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emf" ContentType="image/x-emf"/>
  <Default Extension="wmf" ContentType="image/x-wmf"/>
  <Default Extension="jpeg" ContentType="image/jpeg"/>
  <Default Extension="rels" ContentType="application/vnd.openxmlformats-package.relationships+xml"/>
  <Default Extension="xml" ContentType="application/xml"/>
  <Default Extension="vml" ContentType="application/vnd.openxmlformats-officedocument.vmlDrawing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theme/themeOverride1.xml" ContentType="application/vnd.openxmlformats-officedocument.themeOverr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bookmarkIdSeed="9">
  <p:sldMasterIdLst>
    <p:sldMasterId id="2147483672" r:id="rId1"/>
  </p:sldMasterIdLst>
  <p:notesMasterIdLst>
    <p:notesMasterId r:id="rId9"/>
  </p:notesMasterIdLst>
  <p:sldIdLst>
    <p:sldId id="726" r:id="rId2"/>
    <p:sldId id="728" r:id="rId3"/>
    <p:sldId id="660" r:id="rId4"/>
    <p:sldId id="686" r:id="rId5"/>
    <p:sldId id="658" r:id="rId6"/>
    <p:sldId id="659" r:id="rId7"/>
    <p:sldId id="727" r:id="rId8"/>
  </p:sldIdLst>
  <p:sldSz cx="10333038" cy="8208963"/>
  <p:notesSz cx="6858000" cy="9144000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sz="2100" kern="1200">
        <a:solidFill>
          <a:schemeClr val="tx1"/>
        </a:solidFill>
        <a:latin typeface="Arial Unicode MS" pitchFamily="34" charset="-128"/>
        <a:ea typeface="+mn-ea"/>
        <a:cs typeface="+mn-cs"/>
      </a:defRPr>
    </a:lvl1pPr>
    <a:lvl2pPr marL="366713" indent="74613" algn="l" rtl="0" fontAlgn="base">
      <a:spcBef>
        <a:spcPct val="0"/>
      </a:spcBef>
      <a:spcAft>
        <a:spcPct val="0"/>
      </a:spcAft>
      <a:defRPr sz="2100" kern="1200">
        <a:solidFill>
          <a:schemeClr val="tx1"/>
        </a:solidFill>
        <a:latin typeface="Arial Unicode MS" pitchFamily="34" charset="-128"/>
        <a:ea typeface="+mn-ea"/>
        <a:cs typeface="+mn-cs"/>
      </a:defRPr>
    </a:lvl2pPr>
    <a:lvl3pPr marL="746125" indent="152400" algn="l" rtl="0" fontAlgn="base">
      <a:spcBef>
        <a:spcPct val="0"/>
      </a:spcBef>
      <a:spcAft>
        <a:spcPct val="0"/>
      </a:spcAft>
      <a:defRPr sz="2100" kern="1200">
        <a:solidFill>
          <a:schemeClr val="tx1"/>
        </a:solidFill>
        <a:latin typeface="Arial Unicode MS" pitchFamily="34" charset="-128"/>
        <a:ea typeface="+mn-ea"/>
        <a:cs typeface="+mn-cs"/>
      </a:defRPr>
    </a:lvl3pPr>
    <a:lvl4pPr marL="1123950" indent="231775" algn="l" rtl="0" fontAlgn="base">
      <a:spcBef>
        <a:spcPct val="0"/>
      </a:spcBef>
      <a:spcAft>
        <a:spcPct val="0"/>
      </a:spcAft>
      <a:defRPr sz="2100" kern="1200">
        <a:solidFill>
          <a:schemeClr val="tx1"/>
        </a:solidFill>
        <a:latin typeface="Arial Unicode MS" pitchFamily="34" charset="-128"/>
        <a:ea typeface="+mn-ea"/>
        <a:cs typeface="+mn-cs"/>
      </a:defRPr>
    </a:lvl4pPr>
    <a:lvl5pPr marL="1501775" indent="311150" algn="l" rtl="0" fontAlgn="base">
      <a:spcBef>
        <a:spcPct val="0"/>
      </a:spcBef>
      <a:spcAft>
        <a:spcPct val="0"/>
      </a:spcAft>
      <a:defRPr sz="2100" kern="1200">
        <a:solidFill>
          <a:schemeClr val="tx1"/>
        </a:solidFill>
        <a:latin typeface="Arial Unicode MS" pitchFamily="34" charset="-128"/>
        <a:ea typeface="+mn-ea"/>
        <a:cs typeface="+mn-cs"/>
      </a:defRPr>
    </a:lvl5pPr>
    <a:lvl6pPr marL="2286000" algn="l" defTabSz="914400" rtl="0" eaLnBrk="1" latinLnBrk="0" hangingPunct="1">
      <a:defRPr sz="2100" kern="1200">
        <a:solidFill>
          <a:schemeClr val="tx1"/>
        </a:solidFill>
        <a:latin typeface="Arial Unicode MS" pitchFamily="34" charset="-128"/>
        <a:ea typeface="+mn-ea"/>
        <a:cs typeface="+mn-cs"/>
      </a:defRPr>
    </a:lvl6pPr>
    <a:lvl7pPr marL="2743200" algn="l" defTabSz="914400" rtl="0" eaLnBrk="1" latinLnBrk="0" hangingPunct="1">
      <a:defRPr sz="2100" kern="1200">
        <a:solidFill>
          <a:schemeClr val="tx1"/>
        </a:solidFill>
        <a:latin typeface="Arial Unicode MS" pitchFamily="34" charset="-128"/>
        <a:ea typeface="+mn-ea"/>
        <a:cs typeface="+mn-cs"/>
      </a:defRPr>
    </a:lvl7pPr>
    <a:lvl8pPr marL="3200400" algn="l" defTabSz="914400" rtl="0" eaLnBrk="1" latinLnBrk="0" hangingPunct="1">
      <a:defRPr sz="2100" kern="1200">
        <a:solidFill>
          <a:schemeClr val="tx1"/>
        </a:solidFill>
        <a:latin typeface="Arial Unicode MS" pitchFamily="34" charset="-128"/>
        <a:ea typeface="+mn-ea"/>
        <a:cs typeface="+mn-cs"/>
      </a:defRPr>
    </a:lvl8pPr>
    <a:lvl9pPr marL="3657600" algn="l" defTabSz="914400" rtl="0" eaLnBrk="1" latinLnBrk="0" hangingPunct="1">
      <a:defRPr sz="2100" kern="1200">
        <a:solidFill>
          <a:schemeClr val="tx1"/>
        </a:solidFill>
        <a:latin typeface="Arial Unicode MS" pitchFamily="34" charset="-128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586">
          <p15:clr>
            <a:srgbClr val="A4A3A4"/>
          </p15:clr>
        </p15:guide>
        <p15:guide id="2" pos="3255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428F"/>
    <a:srgbClr val="0033CC"/>
    <a:srgbClr val="FFFF8F"/>
    <a:srgbClr val="FFFFCC"/>
    <a:srgbClr val="FFEEB9"/>
    <a:srgbClr val="EAEAEA"/>
    <a:srgbClr val="C0C0C0"/>
    <a:srgbClr val="DDDDDD"/>
    <a:srgbClr val="CC66FF"/>
    <a:srgbClr val="CC00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002" autoAdjust="0"/>
    <p:restoredTop sz="98736" autoAdjust="0"/>
  </p:normalViewPr>
  <p:slideViewPr>
    <p:cSldViewPr>
      <p:cViewPr varScale="1">
        <p:scale>
          <a:sx n="97" d="100"/>
          <a:sy n="97" d="100"/>
        </p:scale>
        <p:origin x="1734" y="84"/>
      </p:cViewPr>
      <p:guideLst>
        <p:guide orient="horz" pos="2586"/>
        <p:guide pos="3255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gridSpacing cx="36004" cy="36004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tableStyles" Target="tableStyle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theme" Target="theme/theme1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viewProps" Target="viewProps.xml"/><Relationship Id="rId5" Type="http://schemas.openxmlformats.org/officeDocument/2006/relationships/slide" Target="slides/slide4.xml"/><Relationship Id="rId10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notesMaster" Target="notesMasters/notesMaster1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1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26627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220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271588" y="685800"/>
            <a:ext cx="4314825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6629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</a:p>
        </p:txBody>
      </p:sp>
      <p:sp>
        <p:nvSpPr>
          <p:cNvPr id="26630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26631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pPr>
              <a:defRPr/>
            </a:pPr>
            <a:fld id="{3C692B4B-E3F2-492E-9250-429B06E00DC3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260397956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000" kern="1200">
        <a:solidFill>
          <a:schemeClr val="tx1"/>
        </a:solidFill>
        <a:latin typeface="Arial Unicode MS" pitchFamily="34" charset="-128"/>
        <a:ea typeface="+mn-ea"/>
        <a:cs typeface="+mn-cs"/>
      </a:defRPr>
    </a:lvl1pPr>
    <a:lvl2pPr marL="366713" algn="l" rtl="0" eaLnBrk="0" fontAlgn="base" hangingPunct="0">
      <a:spcBef>
        <a:spcPct val="30000"/>
      </a:spcBef>
      <a:spcAft>
        <a:spcPct val="0"/>
      </a:spcAft>
      <a:defRPr sz="1000" kern="1200">
        <a:solidFill>
          <a:schemeClr val="tx1"/>
        </a:solidFill>
        <a:latin typeface="Arial Unicode MS" pitchFamily="34" charset="-128"/>
        <a:ea typeface="+mn-ea"/>
        <a:cs typeface="+mn-cs"/>
      </a:defRPr>
    </a:lvl2pPr>
    <a:lvl3pPr marL="746125" algn="l" rtl="0" eaLnBrk="0" fontAlgn="base" hangingPunct="0">
      <a:spcBef>
        <a:spcPct val="30000"/>
      </a:spcBef>
      <a:spcAft>
        <a:spcPct val="0"/>
      </a:spcAft>
      <a:defRPr sz="1000" kern="1200">
        <a:solidFill>
          <a:schemeClr val="tx1"/>
        </a:solidFill>
        <a:latin typeface="Arial Unicode MS" pitchFamily="34" charset="-128"/>
        <a:ea typeface="+mn-ea"/>
        <a:cs typeface="+mn-cs"/>
      </a:defRPr>
    </a:lvl3pPr>
    <a:lvl4pPr marL="1123950" algn="l" rtl="0" eaLnBrk="0" fontAlgn="base" hangingPunct="0">
      <a:spcBef>
        <a:spcPct val="30000"/>
      </a:spcBef>
      <a:spcAft>
        <a:spcPct val="0"/>
      </a:spcAft>
      <a:defRPr sz="1000" kern="1200">
        <a:solidFill>
          <a:schemeClr val="tx1"/>
        </a:solidFill>
        <a:latin typeface="Arial Unicode MS" pitchFamily="34" charset="-128"/>
        <a:ea typeface="+mn-ea"/>
        <a:cs typeface="+mn-cs"/>
      </a:defRPr>
    </a:lvl4pPr>
    <a:lvl5pPr marL="1501775" algn="l" rtl="0" eaLnBrk="0" fontAlgn="base" hangingPunct="0">
      <a:spcBef>
        <a:spcPct val="30000"/>
      </a:spcBef>
      <a:spcAft>
        <a:spcPct val="0"/>
      </a:spcAft>
      <a:defRPr sz="1000" kern="1200">
        <a:solidFill>
          <a:schemeClr val="tx1"/>
        </a:solidFill>
        <a:latin typeface="Arial Unicode MS" pitchFamily="34" charset="-128"/>
        <a:ea typeface="+mn-ea"/>
        <a:cs typeface="+mn-cs"/>
      </a:defRPr>
    </a:lvl5pPr>
    <a:lvl6pPr marL="1890476" algn="l" defTabSz="756189" rtl="0" eaLnBrk="1" latinLnBrk="0" hangingPunct="1">
      <a:defRPr sz="1000" kern="1200">
        <a:solidFill>
          <a:schemeClr val="tx1"/>
        </a:solidFill>
        <a:latin typeface="+mn-lt"/>
        <a:ea typeface="+mn-ea"/>
        <a:cs typeface="+mn-cs"/>
      </a:defRPr>
    </a:lvl6pPr>
    <a:lvl7pPr marL="2268572" algn="l" defTabSz="756189" rtl="0" eaLnBrk="1" latinLnBrk="0" hangingPunct="1">
      <a:defRPr sz="1000" kern="1200">
        <a:solidFill>
          <a:schemeClr val="tx1"/>
        </a:solidFill>
        <a:latin typeface="+mn-lt"/>
        <a:ea typeface="+mn-ea"/>
        <a:cs typeface="+mn-cs"/>
      </a:defRPr>
    </a:lvl7pPr>
    <a:lvl8pPr marL="2646667" algn="l" defTabSz="756189" rtl="0" eaLnBrk="1" latinLnBrk="0" hangingPunct="1">
      <a:defRPr sz="1000" kern="1200">
        <a:solidFill>
          <a:schemeClr val="tx1"/>
        </a:solidFill>
        <a:latin typeface="+mn-lt"/>
        <a:ea typeface="+mn-ea"/>
        <a:cs typeface="+mn-cs"/>
      </a:defRPr>
    </a:lvl8pPr>
    <a:lvl9pPr marL="3024765" algn="l" defTabSz="756189" rtl="0" eaLnBrk="1" latinLnBrk="0" hangingPunct="1">
      <a:defRPr sz="10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7"/>
          <p:cNvSpPr txBox="1">
            <a:spLocks noGrp="1"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b"/>
          <a:lstStyle/>
          <a:p>
            <a:pPr algn="r"/>
            <a:fld id="{13395BF9-A590-404D-A154-0522EFA816C5}" type="slidenum">
              <a:rPr lang="ru-RU" sz="1200">
                <a:solidFill>
                  <a:prstClr val="black"/>
                </a:solidFill>
                <a:cs typeface="Arial" charset="0"/>
              </a:rPr>
              <a:pPr algn="r"/>
              <a:t>1</a:t>
            </a:fld>
            <a:endParaRPr lang="ru-RU" sz="1200" dirty="0">
              <a:solidFill>
                <a:prstClr val="black"/>
              </a:solidFill>
              <a:cs typeface="Arial" charset="0"/>
            </a:endParaRPr>
          </a:p>
        </p:txBody>
      </p:sp>
      <p:sp>
        <p:nvSpPr>
          <p:cNvPr id="102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71588" y="684213"/>
            <a:ext cx="4319587" cy="3432175"/>
          </a:xfrm>
          <a:ln/>
        </p:spPr>
      </p:sp>
      <p:sp>
        <p:nvSpPr>
          <p:cNvPr id="1024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7388" y="4343400"/>
            <a:ext cx="5486400" cy="4116388"/>
          </a:xfrm>
          <a:noFill/>
          <a:ln/>
        </p:spPr>
        <p:txBody>
          <a:bodyPr/>
          <a:lstStyle/>
          <a:p>
            <a:endParaRPr lang="ru-RU" dirty="0" smtClean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1271588" y="685800"/>
            <a:ext cx="4314825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>
                <a:solidFill>
                  <a:prstClr val="black"/>
                </a:solidFill>
              </a:rPr>
              <a:pPr/>
              <a:t>2</a:t>
            </a:fld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168476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70000" y="685800"/>
            <a:ext cx="4314825" cy="3429000"/>
          </a:xfrm>
          <a:ln/>
        </p:spPr>
      </p:sp>
      <p:sp>
        <p:nvSpPr>
          <p:cNvPr id="1126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7388" y="4343400"/>
            <a:ext cx="5486400" cy="4114800"/>
          </a:xfrm>
          <a:noFill/>
          <a:ln/>
        </p:spPr>
        <p:txBody>
          <a:bodyPr/>
          <a:lstStyle/>
          <a:p>
            <a:endParaRPr lang="ru-RU" smtClean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70000" y="685800"/>
            <a:ext cx="4314825" cy="3429000"/>
          </a:xfrm>
          <a:ln/>
        </p:spPr>
      </p:sp>
      <p:sp>
        <p:nvSpPr>
          <p:cNvPr id="1126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7388" y="4343400"/>
            <a:ext cx="5486400" cy="4114800"/>
          </a:xfrm>
          <a:noFill/>
          <a:ln/>
        </p:spPr>
        <p:txBody>
          <a:bodyPr/>
          <a:lstStyle/>
          <a:p>
            <a:endParaRPr lang="ru-RU" smtClean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775236" y="2550373"/>
            <a:ext cx="8782570" cy="1759064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550477" y="4651483"/>
            <a:ext cx="7232101" cy="2098389"/>
          </a:xfrm>
        </p:spPr>
        <p:txBody>
          <a:bodyPr/>
          <a:lstStyle>
            <a:lvl1pPr marL="0" indent="0" algn="ctr">
              <a:buNone/>
              <a:defRPr/>
            </a:lvl1pPr>
            <a:lvl2pPr marL="378096" indent="0" algn="ctr">
              <a:buNone/>
              <a:defRPr/>
            </a:lvl2pPr>
            <a:lvl3pPr marL="756189" indent="0" algn="ctr">
              <a:buNone/>
              <a:defRPr/>
            </a:lvl3pPr>
            <a:lvl4pPr marL="1134287" indent="0" algn="ctr">
              <a:buNone/>
              <a:defRPr/>
            </a:lvl4pPr>
            <a:lvl5pPr marL="1512381" indent="0" algn="ctr">
              <a:buNone/>
              <a:defRPr/>
            </a:lvl5pPr>
            <a:lvl6pPr marL="1890476" indent="0" algn="ctr">
              <a:buNone/>
              <a:defRPr/>
            </a:lvl6pPr>
            <a:lvl7pPr marL="2268572" indent="0" algn="ctr">
              <a:buNone/>
              <a:defRPr/>
            </a:lvl7pPr>
            <a:lvl8pPr marL="2646667" indent="0" algn="ctr">
              <a:buNone/>
              <a:defRPr/>
            </a:lvl8pPr>
            <a:lvl9pPr marL="3024765" indent="0" algn="ctr"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6C5563-87C6-4FD6-AD93-9F8C02A243E9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BC4B68C-D5B2-428A-BB08-6570AD11647C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7492230" y="328467"/>
            <a:ext cx="2324421" cy="7005036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516396" y="328467"/>
            <a:ext cx="6852813" cy="7005036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470A502-A396-4351-8F5A-28693DC99A4A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2517438-8964-4914-8E3F-9DC4CEAE549A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16241" y="5274484"/>
            <a:ext cx="8782570" cy="1631477"/>
          </a:xfrm>
        </p:spPr>
        <p:txBody>
          <a:bodyPr anchor="t"/>
          <a:lstStyle>
            <a:lvl1pPr algn="l">
              <a:defRPr sz="33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16241" y="3478766"/>
            <a:ext cx="8782570" cy="1795710"/>
          </a:xfrm>
        </p:spPr>
        <p:txBody>
          <a:bodyPr anchor="b"/>
          <a:lstStyle>
            <a:lvl1pPr marL="0" indent="0">
              <a:buNone/>
              <a:defRPr sz="1700"/>
            </a:lvl1pPr>
            <a:lvl2pPr marL="378096" indent="0">
              <a:buNone/>
              <a:defRPr sz="1500"/>
            </a:lvl2pPr>
            <a:lvl3pPr marL="756189" indent="0">
              <a:buNone/>
              <a:defRPr sz="1300"/>
            </a:lvl3pPr>
            <a:lvl4pPr marL="1134287" indent="0">
              <a:buNone/>
              <a:defRPr sz="1200"/>
            </a:lvl4pPr>
            <a:lvl5pPr marL="1512381" indent="0">
              <a:buNone/>
              <a:defRPr sz="1200"/>
            </a:lvl5pPr>
            <a:lvl6pPr marL="1890476" indent="0">
              <a:buNone/>
              <a:defRPr sz="1200"/>
            </a:lvl6pPr>
            <a:lvl7pPr marL="2268572" indent="0">
              <a:buNone/>
              <a:defRPr sz="1200"/>
            </a:lvl7pPr>
            <a:lvl8pPr marL="2646667" indent="0">
              <a:buNone/>
              <a:defRPr sz="1200"/>
            </a:lvl8pPr>
            <a:lvl9pPr marL="3024765" indent="0">
              <a:buNone/>
              <a:defRPr sz="12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8C1D196-7898-4C6B-B7B7-8D1375AA49B2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516404" y="1915154"/>
            <a:ext cx="4588617" cy="5418350"/>
          </a:xfrm>
        </p:spPr>
        <p:txBody>
          <a:bodyPr/>
          <a:lstStyle>
            <a:lvl1pPr>
              <a:defRPr sz="2300"/>
            </a:lvl1pPr>
            <a:lvl2pPr>
              <a:defRPr sz="2000"/>
            </a:lvl2pPr>
            <a:lvl3pPr>
              <a:defRPr sz="17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5228025" y="1915154"/>
            <a:ext cx="4588618" cy="5418350"/>
          </a:xfrm>
        </p:spPr>
        <p:txBody>
          <a:bodyPr/>
          <a:lstStyle>
            <a:lvl1pPr>
              <a:defRPr sz="2300"/>
            </a:lvl1pPr>
            <a:lvl2pPr>
              <a:defRPr sz="2000"/>
            </a:lvl2pPr>
            <a:lvl3pPr>
              <a:defRPr sz="17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43F8C3-7E46-446B-B4FE-234E11075D6B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516396" y="1837787"/>
            <a:ext cx="4565552" cy="765518"/>
          </a:xfrm>
        </p:spPr>
        <p:txBody>
          <a:bodyPr anchor="b"/>
          <a:lstStyle>
            <a:lvl1pPr marL="0" indent="0">
              <a:buNone/>
              <a:defRPr sz="2000" b="1"/>
            </a:lvl1pPr>
            <a:lvl2pPr marL="378096" indent="0">
              <a:buNone/>
              <a:defRPr sz="1700" b="1"/>
            </a:lvl2pPr>
            <a:lvl3pPr marL="756189" indent="0">
              <a:buNone/>
              <a:defRPr sz="1500" b="1"/>
            </a:lvl3pPr>
            <a:lvl4pPr marL="1134287" indent="0">
              <a:buNone/>
              <a:defRPr sz="1300" b="1"/>
            </a:lvl4pPr>
            <a:lvl5pPr marL="1512381" indent="0">
              <a:buNone/>
              <a:defRPr sz="1300" b="1"/>
            </a:lvl5pPr>
            <a:lvl6pPr marL="1890476" indent="0">
              <a:buNone/>
              <a:defRPr sz="1300" b="1"/>
            </a:lvl6pPr>
            <a:lvl7pPr marL="2268572" indent="0">
              <a:buNone/>
              <a:defRPr sz="1300" b="1"/>
            </a:lvl7pPr>
            <a:lvl8pPr marL="2646667" indent="0">
              <a:buNone/>
              <a:defRPr sz="1300" b="1"/>
            </a:lvl8pPr>
            <a:lvl9pPr marL="3024765" indent="0">
              <a:buNone/>
              <a:defRPr sz="13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516396" y="2603305"/>
            <a:ext cx="4565552" cy="4730198"/>
          </a:xfrm>
        </p:spPr>
        <p:txBody>
          <a:bodyPr/>
          <a:lstStyle>
            <a:lvl1pPr>
              <a:defRPr sz="2000"/>
            </a:lvl1pPr>
            <a:lvl2pPr>
              <a:defRPr sz="1700"/>
            </a:lvl2pPr>
            <a:lvl3pPr>
              <a:defRPr sz="1500"/>
            </a:lvl3pPr>
            <a:lvl4pPr>
              <a:defRPr sz="1300"/>
            </a:lvl4pPr>
            <a:lvl5pPr>
              <a:defRPr sz="1300"/>
            </a:lvl5pPr>
            <a:lvl6pPr>
              <a:defRPr sz="1300"/>
            </a:lvl6pPr>
            <a:lvl7pPr>
              <a:defRPr sz="1300"/>
            </a:lvl7pPr>
            <a:lvl8pPr>
              <a:defRPr sz="1300"/>
            </a:lvl8pPr>
            <a:lvl9pPr>
              <a:defRPr sz="13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5248527" y="1837787"/>
            <a:ext cx="4568116" cy="765518"/>
          </a:xfrm>
        </p:spPr>
        <p:txBody>
          <a:bodyPr anchor="b"/>
          <a:lstStyle>
            <a:lvl1pPr marL="0" indent="0">
              <a:buNone/>
              <a:defRPr sz="2000" b="1"/>
            </a:lvl1pPr>
            <a:lvl2pPr marL="378096" indent="0">
              <a:buNone/>
              <a:defRPr sz="1700" b="1"/>
            </a:lvl2pPr>
            <a:lvl3pPr marL="756189" indent="0">
              <a:buNone/>
              <a:defRPr sz="1500" b="1"/>
            </a:lvl3pPr>
            <a:lvl4pPr marL="1134287" indent="0">
              <a:buNone/>
              <a:defRPr sz="1300" b="1"/>
            </a:lvl4pPr>
            <a:lvl5pPr marL="1512381" indent="0">
              <a:buNone/>
              <a:defRPr sz="1300" b="1"/>
            </a:lvl5pPr>
            <a:lvl6pPr marL="1890476" indent="0">
              <a:buNone/>
              <a:defRPr sz="1300" b="1"/>
            </a:lvl6pPr>
            <a:lvl7pPr marL="2268572" indent="0">
              <a:buNone/>
              <a:defRPr sz="1300" b="1"/>
            </a:lvl7pPr>
            <a:lvl8pPr marL="2646667" indent="0">
              <a:buNone/>
              <a:defRPr sz="1300" b="1"/>
            </a:lvl8pPr>
            <a:lvl9pPr marL="3024765" indent="0">
              <a:buNone/>
              <a:defRPr sz="13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5248527" y="2603305"/>
            <a:ext cx="4568116" cy="4730198"/>
          </a:xfrm>
        </p:spPr>
        <p:txBody>
          <a:bodyPr/>
          <a:lstStyle>
            <a:lvl1pPr>
              <a:defRPr sz="2000"/>
            </a:lvl1pPr>
            <a:lvl2pPr>
              <a:defRPr sz="1700"/>
            </a:lvl2pPr>
            <a:lvl3pPr>
              <a:defRPr sz="1500"/>
            </a:lvl3pPr>
            <a:lvl4pPr>
              <a:defRPr sz="1300"/>
            </a:lvl4pPr>
            <a:lvl5pPr>
              <a:defRPr sz="1300"/>
            </a:lvl5pPr>
            <a:lvl6pPr>
              <a:defRPr sz="1300"/>
            </a:lvl6pPr>
            <a:lvl7pPr>
              <a:defRPr sz="1300"/>
            </a:lvl7pPr>
            <a:lvl8pPr>
              <a:defRPr sz="1300"/>
            </a:lvl8pPr>
            <a:lvl9pPr>
              <a:defRPr sz="13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D579E0-F63F-4391-8A6F-2779A2FE013D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1187B9-22CC-4D07-A7ED-8C2F18E79CDF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0FA9CB6-04BF-4C58-9310-86D2F2E67911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16405" y="327112"/>
            <a:ext cx="3399497" cy="1391234"/>
          </a:xfrm>
        </p:spPr>
        <p:txBody>
          <a:bodyPr anchor="b"/>
          <a:lstStyle>
            <a:lvl1pPr algn="l">
              <a:defRPr sz="17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040188" y="327119"/>
            <a:ext cx="5776455" cy="7006393"/>
          </a:xfrm>
        </p:spPr>
        <p:txBody>
          <a:bodyPr/>
          <a:lstStyle>
            <a:lvl1pPr>
              <a:defRPr sz="2600"/>
            </a:lvl1pPr>
            <a:lvl2pPr>
              <a:defRPr sz="2300"/>
            </a:lvl2pPr>
            <a:lvl3pPr>
              <a:defRPr sz="2000"/>
            </a:lvl3pPr>
            <a:lvl4pPr>
              <a:defRPr sz="1700"/>
            </a:lvl4pPr>
            <a:lvl5pPr>
              <a:defRPr sz="1700"/>
            </a:lvl5pPr>
            <a:lvl6pPr>
              <a:defRPr sz="1700"/>
            </a:lvl6pPr>
            <a:lvl7pPr>
              <a:defRPr sz="1700"/>
            </a:lvl7pPr>
            <a:lvl8pPr>
              <a:defRPr sz="1700"/>
            </a:lvl8pPr>
            <a:lvl9pPr>
              <a:defRPr sz="17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516405" y="1718345"/>
            <a:ext cx="3399497" cy="5615159"/>
          </a:xfrm>
        </p:spPr>
        <p:txBody>
          <a:bodyPr/>
          <a:lstStyle>
            <a:lvl1pPr marL="0" indent="0">
              <a:buNone/>
              <a:defRPr sz="1200"/>
            </a:lvl1pPr>
            <a:lvl2pPr marL="378096" indent="0">
              <a:buNone/>
              <a:defRPr sz="1000"/>
            </a:lvl2pPr>
            <a:lvl3pPr marL="756189" indent="0">
              <a:buNone/>
              <a:defRPr sz="800"/>
            </a:lvl3pPr>
            <a:lvl4pPr marL="1134287" indent="0">
              <a:buNone/>
              <a:defRPr sz="700"/>
            </a:lvl4pPr>
            <a:lvl5pPr marL="1512381" indent="0">
              <a:buNone/>
              <a:defRPr sz="700"/>
            </a:lvl5pPr>
            <a:lvl6pPr marL="1890476" indent="0">
              <a:buNone/>
              <a:defRPr sz="700"/>
            </a:lvl6pPr>
            <a:lvl7pPr marL="2268572" indent="0">
              <a:buNone/>
              <a:defRPr sz="700"/>
            </a:lvl7pPr>
            <a:lvl8pPr marL="2646667" indent="0">
              <a:buNone/>
              <a:defRPr sz="700"/>
            </a:lvl8pPr>
            <a:lvl9pPr marL="3024765" indent="0">
              <a:buNone/>
              <a:defRPr sz="7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B247410-F758-432E-B242-EBDDC7E8F91D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025861" y="5746818"/>
            <a:ext cx="6199310" cy="677294"/>
          </a:xfrm>
        </p:spPr>
        <p:txBody>
          <a:bodyPr anchor="b"/>
          <a:lstStyle>
            <a:lvl1pPr algn="l">
              <a:defRPr sz="17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025861" y="732943"/>
            <a:ext cx="6199310" cy="4925650"/>
          </a:xfrm>
        </p:spPr>
        <p:txBody>
          <a:bodyPr lIns="105547" tIns="52783" rIns="105547" bIns="52783"/>
          <a:lstStyle>
            <a:lvl1pPr marL="0" indent="0">
              <a:buNone/>
              <a:defRPr sz="2600"/>
            </a:lvl1pPr>
            <a:lvl2pPr marL="378096" indent="0">
              <a:buNone/>
              <a:defRPr sz="2300"/>
            </a:lvl2pPr>
            <a:lvl3pPr marL="756189" indent="0">
              <a:buNone/>
              <a:defRPr sz="2000"/>
            </a:lvl3pPr>
            <a:lvl4pPr marL="1134287" indent="0">
              <a:buNone/>
              <a:defRPr sz="1700"/>
            </a:lvl4pPr>
            <a:lvl5pPr marL="1512381" indent="0">
              <a:buNone/>
              <a:defRPr sz="1700"/>
            </a:lvl5pPr>
            <a:lvl6pPr marL="1890476" indent="0">
              <a:buNone/>
              <a:defRPr sz="1700"/>
            </a:lvl6pPr>
            <a:lvl7pPr marL="2268572" indent="0">
              <a:buNone/>
              <a:defRPr sz="1700"/>
            </a:lvl7pPr>
            <a:lvl8pPr marL="2646667" indent="0">
              <a:buNone/>
              <a:defRPr sz="1700"/>
            </a:lvl8pPr>
            <a:lvl9pPr marL="3024765" indent="0">
              <a:buNone/>
              <a:defRPr sz="1700"/>
            </a:lvl9pPr>
          </a:lstStyle>
          <a:p>
            <a:pPr lvl="0"/>
            <a:endParaRPr lang="ru-RU" noProof="0" smtClean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025861" y="6424112"/>
            <a:ext cx="6199310" cy="963684"/>
          </a:xfrm>
        </p:spPr>
        <p:txBody>
          <a:bodyPr/>
          <a:lstStyle>
            <a:lvl1pPr marL="0" indent="0">
              <a:buNone/>
              <a:defRPr sz="1200"/>
            </a:lvl1pPr>
            <a:lvl2pPr marL="378096" indent="0">
              <a:buNone/>
              <a:defRPr sz="1000"/>
            </a:lvl2pPr>
            <a:lvl3pPr marL="756189" indent="0">
              <a:buNone/>
              <a:defRPr sz="800"/>
            </a:lvl3pPr>
            <a:lvl4pPr marL="1134287" indent="0">
              <a:buNone/>
              <a:defRPr sz="700"/>
            </a:lvl4pPr>
            <a:lvl5pPr marL="1512381" indent="0">
              <a:buNone/>
              <a:defRPr sz="700"/>
            </a:lvl5pPr>
            <a:lvl6pPr marL="1890476" indent="0">
              <a:buNone/>
              <a:defRPr sz="700"/>
            </a:lvl6pPr>
            <a:lvl7pPr marL="2268572" indent="0">
              <a:buNone/>
              <a:defRPr sz="700"/>
            </a:lvl7pPr>
            <a:lvl8pPr marL="2646667" indent="0">
              <a:buNone/>
              <a:defRPr sz="700"/>
            </a:lvl8pPr>
            <a:lvl9pPr marL="3024765" indent="0">
              <a:buNone/>
              <a:defRPr sz="7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4EF619-EE2F-426B-B0F6-C0B9702F771D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515938" y="328613"/>
            <a:ext cx="9301162" cy="1368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105152" tIns="52591" rIns="105152" bIns="52591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515938" y="1914525"/>
            <a:ext cx="9301162" cy="5419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105152" tIns="52591" rIns="105152" bIns="52591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515938" y="7475538"/>
            <a:ext cx="2411412" cy="5699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105152" tIns="52591" rIns="105152" bIns="52591" numCol="1" anchor="t" anchorCtr="0" compatLnSpc="1">
            <a:prstTxWarp prst="textNoShape">
              <a:avLst/>
            </a:prstTxWarp>
          </a:bodyPr>
          <a:lstStyle>
            <a:lvl1pPr>
              <a:defRPr sz="1700"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530600" y="7475538"/>
            <a:ext cx="3271838" cy="5699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105152" tIns="52591" rIns="105152" bIns="52591" numCol="1" anchor="t" anchorCtr="0" compatLnSpc="1">
            <a:prstTxWarp prst="textNoShape">
              <a:avLst/>
            </a:prstTxWarp>
          </a:bodyPr>
          <a:lstStyle>
            <a:lvl1pPr algn="ctr">
              <a:defRPr sz="1700"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405688" y="7475538"/>
            <a:ext cx="2411412" cy="5699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105152" tIns="52591" rIns="105152" bIns="52591" numCol="1" anchor="t" anchorCtr="0" compatLnSpc="1">
            <a:prstTxWarp prst="textNoShape">
              <a:avLst/>
            </a:prstTxWarp>
          </a:bodyPr>
          <a:lstStyle>
            <a:lvl1pPr algn="r">
              <a:defRPr sz="1700"/>
            </a:lvl1pPr>
          </a:lstStyle>
          <a:p>
            <a:pPr>
              <a:defRPr/>
            </a:pPr>
            <a:fld id="{FCAD4709-0387-4A89-99C8-C265BC01BD74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xStyles>
    <p:titleStyle>
      <a:lvl1pPr algn="ctr" defTabSz="1047750" rtl="0" eaLnBrk="0" fontAlgn="base" hangingPunct="0">
        <a:spcBef>
          <a:spcPct val="0"/>
        </a:spcBef>
        <a:spcAft>
          <a:spcPct val="0"/>
        </a:spcAft>
        <a:defRPr sz="5000">
          <a:solidFill>
            <a:schemeClr val="tx2"/>
          </a:solidFill>
          <a:latin typeface="+mj-lt"/>
          <a:ea typeface="+mj-ea"/>
          <a:cs typeface="+mj-cs"/>
        </a:defRPr>
      </a:lvl1pPr>
      <a:lvl2pPr algn="ctr" defTabSz="1047750" rtl="0" eaLnBrk="0" fontAlgn="base" hangingPunct="0">
        <a:spcBef>
          <a:spcPct val="0"/>
        </a:spcBef>
        <a:spcAft>
          <a:spcPct val="0"/>
        </a:spcAft>
        <a:defRPr sz="5000">
          <a:solidFill>
            <a:schemeClr val="tx2"/>
          </a:solidFill>
          <a:latin typeface="Arial Unicode MS" pitchFamily="34" charset="-128"/>
        </a:defRPr>
      </a:lvl2pPr>
      <a:lvl3pPr algn="ctr" defTabSz="1047750" rtl="0" eaLnBrk="0" fontAlgn="base" hangingPunct="0">
        <a:spcBef>
          <a:spcPct val="0"/>
        </a:spcBef>
        <a:spcAft>
          <a:spcPct val="0"/>
        </a:spcAft>
        <a:defRPr sz="5000">
          <a:solidFill>
            <a:schemeClr val="tx2"/>
          </a:solidFill>
          <a:latin typeface="Arial Unicode MS" pitchFamily="34" charset="-128"/>
        </a:defRPr>
      </a:lvl3pPr>
      <a:lvl4pPr algn="ctr" defTabSz="1047750" rtl="0" eaLnBrk="0" fontAlgn="base" hangingPunct="0">
        <a:spcBef>
          <a:spcPct val="0"/>
        </a:spcBef>
        <a:spcAft>
          <a:spcPct val="0"/>
        </a:spcAft>
        <a:defRPr sz="5000">
          <a:solidFill>
            <a:schemeClr val="tx2"/>
          </a:solidFill>
          <a:latin typeface="Arial Unicode MS" pitchFamily="34" charset="-128"/>
        </a:defRPr>
      </a:lvl4pPr>
      <a:lvl5pPr algn="ctr" defTabSz="1047750" rtl="0" eaLnBrk="0" fontAlgn="base" hangingPunct="0">
        <a:spcBef>
          <a:spcPct val="0"/>
        </a:spcBef>
        <a:spcAft>
          <a:spcPct val="0"/>
        </a:spcAft>
        <a:defRPr sz="5000">
          <a:solidFill>
            <a:schemeClr val="tx2"/>
          </a:solidFill>
          <a:latin typeface="Arial Unicode MS" pitchFamily="34" charset="-128"/>
        </a:defRPr>
      </a:lvl5pPr>
      <a:lvl6pPr marL="378096" algn="ctr" defTabSz="1058142" rtl="0" fontAlgn="base">
        <a:spcBef>
          <a:spcPct val="0"/>
        </a:spcBef>
        <a:spcAft>
          <a:spcPct val="0"/>
        </a:spcAft>
        <a:defRPr sz="5100">
          <a:solidFill>
            <a:schemeClr val="tx2"/>
          </a:solidFill>
          <a:latin typeface="Arial Unicode MS" pitchFamily="34" charset="-128"/>
        </a:defRPr>
      </a:lvl6pPr>
      <a:lvl7pPr marL="756189" algn="ctr" defTabSz="1058142" rtl="0" fontAlgn="base">
        <a:spcBef>
          <a:spcPct val="0"/>
        </a:spcBef>
        <a:spcAft>
          <a:spcPct val="0"/>
        </a:spcAft>
        <a:defRPr sz="5100">
          <a:solidFill>
            <a:schemeClr val="tx2"/>
          </a:solidFill>
          <a:latin typeface="Arial Unicode MS" pitchFamily="34" charset="-128"/>
        </a:defRPr>
      </a:lvl7pPr>
      <a:lvl8pPr marL="1134287" algn="ctr" defTabSz="1058142" rtl="0" fontAlgn="base">
        <a:spcBef>
          <a:spcPct val="0"/>
        </a:spcBef>
        <a:spcAft>
          <a:spcPct val="0"/>
        </a:spcAft>
        <a:defRPr sz="5100">
          <a:solidFill>
            <a:schemeClr val="tx2"/>
          </a:solidFill>
          <a:latin typeface="Arial Unicode MS" pitchFamily="34" charset="-128"/>
        </a:defRPr>
      </a:lvl8pPr>
      <a:lvl9pPr marL="1512381" algn="ctr" defTabSz="1058142" rtl="0" fontAlgn="base">
        <a:spcBef>
          <a:spcPct val="0"/>
        </a:spcBef>
        <a:spcAft>
          <a:spcPct val="0"/>
        </a:spcAft>
        <a:defRPr sz="5100">
          <a:solidFill>
            <a:schemeClr val="tx2"/>
          </a:solidFill>
          <a:latin typeface="Arial Unicode MS" pitchFamily="34" charset="-128"/>
        </a:defRPr>
      </a:lvl9pPr>
    </p:titleStyle>
    <p:bodyStyle>
      <a:lvl1pPr marL="385763" indent="-385763" algn="l" defTabSz="1047750" rtl="0" eaLnBrk="0" fontAlgn="base" hangingPunct="0">
        <a:spcBef>
          <a:spcPct val="20000"/>
        </a:spcBef>
        <a:spcAft>
          <a:spcPct val="0"/>
        </a:spcAft>
        <a:buChar char="•"/>
        <a:defRPr sz="3700">
          <a:solidFill>
            <a:schemeClr val="tx1"/>
          </a:solidFill>
          <a:latin typeface="+mn-lt"/>
          <a:ea typeface="+mn-ea"/>
          <a:cs typeface="+mn-cs"/>
        </a:defRPr>
      </a:lvl1pPr>
      <a:lvl2pPr marL="849313" indent="-317500" algn="l" defTabSz="1047750" rtl="0" eaLnBrk="0" fontAlgn="base" hangingPunct="0">
        <a:spcBef>
          <a:spcPct val="20000"/>
        </a:spcBef>
        <a:spcAft>
          <a:spcPct val="0"/>
        </a:spcAft>
        <a:buChar char="–"/>
        <a:defRPr sz="3200">
          <a:solidFill>
            <a:schemeClr val="tx1"/>
          </a:solidFill>
          <a:latin typeface="+mn-lt"/>
        </a:defRPr>
      </a:lvl2pPr>
      <a:lvl3pPr marL="1312863" indent="-254000" algn="l" defTabSz="1047750" rtl="0" eaLnBrk="0" fontAlgn="base" hangingPunct="0">
        <a:spcBef>
          <a:spcPct val="20000"/>
        </a:spcBef>
        <a:spcAft>
          <a:spcPct val="0"/>
        </a:spcAft>
        <a:buChar char="•"/>
        <a:defRPr sz="2700">
          <a:solidFill>
            <a:schemeClr val="tx1"/>
          </a:solidFill>
          <a:latin typeface="+mn-lt"/>
        </a:defRPr>
      </a:lvl3pPr>
      <a:lvl4pPr marL="1843088" indent="-255588" algn="l" defTabSz="1047750" rtl="0" eaLnBrk="0" fontAlgn="base" hangingPunct="0">
        <a:spcBef>
          <a:spcPct val="20000"/>
        </a:spcBef>
        <a:spcAft>
          <a:spcPct val="0"/>
        </a:spcAft>
        <a:buChar char="–"/>
        <a:defRPr sz="2300">
          <a:solidFill>
            <a:schemeClr val="tx1"/>
          </a:solidFill>
          <a:latin typeface="+mn-lt"/>
        </a:defRPr>
      </a:lvl4pPr>
      <a:lvl5pPr marL="2368550" indent="-250825" algn="l" defTabSz="1047750" rtl="0" eaLnBrk="0" fontAlgn="base" hangingPunct="0">
        <a:spcBef>
          <a:spcPct val="20000"/>
        </a:spcBef>
        <a:spcAft>
          <a:spcPct val="0"/>
        </a:spcAft>
        <a:buChar char="»"/>
        <a:defRPr sz="2300">
          <a:solidFill>
            <a:schemeClr val="tx1"/>
          </a:solidFill>
          <a:latin typeface="+mn-lt"/>
        </a:defRPr>
      </a:lvl5pPr>
      <a:lvl6pPr marL="2756943" indent="-261258" algn="l" defTabSz="1058142" rtl="0" fontAlgn="base">
        <a:spcBef>
          <a:spcPct val="20000"/>
        </a:spcBef>
        <a:spcAft>
          <a:spcPct val="0"/>
        </a:spcAft>
        <a:buChar char="»"/>
        <a:defRPr sz="2300">
          <a:solidFill>
            <a:schemeClr val="tx1"/>
          </a:solidFill>
          <a:latin typeface="+mn-lt"/>
        </a:defRPr>
      </a:lvl6pPr>
      <a:lvl7pPr marL="3135041" indent="-261258" algn="l" defTabSz="1058142" rtl="0" fontAlgn="base">
        <a:spcBef>
          <a:spcPct val="20000"/>
        </a:spcBef>
        <a:spcAft>
          <a:spcPct val="0"/>
        </a:spcAft>
        <a:buChar char="»"/>
        <a:defRPr sz="2300">
          <a:solidFill>
            <a:schemeClr val="tx1"/>
          </a:solidFill>
          <a:latin typeface="+mn-lt"/>
        </a:defRPr>
      </a:lvl7pPr>
      <a:lvl8pPr marL="3513137" indent="-261258" algn="l" defTabSz="1058142" rtl="0" fontAlgn="base">
        <a:spcBef>
          <a:spcPct val="20000"/>
        </a:spcBef>
        <a:spcAft>
          <a:spcPct val="0"/>
        </a:spcAft>
        <a:buChar char="»"/>
        <a:defRPr sz="2300">
          <a:solidFill>
            <a:schemeClr val="tx1"/>
          </a:solidFill>
          <a:latin typeface="+mn-lt"/>
        </a:defRPr>
      </a:lvl8pPr>
      <a:lvl9pPr marL="3891230" indent="-261258" algn="l" defTabSz="1058142" rtl="0" fontAlgn="base">
        <a:spcBef>
          <a:spcPct val="20000"/>
        </a:spcBef>
        <a:spcAft>
          <a:spcPct val="0"/>
        </a:spcAft>
        <a:buChar char="»"/>
        <a:defRPr sz="2300">
          <a:solidFill>
            <a:schemeClr val="tx1"/>
          </a:solidFill>
          <a:latin typeface="+mn-lt"/>
        </a:defRPr>
      </a:lvl9pPr>
    </p:bodyStyle>
    <p:otherStyle>
      <a:defPPr>
        <a:defRPr lang="ru-RU"/>
      </a:defPPr>
      <a:lvl1pPr marL="0" algn="l" defTabSz="756189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1pPr>
      <a:lvl2pPr marL="378096" algn="l" defTabSz="756189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2pPr>
      <a:lvl3pPr marL="756189" algn="l" defTabSz="756189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134287" algn="l" defTabSz="756189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4pPr>
      <a:lvl5pPr marL="1512381" algn="l" defTabSz="756189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5pPr>
      <a:lvl6pPr marL="1890476" algn="l" defTabSz="756189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6pPr>
      <a:lvl7pPr marL="2268572" algn="l" defTabSz="756189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7pPr>
      <a:lvl8pPr marL="2646667" algn="l" defTabSz="756189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8pPr>
      <a:lvl9pPr marL="3024765" algn="l" defTabSz="756189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3" Type="http://schemas.openxmlformats.org/officeDocument/2006/relationships/notesSlide" Target="../notesSlides/notesSlide1.xml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2" Type="http://schemas.openxmlformats.org/officeDocument/2006/relationships/slideLayout" Target="../slideLayouts/slideLayout7.xml"/><Relationship Id="rId16" Type="http://schemas.openxmlformats.org/officeDocument/2006/relationships/image" Target="../media/image1.emf"/><Relationship Id="rId1" Type="http://schemas.openxmlformats.org/officeDocument/2006/relationships/vmlDrawing" Target="../drawings/vmlDrawing1.vml"/><Relationship Id="rId6" Type="http://schemas.openxmlformats.org/officeDocument/2006/relationships/image" Target="../media/image4.png"/><Relationship Id="rId11" Type="http://schemas.openxmlformats.org/officeDocument/2006/relationships/image" Target="../media/image9.png"/><Relationship Id="rId5" Type="http://schemas.openxmlformats.org/officeDocument/2006/relationships/image" Target="../media/image3.png"/><Relationship Id="rId15" Type="http://schemas.openxmlformats.org/officeDocument/2006/relationships/oleObject" Target="../embeddings/oleObject1.bin"/><Relationship Id="rId10" Type="http://schemas.openxmlformats.org/officeDocument/2006/relationships/image" Target="../media/image8.png"/><Relationship Id="rId4" Type="http://schemas.openxmlformats.org/officeDocument/2006/relationships/image" Target="../media/image2.png"/><Relationship Id="rId9" Type="http://schemas.openxmlformats.org/officeDocument/2006/relationships/image" Target="../media/image7.png"/><Relationship Id="rId14" Type="http://schemas.openxmlformats.org/officeDocument/2006/relationships/image" Target="../media/image12.gif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7" Type="http://schemas.openxmlformats.org/officeDocument/2006/relationships/image" Target="../media/image16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1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5" Type="http://schemas.openxmlformats.org/officeDocument/2006/relationships/image" Target="../media/image20.png"/><Relationship Id="rId4" Type="http://schemas.openxmlformats.org/officeDocument/2006/relationships/image" Target="../media/image19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oleObject" Target="../embeddings/oleObject7.bin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21.wmf"/><Relationship Id="rId12" Type="http://schemas.openxmlformats.org/officeDocument/2006/relationships/oleObject" Target="../embeddings/oleObject6.bin"/><Relationship Id="rId2" Type="http://schemas.openxmlformats.org/officeDocument/2006/relationships/vmlDrawing" Target="../drawings/vmlDrawing2.vml"/><Relationship Id="rId1" Type="http://schemas.openxmlformats.org/officeDocument/2006/relationships/themeOverride" Target="../theme/themeOverride1.xml"/><Relationship Id="rId6" Type="http://schemas.openxmlformats.org/officeDocument/2006/relationships/oleObject" Target="../embeddings/oleObject2.bin"/><Relationship Id="rId11" Type="http://schemas.openxmlformats.org/officeDocument/2006/relationships/oleObject" Target="../embeddings/oleObject5.bin"/><Relationship Id="rId5" Type="http://schemas.openxmlformats.org/officeDocument/2006/relationships/image" Target="../media/image17.png"/><Relationship Id="rId15" Type="http://schemas.openxmlformats.org/officeDocument/2006/relationships/image" Target="../media/image11.png"/><Relationship Id="rId10" Type="http://schemas.openxmlformats.org/officeDocument/2006/relationships/oleObject" Target="../embeddings/oleObject4.bin"/><Relationship Id="rId4" Type="http://schemas.openxmlformats.org/officeDocument/2006/relationships/notesSlide" Target="../notesSlides/notesSlide3.xml"/><Relationship Id="rId9" Type="http://schemas.openxmlformats.org/officeDocument/2006/relationships/oleObject" Target="../embeddings/oleObject3.bin"/><Relationship Id="rId14" Type="http://schemas.openxmlformats.org/officeDocument/2006/relationships/oleObject" Target="../embeddings/oleObject8.bin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jpeg"/><Relationship Id="rId13" Type="http://schemas.openxmlformats.org/officeDocument/2006/relationships/image" Target="../media/image32.jpeg"/><Relationship Id="rId18" Type="http://schemas.openxmlformats.org/officeDocument/2006/relationships/image" Target="../media/image37.png"/><Relationship Id="rId3" Type="http://schemas.openxmlformats.org/officeDocument/2006/relationships/image" Target="../media/image3.png"/><Relationship Id="rId21" Type="http://schemas.openxmlformats.org/officeDocument/2006/relationships/image" Target="../media/image40.jpeg"/><Relationship Id="rId7" Type="http://schemas.openxmlformats.org/officeDocument/2006/relationships/image" Target="../media/image26.png"/><Relationship Id="rId12" Type="http://schemas.openxmlformats.org/officeDocument/2006/relationships/image" Target="../media/image31.jpeg"/><Relationship Id="rId17" Type="http://schemas.openxmlformats.org/officeDocument/2006/relationships/image" Target="../media/image36.jpeg"/><Relationship Id="rId2" Type="http://schemas.openxmlformats.org/officeDocument/2006/relationships/notesSlide" Target="../notesSlides/notesSlide4.xml"/><Relationship Id="rId16" Type="http://schemas.openxmlformats.org/officeDocument/2006/relationships/image" Target="../media/image35.png"/><Relationship Id="rId20" Type="http://schemas.openxmlformats.org/officeDocument/2006/relationships/image" Target="../media/image39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5.png"/><Relationship Id="rId11" Type="http://schemas.openxmlformats.org/officeDocument/2006/relationships/image" Target="../media/image30.jpeg"/><Relationship Id="rId5" Type="http://schemas.openxmlformats.org/officeDocument/2006/relationships/image" Target="../media/image24.png"/><Relationship Id="rId15" Type="http://schemas.openxmlformats.org/officeDocument/2006/relationships/image" Target="../media/image34.png"/><Relationship Id="rId23" Type="http://schemas.openxmlformats.org/officeDocument/2006/relationships/image" Target="../media/image11.png"/><Relationship Id="rId10" Type="http://schemas.openxmlformats.org/officeDocument/2006/relationships/image" Target="../media/image29.jpeg"/><Relationship Id="rId19" Type="http://schemas.openxmlformats.org/officeDocument/2006/relationships/image" Target="../media/image38.png"/><Relationship Id="rId4" Type="http://schemas.openxmlformats.org/officeDocument/2006/relationships/image" Target="../media/image23.jpeg"/><Relationship Id="rId9" Type="http://schemas.openxmlformats.org/officeDocument/2006/relationships/image" Target="../media/image28.jpeg"/><Relationship Id="rId14" Type="http://schemas.openxmlformats.org/officeDocument/2006/relationships/image" Target="../media/image33.jpeg"/><Relationship Id="rId22" Type="http://schemas.openxmlformats.org/officeDocument/2006/relationships/image" Target="../media/image41.jpe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1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image" Target="../media/image44.png"/><Relationship Id="rId7" Type="http://schemas.openxmlformats.org/officeDocument/2006/relationships/image" Target="../media/image48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7.png"/><Relationship Id="rId5" Type="http://schemas.openxmlformats.org/officeDocument/2006/relationships/image" Target="../media/image46.png"/><Relationship Id="rId4" Type="http://schemas.openxmlformats.org/officeDocument/2006/relationships/image" Target="../media/image4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" name="Picture 296" descr="7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36773" y="819334"/>
            <a:ext cx="522208" cy="5934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" name="Picture 1"/>
          <p:cNvPicPr>
            <a:picLocks noChangeAspect="1" noChangeArrowheads="1"/>
          </p:cNvPicPr>
          <p:nvPr/>
        </p:nvPicPr>
        <p:blipFill>
          <a:blip r:embed="rId5" cstate="email"/>
          <a:srcRect/>
          <a:stretch>
            <a:fillRect/>
          </a:stretch>
        </p:blipFill>
        <p:spPr bwMode="auto">
          <a:xfrm>
            <a:off x="-941" y="625249"/>
            <a:ext cx="10333038" cy="7623908"/>
          </a:xfrm>
          <a:prstGeom prst="rect">
            <a:avLst/>
          </a:prstGeom>
          <a:solidFill>
            <a:schemeClr val="bg1">
              <a:alpha val="0"/>
            </a:schemeClr>
          </a:solidFill>
          <a:ln w="9525">
            <a:noFill/>
            <a:miter lim="800000"/>
            <a:headEnd/>
            <a:tailEnd/>
          </a:ln>
        </p:spPr>
      </p:pic>
      <p:sp>
        <p:nvSpPr>
          <p:cNvPr id="34" name="Rectangle 4"/>
          <p:cNvSpPr>
            <a:spLocks noChangeArrowheads="1"/>
          </p:cNvSpPr>
          <p:nvPr/>
        </p:nvSpPr>
        <p:spPr bwMode="auto">
          <a:xfrm>
            <a:off x="6381750" y="5359301"/>
            <a:ext cx="3954463" cy="2802982"/>
          </a:xfrm>
          <a:prstGeom prst="rect">
            <a:avLst/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05203" tIns="52620" rIns="105203" bIns="52620" anchor="ctr"/>
          <a:lstStyle/>
          <a:p>
            <a:pPr defTabSz="1045909"/>
            <a:endParaRPr lang="ru-RU" sz="1000" dirty="0" smtClean="0">
              <a:solidFill>
                <a:srgbClr val="000000"/>
              </a:solidFill>
            </a:endParaRPr>
          </a:p>
          <a:p>
            <a:pPr defTabSz="1045909"/>
            <a:endParaRPr lang="ru-RU" sz="1000" dirty="0">
              <a:solidFill>
                <a:srgbClr val="000000"/>
              </a:solidFill>
            </a:endParaRPr>
          </a:p>
        </p:txBody>
      </p:sp>
      <p:sp>
        <p:nvSpPr>
          <p:cNvPr id="35" name="Text Box 5"/>
          <p:cNvSpPr txBox="1">
            <a:spLocks noChangeArrowheads="1"/>
          </p:cNvSpPr>
          <p:nvPr/>
        </p:nvSpPr>
        <p:spPr bwMode="auto">
          <a:xfrm>
            <a:off x="6613414" y="5359301"/>
            <a:ext cx="3209925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algn="ctr" defTabSz="1045909">
              <a:spcBef>
                <a:spcPct val="50000"/>
              </a:spcBef>
            </a:pPr>
            <a:r>
              <a:rPr lang="ru-RU" sz="1200" b="1" dirty="0">
                <a:solidFill>
                  <a:srgbClr val="0033CC"/>
                </a:solidFill>
                <a:ea typeface="Arial Unicode MS" pitchFamily="34" charset="-128"/>
                <a:cs typeface="Arial Unicode MS" pitchFamily="34" charset="-128"/>
              </a:rPr>
              <a:t>Условные обозначения</a:t>
            </a:r>
          </a:p>
        </p:txBody>
      </p:sp>
      <p:sp>
        <p:nvSpPr>
          <p:cNvPr id="36" name="Text Box 5"/>
          <p:cNvSpPr txBox="1">
            <a:spLocks noChangeArrowheads="1"/>
          </p:cNvSpPr>
          <p:nvPr/>
        </p:nvSpPr>
        <p:spPr bwMode="auto">
          <a:xfrm>
            <a:off x="7185918" y="6110029"/>
            <a:ext cx="1974850" cy="16927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defTabSz="1795024"/>
            <a:r>
              <a:rPr lang="ru-RU" sz="1100" dirty="0">
                <a:solidFill>
                  <a:srgbClr val="000000"/>
                </a:solidFill>
              </a:rPr>
              <a:t>Переменная облачность</a:t>
            </a:r>
          </a:p>
        </p:txBody>
      </p:sp>
      <p:sp>
        <p:nvSpPr>
          <p:cNvPr id="39" name="Text Box 7"/>
          <p:cNvSpPr txBox="1">
            <a:spLocks noChangeArrowheads="1"/>
          </p:cNvSpPr>
          <p:nvPr/>
        </p:nvSpPr>
        <p:spPr bwMode="auto">
          <a:xfrm>
            <a:off x="7185918" y="5544708"/>
            <a:ext cx="1624013" cy="16927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defTabSz="1795024"/>
            <a:r>
              <a:rPr lang="ru-RU" sz="1100" dirty="0">
                <a:solidFill>
                  <a:srgbClr val="000000"/>
                </a:solidFill>
              </a:rPr>
              <a:t>Облачно</a:t>
            </a:r>
          </a:p>
        </p:txBody>
      </p:sp>
      <p:sp>
        <p:nvSpPr>
          <p:cNvPr id="40" name="Text Box 9"/>
          <p:cNvSpPr txBox="1">
            <a:spLocks noChangeArrowheads="1"/>
          </p:cNvSpPr>
          <p:nvPr/>
        </p:nvSpPr>
        <p:spPr bwMode="auto">
          <a:xfrm>
            <a:off x="7185918" y="6372733"/>
            <a:ext cx="2233613" cy="16927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defTabSz="1795024"/>
            <a:r>
              <a:rPr lang="ru-RU" sz="1100" dirty="0">
                <a:solidFill>
                  <a:srgbClr val="000000"/>
                </a:solidFill>
              </a:rPr>
              <a:t>Облачно, небольшой дождь</a:t>
            </a:r>
          </a:p>
        </p:txBody>
      </p:sp>
      <p:sp>
        <p:nvSpPr>
          <p:cNvPr id="52" name="Text Box 331"/>
          <p:cNvSpPr txBox="1">
            <a:spLocks noChangeArrowheads="1"/>
          </p:cNvSpPr>
          <p:nvPr/>
        </p:nvSpPr>
        <p:spPr bwMode="auto">
          <a:xfrm>
            <a:off x="7185918" y="5821997"/>
            <a:ext cx="581025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100" dirty="0">
                <a:solidFill>
                  <a:srgbClr val="000000"/>
                </a:solidFill>
              </a:rPr>
              <a:t>Ясно</a:t>
            </a:r>
          </a:p>
        </p:txBody>
      </p:sp>
      <p:sp>
        <p:nvSpPr>
          <p:cNvPr id="46" name="Прямоугольник 45"/>
          <p:cNvSpPr/>
          <p:nvPr/>
        </p:nvSpPr>
        <p:spPr>
          <a:xfrm>
            <a:off x="0" y="0"/>
            <a:ext cx="10333037" cy="720000"/>
          </a:xfrm>
          <a:prstGeom prst="rect">
            <a:avLst/>
          </a:prstGeom>
          <a:solidFill>
            <a:srgbClr val="17375E"/>
          </a:solidFill>
          <a:ln>
            <a:noFill/>
          </a:ln>
        </p:spPr>
        <p:txBody>
          <a:bodyPr lIns="81462" tIns="40730" rIns="81462" bIns="40730" anchor="ctr"/>
          <a:lstStyle/>
          <a:p>
            <a:pPr algn="ctr" defTabSz="1277938"/>
            <a:endParaRPr lang="ru-RU" altLang="ru-RU" sz="1400" dirty="0">
              <a:solidFill>
                <a:prstClr val="white"/>
              </a:solidFill>
              <a:latin typeface="Arial" pitchFamily="34" charset="0"/>
              <a:cs typeface="Arial" pitchFamily="34" charset="0"/>
            </a:endParaRPr>
          </a:p>
          <a:p>
            <a:pPr algn="ctr" defTabSz="1277938"/>
            <a:r>
              <a:rPr lang="ru-RU" altLang="ru-RU" sz="1400" dirty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ПРОГНОЗ ВОЗНИКНОВЕНИЯ ПРОИСШЕСТВИЙ НА ТЕРРИТОРИИ ТВЕРСКОЙ ОБЛАСТИ, </a:t>
            </a:r>
          </a:p>
          <a:p>
            <a:pPr algn="ctr" defTabSz="1277938"/>
            <a:r>
              <a:rPr lang="ru-RU" altLang="ru-RU" sz="1400" dirty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СВЯЗАННЫХ С НЕБЛАГОПРИЯТНЫМИ ИЛИ ОПАСНЫМИ ПРИРОДНЫМИ ЯВЛЕНИЯМИ НА </a:t>
            </a:r>
            <a:r>
              <a:rPr lang="ru-RU" altLang="ru-RU" sz="1400" dirty="0" smtClean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11.03.2022 </a:t>
            </a:r>
            <a:r>
              <a:rPr lang="ru-RU" altLang="ru-RU" sz="1400" dirty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г.   </a:t>
            </a:r>
          </a:p>
          <a:p>
            <a:pPr algn="ctr" defTabSz="1277938"/>
            <a:endParaRPr lang="ru-RU" altLang="ru-RU" sz="1400" dirty="0">
              <a:solidFill>
                <a:prstClr val="white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" name="Text Box 5"/>
          <p:cNvSpPr txBox="1">
            <a:spLocks noChangeArrowheads="1"/>
          </p:cNvSpPr>
          <p:nvPr/>
        </p:nvSpPr>
        <p:spPr bwMode="auto">
          <a:xfrm>
            <a:off x="7185918" y="7056809"/>
            <a:ext cx="3150294" cy="16927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defTabSz="1795024"/>
            <a:r>
              <a:rPr lang="ru-RU" sz="1100" dirty="0">
                <a:solidFill>
                  <a:srgbClr val="000000"/>
                </a:solidFill>
              </a:rPr>
              <a:t>Переменная </a:t>
            </a:r>
            <a:r>
              <a:rPr lang="ru-RU" sz="1100" dirty="0" smtClean="0">
                <a:solidFill>
                  <a:srgbClr val="000000"/>
                </a:solidFill>
              </a:rPr>
              <a:t>облачность, мокрый снег</a:t>
            </a:r>
            <a:endParaRPr lang="ru-RU" sz="1100" dirty="0">
              <a:solidFill>
                <a:srgbClr val="000000"/>
              </a:solidFill>
            </a:endParaRPr>
          </a:p>
        </p:txBody>
      </p:sp>
      <p:pic>
        <p:nvPicPr>
          <p:cNvPr id="28" name="Picture 298" descr="11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6645858" y="6290049"/>
            <a:ext cx="324036" cy="36822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9" name="Text Box 9"/>
          <p:cNvSpPr txBox="1">
            <a:spLocks noChangeArrowheads="1"/>
          </p:cNvSpPr>
          <p:nvPr/>
        </p:nvSpPr>
        <p:spPr bwMode="auto">
          <a:xfrm>
            <a:off x="7185917" y="6696769"/>
            <a:ext cx="3150295" cy="16927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defTabSz="1795024"/>
            <a:r>
              <a:rPr lang="ru-RU" sz="1100" dirty="0" smtClean="0">
                <a:solidFill>
                  <a:srgbClr val="000000"/>
                </a:solidFill>
              </a:rPr>
              <a:t>Переменная облачность, небольшой </a:t>
            </a:r>
            <a:r>
              <a:rPr lang="ru-RU" sz="1100" dirty="0">
                <a:solidFill>
                  <a:srgbClr val="000000"/>
                </a:solidFill>
              </a:rPr>
              <a:t>дождь</a:t>
            </a:r>
          </a:p>
        </p:txBody>
      </p:sp>
      <p:pic>
        <p:nvPicPr>
          <p:cNvPr id="31" name="Picture 295" descr="5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6645858" y="5453775"/>
            <a:ext cx="324036" cy="36822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3" name="Text Box 5"/>
          <p:cNvSpPr txBox="1">
            <a:spLocks noChangeArrowheads="1"/>
          </p:cNvSpPr>
          <p:nvPr/>
        </p:nvSpPr>
        <p:spPr bwMode="auto">
          <a:xfrm>
            <a:off x="7185917" y="7427592"/>
            <a:ext cx="3150295" cy="16927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defTabSz="1795024"/>
            <a:r>
              <a:rPr lang="ru-RU" sz="1100" dirty="0" smtClean="0">
                <a:solidFill>
                  <a:srgbClr val="000000"/>
                </a:solidFill>
              </a:rPr>
              <a:t>Облачно, умеренный или сильный дождь.</a:t>
            </a:r>
            <a:endParaRPr lang="ru-RU" sz="1100" dirty="0">
              <a:solidFill>
                <a:srgbClr val="000000"/>
              </a:solidFill>
            </a:endParaRPr>
          </a:p>
        </p:txBody>
      </p:sp>
      <p:pic>
        <p:nvPicPr>
          <p:cNvPr id="45" name="Picture 327" descr="12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6654359" y="7747572"/>
            <a:ext cx="324036" cy="36822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7" name="Text Box 329"/>
          <p:cNvSpPr txBox="1">
            <a:spLocks noChangeArrowheads="1"/>
          </p:cNvSpPr>
          <p:nvPr/>
        </p:nvSpPr>
        <p:spPr bwMode="auto">
          <a:xfrm>
            <a:off x="7185918" y="7823636"/>
            <a:ext cx="2412268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r>
              <a:rPr lang="ru-RU" sz="1100" dirty="0"/>
              <a:t>Переменная </a:t>
            </a:r>
            <a:r>
              <a:rPr lang="ru-RU" sz="1100" dirty="0" smtClean="0"/>
              <a:t>облачность. Снег</a:t>
            </a:r>
            <a:endParaRPr lang="ru-RU" sz="1100" dirty="0"/>
          </a:p>
        </p:txBody>
      </p:sp>
      <p:pic>
        <p:nvPicPr>
          <p:cNvPr id="55" name="Picture 300" descr="1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6645858" y="7372662"/>
            <a:ext cx="324036" cy="36822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7" name="Picture 290" descr="6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6681862" y="6038021"/>
            <a:ext cx="253467" cy="2880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32" name="Group 26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31721570"/>
              </p:ext>
            </p:extLst>
          </p:nvPr>
        </p:nvGraphicFramePr>
        <p:xfrm>
          <a:off x="36936" y="725316"/>
          <a:ext cx="5381611" cy="1659744"/>
        </p:xfrm>
        <a:graphic>
          <a:graphicData uri="http://schemas.openxmlformats.org/drawingml/2006/table">
            <a:tbl>
              <a:tblPr/>
              <a:tblGrid>
                <a:gridCol w="296145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2015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979742">
                <a:tc gridSpan="2">
                  <a:txBody>
                    <a:bodyPr/>
                    <a:lstStyle/>
                    <a:p>
                      <a:pPr marL="0" marR="0" lvl="0" indent="0" algn="l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500" b="1" kern="12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11 марта </a:t>
                      </a:r>
                      <a:r>
                        <a:rPr lang="ru-RU" sz="1500" b="0" kern="12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переменная облачность. Без осадков. Видимость хорошая. Ветер ночью переменный 1-6 м/с, днем западный 3-8 м/с. На дорогах местами гололедица.</a:t>
                      </a:r>
                    </a:p>
                    <a:p>
                      <a:pPr marL="0" marR="0" lvl="0" indent="0" algn="l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500" b="1" kern="12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ТЕМПЕРАТУРА ВОЗДУХА: </a:t>
                      </a:r>
                      <a:r>
                        <a:rPr lang="ru-RU" sz="1500" b="0" kern="12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по области ночью -18…-13 град., днем -3…+2 град.</a:t>
                      </a:r>
                    </a:p>
                  </a:txBody>
                  <a:tcPr marL="72273" marR="72273" marT="2304" marB="2304" anchor="ctr" horzOverflow="overflow">
                    <a:lnL w="28575" cap="flat" cmpd="sng" algn="ctr">
                      <a:solidFill>
                        <a:srgbClr val="0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9602"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9933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НЯ:</a:t>
                      </a: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2273" marR="72273" marT="2304" marB="2304" anchor="ctr" horzOverflow="overflow">
                    <a:lnL w="28575" cap="flat" cmpd="sng" algn="ctr">
                      <a:solidFill>
                        <a:srgbClr val="0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9933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ОЯ:</a:t>
                      </a:r>
                    </a:p>
                  </a:txBody>
                  <a:tcPr marL="72273" marR="72273" marT="2304" marB="230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9602"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500" kern="12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не прогнозируются</a:t>
                      </a:r>
                      <a:endParaRPr lang="ru-RU" sz="1500" kern="1200" dirty="0" smtClean="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72273" marR="72273" marT="2304" marB="2304" anchor="ctr" horzOverflow="overflow">
                    <a:lnL w="28575" cap="flat" cmpd="sng" algn="ctr">
                      <a:solidFill>
                        <a:srgbClr val="0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500" kern="12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не прогнозируются</a:t>
                      </a:r>
                      <a:endParaRPr lang="ru-RU" sz="1500" kern="1200" dirty="0" smtClean="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72273" marR="72273" marT="2304" marB="230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pic>
        <p:nvPicPr>
          <p:cNvPr id="41" name="Picture 287" descr="10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558" y="6585639"/>
            <a:ext cx="328815" cy="3736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296" descr="7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544398" y="6947291"/>
            <a:ext cx="238598" cy="2711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9" name="Picture 318" descr="4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95183" y="6968364"/>
            <a:ext cx="383212" cy="4354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" name="Picture 296" descr="7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4359" y="5745480"/>
            <a:ext cx="298514" cy="339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4" name="Объект 3"/>
          <p:cNvPicPr>
            <a:picLocks noChangeAspect="1"/>
          </p:cNvPicPr>
          <p:nvPr/>
        </p:nvPicPr>
        <p:blipFill rotWithShape="1"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029"/>
          <a:stretch/>
        </p:blipFill>
        <p:spPr>
          <a:xfrm>
            <a:off x="74964" y="25"/>
            <a:ext cx="663063" cy="689603"/>
          </a:xfrm>
          <a:prstGeom prst="rect">
            <a:avLst/>
          </a:prstGeom>
        </p:spPr>
      </p:pic>
      <p:sp>
        <p:nvSpPr>
          <p:cNvPr id="37" name="TextBox 36"/>
          <p:cNvSpPr txBox="1"/>
          <p:nvPr/>
        </p:nvSpPr>
        <p:spPr>
          <a:xfrm>
            <a:off x="-1881" y="7596869"/>
            <a:ext cx="1712425" cy="599872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solidFill>
              <a:schemeClr val="tx1"/>
            </a:solidFill>
          </a:ln>
        </p:spPr>
        <p:txBody>
          <a:bodyPr wrap="square" lIns="77498" tIns="38749" rIns="77498" bIns="38749" rtlCol="0">
            <a:spAutoFit/>
          </a:bodyPr>
          <a:lstStyle/>
          <a:p>
            <a:r>
              <a:rPr 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12:00 10.03.2022</a:t>
            </a:r>
            <a:endParaRPr lang="ru-RU" sz="678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678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ЦУКС ГУ МЧС по Тверской области</a:t>
            </a:r>
          </a:p>
          <a:p>
            <a:r>
              <a:rPr lang="ru-RU" altLang="ru-RU" sz="678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</a:t>
            </a:r>
            <a:r>
              <a:rPr lang="ru-RU" alt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  <a:r>
              <a:rPr lang="ru-RU" altLang="ru-RU" sz="678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Дёмичева М.Ю.</a:t>
            </a:r>
            <a:endParaRPr lang="ru-RU" sz="678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39-09-17(9317) </a:t>
            </a:r>
          </a:p>
          <a:p>
            <a:r>
              <a:rPr 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использовались</a:t>
            </a:r>
            <a:r>
              <a:rPr lang="ru-RU" sz="678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АИУС РСЧС</a:t>
            </a:r>
          </a:p>
        </p:txBody>
      </p:sp>
      <p:pic>
        <p:nvPicPr>
          <p:cNvPr id="50" name="Picture 290" descr="6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8302724" y="714280"/>
            <a:ext cx="1229306" cy="139694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51" name="Group 120"/>
          <p:cNvGrpSpPr>
            <a:grpSpLocks/>
          </p:cNvGrpSpPr>
          <p:nvPr/>
        </p:nvGrpSpPr>
        <p:grpSpPr bwMode="auto">
          <a:xfrm>
            <a:off x="5602538" y="874237"/>
            <a:ext cx="1655763" cy="1593851"/>
            <a:chOff x="4604" y="1298"/>
            <a:chExt cx="1043" cy="1004"/>
          </a:xfrm>
        </p:grpSpPr>
        <p:sp>
          <p:nvSpPr>
            <p:cNvPr id="56" name="Text Box 77"/>
            <p:cNvSpPr txBox="1">
              <a:spLocks noChangeArrowheads="1"/>
            </p:cNvSpPr>
            <p:nvPr/>
          </p:nvSpPr>
          <p:spPr bwMode="auto">
            <a:xfrm>
              <a:off x="4604" y="1888"/>
              <a:ext cx="1043" cy="4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"/>
                </a:spcBef>
              </a:pPr>
              <a:r>
                <a:rPr lang="ru-RU" altLang="ru-RU" sz="1400" b="1" dirty="0" smtClean="0">
                  <a:solidFill>
                    <a:srgbClr val="0000FF"/>
                  </a:solidFill>
                </a:rPr>
                <a:t>Ночью переменный</a:t>
              </a:r>
              <a:endParaRPr lang="ru-RU" altLang="ru-RU" sz="1400" b="1" dirty="0">
                <a:solidFill>
                  <a:srgbClr val="0000FF"/>
                </a:solidFill>
              </a:endParaRPr>
            </a:p>
            <a:p>
              <a:pPr algn="ctr" eaLnBrk="1" hangingPunct="1">
                <a:spcBef>
                  <a:spcPct val="5000"/>
                </a:spcBef>
              </a:pPr>
              <a:r>
                <a:rPr lang="ru-RU" altLang="ru-RU" sz="1400" b="1" dirty="0" smtClean="0">
                  <a:solidFill>
                    <a:srgbClr val="0000FF"/>
                  </a:solidFill>
                </a:rPr>
                <a:t>1-6 м/с</a:t>
              </a:r>
              <a:r>
                <a:rPr lang="ru-RU" altLang="ru-RU" sz="1400" b="1" dirty="0">
                  <a:solidFill>
                    <a:srgbClr val="0000FF"/>
                  </a:solidFill>
                </a:rPr>
                <a:t>.</a:t>
              </a:r>
            </a:p>
          </p:txBody>
        </p:sp>
        <p:pic>
          <p:nvPicPr>
            <p:cNvPr id="57" name="Picture 118" descr="Ветер переменный"/>
            <p:cNvPicPr>
              <a:picLocks noChangeAspect="1" noChangeArrowheads="1" noCrop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30" y="1298"/>
              <a:ext cx="590" cy="5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2" name="Group 53"/>
          <p:cNvGrpSpPr>
            <a:grpSpLocks/>
          </p:cNvGrpSpPr>
          <p:nvPr/>
        </p:nvGrpSpPr>
        <p:grpSpPr bwMode="auto">
          <a:xfrm>
            <a:off x="7120450" y="915811"/>
            <a:ext cx="1150938" cy="1422401"/>
            <a:chOff x="340" y="1480"/>
            <a:chExt cx="725" cy="896"/>
          </a:xfrm>
        </p:grpSpPr>
        <p:sp>
          <p:nvSpPr>
            <p:cNvPr id="43" name="Text Box 32"/>
            <p:cNvSpPr txBox="1">
              <a:spLocks noChangeArrowheads="1"/>
            </p:cNvSpPr>
            <p:nvPr/>
          </p:nvSpPr>
          <p:spPr bwMode="auto">
            <a:xfrm>
              <a:off x="340" y="1979"/>
              <a:ext cx="725" cy="3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ru-RU" altLang="ru-RU" sz="1400" b="1" dirty="0" smtClean="0">
                  <a:solidFill>
                    <a:srgbClr val="0000FF"/>
                  </a:solidFill>
                </a:rPr>
                <a:t>Днем З </a:t>
              </a:r>
            </a:p>
            <a:p>
              <a:pPr eaLnBrk="1" hangingPunct="1">
                <a:spcBef>
                  <a:spcPct val="50000"/>
                </a:spcBef>
              </a:pPr>
              <a:r>
                <a:rPr lang="ru-RU" altLang="ru-RU" sz="1400" b="1" dirty="0" smtClean="0">
                  <a:solidFill>
                    <a:srgbClr val="0000FF"/>
                  </a:solidFill>
                </a:rPr>
                <a:t>3-8 </a:t>
              </a:r>
              <a:r>
                <a:rPr lang="ru-RU" altLang="ru-RU" sz="1400" b="1" dirty="0">
                  <a:solidFill>
                    <a:srgbClr val="0000FF"/>
                  </a:solidFill>
                </a:rPr>
                <a:t>м/с.</a:t>
              </a:r>
            </a:p>
          </p:txBody>
        </p:sp>
        <p:graphicFrame>
          <p:nvGraphicFramePr>
            <p:cNvPr id="58" name="Object 42"/>
            <p:cNvGraphicFramePr>
              <a:graphicFrameLocks noChangeAspect="1"/>
            </p:cNvGraphicFramePr>
            <p:nvPr/>
          </p:nvGraphicFramePr>
          <p:xfrm>
            <a:off x="431" y="1480"/>
            <a:ext cx="540" cy="511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75779" name="CorelDRAW" r:id="rId15" imgW="437540" imgH="414909" progId="CorelDRAW.Graphic.13">
                    <p:embed/>
                  </p:oleObj>
                </mc:Choice>
                <mc:Fallback>
                  <p:oleObj name="CorelDRAW" r:id="rId15" imgW="437540" imgH="414909" progId="CorelDRAW.Graphic.13">
                    <p:embed/>
                    <p:pic>
                      <p:nvPicPr>
                        <p:cNvPr id="1027" name="Object 4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31" y="1480"/>
                          <a:ext cx="540" cy="511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3"/>
          <a:srcRect l="2948" t="18851" r="53150" b="9751"/>
          <a:stretch/>
        </p:blipFill>
        <p:spPr>
          <a:xfrm>
            <a:off x="16157" y="771689"/>
            <a:ext cx="10296884" cy="7437274"/>
          </a:xfrm>
          <a:prstGeom prst="rect">
            <a:avLst/>
          </a:prstGeom>
        </p:spPr>
      </p:pic>
      <p:cxnSp>
        <p:nvCxnSpPr>
          <p:cNvPr id="219" name="Прямая со стрелкой 218"/>
          <p:cNvCxnSpPr/>
          <p:nvPr/>
        </p:nvCxnSpPr>
        <p:spPr>
          <a:xfrm>
            <a:off x="2030729" y="7836519"/>
            <a:ext cx="487949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Группа 4"/>
          <p:cNvGrpSpPr/>
          <p:nvPr/>
        </p:nvGrpSpPr>
        <p:grpSpPr>
          <a:xfrm>
            <a:off x="2034171" y="4798382"/>
            <a:ext cx="1242020" cy="926279"/>
            <a:chOff x="1943982" y="4749262"/>
            <a:chExt cx="1242020" cy="926279"/>
          </a:xfrm>
        </p:grpSpPr>
        <p:sp>
          <p:nvSpPr>
            <p:cNvPr id="463" name="Прямоугольник 462"/>
            <p:cNvSpPr/>
            <p:nvPr/>
          </p:nvSpPr>
          <p:spPr>
            <a:xfrm>
              <a:off x="2001938" y="4942557"/>
              <a:ext cx="777896" cy="201053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05909" tIns="52954" rIns="105909" bIns="52954" rtlCol="0" anchor="ctr"/>
            <a:lstStyle/>
            <a:p>
              <a:pPr algn="ctr" defTabSz="1059082"/>
              <a:r>
                <a:rPr lang="ru-RU" sz="1000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380/266</a:t>
              </a:r>
              <a:endParaRPr lang="ru-RU" sz="10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2" name="TextBox 23"/>
            <p:cNvSpPr txBox="1"/>
            <p:nvPr/>
          </p:nvSpPr>
          <p:spPr>
            <a:xfrm>
              <a:off x="2435976" y="4749262"/>
              <a:ext cx="588511" cy="260831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lIns="105909" tIns="52954" rIns="105909" bIns="52954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 defTabSz="1059082"/>
              <a:r>
                <a:rPr lang="ru-RU" dirty="0" smtClean="0">
                  <a:solidFill>
                    <a:prstClr val="black"/>
                  </a:solidFill>
                </a:rPr>
                <a:t>8 м/с</a:t>
              </a:r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73" name="TextBox 23"/>
            <p:cNvSpPr txBox="1"/>
            <p:nvPr/>
          </p:nvSpPr>
          <p:spPr>
            <a:xfrm>
              <a:off x="1943982" y="4761673"/>
              <a:ext cx="613505" cy="260831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 lIns="105909" tIns="52954" rIns="105909" bIns="52954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 defTabSz="1059082"/>
              <a:r>
                <a:rPr lang="ru-RU" dirty="0">
                  <a:solidFill>
                    <a:prstClr val="black"/>
                  </a:solidFill>
                </a:rPr>
                <a:t>0</a:t>
              </a:r>
              <a:r>
                <a:rPr lang="ru-RU" dirty="0" smtClean="0">
                  <a:solidFill>
                    <a:prstClr val="black"/>
                  </a:solidFill>
                </a:rPr>
                <a:t> </a:t>
              </a:r>
              <a:r>
                <a:rPr lang="ru-RU" dirty="0">
                  <a:solidFill>
                    <a:prstClr val="black"/>
                  </a:solidFill>
                </a:rPr>
                <a:t>мм</a:t>
              </a:r>
            </a:p>
          </p:txBody>
        </p:sp>
        <p:sp>
          <p:nvSpPr>
            <p:cNvPr id="474" name="TextBox 10"/>
            <p:cNvSpPr txBox="1"/>
            <p:nvPr/>
          </p:nvSpPr>
          <p:spPr>
            <a:xfrm>
              <a:off x="1992732" y="5322377"/>
              <a:ext cx="1193270" cy="353164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lIns="105909" tIns="52954" rIns="105909" bIns="52954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defTabSz="1059082"/>
              <a:r>
                <a:rPr lang="ru-RU" dirty="0" smtClean="0">
                  <a:solidFill>
                    <a:prstClr val="black"/>
                  </a:solidFill>
                </a:rPr>
                <a:t>Андреапольский</a:t>
              </a:r>
            </a:p>
            <a:p>
              <a:pPr defTabSz="1059082"/>
              <a:r>
                <a:rPr lang="ru-RU" dirty="0" smtClean="0">
                  <a:solidFill>
                    <a:prstClr val="black"/>
                  </a:solidFill>
                </a:rPr>
                <a:t>МО</a:t>
              </a:r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75" name="Прямоугольник 474"/>
            <p:cNvSpPr/>
            <p:nvPr/>
          </p:nvSpPr>
          <p:spPr>
            <a:xfrm>
              <a:off x="1979538" y="5160392"/>
              <a:ext cx="828376" cy="196507"/>
            </a:xfrm>
            <a:prstGeom prst="rect">
              <a:avLst/>
            </a:prstGeom>
            <a:solidFill>
              <a:srgbClr val="92D05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6074" tIns="63037" rIns="126074" bIns="63037" rtlCol="0" anchor="ctr"/>
            <a:lstStyle/>
            <a:p>
              <a:pPr algn="ctr" defTabSz="1059082"/>
              <a:r>
                <a:rPr lang="ru-RU" sz="900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4884/12495</a:t>
              </a:r>
              <a:endParaRPr lang="ru-RU" sz="9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6" name="Скругленный прямоугольник 475"/>
            <p:cNvSpPr/>
            <p:nvPr/>
          </p:nvSpPr>
          <p:spPr>
            <a:xfrm>
              <a:off x="2797047" y="4970536"/>
              <a:ext cx="388955" cy="21086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 defTabSz="1059082"/>
              <a:r>
                <a:rPr lang="ru-RU" sz="900" b="1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94%</a:t>
              </a:r>
              <a:endParaRPr lang="ru-RU" sz="9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4" name="Группа 3"/>
          <p:cNvGrpSpPr/>
          <p:nvPr/>
        </p:nvGrpSpPr>
        <p:grpSpPr>
          <a:xfrm>
            <a:off x="594011" y="5029099"/>
            <a:ext cx="1287524" cy="875582"/>
            <a:chOff x="686730" y="4933740"/>
            <a:chExt cx="1287524" cy="875582"/>
          </a:xfrm>
        </p:grpSpPr>
        <p:sp>
          <p:nvSpPr>
            <p:cNvPr id="478" name="Прямоугольник 477"/>
            <p:cNvSpPr/>
            <p:nvPr/>
          </p:nvSpPr>
          <p:spPr>
            <a:xfrm>
              <a:off x="895220" y="5158285"/>
              <a:ext cx="740398" cy="177476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05909" tIns="52954" rIns="105909" bIns="52954" rtlCol="0" anchor="ctr"/>
            <a:lstStyle/>
            <a:p>
              <a:pPr algn="ctr" defTabSz="1059082"/>
              <a:r>
                <a:rPr lang="ru-RU" sz="1000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79/</a:t>
              </a:r>
              <a:r>
                <a:rPr lang="ru-RU" sz="1000" b="1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77</a:t>
              </a:r>
              <a:endParaRPr lang="ru-RU" sz="10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9" name="TextBox 23"/>
            <p:cNvSpPr txBox="1"/>
            <p:nvPr/>
          </p:nvSpPr>
          <p:spPr>
            <a:xfrm>
              <a:off x="1314659" y="4941260"/>
              <a:ext cx="594766" cy="260831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lIns="105909" tIns="52954" rIns="105909" bIns="52954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 defTabSz="1059082"/>
              <a:r>
                <a:rPr lang="ru-RU" dirty="0" smtClean="0">
                  <a:solidFill>
                    <a:prstClr val="black"/>
                  </a:solidFill>
                </a:rPr>
                <a:t>8 м/с</a:t>
              </a:r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80" name="TextBox 23"/>
            <p:cNvSpPr txBox="1"/>
            <p:nvPr/>
          </p:nvSpPr>
          <p:spPr>
            <a:xfrm>
              <a:off x="686730" y="4933740"/>
              <a:ext cx="742197" cy="260831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 lIns="105909" tIns="52954" rIns="105909" bIns="52954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 defTabSz="1059082"/>
              <a:r>
                <a:rPr lang="ru-RU" dirty="0">
                  <a:solidFill>
                    <a:prstClr val="black"/>
                  </a:solidFill>
                </a:rPr>
                <a:t>0</a:t>
              </a:r>
              <a:r>
                <a:rPr lang="ru-RU" dirty="0" smtClean="0">
                  <a:solidFill>
                    <a:prstClr val="black"/>
                  </a:solidFill>
                </a:rPr>
                <a:t> мм</a:t>
              </a:r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81" name="TextBox 10"/>
            <p:cNvSpPr txBox="1"/>
            <p:nvPr/>
          </p:nvSpPr>
          <p:spPr>
            <a:xfrm>
              <a:off x="875290" y="5456158"/>
              <a:ext cx="1098964" cy="353164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lIns="105909" tIns="52954" rIns="105909" bIns="52954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defTabSz="1059082"/>
              <a:r>
                <a:rPr lang="ru-RU" dirty="0" smtClean="0">
                  <a:solidFill>
                    <a:prstClr val="black"/>
                  </a:solidFill>
                </a:rPr>
                <a:t>Торопецкий </a:t>
              </a:r>
            </a:p>
            <a:p>
              <a:pPr defTabSz="1059082"/>
              <a:r>
                <a:rPr lang="ru-RU" dirty="0" smtClean="0">
                  <a:solidFill>
                    <a:prstClr val="black"/>
                  </a:solidFill>
                </a:rPr>
                <a:t>р-н</a:t>
              </a:r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82" name="Прямоугольник 481"/>
            <p:cNvSpPr/>
            <p:nvPr/>
          </p:nvSpPr>
          <p:spPr>
            <a:xfrm>
              <a:off x="898566" y="5318579"/>
              <a:ext cx="766008" cy="175769"/>
            </a:xfrm>
            <a:prstGeom prst="rect">
              <a:avLst/>
            </a:prstGeom>
            <a:solidFill>
              <a:srgbClr val="92D05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6074" tIns="63037" rIns="126074" bIns="63037" rtlCol="0" anchor="ctr"/>
            <a:lstStyle/>
            <a:p>
              <a:pPr algn="ctr" defTabSz="1059082"/>
              <a:r>
                <a:rPr lang="ru-RU" sz="900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465/6234</a:t>
              </a:r>
              <a:endParaRPr lang="ru-RU" sz="9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3" name="Скругленный прямоугольник 482"/>
            <p:cNvSpPr/>
            <p:nvPr/>
          </p:nvSpPr>
          <p:spPr>
            <a:xfrm>
              <a:off x="1635561" y="5166333"/>
              <a:ext cx="301186" cy="199541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 defTabSz="1059082"/>
              <a:r>
                <a:rPr lang="ru-RU" sz="900" b="1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96%</a:t>
              </a:r>
              <a:endParaRPr lang="ru-RU" sz="9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484" name="Text Box 2"/>
          <p:cNvSpPr txBox="1">
            <a:spLocks noChangeArrowheads="1"/>
          </p:cNvSpPr>
          <p:nvPr/>
        </p:nvSpPr>
        <p:spPr bwMode="auto">
          <a:xfrm>
            <a:off x="1" y="0"/>
            <a:ext cx="10344035" cy="758413"/>
          </a:xfrm>
          <a:prstGeom prst="rect">
            <a:avLst/>
          </a:prstGeom>
          <a:solidFill>
            <a:srgbClr val="17375E"/>
          </a:solidFill>
          <a:ln>
            <a:noFill/>
          </a:ln>
        </p:spPr>
        <p:txBody>
          <a:bodyPr lIns="81462" tIns="40730" rIns="81462" bIns="40730" anchor="ctr"/>
          <a:lstStyle>
            <a:defPPr>
              <a:defRPr lang="ru-RU"/>
            </a:defPPr>
            <a:lvl1pPr algn="ctr" defTabSz="1277938" eaLnBrk="1" hangingPunct="1">
              <a:defRPr sz="1400">
                <a:solidFill>
                  <a:prstClr val="white"/>
                </a:solidFill>
                <a:latin typeface="Arial" pitchFamily="34" charset="0"/>
                <a:cs typeface="Arial" pitchFamily="34" charset="0"/>
              </a:defRPr>
            </a:lvl1pPr>
            <a:lvl2pPr marL="384159" indent="66672" defTabSz="773081" eaLnBrk="0" hangingPunct="0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773081" indent="134933" defTabSz="773081" eaLnBrk="0" hangingPunct="0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62001" indent="203192" defTabSz="773081" eaLnBrk="0" hangingPunct="0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550923" indent="271451" defTabSz="773081" eaLnBrk="0" hangingPunct="0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5904" defTabSz="914361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085" defTabSz="914361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265" defTabSz="914361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447" defTabSz="914361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r>
              <a:rPr lang="ru-RU" altLang="ru-RU" dirty="0"/>
              <a:t>ИНФОРМАЦИОННЫЕ МАТЕРИАЛЫ ПО ОСАДКАМ И ПОРЫВАМ ВЕТРА НА ТЕРРИТОРИИ</a:t>
            </a:r>
          </a:p>
          <a:p>
            <a:r>
              <a:rPr lang="ru-RU" altLang="ru-RU" dirty="0"/>
              <a:t>ТВЕРСКОЙ ОБЛАСТИ (РИСК НАРУШЕНИЯ ЭНЕРГОСНАБЖЕНИЯ НА </a:t>
            </a:r>
            <a:r>
              <a:rPr lang="ru-RU" altLang="ru-RU" dirty="0" smtClean="0"/>
              <a:t>11.03.2022 </a:t>
            </a:r>
            <a:r>
              <a:rPr lang="ru-RU" altLang="ru-RU" dirty="0"/>
              <a:t>г. </a:t>
            </a:r>
            <a:r>
              <a:rPr lang="ru-RU" altLang="ru-RU" dirty="0" smtClean="0"/>
              <a:t>)</a:t>
            </a:r>
            <a:endParaRPr lang="ru-RU" altLang="ru-RU" dirty="0"/>
          </a:p>
        </p:txBody>
      </p:sp>
      <p:graphicFrame>
        <p:nvGraphicFramePr>
          <p:cNvPr id="38" name="Таблица 3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97192763"/>
              </p:ext>
            </p:extLst>
          </p:nvPr>
        </p:nvGraphicFramePr>
        <p:xfrm>
          <a:off x="2277263" y="6497613"/>
          <a:ext cx="6340221" cy="1699128"/>
        </p:xfrm>
        <a:graphic>
          <a:graphicData uri="http://schemas.openxmlformats.org/drawingml/2006/table">
            <a:tbl>
              <a:tblPr/>
              <a:tblGrid>
                <a:gridCol w="132383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833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3284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3284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3284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3284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3350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01538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30091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0152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159042">
                <a:tc gridSpan="10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effectLst/>
                          <a:latin typeface="Times New Roman" panose="02020603050405020304" pitchFamily="18" charset="0"/>
                        </a:rPr>
                        <a:t>Расчет</a:t>
                      </a:r>
                      <a:r>
                        <a:rPr lang="ru-RU" sz="1000" b="1" i="0" u="none" strike="noStrike" baseline="0" dirty="0" smtClean="0">
                          <a:effectLst/>
                          <a:latin typeface="Times New Roman" panose="02020603050405020304" pitchFamily="18" charset="0"/>
                        </a:rPr>
                        <a:t> с</a:t>
                      </a:r>
                      <a:r>
                        <a:rPr lang="ru-RU" sz="1000" b="1" i="0" u="none" strike="noStrike" dirty="0" smtClean="0">
                          <a:effectLst/>
                          <a:latin typeface="Times New Roman" panose="02020603050405020304" pitchFamily="18" charset="0"/>
                        </a:rPr>
                        <a:t>ил и средств спланированных </a:t>
                      </a:r>
                      <a:r>
                        <a:rPr lang="ru-RU" sz="1000" b="1" i="0" u="none" strike="noStrike" dirty="0">
                          <a:effectLst/>
                          <a:latin typeface="Times New Roman" panose="02020603050405020304" pitchFamily="18" charset="0"/>
                        </a:rPr>
                        <a:t>для ликвидации последствий прохождения </a:t>
                      </a:r>
                      <a:r>
                        <a:rPr lang="ru-RU" sz="1000" b="1" i="0" u="none" strike="noStrike" dirty="0" smtClean="0">
                          <a:effectLst/>
                          <a:latin typeface="Times New Roman" panose="02020603050405020304" pitchFamily="18" charset="0"/>
                        </a:rPr>
                        <a:t>КНМЯ</a:t>
                      </a:r>
                      <a:endParaRPr lang="ru-RU" sz="1000" b="1" i="0" u="none" strike="noStrike" dirty="0"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1898" marR="1898" marT="2681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8618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effectLst/>
                          <a:latin typeface="Times New Roman" panose="02020603050405020304" pitchFamily="18" charset="0"/>
                        </a:rPr>
                        <a:t>Районы</a:t>
                      </a:r>
                      <a:endParaRPr lang="ru-RU" sz="1000" b="1" i="0" u="none" strike="noStrike" dirty="0"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effectLst/>
                          <a:latin typeface="Times New Roman" panose="02020603050405020304" pitchFamily="18" charset="0"/>
                        </a:rPr>
                        <a:t>РСЧС</a:t>
                      </a: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effectLst/>
                          <a:latin typeface="Times New Roman" panose="02020603050405020304" pitchFamily="18" charset="0"/>
                        </a:rPr>
                        <a:t>МЧС России</a:t>
                      </a: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0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+mn-cs"/>
                        </a:rPr>
                        <a:t>Дорожные службы</a:t>
                      </a:r>
                      <a:endParaRPr lang="ru-RU" sz="10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+mn-ea"/>
                        <a:cs typeface="+mn-cs"/>
                      </a:endParaRP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455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effectLst/>
                          <a:latin typeface="Times New Roman" panose="02020603050405020304" pitchFamily="18" charset="0"/>
                        </a:rPr>
                        <a:t>Личный состав</a:t>
                      </a: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effectLst/>
                          <a:latin typeface="Times New Roman" panose="02020603050405020304" pitchFamily="18" charset="0"/>
                        </a:rPr>
                        <a:t>Техника</a:t>
                      </a: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effectLst/>
                          <a:latin typeface="Times New Roman" panose="02020603050405020304" pitchFamily="18" charset="0"/>
                        </a:rPr>
                        <a:t>из них от МРСК </a:t>
                      </a:r>
                      <a:br>
                        <a:rPr lang="ru-RU" sz="1000" b="1" i="0" u="none" strike="noStrike" dirty="0">
                          <a:effectLst/>
                          <a:latin typeface="Times New Roman" panose="02020603050405020304" pitchFamily="18" charset="0"/>
                        </a:rPr>
                      </a:br>
                      <a:r>
                        <a:rPr lang="ru-RU" sz="1000" b="1" i="0" u="none" strike="noStrike" dirty="0">
                          <a:effectLst/>
                          <a:latin typeface="Times New Roman" panose="02020603050405020304" pitchFamily="18" charset="0"/>
                        </a:rPr>
                        <a:t>для восстановления энергоснабжения</a:t>
                      </a: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DFE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effectLst/>
                          <a:latin typeface="Times New Roman" panose="02020603050405020304" pitchFamily="18" charset="0"/>
                        </a:rPr>
                        <a:t>Личный состав</a:t>
                      </a: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0" u="none" strike="noStrike" dirty="0" smtClean="0">
                          <a:effectLst/>
                          <a:latin typeface="Times New Roman" panose="02020603050405020304" pitchFamily="18" charset="0"/>
                        </a:rPr>
                        <a:t>Техника</a:t>
                      </a: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+mn-cs"/>
                        </a:rPr>
                        <a:t>Личный состав</a:t>
                      </a: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+mn-cs"/>
                        </a:rPr>
                        <a:t>Техника</a:t>
                      </a: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455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effectLst/>
                          <a:latin typeface="Times New Roman" panose="02020603050405020304" pitchFamily="18" charset="0"/>
                        </a:rPr>
                        <a:t>Количество бригад</a:t>
                      </a: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D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effectLst/>
                          <a:latin typeface="Times New Roman" panose="02020603050405020304" pitchFamily="18" charset="0"/>
                        </a:rPr>
                        <a:t>Личный состав</a:t>
                      </a: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>
                          <a:effectLst/>
                          <a:latin typeface="Times New Roman" panose="02020603050405020304" pitchFamily="18" charset="0"/>
                        </a:rPr>
                        <a:t>Техника</a:t>
                      </a: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861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err="1" smtClean="0">
                          <a:effectLst/>
                          <a:latin typeface="Times New Roman" panose="02020603050405020304" pitchFamily="18" charset="0"/>
                        </a:rPr>
                        <a:t>Андреапольский</a:t>
                      </a:r>
                      <a:endParaRPr lang="ru-RU" sz="1000" b="0" i="0" u="none" strike="noStrike" dirty="0"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75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37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6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D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15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6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12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4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5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3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861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 panose="02020603050405020304" pitchFamily="18" charset="0"/>
                        </a:rPr>
                        <a:t>Торопецкий</a:t>
                      </a:r>
                      <a:endParaRPr lang="ru-RU" sz="1000" b="0" i="0" u="none" strike="noStrike" dirty="0"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83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28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D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6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45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12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10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4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4861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err="1" smtClean="0">
                          <a:effectLst/>
                          <a:latin typeface="Times New Roman" panose="02020603050405020304" pitchFamily="18" charset="0"/>
                        </a:rPr>
                        <a:t>Осташковский</a:t>
                      </a:r>
                      <a:endParaRPr lang="ru-RU" sz="1000" b="0" i="0" u="none" strike="noStrike" dirty="0"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87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38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DF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6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19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5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1898" marR="1898" marT="26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9383456"/>
                  </a:ext>
                </a:extLst>
              </a:tr>
            </a:tbl>
          </a:graphicData>
        </a:graphic>
      </p:graphicFrame>
      <p:graphicFrame>
        <p:nvGraphicFramePr>
          <p:cNvPr id="39" name="Group 18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85220414"/>
              </p:ext>
            </p:extLst>
          </p:nvPr>
        </p:nvGraphicFramePr>
        <p:xfrm>
          <a:off x="120146" y="1873531"/>
          <a:ext cx="2745084" cy="965716"/>
        </p:xfrm>
        <a:graphic>
          <a:graphicData uri="http://schemas.openxmlformats.org/drawingml/2006/table">
            <a:tbl>
              <a:tblPr/>
              <a:tblGrid>
                <a:gridCol w="18573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8773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09981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sng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Торопецкий район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Прогноз по нарушению энергоснабжения</a:t>
                      </a:r>
                    </a:p>
                  </a:txBody>
                  <a:tcPr marL="34012" marR="34012" marT="23886" marB="23886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524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Районов, шт.</a:t>
                      </a:r>
                    </a:p>
                  </a:txBody>
                  <a:tcPr marL="26781" marR="26781" marT="3763" marB="3763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6781" marR="26781" marT="3763" marB="3763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524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Жилых домов, шт.</a:t>
                      </a:r>
                    </a:p>
                  </a:txBody>
                  <a:tcPr marL="26781" marR="26781" marT="3763" marB="3763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225</a:t>
                      </a:r>
                    </a:p>
                  </a:txBody>
                  <a:tcPr marL="26781" marR="26781" marT="3763" marB="3763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524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Населения, чел.</a:t>
                      </a:r>
                    </a:p>
                  </a:txBody>
                  <a:tcPr marL="26781" marR="26781" marT="3763" marB="3763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3234</a:t>
                      </a:r>
                    </a:p>
                  </a:txBody>
                  <a:tcPr marL="26781" marR="26781" marT="3763" marB="3763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40" name="Group 18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28333875"/>
              </p:ext>
            </p:extLst>
          </p:nvPr>
        </p:nvGraphicFramePr>
        <p:xfrm>
          <a:off x="105523" y="837583"/>
          <a:ext cx="2759707" cy="965716"/>
        </p:xfrm>
        <a:graphic>
          <a:graphicData uri="http://schemas.openxmlformats.org/drawingml/2006/table">
            <a:tbl>
              <a:tblPr/>
              <a:tblGrid>
                <a:gridCol w="186724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246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09981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sng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Андреапольский МО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Прогноз по нарушению энергоснабжения</a:t>
                      </a:r>
                    </a:p>
                  </a:txBody>
                  <a:tcPr marL="34012" marR="34012" marT="23886" marB="23886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524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Районов, шт.</a:t>
                      </a:r>
                    </a:p>
                  </a:txBody>
                  <a:tcPr marL="26781" marR="26781" marT="3763" marB="3763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6781" marR="26781" marT="3763" marB="3763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524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Жилых домов, шт.</a:t>
                      </a:r>
                    </a:p>
                  </a:txBody>
                  <a:tcPr marL="26781" marR="26781" marT="3763" marB="3763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2442</a:t>
                      </a:r>
                    </a:p>
                  </a:txBody>
                  <a:tcPr marL="26781" marR="26781" marT="3763" marB="3763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524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Населения, чел.</a:t>
                      </a:r>
                    </a:p>
                  </a:txBody>
                  <a:tcPr marL="26781" marR="26781" marT="3763" marB="3763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6248</a:t>
                      </a:r>
                    </a:p>
                  </a:txBody>
                  <a:tcPr marL="26781" marR="26781" marT="3763" marB="3763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51" name="Group 18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11228262"/>
              </p:ext>
            </p:extLst>
          </p:nvPr>
        </p:nvGraphicFramePr>
        <p:xfrm>
          <a:off x="92219" y="2942245"/>
          <a:ext cx="2759707" cy="965716"/>
        </p:xfrm>
        <a:graphic>
          <a:graphicData uri="http://schemas.openxmlformats.org/drawingml/2006/table">
            <a:tbl>
              <a:tblPr/>
              <a:tblGrid>
                <a:gridCol w="186724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246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09981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sng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Осташковский</a:t>
                      </a:r>
                      <a:r>
                        <a:rPr kumimoji="0" lang="ru-RU" sz="1000" b="1" i="0" u="sng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ГО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Прогноз по нарушению энергоснабжения</a:t>
                      </a:r>
                    </a:p>
                  </a:txBody>
                  <a:tcPr marL="34012" marR="34012" marT="23886" marB="23886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524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Районов, шт.</a:t>
                      </a:r>
                    </a:p>
                  </a:txBody>
                  <a:tcPr marL="26781" marR="26781" marT="3763" marB="3763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6781" marR="26781" marT="3763" marB="3763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524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Жилых домов, шт.</a:t>
                      </a:r>
                    </a:p>
                  </a:txBody>
                  <a:tcPr marL="26781" marR="26781" marT="3763" marB="3763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4740</a:t>
                      </a:r>
                    </a:p>
                  </a:txBody>
                  <a:tcPr marL="26781" marR="26781" marT="3763" marB="3763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524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Населения, чел.</a:t>
                      </a:r>
                    </a:p>
                  </a:txBody>
                  <a:tcPr marL="26781" marR="26781" marT="3763" marB="3763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6781" marR="26781" marT="3763" marB="3763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6" name="Группа 5"/>
          <p:cNvGrpSpPr/>
          <p:nvPr/>
        </p:nvGrpSpPr>
        <p:grpSpPr>
          <a:xfrm>
            <a:off x="3150295" y="4103317"/>
            <a:ext cx="1222570" cy="829256"/>
            <a:chOff x="3222303" y="4050156"/>
            <a:chExt cx="1222570" cy="829256"/>
          </a:xfrm>
        </p:grpSpPr>
        <p:sp>
          <p:nvSpPr>
            <p:cNvPr id="45" name="Прямоугольник 44"/>
            <p:cNvSpPr/>
            <p:nvPr/>
          </p:nvSpPr>
          <p:spPr>
            <a:xfrm>
              <a:off x="3328318" y="4271759"/>
              <a:ext cx="642252" cy="155398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29" tIns="45714" rIns="91429" bIns="45714" rtlCol="0" anchor="ctr"/>
            <a:lstStyle/>
            <a:p>
              <a:pPr algn="ctr" defTabSz="914285"/>
              <a:r>
                <a:rPr lang="ru-RU" sz="1000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336/</a:t>
              </a:r>
              <a:r>
                <a:rPr lang="ru-RU" sz="1000" b="1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180</a:t>
              </a:r>
              <a:endParaRPr lang="ru-RU" sz="10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" name="TextBox 23"/>
            <p:cNvSpPr txBox="1"/>
            <p:nvPr/>
          </p:nvSpPr>
          <p:spPr>
            <a:xfrm>
              <a:off x="3674079" y="4058765"/>
              <a:ext cx="590165" cy="246209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lIns="91429" tIns="45714" rIns="91429" bIns="45714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 defTabSz="914285"/>
              <a:r>
                <a:rPr lang="ru-RU" dirty="0" smtClean="0">
                  <a:solidFill>
                    <a:prstClr val="black"/>
                  </a:solidFill>
                </a:rPr>
                <a:t>8 м/с</a:t>
              </a:r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7" name="TextBox 23"/>
            <p:cNvSpPr txBox="1"/>
            <p:nvPr/>
          </p:nvSpPr>
          <p:spPr>
            <a:xfrm>
              <a:off x="3222303" y="4050156"/>
              <a:ext cx="575570" cy="246209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 lIns="91429" tIns="45714" rIns="91429" bIns="45714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 defTabSz="914285"/>
              <a:r>
                <a:rPr lang="ru-RU" dirty="0">
                  <a:solidFill>
                    <a:prstClr val="black"/>
                  </a:solidFill>
                </a:rPr>
                <a:t>0</a:t>
              </a:r>
              <a:r>
                <a:rPr lang="ru-RU" dirty="0" smtClean="0">
                  <a:solidFill>
                    <a:prstClr val="black"/>
                  </a:solidFill>
                </a:rPr>
                <a:t> мм</a:t>
              </a:r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8" name="Прямоугольник 47"/>
            <p:cNvSpPr/>
            <p:nvPr/>
          </p:nvSpPr>
          <p:spPr>
            <a:xfrm>
              <a:off x="3337324" y="4438648"/>
              <a:ext cx="786489" cy="156162"/>
            </a:xfrm>
            <a:prstGeom prst="rect">
              <a:avLst/>
            </a:prstGeom>
            <a:solidFill>
              <a:srgbClr val="92D05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08837" tIns="54419" rIns="108837" bIns="54419" rtlCol="0" anchor="ctr"/>
            <a:lstStyle/>
            <a:p>
              <a:pPr algn="ctr" defTabSz="914285"/>
              <a:r>
                <a:rPr lang="ru-RU" sz="900" b="1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4740/12923</a:t>
              </a:r>
              <a:endParaRPr lang="ru-RU" sz="9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" name="Скругленный прямоугольник 48"/>
            <p:cNvSpPr/>
            <p:nvPr/>
          </p:nvSpPr>
          <p:spPr>
            <a:xfrm>
              <a:off x="3993449" y="4232979"/>
              <a:ext cx="344197" cy="228768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 defTabSz="914285"/>
              <a:r>
                <a:rPr lang="ru-RU" sz="900" b="1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73%</a:t>
              </a:r>
              <a:endParaRPr lang="ru-RU" sz="9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" name="TextBox 10"/>
            <p:cNvSpPr txBox="1"/>
            <p:nvPr/>
          </p:nvSpPr>
          <p:spPr>
            <a:xfrm>
              <a:off x="3251603" y="4526248"/>
              <a:ext cx="1193270" cy="353164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lIns="105909" tIns="52954" rIns="105909" bIns="52954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defTabSz="1059082"/>
              <a:r>
                <a:rPr lang="ru-RU" dirty="0" err="1" smtClean="0">
                  <a:solidFill>
                    <a:prstClr val="black"/>
                  </a:solidFill>
                </a:rPr>
                <a:t>Осташковский</a:t>
              </a:r>
              <a:r>
                <a:rPr lang="ru-RU" dirty="0" smtClean="0">
                  <a:solidFill>
                    <a:prstClr val="black"/>
                  </a:solidFill>
                </a:rPr>
                <a:t> </a:t>
              </a:r>
            </a:p>
            <a:p>
              <a:pPr defTabSz="1059082"/>
              <a:r>
                <a:rPr lang="ru-RU" dirty="0" smtClean="0">
                  <a:solidFill>
                    <a:prstClr val="black"/>
                  </a:solidFill>
                </a:rPr>
                <a:t>ГО</a:t>
              </a:r>
              <a:endParaRPr lang="ru-RU" dirty="0">
                <a:solidFill>
                  <a:prstClr val="black"/>
                </a:solidFill>
              </a:endParaRPr>
            </a:p>
          </p:txBody>
        </p:sp>
      </p:grpSp>
      <p:pic>
        <p:nvPicPr>
          <p:cNvPr id="54" name="Объект 3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029"/>
          <a:stretch/>
        </p:blipFill>
        <p:spPr>
          <a:xfrm>
            <a:off x="74964" y="36029"/>
            <a:ext cx="689376" cy="652191"/>
          </a:xfrm>
          <a:prstGeom prst="rect">
            <a:avLst/>
          </a:prstGeom>
        </p:spPr>
      </p:pic>
      <p:grpSp>
        <p:nvGrpSpPr>
          <p:cNvPr id="53" name="Группа 52"/>
          <p:cNvGrpSpPr/>
          <p:nvPr/>
        </p:nvGrpSpPr>
        <p:grpSpPr>
          <a:xfrm>
            <a:off x="8674432" y="5158285"/>
            <a:ext cx="2002986" cy="3031877"/>
            <a:chOff x="7432819" y="2103424"/>
            <a:chExt cx="2002986" cy="3031877"/>
          </a:xfrm>
        </p:grpSpPr>
        <p:grpSp>
          <p:nvGrpSpPr>
            <p:cNvPr id="67" name="Группа 1145"/>
            <p:cNvGrpSpPr/>
            <p:nvPr/>
          </p:nvGrpSpPr>
          <p:grpSpPr>
            <a:xfrm>
              <a:off x="7432819" y="2103424"/>
              <a:ext cx="1905030" cy="3031877"/>
              <a:chOff x="6759625" y="3305752"/>
              <a:chExt cx="2406259" cy="3534428"/>
            </a:xfrm>
          </p:grpSpPr>
          <p:sp>
            <p:nvSpPr>
              <p:cNvPr id="85" name="Rectangle 93"/>
              <p:cNvSpPr>
                <a:spLocks noChangeArrowheads="1"/>
              </p:cNvSpPr>
              <p:nvPr/>
            </p:nvSpPr>
            <p:spPr bwMode="auto">
              <a:xfrm>
                <a:off x="6759625" y="3305752"/>
                <a:ext cx="2134158" cy="3534428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defTabSz="912321">
                  <a:defRPr/>
                </a:pPr>
                <a:endParaRPr lang="ru-RU" altLang="ru-RU" sz="800" dirty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Text Box 97"/>
              <p:cNvSpPr txBox="1">
                <a:spLocks noChangeArrowheads="1"/>
              </p:cNvSpPr>
              <p:nvPr/>
            </p:nvSpPr>
            <p:spPr bwMode="auto">
              <a:xfrm>
                <a:off x="7031726" y="3305752"/>
                <a:ext cx="2134158" cy="2941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800" i="1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87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0984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8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" name="Text Box 97"/>
              <p:cNvSpPr txBox="1">
                <a:spLocks noChangeArrowheads="1"/>
              </p:cNvSpPr>
              <p:nvPr/>
            </p:nvSpPr>
            <p:spPr bwMode="auto">
              <a:xfrm>
                <a:off x="7351736" y="3916674"/>
                <a:ext cx="1559281" cy="58121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800" b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 - линии электропередач 110 кВт</a:t>
                </a:r>
              </a:p>
            </p:txBody>
          </p:sp>
        </p:grpSp>
        <p:pic>
          <p:nvPicPr>
            <p:cNvPr id="68" name="Рисунок 6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501822" y="2479045"/>
              <a:ext cx="425861" cy="860659"/>
            </a:xfrm>
            <a:prstGeom prst="rect">
              <a:avLst/>
            </a:prstGeom>
          </p:spPr>
        </p:pic>
        <p:pic>
          <p:nvPicPr>
            <p:cNvPr id="69" name="Рисунок 68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7481840" y="2343855"/>
              <a:ext cx="1011204" cy="102422"/>
            </a:xfrm>
            <a:prstGeom prst="rect">
              <a:avLst/>
            </a:prstGeom>
          </p:spPr>
        </p:pic>
        <p:sp>
          <p:nvSpPr>
            <p:cNvPr id="70" name="Text Box 97"/>
            <p:cNvSpPr txBox="1">
              <a:spLocks noChangeArrowheads="1"/>
            </p:cNvSpPr>
            <p:nvPr/>
          </p:nvSpPr>
          <p:spPr bwMode="auto">
            <a:xfrm>
              <a:off x="8388023" y="2256534"/>
              <a:ext cx="839427" cy="2523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85" tIns="63994" rIns="127985" bIns="63994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8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 - </a:t>
              </a:r>
              <a:r>
                <a:rPr lang="ru-RU" altLang="ru-RU" sz="800" b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осадки, мм</a:t>
              </a:r>
              <a:endParaRPr lang="ru-RU" altLang="ru-RU" sz="800" b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1" name="Text Box 97"/>
            <p:cNvSpPr txBox="1">
              <a:spLocks noChangeArrowheads="1"/>
            </p:cNvSpPr>
            <p:nvPr/>
          </p:nvSpPr>
          <p:spPr bwMode="auto">
            <a:xfrm>
              <a:off x="7472965" y="4362629"/>
              <a:ext cx="1642836" cy="20617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82" tIns="63992" rIns="127982" bIns="63992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endParaRPr lang="ru-RU" altLang="ru-RU" sz="500" b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2" name="Text Box 97"/>
            <p:cNvSpPr txBox="1">
              <a:spLocks noChangeArrowheads="1"/>
            </p:cNvSpPr>
            <p:nvPr/>
          </p:nvSpPr>
          <p:spPr bwMode="auto">
            <a:xfrm>
              <a:off x="7801914" y="3300917"/>
              <a:ext cx="1230622" cy="34315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800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количество осадков </a:t>
              </a:r>
              <a:r>
                <a:rPr lang="ru-RU" altLang="ru-RU" sz="800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(ТЦМС</a:t>
              </a:r>
              <a:r>
                <a:rPr lang="ru-RU" altLang="ru-RU" sz="800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), мм</a:t>
              </a:r>
            </a:p>
          </p:txBody>
        </p:sp>
        <p:sp>
          <p:nvSpPr>
            <p:cNvPr id="73" name="TextBox 23"/>
            <p:cNvSpPr txBox="1"/>
            <p:nvPr/>
          </p:nvSpPr>
          <p:spPr>
            <a:xfrm>
              <a:off x="7469900" y="3335190"/>
              <a:ext cx="431691" cy="184666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 defTabSz="912321">
                <a:defRPr/>
              </a:pPr>
              <a:r>
                <a:rPr lang="ru-RU" sz="600" kern="0" dirty="0">
                  <a:solidFill>
                    <a:prstClr val="black"/>
                  </a:solidFill>
                </a:rPr>
                <a:t>20</a:t>
              </a:r>
            </a:p>
          </p:txBody>
        </p:sp>
        <p:sp>
          <p:nvSpPr>
            <p:cNvPr id="74" name="TextBox 23"/>
            <p:cNvSpPr txBox="1"/>
            <p:nvPr/>
          </p:nvSpPr>
          <p:spPr>
            <a:xfrm>
              <a:off x="7469900" y="3597400"/>
              <a:ext cx="418659" cy="184666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 defTabSz="912321">
                <a:defRPr/>
              </a:pPr>
              <a:r>
                <a:rPr lang="ru-RU" sz="600" kern="0" dirty="0">
                  <a:solidFill>
                    <a:prstClr val="black"/>
                  </a:solidFill>
                </a:rPr>
                <a:t>3</a:t>
              </a:r>
            </a:p>
          </p:txBody>
        </p:sp>
        <p:sp>
          <p:nvSpPr>
            <p:cNvPr id="75" name="Text Box 97"/>
            <p:cNvSpPr txBox="1">
              <a:spLocks noChangeArrowheads="1"/>
            </p:cNvSpPr>
            <p:nvPr/>
          </p:nvSpPr>
          <p:spPr bwMode="auto">
            <a:xfrm>
              <a:off x="7831766" y="3555932"/>
              <a:ext cx="1208538" cy="34315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800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порывы ветра </a:t>
              </a:r>
              <a:r>
                <a:rPr lang="ru-RU" altLang="ru-RU" sz="800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(ТЦМС</a:t>
              </a:r>
              <a:r>
                <a:rPr lang="ru-RU" altLang="ru-RU" sz="800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), м/с</a:t>
              </a:r>
            </a:p>
          </p:txBody>
        </p:sp>
        <p:sp>
          <p:nvSpPr>
            <p:cNvPr id="76" name="Text Box 97"/>
            <p:cNvSpPr txBox="1">
              <a:spLocks noChangeArrowheads="1"/>
            </p:cNvSpPr>
            <p:nvPr/>
          </p:nvSpPr>
          <p:spPr bwMode="auto">
            <a:xfrm>
              <a:off x="7771630" y="3779739"/>
              <a:ext cx="1188850" cy="37545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85" tIns="63994" rIns="127985" bIns="63994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8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 - прогноз нарушения </a:t>
              </a:r>
              <a:r>
                <a:rPr lang="ru-RU" altLang="ru-RU" sz="800" b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ЛЭП </a:t>
              </a:r>
              <a:r>
                <a:rPr lang="ru-RU" altLang="ru-RU" sz="800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(ТЦМС</a:t>
              </a:r>
              <a:r>
                <a:rPr lang="ru-RU" altLang="ru-RU" sz="800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)</a:t>
              </a:r>
              <a:endParaRPr lang="ru-RU" altLang="ru-RU" sz="800" b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7" name="Полилиния 76"/>
            <p:cNvSpPr/>
            <p:nvPr/>
          </p:nvSpPr>
          <p:spPr>
            <a:xfrm>
              <a:off x="7534399" y="3870029"/>
              <a:ext cx="289660" cy="231457"/>
            </a:xfrm>
            <a:custGeom>
              <a:avLst/>
              <a:gdLst>
                <a:gd name="connsiteX0" fmla="*/ 42863 w 324905"/>
                <a:gd name="connsiteY0" fmla="*/ 28575 h 204788"/>
                <a:gd name="connsiteX1" fmla="*/ 47625 w 324905"/>
                <a:gd name="connsiteY1" fmla="*/ 4763 h 204788"/>
                <a:gd name="connsiteX2" fmla="*/ 61913 w 324905"/>
                <a:gd name="connsiteY2" fmla="*/ 0 h 204788"/>
                <a:gd name="connsiteX3" fmla="*/ 95250 w 324905"/>
                <a:gd name="connsiteY3" fmla="*/ 4763 h 204788"/>
                <a:gd name="connsiteX4" fmla="*/ 200025 w 324905"/>
                <a:gd name="connsiteY4" fmla="*/ 9525 h 204788"/>
                <a:gd name="connsiteX5" fmla="*/ 252413 w 324905"/>
                <a:gd name="connsiteY5" fmla="*/ 14288 h 204788"/>
                <a:gd name="connsiteX6" fmla="*/ 280988 w 324905"/>
                <a:gd name="connsiteY6" fmla="*/ 23813 h 204788"/>
                <a:gd name="connsiteX7" fmla="*/ 285750 w 324905"/>
                <a:gd name="connsiteY7" fmla="*/ 52388 h 204788"/>
                <a:gd name="connsiteX8" fmla="*/ 300038 w 324905"/>
                <a:gd name="connsiteY8" fmla="*/ 57150 h 204788"/>
                <a:gd name="connsiteX9" fmla="*/ 314325 w 324905"/>
                <a:gd name="connsiteY9" fmla="*/ 66675 h 204788"/>
                <a:gd name="connsiteX10" fmla="*/ 323850 w 324905"/>
                <a:gd name="connsiteY10" fmla="*/ 80963 h 204788"/>
                <a:gd name="connsiteX11" fmla="*/ 319088 w 324905"/>
                <a:gd name="connsiteY11" fmla="*/ 180975 h 204788"/>
                <a:gd name="connsiteX12" fmla="*/ 300038 w 324905"/>
                <a:gd name="connsiteY12" fmla="*/ 185738 h 204788"/>
                <a:gd name="connsiteX13" fmla="*/ 228600 w 324905"/>
                <a:gd name="connsiteY13" fmla="*/ 190500 h 204788"/>
                <a:gd name="connsiteX14" fmla="*/ 209550 w 324905"/>
                <a:gd name="connsiteY14" fmla="*/ 195263 h 204788"/>
                <a:gd name="connsiteX15" fmla="*/ 185738 w 324905"/>
                <a:gd name="connsiteY15" fmla="*/ 200025 h 204788"/>
                <a:gd name="connsiteX16" fmla="*/ 171450 w 324905"/>
                <a:gd name="connsiteY16" fmla="*/ 204788 h 204788"/>
                <a:gd name="connsiteX17" fmla="*/ 152400 w 324905"/>
                <a:gd name="connsiteY17" fmla="*/ 190500 h 204788"/>
                <a:gd name="connsiteX18" fmla="*/ 138113 w 324905"/>
                <a:gd name="connsiteY18" fmla="*/ 180975 h 204788"/>
                <a:gd name="connsiteX19" fmla="*/ 123825 w 324905"/>
                <a:gd name="connsiteY19" fmla="*/ 166688 h 204788"/>
                <a:gd name="connsiteX20" fmla="*/ 95250 w 324905"/>
                <a:gd name="connsiteY20" fmla="*/ 152400 h 204788"/>
                <a:gd name="connsiteX21" fmla="*/ 42863 w 324905"/>
                <a:gd name="connsiteY21" fmla="*/ 147638 h 204788"/>
                <a:gd name="connsiteX22" fmla="*/ 14288 w 324905"/>
                <a:gd name="connsiteY22" fmla="*/ 133350 h 204788"/>
                <a:gd name="connsiteX23" fmla="*/ 4763 w 324905"/>
                <a:gd name="connsiteY23" fmla="*/ 119063 h 204788"/>
                <a:gd name="connsiteX24" fmla="*/ 0 w 324905"/>
                <a:gd name="connsiteY24" fmla="*/ 104775 h 204788"/>
                <a:gd name="connsiteX25" fmla="*/ 19050 w 324905"/>
                <a:gd name="connsiteY25" fmla="*/ 42863 h 204788"/>
                <a:gd name="connsiteX26" fmla="*/ 42863 w 324905"/>
                <a:gd name="connsiteY26" fmla="*/ 28575 h 20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24905" h="204788">
                  <a:moveTo>
                    <a:pt x="42863" y="28575"/>
                  </a:moveTo>
                  <a:cubicBezTo>
                    <a:pt x="44450" y="20638"/>
                    <a:pt x="43135" y="11498"/>
                    <a:pt x="47625" y="4763"/>
                  </a:cubicBezTo>
                  <a:cubicBezTo>
                    <a:pt x="50410" y="586"/>
                    <a:pt x="56893" y="0"/>
                    <a:pt x="61913" y="0"/>
                  </a:cubicBezTo>
                  <a:cubicBezTo>
                    <a:pt x="73138" y="0"/>
                    <a:pt x="84138" y="3175"/>
                    <a:pt x="95250" y="4763"/>
                  </a:cubicBezTo>
                  <a:cubicBezTo>
                    <a:pt x="147969" y="22336"/>
                    <a:pt x="113804" y="14914"/>
                    <a:pt x="200025" y="9525"/>
                  </a:cubicBezTo>
                  <a:cubicBezTo>
                    <a:pt x="217488" y="11113"/>
                    <a:pt x="235145" y="11241"/>
                    <a:pt x="252413" y="14288"/>
                  </a:cubicBezTo>
                  <a:cubicBezTo>
                    <a:pt x="262300" y="16033"/>
                    <a:pt x="280988" y="23813"/>
                    <a:pt x="280988" y="23813"/>
                  </a:cubicBezTo>
                  <a:cubicBezTo>
                    <a:pt x="282575" y="33338"/>
                    <a:pt x="280959" y="44004"/>
                    <a:pt x="285750" y="52388"/>
                  </a:cubicBezTo>
                  <a:cubicBezTo>
                    <a:pt x="288241" y="56747"/>
                    <a:pt x="295548" y="54905"/>
                    <a:pt x="300038" y="57150"/>
                  </a:cubicBezTo>
                  <a:cubicBezTo>
                    <a:pt x="305157" y="59710"/>
                    <a:pt x="309563" y="63500"/>
                    <a:pt x="314325" y="66675"/>
                  </a:cubicBezTo>
                  <a:cubicBezTo>
                    <a:pt x="317500" y="71438"/>
                    <a:pt x="323612" y="75244"/>
                    <a:pt x="323850" y="80963"/>
                  </a:cubicBezTo>
                  <a:cubicBezTo>
                    <a:pt x="325240" y="114309"/>
                    <a:pt x="326484" y="148430"/>
                    <a:pt x="319088" y="180975"/>
                  </a:cubicBezTo>
                  <a:cubicBezTo>
                    <a:pt x="317637" y="187358"/>
                    <a:pt x="306548" y="185053"/>
                    <a:pt x="300038" y="185738"/>
                  </a:cubicBezTo>
                  <a:cubicBezTo>
                    <a:pt x="276304" y="188236"/>
                    <a:pt x="252413" y="188913"/>
                    <a:pt x="228600" y="190500"/>
                  </a:cubicBezTo>
                  <a:cubicBezTo>
                    <a:pt x="222250" y="192088"/>
                    <a:pt x="215940" y="193843"/>
                    <a:pt x="209550" y="195263"/>
                  </a:cubicBezTo>
                  <a:cubicBezTo>
                    <a:pt x="201648" y="197019"/>
                    <a:pt x="193591" y="198062"/>
                    <a:pt x="185738" y="200025"/>
                  </a:cubicBezTo>
                  <a:cubicBezTo>
                    <a:pt x="180868" y="201243"/>
                    <a:pt x="176213" y="203200"/>
                    <a:pt x="171450" y="204788"/>
                  </a:cubicBezTo>
                  <a:cubicBezTo>
                    <a:pt x="165100" y="200025"/>
                    <a:pt x="158859" y="195114"/>
                    <a:pt x="152400" y="190500"/>
                  </a:cubicBezTo>
                  <a:cubicBezTo>
                    <a:pt x="147743" y="187173"/>
                    <a:pt x="142510" y="184639"/>
                    <a:pt x="138113" y="180975"/>
                  </a:cubicBezTo>
                  <a:cubicBezTo>
                    <a:pt x="132939" y="176663"/>
                    <a:pt x="128999" y="171000"/>
                    <a:pt x="123825" y="166688"/>
                  </a:cubicBezTo>
                  <a:cubicBezTo>
                    <a:pt x="116019" y="160183"/>
                    <a:pt x="105619" y="153881"/>
                    <a:pt x="95250" y="152400"/>
                  </a:cubicBezTo>
                  <a:cubicBezTo>
                    <a:pt x="77892" y="149920"/>
                    <a:pt x="60325" y="149225"/>
                    <a:pt x="42863" y="147638"/>
                  </a:cubicBezTo>
                  <a:cubicBezTo>
                    <a:pt x="31242" y="143764"/>
                    <a:pt x="23520" y="142582"/>
                    <a:pt x="14288" y="133350"/>
                  </a:cubicBezTo>
                  <a:cubicBezTo>
                    <a:pt x="10241" y="129303"/>
                    <a:pt x="7323" y="124182"/>
                    <a:pt x="4763" y="119063"/>
                  </a:cubicBezTo>
                  <a:cubicBezTo>
                    <a:pt x="2518" y="114573"/>
                    <a:pt x="1588" y="109538"/>
                    <a:pt x="0" y="104775"/>
                  </a:cubicBezTo>
                  <a:cubicBezTo>
                    <a:pt x="5433" y="50448"/>
                    <a:pt x="-6518" y="68431"/>
                    <a:pt x="19050" y="42863"/>
                  </a:cubicBezTo>
                  <a:lnTo>
                    <a:pt x="42863" y="28575"/>
                  </a:lnTo>
                  <a:close/>
                </a:path>
              </a:pathLst>
            </a:custGeom>
            <a:solidFill>
              <a:srgbClr val="FF0000">
                <a:alpha val="40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2321">
                <a:defRPr/>
              </a:pPr>
              <a:endParaRPr lang="ru-RU" sz="800" dirty="0">
                <a:solidFill>
                  <a:prstClr val="white"/>
                </a:solidFill>
              </a:endParaRPr>
            </a:p>
          </p:txBody>
        </p:sp>
        <p:sp>
          <p:nvSpPr>
            <p:cNvPr id="78" name="TextBox 10"/>
            <p:cNvSpPr txBox="1"/>
            <p:nvPr/>
          </p:nvSpPr>
          <p:spPr>
            <a:xfrm>
              <a:off x="7445049" y="4901926"/>
              <a:ext cx="713730" cy="200055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7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algn="l" defTabSz="912321">
                <a:defRPr/>
              </a:pPr>
              <a:r>
                <a:rPr lang="ru-RU" dirty="0" smtClean="0">
                  <a:solidFill>
                    <a:prstClr val="black"/>
                  </a:solidFill>
                </a:rPr>
                <a:t>Тверь</a:t>
              </a:r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9" name="Прямоугольник 78"/>
            <p:cNvSpPr/>
            <p:nvPr/>
          </p:nvSpPr>
          <p:spPr>
            <a:xfrm>
              <a:off x="7517623" y="4168844"/>
              <a:ext cx="367007" cy="109570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2321">
                <a:defRPr/>
              </a:pPr>
              <a:r>
                <a:rPr lang="ru-RU" sz="5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321/20</a:t>
              </a:r>
            </a:p>
          </p:txBody>
        </p:sp>
        <p:sp>
          <p:nvSpPr>
            <p:cNvPr id="80" name="Text Box 97"/>
            <p:cNvSpPr txBox="1">
              <a:spLocks noChangeArrowheads="1"/>
            </p:cNvSpPr>
            <p:nvPr/>
          </p:nvSpPr>
          <p:spPr bwMode="auto">
            <a:xfrm>
              <a:off x="7831766" y="4056035"/>
              <a:ext cx="1255437" cy="37545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85" tIns="63994" rIns="127985" bIns="63994">
              <a:spAutoFit/>
            </a:bodyPr>
            <a:lstStyle>
              <a:lvl1pPr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>
                <a:defRPr/>
              </a:pPr>
              <a:r>
                <a:rPr lang="ru-RU" altLang="ru-RU" sz="800" kern="0" dirty="0">
                  <a:solidFill>
                    <a:srgbClr val="000000"/>
                  </a:solidFill>
                  <a:latin typeface="Times New Roman" pitchFamily="18" charset="0"/>
                </a:rPr>
                <a:t>- </a:t>
              </a:r>
              <a:r>
                <a:rPr lang="ru-RU" altLang="ru-RU" sz="800" dirty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</a:rPr>
                <a:t>протяженность ЛЭП/ТП (шт.)</a:t>
              </a:r>
            </a:p>
          </p:txBody>
        </p:sp>
        <p:sp>
          <p:nvSpPr>
            <p:cNvPr id="81" name="Скругленный прямоугольник 80"/>
            <p:cNvSpPr/>
            <p:nvPr/>
          </p:nvSpPr>
          <p:spPr>
            <a:xfrm>
              <a:off x="7546782" y="4567145"/>
              <a:ext cx="277926" cy="16047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 defTabSz="912321"/>
              <a:r>
                <a:rPr lang="ru-RU" sz="5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60%</a:t>
              </a:r>
            </a:p>
          </p:txBody>
        </p:sp>
        <p:sp>
          <p:nvSpPr>
            <p:cNvPr id="82" name="Text Box 97"/>
            <p:cNvSpPr txBox="1">
              <a:spLocks noChangeArrowheads="1"/>
            </p:cNvSpPr>
            <p:nvPr/>
          </p:nvSpPr>
          <p:spPr bwMode="auto">
            <a:xfrm>
              <a:off x="7784083" y="4527469"/>
              <a:ext cx="1359917" cy="45031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80200" tIns="40101" rIns="80200" bIns="40101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defTabSz="955471">
                <a:defRPr/>
              </a:pPr>
              <a:r>
                <a:rPr lang="ru-RU" altLang="ru-RU" sz="8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 - износ электроэнергетических систем </a:t>
              </a:r>
            </a:p>
          </p:txBody>
        </p:sp>
        <p:sp>
          <p:nvSpPr>
            <p:cNvPr id="83" name="Прямоугольник 82"/>
            <p:cNvSpPr/>
            <p:nvPr/>
          </p:nvSpPr>
          <p:spPr>
            <a:xfrm>
              <a:off x="7534399" y="4401191"/>
              <a:ext cx="363076" cy="92703"/>
            </a:xfrm>
            <a:prstGeom prst="rect">
              <a:avLst/>
            </a:prstGeom>
            <a:solidFill>
              <a:srgbClr val="92D05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68571" tIns="34286" rIns="68571" bIns="34286" anchor="ctr"/>
            <a:lstStyle/>
            <a:p>
              <a:pPr algn="ctr" defTabSz="912321"/>
              <a:r>
                <a:rPr lang="ru-RU" sz="500" kern="0" dirty="0">
                  <a:solidFill>
                    <a:prstClr val="black"/>
                  </a:solidFill>
                  <a:cs typeface="Times New Roman" panose="02020603050405020304" pitchFamily="18" charset="0"/>
                </a:rPr>
                <a:t>19/330</a:t>
              </a:r>
            </a:p>
          </p:txBody>
        </p:sp>
        <p:sp>
          <p:nvSpPr>
            <p:cNvPr id="84" name="Text Box 97"/>
            <p:cNvSpPr txBox="1">
              <a:spLocks noChangeArrowheads="1"/>
            </p:cNvSpPr>
            <p:nvPr/>
          </p:nvSpPr>
          <p:spPr bwMode="auto">
            <a:xfrm>
              <a:off x="7816244" y="4289535"/>
              <a:ext cx="1619561" cy="25233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73" tIns="63988" rIns="127973" bIns="63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8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кол-во домов /населения</a:t>
              </a:r>
            </a:p>
          </p:txBody>
        </p:sp>
      </p:grpSp>
      <p:sp>
        <p:nvSpPr>
          <p:cNvPr id="60" name="Text Box 97"/>
          <p:cNvSpPr txBox="1">
            <a:spLocks noChangeArrowheads="1"/>
          </p:cNvSpPr>
          <p:nvPr/>
        </p:nvSpPr>
        <p:spPr bwMode="auto">
          <a:xfrm>
            <a:off x="8975815" y="7973199"/>
            <a:ext cx="1120362" cy="2040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80200" tIns="40101" rIns="80200" bIns="40101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955471">
              <a:defRPr/>
            </a:pPr>
            <a:r>
              <a:rPr lang="ru-RU" altLang="ru-RU" sz="800" b="0" dirty="0">
                <a:solidFill>
                  <a:srgbClr val="000000"/>
                </a:solidFill>
                <a:cs typeface="Arial" panose="020B0604020202020204" pitchFamily="34" charset="0"/>
              </a:rPr>
              <a:t> - </a:t>
            </a:r>
            <a:r>
              <a:rPr lang="ru-RU" altLang="ru-RU" sz="800" b="0" dirty="0" smtClean="0">
                <a:solidFill>
                  <a:srgbClr val="000000"/>
                </a:solidFill>
                <a:cs typeface="Arial" panose="020B0604020202020204" pitchFamily="34" charset="0"/>
              </a:rPr>
              <a:t>населенный пункт</a:t>
            </a:r>
            <a:endParaRPr lang="ru-RU" altLang="ru-RU" sz="800" b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pic>
        <p:nvPicPr>
          <p:cNvPr id="61" name="Рисунок 60"/>
          <p:cNvPicPr>
            <a:picLocks noChangeAspect="1"/>
          </p:cNvPicPr>
          <p:nvPr/>
        </p:nvPicPr>
        <p:blipFill rotWithShape="1">
          <a:blip r:embed="rId7"/>
          <a:srcRect l="19116" t="45556" r="50939" b="20370"/>
          <a:stretch/>
        </p:blipFill>
        <p:spPr>
          <a:xfrm>
            <a:off x="7434771" y="1152404"/>
            <a:ext cx="2882086" cy="1789841"/>
          </a:xfrm>
          <a:prstGeom prst="rect">
            <a:avLst/>
          </a:prstGeom>
        </p:spPr>
      </p:pic>
      <p:sp>
        <p:nvSpPr>
          <p:cNvPr id="42" name="Прямоугольник 41"/>
          <p:cNvSpPr/>
          <p:nvPr/>
        </p:nvSpPr>
        <p:spPr>
          <a:xfrm>
            <a:off x="7434771" y="771689"/>
            <a:ext cx="2878270" cy="391496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6738" tIns="33369" rIns="66738" bIns="33369" rtlCol="0" anchor="ctr"/>
          <a:lstStyle>
            <a:defPPr>
              <a:defRPr lang="ru-RU"/>
            </a:defPPr>
            <a:lvl1pPr marL="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6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метеоявлений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-1881" y="7596869"/>
            <a:ext cx="1712425" cy="599872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solidFill>
              <a:schemeClr val="tx1"/>
            </a:solidFill>
          </a:ln>
        </p:spPr>
        <p:txBody>
          <a:bodyPr wrap="square" lIns="77498" tIns="38749" rIns="77498" bIns="38749" rtlCol="0">
            <a:spAutoFit/>
          </a:bodyPr>
          <a:lstStyle/>
          <a:p>
            <a:r>
              <a:rPr 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12:00 10.03.2022</a:t>
            </a:r>
            <a:endParaRPr lang="ru-RU" sz="678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678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ЦУКС ГУ МЧС по Тверской области</a:t>
            </a:r>
          </a:p>
          <a:p>
            <a:r>
              <a:rPr lang="ru-RU" altLang="ru-RU" sz="678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</a:t>
            </a:r>
            <a:r>
              <a:rPr lang="ru-RU" alt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  <a:r>
              <a:rPr lang="ru-RU" altLang="ru-RU" sz="678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Дёмичева М.Ю.</a:t>
            </a:r>
            <a:endParaRPr lang="ru-RU" sz="678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39-09-17(9317) </a:t>
            </a:r>
          </a:p>
          <a:p>
            <a:r>
              <a:rPr 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использовались</a:t>
            </a:r>
            <a:r>
              <a:rPr lang="ru-RU" sz="678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АИУС РСЧС</a:t>
            </a:r>
          </a:p>
        </p:txBody>
      </p:sp>
    </p:spTree>
    <p:extLst>
      <p:ext uri="{BB962C8B-B14F-4D97-AF65-F5344CB8AC3E}">
        <p14:creationId xmlns:p14="http://schemas.microsoft.com/office/powerpoint/2010/main" val="3268449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2" name="Picture 1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0" y="180045"/>
            <a:ext cx="10333038" cy="8028918"/>
          </a:xfrm>
          <a:prstGeom prst="rect">
            <a:avLst/>
          </a:prstGeom>
          <a:solidFill>
            <a:srgbClr val="F0F0F0">
              <a:alpha val="13000"/>
            </a:srgbClr>
          </a:solidFill>
          <a:ln w="12700">
            <a:solidFill>
              <a:schemeClr val="accent1">
                <a:lumMod val="25000"/>
              </a:schemeClr>
            </a:solidFill>
            <a:prstDash val="solid"/>
            <a:round/>
            <a:headEnd/>
            <a:tailEnd/>
          </a:ln>
        </p:spPr>
      </p:pic>
      <p:sp>
        <p:nvSpPr>
          <p:cNvPr id="51204" name="Rectangle 4"/>
          <p:cNvSpPr>
            <a:spLocks noChangeArrowheads="1"/>
          </p:cNvSpPr>
          <p:nvPr/>
        </p:nvSpPr>
        <p:spPr bwMode="auto">
          <a:xfrm>
            <a:off x="6016625" y="6473825"/>
            <a:ext cx="4324350" cy="1724025"/>
          </a:xfrm>
          <a:prstGeom prst="rect">
            <a:avLst/>
          </a:prstGeom>
          <a:solidFill>
            <a:srgbClr val="FFFFCC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05532" tIns="52781" rIns="105532" bIns="52781" anchor="ctr"/>
          <a:lstStyle/>
          <a:p>
            <a:pPr defTabSz="1058863"/>
            <a:endParaRPr lang="ru-RU" sz="1100">
              <a:solidFill>
                <a:srgbClr val="000000"/>
              </a:solidFill>
            </a:endParaRPr>
          </a:p>
        </p:txBody>
      </p:sp>
      <p:sp>
        <p:nvSpPr>
          <p:cNvPr id="51208" name="Text Box 5"/>
          <p:cNvSpPr txBox="1">
            <a:spLocks noChangeArrowheads="1"/>
          </p:cNvSpPr>
          <p:nvPr/>
        </p:nvSpPr>
        <p:spPr bwMode="auto">
          <a:xfrm>
            <a:off x="6502400" y="6462713"/>
            <a:ext cx="3378200" cy="1841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algn="ctr" defTabSz="1058863">
              <a:spcBef>
                <a:spcPct val="50000"/>
              </a:spcBef>
            </a:pPr>
            <a:r>
              <a:rPr lang="ru-RU" sz="1200" b="1">
                <a:solidFill>
                  <a:srgbClr val="0033CC"/>
                </a:solidFill>
                <a:ea typeface="Arial Unicode MS" pitchFamily="34" charset="-128"/>
              </a:rPr>
              <a:t>Условные обозначения</a:t>
            </a:r>
          </a:p>
        </p:txBody>
      </p:sp>
      <p:sp>
        <p:nvSpPr>
          <p:cNvPr id="51209" name="Text Box 9"/>
          <p:cNvSpPr txBox="1">
            <a:spLocks noChangeArrowheads="1"/>
          </p:cNvSpPr>
          <p:nvPr/>
        </p:nvSpPr>
        <p:spPr bwMode="auto">
          <a:xfrm>
            <a:off x="6651625" y="6689725"/>
            <a:ext cx="3398838" cy="24606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defTabSz="1806575" eaLnBrk="0" hangingPunct="0"/>
            <a:r>
              <a:rPr lang="ru-RU" sz="800" b="1" dirty="0">
                <a:solidFill>
                  <a:srgbClr val="000099"/>
                </a:solidFill>
                <a:ea typeface="Arial Unicode MS" pitchFamily="34" charset="-128"/>
              </a:rPr>
              <a:t>Районы с наибольшим риском возникновения аварий на объектах системы ЖКХ</a:t>
            </a:r>
          </a:p>
        </p:txBody>
      </p:sp>
      <p:grpSp>
        <p:nvGrpSpPr>
          <p:cNvPr id="2" name="Group 10"/>
          <p:cNvGrpSpPr>
            <a:grpSpLocks/>
          </p:cNvGrpSpPr>
          <p:nvPr/>
        </p:nvGrpSpPr>
        <p:grpSpPr bwMode="auto">
          <a:xfrm>
            <a:off x="6215063" y="7154863"/>
            <a:ext cx="4065587" cy="982662"/>
            <a:chOff x="4599" y="5227"/>
            <a:chExt cx="3175" cy="724"/>
          </a:xfrm>
        </p:grpSpPr>
        <p:pic>
          <p:nvPicPr>
            <p:cNvPr id="52053" name="Picture 10"/>
            <p:cNvPicPr>
              <a:picLocks noChangeAspect="1" noChangeArrowheads="1"/>
            </p:cNvPicPr>
            <p:nvPr/>
          </p:nvPicPr>
          <p:blipFill>
            <a:blip r:embed="rId3" cstate="email">
              <a:clrChange>
                <a:clrFrom>
                  <a:srgbClr val="F0F0F0"/>
                </a:clrFrom>
                <a:clrTo>
                  <a:srgbClr val="F0F0F0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4599" y="5269"/>
              <a:ext cx="1859" cy="6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52054" name="Picture 11"/>
            <p:cNvPicPr>
              <a:picLocks noChangeAspect="1" noChangeArrowheads="1"/>
            </p:cNvPicPr>
            <p:nvPr/>
          </p:nvPicPr>
          <p:blipFill>
            <a:blip r:embed="rId4" cstate="email">
              <a:clrChange>
                <a:clrFrom>
                  <a:srgbClr val="F0F0F0"/>
                </a:clrFrom>
                <a:clrTo>
                  <a:srgbClr val="F0F0F0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6413" y="5227"/>
              <a:ext cx="1361" cy="6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52055" name="Picture 12"/>
            <p:cNvPicPr>
              <a:picLocks noChangeAspect="1" noChangeArrowheads="1"/>
            </p:cNvPicPr>
            <p:nvPr/>
          </p:nvPicPr>
          <p:blipFill>
            <a:blip r:embed="rId5" cstate="email">
              <a:clrChange>
                <a:clrFrom>
                  <a:srgbClr val="F0F0F0"/>
                </a:clrFrom>
                <a:clrTo>
                  <a:srgbClr val="F0F0F0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6481" y="5797"/>
              <a:ext cx="885" cy="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51216" name="Text Box 9"/>
          <p:cNvSpPr txBox="1">
            <a:spLocks noChangeArrowheads="1"/>
          </p:cNvSpPr>
          <p:nvPr/>
        </p:nvSpPr>
        <p:spPr bwMode="auto">
          <a:xfrm>
            <a:off x="6648450" y="6991350"/>
            <a:ext cx="3398838" cy="1238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defTabSz="1806575" eaLnBrk="0" hangingPunct="0"/>
            <a:r>
              <a:rPr lang="ru-RU" sz="800" b="1" dirty="0">
                <a:solidFill>
                  <a:srgbClr val="000099"/>
                </a:solidFill>
                <a:ea typeface="Arial Unicode MS" pitchFamily="34" charset="-128"/>
              </a:rPr>
              <a:t>ремонтно-восстановительные бригады</a:t>
            </a:r>
          </a:p>
        </p:txBody>
      </p:sp>
      <p:grpSp>
        <p:nvGrpSpPr>
          <p:cNvPr id="3" name="Group 62"/>
          <p:cNvGrpSpPr>
            <a:grpSpLocks/>
          </p:cNvGrpSpPr>
          <p:nvPr/>
        </p:nvGrpSpPr>
        <p:grpSpPr bwMode="auto">
          <a:xfrm>
            <a:off x="6174631" y="6552753"/>
            <a:ext cx="365550" cy="227219"/>
            <a:chOff x="2953" y="3102"/>
            <a:chExt cx="455" cy="296"/>
          </a:xfrm>
        </p:grpSpPr>
        <p:grpSp>
          <p:nvGrpSpPr>
            <p:cNvPr id="4" name="Group 63"/>
            <p:cNvGrpSpPr>
              <a:grpSpLocks/>
            </p:cNvGrpSpPr>
            <p:nvPr/>
          </p:nvGrpSpPr>
          <p:grpSpPr bwMode="auto">
            <a:xfrm>
              <a:off x="3062" y="3238"/>
              <a:ext cx="281" cy="49"/>
              <a:chOff x="2592" y="4464"/>
              <a:chExt cx="2304" cy="1152"/>
            </a:xfrm>
          </p:grpSpPr>
          <p:grpSp>
            <p:nvGrpSpPr>
              <p:cNvPr id="5" name="Group 64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52047" name="Line 65"/>
                <p:cNvSpPr>
                  <a:spLocks noChangeShapeType="1"/>
                </p:cNvSpPr>
                <p:nvPr/>
              </p:nvSpPr>
              <p:spPr bwMode="auto">
                <a:xfrm>
                  <a:off x="2877" y="5040"/>
                  <a:ext cx="288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6" name="Group 66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7" name="Group 67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52051" name="AutoShape 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130822" tIns="65411" rIns="130822" bIns="65411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  <p:sp>
                  <p:nvSpPr>
                    <p:cNvPr id="52052" name="AutoShape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130822" tIns="65411" rIns="130822" bIns="65411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</p:grpSp>
              <p:sp>
                <p:nvSpPr>
                  <p:cNvPr id="52050" name="Rectangle 70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30822" tIns="65411" rIns="130822" bIns="65411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</p:grpSp>
          </p:grpSp>
          <p:sp>
            <p:nvSpPr>
              <p:cNvPr id="52045" name="Line 71"/>
              <p:cNvSpPr>
                <a:spLocks noChangeShapeType="1"/>
              </p:cNvSpPr>
              <p:nvPr/>
            </p:nvSpPr>
            <p:spPr bwMode="auto">
              <a:xfrm>
                <a:off x="3456" y="4608"/>
                <a:ext cx="576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2046" name="Line 72"/>
              <p:cNvSpPr>
                <a:spLocks noChangeShapeType="1"/>
              </p:cNvSpPr>
              <p:nvPr/>
            </p:nvSpPr>
            <p:spPr bwMode="auto">
              <a:xfrm>
                <a:off x="3456" y="4752"/>
                <a:ext cx="1440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8" name="Group 73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9" name="Group 74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52041" name="Freeform 75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2042" name="Freeform 76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2043" name="Freeform 7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10" name="Group 78"/>
              <p:cNvGrpSpPr>
                <a:grpSpLocks/>
              </p:cNvGrpSpPr>
              <p:nvPr/>
            </p:nvGrpSpPr>
            <p:grpSpPr bwMode="auto">
              <a:xfrm>
                <a:off x="7920" y="3312"/>
                <a:ext cx="576" cy="576"/>
                <a:chOff x="5904" y="3744"/>
                <a:chExt cx="720" cy="621"/>
              </a:xfrm>
            </p:grpSpPr>
            <p:sp>
              <p:nvSpPr>
                <p:cNvPr id="52035" name="Rectangle 79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130822" tIns="65411" rIns="130822" bIns="65411"/>
                <a:lstStyle/>
                <a:p>
                  <a:endParaRPr lang="en-US">
                    <a:solidFill>
                      <a:srgbClr val="000000"/>
                    </a:solidFill>
                    <a:latin typeface="Arial" pitchFamily="34" charset="0"/>
                  </a:endParaRPr>
                </a:p>
              </p:txBody>
            </p:sp>
            <p:sp>
              <p:nvSpPr>
                <p:cNvPr id="52036" name="Rectangle 80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130822" tIns="65411" rIns="130822" bIns="65411"/>
                <a:lstStyle/>
                <a:p>
                  <a:endParaRPr lang="en-US">
                    <a:solidFill>
                      <a:srgbClr val="000000"/>
                    </a:solidFill>
                    <a:latin typeface="Arial" pitchFamily="34" charset="0"/>
                  </a:endParaRPr>
                </a:p>
              </p:txBody>
            </p:sp>
            <p:sp>
              <p:nvSpPr>
                <p:cNvPr id="52037" name="Rectangle 81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130822" tIns="65411" rIns="130822" bIns="65411"/>
                <a:lstStyle/>
                <a:p>
                  <a:endParaRPr lang="en-US">
                    <a:solidFill>
                      <a:srgbClr val="000000"/>
                    </a:solidFill>
                    <a:latin typeface="Arial" pitchFamily="34" charset="0"/>
                  </a:endParaRPr>
                </a:p>
              </p:txBody>
            </p:sp>
            <p:sp>
              <p:nvSpPr>
                <p:cNvPr id="52038" name="Rectangle 82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130822" tIns="65411" rIns="130822" bIns="65411"/>
                <a:lstStyle/>
                <a:p>
                  <a:endParaRPr lang="en-US">
                    <a:solidFill>
                      <a:srgbClr val="000000"/>
                    </a:solidFill>
                    <a:latin typeface="Arial" pitchFamily="34" charset="0"/>
                  </a:endParaRPr>
                </a:p>
              </p:txBody>
            </p:sp>
            <p:sp>
              <p:nvSpPr>
                <p:cNvPr id="52039" name="Rectangle 83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130822" tIns="65411" rIns="130822" bIns="65411"/>
                <a:lstStyle/>
                <a:p>
                  <a:endParaRPr lang="en-US">
                    <a:solidFill>
                      <a:srgbClr val="000000"/>
                    </a:solidFill>
                    <a:latin typeface="Arial" pitchFamily="34" charset="0"/>
                  </a:endParaRPr>
                </a:p>
              </p:txBody>
            </p:sp>
            <p:sp>
              <p:nvSpPr>
                <p:cNvPr id="52040" name="Rectangle 84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130822" tIns="65411" rIns="130822" bIns="65411"/>
                <a:lstStyle/>
                <a:p>
                  <a:endParaRPr lang="en-US">
                    <a:solidFill>
                      <a:srgbClr val="000000"/>
                    </a:solidFill>
                    <a:latin typeface="Arial" pitchFamily="34" charset="0"/>
                  </a:endParaRPr>
                </a:p>
              </p:txBody>
            </p:sp>
          </p:grpSp>
        </p:grpSp>
      </p:grpSp>
      <p:grpSp>
        <p:nvGrpSpPr>
          <p:cNvPr id="11" name="Group 269"/>
          <p:cNvGrpSpPr>
            <a:grpSpLocks/>
          </p:cNvGrpSpPr>
          <p:nvPr/>
        </p:nvGrpSpPr>
        <p:grpSpPr bwMode="auto">
          <a:xfrm flipH="1">
            <a:off x="6138627" y="6984801"/>
            <a:ext cx="437262" cy="154509"/>
            <a:chOff x="5518" y="2316"/>
            <a:chExt cx="223" cy="123"/>
          </a:xfrm>
        </p:grpSpPr>
        <p:grpSp>
          <p:nvGrpSpPr>
            <p:cNvPr id="12" name="Group 270"/>
            <p:cNvGrpSpPr>
              <a:grpSpLocks/>
            </p:cNvGrpSpPr>
            <p:nvPr/>
          </p:nvGrpSpPr>
          <p:grpSpPr bwMode="auto">
            <a:xfrm>
              <a:off x="5537" y="2377"/>
              <a:ext cx="187" cy="62"/>
              <a:chOff x="5537" y="2377"/>
              <a:chExt cx="187" cy="62"/>
            </a:xfrm>
          </p:grpSpPr>
          <p:sp>
            <p:nvSpPr>
              <p:cNvPr id="51841" name="Freeform 271"/>
              <p:cNvSpPr>
                <a:spLocks/>
              </p:cNvSpPr>
              <p:nvPr/>
            </p:nvSpPr>
            <p:spPr bwMode="auto">
              <a:xfrm>
                <a:off x="5537" y="2379"/>
                <a:ext cx="152" cy="39"/>
              </a:xfrm>
              <a:custGeom>
                <a:avLst/>
                <a:gdLst>
                  <a:gd name="T0" fmla="*/ 150 w 152"/>
                  <a:gd name="T1" fmla="*/ 3 h 39"/>
                  <a:gd name="T2" fmla="*/ 1 w 152"/>
                  <a:gd name="T3" fmla="*/ 0 h 39"/>
                  <a:gd name="T4" fmla="*/ 0 w 152"/>
                  <a:gd name="T5" fmla="*/ 30 h 39"/>
                  <a:gd name="T6" fmla="*/ 151 w 152"/>
                  <a:gd name="T7" fmla="*/ 38 h 39"/>
                  <a:gd name="T8" fmla="*/ 150 w 152"/>
                  <a:gd name="T9" fmla="*/ 3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2"/>
                  <a:gd name="T16" fmla="*/ 0 h 39"/>
                  <a:gd name="T17" fmla="*/ 152 w 152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2" h="39">
                    <a:moveTo>
                      <a:pt x="150" y="3"/>
                    </a:moveTo>
                    <a:lnTo>
                      <a:pt x="1" y="0"/>
                    </a:lnTo>
                    <a:lnTo>
                      <a:pt x="0" y="30"/>
                    </a:lnTo>
                    <a:lnTo>
                      <a:pt x="151" y="38"/>
                    </a:lnTo>
                    <a:lnTo>
                      <a:pt x="150" y="3"/>
                    </a:lnTo>
                  </a:path>
                </a:pathLst>
              </a:custGeom>
              <a:solidFill>
                <a:srgbClr val="000000"/>
              </a:solidFill>
              <a:ln w="9525" cap="rnd">
                <a:noFill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13" name="Group 272"/>
              <p:cNvGrpSpPr>
                <a:grpSpLocks/>
              </p:cNvGrpSpPr>
              <p:nvPr/>
            </p:nvGrpSpPr>
            <p:grpSpPr bwMode="auto">
              <a:xfrm>
                <a:off x="5571" y="2377"/>
                <a:ext cx="153" cy="54"/>
                <a:chOff x="5571" y="2377"/>
                <a:chExt cx="153" cy="54"/>
              </a:xfrm>
            </p:grpSpPr>
            <p:grpSp>
              <p:nvGrpSpPr>
                <p:cNvPr id="14" name="Group 273"/>
                <p:cNvGrpSpPr>
                  <a:grpSpLocks/>
                </p:cNvGrpSpPr>
                <p:nvPr/>
              </p:nvGrpSpPr>
              <p:grpSpPr bwMode="auto">
                <a:xfrm>
                  <a:off x="5571" y="2377"/>
                  <a:ext cx="32" cy="48"/>
                  <a:chOff x="5571" y="2377"/>
                  <a:chExt cx="32" cy="48"/>
                </a:xfrm>
              </p:grpSpPr>
              <p:sp>
                <p:nvSpPr>
                  <p:cNvPr id="51896" name="Oval 274"/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5578" y="2377"/>
                    <a:ext cx="25" cy="47"/>
                  </a:xfrm>
                  <a:prstGeom prst="ellipse">
                    <a:avLst/>
                  </a:pr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wrap="none" lIns="110464" tIns="55233" rIns="110464" bIns="55233" anchor="ctr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51897" name="Oval 275"/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5571" y="2377"/>
                    <a:ext cx="25" cy="48"/>
                  </a:xfrm>
                  <a:prstGeom prst="ellipse">
                    <a:avLst/>
                  </a:pr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wrap="none" lIns="110464" tIns="55233" rIns="110464" bIns="55233" anchor="ctr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51898" name="Rectangle 276"/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5584" y="2422"/>
                    <a:ext cx="7" cy="3"/>
                  </a:xfrm>
                  <a:prstGeom prst="rect">
                    <a:avLst/>
                  </a:prstGeom>
                  <a:solidFill>
                    <a:srgbClr val="00000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 lIns="110464" tIns="55233" rIns="110464" bIns="55233" anchor="ctr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</p:grpSp>
            <p:grpSp>
              <p:nvGrpSpPr>
                <p:cNvPr id="15" name="Group 277"/>
                <p:cNvGrpSpPr>
                  <a:grpSpLocks/>
                </p:cNvGrpSpPr>
                <p:nvPr/>
              </p:nvGrpSpPr>
              <p:grpSpPr bwMode="auto">
                <a:xfrm>
                  <a:off x="5690" y="2384"/>
                  <a:ext cx="34" cy="47"/>
                  <a:chOff x="5690" y="2384"/>
                  <a:chExt cx="34" cy="47"/>
                </a:xfrm>
              </p:grpSpPr>
              <p:sp>
                <p:nvSpPr>
                  <p:cNvPr id="51893" name="Oval 278"/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5698" y="2384"/>
                    <a:ext cx="26" cy="46"/>
                  </a:xfrm>
                  <a:prstGeom prst="ellipse">
                    <a:avLst/>
                  </a:pr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wrap="none" lIns="110464" tIns="55233" rIns="110464" bIns="55233" anchor="ctr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51894" name="Oval 279"/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5690" y="2385"/>
                    <a:ext cx="26" cy="46"/>
                  </a:xfrm>
                  <a:prstGeom prst="ellipse">
                    <a:avLst/>
                  </a:pr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wrap="none" lIns="110464" tIns="55233" rIns="110464" bIns="55233" anchor="ctr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51895" name="Rectangle 280"/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5704" y="2428"/>
                    <a:ext cx="8" cy="2"/>
                  </a:xfrm>
                  <a:prstGeom prst="rect">
                    <a:avLst/>
                  </a:prstGeom>
                  <a:solidFill>
                    <a:srgbClr val="00000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 lIns="110464" tIns="55233" rIns="110464" bIns="55233" anchor="ctr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</p:grpSp>
          </p:grpSp>
          <p:grpSp>
            <p:nvGrpSpPr>
              <p:cNvPr id="16" name="Group 281"/>
              <p:cNvGrpSpPr>
                <a:grpSpLocks/>
              </p:cNvGrpSpPr>
              <p:nvPr/>
            </p:nvGrpSpPr>
            <p:grpSpPr bwMode="auto">
              <a:xfrm>
                <a:off x="5539" y="2387"/>
                <a:ext cx="153" cy="52"/>
                <a:chOff x="5539" y="2387"/>
                <a:chExt cx="153" cy="52"/>
              </a:xfrm>
            </p:grpSpPr>
            <p:grpSp>
              <p:nvGrpSpPr>
                <p:cNvPr id="17" name="Group 282"/>
                <p:cNvGrpSpPr>
                  <a:grpSpLocks/>
                </p:cNvGrpSpPr>
                <p:nvPr/>
              </p:nvGrpSpPr>
              <p:grpSpPr bwMode="auto">
                <a:xfrm>
                  <a:off x="5657" y="2391"/>
                  <a:ext cx="35" cy="48"/>
                  <a:chOff x="5657" y="2391"/>
                  <a:chExt cx="35" cy="48"/>
                </a:xfrm>
              </p:grpSpPr>
              <p:grpSp>
                <p:nvGrpSpPr>
                  <p:cNvPr id="18" name="Group 283"/>
                  <p:cNvGrpSpPr>
                    <a:grpSpLocks/>
                  </p:cNvGrpSpPr>
                  <p:nvPr/>
                </p:nvGrpSpPr>
                <p:grpSpPr bwMode="auto">
                  <a:xfrm>
                    <a:off x="5657" y="2391"/>
                    <a:ext cx="35" cy="48"/>
                    <a:chOff x="5657" y="2391"/>
                    <a:chExt cx="35" cy="48"/>
                  </a:xfrm>
                </p:grpSpPr>
                <p:sp>
                  <p:nvSpPr>
                    <p:cNvPr id="51888" name="Oval 284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665" y="2391"/>
                      <a:ext cx="27" cy="47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  <p:sp>
                  <p:nvSpPr>
                    <p:cNvPr id="51889" name="Oval 285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657" y="2392"/>
                      <a:ext cx="27" cy="47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  <p:sp>
                  <p:nvSpPr>
                    <p:cNvPr id="51890" name="Rectangle 286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671" y="2436"/>
                      <a:ext cx="8" cy="2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</p:grpSp>
              <p:grpSp>
                <p:nvGrpSpPr>
                  <p:cNvPr id="19" name="Group 287"/>
                  <p:cNvGrpSpPr>
                    <a:grpSpLocks/>
                  </p:cNvGrpSpPr>
                  <p:nvPr/>
                </p:nvGrpSpPr>
                <p:grpSpPr bwMode="auto">
                  <a:xfrm>
                    <a:off x="5663" y="2400"/>
                    <a:ext cx="16" cy="30"/>
                    <a:chOff x="5663" y="2400"/>
                    <a:chExt cx="16" cy="30"/>
                  </a:xfrm>
                </p:grpSpPr>
                <p:grpSp>
                  <p:nvGrpSpPr>
                    <p:cNvPr id="20" name="Group 28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666" y="2403"/>
                      <a:ext cx="9" cy="23"/>
                      <a:chOff x="5666" y="2403"/>
                      <a:chExt cx="9" cy="23"/>
                    </a:xfrm>
                  </p:grpSpPr>
                  <p:grpSp>
                    <p:nvGrpSpPr>
                      <p:cNvPr id="21" name="Group 289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666" y="2403"/>
                        <a:ext cx="9" cy="23"/>
                        <a:chOff x="5666" y="2403"/>
                        <a:chExt cx="9" cy="23"/>
                      </a:xfrm>
                    </p:grpSpPr>
                    <p:grpSp>
                      <p:nvGrpSpPr>
                        <p:cNvPr id="22" name="Group 290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666" y="2403"/>
                          <a:ext cx="9" cy="23"/>
                          <a:chOff x="5666" y="2403"/>
                          <a:chExt cx="9" cy="23"/>
                        </a:xfrm>
                      </p:grpSpPr>
                      <p:sp>
                        <p:nvSpPr>
                          <p:cNvPr id="51886" name="Oval 291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flipH="1">
                            <a:off x="5666" y="2403"/>
                            <a:ext cx="9" cy="23"/>
                          </a:xfrm>
                          <a:prstGeom prst="ellipse">
                            <a:avLst/>
                          </a:prstGeom>
                          <a:solidFill>
                            <a:srgbClr val="000000"/>
                          </a:solidFill>
                          <a:ln w="12700">
                            <a:solidFill>
                              <a:srgbClr val="FFFFFF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wrap="none" lIns="110464" tIns="55233" rIns="110464" bIns="55233" anchor="ctr"/>
                          <a:lstStyle/>
                          <a:p>
                            <a:endParaRPr lang="en-US">
                              <a:solidFill>
                                <a:srgbClr val="000000"/>
                              </a:solidFill>
                              <a:latin typeface="Arial" pitchFamily="34" charset="0"/>
                            </a:endParaRPr>
                          </a:p>
                        </p:txBody>
                      </p:sp>
                      <p:sp>
                        <p:nvSpPr>
                          <p:cNvPr id="51887" name="Oval 292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flipH="1">
                            <a:off x="5667" y="2404"/>
                            <a:ext cx="7" cy="20"/>
                          </a:xfrm>
                          <a:prstGeom prst="ellipse">
                            <a:avLst/>
                          </a:prstGeom>
                          <a:solidFill>
                            <a:srgbClr val="FFFFFF"/>
                          </a:solidFill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wrap="none" lIns="110464" tIns="55233" rIns="110464" bIns="55233" anchor="ctr"/>
                          <a:lstStyle/>
                          <a:p>
                            <a:endParaRPr lang="en-US">
                              <a:solidFill>
                                <a:srgbClr val="000000"/>
                              </a:solidFill>
                              <a:latin typeface="Arial" pitchFamily="34" charset="0"/>
                            </a:endParaRPr>
                          </a:p>
                        </p:txBody>
                      </p:sp>
                    </p:grpSp>
                    <p:sp>
                      <p:nvSpPr>
                        <p:cNvPr id="51885" name="Oval 293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 flipH="1">
                          <a:off x="5669" y="2408"/>
                          <a:ext cx="3" cy="13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wrap="none" lIns="110464" tIns="55233" rIns="110464" bIns="55233" anchor="ctr"/>
                        <a:lstStyle/>
                        <a:p>
                          <a:endParaRPr lang="en-US">
                            <a:solidFill>
                              <a:srgbClr val="000000"/>
                            </a:solidFill>
                            <a:latin typeface="Arial" pitchFamily="34" charset="0"/>
                          </a:endParaRPr>
                        </a:p>
                      </p:txBody>
                    </p:sp>
                  </p:grpSp>
                  <p:sp>
                    <p:nvSpPr>
                      <p:cNvPr id="51883" name="Oval 29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5669" y="2413"/>
                        <a:ext cx="2" cy="4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</p:grpSp>
                <p:grpSp>
                  <p:nvGrpSpPr>
                    <p:cNvPr id="23" name="Group 29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663" y="2400"/>
                      <a:ext cx="16" cy="30"/>
                      <a:chOff x="5663" y="2400"/>
                      <a:chExt cx="16" cy="30"/>
                    </a:xfrm>
                  </p:grpSpPr>
                  <p:grpSp>
                    <p:nvGrpSpPr>
                      <p:cNvPr id="24" name="Group 296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663" y="2400"/>
                        <a:ext cx="16" cy="11"/>
                        <a:chOff x="5663" y="2400"/>
                        <a:chExt cx="16" cy="11"/>
                      </a:xfrm>
                    </p:grpSpPr>
                    <p:sp>
                      <p:nvSpPr>
                        <p:cNvPr id="51878" name="Freeform 29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5676" y="2407"/>
                          <a:ext cx="3" cy="4"/>
                        </a:xfrm>
                        <a:custGeom>
                          <a:avLst/>
                          <a:gdLst>
                            <a:gd name="T0" fmla="*/ 1 w 3"/>
                            <a:gd name="T1" fmla="*/ 3 h 4"/>
                            <a:gd name="T2" fmla="*/ 2 w 3"/>
                            <a:gd name="T3" fmla="*/ 2 h 4"/>
                            <a:gd name="T4" fmla="*/ 1 w 3"/>
                            <a:gd name="T5" fmla="*/ 0 h 4"/>
                            <a:gd name="T6" fmla="*/ 0 w 3"/>
                            <a:gd name="T7" fmla="*/ 1 h 4"/>
                            <a:gd name="T8" fmla="*/ 1 w 3"/>
                            <a:gd name="T9" fmla="*/ 3 h 4"/>
                            <a:gd name="T10" fmla="*/ 0 60000 65536"/>
                            <a:gd name="T11" fmla="*/ 0 60000 65536"/>
                            <a:gd name="T12" fmla="*/ 0 60000 65536"/>
                            <a:gd name="T13" fmla="*/ 0 60000 65536"/>
                            <a:gd name="T14" fmla="*/ 0 60000 65536"/>
                            <a:gd name="T15" fmla="*/ 0 w 3"/>
                            <a:gd name="T16" fmla="*/ 0 h 4"/>
                            <a:gd name="T17" fmla="*/ 3 w 3"/>
                            <a:gd name="T18" fmla="*/ 4 h 4"/>
                          </a:gdLst>
                          <a:ahLst/>
                          <a:cxnLst>
                            <a:cxn ang="T10">
                              <a:pos x="T0" y="T1"/>
                            </a:cxn>
                            <a:cxn ang="T11">
                              <a:pos x="T2" y="T3"/>
                            </a:cxn>
                            <a:cxn ang="T12">
                              <a:pos x="T4" y="T5"/>
                            </a:cxn>
                            <a:cxn ang="T13">
                              <a:pos x="T6" y="T7"/>
                            </a:cxn>
                            <a:cxn ang="T14">
                              <a:pos x="T8" y="T9"/>
                            </a:cxn>
                          </a:cxnLst>
                          <a:rect l="T15" t="T16" r="T17" b="T18"/>
                          <a:pathLst>
                            <a:path w="3" h="4">
                              <a:moveTo>
                                <a:pt x="1" y="3"/>
                              </a:moveTo>
                              <a:lnTo>
                                <a:pt x="2" y="2"/>
                              </a:lnTo>
                              <a:lnTo>
                                <a:pt x="1" y="0"/>
                              </a:lnTo>
                              <a:lnTo>
                                <a:pt x="0" y="1"/>
                              </a:lnTo>
                              <a:lnTo>
                                <a:pt x="1" y="3"/>
                              </a:lnTo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 cap="rnd">
                          <a:noFill/>
                          <a:round/>
                          <a:headEnd type="none" w="sm" len="sm"/>
                          <a:tailEnd type="none" w="sm" len="sm"/>
                        </a:ln>
                      </p:spPr>
                      <p:txBody>
                        <a:bodyPr/>
                        <a:lstStyle/>
                        <a:p>
                          <a:endParaRPr lang="ru-RU">
                            <a:solidFill>
                              <a:srgbClr val="000000"/>
                            </a:solidFill>
                          </a:endParaRPr>
                        </a:p>
                      </p:txBody>
                    </p:sp>
                    <p:sp>
                      <p:nvSpPr>
                        <p:cNvPr id="51879" name="Freeform 29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5672" y="2400"/>
                          <a:ext cx="3" cy="4"/>
                        </a:xfrm>
                        <a:custGeom>
                          <a:avLst/>
                          <a:gdLst>
                            <a:gd name="T0" fmla="*/ 2 w 3"/>
                            <a:gd name="T1" fmla="*/ 3 h 4"/>
                            <a:gd name="T2" fmla="*/ 2 w 3"/>
                            <a:gd name="T3" fmla="*/ 1 h 4"/>
                            <a:gd name="T4" fmla="*/ 1 w 3"/>
                            <a:gd name="T5" fmla="*/ 0 h 4"/>
                            <a:gd name="T6" fmla="*/ 0 w 3"/>
                            <a:gd name="T7" fmla="*/ 2 h 4"/>
                            <a:gd name="T8" fmla="*/ 2 w 3"/>
                            <a:gd name="T9" fmla="*/ 3 h 4"/>
                            <a:gd name="T10" fmla="*/ 0 60000 65536"/>
                            <a:gd name="T11" fmla="*/ 0 60000 65536"/>
                            <a:gd name="T12" fmla="*/ 0 60000 65536"/>
                            <a:gd name="T13" fmla="*/ 0 60000 65536"/>
                            <a:gd name="T14" fmla="*/ 0 60000 65536"/>
                            <a:gd name="T15" fmla="*/ 0 w 3"/>
                            <a:gd name="T16" fmla="*/ 0 h 4"/>
                            <a:gd name="T17" fmla="*/ 3 w 3"/>
                            <a:gd name="T18" fmla="*/ 4 h 4"/>
                          </a:gdLst>
                          <a:ahLst/>
                          <a:cxnLst>
                            <a:cxn ang="T10">
                              <a:pos x="T0" y="T1"/>
                            </a:cxn>
                            <a:cxn ang="T11">
                              <a:pos x="T2" y="T3"/>
                            </a:cxn>
                            <a:cxn ang="T12">
                              <a:pos x="T4" y="T5"/>
                            </a:cxn>
                            <a:cxn ang="T13">
                              <a:pos x="T6" y="T7"/>
                            </a:cxn>
                            <a:cxn ang="T14">
                              <a:pos x="T8" y="T9"/>
                            </a:cxn>
                          </a:cxnLst>
                          <a:rect l="T15" t="T16" r="T17" b="T18"/>
                          <a:pathLst>
                            <a:path w="3" h="4">
                              <a:moveTo>
                                <a:pt x="2" y="3"/>
                              </a:moveTo>
                              <a:lnTo>
                                <a:pt x="2" y="1"/>
                              </a:lnTo>
                              <a:lnTo>
                                <a:pt x="1" y="0"/>
                              </a:lnTo>
                              <a:lnTo>
                                <a:pt x="0" y="2"/>
                              </a:lnTo>
                              <a:lnTo>
                                <a:pt x="2" y="3"/>
                              </a:lnTo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 cap="rnd">
                          <a:noFill/>
                          <a:round/>
                          <a:headEnd type="none" w="sm" len="sm"/>
                          <a:tailEnd type="none" w="sm" len="sm"/>
                        </a:ln>
                      </p:spPr>
                      <p:txBody>
                        <a:bodyPr/>
                        <a:lstStyle/>
                        <a:p>
                          <a:endParaRPr lang="ru-RU">
                            <a:solidFill>
                              <a:srgbClr val="000000"/>
                            </a:solidFill>
                          </a:endParaRPr>
                        </a:p>
                      </p:txBody>
                    </p:sp>
                    <p:sp>
                      <p:nvSpPr>
                        <p:cNvPr id="51880" name="Freeform 29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5667" y="2400"/>
                          <a:ext cx="3" cy="4"/>
                        </a:xfrm>
                        <a:custGeom>
                          <a:avLst/>
                          <a:gdLst>
                            <a:gd name="T0" fmla="*/ 2 w 3"/>
                            <a:gd name="T1" fmla="*/ 2 h 4"/>
                            <a:gd name="T2" fmla="*/ 1 w 3"/>
                            <a:gd name="T3" fmla="*/ 0 h 4"/>
                            <a:gd name="T4" fmla="*/ 0 w 3"/>
                            <a:gd name="T5" fmla="*/ 1 h 4"/>
                            <a:gd name="T6" fmla="*/ 1 w 3"/>
                            <a:gd name="T7" fmla="*/ 3 h 4"/>
                            <a:gd name="T8" fmla="*/ 2 w 3"/>
                            <a:gd name="T9" fmla="*/ 2 h 4"/>
                            <a:gd name="T10" fmla="*/ 0 60000 65536"/>
                            <a:gd name="T11" fmla="*/ 0 60000 65536"/>
                            <a:gd name="T12" fmla="*/ 0 60000 65536"/>
                            <a:gd name="T13" fmla="*/ 0 60000 65536"/>
                            <a:gd name="T14" fmla="*/ 0 60000 65536"/>
                            <a:gd name="T15" fmla="*/ 0 w 3"/>
                            <a:gd name="T16" fmla="*/ 0 h 4"/>
                            <a:gd name="T17" fmla="*/ 3 w 3"/>
                            <a:gd name="T18" fmla="*/ 4 h 4"/>
                          </a:gdLst>
                          <a:ahLst/>
                          <a:cxnLst>
                            <a:cxn ang="T10">
                              <a:pos x="T0" y="T1"/>
                            </a:cxn>
                            <a:cxn ang="T11">
                              <a:pos x="T2" y="T3"/>
                            </a:cxn>
                            <a:cxn ang="T12">
                              <a:pos x="T4" y="T5"/>
                            </a:cxn>
                            <a:cxn ang="T13">
                              <a:pos x="T6" y="T7"/>
                            </a:cxn>
                            <a:cxn ang="T14">
                              <a:pos x="T8" y="T9"/>
                            </a:cxn>
                          </a:cxnLst>
                          <a:rect l="T15" t="T16" r="T17" b="T18"/>
                          <a:pathLst>
                            <a:path w="3" h="4">
                              <a:moveTo>
                                <a:pt x="2" y="2"/>
                              </a:moveTo>
                              <a:lnTo>
                                <a:pt x="1" y="0"/>
                              </a:lnTo>
                              <a:lnTo>
                                <a:pt x="0" y="1"/>
                              </a:lnTo>
                              <a:lnTo>
                                <a:pt x="1" y="3"/>
                              </a:lnTo>
                              <a:lnTo>
                                <a:pt x="2" y="2"/>
                              </a:lnTo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 cap="rnd">
                          <a:noFill/>
                          <a:round/>
                          <a:headEnd type="none" w="sm" len="sm"/>
                          <a:tailEnd type="none" w="sm" len="sm"/>
                        </a:ln>
                      </p:spPr>
                      <p:txBody>
                        <a:bodyPr/>
                        <a:lstStyle/>
                        <a:p>
                          <a:endParaRPr lang="ru-RU">
                            <a:solidFill>
                              <a:srgbClr val="000000"/>
                            </a:solidFill>
                          </a:endParaRPr>
                        </a:p>
                      </p:txBody>
                    </p:sp>
                    <p:sp>
                      <p:nvSpPr>
                        <p:cNvPr id="51881" name="Freeform 30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5663" y="2408"/>
                          <a:ext cx="3" cy="3"/>
                        </a:xfrm>
                        <a:custGeom>
                          <a:avLst/>
                          <a:gdLst>
                            <a:gd name="T0" fmla="*/ 2 w 3"/>
                            <a:gd name="T1" fmla="*/ 0 h 3"/>
                            <a:gd name="T2" fmla="*/ 1 w 3"/>
                            <a:gd name="T3" fmla="*/ 0 h 3"/>
                            <a:gd name="T4" fmla="*/ 0 w 3"/>
                            <a:gd name="T5" fmla="*/ 2 h 3"/>
                            <a:gd name="T6" fmla="*/ 1 w 3"/>
                            <a:gd name="T7" fmla="*/ 2 h 3"/>
                            <a:gd name="T8" fmla="*/ 2 w 3"/>
                            <a:gd name="T9" fmla="*/ 0 h 3"/>
                            <a:gd name="T10" fmla="*/ 0 60000 65536"/>
                            <a:gd name="T11" fmla="*/ 0 60000 65536"/>
                            <a:gd name="T12" fmla="*/ 0 60000 65536"/>
                            <a:gd name="T13" fmla="*/ 0 60000 65536"/>
                            <a:gd name="T14" fmla="*/ 0 60000 65536"/>
                            <a:gd name="T15" fmla="*/ 0 w 3"/>
                            <a:gd name="T16" fmla="*/ 0 h 3"/>
                            <a:gd name="T17" fmla="*/ 3 w 3"/>
                            <a:gd name="T18" fmla="*/ 3 h 3"/>
                          </a:gdLst>
                          <a:ahLst/>
                          <a:cxnLst>
                            <a:cxn ang="T10">
                              <a:pos x="T0" y="T1"/>
                            </a:cxn>
                            <a:cxn ang="T11">
                              <a:pos x="T2" y="T3"/>
                            </a:cxn>
                            <a:cxn ang="T12">
                              <a:pos x="T4" y="T5"/>
                            </a:cxn>
                            <a:cxn ang="T13">
                              <a:pos x="T6" y="T7"/>
                            </a:cxn>
                            <a:cxn ang="T14">
                              <a:pos x="T8" y="T9"/>
                            </a:cxn>
                          </a:cxnLst>
                          <a:rect l="T15" t="T16" r="T17" b="T18"/>
                          <a:pathLst>
                            <a:path w="3" h="3">
                              <a:moveTo>
                                <a:pt x="2" y="0"/>
                              </a:moveTo>
                              <a:lnTo>
                                <a:pt x="1" y="0"/>
                              </a:lnTo>
                              <a:lnTo>
                                <a:pt x="0" y="2"/>
                              </a:lnTo>
                              <a:lnTo>
                                <a:pt x="1" y="2"/>
                              </a:lnTo>
                              <a:lnTo>
                                <a:pt x="2" y="0"/>
                              </a:lnTo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 cap="rnd">
                          <a:noFill/>
                          <a:round/>
                          <a:headEnd type="none" w="sm" len="sm"/>
                          <a:tailEnd type="none" w="sm" len="sm"/>
                        </a:ln>
                      </p:spPr>
                      <p:txBody>
                        <a:bodyPr/>
                        <a:lstStyle/>
                        <a:p>
                          <a:endParaRPr lang="ru-RU">
                            <a:solidFill>
                              <a:srgbClr val="000000"/>
                            </a:solidFill>
                          </a:endParaRPr>
                        </a:p>
                      </p:txBody>
                    </p:sp>
                  </p:grpSp>
                  <p:grpSp>
                    <p:nvGrpSpPr>
                      <p:cNvPr id="25" name="Group 301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663" y="2418"/>
                        <a:ext cx="16" cy="12"/>
                        <a:chOff x="5663" y="2418"/>
                        <a:chExt cx="16" cy="12"/>
                      </a:xfrm>
                    </p:grpSpPr>
                    <p:sp>
                      <p:nvSpPr>
                        <p:cNvPr id="51874" name="Freeform 30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5676" y="2419"/>
                          <a:ext cx="3" cy="4"/>
                        </a:xfrm>
                        <a:custGeom>
                          <a:avLst/>
                          <a:gdLst>
                            <a:gd name="T0" fmla="*/ 1 w 3"/>
                            <a:gd name="T1" fmla="*/ 0 h 4"/>
                            <a:gd name="T2" fmla="*/ 2 w 3"/>
                            <a:gd name="T3" fmla="*/ 1 h 4"/>
                            <a:gd name="T4" fmla="*/ 1 w 3"/>
                            <a:gd name="T5" fmla="*/ 3 h 4"/>
                            <a:gd name="T6" fmla="*/ 0 w 3"/>
                            <a:gd name="T7" fmla="*/ 2 h 4"/>
                            <a:gd name="T8" fmla="*/ 1 w 3"/>
                            <a:gd name="T9" fmla="*/ 0 h 4"/>
                            <a:gd name="T10" fmla="*/ 0 60000 65536"/>
                            <a:gd name="T11" fmla="*/ 0 60000 65536"/>
                            <a:gd name="T12" fmla="*/ 0 60000 65536"/>
                            <a:gd name="T13" fmla="*/ 0 60000 65536"/>
                            <a:gd name="T14" fmla="*/ 0 60000 65536"/>
                            <a:gd name="T15" fmla="*/ 0 w 3"/>
                            <a:gd name="T16" fmla="*/ 0 h 4"/>
                            <a:gd name="T17" fmla="*/ 3 w 3"/>
                            <a:gd name="T18" fmla="*/ 4 h 4"/>
                          </a:gdLst>
                          <a:ahLst/>
                          <a:cxnLst>
                            <a:cxn ang="T10">
                              <a:pos x="T0" y="T1"/>
                            </a:cxn>
                            <a:cxn ang="T11">
                              <a:pos x="T2" y="T3"/>
                            </a:cxn>
                            <a:cxn ang="T12">
                              <a:pos x="T4" y="T5"/>
                            </a:cxn>
                            <a:cxn ang="T13">
                              <a:pos x="T6" y="T7"/>
                            </a:cxn>
                            <a:cxn ang="T14">
                              <a:pos x="T8" y="T9"/>
                            </a:cxn>
                          </a:cxnLst>
                          <a:rect l="T15" t="T16" r="T17" b="T18"/>
                          <a:pathLst>
                            <a:path w="3" h="4">
                              <a:moveTo>
                                <a:pt x="1" y="0"/>
                              </a:moveTo>
                              <a:lnTo>
                                <a:pt x="2" y="1"/>
                              </a:lnTo>
                              <a:lnTo>
                                <a:pt x="1" y="3"/>
                              </a:lnTo>
                              <a:lnTo>
                                <a:pt x="0" y="2"/>
                              </a:lnTo>
                              <a:lnTo>
                                <a:pt x="1" y="0"/>
                              </a:lnTo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 cap="rnd">
                          <a:noFill/>
                          <a:round/>
                          <a:headEnd type="none" w="sm" len="sm"/>
                          <a:tailEnd type="none" w="sm" len="sm"/>
                        </a:ln>
                      </p:spPr>
                      <p:txBody>
                        <a:bodyPr/>
                        <a:lstStyle/>
                        <a:p>
                          <a:endParaRPr lang="ru-RU">
                            <a:solidFill>
                              <a:srgbClr val="000000"/>
                            </a:solidFill>
                          </a:endParaRPr>
                        </a:p>
                      </p:txBody>
                    </p:sp>
                    <p:sp>
                      <p:nvSpPr>
                        <p:cNvPr id="51875" name="Freeform 30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5672" y="2426"/>
                          <a:ext cx="3" cy="4"/>
                        </a:xfrm>
                        <a:custGeom>
                          <a:avLst/>
                          <a:gdLst>
                            <a:gd name="T0" fmla="*/ 1 w 3"/>
                            <a:gd name="T1" fmla="*/ 0 h 4"/>
                            <a:gd name="T2" fmla="*/ 2 w 3"/>
                            <a:gd name="T3" fmla="*/ 2 h 4"/>
                            <a:gd name="T4" fmla="*/ 0 w 3"/>
                            <a:gd name="T5" fmla="*/ 3 h 4"/>
                            <a:gd name="T6" fmla="*/ 0 w 3"/>
                            <a:gd name="T7" fmla="*/ 1 h 4"/>
                            <a:gd name="T8" fmla="*/ 1 w 3"/>
                            <a:gd name="T9" fmla="*/ 0 h 4"/>
                            <a:gd name="T10" fmla="*/ 0 60000 65536"/>
                            <a:gd name="T11" fmla="*/ 0 60000 65536"/>
                            <a:gd name="T12" fmla="*/ 0 60000 65536"/>
                            <a:gd name="T13" fmla="*/ 0 60000 65536"/>
                            <a:gd name="T14" fmla="*/ 0 60000 65536"/>
                            <a:gd name="T15" fmla="*/ 0 w 3"/>
                            <a:gd name="T16" fmla="*/ 0 h 4"/>
                            <a:gd name="T17" fmla="*/ 3 w 3"/>
                            <a:gd name="T18" fmla="*/ 4 h 4"/>
                          </a:gdLst>
                          <a:ahLst/>
                          <a:cxnLst>
                            <a:cxn ang="T10">
                              <a:pos x="T0" y="T1"/>
                            </a:cxn>
                            <a:cxn ang="T11">
                              <a:pos x="T2" y="T3"/>
                            </a:cxn>
                            <a:cxn ang="T12">
                              <a:pos x="T4" y="T5"/>
                            </a:cxn>
                            <a:cxn ang="T13">
                              <a:pos x="T6" y="T7"/>
                            </a:cxn>
                            <a:cxn ang="T14">
                              <a:pos x="T8" y="T9"/>
                            </a:cxn>
                          </a:cxnLst>
                          <a:rect l="T15" t="T16" r="T17" b="T18"/>
                          <a:pathLst>
                            <a:path w="3" h="4">
                              <a:moveTo>
                                <a:pt x="1" y="0"/>
                              </a:moveTo>
                              <a:lnTo>
                                <a:pt x="2" y="2"/>
                              </a:lnTo>
                              <a:lnTo>
                                <a:pt x="0" y="3"/>
                              </a:lnTo>
                              <a:lnTo>
                                <a:pt x="0" y="1"/>
                              </a:lnTo>
                              <a:lnTo>
                                <a:pt x="1" y="0"/>
                              </a:lnTo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 cap="rnd">
                          <a:noFill/>
                          <a:round/>
                          <a:headEnd type="none" w="sm" len="sm"/>
                          <a:tailEnd type="none" w="sm" len="sm"/>
                        </a:ln>
                      </p:spPr>
                      <p:txBody>
                        <a:bodyPr/>
                        <a:lstStyle/>
                        <a:p>
                          <a:endParaRPr lang="ru-RU">
                            <a:solidFill>
                              <a:srgbClr val="000000"/>
                            </a:solidFill>
                          </a:endParaRPr>
                        </a:p>
                      </p:txBody>
                    </p:sp>
                    <p:sp>
                      <p:nvSpPr>
                        <p:cNvPr id="51876" name="Freeform 30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5667" y="2426"/>
                          <a:ext cx="3" cy="4"/>
                        </a:xfrm>
                        <a:custGeom>
                          <a:avLst/>
                          <a:gdLst>
                            <a:gd name="T0" fmla="*/ 2 w 3"/>
                            <a:gd name="T1" fmla="*/ 1 h 4"/>
                            <a:gd name="T2" fmla="*/ 1 w 3"/>
                            <a:gd name="T3" fmla="*/ 3 h 4"/>
                            <a:gd name="T4" fmla="*/ 0 w 3"/>
                            <a:gd name="T5" fmla="*/ 2 h 4"/>
                            <a:gd name="T6" fmla="*/ 1 w 3"/>
                            <a:gd name="T7" fmla="*/ 0 h 4"/>
                            <a:gd name="T8" fmla="*/ 2 w 3"/>
                            <a:gd name="T9" fmla="*/ 1 h 4"/>
                            <a:gd name="T10" fmla="*/ 0 60000 65536"/>
                            <a:gd name="T11" fmla="*/ 0 60000 65536"/>
                            <a:gd name="T12" fmla="*/ 0 60000 65536"/>
                            <a:gd name="T13" fmla="*/ 0 60000 65536"/>
                            <a:gd name="T14" fmla="*/ 0 60000 65536"/>
                            <a:gd name="T15" fmla="*/ 0 w 3"/>
                            <a:gd name="T16" fmla="*/ 0 h 4"/>
                            <a:gd name="T17" fmla="*/ 3 w 3"/>
                            <a:gd name="T18" fmla="*/ 4 h 4"/>
                          </a:gdLst>
                          <a:ahLst/>
                          <a:cxnLst>
                            <a:cxn ang="T10">
                              <a:pos x="T0" y="T1"/>
                            </a:cxn>
                            <a:cxn ang="T11">
                              <a:pos x="T2" y="T3"/>
                            </a:cxn>
                            <a:cxn ang="T12">
                              <a:pos x="T4" y="T5"/>
                            </a:cxn>
                            <a:cxn ang="T13">
                              <a:pos x="T6" y="T7"/>
                            </a:cxn>
                            <a:cxn ang="T14">
                              <a:pos x="T8" y="T9"/>
                            </a:cxn>
                          </a:cxnLst>
                          <a:rect l="T15" t="T16" r="T17" b="T18"/>
                          <a:pathLst>
                            <a:path w="3" h="4">
                              <a:moveTo>
                                <a:pt x="2" y="1"/>
                              </a:moveTo>
                              <a:lnTo>
                                <a:pt x="1" y="3"/>
                              </a:lnTo>
                              <a:lnTo>
                                <a:pt x="0" y="2"/>
                              </a:lnTo>
                              <a:lnTo>
                                <a:pt x="1" y="0"/>
                              </a:lnTo>
                              <a:lnTo>
                                <a:pt x="2" y="1"/>
                              </a:lnTo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 cap="rnd">
                          <a:noFill/>
                          <a:round/>
                          <a:headEnd type="none" w="sm" len="sm"/>
                          <a:tailEnd type="none" w="sm" len="sm"/>
                        </a:ln>
                      </p:spPr>
                      <p:txBody>
                        <a:bodyPr/>
                        <a:lstStyle/>
                        <a:p>
                          <a:endParaRPr lang="ru-RU">
                            <a:solidFill>
                              <a:srgbClr val="000000"/>
                            </a:solidFill>
                          </a:endParaRPr>
                        </a:p>
                      </p:txBody>
                    </p:sp>
                    <p:sp>
                      <p:nvSpPr>
                        <p:cNvPr id="51877" name="Freeform 30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5663" y="2418"/>
                          <a:ext cx="3" cy="5"/>
                        </a:xfrm>
                        <a:custGeom>
                          <a:avLst/>
                          <a:gdLst>
                            <a:gd name="T0" fmla="*/ 2 w 3"/>
                            <a:gd name="T1" fmla="*/ 3 h 5"/>
                            <a:gd name="T2" fmla="*/ 1 w 3"/>
                            <a:gd name="T3" fmla="*/ 4 h 5"/>
                            <a:gd name="T4" fmla="*/ 0 w 3"/>
                            <a:gd name="T5" fmla="*/ 1 h 5"/>
                            <a:gd name="T6" fmla="*/ 1 w 3"/>
                            <a:gd name="T7" fmla="*/ 0 h 5"/>
                            <a:gd name="T8" fmla="*/ 2 w 3"/>
                            <a:gd name="T9" fmla="*/ 3 h 5"/>
                            <a:gd name="T10" fmla="*/ 0 60000 65536"/>
                            <a:gd name="T11" fmla="*/ 0 60000 65536"/>
                            <a:gd name="T12" fmla="*/ 0 60000 65536"/>
                            <a:gd name="T13" fmla="*/ 0 60000 65536"/>
                            <a:gd name="T14" fmla="*/ 0 60000 65536"/>
                            <a:gd name="T15" fmla="*/ 0 w 3"/>
                            <a:gd name="T16" fmla="*/ 0 h 5"/>
                            <a:gd name="T17" fmla="*/ 3 w 3"/>
                            <a:gd name="T18" fmla="*/ 5 h 5"/>
                          </a:gdLst>
                          <a:ahLst/>
                          <a:cxnLst>
                            <a:cxn ang="T10">
                              <a:pos x="T0" y="T1"/>
                            </a:cxn>
                            <a:cxn ang="T11">
                              <a:pos x="T2" y="T3"/>
                            </a:cxn>
                            <a:cxn ang="T12">
                              <a:pos x="T4" y="T5"/>
                            </a:cxn>
                            <a:cxn ang="T13">
                              <a:pos x="T6" y="T7"/>
                            </a:cxn>
                            <a:cxn ang="T14">
                              <a:pos x="T8" y="T9"/>
                            </a:cxn>
                          </a:cxnLst>
                          <a:rect l="T15" t="T16" r="T17" b="T18"/>
                          <a:pathLst>
                            <a:path w="3" h="5">
                              <a:moveTo>
                                <a:pt x="2" y="3"/>
                              </a:moveTo>
                              <a:lnTo>
                                <a:pt x="1" y="4"/>
                              </a:lnTo>
                              <a:lnTo>
                                <a:pt x="0" y="1"/>
                              </a:lnTo>
                              <a:lnTo>
                                <a:pt x="1" y="0"/>
                              </a:lnTo>
                              <a:lnTo>
                                <a:pt x="2" y="3"/>
                              </a:lnTo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 cap="rnd">
                          <a:noFill/>
                          <a:round/>
                          <a:headEnd type="none" w="sm" len="sm"/>
                          <a:tailEnd type="none" w="sm" len="sm"/>
                        </a:ln>
                      </p:spPr>
                      <p:txBody>
                        <a:bodyPr/>
                        <a:lstStyle/>
                        <a:p>
                          <a:endParaRPr lang="ru-RU">
                            <a:solidFill>
                              <a:srgbClr val="000000"/>
                            </a:solidFill>
                          </a:endParaRPr>
                        </a:p>
                      </p:txBody>
                    </p:sp>
                  </p:grpSp>
                </p:grpSp>
              </p:grpSp>
            </p:grpSp>
            <p:grpSp>
              <p:nvGrpSpPr>
                <p:cNvPr id="26" name="Group 306"/>
                <p:cNvGrpSpPr>
                  <a:grpSpLocks/>
                </p:cNvGrpSpPr>
                <p:nvPr/>
              </p:nvGrpSpPr>
              <p:grpSpPr bwMode="auto">
                <a:xfrm>
                  <a:off x="5539" y="2387"/>
                  <a:ext cx="31" cy="47"/>
                  <a:chOff x="5539" y="2387"/>
                  <a:chExt cx="31" cy="47"/>
                </a:xfrm>
              </p:grpSpPr>
              <p:grpSp>
                <p:nvGrpSpPr>
                  <p:cNvPr id="27" name="Group 307"/>
                  <p:cNvGrpSpPr>
                    <a:grpSpLocks/>
                  </p:cNvGrpSpPr>
                  <p:nvPr/>
                </p:nvGrpSpPr>
                <p:grpSpPr bwMode="auto">
                  <a:xfrm>
                    <a:off x="5539" y="2387"/>
                    <a:ext cx="31" cy="47"/>
                    <a:chOff x="5539" y="2387"/>
                    <a:chExt cx="31" cy="47"/>
                  </a:xfrm>
                </p:grpSpPr>
                <p:sp>
                  <p:nvSpPr>
                    <p:cNvPr id="51865" name="Oval 308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546" y="2387"/>
                      <a:ext cx="24" cy="46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  <p:sp>
                  <p:nvSpPr>
                    <p:cNvPr id="51866" name="Oval 309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539" y="2387"/>
                      <a:ext cx="24" cy="47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  <p:sp>
                  <p:nvSpPr>
                    <p:cNvPr id="51867" name="Rectangle 310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552" y="2432"/>
                      <a:ext cx="6" cy="2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</p:grpSp>
              <p:grpSp>
                <p:nvGrpSpPr>
                  <p:cNvPr id="28" name="Group 311"/>
                  <p:cNvGrpSpPr>
                    <a:grpSpLocks/>
                  </p:cNvGrpSpPr>
                  <p:nvPr/>
                </p:nvGrpSpPr>
                <p:grpSpPr bwMode="auto">
                  <a:xfrm>
                    <a:off x="5543" y="2399"/>
                    <a:ext cx="16" cy="25"/>
                    <a:chOff x="5543" y="2399"/>
                    <a:chExt cx="16" cy="25"/>
                  </a:xfrm>
                </p:grpSpPr>
                <p:grpSp>
                  <p:nvGrpSpPr>
                    <p:cNvPr id="29" name="Group 312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547" y="2401"/>
                      <a:ext cx="8" cy="20"/>
                      <a:chOff x="5547" y="2401"/>
                      <a:chExt cx="8" cy="20"/>
                    </a:xfrm>
                  </p:grpSpPr>
                  <p:grpSp>
                    <p:nvGrpSpPr>
                      <p:cNvPr id="30" name="Group 313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547" y="2401"/>
                        <a:ext cx="8" cy="20"/>
                        <a:chOff x="5547" y="2401"/>
                        <a:chExt cx="8" cy="20"/>
                      </a:xfrm>
                    </p:grpSpPr>
                    <p:sp>
                      <p:nvSpPr>
                        <p:cNvPr id="51863" name="Oval 314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 flipH="1">
                          <a:off x="5547" y="2401"/>
                          <a:ext cx="8" cy="20"/>
                        </a:xfrm>
                        <a:prstGeom prst="ellipse">
                          <a:avLst/>
                        </a:prstGeom>
                        <a:solidFill>
                          <a:srgbClr val="000000"/>
                        </a:solidFill>
                        <a:ln w="12700">
                          <a:solidFill>
                            <a:srgbClr val="FFFFFF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wrap="none" lIns="110464" tIns="55233" rIns="110464" bIns="55233" anchor="ctr"/>
                        <a:lstStyle/>
                        <a:p>
                          <a:endParaRPr lang="en-US">
                            <a:solidFill>
                              <a:srgbClr val="000000"/>
                            </a:solidFill>
                            <a:latin typeface="Arial" pitchFamily="34" charset="0"/>
                          </a:endParaRPr>
                        </a:p>
                      </p:txBody>
                    </p:sp>
                    <p:sp>
                      <p:nvSpPr>
                        <p:cNvPr id="51864" name="Oval 315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 flipH="1">
                          <a:off x="5548" y="2402"/>
                          <a:ext cx="6" cy="17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wrap="none" lIns="110464" tIns="55233" rIns="110464" bIns="55233" anchor="ctr"/>
                        <a:lstStyle/>
                        <a:p>
                          <a:endParaRPr lang="en-US">
                            <a:solidFill>
                              <a:srgbClr val="000000"/>
                            </a:solidFill>
                            <a:latin typeface="Arial" pitchFamily="34" charset="0"/>
                          </a:endParaRPr>
                        </a:p>
                      </p:txBody>
                    </p:sp>
                  </p:grpSp>
                  <p:sp>
                    <p:nvSpPr>
                      <p:cNvPr id="51862" name="Oval 316"/>
                      <p:cNvSpPr>
                        <a:spLocks noChangeArrowheads="1"/>
                      </p:cNvSpPr>
                      <p:nvPr/>
                    </p:nvSpPr>
                    <p:spPr bwMode="auto">
                      <a:xfrm flipH="1">
                        <a:off x="5549" y="2405"/>
                        <a:ext cx="3" cy="11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</p:grpSp>
                <p:sp>
                  <p:nvSpPr>
                    <p:cNvPr id="51849" name="Oval 3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549" y="2409"/>
                      <a:ext cx="2" cy="3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  <p:grpSp>
                  <p:nvGrpSpPr>
                    <p:cNvPr id="31" name="Group 31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543" y="2399"/>
                      <a:ext cx="16" cy="25"/>
                      <a:chOff x="5543" y="2399"/>
                      <a:chExt cx="16" cy="25"/>
                    </a:xfrm>
                  </p:grpSpPr>
                  <p:grpSp>
                    <p:nvGrpSpPr>
                      <p:cNvPr id="51520" name="Group 319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543" y="2399"/>
                        <a:ext cx="16" cy="9"/>
                        <a:chOff x="5543" y="2399"/>
                        <a:chExt cx="16" cy="9"/>
                      </a:xfrm>
                    </p:grpSpPr>
                    <p:sp>
                      <p:nvSpPr>
                        <p:cNvPr id="51857" name="Freeform 32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5556" y="2404"/>
                          <a:ext cx="3" cy="4"/>
                        </a:xfrm>
                        <a:custGeom>
                          <a:avLst/>
                          <a:gdLst>
                            <a:gd name="T0" fmla="*/ 1 w 3"/>
                            <a:gd name="T1" fmla="*/ 3 h 4"/>
                            <a:gd name="T2" fmla="*/ 2 w 3"/>
                            <a:gd name="T3" fmla="*/ 2 h 4"/>
                            <a:gd name="T4" fmla="*/ 1 w 3"/>
                            <a:gd name="T5" fmla="*/ 0 h 4"/>
                            <a:gd name="T6" fmla="*/ 0 w 3"/>
                            <a:gd name="T7" fmla="*/ 1 h 4"/>
                            <a:gd name="T8" fmla="*/ 1 w 3"/>
                            <a:gd name="T9" fmla="*/ 3 h 4"/>
                            <a:gd name="T10" fmla="*/ 0 60000 65536"/>
                            <a:gd name="T11" fmla="*/ 0 60000 65536"/>
                            <a:gd name="T12" fmla="*/ 0 60000 65536"/>
                            <a:gd name="T13" fmla="*/ 0 60000 65536"/>
                            <a:gd name="T14" fmla="*/ 0 60000 65536"/>
                            <a:gd name="T15" fmla="*/ 0 w 3"/>
                            <a:gd name="T16" fmla="*/ 0 h 4"/>
                            <a:gd name="T17" fmla="*/ 3 w 3"/>
                            <a:gd name="T18" fmla="*/ 4 h 4"/>
                          </a:gdLst>
                          <a:ahLst/>
                          <a:cxnLst>
                            <a:cxn ang="T10">
                              <a:pos x="T0" y="T1"/>
                            </a:cxn>
                            <a:cxn ang="T11">
                              <a:pos x="T2" y="T3"/>
                            </a:cxn>
                            <a:cxn ang="T12">
                              <a:pos x="T4" y="T5"/>
                            </a:cxn>
                            <a:cxn ang="T13">
                              <a:pos x="T6" y="T7"/>
                            </a:cxn>
                            <a:cxn ang="T14">
                              <a:pos x="T8" y="T9"/>
                            </a:cxn>
                          </a:cxnLst>
                          <a:rect l="T15" t="T16" r="T17" b="T18"/>
                          <a:pathLst>
                            <a:path w="3" h="4">
                              <a:moveTo>
                                <a:pt x="1" y="3"/>
                              </a:moveTo>
                              <a:lnTo>
                                <a:pt x="2" y="2"/>
                              </a:lnTo>
                              <a:lnTo>
                                <a:pt x="1" y="0"/>
                              </a:lnTo>
                              <a:lnTo>
                                <a:pt x="0" y="1"/>
                              </a:lnTo>
                              <a:lnTo>
                                <a:pt x="1" y="3"/>
                              </a:lnTo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 cap="rnd">
                          <a:noFill/>
                          <a:round/>
                          <a:headEnd type="none" w="sm" len="sm"/>
                          <a:tailEnd type="none" w="sm" len="sm"/>
                        </a:ln>
                      </p:spPr>
                      <p:txBody>
                        <a:bodyPr/>
                        <a:lstStyle/>
                        <a:p>
                          <a:endParaRPr lang="ru-RU">
                            <a:solidFill>
                              <a:srgbClr val="000000"/>
                            </a:solidFill>
                          </a:endParaRPr>
                        </a:p>
                      </p:txBody>
                    </p:sp>
                    <p:sp>
                      <p:nvSpPr>
                        <p:cNvPr id="51858" name="Freeform 32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5552" y="2399"/>
                          <a:ext cx="3" cy="3"/>
                        </a:xfrm>
                        <a:custGeom>
                          <a:avLst/>
                          <a:gdLst>
                            <a:gd name="T0" fmla="*/ 2 w 3"/>
                            <a:gd name="T1" fmla="*/ 2 h 3"/>
                            <a:gd name="T2" fmla="*/ 2 w 3"/>
                            <a:gd name="T3" fmla="*/ 1 h 3"/>
                            <a:gd name="T4" fmla="*/ 0 w 3"/>
                            <a:gd name="T5" fmla="*/ 0 h 3"/>
                            <a:gd name="T6" fmla="*/ 0 w 3"/>
                            <a:gd name="T7" fmla="*/ 1 h 3"/>
                            <a:gd name="T8" fmla="*/ 2 w 3"/>
                            <a:gd name="T9" fmla="*/ 2 h 3"/>
                            <a:gd name="T10" fmla="*/ 0 60000 65536"/>
                            <a:gd name="T11" fmla="*/ 0 60000 65536"/>
                            <a:gd name="T12" fmla="*/ 0 60000 65536"/>
                            <a:gd name="T13" fmla="*/ 0 60000 65536"/>
                            <a:gd name="T14" fmla="*/ 0 60000 65536"/>
                            <a:gd name="T15" fmla="*/ 0 w 3"/>
                            <a:gd name="T16" fmla="*/ 0 h 3"/>
                            <a:gd name="T17" fmla="*/ 3 w 3"/>
                            <a:gd name="T18" fmla="*/ 3 h 3"/>
                          </a:gdLst>
                          <a:ahLst/>
                          <a:cxnLst>
                            <a:cxn ang="T10">
                              <a:pos x="T0" y="T1"/>
                            </a:cxn>
                            <a:cxn ang="T11">
                              <a:pos x="T2" y="T3"/>
                            </a:cxn>
                            <a:cxn ang="T12">
                              <a:pos x="T4" y="T5"/>
                            </a:cxn>
                            <a:cxn ang="T13">
                              <a:pos x="T6" y="T7"/>
                            </a:cxn>
                            <a:cxn ang="T14">
                              <a:pos x="T8" y="T9"/>
                            </a:cxn>
                          </a:cxnLst>
                          <a:rect l="T15" t="T16" r="T17" b="T18"/>
                          <a:pathLst>
                            <a:path w="3" h="3">
                              <a:moveTo>
                                <a:pt x="2" y="2"/>
                              </a:moveTo>
                              <a:lnTo>
                                <a:pt x="2" y="1"/>
                              </a:lnTo>
                              <a:lnTo>
                                <a:pt x="0" y="0"/>
                              </a:lnTo>
                              <a:lnTo>
                                <a:pt x="0" y="1"/>
                              </a:lnTo>
                              <a:lnTo>
                                <a:pt x="2" y="2"/>
                              </a:lnTo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 cap="rnd">
                          <a:noFill/>
                          <a:round/>
                          <a:headEnd type="none" w="sm" len="sm"/>
                          <a:tailEnd type="none" w="sm" len="sm"/>
                        </a:ln>
                      </p:spPr>
                      <p:txBody>
                        <a:bodyPr/>
                        <a:lstStyle/>
                        <a:p>
                          <a:endParaRPr lang="ru-RU">
                            <a:solidFill>
                              <a:srgbClr val="000000"/>
                            </a:solidFill>
                          </a:endParaRPr>
                        </a:p>
                      </p:txBody>
                    </p:sp>
                    <p:sp>
                      <p:nvSpPr>
                        <p:cNvPr id="51859" name="Freeform 32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5547" y="2399"/>
                          <a:ext cx="3" cy="3"/>
                        </a:xfrm>
                        <a:custGeom>
                          <a:avLst/>
                          <a:gdLst>
                            <a:gd name="T0" fmla="*/ 2 w 3"/>
                            <a:gd name="T1" fmla="*/ 1 h 3"/>
                            <a:gd name="T2" fmla="*/ 1 w 3"/>
                            <a:gd name="T3" fmla="*/ 0 h 3"/>
                            <a:gd name="T4" fmla="*/ 0 w 3"/>
                            <a:gd name="T5" fmla="*/ 1 h 3"/>
                            <a:gd name="T6" fmla="*/ 1 w 3"/>
                            <a:gd name="T7" fmla="*/ 2 h 3"/>
                            <a:gd name="T8" fmla="*/ 2 w 3"/>
                            <a:gd name="T9" fmla="*/ 1 h 3"/>
                            <a:gd name="T10" fmla="*/ 0 60000 65536"/>
                            <a:gd name="T11" fmla="*/ 0 60000 65536"/>
                            <a:gd name="T12" fmla="*/ 0 60000 65536"/>
                            <a:gd name="T13" fmla="*/ 0 60000 65536"/>
                            <a:gd name="T14" fmla="*/ 0 60000 65536"/>
                            <a:gd name="T15" fmla="*/ 0 w 3"/>
                            <a:gd name="T16" fmla="*/ 0 h 3"/>
                            <a:gd name="T17" fmla="*/ 3 w 3"/>
                            <a:gd name="T18" fmla="*/ 3 h 3"/>
                          </a:gdLst>
                          <a:ahLst/>
                          <a:cxnLst>
                            <a:cxn ang="T10">
                              <a:pos x="T0" y="T1"/>
                            </a:cxn>
                            <a:cxn ang="T11">
                              <a:pos x="T2" y="T3"/>
                            </a:cxn>
                            <a:cxn ang="T12">
                              <a:pos x="T4" y="T5"/>
                            </a:cxn>
                            <a:cxn ang="T13">
                              <a:pos x="T6" y="T7"/>
                            </a:cxn>
                            <a:cxn ang="T14">
                              <a:pos x="T8" y="T9"/>
                            </a:cxn>
                          </a:cxnLst>
                          <a:rect l="T15" t="T16" r="T17" b="T18"/>
                          <a:pathLst>
                            <a:path w="3" h="3">
                              <a:moveTo>
                                <a:pt x="2" y="1"/>
                              </a:moveTo>
                              <a:lnTo>
                                <a:pt x="1" y="0"/>
                              </a:lnTo>
                              <a:lnTo>
                                <a:pt x="0" y="1"/>
                              </a:lnTo>
                              <a:lnTo>
                                <a:pt x="1" y="2"/>
                              </a:lnTo>
                              <a:lnTo>
                                <a:pt x="2" y="1"/>
                              </a:lnTo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 cap="rnd">
                          <a:noFill/>
                          <a:round/>
                          <a:headEnd type="none" w="sm" len="sm"/>
                          <a:tailEnd type="none" w="sm" len="sm"/>
                        </a:ln>
                      </p:spPr>
                      <p:txBody>
                        <a:bodyPr/>
                        <a:lstStyle/>
                        <a:p>
                          <a:endParaRPr lang="ru-RU">
                            <a:solidFill>
                              <a:srgbClr val="000000"/>
                            </a:solidFill>
                          </a:endParaRPr>
                        </a:p>
                      </p:txBody>
                    </p:sp>
                    <p:sp>
                      <p:nvSpPr>
                        <p:cNvPr id="51860" name="Freeform 32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5543" y="2405"/>
                          <a:ext cx="2" cy="3"/>
                        </a:xfrm>
                        <a:custGeom>
                          <a:avLst/>
                          <a:gdLst>
                            <a:gd name="T0" fmla="*/ 1 w 2"/>
                            <a:gd name="T1" fmla="*/ 0 h 3"/>
                            <a:gd name="T2" fmla="*/ 0 w 2"/>
                            <a:gd name="T3" fmla="*/ 0 h 3"/>
                            <a:gd name="T4" fmla="*/ 0 w 2"/>
                            <a:gd name="T5" fmla="*/ 2 h 3"/>
                            <a:gd name="T6" fmla="*/ 1 w 2"/>
                            <a:gd name="T7" fmla="*/ 2 h 3"/>
                            <a:gd name="T8" fmla="*/ 1 w 2"/>
                            <a:gd name="T9" fmla="*/ 0 h 3"/>
                            <a:gd name="T10" fmla="*/ 0 60000 65536"/>
                            <a:gd name="T11" fmla="*/ 0 60000 65536"/>
                            <a:gd name="T12" fmla="*/ 0 60000 65536"/>
                            <a:gd name="T13" fmla="*/ 0 60000 65536"/>
                            <a:gd name="T14" fmla="*/ 0 60000 65536"/>
                            <a:gd name="T15" fmla="*/ 0 w 2"/>
                            <a:gd name="T16" fmla="*/ 0 h 3"/>
                            <a:gd name="T17" fmla="*/ 2 w 2"/>
                            <a:gd name="T18" fmla="*/ 3 h 3"/>
                          </a:gdLst>
                          <a:ahLst/>
                          <a:cxnLst>
                            <a:cxn ang="T10">
                              <a:pos x="T0" y="T1"/>
                            </a:cxn>
                            <a:cxn ang="T11">
                              <a:pos x="T2" y="T3"/>
                            </a:cxn>
                            <a:cxn ang="T12">
                              <a:pos x="T4" y="T5"/>
                            </a:cxn>
                            <a:cxn ang="T13">
                              <a:pos x="T6" y="T7"/>
                            </a:cxn>
                            <a:cxn ang="T14">
                              <a:pos x="T8" y="T9"/>
                            </a:cxn>
                          </a:cxnLst>
                          <a:rect l="T15" t="T16" r="T17" b="T18"/>
                          <a:pathLst>
                            <a:path w="2" h="3">
                              <a:moveTo>
                                <a:pt x="1" y="0"/>
                              </a:moveTo>
                              <a:lnTo>
                                <a:pt x="0" y="0"/>
                              </a:lnTo>
                              <a:lnTo>
                                <a:pt x="0" y="2"/>
                              </a:lnTo>
                              <a:lnTo>
                                <a:pt x="1" y="2"/>
                              </a:lnTo>
                              <a:lnTo>
                                <a:pt x="1" y="0"/>
                              </a:lnTo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 cap="rnd">
                          <a:noFill/>
                          <a:round/>
                          <a:headEnd type="none" w="sm" len="sm"/>
                          <a:tailEnd type="none" w="sm" len="sm"/>
                        </a:ln>
                      </p:spPr>
                      <p:txBody>
                        <a:bodyPr/>
                        <a:lstStyle/>
                        <a:p>
                          <a:endParaRPr lang="ru-RU">
                            <a:solidFill>
                              <a:srgbClr val="000000"/>
                            </a:solidFill>
                          </a:endParaRPr>
                        </a:p>
                      </p:txBody>
                    </p:sp>
                  </p:grpSp>
                  <p:grpSp>
                    <p:nvGrpSpPr>
                      <p:cNvPr id="51521" name="Group 324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543" y="2414"/>
                        <a:ext cx="16" cy="10"/>
                        <a:chOff x="5543" y="2414"/>
                        <a:chExt cx="16" cy="10"/>
                      </a:xfrm>
                    </p:grpSpPr>
                    <p:sp>
                      <p:nvSpPr>
                        <p:cNvPr id="51853" name="Freeform 32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5556" y="2414"/>
                          <a:ext cx="3" cy="4"/>
                        </a:xfrm>
                        <a:custGeom>
                          <a:avLst/>
                          <a:gdLst>
                            <a:gd name="T0" fmla="*/ 1 w 3"/>
                            <a:gd name="T1" fmla="*/ 0 h 4"/>
                            <a:gd name="T2" fmla="*/ 2 w 3"/>
                            <a:gd name="T3" fmla="*/ 1 h 4"/>
                            <a:gd name="T4" fmla="*/ 1 w 3"/>
                            <a:gd name="T5" fmla="*/ 3 h 4"/>
                            <a:gd name="T6" fmla="*/ 0 w 3"/>
                            <a:gd name="T7" fmla="*/ 2 h 4"/>
                            <a:gd name="T8" fmla="*/ 1 w 3"/>
                            <a:gd name="T9" fmla="*/ 0 h 4"/>
                            <a:gd name="T10" fmla="*/ 0 60000 65536"/>
                            <a:gd name="T11" fmla="*/ 0 60000 65536"/>
                            <a:gd name="T12" fmla="*/ 0 60000 65536"/>
                            <a:gd name="T13" fmla="*/ 0 60000 65536"/>
                            <a:gd name="T14" fmla="*/ 0 60000 65536"/>
                            <a:gd name="T15" fmla="*/ 0 w 3"/>
                            <a:gd name="T16" fmla="*/ 0 h 4"/>
                            <a:gd name="T17" fmla="*/ 3 w 3"/>
                            <a:gd name="T18" fmla="*/ 4 h 4"/>
                          </a:gdLst>
                          <a:ahLst/>
                          <a:cxnLst>
                            <a:cxn ang="T10">
                              <a:pos x="T0" y="T1"/>
                            </a:cxn>
                            <a:cxn ang="T11">
                              <a:pos x="T2" y="T3"/>
                            </a:cxn>
                            <a:cxn ang="T12">
                              <a:pos x="T4" y="T5"/>
                            </a:cxn>
                            <a:cxn ang="T13">
                              <a:pos x="T6" y="T7"/>
                            </a:cxn>
                            <a:cxn ang="T14">
                              <a:pos x="T8" y="T9"/>
                            </a:cxn>
                          </a:cxnLst>
                          <a:rect l="T15" t="T16" r="T17" b="T18"/>
                          <a:pathLst>
                            <a:path w="3" h="4">
                              <a:moveTo>
                                <a:pt x="1" y="0"/>
                              </a:moveTo>
                              <a:lnTo>
                                <a:pt x="2" y="1"/>
                              </a:lnTo>
                              <a:lnTo>
                                <a:pt x="1" y="3"/>
                              </a:lnTo>
                              <a:lnTo>
                                <a:pt x="0" y="2"/>
                              </a:lnTo>
                              <a:lnTo>
                                <a:pt x="1" y="0"/>
                              </a:lnTo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 cap="rnd">
                          <a:noFill/>
                          <a:round/>
                          <a:headEnd type="none" w="sm" len="sm"/>
                          <a:tailEnd type="none" w="sm" len="sm"/>
                        </a:ln>
                      </p:spPr>
                      <p:txBody>
                        <a:bodyPr/>
                        <a:lstStyle/>
                        <a:p>
                          <a:endParaRPr lang="ru-RU">
                            <a:solidFill>
                              <a:srgbClr val="000000"/>
                            </a:solidFill>
                          </a:endParaRPr>
                        </a:p>
                      </p:txBody>
                    </p:sp>
                    <p:sp>
                      <p:nvSpPr>
                        <p:cNvPr id="51854" name="Freeform 32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5553" y="2421"/>
                          <a:ext cx="2" cy="3"/>
                        </a:xfrm>
                        <a:custGeom>
                          <a:avLst/>
                          <a:gdLst>
                            <a:gd name="T0" fmla="*/ 1 w 2"/>
                            <a:gd name="T1" fmla="*/ 0 h 3"/>
                            <a:gd name="T2" fmla="*/ 1 w 2"/>
                            <a:gd name="T3" fmla="*/ 1 h 3"/>
                            <a:gd name="T4" fmla="*/ 0 w 2"/>
                            <a:gd name="T5" fmla="*/ 2 h 3"/>
                            <a:gd name="T6" fmla="*/ 0 w 2"/>
                            <a:gd name="T7" fmla="*/ 1 h 3"/>
                            <a:gd name="T8" fmla="*/ 1 w 2"/>
                            <a:gd name="T9" fmla="*/ 0 h 3"/>
                            <a:gd name="T10" fmla="*/ 0 60000 65536"/>
                            <a:gd name="T11" fmla="*/ 0 60000 65536"/>
                            <a:gd name="T12" fmla="*/ 0 60000 65536"/>
                            <a:gd name="T13" fmla="*/ 0 60000 65536"/>
                            <a:gd name="T14" fmla="*/ 0 60000 65536"/>
                            <a:gd name="T15" fmla="*/ 0 w 2"/>
                            <a:gd name="T16" fmla="*/ 0 h 3"/>
                            <a:gd name="T17" fmla="*/ 2 w 2"/>
                            <a:gd name="T18" fmla="*/ 3 h 3"/>
                          </a:gdLst>
                          <a:ahLst/>
                          <a:cxnLst>
                            <a:cxn ang="T10">
                              <a:pos x="T0" y="T1"/>
                            </a:cxn>
                            <a:cxn ang="T11">
                              <a:pos x="T2" y="T3"/>
                            </a:cxn>
                            <a:cxn ang="T12">
                              <a:pos x="T4" y="T5"/>
                            </a:cxn>
                            <a:cxn ang="T13">
                              <a:pos x="T6" y="T7"/>
                            </a:cxn>
                            <a:cxn ang="T14">
                              <a:pos x="T8" y="T9"/>
                            </a:cxn>
                          </a:cxnLst>
                          <a:rect l="T15" t="T16" r="T17" b="T18"/>
                          <a:pathLst>
                            <a:path w="2" h="3">
                              <a:moveTo>
                                <a:pt x="1" y="0"/>
                              </a:moveTo>
                              <a:lnTo>
                                <a:pt x="1" y="1"/>
                              </a:lnTo>
                              <a:lnTo>
                                <a:pt x="0" y="2"/>
                              </a:lnTo>
                              <a:lnTo>
                                <a:pt x="0" y="1"/>
                              </a:lnTo>
                              <a:lnTo>
                                <a:pt x="1" y="0"/>
                              </a:lnTo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 cap="rnd">
                          <a:noFill/>
                          <a:round/>
                          <a:headEnd type="none" w="sm" len="sm"/>
                          <a:tailEnd type="none" w="sm" len="sm"/>
                        </a:ln>
                      </p:spPr>
                      <p:txBody>
                        <a:bodyPr/>
                        <a:lstStyle/>
                        <a:p>
                          <a:endParaRPr lang="ru-RU">
                            <a:solidFill>
                              <a:srgbClr val="000000"/>
                            </a:solidFill>
                          </a:endParaRPr>
                        </a:p>
                      </p:txBody>
                    </p:sp>
                    <p:sp>
                      <p:nvSpPr>
                        <p:cNvPr id="51855" name="Freeform 32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5547" y="2421"/>
                          <a:ext cx="3" cy="3"/>
                        </a:xfrm>
                        <a:custGeom>
                          <a:avLst/>
                          <a:gdLst>
                            <a:gd name="T0" fmla="*/ 2 w 3"/>
                            <a:gd name="T1" fmla="*/ 1 h 3"/>
                            <a:gd name="T2" fmla="*/ 1 w 3"/>
                            <a:gd name="T3" fmla="*/ 2 h 3"/>
                            <a:gd name="T4" fmla="*/ 0 w 3"/>
                            <a:gd name="T5" fmla="*/ 1 h 3"/>
                            <a:gd name="T6" fmla="*/ 1 w 3"/>
                            <a:gd name="T7" fmla="*/ 0 h 3"/>
                            <a:gd name="T8" fmla="*/ 2 w 3"/>
                            <a:gd name="T9" fmla="*/ 1 h 3"/>
                            <a:gd name="T10" fmla="*/ 0 60000 65536"/>
                            <a:gd name="T11" fmla="*/ 0 60000 65536"/>
                            <a:gd name="T12" fmla="*/ 0 60000 65536"/>
                            <a:gd name="T13" fmla="*/ 0 60000 65536"/>
                            <a:gd name="T14" fmla="*/ 0 60000 65536"/>
                            <a:gd name="T15" fmla="*/ 0 w 3"/>
                            <a:gd name="T16" fmla="*/ 0 h 3"/>
                            <a:gd name="T17" fmla="*/ 3 w 3"/>
                            <a:gd name="T18" fmla="*/ 3 h 3"/>
                          </a:gdLst>
                          <a:ahLst/>
                          <a:cxnLst>
                            <a:cxn ang="T10">
                              <a:pos x="T0" y="T1"/>
                            </a:cxn>
                            <a:cxn ang="T11">
                              <a:pos x="T2" y="T3"/>
                            </a:cxn>
                            <a:cxn ang="T12">
                              <a:pos x="T4" y="T5"/>
                            </a:cxn>
                            <a:cxn ang="T13">
                              <a:pos x="T6" y="T7"/>
                            </a:cxn>
                            <a:cxn ang="T14">
                              <a:pos x="T8" y="T9"/>
                            </a:cxn>
                          </a:cxnLst>
                          <a:rect l="T15" t="T16" r="T17" b="T18"/>
                          <a:pathLst>
                            <a:path w="3" h="3">
                              <a:moveTo>
                                <a:pt x="2" y="1"/>
                              </a:moveTo>
                              <a:lnTo>
                                <a:pt x="1" y="2"/>
                              </a:lnTo>
                              <a:lnTo>
                                <a:pt x="0" y="1"/>
                              </a:lnTo>
                              <a:lnTo>
                                <a:pt x="1" y="0"/>
                              </a:lnTo>
                              <a:lnTo>
                                <a:pt x="2" y="1"/>
                              </a:lnTo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 cap="rnd">
                          <a:noFill/>
                          <a:round/>
                          <a:headEnd type="none" w="sm" len="sm"/>
                          <a:tailEnd type="none" w="sm" len="sm"/>
                        </a:ln>
                      </p:spPr>
                      <p:txBody>
                        <a:bodyPr/>
                        <a:lstStyle/>
                        <a:p>
                          <a:endParaRPr lang="ru-RU">
                            <a:solidFill>
                              <a:srgbClr val="000000"/>
                            </a:solidFill>
                          </a:endParaRPr>
                        </a:p>
                      </p:txBody>
                    </p:sp>
                    <p:sp>
                      <p:nvSpPr>
                        <p:cNvPr id="51856" name="Freeform 32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5543" y="2414"/>
                          <a:ext cx="3" cy="3"/>
                        </a:xfrm>
                        <a:custGeom>
                          <a:avLst/>
                          <a:gdLst>
                            <a:gd name="T0" fmla="*/ 2 w 3"/>
                            <a:gd name="T1" fmla="*/ 2 h 3"/>
                            <a:gd name="T2" fmla="*/ 1 w 3"/>
                            <a:gd name="T3" fmla="*/ 2 h 3"/>
                            <a:gd name="T4" fmla="*/ 0 w 3"/>
                            <a:gd name="T5" fmla="*/ 0 h 3"/>
                            <a:gd name="T6" fmla="*/ 1 w 3"/>
                            <a:gd name="T7" fmla="*/ 0 h 3"/>
                            <a:gd name="T8" fmla="*/ 2 w 3"/>
                            <a:gd name="T9" fmla="*/ 2 h 3"/>
                            <a:gd name="T10" fmla="*/ 0 60000 65536"/>
                            <a:gd name="T11" fmla="*/ 0 60000 65536"/>
                            <a:gd name="T12" fmla="*/ 0 60000 65536"/>
                            <a:gd name="T13" fmla="*/ 0 60000 65536"/>
                            <a:gd name="T14" fmla="*/ 0 60000 65536"/>
                            <a:gd name="T15" fmla="*/ 0 w 3"/>
                            <a:gd name="T16" fmla="*/ 0 h 3"/>
                            <a:gd name="T17" fmla="*/ 3 w 3"/>
                            <a:gd name="T18" fmla="*/ 3 h 3"/>
                          </a:gdLst>
                          <a:ahLst/>
                          <a:cxnLst>
                            <a:cxn ang="T10">
                              <a:pos x="T0" y="T1"/>
                            </a:cxn>
                            <a:cxn ang="T11">
                              <a:pos x="T2" y="T3"/>
                            </a:cxn>
                            <a:cxn ang="T12">
                              <a:pos x="T4" y="T5"/>
                            </a:cxn>
                            <a:cxn ang="T13">
                              <a:pos x="T6" y="T7"/>
                            </a:cxn>
                            <a:cxn ang="T14">
                              <a:pos x="T8" y="T9"/>
                            </a:cxn>
                          </a:cxnLst>
                          <a:rect l="T15" t="T16" r="T17" b="T18"/>
                          <a:pathLst>
                            <a:path w="3" h="3">
                              <a:moveTo>
                                <a:pt x="2" y="2"/>
                              </a:moveTo>
                              <a:lnTo>
                                <a:pt x="1" y="2"/>
                              </a:lnTo>
                              <a:lnTo>
                                <a:pt x="0" y="0"/>
                              </a:lnTo>
                              <a:lnTo>
                                <a:pt x="1" y="0"/>
                              </a:lnTo>
                              <a:lnTo>
                                <a:pt x="2" y="2"/>
                              </a:lnTo>
                            </a:path>
                          </a:pathLst>
                        </a:custGeom>
                        <a:solidFill>
                          <a:srgbClr val="FFFFFF"/>
                        </a:solidFill>
                        <a:ln w="9525" cap="rnd">
                          <a:noFill/>
                          <a:round/>
                          <a:headEnd type="none" w="sm" len="sm"/>
                          <a:tailEnd type="none" w="sm" len="sm"/>
                        </a:ln>
                      </p:spPr>
                      <p:txBody>
                        <a:bodyPr/>
                        <a:lstStyle/>
                        <a:p>
                          <a:endParaRPr lang="ru-RU">
                            <a:solidFill>
                              <a:srgbClr val="000000"/>
                            </a:solidFill>
                          </a:endParaRPr>
                        </a:p>
                      </p:txBody>
                    </p:sp>
                  </p:grpSp>
                </p:grpSp>
              </p:grpSp>
            </p:grpSp>
          </p:grpSp>
        </p:grpSp>
        <p:grpSp>
          <p:nvGrpSpPr>
            <p:cNvPr id="51525" name="Group 329"/>
            <p:cNvGrpSpPr>
              <a:grpSpLocks/>
            </p:cNvGrpSpPr>
            <p:nvPr/>
          </p:nvGrpSpPr>
          <p:grpSpPr bwMode="auto">
            <a:xfrm>
              <a:off x="5518" y="2316"/>
              <a:ext cx="223" cy="104"/>
              <a:chOff x="5518" y="2316"/>
              <a:chExt cx="223" cy="104"/>
            </a:xfrm>
          </p:grpSpPr>
          <p:sp>
            <p:nvSpPr>
              <p:cNvPr id="51791" name="Freeform 330"/>
              <p:cNvSpPr>
                <a:spLocks/>
              </p:cNvSpPr>
              <p:nvPr/>
            </p:nvSpPr>
            <p:spPr bwMode="auto">
              <a:xfrm>
                <a:off x="5518" y="2316"/>
                <a:ext cx="223" cy="104"/>
              </a:xfrm>
              <a:custGeom>
                <a:avLst/>
                <a:gdLst>
                  <a:gd name="T0" fmla="*/ 197 w 223"/>
                  <a:gd name="T1" fmla="*/ 43 h 104"/>
                  <a:gd name="T2" fmla="*/ 179 w 223"/>
                  <a:gd name="T3" fmla="*/ 38 h 104"/>
                  <a:gd name="T4" fmla="*/ 171 w 223"/>
                  <a:gd name="T5" fmla="*/ 34 h 104"/>
                  <a:gd name="T6" fmla="*/ 141 w 223"/>
                  <a:gd name="T7" fmla="*/ 36 h 104"/>
                  <a:gd name="T8" fmla="*/ 129 w 223"/>
                  <a:gd name="T9" fmla="*/ 42 h 104"/>
                  <a:gd name="T10" fmla="*/ 94 w 223"/>
                  <a:gd name="T11" fmla="*/ 42 h 104"/>
                  <a:gd name="T12" fmla="*/ 96 w 223"/>
                  <a:gd name="T13" fmla="*/ 15 h 104"/>
                  <a:gd name="T14" fmla="*/ 98 w 223"/>
                  <a:gd name="T15" fmla="*/ 9 h 104"/>
                  <a:gd name="T16" fmla="*/ 113 w 223"/>
                  <a:gd name="T17" fmla="*/ 9 h 104"/>
                  <a:gd name="T18" fmla="*/ 118 w 223"/>
                  <a:gd name="T19" fmla="*/ 12 h 104"/>
                  <a:gd name="T20" fmla="*/ 125 w 223"/>
                  <a:gd name="T21" fmla="*/ 23 h 104"/>
                  <a:gd name="T22" fmla="*/ 135 w 223"/>
                  <a:gd name="T23" fmla="*/ 36 h 104"/>
                  <a:gd name="T24" fmla="*/ 131 w 223"/>
                  <a:gd name="T25" fmla="*/ 25 h 104"/>
                  <a:gd name="T26" fmla="*/ 121 w 223"/>
                  <a:gd name="T27" fmla="*/ 8 h 104"/>
                  <a:gd name="T28" fmla="*/ 123 w 223"/>
                  <a:gd name="T29" fmla="*/ 6 h 104"/>
                  <a:gd name="T30" fmla="*/ 132 w 223"/>
                  <a:gd name="T31" fmla="*/ 6 h 104"/>
                  <a:gd name="T32" fmla="*/ 149 w 223"/>
                  <a:gd name="T33" fmla="*/ 6 h 104"/>
                  <a:gd name="T34" fmla="*/ 148 w 223"/>
                  <a:gd name="T35" fmla="*/ 5 h 104"/>
                  <a:gd name="T36" fmla="*/ 115 w 223"/>
                  <a:gd name="T37" fmla="*/ 1 h 104"/>
                  <a:gd name="T38" fmla="*/ 26 w 223"/>
                  <a:gd name="T39" fmla="*/ 2 h 104"/>
                  <a:gd name="T40" fmla="*/ 17 w 223"/>
                  <a:gd name="T41" fmla="*/ 5 h 104"/>
                  <a:gd name="T42" fmla="*/ 3 w 223"/>
                  <a:gd name="T43" fmla="*/ 41 h 104"/>
                  <a:gd name="T44" fmla="*/ 2 w 223"/>
                  <a:gd name="T45" fmla="*/ 50 h 104"/>
                  <a:gd name="T46" fmla="*/ 0 w 223"/>
                  <a:gd name="T47" fmla="*/ 83 h 104"/>
                  <a:gd name="T48" fmla="*/ 5 w 223"/>
                  <a:gd name="T49" fmla="*/ 92 h 104"/>
                  <a:gd name="T50" fmla="*/ 20 w 223"/>
                  <a:gd name="T51" fmla="*/ 87 h 104"/>
                  <a:gd name="T52" fmla="*/ 22 w 223"/>
                  <a:gd name="T53" fmla="*/ 72 h 104"/>
                  <a:gd name="T54" fmla="*/ 28 w 223"/>
                  <a:gd name="T55" fmla="*/ 65 h 104"/>
                  <a:gd name="T56" fmla="*/ 37 w 223"/>
                  <a:gd name="T57" fmla="*/ 66 h 104"/>
                  <a:gd name="T58" fmla="*/ 43 w 223"/>
                  <a:gd name="T59" fmla="*/ 75 h 104"/>
                  <a:gd name="T60" fmla="*/ 47 w 223"/>
                  <a:gd name="T61" fmla="*/ 88 h 104"/>
                  <a:gd name="T62" fmla="*/ 137 w 223"/>
                  <a:gd name="T63" fmla="*/ 99 h 104"/>
                  <a:gd name="T64" fmla="*/ 139 w 223"/>
                  <a:gd name="T65" fmla="*/ 82 h 104"/>
                  <a:gd name="T66" fmla="*/ 141 w 223"/>
                  <a:gd name="T67" fmla="*/ 76 h 104"/>
                  <a:gd name="T68" fmla="*/ 146 w 223"/>
                  <a:gd name="T69" fmla="*/ 69 h 104"/>
                  <a:gd name="T70" fmla="*/ 151 w 223"/>
                  <a:gd name="T71" fmla="*/ 68 h 104"/>
                  <a:gd name="T72" fmla="*/ 156 w 223"/>
                  <a:gd name="T73" fmla="*/ 68 h 104"/>
                  <a:gd name="T74" fmla="*/ 160 w 223"/>
                  <a:gd name="T75" fmla="*/ 70 h 104"/>
                  <a:gd name="T76" fmla="*/ 165 w 223"/>
                  <a:gd name="T77" fmla="*/ 77 h 104"/>
                  <a:gd name="T78" fmla="*/ 168 w 223"/>
                  <a:gd name="T79" fmla="*/ 87 h 104"/>
                  <a:gd name="T80" fmla="*/ 172 w 223"/>
                  <a:gd name="T81" fmla="*/ 100 h 104"/>
                  <a:gd name="T82" fmla="*/ 183 w 223"/>
                  <a:gd name="T83" fmla="*/ 103 h 104"/>
                  <a:gd name="T84" fmla="*/ 205 w 223"/>
                  <a:gd name="T85" fmla="*/ 100 h 104"/>
                  <a:gd name="T86" fmla="*/ 214 w 223"/>
                  <a:gd name="T87" fmla="*/ 98 h 104"/>
                  <a:gd name="T88" fmla="*/ 218 w 223"/>
                  <a:gd name="T89" fmla="*/ 91 h 104"/>
                  <a:gd name="T90" fmla="*/ 220 w 223"/>
                  <a:gd name="T91" fmla="*/ 88 h 104"/>
                  <a:gd name="T92" fmla="*/ 222 w 223"/>
                  <a:gd name="T93" fmla="*/ 85 h 104"/>
                  <a:gd name="T94" fmla="*/ 221 w 223"/>
                  <a:gd name="T95" fmla="*/ 80 h 104"/>
                  <a:gd name="T96" fmla="*/ 216 w 223"/>
                  <a:gd name="T97" fmla="*/ 55 h 104"/>
                  <a:gd name="T98" fmla="*/ 212 w 223"/>
                  <a:gd name="T99" fmla="*/ 50 h 10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23"/>
                  <a:gd name="T151" fmla="*/ 0 h 104"/>
                  <a:gd name="T152" fmla="*/ 223 w 223"/>
                  <a:gd name="T153" fmla="*/ 104 h 104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23" h="104">
                    <a:moveTo>
                      <a:pt x="212" y="50"/>
                    </a:moveTo>
                    <a:lnTo>
                      <a:pt x="206" y="47"/>
                    </a:lnTo>
                    <a:lnTo>
                      <a:pt x="197" y="43"/>
                    </a:lnTo>
                    <a:lnTo>
                      <a:pt x="188" y="40"/>
                    </a:lnTo>
                    <a:lnTo>
                      <a:pt x="182" y="38"/>
                    </a:lnTo>
                    <a:lnTo>
                      <a:pt x="179" y="38"/>
                    </a:lnTo>
                    <a:lnTo>
                      <a:pt x="177" y="36"/>
                    </a:lnTo>
                    <a:lnTo>
                      <a:pt x="174" y="34"/>
                    </a:lnTo>
                    <a:lnTo>
                      <a:pt x="171" y="34"/>
                    </a:lnTo>
                    <a:lnTo>
                      <a:pt x="159" y="34"/>
                    </a:lnTo>
                    <a:lnTo>
                      <a:pt x="150" y="35"/>
                    </a:lnTo>
                    <a:lnTo>
                      <a:pt x="141" y="36"/>
                    </a:lnTo>
                    <a:lnTo>
                      <a:pt x="135" y="36"/>
                    </a:lnTo>
                    <a:lnTo>
                      <a:pt x="132" y="37"/>
                    </a:lnTo>
                    <a:lnTo>
                      <a:pt x="129" y="42"/>
                    </a:lnTo>
                    <a:lnTo>
                      <a:pt x="108" y="42"/>
                    </a:lnTo>
                    <a:lnTo>
                      <a:pt x="100" y="42"/>
                    </a:lnTo>
                    <a:lnTo>
                      <a:pt x="94" y="42"/>
                    </a:lnTo>
                    <a:lnTo>
                      <a:pt x="95" y="34"/>
                    </a:lnTo>
                    <a:lnTo>
                      <a:pt x="95" y="24"/>
                    </a:lnTo>
                    <a:lnTo>
                      <a:pt x="96" y="15"/>
                    </a:lnTo>
                    <a:lnTo>
                      <a:pt x="97" y="11"/>
                    </a:lnTo>
                    <a:lnTo>
                      <a:pt x="97" y="10"/>
                    </a:lnTo>
                    <a:lnTo>
                      <a:pt x="98" y="9"/>
                    </a:lnTo>
                    <a:lnTo>
                      <a:pt x="99" y="9"/>
                    </a:lnTo>
                    <a:lnTo>
                      <a:pt x="102" y="9"/>
                    </a:lnTo>
                    <a:lnTo>
                      <a:pt x="113" y="9"/>
                    </a:lnTo>
                    <a:lnTo>
                      <a:pt x="115" y="9"/>
                    </a:lnTo>
                    <a:lnTo>
                      <a:pt x="117" y="10"/>
                    </a:lnTo>
                    <a:lnTo>
                      <a:pt x="118" y="12"/>
                    </a:lnTo>
                    <a:lnTo>
                      <a:pt x="119" y="14"/>
                    </a:lnTo>
                    <a:lnTo>
                      <a:pt x="121" y="16"/>
                    </a:lnTo>
                    <a:lnTo>
                      <a:pt x="125" y="23"/>
                    </a:lnTo>
                    <a:lnTo>
                      <a:pt x="129" y="31"/>
                    </a:lnTo>
                    <a:lnTo>
                      <a:pt x="133" y="37"/>
                    </a:lnTo>
                    <a:lnTo>
                      <a:pt x="135" y="36"/>
                    </a:lnTo>
                    <a:lnTo>
                      <a:pt x="138" y="36"/>
                    </a:lnTo>
                    <a:lnTo>
                      <a:pt x="137" y="34"/>
                    </a:lnTo>
                    <a:lnTo>
                      <a:pt x="131" y="25"/>
                    </a:lnTo>
                    <a:lnTo>
                      <a:pt x="121" y="10"/>
                    </a:lnTo>
                    <a:lnTo>
                      <a:pt x="121" y="9"/>
                    </a:lnTo>
                    <a:lnTo>
                      <a:pt x="121" y="8"/>
                    </a:lnTo>
                    <a:lnTo>
                      <a:pt x="121" y="7"/>
                    </a:lnTo>
                    <a:lnTo>
                      <a:pt x="122" y="7"/>
                    </a:lnTo>
                    <a:lnTo>
                      <a:pt x="123" y="6"/>
                    </a:lnTo>
                    <a:lnTo>
                      <a:pt x="125" y="6"/>
                    </a:lnTo>
                    <a:lnTo>
                      <a:pt x="127" y="6"/>
                    </a:lnTo>
                    <a:lnTo>
                      <a:pt x="132" y="6"/>
                    </a:lnTo>
                    <a:lnTo>
                      <a:pt x="138" y="6"/>
                    </a:lnTo>
                    <a:lnTo>
                      <a:pt x="145" y="6"/>
                    </a:lnTo>
                    <a:lnTo>
                      <a:pt x="149" y="6"/>
                    </a:lnTo>
                    <a:lnTo>
                      <a:pt x="152" y="7"/>
                    </a:lnTo>
                    <a:lnTo>
                      <a:pt x="150" y="6"/>
                    </a:lnTo>
                    <a:lnTo>
                      <a:pt x="148" y="5"/>
                    </a:lnTo>
                    <a:lnTo>
                      <a:pt x="147" y="4"/>
                    </a:lnTo>
                    <a:lnTo>
                      <a:pt x="142" y="3"/>
                    </a:lnTo>
                    <a:lnTo>
                      <a:pt x="115" y="1"/>
                    </a:lnTo>
                    <a:lnTo>
                      <a:pt x="86" y="0"/>
                    </a:lnTo>
                    <a:lnTo>
                      <a:pt x="42" y="2"/>
                    </a:lnTo>
                    <a:lnTo>
                      <a:pt x="26" y="2"/>
                    </a:lnTo>
                    <a:lnTo>
                      <a:pt x="23" y="3"/>
                    </a:lnTo>
                    <a:lnTo>
                      <a:pt x="20" y="4"/>
                    </a:lnTo>
                    <a:lnTo>
                      <a:pt x="17" y="5"/>
                    </a:lnTo>
                    <a:lnTo>
                      <a:pt x="15" y="7"/>
                    </a:lnTo>
                    <a:lnTo>
                      <a:pt x="13" y="9"/>
                    </a:lnTo>
                    <a:lnTo>
                      <a:pt x="3" y="41"/>
                    </a:lnTo>
                    <a:lnTo>
                      <a:pt x="2" y="44"/>
                    </a:lnTo>
                    <a:lnTo>
                      <a:pt x="2" y="47"/>
                    </a:lnTo>
                    <a:lnTo>
                      <a:pt x="2" y="50"/>
                    </a:lnTo>
                    <a:lnTo>
                      <a:pt x="2" y="73"/>
                    </a:lnTo>
                    <a:lnTo>
                      <a:pt x="0" y="77"/>
                    </a:lnTo>
                    <a:lnTo>
                      <a:pt x="0" y="83"/>
                    </a:lnTo>
                    <a:lnTo>
                      <a:pt x="1" y="84"/>
                    </a:lnTo>
                    <a:lnTo>
                      <a:pt x="4" y="90"/>
                    </a:lnTo>
                    <a:lnTo>
                      <a:pt x="5" y="92"/>
                    </a:lnTo>
                    <a:lnTo>
                      <a:pt x="6" y="92"/>
                    </a:lnTo>
                    <a:lnTo>
                      <a:pt x="20" y="93"/>
                    </a:lnTo>
                    <a:lnTo>
                      <a:pt x="20" y="87"/>
                    </a:lnTo>
                    <a:lnTo>
                      <a:pt x="21" y="81"/>
                    </a:lnTo>
                    <a:lnTo>
                      <a:pt x="21" y="77"/>
                    </a:lnTo>
                    <a:lnTo>
                      <a:pt x="22" y="72"/>
                    </a:lnTo>
                    <a:lnTo>
                      <a:pt x="24" y="69"/>
                    </a:lnTo>
                    <a:lnTo>
                      <a:pt x="26" y="66"/>
                    </a:lnTo>
                    <a:lnTo>
                      <a:pt x="28" y="65"/>
                    </a:lnTo>
                    <a:lnTo>
                      <a:pt x="31" y="64"/>
                    </a:lnTo>
                    <a:lnTo>
                      <a:pt x="34" y="65"/>
                    </a:lnTo>
                    <a:lnTo>
                      <a:pt x="37" y="66"/>
                    </a:lnTo>
                    <a:lnTo>
                      <a:pt x="40" y="68"/>
                    </a:lnTo>
                    <a:lnTo>
                      <a:pt x="41" y="71"/>
                    </a:lnTo>
                    <a:lnTo>
                      <a:pt x="43" y="75"/>
                    </a:lnTo>
                    <a:lnTo>
                      <a:pt x="45" y="80"/>
                    </a:lnTo>
                    <a:lnTo>
                      <a:pt x="46" y="83"/>
                    </a:lnTo>
                    <a:lnTo>
                      <a:pt x="47" y="88"/>
                    </a:lnTo>
                    <a:lnTo>
                      <a:pt x="48" y="93"/>
                    </a:lnTo>
                    <a:lnTo>
                      <a:pt x="84" y="96"/>
                    </a:lnTo>
                    <a:lnTo>
                      <a:pt x="137" y="99"/>
                    </a:lnTo>
                    <a:lnTo>
                      <a:pt x="137" y="89"/>
                    </a:lnTo>
                    <a:lnTo>
                      <a:pt x="138" y="84"/>
                    </a:lnTo>
                    <a:lnTo>
                      <a:pt x="139" y="82"/>
                    </a:lnTo>
                    <a:lnTo>
                      <a:pt x="139" y="79"/>
                    </a:lnTo>
                    <a:lnTo>
                      <a:pt x="140" y="78"/>
                    </a:lnTo>
                    <a:lnTo>
                      <a:pt x="141" y="76"/>
                    </a:lnTo>
                    <a:lnTo>
                      <a:pt x="143" y="72"/>
                    </a:lnTo>
                    <a:lnTo>
                      <a:pt x="144" y="71"/>
                    </a:lnTo>
                    <a:lnTo>
                      <a:pt x="146" y="69"/>
                    </a:lnTo>
                    <a:lnTo>
                      <a:pt x="148" y="68"/>
                    </a:lnTo>
                    <a:lnTo>
                      <a:pt x="149" y="68"/>
                    </a:lnTo>
                    <a:lnTo>
                      <a:pt x="151" y="68"/>
                    </a:lnTo>
                    <a:lnTo>
                      <a:pt x="153" y="68"/>
                    </a:lnTo>
                    <a:lnTo>
                      <a:pt x="154" y="68"/>
                    </a:lnTo>
                    <a:lnTo>
                      <a:pt x="156" y="68"/>
                    </a:lnTo>
                    <a:lnTo>
                      <a:pt x="157" y="69"/>
                    </a:lnTo>
                    <a:lnTo>
                      <a:pt x="159" y="69"/>
                    </a:lnTo>
                    <a:lnTo>
                      <a:pt x="160" y="70"/>
                    </a:lnTo>
                    <a:lnTo>
                      <a:pt x="162" y="72"/>
                    </a:lnTo>
                    <a:lnTo>
                      <a:pt x="164" y="74"/>
                    </a:lnTo>
                    <a:lnTo>
                      <a:pt x="165" y="77"/>
                    </a:lnTo>
                    <a:lnTo>
                      <a:pt x="166" y="79"/>
                    </a:lnTo>
                    <a:lnTo>
                      <a:pt x="167" y="83"/>
                    </a:lnTo>
                    <a:lnTo>
                      <a:pt x="168" y="87"/>
                    </a:lnTo>
                    <a:lnTo>
                      <a:pt x="169" y="92"/>
                    </a:lnTo>
                    <a:lnTo>
                      <a:pt x="171" y="96"/>
                    </a:lnTo>
                    <a:lnTo>
                      <a:pt x="172" y="100"/>
                    </a:lnTo>
                    <a:lnTo>
                      <a:pt x="174" y="102"/>
                    </a:lnTo>
                    <a:lnTo>
                      <a:pt x="175" y="103"/>
                    </a:lnTo>
                    <a:lnTo>
                      <a:pt x="183" y="103"/>
                    </a:lnTo>
                    <a:lnTo>
                      <a:pt x="193" y="102"/>
                    </a:lnTo>
                    <a:lnTo>
                      <a:pt x="199" y="101"/>
                    </a:lnTo>
                    <a:lnTo>
                      <a:pt x="205" y="100"/>
                    </a:lnTo>
                    <a:lnTo>
                      <a:pt x="208" y="99"/>
                    </a:lnTo>
                    <a:lnTo>
                      <a:pt x="212" y="99"/>
                    </a:lnTo>
                    <a:lnTo>
                      <a:pt x="214" y="98"/>
                    </a:lnTo>
                    <a:lnTo>
                      <a:pt x="214" y="92"/>
                    </a:lnTo>
                    <a:lnTo>
                      <a:pt x="217" y="91"/>
                    </a:lnTo>
                    <a:lnTo>
                      <a:pt x="218" y="91"/>
                    </a:lnTo>
                    <a:lnTo>
                      <a:pt x="219" y="91"/>
                    </a:lnTo>
                    <a:lnTo>
                      <a:pt x="220" y="90"/>
                    </a:lnTo>
                    <a:lnTo>
                      <a:pt x="220" y="88"/>
                    </a:lnTo>
                    <a:lnTo>
                      <a:pt x="221" y="87"/>
                    </a:lnTo>
                    <a:lnTo>
                      <a:pt x="221" y="85"/>
                    </a:lnTo>
                    <a:lnTo>
                      <a:pt x="222" y="85"/>
                    </a:lnTo>
                    <a:lnTo>
                      <a:pt x="222" y="81"/>
                    </a:lnTo>
                    <a:lnTo>
                      <a:pt x="221" y="81"/>
                    </a:lnTo>
                    <a:lnTo>
                      <a:pt x="221" y="80"/>
                    </a:lnTo>
                    <a:lnTo>
                      <a:pt x="218" y="76"/>
                    </a:lnTo>
                    <a:lnTo>
                      <a:pt x="216" y="57"/>
                    </a:lnTo>
                    <a:lnTo>
                      <a:pt x="216" y="55"/>
                    </a:lnTo>
                    <a:lnTo>
                      <a:pt x="215" y="53"/>
                    </a:lnTo>
                    <a:lnTo>
                      <a:pt x="214" y="51"/>
                    </a:lnTo>
                    <a:lnTo>
                      <a:pt x="212" y="50"/>
                    </a:lnTo>
                  </a:path>
                </a:pathLst>
              </a:custGeom>
              <a:solidFill>
                <a:srgbClr val="DF1F3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1792" name="Freeform 331"/>
              <p:cNvSpPr>
                <a:spLocks/>
              </p:cNvSpPr>
              <p:nvPr/>
            </p:nvSpPr>
            <p:spPr bwMode="auto">
              <a:xfrm>
                <a:off x="5666" y="2322"/>
                <a:ext cx="27" cy="29"/>
              </a:xfrm>
              <a:custGeom>
                <a:avLst/>
                <a:gdLst>
                  <a:gd name="T0" fmla="*/ 26 w 27"/>
                  <a:gd name="T1" fmla="*/ 28 h 29"/>
                  <a:gd name="T2" fmla="*/ 21 w 27"/>
                  <a:gd name="T3" fmla="*/ 22 h 29"/>
                  <a:gd name="T4" fmla="*/ 18 w 27"/>
                  <a:gd name="T5" fmla="*/ 18 h 29"/>
                  <a:gd name="T6" fmla="*/ 13 w 27"/>
                  <a:gd name="T7" fmla="*/ 13 h 29"/>
                  <a:gd name="T8" fmla="*/ 7 w 27"/>
                  <a:gd name="T9" fmla="*/ 6 h 29"/>
                  <a:gd name="T10" fmla="*/ 3 w 27"/>
                  <a:gd name="T11" fmla="*/ 1 h 29"/>
                  <a:gd name="T12" fmla="*/ 2 w 27"/>
                  <a:gd name="T13" fmla="*/ 0 h 29"/>
                  <a:gd name="T14" fmla="*/ 0 w 27"/>
                  <a:gd name="T15" fmla="*/ 0 h 29"/>
                  <a:gd name="T16" fmla="*/ 3 w 27"/>
                  <a:gd name="T17" fmla="*/ 4 h 29"/>
                  <a:gd name="T18" fmla="*/ 6 w 27"/>
                  <a:gd name="T19" fmla="*/ 7 h 29"/>
                  <a:gd name="T20" fmla="*/ 9 w 27"/>
                  <a:gd name="T21" fmla="*/ 10 h 29"/>
                  <a:gd name="T22" fmla="*/ 12 w 27"/>
                  <a:gd name="T23" fmla="*/ 13 h 29"/>
                  <a:gd name="T24" fmla="*/ 17 w 27"/>
                  <a:gd name="T25" fmla="*/ 19 h 29"/>
                  <a:gd name="T26" fmla="*/ 20 w 27"/>
                  <a:gd name="T27" fmla="*/ 24 h 29"/>
                  <a:gd name="T28" fmla="*/ 22 w 27"/>
                  <a:gd name="T29" fmla="*/ 27 h 29"/>
                  <a:gd name="T30" fmla="*/ 23 w 27"/>
                  <a:gd name="T31" fmla="*/ 28 h 29"/>
                  <a:gd name="T32" fmla="*/ 26 w 27"/>
                  <a:gd name="T33" fmla="*/ 28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29"/>
                  <a:gd name="T53" fmla="*/ 27 w 27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29">
                    <a:moveTo>
                      <a:pt x="26" y="28"/>
                    </a:moveTo>
                    <a:lnTo>
                      <a:pt x="21" y="22"/>
                    </a:lnTo>
                    <a:lnTo>
                      <a:pt x="18" y="18"/>
                    </a:lnTo>
                    <a:lnTo>
                      <a:pt x="13" y="13"/>
                    </a:lnTo>
                    <a:lnTo>
                      <a:pt x="7" y="6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6" y="7"/>
                    </a:lnTo>
                    <a:lnTo>
                      <a:pt x="9" y="10"/>
                    </a:lnTo>
                    <a:lnTo>
                      <a:pt x="12" y="13"/>
                    </a:lnTo>
                    <a:lnTo>
                      <a:pt x="17" y="19"/>
                    </a:lnTo>
                    <a:lnTo>
                      <a:pt x="20" y="24"/>
                    </a:lnTo>
                    <a:lnTo>
                      <a:pt x="22" y="27"/>
                    </a:lnTo>
                    <a:lnTo>
                      <a:pt x="23" y="28"/>
                    </a:lnTo>
                    <a:lnTo>
                      <a:pt x="26" y="28"/>
                    </a:lnTo>
                  </a:path>
                </a:pathLst>
              </a:custGeom>
              <a:solidFill>
                <a:srgbClr val="800000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1793" name="Freeform 332"/>
              <p:cNvSpPr>
                <a:spLocks/>
              </p:cNvSpPr>
              <p:nvPr/>
            </p:nvSpPr>
            <p:spPr bwMode="auto">
              <a:xfrm>
                <a:off x="5650" y="2351"/>
                <a:ext cx="7" cy="4"/>
              </a:xfrm>
              <a:custGeom>
                <a:avLst/>
                <a:gdLst>
                  <a:gd name="T0" fmla="*/ 4 w 7"/>
                  <a:gd name="T1" fmla="*/ 0 h 4"/>
                  <a:gd name="T2" fmla="*/ 6 w 7"/>
                  <a:gd name="T3" fmla="*/ 2 h 4"/>
                  <a:gd name="T4" fmla="*/ 3 w 7"/>
                  <a:gd name="T5" fmla="*/ 2 h 4"/>
                  <a:gd name="T6" fmla="*/ 1 w 7"/>
                  <a:gd name="T7" fmla="*/ 3 h 4"/>
                  <a:gd name="T8" fmla="*/ 0 w 7"/>
                  <a:gd name="T9" fmla="*/ 1 h 4"/>
                  <a:gd name="T10" fmla="*/ 2 w 7"/>
                  <a:gd name="T11" fmla="*/ 0 h 4"/>
                  <a:gd name="T12" fmla="*/ 4 w 7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4"/>
                  <a:gd name="T23" fmla="*/ 7 w 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4">
                    <a:moveTo>
                      <a:pt x="4" y="0"/>
                    </a:moveTo>
                    <a:lnTo>
                      <a:pt x="6" y="2"/>
                    </a:lnTo>
                    <a:lnTo>
                      <a:pt x="3" y="2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DF1F3F"/>
              </a:solidFill>
              <a:ln w="9525" cap="rnd">
                <a:noFill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1794" name="Rectangle 333"/>
              <p:cNvSpPr>
                <a:spLocks noChangeArrowheads="1"/>
              </p:cNvSpPr>
              <p:nvPr/>
            </p:nvSpPr>
            <p:spPr bwMode="auto">
              <a:xfrm flipH="1">
                <a:off x="5612" y="23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lIns="110464" tIns="55233" rIns="110464" bIns="55233" anchor="ctr"/>
              <a:lstStyle/>
              <a:p>
                <a:endParaRPr lang="en-US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1795" name="Freeform 334"/>
              <p:cNvSpPr>
                <a:spLocks/>
              </p:cNvSpPr>
              <p:nvPr/>
            </p:nvSpPr>
            <p:spPr bwMode="auto">
              <a:xfrm>
                <a:off x="5695" y="2397"/>
                <a:ext cx="46" cy="10"/>
              </a:xfrm>
              <a:custGeom>
                <a:avLst/>
                <a:gdLst>
                  <a:gd name="T0" fmla="*/ 45 w 46"/>
                  <a:gd name="T1" fmla="*/ 0 h 10"/>
                  <a:gd name="T2" fmla="*/ 43 w 46"/>
                  <a:gd name="T3" fmla="*/ 0 h 10"/>
                  <a:gd name="T4" fmla="*/ 41 w 46"/>
                  <a:gd name="T5" fmla="*/ 1 h 10"/>
                  <a:gd name="T6" fmla="*/ 37 w 46"/>
                  <a:gd name="T7" fmla="*/ 1 h 10"/>
                  <a:gd name="T8" fmla="*/ 32 w 46"/>
                  <a:gd name="T9" fmla="*/ 2 h 10"/>
                  <a:gd name="T10" fmla="*/ 27 w 46"/>
                  <a:gd name="T11" fmla="*/ 3 h 10"/>
                  <a:gd name="T12" fmla="*/ 23 w 46"/>
                  <a:gd name="T13" fmla="*/ 3 h 10"/>
                  <a:gd name="T14" fmla="*/ 19 w 46"/>
                  <a:gd name="T15" fmla="*/ 3 h 10"/>
                  <a:gd name="T16" fmla="*/ 14 w 46"/>
                  <a:gd name="T17" fmla="*/ 3 h 10"/>
                  <a:gd name="T18" fmla="*/ 11 w 46"/>
                  <a:gd name="T19" fmla="*/ 4 h 10"/>
                  <a:gd name="T20" fmla="*/ 5 w 46"/>
                  <a:gd name="T21" fmla="*/ 4 h 10"/>
                  <a:gd name="T22" fmla="*/ 2 w 46"/>
                  <a:gd name="T23" fmla="*/ 4 h 10"/>
                  <a:gd name="T24" fmla="*/ 0 w 46"/>
                  <a:gd name="T25" fmla="*/ 4 h 10"/>
                  <a:gd name="T26" fmla="*/ 0 w 46"/>
                  <a:gd name="T27" fmla="*/ 9 h 10"/>
                  <a:gd name="T28" fmla="*/ 4 w 46"/>
                  <a:gd name="T29" fmla="*/ 9 h 10"/>
                  <a:gd name="T30" fmla="*/ 10 w 46"/>
                  <a:gd name="T31" fmla="*/ 8 h 10"/>
                  <a:gd name="T32" fmla="*/ 15 w 46"/>
                  <a:gd name="T33" fmla="*/ 8 h 10"/>
                  <a:gd name="T34" fmla="*/ 19 w 46"/>
                  <a:gd name="T35" fmla="*/ 8 h 10"/>
                  <a:gd name="T36" fmla="*/ 24 w 46"/>
                  <a:gd name="T37" fmla="*/ 8 h 10"/>
                  <a:gd name="T38" fmla="*/ 27 w 46"/>
                  <a:gd name="T39" fmla="*/ 7 h 10"/>
                  <a:gd name="T40" fmla="*/ 31 w 46"/>
                  <a:gd name="T41" fmla="*/ 7 h 10"/>
                  <a:gd name="T42" fmla="*/ 34 w 46"/>
                  <a:gd name="T43" fmla="*/ 6 h 10"/>
                  <a:gd name="T44" fmla="*/ 37 w 46"/>
                  <a:gd name="T45" fmla="*/ 6 h 10"/>
                  <a:gd name="T46" fmla="*/ 40 w 46"/>
                  <a:gd name="T47" fmla="*/ 5 h 10"/>
                  <a:gd name="T48" fmla="*/ 43 w 46"/>
                  <a:gd name="T49" fmla="*/ 5 h 10"/>
                  <a:gd name="T50" fmla="*/ 45 w 46"/>
                  <a:gd name="T51" fmla="*/ 4 h 10"/>
                  <a:gd name="T52" fmla="*/ 45 w 46"/>
                  <a:gd name="T53" fmla="*/ 0 h 1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46"/>
                  <a:gd name="T82" fmla="*/ 0 h 10"/>
                  <a:gd name="T83" fmla="*/ 46 w 46"/>
                  <a:gd name="T84" fmla="*/ 10 h 1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46" h="10">
                    <a:moveTo>
                      <a:pt x="45" y="0"/>
                    </a:moveTo>
                    <a:lnTo>
                      <a:pt x="43" y="0"/>
                    </a:lnTo>
                    <a:lnTo>
                      <a:pt x="41" y="1"/>
                    </a:lnTo>
                    <a:lnTo>
                      <a:pt x="37" y="1"/>
                    </a:lnTo>
                    <a:lnTo>
                      <a:pt x="32" y="2"/>
                    </a:lnTo>
                    <a:lnTo>
                      <a:pt x="27" y="3"/>
                    </a:lnTo>
                    <a:lnTo>
                      <a:pt x="23" y="3"/>
                    </a:lnTo>
                    <a:lnTo>
                      <a:pt x="19" y="3"/>
                    </a:lnTo>
                    <a:lnTo>
                      <a:pt x="14" y="3"/>
                    </a:lnTo>
                    <a:lnTo>
                      <a:pt x="11" y="4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4" y="9"/>
                    </a:lnTo>
                    <a:lnTo>
                      <a:pt x="10" y="8"/>
                    </a:lnTo>
                    <a:lnTo>
                      <a:pt x="15" y="8"/>
                    </a:lnTo>
                    <a:lnTo>
                      <a:pt x="19" y="8"/>
                    </a:lnTo>
                    <a:lnTo>
                      <a:pt x="24" y="8"/>
                    </a:lnTo>
                    <a:lnTo>
                      <a:pt x="27" y="7"/>
                    </a:lnTo>
                    <a:lnTo>
                      <a:pt x="31" y="7"/>
                    </a:lnTo>
                    <a:lnTo>
                      <a:pt x="34" y="6"/>
                    </a:lnTo>
                    <a:lnTo>
                      <a:pt x="37" y="6"/>
                    </a:lnTo>
                    <a:lnTo>
                      <a:pt x="40" y="5"/>
                    </a:lnTo>
                    <a:lnTo>
                      <a:pt x="43" y="5"/>
                    </a:lnTo>
                    <a:lnTo>
                      <a:pt x="45" y="4"/>
                    </a:lnTo>
                    <a:lnTo>
                      <a:pt x="45" y="0"/>
                    </a:lnTo>
                  </a:path>
                </a:pathLst>
              </a:custGeom>
              <a:solidFill>
                <a:srgbClr val="800000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51526" name="Group 335"/>
              <p:cNvGrpSpPr>
                <a:grpSpLocks/>
              </p:cNvGrpSpPr>
              <p:nvPr/>
            </p:nvGrpSpPr>
            <p:grpSpPr bwMode="auto">
              <a:xfrm>
                <a:off x="5697" y="2375"/>
                <a:ext cx="41" cy="23"/>
                <a:chOff x="5697" y="2375"/>
                <a:chExt cx="41" cy="23"/>
              </a:xfrm>
            </p:grpSpPr>
            <p:sp>
              <p:nvSpPr>
                <p:cNvPr id="51831" name="Line 336"/>
                <p:cNvSpPr>
                  <a:spLocks noChangeShapeType="1"/>
                </p:cNvSpPr>
                <p:nvPr/>
              </p:nvSpPr>
              <p:spPr bwMode="auto">
                <a:xfrm flipH="1">
                  <a:off x="5717" y="2378"/>
                  <a:ext cx="14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anchor="ctr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832" name="Line 337"/>
                <p:cNvSpPr>
                  <a:spLocks noChangeShapeType="1"/>
                </p:cNvSpPr>
                <p:nvPr/>
              </p:nvSpPr>
              <p:spPr bwMode="auto">
                <a:xfrm flipH="1">
                  <a:off x="5717" y="2379"/>
                  <a:ext cx="15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anchor="ctr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833" name="Line 338"/>
                <p:cNvSpPr>
                  <a:spLocks noChangeShapeType="1"/>
                </p:cNvSpPr>
                <p:nvPr/>
              </p:nvSpPr>
              <p:spPr bwMode="auto">
                <a:xfrm flipH="1">
                  <a:off x="5717" y="2381"/>
                  <a:ext cx="15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anchor="ctr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834" name="Line 339"/>
                <p:cNvSpPr>
                  <a:spLocks noChangeShapeType="1"/>
                </p:cNvSpPr>
                <p:nvPr/>
              </p:nvSpPr>
              <p:spPr bwMode="auto">
                <a:xfrm flipH="1">
                  <a:off x="5717" y="2384"/>
                  <a:ext cx="15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anchor="ctr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835" name="Line 340"/>
                <p:cNvSpPr>
                  <a:spLocks noChangeShapeType="1"/>
                </p:cNvSpPr>
                <p:nvPr/>
              </p:nvSpPr>
              <p:spPr bwMode="auto">
                <a:xfrm flipH="1">
                  <a:off x="5717" y="2385"/>
                  <a:ext cx="15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anchor="ctr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836" name="Line 341"/>
                <p:cNvSpPr>
                  <a:spLocks noChangeShapeType="1"/>
                </p:cNvSpPr>
                <p:nvPr/>
              </p:nvSpPr>
              <p:spPr bwMode="auto">
                <a:xfrm flipH="1">
                  <a:off x="5717" y="2388"/>
                  <a:ext cx="15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anchor="ctr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837" name="Line 342"/>
                <p:cNvSpPr>
                  <a:spLocks noChangeShapeType="1"/>
                </p:cNvSpPr>
                <p:nvPr/>
              </p:nvSpPr>
              <p:spPr bwMode="auto">
                <a:xfrm flipH="1">
                  <a:off x="5717" y="2390"/>
                  <a:ext cx="16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anchor="ctr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838" name="Line 343"/>
                <p:cNvSpPr>
                  <a:spLocks noChangeShapeType="1"/>
                </p:cNvSpPr>
                <p:nvPr/>
              </p:nvSpPr>
              <p:spPr bwMode="auto">
                <a:xfrm flipH="1">
                  <a:off x="5717" y="2392"/>
                  <a:ext cx="16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anchor="ctr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839" name="Freeform 344"/>
                <p:cNvSpPr>
                  <a:spLocks/>
                </p:cNvSpPr>
                <p:nvPr/>
              </p:nvSpPr>
              <p:spPr bwMode="auto">
                <a:xfrm>
                  <a:off x="5703" y="2394"/>
                  <a:ext cx="35" cy="4"/>
                </a:xfrm>
                <a:custGeom>
                  <a:avLst/>
                  <a:gdLst>
                    <a:gd name="T0" fmla="*/ 34 w 35"/>
                    <a:gd name="T1" fmla="*/ 0 h 4"/>
                    <a:gd name="T2" fmla="*/ 31 w 35"/>
                    <a:gd name="T3" fmla="*/ 0 h 4"/>
                    <a:gd name="T4" fmla="*/ 27 w 35"/>
                    <a:gd name="T5" fmla="*/ 1 h 4"/>
                    <a:gd name="T6" fmla="*/ 23 w 35"/>
                    <a:gd name="T7" fmla="*/ 1 h 4"/>
                    <a:gd name="T8" fmla="*/ 17 w 35"/>
                    <a:gd name="T9" fmla="*/ 2 h 4"/>
                    <a:gd name="T10" fmla="*/ 13 w 35"/>
                    <a:gd name="T11" fmla="*/ 2 h 4"/>
                    <a:gd name="T12" fmla="*/ 9 w 35"/>
                    <a:gd name="T13" fmla="*/ 3 h 4"/>
                    <a:gd name="T14" fmla="*/ 6 w 35"/>
                    <a:gd name="T15" fmla="*/ 3 h 4"/>
                    <a:gd name="T16" fmla="*/ 3 w 35"/>
                    <a:gd name="T17" fmla="*/ 3 h 4"/>
                    <a:gd name="T18" fmla="*/ 0 w 35"/>
                    <a:gd name="T19" fmla="*/ 3 h 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5"/>
                    <a:gd name="T31" fmla="*/ 0 h 4"/>
                    <a:gd name="T32" fmla="*/ 35 w 35"/>
                    <a:gd name="T33" fmla="*/ 4 h 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5" h="4">
                      <a:moveTo>
                        <a:pt x="34" y="0"/>
                      </a:moveTo>
                      <a:lnTo>
                        <a:pt x="31" y="0"/>
                      </a:lnTo>
                      <a:lnTo>
                        <a:pt x="27" y="1"/>
                      </a:lnTo>
                      <a:lnTo>
                        <a:pt x="23" y="1"/>
                      </a:lnTo>
                      <a:lnTo>
                        <a:pt x="17" y="2"/>
                      </a:lnTo>
                      <a:lnTo>
                        <a:pt x="13" y="2"/>
                      </a:lnTo>
                      <a:lnTo>
                        <a:pt x="9" y="3"/>
                      </a:lnTo>
                      <a:lnTo>
                        <a:pt x="6" y="3"/>
                      </a:lnTo>
                      <a:lnTo>
                        <a:pt x="3" y="3"/>
                      </a:lnTo>
                      <a:lnTo>
                        <a:pt x="0" y="3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840" name="Freeform 345"/>
                <p:cNvSpPr>
                  <a:spLocks/>
                </p:cNvSpPr>
                <p:nvPr/>
              </p:nvSpPr>
              <p:spPr bwMode="auto">
                <a:xfrm>
                  <a:off x="5697" y="2375"/>
                  <a:ext cx="38" cy="3"/>
                </a:xfrm>
                <a:custGeom>
                  <a:avLst/>
                  <a:gdLst>
                    <a:gd name="T0" fmla="*/ 37 w 38"/>
                    <a:gd name="T1" fmla="*/ 0 h 3"/>
                    <a:gd name="T2" fmla="*/ 33 w 38"/>
                    <a:gd name="T3" fmla="*/ 0 h 3"/>
                    <a:gd name="T4" fmla="*/ 26 w 38"/>
                    <a:gd name="T5" fmla="*/ 1 h 3"/>
                    <a:gd name="T6" fmla="*/ 20 w 38"/>
                    <a:gd name="T7" fmla="*/ 1 h 3"/>
                    <a:gd name="T8" fmla="*/ 13 w 38"/>
                    <a:gd name="T9" fmla="*/ 2 h 3"/>
                    <a:gd name="T10" fmla="*/ 4 w 38"/>
                    <a:gd name="T11" fmla="*/ 2 h 3"/>
                    <a:gd name="T12" fmla="*/ 0 w 38"/>
                    <a:gd name="T13" fmla="*/ 2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8"/>
                    <a:gd name="T22" fmla="*/ 0 h 3"/>
                    <a:gd name="T23" fmla="*/ 38 w 3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8" h="3">
                      <a:moveTo>
                        <a:pt x="37" y="0"/>
                      </a:moveTo>
                      <a:lnTo>
                        <a:pt x="33" y="0"/>
                      </a:lnTo>
                      <a:lnTo>
                        <a:pt x="26" y="1"/>
                      </a:lnTo>
                      <a:lnTo>
                        <a:pt x="20" y="1"/>
                      </a:lnTo>
                      <a:lnTo>
                        <a:pt x="13" y="2"/>
                      </a:lnTo>
                      <a:lnTo>
                        <a:pt x="4" y="2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51797" name="Freeform 346"/>
              <p:cNvSpPr>
                <a:spLocks/>
              </p:cNvSpPr>
              <p:nvPr/>
            </p:nvSpPr>
            <p:spPr bwMode="auto">
              <a:xfrm>
                <a:off x="5705" y="2403"/>
                <a:ext cx="35" cy="4"/>
              </a:xfrm>
              <a:custGeom>
                <a:avLst/>
                <a:gdLst>
                  <a:gd name="T0" fmla="*/ 34 w 35"/>
                  <a:gd name="T1" fmla="*/ 0 h 4"/>
                  <a:gd name="T2" fmla="*/ 30 w 35"/>
                  <a:gd name="T3" fmla="*/ 1 h 4"/>
                  <a:gd name="T4" fmla="*/ 27 w 35"/>
                  <a:gd name="T5" fmla="*/ 1 h 4"/>
                  <a:gd name="T6" fmla="*/ 22 w 35"/>
                  <a:gd name="T7" fmla="*/ 2 h 4"/>
                  <a:gd name="T8" fmla="*/ 19 w 35"/>
                  <a:gd name="T9" fmla="*/ 2 h 4"/>
                  <a:gd name="T10" fmla="*/ 15 w 35"/>
                  <a:gd name="T11" fmla="*/ 2 h 4"/>
                  <a:gd name="T12" fmla="*/ 11 w 35"/>
                  <a:gd name="T13" fmla="*/ 3 h 4"/>
                  <a:gd name="T14" fmla="*/ 7 w 35"/>
                  <a:gd name="T15" fmla="*/ 3 h 4"/>
                  <a:gd name="T16" fmla="*/ 0 w 35"/>
                  <a:gd name="T17" fmla="*/ 3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5"/>
                  <a:gd name="T28" fmla="*/ 0 h 4"/>
                  <a:gd name="T29" fmla="*/ 35 w 35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5" h="4">
                    <a:moveTo>
                      <a:pt x="34" y="0"/>
                    </a:moveTo>
                    <a:lnTo>
                      <a:pt x="30" y="1"/>
                    </a:lnTo>
                    <a:lnTo>
                      <a:pt x="27" y="1"/>
                    </a:lnTo>
                    <a:lnTo>
                      <a:pt x="22" y="2"/>
                    </a:lnTo>
                    <a:lnTo>
                      <a:pt x="19" y="2"/>
                    </a:lnTo>
                    <a:lnTo>
                      <a:pt x="15" y="2"/>
                    </a:lnTo>
                    <a:lnTo>
                      <a:pt x="11" y="3"/>
                    </a:lnTo>
                    <a:lnTo>
                      <a:pt x="7" y="3"/>
                    </a:lnTo>
                    <a:lnTo>
                      <a:pt x="0" y="3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1798" name="Freeform 347"/>
              <p:cNvSpPr>
                <a:spLocks/>
              </p:cNvSpPr>
              <p:nvPr/>
            </p:nvSpPr>
            <p:spPr bwMode="auto">
              <a:xfrm>
                <a:off x="5705" y="2408"/>
                <a:ext cx="28" cy="4"/>
              </a:xfrm>
              <a:custGeom>
                <a:avLst/>
                <a:gdLst>
                  <a:gd name="T0" fmla="*/ 27 w 28"/>
                  <a:gd name="T1" fmla="*/ 0 h 4"/>
                  <a:gd name="T2" fmla="*/ 19 w 28"/>
                  <a:gd name="T3" fmla="*/ 1 h 4"/>
                  <a:gd name="T4" fmla="*/ 14 w 28"/>
                  <a:gd name="T5" fmla="*/ 2 h 4"/>
                  <a:gd name="T6" fmla="*/ 9 w 28"/>
                  <a:gd name="T7" fmla="*/ 3 h 4"/>
                  <a:gd name="T8" fmla="*/ 5 w 28"/>
                  <a:gd name="T9" fmla="*/ 3 h 4"/>
                  <a:gd name="T10" fmla="*/ 2 w 28"/>
                  <a:gd name="T11" fmla="*/ 3 h 4"/>
                  <a:gd name="T12" fmla="*/ 0 w 28"/>
                  <a:gd name="T13" fmla="*/ 3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"/>
                  <a:gd name="T22" fmla="*/ 0 h 4"/>
                  <a:gd name="T23" fmla="*/ 28 w 2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" h="4">
                    <a:moveTo>
                      <a:pt x="27" y="0"/>
                    </a:moveTo>
                    <a:lnTo>
                      <a:pt x="19" y="1"/>
                    </a:lnTo>
                    <a:lnTo>
                      <a:pt x="14" y="2"/>
                    </a:lnTo>
                    <a:lnTo>
                      <a:pt x="9" y="3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0" y="3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1799" name="Freeform 348"/>
              <p:cNvSpPr>
                <a:spLocks/>
              </p:cNvSpPr>
              <p:nvPr/>
            </p:nvSpPr>
            <p:spPr bwMode="auto">
              <a:xfrm>
                <a:off x="5688" y="2411"/>
                <a:ext cx="9" cy="1"/>
              </a:xfrm>
              <a:custGeom>
                <a:avLst/>
                <a:gdLst>
                  <a:gd name="T0" fmla="*/ 8 w 9"/>
                  <a:gd name="T1" fmla="*/ 0 h 1"/>
                  <a:gd name="T2" fmla="*/ 0 w 9"/>
                  <a:gd name="T3" fmla="*/ 0 h 1"/>
                  <a:gd name="T4" fmla="*/ 0 60000 65536"/>
                  <a:gd name="T5" fmla="*/ 0 60000 65536"/>
                  <a:gd name="T6" fmla="*/ 0 w 9"/>
                  <a:gd name="T7" fmla="*/ 0 h 1"/>
                  <a:gd name="T8" fmla="*/ 9 w 9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9" h="1">
                    <a:moveTo>
                      <a:pt x="8" y="0"/>
                    </a:moveTo>
                    <a:lnTo>
                      <a:pt x="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1800" name="Line 349"/>
              <p:cNvSpPr>
                <a:spLocks noChangeShapeType="1"/>
              </p:cNvSpPr>
              <p:nvPr/>
            </p:nvSpPr>
            <p:spPr bwMode="auto">
              <a:xfrm flipH="1">
                <a:off x="5692" y="2401"/>
                <a:ext cx="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 type="none" w="sm" len="sm"/>
                <a:tailEnd type="none" w="sm" len="sm"/>
              </a:ln>
            </p:spPr>
            <p:txBody>
              <a:bodyPr wrap="none" anchor="ctr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1801" name="Freeform 350"/>
              <p:cNvSpPr>
                <a:spLocks/>
              </p:cNvSpPr>
              <p:nvPr/>
            </p:nvSpPr>
            <p:spPr bwMode="auto">
              <a:xfrm>
                <a:off x="5696" y="2374"/>
                <a:ext cx="39" cy="27"/>
              </a:xfrm>
              <a:custGeom>
                <a:avLst/>
                <a:gdLst>
                  <a:gd name="T0" fmla="*/ 38 w 39"/>
                  <a:gd name="T1" fmla="*/ 0 h 27"/>
                  <a:gd name="T2" fmla="*/ 32 w 39"/>
                  <a:gd name="T3" fmla="*/ 0 h 27"/>
                  <a:gd name="T4" fmla="*/ 25 w 39"/>
                  <a:gd name="T5" fmla="*/ 1 h 27"/>
                  <a:gd name="T6" fmla="*/ 14 w 39"/>
                  <a:gd name="T7" fmla="*/ 2 h 27"/>
                  <a:gd name="T8" fmla="*/ 9 w 39"/>
                  <a:gd name="T9" fmla="*/ 2 h 27"/>
                  <a:gd name="T10" fmla="*/ 5 w 39"/>
                  <a:gd name="T11" fmla="*/ 2 h 27"/>
                  <a:gd name="T12" fmla="*/ 4 w 39"/>
                  <a:gd name="T13" fmla="*/ 2 h 27"/>
                  <a:gd name="T14" fmla="*/ 2 w 39"/>
                  <a:gd name="T15" fmla="*/ 2 h 27"/>
                  <a:gd name="T16" fmla="*/ 0 w 39"/>
                  <a:gd name="T17" fmla="*/ 2 h 27"/>
                  <a:gd name="T18" fmla="*/ 0 w 39"/>
                  <a:gd name="T19" fmla="*/ 26 h 2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9"/>
                  <a:gd name="T31" fmla="*/ 0 h 27"/>
                  <a:gd name="T32" fmla="*/ 39 w 39"/>
                  <a:gd name="T33" fmla="*/ 27 h 2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9" h="27">
                    <a:moveTo>
                      <a:pt x="38" y="0"/>
                    </a:moveTo>
                    <a:lnTo>
                      <a:pt x="32" y="0"/>
                    </a:lnTo>
                    <a:lnTo>
                      <a:pt x="25" y="1"/>
                    </a:lnTo>
                    <a:lnTo>
                      <a:pt x="14" y="2"/>
                    </a:lnTo>
                    <a:lnTo>
                      <a:pt x="9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6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1802" name="Freeform 351"/>
              <p:cNvSpPr>
                <a:spLocks/>
              </p:cNvSpPr>
              <p:nvPr/>
            </p:nvSpPr>
            <p:spPr bwMode="auto">
              <a:xfrm>
                <a:off x="5656" y="2352"/>
                <a:ext cx="45" cy="24"/>
              </a:xfrm>
              <a:custGeom>
                <a:avLst/>
                <a:gdLst>
                  <a:gd name="T0" fmla="*/ 44 w 45"/>
                  <a:gd name="T1" fmla="*/ 23 h 24"/>
                  <a:gd name="T2" fmla="*/ 44 w 45"/>
                  <a:gd name="T3" fmla="*/ 21 h 24"/>
                  <a:gd name="T4" fmla="*/ 43 w 45"/>
                  <a:gd name="T5" fmla="*/ 19 h 24"/>
                  <a:gd name="T6" fmla="*/ 43 w 45"/>
                  <a:gd name="T7" fmla="*/ 18 h 24"/>
                  <a:gd name="T8" fmla="*/ 42 w 45"/>
                  <a:gd name="T9" fmla="*/ 17 h 24"/>
                  <a:gd name="T10" fmla="*/ 41 w 45"/>
                  <a:gd name="T11" fmla="*/ 16 h 24"/>
                  <a:gd name="T12" fmla="*/ 40 w 45"/>
                  <a:gd name="T13" fmla="*/ 15 h 24"/>
                  <a:gd name="T14" fmla="*/ 39 w 45"/>
                  <a:gd name="T15" fmla="*/ 15 h 24"/>
                  <a:gd name="T16" fmla="*/ 3 w 45"/>
                  <a:gd name="T17" fmla="*/ 3 h 24"/>
                  <a:gd name="T18" fmla="*/ 2 w 45"/>
                  <a:gd name="T19" fmla="*/ 3 h 24"/>
                  <a:gd name="T20" fmla="*/ 1 w 45"/>
                  <a:gd name="T21" fmla="*/ 2 h 24"/>
                  <a:gd name="T22" fmla="*/ 0 w 45"/>
                  <a:gd name="T23" fmla="*/ 0 h 2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5"/>
                  <a:gd name="T37" fmla="*/ 0 h 24"/>
                  <a:gd name="T38" fmla="*/ 45 w 45"/>
                  <a:gd name="T39" fmla="*/ 24 h 2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5" h="24">
                    <a:moveTo>
                      <a:pt x="44" y="23"/>
                    </a:moveTo>
                    <a:lnTo>
                      <a:pt x="44" y="21"/>
                    </a:lnTo>
                    <a:lnTo>
                      <a:pt x="43" y="19"/>
                    </a:lnTo>
                    <a:lnTo>
                      <a:pt x="43" y="18"/>
                    </a:lnTo>
                    <a:lnTo>
                      <a:pt x="42" y="17"/>
                    </a:lnTo>
                    <a:lnTo>
                      <a:pt x="41" y="16"/>
                    </a:lnTo>
                    <a:lnTo>
                      <a:pt x="40" y="15"/>
                    </a:lnTo>
                    <a:lnTo>
                      <a:pt x="39" y="15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1803" name="Freeform 352"/>
              <p:cNvSpPr>
                <a:spLocks/>
              </p:cNvSpPr>
              <p:nvPr/>
            </p:nvSpPr>
            <p:spPr bwMode="auto">
              <a:xfrm>
                <a:off x="5520" y="2367"/>
                <a:ext cx="177" cy="9"/>
              </a:xfrm>
              <a:custGeom>
                <a:avLst/>
                <a:gdLst>
                  <a:gd name="T0" fmla="*/ 176 w 177"/>
                  <a:gd name="T1" fmla="*/ 8 h 9"/>
                  <a:gd name="T2" fmla="*/ 173 w 177"/>
                  <a:gd name="T3" fmla="*/ 7 h 9"/>
                  <a:gd name="T4" fmla="*/ 160 w 177"/>
                  <a:gd name="T5" fmla="*/ 6 h 9"/>
                  <a:gd name="T6" fmla="*/ 144 w 177"/>
                  <a:gd name="T7" fmla="*/ 5 h 9"/>
                  <a:gd name="T8" fmla="*/ 127 w 177"/>
                  <a:gd name="T9" fmla="*/ 4 h 9"/>
                  <a:gd name="T10" fmla="*/ 88 w 177"/>
                  <a:gd name="T11" fmla="*/ 3 h 9"/>
                  <a:gd name="T12" fmla="*/ 0 w 177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7"/>
                  <a:gd name="T22" fmla="*/ 0 h 9"/>
                  <a:gd name="T23" fmla="*/ 177 w 177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7" h="9">
                    <a:moveTo>
                      <a:pt x="176" y="8"/>
                    </a:moveTo>
                    <a:lnTo>
                      <a:pt x="173" y="7"/>
                    </a:lnTo>
                    <a:lnTo>
                      <a:pt x="160" y="6"/>
                    </a:lnTo>
                    <a:lnTo>
                      <a:pt x="144" y="5"/>
                    </a:lnTo>
                    <a:lnTo>
                      <a:pt x="127" y="4"/>
                    </a:lnTo>
                    <a:lnTo>
                      <a:pt x="88" y="3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1804" name="Freeform 353"/>
              <p:cNvSpPr>
                <a:spLocks/>
              </p:cNvSpPr>
              <p:nvPr/>
            </p:nvSpPr>
            <p:spPr bwMode="auto">
              <a:xfrm>
                <a:off x="5520" y="2369"/>
                <a:ext cx="177" cy="9"/>
              </a:xfrm>
              <a:custGeom>
                <a:avLst/>
                <a:gdLst>
                  <a:gd name="T0" fmla="*/ 176 w 177"/>
                  <a:gd name="T1" fmla="*/ 8 h 9"/>
                  <a:gd name="T2" fmla="*/ 173 w 177"/>
                  <a:gd name="T3" fmla="*/ 7 h 9"/>
                  <a:gd name="T4" fmla="*/ 168 w 177"/>
                  <a:gd name="T5" fmla="*/ 7 h 9"/>
                  <a:gd name="T6" fmla="*/ 163 w 177"/>
                  <a:gd name="T7" fmla="*/ 6 h 9"/>
                  <a:gd name="T8" fmla="*/ 158 w 177"/>
                  <a:gd name="T9" fmla="*/ 6 h 9"/>
                  <a:gd name="T10" fmla="*/ 141 w 177"/>
                  <a:gd name="T11" fmla="*/ 5 h 9"/>
                  <a:gd name="T12" fmla="*/ 118 w 177"/>
                  <a:gd name="T13" fmla="*/ 4 h 9"/>
                  <a:gd name="T14" fmla="*/ 65 w 177"/>
                  <a:gd name="T15" fmla="*/ 2 h 9"/>
                  <a:gd name="T16" fmla="*/ 29 w 177"/>
                  <a:gd name="T17" fmla="*/ 1 h 9"/>
                  <a:gd name="T18" fmla="*/ 0 w 177"/>
                  <a:gd name="T19" fmla="*/ 0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77"/>
                  <a:gd name="T31" fmla="*/ 0 h 9"/>
                  <a:gd name="T32" fmla="*/ 177 w 177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77" h="9">
                    <a:moveTo>
                      <a:pt x="176" y="8"/>
                    </a:moveTo>
                    <a:lnTo>
                      <a:pt x="173" y="7"/>
                    </a:lnTo>
                    <a:lnTo>
                      <a:pt x="168" y="7"/>
                    </a:lnTo>
                    <a:lnTo>
                      <a:pt x="163" y="6"/>
                    </a:lnTo>
                    <a:lnTo>
                      <a:pt x="158" y="6"/>
                    </a:lnTo>
                    <a:lnTo>
                      <a:pt x="141" y="5"/>
                    </a:lnTo>
                    <a:lnTo>
                      <a:pt x="118" y="4"/>
                    </a:lnTo>
                    <a:lnTo>
                      <a:pt x="65" y="2"/>
                    </a:lnTo>
                    <a:lnTo>
                      <a:pt x="29" y="1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1805" name="Freeform 354"/>
              <p:cNvSpPr>
                <a:spLocks/>
              </p:cNvSpPr>
              <p:nvPr/>
            </p:nvSpPr>
            <p:spPr bwMode="auto">
              <a:xfrm>
                <a:off x="5523" y="2376"/>
                <a:ext cx="174" cy="19"/>
              </a:xfrm>
              <a:custGeom>
                <a:avLst/>
                <a:gdLst>
                  <a:gd name="T0" fmla="*/ 173 w 174"/>
                  <a:gd name="T1" fmla="*/ 18 h 19"/>
                  <a:gd name="T2" fmla="*/ 164 w 174"/>
                  <a:gd name="T3" fmla="*/ 18 h 19"/>
                  <a:gd name="T4" fmla="*/ 163 w 174"/>
                  <a:gd name="T5" fmla="*/ 16 h 19"/>
                  <a:gd name="T6" fmla="*/ 162 w 174"/>
                  <a:gd name="T7" fmla="*/ 14 h 19"/>
                  <a:gd name="T8" fmla="*/ 162 w 174"/>
                  <a:gd name="T9" fmla="*/ 12 h 19"/>
                  <a:gd name="T10" fmla="*/ 161 w 174"/>
                  <a:gd name="T11" fmla="*/ 10 h 19"/>
                  <a:gd name="T12" fmla="*/ 160 w 174"/>
                  <a:gd name="T13" fmla="*/ 9 h 19"/>
                  <a:gd name="T14" fmla="*/ 159 w 174"/>
                  <a:gd name="T15" fmla="*/ 8 h 19"/>
                  <a:gd name="T16" fmla="*/ 158 w 174"/>
                  <a:gd name="T17" fmla="*/ 7 h 19"/>
                  <a:gd name="T18" fmla="*/ 157 w 174"/>
                  <a:gd name="T19" fmla="*/ 6 h 19"/>
                  <a:gd name="T20" fmla="*/ 155 w 174"/>
                  <a:gd name="T21" fmla="*/ 5 h 19"/>
                  <a:gd name="T22" fmla="*/ 154 w 174"/>
                  <a:gd name="T23" fmla="*/ 4 h 19"/>
                  <a:gd name="T24" fmla="*/ 152 w 174"/>
                  <a:gd name="T25" fmla="*/ 4 h 19"/>
                  <a:gd name="T26" fmla="*/ 151 w 174"/>
                  <a:gd name="T27" fmla="*/ 3 h 19"/>
                  <a:gd name="T28" fmla="*/ 149 w 174"/>
                  <a:gd name="T29" fmla="*/ 3 h 19"/>
                  <a:gd name="T30" fmla="*/ 147 w 174"/>
                  <a:gd name="T31" fmla="*/ 3 h 19"/>
                  <a:gd name="T32" fmla="*/ 144 w 174"/>
                  <a:gd name="T33" fmla="*/ 3 h 19"/>
                  <a:gd name="T34" fmla="*/ 142 w 174"/>
                  <a:gd name="T35" fmla="*/ 4 h 19"/>
                  <a:gd name="T36" fmla="*/ 140 w 174"/>
                  <a:gd name="T37" fmla="*/ 5 h 19"/>
                  <a:gd name="T38" fmla="*/ 138 w 174"/>
                  <a:gd name="T39" fmla="*/ 6 h 19"/>
                  <a:gd name="T40" fmla="*/ 137 w 174"/>
                  <a:gd name="T41" fmla="*/ 8 h 19"/>
                  <a:gd name="T42" fmla="*/ 136 w 174"/>
                  <a:gd name="T43" fmla="*/ 9 h 19"/>
                  <a:gd name="T44" fmla="*/ 135 w 174"/>
                  <a:gd name="T45" fmla="*/ 11 h 19"/>
                  <a:gd name="T46" fmla="*/ 134 w 174"/>
                  <a:gd name="T47" fmla="*/ 12 h 19"/>
                  <a:gd name="T48" fmla="*/ 133 w 174"/>
                  <a:gd name="T49" fmla="*/ 14 h 19"/>
                  <a:gd name="T50" fmla="*/ 133 w 174"/>
                  <a:gd name="T51" fmla="*/ 15 h 19"/>
                  <a:gd name="T52" fmla="*/ 133 w 174"/>
                  <a:gd name="T53" fmla="*/ 16 h 19"/>
                  <a:gd name="T54" fmla="*/ 132 w 174"/>
                  <a:gd name="T55" fmla="*/ 17 h 19"/>
                  <a:gd name="T56" fmla="*/ 130 w 174"/>
                  <a:gd name="T57" fmla="*/ 16 h 19"/>
                  <a:gd name="T58" fmla="*/ 55 w 174"/>
                  <a:gd name="T59" fmla="*/ 14 h 19"/>
                  <a:gd name="T60" fmla="*/ 41 w 174"/>
                  <a:gd name="T61" fmla="*/ 13 h 19"/>
                  <a:gd name="T62" fmla="*/ 40 w 174"/>
                  <a:gd name="T63" fmla="*/ 10 h 19"/>
                  <a:gd name="T64" fmla="*/ 39 w 174"/>
                  <a:gd name="T65" fmla="*/ 8 h 19"/>
                  <a:gd name="T66" fmla="*/ 37 w 174"/>
                  <a:gd name="T67" fmla="*/ 5 h 19"/>
                  <a:gd name="T68" fmla="*/ 36 w 174"/>
                  <a:gd name="T69" fmla="*/ 4 h 19"/>
                  <a:gd name="T70" fmla="*/ 34 w 174"/>
                  <a:gd name="T71" fmla="*/ 2 h 19"/>
                  <a:gd name="T72" fmla="*/ 32 w 174"/>
                  <a:gd name="T73" fmla="*/ 1 h 19"/>
                  <a:gd name="T74" fmla="*/ 30 w 174"/>
                  <a:gd name="T75" fmla="*/ 0 h 19"/>
                  <a:gd name="T76" fmla="*/ 27 w 174"/>
                  <a:gd name="T77" fmla="*/ 0 h 19"/>
                  <a:gd name="T78" fmla="*/ 25 w 174"/>
                  <a:gd name="T79" fmla="*/ 1 h 19"/>
                  <a:gd name="T80" fmla="*/ 22 w 174"/>
                  <a:gd name="T81" fmla="*/ 2 h 19"/>
                  <a:gd name="T82" fmla="*/ 19 w 174"/>
                  <a:gd name="T83" fmla="*/ 5 h 19"/>
                  <a:gd name="T84" fmla="*/ 17 w 174"/>
                  <a:gd name="T85" fmla="*/ 8 h 19"/>
                  <a:gd name="T86" fmla="*/ 15 w 174"/>
                  <a:gd name="T87" fmla="*/ 11 h 19"/>
                  <a:gd name="T88" fmla="*/ 0 w 174"/>
                  <a:gd name="T89" fmla="*/ 11 h 1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74"/>
                  <a:gd name="T136" fmla="*/ 0 h 19"/>
                  <a:gd name="T137" fmla="*/ 174 w 174"/>
                  <a:gd name="T138" fmla="*/ 19 h 1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74" h="19">
                    <a:moveTo>
                      <a:pt x="173" y="18"/>
                    </a:moveTo>
                    <a:lnTo>
                      <a:pt x="164" y="18"/>
                    </a:lnTo>
                    <a:lnTo>
                      <a:pt x="163" y="16"/>
                    </a:lnTo>
                    <a:lnTo>
                      <a:pt x="162" y="14"/>
                    </a:lnTo>
                    <a:lnTo>
                      <a:pt x="162" y="12"/>
                    </a:lnTo>
                    <a:lnTo>
                      <a:pt x="161" y="10"/>
                    </a:lnTo>
                    <a:lnTo>
                      <a:pt x="160" y="9"/>
                    </a:lnTo>
                    <a:lnTo>
                      <a:pt x="159" y="8"/>
                    </a:lnTo>
                    <a:lnTo>
                      <a:pt x="158" y="7"/>
                    </a:lnTo>
                    <a:lnTo>
                      <a:pt x="157" y="6"/>
                    </a:lnTo>
                    <a:lnTo>
                      <a:pt x="155" y="5"/>
                    </a:lnTo>
                    <a:lnTo>
                      <a:pt x="154" y="4"/>
                    </a:lnTo>
                    <a:lnTo>
                      <a:pt x="152" y="4"/>
                    </a:lnTo>
                    <a:lnTo>
                      <a:pt x="151" y="3"/>
                    </a:lnTo>
                    <a:lnTo>
                      <a:pt x="149" y="3"/>
                    </a:lnTo>
                    <a:lnTo>
                      <a:pt x="147" y="3"/>
                    </a:lnTo>
                    <a:lnTo>
                      <a:pt x="144" y="3"/>
                    </a:lnTo>
                    <a:lnTo>
                      <a:pt x="142" y="4"/>
                    </a:lnTo>
                    <a:lnTo>
                      <a:pt x="140" y="5"/>
                    </a:lnTo>
                    <a:lnTo>
                      <a:pt x="138" y="6"/>
                    </a:lnTo>
                    <a:lnTo>
                      <a:pt x="137" y="8"/>
                    </a:lnTo>
                    <a:lnTo>
                      <a:pt x="136" y="9"/>
                    </a:lnTo>
                    <a:lnTo>
                      <a:pt x="135" y="11"/>
                    </a:lnTo>
                    <a:lnTo>
                      <a:pt x="134" y="12"/>
                    </a:lnTo>
                    <a:lnTo>
                      <a:pt x="133" y="14"/>
                    </a:lnTo>
                    <a:lnTo>
                      <a:pt x="133" y="15"/>
                    </a:lnTo>
                    <a:lnTo>
                      <a:pt x="133" y="16"/>
                    </a:lnTo>
                    <a:lnTo>
                      <a:pt x="132" y="17"/>
                    </a:lnTo>
                    <a:lnTo>
                      <a:pt x="130" y="16"/>
                    </a:lnTo>
                    <a:lnTo>
                      <a:pt x="55" y="14"/>
                    </a:lnTo>
                    <a:lnTo>
                      <a:pt x="41" y="13"/>
                    </a:lnTo>
                    <a:lnTo>
                      <a:pt x="40" y="10"/>
                    </a:lnTo>
                    <a:lnTo>
                      <a:pt x="39" y="8"/>
                    </a:lnTo>
                    <a:lnTo>
                      <a:pt x="37" y="5"/>
                    </a:lnTo>
                    <a:lnTo>
                      <a:pt x="36" y="4"/>
                    </a:lnTo>
                    <a:lnTo>
                      <a:pt x="34" y="2"/>
                    </a:lnTo>
                    <a:lnTo>
                      <a:pt x="32" y="1"/>
                    </a:lnTo>
                    <a:lnTo>
                      <a:pt x="30" y="0"/>
                    </a:lnTo>
                    <a:lnTo>
                      <a:pt x="27" y="0"/>
                    </a:lnTo>
                    <a:lnTo>
                      <a:pt x="25" y="1"/>
                    </a:lnTo>
                    <a:lnTo>
                      <a:pt x="22" y="2"/>
                    </a:lnTo>
                    <a:lnTo>
                      <a:pt x="19" y="5"/>
                    </a:lnTo>
                    <a:lnTo>
                      <a:pt x="17" y="8"/>
                    </a:lnTo>
                    <a:lnTo>
                      <a:pt x="15" y="11"/>
                    </a:lnTo>
                    <a:lnTo>
                      <a:pt x="0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1806" name="Freeform 355"/>
              <p:cNvSpPr>
                <a:spLocks/>
              </p:cNvSpPr>
              <p:nvPr/>
            </p:nvSpPr>
            <p:spPr bwMode="auto">
              <a:xfrm>
                <a:off x="5522" y="2323"/>
                <a:ext cx="14" cy="85"/>
              </a:xfrm>
              <a:custGeom>
                <a:avLst/>
                <a:gdLst>
                  <a:gd name="T0" fmla="*/ 13 w 14"/>
                  <a:gd name="T1" fmla="*/ 0 h 85"/>
                  <a:gd name="T2" fmla="*/ 5 w 14"/>
                  <a:gd name="T3" fmla="*/ 23 h 85"/>
                  <a:gd name="T4" fmla="*/ 3 w 14"/>
                  <a:gd name="T5" fmla="*/ 28 h 85"/>
                  <a:gd name="T6" fmla="*/ 2 w 14"/>
                  <a:gd name="T7" fmla="*/ 33 h 85"/>
                  <a:gd name="T8" fmla="*/ 1 w 14"/>
                  <a:gd name="T9" fmla="*/ 38 h 85"/>
                  <a:gd name="T10" fmla="*/ 0 w 14"/>
                  <a:gd name="T11" fmla="*/ 43 h 85"/>
                  <a:gd name="T12" fmla="*/ 0 w 14"/>
                  <a:gd name="T13" fmla="*/ 49 h 85"/>
                  <a:gd name="T14" fmla="*/ 0 w 14"/>
                  <a:gd name="T15" fmla="*/ 59 h 85"/>
                  <a:gd name="T16" fmla="*/ 0 w 14"/>
                  <a:gd name="T17" fmla="*/ 65 h 85"/>
                  <a:gd name="T18" fmla="*/ 1 w 14"/>
                  <a:gd name="T19" fmla="*/ 66 h 85"/>
                  <a:gd name="T20" fmla="*/ 2 w 14"/>
                  <a:gd name="T21" fmla="*/ 68 h 85"/>
                  <a:gd name="T22" fmla="*/ 2 w 14"/>
                  <a:gd name="T23" fmla="*/ 70 h 85"/>
                  <a:gd name="T24" fmla="*/ 2 w 14"/>
                  <a:gd name="T25" fmla="*/ 75 h 85"/>
                  <a:gd name="T26" fmla="*/ 3 w 14"/>
                  <a:gd name="T27" fmla="*/ 79 h 85"/>
                  <a:gd name="T28" fmla="*/ 3 w 14"/>
                  <a:gd name="T29" fmla="*/ 81 h 85"/>
                  <a:gd name="T30" fmla="*/ 3 w 14"/>
                  <a:gd name="T31" fmla="*/ 84 h 8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"/>
                  <a:gd name="T49" fmla="*/ 0 h 85"/>
                  <a:gd name="T50" fmla="*/ 14 w 14"/>
                  <a:gd name="T51" fmla="*/ 85 h 8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" h="85">
                    <a:moveTo>
                      <a:pt x="13" y="0"/>
                    </a:moveTo>
                    <a:lnTo>
                      <a:pt x="5" y="23"/>
                    </a:lnTo>
                    <a:lnTo>
                      <a:pt x="3" y="28"/>
                    </a:lnTo>
                    <a:lnTo>
                      <a:pt x="2" y="33"/>
                    </a:lnTo>
                    <a:lnTo>
                      <a:pt x="1" y="38"/>
                    </a:lnTo>
                    <a:lnTo>
                      <a:pt x="0" y="43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0" y="65"/>
                    </a:lnTo>
                    <a:lnTo>
                      <a:pt x="1" y="66"/>
                    </a:lnTo>
                    <a:lnTo>
                      <a:pt x="2" y="68"/>
                    </a:lnTo>
                    <a:lnTo>
                      <a:pt x="2" y="70"/>
                    </a:lnTo>
                    <a:lnTo>
                      <a:pt x="2" y="75"/>
                    </a:lnTo>
                    <a:lnTo>
                      <a:pt x="3" y="79"/>
                    </a:lnTo>
                    <a:lnTo>
                      <a:pt x="3" y="81"/>
                    </a:lnTo>
                    <a:lnTo>
                      <a:pt x="3" y="84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1807" name="Freeform 356"/>
              <p:cNvSpPr>
                <a:spLocks/>
              </p:cNvSpPr>
              <p:nvPr/>
            </p:nvSpPr>
            <p:spPr bwMode="auto">
              <a:xfrm>
                <a:off x="5563" y="2395"/>
                <a:ext cx="94" cy="6"/>
              </a:xfrm>
              <a:custGeom>
                <a:avLst/>
                <a:gdLst>
                  <a:gd name="T0" fmla="*/ 93 w 94"/>
                  <a:gd name="T1" fmla="*/ 5 h 6"/>
                  <a:gd name="T2" fmla="*/ 32 w 94"/>
                  <a:gd name="T3" fmla="*/ 2 h 6"/>
                  <a:gd name="T4" fmla="*/ 0 w 94"/>
                  <a:gd name="T5" fmla="*/ 0 h 6"/>
                  <a:gd name="T6" fmla="*/ 0 60000 65536"/>
                  <a:gd name="T7" fmla="*/ 0 60000 65536"/>
                  <a:gd name="T8" fmla="*/ 0 60000 65536"/>
                  <a:gd name="T9" fmla="*/ 0 w 94"/>
                  <a:gd name="T10" fmla="*/ 0 h 6"/>
                  <a:gd name="T11" fmla="*/ 94 w 94"/>
                  <a:gd name="T12" fmla="*/ 6 h 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4" h="6">
                    <a:moveTo>
                      <a:pt x="93" y="5"/>
                    </a:moveTo>
                    <a:lnTo>
                      <a:pt x="32" y="2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1808" name="Freeform 357"/>
              <p:cNvSpPr>
                <a:spLocks/>
              </p:cNvSpPr>
              <p:nvPr/>
            </p:nvSpPr>
            <p:spPr bwMode="auto">
              <a:xfrm>
                <a:off x="5533" y="2321"/>
                <a:ext cx="121" cy="32"/>
              </a:xfrm>
              <a:custGeom>
                <a:avLst/>
                <a:gdLst>
                  <a:gd name="T0" fmla="*/ 120 w 121"/>
                  <a:gd name="T1" fmla="*/ 31 h 32"/>
                  <a:gd name="T2" fmla="*/ 113 w 121"/>
                  <a:gd name="T3" fmla="*/ 19 h 32"/>
                  <a:gd name="T4" fmla="*/ 108 w 121"/>
                  <a:gd name="T5" fmla="*/ 11 h 32"/>
                  <a:gd name="T6" fmla="*/ 106 w 121"/>
                  <a:gd name="T7" fmla="*/ 7 h 32"/>
                  <a:gd name="T8" fmla="*/ 104 w 121"/>
                  <a:gd name="T9" fmla="*/ 5 h 32"/>
                  <a:gd name="T10" fmla="*/ 103 w 121"/>
                  <a:gd name="T11" fmla="*/ 3 h 32"/>
                  <a:gd name="T12" fmla="*/ 101 w 121"/>
                  <a:gd name="T13" fmla="*/ 1 h 32"/>
                  <a:gd name="T14" fmla="*/ 99 w 121"/>
                  <a:gd name="T15" fmla="*/ 1 h 32"/>
                  <a:gd name="T16" fmla="*/ 97 w 121"/>
                  <a:gd name="T17" fmla="*/ 0 h 32"/>
                  <a:gd name="T18" fmla="*/ 32 w 121"/>
                  <a:gd name="T19" fmla="*/ 0 h 32"/>
                  <a:gd name="T20" fmla="*/ 0 w 121"/>
                  <a:gd name="T21" fmla="*/ 1 h 3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21"/>
                  <a:gd name="T34" fmla="*/ 0 h 32"/>
                  <a:gd name="T35" fmla="*/ 121 w 121"/>
                  <a:gd name="T36" fmla="*/ 32 h 3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21" h="32">
                    <a:moveTo>
                      <a:pt x="120" y="31"/>
                    </a:moveTo>
                    <a:lnTo>
                      <a:pt x="113" y="19"/>
                    </a:lnTo>
                    <a:lnTo>
                      <a:pt x="108" y="11"/>
                    </a:lnTo>
                    <a:lnTo>
                      <a:pt x="106" y="7"/>
                    </a:lnTo>
                    <a:lnTo>
                      <a:pt x="104" y="5"/>
                    </a:lnTo>
                    <a:lnTo>
                      <a:pt x="103" y="3"/>
                    </a:lnTo>
                    <a:lnTo>
                      <a:pt x="101" y="1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32" y="0"/>
                    </a:lnTo>
                    <a:lnTo>
                      <a:pt x="0" y="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1809" name="Freeform 358"/>
              <p:cNvSpPr>
                <a:spLocks/>
              </p:cNvSpPr>
              <p:nvPr/>
            </p:nvSpPr>
            <p:spPr bwMode="auto">
              <a:xfrm>
                <a:off x="5609" y="2322"/>
                <a:ext cx="46" cy="90"/>
              </a:xfrm>
              <a:custGeom>
                <a:avLst/>
                <a:gdLst>
                  <a:gd name="T0" fmla="*/ 4 w 46"/>
                  <a:gd name="T1" fmla="*/ 0 h 90"/>
                  <a:gd name="T2" fmla="*/ 1 w 46"/>
                  <a:gd name="T3" fmla="*/ 34 h 90"/>
                  <a:gd name="T4" fmla="*/ 1 w 46"/>
                  <a:gd name="T5" fmla="*/ 40 h 90"/>
                  <a:gd name="T6" fmla="*/ 0 w 46"/>
                  <a:gd name="T7" fmla="*/ 47 h 90"/>
                  <a:gd name="T8" fmla="*/ 0 w 46"/>
                  <a:gd name="T9" fmla="*/ 55 h 90"/>
                  <a:gd name="T10" fmla="*/ 0 w 46"/>
                  <a:gd name="T11" fmla="*/ 61 h 90"/>
                  <a:gd name="T12" fmla="*/ 0 w 46"/>
                  <a:gd name="T13" fmla="*/ 69 h 90"/>
                  <a:gd name="T14" fmla="*/ 0 w 46"/>
                  <a:gd name="T15" fmla="*/ 75 h 90"/>
                  <a:gd name="T16" fmla="*/ 1 w 46"/>
                  <a:gd name="T17" fmla="*/ 82 h 90"/>
                  <a:gd name="T18" fmla="*/ 2 w 46"/>
                  <a:gd name="T19" fmla="*/ 87 h 90"/>
                  <a:gd name="T20" fmla="*/ 42 w 46"/>
                  <a:gd name="T21" fmla="*/ 89 h 90"/>
                  <a:gd name="T22" fmla="*/ 43 w 46"/>
                  <a:gd name="T23" fmla="*/ 79 h 90"/>
                  <a:gd name="T24" fmla="*/ 44 w 46"/>
                  <a:gd name="T25" fmla="*/ 71 h 90"/>
                  <a:gd name="T26" fmla="*/ 45 w 46"/>
                  <a:gd name="T27" fmla="*/ 53 h 90"/>
                  <a:gd name="T28" fmla="*/ 45 w 46"/>
                  <a:gd name="T29" fmla="*/ 44 h 90"/>
                  <a:gd name="T30" fmla="*/ 45 w 46"/>
                  <a:gd name="T31" fmla="*/ 37 h 90"/>
                  <a:gd name="T32" fmla="*/ 45 w 46"/>
                  <a:gd name="T33" fmla="*/ 34 h 90"/>
                  <a:gd name="T34" fmla="*/ 45 w 46"/>
                  <a:gd name="T35" fmla="*/ 32 h 90"/>
                  <a:gd name="T36" fmla="*/ 44 w 46"/>
                  <a:gd name="T37" fmla="*/ 31 h 90"/>
                  <a:gd name="T38" fmla="*/ 44 w 46"/>
                  <a:gd name="T39" fmla="*/ 30 h 9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6"/>
                  <a:gd name="T61" fmla="*/ 0 h 90"/>
                  <a:gd name="T62" fmla="*/ 46 w 46"/>
                  <a:gd name="T63" fmla="*/ 90 h 9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6" h="90">
                    <a:moveTo>
                      <a:pt x="4" y="0"/>
                    </a:moveTo>
                    <a:lnTo>
                      <a:pt x="1" y="34"/>
                    </a:lnTo>
                    <a:lnTo>
                      <a:pt x="1" y="40"/>
                    </a:lnTo>
                    <a:lnTo>
                      <a:pt x="0" y="47"/>
                    </a:lnTo>
                    <a:lnTo>
                      <a:pt x="0" y="55"/>
                    </a:lnTo>
                    <a:lnTo>
                      <a:pt x="0" y="61"/>
                    </a:lnTo>
                    <a:lnTo>
                      <a:pt x="0" y="69"/>
                    </a:lnTo>
                    <a:lnTo>
                      <a:pt x="0" y="75"/>
                    </a:lnTo>
                    <a:lnTo>
                      <a:pt x="1" y="82"/>
                    </a:lnTo>
                    <a:lnTo>
                      <a:pt x="2" y="87"/>
                    </a:lnTo>
                    <a:lnTo>
                      <a:pt x="42" y="89"/>
                    </a:lnTo>
                    <a:lnTo>
                      <a:pt x="43" y="79"/>
                    </a:lnTo>
                    <a:lnTo>
                      <a:pt x="44" y="71"/>
                    </a:lnTo>
                    <a:lnTo>
                      <a:pt x="45" y="53"/>
                    </a:lnTo>
                    <a:lnTo>
                      <a:pt x="45" y="44"/>
                    </a:lnTo>
                    <a:lnTo>
                      <a:pt x="45" y="37"/>
                    </a:lnTo>
                    <a:lnTo>
                      <a:pt x="45" y="34"/>
                    </a:lnTo>
                    <a:lnTo>
                      <a:pt x="45" y="32"/>
                    </a:lnTo>
                    <a:lnTo>
                      <a:pt x="44" y="31"/>
                    </a:lnTo>
                    <a:lnTo>
                      <a:pt x="44" y="3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1810" name="Freeform 359"/>
              <p:cNvSpPr>
                <a:spLocks/>
              </p:cNvSpPr>
              <p:nvPr/>
            </p:nvSpPr>
            <p:spPr bwMode="auto">
              <a:xfrm>
                <a:off x="5524" y="2394"/>
                <a:ext cx="16" cy="1"/>
              </a:xfrm>
              <a:custGeom>
                <a:avLst/>
                <a:gdLst>
                  <a:gd name="T0" fmla="*/ 15 w 16"/>
                  <a:gd name="T1" fmla="*/ 0 h 1"/>
                  <a:gd name="T2" fmla="*/ 8 w 16"/>
                  <a:gd name="T3" fmla="*/ 0 h 1"/>
                  <a:gd name="T4" fmla="*/ 0 w 16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6"/>
                  <a:gd name="T10" fmla="*/ 0 h 1"/>
                  <a:gd name="T11" fmla="*/ 16 w 16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" h="1">
                    <a:moveTo>
                      <a:pt x="15" y="0"/>
                    </a:moveTo>
                    <a:lnTo>
                      <a:pt x="8" y="0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51532" name="Group 360"/>
              <p:cNvGrpSpPr>
                <a:grpSpLocks/>
              </p:cNvGrpSpPr>
              <p:nvPr/>
            </p:nvGrpSpPr>
            <p:grpSpPr bwMode="auto">
              <a:xfrm>
                <a:off x="5612" y="2373"/>
                <a:ext cx="5" cy="4"/>
                <a:chOff x="5612" y="2373"/>
                <a:chExt cx="5" cy="4"/>
              </a:xfrm>
            </p:grpSpPr>
            <p:sp>
              <p:nvSpPr>
                <p:cNvPr id="51829" name="Rectangle 361"/>
                <p:cNvSpPr>
                  <a:spLocks noChangeArrowheads="1"/>
                </p:cNvSpPr>
                <p:nvPr/>
              </p:nvSpPr>
              <p:spPr bwMode="auto">
                <a:xfrm flipH="1">
                  <a:off x="5612" y="2373"/>
                  <a:ext cx="5" cy="2"/>
                </a:xfrm>
                <a:prstGeom prst="rect">
                  <a:avLst/>
                </a:prstGeom>
                <a:solidFill>
                  <a:srgbClr val="C0C0C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110464" tIns="55233" rIns="110464" bIns="55233" anchor="ctr"/>
                <a:lstStyle/>
                <a:p>
                  <a:endParaRPr lang="en-US">
                    <a:solidFill>
                      <a:srgbClr val="000000"/>
                    </a:solidFill>
                    <a:latin typeface="Arial" pitchFamily="34" charset="0"/>
                  </a:endParaRPr>
                </a:p>
              </p:txBody>
            </p:sp>
            <p:sp>
              <p:nvSpPr>
                <p:cNvPr id="51830" name="Rectangle 362"/>
                <p:cNvSpPr>
                  <a:spLocks noChangeArrowheads="1"/>
                </p:cNvSpPr>
                <p:nvPr/>
              </p:nvSpPr>
              <p:spPr bwMode="auto">
                <a:xfrm flipH="1">
                  <a:off x="5612" y="2375"/>
                  <a:ext cx="2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110464" tIns="55233" rIns="110464" bIns="55233" anchor="ctr"/>
                <a:lstStyle/>
                <a:p>
                  <a:endParaRPr lang="en-US">
                    <a:solidFill>
                      <a:srgbClr val="000000"/>
                    </a:solidFill>
                    <a:latin typeface="Arial" pitchFamily="34" charset="0"/>
                  </a:endParaRPr>
                </a:p>
              </p:txBody>
            </p:sp>
          </p:grpSp>
          <p:sp>
            <p:nvSpPr>
              <p:cNvPr id="51812" name="Freeform 363"/>
              <p:cNvSpPr>
                <a:spLocks/>
              </p:cNvSpPr>
              <p:nvPr/>
            </p:nvSpPr>
            <p:spPr bwMode="auto">
              <a:xfrm>
                <a:off x="5518" y="2395"/>
                <a:ext cx="8" cy="6"/>
              </a:xfrm>
              <a:custGeom>
                <a:avLst/>
                <a:gdLst>
                  <a:gd name="T0" fmla="*/ 6 w 8"/>
                  <a:gd name="T1" fmla="*/ 1 h 6"/>
                  <a:gd name="T2" fmla="*/ 0 w 8"/>
                  <a:gd name="T3" fmla="*/ 0 h 6"/>
                  <a:gd name="T4" fmla="*/ 0 w 8"/>
                  <a:gd name="T5" fmla="*/ 4 h 6"/>
                  <a:gd name="T6" fmla="*/ 7 w 8"/>
                  <a:gd name="T7" fmla="*/ 5 h 6"/>
                  <a:gd name="T8" fmla="*/ 6 w 8"/>
                  <a:gd name="T9" fmla="*/ 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6"/>
                  <a:gd name="T17" fmla="*/ 8 w 8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6">
                    <a:moveTo>
                      <a:pt x="6" y="1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5"/>
                    </a:lnTo>
                    <a:lnTo>
                      <a:pt x="6" y="1"/>
                    </a:lnTo>
                  </a:path>
                </a:pathLst>
              </a:custGeom>
              <a:solidFill>
                <a:srgbClr val="800000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1813" name="Line 364"/>
              <p:cNvSpPr>
                <a:spLocks noChangeShapeType="1"/>
              </p:cNvSpPr>
              <p:nvPr/>
            </p:nvSpPr>
            <p:spPr bwMode="auto">
              <a:xfrm flipH="1">
                <a:off x="5523" y="2392"/>
                <a:ext cx="1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 type="none" w="sm" len="sm"/>
                <a:tailEnd type="none" w="sm" len="sm"/>
              </a:ln>
            </p:spPr>
            <p:txBody>
              <a:bodyPr wrap="none" anchor="ctr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1814" name="Line 365"/>
              <p:cNvSpPr>
                <a:spLocks noChangeShapeType="1"/>
              </p:cNvSpPr>
              <p:nvPr/>
            </p:nvSpPr>
            <p:spPr bwMode="auto">
              <a:xfrm>
                <a:off x="5697" y="2384"/>
                <a:ext cx="0" cy="1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 type="none" w="sm" len="sm"/>
                <a:tailEnd type="none" w="sm" len="sm"/>
              </a:ln>
            </p:spPr>
            <p:txBody>
              <a:bodyPr wrap="none" anchor="ctr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1815" name="Freeform 366"/>
              <p:cNvSpPr>
                <a:spLocks/>
              </p:cNvSpPr>
              <p:nvPr/>
            </p:nvSpPr>
            <p:spPr bwMode="auto">
              <a:xfrm>
                <a:off x="5696" y="2397"/>
                <a:ext cx="12" cy="17"/>
              </a:xfrm>
              <a:custGeom>
                <a:avLst/>
                <a:gdLst>
                  <a:gd name="T0" fmla="*/ 7 w 12"/>
                  <a:gd name="T1" fmla="*/ 0 h 17"/>
                  <a:gd name="T2" fmla="*/ 9 w 12"/>
                  <a:gd name="T3" fmla="*/ 1 h 17"/>
                  <a:gd name="T4" fmla="*/ 10 w 12"/>
                  <a:gd name="T5" fmla="*/ 2 h 17"/>
                  <a:gd name="T6" fmla="*/ 11 w 12"/>
                  <a:gd name="T7" fmla="*/ 2 h 17"/>
                  <a:gd name="T8" fmla="*/ 11 w 12"/>
                  <a:gd name="T9" fmla="*/ 3 h 17"/>
                  <a:gd name="T10" fmla="*/ 11 w 12"/>
                  <a:gd name="T11" fmla="*/ 9 h 17"/>
                  <a:gd name="T12" fmla="*/ 11 w 12"/>
                  <a:gd name="T13" fmla="*/ 10 h 17"/>
                  <a:gd name="T14" fmla="*/ 10 w 12"/>
                  <a:gd name="T15" fmla="*/ 12 h 17"/>
                  <a:gd name="T16" fmla="*/ 10 w 12"/>
                  <a:gd name="T17" fmla="*/ 13 h 17"/>
                  <a:gd name="T18" fmla="*/ 9 w 12"/>
                  <a:gd name="T19" fmla="*/ 14 h 17"/>
                  <a:gd name="T20" fmla="*/ 7 w 12"/>
                  <a:gd name="T21" fmla="*/ 16 h 17"/>
                  <a:gd name="T22" fmla="*/ 1 w 12"/>
                  <a:gd name="T23" fmla="*/ 16 h 17"/>
                  <a:gd name="T24" fmla="*/ 0 w 12"/>
                  <a:gd name="T25" fmla="*/ 14 h 17"/>
                  <a:gd name="T26" fmla="*/ 0 w 12"/>
                  <a:gd name="T27" fmla="*/ 12 h 17"/>
                  <a:gd name="T28" fmla="*/ 0 w 12"/>
                  <a:gd name="T29" fmla="*/ 2 h 17"/>
                  <a:gd name="T30" fmla="*/ 4 w 12"/>
                  <a:gd name="T31" fmla="*/ 1 h 17"/>
                  <a:gd name="T32" fmla="*/ 5 w 12"/>
                  <a:gd name="T33" fmla="*/ 0 h 17"/>
                  <a:gd name="T34" fmla="*/ 7 w 12"/>
                  <a:gd name="T35" fmla="*/ 0 h 1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2"/>
                  <a:gd name="T55" fmla="*/ 0 h 17"/>
                  <a:gd name="T56" fmla="*/ 12 w 12"/>
                  <a:gd name="T57" fmla="*/ 17 h 1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2" h="17">
                    <a:moveTo>
                      <a:pt x="7" y="0"/>
                    </a:moveTo>
                    <a:lnTo>
                      <a:pt x="9" y="1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1" y="3"/>
                    </a:lnTo>
                    <a:lnTo>
                      <a:pt x="11" y="9"/>
                    </a:lnTo>
                    <a:lnTo>
                      <a:pt x="11" y="10"/>
                    </a:lnTo>
                    <a:lnTo>
                      <a:pt x="10" y="12"/>
                    </a:lnTo>
                    <a:lnTo>
                      <a:pt x="10" y="13"/>
                    </a:lnTo>
                    <a:lnTo>
                      <a:pt x="9" y="14"/>
                    </a:lnTo>
                    <a:lnTo>
                      <a:pt x="7" y="16"/>
                    </a:lnTo>
                    <a:lnTo>
                      <a:pt x="1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2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7" y="0"/>
                    </a:lnTo>
                  </a:path>
                </a:pathLst>
              </a:custGeom>
              <a:solidFill>
                <a:srgbClr val="DF1F3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51547" name="Group 367"/>
              <p:cNvGrpSpPr>
                <a:grpSpLocks/>
              </p:cNvGrpSpPr>
              <p:nvPr/>
            </p:nvGrpSpPr>
            <p:grpSpPr bwMode="auto">
              <a:xfrm>
                <a:off x="5639" y="2350"/>
                <a:ext cx="14" cy="12"/>
                <a:chOff x="5639" y="2350"/>
                <a:chExt cx="14" cy="12"/>
              </a:xfrm>
            </p:grpSpPr>
            <p:sp>
              <p:nvSpPr>
                <p:cNvPr id="51824" name="Freeform 368"/>
                <p:cNvSpPr>
                  <a:spLocks/>
                </p:cNvSpPr>
                <p:nvPr/>
              </p:nvSpPr>
              <p:spPr bwMode="auto">
                <a:xfrm>
                  <a:off x="5647" y="2350"/>
                  <a:ext cx="6" cy="11"/>
                </a:xfrm>
                <a:custGeom>
                  <a:avLst/>
                  <a:gdLst>
                    <a:gd name="T0" fmla="*/ 2 w 6"/>
                    <a:gd name="T1" fmla="*/ 0 h 11"/>
                    <a:gd name="T2" fmla="*/ 0 w 6"/>
                    <a:gd name="T3" fmla="*/ 10 h 11"/>
                    <a:gd name="T4" fmla="*/ 3 w 6"/>
                    <a:gd name="T5" fmla="*/ 10 h 11"/>
                    <a:gd name="T6" fmla="*/ 4 w 6"/>
                    <a:gd name="T7" fmla="*/ 9 h 11"/>
                    <a:gd name="T8" fmla="*/ 5 w 6"/>
                    <a:gd name="T9" fmla="*/ 8 h 11"/>
                    <a:gd name="T10" fmla="*/ 5 w 6"/>
                    <a:gd name="T11" fmla="*/ 7 h 11"/>
                    <a:gd name="T12" fmla="*/ 5 w 6"/>
                    <a:gd name="T13" fmla="*/ 6 h 11"/>
                    <a:gd name="T14" fmla="*/ 5 w 6"/>
                    <a:gd name="T15" fmla="*/ 5 h 11"/>
                    <a:gd name="T16" fmla="*/ 4 w 6"/>
                    <a:gd name="T17" fmla="*/ 4 h 11"/>
                    <a:gd name="T18" fmla="*/ 3 w 6"/>
                    <a:gd name="T19" fmla="*/ 2 h 11"/>
                    <a:gd name="T20" fmla="*/ 2 w 6"/>
                    <a:gd name="T21" fmla="*/ 0 h 1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"/>
                    <a:gd name="T34" fmla="*/ 0 h 11"/>
                    <a:gd name="T35" fmla="*/ 6 w 6"/>
                    <a:gd name="T36" fmla="*/ 11 h 1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" h="11">
                      <a:moveTo>
                        <a:pt x="2" y="0"/>
                      </a:moveTo>
                      <a:lnTo>
                        <a:pt x="0" y="10"/>
                      </a:lnTo>
                      <a:lnTo>
                        <a:pt x="3" y="10"/>
                      </a:lnTo>
                      <a:lnTo>
                        <a:pt x="4" y="9"/>
                      </a:lnTo>
                      <a:lnTo>
                        <a:pt x="5" y="8"/>
                      </a:lnTo>
                      <a:lnTo>
                        <a:pt x="5" y="7"/>
                      </a:lnTo>
                      <a:lnTo>
                        <a:pt x="5" y="6"/>
                      </a:lnTo>
                      <a:lnTo>
                        <a:pt x="5" y="5"/>
                      </a:lnTo>
                      <a:lnTo>
                        <a:pt x="4" y="4"/>
                      </a:lnTo>
                      <a:lnTo>
                        <a:pt x="3" y="2"/>
                      </a:lnTo>
                      <a:lnTo>
                        <a:pt x="2" y="0"/>
                      </a:lnTo>
                    </a:path>
                  </a:pathLst>
                </a:custGeom>
                <a:solidFill>
                  <a:srgbClr val="8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97184" name="Group 369"/>
                <p:cNvGrpSpPr>
                  <a:grpSpLocks/>
                </p:cNvGrpSpPr>
                <p:nvPr/>
              </p:nvGrpSpPr>
              <p:grpSpPr bwMode="auto">
                <a:xfrm>
                  <a:off x="5639" y="2350"/>
                  <a:ext cx="12" cy="12"/>
                  <a:chOff x="5639" y="2350"/>
                  <a:chExt cx="12" cy="12"/>
                </a:xfrm>
              </p:grpSpPr>
              <p:sp>
                <p:nvSpPr>
                  <p:cNvPr id="51826" name="Freeform 370"/>
                  <p:cNvSpPr>
                    <a:spLocks/>
                  </p:cNvSpPr>
                  <p:nvPr/>
                </p:nvSpPr>
                <p:spPr bwMode="auto">
                  <a:xfrm>
                    <a:off x="5639" y="2350"/>
                    <a:ext cx="12" cy="12"/>
                  </a:xfrm>
                  <a:custGeom>
                    <a:avLst/>
                    <a:gdLst>
                      <a:gd name="T0" fmla="*/ 11 w 12"/>
                      <a:gd name="T1" fmla="*/ 3 h 12"/>
                      <a:gd name="T2" fmla="*/ 10 w 12"/>
                      <a:gd name="T3" fmla="*/ 3 h 12"/>
                      <a:gd name="T4" fmla="*/ 9 w 12"/>
                      <a:gd name="T5" fmla="*/ 3 h 12"/>
                      <a:gd name="T6" fmla="*/ 8 w 12"/>
                      <a:gd name="T7" fmla="*/ 2 h 12"/>
                      <a:gd name="T8" fmla="*/ 8 w 12"/>
                      <a:gd name="T9" fmla="*/ 1 h 12"/>
                      <a:gd name="T10" fmla="*/ 7 w 12"/>
                      <a:gd name="T11" fmla="*/ 0 h 12"/>
                      <a:gd name="T12" fmla="*/ 6 w 12"/>
                      <a:gd name="T13" fmla="*/ 0 h 12"/>
                      <a:gd name="T14" fmla="*/ 4 w 12"/>
                      <a:gd name="T15" fmla="*/ 0 h 12"/>
                      <a:gd name="T16" fmla="*/ 0 w 12"/>
                      <a:gd name="T17" fmla="*/ 1 h 12"/>
                      <a:gd name="T18" fmla="*/ 0 w 12"/>
                      <a:gd name="T19" fmla="*/ 10 h 12"/>
                      <a:gd name="T20" fmla="*/ 1 w 12"/>
                      <a:gd name="T21" fmla="*/ 11 h 12"/>
                      <a:gd name="T22" fmla="*/ 2 w 12"/>
                      <a:gd name="T23" fmla="*/ 11 h 12"/>
                      <a:gd name="T24" fmla="*/ 8 w 12"/>
                      <a:gd name="T25" fmla="*/ 9 h 12"/>
                      <a:gd name="T26" fmla="*/ 9 w 12"/>
                      <a:gd name="T27" fmla="*/ 8 h 12"/>
                      <a:gd name="T28" fmla="*/ 11 w 12"/>
                      <a:gd name="T29" fmla="*/ 3 h 12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12"/>
                      <a:gd name="T46" fmla="*/ 0 h 12"/>
                      <a:gd name="T47" fmla="*/ 12 w 12"/>
                      <a:gd name="T48" fmla="*/ 12 h 12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12" h="12">
                        <a:moveTo>
                          <a:pt x="11" y="3"/>
                        </a:moveTo>
                        <a:lnTo>
                          <a:pt x="10" y="3"/>
                        </a:lnTo>
                        <a:lnTo>
                          <a:pt x="9" y="3"/>
                        </a:lnTo>
                        <a:lnTo>
                          <a:pt x="8" y="2"/>
                        </a:lnTo>
                        <a:lnTo>
                          <a:pt x="8" y="1"/>
                        </a:lnTo>
                        <a:lnTo>
                          <a:pt x="7" y="0"/>
                        </a:lnTo>
                        <a:lnTo>
                          <a:pt x="6" y="0"/>
                        </a:lnTo>
                        <a:lnTo>
                          <a:pt x="4" y="0"/>
                        </a:lnTo>
                        <a:lnTo>
                          <a:pt x="0" y="1"/>
                        </a:lnTo>
                        <a:lnTo>
                          <a:pt x="0" y="10"/>
                        </a:lnTo>
                        <a:lnTo>
                          <a:pt x="1" y="11"/>
                        </a:lnTo>
                        <a:lnTo>
                          <a:pt x="2" y="11"/>
                        </a:lnTo>
                        <a:lnTo>
                          <a:pt x="8" y="9"/>
                        </a:lnTo>
                        <a:lnTo>
                          <a:pt x="9" y="8"/>
                        </a:lnTo>
                        <a:lnTo>
                          <a:pt x="11" y="3"/>
                        </a:lnTo>
                      </a:path>
                    </a:pathLst>
                  </a:custGeom>
                  <a:solidFill>
                    <a:srgbClr val="DF1F3F"/>
                  </a:solidFill>
                  <a:ln w="9525" cap="rnd">
                    <a:noFill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827" name="Freeform 371"/>
                  <p:cNvSpPr>
                    <a:spLocks/>
                  </p:cNvSpPr>
                  <p:nvPr/>
                </p:nvSpPr>
                <p:spPr bwMode="auto">
                  <a:xfrm>
                    <a:off x="5639" y="2352"/>
                    <a:ext cx="12" cy="10"/>
                  </a:xfrm>
                  <a:custGeom>
                    <a:avLst/>
                    <a:gdLst>
                      <a:gd name="T0" fmla="*/ 11 w 12"/>
                      <a:gd name="T1" fmla="*/ 0 h 10"/>
                      <a:gd name="T2" fmla="*/ 10 w 12"/>
                      <a:gd name="T3" fmla="*/ 1 h 10"/>
                      <a:gd name="T4" fmla="*/ 9 w 12"/>
                      <a:gd name="T5" fmla="*/ 1 h 10"/>
                      <a:gd name="T6" fmla="*/ 9 w 12"/>
                      <a:gd name="T7" fmla="*/ 0 h 10"/>
                      <a:gd name="T8" fmla="*/ 8 w 12"/>
                      <a:gd name="T9" fmla="*/ 1 h 10"/>
                      <a:gd name="T10" fmla="*/ 6 w 12"/>
                      <a:gd name="T11" fmla="*/ 2 h 10"/>
                      <a:gd name="T12" fmla="*/ 5 w 12"/>
                      <a:gd name="T13" fmla="*/ 2 h 10"/>
                      <a:gd name="T14" fmla="*/ 4 w 12"/>
                      <a:gd name="T15" fmla="*/ 2 h 10"/>
                      <a:gd name="T16" fmla="*/ 3 w 12"/>
                      <a:gd name="T17" fmla="*/ 3 h 10"/>
                      <a:gd name="T18" fmla="*/ 0 w 12"/>
                      <a:gd name="T19" fmla="*/ 8 h 10"/>
                      <a:gd name="T20" fmla="*/ 1 w 12"/>
                      <a:gd name="T21" fmla="*/ 9 h 10"/>
                      <a:gd name="T22" fmla="*/ 2 w 12"/>
                      <a:gd name="T23" fmla="*/ 9 h 10"/>
                      <a:gd name="T24" fmla="*/ 8 w 12"/>
                      <a:gd name="T25" fmla="*/ 7 h 10"/>
                      <a:gd name="T26" fmla="*/ 9 w 12"/>
                      <a:gd name="T27" fmla="*/ 6 h 10"/>
                      <a:gd name="T28" fmla="*/ 11 w 12"/>
                      <a:gd name="T29" fmla="*/ 0 h 1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12"/>
                      <a:gd name="T46" fmla="*/ 0 h 10"/>
                      <a:gd name="T47" fmla="*/ 12 w 12"/>
                      <a:gd name="T48" fmla="*/ 10 h 10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12" h="10">
                        <a:moveTo>
                          <a:pt x="11" y="0"/>
                        </a:moveTo>
                        <a:lnTo>
                          <a:pt x="10" y="1"/>
                        </a:lnTo>
                        <a:lnTo>
                          <a:pt x="9" y="1"/>
                        </a:lnTo>
                        <a:lnTo>
                          <a:pt x="9" y="0"/>
                        </a:lnTo>
                        <a:lnTo>
                          <a:pt x="8" y="1"/>
                        </a:lnTo>
                        <a:lnTo>
                          <a:pt x="6" y="2"/>
                        </a:lnTo>
                        <a:lnTo>
                          <a:pt x="5" y="2"/>
                        </a:lnTo>
                        <a:lnTo>
                          <a:pt x="4" y="2"/>
                        </a:lnTo>
                        <a:lnTo>
                          <a:pt x="3" y="3"/>
                        </a:lnTo>
                        <a:lnTo>
                          <a:pt x="0" y="8"/>
                        </a:lnTo>
                        <a:lnTo>
                          <a:pt x="1" y="9"/>
                        </a:lnTo>
                        <a:lnTo>
                          <a:pt x="2" y="9"/>
                        </a:lnTo>
                        <a:lnTo>
                          <a:pt x="8" y="7"/>
                        </a:lnTo>
                        <a:lnTo>
                          <a:pt x="9" y="6"/>
                        </a:lnTo>
                        <a:lnTo>
                          <a:pt x="11" y="0"/>
                        </a:lnTo>
                      </a:path>
                    </a:pathLst>
                  </a:custGeom>
                  <a:solidFill>
                    <a:srgbClr val="800000"/>
                  </a:solidFill>
                  <a:ln w="9525" cap="rnd">
                    <a:noFill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828" name="Freeform 372"/>
                  <p:cNvSpPr>
                    <a:spLocks/>
                  </p:cNvSpPr>
                  <p:nvPr/>
                </p:nvSpPr>
                <p:spPr bwMode="auto">
                  <a:xfrm>
                    <a:off x="5639" y="2351"/>
                    <a:ext cx="4" cy="11"/>
                  </a:xfrm>
                  <a:custGeom>
                    <a:avLst/>
                    <a:gdLst>
                      <a:gd name="T0" fmla="*/ 0 w 4"/>
                      <a:gd name="T1" fmla="*/ 0 h 11"/>
                      <a:gd name="T2" fmla="*/ 1 w 4"/>
                      <a:gd name="T3" fmla="*/ 2 h 11"/>
                      <a:gd name="T4" fmla="*/ 2 w 4"/>
                      <a:gd name="T5" fmla="*/ 3 h 11"/>
                      <a:gd name="T6" fmla="*/ 3 w 4"/>
                      <a:gd name="T7" fmla="*/ 5 h 11"/>
                      <a:gd name="T8" fmla="*/ 3 w 4"/>
                      <a:gd name="T9" fmla="*/ 6 h 11"/>
                      <a:gd name="T10" fmla="*/ 3 w 4"/>
                      <a:gd name="T11" fmla="*/ 7 h 11"/>
                      <a:gd name="T12" fmla="*/ 2 w 4"/>
                      <a:gd name="T13" fmla="*/ 8 h 11"/>
                      <a:gd name="T14" fmla="*/ 1 w 4"/>
                      <a:gd name="T15" fmla="*/ 10 h 11"/>
                      <a:gd name="T16" fmla="*/ 0 w 4"/>
                      <a:gd name="T17" fmla="*/ 9 h 11"/>
                      <a:gd name="T18" fmla="*/ 0 w 4"/>
                      <a:gd name="T19" fmla="*/ 0 h 11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"/>
                      <a:gd name="T31" fmla="*/ 0 h 11"/>
                      <a:gd name="T32" fmla="*/ 4 w 4"/>
                      <a:gd name="T33" fmla="*/ 11 h 11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" h="11">
                        <a:moveTo>
                          <a:pt x="0" y="0"/>
                        </a:moveTo>
                        <a:lnTo>
                          <a:pt x="1" y="2"/>
                        </a:lnTo>
                        <a:lnTo>
                          <a:pt x="2" y="3"/>
                        </a:lnTo>
                        <a:lnTo>
                          <a:pt x="3" y="5"/>
                        </a:lnTo>
                        <a:lnTo>
                          <a:pt x="3" y="6"/>
                        </a:lnTo>
                        <a:lnTo>
                          <a:pt x="3" y="7"/>
                        </a:lnTo>
                        <a:lnTo>
                          <a:pt x="2" y="8"/>
                        </a:lnTo>
                        <a:lnTo>
                          <a:pt x="1" y="10"/>
                        </a:lnTo>
                        <a:lnTo>
                          <a:pt x="0" y="9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rgbClr val="DF3F5F"/>
                  </a:solidFill>
                  <a:ln w="9525" cap="rnd">
                    <a:noFill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</p:grpSp>
          </p:grpSp>
          <p:grpSp>
            <p:nvGrpSpPr>
              <p:cNvPr id="97185" name="Group 373"/>
              <p:cNvGrpSpPr>
                <a:grpSpLocks/>
              </p:cNvGrpSpPr>
              <p:nvPr/>
            </p:nvGrpSpPr>
            <p:grpSpPr bwMode="auto">
              <a:xfrm>
                <a:off x="5698" y="2376"/>
                <a:ext cx="39" cy="21"/>
                <a:chOff x="5698" y="2376"/>
                <a:chExt cx="39" cy="21"/>
              </a:xfrm>
            </p:grpSpPr>
            <p:sp>
              <p:nvSpPr>
                <p:cNvPr id="51818" name="Freeform 374"/>
                <p:cNvSpPr>
                  <a:spLocks/>
                </p:cNvSpPr>
                <p:nvPr/>
              </p:nvSpPr>
              <p:spPr bwMode="auto">
                <a:xfrm>
                  <a:off x="5701" y="2378"/>
                  <a:ext cx="10" cy="12"/>
                </a:xfrm>
                <a:custGeom>
                  <a:avLst/>
                  <a:gdLst>
                    <a:gd name="T0" fmla="*/ 9 w 10"/>
                    <a:gd name="T1" fmla="*/ 0 h 12"/>
                    <a:gd name="T2" fmla="*/ 4 w 10"/>
                    <a:gd name="T3" fmla="*/ 0 h 12"/>
                    <a:gd name="T4" fmla="*/ 0 w 10"/>
                    <a:gd name="T5" fmla="*/ 0 h 12"/>
                    <a:gd name="T6" fmla="*/ 0 w 10"/>
                    <a:gd name="T7" fmla="*/ 11 h 12"/>
                    <a:gd name="T8" fmla="*/ 5 w 10"/>
                    <a:gd name="T9" fmla="*/ 11 h 12"/>
                    <a:gd name="T10" fmla="*/ 9 w 10"/>
                    <a:gd name="T11" fmla="*/ 11 h 12"/>
                    <a:gd name="T12" fmla="*/ 9 w 10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"/>
                    <a:gd name="T22" fmla="*/ 0 h 12"/>
                    <a:gd name="T23" fmla="*/ 10 w 10"/>
                    <a:gd name="T24" fmla="*/ 12 h 1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" h="12">
                      <a:moveTo>
                        <a:pt x="9" y="0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11"/>
                      </a:lnTo>
                      <a:lnTo>
                        <a:pt x="5" y="11"/>
                      </a:lnTo>
                      <a:lnTo>
                        <a:pt x="9" y="11"/>
                      </a:lnTo>
                      <a:lnTo>
                        <a:pt x="9" y="0"/>
                      </a:lnTo>
                    </a:path>
                  </a:pathLst>
                </a:custGeom>
                <a:solidFill>
                  <a:srgbClr val="DFDFDF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819" name="Freeform 375"/>
                <p:cNvSpPr>
                  <a:spLocks/>
                </p:cNvSpPr>
                <p:nvPr/>
              </p:nvSpPr>
              <p:spPr bwMode="auto">
                <a:xfrm>
                  <a:off x="5698" y="2379"/>
                  <a:ext cx="3" cy="11"/>
                </a:xfrm>
                <a:custGeom>
                  <a:avLst/>
                  <a:gdLst>
                    <a:gd name="T0" fmla="*/ 2 w 3"/>
                    <a:gd name="T1" fmla="*/ 0 h 11"/>
                    <a:gd name="T2" fmla="*/ 2 w 3"/>
                    <a:gd name="T3" fmla="*/ 10 h 11"/>
                    <a:gd name="T4" fmla="*/ 0 w 3"/>
                    <a:gd name="T5" fmla="*/ 10 h 11"/>
                    <a:gd name="T6" fmla="*/ 0 w 3"/>
                    <a:gd name="T7" fmla="*/ 0 h 11"/>
                    <a:gd name="T8" fmla="*/ 2 w 3"/>
                    <a:gd name="T9" fmla="*/ 0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11"/>
                    <a:gd name="T17" fmla="*/ 3 w 3"/>
                    <a:gd name="T18" fmla="*/ 11 h 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11">
                      <a:moveTo>
                        <a:pt x="2" y="0"/>
                      </a:move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solidFill>
                  <a:srgbClr val="DFDFDF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820" name="Freeform 376"/>
                <p:cNvSpPr>
                  <a:spLocks/>
                </p:cNvSpPr>
                <p:nvPr/>
              </p:nvSpPr>
              <p:spPr bwMode="auto">
                <a:xfrm>
                  <a:off x="5702" y="2391"/>
                  <a:ext cx="9" cy="6"/>
                </a:xfrm>
                <a:custGeom>
                  <a:avLst/>
                  <a:gdLst>
                    <a:gd name="T0" fmla="*/ 8 w 9"/>
                    <a:gd name="T1" fmla="*/ 0 h 6"/>
                    <a:gd name="T2" fmla="*/ 4 w 9"/>
                    <a:gd name="T3" fmla="*/ 0 h 6"/>
                    <a:gd name="T4" fmla="*/ 0 w 9"/>
                    <a:gd name="T5" fmla="*/ 0 h 6"/>
                    <a:gd name="T6" fmla="*/ 1 w 9"/>
                    <a:gd name="T7" fmla="*/ 5 h 6"/>
                    <a:gd name="T8" fmla="*/ 2 w 9"/>
                    <a:gd name="T9" fmla="*/ 5 h 6"/>
                    <a:gd name="T10" fmla="*/ 5 w 9"/>
                    <a:gd name="T11" fmla="*/ 5 h 6"/>
                    <a:gd name="T12" fmla="*/ 8 w 9"/>
                    <a:gd name="T13" fmla="*/ 4 h 6"/>
                    <a:gd name="T14" fmla="*/ 8 w 9"/>
                    <a:gd name="T15" fmla="*/ 0 h 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9"/>
                    <a:gd name="T25" fmla="*/ 0 h 6"/>
                    <a:gd name="T26" fmla="*/ 9 w 9"/>
                    <a:gd name="T27" fmla="*/ 6 h 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9" h="6">
                      <a:moveTo>
                        <a:pt x="8" y="0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1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8" y="4"/>
                      </a:lnTo>
                      <a:lnTo>
                        <a:pt x="8" y="0"/>
                      </a:lnTo>
                    </a:path>
                  </a:pathLst>
                </a:custGeom>
                <a:solidFill>
                  <a:srgbClr val="DFDFDF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821" name="Freeform 377"/>
                <p:cNvSpPr>
                  <a:spLocks/>
                </p:cNvSpPr>
                <p:nvPr/>
              </p:nvSpPr>
              <p:spPr bwMode="auto">
                <a:xfrm>
                  <a:off x="5698" y="2392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4 w 5"/>
                    <a:gd name="T3" fmla="*/ 4 h 5"/>
                    <a:gd name="T4" fmla="*/ 0 w 5"/>
                    <a:gd name="T5" fmla="*/ 4 h 5"/>
                    <a:gd name="T6" fmla="*/ 0 w 5"/>
                    <a:gd name="T7" fmla="*/ 0 h 5"/>
                    <a:gd name="T8" fmla="*/ 3 w 5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5"/>
                    <a:gd name="T17" fmla="*/ 5 w 5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5">
                      <a:moveTo>
                        <a:pt x="3" y="0"/>
                      </a:moveTo>
                      <a:lnTo>
                        <a:pt x="4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solidFill>
                  <a:srgbClr val="DFDFDF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822" name="Freeform 378"/>
                <p:cNvSpPr>
                  <a:spLocks/>
                </p:cNvSpPr>
                <p:nvPr/>
              </p:nvSpPr>
              <p:spPr bwMode="auto">
                <a:xfrm>
                  <a:off x="5733" y="2376"/>
                  <a:ext cx="3" cy="11"/>
                </a:xfrm>
                <a:custGeom>
                  <a:avLst/>
                  <a:gdLst>
                    <a:gd name="T0" fmla="*/ 1 w 3"/>
                    <a:gd name="T1" fmla="*/ 0 h 11"/>
                    <a:gd name="T2" fmla="*/ 2 w 3"/>
                    <a:gd name="T3" fmla="*/ 10 h 11"/>
                    <a:gd name="T4" fmla="*/ 1 w 3"/>
                    <a:gd name="T5" fmla="*/ 10 h 11"/>
                    <a:gd name="T6" fmla="*/ 0 w 3"/>
                    <a:gd name="T7" fmla="*/ 0 h 11"/>
                    <a:gd name="T8" fmla="*/ 1 w 3"/>
                    <a:gd name="T9" fmla="*/ 0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11"/>
                    <a:gd name="T17" fmla="*/ 3 w 3"/>
                    <a:gd name="T18" fmla="*/ 11 h 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11">
                      <a:moveTo>
                        <a:pt x="1" y="0"/>
                      </a:moveTo>
                      <a:lnTo>
                        <a:pt x="2" y="10"/>
                      </a:lnTo>
                      <a:lnTo>
                        <a:pt x="1" y="10"/>
                      </a:ln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solidFill>
                  <a:srgbClr val="DFDFDF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823" name="Freeform 379"/>
                <p:cNvSpPr>
                  <a:spLocks/>
                </p:cNvSpPr>
                <p:nvPr/>
              </p:nvSpPr>
              <p:spPr bwMode="auto">
                <a:xfrm>
                  <a:off x="5734" y="2389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0 w 3"/>
                    <a:gd name="T3" fmla="*/ 3 h 4"/>
                    <a:gd name="T4" fmla="*/ 2 w 3"/>
                    <a:gd name="T5" fmla="*/ 3 h 4"/>
                    <a:gd name="T6" fmla="*/ 2 w 3"/>
                    <a:gd name="T7" fmla="*/ 0 h 4"/>
                    <a:gd name="T8" fmla="*/ 0 w 3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4"/>
                    <a:gd name="T17" fmla="*/ 3 w 3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4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DFDFDF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</p:grpSp>
        </p:grpSp>
      </p:grpSp>
      <p:sp>
        <p:nvSpPr>
          <p:cNvPr id="832" name="Text Box 25"/>
          <p:cNvSpPr txBox="1">
            <a:spLocks noChangeArrowheads="1"/>
          </p:cNvSpPr>
          <p:nvPr/>
        </p:nvSpPr>
        <p:spPr bwMode="auto">
          <a:xfrm>
            <a:off x="0" y="0"/>
            <a:ext cx="10333038" cy="684076"/>
          </a:xfrm>
          <a:prstGeom prst="rect">
            <a:avLst/>
          </a:prstGeom>
          <a:solidFill>
            <a:srgbClr val="17375E"/>
          </a:solidFill>
          <a:ln>
            <a:noFill/>
          </a:ln>
        </p:spPr>
        <p:txBody>
          <a:bodyPr lIns="81462" tIns="40730" rIns="81462" bIns="40730" anchor="ctr"/>
          <a:lstStyle>
            <a:defPPr>
              <a:defRPr lang="ru-RU"/>
            </a:defPPr>
            <a:lvl1pPr algn="ctr" defTabSz="1277938" eaLnBrk="1" hangingPunct="1">
              <a:defRPr sz="1400">
                <a:solidFill>
                  <a:prstClr val="white"/>
                </a:solidFill>
                <a:latin typeface="Arial" pitchFamily="34" charset="0"/>
                <a:cs typeface="Arial" pitchFamily="34" charset="0"/>
              </a:defRPr>
            </a:lvl1pPr>
            <a:lvl2pPr marL="384159" indent="66672" defTabSz="773081" eaLnBrk="0" hangingPunct="0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773081" indent="134933" defTabSz="773081" eaLnBrk="0" hangingPunct="0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62001" indent="203192" defTabSz="773081" eaLnBrk="0" hangingPunct="0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550923" indent="271451" defTabSz="773081" eaLnBrk="0" hangingPunct="0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5904" defTabSz="914361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085" defTabSz="914361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265" defTabSz="914361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447" defTabSz="914361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r>
              <a:rPr lang="ru-RU" altLang="ru-RU" dirty="0"/>
              <a:t>ИНФОРМАЦИЯ О РЕАГИРОВАНИИ НА ОЕП ПО РИСКАМ ВОЗМОЖНЫХ ЧС </a:t>
            </a:r>
            <a:br>
              <a:rPr lang="ru-RU" altLang="ru-RU" dirty="0"/>
            </a:br>
            <a:r>
              <a:rPr lang="ru-RU" altLang="ru-RU" dirty="0"/>
              <a:t>НА ТЕРРИТОРИИ ТВЕРСКОЙ ОБЛАСТИ СВЯЗАННЫХ С НАРУШЕНИЕМ </a:t>
            </a:r>
          </a:p>
          <a:p>
            <a:r>
              <a:rPr lang="ru-RU" altLang="ru-RU" dirty="0"/>
              <a:t>В РАБОТЕ ОБЪЕКТОВ ЖИЛИЩНО-КОММУНАЛЬНОГО ХОЗЯЙСТВА НА </a:t>
            </a:r>
            <a:r>
              <a:rPr lang="ru-RU" altLang="ru-RU" dirty="0" smtClean="0"/>
              <a:t>11.03.2022 </a:t>
            </a:r>
            <a:r>
              <a:rPr lang="ru-RU" altLang="ru-RU" dirty="0"/>
              <a:t>г.</a:t>
            </a:r>
          </a:p>
        </p:txBody>
      </p:sp>
      <p:grpSp>
        <p:nvGrpSpPr>
          <p:cNvPr id="834" name="Группа 1800"/>
          <p:cNvGrpSpPr/>
          <p:nvPr/>
        </p:nvGrpSpPr>
        <p:grpSpPr>
          <a:xfrm>
            <a:off x="449995" y="1260165"/>
            <a:ext cx="8640960" cy="6476632"/>
            <a:chOff x="2034171" y="1980245"/>
            <a:chExt cx="4315177" cy="4320480"/>
          </a:xfrm>
        </p:grpSpPr>
        <p:grpSp>
          <p:nvGrpSpPr>
            <p:cNvPr id="835" name="Группа 1225"/>
            <p:cNvGrpSpPr/>
            <p:nvPr/>
          </p:nvGrpSpPr>
          <p:grpSpPr>
            <a:xfrm>
              <a:off x="2034171" y="1980245"/>
              <a:ext cx="4315177" cy="4320480"/>
              <a:chOff x="1285874" y="1195387"/>
              <a:chExt cx="7750182" cy="6486515"/>
            </a:xfrm>
          </p:grpSpPr>
          <p:sp>
            <p:nvSpPr>
              <p:cNvPr id="842" name="Freeform 1289"/>
              <p:cNvSpPr>
                <a:spLocks/>
              </p:cNvSpPr>
              <p:nvPr/>
            </p:nvSpPr>
            <p:spPr bwMode="auto">
              <a:xfrm>
                <a:off x="6415091" y="1689099"/>
                <a:ext cx="1147763" cy="896937"/>
              </a:xfrm>
              <a:custGeom>
                <a:avLst/>
                <a:gdLst>
                  <a:gd name="T0" fmla="*/ 2147483647 w 897"/>
                  <a:gd name="T1" fmla="*/ 2147483647 h 661"/>
                  <a:gd name="T2" fmla="*/ 2147483647 w 897"/>
                  <a:gd name="T3" fmla="*/ 2147483647 h 661"/>
                  <a:gd name="T4" fmla="*/ 2147483647 w 897"/>
                  <a:gd name="T5" fmla="*/ 2147483647 h 661"/>
                  <a:gd name="T6" fmla="*/ 2147483647 w 897"/>
                  <a:gd name="T7" fmla="*/ 2147483647 h 661"/>
                  <a:gd name="T8" fmla="*/ 2147483647 w 897"/>
                  <a:gd name="T9" fmla="*/ 2147483647 h 661"/>
                  <a:gd name="T10" fmla="*/ 2147483647 w 897"/>
                  <a:gd name="T11" fmla="*/ 2147483647 h 661"/>
                  <a:gd name="T12" fmla="*/ 2147483647 w 897"/>
                  <a:gd name="T13" fmla="*/ 2147483647 h 661"/>
                  <a:gd name="T14" fmla="*/ 2147483647 w 897"/>
                  <a:gd name="T15" fmla="*/ 2147483647 h 661"/>
                  <a:gd name="T16" fmla="*/ 2147483647 w 897"/>
                  <a:gd name="T17" fmla="*/ 2147483647 h 661"/>
                  <a:gd name="T18" fmla="*/ 2147483647 w 897"/>
                  <a:gd name="T19" fmla="*/ 2147483647 h 661"/>
                  <a:gd name="T20" fmla="*/ 2147483647 w 897"/>
                  <a:gd name="T21" fmla="*/ 2147483647 h 661"/>
                  <a:gd name="T22" fmla="*/ 2147483647 w 897"/>
                  <a:gd name="T23" fmla="*/ 2147483647 h 661"/>
                  <a:gd name="T24" fmla="*/ 2147483647 w 897"/>
                  <a:gd name="T25" fmla="*/ 2147483647 h 661"/>
                  <a:gd name="T26" fmla="*/ 2147483647 w 897"/>
                  <a:gd name="T27" fmla="*/ 2147483647 h 661"/>
                  <a:gd name="T28" fmla="*/ 2147483647 w 897"/>
                  <a:gd name="T29" fmla="*/ 2147483647 h 661"/>
                  <a:gd name="T30" fmla="*/ 2147483647 w 897"/>
                  <a:gd name="T31" fmla="*/ 2147483647 h 661"/>
                  <a:gd name="T32" fmla="*/ 2147483647 w 897"/>
                  <a:gd name="T33" fmla="*/ 2147483647 h 661"/>
                  <a:gd name="T34" fmla="*/ 2147483647 w 897"/>
                  <a:gd name="T35" fmla="*/ 2147483647 h 661"/>
                  <a:gd name="T36" fmla="*/ 2147483647 w 897"/>
                  <a:gd name="T37" fmla="*/ 2147483647 h 661"/>
                  <a:gd name="T38" fmla="*/ 2147483647 w 897"/>
                  <a:gd name="T39" fmla="*/ 2147483647 h 661"/>
                  <a:gd name="T40" fmla="*/ 2147483647 w 897"/>
                  <a:gd name="T41" fmla="*/ 2147483647 h 661"/>
                  <a:gd name="T42" fmla="*/ 2147483647 w 897"/>
                  <a:gd name="T43" fmla="*/ 2147483647 h 661"/>
                  <a:gd name="T44" fmla="*/ 2147483647 w 897"/>
                  <a:gd name="T45" fmla="*/ 2147483647 h 661"/>
                  <a:gd name="T46" fmla="*/ 2147483647 w 897"/>
                  <a:gd name="T47" fmla="*/ 2147483647 h 661"/>
                  <a:gd name="T48" fmla="*/ 2147483647 w 897"/>
                  <a:gd name="T49" fmla="*/ 2147483647 h 661"/>
                  <a:gd name="T50" fmla="*/ 2147483647 w 897"/>
                  <a:gd name="T51" fmla="*/ 2147483647 h 661"/>
                  <a:gd name="T52" fmla="*/ 2147483647 w 897"/>
                  <a:gd name="T53" fmla="*/ 2147483647 h 661"/>
                  <a:gd name="T54" fmla="*/ 2147483647 w 897"/>
                  <a:gd name="T55" fmla="*/ 2147483647 h 661"/>
                  <a:gd name="T56" fmla="*/ 2147483647 w 897"/>
                  <a:gd name="T57" fmla="*/ 2147483647 h 661"/>
                  <a:gd name="T58" fmla="*/ 2147483647 w 897"/>
                  <a:gd name="T59" fmla="*/ 2147483647 h 661"/>
                  <a:gd name="T60" fmla="*/ 2147483647 w 897"/>
                  <a:gd name="T61" fmla="*/ 2147483647 h 661"/>
                  <a:gd name="T62" fmla="*/ 2147483647 w 897"/>
                  <a:gd name="T63" fmla="*/ 2147483647 h 661"/>
                  <a:gd name="T64" fmla="*/ 0 w 897"/>
                  <a:gd name="T65" fmla="*/ 2147483647 h 661"/>
                  <a:gd name="T66" fmla="*/ 2147483647 w 897"/>
                  <a:gd name="T67" fmla="*/ 2147483647 h 661"/>
                  <a:gd name="T68" fmla="*/ 2147483647 w 897"/>
                  <a:gd name="T69" fmla="*/ 2147483647 h 661"/>
                  <a:gd name="T70" fmla="*/ 2147483647 w 897"/>
                  <a:gd name="T71" fmla="*/ 2147483647 h 661"/>
                  <a:gd name="T72" fmla="*/ 2147483647 w 897"/>
                  <a:gd name="T73" fmla="*/ 2147483647 h 661"/>
                  <a:gd name="T74" fmla="*/ 2147483647 w 897"/>
                  <a:gd name="T75" fmla="*/ 2147483647 h 661"/>
                  <a:gd name="T76" fmla="*/ 2147483647 w 897"/>
                  <a:gd name="T77" fmla="*/ 2147483647 h 661"/>
                  <a:gd name="T78" fmla="*/ 2147483647 w 897"/>
                  <a:gd name="T79" fmla="*/ 2147483647 h 661"/>
                  <a:gd name="T80" fmla="*/ 2147483647 w 897"/>
                  <a:gd name="T81" fmla="*/ 2147483647 h 661"/>
                  <a:gd name="T82" fmla="*/ 2147483647 w 897"/>
                  <a:gd name="T83" fmla="*/ 2147483647 h 661"/>
                  <a:gd name="T84" fmla="*/ 2147483647 w 897"/>
                  <a:gd name="T85" fmla="*/ 2147483647 h 661"/>
                  <a:gd name="T86" fmla="*/ 2147483647 w 897"/>
                  <a:gd name="T87" fmla="*/ 2147483647 h 661"/>
                  <a:gd name="T88" fmla="*/ 2147483647 w 897"/>
                  <a:gd name="T89" fmla="*/ 2147483647 h 661"/>
                  <a:gd name="T90" fmla="*/ 2147483647 w 897"/>
                  <a:gd name="T91" fmla="*/ 2147483647 h 661"/>
                  <a:gd name="T92" fmla="*/ 2147483647 w 897"/>
                  <a:gd name="T93" fmla="*/ 2147483647 h 661"/>
                  <a:gd name="T94" fmla="*/ 2147483647 w 897"/>
                  <a:gd name="T95" fmla="*/ 2147483647 h 661"/>
                  <a:gd name="T96" fmla="*/ 2147483647 w 897"/>
                  <a:gd name="T97" fmla="*/ 2147483647 h 661"/>
                  <a:gd name="T98" fmla="*/ 2147483647 w 897"/>
                  <a:gd name="T99" fmla="*/ 2147483647 h 661"/>
                  <a:gd name="T100" fmla="*/ 2147483647 w 897"/>
                  <a:gd name="T101" fmla="*/ 2147483647 h 661"/>
                  <a:gd name="T102" fmla="*/ 2147483647 w 897"/>
                  <a:gd name="T103" fmla="*/ 2147483647 h 661"/>
                  <a:gd name="T104" fmla="*/ 2147483647 w 897"/>
                  <a:gd name="T105" fmla="*/ 2147483647 h 661"/>
                  <a:gd name="T106" fmla="*/ 2147483647 w 897"/>
                  <a:gd name="T107" fmla="*/ 2147483647 h 661"/>
                  <a:gd name="T108" fmla="*/ 2147483647 w 897"/>
                  <a:gd name="T109" fmla="*/ 2147483647 h 661"/>
                  <a:gd name="T110" fmla="*/ 2147483647 w 897"/>
                  <a:gd name="T111" fmla="*/ 2147483647 h 661"/>
                  <a:gd name="T112" fmla="*/ 2147483647 w 897"/>
                  <a:gd name="T113" fmla="*/ 2147483647 h 661"/>
                  <a:gd name="T114" fmla="*/ 2147483647 w 897"/>
                  <a:gd name="T115" fmla="*/ 2147483647 h 661"/>
                  <a:gd name="T116" fmla="*/ 2147483647 w 897"/>
                  <a:gd name="T117" fmla="*/ 2147483647 h 661"/>
                  <a:gd name="T118" fmla="*/ 2147483647 w 897"/>
                  <a:gd name="T119" fmla="*/ 2147483647 h 661"/>
                  <a:gd name="T120" fmla="*/ 2147483647 w 897"/>
                  <a:gd name="T121" fmla="*/ 2147483647 h 661"/>
                  <a:gd name="T122" fmla="*/ 2147483647 w 897"/>
                  <a:gd name="T123" fmla="*/ 2147483647 h 661"/>
                  <a:gd name="T124" fmla="*/ 2147483647 w 897"/>
                  <a:gd name="T125" fmla="*/ 2147483647 h 66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97"/>
                  <a:gd name="T190" fmla="*/ 0 h 661"/>
                  <a:gd name="T191" fmla="*/ 897 w 897"/>
                  <a:gd name="T192" fmla="*/ 661 h 66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97" h="661">
                    <a:moveTo>
                      <a:pt x="897" y="434"/>
                    </a:moveTo>
                    <a:lnTo>
                      <a:pt x="897" y="426"/>
                    </a:lnTo>
                    <a:lnTo>
                      <a:pt x="897" y="418"/>
                    </a:lnTo>
                    <a:lnTo>
                      <a:pt x="890" y="411"/>
                    </a:lnTo>
                    <a:lnTo>
                      <a:pt x="890" y="396"/>
                    </a:lnTo>
                    <a:lnTo>
                      <a:pt x="890" y="388"/>
                    </a:lnTo>
                    <a:lnTo>
                      <a:pt x="882" y="373"/>
                    </a:lnTo>
                    <a:lnTo>
                      <a:pt x="882" y="358"/>
                    </a:lnTo>
                    <a:lnTo>
                      <a:pt x="882" y="342"/>
                    </a:lnTo>
                    <a:lnTo>
                      <a:pt x="882" y="320"/>
                    </a:lnTo>
                    <a:lnTo>
                      <a:pt x="875" y="282"/>
                    </a:lnTo>
                    <a:lnTo>
                      <a:pt x="875" y="274"/>
                    </a:lnTo>
                    <a:lnTo>
                      <a:pt x="875" y="266"/>
                    </a:lnTo>
                    <a:lnTo>
                      <a:pt x="867" y="259"/>
                    </a:lnTo>
                    <a:lnTo>
                      <a:pt x="852" y="259"/>
                    </a:lnTo>
                    <a:lnTo>
                      <a:pt x="852" y="251"/>
                    </a:lnTo>
                    <a:lnTo>
                      <a:pt x="837" y="251"/>
                    </a:lnTo>
                    <a:lnTo>
                      <a:pt x="829" y="251"/>
                    </a:lnTo>
                    <a:lnTo>
                      <a:pt x="821" y="251"/>
                    </a:lnTo>
                    <a:lnTo>
                      <a:pt x="806" y="244"/>
                    </a:lnTo>
                    <a:lnTo>
                      <a:pt x="806" y="236"/>
                    </a:lnTo>
                    <a:lnTo>
                      <a:pt x="806" y="221"/>
                    </a:lnTo>
                    <a:lnTo>
                      <a:pt x="806" y="213"/>
                    </a:lnTo>
                    <a:lnTo>
                      <a:pt x="814" y="213"/>
                    </a:lnTo>
                    <a:lnTo>
                      <a:pt x="814" y="206"/>
                    </a:lnTo>
                    <a:lnTo>
                      <a:pt x="814" y="198"/>
                    </a:lnTo>
                    <a:lnTo>
                      <a:pt x="821" y="190"/>
                    </a:lnTo>
                    <a:lnTo>
                      <a:pt x="821" y="183"/>
                    </a:lnTo>
                    <a:lnTo>
                      <a:pt x="829" y="175"/>
                    </a:lnTo>
                    <a:lnTo>
                      <a:pt x="821" y="168"/>
                    </a:lnTo>
                    <a:lnTo>
                      <a:pt x="821" y="160"/>
                    </a:lnTo>
                    <a:lnTo>
                      <a:pt x="821" y="152"/>
                    </a:lnTo>
                    <a:lnTo>
                      <a:pt x="829" y="145"/>
                    </a:lnTo>
                    <a:lnTo>
                      <a:pt x="829" y="137"/>
                    </a:lnTo>
                    <a:lnTo>
                      <a:pt x="837" y="137"/>
                    </a:lnTo>
                    <a:lnTo>
                      <a:pt x="844" y="130"/>
                    </a:lnTo>
                    <a:lnTo>
                      <a:pt x="844" y="122"/>
                    </a:lnTo>
                    <a:lnTo>
                      <a:pt x="837" y="107"/>
                    </a:lnTo>
                    <a:lnTo>
                      <a:pt x="829" y="107"/>
                    </a:lnTo>
                    <a:lnTo>
                      <a:pt x="814" y="99"/>
                    </a:lnTo>
                    <a:lnTo>
                      <a:pt x="799" y="99"/>
                    </a:lnTo>
                    <a:lnTo>
                      <a:pt x="791" y="92"/>
                    </a:lnTo>
                    <a:lnTo>
                      <a:pt x="776" y="92"/>
                    </a:lnTo>
                    <a:lnTo>
                      <a:pt x="768" y="84"/>
                    </a:lnTo>
                    <a:lnTo>
                      <a:pt x="761" y="69"/>
                    </a:lnTo>
                    <a:lnTo>
                      <a:pt x="753" y="61"/>
                    </a:lnTo>
                    <a:lnTo>
                      <a:pt x="745" y="54"/>
                    </a:lnTo>
                    <a:lnTo>
                      <a:pt x="730" y="54"/>
                    </a:lnTo>
                    <a:lnTo>
                      <a:pt x="722" y="46"/>
                    </a:lnTo>
                    <a:lnTo>
                      <a:pt x="715" y="38"/>
                    </a:lnTo>
                    <a:lnTo>
                      <a:pt x="707" y="38"/>
                    </a:lnTo>
                    <a:lnTo>
                      <a:pt x="692" y="46"/>
                    </a:lnTo>
                    <a:lnTo>
                      <a:pt x="692" y="31"/>
                    </a:lnTo>
                    <a:lnTo>
                      <a:pt x="684" y="23"/>
                    </a:lnTo>
                    <a:lnTo>
                      <a:pt x="677" y="16"/>
                    </a:lnTo>
                    <a:lnTo>
                      <a:pt x="669" y="16"/>
                    </a:lnTo>
                    <a:lnTo>
                      <a:pt x="662" y="8"/>
                    </a:lnTo>
                    <a:lnTo>
                      <a:pt x="654" y="0"/>
                    </a:lnTo>
                    <a:lnTo>
                      <a:pt x="639" y="0"/>
                    </a:lnTo>
                    <a:lnTo>
                      <a:pt x="631" y="8"/>
                    </a:lnTo>
                    <a:lnTo>
                      <a:pt x="624" y="8"/>
                    </a:lnTo>
                    <a:lnTo>
                      <a:pt x="616" y="8"/>
                    </a:lnTo>
                    <a:lnTo>
                      <a:pt x="608" y="16"/>
                    </a:lnTo>
                    <a:lnTo>
                      <a:pt x="608" y="23"/>
                    </a:lnTo>
                    <a:lnTo>
                      <a:pt x="601" y="31"/>
                    </a:lnTo>
                    <a:lnTo>
                      <a:pt x="601" y="38"/>
                    </a:lnTo>
                    <a:lnTo>
                      <a:pt x="593" y="38"/>
                    </a:lnTo>
                    <a:lnTo>
                      <a:pt x="593" y="46"/>
                    </a:lnTo>
                    <a:lnTo>
                      <a:pt x="593" y="54"/>
                    </a:lnTo>
                    <a:lnTo>
                      <a:pt x="601" y="54"/>
                    </a:lnTo>
                    <a:lnTo>
                      <a:pt x="608" y="54"/>
                    </a:lnTo>
                    <a:lnTo>
                      <a:pt x="616" y="61"/>
                    </a:lnTo>
                    <a:lnTo>
                      <a:pt x="616" y="69"/>
                    </a:lnTo>
                    <a:lnTo>
                      <a:pt x="616" y="76"/>
                    </a:lnTo>
                    <a:lnTo>
                      <a:pt x="608" y="84"/>
                    </a:lnTo>
                    <a:lnTo>
                      <a:pt x="601" y="99"/>
                    </a:lnTo>
                    <a:lnTo>
                      <a:pt x="601" y="107"/>
                    </a:lnTo>
                    <a:lnTo>
                      <a:pt x="601" y="114"/>
                    </a:lnTo>
                    <a:lnTo>
                      <a:pt x="601" y="122"/>
                    </a:lnTo>
                    <a:lnTo>
                      <a:pt x="601" y="130"/>
                    </a:lnTo>
                    <a:lnTo>
                      <a:pt x="593" y="137"/>
                    </a:lnTo>
                    <a:lnTo>
                      <a:pt x="586" y="137"/>
                    </a:lnTo>
                    <a:lnTo>
                      <a:pt x="578" y="137"/>
                    </a:lnTo>
                    <a:lnTo>
                      <a:pt x="570" y="137"/>
                    </a:lnTo>
                    <a:lnTo>
                      <a:pt x="570" y="122"/>
                    </a:lnTo>
                    <a:lnTo>
                      <a:pt x="563" y="122"/>
                    </a:lnTo>
                    <a:lnTo>
                      <a:pt x="555" y="122"/>
                    </a:lnTo>
                    <a:lnTo>
                      <a:pt x="555" y="130"/>
                    </a:lnTo>
                    <a:lnTo>
                      <a:pt x="555" y="137"/>
                    </a:lnTo>
                    <a:lnTo>
                      <a:pt x="548" y="137"/>
                    </a:lnTo>
                    <a:lnTo>
                      <a:pt x="540" y="145"/>
                    </a:lnTo>
                    <a:lnTo>
                      <a:pt x="532" y="145"/>
                    </a:lnTo>
                    <a:lnTo>
                      <a:pt x="525" y="145"/>
                    </a:lnTo>
                    <a:lnTo>
                      <a:pt x="517" y="137"/>
                    </a:lnTo>
                    <a:lnTo>
                      <a:pt x="509" y="137"/>
                    </a:lnTo>
                    <a:lnTo>
                      <a:pt x="502" y="137"/>
                    </a:lnTo>
                    <a:lnTo>
                      <a:pt x="494" y="145"/>
                    </a:lnTo>
                    <a:lnTo>
                      <a:pt x="487" y="152"/>
                    </a:lnTo>
                    <a:lnTo>
                      <a:pt x="479" y="160"/>
                    </a:lnTo>
                    <a:lnTo>
                      <a:pt x="471" y="168"/>
                    </a:lnTo>
                    <a:lnTo>
                      <a:pt x="471" y="175"/>
                    </a:lnTo>
                    <a:lnTo>
                      <a:pt x="471" y="183"/>
                    </a:lnTo>
                    <a:lnTo>
                      <a:pt x="464" y="190"/>
                    </a:lnTo>
                    <a:lnTo>
                      <a:pt x="456" y="190"/>
                    </a:lnTo>
                    <a:lnTo>
                      <a:pt x="449" y="183"/>
                    </a:lnTo>
                    <a:lnTo>
                      <a:pt x="441" y="175"/>
                    </a:lnTo>
                    <a:lnTo>
                      <a:pt x="433" y="168"/>
                    </a:lnTo>
                    <a:lnTo>
                      <a:pt x="426" y="160"/>
                    </a:lnTo>
                    <a:lnTo>
                      <a:pt x="418" y="145"/>
                    </a:lnTo>
                    <a:lnTo>
                      <a:pt x="403" y="137"/>
                    </a:lnTo>
                    <a:lnTo>
                      <a:pt x="395" y="137"/>
                    </a:lnTo>
                    <a:lnTo>
                      <a:pt x="388" y="137"/>
                    </a:lnTo>
                    <a:lnTo>
                      <a:pt x="380" y="145"/>
                    </a:lnTo>
                    <a:lnTo>
                      <a:pt x="380" y="152"/>
                    </a:lnTo>
                    <a:lnTo>
                      <a:pt x="373" y="160"/>
                    </a:lnTo>
                    <a:lnTo>
                      <a:pt x="365" y="160"/>
                    </a:lnTo>
                    <a:lnTo>
                      <a:pt x="357" y="152"/>
                    </a:lnTo>
                    <a:lnTo>
                      <a:pt x="350" y="145"/>
                    </a:lnTo>
                    <a:lnTo>
                      <a:pt x="342" y="145"/>
                    </a:lnTo>
                    <a:lnTo>
                      <a:pt x="334" y="152"/>
                    </a:lnTo>
                    <a:lnTo>
                      <a:pt x="319" y="152"/>
                    </a:lnTo>
                    <a:lnTo>
                      <a:pt x="312" y="160"/>
                    </a:lnTo>
                    <a:lnTo>
                      <a:pt x="296" y="160"/>
                    </a:lnTo>
                    <a:lnTo>
                      <a:pt x="289" y="160"/>
                    </a:lnTo>
                    <a:lnTo>
                      <a:pt x="274" y="160"/>
                    </a:lnTo>
                    <a:lnTo>
                      <a:pt x="266" y="160"/>
                    </a:lnTo>
                    <a:lnTo>
                      <a:pt x="258" y="160"/>
                    </a:lnTo>
                    <a:lnTo>
                      <a:pt x="251" y="168"/>
                    </a:lnTo>
                    <a:lnTo>
                      <a:pt x="243" y="175"/>
                    </a:lnTo>
                    <a:lnTo>
                      <a:pt x="236" y="183"/>
                    </a:lnTo>
                    <a:lnTo>
                      <a:pt x="228" y="190"/>
                    </a:lnTo>
                    <a:lnTo>
                      <a:pt x="220" y="206"/>
                    </a:lnTo>
                    <a:lnTo>
                      <a:pt x="213" y="206"/>
                    </a:lnTo>
                    <a:lnTo>
                      <a:pt x="205" y="206"/>
                    </a:lnTo>
                    <a:lnTo>
                      <a:pt x="198" y="213"/>
                    </a:lnTo>
                    <a:lnTo>
                      <a:pt x="198" y="221"/>
                    </a:lnTo>
                    <a:lnTo>
                      <a:pt x="182" y="221"/>
                    </a:lnTo>
                    <a:lnTo>
                      <a:pt x="175" y="221"/>
                    </a:lnTo>
                    <a:lnTo>
                      <a:pt x="167" y="221"/>
                    </a:lnTo>
                    <a:lnTo>
                      <a:pt x="160" y="221"/>
                    </a:lnTo>
                    <a:lnTo>
                      <a:pt x="144" y="221"/>
                    </a:lnTo>
                    <a:lnTo>
                      <a:pt x="137" y="228"/>
                    </a:lnTo>
                    <a:lnTo>
                      <a:pt x="129" y="236"/>
                    </a:lnTo>
                    <a:lnTo>
                      <a:pt x="129" y="244"/>
                    </a:lnTo>
                    <a:lnTo>
                      <a:pt x="129" y="251"/>
                    </a:lnTo>
                    <a:lnTo>
                      <a:pt x="137" y="251"/>
                    </a:lnTo>
                    <a:lnTo>
                      <a:pt x="144" y="259"/>
                    </a:lnTo>
                    <a:lnTo>
                      <a:pt x="137" y="266"/>
                    </a:lnTo>
                    <a:lnTo>
                      <a:pt x="137" y="274"/>
                    </a:lnTo>
                    <a:lnTo>
                      <a:pt x="129" y="274"/>
                    </a:lnTo>
                    <a:lnTo>
                      <a:pt x="121" y="266"/>
                    </a:lnTo>
                    <a:lnTo>
                      <a:pt x="114" y="266"/>
                    </a:lnTo>
                    <a:lnTo>
                      <a:pt x="106" y="259"/>
                    </a:lnTo>
                    <a:lnTo>
                      <a:pt x="99" y="259"/>
                    </a:lnTo>
                    <a:lnTo>
                      <a:pt x="99" y="266"/>
                    </a:lnTo>
                    <a:lnTo>
                      <a:pt x="99" y="274"/>
                    </a:lnTo>
                    <a:lnTo>
                      <a:pt x="99" y="282"/>
                    </a:lnTo>
                    <a:lnTo>
                      <a:pt x="91" y="282"/>
                    </a:lnTo>
                    <a:lnTo>
                      <a:pt x="68" y="282"/>
                    </a:lnTo>
                    <a:lnTo>
                      <a:pt x="61" y="282"/>
                    </a:lnTo>
                    <a:lnTo>
                      <a:pt x="53" y="274"/>
                    </a:lnTo>
                    <a:lnTo>
                      <a:pt x="45" y="266"/>
                    </a:lnTo>
                    <a:lnTo>
                      <a:pt x="38" y="266"/>
                    </a:lnTo>
                    <a:lnTo>
                      <a:pt x="7" y="266"/>
                    </a:lnTo>
                    <a:lnTo>
                      <a:pt x="0" y="266"/>
                    </a:lnTo>
                    <a:lnTo>
                      <a:pt x="0" y="274"/>
                    </a:lnTo>
                    <a:lnTo>
                      <a:pt x="0" y="282"/>
                    </a:lnTo>
                    <a:lnTo>
                      <a:pt x="7" y="289"/>
                    </a:lnTo>
                    <a:lnTo>
                      <a:pt x="7" y="297"/>
                    </a:lnTo>
                    <a:lnTo>
                      <a:pt x="15" y="297"/>
                    </a:lnTo>
                    <a:lnTo>
                      <a:pt x="23" y="304"/>
                    </a:lnTo>
                    <a:lnTo>
                      <a:pt x="23" y="312"/>
                    </a:lnTo>
                    <a:lnTo>
                      <a:pt x="30" y="320"/>
                    </a:lnTo>
                    <a:lnTo>
                      <a:pt x="30" y="327"/>
                    </a:lnTo>
                    <a:lnTo>
                      <a:pt x="38" y="327"/>
                    </a:lnTo>
                    <a:lnTo>
                      <a:pt x="45" y="335"/>
                    </a:lnTo>
                    <a:lnTo>
                      <a:pt x="53" y="335"/>
                    </a:lnTo>
                    <a:lnTo>
                      <a:pt x="53" y="342"/>
                    </a:lnTo>
                    <a:lnTo>
                      <a:pt x="53" y="350"/>
                    </a:lnTo>
                    <a:lnTo>
                      <a:pt x="53" y="365"/>
                    </a:lnTo>
                    <a:lnTo>
                      <a:pt x="53" y="373"/>
                    </a:lnTo>
                    <a:lnTo>
                      <a:pt x="61" y="380"/>
                    </a:lnTo>
                    <a:lnTo>
                      <a:pt x="61" y="388"/>
                    </a:lnTo>
                    <a:lnTo>
                      <a:pt x="76" y="388"/>
                    </a:lnTo>
                    <a:lnTo>
                      <a:pt x="83" y="396"/>
                    </a:lnTo>
                    <a:lnTo>
                      <a:pt x="99" y="396"/>
                    </a:lnTo>
                    <a:lnTo>
                      <a:pt x="106" y="403"/>
                    </a:lnTo>
                    <a:lnTo>
                      <a:pt x="114" y="411"/>
                    </a:lnTo>
                    <a:lnTo>
                      <a:pt x="121" y="418"/>
                    </a:lnTo>
                    <a:lnTo>
                      <a:pt x="129" y="426"/>
                    </a:lnTo>
                    <a:lnTo>
                      <a:pt x="137" y="434"/>
                    </a:lnTo>
                    <a:lnTo>
                      <a:pt x="137" y="441"/>
                    </a:lnTo>
                    <a:lnTo>
                      <a:pt x="137" y="449"/>
                    </a:lnTo>
                    <a:lnTo>
                      <a:pt x="144" y="456"/>
                    </a:lnTo>
                    <a:lnTo>
                      <a:pt x="152" y="464"/>
                    </a:lnTo>
                    <a:lnTo>
                      <a:pt x="152" y="479"/>
                    </a:lnTo>
                    <a:lnTo>
                      <a:pt x="152" y="487"/>
                    </a:lnTo>
                    <a:lnTo>
                      <a:pt x="152" y="494"/>
                    </a:lnTo>
                    <a:lnTo>
                      <a:pt x="160" y="494"/>
                    </a:lnTo>
                    <a:lnTo>
                      <a:pt x="167" y="494"/>
                    </a:lnTo>
                    <a:lnTo>
                      <a:pt x="167" y="510"/>
                    </a:lnTo>
                    <a:lnTo>
                      <a:pt x="167" y="517"/>
                    </a:lnTo>
                    <a:lnTo>
                      <a:pt x="175" y="510"/>
                    </a:lnTo>
                    <a:lnTo>
                      <a:pt x="182" y="510"/>
                    </a:lnTo>
                    <a:lnTo>
                      <a:pt x="198" y="502"/>
                    </a:lnTo>
                    <a:lnTo>
                      <a:pt x="205" y="502"/>
                    </a:lnTo>
                    <a:lnTo>
                      <a:pt x="213" y="502"/>
                    </a:lnTo>
                    <a:lnTo>
                      <a:pt x="228" y="494"/>
                    </a:lnTo>
                    <a:lnTo>
                      <a:pt x="236" y="502"/>
                    </a:lnTo>
                    <a:lnTo>
                      <a:pt x="243" y="510"/>
                    </a:lnTo>
                    <a:lnTo>
                      <a:pt x="243" y="517"/>
                    </a:lnTo>
                    <a:lnTo>
                      <a:pt x="236" y="525"/>
                    </a:lnTo>
                    <a:lnTo>
                      <a:pt x="251" y="540"/>
                    </a:lnTo>
                    <a:lnTo>
                      <a:pt x="258" y="555"/>
                    </a:lnTo>
                    <a:lnTo>
                      <a:pt x="266" y="578"/>
                    </a:lnTo>
                    <a:lnTo>
                      <a:pt x="281" y="593"/>
                    </a:lnTo>
                    <a:lnTo>
                      <a:pt x="281" y="608"/>
                    </a:lnTo>
                    <a:lnTo>
                      <a:pt x="281" y="624"/>
                    </a:lnTo>
                    <a:lnTo>
                      <a:pt x="281" y="631"/>
                    </a:lnTo>
                    <a:lnTo>
                      <a:pt x="289" y="654"/>
                    </a:lnTo>
                    <a:lnTo>
                      <a:pt x="304" y="654"/>
                    </a:lnTo>
                    <a:lnTo>
                      <a:pt x="319" y="646"/>
                    </a:lnTo>
                    <a:lnTo>
                      <a:pt x="327" y="646"/>
                    </a:lnTo>
                    <a:lnTo>
                      <a:pt x="342" y="661"/>
                    </a:lnTo>
                    <a:lnTo>
                      <a:pt x="342" y="654"/>
                    </a:lnTo>
                    <a:lnTo>
                      <a:pt x="350" y="646"/>
                    </a:lnTo>
                    <a:lnTo>
                      <a:pt x="357" y="654"/>
                    </a:lnTo>
                    <a:lnTo>
                      <a:pt x="373" y="654"/>
                    </a:lnTo>
                    <a:lnTo>
                      <a:pt x="373" y="639"/>
                    </a:lnTo>
                    <a:lnTo>
                      <a:pt x="373" y="631"/>
                    </a:lnTo>
                    <a:lnTo>
                      <a:pt x="373" y="624"/>
                    </a:lnTo>
                    <a:lnTo>
                      <a:pt x="411" y="608"/>
                    </a:lnTo>
                    <a:lnTo>
                      <a:pt x="426" y="593"/>
                    </a:lnTo>
                    <a:lnTo>
                      <a:pt x="411" y="593"/>
                    </a:lnTo>
                    <a:lnTo>
                      <a:pt x="395" y="593"/>
                    </a:lnTo>
                    <a:lnTo>
                      <a:pt x="388" y="593"/>
                    </a:lnTo>
                    <a:lnTo>
                      <a:pt x="373" y="593"/>
                    </a:lnTo>
                    <a:lnTo>
                      <a:pt x="365" y="586"/>
                    </a:lnTo>
                    <a:lnTo>
                      <a:pt x="357" y="578"/>
                    </a:lnTo>
                    <a:lnTo>
                      <a:pt x="357" y="570"/>
                    </a:lnTo>
                    <a:lnTo>
                      <a:pt x="357" y="563"/>
                    </a:lnTo>
                    <a:lnTo>
                      <a:pt x="357" y="555"/>
                    </a:lnTo>
                    <a:lnTo>
                      <a:pt x="357" y="548"/>
                    </a:lnTo>
                    <a:lnTo>
                      <a:pt x="365" y="548"/>
                    </a:lnTo>
                    <a:lnTo>
                      <a:pt x="373" y="555"/>
                    </a:lnTo>
                    <a:lnTo>
                      <a:pt x="380" y="548"/>
                    </a:lnTo>
                    <a:lnTo>
                      <a:pt x="388" y="548"/>
                    </a:lnTo>
                    <a:lnTo>
                      <a:pt x="388" y="540"/>
                    </a:lnTo>
                    <a:lnTo>
                      <a:pt x="395" y="525"/>
                    </a:lnTo>
                    <a:lnTo>
                      <a:pt x="411" y="540"/>
                    </a:lnTo>
                    <a:lnTo>
                      <a:pt x="418" y="540"/>
                    </a:lnTo>
                    <a:lnTo>
                      <a:pt x="433" y="532"/>
                    </a:lnTo>
                    <a:lnTo>
                      <a:pt x="456" y="517"/>
                    </a:lnTo>
                    <a:lnTo>
                      <a:pt x="479" y="502"/>
                    </a:lnTo>
                    <a:lnTo>
                      <a:pt x="479" y="525"/>
                    </a:lnTo>
                    <a:lnTo>
                      <a:pt x="479" y="532"/>
                    </a:lnTo>
                    <a:lnTo>
                      <a:pt x="487" y="532"/>
                    </a:lnTo>
                    <a:lnTo>
                      <a:pt x="494" y="532"/>
                    </a:lnTo>
                    <a:lnTo>
                      <a:pt x="494" y="510"/>
                    </a:lnTo>
                    <a:lnTo>
                      <a:pt x="502" y="510"/>
                    </a:lnTo>
                    <a:lnTo>
                      <a:pt x="509" y="510"/>
                    </a:lnTo>
                    <a:lnTo>
                      <a:pt x="517" y="510"/>
                    </a:lnTo>
                    <a:lnTo>
                      <a:pt x="525" y="510"/>
                    </a:lnTo>
                    <a:lnTo>
                      <a:pt x="525" y="502"/>
                    </a:lnTo>
                    <a:lnTo>
                      <a:pt x="525" y="494"/>
                    </a:lnTo>
                    <a:lnTo>
                      <a:pt x="532" y="479"/>
                    </a:lnTo>
                    <a:lnTo>
                      <a:pt x="540" y="487"/>
                    </a:lnTo>
                    <a:lnTo>
                      <a:pt x="548" y="487"/>
                    </a:lnTo>
                    <a:lnTo>
                      <a:pt x="555" y="494"/>
                    </a:lnTo>
                    <a:lnTo>
                      <a:pt x="555" y="502"/>
                    </a:lnTo>
                    <a:lnTo>
                      <a:pt x="555" y="510"/>
                    </a:lnTo>
                    <a:lnTo>
                      <a:pt x="555" y="517"/>
                    </a:lnTo>
                    <a:lnTo>
                      <a:pt x="563" y="532"/>
                    </a:lnTo>
                    <a:lnTo>
                      <a:pt x="570" y="532"/>
                    </a:lnTo>
                    <a:lnTo>
                      <a:pt x="578" y="525"/>
                    </a:lnTo>
                    <a:lnTo>
                      <a:pt x="586" y="517"/>
                    </a:lnTo>
                    <a:lnTo>
                      <a:pt x="601" y="517"/>
                    </a:lnTo>
                    <a:lnTo>
                      <a:pt x="608" y="517"/>
                    </a:lnTo>
                    <a:lnTo>
                      <a:pt x="608" y="525"/>
                    </a:lnTo>
                    <a:lnTo>
                      <a:pt x="616" y="532"/>
                    </a:lnTo>
                    <a:lnTo>
                      <a:pt x="616" y="548"/>
                    </a:lnTo>
                    <a:lnTo>
                      <a:pt x="624" y="548"/>
                    </a:lnTo>
                    <a:lnTo>
                      <a:pt x="631" y="555"/>
                    </a:lnTo>
                    <a:lnTo>
                      <a:pt x="639" y="548"/>
                    </a:lnTo>
                    <a:lnTo>
                      <a:pt x="646" y="540"/>
                    </a:lnTo>
                    <a:lnTo>
                      <a:pt x="646" y="532"/>
                    </a:lnTo>
                    <a:lnTo>
                      <a:pt x="654" y="525"/>
                    </a:lnTo>
                    <a:lnTo>
                      <a:pt x="669" y="525"/>
                    </a:lnTo>
                    <a:lnTo>
                      <a:pt x="684" y="517"/>
                    </a:lnTo>
                    <a:lnTo>
                      <a:pt x="684" y="510"/>
                    </a:lnTo>
                    <a:lnTo>
                      <a:pt x="700" y="502"/>
                    </a:lnTo>
                    <a:lnTo>
                      <a:pt x="707" y="502"/>
                    </a:lnTo>
                    <a:lnTo>
                      <a:pt x="715" y="494"/>
                    </a:lnTo>
                    <a:lnTo>
                      <a:pt x="730" y="494"/>
                    </a:lnTo>
                    <a:lnTo>
                      <a:pt x="738" y="494"/>
                    </a:lnTo>
                    <a:lnTo>
                      <a:pt x="745" y="494"/>
                    </a:lnTo>
                    <a:lnTo>
                      <a:pt x="753" y="494"/>
                    </a:lnTo>
                    <a:lnTo>
                      <a:pt x="753" y="479"/>
                    </a:lnTo>
                    <a:lnTo>
                      <a:pt x="753" y="464"/>
                    </a:lnTo>
                    <a:lnTo>
                      <a:pt x="745" y="456"/>
                    </a:lnTo>
                    <a:lnTo>
                      <a:pt x="738" y="449"/>
                    </a:lnTo>
                    <a:lnTo>
                      <a:pt x="753" y="434"/>
                    </a:lnTo>
                    <a:lnTo>
                      <a:pt x="761" y="426"/>
                    </a:lnTo>
                    <a:lnTo>
                      <a:pt x="776" y="411"/>
                    </a:lnTo>
                    <a:lnTo>
                      <a:pt x="783" y="411"/>
                    </a:lnTo>
                    <a:lnTo>
                      <a:pt x="791" y="411"/>
                    </a:lnTo>
                    <a:lnTo>
                      <a:pt x="799" y="411"/>
                    </a:lnTo>
                    <a:lnTo>
                      <a:pt x="806" y="418"/>
                    </a:lnTo>
                    <a:lnTo>
                      <a:pt x="821" y="434"/>
                    </a:lnTo>
                    <a:lnTo>
                      <a:pt x="821" y="441"/>
                    </a:lnTo>
                    <a:lnTo>
                      <a:pt x="829" y="456"/>
                    </a:lnTo>
                    <a:lnTo>
                      <a:pt x="837" y="456"/>
                    </a:lnTo>
                    <a:lnTo>
                      <a:pt x="844" y="456"/>
                    </a:lnTo>
                    <a:lnTo>
                      <a:pt x="859" y="456"/>
                    </a:lnTo>
                    <a:lnTo>
                      <a:pt x="867" y="456"/>
                    </a:lnTo>
                    <a:lnTo>
                      <a:pt x="875" y="449"/>
                    </a:lnTo>
                    <a:lnTo>
                      <a:pt x="890" y="441"/>
                    </a:lnTo>
                    <a:lnTo>
                      <a:pt x="897" y="434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43" name="Freeform 1255"/>
              <p:cNvSpPr>
                <a:spLocks/>
              </p:cNvSpPr>
              <p:nvPr/>
            </p:nvSpPr>
            <p:spPr bwMode="auto">
              <a:xfrm>
                <a:off x="5937252" y="2565397"/>
                <a:ext cx="1042988" cy="1414461"/>
              </a:xfrm>
              <a:custGeom>
                <a:avLst/>
                <a:gdLst>
                  <a:gd name="T0" fmla="*/ 2147483647 w 814"/>
                  <a:gd name="T1" fmla="*/ 2147483647 h 1041"/>
                  <a:gd name="T2" fmla="*/ 2147483647 w 814"/>
                  <a:gd name="T3" fmla="*/ 2147483647 h 1041"/>
                  <a:gd name="T4" fmla="*/ 2147483647 w 814"/>
                  <a:gd name="T5" fmla="*/ 2147483647 h 1041"/>
                  <a:gd name="T6" fmla="*/ 2147483647 w 814"/>
                  <a:gd name="T7" fmla="*/ 2147483647 h 1041"/>
                  <a:gd name="T8" fmla="*/ 2147483647 w 814"/>
                  <a:gd name="T9" fmla="*/ 2147483647 h 1041"/>
                  <a:gd name="T10" fmla="*/ 2147483647 w 814"/>
                  <a:gd name="T11" fmla="*/ 2147483647 h 1041"/>
                  <a:gd name="T12" fmla="*/ 2147483647 w 814"/>
                  <a:gd name="T13" fmla="*/ 2147483647 h 1041"/>
                  <a:gd name="T14" fmla="*/ 2147483647 w 814"/>
                  <a:gd name="T15" fmla="*/ 2147483647 h 1041"/>
                  <a:gd name="T16" fmla="*/ 2147483647 w 814"/>
                  <a:gd name="T17" fmla="*/ 2147483647 h 1041"/>
                  <a:gd name="T18" fmla="*/ 2147483647 w 814"/>
                  <a:gd name="T19" fmla="*/ 2147483647 h 1041"/>
                  <a:gd name="T20" fmla="*/ 2147483647 w 814"/>
                  <a:gd name="T21" fmla="*/ 2147483647 h 1041"/>
                  <a:gd name="T22" fmla="*/ 2147483647 w 814"/>
                  <a:gd name="T23" fmla="*/ 2147483647 h 1041"/>
                  <a:gd name="T24" fmla="*/ 2147483647 w 814"/>
                  <a:gd name="T25" fmla="*/ 2147483647 h 1041"/>
                  <a:gd name="T26" fmla="*/ 2147483647 w 814"/>
                  <a:gd name="T27" fmla="*/ 2147483647 h 1041"/>
                  <a:gd name="T28" fmla="*/ 2147483647 w 814"/>
                  <a:gd name="T29" fmla="*/ 2147483647 h 1041"/>
                  <a:gd name="T30" fmla="*/ 2147483647 w 814"/>
                  <a:gd name="T31" fmla="*/ 2147483647 h 1041"/>
                  <a:gd name="T32" fmla="*/ 2147483647 w 814"/>
                  <a:gd name="T33" fmla="*/ 2147483647 h 1041"/>
                  <a:gd name="T34" fmla="*/ 2147483647 w 814"/>
                  <a:gd name="T35" fmla="*/ 2147483647 h 1041"/>
                  <a:gd name="T36" fmla="*/ 2147483647 w 814"/>
                  <a:gd name="T37" fmla="*/ 2147483647 h 1041"/>
                  <a:gd name="T38" fmla="*/ 2147483647 w 814"/>
                  <a:gd name="T39" fmla="*/ 2147483647 h 1041"/>
                  <a:gd name="T40" fmla="*/ 2147483647 w 814"/>
                  <a:gd name="T41" fmla="*/ 2147483647 h 1041"/>
                  <a:gd name="T42" fmla="*/ 2147483647 w 814"/>
                  <a:gd name="T43" fmla="*/ 2147483647 h 1041"/>
                  <a:gd name="T44" fmla="*/ 2147483647 w 814"/>
                  <a:gd name="T45" fmla="*/ 2147483647 h 1041"/>
                  <a:gd name="T46" fmla="*/ 2147483647 w 814"/>
                  <a:gd name="T47" fmla="*/ 2147483647 h 1041"/>
                  <a:gd name="T48" fmla="*/ 2147483647 w 814"/>
                  <a:gd name="T49" fmla="*/ 2147483647 h 1041"/>
                  <a:gd name="T50" fmla="*/ 2147483647 w 814"/>
                  <a:gd name="T51" fmla="*/ 2147483647 h 1041"/>
                  <a:gd name="T52" fmla="*/ 2147483647 w 814"/>
                  <a:gd name="T53" fmla="*/ 2147483647 h 1041"/>
                  <a:gd name="T54" fmla="*/ 2147483647 w 814"/>
                  <a:gd name="T55" fmla="*/ 2147483647 h 1041"/>
                  <a:gd name="T56" fmla="*/ 2147483647 w 814"/>
                  <a:gd name="T57" fmla="*/ 2147483647 h 1041"/>
                  <a:gd name="T58" fmla="*/ 2147483647 w 814"/>
                  <a:gd name="T59" fmla="*/ 2147483647 h 1041"/>
                  <a:gd name="T60" fmla="*/ 2147483647 w 814"/>
                  <a:gd name="T61" fmla="*/ 2147483647 h 1041"/>
                  <a:gd name="T62" fmla="*/ 2147483647 w 814"/>
                  <a:gd name="T63" fmla="*/ 2147483647 h 1041"/>
                  <a:gd name="T64" fmla="*/ 2147483647 w 814"/>
                  <a:gd name="T65" fmla="*/ 2147483647 h 1041"/>
                  <a:gd name="T66" fmla="*/ 2147483647 w 814"/>
                  <a:gd name="T67" fmla="*/ 2147483647 h 1041"/>
                  <a:gd name="T68" fmla="*/ 2147483647 w 814"/>
                  <a:gd name="T69" fmla="*/ 2147483647 h 1041"/>
                  <a:gd name="T70" fmla="*/ 2147483647 w 814"/>
                  <a:gd name="T71" fmla="*/ 2147483647 h 1041"/>
                  <a:gd name="T72" fmla="*/ 2147483647 w 814"/>
                  <a:gd name="T73" fmla="*/ 2147483647 h 1041"/>
                  <a:gd name="T74" fmla="*/ 2147483647 w 814"/>
                  <a:gd name="T75" fmla="*/ 2147483647 h 1041"/>
                  <a:gd name="T76" fmla="*/ 2147483647 w 814"/>
                  <a:gd name="T77" fmla="*/ 2147483647 h 1041"/>
                  <a:gd name="T78" fmla="*/ 2147483647 w 814"/>
                  <a:gd name="T79" fmla="*/ 2147483647 h 1041"/>
                  <a:gd name="T80" fmla="*/ 2147483647 w 814"/>
                  <a:gd name="T81" fmla="*/ 2147483647 h 1041"/>
                  <a:gd name="T82" fmla="*/ 2147483647 w 814"/>
                  <a:gd name="T83" fmla="*/ 2147483647 h 1041"/>
                  <a:gd name="T84" fmla="*/ 2147483647 w 814"/>
                  <a:gd name="T85" fmla="*/ 2147483647 h 1041"/>
                  <a:gd name="T86" fmla="*/ 2147483647 w 814"/>
                  <a:gd name="T87" fmla="*/ 2147483647 h 1041"/>
                  <a:gd name="T88" fmla="*/ 2147483647 w 814"/>
                  <a:gd name="T89" fmla="*/ 2147483647 h 1041"/>
                  <a:gd name="T90" fmla="*/ 2147483647 w 814"/>
                  <a:gd name="T91" fmla="*/ 2147483647 h 1041"/>
                  <a:gd name="T92" fmla="*/ 2147483647 w 814"/>
                  <a:gd name="T93" fmla="*/ 2147483647 h 1041"/>
                  <a:gd name="T94" fmla="*/ 2147483647 w 814"/>
                  <a:gd name="T95" fmla="*/ 2147483647 h 1041"/>
                  <a:gd name="T96" fmla="*/ 2147483647 w 814"/>
                  <a:gd name="T97" fmla="*/ 2147483647 h 1041"/>
                  <a:gd name="T98" fmla="*/ 2147483647 w 814"/>
                  <a:gd name="T99" fmla="*/ 2147483647 h 1041"/>
                  <a:gd name="T100" fmla="*/ 2147483647 w 814"/>
                  <a:gd name="T101" fmla="*/ 2147483647 h 1041"/>
                  <a:gd name="T102" fmla="*/ 2147483647 w 814"/>
                  <a:gd name="T103" fmla="*/ 2147483647 h 1041"/>
                  <a:gd name="T104" fmla="*/ 2147483647 w 814"/>
                  <a:gd name="T105" fmla="*/ 2147483647 h 1041"/>
                  <a:gd name="T106" fmla="*/ 2147483647 w 814"/>
                  <a:gd name="T107" fmla="*/ 2147483647 h 1041"/>
                  <a:gd name="T108" fmla="*/ 2147483647 w 814"/>
                  <a:gd name="T109" fmla="*/ 2147483647 h 1041"/>
                  <a:gd name="T110" fmla="*/ 2147483647 w 814"/>
                  <a:gd name="T111" fmla="*/ 2147483647 h 1041"/>
                  <a:gd name="T112" fmla="*/ 2147483647 w 814"/>
                  <a:gd name="T113" fmla="*/ 2147483647 h 104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14"/>
                  <a:gd name="T172" fmla="*/ 0 h 1041"/>
                  <a:gd name="T173" fmla="*/ 814 w 814"/>
                  <a:gd name="T174" fmla="*/ 1041 h 104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14" h="1041">
                    <a:moveTo>
                      <a:pt x="53" y="737"/>
                    </a:moveTo>
                    <a:lnTo>
                      <a:pt x="68" y="737"/>
                    </a:lnTo>
                    <a:lnTo>
                      <a:pt x="91" y="737"/>
                    </a:lnTo>
                    <a:lnTo>
                      <a:pt x="99" y="737"/>
                    </a:lnTo>
                    <a:lnTo>
                      <a:pt x="99" y="745"/>
                    </a:lnTo>
                    <a:lnTo>
                      <a:pt x="107" y="752"/>
                    </a:lnTo>
                    <a:lnTo>
                      <a:pt x="114" y="760"/>
                    </a:lnTo>
                    <a:lnTo>
                      <a:pt x="114" y="752"/>
                    </a:lnTo>
                    <a:lnTo>
                      <a:pt x="114" y="745"/>
                    </a:lnTo>
                    <a:lnTo>
                      <a:pt x="114" y="730"/>
                    </a:lnTo>
                    <a:lnTo>
                      <a:pt x="114" y="722"/>
                    </a:lnTo>
                    <a:lnTo>
                      <a:pt x="129" y="722"/>
                    </a:lnTo>
                    <a:lnTo>
                      <a:pt x="129" y="730"/>
                    </a:lnTo>
                    <a:lnTo>
                      <a:pt x="129" y="745"/>
                    </a:lnTo>
                    <a:lnTo>
                      <a:pt x="129" y="752"/>
                    </a:lnTo>
                    <a:lnTo>
                      <a:pt x="129" y="760"/>
                    </a:lnTo>
                    <a:lnTo>
                      <a:pt x="137" y="760"/>
                    </a:lnTo>
                    <a:lnTo>
                      <a:pt x="145" y="752"/>
                    </a:lnTo>
                    <a:lnTo>
                      <a:pt x="145" y="745"/>
                    </a:lnTo>
                    <a:lnTo>
                      <a:pt x="137" y="737"/>
                    </a:lnTo>
                    <a:lnTo>
                      <a:pt x="137" y="730"/>
                    </a:lnTo>
                    <a:lnTo>
                      <a:pt x="145" y="730"/>
                    </a:lnTo>
                    <a:lnTo>
                      <a:pt x="160" y="737"/>
                    </a:lnTo>
                    <a:lnTo>
                      <a:pt x="160" y="730"/>
                    </a:lnTo>
                    <a:lnTo>
                      <a:pt x="152" y="722"/>
                    </a:lnTo>
                    <a:lnTo>
                      <a:pt x="145" y="722"/>
                    </a:lnTo>
                    <a:lnTo>
                      <a:pt x="145" y="714"/>
                    </a:lnTo>
                    <a:lnTo>
                      <a:pt x="152" y="707"/>
                    </a:lnTo>
                    <a:lnTo>
                      <a:pt x="160" y="707"/>
                    </a:lnTo>
                    <a:lnTo>
                      <a:pt x="175" y="714"/>
                    </a:lnTo>
                    <a:lnTo>
                      <a:pt x="190" y="714"/>
                    </a:lnTo>
                    <a:lnTo>
                      <a:pt x="198" y="722"/>
                    </a:lnTo>
                    <a:lnTo>
                      <a:pt x="213" y="714"/>
                    </a:lnTo>
                    <a:lnTo>
                      <a:pt x="236" y="707"/>
                    </a:lnTo>
                    <a:lnTo>
                      <a:pt x="243" y="714"/>
                    </a:lnTo>
                    <a:lnTo>
                      <a:pt x="236" y="722"/>
                    </a:lnTo>
                    <a:lnTo>
                      <a:pt x="228" y="722"/>
                    </a:lnTo>
                    <a:lnTo>
                      <a:pt x="228" y="730"/>
                    </a:lnTo>
                    <a:lnTo>
                      <a:pt x="228" y="737"/>
                    </a:lnTo>
                    <a:lnTo>
                      <a:pt x="221" y="745"/>
                    </a:lnTo>
                    <a:lnTo>
                      <a:pt x="213" y="745"/>
                    </a:lnTo>
                    <a:lnTo>
                      <a:pt x="213" y="752"/>
                    </a:lnTo>
                    <a:lnTo>
                      <a:pt x="221" y="760"/>
                    </a:lnTo>
                    <a:lnTo>
                      <a:pt x="221" y="768"/>
                    </a:lnTo>
                    <a:lnTo>
                      <a:pt x="228" y="783"/>
                    </a:lnTo>
                    <a:lnTo>
                      <a:pt x="228" y="798"/>
                    </a:lnTo>
                    <a:lnTo>
                      <a:pt x="236" y="806"/>
                    </a:lnTo>
                    <a:lnTo>
                      <a:pt x="243" y="813"/>
                    </a:lnTo>
                    <a:lnTo>
                      <a:pt x="236" y="821"/>
                    </a:lnTo>
                    <a:lnTo>
                      <a:pt x="228" y="821"/>
                    </a:lnTo>
                    <a:lnTo>
                      <a:pt x="221" y="828"/>
                    </a:lnTo>
                    <a:lnTo>
                      <a:pt x="213" y="828"/>
                    </a:lnTo>
                    <a:lnTo>
                      <a:pt x="213" y="836"/>
                    </a:lnTo>
                    <a:lnTo>
                      <a:pt x="221" y="844"/>
                    </a:lnTo>
                    <a:lnTo>
                      <a:pt x="228" y="859"/>
                    </a:lnTo>
                    <a:lnTo>
                      <a:pt x="236" y="866"/>
                    </a:lnTo>
                    <a:lnTo>
                      <a:pt x="243" y="866"/>
                    </a:lnTo>
                    <a:lnTo>
                      <a:pt x="259" y="866"/>
                    </a:lnTo>
                    <a:lnTo>
                      <a:pt x="266" y="859"/>
                    </a:lnTo>
                    <a:lnTo>
                      <a:pt x="266" y="851"/>
                    </a:lnTo>
                    <a:lnTo>
                      <a:pt x="274" y="859"/>
                    </a:lnTo>
                    <a:lnTo>
                      <a:pt x="281" y="859"/>
                    </a:lnTo>
                    <a:lnTo>
                      <a:pt x="281" y="866"/>
                    </a:lnTo>
                    <a:lnTo>
                      <a:pt x="281" y="874"/>
                    </a:lnTo>
                    <a:lnTo>
                      <a:pt x="289" y="874"/>
                    </a:lnTo>
                    <a:lnTo>
                      <a:pt x="312" y="874"/>
                    </a:lnTo>
                    <a:lnTo>
                      <a:pt x="320" y="874"/>
                    </a:lnTo>
                    <a:lnTo>
                      <a:pt x="320" y="866"/>
                    </a:lnTo>
                    <a:lnTo>
                      <a:pt x="327" y="866"/>
                    </a:lnTo>
                    <a:lnTo>
                      <a:pt x="335" y="874"/>
                    </a:lnTo>
                    <a:lnTo>
                      <a:pt x="327" y="889"/>
                    </a:lnTo>
                    <a:lnTo>
                      <a:pt x="327" y="897"/>
                    </a:lnTo>
                    <a:lnTo>
                      <a:pt x="335" y="904"/>
                    </a:lnTo>
                    <a:lnTo>
                      <a:pt x="342" y="920"/>
                    </a:lnTo>
                    <a:lnTo>
                      <a:pt x="335" y="927"/>
                    </a:lnTo>
                    <a:lnTo>
                      <a:pt x="342" y="935"/>
                    </a:lnTo>
                    <a:lnTo>
                      <a:pt x="350" y="935"/>
                    </a:lnTo>
                    <a:lnTo>
                      <a:pt x="365" y="942"/>
                    </a:lnTo>
                    <a:lnTo>
                      <a:pt x="373" y="950"/>
                    </a:lnTo>
                    <a:lnTo>
                      <a:pt x="388" y="950"/>
                    </a:lnTo>
                    <a:lnTo>
                      <a:pt x="403" y="942"/>
                    </a:lnTo>
                    <a:lnTo>
                      <a:pt x="418" y="935"/>
                    </a:lnTo>
                    <a:lnTo>
                      <a:pt x="426" y="935"/>
                    </a:lnTo>
                    <a:lnTo>
                      <a:pt x="426" y="950"/>
                    </a:lnTo>
                    <a:lnTo>
                      <a:pt x="418" y="957"/>
                    </a:lnTo>
                    <a:lnTo>
                      <a:pt x="396" y="973"/>
                    </a:lnTo>
                    <a:lnTo>
                      <a:pt x="396" y="980"/>
                    </a:lnTo>
                    <a:lnTo>
                      <a:pt x="418" y="965"/>
                    </a:lnTo>
                    <a:lnTo>
                      <a:pt x="418" y="980"/>
                    </a:lnTo>
                    <a:lnTo>
                      <a:pt x="418" y="988"/>
                    </a:lnTo>
                    <a:lnTo>
                      <a:pt x="441" y="995"/>
                    </a:lnTo>
                    <a:lnTo>
                      <a:pt x="449" y="1003"/>
                    </a:lnTo>
                    <a:lnTo>
                      <a:pt x="464" y="1003"/>
                    </a:lnTo>
                    <a:lnTo>
                      <a:pt x="479" y="1003"/>
                    </a:lnTo>
                    <a:lnTo>
                      <a:pt x="487" y="1003"/>
                    </a:lnTo>
                    <a:lnTo>
                      <a:pt x="494" y="1011"/>
                    </a:lnTo>
                    <a:lnTo>
                      <a:pt x="502" y="1026"/>
                    </a:lnTo>
                    <a:lnTo>
                      <a:pt x="510" y="1041"/>
                    </a:lnTo>
                    <a:lnTo>
                      <a:pt x="517" y="1033"/>
                    </a:lnTo>
                    <a:lnTo>
                      <a:pt x="525" y="1033"/>
                    </a:lnTo>
                    <a:lnTo>
                      <a:pt x="533" y="1026"/>
                    </a:lnTo>
                    <a:lnTo>
                      <a:pt x="540" y="1026"/>
                    </a:lnTo>
                    <a:lnTo>
                      <a:pt x="540" y="1018"/>
                    </a:lnTo>
                    <a:lnTo>
                      <a:pt x="548" y="1011"/>
                    </a:lnTo>
                    <a:lnTo>
                      <a:pt x="555" y="1003"/>
                    </a:lnTo>
                    <a:lnTo>
                      <a:pt x="563" y="1003"/>
                    </a:lnTo>
                    <a:lnTo>
                      <a:pt x="578" y="1003"/>
                    </a:lnTo>
                    <a:lnTo>
                      <a:pt x="578" y="980"/>
                    </a:lnTo>
                    <a:lnTo>
                      <a:pt x="593" y="988"/>
                    </a:lnTo>
                    <a:lnTo>
                      <a:pt x="601" y="995"/>
                    </a:lnTo>
                    <a:lnTo>
                      <a:pt x="616" y="995"/>
                    </a:lnTo>
                    <a:lnTo>
                      <a:pt x="624" y="988"/>
                    </a:lnTo>
                    <a:lnTo>
                      <a:pt x="624" y="973"/>
                    </a:lnTo>
                    <a:lnTo>
                      <a:pt x="624" y="965"/>
                    </a:lnTo>
                    <a:lnTo>
                      <a:pt x="624" y="957"/>
                    </a:lnTo>
                    <a:lnTo>
                      <a:pt x="631" y="957"/>
                    </a:lnTo>
                    <a:lnTo>
                      <a:pt x="647" y="957"/>
                    </a:lnTo>
                    <a:lnTo>
                      <a:pt x="654" y="957"/>
                    </a:lnTo>
                    <a:lnTo>
                      <a:pt x="654" y="950"/>
                    </a:lnTo>
                    <a:lnTo>
                      <a:pt x="654" y="935"/>
                    </a:lnTo>
                    <a:lnTo>
                      <a:pt x="654" y="927"/>
                    </a:lnTo>
                    <a:lnTo>
                      <a:pt x="662" y="927"/>
                    </a:lnTo>
                    <a:lnTo>
                      <a:pt x="669" y="912"/>
                    </a:lnTo>
                    <a:lnTo>
                      <a:pt x="685" y="897"/>
                    </a:lnTo>
                    <a:lnTo>
                      <a:pt x="700" y="866"/>
                    </a:lnTo>
                    <a:lnTo>
                      <a:pt x="723" y="836"/>
                    </a:lnTo>
                    <a:lnTo>
                      <a:pt x="723" y="821"/>
                    </a:lnTo>
                    <a:lnTo>
                      <a:pt x="730" y="798"/>
                    </a:lnTo>
                    <a:lnTo>
                      <a:pt x="730" y="790"/>
                    </a:lnTo>
                    <a:lnTo>
                      <a:pt x="738" y="775"/>
                    </a:lnTo>
                    <a:lnTo>
                      <a:pt x="730" y="768"/>
                    </a:lnTo>
                    <a:lnTo>
                      <a:pt x="730" y="760"/>
                    </a:lnTo>
                    <a:lnTo>
                      <a:pt x="746" y="752"/>
                    </a:lnTo>
                    <a:lnTo>
                      <a:pt x="753" y="745"/>
                    </a:lnTo>
                    <a:lnTo>
                      <a:pt x="768" y="745"/>
                    </a:lnTo>
                    <a:lnTo>
                      <a:pt x="776" y="730"/>
                    </a:lnTo>
                    <a:lnTo>
                      <a:pt x="761" y="722"/>
                    </a:lnTo>
                    <a:lnTo>
                      <a:pt x="753" y="707"/>
                    </a:lnTo>
                    <a:lnTo>
                      <a:pt x="730" y="699"/>
                    </a:lnTo>
                    <a:lnTo>
                      <a:pt x="723" y="684"/>
                    </a:lnTo>
                    <a:lnTo>
                      <a:pt x="715" y="676"/>
                    </a:lnTo>
                    <a:lnTo>
                      <a:pt x="707" y="661"/>
                    </a:lnTo>
                    <a:lnTo>
                      <a:pt x="707" y="654"/>
                    </a:lnTo>
                    <a:lnTo>
                      <a:pt x="715" y="646"/>
                    </a:lnTo>
                    <a:lnTo>
                      <a:pt x="715" y="638"/>
                    </a:lnTo>
                    <a:lnTo>
                      <a:pt x="707" y="623"/>
                    </a:lnTo>
                    <a:lnTo>
                      <a:pt x="700" y="608"/>
                    </a:lnTo>
                    <a:lnTo>
                      <a:pt x="715" y="600"/>
                    </a:lnTo>
                    <a:lnTo>
                      <a:pt x="730" y="600"/>
                    </a:lnTo>
                    <a:lnTo>
                      <a:pt x="738" y="593"/>
                    </a:lnTo>
                    <a:lnTo>
                      <a:pt x="746" y="585"/>
                    </a:lnTo>
                    <a:lnTo>
                      <a:pt x="753" y="578"/>
                    </a:lnTo>
                    <a:lnTo>
                      <a:pt x="753" y="570"/>
                    </a:lnTo>
                    <a:lnTo>
                      <a:pt x="746" y="555"/>
                    </a:lnTo>
                    <a:lnTo>
                      <a:pt x="746" y="547"/>
                    </a:lnTo>
                    <a:lnTo>
                      <a:pt x="738" y="540"/>
                    </a:lnTo>
                    <a:lnTo>
                      <a:pt x="738" y="524"/>
                    </a:lnTo>
                    <a:lnTo>
                      <a:pt x="730" y="517"/>
                    </a:lnTo>
                    <a:lnTo>
                      <a:pt x="723" y="509"/>
                    </a:lnTo>
                    <a:lnTo>
                      <a:pt x="723" y="502"/>
                    </a:lnTo>
                    <a:lnTo>
                      <a:pt x="730" y="486"/>
                    </a:lnTo>
                    <a:lnTo>
                      <a:pt x="730" y="479"/>
                    </a:lnTo>
                    <a:lnTo>
                      <a:pt x="738" y="464"/>
                    </a:lnTo>
                    <a:lnTo>
                      <a:pt x="738" y="456"/>
                    </a:lnTo>
                    <a:lnTo>
                      <a:pt x="746" y="441"/>
                    </a:lnTo>
                    <a:lnTo>
                      <a:pt x="753" y="433"/>
                    </a:lnTo>
                    <a:lnTo>
                      <a:pt x="761" y="418"/>
                    </a:lnTo>
                    <a:lnTo>
                      <a:pt x="768" y="410"/>
                    </a:lnTo>
                    <a:lnTo>
                      <a:pt x="776" y="410"/>
                    </a:lnTo>
                    <a:lnTo>
                      <a:pt x="768" y="395"/>
                    </a:lnTo>
                    <a:lnTo>
                      <a:pt x="768" y="388"/>
                    </a:lnTo>
                    <a:lnTo>
                      <a:pt x="768" y="380"/>
                    </a:lnTo>
                    <a:lnTo>
                      <a:pt x="768" y="365"/>
                    </a:lnTo>
                    <a:lnTo>
                      <a:pt x="761" y="357"/>
                    </a:lnTo>
                    <a:lnTo>
                      <a:pt x="753" y="350"/>
                    </a:lnTo>
                    <a:lnTo>
                      <a:pt x="746" y="350"/>
                    </a:lnTo>
                    <a:lnTo>
                      <a:pt x="746" y="342"/>
                    </a:lnTo>
                    <a:lnTo>
                      <a:pt x="753" y="334"/>
                    </a:lnTo>
                    <a:lnTo>
                      <a:pt x="761" y="334"/>
                    </a:lnTo>
                    <a:lnTo>
                      <a:pt x="768" y="334"/>
                    </a:lnTo>
                    <a:lnTo>
                      <a:pt x="776" y="342"/>
                    </a:lnTo>
                    <a:lnTo>
                      <a:pt x="784" y="342"/>
                    </a:lnTo>
                    <a:lnTo>
                      <a:pt x="791" y="334"/>
                    </a:lnTo>
                    <a:lnTo>
                      <a:pt x="799" y="327"/>
                    </a:lnTo>
                    <a:lnTo>
                      <a:pt x="806" y="327"/>
                    </a:lnTo>
                    <a:lnTo>
                      <a:pt x="814" y="327"/>
                    </a:lnTo>
                    <a:lnTo>
                      <a:pt x="814" y="319"/>
                    </a:lnTo>
                    <a:lnTo>
                      <a:pt x="806" y="312"/>
                    </a:lnTo>
                    <a:lnTo>
                      <a:pt x="791" y="312"/>
                    </a:lnTo>
                    <a:lnTo>
                      <a:pt x="784" y="304"/>
                    </a:lnTo>
                    <a:lnTo>
                      <a:pt x="776" y="304"/>
                    </a:lnTo>
                    <a:lnTo>
                      <a:pt x="768" y="296"/>
                    </a:lnTo>
                    <a:lnTo>
                      <a:pt x="761" y="296"/>
                    </a:lnTo>
                    <a:lnTo>
                      <a:pt x="753" y="296"/>
                    </a:lnTo>
                    <a:lnTo>
                      <a:pt x="746" y="296"/>
                    </a:lnTo>
                    <a:lnTo>
                      <a:pt x="738" y="289"/>
                    </a:lnTo>
                    <a:lnTo>
                      <a:pt x="730" y="281"/>
                    </a:lnTo>
                    <a:lnTo>
                      <a:pt x="730" y="274"/>
                    </a:lnTo>
                    <a:lnTo>
                      <a:pt x="730" y="266"/>
                    </a:lnTo>
                    <a:lnTo>
                      <a:pt x="738" y="258"/>
                    </a:lnTo>
                    <a:lnTo>
                      <a:pt x="746" y="251"/>
                    </a:lnTo>
                    <a:lnTo>
                      <a:pt x="761" y="243"/>
                    </a:lnTo>
                    <a:lnTo>
                      <a:pt x="776" y="236"/>
                    </a:lnTo>
                    <a:lnTo>
                      <a:pt x="784" y="236"/>
                    </a:lnTo>
                    <a:lnTo>
                      <a:pt x="791" y="228"/>
                    </a:lnTo>
                    <a:lnTo>
                      <a:pt x="784" y="220"/>
                    </a:lnTo>
                    <a:lnTo>
                      <a:pt x="776" y="220"/>
                    </a:lnTo>
                    <a:lnTo>
                      <a:pt x="768" y="213"/>
                    </a:lnTo>
                    <a:lnTo>
                      <a:pt x="761" y="205"/>
                    </a:lnTo>
                    <a:lnTo>
                      <a:pt x="753" y="205"/>
                    </a:lnTo>
                    <a:lnTo>
                      <a:pt x="746" y="205"/>
                    </a:lnTo>
                    <a:lnTo>
                      <a:pt x="738" y="205"/>
                    </a:lnTo>
                    <a:lnTo>
                      <a:pt x="730" y="205"/>
                    </a:lnTo>
                    <a:lnTo>
                      <a:pt x="723" y="198"/>
                    </a:lnTo>
                    <a:lnTo>
                      <a:pt x="723" y="182"/>
                    </a:lnTo>
                    <a:lnTo>
                      <a:pt x="730" y="182"/>
                    </a:lnTo>
                    <a:lnTo>
                      <a:pt x="738" y="190"/>
                    </a:lnTo>
                    <a:lnTo>
                      <a:pt x="746" y="190"/>
                    </a:lnTo>
                    <a:lnTo>
                      <a:pt x="753" y="182"/>
                    </a:lnTo>
                    <a:lnTo>
                      <a:pt x="746" y="175"/>
                    </a:lnTo>
                    <a:lnTo>
                      <a:pt x="738" y="167"/>
                    </a:lnTo>
                    <a:lnTo>
                      <a:pt x="730" y="160"/>
                    </a:lnTo>
                    <a:lnTo>
                      <a:pt x="730" y="152"/>
                    </a:lnTo>
                    <a:lnTo>
                      <a:pt x="738" y="144"/>
                    </a:lnTo>
                    <a:lnTo>
                      <a:pt x="738" y="137"/>
                    </a:lnTo>
                    <a:lnTo>
                      <a:pt x="738" y="122"/>
                    </a:lnTo>
                    <a:lnTo>
                      <a:pt x="738" y="114"/>
                    </a:lnTo>
                    <a:lnTo>
                      <a:pt x="746" y="114"/>
                    </a:lnTo>
                    <a:lnTo>
                      <a:pt x="746" y="99"/>
                    </a:lnTo>
                    <a:lnTo>
                      <a:pt x="753" y="91"/>
                    </a:lnTo>
                    <a:lnTo>
                      <a:pt x="753" y="76"/>
                    </a:lnTo>
                    <a:lnTo>
                      <a:pt x="738" y="68"/>
                    </a:lnTo>
                    <a:lnTo>
                      <a:pt x="723" y="61"/>
                    </a:lnTo>
                    <a:lnTo>
                      <a:pt x="715" y="53"/>
                    </a:lnTo>
                    <a:lnTo>
                      <a:pt x="715" y="46"/>
                    </a:lnTo>
                    <a:lnTo>
                      <a:pt x="715" y="38"/>
                    </a:lnTo>
                    <a:lnTo>
                      <a:pt x="715" y="30"/>
                    </a:lnTo>
                    <a:lnTo>
                      <a:pt x="700" y="15"/>
                    </a:lnTo>
                    <a:lnTo>
                      <a:pt x="692" y="15"/>
                    </a:lnTo>
                    <a:lnTo>
                      <a:pt x="677" y="23"/>
                    </a:lnTo>
                    <a:lnTo>
                      <a:pt x="662" y="23"/>
                    </a:lnTo>
                    <a:lnTo>
                      <a:pt x="654" y="0"/>
                    </a:lnTo>
                    <a:lnTo>
                      <a:pt x="654" y="15"/>
                    </a:lnTo>
                    <a:lnTo>
                      <a:pt x="647" y="30"/>
                    </a:lnTo>
                    <a:lnTo>
                      <a:pt x="639" y="30"/>
                    </a:lnTo>
                    <a:lnTo>
                      <a:pt x="631" y="38"/>
                    </a:lnTo>
                    <a:lnTo>
                      <a:pt x="624" y="46"/>
                    </a:lnTo>
                    <a:lnTo>
                      <a:pt x="609" y="46"/>
                    </a:lnTo>
                    <a:lnTo>
                      <a:pt x="601" y="46"/>
                    </a:lnTo>
                    <a:lnTo>
                      <a:pt x="586" y="46"/>
                    </a:lnTo>
                    <a:lnTo>
                      <a:pt x="586" y="30"/>
                    </a:lnTo>
                    <a:lnTo>
                      <a:pt x="578" y="23"/>
                    </a:lnTo>
                    <a:lnTo>
                      <a:pt x="578" y="30"/>
                    </a:lnTo>
                    <a:lnTo>
                      <a:pt x="563" y="38"/>
                    </a:lnTo>
                    <a:lnTo>
                      <a:pt x="563" y="46"/>
                    </a:lnTo>
                    <a:lnTo>
                      <a:pt x="548" y="46"/>
                    </a:lnTo>
                    <a:lnTo>
                      <a:pt x="540" y="53"/>
                    </a:lnTo>
                    <a:lnTo>
                      <a:pt x="540" y="61"/>
                    </a:lnTo>
                    <a:lnTo>
                      <a:pt x="525" y="68"/>
                    </a:lnTo>
                    <a:lnTo>
                      <a:pt x="517" y="76"/>
                    </a:lnTo>
                    <a:lnTo>
                      <a:pt x="502" y="76"/>
                    </a:lnTo>
                    <a:lnTo>
                      <a:pt x="494" y="76"/>
                    </a:lnTo>
                    <a:lnTo>
                      <a:pt x="479" y="84"/>
                    </a:lnTo>
                    <a:lnTo>
                      <a:pt x="472" y="91"/>
                    </a:lnTo>
                    <a:lnTo>
                      <a:pt x="464" y="99"/>
                    </a:lnTo>
                    <a:lnTo>
                      <a:pt x="464" y="114"/>
                    </a:lnTo>
                    <a:lnTo>
                      <a:pt x="464" y="122"/>
                    </a:lnTo>
                    <a:lnTo>
                      <a:pt x="456" y="122"/>
                    </a:lnTo>
                    <a:lnTo>
                      <a:pt x="449" y="129"/>
                    </a:lnTo>
                    <a:lnTo>
                      <a:pt x="441" y="129"/>
                    </a:lnTo>
                    <a:lnTo>
                      <a:pt x="426" y="122"/>
                    </a:lnTo>
                    <a:lnTo>
                      <a:pt x="426" y="114"/>
                    </a:lnTo>
                    <a:lnTo>
                      <a:pt x="411" y="114"/>
                    </a:lnTo>
                    <a:lnTo>
                      <a:pt x="396" y="114"/>
                    </a:lnTo>
                    <a:lnTo>
                      <a:pt x="380" y="122"/>
                    </a:lnTo>
                    <a:lnTo>
                      <a:pt x="373" y="122"/>
                    </a:lnTo>
                    <a:lnTo>
                      <a:pt x="365" y="129"/>
                    </a:lnTo>
                    <a:lnTo>
                      <a:pt x="358" y="129"/>
                    </a:lnTo>
                    <a:lnTo>
                      <a:pt x="350" y="144"/>
                    </a:lnTo>
                    <a:lnTo>
                      <a:pt x="342" y="152"/>
                    </a:lnTo>
                    <a:lnTo>
                      <a:pt x="335" y="160"/>
                    </a:lnTo>
                    <a:lnTo>
                      <a:pt x="327" y="167"/>
                    </a:lnTo>
                    <a:lnTo>
                      <a:pt x="327" y="175"/>
                    </a:lnTo>
                    <a:lnTo>
                      <a:pt x="327" y="190"/>
                    </a:lnTo>
                    <a:lnTo>
                      <a:pt x="327" y="198"/>
                    </a:lnTo>
                    <a:lnTo>
                      <a:pt x="320" y="205"/>
                    </a:lnTo>
                    <a:lnTo>
                      <a:pt x="312" y="220"/>
                    </a:lnTo>
                    <a:lnTo>
                      <a:pt x="312" y="236"/>
                    </a:lnTo>
                    <a:lnTo>
                      <a:pt x="312" y="243"/>
                    </a:lnTo>
                    <a:lnTo>
                      <a:pt x="304" y="243"/>
                    </a:lnTo>
                    <a:lnTo>
                      <a:pt x="297" y="236"/>
                    </a:lnTo>
                    <a:lnTo>
                      <a:pt x="289" y="236"/>
                    </a:lnTo>
                    <a:lnTo>
                      <a:pt x="274" y="236"/>
                    </a:lnTo>
                    <a:lnTo>
                      <a:pt x="266" y="236"/>
                    </a:lnTo>
                    <a:lnTo>
                      <a:pt x="259" y="228"/>
                    </a:lnTo>
                    <a:lnTo>
                      <a:pt x="251" y="228"/>
                    </a:lnTo>
                    <a:lnTo>
                      <a:pt x="236" y="228"/>
                    </a:lnTo>
                    <a:lnTo>
                      <a:pt x="221" y="220"/>
                    </a:lnTo>
                    <a:lnTo>
                      <a:pt x="213" y="213"/>
                    </a:lnTo>
                    <a:lnTo>
                      <a:pt x="213" y="205"/>
                    </a:lnTo>
                    <a:lnTo>
                      <a:pt x="205" y="198"/>
                    </a:lnTo>
                    <a:lnTo>
                      <a:pt x="205" y="190"/>
                    </a:lnTo>
                    <a:lnTo>
                      <a:pt x="198" y="175"/>
                    </a:lnTo>
                    <a:lnTo>
                      <a:pt x="183" y="175"/>
                    </a:lnTo>
                    <a:lnTo>
                      <a:pt x="167" y="167"/>
                    </a:lnTo>
                    <a:lnTo>
                      <a:pt x="145" y="160"/>
                    </a:lnTo>
                    <a:lnTo>
                      <a:pt x="137" y="160"/>
                    </a:lnTo>
                    <a:lnTo>
                      <a:pt x="129" y="160"/>
                    </a:lnTo>
                    <a:lnTo>
                      <a:pt x="129" y="152"/>
                    </a:lnTo>
                    <a:lnTo>
                      <a:pt x="129" y="144"/>
                    </a:lnTo>
                    <a:lnTo>
                      <a:pt x="129" y="137"/>
                    </a:lnTo>
                    <a:lnTo>
                      <a:pt x="129" y="129"/>
                    </a:lnTo>
                    <a:lnTo>
                      <a:pt x="122" y="129"/>
                    </a:lnTo>
                    <a:lnTo>
                      <a:pt x="114" y="137"/>
                    </a:lnTo>
                    <a:lnTo>
                      <a:pt x="107" y="137"/>
                    </a:lnTo>
                    <a:lnTo>
                      <a:pt x="91" y="144"/>
                    </a:lnTo>
                    <a:lnTo>
                      <a:pt x="84" y="144"/>
                    </a:lnTo>
                    <a:lnTo>
                      <a:pt x="76" y="144"/>
                    </a:lnTo>
                    <a:lnTo>
                      <a:pt x="68" y="144"/>
                    </a:lnTo>
                    <a:lnTo>
                      <a:pt x="53" y="144"/>
                    </a:lnTo>
                    <a:lnTo>
                      <a:pt x="46" y="144"/>
                    </a:lnTo>
                    <a:lnTo>
                      <a:pt x="38" y="137"/>
                    </a:lnTo>
                    <a:lnTo>
                      <a:pt x="30" y="129"/>
                    </a:lnTo>
                    <a:lnTo>
                      <a:pt x="23" y="129"/>
                    </a:lnTo>
                    <a:lnTo>
                      <a:pt x="15" y="129"/>
                    </a:lnTo>
                    <a:lnTo>
                      <a:pt x="8" y="129"/>
                    </a:lnTo>
                    <a:lnTo>
                      <a:pt x="0" y="144"/>
                    </a:lnTo>
                    <a:lnTo>
                      <a:pt x="8" y="144"/>
                    </a:lnTo>
                    <a:lnTo>
                      <a:pt x="15" y="167"/>
                    </a:lnTo>
                    <a:lnTo>
                      <a:pt x="23" y="175"/>
                    </a:lnTo>
                    <a:lnTo>
                      <a:pt x="30" y="198"/>
                    </a:lnTo>
                    <a:lnTo>
                      <a:pt x="53" y="205"/>
                    </a:lnTo>
                    <a:lnTo>
                      <a:pt x="61" y="205"/>
                    </a:lnTo>
                    <a:lnTo>
                      <a:pt x="61" y="213"/>
                    </a:lnTo>
                    <a:lnTo>
                      <a:pt x="61" y="220"/>
                    </a:lnTo>
                    <a:lnTo>
                      <a:pt x="76" y="220"/>
                    </a:lnTo>
                    <a:lnTo>
                      <a:pt x="91" y="220"/>
                    </a:lnTo>
                    <a:lnTo>
                      <a:pt x="99" y="228"/>
                    </a:lnTo>
                    <a:lnTo>
                      <a:pt x="114" y="236"/>
                    </a:lnTo>
                    <a:lnTo>
                      <a:pt x="129" y="243"/>
                    </a:lnTo>
                    <a:lnTo>
                      <a:pt x="137" y="243"/>
                    </a:lnTo>
                    <a:lnTo>
                      <a:pt x="145" y="243"/>
                    </a:lnTo>
                    <a:lnTo>
                      <a:pt x="152" y="243"/>
                    </a:lnTo>
                    <a:lnTo>
                      <a:pt x="160" y="251"/>
                    </a:lnTo>
                    <a:lnTo>
                      <a:pt x="167" y="258"/>
                    </a:lnTo>
                    <a:lnTo>
                      <a:pt x="167" y="274"/>
                    </a:lnTo>
                    <a:lnTo>
                      <a:pt x="175" y="281"/>
                    </a:lnTo>
                    <a:lnTo>
                      <a:pt x="175" y="289"/>
                    </a:lnTo>
                    <a:lnTo>
                      <a:pt x="175" y="296"/>
                    </a:lnTo>
                    <a:lnTo>
                      <a:pt x="167" y="312"/>
                    </a:lnTo>
                    <a:lnTo>
                      <a:pt x="175" y="312"/>
                    </a:lnTo>
                    <a:lnTo>
                      <a:pt x="175" y="327"/>
                    </a:lnTo>
                    <a:lnTo>
                      <a:pt x="175" y="342"/>
                    </a:lnTo>
                    <a:lnTo>
                      <a:pt x="175" y="357"/>
                    </a:lnTo>
                    <a:lnTo>
                      <a:pt x="175" y="365"/>
                    </a:lnTo>
                    <a:lnTo>
                      <a:pt x="167" y="365"/>
                    </a:lnTo>
                    <a:lnTo>
                      <a:pt x="160" y="372"/>
                    </a:lnTo>
                    <a:lnTo>
                      <a:pt x="152" y="388"/>
                    </a:lnTo>
                    <a:lnTo>
                      <a:pt x="145" y="388"/>
                    </a:lnTo>
                    <a:lnTo>
                      <a:pt x="137" y="395"/>
                    </a:lnTo>
                    <a:lnTo>
                      <a:pt x="129" y="403"/>
                    </a:lnTo>
                    <a:lnTo>
                      <a:pt x="122" y="403"/>
                    </a:lnTo>
                    <a:lnTo>
                      <a:pt x="122" y="410"/>
                    </a:lnTo>
                    <a:lnTo>
                      <a:pt x="129" y="410"/>
                    </a:lnTo>
                    <a:lnTo>
                      <a:pt x="129" y="426"/>
                    </a:lnTo>
                    <a:lnTo>
                      <a:pt x="137" y="433"/>
                    </a:lnTo>
                    <a:lnTo>
                      <a:pt x="137" y="441"/>
                    </a:lnTo>
                    <a:lnTo>
                      <a:pt x="137" y="448"/>
                    </a:lnTo>
                    <a:lnTo>
                      <a:pt x="122" y="456"/>
                    </a:lnTo>
                    <a:lnTo>
                      <a:pt x="114" y="464"/>
                    </a:lnTo>
                    <a:lnTo>
                      <a:pt x="122" y="479"/>
                    </a:lnTo>
                    <a:lnTo>
                      <a:pt x="129" y="479"/>
                    </a:lnTo>
                    <a:lnTo>
                      <a:pt x="137" y="471"/>
                    </a:lnTo>
                    <a:lnTo>
                      <a:pt x="145" y="479"/>
                    </a:lnTo>
                    <a:lnTo>
                      <a:pt x="129" y="486"/>
                    </a:lnTo>
                    <a:lnTo>
                      <a:pt x="129" y="502"/>
                    </a:lnTo>
                    <a:lnTo>
                      <a:pt x="122" y="524"/>
                    </a:lnTo>
                    <a:lnTo>
                      <a:pt x="114" y="532"/>
                    </a:lnTo>
                    <a:lnTo>
                      <a:pt x="99" y="540"/>
                    </a:lnTo>
                    <a:lnTo>
                      <a:pt x="84" y="547"/>
                    </a:lnTo>
                    <a:lnTo>
                      <a:pt x="76" y="555"/>
                    </a:lnTo>
                    <a:lnTo>
                      <a:pt x="68" y="570"/>
                    </a:lnTo>
                    <a:lnTo>
                      <a:pt x="76" y="578"/>
                    </a:lnTo>
                    <a:lnTo>
                      <a:pt x="84" y="608"/>
                    </a:lnTo>
                    <a:lnTo>
                      <a:pt x="84" y="631"/>
                    </a:lnTo>
                    <a:lnTo>
                      <a:pt x="84" y="661"/>
                    </a:lnTo>
                    <a:lnTo>
                      <a:pt x="84" y="676"/>
                    </a:lnTo>
                    <a:lnTo>
                      <a:pt x="61" y="676"/>
                    </a:lnTo>
                    <a:lnTo>
                      <a:pt x="38" y="676"/>
                    </a:lnTo>
                    <a:lnTo>
                      <a:pt x="23" y="684"/>
                    </a:lnTo>
                    <a:lnTo>
                      <a:pt x="8" y="684"/>
                    </a:lnTo>
                    <a:lnTo>
                      <a:pt x="8" y="699"/>
                    </a:lnTo>
                    <a:lnTo>
                      <a:pt x="8" y="714"/>
                    </a:lnTo>
                    <a:lnTo>
                      <a:pt x="15" y="714"/>
                    </a:lnTo>
                    <a:lnTo>
                      <a:pt x="8" y="722"/>
                    </a:lnTo>
                    <a:lnTo>
                      <a:pt x="8" y="730"/>
                    </a:lnTo>
                    <a:lnTo>
                      <a:pt x="23" y="730"/>
                    </a:lnTo>
                    <a:lnTo>
                      <a:pt x="23" y="737"/>
                    </a:lnTo>
                    <a:lnTo>
                      <a:pt x="23" y="745"/>
                    </a:lnTo>
                    <a:lnTo>
                      <a:pt x="38" y="745"/>
                    </a:lnTo>
                    <a:lnTo>
                      <a:pt x="38" y="737"/>
                    </a:lnTo>
                    <a:lnTo>
                      <a:pt x="53" y="73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44" name="Freeform 5"/>
              <p:cNvSpPr>
                <a:spLocks/>
              </p:cNvSpPr>
              <p:nvPr/>
            </p:nvSpPr>
            <p:spPr bwMode="auto">
              <a:xfrm>
                <a:off x="6043617" y="3990969"/>
                <a:ext cx="2992439" cy="2497134"/>
              </a:xfrm>
              <a:custGeom>
                <a:avLst/>
                <a:gdLst>
                  <a:gd name="T0" fmla="*/ 2147483647 w 2335"/>
                  <a:gd name="T1" fmla="*/ 2147483647 h 1839"/>
                  <a:gd name="T2" fmla="*/ 2147483647 w 2335"/>
                  <a:gd name="T3" fmla="*/ 2147483647 h 1839"/>
                  <a:gd name="T4" fmla="*/ 2147483647 w 2335"/>
                  <a:gd name="T5" fmla="*/ 2147483647 h 1839"/>
                  <a:gd name="T6" fmla="*/ 2147483647 w 2335"/>
                  <a:gd name="T7" fmla="*/ 2147483647 h 1839"/>
                  <a:gd name="T8" fmla="*/ 2147483647 w 2335"/>
                  <a:gd name="T9" fmla="*/ 2147483647 h 1839"/>
                  <a:gd name="T10" fmla="*/ 2147483647 w 2335"/>
                  <a:gd name="T11" fmla="*/ 2147483647 h 1839"/>
                  <a:gd name="T12" fmla="*/ 2147483647 w 2335"/>
                  <a:gd name="T13" fmla="*/ 2147483647 h 1839"/>
                  <a:gd name="T14" fmla="*/ 2147483647 w 2335"/>
                  <a:gd name="T15" fmla="*/ 2147483647 h 1839"/>
                  <a:gd name="T16" fmla="*/ 2147483647 w 2335"/>
                  <a:gd name="T17" fmla="*/ 2147483647 h 1839"/>
                  <a:gd name="T18" fmla="*/ 2147483647 w 2335"/>
                  <a:gd name="T19" fmla="*/ 2147483647 h 1839"/>
                  <a:gd name="T20" fmla="*/ 2147483647 w 2335"/>
                  <a:gd name="T21" fmla="*/ 2147483647 h 1839"/>
                  <a:gd name="T22" fmla="*/ 2147483647 w 2335"/>
                  <a:gd name="T23" fmla="*/ 2147483647 h 1839"/>
                  <a:gd name="T24" fmla="*/ 2147483647 w 2335"/>
                  <a:gd name="T25" fmla="*/ 2147483647 h 1839"/>
                  <a:gd name="T26" fmla="*/ 2147483647 w 2335"/>
                  <a:gd name="T27" fmla="*/ 2147483647 h 1839"/>
                  <a:gd name="T28" fmla="*/ 2147483647 w 2335"/>
                  <a:gd name="T29" fmla="*/ 2147483647 h 1839"/>
                  <a:gd name="T30" fmla="*/ 2147483647 w 2335"/>
                  <a:gd name="T31" fmla="*/ 2147483647 h 1839"/>
                  <a:gd name="T32" fmla="*/ 2147483647 w 2335"/>
                  <a:gd name="T33" fmla="*/ 2147483647 h 1839"/>
                  <a:gd name="T34" fmla="*/ 2147483647 w 2335"/>
                  <a:gd name="T35" fmla="*/ 2147483647 h 1839"/>
                  <a:gd name="T36" fmla="*/ 2147483647 w 2335"/>
                  <a:gd name="T37" fmla="*/ 2147483647 h 1839"/>
                  <a:gd name="T38" fmla="*/ 2147483647 w 2335"/>
                  <a:gd name="T39" fmla="*/ 2147483647 h 1839"/>
                  <a:gd name="T40" fmla="*/ 2147483647 w 2335"/>
                  <a:gd name="T41" fmla="*/ 2147483647 h 1839"/>
                  <a:gd name="T42" fmla="*/ 2147483647 w 2335"/>
                  <a:gd name="T43" fmla="*/ 2147483647 h 1839"/>
                  <a:gd name="T44" fmla="*/ 2147483647 w 2335"/>
                  <a:gd name="T45" fmla="*/ 2147483647 h 1839"/>
                  <a:gd name="T46" fmla="*/ 2147483647 w 2335"/>
                  <a:gd name="T47" fmla="*/ 2147483647 h 1839"/>
                  <a:gd name="T48" fmla="*/ 2147483647 w 2335"/>
                  <a:gd name="T49" fmla="*/ 2147483647 h 1839"/>
                  <a:gd name="T50" fmla="*/ 2147483647 w 2335"/>
                  <a:gd name="T51" fmla="*/ 2147483647 h 1839"/>
                  <a:gd name="T52" fmla="*/ 2147483647 w 2335"/>
                  <a:gd name="T53" fmla="*/ 2147483647 h 1839"/>
                  <a:gd name="T54" fmla="*/ 2147483647 w 2335"/>
                  <a:gd name="T55" fmla="*/ 2147483647 h 1839"/>
                  <a:gd name="T56" fmla="*/ 2147483647 w 2335"/>
                  <a:gd name="T57" fmla="*/ 2147483647 h 1839"/>
                  <a:gd name="T58" fmla="*/ 2147483647 w 2335"/>
                  <a:gd name="T59" fmla="*/ 2147483647 h 1839"/>
                  <a:gd name="T60" fmla="*/ 2147483647 w 2335"/>
                  <a:gd name="T61" fmla="*/ 2147483647 h 1839"/>
                  <a:gd name="T62" fmla="*/ 2147483647 w 2335"/>
                  <a:gd name="T63" fmla="*/ 2147483647 h 1839"/>
                  <a:gd name="T64" fmla="*/ 2147483647 w 2335"/>
                  <a:gd name="T65" fmla="*/ 2147483647 h 1839"/>
                  <a:gd name="T66" fmla="*/ 2147483647 w 2335"/>
                  <a:gd name="T67" fmla="*/ 2147483647 h 1839"/>
                  <a:gd name="T68" fmla="*/ 2147483647 w 2335"/>
                  <a:gd name="T69" fmla="*/ 2147483647 h 1839"/>
                  <a:gd name="T70" fmla="*/ 2147483647 w 2335"/>
                  <a:gd name="T71" fmla="*/ 2147483647 h 1839"/>
                  <a:gd name="T72" fmla="*/ 2147483647 w 2335"/>
                  <a:gd name="T73" fmla="*/ 2147483647 h 1839"/>
                  <a:gd name="T74" fmla="*/ 2147483647 w 2335"/>
                  <a:gd name="T75" fmla="*/ 2147483647 h 1839"/>
                  <a:gd name="T76" fmla="*/ 2147483647 w 2335"/>
                  <a:gd name="T77" fmla="*/ 2147483647 h 1839"/>
                  <a:gd name="T78" fmla="*/ 2147483647 w 2335"/>
                  <a:gd name="T79" fmla="*/ 2147483647 h 1839"/>
                  <a:gd name="T80" fmla="*/ 2147483647 w 2335"/>
                  <a:gd name="T81" fmla="*/ 2147483647 h 1839"/>
                  <a:gd name="T82" fmla="*/ 2147483647 w 2335"/>
                  <a:gd name="T83" fmla="*/ 2147483647 h 1839"/>
                  <a:gd name="T84" fmla="*/ 2147483647 w 2335"/>
                  <a:gd name="T85" fmla="*/ 2147483647 h 1839"/>
                  <a:gd name="T86" fmla="*/ 2147483647 w 2335"/>
                  <a:gd name="T87" fmla="*/ 2147483647 h 1839"/>
                  <a:gd name="T88" fmla="*/ 2147483647 w 2335"/>
                  <a:gd name="T89" fmla="*/ 2147483647 h 1839"/>
                  <a:gd name="T90" fmla="*/ 2147483647 w 2335"/>
                  <a:gd name="T91" fmla="*/ 2147483647 h 1839"/>
                  <a:gd name="T92" fmla="*/ 2147483647 w 2335"/>
                  <a:gd name="T93" fmla="*/ 2147483647 h 1839"/>
                  <a:gd name="T94" fmla="*/ 2147483647 w 2335"/>
                  <a:gd name="T95" fmla="*/ 2147483647 h 1839"/>
                  <a:gd name="T96" fmla="*/ 2147483647 w 2335"/>
                  <a:gd name="T97" fmla="*/ 2147483647 h 1839"/>
                  <a:gd name="T98" fmla="*/ 2147483647 w 2335"/>
                  <a:gd name="T99" fmla="*/ 2147483647 h 1839"/>
                  <a:gd name="T100" fmla="*/ 2147483647 w 2335"/>
                  <a:gd name="T101" fmla="*/ 2147483647 h 1839"/>
                  <a:gd name="T102" fmla="*/ 2147483647 w 2335"/>
                  <a:gd name="T103" fmla="*/ 2147483647 h 1839"/>
                  <a:gd name="T104" fmla="*/ 2147483647 w 2335"/>
                  <a:gd name="T105" fmla="*/ 2147483647 h 1839"/>
                  <a:gd name="T106" fmla="*/ 2147483647 w 2335"/>
                  <a:gd name="T107" fmla="*/ 2147483647 h 1839"/>
                  <a:gd name="T108" fmla="*/ 2147483647 w 2335"/>
                  <a:gd name="T109" fmla="*/ 2147483647 h 1839"/>
                  <a:gd name="T110" fmla="*/ 2147483647 w 2335"/>
                  <a:gd name="T111" fmla="*/ 2147483647 h 1839"/>
                  <a:gd name="T112" fmla="*/ 2147483647 w 2335"/>
                  <a:gd name="T113" fmla="*/ 2147483647 h 1839"/>
                  <a:gd name="T114" fmla="*/ 2147483647 w 2335"/>
                  <a:gd name="T115" fmla="*/ 2147483647 h 1839"/>
                  <a:gd name="T116" fmla="*/ 2147483647 w 2335"/>
                  <a:gd name="T117" fmla="*/ 2147483647 h 183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335"/>
                  <a:gd name="T178" fmla="*/ 0 h 1839"/>
                  <a:gd name="T179" fmla="*/ 2335 w 2335"/>
                  <a:gd name="T180" fmla="*/ 1839 h 183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335" h="1839">
                    <a:moveTo>
                      <a:pt x="30" y="1839"/>
                    </a:moveTo>
                    <a:lnTo>
                      <a:pt x="38" y="1839"/>
                    </a:lnTo>
                    <a:lnTo>
                      <a:pt x="38" y="1831"/>
                    </a:lnTo>
                    <a:lnTo>
                      <a:pt x="45" y="1824"/>
                    </a:lnTo>
                    <a:lnTo>
                      <a:pt x="53" y="1824"/>
                    </a:lnTo>
                    <a:lnTo>
                      <a:pt x="61" y="1816"/>
                    </a:lnTo>
                    <a:lnTo>
                      <a:pt x="68" y="1816"/>
                    </a:lnTo>
                    <a:lnTo>
                      <a:pt x="68" y="1809"/>
                    </a:lnTo>
                    <a:lnTo>
                      <a:pt x="68" y="1801"/>
                    </a:lnTo>
                    <a:lnTo>
                      <a:pt x="68" y="1793"/>
                    </a:lnTo>
                    <a:lnTo>
                      <a:pt x="61" y="1786"/>
                    </a:lnTo>
                    <a:lnTo>
                      <a:pt x="53" y="1778"/>
                    </a:lnTo>
                    <a:lnTo>
                      <a:pt x="53" y="1771"/>
                    </a:lnTo>
                    <a:lnTo>
                      <a:pt x="61" y="1763"/>
                    </a:lnTo>
                    <a:lnTo>
                      <a:pt x="61" y="1755"/>
                    </a:lnTo>
                    <a:lnTo>
                      <a:pt x="61" y="1748"/>
                    </a:lnTo>
                    <a:lnTo>
                      <a:pt x="53" y="1733"/>
                    </a:lnTo>
                    <a:lnTo>
                      <a:pt x="45" y="1733"/>
                    </a:lnTo>
                    <a:lnTo>
                      <a:pt x="61" y="1725"/>
                    </a:lnTo>
                    <a:lnTo>
                      <a:pt x="76" y="1718"/>
                    </a:lnTo>
                    <a:lnTo>
                      <a:pt x="61" y="1702"/>
                    </a:lnTo>
                    <a:lnTo>
                      <a:pt x="53" y="1695"/>
                    </a:lnTo>
                    <a:lnTo>
                      <a:pt x="53" y="1687"/>
                    </a:lnTo>
                    <a:lnTo>
                      <a:pt x="53" y="1680"/>
                    </a:lnTo>
                    <a:lnTo>
                      <a:pt x="61" y="1664"/>
                    </a:lnTo>
                    <a:lnTo>
                      <a:pt x="68" y="1649"/>
                    </a:lnTo>
                    <a:lnTo>
                      <a:pt x="61" y="1649"/>
                    </a:lnTo>
                    <a:lnTo>
                      <a:pt x="53" y="1649"/>
                    </a:lnTo>
                    <a:lnTo>
                      <a:pt x="53" y="1642"/>
                    </a:lnTo>
                    <a:lnTo>
                      <a:pt x="61" y="1634"/>
                    </a:lnTo>
                    <a:lnTo>
                      <a:pt x="68" y="1634"/>
                    </a:lnTo>
                    <a:lnTo>
                      <a:pt x="76" y="1634"/>
                    </a:lnTo>
                    <a:lnTo>
                      <a:pt x="76" y="1626"/>
                    </a:lnTo>
                    <a:lnTo>
                      <a:pt x="76" y="1619"/>
                    </a:lnTo>
                    <a:lnTo>
                      <a:pt x="61" y="1619"/>
                    </a:lnTo>
                    <a:lnTo>
                      <a:pt x="53" y="1619"/>
                    </a:lnTo>
                    <a:lnTo>
                      <a:pt x="45" y="1619"/>
                    </a:lnTo>
                    <a:lnTo>
                      <a:pt x="38" y="1619"/>
                    </a:lnTo>
                    <a:lnTo>
                      <a:pt x="30" y="1619"/>
                    </a:lnTo>
                    <a:lnTo>
                      <a:pt x="15" y="1619"/>
                    </a:lnTo>
                    <a:lnTo>
                      <a:pt x="7" y="1619"/>
                    </a:lnTo>
                    <a:lnTo>
                      <a:pt x="0" y="1619"/>
                    </a:lnTo>
                    <a:lnTo>
                      <a:pt x="0" y="1611"/>
                    </a:lnTo>
                    <a:lnTo>
                      <a:pt x="7" y="1611"/>
                    </a:lnTo>
                    <a:lnTo>
                      <a:pt x="15" y="1604"/>
                    </a:lnTo>
                    <a:lnTo>
                      <a:pt x="15" y="1596"/>
                    </a:lnTo>
                    <a:lnTo>
                      <a:pt x="15" y="1588"/>
                    </a:lnTo>
                    <a:lnTo>
                      <a:pt x="15" y="1573"/>
                    </a:lnTo>
                    <a:lnTo>
                      <a:pt x="23" y="1566"/>
                    </a:lnTo>
                    <a:lnTo>
                      <a:pt x="30" y="1566"/>
                    </a:lnTo>
                    <a:lnTo>
                      <a:pt x="30" y="1558"/>
                    </a:lnTo>
                    <a:lnTo>
                      <a:pt x="30" y="1550"/>
                    </a:lnTo>
                    <a:lnTo>
                      <a:pt x="38" y="1543"/>
                    </a:lnTo>
                    <a:lnTo>
                      <a:pt x="30" y="1535"/>
                    </a:lnTo>
                    <a:lnTo>
                      <a:pt x="15" y="1535"/>
                    </a:lnTo>
                    <a:lnTo>
                      <a:pt x="15" y="1528"/>
                    </a:lnTo>
                    <a:lnTo>
                      <a:pt x="15" y="1520"/>
                    </a:lnTo>
                    <a:lnTo>
                      <a:pt x="23" y="1520"/>
                    </a:lnTo>
                    <a:lnTo>
                      <a:pt x="23" y="1512"/>
                    </a:lnTo>
                    <a:lnTo>
                      <a:pt x="30" y="1505"/>
                    </a:lnTo>
                    <a:lnTo>
                      <a:pt x="38" y="1512"/>
                    </a:lnTo>
                    <a:lnTo>
                      <a:pt x="53" y="1512"/>
                    </a:lnTo>
                    <a:lnTo>
                      <a:pt x="61" y="1520"/>
                    </a:lnTo>
                    <a:lnTo>
                      <a:pt x="61" y="1528"/>
                    </a:lnTo>
                    <a:lnTo>
                      <a:pt x="61" y="1535"/>
                    </a:lnTo>
                    <a:lnTo>
                      <a:pt x="61" y="1543"/>
                    </a:lnTo>
                    <a:lnTo>
                      <a:pt x="91" y="1550"/>
                    </a:lnTo>
                    <a:lnTo>
                      <a:pt x="91" y="1543"/>
                    </a:lnTo>
                    <a:lnTo>
                      <a:pt x="99" y="1535"/>
                    </a:lnTo>
                    <a:lnTo>
                      <a:pt x="106" y="1535"/>
                    </a:lnTo>
                    <a:lnTo>
                      <a:pt x="114" y="1535"/>
                    </a:lnTo>
                    <a:lnTo>
                      <a:pt x="114" y="1528"/>
                    </a:lnTo>
                    <a:lnTo>
                      <a:pt x="114" y="1520"/>
                    </a:lnTo>
                    <a:lnTo>
                      <a:pt x="121" y="1512"/>
                    </a:lnTo>
                    <a:lnTo>
                      <a:pt x="129" y="1512"/>
                    </a:lnTo>
                    <a:lnTo>
                      <a:pt x="129" y="1505"/>
                    </a:lnTo>
                    <a:lnTo>
                      <a:pt x="137" y="1497"/>
                    </a:lnTo>
                    <a:lnTo>
                      <a:pt x="144" y="1490"/>
                    </a:lnTo>
                    <a:lnTo>
                      <a:pt x="167" y="1482"/>
                    </a:lnTo>
                    <a:lnTo>
                      <a:pt x="175" y="1482"/>
                    </a:lnTo>
                    <a:lnTo>
                      <a:pt x="175" y="1497"/>
                    </a:lnTo>
                    <a:lnTo>
                      <a:pt x="175" y="1512"/>
                    </a:lnTo>
                    <a:lnTo>
                      <a:pt x="182" y="1520"/>
                    </a:lnTo>
                    <a:lnTo>
                      <a:pt x="190" y="1520"/>
                    </a:lnTo>
                    <a:lnTo>
                      <a:pt x="190" y="1512"/>
                    </a:lnTo>
                    <a:lnTo>
                      <a:pt x="197" y="1505"/>
                    </a:lnTo>
                    <a:lnTo>
                      <a:pt x="205" y="1505"/>
                    </a:lnTo>
                    <a:lnTo>
                      <a:pt x="205" y="1512"/>
                    </a:lnTo>
                    <a:lnTo>
                      <a:pt x="205" y="1520"/>
                    </a:lnTo>
                    <a:lnTo>
                      <a:pt x="205" y="1528"/>
                    </a:lnTo>
                    <a:lnTo>
                      <a:pt x="213" y="1528"/>
                    </a:lnTo>
                    <a:lnTo>
                      <a:pt x="213" y="1520"/>
                    </a:lnTo>
                    <a:lnTo>
                      <a:pt x="220" y="1528"/>
                    </a:lnTo>
                    <a:lnTo>
                      <a:pt x="220" y="1535"/>
                    </a:lnTo>
                    <a:lnTo>
                      <a:pt x="220" y="1543"/>
                    </a:lnTo>
                    <a:lnTo>
                      <a:pt x="220" y="1550"/>
                    </a:lnTo>
                    <a:lnTo>
                      <a:pt x="220" y="1558"/>
                    </a:lnTo>
                    <a:lnTo>
                      <a:pt x="228" y="1550"/>
                    </a:lnTo>
                    <a:lnTo>
                      <a:pt x="236" y="1550"/>
                    </a:lnTo>
                    <a:lnTo>
                      <a:pt x="243" y="1558"/>
                    </a:lnTo>
                    <a:lnTo>
                      <a:pt x="243" y="1566"/>
                    </a:lnTo>
                    <a:lnTo>
                      <a:pt x="251" y="1573"/>
                    </a:lnTo>
                    <a:lnTo>
                      <a:pt x="258" y="1573"/>
                    </a:lnTo>
                    <a:lnTo>
                      <a:pt x="258" y="1581"/>
                    </a:lnTo>
                    <a:lnTo>
                      <a:pt x="258" y="1588"/>
                    </a:lnTo>
                    <a:lnTo>
                      <a:pt x="258" y="1596"/>
                    </a:lnTo>
                    <a:lnTo>
                      <a:pt x="258" y="1604"/>
                    </a:lnTo>
                    <a:lnTo>
                      <a:pt x="266" y="1604"/>
                    </a:lnTo>
                    <a:lnTo>
                      <a:pt x="281" y="1611"/>
                    </a:lnTo>
                    <a:lnTo>
                      <a:pt x="289" y="1611"/>
                    </a:lnTo>
                    <a:lnTo>
                      <a:pt x="296" y="1604"/>
                    </a:lnTo>
                    <a:lnTo>
                      <a:pt x="304" y="1604"/>
                    </a:lnTo>
                    <a:lnTo>
                      <a:pt x="312" y="1588"/>
                    </a:lnTo>
                    <a:lnTo>
                      <a:pt x="319" y="1588"/>
                    </a:lnTo>
                    <a:lnTo>
                      <a:pt x="327" y="1588"/>
                    </a:lnTo>
                    <a:lnTo>
                      <a:pt x="327" y="1596"/>
                    </a:lnTo>
                    <a:lnTo>
                      <a:pt x="334" y="1596"/>
                    </a:lnTo>
                    <a:lnTo>
                      <a:pt x="350" y="1596"/>
                    </a:lnTo>
                    <a:lnTo>
                      <a:pt x="350" y="1604"/>
                    </a:lnTo>
                    <a:lnTo>
                      <a:pt x="350" y="1611"/>
                    </a:lnTo>
                    <a:lnTo>
                      <a:pt x="350" y="1619"/>
                    </a:lnTo>
                    <a:lnTo>
                      <a:pt x="357" y="1619"/>
                    </a:lnTo>
                    <a:lnTo>
                      <a:pt x="365" y="1619"/>
                    </a:lnTo>
                    <a:lnTo>
                      <a:pt x="372" y="1619"/>
                    </a:lnTo>
                    <a:lnTo>
                      <a:pt x="372" y="1626"/>
                    </a:lnTo>
                    <a:lnTo>
                      <a:pt x="372" y="1634"/>
                    </a:lnTo>
                    <a:lnTo>
                      <a:pt x="380" y="1634"/>
                    </a:lnTo>
                    <a:lnTo>
                      <a:pt x="388" y="1634"/>
                    </a:lnTo>
                    <a:lnTo>
                      <a:pt x="403" y="1626"/>
                    </a:lnTo>
                    <a:lnTo>
                      <a:pt x="403" y="1642"/>
                    </a:lnTo>
                    <a:lnTo>
                      <a:pt x="426" y="1634"/>
                    </a:lnTo>
                    <a:lnTo>
                      <a:pt x="433" y="1634"/>
                    </a:lnTo>
                    <a:lnTo>
                      <a:pt x="449" y="1626"/>
                    </a:lnTo>
                    <a:lnTo>
                      <a:pt x="456" y="1626"/>
                    </a:lnTo>
                    <a:lnTo>
                      <a:pt x="471" y="1626"/>
                    </a:lnTo>
                    <a:lnTo>
                      <a:pt x="487" y="1626"/>
                    </a:lnTo>
                    <a:lnTo>
                      <a:pt x="494" y="1626"/>
                    </a:lnTo>
                    <a:lnTo>
                      <a:pt x="502" y="1642"/>
                    </a:lnTo>
                    <a:lnTo>
                      <a:pt x="509" y="1634"/>
                    </a:lnTo>
                    <a:lnTo>
                      <a:pt x="517" y="1634"/>
                    </a:lnTo>
                    <a:lnTo>
                      <a:pt x="525" y="1642"/>
                    </a:lnTo>
                    <a:lnTo>
                      <a:pt x="532" y="1649"/>
                    </a:lnTo>
                    <a:lnTo>
                      <a:pt x="532" y="1657"/>
                    </a:lnTo>
                    <a:lnTo>
                      <a:pt x="532" y="1664"/>
                    </a:lnTo>
                    <a:lnTo>
                      <a:pt x="525" y="1672"/>
                    </a:lnTo>
                    <a:lnTo>
                      <a:pt x="525" y="1680"/>
                    </a:lnTo>
                    <a:lnTo>
                      <a:pt x="525" y="1687"/>
                    </a:lnTo>
                    <a:lnTo>
                      <a:pt x="532" y="1687"/>
                    </a:lnTo>
                    <a:lnTo>
                      <a:pt x="540" y="1680"/>
                    </a:lnTo>
                    <a:lnTo>
                      <a:pt x="555" y="1680"/>
                    </a:lnTo>
                    <a:lnTo>
                      <a:pt x="555" y="1672"/>
                    </a:lnTo>
                    <a:lnTo>
                      <a:pt x="555" y="1664"/>
                    </a:lnTo>
                    <a:lnTo>
                      <a:pt x="547" y="1657"/>
                    </a:lnTo>
                    <a:lnTo>
                      <a:pt x="547" y="1649"/>
                    </a:lnTo>
                    <a:lnTo>
                      <a:pt x="547" y="1634"/>
                    </a:lnTo>
                    <a:lnTo>
                      <a:pt x="555" y="1626"/>
                    </a:lnTo>
                    <a:lnTo>
                      <a:pt x="563" y="1619"/>
                    </a:lnTo>
                    <a:lnTo>
                      <a:pt x="570" y="1619"/>
                    </a:lnTo>
                    <a:lnTo>
                      <a:pt x="578" y="1619"/>
                    </a:lnTo>
                    <a:lnTo>
                      <a:pt x="578" y="1611"/>
                    </a:lnTo>
                    <a:lnTo>
                      <a:pt x="578" y="1604"/>
                    </a:lnTo>
                    <a:lnTo>
                      <a:pt x="578" y="1596"/>
                    </a:lnTo>
                    <a:lnTo>
                      <a:pt x="585" y="1588"/>
                    </a:lnTo>
                    <a:lnTo>
                      <a:pt x="585" y="1581"/>
                    </a:lnTo>
                    <a:lnTo>
                      <a:pt x="585" y="1573"/>
                    </a:lnTo>
                    <a:lnTo>
                      <a:pt x="601" y="1573"/>
                    </a:lnTo>
                    <a:lnTo>
                      <a:pt x="646" y="1581"/>
                    </a:lnTo>
                    <a:lnTo>
                      <a:pt x="654" y="1581"/>
                    </a:lnTo>
                    <a:lnTo>
                      <a:pt x="662" y="1573"/>
                    </a:lnTo>
                    <a:lnTo>
                      <a:pt x="669" y="1573"/>
                    </a:lnTo>
                    <a:lnTo>
                      <a:pt x="669" y="1566"/>
                    </a:lnTo>
                    <a:lnTo>
                      <a:pt x="677" y="1566"/>
                    </a:lnTo>
                    <a:lnTo>
                      <a:pt x="684" y="1573"/>
                    </a:lnTo>
                    <a:lnTo>
                      <a:pt x="692" y="1573"/>
                    </a:lnTo>
                    <a:lnTo>
                      <a:pt x="700" y="1573"/>
                    </a:lnTo>
                    <a:lnTo>
                      <a:pt x="700" y="1566"/>
                    </a:lnTo>
                    <a:lnTo>
                      <a:pt x="700" y="1558"/>
                    </a:lnTo>
                    <a:lnTo>
                      <a:pt x="715" y="1550"/>
                    </a:lnTo>
                    <a:lnTo>
                      <a:pt x="722" y="1543"/>
                    </a:lnTo>
                    <a:lnTo>
                      <a:pt x="738" y="1528"/>
                    </a:lnTo>
                    <a:lnTo>
                      <a:pt x="745" y="1528"/>
                    </a:lnTo>
                    <a:lnTo>
                      <a:pt x="768" y="1520"/>
                    </a:lnTo>
                    <a:lnTo>
                      <a:pt x="776" y="1512"/>
                    </a:lnTo>
                    <a:lnTo>
                      <a:pt x="791" y="1505"/>
                    </a:lnTo>
                    <a:lnTo>
                      <a:pt x="806" y="1490"/>
                    </a:lnTo>
                    <a:lnTo>
                      <a:pt x="814" y="1482"/>
                    </a:lnTo>
                    <a:lnTo>
                      <a:pt x="821" y="1482"/>
                    </a:lnTo>
                    <a:lnTo>
                      <a:pt x="829" y="1482"/>
                    </a:lnTo>
                    <a:lnTo>
                      <a:pt x="837" y="1482"/>
                    </a:lnTo>
                    <a:lnTo>
                      <a:pt x="844" y="1490"/>
                    </a:lnTo>
                    <a:lnTo>
                      <a:pt x="859" y="1490"/>
                    </a:lnTo>
                    <a:lnTo>
                      <a:pt x="913" y="1490"/>
                    </a:lnTo>
                    <a:lnTo>
                      <a:pt x="913" y="1474"/>
                    </a:lnTo>
                    <a:lnTo>
                      <a:pt x="913" y="1459"/>
                    </a:lnTo>
                    <a:lnTo>
                      <a:pt x="920" y="1452"/>
                    </a:lnTo>
                    <a:lnTo>
                      <a:pt x="928" y="1452"/>
                    </a:lnTo>
                    <a:lnTo>
                      <a:pt x="951" y="1444"/>
                    </a:lnTo>
                    <a:lnTo>
                      <a:pt x="951" y="1436"/>
                    </a:lnTo>
                    <a:lnTo>
                      <a:pt x="958" y="1429"/>
                    </a:lnTo>
                    <a:lnTo>
                      <a:pt x="973" y="1421"/>
                    </a:lnTo>
                    <a:lnTo>
                      <a:pt x="981" y="1421"/>
                    </a:lnTo>
                    <a:lnTo>
                      <a:pt x="989" y="1421"/>
                    </a:lnTo>
                    <a:lnTo>
                      <a:pt x="996" y="1414"/>
                    </a:lnTo>
                    <a:lnTo>
                      <a:pt x="1004" y="1406"/>
                    </a:lnTo>
                    <a:lnTo>
                      <a:pt x="1011" y="1406"/>
                    </a:lnTo>
                    <a:lnTo>
                      <a:pt x="1034" y="1398"/>
                    </a:lnTo>
                    <a:lnTo>
                      <a:pt x="1072" y="1368"/>
                    </a:lnTo>
                    <a:lnTo>
                      <a:pt x="1080" y="1360"/>
                    </a:lnTo>
                    <a:lnTo>
                      <a:pt x="1088" y="1360"/>
                    </a:lnTo>
                    <a:lnTo>
                      <a:pt x="1126" y="1330"/>
                    </a:lnTo>
                    <a:lnTo>
                      <a:pt x="1126" y="1322"/>
                    </a:lnTo>
                    <a:lnTo>
                      <a:pt x="1126" y="1315"/>
                    </a:lnTo>
                    <a:lnTo>
                      <a:pt x="1118" y="1307"/>
                    </a:lnTo>
                    <a:lnTo>
                      <a:pt x="1126" y="1300"/>
                    </a:lnTo>
                    <a:lnTo>
                      <a:pt x="1133" y="1307"/>
                    </a:lnTo>
                    <a:lnTo>
                      <a:pt x="1141" y="1307"/>
                    </a:lnTo>
                    <a:lnTo>
                      <a:pt x="1148" y="1315"/>
                    </a:lnTo>
                    <a:lnTo>
                      <a:pt x="1164" y="1315"/>
                    </a:lnTo>
                    <a:lnTo>
                      <a:pt x="1171" y="1322"/>
                    </a:lnTo>
                    <a:lnTo>
                      <a:pt x="1186" y="1322"/>
                    </a:lnTo>
                    <a:lnTo>
                      <a:pt x="1186" y="1315"/>
                    </a:lnTo>
                    <a:lnTo>
                      <a:pt x="1194" y="1315"/>
                    </a:lnTo>
                    <a:lnTo>
                      <a:pt x="1194" y="1322"/>
                    </a:lnTo>
                    <a:lnTo>
                      <a:pt x="1194" y="1330"/>
                    </a:lnTo>
                    <a:lnTo>
                      <a:pt x="1202" y="1338"/>
                    </a:lnTo>
                    <a:lnTo>
                      <a:pt x="1209" y="1338"/>
                    </a:lnTo>
                    <a:lnTo>
                      <a:pt x="1217" y="1338"/>
                    </a:lnTo>
                    <a:lnTo>
                      <a:pt x="1232" y="1338"/>
                    </a:lnTo>
                    <a:lnTo>
                      <a:pt x="1240" y="1338"/>
                    </a:lnTo>
                    <a:lnTo>
                      <a:pt x="1255" y="1345"/>
                    </a:lnTo>
                    <a:lnTo>
                      <a:pt x="1263" y="1353"/>
                    </a:lnTo>
                    <a:lnTo>
                      <a:pt x="1263" y="1360"/>
                    </a:lnTo>
                    <a:lnTo>
                      <a:pt x="1263" y="1368"/>
                    </a:lnTo>
                    <a:lnTo>
                      <a:pt x="1255" y="1368"/>
                    </a:lnTo>
                    <a:lnTo>
                      <a:pt x="1255" y="1376"/>
                    </a:lnTo>
                    <a:lnTo>
                      <a:pt x="1255" y="1383"/>
                    </a:lnTo>
                    <a:lnTo>
                      <a:pt x="1263" y="1383"/>
                    </a:lnTo>
                    <a:lnTo>
                      <a:pt x="1278" y="1376"/>
                    </a:lnTo>
                    <a:lnTo>
                      <a:pt x="1285" y="1376"/>
                    </a:lnTo>
                    <a:lnTo>
                      <a:pt x="1293" y="1383"/>
                    </a:lnTo>
                    <a:lnTo>
                      <a:pt x="1301" y="1383"/>
                    </a:lnTo>
                    <a:lnTo>
                      <a:pt x="1301" y="1391"/>
                    </a:lnTo>
                    <a:lnTo>
                      <a:pt x="1308" y="1398"/>
                    </a:lnTo>
                    <a:lnTo>
                      <a:pt x="1316" y="1398"/>
                    </a:lnTo>
                    <a:lnTo>
                      <a:pt x="1323" y="1406"/>
                    </a:lnTo>
                    <a:lnTo>
                      <a:pt x="1331" y="1406"/>
                    </a:lnTo>
                    <a:lnTo>
                      <a:pt x="1331" y="1398"/>
                    </a:lnTo>
                    <a:lnTo>
                      <a:pt x="1339" y="1391"/>
                    </a:lnTo>
                    <a:lnTo>
                      <a:pt x="1331" y="1383"/>
                    </a:lnTo>
                    <a:lnTo>
                      <a:pt x="1331" y="1376"/>
                    </a:lnTo>
                    <a:lnTo>
                      <a:pt x="1339" y="1376"/>
                    </a:lnTo>
                    <a:lnTo>
                      <a:pt x="1346" y="1376"/>
                    </a:lnTo>
                    <a:lnTo>
                      <a:pt x="1361" y="1383"/>
                    </a:lnTo>
                    <a:lnTo>
                      <a:pt x="1361" y="1376"/>
                    </a:lnTo>
                    <a:lnTo>
                      <a:pt x="1369" y="1368"/>
                    </a:lnTo>
                    <a:lnTo>
                      <a:pt x="1369" y="1360"/>
                    </a:lnTo>
                    <a:lnTo>
                      <a:pt x="1377" y="1353"/>
                    </a:lnTo>
                    <a:lnTo>
                      <a:pt x="1377" y="1345"/>
                    </a:lnTo>
                    <a:lnTo>
                      <a:pt x="1384" y="1338"/>
                    </a:lnTo>
                    <a:lnTo>
                      <a:pt x="1392" y="1330"/>
                    </a:lnTo>
                    <a:lnTo>
                      <a:pt x="1399" y="1322"/>
                    </a:lnTo>
                    <a:lnTo>
                      <a:pt x="1399" y="1315"/>
                    </a:lnTo>
                    <a:lnTo>
                      <a:pt x="1392" y="1307"/>
                    </a:lnTo>
                    <a:lnTo>
                      <a:pt x="1384" y="1300"/>
                    </a:lnTo>
                    <a:lnTo>
                      <a:pt x="1377" y="1292"/>
                    </a:lnTo>
                    <a:lnTo>
                      <a:pt x="1377" y="1284"/>
                    </a:lnTo>
                    <a:lnTo>
                      <a:pt x="1384" y="1269"/>
                    </a:lnTo>
                    <a:lnTo>
                      <a:pt x="1384" y="1262"/>
                    </a:lnTo>
                    <a:lnTo>
                      <a:pt x="1377" y="1254"/>
                    </a:lnTo>
                    <a:lnTo>
                      <a:pt x="1377" y="1246"/>
                    </a:lnTo>
                    <a:lnTo>
                      <a:pt x="1369" y="1239"/>
                    </a:lnTo>
                    <a:lnTo>
                      <a:pt x="1377" y="1239"/>
                    </a:lnTo>
                    <a:lnTo>
                      <a:pt x="1384" y="1231"/>
                    </a:lnTo>
                    <a:lnTo>
                      <a:pt x="1399" y="1224"/>
                    </a:lnTo>
                    <a:lnTo>
                      <a:pt x="1399" y="1216"/>
                    </a:lnTo>
                    <a:lnTo>
                      <a:pt x="1392" y="1216"/>
                    </a:lnTo>
                    <a:lnTo>
                      <a:pt x="1384" y="1208"/>
                    </a:lnTo>
                    <a:lnTo>
                      <a:pt x="1377" y="1201"/>
                    </a:lnTo>
                    <a:lnTo>
                      <a:pt x="1377" y="1193"/>
                    </a:lnTo>
                    <a:lnTo>
                      <a:pt x="1377" y="1186"/>
                    </a:lnTo>
                    <a:lnTo>
                      <a:pt x="1384" y="1178"/>
                    </a:lnTo>
                    <a:lnTo>
                      <a:pt x="1392" y="1178"/>
                    </a:lnTo>
                    <a:lnTo>
                      <a:pt x="1399" y="1170"/>
                    </a:lnTo>
                    <a:lnTo>
                      <a:pt x="1399" y="1163"/>
                    </a:lnTo>
                    <a:lnTo>
                      <a:pt x="1407" y="1155"/>
                    </a:lnTo>
                    <a:lnTo>
                      <a:pt x="1392" y="1148"/>
                    </a:lnTo>
                    <a:lnTo>
                      <a:pt x="1377" y="1132"/>
                    </a:lnTo>
                    <a:lnTo>
                      <a:pt x="1377" y="1125"/>
                    </a:lnTo>
                    <a:lnTo>
                      <a:pt x="1377" y="1117"/>
                    </a:lnTo>
                    <a:lnTo>
                      <a:pt x="1369" y="1102"/>
                    </a:lnTo>
                    <a:lnTo>
                      <a:pt x="1354" y="1087"/>
                    </a:lnTo>
                    <a:lnTo>
                      <a:pt x="1339" y="1072"/>
                    </a:lnTo>
                    <a:lnTo>
                      <a:pt x="1354" y="1064"/>
                    </a:lnTo>
                    <a:lnTo>
                      <a:pt x="1354" y="1056"/>
                    </a:lnTo>
                    <a:lnTo>
                      <a:pt x="1361" y="1049"/>
                    </a:lnTo>
                    <a:lnTo>
                      <a:pt x="1369" y="1041"/>
                    </a:lnTo>
                    <a:lnTo>
                      <a:pt x="1384" y="1034"/>
                    </a:lnTo>
                    <a:lnTo>
                      <a:pt x="1399" y="1034"/>
                    </a:lnTo>
                    <a:lnTo>
                      <a:pt x="1407" y="1034"/>
                    </a:lnTo>
                    <a:lnTo>
                      <a:pt x="1415" y="1034"/>
                    </a:lnTo>
                    <a:lnTo>
                      <a:pt x="1415" y="1041"/>
                    </a:lnTo>
                    <a:lnTo>
                      <a:pt x="1415" y="1049"/>
                    </a:lnTo>
                    <a:lnTo>
                      <a:pt x="1422" y="1049"/>
                    </a:lnTo>
                    <a:lnTo>
                      <a:pt x="1430" y="1049"/>
                    </a:lnTo>
                    <a:lnTo>
                      <a:pt x="1438" y="1049"/>
                    </a:lnTo>
                    <a:lnTo>
                      <a:pt x="1445" y="1041"/>
                    </a:lnTo>
                    <a:lnTo>
                      <a:pt x="1453" y="1034"/>
                    </a:lnTo>
                    <a:lnTo>
                      <a:pt x="1453" y="1026"/>
                    </a:lnTo>
                    <a:lnTo>
                      <a:pt x="1460" y="1018"/>
                    </a:lnTo>
                    <a:lnTo>
                      <a:pt x="1468" y="1026"/>
                    </a:lnTo>
                    <a:lnTo>
                      <a:pt x="1468" y="1034"/>
                    </a:lnTo>
                    <a:lnTo>
                      <a:pt x="1468" y="1049"/>
                    </a:lnTo>
                    <a:lnTo>
                      <a:pt x="1468" y="1056"/>
                    </a:lnTo>
                    <a:lnTo>
                      <a:pt x="1468" y="1072"/>
                    </a:lnTo>
                    <a:lnTo>
                      <a:pt x="1468" y="1079"/>
                    </a:lnTo>
                    <a:lnTo>
                      <a:pt x="1476" y="1079"/>
                    </a:lnTo>
                    <a:lnTo>
                      <a:pt x="1483" y="1072"/>
                    </a:lnTo>
                    <a:lnTo>
                      <a:pt x="1491" y="1064"/>
                    </a:lnTo>
                    <a:lnTo>
                      <a:pt x="1498" y="1049"/>
                    </a:lnTo>
                    <a:lnTo>
                      <a:pt x="1498" y="1041"/>
                    </a:lnTo>
                    <a:lnTo>
                      <a:pt x="1506" y="1041"/>
                    </a:lnTo>
                    <a:lnTo>
                      <a:pt x="1521" y="1041"/>
                    </a:lnTo>
                    <a:lnTo>
                      <a:pt x="1544" y="1056"/>
                    </a:lnTo>
                    <a:lnTo>
                      <a:pt x="1552" y="1056"/>
                    </a:lnTo>
                    <a:lnTo>
                      <a:pt x="1559" y="1041"/>
                    </a:lnTo>
                    <a:lnTo>
                      <a:pt x="1567" y="1034"/>
                    </a:lnTo>
                    <a:lnTo>
                      <a:pt x="1574" y="1026"/>
                    </a:lnTo>
                    <a:lnTo>
                      <a:pt x="1612" y="1011"/>
                    </a:lnTo>
                    <a:lnTo>
                      <a:pt x="1620" y="1003"/>
                    </a:lnTo>
                    <a:lnTo>
                      <a:pt x="1635" y="1003"/>
                    </a:lnTo>
                    <a:lnTo>
                      <a:pt x="1643" y="1011"/>
                    </a:lnTo>
                    <a:lnTo>
                      <a:pt x="1651" y="1018"/>
                    </a:lnTo>
                    <a:lnTo>
                      <a:pt x="1651" y="1026"/>
                    </a:lnTo>
                    <a:lnTo>
                      <a:pt x="1658" y="1026"/>
                    </a:lnTo>
                    <a:lnTo>
                      <a:pt x="1666" y="1026"/>
                    </a:lnTo>
                    <a:lnTo>
                      <a:pt x="1666" y="1018"/>
                    </a:lnTo>
                    <a:lnTo>
                      <a:pt x="1673" y="1011"/>
                    </a:lnTo>
                    <a:lnTo>
                      <a:pt x="1681" y="996"/>
                    </a:lnTo>
                    <a:lnTo>
                      <a:pt x="1689" y="996"/>
                    </a:lnTo>
                    <a:lnTo>
                      <a:pt x="1689" y="973"/>
                    </a:lnTo>
                    <a:lnTo>
                      <a:pt x="1696" y="958"/>
                    </a:lnTo>
                    <a:lnTo>
                      <a:pt x="1711" y="950"/>
                    </a:lnTo>
                    <a:lnTo>
                      <a:pt x="1719" y="942"/>
                    </a:lnTo>
                    <a:lnTo>
                      <a:pt x="1719" y="935"/>
                    </a:lnTo>
                    <a:lnTo>
                      <a:pt x="1719" y="927"/>
                    </a:lnTo>
                    <a:lnTo>
                      <a:pt x="1719" y="912"/>
                    </a:lnTo>
                    <a:lnTo>
                      <a:pt x="1719" y="904"/>
                    </a:lnTo>
                    <a:lnTo>
                      <a:pt x="1727" y="897"/>
                    </a:lnTo>
                    <a:lnTo>
                      <a:pt x="1734" y="897"/>
                    </a:lnTo>
                    <a:lnTo>
                      <a:pt x="1734" y="889"/>
                    </a:lnTo>
                    <a:lnTo>
                      <a:pt x="1727" y="882"/>
                    </a:lnTo>
                    <a:lnTo>
                      <a:pt x="1711" y="874"/>
                    </a:lnTo>
                    <a:lnTo>
                      <a:pt x="1711" y="866"/>
                    </a:lnTo>
                    <a:lnTo>
                      <a:pt x="1711" y="859"/>
                    </a:lnTo>
                    <a:lnTo>
                      <a:pt x="1711" y="851"/>
                    </a:lnTo>
                    <a:lnTo>
                      <a:pt x="1719" y="844"/>
                    </a:lnTo>
                    <a:lnTo>
                      <a:pt x="1727" y="828"/>
                    </a:lnTo>
                    <a:lnTo>
                      <a:pt x="1734" y="828"/>
                    </a:lnTo>
                    <a:lnTo>
                      <a:pt x="1742" y="836"/>
                    </a:lnTo>
                    <a:lnTo>
                      <a:pt x="1749" y="844"/>
                    </a:lnTo>
                    <a:lnTo>
                      <a:pt x="1757" y="836"/>
                    </a:lnTo>
                    <a:lnTo>
                      <a:pt x="1757" y="828"/>
                    </a:lnTo>
                    <a:lnTo>
                      <a:pt x="1757" y="821"/>
                    </a:lnTo>
                    <a:lnTo>
                      <a:pt x="1765" y="813"/>
                    </a:lnTo>
                    <a:lnTo>
                      <a:pt x="1780" y="813"/>
                    </a:lnTo>
                    <a:lnTo>
                      <a:pt x="1795" y="813"/>
                    </a:lnTo>
                    <a:lnTo>
                      <a:pt x="1803" y="806"/>
                    </a:lnTo>
                    <a:lnTo>
                      <a:pt x="1810" y="791"/>
                    </a:lnTo>
                    <a:lnTo>
                      <a:pt x="1810" y="783"/>
                    </a:lnTo>
                    <a:lnTo>
                      <a:pt x="1825" y="791"/>
                    </a:lnTo>
                    <a:lnTo>
                      <a:pt x="1833" y="775"/>
                    </a:lnTo>
                    <a:lnTo>
                      <a:pt x="1841" y="768"/>
                    </a:lnTo>
                    <a:lnTo>
                      <a:pt x="1848" y="768"/>
                    </a:lnTo>
                    <a:lnTo>
                      <a:pt x="1864" y="768"/>
                    </a:lnTo>
                    <a:lnTo>
                      <a:pt x="1871" y="775"/>
                    </a:lnTo>
                    <a:lnTo>
                      <a:pt x="1879" y="775"/>
                    </a:lnTo>
                    <a:lnTo>
                      <a:pt x="1886" y="783"/>
                    </a:lnTo>
                    <a:lnTo>
                      <a:pt x="1886" y="791"/>
                    </a:lnTo>
                    <a:lnTo>
                      <a:pt x="1886" y="806"/>
                    </a:lnTo>
                    <a:lnTo>
                      <a:pt x="1886" y="813"/>
                    </a:lnTo>
                    <a:lnTo>
                      <a:pt x="1894" y="821"/>
                    </a:lnTo>
                    <a:lnTo>
                      <a:pt x="1902" y="821"/>
                    </a:lnTo>
                    <a:lnTo>
                      <a:pt x="1909" y="821"/>
                    </a:lnTo>
                    <a:lnTo>
                      <a:pt x="1917" y="821"/>
                    </a:lnTo>
                    <a:lnTo>
                      <a:pt x="1917" y="836"/>
                    </a:lnTo>
                    <a:lnTo>
                      <a:pt x="1924" y="844"/>
                    </a:lnTo>
                    <a:lnTo>
                      <a:pt x="1932" y="836"/>
                    </a:lnTo>
                    <a:lnTo>
                      <a:pt x="1940" y="836"/>
                    </a:lnTo>
                    <a:lnTo>
                      <a:pt x="1947" y="844"/>
                    </a:lnTo>
                    <a:lnTo>
                      <a:pt x="1947" y="851"/>
                    </a:lnTo>
                    <a:lnTo>
                      <a:pt x="1955" y="851"/>
                    </a:lnTo>
                    <a:lnTo>
                      <a:pt x="1970" y="844"/>
                    </a:lnTo>
                    <a:lnTo>
                      <a:pt x="1978" y="851"/>
                    </a:lnTo>
                    <a:lnTo>
                      <a:pt x="1985" y="859"/>
                    </a:lnTo>
                    <a:lnTo>
                      <a:pt x="1985" y="866"/>
                    </a:lnTo>
                    <a:lnTo>
                      <a:pt x="1985" y="874"/>
                    </a:lnTo>
                    <a:lnTo>
                      <a:pt x="2000" y="882"/>
                    </a:lnTo>
                    <a:lnTo>
                      <a:pt x="2008" y="882"/>
                    </a:lnTo>
                    <a:lnTo>
                      <a:pt x="2016" y="874"/>
                    </a:lnTo>
                    <a:lnTo>
                      <a:pt x="2023" y="874"/>
                    </a:lnTo>
                    <a:lnTo>
                      <a:pt x="2031" y="874"/>
                    </a:lnTo>
                    <a:lnTo>
                      <a:pt x="2039" y="889"/>
                    </a:lnTo>
                    <a:lnTo>
                      <a:pt x="2039" y="897"/>
                    </a:lnTo>
                    <a:lnTo>
                      <a:pt x="2054" y="897"/>
                    </a:lnTo>
                    <a:lnTo>
                      <a:pt x="2061" y="904"/>
                    </a:lnTo>
                    <a:lnTo>
                      <a:pt x="2061" y="912"/>
                    </a:lnTo>
                    <a:lnTo>
                      <a:pt x="2061" y="920"/>
                    </a:lnTo>
                    <a:lnTo>
                      <a:pt x="2061" y="935"/>
                    </a:lnTo>
                    <a:lnTo>
                      <a:pt x="2054" y="942"/>
                    </a:lnTo>
                    <a:lnTo>
                      <a:pt x="2061" y="950"/>
                    </a:lnTo>
                    <a:lnTo>
                      <a:pt x="2061" y="965"/>
                    </a:lnTo>
                    <a:lnTo>
                      <a:pt x="2069" y="980"/>
                    </a:lnTo>
                    <a:lnTo>
                      <a:pt x="2069" y="996"/>
                    </a:lnTo>
                    <a:lnTo>
                      <a:pt x="2069" y="1011"/>
                    </a:lnTo>
                    <a:lnTo>
                      <a:pt x="2069" y="1041"/>
                    </a:lnTo>
                    <a:lnTo>
                      <a:pt x="2069" y="1049"/>
                    </a:lnTo>
                    <a:lnTo>
                      <a:pt x="2077" y="1049"/>
                    </a:lnTo>
                    <a:lnTo>
                      <a:pt x="2092" y="1041"/>
                    </a:lnTo>
                    <a:lnTo>
                      <a:pt x="2115" y="1049"/>
                    </a:lnTo>
                    <a:lnTo>
                      <a:pt x="2115" y="1056"/>
                    </a:lnTo>
                    <a:lnTo>
                      <a:pt x="2115" y="1072"/>
                    </a:lnTo>
                    <a:lnTo>
                      <a:pt x="2115" y="1079"/>
                    </a:lnTo>
                    <a:lnTo>
                      <a:pt x="2122" y="1072"/>
                    </a:lnTo>
                    <a:lnTo>
                      <a:pt x="2122" y="1064"/>
                    </a:lnTo>
                    <a:lnTo>
                      <a:pt x="2130" y="1056"/>
                    </a:lnTo>
                    <a:lnTo>
                      <a:pt x="2137" y="1056"/>
                    </a:lnTo>
                    <a:lnTo>
                      <a:pt x="2145" y="1064"/>
                    </a:lnTo>
                    <a:lnTo>
                      <a:pt x="2160" y="1064"/>
                    </a:lnTo>
                    <a:lnTo>
                      <a:pt x="2168" y="1056"/>
                    </a:lnTo>
                    <a:lnTo>
                      <a:pt x="2183" y="1049"/>
                    </a:lnTo>
                    <a:lnTo>
                      <a:pt x="2198" y="1049"/>
                    </a:lnTo>
                    <a:lnTo>
                      <a:pt x="2206" y="1049"/>
                    </a:lnTo>
                    <a:lnTo>
                      <a:pt x="2213" y="1049"/>
                    </a:lnTo>
                    <a:lnTo>
                      <a:pt x="2221" y="1056"/>
                    </a:lnTo>
                    <a:lnTo>
                      <a:pt x="2236" y="1049"/>
                    </a:lnTo>
                    <a:lnTo>
                      <a:pt x="2244" y="1041"/>
                    </a:lnTo>
                    <a:lnTo>
                      <a:pt x="2252" y="1049"/>
                    </a:lnTo>
                    <a:lnTo>
                      <a:pt x="2267" y="1056"/>
                    </a:lnTo>
                    <a:lnTo>
                      <a:pt x="2267" y="1049"/>
                    </a:lnTo>
                    <a:lnTo>
                      <a:pt x="2274" y="1034"/>
                    </a:lnTo>
                    <a:lnTo>
                      <a:pt x="2274" y="1018"/>
                    </a:lnTo>
                    <a:lnTo>
                      <a:pt x="2267" y="1003"/>
                    </a:lnTo>
                    <a:lnTo>
                      <a:pt x="2259" y="988"/>
                    </a:lnTo>
                    <a:lnTo>
                      <a:pt x="2259" y="980"/>
                    </a:lnTo>
                    <a:lnTo>
                      <a:pt x="2252" y="980"/>
                    </a:lnTo>
                    <a:lnTo>
                      <a:pt x="2252" y="965"/>
                    </a:lnTo>
                    <a:lnTo>
                      <a:pt x="2244" y="965"/>
                    </a:lnTo>
                    <a:lnTo>
                      <a:pt x="2236" y="980"/>
                    </a:lnTo>
                    <a:lnTo>
                      <a:pt x="2229" y="980"/>
                    </a:lnTo>
                    <a:lnTo>
                      <a:pt x="2229" y="973"/>
                    </a:lnTo>
                    <a:lnTo>
                      <a:pt x="2229" y="965"/>
                    </a:lnTo>
                    <a:lnTo>
                      <a:pt x="2221" y="965"/>
                    </a:lnTo>
                    <a:lnTo>
                      <a:pt x="2206" y="958"/>
                    </a:lnTo>
                    <a:lnTo>
                      <a:pt x="2198" y="958"/>
                    </a:lnTo>
                    <a:lnTo>
                      <a:pt x="2198" y="965"/>
                    </a:lnTo>
                    <a:lnTo>
                      <a:pt x="2191" y="965"/>
                    </a:lnTo>
                    <a:lnTo>
                      <a:pt x="2183" y="973"/>
                    </a:lnTo>
                    <a:lnTo>
                      <a:pt x="2168" y="973"/>
                    </a:lnTo>
                    <a:lnTo>
                      <a:pt x="2168" y="965"/>
                    </a:lnTo>
                    <a:lnTo>
                      <a:pt x="2168" y="958"/>
                    </a:lnTo>
                    <a:lnTo>
                      <a:pt x="2168" y="950"/>
                    </a:lnTo>
                    <a:lnTo>
                      <a:pt x="2183" y="942"/>
                    </a:lnTo>
                    <a:lnTo>
                      <a:pt x="2191" y="935"/>
                    </a:lnTo>
                    <a:lnTo>
                      <a:pt x="2198" y="927"/>
                    </a:lnTo>
                    <a:lnTo>
                      <a:pt x="2191" y="927"/>
                    </a:lnTo>
                    <a:lnTo>
                      <a:pt x="2183" y="927"/>
                    </a:lnTo>
                    <a:lnTo>
                      <a:pt x="2175" y="920"/>
                    </a:lnTo>
                    <a:lnTo>
                      <a:pt x="2168" y="912"/>
                    </a:lnTo>
                    <a:lnTo>
                      <a:pt x="2160" y="904"/>
                    </a:lnTo>
                    <a:lnTo>
                      <a:pt x="2153" y="897"/>
                    </a:lnTo>
                    <a:lnTo>
                      <a:pt x="2160" y="889"/>
                    </a:lnTo>
                    <a:lnTo>
                      <a:pt x="2175" y="882"/>
                    </a:lnTo>
                    <a:lnTo>
                      <a:pt x="2183" y="874"/>
                    </a:lnTo>
                    <a:lnTo>
                      <a:pt x="2198" y="866"/>
                    </a:lnTo>
                    <a:lnTo>
                      <a:pt x="2213" y="866"/>
                    </a:lnTo>
                    <a:lnTo>
                      <a:pt x="2221" y="851"/>
                    </a:lnTo>
                    <a:lnTo>
                      <a:pt x="2221" y="844"/>
                    </a:lnTo>
                    <a:lnTo>
                      <a:pt x="2213" y="828"/>
                    </a:lnTo>
                    <a:lnTo>
                      <a:pt x="2213" y="813"/>
                    </a:lnTo>
                    <a:lnTo>
                      <a:pt x="2213" y="806"/>
                    </a:lnTo>
                    <a:lnTo>
                      <a:pt x="2221" y="791"/>
                    </a:lnTo>
                    <a:lnTo>
                      <a:pt x="2221" y="783"/>
                    </a:lnTo>
                    <a:lnTo>
                      <a:pt x="2206" y="775"/>
                    </a:lnTo>
                    <a:lnTo>
                      <a:pt x="2198" y="760"/>
                    </a:lnTo>
                    <a:lnTo>
                      <a:pt x="2198" y="753"/>
                    </a:lnTo>
                    <a:lnTo>
                      <a:pt x="2191" y="745"/>
                    </a:lnTo>
                    <a:lnTo>
                      <a:pt x="2198" y="730"/>
                    </a:lnTo>
                    <a:lnTo>
                      <a:pt x="2198" y="722"/>
                    </a:lnTo>
                    <a:lnTo>
                      <a:pt x="2206" y="722"/>
                    </a:lnTo>
                    <a:lnTo>
                      <a:pt x="2221" y="722"/>
                    </a:lnTo>
                    <a:lnTo>
                      <a:pt x="2229" y="730"/>
                    </a:lnTo>
                    <a:lnTo>
                      <a:pt x="2236" y="730"/>
                    </a:lnTo>
                    <a:lnTo>
                      <a:pt x="2244" y="722"/>
                    </a:lnTo>
                    <a:lnTo>
                      <a:pt x="2259" y="699"/>
                    </a:lnTo>
                    <a:lnTo>
                      <a:pt x="2259" y="692"/>
                    </a:lnTo>
                    <a:lnTo>
                      <a:pt x="2259" y="684"/>
                    </a:lnTo>
                    <a:lnTo>
                      <a:pt x="2259" y="677"/>
                    </a:lnTo>
                    <a:lnTo>
                      <a:pt x="2267" y="669"/>
                    </a:lnTo>
                    <a:lnTo>
                      <a:pt x="2274" y="669"/>
                    </a:lnTo>
                    <a:lnTo>
                      <a:pt x="2274" y="661"/>
                    </a:lnTo>
                    <a:lnTo>
                      <a:pt x="2274" y="646"/>
                    </a:lnTo>
                    <a:lnTo>
                      <a:pt x="2274" y="631"/>
                    </a:lnTo>
                    <a:lnTo>
                      <a:pt x="2274" y="623"/>
                    </a:lnTo>
                    <a:lnTo>
                      <a:pt x="2274" y="616"/>
                    </a:lnTo>
                    <a:lnTo>
                      <a:pt x="2267" y="608"/>
                    </a:lnTo>
                    <a:lnTo>
                      <a:pt x="2274" y="601"/>
                    </a:lnTo>
                    <a:lnTo>
                      <a:pt x="2274" y="593"/>
                    </a:lnTo>
                    <a:lnTo>
                      <a:pt x="2267" y="585"/>
                    </a:lnTo>
                    <a:lnTo>
                      <a:pt x="2259" y="593"/>
                    </a:lnTo>
                    <a:lnTo>
                      <a:pt x="2244" y="593"/>
                    </a:lnTo>
                    <a:lnTo>
                      <a:pt x="2244" y="585"/>
                    </a:lnTo>
                    <a:lnTo>
                      <a:pt x="2252" y="578"/>
                    </a:lnTo>
                    <a:lnTo>
                      <a:pt x="2259" y="570"/>
                    </a:lnTo>
                    <a:lnTo>
                      <a:pt x="2267" y="570"/>
                    </a:lnTo>
                    <a:lnTo>
                      <a:pt x="2274" y="570"/>
                    </a:lnTo>
                    <a:lnTo>
                      <a:pt x="2282" y="570"/>
                    </a:lnTo>
                    <a:lnTo>
                      <a:pt x="2274" y="555"/>
                    </a:lnTo>
                    <a:lnTo>
                      <a:pt x="2274" y="540"/>
                    </a:lnTo>
                    <a:lnTo>
                      <a:pt x="2267" y="532"/>
                    </a:lnTo>
                    <a:lnTo>
                      <a:pt x="2259" y="540"/>
                    </a:lnTo>
                    <a:lnTo>
                      <a:pt x="2252" y="540"/>
                    </a:lnTo>
                    <a:lnTo>
                      <a:pt x="2236" y="532"/>
                    </a:lnTo>
                    <a:lnTo>
                      <a:pt x="2236" y="525"/>
                    </a:lnTo>
                    <a:lnTo>
                      <a:pt x="2244" y="517"/>
                    </a:lnTo>
                    <a:lnTo>
                      <a:pt x="2236" y="517"/>
                    </a:lnTo>
                    <a:lnTo>
                      <a:pt x="2229" y="509"/>
                    </a:lnTo>
                    <a:lnTo>
                      <a:pt x="2229" y="502"/>
                    </a:lnTo>
                    <a:lnTo>
                      <a:pt x="2236" y="487"/>
                    </a:lnTo>
                    <a:lnTo>
                      <a:pt x="2244" y="479"/>
                    </a:lnTo>
                    <a:lnTo>
                      <a:pt x="2236" y="479"/>
                    </a:lnTo>
                    <a:lnTo>
                      <a:pt x="2229" y="471"/>
                    </a:lnTo>
                    <a:lnTo>
                      <a:pt x="2221" y="464"/>
                    </a:lnTo>
                    <a:lnTo>
                      <a:pt x="2206" y="449"/>
                    </a:lnTo>
                    <a:lnTo>
                      <a:pt x="2206" y="433"/>
                    </a:lnTo>
                    <a:lnTo>
                      <a:pt x="2198" y="411"/>
                    </a:lnTo>
                    <a:lnTo>
                      <a:pt x="2191" y="388"/>
                    </a:lnTo>
                    <a:lnTo>
                      <a:pt x="2191" y="365"/>
                    </a:lnTo>
                    <a:lnTo>
                      <a:pt x="2198" y="357"/>
                    </a:lnTo>
                    <a:lnTo>
                      <a:pt x="2206" y="365"/>
                    </a:lnTo>
                    <a:lnTo>
                      <a:pt x="2221" y="365"/>
                    </a:lnTo>
                    <a:lnTo>
                      <a:pt x="2236" y="365"/>
                    </a:lnTo>
                    <a:lnTo>
                      <a:pt x="2244" y="357"/>
                    </a:lnTo>
                    <a:lnTo>
                      <a:pt x="2267" y="350"/>
                    </a:lnTo>
                    <a:lnTo>
                      <a:pt x="2282" y="335"/>
                    </a:lnTo>
                    <a:lnTo>
                      <a:pt x="2297" y="319"/>
                    </a:lnTo>
                    <a:lnTo>
                      <a:pt x="2305" y="319"/>
                    </a:lnTo>
                    <a:lnTo>
                      <a:pt x="2328" y="312"/>
                    </a:lnTo>
                    <a:lnTo>
                      <a:pt x="2328" y="297"/>
                    </a:lnTo>
                    <a:lnTo>
                      <a:pt x="2335" y="274"/>
                    </a:lnTo>
                    <a:lnTo>
                      <a:pt x="2335" y="259"/>
                    </a:lnTo>
                    <a:lnTo>
                      <a:pt x="2328" y="236"/>
                    </a:lnTo>
                    <a:lnTo>
                      <a:pt x="2328" y="228"/>
                    </a:lnTo>
                    <a:lnTo>
                      <a:pt x="2328" y="213"/>
                    </a:lnTo>
                    <a:lnTo>
                      <a:pt x="2320" y="190"/>
                    </a:lnTo>
                    <a:lnTo>
                      <a:pt x="2305" y="167"/>
                    </a:lnTo>
                    <a:lnTo>
                      <a:pt x="2297" y="160"/>
                    </a:lnTo>
                    <a:lnTo>
                      <a:pt x="2290" y="160"/>
                    </a:lnTo>
                    <a:lnTo>
                      <a:pt x="2259" y="167"/>
                    </a:lnTo>
                    <a:lnTo>
                      <a:pt x="2244" y="175"/>
                    </a:lnTo>
                    <a:lnTo>
                      <a:pt x="2213" y="183"/>
                    </a:lnTo>
                    <a:lnTo>
                      <a:pt x="2206" y="190"/>
                    </a:lnTo>
                    <a:lnTo>
                      <a:pt x="2198" y="205"/>
                    </a:lnTo>
                    <a:lnTo>
                      <a:pt x="2191" y="213"/>
                    </a:lnTo>
                    <a:lnTo>
                      <a:pt x="2175" y="213"/>
                    </a:lnTo>
                    <a:lnTo>
                      <a:pt x="2153" y="205"/>
                    </a:lnTo>
                    <a:lnTo>
                      <a:pt x="2145" y="205"/>
                    </a:lnTo>
                    <a:lnTo>
                      <a:pt x="2137" y="205"/>
                    </a:lnTo>
                    <a:lnTo>
                      <a:pt x="2130" y="198"/>
                    </a:lnTo>
                    <a:lnTo>
                      <a:pt x="2122" y="190"/>
                    </a:lnTo>
                    <a:lnTo>
                      <a:pt x="2115" y="183"/>
                    </a:lnTo>
                    <a:lnTo>
                      <a:pt x="2107" y="183"/>
                    </a:lnTo>
                    <a:lnTo>
                      <a:pt x="2099" y="190"/>
                    </a:lnTo>
                    <a:lnTo>
                      <a:pt x="2099" y="198"/>
                    </a:lnTo>
                    <a:lnTo>
                      <a:pt x="2092" y="198"/>
                    </a:lnTo>
                    <a:lnTo>
                      <a:pt x="2084" y="198"/>
                    </a:lnTo>
                    <a:lnTo>
                      <a:pt x="2084" y="190"/>
                    </a:lnTo>
                    <a:lnTo>
                      <a:pt x="2069" y="183"/>
                    </a:lnTo>
                    <a:lnTo>
                      <a:pt x="2061" y="175"/>
                    </a:lnTo>
                    <a:lnTo>
                      <a:pt x="2046" y="167"/>
                    </a:lnTo>
                    <a:lnTo>
                      <a:pt x="2039" y="160"/>
                    </a:lnTo>
                    <a:lnTo>
                      <a:pt x="2039" y="145"/>
                    </a:lnTo>
                    <a:lnTo>
                      <a:pt x="2023" y="137"/>
                    </a:lnTo>
                    <a:lnTo>
                      <a:pt x="2008" y="129"/>
                    </a:lnTo>
                    <a:lnTo>
                      <a:pt x="1985" y="122"/>
                    </a:lnTo>
                    <a:lnTo>
                      <a:pt x="1985" y="114"/>
                    </a:lnTo>
                    <a:lnTo>
                      <a:pt x="1978" y="99"/>
                    </a:lnTo>
                    <a:lnTo>
                      <a:pt x="1978" y="91"/>
                    </a:lnTo>
                    <a:lnTo>
                      <a:pt x="1970" y="91"/>
                    </a:lnTo>
                    <a:lnTo>
                      <a:pt x="1970" y="76"/>
                    </a:lnTo>
                    <a:lnTo>
                      <a:pt x="1970" y="61"/>
                    </a:lnTo>
                    <a:lnTo>
                      <a:pt x="1962" y="61"/>
                    </a:lnTo>
                    <a:lnTo>
                      <a:pt x="1924" y="53"/>
                    </a:lnTo>
                    <a:lnTo>
                      <a:pt x="1924" y="46"/>
                    </a:lnTo>
                    <a:lnTo>
                      <a:pt x="1924" y="38"/>
                    </a:lnTo>
                    <a:lnTo>
                      <a:pt x="1940" y="31"/>
                    </a:lnTo>
                    <a:lnTo>
                      <a:pt x="1940" y="23"/>
                    </a:lnTo>
                    <a:lnTo>
                      <a:pt x="1955" y="15"/>
                    </a:lnTo>
                    <a:lnTo>
                      <a:pt x="1955" y="8"/>
                    </a:lnTo>
                    <a:lnTo>
                      <a:pt x="1955" y="0"/>
                    </a:lnTo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45" name="Freeform 6"/>
              <p:cNvSpPr>
                <a:spLocks/>
              </p:cNvSpPr>
              <p:nvPr/>
            </p:nvSpPr>
            <p:spPr bwMode="auto">
              <a:xfrm>
                <a:off x="2281238" y="6454766"/>
                <a:ext cx="3802065" cy="1227136"/>
              </a:xfrm>
              <a:custGeom>
                <a:avLst/>
                <a:gdLst>
                  <a:gd name="T0" fmla="*/ 2147483647 w 2967"/>
                  <a:gd name="T1" fmla="*/ 2147483647 h 904"/>
                  <a:gd name="T2" fmla="*/ 2147483647 w 2967"/>
                  <a:gd name="T3" fmla="*/ 2147483647 h 904"/>
                  <a:gd name="T4" fmla="*/ 2147483647 w 2967"/>
                  <a:gd name="T5" fmla="*/ 2147483647 h 904"/>
                  <a:gd name="T6" fmla="*/ 2147483647 w 2967"/>
                  <a:gd name="T7" fmla="*/ 2147483647 h 904"/>
                  <a:gd name="T8" fmla="*/ 2147483647 w 2967"/>
                  <a:gd name="T9" fmla="*/ 2147483647 h 904"/>
                  <a:gd name="T10" fmla="*/ 2147483647 w 2967"/>
                  <a:gd name="T11" fmla="*/ 2147483647 h 904"/>
                  <a:gd name="T12" fmla="*/ 2147483647 w 2967"/>
                  <a:gd name="T13" fmla="*/ 2147483647 h 904"/>
                  <a:gd name="T14" fmla="*/ 2147483647 w 2967"/>
                  <a:gd name="T15" fmla="*/ 2147483647 h 904"/>
                  <a:gd name="T16" fmla="*/ 2147483647 w 2967"/>
                  <a:gd name="T17" fmla="*/ 2147483647 h 904"/>
                  <a:gd name="T18" fmla="*/ 2147483647 w 2967"/>
                  <a:gd name="T19" fmla="*/ 2147483647 h 904"/>
                  <a:gd name="T20" fmla="*/ 2147483647 w 2967"/>
                  <a:gd name="T21" fmla="*/ 2147483647 h 904"/>
                  <a:gd name="T22" fmla="*/ 2147483647 w 2967"/>
                  <a:gd name="T23" fmla="*/ 2147483647 h 904"/>
                  <a:gd name="T24" fmla="*/ 2147483647 w 2967"/>
                  <a:gd name="T25" fmla="*/ 2147483647 h 904"/>
                  <a:gd name="T26" fmla="*/ 2147483647 w 2967"/>
                  <a:gd name="T27" fmla="*/ 2147483647 h 904"/>
                  <a:gd name="T28" fmla="*/ 2147483647 w 2967"/>
                  <a:gd name="T29" fmla="*/ 2147483647 h 904"/>
                  <a:gd name="T30" fmla="*/ 2147483647 w 2967"/>
                  <a:gd name="T31" fmla="*/ 2147483647 h 904"/>
                  <a:gd name="T32" fmla="*/ 2147483647 w 2967"/>
                  <a:gd name="T33" fmla="*/ 2147483647 h 904"/>
                  <a:gd name="T34" fmla="*/ 2147483647 w 2967"/>
                  <a:gd name="T35" fmla="*/ 2147483647 h 904"/>
                  <a:gd name="T36" fmla="*/ 2147483647 w 2967"/>
                  <a:gd name="T37" fmla="*/ 2147483647 h 904"/>
                  <a:gd name="T38" fmla="*/ 2147483647 w 2967"/>
                  <a:gd name="T39" fmla="*/ 2147483647 h 904"/>
                  <a:gd name="T40" fmla="*/ 2147483647 w 2967"/>
                  <a:gd name="T41" fmla="*/ 2147483647 h 904"/>
                  <a:gd name="T42" fmla="*/ 2147483647 w 2967"/>
                  <a:gd name="T43" fmla="*/ 2147483647 h 904"/>
                  <a:gd name="T44" fmla="*/ 2147483647 w 2967"/>
                  <a:gd name="T45" fmla="*/ 2147483647 h 904"/>
                  <a:gd name="T46" fmla="*/ 2147483647 w 2967"/>
                  <a:gd name="T47" fmla="*/ 2147483647 h 904"/>
                  <a:gd name="T48" fmla="*/ 2147483647 w 2967"/>
                  <a:gd name="T49" fmla="*/ 2147483647 h 904"/>
                  <a:gd name="T50" fmla="*/ 2147483647 w 2967"/>
                  <a:gd name="T51" fmla="*/ 2147483647 h 904"/>
                  <a:gd name="T52" fmla="*/ 2147483647 w 2967"/>
                  <a:gd name="T53" fmla="*/ 2147483647 h 904"/>
                  <a:gd name="T54" fmla="*/ 2147483647 w 2967"/>
                  <a:gd name="T55" fmla="*/ 2147483647 h 904"/>
                  <a:gd name="T56" fmla="*/ 2147483647 w 2967"/>
                  <a:gd name="T57" fmla="*/ 2147483647 h 904"/>
                  <a:gd name="T58" fmla="*/ 2147483647 w 2967"/>
                  <a:gd name="T59" fmla="*/ 2147483647 h 904"/>
                  <a:gd name="T60" fmla="*/ 2147483647 w 2967"/>
                  <a:gd name="T61" fmla="*/ 2147483647 h 904"/>
                  <a:gd name="T62" fmla="*/ 2147483647 w 2967"/>
                  <a:gd name="T63" fmla="*/ 2147483647 h 904"/>
                  <a:gd name="T64" fmla="*/ 2147483647 w 2967"/>
                  <a:gd name="T65" fmla="*/ 2147483647 h 904"/>
                  <a:gd name="T66" fmla="*/ 2147483647 w 2967"/>
                  <a:gd name="T67" fmla="*/ 2147483647 h 904"/>
                  <a:gd name="T68" fmla="*/ 2147483647 w 2967"/>
                  <a:gd name="T69" fmla="*/ 2147483647 h 904"/>
                  <a:gd name="T70" fmla="*/ 2147483647 w 2967"/>
                  <a:gd name="T71" fmla="*/ 2147483647 h 904"/>
                  <a:gd name="T72" fmla="*/ 2147483647 w 2967"/>
                  <a:gd name="T73" fmla="*/ 2147483647 h 904"/>
                  <a:gd name="T74" fmla="*/ 2147483647 w 2967"/>
                  <a:gd name="T75" fmla="*/ 2147483647 h 904"/>
                  <a:gd name="T76" fmla="*/ 2147483647 w 2967"/>
                  <a:gd name="T77" fmla="*/ 2147483647 h 904"/>
                  <a:gd name="T78" fmla="*/ 2147483647 w 2967"/>
                  <a:gd name="T79" fmla="*/ 2147483647 h 904"/>
                  <a:gd name="T80" fmla="*/ 2147483647 w 2967"/>
                  <a:gd name="T81" fmla="*/ 2147483647 h 904"/>
                  <a:gd name="T82" fmla="*/ 2147483647 w 2967"/>
                  <a:gd name="T83" fmla="*/ 2147483647 h 904"/>
                  <a:gd name="T84" fmla="*/ 2147483647 w 2967"/>
                  <a:gd name="T85" fmla="*/ 2147483647 h 904"/>
                  <a:gd name="T86" fmla="*/ 2147483647 w 2967"/>
                  <a:gd name="T87" fmla="*/ 2147483647 h 904"/>
                  <a:gd name="T88" fmla="*/ 2147483647 w 2967"/>
                  <a:gd name="T89" fmla="*/ 2147483647 h 904"/>
                  <a:gd name="T90" fmla="*/ 2147483647 w 2967"/>
                  <a:gd name="T91" fmla="*/ 2147483647 h 904"/>
                  <a:gd name="T92" fmla="*/ 2147483647 w 2967"/>
                  <a:gd name="T93" fmla="*/ 2147483647 h 904"/>
                  <a:gd name="T94" fmla="*/ 2147483647 w 2967"/>
                  <a:gd name="T95" fmla="*/ 2147483647 h 904"/>
                  <a:gd name="T96" fmla="*/ 2147483647 w 2967"/>
                  <a:gd name="T97" fmla="*/ 2147483647 h 904"/>
                  <a:gd name="T98" fmla="*/ 2147483647 w 2967"/>
                  <a:gd name="T99" fmla="*/ 2147483647 h 904"/>
                  <a:gd name="T100" fmla="*/ 2147483647 w 2967"/>
                  <a:gd name="T101" fmla="*/ 2147483647 h 904"/>
                  <a:gd name="T102" fmla="*/ 2147483647 w 2967"/>
                  <a:gd name="T103" fmla="*/ 2147483647 h 904"/>
                  <a:gd name="T104" fmla="*/ 2147483647 w 2967"/>
                  <a:gd name="T105" fmla="*/ 2147483647 h 904"/>
                  <a:gd name="T106" fmla="*/ 2147483647 w 2967"/>
                  <a:gd name="T107" fmla="*/ 2147483647 h 904"/>
                  <a:gd name="T108" fmla="*/ 2147483647 w 2967"/>
                  <a:gd name="T109" fmla="*/ 2147483647 h 904"/>
                  <a:gd name="T110" fmla="*/ 2147483647 w 2967"/>
                  <a:gd name="T111" fmla="*/ 2147483647 h 904"/>
                  <a:gd name="T112" fmla="*/ 2147483647 w 2967"/>
                  <a:gd name="T113" fmla="*/ 2147483647 h 904"/>
                  <a:gd name="T114" fmla="*/ 2147483647 w 2967"/>
                  <a:gd name="T115" fmla="*/ 2147483647 h 904"/>
                  <a:gd name="T116" fmla="*/ 2147483647 w 2967"/>
                  <a:gd name="T117" fmla="*/ 0 h 90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967"/>
                  <a:gd name="T178" fmla="*/ 0 h 904"/>
                  <a:gd name="T179" fmla="*/ 2967 w 2967"/>
                  <a:gd name="T180" fmla="*/ 904 h 90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967" h="904">
                    <a:moveTo>
                      <a:pt x="0" y="791"/>
                    </a:moveTo>
                    <a:lnTo>
                      <a:pt x="0" y="798"/>
                    </a:lnTo>
                    <a:lnTo>
                      <a:pt x="0" y="806"/>
                    </a:lnTo>
                    <a:lnTo>
                      <a:pt x="8" y="813"/>
                    </a:lnTo>
                    <a:lnTo>
                      <a:pt x="23" y="813"/>
                    </a:lnTo>
                    <a:lnTo>
                      <a:pt x="31" y="813"/>
                    </a:lnTo>
                    <a:lnTo>
                      <a:pt x="38" y="813"/>
                    </a:lnTo>
                    <a:lnTo>
                      <a:pt x="46" y="806"/>
                    </a:lnTo>
                    <a:lnTo>
                      <a:pt x="46" y="798"/>
                    </a:lnTo>
                    <a:lnTo>
                      <a:pt x="46" y="791"/>
                    </a:lnTo>
                    <a:lnTo>
                      <a:pt x="38" y="775"/>
                    </a:lnTo>
                    <a:lnTo>
                      <a:pt x="38" y="760"/>
                    </a:lnTo>
                    <a:lnTo>
                      <a:pt x="38" y="745"/>
                    </a:lnTo>
                    <a:lnTo>
                      <a:pt x="46" y="737"/>
                    </a:lnTo>
                    <a:lnTo>
                      <a:pt x="46" y="730"/>
                    </a:lnTo>
                    <a:lnTo>
                      <a:pt x="53" y="730"/>
                    </a:lnTo>
                    <a:lnTo>
                      <a:pt x="61" y="730"/>
                    </a:lnTo>
                    <a:lnTo>
                      <a:pt x="69" y="730"/>
                    </a:lnTo>
                    <a:lnTo>
                      <a:pt x="69" y="722"/>
                    </a:lnTo>
                    <a:lnTo>
                      <a:pt x="76" y="707"/>
                    </a:lnTo>
                    <a:lnTo>
                      <a:pt x="76" y="699"/>
                    </a:lnTo>
                    <a:lnTo>
                      <a:pt x="84" y="692"/>
                    </a:lnTo>
                    <a:lnTo>
                      <a:pt x="91" y="692"/>
                    </a:lnTo>
                    <a:lnTo>
                      <a:pt x="107" y="692"/>
                    </a:lnTo>
                    <a:lnTo>
                      <a:pt x="145" y="699"/>
                    </a:lnTo>
                    <a:lnTo>
                      <a:pt x="190" y="707"/>
                    </a:lnTo>
                    <a:lnTo>
                      <a:pt x="228" y="707"/>
                    </a:lnTo>
                    <a:lnTo>
                      <a:pt x="244" y="707"/>
                    </a:lnTo>
                    <a:lnTo>
                      <a:pt x="251" y="715"/>
                    </a:lnTo>
                    <a:lnTo>
                      <a:pt x="259" y="722"/>
                    </a:lnTo>
                    <a:lnTo>
                      <a:pt x="266" y="737"/>
                    </a:lnTo>
                    <a:lnTo>
                      <a:pt x="274" y="745"/>
                    </a:lnTo>
                    <a:lnTo>
                      <a:pt x="266" y="753"/>
                    </a:lnTo>
                    <a:lnTo>
                      <a:pt x="266" y="760"/>
                    </a:lnTo>
                    <a:lnTo>
                      <a:pt x="266" y="768"/>
                    </a:lnTo>
                    <a:lnTo>
                      <a:pt x="266" y="775"/>
                    </a:lnTo>
                    <a:lnTo>
                      <a:pt x="266" y="783"/>
                    </a:lnTo>
                    <a:lnTo>
                      <a:pt x="274" y="783"/>
                    </a:lnTo>
                    <a:lnTo>
                      <a:pt x="289" y="775"/>
                    </a:lnTo>
                    <a:lnTo>
                      <a:pt x="297" y="775"/>
                    </a:lnTo>
                    <a:lnTo>
                      <a:pt x="304" y="783"/>
                    </a:lnTo>
                    <a:lnTo>
                      <a:pt x="304" y="791"/>
                    </a:lnTo>
                    <a:lnTo>
                      <a:pt x="297" y="798"/>
                    </a:lnTo>
                    <a:lnTo>
                      <a:pt x="297" y="813"/>
                    </a:lnTo>
                    <a:lnTo>
                      <a:pt x="289" y="821"/>
                    </a:lnTo>
                    <a:lnTo>
                      <a:pt x="282" y="821"/>
                    </a:lnTo>
                    <a:lnTo>
                      <a:pt x="282" y="829"/>
                    </a:lnTo>
                    <a:lnTo>
                      <a:pt x="274" y="829"/>
                    </a:lnTo>
                    <a:lnTo>
                      <a:pt x="266" y="829"/>
                    </a:lnTo>
                    <a:lnTo>
                      <a:pt x="259" y="821"/>
                    </a:lnTo>
                    <a:lnTo>
                      <a:pt x="251" y="821"/>
                    </a:lnTo>
                    <a:lnTo>
                      <a:pt x="251" y="829"/>
                    </a:lnTo>
                    <a:lnTo>
                      <a:pt x="251" y="836"/>
                    </a:lnTo>
                    <a:lnTo>
                      <a:pt x="251" y="844"/>
                    </a:lnTo>
                    <a:lnTo>
                      <a:pt x="244" y="851"/>
                    </a:lnTo>
                    <a:lnTo>
                      <a:pt x="244" y="859"/>
                    </a:lnTo>
                    <a:lnTo>
                      <a:pt x="236" y="866"/>
                    </a:lnTo>
                    <a:lnTo>
                      <a:pt x="244" y="882"/>
                    </a:lnTo>
                    <a:lnTo>
                      <a:pt x="259" y="882"/>
                    </a:lnTo>
                    <a:lnTo>
                      <a:pt x="266" y="874"/>
                    </a:lnTo>
                    <a:lnTo>
                      <a:pt x="274" y="859"/>
                    </a:lnTo>
                    <a:lnTo>
                      <a:pt x="282" y="844"/>
                    </a:lnTo>
                    <a:lnTo>
                      <a:pt x="289" y="829"/>
                    </a:lnTo>
                    <a:lnTo>
                      <a:pt x="297" y="829"/>
                    </a:lnTo>
                    <a:lnTo>
                      <a:pt x="312" y="829"/>
                    </a:lnTo>
                    <a:lnTo>
                      <a:pt x="320" y="829"/>
                    </a:lnTo>
                    <a:lnTo>
                      <a:pt x="327" y="836"/>
                    </a:lnTo>
                    <a:lnTo>
                      <a:pt x="335" y="836"/>
                    </a:lnTo>
                    <a:lnTo>
                      <a:pt x="343" y="836"/>
                    </a:lnTo>
                    <a:lnTo>
                      <a:pt x="343" y="829"/>
                    </a:lnTo>
                    <a:lnTo>
                      <a:pt x="350" y="813"/>
                    </a:lnTo>
                    <a:lnTo>
                      <a:pt x="358" y="806"/>
                    </a:lnTo>
                    <a:lnTo>
                      <a:pt x="365" y="806"/>
                    </a:lnTo>
                    <a:lnTo>
                      <a:pt x="373" y="813"/>
                    </a:lnTo>
                    <a:lnTo>
                      <a:pt x="381" y="821"/>
                    </a:lnTo>
                    <a:lnTo>
                      <a:pt x="396" y="829"/>
                    </a:lnTo>
                    <a:lnTo>
                      <a:pt x="403" y="836"/>
                    </a:lnTo>
                    <a:lnTo>
                      <a:pt x="419" y="836"/>
                    </a:lnTo>
                    <a:lnTo>
                      <a:pt x="426" y="836"/>
                    </a:lnTo>
                    <a:lnTo>
                      <a:pt x="434" y="836"/>
                    </a:lnTo>
                    <a:lnTo>
                      <a:pt x="434" y="829"/>
                    </a:lnTo>
                    <a:lnTo>
                      <a:pt x="441" y="821"/>
                    </a:lnTo>
                    <a:lnTo>
                      <a:pt x="449" y="813"/>
                    </a:lnTo>
                    <a:lnTo>
                      <a:pt x="457" y="813"/>
                    </a:lnTo>
                    <a:lnTo>
                      <a:pt x="464" y="813"/>
                    </a:lnTo>
                    <a:lnTo>
                      <a:pt x="472" y="813"/>
                    </a:lnTo>
                    <a:lnTo>
                      <a:pt x="472" y="806"/>
                    </a:lnTo>
                    <a:lnTo>
                      <a:pt x="472" y="798"/>
                    </a:lnTo>
                    <a:lnTo>
                      <a:pt x="472" y="791"/>
                    </a:lnTo>
                    <a:lnTo>
                      <a:pt x="479" y="791"/>
                    </a:lnTo>
                    <a:lnTo>
                      <a:pt x="487" y="783"/>
                    </a:lnTo>
                    <a:lnTo>
                      <a:pt x="495" y="791"/>
                    </a:lnTo>
                    <a:lnTo>
                      <a:pt x="502" y="791"/>
                    </a:lnTo>
                    <a:lnTo>
                      <a:pt x="502" y="783"/>
                    </a:lnTo>
                    <a:lnTo>
                      <a:pt x="510" y="775"/>
                    </a:lnTo>
                    <a:lnTo>
                      <a:pt x="517" y="775"/>
                    </a:lnTo>
                    <a:lnTo>
                      <a:pt x="525" y="775"/>
                    </a:lnTo>
                    <a:lnTo>
                      <a:pt x="525" y="783"/>
                    </a:lnTo>
                    <a:lnTo>
                      <a:pt x="525" y="791"/>
                    </a:lnTo>
                    <a:lnTo>
                      <a:pt x="525" y="798"/>
                    </a:lnTo>
                    <a:lnTo>
                      <a:pt x="533" y="806"/>
                    </a:lnTo>
                    <a:lnTo>
                      <a:pt x="533" y="813"/>
                    </a:lnTo>
                    <a:lnTo>
                      <a:pt x="540" y="813"/>
                    </a:lnTo>
                    <a:lnTo>
                      <a:pt x="548" y="813"/>
                    </a:lnTo>
                    <a:lnTo>
                      <a:pt x="548" y="806"/>
                    </a:lnTo>
                    <a:lnTo>
                      <a:pt x="556" y="798"/>
                    </a:lnTo>
                    <a:lnTo>
                      <a:pt x="563" y="798"/>
                    </a:lnTo>
                    <a:lnTo>
                      <a:pt x="563" y="806"/>
                    </a:lnTo>
                    <a:lnTo>
                      <a:pt x="563" y="813"/>
                    </a:lnTo>
                    <a:lnTo>
                      <a:pt x="563" y="821"/>
                    </a:lnTo>
                    <a:lnTo>
                      <a:pt x="563" y="829"/>
                    </a:lnTo>
                    <a:lnTo>
                      <a:pt x="563" y="836"/>
                    </a:lnTo>
                    <a:lnTo>
                      <a:pt x="571" y="844"/>
                    </a:lnTo>
                    <a:lnTo>
                      <a:pt x="578" y="851"/>
                    </a:lnTo>
                    <a:lnTo>
                      <a:pt x="586" y="851"/>
                    </a:lnTo>
                    <a:lnTo>
                      <a:pt x="594" y="844"/>
                    </a:lnTo>
                    <a:lnTo>
                      <a:pt x="594" y="836"/>
                    </a:lnTo>
                    <a:lnTo>
                      <a:pt x="594" y="821"/>
                    </a:lnTo>
                    <a:lnTo>
                      <a:pt x="594" y="813"/>
                    </a:lnTo>
                    <a:lnTo>
                      <a:pt x="586" y="798"/>
                    </a:lnTo>
                    <a:lnTo>
                      <a:pt x="586" y="791"/>
                    </a:lnTo>
                    <a:lnTo>
                      <a:pt x="594" y="783"/>
                    </a:lnTo>
                    <a:lnTo>
                      <a:pt x="601" y="783"/>
                    </a:lnTo>
                    <a:lnTo>
                      <a:pt x="601" y="775"/>
                    </a:lnTo>
                    <a:lnTo>
                      <a:pt x="601" y="768"/>
                    </a:lnTo>
                    <a:lnTo>
                      <a:pt x="609" y="760"/>
                    </a:lnTo>
                    <a:lnTo>
                      <a:pt x="616" y="760"/>
                    </a:lnTo>
                    <a:lnTo>
                      <a:pt x="624" y="768"/>
                    </a:lnTo>
                    <a:lnTo>
                      <a:pt x="632" y="775"/>
                    </a:lnTo>
                    <a:lnTo>
                      <a:pt x="639" y="798"/>
                    </a:lnTo>
                    <a:lnTo>
                      <a:pt x="647" y="806"/>
                    </a:lnTo>
                    <a:lnTo>
                      <a:pt x="647" y="813"/>
                    </a:lnTo>
                    <a:lnTo>
                      <a:pt x="647" y="821"/>
                    </a:lnTo>
                    <a:lnTo>
                      <a:pt x="639" y="836"/>
                    </a:lnTo>
                    <a:lnTo>
                      <a:pt x="639" y="851"/>
                    </a:lnTo>
                    <a:lnTo>
                      <a:pt x="632" y="866"/>
                    </a:lnTo>
                    <a:lnTo>
                      <a:pt x="632" y="882"/>
                    </a:lnTo>
                    <a:lnTo>
                      <a:pt x="632" y="889"/>
                    </a:lnTo>
                    <a:lnTo>
                      <a:pt x="639" y="889"/>
                    </a:lnTo>
                    <a:lnTo>
                      <a:pt x="647" y="882"/>
                    </a:lnTo>
                    <a:lnTo>
                      <a:pt x="654" y="882"/>
                    </a:lnTo>
                    <a:lnTo>
                      <a:pt x="654" y="874"/>
                    </a:lnTo>
                    <a:lnTo>
                      <a:pt x="662" y="859"/>
                    </a:lnTo>
                    <a:lnTo>
                      <a:pt x="662" y="851"/>
                    </a:lnTo>
                    <a:lnTo>
                      <a:pt x="654" y="844"/>
                    </a:lnTo>
                    <a:lnTo>
                      <a:pt x="654" y="836"/>
                    </a:lnTo>
                    <a:lnTo>
                      <a:pt x="662" y="829"/>
                    </a:lnTo>
                    <a:lnTo>
                      <a:pt x="670" y="829"/>
                    </a:lnTo>
                    <a:lnTo>
                      <a:pt x="677" y="821"/>
                    </a:lnTo>
                    <a:lnTo>
                      <a:pt x="692" y="821"/>
                    </a:lnTo>
                    <a:lnTo>
                      <a:pt x="700" y="821"/>
                    </a:lnTo>
                    <a:lnTo>
                      <a:pt x="708" y="829"/>
                    </a:lnTo>
                    <a:lnTo>
                      <a:pt x="715" y="836"/>
                    </a:lnTo>
                    <a:lnTo>
                      <a:pt x="723" y="836"/>
                    </a:lnTo>
                    <a:lnTo>
                      <a:pt x="730" y="829"/>
                    </a:lnTo>
                    <a:lnTo>
                      <a:pt x="738" y="829"/>
                    </a:lnTo>
                    <a:lnTo>
                      <a:pt x="746" y="829"/>
                    </a:lnTo>
                    <a:lnTo>
                      <a:pt x="791" y="829"/>
                    </a:lnTo>
                    <a:lnTo>
                      <a:pt x="799" y="836"/>
                    </a:lnTo>
                    <a:lnTo>
                      <a:pt x="807" y="836"/>
                    </a:lnTo>
                    <a:lnTo>
                      <a:pt x="822" y="836"/>
                    </a:lnTo>
                    <a:lnTo>
                      <a:pt x="829" y="844"/>
                    </a:lnTo>
                    <a:lnTo>
                      <a:pt x="837" y="844"/>
                    </a:lnTo>
                    <a:lnTo>
                      <a:pt x="852" y="844"/>
                    </a:lnTo>
                    <a:lnTo>
                      <a:pt x="860" y="844"/>
                    </a:lnTo>
                    <a:lnTo>
                      <a:pt x="867" y="851"/>
                    </a:lnTo>
                    <a:lnTo>
                      <a:pt x="875" y="859"/>
                    </a:lnTo>
                    <a:lnTo>
                      <a:pt x="883" y="866"/>
                    </a:lnTo>
                    <a:lnTo>
                      <a:pt x="883" y="874"/>
                    </a:lnTo>
                    <a:lnTo>
                      <a:pt x="890" y="882"/>
                    </a:lnTo>
                    <a:lnTo>
                      <a:pt x="898" y="882"/>
                    </a:lnTo>
                    <a:lnTo>
                      <a:pt x="905" y="874"/>
                    </a:lnTo>
                    <a:lnTo>
                      <a:pt x="913" y="874"/>
                    </a:lnTo>
                    <a:lnTo>
                      <a:pt x="921" y="874"/>
                    </a:lnTo>
                    <a:lnTo>
                      <a:pt x="928" y="874"/>
                    </a:lnTo>
                    <a:lnTo>
                      <a:pt x="936" y="882"/>
                    </a:lnTo>
                    <a:lnTo>
                      <a:pt x="944" y="882"/>
                    </a:lnTo>
                    <a:lnTo>
                      <a:pt x="951" y="882"/>
                    </a:lnTo>
                    <a:lnTo>
                      <a:pt x="951" y="874"/>
                    </a:lnTo>
                    <a:lnTo>
                      <a:pt x="959" y="866"/>
                    </a:lnTo>
                    <a:lnTo>
                      <a:pt x="966" y="866"/>
                    </a:lnTo>
                    <a:lnTo>
                      <a:pt x="974" y="859"/>
                    </a:lnTo>
                    <a:lnTo>
                      <a:pt x="974" y="866"/>
                    </a:lnTo>
                    <a:lnTo>
                      <a:pt x="982" y="866"/>
                    </a:lnTo>
                    <a:lnTo>
                      <a:pt x="989" y="866"/>
                    </a:lnTo>
                    <a:lnTo>
                      <a:pt x="989" y="859"/>
                    </a:lnTo>
                    <a:lnTo>
                      <a:pt x="982" y="851"/>
                    </a:lnTo>
                    <a:lnTo>
                      <a:pt x="989" y="851"/>
                    </a:lnTo>
                    <a:lnTo>
                      <a:pt x="989" y="844"/>
                    </a:lnTo>
                    <a:lnTo>
                      <a:pt x="997" y="851"/>
                    </a:lnTo>
                    <a:lnTo>
                      <a:pt x="1004" y="859"/>
                    </a:lnTo>
                    <a:lnTo>
                      <a:pt x="1012" y="866"/>
                    </a:lnTo>
                    <a:lnTo>
                      <a:pt x="1020" y="874"/>
                    </a:lnTo>
                    <a:lnTo>
                      <a:pt x="1027" y="882"/>
                    </a:lnTo>
                    <a:lnTo>
                      <a:pt x="1035" y="882"/>
                    </a:lnTo>
                    <a:lnTo>
                      <a:pt x="1050" y="874"/>
                    </a:lnTo>
                    <a:lnTo>
                      <a:pt x="1058" y="866"/>
                    </a:lnTo>
                    <a:lnTo>
                      <a:pt x="1065" y="859"/>
                    </a:lnTo>
                    <a:lnTo>
                      <a:pt x="1073" y="859"/>
                    </a:lnTo>
                    <a:lnTo>
                      <a:pt x="1080" y="874"/>
                    </a:lnTo>
                    <a:lnTo>
                      <a:pt x="1088" y="882"/>
                    </a:lnTo>
                    <a:lnTo>
                      <a:pt x="1088" y="889"/>
                    </a:lnTo>
                    <a:lnTo>
                      <a:pt x="1096" y="897"/>
                    </a:lnTo>
                    <a:lnTo>
                      <a:pt x="1103" y="904"/>
                    </a:lnTo>
                    <a:lnTo>
                      <a:pt x="1111" y="904"/>
                    </a:lnTo>
                    <a:lnTo>
                      <a:pt x="1118" y="897"/>
                    </a:lnTo>
                    <a:lnTo>
                      <a:pt x="1126" y="889"/>
                    </a:lnTo>
                    <a:lnTo>
                      <a:pt x="1134" y="889"/>
                    </a:lnTo>
                    <a:lnTo>
                      <a:pt x="1141" y="882"/>
                    </a:lnTo>
                    <a:lnTo>
                      <a:pt x="1149" y="874"/>
                    </a:lnTo>
                    <a:lnTo>
                      <a:pt x="1157" y="866"/>
                    </a:lnTo>
                    <a:lnTo>
                      <a:pt x="1157" y="851"/>
                    </a:lnTo>
                    <a:lnTo>
                      <a:pt x="1164" y="844"/>
                    </a:lnTo>
                    <a:lnTo>
                      <a:pt x="1172" y="836"/>
                    </a:lnTo>
                    <a:lnTo>
                      <a:pt x="1172" y="821"/>
                    </a:lnTo>
                    <a:lnTo>
                      <a:pt x="1172" y="813"/>
                    </a:lnTo>
                    <a:lnTo>
                      <a:pt x="1179" y="806"/>
                    </a:lnTo>
                    <a:lnTo>
                      <a:pt x="1187" y="798"/>
                    </a:lnTo>
                    <a:lnTo>
                      <a:pt x="1195" y="798"/>
                    </a:lnTo>
                    <a:lnTo>
                      <a:pt x="1202" y="798"/>
                    </a:lnTo>
                    <a:lnTo>
                      <a:pt x="1210" y="791"/>
                    </a:lnTo>
                    <a:lnTo>
                      <a:pt x="1217" y="791"/>
                    </a:lnTo>
                    <a:lnTo>
                      <a:pt x="1233" y="791"/>
                    </a:lnTo>
                    <a:lnTo>
                      <a:pt x="1240" y="791"/>
                    </a:lnTo>
                    <a:lnTo>
                      <a:pt x="1240" y="798"/>
                    </a:lnTo>
                    <a:lnTo>
                      <a:pt x="1233" y="806"/>
                    </a:lnTo>
                    <a:lnTo>
                      <a:pt x="1225" y="806"/>
                    </a:lnTo>
                    <a:lnTo>
                      <a:pt x="1225" y="813"/>
                    </a:lnTo>
                    <a:lnTo>
                      <a:pt x="1233" y="813"/>
                    </a:lnTo>
                    <a:lnTo>
                      <a:pt x="1248" y="813"/>
                    </a:lnTo>
                    <a:lnTo>
                      <a:pt x="1255" y="813"/>
                    </a:lnTo>
                    <a:lnTo>
                      <a:pt x="1263" y="806"/>
                    </a:lnTo>
                    <a:lnTo>
                      <a:pt x="1263" y="798"/>
                    </a:lnTo>
                    <a:lnTo>
                      <a:pt x="1263" y="791"/>
                    </a:lnTo>
                    <a:lnTo>
                      <a:pt x="1278" y="791"/>
                    </a:lnTo>
                    <a:lnTo>
                      <a:pt x="1278" y="783"/>
                    </a:lnTo>
                    <a:lnTo>
                      <a:pt x="1271" y="783"/>
                    </a:lnTo>
                    <a:lnTo>
                      <a:pt x="1271" y="775"/>
                    </a:lnTo>
                    <a:lnTo>
                      <a:pt x="1278" y="768"/>
                    </a:lnTo>
                    <a:lnTo>
                      <a:pt x="1293" y="768"/>
                    </a:lnTo>
                    <a:lnTo>
                      <a:pt x="1309" y="768"/>
                    </a:lnTo>
                    <a:lnTo>
                      <a:pt x="1316" y="768"/>
                    </a:lnTo>
                    <a:lnTo>
                      <a:pt x="1324" y="768"/>
                    </a:lnTo>
                    <a:lnTo>
                      <a:pt x="1339" y="768"/>
                    </a:lnTo>
                    <a:lnTo>
                      <a:pt x="1347" y="768"/>
                    </a:lnTo>
                    <a:lnTo>
                      <a:pt x="1354" y="768"/>
                    </a:lnTo>
                    <a:lnTo>
                      <a:pt x="1347" y="760"/>
                    </a:lnTo>
                    <a:lnTo>
                      <a:pt x="1331" y="760"/>
                    </a:lnTo>
                    <a:lnTo>
                      <a:pt x="1331" y="753"/>
                    </a:lnTo>
                    <a:lnTo>
                      <a:pt x="1324" y="753"/>
                    </a:lnTo>
                    <a:lnTo>
                      <a:pt x="1331" y="745"/>
                    </a:lnTo>
                    <a:lnTo>
                      <a:pt x="1339" y="737"/>
                    </a:lnTo>
                    <a:lnTo>
                      <a:pt x="1347" y="730"/>
                    </a:lnTo>
                    <a:lnTo>
                      <a:pt x="1370" y="730"/>
                    </a:lnTo>
                    <a:lnTo>
                      <a:pt x="1377" y="722"/>
                    </a:lnTo>
                    <a:lnTo>
                      <a:pt x="1385" y="722"/>
                    </a:lnTo>
                    <a:lnTo>
                      <a:pt x="1408" y="722"/>
                    </a:lnTo>
                    <a:lnTo>
                      <a:pt x="1408" y="715"/>
                    </a:lnTo>
                    <a:lnTo>
                      <a:pt x="1415" y="707"/>
                    </a:lnTo>
                    <a:lnTo>
                      <a:pt x="1415" y="699"/>
                    </a:lnTo>
                    <a:lnTo>
                      <a:pt x="1423" y="699"/>
                    </a:lnTo>
                    <a:lnTo>
                      <a:pt x="1430" y="699"/>
                    </a:lnTo>
                    <a:lnTo>
                      <a:pt x="1438" y="699"/>
                    </a:lnTo>
                    <a:lnTo>
                      <a:pt x="1446" y="692"/>
                    </a:lnTo>
                    <a:lnTo>
                      <a:pt x="1446" y="684"/>
                    </a:lnTo>
                    <a:lnTo>
                      <a:pt x="1446" y="677"/>
                    </a:lnTo>
                    <a:lnTo>
                      <a:pt x="1438" y="677"/>
                    </a:lnTo>
                    <a:lnTo>
                      <a:pt x="1438" y="669"/>
                    </a:lnTo>
                    <a:lnTo>
                      <a:pt x="1438" y="654"/>
                    </a:lnTo>
                    <a:lnTo>
                      <a:pt x="1446" y="646"/>
                    </a:lnTo>
                    <a:lnTo>
                      <a:pt x="1453" y="646"/>
                    </a:lnTo>
                    <a:lnTo>
                      <a:pt x="1461" y="639"/>
                    </a:lnTo>
                    <a:lnTo>
                      <a:pt x="1468" y="639"/>
                    </a:lnTo>
                    <a:lnTo>
                      <a:pt x="1468" y="631"/>
                    </a:lnTo>
                    <a:lnTo>
                      <a:pt x="1476" y="623"/>
                    </a:lnTo>
                    <a:lnTo>
                      <a:pt x="1476" y="616"/>
                    </a:lnTo>
                    <a:lnTo>
                      <a:pt x="1476" y="601"/>
                    </a:lnTo>
                    <a:lnTo>
                      <a:pt x="1476" y="593"/>
                    </a:lnTo>
                    <a:lnTo>
                      <a:pt x="1484" y="585"/>
                    </a:lnTo>
                    <a:lnTo>
                      <a:pt x="1491" y="585"/>
                    </a:lnTo>
                    <a:lnTo>
                      <a:pt x="1506" y="593"/>
                    </a:lnTo>
                    <a:lnTo>
                      <a:pt x="1514" y="593"/>
                    </a:lnTo>
                    <a:lnTo>
                      <a:pt x="1529" y="593"/>
                    </a:lnTo>
                    <a:lnTo>
                      <a:pt x="1537" y="585"/>
                    </a:lnTo>
                    <a:lnTo>
                      <a:pt x="1537" y="578"/>
                    </a:lnTo>
                    <a:lnTo>
                      <a:pt x="1537" y="563"/>
                    </a:lnTo>
                    <a:lnTo>
                      <a:pt x="1537" y="540"/>
                    </a:lnTo>
                    <a:lnTo>
                      <a:pt x="1537" y="525"/>
                    </a:lnTo>
                    <a:lnTo>
                      <a:pt x="1544" y="517"/>
                    </a:lnTo>
                    <a:lnTo>
                      <a:pt x="1552" y="509"/>
                    </a:lnTo>
                    <a:lnTo>
                      <a:pt x="1544" y="502"/>
                    </a:lnTo>
                    <a:lnTo>
                      <a:pt x="1544" y="494"/>
                    </a:lnTo>
                    <a:lnTo>
                      <a:pt x="1552" y="487"/>
                    </a:lnTo>
                    <a:lnTo>
                      <a:pt x="1552" y="479"/>
                    </a:lnTo>
                    <a:lnTo>
                      <a:pt x="1544" y="471"/>
                    </a:lnTo>
                    <a:lnTo>
                      <a:pt x="1537" y="471"/>
                    </a:lnTo>
                    <a:lnTo>
                      <a:pt x="1529" y="464"/>
                    </a:lnTo>
                    <a:lnTo>
                      <a:pt x="1529" y="456"/>
                    </a:lnTo>
                    <a:lnTo>
                      <a:pt x="1529" y="449"/>
                    </a:lnTo>
                    <a:lnTo>
                      <a:pt x="1529" y="441"/>
                    </a:lnTo>
                    <a:lnTo>
                      <a:pt x="1522" y="433"/>
                    </a:lnTo>
                    <a:lnTo>
                      <a:pt x="1529" y="426"/>
                    </a:lnTo>
                    <a:lnTo>
                      <a:pt x="1537" y="426"/>
                    </a:lnTo>
                    <a:lnTo>
                      <a:pt x="1537" y="433"/>
                    </a:lnTo>
                    <a:lnTo>
                      <a:pt x="1544" y="433"/>
                    </a:lnTo>
                    <a:lnTo>
                      <a:pt x="1560" y="441"/>
                    </a:lnTo>
                    <a:lnTo>
                      <a:pt x="1567" y="433"/>
                    </a:lnTo>
                    <a:lnTo>
                      <a:pt x="1575" y="433"/>
                    </a:lnTo>
                    <a:lnTo>
                      <a:pt x="1575" y="426"/>
                    </a:lnTo>
                    <a:lnTo>
                      <a:pt x="1583" y="426"/>
                    </a:lnTo>
                    <a:lnTo>
                      <a:pt x="1590" y="433"/>
                    </a:lnTo>
                    <a:lnTo>
                      <a:pt x="1605" y="433"/>
                    </a:lnTo>
                    <a:lnTo>
                      <a:pt x="1613" y="433"/>
                    </a:lnTo>
                    <a:lnTo>
                      <a:pt x="1621" y="433"/>
                    </a:lnTo>
                    <a:lnTo>
                      <a:pt x="1628" y="441"/>
                    </a:lnTo>
                    <a:lnTo>
                      <a:pt x="1636" y="449"/>
                    </a:lnTo>
                    <a:lnTo>
                      <a:pt x="1636" y="456"/>
                    </a:lnTo>
                    <a:lnTo>
                      <a:pt x="1636" y="464"/>
                    </a:lnTo>
                    <a:lnTo>
                      <a:pt x="1643" y="471"/>
                    </a:lnTo>
                    <a:lnTo>
                      <a:pt x="1651" y="471"/>
                    </a:lnTo>
                    <a:lnTo>
                      <a:pt x="1659" y="464"/>
                    </a:lnTo>
                    <a:lnTo>
                      <a:pt x="1659" y="456"/>
                    </a:lnTo>
                    <a:lnTo>
                      <a:pt x="1659" y="449"/>
                    </a:lnTo>
                    <a:lnTo>
                      <a:pt x="1666" y="449"/>
                    </a:lnTo>
                    <a:lnTo>
                      <a:pt x="1666" y="433"/>
                    </a:lnTo>
                    <a:lnTo>
                      <a:pt x="1666" y="426"/>
                    </a:lnTo>
                    <a:lnTo>
                      <a:pt x="1659" y="426"/>
                    </a:lnTo>
                    <a:lnTo>
                      <a:pt x="1659" y="418"/>
                    </a:lnTo>
                    <a:lnTo>
                      <a:pt x="1659" y="411"/>
                    </a:lnTo>
                    <a:lnTo>
                      <a:pt x="1666" y="395"/>
                    </a:lnTo>
                    <a:lnTo>
                      <a:pt x="1666" y="388"/>
                    </a:lnTo>
                    <a:lnTo>
                      <a:pt x="1659" y="388"/>
                    </a:lnTo>
                    <a:lnTo>
                      <a:pt x="1666" y="380"/>
                    </a:lnTo>
                    <a:lnTo>
                      <a:pt x="1666" y="365"/>
                    </a:lnTo>
                    <a:lnTo>
                      <a:pt x="1659" y="357"/>
                    </a:lnTo>
                    <a:lnTo>
                      <a:pt x="1651" y="357"/>
                    </a:lnTo>
                    <a:lnTo>
                      <a:pt x="1659" y="350"/>
                    </a:lnTo>
                    <a:lnTo>
                      <a:pt x="1666" y="342"/>
                    </a:lnTo>
                    <a:lnTo>
                      <a:pt x="1674" y="342"/>
                    </a:lnTo>
                    <a:lnTo>
                      <a:pt x="1689" y="350"/>
                    </a:lnTo>
                    <a:lnTo>
                      <a:pt x="1697" y="350"/>
                    </a:lnTo>
                    <a:lnTo>
                      <a:pt x="1704" y="342"/>
                    </a:lnTo>
                    <a:lnTo>
                      <a:pt x="1704" y="335"/>
                    </a:lnTo>
                    <a:lnTo>
                      <a:pt x="1704" y="312"/>
                    </a:lnTo>
                    <a:lnTo>
                      <a:pt x="1704" y="297"/>
                    </a:lnTo>
                    <a:lnTo>
                      <a:pt x="1704" y="281"/>
                    </a:lnTo>
                    <a:lnTo>
                      <a:pt x="1704" y="274"/>
                    </a:lnTo>
                    <a:lnTo>
                      <a:pt x="1712" y="281"/>
                    </a:lnTo>
                    <a:lnTo>
                      <a:pt x="1712" y="289"/>
                    </a:lnTo>
                    <a:lnTo>
                      <a:pt x="1719" y="289"/>
                    </a:lnTo>
                    <a:lnTo>
                      <a:pt x="1727" y="281"/>
                    </a:lnTo>
                    <a:lnTo>
                      <a:pt x="1735" y="274"/>
                    </a:lnTo>
                    <a:lnTo>
                      <a:pt x="1742" y="274"/>
                    </a:lnTo>
                    <a:lnTo>
                      <a:pt x="1750" y="274"/>
                    </a:lnTo>
                    <a:lnTo>
                      <a:pt x="1758" y="274"/>
                    </a:lnTo>
                    <a:lnTo>
                      <a:pt x="1758" y="281"/>
                    </a:lnTo>
                    <a:lnTo>
                      <a:pt x="1758" y="289"/>
                    </a:lnTo>
                    <a:lnTo>
                      <a:pt x="1765" y="289"/>
                    </a:lnTo>
                    <a:lnTo>
                      <a:pt x="1773" y="289"/>
                    </a:lnTo>
                    <a:lnTo>
                      <a:pt x="1780" y="289"/>
                    </a:lnTo>
                    <a:lnTo>
                      <a:pt x="1788" y="289"/>
                    </a:lnTo>
                    <a:lnTo>
                      <a:pt x="1796" y="297"/>
                    </a:lnTo>
                    <a:lnTo>
                      <a:pt x="1811" y="304"/>
                    </a:lnTo>
                    <a:lnTo>
                      <a:pt x="1818" y="304"/>
                    </a:lnTo>
                    <a:lnTo>
                      <a:pt x="1826" y="297"/>
                    </a:lnTo>
                    <a:lnTo>
                      <a:pt x="1841" y="297"/>
                    </a:lnTo>
                    <a:lnTo>
                      <a:pt x="1841" y="304"/>
                    </a:lnTo>
                    <a:lnTo>
                      <a:pt x="1849" y="304"/>
                    </a:lnTo>
                    <a:lnTo>
                      <a:pt x="1856" y="312"/>
                    </a:lnTo>
                    <a:lnTo>
                      <a:pt x="1864" y="319"/>
                    </a:lnTo>
                    <a:lnTo>
                      <a:pt x="1872" y="319"/>
                    </a:lnTo>
                    <a:lnTo>
                      <a:pt x="1879" y="312"/>
                    </a:lnTo>
                    <a:lnTo>
                      <a:pt x="1887" y="319"/>
                    </a:lnTo>
                    <a:lnTo>
                      <a:pt x="1894" y="312"/>
                    </a:lnTo>
                    <a:lnTo>
                      <a:pt x="1902" y="304"/>
                    </a:lnTo>
                    <a:lnTo>
                      <a:pt x="1917" y="297"/>
                    </a:lnTo>
                    <a:lnTo>
                      <a:pt x="1925" y="289"/>
                    </a:lnTo>
                    <a:lnTo>
                      <a:pt x="1932" y="289"/>
                    </a:lnTo>
                    <a:lnTo>
                      <a:pt x="1940" y="281"/>
                    </a:lnTo>
                    <a:lnTo>
                      <a:pt x="1948" y="281"/>
                    </a:lnTo>
                    <a:lnTo>
                      <a:pt x="1955" y="281"/>
                    </a:lnTo>
                    <a:lnTo>
                      <a:pt x="1963" y="281"/>
                    </a:lnTo>
                    <a:lnTo>
                      <a:pt x="1978" y="289"/>
                    </a:lnTo>
                    <a:lnTo>
                      <a:pt x="1986" y="289"/>
                    </a:lnTo>
                    <a:lnTo>
                      <a:pt x="1986" y="297"/>
                    </a:lnTo>
                    <a:lnTo>
                      <a:pt x="1986" y="304"/>
                    </a:lnTo>
                    <a:lnTo>
                      <a:pt x="1986" y="312"/>
                    </a:lnTo>
                    <a:lnTo>
                      <a:pt x="1993" y="312"/>
                    </a:lnTo>
                    <a:lnTo>
                      <a:pt x="2001" y="319"/>
                    </a:lnTo>
                    <a:lnTo>
                      <a:pt x="2009" y="327"/>
                    </a:lnTo>
                    <a:lnTo>
                      <a:pt x="2009" y="335"/>
                    </a:lnTo>
                    <a:lnTo>
                      <a:pt x="2009" y="342"/>
                    </a:lnTo>
                    <a:lnTo>
                      <a:pt x="2016" y="342"/>
                    </a:lnTo>
                    <a:lnTo>
                      <a:pt x="2016" y="335"/>
                    </a:lnTo>
                    <a:lnTo>
                      <a:pt x="2024" y="327"/>
                    </a:lnTo>
                    <a:lnTo>
                      <a:pt x="2031" y="327"/>
                    </a:lnTo>
                    <a:lnTo>
                      <a:pt x="2039" y="327"/>
                    </a:lnTo>
                    <a:lnTo>
                      <a:pt x="2047" y="335"/>
                    </a:lnTo>
                    <a:lnTo>
                      <a:pt x="2054" y="335"/>
                    </a:lnTo>
                    <a:lnTo>
                      <a:pt x="2054" y="350"/>
                    </a:lnTo>
                    <a:lnTo>
                      <a:pt x="2062" y="357"/>
                    </a:lnTo>
                    <a:lnTo>
                      <a:pt x="2062" y="365"/>
                    </a:lnTo>
                    <a:lnTo>
                      <a:pt x="2054" y="373"/>
                    </a:lnTo>
                    <a:lnTo>
                      <a:pt x="2062" y="380"/>
                    </a:lnTo>
                    <a:lnTo>
                      <a:pt x="2069" y="388"/>
                    </a:lnTo>
                    <a:lnTo>
                      <a:pt x="2077" y="388"/>
                    </a:lnTo>
                    <a:lnTo>
                      <a:pt x="2077" y="380"/>
                    </a:lnTo>
                    <a:lnTo>
                      <a:pt x="2085" y="373"/>
                    </a:lnTo>
                    <a:lnTo>
                      <a:pt x="2092" y="365"/>
                    </a:lnTo>
                    <a:lnTo>
                      <a:pt x="2092" y="357"/>
                    </a:lnTo>
                    <a:lnTo>
                      <a:pt x="2092" y="350"/>
                    </a:lnTo>
                    <a:lnTo>
                      <a:pt x="2100" y="350"/>
                    </a:lnTo>
                    <a:lnTo>
                      <a:pt x="2115" y="350"/>
                    </a:lnTo>
                    <a:lnTo>
                      <a:pt x="2130" y="350"/>
                    </a:lnTo>
                    <a:lnTo>
                      <a:pt x="2138" y="350"/>
                    </a:lnTo>
                    <a:lnTo>
                      <a:pt x="2138" y="365"/>
                    </a:lnTo>
                    <a:lnTo>
                      <a:pt x="2145" y="373"/>
                    </a:lnTo>
                    <a:lnTo>
                      <a:pt x="2153" y="380"/>
                    </a:lnTo>
                    <a:lnTo>
                      <a:pt x="2168" y="388"/>
                    </a:lnTo>
                    <a:lnTo>
                      <a:pt x="2176" y="395"/>
                    </a:lnTo>
                    <a:lnTo>
                      <a:pt x="2184" y="403"/>
                    </a:lnTo>
                    <a:lnTo>
                      <a:pt x="2184" y="411"/>
                    </a:lnTo>
                    <a:lnTo>
                      <a:pt x="2191" y="411"/>
                    </a:lnTo>
                    <a:lnTo>
                      <a:pt x="2199" y="411"/>
                    </a:lnTo>
                    <a:lnTo>
                      <a:pt x="2214" y="418"/>
                    </a:lnTo>
                    <a:lnTo>
                      <a:pt x="2222" y="418"/>
                    </a:lnTo>
                    <a:lnTo>
                      <a:pt x="2222" y="426"/>
                    </a:lnTo>
                    <a:lnTo>
                      <a:pt x="2229" y="433"/>
                    </a:lnTo>
                    <a:lnTo>
                      <a:pt x="2229" y="441"/>
                    </a:lnTo>
                    <a:lnTo>
                      <a:pt x="2229" y="449"/>
                    </a:lnTo>
                    <a:lnTo>
                      <a:pt x="2237" y="456"/>
                    </a:lnTo>
                    <a:lnTo>
                      <a:pt x="2244" y="456"/>
                    </a:lnTo>
                    <a:lnTo>
                      <a:pt x="2252" y="464"/>
                    </a:lnTo>
                    <a:lnTo>
                      <a:pt x="2260" y="464"/>
                    </a:lnTo>
                    <a:lnTo>
                      <a:pt x="2267" y="456"/>
                    </a:lnTo>
                    <a:lnTo>
                      <a:pt x="2282" y="456"/>
                    </a:lnTo>
                    <a:lnTo>
                      <a:pt x="2290" y="456"/>
                    </a:lnTo>
                    <a:lnTo>
                      <a:pt x="2298" y="456"/>
                    </a:lnTo>
                    <a:lnTo>
                      <a:pt x="2305" y="456"/>
                    </a:lnTo>
                    <a:lnTo>
                      <a:pt x="2305" y="464"/>
                    </a:lnTo>
                    <a:lnTo>
                      <a:pt x="2305" y="471"/>
                    </a:lnTo>
                    <a:lnTo>
                      <a:pt x="2305" y="479"/>
                    </a:lnTo>
                    <a:lnTo>
                      <a:pt x="2298" y="487"/>
                    </a:lnTo>
                    <a:lnTo>
                      <a:pt x="2290" y="494"/>
                    </a:lnTo>
                    <a:lnTo>
                      <a:pt x="2298" y="494"/>
                    </a:lnTo>
                    <a:lnTo>
                      <a:pt x="2305" y="502"/>
                    </a:lnTo>
                    <a:lnTo>
                      <a:pt x="2313" y="502"/>
                    </a:lnTo>
                    <a:lnTo>
                      <a:pt x="2320" y="494"/>
                    </a:lnTo>
                    <a:lnTo>
                      <a:pt x="2328" y="487"/>
                    </a:lnTo>
                    <a:lnTo>
                      <a:pt x="2336" y="487"/>
                    </a:lnTo>
                    <a:lnTo>
                      <a:pt x="2343" y="487"/>
                    </a:lnTo>
                    <a:lnTo>
                      <a:pt x="2351" y="487"/>
                    </a:lnTo>
                    <a:lnTo>
                      <a:pt x="2359" y="487"/>
                    </a:lnTo>
                    <a:lnTo>
                      <a:pt x="2366" y="487"/>
                    </a:lnTo>
                    <a:lnTo>
                      <a:pt x="2374" y="479"/>
                    </a:lnTo>
                    <a:lnTo>
                      <a:pt x="2366" y="471"/>
                    </a:lnTo>
                    <a:lnTo>
                      <a:pt x="2366" y="464"/>
                    </a:lnTo>
                    <a:lnTo>
                      <a:pt x="2366" y="456"/>
                    </a:lnTo>
                    <a:lnTo>
                      <a:pt x="2374" y="441"/>
                    </a:lnTo>
                    <a:lnTo>
                      <a:pt x="2389" y="418"/>
                    </a:lnTo>
                    <a:lnTo>
                      <a:pt x="2397" y="411"/>
                    </a:lnTo>
                    <a:lnTo>
                      <a:pt x="2412" y="403"/>
                    </a:lnTo>
                    <a:lnTo>
                      <a:pt x="2412" y="395"/>
                    </a:lnTo>
                    <a:lnTo>
                      <a:pt x="2419" y="395"/>
                    </a:lnTo>
                    <a:lnTo>
                      <a:pt x="2427" y="403"/>
                    </a:lnTo>
                    <a:lnTo>
                      <a:pt x="2435" y="411"/>
                    </a:lnTo>
                    <a:lnTo>
                      <a:pt x="2435" y="418"/>
                    </a:lnTo>
                    <a:lnTo>
                      <a:pt x="2435" y="426"/>
                    </a:lnTo>
                    <a:lnTo>
                      <a:pt x="2442" y="426"/>
                    </a:lnTo>
                    <a:lnTo>
                      <a:pt x="2450" y="426"/>
                    </a:lnTo>
                    <a:lnTo>
                      <a:pt x="2450" y="418"/>
                    </a:lnTo>
                    <a:lnTo>
                      <a:pt x="2457" y="418"/>
                    </a:lnTo>
                    <a:lnTo>
                      <a:pt x="2457" y="411"/>
                    </a:lnTo>
                    <a:lnTo>
                      <a:pt x="2465" y="403"/>
                    </a:lnTo>
                    <a:lnTo>
                      <a:pt x="2473" y="411"/>
                    </a:lnTo>
                    <a:lnTo>
                      <a:pt x="2473" y="418"/>
                    </a:lnTo>
                    <a:lnTo>
                      <a:pt x="2465" y="418"/>
                    </a:lnTo>
                    <a:lnTo>
                      <a:pt x="2473" y="426"/>
                    </a:lnTo>
                    <a:lnTo>
                      <a:pt x="2480" y="426"/>
                    </a:lnTo>
                    <a:lnTo>
                      <a:pt x="2488" y="426"/>
                    </a:lnTo>
                    <a:lnTo>
                      <a:pt x="2495" y="433"/>
                    </a:lnTo>
                    <a:lnTo>
                      <a:pt x="2503" y="433"/>
                    </a:lnTo>
                    <a:lnTo>
                      <a:pt x="2511" y="426"/>
                    </a:lnTo>
                    <a:lnTo>
                      <a:pt x="2503" y="418"/>
                    </a:lnTo>
                    <a:lnTo>
                      <a:pt x="2503" y="411"/>
                    </a:lnTo>
                    <a:lnTo>
                      <a:pt x="2511" y="411"/>
                    </a:lnTo>
                    <a:lnTo>
                      <a:pt x="2518" y="411"/>
                    </a:lnTo>
                    <a:lnTo>
                      <a:pt x="2526" y="411"/>
                    </a:lnTo>
                    <a:lnTo>
                      <a:pt x="2541" y="411"/>
                    </a:lnTo>
                    <a:lnTo>
                      <a:pt x="2549" y="403"/>
                    </a:lnTo>
                    <a:lnTo>
                      <a:pt x="2556" y="395"/>
                    </a:lnTo>
                    <a:lnTo>
                      <a:pt x="2564" y="395"/>
                    </a:lnTo>
                    <a:lnTo>
                      <a:pt x="2572" y="403"/>
                    </a:lnTo>
                    <a:lnTo>
                      <a:pt x="2579" y="411"/>
                    </a:lnTo>
                    <a:lnTo>
                      <a:pt x="2587" y="418"/>
                    </a:lnTo>
                    <a:lnTo>
                      <a:pt x="2594" y="418"/>
                    </a:lnTo>
                    <a:lnTo>
                      <a:pt x="2602" y="411"/>
                    </a:lnTo>
                    <a:lnTo>
                      <a:pt x="2610" y="403"/>
                    </a:lnTo>
                    <a:lnTo>
                      <a:pt x="2617" y="395"/>
                    </a:lnTo>
                    <a:lnTo>
                      <a:pt x="2632" y="395"/>
                    </a:lnTo>
                    <a:lnTo>
                      <a:pt x="2640" y="388"/>
                    </a:lnTo>
                    <a:lnTo>
                      <a:pt x="2648" y="388"/>
                    </a:lnTo>
                    <a:lnTo>
                      <a:pt x="2663" y="380"/>
                    </a:lnTo>
                    <a:lnTo>
                      <a:pt x="2670" y="380"/>
                    </a:lnTo>
                    <a:lnTo>
                      <a:pt x="2678" y="380"/>
                    </a:lnTo>
                    <a:lnTo>
                      <a:pt x="2678" y="388"/>
                    </a:lnTo>
                    <a:lnTo>
                      <a:pt x="2678" y="403"/>
                    </a:lnTo>
                    <a:lnTo>
                      <a:pt x="2678" y="411"/>
                    </a:lnTo>
                    <a:lnTo>
                      <a:pt x="2686" y="418"/>
                    </a:lnTo>
                    <a:lnTo>
                      <a:pt x="2686" y="426"/>
                    </a:lnTo>
                    <a:lnTo>
                      <a:pt x="2701" y="433"/>
                    </a:lnTo>
                    <a:lnTo>
                      <a:pt x="2708" y="433"/>
                    </a:lnTo>
                    <a:lnTo>
                      <a:pt x="2731" y="426"/>
                    </a:lnTo>
                    <a:lnTo>
                      <a:pt x="2739" y="418"/>
                    </a:lnTo>
                    <a:lnTo>
                      <a:pt x="2739" y="411"/>
                    </a:lnTo>
                    <a:lnTo>
                      <a:pt x="2739" y="403"/>
                    </a:lnTo>
                    <a:lnTo>
                      <a:pt x="2746" y="395"/>
                    </a:lnTo>
                    <a:lnTo>
                      <a:pt x="2754" y="388"/>
                    </a:lnTo>
                    <a:lnTo>
                      <a:pt x="2754" y="380"/>
                    </a:lnTo>
                    <a:lnTo>
                      <a:pt x="2754" y="373"/>
                    </a:lnTo>
                    <a:lnTo>
                      <a:pt x="2762" y="365"/>
                    </a:lnTo>
                    <a:lnTo>
                      <a:pt x="2769" y="357"/>
                    </a:lnTo>
                    <a:lnTo>
                      <a:pt x="2769" y="350"/>
                    </a:lnTo>
                    <a:lnTo>
                      <a:pt x="2777" y="342"/>
                    </a:lnTo>
                    <a:lnTo>
                      <a:pt x="2785" y="342"/>
                    </a:lnTo>
                    <a:lnTo>
                      <a:pt x="2785" y="335"/>
                    </a:lnTo>
                    <a:lnTo>
                      <a:pt x="2792" y="327"/>
                    </a:lnTo>
                    <a:lnTo>
                      <a:pt x="2800" y="319"/>
                    </a:lnTo>
                    <a:lnTo>
                      <a:pt x="2800" y="312"/>
                    </a:lnTo>
                    <a:lnTo>
                      <a:pt x="2800" y="304"/>
                    </a:lnTo>
                    <a:lnTo>
                      <a:pt x="2807" y="304"/>
                    </a:lnTo>
                    <a:lnTo>
                      <a:pt x="2815" y="312"/>
                    </a:lnTo>
                    <a:lnTo>
                      <a:pt x="2823" y="312"/>
                    </a:lnTo>
                    <a:lnTo>
                      <a:pt x="2830" y="304"/>
                    </a:lnTo>
                    <a:lnTo>
                      <a:pt x="2830" y="289"/>
                    </a:lnTo>
                    <a:lnTo>
                      <a:pt x="2838" y="274"/>
                    </a:lnTo>
                    <a:lnTo>
                      <a:pt x="2845" y="274"/>
                    </a:lnTo>
                    <a:lnTo>
                      <a:pt x="2853" y="281"/>
                    </a:lnTo>
                    <a:lnTo>
                      <a:pt x="2861" y="281"/>
                    </a:lnTo>
                    <a:lnTo>
                      <a:pt x="2861" y="274"/>
                    </a:lnTo>
                    <a:lnTo>
                      <a:pt x="2868" y="259"/>
                    </a:lnTo>
                    <a:lnTo>
                      <a:pt x="2868" y="251"/>
                    </a:lnTo>
                    <a:lnTo>
                      <a:pt x="2861" y="243"/>
                    </a:lnTo>
                    <a:lnTo>
                      <a:pt x="2861" y="236"/>
                    </a:lnTo>
                    <a:lnTo>
                      <a:pt x="2868" y="236"/>
                    </a:lnTo>
                    <a:lnTo>
                      <a:pt x="2876" y="236"/>
                    </a:lnTo>
                    <a:lnTo>
                      <a:pt x="2883" y="228"/>
                    </a:lnTo>
                    <a:lnTo>
                      <a:pt x="2876" y="221"/>
                    </a:lnTo>
                    <a:lnTo>
                      <a:pt x="2868" y="213"/>
                    </a:lnTo>
                    <a:lnTo>
                      <a:pt x="2861" y="213"/>
                    </a:lnTo>
                    <a:lnTo>
                      <a:pt x="2853" y="213"/>
                    </a:lnTo>
                    <a:lnTo>
                      <a:pt x="2845" y="213"/>
                    </a:lnTo>
                    <a:lnTo>
                      <a:pt x="2838" y="213"/>
                    </a:lnTo>
                    <a:lnTo>
                      <a:pt x="2838" y="205"/>
                    </a:lnTo>
                    <a:lnTo>
                      <a:pt x="2838" y="198"/>
                    </a:lnTo>
                    <a:lnTo>
                      <a:pt x="2838" y="190"/>
                    </a:lnTo>
                    <a:lnTo>
                      <a:pt x="2838" y="183"/>
                    </a:lnTo>
                    <a:lnTo>
                      <a:pt x="2845" y="175"/>
                    </a:lnTo>
                    <a:lnTo>
                      <a:pt x="2853" y="175"/>
                    </a:lnTo>
                    <a:lnTo>
                      <a:pt x="2861" y="175"/>
                    </a:lnTo>
                    <a:lnTo>
                      <a:pt x="2853" y="167"/>
                    </a:lnTo>
                    <a:lnTo>
                      <a:pt x="2845" y="160"/>
                    </a:lnTo>
                    <a:lnTo>
                      <a:pt x="2845" y="145"/>
                    </a:lnTo>
                    <a:lnTo>
                      <a:pt x="2853" y="137"/>
                    </a:lnTo>
                    <a:lnTo>
                      <a:pt x="2861" y="137"/>
                    </a:lnTo>
                    <a:lnTo>
                      <a:pt x="2868" y="137"/>
                    </a:lnTo>
                    <a:lnTo>
                      <a:pt x="2868" y="129"/>
                    </a:lnTo>
                    <a:lnTo>
                      <a:pt x="2876" y="122"/>
                    </a:lnTo>
                    <a:lnTo>
                      <a:pt x="2883" y="114"/>
                    </a:lnTo>
                    <a:lnTo>
                      <a:pt x="2891" y="114"/>
                    </a:lnTo>
                    <a:lnTo>
                      <a:pt x="2891" y="107"/>
                    </a:lnTo>
                    <a:lnTo>
                      <a:pt x="2891" y="91"/>
                    </a:lnTo>
                    <a:lnTo>
                      <a:pt x="2899" y="76"/>
                    </a:lnTo>
                    <a:lnTo>
                      <a:pt x="2906" y="69"/>
                    </a:lnTo>
                    <a:lnTo>
                      <a:pt x="2899" y="69"/>
                    </a:lnTo>
                    <a:lnTo>
                      <a:pt x="2876" y="69"/>
                    </a:lnTo>
                    <a:lnTo>
                      <a:pt x="2876" y="61"/>
                    </a:lnTo>
                    <a:lnTo>
                      <a:pt x="2868" y="53"/>
                    </a:lnTo>
                    <a:lnTo>
                      <a:pt x="2868" y="38"/>
                    </a:lnTo>
                    <a:lnTo>
                      <a:pt x="2861" y="31"/>
                    </a:lnTo>
                    <a:lnTo>
                      <a:pt x="2861" y="23"/>
                    </a:lnTo>
                    <a:lnTo>
                      <a:pt x="2868" y="15"/>
                    </a:lnTo>
                    <a:lnTo>
                      <a:pt x="2876" y="23"/>
                    </a:lnTo>
                    <a:lnTo>
                      <a:pt x="2883" y="23"/>
                    </a:lnTo>
                    <a:lnTo>
                      <a:pt x="2891" y="23"/>
                    </a:lnTo>
                    <a:lnTo>
                      <a:pt x="2906" y="23"/>
                    </a:lnTo>
                    <a:lnTo>
                      <a:pt x="2914" y="23"/>
                    </a:lnTo>
                    <a:lnTo>
                      <a:pt x="2921" y="15"/>
                    </a:lnTo>
                    <a:lnTo>
                      <a:pt x="2914" y="8"/>
                    </a:lnTo>
                    <a:lnTo>
                      <a:pt x="2914" y="0"/>
                    </a:lnTo>
                    <a:lnTo>
                      <a:pt x="2921" y="0"/>
                    </a:lnTo>
                    <a:lnTo>
                      <a:pt x="2929" y="0"/>
                    </a:lnTo>
                    <a:lnTo>
                      <a:pt x="2937" y="0"/>
                    </a:lnTo>
                    <a:lnTo>
                      <a:pt x="2944" y="0"/>
                    </a:lnTo>
                    <a:lnTo>
                      <a:pt x="2952" y="0"/>
                    </a:lnTo>
                    <a:lnTo>
                      <a:pt x="2952" y="8"/>
                    </a:lnTo>
                    <a:lnTo>
                      <a:pt x="2960" y="15"/>
                    </a:lnTo>
                    <a:lnTo>
                      <a:pt x="2960" y="23"/>
                    </a:lnTo>
                    <a:lnTo>
                      <a:pt x="2967" y="23"/>
                    </a:lnTo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46" name="Freeform 7"/>
              <p:cNvSpPr>
                <a:spLocks/>
              </p:cNvSpPr>
              <p:nvPr/>
            </p:nvSpPr>
            <p:spPr bwMode="auto">
              <a:xfrm>
                <a:off x="1285874" y="4133845"/>
                <a:ext cx="1951040" cy="3395658"/>
              </a:xfrm>
              <a:custGeom>
                <a:avLst/>
                <a:gdLst>
                  <a:gd name="T0" fmla="*/ 2147483647 w 1522"/>
                  <a:gd name="T1" fmla="*/ 2147483647 h 2500"/>
                  <a:gd name="T2" fmla="*/ 2147483647 w 1522"/>
                  <a:gd name="T3" fmla="*/ 2147483647 h 2500"/>
                  <a:gd name="T4" fmla="*/ 2147483647 w 1522"/>
                  <a:gd name="T5" fmla="*/ 2147483647 h 2500"/>
                  <a:gd name="T6" fmla="*/ 2147483647 w 1522"/>
                  <a:gd name="T7" fmla="*/ 2147483647 h 2500"/>
                  <a:gd name="T8" fmla="*/ 2147483647 w 1522"/>
                  <a:gd name="T9" fmla="*/ 2147483647 h 2500"/>
                  <a:gd name="T10" fmla="*/ 2147483647 w 1522"/>
                  <a:gd name="T11" fmla="*/ 2147483647 h 2500"/>
                  <a:gd name="T12" fmla="*/ 2147483647 w 1522"/>
                  <a:gd name="T13" fmla="*/ 2147483647 h 2500"/>
                  <a:gd name="T14" fmla="*/ 2147483647 w 1522"/>
                  <a:gd name="T15" fmla="*/ 2147483647 h 2500"/>
                  <a:gd name="T16" fmla="*/ 2147483647 w 1522"/>
                  <a:gd name="T17" fmla="*/ 2147483647 h 2500"/>
                  <a:gd name="T18" fmla="*/ 2147483647 w 1522"/>
                  <a:gd name="T19" fmla="*/ 2147483647 h 2500"/>
                  <a:gd name="T20" fmla="*/ 2147483647 w 1522"/>
                  <a:gd name="T21" fmla="*/ 2147483647 h 2500"/>
                  <a:gd name="T22" fmla="*/ 2147483647 w 1522"/>
                  <a:gd name="T23" fmla="*/ 2147483647 h 2500"/>
                  <a:gd name="T24" fmla="*/ 2147483647 w 1522"/>
                  <a:gd name="T25" fmla="*/ 2147483647 h 2500"/>
                  <a:gd name="T26" fmla="*/ 2147483647 w 1522"/>
                  <a:gd name="T27" fmla="*/ 2147483647 h 2500"/>
                  <a:gd name="T28" fmla="*/ 2147483647 w 1522"/>
                  <a:gd name="T29" fmla="*/ 2147483647 h 2500"/>
                  <a:gd name="T30" fmla="*/ 2147483647 w 1522"/>
                  <a:gd name="T31" fmla="*/ 2147483647 h 2500"/>
                  <a:gd name="T32" fmla="*/ 2147483647 w 1522"/>
                  <a:gd name="T33" fmla="*/ 2147483647 h 2500"/>
                  <a:gd name="T34" fmla="*/ 2147483647 w 1522"/>
                  <a:gd name="T35" fmla="*/ 2147483647 h 2500"/>
                  <a:gd name="T36" fmla="*/ 2147483647 w 1522"/>
                  <a:gd name="T37" fmla="*/ 2147483647 h 2500"/>
                  <a:gd name="T38" fmla="*/ 2147483647 w 1522"/>
                  <a:gd name="T39" fmla="*/ 2147483647 h 2500"/>
                  <a:gd name="T40" fmla="*/ 2147483647 w 1522"/>
                  <a:gd name="T41" fmla="*/ 2147483647 h 2500"/>
                  <a:gd name="T42" fmla="*/ 2147483647 w 1522"/>
                  <a:gd name="T43" fmla="*/ 2147483647 h 2500"/>
                  <a:gd name="T44" fmla="*/ 2147483647 w 1522"/>
                  <a:gd name="T45" fmla="*/ 2147483647 h 2500"/>
                  <a:gd name="T46" fmla="*/ 2147483647 w 1522"/>
                  <a:gd name="T47" fmla="*/ 2147483647 h 2500"/>
                  <a:gd name="T48" fmla="*/ 2147483647 w 1522"/>
                  <a:gd name="T49" fmla="*/ 2147483647 h 2500"/>
                  <a:gd name="T50" fmla="*/ 2147483647 w 1522"/>
                  <a:gd name="T51" fmla="*/ 2147483647 h 2500"/>
                  <a:gd name="T52" fmla="*/ 2147483647 w 1522"/>
                  <a:gd name="T53" fmla="*/ 2147483647 h 2500"/>
                  <a:gd name="T54" fmla="*/ 2147483647 w 1522"/>
                  <a:gd name="T55" fmla="*/ 2147483647 h 2500"/>
                  <a:gd name="T56" fmla="*/ 2147483647 w 1522"/>
                  <a:gd name="T57" fmla="*/ 2147483647 h 2500"/>
                  <a:gd name="T58" fmla="*/ 2147483647 w 1522"/>
                  <a:gd name="T59" fmla="*/ 2147483647 h 2500"/>
                  <a:gd name="T60" fmla="*/ 2147483647 w 1522"/>
                  <a:gd name="T61" fmla="*/ 2147483647 h 2500"/>
                  <a:gd name="T62" fmla="*/ 2147483647 w 1522"/>
                  <a:gd name="T63" fmla="*/ 2147483647 h 2500"/>
                  <a:gd name="T64" fmla="*/ 2147483647 w 1522"/>
                  <a:gd name="T65" fmla="*/ 2147483647 h 2500"/>
                  <a:gd name="T66" fmla="*/ 2147483647 w 1522"/>
                  <a:gd name="T67" fmla="*/ 2147483647 h 2500"/>
                  <a:gd name="T68" fmla="*/ 2147483647 w 1522"/>
                  <a:gd name="T69" fmla="*/ 2147483647 h 2500"/>
                  <a:gd name="T70" fmla="*/ 2147483647 w 1522"/>
                  <a:gd name="T71" fmla="*/ 2147483647 h 2500"/>
                  <a:gd name="T72" fmla="*/ 2147483647 w 1522"/>
                  <a:gd name="T73" fmla="*/ 2147483647 h 2500"/>
                  <a:gd name="T74" fmla="*/ 2147483647 w 1522"/>
                  <a:gd name="T75" fmla="*/ 2147483647 h 2500"/>
                  <a:gd name="T76" fmla="*/ 2147483647 w 1522"/>
                  <a:gd name="T77" fmla="*/ 2147483647 h 2500"/>
                  <a:gd name="T78" fmla="*/ 2147483647 w 1522"/>
                  <a:gd name="T79" fmla="*/ 2147483647 h 2500"/>
                  <a:gd name="T80" fmla="*/ 2147483647 w 1522"/>
                  <a:gd name="T81" fmla="*/ 2147483647 h 2500"/>
                  <a:gd name="T82" fmla="*/ 2147483647 w 1522"/>
                  <a:gd name="T83" fmla="*/ 2147483647 h 2500"/>
                  <a:gd name="T84" fmla="*/ 2147483647 w 1522"/>
                  <a:gd name="T85" fmla="*/ 2147483647 h 2500"/>
                  <a:gd name="T86" fmla="*/ 2147483647 w 1522"/>
                  <a:gd name="T87" fmla="*/ 2147483647 h 2500"/>
                  <a:gd name="T88" fmla="*/ 2147483647 w 1522"/>
                  <a:gd name="T89" fmla="*/ 2147483647 h 2500"/>
                  <a:gd name="T90" fmla="*/ 2147483647 w 1522"/>
                  <a:gd name="T91" fmla="*/ 2147483647 h 2500"/>
                  <a:gd name="T92" fmla="*/ 2147483647 w 1522"/>
                  <a:gd name="T93" fmla="*/ 2147483647 h 2500"/>
                  <a:gd name="T94" fmla="*/ 2147483647 w 1522"/>
                  <a:gd name="T95" fmla="*/ 2147483647 h 2500"/>
                  <a:gd name="T96" fmla="*/ 2147483647 w 1522"/>
                  <a:gd name="T97" fmla="*/ 2147483647 h 2500"/>
                  <a:gd name="T98" fmla="*/ 2147483647 w 1522"/>
                  <a:gd name="T99" fmla="*/ 2147483647 h 2500"/>
                  <a:gd name="T100" fmla="*/ 2147483647 w 1522"/>
                  <a:gd name="T101" fmla="*/ 2147483647 h 2500"/>
                  <a:gd name="T102" fmla="*/ 2147483647 w 1522"/>
                  <a:gd name="T103" fmla="*/ 2147483647 h 2500"/>
                  <a:gd name="T104" fmla="*/ 2147483647 w 1522"/>
                  <a:gd name="T105" fmla="*/ 2147483647 h 2500"/>
                  <a:gd name="T106" fmla="*/ 2147483647 w 1522"/>
                  <a:gd name="T107" fmla="*/ 2147483647 h 2500"/>
                  <a:gd name="T108" fmla="*/ 2147483647 w 1522"/>
                  <a:gd name="T109" fmla="*/ 2147483647 h 2500"/>
                  <a:gd name="T110" fmla="*/ 2147483647 w 1522"/>
                  <a:gd name="T111" fmla="*/ 2147483647 h 2500"/>
                  <a:gd name="T112" fmla="*/ 2147483647 w 1522"/>
                  <a:gd name="T113" fmla="*/ 2147483647 h 2500"/>
                  <a:gd name="T114" fmla="*/ 2147483647 w 1522"/>
                  <a:gd name="T115" fmla="*/ 2147483647 h 2500"/>
                  <a:gd name="T116" fmla="*/ 2147483647 w 1522"/>
                  <a:gd name="T117" fmla="*/ 2147483647 h 250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522"/>
                  <a:gd name="T178" fmla="*/ 0 h 2500"/>
                  <a:gd name="T179" fmla="*/ 1522 w 1522"/>
                  <a:gd name="T180" fmla="*/ 2500 h 250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522" h="2500">
                    <a:moveTo>
                      <a:pt x="1522" y="0"/>
                    </a:moveTo>
                    <a:lnTo>
                      <a:pt x="1522" y="7"/>
                    </a:lnTo>
                    <a:lnTo>
                      <a:pt x="1514" y="15"/>
                    </a:lnTo>
                    <a:lnTo>
                      <a:pt x="1514" y="30"/>
                    </a:lnTo>
                    <a:lnTo>
                      <a:pt x="1514" y="38"/>
                    </a:lnTo>
                    <a:lnTo>
                      <a:pt x="1522" y="45"/>
                    </a:lnTo>
                    <a:lnTo>
                      <a:pt x="1514" y="53"/>
                    </a:lnTo>
                    <a:lnTo>
                      <a:pt x="1506" y="53"/>
                    </a:lnTo>
                    <a:lnTo>
                      <a:pt x="1499" y="53"/>
                    </a:lnTo>
                    <a:lnTo>
                      <a:pt x="1491" y="53"/>
                    </a:lnTo>
                    <a:lnTo>
                      <a:pt x="1491" y="60"/>
                    </a:lnTo>
                    <a:lnTo>
                      <a:pt x="1499" y="60"/>
                    </a:lnTo>
                    <a:lnTo>
                      <a:pt x="1506" y="68"/>
                    </a:lnTo>
                    <a:lnTo>
                      <a:pt x="1506" y="76"/>
                    </a:lnTo>
                    <a:lnTo>
                      <a:pt x="1499" y="83"/>
                    </a:lnTo>
                    <a:lnTo>
                      <a:pt x="1491" y="91"/>
                    </a:lnTo>
                    <a:lnTo>
                      <a:pt x="1491" y="98"/>
                    </a:lnTo>
                    <a:lnTo>
                      <a:pt x="1484" y="106"/>
                    </a:lnTo>
                    <a:lnTo>
                      <a:pt x="1484" y="114"/>
                    </a:lnTo>
                    <a:lnTo>
                      <a:pt x="1476" y="114"/>
                    </a:lnTo>
                    <a:lnTo>
                      <a:pt x="1468" y="121"/>
                    </a:lnTo>
                    <a:lnTo>
                      <a:pt x="1461" y="121"/>
                    </a:lnTo>
                    <a:lnTo>
                      <a:pt x="1453" y="121"/>
                    </a:lnTo>
                    <a:lnTo>
                      <a:pt x="1438" y="114"/>
                    </a:lnTo>
                    <a:lnTo>
                      <a:pt x="1430" y="106"/>
                    </a:lnTo>
                    <a:lnTo>
                      <a:pt x="1423" y="98"/>
                    </a:lnTo>
                    <a:lnTo>
                      <a:pt x="1415" y="98"/>
                    </a:lnTo>
                    <a:lnTo>
                      <a:pt x="1423" y="106"/>
                    </a:lnTo>
                    <a:lnTo>
                      <a:pt x="1430" y="114"/>
                    </a:lnTo>
                    <a:lnTo>
                      <a:pt x="1430" y="121"/>
                    </a:lnTo>
                    <a:lnTo>
                      <a:pt x="1423" y="129"/>
                    </a:lnTo>
                    <a:lnTo>
                      <a:pt x="1415" y="136"/>
                    </a:lnTo>
                    <a:lnTo>
                      <a:pt x="1408" y="136"/>
                    </a:lnTo>
                    <a:lnTo>
                      <a:pt x="1400" y="144"/>
                    </a:lnTo>
                    <a:lnTo>
                      <a:pt x="1392" y="152"/>
                    </a:lnTo>
                    <a:lnTo>
                      <a:pt x="1385" y="152"/>
                    </a:lnTo>
                    <a:lnTo>
                      <a:pt x="1377" y="152"/>
                    </a:lnTo>
                    <a:lnTo>
                      <a:pt x="1377" y="159"/>
                    </a:lnTo>
                    <a:lnTo>
                      <a:pt x="1377" y="167"/>
                    </a:lnTo>
                    <a:lnTo>
                      <a:pt x="1370" y="167"/>
                    </a:lnTo>
                    <a:lnTo>
                      <a:pt x="1362" y="174"/>
                    </a:lnTo>
                    <a:lnTo>
                      <a:pt x="1354" y="182"/>
                    </a:lnTo>
                    <a:lnTo>
                      <a:pt x="1339" y="190"/>
                    </a:lnTo>
                    <a:lnTo>
                      <a:pt x="1332" y="190"/>
                    </a:lnTo>
                    <a:lnTo>
                      <a:pt x="1332" y="205"/>
                    </a:lnTo>
                    <a:lnTo>
                      <a:pt x="1316" y="205"/>
                    </a:lnTo>
                    <a:lnTo>
                      <a:pt x="1309" y="212"/>
                    </a:lnTo>
                    <a:lnTo>
                      <a:pt x="1309" y="220"/>
                    </a:lnTo>
                    <a:lnTo>
                      <a:pt x="1301" y="228"/>
                    </a:lnTo>
                    <a:lnTo>
                      <a:pt x="1301" y="243"/>
                    </a:lnTo>
                    <a:lnTo>
                      <a:pt x="1293" y="250"/>
                    </a:lnTo>
                    <a:lnTo>
                      <a:pt x="1293" y="258"/>
                    </a:lnTo>
                    <a:lnTo>
                      <a:pt x="1286" y="258"/>
                    </a:lnTo>
                    <a:lnTo>
                      <a:pt x="1278" y="258"/>
                    </a:lnTo>
                    <a:lnTo>
                      <a:pt x="1271" y="266"/>
                    </a:lnTo>
                    <a:lnTo>
                      <a:pt x="1263" y="258"/>
                    </a:lnTo>
                    <a:lnTo>
                      <a:pt x="1255" y="258"/>
                    </a:lnTo>
                    <a:lnTo>
                      <a:pt x="1248" y="250"/>
                    </a:lnTo>
                    <a:lnTo>
                      <a:pt x="1240" y="250"/>
                    </a:lnTo>
                    <a:lnTo>
                      <a:pt x="1233" y="243"/>
                    </a:lnTo>
                    <a:lnTo>
                      <a:pt x="1225" y="243"/>
                    </a:lnTo>
                    <a:lnTo>
                      <a:pt x="1217" y="235"/>
                    </a:lnTo>
                    <a:lnTo>
                      <a:pt x="1217" y="228"/>
                    </a:lnTo>
                    <a:lnTo>
                      <a:pt x="1210" y="212"/>
                    </a:lnTo>
                    <a:lnTo>
                      <a:pt x="1202" y="212"/>
                    </a:lnTo>
                    <a:lnTo>
                      <a:pt x="1195" y="212"/>
                    </a:lnTo>
                    <a:lnTo>
                      <a:pt x="1179" y="220"/>
                    </a:lnTo>
                    <a:lnTo>
                      <a:pt x="1179" y="235"/>
                    </a:lnTo>
                    <a:lnTo>
                      <a:pt x="1179" y="243"/>
                    </a:lnTo>
                    <a:lnTo>
                      <a:pt x="1179" y="250"/>
                    </a:lnTo>
                    <a:lnTo>
                      <a:pt x="1179" y="258"/>
                    </a:lnTo>
                    <a:lnTo>
                      <a:pt x="1187" y="266"/>
                    </a:lnTo>
                    <a:lnTo>
                      <a:pt x="1187" y="273"/>
                    </a:lnTo>
                    <a:lnTo>
                      <a:pt x="1179" y="281"/>
                    </a:lnTo>
                    <a:lnTo>
                      <a:pt x="1187" y="281"/>
                    </a:lnTo>
                    <a:lnTo>
                      <a:pt x="1187" y="288"/>
                    </a:lnTo>
                    <a:lnTo>
                      <a:pt x="1187" y="304"/>
                    </a:lnTo>
                    <a:lnTo>
                      <a:pt x="1179" y="304"/>
                    </a:lnTo>
                    <a:lnTo>
                      <a:pt x="1179" y="311"/>
                    </a:lnTo>
                    <a:lnTo>
                      <a:pt x="1172" y="311"/>
                    </a:lnTo>
                    <a:lnTo>
                      <a:pt x="1172" y="319"/>
                    </a:lnTo>
                    <a:lnTo>
                      <a:pt x="1164" y="311"/>
                    </a:lnTo>
                    <a:lnTo>
                      <a:pt x="1157" y="311"/>
                    </a:lnTo>
                    <a:lnTo>
                      <a:pt x="1149" y="311"/>
                    </a:lnTo>
                    <a:lnTo>
                      <a:pt x="1141" y="319"/>
                    </a:lnTo>
                    <a:lnTo>
                      <a:pt x="1134" y="326"/>
                    </a:lnTo>
                    <a:lnTo>
                      <a:pt x="1126" y="334"/>
                    </a:lnTo>
                    <a:lnTo>
                      <a:pt x="1126" y="326"/>
                    </a:lnTo>
                    <a:lnTo>
                      <a:pt x="1111" y="319"/>
                    </a:lnTo>
                    <a:lnTo>
                      <a:pt x="1103" y="319"/>
                    </a:lnTo>
                    <a:lnTo>
                      <a:pt x="1088" y="319"/>
                    </a:lnTo>
                    <a:lnTo>
                      <a:pt x="1080" y="319"/>
                    </a:lnTo>
                    <a:lnTo>
                      <a:pt x="1065" y="326"/>
                    </a:lnTo>
                    <a:lnTo>
                      <a:pt x="1058" y="326"/>
                    </a:lnTo>
                    <a:lnTo>
                      <a:pt x="1050" y="334"/>
                    </a:lnTo>
                    <a:lnTo>
                      <a:pt x="1050" y="342"/>
                    </a:lnTo>
                    <a:lnTo>
                      <a:pt x="1050" y="349"/>
                    </a:lnTo>
                    <a:lnTo>
                      <a:pt x="1050" y="357"/>
                    </a:lnTo>
                    <a:lnTo>
                      <a:pt x="1050" y="364"/>
                    </a:lnTo>
                    <a:lnTo>
                      <a:pt x="1042" y="364"/>
                    </a:lnTo>
                    <a:lnTo>
                      <a:pt x="1027" y="372"/>
                    </a:lnTo>
                    <a:lnTo>
                      <a:pt x="1020" y="380"/>
                    </a:lnTo>
                    <a:lnTo>
                      <a:pt x="1004" y="380"/>
                    </a:lnTo>
                    <a:lnTo>
                      <a:pt x="997" y="380"/>
                    </a:lnTo>
                    <a:lnTo>
                      <a:pt x="997" y="387"/>
                    </a:lnTo>
                    <a:lnTo>
                      <a:pt x="1004" y="395"/>
                    </a:lnTo>
                    <a:lnTo>
                      <a:pt x="997" y="402"/>
                    </a:lnTo>
                    <a:lnTo>
                      <a:pt x="997" y="418"/>
                    </a:lnTo>
                    <a:lnTo>
                      <a:pt x="989" y="418"/>
                    </a:lnTo>
                    <a:lnTo>
                      <a:pt x="989" y="425"/>
                    </a:lnTo>
                    <a:lnTo>
                      <a:pt x="989" y="433"/>
                    </a:lnTo>
                    <a:lnTo>
                      <a:pt x="982" y="433"/>
                    </a:lnTo>
                    <a:lnTo>
                      <a:pt x="974" y="425"/>
                    </a:lnTo>
                    <a:lnTo>
                      <a:pt x="966" y="425"/>
                    </a:lnTo>
                    <a:lnTo>
                      <a:pt x="959" y="433"/>
                    </a:lnTo>
                    <a:lnTo>
                      <a:pt x="951" y="440"/>
                    </a:lnTo>
                    <a:lnTo>
                      <a:pt x="944" y="448"/>
                    </a:lnTo>
                    <a:lnTo>
                      <a:pt x="936" y="456"/>
                    </a:lnTo>
                    <a:lnTo>
                      <a:pt x="936" y="463"/>
                    </a:lnTo>
                    <a:lnTo>
                      <a:pt x="936" y="471"/>
                    </a:lnTo>
                    <a:lnTo>
                      <a:pt x="928" y="478"/>
                    </a:lnTo>
                    <a:lnTo>
                      <a:pt x="921" y="478"/>
                    </a:lnTo>
                    <a:lnTo>
                      <a:pt x="913" y="471"/>
                    </a:lnTo>
                    <a:lnTo>
                      <a:pt x="905" y="471"/>
                    </a:lnTo>
                    <a:lnTo>
                      <a:pt x="898" y="463"/>
                    </a:lnTo>
                    <a:lnTo>
                      <a:pt x="898" y="456"/>
                    </a:lnTo>
                    <a:lnTo>
                      <a:pt x="905" y="448"/>
                    </a:lnTo>
                    <a:lnTo>
                      <a:pt x="905" y="440"/>
                    </a:lnTo>
                    <a:lnTo>
                      <a:pt x="905" y="433"/>
                    </a:lnTo>
                    <a:lnTo>
                      <a:pt x="913" y="425"/>
                    </a:lnTo>
                    <a:lnTo>
                      <a:pt x="913" y="418"/>
                    </a:lnTo>
                    <a:lnTo>
                      <a:pt x="905" y="418"/>
                    </a:lnTo>
                    <a:lnTo>
                      <a:pt x="898" y="410"/>
                    </a:lnTo>
                    <a:lnTo>
                      <a:pt x="890" y="410"/>
                    </a:lnTo>
                    <a:lnTo>
                      <a:pt x="883" y="418"/>
                    </a:lnTo>
                    <a:lnTo>
                      <a:pt x="875" y="418"/>
                    </a:lnTo>
                    <a:lnTo>
                      <a:pt x="860" y="425"/>
                    </a:lnTo>
                    <a:lnTo>
                      <a:pt x="852" y="433"/>
                    </a:lnTo>
                    <a:lnTo>
                      <a:pt x="845" y="440"/>
                    </a:lnTo>
                    <a:lnTo>
                      <a:pt x="837" y="448"/>
                    </a:lnTo>
                    <a:lnTo>
                      <a:pt x="829" y="448"/>
                    </a:lnTo>
                    <a:lnTo>
                      <a:pt x="822" y="456"/>
                    </a:lnTo>
                    <a:lnTo>
                      <a:pt x="814" y="448"/>
                    </a:lnTo>
                    <a:lnTo>
                      <a:pt x="807" y="440"/>
                    </a:lnTo>
                    <a:lnTo>
                      <a:pt x="807" y="433"/>
                    </a:lnTo>
                    <a:lnTo>
                      <a:pt x="799" y="433"/>
                    </a:lnTo>
                    <a:lnTo>
                      <a:pt x="791" y="433"/>
                    </a:lnTo>
                    <a:lnTo>
                      <a:pt x="784" y="440"/>
                    </a:lnTo>
                    <a:lnTo>
                      <a:pt x="776" y="448"/>
                    </a:lnTo>
                    <a:lnTo>
                      <a:pt x="776" y="463"/>
                    </a:lnTo>
                    <a:lnTo>
                      <a:pt x="769" y="463"/>
                    </a:lnTo>
                    <a:lnTo>
                      <a:pt x="761" y="471"/>
                    </a:lnTo>
                    <a:lnTo>
                      <a:pt x="761" y="478"/>
                    </a:lnTo>
                    <a:lnTo>
                      <a:pt x="761" y="486"/>
                    </a:lnTo>
                    <a:lnTo>
                      <a:pt x="753" y="486"/>
                    </a:lnTo>
                    <a:lnTo>
                      <a:pt x="753" y="494"/>
                    </a:lnTo>
                    <a:lnTo>
                      <a:pt x="746" y="494"/>
                    </a:lnTo>
                    <a:lnTo>
                      <a:pt x="738" y="494"/>
                    </a:lnTo>
                    <a:lnTo>
                      <a:pt x="731" y="494"/>
                    </a:lnTo>
                    <a:lnTo>
                      <a:pt x="731" y="501"/>
                    </a:lnTo>
                    <a:lnTo>
                      <a:pt x="731" y="509"/>
                    </a:lnTo>
                    <a:lnTo>
                      <a:pt x="723" y="516"/>
                    </a:lnTo>
                    <a:lnTo>
                      <a:pt x="723" y="524"/>
                    </a:lnTo>
                    <a:lnTo>
                      <a:pt x="715" y="532"/>
                    </a:lnTo>
                    <a:lnTo>
                      <a:pt x="715" y="539"/>
                    </a:lnTo>
                    <a:lnTo>
                      <a:pt x="708" y="554"/>
                    </a:lnTo>
                    <a:lnTo>
                      <a:pt x="700" y="562"/>
                    </a:lnTo>
                    <a:lnTo>
                      <a:pt x="708" y="570"/>
                    </a:lnTo>
                    <a:lnTo>
                      <a:pt x="715" y="577"/>
                    </a:lnTo>
                    <a:lnTo>
                      <a:pt x="731" y="585"/>
                    </a:lnTo>
                    <a:lnTo>
                      <a:pt x="738" y="585"/>
                    </a:lnTo>
                    <a:lnTo>
                      <a:pt x="746" y="592"/>
                    </a:lnTo>
                    <a:lnTo>
                      <a:pt x="753" y="592"/>
                    </a:lnTo>
                    <a:lnTo>
                      <a:pt x="753" y="600"/>
                    </a:lnTo>
                    <a:lnTo>
                      <a:pt x="753" y="608"/>
                    </a:lnTo>
                    <a:lnTo>
                      <a:pt x="746" y="608"/>
                    </a:lnTo>
                    <a:lnTo>
                      <a:pt x="746" y="600"/>
                    </a:lnTo>
                    <a:lnTo>
                      <a:pt x="738" y="600"/>
                    </a:lnTo>
                    <a:lnTo>
                      <a:pt x="731" y="600"/>
                    </a:lnTo>
                    <a:lnTo>
                      <a:pt x="715" y="592"/>
                    </a:lnTo>
                    <a:lnTo>
                      <a:pt x="708" y="592"/>
                    </a:lnTo>
                    <a:lnTo>
                      <a:pt x="700" y="592"/>
                    </a:lnTo>
                    <a:lnTo>
                      <a:pt x="700" y="600"/>
                    </a:lnTo>
                    <a:lnTo>
                      <a:pt x="700" y="608"/>
                    </a:lnTo>
                    <a:lnTo>
                      <a:pt x="685" y="615"/>
                    </a:lnTo>
                    <a:lnTo>
                      <a:pt x="677" y="615"/>
                    </a:lnTo>
                    <a:lnTo>
                      <a:pt x="677" y="608"/>
                    </a:lnTo>
                    <a:lnTo>
                      <a:pt x="670" y="615"/>
                    </a:lnTo>
                    <a:lnTo>
                      <a:pt x="662" y="623"/>
                    </a:lnTo>
                    <a:lnTo>
                      <a:pt x="647" y="623"/>
                    </a:lnTo>
                    <a:lnTo>
                      <a:pt x="639" y="623"/>
                    </a:lnTo>
                    <a:lnTo>
                      <a:pt x="639" y="630"/>
                    </a:lnTo>
                    <a:lnTo>
                      <a:pt x="639" y="638"/>
                    </a:lnTo>
                    <a:lnTo>
                      <a:pt x="632" y="646"/>
                    </a:lnTo>
                    <a:lnTo>
                      <a:pt x="624" y="646"/>
                    </a:lnTo>
                    <a:lnTo>
                      <a:pt x="616" y="661"/>
                    </a:lnTo>
                    <a:lnTo>
                      <a:pt x="609" y="668"/>
                    </a:lnTo>
                    <a:lnTo>
                      <a:pt x="601" y="668"/>
                    </a:lnTo>
                    <a:lnTo>
                      <a:pt x="594" y="668"/>
                    </a:lnTo>
                    <a:lnTo>
                      <a:pt x="586" y="668"/>
                    </a:lnTo>
                    <a:lnTo>
                      <a:pt x="578" y="668"/>
                    </a:lnTo>
                    <a:lnTo>
                      <a:pt x="571" y="676"/>
                    </a:lnTo>
                    <a:lnTo>
                      <a:pt x="563" y="684"/>
                    </a:lnTo>
                    <a:lnTo>
                      <a:pt x="556" y="684"/>
                    </a:lnTo>
                    <a:lnTo>
                      <a:pt x="548" y="676"/>
                    </a:lnTo>
                    <a:lnTo>
                      <a:pt x="540" y="684"/>
                    </a:lnTo>
                    <a:lnTo>
                      <a:pt x="533" y="691"/>
                    </a:lnTo>
                    <a:lnTo>
                      <a:pt x="533" y="699"/>
                    </a:lnTo>
                    <a:lnTo>
                      <a:pt x="540" y="706"/>
                    </a:lnTo>
                    <a:lnTo>
                      <a:pt x="533" y="714"/>
                    </a:lnTo>
                    <a:lnTo>
                      <a:pt x="533" y="721"/>
                    </a:lnTo>
                    <a:lnTo>
                      <a:pt x="525" y="721"/>
                    </a:lnTo>
                    <a:lnTo>
                      <a:pt x="518" y="729"/>
                    </a:lnTo>
                    <a:lnTo>
                      <a:pt x="510" y="737"/>
                    </a:lnTo>
                    <a:lnTo>
                      <a:pt x="502" y="744"/>
                    </a:lnTo>
                    <a:lnTo>
                      <a:pt x="502" y="737"/>
                    </a:lnTo>
                    <a:lnTo>
                      <a:pt x="502" y="729"/>
                    </a:lnTo>
                    <a:lnTo>
                      <a:pt x="495" y="721"/>
                    </a:lnTo>
                    <a:lnTo>
                      <a:pt x="487" y="721"/>
                    </a:lnTo>
                    <a:lnTo>
                      <a:pt x="479" y="714"/>
                    </a:lnTo>
                    <a:lnTo>
                      <a:pt x="472" y="706"/>
                    </a:lnTo>
                    <a:lnTo>
                      <a:pt x="464" y="706"/>
                    </a:lnTo>
                    <a:lnTo>
                      <a:pt x="457" y="699"/>
                    </a:lnTo>
                    <a:lnTo>
                      <a:pt x="449" y="691"/>
                    </a:lnTo>
                    <a:lnTo>
                      <a:pt x="441" y="691"/>
                    </a:lnTo>
                    <a:lnTo>
                      <a:pt x="441" y="684"/>
                    </a:lnTo>
                    <a:lnTo>
                      <a:pt x="441" y="676"/>
                    </a:lnTo>
                    <a:lnTo>
                      <a:pt x="434" y="676"/>
                    </a:lnTo>
                    <a:lnTo>
                      <a:pt x="426" y="676"/>
                    </a:lnTo>
                    <a:lnTo>
                      <a:pt x="426" y="668"/>
                    </a:lnTo>
                    <a:lnTo>
                      <a:pt x="419" y="668"/>
                    </a:lnTo>
                    <a:lnTo>
                      <a:pt x="411" y="676"/>
                    </a:lnTo>
                    <a:lnTo>
                      <a:pt x="403" y="676"/>
                    </a:lnTo>
                    <a:lnTo>
                      <a:pt x="396" y="676"/>
                    </a:lnTo>
                    <a:lnTo>
                      <a:pt x="388" y="668"/>
                    </a:lnTo>
                    <a:lnTo>
                      <a:pt x="381" y="676"/>
                    </a:lnTo>
                    <a:lnTo>
                      <a:pt x="373" y="684"/>
                    </a:lnTo>
                    <a:lnTo>
                      <a:pt x="365" y="684"/>
                    </a:lnTo>
                    <a:lnTo>
                      <a:pt x="358" y="691"/>
                    </a:lnTo>
                    <a:lnTo>
                      <a:pt x="343" y="691"/>
                    </a:lnTo>
                    <a:lnTo>
                      <a:pt x="327" y="684"/>
                    </a:lnTo>
                    <a:lnTo>
                      <a:pt x="320" y="684"/>
                    </a:lnTo>
                    <a:lnTo>
                      <a:pt x="304" y="699"/>
                    </a:lnTo>
                    <a:lnTo>
                      <a:pt x="297" y="699"/>
                    </a:lnTo>
                    <a:lnTo>
                      <a:pt x="289" y="699"/>
                    </a:lnTo>
                    <a:lnTo>
                      <a:pt x="282" y="699"/>
                    </a:lnTo>
                    <a:lnTo>
                      <a:pt x="274" y="699"/>
                    </a:lnTo>
                    <a:lnTo>
                      <a:pt x="266" y="691"/>
                    </a:lnTo>
                    <a:lnTo>
                      <a:pt x="259" y="691"/>
                    </a:lnTo>
                    <a:lnTo>
                      <a:pt x="251" y="691"/>
                    </a:lnTo>
                    <a:lnTo>
                      <a:pt x="244" y="684"/>
                    </a:lnTo>
                    <a:lnTo>
                      <a:pt x="244" y="676"/>
                    </a:lnTo>
                    <a:lnTo>
                      <a:pt x="251" y="668"/>
                    </a:lnTo>
                    <a:lnTo>
                      <a:pt x="244" y="668"/>
                    </a:lnTo>
                    <a:lnTo>
                      <a:pt x="236" y="668"/>
                    </a:lnTo>
                    <a:lnTo>
                      <a:pt x="228" y="661"/>
                    </a:lnTo>
                    <a:lnTo>
                      <a:pt x="228" y="653"/>
                    </a:lnTo>
                    <a:lnTo>
                      <a:pt x="228" y="646"/>
                    </a:lnTo>
                    <a:lnTo>
                      <a:pt x="228" y="638"/>
                    </a:lnTo>
                    <a:lnTo>
                      <a:pt x="221" y="638"/>
                    </a:lnTo>
                    <a:lnTo>
                      <a:pt x="213" y="630"/>
                    </a:lnTo>
                    <a:lnTo>
                      <a:pt x="213" y="623"/>
                    </a:lnTo>
                    <a:lnTo>
                      <a:pt x="206" y="623"/>
                    </a:lnTo>
                    <a:lnTo>
                      <a:pt x="206" y="630"/>
                    </a:lnTo>
                    <a:lnTo>
                      <a:pt x="198" y="638"/>
                    </a:lnTo>
                    <a:lnTo>
                      <a:pt x="190" y="638"/>
                    </a:lnTo>
                    <a:lnTo>
                      <a:pt x="175" y="638"/>
                    </a:lnTo>
                    <a:lnTo>
                      <a:pt x="168" y="653"/>
                    </a:lnTo>
                    <a:lnTo>
                      <a:pt x="168" y="668"/>
                    </a:lnTo>
                    <a:lnTo>
                      <a:pt x="160" y="684"/>
                    </a:lnTo>
                    <a:lnTo>
                      <a:pt x="160" y="699"/>
                    </a:lnTo>
                    <a:lnTo>
                      <a:pt x="160" y="706"/>
                    </a:lnTo>
                    <a:lnTo>
                      <a:pt x="160" y="714"/>
                    </a:lnTo>
                    <a:lnTo>
                      <a:pt x="168" y="721"/>
                    </a:lnTo>
                    <a:lnTo>
                      <a:pt x="168" y="729"/>
                    </a:lnTo>
                    <a:lnTo>
                      <a:pt x="160" y="737"/>
                    </a:lnTo>
                    <a:lnTo>
                      <a:pt x="160" y="744"/>
                    </a:lnTo>
                    <a:lnTo>
                      <a:pt x="145" y="744"/>
                    </a:lnTo>
                    <a:lnTo>
                      <a:pt x="137" y="752"/>
                    </a:lnTo>
                    <a:lnTo>
                      <a:pt x="145" y="759"/>
                    </a:lnTo>
                    <a:lnTo>
                      <a:pt x="152" y="759"/>
                    </a:lnTo>
                    <a:lnTo>
                      <a:pt x="152" y="767"/>
                    </a:lnTo>
                    <a:lnTo>
                      <a:pt x="145" y="775"/>
                    </a:lnTo>
                    <a:lnTo>
                      <a:pt x="145" y="782"/>
                    </a:lnTo>
                    <a:lnTo>
                      <a:pt x="137" y="790"/>
                    </a:lnTo>
                    <a:lnTo>
                      <a:pt x="137" y="797"/>
                    </a:lnTo>
                    <a:lnTo>
                      <a:pt x="137" y="805"/>
                    </a:lnTo>
                    <a:lnTo>
                      <a:pt x="130" y="805"/>
                    </a:lnTo>
                    <a:lnTo>
                      <a:pt x="122" y="805"/>
                    </a:lnTo>
                    <a:lnTo>
                      <a:pt x="107" y="797"/>
                    </a:lnTo>
                    <a:lnTo>
                      <a:pt x="107" y="790"/>
                    </a:lnTo>
                    <a:lnTo>
                      <a:pt x="114" y="790"/>
                    </a:lnTo>
                    <a:lnTo>
                      <a:pt x="114" y="775"/>
                    </a:lnTo>
                    <a:lnTo>
                      <a:pt x="107" y="767"/>
                    </a:lnTo>
                    <a:lnTo>
                      <a:pt x="99" y="775"/>
                    </a:lnTo>
                    <a:lnTo>
                      <a:pt x="91" y="775"/>
                    </a:lnTo>
                    <a:lnTo>
                      <a:pt x="91" y="790"/>
                    </a:lnTo>
                    <a:lnTo>
                      <a:pt x="84" y="797"/>
                    </a:lnTo>
                    <a:lnTo>
                      <a:pt x="84" y="805"/>
                    </a:lnTo>
                    <a:lnTo>
                      <a:pt x="91" y="813"/>
                    </a:lnTo>
                    <a:lnTo>
                      <a:pt x="99" y="805"/>
                    </a:lnTo>
                    <a:lnTo>
                      <a:pt x="99" y="813"/>
                    </a:lnTo>
                    <a:lnTo>
                      <a:pt x="99" y="820"/>
                    </a:lnTo>
                    <a:lnTo>
                      <a:pt x="99" y="828"/>
                    </a:lnTo>
                    <a:lnTo>
                      <a:pt x="99" y="835"/>
                    </a:lnTo>
                    <a:lnTo>
                      <a:pt x="91" y="843"/>
                    </a:lnTo>
                    <a:lnTo>
                      <a:pt x="84" y="843"/>
                    </a:lnTo>
                    <a:lnTo>
                      <a:pt x="84" y="851"/>
                    </a:lnTo>
                    <a:lnTo>
                      <a:pt x="84" y="858"/>
                    </a:lnTo>
                    <a:lnTo>
                      <a:pt x="84" y="866"/>
                    </a:lnTo>
                    <a:lnTo>
                      <a:pt x="91" y="881"/>
                    </a:lnTo>
                    <a:lnTo>
                      <a:pt x="99" y="881"/>
                    </a:lnTo>
                    <a:lnTo>
                      <a:pt x="91" y="889"/>
                    </a:lnTo>
                    <a:lnTo>
                      <a:pt x="84" y="881"/>
                    </a:lnTo>
                    <a:lnTo>
                      <a:pt x="76" y="881"/>
                    </a:lnTo>
                    <a:lnTo>
                      <a:pt x="69" y="881"/>
                    </a:lnTo>
                    <a:lnTo>
                      <a:pt x="61" y="881"/>
                    </a:lnTo>
                    <a:lnTo>
                      <a:pt x="46" y="881"/>
                    </a:lnTo>
                    <a:lnTo>
                      <a:pt x="38" y="881"/>
                    </a:lnTo>
                    <a:lnTo>
                      <a:pt x="38" y="896"/>
                    </a:lnTo>
                    <a:lnTo>
                      <a:pt x="31" y="904"/>
                    </a:lnTo>
                    <a:lnTo>
                      <a:pt x="23" y="919"/>
                    </a:lnTo>
                    <a:lnTo>
                      <a:pt x="8" y="934"/>
                    </a:lnTo>
                    <a:lnTo>
                      <a:pt x="0" y="949"/>
                    </a:lnTo>
                    <a:lnTo>
                      <a:pt x="0" y="957"/>
                    </a:lnTo>
                    <a:lnTo>
                      <a:pt x="0" y="965"/>
                    </a:lnTo>
                    <a:lnTo>
                      <a:pt x="8" y="965"/>
                    </a:lnTo>
                    <a:lnTo>
                      <a:pt x="8" y="957"/>
                    </a:lnTo>
                    <a:lnTo>
                      <a:pt x="15" y="957"/>
                    </a:lnTo>
                    <a:lnTo>
                      <a:pt x="15" y="965"/>
                    </a:lnTo>
                    <a:lnTo>
                      <a:pt x="15" y="972"/>
                    </a:lnTo>
                    <a:lnTo>
                      <a:pt x="23" y="965"/>
                    </a:lnTo>
                    <a:lnTo>
                      <a:pt x="31" y="965"/>
                    </a:lnTo>
                    <a:lnTo>
                      <a:pt x="31" y="972"/>
                    </a:lnTo>
                    <a:lnTo>
                      <a:pt x="38" y="972"/>
                    </a:lnTo>
                    <a:lnTo>
                      <a:pt x="46" y="972"/>
                    </a:lnTo>
                    <a:lnTo>
                      <a:pt x="53" y="972"/>
                    </a:lnTo>
                    <a:lnTo>
                      <a:pt x="61" y="972"/>
                    </a:lnTo>
                    <a:lnTo>
                      <a:pt x="61" y="980"/>
                    </a:lnTo>
                    <a:lnTo>
                      <a:pt x="53" y="987"/>
                    </a:lnTo>
                    <a:lnTo>
                      <a:pt x="46" y="995"/>
                    </a:lnTo>
                    <a:lnTo>
                      <a:pt x="38" y="995"/>
                    </a:lnTo>
                    <a:lnTo>
                      <a:pt x="31" y="995"/>
                    </a:lnTo>
                    <a:lnTo>
                      <a:pt x="23" y="995"/>
                    </a:lnTo>
                    <a:lnTo>
                      <a:pt x="23" y="1003"/>
                    </a:lnTo>
                    <a:lnTo>
                      <a:pt x="31" y="1003"/>
                    </a:lnTo>
                    <a:lnTo>
                      <a:pt x="38" y="1010"/>
                    </a:lnTo>
                    <a:lnTo>
                      <a:pt x="46" y="1010"/>
                    </a:lnTo>
                    <a:lnTo>
                      <a:pt x="46" y="1018"/>
                    </a:lnTo>
                    <a:lnTo>
                      <a:pt x="38" y="1025"/>
                    </a:lnTo>
                    <a:lnTo>
                      <a:pt x="46" y="1033"/>
                    </a:lnTo>
                    <a:lnTo>
                      <a:pt x="53" y="1033"/>
                    </a:lnTo>
                    <a:lnTo>
                      <a:pt x="53" y="1041"/>
                    </a:lnTo>
                    <a:lnTo>
                      <a:pt x="46" y="1041"/>
                    </a:lnTo>
                    <a:lnTo>
                      <a:pt x="46" y="1048"/>
                    </a:lnTo>
                    <a:lnTo>
                      <a:pt x="53" y="1056"/>
                    </a:lnTo>
                    <a:lnTo>
                      <a:pt x="61" y="1071"/>
                    </a:lnTo>
                    <a:lnTo>
                      <a:pt x="69" y="1079"/>
                    </a:lnTo>
                    <a:lnTo>
                      <a:pt x="76" y="1086"/>
                    </a:lnTo>
                    <a:lnTo>
                      <a:pt x="84" y="1101"/>
                    </a:lnTo>
                    <a:lnTo>
                      <a:pt x="91" y="1109"/>
                    </a:lnTo>
                    <a:lnTo>
                      <a:pt x="91" y="1117"/>
                    </a:lnTo>
                    <a:lnTo>
                      <a:pt x="99" y="1124"/>
                    </a:lnTo>
                    <a:lnTo>
                      <a:pt x="99" y="1132"/>
                    </a:lnTo>
                    <a:lnTo>
                      <a:pt x="107" y="1132"/>
                    </a:lnTo>
                    <a:lnTo>
                      <a:pt x="122" y="1132"/>
                    </a:lnTo>
                    <a:lnTo>
                      <a:pt x="137" y="1132"/>
                    </a:lnTo>
                    <a:lnTo>
                      <a:pt x="145" y="1132"/>
                    </a:lnTo>
                    <a:lnTo>
                      <a:pt x="145" y="1124"/>
                    </a:lnTo>
                    <a:lnTo>
                      <a:pt x="152" y="1117"/>
                    </a:lnTo>
                    <a:lnTo>
                      <a:pt x="160" y="1117"/>
                    </a:lnTo>
                    <a:lnTo>
                      <a:pt x="168" y="1124"/>
                    </a:lnTo>
                    <a:lnTo>
                      <a:pt x="175" y="1124"/>
                    </a:lnTo>
                    <a:lnTo>
                      <a:pt x="183" y="1117"/>
                    </a:lnTo>
                    <a:lnTo>
                      <a:pt x="198" y="1117"/>
                    </a:lnTo>
                    <a:lnTo>
                      <a:pt x="206" y="1124"/>
                    </a:lnTo>
                    <a:lnTo>
                      <a:pt x="221" y="1117"/>
                    </a:lnTo>
                    <a:lnTo>
                      <a:pt x="228" y="1117"/>
                    </a:lnTo>
                    <a:lnTo>
                      <a:pt x="236" y="1117"/>
                    </a:lnTo>
                    <a:lnTo>
                      <a:pt x="244" y="1124"/>
                    </a:lnTo>
                    <a:lnTo>
                      <a:pt x="251" y="1124"/>
                    </a:lnTo>
                    <a:lnTo>
                      <a:pt x="259" y="1124"/>
                    </a:lnTo>
                    <a:lnTo>
                      <a:pt x="259" y="1132"/>
                    </a:lnTo>
                    <a:lnTo>
                      <a:pt x="251" y="1132"/>
                    </a:lnTo>
                    <a:lnTo>
                      <a:pt x="251" y="1139"/>
                    </a:lnTo>
                    <a:lnTo>
                      <a:pt x="244" y="1147"/>
                    </a:lnTo>
                    <a:lnTo>
                      <a:pt x="244" y="1162"/>
                    </a:lnTo>
                    <a:lnTo>
                      <a:pt x="244" y="1170"/>
                    </a:lnTo>
                    <a:lnTo>
                      <a:pt x="244" y="1193"/>
                    </a:lnTo>
                    <a:lnTo>
                      <a:pt x="236" y="1215"/>
                    </a:lnTo>
                    <a:lnTo>
                      <a:pt x="228" y="1231"/>
                    </a:lnTo>
                    <a:lnTo>
                      <a:pt x="221" y="1238"/>
                    </a:lnTo>
                    <a:lnTo>
                      <a:pt x="213" y="1253"/>
                    </a:lnTo>
                    <a:lnTo>
                      <a:pt x="206" y="1269"/>
                    </a:lnTo>
                    <a:lnTo>
                      <a:pt x="206" y="1276"/>
                    </a:lnTo>
                    <a:lnTo>
                      <a:pt x="206" y="1284"/>
                    </a:lnTo>
                    <a:lnTo>
                      <a:pt x="206" y="1291"/>
                    </a:lnTo>
                    <a:lnTo>
                      <a:pt x="206" y="1299"/>
                    </a:lnTo>
                    <a:lnTo>
                      <a:pt x="213" y="1307"/>
                    </a:lnTo>
                    <a:lnTo>
                      <a:pt x="213" y="1314"/>
                    </a:lnTo>
                    <a:lnTo>
                      <a:pt x="206" y="1314"/>
                    </a:lnTo>
                    <a:lnTo>
                      <a:pt x="198" y="1314"/>
                    </a:lnTo>
                    <a:lnTo>
                      <a:pt x="198" y="1307"/>
                    </a:lnTo>
                    <a:lnTo>
                      <a:pt x="190" y="1314"/>
                    </a:lnTo>
                    <a:lnTo>
                      <a:pt x="183" y="1314"/>
                    </a:lnTo>
                    <a:lnTo>
                      <a:pt x="183" y="1322"/>
                    </a:lnTo>
                    <a:lnTo>
                      <a:pt x="183" y="1329"/>
                    </a:lnTo>
                    <a:lnTo>
                      <a:pt x="190" y="1329"/>
                    </a:lnTo>
                    <a:lnTo>
                      <a:pt x="198" y="1329"/>
                    </a:lnTo>
                    <a:lnTo>
                      <a:pt x="206" y="1337"/>
                    </a:lnTo>
                    <a:lnTo>
                      <a:pt x="198" y="1345"/>
                    </a:lnTo>
                    <a:lnTo>
                      <a:pt x="198" y="1352"/>
                    </a:lnTo>
                    <a:lnTo>
                      <a:pt x="198" y="1360"/>
                    </a:lnTo>
                    <a:lnTo>
                      <a:pt x="206" y="1367"/>
                    </a:lnTo>
                    <a:lnTo>
                      <a:pt x="213" y="1375"/>
                    </a:lnTo>
                    <a:lnTo>
                      <a:pt x="221" y="1383"/>
                    </a:lnTo>
                    <a:lnTo>
                      <a:pt x="244" y="1390"/>
                    </a:lnTo>
                    <a:lnTo>
                      <a:pt x="251" y="1398"/>
                    </a:lnTo>
                    <a:lnTo>
                      <a:pt x="274" y="1405"/>
                    </a:lnTo>
                    <a:lnTo>
                      <a:pt x="282" y="1413"/>
                    </a:lnTo>
                    <a:lnTo>
                      <a:pt x="289" y="1413"/>
                    </a:lnTo>
                    <a:lnTo>
                      <a:pt x="312" y="1421"/>
                    </a:lnTo>
                    <a:lnTo>
                      <a:pt x="327" y="1428"/>
                    </a:lnTo>
                    <a:lnTo>
                      <a:pt x="343" y="1436"/>
                    </a:lnTo>
                    <a:lnTo>
                      <a:pt x="358" y="1451"/>
                    </a:lnTo>
                    <a:lnTo>
                      <a:pt x="373" y="1466"/>
                    </a:lnTo>
                    <a:lnTo>
                      <a:pt x="381" y="1466"/>
                    </a:lnTo>
                    <a:lnTo>
                      <a:pt x="388" y="1474"/>
                    </a:lnTo>
                    <a:lnTo>
                      <a:pt x="388" y="1504"/>
                    </a:lnTo>
                    <a:lnTo>
                      <a:pt x="396" y="1527"/>
                    </a:lnTo>
                    <a:lnTo>
                      <a:pt x="388" y="1535"/>
                    </a:lnTo>
                    <a:lnTo>
                      <a:pt x="388" y="1550"/>
                    </a:lnTo>
                    <a:lnTo>
                      <a:pt x="381" y="1557"/>
                    </a:lnTo>
                    <a:lnTo>
                      <a:pt x="381" y="1565"/>
                    </a:lnTo>
                    <a:lnTo>
                      <a:pt x="381" y="1580"/>
                    </a:lnTo>
                    <a:lnTo>
                      <a:pt x="381" y="1588"/>
                    </a:lnTo>
                    <a:lnTo>
                      <a:pt x="388" y="1595"/>
                    </a:lnTo>
                    <a:lnTo>
                      <a:pt x="396" y="1603"/>
                    </a:lnTo>
                    <a:lnTo>
                      <a:pt x="403" y="1603"/>
                    </a:lnTo>
                    <a:lnTo>
                      <a:pt x="403" y="1595"/>
                    </a:lnTo>
                    <a:lnTo>
                      <a:pt x="411" y="1603"/>
                    </a:lnTo>
                    <a:lnTo>
                      <a:pt x="411" y="1611"/>
                    </a:lnTo>
                    <a:lnTo>
                      <a:pt x="419" y="1611"/>
                    </a:lnTo>
                    <a:lnTo>
                      <a:pt x="426" y="1611"/>
                    </a:lnTo>
                    <a:lnTo>
                      <a:pt x="434" y="1603"/>
                    </a:lnTo>
                    <a:lnTo>
                      <a:pt x="441" y="1603"/>
                    </a:lnTo>
                    <a:lnTo>
                      <a:pt x="449" y="1595"/>
                    </a:lnTo>
                    <a:lnTo>
                      <a:pt x="457" y="1595"/>
                    </a:lnTo>
                    <a:lnTo>
                      <a:pt x="464" y="1595"/>
                    </a:lnTo>
                    <a:lnTo>
                      <a:pt x="472" y="1595"/>
                    </a:lnTo>
                    <a:lnTo>
                      <a:pt x="479" y="1595"/>
                    </a:lnTo>
                    <a:lnTo>
                      <a:pt x="495" y="1595"/>
                    </a:lnTo>
                    <a:lnTo>
                      <a:pt x="495" y="1603"/>
                    </a:lnTo>
                    <a:lnTo>
                      <a:pt x="502" y="1611"/>
                    </a:lnTo>
                    <a:lnTo>
                      <a:pt x="502" y="1618"/>
                    </a:lnTo>
                    <a:lnTo>
                      <a:pt x="502" y="1626"/>
                    </a:lnTo>
                    <a:lnTo>
                      <a:pt x="510" y="1626"/>
                    </a:lnTo>
                    <a:lnTo>
                      <a:pt x="533" y="1626"/>
                    </a:lnTo>
                    <a:lnTo>
                      <a:pt x="540" y="1626"/>
                    </a:lnTo>
                    <a:lnTo>
                      <a:pt x="548" y="1618"/>
                    </a:lnTo>
                    <a:lnTo>
                      <a:pt x="556" y="1618"/>
                    </a:lnTo>
                    <a:lnTo>
                      <a:pt x="571" y="1618"/>
                    </a:lnTo>
                    <a:lnTo>
                      <a:pt x="578" y="1618"/>
                    </a:lnTo>
                    <a:lnTo>
                      <a:pt x="601" y="1626"/>
                    </a:lnTo>
                    <a:lnTo>
                      <a:pt x="609" y="1626"/>
                    </a:lnTo>
                    <a:lnTo>
                      <a:pt x="609" y="1633"/>
                    </a:lnTo>
                    <a:lnTo>
                      <a:pt x="609" y="1641"/>
                    </a:lnTo>
                    <a:lnTo>
                      <a:pt x="601" y="1648"/>
                    </a:lnTo>
                    <a:lnTo>
                      <a:pt x="594" y="1648"/>
                    </a:lnTo>
                    <a:lnTo>
                      <a:pt x="594" y="1656"/>
                    </a:lnTo>
                    <a:lnTo>
                      <a:pt x="594" y="1664"/>
                    </a:lnTo>
                    <a:lnTo>
                      <a:pt x="594" y="1671"/>
                    </a:lnTo>
                    <a:lnTo>
                      <a:pt x="586" y="1686"/>
                    </a:lnTo>
                    <a:lnTo>
                      <a:pt x="586" y="1694"/>
                    </a:lnTo>
                    <a:lnTo>
                      <a:pt x="578" y="1694"/>
                    </a:lnTo>
                    <a:lnTo>
                      <a:pt x="571" y="1702"/>
                    </a:lnTo>
                    <a:lnTo>
                      <a:pt x="571" y="1709"/>
                    </a:lnTo>
                    <a:lnTo>
                      <a:pt x="571" y="1717"/>
                    </a:lnTo>
                    <a:lnTo>
                      <a:pt x="571" y="1724"/>
                    </a:lnTo>
                    <a:lnTo>
                      <a:pt x="571" y="1732"/>
                    </a:lnTo>
                    <a:lnTo>
                      <a:pt x="571" y="1747"/>
                    </a:lnTo>
                    <a:lnTo>
                      <a:pt x="571" y="1755"/>
                    </a:lnTo>
                    <a:lnTo>
                      <a:pt x="571" y="1762"/>
                    </a:lnTo>
                    <a:lnTo>
                      <a:pt x="571" y="1770"/>
                    </a:lnTo>
                    <a:lnTo>
                      <a:pt x="578" y="1778"/>
                    </a:lnTo>
                    <a:lnTo>
                      <a:pt x="586" y="1778"/>
                    </a:lnTo>
                    <a:lnTo>
                      <a:pt x="586" y="1785"/>
                    </a:lnTo>
                    <a:lnTo>
                      <a:pt x="594" y="1793"/>
                    </a:lnTo>
                    <a:lnTo>
                      <a:pt x="594" y="1800"/>
                    </a:lnTo>
                    <a:lnTo>
                      <a:pt x="594" y="1816"/>
                    </a:lnTo>
                    <a:lnTo>
                      <a:pt x="594" y="1831"/>
                    </a:lnTo>
                    <a:lnTo>
                      <a:pt x="594" y="1838"/>
                    </a:lnTo>
                    <a:lnTo>
                      <a:pt x="586" y="1846"/>
                    </a:lnTo>
                    <a:lnTo>
                      <a:pt x="586" y="1854"/>
                    </a:lnTo>
                    <a:lnTo>
                      <a:pt x="578" y="1854"/>
                    </a:lnTo>
                    <a:lnTo>
                      <a:pt x="571" y="1861"/>
                    </a:lnTo>
                    <a:lnTo>
                      <a:pt x="563" y="1861"/>
                    </a:lnTo>
                    <a:lnTo>
                      <a:pt x="556" y="1861"/>
                    </a:lnTo>
                    <a:lnTo>
                      <a:pt x="556" y="1869"/>
                    </a:lnTo>
                    <a:lnTo>
                      <a:pt x="556" y="1876"/>
                    </a:lnTo>
                    <a:lnTo>
                      <a:pt x="556" y="1884"/>
                    </a:lnTo>
                    <a:lnTo>
                      <a:pt x="563" y="1892"/>
                    </a:lnTo>
                    <a:lnTo>
                      <a:pt x="556" y="1899"/>
                    </a:lnTo>
                    <a:lnTo>
                      <a:pt x="556" y="1907"/>
                    </a:lnTo>
                    <a:lnTo>
                      <a:pt x="563" y="1914"/>
                    </a:lnTo>
                    <a:lnTo>
                      <a:pt x="571" y="1922"/>
                    </a:lnTo>
                    <a:lnTo>
                      <a:pt x="563" y="1930"/>
                    </a:lnTo>
                    <a:lnTo>
                      <a:pt x="571" y="1930"/>
                    </a:lnTo>
                    <a:lnTo>
                      <a:pt x="571" y="1937"/>
                    </a:lnTo>
                    <a:lnTo>
                      <a:pt x="571" y="1945"/>
                    </a:lnTo>
                    <a:lnTo>
                      <a:pt x="571" y="1952"/>
                    </a:lnTo>
                    <a:lnTo>
                      <a:pt x="578" y="1952"/>
                    </a:lnTo>
                    <a:lnTo>
                      <a:pt x="586" y="1960"/>
                    </a:lnTo>
                    <a:lnTo>
                      <a:pt x="594" y="1960"/>
                    </a:lnTo>
                    <a:lnTo>
                      <a:pt x="601" y="1975"/>
                    </a:lnTo>
                    <a:lnTo>
                      <a:pt x="601" y="1983"/>
                    </a:lnTo>
                    <a:lnTo>
                      <a:pt x="601" y="1990"/>
                    </a:lnTo>
                    <a:lnTo>
                      <a:pt x="594" y="2006"/>
                    </a:lnTo>
                    <a:lnTo>
                      <a:pt x="594" y="2013"/>
                    </a:lnTo>
                    <a:lnTo>
                      <a:pt x="594" y="2021"/>
                    </a:lnTo>
                    <a:lnTo>
                      <a:pt x="594" y="2028"/>
                    </a:lnTo>
                    <a:lnTo>
                      <a:pt x="586" y="2036"/>
                    </a:lnTo>
                    <a:lnTo>
                      <a:pt x="578" y="2036"/>
                    </a:lnTo>
                    <a:lnTo>
                      <a:pt x="571" y="2036"/>
                    </a:lnTo>
                    <a:lnTo>
                      <a:pt x="563" y="2044"/>
                    </a:lnTo>
                    <a:lnTo>
                      <a:pt x="556" y="2051"/>
                    </a:lnTo>
                    <a:lnTo>
                      <a:pt x="548" y="2059"/>
                    </a:lnTo>
                    <a:lnTo>
                      <a:pt x="533" y="2066"/>
                    </a:lnTo>
                    <a:lnTo>
                      <a:pt x="518" y="2082"/>
                    </a:lnTo>
                    <a:lnTo>
                      <a:pt x="510" y="2097"/>
                    </a:lnTo>
                    <a:lnTo>
                      <a:pt x="502" y="2104"/>
                    </a:lnTo>
                    <a:lnTo>
                      <a:pt x="495" y="2112"/>
                    </a:lnTo>
                    <a:lnTo>
                      <a:pt x="487" y="2120"/>
                    </a:lnTo>
                    <a:lnTo>
                      <a:pt x="487" y="2127"/>
                    </a:lnTo>
                    <a:lnTo>
                      <a:pt x="487" y="2142"/>
                    </a:lnTo>
                    <a:lnTo>
                      <a:pt x="479" y="2150"/>
                    </a:lnTo>
                    <a:lnTo>
                      <a:pt x="479" y="2158"/>
                    </a:lnTo>
                    <a:lnTo>
                      <a:pt x="479" y="2165"/>
                    </a:lnTo>
                    <a:lnTo>
                      <a:pt x="487" y="2165"/>
                    </a:lnTo>
                    <a:lnTo>
                      <a:pt x="487" y="2173"/>
                    </a:lnTo>
                    <a:lnTo>
                      <a:pt x="495" y="2180"/>
                    </a:lnTo>
                    <a:lnTo>
                      <a:pt x="502" y="2188"/>
                    </a:lnTo>
                    <a:lnTo>
                      <a:pt x="510" y="2203"/>
                    </a:lnTo>
                    <a:lnTo>
                      <a:pt x="510" y="2211"/>
                    </a:lnTo>
                    <a:lnTo>
                      <a:pt x="518" y="2218"/>
                    </a:lnTo>
                    <a:lnTo>
                      <a:pt x="518" y="2226"/>
                    </a:lnTo>
                    <a:lnTo>
                      <a:pt x="518" y="2234"/>
                    </a:lnTo>
                    <a:lnTo>
                      <a:pt x="518" y="2249"/>
                    </a:lnTo>
                    <a:lnTo>
                      <a:pt x="518" y="2256"/>
                    </a:lnTo>
                    <a:lnTo>
                      <a:pt x="518" y="2272"/>
                    </a:lnTo>
                    <a:lnTo>
                      <a:pt x="518" y="2279"/>
                    </a:lnTo>
                    <a:lnTo>
                      <a:pt x="518" y="2287"/>
                    </a:lnTo>
                    <a:lnTo>
                      <a:pt x="518" y="2294"/>
                    </a:lnTo>
                    <a:lnTo>
                      <a:pt x="525" y="2302"/>
                    </a:lnTo>
                    <a:lnTo>
                      <a:pt x="518" y="2310"/>
                    </a:lnTo>
                    <a:lnTo>
                      <a:pt x="518" y="2325"/>
                    </a:lnTo>
                    <a:lnTo>
                      <a:pt x="510" y="2332"/>
                    </a:lnTo>
                    <a:lnTo>
                      <a:pt x="510" y="2348"/>
                    </a:lnTo>
                    <a:lnTo>
                      <a:pt x="518" y="2355"/>
                    </a:lnTo>
                    <a:lnTo>
                      <a:pt x="525" y="2363"/>
                    </a:lnTo>
                    <a:lnTo>
                      <a:pt x="525" y="2370"/>
                    </a:lnTo>
                    <a:lnTo>
                      <a:pt x="533" y="2386"/>
                    </a:lnTo>
                    <a:lnTo>
                      <a:pt x="540" y="2401"/>
                    </a:lnTo>
                    <a:lnTo>
                      <a:pt x="540" y="2416"/>
                    </a:lnTo>
                    <a:lnTo>
                      <a:pt x="548" y="2431"/>
                    </a:lnTo>
                    <a:lnTo>
                      <a:pt x="548" y="2439"/>
                    </a:lnTo>
                    <a:lnTo>
                      <a:pt x="556" y="2446"/>
                    </a:lnTo>
                    <a:lnTo>
                      <a:pt x="563" y="2462"/>
                    </a:lnTo>
                    <a:lnTo>
                      <a:pt x="578" y="2469"/>
                    </a:lnTo>
                    <a:lnTo>
                      <a:pt x="586" y="2477"/>
                    </a:lnTo>
                    <a:lnTo>
                      <a:pt x="594" y="2477"/>
                    </a:lnTo>
                    <a:lnTo>
                      <a:pt x="601" y="2477"/>
                    </a:lnTo>
                    <a:lnTo>
                      <a:pt x="609" y="2477"/>
                    </a:lnTo>
                    <a:lnTo>
                      <a:pt x="616" y="2469"/>
                    </a:lnTo>
                    <a:lnTo>
                      <a:pt x="624" y="2462"/>
                    </a:lnTo>
                    <a:lnTo>
                      <a:pt x="632" y="2462"/>
                    </a:lnTo>
                    <a:lnTo>
                      <a:pt x="639" y="2462"/>
                    </a:lnTo>
                    <a:lnTo>
                      <a:pt x="647" y="2462"/>
                    </a:lnTo>
                    <a:lnTo>
                      <a:pt x="654" y="2454"/>
                    </a:lnTo>
                    <a:lnTo>
                      <a:pt x="662" y="2454"/>
                    </a:lnTo>
                    <a:lnTo>
                      <a:pt x="670" y="2462"/>
                    </a:lnTo>
                    <a:lnTo>
                      <a:pt x="677" y="2462"/>
                    </a:lnTo>
                    <a:lnTo>
                      <a:pt x="677" y="2469"/>
                    </a:lnTo>
                    <a:lnTo>
                      <a:pt x="685" y="2469"/>
                    </a:lnTo>
                    <a:lnTo>
                      <a:pt x="692" y="2462"/>
                    </a:lnTo>
                    <a:lnTo>
                      <a:pt x="700" y="2454"/>
                    </a:lnTo>
                    <a:lnTo>
                      <a:pt x="708" y="2454"/>
                    </a:lnTo>
                    <a:lnTo>
                      <a:pt x="715" y="2454"/>
                    </a:lnTo>
                    <a:lnTo>
                      <a:pt x="715" y="2462"/>
                    </a:lnTo>
                    <a:lnTo>
                      <a:pt x="723" y="2469"/>
                    </a:lnTo>
                    <a:lnTo>
                      <a:pt x="731" y="2469"/>
                    </a:lnTo>
                    <a:lnTo>
                      <a:pt x="738" y="2469"/>
                    </a:lnTo>
                    <a:lnTo>
                      <a:pt x="746" y="2469"/>
                    </a:lnTo>
                    <a:lnTo>
                      <a:pt x="753" y="2477"/>
                    </a:lnTo>
                    <a:lnTo>
                      <a:pt x="753" y="2484"/>
                    </a:lnTo>
                    <a:lnTo>
                      <a:pt x="761" y="2484"/>
                    </a:lnTo>
                    <a:lnTo>
                      <a:pt x="769" y="2484"/>
                    </a:lnTo>
                    <a:lnTo>
                      <a:pt x="776" y="2492"/>
                    </a:lnTo>
                    <a:lnTo>
                      <a:pt x="776" y="2500"/>
                    </a:lnTo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47" name="Freeform 8"/>
              <p:cNvSpPr>
                <a:spLocks/>
              </p:cNvSpPr>
              <p:nvPr/>
            </p:nvSpPr>
            <p:spPr bwMode="auto">
              <a:xfrm>
                <a:off x="3236914" y="1885949"/>
                <a:ext cx="3859215" cy="2247896"/>
              </a:xfrm>
              <a:custGeom>
                <a:avLst/>
                <a:gdLst>
                  <a:gd name="T0" fmla="*/ 2147483647 w 3012"/>
                  <a:gd name="T1" fmla="*/ 2147483647 h 1657"/>
                  <a:gd name="T2" fmla="*/ 2147483647 w 3012"/>
                  <a:gd name="T3" fmla="*/ 0 h 1657"/>
                  <a:gd name="T4" fmla="*/ 2147483647 w 3012"/>
                  <a:gd name="T5" fmla="*/ 2147483647 h 1657"/>
                  <a:gd name="T6" fmla="*/ 2147483647 w 3012"/>
                  <a:gd name="T7" fmla="*/ 2147483647 h 1657"/>
                  <a:gd name="T8" fmla="*/ 2147483647 w 3012"/>
                  <a:gd name="T9" fmla="*/ 2147483647 h 1657"/>
                  <a:gd name="T10" fmla="*/ 2147483647 w 3012"/>
                  <a:gd name="T11" fmla="*/ 2147483647 h 1657"/>
                  <a:gd name="T12" fmla="*/ 2147483647 w 3012"/>
                  <a:gd name="T13" fmla="*/ 2147483647 h 1657"/>
                  <a:gd name="T14" fmla="*/ 2147483647 w 3012"/>
                  <a:gd name="T15" fmla="*/ 2147483647 h 1657"/>
                  <a:gd name="T16" fmla="*/ 2147483647 w 3012"/>
                  <a:gd name="T17" fmla="*/ 2147483647 h 1657"/>
                  <a:gd name="T18" fmla="*/ 2147483647 w 3012"/>
                  <a:gd name="T19" fmla="*/ 2147483647 h 1657"/>
                  <a:gd name="T20" fmla="*/ 2147483647 w 3012"/>
                  <a:gd name="T21" fmla="*/ 2147483647 h 1657"/>
                  <a:gd name="T22" fmla="*/ 2147483647 w 3012"/>
                  <a:gd name="T23" fmla="*/ 2147483647 h 1657"/>
                  <a:gd name="T24" fmla="*/ 2147483647 w 3012"/>
                  <a:gd name="T25" fmla="*/ 2147483647 h 1657"/>
                  <a:gd name="T26" fmla="*/ 2147483647 w 3012"/>
                  <a:gd name="T27" fmla="*/ 2147483647 h 1657"/>
                  <a:gd name="T28" fmla="*/ 2147483647 w 3012"/>
                  <a:gd name="T29" fmla="*/ 2147483647 h 1657"/>
                  <a:gd name="T30" fmla="*/ 2147483647 w 3012"/>
                  <a:gd name="T31" fmla="*/ 2147483647 h 1657"/>
                  <a:gd name="T32" fmla="*/ 2147483647 w 3012"/>
                  <a:gd name="T33" fmla="*/ 2147483647 h 1657"/>
                  <a:gd name="T34" fmla="*/ 2147483647 w 3012"/>
                  <a:gd name="T35" fmla="*/ 2147483647 h 1657"/>
                  <a:gd name="T36" fmla="*/ 2147483647 w 3012"/>
                  <a:gd name="T37" fmla="*/ 2147483647 h 1657"/>
                  <a:gd name="T38" fmla="*/ 2147483647 w 3012"/>
                  <a:gd name="T39" fmla="*/ 2147483647 h 1657"/>
                  <a:gd name="T40" fmla="*/ 2147483647 w 3012"/>
                  <a:gd name="T41" fmla="*/ 2147483647 h 1657"/>
                  <a:gd name="T42" fmla="*/ 2147483647 w 3012"/>
                  <a:gd name="T43" fmla="*/ 2147483647 h 1657"/>
                  <a:gd name="T44" fmla="*/ 2147483647 w 3012"/>
                  <a:gd name="T45" fmla="*/ 2147483647 h 1657"/>
                  <a:gd name="T46" fmla="*/ 2147483647 w 3012"/>
                  <a:gd name="T47" fmla="*/ 2147483647 h 1657"/>
                  <a:gd name="T48" fmla="*/ 2147483647 w 3012"/>
                  <a:gd name="T49" fmla="*/ 2147483647 h 1657"/>
                  <a:gd name="T50" fmla="*/ 2147483647 w 3012"/>
                  <a:gd name="T51" fmla="*/ 2147483647 h 1657"/>
                  <a:gd name="T52" fmla="*/ 2147483647 w 3012"/>
                  <a:gd name="T53" fmla="*/ 2147483647 h 1657"/>
                  <a:gd name="T54" fmla="*/ 2147483647 w 3012"/>
                  <a:gd name="T55" fmla="*/ 2147483647 h 1657"/>
                  <a:gd name="T56" fmla="*/ 2147483647 w 3012"/>
                  <a:gd name="T57" fmla="*/ 2147483647 h 1657"/>
                  <a:gd name="T58" fmla="*/ 2147483647 w 3012"/>
                  <a:gd name="T59" fmla="*/ 2147483647 h 1657"/>
                  <a:gd name="T60" fmla="*/ 2147483647 w 3012"/>
                  <a:gd name="T61" fmla="*/ 2147483647 h 1657"/>
                  <a:gd name="T62" fmla="*/ 2147483647 w 3012"/>
                  <a:gd name="T63" fmla="*/ 2147483647 h 1657"/>
                  <a:gd name="T64" fmla="*/ 2147483647 w 3012"/>
                  <a:gd name="T65" fmla="*/ 2147483647 h 1657"/>
                  <a:gd name="T66" fmla="*/ 2147483647 w 3012"/>
                  <a:gd name="T67" fmla="*/ 2147483647 h 1657"/>
                  <a:gd name="T68" fmla="*/ 2147483647 w 3012"/>
                  <a:gd name="T69" fmla="*/ 2147483647 h 1657"/>
                  <a:gd name="T70" fmla="*/ 2147483647 w 3012"/>
                  <a:gd name="T71" fmla="*/ 2147483647 h 1657"/>
                  <a:gd name="T72" fmla="*/ 2147483647 w 3012"/>
                  <a:gd name="T73" fmla="*/ 2147483647 h 1657"/>
                  <a:gd name="T74" fmla="*/ 2147483647 w 3012"/>
                  <a:gd name="T75" fmla="*/ 2147483647 h 1657"/>
                  <a:gd name="T76" fmla="*/ 2147483647 w 3012"/>
                  <a:gd name="T77" fmla="*/ 2147483647 h 1657"/>
                  <a:gd name="T78" fmla="*/ 2147483647 w 3012"/>
                  <a:gd name="T79" fmla="*/ 2147483647 h 1657"/>
                  <a:gd name="T80" fmla="*/ 2147483647 w 3012"/>
                  <a:gd name="T81" fmla="*/ 2147483647 h 1657"/>
                  <a:gd name="T82" fmla="*/ 2147483647 w 3012"/>
                  <a:gd name="T83" fmla="*/ 2147483647 h 1657"/>
                  <a:gd name="T84" fmla="*/ 2147483647 w 3012"/>
                  <a:gd name="T85" fmla="*/ 2147483647 h 1657"/>
                  <a:gd name="T86" fmla="*/ 2147483647 w 3012"/>
                  <a:gd name="T87" fmla="*/ 2147483647 h 1657"/>
                  <a:gd name="T88" fmla="*/ 2147483647 w 3012"/>
                  <a:gd name="T89" fmla="*/ 2147483647 h 1657"/>
                  <a:gd name="T90" fmla="*/ 2147483647 w 3012"/>
                  <a:gd name="T91" fmla="*/ 2147483647 h 1657"/>
                  <a:gd name="T92" fmla="*/ 2147483647 w 3012"/>
                  <a:gd name="T93" fmla="*/ 2147483647 h 1657"/>
                  <a:gd name="T94" fmla="*/ 2147483647 w 3012"/>
                  <a:gd name="T95" fmla="*/ 2147483647 h 1657"/>
                  <a:gd name="T96" fmla="*/ 2147483647 w 3012"/>
                  <a:gd name="T97" fmla="*/ 2147483647 h 1657"/>
                  <a:gd name="T98" fmla="*/ 2147483647 w 3012"/>
                  <a:gd name="T99" fmla="*/ 2147483647 h 1657"/>
                  <a:gd name="T100" fmla="*/ 2147483647 w 3012"/>
                  <a:gd name="T101" fmla="*/ 2147483647 h 1657"/>
                  <a:gd name="T102" fmla="*/ 2147483647 w 3012"/>
                  <a:gd name="T103" fmla="*/ 2147483647 h 1657"/>
                  <a:gd name="T104" fmla="*/ 2147483647 w 3012"/>
                  <a:gd name="T105" fmla="*/ 2147483647 h 1657"/>
                  <a:gd name="T106" fmla="*/ 2147483647 w 3012"/>
                  <a:gd name="T107" fmla="*/ 2147483647 h 1657"/>
                  <a:gd name="T108" fmla="*/ 2147483647 w 3012"/>
                  <a:gd name="T109" fmla="*/ 2147483647 h 1657"/>
                  <a:gd name="T110" fmla="*/ 2147483647 w 3012"/>
                  <a:gd name="T111" fmla="*/ 2147483647 h 1657"/>
                  <a:gd name="T112" fmla="*/ 2147483647 w 3012"/>
                  <a:gd name="T113" fmla="*/ 2147483647 h 1657"/>
                  <a:gd name="T114" fmla="*/ 2147483647 w 3012"/>
                  <a:gd name="T115" fmla="*/ 2147483647 h 1657"/>
                  <a:gd name="T116" fmla="*/ 2147483647 w 3012"/>
                  <a:gd name="T117" fmla="*/ 2147483647 h 165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12"/>
                  <a:gd name="T178" fmla="*/ 0 h 1657"/>
                  <a:gd name="T179" fmla="*/ 3012 w 3012"/>
                  <a:gd name="T180" fmla="*/ 1657 h 165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12" h="1657">
                    <a:moveTo>
                      <a:pt x="3012" y="8"/>
                    </a:moveTo>
                    <a:lnTo>
                      <a:pt x="3005" y="8"/>
                    </a:lnTo>
                    <a:lnTo>
                      <a:pt x="2997" y="0"/>
                    </a:lnTo>
                    <a:lnTo>
                      <a:pt x="2989" y="0"/>
                    </a:lnTo>
                    <a:lnTo>
                      <a:pt x="2982" y="0"/>
                    </a:lnTo>
                    <a:lnTo>
                      <a:pt x="2974" y="8"/>
                    </a:lnTo>
                    <a:lnTo>
                      <a:pt x="2967" y="15"/>
                    </a:lnTo>
                    <a:lnTo>
                      <a:pt x="2959" y="23"/>
                    </a:lnTo>
                    <a:lnTo>
                      <a:pt x="2951" y="31"/>
                    </a:lnTo>
                    <a:lnTo>
                      <a:pt x="2951" y="38"/>
                    </a:lnTo>
                    <a:lnTo>
                      <a:pt x="2951" y="46"/>
                    </a:lnTo>
                    <a:lnTo>
                      <a:pt x="2944" y="53"/>
                    </a:lnTo>
                    <a:lnTo>
                      <a:pt x="2936" y="53"/>
                    </a:lnTo>
                    <a:lnTo>
                      <a:pt x="2929" y="46"/>
                    </a:lnTo>
                    <a:lnTo>
                      <a:pt x="2921" y="38"/>
                    </a:lnTo>
                    <a:lnTo>
                      <a:pt x="2913" y="31"/>
                    </a:lnTo>
                    <a:lnTo>
                      <a:pt x="2906" y="23"/>
                    </a:lnTo>
                    <a:lnTo>
                      <a:pt x="2898" y="8"/>
                    </a:lnTo>
                    <a:lnTo>
                      <a:pt x="2883" y="0"/>
                    </a:lnTo>
                    <a:lnTo>
                      <a:pt x="2875" y="0"/>
                    </a:lnTo>
                    <a:lnTo>
                      <a:pt x="2868" y="0"/>
                    </a:lnTo>
                    <a:lnTo>
                      <a:pt x="2860" y="8"/>
                    </a:lnTo>
                    <a:lnTo>
                      <a:pt x="2860" y="15"/>
                    </a:lnTo>
                    <a:lnTo>
                      <a:pt x="2853" y="23"/>
                    </a:lnTo>
                    <a:lnTo>
                      <a:pt x="2845" y="23"/>
                    </a:lnTo>
                    <a:lnTo>
                      <a:pt x="2837" y="15"/>
                    </a:lnTo>
                    <a:lnTo>
                      <a:pt x="2830" y="8"/>
                    </a:lnTo>
                    <a:lnTo>
                      <a:pt x="2822" y="8"/>
                    </a:lnTo>
                    <a:lnTo>
                      <a:pt x="2814" y="15"/>
                    </a:lnTo>
                    <a:lnTo>
                      <a:pt x="2799" y="15"/>
                    </a:lnTo>
                    <a:lnTo>
                      <a:pt x="2792" y="23"/>
                    </a:lnTo>
                    <a:lnTo>
                      <a:pt x="2776" y="23"/>
                    </a:lnTo>
                    <a:lnTo>
                      <a:pt x="2769" y="23"/>
                    </a:lnTo>
                    <a:lnTo>
                      <a:pt x="2754" y="23"/>
                    </a:lnTo>
                    <a:lnTo>
                      <a:pt x="2746" y="23"/>
                    </a:lnTo>
                    <a:lnTo>
                      <a:pt x="2738" y="23"/>
                    </a:lnTo>
                    <a:lnTo>
                      <a:pt x="2731" y="31"/>
                    </a:lnTo>
                    <a:lnTo>
                      <a:pt x="2723" y="38"/>
                    </a:lnTo>
                    <a:lnTo>
                      <a:pt x="2716" y="46"/>
                    </a:lnTo>
                    <a:lnTo>
                      <a:pt x="2708" y="53"/>
                    </a:lnTo>
                    <a:lnTo>
                      <a:pt x="2700" y="69"/>
                    </a:lnTo>
                    <a:lnTo>
                      <a:pt x="2693" y="69"/>
                    </a:lnTo>
                    <a:lnTo>
                      <a:pt x="2685" y="69"/>
                    </a:lnTo>
                    <a:lnTo>
                      <a:pt x="2678" y="76"/>
                    </a:lnTo>
                    <a:lnTo>
                      <a:pt x="2678" y="84"/>
                    </a:lnTo>
                    <a:lnTo>
                      <a:pt x="2662" y="84"/>
                    </a:lnTo>
                    <a:lnTo>
                      <a:pt x="2655" y="84"/>
                    </a:lnTo>
                    <a:lnTo>
                      <a:pt x="2647" y="84"/>
                    </a:lnTo>
                    <a:lnTo>
                      <a:pt x="2640" y="84"/>
                    </a:lnTo>
                    <a:lnTo>
                      <a:pt x="2624" y="84"/>
                    </a:lnTo>
                    <a:lnTo>
                      <a:pt x="2617" y="91"/>
                    </a:lnTo>
                    <a:lnTo>
                      <a:pt x="2609" y="99"/>
                    </a:lnTo>
                    <a:lnTo>
                      <a:pt x="2609" y="107"/>
                    </a:lnTo>
                    <a:lnTo>
                      <a:pt x="2609" y="114"/>
                    </a:lnTo>
                    <a:lnTo>
                      <a:pt x="2617" y="114"/>
                    </a:lnTo>
                    <a:lnTo>
                      <a:pt x="2624" y="122"/>
                    </a:lnTo>
                    <a:lnTo>
                      <a:pt x="2617" y="129"/>
                    </a:lnTo>
                    <a:lnTo>
                      <a:pt x="2617" y="137"/>
                    </a:lnTo>
                    <a:lnTo>
                      <a:pt x="2609" y="137"/>
                    </a:lnTo>
                    <a:lnTo>
                      <a:pt x="2601" y="129"/>
                    </a:lnTo>
                    <a:lnTo>
                      <a:pt x="2594" y="129"/>
                    </a:lnTo>
                    <a:lnTo>
                      <a:pt x="2586" y="122"/>
                    </a:lnTo>
                    <a:lnTo>
                      <a:pt x="2579" y="122"/>
                    </a:lnTo>
                    <a:lnTo>
                      <a:pt x="2579" y="129"/>
                    </a:lnTo>
                    <a:lnTo>
                      <a:pt x="2579" y="137"/>
                    </a:lnTo>
                    <a:lnTo>
                      <a:pt x="2579" y="145"/>
                    </a:lnTo>
                    <a:lnTo>
                      <a:pt x="2571" y="145"/>
                    </a:lnTo>
                    <a:lnTo>
                      <a:pt x="2548" y="145"/>
                    </a:lnTo>
                    <a:lnTo>
                      <a:pt x="2541" y="145"/>
                    </a:lnTo>
                    <a:lnTo>
                      <a:pt x="2533" y="137"/>
                    </a:lnTo>
                    <a:lnTo>
                      <a:pt x="2525" y="129"/>
                    </a:lnTo>
                    <a:lnTo>
                      <a:pt x="2518" y="129"/>
                    </a:lnTo>
                    <a:lnTo>
                      <a:pt x="2487" y="129"/>
                    </a:lnTo>
                    <a:lnTo>
                      <a:pt x="2480" y="129"/>
                    </a:lnTo>
                    <a:lnTo>
                      <a:pt x="2480" y="122"/>
                    </a:lnTo>
                    <a:lnTo>
                      <a:pt x="2487" y="114"/>
                    </a:lnTo>
                    <a:lnTo>
                      <a:pt x="2495" y="107"/>
                    </a:lnTo>
                    <a:lnTo>
                      <a:pt x="2487" y="99"/>
                    </a:lnTo>
                    <a:lnTo>
                      <a:pt x="2480" y="99"/>
                    </a:lnTo>
                    <a:lnTo>
                      <a:pt x="2472" y="107"/>
                    </a:lnTo>
                    <a:lnTo>
                      <a:pt x="2465" y="122"/>
                    </a:lnTo>
                    <a:lnTo>
                      <a:pt x="2457" y="122"/>
                    </a:lnTo>
                    <a:lnTo>
                      <a:pt x="2449" y="122"/>
                    </a:lnTo>
                    <a:lnTo>
                      <a:pt x="2434" y="114"/>
                    </a:lnTo>
                    <a:lnTo>
                      <a:pt x="2419" y="107"/>
                    </a:lnTo>
                    <a:lnTo>
                      <a:pt x="2404" y="99"/>
                    </a:lnTo>
                    <a:lnTo>
                      <a:pt x="2396" y="91"/>
                    </a:lnTo>
                    <a:lnTo>
                      <a:pt x="2388" y="91"/>
                    </a:lnTo>
                    <a:lnTo>
                      <a:pt x="2381" y="91"/>
                    </a:lnTo>
                    <a:lnTo>
                      <a:pt x="2373" y="99"/>
                    </a:lnTo>
                    <a:lnTo>
                      <a:pt x="2366" y="99"/>
                    </a:lnTo>
                    <a:lnTo>
                      <a:pt x="2350" y="99"/>
                    </a:lnTo>
                    <a:lnTo>
                      <a:pt x="2343" y="91"/>
                    </a:lnTo>
                    <a:lnTo>
                      <a:pt x="2335" y="91"/>
                    </a:lnTo>
                    <a:lnTo>
                      <a:pt x="2328" y="91"/>
                    </a:lnTo>
                    <a:lnTo>
                      <a:pt x="2320" y="99"/>
                    </a:lnTo>
                    <a:lnTo>
                      <a:pt x="2320" y="107"/>
                    </a:lnTo>
                    <a:lnTo>
                      <a:pt x="2312" y="99"/>
                    </a:lnTo>
                    <a:lnTo>
                      <a:pt x="2312" y="91"/>
                    </a:lnTo>
                    <a:lnTo>
                      <a:pt x="2305" y="91"/>
                    </a:lnTo>
                    <a:lnTo>
                      <a:pt x="2305" y="99"/>
                    </a:lnTo>
                    <a:lnTo>
                      <a:pt x="2297" y="107"/>
                    </a:lnTo>
                    <a:lnTo>
                      <a:pt x="2282" y="107"/>
                    </a:lnTo>
                    <a:lnTo>
                      <a:pt x="2274" y="114"/>
                    </a:lnTo>
                    <a:lnTo>
                      <a:pt x="2274" y="122"/>
                    </a:lnTo>
                    <a:lnTo>
                      <a:pt x="2267" y="129"/>
                    </a:lnTo>
                    <a:lnTo>
                      <a:pt x="2259" y="137"/>
                    </a:lnTo>
                    <a:lnTo>
                      <a:pt x="2244" y="137"/>
                    </a:lnTo>
                    <a:lnTo>
                      <a:pt x="2236" y="137"/>
                    </a:lnTo>
                    <a:lnTo>
                      <a:pt x="2236" y="145"/>
                    </a:lnTo>
                    <a:lnTo>
                      <a:pt x="2244" y="152"/>
                    </a:lnTo>
                    <a:lnTo>
                      <a:pt x="2252" y="152"/>
                    </a:lnTo>
                    <a:lnTo>
                      <a:pt x="2252" y="160"/>
                    </a:lnTo>
                    <a:lnTo>
                      <a:pt x="2244" y="160"/>
                    </a:lnTo>
                    <a:lnTo>
                      <a:pt x="2236" y="160"/>
                    </a:lnTo>
                    <a:lnTo>
                      <a:pt x="2221" y="160"/>
                    </a:lnTo>
                    <a:lnTo>
                      <a:pt x="2198" y="160"/>
                    </a:lnTo>
                    <a:lnTo>
                      <a:pt x="2175" y="160"/>
                    </a:lnTo>
                    <a:lnTo>
                      <a:pt x="2160" y="160"/>
                    </a:lnTo>
                    <a:lnTo>
                      <a:pt x="2145" y="160"/>
                    </a:lnTo>
                    <a:lnTo>
                      <a:pt x="2137" y="160"/>
                    </a:lnTo>
                    <a:lnTo>
                      <a:pt x="2130" y="160"/>
                    </a:lnTo>
                    <a:lnTo>
                      <a:pt x="2130" y="167"/>
                    </a:lnTo>
                    <a:lnTo>
                      <a:pt x="2122" y="167"/>
                    </a:lnTo>
                    <a:lnTo>
                      <a:pt x="2115" y="167"/>
                    </a:lnTo>
                    <a:lnTo>
                      <a:pt x="2107" y="167"/>
                    </a:lnTo>
                    <a:lnTo>
                      <a:pt x="2099" y="175"/>
                    </a:lnTo>
                    <a:lnTo>
                      <a:pt x="2099" y="183"/>
                    </a:lnTo>
                    <a:lnTo>
                      <a:pt x="2099" y="190"/>
                    </a:lnTo>
                    <a:lnTo>
                      <a:pt x="2084" y="190"/>
                    </a:lnTo>
                    <a:lnTo>
                      <a:pt x="2077" y="190"/>
                    </a:lnTo>
                    <a:lnTo>
                      <a:pt x="2077" y="198"/>
                    </a:lnTo>
                    <a:lnTo>
                      <a:pt x="2069" y="205"/>
                    </a:lnTo>
                    <a:lnTo>
                      <a:pt x="2077" y="213"/>
                    </a:lnTo>
                    <a:lnTo>
                      <a:pt x="2084" y="221"/>
                    </a:lnTo>
                    <a:lnTo>
                      <a:pt x="2092" y="221"/>
                    </a:lnTo>
                    <a:lnTo>
                      <a:pt x="2092" y="228"/>
                    </a:lnTo>
                    <a:lnTo>
                      <a:pt x="2099" y="236"/>
                    </a:lnTo>
                    <a:lnTo>
                      <a:pt x="2092" y="243"/>
                    </a:lnTo>
                    <a:lnTo>
                      <a:pt x="2084" y="259"/>
                    </a:lnTo>
                    <a:lnTo>
                      <a:pt x="2084" y="266"/>
                    </a:lnTo>
                    <a:lnTo>
                      <a:pt x="2084" y="274"/>
                    </a:lnTo>
                    <a:lnTo>
                      <a:pt x="2084" y="281"/>
                    </a:lnTo>
                    <a:lnTo>
                      <a:pt x="2077" y="297"/>
                    </a:lnTo>
                    <a:lnTo>
                      <a:pt x="2069" y="312"/>
                    </a:lnTo>
                    <a:lnTo>
                      <a:pt x="2069" y="319"/>
                    </a:lnTo>
                    <a:lnTo>
                      <a:pt x="2077" y="327"/>
                    </a:lnTo>
                    <a:lnTo>
                      <a:pt x="2077" y="342"/>
                    </a:lnTo>
                    <a:lnTo>
                      <a:pt x="2084" y="350"/>
                    </a:lnTo>
                    <a:lnTo>
                      <a:pt x="2084" y="357"/>
                    </a:lnTo>
                    <a:lnTo>
                      <a:pt x="2077" y="365"/>
                    </a:lnTo>
                    <a:lnTo>
                      <a:pt x="2069" y="373"/>
                    </a:lnTo>
                    <a:lnTo>
                      <a:pt x="2061" y="380"/>
                    </a:lnTo>
                    <a:lnTo>
                      <a:pt x="2054" y="380"/>
                    </a:lnTo>
                    <a:lnTo>
                      <a:pt x="2046" y="388"/>
                    </a:lnTo>
                    <a:lnTo>
                      <a:pt x="2039" y="395"/>
                    </a:lnTo>
                    <a:lnTo>
                      <a:pt x="2023" y="403"/>
                    </a:lnTo>
                    <a:lnTo>
                      <a:pt x="2008" y="403"/>
                    </a:lnTo>
                    <a:lnTo>
                      <a:pt x="2000" y="411"/>
                    </a:lnTo>
                    <a:lnTo>
                      <a:pt x="1985" y="418"/>
                    </a:lnTo>
                    <a:lnTo>
                      <a:pt x="1978" y="426"/>
                    </a:lnTo>
                    <a:lnTo>
                      <a:pt x="1970" y="433"/>
                    </a:lnTo>
                    <a:lnTo>
                      <a:pt x="1962" y="441"/>
                    </a:lnTo>
                    <a:lnTo>
                      <a:pt x="1955" y="449"/>
                    </a:lnTo>
                    <a:lnTo>
                      <a:pt x="1947" y="449"/>
                    </a:lnTo>
                    <a:lnTo>
                      <a:pt x="1940" y="441"/>
                    </a:lnTo>
                    <a:lnTo>
                      <a:pt x="1940" y="449"/>
                    </a:lnTo>
                    <a:lnTo>
                      <a:pt x="1932" y="456"/>
                    </a:lnTo>
                    <a:lnTo>
                      <a:pt x="1924" y="464"/>
                    </a:lnTo>
                    <a:lnTo>
                      <a:pt x="1917" y="471"/>
                    </a:lnTo>
                    <a:lnTo>
                      <a:pt x="1909" y="479"/>
                    </a:lnTo>
                    <a:lnTo>
                      <a:pt x="1902" y="479"/>
                    </a:lnTo>
                    <a:lnTo>
                      <a:pt x="1894" y="479"/>
                    </a:lnTo>
                    <a:lnTo>
                      <a:pt x="1886" y="471"/>
                    </a:lnTo>
                    <a:lnTo>
                      <a:pt x="1879" y="456"/>
                    </a:lnTo>
                    <a:lnTo>
                      <a:pt x="1871" y="449"/>
                    </a:lnTo>
                    <a:lnTo>
                      <a:pt x="1856" y="441"/>
                    </a:lnTo>
                    <a:lnTo>
                      <a:pt x="1856" y="433"/>
                    </a:lnTo>
                    <a:lnTo>
                      <a:pt x="1848" y="433"/>
                    </a:lnTo>
                    <a:lnTo>
                      <a:pt x="1841" y="441"/>
                    </a:lnTo>
                    <a:lnTo>
                      <a:pt x="1841" y="449"/>
                    </a:lnTo>
                    <a:lnTo>
                      <a:pt x="1833" y="441"/>
                    </a:lnTo>
                    <a:lnTo>
                      <a:pt x="1833" y="433"/>
                    </a:lnTo>
                    <a:lnTo>
                      <a:pt x="1833" y="426"/>
                    </a:lnTo>
                    <a:lnTo>
                      <a:pt x="1826" y="426"/>
                    </a:lnTo>
                    <a:lnTo>
                      <a:pt x="1818" y="426"/>
                    </a:lnTo>
                    <a:lnTo>
                      <a:pt x="1803" y="433"/>
                    </a:lnTo>
                    <a:lnTo>
                      <a:pt x="1795" y="441"/>
                    </a:lnTo>
                    <a:lnTo>
                      <a:pt x="1780" y="441"/>
                    </a:lnTo>
                    <a:lnTo>
                      <a:pt x="1757" y="433"/>
                    </a:lnTo>
                    <a:lnTo>
                      <a:pt x="1742" y="433"/>
                    </a:lnTo>
                    <a:lnTo>
                      <a:pt x="1727" y="426"/>
                    </a:lnTo>
                    <a:lnTo>
                      <a:pt x="1719" y="418"/>
                    </a:lnTo>
                    <a:lnTo>
                      <a:pt x="1711" y="411"/>
                    </a:lnTo>
                    <a:lnTo>
                      <a:pt x="1704" y="411"/>
                    </a:lnTo>
                    <a:lnTo>
                      <a:pt x="1696" y="411"/>
                    </a:lnTo>
                    <a:lnTo>
                      <a:pt x="1681" y="418"/>
                    </a:lnTo>
                    <a:lnTo>
                      <a:pt x="1673" y="433"/>
                    </a:lnTo>
                    <a:lnTo>
                      <a:pt x="1666" y="441"/>
                    </a:lnTo>
                    <a:lnTo>
                      <a:pt x="1651" y="449"/>
                    </a:lnTo>
                    <a:lnTo>
                      <a:pt x="1635" y="456"/>
                    </a:lnTo>
                    <a:lnTo>
                      <a:pt x="1628" y="464"/>
                    </a:lnTo>
                    <a:lnTo>
                      <a:pt x="1620" y="479"/>
                    </a:lnTo>
                    <a:lnTo>
                      <a:pt x="1628" y="479"/>
                    </a:lnTo>
                    <a:lnTo>
                      <a:pt x="1635" y="479"/>
                    </a:lnTo>
                    <a:lnTo>
                      <a:pt x="1643" y="487"/>
                    </a:lnTo>
                    <a:lnTo>
                      <a:pt x="1643" y="494"/>
                    </a:lnTo>
                    <a:lnTo>
                      <a:pt x="1643" y="502"/>
                    </a:lnTo>
                    <a:lnTo>
                      <a:pt x="1651" y="509"/>
                    </a:lnTo>
                    <a:lnTo>
                      <a:pt x="1651" y="517"/>
                    </a:lnTo>
                    <a:lnTo>
                      <a:pt x="1651" y="524"/>
                    </a:lnTo>
                    <a:lnTo>
                      <a:pt x="1651" y="532"/>
                    </a:lnTo>
                    <a:lnTo>
                      <a:pt x="1643" y="540"/>
                    </a:lnTo>
                    <a:lnTo>
                      <a:pt x="1643" y="547"/>
                    </a:lnTo>
                    <a:lnTo>
                      <a:pt x="1651" y="555"/>
                    </a:lnTo>
                    <a:lnTo>
                      <a:pt x="1658" y="562"/>
                    </a:lnTo>
                    <a:lnTo>
                      <a:pt x="1658" y="570"/>
                    </a:lnTo>
                    <a:lnTo>
                      <a:pt x="1658" y="585"/>
                    </a:lnTo>
                    <a:lnTo>
                      <a:pt x="1651" y="593"/>
                    </a:lnTo>
                    <a:lnTo>
                      <a:pt x="1651" y="600"/>
                    </a:lnTo>
                    <a:lnTo>
                      <a:pt x="1651" y="608"/>
                    </a:lnTo>
                    <a:lnTo>
                      <a:pt x="1651" y="623"/>
                    </a:lnTo>
                    <a:lnTo>
                      <a:pt x="1651" y="638"/>
                    </a:lnTo>
                    <a:lnTo>
                      <a:pt x="1643" y="646"/>
                    </a:lnTo>
                    <a:lnTo>
                      <a:pt x="1635" y="654"/>
                    </a:lnTo>
                    <a:lnTo>
                      <a:pt x="1620" y="654"/>
                    </a:lnTo>
                    <a:lnTo>
                      <a:pt x="1613" y="661"/>
                    </a:lnTo>
                    <a:lnTo>
                      <a:pt x="1605" y="654"/>
                    </a:lnTo>
                    <a:lnTo>
                      <a:pt x="1597" y="646"/>
                    </a:lnTo>
                    <a:lnTo>
                      <a:pt x="1590" y="654"/>
                    </a:lnTo>
                    <a:lnTo>
                      <a:pt x="1582" y="646"/>
                    </a:lnTo>
                    <a:lnTo>
                      <a:pt x="1574" y="638"/>
                    </a:lnTo>
                    <a:lnTo>
                      <a:pt x="1567" y="631"/>
                    </a:lnTo>
                    <a:lnTo>
                      <a:pt x="1559" y="616"/>
                    </a:lnTo>
                    <a:lnTo>
                      <a:pt x="1552" y="608"/>
                    </a:lnTo>
                    <a:lnTo>
                      <a:pt x="1552" y="600"/>
                    </a:lnTo>
                    <a:lnTo>
                      <a:pt x="1544" y="600"/>
                    </a:lnTo>
                    <a:lnTo>
                      <a:pt x="1529" y="600"/>
                    </a:lnTo>
                    <a:lnTo>
                      <a:pt x="1521" y="600"/>
                    </a:lnTo>
                    <a:lnTo>
                      <a:pt x="1514" y="608"/>
                    </a:lnTo>
                    <a:lnTo>
                      <a:pt x="1514" y="616"/>
                    </a:lnTo>
                    <a:lnTo>
                      <a:pt x="1506" y="608"/>
                    </a:lnTo>
                    <a:lnTo>
                      <a:pt x="1506" y="600"/>
                    </a:lnTo>
                    <a:lnTo>
                      <a:pt x="1498" y="600"/>
                    </a:lnTo>
                    <a:lnTo>
                      <a:pt x="1491" y="600"/>
                    </a:lnTo>
                    <a:lnTo>
                      <a:pt x="1483" y="600"/>
                    </a:lnTo>
                    <a:lnTo>
                      <a:pt x="1476" y="600"/>
                    </a:lnTo>
                    <a:lnTo>
                      <a:pt x="1460" y="593"/>
                    </a:lnTo>
                    <a:lnTo>
                      <a:pt x="1460" y="585"/>
                    </a:lnTo>
                    <a:lnTo>
                      <a:pt x="1460" y="578"/>
                    </a:lnTo>
                    <a:lnTo>
                      <a:pt x="1460" y="570"/>
                    </a:lnTo>
                    <a:lnTo>
                      <a:pt x="1468" y="562"/>
                    </a:lnTo>
                    <a:lnTo>
                      <a:pt x="1468" y="555"/>
                    </a:lnTo>
                    <a:lnTo>
                      <a:pt x="1460" y="547"/>
                    </a:lnTo>
                    <a:lnTo>
                      <a:pt x="1445" y="547"/>
                    </a:lnTo>
                    <a:lnTo>
                      <a:pt x="1438" y="547"/>
                    </a:lnTo>
                    <a:lnTo>
                      <a:pt x="1422" y="547"/>
                    </a:lnTo>
                    <a:lnTo>
                      <a:pt x="1415" y="547"/>
                    </a:lnTo>
                    <a:lnTo>
                      <a:pt x="1407" y="540"/>
                    </a:lnTo>
                    <a:lnTo>
                      <a:pt x="1392" y="532"/>
                    </a:lnTo>
                    <a:lnTo>
                      <a:pt x="1384" y="532"/>
                    </a:lnTo>
                    <a:lnTo>
                      <a:pt x="1369" y="532"/>
                    </a:lnTo>
                    <a:lnTo>
                      <a:pt x="1369" y="524"/>
                    </a:lnTo>
                    <a:lnTo>
                      <a:pt x="1369" y="517"/>
                    </a:lnTo>
                    <a:lnTo>
                      <a:pt x="1369" y="509"/>
                    </a:lnTo>
                    <a:lnTo>
                      <a:pt x="1361" y="509"/>
                    </a:lnTo>
                    <a:lnTo>
                      <a:pt x="1361" y="517"/>
                    </a:lnTo>
                    <a:lnTo>
                      <a:pt x="1354" y="524"/>
                    </a:lnTo>
                    <a:lnTo>
                      <a:pt x="1346" y="524"/>
                    </a:lnTo>
                    <a:lnTo>
                      <a:pt x="1339" y="524"/>
                    </a:lnTo>
                    <a:lnTo>
                      <a:pt x="1316" y="517"/>
                    </a:lnTo>
                    <a:lnTo>
                      <a:pt x="1308" y="509"/>
                    </a:lnTo>
                    <a:lnTo>
                      <a:pt x="1301" y="509"/>
                    </a:lnTo>
                    <a:lnTo>
                      <a:pt x="1293" y="502"/>
                    </a:lnTo>
                    <a:lnTo>
                      <a:pt x="1293" y="487"/>
                    </a:lnTo>
                    <a:lnTo>
                      <a:pt x="1285" y="487"/>
                    </a:lnTo>
                    <a:lnTo>
                      <a:pt x="1278" y="487"/>
                    </a:lnTo>
                    <a:lnTo>
                      <a:pt x="1270" y="494"/>
                    </a:lnTo>
                    <a:lnTo>
                      <a:pt x="1263" y="494"/>
                    </a:lnTo>
                    <a:lnTo>
                      <a:pt x="1255" y="502"/>
                    </a:lnTo>
                    <a:lnTo>
                      <a:pt x="1255" y="494"/>
                    </a:lnTo>
                    <a:lnTo>
                      <a:pt x="1247" y="494"/>
                    </a:lnTo>
                    <a:lnTo>
                      <a:pt x="1240" y="479"/>
                    </a:lnTo>
                    <a:lnTo>
                      <a:pt x="1232" y="471"/>
                    </a:lnTo>
                    <a:lnTo>
                      <a:pt x="1225" y="456"/>
                    </a:lnTo>
                    <a:lnTo>
                      <a:pt x="1209" y="449"/>
                    </a:lnTo>
                    <a:lnTo>
                      <a:pt x="1202" y="456"/>
                    </a:lnTo>
                    <a:lnTo>
                      <a:pt x="1202" y="464"/>
                    </a:lnTo>
                    <a:lnTo>
                      <a:pt x="1194" y="471"/>
                    </a:lnTo>
                    <a:lnTo>
                      <a:pt x="1186" y="471"/>
                    </a:lnTo>
                    <a:lnTo>
                      <a:pt x="1186" y="464"/>
                    </a:lnTo>
                    <a:lnTo>
                      <a:pt x="1186" y="456"/>
                    </a:lnTo>
                    <a:lnTo>
                      <a:pt x="1179" y="449"/>
                    </a:lnTo>
                    <a:lnTo>
                      <a:pt x="1171" y="456"/>
                    </a:lnTo>
                    <a:lnTo>
                      <a:pt x="1164" y="456"/>
                    </a:lnTo>
                    <a:lnTo>
                      <a:pt x="1156" y="464"/>
                    </a:lnTo>
                    <a:lnTo>
                      <a:pt x="1148" y="471"/>
                    </a:lnTo>
                    <a:lnTo>
                      <a:pt x="1141" y="479"/>
                    </a:lnTo>
                    <a:lnTo>
                      <a:pt x="1133" y="479"/>
                    </a:lnTo>
                    <a:lnTo>
                      <a:pt x="1126" y="479"/>
                    </a:lnTo>
                    <a:lnTo>
                      <a:pt x="1110" y="487"/>
                    </a:lnTo>
                    <a:lnTo>
                      <a:pt x="1103" y="487"/>
                    </a:lnTo>
                    <a:lnTo>
                      <a:pt x="1095" y="494"/>
                    </a:lnTo>
                    <a:lnTo>
                      <a:pt x="1095" y="502"/>
                    </a:lnTo>
                    <a:lnTo>
                      <a:pt x="1088" y="502"/>
                    </a:lnTo>
                    <a:lnTo>
                      <a:pt x="1088" y="494"/>
                    </a:lnTo>
                    <a:lnTo>
                      <a:pt x="1088" y="487"/>
                    </a:lnTo>
                    <a:lnTo>
                      <a:pt x="1088" y="471"/>
                    </a:lnTo>
                    <a:lnTo>
                      <a:pt x="1080" y="464"/>
                    </a:lnTo>
                    <a:lnTo>
                      <a:pt x="1072" y="464"/>
                    </a:lnTo>
                    <a:lnTo>
                      <a:pt x="1065" y="456"/>
                    </a:lnTo>
                    <a:lnTo>
                      <a:pt x="1065" y="464"/>
                    </a:lnTo>
                    <a:lnTo>
                      <a:pt x="1057" y="471"/>
                    </a:lnTo>
                    <a:lnTo>
                      <a:pt x="1050" y="479"/>
                    </a:lnTo>
                    <a:lnTo>
                      <a:pt x="1042" y="494"/>
                    </a:lnTo>
                    <a:lnTo>
                      <a:pt x="1034" y="502"/>
                    </a:lnTo>
                    <a:lnTo>
                      <a:pt x="1034" y="509"/>
                    </a:lnTo>
                    <a:lnTo>
                      <a:pt x="1027" y="517"/>
                    </a:lnTo>
                    <a:lnTo>
                      <a:pt x="1019" y="524"/>
                    </a:lnTo>
                    <a:lnTo>
                      <a:pt x="1012" y="532"/>
                    </a:lnTo>
                    <a:lnTo>
                      <a:pt x="1004" y="532"/>
                    </a:lnTo>
                    <a:lnTo>
                      <a:pt x="989" y="532"/>
                    </a:lnTo>
                    <a:lnTo>
                      <a:pt x="973" y="540"/>
                    </a:lnTo>
                    <a:lnTo>
                      <a:pt x="958" y="547"/>
                    </a:lnTo>
                    <a:lnTo>
                      <a:pt x="943" y="562"/>
                    </a:lnTo>
                    <a:lnTo>
                      <a:pt x="928" y="570"/>
                    </a:lnTo>
                    <a:lnTo>
                      <a:pt x="920" y="570"/>
                    </a:lnTo>
                    <a:lnTo>
                      <a:pt x="913" y="562"/>
                    </a:lnTo>
                    <a:lnTo>
                      <a:pt x="905" y="555"/>
                    </a:lnTo>
                    <a:lnTo>
                      <a:pt x="905" y="540"/>
                    </a:lnTo>
                    <a:lnTo>
                      <a:pt x="897" y="532"/>
                    </a:lnTo>
                    <a:lnTo>
                      <a:pt x="890" y="524"/>
                    </a:lnTo>
                    <a:lnTo>
                      <a:pt x="882" y="524"/>
                    </a:lnTo>
                    <a:lnTo>
                      <a:pt x="875" y="524"/>
                    </a:lnTo>
                    <a:lnTo>
                      <a:pt x="867" y="532"/>
                    </a:lnTo>
                    <a:lnTo>
                      <a:pt x="852" y="532"/>
                    </a:lnTo>
                    <a:lnTo>
                      <a:pt x="844" y="524"/>
                    </a:lnTo>
                    <a:lnTo>
                      <a:pt x="837" y="524"/>
                    </a:lnTo>
                    <a:lnTo>
                      <a:pt x="829" y="524"/>
                    </a:lnTo>
                    <a:lnTo>
                      <a:pt x="829" y="540"/>
                    </a:lnTo>
                    <a:lnTo>
                      <a:pt x="821" y="547"/>
                    </a:lnTo>
                    <a:lnTo>
                      <a:pt x="806" y="547"/>
                    </a:lnTo>
                    <a:lnTo>
                      <a:pt x="806" y="555"/>
                    </a:lnTo>
                    <a:lnTo>
                      <a:pt x="806" y="562"/>
                    </a:lnTo>
                    <a:lnTo>
                      <a:pt x="798" y="570"/>
                    </a:lnTo>
                    <a:lnTo>
                      <a:pt x="798" y="578"/>
                    </a:lnTo>
                    <a:lnTo>
                      <a:pt x="791" y="578"/>
                    </a:lnTo>
                    <a:lnTo>
                      <a:pt x="783" y="578"/>
                    </a:lnTo>
                    <a:lnTo>
                      <a:pt x="776" y="585"/>
                    </a:lnTo>
                    <a:lnTo>
                      <a:pt x="776" y="593"/>
                    </a:lnTo>
                    <a:lnTo>
                      <a:pt x="776" y="600"/>
                    </a:lnTo>
                    <a:lnTo>
                      <a:pt x="768" y="600"/>
                    </a:lnTo>
                    <a:lnTo>
                      <a:pt x="760" y="600"/>
                    </a:lnTo>
                    <a:lnTo>
                      <a:pt x="760" y="593"/>
                    </a:lnTo>
                    <a:lnTo>
                      <a:pt x="753" y="585"/>
                    </a:lnTo>
                    <a:lnTo>
                      <a:pt x="745" y="585"/>
                    </a:lnTo>
                    <a:lnTo>
                      <a:pt x="730" y="608"/>
                    </a:lnTo>
                    <a:lnTo>
                      <a:pt x="745" y="623"/>
                    </a:lnTo>
                    <a:lnTo>
                      <a:pt x="745" y="631"/>
                    </a:lnTo>
                    <a:lnTo>
                      <a:pt x="745" y="638"/>
                    </a:lnTo>
                    <a:lnTo>
                      <a:pt x="738" y="646"/>
                    </a:lnTo>
                    <a:lnTo>
                      <a:pt x="722" y="661"/>
                    </a:lnTo>
                    <a:lnTo>
                      <a:pt x="715" y="669"/>
                    </a:lnTo>
                    <a:lnTo>
                      <a:pt x="700" y="676"/>
                    </a:lnTo>
                    <a:lnTo>
                      <a:pt x="692" y="684"/>
                    </a:lnTo>
                    <a:lnTo>
                      <a:pt x="692" y="692"/>
                    </a:lnTo>
                    <a:lnTo>
                      <a:pt x="700" y="692"/>
                    </a:lnTo>
                    <a:lnTo>
                      <a:pt x="707" y="699"/>
                    </a:lnTo>
                    <a:lnTo>
                      <a:pt x="707" y="707"/>
                    </a:lnTo>
                    <a:lnTo>
                      <a:pt x="715" y="707"/>
                    </a:lnTo>
                    <a:lnTo>
                      <a:pt x="730" y="707"/>
                    </a:lnTo>
                    <a:lnTo>
                      <a:pt x="745" y="707"/>
                    </a:lnTo>
                    <a:lnTo>
                      <a:pt x="768" y="707"/>
                    </a:lnTo>
                    <a:lnTo>
                      <a:pt x="768" y="714"/>
                    </a:lnTo>
                    <a:lnTo>
                      <a:pt x="768" y="722"/>
                    </a:lnTo>
                    <a:lnTo>
                      <a:pt x="776" y="730"/>
                    </a:lnTo>
                    <a:lnTo>
                      <a:pt x="776" y="745"/>
                    </a:lnTo>
                    <a:lnTo>
                      <a:pt x="776" y="760"/>
                    </a:lnTo>
                    <a:lnTo>
                      <a:pt x="783" y="768"/>
                    </a:lnTo>
                    <a:lnTo>
                      <a:pt x="791" y="775"/>
                    </a:lnTo>
                    <a:lnTo>
                      <a:pt x="798" y="775"/>
                    </a:lnTo>
                    <a:lnTo>
                      <a:pt x="806" y="775"/>
                    </a:lnTo>
                    <a:lnTo>
                      <a:pt x="821" y="775"/>
                    </a:lnTo>
                    <a:lnTo>
                      <a:pt x="821" y="783"/>
                    </a:lnTo>
                    <a:lnTo>
                      <a:pt x="821" y="790"/>
                    </a:lnTo>
                    <a:lnTo>
                      <a:pt x="814" y="798"/>
                    </a:lnTo>
                    <a:lnTo>
                      <a:pt x="814" y="806"/>
                    </a:lnTo>
                    <a:lnTo>
                      <a:pt x="814" y="813"/>
                    </a:lnTo>
                    <a:lnTo>
                      <a:pt x="821" y="813"/>
                    </a:lnTo>
                    <a:lnTo>
                      <a:pt x="821" y="821"/>
                    </a:lnTo>
                    <a:lnTo>
                      <a:pt x="821" y="828"/>
                    </a:lnTo>
                    <a:lnTo>
                      <a:pt x="814" y="836"/>
                    </a:lnTo>
                    <a:lnTo>
                      <a:pt x="806" y="836"/>
                    </a:lnTo>
                    <a:lnTo>
                      <a:pt x="806" y="844"/>
                    </a:lnTo>
                    <a:lnTo>
                      <a:pt x="806" y="851"/>
                    </a:lnTo>
                    <a:lnTo>
                      <a:pt x="806" y="866"/>
                    </a:lnTo>
                    <a:lnTo>
                      <a:pt x="814" y="882"/>
                    </a:lnTo>
                    <a:lnTo>
                      <a:pt x="814" y="897"/>
                    </a:lnTo>
                    <a:lnTo>
                      <a:pt x="814" y="904"/>
                    </a:lnTo>
                    <a:lnTo>
                      <a:pt x="821" y="912"/>
                    </a:lnTo>
                    <a:lnTo>
                      <a:pt x="806" y="935"/>
                    </a:lnTo>
                    <a:lnTo>
                      <a:pt x="791" y="950"/>
                    </a:lnTo>
                    <a:lnTo>
                      <a:pt x="783" y="965"/>
                    </a:lnTo>
                    <a:lnTo>
                      <a:pt x="776" y="965"/>
                    </a:lnTo>
                    <a:lnTo>
                      <a:pt x="768" y="973"/>
                    </a:lnTo>
                    <a:lnTo>
                      <a:pt x="760" y="973"/>
                    </a:lnTo>
                    <a:lnTo>
                      <a:pt x="753" y="973"/>
                    </a:lnTo>
                    <a:lnTo>
                      <a:pt x="745" y="980"/>
                    </a:lnTo>
                    <a:lnTo>
                      <a:pt x="738" y="980"/>
                    </a:lnTo>
                    <a:lnTo>
                      <a:pt x="730" y="980"/>
                    </a:lnTo>
                    <a:lnTo>
                      <a:pt x="722" y="980"/>
                    </a:lnTo>
                    <a:lnTo>
                      <a:pt x="715" y="988"/>
                    </a:lnTo>
                    <a:lnTo>
                      <a:pt x="715" y="996"/>
                    </a:lnTo>
                    <a:lnTo>
                      <a:pt x="715" y="1003"/>
                    </a:lnTo>
                    <a:lnTo>
                      <a:pt x="722" y="1003"/>
                    </a:lnTo>
                    <a:lnTo>
                      <a:pt x="722" y="1011"/>
                    </a:lnTo>
                    <a:lnTo>
                      <a:pt x="722" y="1018"/>
                    </a:lnTo>
                    <a:lnTo>
                      <a:pt x="715" y="1018"/>
                    </a:lnTo>
                    <a:lnTo>
                      <a:pt x="707" y="1018"/>
                    </a:lnTo>
                    <a:lnTo>
                      <a:pt x="700" y="1026"/>
                    </a:lnTo>
                    <a:lnTo>
                      <a:pt x="707" y="1034"/>
                    </a:lnTo>
                    <a:lnTo>
                      <a:pt x="715" y="1026"/>
                    </a:lnTo>
                    <a:lnTo>
                      <a:pt x="722" y="1034"/>
                    </a:lnTo>
                    <a:lnTo>
                      <a:pt x="722" y="1049"/>
                    </a:lnTo>
                    <a:lnTo>
                      <a:pt x="722" y="1064"/>
                    </a:lnTo>
                    <a:lnTo>
                      <a:pt x="730" y="1079"/>
                    </a:lnTo>
                    <a:lnTo>
                      <a:pt x="722" y="1087"/>
                    </a:lnTo>
                    <a:lnTo>
                      <a:pt x="715" y="1087"/>
                    </a:lnTo>
                    <a:lnTo>
                      <a:pt x="715" y="1079"/>
                    </a:lnTo>
                    <a:lnTo>
                      <a:pt x="707" y="1087"/>
                    </a:lnTo>
                    <a:lnTo>
                      <a:pt x="707" y="1094"/>
                    </a:lnTo>
                    <a:lnTo>
                      <a:pt x="707" y="1102"/>
                    </a:lnTo>
                    <a:lnTo>
                      <a:pt x="707" y="1110"/>
                    </a:lnTo>
                    <a:lnTo>
                      <a:pt x="707" y="1117"/>
                    </a:lnTo>
                    <a:lnTo>
                      <a:pt x="715" y="1132"/>
                    </a:lnTo>
                    <a:lnTo>
                      <a:pt x="722" y="1140"/>
                    </a:lnTo>
                    <a:lnTo>
                      <a:pt x="722" y="1155"/>
                    </a:lnTo>
                    <a:lnTo>
                      <a:pt x="730" y="1163"/>
                    </a:lnTo>
                    <a:lnTo>
                      <a:pt x="738" y="1163"/>
                    </a:lnTo>
                    <a:lnTo>
                      <a:pt x="745" y="1170"/>
                    </a:lnTo>
                    <a:lnTo>
                      <a:pt x="738" y="1178"/>
                    </a:lnTo>
                    <a:lnTo>
                      <a:pt x="738" y="1186"/>
                    </a:lnTo>
                    <a:lnTo>
                      <a:pt x="730" y="1193"/>
                    </a:lnTo>
                    <a:lnTo>
                      <a:pt x="722" y="1193"/>
                    </a:lnTo>
                    <a:lnTo>
                      <a:pt x="722" y="1201"/>
                    </a:lnTo>
                    <a:lnTo>
                      <a:pt x="707" y="1208"/>
                    </a:lnTo>
                    <a:lnTo>
                      <a:pt x="700" y="1208"/>
                    </a:lnTo>
                    <a:lnTo>
                      <a:pt x="692" y="1208"/>
                    </a:lnTo>
                    <a:lnTo>
                      <a:pt x="684" y="1208"/>
                    </a:lnTo>
                    <a:lnTo>
                      <a:pt x="677" y="1208"/>
                    </a:lnTo>
                    <a:lnTo>
                      <a:pt x="677" y="1216"/>
                    </a:lnTo>
                    <a:lnTo>
                      <a:pt x="669" y="1216"/>
                    </a:lnTo>
                    <a:lnTo>
                      <a:pt x="662" y="1224"/>
                    </a:lnTo>
                    <a:lnTo>
                      <a:pt x="662" y="1231"/>
                    </a:lnTo>
                    <a:lnTo>
                      <a:pt x="662" y="1239"/>
                    </a:lnTo>
                    <a:lnTo>
                      <a:pt x="654" y="1246"/>
                    </a:lnTo>
                    <a:lnTo>
                      <a:pt x="646" y="1246"/>
                    </a:lnTo>
                    <a:lnTo>
                      <a:pt x="639" y="1246"/>
                    </a:lnTo>
                    <a:lnTo>
                      <a:pt x="639" y="1239"/>
                    </a:lnTo>
                    <a:lnTo>
                      <a:pt x="631" y="1231"/>
                    </a:lnTo>
                    <a:lnTo>
                      <a:pt x="624" y="1224"/>
                    </a:lnTo>
                    <a:lnTo>
                      <a:pt x="608" y="1224"/>
                    </a:lnTo>
                    <a:lnTo>
                      <a:pt x="601" y="1231"/>
                    </a:lnTo>
                    <a:lnTo>
                      <a:pt x="593" y="1239"/>
                    </a:lnTo>
                    <a:lnTo>
                      <a:pt x="578" y="1246"/>
                    </a:lnTo>
                    <a:lnTo>
                      <a:pt x="570" y="1262"/>
                    </a:lnTo>
                    <a:lnTo>
                      <a:pt x="563" y="1262"/>
                    </a:lnTo>
                    <a:lnTo>
                      <a:pt x="555" y="1269"/>
                    </a:lnTo>
                    <a:lnTo>
                      <a:pt x="555" y="1277"/>
                    </a:lnTo>
                    <a:lnTo>
                      <a:pt x="555" y="1284"/>
                    </a:lnTo>
                    <a:lnTo>
                      <a:pt x="540" y="1284"/>
                    </a:lnTo>
                    <a:lnTo>
                      <a:pt x="532" y="1284"/>
                    </a:lnTo>
                    <a:lnTo>
                      <a:pt x="525" y="1292"/>
                    </a:lnTo>
                    <a:lnTo>
                      <a:pt x="517" y="1300"/>
                    </a:lnTo>
                    <a:lnTo>
                      <a:pt x="509" y="1307"/>
                    </a:lnTo>
                    <a:lnTo>
                      <a:pt x="509" y="1315"/>
                    </a:lnTo>
                    <a:lnTo>
                      <a:pt x="509" y="1322"/>
                    </a:lnTo>
                    <a:lnTo>
                      <a:pt x="509" y="1330"/>
                    </a:lnTo>
                    <a:lnTo>
                      <a:pt x="517" y="1338"/>
                    </a:lnTo>
                    <a:lnTo>
                      <a:pt x="525" y="1345"/>
                    </a:lnTo>
                    <a:lnTo>
                      <a:pt x="532" y="1353"/>
                    </a:lnTo>
                    <a:lnTo>
                      <a:pt x="525" y="1360"/>
                    </a:lnTo>
                    <a:lnTo>
                      <a:pt x="525" y="1368"/>
                    </a:lnTo>
                    <a:lnTo>
                      <a:pt x="525" y="1383"/>
                    </a:lnTo>
                    <a:lnTo>
                      <a:pt x="525" y="1391"/>
                    </a:lnTo>
                    <a:lnTo>
                      <a:pt x="517" y="1391"/>
                    </a:lnTo>
                    <a:lnTo>
                      <a:pt x="509" y="1398"/>
                    </a:lnTo>
                    <a:lnTo>
                      <a:pt x="509" y="1406"/>
                    </a:lnTo>
                    <a:lnTo>
                      <a:pt x="509" y="1414"/>
                    </a:lnTo>
                    <a:lnTo>
                      <a:pt x="509" y="1421"/>
                    </a:lnTo>
                    <a:lnTo>
                      <a:pt x="509" y="1429"/>
                    </a:lnTo>
                    <a:lnTo>
                      <a:pt x="509" y="1436"/>
                    </a:lnTo>
                    <a:lnTo>
                      <a:pt x="502" y="1444"/>
                    </a:lnTo>
                    <a:lnTo>
                      <a:pt x="494" y="1444"/>
                    </a:lnTo>
                    <a:lnTo>
                      <a:pt x="487" y="1436"/>
                    </a:lnTo>
                    <a:lnTo>
                      <a:pt x="487" y="1444"/>
                    </a:lnTo>
                    <a:lnTo>
                      <a:pt x="479" y="1444"/>
                    </a:lnTo>
                    <a:lnTo>
                      <a:pt x="471" y="1451"/>
                    </a:lnTo>
                    <a:lnTo>
                      <a:pt x="464" y="1451"/>
                    </a:lnTo>
                    <a:lnTo>
                      <a:pt x="456" y="1451"/>
                    </a:lnTo>
                    <a:lnTo>
                      <a:pt x="449" y="1467"/>
                    </a:lnTo>
                    <a:lnTo>
                      <a:pt x="449" y="1474"/>
                    </a:lnTo>
                    <a:lnTo>
                      <a:pt x="449" y="1497"/>
                    </a:lnTo>
                    <a:lnTo>
                      <a:pt x="449" y="1505"/>
                    </a:lnTo>
                    <a:lnTo>
                      <a:pt x="449" y="1520"/>
                    </a:lnTo>
                    <a:lnTo>
                      <a:pt x="456" y="1535"/>
                    </a:lnTo>
                    <a:lnTo>
                      <a:pt x="464" y="1543"/>
                    </a:lnTo>
                    <a:lnTo>
                      <a:pt x="471" y="1550"/>
                    </a:lnTo>
                    <a:lnTo>
                      <a:pt x="479" y="1565"/>
                    </a:lnTo>
                    <a:lnTo>
                      <a:pt x="487" y="1573"/>
                    </a:lnTo>
                    <a:lnTo>
                      <a:pt x="487" y="1581"/>
                    </a:lnTo>
                    <a:lnTo>
                      <a:pt x="479" y="1588"/>
                    </a:lnTo>
                    <a:lnTo>
                      <a:pt x="479" y="1596"/>
                    </a:lnTo>
                    <a:lnTo>
                      <a:pt x="479" y="1603"/>
                    </a:lnTo>
                    <a:lnTo>
                      <a:pt x="479" y="1611"/>
                    </a:lnTo>
                    <a:lnTo>
                      <a:pt x="479" y="1619"/>
                    </a:lnTo>
                    <a:lnTo>
                      <a:pt x="479" y="1634"/>
                    </a:lnTo>
                    <a:lnTo>
                      <a:pt x="471" y="1641"/>
                    </a:lnTo>
                    <a:lnTo>
                      <a:pt x="464" y="1641"/>
                    </a:lnTo>
                    <a:lnTo>
                      <a:pt x="456" y="1641"/>
                    </a:lnTo>
                    <a:lnTo>
                      <a:pt x="449" y="1641"/>
                    </a:lnTo>
                    <a:lnTo>
                      <a:pt x="441" y="1649"/>
                    </a:lnTo>
                    <a:lnTo>
                      <a:pt x="433" y="1641"/>
                    </a:lnTo>
                    <a:lnTo>
                      <a:pt x="433" y="1634"/>
                    </a:lnTo>
                    <a:lnTo>
                      <a:pt x="426" y="1626"/>
                    </a:lnTo>
                    <a:lnTo>
                      <a:pt x="418" y="1626"/>
                    </a:lnTo>
                    <a:lnTo>
                      <a:pt x="418" y="1634"/>
                    </a:lnTo>
                    <a:lnTo>
                      <a:pt x="411" y="1634"/>
                    </a:lnTo>
                    <a:lnTo>
                      <a:pt x="403" y="1626"/>
                    </a:lnTo>
                    <a:lnTo>
                      <a:pt x="395" y="1619"/>
                    </a:lnTo>
                    <a:lnTo>
                      <a:pt x="403" y="1611"/>
                    </a:lnTo>
                    <a:lnTo>
                      <a:pt x="411" y="1603"/>
                    </a:lnTo>
                    <a:lnTo>
                      <a:pt x="411" y="1596"/>
                    </a:lnTo>
                    <a:lnTo>
                      <a:pt x="411" y="1588"/>
                    </a:lnTo>
                    <a:lnTo>
                      <a:pt x="403" y="1581"/>
                    </a:lnTo>
                    <a:lnTo>
                      <a:pt x="395" y="1581"/>
                    </a:lnTo>
                    <a:lnTo>
                      <a:pt x="388" y="1573"/>
                    </a:lnTo>
                    <a:lnTo>
                      <a:pt x="380" y="1573"/>
                    </a:lnTo>
                    <a:lnTo>
                      <a:pt x="372" y="1565"/>
                    </a:lnTo>
                    <a:lnTo>
                      <a:pt x="365" y="1565"/>
                    </a:lnTo>
                    <a:lnTo>
                      <a:pt x="357" y="1565"/>
                    </a:lnTo>
                    <a:lnTo>
                      <a:pt x="342" y="1565"/>
                    </a:lnTo>
                    <a:lnTo>
                      <a:pt x="327" y="1573"/>
                    </a:lnTo>
                    <a:lnTo>
                      <a:pt x="327" y="1581"/>
                    </a:lnTo>
                    <a:lnTo>
                      <a:pt x="327" y="1588"/>
                    </a:lnTo>
                    <a:lnTo>
                      <a:pt x="327" y="1603"/>
                    </a:lnTo>
                    <a:lnTo>
                      <a:pt x="327" y="1611"/>
                    </a:lnTo>
                    <a:lnTo>
                      <a:pt x="319" y="1619"/>
                    </a:lnTo>
                    <a:lnTo>
                      <a:pt x="312" y="1619"/>
                    </a:lnTo>
                    <a:lnTo>
                      <a:pt x="304" y="1619"/>
                    </a:lnTo>
                    <a:lnTo>
                      <a:pt x="296" y="1619"/>
                    </a:lnTo>
                    <a:lnTo>
                      <a:pt x="289" y="1611"/>
                    </a:lnTo>
                    <a:lnTo>
                      <a:pt x="281" y="1611"/>
                    </a:lnTo>
                    <a:lnTo>
                      <a:pt x="274" y="1611"/>
                    </a:lnTo>
                    <a:lnTo>
                      <a:pt x="274" y="1603"/>
                    </a:lnTo>
                    <a:lnTo>
                      <a:pt x="274" y="1596"/>
                    </a:lnTo>
                    <a:lnTo>
                      <a:pt x="274" y="1588"/>
                    </a:lnTo>
                    <a:lnTo>
                      <a:pt x="266" y="1588"/>
                    </a:lnTo>
                    <a:lnTo>
                      <a:pt x="258" y="1588"/>
                    </a:lnTo>
                    <a:lnTo>
                      <a:pt x="251" y="1588"/>
                    </a:lnTo>
                    <a:lnTo>
                      <a:pt x="243" y="1588"/>
                    </a:lnTo>
                    <a:lnTo>
                      <a:pt x="236" y="1588"/>
                    </a:lnTo>
                    <a:lnTo>
                      <a:pt x="236" y="1581"/>
                    </a:lnTo>
                    <a:lnTo>
                      <a:pt x="228" y="1573"/>
                    </a:lnTo>
                    <a:lnTo>
                      <a:pt x="220" y="1565"/>
                    </a:lnTo>
                    <a:lnTo>
                      <a:pt x="220" y="1573"/>
                    </a:lnTo>
                    <a:lnTo>
                      <a:pt x="213" y="1581"/>
                    </a:lnTo>
                    <a:lnTo>
                      <a:pt x="205" y="1588"/>
                    </a:lnTo>
                    <a:lnTo>
                      <a:pt x="205" y="1596"/>
                    </a:lnTo>
                    <a:lnTo>
                      <a:pt x="198" y="1596"/>
                    </a:lnTo>
                    <a:lnTo>
                      <a:pt x="190" y="1596"/>
                    </a:lnTo>
                    <a:lnTo>
                      <a:pt x="182" y="1588"/>
                    </a:lnTo>
                    <a:lnTo>
                      <a:pt x="167" y="1581"/>
                    </a:lnTo>
                    <a:lnTo>
                      <a:pt x="159" y="1573"/>
                    </a:lnTo>
                    <a:lnTo>
                      <a:pt x="152" y="1565"/>
                    </a:lnTo>
                    <a:lnTo>
                      <a:pt x="137" y="1565"/>
                    </a:lnTo>
                    <a:lnTo>
                      <a:pt x="129" y="1565"/>
                    </a:lnTo>
                    <a:lnTo>
                      <a:pt x="121" y="1573"/>
                    </a:lnTo>
                    <a:lnTo>
                      <a:pt x="114" y="1565"/>
                    </a:lnTo>
                    <a:lnTo>
                      <a:pt x="106" y="1565"/>
                    </a:lnTo>
                    <a:lnTo>
                      <a:pt x="99" y="1565"/>
                    </a:lnTo>
                    <a:lnTo>
                      <a:pt x="91" y="1573"/>
                    </a:lnTo>
                    <a:lnTo>
                      <a:pt x="91" y="1581"/>
                    </a:lnTo>
                    <a:lnTo>
                      <a:pt x="91" y="1588"/>
                    </a:lnTo>
                    <a:lnTo>
                      <a:pt x="83" y="1603"/>
                    </a:lnTo>
                    <a:lnTo>
                      <a:pt x="76" y="1603"/>
                    </a:lnTo>
                    <a:lnTo>
                      <a:pt x="68" y="1603"/>
                    </a:lnTo>
                    <a:lnTo>
                      <a:pt x="61" y="1603"/>
                    </a:lnTo>
                    <a:lnTo>
                      <a:pt x="53" y="1603"/>
                    </a:lnTo>
                    <a:lnTo>
                      <a:pt x="38" y="1611"/>
                    </a:lnTo>
                    <a:lnTo>
                      <a:pt x="38" y="1619"/>
                    </a:lnTo>
                    <a:lnTo>
                      <a:pt x="30" y="1626"/>
                    </a:lnTo>
                    <a:lnTo>
                      <a:pt x="30" y="1634"/>
                    </a:lnTo>
                    <a:lnTo>
                      <a:pt x="30" y="1641"/>
                    </a:lnTo>
                    <a:lnTo>
                      <a:pt x="30" y="1649"/>
                    </a:lnTo>
                    <a:lnTo>
                      <a:pt x="23" y="1649"/>
                    </a:lnTo>
                    <a:lnTo>
                      <a:pt x="15" y="1649"/>
                    </a:lnTo>
                    <a:lnTo>
                      <a:pt x="7" y="1649"/>
                    </a:lnTo>
                    <a:lnTo>
                      <a:pt x="0" y="1657"/>
                    </a:lnTo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48" name="Freeform 9"/>
              <p:cNvSpPr>
                <a:spLocks/>
              </p:cNvSpPr>
              <p:nvPr/>
            </p:nvSpPr>
            <p:spPr bwMode="auto">
              <a:xfrm>
                <a:off x="7096129" y="1195387"/>
                <a:ext cx="1462089" cy="2795582"/>
              </a:xfrm>
              <a:custGeom>
                <a:avLst/>
                <a:gdLst>
                  <a:gd name="T0" fmla="*/ 2147483647 w 1141"/>
                  <a:gd name="T1" fmla="*/ 2147483647 h 2059"/>
                  <a:gd name="T2" fmla="*/ 2147483647 w 1141"/>
                  <a:gd name="T3" fmla="*/ 2147483647 h 2059"/>
                  <a:gd name="T4" fmla="*/ 2147483647 w 1141"/>
                  <a:gd name="T5" fmla="*/ 2147483647 h 2059"/>
                  <a:gd name="T6" fmla="*/ 2147483647 w 1141"/>
                  <a:gd name="T7" fmla="*/ 2147483647 h 2059"/>
                  <a:gd name="T8" fmla="*/ 2147483647 w 1141"/>
                  <a:gd name="T9" fmla="*/ 2147483647 h 2059"/>
                  <a:gd name="T10" fmla="*/ 2147483647 w 1141"/>
                  <a:gd name="T11" fmla="*/ 2147483647 h 2059"/>
                  <a:gd name="T12" fmla="*/ 2147483647 w 1141"/>
                  <a:gd name="T13" fmla="*/ 2147483647 h 2059"/>
                  <a:gd name="T14" fmla="*/ 2147483647 w 1141"/>
                  <a:gd name="T15" fmla="*/ 2147483647 h 2059"/>
                  <a:gd name="T16" fmla="*/ 2147483647 w 1141"/>
                  <a:gd name="T17" fmla="*/ 2147483647 h 2059"/>
                  <a:gd name="T18" fmla="*/ 2147483647 w 1141"/>
                  <a:gd name="T19" fmla="*/ 2147483647 h 2059"/>
                  <a:gd name="T20" fmla="*/ 2147483647 w 1141"/>
                  <a:gd name="T21" fmla="*/ 2147483647 h 2059"/>
                  <a:gd name="T22" fmla="*/ 2147483647 w 1141"/>
                  <a:gd name="T23" fmla="*/ 2147483647 h 2059"/>
                  <a:gd name="T24" fmla="*/ 2147483647 w 1141"/>
                  <a:gd name="T25" fmla="*/ 2147483647 h 2059"/>
                  <a:gd name="T26" fmla="*/ 2147483647 w 1141"/>
                  <a:gd name="T27" fmla="*/ 2147483647 h 2059"/>
                  <a:gd name="T28" fmla="*/ 2147483647 w 1141"/>
                  <a:gd name="T29" fmla="*/ 2147483647 h 2059"/>
                  <a:gd name="T30" fmla="*/ 2147483647 w 1141"/>
                  <a:gd name="T31" fmla="*/ 2147483647 h 2059"/>
                  <a:gd name="T32" fmla="*/ 2147483647 w 1141"/>
                  <a:gd name="T33" fmla="*/ 2147483647 h 2059"/>
                  <a:gd name="T34" fmla="*/ 2147483647 w 1141"/>
                  <a:gd name="T35" fmla="*/ 2147483647 h 2059"/>
                  <a:gd name="T36" fmla="*/ 2147483647 w 1141"/>
                  <a:gd name="T37" fmla="*/ 2147483647 h 2059"/>
                  <a:gd name="T38" fmla="*/ 2147483647 w 1141"/>
                  <a:gd name="T39" fmla="*/ 2147483647 h 2059"/>
                  <a:gd name="T40" fmla="*/ 2147483647 w 1141"/>
                  <a:gd name="T41" fmla="*/ 2147483647 h 2059"/>
                  <a:gd name="T42" fmla="*/ 2147483647 w 1141"/>
                  <a:gd name="T43" fmla="*/ 2147483647 h 2059"/>
                  <a:gd name="T44" fmla="*/ 2147483647 w 1141"/>
                  <a:gd name="T45" fmla="*/ 2147483647 h 2059"/>
                  <a:gd name="T46" fmla="*/ 2147483647 w 1141"/>
                  <a:gd name="T47" fmla="*/ 2147483647 h 2059"/>
                  <a:gd name="T48" fmla="*/ 2147483647 w 1141"/>
                  <a:gd name="T49" fmla="*/ 2147483647 h 2059"/>
                  <a:gd name="T50" fmla="*/ 2147483647 w 1141"/>
                  <a:gd name="T51" fmla="*/ 2147483647 h 2059"/>
                  <a:gd name="T52" fmla="*/ 2147483647 w 1141"/>
                  <a:gd name="T53" fmla="*/ 2147483647 h 2059"/>
                  <a:gd name="T54" fmla="*/ 2147483647 w 1141"/>
                  <a:gd name="T55" fmla="*/ 2147483647 h 2059"/>
                  <a:gd name="T56" fmla="*/ 2147483647 w 1141"/>
                  <a:gd name="T57" fmla="*/ 2147483647 h 2059"/>
                  <a:gd name="T58" fmla="*/ 2147483647 w 1141"/>
                  <a:gd name="T59" fmla="*/ 2147483647 h 2059"/>
                  <a:gd name="T60" fmla="*/ 2147483647 w 1141"/>
                  <a:gd name="T61" fmla="*/ 2147483647 h 2059"/>
                  <a:gd name="T62" fmla="*/ 2147483647 w 1141"/>
                  <a:gd name="T63" fmla="*/ 2147483647 h 2059"/>
                  <a:gd name="T64" fmla="*/ 2147483647 w 1141"/>
                  <a:gd name="T65" fmla="*/ 2147483647 h 2059"/>
                  <a:gd name="T66" fmla="*/ 2147483647 w 1141"/>
                  <a:gd name="T67" fmla="*/ 2147483647 h 2059"/>
                  <a:gd name="T68" fmla="*/ 2147483647 w 1141"/>
                  <a:gd name="T69" fmla="*/ 2147483647 h 2059"/>
                  <a:gd name="T70" fmla="*/ 2147483647 w 1141"/>
                  <a:gd name="T71" fmla="*/ 2147483647 h 2059"/>
                  <a:gd name="T72" fmla="*/ 2147483647 w 1141"/>
                  <a:gd name="T73" fmla="*/ 2147483647 h 2059"/>
                  <a:gd name="T74" fmla="*/ 2147483647 w 1141"/>
                  <a:gd name="T75" fmla="*/ 2147483647 h 2059"/>
                  <a:gd name="T76" fmla="*/ 2147483647 w 1141"/>
                  <a:gd name="T77" fmla="*/ 2147483647 h 2059"/>
                  <a:gd name="T78" fmla="*/ 2147483647 w 1141"/>
                  <a:gd name="T79" fmla="*/ 2147483647 h 2059"/>
                  <a:gd name="T80" fmla="*/ 2147483647 w 1141"/>
                  <a:gd name="T81" fmla="*/ 2147483647 h 2059"/>
                  <a:gd name="T82" fmla="*/ 2147483647 w 1141"/>
                  <a:gd name="T83" fmla="*/ 2147483647 h 2059"/>
                  <a:gd name="T84" fmla="*/ 2147483647 w 1141"/>
                  <a:gd name="T85" fmla="*/ 2147483647 h 2059"/>
                  <a:gd name="T86" fmla="*/ 2147483647 w 1141"/>
                  <a:gd name="T87" fmla="*/ 2147483647 h 2059"/>
                  <a:gd name="T88" fmla="*/ 2147483647 w 1141"/>
                  <a:gd name="T89" fmla="*/ 2147483647 h 2059"/>
                  <a:gd name="T90" fmla="*/ 2147483647 w 1141"/>
                  <a:gd name="T91" fmla="*/ 2147483647 h 2059"/>
                  <a:gd name="T92" fmla="*/ 2147483647 w 1141"/>
                  <a:gd name="T93" fmla="*/ 2147483647 h 2059"/>
                  <a:gd name="T94" fmla="*/ 2147483647 w 1141"/>
                  <a:gd name="T95" fmla="*/ 2147483647 h 2059"/>
                  <a:gd name="T96" fmla="*/ 2147483647 w 1141"/>
                  <a:gd name="T97" fmla="*/ 2147483647 h 2059"/>
                  <a:gd name="T98" fmla="*/ 2147483647 w 1141"/>
                  <a:gd name="T99" fmla="*/ 2147483647 h 2059"/>
                  <a:gd name="T100" fmla="*/ 2147483647 w 1141"/>
                  <a:gd name="T101" fmla="*/ 2147483647 h 2059"/>
                  <a:gd name="T102" fmla="*/ 2147483647 w 1141"/>
                  <a:gd name="T103" fmla="*/ 2147483647 h 2059"/>
                  <a:gd name="T104" fmla="*/ 2147483647 w 1141"/>
                  <a:gd name="T105" fmla="*/ 2147483647 h 2059"/>
                  <a:gd name="T106" fmla="*/ 2147483647 w 1141"/>
                  <a:gd name="T107" fmla="*/ 2147483647 h 2059"/>
                  <a:gd name="T108" fmla="*/ 2147483647 w 1141"/>
                  <a:gd name="T109" fmla="*/ 2147483647 h 2059"/>
                  <a:gd name="T110" fmla="*/ 2147483647 w 1141"/>
                  <a:gd name="T111" fmla="*/ 2147483647 h 2059"/>
                  <a:gd name="T112" fmla="*/ 2147483647 w 1141"/>
                  <a:gd name="T113" fmla="*/ 2147483647 h 2059"/>
                  <a:gd name="T114" fmla="*/ 2147483647 w 1141"/>
                  <a:gd name="T115" fmla="*/ 2147483647 h 2059"/>
                  <a:gd name="T116" fmla="*/ 2147483647 w 1141"/>
                  <a:gd name="T117" fmla="*/ 2147483647 h 2059"/>
                  <a:gd name="T118" fmla="*/ 2147483647 w 1141"/>
                  <a:gd name="T119" fmla="*/ 2147483647 h 2059"/>
                  <a:gd name="T120" fmla="*/ 2147483647 w 1141"/>
                  <a:gd name="T121" fmla="*/ 2147483647 h 205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41"/>
                  <a:gd name="T184" fmla="*/ 0 h 2059"/>
                  <a:gd name="T185" fmla="*/ 1141 w 1141"/>
                  <a:gd name="T186" fmla="*/ 2059 h 205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41" h="2059">
                    <a:moveTo>
                      <a:pt x="1134" y="2059"/>
                    </a:moveTo>
                    <a:lnTo>
                      <a:pt x="1134" y="2044"/>
                    </a:lnTo>
                    <a:lnTo>
                      <a:pt x="1126" y="2036"/>
                    </a:lnTo>
                    <a:lnTo>
                      <a:pt x="1111" y="2029"/>
                    </a:lnTo>
                    <a:lnTo>
                      <a:pt x="1103" y="2021"/>
                    </a:lnTo>
                    <a:lnTo>
                      <a:pt x="1096" y="2014"/>
                    </a:lnTo>
                    <a:lnTo>
                      <a:pt x="1096" y="2006"/>
                    </a:lnTo>
                    <a:lnTo>
                      <a:pt x="1103" y="1998"/>
                    </a:lnTo>
                    <a:lnTo>
                      <a:pt x="1111" y="1991"/>
                    </a:lnTo>
                    <a:lnTo>
                      <a:pt x="1119" y="1976"/>
                    </a:lnTo>
                    <a:lnTo>
                      <a:pt x="1119" y="1968"/>
                    </a:lnTo>
                    <a:lnTo>
                      <a:pt x="1126" y="1945"/>
                    </a:lnTo>
                    <a:lnTo>
                      <a:pt x="1126" y="1930"/>
                    </a:lnTo>
                    <a:lnTo>
                      <a:pt x="1126" y="1923"/>
                    </a:lnTo>
                    <a:lnTo>
                      <a:pt x="1141" y="1915"/>
                    </a:lnTo>
                    <a:lnTo>
                      <a:pt x="1141" y="1907"/>
                    </a:lnTo>
                    <a:lnTo>
                      <a:pt x="1141" y="1900"/>
                    </a:lnTo>
                    <a:lnTo>
                      <a:pt x="1141" y="1892"/>
                    </a:lnTo>
                    <a:lnTo>
                      <a:pt x="1134" y="1885"/>
                    </a:lnTo>
                    <a:lnTo>
                      <a:pt x="1126" y="1885"/>
                    </a:lnTo>
                    <a:lnTo>
                      <a:pt x="1103" y="1869"/>
                    </a:lnTo>
                    <a:lnTo>
                      <a:pt x="1103" y="1862"/>
                    </a:lnTo>
                    <a:lnTo>
                      <a:pt x="1111" y="1854"/>
                    </a:lnTo>
                    <a:lnTo>
                      <a:pt x="1111" y="1847"/>
                    </a:lnTo>
                    <a:lnTo>
                      <a:pt x="1103" y="1839"/>
                    </a:lnTo>
                    <a:lnTo>
                      <a:pt x="1096" y="1847"/>
                    </a:lnTo>
                    <a:lnTo>
                      <a:pt x="1088" y="1854"/>
                    </a:lnTo>
                    <a:lnTo>
                      <a:pt x="1088" y="1847"/>
                    </a:lnTo>
                    <a:lnTo>
                      <a:pt x="1088" y="1839"/>
                    </a:lnTo>
                    <a:lnTo>
                      <a:pt x="1081" y="1839"/>
                    </a:lnTo>
                    <a:lnTo>
                      <a:pt x="1073" y="1847"/>
                    </a:lnTo>
                    <a:lnTo>
                      <a:pt x="1058" y="1839"/>
                    </a:lnTo>
                    <a:lnTo>
                      <a:pt x="1043" y="1831"/>
                    </a:lnTo>
                    <a:lnTo>
                      <a:pt x="1027" y="1816"/>
                    </a:lnTo>
                    <a:lnTo>
                      <a:pt x="1020" y="1801"/>
                    </a:lnTo>
                    <a:lnTo>
                      <a:pt x="1012" y="1793"/>
                    </a:lnTo>
                    <a:lnTo>
                      <a:pt x="997" y="1793"/>
                    </a:lnTo>
                    <a:lnTo>
                      <a:pt x="989" y="1786"/>
                    </a:lnTo>
                    <a:lnTo>
                      <a:pt x="982" y="1786"/>
                    </a:lnTo>
                    <a:lnTo>
                      <a:pt x="966" y="1778"/>
                    </a:lnTo>
                    <a:lnTo>
                      <a:pt x="966" y="1763"/>
                    </a:lnTo>
                    <a:lnTo>
                      <a:pt x="966" y="1755"/>
                    </a:lnTo>
                    <a:lnTo>
                      <a:pt x="966" y="1740"/>
                    </a:lnTo>
                    <a:lnTo>
                      <a:pt x="982" y="1725"/>
                    </a:lnTo>
                    <a:lnTo>
                      <a:pt x="982" y="1717"/>
                    </a:lnTo>
                    <a:lnTo>
                      <a:pt x="974" y="1710"/>
                    </a:lnTo>
                    <a:lnTo>
                      <a:pt x="951" y="1687"/>
                    </a:lnTo>
                    <a:lnTo>
                      <a:pt x="928" y="1679"/>
                    </a:lnTo>
                    <a:lnTo>
                      <a:pt x="921" y="1672"/>
                    </a:lnTo>
                    <a:lnTo>
                      <a:pt x="913" y="1657"/>
                    </a:lnTo>
                    <a:lnTo>
                      <a:pt x="906" y="1649"/>
                    </a:lnTo>
                    <a:lnTo>
                      <a:pt x="898" y="1634"/>
                    </a:lnTo>
                    <a:lnTo>
                      <a:pt x="890" y="1626"/>
                    </a:lnTo>
                    <a:lnTo>
                      <a:pt x="883" y="1619"/>
                    </a:lnTo>
                    <a:lnTo>
                      <a:pt x="868" y="1611"/>
                    </a:lnTo>
                    <a:lnTo>
                      <a:pt x="860" y="1603"/>
                    </a:lnTo>
                    <a:lnTo>
                      <a:pt x="860" y="1588"/>
                    </a:lnTo>
                    <a:lnTo>
                      <a:pt x="852" y="1581"/>
                    </a:lnTo>
                    <a:lnTo>
                      <a:pt x="845" y="1573"/>
                    </a:lnTo>
                    <a:lnTo>
                      <a:pt x="837" y="1565"/>
                    </a:lnTo>
                    <a:lnTo>
                      <a:pt x="830" y="1558"/>
                    </a:lnTo>
                    <a:lnTo>
                      <a:pt x="822" y="1550"/>
                    </a:lnTo>
                    <a:lnTo>
                      <a:pt x="814" y="1543"/>
                    </a:lnTo>
                    <a:lnTo>
                      <a:pt x="807" y="1543"/>
                    </a:lnTo>
                    <a:lnTo>
                      <a:pt x="791" y="1543"/>
                    </a:lnTo>
                    <a:lnTo>
                      <a:pt x="784" y="1543"/>
                    </a:lnTo>
                    <a:lnTo>
                      <a:pt x="776" y="1550"/>
                    </a:lnTo>
                    <a:lnTo>
                      <a:pt x="769" y="1550"/>
                    </a:lnTo>
                    <a:lnTo>
                      <a:pt x="761" y="1543"/>
                    </a:lnTo>
                    <a:lnTo>
                      <a:pt x="753" y="1535"/>
                    </a:lnTo>
                    <a:lnTo>
                      <a:pt x="753" y="1527"/>
                    </a:lnTo>
                    <a:lnTo>
                      <a:pt x="761" y="1520"/>
                    </a:lnTo>
                    <a:lnTo>
                      <a:pt x="769" y="1527"/>
                    </a:lnTo>
                    <a:lnTo>
                      <a:pt x="776" y="1527"/>
                    </a:lnTo>
                    <a:lnTo>
                      <a:pt x="784" y="1527"/>
                    </a:lnTo>
                    <a:lnTo>
                      <a:pt x="784" y="1520"/>
                    </a:lnTo>
                    <a:lnTo>
                      <a:pt x="784" y="1505"/>
                    </a:lnTo>
                    <a:lnTo>
                      <a:pt x="784" y="1497"/>
                    </a:lnTo>
                    <a:lnTo>
                      <a:pt x="784" y="1489"/>
                    </a:lnTo>
                    <a:lnTo>
                      <a:pt x="799" y="1474"/>
                    </a:lnTo>
                    <a:lnTo>
                      <a:pt x="791" y="1467"/>
                    </a:lnTo>
                    <a:lnTo>
                      <a:pt x="776" y="1459"/>
                    </a:lnTo>
                    <a:lnTo>
                      <a:pt x="769" y="1467"/>
                    </a:lnTo>
                    <a:lnTo>
                      <a:pt x="761" y="1474"/>
                    </a:lnTo>
                    <a:lnTo>
                      <a:pt x="753" y="1482"/>
                    </a:lnTo>
                    <a:lnTo>
                      <a:pt x="746" y="1482"/>
                    </a:lnTo>
                    <a:lnTo>
                      <a:pt x="738" y="1482"/>
                    </a:lnTo>
                    <a:lnTo>
                      <a:pt x="723" y="1474"/>
                    </a:lnTo>
                    <a:lnTo>
                      <a:pt x="715" y="1467"/>
                    </a:lnTo>
                    <a:lnTo>
                      <a:pt x="715" y="1459"/>
                    </a:lnTo>
                    <a:lnTo>
                      <a:pt x="723" y="1451"/>
                    </a:lnTo>
                    <a:lnTo>
                      <a:pt x="731" y="1451"/>
                    </a:lnTo>
                    <a:lnTo>
                      <a:pt x="738" y="1451"/>
                    </a:lnTo>
                    <a:lnTo>
                      <a:pt x="746" y="1444"/>
                    </a:lnTo>
                    <a:lnTo>
                      <a:pt x="746" y="1436"/>
                    </a:lnTo>
                    <a:lnTo>
                      <a:pt x="753" y="1429"/>
                    </a:lnTo>
                    <a:lnTo>
                      <a:pt x="761" y="1421"/>
                    </a:lnTo>
                    <a:lnTo>
                      <a:pt x="761" y="1429"/>
                    </a:lnTo>
                    <a:lnTo>
                      <a:pt x="769" y="1436"/>
                    </a:lnTo>
                    <a:lnTo>
                      <a:pt x="776" y="1436"/>
                    </a:lnTo>
                    <a:lnTo>
                      <a:pt x="776" y="1421"/>
                    </a:lnTo>
                    <a:lnTo>
                      <a:pt x="776" y="1413"/>
                    </a:lnTo>
                    <a:lnTo>
                      <a:pt x="776" y="1406"/>
                    </a:lnTo>
                    <a:lnTo>
                      <a:pt x="784" y="1406"/>
                    </a:lnTo>
                    <a:lnTo>
                      <a:pt x="791" y="1413"/>
                    </a:lnTo>
                    <a:lnTo>
                      <a:pt x="807" y="1413"/>
                    </a:lnTo>
                    <a:lnTo>
                      <a:pt x="822" y="1421"/>
                    </a:lnTo>
                    <a:lnTo>
                      <a:pt x="830" y="1429"/>
                    </a:lnTo>
                    <a:lnTo>
                      <a:pt x="845" y="1421"/>
                    </a:lnTo>
                    <a:lnTo>
                      <a:pt x="845" y="1413"/>
                    </a:lnTo>
                    <a:lnTo>
                      <a:pt x="837" y="1413"/>
                    </a:lnTo>
                    <a:lnTo>
                      <a:pt x="830" y="1413"/>
                    </a:lnTo>
                    <a:lnTo>
                      <a:pt x="814" y="1413"/>
                    </a:lnTo>
                    <a:lnTo>
                      <a:pt x="807" y="1406"/>
                    </a:lnTo>
                    <a:lnTo>
                      <a:pt x="791" y="1398"/>
                    </a:lnTo>
                    <a:lnTo>
                      <a:pt x="784" y="1391"/>
                    </a:lnTo>
                    <a:lnTo>
                      <a:pt x="784" y="1383"/>
                    </a:lnTo>
                    <a:lnTo>
                      <a:pt x="776" y="1375"/>
                    </a:lnTo>
                    <a:lnTo>
                      <a:pt x="761" y="1375"/>
                    </a:lnTo>
                    <a:lnTo>
                      <a:pt x="761" y="1368"/>
                    </a:lnTo>
                    <a:lnTo>
                      <a:pt x="769" y="1360"/>
                    </a:lnTo>
                    <a:lnTo>
                      <a:pt x="753" y="1360"/>
                    </a:lnTo>
                    <a:lnTo>
                      <a:pt x="746" y="1360"/>
                    </a:lnTo>
                    <a:lnTo>
                      <a:pt x="746" y="1345"/>
                    </a:lnTo>
                    <a:lnTo>
                      <a:pt x="746" y="1330"/>
                    </a:lnTo>
                    <a:lnTo>
                      <a:pt x="738" y="1322"/>
                    </a:lnTo>
                    <a:lnTo>
                      <a:pt x="731" y="1315"/>
                    </a:lnTo>
                    <a:lnTo>
                      <a:pt x="731" y="1307"/>
                    </a:lnTo>
                    <a:lnTo>
                      <a:pt x="731" y="1299"/>
                    </a:lnTo>
                    <a:lnTo>
                      <a:pt x="738" y="1299"/>
                    </a:lnTo>
                    <a:lnTo>
                      <a:pt x="746" y="1292"/>
                    </a:lnTo>
                    <a:lnTo>
                      <a:pt x="753" y="1292"/>
                    </a:lnTo>
                    <a:lnTo>
                      <a:pt x="761" y="1299"/>
                    </a:lnTo>
                    <a:lnTo>
                      <a:pt x="769" y="1307"/>
                    </a:lnTo>
                    <a:lnTo>
                      <a:pt x="776" y="1299"/>
                    </a:lnTo>
                    <a:lnTo>
                      <a:pt x="784" y="1299"/>
                    </a:lnTo>
                    <a:lnTo>
                      <a:pt x="791" y="1299"/>
                    </a:lnTo>
                    <a:lnTo>
                      <a:pt x="807" y="1307"/>
                    </a:lnTo>
                    <a:lnTo>
                      <a:pt x="814" y="1315"/>
                    </a:lnTo>
                    <a:lnTo>
                      <a:pt x="822" y="1322"/>
                    </a:lnTo>
                    <a:lnTo>
                      <a:pt x="837" y="1337"/>
                    </a:lnTo>
                    <a:lnTo>
                      <a:pt x="852" y="1330"/>
                    </a:lnTo>
                    <a:lnTo>
                      <a:pt x="852" y="1322"/>
                    </a:lnTo>
                    <a:lnTo>
                      <a:pt x="860" y="1315"/>
                    </a:lnTo>
                    <a:lnTo>
                      <a:pt x="860" y="1307"/>
                    </a:lnTo>
                    <a:lnTo>
                      <a:pt x="860" y="1299"/>
                    </a:lnTo>
                    <a:lnTo>
                      <a:pt x="868" y="1299"/>
                    </a:lnTo>
                    <a:lnTo>
                      <a:pt x="883" y="1299"/>
                    </a:lnTo>
                    <a:lnTo>
                      <a:pt x="883" y="1292"/>
                    </a:lnTo>
                    <a:lnTo>
                      <a:pt x="883" y="1277"/>
                    </a:lnTo>
                    <a:lnTo>
                      <a:pt x="875" y="1261"/>
                    </a:lnTo>
                    <a:lnTo>
                      <a:pt x="868" y="1261"/>
                    </a:lnTo>
                    <a:lnTo>
                      <a:pt x="868" y="1254"/>
                    </a:lnTo>
                    <a:lnTo>
                      <a:pt x="868" y="1246"/>
                    </a:lnTo>
                    <a:lnTo>
                      <a:pt x="875" y="1223"/>
                    </a:lnTo>
                    <a:lnTo>
                      <a:pt x="875" y="1216"/>
                    </a:lnTo>
                    <a:lnTo>
                      <a:pt x="883" y="1216"/>
                    </a:lnTo>
                    <a:lnTo>
                      <a:pt x="906" y="1208"/>
                    </a:lnTo>
                    <a:lnTo>
                      <a:pt x="913" y="1201"/>
                    </a:lnTo>
                    <a:lnTo>
                      <a:pt x="921" y="1193"/>
                    </a:lnTo>
                    <a:lnTo>
                      <a:pt x="921" y="1185"/>
                    </a:lnTo>
                    <a:lnTo>
                      <a:pt x="928" y="1178"/>
                    </a:lnTo>
                    <a:lnTo>
                      <a:pt x="944" y="1178"/>
                    </a:lnTo>
                    <a:lnTo>
                      <a:pt x="944" y="1170"/>
                    </a:lnTo>
                    <a:lnTo>
                      <a:pt x="944" y="1163"/>
                    </a:lnTo>
                    <a:lnTo>
                      <a:pt x="951" y="1163"/>
                    </a:lnTo>
                    <a:lnTo>
                      <a:pt x="959" y="1163"/>
                    </a:lnTo>
                    <a:lnTo>
                      <a:pt x="974" y="1163"/>
                    </a:lnTo>
                    <a:lnTo>
                      <a:pt x="982" y="1163"/>
                    </a:lnTo>
                    <a:lnTo>
                      <a:pt x="982" y="1170"/>
                    </a:lnTo>
                    <a:lnTo>
                      <a:pt x="982" y="1178"/>
                    </a:lnTo>
                    <a:lnTo>
                      <a:pt x="989" y="1178"/>
                    </a:lnTo>
                    <a:lnTo>
                      <a:pt x="997" y="1163"/>
                    </a:lnTo>
                    <a:lnTo>
                      <a:pt x="1012" y="1170"/>
                    </a:lnTo>
                    <a:lnTo>
                      <a:pt x="1020" y="1170"/>
                    </a:lnTo>
                    <a:lnTo>
                      <a:pt x="1027" y="1170"/>
                    </a:lnTo>
                    <a:lnTo>
                      <a:pt x="1035" y="1163"/>
                    </a:lnTo>
                    <a:lnTo>
                      <a:pt x="1027" y="1155"/>
                    </a:lnTo>
                    <a:lnTo>
                      <a:pt x="1020" y="1155"/>
                    </a:lnTo>
                    <a:lnTo>
                      <a:pt x="1027" y="1147"/>
                    </a:lnTo>
                    <a:lnTo>
                      <a:pt x="1027" y="1140"/>
                    </a:lnTo>
                    <a:lnTo>
                      <a:pt x="1020" y="1140"/>
                    </a:lnTo>
                    <a:lnTo>
                      <a:pt x="1012" y="1147"/>
                    </a:lnTo>
                    <a:lnTo>
                      <a:pt x="1004" y="1147"/>
                    </a:lnTo>
                    <a:lnTo>
                      <a:pt x="997" y="1147"/>
                    </a:lnTo>
                    <a:lnTo>
                      <a:pt x="989" y="1140"/>
                    </a:lnTo>
                    <a:lnTo>
                      <a:pt x="982" y="1132"/>
                    </a:lnTo>
                    <a:lnTo>
                      <a:pt x="974" y="1117"/>
                    </a:lnTo>
                    <a:lnTo>
                      <a:pt x="959" y="1109"/>
                    </a:lnTo>
                    <a:lnTo>
                      <a:pt x="951" y="1102"/>
                    </a:lnTo>
                    <a:lnTo>
                      <a:pt x="951" y="1094"/>
                    </a:lnTo>
                    <a:lnTo>
                      <a:pt x="951" y="1079"/>
                    </a:lnTo>
                    <a:lnTo>
                      <a:pt x="944" y="1079"/>
                    </a:lnTo>
                    <a:lnTo>
                      <a:pt x="921" y="1079"/>
                    </a:lnTo>
                    <a:lnTo>
                      <a:pt x="921" y="1056"/>
                    </a:lnTo>
                    <a:lnTo>
                      <a:pt x="921" y="1041"/>
                    </a:lnTo>
                    <a:lnTo>
                      <a:pt x="921" y="1033"/>
                    </a:lnTo>
                    <a:lnTo>
                      <a:pt x="913" y="1033"/>
                    </a:lnTo>
                    <a:lnTo>
                      <a:pt x="906" y="1033"/>
                    </a:lnTo>
                    <a:lnTo>
                      <a:pt x="898" y="1026"/>
                    </a:lnTo>
                    <a:lnTo>
                      <a:pt x="890" y="1026"/>
                    </a:lnTo>
                    <a:lnTo>
                      <a:pt x="883" y="1026"/>
                    </a:lnTo>
                    <a:lnTo>
                      <a:pt x="875" y="1026"/>
                    </a:lnTo>
                    <a:lnTo>
                      <a:pt x="868" y="1011"/>
                    </a:lnTo>
                    <a:lnTo>
                      <a:pt x="860" y="1003"/>
                    </a:lnTo>
                    <a:lnTo>
                      <a:pt x="852" y="996"/>
                    </a:lnTo>
                    <a:lnTo>
                      <a:pt x="845" y="996"/>
                    </a:lnTo>
                    <a:lnTo>
                      <a:pt x="837" y="1003"/>
                    </a:lnTo>
                    <a:lnTo>
                      <a:pt x="830" y="1011"/>
                    </a:lnTo>
                    <a:lnTo>
                      <a:pt x="822" y="1011"/>
                    </a:lnTo>
                    <a:lnTo>
                      <a:pt x="814" y="1003"/>
                    </a:lnTo>
                    <a:lnTo>
                      <a:pt x="799" y="996"/>
                    </a:lnTo>
                    <a:lnTo>
                      <a:pt x="791" y="980"/>
                    </a:lnTo>
                    <a:lnTo>
                      <a:pt x="784" y="973"/>
                    </a:lnTo>
                    <a:lnTo>
                      <a:pt x="769" y="973"/>
                    </a:lnTo>
                    <a:lnTo>
                      <a:pt x="761" y="965"/>
                    </a:lnTo>
                    <a:lnTo>
                      <a:pt x="761" y="958"/>
                    </a:lnTo>
                    <a:lnTo>
                      <a:pt x="769" y="950"/>
                    </a:lnTo>
                    <a:lnTo>
                      <a:pt x="769" y="942"/>
                    </a:lnTo>
                    <a:lnTo>
                      <a:pt x="761" y="935"/>
                    </a:lnTo>
                    <a:lnTo>
                      <a:pt x="753" y="935"/>
                    </a:lnTo>
                    <a:lnTo>
                      <a:pt x="738" y="942"/>
                    </a:lnTo>
                    <a:lnTo>
                      <a:pt x="731" y="942"/>
                    </a:lnTo>
                    <a:lnTo>
                      <a:pt x="723" y="942"/>
                    </a:lnTo>
                    <a:lnTo>
                      <a:pt x="723" y="927"/>
                    </a:lnTo>
                    <a:lnTo>
                      <a:pt x="738" y="927"/>
                    </a:lnTo>
                    <a:lnTo>
                      <a:pt x="746" y="920"/>
                    </a:lnTo>
                    <a:lnTo>
                      <a:pt x="746" y="912"/>
                    </a:lnTo>
                    <a:lnTo>
                      <a:pt x="753" y="904"/>
                    </a:lnTo>
                    <a:lnTo>
                      <a:pt x="769" y="912"/>
                    </a:lnTo>
                    <a:lnTo>
                      <a:pt x="769" y="904"/>
                    </a:lnTo>
                    <a:lnTo>
                      <a:pt x="761" y="889"/>
                    </a:lnTo>
                    <a:lnTo>
                      <a:pt x="761" y="882"/>
                    </a:lnTo>
                    <a:lnTo>
                      <a:pt x="776" y="882"/>
                    </a:lnTo>
                    <a:lnTo>
                      <a:pt x="799" y="882"/>
                    </a:lnTo>
                    <a:lnTo>
                      <a:pt x="799" y="874"/>
                    </a:lnTo>
                    <a:lnTo>
                      <a:pt x="807" y="866"/>
                    </a:lnTo>
                    <a:lnTo>
                      <a:pt x="807" y="844"/>
                    </a:lnTo>
                    <a:lnTo>
                      <a:pt x="799" y="828"/>
                    </a:lnTo>
                    <a:lnTo>
                      <a:pt x="791" y="821"/>
                    </a:lnTo>
                    <a:lnTo>
                      <a:pt x="784" y="813"/>
                    </a:lnTo>
                    <a:lnTo>
                      <a:pt x="776" y="806"/>
                    </a:lnTo>
                    <a:lnTo>
                      <a:pt x="769" y="798"/>
                    </a:lnTo>
                    <a:lnTo>
                      <a:pt x="761" y="790"/>
                    </a:lnTo>
                    <a:lnTo>
                      <a:pt x="753" y="783"/>
                    </a:lnTo>
                    <a:lnTo>
                      <a:pt x="753" y="775"/>
                    </a:lnTo>
                    <a:lnTo>
                      <a:pt x="746" y="768"/>
                    </a:lnTo>
                    <a:lnTo>
                      <a:pt x="753" y="760"/>
                    </a:lnTo>
                    <a:lnTo>
                      <a:pt x="761" y="752"/>
                    </a:lnTo>
                    <a:lnTo>
                      <a:pt x="761" y="745"/>
                    </a:lnTo>
                    <a:lnTo>
                      <a:pt x="769" y="745"/>
                    </a:lnTo>
                    <a:lnTo>
                      <a:pt x="776" y="745"/>
                    </a:lnTo>
                    <a:lnTo>
                      <a:pt x="791" y="745"/>
                    </a:lnTo>
                    <a:lnTo>
                      <a:pt x="791" y="737"/>
                    </a:lnTo>
                    <a:lnTo>
                      <a:pt x="799" y="730"/>
                    </a:lnTo>
                    <a:lnTo>
                      <a:pt x="799" y="714"/>
                    </a:lnTo>
                    <a:lnTo>
                      <a:pt x="791" y="707"/>
                    </a:lnTo>
                    <a:lnTo>
                      <a:pt x="791" y="699"/>
                    </a:lnTo>
                    <a:lnTo>
                      <a:pt x="799" y="692"/>
                    </a:lnTo>
                    <a:lnTo>
                      <a:pt x="814" y="692"/>
                    </a:lnTo>
                    <a:lnTo>
                      <a:pt x="822" y="692"/>
                    </a:lnTo>
                    <a:lnTo>
                      <a:pt x="830" y="692"/>
                    </a:lnTo>
                    <a:lnTo>
                      <a:pt x="837" y="684"/>
                    </a:lnTo>
                    <a:lnTo>
                      <a:pt x="845" y="692"/>
                    </a:lnTo>
                    <a:lnTo>
                      <a:pt x="852" y="699"/>
                    </a:lnTo>
                    <a:lnTo>
                      <a:pt x="860" y="699"/>
                    </a:lnTo>
                    <a:lnTo>
                      <a:pt x="868" y="699"/>
                    </a:lnTo>
                    <a:lnTo>
                      <a:pt x="875" y="692"/>
                    </a:lnTo>
                    <a:lnTo>
                      <a:pt x="875" y="684"/>
                    </a:lnTo>
                    <a:lnTo>
                      <a:pt x="883" y="676"/>
                    </a:lnTo>
                    <a:lnTo>
                      <a:pt x="883" y="669"/>
                    </a:lnTo>
                    <a:lnTo>
                      <a:pt x="890" y="669"/>
                    </a:lnTo>
                    <a:lnTo>
                      <a:pt x="906" y="661"/>
                    </a:lnTo>
                    <a:lnTo>
                      <a:pt x="921" y="646"/>
                    </a:lnTo>
                    <a:lnTo>
                      <a:pt x="936" y="646"/>
                    </a:lnTo>
                    <a:lnTo>
                      <a:pt x="944" y="646"/>
                    </a:lnTo>
                    <a:lnTo>
                      <a:pt x="951" y="654"/>
                    </a:lnTo>
                    <a:lnTo>
                      <a:pt x="959" y="646"/>
                    </a:lnTo>
                    <a:lnTo>
                      <a:pt x="966" y="638"/>
                    </a:lnTo>
                    <a:lnTo>
                      <a:pt x="966" y="631"/>
                    </a:lnTo>
                    <a:lnTo>
                      <a:pt x="959" y="623"/>
                    </a:lnTo>
                    <a:lnTo>
                      <a:pt x="951" y="616"/>
                    </a:lnTo>
                    <a:lnTo>
                      <a:pt x="951" y="608"/>
                    </a:lnTo>
                    <a:lnTo>
                      <a:pt x="959" y="600"/>
                    </a:lnTo>
                    <a:lnTo>
                      <a:pt x="966" y="600"/>
                    </a:lnTo>
                    <a:lnTo>
                      <a:pt x="974" y="600"/>
                    </a:lnTo>
                    <a:lnTo>
                      <a:pt x="982" y="608"/>
                    </a:lnTo>
                    <a:lnTo>
                      <a:pt x="989" y="600"/>
                    </a:lnTo>
                    <a:lnTo>
                      <a:pt x="989" y="593"/>
                    </a:lnTo>
                    <a:lnTo>
                      <a:pt x="982" y="585"/>
                    </a:lnTo>
                    <a:lnTo>
                      <a:pt x="974" y="578"/>
                    </a:lnTo>
                    <a:lnTo>
                      <a:pt x="966" y="570"/>
                    </a:lnTo>
                    <a:lnTo>
                      <a:pt x="959" y="562"/>
                    </a:lnTo>
                    <a:lnTo>
                      <a:pt x="959" y="555"/>
                    </a:lnTo>
                    <a:lnTo>
                      <a:pt x="944" y="547"/>
                    </a:lnTo>
                    <a:lnTo>
                      <a:pt x="944" y="540"/>
                    </a:lnTo>
                    <a:lnTo>
                      <a:pt x="928" y="532"/>
                    </a:lnTo>
                    <a:lnTo>
                      <a:pt x="921" y="517"/>
                    </a:lnTo>
                    <a:lnTo>
                      <a:pt x="906" y="509"/>
                    </a:lnTo>
                    <a:lnTo>
                      <a:pt x="890" y="502"/>
                    </a:lnTo>
                    <a:lnTo>
                      <a:pt x="883" y="502"/>
                    </a:lnTo>
                    <a:lnTo>
                      <a:pt x="875" y="494"/>
                    </a:lnTo>
                    <a:lnTo>
                      <a:pt x="868" y="486"/>
                    </a:lnTo>
                    <a:lnTo>
                      <a:pt x="868" y="479"/>
                    </a:lnTo>
                    <a:lnTo>
                      <a:pt x="868" y="471"/>
                    </a:lnTo>
                    <a:lnTo>
                      <a:pt x="860" y="464"/>
                    </a:lnTo>
                    <a:lnTo>
                      <a:pt x="852" y="456"/>
                    </a:lnTo>
                    <a:lnTo>
                      <a:pt x="845" y="448"/>
                    </a:lnTo>
                    <a:lnTo>
                      <a:pt x="830" y="441"/>
                    </a:lnTo>
                    <a:lnTo>
                      <a:pt x="822" y="433"/>
                    </a:lnTo>
                    <a:lnTo>
                      <a:pt x="807" y="426"/>
                    </a:lnTo>
                    <a:lnTo>
                      <a:pt x="799" y="418"/>
                    </a:lnTo>
                    <a:lnTo>
                      <a:pt x="791" y="418"/>
                    </a:lnTo>
                    <a:lnTo>
                      <a:pt x="791" y="410"/>
                    </a:lnTo>
                    <a:lnTo>
                      <a:pt x="776" y="395"/>
                    </a:lnTo>
                    <a:lnTo>
                      <a:pt x="769" y="388"/>
                    </a:lnTo>
                    <a:lnTo>
                      <a:pt x="761" y="372"/>
                    </a:lnTo>
                    <a:lnTo>
                      <a:pt x="753" y="357"/>
                    </a:lnTo>
                    <a:lnTo>
                      <a:pt x="753" y="350"/>
                    </a:lnTo>
                    <a:lnTo>
                      <a:pt x="746" y="334"/>
                    </a:lnTo>
                    <a:lnTo>
                      <a:pt x="746" y="319"/>
                    </a:lnTo>
                    <a:lnTo>
                      <a:pt x="738" y="312"/>
                    </a:lnTo>
                    <a:lnTo>
                      <a:pt x="731" y="304"/>
                    </a:lnTo>
                    <a:lnTo>
                      <a:pt x="723" y="304"/>
                    </a:lnTo>
                    <a:lnTo>
                      <a:pt x="715" y="304"/>
                    </a:lnTo>
                    <a:lnTo>
                      <a:pt x="708" y="312"/>
                    </a:lnTo>
                    <a:lnTo>
                      <a:pt x="700" y="312"/>
                    </a:lnTo>
                    <a:lnTo>
                      <a:pt x="693" y="312"/>
                    </a:lnTo>
                    <a:lnTo>
                      <a:pt x="677" y="312"/>
                    </a:lnTo>
                    <a:lnTo>
                      <a:pt x="677" y="304"/>
                    </a:lnTo>
                    <a:lnTo>
                      <a:pt x="677" y="296"/>
                    </a:lnTo>
                    <a:lnTo>
                      <a:pt x="685" y="289"/>
                    </a:lnTo>
                    <a:lnTo>
                      <a:pt x="693" y="274"/>
                    </a:lnTo>
                    <a:lnTo>
                      <a:pt x="693" y="266"/>
                    </a:lnTo>
                    <a:lnTo>
                      <a:pt x="693" y="258"/>
                    </a:lnTo>
                    <a:lnTo>
                      <a:pt x="685" y="251"/>
                    </a:lnTo>
                    <a:lnTo>
                      <a:pt x="670" y="243"/>
                    </a:lnTo>
                    <a:lnTo>
                      <a:pt x="662" y="236"/>
                    </a:lnTo>
                    <a:lnTo>
                      <a:pt x="655" y="220"/>
                    </a:lnTo>
                    <a:lnTo>
                      <a:pt x="647" y="213"/>
                    </a:lnTo>
                    <a:lnTo>
                      <a:pt x="639" y="198"/>
                    </a:lnTo>
                    <a:lnTo>
                      <a:pt x="647" y="198"/>
                    </a:lnTo>
                    <a:lnTo>
                      <a:pt x="655" y="190"/>
                    </a:lnTo>
                    <a:lnTo>
                      <a:pt x="655" y="182"/>
                    </a:lnTo>
                    <a:lnTo>
                      <a:pt x="647" y="182"/>
                    </a:lnTo>
                    <a:lnTo>
                      <a:pt x="639" y="182"/>
                    </a:lnTo>
                    <a:lnTo>
                      <a:pt x="632" y="182"/>
                    </a:lnTo>
                    <a:lnTo>
                      <a:pt x="617" y="167"/>
                    </a:lnTo>
                    <a:lnTo>
                      <a:pt x="609" y="152"/>
                    </a:lnTo>
                    <a:lnTo>
                      <a:pt x="601" y="129"/>
                    </a:lnTo>
                    <a:lnTo>
                      <a:pt x="601" y="114"/>
                    </a:lnTo>
                    <a:lnTo>
                      <a:pt x="601" y="91"/>
                    </a:lnTo>
                    <a:lnTo>
                      <a:pt x="609" y="69"/>
                    </a:lnTo>
                    <a:lnTo>
                      <a:pt x="609" y="61"/>
                    </a:lnTo>
                    <a:lnTo>
                      <a:pt x="594" y="53"/>
                    </a:lnTo>
                    <a:lnTo>
                      <a:pt x="594" y="46"/>
                    </a:lnTo>
                    <a:lnTo>
                      <a:pt x="578" y="46"/>
                    </a:lnTo>
                    <a:lnTo>
                      <a:pt x="571" y="38"/>
                    </a:lnTo>
                    <a:lnTo>
                      <a:pt x="563" y="38"/>
                    </a:lnTo>
                    <a:lnTo>
                      <a:pt x="556" y="31"/>
                    </a:lnTo>
                    <a:lnTo>
                      <a:pt x="548" y="23"/>
                    </a:lnTo>
                    <a:lnTo>
                      <a:pt x="548" y="15"/>
                    </a:lnTo>
                    <a:lnTo>
                      <a:pt x="540" y="8"/>
                    </a:lnTo>
                    <a:lnTo>
                      <a:pt x="533" y="8"/>
                    </a:lnTo>
                    <a:lnTo>
                      <a:pt x="525" y="0"/>
                    </a:lnTo>
                    <a:lnTo>
                      <a:pt x="518" y="0"/>
                    </a:lnTo>
                    <a:lnTo>
                      <a:pt x="510" y="0"/>
                    </a:lnTo>
                    <a:lnTo>
                      <a:pt x="502" y="8"/>
                    </a:lnTo>
                    <a:lnTo>
                      <a:pt x="495" y="15"/>
                    </a:lnTo>
                    <a:lnTo>
                      <a:pt x="495" y="23"/>
                    </a:lnTo>
                    <a:lnTo>
                      <a:pt x="487" y="31"/>
                    </a:lnTo>
                    <a:lnTo>
                      <a:pt x="480" y="38"/>
                    </a:lnTo>
                    <a:lnTo>
                      <a:pt x="464" y="46"/>
                    </a:lnTo>
                    <a:lnTo>
                      <a:pt x="457" y="46"/>
                    </a:lnTo>
                    <a:lnTo>
                      <a:pt x="442" y="53"/>
                    </a:lnTo>
                    <a:lnTo>
                      <a:pt x="434" y="53"/>
                    </a:lnTo>
                    <a:lnTo>
                      <a:pt x="426" y="53"/>
                    </a:lnTo>
                    <a:lnTo>
                      <a:pt x="419" y="53"/>
                    </a:lnTo>
                    <a:lnTo>
                      <a:pt x="403" y="53"/>
                    </a:lnTo>
                    <a:lnTo>
                      <a:pt x="381" y="46"/>
                    </a:lnTo>
                    <a:lnTo>
                      <a:pt x="388" y="38"/>
                    </a:lnTo>
                    <a:lnTo>
                      <a:pt x="381" y="38"/>
                    </a:lnTo>
                    <a:lnTo>
                      <a:pt x="373" y="38"/>
                    </a:lnTo>
                    <a:lnTo>
                      <a:pt x="365" y="38"/>
                    </a:lnTo>
                    <a:lnTo>
                      <a:pt x="358" y="38"/>
                    </a:lnTo>
                    <a:lnTo>
                      <a:pt x="350" y="38"/>
                    </a:lnTo>
                    <a:lnTo>
                      <a:pt x="343" y="38"/>
                    </a:lnTo>
                    <a:lnTo>
                      <a:pt x="335" y="46"/>
                    </a:lnTo>
                    <a:lnTo>
                      <a:pt x="327" y="53"/>
                    </a:lnTo>
                    <a:lnTo>
                      <a:pt x="320" y="69"/>
                    </a:lnTo>
                    <a:lnTo>
                      <a:pt x="305" y="76"/>
                    </a:lnTo>
                    <a:lnTo>
                      <a:pt x="297" y="76"/>
                    </a:lnTo>
                    <a:lnTo>
                      <a:pt x="289" y="76"/>
                    </a:lnTo>
                    <a:lnTo>
                      <a:pt x="282" y="76"/>
                    </a:lnTo>
                    <a:lnTo>
                      <a:pt x="282" y="84"/>
                    </a:lnTo>
                    <a:lnTo>
                      <a:pt x="282" y="99"/>
                    </a:lnTo>
                    <a:lnTo>
                      <a:pt x="274" y="91"/>
                    </a:lnTo>
                    <a:lnTo>
                      <a:pt x="274" y="84"/>
                    </a:lnTo>
                    <a:lnTo>
                      <a:pt x="267" y="84"/>
                    </a:lnTo>
                    <a:lnTo>
                      <a:pt x="267" y="91"/>
                    </a:lnTo>
                    <a:lnTo>
                      <a:pt x="267" y="99"/>
                    </a:lnTo>
                    <a:lnTo>
                      <a:pt x="274" y="114"/>
                    </a:lnTo>
                    <a:lnTo>
                      <a:pt x="274" y="122"/>
                    </a:lnTo>
                    <a:lnTo>
                      <a:pt x="274" y="129"/>
                    </a:lnTo>
                    <a:lnTo>
                      <a:pt x="282" y="129"/>
                    </a:lnTo>
                    <a:lnTo>
                      <a:pt x="289" y="129"/>
                    </a:lnTo>
                    <a:lnTo>
                      <a:pt x="297" y="137"/>
                    </a:lnTo>
                    <a:lnTo>
                      <a:pt x="297" y="144"/>
                    </a:lnTo>
                    <a:lnTo>
                      <a:pt x="305" y="152"/>
                    </a:lnTo>
                    <a:lnTo>
                      <a:pt x="305" y="160"/>
                    </a:lnTo>
                    <a:lnTo>
                      <a:pt x="305" y="167"/>
                    </a:lnTo>
                    <a:lnTo>
                      <a:pt x="312" y="175"/>
                    </a:lnTo>
                    <a:lnTo>
                      <a:pt x="305" y="182"/>
                    </a:lnTo>
                    <a:lnTo>
                      <a:pt x="305" y="190"/>
                    </a:lnTo>
                    <a:lnTo>
                      <a:pt x="305" y="198"/>
                    </a:lnTo>
                    <a:lnTo>
                      <a:pt x="305" y="205"/>
                    </a:lnTo>
                    <a:lnTo>
                      <a:pt x="297" y="205"/>
                    </a:lnTo>
                    <a:lnTo>
                      <a:pt x="289" y="205"/>
                    </a:lnTo>
                    <a:lnTo>
                      <a:pt x="282" y="213"/>
                    </a:lnTo>
                    <a:lnTo>
                      <a:pt x="274" y="213"/>
                    </a:lnTo>
                    <a:lnTo>
                      <a:pt x="274" y="220"/>
                    </a:lnTo>
                    <a:lnTo>
                      <a:pt x="267" y="220"/>
                    </a:lnTo>
                    <a:lnTo>
                      <a:pt x="259" y="213"/>
                    </a:lnTo>
                    <a:lnTo>
                      <a:pt x="251" y="220"/>
                    </a:lnTo>
                    <a:lnTo>
                      <a:pt x="244" y="220"/>
                    </a:lnTo>
                    <a:lnTo>
                      <a:pt x="236" y="220"/>
                    </a:lnTo>
                    <a:lnTo>
                      <a:pt x="229" y="220"/>
                    </a:lnTo>
                    <a:lnTo>
                      <a:pt x="213" y="220"/>
                    </a:lnTo>
                    <a:lnTo>
                      <a:pt x="213" y="228"/>
                    </a:lnTo>
                    <a:lnTo>
                      <a:pt x="206" y="236"/>
                    </a:lnTo>
                    <a:lnTo>
                      <a:pt x="198" y="243"/>
                    </a:lnTo>
                    <a:lnTo>
                      <a:pt x="198" y="251"/>
                    </a:lnTo>
                    <a:lnTo>
                      <a:pt x="190" y="251"/>
                    </a:lnTo>
                    <a:lnTo>
                      <a:pt x="183" y="251"/>
                    </a:lnTo>
                    <a:lnTo>
                      <a:pt x="183" y="236"/>
                    </a:lnTo>
                    <a:lnTo>
                      <a:pt x="175" y="236"/>
                    </a:lnTo>
                    <a:lnTo>
                      <a:pt x="168" y="236"/>
                    </a:lnTo>
                    <a:lnTo>
                      <a:pt x="168" y="243"/>
                    </a:lnTo>
                    <a:lnTo>
                      <a:pt x="160" y="251"/>
                    </a:lnTo>
                    <a:lnTo>
                      <a:pt x="160" y="266"/>
                    </a:lnTo>
                    <a:lnTo>
                      <a:pt x="160" y="274"/>
                    </a:lnTo>
                    <a:lnTo>
                      <a:pt x="160" y="281"/>
                    </a:lnTo>
                    <a:lnTo>
                      <a:pt x="152" y="296"/>
                    </a:lnTo>
                    <a:lnTo>
                      <a:pt x="152" y="304"/>
                    </a:lnTo>
                    <a:lnTo>
                      <a:pt x="160" y="312"/>
                    </a:lnTo>
                    <a:lnTo>
                      <a:pt x="168" y="319"/>
                    </a:lnTo>
                    <a:lnTo>
                      <a:pt x="160" y="327"/>
                    </a:lnTo>
                    <a:lnTo>
                      <a:pt x="160" y="342"/>
                    </a:lnTo>
                    <a:lnTo>
                      <a:pt x="160" y="357"/>
                    </a:lnTo>
                    <a:lnTo>
                      <a:pt x="145" y="357"/>
                    </a:lnTo>
                    <a:lnTo>
                      <a:pt x="137" y="350"/>
                    </a:lnTo>
                    <a:lnTo>
                      <a:pt x="122" y="350"/>
                    </a:lnTo>
                    <a:lnTo>
                      <a:pt x="114" y="357"/>
                    </a:lnTo>
                    <a:lnTo>
                      <a:pt x="114" y="365"/>
                    </a:lnTo>
                    <a:lnTo>
                      <a:pt x="122" y="372"/>
                    </a:lnTo>
                    <a:lnTo>
                      <a:pt x="107" y="372"/>
                    </a:lnTo>
                    <a:lnTo>
                      <a:pt x="99" y="380"/>
                    </a:lnTo>
                    <a:lnTo>
                      <a:pt x="92" y="380"/>
                    </a:lnTo>
                    <a:lnTo>
                      <a:pt x="84" y="380"/>
                    </a:lnTo>
                    <a:lnTo>
                      <a:pt x="76" y="388"/>
                    </a:lnTo>
                    <a:lnTo>
                      <a:pt x="76" y="395"/>
                    </a:lnTo>
                    <a:lnTo>
                      <a:pt x="69" y="403"/>
                    </a:lnTo>
                    <a:lnTo>
                      <a:pt x="69" y="410"/>
                    </a:lnTo>
                    <a:lnTo>
                      <a:pt x="61" y="410"/>
                    </a:lnTo>
                    <a:lnTo>
                      <a:pt x="61" y="418"/>
                    </a:lnTo>
                    <a:lnTo>
                      <a:pt x="61" y="426"/>
                    </a:lnTo>
                    <a:lnTo>
                      <a:pt x="69" y="426"/>
                    </a:lnTo>
                    <a:lnTo>
                      <a:pt x="76" y="426"/>
                    </a:lnTo>
                    <a:lnTo>
                      <a:pt x="84" y="433"/>
                    </a:lnTo>
                    <a:lnTo>
                      <a:pt x="84" y="441"/>
                    </a:lnTo>
                    <a:lnTo>
                      <a:pt x="84" y="448"/>
                    </a:lnTo>
                    <a:lnTo>
                      <a:pt x="76" y="456"/>
                    </a:lnTo>
                    <a:lnTo>
                      <a:pt x="69" y="471"/>
                    </a:lnTo>
                    <a:lnTo>
                      <a:pt x="69" y="479"/>
                    </a:lnTo>
                    <a:lnTo>
                      <a:pt x="69" y="486"/>
                    </a:lnTo>
                    <a:lnTo>
                      <a:pt x="69" y="494"/>
                    </a:lnTo>
                    <a:lnTo>
                      <a:pt x="69" y="502"/>
                    </a:lnTo>
                    <a:lnTo>
                      <a:pt x="61" y="509"/>
                    </a:lnTo>
                    <a:lnTo>
                      <a:pt x="54" y="509"/>
                    </a:lnTo>
                    <a:lnTo>
                      <a:pt x="46" y="509"/>
                    </a:lnTo>
                    <a:lnTo>
                      <a:pt x="38" y="509"/>
                    </a:lnTo>
                    <a:lnTo>
                      <a:pt x="38" y="494"/>
                    </a:lnTo>
                    <a:lnTo>
                      <a:pt x="31" y="494"/>
                    </a:lnTo>
                    <a:lnTo>
                      <a:pt x="23" y="494"/>
                    </a:lnTo>
                    <a:lnTo>
                      <a:pt x="23" y="502"/>
                    </a:lnTo>
                    <a:lnTo>
                      <a:pt x="23" y="509"/>
                    </a:lnTo>
                    <a:lnTo>
                      <a:pt x="16" y="509"/>
                    </a:lnTo>
                    <a:lnTo>
                      <a:pt x="8" y="517"/>
                    </a:lnTo>
                    <a:lnTo>
                      <a:pt x="0" y="517"/>
                    </a:lnTo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49" name="Freeform 10"/>
              <p:cNvSpPr>
                <a:spLocks/>
              </p:cNvSpPr>
              <p:nvPr/>
            </p:nvSpPr>
            <p:spPr bwMode="auto">
              <a:xfrm>
                <a:off x="2173288" y="6300779"/>
                <a:ext cx="20636" cy="22224"/>
              </a:xfrm>
              <a:custGeom>
                <a:avLst/>
                <a:gdLst>
                  <a:gd name="T0" fmla="*/ 0 w 16"/>
                  <a:gd name="T1" fmla="*/ 2147483647 h 16"/>
                  <a:gd name="T2" fmla="*/ 2147483647 w 16"/>
                  <a:gd name="T3" fmla="*/ 2147483647 h 16"/>
                  <a:gd name="T4" fmla="*/ 2147483647 w 16"/>
                  <a:gd name="T5" fmla="*/ 2147483647 h 16"/>
                  <a:gd name="T6" fmla="*/ 2147483647 w 16"/>
                  <a:gd name="T7" fmla="*/ 2147483647 h 16"/>
                  <a:gd name="T8" fmla="*/ 2147483647 w 16"/>
                  <a:gd name="T9" fmla="*/ 0 h 16"/>
                  <a:gd name="T10" fmla="*/ 0 w 16"/>
                  <a:gd name="T11" fmla="*/ 0 h 16"/>
                  <a:gd name="T12" fmla="*/ 0 w 16"/>
                  <a:gd name="T13" fmla="*/ 2147483647 h 16"/>
                  <a:gd name="T14" fmla="*/ 0 w 16"/>
                  <a:gd name="T15" fmla="*/ 2147483647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6"/>
                  <a:gd name="T25" fmla="*/ 0 h 16"/>
                  <a:gd name="T26" fmla="*/ 16 w 16"/>
                  <a:gd name="T27" fmla="*/ 16 h 1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6" h="16">
                    <a:moveTo>
                      <a:pt x="0" y="16"/>
                    </a:moveTo>
                    <a:lnTo>
                      <a:pt x="8" y="16"/>
                    </a:lnTo>
                    <a:lnTo>
                      <a:pt x="16" y="16"/>
                    </a:lnTo>
                    <a:lnTo>
                      <a:pt x="16" y="8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50" name="Freeform 11"/>
              <p:cNvSpPr>
                <a:spLocks/>
              </p:cNvSpPr>
              <p:nvPr/>
            </p:nvSpPr>
            <p:spPr bwMode="auto">
              <a:xfrm>
                <a:off x="2224087" y="6661141"/>
                <a:ext cx="38099" cy="19049"/>
              </a:xfrm>
              <a:custGeom>
                <a:avLst/>
                <a:gdLst>
                  <a:gd name="T0" fmla="*/ 2147483647 w 30"/>
                  <a:gd name="T1" fmla="*/ 0 h 15"/>
                  <a:gd name="T2" fmla="*/ 2147483647 w 30"/>
                  <a:gd name="T3" fmla="*/ 0 h 15"/>
                  <a:gd name="T4" fmla="*/ 2147483647 w 30"/>
                  <a:gd name="T5" fmla="*/ 0 h 15"/>
                  <a:gd name="T6" fmla="*/ 2147483647 w 30"/>
                  <a:gd name="T7" fmla="*/ 2147483647 h 15"/>
                  <a:gd name="T8" fmla="*/ 0 w 30"/>
                  <a:gd name="T9" fmla="*/ 2147483647 h 15"/>
                  <a:gd name="T10" fmla="*/ 2147483647 w 30"/>
                  <a:gd name="T11" fmla="*/ 2147483647 h 15"/>
                  <a:gd name="T12" fmla="*/ 2147483647 w 30"/>
                  <a:gd name="T13" fmla="*/ 2147483647 h 15"/>
                  <a:gd name="T14" fmla="*/ 2147483647 w 30"/>
                  <a:gd name="T15" fmla="*/ 2147483647 h 15"/>
                  <a:gd name="T16" fmla="*/ 2147483647 w 30"/>
                  <a:gd name="T17" fmla="*/ 2147483647 h 15"/>
                  <a:gd name="T18" fmla="*/ 2147483647 w 30"/>
                  <a:gd name="T19" fmla="*/ 0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0"/>
                  <a:gd name="T31" fmla="*/ 0 h 15"/>
                  <a:gd name="T32" fmla="*/ 30 w 30"/>
                  <a:gd name="T33" fmla="*/ 15 h 1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0" h="15">
                    <a:moveTo>
                      <a:pt x="30" y="0"/>
                    </a:moveTo>
                    <a:lnTo>
                      <a:pt x="22" y="0"/>
                    </a:lnTo>
                    <a:lnTo>
                      <a:pt x="15" y="0"/>
                    </a:lnTo>
                    <a:lnTo>
                      <a:pt x="15" y="8"/>
                    </a:lnTo>
                    <a:lnTo>
                      <a:pt x="0" y="15"/>
                    </a:lnTo>
                    <a:lnTo>
                      <a:pt x="7" y="15"/>
                    </a:lnTo>
                    <a:lnTo>
                      <a:pt x="15" y="15"/>
                    </a:lnTo>
                    <a:lnTo>
                      <a:pt x="15" y="8"/>
                    </a:lnTo>
                    <a:lnTo>
                      <a:pt x="22" y="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51" name="Freeform 12"/>
              <p:cNvSpPr>
                <a:spLocks/>
              </p:cNvSpPr>
              <p:nvPr/>
            </p:nvSpPr>
            <p:spPr bwMode="auto">
              <a:xfrm>
                <a:off x="2173288" y="6445240"/>
                <a:ext cx="41275" cy="73025"/>
              </a:xfrm>
              <a:custGeom>
                <a:avLst/>
                <a:gdLst>
                  <a:gd name="T0" fmla="*/ 2147483647 w 31"/>
                  <a:gd name="T1" fmla="*/ 2147483647 h 53"/>
                  <a:gd name="T2" fmla="*/ 2147483647 w 31"/>
                  <a:gd name="T3" fmla="*/ 2147483647 h 53"/>
                  <a:gd name="T4" fmla="*/ 2147483647 w 31"/>
                  <a:gd name="T5" fmla="*/ 2147483647 h 53"/>
                  <a:gd name="T6" fmla="*/ 2147483647 w 31"/>
                  <a:gd name="T7" fmla="*/ 2147483647 h 53"/>
                  <a:gd name="T8" fmla="*/ 2147483647 w 31"/>
                  <a:gd name="T9" fmla="*/ 2147483647 h 53"/>
                  <a:gd name="T10" fmla="*/ 2147483647 w 31"/>
                  <a:gd name="T11" fmla="*/ 2147483647 h 53"/>
                  <a:gd name="T12" fmla="*/ 2147483647 w 31"/>
                  <a:gd name="T13" fmla="*/ 2147483647 h 53"/>
                  <a:gd name="T14" fmla="*/ 2147483647 w 31"/>
                  <a:gd name="T15" fmla="*/ 2147483647 h 53"/>
                  <a:gd name="T16" fmla="*/ 2147483647 w 31"/>
                  <a:gd name="T17" fmla="*/ 2147483647 h 53"/>
                  <a:gd name="T18" fmla="*/ 0 w 31"/>
                  <a:gd name="T19" fmla="*/ 0 h 53"/>
                  <a:gd name="T20" fmla="*/ 0 w 31"/>
                  <a:gd name="T21" fmla="*/ 2147483647 h 53"/>
                  <a:gd name="T22" fmla="*/ 0 w 31"/>
                  <a:gd name="T23" fmla="*/ 2147483647 h 53"/>
                  <a:gd name="T24" fmla="*/ 2147483647 w 31"/>
                  <a:gd name="T25" fmla="*/ 2147483647 h 53"/>
                  <a:gd name="T26" fmla="*/ 2147483647 w 31"/>
                  <a:gd name="T27" fmla="*/ 2147483647 h 53"/>
                  <a:gd name="T28" fmla="*/ 2147483647 w 31"/>
                  <a:gd name="T29" fmla="*/ 2147483647 h 53"/>
                  <a:gd name="T30" fmla="*/ 2147483647 w 31"/>
                  <a:gd name="T31" fmla="*/ 2147483647 h 53"/>
                  <a:gd name="T32" fmla="*/ 2147483647 w 31"/>
                  <a:gd name="T33" fmla="*/ 2147483647 h 53"/>
                  <a:gd name="T34" fmla="*/ 2147483647 w 31"/>
                  <a:gd name="T35" fmla="*/ 2147483647 h 53"/>
                  <a:gd name="T36" fmla="*/ 2147483647 w 31"/>
                  <a:gd name="T37" fmla="*/ 2147483647 h 5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1"/>
                  <a:gd name="T58" fmla="*/ 0 h 53"/>
                  <a:gd name="T59" fmla="*/ 31 w 31"/>
                  <a:gd name="T60" fmla="*/ 53 h 5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1" h="53">
                    <a:moveTo>
                      <a:pt x="23" y="45"/>
                    </a:moveTo>
                    <a:lnTo>
                      <a:pt x="23" y="53"/>
                    </a:lnTo>
                    <a:lnTo>
                      <a:pt x="31" y="53"/>
                    </a:lnTo>
                    <a:lnTo>
                      <a:pt x="31" y="45"/>
                    </a:lnTo>
                    <a:lnTo>
                      <a:pt x="23" y="38"/>
                    </a:lnTo>
                    <a:lnTo>
                      <a:pt x="16" y="30"/>
                    </a:lnTo>
                    <a:lnTo>
                      <a:pt x="16" y="22"/>
                    </a:lnTo>
                    <a:lnTo>
                      <a:pt x="8" y="15"/>
                    </a:lnTo>
                    <a:lnTo>
                      <a:pt x="8" y="7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8" y="15"/>
                    </a:lnTo>
                    <a:lnTo>
                      <a:pt x="8" y="22"/>
                    </a:lnTo>
                    <a:lnTo>
                      <a:pt x="8" y="30"/>
                    </a:lnTo>
                    <a:lnTo>
                      <a:pt x="8" y="38"/>
                    </a:lnTo>
                    <a:lnTo>
                      <a:pt x="8" y="45"/>
                    </a:lnTo>
                    <a:lnTo>
                      <a:pt x="16" y="45"/>
                    </a:lnTo>
                    <a:lnTo>
                      <a:pt x="23" y="4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52" name="Freeform 13"/>
              <p:cNvSpPr>
                <a:spLocks/>
              </p:cNvSpPr>
              <p:nvPr/>
            </p:nvSpPr>
            <p:spPr bwMode="auto">
              <a:xfrm>
                <a:off x="1990725" y="6186480"/>
                <a:ext cx="26987" cy="63500"/>
              </a:xfrm>
              <a:custGeom>
                <a:avLst/>
                <a:gdLst>
                  <a:gd name="T0" fmla="*/ 2147483647 w 23"/>
                  <a:gd name="T1" fmla="*/ 2147483647 h 45"/>
                  <a:gd name="T2" fmla="*/ 0 w 23"/>
                  <a:gd name="T3" fmla="*/ 2147483647 h 45"/>
                  <a:gd name="T4" fmla="*/ 0 w 23"/>
                  <a:gd name="T5" fmla="*/ 2147483647 h 45"/>
                  <a:gd name="T6" fmla="*/ 2147483647 w 23"/>
                  <a:gd name="T7" fmla="*/ 2147483647 h 45"/>
                  <a:gd name="T8" fmla="*/ 2147483647 w 23"/>
                  <a:gd name="T9" fmla="*/ 2147483647 h 45"/>
                  <a:gd name="T10" fmla="*/ 2147483647 w 23"/>
                  <a:gd name="T11" fmla="*/ 2147483647 h 45"/>
                  <a:gd name="T12" fmla="*/ 2147483647 w 23"/>
                  <a:gd name="T13" fmla="*/ 2147483647 h 45"/>
                  <a:gd name="T14" fmla="*/ 2147483647 w 23"/>
                  <a:gd name="T15" fmla="*/ 2147483647 h 45"/>
                  <a:gd name="T16" fmla="*/ 2147483647 w 23"/>
                  <a:gd name="T17" fmla="*/ 2147483647 h 45"/>
                  <a:gd name="T18" fmla="*/ 2147483647 w 23"/>
                  <a:gd name="T19" fmla="*/ 2147483647 h 45"/>
                  <a:gd name="T20" fmla="*/ 2147483647 w 23"/>
                  <a:gd name="T21" fmla="*/ 2147483647 h 45"/>
                  <a:gd name="T22" fmla="*/ 2147483647 w 23"/>
                  <a:gd name="T23" fmla="*/ 0 h 45"/>
                  <a:gd name="T24" fmla="*/ 2147483647 w 23"/>
                  <a:gd name="T25" fmla="*/ 0 h 45"/>
                  <a:gd name="T26" fmla="*/ 2147483647 w 23"/>
                  <a:gd name="T27" fmla="*/ 2147483647 h 45"/>
                  <a:gd name="T28" fmla="*/ 2147483647 w 23"/>
                  <a:gd name="T29" fmla="*/ 2147483647 h 45"/>
                  <a:gd name="T30" fmla="*/ 2147483647 w 23"/>
                  <a:gd name="T31" fmla="*/ 2147483647 h 4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3"/>
                  <a:gd name="T49" fmla="*/ 0 h 45"/>
                  <a:gd name="T50" fmla="*/ 23 w 23"/>
                  <a:gd name="T51" fmla="*/ 45 h 4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3" h="45">
                    <a:moveTo>
                      <a:pt x="8" y="23"/>
                    </a:moveTo>
                    <a:lnTo>
                      <a:pt x="0" y="38"/>
                    </a:lnTo>
                    <a:lnTo>
                      <a:pt x="0" y="45"/>
                    </a:lnTo>
                    <a:lnTo>
                      <a:pt x="8" y="45"/>
                    </a:lnTo>
                    <a:lnTo>
                      <a:pt x="15" y="38"/>
                    </a:lnTo>
                    <a:lnTo>
                      <a:pt x="8" y="38"/>
                    </a:lnTo>
                    <a:lnTo>
                      <a:pt x="15" y="30"/>
                    </a:lnTo>
                    <a:lnTo>
                      <a:pt x="15" y="23"/>
                    </a:lnTo>
                    <a:lnTo>
                      <a:pt x="15" y="15"/>
                    </a:lnTo>
                    <a:lnTo>
                      <a:pt x="23" y="15"/>
                    </a:lnTo>
                    <a:lnTo>
                      <a:pt x="15" y="7"/>
                    </a:lnTo>
                    <a:lnTo>
                      <a:pt x="15" y="0"/>
                    </a:lnTo>
                    <a:lnTo>
                      <a:pt x="8" y="0"/>
                    </a:lnTo>
                    <a:lnTo>
                      <a:pt x="8" y="7"/>
                    </a:lnTo>
                    <a:lnTo>
                      <a:pt x="8" y="15"/>
                    </a:lnTo>
                    <a:lnTo>
                      <a:pt x="8" y="23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53" name="Freeform 15"/>
              <p:cNvSpPr>
                <a:spLocks/>
              </p:cNvSpPr>
              <p:nvPr/>
            </p:nvSpPr>
            <p:spPr bwMode="auto">
              <a:xfrm>
                <a:off x="2468562" y="6383330"/>
                <a:ext cx="17463" cy="61912"/>
              </a:xfrm>
              <a:custGeom>
                <a:avLst/>
                <a:gdLst>
                  <a:gd name="T0" fmla="*/ 2147483647 w 15"/>
                  <a:gd name="T1" fmla="*/ 2147483647 h 46"/>
                  <a:gd name="T2" fmla="*/ 2147483647 w 15"/>
                  <a:gd name="T3" fmla="*/ 2147483647 h 46"/>
                  <a:gd name="T4" fmla="*/ 2147483647 w 15"/>
                  <a:gd name="T5" fmla="*/ 2147483647 h 46"/>
                  <a:gd name="T6" fmla="*/ 2147483647 w 15"/>
                  <a:gd name="T7" fmla="*/ 2147483647 h 46"/>
                  <a:gd name="T8" fmla="*/ 2147483647 w 15"/>
                  <a:gd name="T9" fmla="*/ 2147483647 h 46"/>
                  <a:gd name="T10" fmla="*/ 2147483647 w 15"/>
                  <a:gd name="T11" fmla="*/ 2147483647 h 46"/>
                  <a:gd name="T12" fmla="*/ 2147483647 w 15"/>
                  <a:gd name="T13" fmla="*/ 2147483647 h 46"/>
                  <a:gd name="T14" fmla="*/ 2147483647 w 15"/>
                  <a:gd name="T15" fmla="*/ 0 h 46"/>
                  <a:gd name="T16" fmla="*/ 0 w 15"/>
                  <a:gd name="T17" fmla="*/ 0 h 46"/>
                  <a:gd name="T18" fmla="*/ 0 w 15"/>
                  <a:gd name="T19" fmla="*/ 2147483647 h 46"/>
                  <a:gd name="T20" fmla="*/ 0 w 15"/>
                  <a:gd name="T21" fmla="*/ 2147483647 h 46"/>
                  <a:gd name="T22" fmla="*/ 0 w 15"/>
                  <a:gd name="T23" fmla="*/ 2147483647 h 46"/>
                  <a:gd name="T24" fmla="*/ 2147483647 w 15"/>
                  <a:gd name="T25" fmla="*/ 2147483647 h 46"/>
                  <a:gd name="T26" fmla="*/ 2147483647 w 15"/>
                  <a:gd name="T27" fmla="*/ 2147483647 h 4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"/>
                  <a:gd name="T43" fmla="*/ 0 h 46"/>
                  <a:gd name="T44" fmla="*/ 15 w 15"/>
                  <a:gd name="T45" fmla="*/ 46 h 4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" h="46">
                    <a:moveTo>
                      <a:pt x="7" y="46"/>
                    </a:moveTo>
                    <a:lnTo>
                      <a:pt x="15" y="46"/>
                    </a:lnTo>
                    <a:lnTo>
                      <a:pt x="15" y="38"/>
                    </a:lnTo>
                    <a:lnTo>
                      <a:pt x="15" y="23"/>
                    </a:lnTo>
                    <a:lnTo>
                      <a:pt x="15" y="15"/>
                    </a:lnTo>
                    <a:lnTo>
                      <a:pt x="15" y="8"/>
                    </a:lnTo>
                    <a:lnTo>
                      <a:pt x="7" y="8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7" y="38"/>
                    </a:lnTo>
                    <a:lnTo>
                      <a:pt x="7" y="46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54" name="Freeform 16"/>
              <p:cNvSpPr>
                <a:spLocks/>
              </p:cNvSpPr>
              <p:nvPr/>
            </p:nvSpPr>
            <p:spPr bwMode="auto">
              <a:xfrm>
                <a:off x="2270125" y="6518265"/>
                <a:ext cx="22226" cy="71438"/>
              </a:xfrm>
              <a:custGeom>
                <a:avLst/>
                <a:gdLst>
                  <a:gd name="T0" fmla="*/ 2147483647 w 15"/>
                  <a:gd name="T1" fmla="*/ 2147483647 h 53"/>
                  <a:gd name="T2" fmla="*/ 2147483647 w 15"/>
                  <a:gd name="T3" fmla="*/ 0 h 53"/>
                  <a:gd name="T4" fmla="*/ 2147483647 w 15"/>
                  <a:gd name="T5" fmla="*/ 0 h 53"/>
                  <a:gd name="T6" fmla="*/ 2147483647 w 15"/>
                  <a:gd name="T7" fmla="*/ 2147483647 h 53"/>
                  <a:gd name="T8" fmla="*/ 2147483647 w 15"/>
                  <a:gd name="T9" fmla="*/ 2147483647 h 53"/>
                  <a:gd name="T10" fmla="*/ 0 w 15"/>
                  <a:gd name="T11" fmla="*/ 2147483647 h 53"/>
                  <a:gd name="T12" fmla="*/ 0 w 15"/>
                  <a:gd name="T13" fmla="*/ 2147483647 h 53"/>
                  <a:gd name="T14" fmla="*/ 0 w 15"/>
                  <a:gd name="T15" fmla="*/ 2147483647 h 53"/>
                  <a:gd name="T16" fmla="*/ 0 w 15"/>
                  <a:gd name="T17" fmla="*/ 2147483647 h 53"/>
                  <a:gd name="T18" fmla="*/ 0 w 15"/>
                  <a:gd name="T19" fmla="*/ 2147483647 h 53"/>
                  <a:gd name="T20" fmla="*/ 0 w 15"/>
                  <a:gd name="T21" fmla="*/ 2147483647 h 53"/>
                  <a:gd name="T22" fmla="*/ 0 w 15"/>
                  <a:gd name="T23" fmla="*/ 2147483647 h 53"/>
                  <a:gd name="T24" fmla="*/ 2147483647 w 15"/>
                  <a:gd name="T25" fmla="*/ 2147483647 h 53"/>
                  <a:gd name="T26" fmla="*/ 2147483647 w 15"/>
                  <a:gd name="T27" fmla="*/ 2147483647 h 53"/>
                  <a:gd name="T28" fmla="*/ 2147483647 w 15"/>
                  <a:gd name="T29" fmla="*/ 2147483647 h 53"/>
                  <a:gd name="T30" fmla="*/ 2147483647 w 15"/>
                  <a:gd name="T31" fmla="*/ 2147483647 h 5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"/>
                  <a:gd name="T49" fmla="*/ 0 h 53"/>
                  <a:gd name="T50" fmla="*/ 15 w 15"/>
                  <a:gd name="T51" fmla="*/ 53 h 5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" h="53">
                    <a:moveTo>
                      <a:pt x="15" y="7"/>
                    </a:moveTo>
                    <a:lnTo>
                      <a:pt x="15" y="0"/>
                    </a:lnTo>
                    <a:lnTo>
                      <a:pt x="7" y="0"/>
                    </a:lnTo>
                    <a:lnTo>
                      <a:pt x="7" y="7"/>
                    </a:lnTo>
                    <a:lnTo>
                      <a:pt x="7" y="15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0" y="38"/>
                    </a:lnTo>
                    <a:lnTo>
                      <a:pt x="0" y="45"/>
                    </a:lnTo>
                    <a:lnTo>
                      <a:pt x="0" y="53"/>
                    </a:lnTo>
                    <a:lnTo>
                      <a:pt x="0" y="45"/>
                    </a:lnTo>
                    <a:lnTo>
                      <a:pt x="0" y="38"/>
                    </a:lnTo>
                    <a:lnTo>
                      <a:pt x="7" y="30"/>
                    </a:lnTo>
                    <a:lnTo>
                      <a:pt x="7" y="23"/>
                    </a:lnTo>
                    <a:lnTo>
                      <a:pt x="15" y="15"/>
                    </a:lnTo>
                    <a:lnTo>
                      <a:pt x="15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55" name="Freeform 17"/>
              <p:cNvSpPr>
                <a:spLocks/>
              </p:cNvSpPr>
              <p:nvPr/>
            </p:nvSpPr>
            <p:spPr bwMode="auto">
              <a:xfrm>
                <a:off x="2547938" y="6156316"/>
                <a:ext cx="14287" cy="30162"/>
              </a:xfrm>
              <a:custGeom>
                <a:avLst/>
                <a:gdLst>
                  <a:gd name="T0" fmla="*/ 0 w 15"/>
                  <a:gd name="T1" fmla="*/ 2147483647 h 23"/>
                  <a:gd name="T2" fmla="*/ 2147483647 w 15"/>
                  <a:gd name="T3" fmla="*/ 2147483647 h 23"/>
                  <a:gd name="T4" fmla="*/ 2147483647 w 15"/>
                  <a:gd name="T5" fmla="*/ 2147483647 h 23"/>
                  <a:gd name="T6" fmla="*/ 2147483647 w 15"/>
                  <a:gd name="T7" fmla="*/ 2147483647 h 23"/>
                  <a:gd name="T8" fmla="*/ 2147483647 w 15"/>
                  <a:gd name="T9" fmla="*/ 0 h 23"/>
                  <a:gd name="T10" fmla="*/ 0 w 15"/>
                  <a:gd name="T11" fmla="*/ 2147483647 h 23"/>
                  <a:gd name="T12" fmla="*/ 0 w 15"/>
                  <a:gd name="T13" fmla="*/ 2147483647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23"/>
                  <a:gd name="T23" fmla="*/ 15 w 15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23">
                    <a:moveTo>
                      <a:pt x="0" y="15"/>
                    </a:moveTo>
                    <a:lnTo>
                      <a:pt x="7" y="23"/>
                    </a:lnTo>
                    <a:lnTo>
                      <a:pt x="15" y="15"/>
                    </a:lnTo>
                    <a:lnTo>
                      <a:pt x="15" y="8"/>
                    </a:lnTo>
                    <a:lnTo>
                      <a:pt x="7" y="0"/>
                    </a:lnTo>
                    <a:lnTo>
                      <a:pt x="0" y="8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56" name="Rectangle 18"/>
              <p:cNvSpPr>
                <a:spLocks noChangeArrowheads="1"/>
              </p:cNvSpPr>
              <p:nvPr/>
            </p:nvSpPr>
            <p:spPr bwMode="auto">
              <a:xfrm>
                <a:off x="2514600" y="6454766"/>
                <a:ext cx="7938" cy="11113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57" name="Rectangle 19"/>
              <p:cNvSpPr>
                <a:spLocks noChangeArrowheads="1"/>
              </p:cNvSpPr>
              <p:nvPr/>
            </p:nvSpPr>
            <p:spPr bwMode="auto">
              <a:xfrm>
                <a:off x="2495550" y="6445240"/>
                <a:ext cx="7938" cy="9525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58" name="Freeform 20"/>
              <p:cNvSpPr>
                <a:spLocks/>
              </p:cNvSpPr>
              <p:nvPr/>
            </p:nvSpPr>
            <p:spPr bwMode="auto">
              <a:xfrm>
                <a:off x="2522539" y="6094404"/>
                <a:ext cx="31750" cy="11111"/>
              </a:xfrm>
              <a:custGeom>
                <a:avLst/>
                <a:gdLst>
                  <a:gd name="T0" fmla="*/ 2147483647 w 23"/>
                  <a:gd name="T1" fmla="*/ 2147483647 h 8"/>
                  <a:gd name="T2" fmla="*/ 2147483647 w 23"/>
                  <a:gd name="T3" fmla="*/ 0 h 8"/>
                  <a:gd name="T4" fmla="*/ 2147483647 w 23"/>
                  <a:gd name="T5" fmla="*/ 0 h 8"/>
                  <a:gd name="T6" fmla="*/ 0 w 23"/>
                  <a:gd name="T7" fmla="*/ 0 h 8"/>
                  <a:gd name="T8" fmla="*/ 0 w 23"/>
                  <a:gd name="T9" fmla="*/ 2147483647 h 8"/>
                  <a:gd name="T10" fmla="*/ 2147483647 w 23"/>
                  <a:gd name="T11" fmla="*/ 2147483647 h 8"/>
                  <a:gd name="T12" fmla="*/ 2147483647 w 23"/>
                  <a:gd name="T13" fmla="*/ 2147483647 h 8"/>
                  <a:gd name="T14" fmla="*/ 2147483647 w 23"/>
                  <a:gd name="T15" fmla="*/ 2147483647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3"/>
                  <a:gd name="T25" fmla="*/ 0 h 8"/>
                  <a:gd name="T26" fmla="*/ 23 w 23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3" h="8">
                    <a:moveTo>
                      <a:pt x="23" y="8"/>
                    </a:moveTo>
                    <a:lnTo>
                      <a:pt x="16" y="0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16" y="8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59" name="Freeform 21"/>
              <p:cNvSpPr>
                <a:spLocks/>
              </p:cNvSpPr>
              <p:nvPr/>
            </p:nvSpPr>
            <p:spPr bwMode="auto">
              <a:xfrm>
                <a:off x="2455863" y="6291253"/>
                <a:ext cx="30163" cy="19049"/>
              </a:xfrm>
              <a:custGeom>
                <a:avLst/>
                <a:gdLst>
                  <a:gd name="T0" fmla="*/ 2147483647 w 23"/>
                  <a:gd name="T1" fmla="*/ 2147483647 h 15"/>
                  <a:gd name="T2" fmla="*/ 2147483647 w 23"/>
                  <a:gd name="T3" fmla="*/ 2147483647 h 15"/>
                  <a:gd name="T4" fmla="*/ 2147483647 w 23"/>
                  <a:gd name="T5" fmla="*/ 2147483647 h 15"/>
                  <a:gd name="T6" fmla="*/ 2147483647 w 23"/>
                  <a:gd name="T7" fmla="*/ 2147483647 h 15"/>
                  <a:gd name="T8" fmla="*/ 2147483647 w 23"/>
                  <a:gd name="T9" fmla="*/ 2147483647 h 15"/>
                  <a:gd name="T10" fmla="*/ 2147483647 w 23"/>
                  <a:gd name="T11" fmla="*/ 2147483647 h 15"/>
                  <a:gd name="T12" fmla="*/ 2147483647 w 23"/>
                  <a:gd name="T13" fmla="*/ 0 h 15"/>
                  <a:gd name="T14" fmla="*/ 0 w 23"/>
                  <a:gd name="T15" fmla="*/ 2147483647 h 15"/>
                  <a:gd name="T16" fmla="*/ 2147483647 w 23"/>
                  <a:gd name="T17" fmla="*/ 2147483647 h 15"/>
                  <a:gd name="T18" fmla="*/ 2147483647 w 23"/>
                  <a:gd name="T19" fmla="*/ 2147483647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"/>
                  <a:gd name="T31" fmla="*/ 0 h 15"/>
                  <a:gd name="T32" fmla="*/ 23 w 23"/>
                  <a:gd name="T33" fmla="*/ 15 h 1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" h="15">
                    <a:moveTo>
                      <a:pt x="8" y="15"/>
                    </a:moveTo>
                    <a:lnTo>
                      <a:pt x="15" y="15"/>
                    </a:lnTo>
                    <a:lnTo>
                      <a:pt x="23" y="15"/>
                    </a:lnTo>
                    <a:lnTo>
                      <a:pt x="23" y="7"/>
                    </a:lnTo>
                    <a:lnTo>
                      <a:pt x="15" y="7"/>
                    </a:lnTo>
                    <a:lnTo>
                      <a:pt x="8" y="7"/>
                    </a:lnTo>
                    <a:lnTo>
                      <a:pt x="8" y="0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60" name="Freeform 22"/>
              <p:cNvSpPr>
                <a:spLocks/>
              </p:cNvSpPr>
              <p:nvPr/>
            </p:nvSpPr>
            <p:spPr bwMode="auto">
              <a:xfrm>
                <a:off x="2522539" y="6270617"/>
                <a:ext cx="31750" cy="20638"/>
              </a:xfrm>
              <a:custGeom>
                <a:avLst/>
                <a:gdLst>
                  <a:gd name="T0" fmla="*/ 2147483647 w 23"/>
                  <a:gd name="T1" fmla="*/ 2147483647 h 15"/>
                  <a:gd name="T2" fmla="*/ 2147483647 w 23"/>
                  <a:gd name="T3" fmla="*/ 2147483647 h 15"/>
                  <a:gd name="T4" fmla="*/ 2147483647 w 23"/>
                  <a:gd name="T5" fmla="*/ 2147483647 h 15"/>
                  <a:gd name="T6" fmla="*/ 2147483647 w 23"/>
                  <a:gd name="T7" fmla="*/ 2147483647 h 15"/>
                  <a:gd name="T8" fmla="*/ 2147483647 w 23"/>
                  <a:gd name="T9" fmla="*/ 2147483647 h 15"/>
                  <a:gd name="T10" fmla="*/ 2147483647 w 23"/>
                  <a:gd name="T11" fmla="*/ 0 h 15"/>
                  <a:gd name="T12" fmla="*/ 2147483647 w 23"/>
                  <a:gd name="T13" fmla="*/ 0 h 15"/>
                  <a:gd name="T14" fmla="*/ 0 w 23"/>
                  <a:gd name="T15" fmla="*/ 0 h 15"/>
                  <a:gd name="T16" fmla="*/ 0 w 23"/>
                  <a:gd name="T17" fmla="*/ 2147483647 h 15"/>
                  <a:gd name="T18" fmla="*/ 2147483647 w 23"/>
                  <a:gd name="T19" fmla="*/ 2147483647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"/>
                  <a:gd name="T31" fmla="*/ 0 h 15"/>
                  <a:gd name="T32" fmla="*/ 23 w 23"/>
                  <a:gd name="T33" fmla="*/ 15 h 1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" h="15">
                    <a:moveTo>
                      <a:pt x="8" y="15"/>
                    </a:moveTo>
                    <a:lnTo>
                      <a:pt x="16" y="15"/>
                    </a:lnTo>
                    <a:lnTo>
                      <a:pt x="23" y="15"/>
                    </a:lnTo>
                    <a:lnTo>
                      <a:pt x="23" y="7"/>
                    </a:lnTo>
                    <a:lnTo>
                      <a:pt x="16" y="7"/>
                    </a:lnTo>
                    <a:lnTo>
                      <a:pt x="16" y="0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61" name="Freeform 23"/>
              <p:cNvSpPr>
                <a:spLocks/>
              </p:cNvSpPr>
              <p:nvPr/>
            </p:nvSpPr>
            <p:spPr bwMode="auto">
              <a:xfrm>
                <a:off x="2495550" y="6013442"/>
                <a:ext cx="19050" cy="39688"/>
              </a:xfrm>
              <a:custGeom>
                <a:avLst/>
                <a:gdLst>
                  <a:gd name="T0" fmla="*/ 2147483647 w 15"/>
                  <a:gd name="T1" fmla="*/ 2147483647 h 30"/>
                  <a:gd name="T2" fmla="*/ 2147483647 w 15"/>
                  <a:gd name="T3" fmla="*/ 2147483647 h 30"/>
                  <a:gd name="T4" fmla="*/ 2147483647 w 15"/>
                  <a:gd name="T5" fmla="*/ 2147483647 h 30"/>
                  <a:gd name="T6" fmla="*/ 2147483647 w 15"/>
                  <a:gd name="T7" fmla="*/ 2147483647 h 30"/>
                  <a:gd name="T8" fmla="*/ 2147483647 w 15"/>
                  <a:gd name="T9" fmla="*/ 2147483647 h 30"/>
                  <a:gd name="T10" fmla="*/ 2147483647 w 15"/>
                  <a:gd name="T11" fmla="*/ 2147483647 h 30"/>
                  <a:gd name="T12" fmla="*/ 2147483647 w 15"/>
                  <a:gd name="T13" fmla="*/ 2147483647 h 30"/>
                  <a:gd name="T14" fmla="*/ 2147483647 w 15"/>
                  <a:gd name="T15" fmla="*/ 0 h 30"/>
                  <a:gd name="T16" fmla="*/ 0 w 15"/>
                  <a:gd name="T17" fmla="*/ 0 h 30"/>
                  <a:gd name="T18" fmla="*/ 0 w 15"/>
                  <a:gd name="T19" fmla="*/ 2147483647 h 30"/>
                  <a:gd name="T20" fmla="*/ 2147483647 w 15"/>
                  <a:gd name="T21" fmla="*/ 2147483647 h 30"/>
                  <a:gd name="T22" fmla="*/ 2147483647 w 15"/>
                  <a:gd name="T23" fmla="*/ 2147483647 h 3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5"/>
                  <a:gd name="T37" fmla="*/ 0 h 30"/>
                  <a:gd name="T38" fmla="*/ 15 w 15"/>
                  <a:gd name="T39" fmla="*/ 30 h 3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5" h="30">
                    <a:moveTo>
                      <a:pt x="7" y="15"/>
                    </a:moveTo>
                    <a:lnTo>
                      <a:pt x="7" y="22"/>
                    </a:lnTo>
                    <a:lnTo>
                      <a:pt x="7" y="30"/>
                    </a:lnTo>
                    <a:lnTo>
                      <a:pt x="15" y="30"/>
                    </a:lnTo>
                    <a:lnTo>
                      <a:pt x="15" y="22"/>
                    </a:lnTo>
                    <a:lnTo>
                      <a:pt x="15" y="15"/>
                    </a:lnTo>
                    <a:lnTo>
                      <a:pt x="7" y="7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62" name="Freeform 24"/>
              <p:cNvSpPr>
                <a:spLocks/>
              </p:cNvSpPr>
              <p:nvPr/>
            </p:nvSpPr>
            <p:spPr bwMode="auto">
              <a:xfrm>
                <a:off x="2106612" y="5486393"/>
                <a:ext cx="38099" cy="20638"/>
              </a:xfrm>
              <a:custGeom>
                <a:avLst/>
                <a:gdLst>
                  <a:gd name="T0" fmla="*/ 2147483647 w 31"/>
                  <a:gd name="T1" fmla="*/ 2147483647 h 15"/>
                  <a:gd name="T2" fmla="*/ 2147483647 w 31"/>
                  <a:gd name="T3" fmla="*/ 2147483647 h 15"/>
                  <a:gd name="T4" fmla="*/ 2147483647 w 31"/>
                  <a:gd name="T5" fmla="*/ 2147483647 h 15"/>
                  <a:gd name="T6" fmla="*/ 2147483647 w 31"/>
                  <a:gd name="T7" fmla="*/ 2147483647 h 15"/>
                  <a:gd name="T8" fmla="*/ 2147483647 w 31"/>
                  <a:gd name="T9" fmla="*/ 0 h 15"/>
                  <a:gd name="T10" fmla="*/ 0 w 31"/>
                  <a:gd name="T11" fmla="*/ 0 h 15"/>
                  <a:gd name="T12" fmla="*/ 0 w 31"/>
                  <a:gd name="T13" fmla="*/ 2147483647 h 15"/>
                  <a:gd name="T14" fmla="*/ 2147483647 w 31"/>
                  <a:gd name="T15" fmla="*/ 2147483647 h 15"/>
                  <a:gd name="T16" fmla="*/ 2147483647 w 31"/>
                  <a:gd name="T17" fmla="*/ 2147483647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15"/>
                  <a:gd name="T29" fmla="*/ 31 w 31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15">
                    <a:moveTo>
                      <a:pt x="15" y="15"/>
                    </a:moveTo>
                    <a:lnTo>
                      <a:pt x="31" y="15"/>
                    </a:lnTo>
                    <a:lnTo>
                      <a:pt x="31" y="8"/>
                    </a:lnTo>
                    <a:lnTo>
                      <a:pt x="15" y="8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15"/>
                    </a:lnTo>
                    <a:lnTo>
                      <a:pt x="15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63" name="Freeform 25"/>
              <p:cNvSpPr>
                <a:spLocks/>
              </p:cNvSpPr>
              <p:nvPr/>
            </p:nvSpPr>
            <p:spPr bwMode="auto">
              <a:xfrm>
                <a:off x="2474913" y="5340342"/>
                <a:ext cx="47625" cy="31750"/>
              </a:xfrm>
              <a:custGeom>
                <a:avLst/>
                <a:gdLst>
                  <a:gd name="T0" fmla="*/ 2147483647 w 38"/>
                  <a:gd name="T1" fmla="*/ 2147483647 h 22"/>
                  <a:gd name="T2" fmla="*/ 2147483647 w 38"/>
                  <a:gd name="T3" fmla="*/ 2147483647 h 22"/>
                  <a:gd name="T4" fmla="*/ 2147483647 w 38"/>
                  <a:gd name="T5" fmla="*/ 2147483647 h 22"/>
                  <a:gd name="T6" fmla="*/ 2147483647 w 38"/>
                  <a:gd name="T7" fmla="*/ 2147483647 h 22"/>
                  <a:gd name="T8" fmla="*/ 2147483647 w 38"/>
                  <a:gd name="T9" fmla="*/ 0 h 22"/>
                  <a:gd name="T10" fmla="*/ 2147483647 w 38"/>
                  <a:gd name="T11" fmla="*/ 0 h 22"/>
                  <a:gd name="T12" fmla="*/ 2147483647 w 38"/>
                  <a:gd name="T13" fmla="*/ 0 h 22"/>
                  <a:gd name="T14" fmla="*/ 0 w 38"/>
                  <a:gd name="T15" fmla="*/ 2147483647 h 22"/>
                  <a:gd name="T16" fmla="*/ 0 w 38"/>
                  <a:gd name="T17" fmla="*/ 2147483647 h 22"/>
                  <a:gd name="T18" fmla="*/ 2147483647 w 38"/>
                  <a:gd name="T19" fmla="*/ 2147483647 h 22"/>
                  <a:gd name="T20" fmla="*/ 2147483647 w 38"/>
                  <a:gd name="T21" fmla="*/ 2147483647 h 2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8"/>
                  <a:gd name="T34" fmla="*/ 0 h 22"/>
                  <a:gd name="T35" fmla="*/ 38 w 38"/>
                  <a:gd name="T36" fmla="*/ 22 h 2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8" h="22">
                    <a:moveTo>
                      <a:pt x="23" y="22"/>
                    </a:moveTo>
                    <a:lnTo>
                      <a:pt x="31" y="15"/>
                    </a:lnTo>
                    <a:lnTo>
                      <a:pt x="38" y="15"/>
                    </a:lnTo>
                    <a:lnTo>
                      <a:pt x="38" y="7"/>
                    </a:lnTo>
                    <a:lnTo>
                      <a:pt x="31" y="0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8" y="22"/>
                    </a:lnTo>
                    <a:lnTo>
                      <a:pt x="23" y="22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64" name="Freeform 26"/>
              <p:cNvSpPr>
                <a:spLocks/>
              </p:cNvSpPr>
              <p:nvPr/>
            </p:nvSpPr>
            <p:spPr bwMode="auto">
              <a:xfrm>
                <a:off x="2495550" y="5587993"/>
                <a:ext cx="26987" cy="63500"/>
              </a:xfrm>
              <a:custGeom>
                <a:avLst/>
                <a:gdLst>
                  <a:gd name="T0" fmla="*/ 2147483647 w 22"/>
                  <a:gd name="T1" fmla="*/ 2147483647 h 46"/>
                  <a:gd name="T2" fmla="*/ 2147483647 w 22"/>
                  <a:gd name="T3" fmla="*/ 2147483647 h 46"/>
                  <a:gd name="T4" fmla="*/ 2147483647 w 22"/>
                  <a:gd name="T5" fmla="*/ 2147483647 h 46"/>
                  <a:gd name="T6" fmla="*/ 2147483647 w 22"/>
                  <a:gd name="T7" fmla="*/ 2147483647 h 46"/>
                  <a:gd name="T8" fmla="*/ 2147483647 w 22"/>
                  <a:gd name="T9" fmla="*/ 2147483647 h 46"/>
                  <a:gd name="T10" fmla="*/ 2147483647 w 22"/>
                  <a:gd name="T11" fmla="*/ 2147483647 h 46"/>
                  <a:gd name="T12" fmla="*/ 2147483647 w 22"/>
                  <a:gd name="T13" fmla="*/ 2147483647 h 46"/>
                  <a:gd name="T14" fmla="*/ 2147483647 w 22"/>
                  <a:gd name="T15" fmla="*/ 2147483647 h 46"/>
                  <a:gd name="T16" fmla="*/ 2147483647 w 22"/>
                  <a:gd name="T17" fmla="*/ 0 h 46"/>
                  <a:gd name="T18" fmla="*/ 2147483647 w 22"/>
                  <a:gd name="T19" fmla="*/ 0 h 46"/>
                  <a:gd name="T20" fmla="*/ 2147483647 w 22"/>
                  <a:gd name="T21" fmla="*/ 0 h 46"/>
                  <a:gd name="T22" fmla="*/ 2147483647 w 22"/>
                  <a:gd name="T23" fmla="*/ 2147483647 h 46"/>
                  <a:gd name="T24" fmla="*/ 0 w 22"/>
                  <a:gd name="T25" fmla="*/ 2147483647 h 46"/>
                  <a:gd name="T26" fmla="*/ 0 w 22"/>
                  <a:gd name="T27" fmla="*/ 2147483647 h 46"/>
                  <a:gd name="T28" fmla="*/ 2147483647 w 22"/>
                  <a:gd name="T29" fmla="*/ 2147483647 h 46"/>
                  <a:gd name="T30" fmla="*/ 2147483647 w 22"/>
                  <a:gd name="T31" fmla="*/ 2147483647 h 46"/>
                  <a:gd name="T32" fmla="*/ 2147483647 w 22"/>
                  <a:gd name="T33" fmla="*/ 2147483647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2"/>
                  <a:gd name="T52" fmla="*/ 0 h 46"/>
                  <a:gd name="T53" fmla="*/ 22 w 22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2" h="46">
                    <a:moveTo>
                      <a:pt x="15" y="38"/>
                    </a:moveTo>
                    <a:lnTo>
                      <a:pt x="15" y="46"/>
                    </a:lnTo>
                    <a:lnTo>
                      <a:pt x="22" y="46"/>
                    </a:lnTo>
                    <a:lnTo>
                      <a:pt x="22" y="38"/>
                    </a:lnTo>
                    <a:lnTo>
                      <a:pt x="22" y="30"/>
                    </a:lnTo>
                    <a:lnTo>
                      <a:pt x="22" y="23"/>
                    </a:lnTo>
                    <a:lnTo>
                      <a:pt x="22" y="15"/>
                    </a:lnTo>
                    <a:lnTo>
                      <a:pt x="22" y="8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7" y="0"/>
                    </a:lnTo>
                    <a:lnTo>
                      <a:pt x="7" y="8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7" y="30"/>
                    </a:lnTo>
                    <a:lnTo>
                      <a:pt x="7" y="38"/>
                    </a:lnTo>
                    <a:lnTo>
                      <a:pt x="15" y="3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65" name="Freeform 27"/>
              <p:cNvSpPr>
                <a:spLocks/>
              </p:cNvSpPr>
              <p:nvPr/>
            </p:nvSpPr>
            <p:spPr bwMode="auto">
              <a:xfrm>
                <a:off x="2184400" y="5795956"/>
                <a:ext cx="68263" cy="61912"/>
              </a:xfrm>
              <a:custGeom>
                <a:avLst/>
                <a:gdLst>
                  <a:gd name="T0" fmla="*/ 2147483647 w 53"/>
                  <a:gd name="T1" fmla="*/ 2147483647 h 46"/>
                  <a:gd name="T2" fmla="*/ 2147483647 w 53"/>
                  <a:gd name="T3" fmla="*/ 2147483647 h 46"/>
                  <a:gd name="T4" fmla="*/ 2147483647 w 53"/>
                  <a:gd name="T5" fmla="*/ 2147483647 h 46"/>
                  <a:gd name="T6" fmla="*/ 2147483647 w 53"/>
                  <a:gd name="T7" fmla="*/ 2147483647 h 46"/>
                  <a:gd name="T8" fmla="*/ 2147483647 w 53"/>
                  <a:gd name="T9" fmla="*/ 2147483647 h 46"/>
                  <a:gd name="T10" fmla="*/ 2147483647 w 53"/>
                  <a:gd name="T11" fmla="*/ 2147483647 h 46"/>
                  <a:gd name="T12" fmla="*/ 2147483647 w 53"/>
                  <a:gd name="T13" fmla="*/ 0 h 46"/>
                  <a:gd name="T14" fmla="*/ 2147483647 w 53"/>
                  <a:gd name="T15" fmla="*/ 0 h 46"/>
                  <a:gd name="T16" fmla="*/ 0 w 53"/>
                  <a:gd name="T17" fmla="*/ 2147483647 h 46"/>
                  <a:gd name="T18" fmla="*/ 0 w 53"/>
                  <a:gd name="T19" fmla="*/ 2147483647 h 46"/>
                  <a:gd name="T20" fmla="*/ 2147483647 w 53"/>
                  <a:gd name="T21" fmla="*/ 2147483647 h 46"/>
                  <a:gd name="T22" fmla="*/ 2147483647 w 53"/>
                  <a:gd name="T23" fmla="*/ 2147483647 h 46"/>
                  <a:gd name="T24" fmla="*/ 2147483647 w 53"/>
                  <a:gd name="T25" fmla="*/ 2147483647 h 4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3"/>
                  <a:gd name="T40" fmla="*/ 0 h 46"/>
                  <a:gd name="T41" fmla="*/ 53 w 53"/>
                  <a:gd name="T42" fmla="*/ 46 h 4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3" h="46">
                    <a:moveTo>
                      <a:pt x="31" y="23"/>
                    </a:moveTo>
                    <a:lnTo>
                      <a:pt x="38" y="46"/>
                    </a:lnTo>
                    <a:lnTo>
                      <a:pt x="53" y="23"/>
                    </a:lnTo>
                    <a:lnTo>
                      <a:pt x="53" y="15"/>
                    </a:lnTo>
                    <a:lnTo>
                      <a:pt x="46" y="8"/>
                    </a:lnTo>
                    <a:lnTo>
                      <a:pt x="23" y="8"/>
                    </a:lnTo>
                    <a:lnTo>
                      <a:pt x="15" y="0"/>
                    </a:lnTo>
                    <a:lnTo>
                      <a:pt x="8" y="0"/>
                    </a:lnTo>
                    <a:lnTo>
                      <a:pt x="0" y="8"/>
                    </a:lnTo>
                    <a:lnTo>
                      <a:pt x="0" y="15"/>
                    </a:lnTo>
                    <a:lnTo>
                      <a:pt x="8" y="15"/>
                    </a:lnTo>
                    <a:lnTo>
                      <a:pt x="23" y="15"/>
                    </a:lnTo>
                    <a:lnTo>
                      <a:pt x="31" y="23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66" name="Freeform 28"/>
              <p:cNvSpPr>
                <a:spLocks/>
              </p:cNvSpPr>
              <p:nvPr/>
            </p:nvSpPr>
            <p:spPr bwMode="auto">
              <a:xfrm>
                <a:off x="2116139" y="5259381"/>
                <a:ext cx="68262" cy="52387"/>
              </a:xfrm>
              <a:custGeom>
                <a:avLst/>
                <a:gdLst>
                  <a:gd name="T0" fmla="*/ 2147483647 w 53"/>
                  <a:gd name="T1" fmla="*/ 2147483647 h 38"/>
                  <a:gd name="T2" fmla="*/ 0 w 53"/>
                  <a:gd name="T3" fmla="*/ 2147483647 h 38"/>
                  <a:gd name="T4" fmla="*/ 0 w 53"/>
                  <a:gd name="T5" fmla="*/ 2147483647 h 38"/>
                  <a:gd name="T6" fmla="*/ 2147483647 w 53"/>
                  <a:gd name="T7" fmla="*/ 2147483647 h 38"/>
                  <a:gd name="T8" fmla="*/ 2147483647 w 53"/>
                  <a:gd name="T9" fmla="*/ 2147483647 h 38"/>
                  <a:gd name="T10" fmla="*/ 2147483647 w 53"/>
                  <a:gd name="T11" fmla="*/ 2147483647 h 38"/>
                  <a:gd name="T12" fmla="*/ 2147483647 w 53"/>
                  <a:gd name="T13" fmla="*/ 2147483647 h 38"/>
                  <a:gd name="T14" fmla="*/ 2147483647 w 53"/>
                  <a:gd name="T15" fmla="*/ 2147483647 h 38"/>
                  <a:gd name="T16" fmla="*/ 2147483647 w 53"/>
                  <a:gd name="T17" fmla="*/ 2147483647 h 38"/>
                  <a:gd name="T18" fmla="*/ 2147483647 w 53"/>
                  <a:gd name="T19" fmla="*/ 0 h 38"/>
                  <a:gd name="T20" fmla="*/ 2147483647 w 53"/>
                  <a:gd name="T21" fmla="*/ 0 h 38"/>
                  <a:gd name="T22" fmla="*/ 2147483647 w 53"/>
                  <a:gd name="T23" fmla="*/ 0 h 38"/>
                  <a:gd name="T24" fmla="*/ 2147483647 w 53"/>
                  <a:gd name="T25" fmla="*/ 2147483647 h 3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3"/>
                  <a:gd name="T40" fmla="*/ 0 h 38"/>
                  <a:gd name="T41" fmla="*/ 53 w 53"/>
                  <a:gd name="T42" fmla="*/ 38 h 3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3" h="38">
                    <a:moveTo>
                      <a:pt x="7" y="15"/>
                    </a:moveTo>
                    <a:lnTo>
                      <a:pt x="0" y="30"/>
                    </a:lnTo>
                    <a:lnTo>
                      <a:pt x="0" y="38"/>
                    </a:lnTo>
                    <a:lnTo>
                      <a:pt x="15" y="38"/>
                    </a:lnTo>
                    <a:lnTo>
                      <a:pt x="23" y="30"/>
                    </a:lnTo>
                    <a:lnTo>
                      <a:pt x="30" y="23"/>
                    </a:lnTo>
                    <a:lnTo>
                      <a:pt x="45" y="30"/>
                    </a:lnTo>
                    <a:lnTo>
                      <a:pt x="53" y="23"/>
                    </a:lnTo>
                    <a:lnTo>
                      <a:pt x="53" y="15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23" y="0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67" name="Freeform 29"/>
              <p:cNvSpPr>
                <a:spLocks/>
              </p:cNvSpPr>
              <p:nvPr/>
            </p:nvSpPr>
            <p:spPr bwMode="auto">
              <a:xfrm>
                <a:off x="2135187" y="5970579"/>
                <a:ext cx="49211" cy="114301"/>
              </a:xfrm>
              <a:custGeom>
                <a:avLst/>
                <a:gdLst>
                  <a:gd name="T0" fmla="*/ 2147483647 w 38"/>
                  <a:gd name="T1" fmla="*/ 2147483647 h 84"/>
                  <a:gd name="T2" fmla="*/ 2147483647 w 38"/>
                  <a:gd name="T3" fmla="*/ 0 h 84"/>
                  <a:gd name="T4" fmla="*/ 2147483647 w 38"/>
                  <a:gd name="T5" fmla="*/ 0 h 84"/>
                  <a:gd name="T6" fmla="*/ 2147483647 w 38"/>
                  <a:gd name="T7" fmla="*/ 2147483647 h 84"/>
                  <a:gd name="T8" fmla="*/ 2147483647 w 38"/>
                  <a:gd name="T9" fmla="*/ 0 h 84"/>
                  <a:gd name="T10" fmla="*/ 2147483647 w 38"/>
                  <a:gd name="T11" fmla="*/ 0 h 84"/>
                  <a:gd name="T12" fmla="*/ 2147483647 w 38"/>
                  <a:gd name="T13" fmla="*/ 0 h 84"/>
                  <a:gd name="T14" fmla="*/ 0 w 38"/>
                  <a:gd name="T15" fmla="*/ 2147483647 h 84"/>
                  <a:gd name="T16" fmla="*/ 0 w 38"/>
                  <a:gd name="T17" fmla="*/ 2147483647 h 84"/>
                  <a:gd name="T18" fmla="*/ 2147483647 w 38"/>
                  <a:gd name="T19" fmla="*/ 2147483647 h 84"/>
                  <a:gd name="T20" fmla="*/ 2147483647 w 38"/>
                  <a:gd name="T21" fmla="*/ 2147483647 h 84"/>
                  <a:gd name="T22" fmla="*/ 2147483647 w 38"/>
                  <a:gd name="T23" fmla="*/ 2147483647 h 84"/>
                  <a:gd name="T24" fmla="*/ 2147483647 w 38"/>
                  <a:gd name="T25" fmla="*/ 2147483647 h 84"/>
                  <a:gd name="T26" fmla="*/ 2147483647 w 38"/>
                  <a:gd name="T27" fmla="*/ 2147483647 h 84"/>
                  <a:gd name="T28" fmla="*/ 2147483647 w 38"/>
                  <a:gd name="T29" fmla="*/ 2147483647 h 84"/>
                  <a:gd name="T30" fmla="*/ 2147483647 w 38"/>
                  <a:gd name="T31" fmla="*/ 2147483647 h 84"/>
                  <a:gd name="T32" fmla="*/ 2147483647 w 38"/>
                  <a:gd name="T33" fmla="*/ 2147483647 h 84"/>
                  <a:gd name="T34" fmla="*/ 2147483647 w 38"/>
                  <a:gd name="T35" fmla="*/ 2147483647 h 84"/>
                  <a:gd name="T36" fmla="*/ 2147483647 w 38"/>
                  <a:gd name="T37" fmla="*/ 2147483647 h 84"/>
                  <a:gd name="T38" fmla="*/ 2147483647 w 38"/>
                  <a:gd name="T39" fmla="*/ 2147483647 h 84"/>
                  <a:gd name="T40" fmla="*/ 2147483647 w 38"/>
                  <a:gd name="T41" fmla="*/ 2147483647 h 84"/>
                  <a:gd name="T42" fmla="*/ 2147483647 w 38"/>
                  <a:gd name="T43" fmla="*/ 2147483647 h 84"/>
                  <a:gd name="T44" fmla="*/ 2147483647 w 38"/>
                  <a:gd name="T45" fmla="*/ 2147483647 h 84"/>
                  <a:gd name="T46" fmla="*/ 2147483647 w 38"/>
                  <a:gd name="T47" fmla="*/ 2147483647 h 84"/>
                  <a:gd name="T48" fmla="*/ 2147483647 w 38"/>
                  <a:gd name="T49" fmla="*/ 2147483647 h 84"/>
                  <a:gd name="T50" fmla="*/ 2147483647 w 38"/>
                  <a:gd name="T51" fmla="*/ 2147483647 h 84"/>
                  <a:gd name="T52" fmla="*/ 2147483647 w 38"/>
                  <a:gd name="T53" fmla="*/ 2147483647 h 84"/>
                  <a:gd name="T54" fmla="*/ 2147483647 w 38"/>
                  <a:gd name="T55" fmla="*/ 2147483647 h 84"/>
                  <a:gd name="T56" fmla="*/ 2147483647 w 38"/>
                  <a:gd name="T57" fmla="*/ 2147483647 h 84"/>
                  <a:gd name="T58" fmla="*/ 2147483647 w 38"/>
                  <a:gd name="T59" fmla="*/ 2147483647 h 8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8"/>
                  <a:gd name="T91" fmla="*/ 0 h 84"/>
                  <a:gd name="T92" fmla="*/ 38 w 38"/>
                  <a:gd name="T93" fmla="*/ 84 h 84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8" h="84">
                    <a:moveTo>
                      <a:pt x="38" y="8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8"/>
                    </a:lnTo>
                    <a:lnTo>
                      <a:pt x="23" y="0"/>
                    </a:lnTo>
                    <a:lnTo>
                      <a:pt x="15" y="0"/>
                    </a:lnTo>
                    <a:lnTo>
                      <a:pt x="8" y="0"/>
                    </a:lnTo>
                    <a:lnTo>
                      <a:pt x="0" y="8"/>
                    </a:lnTo>
                    <a:lnTo>
                      <a:pt x="0" y="15"/>
                    </a:lnTo>
                    <a:lnTo>
                      <a:pt x="8" y="31"/>
                    </a:lnTo>
                    <a:lnTo>
                      <a:pt x="8" y="38"/>
                    </a:lnTo>
                    <a:lnTo>
                      <a:pt x="8" y="53"/>
                    </a:lnTo>
                    <a:lnTo>
                      <a:pt x="8" y="69"/>
                    </a:lnTo>
                    <a:lnTo>
                      <a:pt x="8" y="76"/>
                    </a:lnTo>
                    <a:lnTo>
                      <a:pt x="15" y="84"/>
                    </a:lnTo>
                    <a:lnTo>
                      <a:pt x="23" y="84"/>
                    </a:lnTo>
                    <a:lnTo>
                      <a:pt x="30" y="84"/>
                    </a:lnTo>
                    <a:lnTo>
                      <a:pt x="30" y="76"/>
                    </a:lnTo>
                    <a:lnTo>
                      <a:pt x="23" y="76"/>
                    </a:lnTo>
                    <a:lnTo>
                      <a:pt x="23" y="69"/>
                    </a:lnTo>
                    <a:lnTo>
                      <a:pt x="23" y="61"/>
                    </a:lnTo>
                    <a:lnTo>
                      <a:pt x="23" y="53"/>
                    </a:lnTo>
                    <a:lnTo>
                      <a:pt x="30" y="46"/>
                    </a:lnTo>
                    <a:lnTo>
                      <a:pt x="23" y="46"/>
                    </a:lnTo>
                    <a:lnTo>
                      <a:pt x="15" y="38"/>
                    </a:lnTo>
                    <a:lnTo>
                      <a:pt x="15" y="31"/>
                    </a:lnTo>
                    <a:lnTo>
                      <a:pt x="15" y="23"/>
                    </a:lnTo>
                    <a:lnTo>
                      <a:pt x="23" y="15"/>
                    </a:lnTo>
                    <a:lnTo>
                      <a:pt x="30" y="8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68" name="Freeform 30"/>
              <p:cNvSpPr>
                <a:spLocks/>
              </p:cNvSpPr>
              <p:nvPr/>
            </p:nvSpPr>
            <p:spPr bwMode="auto">
              <a:xfrm>
                <a:off x="2184400" y="5961055"/>
                <a:ext cx="77788" cy="80962"/>
              </a:xfrm>
              <a:custGeom>
                <a:avLst/>
                <a:gdLst>
                  <a:gd name="T0" fmla="*/ 2147483647 w 61"/>
                  <a:gd name="T1" fmla="*/ 2147483647 h 60"/>
                  <a:gd name="T2" fmla="*/ 2147483647 w 61"/>
                  <a:gd name="T3" fmla="*/ 2147483647 h 60"/>
                  <a:gd name="T4" fmla="*/ 2147483647 w 61"/>
                  <a:gd name="T5" fmla="*/ 2147483647 h 60"/>
                  <a:gd name="T6" fmla="*/ 2147483647 w 61"/>
                  <a:gd name="T7" fmla="*/ 0 h 60"/>
                  <a:gd name="T8" fmla="*/ 2147483647 w 61"/>
                  <a:gd name="T9" fmla="*/ 0 h 60"/>
                  <a:gd name="T10" fmla="*/ 2147483647 w 61"/>
                  <a:gd name="T11" fmla="*/ 2147483647 h 60"/>
                  <a:gd name="T12" fmla="*/ 2147483647 w 61"/>
                  <a:gd name="T13" fmla="*/ 0 h 60"/>
                  <a:gd name="T14" fmla="*/ 2147483647 w 61"/>
                  <a:gd name="T15" fmla="*/ 0 h 60"/>
                  <a:gd name="T16" fmla="*/ 2147483647 w 61"/>
                  <a:gd name="T17" fmla="*/ 0 h 60"/>
                  <a:gd name="T18" fmla="*/ 2147483647 w 61"/>
                  <a:gd name="T19" fmla="*/ 0 h 60"/>
                  <a:gd name="T20" fmla="*/ 2147483647 w 61"/>
                  <a:gd name="T21" fmla="*/ 0 h 60"/>
                  <a:gd name="T22" fmla="*/ 0 w 61"/>
                  <a:gd name="T23" fmla="*/ 2147483647 h 60"/>
                  <a:gd name="T24" fmla="*/ 0 w 61"/>
                  <a:gd name="T25" fmla="*/ 2147483647 h 60"/>
                  <a:gd name="T26" fmla="*/ 2147483647 w 61"/>
                  <a:gd name="T27" fmla="*/ 2147483647 h 60"/>
                  <a:gd name="T28" fmla="*/ 2147483647 w 61"/>
                  <a:gd name="T29" fmla="*/ 2147483647 h 60"/>
                  <a:gd name="T30" fmla="*/ 2147483647 w 61"/>
                  <a:gd name="T31" fmla="*/ 2147483647 h 60"/>
                  <a:gd name="T32" fmla="*/ 2147483647 w 61"/>
                  <a:gd name="T33" fmla="*/ 2147483647 h 60"/>
                  <a:gd name="T34" fmla="*/ 2147483647 w 61"/>
                  <a:gd name="T35" fmla="*/ 2147483647 h 60"/>
                  <a:gd name="T36" fmla="*/ 2147483647 w 61"/>
                  <a:gd name="T37" fmla="*/ 2147483647 h 60"/>
                  <a:gd name="T38" fmla="*/ 2147483647 w 61"/>
                  <a:gd name="T39" fmla="*/ 2147483647 h 60"/>
                  <a:gd name="T40" fmla="*/ 2147483647 w 61"/>
                  <a:gd name="T41" fmla="*/ 2147483647 h 60"/>
                  <a:gd name="T42" fmla="*/ 2147483647 w 61"/>
                  <a:gd name="T43" fmla="*/ 2147483647 h 60"/>
                  <a:gd name="T44" fmla="*/ 2147483647 w 61"/>
                  <a:gd name="T45" fmla="*/ 2147483647 h 60"/>
                  <a:gd name="T46" fmla="*/ 2147483647 w 61"/>
                  <a:gd name="T47" fmla="*/ 2147483647 h 60"/>
                  <a:gd name="T48" fmla="*/ 2147483647 w 61"/>
                  <a:gd name="T49" fmla="*/ 2147483647 h 60"/>
                  <a:gd name="T50" fmla="*/ 2147483647 w 61"/>
                  <a:gd name="T51" fmla="*/ 2147483647 h 60"/>
                  <a:gd name="T52" fmla="*/ 2147483647 w 61"/>
                  <a:gd name="T53" fmla="*/ 2147483647 h 60"/>
                  <a:gd name="T54" fmla="*/ 2147483647 w 61"/>
                  <a:gd name="T55" fmla="*/ 2147483647 h 60"/>
                  <a:gd name="T56" fmla="*/ 2147483647 w 61"/>
                  <a:gd name="T57" fmla="*/ 2147483647 h 60"/>
                  <a:gd name="T58" fmla="*/ 2147483647 w 61"/>
                  <a:gd name="T59" fmla="*/ 2147483647 h 60"/>
                  <a:gd name="T60" fmla="*/ 2147483647 w 61"/>
                  <a:gd name="T61" fmla="*/ 2147483647 h 6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61"/>
                  <a:gd name="T94" fmla="*/ 0 h 60"/>
                  <a:gd name="T95" fmla="*/ 61 w 61"/>
                  <a:gd name="T96" fmla="*/ 60 h 6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61" h="60">
                    <a:moveTo>
                      <a:pt x="38" y="22"/>
                    </a:moveTo>
                    <a:lnTo>
                      <a:pt x="38" y="15"/>
                    </a:lnTo>
                    <a:lnTo>
                      <a:pt x="38" y="7"/>
                    </a:lnTo>
                    <a:lnTo>
                      <a:pt x="38" y="0"/>
                    </a:lnTo>
                    <a:lnTo>
                      <a:pt x="31" y="0"/>
                    </a:lnTo>
                    <a:lnTo>
                      <a:pt x="23" y="7"/>
                    </a:lnTo>
                    <a:lnTo>
                      <a:pt x="23" y="0"/>
                    </a:lnTo>
                    <a:lnTo>
                      <a:pt x="31" y="0"/>
                    </a:lnTo>
                    <a:lnTo>
                      <a:pt x="23" y="0"/>
                    </a:lnTo>
                    <a:lnTo>
                      <a:pt x="15" y="0"/>
                    </a:lnTo>
                    <a:lnTo>
                      <a:pt x="8" y="0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8" y="7"/>
                    </a:lnTo>
                    <a:lnTo>
                      <a:pt x="15" y="15"/>
                    </a:lnTo>
                    <a:lnTo>
                      <a:pt x="23" y="22"/>
                    </a:lnTo>
                    <a:lnTo>
                      <a:pt x="23" y="30"/>
                    </a:lnTo>
                    <a:lnTo>
                      <a:pt x="31" y="38"/>
                    </a:lnTo>
                    <a:lnTo>
                      <a:pt x="31" y="45"/>
                    </a:lnTo>
                    <a:lnTo>
                      <a:pt x="38" y="45"/>
                    </a:lnTo>
                    <a:lnTo>
                      <a:pt x="38" y="53"/>
                    </a:lnTo>
                    <a:lnTo>
                      <a:pt x="46" y="53"/>
                    </a:lnTo>
                    <a:lnTo>
                      <a:pt x="53" y="60"/>
                    </a:lnTo>
                    <a:lnTo>
                      <a:pt x="61" y="60"/>
                    </a:lnTo>
                    <a:lnTo>
                      <a:pt x="61" y="53"/>
                    </a:lnTo>
                    <a:lnTo>
                      <a:pt x="61" y="45"/>
                    </a:lnTo>
                    <a:lnTo>
                      <a:pt x="53" y="38"/>
                    </a:lnTo>
                    <a:lnTo>
                      <a:pt x="46" y="38"/>
                    </a:lnTo>
                    <a:lnTo>
                      <a:pt x="38" y="30"/>
                    </a:lnTo>
                    <a:lnTo>
                      <a:pt x="31" y="22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69" name="Freeform 31"/>
              <p:cNvSpPr>
                <a:spLocks/>
              </p:cNvSpPr>
              <p:nvPr/>
            </p:nvSpPr>
            <p:spPr bwMode="auto">
              <a:xfrm>
                <a:off x="2468562" y="5208580"/>
                <a:ext cx="85724" cy="122237"/>
              </a:xfrm>
              <a:custGeom>
                <a:avLst/>
                <a:gdLst>
                  <a:gd name="T0" fmla="*/ 2147483647 w 68"/>
                  <a:gd name="T1" fmla="*/ 2147483647 h 91"/>
                  <a:gd name="T2" fmla="*/ 2147483647 w 68"/>
                  <a:gd name="T3" fmla="*/ 2147483647 h 91"/>
                  <a:gd name="T4" fmla="*/ 2147483647 w 68"/>
                  <a:gd name="T5" fmla="*/ 2147483647 h 91"/>
                  <a:gd name="T6" fmla="*/ 2147483647 w 68"/>
                  <a:gd name="T7" fmla="*/ 2147483647 h 91"/>
                  <a:gd name="T8" fmla="*/ 2147483647 w 68"/>
                  <a:gd name="T9" fmla="*/ 2147483647 h 91"/>
                  <a:gd name="T10" fmla="*/ 2147483647 w 68"/>
                  <a:gd name="T11" fmla="*/ 2147483647 h 91"/>
                  <a:gd name="T12" fmla="*/ 0 w 68"/>
                  <a:gd name="T13" fmla="*/ 2147483647 h 91"/>
                  <a:gd name="T14" fmla="*/ 0 w 68"/>
                  <a:gd name="T15" fmla="*/ 2147483647 h 91"/>
                  <a:gd name="T16" fmla="*/ 2147483647 w 68"/>
                  <a:gd name="T17" fmla="*/ 2147483647 h 91"/>
                  <a:gd name="T18" fmla="*/ 2147483647 w 68"/>
                  <a:gd name="T19" fmla="*/ 2147483647 h 91"/>
                  <a:gd name="T20" fmla="*/ 2147483647 w 68"/>
                  <a:gd name="T21" fmla="*/ 2147483647 h 91"/>
                  <a:gd name="T22" fmla="*/ 2147483647 w 68"/>
                  <a:gd name="T23" fmla="*/ 2147483647 h 91"/>
                  <a:gd name="T24" fmla="*/ 2147483647 w 68"/>
                  <a:gd name="T25" fmla="*/ 2147483647 h 91"/>
                  <a:gd name="T26" fmla="*/ 2147483647 w 68"/>
                  <a:gd name="T27" fmla="*/ 2147483647 h 91"/>
                  <a:gd name="T28" fmla="*/ 2147483647 w 68"/>
                  <a:gd name="T29" fmla="*/ 2147483647 h 91"/>
                  <a:gd name="T30" fmla="*/ 2147483647 w 68"/>
                  <a:gd name="T31" fmla="*/ 2147483647 h 91"/>
                  <a:gd name="T32" fmla="*/ 2147483647 w 68"/>
                  <a:gd name="T33" fmla="*/ 2147483647 h 91"/>
                  <a:gd name="T34" fmla="*/ 2147483647 w 68"/>
                  <a:gd name="T35" fmla="*/ 2147483647 h 91"/>
                  <a:gd name="T36" fmla="*/ 2147483647 w 68"/>
                  <a:gd name="T37" fmla="*/ 2147483647 h 91"/>
                  <a:gd name="T38" fmla="*/ 2147483647 w 68"/>
                  <a:gd name="T39" fmla="*/ 2147483647 h 91"/>
                  <a:gd name="T40" fmla="*/ 2147483647 w 68"/>
                  <a:gd name="T41" fmla="*/ 0 h 91"/>
                  <a:gd name="T42" fmla="*/ 0 w 68"/>
                  <a:gd name="T43" fmla="*/ 0 h 91"/>
                  <a:gd name="T44" fmla="*/ 0 w 68"/>
                  <a:gd name="T45" fmla="*/ 2147483647 h 91"/>
                  <a:gd name="T46" fmla="*/ 0 w 68"/>
                  <a:gd name="T47" fmla="*/ 2147483647 h 91"/>
                  <a:gd name="T48" fmla="*/ 2147483647 w 68"/>
                  <a:gd name="T49" fmla="*/ 2147483647 h 9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8"/>
                  <a:gd name="T76" fmla="*/ 0 h 91"/>
                  <a:gd name="T77" fmla="*/ 68 w 68"/>
                  <a:gd name="T78" fmla="*/ 91 h 9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8" h="91">
                    <a:moveTo>
                      <a:pt x="15" y="23"/>
                    </a:moveTo>
                    <a:lnTo>
                      <a:pt x="23" y="30"/>
                    </a:lnTo>
                    <a:lnTo>
                      <a:pt x="30" y="30"/>
                    </a:lnTo>
                    <a:lnTo>
                      <a:pt x="30" y="38"/>
                    </a:lnTo>
                    <a:lnTo>
                      <a:pt x="30" y="53"/>
                    </a:lnTo>
                    <a:lnTo>
                      <a:pt x="23" y="61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15" y="68"/>
                    </a:lnTo>
                    <a:lnTo>
                      <a:pt x="23" y="68"/>
                    </a:lnTo>
                    <a:lnTo>
                      <a:pt x="38" y="83"/>
                    </a:lnTo>
                    <a:lnTo>
                      <a:pt x="45" y="91"/>
                    </a:lnTo>
                    <a:lnTo>
                      <a:pt x="61" y="91"/>
                    </a:lnTo>
                    <a:lnTo>
                      <a:pt x="61" y="83"/>
                    </a:lnTo>
                    <a:lnTo>
                      <a:pt x="68" y="83"/>
                    </a:lnTo>
                    <a:lnTo>
                      <a:pt x="61" y="76"/>
                    </a:lnTo>
                    <a:lnTo>
                      <a:pt x="38" y="68"/>
                    </a:lnTo>
                    <a:lnTo>
                      <a:pt x="38" y="61"/>
                    </a:lnTo>
                    <a:lnTo>
                      <a:pt x="38" y="23"/>
                    </a:lnTo>
                    <a:lnTo>
                      <a:pt x="15" y="7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15" y="23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70" name="Freeform 32"/>
              <p:cNvSpPr>
                <a:spLocks/>
              </p:cNvSpPr>
              <p:nvPr/>
            </p:nvSpPr>
            <p:spPr bwMode="auto">
              <a:xfrm>
                <a:off x="2270125" y="5857866"/>
                <a:ext cx="98426" cy="90489"/>
              </a:xfrm>
              <a:custGeom>
                <a:avLst/>
                <a:gdLst>
                  <a:gd name="T0" fmla="*/ 2147483647 w 76"/>
                  <a:gd name="T1" fmla="*/ 2147483647 h 68"/>
                  <a:gd name="T2" fmla="*/ 2147483647 w 76"/>
                  <a:gd name="T3" fmla="*/ 2147483647 h 68"/>
                  <a:gd name="T4" fmla="*/ 2147483647 w 76"/>
                  <a:gd name="T5" fmla="*/ 2147483647 h 68"/>
                  <a:gd name="T6" fmla="*/ 2147483647 w 76"/>
                  <a:gd name="T7" fmla="*/ 2147483647 h 68"/>
                  <a:gd name="T8" fmla="*/ 2147483647 w 76"/>
                  <a:gd name="T9" fmla="*/ 2147483647 h 68"/>
                  <a:gd name="T10" fmla="*/ 2147483647 w 76"/>
                  <a:gd name="T11" fmla="*/ 2147483647 h 68"/>
                  <a:gd name="T12" fmla="*/ 2147483647 w 76"/>
                  <a:gd name="T13" fmla="*/ 2147483647 h 68"/>
                  <a:gd name="T14" fmla="*/ 2147483647 w 76"/>
                  <a:gd name="T15" fmla="*/ 2147483647 h 68"/>
                  <a:gd name="T16" fmla="*/ 2147483647 w 76"/>
                  <a:gd name="T17" fmla="*/ 2147483647 h 68"/>
                  <a:gd name="T18" fmla="*/ 2147483647 w 76"/>
                  <a:gd name="T19" fmla="*/ 2147483647 h 68"/>
                  <a:gd name="T20" fmla="*/ 2147483647 w 76"/>
                  <a:gd name="T21" fmla="*/ 2147483647 h 68"/>
                  <a:gd name="T22" fmla="*/ 2147483647 w 76"/>
                  <a:gd name="T23" fmla="*/ 2147483647 h 68"/>
                  <a:gd name="T24" fmla="*/ 2147483647 w 76"/>
                  <a:gd name="T25" fmla="*/ 2147483647 h 68"/>
                  <a:gd name="T26" fmla="*/ 2147483647 w 76"/>
                  <a:gd name="T27" fmla="*/ 2147483647 h 68"/>
                  <a:gd name="T28" fmla="*/ 2147483647 w 76"/>
                  <a:gd name="T29" fmla="*/ 0 h 68"/>
                  <a:gd name="T30" fmla="*/ 2147483647 w 76"/>
                  <a:gd name="T31" fmla="*/ 0 h 68"/>
                  <a:gd name="T32" fmla="*/ 2147483647 w 76"/>
                  <a:gd name="T33" fmla="*/ 0 h 68"/>
                  <a:gd name="T34" fmla="*/ 2147483647 w 76"/>
                  <a:gd name="T35" fmla="*/ 2147483647 h 68"/>
                  <a:gd name="T36" fmla="*/ 0 w 76"/>
                  <a:gd name="T37" fmla="*/ 2147483647 h 68"/>
                  <a:gd name="T38" fmla="*/ 2147483647 w 76"/>
                  <a:gd name="T39" fmla="*/ 2147483647 h 68"/>
                  <a:gd name="T40" fmla="*/ 2147483647 w 76"/>
                  <a:gd name="T41" fmla="*/ 2147483647 h 68"/>
                  <a:gd name="T42" fmla="*/ 2147483647 w 76"/>
                  <a:gd name="T43" fmla="*/ 2147483647 h 68"/>
                  <a:gd name="T44" fmla="*/ 2147483647 w 76"/>
                  <a:gd name="T45" fmla="*/ 2147483647 h 68"/>
                  <a:gd name="T46" fmla="*/ 2147483647 w 76"/>
                  <a:gd name="T47" fmla="*/ 2147483647 h 6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76"/>
                  <a:gd name="T73" fmla="*/ 0 h 68"/>
                  <a:gd name="T74" fmla="*/ 76 w 76"/>
                  <a:gd name="T75" fmla="*/ 68 h 68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76" h="68">
                    <a:moveTo>
                      <a:pt x="45" y="38"/>
                    </a:moveTo>
                    <a:lnTo>
                      <a:pt x="53" y="45"/>
                    </a:lnTo>
                    <a:lnTo>
                      <a:pt x="60" y="45"/>
                    </a:lnTo>
                    <a:lnTo>
                      <a:pt x="68" y="60"/>
                    </a:lnTo>
                    <a:lnTo>
                      <a:pt x="76" y="68"/>
                    </a:lnTo>
                    <a:lnTo>
                      <a:pt x="76" y="45"/>
                    </a:lnTo>
                    <a:lnTo>
                      <a:pt x="76" y="38"/>
                    </a:lnTo>
                    <a:lnTo>
                      <a:pt x="68" y="30"/>
                    </a:lnTo>
                    <a:lnTo>
                      <a:pt x="60" y="30"/>
                    </a:lnTo>
                    <a:lnTo>
                      <a:pt x="53" y="38"/>
                    </a:lnTo>
                    <a:lnTo>
                      <a:pt x="53" y="30"/>
                    </a:lnTo>
                    <a:lnTo>
                      <a:pt x="45" y="30"/>
                    </a:lnTo>
                    <a:lnTo>
                      <a:pt x="45" y="22"/>
                    </a:lnTo>
                    <a:lnTo>
                      <a:pt x="45" y="7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22" y="0"/>
                    </a:lnTo>
                    <a:lnTo>
                      <a:pt x="15" y="15"/>
                    </a:lnTo>
                    <a:lnTo>
                      <a:pt x="0" y="30"/>
                    </a:lnTo>
                    <a:lnTo>
                      <a:pt x="7" y="38"/>
                    </a:lnTo>
                    <a:lnTo>
                      <a:pt x="7" y="45"/>
                    </a:lnTo>
                    <a:lnTo>
                      <a:pt x="15" y="45"/>
                    </a:lnTo>
                    <a:lnTo>
                      <a:pt x="30" y="38"/>
                    </a:lnTo>
                    <a:lnTo>
                      <a:pt x="45" y="3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71" name="Freeform 33"/>
              <p:cNvSpPr>
                <a:spLocks/>
              </p:cNvSpPr>
              <p:nvPr/>
            </p:nvSpPr>
            <p:spPr bwMode="auto">
              <a:xfrm>
                <a:off x="2270125" y="6621453"/>
                <a:ext cx="11114" cy="30162"/>
              </a:xfrm>
              <a:custGeom>
                <a:avLst/>
                <a:gdLst>
                  <a:gd name="T0" fmla="*/ 2147483647 w 7"/>
                  <a:gd name="T1" fmla="*/ 0 h 23"/>
                  <a:gd name="T2" fmla="*/ 0 w 7"/>
                  <a:gd name="T3" fmla="*/ 0 h 23"/>
                  <a:gd name="T4" fmla="*/ 0 w 7"/>
                  <a:gd name="T5" fmla="*/ 2147483647 h 23"/>
                  <a:gd name="T6" fmla="*/ 0 w 7"/>
                  <a:gd name="T7" fmla="*/ 2147483647 h 23"/>
                  <a:gd name="T8" fmla="*/ 0 w 7"/>
                  <a:gd name="T9" fmla="*/ 2147483647 h 23"/>
                  <a:gd name="T10" fmla="*/ 0 w 7"/>
                  <a:gd name="T11" fmla="*/ 2147483647 h 23"/>
                  <a:gd name="T12" fmla="*/ 2147483647 w 7"/>
                  <a:gd name="T13" fmla="*/ 2147483647 h 23"/>
                  <a:gd name="T14" fmla="*/ 2147483647 w 7"/>
                  <a:gd name="T15" fmla="*/ 2147483647 h 23"/>
                  <a:gd name="T16" fmla="*/ 2147483647 w 7"/>
                  <a:gd name="T17" fmla="*/ 0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23"/>
                  <a:gd name="T29" fmla="*/ 7 w 7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23">
                    <a:moveTo>
                      <a:pt x="7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7" y="15"/>
                    </a:lnTo>
                    <a:lnTo>
                      <a:pt x="7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72" name="Freeform 34"/>
              <p:cNvSpPr>
                <a:spLocks/>
              </p:cNvSpPr>
              <p:nvPr/>
            </p:nvSpPr>
            <p:spPr bwMode="auto">
              <a:xfrm>
                <a:off x="2193925" y="6670666"/>
                <a:ext cx="20638" cy="22224"/>
              </a:xfrm>
              <a:custGeom>
                <a:avLst/>
                <a:gdLst>
                  <a:gd name="T0" fmla="*/ 2147483647 w 15"/>
                  <a:gd name="T1" fmla="*/ 2147483647 h 15"/>
                  <a:gd name="T2" fmla="*/ 2147483647 w 15"/>
                  <a:gd name="T3" fmla="*/ 2147483647 h 15"/>
                  <a:gd name="T4" fmla="*/ 0 w 15"/>
                  <a:gd name="T5" fmla="*/ 0 h 15"/>
                  <a:gd name="T6" fmla="*/ 0 w 15"/>
                  <a:gd name="T7" fmla="*/ 2147483647 h 15"/>
                  <a:gd name="T8" fmla="*/ 0 w 15"/>
                  <a:gd name="T9" fmla="*/ 2147483647 h 15"/>
                  <a:gd name="T10" fmla="*/ 2147483647 w 15"/>
                  <a:gd name="T11" fmla="*/ 2147483647 h 15"/>
                  <a:gd name="T12" fmla="*/ 2147483647 w 15"/>
                  <a:gd name="T13" fmla="*/ 2147483647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15"/>
                  <a:gd name="T23" fmla="*/ 15 w 15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15">
                    <a:moveTo>
                      <a:pt x="15" y="15"/>
                    </a:moveTo>
                    <a:lnTo>
                      <a:pt x="7" y="7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7" y="15"/>
                    </a:lnTo>
                    <a:lnTo>
                      <a:pt x="15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73" name="Freeform 35"/>
              <p:cNvSpPr>
                <a:spLocks/>
              </p:cNvSpPr>
              <p:nvPr/>
            </p:nvSpPr>
            <p:spPr bwMode="auto">
              <a:xfrm>
                <a:off x="2455863" y="6105517"/>
                <a:ext cx="47625" cy="39688"/>
              </a:xfrm>
              <a:custGeom>
                <a:avLst/>
                <a:gdLst>
                  <a:gd name="T0" fmla="*/ 2147483647 w 38"/>
                  <a:gd name="T1" fmla="*/ 2147483647 h 30"/>
                  <a:gd name="T2" fmla="*/ 2147483647 w 38"/>
                  <a:gd name="T3" fmla="*/ 2147483647 h 30"/>
                  <a:gd name="T4" fmla="*/ 2147483647 w 38"/>
                  <a:gd name="T5" fmla="*/ 2147483647 h 30"/>
                  <a:gd name="T6" fmla="*/ 2147483647 w 38"/>
                  <a:gd name="T7" fmla="*/ 2147483647 h 30"/>
                  <a:gd name="T8" fmla="*/ 2147483647 w 38"/>
                  <a:gd name="T9" fmla="*/ 2147483647 h 30"/>
                  <a:gd name="T10" fmla="*/ 2147483647 w 38"/>
                  <a:gd name="T11" fmla="*/ 0 h 30"/>
                  <a:gd name="T12" fmla="*/ 2147483647 w 38"/>
                  <a:gd name="T13" fmla="*/ 0 h 30"/>
                  <a:gd name="T14" fmla="*/ 0 w 38"/>
                  <a:gd name="T15" fmla="*/ 2147483647 h 30"/>
                  <a:gd name="T16" fmla="*/ 2147483647 w 38"/>
                  <a:gd name="T17" fmla="*/ 2147483647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30"/>
                  <a:gd name="T29" fmla="*/ 38 w 38"/>
                  <a:gd name="T30" fmla="*/ 30 h 3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30">
                    <a:moveTo>
                      <a:pt x="8" y="15"/>
                    </a:moveTo>
                    <a:lnTo>
                      <a:pt x="15" y="30"/>
                    </a:lnTo>
                    <a:lnTo>
                      <a:pt x="31" y="23"/>
                    </a:lnTo>
                    <a:lnTo>
                      <a:pt x="38" y="15"/>
                    </a:lnTo>
                    <a:lnTo>
                      <a:pt x="38" y="8"/>
                    </a:lnTo>
                    <a:lnTo>
                      <a:pt x="15" y="0"/>
                    </a:lnTo>
                    <a:lnTo>
                      <a:pt x="8" y="0"/>
                    </a:lnTo>
                    <a:lnTo>
                      <a:pt x="0" y="8"/>
                    </a:ln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74" name="Freeform 36"/>
              <p:cNvSpPr>
                <a:spLocks/>
              </p:cNvSpPr>
              <p:nvPr/>
            </p:nvSpPr>
            <p:spPr bwMode="auto">
              <a:xfrm>
                <a:off x="2232026" y="6135679"/>
                <a:ext cx="100014" cy="20637"/>
              </a:xfrm>
              <a:custGeom>
                <a:avLst/>
                <a:gdLst>
                  <a:gd name="T0" fmla="*/ 2147483647 w 76"/>
                  <a:gd name="T1" fmla="*/ 2147483647 h 15"/>
                  <a:gd name="T2" fmla="*/ 2147483647 w 76"/>
                  <a:gd name="T3" fmla="*/ 2147483647 h 15"/>
                  <a:gd name="T4" fmla="*/ 2147483647 w 76"/>
                  <a:gd name="T5" fmla="*/ 0 h 15"/>
                  <a:gd name="T6" fmla="*/ 2147483647 w 76"/>
                  <a:gd name="T7" fmla="*/ 0 h 15"/>
                  <a:gd name="T8" fmla="*/ 0 w 76"/>
                  <a:gd name="T9" fmla="*/ 2147483647 h 15"/>
                  <a:gd name="T10" fmla="*/ 2147483647 w 76"/>
                  <a:gd name="T11" fmla="*/ 2147483647 h 15"/>
                  <a:gd name="T12" fmla="*/ 2147483647 w 76"/>
                  <a:gd name="T13" fmla="*/ 2147483647 h 15"/>
                  <a:gd name="T14" fmla="*/ 2147483647 w 76"/>
                  <a:gd name="T15" fmla="*/ 2147483647 h 15"/>
                  <a:gd name="T16" fmla="*/ 2147483647 w 76"/>
                  <a:gd name="T17" fmla="*/ 2147483647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15"/>
                  <a:gd name="T29" fmla="*/ 76 w 76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15">
                    <a:moveTo>
                      <a:pt x="61" y="7"/>
                    </a:moveTo>
                    <a:lnTo>
                      <a:pt x="76" y="7"/>
                    </a:lnTo>
                    <a:lnTo>
                      <a:pt x="69" y="0"/>
                    </a:lnTo>
                    <a:lnTo>
                      <a:pt x="38" y="0"/>
                    </a:lnTo>
                    <a:lnTo>
                      <a:pt x="0" y="7"/>
                    </a:lnTo>
                    <a:lnTo>
                      <a:pt x="8" y="15"/>
                    </a:lnTo>
                    <a:lnTo>
                      <a:pt x="15" y="15"/>
                    </a:lnTo>
                    <a:lnTo>
                      <a:pt x="23" y="7"/>
                    </a:lnTo>
                    <a:lnTo>
                      <a:pt x="61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75" name="Freeform 37"/>
              <p:cNvSpPr>
                <a:spLocks/>
              </p:cNvSpPr>
              <p:nvPr/>
            </p:nvSpPr>
            <p:spPr bwMode="auto">
              <a:xfrm>
                <a:off x="2468562" y="6569066"/>
                <a:ext cx="53974" cy="52388"/>
              </a:xfrm>
              <a:custGeom>
                <a:avLst/>
                <a:gdLst>
                  <a:gd name="T0" fmla="*/ 2147483647 w 45"/>
                  <a:gd name="T1" fmla="*/ 2147483647 h 38"/>
                  <a:gd name="T2" fmla="*/ 2147483647 w 45"/>
                  <a:gd name="T3" fmla="*/ 2147483647 h 38"/>
                  <a:gd name="T4" fmla="*/ 2147483647 w 45"/>
                  <a:gd name="T5" fmla="*/ 2147483647 h 38"/>
                  <a:gd name="T6" fmla="*/ 2147483647 w 45"/>
                  <a:gd name="T7" fmla="*/ 2147483647 h 38"/>
                  <a:gd name="T8" fmla="*/ 2147483647 w 45"/>
                  <a:gd name="T9" fmla="*/ 2147483647 h 38"/>
                  <a:gd name="T10" fmla="*/ 2147483647 w 45"/>
                  <a:gd name="T11" fmla="*/ 2147483647 h 38"/>
                  <a:gd name="T12" fmla="*/ 2147483647 w 45"/>
                  <a:gd name="T13" fmla="*/ 2147483647 h 38"/>
                  <a:gd name="T14" fmla="*/ 2147483647 w 45"/>
                  <a:gd name="T15" fmla="*/ 2147483647 h 38"/>
                  <a:gd name="T16" fmla="*/ 2147483647 w 45"/>
                  <a:gd name="T17" fmla="*/ 2147483647 h 38"/>
                  <a:gd name="T18" fmla="*/ 2147483647 w 45"/>
                  <a:gd name="T19" fmla="*/ 0 h 38"/>
                  <a:gd name="T20" fmla="*/ 0 w 45"/>
                  <a:gd name="T21" fmla="*/ 0 h 38"/>
                  <a:gd name="T22" fmla="*/ 0 w 45"/>
                  <a:gd name="T23" fmla="*/ 2147483647 h 38"/>
                  <a:gd name="T24" fmla="*/ 0 w 45"/>
                  <a:gd name="T25" fmla="*/ 2147483647 h 38"/>
                  <a:gd name="T26" fmla="*/ 2147483647 w 45"/>
                  <a:gd name="T27" fmla="*/ 2147483647 h 38"/>
                  <a:gd name="T28" fmla="*/ 2147483647 w 45"/>
                  <a:gd name="T29" fmla="*/ 2147483647 h 38"/>
                  <a:gd name="T30" fmla="*/ 2147483647 w 45"/>
                  <a:gd name="T31" fmla="*/ 2147483647 h 38"/>
                  <a:gd name="T32" fmla="*/ 2147483647 w 45"/>
                  <a:gd name="T33" fmla="*/ 2147483647 h 38"/>
                  <a:gd name="T34" fmla="*/ 2147483647 w 45"/>
                  <a:gd name="T35" fmla="*/ 2147483647 h 3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5"/>
                  <a:gd name="T55" fmla="*/ 0 h 38"/>
                  <a:gd name="T56" fmla="*/ 45 w 45"/>
                  <a:gd name="T57" fmla="*/ 38 h 38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5" h="38">
                    <a:moveTo>
                      <a:pt x="30" y="30"/>
                    </a:moveTo>
                    <a:lnTo>
                      <a:pt x="38" y="30"/>
                    </a:lnTo>
                    <a:lnTo>
                      <a:pt x="45" y="30"/>
                    </a:lnTo>
                    <a:lnTo>
                      <a:pt x="45" y="23"/>
                    </a:lnTo>
                    <a:lnTo>
                      <a:pt x="45" y="15"/>
                    </a:lnTo>
                    <a:lnTo>
                      <a:pt x="38" y="7"/>
                    </a:lnTo>
                    <a:lnTo>
                      <a:pt x="23" y="23"/>
                    </a:lnTo>
                    <a:lnTo>
                      <a:pt x="23" y="15"/>
                    </a:lnTo>
                    <a:lnTo>
                      <a:pt x="15" y="7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7" y="23"/>
                    </a:lnTo>
                    <a:lnTo>
                      <a:pt x="7" y="30"/>
                    </a:lnTo>
                    <a:lnTo>
                      <a:pt x="7" y="38"/>
                    </a:lnTo>
                    <a:lnTo>
                      <a:pt x="15" y="38"/>
                    </a:lnTo>
                    <a:lnTo>
                      <a:pt x="30" y="3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76" name="Freeform 39"/>
              <p:cNvSpPr>
                <a:spLocks/>
              </p:cNvSpPr>
              <p:nvPr/>
            </p:nvSpPr>
            <p:spPr bwMode="auto">
              <a:xfrm>
                <a:off x="3284538" y="5011732"/>
                <a:ext cx="555625" cy="206375"/>
              </a:xfrm>
              <a:custGeom>
                <a:avLst/>
                <a:gdLst>
                  <a:gd name="T0" fmla="*/ 2147483647 w 433"/>
                  <a:gd name="T1" fmla="*/ 2147483647 h 151"/>
                  <a:gd name="T2" fmla="*/ 2147483647 w 433"/>
                  <a:gd name="T3" fmla="*/ 2147483647 h 151"/>
                  <a:gd name="T4" fmla="*/ 2147483647 w 433"/>
                  <a:gd name="T5" fmla="*/ 2147483647 h 151"/>
                  <a:gd name="T6" fmla="*/ 2147483647 w 433"/>
                  <a:gd name="T7" fmla="*/ 0 h 151"/>
                  <a:gd name="T8" fmla="*/ 2147483647 w 433"/>
                  <a:gd name="T9" fmla="*/ 2147483647 h 151"/>
                  <a:gd name="T10" fmla="*/ 2147483647 w 433"/>
                  <a:gd name="T11" fmla="*/ 2147483647 h 151"/>
                  <a:gd name="T12" fmla="*/ 2147483647 w 433"/>
                  <a:gd name="T13" fmla="*/ 2147483647 h 151"/>
                  <a:gd name="T14" fmla="*/ 2147483647 w 433"/>
                  <a:gd name="T15" fmla="*/ 2147483647 h 151"/>
                  <a:gd name="T16" fmla="*/ 2147483647 w 433"/>
                  <a:gd name="T17" fmla="*/ 2147483647 h 151"/>
                  <a:gd name="T18" fmla="*/ 2147483647 w 433"/>
                  <a:gd name="T19" fmla="*/ 2147483647 h 151"/>
                  <a:gd name="T20" fmla="*/ 2147483647 w 433"/>
                  <a:gd name="T21" fmla="*/ 2147483647 h 151"/>
                  <a:gd name="T22" fmla="*/ 2147483647 w 433"/>
                  <a:gd name="T23" fmla="*/ 2147483647 h 151"/>
                  <a:gd name="T24" fmla="*/ 2147483647 w 433"/>
                  <a:gd name="T25" fmla="*/ 2147483647 h 151"/>
                  <a:gd name="T26" fmla="*/ 2147483647 w 433"/>
                  <a:gd name="T27" fmla="*/ 2147483647 h 151"/>
                  <a:gd name="T28" fmla="*/ 2147483647 w 433"/>
                  <a:gd name="T29" fmla="*/ 2147483647 h 151"/>
                  <a:gd name="T30" fmla="*/ 2147483647 w 433"/>
                  <a:gd name="T31" fmla="*/ 0 h 151"/>
                  <a:gd name="T32" fmla="*/ 2147483647 w 433"/>
                  <a:gd name="T33" fmla="*/ 2147483647 h 151"/>
                  <a:gd name="T34" fmla="*/ 2147483647 w 433"/>
                  <a:gd name="T35" fmla="*/ 2147483647 h 151"/>
                  <a:gd name="T36" fmla="*/ 2147483647 w 433"/>
                  <a:gd name="T37" fmla="*/ 2147483647 h 151"/>
                  <a:gd name="T38" fmla="*/ 2147483647 w 433"/>
                  <a:gd name="T39" fmla="*/ 2147483647 h 151"/>
                  <a:gd name="T40" fmla="*/ 2147483647 w 433"/>
                  <a:gd name="T41" fmla="*/ 2147483647 h 151"/>
                  <a:gd name="T42" fmla="*/ 2147483647 w 433"/>
                  <a:gd name="T43" fmla="*/ 2147483647 h 151"/>
                  <a:gd name="T44" fmla="*/ 2147483647 w 433"/>
                  <a:gd name="T45" fmla="*/ 2147483647 h 151"/>
                  <a:gd name="T46" fmla="*/ 2147483647 w 433"/>
                  <a:gd name="T47" fmla="*/ 2147483647 h 151"/>
                  <a:gd name="T48" fmla="*/ 0 w 433"/>
                  <a:gd name="T49" fmla="*/ 2147483647 h 151"/>
                  <a:gd name="T50" fmla="*/ 2147483647 w 433"/>
                  <a:gd name="T51" fmla="*/ 2147483647 h 151"/>
                  <a:gd name="T52" fmla="*/ 2147483647 w 433"/>
                  <a:gd name="T53" fmla="*/ 2147483647 h 151"/>
                  <a:gd name="T54" fmla="*/ 2147483647 w 433"/>
                  <a:gd name="T55" fmla="*/ 2147483647 h 151"/>
                  <a:gd name="T56" fmla="*/ 2147483647 w 433"/>
                  <a:gd name="T57" fmla="*/ 2147483647 h 151"/>
                  <a:gd name="T58" fmla="*/ 2147483647 w 433"/>
                  <a:gd name="T59" fmla="*/ 2147483647 h 151"/>
                  <a:gd name="T60" fmla="*/ 2147483647 w 433"/>
                  <a:gd name="T61" fmla="*/ 2147483647 h 151"/>
                  <a:gd name="T62" fmla="*/ 2147483647 w 433"/>
                  <a:gd name="T63" fmla="*/ 2147483647 h 151"/>
                  <a:gd name="T64" fmla="*/ 2147483647 w 433"/>
                  <a:gd name="T65" fmla="*/ 2147483647 h 151"/>
                  <a:gd name="T66" fmla="*/ 2147483647 w 433"/>
                  <a:gd name="T67" fmla="*/ 2147483647 h 151"/>
                  <a:gd name="T68" fmla="*/ 2147483647 w 433"/>
                  <a:gd name="T69" fmla="*/ 2147483647 h 151"/>
                  <a:gd name="T70" fmla="*/ 2147483647 w 433"/>
                  <a:gd name="T71" fmla="*/ 2147483647 h 151"/>
                  <a:gd name="T72" fmla="*/ 2147483647 w 433"/>
                  <a:gd name="T73" fmla="*/ 2147483647 h 151"/>
                  <a:gd name="T74" fmla="*/ 2147483647 w 433"/>
                  <a:gd name="T75" fmla="*/ 2147483647 h 151"/>
                  <a:gd name="T76" fmla="*/ 2147483647 w 433"/>
                  <a:gd name="T77" fmla="*/ 2147483647 h 151"/>
                  <a:gd name="T78" fmla="*/ 2147483647 w 433"/>
                  <a:gd name="T79" fmla="*/ 2147483647 h 151"/>
                  <a:gd name="T80" fmla="*/ 2147483647 w 433"/>
                  <a:gd name="T81" fmla="*/ 2147483647 h 151"/>
                  <a:gd name="T82" fmla="*/ 2147483647 w 433"/>
                  <a:gd name="T83" fmla="*/ 2147483647 h 151"/>
                  <a:gd name="T84" fmla="*/ 2147483647 w 433"/>
                  <a:gd name="T85" fmla="*/ 2147483647 h 151"/>
                  <a:gd name="T86" fmla="*/ 2147483647 w 433"/>
                  <a:gd name="T87" fmla="*/ 2147483647 h 151"/>
                  <a:gd name="T88" fmla="*/ 2147483647 w 433"/>
                  <a:gd name="T89" fmla="*/ 2147483647 h 151"/>
                  <a:gd name="T90" fmla="*/ 2147483647 w 433"/>
                  <a:gd name="T91" fmla="*/ 2147483647 h 151"/>
                  <a:gd name="T92" fmla="*/ 2147483647 w 433"/>
                  <a:gd name="T93" fmla="*/ 2147483647 h 151"/>
                  <a:gd name="T94" fmla="*/ 2147483647 w 433"/>
                  <a:gd name="T95" fmla="*/ 2147483647 h 151"/>
                  <a:gd name="T96" fmla="*/ 2147483647 w 433"/>
                  <a:gd name="T97" fmla="*/ 2147483647 h 151"/>
                  <a:gd name="T98" fmla="*/ 2147483647 w 433"/>
                  <a:gd name="T99" fmla="*/ 2147483647 h 151"/>
                  <a:gd name="T100" fmla="*/ 2147483647 w 433"/>
                  <a:gd name="T101" fmla="*/ 2147483647 h 151"/>
                  <a:gd name="T102" fmla="*/ 2147483647 w 433"/>
                  <a:gd name="T103" fmla="*/ 2147483647 h 151"/>
                  <a:gd name="T104" fmla="*/ 2147483647 w 433"/>
                  <a:gd name="T105" fmla="*/ 2147483647 h 151"/>
                  <a:gd name="T106" fmla="*/ 2147483647 w 433"/>
                  <a:gd name="T107" fmla="*/ 2147483647 h 151"/>
                  <a:gd name="T108" fmla="*/ 2147483647 w 433"/>
                  <a:gd name="T109" fmla="*/ 2147483647 h 151"/>
                  <a:gd name="T110" fmla="*/ 2147483647 w 433"/>
                  <a:gd name="T111" fmla="*/ 2147483647 h 151"/>
                  <a:gd name="T112" fmla="*/ 2147483647 w 433"/>
                  <a:gd name="T113" fmla="*/ 2147483647 h 151"/>
                  <a:gd name="T114" fmla="*/ 2147483647 w 433"/>
                  <a:gd name="T115" fmla="*/ 2147483647 h 151"/>
                  <a:gd name="T116" fmla="*/ 2147483647 w 433"/>
                  <a:gd name="T117" fmla="*/ 2147483647 h 15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33"/>
                  <a:gd name="T178" fmla="*/ 0 h 151"/>
                  <a:gd name="T179" fmla="*/ 433 w 433"/>
                  <a:gd name="T180" fmla="*/ 151 h 15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33" h="151">
                    <a:moveTo>
                      <a:pt x="357" y="7"/>
                    </a:moveTo>
                    <a:lnTo>
                      <a:pt x="357" y="15"/>
                    </a:lnTo>
                    <a:lnTo>
                      <a:pt x="365" y="15"/>
                    </a:lnTo>
                    <a:lnTo>
                      <a:pt x="365" y="22"/>
                    </a:lnTo>
                    <a:lnTo>
                      <a:pt x="373" y="22"/>
                    </a:lnTo>
                    <a:lnTo>
                      <a:pt x="373" y="30"/>
                    </a:lnTo>
                    <a:lnTo>
                      <a:pt x="365" y="38"/>
                    </a:lnTo>
                    <a:lnTo>
                      <a:pt x="357" y="30"/>
                    </a:lnTo>
                    <a:lnTo>
                      <a:pt x="350" y="22"/>
                    </a:lnTo>
                    <a:lnTo>
                      <a:pt x="350" y="15"/>
                    </a:lnTo>
                    <a:lnTo>
                      <a:pt x="342" y="7"/>
                    </a:lnTo>
                    <a:lnTo>
                      <a:pt x="342" y="0"/>
                    </a:lnTo>
                    <a:lnTo>
                      <a:pt x="334" y="0"/>
                    </a:lnTo>
                    <a:lnTo>
                      <a:pt x="327" y="0"/>
                    </a:lnTo>
                    <a:lnTo>
                      <a:pt x="327" y="7"/>
                    </a:lnTo>
                    <a:lnTo>
                      <a:pt x="327" y="15"/>
                    </a:lnTo>
                    <a:lnTo>
                      <a:pt x="334" y="22"/>
                    </a:lnTo>
                    <a:lnTo>
                      <a:pt x="334" y="30"/>
                    </a:lnTo>
                    <a:lnTo>
                      <a:pt x="342" y="38"/>
                    </a:lnTo>
                    <a:lnTo>
                      <a:pt x="334" y="45"/>
                    </a:lnTo>
                    <a:lnTo>
                      <a:pt x="327" y="45"/>
                    </a:lnTo>
                    <a:lnTo>
                      <a:pt x="312" y="38"/>
                    </a:lnTo>
                    <a:lnTo>
                      <a:pt x="304" y="38"/>
                    </a:lnTo>
                    <a:lnTo>
                      <a:pt x="296" y="30"/>
                    </a:lnTo>
                    <a:lnTo>
                      <a:pt x="289" y="30"/>
                    </a:lnTo>
                    <a:lnTo>
                      <a:pt x="281" y="38"/>
                    </a:lnTo>
                    <a:lnTo>
                      <a:pt x="274" y="38"/>
                    </a:lnTo>
                    <a:lnTo>
                      <a:pt x="266" y="30"/>
                    </a:lnTo>
                    <a:lnTo>
                      <a:pt x="258" y="30"/>
                    </a:lnTo>
                    <a:lnTo>
                      <a:pt x="251" y="30"/>
                    </a:lnTo>
                    <a:lnTo>
                      <a:pt x="236" y="30"/>
                    </a:lnTo>
                    <a:lnTo>
                      <a:pt x="213" y="38"/>
                    </a:lnTo>
                    <a:lnTo>
                      <a:pt x="213" y="45"/>
                    </a:lnTo>
                    <a:lnTo>
                      <a:pt x="213" y="53"/>
                    </a:lnTo>
                    <a:lnTo>
                      <a:pt x="220" y="53"/>
                    </a:lnTo>
                    <a:lnTo>
                      <a:pt x="220" y="60"/>
                    </a:lnTo>
                    <a:lnTo>
                      <a:pt x="228" y="60"/>
                    </a:lnTo>
                    <a:lnTo>
                      <a:pt x="228" y="68"/>
                    </a:lnTo>
                    <a:lnTo>
                      <a:pt x="220" y="75"/>
                    </a:lnTo>
                    <a:lnTo>
                      <a:pt x="213" y="83"/>
                    </a:lnTo>
                    <a:lnTo>
                      <a:pt x="205" y="83"/>
                    </a:lnTo>
                    <a:lnTo>
                      <a:pt x="198" y="83"/>
                    </a:lnTo>
                    <a:lnTo>
                      <a:pt x="198" y="68"/>
                    </a:lnTo>
                    <a:lnTo>
                      <a:pt x="190" y="53"/>
                    </a:lnTo>
                    <a:lnTo>
                      <a:pt x="182" y="38"/>
                    </a:lnTo>
                    <a:lnTo>
                      <a:pt x="167" y="22"/>
                    </a:lnTo>
                    <a:lnTo>
                      <a:pt x="160" y="7"/>
                    </a:lnTo>
                    <a:lnTo>
                      <a:pt x="152" y="0"/>
                    </a:lnTo>
                    <a:lnTo>
                      <a:pt x="144" y="0"/>
                    </a:lnTo>
                    <a:lnTo>
                      <a:pt x="129" y="7"/>
                    </a:lnTo>
                    <a:lnTo>
                      <a:pt x="114" y="22"/>
                    </a:lnTo>
                    <a:lnTo>
                      <a:pt x="106" y="38"/>
                    </a:lnTo>
                    <a:lnTo>
                      <a:pt x="91" y="45"/>
                    </a:lnTo>
                    <a:lnTo>
                      <a:pt x="91" y="53"/>
                    </a:lnTo>
                    <a:lnTo>
                      <a:pt x="83" y="60"/>
                    </a:lnTo>
                    <a:lnTo>
                      <a:pt x="76" y="53"/>
                    </a:lnTo>
                    <a:lnTo>
                      <a:pt x="68" y="53"/>
                    </a:lnTo>
                    <a:lnTo>
                      <a:pt x="61" y="53"/>
                    </a:lnTo>
                    <a:lnTo>
                      <a:pt x="53" y="53"/>
                    </a:lnTo>
                    <a:lnTo>
                      <a:pt x="53" y="60"/>
                    </a:lnTo>
                    <a:lnTo>
                      <a:pt x="30" y="38"/>
                    </a:lnTo>
                    <a:lnTo>
                      <a:pt x="30" y="45"/>
                    </a:lnTo>
                    <a:lnTo>
                      <a:pt x="38" y="53"/>
                    </a:lnTo>
                    <a:lnTo>
                      <a:pt x="45" y="60"/>
                    </a:lnTo>
                    <a:lnTo>
                      <a:pt x="38" y="60"/>
                    </a:lnTo>
                    <a:lnTo>
                      <a:pt x="30" y="68"/>
                    </a:lnTo>
                    <a:lnTo>
                      <a:pt x="38" y="68"/>
                    </a:lnTo>
                    <a:lnTo>
                      <a:pt x="45" y="68"/>
                    </a:lnTo>
                    <a:lnTo>
                      <a:pt x="45" y="75"/>
                    </a:lnTo>
                    <a:lnTo>
                      <a:pt x="38" y="91"/>
                    </a:lnTo>
                    <a:lnTo>
                      <a:pt x="30" y="91"/>
                    </a:lnTo>
                    <a:lnTo>
                      <a:pt x="23" y="98"/>
                    </a:lnTo>
                    <a:lnTo>
                      <a:pt x="15" y="98"/>
                    </a:lnTo>
                    <a:lnTo>
                      <a:pt x="7" y="106"/>
                    </a:lnTo>
                    <a:lnTo>
                      <a:pt x="0" y="113"/>
                    </a:lnTo>
                    <a:lnTo>
                      <a:pt x="15" y="106"/>
                    </a:lnTo>
                    <a:lnTo>
                      <a:pt x="23" y="106"/>
                    </a:lnTo>
                    <a:lnTo>
                      <a:pt x="30" y="106"/>
                    </a:lnTo>
                    <a:lnTo>
                      <a:pt x="38" y="106"/>
                    </a:lnTo>
                    <a:lnTo>
                      <a:pt x="38" y="121"/>
                    </a:lnTo>
                    <a:lnTo>
                      <a:pt x="45" y="129"/>
                    </a:lnTo>
                    <a:lnTo>
                      <a:pt x="45" y="136"/>
                    </a:lnTo>
                    <a:lnTo>
                      <a:pt x="45" y="144"/>
                    </a:lnTo>
                    <a:lnTo>
                      <a:pt x="45" y="151"/>
                    </a:lnTo>
                    <a:lnTo>
                      <a:pt x="53" y="151"/>
                    </a:lnTo>
                    <a:lnTo>
                      <a:pt x="53" y="144"/>
                    </a:lnTo>
                    <a:lnTo>
                      <a:pt x="53" y="136"/>
                    </a:lnTo>
                    <a:lnTo>
                      <a:pt x="53" y="129"/>
                    </a:lnTo>
                    <a:lnTo>
                      <a:pt x="53" y="121"/>
                    </a:lnTo>
                    <a:lnTo>
                      <a:pt x="45" y="113"/>
                    </a:lnTo>
                    <a:lnTo>
                      <a:pt x="53" y="113"/>
                    </a:lnTo>
                    <a:lnTo>
                      <a:pt x="38" y="106"/>
                    </a:lnTo>
                    <a:lnTo>
                      <a:pt x="45" y="91"/>
                    </a:lnTo>
                    <a:lnTo>
                      <a:pt x="53" y="83"/>
                    </a:lnTo>
                    <a:lnTo>
                      <a:pt x="53" y="75"/>
                    </a:lnTo>
                    <a:lnTo>
                      <a:pt x="61" y="68"/>
                    </a:lnTo>
                    <a:lnTo>
                      <a:pt x="61" y="60"/>
                    </a:lnTo>
                    <a:lnTo>
                      <a:pt x="68" y="60"/>
                    </a:lnTo>
                    <a:lnTo>
                      <a:pt x="76" y="60"/>
                    </a:lnTo>
                    <a:lnTo>
                      <a:pt x="83" y="68"/>
                    </a:lnTo>
                    <a:lnTo>
                      <a:pt x="91" y="68"/>
                    </a:lnTo>
                    <a:lnTo>
                      <a:pt x="91" y="60"/>
                    </a:lnTo>
                    <a:lnTo>
                      <a:pt x="99" y="60"/>
                    </a:lnTo>
                    <a:lnTo>
                      <a:pt x="99" y="53"/>
                    </a:lnTo>
                    <a:lnTo>
                      <a:pt x="106" y="53"/>
                    </a:lnTo>
                    <a:lnTo>
                      <a:pt x="114" y="53"/>
                    </a:lnTo>
                    <a:lnTo>
                      <a:pt x="121" y="53"/>
                    </a:lnTo>
                    <a:lnTo>
                      <a:pt x="129" y="53"/>
                    </a:lnTo>
                    <a:lnTo>
                      <a:pt x="129" y="45"/>
                    </a:lnTo>
                    <a:lnTo>
                      <a:pt x="129" y="38"/>
                    </a:lnTo>
                    <a:lnTo>
                      <a:pt x="121" y="30"/>
                    </a:lnTo>
                    <a:lnTo>
                      <a:pt x="129" y="22"/>
                    </a:lnTo>
                    <a:lnTo>
                      <a:pt x="137" y="22"/>
                    </a:lnTo>
                    <a:lnTo>
                      <a:pt x="144" y="22"/>
                    </a:lnTo>
                    <a:lnTo>
                      <a:pt x="160" y="22"/>
                    </a:lnTo>
                    <a:lnTo>
                      <a:pt x="167" y="30"/>
                    </a:lnTo>
                    <a:lnTo>
                      <a:pt x="167" y="38"/>
                    </a:lnTo>
                    <a:lnTo>
                      <a:pt x="175" y="45"/>
                    </a:lnTo>
                    <a:lnTo>
                      <a:pt x="175" y="60"/>
                    </a:lnTo>
                    <a:lnTo>
                      <a:pt x="182" y="68"/>
                    </a:lnTo>
                    <a:lnTo>
                      <a:pt x="182" y="83"/>
                    </a:lnTo>
                    <a:lnTo>
                      <a:pt x="190" y="83"/>
                    </a:lnTo>
                    <a:lnTo>
                      <a:pt x="198" y="91"/>
                    </a:lnTo>
                    <a:lnTo>
                      <a:pt x="213" y="91"/>
                    </a:lnTo>
                    <a:lnTo>
                      <a:pt x="220" y="91"/>
                    </a:lnTo>
                    <a:lnTo>
                      <a:pt x="228" y="83"/>
                    </a:lnTo>
                    <a:lnTo>
                      <a:pt x="236" y="75"/>
                    </a:lnTo>
                    <a:lnTo>
                      <a:pt x="243" y="60"/>
                    </a:lnTo>
                    <a:lnTo>
                      <a:pt x="243" y="53"/>
                    </a:lnTo>
                    <a:lnTo>
                      <a:pt x="251" y="53"/>
                    </a:lnTo>
                    <a:lnTo>
                      <a:pt x="251" y="45"/>
                    </a:lnTo>
                    <a:lnTo>
                      <a:pt x="258" y="45"/>
                    </a:lnTo>
                    <a:lnTo>
                      <a:pt x="266" y="45"/>
                    </a:lnTo>
                    <a:lnTo>
                      <a:pt x="274" y="45"/>
                    </a:lnTo>
                    <a:lnTo>
                      <a:pt x="289" y="53"/>
                    </a:lnTo>
                    <a:lnTo>
                      <a:pt x="296" y="53"/>
                    </a:lnTo>
                    <a:lnTo>
                      <a:pt x="304" y="68"/>
                    </a:lnTo>
                    <a:lnTo>
                      <a:pt x="312" y="83"/>
                    </a:lnTo>
                    <a:lnTo>
                      <a:pt x="312" y="91"/>
                    </a:lnTo>
                    <a:lnTo>
                      <a:pt x="319" y="106"/>
                    </a:lnTo>
                    <a:lnTo>
                      <a:pt x="327" y="106"/>
                    </a:lnTo>
                    <a:lnTo>
                      <a:pt x="327" y="91"/>
                    </a:lnTo>
                    <a:lnTo>
                      <a:pt x="319" y="83"/>
                    </a:lnTo>
                    <a:lnTo>
                      <a:pt x="319" y="75"/>
                    </a:lnTo>
                    <a:lnTo>
                      <a:pt x="319" y="68"/>
                    </a:lnTo>
                    <a:lnTo>
                      <a:pt x="327" y="60"/>
                    </a:lnTo>
                    <a:lnTo>
                      <a:pt x="342" y="60"/>
                    </a:lnTo>
                    <a:lnTo>
                      <a:pt x="350" y="60"/>
                    </a:lnTo>
                    <a:lnTo>
                      <a:pt x="357" y="68"/>
                    </a:lnTo>
                    <a:lnTo>
                      <a:pt x="365" y="75"/>
                    </a:lnTo>
                    <a:lnTo>
                      <a:pt x="373" y="83"/>
                    </a:lnTo>
                    <a:lnTo>
                      <a:pt x="373" y="91"/>
                    </a:lnTo>
                    <a:lnTo>
                      <a:pt x="373" y="98"/>
                    </a:lnTo>
                    <a:lnTo>
                      <a:pt x="373" y="106"/>
                    </a:lnTo>
                    <a:lnTo>
                      <a:pt x="380" y="106"/>
                    </a:lnTo>
                    <a:lnTo>
                      <a:pt x="388" y="106"/>
                    </a:lnTo>
                    <a:lnTo>
                      <a:pt x="395" y="106"/>
                    </a:lnTo>
                    <a:lnTo>
                      <a:pt x="403" y="113"/>
                    </a:lnTo>
                    <a:lnTo>
                      <a:pt x="403" y="121"/>
                    </a:lnTo>
                    <a:lnTo>
                      <a:pt x="411" y="129"/>
                    </a:lnTo>
                    <a:lnTo>
                      <a:pt x="418" y="129"/>
                    </a:lnTo>
                    <a:lnTo>
                      <a:pt x="426" y="129"/>
                    </a:lnTo>
                    <a:lnTo>
                      <a:pt x="433" y="129"/>
                    </a:lnTo>
                    <a:lnTo>
                      <a:pt x="433" y="121"/>
                    </a:lnTo>
                    <a:lnTo>
                      <a:pt x="433" y="113"/>
                    </a:lnTo>
                    <a:lnTo>
                      <a:pt x="433" y="98"/>
                    </a:lnTo>
                    <a:lnTo>
                      <a:pt x="426" y="91"/>
                    </a:lnTo>
                    <a:lnTo>
                      <a:pt x="418" y="83"/>
                    </a:lnTo>
                    <a:lnTo>
                      <a:pt x="403" y="75"/>
                    </a:lnTo>
                    <a:lnTo>
                      <a:pt x="395" y="68"/>
                    </a:lnTo>
                    <a:lnTo>
                      <a:pt x="388" y="53"/>
                    </a:lnTo>
                    <a:lnTo>
                      <a:pt x="388" y="45"/>
                    </a:lnTo>
                    <a:lnTo>
                      <a:pt x="388" y="38"/>
                    </a:lnTo>
                    <a:lnTo>
                      <a:pt x="380" y="22"/>
                    </a:lnTo>
                    <a:lnTo>
                      <a:pt x="380" y="15"/>
                    </a:lnTo>
                    <a:lnTo>
                      <a:pt x="373" y="15"/>
                    </a:lnTo>
                    <a:lnTo>
                      <a:pt x="365" y="7"/>
                    </a:lnTo>
                    <a:lnTo>
                      <a:pt x="357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77" name="Freeform 40"/>
              <p:cNvSpPr>
                <a:spLocks/>
              </p:cNvSpPr>
              <p:nvPr/>
            </p:nvSpPr>
            <p:spPr bwMode="auto">
              <a:xfrm>
                <a:off x="3227388" y="5197469"/>
                <a:ext cx="28575" cy="20638"/>
              </a:xfrm>
              <a:custGeom>
                <a:avLst/>
                <a:gdLst>
                  <a:gd name="T0" fmla="*/ 2147483647 w 23"/>
                  <a:gd name="T1" fmla="*/ 2147483647 h 15"/>
                  <a:gd name="T2" fmla="*/ 2147483647 w 23"/>
                  <a:gd name="T3" fmla="*/ 2147483647 h 15"/>
                  <a:gd name="T4" fmla="*/ 2147483647 w 23"/>
                  <a:gd name="T5" fmla="*/ 0 h 15"/>
                  <a:gd name="T6" fmla="*/ 2147483647 w 23"/>
                  <a:gd name="T7" fmla="*/ 0 h 15"/>
                  <a:gd name="T8" fmla="*/ 0 w 23"/>
                  <a:gd name="T9" fmla="*/ 0 h 15"/>
                  <a:gd name="T10" fmla="*/ 0 w 23"/>
                  <a:gd name="T11" fmla="*/ 2147483647 h 15"/>
                  <a:gd name="T12" fmla="*/ 2147483647 w 23"/>
                  <a:gd name="T13" fmla="*/ 2147483647 h 15"/>
                  <a:gd name="T14" fmla="*/ 2147483647 w 23"/>
                  <a:gd name="T15" fmla="*/ 2147483647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3"/>
                  <a:gd name="T25" fmla="*/ 0 h 15"/>
                  <a:gd name="T26" fmla="*/ 23 w 23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3" h="15">
                    <a:moveTo>
                      <a:pt x="15" y="8"/>
                    </a:moveTo>
                    <a:lnTo>
                      <a:pt x="23" y="8"/>
                    </a:lnTo>
                    <a:lnTo>
                      <a:pt x="15" y="0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15"/>
                    </a:ln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78" name="Freeform 42"/>
              <p:cNvSpPr>
                <a:spLocks/>
              </p:cNvSpPr>
              <p:nvPr/>
            </p:nvSpPr>
            <p:spPr bwMode="auto">
              <a:xfrm>
                <a:off x="3206750" y="6950065"/>
                <a:ext cx="58737" cy="52388"/>
              </a:xfrm>
              <a:custGeom>
                <a:avLst/>
                <a:gdLst>
                  <a:gd name="T0" fmla="*/ 2147483647 w 46"/>
                  <a:gd name="T1" fmla="*/ 0 h 38"/>
                  <a:gd name="T2" fmla="*/ 2147483647 w 46"/>
                  <a:gd name="T3" fmla="*/ 0 h 38"/>
                  <a:gd name="T4" fmla="*/ 2147483647 w 46"/>
                  <a:gd name="T5" fmla="*/ 0 h 38"/>
                  <a:gd name="T6" fmla="*/ 2147483647 w 46"/>
                  <a:gd name="T7" fmla="*/ 2147483647 h 38"/>
                  <a:gd name="T8" fmla="*/ 2147483647 w 46"/>
                  <a:gd name="T9" fmla="*/ 2147483647 h 38"/>
                  <a:gd name="T10" fmla="*/ 2147483647 w 46"/>
                  <a:gd name="T11" fmla="*/ 2147483647 h 38"/>
                  <a:gd name="T12" fmla="*/ 2147483647 w 46"/>
                  <a:gd name="T13" fmla="*/ 2147483647 h 38"/>
                  <a:gd name="T14" fmla="*/ 2147483647 w 46"/>
                  <a:gd name="T15" fmla="*/ 2147483647 h 38"/>
                  <a:gd name="T16" fmla="*/ 0 w 46"/>
                  <a:gd name="T17" fmla="*/ 2147483647 h 38"/>
                  <a:gd name="T18" fmla="*/ 0 w 46"/>
                  <a:gd name="T19" fmla="*/ 2147483647 h 38"/>
                  <a:gd name="T20" fmla="*/ 2147483647 w 46"/>
                  <a:gd name="T21" fmla="*/ 2147483647 h 38"/>
                  <a:gd name="T22" fmla="*/ 2147483647 w 46"/>
                  <a:gd name="T23" fmla="*/ 2147483647 h 38"/>
                  <a:gd name="T24" fmla="*/ 2147483647 w 46"/>
                  <a:gd name="T25" fmla="*/ 2147483647 h 38"/>
                  <a:gd name="T26" fmla="*/ 2147483647 w 46"/>
                  <a:gd name="T27" fmla="*/ 2147483647 h 38"/>
                  <a:gd name="T28" fmla="*/ 2147483647 w 46"/>
                  <a:gd name="T29" fmla="*/ 2147483647 h 38"/>
                  <a:gd name="T30" fmla="*/ 2147483647 w 46"/>
                  <a:gd name="T31" fmla="*/ 2147483647 h 38"/>
                  <a:gd name="T32" fmla="*/ 2147483647 w 46"/>
                  <a:gd name="T33" fmla="*/ 2147483647 h 38"/>
                  <a:gd name="T34" fmla="*/ 2147483647 w 46"/>
                  <a:gd name="T35" fmla="*/ 0 h 38"/>
                  <a:gd name="T36" fmla="*/ 2147483647 w 46"/>
                  <a:gd name="T37" fmla="*/ 0 h 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6"/>
                  <a:gd name="T58" fmla="*/ 0 h 38"/>
                  <a:gd name="T59" fmla="*/ 46 w 46"/>
                  <a:gd name="T60" fmla="*/ 38 h 3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6" h="38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30" y="8"/>
                    </a:lnTo>
                    <a:lnTo>
                      <a:pt x="23" y="15"/>
                    </a:lnTo>
                    <a:lnTo>
                      <a:pt x="15" y="15"/>
                    </a:lnTo>
                    <a:lnTo>
                      <a:pt x="7" y="15"/>
                    </a:lnTo>
                    <a:lnTo>
                      <a:pt x="7" y="23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7" y="38"/>
                    </a:lnTo>
                    <a:lnTo>
                      <a:pt x="7" y="30"/>
                    </a:lnTo>
                    <a:lnTo>
                      <a:pt x="15" y="23"/>
                    </a:lnTo>
                    <a:lnTo>
                      <a:pt x="23" y="23"/>
                    </a:lnTo>
                    <a:lnTo>
                      <a:pt x="30" y="23"/>
                    </a:lnTo>
                    <a:lnTo>
                      <a:pt x="38" y="15"/>
                    </a:lnTo>
                    <a:lnTo>
                      <a:pt x="38" y="8"/>
                    </a:lnTo>
                    <a:lnTo>
                      <a:pt x="38" y="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79" name="Freeform 43"/>
              <p:cNvSpPr>
                <a:spLocks/>
              </p:cNvSpPr>
              <p:nvPr/>
            </p:nvSpPr>
            <p:spPr bwMode="auto">
              <a:xfrm>
                <a:off x="3400427" y="4113208"/>
                <a:ext cx="52388" cy="42861"/>
              </a:xfrm>
              <a:custGeom>
                <a:avLst/>
                <a:gdLst>
                  <a:gd name="T0" fmla="*/ 2147483647 w 38"/>
                  <a:gd name="T1" fmla="*/ 2147483647 h 31"/>
                  <a:gd name="T2" fmla="*/ 2147483647 w 38"/>
                  <a:gd name="T3" fmla="*/ 2147483647 h 31"/>
                  <a:gd name="T4" fmla="*/ 2147483647 w 38"/>
                  <a:gd name="T5" fmla="*/ 2147483647 h 31"/>
                  <a:gd name="T6" fmla="*/ 2147483647 w 38"/>
                  <a:gd name="T7" fmla="*/ 2147483647 h 31"/>
                  <a:gd name="T8" fmla="*/ 2147483647 w 38"/>
                  <a:gd name="T9" fmla="*/ 2147483647 h 31"/>
                  <a:gd name="T10" fmla="*/ 2147483647 w 38"/>
                  <a:gd name="T11" fmla="*/ 2147483647 h 31"/>
                  <a:gd name="T12" fmla="*/ 2147483647 w 38"/>
                  <a:gd name="T13" fmla="*/ 0 h 31"/>
                  <a:gd name="T14" fmla="*/ 0 w 38"/>
                  <a:gd name="T15" fmla="*/ 0 h 31"/>
                  <a:gd name="T16" fmla="*/ 0 w 38"/>
                  <a:gd name="T17" fmla="*/ 2147483647 h 31"/>
                  <a:gd name="T18" fmla="*/ 2147483647 w 38"/>
                  <a:gd name="T19" fmla="*/ 2147483647 h 31"/>
                  <a:gd name="T20" fmla="*/ 2147483647 w 38"/>
                  <a:gd name="T21" fmla="*/ 2147483647 h 3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8"/>
                  <a:gd name="T34" fmla="*/ 0 h 31"/>
                  <a:gd name="T35" fmla="*/ 38 w 38"/>
                  <a:gd name="T36" fmla="*/ 31 h 3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8" h="31">
                    <a:moveTo>
                      <a:pt x="23" y="23"/>
                    </a:moveTo>
                    <a:lnTo>
                      <a:pt x="30" y="31"/>
                    </a:lnTo>
                    <a:lnTo>
                      <a:pt x="38" y="31"/>
                    </a:lnTo>
                    <a:lnTo>
                      <a:pt x="38" y="23"/>
                    </a:lnTo>
                    <a:lnTo>
                      <a:pt x="23" y="16"/>
                    </a:lnTo>
                    <a:lnTo>
                      <a:pt x="23" y="8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16"/>
                    </a:lnTo>
                    <a:lnTo>
                      <a:pt x="23" y="23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80" name="Freeform 47"/>
              <p:cNvSpPr>
                <a:spLocks/>
              </p:cNvSpPr>
              <p:nvPr/>
            </p:nvSpPr>
            <p:spPr bwMode="auto">
              <a:xfrm>
                <a:off x="3148013" y="4475157"/>
                <a:ext cx="98426" cy="207961"/>
              </a:xfrm>
              <a:custGeom>
                <a:avLst/>
                <a:gdLst>
                  <a:gd name="T0" fmla="*/ 2147483647 w 76"/>
                  <a:gd name="T1" fmla="*/ 2147483647 h 152"/>
                  <a:gd name="T2" fmla="*/ 2147483647 w 76"/>
                  <a:gd name="T3" fmla="*/ 2147483647 h 152"/>
                  <a:gd name="T4" fmla="*/ 2147483647 w 76"/>
                  <a:gd name="T5" fmla="*/ 2147483647 h 152"/>
                  <a:gd name="T6" fmla="*/ 2147483647 w 76"/>
                  <a:gd name="T7" fmla="*/ 2147483647 h 152"/>
                  <a:gd name="T8" fmla="*/ 2147483647 w 76"/>
                  <a:gd name="T9" fmla="*/ 2147483647 h 152"/>
                  <a:gd name="T10" fmla="*/ 2147483647 w 76"/>
                  <a:gd name="T11" fmla="*/ 2147483647 h 152"/>
                  <a:gd name="T12" fmla="*/ 2147483647 w 76"/>
                  <a:gd name="T13" fmla="*/ 2147483647 h 152"/>
                  <a:gd name="T14" fmla="*/ 2147483647 w 76"/>
                  <a:gd name="T15" fmla="*/ 2147483647 h 152"/>
                  <a:gd name="T16" fmla="*/ 2147483647 w 76"/>
                  <a:gd name="T17" fmla="*/ 2147483647 h 152"/>
                  <a:gd name="T18" fmla="*/ 2147483647 w 76"/>
                  <a:gd name="T19" fmla="*/ 2147483647 h 152"/>
                  <a:gd name="T20" fmla="*/ 2147483647 w 76"/>
                  <a:gd name="T21" fmla="*/ 0 h 152"/>
                  <a:gd name="T22" fmla="*/ 0 w 76"/>
                  <a:gd name="T23" fmla="*/ 2147483647 h 152"/>
                  <a:gd name="T24" fmla="*/ 0 w 76"/>
                  <a:gd name="T25" fmla="*/ 2147483647 h 152"/>
                  <a:gd name="T26" fmla="*/ 0 w 76"/>
                  <a:gd name="T27" fmla="*/ 2147483647 h 152"/>
                  <a:gd name="T28" fmla="*/ 2147483647 w 76"/>
                  <a:gd name="T29" fmla="*/ 2147483647 h 152"/>
                  <a:gd name="T30" fmla="*/ 2147483647 w 76"/>
                  <a:gd name="T31" fmla="*/ 2147483647 h 152"/>
                  <a:gd name="T32" fmla="*/ 2147483647 w 76"/>
                  <a:gd name="T33" fmla="*/ 2147483647 h 152"/>
                  <a:gd name="T34" fmla="*/ 2147483647 w 76"/>
                  <a:gd name="T35" fmla="*/ 2147483647 h 152"/>
                  <a:gd name="T36" fmla="*/ 2147483647 w 76"/>
                  <a:gd name="T37" fmla="*/ 2147483647 h 152"/>
                  <a:gd name="T38" fmla="*/ 2147483647 w 76"/>
                  <a:gd name="T39" fmla="*/ 2147483647 h 152"/>
                  <a:gd name="T40" fmla="*/ 2147483647 w 76"/>
                  <a:gd name="T41" fmla="*/ 2147483647 h 152"/>
                  <a:gd name="T42" fmla="*/ 2147483647 w 76"/>
                  <a:gd name="T43" fmla="*/ 2147483647 h 152"/>
                  <a:gd name="T44" fmla="*/ 2147483647 w 76"/>
                  <a:gd name="T45" fmla="*/ 2147483647 h 152"/>
                  <a:gd name="T46" fmla="*/ 2147483647 w 76"/>
                  <a:gd name="T47" fmla="*/ 2147483647 h 152"/>
                  <a:gd name="T48" fmla="*/ 2147483647 w 76"/>
                  <a:gd name="T49" fmla="*/ 2147483647 h 152"/>
                  <a:gd name="T50" fmla="*/ 2147483647 w 76"/>
                  <a:gd name="T51" fmla="*/ 2147483647 h 152"/>
                  <a:gd name="T52" fmla="*/ 2147483647 w 76"/>
                  <a:gd name="T53" fmla="*/ 2147483647 h 152"/>
                  <a:gd name="T54" fmla="*/ 2147483647 w 76"/>
                  <a:gd name="T55" fmla="*/ 2147483647 h 152"/>
                  <a:gd name="T56" fmla="*/ 2147483647 w 76"/>
                  <a:gd name="T57" fmla="*/ 2147483647 h 152"/>
                  <a:gd name="T58" fmla="*/ 2147483647 w 76"/>
                  <a:gd name="T59" fmla="*/ 2147483647 h 152"/>
                  <a:gd name="T60" fmla="*/ 2147483647 w 76"/>
                  <a:gd name="T61" fmla="*/ 2147483647 h 152"/>
                  <a:gd name="T62" fmla="*/ 2147483647 w 76"/>
                  <a:gd name="T63" fmla="*/ 2147483647 h 152"/>
                  <a:gd name="T64" fmla="*/ 2147483647 w 76"/>
                  <a:gd name="T65" fmla="*/ 2147483647 h 152"/>
                  <a:gd name="T66" fmla="*/ 2147483647 w 76"/>
                  <a:gd name="T67" fmla="*/ 2147483647 h 152"/>
                  <a:gd name="T68" fmla="*/ 2147483647 w 76"/>
                  <a:gd name="T69" fmla="*/ 2147483647 h 152"/>
                  <a:gd name="T70" fmla="*/ 2147483647 w 76"/>
                  <a:gd name="T71" fmla="*/ 2147483647 h 152"/>
                  <a:gd name="T72" fmla="*/ 2147483647 w 76"/>
                  <a:gd name="T73" fmla="*/ 2147483647 h 152"/>
                  <a:gd name="T74" fmla="*/ 2147483647 w 76"/>
                  <a:gd name="T75" fmla="*/ 2147483647 h 152"/>
                  <a:gd name="T76" fmla="*/ 2147483647 w 76"/>
                  <a:gd name="T77" fmla="*/ 2147483647 h 152"/>
                  <a:gd name="T78" fmla="*/ 2147483647 w 76"/>
                  <a:gd name="T79" fmla="*/ 2147483647 h 152"/>
                  <a:gd name="T80" fmla="*/ 2147483647 w 76"/>
                  <a:gd name="T81" fmla="*/ 2147483647 h 152"/>
                  <a:gd name="T82" fmla="*/ 2147483647 w 76"/>
                  <a:gd name="T83" fmla="*/ 2147483647 h 15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76"/>
                  <a:gd name="T127" fmla="*/ 0 h 152"/>
                  <a:gd name="T128" fmla="*/ 76 w 76"/>
                  <a:gd name="T129" fmla="*/ 152 h 152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76" h="152">
                    <a:moveTo>
                      <a:pt x="23" y="76"/>
                    </a:moveTo>
                    <a:lnTo>
                      <a:pt x="38" y="69"/>
                    </a:lnTo>
                    <a:lnTo>
                      <a:pt x="38" y="61"/>
                    </a:lnTo>
                    <a:lnTo>
                      <a:pt x="31" y="54"/>
                    </a:lnTo>
                    <a:lnTo>
                      <a:pt x="23" y="46"/>
                    </a:lnTo>
                    <a:lnTo>
                      <a:pt x="31" y="38"/>
                    </a:lnTo>
                    <a:lnTo>
                      <a:pt x="31" y="31"/>
                    </a:lnTo>
                    <a:lnTo>
                      <a:pt x="23" y="23"/>
                    </a:lnTo>
                    <a:lnTo>
                      <a:pt x="15" y="16"/>
                    </a:lnTo>
                    <a:lnTo>
                      <a:pt x="15" y="8"/>
                    </a:lnTo>
                    <a:lnTo>
                      <a:pt x="8" y="0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23"/>
                    </a:lnTo>
                    <a:lnTo>
                      <a:pt x="8" y="38"/>
                    </a:lnTo>
                    <a:lnTo>
                      <a:pt x="8" y="46"/>
                    </a:lnTo>
                    <a:lnTo>
                      <a:pt x="15" y="54"/>
                    </a:lnTo>
                    <a:lnTo>
                      <a:pt x="23" y="61"/>
                    </a:lnTo>
                    <a:lnTo>
                      <a:pt x="23" y="69"/>
                    </a:lnTo>
                    <a:lnTo>
                      <a:pt x="15" y="76"/>
                    </a:lnTo>
                    <a:lnTo>
                      <a:pt x="15" y="84"/>
                    </a:lnTo>
                    <a:lnTo>
                      <a:pt x="15" y="92"/>
                    </a:lnTo>
                    <a:lnTo>
                      <a:pt x="15" y="107"/>
                    </a:lnTo>
                    <a:lnTo>
                      <a:pt x="8" y="122"/>
                    </a:lnTo>
                    <a:lnTo>
                      <a:pt x="15" y="130"/>
                    </a:lnTo>
                    <a:lnTo>
                      <a:pt x="15" y="137"/>
                    </a:lnTo>
                    <a:lnTo>
                      <a:pt x="15" y="145"/>
                    </a:lnTo>
                    <a:lnTo>
                      <a:pt x="15" y="152"/>
                    </a:lnTo>
                    <a:lnTo>
                      <a:pt x="31" y="152"/>
                    </a:lnTo>
                    <a:lnTo>
                      <a:pt x="38" y="152"/>
                    </a:lnTo>
                    <a:lnTo>
                      <a:pt x="53" y="152"/>
                    </a:lnTo>
                    <a:lnTo>
                      <a:pt x="61" y="152"/>
                    </a:lnTo>
                    <a:lnTo>
                      <a:pt x="69" y="145"/>
                    </a:lnTo>
                    <a:lnTo>
                      <a:pt x="76" y="137"/>
                    </a:lnTo>
                    <a:lnTo>
                      <a:pt x="69" y="137"/>
                    </a:lnTo>
                    <a:lnTo>
                      <a:pt x="53" y="137"/>
                    </a:lnTo>
                    <a:lnTo>
                      <a:pt x="46" y="137"/>
                    </a:lnTo>
                    <a:lnTo>
                      <a:pt x="38" y="137"/>
                    </a:lnTo>
                    <a:lnTo>
                      <a:pt x="38" y="130"/>
                    </a:lnTo>
                    <a:lnTo>
                      <a:pt x="31" y="122"/>
                    </a:lnTo>
                    <a:lnTo>
                      <a:pt x="31" y="92"/>
                    </a:lnTo>
                    <a:lnTo>
                      <a:pt x="23" y="76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81" name="Freeform 48"/>
              <p:cNvSpPr>
                <a:spLocks/>
              </p:cNvSpPr>
              <p:nvPr/>
            </p:nvSpPr>
            <p:spPr bwMode="auto">
              <a:xfrm>
                <a:off x="3216276" y="4919656"/>
                <a:ext cx="98426" cy="193675"/>
              </a:xfrm>
              <a:custGeom>
                <a:avLst/>
                <a:gdLst>
                  <a:gd name="T0" fmla="*/ 2147483647 w 77"/>
                  <a:gd name="T1" fmla="*/ 0 h 144"/>
                  <a:gd name="T2" fmla="*/ 2147483647 w 77"/>
                  <a:gd name="T3" fmla="*/ 2147483647 h 144"/>
                  <a:gd name="T4" fmla="*/ 2147483647 w 77"/>
                  <a:gd name="T5" fmla="*/ 2147483647 h 144"/>
                  <a:gd name="T6" fmla="*/ 2147483647 w 77"/>
                  <a:gd name="T7" fmla="*/ 2147483647 h 144"/>
                  <a:gd name="T8" fmla="*/ 2147483647 w 77"/>
                  <a:gd name="T9" fmla="*/ 2147483647 h 144"/>
                  <a:gd name="T10" fmla="*/ 2147483647 w 77"/>
                  <a:gd name="T11" fmla="*/ 2147483647 h 144"/>
                  <a:gd name="T12" fmla="*/ 0 w 77"/>
                  <a:gd name="T13" fmla="*/ 2147483647 h 144"/>
                  <a:gd name="T14" fmla="*/ 0 w 77"/>
                  <a:gd name="T15" fmla="*/ 2147483647 h 144"/>
                  <a:gd name="T16" fmla="*/ 2147483647 w 77"/>
                  <a:gd name="T17" fmla="*/ 2147483647 h 144"/>
                  <a:gd name="T18" fmla="*/ 2147483647 w 77"/>
                  <a:gd name="T19" fmla="*/ 2147483647 h 144"/>
                  <a:gd name="T20" fmla="*/ 2147483647 w 77"/>
                  <a:gd name="T21" fmla="*/ 2147483647 h 144"/>
                  <a:gd name="T22" fmla="*/ 2147483647 w 77"/>
                  <a:gd name="T23" fmla="*/ 2147483647 h 144"/>
                  <a:gd name="T24" fmla="*/ 2147483647 w 77"/>
                  <a:gd name="T25" fmla="*/ 2147483647 h 144"/>
                  <a:gd name="T26" fmla="*/ 2147483647 w 77"/>
                  <a:gd name="T27" fmla="*/ 2147483647 h 144"/>
                  <a:gd name="T28" fmla="*/ 2147483647 w 77"/>
                  <a:gd name="T29" fmla="*/ 2147483647 h 144"/>
                  <a:gd name="T30" fmla="*/ 2147483647 w 77"/>
                  <a:gd name="T31" fmla="*/ 2147483647 h 144"/>
                  <a:gd name="T32" fmla="*/ 2147483647 w 77"/>
                  <a:gd name="T33" fmla="*/ 2147483647 h 144"/>
                  <a:gd name="T34" fmla="*/ 2147483647 w 77"/>
                  <a:gd name="T35" fmla="*/ 2147483647 h 144"/>
                  <a:gd name="T36" fmla="*/ 2147483647 w 77"/>
                  <a:gd name="T37" fmla="*/ 2147483647 h 144"/>
                  <a:gd name="T38" fmla="*/ 2147483647 w 77"/>
                  <a:gd name="T39" fmla="*/ 2147483647 h 144"/>
                  <a:gd name="T40" fmla="*/ 2147483647 w 77"/>
                  <a:gd name="T41" fmla="*/ 2147483647 h 144"/>
                  <a:gd name="T42" fmla="*/ 2147483647 w 77"/>
                  <a:gd name="T43" fmla="*/ 2147483647 h 144"/>
                  <a:gd name="T44" fmla="*/ 2147483647 w 77"/>
                  <a:gd name="T45" fmla="*/ 2147483647 h 144"/>
                  <a:gd name="T46" fmla="*/ 2147483647 w 77"/>
                  <a:gd name="T47" fmla="*/ 2147483647 h 144"/>
                  <a:gd name="T48" fmla="*/ 2147483647 w 77"/>
                  <a:gd name="T49" fmla="*/ 2147483647 h 144"/>
                  <a:gd name="T50" fmla="*/ 2147483647 w 77"/>
                  <a:gd name="T51" fmla="*/ 2147483647 h 144"/>
                  <a:gd name="T52" fmla="*/ 2147483647 w 77"/>
                  <a:gd name="T53" fmla="*/ 2147483647 h 144"/>
                  <a:gd name="T54" fmla="*/ 2147483647 w 77"/>
                  <a:gd name="T55" fmla="*/ 2147483647 h 144"/>
                  <a:gd name="T56" fmla="*/ 2147483647 w 77"/>
                  <a:gd name="T57" fmla="*/ 2147483647 h 144"/>
                  <a:gd name="T58" fmla="*/ 2147483647 w 77"/>
                  <a:gd name="T59" fmla="*/ 2147483647 h 144"/>
                  <a:gd name="T60" fmla="*/ 2147483647 w 77"/>
                  <a:gd name="T61" fmla="*/ 2147483647 h 144"/>
                  <a:gd name="T62" fmla="*/ 2147483647 w 77"/>
                  <a:gd name="T63" fmla="*/ 2147483647 h 144"/>
                  <a:gd name="T64" fmla="*/ 2147483647 w 77"/>
                  <a:gd name="T65" fmla="*/ 2147483647 h 144"/>
                  <a:gd name="T66" fmla="*/ 2147483647 w 77"/>
                  <a:gd name="T67" fmla="*/ 2147483647 h 144"/>
                  <a:gd name="T68" fmla="*/ 2147483647 w 77"/>
                  <a:gd name="T69" fmla="*/ 2147483647 h 144"/>
                  <a:gd name="T70" fmla="*/ 2147483647 w 77"/>
                  <a:gd name="T71" fmla="*/ 2147483647 h 144"/>
                  <a:gd name="T72" fmla="*/ 2147483647 w 77"/>
                  <a:gd name="T73" fmla="*/ 2147483647 h 144"/>
                  <a:gd name="T74" fmla="*/ 2147483647 w 77"/>
                  <a:gd name="T75" fmla="*/ 2147483647 h 144"/>
                  <a:gd name="T76" fmla="*/ 2147483647 w 77"/>
                  <a:gd name="T77" fmla="*/ 2147483647 h 144"/>
                  <a:gd name="T78" fmla="*/ 2147483647 w 77"/>
                  <a:gd name="T79" fmla="*/ 2147483647 h 144"/>
                  <a:gd name="T80" fmla="*/ 2147483647 w 77"/>
                  <a:gd name="T81" fmla="*/ 2147483647 h 144"/>
                  <a:gd name="T82" fmla="*/ 2147483647 w 77"/>
                  <a:gd name="T83" fmla="*/ 2147483647 h 144"/>
                  <a:gd name="T84" fmla="*/ 2147483647 w 77"/>
                  <a:gd name="T85" fmla="*/ 2147483647 h 144"/>
                  <a:gd name="T86" fmla="*/ 2147483647 w 77"/>
                  <a:gd name="T87" fmla="*/ 2147483647 h 144"/>
                  <a:gd name="T88" fmla="*/ 2147483647 w 77"/>
                  <a:gd name="T89" fmla="*/ 2147483647 h 144"/>
                  <a:gd name="T90" fmla="*/ 2147483647 w 77"/>
                  <a:gd name="T91" fmla="*/ 2147483647 h 144"/>
                  <a:gd name="T92" fmla="*/ 2147483647 w 77"/>
                  <a:gd name="T93" fmla="*/ 2147483647 h 144"/>
                  <a:gd name="T94" fmla="*/ 2147483647 w 77"/>
                  <a:gd name="T95" fmla="*/ 2147483647 h 144"/>
                  <a:gd name="T96" fmla="*/ 2147483647 w 77"/>
                  <a:gd name="T97" fmla="*/ 2147483647 h 144"/>
                  <a:gd name="T98" fmla="*/ 2147483647 w 77"/>
                  <a:gd name="T99" fmla="*/ 2147483647 h 144"/>
                  <a:gd name="T100" fmla="*/ 2147483647 w 77"/>
                  <a:gd name="T101" fmla="*/ 2147483647 h 144"/>
                  <a:gd name="T102" fmla="*/ 2147483647 w 77"/>
                  <a:gd name="T103" fmla="*/ 0 h 14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7"/>
                  <a:gd name="T157" fmla="*/ 0 h 144"/>
                  <a:gd name="T158" fmla="*/ 77 w 77"/>
                  <a:gd name="T159" fmla="*/ 144 h 144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7" h="144">
                    <a:moveTo>
                      <a:pt x="39" y="0"/>
                    </a:moveTo>
                    <a:lnTo>
                      <a:pt x="23" y="8"/>
                    </a:lnTo>
                    <a:lnTo>
                      <a:pt x="23" y="15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8" y="31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8" y="53"/>
                    </a:lnTo>
                    <a:lnTo>
                      <a:pt x="16" y="53"/>
                    </a:lnTo>
                    <a:lnTo>
                      <a:pt x="23" y="61"/>
                    </a:lnTo>
                    <a:lnTo>
                      <a:pt x="31" y="69"/>
                    </a:lnTo>
                    <a:lnTo>
                      <a:pt x="39" y="76"/>
                    </a:lnTo>
                    <a:lnTo>
                      <a:pt x="46" y="91"/>
                    </a:lnTo>
                    <a:lnTo>
                      <a:pt x="46" y="99"/>
                    </a:lnTo>
                    <a:lnTo>
                      <a:pt x="46" y="107"/>
                    </a:lnTo>
                    <a:lnTo>
                      <a:pt x="39" y="107"/>
                    </a:lnTo>
                    <a:lnTo>
                      <a:pt x="39" y="114"/>
                    </a:lnTo>
                    <a:lnTo>
                      <a:pt x="46" y="114"/>
                    </a:lnTo>
                    <a:lnTo>
                      <a:pt x="54" y="122"/>
                    </a:lnTo>
                    <a:lnTo>
                      <a:pt x="61" y="122"/>
                    </a:lnTo>
                    <a:lnTo>
                      <a:pt x="61" y="129"/>
                    </a:lnTo>
                    <a:lnTo>
                      <a:pt x="61" y="144"/>
                    </a:lnTo>
                    <a:lnTo>
                      <a:pt x="54" y="144"/>
                    </a:lnTo>
                    <a:lnTo>
                      <a:pt x="61" y="144"/>
                    </a:lnTo>
                    <a:lnTo>
                      <a:pt x="69" y="144"/>
                    </a:lnTo>
                    <a:lnTo>
                      <a:pt x="69" y="137"/>
                    </a:lnTo>
                    <a:lnTo>
                      <a:pt x="69" y="129"/>
                    </a:lnTo>
                    <a:lnTo>
                      <a:pt x="69" y="122"/>
                    </a:lnTo>
                    <a:lnTo>
                      <a:pt x="77" y="114"/>
                    </a:lnTo>
                    <a:lnTo>
                      <a:pt x="69" y="114"/>
                    </a:lnTo>
                    <a:lnTo>
                      <a:pt x="69" y="107"/>
                    </a:lnTo>
                    <a:lnTo>
                      <a:pt x="69" y="99"/>
                    </a:lnTo>
                    <a:lnTo>
                      <a:pt x="77" y="91"/>
                    </a:lnTo>
                    <a:lnTo>
                      <a:pt x="77" y="84"/>
                    </a:lnTo>
                    <a:lnTo>
                      <a:pt x="69" y="84"/>
                    </a:lnTo>
                    <a:lnTo>
                      <a:pt x="61" y="84"/>
                    </a:lnTo>
                    <a:lnTo>
                      <a:pt x="54" y="84"/>
                    </a:lnTo>
                    <a:lnTo>
                      <a:pt x="54" y="76"/>
                    </a:lnTo>
                    <a:lnTo>
                      <a:pt x="54" y="69"/>
                    </a:lnTo>
                    <a:lnTo>
                      <a:pt x="54" y="53"/>
                    </a:lnTo>
                    <a:lnTo>
                      <a:pt x="46" y="46"/>
                    </a:lnTo>
                    <a:lnTo>
                      <a:pt x="39" y="46"/>
                    </a:lnTo>
                    <a:lnTo>
                      <a:pt x="31" y="46"/>
                    </a:lnTo>
                    <a:lnTo>
                      <a:pt x="23" y="46"/>
                    </a:lnTo>
                    <a:lnTo>
                      <a:pt x="16" y="46"/>
                    </a:lnTo>
                    <a:lnTo>
                      <a:pt x="16" y="38"/>
                    </a:lnTo>
                    <a:lnTo>
                      <a:pt x="23" y="31"/>
                    </a:lnTo>
                    <a:lnTo>
                      <a:pt x="39" y="31"/>
                    </a:lnTo>
                    <a:lnTo>
                      <a:pt x="39" y="23"/>
                    </a:lnTo>
                    <a:lnTo>
                      <a:pt x="39" y="8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82" name="Freeform 49"/>
              <p:cNvSpPr>
                <a:spLocks/>
              </p:cNvSpPr>
              <p:nvPr/>
            </p:nvSpPr>
            <p:spPr bwMode="auto">
              <a:xfrm>
                <a:off x="3167063" y="4683118"/>
                <a:ext cx="147637" cy="246063"/>
              </a:xfrm>
              <a:custGeom>
                <a:avLst/>
                <a:gdLst>
                  <a:gd name="T0" fmla="*/ 2147483647 w 115"/>
                  <a:gd name="T1" fmla="*/ 0 h 183"/>
                  <a:gd name="T2" fmla="*/ 0 w 115"/>
                  <a:gd name="T3" fmla="*/ 0 h 183"/>
                  <a:gd name="T4" fmla="*/ 2147483647 w 115"/>
                  <a:gd name="T5" fmla="*/ 2147483647 h 183"/>
                  <a:gd name="T6" fmla="*/ 2147483647 w 115"/>
                  <a:gd name="T7" fmla="*/ 2147483647 h 183"/>
                  <a:gd name="T8" fmla="*/ 2147483647 w 115"/>
                  <a:gd name="T9" fmla="*/ 2147483647 h 183"/>
                  <a:gd name="T10" fmla="*/ 2147483647 w 115"/>
                  <a:gd name="T11" fmla="*/ 2147483647 h 183"/>
                  <a:gd name="T12" fmla="*/ 2147483647 w 115"/>
                  <a:gd name="T13" fmla="*/ 2147483647 h 183"/>
                  <a:gd name="T14" fmla="*/ 2147483647 w 115"/>
                  <a:gd name="T15" fmla="*/ 2147483647 h 183"/>
                  <a:gd name="T16" fmla="*/ 2147483647 w 115"/>
                  <a:gd name="T17" fmla="*/ 2147483647 h 183"/>
                  <a:gd name="T18" fmla="*/ 2147483647 w 115"/>
                  <a:gd name="T19" fmla="*/ 2147483647 h 183"/>
                  <a:gd name="T20" fmla="*/ 2147483647 w 115"/>
                  <a:gd name="T21" fmla="*/ 2147483647 h 183"/>
                  <a:gd name="T22" fmla="*/ 2147483647 w 115"/>
                  <a:gd name="T23" fmla="*/ 2147483647 h 183"/>
                  <a:gd name="T24" fmla="*/ 2147483647 w 115"/>
                  <a:gd name="T25" fmla="*/ 2147483647 h 183"/>
                  <a:gd name="T26" fmla="*/ 2147483647 w 115"/>
                  <a:gd name="T27" fmla="*/ 2147483647 h 183"/>
                  <a:gd name="T28" fmla="*/ 2147483647 w 115"/>
                  <a:gd name="T29" fmla="*/ 2147483647 h 183"/>
                  <a:gd name="T30" fmla="*/ 2147483647 w 115"/>
                  <a:gd name="T31" fmla="*/ 2147483647 h 183"/>
                  <a:gd name="T32" fmla="*/ 2147483647 w 115"/>
                  <a:gd name="T33" fmla="*/ 2147483647 h 183"/>
                  <a:gd name="T34" fmla="*/ 2147483647 w 115"/>
                  <a:gd name="T35" fmla="*/ 2147483647 h 183"/>
                  <a:gd name="T36" fmla="*/ 2147483647 w 115"/>
                  <a:gd name="T37" fmla="*/ 2147483647 h 183"/>
                  <a:gd name="T38" fmla="*/ 2147483647 w 115"/>
                  <a:gd name="T39" fmla="*/ 2147483647 h 183"/>
                  <a:gd name="T40" fmla="*/ 2147483647 w 115"/>
                  <a:gd name="T41" fmla="*/ 2147483647 h 183"/>
                  <a:gd name="T42" fmla="*/ 2147483647 w 115"/>
                  <a:gd name="T43" fmla="*/ 2147483647 h 183"/>
                  <a:gd name="T44" fmla="*/ 2147483647 w 115"/>
                  <a:gd name="T45" fmla="*/ 2147483647 h 183"/>
                  <a:gd name="T46" fmla="*/ 2147483647 w 115"/>
                  <a:gd name="T47" fmla="*/ 2147483647 h 183"/>
                  <a:gd name="T48" fmla="*/ 2147483647 w 115"/>
                  <a:gd name="T49" fmla="*/ 2147483647 h 183"/>
                  <a:gd name="T50" fmla="*/ 2147483647 w 115"/>
                  <a:gd name="T51" fmla="*/ 2147483647 h 183"/>
                  <a:gd name="T52" fmla="*/ 2147483647 w 115"/>
                  <a:gd name="T53" fmla="*/ 2147483647 h 183"/>
                  <a:gd name="T54" fmla="*/ 2147483647 w 115"/>
                  <a:gd name="T55" fmla="*/ 2147483647 h 183"/>
                  <a:gd name="T56" fmla="*/ 2147483647 w 115"/>
                  <a:gd name="T57" fmla="*/ 2147483647 h 183"/>
                  <a:gd name="T58" fmla="*/ 2147483647 w 115"/>
                  <a:gd name="T59" fmla="*/ 2147483647 h 183"/>
                  <a:gd name="T60" fmla="*/ 2147483647 w 115"/>
                  <a:gd name="T61" fmla="*/ 2147483647 h 183"/>
                  <a:gd name="T62" fmla="*/ 2147483647 w 115"/>
                  <a:gd name="T63" fmla="*/ 2147483647 h 183"/>
                  <a:gd name="T64" fmla="*/ 2147483647 w 115"/>
                  <a:gd name="T65" fmla="*/ 2147483647 h 183"/>
                  <a:gd name="T66" fmla="*/ 2147483647 w 115"/>
                  <a:gd name="T67" fmla="*/ 2147483647 h 183"/>
                  <a:gd name="T68" fmla="*/ 2147483647 w 115"/>
                  <a:gd name="T69" fmla="*/ 2147483647 h 183"/>
                  <a:gd name="T70" fmla="*/ 2147483647 w 115"/>
                  <a:gd name="T71" fmla="*/ 2147483647 h 183"/>
                  <a:gd name="T72" fmla="*/ 2147483647 w 115"/>
                  <a:gd name="T73" fmla="*/ 2147483647 h 183"/>
                  <a:gd name="T74" fmla="*/ 2147483647 w 115"/>
                  <a:gd name="T75" fmla="*/ 2147483647 h 183"/>
                  <a:gd name="T76" fmla="*/ 2147483647 w 115"/>
                  <a:gd name="T77" fmla="*/ 2147483647 h 183"/>
                  <a:gd name="T78" fmla="*/ 2147483647 w 115"/>
                  <a:gd name="T79" fmla="*/ 2147483647 h 183"/>
                  <a:gd name="T80" fmla="*/ 2147483647 w 115"/>
                  <a:gd name="T81" fmla="*/ 2147483647 h 183"/>
                  <a:gd name="T82" fmla="*/ 2147483647 w 115"/>
                  <a:gd name="T83" fmla="*/ 2147483647 h 183"/>
                  <a:gd name="T84" fmla="*/ 2147483647 w 115"/>
                  <a:gd name="T85" fmla="*/ 2147483647 h 183"/>
                  <a:gd name="T86" fmla="*/ 2147483647 w 115"/>
                  <a:gd name="T87" fmla="*/ 2147483647 h 183"/>
                  <a:gd name="T88" fmla="*/ 2147483647 w 115"/>
                  <a:gd name="T89" fmla="*/ 2147483647 h 183"/>
                  <a:gd name="T90" fmla="*/ 2147483647 w 115"/>
                  <a:gd name="T91" fmla="*/ 2147483647 h 183"/>
                  <a:gd name="T92" fmla="*/ 2147483647 w 115"/>
                  <a:gd name="T93" fmla="*/ 2147483647 h 183"/>
                  <a:gd name="T94" fmla="*/ 2147483647 w 115"/>
                  <a:gd name="T95" fmla="*/ 2147483647 h 183"/>
                  <a:gd name="T96" fmla="*/ 2147483647 w 115"/>
                  <a:gd name="T97" fmla="*/ 2147483647 h 183"/>
                  <a:gd name="T98" fmla="*/ 2147483647 w 115"/>
                  <a:gd name="T99" fmla="*/ 2147483647 h 183"/>
                  <a:gd name="T100" fmla="*/ 2147483647 w 115"/>
                  <a:gd name="T101" fmla="*/ 2147483647 h 183"/>
                  <a:gd name="T102" fmla="*/ 2147483647 w 115"/>
                  <a:gd name="T103" fmla="*/ 2147483647 h 183"/>
                  <a:gd name="T104" fmla="*/ 2147483647 w 115"/>
                  <a:gd name="T105" fmla="*/ 2147483647 h 183"/>
                  <a:gd name="T106" fmla="*/ 2147483647 w 115"/>
                  <a:gd name="T107" fmla="*/ 2147483647 h 183"/>
                  <a:gd name="T108" fmla="*/ 2147483647 w 115"/>
                  <a:gd name="T109" fmla="*/ 2147483647 h 183"/>
                  <a:gd name="T110" fmla="*/ 2147483647 w 115"/>
                  <a:gd name="T111" fmla="*/ 0 h 18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15"/>
                  <a:gd name="T169" fmla="*/ 0 h 183"/>
                  <a:gd name="T170" fmla="*/ 115 w 115"/>
                  <a:gd name="T171" fmla="*/ 183 h 183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15" h="183">
                    <a:moveTo>
                      <a:pt x="16" y="0"/>
                    </a:moveTo>
                    <a:lnTo>
                      <a:pt x="0" y="0"/>
                    </a:lnTo>
                    <a:lnTo>
                      <a:pt x="8" y="8"/>
                    </a:lnTo>
                    <a:lnTo>
                      <a:pt x="16" y="16"/>
                    </a:lnTo>
                    <a:lnTo>
                      <a:pt x="16" y="23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1" y="46"/>
                    </a:lnTo>
                    <a:lnTo>
                      <a:pt x="46" y="61"/>
                    </a:lnTo>
                    <a:lnTo>
                      <a:pt x="61" y="69"/>
                    </a:lnTo>
                    <a:lnTo>
                      <a:pt x="61" y="76"/>
                    </a:lnTo>
                    <a:lnTo>
                      <a:pt x="54" y="92"/>
                    </a:lnTo>
                    <a:lnTo>
                      <a:pt x="54" y="99"/>
                    </a:lnTo>
                    <a:lnTo>
                      <a:pt x="69" y="92"/>
                    </a:lnTo>
                    <a:lnTo>
                      <a:pt x="77" y="92"/>
                    </a:lnTo>
                    <a:lnTo>
                      <a:pt x="77" y="99"/>
                    </a:lnTo>
                    <a:lnTo>
                      <a:pt x="69" y="107"/>
                    </a:lnTo>
                    <a:lnTo>
                      <a:pt x="69" y="114"/>
                    </a:lnTo>
                    <a:lnTo>
                      <a:pt x="61" y="114"/>
                    </a:lnTo>
                    <a:lnTo>
                      <a:pt x="61" y="122"/>
                    </a:lnTo>
                    <a:lnTo>
                      <a:pt x="61" y="130"/>
                    </a:lnTo>
                    <a:lnTo>
                      <a:pt x="61" y="137"/>
                    </a:lnTo>
                    <a:lnTo>
                      <a:pt x="61" y="145"/>
                    </a:lnTo>
                    <a:lnTo>
                      <a:pt x="61" y="152"/>
                    </a:lnTo>
                    <a:lnTo>
                      <a:pt x="61" y="160"/>
                    </a:lnTo>
                    <a:lnTo>
                      <a:pt x="54" y="168"/>
                    </a:lnTo>
                    <a:lnTo>
                      <a:pt x="46" y="168"/>
                    </a:lnTo>
                    <a:lnTo>
                      <a:pt x="46" y="175"/>
                    </a:lnTo>
                    <a:lnTo>
                      <a:pt x="61" y="183"/>
                    </a:lnTo>
                    <a:lnTo>
                      <a:pt x="77" y="175"/>
                    </a:lnTo>
                    <a:lnTo>
                      <a:pt x="99" y="152"/>
                    </a:lnTo>
                    <a:lnTo>
                      <a:pt x="107" y="145"/>
                    </a:lnTo>
                    <a:lnTo>
                      <a:pt x="107" y="137"/>
                    </a:lnTo>
                    <a:lnTo>
                      <a:pt x="107" y="130"/>
                    </a:lnTo>
                    <a:lnTo>
                      <a:pt x="115" y="107"/>
                    </a:lnTo>
                    <a:lnTo>
                      <a:pt x="92" y="99"/>
                    </a:lnTo>
                    <a:lnTo>
                      <a:pt x="84" y="92"/>
                    </a:lnTo>
                    <a:lnTo>
                      <a:pt x="84" y="84"/>
                    </a:lnTo>
                    <a:lnTo>
                      <a:pt x="84" y="76"/>
                    </a:lnTo>
                    <a:lnTo>
                      <a:pt x="92" y="69"/>
                    </a:lnTo>
                    <a:lnTo>
                      <a:pt x="99" y="61"/>
                    </a:lnTo>
                    <a:lnTo>
                      <a:pt x="92" y="61"/>
                    </a:lnTo>
                    <a:lnTo>
                      <a:pt x="84" y="61"/>
                    </a:lnTo>
                    <a:lnTo>
                      <a:pt x="77" y="61"/>
                    </a:lnTo>
                    <a:lnTo>
                      <a:pt x="69" y="61"/>
                    </a:lnTo>
                    <a:lnTo>
                      <a:pt x="61" y="61"/>
                    </a:lnTo>
                    <a:lnTo>
                      <a:pt x="61" y="54"/>
                    </a:lnTo>
                    <a:lnTo>
                      <a:pt x="54" y="46"/>
                    </a:lnTo>
                    <a:lnTo>
                      <a:pt x="46" y="38"/>
                    </a:lnTo>
                    <a:lnTo>
                      <a:pt x="38" y="38"/>
                    </a:lnTo>
                    <a:lnTo>
                      <a:pt x="31" y="31"/>
                    </a:lnTo>
                    <a:lnTo>
                      <a:pt x="31" y="23"/>
                    </a:lnTo>
                    <a:lnTo>
                      <a:pt x="23" y="23"/>
                    </a:lnTo>
                    <a:lnTo>
                      <a:pt x="23" y="16"/>
                    </a:lnTo>
                    <a:lnTo>
                      <a:pt x="16" y="8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83" name="Freeform 50"/>
              <p:cNvSpPr>
                <a:spLocks/>
              </p:cNvSpPr>
              <p:nvPr/>
            </p:nvSpPr>
            <p:spPr bwMode="auto">
              <a:xfrm>
                <a:off x="2536826" y="5919780"/>
                <a:ext cx="25399" cy="9525"/>
              </a:xfrm>
              <a:custGeom>
                <a:avLst/>
                <a:gdLst>
                  <a:gd name="T0" fmla="*/ 2147483647 w 23"/>
                  <a:gd name="T1" fmla="*/ 2147483647 h 8"/>
                  <a:gd name="T2" fmla="*/ 2147483647 w 23"/>
                  <a:gd name="T3" fmla="*/ 2147483647 h 8"/>
                  <a:gd name="T4" fmla="*/ 2147483647 w 23"/>
                  <a:gd name="T5" fmla="*/ 2147483647 h 8"/>
                  <a:gd name="T6" fmla="*/ 2147483647 w 23"/>
                  <a:gd name="T7" fmla="*/ 2147483647 h 8"/>
                  <a:gd name="T8" fmla="*/ 2147483647 w 23"/>
                  <a:gd name="T9" fmla="*/ 0 h 8"/>
                  <a:gd name="T10" fmla="*/ 0 w 23"/>
                  <a:gd name="T11" fmla="*/ 0 h 8"/>
                  <a:gd name="T12" fmla="*/ 0 w 23"/>
                  <a:gd name="T13" fmla="*/ 2147483647 h 8"/>
                  <a:gd name="T14" fmla="*/ 2147483647 w 23"/>
                  <a:gd name="T15" fmla="*/ 2147483647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3"/>
                  <a:gd name="T25" fmla="*/ 0 h 8"/>
                  <a:gd name="T26" fmla="*/ 23 w 23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3" h="8">
                    <a:moveTo>
                      <a:pt x="8" y="8"/>
                    </a:moveTo>
                    <a:lnTo>
                      <a:pt x="15" y="8"/>
                    </a:lnTo>
                    <a:lnTo>
                      <a:pt x="23" y="8"/>
                    </a:lnTo>
                    <a:lnTo>
                      <a:pt x="15" y="8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84" name="Freeform 51"/>
              <p:cNvSpPr>
                <a:spLocks/>
              </p:cNvSpPr>
              <p:nvPr/>
            </p:nvSpPr>
            <p:spPr bwMode="auto">
              <a:xfrm>
                <a:off x="3898902" y="3525834"/>
                <a:ext cx="127001" cy="166687"/>
              </a:xfrm>
              <a:custGeom>
                <a:avLst/>
                <a:gdLst>
                  <a:gd name="T0" fmla="*/ 2147483647 w 99"/>
                  <a:gd name="T1" fmla="*/ 2147483647 h 122"/>
                  <a:gd name="T2" fmla="*/ 2147483647 w 99"/>
                  <a:gd name="T3" fmla="*/ 2147483647 h 122"/>
                  <a:gd name="T4" fmla="*/ 2147483647 w 99"/>
                  <a:gd name="T5" fmla="*/ 2147483647 h 122"/>
                  <a:gd name="T6" fmla="*/ 2147483647 w 99"/>
                  <a:gd name="T7" fmla="*/ 2147483647 h 122"/>
                  <a:gd name="T8" fmla="*/ 2147483647 w 99"/>
                  <a:gd name="T9" fmla="*/ 2147483647 h 122"/>
                  <a:gd name="T10" fmla="*/ 0 w 99"/>
                  <a:gd name="T11" fmla="*/ 2147483647 h 122"/>
                  <a:gd name="T12" fmla="*/ 2147483647 w 99"/>
                  <a:gd name="T13" fmla="*/ 2147483647 h 122"/>
                  <a:gd name="T14" fmla="*/ 2147483647 w 99"/>
                  <a:gd name="T15" fmla="*/ 2147483647 h 122"/>
                  <a:gd name="T16" fmla="*/ 2147483647 w 99"/>
                  <a:gd name="T17" fmla="*/ 2147483647 h 122"/>
                  <a:gd name="T18" fmla="*/ 2147483647 w 99"/>
                  <a:gd name="T19" fmla="*/ 2147483647 h 122"/>
                  <a:gd name="T20" fmla="*/ 2147483647 w 99"/>
                  <a:gd name="T21" fmla="*/ 2147483647 h 122"/>
                  <a:gd name="T22" fmla="*/ 2147483647 w 99"/>
                  <a:gd name="T23" fmla="*/ 2147483647 h 122"/>
                  <a:gd name="T24" fmla="*/ 2147483647 w 99"/>
                  <a:gd name="T25" fmla="*/ 2147483647 h 122"/>
                  <a:gd name="T26" fmla="*/ 2147483647 w 99"/>
                  <a:gd name="T27" fmla="*/ 2147483647 h 122"/>
                  <a:gd name="T28" fmla="*/ 2147483647 w 99"/>
                  <a:gd name="T29" fmla="*/ 2147483647 h 122"/>
                  <a:gd name="T30" fmla="*/ 2147483647 w 99"/>
                  <a:gd name="T31" fmla="*/ 2147483647 h 122"/>
                  <a:gd name="T32" fmla="*/ 2147483647 w 99"/>
                  <a:gd name="T33" fmla="*/ 2147483647 h 122"/>
                  <a:gd name="T34" fmla="*/ 2147483647 w 99"/>
                  <a:gd name="T35" fmla="*/ 2147483647 h 122"/>
                  <a:gd name="T36" fmla="*/ 2147483647 w 99"/>
                  <a:gd name="T37" fmla="*/ 2147483647 h 122"/>
                  <a:gd name="T38" fmla="*/ 2147483647 w 99"/>
                  <a:gd name="T39" fmla="*/ 2147483647 h 122"/>
                  <a:gd name="T40" fmla="*/ 2147483647 w 99"/>
                  <a:gd name="T41" fmla="*/ 2147483647 h 122"/>
                  <a:gd name="T42" fmla="*/ 2147483647 w 99"/>
                  <a:gd name="T43" fmla="*/ 2147483647 h 122"/>
                  <a:gd name="T44" fmla="*/ 2147483647 w 99"/>
                  <a:gd name="T45" fmla="*/ 2147483647 h 122"/>
                  <a:gd name="T46" fmla="*/ 2147483647 w 99"/>
                  <a:gd name="T47" fmla="*/ 2147483647 h 122"/>
                  <a:gd name="T48" fmla="*/ 2147483647 w 99"/>
                  <a:gd name="T49" fmla="*/ 2147483647 h 122"/>
                  <a:gd name="T50" fmla="*/ 2147483647 w 99"/>
                  <a:gd name="T51" fmla="*/ 2147483647 h 122"/>
                  <a:gd name="T52" fmla="*/ 2147483647 w 99"/>
                  <a:gd name="T53" fmla="*/ 2147483647 h 122"/>
                  <a:gd name="T54" fmla="*/ 2147483647 w 99"/>
                  <a:gd name="T55" fmla="*/ 2147483647 h 122"/>
                  <a:gd name="T56" fmla="*/ 2147483647 w 99"/>
                  <a:gd name="T57" fmla="*/ 2147483647 h 122"/>
                  <a:gd name="T58" fmla="*/ 2147483647 w 99"/>
                  <a:gd name="T59" fmla="*/ 2147483647 h 122"/>
                  <a:gd name="T60" fmla="*/ 2147483647 w 99"/>
                  <a:gd name="T61" fmla="*/ 2147483647 h 122"/>
                  <a:gd name="T62" fmla="*/ 2147483647 w 99"/>
                  <a:gd name="T63" fmla="*/ 2147483647 h 122"/>
                  <a:gd name="T64" fmla="*/ 2147483647 w 99"/>
                  <a:gd name="T65" fmla="*/ 2147483647 h 122"/>
                  <a:gd name="T66" fmla="*/ 2147483647 w 99"/>
                  <a:gd name="T67" fmla="*/ 2147483647 h 122"/>
                  <a:gd name="T68" fmla="*/ 2147483647 w 99"/>
                  <a:gd name="T69" fmla="*/ 2147483647 h 122"/>
                  <a:gd name="T70" fmla="*/ 2147483647 w 99"/>
                  <a:gd name="T71" fmla="*/ 2147483647 h 122"/>
                  <a:gd name="T72" fmla="*/ 2147483647 w 99"/>
                  <a:gd name="T73" fmla="*/ 2147483647 h 122"/>
                  <a:gd name="T74" fmla="*/ 2147483647 w 99"/>
                  <a:gd name="T75" fmla="*/ 2147483647 h 122"/>
                  <a:gd name="T76" fmla="*/ 2147483647 w 99"/>
                  <a:gd name="T77" fmla="*/ 0 h 122"/>
                  <a:gd name="T78" fmla="*/ 2147483647 w 99"/>
                  <a:gd name="T79" fmla="*/ 2147483647 h 122"/>
                  <a:gd name="T80" fmla="*/ 2147483647 w 99"/>
                  <a:gd name="T81" fmla="*/ 2147483647 h 1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9"/>
                  <a:gd name="T124" fmla="*/ 0 h 122"/>
                  <a:gd name="T125" fmla="*/ 99 w 99"/>
                  <a:gd name="T126" fmla="*/ 122 h 12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9" h="122">
                    <a:moveTo>
                      <a:pt x="38" y="16"/>
                    </a:moveTo>
                    <a:lnTo>
                      <a:pt x="38" y="23"/>
                    </a:lnTo>
                    <a:lnTo>
                      <a:pt x="23" y="31"/>
                    </a:lnTo>
                    <a:lnTo>
                      <a:pt x="15" y="23"/>
                    </a:lnTo>
                    <a:lnTo>
                      <a:pt x="8" y="23"/>
                    </a:lnTo>
                    <a:lnTo>
                      <a:pt x="0" y="23"/>
                    </a:lnTo>
                    <a:lnTo>
                      <a:pt x="8" y="31"/>
                    </a:lnTo>
                    <a:lnTo>
                      <a:pt x="8" y="38"/>
                    </a:lnTo>
                    <a:lnTo>
                      <a:pt x="15" y="54"/>
                    </a:lnTo>
                    <a:lnTo>
                      <a:pt x="23" y="54"/>
                    </a:lnTo>
                    <a:lnTo>
                      <a:pt x="23" y="46"/>
                    </a:lnTo>
                    <a:lnTo>
                      <a:pt x="23" y="38"/>
                    </a:lnTo>
                    <a:lnTo>
                      <a:pt x="30" y="38"/>
                    </a:lnTo>
                    <a:lnTo>
                      <a:pt x="38" y="38"/>
                    </a:lnTo>
                    <a:lnTo>
                      <a:pt x="38" y="61"/>
                    </a:lnTo>
                    <a:lnTo>
                      <a:pt x="46" y="76"/>
                    </a:lnTo>
                    <a:lnTo>
                      <a:pt x="46" y="92"/>
                    </a:lnTo>
                    <a:lnTo>
                      <a:pt x="30" y="99"/>
                    </a:lnTo>
                    <a:lnTo>
                      <a:pt x="30" y="107"/>
                    </a:lnTo>
                    <a:lnTo>
                      <a:pt x="30" y="114"/>
                    </a:lnTo>
                    <a:lnTo>
                      <a:pt x="30" y="122"/>
                    </a:lnTo>
                    <a:lnTo>
                      <a:pt x="53" y="122"/>
                    </a:lnTo>
                    <a:lnTo>
                      <a:pt x="61" y="122"/>
                    </a:lnTo>
                    <a:lnTo>
                      <a:pt x="68" y="122"/>
                    </a:lnTo>
                    <a:lnTo>
                      <a:pt x="76" y="107"/>
                    </a:lnTo>
                    <a:lnTo>
                      <a:pt x="76" y="99"/>
                    </a:lnTo>
                    <a:lnTo>
                      <a:pt x="68" y="92"/>
                    </a:lnTo>
                    <a:lnTo>
                      <a:pt x="68" y="84"/>
                    </a:lnTo>
                    <a:lnTo>
                      <a:pt x="76" y="84"/>
                    </a:lnTo>
                    <a:lnTo>
                      <a:pt x="99" y="84"/>
                    </a:lnTo>
                    <a:lnTo>
                      <a:pt x="99" y="76"/>
                    </a:lnTo>
                    <a:lnTo>
                      <a:pt x="99" y="61"/>
                    </a:lnTo>
                    <a:lnTo>
                      <a:pt x="91" y="46"/>
                    </a:lnTo>
                    <a:lnTo>
                      <a:pt x="91" y="38"/>
                    </a:lnTo>
                    <a:lnTo>
                      <a:pt x="99" y="38"/>
                    </a:lnTo>
                    <a:lnTo>
                      <a:pt x="99" y="31"/>
                    </a:lnTo>
                    <a:lnTo>
                      <a:pt x="91" y="23"/>
                    </a:lnTo>
                    <a:lnTo>
                      <a:pt x="68" y="8"/>
                    </a:lnTo>
                    <a:lnTo>
                      <a:pt x="61" y="0"/>
                    </a:lnTo>
                    <a:lnTo>
                      <a:pt x="46" y="8"/>
                    </a:lnTo>
                    <a:lnTo>
                      <a:pt x="38" y="16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85" name="Freeform 53"/>
              <p:cNvSpPr>
                <a:spLocks/>
              </p:cNvSpPr>
              <p:nvPr/>
            </p:nvSpPr>
            <p:spPr bwMode="auto">
              <a:xfrm>
                <a:off x="2408237" y="5176830"/>
                <a:ext cx="47625" cy="20637"/>
              </a:xfrm>
              <a:custGeom>
                <a:avLst/>
                <a:gdLst>
                  <a:gd name="T0" fmla="*/ 2147483647 w 38"/>
                  <a:gd name="T1" fmla="*/ 2147483647 h 15"/>
                  <a:gd name="T2" fmla="*/ 2147483647 w 38"/>
                  <a:gd name="T3" fmla="*/ 0 h 15"/>
                  <a:gd name="T4" fmla="*/ 2147483647 w 38"/>
                  <a:gd name="T5" fmla="*/ 0 h 15"/>
                  <a:gd name="T6" fmla="*/ 2147483647 w 38"/>
                  <a:gd name="T7" fmla="*/ 0 h 15"/>
                  <a:gd name="T8" fmla="*/ 2147483647 w 38"/>
                  <a:gd name="T9" fmla="*/ 2147483647 h 15"/>
                  <a:gd name="T10" fmla="*/ 0 w 38"/>
                  <a:gd name="T11" fmla="*/ 2147483647 h 15"/>
                  <a:gd name="T12" fmla="*/ 2147483647 w 38"/>
                  <a:gd name="T13" fmla="*/ 2147483647 h 15"/>
                  <a:gd name="T14" fmla="*/ 2147483647 w 38"/>
                  <a:gd name="T15" fmla="*/ 2147483647 h 15"/>
                  <a:gd name="T16" fmla="*/ 2147483647 w 38"/>
                  <a:gd name="T17" fmla="*/ 2147483647 h 15"/>
                  <a:gd name="T18" fmla="*/ 2147483647 w 38"/>
                  <a:gd name="T19" fmla="*/ 2147483647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8"/>
                  <a:gd name="T31" fmla="*/ 0 h 15"/>
                  <a:gd name="T32" fmla="*/ 38 w 38"/>
                  <a:gd name="T33" fmla="*/ 15 h 1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8" h="15">
                    <a:moveTo>
                      <a:pt x="38" y="8"/>
                    </a:moveTo>
                    <a:lnTo>
                      <a:pt x="30" y="0"/>
                    </a:lnTo>
                    <a:lnTo>
                      <a:pt x="23" y="0"/>
                    </a:lnTo>
                    <a:lnTo>
                      <a:pt x="15" y="0"/>
                    </a:lnTo>
                    <a:lnTo>
                      <a:pt x="8" y="8"/>
                    </a:lnTo>
                    <a:lnTo>
                      <a:pt x="0" y="15"/>
                    </a:lnTo>
                    <a:lnTo>
                      <a:pt x="8" y="15"/>
                    </a:lnTo>
                    <a:lnTo>
                      <a:pt x="23" y="8"/>
                    </a:lnTo>
                    <a:lnTo>
                      <a:pt x="30" y="8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86" name="Freeform 54"/>
              <p:cNvSpPr>
                <a:spLocks/>
              </p:cNvSpPr>
              <p:nvPr/>
            </p:nvSpPr>
            <p:spPr bwMode="auto">
              <a:xfrm>
                <a:off x="2651125" y="4865681"/>
                <a:ext cx="19050" cy="33337"/>
              </a:xfrm>
              <a:custGeom>
                <a:avLst/>
                <a:gdLst>
                  <a:gd name="T0" fmla="*/ 2147483647 w 15"/>
                  <a:gd name="T1" fmla="*/ 2147483647 h 23"/>
                  <a:gd name="T2" fmla="*/ 2147483647 w 15"/>
                  <a:gd name="T3" fmla="*/ 0 h 23"/>
                  <a:gd name="T4" fmla="*/ 0 w 15"/>
                  <a:gd name="T5" fmla="*/ 0 h 23"/>
                  <a:gd name="T6" fmla="*/ 0 w 15"/>
                  <a:gd name="T7" fmla="*/ 2147483647 h 23"/>
                  <a:gd name="T8" fmla="*/ 2147483647 w 15"/>
                  <a:gd name="T9" fmla="*/ 2147483647 h 23"/>
                  <a:gd name="T10" fmla="*/ 2147483647 w 15"/>
                  <a:gd name="T11" fmla="*/ 2147483647 h 23"/>
                  <a:gd name="T12" fmla="*/ 2147483647 w 15"/>
                  <a:gd name="T13" fmla="*/ 2147483647 h 23"/>
                  <a:gd name="T14" fmla="*/ 2147483647 w 15"/>
                  <a:gd name="T15" fmla="*/ 2147483647 h 23"/>
                  <a:gd name="T16" fmla="*/ 2147483647 w 15"/>
                  <a:gd name="T17" fmla="*/ 2147483647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23"/>
                  <a:gd name="T29" fmla="*/ 15 w 15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23">
                    <a:moveTo>
                      <a:pt x="15" y="8"/>
                    </a:moveTo>
                    <a:lnTo>
                      <a:pt x="8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8" y="15"/>
                    </a:lnTo>
                    <a:lnTo>
                      <a:pt x="15" y="23"/>
                    </a:lnTo>
                    <a:lnTo>
                      <a:pt x="15" y="15"/>
                    </a:ln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87" name="Freeform 55"/>
              <p:cNvSpPr>
                <a:spLocks/>
              </p:cNvSpPr>
              <p:nvPr/>
            </p:nvSpPr>
            <p:spPr bwMode="auto">
              <a:xfrm>
                <a:off x="2603500" y="4856156"/>
                <a:ext cx="41275" cy="22224"/>
              </a:xfrm>
              <a:custGeom>
                <a:avLst/>
                <a:gdLst>
                  <a:gd name="T0" fmla="*/ 2147483647 w 31"/>
                  <a:gd name="T1" fmla="*/ 2147483647 h 15"/>
                  <a:gd name="T2" fmla="*/ 2147483647 w 31"/>
                  <a:gd name="T3" fmla="*/ 0 h 15"/>
                  <a:gd name="T4" fmla="*/ 2147483647 w 31"/>
                  <a:gd name="T5" fmla="*/ 0 h 15"/>
                  <a:gd name="T6" fmla="*/ 0 w 31"/>
                  <a:gd name="T7" fmla="*/ 0 h 15"/>
                  <a:gd name="T8" fmla="*/ 2147483647 w 31"/>
                  <a:gd name="T9" fmla="*/ 0 h 15"/>
                  <a:gd name="T10" fmla="*/ 2147483647 w 31"/>
                  <a:gd name="T11" fmla="*/ 2147483647 h 15"/>
                  <a:gd name="T12" fmla="*/ 2147483647 w 31"/>
                  <a:gd name="T13" fmla="*/ 2147483647 h 15"/>
                  <a:gd name="T14" fmla="*/ 2147483647 w 31"/>
                  <a:gd name="T15" fmla="*/ 2147483647 h 15"/>
                  <a:gd name="T16" fmla="*/ 2147483647 w 31"/>
                  <a:gd name="T17" fmla="*/ 2147483647 h 15"/>
                  <a:gd name="T18" fmla="*/ 2147483647 w 31"/>
                  <a:gd name="T19" fmla="*/ 2147483647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1"/>
                  <a:gd name="T31" fmla="*/ 0 h 15"/>
                  <a:gd name="T32" fmla="*/ 31 w 31"/>
                  <a:gd name="T33" fmla="*/ 15 h 1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1" h="15">
                    <a:moveTo>
                      <a:pt x="31" y="7"/>
                    </a:moveTo>
                    <a:lnTo>
                      <a:pt x="23" y="0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7"/>
                    </a:lnTo>
                    <a:lnTo>
                      <a:pt x="15" y="7"/>
                    </a:lnTo>
                    <a:lnTo>
                      <a:pt x="15" y="15"/>
                    </a:lnTo>
                    <a:lnTo>
                      <a:pt x="23" y="7"/>
                    </a:lnTo>
                    <a:lnTo>
                      <a:pt x="31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88" name="Freeform 56"/>
              <p:cNvSpPr>
                <a:spLocks/>
              </p:cNvSpPr>
              <p:nvPr/>
            </p:nvSpPr>
            <p:spPr bwMode="auto">
              <a:xfrm>
                <a:off x="2486025" y="5011732"/>
                <a:ext cx="28575" cy="41275"/>
              </a:xfrm>
              <a:custGeom>
                <a:avLst/>
                <a:gdLst>
                  <a:gd name="T0" fmla="*/ 2147483647 w 23"/>
                  <a:gd name="T1" fmla="*/ 2147483647 h 30"/>
                  <a:gd name="T2" fmla="*/ 2147483647 w 23"/>
                  <a:gd name="T3" fmla="*/ 2147483647 h 30"/>
                  <a:gd name="T4" fmla="*/ 2147483647 w 23"/>
                  <a:gd name="T5" fmla="*/ 2147483647 h 30"/>
                  <a:gd name="T6" fmla="*/ 2147483647 w 23"/>
                  <a:gd name="T7" fmla="*/ 2147483647 h 30"/>
                  <a:gd name="T8" fmla="*/ 2147483647 w 23"/>
                  <a:gd name="T9" fmla="*/ 0 h 30"/>
                  <a:gd name="T10" fmla="*/ 0 w 23"/>
                  <a:gd name="T11" fmla="*/ 2147483647 h 30"/>
                  <a:gd name="T12" fmla="*/ 0 w 23"/>
                  <a:gd name="T13" fmla="*/ 2147483647 h 30"/>
                  <a:gd name="T14" fmla="*/ 2147483647 w 23"/>
                  <a:gd name="T15" fmla="*/ 2147483647 h 30"/>
                  <a:gd name="T16" fmla="*/ 2147483647 w 23"/>
                  <a:gd name="T17" fmla="*/ 2147483647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30"/>
                  <a:gd name="T29" fmla="*/ 23 w 23"/>
                  <a:gd name="T30" fmla="*/ 30 h 3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30">
                    <a:moveTo>
                      <a:pt x="15" y="30"/>
                    </a:moveTo>
                    <a:lnTo>
                      <a:pt x="23" y="30"/>
                    </a:lnTo>
                    <a:lnTo>
                      <a:pt x="23" y="22"/>
                    </a:lnTo>
                    <a:lnTo>
                      <a:pt x="15" y="15"/>
                    </a:lnTo>
                    <a:lnTo>
                      <a:pt x="8" y="0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8" y="30"/>
                    </a:lnTo>
                    <a:lnTo>
                      <a:pt x="15" y="3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89" name="Freeform 57"/>
              <p:cNvSpPr>
                <a:spLocks/>
              </p:cNvSpPr>
              <p:nvPr/>
            </p:nvSpPr>
            <p:spPr bwMode="auto">
              <a:xfrm>
                <a:off x="2787650" y="4784718"/>
                <a:ext cx="117475" cy="22224"/>
              </a:xfrm>
              <a:custGeom>
                <a:avLst/>
                <a:gdLst>
                  <a:gd name="T0" fmla="*/ 2147483647 w 91"/>
                  <a:gd name="T1" fmla="*/ 2147483647 h 16"/>
                  <a:gd name="T2" fmla="*/ 2147483647 w 91"/>
                  <a:gd name="T3" fmla="*/ 2147483647 h 16"/>
                  <a:gd name="T4" fmla="*/ 2147483647 w 91"/>
                  <a:gd name="T5" fmla="*/ 2147483647 h 16"/>
                  <a:gd name="T6" fmla="*/ 2147483647 w 91"/>
                  <a:gd name="T7" fmla="*/ 2147483647 h 16"/>
                  <a:gd name="T8" fmla="*/ 2147483647 w 91"/>
                  <a:gd name="T9" fmla="*/ 2147483647 h 16"/>
                  <a:gd name="T10" fmla="*/ 2147483647 w 91"/>
                  <a:gd name="T11" fmla="*/ 2147483647 h 16"/>
                  <a:gd name="T12" fmla="*/ 2147483647 w 91"/>
                  <a:gd name="T13" fmla="*/ 2147483647 h 16"/>
                  <a:gd name="T14" fmla="*/ 2147483647 w 91"/>
                  <a:gd name="T15" fmla="*/ 2147483647 h 16"/>
                  <a:gd name="T16" fmla="*/ 2147483647 w 91"/>
                  <a:gd name="T17" fmla="*/ 2147483647 h 16"/>
                  <a:gd name="T18" fmla="*/ 2147483647 w 91"/>
                  <a:gd name="T19" fmla="*/ 2147483647 h 16"/>
                  <a:gd name="T20" fmla="*/ 2147483647 w 91"/>
                  <a:gd name="T21" fmla="*/ 0 h 16"/>
                  <a:gd name="T22" fmla="*/ 0 w 91"/>
                  <a:gd name="T23" fmla="*/ 0 h 16"/>
                  <a:gd name="T24" fmla="*/ 0 w 91"/>
                  <a:gd name="T25" fmla="*/ 2147483647 h 16"/>
                  <a:gd name="T26" fmla="*/ 2147483647 w 91"/>
                  <a:gd name="T27" fmla="*/ 2147483647 h 16"/>
                  <a:gd name="T28" fmla="*/ 2147483647 w 91"/>
                  <a:gd name="T29" fmla="*/ 2147483647 h 16"/>
                  <a:gd name="T30" fmla="*/ 2147483647 w 91"/>
                  <a:gd name="T31" fmla="*/ 2147483647 h 16"/>
                  <a:gd name="T32" fmla="*/ 2147483647 w 91"/>
                  <a:gd name="T33" fmla="*/ 2147483647 h 16"/>
                  <a:gd name="T34" fmla="*/ 2147483647 w 91"/>
                  <a:gd name="T35" fmla="*/ 2147483647 h 16"/>
                  <a:gd name="T36" fmla="*/ 2147483647 w 91"/>
                  <a:gd name="T37" fmla="*/ 2147483647 h 16"/>
                  <a:gd name="T38" fmla="*/ 2147483647 w 91"/>
                  <a:gd name="T39" fmla="*/ 2147483647 h 16"/>
                  <a:gd name="T40" fmla="*/ 2147483647 w 91"/>
                  <a:gd name="T41" fmla="*/ 2147483647 h 16"/>
                  <a:gd name="T42" fmla="*/ 2147483647 w 91"/>
                  <a:gd name="T43" fmla="*/ 2147483647 h 16"/>
                  <a:gd name="T44" fmla="*/ 2147483647 w 91"/>
                  <a:gd name="T45" fmla="*/ 2147483647 h 1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1"/>
                  <a:gd name="T70" fmla="*/ 0 h 16"/>
                  <a:gd name="T71" fmla="*/ 91 w 91"/>
                  <a:gd name="T72" fmla="*/ 16 h 1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1" h="16">
                    <a:moveTo>
                      <a:pt x="91" y="16"/>
                    </a:moveTo>
                    <a:lnTo>
                      <a:pt x="91" y="8"/>
                    </a:lnTo>
                    <a:lnTo>
                      <a:pt x="83" y="8"/>
                    </a:lnTo>
                    <a:lnTo>
                      <a:pt x="68" y="8"/>
                    </a:lnTo>
                    <a:lnTo>
                      <a:pt x="61" y="8"/>
                    </a:lnTo>
                    <a:lnTo>
                      <a:pt x="53" y="8"/>
                    </a:lnTo>
                    <a:lnTo>
                      <a:pt x="45" y="8"/>
                    </a:lnTo>
                    <a:lnTo>
                      <a:pt x="38" y="8"/>
                    </a:lnTo>
                    <a:lnTo>
                      <a:pt x="23" y="8"/>
                    </a:lnTo>
                    <a:lnTo>
                      <a:pt x="15" y="8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7" y="8"/>
                    </a:lnTo>
                    <a:lnTo>
                      <a:pt x="15" y="16"/>
                    </a:lnTo>
                    <a:lnTo>
                      <a:pt x="23" y="16"/>
                    </a:lnTo>
                    <a:lnTo>
                      <a:pt x="38" y="16"/>
                    </a:lnTo>
                    <a:lnTo>
                      <a:pt x="45" y="16"/>
                    </a:lnTo>
                    <a:lnTo>
                      <a:pt x="61" y="16"/>
                    </a:lnTo>
                    <a:lnTo>
                      <a:pt x="68" y="16"/>
                    </a:lnTo>
                    <a:lnTo>
                      <a:pt x="76" y="16"/>
                    </a:lnTo>
                    <a:lnTo>
                      <a:pt x="83" y="16"/>
                    </a:lnTo>
                    <a:lnTo>
                      <a:pt x="91" y="16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90" name="Freeform 58"/>
              <p:cNvSpPr>
                <a:spLocks/>
              </p:cNvSpPr>
              <p:nvPr/>
            </p:nvSpPr>
            <p:spPr bwMode="auto">
              <a:xfrm>
                <a:off x="2447924" y="5135556"/>
                <a:ext cx="55564" cy="73025"/>
              </a:xfrm>
              <a:custGeom>
                <a:avLst/>
                <a:gdLst>
                  <a:gd name="T0" fmla="*/ 2147483647 w 46"/>
                  <a:gd name="T1" fmla="*/ 2147483647 h 53"/>
                  <a:gd name="T2" fmla="*/ 2147483647 w 46"/>
                  <a:gd name="T3" fmla="*/ 2147483647 h 53"/>
                  <a:gd name="T4" fmla="*/ 2147483647 w 46"/>
                  <a:gd name="T5" fmla="*/ 2147483647 h 53"/>
                  <a:gd name="T6" fmla="*/ 2147483647 w 46"/>
                  <a:gd name="T7" fmla="*/ 2147483647 h 53"/>
                  <a:gd name="T8" fmla="*/ 2147483647 w 46"/>
                  <a:gd name="T9" fmla="*/ 2147483647 h 53"/>
                  <a:gd name="T10" fmla="*/ 2147483647 w 46"/>
                  <a:gd name="T11" fmla="*/ 2147483647 h 53"/>
                  <a:gd name="T12" fmla="*/ 2147483647 w 46"/>
                  <a:gd name="T13" fmla="*/ 2147483647 h 53"/>
                  <a:gd name="T14" fmla="*/ 2147483647 w 46"/>
                  <a:gd name="T15" fmla="*/ 2147483647 h 53"/>
                  <a:gd name="T16" fmla="*/ 2147483647 w 46"/>
                  <a:gd name="T17" fmla="*/ 2147483647 h 53"/>
                  <a:gd name="T18" fmla="*/ 0 w 46"/>
                  <a:gd name="T19" fmla="*/ 0 h 53"/>
                  <a:gd name="T20" fmla="*/ 0 w 46"/>
                  <a:gd name="T21" fmla="*/ 2147483647 h 53"/>
                  <a:gd name="T22" fmla="*/ 0 w 46"/>
                  <a:gd name="T23" fmla="*/ 2147483647 h 53"/>
                  <a:gd name="T24" fmla="*/ 0 w 46"/>
                  <a:gd name="T25" fmla="*/ 2147483647 h 53"/>
                  <a:gd name="T26" fmla="*/ 2147483647 w 46"/>
                  <a:gd name="T27" fmla="*/ 2147483647 h 53"/>
                  <a:gd name="T28" fmla="*/ 2147483647 w 46"/>
                  <a:gd name="T29" fmla="*/ 2147483647 h 53"/>
                  <a:gd name="T30" fmla="*/ 2147483647 w 46"/>
                  <a:gd name="T31" fmla="*/ 2147483647 h 53"/>
                  <a:gd name="T32" fmla="*/ 2147483647 w 46"/>
                  <a:gd name="T33" fmla="*/ 2147483647 h 53"/>
                  <a:gd name="T34" fmla="*/ 2147483647 w 46"/>
                  <a:gd name="T35" fmla="*/ 2147483647 h 53"/>
                  <a:gd name="T36" fmla="*/ 2147483647 w 46"/>
                  <a:gd name="T37" fmla="*/ 2147483647 h 53"/>
                  <a:gd name="T38" fmla="*/ 2147483647 w 46"/>
                  <a:gd name="T39" fmla="*/ 2147483647 h 53"/>
                  <a:gd name="T40" fmla="*/ 2147483647 w 46"/>
                  <a:gd name="T41" fmla="*/ 2147483647 h 5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6"/>
                  <a:gd name="T64" fmla="*/ 0 h 53"/>
                  <a:gd name="T65" fmla="*/ 46 w 46"/>
                  <a:gd name="T66" fmla="*/ 53 h 5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6" h="53">
                    <a:moveTo>
                      <a:pt x="46" y="53"/>
                    </a:moveTo>
                    <a:lnTo>
                      <a:pt x="39" y="53"/>
                    </a:lnTo>
                    <a:lnTo>
                      <a:pt x="31" y="45"/>
                    </a:lnTo>
                    <a:lnTo>
                      <a:pt x="23" y="38"/>
                    </a:lnTo>
                    <a:lnTo>
                      <a:pt x="23" y="30"/>
                    </a:lnTo>
                    <a:lnTo>
                      <a:pt x="16" y="30"/>
                    </a:lnTo>
                    <a:lnTo>
                      <a:pt x="23" y="22"/>
                    </a:lnTo>
                    <a:lnTo>
                      <a:pt x="23" y="15"/>
                    </a:lnTo>
                    <a:lnTo>
                      <a:pt x="16" y="7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8" y="22"/>
                    </a:lnTo>
                    <a:lnTo>
                      <a:pt x="16" y="30"/>
                    </a:lnTo>
                    <a:lnTo>
                      <a:pt x="16" y="38"/>
                    </a:lnTo>
                    <a:lnTo>
                      <a:pt x="16" y="45"/>
                    </a:lnTo>
                    <a:lnTo>
                      <a:pt x="23" y="45"/>
                    </a:lnTo>
                    <a:lnTo>
                      <a:pt x="31" y="53"/>
                    </a:lnTo>
                    <a:lnTo>
                      <a:pt x="39" y="53"/>
                    </a:lnTo>
                    <a:lnTo>
                      <a:pt x="46" y="53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91" name="Freeform 59"/>
              <p:cNvSpPr>
                <a:spLocks/>
              </p:cNvSpPr>
              <p:nvPr/>
            </p:nvSpPr>
            <p:spPr bwMode="auto">
              <a:xfrm>
                <a:off x="2844800" y="4660894"/>
                <a:ext cx="119062" cy="61912"/>
              </a:xfrm>
              <a:custGeom>
                <a:avLst/>
                <a:gdLst>
                  <a:gd name="T0" fmla="*/ 2147483647 w 92"/>
                  <a:gd name="T1" fmla="*/ 2147483647 h 46"/>
                  <a:gd name="T2" fmla="*/ 2147483647 w 92"/>
                  <a:gd name="T3" fmla="*/ 2147483647 h 46"/>
                  <a:gd name="T4" fmla="*/ 2147483647 w 92"/>
                  <a:gd name="T5" fmla="*/ 2147483647 h 46"/>
                  <a:gd name="T6" fmla="*/ 2147483647 w 92"/>
                  <a:gd name="T7" fmla="*/ 2147483647 h 46"/>
                  <a:gd name="T8" fmla="*/ 2147483647 w 92"/>
                  <a:gd name="T9" fmla="*/ 2147483647 h 46"/>
                  <a:gd name="T10" fmla="*/ 2147483647 w 92"/>
                  <a:gd name="T11" fmla="*/ 2147483647 h 46"/>
                  <a:gd name="T12" fmla="*/ 2147483647 w 92"/>
                  <a:gd name="T13" fmla="*/ 2147483647 h 46"/>
                  <a:gd name="T14" fmla="*/ 2147483647 w 92"/>
                  <a:gd name="T15" fmla="*/ 2147483647 h 46"/>
                  <a:gd name="T16" fmla="*/ 2147483647 w 92"/>
                  <a:gd name="T17" fmla="*/ 2147483647 h 46"/>
                  <a:gd name="T18" fmla="*/ 2147483647 w 92"/>
                  <a:gd name="T19" fmla="*/ 0 h 46"/>
                  <a:gd name="T20" fmla="*/ 2147483647 w 92"/>
                  <a:gd name="T21" fmla="*/ 0 h 46"/>
                  <a:gd name="T22" fmla="*/ 2147483647 w 92"/>
                  <a:gd name="T23" fmla="*/ 2147483647 h 46"/>
                  <a:gd name="T24" fmla="*/ 2147483647 w 92"/>
                  <a:gd name="T25" fmla="*/ 2147483647 h 46"/>
                  <a:gd name="T26" fmla="*/ 0 w 92"/>
                  <a:gd name="T27" fmla="*/ 2147483647 h 46"/>
                  <a:gd name="T28" fmla="*/ 0 w 92"/>
                  <a:gd name="T29" fmla="*/ 2147483647 h 46"/>
                  <a:gd name="T30" fmla="*/ 2147483647 w 92"/>
                  <a:gd name="T31" fmla="*/ 2147483647 h 46"/>
                  <a:gd name="T32" fmla="*/ 2147483647 w 92"/>
                  <a:gd name="T33" fmla="*/ 2147483647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46"/>
                  <a:gd name="T53" fmla="*/ 92 w 92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46">
                    <a:moveTo>
                      <a:pt x="23" y="31"/>
                    </a:moveTo>
                    <a:lnTo>
                      <a:pt x="31" y="23"/>
                    </a:lnTo>
                    <a:lnTo>
                      <a:pt x="46" y="15"/>
                    </a:lnTo>
                    <a:lnTo>
                      <a:pt x="76" y="23"/>
                    </a:lnTo>
                    <a:lnTo>
                      <a:pt x="84" y="31"/>
                    </a:lnTo>
                    <a:lnTo>
                      <a:pt x="92" y="31"/>
                    </a:lnTo>
                    <a:lnTo>
                      <a:pt x="92" y="23"/>
                    </a:lnTo>
                    <a:lnTo>
                      <a:pt x="84" y="23"/>
                    </a:lnTo>
                    <a:lnTo>
                      <a:pt x="69" y="15"/>
                    </a:lnTo>
                    <a:lnTo>
                      <a:pt x="46" y="0"/>
                    </a:lnTo>
                    <a:lnTo>
                      <a:pt x="31" y="0"/>
                    </a:lnTo>
                    <a:lnTo>
                      <a:pt x="23" y="8"/>
                    </a:lnTo>
                    <a:lnTo>
                      <a:pt x="8" y="23"/>
                    </a:lnTo>
                    <a:lnTo>
                      <a:pt x="0" y="23"/>
                    </a:lnTo>
                    <a:lnTo>
                      <a:pt x="0" y="38"/>
                    </a:lnTo>
                    <a:lnTo>
                      <a:pt x="8" y="46"/>
                    </a:lnTo>
                    <a:lnTo>
                      <a:pt x="23" y="31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92" name="Freeform 60"/>
              <p:cNvSpPr>
                <a:spLocks/>
              </p:cNvSpPr>
              <p:nvPr/>
            </p:nvSpPr>
            <p:spPr bwMode="auto">
              <a:xfrm>
                <a:off x="2681288" y="4899019"/>
                <a:ext cx="66676" cy="90489"/>
              </a:xfrm>
              <a:custGeom>
                <a:avLst/>
                <a:gdLst>
                  <a:gd name="T0" fmla="*/ 2147483647 w 53"/>
                  <a:gd name="T1" fmla="*/ 2147483647 h 68"/>
                  <a:gd name="T2" fmla="*/ 2147483647 w 53"/>
                  <a:gd name="T3" fmla="*/ 2147483647 h 68"/>
                  <a:gd name="T4" fmla="*/ 2147483647 w 53"/>
                  <a:gd name="T5" fmla="*/ 2147483647 h 68"/>
                  <a:gd name="T6" fmla="*/ 2147483647 w 53"/>
                  <a:gd name="T7" fmla="*/ 2147483647 h 68"/>
                  <a:gd name="T8" fmla="*/ 2147483647 w 53"/>
                  <a:gd name="T9" fmla="*/ 2147483647 h 68"/>
                  <a:gd name="T10" fmla="*/ 2147483647 w 53"/>
                  <a:gd name="T11" fmla="*/ 2147483647 h 68"/>
                  <a:gd name="T12" fmla="*/ 2147483647 w 53"/>
                  <a:gd name="T13" fmla="*/ 2147483647 h 68"/>
                  <a:gd name="T14" fmla="*/ 2147483647 w 53"/>
                  <a:gd name="T15" fmla="*/ 2147483647 h 68"/>
                  <a:gd name="T16" fmla="*/ 2147483647 w 53"/>
                  <a:gd name="T17" fmla="*/ 0 h 68"/>
                  <a:gd name="T18" fmla="*/ 2147483647 w 53"/>
                  <a:gd name="T19" fmla="*/ 0 h 68"/>
                  <a:gd name="T20" fmla="*/ 2147483647 w 53"/>
                  <a:gd name="T21" fmla="*/ 0 h 68"/>
                  <a:gd name="T22" fmla="*/ 2147483647 w 53"/>
                  <a:gd name="T23" fmla="*/ 0 h 68"/>
                  <a:gd name="T24" fmla="*/ 2147483647 w 53"/>
                  <a:gd name="T25" fmla="*/ 2147483647 h 68"/>
                  <a:gd name="T26" fmla="*/ 2147483647 w 53"/>
                  <a:gd name="T27" fmla="*/ 2147483647 h 68"/>
                  <a:gd name="T28" fmla="*/ 2147483647 w 53"/>
                  <a:gd name="T29" fmla="*/ 2147483647 h 68"/>
                  <a:gd name="T30" fmla="*/ 2147483647 w 53"/>
                  <a:gd name="T31" fmla="*/ 2147483647 h 68"/>
                  <a:gd name="T32" fmla="*/ 2147483647 w 53"/>
                  <a:gd name="T33" fmla="*/ 2147483647 h 68"/>
                  <a:gd name="T34" fmla="*/ 2147483647 w 53"/>
                  <a:gd name="T35" fmla="*/ 2147483647 h 68"/>
                  <a:gd name="T36" fmla="*/ 2147483647 w 53"/>
                  <a:gd name="T37" fmla="*/ 2147483647 h 68"/>
                  <a:gd name="T38" fmla="*/ 2147483647 w 53"/>
                  <a:gd name="T39" fmla="*/ 2147483647 h 68"/>
                  <a:gd name="T40" fmla="*/ 2147483647 w 53"/>
                  <a:gd name="T41" fmla="*/ 2147483647 h 68"/>
                  <a:gd name="T42" fmla="*/ 2147483647 w 53"/>
                  <a:gd name="T43" fmla="*/ 2147483647 h 68"/>
                  <a:gd name="T44" fmla="*/ 2147483647 w 53"/>
                  <a:gd name="T45" fmla="*/ 2147483647 h 68"/>
                  <a:gd name="T46" fmla="*/ 2147483647 w 53"/>
                  <a:gd name="T47" fmla="*/ 2147483647 h 68"/>
                  <a:gd name="T48" fmla="*/ 2147483647 w 53"/>
                  <a:gd name="T49" fmla="*/ 2147483647 h 68"/>
                  <a:gd name="T50" fmla="*/ 2147483647 w 53"/>
                  <a:gd name="T51" fmla="*/ 2147483647 h 68"/>
                  <a:gd name="T52" fmla="*/ 2147483647 w 53"/>
                  <a:gd name="T53" fmla="*/ 2147483647 h 68"/>
                  <a:gd name="T54" fmla="*/ 0 w 53"/>
                  <a:gd name="T55" fmla="*/ 2147483647 h 68"/>
                  <a:gd name="T56" fmla="*/ 0 w 53"/>
                  <a:gd name="T57" fmla="*/ 2147483647 h 68"/>
                  <a:gd name="T58" fmla="*/ 2147483647 w 53"/>
                  <a:gd name="T59" fmla="*/ 2147483647 h 68"/>
                  <a:gd name="T60" fmla="*/ 2147483647 w 53"/>
                  <a:gd name="T61" fmla="*/ 2147483647 h 68"/>
                  <a:gd name="T62" fmla="*/ 2147483647 w 53"/>
                  <a:gd name="T63" fmla="*/ 2147483647 h 68"/>
                  <a:gd name="T64" fmla="*/ 2147483647 w 53"/>
                  <a:gd name="T65" fmla="*/ 2147483647 h 68"/>
                  <a:gd name="T66" fmla="*/ 2147483647 w 53"/>
                  <a:gd name="T67" fmla="*/ 2147483647 h 68"/>
                  <a:gd name="T68" fmla="*/ 2147483647 w 53"/>
                  <a:gd name="T69" fmla="*/ 2147483647 h 68"/>
                  <a:gd name="T70" fmla="*/ 2147483647 w 53"/>
                  <a:gd name="T71" fmla="*/ 2147483647 h 68"/>
                  <a:gd name="T72" fmla="*/ 2147483647 w 53"/>
                  <a:gd name="T73" fmla="*/ 2147483647 h 6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53"/>
                  <a:gd name="T112" fmla="*/ 0 h 68"/>
                  <a:gd name="T113" fmla="*/ 53 w 53"/>
                  <a:gd name="T114" fmla="*/ 68 h 6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53" h="68">
                    <a:moveTo>
                      <a:pt x="53" y="61"/>
                    </a:moveTo>
                    <a:lnTo>
                      <a:pt x="53" y="53"/>
                    </a:lnTo>
                    <a:lnTo>
                      <a:pt x="46" y="46"/>
                    </a:lnTo>
                    <a:lnTo>
                      <a:pt x="46" y="38"/>
                    </a:lnTo>
                    <a:lnTo>
                      <a:pt x="46" y="30"/>
                    </a:lnTo>
                    <a:lnTo>
                      <a:pt x="38" y="23"/>
                    </a:lnTo>
                    <a:lnTo>
                      <a:pt x="38" y="15"/>
                    </a:lnTo>
                    <a:lnTo>
                      <a:pt x="46" y="8"/>
                    </a:lnTo>
                    <a:lnTo>
                      <a:pt x="53" y="0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1" y="0"/>
                    </a:lnTo>
                    <a:lnTo>
                      <a:pt x="31" y="8"/>
                    </a:lnTo>
                    <a:lnTo>
                      <a:pt x="23" y="15"/>
                    </a:lnTo>
                    <a:lnTo>
                      <a:pt x="23" y="8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8" y="15"/>
                    </a:lnTo>
                    <a:lnTo>
                      <a:pt x="8" y="23"/>
                    </a:lnTo>
                    <a:lnTo>
                      <a:pt x="15" y="23"/>
                    </a:lnTo>
                    <a:lnTo>
                      <a:pt x="23" y="23"/>
                    </a:lnTo>
                    <a:lnTo>
                      <a:pt x="31" y="30"/>
                    </a:lnTo>
                    <a:lnTo>
                      <a:pt x="31" y="38"/>
                    </a:lnTo>
                    <a:lnTo>
                      <a:pt x="31" y="46"/>
                    </a:lnTo>
                    <a:lnTo>
                      <a:pt x="23" y="46"/>
                    </a:lnTo>
                    <a:lnTo>
                      <a:pt x="15" y="46"/>
                    </a:lnTo>
                    <a:lnTo>
                      <a:pt x="8" y="46"/>
                    </a:lnTo>
                    <a:lnTo>
                      <a:pt x="0" y="46"/>
                    </a:lnTo>
                    <a:lnTo>
                      <a:pt x="0" y="53"/>
                    </a:lnTo>
                    <a:lnTo>
                      <a:pt x="8" y="53"/>
                    </a:lnTo>
                    <a:lnTo>
                      <a:pt x="15" y="53"/>
                    </a:lnTo>
                    <a:lnTo>
                      <a:pt x="23" y="53"/>
                    </a:lnTo>
                    <a:lnTo>
                      <a:pt x="31" y="53"/>
                    </a:lnTo>
                    <a:lnTo>
                      <a:pt x="38" y="61"/>
                    </a:lnTo>
                    <a:lnTo>
                      <a:pt x="38" y="68"/>
                    </a:lnTo>
                    <a:lnTo>
                      <a:pt x="46" y="68"/>
                    </a:lnTo>
                    <a:lnTo>
                      <a:pt x="53" y="61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93" name="Freeform 61"/>
              <p:cNvSpPr>
                <a:spLocks/>
              </p:cNvSpPr>
              <p:nvPr/>
            </p:nvSpPr>
            <p:spPr bwMode="auto">
              <a:xfrm>
                <a:off x="2582864" y="5043482"/>
                <a:ext cx="61913" cy="101600"/>
              </a:xfrm>
              <a:custGeom>
                <a:avLst/>
                <a:gdLst>
                  <a:gd name="T0" fmla="*/ 2147483647 w 46"/>
                  <a:gd name="T1" fmla="*/ 2147483647 h 76"/>
                  <a:gd name="T2" fmla="*/ 2147483647 w 46"/>
                  <a:gd name="T3" fmla="*/ 2147483647 h 76"/>
                  <a:gd name="T4" fmla="*/ 2147483647 w 46"/>
                  <a:gd name="T5" fmla="*/ 2147483647 h 76"/>
                  <a:gd name="T6" fmla="*/ 2147483647 w 46"/>
                  <a:gd name="T7" fmla="*/ 2147483647 h 76"/>
                  <a:gd name="T8" fmla="*/ 2147483647 w 46"/>
                  <a:gd name="T9" fmla="*/ 2147483647 h 76"/>
                  <a:gd name="T10" fmla="*/ 2147483647 w 46"/>
                  <a:gd name="T11" fmla="*/ 2147483647 h 76"/>
                  <a:gd name="T12" fmla="*/ 2147483647 w 46"/>
                  <a:gd name="T13" fmla="*/ 2147483647 h 76"/>
                  <a:gd name="T14" fmla="*/ 2147483647 w 46"/>
                  <a:gd name="T15" fmla="*/ 2147483647 h 76"/>
                  <a:gd name="T16" fmla="*/ 2147483647 w 46"/>
                  <a:gd name="T17" fmla="*/ 2147483647 h 76"/>
                  <a:gd name="T18" fmla="*/ 2147483647 w 46"/>
                  <a:gd name="T19" fmla="*/ 2147483647 h 76"/>
                  <a:gd name="T20" fmla="*/ 2147483647 w 46"/>
                  <a:gd name="T21" fmla="*/ 2147483647 h 76"/>
                  <a:gd name="T22" fmla="*/ 2147483647 w 46"/>
                  <a:gd name="T23" fmla="*/ 2147483647 h 76"/>
                  <a:gd name="T24" fmla="*/ 2147483647 w 46"/>
                  <a:gd name="T25" fmla="*/ 2147483647 h 76"/>
                  <a:gd name="T26" fmla="*/ 2147483647 w 46"/>
                  <a:gd name="T27" fmla="*/ 2147483647 h 76"/>
                  <a:gd name="T28" fmla="*/ 2147483647 w 46"/>
                  <a:gd name="T29" fmla="*/ 2147483647 h 76"/>
                  <a:gd name="T30" fmla="*/ 2147483647 w 46"/>
                  <a:gd name="T31" fmla="*/ 2147483647 h 76"/>
                  <a:gd name="T32" fmla="*/ 2147483647 w 46"/>
                  <a:gd name="T33" fmla="*/ 0 h 76"/>
                  <a:gd name="T34" fmla="*/ 2147483647 w 46"/>
                  <a:gd name="T35" fmla="*/ 0 h 76"/>
                  <a:gd name="T36" fmla="*/ 0 w 46"/>
                  <a:gd name="T37" fmla="*/ 0 h 76"/>
                  <a:gd name="T38" fmla="*/ 0 w 46"/>
                  <a:gd name="T39" fmla="*/ 2147483647 h 76"/>
                  <a:gd name="T40" fmla="*/ 2147483647 w 46"/>
                  <a:gd name="T41" fmla="*/ 2147483647 h 76"/>
                  <a:gd name="T42" fmla="*/ 2147483647 w 46"/>
                  <a:gd name="T43" fmla="*/ 2147483647 h 7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6"/>
                  <a:gd name="T67" fmla="*/ 0 h 76"/>
                  <a:gd name="T68" fmla="*/ 46 w 46"/>
                  <a:gd name="T69" fmla="*/ 76 h 7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6" h="76">
                    <a:moveTo>
                      <a:pt x="8" y="53"/>
                    </a:moveTo>
                    <a:lnTo>
                      <a:pt x="15" y="61"/>
                    </a:lnTo>
                    <a:lnTo>
                      <a:pt x="15" y="69"/>
                    </a:lnTo>
                    <a:lnTo>
                      <a:pt x="23" y="69"/>
                    </a:lnTo>
                    <a:lnTo>
                      <a:pt x="30" y="69"/>
                    </a:lnTo>
                    <a:lnTo>
                      <a:pt x="38" y="76"/>
                    </a:lnTo>
                    <a:lnTo>
                      <a:pt x="46" y="76"/>
                    </a:lnTo>
                    <a:lnTo>
                      <a:pt x="46" y="69"/>
                    </a:lnTo>
                    <a:lnTo>
                      <a:pt x="46" y="61"/>
                    </a:lnTo>
                    <a:lnTo>
                      <a:pt x="38" y="53"/>
                    </a:lnTo>
                    <a:lnTo>
                      <a:pt x="38" y="46"/>
                    </a:lnTo>
                    <a:lnTo>
                      <a:pt x="38" y="38"/>
                    </a:lnTo>
                    <a:lnTo>
                      <a:pt x="38" y="23"/>
                    </a:lnTo>
                    <a:lnTo>
                      <a:pt x="38" y="16"/>
                    </a:lnTo>
                    <a:lnTo>
                      <a:pt x="23" y="16"/>
                    </a:lnTo>
                    <a:lnTo>
                      <a:pt x="23" y="8"/>
                    </a:lnTo>
                    <a:lnTo>
                      <a:pt x="15" y="0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8" y="31"/>
                    </a:lnTo>
                    <a:lnTo>
                      <a:pt x="8" y="53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94" name="Freeform 62"/>
              <p:cNvSpPr>
                <a:spLocks/>
              </p:cNvSpPr>
              <p:nvPr/>
            </p:nvSpPr>
            <p:spPr bwMode="auto">
              <a:xfrm>
                <a:off x="2873375" y="5291131"/>
                <a:ext cx="227013" cy="195262"/>
              </a:xfrm>
              <a:custGeom>
                <a:avLst/>
                <a:gdLst>
                  <a:gd name="T0" fmla="*/ 2147483647 w 175"/>
                  <a:gd name="T1" fmla="*/ 2147483647 h 144"/>
                  <a:gd name="T2" fmla="*/ 2147483647 w 175"/>
                  <a:gd name="T3" fmla="*/ 2147483647 h 144"/>
                  <a:gd name="T4" fmla="*/ 2147483647 w 175"/>
                  <a:gd name="T5" fmla="*/ 2147483647 h 144"/>
                  <a:gd name="T6" fmla="*/ 2147483647 w 175"/>
                  <a:gd name="T7" fmla="*/ 0 h 144"/>
                  <a:gd name="T8" fmla="*/ 2147483647 w 175"/>
                  <a:gd name="T9" fmla="*/ 0 h 144"/>
                  <a:gd name="T10" fmla="*/ 2147483647 w 175"/>
                  <a:gd name="T11" fmla="*/ 0 h 144"/>
                  <a:gd name="T12" fmla="*/ 2147483647 w 175"/>
                  <a:gd name="T13" fmla="*/ 2147483647 h 144"/>
                  <a:gd name="T14" fmla="*/ 2147483647 w 175"/>
                  <a:gd name="T15" fmla="*/ 2147483647 h 144"/>
                  <a:gd name="T16" fmla="*/ 2147483647 w 175"/>
                  <a:gd name="T17" fmla="*/ 2147483647 h 144"/>
                  <a:gd name="T18" fmla="*/ 2147483647 w 175"/>
                  <a:gd name="T19" fmla="*/ 2147483647 h 144"/>
                  <a:gd name="T20" fmla="*/ 2147483647 w 175"/>
                  <a:gd name="T21" fmla="*/ 2147483647 h 144"/>
                  <a:gd name="T22" fmla="*/ 2147483647 w 175"/>
                  <a:gd name="T23" fmla="*/ 2147483647 h 144"/>
                  <a:gd name="T24" fmla="*/ 2147483647 w 175"/>
                  <a:gd name="T25" fmla="*/ 2147483647 h 144"/>
                  <a:gd name="T26" fmla="*/ 2147483647 w 175"/>
                  <a:gd name="T27" fmla="*/ 2147483647 h 144"/>
                  <a:gd name="T28" fmla="*/ 2147483647 w 175"/>
                  <a:gd name="T29" fmla="*/ 2147483647 h 144"/>
                  <a:gd name="T30" fmla="*/ 2147483647 w 175"/>
                  <a:gd name="T31" fmla="*/ 2147483647 h 144"/>
                  <a:gd name="T32" fmla="*/ 2147483647 w 175"/>
                  <a:gd name="T33" fmla="*/ 2147483647 h 144"/>
                  <a:gd name="T34" fmla="*/ 0 w 175"/>
                  <a:gd name="T35" fmla="*/ 2147483647 h 144"/>
                  <a:gd name="T36" fmla="*/ 2147483647 w 175"/>
                  <a:gd name="T37" fmla="*/ 2147483647 h 144"/>
                  <a:gd name="T38" fmla="*/ 2147483647 w 175"/>
                  <a:gd name="T39" fmla="*/ 2147483647 h 144"/>
                  <a:gd name="T40" fmla="*/ 2147483647 w 175"/>
                  <a:gd name="T41" fmla="*/ 2147483647 h 144"/>
                  <a:gd name="T42" fmla="*/ 2147483647 w 175"/>
                  <a:gd name="T43" fmla="*/ 2147483647 h 144"/>
                  <a:gd name="T44" fmla="*/ 2147483647 w 175"/>
                  <a:gd name="T45" fmla="*/ 2147483647 h 144"/>
                  <a:gd name="T46" fmla="*/ 2147483647 w 175"/>
                  <a:gd name="T47" fmla="*/ 2147483647 h 144"/>
                  <a:gd name="T48" fmla="*/ 2147483647 w 175"/>
                  <a:gd name="T49" fmla="*/ 2147483647 h 144"/>
                  <a:gd name="T50" fmla="*/ 2147483647 w 175"/>
                  <a:gd name="T51" fmla="*/ 2147483647 h 144"/>
                  <a:gd name="T52" fmla="*/ 2147483647 w 175"/>
                  <a:gd name="T53" fmla="*/ 2147483647 h 144"/>
                  <a:gd name="T54" fmla="*/ 2147483647 w 175"/>
                  <a:gd name="T55" fmla="*/ 2147483647 h 144"/>
                  <a:gd name="T56" fmla="*/ 2147483647 w 175"/>
                  <a:gd name="T57" fmla="*/ 2147483647 h 144"/>
                  <a:gd name="T58" fmla="*/ 2147483647 w 175"/>
                  <a:gd name="T59" fmla="*/ 2147483647 h 144"/>
                  <a:gd name="T60" fmla="*/ 2147483647 w 175"/>
                  <a:gd name="T61" fmla="*/ 2147483647 h 144"/>
                  <a:gd name="T62" fmla="*/ 2147483647 w 175"/>
                  <a:gd name="T63" fmla="*/ 2147483647 h 144"/>
                  <a:gd name="T64" fmla="*/ 2147483647 w 175"/>
                  <a:gd name="T65" fmla="*/ 2147483647 h 144"/>
                  <a:gd name="T66" fmla="*/ 2147483647 w 175"/>
                  <a:gd name="T67" fmla="*/ 2147483647 h 144"/>
                  <a:gd name="T68" fmla="*/ 2147483647 w 175"/>
                  <a:gd name="T69" fmla="*/ 2147483647 h 144"/>
                  <a:gd name="T70" fmla="*/ 2147483647 w 175"/>
                  <a:gd name="T71" fmla="*/ 2147483647 h 144"/>
                  <a:gd name="T72" fmla="*/ 2147483647 w 175"/>
                  <a:gd name="T73" fmla="*/ 2147483647 h 144"/>
                  <a:gd name="T74" fmla="*/ 2147483647 w 175"/>
                  <a:gd name="T75" fmla="*/ 2147483647 h 14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75"/>
                  <a:gd name="T115" fmla="*/ 0 h 144"/>
                  <a:gd name="T116" fmla="*/ 175 w 175"/>
                  <a:gd name="T117" fmla="*/ 144 h 14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75" h="144">
                    <a:moveTo>
                      <a:pt x="160" y="15"/>
                    </a:moveTo>
                    <a:lnTo>
                      <a:pt x="168" y="15"/>
                    </a:lnTo>
                    <a:lnTo>
                      <a:pt x="168" y="7"/>
                    </a:lnTo>
                    <a:lnTo>
                      <a:pt x="175" y="0"/>
                    </a:lnTo>
                    <a:lnTo>
                      <a:pt x="168" y="0"/>
                    </a:lnTo>
                    <a:lnTo>
                      <a:pt x="160" y="0"/>
                    </a:lnTo>
                    <a:lnTo>
                      <a:pt x="152" y="7"/>
                    </a:lnTo>
                    <a:lnTo>
                      <a:pt x="137" y="22"/>
                    </a:lnTo>
                    <a:lnTo>
                      <a:pt x="122" y="30"/>
                    </a:lnTo>
                    <a:lnTo>
                      <a:pt x="114" y="45"/>
                    </a:lnTo>
                    <a:lnTo>
                      <a:pt x="107" y="68"/>
                    </a:lnTo>
                    <a:lnTo>
                      <a:pt x="99" y="76"/>
                    </a:lnTo>
                    <a:lnTo>
                      <a:pt x="76" y="91"/>
                    </a:lnTo>
                    <a:lnTo>
                      <a:pt x="53" y="106"/>
                    </a:lnTo>
                    <a:lnTo>
                      <a:pt x="38" y="114"/>
                    </a:lnTo>
                    <a:lnTo>
                      <a:pt x="31" y="106"/>
                    </a:lnTo>
                    <a:lnTo>
                      <a:pt x="23" y="114"/>
                    </a:lnTo>
                    <a:lnTo>
                      <a:pt x="0" y="121"/>
                    </a:lnTo>
                    <a:lnTo>
                      <a:pt x="8" y="121"/>
                    </a:lnTo>
                    <a:lnTo>
                      <a:pt x="23" y="114"/>
                    </a:lnTo>
                    <a:lnTo>
                      <a:pt x="38" y="121"/>
                    </a:lnTo>
                    <a:lnTo>
                      <a:pt x="46" y="121"/>
                    </a:lnTo>
                    <a:lnTo>
                      <a:pt x="46" y="144"/>
                    </a:lnTo>
                    <a:lnTo>
                      <a:pt x="53" y="144"/>
                    </a:lnTo>
                    <a:lnTo>
                      <a:pt x="61" y="144"/>
                    </a:lnTo>
                    <a:lnTo>
                      <a:pt x="61" y="129"/>
                    </a:lnTo>
                    <a:lnTo>
                      <a:pt x="53" y="121"/>
                    </a:lnTo>
                    <a:lnTo>
                      <a:pt x="61" y="114"/>
                    </a:lnTo>
                    <a:lnTo>
                      <a:pt x="69" y="106"/>
                    </a:lnTo>
                    <a:lnTo>
                      <a:pt x="76" y="106"/>
                    </a:lnTo>
                    <a:lnTo>
                      <a:pt x="92" y="98"/>
                    </a:lnTo>
                    <a:lnTo>
                      <a:pt x="99" y="91"/>
                    </a:lnTo>
                    <a:lnTo>
                      <a:pt x="107" y="91"/>
                    </a:lnTo>
                    <a:lnTo>
                      <a:pt x="114" y="76"/>
                    </a:lnTo>
                    <a:lnTo>
                      <a:pt x="130" y="53"/>
                    </a:lnTo>
                    <a:lnTo>
                      <a:pt x="137" y="45"/>
                    </a:lnTo>
                    <a:lnTo>
                      <a:pt x="137" y="38"/>
                    </a:lnTo>
                    <a:lnTo>
                      <a:pt x="160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95" name="Freeform 63"/>
              <p:cNvSpPr>
                <a:spLocks/>
              </p:cNvSpPr>
              <p:nvPr/>
            </p:nvSpPr>
            <p:spPr bwMode="auto">
              <a:xfrm>
                <a:off x="4503740" y="3197222"/>
                <a:ext cx="58737" cy="19049"/>
              </a:xfrm>
              <a:custGeom>
                <a:avLst/>
                <a:gdLst>
                  <a:gd name="T0" fmla="*/ 2147483647 w 45"/>
                  <a:gd name="T1" fmla="*/ 2147483647 h 15"/>
                  <a:gd name="T2" fmla="*/ 2147483647 w 45"/>
                  <a:gd name="T3" fmla="*/ 2147483647 h 15"/>
                  <a:gd name="T4" fmla="*/ 2147483647 w 45"/>
                  <a:gd name="T5" fmla="*/ 0 h 15"/>
                  <a:gd name="T6" fmla="*/ 2147483647 w 45"/>
                  <a:gd name="T7" fmla="*/ 0 h 15"/>
                  <a:gd name="T8" fmla="*/ 2147483647 w 45"/>
                  <a:gd name="T9" fmla="*/ 0 h 15"/>
                  <a:gd name="T10" fmla="*/ 2147483647 w 45"/>
                  <a:gd name="T11" fmla="*/ 2147483647 h 15"/>
                  <a:gd name="T12" fmla="*/ 2147483647 w 45"/>
                  <a:gd name="T13" fmla="*/ 2147483647 h 15"/>
                  <a:gd name="T14" fmla="*/ 0 w 45"/>
                  <a:gd name="T15" fmla="*/ 2147483647 h 15"/>
                  <a:gd name="T16" fmla="*/ 2147483647 w 45"/>
                  <a:gd name="T17" fmla="*/ 2147483647 h 15"/>
                  <a:gd name="T18" fmla="*/ 2147483647 w 45"/>
                  <a:gd name="T19" fmla="*/ 2147483647 h 15"/>
                  <a:gd name="T20" fmla="*/ 2147483647 w 45"/>
                  <a:gd name="T21" fmla="*/ 2147483647 h 15"/>
                  <a:gd name="T22" fmla="*/ 2147483647 w 45"/>
                  <a:gd name="T23" fmla="*/ 2147483647 h 15"/>
                  <a:gd name="T24" fmla="*/ 2147483647 w 45"/>
                  <a:gd name="T25" fmla="*/ 2147483647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"/>
                  <a:gd name="T40" fmla="*/ 0 h 15"/>
                  <a:gd name="T41" fmla="*/ 45 w 45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" h="15">
                    <a:moveTo>
                      <a:pt x="38" y="15"/>
                    </a:moveTo>
                    <a:lnTo>
                      <a:pt x="45" y="8"/>
                    </a:lnTo>
                    <a:lnTo>
                      <a:pt x="45" y="0"/>
                    </a:lnTo>
                    <a:lnTo>
                      <a:pt x="30" y="0"/>
                    </a:lnTo>
                    <a:lnTo>
                      <a:pt x="23" y="0"/>
                    </a:lnTo>
                    <a:lnTo>
                      <a:pt x="7" y="8"/>
                    </a:lnTo>
                    <a:lnTo>
                      <a:pt x="7" y="15"/>
                    </a:lnTo>
                    <a:lnTo>
                      <a:pt x="0" y="15"/>
                    </a:lnTo>
                    <a:lnTo>
                      <a:pt x="7" y="15"/>
                    </a:lnTo>
                    <a:lnTo>
                      <a:pt x="15" y="15"/>
                    </a:lnTo>
                    <a:lnTo>
                      <a:pt x="15" y="8"/>
                    </a:lnTo>
                    <a:lnTo>
                      <a:pt x="23" y="8"/>
                    </a:lnTo>
                    <a:lnTo>
                      <a:pt x="38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96" name="Freeform 64"/>
              <p:cNvSpPr>
                <a:spLocks/>
              </p:cNvSpPr>
              <p:nvPr/>
            </p:nvSpPr>
            <p:spPr bwMode="auto">
              <a:xfrm>
                <a:off x="4456114" y="3135309"/>
                <a:ext cx="38099" cy="30162"/>
              </a:xfrm>
              <a:custGeom>
                <a:avLst/>
                <a:gdLst>
                  <a:gd name="T0" fmla="*/ 2147483647 w 30"/>
                  <a:gd name="T1" fmla="*/ 2147483647 h 22"/>
                  <a:gd name="T2" fmla="*/ 2147483647 w 30"/>
                  <a:gd name="T3" fmla="*/ 2147483647 h 22"/>
                  <a:gd name="T4" fmla="*/ 2147483647 w 30"/>
                  <a:gd name="T5" fmla="*/ 2147483647 h 22"/>
                  <a:gd name="T6" fmla="*/ 2147483647 w 30"/>
                  <a:gd name="T7" fmla="*/ 0 h 22"/>
                  <a:gd name="T8" fmla="*/ 2147483647 w 30"/>
                  <a:gd name="T9" fmla="*/ 2147483647 h 22"/>
                  <a:gd name="T10" fmla="*/ 0 w 30"/>
                  <a:gd name="T11" fmla="*/ 2147483647 h 22"/>
                  <a:gd name="T12" fmla="*/ 0 w 30"/>
                  <a:gd name="T13" fmla="*/ 2147483647 h 22"/>
                  <a:gd name="T14" fmla="*/ 2147483647 w 30"/>
                  <a:gd name="T15" fmla="*/ 2147483647 h 22"/>
                  <a:gd name="T16" fmla="*/ 2147483647 w 30"/>
                  <a:gd name="T17" fmla="*/ 2147483647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22"/>
                  <a:gd name="T29" fmla="*/ 30 w 30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22">
                    <a:moveTo>
                      <a:pt x="22" y="22"/>
                    </a:moveTo>
                    <a:lnTo>
                      <a:pt x="30" y="15"/>
                    </a:lnTo>
                    <a:lnTo>
                      <a:pt x="30" y="7"/>
                    </a:lnTo>
                    <a:lnTo>
                      <a:pt x="22" y="0"/>
                    </a:lnTo>
                    <a:lnTo>
                      <a:pt x="15" y="7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7" y="22"/>
                    </a:lnTo>
                    <a:lnTo>
                      <a:pt x="22" y="22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97" name="Freeform 65"/>
              <p:cNvSpPr>
                <a:spLocks/>
              </p:cNvSpPr>
              <p:nvPr/>
            </p:nvSpPr>
            <p:spPr bwMode="auto">
              <a:xfrm>
                <a:off x="4189415" y="3238495"/>
                <a:ext cx="52387" cy="20638"/>
              </a:xfrm>
              <a:custGeom>
                <a:avLst/>
                <a:gdLst>
                  <a:gd name="T0" fmla="*/ 2147483647 w 38"/>
                  <a:gd name="T1" fmla="*/ 2147483647 h 15"/>
                  <a:gd name="T2" fmla="*/ 2147483647 w 38"/>
                  <a:gd name="T3" fmla="*/ 0 h 15"/>
                  <a:gd name="T4" fmla="*/ 2147483647 w 38"/>
                  <a:gd name="T5" fmla="*/ 0 h 15"/>
                  <a:gd name="T6" fmla="*/ 2147483647 w 38"/>
                  <a:gd name="T7" fmla="*/ 0 h 15"/>
                  <a:gd name="T8" fmla="*/ 2147483647 w 38"/>
                  <a:gd name="T9" fmla="*/ 0 h 15"/>
                  <a:gd name="T10" fmla="*/ 2147483647 w 38"/>
                  <a:gd name="T11" fmla="*/ 0 h 15"/>
                  <a:gd name="T12" fmla="*/ 0 w 38"/>
                  <a:gd name="T13" fmla="*/ 2147483647 h 15"/>
                  <a:gd name="T14" fmla="*/ 0 w 38"/>
                  <a:gd name="T15" fmla="*/ 2147483647 h 15"/>
                  <a:gd name="T16" fmla="*/ 2147483647 w 38"/>
                  <a:gd name="T17" fmla="*/ 2147483647 h 15"/>
                  <a:gd name="T18" fmla="*/ 2147483647 w 38"/>
                  <a:gd name="T19" fmla="*/ 2147483647 h 15"/>
                  <a:gd name="T20" fmla="*/ 2147483647 w 38"/>
                  <a:gd name="T21" fmla="*/ 2147483647 h 15"/>
                  <a:gd name="T22" fmla="*/ 2147483647 w 38"/>
                  <a:gd name="T23" fmla="*/ 2147483647 h 1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8"/>
                  <a:gd name="T37" fmla="*/ 0 h 15"/>
                  <a:gd name="T38" fmla="*/ 38 w 38"/>
                  <a:gd name="T39" fmla="*/ 15 h 1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8" h="15">
                    <a:moveTo>
                      <a:pt x="38" y="7"/>
                    </a:moveTo>
                    <a:lnTo>
                      <a:pt x="38" y="0"/>
                    </a:lnTo>
                    <a:lnTo>
                      <a:pt x="31" y="0"/>
                    </a:lnTo>
                    <a:lnTo>
                      <a:pt x="23" y="0"/>
                    </a:lnTo>
                    <a:lnTo>
                      <a:pt x="15" y="0"/>
                    </a:lnTo>
                    <a:lnTo>
                      <a:pt x="8" y="0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8" y="15"/>
                    </a:lnTo>
                    <a:lnTo>
                      <a:pt x="15" y="15"/>
                    </a:lnTo>
                    <a:lnTo>
                      <a:pt x="31" y="15"/>
                    </a:lnTo>
                    <a:lnTo>
                      <a:pt x="38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98" name="Freeform 66"/>
              <p:cNvSpPr>
                <a:spLocks/>
              </p:cNvSpPr>
              <p:nvPr/>
            </p:nvSpPr>
            <p:spPr bwMode="auto">
              <a:xfrm>
                <a:off x="4281490" y="3330570"/>
                <a:ext cx="55562" cy="41275"/>
              </a:xfrm>
              <a:custGeom>
                <a:avLst/>
                <a:gdLst>
                  <a:gd name="T0" fmla="*/ 2147483647 w 45"/>
                  <a:gd name="T1" fmla="*/ 2147483647 h 30"/>
                  <a:gd name="T2" fmla="*/ 2147483647 w 45"/>
                  <a:gd name="T3" fmla="*/ 2147483647 h 30"/>
                  <a:gd name="T4" fmla="*/ 2147483647 w 45"/>
                  <a:gd name="T5" fmla="*/ 2147483647 h 30"/>
                  <a:gd name="T6" fmla="*/ 2147483647 w 45"/>
                  <a:gd name="T7" fmla="*/ 2147483647 h 30"/>
                  <a:gd name="T8" fmla="*/ 2147483647 w 45"/>
                  <a:gd name="T9" fmla="*/ 2147483647 h 30"/>
                  <a:gd name="T10" fmla="*/ 2147483647 w 45"/>
                  <a:gd name="T11" fmla="*/ 2147483647 h 30"/>
                  <a:gd name="T12" fmla="*/ 2147483647 w 45"/>
                  <a:gd name="T13" fmla="*/ 2147483647 h 30"/>
                  <a:gd name="T14" fmla="*/ 2147483647 w 45"/>
                  <a:gd name="T15" fmla="*/ 2147483647 h 30"/>
                  <a:gd name="T16" fmla="*/ 2147483647 w 45"/>
                  <a:gd name="T17" fmla="*/ 2147483647 h 30"/>
                  <a:gd name="T18" fmla="*/ 2147483647 w 45"/>
                  <a:gd name="T19" fmla="*/ 0 h 30"/>
                  <a:gd name="T20" fmla="*/ 2147483647 w 45"/>
                  <a:gd name="T21" fmla="*/ 0 h 30"/>
                  <a:gd name="T22" fmla="*/ 2147483647 w 45"/>
                  <a:gd name="T23" fmla="*/ 0 h 30"/>
                  <a:gd name="T24" fmla="*/ 0 w 45"/>
                  <a:gd name="T25" fmla="*/ 2147483647 h 30"/>
                  <a:gd name="T26" fmla="*/ 2147483647 w 45"/>
                  <a:gd name="T27" fmla="*/ 2147483647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5"/>
                  <a:gd name="T43" fmla="*/ 0 h 30"/>
                  <a:gd name="T44" fmla="*/ 45 w 45"/>
                  <a:gd name="T45" fmla="*/ 30 h 3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5" h="30">
                    <a:moveTo>
                      <a:pt x="7" y="8"/>
                    </a:moveTo>
                    <a:lnTo>
                      <a:pt x="15" y="15"/>
                    </a:lnTo>
                    <a:lnTo>
                      <a:pt x="23" y="23"/>
                    </a:lnTo>
                    <a:lnTo>
                      <a:pt x="30" y="23"/>
                    </a:lnTo>
                    <a:lnTo>
                      <a:pt x="38" y="30"/>
                    </a:lnTo>
                    <a:lnTo>
                      <a:pt x="45" y="30"/>
                    </a:lnTo>
                    <a:lnTo>
                      <a:pt x="38" y="23"/>
                    </a:lnTo>
                    <a:lnTo>
                      <a:pt x="38" y="15"/>
                    </a:lnTo>
                    <a:lnTo>
                      <a:pt x="30" y="8"/>
                    </a:lnTo>
                    <a:lnTo>
                      <a:pt x="23" y="0"/>
                    </a:lnTo>
                    <a:lnTo>
                      <a:pt x="15" y="0"/>
                    </a:lnTo>
                    <a:lnTo>
                      <a:pt x="7" y="0"/>
                    </a:lnTo>
                    <a:lnTo>
                      <a:pt x="0" y="8"/>
                    </a:lnTo>
                    <a:lnTo>
                      <a:pt x="7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899" name="Freeform 67"/>
              <p:cNvSpPr>
                <a:spLocks/>
              </p:cNvSpPr>
              <p:nvPr/>
            </p:nvSpPr>
            <p:spPr bwMode="auto">
              <a:xfrm>
                <a:off x="4649789" y="3174996"/>
                <a:ext cx="58737" cy="134937"/>
              </a:xfrm>
              <a:custGeom>
                <a:avLst/>
                <a:gdLst>
                  <a:gd name="T0" fmla="*/ 2147483647 w 45"/>
                  <a:gd name="T1" fmla="*/ 2147483647 h 99"/>
                  <a:gd name="T2" fmla="*/ 2147483647 w 45"/>
                  <a:gd name="T3" fmla="*/ 2147483647 h 99"/>
                  <a:gd name="T4" fmla="*/ 2147483647 w 45"/>
                  <a:gd name="T5" fmla="*/ 2147483647 h 99"/>
                  <a:gd name="T6" fmla="*/ 2147483647 w 45"/>
                  <a:gd name="T7" fmla="*/ 2147483647 h 99"/>
                  <a:gd name="T8" fmla="*/ 2147483647 w 45"/>
                  <a:gd name="T9" fmla="*/ 2147483647 h 99"/>
                  <a:gd name="T10" fmla="*/ 2147483647 w 45"/>
                  <a:gd name="T11" fmla="*/ 2147483647 h 99"/>
                  <a:gd name="T12" fmla="*/ 2147483647 w 45"/>
                  <a:gd name="T13" fmla="*/ 2147483647 h 99"/>
                  <a:gd name="T14" fmla="*/ 2147483647 w 45"/>
                  <a:gd name="T15" fmla="*/ 2147483647 h 99"/>
                  <a:gd name="T16" fmla="*/ 2147483647 w 45"/>
                  <a:gd name="T17" fmla="*/ 0 h 99"/>
                  <a:gd name="T18" fmla="*/ 0 w 45"/>
                  <a:gd name="T19" fmla="*/ 0 h 99"/>
                  <a:gd name="T20" fmla="*/ 0 w 45"/>
                  <a:gd name="T21" fmla="*/ 2147483647 h 99"/>
                  <a:gd name="T22" fmla="*/ 2147483647 w 45"/>
                  <a:gd name="T23" fmla="*/ 2147483647 h 99"/>
                  <a:gd name="T24" fmla="*/ 2147483647 w 45"/>
                  <a:gd name="T25" fmla="*/ 2147483647 h 99"/>
                  <a:gd name="T26" fmla="*/ 2147483647 w 45"/>
                  <a:gd name="T27" fmla="*/ 2147483647 h 99"/>
                  <a:gd name="T28" fmla="*/ 2147483647 w 45"/>
                  <a:gd name="T29" fmla="*/ 2147483647 h 99"/>
                  <a:gd name="T30" fmla="*/ 2147483647 w 45"/>
                  <a:gd name="T31" fmla="*/ 2147483647 h 99"/>
                  <a:gd name="T32" fmla="*/ 2147483647 w 45"/>
                  <a:gd name="T33" fmla="*/ 2147483647 h 99"/>
                  <a:gd name="T34" fmla="*/ 2147483647 w 45"/>
                  <a:gd name="T35" fmla="*/ 2147483647 h 99"/>
                  <a:gd name="T36" fmla="*/ 2147483647 w 45"/>
                  <a:gd name="T37" fmla="*/ 2147483647 h 99"/>
                  <a:gd name="T38" fmla="*/ 2147483647 w 45"/>
                  <a:gd name="T39" fmla="*/ 2147483647 h 99"/>
                  <a:gd name="T40" fmla="*/ 2147483647 w 45"/>
                  <a:gd name="T41" fmla="*/ 2147483647 h 99"/>
                  <a:gd name="T42" fmla="*/ 2147483647 w 45"/>
                  <a:gd name="T43" fmla="*/ 2147483647 h 99"/>
                  <a:gd name="T44" fmla="*/ 2147483647 w 45"/>
                  <a:gd name="T45" fmla="*/ 2147483647 h 99"/>
                  <a:gd name="T46" fmla="*/ 0 w 45"/>
                  <a:gd name="T47" fmla="*/ 2147483647 h 99"/>
                  <a:gd name="T48" fmla="*/ 0 w 45"/>
                  <a:gd name="T49" fmla="*/ 2147483647 h 99"/>
                  <a:gd name="T50" fmla="*/ 2147483647 w 45"/>
                  <a:gd name="T51" fmla="*/ 2147483647 h 99"/>
                  <a:gd name="T52" fmla="*/ 2147483647 w 45"/>
                  <a:gd name="T53" fmla="*/ 2147483647 h 99"/>
                  <a:gd name="T54" fmla="*/ 2147483647 w 45"/>
                  <a:gd name="T55" fmla="*/ 2147483647 h 99"/>
                  <a:gd name="T56" fmla="*/ 2147483647 w 45"/>
                  <a:gd name="T57" fmla="*/ 2147483647 h 99"/>
                  <a:gd name="T58" fmla="*/ 2147483647 w 45"/>
                  <a:gd name="T59" fmla="*/ 2147483647 h 99"/>
                  <a:gd name="T60" fmla="*/ 2147483647 w 45"/>
                  <a:gd name="T61" fmla="*/ 2147483647 h 99"/>
                  <a:gd name="T62" fmla="*/ 2147483647 w 45"/>
                  <a:gd name="T63" fmla="*/ 2147483647 h 99"/>
                  <a:gd name="T64" fmla="*/ 2147483647 w 45"/>
                  <a:gd name="T65" fmla="*/ 2147483647 h 99"/>
                  <a:gd name="T66" fmla="*/ 2147483647 w 45"/>
                  <a:gd name="T67" fmla="*/ 2147483647 h 99"/>
                  <a:gd name="T68" fmla="*/ 2147483647 w 45"/>
                  <a:gd name="T69" fmla="*/ 2147483647 h 9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5"/>
                  <a:gd name="T106" fmla="*/ 0 h 99"/>
                  <a:gd name="T107" fmla="*/ 45 w 45"/>
                  <a:gd name="T108" fmla="*/ 99 h 9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5" h="99">
                    <a:moveTo>
                      <a:pt x="38" y="46"/>
                    </a:moveTo>
                    <a:lnTo>
                      <a:pt x="45" y="38"/>
                    </a:lnTo>
                    <a:lnTo>
                      <a:pt x="38" y="30"/>
                    </a:lnTo>
                    <a:lnTo>
                      <a:pt x="30" y="30"/>
                    </a:lnTo>
                    <a:lnTo>
                      <a:pt x="38" y="23"/>
                    </a:lnTo>
                    <a:lnTo>
                      <a:pt x="45" y="15"/>
                    </a:lnTo>
                    <a:lnTo>
                      <a:pt x="38" y="8"/>
                    </a:lnTo>
                    <a:lnTo>
                      <a:pt x="23" y="15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7" y="15"/>
                    </a:lnTo>
                    <a:lnTo>
                      <a:pt x="15" y="15"/>
                    </a:lnTo>
                    <a:lnTo>
                      <a:pt x="23" y="15"/>
                    </a:lnTo>
                    <a:lnTo>
                      <a:pt x="23" y="23"/>
                    </a:lnTo>
                    <a:lnTo>
                      <a:pt x="23" y="30"/>
                    </a:lnTo>
                    <a:lnTo>
                      <a:pt x="30" y="30"/>
                    </a:lnTo>
                    <a:lnTo>
                      <a:pt x="30" y="38"/>
                    </a:lnTo>
                    <a:lnTo>
                      <a:pt x="30" y="53"/>
                    </a:lnTo>
                    <a:lnTo>
                      <a:pt x="23" y="53"/>
                    </a:lnTo>
                    <a:lnTo>
                      <a:pt x="15" y="61"/>
                    </a:lnTo>
                    <a:lnTo>
                      <a:pt x="15" y="76"/>
                    </a:lnTo>
                    <a:lnTo>
                      <a:pt x="7" y="84"/>
                    </a:lnTo>
                    <a:lnTo>
                      <a:pt x="0" y="91"/>
                    </a:lnTo>
                    <a:lnTo>
                      <a:pt x="0" y="99"/>
                    </a:lnTo>
                    <a:lnTo>
                      <a:pt x="7" y="99"/>
                    </a:lnTo>
                    <a:lnTo>
                      <a:pt x="7" y="91"/>
                    </a:lnTo>
                    <a:lnTo>
                      <a:pt x="15" y="91"/>
                    </a:lnTo>
                    <a:lnTo>
                      <a:pt x="15" y="84"/>
                    </a:lnTo>
                    <a:lnTo>
                      <a:pt x="23" y="76"/>
                    </a:lnTo>
                    <a:lnTo>
                      <a:pt x="23" y="68"/>
                    </a:lnTo>
                    <a:lnTo>
                      <a:pt x="30" y="61"/>
                    </a:lnTo>
                    <a:lnTo>
                      <a:pt x="30" y="53"/>
                    </a:lnTo>
                    <a:lnTo>
                      <a:pt x="30" y="46"/>
                    </a:lnTo>
                    <a:lnTo>
                      <a:pt x="38" y="46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00" name="Freeform 68"/>
              <p:cNvSpPr>
                <a:spLocks/>
              </p:cNvSpPr>
              <p:nvPr/>
            </p:nvSpPr>
            <p:spPr bwMode="auto">
              <a:xfrm>
                <a:off x="4435476" y="2587622"/>
                <a:ext cx="166688" cy="112713"/>
              </a:xfrm>
              <a:custGeom>
                <a:avLst/>
                <a:gdLst>
                  <a:gd name="T0" fmla="*/ 2147483647 w 130"/>
                  <a:gd name="T1" fmla="*/ 2147483647 h 83"/>
                  <a:gd name="T2" fmla="*/ 2147483647 w 130"/>
                  <a:gd name="T3" fmla="*/ 2147483647 h 83"/>
                  <a:gd name="T4" fmla="*/ 2147483647 w 130"/>
                  <a:gd name="T5" fmla="*/ 2147483647 h 83"/>
                  <a:gd name="T6" fmla="*/ 2147483647 w 130"/>
                  <a:gd name="T7" fmla="*/ 2147483647 h 83"/>
                  <a:gd name="T8" fmla="*/ 2147483647 w 130"/>
                  <a:gd name="T9" fmla="*/ 2147483647 h 83"/>
                  <a:gd name="T10" fmla="*/ 2147483647 w 130"/>
                  <a:gd name="T11" fmla="*/ 2147483647 h 83"/>
                  <a:gd name="T12" fmla="*/ 2147483647 w 130"/>
                  <a:gd name="T13" fmla="*/ 2147483647 h 83"/>
                  <a:gd name="T14" fmla="*/ 2147483647 w 130"/>
                  <a:gd name="T15" fmla="*/ 2147483647 h 83"/>
                  <a:gd name="T16" fmla="*/ 2147483647 w 130"/>
                  <a:gd name="T17" fmla="*/ 2147483647 h 83"/>
                  <a:gd name="T18" fmla="*/ 2147483647 w 130"/>
                  <a:gd name="T19" fmla="*/ 2147483647 h 83"/>
                  <a:gd name="T20" fmla="*/ 2147483647 w 130"/>
                  <a:gd name="T21" fmla="*/ 2147483647 h 83"/>
                  <a:gd name="T22" fmla="*/ 2147483647 w 130"/>
                  <a:gd name="T23" fmla="*/ 2147483647 h 83"/>
                  <a:gd name="T24" fmla="*/ 2147483647 w 130"/>
                  <a:gd name="T25" fmla="*/ 2147483647 h 83"/>
                  <a:gd name="T26" fmla="*/ 2147483647 w 130"/>
                  <a:gd name="T27" fmla="*/ 2147483647 h 83"/>
                  <a:gd name="T28" fmla="*/ 2147483647 w 130"/>
                  <a:gd name="T29" fmla="*/ 2147483647 h 83"/>
                  <a:gd name="T30" fmla="*/ 2147483647 w 130"/>
                  <a:gd name="T31" fmla="*/ 2147483647 h 83"/>
                  <a:gd name="T32" fmla="*/ 2147483647 w 130"/>
                  <a:gd name="T33" fmla="*/ 2147483647 h 83"/>
                  <a:gd name="T34" fmla="*/ 2147483647 w 130"/>
                  <a:gd name="T35" fmla="*/ 2147483647 h 83"/>
                  <a:gd name="T36" fmla="*/ 2147483647 w 130"/>
                  <a:gd name="T37" fmla="*/ 2147483647 h 83"/>
                  <a:gd name="T38" fmla="*/ 2147483647 w 130"/>
                  <a:gd name="T39" fmla="*/ 2147483647 h 83"/>
                  <a:gd name="T40" fmla="*/ 2147483647 w 130"/>
                  <a:gd name="T41" fmla="*/ 2147483647 h 83"/>
                  <a:gd name="T42" fmla="*/ 2147483647 w 130"/>
                  <a:gd name="T43" fmla="*/ 2147483647 h 83"/>
                  <a:gd name="T44" fmla="*/ 2147483647 w 130"/>
                  <a:gd name="T45" fmla="*/ 2147483647 h 83"/>
                  <a:gd name="T46" fmla="*/ 2147483647 w 130"/>
                  <a:gd name="T47" fmla="*/ 2147483647 h 83"/>
                  <a:gd name="T48" fmla="*/ 2147483647 w 130"/>
                  <a:gd name="T49" fmla="*/ 2147483647 h 83"/>
                  <a:gd name="T50" fmla="*/ 2147483647 w 130"/>
                  <a:gd name="T51" fmla="*/ 0 h 83"/>
                  <a:gd name="T52" fmla="*/ 2147483647 w 130"/>
                  <a:gd name="T53" fmla="*/ 2147483647 h 83"/>
                  <a:gd name="T54" fmla="*/ 2147483647 w 130"/>
                  <a:gd name="T55" fmla="*/ 2147483647 h 83"/>
                  <a:gd name="T56" fmla="*/ 2147483647 w 130"/>
                  <a:gd name="T57" fmla="*/ 0 h 83"/>
                  <a:gd name="T58" fmla="*/ 2147483647 w 130"/>
                  <a:gd name="T59" fmla="*/ 0 h 83"/>
                  <a:gd name="T60" fmla="*/ 2147483647 w 130"/>
                  <a:gd name="T61" fmla="*/ 0 h 83"/>
                  <a:gd name="T62" fmla="*/ 2147483647 w 130"/>
                  <a:gd name="T63" fmla="*/ 2147483647 h 83"/>
                  <a:gd name="T64" fmla="*/ 0 w 130"/>
                  <a:gd name="T65" fmla="*/ 2147483647 h 83"/>
                  <a:gd name="T66" fmla="*/ 0 w 130"/>
                  <a:gd name="T67" fmla="*/ 2147483647 h 83"/>
                  <a:gd name="T68" fmla="*/ 2147483647 w 130"/>
                  <a:gd name="T69" fmla="*/ 2147483647 h 83"/>
                  <a:gd name="T70" fmla="*/ 2147483647 w 130"/>
                  <a:gd name="T71" fmla="*/ 2147483647 h 83"/>
                  <a:gd name="T72" fmla="*/ 2147483647 w 130"/>
                  <a:gd name="T73" fmla="*/ 2147483647 h 83"/>
                  <a:gd name="T74" fmla="*/ 2147483647 w 130"/>
                  <a:gd name="T75" fmla="*/ 2147483647 h 8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30"/>
                  <a:gd name="T115" fmla="*/ 0 h 83"/>
                  <a:gd name="T116" fmla="*/ 130 w 130"/>
                  <a:gd name="T117" fmla="*/ 83 h 83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30" h="83">
                    <a:moveTo>
                      <a:pt x="69" y="61"/>
                    </a:moveTo>
                    <a:lnTo>
                      <a:pt x="77" y="68"/>
                    </a:lnTo>
                    <a:lnTo>
                      <a:pt x="92" y="68"/>
                    </a:lnTo>
                    <a:lnTo>
                      <a:pt x="99" y="68"/>
                    </a:lnTo>
                    <a:lnTo>
                      <a:pt x="107" y="68"/>
                    </a:lnTo>
                    <a:lnTo>
                      <a:pt x="115" y="76"/>
                    </a:lnTo>
                    <a:lnTo>
                      <a:pt x="115" y="83"/>
                    </a:lnTo>
                    <a:lnTo>
                      <a:pt x="122" y="83"/>
                    </a:lnTo>
                    <a:lnTo>
                      <a:pt x="130" y="83"/>
                    </a:lnTo>
                    <a:lnTo>
                      <a:pt x="130" y="76"/>
                    </a:lnTo>
                    <a:lnTo>
                      <a:pt x="130" y="68"/>
                    </a:lnTo>
                    <a:lnTo>
                      <a:pt x="122" y="68"/>
                    </a:lnTo>
                    <a:lnTo>
                      <a:pt x="115" y="61"/>
                    </a:lnTo>
                    <a:lnTo>
                      <a:pt x="107" y="61"/>
                    </a:lnTo>
                    <a:lnTo>
                      <a:pt x="99" y="53"/>
                    </a:lnTo>
                    <a:lnTo>
                      <a:pt x="99" y="45"/>
                    </a:lnTo>
                    <a:lnTo>
                      <a:pt x="107" y="23"/>
                    </a:lnTo>
                    <a:lnTo>
                      <a:pt x="99" y="23"/>
                    </a:lnTo>
                    <a:lnTo>
                      <a:pt x="92" y="38"/>
                    </a:lnTo>
                    <a:lnTo>
                      <a:pt x="84" y="38"/>
                    </a:lnTo>
                    <a:lnTo>
                      <a:pt x="77" y="38"/>
                    </a:lnTo>
                    <a:lnTo>
                      <a:pt x="69" y="30"/>
                    </a:lnTo>
                    <a:lnTo>
                      <a:pt x="69" y="23"/>
                    </a:lnTo>
                    <a:lnTo>
                      <a:pt x="77" y="15"/>
                    </a:lnTo>
                    <a:lnTo>
                      <a:pt x="77" y="7"/>
                    </a:lnTo>
                    <a:lnTo>
                      <a:pt x="61" y="0"/>
                    </a:lnTo>
                    <a:lnTo>
                      <a:pt x="46" y="7"/>
                    </a:lnTo>
                    <a:lnTo>
                      <a:pt x="38" y="7"/>
                    </a:lnTo>
                    <a:lnTo>
                      <a:pt x="31" y="0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8" y="23"/>
                    </a:lnTo>
                    <a:lnTo>
                      <a:pt x="0" y="45"/>
                    </a:lnTo>
                    <a:lnTo>
                      <a:pt x="0" y="53"/>
                    </a:lnTo>
                    <a:lnTo>
                      <a:pt x="16" y="53"/>
                    </a:lnTo>
                    <a:lnTo>
                      <a:pt x="23" y="61"/>
                    </a:lnTo>
                    <a:lnTo>
                      <a:pt x="31" y="68"/>
                    </a:lnTo>
                    <a:lnTo>
                      <a:pt x="69" y="61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01" name="Freeform 69"/>
              <p:cNvSpPr>
                <a:spLocks/>
              </p:cNvSpPr>
              <p:nvPr/>
            </p:nvSpPr>
            <p:spPr bwMode="auto">
              <a:xfrm>
                <a:off x="4016376" y="3929058"/>
                <a:ext cx="96838" cy="90487"/>
              </a:xfrm>
              <a:custGeom>
                <a:avLst/>
                <a:gdLst>
                  <a:gd name="T0" fmla="*/ 2147483647 w 76"/>
                  <a:gd name="T1" fmla="*/ 2147483647 h 68"/>
                  <a:gd name="T2" fmla="*/ 2147483647 w 76"/>
                  <a:gd name="T3" fmla="*/ 2147483647 h 68"/>
                  <a:gd name="T4" fmla="*/ 2147483647 w 76"/>
                  <a:gd name="T5" fmla="*/ 0 h 68"/>
                  <a:gd name="T6" fmla="*/ 2147483647 w 76"/>
                  <a:gd name="T7" fmla="*/ 0 h 68"/>
                  <a:gd name="T8" fmla="*/ 0 w 76"/>
                  <a:gd name="T9" fmla="*/ 2147483647 h 68"/>
                  <a:gd name="T10" fmla="*/ 0 w 76"/>
                  <a:gd name="T11" fmla="*/ 2147483647 h 68"/>
                  <a:gd name="T12" fmla="*/ 0 w 76"/>
                  <a:gd name="T13" fmla="*/ 2147483647 h 68"/>
                  <a:gd name="T14" fmla="*/ 2147483647 w 76"/>
                  <a:gd name="T15" fmla="*/ 2147483647 h 68"/>
                  <a:gd name="T16" fmla="*/ 2147483647 w 76"/>
                  <a:gd name="T17" fmla="*/ 2147483647 h 68"/>
                  <a:gd name="T18" fmla="*/ 2147483647 w 76"/>
                  <a:gd name="T19" fmla="*/ 2147483647 h 68"/>
                  <a:gd name="T20" fmla="*/ 2147483647 w 76"/>
                  <a:gd name="T21" fmla="*/ 2147483647 h 68"/>
                  <a:gd name="T22" fmla="*/ 2147483647 w 76"/>
                  <a:gd name="T23" fmla="*/ 2147483647 h 68"/>
                  <a:gd name="T24" fmla="*/ 2147483647 w 76"/>
                  <a:gd name="T25" fmla="*/ 2147483647 h 68"/>
                  <a:gd name="T26" fmla="*/ 2147483647 w 76"/>
                  <a:gd name="T27" fmla="*/ 2147483647 h 68"/>
                  <a:gd name="T28" fmla="*/ 2147483647 w 76"/>
                  <a:gd name="T29" fmla="*/ 2147483647 h 6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6"/>
                  <a:gd name="T46" fmla="*/ 0 h 68"/>
                  <a:gd name="T47" fmla="*/ 76 w 76"/>
                  <a:gd name="T48" fmla="*/ 68 h 6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6" h="68">
                    <a:moveTo>
                      <a:pt x="46" y="38"/>
                    </a:moveTo>
                    <a:lnTo>
                      <a:pt x="38" y="30"/>
                    </a:lnTo>
                    <a:lnTo>
                      <a:pt x="31" y="0"/>
                    </a:lnTo>
                    <a:lnTo>
                      <a:pt x="23" y="0"/>
                    </a:lnTo>
                    <a:lnTo>
                      <a:pt x="0" y="30"/>
                    </a:lnTo>
                    <a:lnTo>
                      <a:pt x="0" y="38"/>
                    </a:lnTo>
                    <a:lnTo>
                      <a:pt x="0" y="45"/>
                    </a:lnTo>
                    <a:lnTo>
                      <a:pt x="8" y="45"/>
                    </a:lnTo>
                    <a:lnTo>
                      <a:pt x="23" y="30"/>
                    </a:lnTo>
                    <a:lnTo>
                      <a:pt x="31" y="38"/>
                    </a:lnTo>
                    <a:lnTo>
                      <a:pt x="38" y="60"/>
                    </a:lnTo>
                    <a:lnTo>
                      <a:pt x="54" y="68"/>
                    </a:lnTo>
                    <a:lnTo>
                      <a:pt x="76" y="68"/>
                    </a:lnTo>
                    <a:lnTo>
                      <a:pt x="69" y="60"/>
                    </a:lnTo>
                    <a:lnTo>
                      <a:pt x="46" y="3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02" name="Freeform 70"/>
              <p:cNvSpPr>
                <a:spLocks/>
              </p:cNvSpPr>
              <p:nvPr/>
            </p:nvSpPr>
            <p:spPr bwMode="auto">
              <a:xfrm>
                <a:off x="4044951" y="4189408"/>
                <a:ext cx="39689" cy="38100"/>
              </a:xfrm>
              <a:custGeom>
                <a:avLst/>
                <a:gdLst>
                  <a:gd name="T0" fmla="*/ 0 w 31"/>
                  <a:gd name="T1" fmla="*/ 2147483647 h 30"/>
                  <a:gd name="T2" fmla="*/ 2147483647 w 31"/>
                  <a:gd name="T3" fmla="*/ 2147483647 h 30"/>
                  <a:gd name="T4" fmla="*/ 2147483647 w 31"/>
                  <a:gd name="T5" fmla="*/ 2147483647 h 30"/>
                  <a:gd name="T6" fmla="*/ 2147483647 w 31"/>
                  <a:gd name="T7" fmla="*/ 2147483647 h 30"/>
                  <a:gd name="T8" fmla="*/ 2147483647 w 31"/>
                  <a:gd name="T9" fmla="*/ 2147483647 h 30"/>
                  <a:gd name="T10" fmla="*/ 2147483647 w 31"/>
                  <a:gd name="T11" fmla="*/ 0 h 30"/>
                  <a:gd name="T12" fmla="*/ 2147483647 w 31"/>
                  <a:gd name="T13" fmla="*/ 0 h 30"/>
                  <a:gd name="T14" fmla="*/ 2147483647 w 31"/>
                  <a:gd name="T15" fmla="*/ 0 h 30"/>
                  <a:gd name="T16" fmla="*/ 0 w 31"/>
                  <a:gd name="T17" fmla="*/ 2147483647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30"/>
                  <a:gd name="T29" fmla="*/ 31 w 31"/>
                  <a:gd name="T30" fmla="*/ 30 h 3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30">
                    <a:moveTo>
                      <a:pt x="0" y="15"/>
                    </a:moveTo>
                    <a:lnTo>
                      <a:pt x="8" y="22"/>
                    </a:lnTo>
                    <a:lnTo>
                      <a:pt x="23" y="30"/>
                    </a:lnTo>
                    <a:lnTo>
                      <a:pt x="31" y="15"/>
                    </a:lnTo>
                    <a:lnTo>
                      <a:pt x="31" y="7"/>
                    </a:lnTo>
                    <a:lnTo>
                      <a:pt x="23" y="0"/>
                    </a:lnTo>
                    <a:lnTo>
                      <a:pt x="15" y="0"/>
                    </a:lnTo>
                    <a:lnTo>
                      <a:pt x="8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03" name="Freeform 71"/>
              <p:cNvSpPr>
                <a:spLocks/>
              </p:cNvSpPr>
              <p:nvPr/>
            </p:nvSpPr>
            <p:spPr bwMode="auto">
              <a:xfrm>
                <a:off x="4056065" y="4041770"/>
                <a:ext cx="38099" cy="52388"/>
              </a:xfrm>
              <a:custGeom>
                <a:avLst/>
                <a:gdLst>
                  <a:gd name="T0" fmla="*/ 0 w 30"/>
                  <a:gd name="T1" fmla="*/ 2147483647 h 38"/>
                  <a:gd name="T2" fmla="*/ 0 w 30"/>
                  <a:gd name="T3" fmla="*/ 2147483647 h 38"/>
                  <a:gd name="T4" fmla="*/ 2147483647 w 30"/>
                  <a:gd name="T5" fmla="*/ 2147483647 h 38"/>
                  <a:gd name="T6" fmla="*/ 2147483647 w 30"/>
                  <a:gd name="T7" fmla="*/ 2147483647 h 38"/>
                  <a:gd name="T8" fmla="*/ 2147483647 w 30"/>
                  <a:gd name="T9" fmla="*/ 2147483647 h 38"/>
                  <a:gd name="T10" fmla="*/ 2147483647 w 30"/>
                  <a:gd name="T11" fmla="*/ 2147483647 h 38"/>
                  <a:gd name="T12" fmla="*/ 2147483647 w 30"/>
                  <a:gd name="T13" fmla="*/ 2147483647 h 38"/>
                  <a:gd name="T14" fmla="*/ 2147483647 w 30"/>
                  <a:gd name="T15" fmla="*/ 0 h 38"/>
                  <a:gd name="T16" fmla="*/ 2147483647 w 30"/>
                  <a:gd name="T17" fmla="*/ 0 h 38"/>
                  <a:gd name="T18" fmla="*/ 0 w 30"/>
                  <a:gd name="T19" fmla="*/ 2147483647 h 38"/>
                  <a:gd name="T20" fmla="*/ 0 w 30"/>
                  <a:gd name="T21" fmla="*/ 2147483647 h 3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0"/>
                  <a:gd name="T34" fmla="*/ 0 h 38"/>
                  <a:gd name="T35" fmla="*/ 30 w 30"/>
                  <a:gd name="T36" fmla="*/ 38 h 3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0" h="38">
                    <a:moveTo>
                      <a:pt x="0" y="23"/>
                    </a:moveTo>
                    <a:lnTo>
                      <a:pt x="0" y="31"/>
                    </a:lnTo>
                    <a:lnTo>
                      <a:pt x="7" y="38"/>
                    </a:lnTo>
                    <a:lnTo>
                      <a:pt x="15" y="38"/>
                    </a:lnTo>
                    <a:lnTo>
                      <a:pt x="30" y="23"/>
                    </a:lnTo>
                    <a:lnTo>
                      <a:pt x="30" y="15"/>
                    </a:lnTo>
                    <a:lnTo>
                      <a:pt x="30" y="8"/>
                    </a:lnTo>
                    <a:lnTo>
                      <a:pt x="15" y="0"/>
                    </a:lnTo>
                    <a:lnTo>
                      <a:pt x="7" y="0"/>
                    </a:lnTo>
                    <a:lnTo>
                      <a:pt x="0" y="8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04" name="Freeform 73"/>
              <p:cNvSpPr>
                <a:spLocks/>
              </p:cNvSpPr>
              <p:nvPr/>
            </p:nvSpPr>
            <p:spPr bwMode="auto">
              <a:xfrm>
                <a:off x="3937001" y="4002082"/>
                <a:ext cx="79375" cy="92075"/>
              </a:xfrm>
              <a:custGeom>
                <a:avLst/>
                <a:gdLst>
                  <a:gd name="T0" fmla="*/ 2147483647 w 61"/>
                  <a:gd name="T1" fmla="*/ 2147483647 h 68"/>
                  <a:gd name="T2" fmla="*/ 2147483647 w 61"/>
                  <a:gd name="T3" fmla="*/ 2147483647 h 68"/>
                  <a:gd name="T4" fmla="*/ 2147483647 w 61"/>
                  <a:gd name="T5" fmla="*/ 2147483647 h 68"/>
                  <a:gd name="T6" fmla="*/ 2147483647 w 61"/>
                  <a:gd name="T7" fmla="*/ 2147483647 h 68"/>
                  <a:gd name="T8" fmla="*/ 2147483647 w 61"/>
                  <a:gd name="T9" fmla="*/ 2147483647 h 68"/>
                  <a:gd name="T10" fmla="*/ 2147483647 w 61"/>
                  <a:gd name="T11" fmla="*/ 0 h 68"/>
                  <a:gd name="T12" fmla="*/ 2147483647 w 61"/>
                  <a:gd name="T13" fmla="*/ 0 h 68"/>
                  <a:gd name="T14" fmla="*/ 2147483647 w 61"/>
                  <a:gd name="T15" fmla="*/ 0 h 68"/>
                  <a:gd name="T16" fmla="*/ 2147483647 w 61"/>
                  <a:gd name="T17" fmla="*/ 2147483647 h 68"/>
                  <a:gd name="T18" fmla="*/ 0 w 61"/>
                  <a:gd name="T19" fmla="*/ 2147483647 h 68"/>
                  <a:gd name="T20" fmla="*/ 0 w 61"/>
                  <a:gd name="T21" fmla="*/ 2147483647 h 68"/>
                  <a:gd name="T22" fmla="*/ 0 w 61"/>
                  <a:gd name="T23" fmla="*/ 2147483647 h 68"/>
                  <a:gd name="T24" fmla="*/ 2147483647 w 61"/>
                  <a:gd name="T25" fmla="*/ 2147483647 h 68"/>
                  <a:gd name="T26" fmla="*/ 2147483647 w 61"/>
                  <a:gd name="T27" fmla="*/ 2147483647 h 68"/>
                  <a:gd name="T28" fmla="*/ 2147483647 w 61"/>
                  <a:gd name="T29" fmla="*/ 2147483647 h 6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61"/>
                  <a:gd name="T46" fmla="*/ 0 h 68"/>
                  <a:gd name="T47" fmla="*/ 61 w 61"/>
                  <a:gd name="T48" fmla="*/ 68 h 6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61" h="68">
                    <a:moveTo>
                      <a:pt x="54" y="45"/>
                    </a:moveTo>
                    <a:lnTo>
                      <a:pt x="54" y="38"/>
                    </a:lnTo>
                    <a:lnTo>
                      <a:pt x="54" y="30"/>
                    </a:lnTo>
                    <a:lnTo>
                      <a:pt x="61" y="15"/>
                    </a:lnTo>
                    <a:lnTo>
                      <a:pt x="54" y="7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23" y="0"/>
                    </a:lnTo>
                    <a:lnTo>
                      <a:pt x="16" y="15"/>
                    </a:lnTo>
                    <a:lnTo>
                      <a:pt x="0" y="30"/>
                    </a:lnTo>
                    <a:lnTo>
                      <a:pt x="0" y="53"/>
                    </a:lnTo>
                    <a:lnTo>
                      <a:pt x="0" y="61"/>
                    </a:lnTo>
                    <a:lnTo>
                      <a:pt x="8" y="68"/>
                    </a:lnTo>
                    <a:lnTo>
                      <a:pt x="38" y="53"/>
                    </a:lnTo>
                    <a:lnTo>
                      <a:pt x="54" y="4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05" name="Freeform 75"/>
              <p:cNvSpPr>
                <a:spLocks/>
              </p:cNvSpPr>
              <p:nvPr/>
            </p:nvSpPr>
            <p:spPr bwMode="auto">
              <a:xfrm>
                <a:off x="4930778" y="2887659"/>
                <a:ext cx="22226" cy="19049"/>
              </a:xfrm>
              <a:custGeom>
                <a:avLst/>
                <a:gdLst>
                  <a:gd name="T0" fmla="*/ 2147483647 w 16"/>
                  <a:gd name="T1" fmla="*/ 2147483647 h 15"/>
                  <a:gd name="T2" fmla="*/ 2147483647 w 16"/>
                  <a:gd name="T3" fmla="*/ 0 h 15"/>
                  <a:gd name="T4" fmla="*/ 2147483647 w 16"/>
                  <a:gd name="T5" fmla="*/ 0 h 15"/>
                  <a:gd name="T6" fmla="*/ 0 w 16"/>
                  <a:gd name="T7" fmla="*/ 2147483647 h 15"/>
                  <a:gd name="T8" fmla="*/ 0 w 16"/>
                  <a:gd name="T9" fmla="*/ 2147483647 h 15"/>
                  <a:gd name="T10" fmla="*/ 2147483647 w 16"/>
                  <a:gd name="T11" fmla="*/ 2147483647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15"/>
                  <a:gd name="T20" fmla="*/ 16 w 16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15">
                    <a:moveTo>
                      <a:pt x="16" y="8"/>
                    </a:moveTo>
                    <a:lnTo>
                      <a:pt x="16" y="0"/>
                    </a:lnTo>
                    <a:lnTo>
                      <a:pt x="8" y="0"/>
                    </a:lnTo>
                    <a:lnTo>
                      <a:pt x="0" y="8"/>
                    </a:lnTo>
                    <a:lnTo>
                      <a:pt x="0" y="15"/>
                    </a:lnTo>
                    <a:lnTo>
                      <a:pt x="16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06" name="Freeform 76"/>
              <p:cNvSpPr>
                <a:spLocks/>
              </p:cNvSpPr>
              <p:nvPr/>
            </p:nvSpPr>
            <p:spPr bwMode="auto">
              <a:xfrm>
                <a:off x="5186365" y="2793997"/>
                <a:ext cx="7937" cy="31750"/>
              </a:xfrm>
              <a:custGeom>
                <a:avLst/>
                <a:gdLst>
                  <a:gd name="T0" fmla="*/ 0 w 8"/>
                  <a:gd name="T1" fmla="*/ 2147483647 h 23"/>
                  <a:gd name="T2" fmla="*/ 2147483647 w 8"/>
                  <a:gd name="T3" fmla="*/ 2147483647 h 23"/>
                  <a:gd name="T4" fmla="*/ 2147483647 w 8"/>
                  <a:gd name="T5" fmla="*/ 2147483647 h 23"/>
                  <a:gd name="T6" fmla="*/ 2147483647 w 8"/>
                  <a:gd name="T7" fmla="*/ 2147483647 h 23"/>
                  <a:gd name="T8" fmla="*/ 2147483647 w 8"/>
                  <a:gd name="T9" fmla="*/ 0 h 23"/>
                  <a:gd name="T10" fmla="*/ 0 w 8"/>
                  <a:gd name="T11" fmla="*/ 0 h 23"/>
                  <a:gd name="T12" fmla="*/ 0 w 8"/>
                  <a:gd name="T13" fmla="*/ 2147483647 h 23"/>
                  <a:gd name="T14" fmla="*/ 0 w 8"/>
                  <a:gd name="T15" fmla="*/ 2147483647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23"/>
                  <a:gd name="T26" fmla="*/ 8 w 8"/>
                  <a:gd name="T27" fmla="*/ 23 h 2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23">
                    <a:moveTo>
                      <a:pt x="0" y="15"/>
                    </a:moveTo>
                    <a:lnTo>
                      <a:pt x="8" y="23"/>
                    </a:lnTo>
                    <a:lnTo>
                      <a:pt x="8" y="15"/>
                    </a:lnTo>
                    <a:lnTo>
                      <a:pt x="8" y="7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07" name="Freeform 77"/>
              <p:cNvSpPr>
                <a:spLocks/>
              </p:cNvSpPr>
              <p:nvPr/>
            </p:nvSpPr>
            <p:spPr bwMode="auto">
              <a:xfrm>
                <a:off x="4991103" y="3238495"/>
                <a:ext cx="31750" cy="20638"/>
              </a:xfrm>
              <a:custGeom>
                <a:avLst/>
                <a:gdLst>
                  <a:gd name="T0" fmla="*/ 2147483647 w 23"/>
                  <a:gd name="T1" fmla="*/ 2147483647 h 15"/>
                  <a:gd name="T2" fmla="*/ 2147483647 w 23"/>
                  <a:gd name="T3" fmla="*/ 2147483647 h 15"/>
                  <a:gd name="T4" fmla="*/ 2147483647 w 23"/>
                  <a:gd name="T5" fmla="*/ 2147483647 h 15"/>
                  <a:gd name="T6" fmla="*/ 2147483647 w 23"/>
                  <a:gd name="T7" fmla="*/ 2147483647 h 15"/>
                  <a:gd name="T8" fmla="*/ 2147483647 w 23"/>
                  <a:gd name="T9" fmla="*/ 0 h 15"/>
                  <a:gd name="T10" fmla="*/ 0 w 23"/>
                  <a:gd name="T11" fmla="*/ 0 h 15"/>
                  <a:gd name="T12" fmla="*/ 2147483647 w 23"/>
                  <a:gd name="T13" fmla="*/ 2147483647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"/>
                  <a:gd name="T22" fmla="*/ 0 h 15"/>
                  <a:gd name="T23" fmla="*/ 23 w 23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" h="15">
                    <a:moveTo>
                      <a:pt x="8" y="15"/>
                    </a:moveTo>
                    <a:lnTo>
                      <a:pt x="15" y="15"/>
                    </a:lnTo>
                    <a:lnTo>
                      <a:pt x="23" y="15"/>
                    </a:lnTo>
                    <a:lnTo>
                      <a:pt x="15" y="7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08" name="Freeform 78"/>
              <p:cNvSpPr>
                <a:spLocks/>
              </p:cNvSpPr>
              <p:nvPr/>
            </p:nvSpPr>
            <p:spPr bwMode="auto">
              <a:xfrm>
                <a:off x="4914903" y="2711446"/>
                <a:ext cx="15875" cy="33337"/>
              </a:xfrm>
              <a:custGeom>
                <a:avLst/>
                <a:gdLst>
                  <a:gd name="T0" fmla="*/ 2147483647 w 15"/>
                  <a:gd name="T1" fmla="*/ 2147483647 h 23"/>
                  <a:gd name="T2" fmla="*/ 2147483647 w 15"/>
                  <a:gd name="T3" fmla="*/ 2147483647 h 23"/>
                  <a:gd name="T4" fmla="*/ 2147483647 w 15"/>
                  <a:gd name="T5" fmla="*/ 2147483647 h 23"/>
                  <a:gd name="T6" fmla="*/ 2147483647 w 15"/>
                  <a:gd name="T7" fmla="*/ 2147483647 h 23"/>
                  <a:gd name="T8" fmla="*/ 2147483647 w 15"/>
                  <a:gd name="T9" fmla="*/ 2147483647 h 23"/>
                  <a:gd name="T10" fmla="*/ 0 w 15"/>
                  <a:gd name="T11" fmla="*/ 0 h 23"/>
                  <a:gd name="T12" fmla="*/ 0 w 15"/>
                  <a:gd name="T13" fmla="*/ 2147483647 h 23"/>
                  <a:gd name="T14" fmla="*/ 2147483647 w 15"/>
                  <a:gd name="T15" fmla="*/ 2147483647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5"/>
                  <a:gd name="T25" fmla="*/ 0 h 23"/>
                  <a:gd name="T26" fmla="*/ 15 w 15"/>
                  <a:gd name="T27" fmla="*/ 23 h 2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5" h="23">
                    <a:moveTo>
                      <a:pt x="8" y="15"/>
                    </a:moveTo>
                    <a:lnTo>
                      <a:pt x="8" y="23"/>
                    </a:lnTo>
                    <a:lnTo>
                      <a:pt x="15" y="15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0" y="0"/>
                    </a:lnTo>
                    <a:lnTo>
                      <a:pt x="0" y="15"/>
                    </a:ln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09" name="Freeform 79"/>
              <p:cNvSpPr>
                <a:spLocks/>
              </p:cNvSpPr>
              <p:nvPr/>
            </p:nvSpPr>
            <p:spPr bwMode="auto">
              <a:xfrm>
                <a:off x="4991103" y="2774946"/>
                <a:ext cx="60325" cy="28575"/>
              </a:xfrm>
              <a:custGeom>
                <a:avLst/>
                <a:gdLst>
                  <a:gd name="T0" fmla="*/ 2147483647 w 46"/>
                  <a:gd name="T1" fmla="*/ 2147483647 h 22"/>
                  <a:gd name="T2" fmla="*/ 2147483647 w 46"/>
                  <a:gd name="T3" fmla="*/ 2147483647 h 22"/>
                  <a:gd name="T4" fmla="*/ 2147483647 w 46"/>
                  <a:gd name="T5" fmla="*/ 2147483647 h 22"/>
                  <a:gd name="T6" fmla="*/ 2147483647 w 46"/>
                  <a:gd name="T7" fmla="*/ 0 h 22"/>
                  <a:gd name="T8" fmla="*/ 2147483647 w 46"/>
                  <a:gd name="T9" fmla="*/ 0 h 22"/>
                  <a:gd name="T10" fmla="*/ 2147483647 w 46"/>
                  <a:gd name="T11" fmla="*/ 2147483647 h 22"/>
                  <a:gd name="T12" fmla="*/ 2147483647 w 46"/>
                  <a:gd name="T13" fmla="*/ 2147483647 h 22"/>
                  <a:gd name="T14" fmla="*/ 0 w 46"/>
                  <a:gd name="T15" fmla="*/ 2147483647 h 22"/>
                  <a:gd name="T16" fmla="*/ 2147483647 w 46"/>
                  <a:gd name="T17" fmla="*/ 2147483647 h 22"/>
                  <a:gd name="T18" fmla="*/ 2147483647 w 46"/>
                  <a:gd name="T19" fmla="*/ 2147483647 h 2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6"/>
                  <a:gd name="T31" fmla="*/ 0 h 22"/>
                  <a:gd name="T32" fmla="*/ 46 w 46"/>
                  <a:gd name="T33" fmla="*/ 22 h 2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6" h="22">
                    <a:moveTo>
                      <a:pt x="30" y="15"/>
                    </a:moveTo>
                    <a:lnTo>
                      <a:pt x="38" y="7"/>
                    </a:lnTo>
                    <a:lnTo>
                      <a:pt x="46" y="7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23" y="7"/>
                    </a:lnTo>
                    <a:lnTo>
                      <a:pt x="8" y="15"/>
                    </a:lnTo>
                    <a:lnTo>
                      <a:pt x="0" y="22"/>
                    </a:lnTo>
                    <a:lnTo>
                      <a:pt x="8" y="22"/>
                    </a:lnTo>
                    <a:lnTo>
                      <a:pt x="30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10" name="Freeform 80"/>
              <p:cNvSpPr>
                <a:spLocks/>
              </p:cNvSpPr>
              <p:nvPr/>
            </p:nvSpPr>
            <p:spPr bwMode="auto">
              <a:xfrm>
                <a:off x="4922839" y="2936872"/>
                <a:ext cx="30163" cy="53974"/>
              </a:xfrm>
              <a:custGeom>
                <a:avLst/>
                <a:gdLst>
                  <a:gd name="T0" fmla="*/ 2147483647 w 23"/>
                  <a:gd name="T1" fmla="*/ 2147483647 h 38"/>
                  <a:gd name="T2" fmla="*/ 2147483647 w 23"/>
                  <a:gd name="T3" fmla="*/ 2147483647 h 38"/>
                  <a:gd name="T4" fmla="*/ 2147483647 w 23"/>
                  <a:gd name="T5" fmla="*/ 0 h 38"/>
                  <a:gd name="T6" fmla="*/ 2147483647 w 23"/>
                  <a:gd name="T7" fmla="*/ 0 h 38"/>
                  <a:gd name="T8" fmla="*/ 0 w 23"/>
                  <a:gd name="T9" fmla="*/ 2147483647 h 38"/>
                  <a:gd name="T10" fmla="*/ 0 w 23"/>
                  <a:gd name="T11" fmla="*/ 2147483647 h 38"/>
                  <a:gd name="T12" fmla="*/ 2147483647 w 23"/>
                  <a:gd name="T13" fmla="*/ 2147483647 h 38"/>
                  <a:gd name="T14" fmla="*/ 2147483647 w 23"/>
                  <a:gd name="T15" fmla="*/ 2147483647 h 38"/>
                  <a:gd name="T16" fmla="*/ 2147483647 w 23"/>
                  <a:gd name="T17" fmla="*/ 2147483647 h 38"/>
                  <a:gd name="T18" fmla="*/ 2147483647 w 23"/>
                  <a:gd name="T19" fmla="*/ 2147483647 h 38"/>
                  <a:gd name="T20" fmla="*/ 2147483647 w 23"/>
                  <a:gd name="T21" fmla="*/ 2147483647 h 3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3"/>
                  <a:gd name="T34" fmla="*/ 0 h 38"/>
                  <a:gd name="T35" fmla="*/ 23 w 23"/>
                  <a:gd name="T36" fmla="*/ 38 h 3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3" h="38">
                    <a:moveTo>
                      <a:pt x="15" y="15"/>
                    </a:moveTo>
                    <a:lnTo>
                      <a:pt x="15" y="8"/>
                    </a:lnTo>
                    <a:lnTo>
                      <a:pt x="15" y="0"/>
                    </a:lnTo>
                    <a:lnTo>
                      <a:pt x="7" y="0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7" y="31"/>
                    </a:lnTo>
                    <a:lnTo>
                      <a:pt x="15" y="38"/>
                    </a:lnTo>
                    <a:lnTo>
                      <a:pt x="23" y="31"/>
                    </a:lnTo>
                    <a:lnTo>
                      <a:pt x="15" y="23"/>
                    </a:lnTo>
                    <a:lnTo>
                      <a:pt x="15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11" name="Freeform 81"/>
              <p:cNvSpPr>
                <a:spLocks/>
              </p:cNvSpPr>
              <p:nvPr/>
            </p:nvSpPr>
            <p:spPr bwMode="auto">
              <a:xfrm>
                <a:off x="5022853" y="3228971"/>
                <a:ext cx="36513" cy="69850"/>
              </a:xfrm>
              <a:custGeom>
                <a:avLst/>
                <a:gdLst>
                  <a:gd name="T0" fmla="*/ 2147483647 w 30"/>
                  <a:gd name="T1" fmla="*/ 2147483647 h 53"/>
                  <a:gd name="T2" fmla="*/ 2147483647 w 30"/>
                  <a:gd name="T3" fmla="*/ 2147483647 h 53"/>
                  <a:gd name="T4" fmla="*/ 2147483647 w 30"/>
                  <a:gd name="T5" fmla="*/ 2147483647 h 53"/>
                  <a:gd name="T6" fmla="*/ 2147483647 w 30"/>
                  <a:gd name="T7" fmla="*/ 2147483647 h 53"/>
                  <a:gd name="T8" fmla="*/ 2147483647 w 30"/>
                  <a:gd name="T9" fmla="*/ 2147483647 h 53"/>
                  <a:gd name="T10" fmla="*/ 2147483647 w 30"/>
                  <a:gd name="T11" fmla="*/ 2147483647 h 53"/>
                  <a:gd name="T12" fmla="*/ 2147483647 w 30"/>
                  <a:gd name="T13" fmla="*/ 0 h 53"/>
                  <a:gd name="T14" fmla="*/ 0 w 30"/>
                  <a:gd name="T15" fmla="*/ 0 h 53"/>
                  <a:gd name="T16" fmla="*/ 2147483647 w 30"/>
                  <a:gd name="T17" fmla="*/ 2147483647 h 53"/>
                  <a:gd name="T18" fmla="*/ 2147483647 w 30"/>
                  <a:gd name="T19" fmla="*/ 2147483647 h 5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0"/>
                  <a:gd name="T31" fmla="*/ 0 h 53"/>
                  <a:gd name="T32" fmla="*/ 30 w 30"/>
                  <a:gd name="T33" fmla="*/ 53 h 5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0" h="53">
                    <a:moveTo>
                      <a:pt x="15" y="46"/>
                    </a:moveTo>
                    <a:lnTo>
                      <a:pt x="23" y="53"/>
                    </a:lnTo>
                    <a:lnTo>
                      <a:pt x="30" y="53"/>
                    </a:lnTo>
                    <a:lnTo>
                      <a:pt x="30" y="46"/>
                    </a:lnTo>
                    <a:lnTo>
                      <a:pt x="23" y="30"/>
                    </a:lnTo>
                    <a:lnTo>
                      <a:pt x="15" y="8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7" y="23"/>
                    </a:lnTo>
                    <a:lnTo>
                      <a:pt x="15" y="46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12" name="Freeform 82"/>
              <p:cNvSpPr>
                <a:spLocks/>
              </p:cNvSpPr>
              <p:nvPr/>
            </p:nvSpPr>
            <p:spPr bwMode="auto">
              <a:xfrm>
                <a:off x="4767265" y="2793997"/>
                <a:ext cx="185736" cy="454024"/>
              </a:xfrm>
              <a:custGeom>
                <a:avLst/>
                <a:gdLst>
                  <a:gd name="T0" fmla="*/ 2147483647 w 145"/>
                  <a:gd name="T1" fmla="*/ 2147483647 h 334"/>
                  <a:gd name="T2" fmla="*/ 2147483647 w 145"/>
                  <a:gd name="T3" fmla="*/ 2147483647 h 334"/>
                  <a:gd name="T4" fmla="*/ 2147483647 w 145"/>
                  <a:gd name="T5" fmla="*/ 2147483647 h 334"/>
                  <a:gd name="T6" fmla="*/ 2147483647 w 145"/>
                  <a:gd name="T7" fmla="*/ 2147483647 h 334"/>
                  <a:gd name="T8" fmla="*/ 2147483647 w 145"/>
                  <a:gd name="T9" fmla="*/ 2147483647 h 334"/>
                  <a:gd name="T10" fmla="*/ 2147483647 w 145"/>
                  <a:gd name="T11" fmla="*/ 2147483647 h 334"/>
                  <a:gd name="T12" fmla="*/ 2147483647 w 145"/>
                  <a:gd name="T13" fmla="*/ 2147483647 h 334"/>
                  <a:gd name="T14" fmla="*/ 2147483647 w 145"/>
                  <a:gd name="T15" fmla="*/ 2147483647 h 334"/>
                  <a:gd name="T16" fmla="*/ 2147483647 w 145"/>
                  <a:gd name="T17" fmla="*/ 2147483647 h 334"/>
                  <a:gd name="T18" fmla="*/ 2147483647 w 145"/>
                  <a:gd name="T19" fmla="*/ 2147483647 h 334"/>
                  <a:gd name="T20" fmla="*/ 2147483647 w 145"/>
                  <a:gd name="T21" fmla="*/ 2147483647 h 334"/>
                  <a:gd name="T22" fmla="*/ 2147483647 w 145"/>
                  <a:gd name="T23" fmla="*/ 2147483647 h 334"/>
                  <a:gd name="T24" fmla="*/ 2147483647 w 145"/>
                  <a:gd name="T25" fmla="*/ 2147483647 h 334"/>
                  <a:gd name="T26" fmla="*/ 2147483647 w 145"/>
                  <a:gd name="T27" fmla="*/ 2147483647 h 334"/>
                  <a:gd name="T28" fmla="*/ 2147483647 w 145"/>
                  <a:gd name="T29" fmla="*/ 2147483647 h 334"/>
                  <a:gd name="T30" fmla="*/ 2147483647 w 145"/>
                  <a:gd name="T31" fmla="*/ 2147483647 h 334"/>
                  <a:gd name="T32" fmla="*/ 2147483647 w 145"/>
                  <a:gd name="T33" fmla="*/ 2147483647 h 334"/>
                  <a:gd name="T34" fmla="*/ 2147483647 w 145"/>
                  <a:gd name="T35" fmla="*/ 2147483647 h 334"/>
                  <a:gd name="T36" fmla="*/ 2147483647 w 145"/>
                  <a:gd name="T37" fmla="*/ 2147483647 h 334"/>
                  <a:gd name="T38" fmla="*/ 2147483647 w 145"/>
                  <a:gd name="T39" fmla="*/ 2147483647 h 334"/>
                  <a:gd name="T40" fmla="*/ 2147483647 w 145"/>
                  <a:gd name="T41" fmla="*/ 2147483647 h 334"/>
                  <a:gd name="T42" fmla="*/ 2147483647 w 145"/>
                  <a:gd name="T43" fmla="*/ 2147483647 h 334"/>
                  <a:gd name="T44" fmla="*/ 2147483647 w 145"/>
                  <a:gd name="T45" fmla="*/ 2147483647 h 334"/>
                  <a:gd name="T46" fmla="*/ 2147483647 w 145"/>
                  <a:gd name="T47" fmla="*/ 2147483647 h 334"/>
                  <a:gd name="T48" fmla="*/ 2147483647 w 145"/>
                  <a:gd name="T49" fmla="*/ 2147483647 h 334"/>
                  <a:gd name="T50" fmla="*/ 2147483647 w 145"/>
                  <a:gd name="T51" fmla="*/ 2147483647 h 334"/>
                  <a:gd name="T52" fmla="*/ 2147483647 w 145"/>
                  <a:gd name="T53" fmla="*/ 2147483647 h 334"/>
                  <a:gd name="T54" fmla="*/ 2147483647 w 145"/>
                  <a:gd name="T55" fmla="*/ 2147483647 h 334"/>
                  <a:gd name="T56" fmla="*/ 2147483647 w 145"/>
                  <a:gd name="T57" fmla="*/ 2147483647 h 334"/>
                  <a:gd name="T58" fmla="*/ 2147483647 w 145"/>
                  <a:gd name="T59" fmla="*/ 2147483647 h 334"/>
                  <a:gd name="T60" fmla="*/ 2147483647 w 145"/>
                  <a:gd name="T61" fmla="*/ 2147483647 h 334"/>
                  <a:gd name="T62" fmla="*/ 2147483647 w 145"/>
                  <a:gd name="T63" fmla="*/ 2147483647 h 33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45"/>
                  <a:gd name="T97" fmla="*/ 0 h 334"/>
                  <a:gd name="T98" fmla="*/ 145 w 145"/>
                  <a:gd name="T99" fmla="*/ 334 h 33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45" h="334">
                    <a:moveTo>
                      <a:pt x="99" y="289"/>
                    </a:moveTo>
                    <a:lnTo>
                      <a:pt x="99" y="296"/>
                    </a:lnTo>
                    <a:lnTo>
                      <a:pt x="99" y="311"/>
                    </a:lnTo>
                    <a:lnTo>
                      <a:pt x="99" y="319"/>
                    </a:lnTo>
                    <a:lnTo>
                      <a:pt x="122" y="334"/>
                    </a:lnTo>
                    <a:lnTo>
                      <a:pt x="129" y="334"/>
                    </a:lnTo>
                    <a:lnTo>
                      <a:pt x="129" y="319"/>
                    </a:lnTo>
                    <a:lnTo>
                      <a:pt x="122" y="304"/>
                    </a:lnTo>
                    <a:lnTo>
                      <a:pt x="114" y="296"/>
                    </a:lnTo>
                    <a:lnTo>
                      <a:pt x="122" y="289"/>
                    </a:lnTo>
                    <a:lnTo>
                      <a:pt x="122" y="273"/>
                    </a:lnTo>
                    <a:lnTo>
                      <a:pt x="122" y="266"/>
                    </a:lnTo>
                    <a:lnTo>
                      <a:pt x="129" y="258"/>
                    </a:lnTo>
                    <a:lnTo>
                      <a:pt x="145" y="243"/>
                    </a:lnTo>
                    <a:lnTo>
                      <a:pt x="145" y="235"/>
                    </a:lnTo>
                    <a:lnTo>
                      <a:pt x="129" y="228"/>
                    </a:lnTo>
                    <a:lnTo>
                      <a:pt x="122" y="213"/>
                    </a:lnTo>
                    <a:lnTo>
                      <a:pt x="114" y="213"/>
                    </a:lnTo>
                    <a:lnTo>
                      <a:pt x="91" y="205"/>
                    </a:lnTo>
                    <a:lnTo>
                      <a:pt x="84" y="197"/>
                    </a:lnTo>
                    <a:lnTo>
                      <a:pt x="76" y="190"/>
                    </a:lnTo>
                    <a:lnTo>
                      <a:pt x="61" y="182"/>
                    </a:lnTo>
                    <a:lnTo>
                      <a:pt x="69" y="175"/>
                    </a:lnTo>
                    <a:lnTo>
                      <a:pt x="76" y="144"/>
                    </a:lnTo>
                    <a:lnTo>
                      <a:pt x="84" y="129"/>
                    </a:lnTo>
                    <a:lnTo>
                      <a:pt x="91" y="114"/>
                    </a:lnTo>
                    <a:lnTo>
                      <a:pt x="107" y="99"/>
                    </a:lnTo>
                    <a:lnTo>
                      <a:pt x="107" y="76"/>
                    </a:lnTo>
                    <a:lnTo>
                      <a:pt x="107" y="53"/>
                    </a:lnTo>
                    <a:lnTo>
                      <a:pt x="99" y="30"/>
                    </a:lnTo>
                    <a:lnTo>
                      <a:pt x="99" y="15"/>
                    </a:lnTo>
                    <a:lnTo>
                      <a:pt x="91" y="7"/>
                    </a:lnTo>
                    <a:lnTo>
                      <a:pt x="91" y="0"/>
                    </a:lnTo>
                    <a:lnTo>
                      <a:pt x="99" y="30"/>
                    </a:lnTo>
                    <a:lnTo>
                      <a:pt x="99" y="68"/>
                    </a:lnTo>
                    <a:lnTo>
                      <a:pt x="99" y="91"/>
                    </a:lnTo>
                    <a:lnTo>
                      <a:pt x="91" y="106"/>
                    </a:lnTo>
                    <a:lnTo>
                      <a:pt x="76" y="121"/>
                    </a:lnTo>
                    <a:lnTo>
                      <a:pt x="69" y="144"/>
                    </a:lnTo>
                    <a:lnTo>
                      <a:pt x="69" y="152"/>
                    </a:lnTo>
                    <a:lnTo>
                      <a:pt x="53" y="152"/>
                    </a:lnTo>
                    <a:lnTo>
                      <a:pt x="38" y="152"/>
                    </a:lnTo>
                    <a:lnTo>
                      <a:pt x="31" y="129"/>
                    </a:lnTo>
                    <a:lnTo>
                      <a:pt x="15" y="121"/>
                    </a:lnTo>
                    <a:lnTo>
                      <a:pt x="0" y="121"/>
                    </a:lnTo>
                    <a:lnTo>
                      <a:pt x="15" y="137"/>
                    </a:lnTo>
                    <a:lnTo>
                      <a:pt x="23" y="144"/>
                    </a:lnTo>
                    <a:lnTo>
                      <a:pt x="15" y="152"/>
                    </a:lnTo>
                    <a:lnTo>
                      <a:pt x="31" y="159"/>
                    </a:lnTo>
                    <a:lnTo>
                      <a:pt x="38" y="167"/>
                    </a:lnTo>
                    <a:lnTo>
                      <a:pt x="38" y="175"/>
                    </a:lnTo>
                    <a:lnTo>
                      <a:pt x="38" y="190"/>
                    </a:lnTo>
                    <a:lnTo>
                      <a:pt x="31" y="197"/>
                    </a:lnTo>
                    <a:lnTo>
                      <a:pt x="38" y="205"/>
                    </a:lnTo>
                    <a:lnTo>
                      <a:pt x="53" y="205"/>
                    </a:lnTo>
                    <a:lnTo>
                      <a:pt x="61" y="205"/>
                    </a:lnTo>
                    <a:lnTo>
                      <a:pt x="76" y="228"/>
                    </a:lnTo>
                    <a:lnTo>
                      <a:pt x="99" y="220"/>
                    </a:lnTo>
                    <a:lnTo>
                      <a:pt x="99" y="228"/>
                    </a:lnTo>
                    <a:lnTo>
                      <a:pt x="107" y="235"/>
                    </a:lnTo>
                    <a:lnTo>
                      <a:pt x="107" y="243"/>
                    </a:lnTo>
                    <a:lnTo>
                      <a:pt x="107" y="251"/>
                    </a:lnTo>
                    <a:lnTo>
                      <a:pt x="107" y="266"/>
                    </a:lnTo>
                    <a:lnTo>
                      <a:pt x="107" y="273"/>
                    </a:lnTo>
                    <a:lnTo>
                      <a:pt x="99" y="289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13" name="Freeform 83"/>
              <p:cNvSpPr>
                <a:spLocks/>
              </p:cNvSpPr>
              <p:nvPr/>
            </p:nvSpPr>
            <p:spPr bwMode="auto">
              <a:xfrm>
                <a:off x="4660901" y="3216271"/>
                <a:ext cx="7938" cy="31750"/>
              </a:xfrm>
              <a:custGeom>
                <a:avLst/>
                <a:gdLst>
                  <a:gd name="T0" fmla="*/ 2147483647 w 8"/>
                  <a:gd name="T1" fmla="*/ 2147483647 h 23"/>
                  <a:gd name="T2" fmla="*/ 2147483647 w 8"/>
                  <a:gd name="T3" fmla="*/ 2147483647 h 23"/>
                  <a:gd name="T4" fmla="*/ 2147483647 w 8"/>
                  <a:gd name="T5" fmla="*/ 2147483647 h 23"/>
                  <a:gd name="T6" fmla="*/ 0 w 8"/>
                  <a:gd name="T7" fmla="*/ 0 h 23"/>
                  <a:gd name="T8" fmla="*/ 0 w 8"/>
                  <a:gd name="T9" fmla="*/ 2147483647 h 23"/>
                  <a:gd name="T10" fmla="*/ 2147483647 w 8"/>
                  <a:gd name="T11" fmla="*/ 2147483647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23"/>
                  <a:gd name="T20" fmla="*/ 8 w 8"/>
                  <a:gd name="T21" fmla="*/ 23 h 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23">
                    <a:moveTo>
                      <a:pt x="8" y="16"/>
                    </a:moveTo>
                    <a:lnTo>
                      <a:pt x="8" y="23"/>
                    </a:lnTo>
                    <a:lnTo>
                      <a:pt x="8" y="16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16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14" name="Freeform 84"/>
              <p:cNvSpPr>
                <a:spLocks/>
              </p:cNvSpPr>
              <p:nvPr/>
            </p:nvSpPr>
            <p:spPr bwMode="auto">
              <a:xfrm>
                <a:off x="4465640" y="2803522"/>
                <a:ext cx="28575" cy="22224"/>
              </a:xfrm>
              <a:custGeom>
                <a:avLst/>
                <a:gdLst>
                  <a:gd name="T0" fmla="*/ 2147483647 w 23"/>
                  <a:gd name="T1" fmla="*/ 2147483647 h 16"/>
                  <a:gd name="T2" fmla="*/ 2147483647 w 23"/>
                  <a:gd name="T3" fmla="*/ 0 h 16"/>
                  <a:gd name="T4" fmla="*/ 2147483647 w 23"/>
                  <a:gd name="T5" fmla="*/ 0 h 16"/>
                  <a:gd name="T6" fmla="*/ 2147483647 w 23"/>
                  <a:gd name="T7" fmla="*/ 0 h 16"/>
                  <a:gd name="T8" fmla="*/ 0 w 23"/>
                  <a:gd name="T9" fmla="*/ 0 h 16"/>
                  <a:gd name="T10" fmla="*/ 0 w 23"/>
                  <a:gd name="T11" fmla="*/ 2147483647 h 16"/>
                  <a:gd name="T12" fmla="*/ 2147483647 w 23"/>
                  <a:gd name="T13" fmla="*/ 2147483647 h 16"/>
                  <a:gd name="T14" fmla="*/ 2147483647 w 23"/>
                  <a:gd name="T15" fmla="*/ 2147483647 h 16"/>
                  <a:gd name="T16" fmla="*/ 2147483647 w 23"/>
                  <a:gd name="T17" fmla="*/ 2147483647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16"/>
                  <a:gd name="T29" fmla="*/ 23 w 23"/>
                  <a:gd name="T30" fmla="*/ 16 h 1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16">
                    <a:moveTo>
                      <a:pt x="15" y="8"/>
                    </a:moveTo>
                    <a:lnTo>
                      <a:pt x="23" y="0"/>
                    </a:lnTo>
                    <a:lnTo>
                      <a:pt x="15" y="0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16"/>
                    </a:lnTo>
                    <a:lnTo>
                      <a:pt x="15" y="16"/>
                    </a:ln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15" name="Freeform 85"/>
              <p:cNvSpPr>
                <a:spLocks/>
              </p:cNvSpPr>
              <p:nvPr/>
            </p:nvSpPr>
            <p:spPr bwMode="auto">
              <a:xfrm>
                <a:off x="4445002" y="3206745"/>
                <a:ext cx="30163" cy="31750"/>
              </a:xfrm>
              <a:custGeom>
                <a:avLst/>
                <a:gdLst>
                  <a:gd name="T0" fmla="*/ 2147483647 w 23"/>
                  <a:gd name="T1" fmla="*/ 0 h 23"/>
                  <a:gd name="T2" fmla="*/ 0 w 23"/>
                  <a:gd name="T3" fmla="*/ 0 h 23"/>
                  <a:gd name="T4" fmla="*/ 0 w 23"/>
                  <a:gd name="T5" fmla="*/ 2147483647 h 23"/>
                  <a:gd name="T6" fmla="*/ 2147483647 w 23"/>
                  <a:gd name="T7" fmla="*/ 2147483647 h 23"/>
                  <a:gd name="T8" fmla="*/ 2147483647 w 23"/>
                  <a:gd name="T9" fmla="*/ 2147483647 h 23"/>
                  <a:gd name="T10" fmla="*/ 2147483647 w 23"/>
                  <a:gd name="T11" fmla="*/ 2147483647 h 23"/>
                  <a:gd name="T12" fmla="*/ 2147483647 w 23"/>
                  <a:gd name="T13" fmla="*/ 2147483647 h 23"/>
                  <a:gd name="T14" fmla="*/ 2147483647 w 23"/>
                  <a:gd name="T15" fmla="*/ 0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3"/>
                  <a:gd name="T25" fmla="*/ 0 h 23"/>
                  <a:gd name="T26" fmla="*/ 23 w 23"/>
                  <a:gd name="T27" fmla="*/ 23 h 2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3" h="23">
                    <a:moveTo>
                      <a:pt x="8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8" y="23"/>
                    </a:lnTo>
                    <a:lnTo>
                      <a:pt x="15" y="23"/>
                    </a:lnTo>
                    <a:lnTo>
                      <a:pt x="23" y="15"/>
                    </a:lnTo>
                    <a:lnTo>
                      <a:pt x="23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16" name="Freeform 86"/>
              <p:cNvSpPr>
                <a:spLocks/>
              </p:cNvSpPr>
              <p:nvPr/>
            </p:nvSpPr>
            <p:spPr bwMode="auto">
              <a:xfrm>
                <a:off x="4649789" y="2846385"/>
                <a:ext cx="19050" cy="31750"/>
              </a:xfrm>
              <a:custGeom>
                <a:avLst/>
                <a:gdLst>
                  <a:gd name="T0" fmla="*/ 2147483647 w 15"/>
                  <a:gd name="T1" fmla="*/ 2147483647 h 23"/>
                  <a:gd name="T2" fmla="*/ 2147483647 w 15"/>
                  <a:gd name="T3" fmla="*/ 0 h 23"/>
                  <a:gd name="T4" fmla="*/ 0 w 15"/>
                  <a:gd name="T5" fmla="*/ 2147483647 h 23"/>
                  <a:gd name="T6" fmla="*/ 0 w 15"/>
                  <a:gd name="T7" fmla="*/ 2147483647 h 23"/>
                  <a:gd name="T8" fmla="*/ 2147483647 w 15"/>
                  <a:gd name="T9" fmla="*/ 2147483647 h 23"/>
                  <a:gd name="T10" fmla="*/ 2147483647 w 15"/>
                  <a:gd name="T11" fmla="*/ 2147483647 h 23"/>
                  <a:gd name="T12" fmla="*/ 2147483647 w 15"/>
                  <a:gd name="T13" fmla="*/ 2147483647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23"/>
                  <a:gd name="T23" fmla="*/ 15 w 15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23">
                    <a:moveTo>
                      <a:pt x="15" y="7"/>
                    </a:moveTo>
                    <a:lnTo>
                      <a:pt x="15" y="0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7" y="23"/>
                    </a:lnTo>
                    <a:lnTo>
                      <a:pt x="15" y="23"/>
                    </a:lnTo>
                    <a:lnTo>
                      <a:pt x="15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17" name="Freeform 87"/>
              <p:cNvSpPr>
                <a:spLocks/>
              </p:cNvSpPr>
              <p:nvPr/>
            </p:nvSpPr>
            <p:spPr bwMode="auto">
              <a:xfrm>
                <a:off x="4581527" y="3259134"/>
                <a:ext cx="28575" cy="30162"/>
              </a:xfrm>
              <a:custGeom>
                <a:avLst/>
                <a:gdLst>
                  <a:gd name="T0" fmla="*/ 2147483647 w 22"/>
                  <a:gd name="T1" fmla="*/ 2147483647 h 23"/>
                  <a:gd name="T2" fmla="*/ 2147483647 w 22"/>
                  <a:gd name="T3" fmla="*/ 2147483647 h 23"/>
                  <a:gd name="T4" fmla="*/ 2147483647 w 22"/>
                  <a:gd name="T5" fmla="*/ 2147483647 h 23"/>
                  <a:gd name="T6" fmla="*/ 2147483647 w 22"/>
                  <a:gd name="T7" fmla="*/ 0 h 23"/>
                  <a:gd name="T8" fmla="*/ 2147483647 w 22"/>
                  <a:gd name="T9" fmla="*/ 0 h 23"/>
                  <a:gd name="T10" fmla="*/ 0 w 22"/>
                  <a:gd name="T11" fmla="*/ 2147483647 h 23"/>
                  <a:gd name="T12" fmla="*/ 2147483647 w 22"/>
                  <a:gd name="T13" fmla="*/ 2147483647 h 23"/>
                  <a:gd name="T14" fmla="*/ 2147483647 w 22"/>
                  <a:gd name="T15" fmla="*/ 2147483647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2"/>
                  <a:gd name="T25" fmla="*/ 0 h 23"/>
                  <a:gd name="T26" fmla="*/ 22 w 22"/>
                  <a:gd name="T27" fmla="*/ 23 h 2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2" h="23">
                    <a:moveTo>
                      <a:pt x="15" y="23"/>
                    </a:moveTo>
                    <a:lnTo>
                      <a:pt x="22" y="23"/>
                    </a:lnTo>
                    <a:lnTo>
                      <a:pt x="22" y="15"/>
                    </a:lnTo>
                    <a:lnTo>
                      <a:pt x="15" y="0"/>
                    </a:lnTo>
                    <a:lnTo>
                      <a:pt x="7" y="0"/>
                    </a:lnTo>
                    <a:lnTo>
                      <a:pt x="0" y="7"/>
                    </a:lnTo>
                    <a:lnTo>
                      <a:pt x="7" y="15"/>
                    </a:lnTo>
                    <a:lnTo>
                      <a:pt x="15" y="23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18" name="Freeform 88"/>
              <p:cNvSpPr>
                <a:spLocks/>
              </p:cNvSpPr>
              <p:nvPr/>
            </p:nvSpPr>
            <p:spPr bwMode="auto">
              <a:xfrm>
                <a:off x="5722941" y="3454396"/>
                <a:ext cx="28575" cy="61912"/>
              </a:xfrm>
              <a:custGeom>
                <a:avLst/>
                <a:gdLst>
                  <a:gd name="T0" fmla="*/ 0 w 22"/>
                  <a:gd name="T1" fmla="*/ 2147483647 h 46"/>
                  <a:gd name="T2" fmla="*/ 2147483647 w 22"/>
                  <a:gd name="T3" fmla="*/ 2147483647 h 46"/>
                  <a:gd name="T4" fmla="*/ 2147483647 w 22"/>
                  <a:gd name="T5" fmla="*/ 2147483647 h 46"/>
                  <a:gd name="T6" fmla="*/ 2147483647 w 22"/>
                  <a:gd name="T7" fmla="*/ 2147483647 h 46"/>
                  <a:gd name="T8" fmla="*/ 2147483647 w 22"/>
                  <a:gd name="T9" fmla="*/ 2147483647 h 46"/>
                  <a:gd name="T10" fmla="*/ 2147483647 w 22"/>
                  <a:gd name="T11" fmla="*/ 2147483647 h 46"/>
                  <a:gd name="T12" fmla="*/ 0 w 22"/>
                  <a:gd name="T13" fmla="*/ 0 h 46"/>
                  <a:gd name="T14" fmla="*/ 0 w 22"/>
                  <a:gd name="T15" fmla="*/ 2147483647 h 46"/>
                  <a:gd name="T16" fmla="*/ 0 w 22"/>
                  <a:gd name="T17" fmla="*/ 2147483647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46"/>
                  <a:gd name="T29" fmla="*/ 22 w 22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46">
                    <a:moveTo>
                      <a:pt x="0" y="23"/>
                    </a:moveTo>
                    <a:lnTo>
                      <a:pt x="7" y="31"/>
                    </a:lnTo>
                    <a:lnTo>
                      <a:pt x="7" y="38"/>
                    </a:lnTo>
                    <a:lnTo>
                      <a:pt x="15" y="46"/>
                    </a:lnTo>
                    <a:lnTo>
                      <a:pt x="22" y="46"/>
                    </a:lnTo>
                    <a:lnTo>
                      <a:pt x="15" y="31"/>
                    </a:lnTo>
                    <a:lnTo>
                      <a:pt x="0" y="0"/>
                    </a:lnTo>
                    <a:lnTo>
                      <a:pt x="0" y="15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19" name="Freeform 90"/>
              <p:cNvSpPr>
                <a:spLocks/>
              </p:cNvSpPr>
              <p:nvPr/>
            </p:nvSpPr>
            <p:spPr bwMode="auto">
              <a:xfrm>
                <a:off x="5518153" y="3362321"/>
                <a:ext cx="47625" cy="114301"/>
              </a:xfrm>
              <a:custGeom>
                <a:avLst/>
                <a:gdLst>
                  <a:gd name="T0" fmla="*/ 2147483647 w 38"/>
                  <a:gd name="T1" fmla="*/ 2147483647 h 83"/>
                  <a:gd name="T2" fmla="*/ 2147483647 w 38"/>
                  <a:gd name="T3" fmla="*/ 2147483647 h 83"/>
                  <a:gd name="T4" fmla="*/ 2147483647 w 38"/>
                  <a:gd name="T5" fmla="*/ 2147483647 h 83"/>
                  <a:gd name="T6" fmla="*/ 2147483647 w 38"/>
                  <a:gd name="T7" fmla="*/ 2147483647 h 83"/>
                  <a:gd name="T8" fmla="*/ 2147483647 w 38"/>
                  <a:gd name="T9" fmla="*/ 2147483647 h 83"/>
                  <a:gd name="T10" fmla="*/ 2147483647 w 38"/>
                  <a:gd name="T11" fmla="*/ 2147483647 h 83"/>
                  <a:gd name="T12" fmla="*/ 2147483647 w 38"/>
                  <a:gd name="T13" fmla="*/ 2147483647 h 83"/>
                  <a:gd name="T14" fmla="*/ 2147483647 w 38"/>
                  <a:gd name="T15" fmla="*/ 2147483647 h 83"/>
                  <a:gd name="T16" fmla="*/ 2147483647 w 38"/>
                  <a:gd name="T17" fmla="*/ 2147483647 h 83"/>
                  <a:gd name="T18" fmla="*/ 2147483647 w 38"/>
                  <a:gd name="T19" fmla="*/ 2147483647 h 83"/>
                  <a:gd name="T20" fmla="*/ 2147483647 w 38"/>
                  <a:gd name="T21" fmla="*/ 0 h 83"/>
                  <a:gd name="T22" fmla="*/ 2147483647 w 38"/>
                  <a:gd name="T23" fmla="*/ 0 h 83"/>
                  <a:gd name="T24" fmla="*/ 2147483647 w 38"/>
                  <a:gd name="T25" fmla="*/ 2147483647 h 83"/>
                  <a:gd name="T26" fmla="*/ 2147483647 w 38"/>
                  <a:gd name="T27" fmla="*/ 2147483647 h 83"/>
                  <a:gd name="T28" fmla="*/ 2147483647 w 38"/>
                  <a:gd name="T29" fmla="*/ 2147483647 h 83"/>
                  <a:gd name="T30" fmla="*/ 0 w 38"/>
                  <a:gd name="T31" fmla="*/ 2147483647 h 83"/>
                  <a:gd name="T32" fmla="*/ 0 w 38"/>
                  <a:gd name="T33" fmla="*/ 2147483647 h 83"/>
                  <a:gd name="T34" fmla="*/ 2147483647 w 38"/>
                  <a:gd name="T35" fmla="*/ 2147483647 h 8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8"/>
                  <a:gd name="T55" fmla="*/ 0 h 83"/>
                  <a:gd name="T56" fmla="*/ 38 w 38"/>
                  <a:gd name="T57" fmla="*/ 83 h 8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8" h="83">
                    <a:moveTo>
                      <a:pt x="23" y="53"/>
                    </a:moveTo>
                    <a:lnTo>
                      <a:pt x="30" y="53"/>
                    </a:lnTo>
                    <a:lnTo>
                      <a:pt x="30" y="61"/>
                    </a:lnTo>
                    <a:lnTo>
                      <a:pt x="30" y="68"/>
                    </a:lnTo>
                    <a:lnTo>
                      <a:pt x="30" y="83"/>
                    </a:lnTo>
                    <a:lnTo>
                      <a:pt x="38" y="83"/>
                    </a:lnTo>
                    <a:lnTo>
                      <a:pt x="38" y="53"/>
                    </a:lnTo>
                    <a:lnTo>
                      <a:pt x="30" y="45"/>
                    </a:lnTo>
                    <a:lnTo>
                      <a:pt x="23" y="30"/>
                    </a:lnTo>
                    <a:lnTo>
                      <a:pt x="15" y="7"/>
                    </a:lnTo>
                    <a:lnTo>
                      <a:pt x="15" y="0"/>
                    </a:lnTo>
                    <a:lnTo>
                      <a:pt x="7" y="0"/>
                    </a:lnTo>
                    <a:lnTo>
                      <a:pt x="7" y="7"/>
                    </a:lnTo>
                    <a:lnTo>
                      <a:pt x="15" y="30"/>
                    </a:lnTo>
                    <a:lnTo>
                      <a:pt x="7" y="30"/>
                    </a:lnTo>
                    <a:lnTo>
                      <a:pt x="0" y="30"/>
                    </a:lnTo>
                    <a:lnTo>
                      <a:pt x="0" y="38"/>
                    </a:lnTo>
                    <a:lnTo>
                      <a:pt x="23" y="53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20" name="Freeform 92"/>
              <p:cNvSpPr>
                <a:spLocks/>
              </p:cNvSpPr>
              <p:nvPr/>
            </p:nvSpPr>
            <p:spPr bwMode="auto">
              <a:xfrm>
                <a:off x="5000627" y="3421058"/>
                <a:ext cx="22226" cy="12701"/>
              </a:xfrm>
              <a:custGeom>
                <a:avLst/>
                <a:gdLst>
                  <a:gd name="T0" fmla="*/ 0 w 15"/>
                  <a:gd name="T1" fmla="*/ 2147483647 h 8"/>
                  <a:gd name="T2" fmla="*/ 2147483647 w 15"/>
                  <a:gd name="T3" fmla="*/ 2147483647 h 8"/>
                  <a:gd name="T4" fmla="*/ 2147483647 w 15"/>
                  <a:gd name="T5" fmla="*/ 2147483647 h 8"/>
                  <a:gd name="T6" fmla="*/ 2147483647 w 15"/>
                  <a:gd name="T7" fmla="*/ 0 h 8"/>
                  <a:gd name="T8" fmla="*/ 2147483647 w 15"/>
                  <a:gd name="T9" fmla="*/ 0 h 8"/>
                  <a:gd name="T10" fmla="*/ 0 w 15"/>
                  <a:gd name="T11" fmla="*/ 0 h 8"/>
                  <a:gd name="T12" fmla="*/ 0 w 15"/>
                  <a:gd name="T13" fmla="*/ 214748364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8"/>
                  <a:gd name="T23" fmla="*/ 15 w 15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8">
                    <a:moveTo>
                      <a:pt x="0" y="8"/>
                    </a:moveTo>
                    <a:lnTo>
                      <a:pt x="7" y="8"/>
                    </a:lnTo>
                    <a:lnTo>
                      <a:pt x="15" y="8"/>
                    </a:lnTo>
                    <a:lnTo>
                      <a:pt x="15" y="0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21" name="Freeform 93"/>
              <p:cNvSpPr>
                <a:spLocks/>
              </p:cNvSpPr>
              <p:nvPr/>
            </p:nvSpPr>
            <p:spPr bwMode="auto">
              <a:xfrm>
                <a:off x="4960940" y="3578220"/>
                <a:ext cx="19050" cy="20638"/>
              </a:xfrm>
              <a:custGeom>
                <a:avLst/>
                <a:gdLst>
                  <a:gd name="T0" fmla="*/ 2147483647 w 15"/>
                  <a:gd name="T1" fmla="*/ 2147483647 h 16"/>
                  <a:gd name="T2" fmla="*/ 2147483647 w 15"/>
                  <a:gd name="T3" fmla="*/ 2147483647 h 16"/>
                  <a:gd name="T4" fmla="*/ 2147483647 w 15"/>
                  <a:gd name="T5" fmla="*/ 2147483647 h 16"/>
                  <a:gd name="T6" fmla="*/ 2147483647 w 15"/>
                  <a:gd name="T7" fmla="*/ 0 h 16"/>
                  <a:gd name="T8" fmla="*/ 0 w 15"/>
                  <a:gd name="T9" fmla="*/ 0 h 16"/>
                  <a:gd name="T10" fmla="*/ 0 w 15"/>
                  <a:gd name="T11" fmla="*/ 2147483647 h 16"/>
                  <a:gd name="T12" fmla="*/ 0 w 15"/>
                  <a:gd name="T13" fmla="*/ 2147483647 h 16"/>
                  <a:gd name="T14" fmla="*/ 2147483647 w 15"/>
                  <a:gd name="T15" fmla="*/ 2147483647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5"/>
                  <a:gd name="T25" fmla="*/ 0 h 16"/>
                  <a:gd name="T26" fmla="*/ 15 w 15"/>
                  <a:gd name="T27" fmla="*/ 16 h 1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5" h="16">
                    <a:moveTo>
                      <a:pt x="8" y="16"/>
                    </a:moveTo>
                    <a:lnTo>
                      <a:pt x="15" y="16"/>
                    </a:lnTo>
                    <a:lnTo>
                      <a:pt x="15" y="8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8" y="16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22" name="Freeform 94"/>
              <p:cNvSpPr>
                <a:spLocks/>
              </p:cNvSpPr>
              <p:nvPr/>
            </p:nvSpPr>
            <p:spPr bwMode="auto">
              <a:xfrm>
                <a:off x="4960940" y="3681408"/>
                <a:ext cx="61913" cy="11111"/>
              </a:xfrm>
              <a:custGeom>
                <a:avLst/>
                <a:gdLst>
                  <a:gd name="T0" fmla="*/ 2147483647 w 46"/>
                  <a:gd name="T1" fmla="*/ 0 h 8"/>
                  <a:gd name="T2" fmla="*/ 2147483647 w 46"/>
                  <a:gd name="T3" fmla="*/ 0 h 8"/>
                  <a:gd name="T4" fmla="*/ 2147483647 w 46"/>
                  <a:gd name="T5" fmla="*/ 0 h 8"/>
                  <a:gd name="T6" fmla="*/ 2147483647 w 46"/>
                  <a:gd name="T7" fmla="*/ 0 h 8"/>
                  <a:gd name="T8" fmla="*/ 2147483647 w 46"/>
                  <a:gd name="T9" fmla="*/ 0 h 8"/>
                  <a:gd name="T10" fmla="*/ 0 w 46"/>
                  <a:gd name="T11" fmla="*/ 0 h 8"/>
                  <a:gd name="T12" fmla="*/ 2147483647 w 46"/>
                  <a:gd name="T13" fmla="*/ 0 h 8"/>
                  <a:gd name="T14" fmla="*/ 2147483647 w 46"/>
                  <a:gd name="T15" fmla="*/ 2147483647 h 8"/>
                  <a:gd name="T16" fmla="*/ 2147483647 w 46"/>
                  <a:gd name="T17" fmla="*/ 2147483647 h 8"/>
                  <a:gd name="T18" fmla="*/ 2147483647 w 46"/>
                  <a:gd name="T19" fmla="*/ 2147483647 h 8"/>
                  <a:gd name="T20" fmla="*/ 2147483647 w 46"/>
                  <a:gd name="T21" fmla="*/ 0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6"/>
                  <a:gd name="T34" fmla="*/ 0 h 8"/>
                  <a:gd name="T35" fmla="*/ 46 w 46"/>
                  <a:gd name="T36" fmla="*/ 8 h 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6" h="8">
                    <a:moveTo>
                      <a:pt x="46" y="0"/>
                    </a:moveTo>
                    <a:lnTo>
                      <a:pt x="38" y="0"/>
                    </a:lnTo>
                    <a:lnTo>
                      <a:pt x="31" y="0"/>
                    </a:lnTo>
                    <a:lnTo>
                      <a:pt x="15" y="0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5" y="8"/>
                    </a:lnTo>
                    <a:lnTo>
                      <a:pt x="23" y="8"/>
                    </a:lnTo>
                    <a:lnTo>
                      <a:pt x="31" y="8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23" name="Freeform 95"/>
              <p:cNvSpPr>
                <a:spLocks/>
              </p:cNvSpPr>
              <p:nvPr/>
            </p:nvSpPr>
            <p:spPr bwMode="auto">
              <a:xfrm>
                <a:off x="5030790" y="3371845"/>
                <a:ext cx="20636" cy="39688"/>
              </a:xfrm>
              <a:custGeom>
                <a:avLst/>
                <a:gdLst>
                  <a:gd name="T0" fmla="*/ 2147483647 w 16"/>
                  <a:gd name="T1" fmla="*/ 2147483647 h 31"/>
                  <a:gd name="T2" fmla="*/ 2147483647 w 16"/>
                  <a:gd name="T3" fmla="*/ 2147483647 h 31"/>
                  <a:gd name="T4" fmla="*/ 2147483647 w 16"/>
                  <a:gd name="T5" fmla="*/ 2147483647 h 31"/>
                  <a:gd name="T6" fmla="*/ 2147483647 w 16"/>
                  <a:gd name="T7" fmla="*/ 2147483647 h 31"/>
                  <a:gd name="T8" fmla="*/ 2147483647 w 16"/>
                  <a:gd name="T9" fmla="*/ 2147483647 h 31"/>
                  <a:gd name="T10" fmla="*/ 2147483647 w 16"/>
                  <a:gd name="T11" fmla="*/ 0 h 31"/>
                  <a:gd name="T12" fmla="*/ 0 w 16"/>
                  <a:gd name="T13" fmla="*/ 2147483647 h 31"/>
                  <a:gd name="T14" fmla="*/ 2147483647 w 16"/>
                  <a:gd name="T15" fmla="*/ 2147483647 h 31"/>
                  <a:gd name="T16" fmla="*/ 2147483647 w 16"/>
                  <a:gd name="T17" fmla="*/ 2147483647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31"/>
                  <a:gd name="T29" fmla="*/ 16 w 16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31">
                    <a:moveTo>
                      <a:pt x="8" y="23"/>
                    </a:moveTo>
                    <a:lnTo>
                      <a:pt x="8" y="31"/>
                    </a:lnTo>
                    <a:lnTo>
                      <a:pt x="16" y="31"/>
                    </a:lnTo>
                    <a:lnTo>
                      <a:pt x="16" y="16"/>
                    </a:lnTo>
                    <a:lnTo>
                      <a:pt x="16" y="8"/>
                    </a:lnTo>
                    <a:lnTo>
                      <a:pt x="8" y="0"/>
                    </a:lnTo>
                    <a:lnTo>
                      <a:pt x="0" y="8"/>
                    </a:lnTo>
                    <a:lnTo>
                      <a:pt x="8" y="16"/>
                    </a:lnTo>
                    <a:lnTo>
                      <a:pt x="8" y="23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24" name="Freeform 97"/>
              <p:cNvSpPr>
                <a:spLocks/>
              </p:cNvSpPr>
              <p:nvPr/>
            </p:nvSpPr>
            <p:spPr bwMode="auto">
              <a:xfrm>
                <a:off x="4835527" y="3454396"/>
                <a:ext cx="19050" cy="41275"/>
              </a:xfrm>
              <a:custGeom>
                <a:avLst/>
                <a:gdLst>
                  <a:gd name="T0" fmla="*/ 0 w 16"/>
                  <a:gd name="T1" fmla="*/ 2147483647 h 31"/>
                  <a:gd name="T2" fmla="*/ 0 w 16"/>
                  <a:gd name="T3" fmla="*/ 2147483647 h 31"/>
                  <a:gd name="T4" fmla="*/ 2147483647 w 16"/>
                  <a:gd name="T5" fmla="*/ 2147483647 h 31"/>
                  <a:gd name="T6" fmla="*/ 2147483647 w 16"/>
                  <a:gd name="T7" fmla="*/ 2147483647 h 31"/>
                  <a:gd name="T8" fmla="*/ 2147483647 w 16"/>
                  <a:gd name="T9" fmla="*/ 2147483647 h 31"/>
                  <a:gd name="T10" fmla="*/ 2147483647 w 16"/>
                  <a:gd name="T11" fmla="*/ 0 h 31"/>
                  <a:gd name="T12" fmla="*/ 2147483647 w 16"/>
                  <a:gd name="T13" fmla="*/ 0 h 31"/>
                  <a:gd name="T14" fmla="*/ 0 w 16"/>
                  <a:gd name="T15" fmla="*/ 2147483647 h 31"/>
                  <a:gd name="T16" fmla="*/ 0 w 16"/>
                  <a:gd name="T17" fmla="*/ 2147483647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31"/>
                  <a:gd name="T29" fmla="*/ 16 w 16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31">
                    <a:moveTo>
                      <a:pt x="0" y="23"/>
                    </a:moveTo>
                    <a:lnTo>
                      <a:pt x="0" y="31"/>
                    </a:lnTo>
                    <a:lnTo>
                      <a:pt x="8" y="31"/>
                    </a:lnTo>
                    <a:lnTo>
                      <a:pt x="16" y="23"/>
                    </a:lnTo>
                    <a:lnTo>
                      <a:pt x="16" y="8"/>
                    </a:lnTo>
                    <a:lnTo>
                      <a:pt x="16" y="0"/>
                    </a:lnTo>
                    <a:lnTo>
                      <a:pt x="8" y="0"/>
                    </a:lnTo>
                    <a:lnTo>
                      <a:pt x="0" y="15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25" name="Freeform 98"/>
              <p:cNvSpPr>
                <a:spLocks/>
              </p:cNvSpPr>
              <p:nvPr/>
            </p:nvSpPr>
            <p:spPr bwMode="auto">
              <a:xfrm>
                <a:off x="4806952" y="3371845"/>
                <a:ext cx="19050" cy="39688"/>
              </a:xfrm>
              <a:custGeom>
                <a:avLst/>
                <a:gdLst>
                  <a:gd name="T0" fmla="*/ 0 w 15"/>
                  <a:gd name="T1" fmla="*/ 2147483647 h 31"/>
                  <a:gd name="T2" fmla="*/ 2147483647 w 15"/>
                  <a:gd name="T3" fmla="*/ 2147483647 h 31"/>
                  <a:gd name="T4" fmla="*/ 2147483647 w 15"/>
                  <a:gd name="T5" fmla="*/ 2147483647 h 31"/>
                  <a:gd name="T6" fmla="*/ 2147483647 w 15"/>
                  <a:gd name="T7" fmla="*/ 2147483647 h 31"/>
                  <a:gd name="T8" fmla="*/ 2147483647 w 15"/>
                  <a:gd name="T9" fmla="*/ 2147483647 h 31"/>
                  <a:gd name="T10" fmla="*/ 2147483647 w 15"/>
                  <a:gd name="T11" fmla="*/ 0 h 31"/>
                  <a:gd name="T12" fmla="*/ 0 w 15"/>
                  <a:gd name="T13" fmla="*/ 2147483647 h 31"/>
                  <a:gd name="T14" fmla="*/ 0 w 15"/>
                  <a:gd name="T15" fmla="*/ 2147483647 h 31"/>
                  <a:gd name="T16" fmla="*/ 0 w 15"/>
                  <a:gd name="T17" fmla="*/ 2147483647 h 31"/>
                  <a:gd name="T18" fmla="*/ 0 w 15"/>
                  <a:gd name="T19" fmla="*/ 2147483647 h 3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5"/>
                  <a:gd name="T31" fmla="*/ 0 h 31"/>
                  <a:gd name="T32" fmla="*/ 15 w 15"/>
                  <a:gd name="T33" fmla="*/ 31 h 3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5" h="31">
                    <a:moveTo>
                      <a:pt x="0" y="31"/>
                    </a:moveTo>
                    <a:lnTo>
                      <a:pt x="7" y="31"/>
                    </a:lnTo>
                    <a:lnTo>
                      <a:pt x="15" y="23"/>
                    </a:lnTo>
                    <a:lnTo>
                      <a:pt x="15" y="16"/>
                    </a:lnTo>
                    <a:lnTo>
                      <a:pt x="15" y="8"/>
                    </a:lnTo>
                    <a:lnTo>
                      <a:pt x="7" y="0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23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26" name="Freeform 101"/>
              <p:cNvSpPr>
                <a:spLocks/>
              </p:cNvSpPr>
              <p:nvPr/>
            </p:nvSpPr>
            <p:spPr bwMode="auto">
              <a:xfrm>
                <a:off x="5138740" y="4032245"/>
                <a:ext cx="17463" cy="42863"/>
              </a:xfrm>
              <a:custGeom>
                <a:avLst/>
                <a:gdLst>
                  <a:gd name="T0" fmla="*/ 0 w 15"/>
                  <a:gd name="T1" fmla="*/ 2147483647 h 30"/>
                  <a:gd name="T2" fmla="*/ 2147483647 w 15"/>
                  <a:gd name="T3" fmla="*/ 2147483647 h 30"/>
                  <a:gd name="T4" fmla="*/ 2147483647 w 15"/>
                  <a:gd name="T5" fmla="*/ 2147483647 h 30"/>
                  <a:gd name="T6" fmla="*/ 2147483647 w 15"/>
                  <a:gd name="T7" fmla="*/ 2147483647 h 30"/>
                  <a:gd name="T8" fmla="*/ 2147483647 w 15"/>
                  <a:gd name="T9" fmla="*/ 2147483647 h 30"/>
                  <a:gd name="T10" fmla="*/ 2147483647 w 15"/>
                  <a:gd name="T11" fmla="*/ 2147483647 h 30"/>
                  <a:gd name="T12" fmla="*/ 2147483647 w 15"/>
                  <a:gd name="T13" fmla="*/ 0 h 30"/>
                  <a:gd name="T14" fmla="*/ 2147483647 w 15"/>
                  <a:gd name="T15" fmla="*/ 0 h 30"/>
                  <a:gd name="T16" fmla="*/ 0 w 15"/>
                  <a:gd name="T17" fmla="*/ 0 h 30"/>
                  <a:gd name="T18" fmla="*/ 0 w 15"/>
                  <a:gd name="T19" fmla="*/ 2147483647 h 30"/>
                  <a:gd name="T20" fmla="*/ 0 w 15"/>
                  <a:gd name="T21" fmla="*/ 2147483647 h 30"/>
                  <a:gd name="T22" fmla="*/ 0 w 15"/>
                  <a:gd name="T23" fmla="*/ 2147483647 h 3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5"/>
                  <a:gd name="T37" fmla="*/ 0 h 30"/>
                  <a:gd name="T38" fmla="*/ 15 w 15"/>
                  <a:gd name="T39" fmla="*/ 30 h 3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5" h="30">
                    <a:moveTo>
                      <a:pt x="0" y="22"/>
                    </a:moveTo>
                    <a:lnTo>
                      <a:pt x="8" y="30"/>
                    </a:lnTo>
                    <a:lnTo>
                      <a:pt x="8" y="22"/>
                    </a:lnTo>
                    <a:lnTo>
                      <a:pt x="15" y="22"/>
                    </a:lnTo>
                    <a:lnTo>
                      <a:pt x="15" y="15"/>
                    </a:lnTo>
                    <a:lnTo>
                      <a:pt x="15" y="7"/>
                    </a:lnTo>
                    <a:lnTo>
                      <a:pt x="15" y="0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27" name="Freeform 102"/>
              <p:cNvSpPr>
                <a:spLocks/>
              </p:cNvSpPr>
              <p:nvPr/>
            </p:nvSpPr>
            <p:spPr bwMode="auto">
              <a:xfrm>
                <a:off x="5246690" y="3619496"/>
                <a:ext cx="17463" cy="52388"/>
              </a:xfrm>
              <a:custGeom>
                <a:avLst/>
                <a:gdLst>
                  <a:gd name="T0" fmla="*/ 0 w 15"/>
                  <a:gd name="T1" fmla="*/ 2147483647 h 38"/>
                  <a:gd name="T2" fmla="*/ 0 w 15"/>
                  <a:gd name="T3" fmla="*/ 2147483647 h 38"/>
                  <a:gd name="T4" fmla="*/ 2147483647 w 15"/>
                  <a:gd name="T5" fmla="*/ 2147483647 h 38"/>
                  <a:gd name="T6" fmla="*/ 2147483647 w 15"/>
                  <a:gd name="T7" fmla="*/ 2147483647 h 38"/>
                  <a:gd name="T8" fmla="*/ 2147483647 w 15"/>
                  <a:gd name="T9" fmla="*/ 2147483647 h 38"/>
                  <a:gd name="T10" fmla="*/ 2147483647 w 15"/>
                  <a:gd name="T11" fmla="*/ 2147483647 h 38"/>
                  <a:gd name="T12" fmla="*/ 2147483647 w 15"/>
                  <a:gd name="T13" fmla="*/ 0 h 38"/>
                  <a:gd name="T14" fmla="*/ 0 w 15"/>
                  <a:gd name="T15" fmla="*/ 0 h 38"/>
                  <a:gd name="T16" fmla="*/ 0 w 15"/>
                  <a:gd name="T17" fmla="*/ 2147483647 h 38"/>
                  <a:gd name="T18" fmla="*/ 0 w 15"/>
                  <a:gd name="T19" fmla="*/ 2147483647 h 3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5"/>
                  <a:gd name="T31" fmla="*/ 0 h 38"/>
                  <a:gd name="T32" fmla="*/ 15 w 15"/>
                  <a:gd name="T33" fmla="*/ 38 h 3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5" h="38">
                    <a:moveTo>
                      <a:pt x="0" y="23"/>
                    </a:moveTo>
                    <a:lnTo>
                      <a:pt x="0" y="30"/>
                    </a:lnTo>
                    <a:lnTo>
                      <a:pt x="7" y="38"/>
                    </a:lnTo>
                    <a:lnTo>
                      <a:pt x="15" y="30"/>
                    </a:lnTo>
                    <a:lnTo>
                      <a:pt x="15" y="23"/>
                    </a:lnTo>
                    <a:lnTo>
                      <a:pt x="7" y="7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28" name="Freeform 103"/>
              <p:cNvSpPr>
                <a:spLocks/>
              </p:cNvSpPr>
              <p:nvPr/>
            </p:nvSpPr>
            <p:spPr bwMode="auto">
              <a:xfrm>
                <a:off x="5264153" y="3352796"/>
                <a:ext cx="55564" cy="58739"/>
              </a:xfrm>
              <a:custGeom>
                <a:avLst/>
                <a:gdLst>
                  <a:gd name="T0" fmla="*/ 2147483647 w 46"/>
                  <a:gd name="T1" fmla="*/ 2147483647 h 46"/>
                  <a:gd name="T2" fmla="*/ 2147483647 w 46"/>
                  <a:gd name="T3" fmla="*/ 2147483647 h 46"/>
                  <a:gd name="T4" fmla="*/ 2147483647 w 46"/>
                  <a:gd name="T5" fmla="*/ 2147483647 h 46"/>
                  <a:gd name="T6" fmla="*/ 2147483647 w 46"/>
                  <a:gd name="T7" fmla="*/ 2147483647 h 46"/>
                  <a:gd name="T8" fmla="*/ 2147483647 w 46"/>
                  <a:gd name="T9" fmla="*/ 2147483647 h 46"/>
                  <a:gd name="T10" fmla="*/ 2147483647 w 46"/>
                  <a:gd name="T11" fmla="*/ 0 h 46"/>
                  <a:gd name="T12" fmla="*/ 2147483647 w 46"/>
                  <a:gd name="T13" fmla="*/ 0 h 46"/>
                  <a:gd name="T14" fmla="*/ 0 w 46"/>
                  <a:gd name="T15" fmla="*/ 0 h 46"/>
                  <a:gd name="T16" fmla="*/ 2147483647 w 46"/>
                  <a:gd name="T17" fmla="*/ 2147483647 h 46"/>
                  <a:gd name="T18" fmla="*/ 2147483647 w 46"/>
                  <a:gd name="T19" fmla="*/ 2147483647 h 46"/>
                  <a:gd name="T20" fmla="*/ 2147483647 w 46"/>
                  <a:gd name="T21" fmla="*/ 2147483647 h 4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6"/>
                  <a:gd name="T34" fmla="*/ 0 h 46"/>
                  <a:gd name="T35" fmla="*/ 46 w 46"/>
                  <a:gd name="T36" fmla="*/ 46 h 4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6" h="46">
                    <a:moveTo>
                      <a:pt x="31" y="38"/>
                    </a:moveTo>
                    <a:lnTo>
                      <a:pt x="38" y="46"/>
                    </a:lnTo>
                    <a:lnTo>
                      <a:pt x="46" y="46"/>
                    </a:lnTo>
                    <a:lnTo>
                      <a:pt x="38" y="31"/>
                    </a:lnTo>
                    <a:lnTo>
                      <a:pt x="38" y="15"/>
                    </a:lnTo>
                    <a:lnTo>
                      <a:pt x="15" y="0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8" y="8"/>
                    </a:lnTo>
                    <a:lnTo>
                      <a:pt x="15" y="23"/>
                    </a:lnTo>
                    <a:lnTo>
                      <a:pt x="31" y="3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29" name="Freeform 106"/>
              <p:cNvSpPr>
                <a:spLocks/>
              </p:cNvSpPr>
              <p:nvPr/>
            </p:nvSpPr>
            <p:spPr bwMode="auto">
              <a:xfrm>
                <a:off x="5068891" y="6630978"/>
                <a:ext cx="98426" cy="474661"/>
              </a:xfrm>
              <a:custGeom>
                <a:avLst/>
                <a:gdLst>
                  <a:gd name="T0" fmla="*/ 2147483647 w 76"/>
                  <a:gd name="T1" fmla="*/ 0 h 350"/>
                  <a:gd name="T2" fmla="*/ 2147483647 w 76"/>
                  <a:gd name="T3" fmla="*/ 2147483647 h 350"/>
                  <a:gd name="T4" fmla="*/ 2147483647 w 76"/>
                  <a:gd name="T5" fmla="*/ 2147483647 h 350"/>
                  <a:gd name="T6" fmla="*/ 2147483647 w 76"/>
                  <a:gd name="T7" fmla="*/ 2147483647 h 350"/>
                  <a:gd name="T8" fmla="*/ 2147483647 w 76"/>
                  <a:gd name="T9" fmla="*/ 2147483647 h 350"/>
                  <a:gd name="T10" fmla="*/ 2147483647 w 76"/>
                  <a:gd name="T11" fmla="*/ 2147483647 h 350"/>
                  <a:gd name="T12" fmla="*/ 2147483647 w 76"/>
                  <a:gd name="T13" fmla="*/ 2147483647 h 350"/>
                  <a:gd name="T14" fmla="*/ 2147483647 w 76"/>
                  <a:gd name="T15" fmla="*/ 2147483647 h 350"/>
                  <a:gd name="T16" fmla="*/ 2147483647 w 76"/>
                  <a:gd name="T17" fmla="*/ 2147483647 h 350"/>
                  <a:gd name="T18" fmla="*/ 2147483647 w 76"/>
                  <a:gd name="T19" fmla="*/ 2147483647 h 350"/>
                  <a:gd name="T20" fmla="*/ 2147483647 w 76"/>
                  <a:gd name="T21" fmla="*/ 2147483647 h 350"/>
                  <a:gd name="T22" fmla="*/ 2147483647 w 76"/>
                  <a:gd name="T23" fmla="*/ 2147483647 h 350"/>
                  <a:gd name="T24" fmla="*/ 2147483647 w 76"/>
                  <a:gd name="T25" fmla="*/ 2147483647 h 350"/>
                  <a:gd name="T26" fmla="*/ 2147483647 w 76"/>
                  <a:gd name="T27" fmla="*/ 2147483647 h 350"/>
                  <a:gd name="T28" fmla="*/ 2147483647 w 76"/>
                  <a:gd name="T29" fmla="*/ 2147483647 h 350"/>
                  <a:gd name="T30" fmla="*/ 2147483647 w 76"/>
                  <a:gd name="T31" fmla="*/ 2147483647 h 350"/>
                  <a:gd name="T32" fmla="*/ 0 w 76"/>
                  <a:gd name="T33" fmla="*/ 2147483647 h 350"/>
                  <a:gd name="T34" fmla="*/ 2147483647 w 76"/>
                  <a:gd name="T35" fmla="*/ 2147483647 h 350"/>
                  <a:gd name="T36" fmla="*/ 2147483647 w 76"/>
                  <a:gd name="T37" fmla="*/ 2147483647 h 350"/>
                  <a:gd name="T38" fmla="*/ 2147483647 w 76"/>
                  <a:gd name="T39" fmla="*/ 2147483647 h 350"/>
                  <a:gd name="T40" fmla="*/ 2147483647 w 76"/>
                  <a:gd name="T41" fmla="*/ 2147483647 h 350"/>
                  <a:gd name="T42" fmla="*/ 2147483647 w 76"/>
                  <a:gd name="T43" fmla="*/ 2147483647 h 350"/>
                  <a:gd name="T44" fmla="*/ 2147483647 w 76"/>
                  <a:gd name="T45" fmla="*/ 2147483647 h 350"/>
                  <a:gd name="T46" fmla="*/ 2147483647 w 76"/>
                  <a:gd name="T47" fmla="*/ 2147483647 h 350"/>
                  <a:gd name="T48" fmla="*/ 2147483647 w 76"/>
                  <a:gd name="T49" fmla="*/ 2147483647 h 350"/>
                  <a:gd name="T50" fmla="*/ 2147483647 w 76"/>
                  <a:gd name="T51" fmla="*/ 2147483647 h 350"/>
                  <a:gd name="T52" fmla="*/ 2147483647 w 76"/>
                  <a:gd name="T53" fmla="*/ 2147483647 h 350"/>
                  <a:gd name="T54" fmla="*/ 2147483647 w 76"/>
                  <a:gd name="T55" fmla="*/ 2147483647 h 350"/>
                  <a:gd name="T56" fmla="*/ 2147483647 w 76"/>
                  <a:gd name="T57" fmla="*/ 2147483647 h 350"/>
                  <a:gd name="T58" fmla="*/ 2147483647 w 76"/>
                  <a:gd name="T59" fmla="*/ 2147483647 h 350"/>
                  <a:gd name="T60" fmla="*/ 2147483647 w 76"/>
                  <a:gd name="T61" fmla="*/ 2147483647 h 350"/>
                  <a:gd name="T62" fmla="*/ 2147483647 w 76"/>
                  <a:gd name="T63" fmla="*/ 2147483647 h 350"/>
                  <a:gd name="T64" fmla="*/ 2147483647 w 76"/>
                  <a:gd name="T65" fmla="*/ 2147483647 h 350"/>
                  <a:gd name="T66" fmla="*/ 2147483647 w 76"/>
                  <a:gd name="T67" fmla="*/ 2147483647 h 350"/>
                  <a:gd name="T68" fmla="*/ 2147483647 w 76"/>
                  <a:gd name="T69" fmla="*/ 2147483647 h 350"/>
                  <a:gd name="T70" fmla="*/ 2147483647 w 76"/>
                  <a:gd name="T71" fmla="*/ 2147483647 h 350"/>
                  <a:gd name="T72" fmla="*/ 2147483647 w 76"/>
                  <a:gd name="T73" fmla="*/ 2147483647 h 350"/>
                  <a:gd name="T74" fmla="*/ 2147483647 w 76"/>
                  <a:gd name="T75" fmla="*/ 2147483647 h 350"/>
                  <a:gd name="T76" fmla="*/ 2147483647 w 76"/>
                  <a:gd name="T77" fmla="*/ 2147483647 h 350"/>
                  <a:gd name="T78" fmla="*/ 2147483647 w 76"/>
                  <a:gd name="T79" fmla="*/ 2147483647 h 350"/>
                  <a:gd name="T80" fmla="*/ 2147483647 w 76"/>
                  <a:gd name="T81" fmla="*/ 2147483647 h 350"/>
                  <a:gd name="T82" fmla="*/ 2147483647 w 76"/>
                  <a:gd name="T83" fmla="*/ 2147483647 h 350"/>
                  <a:gd name="T84" fmla="*/ 2147483647 w 76"/>
                  <a:gd name="T85" fmla="*/ 2147483647 h 350"/>
                  <a:gd name="T86" fmla="*/ 2147483647 w 76"/>
                  <a:gd name="T87" fmla="*/ 2147483647 h 350"/>
                  <a:gd name="T88" fmla="*/ 2147483647 w 76"/>
                  <a:gd name="T89" fmla="*/ 2147483647 h 350"/>
                  <a:gd name="T90" fmla="*/ 2147483647 w 76"/>
                  <a:gd name="T91" fmla="*/ 2147483647 h 350"/>
                  <a:gd name="T92" fmla="*/ 2147483647 w 76"/>
                  <a:gd name="T93" fmla="*/ 2147483647 h 350"/>
                  <a:gd name="T94" fmla="*/ 2147483647 w 76"/>
                  <a:gd name="T95" fmla="*/ 2147483647 h 350"/>
                  <a:gd name="T96" fmla="*/ 2147483647 w 76"/>
                  <a:gd name="T97" fmla="*/ 2147483647 h 350"/>
                  <a:gd name="T98" fmla="*/ 2147483647 w 76"/>
                  <a:gd name="T99" fmla="*/ 2147483647 h 350"/>
                  <a:gd name="T100" fmla="*/ 2147483647 w 76"/>
                  <a:gd name="T101" fmla="*/ 2147483647 h 350"/>
                  <a:gd name="T102" fmla="*/ 2147483647 w 76"/>
                  <a:gd name="T103" fmla="*/ 2147483647 h 350"/>
                  <a:gd name="T104" fmla="*/ 2147483647 w 76"/>
                  <a:gd name="T105" fmla="*/ 2147483647 h 350"/>
                  <a:gd name="T106" fmla="*/ 2147483647 w 76"/>
                  <a:gd name="T107" fmla="*/ 2147483647 h 350"/>
                  <a:gd name="T108" fmla="*/ 2147483647 w 76"/>
                  <a:gd name="T109" fmla="*/ 2147483647 h 350"/>
                  <a:gd name="T110" fmla="*/ 2147483647 w 76"/>
                  <a:gd name="T111" fmla="*/ 2147483647 h 35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6"/>
                  <a:gd name="T169" fmla="*/ 0 h 350"/>
                  <a:gd name="T170" fmla="*/ 76 w 76"/>
                  <a:gd name="T171" fmla="*/ 350 h 35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6" h="350">
                    <a:moveTo>
                      <a:pt x="76" y="8"/>
                    </a:moveTo>
                    <a:lnTo>
                      <a:pt x="68" y="0"/>
                    </a:lnTo>
                    <a:lnTo>
                      <a:pt x="68" y="8"/>
                    </a:lnTo>
                    <a:lnTo>
                      <a:pt x="68" y="16"/>
                    </a:lnTo>
                    <a:lnTo>
                      <a:pt x="61" y="16"/>
                    </a:lnTo>
                    <a:lnTo>
                      <a:pt x="53" y="16"/>
                    </a:lnTo>
                    <a:lnTo>
                      <a:pt x="46" y="23"/>
                    </a:lnTo>
                    <a:lnTo>
                      <a:pt x="53" y="31"/>
                    </a:lnTo>
                    <a:lnTo>
                      <a:pt x="53" y="38"/>
                    </a:lnTo>
                    <a:lnTo>
                      <a:pt x="61" y="38"/>
                    </a:lnTo>
                    <a:lnTo>
                      <a:pt x="68" y="54"/>
                    </a:lnTo>
                    <a:lnTo>
                      <a:pt x="68" y="61"/>
                    </a:lnTo>
                    <a:lnTo>
                      <a:pt x="68" y="69"/>
                    </a:lnTo>
                    <a:lnTo>
                      <a:pt x="61" y="84"/>
                    </a:lnTo>
                    <a:lnTo>
                      <a:pt x="53" y="92"/>
                    </a:lnTo>
                    <a:lnTo>
                      <a:pt x="53" y="107"/>
                    </a:lnTo>
                    <a:lnTo>
                      <a:pt x="46" y="114"/>
                    </a:lnTo>
                    <a:lnTo>
                      <a:pt x="46" y="122"/>
                    </a:lnTo>
                    <a:lnTo>
                      <a:pt x="46" y="130"/>
                    </a:lnTo>
                    <a:lnTo>
                      <a:pt x="46" y="137"/>
                    </a:lnTo>
                    <a:lnTo>
                      <a:pt x="46" y="145"/>
                    </a:lnTo>
                    <a:lnTo>
                      <a:pt x="46" y="152"/>
                    </a:lnTo>
                    <a:lnTo>
                      <a:pt x="38" y="160"/>
                    </a:lnTo>
                    <a:lnTo>
                      <a:pt x="30" y="168"/>
                    </a:lnTo>
                    <a:lnTo>
                      <a:pt x="30" y="175"/>
                    </a:lnTo>
                    <a:lnTo>
                      <a:pt x="30" y="183"/>
                    </a:lnTo>
                    <a:lnTo>
                      <a:pt x="30" y="190"/>
                    </a:lnTo>
                    <a:lnTo>
                      <a:pt x="23" y="190"/>
                    </a:lnTo>
                    <a:lnTo>
                      <a:pt x="15" y="190"/>
                    </a:lnTo>
                    <a:lnTo>
                      <a:pt x="15" y="198"/>
                    </a:lnTo>
                    <a:lnTo>
                      <a:pt x="8" y="198"/>
                    </a:lnTo>
                    <a:lnTo>
                      <a:pt x="8" y="206"/>
                    </a:lnTo>
                    <a:lnTo>
                      <a:pt x="8" y="213"/>
                    </a:lnTo>
                    <a:lnTo>
                      <a:pt x="0" y="221"/>
                    </a:lnTo>
                    <a:lnTo>
                      <a:pt x="8" y="228"/>
                    </a:lnTo>
                    <a:lnTo>
                      <a:pt x="8" y="236"/>
                    </a:lnTo>
                    <a:lnTo>
                      <a:pt x="8" y="244"/>
                    </a:lnTo>
                    <a:lnTo>
                      <a:pt x="8" y="251"/>
                    </a:lnTo>
                    <a:lnTo>
                      <a:pt x="8" y="259"/>
                    </a:lnTo>
                    <a:lnTo>
                      <a:pt x="15" y="266"/>
                    </a:lnTo>
                    <a:lnTo>
                      <a:pt x="15" y="274"/>
                    </a:lnTo>
                    <a:lnTo>
                      <a:pt x="15" y="282"/>
                    </a:lnTo>
                    <a:lnTo>
                      <a:pt x="23" y="289"/>
                    </a:lnTo>
                    <a:lnTo>
                      <a:pt x="30" y="289"/>
                    </a:lnTo>
                    <a:lnTo>
                      <a:pt x="38" y="297"/>
                    </a:lnTo>
                    <a:lnTo>
                      <a:pt x="46" y="304"/>
                    </a:lnTo>
                    <a:lnTo>
                      <a:pt x="46" y="320"/>
                    </a:lnTo>
                    <a:lnTo>
                      <a:pt x="53" y="320"/>
                    </a:lnTo>
                    <a:lnTo>
                      <a:pt x="53" y="327"/>
                    </a:lnTo>
                    <a:lnTo>
                      <a:pt x="61" y="327"/>
                    </a:lnTo>
                    <a:lnTo>
                      <a:pt x="53" y="335"/>
                    </a:lnTo>
                    <a:lnTo>
                      <a:pt x="53" y="327"/>
                    </a:lnTo>
                    <a:lnTo>
                      <a:pt x="53" y="335"/>
                    </a:lnTo>
                    <a:lnTo>
                      <a:pt x="61" y="335"/>
                    </a:lnTo>
                    <a:lnTo>
                      <a:pt x="61" y="342"/>
                    </a:lnTo>
                    <a:lnTo>
                      <a:pt x="68" y="342"/>
                    </a:lnTo>
                    <a:lnTo>
                      <a:pt x="68" y="350"/>
                    </a:lnTo>
                    <a:lnTo>
                      <a:pt x="76" y="350"/>
                    </a:lnTo>
                    <a:lnTo>
                      <a:pt x="76" y="342"/>
                    </a:lnTo>
                    <a:lnTo>
                      <a:pt x="76" y="335"/>
                    </a:lnTo>
                    <a:lnTo>
                      <a:pt x="76" y="327"/>
                    </a:lnTo>
                    <a:lnTo>
                      <a:pt x="76" y="320"/>
                    </a:lnTo>
                    <a:lnTo>
                      <a:pt x="68" y="320"/>
                    </a:lnTo>
                    <a:lnTo>
                      <a:pt x="61" y="320"/>
                    </a:lnTo>
                    <a:lnTo>
                      <a:pt x="61" y="312"/>
                    </a:lnTo>
                    <a:lnTo>
                      <a:pt x="61" y="304"/>
                    </a:lnTo>
                    <a:lnTo>
                      <a:pt x="61" y="297"/>
                    </a:lnTo>
                    <a:lnTo>
                      <a:pt x="53" y="297"/>
                    </a:lnTo>
                    <a:lnTo>
                      <a:pt x="53" y="289"/>
                    </a:lnTo>
                    <a:lnTo>
                      <a:pt x="46" y="282"/>
                    </a:lnTo>
                    <a:lnTo>
                      <a:pt x="38" y="282"/>
                    </a:lnTo>
                    <a:lnTo>
                      <a:pt x="30" y="282"/>
                    </a:lnTo>
                    <a:lnTo>
                      <a:pt x="23" y="274"/>
                    </a:lnTo>
                    <a:lnTo>
                      <a:pt x="15" y="274"/>
                    </a:lnTo>
                    <a:lnTo>
                      <a:pt x="15" y="266"/>
                    </a:lnTo>
                    <a:lnTo>
                      <a:pt x="15" y="259"/>
                    </a:lnTo>
                    <a:lnTo>
                      <a:pt x="15" y="251"/>
                    </a:lnTo>
                    <a:lnTo>
                      <a:pt x="15" y="244"/>
                    </a:lnTo>
                    <a:lnTo>
                      <a:pt x="15" y="236"/>
                    </a:lnTo>
                    <a:lnTo>
                      <a:pt x="8" y="228"/>
                    </a:lnTo>
                    <a:lnTo>
                      <a:pt x="8" y="221"/>
                    </a:lnTo>
                    <a:lnTo>
                      <a:pt x="8" y="213"/>
                    </a:lnTo>
                    <a:lnTo>
                      <a:pt x="15" y="213"/>
                    </a:lnTo>
                    <a:lnTo>
                      <a:pt x="15" y="206"/>
                    </a:lnTo>
                    <a:lnTo>
                      <a:pt x="23" y="206"/>
                    </a:lnTo>
                    <a:lnTo>
                      <a:pt x="30" y="198"/>
                    </a:lnTo>
                    <a:lnTo>
                      <a:pt x="38" y="190"/>
                    </a:lnTo>
                    <a:lnTo>
                      <a:pt x="38" y="183"/>
                    </a:lnTo>
                    <a:lnTo>
                      <a:pt x="38" y="175"/>
                    </a:lnTo>
                    <a:lnTo>
                      <a:pt x="38" y="168"/>
                    </a:lnTo>
                    <a:lnTo>
                      <a:pt x="46" y="160"/>
                    </a:lnTo>
                    <a:lnTo>
                      <a:pt x="53" y="160"/>
                    </a:lnTo>
                    <a:lnTo>
                      <a:pt x="53" y="152"/>
                    </a:lnTo>
                    <a:lnTo>
                      <a:pt x="53" y="145"/>
                    </a:lnTo>
                    <a:lnTo>
                      <a:pt x="53" y="137"/>
                    </a:lnTo>
                    <a:lnTo>
                      <a:pt x="53" y="130"/>
                    </a:lnTo>
                    <a:lnTo>
                      <a:pt x="53" y="122"/>
                    </a:lnTo>
                    <a:lnTo>
                      <a:pt x="53" y="114"/>
                    </a:lnTo>
                    <a:lnTo>
                      <a:pt x="61" y="107"/>
                    </a:lnTo>
                    <a:lnTo>
                      <a:pt x="61" y="99"/>
                    </a:lnTo>
                    <a:lnTo>
                      <a:pt x="68" y="92"/>
                    </a:lnTo>
                    <a:lnTo>
                      <a:pt x="68" y="84"/>
                    </a:lnTo>
                    <a:lnTo>
                      <a:pt x="68" y="76"/>
                    </a:lnTo>
                    <a:lnTo>
                      <a:pt x="76" y="69"/>
                    </a:lnTo>
                    <a:lnTo>
                      <a:pt x="76" y="61"/>
                    </a:lnTo>
                    <a:lnTo>
                      <a:pt x="76" y="54"/>
                    </a:lnTo>
                    <a:lnTo>
                      <a:pt x="76" y="46"/>
                    </a:lnTo>
                    <a:lnTo>
                      <a:pt x="68" y="38"/>
                    </a:lnTo>
                    <a:lnTo>
                      <a:pt x="68" y="31"/>
                    </a:lnTo>
                    <a:lnTo>
                      <a:pt x="68" y="23"/>
                    </a:lnTo>
                    <a:lnTo>
                      <a:pt x="68" y="16"/>
                    </a:lnTo>
                    <a:lnTo>
                      <a:pt x="76" y="16"/>
                    </a:lnTo>
                    <a:lnTo>
                      <a:pt x="76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30" name="Freeform 107"/>
              <p:cNvSpPr>
                <a:spLocks/>
              </p:cNvSpPr>
              <p:nvPr/>
            </p:nvSpPr>
            <p:spPr bwMode="auto">
              <a:xfrm>
                <a:off x="5360991" y="3692519"/>
                <a:ext cx="19050" cy="11113"/>
              </a:xfrm>
              <a:custGeom>
                <a:avLst/>
                <a:gdLst>
                  <a:gd name="T0" fmla="*/ 0 w 15"/>
                  <a:gd name="T1" fmla="*/ 2147483647 h 8"/>
                  <a:gd name="T2" fmla="*/ 2147483647 w 15"/>
                  <a:gd name="T3" fmla="*/ 2147483647 h 8"/>
                  <a:gd name="T4" fmla="*/ 2147483647 w 15"/>
                  <a:gd name="T5" fmla="*/ 2147483647 h 8"/>
                  <a:gd name="T6" fmla="*/ 2147483647 w 15"/>
                  <a:gd name="T7" fmla="*/ 0 h 8"/>
                  <a:gd name="T8" fmla="*/ 2147483647 w 15"/>
                  <a:gd name="T9" fmla="*/ 0 h 8"/>
                  <a:gd name="T10" fmla="*/ 0 w 15"/>
                  <a:gd name="T11" fmla="*/ 0 h 8"/>
                  <a:gd name="T12" fmla="*/ 0 w 15"/>
                  <a:gd name="T13" fmla="*/ 214748364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8"/>
                  <a:gd name="T23" fmla="*/ 15 w 15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8">
                    <a:moveTo>
                      <a:pt x="0" y="8"/>
                    </a:moveTo>
                    <a:lnTo>
                      <a:pt x="8" y="8"/>
                    </a:lnTo>
                    <a:lnTo>
                      <a:pt x="15" y="8"/>
                    </a:lnTo>
                    <a:lnTo>
                      <a:pt x="15" y="0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31" name="Freeform 108"/>
              <p:cNvSpPr>
                <a:spLocks/>
              </p:cNvSpPr>
              <p:nvPr/>
            </p:nvSpPr>
            <p:spPr bwMode="auto">
              <a:xfrm>
                <a:off x="5683253" y="3970332"/>
                <a:ext cx="11114" cy="20637"/>
              </a:xfrm>
              <a:custGeom>
                <a:avLst/>
                <a:gdLst>
                  <a:gd name="T0" fmla="*/ 0 w 8"/>
                  <a:gd name="T1" fmla="*/ 2147483647 h 15"/>
                  <a:gd name="T2" fmla="*/ 0 w 8"/>
                  <a:gd name="T3" fmla="*/ 2147483647 h 15"/>
                  <a:gd name="T4" fmla="*/ 2147483647 w 8"/>
                  <a:gd name="T5" fmla="*/ 2147483647 h 15"/>
                  <a:gd name="T6" fmla="*/ 2147483647 w 8"/>
                  <a:gd name="T7" fmla="*/ 0 h 15"/>
                  <a:gd name="T8" fmla="*/ 0 w 8"/>
                  <a:gd name="T9" fmla="*/ 0 h 15"/>
                  <a:gd name="T10" fmla="*/ 0 w 8"/>
                  <a:gd name="T11" fmla="*/ 2147483647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15"/>
                  <a:gd name="T20" fmla="*/ 8 w 8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15">
                    <a:moveTo>
                      <a:pt x="0" y="8"/>
                    </a:moveTo>
                    <a:lnTo>
                      <a:pt x="0" y="15"/>
                    </a:lnTo>
                    <a:lnTo>
                      <a:pt x="8" y="8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32" name="Freeform 109"/>
              <p:cNvSpPr>
                <a:spLocks/>
              </p:cNvSpPr>
              <p:nvPr/>
            </p:nvSpPr>
            <p:spPr bwMode="auto">
              <a:xfrm>
                <a:off x="5418141" y="3433759"/>
                <a:ext cx="31750" cy="20637"/>
              </a:xfrm>
              <a:custGeom>
                <a:avLst/>
                <a:gdLst>
                  <a:gd name="T0" fmla="*/ 2147483647 w 23"/>
                  <a:gd name="T1" fmla="*/ 2147483647 h 15"/>
                  <a:gd name="T2" fmla="*/ 2147483647 w 23"/>
                  <a:gd name="T3" fmla="*/ 2147483647 h 15"/>
                  <a:gd name="T4" fmla="*/ 2147483647 w 23"/>
                  <a:gd name="T5" fmla="*/ 0 h 15"/>
                  <a:gd name="T6" fmla="*/ 2147483647 w 23"/>
                  <a:gd name="T7" fmla="*/ 0 h 15"/>
                  <a:gd name="T8" fmla="*/ 0 w 23"/>
                  <a:gd name="T9" fmla="*/ 0 h 15"/>
                  <a:gd name="T10" fmla="*/ 0 w 23"/>
                  <a:gd name="T11" fmla="*/ 2147483647 h 15"/>
                  <a:gd name="T12" fmla="*/ 2147483647 w 23"/>
                  <a:gd name="T13" fmla="*/ 2147483647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"/>
                  <a:gd name="T22" fmla="*/ 0 h 15"/>
                  <a:gd name="T23" fmla="*/ 23 w 23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" h="15">
                    <a:moveTo>
                      <a:pt x="15" y="15"/>
                    </a:moveTo>
                    <a:lnTo>
                      <a:pt x="23" y="8"/>
                    </a:lnTo>
                    <a:lnTo>
                      <a:pt x="15" y="0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15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33" name="Freeform 110"/>
              <p:cNvSpPr>
                <a:spLocks/>
              </p:cNvSpPr>
              <p:nvPr/>
            </p:nvSpPr>
            <p:spPr bwMode="auto">
              <a:xfrm>
                <a:off x="5389566" y="3619496"/>
                <a:ext cx="12700" cy="30162"/>
              </a:xfrm>
              <a:custGeom>
                <a:avLst/>
                <a:gdLst>
                  <a:gd name="T0" fmla="*/ 0 w 8"/>
                  <a:gd name="T1" fmla="*/ 2147483647 h 23"/>
                  <a:gd name="T2" fmla="*/ 2147483647 w 8"/>
                  <a:gd name="T3" fmla="*/ 2147483647 h 23"/>
                  <a:gd name="T4" fmla="*/ 2147483647 w 8"/>
                  <a:gd name="T5" fmla="*/ 2147483647 h 23"/>
                  <a:gd name="T6" fmla="*/ 2147483647 w 8"/>
                  <a:gd name="T7" fmla="*/ 2147483647 h 23"/>
                  <a:gd name="T8" fmla="*/ 2147483647 w 8"/>
                  <a:gd name="T9" fmla="*/ 0 h 23"/>
                  <a:gd name="T10" fmla="*/ 0 w 8"/>
                  <a:gd name="T11" fmla="*/ 0 h 23"/>
                  <a:gd name="T12" fmla="*/ 0 w 8"/>
                  <a:gd name="T13" fmla="*/ 2147483647 h 23"/>
                  <a:gd name="T14" fmla="*/ 0 w 8"/>
                  <a:gd name="T15" fmla="*/ 2147483647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23"/>
                  <a:gd name="T26" fmla="*/ 8 w 8"/>
                  <a:gd name="T27" fmla="*/ 23 h 2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23">
                    <a:moveTo>
                      <a:pt x="0" y="15"/>
                    </a:moveTo>
                    <a:lnTo>
                      <a:pt x="8" y="23"/>
                    </a:lnTo>
                    <a:lnTo>
                      <a:pt x="8" y="15"/>
                    </a:lnTo>
                    <a:lnTo>
                      <a:pt x="8" y="7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34" name="Freeform 112"/>
              <p:cNvSpPr>
                <a:spLocks/>
              </p:cNvSpPr>
              <p:nvPr/>
            </p:nvSpPr>
            <p:spPr bwMode="auto">
              <a:xfrm>
                <a:off x="5694366" y="3516308"/>
                <a:ext cx="17463" cy="31750"/>
              </a:xfrm>
              <a:custGeom>
                <a:avLst/>
                <a:gdLst>
                  <a:gd name="T0" fmla="*/ 2147483647 w 15"/>
                  <a:gd name="T1" fmla="*/ 2147483647 h 23"/>
                  <a:gd name="T2" fmla="*/ 2147483647 w 15"/>
                  <a:gd name="T3" fmla="*/ 2147483647 h 23"/>
                  <a:gd name="T4" fmla="*/ 2147483647 w 15"/>
                  <a:gd name="T5" fmla="*/ 2147483647 h 23"/>
                  <a:gd name="T6" fmla="*/ 0 w 15"/>
                  <a:gd name="T7" fmla="*/ 0 h 23"/>
                  <a:gd name="T8" fmla="*/ 0 w 15"/>
                  <a:gd name="T9" fmla="*/ 2147483647 h 23"/>
                  <a:gd name="T10" fmla="*/ 0 w 15"/>
                  <a:gd name="T11" fmla="*/ 2147483647 h 23"/>
                  <a:gd name="T12" fmla="*/ 2147483647 w 15"/>
                  <a:gd name="T13" fmla="*/ 2147483647 h 23"/>
                  <a:gd name="T14" fmla="*/ 2147483647 w 15"/>
                  <a:gd name="T15" fmla="*/ 2147483647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5"/>
                  <a:gd name="T25" fmla="*/ 0 h 23"/>
                  <a:gd name="T26" fmla="*/ 15 w 15"/>
                  <a:gd name="T27" fmla="*/ 23 h 2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5" h="23">
                    <a:moveTo>
                      <a:pt x="15" y="23"/>
                    </a:moveTo>
                    <a:lnTo>
                      <a:pt x="15" y="15"/>
                    </a:lnTo>
                    <a:lnTo>
                      <a:pt x="7" y="7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7" y="23"/>
                    </a:lnTo>
                    <a:lnTo>
                      <a:pt x="15" y="23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35" name="Freeform 113"/>
              <p:cNvSpPr>
                <a:spLocks/>
              </p:cNvSpPr>
              <p:nvPr/>
            </p:nvSpPr>
            <p:spPr bwMode="auto">
              <a:xfrm>
                <a:off x="5438777" y="3476620"/>
                <a:ext cx="30163" cy="28575"/>
              </a:xfrm>
              <a:custGeom>
                <a:avLst/>
                <a:gdLst>
                  <a:gd name="T0" fmla="*/ 2147483647 w 23"/>
                  <a:gd name="T1" fmla="*/ 2147483647 h 23"/>
                  <a:gd name="T2" fmla="*/ 2147483647 w 23"/>
                  <a:gd name="T3" fmla="*/ 2147483647 h 23"/>
                  <a:gd name="T4" fmla="*/ 2147483647 w 23"/>
                  <a:gd name="T5" fmla="*/ 0 h 23"/>
                  <a:gd name="T6" fmla="*/ 2147483647 w 23"/>
                  <a:gd name="T7" fmla="*/ 0 h 23"/>
                  <a:gd name="T8" fmla="*/ 2147483647 w 23"/>
                  <a:gd name="T9" fmla="*/ 2147483647 h 23"/>
                  <a:gd name="T10" fmla="*/ 0 w 23"/>
                  <a:gd name="T11" fmla="*/ 2147483647 h 23"/>
                  <a:gd name="T12" fmla="*/ 2147483647 w 23"/>
                  <a:gd name="T13" fmla="*/ 2147483647 h 23"/>
                  <a:gd name="T14" fmla="*/ 2147483647 w 23"/>
                  <a:gd name="T15" fmla="*/ 2147483647 h 23"/>
                  <a:gd name="T16" fmla="*/ 2147483647 w 23"/>
                  <a:gd name="T17" fmla="*/ 2147483647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23"/>
                  <a:gd name="T29" fmla="*/ 23 w 23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23">
                    <a:moveTo>
                      <a:pt x="23" y="16"/>
                    </a:moveTo>
                    <a:lnTo>
                      <a:pt x="23" y="8"/>
                    </a:lnTo>
                    <a:lnTo>
                      <a:pt x="23" y="0"/>
                    </a:lnTo>
                    <a:lnTo>
                      <a:pt x="15" y="0"/>
                    </a:lnTo>
                    <a:lnTo>
                      <a:pt x="8" y="8"/>
                    </a:lnTo>
                    <a:lnTo>
                      <a:pt x="0" y="23"/>
                    </a:lnTo>
                    <a:lnTo>
                      <a:pt x="8" y="23"/>
                    </a:lnTo>
                    <a:lnTo>
                      <a:pt x="15" y="16"/>
                    </a:lnTo>
                    <a:lnTo>
                      <a:pt x="23" y="16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36" name="Freeform 115"/>
              <p:cNvSpPr>
                <a:spLocks/>
              </p:cNvSpPr>
              <p:nvPr/>
            </p:nvSpPr>
            <p:spPr bwMode="auto">
              <a:xfrm>
                <a:off x="5410202" y="3174996"/>
                <a:ext cx="39689" cy="63500"/>
              </a:xfrm>
              <a:custGeom>
                <a:avLst/>
                <a:gdLst>
                  <a:gd name="T0" fmla="*/ 0 w 31"/>
                  <a:gd name="T1" fmla="*/ 2147483647 h 46"/>
                  <a:gd name="T2" fmla="*/ 2147483647 w 31"/>
                  <a:gd name="T3" fmla="*/ 2147483647 h 46"/>
                  <a:gd name="T4" fmla="*/ 2147483647 w 31"/>
                  <a:gd name="T5" fmla="*/ 2147483647 h 46"/>
                  <a:gd name="T6" fmla="*/ 2147483647 w 31"/>
                  <a:gd name="T7" fmla="*/ 2147483647 h 46"/>
                  <a:gd name="T8" fmla="*/ 2147483647 w 31"/>
                  <a:gd name="T9" fmla="*/ 2147483647 h 46"/>
                  <a:gd name="T10" fmla="*/ 2147483647 w 31"/>
                  <a:gd name="T11" fmla="*/ 0 h 46"/>
                  <a:gd name="T12" fmla="*/ 0 w 31"/>
                  <a:gd name="T13" fmla="*/ 2147483647 h 46"/>
                  <a:gd name="T14" fmla="*/ 0 w 31"/>
                  <a:gd name="T15" fmla="*/ 2147483647 h 46"/>
                  <a:gd name="T16" fmla="*/ 0 w 31"/>
                  <a:gd name="T17" fmla="*/ 2147483647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46"/>
                  <a:gd name="T29" fmla="*/ 31 w 31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46">
                    <a:moveTo>
                      <a:pt x="0" y="30"/>
                    </a:moveTo>
                    <a:lnTo>
                      <a:pt x="8" y="38"/>
                    </a:lnTo>
                    <a:lnTo>
                      <a:pt x="8" y="46"/>
                    </a:lnTo>
                    <a:lnTo>
                      <a:pt x="31" y="46"/>
                    </a:lnTo>
                    <a:lnTo>
                      <a:pt x="15" y="30"/>
                    </a:lnTo>
                    <a:lnTo>
                      <a:pt x="8" y="0"/>
                    </a:lnTo>
                    <a:lnTo>
                      <a:pt x="0" y="8"/>
                    </a:lnTo>
                    <a:lnTo>
                      <a:pt x="0" y="15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37" name="Freeform 116"/>
              <p:cNvSpPr>
                <a:spLocks/>
              </p:cNvSpPr>
              <p:nvPr/>
            </p:nvSpPr>
            <p:spPr bwMode="auto">
              <a:xfrm>
                <a:off x="5811841" y="3060697"/>
                <a:ext cx="36511" cy="12701"/>
              </a:xfrm>
              <a:custGeom>
                <a:avLst/>
                <a:gdLst>
                  <a:gd name="T0" fmla="*/ 2147483647 w 31"/>
                  <a:gd name="T1" fmla="*/ 2147483647 h 8"/>
                  <a:gd name="T2" fmla="*/ 2147483647 w 31"/>
                  <a:gd name="T3" fmla="*/ 0 h 8"/>
                  <a:gd name="T4" fmla="*/ 2147483647 w 31"/>
                  <a:gd name="T5" fmla="*/ 0 h 8"/>
                  <a:gd name="T6" fmla="*/ 2147483647 w 31"/>
                  <a:gd name="T7" fmla="*/ 0 h 8"/>
                  <a:gd name="T8" fmla="*/ 0 w 31"/>
                  <a:gd name="T9" fmla="*/ 2147483647 h 8"/>
                  <a:gd name="T10" fmla="*/ 2147483647 w 31"/>
                  <a:gd name="T11" fmla="*/ 2147483647 h 8"/>
                  <a:gd name="T12" fmla="*/ 2147483647 w 31"/>
                  <a:gd name="T13" fmla="*/ 214748364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8"/>
                  <a:gd name="T23" fmla="*/ 31 w 31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8">
                    <a:moveTo>
                      <a:pt x="23" y="8"/>
                    </a:moveTo>
                    <a:lnTo>
                      <a:pt x="31" y="0"/>
                    </a:lnTo>
                    <a:lnTo>
                      <a:pt x="23" y="0"/>
                    </a:lnTo>
                    <a:lnTo>
                      <a:pt x="8" y="0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38" name="Freeform 117"/>
              <p:cNvSpPr>
                <a:spLocks/>
              </p:cNvSpPr>
              <p:nvPr/>
            </p:nvSpPr>
            <p:spPr bwMode="auto">
              <a:xfrm>
                <a:off x="5595941" y="2878135"/>
                <a:ext cx="9524" cy="28575"/>
              </a:xfrm>
              <a:custGeom>
                <a:avLst/>
                <a:gdLst>
                  <a:gd name="T0" fmla="*/ 0 w 7"/>
                  <a:gd name="T1" fmla="*/ 2147483647 h 22"/>
                  <a:gd name="T2" fmla="*/ 2147483647 w 7"/>
                  <a:gd name="T3" fmla="*/ 2147483647 h 22"/>
                  <a:gd name="T4" fmla="*/ 2147483647 w 7"/>
                  <a:gd name="T5" fmla="*/ 2147483647 h 22"/>
                  <a:gd name="T6" fmla="*/ 2147483647 w 7"/>
                  <a:gd name="T7" fmla="*/ 2147483647 h 22"/>
                  <a:gd name="T8" fmla="*/ 2147483647 w 7"/>
                  <a:gd name="T9" fmla="*/ 0 h 22"/>
                  <a:gd name="T10" fmla="*/ 0 w 7"/>
                  <a:gd name="T11" fmla="*/ 2147483647 h 22"/>
                  <a:gd name="T12" fmla="*/ 0 w 7"/>
                  <a:gd name="T13" fmla="*/ 2147483647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22"/>
                  <a:gd name="T23" fmla="*/ 7 w 7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22">
                    <a:moveTo>
                      <a:pt x="0" y="15"/>
                    </a:moveTo>
                    <a:lnTo>
                      <a:pt x="7" y="22"/>
                    </a:lnTo>
                    <a:lnTo>
                      <a:pt x="7" y="15"/>
                    </a:lnTo>
                    <a:lnTo>
                      <a:pt x="7" y="7"/>
                    </a:lnTo>
                    <a:lnTo>
                      <a:pt x="7" y="0"/>
                    </a:lnTo>
                    <a:lnTo>
                      <a:pt x="0" y="7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39" name="Freeform 118"/>
              <p:cNvSpPr>
                <a:spLocks/>
              </p:cNvSpPr>
              <p:nvPr/>
            </p:nvSpPr>
            <p:spPr bwMode="auto">
              <a:xfrm>
                <a:off x="5624515" y="3343271"/>
                <a:ext cx="19050" cy="49213"/>
              </a:xfrm>
              <a:custGeom>
                <a:avLst/>
                <a:gdLst>
                  <a:gd name="T0" fmla="*/ 0 w 15"/>
                  <a:gd name="T1" fmla="*/ 2147483647 h 38"/>
                  <a:gd name="T2" fmla="*/ 2147483647 w 15"/>
                  <a:gd name="T3" fmla="*/ 2147483647 h 38"/>
                  <a:gd name="T4" fmla="*/ 2147483647 w 15"/>
                  <a:gd name="T5" fmla="*/ 2147483647 h 38"/>
                  <a:gd name="T6" fmla="*/ 2147483647 w 15"/>
                  <a:gd name="T7" fmla="*/ 2147483647 h 38"/>
                  <a:gd name="T8" fmla="*/ 2147483647 w 15"/>
                  <a:gd name="T9" fmla="*/ 2147483647 h 38"/>
                  <a:gd name="T10" fmla="*/ 2147483647 w 15"/>
                  <a:gd name="T11" fmla="*/ 2147483647 h 38"/>
                  <a:gd name="T12" fmla="*/ 2147483647 w 15"/>
                  <a:gd name="T13" fmla="*/ 0 h 38"/>
                  <a:gd name="T14" fmla="*/ 0 w 15"/>
                  <a:gd name="T15" fmla="*/ 2147483647 h 38"/>
                  <a:gd name="T16" fmla="*/ 0 w 15"/>
                  <a:gd name="T17" fmla="*/ 2147483647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38"/>
                  <a:gd name="T29" fmla="*/ 15 w 15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38">
                    <a:moveTo>
                      <a:pt x="0" y="22"/>
                    </a:moveTo>
                    <a:lnTo>
                      <a:pt x="7" y="30"/>
                    </a:lnTo>
                    <a:lnTo>
                      <a:pt x="7" y="38"/>
                    </a:lnTo>
                    <a:lnTo>
                      <a:pt x="15" y="30"/>
                    </a:lnTo>
                    <a:lnTo>
                      <a:pt x="15" y="15"/>
                    </a:lnTo>
                    <a:lnTo>
                      <a:pt x="15" y="7"/>
                    </a:lnTo>
                    <a:lnTo>
                      <a:pt x="15" y="0"/>
                    </a:lnTo>
                    <a:lnTo>
                      <a:pt x="0" y="7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40" name="Freeform 119"/>
              <p:cNvSpPr>
                <a:spLocks/>
              </p:cNvSpPr>
              <p:nvPr/>
            </p:nvSpPr>
            <p:spPr bwMode="auto">
              <a:xfrm>
                <a:off x="5468940" y="2754309"/>
                <a:ext cx="38099" cy="39686"/>
              </a:xfrm>
              <a:custGeom>
                <a:avLst/>
                <a:gdLst>
                  <a:gd name="T0" fmla="*/ 2147483647 w 30"/>
                  <a:gd name="T1" fmla="*/ 2147483647 h 31"/>
                  <a:gd name="T2" fmla="*/ 2147483647 w 30"/>
                  <a:gd name="T3" fmla="*/ 2147483647 h 31"/>
                  <a:gd name="T4" fmla="*/ 2147483647 w 30"/>
                  <a:gd name="T5" fmla="*/ 0 h 31"/>
                  <a:gd name="T6" fmla="*/ 2147483647 w 30"/>
                  <a:gd name="T7" fmla="*/ 0 h 31"/>
                  <a:gd name="T8" fmla="*/ 0 w 30"/>
                  <a:gd name="T9" fmla="*/ 2147483647 h 31"/>
                  <a:gd name="T10" fmla="*/ 0 w 30"/>
                  <a:gd name="T11" fmla="*/ 2147483647 h 31"/>
                  <a:gd name="T12" fmla="*/ 2147483647 w 30"/>
                  <a:gd name="T13" fmla="*/ 2147483647 h 31"/>
                  <a:gd name="T14" fmla="*/ 2147483647 w 30"/>
                  <a:gd name="T15" fmla="*/ 2147483647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0"/>
                  <a:gd name="T25" fmla="*/ 0 h 31"/>
                  <a:gd name="T26" fmla="*/ 30 w 30"/>
                  <a:gd name="T27" fmla="*/ 31 h 3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0" h="31">
                    <a:moveTo>
                      <a:pt x="23" y="16"/>
                    </a:moveTo>
                    <a:lnTo>
                      <a:pt x="30" y="8"/>
                    </a:lnTo>
                    <a:lnTo>
                      <a:pt x="30" y="0"/>
                    </a:lnTo>
                    <a:lnTo>
                      <a:pt x="23" y="0"/>
                    </a:lnTo>
                    <a:lnTo>
                      <a:pt x="0" y="16"/>
                    </a:lnTo>
                    <a:lnTo>
                      <a:pt x="0" y="31"/>
                    </a:lnTo>
                    <a:lnTo>
                      <a:pt x="15" y="16"/>
                    </a:lnTo>
                    <a:lnTo>
                      <a:pt x="23" y="16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41" name="Freeform 120"/>
              <p:cNvSpPr>
                <a:spLocks/>
              </p:cNvSpPr>
              <p:nvPr/>
            </p:nvSpPr>
            <p:spPr bwMode="auto">
              <a:xfrm>
                <a:off x="5664202" y="3248021"/>
                <a:ext cx="47625" cy="104775"/>
              </a:xfrm>
              <a:custGeom>
                <a:avLst/>
                <a:gdLst>
                  <a:gd name="T0" fmla="*/ 2147483647 w 38"/>
                  <a:gd name="T1" fmla="*/ 2147483647 h 76"/>
                  <a:gd name="T2" fmla="*/ 2147483647 w 38"/>
                  <a:gd name="T3" fmla="*/ 2147483647 h 76"/>
                  <a:gd name="T4" fmla="*/ 2147483647 w 38"/>
                  <a:gd name="T5" fmla="*/ 2147483647 h 76"/>
                  <a:gd name="T6" fmla="*/ 2147483647 w 38"/>
                  <a:gd name="T7" fmla="*/ 2147483647 h 76"/>
                  <a:gd name="T8" fmla="*/ 2147483647 w 38"/>
                  <a:gd name="T9" fmla="*/ 2147483647 h 76"/>
                  <a:gd name="T10" fmla="*/ 2147483647 w 38"/>
                  <a:gd name="T11" fmla="*/ 2147483647 h 76"/>
                  <a:gd name="T12" fmla="*/ 2147483647 w 38"/>
                  <a:gd name="T13" fmla="*/ 2147483647 h 76"/>
                  <a:gd name="T14" fmla="*/ 2147483647 w 38"/>
                  <a:gd name="T15" fmla="*/ 0 h 76"/>
                  <a:gd name="T16" fmla="*/ 0 w 38"/>
                  <a:gd name="T17" fmla="*/ 2147483647 h 76"/>
                  <a:gd name="T18" fmla="*/ 0 w 38"/>
                  <a:gd name="T19" fmla="*/ 2147483647 h 76"/>
                  <a:gd name="T20" fmla="*/ 0 w 38"/>
                  <a:gd name="T21" fmla="*/ 2147483647 h 76"/>
                  <a:gd name="T22" fmla="*/ 2147483647 w 38"/>
                  <a:gd name="T23" fmla="*/ 2147483647 h 7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8"/>
                  <a:gd name="T37" fmla="*/ 0 h 76"/>
                  <a:gd name="T38" fmla="*/ 38 w 38"/>
                  <a:gd name="T39" fmla="*/ 76 h 7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8" h="76">
                    <a:moveTo>
                      <a:pt x="23" y="61"/>
                    </a:moveTo>
                    <a:lnTo>
                      <a:pt x="23" y="76"/>
                    </a:lnTo>
                    <a:lnTo>
                      <a:pt x="38" y="76"/>
                    </a:lnTo>
                    <a:lnTo>
                      <a:pt x="38" y="69"/>
                    </a:lnTo>
                    <a:lnTo>
                      <a:pt x="38" y="53"/>
                    </a:lnTo>
                    <a:lnTo>
                      <a:pt x="15" y="31"/>
                    </a:lnTo>
                    <a:lnTo>
                      <a:pt x="8" y="15"/>
                    </a:lnTo>
                    <a:lnTo>
                      <a:pt x="8" y="0"/>
                    </a:lnTo>
                    <a:lnTo>
                      <a:pt x="0" y="8"/>
                    </a:lnTo>
                    <a:lnTo>
                      <a:pt x="0" y="23"/>
                    </a:lnTo>
                    <a:lnTo>
                      <a:pt x="0" y="46"/>
                    </a:lnTo>
                    <a:lnTo>
                      <a:pt x="23" y="61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42" name="Freeform 121"/>
              <p:cNvSpPr>
                <a:spLocks/>
              </p:cNvSpPr>
              <p:nvPr/>
            </p:nvSpPr>
            <p:spPr bwMode="auto">
              <a:xfrm>
                <a:off x="5848353" y="3319458"/>
                <a:ext cx="39689" cy="125412"/>
              </a:xfrm>
              <a:custGeom>
                <a:avLst/>
                <a:gdLst>
                  <a:gd name="T0" fmla="*/ 2147483647 w 30"/>
                  <a:gd name="T1" fmla="*/ 2147483647 h 92"/>
                  <a:gd name="T2" fmla="*/ 2147483647 w 30"/>
                  <a:gd name="T3" fmla="*/ 2147483647 h 92"/>
                  <a:gd name="T4" fmla="*/ 2147483647 w 30"/>
                  <a:gd name="T5" fmla="*/ 2147483647 h 92"/>
                  <a:gd name="T6" fmla="*/ 2147483647 w 30"/>
                  <a:gd name="T7" fmla="*/ 2147483647 h 92"/>
                  <a:gd name="T8" fmla="*/ 2147483647 w 30"/>
                  <a:gd name="T9" fmla="*/ 2147483647 h 92"/>
                  <a:gd name="T10" fmla="*/ 2147483647 w 30"/>
                  <a:gd name="T11" fmla="*/ 2147483647 h 92"/>
                  <a:gd name="T12" fmla="*/ 2147483647 w 30"/>
                  <a:gd name="T13" fmla="*/ 2147483647 h 92"/>
                  <a:gd name="T14" fmla="*/ 2147483647 w 30"/>
                  <a:gd name="T15" fmla="*/ 2147483647 h 92"/>
                  <a:gd name="T16" fmla="*/ 2147483647 w 30"/>
                  <a:gd name="T17" fmla="*/ 2147483647 h 92"/>
                  <a:gd name="T18" fmla="*/ 2147483647 w 30"/>
                  <a:gd name="T19" fmla="*/ 2147483647 h 92"/>
                  <a:gd name="T20" fmla="*/ 2147483647 w 30"/>
                  <a:gd name="T21" fmla="*/ 2147483647 h 92"/>
                  <a:gd name="T22" fmla="*/ 2147483647 w 30"/>
                  <a:gd name="T23" fmla="*/ 2147483647 h 92"/>
                  <a:gd name="T24" fmla="*/ 2147483647 w 30"/>
                  <a:gd name="T25" fmla="*/ 0 h 92"/>
                  <a:gd name="T26" fmla="*/ 2147483647 w 30"/>
                  <a:gd name="T27" fmla="*/ 2147483647 h 92"/>
                  <a:gd name="T28" fmla="*/ 2147483647 w 30"/>
                  <a:gd name="T29" fmla="*/ 2147483647 h 92"/>
                  <a:gd name="T30" fmla="*/ 2147483647 w 30"/>
                  <a:gd name="T31" fmla="*/ 2147483647 h 92"/>
                  <a:gd name="T32" fmla="*/ 2147483647 w 30"/>
                  <a:gd name="T33" fmla="*/ 2147483647 h 92"/>
                  <a:gd name="T34" fmla="*/ 2147483647 w 30"/>
                  <a:gd name="T35" fmla="*/ 2147483647 h 92"/>
                  <a:gd name="T36" fmla="*/ 0 w 30"/>
                  <a:gd name="T37" fmla="*/ 2147483647 h 92"/>
                  <a:gd name="T38" fmla="*/ 2147483647 w 30"/>
                  <a:gd name="T39" fmla="*/ 2147483647 h 92"/>
                  <a:gd name="T40" fmla="*/ 2147483647 w 30"/>
                  <a:gd name="T41" fmla="*/ 2147483647 h 92"/>
                  <a:gd name="T42" fmla="*/ 2147483647 w 30"/>
                  <a:gd name="T43" fmla="*/ 2147483647 h 92"/>
                  <a:gd name="T44" fmla="*/ 2147483647 w 30"/>
                  <a:gd name="T45" fmla="*/ 2147483647 h 92"/>
                  <a:gd name="T46" fmla="*/ 2147483647 w 30"/>
                  <a:gd name="T47" fmla="*/ 2147483647 h 92"/>
                  <a:gd name="T48" fmla="*/ 2147483647 w 30"/>
                  <a:gd name="T49" fmla="*/ 2147483647 h 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0"/>
                  <a:gd name="T76" fmla="*/ 0 h 92"/>
                  <a:gd name="T77" fmla="*/ 30 w 30"/>
                  <a:gd name="T78" fmla="*/ 92 h 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0" h="92">
                    <a:moveTo>
                      <a:pt x="30" y="92"/>
                    </a:moveTo>
                    <a:lnTo>
                      <a:pt x="30" y="84"/>
                    </a:lnTo>
                    <a:lnTo>
                      <a:pt x="30" y="76"/>
                    </a:lnTo>
                    <a:lnTo>
                      <a:pt x="30" y="69"/>
                    </a:lnTo>
                    <a:lnTo>
                      <a:pt x="30" y="61"/>
                    </a:lnTo>
                    <a:lnTo>
                      <a:pt x="22" y="54"/>
                    </a:lnTo>
                    <a:lnTo>
                      <a:pt x="22" y="46"/>
                    </a:lnTo>
                    <a:lnTo>
                      <a:pt x="30" y="38"/>
                    </a:lnTo>
                    <a:lnTo>
                      <a:pt x="30" y="31"/>
                    </a:lnTo>
                    <a:lnTo>
                      <a:pt x="30" y="23"/>
                    </a:lnTo>
                    <a:lnTo>
                      <a:pt x="22" y="16"/>
                    </a:lnTo>
                    <a:lnTo>
                      <a:pt x="22" y="8"/>
                    </a:lnTo>
                    <a:lnTo>
                      <a:pt x="15" y="0"/>
                    </a:lnTo>
                    <a:lnTo>
                      <a:pt x="15" y="8"/>
                    </a:lnTo>
                    <a:lnTo>
                      <a:pt x="15" y="16"/>
                    </a:lnTo>
                    <a:lnTo>
                      <a:pt x="15" y="23"/>
                    </a:lnTo>
                    <a:lnTo>
                      <a:pt x="15" y="38"/>
                    </a:lnTo>
                    <a:lnTo>
                      <a:pt x="7" y="54"/>
                    </a:lnTo>
                    <a:lnTo>
                      <a:pt x="0" y="61"/>
                    </a:lnTo>
                    <a:lnTo>
                      <a:pt x="7" y="61"/>
                    </a:lnTo>
                    <a:lnTo>
                      <a:pt x="7" y="69"/>
                    </a:lnTo>
                    <a:lnTo>
                      <a:pt x="15" y="69"/>
                    </a:lnTo>
                    <a:lnTo>
                      <a:pt x="15" y="76"/>
                    </a:lnTo>
                    <a:lnTo>
                      <a:pt x="22" y="84"/>
                    </a:lnTo>
                    <a:lnTo>
                      <a:pt x="30" y="92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43" name="Freeform 122"/>
              <p:cNvSpPr>
                <a:spLocks/>
              </p:cNvSpPr>
              <p:nvPr/>
            </p:nvSpPr>
            <p:spPr bwMode="auto">
              <a:xfrm>
                <a:off x="5838828" y="2803522"/>
                <a:ext cx="79375" cy="74613"/>
              </a:xfrm>
              <a:custGeom>
                <a:avLst/>
                <a:gdLst>
                  <a:gd name="T0" fmla="*/ 2147483647 w 61"/>
                  <a:gd name="T1" fmla="*/ 2147483647 h 54"/>
                  <a:gd name="T2" fmla="*/ 2147483647 w 61"/>
                  <a:gd name="T3" fmla="*/ 2147483647 h 54"/>
                  <a:gd name="T4" fmla="*/ 2147483647 w 61"/>
                  <a:gd name="T5" fmla="*/ 0 h 54"/>
                  <a:gd name="T6" fmla="*/ 2147483647 w 61"/>
                  <a:gd name="T7" fmla="*/ 0 h 54"/>
                  <a:gd name="T8" fmla="*/ 2147483647 w 61"/>
                  <a:gd name="T9" fmla="*/ 2147483647 h 54"/>
                  <a:gd name="T10" fmla="*/ 0 w 61"/>
                  <a:gd name="T11" fmla="*/ 2147483647 h 54"/>
                  <a:gd name="T12" fmla="*/ 0 w 61"/>
                  <a:gd name="T13" fmla="*/ 2147483647 h 54"/>
                  <a:gd name="T14" fmla="*/ 2147483647 w 61"/>
                  <a:gd name="T15" fmla="*/ 2147483647 h 54"/>
                  <a:gd name="T16" fmla="*/ 2147483647 w 61"/>
                  <a:gd name="T17" fmla="*/ 2147483647 h 54"/>
                  <a:gd name="T18" fmla="*/ 0 w 61"/>
                  <a:gd name="T19" fmla="*/ 2147483647 h 54"/>
                  <a:gd name="T20" fmla="*/ 0 w 61"/>
                  <a:gd name="T21" fmla="*/ 2147483647 h 54"/>
                  <a:gd name="T22" fmla="*/ 2147483647 w 61"/>
                  <a:gd name="T23" fmla="*/ 2147483647 h 54"/>
                  <a:gd name="T24" fmla="*/ 2147483647 w 61"/>
                  <a:gd name="T25" fmla="*/ 2147483647 h 54"/>
                  <a:gd name="T26" fmla="*/ 2147483647 w 61"/>
                  <a:gd name="T27" fmla="*/ 2147483647 h 54"/>
                  <a:gd name="T28" fmla="*/ 2147483647 w 61"/>
                  <a:gd name="T29" fmla="*/ 2147483647 h 54"/>
                  <a:gd name="T30" fmla="*/ 2147483647 w 61"/>
                  <a:gd name="T31" fmla="*/ 2147483647 h 54"/>
                  <a:gd name="T32" fmla="*/ 2147483647 w 61"/>
                  <a:gd name="T33" fmla="*/ 2147483647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54"/>
                  <a:gd name="T53" fmla="*/ 61 w 61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54">
                    <a:moveTo>
                      <a:pt x="53" y="23"/>
                    </a:moveTo>
                    <a:lnTo>
                      <a:pt x="61" y="16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8" y="16"/>
                    </a:lnTo>
                    <a:lnTo>
                      <a:pt x="0" y="16"/>
                    </a:lnTo>
                    <a:lnTo>
                      <a:pt x="0" y="23"/>
                    </a:lnTo>
                    <a:lnTo>
                      <a:pt x="8" y="31"/>
                    </a:lnTo>
                    <a:lnTo>
                      <a:pt x="15" y="38"/>
                    </a:lnTo>
                    <a:lnTo>
                      <a:pt x="0" y="46"/>
                    </a:lnTo>
                    <a:lnTo>
                      <a:pt x="0" y="54"/>
                    </a:lnTo>
                    <a:lnTo>
                      <a:pt x="15" y="54"/>
                    </a:lnTo>
                    <a:lnTo>
                      <a:pt x="23" y="54"/>
                    </a:lnTo>
                    <a:lnTo>
                      <a:pt x="30" y="38"/>
                    </a:lnTo>
                    <a:lnTo>
                      <a:pt x="30" y="31"/>
                    </a:lnTo>
                    <a:lnTo>
                      <a:pt x="38" y="23"/>
                    </a:lnTo>
                    <a:lnTo>
                      <a:pt x="53" y="23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44" name="Freeform 123"/>
              <p:cNvSpPr>
                <a:spLocks/>
              </p:cNvSpPr>
              <p:nvPr/>
            </p:nvSpPr>
            <p:spPr bwMode="auto">
              <a:xfrm>
                <a:off x="5694366" y="2774946"/>
                <a:ext cx="76200" cy="93662"/>
              </a:xfrm>
              <a:custGeom>
                <a:avLst/>
                <a:gdLst>
                  <a:gd name="T0" fmla="*/ 2147483647 w 61"/>
                  <a:gd name="T1" fmla="*/ 2147483647 h 68"/>
                  <a:gd name="T2" fmla="*/ 0 w 61"/>
                  <a:gd name="T3" fmla="*/ 2147483647 h 68"/>
                  <a:gd name="T4" fmla="*/ 2147483647 w 61"/>
                  <a:gd name="T5" fmla="*/ 2147483647 h 68"/>
                  <a:gd name="T6" fmla="*/ 2147483647 w 61"/>
                  <a:gd name="T7" fmla="*/ 2147483647 h 68"/>
                  <a:gd name="T8" fmla="*/ 2147483647 w 61"/>
                  <a:gd name="T9" fmla="*/ 2147483647 h 68"/>
                  <a:gd name="T10" fmla="*/ 2147483647 w 61"/>
                  <a:gd name="T11" fmla="*/ 2147483647 h 68"/>
                  <a:gd name="T12" fmla="*/ 2147483647 w 61"/>
                  <a:gd name="T13" fmla="*/ 2147483647 h 68"/>
                  <a:gd name="T14" fmla="*/ 2147483647 w 61"/>
                  <a:gd name="T15" fmla="*/ 2147483647 h 68"/>
                  <a:gd name="T16" fmla="*/ 2147483647 w 61"/>
                  <a:gd name="T17" fmla="*/ 2147483647 h 68"/>
                  <a:gd name="T18" fmla="*/ 2147483647 w 61"/>
                  <a:gd name="T19" fmla="*/ 2147483647 h 68"/>
                  <a:gd name="T20" fmla="*/ 2147483647 w 61"/>
                  <a:gd name="T21" fmla="*/ 0 h 68"/>
                  <a:gd name="T22" fmla="*/ 2147483647 w 61"/>
                  <a:gd name="T23" fmla="*/ 2147483647 h 68"/>
                  <a:gd name="T24" fmla="*/ 2147483647 w 61"/>
                  <a:gd name="T25" fmla="*/ 2147483647 h 68"/>
                  <a:gd name="T26" fmla="*/ 2147483647 w 61"/>
                  <a:gd name="T27" fmla="*/ 2147483647 h 68"/>
                  <a:gd name="T28" fmla="*/ 2147483647 w 61"/>
                  <a:gd name="T29" fmla="*/ 2147483647 h 6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61"/>
                  <a:gd name="T46" fmla="*/ 0 h 68"/>
                  <a:gd name="T47" fmla="*/ 61 w 61"/>
                  <a:gd name="T48" fmla="*/ 68 h 6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61" h="68">
                    <a:moveTo>
                      <a:pt x="7" y="53"/>
                    </a:moveTo>
                    <a:lnTo>
                      <a:pt x="0" y="60"/>
                    </a:lnTo>
                    <a:lnTo>
                      <a:pt x="7" y="68"/>
                    </a:lnTo>
                    <a:lnTo>
                      <a:pt x="23" y="68"/>
                    </a:lnTo>
                    <a:lnTo>
                      <a:pt x="38" y="68"/>
                    </a:lnTo>
                    <a:lnTo>
                      <a:pt x="53" y="68"/>
                    </a:lnTo>
                    <a:lnTo>
                      <a:pt x="61" y="60"/>
                    </a:lnTo>
                    <a:lnTo>
                      <a:pt x="53" y="53"/>
                    </a:lnTo>
                    <a:lnTo>
                      <a:pt x="45" y="45"/>
                    </a:lnTo>
                    <a:lnTo>
                      <a:pt x="30" y="15"/>
                    </a:lnTo>
                    <a:lnTo>
                      <a:pt x="23" y="0"/>
                    </a:lnTo>
                    <a:lnTo>
                      <a:pt x="15" y="7"/>
                    </a:lnTo>
                    <a:lnTo>
                      <a:pt x="7" y="15"/>
                    </a:lnTo>
                    <a:lnTo>
                      <a:pt x="7" y="22"/>
                    </a:lnTo>
                    <a:lnTo>
                      <a:pt x="7" y="53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45" name="Freeform 124"/>
              <p:cNvSpPr>
                <a:spLocks/>
              </p:cNvSpPr>
              <p:nvPr/>
            </p:nvSpPr>
            <p:spPr bwMode="auto">
              <a:xfrm>
                <a:off x="5605465" y="2990846"/>
                <a:ext cx="98426" cy="165100"/>
              </a:xfrm>
              <a:custGeom>
                <a:avLst/>
                <a:gdLst>
                  <a:gd name="T0" fmla="*/ 0 w 76"/>
                  <a:gd name="T1" fmla="*/ 2147483647 h 122"/>
                  <a:gd name="T2" fmla="*/ 0 w 76"/>
                  <a:gd name="T3" fmla="*/ 2147483647 h 122"/>
                  <a:gd name="T4" fmla="*/ 0 w 76"/>
                  <a:gd name="T5" fmla="*/ 2147483647 h 122"/>
                  <a:gd name="T6" fmla="*/ 2147483647 w 76"/>
                  <a:gd name="T7" fmla="*/ 2147483647 h 122"/>
                  <a:gd name="T8" fmla="*/ 2147483647 w 76"/>
                  <a:gd name="T9" fmla="*/ 2147483647 h 122"/>
                  <a:gd name="T10" fmla="*/ 2147483647 w 76"/>
                  <a:gd name="T11" fmla="*/ 2147483647 h 122"/>
                  <a:gd name="T12" fmla="*/ 2147483647 w 76"/>
                  <a:gd name="T13" fmla="*/ 2147483647 h 122"/>
                  <a:gd name="T14" fmla="*/ 2147483647 w 76"/>
                  <a:gd name="T15" fmla="*/ 2147483647 h 122"/>
                  <a:gd name="T16" fmla="*/ 2147483647 w 76"/>
                  <a:gd name="T17" fmla="*/ 2147483647 h 122"/>
                  <a:gd name="T18" fmla="*/ 2147483647 w 76"/>
                  <a:gd name="T19" fmla="*/ 2147483647 h 122"/>
                  <a:gd name="T20" fmla="*/ 2147483647 w 76"/>
                  <a:gd name="T21" fmla="*/ 2147483647 h 122"/>
                  <a:gd name="T22" fmla="*/ 2147483647 w 76"/>
                  <a:gd name="T23" fmla="*/ 2147483647 h 122"/>
                  <a:gd name="T24" fmla="*/ 2147483647 w 76"/>
                  <a:gd name="T25" fmla="*/ 2147483647 h 122"/>
                  <a:gd name="T26" fmla="*/ 2147483647 w 76"/>
                  <a:gd name="T27" fmla="*/ 2147483647 h 122"/>
                  <a:gd name="T28" fmla="*/ 2147483647 w 76"/>
                  <a:gd name="T29" fmla="*/ 2147483647 h 122"/>
                  <a:gd name="T30" fmla="*/ 2147483647 w 76"/>
                  <a:gd name="T31" fmla="*/ 2147483647 h 122"/>
                  <a:gd name="T32" fmla="*/ 2147483647 w 76"/>
                  <a:gd name="T33" fmla="*/ 2147483647 h 122"/>
                  <a:gd name="T34" fmla="*/ 2147483647 w 76"/>
                  <a:gd name="T35" fmla="*/ 2147483647 h 122"/>
                  <a:gd name="T36" fmla="*/ 2147483647 w 76"/>
                  <a:gd name="T37" fmla="*/ 2147483647 h 122"/>
                  <a:gd name="T38" fmla="*/ 2147483647 w 76"/>
                  <a:gd name="T39" fmla="*/ 2147483647 h 122"/>
                  <a:gd name="T40" fmla="*/ 2147483647 w 76"/>
                  <a:gd name="T41" fmla="*/ 2147483647 h 122"/>
                  <a:gd name="T42" fmla="*/ 2147483647 w 76"/>
                  <a:gd name="T43" fmla="*/ 2147483647 h 122"/>
                  <a:gd name="T44" fmla="*/ 2147483647 w 76"/>
                  <a:gd name="T45" fmla="*/ 2147483647 h 122"/>
                  <a:gd name="T46" fmla="*/ 2147483647 w 76"/>
                  <a:gd name="T47" fmla="*/ 2147483647 h 122"/>
                  <a:gd name="T48" fmla="*/ 2147483647 w 76"/>
                  <a:gd name="T49" fmla="*/ 2147483647 h 122"/>
                  <a:gd name="T50" fmla="*/ 2147483647 w 76"/>
                  <a:gd name="T51" fmla="*/ 2147483647 h 122"/>
                  <a:gd name="T52" fmla="*/ 2147483647 w 76"/>
                  <a:gd name="T53" fmla="*/ 2147483647 h 122"/>
                  <a:gd name="T54" fmla="*/ 2147483647 w 76"/>
                  <a:gd name="T55" fmla="*/ 2147483647 h 122"/>
                  <a:gd name="T56" fmla="*/ 2147483647 w 76"/>
                  <a:gd name="T57" fmla="*/ 2147483647 h 122"/>
                  <a:gd name="T58" fmla="*/ 2147483647 w 76"/>
                  <a:gd name="T59" fmla="*/ 2147483647 h 122"/>
                  <a:gd name="T60" fmla="*/ 2147483647 w 76"/>
                  <a:gd name="T61" fmla="*/ 2147483647 h 122"/>
                  <a:gd name="T62" fmla="*/ 2147483647 w 76"/>
                  <a:gd name="T63" fmla="*/ 2147483647 h 122"/>
                  <a:gd name="T64" fmla="*/ 2147483647 w 76"/>
                  <a:gd name="T65" fmla="*/ 2147483647 h 122"/>
                  <a:gd name="T66" fmla="*/ 2147483647 w 76"/>
                  <a:gd name="T67" fmla="*/ 0 h 122"/>
                  <a:gd name="T68" fmla="*/ 2147483647 w 76"/>
                  <a:gd name="T69" fmla="*/ 2147483647 h 122"/>
                  <a:gd name="T70" fmla="*/ 2147483647 w 76"/>
                  <a:gd name="T71" fmla="*/ 2147483647 h 122"/>
                  <a:gd name="T72" fmla="*/ 2147483647 w 76"/>
                  <a:gd name="T73" fmla="*/ 2147483647 h 122"/>
                  <a:gd name="T74" fmla="*/ 2147483647 w 76"/>
                  <a:gd name="T75" fmla="*/ 2147483647 h 122"/>
                  <a:gd name="T76" fmla="*/ 2147483647 w 76"/>
                  <a:gd name="T77" fmla="*/ 2147483647 h 122"/>
                  <a:gd name="T78" fmla="*/ 2147483647 w 76"/>
                  <a:gd name="T79" fmla="*/ 2147483647 h 122"/>
                  <a:gd name="T80" fmla="*/ 2147483647 w 76"/>
                  <a:gd name="T81" fmla="*/ 2147483647 h 122"/>
                  <a:gd name="T82" fmla="*/ 2147483647 w 76"/>
                  <a:gd name="T83" fmla="*/ 2147483647 h 122"/>
                  <a:gd name="T84" fmla="*/ 2147483647 w 76"/>
                  <a:gd name="T85" fmla="*/ 2147483647 h 122"/>
                  <a:gd name="T86" fmla="*/ 2147483647 w 76"/>
                  <a:gd name="T87" fmla="*/ 2147483647 h 122"/>
                  <a:gd name="T88" fmla="*/ 2147483647 w 76"/>
                  <a:gd name="T89" fmla="*/ 2147483647 h 122"/>
                  <a:gd name="T90" fmla="*/ 2147483647 w 76"/>
                  <a:gd name="T91" fmla="*/ 2147483647 h 122"/>
                  <a:gd name="T92" fmla="*/ 2147483647 w 76"/>
                  <a:gd name="T93" fmla="*/ 2147483647 h 122"/>
                  <a:gd name="T94" fmla="*/ 2147483647 w 76"/>
                  <a:gd name="T95" fmla="*/ 2147483647 h 122"/>
                  <a:gd name="T96" fmla="*/ 2147483647 w 76"/>
                  <a:gd name="T97" fmla="*/ 2147483647 h 122"/>
                  <a:gd name="T98" fmla="*/ 2147483647 w 76"/>
                  <a:gd name="T99" fmla="*/ 2147483647 h 122"/>
                  <a:gd name="T100" fmla="*/ 2147483647 w 76"/>
                  <a:gd name="T101" fmla="*/ 2147483647 h 122"/>
                  <a:gd name="T102" fmla="*/ 2147483647 w 76"/>
                  <a:gd name="T103" fmla="*/ 2147483647 h 122"/>
                  <a:gd name="T104" fmla="*/ 0 w 76"/>
                  <a:gd name="T105" fmla="*/ 2147483647 h 122"/>
                  <a:gd name="T106" fmla="*/ 0 w 76"/>
                  <a:gd name="T107" fmla="*/ 2147483647 h 12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76"/>
                  <a:gd name="T163" fmla="*/ 0 h 122"/>
                  <a:gd name="T164" fmla="*/ 76 w 76"/>
                  <a:gd name="T165" fmla="*/ 122 h 122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76" h="122">
                    <a:moveTo>
                      <a:pt x="0" y="107"/>
                    </a:moveTo>
                    <a:lnTo>
                      <a:pt x="0" y="114"/>
                    </a:lnTo>
                    <a:lnTo>
                      <a:pt x="0" y="122"/>
                    </a:lnTo>
                    <a:lnTo>
                      <a:pt x="8" y="122"/>
                    </a:lnTo>
                    <a:lnTo>
                      <a:pt x="16" y="122"/>
                    </a:lnTo>
                    <a:lnTo>
                      <a:pt x="23" y="114"/>
                    </a:lnTo>
                    <a:lnTo>
                      <a:pt x="31" y="114"/>
                    </a:lnTo>
                    <a:lnTo>
                      <a:pt x="31" y="107"/>
                    </a:lnTo>
                    <a:lnTo>
                      <a:pt x="31" y="99"/>
                    </a:lnTo>
                    <a:lnTo>
                      <a:pt x="31" y="91"/>
                    </a:lnTo>
                    <a:lnTo>
                      <a:pt x="31" y="84"/>
                    </a:lnTo>
                    <a:lnTo>
                      <a:pt x="31" y="76"/>
                    </a:lnTo>
                    <a:lnTo>
                      <a:pt x="38" y="76"/>
                    </a:lnTo>
                    <a:lnTo>
                      <a:pt x="46" y="76"/>
                    </a:lnTo>
                    <a:lnTo>
                      <a:pt x="54" y="76"/>
                    </a:lnTo>
                    <a:lnTo>
                      <a:pt x="61" y="84"/>
                    </a:lnTo>
                    <a:lnTo>
                      <a:pt x="61" y="91"/>
                    </a:lnTo>
                    <a:lnTo>
                      <a:pt x="61" y="99"/>
                    </a:lnTo>
                    <a:lnTo>
                      <a:pt x="69" y="99"/>
                    </a:lnTo>
                    <a:lnTo>
                      <a:pt x="76" y="99"/>
                    </a:lnTo>
                    <a:lnTo>
                      <a:pt x="76" y="91"/>
                    </a:lnTo>
                    <a:lnTo>
                      <a:pt x="76" y="84"/>
                    </a:lnTo>
                    <a:lnTo>
                      <a:pt x="76" y="76"/>
                    </a:lnTo>
                    <a:lnTo>
                      <a:pt x="76" y="69"/>
                    </a:lnTo>
                    <a:lnTo>
                      <a:pt x="76" y="61"/>
                    </a:lnTo>
                    <a:lnTo>
                      <a:pt x="69" y="53"/>
                    </a:lnTo>
                    <a:lnTo>
                      <a:pt x="69" y="46"/>
                    </a:lnTo>
                    <a:lnTo>
                      <a:pt x="69" y="38"/>
                    </a:lnTo>
                    <a:lnTo>
                      <a:pt x="61" y="31"/>
                    </a:lnTo>
                    <a:lnTo>
                      <a:pt x="61" y="23"/>
                    </a:lnTo>
                    <a:lnTo>
                      <a:pt x="61" y="15"/>
                    </a:lnTo>
                    <a:lnTo>
                      <a:pt x="54" y="8"/>
                    </a:lnTo>
                    <a:lnTo>
                      <a:pt x="46" y="8"/>
                    </a:lnTo>
                    <a:lnTo>
                      <a:pt x="46" y="0"/>
                    </a:lnTo>
                    <a:lnTo>
                      <a:pt x="46" y="8"/>
                    </a:lnTo>
                    <a:lnTo>
                      <a:pt x="46" y="15"/>
                    </a:lnTo>
                    <a:lnTo>
                      <a:pt x="46" y="23"/>
                    </a:lnTo>
                    <a:lnTo>
                      <a:pt x="46" y="31"/>
                    </a:lnTo>
                    <a:lnTo>
                      <a:pt x="54" y="31"/>
                    </a:lnTo>
                    <a:lnTo>
                      <a:pt x="54" y="38"/>
                    </a:lnTo>
                    <a:lnTo>
                      <a:pt x="54" y="46"/>
                    </a:lnTo>
                    <a:lnTo>
                      <a:pt x="46" y="46"/>
                    </a:lnTo>
                    <a:lnTo>
                      <a:pt x="46" y="53"/>
                    </a:lnTo>
                    <a:lnTo>
                      <a:pt x="38" y="53"/>
                    </a:lnTo>
                    <a:lnTo>
                      <a:pt x="38" y="61"/>
                    </a:lnTo>
                    <a:lnTo>
                      <a:pt x="38" y="69"/>
                    </a:lnTo>
                    <a:lnTo>
                      <a:pt x="31" y="69"/>
                    </a:lnTo>
                    <a:lnTo>
                      <a:pt x="31" y="76"/>
                    </a:lnTo>
                    <a:lnTo>
                      <a:pt x="23" y="76"/>
                    </a:lnTo>
                    <a:lnTo>
                      <a:pt x="16" y="76"/>
                    </a:lnTo>
                    <a:lnTo>
                      <a:pt x="8" y="84"/>
                    </a:lnTo>
                    <a:lnTo>
                      <a:pt x="8" y="91"/>
                    </a:lnTo>
                    <a:lnTo>
                      <a:pt x="0" y="99"/>
                    </a:ln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46" name="Freeform 125"/>
              <p:cNvSpPr>
                <a:spLocks/>
              </p:cNvSpPr>
              <p:nvPr/>
            </p:nvSpPr>
            <p:spPr bwMode="auto">
              <a:xfrm>
                <a:off x="5186365" y="2813046"/>
                <a:ext cx="26987" cy="55563"/>
              </a:xfrm>
              <a:custGeom>
                <a:avLst/>
                <a:gdLst>
                  <a:gd name="T0" fmla="*/ 2147483647 w 23"/>
                  <a:gd name="T1" fmla="*/ 2147483647 h 38"/>
                  <a:gd name="T2" fmla="*/ 2147483647 w 23"/>
                  <a:gd name="T3" fmla="*/ 0 h 38"/>
                  <a:gd name="T4" fmla="*/ 2147483647 w 23"/>
                  <a:gd name="T5" fmla="*/ 0 h 38"/>
                  <a:gd name="T6" fmla="*/ 2147483647 w 23"/>
                  <a:gd name="T7" fmla="*/ 2147483647 h 38"/>
                  <a:gd name="T8" fmla="*/ 0 w 23"/>
                  <a:gd name="T9" fmla="*/ 2147483647 h 38"/>
                  <a:gd name="T10" fmla="*/ 2147483647 w 23"/>
                  <a:gd name="T11" fmla="*/ 2147483647 h 38"/>
                  <a:gd name="T12" fmla="*/ 2147483647 w 23"/>
                  <a:gd name="T13" fmla="*/ 2147483647 h 38"/>
                  <a:gd name="T14" fmla="*/ 2147483647 w 23"/>
                  <a:gd name="T15" fmla="*/ 2147483647 h 38"/>
                  <a:gd name="T16" fmla="*/ 2147483647 w 23"/>
                  <a:gd name="T17" fmla="*/ 2147483647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38"/>
                  <a:gd name="T29" fmla="*/ 23 w 23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38">
                    <a:moveTo>
                      <a:pt x="23" y="8"/>
                    </a:moveTo>
                    <a:lnTo>
                      <a:pt x="23" y="0"/>
                    </a:lnTo>
                    <a:lnTo>
                      <a:pt x="15" y="0"/>
                    </a:lnTo>
                    <a:lnTo>
                      <a:pt x="8" y="8"/>
                    </a:lnTo>
                    <a:lnTo>
                      <a:pt x="0" y="23"/>
                    </a:lnTo>
                    <a:lnTo>
                      <a:pt x="8" y="30"/>
                    </a:lnTo>
                    <a:lnTo>
                      <a:pt x="15" y="38"/>
                    </a:lnTo>
                    <a:lnTo>
                      <a:pt x="23" y="30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47" name="Freeform 126"/>
              <p:cNvSpPr>
                <a:spLocks/>
              </p:cNvSpPr>
              <p:nvPr/>
            </p:nvSpPr>
            <p:spPr bwMode="auto">
              <a:xfrm>
                <a:off x="7359653" y="4825994"/>
                <a:ext cx="9524" cy="30162"/>
              </a:xfrm>
              <a:custGeom>
                <a:avLst/>
                <a:gdLst>
                  <a:gd name="T0" fmla="*/ 0 w 7"/>
                  <a:gd name="T1" fmla="*/ 2147483647 h 23"/>
                  <a:gd name="T2" fmla="*/ 2147483647 w 7"/>
                  <a:gd name="T3" fmla="*/ 2147483647 h 23"/>
                  <a:gd name="T4" fmla="*/ 2147483647 w 7"/>
                  <a:gd name="T5" fmla="*/ 2147483647 h 23"/>
                  <a:gd name="T6" fmla="*/ 2147483647 w 7"/>
                  <a:gd name="T7" fmla="*/ 0 h 23"/>
                  <a:gd name="T8" fmla="*/ 0 w 7"/>
                  <a:gd name="T9" fmla="*/ 0 h 23"/>
                  <a:gd name="T10" fmla="*/ 0 w 7"/>
                  <a:gd name="T11" fmla="*/ 2147483647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23"/>
                  <a:gd name="T20" fmla="*/ 7 w 7"/>
                  <a:gd name="T21" fmla="*/ 23 h 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23">
                    <a:moveTo>
                      <a:pt x="0" y="15"/>
                    </a:moveTo>
                    <a:lnTo>
                      <a:pt x="7" y="23"/>
                    </a:lnTo>
                    <a:lnTo>
                      <a:pt x="7" y="15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48" name="Freeform 127"/>
              <p:cNvSpPr>
                <a:spLocks/>
              </p:cNvSpPr>
              <p:nvPr/>
            </p:nvSpPr>
            <p:spPr bwMode="auto">
              <a:xfrm>
                <a:off x="7232654" y="4989506"/>
                <a:ext cx="20638" cy="22224"/>
              </a:xfrm>
              <a:custGeom>
                <a:avLst/>
                <a:gdLst>
                  <a:gd name="T0" fmla="*/ 0 w 15"/>
                  <a:gd name="T1" fmla="*/ 2147483647 h 16"/>
                  <a:gd name="T2" fmla="*/ 0 w 15"/>
                  <a:gd name="T3" fmla="*/ 2147483647 h 16"/>
                  <a:gd name="T4" fmla="*/ 2147483647 w 15"/>
                  <a:gd name="T5" fmla="*/ 2147483647 h 16"/>
                  <a:gd name="T6" fmla="*/ 2147483647 w 15"/>
                  <a:gd name="T7" fmla="*/ 2147483647 h 16"/>
                  <a:gd name="T8" fmla="*/ 2147483647 w 15"/>
                  <a:gd name="T9" fmla="*/ 0 h 16"/>
                  <a:gd name="T10" fmla="*/ 0 w 15"/>
                  <a:gd name="T11" fmla="*/ 2147483647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6"/>
                  <a:gd name="T20" fmla="*/ 15 w 15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6">
                    <a:moveTo>
                      <a:pt x="0" y="8"/>
                    </a:moveTo>
                    <a:lnTo>
                      <a:pt x="0" y="16"/>
                    </a:lnTo>
                    <a:lnTo>
                      <a:pt x="7" y="16"/>
                    </a:lnTo>
                    <a:lnTo>
                      <a:pt x="15" y="8"/>
                    </a:lnTo>
                    <a:lnTo>
                      <a:pt x="7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49" name="Freeform 128"/>
              <p:cNvSpPr>
                <a:spLocks/>
              </p:cNvSpPr>
              <p:nvPr/>
            </p:nvSpPr>
            <p:spPr bwMode="auto">
              <a:xfrm>
                <a:off x="7818442" y="5053006"/>
                <a:ext cx="28575" cy="41275"/>
              </a:xfrm>
              <a:custGeom>
                <a:avLst/>
                <a:gdLst>
                  <a:gd name="T0" fmla="*/ 0 w 23"/>
                  <a:gd name="T1" fmla="*/ 2147483647 h 30"/>
                  <a:gd name="T2" fmla="*/ 0 w 23"/>
                  <a:gd name="T3" fmla="*/ 2147483647 h 30"/>
                  <a:gd name="T4" fmla="*/ 2147483647 w 23"/>
                  <a:gd name="T5" fmla="*/ 2147483647 h 30"/>
                  <a:gd name="T6" fmla="*/ 2147483647 w 23"/>
                  <a:gd name="T7" fmla="*/ 2147483647 h 30"/>
                  <a:gd name="T8" fmla="*/ 2147483647 w 23"/>
                  <a:gd name="T9" fmla="*/ 2147483647 h 30"/>
                  <a:gd name="T10" fmla="*/ 2147483647 w 23"/>
                  <a:gd name="T11" fmla="*/ 0 h 30"/>
                  <a:gd name="T12" fmla="*/ 2147483647 w 23"/>
                  <a:gd name="T13" fmla="*/ 0 h 30"/>
                  <a:gd name="T14" fmla="*/ 2147483647 w 23"/>
                  <a:gd name="T15" fmla="*/ 0 h 30"/>
                  <a:gd name="T16" fmla="*/ 2147483647 w 23"/>
                  <a:gd name="T17" fmla="*/ 2147483647 h 30"/>
                  <a:gd name="T18" fmla="*/ 0 w 23"/>
                  <a:gd name="T19" fmla="*/ 2147483647 h 3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"/>
                  <a:gd name="T31" fmla="*/ 0 h 30"/>
                  <a:gd name="T32" fmla="*/ 23 w 23"/>
                  <a:gd name="T33" fmla="*/ 30 h 3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" h="30">
                    <a:moveTo>
                      <a:pt x="0" y="15"/>
                    </a:moveTo>
                    <a:lnTo>
                      <a:pt x="0" y="30"/>
                    </a:lnTo>
                    <a:lnTo>
                      <a:pt x="8" y="23"/>
                    </a:lnTo>
                    <a:lnTo>
                      <a:pt x="15" y="15"/>
                    </a:lnTo>
                    <a:lnTo>
                      <a:pt x="23" y="8"/>
                    </a:lnTo>
                    <a:lnTo>
                      <a:pt x="23" y="0"/>
                    </a:lnTo>
                    <a:lnTo>
                      <a:pt x="15" y="0"/>
                    </a:lnTo>
                    <a:lnTo>
                      <a:pt x="8" y="0"/>
                    </a:lnTo>
                    <a:lnTo>
                      <a:pt x="8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50" name="Freeform 129"/>
              <p:cNvSpPr>
                <a:spLocks/>
              </p:cNvSpPr>
              <p:nvPr/>
            </p:nvSpPr>
            <p:spPr bwMode="auto">
              <a:xfrm>
                <a:off x="6969128" y="4887906"/>
                <a:ext cx="28575" cy="31750"/>
              </a:xfrm>
              <a:custGeom>
                <a:avLst/>
                <a:gdLst>
                  <a:gd name="T0" fmla="*/ 2147483647 w 23"/>
                  <a:gd name="T1" fmla="*/ 2147483647 h 23"/>
                  <a:gd name="T2" fmla="*/ 0 w 23"/>
                  <a:gd name="T3" fmla="*/ 2147483647 h 23"/>
                  <a:gd name="T4" fmla="*/ 0 w 23"/>
                  <a:gd name="T5" fmla="*/ 2147483647 h 23"/>
                  <a:gd name="T6" fmla="*/ 0 w 23"/>
                  <a:gd name="T7" fmla="*/ 2147483647 h 23"/>
                  <a:gd name="T8" fmla="*/ 2147483647 w 23"/>
                  <a:gd name="T9" fmla="*/ 2147483647 h 23"/>
                  <a:gd name="T10" fmla="*/ 2147483647 w 23"/>
                  <a:gd name="T11" fmla="*/ 2147483647 h 23"/>
                  <a:gd name="T12" fmla="*/ 2147483647 w 23"/>
                  <a:gd name="T13" fmla="*/ 2147483647 h 23"/>
                  <a:gd name="T14" fmla="*/ 2147483647 w 23"/>
                  <a:gd name="T15" fmla="*/ 0 h 23"/>
                  <a:gd name="T16" fmla="*/ 2147483647 w 23"/>
                  <a:gd name="T17" fmla="*/ 2147483647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23"/>
                  <a:gd name="T29" fmla="*/ 23 w 23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23">
                    <a:moveTo>
                      <a:pt x="8" y="8"/>
                    </a:moveTo>
                    <a:lnTo>
                      <a:pt x="0" y="8"/>
                    </a:lnTo>
                    <a:lnTo>
                      <a:pt x="0" y="16"/>
                    </a:lnTo>
                    <a:lnTo>
                      <a:pt x="0" y="23"/>
                    </a:lnTo>
                    <a:lnTo>
                      <a:pt x="16" y="23"/>
                    </a:lnTo>
                    <a:lnTo>
                      <a:pt x="23" y="16"/>
                    </a:lnTo>
                    <a:lnTo>
                      <a:pt x="23" y="8"/>
                    </a:lnTo>
                    <a:lnTo>
                      <a:pt x="16" y="0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51" name="Freeform 130"/>
              <p:cNvSpPr>
                <a:spLocks/>
              </p:cNvSpPr>
              <p:nvPr/>
            </p:nvSpPr>
            <p:spPr bwMode="auto">
              <a:xfrm>
                <a:off x="7096129" y="4910132"/>
                <a:ext cx="30163" cy="28575"/>
              </a:xfrm>
              <a:custGeom>
                <a:avLst/>
                <a:gdLst>
                  <a:gd name="T0" fmla="*/ 2147483647 w 23"/>
                  <a:gd name="T1" fmla="*/ 0 h 22"/>
                  <a:gd name="T2" fmla="*/ 0 w 23"/>
                  <a:gd name="T3" fmla="*/ 2147483647 h 22"/>
                  <a:gd name="T4" fmla="*/ 0 w 23"/>
                  <a:gd name="T5" fmla="*/ 2147483647 h 22"/>
                  <a:gd name="T6" fmla="*/ 0 w 23"/>
                  <a:gd name="T7" fmla="*/ 2147483647 h 22"/>
                  <a:gd name="T8" fmla="*/ 2147483647 w 23"/>
                  <a:gd name="T9" fmla="*/ 2147483647 h 22"/>
                  <a:gd name="T10" fmla="*/ 2147483647 w 23"/>
                  <a:gd name="T11" fmla="*/ 2147483647 h 22"/>
                  <a:gd name="T12" fmla="*/ 2147483647 w 23"/>
                  <a:gd name="T13" fmla="*/ 2147483647 h 22"/>
                  <a:gd name="T14" fmla="*/ 2147483647 w 23"/>
                  <a:gd name="T15" fmla="*/ 2147483647 h 22"/>
                  <a:gd name="T16" fmla="*/ 2147483647 w 23"/>
                  <a:gd name="T17" fmla="*/ 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22"/>
                  <a:gd name="T29" fmla="*/ 23 w 23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22">
                    <a:moveTo>
                      <a:pt x="8" y="0"/>
                    </a:moveTo>
                    <a:lnTo>
                      <a:pt x="0" y="7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16" y="22"/>
                    </a:lnTo>
                    <a:lnTo>
                      <a:pt x="23" y="22"/>
                    </a:lnTo>
                    <a:lnTo>
                      <a:pt x="23" y="15"/>
                    </a:lnTo>
                    <a:lnTo>
                      <a:pt x="23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52" name="Freeform 131"/>
              <p:cNvSpPr>
                <a:spLocks/>
              </p:cNvSpPr>
              <p:nvPr/>
            </p:nvSpPr>
            <p:spPr bwMode="auto">
              <a:xfrm>
                <a:off x="6961192" y="5145080"/>
                <a:ext cx="26987" cy="42861"/>
              </a:xfrm>
              <a:custGeom>
                <a:avLst/>
                <a:gdLst>
                  <a:gd name="T0" fmla="*/ 2147483647 w 23"/>
                  <a:gd name="T1" fmla="*/ 2147483647 h 31"/>
                  <a:gd name="T2" fmla="*/ 0 w 23"/>
                  <a:gd name="T3" fmla="*/ 2147483647 h 31"/>
                  <a:gd name="T4" fmla="*/ 2147483647 w 23"/>
                  <a:gd name="T5" fmla="*/ 2147483647 h 31"/>
                  <a:gd name="T6" fmla="*/ 2147483647 w 23"/>
                  <a:gd name="T7" fmla="*/ 2147483647 h 31"/>
                  <a:gd name="T8" fmla="*/ 2147483647 w 23"/>
                  <a:gd name="T9" fmla="*/ 2147483647 h 31"/>
                  <a:gd name="T10" fmla="*/ 2147483647 w 23"/>
                  <a:gd name="T11" fmla="*/ 2147483647 h 31"/>
                  <a:gd name="T12" fmla="*/ 2147483647 w 23"/>
                  <a:gd name="T13" fmla="*/ 2147483647 h 31"/>
                  <a:gd name="T14" fmla="*/ 2147483647 w 23"/>
                  <a:gd name="T15" fmla="*/ 0 h 31"/>
                  <a:gd name="T16" fmla="*/ 2147483647 w 23"/>
                  <a:gd name="T17" fmla="*/ 2147483647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31"/>
                  <a:gd name="T29" fmla="*/ 23 w 23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31">
                    <a:moveTo>
                      <a:pt x="7" y="8"/>
                    </a:moveTo>
                    <a:lnTo>
                      <a:pt x="0" y="15"/>
                    </a:lnTo>
                    <a:lnTo>
                      <a:pt x="7" y="31"/>
                    </a:lnTo>
                    <a:lnTo>
                      <a:pt x="15" y="23"/>
                    </a:lnTo>
                    <a:lnTo>
                      <a:pt x="23" y="23"/>
                    </a:lnTo>
                    <a:lnTo>
                      <a:pt x="23" y="15"/>
                    </a:lnTo>
                    <a:lnTo>
                      <a:pt x="23" y="8"/>
                    </a:lnTo>
                    <a:lnTo>
                      <a:pt x="15" y="0"/>
                    </a:lnTo>
                    <a:lnTo>
                      <a:pt x="7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53" name="Freeform 132"/>
              <p:cNvSpPr>
                <a:spLocks/>
              </p:cNvSpPr>
              <p:nvPr/>
            </p:nvSpPr>
            <p:spPr bwMode="auto">
              <a:xfrm>
                <a:off x="7232654" y="3248021"/>
                <a:ext cx="50801" cy="50799"/>
              </a:xfrm>
              <a:custGeom>
                <a:avLst/>
                <a:gdLst>
                  <a:gd name="T0" fmla="*/ 2147483647 w 38"/>
                  <a:gd name="T1" fmla="*/ 2147483647 h 38"/>
                  <a:gd name="T2" fmla="*/ 2147483647 w 38"/>
                  <a:gd name="T3" fmla="*/ 2147483647 h 38"/>
                  <a:gd name="T4" fmla="*/ 2147483647 w 38"/>
                  <a:gd name="T5" fmla="*/ 2147483647 h 38"/>
                  <a:gd name="T6" fmla="*/ 2147483647 w 38"/>
                  <a:gd name="T7" fmla="*/ 2147483647 h 38"/>
                  <a:gd name="T8" fmla="*/ 2147483647 w 38"/>
                  <a:gd name="T9" fmla="*/ 2147483647 h 38"/>
                  <a:gd name="T10" fmla="*/ 2147483647 w 38"/>
                  <a:gd name="T11" fmla="*/ 2147483647 h 38"/>
                  <a:gd name="T12" fmla="*/ 2147483647 w 38"/>
                  <a:gd name="T13" fmla="*/ 2147483647 h 38"/>
                  <a:gd name="T14" fmla="*/ 2147483647 w 38"/>
                  <a:gd name="T15" fmla="*/ 0 h 38"/>
                  <a:gd name="T16" fmla="*/ 0 w 38"/>
                  <a:gd name="T17" fmla="*/ 2147483647 h 38"/>
                  <a:gd name="T18" fmla="*/ 2147483647 w 38"/>
                  <a:gd name="T19" fmla="*/ 2147483647 h 38"/>
                  <a:gd name="T20" fmla="*/ 2147483647 w 38"/>
                  <a:gd name="T21" fmla="*/ 2147483647 h 3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8"/>
                  <a:gd name="T34" fmla="*/ 0 h 38"/>
                  <a:gd name="T35" fmla="*/ 38 w 38"/>
                  <a:gd name="T36" fmla="*/ 38 h 3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8" h="38">
                    <a:moveTo>
                      <a:pt x="15" y="15"/>
                    </a:moveTo>
                    <a:lnTo>
                      <a:pt x="23" y="23"/>
                    </a:lnTo>
                    <a:lnTo>
                      <a:pt x="30" y="31"/>
                    </a:lnTo>
                    <a:lnTo>
                      <a:pt x="38" y="38"/>
                    </a:lnTo>
                    <a:lnTo>
                      <a:pt x="38" y="31"/>
                    </a:lnTo>
                    <a:lnTo>
                      <a:pt x="38" y="23"/>
                    </a:lnTo>
                    <a:lnTo>
                      <a:pt x="30" y="15"/>
                    </a:lnTo>
                    <a:lnTo>
                      <a:pt x="7" y="0"/>
                    </a:lnTo>
                    <a:lnTo>
                      <a:pt x="0" y="8"/>
                    </a:lnTo>
                    <a:lnTo>
                      <a:pt x="7" y="15"/>
                    </a:lnTo>
                    <a:lnTo>
                      <a:pt x="15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54" name="Freeform 133"/>
              <p:cNvSpPr>
                <a:spLocks/>
              </p:cNvSpPr>
              <p:nvPr/>
            </p:nvSpPr>
            <p:spPr bwMode="auto">
              <a:xfrm>
                <a:off x="7221542" y="5064119"/>
                <a:ext cx="50801" cy="30162"/>
              </a:xfrm>
              <a:custGeom>
                <a:avLst/>
                <a:gdLst>
                  <a:gd name="T0" fmla="*/ 2147483647 w 38"/>
                  <a:gd name="T1" fmla="*/ 0 h 22"/>
                  <a:gd name="T2" fmla="*/ 0 w 38"/>
                  <a:gd name="T3" fmla="*/ 0 h 22"/>
                  <a:gd name="T4" fmla="*/ 0 w 38"/>
                  <a:gd name="T5" fmla="*/ 2147483647 h 22"/>
                  <a:gd name="T6" fmla="*/ 0 w 38"/>
                  <a:gd name="T7" fmla="*/ 2147483647 h 22"/>
                  <a:gd name="T8" fmla="*/ 2147483647 w 38"/>
                  <a:gd name="T9" fmla="*/ 2147483647 h 22"/>
                  <a:gd name="T10" fmla="*/ 2147483647 w 38"/>
                  <a:gd name="T11" fmla="*/ 2147483647 h 22"/>
                  <a:gd name="T12" fmla="*/ 2147483647 w 38"/>
                  <a:gd name="T13" fmla="*/ 2147483647 h 22"/>
                  <a:gd name="T14" fmla="*/ 2147483647 w 38"/>
                  <a:gd name="T15" fmla="*/ 2147483647 h 22"/>
                  <a:gd name="T16" fmla="*/ 2147483647 w 38"/>
                  <a:gd name="T17" fmla="*/ 2147483647 h 22"/>
                  <a:gd name="T18" fmla="*/ 2147483647 w 38"/>
                  <a:gd name="T19" fmla="*/ 0 h 2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8"/>
                  <a:gd name="T31" fmla="*/ 0 h 22"/>
                  <a:gd name="T32" fmla="*/ 38 w 38"/>
                  <a:gd name="T33" fmla="*/ 22 h 2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8" h="22">
                    <a:moveTo>
                      <a:pt x="15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0" y="22"/>
                    </a:lnTo>
                    <a:lnTo>
                      <a:pt x="23" y="22"/>
                    </a:lnTo>
                    <a:lnTo>
                      <a:pt x="31" y="22"/>
                    </a:lnTo>
                    <a:lnTo>
                      <a:pt x="38" y="15"/>
                    </a:lnTo>
                    <a:lnTo>
                      <a:pt x="38" y="7"/>
                    </a:lnTo>
                    <a:lnTo>
                      <a:pt x="23" y="7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55" name="Freeform 134"/>
              <p:cNvSpPr>
                <a:spLocks/>
              </p:cNvSpPr>
              <p:nvPr/>
            </p:nvSpPr>
            <p:spPr bwMode="auto">
              <a:xfrm>
                <a:off x="7067554" y="3060697"/>
                <a:ext cx="153988" cy="249238"/>
              </a:xfrm>
              <a:custGeom>
                <a:avLst/>
                <a:gdLst>
                  <a:gd name="T0" fmla="*/ 2147483647 w 122"/>
                  <a:gd name="T1" fmla="*/ 2147483647 h 183"/>
                  <a:gd name="T2" fmla="*/ 2147483647 w 122"/>
                  <a:gd name="T3" fmla="*/ 2147483647 h 183"/>
                  <a:gd name="T4" fmla="*/ 2147483647 w 122"/>
                  <a:gd name="T5" fmla="*/ 2147483647 h 183"/>
                  <a:gd name="T6" fmla="*/ 2147483647 w 122"/>
                  <a:gd name="T7" fmla="*/ 2147483647 h 183"/>
                  <a:gd name="T8" fmla="*/ 2147483647 w 122"/>
                  <a:gd name="T9" fmla="*/ 2147483647 h 183"/>
                  <a:gd name="T10" fmla="*/ 2147483647 w 122"/>
                  <a:gd name="T11" fmla="*/ 2147483647 h 183"/>
                  <a:gd name="T12" fmla="*/ 2147483647 w 122"/>
                  <a:gd name="T13" fmla="*/ 2147483647 h 183"/>
                  <a:gd name="T14" fmla="*/ 2147483647 w 122"/>
                  <a:gd name="T15" fmla="*/ 2147483647 h 183"/>
                  <a:gd name="T16" fmla="*/ 2147483647 w 122"/>
                  <a:gd name="T17" fmla="*/ 2147483647 h 183"/>
                  <a:gd name="T18" fmla="*/ 2147483647 w 122"/>
                  <a:gd name="T19" fmla="*/ 2147483647 h 183"/>
                  <a:gd name="T20" fmla="*/ 2147483647 w 122"/>
                  <a:gd name="T21" fmla="*/ 2147483647 h 183"/>
                  <a:gd name="T22" fmla="*/ 2147483647 w 122"/>
                  <a:gd name="T23" fmla="*/ 2147483647 h 183"/>
                  <a:gd name="T24" fmla="*/ 2147483647 w 122"/>
                  <a:gd name="T25" fmla="*/ 2147483647 h 183"/>
                  <a:gd name="T26" fmla="*/ 2147483647 w 122"/>
                  <a:gd name="T27" fmla="*/ 2147483647 h 183"/>
                  <a:gd name="T28" fmla="*/ 2147483647 w 122"/>
                  <a:gd name="T29" fmla="*/ 2147483647 h 183"/>
                  <a:gd name="T30" fmla="*/ 2147483647 w 122"/>
                  <a:gd name="T31" fmla="*/ 2147483647 h 183"/>
                  <a:gd name="T32" fmla="*/ 2147483647 w 122"/>
                  <a:gd name="T33" fmla="*/ 2147483647 h 183"/>
                  <a:gd name="T34" fmla="*/ 2147483647 w 122"/>
                  <a:gd name="T35" fmla="*/ 2147483647 h 183"/>
                  <a:gd name="T36" fmla="*/ 2147483647 w 122"/>
                  <a:gd name="T37" fmla="*/ 2147483647 h 183"/>
                  <a:gd name="T38" fmla="*/ 2147483647 w 122"/>
                  <a:gd name="T39" fmla="*/ 2147483647 h 183"/>
                  <a:gd name="T40" fmla="*/ 2147483647 w 122"/>
                  <a:gd name="T41" fmla="*/ 2147483647 h 183"/>
                  <a:gd name="T42" fmla="*/ 2147483647 w 122"/>
                  <a:gd name="T43" fmla="*/ 2147483647 h 183"/>
                  <a:gd name="T44" fmla="*/ 2147483647 w 122"/>
                  <a:gd name="T45" fmla="*/ 2147483647 h 183"/>
                  <a:gd name="T46" fmla="*/ 2147483647 w 122"/>
                  <a:gd name="T47" fmla="*/ 2147483647 h 183"/>
                  <a:gd name="T48" fmla="*/ 2147483647 w 122"/>
                  <a:gd name="T49" fmla="*/ 2147483647 h 183"/>
                  <a:gd name="T50" fmla="*/ 2147483647 w 122"/>
                  <a:gd name="T51" fmla="*/ 2147483647 h 183"/>
                  <a:gd name="T52" fmla="*/ 2147483647 w 122"/>
                  <a:gd name="T53" fmla="*/ 2147483647 h 183"/>
                  <a:gd name="T54" fmla="*/ 2147483647 w 122"/>
                  <a:gd name="T55" fmla="*/ 2147483647 h 183"/>
                  <a:gd name="T56" fmla="*/ 2147483647 w 122"/>
                  <a:gd name="T57" fmla="*/ 2147483647 h 183"/>
                  <a:gd name="T58" fmla="*/ 2147483647 w 122"/>
                  <a:gd name="T59" fmla="*/ 2147483647 h 183"/>
                  <a:gd name="T60" fmla="*/ 2147483647 w 122"/>
                  <a:gd name="T61" fmla="*/ 2147483647 h 183"/>
                  <a:gd name="T62" fmla="*/ 2147483647 w 122"/>
                  <a:gd name="T63" fmla="*/ 2147483647 h 183"/>
                  <a:gd name="T64" fmla="*/ 2147483647 w 122"/>
                  <a:gd name="T65" fmla="*/ 2147483647 h 183"/>
                  <a:gd name="T66" fmla="*/ 2147483647 w 122"/>
                  <a:gd name="T67" fmla="*/ 0 h 183"/>
                  <a:gd name="T68" fmla="*/ 0 w 122"/>
                  <a:gd name="T69" fmla="*/ 0 h 183"/>
                  <a:gd name="T70" fmla="*/ 2147483647 w 122"/>
                  <a:gd name="T71" fmla="*/ 2147483647 h 183"/>
                  <a:gd name="T72" fmla="*/ 2147483647 w 122"/>
                  <a:gd name="T73" fmla="*/ 2147483647 h 183"/>
                  <a:gd name="T74" fmla="*/ 2147483647 w 122"/>
                  <a:gd name="T75" fmla="*/ 2147483647 h 183"/>
                  <a:gd name="T76" fmla="*/ 2147483647 w 122"/>
                  <a:gd name="T77" fmla="*/ 2147483647 h 183"/>
                  <a:gd name="T78" fmla="*/ 2147483647 w 122"/>
                  <a:gd name="T79" fmla="*/ 2147483647 h 183"/>
                  <a:gd name="T80" fmla="*/ 2147483647 w 122"/>
                  <a:gd name="T81" fmla="*/ 2147483647 h 183"/>
                  <a:gd name="T82" fmla="*/ 2147483647 w 122"/>
                  <a:gd name="T83" fmla="*/ 2147483647 h 183"/>
                  <a:gd name="T84" fmla="*/ 2147483647 w 122"/>
                  <a:gd name="T85" fmla="*/ 2147483647 h 183"/>
                  <a:gd name="T86" fmla="*/ 2147483647 w 122"/>
                  <a:gd name="T87" fmla="*/ 2147483647 h 183"/>
                  <a:gd name="T88" fmla="*/ 2147483647 w 122"/>
                  <a:gd name="T89" fmla="*/ 2147483647 h 183"/>
                  <a:gd name="T90" fmla="*/ 2147483647 w 122"/>
                  <a:gd name="T91" fmla="*/ 2147483647 h 183"/>
                  <a:gd name="T92" fmla="*/ 2147483647 w 122"/>
                  <a:gd name="T93" fmla="*/ 2147483647 h 183"/>
                  <a:gd name="T94" fmla="*/ 2147483647 w 122"/>
                  <a:gd name="T95" fmla="*/ 2147483647 h 18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22"/>
                  <a:gd name="T145" fmla="*/ 0 h 183"/>
                  <a:gd name="T146" fmla="*/ 122 w 122"/>
                  <a:gd name="T147" fmla="*/ 183 h 18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22" h="183">
                    <a:moveTo>
                      <a:pt x="46" y="122"/>
                    </a:moveTo>
                    <a:lnTo>
                      <a:pt x="39" y="130"/>
                    </a:lnTo>
                    <a:lnTo>
                      <a:pt x="31" y="137"/>
                    </a:lnTo>
                    <a:lnTo>
                      <a:pt x="54" y="145"/>
                    </a:lnTo>
                    <a:lnTo>
                      <a:pt x="61" y="145"/>
                    </a:lnTo>
                    <a:lnTo>
                      <a:pt x="69" y="152"/>
                    </a:lnTo>
                    <a:lnTo>
                      <a:pt x="77" y="168"/>
                    </a:lnTo>
                    <a:lnTo>
                      <a:pt x="84" y="175"/>
                    </a:lnTo>
                    <a:lnTo>
                      <a:pt x="99" y="183"/>
                    </a:lnTo>
                    <a:lnTo>
                      <a:pt x="122" y="183"/>
                    </a:lnTo>
                    <a:lnTo>
                      <a:pt x="122" y="175"/>
                    </a:lnTo>
                    <a:lnTo>
                      <a:pt x="122" y="168"/>
                    </a:lnTo>
                    <a:lnTo>
                      <a:pt x="115" y="168"/>
                    </a:lnTo>
                    <a:lnTo>
                      <a:pt x="107" y="168"/>
                    </a:lnTo>
                    <a:lnTo>
                      <a:pt x="84" y="168"/>
                    </a:lnTo>
                    <a:lnTo>
                      <a:pt x="77" y="160"/>
                    </a:lnTo>
                    <a:lnTo>
                      <a:pt x="77" y="152"/>
                    </a:lnTo>
                    <a:lnTo>
                      <a:pt x="84" y="145"/>
                    </a:lnTo>
                    <a:lnTo>
                      <a:pt x="99" y="137"/>
                    </a:lnTo>
                    <a:lnTo>
                      <a:pt x="107" y="122"/>
                    </a:lnTo>
                    <a:lnTo>
                      <a:pt x="107" y="114"/>
                    </a:lnTo>
                    <a:lnTo>
                      <a:pt x="107" y="99"/>
                    </a:lnTo>
                    <a:lnTo>
                      <a:pt x="99" y="92"/>
                    </a:lnTo>
                    <a:lnTo>
                      <a:pt x="92" y="92"/>
                    </a:lnTo>
                    <a:lnTo>
                      <a:pt x="84" y="92"/>
                    </a:lnTo>
                    <a:lnTo>
                      <a:pt x="99" y="84"/>
                    </a:lnTo>
                    <a:lnTo>
                      <a:pt x="99" y="76"/>
                    </a:lnTo>
                    <a:lnTo>
                      <a:pt x="84" y="61"/>
                    </a:lnTo>
                    <a:lnTo>
                      <a:pt x="77" y="54"/>
                    </a:lnTo>
                    <a:lnTo>
                      <a:pt x="69" y="46"/>
                    </a:lnTo>
                    <a:lnTo>
                      <a:pt x="46" y="31"/>
                    </a:lnTo>
                    <a:lnTo>
                      <a:pt x="39" y="16"/>
                    </a:lnTo>
                    <a:lnTo>
                      <a:pt x="23" y="8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16" y="23"/>
                    </a:lnTo>
                    <a:lnTo>
                      <a:pt x="31" y="31"/>
                    </a:lnTo>
                    <a:lnTo>
                      <a:pt x="39" y="31"/>
                    </a:lnTo>
                    <a:lnTo>
                      <a:pt x="23" y="46"/>
                    </a:lnTo>
                    <a:lnTo>
                      <a:pt x="39" y="54"/>
                    </a:lnTo>
                    <a:lnTo>
                      <a:pt x="46" y="54"/>
                    </a:lnTo>
                    <a:lnTo>
                      <a:pt x="61" y="61"/>
                    </a:lnTo>
                    <a:lnTo>
                      <a:pt x="69" y="61"/>
                    </a:lnTo>
                    <a:lnTo>
                      <a:pt x="77" y="76"/>
                    </a:lnTo>
                    <a:lnTo>
                      <a:pt x="77" y="92"/>
                    </a:lnTo>
                    <a:lnTo>
                      <a:pt x="77" y="107"/>
                    </a:lnTo>
                    <a:lnTo>
                      <a:pt x="54" y="114"/>
                    </a:lnTo>
                    <a:lnTo>
                      <a:pt x="46" y="122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56" name="Freeform 135"/>
              <p:cNvSpPr>
                <a:spLocks/>
              </p:cNvSpPr>
              <p:nvPr/>
            </p:nvSpPr>
            <p:spPr bwMode="auto">
              <a:xfrm>
                <a:off x="7145342" y="4797419"/>
                <a:ext cx="166688" cy="173038"/>
              </a:xfrm>
              <a:custGeom>
                <a:avLst/>
                <a:gdLst>
                  <a:gd name="T0" fmla="*/ 2147483647 w 130"/>
                  <a:gd name="T1" fmla="*/ 2147483647 h 129"/>
                  <a:gd name="T2" fmla="*/ 2147483647 w 130"/>
                  <a:gd name="T3" fmla="*/ 2147483647 h 129"/>
                  <a:gd name="T4" fmla="*/ 2147483647 w 130"/>
                  <a:gd name="T5" fmla="*/ 2147483647 h 129"/>
                  <a:gd name="T6" fmla="*/ 2147483647 w 130"/>
                  <a:gd name="T7" fmla="*/ 2147483647 h 129"/>
                  <a:gd name="T8" fmla="*/ 2147483647 w 130"/>
                  <a:gd name="T9" fmla="*/ 2147483647 h 129"/>
                  <a:gd name="T10" fmla="*/ 2147483647 w 130"/>
                  <a:gd name="T11" fmla="*/ 2147483647 h 129"/>
                  <a:gd name="T12" fmla="*/ 2147483647 w 130"/>
                  <a:gd name="T13" fmla="*/ 2147483647 h 129"/>
                  <a:gd name="T14" fmla="*/ 2147483647 w 130"/>
                  <a:gd name="T15" fmla="*/ 2147483647 h 129"/>
                  <a:gd name="T16" fmla="*/ 2147483647 w 130"/>
                  <a:gd name="T17" fmla="*/ 2147483647 h 129"/>
                  <a:gd name="T18" fmla="*/ 2147483647 w 130"/>
                  <a:gd name="T19" fmla="*/ 2147483647 h 129"/>
                  <a:gd name="T20" fmla="*/ 2147483647 w 130"/>
                  <a:gd name="T21" fmla="*/ 2147483647 h 129"/>
                  <a:gd name="T22" fmla="*/ 2147483647 w 130"/>
                  <a:gd name="T23" fmla="*/ 2147483647 h 129"/>
                  <a:gd name="T24" fmla="*/ 2147483647 w 130"/>
                  <a:gd name="T25" fmla="*/ 2147483647 h 129"/>
                  <a:gd name="T26" fmla="*/ 2147483647 w 130"/>
                  <a:gd name="T27" fmla="*/ 2147483647 h 129"/>
                  <a:gd name="T28" fmla="*/ 2147483647 w 130"/>
                  <a:gd name="T29" fmla="*/ 2147483647 h 129"/>
                  <a:gd name="T30" fmla="*/ 2147483647 w 130"/>
                  <a:gd name="T31" fmla="*/ 2147483647 h 129"/>
                  <a:gd name="T32" fmla="*/ 2147483647 w 130"/>
                  <a:gd name="T33" fmla="*/ 2147483647 h 129"/>
                  <a:gd name="T34" fmla="*/ 2147483647 w 130"/>
                  <a:gd name="T35" fmla="*/ 2147483647 h 129"/>
                  <a:gd name="T36" fmla="*/ 2147483647 w 130"/>
                  <a:gd name="T37" fmla="*/ 2147483647 h 129"/>
                  <a:gd name="T38" fmla="*/ 2147483647 w 130"/>
                  <a:gd name="T39" fmla="*/ 2147483647 h 129"/>
                  <a:gd name="T40" fmla="*/ 2147483647 w 130"/>
                  <a:gd name="T41" fmla="*/ 2147483647 h 129"/>
                  <a:gd name="T42" fmla="*/ 2147483647 w 130"/>
                  <a:gd name="T43" fmla="*/ 2147483647 h 129"/>
                  <a:gd name="T44" fmla="*/ 2147483647 w 130"/>
                  <a:gd name="T45" fmla="*/ 2147483647 h 129"/>
                  <a:gd name="T46" fmla="*/ 2147483647 w 130"/>
                  <a:gd name="T47" fmla="*/ 2147483647 h 129"/>
                  <a:gd name="T48" fmla="*/ 2147483647 w 130"/>
                  <a:gd name="T49" fmla="*/ 0 h 129"/>
                  <a:gd name="T50" fmla="*/ 2147483647 w 130"/>
                  <a:gd name="T51" fmla="*/ 2147483647 h 129"/>
                  <a:gd name="T52" fmla="*/ 2147483647 w 130"/>
                  <a:gd name="T53" fmla="*/ 2147483647 h 129"/>
                  <a:gd name="T54" fmla="*/ 2147483647 w 130"/>
                  <a:gd name="T55" fmla="*/ 2147483647 h 129"/>
                  <a:gd name="T56" fmla="*/ 2147483647 w 130"/>
                  <a:gd name="T57" fmla="*/ 2147483647 h 129"/>
                  <a:gd name="T58" fmla="*/ 2147483647 w 130"/>
                  <a:gd name="T59" fmla="*/ 2147483647 h 129"/>
                  <a:gd name="T60" fmla="*/ 2147483647 w 130"/>
                  <a:gd name="T61" fmla="*/ 2147483647 h 129"/>
                  <a:gd name="T62" fmla="*/ 2147483647 w 130"/>
                  <a:gd name="T63" fmla="*/ 2147483647 h 129"/>
                  <a:gd name="T64" fmla="*/ 2147483647 w 130"/>
                  <a:gd name="T65" fmla="*/ 2147483647 h 129"/>
                  <a:gd name="T66" fmla="*/ 2147483647 w 130"/>
                  <a:gd name="T67" fmla="*/ 2147483647 h 129"/>
                  <a:gd name="T68" fmla="*/ 2147483647 w 130"/>
                  <a:gd name="T69" fmla="*/ 2147483647 h 129"/>
                  <a:gd name="T70" fmla="*/ 2147483647 w 130"/>
                  <a:gd name="T71" fmla="*/ 2147483647 h 129"/>
                  <a:gd name="T72" fmla="*/ 2147483647 w 130"/>
                  <a:gd name="T73" fmla="*/ 2147483647 h 129"/>
                  <a:gd name="T74" fmla="*/ 2147483647 w 130"/>
                  <a:gd name="T75" fmla="*/ 2147483647 h 129"/>
                  <a:gd name="T76" fmla="*/ 0 w 130"/>
                  <a:gd name="T77" fmla="*/ 2147483647 h 129"/>
                  <a:gd name="T78" fmla="*/ 0 w 130"/>
                  <a:gd name="T79" fmla="*/ 2147483647 h 129"/>
                  <a:gd name="T80" fmla="*/ 2147483647 w 130"/>
                  <a:gd name="T81" fmla="*/ 2147483647 h 129"/>
                  <a:gd name="T82" fmla="*/ 2147483647 w 130"/>
                  <a:gd name="T83" fmla="*/ 2147483647 h 129"/>
                  <a:gd name="T84" fmla="*/ 2147483647 w 130"/>
                  <a:gd name="T85" fmla="*/ 2147483647 h 129"/>
                  <a:gd name="T86" fmla="*/ 2147483647 w 130"/>
                  <a:gd name="T87" fmla="*/ 2147483647 h 12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29"/>
                  <a:gd name="T134" fmla="*/ 130 w 130"/>
                  <a:gd name="T135" fmla="*/ 129 h 12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29">
                    <a:moveTo>
                      <a:pt x="23" y="84"/>
                    </a:moveTo>
                    <a:lnTo>
                      <a:pt x="23" y="91"/>
                    </a:lnTo>
                    <a:lnTo>
                      <a:pt x="31" y="91"/>
                    </a:lnTo>
                    <a:lnTo>
                      <a:pt x="54" y="91"/>
                    </a:lnTo>
                    <a:lnTo>
                      <a:pt x="61" y="84"/>
                    </a:lnTo>
                    <a:lnTo>
                      <a:pt x="69" y="99"/>
                    </a:lnTo>
                    <a:lnTo>
                      <a:pt x="76" y="114"/>
                    </a:lnTo>
                    <a:lnTo>
                      <a:pt x="69" y="122"/>
                    </a:lnTo>
                    <a:lnTo>
                      <a:pt x="61" y="129"/>
                    </a:lnTo>
                    <a:lnTo>
                      <a:pt x="69" y="129"/>
                    </a:lnTo>
                    <a:lnTo>
                      <a:pt x="84" y="114"/>
                    </a:lnTo>
                    <a:lnTo>
                      <a:pt x="92" y="114"/>
                    </a:lnTo>
                    <a:lnTo>
                      <a:pt x="99" y="114"/>
                    </a:lnTo>
                    <a:lnTo>
                      <a:pt x="99" y="106"/>
                    </a:lnTo>
                    <a:lnTo>
                      <a:pt x="92" y="106"/>
                    </a:lnTo>
                    <a:lnTo>
                      <a:pt x="92" y="99"/>
                    </a:lnTo>
                    <a:lnTo>
                      <a:pt x="107" y="84"/>
                    </a:lnTo>
                    <a:lnTo>
                      <a:pt x="114" y="84"/>
                    </a:lnTo>
                    <a:lnTo>
                      <a:pt x="114" y="68"/>
                    </a:lnTo>
                    <a:lnTo>
                      <a:pt x="114" y="61"/>
                    </a:lnTo>
                    <a:lnTo>
                      <a:pt x="130" y="68"/>
                    </a:lnTo>
                    <a:lnTo>
                      <a:pt x="130" y="61"/>
                    </a:lnTo>
                    <a:lnTo>
                      <a:pt x="114" y="30"/>
                    </a:lnTo>
                    <a:lnTo>
                      <a:pt x="107" y="8"/>
                    </a:lnTo>
                    <a:lnTo>
                      <a:pt x="107" y="0"/>
                    </a:lnTo>
                    <a:lnTo>
                      <a:pt x="84" y="8"/>
                    </a:lnTo>
                    <a:lnTo>
                      <a:pt x="76" y="15"/>
                    </a:lnTo>
                    <a:lnTo>
                      <a:pt x="69" y="38"/>
                    </a:lnTo>
                    <a:lnTo>
                      <a:pt x="69" y="46"/>
                    </a:lnTo>
                    <a:lnTo>
                      <a:pt x="61" y="53"/>
                    </a:lnTo>
                    <a:lnTo>
                      <a:pt x="46" y="46"/>
                    </a:lnTo>
                    <a:lnTo>
                      <a:pt x="38" y="53"/>
                    </a:lnTo>
                    <a:lnTo>
                      <a:pt x="38" y="46"/>
                    </a:lnTo>
                    <a:lnTo>
                      <a:pt x="38" y="38"/>
                    </a:lnTo>
                    <a:lnTo>
                      <a:pt x="31" y="38"/>
                    </a:lnTo>
                    <a:lnTo>
                      <a:pt x="23" y="38"/>
                    </a:lnTo>
                    <a:lnTo>
                      <a:pt x="16" y="46"/>
                    </a:lnTo>
                    <a:lnTo>
                      <a:pt x="8" y="53"/>
                    </a:lnTo>
                    <a:lnTo>
                      <a:pt x="0" y="61"/>
                    </a:lnTo>
                    <a:lnTo>
                      <a:pt x="0" y="68"/>
                    </a:lnTo>
                    <a:lnTo>
                      <a:pt x="16" y="68"/>
                    </a:lnTo>
                    <a:lnTo>
                      <a:pt x="23" y="61"/>
                    </a:lnTo>
                    <a:lnTo>
                      <a:pt x="31" y="68"/>
                    </a:lnTo>
                    <a:lnTo>
                      <a:pt x="23" y="84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57" name="Freeform 137"/>
              <p:cNvSpPr>
                <a:spLocks/>
              </p:cNvSpPr>
              <p:nvPr/>
            </p:nvSpPr>
            <p:spPr bwMode="auto">
              <a:xfrm>
                <a:off x="5176841" y="3298820"/>
                <a:ext cx="117475" cy="168275"/>
              </a:xfrm>
              <a:custGeom>
                <a:avLst/>
                <a:gdLst>
                  <a:gd name="T0" fmla="*/ 2147483647 w 91"/>
                  <a:gd name="T1" fmla="*/ 2147483647 h 122"/>
                  <a:gd name="T2" fmla="*/ 2147483647 w 91"/>
                  <a:gd name="T3" fmla="*/ 2147483647 h 122"/>
                  <a:gd name="T4" fmla="*/ 2147483647 w 91"/>
                  <a:gd name="T5" fmla="*/ 2147483647 h 122"/>
                  <a:gd name="T6" fmla="*/ 2147483647 w 91"/>
                  <a:gd name="T7" fmla="*/ 2147483647 h 122"/>
                  <a:gd name="T8" fmla="*/ 2147483647 w 91"/>
                  <a:gd name="T9" fmla="*/ 2147483647 h 122"/>
                  <a:gd name="T10" fmla="*/ 2147483647 w 91"/>
                  <a:gd name="T11" fmla="*/ 2147483647 h 122"/>
                  <a:gd name="T12" fmla="*/ 2147483647 w 91"/>
                  <a:gd name="T13" fmla="*/ 2147483647 h 122"/>
                  <a:gd name="T14" fmla="*/ 2147483647 w 91"/>
                  <a:gd name="T15" fmla="*/ 2147483647 h 122"/>
                  <a:gd name="T16" fmla="*/ 2147483647 w 91"/>
                  <a:gd name="T17" fmla="*/ 2147483647 h 122"/>
                  <a:gd name="T18" fmla="*/ 2147483647 w 91"/>
                  <a:gd name="T19" fmla="*/ 2147483647 h 122"/>
                  <a:gd name="T20" fmla="*/ 2147483647 w 91"/>
                  <a:gd name="T21" fmla="*/ 2147483647 h 122"/>
                  <a:gd name="T22" fmla="*/ 2147483647 w 91"/>
                  <a:gd name="T23" fmla="*/ 2147483647 h 122"/>
                  <a:gd name="T24" fmla="*/ 2147483647 w 91"/>
                  <a:gd name="T25" fmla="*/ 2147483647 h 122"/>
                  <a:gd name="T26" fmla="*/ 2147483647 w 91"/>
                  <a:gd name="T27" fmla="*/ 2147483647 h 122"/>
                  <a:gd name="T28" fmla="*/ 2147483647 w 91"/>
                  <a:gd name="T29" fmla="*/ 2147483647 h 122"/>
                  <a:gd name="T30" fmla="*/ 2147483647 w 91"/>
                  <a:gd name="T31" fmla="*/ 0 h 122"/>
                  <a:gd name="T32" fmla="*/ 2147483647 w 91"/>
                  <a:gd name="T33" fmla="*/ 2147483647 h 122"/>
                  <a:gd name="T34" fmla="*/ 2147483647 w 91"/>
                  <a:gd name="T35" fmla="*/ 2147483647 h 122"/>
                  <a:gd name="T36" fmla="*/ 2147483647 w 91"/>
                  <a:gd name="T37" fmla="*/ 2147483647 h 122"/>
                  <a:gd name="T38" fmla="*/ 2147483647 w 91"/>
                  <a:gd name="T39" fmla="*/ 2147483647 h 122"/>
                  <a:gd name="T40" fmla="*/ 2147483647 w 91"/>
                  <a:gd name="T41" fmla="*/ 2147483647 h 122"/>
                  <a:gd name="T42" fmla="*/ 2147483647 w 91"/>
                  <a:gd name="T43" fmla="*/ 2147483647 h 122"/>
                  <a:gd name="T44" fmla="*/ 0 w 91"/>
                  <a:gd name="T45" fmla="*/ 2147483647 h 122"/>
                  <a:gd name="T46" fmla="*/ 2147483647 w 91"/>
                  <a:gd name="T47" fmla="*/ 2147483647 h 122"/>
                  <a:gd name="T48" fmla="*/ 2147483647 w 91"/>
                  <a:gd name="T49" fmla="*/ 2147483647 h 122"/>
                  <a:gd name="T50" fmla="*/ 2147483647 w 91"/>
                  <a:gd name="T51" fmla="*/ 2147483647 h 122"/>
                  <a:gd name="T52" fmla="*/ 2147483647 w 91"/>
                  <a:gd name="T53" fmla="*/ 2147483647 h 122"/>
                  <a:gd name="T54" fmla="*/ 2147483647 w 91"/>
                  <a:gd name="T55" fmla="*/ 2147483647 h 12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91"/>
                  <a:gd name="T85" fmla="*/ 0 h 122"/>
                  <a:gd name="T86" fmla="*/ 91 w 91"/>
                  <a:gd name="T87" fmla="*/ 122 h 12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91" h="122">
                    <a:moveTo>
                      <a:pt x="60" y="107"/>
                    </a:moveTo>
                    <a:lnTo>
                      <a:pt x="60" y="114"/>
                    </a:lnTo>
                    <a:lnTo>
                      <a:pt x="76" y="122"/>
                    </a:lnTo>
                    <a:lnTo>
                      <a:pt x="83" y="122"/>
                    </a:lnTo>
                    <a:lnTo>
                      <a:pt x="91" y="114"/>
                    </a:lnTo>
                    <a:lnTo>
                      <a:pt x="76" y="84"/>
                    </a:lnTo>
                    <a:lnTo>
                      <a:pt x="68" y="76"/>
                    </a:lnTo>
                    <a:lnTo>
                      <a:pt x="38" y="69"/>
                    </a:lnTo>
                    <a:lnTo>
                      <a:pt x="30" y="61"/>
                    </a:lnTo>
                    <a:lnTo>
                      <a:pt x="30" y="53"/>
                    </a:lnTo>
                    <a:lnTo>
                      <a:pt x="38" y="46"/>
                    </a:lnTo>
                    <a:lnTo>
                      <a:pt x="53" y="38"/>
                    </a:lnTo>
                    <a:lnTo>
                      <a:pt x="53" y="31"/>
                    </a:lnTo>
                    <a:lnTo>
                      <a:pt x="53" y="23"/>
                    </a:lnTo>
                    <a:lnTo>
                      <a:pt x="45" y="15"/>
                    </a:lnTo>
                    <a:lnTo>
                      <a:pt x="30" y="0"/>
                    </a:lnTo>
                    <a:lnTo>
                      <a:pt x="30" y="8"/>
                    </a:lnTo>
                    <a:lnTo>
                      <a:pt x="45" y="23"/>
                    </a:lnTo>
                    <a:lnTo>
                      <a:pt x="45" y="31"/>
                    </a:lnTo>
                    <a:lnTo>
                      <a:pt x="45" y="38"/>
                    </a:lnTo>
                    <a:lnTo>
                      <a:pt x="38" y="38"/>
                    </a:lnTo>
                    <a:lnTo>
                      <a:pt x="7" y="46"/>
                    </a:lnTo>
                    <a:lnTo>
                      <a:pt x="0" y="46"/>
                    </a:lnTo>
                    <a:lnTo>
                      <a:pt x="22" y="61"/>
                    </a:lnTo>
                    <a:lnTo>
                      <a:pt x="30" y="69"/>
                    </a:lnTo>
                    <a:lnTo>
                      <a:pt x="45" y="76"/>
                    </a:lnTo>
                    <a:lnTo>
                      <a:pt x="53" y="84"/>
                    </a:lnTo>
                    <a:lnTo>
                      <a:pt x="60" y="10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58" name="Freeform 138"/>
              <p:cNvSpPr>
                <a:spLocks/>
              </p:cNvSpPr>
              <p:nvPr/>
            </p:nvSpPr>
            <p:spPr bwMode="auto">
              <a:xfrm>
                <a:off x="6297617" y="2557459"/>
                <a:ext cx="36511" cy="30162"/>
              </a:xfrm>
              <a:custGeom>
                <a:avLst/>
                <a:gdLst>
                  <a:gd name="T0" fmla="*/ 2147483647 w 31"/>
                  <a:gd name="T1" fmla="*/ 2147483647 h 23"/>
                  <a:gd name="T2" fmla="*/ 2147483647 w 31"/>
                  <a:gd name="T3" fmla="*/ 2147483647 h 23"/>
                  <a:gd name="T4" fmla="*/ 2147483647 w 31"/>
                  <a:gd name="T5" fmla="*/ 0 h 23"/>
                  <a:gd name="T6" fmla="*/ 2147483647 w 31"/>
                  <a:gd name="T7" fmla="*/ 0 h 23"/>
                  <a:gd name="T8" fmla="*/ 2147483647 w 31"/>
                  <a:gd name="T9" fmla="*/ 0 h 23"/>
                  <a:gd name="T10" fmla="*/ 0 w 31"/>
                  <a:gd name="T11" fmla="*/ 0 h 23"/>
                  <a:gd name="T12" fmla="*/ 0 w 31"/>
                  <a:gd name="T13" fmla="*/ 2147483647 h 23"/>
                  <a:gd name="T14" fmla="*/ 2147483647 w 31"/>
                  <a:gd name="T15" fmla="*/ 2147483647 h 23"/>
                  <a:gd name="T16" fmla="*/ 2147483647 w 31"/>
                  <a:gd name="T17" fmla="*/ 2147483647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3"/>
                  <a:gd name="T29" fmla="*/ 31 w 31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3">
                    <a:moveTo>
                      <a:pt x="23" y="15"/>
                    </a:moveTo>
                    <a:lnTo>
                      <a:pt x="31" y="8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15"/>
                    </a:lnTo>
                    <a:lnTo>
                      <a:pt x="23" y="23"/>
                    </a:lnTo>
                    <a:lnTo>
                      <a:pt x="23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59" name="Freeform 139"/>
              <p:cNvSpPr>
                <a:spLocks/>
              </p:cNvSpPr>
              <p:nvPr/>
            </p:nvSpPr>
            <p:spPr bwMode="auto">
              <a:xfrm>
                <a:off x="5983290" y="2525709"/>
                <a:ext cx="60325" cy="31750"/>
              </a:xfrm>
              <a:custGeom>
                <a:avLst/>
                <a:gdLst>
                  <a:gd name="T0" fmla="*/ 2147483647 w 46"/>
                  <a:gd name="T1" fmla="*/ 2147483647 h 23"/>
                  <a:gd name="T2" fmla="*/ 2147483647 w 46"/>
                  <a:gd name="T3" fmla="*/ 2147483647 h 23"/>
                  <a:gd name="T4" fmla="*/ 2147483647 w 46"/>
                  <a:gd name="T5" fmla="*/ 2147483647 h 23"/>
                  <a:gd name="T6" fmla="*/ 2147483647 w 46"/>
                  <a:gd name="T7" fmla="*/ 2147483647 h 23"/>
                  <a:gd name="T8" fmla="*/ 2147483647 w 46"/>
                  <a:gd name="T9" fmla="*/ 2147483647 h 23"/>
                  <a:gd name="T10" fmla="*/ 0 w 46"/>
                  <a:gd name="T11" fmla="*/ 0 h 23"/>
                  <a:gd name="T12" fmla="*/ 0 w 46"/>
                  <a:gd name="T13" fmla="*/ 2147483647 h 23"/>
                  <a:gd name="T14" fmla="*/ 0 w 46"/>
                  <a:gd name="T15" fmla="*/ 2147483647 h 23"/>
                  <a:gd name="T16" fmla="*/ 2147483647 w 46"/>
                  <a:gd name="T17" fmla="*/ 2147483647 h 23"/>
                  <a:gd name="T18" fmla="*/ 2147483647 w 46"/>
                  <a:gd name="T19" fmla="*/ 2147483647 h 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6"/>
                  <a:gd name="T31" fmla="*/ 0 h 23"/>
                  <a:gd name="T32" fmla="*/ 46 w 46"/>
                  <a:gd name="T33" fmla="*/ 23 h 2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6" h="23">
                    <a:moveTo>
                      <a:pt x="23" y="23"/>
                    </a:moveTo>
                    <a:lnTo>
                      <a:pt x="38" y="23"/>
                    </a:lnTo>
                    <a:lnTo>
                      <a:pt x="46" y="16"/>
                    </a:lnTo>
                    <a:lnTo>
                      <a:pt x="46" y="8"/>
                    </a:lnTo>
                    <a:lnTo>
                      <a:pt x="38" y="8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8" y="23"/>
                    </a:lnTo>
                    <a:lnTo>
                      <a:pt x="23" y="23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60" name="Freeform 140"/>
              <p:cNvSpPr>
                <a:spLocks/>
              </p:cNvSpPr>
              <p:nvPr/>
            </p:nvSpPr>
            <p:spPr bwMode="auto">
              <a:xfrm>
                <a:off x="5780091" y="2497135"/>
                <a:ext cx="58737" cy="50799"/>
              </a:xfrm>
              <a:custGeom>
                <a:avLst/>
                <a:gdLst>
                  <a:gd name="T0" fmla="*/ 2147483647 w 46"/>
                  <a:gd name="T1" fmla="*/ 2147483647 h 38"/>
                  <a:gd name="T2" fmla="*/ 2147483647 w 46"/>
                  <a:gd name="T3" fmla="*/ 2147483647 h 38"/>
                  <a:gd name="T4" fmla="*/ 2147483647 w 46"/>
                  <a:gd name="T5" fmla="*/ 2147483647 h 38"/>
                  <a:gd name="T6" fmla="*/ 2147483647 w 46"/>
                  <a:gd name="T7" fmla="*/ 2147483647 h 38"/>
                  <a:gd name="T8" fmla="*/ 2147483647 w 46"/>
                  <a:gd name="T9" fmla="*/ 0 h 38"/>
                  <a:gd name="T10" fmla="*/ 2147483647 w 46"/>
                  <a:gd name="T11" fmla="*/ 0 h 38"/>
                  <a:gd name="T12" fmla="*/ 0 w 46"/>
                  <a:gd name="T13" fmla="*/ 2147483647 h 38"/>
                  <a:gd name="T14" fmla="*/ 0 w 46"/>
                  <a:gd name="T15" fmla="*/ 2147483647 h 38"/>
                  <a:gd name="T16" fmla="*/ 2147483647 w 46"/>
                  <a:gd name="T17" fmla="*/ 2147483647 h 38"/>
                  <a:gd name="T18" fmla="*/ 2147483647 w 46"/>
                  <a:gd name="T19" fmla="*/ 2147483647 h 3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6"/>
                  <a:gd name="T31" fmla="*/ 0 h 38"/>
                  <a:gd name="T32" fmla="*/ 46 w 46"/>
                  <a:gd name="T33" fmla="*/ 38 h 3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6" h="38">
                    <a:moveTo>
                      <a:pt x="31" y="38"/>
                    </a:moveTo>
                    <a:lnTo>
                      <a:pt x="38" y="30"/>
                    </a:lnTo>
                    <a:lnTo>
                      <a:pt x="46" y="22"/>
                    </a:lnTo>
                    <a:lnTo>
                      <a:pt x="38" y="7"/>
                    </a:lnTo>
                    <a:lnTo>
                      <a:pt x="23" y="0"/>
                    </a:lnTo>
                    <a:lnTo>
                      <a:pt x="8" y="0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8" y="30"/>
                    </a:lnTo>
                    <a:lnTo>
                      <a:pt x="31" y="3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61" name="Freeform 155"/>
              <p:cNvSpPr>
                <a:spLocks/>
              </p:cNvSpPr>
              <p:nvPr/>
            </p:nvSpPr>
            <p:spPr bwMode="auto">
              <a:xfrm>
                <a:off x="6199191" y="3589333"/>
                <a:ext cx="9524" cy="19049"/>
              </a:xfrm>
              <a:custGeom>
                <a:avLst/>
                <a:gdLst>
                  <a:gd name="T0" fmla="*/ 0 w 8"/>
                  <a:gd name="T1" fmla="*/ 2147483647 h 15"/>
                  <a:gd name="T2" fmla="*/ 0 w 8"/>
                  <a:gd name="T3" fmla="*/ 2147483647 h 15"/>
                  <a:gd name="T4" fmla="*/ 2147483647 w 8"/>
                  <a:gd name="T5" fmla="*/ 2147483647 h 15"/>
                  <a:gd name="T6" fmla="*/ 2147483647 w 8"/>
                  <a:gd name="T7" fmla="*/ 0 h 15"/>
                  <a:gd name="T8" fmla="*/ 0 w 8"/>
                  <a:gd name="T9" fmla="*/ 0 h 15"/>
                  <a:gd name="T10" fmla="*/ 0 w 8"/>
                  <a:gd name="T11" fmla="*/ 2147483647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15"/>
                  <a:gd name="T20" fmla="*/ 8 w 8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15">
                    <a:moveTo>
                      <a:pt x="0" y="8"/>
                    </a:moveTo>
                    <a:lnTo>
                      <a:pt x="0" y="15"/>
                    </a:lnTo>
                    <a:lnTo>
                      <a:pt x="8" y="8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62" name="Freeform 156"/>
              <p:cNvSpPr>
                <a:spLocks/>
              </p:cNvSpPr>
              <p:nvPr/>
            </p:nvSpPr>
            <p:spPr bwMode="auto">
              <a:xfrm>
                <a:off x="6773866" y="3467095"/>
                <a:ext cx="30163" cy="28575"/>
              </a:xfrm>
              <a:custGeom>
                <a:avLst/>
                <a:gdLst>
                  <a:gd name="T0" fmla="*/ 2147483647 w 23"/>
                  <a:gd name="T1" fmla="*/ 2147483647 h 23"/>
                  <a:gd name="T2" fmla="*/ 2147483647 w 23"/>
                  <a:gd name="T3" fmla="*/ 2147483647 h 23"/>
                  <a:gd name="T4" fmla="*/ 2147483647 w 23"/>
                  <a:gd name="T5" fmla="*/ 0 h 23"/>
                  <a:gd name="T6" fmla="*/ 2147483647 w 23"/>
                  <a:gd name="T7" fmla="*/ 0 h 23"/>
                  <a:gd name="T8" fmla="*/ 2147483647 w 23"/>
                  <a:gd name="T9" fmla="*/ 2147483647 h 23"/>
                  <a:gd name="T10" fmla="*/ 0 w 23"/>
                  <a:gd name="T11" fmla="*/ 2147483647 h 23"/>
                  <a:gd name="T12" fmla="*/ 0 w 23"/>
                  <a:gd name="T13" fmla="*/ 2147483647 h 23"/>
                  <a:gd name="T14" fmla="*/ 2147483647 w 23"/>
                  <a:gd name="T15" fmla="*/ 2147483647 h 23"/>
                  <a:gd name="T16" fmla="*/ 2147483647 w 23"/>
                  <a:gd name="T17" fmla="*/ 2147483647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23"/>
                  <a:gd name="T29" fmla="*/ 23 w 23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23">
                    <a:moveTo>
                      <a:pt x="15" y="15"/>
                    </a:moveTo>
                    <a:lnTo>
                      <a:pt x="23" y="7"/>
                    </a:lnTo>
                    <a:lnTo>
                      <a:pt x="23" y="0"/>
                    </a:lnTo>
                    <a:lnTo>
                      <a:pt x="15" y="0"/>
                    </a:lnTo>
                    <a:lnTo>
                      <a:pt x="8" y="7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8" y="23"/>
                    </a:lnTo>
                    <a:lnTo>
                      <a:pt x="15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63" name="Freeform 157"/>
              <p:cNvSpPr>
                <a:spLocks/>
              </p:cNvSpPr>
              <p:nvPr/>
            </p:nvSpPr>
            <p:spPr bwMode="auto">
              <a:xfrm>
                <a:off x="6921503" y="4899019"/>
                <a:ext cx="19050" cy="30162"/>
              </a:xfrm>
              <a:custGeom>
                <a:avLst/>
                <a:gdLst>
                  <a:gd name="T0" fmla="*/ 0 w 16"/>
                  <a:gd name="T1" fmla="*/ 2147483647 h 23"/>
                  <a:gd name="T2" fmla="*/ 0 w 16"/>
                  <a:gd name="T3" fmla="*/ 2147483647 h 23"/>
                  <a:gd name="T4" fmla="*/ 0 w 16"/>
                  <a:gd name="T5" fmla="*/ 2147483647 h 23"/>
                  <a:gd name="T6" fmla="*/ 2147483647 w 16"/>
                  <a:gd name="T7" fmla="*/ 2147483647 h 23"/>
                  <a:gd name="T8" fmla="*/ 2147483647 w 16"/>
                  <a:gd name="T9" fmla="*/ 2147483647 h 23"/>
                  <a:gd name="T10" fmla="*/ 2147483647 w 16"/>
                  <a:gd name="T11" fmla="*/ 0 h 23"/>
                  <a:gd name="T12" fmla="*/ 2147483647 w 16"/>
                  <a:gd name="T13" fmla="*/ 0 h 23"/>
                  <a:gd name="T14" fmla="*/ 0 w 16"/>
                  <a:gd name="T15" fmla="*/ 2147483647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6"/>
                  <a:gd name="T25" fmla="*/ 0 h 23"/>
                  <a:gd name="T26" fmla="*/ 16 w 16"/>
                  <a:gd name="T27" fmla="*/ 23 h 2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6" h="23">
                    <a:moveTo>
                      <a:pt x="0" y="8"/>
                    </a:moveTo>
                    <a:lnTo>
                      <a:pt x="0" y="15"/>
                    </a:lnTo>
                    <a:lnTo>
                      <a:pt x="0" y="23"/>
                    </a:lnTo>
                    <a:lnTo>
                      <a:pt x="16" y="23"/>
                    </a:lnTo>
                    <a:lnTo>
                      <a:pt x="16" y="8"/>
                    </a:lnTo>
                    <a:lnTo>
                      <a:pt x="16" y="0"/>
                    </a:lnTo>
                    <a:lnTo>
                      <a:pt x="8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64" name="Freeform 158"/>
              <p:cNvSpPr>
                <a:spLocks/>
              </p:cNvSpPr>
              <p:nvPr/>
            </p:nvSpPr>
            <p:spPr bwMode="auto">
              <a:xfrm>
                <a:off x="6569079" y="4568819"/>
                <a:ext cx="31750" cy="31750"/>
              </a:xfrm>
              <a:custGeom>
                <a:avLst/>
                <a:gdLst>
                  <a:gd name="T0" fmla="*/ 0 w 23"/>
                  <a:gd name="T1" fmla="*/ 2147483647 h 23"/>
                  <a:gd name="T2" fmla="*/ 0 w 23"/>
                  <a:gd name="T3" fmla="*/ 2147483647 h 23"/>
                  <a:gd name="T4" fmla="*/ 2147483647 w 23"/>
                  <a:gd name="T5" fmla="*/ 2147483647 h 23"/>
                  <a:gd name="T6" fmla="*/ 2147483647 w 23"/>
                  <a:gd name="T7" fmla="*/ 2147483647 h 23"/>
                  <a:gd name="T8" fmla="*/ 2147483647 w 23"/>
                  <a:gd name="T9" fmla="*/ 2147483647 h 23"/>
                  <a:gd name="T10" fmla="*/ 2147483647 w 23"/>
                  <a:gd name="T11" fmla="*/ 2147483647 h 23"/>
                  <a:gd name="T12" fmla="*/ 2147483647 w 23"/>
                  <a:gd name="T13" fmla="*/ 0 h 23"/>
                  <a:gd name="T14" fmla="*/ 2147483647 w 23"/>
                  <a:gd name="T15" fmla="*/ 2147483647 h 23"/>
                  <a:gd name="T16" fmla="*/ 0 w 23"/>
                  <a:gd name="T17" fmla="*/ 2147483647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23"/>
                  <a:gd name="T29" fmla="*/ 23 w 23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23">
                    <a:moveTo>
                      <a:pt x="0" y="15"/>
                    </a:moveTo>
                    <a:lnTo>
                      <a:pt x="0" y="23"/>
                    </a:lnTo>
                    <a:lnTo>
                      <a:pt x="8" y="23"/>
                    </a:lnTo>
                    <a:lnTo>
                      <a:pt x="16" y="23"/>
                    </a:lnTo>
                    <a:lnTo>
                      <a:pt x="23" y="15"/>
                    </a:lnTo>
                    <a:lnTo>
                      <a:pt x="23" y="7"/>
                    </a:lnTo>
                    <a:lnTo>
                      <a:pt x="16" y="0"/>
                    </a:lnTo>
                    <a:lnTo>
                      <a:pt x="8" y="7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65" name="Freeform 159"/>
              <p:cNvSpPr>
                <a:spLocks/>
              </p:cNvSpPr>
              <p:nvPr/>
            </p:nvSpPr>
            <p:spPr bwMode="auto">
              <a:xfrm>
                <a:off x="6051553" y="3981445"/>
                <a:ext cx="31750" cy="30162"/>
              </a:xfrm>
              <a:custGeom>
                <a:avLst/>
                <a:gdLst>
                  <a:gd name="T0" fmla="*/ 0 w 23"/>
                  <a:gd name="T1" fmla="*/ 2147483647 h 22"/>
                  <a:gd name="T2" fmla="*/ 0 w 23"/>
                  <a:gd name="T3" fmla="*/ 2147483647 h 22"/>
                  <a:gd name="T4" fmla="*/ 2147483647 w 23"/>
                  <a:gd name="T5" fmla="*/ 2147483647 h 22"/>
                  <a:gd name="T6" fmla="*/ 2147483647 w 23"/>
                  <a:gd name="T7" fmla="*/ 2147483647 h 22"/>
                  <a:gd name="T8" fmla="*/ 2147483647 w 23"/>
                  <a:gd name="T9" fmla="*/ 0 h 22"/>
                  <a:gd name="T10" fmla="*/ 2147483647 w 23"/>
                  <a:gd name="T11" fmla="*/ 0 h 22"/>
                  <a:gd name="T12" fmla="*/ 0 w 23"/>
                  <a:gd name="T13" fmla="*/ 0 h 22"/>
                  <a:gd name="T14" fmla="*/ 0 w 23"/>
                  <a:gd name="T15" fmla="*/ 2147483647 h 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3"/>
                  <a:gd name="T25" fmla="*/ 0 h 22"/>
                  <a:gd name="T26" fmla="*/ 23 w 23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3" h="22">
                    <a:moveTo>
                      <a:pt x="0" y="7"/>
                    </a:moveTo>
                    <a:lnTo>
                      <a:pt x="0" y="22"/>
                    </a:lnTo>
                    <a:lnTo>
                      <a:pt x="8" y="22"/>
                    </a:lnTo>
                    <a:lnTo>
                      <a:pt x="23" y="7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66" name="Freeform 160"/>
              <p:cNvSpPr>
                <a:spLocks/>
              </p:cNvSpPr>
              <p:nvPr/>
            </p:nvSpPr>
            <p:spPr bwMode="auto">
              <a:xfrm>
                <a:off x="7027867" y="4949818"/>
                <a:ext cx="49211" cy="71438"/>
              </a:xfrm>
              <a:custGeom>
                <a:avLst/>
                <a:gdLst>
                  <a:gd name="T0" fmla="*/ 0 w 38"/>
                  <a:gd name="T1" fmla="*/ 2147483647 h 53"/>
                  <a:gd name="T2" fmla="*/ 2147483647 w 38"/>
                  <a:gd name="T3" fmla="*/ 2147483647 h 53"/>
                  <a:gd name="T4" fmla="*/ 2147483647 w 38"/>
                  <a:gd name="T5" fmla="*/ 2147483647 h 53"/>
                  <a:gd name="T6" fmla="*/ 2147483647 w 38"/>
                  <a:gd name="T7" fmla="*/ 2147483647 h 53"/>
                  <a:gd name="T8" fmla="*/ 2147483647 w 38"/>
                  <a:gd name="T9" fmla="*/ 2147483647 h 53"/>
                  <a:gd name="T10" fmla="*/ 2147483647 w 38"/>
                  <a:gd name="T11" fmla="*/ 2147483647 h 53"/>
                  <a:gd name="T12" fmla="*/ 2147483647 w 38"/>
                  <a:gd name="T13" fmla="*/ 2147483647 h 53"/>
                  <a:gd name="T14" fmla="*/ 2147483647 w 38"/>
                  <a:gd name="T15" fmla="*/ 2147483647 h 53"/>
                  <a:gd name="T16" fmla="*/ 2147483647 w 38"/>
                  <a:gd name="T17" fmla="*/ 2147483647 h 53"/>
                  <a:gd name="T18" fmla="*/ 2147483647 w 38"/>
                  <a:gd name="T19" fmla="*/ 0 h 53"/>
                  <a:gd name="T20" fmla="*/ 2147483647 w 38"/>
                  <a:gd name="T21" fmla="*/ 0 h 53"/>
                  <a:gd name="T22" fmla="*/ 2147483647 w 38"/>
                  <a:gd name="T23" fmla="*/ 2147483647 h 53"/>
                  <a:gd name="T24" fmla="*/ 2147483647 w 38"/>
                  <a:gd name="T25" fmla="*/ 2147483647 h 53"/>
                  <a:gd name="T26" fmla="*/ 0 w 38"/>
                  <a:gd name="T27" fmla="*/ 2147483647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8"/>
                  <a:gd name="T43" fmla="*/ 0 h 53"/>
                  <a:gd name="T44" fmla="*/ 38 w 38"/>
                  <a:gd name="T45" fmla="*/ 53 h 5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8" h="53">
                    <a:moveTo>
                      <a:pt x="0" y="23"/>
                    </a:moveTo>
                    <a:lnTo>
                      <a:pt x="8" y="30"/>
                    </a:lnTo>
                    <a:lnTo>
                      <a:pt x="8" y="38"/>
                    </a:lnTo>
                    <a:lnTo>
                      <a:pt x="23" y="46"/>
                    </a:lnTo>
                    <a:lnTo>
                      <a:pt x="30" y="53"/>
                    </a:lnTo>
                    <a:lnTo>
                      <a:pt x="38" y="38"/>
                    </a:lnTo>
                    <a:lnTo>
                      <a:pt x="38" y="30"/>
                    </a:lnTo>
                    <a:lnTo>
                      <a:pt x="38" y="23"/>
                    </a:lnTo>
                    <a:lnTo>
                      <a:pt x="38" y="8"/>
                    </a:lnTo>
                    <a:lnTo>
                      <a:pt x="23" y="0"/>
                    </a:lnTo>
                    <a:lnTo>
                      <a:pt x="15" y="0"/>
                    </a:lnTo>
                    <a:lnTo>
                      <a:pt x="8" y="8"/>
                    </a:lnTo>
                    <a:lnTo>
                      <a:pt x="8" y="15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67" name="Freeform 161"/>
              <p:cNvSpPr>
                <a:spLocks/>
              </p:cNvSpPr>
              <p:nvPr/>
            </p:nvSpPr>
            <p:spPr bwMode="auto">
              <a:xfrm>
                <a:off x="4875216" y="6497629"/>
                <a:ext cx="7937" cy="9525"/>
              </a:xfrm>
              <a:custGeom>
                <a:avLst/>
                <a:gdLst>
                  <a:gd name="T0" fmla="*/ 0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0 w 7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7"/>
                  <a:gd name="T14" fmla="*/ 7 w 7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7">
                    <a:moveTo>
                      <a:pt x="0" y="7"/>
                    </a:moveTo>
                    <a:lnTo>
                      <a:pt x="0" y="0"/>
                    </a:lnTo>
                    <a:lnTo>
                      <a:pt x="7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68" name="Freeform 162"/>
              <p:cNvSpPr>
                <a:spLocks/>
              </p:cNvSpPr>
              <p:nvPr/>
            </p:nvSpPr>
            <p:spPr bwMode="auto">
              <a:xfrm>
                <a:off x="4864102" y="6488103"/>
                <a:ext cx="11114" cy="19049"/>
              </a:xfrm>
              <a:custGeom>
                <a:avLst/>
                <a:gdLst>
                  <a:gd name="T0" fmla="*/ 2147483647 w 8"/>
                  <a:gd name="T1" fmla="*/ 0 h 15"/>
                  <a:gd name="T2" fmla="*/ 2147483647 w 8"/>
                  <a:gd name="T3" fmla="*/ 2147483647 h 15"/>
                  <a:gd name="T4" fmla="*/ 2147483647 w 8"/>
                  <a:gd name="T5" fmla="*/ 2147483647 h 15"/>
                  <a:gd name="T6" fmla="*/ 0 w 8"/>
                  <a:gd name="T7" fmla="*/ 2147483647 h 15"/>
                  <a:gd name="T8" fmla="*/ 2147483647 w 8"/>
                  <a:gd name="T9" fmla="*/ 2147483647 h 15"/>
                  <a:gd name="T10" fmla="*/ 0 w 8"/>
                  <a:gd name="T11" fmla="*/ 2147483647 h 15"/>
                  <a:gd name="T12" fmla="*/ 2147483647 w 8"/>
                  <a:gd name="T13" fmla="*/ 2147483647 h 15"/>
                  <a:gd name="T14" fmla="*/ 2147483647 w 8"/>
                  <a:gd name="T15" fmla="*/ 0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15"/>
                  <a:gd name="T26" fmla="*/ 8 w 8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15">
                    <a:moveTo>
                      <a:pt x="8" y="0"/>
                    </a:moveTo>
                    <a:lnTo>
                      <a:pt x="8" y="8"/>
                    </a:lnTo>
                    <a:lnTo>
                      <a:pt x="8" y="15"/>
                    </a:lnTo>
                    <a:lnTo>
                      <a:pt x="0" y="15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69" name="Freeform 163"/>
              <p:cNvSpPr>
                <a:spLocks/>
              </p:cNvSpPr>
              <p:nvPr/>
            </p:nvSpPr>
            <p:spPr bwMode="auto">
              <a:xfrm>
                <a:off x="4875216" y="6342054"/>
                <a:ext cx="7937" cy="0"/>
              </a:xfrm>
              <a:custGeom>
                <a:avLst/>
                <a:gdLst>
                  <a:gd name="T0" fmla="*/ 0 w 7"/>
                  <a:gd name="T1" fmla="*/ 214748364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70" name="Freeform 164"/>
              <p:cNvSpPr>
                <a:spLocks/>
              </p:cNvSpPr>
              <p:nvPr/>
            </p:nvSpPr>
            <p:spPr bwMode="auto">
              <a:xfrm>
                <a:off x="5273677" y="5807067"/>
                <a:ext cx="7938" cy="0"/>
              </a:xfrm>
              <a:custGeom>
                <a:avLst/>
                <a:gdLst>
                  <a:gd name="T0" fmla="*/ 0 w 7"/>
                  <a:gd name="T1" fmla="*/ 214748364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71" name="Freeform 165"/>
              <p:cNvSpPr>
                <a:spLocks/>
              </p:cNvSpPr>
              <p:nvPr/>
            </p:nvSpPr>
            <p:spPr bwMode="auto">
              <a:xfrm>
                <a:off x="5273677" y="6135679"/>
                <a:ext cx="0" cy="9525"/>
              </a:xfrm>
              <a:custGeom>
                <a:avLst/>
                <a:gdLst>
                  <a:gd name="T0" fmla="*/ 2147483647 h 7"/>
                  <a:gd name="T1" fmla="*/ 0 h 7"/>
                  <a:gd name="T2" fmla="*/ 214748364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72" name="Freeform 166"/>
              <p:cNvSpPr>
                <a:spLocks/>
              </p:cNvSpPr>
              <p:nvPr/>
            </p:nvSpPr>
            <p:spPr bwMode="auto">
              <a:xfrm>
                <a:off x="4930778" y="6240454"/>
                <a:ext cx="30163" cy="30162"/>
              </a:xfrm>
              <a:custGeom>
                <a:avLst/>
                <a:gdLst>
                  <a:gd name="T0" fmla="*/ 2147483647 w 23"/>
                  <a:gd name="T1" fmla="*/ 2147483647 h 23"/>
                  <a:gd name="T2" fmla="*/ 2147483647 w 23"/>
                  <a:gd name="T3" fmla="*/ 2147483647 h 23"/>
                  <a:gd name="T4" fmla="*/ 2147483647 w 23"/>
                  <a:gd name="T5" fmla="*/ 2147483647 h 23"/>
                  <a:gd name="T6" fmla="*/ 2147483647 w 23"/>
                  <a:gd name="T7" fmla="*/ 2147483647 h 23"/>
                  <a:gd name="T8" fmla="*/ 0 w 23"/>
                  <a:gd name="T9" fmla="*/ 2147483647 h 23"/>
                  <a:gd name="T10" fmla="*/ 2147483647 w 23"/>
                  <a:gd name="T11" fmla="*/ 2147483647 h 23"/>
                  <a:gd name="T12" fmla="*/ 2147483647 w 23"/>
                  <a:gd name="T13" fmla="*/ 2147483647 h 23"/>
                  <a:gd name="T14" fmla="*/ 2147483647 w 23"/>
                  <a:gd name="T15" fmla="*/ 2147483647 h 23"/>
                  <a:gd name="T16" fmla="*/ 2147483647 w 23"/>
                  <a:gd name="T17" fmla="*/ 2147483647 h 23"/>
                  <a:gd name="T18" fmla="*/ 2147483647 w 23"/>
                  <a:gd name="T19" fmla="*/ 0 h 23"/>
                  <a:gd name="T20" fmla="*/ 2147483647 w 23"/>
                  <a:gd name="T21" fmla="*/ 2147483647 h 23"/>
                  <a:gd name="T22" fmla="*/ 2147483647 w 23"/>
                  <a:gd name="T23" fmla="*/ 2147483647 h 23"/>
                  <a:gd name="T24" fmla="*/ 2147483647 w 23"/>
                  <a:gd name="T25" fmla="*/ 2147483647 h 23"/>
                  <a:gd name="T26" fmla="*/ 2147483647 w 23"/>
                  <a:gd name="T27" fmla="*/ 2147483647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3"/>
                  <a:gd name="T43" fmla="*/ 0 h 23"/>
                  <a:gd name="T44" fmla="*/ 23 w 23"/>
                  <a:gd name="T45" fmla="*/ 23 h 2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3" h="23">
                    <a:moveTo>
                      <a:pt x="23" y="15"/>
                    </a:moveTo>
                    <a:lnTo>
                      <a:pt x="16" y="23"/>
                    </a:lnTo>
                    <a:lnTo>
                      <a:pt x="8" y="23"/>
                    </a:lnTo>
                    <a:lnTo>
                      <a:pt x="8" y="15"/>
                    </a:lnTo>
                    <a:lnTo>
                      <a:pt x="0" y="15"/>
                    </a:lnTo>
                    <a:lnTo>
                      <a:pt x="8" y="15"/>
                    </a:lnTo>
                    <a:lnTo>
                      <a:pt x="8" y="7"/>
                    </a:lnTo>
                    <a:lnTo>
                      <a:pt x="16" y="7"/>
                    </a:lnTo>
                    <a:lnTo>
                      <a:pt x="23" y="7"/>
                    </a:lnTo>
                    <a:lnTo>
                      <a:pt x="23" y="0"/>
                    </a:lnTo>
                    <a:lnTo>
                      <a:pt x="23" y="7"/>
                    </a:lnTo>
                    <a:lnTo>
                      <a:pt x="23" y="15"/>
                    </a:lnTo>
                    <a:lnTo>
                      <a:pt x="16" y="15"/>
                    </a:lnTo>
                    <a:lnTo>
                      <a:pt x="23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73" name="Freeform 167"/>
              <p:cNvSpPr>
                <a:spLocks/>
              </p:cNvSpPr>
              <p:nvPr/>
            </p:nvSpPr>
            <p:spPr bwMode="auto">
              <a:xfrm>
                <a:off x="4883152" y="6280140"/>
                <a:ext cx="11114" cy="11113"/>
              </a:xfrm>
              <a:custGeom>
                <a:avLst/>
                <a:gdLst>
                  <a:gd name="T0" fmla="*/ 0 w 8"/>
                  <a:gd name="T1" fmla="*/ 2147483647 h 8"/>
                  <a:gd name="T2" fmla="*/ 2147483647 w 8"/>
                  <a:gd name="T3" fmla="*/ 2147483647 h 8"/>
                  <a:gd name="T4" fmla="*/ 2147483647 w 8"/>
                  <a:gd name="T5" fmla="*/ 0 h 8"/>
                  <a:gd name="T6" fmla="*/ 2147483647 w 8"/>
                  <a:gd name="T7" fmla="*/ 2147483647 h 8"/>
                  <a:gd name="T8" fmla="*/ 0 w 8"/>
                  <a:gd name="T9" fmla="*/ 2147483647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0" y="8"/>
                    </a:moveTo>
                    <a:lnTo>
                      <a:pt x="8" y="8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74" name="Rectangle 168"/>
              <p:cNvSpPr>
                <a:spLocks noChangeArrowheads="1"/>
              </p:cNvSpPr>
              <p:nvPr/>
            </p:nvSpPr>
            <p:spPr bwMode="auto">
              <a:xfrm>
                <a:off x="4894264" y="6310304"/>
                <a:ext cx="11112" cy="12701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75" name="Freeform 169"/>
              <p:cNvSpPr>
                <a:spLocks/>
              </p:cNvSpPr>
              <p:nvPr/>
            </p:nvSpPr>
            <p:spPr bwMode="auto">
              <a:xfrm>
                <a:off x="4914903" y="6383330"/>
                <a:ext cx="7938" cy="0"/>
              </a:xfrm>
              <a:custGeom>
                <a:avLst/>
                <a:gdLst>
                  <a:gd name="T0" fmla="*/ 0 w 8"/>
                  <a:gd name="T1" fmla="*/ 2147483647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76" name="Freeform 170"/>
              <p:cNvSpPr>
                <a:spLocks/>
              </p:cNvSpPr>
              <p:nvPr/>
            </p:nvSpPr>
            <p:spPr bwMode="auto">
              <a:xfrm>
                <a:off x="5030790" y="6475404"/>
                <a:ext cx="0" cy="12701"/>
              </a:xfrm>
              <a:custGeom>
                <a:avLst/>
                <a:gdLst>
                  <a:gd name="T0" fmla="*/ 2147483647 h 8"/>
                  <a:gd name="T1" fmla="*/ 0 h 8"/>
                  <a:gd name="T2" fmla="*/ 2147483647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77" name="Rectangle 171"/>
              <p:cNvSpPr>
                <a:spLocks noChangeArrowheads="1"/>
              </p:cNvSpPr>
              <p:nvPr/>
            </p:nvSpPr>
            <p:spPr bwMode="auto">
              <a:xfrm>
                <a:off x="4864102" y="6291253"/>
                <a:ext cx="11114" cy="9525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78" name="Freeform 172"/>
              <p:cNvSpPr>
                <a:spLocks/>
              </p:cNvSpPr>
              <p:nvPr/>
            </p:nvSpPr>
            <p:spPr bwMode="auto">
              <a:xfrm>
                <a:off x="5518153" y="5103806"/>
                <a:ext cx="0" cy="9525"/>
              </a:xfrm>
              <a:custGeom>
                <a:avLst/>
                <a:gdLst>
                  <a:gd name="T0" fmla="*/ 2147483647 h 7"/>
                  <a:gd name="T1" fmla="*/ 0 h 7"/>
                  <a:gd name="T2" fmla="*/ 214748364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79" name="Freeform 173"/>
              <p:cNvSpPr>
                <a:spLocks/>
              </p:cNvSpPr>
              <p:nvPr/>
            </p:nvSpPr>
            <p:spPr bwMode="auto">
              <a:xfrm>
                <a:off x="5427665" y="5135556"/>
                <a:ext cx="11112" cy="9525"/>
              </a:xfrm>
              <a:custGeom>
                <a:avLst/>
                <a:gdLst>
                  <a:gd name="T0" fmla="*/ 0 w 8"/>
                  <a:gd name="T1" fmla="*/ 0 h 7"/>
                  <a:gd name="T2" fmla="*/ 2147483647 w 8"/>
                  <a:gd name="T3" fmla="*/ 0 h 7"/>
                  <a:gd name="T4" fmla="*/ 0 w 8"/>
                  <a:gd name="T5" fmla="*/ 0 h 7"/>
                  <a:gd name="T6" fmla="*/ 0 w 8"/>
                  <a:gd name="T7" fmla="*/ 2147483647 h 7"/>
                  <a:gd name="T8" fmla="*/ 0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80" name="Freeform 174"/>
              <p:cNvSpPr>
                <a:spLocks/>
              </p:cNvSpPr>
              <p:nvPr/>
            </p:nvSpPr>
            <p:spPr bwMode="auto">
              <a:xfrm>
                <a:off x="4727577" y="5011732"/>
                <a:ext cx="9524" cy="0"/>
              </a:xfrm>
              <a:custGeom>
                <a:avLst/>
                <a:gdLst>
                  <a:gd name="T0" fmla="*/ 0 w 7"/>
                  <a:gd name="T1" fmla="*/ 214748364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81" name="Freeform 175"/>
              <p:cNvSpPr>
                <a:spLocks/>
              </p:cNvSpPr>
              <p:nvPr/>
            </p:nvSpPr>
            <p:spPr bwMode="auto">
              <a:xfrm>
                <a:off x="4610102" y="5113330"/>
                <a:ext cx="11114" cy="0"/>
              </a:xfrm>
              <a:custGeom>
                <a:avLst/>
                <a:gdLst>
                  <a:gd name="T0" fmla="*/ 0 w 8"/>
                  <a:gd name="T1" fmla="*/ 2147483647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82" name="Freeform 176"/>
              <p:cNvSpPr>
                <a:spLocks/>
              </p:cNvSpPr>
              <p:nvPr/>
            </p:nvSpPr>
            <p:spPr bwMode="auto">
              <a:xfrm>
                <a:off x="5614991" y="5578467"/>
                <a:ext cx="36511" cy="31750"/>
              </a:xfrm>
              <a:custGeom>
                <a:avLst/>
                <a:gdLst>
                  <a:gd name="T0" fmla="*/ 2147483647 w 30"/>
                  <a:gd name="T1" fmla="*/ 0 h 23"/>
                  <a:gd name="T2" fmla="*/ 2147483647 w 30"/>
                  <a:gd name="T3" fmla="*/ 2147483647 h 23"/>
                  <a:gd name="T4" fmla="*/ 2147483647 w 30"/>
                  <a:gd name="T5" fmla="*/ 2147483647 h 23"/>
                  <a:gd name="T6" fmla="*/ 2147483647 w 30"/>
                  <a:gd name="T7" fmla="*/ 2147483647 h 23"/>
                  <a:gd name="T8" fmla="*/ 2147483647 w 30"/>
                  <a:gd name="T9" fmla="*/ 2147483647 h 23"/>
                  <a:gd name="T10" fmla="*/ 2147483647 w 30"/>
                  <a:gd name="T11" fmla="*/ 2147483647 h 23"/>
                  <a:gd name="T12" fmla="*/ 2147483647 w 30"/>
                  <a:gd name="T13" fmla="*/ 2147483647 h 23"/>
                  <a:gd name="T14" fmla="*/ 2147483647 w 30"/>
                  <a:gd name="T15" fmla="*/ 2147483647 h 23"/>
                  <a:gd name="T16" fmla="*/ 2147483647 w 30"/>
                  <a:gd name="T17" fmla="*/ 2147483647 h 23"/>
                  <a:gd name="T18" fmla="*/ 2147483647 w 30"/>
                  <a:gd name="T19" fmla="*/ 2147483647 h 23"/>
                  <a:gd name="T20" fmla="*/ 2147483647 w 30"/>
                  <a:gd name="T21" fmla="*/ 2147483647 h 23"/>
                  <a:gd name="T22" fmla="*/ 2147483647 w 30"/>
                  <a:gd name="T23" fmla="*/ 2147483647 h 23"/>
                  <a:gd name="T24" fmla="*/ 2147483647 w 30"/>
                  <a:gd name="T25" fmla="*/ 2147483647 h 23"/>
                  <a:gd name="T26" fmla="*/ 0 w 30"/>
                  <a:gd name="T27" fmla="*/ 2147483647 h 23"/>
                  <a:gd name="T28" fmla="*/ 0 w 30"/>
                  <a:gd name="T29" fmla="*/ 0 h 23"/>
                  <a:gd name="T30" fmla="*/ 0 w 30"/>
                  <a:gd name="T31" fmla="*/ 2147483647 h 23"/>
                  <a:gd name="T32" fmla="*/ 2147483647 w 30"/>
                  <a:gd name="T33" fmla="*/ 2147483647 h 23"/>
                  <a:gd name="T34" fmla="*/ 2147483647 w 30"/>
                  <a:gd name="T35" fmla="*/ 0 h 23"/>
                  <a:gd name="T36" fmla="*/ 2147483647 w 30"/>
                  <a:gd name="T37" fmla="*/ 0 h 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0"/>
                  <a:gd name="T58" fmla="*/ 0 h 23"/>
                  <a:gd name="T59" fmla="*/ 30 w 30"/>
                  <a:gd name="T60" fmla="*/ 23 h 2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0" h="23">
                    <a:moveTo>
                      <a:pt x="15" y="0"/>
                    </a:moveTo>
                    <a:lnTo>
                      <a:pt x="15" y="8"/>
                    </a:lnTo>
                    <a:lnTo>
                      <a:pt x="15" y="16"/>
                    </a:lnTo>
                    <a:lnTo>
                      <a:pt x="23" y="16"/>
                    </a:lnTo>
                    <a:lnTo>
                      <a:pt x="23" y="8"/>
                    </a:lnTo>
                    <a:lnTo>
                      <a:pt x="30" y="8"/>
                    </a:lnTo>
                    <a:lnTo>
                      <a:pt x="30" y="16"/>
                    </a:lnTo>
                    <a:lnTo>
                      <a:pt x="23" y="16"/>
                    </a:lnTo>
                    <a:lnTo>
                      <a:pt x="23" y="23"/>
                    </a:lnTo>
                    <a:lnTo>
                      <a:pt x="15" y="23"/>
                    </a:lnTo>
                    <a:lnTo>
                      <a:pt x="15" y="16"/>
                    </a:lnTo>
                    <a:lnTo>
                      <a:pt x="8" y="16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8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83" name="Freeform 177"/>
              <p:cNvSpPr>
                <a:spLocks/>
              </p:cNvSpPr>
              <p:nvPr/>
            </p:nvSpPr>
            <p:spPr bwMode="auto">
              <a:xfrm>
                <a:off x="4914903" y="6680190"/>
                <a:ext cx="7938" cy="23814"/>
              </a:xfrm>
              <a:custGeom>
                <a:avLst/>
                <a:gdLst>
                  <a:gd name="T0" fmla="*/ 2147483647 w 8"/>
                  <a:gd name="T1" fmla="*/ 0 h 16"/>
                  <a:gd name="T2" fmla="*/ 2147483647 w 8"/>
                  <a:gd name="T3" fmla="*/ 2147483647 h 16"/>
                  <a:gd name="T4" fmla="*/ 2147483647 w 8"/>
                  <a:gd name="T5" fmla="*/ 2147483647 h 16"/>
                  <a:gd name="T6" fmla="*/ 0 w 8"/>
                  <a:gd name="T7" fmla="*/ 2147483647 h 16"/>
                  <a:gd name="T8" fmla="*/ 0 w 8"/>
                  <a:gd name="T9" fmla="*/ 2147483647 h 16"/>
                  <a:gd name="T10" fmla="*/ 0 w 8"/>
                  <a:gd name="T11" fmla="*/ 0 h 16"/>
                  <a:gd name="T12" fmla="*/ 2147483647 w 8"/>
                  <a:gd name="T13" fmla="*/ 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6"/>
                  <a:gd name="T23" fmla="*/ 8 w 8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6">
                    <a:moveTo>
                      <a:pt x="8" y="0"/>
                    </a:moveTo>
                    <a:lnTo>
                      <a:pt x="8" y="8"/>
                    </a:lnTo>
                    <a:lnTo>
                      <a:pt x="8" y="16"/>
                    </a:lnTo>
                    <a:lnTo>
                      <a:pt x="0" y="16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84" name="Freeform 178"/>
              <p:cNvSpPr>
                <a:spLocks/>
              </p:cNvSpPr>
              <p:nvPr/>
            </p:nvSpPr>
            <p:spPr bwMode="auto">
              <a:xfrm>
                <a:off x="4668840" y="6351580"/>
                <a:ext cx="0" cy="12701"/>
              </a:xfrm>
              <a:custGeom>
                <a:avLst/>
                <a:gdLst>
                  <a:gd name="T0" fmla="*/ 2147483647 h 8"/>
                  <a:gd name="T1" fmla="*/ 0 h 8"/>
                  <a:gd name="T2" fmla="*/ 2147483647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85" name="Freeform 179"/>
              <p:cNvSpPr>
                <a:spLocks/>
              </p:cNvSpPr>
              <p:nvPr/>
            </p:nvSpPr>
            <p:spPr bwMode="auto">
              <a:xfrm>
                <a:off x="4660901" y="6351580"/>
                <a:ext cx="7938" cy="12701"/>
              </a:xfrm>
              <a:custGeom>
                <a:avLst/>
                <a:gdLst>
                  <a:gd name="T0" fmla="*/ 0 w 8"/>
                  <a:gd name="T1" fmla="*/ 0 h 8"/>
                  <a:gd name="T2" fmla="*/ 2147483647 w 8"/>
                  <a:gd name="T3" fmla="*/ 0 h 8"/>
                  <a:gd name="T4" fmla="*/ 2147483647 w 8"/>
                  <a:gd name="T5" fmla="*/ 2147483647 h 8"/>
                  <a:gd name="T6" fmla="*/ 0 w 8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8"/>
                  <a:gd name="T14" fmla="*/ 8 w 8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8">
                    <a:moveTo>
                      <a:pt x="0" y="0"/>
                    </a:moveTo>
                    <a:lnTo>
                      <a:pt x="8" y="0"/>
                    </a:lnTo>
                    <a:lnTo>
                      <a:pt x="8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86" name="Freeform 180"/>
              <p:cNvSpPr>
                <a:spLocks/>
              </p:cNvSpPr>
              <p:nvPr/>
            </p:nvSpPr>
            <p:spPr bwMode="auto">
              <a:xfrm>
                <a:off x="4689478" y="6332529"/>
                <a:ext cx="11114" cy="9525"/>
              </a:xfrm>
              <a:custGeom>
                <a:avLst/>
                <a:gdLst>
                  <a:gd name="T0" fmla="*/ 0 w 8"/>
                  <a:gd name="T1" fmla="*/ 2147483647 h 8"/>
                  <a:gd name="T2" fmla="*/ 2147483647 w 8"/>
                  <a:gd name="T3" fmla="*/ 0 h 8"/>
                  <a:gd name="T4" fmla="*/ 2147483647 w 8"/>
                  <a:gd name="T5" fmla="*/ 2147483647 h 8"/>
                  <a:gd name="T6" fmla="*/ 0 w 8"/>
                  <a:gd name="T7" fmla="*/ 2147483647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8"/>
                  <a:gd name="T14" fmla="*/ 8 w 8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8">
                    <a:moveTo>
                      <a:pt x="0" y="8"/>
                    </a:move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87" name="Freeform 181"/>
              <p:cNvSpPr>
                <a:spLocks/>
              </p:cNvSpPr>
              <p:nvPr/>
            </p:nvSpPr>
            <p:spPr bwMode="auto">
              <a:xfrm>
                <a:off x="4681539" y="6332529"/>
                <a:ext cx="7937" cy="0"/>
              </a:xfrm>
              <a:custGeom>
                <a:avLst/>
                <a:gdLst>
                  <a:gd name="T0" fmla="*/ 0 w 7"/>
                  <a:gd name="T1" fmla="*/ 214748364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88" name="Freeform 182"/>
              <p:cNvSpPr>
                <a:spLocks/>
              </p:cNvSpPr>
              <p:nvPr/>
            </p:nvSpPr>
            <p:spPr bwMode="auto">
              <a:xfrm>
                <a:off x="4610102" y="5103806"/>
                <a:ext cx="11114" cy="0"/>
              </a:xfrm>
              <a:custGeom>
                <a:avLst/>
                <a:gdLst>
                  <a:gd name="T0" fmla="*/ 0 w 8"/>
                  <a:gd name="T1" fmla="*/ 2147483647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89" name="Freeform 183"/>
              <p:cNvSpPr>
                <a:spLocks/>
              </p:cNvSpPr>
              <p:nvPr/>
            </p:nvSpPr>
            <p:spPr bwMode="auto">
              <a:xfrm>
                <a:off x="4610102" y="5094281"/>
                <a:ext cx="11114" cy="9525"/>
              </a:xfrm>
              <a:custGeom>
                <a:avLst/>
                <a:gdLst>
                  <a:gd name="T0" fmla="*/ 0 w 8"/>
                  <a:gd name="T1" fmla="*/ 2147483647 h 8"/>
                  <a:gd name="T2" fmla="*/ 0 w 8"/>
                  <a:gd name="T3" fmla="*/ 0 h 8"/>
                  <a:gd name="T4" fmla="*/ 0 w 8"/>
                  <a:gd name="T5" fmla="*/ 2147483647 h 8"/>
                  <a:gd name="T6" fmla="*/ 2147483647 w 8"/>
                  <a:gd name="T7" fmla="*/ 2147483647 h 8"/>
                  <a:gd name="T8" fmla="*/ 0 w 8"/>
                  <a:gd name="T9" fmla="*/ 2147483647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90" name="Freeform 184"/>
              <p:cNvSpPr>
                <a:spLocks/>
              </p:cNvSpPr>
              <p:nvPr/>
            </p:nvSpPr>
            <p:spPr bwMode="auto">
              <a:xfrm>
                <a:off x="4602166" y="5094281"/>
                <a:ext cx="7937" cy="0"/>
              </a:xfrm>
              <a:custGeom>
                <a:avLst/>
                <a:gdLst>
                  <a:gd name="T0" fmla="*/ 0 w 7"/>
                  <a:gd name="T1" fmla="*/ 214748364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91" name="Rectangle 185"/>
              <p:cNvSpPr>
                <a:spLocks noChangeArrowheads="1"/>
              </p:cNvSpPr>
              <p:nvPr/>
            </p:nvSpPr>
            <p:spPr bwMode="auto">
              <a:xfrm>
                <a:off x="4727577" y="5011732"/>
                <a:ext cx="9524" cy="9525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92" name="Freeform 186"/>
              <p:cNvSpPr>
                <a:spLocks/>
              </p:cNvSpPr>
              <p:nvPr/>
            </p:nvSpPr>
            <p:spPr bwMode="auto">
              <a:xfrm>
                <a:off x="4718052" y="4979980"/>
                <a:ext cx="0" cy="9525"/>
              </a:xfrm>
              <a:custGeom>
                <a:avLst/>
                <a:gdLst>
                  <a:gd name="T0" fmla="*/ 2147483647 h 7"/>
                  <a:gd name="T1" fmla="*/ 0 h 7"/>
                  <a:gd name="T2" fmla="*/ 214748364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93" name="Freeform 187"/>
              <p:cNvSpPr>
                <a:spLocks/>
              </p:cNvSpPr>
              <p:nvPr/>
            </p:nvSpPr>
            <p:spPr bwMode="auto">
              <a:xfrm>
                <a:off x="4718052" y="4989506"/>
                <a:ext cx="9524" cy="0"/>
              </a:xfrm>
              <a:custGeom>
                <a:avLst/>
                <a:gdLst>
                  <a:gd name="T0" fmla="*/ 0 w 8"/>
                  <a:gd name="T1" fmla="*/ 2147483647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94" name="Freeform 188"/>
              <p:cNvSpPr>
                <a:spLocks/>
              </p:cNvSpPr>
              <p:nvPr/>
            </p:nvSpPr>
            <p:spPr bwMode="auto">
              <a:xfrm>
                <a:off x="4922839" y="5124443"/>
                <a:ext cx="0" cy="11113"/>
              </a:xfrm>
              <a:custGeom>
                <a:avLst/>
                <a:gdLst>
                  <a:gd name="T0" fmla="*/ 0 h 8"/>
                  <a:gd name="T1" fmla="*/ 2147483647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95" name="Rectangle 189"/>
              <p:cNvSpPr>
                <a:spLocks noChangeArrowheads="1"/>
              </p:cNvSpPr>
              <p:nvPr/>
            </p:nvSpPr>
            <p:spPr bwMode="auto">
              <a:xfrm>
                <a:off x="5233990" y="5103806"/>
                <a:ext cx="12700" cy="9525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96" name="Freeform 190"/>
              <p:cNvSpPr>
                <a:spLocks/>
              </p:cNvSpPr>
              <p:nvPr/>
            </p:nvSpPr>
            <p:spPr bwMode="auto">
              <a:xfrm>
                <a:off x="5651502" y="5600692"/>
                <a:ext cx="12700" cy="0"/>
              </a:xfrm>
              <a:custGeom>
                <a:avLst/>
                <a:gdLst>
                  <a:gd name="T0" fmla="*/ 0 w 8"/>
                  <a:gd name="T1" fmla="*/ 2147483647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97" name="Rectangle 191"/>
              <p:cNvSpPr>
                <a:spLocks noChangeArrowheads="1"/>
              </p:cNvSpPr>
              <p:nvPr/>
            </p:nvSpPr>
            <p:spPr bwMode="auto">
              <a:xfrm>
                <a:off x="4681539" y="5454643"/>
                <a:ext cx="7937" cy="9525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98" name="Freeform 192"/>
              <p:cNvSpPr>
                <a:spLocks/>
              </p:cNvSpPr>
              <p:nvPr/>
            </p:nvSpPr>
            <p:spPr bwMode="auto">
              <a:xfrm>
                <a:off x="5651502" y="5587993"/>
                <a:ext cx="12700" cy="12701"/>
              </a:xfrm>
              <a:custGeom>
                <a:avLst/>
                <a:gdLst>
                  <a:gd name="T0" fmla="*/ 0 w 8"/>
                  <a:gd name="T1" fmla="*/ 0 h 8"/>
                  <a:gd name="T2" fmla="*/ 2147483647 w 8"/>
                  <a:gd name="T3" fmla="*/ 0 h 8"/>
                  <a:gd name="T4" fmla="*/ 0 w 8"/>
                  <a:gd name="T5" fmla="*/ 2147483647 h 8"/>
                  <a:gd name="T6" fmla="*/ 0 w 8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8"/>
                  <a:gd name="T14" fmla="*/ 8 w 8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8">
                    <a:moveTo>
                      <a:pt x="0" y="0"/>
                    </a:moveTo>
                    <a:lnTo>
                      <a:pt x="8" y="0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999" name="Freeform 193"/>
              <p:cNvSpPr>
                <a:spLocks/>
              </p:cNvSpPr>
              <p:nvPr/>
            </p:nvSpPr>
            <p:spPr bwMode="auto">
              <a:xfrm>
                <a:off x="4875216" y="6240454"/>
                <a:ext cx="39687" cy="39686"/>
              </a:xfrm>
              <a:custGeom>
                <a:avLst/>
                <a:gdLst>
                  <a:gd name="T0" fmla="*/ 2147483647 w 30"/>
                  <a:gd name="T1" fmla="*/ 2147483647 h 30"/>
                  <a:gd name="T2" fmla="*/ 2147483647 w 30"/>
                  <a:gd name="T3" fmla="*/ 2147483647 h 30"/>
                  <a:gd name="T4" fmla="*/ 2147483647 w 30"/>
                  <a:gd name="T5" fmla="*/ 2147483647 h 30"/>
                  <a:gd name="T6" fmla="*/ 2147483647 w 30"/>
                  <a:gd name="T7" fmla="*/ 2147483647 h 30"/>
                  <a:gd name="T8" fmla="*/ 0 w 30"/>
                  <a:gd name="T9" fmla="*/ 2147483647 h 30"/>
                  <a:gd name="T10" fmla="*/ 0 w 30"/>
                  <a:gd name="T11" fmla="*/ 2147483647 h 30"/>
                  <a:gd name="T12" fmla="*/ 2147483647 w 30"/>
                  <a:gd name="T13" fmla="*/ 2147483647 h 30"/>
                  <a:gd name="T14" fmla="*/ 2147483647 w 30"/>
                  <a:gd name="T15" fmla="*/ 2147483647 h 30"/>
                  <a:gd name="T16" fmla="*/ 2147483647 w 30"/>
                  <a:gd name="T17" fmla="*/ 2147483647 h 30"/>
                  <a:gd name="T18" fmla="*/ 2147483647 w 30"/>
                  <a:gd name="T19" fmla="*/ 0 h 30"/>
                  <a:gd name="T20" fmla="*/ 2147483647 w 30"/>
                  <a:gd name="T21" fmla="*/ 2147483647 h 30"/>
                  <a:gd name="T22" fmla="*/ 2147483647 w 30"/>
                  <a:gd name="T23" fmla="*/ 2147483647 h 30"/>
                  <a:gd name="T24" fmla="*/ 2147483647 w 30"/>
                  <a:gd name="T25" fmla="*/ 2147483647 h 30"/>
                  <a:gd name="T26" fmla="*/ 2147483647 w 30"/>
                  <a:gd name="T27" fmla="*/ 2147483647 h 30"/>
                  <a:gd name="T28" fmla="*/ 2147483647 w 30"/>
                  <a:gd name="T29" fmla="*/ 2147483647 h 30"/>
                  <a:gd name="T30" fmla="*/ 2147483647 w 30"/>
                  <a:gd name="T31" fmla="*/ 2147483647 h 30"/>
                  <a:gd name="T32" fmla="*/ 2147483647 w 30"/>
                  <a:gd name="T33" fmla="*/ 2147483647 h 30"/>
                  <a:gd name="T34" fmla="*/ 2147483647 w 30"/>
                  <a:gd name="T35" fmla="*/ 2147483647 h 30"/>
                  <a:gd name="T36" fmla="*/ 2147483647 w 30"/>
                  <a:gd name="T37" fmla="*/ 2147483647 h 3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0"/>
                  <a:gd name="T58" fmla="*/ 0 h 30"/>
                  <a:gd name="T59" fmla="*/ 30 w 30"/>
                  <a:gd name="T60" fmla="*/ 30 h 3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0" h="30">
                    <a:moveTo>
                      <a:pt x="23" y="30"/>
                    </a:moveTo>
                    <a:lnTo>
                      <a:pt x="15" y="30"/>
                    </a:lnTo>
                    <a:lnTo>
                      <a:pt x="7" y="30"/>
                    </a:lnTo>
                    <a:lnTo>
                      <a:pt x="7" y="23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7" y="15"/>
                    </a:lnTo>
                    <a:lnTo>
                      <a:pt x="7" y="7"/>
                    </a:lnTo>
                    <a:lnTo>
                      <a:pt x="15" y="7"/>
                    </a:lnTo>
                    <a:lnTo>
                      <a:pt x="15" y="0"/>
                    </a:lnTo>
                    <a:lnTo>
                      <a:pt x="15" y="7"/>
                    </a:lnTo>
                    <a:lnTo>
                      <a:pt x="7" y="7"/>
                    </a:lnTo>
                    <a:lnTo>
                      <a:pt x="7" y="15"/>
                    </a:lnTo>
                    <a:lnTo>
                      <a:pt x="7" y="23"/>
                    </a:lnTo>
                    <a:lnTo>
                      <a:pt x="15" y="23"/>
                    </a:lnTo>
                    <a:lnTo>
                      <a:pt x="23" y="23"/>
                    </a:lnTo>
                    <a:lnTo>
                      <a:pt x="30" y="23"/>
                    </a:lnTo>
                    <a:lnTo>
                      <a:pt x="30" y="30"/>
                    </a:lnTo>
                    <a:lnTo>
                      <a:pt x="23" y="3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00" name="Freeform 196"/>
              <p:cNvSpPr>
                <a:spLocks/>
              </p:cNvSpPr>
              <p:nvPr/>
            </p:nvSpPr>
            <p:spPr bwMode="auto">
              <a:xfrm>
                <a:off x="5138740" y="7146915"/>
                <a:ext cx="28575" cy="20638"/>
              </a:xfrm>
              <a:custGeom>
                <a:avLst/>
                <a:gdLst>
                  <a:gd name="T0" fmla="*/ 2147483647 w 23"/>
                  <a:gd name="T1" fmla="*/ 2147483647 h 16"/>
                  <a:gd name="T2" fmla="*/ 2147483647 w 23"/>
                  <a:gd name="T3" fmla="*/ 2147483647 h 16"/>
                  <a:gd name="T4" fmla="*/ 0 w 23"/>
                  <a:gd name="T5" fmla="*/ 2147483647 h 16"/>
                  <a:gd name="T6" fmla="*/ 2147483647 w 23"/>
                  <a:gd name="T7" fmla="*/ 2147483647 h 16"/>
                  <a:gd name="T8" fmla="*/ 2147483647 w 23"/>
                  <a:gd name="T9" fmla="*/ 0 h 16"/>
                  <a:gd name="T10" fmla="*/ 2147483647 w 23"/>
                  <a:gd name="T11" fmla="*/ 0 h 16"/>
                  <a:gd name="T12" fmla="*/ 2147483647 w 23"/>
                  <a:gd name="T13" fmla="*/ 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"/>
                  <a:gd name="T22" fmla="*/ 0 h 16"/>
                  <a:gd name="T23" fmla="*/ 23 w 23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" h="16">
                    <a:moveTo>
                      <a:pt x="8" y="16"/>
                    </a:moveTo>
                    <a:lnTo>
                      <a:pt x="8" y="8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3" y="0"/>
                    </a:lnTo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01" name="Freeform 197"/>
              <p:cNvSpPr>
                <a:spLocks/>
              </p:cNvSpPr>
              <p:nvPr/>
            </p:nvSpPr>
            <p:spPr bwMode="auto">
              <a:xfrm>
                <a:off x="5294315" y="7210415"/>
                <a:ext cx="7937" cy="19049"/>
              </a:xfrm>
              <a:custGeom>
                <a:avLst/>
                <a:gdLst>
                  <a:gd name="T0" fmla="*/ 2147483647 w 8"/>
                  <a:gd name="T1" fmla="*/ 0 h 15"/>
                  <a:gd name="T2" fmla="*/ 2147483647 w 8"/>
                  <a:gd name="T3" fmla="*/ 2147483647 h 15"/>
                  <a:gd name="T4" fmla="*/ 2147483647 w 8"/>
                  <a:gd name="T5" fmla="*/ 2147483647 h 15"/>
                  <a:gd name="T6" fmla="*/ 0 w 8"/>
                  <a:gd name="T7" fmla="*/ 2147483647 h 15"/>
                  <a:gd name="T8" fmla="*/ 0 w 8"/>
                  <a:gd name="T9" fmla="*/ 2147483647 h 15"/>
                  <a:gd name="T10" fmla="*/ 0 w 8"/>
                  <a:gd name="T11" fmla="*/ 0 h 15"/>
                  <a:gd name="T12" fmla="*/ 2147483647 w 8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5"/>
                  <a:gd name="T23" fmla="*/ 8 w 8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5">
                    <a:moveTo>
                      <a:pt x="8" y="0"/>
                    </a:moveTo>
                    <a:lnTo>
                      <a:pt x="8" y="8"/>
                    </a:lnTo>
                    <a:lnTo>
                      <a:pt x="8" y="15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02" name="Rectangle 198"/>
              <p:cNvSpPr>
                <a:spLocks noChangeArrowheads="1"/>
              </p:cNvSpPr>
              <p:nvPr/>
            </p:nvSpPr>
            <p:spPr bwMode="auto">
              <a:xfrm>
                <a:off x="5146677" y="7073890"/>
                <a:ext cx="9524" cy="12701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03" name="Freeform 202"/>
              <p:cNvSpPr>
                <a:spLocks/>
              </p:cNvSpPr>
              <p:nvPr/>
            </p:nvSpPr>
            <p:spPr bwMode="auto">
              <a:xfrm>
                <a:off x="5586416" y="6640504"/>
                <a:ext cx="19050" cy="20637"/>
              </a:xfrm>
              <a:custGeom>
                <a:avLst/>
                <a:gdLst>
                  <a:gd name="T0" fmla="*/ 2147483647 w 15"/>
                  <a:gd name="T1" fmla="*/ 2147483647 h 15"/>
                  <a:gd name="T2" fmla="*/ 0 w 15"/>
                  <a:gd name="T3" fmla="*/ 2147483647 h 15"/>
                  <a:gd name="T4" fmla="*/ 2147483647 w 15"/>
                  <a:gd name="T5" fmla="*/ 2147483647 h 15"/>
                  <a:gd name="T6" fmla="*/ 2147483647 w 15"/>
                  <a:gd name="T7" fmla="*/ 0 h 15"/>
                  <a:gd name="T8" fmla="*/ 2147483647 w 15"/>
                  <a:gd name="T9" fmla="*/ 0 h 15"/>
                  <a:gd name="T10" fmla="*/ 2147483647 w 15"/>
                  <a:gd name="T11" fmla="*/ 2147483647 h 15"/>
                  <a:gd name="T12" fmla="*/ 2147483647 w 15"/>
                  <a:gd name="T13" fmla="*/ 2147483647 h 15"/>
                  <a:gd name="T14" fmla="*/ 2147483647 w 15"/>
                  <a:gd name="T15" fmla="*/ 2147483647 h 15"/>
                  <a:gd name="T16" fmla="*/ 2147483647 w 15"/>
                  <a:gd name="T17" fmla="*/ 2147483647 h 15"/>
                  <a:gd name="T18" fmla="*/ 2147483647 w 15"/>
                  <a:gd name="T19" fmla="*/ 2147483647 h 15"/>
                  <a:gd name="T20" fmla="*/ 2147483647 w 15"/>
                  <a:gd name="T21" fmla="*/ 2147483647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"/>
                  <a:gd name="T34" fmla="*/ 0 h 15"/>
                  <a:gd name="T35" fmla="*/ 15 w 15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" h="15">
                    <a:moveTo>
                      <a:pt x="8" y="15"/>
                    </a:moveTo>
                    <a:lnTo>
                      <a:pt x="0" y="8"/>
                    </a:lnTo>
                    <a:lnTo>
                      <a:pt x="8" y="8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8" y="8"/>
                    </a:lnTo>
                    <a:lnTo>
                      <a:pt x="15" y="8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8" y="8"/>
                    </a:ln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1004" name="Group 404"/>
              <p:cNvGrpSpPr>
                <a:grpSpLocks/>
              </p:cNvGrpSpPr>
              <p:nvPr/>
            </p:nvGrpSpPr>
            <p:grpSpPr bwMode="auto">
              <a:xfrm>
                <a:off x="3100389" y="4019544"/>
                <a:ext cx="1589088" cy="2455859"/>
                <a:chOff x="2419" y="2963"/>
                <a:chExt cx="1240" cy="1808"/>
              </a:xfrm>
            </p:grpSpPr>
            <p:sp>
              <p:nvSpPr>
                <p:cNvPr id="1456" name="Freeform 405"/>
                <p:cNvSpPr>
                  <a:spLocks/>
                </p:cNvSpPr>
                <p:nvPr/>
              </p:nvSpPr>
              <p:spPr bwMode="auto">
                <a:xfrm>
                  <a:off x="2450" y="3290"/>
                  <a:ext cx="350" cy="554"/>
                </a:xfrm>
                <a:custGeom>
                  <a:avLst/>
                  <a:gdLst>
                    <a:gd name="T0" fmla="*/ 296 w 350"/>
                    <a:gd name="T1" fmla="*/ 486 h 554"/>
                    <a:gd name="T2" fmla="*/ 281 w 350"/>
                    <a:gd name="T3" fmla="*/ 448 h 554"/>
                    <a:gd name="T4" fmla="*/ 243 w 350"/>
                    <a:gd name="T5" fmla="*/ 418 h 554"/>
                    <a:gd name="T6" fmla="*/ 235 w 350"/>
                    <a:gd name="T7" fmla="*/ 463 h 554"/>
                    <a:gd name="T8" fmla="*/ 205 w 350"/>
                    <a:gd name="T9" fmla="*/ 471 h 554"/>
                    <a:gd name="T10" fmla="*/ 175 w 350"/>
                    <a:gd name="T11" fmla="*/ 486 h 554"/>
                    <a:gd name="T12" fmla="*/ 175 w 350"/>
                    <a:gd name="T13" fmla="*/ 524 h 554"/>
                    <a:gd name="T14" fmla="*/ 175 w 350"/>
                    <a:gd name="T15" fmla="*/ 547 h 554"/>
                    <a:gd name="T16" fmla="*/ 144 w 350"/>
                    <a:gd name="T17" fmla="*/ 524 h 554"/>
                    <a:gd name="T18" fmla="*/ 144 w 350"/>
                    <a:gd name="T19" fmla="*/ 509 h 554"/>
                    <a:gd name="T20" fmla="*/ 129 w 350"/>
                    <a:gd name="T21" fmla="*/ 501 h 554"/>
                    <a:gd name="T22" fmla="*/ 129 w 350"/>
                    <a:gd name="T23" fmla="*/ 478 h 554"/>
                    <a:gd name="T24" fmla="*/ 144 w 350"/>
                    <a:gd name="T25" fmla="*/ 456 h 554"/>
                    <a:gd name="T26" fmla="*/ 137 w 350"/>
                    <a:gd name="T27" fmla="*/ 471 h 554"/>
                    <a:gd name="T28" fmla="*/ 114 w 350"/>
                    <a:gd name="T29" fmla="*/ 471 h 554"/>
                    <a:gd name="T30" fmla="*/ 83 w 350"/>
                    <a:gd name="T31" fmla="*/ 448 h 554"/>
                    <a:gd name="T32" fmla="*/ 83 w 350"/>
                    <a:gd name="T33" fmla="*/ 433 h 554"/>
                    <a:gd name="T34" fmla="*/ 83 w 350"/>
                    <a:gd name="T35" fmla="*/ 403 h 554"/>
                    <a:gd name="T36" fmla="*/ 53 w 350"/>
                    <a:gd name="T37" fmla="*/ 372 h 554"/>
                    <a:gd name="T38" fmla="*/ 68 w 350"/>
                    <a:gd name="T39" fmla="*/ 349 h 554"/>
                    <a:gd name="T40" fmla="*/ 53 w 350"/>
                    <a:gd name="T41" fmla="*/ 327 h 554"/>
                    <a:gd name="T42" fmla="*/ 83 w 350"/>
                    <a:gd name="T43" fmla="*/ 319 h 554"/>
                    <a:gd name="T44" fmla="*/ 99 w 350"/>
                    <a:gd name="T45" fmla="*/ 258 h 554"/>
                    <a:gd name="T46" fmla="*/ 68 w 350"/>
                    <a:gd name="T47" fmla="*/ 266 h 554"/>
                    <a:gd name="T48" fmla="*/ 68 w 350"/>
                    <a:gd name="T49" fmla="*/ 258 h 554"/>
                    <a:gd name="T50" fmla="*/ 68 w 350"/>
                    <a:gd name="T51" fmla="*/ 220 h 554"/>
                    <a:gd name="T52" fmla="*/ 38 w 350"/>
                    <a:gd name="T53" fmla="*/ 197 h 554"/>
                    <a:gd name="T54" fmla="*/ 22 w 350"/>
                    <a:gd name="T55" fmla="*/ 175 h 554"/>
                    <a:gd name="T56" fmla="*/ 15 w 350"/>
                    <a:gd name="T57" fmla="*/ 144 h 554"/>
                    <a:gd name="T58" fmla="*/ 22 w 350"/>
                    <a:gd name="T59" fmla="*/ 99 h 554"/>
                    <a:gd name="T60" fmla="*/ 7 w 350"/>
                    <a:gd name="T61" fmla="*/ 53 h 554"/>
                    <a:gd name="T62" fmla="*/ 7 w 350"/>
                    <a:gd name="T63" fmla="*/ 0 h 554"/>
                    <a:gd name="T64" fmla="*/ 22 w 350"/>
                    <a:gd name="T65" fmla="*/ 45 h 554"/>
                    <a:gd name="T66" fmla="*/ 38 w 350"/>
                    <a:gd name="T67" fmla="*/ 83 h 554"/>
                    <a:gd name="T68" fmla="*/ 38 w 350"/>
                    <a:gd name="T69" fmla="*/ 121 h 554"/>
                    <a:gd name="T70" fmla="*/ 68 w 350"/>
                    <a:gd name="T71" fmla="*/ 137 h 554"/>
                    <a:gd name="T72" fmla="*/ 83 w 350"/>
                    <a:gd name="T73" fmla="*/ 159 h 554"/>
                    <a:gd name="T74" fmla="*/ 76 w 350"/>
                    <a:gd name="T75" fmla="*/ 167 h 554"/>
                    <a:gd name="T76" fmla="*/ 38 w 350"/>
                    <a:gd name="T77" fmla="*/ 159 h 554"/>
                    <a:gd name="T78" fmla="*/ 38 w 350"/>
                    <a:gd name="T79" fmla="*/ 197 h 554"/>
                    <a:gd name="T80" fmla="*/ 76 w 350"/>
                    <a:gd name="T81" fmla="*/ 220 h 554"/>
                    <a:gd name="T82" fmla="*/ 106 w 350"/>
                    <a:gd name="T83" fmla="*/ 213 h 554"/>
                    <a:gd name="T84" fmla="*/ 106 w 350"/>
                    <a:gd name="T85" fmla="*/ 251 h 554"/>
                    <a:gd name="T86" fmla="*/ 129 w 350"/>
                    <a:gd name="T87" fmla="*/ 281 h 554"/>
                    <a:gd name="T88" fmla="*/ 121 w 350"/>
                    <a:gd name="T89" fmla="*/ 311 h 554"/>
                    <a:gd name="T90" fmla="*/ 99 w 350"/>
                    <a:gd name="T91" fmla="*/ 357 h 554"/>
                    <a:gd name="T92" fmla="*/ 68 w 350"/>
                    <a:gd name="T93" fmla="*/ 380 h 554"/>
                    <a:gd name="T94" fmla="*/ 106 w 350"/>
                    <a:gd name="T95" fmla="*/ 395 h 554"/>
                    <a:gd name="T96" fmla="*/ 114 w 350"/>
                    <a:gd name="T97" fmla="*/ 425 h 554"/>
                    <a:gd name="T98" fmla="*/ 137 w 350"/>
                    <a:gd name="T99" fmla="*/ 425 h 554"/>
                    <a:gd name="T100" fmla="*/ 144 w 350"/>
                    <a:gd name="T101" fmla="*/ 448 h 554"/>
                    <a:gd name="T102" fmla="*/ 175 w 350"/>
                    <a:gd name="T103" fmla="*/ 456 h 554"/>
                    <a:gd name="T104" fmla="*/ 197 w 350"/>
                    <a:gd name="T105" fmla="*/ 433 h 554"/>
                    <a:gd name="T106" fmla="*/ 235 w 350"/>
                    <a:gd name="T107" fmla="*/ 403 h 554"/>
                    <a:gd name="T108" fmla="*/ 258 w 350"/>
                    <a:gd name="T109" fmla="*/ 410 h 554"/>
                    <a:gd name="T110" fmla="*/ 296 w 350"/>
                    <a:gd name="T111" fmla="*/ 448 h 554"/>
                    <a:gd name="T112" fmla="*/ 319 w 350"/>
                    <a:gd name="T113" fmla="*/ 494 h 554"/>
                    <a:gd name="T114" fmla="*/ 342 w 350"/>
                    <a:gd name="T115" fmla="*/ 494 h 554"/>
                    <a:gd name="T116" fmla="*/ 342 w 350"/>
                    <a:gd name="T117" fmla="*/ 516 h 554"/>
                    <a:gd name="T118" fmla="*/ 152 w 350"/>
                    <a:gd name="T119" fmla="*/ 494 h 554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350"/>
                    <a:gd name="T181" fmla="*/ 0 h 554"/>
                    <a:gd name="T182" fmla="*/ 350 w 350"/>
                    <a:gd name="T183" fmla="*/ 554 h 554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350" h="554">
                      <a:moveTo>
                        <a:pt x="342" y="501"/>
                      </a:moveTo>
                      <a:lnTo>
                        <a:pt x="342" y="494"/>
                      </a:lnTo>
                      <a:lnTo>
                        <a:pt x="334" y="494"/>
                      </a:lnTo>
                      <a:lnTo>
                        <a:pt x="327" y="494"/>
                      </a:lnTo>
                      <a:lnTo>
                        <a:pt x="319" y="494"/>
                      </a:lnTo>
                      <a:lnTo>
                        <a:pt x="312" y="494"/>
                      </a:lnTo>
                      <a:lnTo>
                        <a:pt x="304" y="494"/>
                      </a:lnTo>
                      <a:lnTo>
                        <a:pt x="304" y="486"/>
                      </a:lnTo>
                      <a:lnTo>
                        <a:pt x="296" y="486"/>
                      </a:lnTo>
                      <a:lnTo>
                        <a:pt x="296" y="478"/>
                      </a:lnTo>
                      <a:lnTo>
                        <a:pt x="296" y="471"/>
                      </a:lnTo>
                      <a:lnTo>
                        <a:pt x="296" y="478"/>
                      </a:lnTo>
                      <a:lnTo>
                        <a:pt x="289" y="478"/>
                      </a:lnTo>
                      <a:lnTo>
                        <a:pt x="289" y="471"/>
                      </a:lnTo>
                      <a:lnTo>
                        <a:pt x="289" y="463"/>
                      </a:lnTo>
                      <a:lnTo>
                        <a:pt x="289" y="456"/>
                      </a:lnTo>
                      <a:lnTo>
                        <a:pt x="281" y="456"/>
                      </a:lnTo>
                      <a:lnTo>
                        <a:pt x="281" y="448"/>
                      </a:lnTo>
                      <a:lnTo>
                        <a:pt x="281" y="441"/>
                      </a:lnTo>
                      <a:lnTo>
                        <a:pt x="274" y="441"/>
                      </a:lnTo>
                      <a:lnTo>
                        <a:pt x="274" y="433"/>
                      </a:lnTo>
                      <a:lnTo>
                        <a:pt x="266" y="433"/>
                      </a:lnTo>
                      <a:lnTo>
                        <a:pt x="258" y="433"/>
                      </a:lnTo>
                      <a:lnTo>
                        <a:pt x="251" y="433"/>
                      </a:lnTo>
                      <a:lnTo>
                        <a:pt x="251" y="425"/>
                      </a:lnTo>
                      <a:lnTo>
                        <a:pt x="243" y="425"/>
                      </a:lnTo>
                      <a:lnTo>
                        <a:pt x="243" y="418"/>
                      </a:lnTo>
                      <a:lnTo>
                        <a:pt x="243" y="425"/>
                      </a:lnTo>
                      <a:lnTo>
                        <a:pt x="235" y="425"/>
                      </a:lnTo>
                      <a:lnTo>
                        <a:pt x="235" y="433"/>
                      </a:lnTo>
                      <a:lnTo>
                        <a:pt x="235" y="441"/>
                      </a:lnTo>
                      <a:lnTo>
                        <a:pt x="235" y="448"/>
                      </a:lnTo>
                      <a:lnTo>
                        <a:pt x="243" y="448"/>
                      </a:lnTo>
                      <a:lnTo>
                        <a:pt x="243" y="456"/>
                      </a:lnTo>
                      <a:lnTo>
                        <a:pt x="243" y="463"/>
                      </a:lnTo>
                      <a:lnTo>
                        <a:pt x="235" y="463"/>
                      </a:lnTo>
                      <a:lnTo>
                        <a:pt x="235" y="471"/>
                      </a:lnTo>
                      <a:lnTo>
                        <a:pt x="228" y="471"/>
                      </a:lnTo>
                      <a:lnTo>
                        <a:pt x="228" y="463"/>
                      </a:lnTo>
                      <a:lnTo>
                        <a:pt x="235" y="463"/>
                      </a:lnTo>
                      <a:lnTo>
                        <a:pt x="228" y="463"/>
                      </a:lnTo>
                      <a:lnTo>
                        <a:pt x="220" y="463"/>
                      </a:lnTo>
                      <a:lnTo>
                        <a:pt x="213" y="463"/>
                      </a:lnTo>
                      <a:lnTo>
                        <a:pt x="213" y="471"/>
                      </a:lnTo>
                      <a:lnTo>
                        <a:pt x="205" y="471"/>
                      </a:lnTo>
                      <a:lnTo>
                        <a:pt x="205" y="478"/>
                      </a:lnTo>
                      <a:lnTo>
                        <a:pt x="205" y="471"/>
                      </a:lnTo>
                      <a:lnTo>
                        <a:pt x="197" y="471"/>
                      </a:lnTo>
                      <a:lnTo>
                        <a:pt x="197" y="478"/>
                      </a:lnTo>
                      <a:lnTo>
                        <a:pt x="190" y="478"/>
                      </a:lnTo>
                      <a:lnTo>
                        <a:pt x="182" y="478"/>
                      </a:lnTo>
                      <a:lnTo>
                        <a:pt x="182" y="471"/>
                      </a:lnTo>
                      <a:lnTo>
                        <a:pt x="175" y="478"/>
                      </a:lnTo>
                      <a:lnTo>
                        <a:pt x="175" y="486"/>
                      </a:lnTo>
                      <a:lnTo>
                        <a:pt x="175" y="494"/>
                      </a:lnTo>
                      <a:lnTo>
                        <a:pt x="167" y="494"/>
                      </a:lnTo>
                      <a:lnTo>
                        <a:pt x="167" y="501"/>
                      </a:lnTo>
                      <a:lnTo>
                        <a:pt x="159" y="501"/>
                      </a:lnTo>
                      <a:lnTo>
                        <a:pt x="159" y="509"/>
                      </a:lnTo>
                      <a:lnTo>
                        <a:pt x="159" y="516"/>
                      </a:lnTo>
                      <a:lnTo>
                        <a:pt x="167" y="516"/>
                      </a:lnTo>
                      <a:lnTo>
                        <a:pt x="175" y="516"/>
                      </a:lnTo>
                      <a:lnTo>
                        <a:pt x="175" y="524"/>
                      </a:lnTo>
                      <a:lnTo>
                        <a:pt x="175" y="532"/>
                      </a:lnTo>
                      <a:lnTo>
                        <a:pt x="175" y="539"/>
                      </a:lnTo>
                      <a:lnTo>
                        <a:pt x="175" y="532"/>
                      </a:lnTo>
                      <a:lnTo>
                        <a:pt x="175" y="524"/>
                      </a:lnTo>
                      <a:lnTo>
                        <a:pt x="167" y="524"/>
                      </a:lnTo>
                      <a:lnTo>
                        <a:pt x="167" y="532"/>
                      </a:lnTo>
                      <a:lnTo>
                        <a:pt x="167" y="539"/>
                      </a:lnTo>
                      <a:lnTo>
                        <a:pt x="167" y="547"/>
                      </a:lnTo>
                      <a:lnTo>
                        <a:pt x="175" y="547"/>
                      </a:lnTo>
                      <a:lnTo>
                        <a:pt x="167" y="547"/>
                      </a:lnTo>
                      <a:lnTo>
                        <a:pt x="159" y="554"/>
                      </a:lnTo>
                      <a:lnTo>
                        <a:pt x="159" y="547"/>
                      </a:lnTo>
                      <a:lnTo>
                        <a:pt x="152" y="547"/>
                      </a:lnTo>
                      <a:lnTo>
                        <a:pt x="152" y="539"/>
                      </a:lnTo>
                      <a:lnTo>
                        <a:pt x="144" y="539"/>
                      </a:lnTo>
                      <a:lnTo>
                        <a:pt x="144" y="532"/>
                      </a:lnTo>
                      <a:lnTo>
                        <a:pt x="152" y="532"/>
                      </a:lnTo>
                      <a:lnTo>
                        <a:pt x="144" y="524"/>
                      </a:lnTo>
                      <a:lnTo>
                        <a:pt x="144" y="516"/>
                      </a:lnTo>
                      <a:lnTo>
                        <a:pt x="152" y="516"/>
                      </a:lnTo>
                      <a:lnTo>
                        <a:pt x="152" y="509"/>
                      </a:lnTo>
                      <a:lnTo>
                        <a:pt x="144" y="509"/>
                      </a:lnTo>
                      <a:lnTo>
                        <a:pt x="152" y="509"/>
                      </a:lnTo>
                      <a:lnTo>
                        <a:pt x="152" y="501"/>
                      </a:lnTo>
                      <a:lnTo>
                        <a:pt x="152" y="494"/>
                      </a:lnTo>
                      <a:lnTo>
                        <a:pt x="144" y="501"/>
                      </a:lnTo>
                      <a:lnTo>
                        <a:pt x="144" y="509"/>
                      </a:lnTo>
                      <a:lnTo>
                        <a:pt x="137" y="509"/>
                      </a:lnTo>
                      <a:lnTo>
                        <a:pt x="129" y="509"/>
                      </a:lnTo>
                      <a:lnTo>
                        <a:pt x="121" y="509"/>
                      </a:lnTo>
                      <a:lnTo>
                        <a:pt x="121" y="516"/>
                      </a:lnTo>
                      <a:lnTo>
                        <a:pt x="114" y="516"/>
                      </a:lnTo>
                      <a:lnTo>
                        <a:pt x="114" y="509"/>
                      </a:lnTo>
                      <a:lnTo>
                        <a:pt x="114" y="501"/>
                      </a:lnTo>
                      <a:lnTo>
                        <a:pt x="121" y="501"/>
                      </a:lnTo>
                      <a:lnTo>
                        <a:pt x="129" y="501"/>
                      </a:lnTo>
                      <a:lnTo>
                        <a:pt x="137" y="501"/>
                      </a:lnTo>
                      <a:lnTo>
                        <a:pt x="137" y="494"/>
                      </a:lnTo>
                      <a:lnTo>
                        <a:pt x="144" y="494"/>
                      </a:lnTo>
                      <a:lnTo>
                        <a:pt x="144" y="486"/>
                      </a:lnTo>
                      <a:lnTo>
                        <a:pt x="137" y="486"/>
                      </a:lnTo>
                      <a:lnTo>
                        <a:pt x="129" y="486"/>
                      </a:lnTo>
                      <a:lnTo>
                        <a:pt x="121" y="486"/>
                      </a:lnTo>
                      <a:lnTo>
                        <a:pt x="121" y="478"/>
                      </a:lnTo>
                      <a:lnTo>
                        <a:pt x="129" y="478"/>
                      </a:lnTo>
                      <a:lnTo>
                        <a:pt x="129" y="486"/>
                      </a:lnTo>
                      <a:lnTo>
                        <a:pt x="129" y="478"/>
                      </a:lnTo>
                      <a:lnTo>
                        <a:pt x="137" y="478"/>
                      </a:lnTo>
                      <a:lnTo>
                        <a:pt x="137" y="486"/>
                      </a:lnTo>
                      <a:lnTo>
                        <a:pt x="137" y="478"/>
                      </a:lnTo>
                      <a:lnTo>
                        <a:pt x="144" y="478"/>
                      </a:lnTo>
                      <a:lnTo>
                        <a:pt x="144" y="471"/>
                      </a:lnTo>
                      <a:lnTo>
                        <a:pt x="144" y="463"/>
                      </a:lnTo>
                      <a:lnTo>
                        <a:pt x="144" y="456"/>
                      </a:lnTo>
                      <a:lnTo>
                        <a:pt x="137" y="456"/>
                      </a:lnTo>
                      <a:lnTo>
                        <a:pt x="137" y="448"/>
                      </a:lnTo>
                      <a:lnTo>
                        <a:pt x="144" y="448"/>
                      </a:lnTo>
                      <a:lnTo>
                        <a:pt x="137" y="448"/>
                      </a:lnTo>
                      <a:lnTo>
                        <a:pt x="129" y="448"/>
                      </a:lnTo>
                      <a:lnTo>
                        <a:pt x="129" y="456"/>
                      </a:lnTo>
                      <a:lnTo>
                        <a:pt x="129" y="463"/>
                      </a:lnTo>
                      <a:lnTo>
                        <a:pt x="137" y="463"/>
                      </a:lnTo>
                      <a:lnTo>
                        <a:pt x="137" y="471"/>
                      </a:lnTo>
                      <a:lnTo>
                        <a:pt x="129" y="471"/>
                      </a:lnTo>
                      <a:lnTo>
                        <a:pt x="129" y="478"/>
                      </a:lnTo>
                      <a:lnTo>
                        <a:pt x="121" y="478"/>
                      </a:lnTo>
                      <a:lnTo>
                        <a:pt x="114" y="478"/>
                      </a:lnTo>
                      <a:lnTo>
                        <a:pt x="114" y="486"/>
                      </a:lnTo>
                      <a:lnTo>
                        <a:pt x="106" y="486"/>
                      </a:lnTo>
                      <a:lnTo>
                        <a:pt x="106" y="478"/>
                      </a:lnTo>
                      <a:lnTo>
                        <a:pt x="114" y="478"/>
                      </a:lnTo>
                      <a:lnTo>
                        <a:pt x="114" y="471"/>
                      </a:lnTo>
                      <a:lnTo>
                        <a:pt x="106" y="471"/>
                      </a:lnTo>
                      <a:lnTo>
                        <a:pt x="106" y="463"/>
                      </a:lnTo>
                      <a:lnTo>
                        <a:pt x="99" y="463"/>
                      </a:lnTo>
                      <a:lnTo>
                        <a:pt x="99" y="456"/>
                      </a:lnTo>
                      <a:lnTo>
                        <a:pt x="99" y="448"/>
                      </a:lnTo>
                      <a:lnTo>
                        <a:pt x="91" y="448"/>
                      </a:lnTo>
                      <a:lnTo>
                        <a:pt x="91" y="441"/>
                      </a:lnTo>
                      <a:lnTo>
                        <a:pt x="91" y="448"/>
                      </a:lnTo>
                      <a:lnTo>
                        <a:pt x="83" y="448"/>
                      </a:lnTo>
                      <a:lnTo>
                        <a:pt x="76" y="448"/>
                      </a:lnTo>
                      <a:lnTo>
                        <a:pt x="68" y="441"/>
                      </a:lnTo>
                      <a:lnTo>
                        <a:pt x="68" y="433"/>
                      </a:lnTo>
                      <a:lnTo>
                        <a:pt x="76" y="433"/>
                      </a:lnTo>
                      <a:lnTo>
                        <a:pt x="76" y="441"/>
                      </a:lnTo>
                      <a:lnTo>
                        <a:pt x="76" y="433"/>
                      </a:lnTo>
                      <a:lnTo>
                        <a:pt x="76" y="441"/>
                      </a:lnTo>
                      <a:lnTo>
                        <a:pt x="83" y="441"/>
                      </a:lnTo>
                      <a:lnTo>
                        <a:pt x="83" y="433"/>
                      </a:lnTo>
                      <a:lnTo>
                        <a:pt x="91" y="433"/>
                      </a:lnTo>
                      <a:lnTo>
                        <a:pt x="99" y="433"/>
                      </a:lnTo>
                      <a:lnTo>
                        <a:pt x="99" y="425"/>
                      </a:lnTo>
                      <a:lnTo>
                        <a:pt x="91" y="425"/>
                      </a:lnTo>
                      <a:lnTo>
                        <a:pt x="91" y="418"/>
                      </a:lnTo>
                      <a:lnTo>
                        <a:pt x="83" y="418"/>
                      </a:lnTo>
                      <a:lnTo>
                        <a:pt x="91" y="418"/>
                      </a:lnTo>
                      <a:lnTo>
                        <a:pt x="91" y="410"/>
                      </a:lnTo>
                      <a:lnTo>
                        <a:pt x="83" y="403"/>
                      </a:lnTo>
                      <a:lnTo>
                        <a:pt x="76" y="403"/>
                      </a:lnTo>
                      <a:lnTo>
                        <a:pt x="68" y="403"/>
                      </a:lnTo>
                      <a:lnTo>
                        <a:pt x="76" y="403"/>
                      </a:lnTo>
                      <a:lnTo>
                        <a:pt x="76" y="395"/>
                      </a:lnTo>
                      <a:lnTo>
                        <a:pt x="68" y="395"/>
                      </a:lnTo>
                      <a:lnTo>
                        <a:pt x="68" y="387"/>
                      </a:lnTo>
                      <a:lnTo>
                        <a:pt x="60" y="387"/>
                      </a:lnTo>
                      <a:lnTo>
                        <a:pt x="53" y="380"/>
                      </a:lnTo>
                      <a:lnTo>
                        <a:pt x="53" y="372"/>
                      </a:lnTo>
                      <a:lnTo>
                        <a:pt x="45" y="372"/>
                      </a:lnTo>
                      <a:lnTo>
                        <a:pt x="38" y="372"/>
                      </a:lnTo>
                      <a:lnTo>
                        <a:pt x="45" y="372"/>
                      </a:lnTo>
                      <a:lnTo>
                        <a:pt x="45" y="365"/>
                      </a:lnTo>
                      <a:lnTo>
                        <a:pt x="53" y="365"/>
                      </a:lnTo>
                      <a:lnTo>
                        <a:pt x="60" y="365"/>
                      </a:lnTo>
                      <a:lnTo>
                        <a:pt x="60" y="357"/>
                      </a:lnTo>
                      <a:lnTo>
                        <a:pt x="68" y="357"/>
                      </a:lnTo>
                      <a:lnTo>
                        <a:pt x="68" y="349"/>
                      </a:lnTo>
                      <a:lnTo>
                        <a:pt x="76" y="349"/>
                      </a:lnTo>
                      <a:lnTo>
                        <a:pt x="83" y="349"/>
                      </a:lnTo>
                      <a:lnTo>
                        <a:pt x="83" y="342"/>
                      </a:lnTo>
                      <a:lnTo>
                        <a:pt x="76" y="342"/>
                      </a:lnTo>
                      <a:lnTo>
                        <a:pt x="76" y="334"/>
                      </a:lnTo>
                      <a:lnTo>
                        <a:pt x="68" y="334"/>
                      </a:lnTo>
                      <a:lnTo>
                        <a:pt x="60" y="334"/>
                      </a:lnTo>
                      <a:lnTo>
                        <a:pt x="53" y="334"/>
                      </a:lnTo>
                      <a:lnTo>
                        <a:pt x="53" y="327"/>
                      </a:lnTo>
                      <a:lnTo>
                        <a:pt x="60" y="327"/>
                      </a:lnTo>
                      <a:lnTo>
                        <a:pt x="60" y="334"/>
                      </a:lnTo>
                      <a:lnTo>
                        <a:pt x="60" y="327"/>
                      </a:lnTo>
                      <a:lnTo>
                        <a:pt x="68" y="327"/>
                      </a:lnTo>
                      <a:lnTo>
                        <a:pt x="76" y="327"/>
                      </a:lnTo>
                      <a:lnTo>
                        <a:pt x="83" y="327"/>
                      </a:lnTo>
                      <a:lnTo>
                        <a:pt x="83" y="319"/>
                      </a:lnTo>
                      <a:lnTo>
                        <a:pt x="76" y="319"/>
                      </a:lnTo>
                      <a:lnTo>
                        <a:pt x="83" y="319"/>
                      </a:lnTo>
                      <a:lnTo>
                        <a:pt x="83" y="311"/>
                      </a:lnTo>
                      <a:lnTo>
                        <a:pt x="76" y="304"/>
                      </a:lnTo>
                      <a:lnTo>
                        <a:pt x="76" y="296"/>
                      </a:lnTo>
                      <a:lnTo>
                        <a:pt x="76" y="289"/>
                      </a:lnTo>
                      <a:lnTo>
                        <a:pt x="76" y="281"/>
                      </a:lnTo>
                      <a:lnTo>
                        <a:pt x="83" y="273"/>
                      </a:lnTo>
                      <a:lnTo>
                        <a:pt x="91" y="266"/>
                      </a:lnTo>
                      <a:lnTo>
                        <a:pt x="99" y="266"/>
                      </a:lnTo>
                      <a:lnTo>
                        <a:pt x="99" y="258"/>
                      </a:lnTo>
                      <a:lnTo>
                        <a:pt x="91" y="258"/>
                      </a:lnTo>
                      <a:lnTo>
                        <a:pt x="99" y="258"/>
                      </a:lnTo>
                      <a:lnTo>
                        <a:pt x="99" y="251"/>
                      </a:lnTo>
                      <a:lnTo>
                        <a:pt x="91" y="251"/>
                      </a:lnTo>
                      <a:lnTo>
                        <a:pt x="83" y="251"/>
                      </a:lnTo>
                      <a:lnTo>
                        <a:pt x="83" y="258"/>
                      </a:lnTo>
                      <a:lnTo>
                        <a:pt x="76" y="258"/>
                      </a:lnTo>
                      <a:lnTo>
                        <a:pt x="76" y="266"/>
                      </a:lnTo>
                      <a:lnTo>
                        <a:pt x="68" y="266"/>
                      </a:lnTo>
                      <a:lnTo>
                        <a:pt x="68" y="258"/>
                      </a:lnTo>
                      <a:lnTo>
                        <a:pt x="60" y="258"/>
                      </a:lnTo>
                      <a:lnTo>
                        <a:pt x="60" y="266"/>
                      </a:lnTo>
                      <a:lnTo>
                        <a:pt x="53" y="266"/>
                      </a:lnTo>
                      <a:lnTo>
                        <a:pt x="53" y="258"/>
                      </a:lnTo>
                      <a:lnTo>
                        <a:pt x="60" y="258"/>
                      </a:lnTo>
                      <a:lnTo>
                        <a:pt x="60" y="251"/>
                      </a:lnTo>
                      <a:lnTo>
                        <a:pt x="68" y="251"/>
                      </a:lnTo>
                      <a:lnTo>
                        <a:pt x="68" y="258"/>
                      </a:lnTo>
                      <a:lnTo>
                        <a:pt x="76" y="258"/>
                      </a:lnTo>
                      <a:lnTo>
                        <a:pt x="76" y="251"/>
                      </a:lnTo>
                      <a:lnTo>
                        <a:pt x="83" y="251"/>
                      </a:lnTo>
                      <a:lnTo>
                        <a:pt x="83" y="243"/>
                      </a:lnTo>
                      <a:lnTo>
                        <a:pt x="83" y="235"/>
                      </a:lnTo>
                      <a:lnTo>
                        <a:pt x="76" y="235"/>
                      </a:lnTo>
                      <a:lnTo>
                        <a:pt x="76" y="228"/>
                      </a:lnTo>
                      <a:lnTo>
                        <a:pt x="76" y="220"/>
                      </a:lnTo>
                      <a:lnTo>
                        <a:pt x="68" y="220"/>
                      </a:lnTo>
                      <a:lnTo>
                        <a:pt x="68" y="213"/>
                      </a:lnTo>
                      <a:lnTo>
                        <a:pt x="60" y="213"/>
                      </a:lnTo>
                      <a:lnTo>
                        <a:pt x="60" y="205"/>
                      </a:lnTo>
                      <a:lnTo>
                        <a:pt x="53" y="205"/>
                      </a:lnTo>
                      <a:lnTo>
                        <a:pt x="45" y="205"/>
                      </a:lnTo>
                      <a:lnTo>
                        <a:pt x="38" y="205"/>
                      </a:lnTo>
                      <a:lnTo>
                        <a:pt x="38" y="197"/>
                      </a:lnTo>
                      <a:lnTo>
                        <a:pt x="45" y="197"/>
                      </a:lnTo>
                      <a:lnTo>
                        <a:pt x="38" y="197"/>
                      </a:lnTo>
                      <a:lnTo>
                        <a:pt x="30" y="197"/>
                      </a:lnTo>
                      <a:lnTo>
                        <a:pt x="30" y="190"/>
                      </a:lnTo>
                      <a:lnTo>
                        <a:pt x="30" y="182"/>
                      </a:lnTo>
                      <a:lnTo>
                        <a:pt x="22" y="182"/>
                      </a:lnTo>
                      <a:lnTo>
                        <a:pt x="15" y="182"/>
                      </a:lnTo>
                      <a:lnTo>
                        <a:pt x="15" y="175"/>
                      </a:lnTo>
                      <a:lnTo>
                        <a:pt x="22" y="175"/>
                      </a:lnTo>
                      <a:lnTo>
                        <a:pt x="22" y="182"/>
                      </a:lnTo>
                      <a:lnTo>
                        <a:pt x="22" y="175"/>
                      </a:lnTo>
                      <a:lnTo>
                        <a:pt x="30" y="175"/>
                      </a:lnTo>
                      <a:lnTo>
                        <a:pt x="30" y="167"/>
                      </a:lnTo>
                      <a:lnTo>
                        <a:pt x="22" y="167"/>
                      </a:lnTo>
                      <a:lnTo>
                        <a:pt x="22" y="159"/>
                      </a:lnTo>
                      <a:lnTo>
                        <a:pt x="22" y="152"/>
                      </a:lnTo>
                      <a:lnTo>
                        <a:pt x="22" y="144"/>
                      </a:lnTo>
                      <a:lnTo>
                        <a:pt x="22" y="137"/>
                      </a:lnTo>
                      <a:lnTo>
                        <a:pt x="15" y="137"/>
                      </a:lnTo>
                      <a:lnTo>
                        <a:pt x="15" y="144"/>
                      </a:lnTo>
                      <a:lnTo>
                        <a:pt x="15" y="137"/>
                      </a:lnTo>
                      <a:lnTo>
                        <a:pt x="7" y="137"/>
                      </a:lnTo>
                      <a:lnTo>
                        <a:pt x="7" y="129"/>
                      </a:lnTo>
                      <a:lnTo>
                        <a:pt x="15" y="129"/>
                      </a:lnTo>
                      <a:lnTo>
                        <a:pt x="15" y="121"/>
                      </a:lnTo>
                      <a:lnTo>
                        <a:pt x="15" y="114"/>
                      </a:lnTo>
                      <a:lnTo>
                        <a:pt x="22" y="106"/>
                      </a:lnTo>
                      <a:lnTo>
                        <a:pt x="15" y="106"/>
                      </a:lnTo>
                      <a:lnTo>
                        <a:pt x="22" y="99"/>
                      </a:lnTo>
                      <a:lnTo>
                        <a:pt x="22" y="91"/>
                      </a:lnTo>
                      <a:lnTo>
                        <a:pt x="15" y="91"/>
                      </a:lnTo>
                      <a:lnTo>
                        <a:pt x="15" y="83"/>
                      </a:lnTo>
                      <a:lnTo>
                        <a:pt x="22" y="76"/>
                      </a:lnTo>
                      <a:lnTo>
                        <a:pt x="22" y="68"/>
                      </a:lnTo>
                      <a:lnTo>
                        <a:pt x="22" y="61"/>
                      </a:lnTo>
                      <a:lnTo>
                        <a:pt x="15" y="61"/>
                      </a:lnTo>
                      <a:lnTo>
                        <a:pt x="15" y="53"/>
                      </a:lnTo>
                      <a:lnTo>
                        <a:pt x="7" y="53"/>
                      </a:lnTo>
                      <a:lnTo>
                        <a:pt x="7" y="45"/>
                      </a:lnTo>
                      <a:lnTo>
                        <a:pt x="7" y="38"/>
                      </a:lnTo>
                      <a:lnTo>
                        <a:pt x="7" y="30"/>
                      </a:lnTo>
                      <a:lnTo>
                        <a:pt x="7" y="23"/>
                      </a:lnTo>
                      <a:lnTo>
                        <a:pt x="7" y="15"/>
                      </a:lnTo>
                      <a:lnTo>
                        <a:pt x="0" y="15"/>
                      </a:lnTo>
                      <a:lnTo>
                        <a:pt x="7" y="15"/>
                      </a:lnTo>
                      <a:lnTo>
                        <a:pt x="7" y="7"/>
                      </a:lnTo>
                      <a:lnTo>
                        <a:pt x="7" y="0"/>
                      </a:ln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7" y="7"/>
                      </a:lnTo>
                      <a:lnTo>
                        <a:pt x="15" y="7"/>
                      </a:lnTo>
                      <a:lnTo>
                        <a:pt x="15" y="15"/>
                      </a:lnTo>
                      <a:lnTo>
                        <a:pt x="22" y="23"/>
                      </a:lnTo>
                      <a:lnTo>
                        <a:pt x="22" y="30"/>
                      </a:lnTo>
                      <a:lnTo>
                        <a:pt x="22" y="38"/>
                      </a:lnTo>
                      <a:lnTo>
                        <a:pt x="22" y="45"/>
                      </a:lnTo>
                      <a:lnTo>
                        <a:pt x="22" y="53"/>
                      </a:lnTo>
                      <a:lnTo>
                        <a:pt x="30" y="53"/>
                      </a:lnTo>
                      <a:lnTo>
                        <a:pt x="30" y="61"/>
                      </a:lnTo>
                      <a:lnTo>
                        <a:pt x="38" y="61"/>
                      </a:lnTo>
                      <a:lnTo>
                        <a:pt x="38" y="68"/>
                      </a:lnTo>
                      <a:lnTo>
                        <a:pt x="45" y="68"/>
                      </a:lnTo>
                      <a:lnTo>
                        <a:pt x="45" y="76"/>
                      </a:lnTo>
                      <a:lnTo>
                        <a:pt x="38" y="76"/>
                      </a:lnTo>
                      <a:lnTo>
                        <a:pt x="38" y="83"/>
                      </a:lnTo>
                      <a:lnTo>
                        <a:pt x="30" y="83"/>
                      </a:lnTo>
                      <a:lnTo>
                        <a:pt x="30" y="91"/>
                      </a:lnTo>
                      <a:lnTo>
                        <a:pt x="38" y="91"/>
                      </a:lnTo>
                      <a:lnTo>
                        <a:pt x="38" y="99"/>
                      </a:lnTo>
                      <a:lnTo>
                        <a:pt x="45" y="99"/>
                      </a:lnTo>
                      <a:lnTo>
                        <a:pt x="45" y="106"/>
                      </a:lnTo>
                      <a:lnTo>
                        <a:pt x="38" y="106"/>
                      </a:lnTo>
                      <a:lnTo>
                        <a:pt x="38" y="114"/>
                      </a:lnTo>
                      <a:lnTo>
                        <a:pt x="38" y="121"/>
                      </a:lnTo>
                      <a:lnTo>
                        <a:pt x="38" y="129"/>
                      </a:lnTo>
                      <a:lnTo>
                        <a:pt x="38" y="137"/>
                      </a:lnTo>
                      <a:lnTo>
                        <a:pt x="45" y="137"/>
                      </a:lnTo>
                      <a:lnTo>
                        <a:pt x="45" y="144"/>
                      </a:lnTo>
                      <a:lnTo>
                        <a:pt x="45" y="152"/>
                      </a:lnTo>
                      <a:lnTo>
                        <a:pt x="53" y="152"/>
                      </a:lnTo>
                      <a:lnTo>
                        <a:pt x="60" y="144"/>
                      </a:lnTo>
                      <a:lnTo>
                        <a:pt x="68" y="144"/>
                      </a:lnTo>
                      <a:lnTo>
                        <a:pt x="68" y="137"/>
                      </a:lnTo>
                      <a:lnTo>
                        <a:pt x="68" y="144"/>
                      </a:lnTo>
                      <a:lnTo>
                        <a:pt x="68" y="152"/>
                      </a:lnTo>
                      <a:lnTo>
                        <a:pt x="68" y="144"/>
                      </a:lnTo>
                      <a:lnTo>
                        <a:pt x="76" y="144"/>
                      </a:lnTo>
                      <a:lnTo>
                        <a:pt x="83" y="144"/>
                      </a:lnTo>
                      <a:lnTo>
                        <a:pt x="83" y="152"/>
                      </a:lnTo>
                      <a:lnTo>
                        <a:pt x="76" y="152"/>
                      </a:lnTo>
                      <a:lnTo>
                        <a:pt x="83" y="152"/>
                      </a:lnTo>
                      <a:lnTo>
                        <a:pt x="83" y="159"/>
                      </a:lnTo>
                      <a:lnTo>
                        <a:pt x="91" y="167"/>
                      </a:lnTo>
                      <a:lnTo>
                        <a:pt x="83" y="167"/>
                      </a:lnTo>
                      <a:lnTo>
                        <a:pt x="83" y="159"/>
                      </a:lnTo>
                      <a:lnTo>
                        <a:pt x="76" y="159"/>
                      </a:lnTo>
                      <a:lnTo>
                        <a:pt x="76" y="152"/>
                      </a:lnTo>
                      <a:lnTo>
                        <a:pt x="76" y="159"/>
                      </a:lnTo>
                      <a:lnTo>
                        <a:pt x="68" y="159"/>
                      </a:lnTo>
                      <a:lnTo>
                        <a:pt x="76" y="159"/>
                      </a:lnTo>
                      <a:lnTo>
                        <a:pt x="76" y="167"/>
                      </a:lnTo>
                      <a:lnTo>
                        <a:pt x="68" y="167"/>
                      </a:lnTo>
                      <a:lnTo>
                        <a:pt x="68" y="159"/>
                      </a:lnTo>
                      <a:lnTo>
                        <a:pt x="60" y="159"/>
                      </a:lnTo>
                      <a:lnTo>
                        <a:pt x="53" y="159"/>
                      </a:lnTo>
                      <a:lnTo>
                        <a:pt x="45" y="159"/>
                      </a:lnTo>
                      <a:lnTo>
                        <a:pt x="38" y="152"/>
                      </a:lnTo>
                      <a:lnTo>
                        <a:pt x="30" y="152"/>
                      </a:lnTo>
                      <a:lnTo>
                        <a:pt x="30" y="159"/>
                      </a:lnTo>
                      <a:lnTo>
                        <a:pt x="38" y="159"/>
                      </a:lnTo>
                      <a:lnTo>
                        <a:pt x="45" y="159"/>
                      </a:lnTo>
                      <a:lnTo>
                        <a:pt x="45" y="167"/>
                      </a:lnTo>
                      <a:lnTo>
                        <a:pt x="45" y="175"/>
                      </a:lnTo>
                      <a:lnTo>
                        <a:pt x="45" y="182"/>
                      </a:lnTo>
                      <a:lnTo>
                        <a:pt x="45" y="190"/>
                      </a:lnTo>
                      <a:lnTo>
                        <a:pt x="38" y="190"/>
                      </a:lnTo>
                      <a:lnTo>
                        <a:pt x="45" y="190"/>
                      </a:lnTo>
                      <a:lnTo>
                        <a:pt x="38" y="190"/>
                      </a:lnTo>
                      <a:lnTo>
                        <a:pt x="38" y="197"/>
                      </a:lnTo>
                      <a:lnTo>
                        <a:pt x="45" y="197"/>
                      </a:lnTo>
                      <a:lnTo>
                        <a:pt x="45" y="190"/>
                      </a:lnTo>
                      <a:lnTo>
                        <a:pt x="53" y="190"/>
                      </a:lnTo>
                      <a:lnTo>
                        <a:pt x="60" y="197"/>
                      </a:lnTo>
                      <a:lnTo>
                        <a:pt x="68" y="197"/>
                      </a:lnTo>
                      <a:lnTo>
                        <a:pt x="68" y="205"/>
                      </a:lnTo>
                      <a:lnTo>
                        <a:pt x="68" y="213"/>
                      </a:lnTo>
                      <a:lnTo>
                        <a:pt x="76" y="213"/>
                      </a:lnTo>
                      <a:lnTo>
                        <a:pt x="76" y="220"/>
                      </a:lnTo>
                      <a:lnTo>
                        <a:pt x="83" y="220"/>
                      </a:lnTo>
                      <a:lnTo>
                        <a:pt x="91" y="220"/>
                      </a:lnTo>
                      <a:lnTo>
                        <a:pt x="91" y="213"/>
                      </a:lnTo>
                      <a:lnTo>
                        <a:pt x="91" y="220"/>
                      </a:lnTo>
                      <a:lnTo>
                        <a:pt x="99" y="220"/>
                      </a:lnTo>
                      <a:lnTo>
                        <a:pt x="106" y="220"/>
                      </a:lnTo>
                      <a:lnTo>
                        <a:pt x="99" y="220"/>
                      </a:lnTo>
                      <a:lnTo>
                        <a:pt x="99" y="213"/>
                      </a:lnTo>
                      <a:lnTo>
                        <a:pt x="106" y="213"/>
                      </a:lnTo>
                      <a:lnTo>
                        <a:pt x="106" y="220"/>
                      </a:lnTo>
                      <a:lnTo>
                        <a:pt x="114" y="220"/>
                      </a:lnTo>
                      <a:lnTo>
                        <a:pt x="114" y="228"/>
                      </a:lnTo>
                      <a:lnTo>
                        <a:pt x="106" y="228"/>
                      </a:lnTo>
                      <a:lnTo>
                        <a:pt x="106" y="235"/>
                      </a:lnTo>
                      <a:lnTo>
                        <a:pt x="106" y="243"/>
                      </a:lnTo>
                      <a:lnTo>
                        <a:pt x="106" y="251"/>
                      </a:lnTo>
                      <a:lnTo>
                        <a:pt x="114" y="251"/>
                      </a:lnTo>
                      <a:lnTo>
                        <a:pt x="106" y="251"/>
                      </a:lnTo>
                      <a:lnTo>
                        <a:pt x="114" y="258"/>
                      </a:lnTo>
                      <a:lnTo>
                        <a:pt x="121" y="266"/>
                      </a:lnTo>
                      <a:lnTo>
                        <a:pt x="121" y="258"/>
                      </a:lnTo>
                      <a:lnTo>
                        <a:pt x="129" y="258"/>
                      </a:lnTo>
                      <a:lnTo>
                        <a:pt x="129" y="266"/>
                      </a:lnTo>
                      <a:lnTo>
                        <a:pt x="129" y="273"/>
                      </a:lnTo>
                      <a:lnTo>
                        <a:pt x="121" y="273"/>
                      </a:lnTo>
                      <a:lnTo>
                        <a:pt x="121" y="281"/>
                      </a:lnTo>
                      <a:lnTo>
                        <a:pt x="129" y="281"/>
                      </a:lnTo>
                      <a:lnTo>
                        <a:pt x="129" y="289"/>
                      </a:lnTo>
                      <a:lnTo>
                        <a:pt x="121" y="289"/>
                      </a:lnTo>
                      <a:lnTo>
                        <a:pt x="121" y="296"/>
                      </a:lnTo>
                      <a:lnTo>
                        <a:pt x="129" y="296"/>
                      </a:lnTo>
                      <a:lnTo>
                        <a:pt x="129" y="304"/>
                      </a:lnTo>
                      <a:lnTo>
                        <a:pt x="129" y="311"/>
                      </a:lnTo>
                      <a:lnTo>
                        <a:pt x="121" y="311"/>
                      </a:lnTo>
                      <a:lnTo>
                        <a:pt x="121" y="319"/>
                      </a:lnTo>
                      <a:lnTo>
                        <a:pt x="121" y="311"/>
                      </a:lnTo>
                      <a:lnTo>
                        <a:pt x="114" y="311"/>
                      </a:lnTo>
                      <a:lnTo>
                        <a:pt x="114" y="319"/>
                      </a:lnTo>
                      <a:lnTo>
                        <a:pt x="114" y="327"/>
                      </a:lnTo>
                      <a:lnTo>
                        <a:pt x="114" y="334"/>
                      </a:lnTo>
                      <a:lnTo>
                        <a:pt x="106" y="334"/>
                      </a:lnTo>
                      <a:lnTo>
                        <a:pt x="106" y="342"/>
                      </a:lnTo>
                      <a:lnTo>
                        <a:pt x="106" y="349"/>
                      </a:lnTo>
                      <a:lnTo>
                        <a:pt x="99" y="349"/>
                      </a:lnTo>
                      <a:lnTo>
                        <a:pt x="99" y="357"/>
                      </a:lnTo>
                      <a:lnTo>
                        <a:pt x="91" y="357"/>
                      </a:lnTo>
                      <a:lnTo>
                        <a:pt x="91" y="365"/>
                      </a:lnTo>
                      <a:lnTo>
                        <a:pt x="91" y="372"/>
                      </a:lnTo>
                      <a:lnTo>
                        <a:pt x="83" y="372"/>
                      </a:lnTo>
                      <a:lnTo>
                        <a:pt x="76" y="372"/>
                      </a:lnTo>
                      <a:lnTo>
                        <a:pt x="76" y="365"/>
                      </a:lnTo>
                      <a:lnTo>
                        <a:pt x="68" y="365"/>
                      </a:lnTo>
                      <a:lnTo>
                        <a:pt x="68" y="372"/>
                      </a:lnTo>
                      <a:lnTo>
                        <a:pt x="68" y="380"/>
                      </a:lnTo>
                      <a:lnTo>
                        <a:pt x="76" y="380"/>
                      </a:lnTo>
                      <a:lnTo>
                        <a:pt x="83" y="380"/>
                      </a:lnTo>
                      <a:lnTo>
                        <a:pt x="91" y="380"/>
                      </a:lnTo>
                      <a:lnTo>
                        <a:pt x="99" y="380"/>
                      </a:lnTo>
                      <a:lnTo>
                        <a:pt x="99" y="372"/>
                      </a:lnTo>
                      <a:lnTo>
                        <a:pt x="106" y="372"/>
                      </a:lnTo>
                      <a:lnTo>
                        <a:pt x="106" y="380"/>
                      </a:lnTo>
                      <a:lnTo>
                        <a:pt x="106" y="387"/>
                      </a:lnTo>
                      <a:lnTo>
                        <a:pt x="106" y="395"/>
                      </a:lnTo>
                      <a:lnTo>
                        <a:pt x="114" y="395"/>
                      </a:lnTo>
                      <a:lnTo>
                        <a:pt x="106" y="395"/>
                      </a:lnTo>
                      <a:lnTo>
                        <a:pt x="106" y="403"/>
                      </a:lnTo>
                      <a:lnTo>
                        <a:pt x="114" y="403"/>
                      </a:lnTo>
                      <a:lnTo>
                        <a:pt x="114" y="410"/>
                      </a:lnTo>
                      <a:lnTo>
                        <a:pt x="106" y="410"/>
                      </a:lnTo>
                      <a:lnTo>
                        <a:pt x="114" y="410"/>
                      </a:lnTo>
                      <a:lnTo>
                        <a:pt x="114" y="418"/>
                      </a:lnTo>
                      <a:lnTo>
                        <a:pt x="114" y="425"/>
                      </a:lnTo>
                      <a:lnTo>
                        <a:pt x="121" y="425"/>
                      </a:lnTo>
                      <a:lnTo>
                        <a:pt x="114" y="425"/>
                      </a:lnTo>
                      <a:lnTo>
                        <a:pt x="114" y="433"/>
                      </a:lnTo>
                      <a:lnTo>
                        <a:pt x="121" y="433"/>
                      </a:lnTo>
                      <a:lnTo>
                        <a:pt x="121" y="425"/>
                      </a:lnTo>
                      <a:lnTo>
                        <a:pt x="121" y="418"/>
                      </a:lnTo>
                      <a:lnTo>
                        <a:pt x="129" y="418"/>
                      </a:lnTo>
                      <a:lnTo>
                        <a:pt x="137" y="418"/>
                      </a:lnTo>
                      <a:lnTo>
                        <a:pt x="137" y="425"/>
                      </a:lnTo>
                      <a:lnTo>
                        <a:pt x="129" y="425"/>
                      </a:lnTo>
                      <a:lnTo>
                        <a:pt x="129" y="433"/>
                      </a:lnTo>
                      <a:lnTo>
                        <a:pt x="121" y="441"/>
                      </a:lnTo>
                      <a:lnTo>
                        <a:pt x="121" y="448"/>
                      </a:lnTo>
                      <a:lnTo>
                        <a:pt x="129" y="448"/>
                      </a:lnTo>
                      <a:lnTo>
                        <a:pt x="137" y="448"/>
                      </a:lnTo>
                      <a:lnTo>
                        <a:pt x="137" y="441"/>
                      </a:lnTo>
                      <a:lnTo>
                        <a:pt x="144" y="441"/>
                      </a:lnTo>
                      <a:lnTo>
                        <a:pt x="144" y="448"/>
                      </a:lnTo>
                      <a:lnTo>
                        <a:pt x="144" y="456"/>
                      </a:lnTo>
                      <a:lnTo>
                        <a:pt x="152" y="456"/>
                      </a:lnTo>
                      <a:lnTo>
                        <a:pt x="152" y="463"/>
                      </a:lnTo>
                      <a:lnTo>
                        <a:pt x="152" y="471"/>
                      </a:lnTo>
                      <a:lnTo>
                        <a:pt x="159" y="471"/>
                      </a:lnTo>
                      <a:lnTo>
                        <a:pt x="159" y="463"/>
                      </a:lnTo>
                      <a:lnTo>
                        <a:pt x="167" y="463"/>
                      </a:lnTo>
                      <a:lnTo>
                        <a:pt x="167" y="456"/>
                      </a:lnTo>
                      <a:lnTo>
                        <a:pt x="175" y="456"/>
                      </a:lnTo>
                      <a:lnTo>
                        <a:pt x="175" y="463"/>
                      </a:lnTo>
                      <a:lnTo>
                        <a:pt x="182" y="463"/>
                      </a:lnTo>
                      <a:lnTo>
                        <a:pt x="182" y="456"/>
                      </a:lnTo>
                      <a:lnTo>
                        <a:pt x="190" y="456"/>
                      </a:lnTo>
                      <a:lnTo>
                        <a:pt x="190" y="448"/>
                      </a:lnTo>
                      <a:lnTo>
                        <a:pt x="197" y="448"/>
                      </a:lnTo>
                      <a:lnTo>
                        <a:pt x="197" y="441"/>
                      </a:lnTo>
                      <a:lnTo>
                        <a:pt x="205" y="441"/>
                      </a:lnTo>
                      <a:lnTo>
                        <a:pt x="197" y="433"/>
                      </a:lnTo>
                      <a:lnTo>
                        <a:pt x="205" y="433"/>
                      </a:lnTo>
                      <a:lnTo>
                        <a:pt x="213" y="433"/>
                      </a:lnTo>
                      <a:lnTo>
                        <a:pt x="213" y="425"/>
                      </a:lnTo>
                      <a:lnTo>
                        <a:pt x="220" y="425"/>
                      </a:lnTo>
                      <a:lnTo>
                        <a:pt x="228" y="425"/>
                      </a:lnTo>
                      <a:lnTo>
                        <a:pt x="235" y="425"/>
                      </a:lnTo>
                      <a:lnTo>
                        <a:pt x="235" y="418"/>
                      </a:lnTo>
                      <a:lnTo>
                        <a:pt x="235" y="410"/>
                      </a:lnTo>
                      <a:lnTo>
                        <a:pt x="235" y="403"/>
                      </a:lnTo>
                      <a:lnTo>
                        <a:pt x="243" y="403"/>
                      </a:lnTo>
                      <a:lnTo>
                        <a:pt x="251" y="410"/>
                      </a:lnTo>
                      <a:lnTo>
                        <a:pt x="258" y="410"/>
                      </a:lnTo>
                      <a:lnTo>
                        <a:pt x="258" y="403"/>
                      </a:lnTo>
                      <a:lnTo>
                        <a:pt x="258" y="395"/>
                      </a:lnTo>
                      <a:lnTo>
                        <a:pt x="258" y="403"/>
                      </a:lnTo>
                      <a:lnTo>
                        <a:pt x="266" y="403"/>
                      </a:lnTo>
                      <a:lnTo>
                        <a:pt x="258" y="403"/>
                      </a:lnTo>
                      <a:lnTo>
                        <a:pt x="258" y="410"/>
                      </a:lnTo>
                      <a:lnTo>
                        <a:pt x="266" y="410"/>
                      </a:lnTo>
                      <a:lnTo>
                        <a:pt x="266" y="418"/>
                      </a:lnTo>
                      <a:lnTo>
                        <a:pt x="274" y="418"/>
                      </a:lnTo>
                      <a:lnTo>
                        <a:pt x="281" y="418"/>
                      </a:lnTo>
                      <a:lnTo>
                        <a:pt x="281" y="425"/>
                      </a:lnTo>
                      <a:lnTo>
                        <a:pt x="281" y="433"/>
                      </a:lnTo>
                      <a:lnTo>
                        <a:pt x="289" y="433"/>
                      </a:lnTo>
                      <a:lnTo>
                        <a:pt x="289" y="441"/>
                      </a:lnTo>
                      <a:lnTo>
                        <a:pt x="296" y="448"/>
                      </a:lnTo>
                      <a:lnTo>
                        <a:pt x="296" y="456"/>
                      </a:lnTo>
                      <a:lnTo>
                        <a:pt x="304" y="456"/>
                      </a:lnTo>
                      <a:lnTo>
                        <a:pt x="304" y="463"/>
                      </a:lnTo>
                      <a:lnTo>
                        <a:pt x="312" y="463"/>
                      </a:lnTo>
                      <a:lnTo>
                        <a:pt x="304" y="471"/>
                      </a:lnTo>
                      <a:lnTo>
                        <a:pt x="304" y="478"/>
                      </a:lnTo>
                      <a:lnTo>
                        <a:pt x="304" y="486"/>
                      </a:lnTo>
                      <a:lnTo>
                        <a:pt x="312" y="494"/>
                      </a:lnTo>
                      <a:lnTo>
                        <a:pt x="319" y="494"/>
                      </a:lnTo>
                      <a:lnTo>
                        <a:pt x="319" y="486"/>
                      </a:lnTo>
                      <a:lnTo>
                        <a:pt x="319" y="478"/>
                      </a:lnTo>
                      <a:lnTo>
                        <a:pt x="327" y="478"/>
                      </a:lnTo>
                      <a:lnTo>
                        <a:pt x="327" y="486"/>
                      </a:lnTo>
                      <a:lnTo>
                        <a:pt x="334" y="486"/>
                      </a:lnTo>
                      <a:lnTo>
                        <a:pt x="342" y="486"/>
                      </a:lnTo>
                      <a:lnTo>
                        <a:pt x="342" y="478"/>
                      </a:lnTo>
                      <a:lnTo>
                        <a:pt x="342" y="486"/>
                      </a:lnTo>
                      <a:lnTo>
                        <a:pt x="342" y="494"/>
                      </a:lnTo>
                      <a:lnTo>
                        <a:pt x="350" y="494"/>
                      </a:lnTo>
                      <a:lnTo>
                        <a:pt x="350" y="501"/>
                      </a:lnTo>
                      <a:lnTo>
                        <a:pt x="350" y="509"/>
                      </a:lnTo>
                      <a:lnTo>
                        <a:pt x="350" y="516"/>
                      </a:lnTo>
                      <a:lnTo>
                        <a:pt x="342" y="516"/>
                      </a:lnTo>
                      <a:lnTo>
                        <a:pt x="342" y="524"/>
                      </a:lnTo>
                      <a:lnTo>
                        <a:pt x="342" y="532"/>
                      </a:lnTo>
                      <a:lnTo>
                        <a:pt x="342" y="524"/>
                      </a:lnTo>
                      <a:lnTo>
                        <a:pt x="342" y="516"/>
                      </a:lnTo>
                      <a:lnTo>
                        <a:pt x="342" y="509"/>
                      </a:lnTo>
                      <a:lnTo>
                        <a:pt x="334" y="509"/>
                      </a:lnTo>
                      <a:lnTo>
                        <a:pt x="334" y="501"/>
                      </a:lnTo>
                      <a:lnTo>
                        <a:pt x="342" y="501"/>
                      </a:lnTo>
                      <a:lnTo>
                        <a:pt x="342" y="494"/>
                      </a:lnTo>
                      <a:lnTo>
                        <a:pt x="342" y="501"/>
                      </a:lnTo>
                      <a:lnTo>
                        <a:pt x="159" y="486"/>
                      </a:lnTo>
                      <a:lnTo>
                        <a:pt x="159" y="494"/>
                      </a:lnTo>
                      <a:lnTo>
                        <a:pt x="152" y="494"/>
                      </a:lnTo>
                      <a:lnTo>
                        <a:pt x="152" y="486"/>
                      </a:lnTo>
                      <a:lnTo>
                        <a:pt x="159" y="486"/>
                      </a:lnTo>
                      <a:lnTo>
                        <a:pt x="342" y="501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57" name="Freeform 406"/>
                <p:cNvSpPr>
                  <a:spLocks/>
                </p:cNvSpPr>
                <p:nvPr/>
              </p:nvSpPr>
              <p:spPr bwMode="auto">
                <a:xfrm>
                  <a:off x="2450" y="3290"/>
                  <a:ext cx="350" cy="554"/>
                </a:xfrm>
                <a:custGeom>
                  <a:avLst/>
                  <a:gdLst>
                    <a:gd name="T0" fmla="*/ 296 w 350"/>
                    <a:gd name="T1" fmla="*/ 486 h 554"/>
                    <a:gd name="T2" fmla="*/ 281 w 350"/>
                    <a:gd name="T3" fmla="*/ 448 h 554"/>
                    <a:gd name="T4" fmla="*/ 243 w 350"/>
                    <a:gd name="T5" fmla="*/ 418 h 554"/>
                    <a:gd name="T6" fmla="*/ 235 w 350"/>
                    <a:gd name="T7" fmla="*/ 463 h 554"/>
                    <a:gd name="T8" fmla="*/ 205 w 350"/>
                    <a:gd name="T9" fmla="*/ 471 h 554"/>
                    <a:gd name="T10" fmla="*/ 175 w 350"/>
                    <a:gd name="T11" fmla="*/ 486 h 554"/>
                    <a:gd name="T12" fmla="*/ 175 w 350"/>
                    <a:gd name="T13" fmla="*/ 524 h 554"/>
                    <a:gd name="T14" fmla="*/ 175 w 350"/>
                    <a:gd name="T15" fmla="*/ 547 h 554"/>
                    <a:gd name="T16" fmla="*/ 144 w 350"/>
                    <a:gd name="T17" fmla="*/ 524 h 554"/>
                    <a:gd name="T18" fmla="*/ 144 w 350"/>
                    <a:gd name="T19" fmla="*/ 509 h 554"/>
                    <a:gd name="T20" fmla="*/ 129 w 350"/>
                    <a:gd name="T21" fmla="*/ 501 h 554"/>
                    <a:gd name="T22" fmla="*/ 129 w 350"/>
                    <a:gd name="T23" fmla="*/ 478 h 554"/>
                    <a:gd name="T24" fmla="*/ 144 w 350"/>
                    <a:gd name="T25" fmla="*/ 456 h 554"/>
                    <a:gd name="T26" fmla="*/ 137 w 350"/>
                    <a:gd name="T27" fmla="*/ 471 h 554"/>
                    <a:gd name="T28" fmla="*/ 114 w 350"/>
                    <a:gd name="T29" fmla="*/ 471 h 554"/>
                    <a:gd name="T30" fmla="*/ 83 w 350"/>
                    <a:gd name="T31" fmla="*/ 448 h 554"/>
                    <a:gd name="T32" fmla="*/ 83 w 350"/>
                    <a:gd name="T33" fmla="*/ 433 h 554"/>
                    <a:gd name="T34" fmla="*/ 83 w 350"/>
                    <a:gd name="T35" fmla="*/ 403 h 554"/>
                    <a:gd name="T36" fmla="*/ 53 w 350"/>
                    <a:gd name="T37" fmla="*/ 372 h 554"/>
                    <a:gd name="T38" fmla="*/ 68 w 350"/>
                    <a:gd name="T39" fmla="*/ 349 h 554"/>
                    <a:gd name="T40" fmla="*/ 53 w 350"/>
                    <a:gd name="T41" fmla="*/ 327 h 554"/>
                    <a:gd name="T42" fmla="*/ 83 w 350"/>
                    <a:gd name="T43" fmla="*/ 319 h 554"/>
                    <a:gd name="T44" fmla="*/ 99 w 350"/>
                    <a:gd name="T45" fmla="*/ 258 h 554"/>
                    <a:gd name="T46" fmla="*/ 68 w 350"/>
                    <a:gd name="T47" fmla="*/ 266 h 554"/>
                    <a:gd name="T48" fmla="*/ 68 w 350"/>
                    <a:gd name="T49" fmla="*/ 258 h 554"/>
                    <a:gd name="T50" fmla="*/ 68 w 350"/>
                    <a:gd name="T51" fmla="*/ 220 h 554"/>
                    <a:gd name="T52" fmla="*/ 38 w 350"/>
                    <a:gd name="T53" fmla="*/ 197 h 554"/>
                    <a:gd name="T54" fmla="*/ 22 w 350"/>
                    <a:gd name="T55" fmla="*/ 175 h 554"/>
                    <a:gd name="T56" fmla="*/ 15 w 350"/>
                    <a:gd name="T57" fmla="*/ 144 h 554"/>
                    <a:gd name="T58" fmla="*/ 22 w 350"/>
                    <a:gd name="T59" fmla="*/ 99 h 554"/>
                    <a:gd name="T60" fmla="*/ 7 w 350"/>
                    <a:gd name="T61" fmla="*/ 53 h 554"/>
                    <a:gd name="T62" fmla="*/ 7 w 350"/>
                    <a:gd name="T63" fmla="*/ 0 h 554"/>
                    <a:gd name="T64" fmla="*/ 22 w 350"/>
                    <a:gd name="T65" fmla="*/ 45 h 554"/>
                    <a:gd name="T66" fmla="*/ 38 w 350"/>
                    <a:gd name="T67" fmla="*/ 83 h 554"/>
                    <a:gd name="T68" fmla="*/ 38 w 350"/>
                    <a:gd name="T69" fmla="*/ 121 h 554"/>
                    <a:gd name="T70" fmla="*/ 68 w 350"/>
                    <a:gd name="T71" fmla="*/ 137 h 554"/>
                    <a:gd name="T72" fmla="*/ 83 w 350"/>
                    <a:gd name="T73" fmla="*/ 159 h 554"/>
                    <a:gd name="T74" fmla="*/ 76 w 350"/>
                    <a:gd name="T75" fmla="*/ 167 h 554"/>
                    <a:gd name="T76" fmla="*/ 38 w 350"/>
                    <a:gd name="T77" fmla="*/ 159 h 554"/>
                    <a:gd name="T78" fmla="*/ 38 w 350"/>
                    <a:gd name="T79" fmla="*/ 197 h 554"/>
                    <a:gd name="T80" fmla="*/ 76 w 350"/>
                    <a:gd name="T81" fmla="*/ 220 h 554"/>
                    <a:gd name="T82" fmla="*/ 106 w 350"/>
                    <a:gd name="T83" fmla="*/ 213 h 554"/>
                    <a:gd name="T84" fmla="*/ 106 w 350"/>
                    <a:gd name="T85" fmla="*/ 251 h 554"/>
                    <a:gd name="T86" fmla="*/ 129 w 350"/>
                    <a:gd name="T87" fmla="*/ 281 h 554"/>
                    <a:gd name="T88" fmla="*/ 121 w 350"/>
                    <a:gd name="T89" fmla="*/ 311 h 554"/>
                    <a:gd name="T90" fmla="*/ 99 w 350"/>
                    <a:gd name="T91" fmla="*/ 357 h 554"/>
                    <a:gd name="T92" fmla="*/ 68 w 350"/>
                    <a:gd name="T93" fmla="*/ 380 h 554"/>
                    <a:gd name="T94" fmla="*/ 106 w 350"/>
                    <a:gd name="T95" fmla="*/ 395 h 554"/>
                    <a:gd name="T96" fmla="*/ 114 w 350"/>
                    <a:gd name="T97" fmla="*/ 425 h 554"/>
                    <a:gd name="T98" fmla="*/ 137 w 350"/>
                    <a:gd name="T99" fmla="*/ 425 h 554"/>
                    <a:gd name="T100" fmla="*/ 144 w 350"/>
                    <a:gd name="T101" fmla="*/ 448 h 554"/>
                    <a:gd name="T102" fmla="*/ 175 w 350"/>
                    <a:gd name="T103" fmla="*/ 456 h 554"/>
                    <a:gd name="T104" fmla="*/ 197 w 350"/>
                    <a:gd name="T105" fmla="*/ 433 h 554"/>
                    <a:gd name="T106" fmla="*/ 235 w 350"/>
                    <a:gd name="T107" fmla="*/ 403 h 554"/>
                    <a:gd name="T108" fmla="*/ 258 w 350"/>
                    <a:gd name="T109" fmla="*/ 410 h 554"/>
                    <a:gd name="T110" fmla="*/ 296 w 350"/>
                    <a:gd name="T111" fmla="*/ 448 h 554"/>
                    <a:gd name="T112" fmla="*/ 319 w 350"/>
                    <a:gd name="T113" fmla="*/ 494 h 554"/>
                    <a:gd name="T114" fmla="*/ 342 w 350"/>
                    <a:gd name="T115" fmla="*/ 494 h 554"/>
                    <a:gd name="T116" fmla="*/ 342 w 350"/>
                    <a:gd name="T117" fmla="*/ 516 h 554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350"/>
                    <a:gd name="T178" fmla="*/ 0 h 554"/>
                    <a:gd name="T179" fmla="*/ 350 w 350"/>
                    <a:gd name="T180" fmla="*/ 554 h 554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350" h="554">
                      <a:moveTo>
                        <a:pt x="342" y="501"/>
                      </a:moveTo>
                      <a:lnTo>
                        <a:pt x="342" y="494"/>
                      </a:lnTo>
                      <a:lnTo>
                        <a:pt x="334" y="494"/>
                      </a:lnTo>
                      <a:lnTo>
                        <a:pt x="327" y="494"/>
                      </a:lnTo>
                      <a:lnTo>
                        <a:pt x="319" y="494"/>
                      </a:lnTo>
                      <a:lnTo>
                        <a:pt x="312" y="494"/>
                      </a:lnTo>
                      <a:lnTo>
                        <a:pt x="304" y="494"/>
                      </a:lnTo>
                      <a:lnTo>
                        <a:pt x="304" y="486"/>
                      </a:lnTo>
                      <a:lnTo>
                        <a:pt x="296" y="486"/>
                      </a:lnTo>
                      <a:lnTo>
                        <a:pt x="296" y="478"/>
                      </a:lnTo>
                      <a:lnTo>
                        <a:pt x="296" y="471"/>
                      </a:lnTo>
                      <a:lnTo>
                        <a:pt x="296" y="478"/>
                      </a:lnTo>
                      <a:lnTo>
                        <a:pt x="289" y="478"/>
                      </a:lnTo>
                      <a:lnTo>
                        <a:pt x="289" y="471"/>
                      </a:lnTo>
                      <a:lnTo>
                        <a:pt x="289" y="463"/>
                      </a:lnTo>
                      <a:lnTo>
                        <a:pt x="289" y="456"/>
                      </a:lnTo>
                      <a:lnTo>
                        <a:pt x="281" y="456"/>
                      </a:lnTo>
                      <a:lnTo>
                        <a:pt x="281" y="448"/>
                      </a:lnTo>
                      <a:lnTo>
                        <a:pt x="281" y="441"/>
                      </a:lnTo>
                      <a:lnTo>
                        <a:pt x="274" y="441"/>
                      </a:lnTo>
                      <a:lnTo>
                        <a:pt x="274" y="433"/>
                      </a:lnTo>
                      <a:lnTo>
                        <a:pt x="266" y="433"/>
                      </a:lnTo>
                      <a:lnTo>
                        <a:pt x="258" y="433"/>
                      </a:lnTo>
                      <a:lnTo>
                        <a:pt x="251" y="433"/>
                      </a:lnTo>
                      <a:lnTo>
                        <a:pt x="251" y="425"/>
                      </a:lnTo>
                      <a:lnTo>
                        <a:pt x="243" y="425"/>
                      </a:lnTo>
                      <a:lnTo>
                        <a:pt x="243" y="418"/>
                      </a:lnTo>
                      <a:lnTo>
                        <a:pt x="243" y="425"/>
                      </a:lnTo>
                      <a:lnTo>
                        <a:pt x="235" y="425"/>
                      </a:lnTo>
                      <a:lnTo>
                        <a:pt x="235" y="433"/>
                      </a:lnTo>
                      <a:lnTo>
                        <a:pt x="235" y="441"/>
                      </a:lnTo>
                      <a:lnTo>
                        <a:pt x="235" y="448"/>
                      </a:lnTo>
                      <a:lnTo>
                        <a:pt x="243" y="448"/>
                      </a:lnTo>
                      <a:lnTo>
                        <a:pt x="243" y="456"/>
                      </a:lnTo>
                      <a:lnTo>
                        <a:pt x="243" y="463"/>
                      </a:lnTo>
                      <a:lnTo>
                        <a:pt x="235" y="463"/>
                      </a:lnTo>
                      <a:lnTo>
                        <a:pt x="235" y="471"/>
                      </a:lnTo>
                      <a:lnTo>
                        <a:pt x="228" y="471"/>
                      </a:lnTo>
                      <a:lnTo>
                        <a:pt x="228" y="463"/>
                      </a:lnTo>
                      <a:lnTo>
                        <a:pt x="235" y="463"/>
                      </a:lnTo>
                      <a:lnTo>
                        <a:pt x="228" y="463"/>
                      </a:lnTo>
                      <a:lnTo>
                        <a:pt x="220" y="463"/>
                      </a:lnTo>
                      <a:lnTo>
                        <a:pt x="213" y="463"/>
                      </a:lnTo>
                      <a:lnTo>
                        <a:pt x="213" y="471"/>
                      </a:lnTo>
                      <a:lnTo>
                        <a:pt x="205" y="471"/>
                      </a:lnTo>
                      <a:lnTo>
                        <a:pt x="205" y="478"/>
                      </a:lnTo>
                      <a:lnTo>
                        <a:pt x="205" y="471"/>
                      </a:lnTo>
                      <a:lnTo>
                        <a:pt x="197" y="471"/>
                      </a:lnTo>
                      <a:lnTo>
                        <a:pt x="197" y="478"/>
                      </a:lnTo>
                      <a:lnTo>
                        <a:pt x="190" y="478"/>
                      </a:lnTo>
                      <a:lnTo>
                        <a:pt x="182" y="478"/>
                      </a:lnTo>
                      <a:lnTo>
                        <a:pt x="182" y="471"/>
                      </a:lnTo>
                      <a:lnTo>
                        <a:pt x="175" y="478"/>
                      </a:lnTo>
                      <a:lnTo>
                        <a:pt x="175" y="486"/>
                      </a:lnTo>
                      <a:lnTo>
                        <a:pt x="175" y="494"/>
                      </a:lnTo>
                      <a:lnTo>
                        <a:pt x="167" y="494"/>
                      </a:lnTo>
                      <a:lnTo>
                        <a:pt x="167" y="501"/>
                      </a:lnTo>
                      <a:lnTo>
                        <a:pt x="159" y="501"/>
                      </a:lnTo>
                      <a:lnTo>
                        <a:pt x="159" y="509"/>
                      </a:lnTo>
                      <a:lnTo>
                        <a:pt x="159" y="516"/>
                      </a:lnTo>
                      <a:lnTo>
                        <a:pt x="167" y="516"/>
                      </a:lnTo>
                      <a:lnTo>
                        <a:pt x="175" y="516"/>
                      </a:lnTo>
                      <a:lnTo>
                        <a:pt x="175" y="524"/>
                      </a:lnTo>
                      <a:lnTo>
                        <a:pt x="175" y="532"/>
                      </a:lnTo>
                      <a:lnTo>
                        <a:pt x="175" y="539"/>
                      </a:lnTo>
                      <a:lnTo>
                        <a:pt x="175" y="532"/>
                      </a:lnTo>
                      <a:lnTo>
                        <a:pt x="175" y="524"/>
                      </a:lnTo>
                      <a:lnTo>
                        <a:pt x="167" y="524"/>
                      </a:lnTo>
                      <a:lnTo>
                        <a:pt x="167" y="532"/>
                      </a:lnTo>
                      <a:lnTo>
                        <a:pt x="167" y="539"/>
                      </a:lnTo>
                      <a:lnTo>
                        <a:pt x="167" y="547"/>
                      </a:lnTo>
                      <a:lnTo>
                        <a:pt x="175" y="547"/>
                      </a:lnTo>
                      <a:lnTo>
                        <a:pt x="167" y="547"/>
                      </a:lnTo>
                      <a:lnTo>
                        <a:pt x="159" y="554"/>
                      </a:lnTo>
                      <a:lnTo>
                        <a:pt x="159" y="547"/>
                      </a:lnTo>
                      <a:lnTo>
                        <a:pt x="152" y="547"/>
                      </a:lnTo>
                      <a:lnTo>
                        <a:pt x="152" y="539"/>
                      </a:lnTo>
                      <a:lnTo>
                        <a:pt x="144" y="539"/>
                      </a:lnTo>
                      <a:lnTo>
                        <a:pt x="144" y="532"/>
                      </a:lnTo>
                      <a:lnTo>
                        <a:pt x="152" y="532"/>
                      </a:lnTo>
                      <a:lnTo>
                        <a:pt x="144" y="524"/>
                      </a:lnTo>
                      <a:lnTo>
                        <a:pt x="144" y="516"/>
                      </a:lnTo>
                      <a:lnTo>
                        <a:pt x="152" y="516"/>
                      </a:lnTo>
                      <a:lnTo>
                        <a:pt x="152" y="509"/>
                      </a:lnTo>
                      <a:lnTo>
                        <a:pt x="144" y="509"/>
                      </a:lnTo>
                      <a:lnTo>
                        <a:pt x="152" y="509"/>
                      </a:lnTo>
                      <a:lnTo>
                        <a:pt x="152" y="501"/>
                      </a:lnTo>
                      <a:lnTo>
                        <a:pt x="152" y="494"/>
                      </a:lnTo>
                      <a:lnTo>
                        <a:pt x="144" y="501"/>
                      </a:lnTo>
                      <a:lnTo>
                        <a:pt x="144" y="509"/>
                      </a:lnTo>
                      <a:lnTo>
                        <a:pt x="137" y="509"/>
                      </a:lnTo>
                      <a:lnTo>
                        <a:pt x="129" y="509"/>
                      </a:lnTo>
                      <a:lnTo>
                        <a:pt x="121" y="509"/>
                      </a:lnTo>
                      <a:lnTo>
                        <a:pt x="121" y="516"/>
                      </a:lnTo>
                      <a:lnTo>
                        <a:pt x="114" y="516"/>
                      </a:lnTo>
                      <a:lnTo>
                        <a:pt x="114" y="509"/>
                      </a:lnTo>
                      <a:lnTo>
                        <a:pt x="114" y="501"/>
                      </a:lnTo>
                      <a:lnTo>
                        <a:pt x="121" y="501"/>
                      </a:lnTo>
                      <a:lnTo>
                        <a:pt x="129" y="501"/>
                      </a:lnTo>
                      <a:lnTo>
                        <a:pt x="137" y="501"/>
                      </a:lnTo>
                      <a:lnTo>
                        <a:pt x="137" y="494"/>
                      </a:lnTo>
                      <a:lnTo>
                        <a:pt x="144" y="494"/>
                      </a:lnTo>
                      <a:lnTo>
                        <a:pt x="144" y="486"/>
                      </a:lnTo>
                      <a:lnTo>
                        <a:pt x="137" y="486"/>
                      </a:lnTo>
                      <a:lnTo>
                        <a:pt x="129" y="486"/>
                      </a:lnTo>
                      <a:lnTo>
                        <a:pt x="121" y="486"/>
                      </a:lnTo>
                      <a:lnTo>
                        <a:pt x="121" y="478"/>
                      </a:lnTo>
                      <a:lnTo>
                        <a:pt x="129" y="478"/>
                      </a:lnTo>
                      <a:lnTo>
                        <a:pt x="129" y="486"/>
                      </a:lnTo>
                      <a:lnTo>
                        <a:pt x="129" y="478"/>
                      </a:lnTo>
                      <a:lnTo>
                        <a:pt x="137" y="478"/>
                      </a:lnTo>
                      <a:lnTo>
                        <a:pt x="137" y="486"/>
                      </a:lnTo>
                      <a:lnTo>
                        <a:pt x="137" y="478"/>
                      </a:lnTo>
                      <a:lnTo>
                        <a:pt x="144" y="478"/>
                      </a:lnTo>
                      <a:lnTo>
                        <a:pt x="144" y="471"/>
                      </a:lnTo>
                      <a:lnTo>
                        <a:pt x="144" y="463"/>
                      </a:lnTo>
                      <a:lnTo>
                        <a:pt x="144" y="456"/>
                      </a:lnTo>
                      <a:lnTo>
                        <a:pt x="137" y="456"/>
                      </a:lnTo>
                      <a:lnTo>
                        <a:pt x="137" y="448"/>
                      </a:lnTo>
                      <a:lnTo>
                        <a:pt x="144" y="448"/>
                      </a:lnTo>
                      <a:lnTo>
                        <a:pt x="137" y="448"/>
                      </a:lnTo>
                      <a:lnTo>
                        <a:pt x="129" y="448"/>
                      </a:lnTo>
                      <a:lnTo>
                        <a:pt x="129" y="456"/>
                      </a:lnTo>
                      <a:lnTo>
                        <a:pt x="129" y="463"/>
                      </a:lnTo>
                      <a:lnTo>
                        <a:pt x="137" y="463"/>
                      </a:lnTo>
                      <a:lnTo>
                        <a:pt x="137" y="471"/>
                      </a:lnTo>
                      <a:lnTo>
                        <a:pt x="129" y="471"/>
                      </a:lnTo>
                      <a:lnTo>
                        <a:pt x="129" y="478"/>
                      </a:lnTo>
                      <a:lnTo>
                        <a:pt x="121" y="478"/>
                      </a:lnTo>
                      <a:lnTo>
                        <a:pt x="114" y="478"/>
                      </a:lnTo>
                      <a:lnTo>
                        <a:pt x="114" y="486"/>
                      </a:lnTo>
                      <a:lnTo>
                        <a:pt x="106" y="486"/>
                      </a:lnTo>
                      <a:lnTo>
                        <a:pt x="106" y="478"/>
                      </a:lnTo>
                      <a:lnTo>
                        <a:pt x="114" y="478"/>
                      </a:lnTo>
                      <a:lnTo>
                        <a:pt x="114" y="471"/>
                      </a:lnTo>
                      <a:lnTo>
                        <a:pt x="106" y="471"/>
                      </a:lnTo>
                      <a:lnTo>
                        <a:pt x="106" y="463"/>
                      </a:lnTo>
                      <a:lnTo>
                        <a:pt x="99" y="463"/>
                      </a:lnTo>
                      <a:lnTo>
                        <a:pt x="99" y="456"/>
                      </a:lnTo>
                      <a:lnTo>
                        <a:pt x="99" y="448"/>
                      </a:lnTo>
                      <a:lnTo>
                        <a:pt x="91" y="448"/>
                      </a:lnTo>
                      <a:lnTo>
                        <a:pt x="91" y="441"/>
                      </a:lnTo>
                      <a:lnTo>
                        <a:pt x="91" y="448"/>
                      </a:lnTo>
                      <a:lnTo>
                        <a:pt x="83" y="448"/>
                      </a:lnTo>
                      <a:lnTo>
                        <a:pt x="76" y="448"/>
                      </a:lnTo>
                      <a:lnTo>
                        <a:pt x="68" y="441"/>
                      </a:lnTo>
                      <a:lnTo>
                        <a:pt x="68" y="433"/>
                      </a:lnTo>
                      <a:lnTo>
                        <a:pt x="76" y="433"/>
                      </a:lnTo>
                      <a:lnTo>
                        <a:pt x="76" y="441"/>
                      </a:lnTo>
                      <a:lnTo>
                        <a:pt x="76" y="433"/>
                      </a:lnTo>
                      <a:lnTo>
                        <a:pt x="76" y="441"/>
                      </a:lnTo>
                      <a:lnTo>
                        <a:pt x="83" y="441"/>
                      </a:lnTo>
                      <a:lnTo>
                        <a:pt x="83" y="433"/>
                      </a:lnTo>
                      <a:lnTo>
                        <a:pt x="91" y="433"/>
                      </a:lnTo>
                      <a:lnTo>
                        <a:pt x="99" y="433"/>
                      </a:lnTo>
                      <a:lnTo>
                        <a:pt x="99" y="425"/>
                      </a:lnTo>
                      <a:lnTo>
                        <a:pt x="91" y="425"/>
                      </a:lnTo>
                      <a:lnTo>
                        <a:pt x="91" y="418"/>
                      </a:lnTo>
                      <a:lnTo>
                        <a:pt x="83" y="418"/>
                      </a:lnTo>
                      <a:lnTo>
                        <a:pt x="91" y="418"/>
                      </a:lnTo>
                      <a:lnTo>
                        <a:pt x="91" y="410"/>
                      </a:lnTo>
                      <a:lnTo>
                        <a:pt x="83" y="403"/>
                      </a:lnTo>
                      <a:lnTo>
                        <a:pt x="76" y="403"/>
                      </a:lnTo>
                      <a:lnTo>
                        <a:pt x="68" y="403"/>
                      </a:lnTo>
                      <a:lnTo>
                        <a:pt x="76" y="403"/>
                      </a:lnTo>
                      <a:lnTo>
                        <a:pt x="76" y="395"/>
                      </a:lnTo>
                      <a:lnTo>
                        <a:pt x="68" y="395"/>
                      </a:lnTo>
                      <a:lnTo>
                        <a:pt x="68" y="387"/>
                      </a:lnTo>
                      <a:lnTo>
                        <a:pt x="60" y="387"/>
                      </a:lnTo>
                      <a:lnTo>
                        <a:pt x="53" y="380"/>
                      </a:lnTo>
                      <a:lnTo>
                        <a:pt x="53" y="372"/>
                      </a:lnTo>
                      <a:lnTo>
                        <a:pt x="45" y="372"/>
                      </a:lnTo>
                      <a:lnTo>
                        <a:pt x="38" y="372"/>
                      </a:lnTo>
                      <a:lnTo>
                        <a:pt x="45" y="372"/>
                      </a:lnTo>
                      <a:lnTo>
                        <a:pt x="45" y="365"/>
                      </a:lnTo>
                      <a:lnTo>
                        <a:pt x="53" y="365"/>
                      </a:lnTo>
                      <a:lnTo>
                        <a:pt x="60" y="365"/>
                      </a:lnTo>
                      <a:lnTo>
                        <a:pt x="60" y="357"/>
                      </a:lnTo>
                      <a:lnTo>
                        <a:pt x="68" y="357"/>
                      </a:lnTo>
                      <a:lnTo>
                        <a:pt x="68" y="349"/>
                      </a:lnTo>
                      <a:lnTo>
                        <a:pt x="76" y="349"/>
                      </a:lnTo>
                      <a:lnTo>
                        <a:pt x="83" y="349"/>
                      </a:lnTo>
                      <a:lnTo>
                        <a:pt x="83" y="342"/>
                      </a:lnTo>
                      <a:lnTo>
                        <a:pt x="76" y="342"/>
                      </a:lnTo>
                      <a:lnTo>
                        <a:pt x="76" y="334"/>
                      </a:lnTo>
                      <a:lnTo>
                        <a:pt x="68" y="334"/>
                      </a:lnTo>
                      <a:lnTo>
                        <a:pt x="60" y="334"/>
                      </a:lnTo>
                      <a:lnTo>
                        <a:pt x="53" y="334"/>
                      </a:lnTo>
                      <a:lnTo>
                        <a:pt x="53" y="327"/>
                      </a:lnTo>
                      <a:lnTo>
                        <a:pt x="60" y="327"/>
                      </a:lnTo>
                      <a:lnTo>
                        <a:pt x="60" y="334"/>
                      </a:lnTo>
                      <a:lnTo>
                        <a:pt x="60" y="327"/>
                      </a:lnTo>
                      <a:lnTo>
                        <a:pt x="68" y="327"/>
                      </a:lnTo>
                      <a:lnTo>
                        <a:pt x="76" y="327"/>
                      </a:lnTo>
                      <a:lnTo>
                        <a:pt x="83" y="327"/>
                      </a:lnTo>
                      <a:lnTo>
                        <a:pt x="83" y="319"/>
                      </a:lnTo>
                      <a:lnTo>
                        <a:pt x="76" y="319"/>
                      </a:lnTo>
                      <a:lnTo>
                        <a:pt x="83" y="319"/>
                      </a:lnTo>
                      <a:lnTo>
                        <a:pt x="83" y="311"/>
                      </a:lnTo>
                      <a:lnTo>
                        <a:pt x="76" y="304"/>
                      </a:lnTo>
                      <a:lnTo>
                        <a:pt x="76" y="296"/>
                      </a:lnTo>
                      <a:lnTo>
                        <a:pt x="76" y="289"/>
                      </a:lnTo>
                      <a:lnTo>
                        <a:pt x="76" y="281"/>
                      </a:lnTo>
                      <a:lnTo>
                        <a:pt x="83" y="273"/>
                      </a:lnTo>
                      <a:lnTo>
                        <a:pt x="91" y="266"/>
                      </a:lnTo>
                      <a:lnTo>
                        <a:pt x="99" y="266"/>
                      </a:lnTo>
                      <a:lnTo>
                        <a:pt x="99" y="258"/>
                      </a:lnTo>
                      <a:lnTo>
                        <a:pt x="91" y="258"/>
                      </a:lnTo>
                      <a:lnTo>
                        <a:pt x="99" y="258"/>
                      </a:lnTo>
                      <a:lnTo>
                        <a:pt x="99" y="251"/>
                      </a:lnTo>
                      <a:lnTo>
                        <a:pt x="91" y="251"/>
                      </a:lnTo>
                      <a:lnTo>
                        <a:pt x="83" y="251"/>
                      </a:lnTo>
                      <a:lnTo>
                        <a:pt x="83" y="258"/>
                      </a:lnTo>
                      <a:lnTo>
                        <a:pt x="76" y="258"/>
                      </a:lnTo>
                      <a:lnTo>
                        <a:pt x="76" y="266"/>
                      </a:lnTo>
                      <a:lnTo>
                        <a:pt x="68" y="266"/>
                      </a:lnTo>
                      <a:lnTo>
                        <a:pt x="68" y="258"/>
                      </a:lnTo>
                      <a:lnTo>
                        <a:pt x="60" y="258"/>
                      </a:lnTo>
                      <a:lnTo>
                        <a:pt x="60" y="266"/>
                      </a:lnTo>
                      <a:lnTo>
                        <a:pt x="53" y="266"/>
                      </a:lnTo>
                      <a:lnTo>
                        <a:pt x="53" y="258"/>
                      </a:lnTo>
                      <a:lnTo>
                        <a:pt x="60" y="258"/>
                      </a:lnTo>
                      <a:lnTo>
                        <a:pt x="60" y="251"/>
                      </a:lnTo>
                      <a:lnTo>
                        <a:pt x="68" y="251"/>
                      </a:lnTo>
                      <a:lnTo>
                        <a:pt x="68" y="258"/>
                      </a:lnTo>
                      <a:lnTo>
                        <a:pt x="76" y="258"/>
                      </a:lnTo>
                      <a:lnTo>
                        <a:pt x="76" y="251"/>
                      </a:lnTo>
                      <a:lnTo>
                        <a:pt x="83" y="251"/>
                      </a:lnTo>
                      <a:lnTo>
                        <a:pt x="83" y="243"/>
                      </a:lnTo>
                      <a:lnTo>
                        <a:pt x="83" y="235"/>
                      </a:lnTo>
                      <a:lnTo>
                        <a:pt x="76" y="235"/>
                      </a:lnTo>
                      <a:lnTo>
                        <a:pt x="76" y="228"/>
                      </a:lnTo>
                      <a:lnTo>
                        <a:pt x="76" y="220"/>
                      </a:lnTo>
                      <a:lnTo>
                        <a:pt x="68" y="220"/>
                      </a:lnTo>
                      <a:lnTo>
                        <a:pt x="68" y="213"/>
                      </a:lnTo>
                      <a:lnTo>
                        <a:pt x="60" y="213"/>
                      </a:lnTo>
                      <a:lnTo>
                        <a:pt x="60" y="205"/>
                      </a:lnTo>
                      <a:lnTo>
                        <a:pt x="53" y="205"/>
                      </a:lnTo>
                      <a:lnTo>
                        <a:pt x="45" y="205"/>
                      </a:lnTo>
                      <a:lnTo>
                        <a:pt x="38" y="205"/>
                      </a:lnTo>
                      <a:lnTo>
                        <a:pt x="38" y="197"/>
                      </a:lnTo>
                      <a:lnTo>
                        <a:pt x="45" y="197"/>
                      </a:lnTo>
                      <a:lnTo>
                        <a:pt x="38" y="197"/>
                      </a:lnTo>
                      <a:lnTo>
                        <a:pt x="30" y="197"/>
                      </a:lnTo>
                      <a:lnTo>
                        <a:pt x="30" y="190"/>
                      </a:lnTo>
                      <a:lnTo>
                        <a:pt x="30" y="182"/>
                      </a:lnTo>
                      <a:lnTo>
                        <a:pt x="22" y="182"/>
                      </a:lnTo>
                      <a:lnTo>
                        <a:pt x="15" y="182"/>
                      </a:lnTo>
                      <a:lnTo>
                        <a:pt x="15" y="175"/>
                      </a:lnTo>
                      <a:lnTo>
                        <a:pt x="22" y="175"/>
                      </a:lnTo>
                      <a:lnTo>
                        <a:pt x="22" y="182"/>
                      </a:lnTo>
                      <a:lnTo>
                        <a:pt x="22" y="175"/>
                      </a:lnTo>
                      <a:lnTo>
                        <a:pt x="30" y="175"/>
                      </a:lnTo>
                      <a:lnTo>
                        <a:pt x="30" y="167"/>
                      </a:lnTo>
                      <a:lnTo>
                        <a:pt x="22" y="167"/>
                      </a:lnTo>
                      <a:lnTo>
                        <a:pt x="22" y="159"/>
                      </a:lnTo>
                      <a:lnTo>
                        <a:pt x="22" y="152"/>
                      </a:lnTo>
                      <a:lnTo>
                        <a:pt x="22" y="144"/>
                      </a:lnTo>
                      <a:lnTo>
                        <a:pt x="22" y="137"/>
                      </a:lnTo>
                      <a:lnTo>
                        <a:pt x="15" y="137"/>
                      </a:lnTo>
                      <a:lnTo>
                        <a:pt x="15" y="144"/>
                      </a:lnTo>
                      <a:lnTo>
                        <a:pt x="15" y="137"/>
                      </a:lnTo>
                      <a:lnTo>
                        <a:pt x="7" y="137"/>
                      </a:lnTo>
                      <a:lnTo>
                        <a:pt x="7" y="129"/>
                      </a:lnTo>
                      <a:lnTo>
                        <a:pt x="15" y="129"/>
                      </a:lnTo>
                      <a:lnTo>
                        <a:pt x="15" y="121"/>
                      </a:lnTo>
                      <a:lnTo>
                        <a:pt x="15" y="114"/>
                      </a:lnTo>
                      <a:lnTo>
                        <a:pt x="22" y="106"/>
                      </a:lnTo>
                      <a:lnTo>
                        <a:pt x="15" y="106"/>
                      </a:lnTo>
                      <a:lnTo>
                        <a:pt x="22" y="99"/>
                      </a:lnTo>
                      <a:lnTo>
                        <a:pt x="22" y="91"/>
                      </a:lnTo>
                      <a:lnTo>
                        <a:pt x="15" y="91"/>
                      </a:lnTo>
                      <a:lnTo>
                        <a:pt x="15" y="83"/>
                      </a:lnTo>
                      <a:lnTo>
                        <a:pt x="22" y="76"/>
                      </a:lnTo>
                      <a:lnTo>
                        <a:pt x="22" y="68"/>
                      </a:lnTo>
                      <a:lnTo>
                        <a:pt x="22" y="61"/>
                      </a:lnTo>
                      <a:lnTo>
                        <a:pt x="15" y="61"/>
                      </a:lnTo>
                      <a:lnTo>
                        <a:pt x="15" y="53"/>
                      </a:lnTo>
                      <a:lnTo>
                        <a:pt x="7" y="53"/>
                      </a:lnTo>
                      <a:lnTo>
                        <a:pt x="7" y="45"/>
                      </a:lnTo>
                      <a:lnTo>
                        <a:pt x="7" y="38"/>
                      </a:lnTo>
                      <a:lnTo>
                        <a:pt x="7" y="30"/>
                      </a:lnTo>
                      <a:lnTo>
                        <a:pt x="7" y="23"/>
                      </a:lnTo>
                      <a:lnTo>
                        <a:pt x="7" y="15"/>
                      </a:lnTo>
                      <a:lnTo>
                        <a:pt x="0" y="15"/>
                      </a:lnTo>
                      <a:lnTo>
                        <a:pt x="7" y="15"/>
                      </a:lnTo>
                      <a:lnTo>
                        <a:pt x="7" y="7"/>
                      </a:lnTo>
                      <a:lnTo>
                        <a:pt x="7" y="0"/>
                      </a:ln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7" y="7"/>
                      </a:lnTo>
                      <a:lnTo>
                        <a:pt x="15" y="7"/>
                      </a:lnTo>
                      <a:lnTo>
                        <a:pt x="15" y="15"/>
                      </a:lnTo>
                      <a:lnTo>
                        <a:pt x="22" y="23"/>
                      </a:lnTo>
                      <a:lnTo>
                        <a:pt x="22" y="30"/>
                      </a:lnTo>
                      <a:lnTo>
                        <a:pt x="22" y="38"/>
                      </a:lnTo>
                      <a:lnTo>
                        <a:pt x="22" y="45"/>
                      </a:lnTo>
                      <a:lnTo>
                        <a:pt x="22" y="53"/>
                      </a:lnTo>
                      <a:lnTo>
                        <a:pt x="30" y="53"/>
                      </a:lnTo>
                      <a:lnTo>
                        <a:pt x="30" y="61"/>
                      </a:lnTo>
                      <a:lnTo>
                        <a:pt x="38" y="61"/>
                      </a:lnTo>
                      <a:lnTo>
                        <a:pt x="38" y="68"/>
                      </a:lnTo>
                      <a:lnTo>
                        <a:pt x="45" y="68"/>
                      </a:lnTo>
                      <a:lnTo>
                        <a:pt x="45" y="76"/>
                      </a:lnTo>
                      <a:lnTo>
                        <a:pt x="38" y="76"/>
                      </a:lnTo>
                      <a:lnTo>
                        <a:pt x="38" y="83"/>
                      </a:lnTo>
                      <a:lnTo>
                        <a:pt x="30" y="83"/>
                      </a:lnTo>
                      <a:lnTo>
                        <a:pt x="30" y="91"/>
                      </a:lnTo>
                      <a:lnTo>
                        <a:pt x="38" y="91"/>
                      </a:lnTo>
                      <a:lnTo>
                        <a:pt x="38" y="99"/>
                      </a:lnTo>
                      <a:lnTo>
                        <a:pt x="45" y="99"/>
                      </a:lnTo>
                      <a:lnTo>
                        <a:pt x="45" y="106"/>
                      </a:lnTo>
                      <a:lnTo>
                        <a:pt x="38" y="106"/>
                      </a:lnTo>
                      <a:lnTo>
                        <a:pt x="38" y="114"/>
                      </a:lnTo>
                      <a:lnTo>
                        <a:pt x="38" y="121"/>
                      </a:lnTo>
                      <a:lnTo>
                        <a:pt x="38" y="129"/>
                      </a:lnTo>
                      <a:lnTo>
                        <a:pt x="38" y="137"/>
                      </a:lnTo>
                      <a:lnTo>
                        <a:pt x="45" y="137"/>
                      </a:lnTo>
                      <a:lnTo>
                        <a:pt x="45" y="144"/>
                      </a:lnTo>
                      <a:lnTo>
                        <a:pt x="45" y="152"/>
                      </a:lnTo>
                      <a:lnTo>
                        <a:pt x="53" y="152"/>
                      </a:lnTo>
                      <a:lnTo>
                        <a:pt x="60" y="144"/>
                      </a:lnTo>
                      <a:lnTo>
                        <a:pt x="68" y="144"/>
                      </a:lnTo>
                      <a:lnTo>
                        <a:pt x="68" y="137"/>
                      </a:lnTo>
                      <a:lnTo>
                        <a:pt x="68" y="144"/>
                      </a:lnTo>
                      <a:lnTo>
                        <a:pt x="68" y="152"/>
                      </a:lnTo>
                      <a:lnTo>
                        <a:pt x="68" y="144"/>
                      </a:lnTo>
                      <a:lnTo>
                        <a:pt x="76" y="144"/>
                      </a:lnTo>
                      <a:lnTo>
                        <a:pt x="83" y="144"/>
                      </a:lnTo>
                      <a:lnTo>
                        <a:pt x="83" y="152"/>
                      </a:lnTo>
                      <a:lnTo>
                        <a:pt x="76" y="152"/>
                      </a:lnTo>
                      <a:lnTo>
                        <a:pt x="83" y="152"/>
                      </a:lnTo>
                      <a:lnTo>
                        <a:pt x="83" y="159"/>
                      </a:lnTo>
                      <a:lnTo>
                        <a:pt x="91" y="167"/>
                      </a:lnTo>
                      <a:lnTo>
                        <a:pt x="83" y="167"/>
                      </a:lnTo>
                      <a:lnTo>
                        <a:pt x="83" y="159"/>
                      </a:lnTo>
                      <a:lnTo>
                        <a:pt x="76" y="159"/>
                      </a:lnTo>
                      <a:lnTo>
                        <a:pt x="76" y="152"/>
                      </a:lnTo>
                      <a:lnTo>
                        <a:pt x="76" y="159"/>
                      </a:lnTo>
                      <a:lnTo>
                        <a:pt x="68" y="159"/>
                      </a:lnTo>
                      <a:lnTo>
                        <a:pt x="76" y="159"/>
                      </a:lnTo>
                      <a:lnTo>
                        <a:pt x="76" y="167"/>
                      </a:lnTo>
                      <a:lnTo>
                        <a:pt x="68" y="167"/>
                      </a:lnTo>
                      <a:lnTo>
                        <a:pt x="68" y="159"/>
                      </a:lnTo>
                      <a:lnTo>
                        <a:pt x="60" y="159"/>
                      </a:lnTo>
                      <a:lnTo>
                        <a:pt x="53" y="159"/>
                      </a:lnTo>
                      <a:lnTo>
                        <a:pt x="45" y="159"/>
                      </a:lnTo>
                      <a:lnTo>
                        <a:pt x="38" y="152"/>
                      </a:lnTo>
                      <a:lnTo>
                        <a:pt x="30" y="152"/>
                      </a:lnTo>
                      <a:lnTo>
                        <a:pt x="30" y="159"/>
                      </a:lnTo>
                      <a:lnTo>
                        <a:pt x="38" y="159"/>
                      </a:lnTo>
                      <a:lnTo>
                        <a:pt x="45" y="159"/>
                      </a:lnTo>
                      <a:lnTo>
                        <a:pt x="45" y="167"/>
                      </a:lnTo>
                      <a:lnTo>
                        <a:pt x="45" y="175"/>
                      </a:lnTo>
                      <a:lnTo>
                        <a:pt x="45" y="182"/>
                      </a:lnTo>
                      <a:lnTo>
                        <a:pt x="45" y="190"/>
                      </a:lnTo>
                      <a:lnTo>
                        <a:pt x="38" y="190"/>
                      </a:lnTo>
                      <a:lnTo>
                        <a:pt x="45" y="190"/>
                      </a:lnTo>
                      <a:lnTo>
                        <a:pt x="38" y="190"/>
                      </a:lnTo>
                      <a:lnTo>
                        <a:pt x="38" y="197"/>
                      </a:lnTo>
                      <a:lnTo>
                        <a:pt x="45" y="197"/>
                      </a:lnTo>
                      <a:lnTo>
                        <a:pt x="45" y="190"/>
                      </a:lnTo>
                      <a:lnTo>
                        <a:pt x="53" y="190"/>
                      </a:lnTo>
                      <a:lnTo>
                        <a:pt x="60" y="197"/>
                      </a:lnTo>
                      <a:lnTo>
                        <a:pt x="68" y="197"/>
                      </a:lnTo>
                      <a:lnTo>
                        <a:pt x="68" y="205"/>
                      </a:lnTo>
                      <a:lnTo>
                        <a:pt x="68" y="213"/>
                      </a:lnTo>
                      <a:lnTo>
                        <a:pt x="76" y="213"/>
                      </a:lnTo>
                      <a:lnTo>
                        <a:pt x="76" y="220"/>
                      </a:lnTo>
                      <a:lnTo>
                        <a:pt x="83" y="220"/>
                      </a:lnTo>
                      <a:lnTo>
                        <a:pt x="91" y="220"/>
                      </a:lnTo>
                      <a:lnTo>
                        <a:pt x="91" y="213"/>
                      </a:lnTo>
                      <a:lnTo>
                        <a:pt x="91" y="220"/>
                      </a:lnTo>
                      <a:lnTo>
                        <a:pt x="99" y="220"/>
                      </a:lnTo>
                      <a:lnTo>
                        <a:pt x="106" y="220"/>
                      </a:lnTo>
                      <a:lnTo>
                        <a:pt x="99" y="220"/>
                      </a:lnTo>
                      <a:lnTo>
                        <a:pt x="99" y="213"/>
                      </a:lnTo>
                      <a:lnTo>
                        <a:pt x="106" y="213"/>
                      </a:lnTo>
                      <a:lnTo>
                        <a:pt x="106" y="220"/>
                      </a:lnTo>
                      <a:lnTo>
                        <a:pt x="114" y="220"/>
                      </a:lnTo>
                      <a:lnTo>
                        <a:pt x="114" y="228"/>
                      </a:lnTo>
                      <a:lnTo>
                        <a:pt x="106" y="228"/>
                      </a:lnTo>
                      <a:lnTo>
                        <a:pt x="106" y="235"/>
                      </a:lnTo>
                      <a:lnTo>
                        <a:pt x="106" y="243"/>
                      </a:lnTo>
                      <a:lnTo>
                        <a:pt x="106" y="251"/>
                      </a:lnTo>
                      <a:lnTo>
                        <a:pt x="114" y="251"/>
                      </a:lnTo>
                      <a:lnTo>
                        <a:pt x="106" y="251"/>
                      </a:lnTo>
                      <a:lnTo>
                        <a:pt x="114" y="258"/>
                      </a:lnTo>
                      <a:lnTo>
                        <a:pt x="121" y="266"/>
                      </a:lnTo>
                      <a:lnTo>
                        <a:pt x="121" y="258"/>
                      </a:lnTo>
                      <a:lnTo>
                        <a:pt x="129" y="258"/>
                      </a:lnTo>
                      <a:lnTo>
                        <a:pt x="129" y="266"/>
                      </a:lnTo>
                      <a:lnTo>
                        <a:pt x="129" y="273"/>
                      </a:lnTo>
                      <a:lnTo>
                        <a:pt x="121" y="273"/>
                      </a:lnTo>
                      <a:lnTo>
                        <a:pt x="121" y="281"/>
                      </a:lnTo>
                      <a:lnTo>
                        <a:pt x="129" y="281"/>
                      </a:lnTo>
                      <a:lnTo>
                        <a:pt x="129" y="289"/>
                      </a:lnTo>
                      <a:lnTo>
                        <a:pt x="121" y="289"/>
                      </a:lnTo>
                      <a:lnTo>
                        <a:pt x="121" y="296"/>
                      </a:lnTo>
                      <a:lnTo>
                        <a:pt x="129" y="296"/>
                      </a:lnTo>
                      <a:lnTo>
                        <a:pt x="129" y="304"/>
                      </a:lnTo>
                      <a:lnTo>
                        <a:pt x="129" y="311"/>
                      </a:lnTo>
                      <a:lnTo>
                        <a:pt x="121" y="311"/>
                      </a:lnTo>
                      <a:lnTo>
                        <a:pt x="121" y="319"/>
                      </a:lnTo>
                      <a:lnTo>
                        <a:pt x="121" y="311"/>
                      </a:lnTo>
                      <a:lnTo>
                        <a:pt x="114" y="311"/>
                      </a:lnTo>
                      <a:lnTo>
                        <a:pt x="114" y="319"/>
                      </a:lnTo>
                      <a:lnTo>
                        <a:pt x="114" y="327"/>
                      </a:lnTo>
                      <a:lnTo>
                        <a:pt x="114" y="334"/>
                      </a:lnTo>
                      <a:lnTo>
                        <a:pt x="106" y="334"/>
                      </a:lnTo>
                      <a:lnTo>
                        <a:pt x="106" y="342"/>
                      </a:lnTo>
                      <a:lnTo>
                        <a:pt x="106" y="349"/>
                      </a:lnTo>
                      <a:lnTo>
                        <a:pt x="99" y="349"/>
                      </a:lnTo>
                      <a:lnTo>
                        <a:pt x="99" y="357"/>
                      </a:lnTo>
                      <a:lnTo>
                        <a:pt x="91" y="357"/>
                      </a:lnTo>
                      <a:lnTo>
                        <a:pt x="91" y="365"/>
                      </a:lnTo>
                      <a:lnTo>
                        <a:pt x="91" y="372"/>
                      </a:lnTo>
                      <a:lnTo>
                        <a:pt x="83" y="372"/>
                      </a:lnTo>
                      <a:lnTo>
                        <a:pt x="76" y="372"/>
                      </a:lnTo>
                      <a:lnTo>
                        <a:pt x="76" y="365"/>
                      </a:lnTo>
                      <a:lnTo>
                        <a:pt x="68" y="365"/>
                      </a:lnTo>
                      <a:lnTo>
                        <a:pt x="68" y="372"/>
                      </a:lnTo>
                      <a:lnTo>
                        <a:pt x="68" y="380"/>
                      </a:lnTo>
                      <a:lnTo>
                        <a:pt x="76" y="380"/>
                      </a:lnTo>
                      <a:lnTo>
                        <a:pt x="83" y="380"/>
                      </a:lnTo>
                      <a:lnTo>
                        <a:pt x="91" y="380"/>
                      </a:lnTo>
                      <a:lnTo>
                        <a:pt x="99" y="380"/>
                      </a:lnTo>
                      <a:lnTo>
                        <a:pt x="99" y="372"/>
                      </a:lnTo>
                      <a:lnTo>
                        <a:pt x="106" y="372"/>
                      </a:lnTo>
                      <a:lnTo>
                        <a:pt x="106" y="380"/>
                      </a:lnTo>
                      <a:lnTo>
                        <a:pt x="106" y="387"/>
                      </a:lnTo>
                      <a:lnTo>
                        <a:pt x="106" y="395"/>
                      </a:lnTo>
                      <a:lnTo>
                        <a:pt x="114" y="395"/>
                      </a:lnTo>
                      <a:lnTo>
                        <a:pt x="106" y="395"/>
                      </a:lnTo>
                      <a:lnTo>
                        <a:pt x="106" y="403"/>
                      </a:lnTo>
                      <a:lnTo>
                        <a:pt x="114" y="403"/>
                      </a:lnTo>
                      <a:lnTo>
                        <a:pt x="114" y="410"/>
                      </a:lnTo>
                      <a:lnTo>
                        <a:pt x="106" y="410"/>
                      </a:lnTo>
                      <a:lnTo>
                        <a:pt x="114" y="410"/>
                      </a:lnTo>
                      <a:lnTo>
                        <a:pt x="114" y="418"/>
                      </a:lnTo>
                      <a:lnTo>
                        <a:pt x="114" y="425"/>
                      </a:lnTo>
                      <a:lnTo>
                        <a:pt x="121" y="425"/>
                      </a:lnTo>
                      <a:lnTo>
                        <a:pt x="114" y="425"/>
                      </a:lnTo>
                      <a:lnTo>
                        <a:pt x="114" y="433"/>
                      </a:lnTo>
                      <a:lnTo>
                        <a:pt x="121" y="433"/>
                      </a:lnTo>
                      <a:lnTo>
                        <a:pt x="121" y="425"/>
                      </a:lnTo>
                      <a:lnTo>
                        <a:pt x="121" y="418"/>
                      </a:lnTo>
                      <a:lnTo>
                        <a:pt x="129" y="418"/>
                      </a:lnTo>
                      <a:lnTo>
                        <a:pt x="137" y="418"/>
                      </a:lnTo>
                      <a:lnTo>
                        <a:pt x="137" y="425"/>
                      </a:lnTo>
                      <a:lnTo>
                        <a:pt x="129" y="425"/>
                      </a:lnTo>
                      <a:lnTo>
                        <a:pt x="129" y="433"/>
                      </a:lnTo>
                      <a:lnTo>
                        <a:pt x="121" y="441"/>
                      </a:lnTo>
                      <a:lnTo>
                        <a:pt x="121" y="448"/>
                      </a:lnTo>
                      <a:lnTo>
                        <a:pt x="129" y="448"/>
                      </a:lnTo>
                      <a:lnTo>
                        <a:pt x="137" y="448"/>
                      </a:lnTo>
                      <a:lnTo>
                        <a:pt x="137" y="441"/>
                      </a:lnTo>
                      <a:lnTo>
                        <a:pt x="144" y="441"/>
                      </a:lnTo>
                      <a:lnTo>
                        <a:pt x="144" y="448"/>
                      </a:lnTo>
                      <a:lnTo>
                        <a:pt x="144" y="456"/>
                      </a:lnTo>
                      <a:lnTo>
                        <a:pt x="152" y="456"/>
                      </a:lnTo>
                      <a:lnTo>
                        <a:pt x="152" y="463"/>
                      </a:lnTo>
                      <a:lnTo>
                        <a:pt x="152" y="471"/>
                      </a:lnTo>
                      <a:lnTo>
                        <a:pt x="159" y="471"/>
                      </a:lnTo>
                      <a:lnTo>
                        <a:pt x="159" y="463"/>
                      </a:lnTo>
                      <a:lnTo>
                        <a:pt x="167" y="463"/>
                      </a:lnTo>
                      <a:lnTo>
                        <a:pt x="167" y="456"/>
                      </a:lnTo>
                      <a:lnTo>
                        <a:pt x="175" y="456"/>
                      </a:lnTo>
                      <a:lnTo>
                        <a:pt x="175" y="463"/>
                      </a:lnTo>
                      <a:lnTo>
                        <a:pt x="182" y="463"/>
                      </a:lnTo>
                      <a:lnTo>
                        <a:pt x="182" y="456"/>
                      </a:lnTo>
                      <a:lnTo>
                        <a:pt x="190" y="456"/>
                      </a:lnTo>
                      <a:lnTo>
                        <a:pt x="190" y="448"/>
                      </a:lnTo>
                      <a:lnTo>
                        <a:pt x="197" y="448"/>
                      </a:lnTo>
                      <a:lnTo>
                        <a:pt x="197" y="441"/>
                      </a:lnTo>
                      <a:lnTo>
                        <a:pt x="205" y="441"/>
                      </a:lnTo>
                      <a:lnTo>
                        <a:pt x="197" y="433"/>
                      </a:lnTo>
                      <a:lnTo>
                        <a:pt x="205" y="433"/>
                      </a:lnTo>
                      <a:lnTo>
                        <a:pt x="213" y="433"/>
                      </a:lnTo>
                      <a:lnTo>
                        <a:pt x="213" y="425"/>
                      </a:lnTo>
                      <a:lnTo>
                        <a:pt x="220" y="425"/>
                      </a:lnTo>
                      <a:lnTo>
                        <a:pt x="228" y="425"/>
                      </a:lnTo>
                      <a:lnTo>
                        <a:pt x="235" y="425"/>
                      </a:lnTo>
                      <a:lnTo>
                        <a:pt x="235" y="418"/>
                      </a:lnTo>
                      <a:lnTo>
                        <a:pt x="235" y="410"/>
                      </a:lnTo>
                      <a:lnTo>
                        <a:pt x="235" y="403"/>
                      </a:lnTo>
                      <a:lnTo>
                        <a:pt x="243" y="403"/>
                      </a:lnTo>
                      <a:lnTo>
                        <a:pt x="251" y="410"/>
                      </a:lnTo>
                      <a:lnTo>
                        <a:pt x="258" y="410"/>
                      </a:lnTo>
                      <a:lnTo>
                        <a:pt x="258" y="403"/>
                      </a:lnTo>
                      <a:lnTo>
                        <a:pt x="258" y="395"/>
                      </a:lnTo>
                      <a:lnTo>
                        <a:pt x="258" y="403"/>
                      </a:lnTo>
                      <a:lnTo>
                        <a:pt x="266" y="403"/>
                      </a:lnTo>
                      <a:lnTo>
                        <a:pt x="258" y="403"/>
                      </a:lnTo>
                      <a:lnTo>
                        <a:pt x="258" y="410"/>
                      </a:lnTo>
                      <a:lnTo>
                        <a:pt x="266" y="410"/>
                      </a:lnTo>
                      <a:lnTo>
                        <a:pt x="266" y="418"/>
                      </a:lnTo>
                      <a:lnTo>
                        <a:pt x="274" y="418"/>
                      </a:lnTo>
                      <a:lnTo>
                        <a:pt x="281" y="418"/>
                      </a:lnTo>
                      <a:lnTo>
                        <a:pt x="281" y="425"/>
                      </a:lnTo>
                      <a:lnTo>
                        <a:pt x="281" y="433"/>
                      </a:lnTo>
                      <a:lnTo>
                        <a:pt x="289" y="433"/>
                      </a:lnTo>
                      <a:lnTo>
                        <a:pt x="289" y="441"/>
                      </a:lnTo>
                      <a:lnTo>
                        <a:pt x="296" y="448"/>
                      </a:lnTo>
                      <a:lnTo>
                        <a:pt x="296" y="456"/>
                      </a:lnTo>
                      <a:lnTo>
                        <a:pt x="304" y="456"/>
                      </a:lnTo>
                      <a:lnTo>
                        <a:pt x="304" y="463"/>
                      </a:lnTo>
                      <a:lnTo>
                        <a:pt x="312" y="463"/>
                      </a:lnTo>
                      <a:lnTo>
                        <a:pt x="304" y="471"/>
                      </a:lnTo>
                      <a:lnTo>
                        <a:pt x="304" y="478"/>
                      </a:lnTo>
                      <a:lnTo>
                        <a:pt x="304" y="486"/>
                      </a:lnTo>
                      <a:lnTo>
                        <a:pt x="312" y="494"/>
                      </a:lnTo>
                      <a:lnTo>
                        <a:pt x="319" y="494"/>
                      </a:lnTo>
                      <a:lnTo>
                        <a:pt x="319" y="486"/>
                      </a:lnTo>
                      <a:lnTo>
                        <a:pt x="319" y="478"/>
                      </a:lnTo>
                      <a:lnTo>
                        <a:pt x="327" y="478"/>
                      </a:lnTo>
                      <a:lnTo>
                        <a:pt x="327" y="486"/>
                      </a:lnTo>
                      <a:lnTo>
                        <a:pt x="334" y="486"/>
                      </a:lnTo>
                      <a:lnTo>
                        <a:pt x="342" y="486"/>
                      </a:lnTo>
                      <a:lnTo>
                        <a:pt x="342" y="478"/>
                      </a:lnTo>
                      <a:lnTo>
                        <a:pt x="342" y="486"/>
                      </a:lnTo>
                      <a:lnTo>
                        <a:pt x="342" y="494"/>
                      </a:lnTo>
                      <a:lnTo>
                        <a:pt x="350" y="494"/>
                      </a:lnTo>
                      <a:lnTo>
                        <a:pt x="350" y="501"/>
                      </a:lnTo>
                      <a:lnTo>
                        <a:pt x="350" y="509"/>
                      </a:lnTo>
                      <a:lnTo>
                        <a:pt x="350" y="516"/>
                      </a:lnTo>
                      <a:lnTo>
                        <a:pt x="342" y="516"/>
                      </a:lnTo>
                      <a:lnTo>
                        <a:pt x="342" y="524"/>
                      </a:lnTo>
                      <a:lnTo>
                        <a:pt x="342" y="532"/>
                      </a:lnTo>
                      <a:lnTo>
                        <a:pt x="342" y="524"/>
                      </a:lnTo>
                      <a:lnTo>
                        <a:pt x="342" y="516"/>
                      </a:lnTo>
                      <a:lnTo>
                        <a:pt x="342" y="509"/>
                      </a:lnTo>
                      <a:lnTo>
                        <a:pt x="334" y="509"/>
                      </a:lnTo>
                      <a:lnTo>
                        <a:pt x="334" y="501"/>
                      </a:lnTo>
                      <a:lnTo>
                        <a:pt x="342" y="501"/>
                      </a:lnTo>
                      <a:lnTo>
                        <a:pt x="342" y="494"/>
                      </a:lnTo>
                      <a:lnTo>
                        <a:pt x="342" y="501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58" name="Freeform 407"/>
                <p:cNvSpPr>
                  <a:spLocks/>
                </p:cNvSpPr>
                <p:nvPr/>
              </p:nvSpPr>
              <p:spPr bwMode="auto">
                <a:xfrm>
                  <a:off x="2549" y="3586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59" name="Freeform 408"/>
                <p:cNvSpPr>
                  <a:spLocks/>
                </p:cNvSpPr>
                <p:nvPr/>
              </p:nvSpPr>
              <p:spPr bwMode="auto">
                <a:xfrm>
                  <a:off x="2503" y="3487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60" name="Rectangle 409"/>
                <p:cNvSpPr>
                  <a:spLocks noChangeArrowheads="1"/>
                </p:cNvSpPr>
                <p:nvPr/>
              </p:nvSpPr>
              <p:spPr bwMode="auto">
                <a:xfrm>
                  <a:off x="2602" y="3776"/>
                  <a:ext cx="7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61" name="Freeform 410"/>
                <p:cNvSpPr>
                  <a:spLocks/>
                </p:cNvSpPr>
                <p:nvPr/>
              </p:nvSpPr>
              <p:spPr bwMode="auto">
                <a:xfrm>
                  <a:off x="2480" y="3358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62" name="Freeform 411"/>
                <p:cNvSpPr>
                  <a:spLocks/>
                </p:cNvSpPr>
                <p:nvPr/>
              </p:nvSpPr>
              <p:spPr bwMode="auto">
                <a:xfrm>
                  <a:off x="2480" y="3358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63" name="Freeform 412"/>
                <p:cNvSpPr>
                  <a:spLocks/>
                </p:cNvSpPr>
                <p:nvPr/>
              </p:nvSpPr>
              <p:spPr bwMode="auto">
                <a:xfrm>
                  <a:off x="2594" y="3731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64" name="Freeform 413"/>
                <p:cNvSpPr>
                  <a:spLocks/>
                </p:cNvSpPr>
                <p:nvPr/>
              </p:nvSpPr>
              <p:spPr bwMode="auto">
                <a:xfrm>
                  <a:off x="2549" y="3586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65" name="Freeform 414"/>
                <p:cNvSpPr>
                  <a:spLocks/>
                </p:cNvSpPr>
                <p:nvPr/>
              </p:nvSpPr>
              <p:spPr bwMode="auto">
                <a:xfrm>
                  <a:off x="2495" y="3662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66" name="Freeform 415"/>
                <p:cNvSpPr>
                  <a:spLocks/>
                </p:cNvSpPr>
                <p:nvPr/>
              </p:nvSpPr>
              <p:spPr bwMode="auto">
                <a:xfrm>
                  <a:off x="2457" y="3297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67" name="Freeform 416"/>
                <p:cNvSpPr>
                  <a:spLocks/>
                </p:cNvSpPr>
                <p:nvPr/>
              </p:nvSpPr>
              <p:spPr bwMode="auto">
                <a:xfrm>
                  <a:off x="2533" y="3351"/>
                  <a:ext cx="0" cy="7"/>
                </a:xfrm>
                <a:custGeom>
                  <a:avLst/>
                  <a:gdLst>
                    <a:gd name="T0" fmla="*/ 7 h 7"/>
                    <a:gd name="T1" fmla="*/ 0 h 7"/>
                    <a:gd name="T2" fmla="*/ 7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68" name="Freeform 417"/>
                <p:cNvSpPr>
                  <a:spLocks/>
                </p:cNvSpPr>
                <p:nvPr/>
              </p:nvSpPr>
              <p:spPr bwMode="auto">
                <a:xfrm>
                  <a:off x="2526" y="3335"/>
                  <a:ext cx="7" cy="16"/>
                </a:xfrm>
                <a:custGeom>
                  <a:avLst/>
                  <a:gdLst>
                    <a:gd name="T0" fmla="*/ 7 w 7"/>
                    <a:gd name="T1" fmla="*/ 0 h 16"/>
                    <a:gd name="T2" fmla="*/ 7 w 7"/>
                    <a:gd name="T3" fmla="*/ 8 h 16"/>
                    <a:gd name="T4" fmla="*/ 7 w 7"/>
                    <a:gd name="T5" fmla="*/ 16 h 16"/>
                    <a:gd name="T6" fmla="*/ 7 w 7"/>
                    <a:gd name="T7" fmla="*/ 8 h 16"/>
                    <a:gd name="T8" fmla="*/ 0 w 7"/>
                    <a:gd name="T9" fmla="*/ 8 h 16"/>
                    <a:gd name="T10" fmla="*/ 0 w 7"/>
                    <a:gd name="T11" fmla="*/ 0 h 16"/>
                    <a:gd name="T12" fmla="*/ 7 w 7"/>
                    <a:gd name="T13" fmla="*/ 0 h 1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"/>
                    <a:gd name="T22" fmla="*/ 0 h 16"/>
                    <a:gd name="T23" fmla="*/ 7 w 7"/>
                    <a:gd name="T24" fmla="*/ 16 h 1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" h="16">
                      <a:moveTo>
                        <a:pt x="7" y="0"/>
                      </a:moveTo>
                      <a:lnTo>
                        <a:pt x="7" y="8"/>
                      </a:lnTo>
                      <a:lnTo>
                        <a:pt x="7" y="16"/>
                      </a:lnTo>
                      <a:lnTo>
                        <a:pt x="7" y="8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69" name="Freeform 418"/>
                <p:cNvSpPr>
                  <a:spLocks/>
                </p:cNvSpPr>
                <p:nvPr/>
              </p:nvSpPr>
              <p:spPr bwMode="auto">
                <a:xfrm>
                  <a:off x="2541" y="3343"/>
                  <a:ext cx="8" cy="8"/>
                </a:xfrm>
                <a:custGeom>
                  <a:avLst/>
                  <a:gdLst>
                    <a:gd name="T0" fmla="*/ 8 w 8"/>
                    <a:gd name="T1" fmla="*/ 0 h 8"/>
                    <a:gd name="T2" fmla="*/ 8 w 8"/>
                    <a:gd name="T3" fmla="*/ 8 h 8"/>
                    <a:gd name="T4" fmla="*/ 0 w 8"/>
                    <a:gd name="T5" fmla="*/ 8 h 8"/>
                    <a:gd name="T6" fmla="*/ 8 w 8"/>
                    <a:gd name="T7" fmla="*/ 8 h 8"/>
                    <a:gd name="T8" fmla="*/ 8 w 8"/>
                    <a:gd name="T9" fmla="*/ 0 h 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8"/>
                    <a:gd name="T17" fmla="*/ 8 w 8"/>
                    <a:gd name="T18" fmla="*/ 8 h 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8">
                      <a:moveTo>
                        <a:pt x="8" y="0"/>
                      </a:move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8" y="8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70" name="Freeform 419"/>
                <p:cNvSpPr>
                  <a:spLocks/>
                </p:cNvSpPr>
                <p:nvPr/>
              </p:nvSpPr>
              <p:spPr bwMode="auto">
                <a:xfrm>
                  <a:off x="2556" y="3366"/>
                  <a:ext cx="0" cy="7"/>
                </a:xfrm>
                <a:custGeom>
                  <a:avLst/>
                  <a:gdLst>
                    <a:gd name="T0" fmla="*/ 7 h 7"/>
                    <a:gd name="T1" fmla="*/ 0 h 7"/>
                    <a:gd name="T2" fmla="*/ 7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71" name="Freeform 420"/>
                <p:cNvSpPr>
                  <a:spLocks/>
                </p:cNvSpPr>
                <p:nvPr/>
              </p:nvSpPr>
              <p:spPr bwMode="auto">
                <a:xfrm>
                  <a:off x="2617" y="3085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72" name="Freeform 421"/>
                <p:cNvSpPr>
                  <a:spLocks/>
                </p:cNvSpPr>
                <p:nvPr/>
              </p:nvSpPr>
              <p:spPr bwMode="auto">
                <a:xfrm>
                  <a:off x="2663" y="3123"/>
                  <a:ext cx="7" cy="7"/>
                </a:xfrm>
                <a:custGeom>
                  <a:avLst/>
                  <a:gdLst>
                    <a:gd name="T0" fmla="*/ 0 w 7"/>
                    <a:gd name="T1" fmla="*/ 7 h 7"/>
                    <a:gd name="T2" fmla="*/ 0 w 7"/>
                    <a:gd name="T3" fmla="*/ 0 h 7"/>
                    <a:gd name="T4" fmla="*/ 7 w 7"/>
                    <a:gd name="T5" fmla="*/ 0 h 7"/>
                    <a:gd name="T6" fmla="*/ 0 w 7"/>
                    <a:gd name="T7" fmla="*/ 7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7"/>
                    <a:gd name="T14" fmla="*/ 7 w 7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73" name="Freeform 422"/>
                <p:cNvSpPr>
                  <a:spLocks/>
                </p:cNvSpPr>
                <p:nvPr/>
              </p:nvSpPr>
              <p:spPr bwMode="auto">
                <a:xfrm>
                  <a:off x="2655" y="3031"/>
                  <a:ext cx="38" cy="31"/>
                </a:xfrm>
                <a:custGeom>
                  <a:avLst/>
                  <a:gdLst>
                    <a:gd name="T0" fmla="*/ 8 w 38"/>
                    <a:gd name="T1" fmla="*/ 0 h 31"/>
                    <a:gd name="T2" fmla="*/ 0 w 38"/>
                    <a:gd name="T3" fmla="*/ 0 h 31"/>
                    <a:gd name="T4" fmla="*/ 8 w 38"/>
                    <a:gd name="T5" fmla="*/ 0 h 31"/>
                    <a:gd name="T6" fmla="*/ 8 w 38"/>
                    <a:gd name="T7" fmla="*/ 8 h 31"/>
                    <a:gd name="T8" fmla="*/ 15 w 38"/>
                    <a:gd name="T9" fmla="*/ 8 h 31"/>
                    <a:gd name="T10" fmla="*/ 15 w 38"/>
                    <a:gd name="T11" fmla="*/ 16 h 31"/>
                    <a:gd name="T12" fmla="*/ 15 w 38"/>
                    <a:gd name="T13" fmla="*/ 8 h 31"/>
                    <a:gd name="T14" fmla="*/ 15 w 38"/>
                    <a:gd name="T15" fmla="*/ 16 h 31"/>
                    <a:gd name="T16" fmla="*/ 23 w 38"/>
                    <a:gd name="T17" fmla="*/ 16 h 31"/>
                    <a:gd name="T18" fmla="*/ 30 w 38"/>
                    <a:gd name="T19" fmla="*/ 16 h 31"/>
                    <a:gd name="T20" fmla="*/ 30 w 38"/>
                    <a:gd name="T21" fmla="*/ 23 h 31"/>
                    <a:gd name="T22" fmla="*/ 38 w 38"/>
                    <a:gd name="T23" fmla="*/ 31 h 31"/>
                    <a:gd name="T24" fmla="*/ 30 w 38"/>
                    <a:gd name="T25" fmla="*/ 31 h 31"/>
                    <a:gd name="T26" fmla="*/ 30 w 38"/>
                    <a:gd name="T27" fmla="*/ 23 h 31"/>
                    <a:gd name="T28" fmla="*/ 23 w 38"/>
                    <a:gd name="T29" fmla="*/ 23 h 31"/>
                    <a:gd name="T30" fmla="*/ 15 w 38"/>
                    <a:gd name="T31" fmla="*/ 23 h 31"/>
                    <a:gd name="T32" fmla="*/ 15 w 38"/>
                    <a:gd name="T33" fmla="*/ 16 h 31"/>
                    <a:gd name="T34" fmla="*/ 8 w 38"/>
                    <a:gd name="T35" fmla="*/ 16 h 31"/>
                    <a:gd name="T36" fmla="*/ 8 w 38"/>
                    <a:gd name="T37" fmla="*/ 8 h 31"/>
                    <a:gd name="T38" fmla="*/ 8 w 38"/>
                    <a:gd name="T39" fmla="*/ 0 h 31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38"/>
                    <a:gd name="T61" fmla="*/ 0 h 31"/>
                    <a:gd name="T62" fmla="*/ 38 w 38"/>
                    <a:gd name="T63" fmla="*/ 31 h 31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38" h="31">
                      <a:moveTo>
                        <a:pt x="8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8" y="8"/>
                      </a:lnTo>
                      <a:lnTo>
                        <a:pt x="15" y="8"/>
                      </a:lnTo>
                      <a:lnTo>
                        <a:pt x="15" y="16"/>
                      </a:lnTo>
                      <a:lnTo>
                        <a:pt x="15" y="8"/>
                      </a:lnTo>
                      <a:lnTo>
                        <a:pt x="15" y="16"/>
                      </a:lnTo>
                      <a:lnTo>
                        <a:pt x="23" y="16"/>
                      </a:lnTo>
                      <a:lnTo>
                        <a:pt x="30" y="16"/>
                      </a:lnTo>
                      <a:lnTo>
                        <a:pt x="30" y="23"/>
                      </a:lnTo>
                      <a:lnTo>
                        <a:pt x="38" y="31"/>
                      </a:lnTo>
                      <a:lnTo>
                        <a:pt x="30" y="31"/>
                      </a:lnTo>
                      <a:lnTo>
                        <a:pt x="30" y="23"/>
                      </a:lnTo>
                      <a:lnTo>
                        <a:pt x="23" y="23"/>
                      </a:lnTo>
                      <a:lnTo>
                        <a:pt x="15" y="23"/>
                      </a:lnTo>
                      <a:lnTo>
                        <a:pt x="15" y="16"/>
                      </a:lnTo>
                      <a:lnTo>
                        <a:pt x="8" y="16"/>
                      </a:lnTo>
                      <a:lnTo>
                        <a:pt x="8" y="8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74" name="Freeform 423"/>
                <p:cNvSpPr>
                  <a:spLocks/>
                </p:cNvSpPr>
                <p:nvPr/>
              </p:nvSpPr>
              <p:spPr bwMode="auto">
                <a:xfrm>
                  <a:off x="2655" y="3031"/>
                  <a:ext cx="38" cy="31"/>
                </a:xfrm>
                <a:custGeom>
                  <a:avLst/>
                  <a:gdLst>
                    <a:gd name="T0" fmla="*/ 8 w 38"/>
                    <a:gd name="T1" fmla="*/ 0 h 31"/>
                    <a:gd name="T2" fmla="*/ 0 w 38"/>
                    <a:gd name="T3" fmla="*/ 0 h 31"/>
                    <a:gd name="T4" fmla="*/ 8 w 38"/>
                    <a:gd name="T5" fmla="*/ 0 h 31"/>
                    <a:gd name="T6" fmla="*/ 8 w 38"/>
                    <a:gd name="T7" fmla="*/ 8 h 31"/>
                    <a:gd name="T8" fmla="*/ 15 w 38"/>
                    <a:gd name="T9" fmla="*/ 8 h 31"/>
                    <a:gd name="T10" fmla="*/ 15 w 38"/>
                    <a:gd name="T11" fmla="*/ 16 h 31"/>
                    <a:gd name="T12" fmla="*/ 15 w 38"/>
                    <a:gd name="T13" fmla="*/ 8 h 31"/>
                    <a:gd name="T14" fmla="*/ 15 w 38"/>
                    <a:gd name="T15" fmla="*/ 16 h 31"/>
                    <a:gd name="T16" fmla="*/ 23 w 38"/>
                    <a:gd name="T17" fmla="*/ 16 h 31"/>
                    <a:gd name="T18" fmla="*/ 30 w 38"/>
                    <a:gd name="T19" fmla="*/ 16 h 31"/>
                    <a:gd name="T20" fmla="*/ 30 w 38"/>
                    <a:gd name="T21" fmla="*/ 23 h 31"/>
                    <a:gd name="T22" fmla="*/ 38 w 38"/>
                    <a:gd name="T23" fmla="*/ 31 h 31"/>
                    <a:gd name="T24" fmla="*/ 30 w 38"/>
                    <a:gd name="T25" fmla="*/ 31 h 31"/>
                    <a:gd name="T26" fmla="*/ 30 w 38"/>
                    <a:gd name="T27" fmla="*/ 23 h 31"/>
                    <a:gd name="T28" fmla="*/ 23 w 38"/>
                    <a:gd name="T29" fmla="*/ 23 h 31"/>
                    <a:gd name="T30" fmla="*/ 15 w 38"/>
                    <a:gd name="T31" fmla="*/ 23 h 31"/>
                    <a:gd name="T32" fmla="*/ 15 w 38"/>
                    <a:gd name="T33" fmla="*/ 16 h 31"/>
                    <a:gd name="T34" fmla="*/ 8 w 38"/>
                    <a:gd name="T35" fmla="*/ 16 h 31"/>
                    <a:gd name="T36" fmla="*/ 8 w 38"/>
                    <a:gd name="T37" fmla="*/ 8 h 31"/>
                    <a:gd name="T38" fmla="*/ 8 w 38"/>
                    <a:gd name="T39" fmla="*/ 0 h 31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38"/>
                    <a:gd name="T61" fmla="*/ 0 h 31"/>
                    <a:gd name="T62" fmla="*/ 38 w 38"/>
                    <a:gd name="T63" fmla="*/ 31 h 31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38" h="31">
                      <a:moveTo>
                        <a:pt x="8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8" y="8"/>
                      </a:lnTo>
                      <a:lnTo>
                        <a:pt x="15" y="8"/>
                      </a:lnTo>
                      <a:lnTo>
                        <a:pt x="15" y="16"/>
                      </a:lnTo>
                      <a:lnTo>
                        <a:pt x="15" y="8"/>
                      </a:lnTo>
                      <a:lnTo>
                        <a:pt x="15" y="16"/>
                      </a:lnTo>
                      <a:lnTo>
                        <a:pt x="23" y="16"/>
                      </a:lnTo>
                      <a:lnTo>
                        <a:pt x="30" y="16"/>
                      </a:lnTo>
                      <a:lnTo>
                        <a:pt x="30" y="23"/>
                      </a:lnTo>
                      <a:lnTo>
                        <a:pt x="38" y="31"/>
                      </a:lnTo>
                      <a:lnTo>
                        <a:pt x="30" y="31"/>
                      </a:lnTo>
                      <a:lnTo>
                        <a:pt x="30" y="23"/>
                      </a:lnTo>
                      <a:lnTo>
                        <a:pt x="23" y="23"/>
                      </a:lnTo>
                      <a:lnTo>
                        <a:pt x="15" y="23"/>
                      </a:lnTo>
                      <a:lnTo>
                        <a:pt x="15" y="16"/>
                      </a:lnTo>
                      <a:lnTo>
                        <a:pt x="8" y="16"/>
                      </a:lnTo>
                      <a:lnTo>
                        <a:pt x="8" y="8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75" name="Freeform 424"/>
                <p:cNvSpPr>
                  <a:spLocks/>
                </p:cNvSpPr>
                <p:nvPr/>
              </p:nvSpPr>
              <p:spPr bwMode="auto">
                <a:xfrm>
                  <a:off x="2663" y="3039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76" name="Rectangle 425"/>
                <p:cNvSpPr>
                  <a:spLocks noChangeArrowheads="1"/>
                </p:cNvSpPr>
                <p:nvPr/>
              </p:nvSpPr>
              <p:spPr bwMode="auto">
                <a:xfrm>
                  <a:off x="2678" y="3092"/>
                  <a:ext cx="7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77" name="Rectangle 426"/>
                <p:cNvSpPr>
                  <a:spLocks noChangeArrowheads="1"/>
                </p:cNvSpPr>
                <p:nvPr/>
              </p:nvSpPr>
              <p:spPr bwMode="auto">
                <a:xfrm>
                  <a:off x="2678" y="3092"/>
                  <a:ext cx="7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78" name="Freeform 427"/>
                <p:cNvSpPr>
                  <a:spLocks/>
                </p:cNvSpPr>
                <p:nvPr/>
              </p:nvSpPr>
              <p:spPr bwMode="auto">
                <a:xfrm>
                  <a:off x="2678" y="3092"/>
                  <a:ext cx="7" cy="0"/>
                </a:xfrm>
                <a:custGeom>
                  <a:avLst/>
                  <a:gdLst>
                    <a:gd name="T0" fmla="*/ 7 w 7"/>
                    <a:gd name="T1" fmla="*/ 0 w 7"/>
                    <a:gd name="T2" fmla="*/ 7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7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79" name="Rectangle 428"/>
                <p:cNvSpPr>
                  <a:spLocks noChangeArrowheads="1"/>
                </p:cNvSpPr>
                <p:nvPr/>
              </p:nvSpPr>
              <p:spPr bwMode="auto">
                <a:xfrm>
                  <a:off x="2670" y="3206"/>
                  <a:ext cx="8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80" name="Freeform 429"/>
                <p:cNvSpPr>
                  <a:spLocks/>
                </p:cNvSpPr>
                <p:nvPr/>
              </p:nvSpPr>
              <p:spPr bwMode="auto">
                <a:xfrm>
                  <a:off x="2724" y="3229"/>
                  <a:ext cx="7" cy="8"/>
                </a:xfrm>
                <a:custGeom>
                  <a:avLst/>
                  <a:gdLst>
                    <a:gd name="T0" fmla="*/ 0 w 7"/>
                    <a:gd name="T1" fmla="*/ 8 h 8"/>
                    <a:gd name="T2" fmla="*/ 0 w 7"/>
                    <a:gd name="T3" fmla="*/ 0 h 8"/>
                    <a:gd name="T4" fmla="*/ 0 w 7"/>
                    <a:gd name="T5" fmla="*/ 8 h 8"/>
                    <a:gd name="T6" fmla="*/ 7 w 7"/>
                    <a:gd name="T7" fmla="*/ 8 h 8"/>
                    <a:gd name="T8" fmla="*/ 0 w 7"/>
                    <a:gd name="T9" fmla="*/ 8 h 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8"/>
                    <a:gd name="T17" fmla="*/ 7 w 7"/>
                    <a:gd name="T18" fmla="*/ 8 h 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lnTo>
                        <a:pt x="7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81" name="Freeform 430"/>
                <p:cNvSpPr>
                  <a:spLocks/>
                </p:cNvSpPr>
                <p:nvPr/>
              </p:nvSpPr>
              <p:spPr bwMode="auto">
                <a:xfrm>
                  <a:off x="2602" y="3214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82" name="Freeform 431"/>
                <p:cNvSpPr>
                  <a:spLocks/>
                </p:cNvSpPr>
                <p:nvPr/>
              </p:nvSpPr>
              <p:spPr bwMode="auto">
                <a:xfrm>
                  <a:off x="2670" y="3176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83" name="Rectangle 432"/>
                <p:cNvSpPr>
                  <a:spLocks noChangeArrowheads="1"/>
                </p:cNvSpPr>
                <p:nvPr/>
              </p:nvSpPr>
              <p:spPr bwMode="auto">
                <a:xfrm>
                  <a:off x="2663" y="3168"/>
                  <a:ext cx="7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84" name="Freeform 433"/>
                <p:cNvSpPr>
                  <a:spLocks/>
                </p:cNvSpPr>
                <p:nvPr/>
              </p:nvSpPr>
              <p:spPr bwMode="auto">
                <a:xfrm>
                  <a:off x="2670" y="3183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85" name="Freeform 434"/>
                <p:cNvSpPr>
                  <a:spLocks/>
                </p:cNvSpPr>
                <p:nvPr/>
              </p:nvSpPr>
              <p:spPr bwMode="auto">
                <a:xfrm>
                  <a:off x="2959" y="3206"/>
                  <a:ext cx="31" cy="31"/>
                </a:xfrm>
                <a:custGeom>
                  <a:avLst/>
                  <a:gdLst>
                    <a:gd name="T0" fmla="*/ 16 w 31"/>
                    <a:gd name="T1" fmla="*/ 0 h 31"/>
                    <a:gd name="T2" fmla="*/ 16 w 31"/>
                    <a:gd name="T3" fmla="*/ 8 h 31"/>
                    <a:gd name="T4" fmla="*/ 16 w 31"/>
                    <a:gd name="T5" fmla="*/ 0 h 31"/>
                    <a:gd name="T6" fmla="*/ 23 w 31"/>
                    <a:gd name="T7" fmla="*/ 0 h 31"/>
                    <a:gd name="T8" fmla="*/ 31 w 31"/>
                    <a:gd name="T9" fmla="*/ 0 h 31"/>
                    <a:gd name="T10" fmla="*/ 31 w 31"/>
                    <a:gd name="T11" fmla="*/ 8 h 31"/>
                    <a:gd name="T12" fmla="*/ 23 w 31"/>
                    <a:gd name="T13" fmla="*/ 8 h 31"/>
                    <a:gd name="T14" fmla="*/ 23 w 31"/>
                    <a:gd name="T15" fmla="*/ 15 h 31"/>
                    <a:gd name="T16" fmla="*/ 16 w 31"/>
                    <a:gd name="T17" fmla="*/ 23 h 31"/>
                    <a:gd name="T18" fmla="*/ 8 w 31"/>
                    <a:gd name="T19" fmla="*/ 23 h 31"/>
                    <a:gd name="T20" fmla="*/ 8 w 31"/>
                    <a:gd name="T21" fmla="*/ 31 h 31"/>
                    <a:gd name="T22" fmla="*/ 0 w 31"/>
                    <a:gd name="T23" fmla="*/ 23 h 31"/>
                    <a:gd name="T24" fmla="*/ 0 w 31"/>
                    <a:gd name="T25" fmla="*/ 15 h 31"/>
                    <a:gd name="T26" fmla="*/ 8 w 31"/>
                    <a:gd name="T27" fmla="*/ 15 h 31"/>
                    <a:gd name="T28" fmla="*/ 8 w 31"/>
                    <a:gd name="T29" fmla="*/ 8 h 31"/>
                    <a:gd name="T30" fmla="*/ 16 w 31"/>
                    <a:gd name="T31" fmla="*/ 8 h 31"/>
                    <a:gd name="T32" fmla="*/ 16 w 31"/>
                    <a:gd name="T33" fmla="*/ 0 h 3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1"/>
                    <a:gd name="T52" fmla="*/ 0 h 31"/>
                    <a:gd name="T53" fmla="*/ 31 w 31"/>
                    <a:gd name="T54" fmla="*/ 31 h 3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1" h="31">
                      <a:moveTo>
                        <a:pt x="16" y="0"/>
                      </a:moveTo>
                      <a:lnTo>
                        <a:pt x="16" y="8"/>
                      </a:lnTo>
                      <a:lnTo>
                        <a:pt x="16" y="0"/>
                      </a:lnTo>
                      <a:lnTo>
                        <a:pt x="23" y="0"/>
                      </a:lnTo>
                      <a:lnTo>
                        <a:pt x="31" y="0"/>
                      </a:lnTo>
                      <a:lnTo>
                        <a:pt x="31" y="8"/>
                      </a:lnTo>
                      <a:lnTo>
                        <a:pt x="23" y="8"/>
                      </a:lnTo>
                      <a:lnTo>
                        <a:pt x="23" y="15"/>
                      </a:lnTo>
                      <a:lnTo>
                        <a:pt x="16" y="23"/>
                      </a:lnTo>
                      <a:lnTo>
                        <a:pt x="8" y="23"/>
                      </a:lnTo>
                      <a:lnTo>
                        <a:pt x="8" y="31"/>
                      </a:lnTo>
                      <a:lnTo>
                        <a:pt x="0" y="23"/>
                      </a:lnTo>
                      <a:lnTo>
                        <a:pt x="0" y="15"/>
                      </a:lnTo>
                      <a:lnTo>
                        <a:pt x="8" y="15"/>
                      </a:lnTo>
                      <a:lnTo>
                        <a:pt x="8" y="8"/>
                      </a:lnTo>
                      <a:lnTo>
                        <a:pt x="16" y="8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86" name="Freeform 435"/>
                <p:cNvSpPr>
                  <a:spLocks/>
                </p:cNvSpPr>
                <p:nvPr/>
              </p:nvSpPr>
              <p:spPr bwMode="auto">
                <a:xfrm>
                  <a:off x="2427" y="4209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87" name="Freeform 436"/>
                <p:cNvSpPr>
                  <a:spLocks/>
                </p:cNvSpPr>
                <p:nvPr/>
              </p:nvSpPr>
              <p:spPr bwMode="auto">
                <a:xfrm>
                  <a:off x="2419" y="4209"/>
                  <a:ext cx="8" cy="0"/>
                </a:xfrm>
                <a:custGeom>
                  <a:avLst/>
                  <a:gdLst>
                    <a:gd name="T0" fmla="*/ 8 w 8"/>
                    <a:gd name="T1" fmla="*/ 0 w 8"/>
                    <a:gd name="T2" fmla="*/ 8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8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88" name="Freeform 437"/>
                <p:cNvSpPr>
                  <a:spLocks/>
                </p:cNvSpPr>
                <p:nvPr/>
              </p:nvSpPr>
              <p:spPr bwMode="auto">
                <a:xfrm>
                  <a:off x="2419" y="4217"/>
                  <a:ext cx="8" cy="0"/>
                </a:xfrm>
                <a:custGeom>
                  <a:avLst/>
                  <a:gdLst>
                    <a:gd name="T0" fmla="*/ 8 w 8"/>
                    <a:gd name="T1" fmla="*/ 0 w 8"/>
                    <a:gd name="T2" fmla="*/ 8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8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89" name="Freeform 438"/>
                <p:cNvSpPr>
                  <a:spLocks/>
                </p:cNvSpPr>
                <p:nvPr/>
              </p:nvSpPr>
              <p:spPr bwMode="auto">
                <a:xfrm>
                  <a:off x="2434" y="4209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90" name="Freeform 439"/>
                <p:cNvSpPr>
                  <a:spLocks/>
                </p:cNvSpPr>
                <p:nvPr/>
              </p:nvSpPr>
              <p:spPr bwMode="auto">
                <a:xfrm>
                  <a:off x="2419" y="4179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91" name="Rectangle 440"/>
                <p:cNvSpPr>
                  <a:spLocks noChangeArrowheads="1"/>
                </p:cNvSpPr>
                <p:nvPr/>
              </p:nvSpPr>
              <p:spPr bwMode="auto">
                <a:xfrm>
                  <a:off x="2427" y="4171"/>
                  <a:ext cx="7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92" name="Freeform 441"/>
                <p:cNvSpPr>
                  <a:spLocks/>
                </p:cNvSpPr>
                <p:nvPr/>
              </p:nvSpPr>
              <p:spPr bwMode="auto">
                <a:xfrm>
                  <a:off x="2427" y="4171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93" name="Freeform 442"/>
                <p:cNvSpPr>
                  <a:spLocks/>
                </p:cNvSpPr>
                <p:nvPr/>
              </p:nvSpPr>
              <p:spPr bwMode="auto">
                <a:xfrm>
                  <a:off x="2800" y="3525"/>
                  <a:ext cx="30" cy="16"/>
                </a:xfrm>
                <a:custGeom>
                  <a:avLst/>
                  <a:gdLst>
                    <a:gd name="T0" fmla="*/ 0 w 30"/>
                    <a:gd name="T1" fmla="*/ 8 h 16"/>
                    <a:gd name="T2" fmla="*/ 7 w 30"/>
                    <a:gd name="T3" fmla="*/ 8 h 16"/>
                    <a:gd name="T4" fmla="*/ 7 w 30"/>
                    <a:gd name="T5" fmla="*/ 0 h 16"/>
                    <a:gd name="T6" fmla="*/ 15 w 30"/>
                    <a:gd name="T7" fmla="*/ 0 h 16"/>
                    <a:gd name="T8" fmla="*/ 22 w 30"/>
                    <a:gd name="T9" fmla="*/ 0 h 16"/>
                    <a:gd name="T10" fmla="*/ 22 w 30"/>
                    <a:gd name="T11" fmla="*/ 8 h 16"/>
                    <a:gd name="T12" fmla="*/ 22 w 30"/>
                    <a:gd name="T13" fmla="*/ 16 h 16"/>
                    <a:gd name="T14" fmla="*/ 30 w 30"/>
                    <a:gd name="T15" fmla="*/ 16 h 16"/>
                    <a:gd name="T16" fmla="*/ 22 w 30"/>
                    <a:gd name="T17" fmla="*/ 16 h 16"/>
                    <a:gd name="T18" fmla="*/ 22 w 30"/>
                    <a:gd name="T19" fmla="*/ 8 h 16"/>
                    <a:gd name="T20" fmla="*/ 15 w 30"/>
                    <a:gd name="T21" fmla="*/ 8 h 16"/>
                    <a:gd name="T22" fmla="*/ 7 w 30"/>
                    <a:gd name="T23" fmla="*/ 8 h 16"/>
                    <a:gd name="T24" fmla="*/ 0 w 30"/>
                    <a:gd name="T25" fmla="*/ 8 h 1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16"/>
                    <a:gd name="T41" fmla="*/ 30 w 30"/>
                    <a:gd name="T42" fmla="*/ 16 h 1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16">
                      <a:moveTo>
                        <a:pt x="0" y="8"/>
                      </a:moveTo>
                      <a:lnTo>
                        <a:pt x="7" y="8"/>
                      </a:lnTo>
                      <a:lnTo>
                        <a:pt x="7" y="0"/>
                      </a:lnTo>
                      <a:lnTo>
                        <a:pt x="15" y="0"/>
                      </a:lnTo>
                      <a:lnTo>
                        <a:pt x="22" y="0"/>
                      </a:lnTo>
                      <a:lnTo>
                        <a:pt x="22" y="8"/>
                      </a:lnTo>
                      <a:lnTo>
                        <a:pt x="22" y="16"/>
                      </a:lnTo>
                      <a:lnTo>
                        <a:pt x="30" y="16"/>
                      </a:lnTo>
                      <a:lnTo>
                        <a:pt x="22" y="16"/>
                      </a:lnTo>
                      <a:lnTo>
                        <a:pt x="22" y="8"/>
                      </a:lnTo>
                      <a:lnTo>
                        <a:pt x="15" y="8"/>
                      </a:lnTo>
                      <a:lnTo>
                        <a:pt x="7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94" name="Freeform 444"/>
                <p:cNvSpPr>
                  <a:spLocks/>
                </p:cNvSpPr>
                <p:nvPr/>
              </p:nvSpPr>
              <p:spPr bwMode="auto">
                <a:xfrm>
                  <a:off x="2731" y="4133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95" name="Freeform 445"/>
                <p:cNvSpPr>
                  <a:spLocks/>
                </p:cNvSpPr>
                <p:nvPr/>
              </p:nvSpPr>
              <p:spPr bwMode="auto">
                <a:xfrm>
                  <a:off x="2731" y="4133"/>
                  <a:ext cx="8" cy="8"/>
                </a:xfrm>
                <a:custGeom>
                  <a:avLst/>
                  <a:gdLst>
                    <a:gd name="T0" fmla="*/ 8 w 8"/>
                    <a:gd name="T1" fmla="*/ 0 h 8"/>
                    <a:gd name="T2" fmla="*/ 8 w 8"/>
                    <a:gd name="T3" fmla="*/ 8 h 8"/>
                    <a:gd name="T4" fmla="*/ 0 w 8"/>
                    <a:gd name="T5" fmla="*/ 0 h 8"/>
                    <a:gd name="T6" fmla="*/ 8 w 8"/>
                    <a:gd name="T7" fmla="*/ 0 h 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8"/>
                    <a:gd name="T14" fmla="*/ 8 w 8"/>
                    <a:gd name="T15" fmla="*/ 8 h 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8">
                      <a:moveTo>
                        <a:pt x="8" y="0"/>
                      </a:moveTo>
                      <a:lnTo>
                        <a:pt x="8" y="8"/>
                      </a:ln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96" name="Freeform 446"/>
                <p:cNvSpPr>
                  <a:spLocks/>
                </p:cNvSpPr>
                <p:nvPr/>
              </p:nvSpPr>
              <p:spPr bwMode="auto">
                <a:xfrm>
                  <a:off x="2731" y="3085"/>
                  <a:ext cx="15" cy="15"/>
                </a:xfrm>
                <a:custGeom>
                  <a:avLst/>
                  <a:gdLst>
                    <a:gd name="T0" fmla="*/ 8 w 15"/>
                    <a:gd name="T1" fmla="*/ 7 h 15"/>
                    <a:gd name="T2" fmla="*/ 0 w 15"/>
                    <a:gd name="T3" fmla="*/ 7 h 15"/>
                    <a:gd name="T4" fmla="*/ 0 w 15"/>
                    <a:gd name="T5" fmla="*/ 0 h 15"/>
                    <a:gd name="T6" fmla="*/ 8 w 15"/>
                    <a:gd name="T7" fmla="*/ 0 h 15"/>
                    <a:gd name="T8" fmla="*/ 15 w 15"/>
                    <a:gd name="T9" fmla="*/ 0 h 15"/>
                    <a:gd name="T10" fmla="*/ 15 w 15"/>
                    <a:gd name="T11" fmla="*/ 7 h 15"/>
                    <a:gd name="T12" fmla="*/ 15 w 15"/>
                    <a:gd name="T13" fmla="*/ 15 h 15"/>
                    <a:gd name="T14" fmla="*/ 8 w 15"/>
                    <a:gd name="T15" fmla="*/ 15 h 15"/>
                    <a:gd name="T16" fmla="*/ 8 w 15"/>
                    <a:gd name="T17" fmla="*/ 7 h 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"/>
                    <a:gd name="T28" fmla="*/ 0 h 15"/>
                    <a:gd name="T29" fmla="*/ 15 w 15"/>
                    <a:gd name="T30" fmla="*/ 15 h 1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" h="15">
                      <a:moveTo>
                        <a:pt x="8" y="7"/>
                      </a:moveTo>
                      <a:lnTo>
                        <a:pt x="0" y="7"/>
                      </a:ln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15" y="0"/>
                      </a:lnTo>
                      <a:lnTo>
                        <a:pt x="15" y="7"/>
                      </a:lnTo>
                      <a:lnTo>
                        <a:pt x="15" y="15"/>
                      </a:lnTo>
                      <a:lnTo>
                        <a:pt x="8" y="15"/>
                      </a:lnTo>
                      <a:lnTo>
                        <a:pt x="8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97" name="Freeform 447"/>
                <p:cNvSpPr>
                  <a:spLocks/>
                </p:cNvSpPr>
                <p:nvPr/>
              </p:nvSpPr>
              <p:spPr bwMode="auto">
                <a:xfrm>
                  <a:off x="2594" y="3434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98" name="Freeform 448"/>
                <p:cNvSpPr>
                  <a:spLocks/>
                </p:cNvSpPr>
                <p:nvPr/>
              </p:nvSpPr>
              <p:spPr bwMode="auto">
                <a:xfrm>
                  <a:off x="2647" y="3434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99" name="Freeform 449"/>
                <p:cNvSpPr>
                  <a:spLocks/>
                </p:cNvSpPr>
                <p:nvPr/>
              </p:nvSpPr>
              <p:spPr bwMode="auto">
                <a:xfrm>
                  <a:off x="2693" y="3442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00" name="Freeform 450"/>
                <p:cNvSpPr>
                  <a:spLocks/>
                </p:cNvSpPr>
                <p:nvPr/>
              </p:nvSpPr>
              <p:spPr bwMode="auto">
                <a:xfrm>
                  <a:off x="2609" y="4050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01" name="Freeform 451"/>
                <p:cNvSpPr>
                  <a:spLocks/>
                </p:cNvSpPr>
                <p:nvPr/>
              </p:nvSpPr>
              <p:spPr bwMode="auto">
                <a:xfrm>
                  <a:off x="2617" y="4065"/>
                  <a:ext cx="8" cy="7"/>
                </a:xfrm>
                <a:custGeom>
                  <a:avLst/>
                  <a:gdLst>
                    <a:gd name="T0" fmla="*/ 0 w 8"/>
                    <a:gd name="T1" fmla="*/ 0 h 7"/>
                    <a:gd name="T2" fmla="*/ 8 w 8"/>
                    <a:gd name="T3" fmla="*/ 7 h 7"/>
                    <a:gd name="T4" fmla="*/ 0 w 8"/>
                    <a:gd name="T5" fmla="*/ 7 h 7"/>
                    <a:gd name="T6" fmla="*/ 0 w 8"/>
                    <a:gd name="T7" fmla="*/ 0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7"/>
                    <a:gd name="T14" fmla="*/ 8 w 8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7">
                      <a:moveTo>
                        <a:pt x="0" y="0"/>
                      </a:moveTo>
                      <a:lnTo>
                        <a:pt x="8" y="7"/>
                      </a:ln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02" name="Freeform 452"/>
                <p:cNvSpPr>
                  <a:spLocks/>
                </p:cNvSpPr>
                <p:nvPr/>
              </p:nvSpPr>
              <p:spPr bwMode="auto">
                <a:xfrm>
                  <a:off x="2830" y="3867"/>
                  <a:ext cx="23" cy="31"/>
                </a:xfrm>
                <a:custGeom>
                  <a:avLst/>
                  <a:gdLst>
                    <a:gd name="T0" fmla="*/ 8 w 23"/>
                    <a:gd name="T1" fmla="*/ 15 h 31"/>
                    <a:gd name="T2" fmla="*/ 15 w 23"/>
                    <a:gd name="T3" fmla="*/ 15 h 31"/>
                    <a:gd name="T4" fmla="*/ 15 w 23"/>
                    <a:gd name="T5" fmla="*/ 8 h 31"/>
                    <a:gd name="T6" fmla="*/ 8 w 23"/>
                    <a:gd name="T7" fmla="*/ 8 h 31"/>
                    <a:gd name="T8" fmla="*/ 8 w 23"/>
                    <a:gd name="T9" fmla="*/ 0 h 31"/>
                    <a:gd name="T10" fmla="*/ 0 w 23"/>
                    <a:gd name="T11" fmla="*/ 0 h 31"/>
                    <a:gd name="T12" fmla="*/ 8 w 23"/>
                    <a:gd name="T13" fmla="*/ 0 h 31"/>
                    <a:gd name="T14" fmla="*/ 15 w 23"/>
                    <a:gd name="T15" fmla="*/ 8 h 31"/>
                    <a:gd name="T16" fmla="*/ 15 w 23"/>
                    <a:gd name="T17" fmla="*/ 15 h 31"/>
                    <a:gd name="T18" fmla="*/ 23 w 23"/>
                    <a:gd name="T19" fmla="*/ 15 h 31"/>
                    <a:gd name="T20" fmla="*/ 23 w 23"/>
                    <a:gd name="T21" fmla="*/ 23 h 31"/>
                    <a:gd name="T22" fmla="*/ 23 w 23"/>
                    <a:gd name="T23" fmla="*/ 31 h 31"/>
                    <a:gd name="T24" fmla="*/ 15 w 23"/>
                    <a:gd name="T25" fmla="*/ 23 h 31"/>
                    <a:gd name="T26" fmla="*/ 15 w 23"/>
                    <a:gd name="T27" fmla="*/ 15 h 31"/>
                    <a:gd name="T28" fmla="*/ 8 w 23"/>
                    <a:gd name="T29" fmla="*/ 15 h 31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3"/>
                    <a:gd name="T46" fmla="*/ 0 h 31"/>
                    <a:gd name="T47" fmla="*/ 23 w 23"/>
                    <a:gd name="T48" fmla="*/ 31 h 31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3" h="31">
                      <a:moveTo>
                        <a:pt x="8" y="15"/>
                      </a:moveTo>
                      <a:lnTo>
                        <a:pt x="15" y="15"/>
                      </a:lnTo>
                      <a:lnTo>
                        <a:pt x="15" y="8"/>
                      </a:lnTo>
                      <a:lnTo>
                        <a:pt x="8" y="8"/>
                      </a:lnTo>
                      <a:lnTo>
                        <a:pt x="8" y="0"/>
                      </a:ln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15" y="8"/>
                      </a:lnTo>
                      <a:lnTo>
                        <a:pt x="15" y="15"/>
                      </a:lnTo>
                      <a:lnTo>
                        <a:pt x="23" y="15"/>
                      </a:lnTo>
                      <a:lnTo>
                        <a:pt x="23" y="23"/>
                      </a:lnTo>
                      <a:lnTo>
                        <a:pt x="23" y="31"/>
                      </a:lnTo>
                      <a:lnTo>
                        <a:pt x="15" y="23"/>
                      </a:lnTo>
                      <a:lnTo>
                        <a:pt x="15" y="15"/>
                      </a:lnTo>
                      <a:lnTo>
                        <a:pt x="8" y="15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03" name="Freeform 453"/>
                <p:cNvSpPr>
                  <a:spLocks/>
                </p:cNvSpPr>
                <p:nvPr/>
              </p:nvSpPr>
              <p:spPr bwMode="auto">
                <a:xfrm>
                  <a:off x="2663" y="3206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04" name="Freeform 454"/>
                <p:cNvSpPr>
                  <a:spLocks/>
                </p:cNvSpPr>
                <p:nvPr/>
              </p:nvSpPr>
              <p:spPr bwMode="auto">
                <a:xfrm>
                  <a:off x="2670" y="3191"/>
                  <a:ext cx="15" cy="8"/>
                </a:xfrm>
                <a:custGeom>
                  <a:avLst/>
                  <a:gdLst>
                    <a:gd name="T0" fmla="*/ 0 w 15"/>
                    <a:gd name="T1" fmla="*/ 8 h 8"/>
                    <a:gd name="T2" fmla="*/ 8 w 15"/>
                    <a:gd name="T3" fmla="*/ 8 h 8"/>
                    <a:gd name="T4" fmla="*/ 8 w 15"/>
                    <a:gd name="T5" fmla="*/ 0 h 8"/>
                    <a:gd name="T6" fmla="*/ 15 w 15"/>
                    <a:gd name="T7" fmla="*/ 0 h 8"/>
                    <a:gd name="T8" fmla="*/ 8 w 15"/>
                    <a:gd name="T9" fmla="*/ 8 h 8"/>
                    <a:gd name="T10" fmla="*/ 0 w 15"/>
                    <a:gd name="T11" fmla="*/ 8 h 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"/>
                    <a:gd name="T19" fmla="*/ 0 h 8"/>
                    <a:gd name="T20" fmla="*/ 15 w 15"/>
                    <a:gd name="T21" fmla="*/ 8 h 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" h="8">
                      <a:moveTo>
                        <a:pt x="0" y="8"/>
                      </a:moveTo>
                      <a:lnTo>
                        <a:pt x="8" y="8"/>
                      </a:lnTo>
                      <a:lnTo>
                        <a:pt x="8" y="0"/>
                      </a:lnTo>
                      <a:lnTo>
                        <a:pt x="15" y="0"/>
                      </a:lnTo>
                      <a:lnTo>
                        <a:pt x="8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05" name="Freeform 455"/>
                <p:cNvSpPr>
                  <a:spLocks/>
                </p:cNvSpPr>
                <p:nvPr/>
              </p:nvSpPr>
              <p:spPr bwMode="auto">
                <a:xfrm>
                  <a:off x="2739" y="3138"/>
                  <a:ext cx="15" cy="53"/>
                </a:xfrm>
                <a:custGeom>
                  <a:avLst/>
                  <a:gdLst>
                    <a:gd name="T0" fmla="*/ 7 w 15"/>
                    <a:gd name="T1" fmla="*/ 7 h 53"/>
                    <a:gd name="T2" fmla="*/ 7 w 15"/>
                    <a:gd name="T3" fmla="*/ 0 h 53"/>
                    <a:gd name="T4" fmla="*/ 7 w 15"/>
                    <a:gd name="T5" fmla="*/ 7 h 53"/>
                    <a:gd name="T6" fmla="*/ 7 w 15"/>
                    <a:gd name="T7" fmla="*/ 15 h 53"/>
                    <a:gd name="T8" fmla="*/ 7 w 15"/>
                    <a:gd name="T9" fmla="*/ 23 h 53"/>
                    <a:gd name="T10" fmla="*/ 7 w 15"/>
                    <a:gd name="T11" fmla="*/ 30 h 53"/>
                    <a:gd name="T12" fmla="*/ 15 w 15"/>
                    <a:gd name="T13" fmla="*/ 30 h 53"/>
                    <a:gd name="T14" fmla="*/ 7 w 15"/>
                    <a:gd name="T15" fmla="*/ 30 h 53"/>
                    <a:gd name="T16" fmla="*/ 7 w 15"/>
                    <a:gd name="T17" fmla="*/ 38 h 53"/>
                    <a:gd name="T18" fmla="*/ 7 w 15"/>
                    <a:gd name="T19" fmla="*/ 45 h 53"/>
                    <a:gd name="T20" fmla="*/ 0 w 15"/>
                    <a:gd name="T21" fmla="*/ 45 h 53"/>
                    <a:gd name="T22" fmla="*/ 0 w 15"/>
                    <a:gd name="T23" fmla="*/ 53 h 53"/>
                    <a:gd name="T24" fmla="*/ 0 w 15"/>
                    <a:gd name="T25" fmla="*/ 45 h 53"/>
                    <a:gd name="T26" fmla="*/ 0 w 15"/>
                    <a:gd name="T27" fmla="*/ 38 h 53"/>
                    <a:gd name="T28" fmla="*/ 0 w 15"/>
                    <a:gd name="T29" fmla="*/ 30 h 53"/>
                    <a:gd name="T30" fmla="*/ 0 w 15"/>
                    <a:gd name="T31" fmla="*/ 23 h 53"/>
                    <a:gd name="T32" fmla="*/ 7 w 15"/>
                    <a:gd name="T33" fmla="*/ 15 h 53"/>
                    <a:gd name="T34" fmla="*/ 7 w 15"/>
                    <a:gd name="T35" fmla="*/ 7 h 53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15"/>
                    <a:gd name="T55" fmla="*/ 0 h 53"/>
                    <a:gd name="T56" fmla="*/ 15 w 15"/>
                    <a:gd name="T57" fmla="*/ 53 h 53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15" h="53">
                      <a:moveTo>
                        <a:pt x="7" y="7"/>
                      </a:moveTo>
                      <a:lnTo>
                        <a:pt x="7" y="0"/>
                      </a:lnTo>
                      <a:lnTo>
                        <a:pt x="7" y="7"/>
                      </a:lnTo>
                      <a:lnTo>
                        <a:pt x="7" y="15"/>
                      </a:lnTo>
                      <a:lnTo>
                        <a:pt x="7" y="23"/>
                      </a:lnTo>
                      <a:lnTo>
                        <a:pt x="7" y="30"/>
                      </a:lnTo>
                      <a:lnTo>
                        <a:pt x="15" y="30"/>
                      </a:lnTo>
                      <a:lnTo>
                        <a:pt x="7" y="30"/>
                      </a:lnTo>
                      <a:lnTo>
                        <a:pt x="7" y="38"/>
                      </a:lnTo>
                      <a:lnTo>
                        <a:pt x="7" y="45"/>
                      </a:lnTo>
                      <a:lnTo>
                        <a:pt x="0" y="45"/>
                      </a:lnTo>
                      <a:lnTo>
                        <a:pt x="0" y="53"/>
                      </a:lnTo>
                      <a:lnTo>
                        <a:pt x="0" y="45"/>
                      </a:lnTo>
                      <a:lnTo>
                        <a:pt x="0" y="38"/>
                      </a:lnTo>
                      <a:lnTo>
                        <a:pt x="0" y="30"/>
                      </a:lnTo>
                      <a:lnTo>
                        <a:pt x="0" y="23"/>
                      </a:lnTo>
                      <a:lnTo>
                        <a:pt x="7" y="15"/>
                      </a:lnTo>
                      <a:lnTo>
                        <a:pt x="7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06" name="Freeform 456"/>
                <p:cNvSpPr>
                  <a:spLocks/>
                </p:cNvSpPr>
                <p:nvPr/>
              </p:nvSpPr>
              <p:spPr bwMode="auto">
                <a:xfrm>
                  <a:off x="2739" y="3138"/>
                  <a:ext cx="15" cy="53"/>
                </a:xfrm>
                <a:custGeom>
                  <a:avLst/>
                  <a:gdLst>
                    <a:gd name="T0" fmla="*/ 7 w 15"/>
                    <a:gd name="T1" fmla="*/ 7 h 53"/>
                    <a:gd name="T2" fmla="*/ 7 w 15"/>
                    <a:gd name="T3" fmla="*/ 0 h 53"/>
                    <a:gd name="T4" fmla="*/ 7 w 15"/>
                    <a:gd name="T5" fmla="*/ 7 h 53"/>
                    <a:gd name="T6" fmla="*/ 7 w 15"/>
                    <a:gd name="T7" fmla="*/ 15 h 53"/>
                    <a:gd name="T8" fmla="*/ 7 w 15"/>
                    <a:gd name="T9" fmla="*/ 23 h 53"/>
                    <a:gd name="T10" fmla="*/ 7 w 15"/>
                    <a:gd name="T11" fmla="*/ 30 h 53"/>
                    <a:gd name="T12" fmla="*/ 15 w 15"/>
                    <a:gd name="T13" fmla="*/ 30 h 53"/>
                    <a:gd name="T14" fmla="*/ 7 w 15"/>
                    <a:gd name="T15" fmla="*/ 30 h 53"/>
                    <a:gd name="T16" fmla="*/ 7 w 15"/>
                    <a:gd name="T17" fmla="*/ 38 h 53"/>
                    <a:gd name="T18" fmla="*/ 7 w 15"/>
                    <a:gd name="T19" fmla="*/ 45 h 53"/>
                    <a:gd name="T20" fmla="*/ 0 w 15"/>
                    <a:gd name="T21" fmla="*/ 45 h 53"/>
                    <a:gd name="T22" fmla="*/ 0 w 15"/>
                    <a:gd name="T23" fmla="*/ 53 h 53"/>
                    <a:gd name="T24" fmla="*/ 0 w 15"/>
                    <a:gd name="T25" fmla="*/ 45 h 53"/>
                    <a:gd name="T26" fmla="*/ 0 w 15"/>
                    <a:gd name="T27" fmla="*/ 38 h 53"/>
                    <a:gd name="T28" fmla="*/ 0 w 15"/>
                    <a:gd name="T29" fmla="*/ 30 h 53"/>
                    <a:gd name="T30" fmla="*/ 0 w 15"/>
                    <a:gd name="T31" fmla="*/ 23 h 53"/>
                    <a:gd name="T32" fmla="*/ 7 w 15"/>
                    <a:gd name="T33" fmla="*/ 15 h 53"/>
                    <a:gd name="T34" fmla="*/ 7 w 15"/>
                    <a:gd name="T35" fmla="*/ 7 h 53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15"/>
                    <a:gd name="T55" fmla="*/ 0 h 53"/>
                    <a:gd name="T56" fmla="*/ 15 w 15"/>
                    <a:gd name="T57" fmla="*/ 53 h 53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15" h="53">
                      <a:moveTo>
                        <a:pt x="7" y="7"/>
                      </a:moveTo>
                      <a:lnTo>
                        <a:pt x="7" y="0"/>
                      </a:lnTo>
                      <a:lnTo>
                        <a:pt x="7" y="7"/>
                      </a:lnTo>
                      <a:lnTo>
                        <a:pt x="7" y="15"/>
                      </a:lnTo>
                      <a:lnTo>
                        <a:pt x="7" y="23"/>
                      </a:lnTo>
                      <a:lnTo>
                        <a:pt x="7" y="30"/>
                      </a:lnTo>
                      <a:lnTo>
                        <a:pt x="15" y="30"/>
                      </a:lnTo>
                      <a:lnTo>
                        <a:pt x="7" y="30"/>
                      </a:lnTo>
                      <a:lnTo>
                        <a:pt x="7" y="38"/>
                      </a:lnTo>
                      <a:lnTo>
                        <a:pt x="7" y="45"/>
                      </a:lnTo>
                      <a:lnTo>
                        <a:pt x="0" y="45"/>
                      </a:lnTo>
                      <a:lnTo>
                        <a:pt x="0" y="53"/>
                      </a:lnTo>
                      <a:lnTo>
                        <a:pt x="0" y="45"/>
                      </a:lnTo>
                      <a:lnTo>
                        <a:pt x="0" y="38"/>
                      </a:lnTo>
                      <a:lnTo>
                        <a:pt x="0" y="30"/>
                      </a:lnTo>
                      <a:lnTo>
                        <a:pt x="0" y="23"/>
                      </a:lnTo>
                      <a:lnTo>
                        <a:pt x="7" y="15"/>
                      </a:lnTo>
                      <a:lnTo>
                        <a:pt x="7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07" name="Freeform 457"/>
                <p:cNvSpPr>
                  <a:spLocks/>
                </p:cNvSpPr>
                <p:nvPr/>
              </p:nvSpPr>
              <p:spPr bwMode="auto">
                <a:xfrm>
                  <a:off x="2746" y="3138"/>
                  <a:ext cx="0" cy="7"/>
                </a:xfrm>
                <a:custGeom>
                  <a:avLst/>
                  <a:gdLst>
                    <a:gd name="T0" fmla="*/ 7 h 7"/>
                    <a:gd name="T1" fmla="*/ 0 h 7"/>
                    <a:gd name="T2" fmla="*/ 7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08" name="Freeform 462"/>
                <p:cNvSpPr>
                  <a:spLocks/>
                </p:cNvSpPr>
                <p:nvPr/>
              </p:nvSpPr>
              <p:spPr bwMode="auto">
                <a:xfrm>
                  <a:off x="2853" y="3161"/>
                  <a:ext cx="38" cy="15"/>
                </a:xfrm>
                <a:custGeom>
                  <a:avLst/>
                  <a:gdLst>
                    <a:gd name="T0" fmla="*/ 0 w 38"/>
                    <a:gd name="T1" fmla="*/ 0 h 15"/>
                    <a:gd name="T2" fmla="*/ 7 w 38"/>
                    <a:gd name="T3" fmla="*/ 0 h 15"/>
                    <a:gd name="T4" fmla="*/ 15 w 38"/>
                    <a:gd name="T5" fmla="*/ 0 h 15"/>
                    <a:gd name="T6" fmla="*/ 23 w 38"/>
                    <a:gd name="T7" fmla="*/ 0 h 15"/>
                    <a:gd name="T8" fmla="*/ 23 w 38"/>
                    <a:gd name="T9" fmla="*/ 7 h 15"/>
                    <a:gd name="T10" fmla="*/ 23 w 38"/>
                    <a:gd name="T11" fmla="*/ 0 h 15"/>
                    <a:gd name="T12" fmla="*/ 23 w 38"/>
                    <a:gd name="T13" fmla="*/ 7 h 15"/>
                    <a:gd name="T14" fmla="*/ 30 w 38"/>
                    <a:gd name="T15" fmla="*/ 7 h 15"/>
                    <a:gd name="T16" fmla="*/ 30 w 38"/>
                    <a:gd name="T17" fmla="*/ 15 h 15"/>
                    <a:gd name="T18" fmla="*/ 38 w 38"/>
                    <a:gd name="T19" fmla="*/ 15 h 15"/>
                    <a:gd name="T20" fmla="*/ 30 w 38"/>
                    <a:gd name="T21" fmla="*/ 15 h 15"/>
                    <a:gd name="T22" fmla="*/ 23 w 38"/>
                    <a:gd name="T23" fmla="*/ 15 h 15"/>
                    <a:gd name="T24" fmla="*/ 23 w 38"/>
                    <a:gd name="T25" fmla="*/ 7 h 15"/>
                    <a:gd name="T26" fmla="*/ 15 w 38"/>
                    <a:gd name="T27" fmla="*/ 7 h 15"/>
                    <a:gd name="T28" fmla="*/ 7 w 38"/>
                    <a:gd name="T29" fmla="*/ 7 h 15"/>
                    <a:gd name="T30" fmla="*/ 7 w 38"/>
                    <a:gd name="T31" fmla="*/ 0 h 15"/>
                    <a:gd name="T32" fmla="*/ 0 w 38"/>
                    <a:gd name="T33" fmla="*/ 0 h 1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8"/>
                    <a:gd name="T52" fmla="*/ 0 h 15"/>
                    <a:gd name="T53" fmla="*/ 38 w 38"/>
                    <a:gd name="T54" fmla="*/ 15 h 1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8" h="15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15" y="0"/>
                      </a:lnTo>
                      <a:lnTo>
                        <a:pt x="23" y="0"/>
                      </a:lnTo>
                      <a:lnTo>
                        <a:pt x="23" y="7"/>
                      </a:lnTo>
                      <a:lnTo>
                        <a:pt x="23" y="0"/>
                      </a:lnTo>
                      <a:lnTo>
                        <a:pt x="23" y="7"/>
                      </a:lnTo>
                      <a:lnTo>
                        <a:pt x="30" y="7"/>
                      </a:lnTo>
                      <a:lnTo>
                        <a:pt x="30" y="15"/>
                      </a:lnTo>
                      <a:lnTo>
                        <a:pt x="38" y="15"/>
                      </a:lnTo>
                      <a:lnTo>
                        <a:pt x="30" y="15"/>
                      </a:lnTo>
                      <a:lnTo>
                        <a:pt x="23" y="15"/>
                      </a:lnTo>
                      <a:lnTo>
                        <a:pt x="23" y="7"/>
                      </a:lnTo>
                      <a:lnTo>
                        <a:pt x="15" y="7"/>
                      </a:lnTo>
                      <a:lnTo>
                        <a:pt x="7" y="7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09" name="Freeform 464"/>
                <p:cNvSpPr>
                  <a:spLocks/>
                </p:cNvSpPr>
                <p:nvPr/>
              </p:nvSpPr>
              <p:spPr bwMode="auto">
                <a:xfrm>
                  <a:off x="2754" y="3237"/>
                  <a:ext cx="15" cy="15"/>
                </a:xfrm>
                <a:custGeom>
                  <a:avLst/>
                  <a:gdLst>
                    <a:gd name="T0" fmla="*/ 0 w 15"/>
                    <a:gd name="T1" fmla="*/ 0 h 15"/>
                    <a:gd name="T2" fmla="*/ 8 w 15"/>
                    <a:gd name="T3" fmla="*/ 0 h 15"/>
                    <a:gd name="T4" fmla="*/ 8 w 15"/>
                    <a:gd name="T5" fmla="*/ 7 h 15"/>
                    <a:gd name="T6" fmla="*/ 15 w 15"/>
                    <a:gd name="T7" fmla="*/ 7 h 15"/>
                    <a:gd name="T8" fmla="*/ 8 w 15"/>
                    <a:gd name="T9" fmla="*/ 7 h 15"/>
                    <a:gd name="T10" fmla="*/ 15 w 15"/>
                    <a:gd name="T11" fmla="*/ 15 h 15"/>
                    <a:gd name="T12" fmla="*/ 8 w 15"/>
                    <a:gd name="T13" fmla="*/ 15 h 15"/>
                    <a:gd name="T14" fmla="*/ 8 w 15"/>
                    <a:gd name="T15" fmla="*/ 7 h 15"/>
                    <a:gd name="T16" fmla="*/ 0 w 15"/>
                    <a:gd name="T17" fmla="*/ 7 h 15"/>
                    <a:gd name="T18" fmla="*/ 0 w 15"/>
                    <a:gd name="T19" fmla="*/ 0 h 1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5"/>
                    <a:gd name="T31" fmla="*/ 0 h 15"/>
                    <a:gd name="T32" fmla="*/ 15 w 15"/>
                    <a:gd name="T33" fmla="*/ 15 h 1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5" h="15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7"/>
                      </a:lnTo>
                      <a:lnTo>
                        <a:pt x="15" y="7"/>
                      </a:lnTo>
                      <a:lnTo>
                        <a:pt x="8" y="7"/>
                      </a:lnTo>
                      <a:lnTo>
                        <a:pt x="15" y="15"/>
                      </a:lnTo>
                      <a:lnTo>
                        <a:pt x="8" y="15"/>
                      </a:lnTo>
                      <a:lnTo>
                        <a:pt x="8" y="7"/>
                      </a:ln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10" name="Freeform 465"/>
                <p:cNvSpPr>
                  <a:spLocks/>
                </p:cNvSpPr>
                <p:nvPr/>
              </p:nvSpPr>
              <p:spPr bwMode="auto">
                <a:xfrm>
                  <a:off x="2769" y="3252"/>
                  <a:ext cx="15" cy="15"/>
                </a:xfrm>
                <a:custGeom>
                  <a:avLst/>
                  <a:gdLst>
                    <a:gd name="T0" fmla="*/ 8 w 15"/>
                    <a:gd name="T1" fmla="*/ 0 h 15"/>
                    <a:gd name="T2" fmla="*/ 8 w 15"/>
                    <a:gd name="T3" fmla="*/ 7 h 15"/>
                    <a:gd name="T4" fmla="*/ 8 w 15"/>
                    <a:gd name="T5" fmla="*/ 15 h 15"/>
                    <a:gd name="T6" fmla="*/ 15 w 15"/>
                    <a:gd name="T7" fmla="*/ 15 h 15"/>
                    <a:gd name="T8" fmla="*/ 8 w 15"/>
                    <a:gd name="T9" fmla="*/ 15 h 15"/>
                    <a:gd name="T10" fmla="*/ 8 w 15"/>
                    <a:gd name="T11" fmla="*/ 7 h 15"/>
                    <a:gd name="T12" fmla="*/ 0 w 15"/>
                    <a:gd name="T13" fmla="*/ 7 h 15"/>
                    <a:gd name="T14" fmla="*/ 8 w 15"/>
                    <a:gd name="T15" fmla="*/ 7 h 15"/>
                    <a:gd name="T16" fmla="*/ 8 w 15"/>
                    <a:gd name="T17" fmla="*/ 0 h 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"/>
                    <a:gd name="T28" fmla="*/ 0 h 15"/>
                    <a:gd name="T29" fmla="*/ 15 w 15"/>
                    <a:gd name="T30" fmla="*/ 15 h 1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" h="15">
                      <a:moveTo>
                        <a:pt x="8" y="0"/>
                      </a:moveTo>
                      <a:lnTo>
                        <a:pt x="8" y="7"/>
                      </a:lnTo>
                      <a:lnTo>
                        <a:pt x="8" y="15"/>
                      </a:lnTo>
                      <a:lnTo>
                        <a:pt x="15" y="15"/>
                      </a:lnTo>
                      <a:lnTo>
                        <a:pt x="8" y="15"/>
                      </a:lnTo>
                      <a:lnTo>
                        <a:pt x="8" y="7"/>
                      </a:lnTo>
                      <a:lnTo>
                        <a:pt x="0" y="7"/>
                      </a:lnTo>
                      <a:lnTo>
                        <a:pt x="8" y="7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11" name="Freeform 466"/>
                <p:cNvSpPr>
                  <a:spLocks/>
                </p:cNvSpPr>
                <p:nvPr/>
              </p:nvSpPr>
              <p:spPr bwMode="auto">
                <a:xfrm>
                  <a:off x="2845" y="3290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12" name="Freeform 467"/>
                <p:cNvSpPr>
                  <a:spLocks/>
                </p:cNvSpPr>
                <p:nvPr/>
              </p:nvSpPr>
              <p:spPr bwMode="auto">
                <a:xfrm>
                  <a:off x="2860" y="3176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13" name="Freeform 468"/>
                <p:cNvSpPr>
                  <a:spLocks/>
                </p:cNvSpPr>
                <p:nvPr/>
              </p:nvSpPr>
              <p:spPr bwMode="auto">
                <a:xfrm>
                  <a:off x="2868" y="3183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14" name="Freeform 469"/>
                <p:cNvSpPr>
                  <a:spLocks/>
                </p:cNvSpPr>
                <p:nvPr/>
              </p:nvSpPr>
              <p:spPr bwMode="auto">
                <a:xfrm>
                  <a:off x="2800" y="3313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15" name="Freeform 470"/>
                <p:cNvSpPr>
                  <a:spLocks/>
                </p:cNvSpPr>
                <p:nvPr/>
              </p:nvSpPr>
              <p:spPr bwMode="auto">
                <a:xfrm>
                  <a:off x="2739" y="3214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16" name="Rectangle 472"/>
                <p:cNvSpPr>
                  <a:spLocks noChangeArrowheads="1"/>
                </p:cNvSpPr>
                <p:nvPr/>
              </p:nvSpPr>
              <p:spPr bwMode="auto">
                <a:xfrm>
                  <a:off x="2868" y="3381"/>
                  <a:ext cx="8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17" name="Freeform 474"/>
                <p:cNvSpPr>
                  <a:spLocks/>
                </p:cNvSpPr>
                <p:nvPr/>
              </p:nvSpPr>
              <p:spPr bwMode="auto">
                <a:xfrm>
                  <a:off x="2625" y="3229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18" name="Freeform 476"/>
                <p:cNvSpPr>
                  <a:spLocks/>
                </p:cNvSpPr>
                <p:nvPr/>
              </p:nvSpPr>
              <p:spPr bwMode="auto">
                <a:xfrm>
                  <a:off x="2777" y="3259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19" name="Freeform 477"/>
                <p:cNvSpPr>
                  <a:spLocks/>
                </p:cNvSpPr>
                <p:nvPr/>
              </p:nvSpPr>
              <p:spPr bwMode="auto">
                <a:xfrm>
                  <a:off x="2800" y="3335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20" name="Rectangle 478"/>
                <p:cNvSpPr>
                  <a:spLocks noChangeArrowheads="1"/>
                </p:cNvSpPr>
                <p:nvPr/>
              </p:nvSpPr>
              <p:spPr bwMode="auto">
                <a:xfrm>
                  <a:off x="2876" y="3389"/>
                  <a:ext cx="7" cy="7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21" name="Freeform 480"/>
                <p:cNvSpPr>
                  <a:spLocks/>
                </p:cNvSpPr>
                <p:nvPr/>
              </p:nvSpPr>
              <p:spPr bwMode="auto">
                <a:xfrm>
                  <a:off x="2822" y="3290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22" name="Freeform 481"/>
                <p:cNvSpPr>
                  <a:spLocks/>
                </p:cNvSpPr>
                <p:nvPr/>
              </p:nvSpPr>
              <p:spPr bwMode="auto">
                <a:xfrm>
                  <a:off x="2769" y="3252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23" name="Freeform 482"/>
                <p:cNvSpPr>
                  <a:spLocks/>
                </p:cNvSpPr>
                <p:nvPr/>
              </p:nvSpPr>
              <p:spPr bwMode="auto">
                <a:xfrm>
                  <a:off x="2838" y="3313"/>
                  <a:ext cx="0" cy="7"/>
                </a:xfrm>
                <a:custGeom>
                  <a:avLst/>
                  <a:gdLst>
                    <a:gd name="T0" fmla="*/ 7 h 7"/>
                    <a:gd name="T1" fmla="*/ 0 h 7"/>
                    <a:gd name="T2" fmla="*/ 7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24" name="Freeform 483"/>
                <p:cNvSpPr>
                  <a:spLocks/>
                </p:cNvSpPr>
                <p:nvPr/>
              </p:nvSpPr>
              <p:spPr bwMode="auto">
                <a:xfrm>
                  <a:off x="2754" y="3252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25" name="Freeform 484"/>
                <p:cNvSpPr>
                  <a:spLocks/>
                </p:cNvSpPr>
                <p:nvPr/>
              </p:nvSpPr>
              <p:spPr bwMode="auto">
                <a:xfrm>
                  <a:off x="2632" y="3221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26" name="Freeform 485"/>
                <p:cNvSpPr>
                  <a:spLocks/>
                </p:cNvSpPr>
                <p:nvPr/>
              </p:nvSpPr>
              <p:spPr bwMode="auto">
                <a:xfrm>
                  <a:off x="2784" y="3434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27" name="Rectangle 486"/>
                <p:cNvSpPr>
                  <a:spLocks noChangeArrowheads="1"/>
                </p:cNvSpPr>
                <p:nvPr/>
              </p:nvSpPr>
              <p:spPr bwMode="auto">
                <a:xfrm>
                  <a:off x="2838" y="3183"/>
                  <a:ext cx="7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28" name="Freeform 487"/>
                <p:cNvSpPr>
                  <a:spLocks/>
                </p:cNvSpPr>
                <p:nvPr/>
              </p:nvSpPr>
              <p:spPr bwMode="auto">
                <a:xfrm>
                  <a:off x="2693" y="3191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29" name="Freeform 488"/>
                <p:cNvSpPr>
                  <a:spLocks/>
                </p:cNvSpPr>
                <p:nvPr/>
              </p:nvSpPr>
              <p:spPr bwMode="auto">
                <a:xfrm>
                  <a:off x="2876" y="3252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30" name="Freeform 489"/>
                <p:cNvSpPr>
                  <a:spLocks/>
                </p:cNvSpPr>
                <p:nvPr/>
              </p:nvSpPr>
              <p:spPr bwMode="auto">
                <a:xfrm>
                  <a:off x="2754" y="3252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31" name="Freeform 490"/>
                <p:cNvSpPr>
                  <a:spLocks/>
                </p:cNvSpPr>
                <p:nvPr/>
              </p:nvSpPr>
              <p:spPr bwMode="auto">
                <a:xfrm>
                  <a:off x="2868" y="3252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32" name="Freeform 491"/>
                <p:cNvSpPr>
                  <a:spLocks/>
                </p:cNvSpPr>
                <p:nvPr/>
              </p:nvSpPr>
              <p:spPr bwMode="auto">
                <a:xfrm>
                  <a:off x="2792" y="3320"/>
                  <a:ext cx="8" cy="0"/>
                </a:xfrm>
                <a:custGeom>
                  <a:avLst/>
                  <a:gdLst>
                    <a:gd name="T0" fmla="*/ 8 w 8"/>
                    <a:gd name="T1" fmla="*/ 0 w 8"/>
                    <a:gd name="T2" fmla="*/ 8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8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33" name="Freeform 492"/>
                <p:cNvSpPr>
                  <a:spLocks/>
                </p:cNvSpPr>
                <p:nvPr/>
              </p:nvSpPr>
              <p:spPr bwMode="auto">
                <a:xfrm>
                  <a:off x="2792" y="3282"/>
                  <a:ext cx="8" cy="0"/>
                </a:xfrm>
                <a:custGeom>
                  <a:avLst/>
                  <a:gdLst>
                    <a:gd name="T0" fmla="*/ 8 w 8"/>
                    <a:gd name="T1" fmla="*/ 0 w 8"/>
                    <a:gd name="T2" fmla="*/ 8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8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34" name="Rectangle 493"/>
                <p:cNvSpPr>
                  <a:spLocks noChangeArrowheads="1"/>
                </p:cNvSpPr>
                <p:nvPr/>
              </p:nvSpPr>
              <p:spPr bwMode="auto">
                <a:xfrm>
                  <a:off x="2784" y="3138"/>
                  <a:ext cx="8" cy="7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35" name="Freeform 494"/>
                <p:cNvSpPr>
                  <a:spLocks/>
                </p:cNvSpPr>
                <p:nvPr/>
              </p:nvSpPr>
              <p:spPr bwMode="auto">
                <a:xfrm>
                  <a:off x="2883" y="3138"/>
                  <a:ext cx="8" cy="7"/>
                </a:xfrm>
                <a:custGeom>
                  <a:avLst/>
                  <a:gdLst>
                    <a:gd name="T0" fmla="*/ 0 w 8"/>
                    <a:gd name="T1" fmla="*/ 0 h 7"/>
                    <a:gd name="T2" fmla="*/ 8 w 8"/>
                    <a:gd name="T3" fmla="*/ 0 h 7"/>
                    <a:gd name="T4" fmla="*/ 8 w 8"/>
                    <a:gd name="T5" fmla="*/ 7 h 7"/>
                    <a:gd name="T6" fmla="*/ 8 w 8"/>
                    <a:gd name="T7" fmla="*/ 0 h 7"/>
                    <a:gd name="T8" fmla="*/ 0 w 8"/>
                    <a:gd name="T9" fmla="*/ 0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7"/>
                    <a:gd name="T17" fmla="*/ 8 w 8"/>
                    <a:gd name="T18" fmla="*/ 7 h 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7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7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36" name="Freeform 495"/>
                <p:cNvSpPr>
                  <a:spLocks/>
                </p:cNvSpPr>
                <p:nvPr/>
              </p:nvSpPr>
              <p:spPr bwMode="auto">
                <a:xfrm>
                  <a:off x="2929" y="3168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37" name="Freeform 496"/>
                <p:cNvSpPr>
                  <a:spLocks/>
                </p:cNvSpPr>
                <p:nvPr/>
              </p:nvSpPr>
              <p:spPr bwMode="auto">
                <a:xfrm>
                  <a:off x="2663" y="3138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38" name="Freeform 497"/>
                <p:cNvSpPr>
                  <a:spLocks/>
                </p:cNvSpPr>
                <p:nvPr/>
              </p:nvSpPr>
              <p:spPr bwMode="auto">
                <a:xfrm>
                  <a:off x="2746" y="3123"/>
                  <a:ext cx="8" cy="15"/>
                </a:xfrm>
                <a:custGeom>
                  <a:avLst/>
                  <a:gdLst>
                    <a:gd name="T0" fmla="*/ 0 w 8"/>
                    <a:gd name="T1" fmla="*/ 15 h 15"/>
                    <a:gd name="T2" fmla="*/ 0 w 8"/>
                    <a:gd name="T3" fmla="*/ 7 h 15"/>
                    <a:gd name="T4" fmla="*/ 0 w 8"/>
                    <a:gd name="T5" fmla="*/ 0 h 15"/>
                    <a:gd name="T6" fmla="*/ 8 w 8"/>
                    <a:gd name="T7" fmla="*/ 0 h 15"/>
                    <a:gd name="T8" fmla="*/ 8 w 8"/>
                    <a:gd name="T9" fmla="*/ 7 h 15"/>
                    <a:gd name="T10" fmla="*/ 0 w 8"/>
                    <a:gd name="T11" fmla="*/ 7 h 15"/>
                    <a:gd name="T12" fmla="*/ 0 w 8"/>
                    <a:gd name="T13" fmla="*/ 15 h 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15"/>
                    <a:gd name="T23" fmla="*/ 8 w 8"/>
                    <a:gd name="T24" fmla="*/ 15 h 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15">
                      <a:moveTo>
                        <a:pt x="0" y="15"/>
                      </a:moveTo>
                      <a:lnTo>
                        <a:pt x="0" y="7"/>
                      </a:ln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8" y="7"/>
                      </a:lnTo>
                      <a:lnTo>
                        <a:pt x="0" y="7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39" name="Freeform 498"/>
                <p:cNvSpPr>
                  <a:spLocks/>
                </p:cNvSpPr>
                <p:nvPr/>
              </p:nvSpPr>
              <p:spPr bwMode="auto">
                <a:xfrm>
                  <a:off x="2746" y="3107"/>
                  <a:ext cx="8" cy="8"/>
                </a:xfrm>
                <a:custGeom>
                  <a:avLst/>
                  <a:gdLst>
                    <a:gd name="T0" fmla="*/ 0 w 8"/>
                    <a:gd name="T1" fmla="*/ 8 h 8"/>
                    <a:gd name="T2" fmla="*/ 0 w 8"/>
                    <a:gd name="T3" fmla="*/ 0 h 8"/>
                    <a:gd name="T4" fmla="*/ 8 w 8"/>
                    <a:gd name="T5" fmla="*/ 0 h 8"/>
                    <a:gd name="T6" fmla="*/ 8 w 8"/>
                    <a:gd name="T7" fmla="*/ 8 h 8"/>
                    <a:gd name="T8" fmla="*/ 0 w 8"/>
                    <a:gd name="T9" fmla="*/ 8 h 8"/>
                    <a:gd name="T10" fmla="*/ 8 w 8"/>
                    <a:gd name="T11" fmla="*/ 8 h 8"/>
                    <a:gd name="T12" fmla="*/ 0 w 8"/>
                    <a:gd name="T13" fmla="*/ 8 h 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8"/>
                    <a:gd name="T23" fmla="*/ 8 w 8"/>
                    <a:gd name="T24" fmla="*/ 8 h 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40" name="Freeform 499"/>
                <p:cNvSpPr>
                  <a:spLocks/>
                </p:cNvSpPr>
                <p:nvPr/>
              </p:nvSpPr>
              <p:spPr bwMode="auto">
                <a:xfrm>
                  <a:off x="2784" y="3123"/>
                  <a:ext cx="8" cy="15"/>
                </a:xfrm>
                <a:custGeom>
                  <a:avLst/>
                  <a:gdLst>
                    <a:gd name="T0" fmla="*/ 0 w 8"/>
                    <a:gd name="T1" fmla="*/ 15 h 15"/>
                    <a:gd name="T2" fmla="*/ 0 w 8"/>
                    <a:gd name="T3" fmla="*/ 7 h 15"/>
                    <a:gd name="T4" fmla="*/ 0 w 8"/>
                    <a:gd name="T5" fmla="*/ 0 h 15"/>
                    <a:gd name="T6" fmla="*/ 8 w 8"/>
                    <a:gd name="T7" fmla="*/ 0 h 15"/>
                    <a:gd name="T8" fmla="*/ 0 w 8"/>
                    <a:gd name="T9" fmla="*/ 0 h 15"/>
                    <a:gd name="T10" fmla="*/ 0 w 8"/>
                    <a:gd name="T11" fmla="*/ 7 h 15"/>
                    <a:gd name="T12" fmla="*/ 8 w 8"/>
                    <a:gd name="T13" fmla="*/ 7 h 15"/>
                    <a:gd name="T14" fmla="*/ 0 w 8"/>
                    <a:gd name="T15" fmla="*/ 7 h 15"/>
                    <a:gd name="T16" fmla="*/ 8 w 8"/>
                    <a:gd name="T17" fmla="*/ 7 h 15"/>
                    <a:gd name="T18" fmla="*/ 8 w 8"/>
                    <a:gd name="T19" fmla="*/ 15 h 15"/>
                    <a:gd name="T20" fmla="*/ 0 w 8"/>
                    <a:gd name="T21" fmla="*/ 15 h 1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8"/>
                    <a:gd name="T34" fmla="*/ 0 h 15"/>
                    <a:gd name="T35" fmla="*/ 8 w 8"/>
                    <a:gd name="T36" fmla="*/ 15 h 1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8" h="15">
                      <a:moveTo>
                        <a:pt x="0" y="15"/>
                      </a:moveTo>
                      <a:lnTo>
                        <a:pt x="0" y="7"/>
                      </a:ln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lnTo>
                        <a:pt x="0" y="7"/>
                      </a:lnTo>
                      <a:lnTo>
                        <a:pt x="8" y="7"/>
                      </a:lnTo>
                      <a:lnTo>
                        <a:pt x="0" y="7"/>
                      </a:lnTo>
                      <a:lnTo>
                        <a:pt x="8" y="7"/>
                      </a:lnTo>
                      <a:lnTo>
                        <a:pt x="8" y="15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41" name="Rectangle 500"/>
                <p:cNvSpPr>
                  <a:spLocks noChangeArrowheads="1"/>
                </p:cNvSpPr>
                <p:nvPr/>
              </p:nvSpPr>
              <p:spPr bwMode="auto">
                <a:xfrm>
                  <a:off x="2921" y="4202"/>
                  <a:ext cx="8" cy="7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42" name="Freeform 501"/>
                <p:cNvSpPr>
                  <a:spLocks/>
                </p:cNvSpPr>
                <p:nvPr/>
              </p:nvSpPr>
              <p:spPr bwMode="auto">
                <a:xfrm>
                  <a:off x="2670" y="4331"/>
                  <a:ext cx="8" cy="0"/>
                </a:xfrm>
                <a:custGeom>
                  <a:avLst/>
                  <a:gdLst>
                    <a:gd name="T0" fmla="*/ 8 w 8"/>
                    <a:gd name="T1" fmla="*/ 0 w 8"/>
                    <a:gd name="T2" fmla="*/ 8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8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43" name="Freeform 502"/>
                <p:cNvSpPr>
                  <a:spLocks/>
                </p:cNvSpPr>
                <p:nvPr/>
              </p:nvSpPr>
              <p:spPr bwMode="auto">
                <a:xfrm>
                  <a:off x="2647" y="4316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44" name="Freeform 503"/>
                <p:cNvSpPr>
                  <a:spLocks/>
                </p:cNvSpPr>
                <p:nvPr/>
              </p:nvSpPr>
              <p:spPr bwMode="auto">
                <a:xfrm>
                  <a:off x="2647" y="4316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45" name="Freeform 504"/>
                <p:cNvSpPr>
                  <a:spLocks/>
                </p:cNvSpPr>
                <p:nvPr/>
              </p:nvSpPr>
              <p:spPr bwMode="auto">
                <a:xfrm>
                  <a:off x="2625" y="4323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46" name="Freeform 505"/>
                <p:cNvSpPr>
                  <a:spLocks/>
                </p:cNvSpPr>
                <p:nvPr/>
              </p:nvSpPr>
              <p:spPr bwMode="auto">
                <a:xfrm>
                  <a:off x="2625" y="4323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47" name="Freeform 506"/>
                <p:cNvSpPr>
                  <a:spLocks/>
                </p:cNvSpPr>
                <p:nvPr/>
              </p:nvSpPr>
              <p:spPr bwMode="auto">
                <a:xfrm>
                  <a:off x="2617" y="4285"/>
                  <a:ext cx="8" cy="0"/>
                </a:xfrm>
                <a:custGeom>
                  <a:avLst/>
                  <a:gdLst>
                    <a:gd name="T0" fmla="*/ 8 w 8"/>
                    <a:gd name="T1" fmla="*/ 0 w 8"/>
                    <a:gd name="T2" fmla="*/ 8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8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48" name="Freeform 507"/>
                <p:cNvSpPr>
                  <a:spLocks/>
                </p:cNvSpPr>
                <p:nvPr/>
              </p:nvSpPr>
              <p:spPr bwMode="auto">
                <a:xfrm>
                  <a:off x="2617" y="4278"/>
                  <a:ext cx="0" cy="7"/>
                </a:xfrm>
                <a:custGeom>
                  <a:avLst/>
                  <a:gdLst>
                    <a:gd name="T0" fmla="*/ 7 h 7"/>
                    <a:gd name="T1" fmla="*/ 0 h 7"/>
                    <a:gd name="T2" fmla="*/ 7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49" name="Freeform 508"/>
                <p:cNvSpPr>
                  <a:spLocks/>
                </p:cNvSpPr>
                <p:nvPr/>
              </p:nvSpPr>
              <p:spPr bwMode="auto">
                <a:xfrm>
                  <a:off x="2815" y="3107"/>
                  <a:ext cx="30" cy="23"/>
                </a:xfrm>
                <a:custGeom>
                  <a:avLst/>
                  <a:gdLst>
                    <a:gd name="T0" fmla="*/ 0 w 30"/>
                    <a:gd name="T1" fmla="*/ 8 h 23"/>
                    <a:gd name="T2" fmla="*/ 0 w 30"/>
                    <a:gd name="T3" fmla="*/ 0 h 23"/>
                    <a:gd name="T4" fmla="*/ 7 w 30"/>
                    <a:gd name="T5" fmla="*/ 0 h 23"/>
                    <a:gd name="T6" fmla="*/ 7 w 30"/>
                    <a:gd name="T7" fmla="*/ 8 h 23"/>
                    <a:gd name="T8" fmla="*/ 15 w 30"/>
                    <a:gd name="T9" fmla="*/ 8 h 23"/>
                    <a:gd name="T10" fmla="*/ 15 w 30"/>
                    <a:gd name="T11" fmla="*/ 16 h 23"/>
                    <a:gd name="T12" fmla="*/ 23 w 30"/>
                    <a:gd name="T13" fmla="*/ 16 h 23"/>
                    <a:gd name="T14" fmla="*/ 23 w 30"/>
                    <a:gd name="T15" fmla="*/ 23 h 23"/>
                    <a:gd name="T16" fmla="*/ 30 w 30"/>
                    <a:gd name="T17" fmla="*/ 23 h 23"/>
                    <a:gd name="T18" fmla="*/ 23 w 30"/>
                    <a:gd name="T19" fmla="*/ 23 h 23"/>
                    <a:gd name="T20" fmla="*/ 23 w 30"/>
                    <a:gd name="T21" fmla="*/ 16 h 23"/>
                    <a:gd name="T22" fmla="*/ 15 w 30"/>
                    <a:gd name="T23" fmla="*/ 16 h 23"/>
                    <a:gd name="T24" fmla="*/ 15 w 30"/>
                    <a:gd name="T25" fmla="*/ 23 h 23"/>
                    <a:gd name="T26" fmla="*/ 15 w 30"/>
                    <a:gd name="T27" fmla="*/ 16 h 23"/>
                    <a:gd name="T28" fmla="*/ 7 w 30"/>
                    <a:gd name="T29" fmla="*/ 16 h 23"/>
                    <a:gd name="T30" fmla="*/ 7 w 30"/>
                    <a:gd name="T31" fmla="*/ 8 h 23"/>
                    <a:gd name="T32" fmla="*/ 0 w 30"/>
                    <a:gd name="T33" fmla="*/ 8 h 2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23"/>
                    <a:gd name="T53" fmla="*/ 30 w 30"/>
                    <a:gd name="T54" fmla="*/ 23 h 2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23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7" y="8"/>
                      </a:lnTo>
                      <a:lnTo>
                        <a:pt x="15" y="8"/>
                      </a:lnTo>
                      <a:lnTo>
                        <a:pt x="15" y="16"/>
                      </a:lnTo>
                      <a:lnTo>
                        <a:pt x="23" y="16"/>
                      </a:lnTo>
                      <a:lnTo>
                        <a:pt x="23" y="23"/>
                      </a:lnTo>
                      <a:lnTo>
                        <a:pt x="30" y="23"/>
                      </a:lnTo>
                      <a:lnTo>
                        <a:pt x="23" y="23"/>
                      </a:lnTo>
                      <a:lnTo>
                        <a:pt x="23" y="16"/>
                      </a:lnTo>
                      <a:lnTo>
                        <a:pt x="15" y="16"/>
                      </a:lnTo>
                      <a:lnTo>
                        <a:pt x="15" y="23"/>
                      </a:lnTo>
                      <a:lnTo>
                        <a:pt x="15" y="16"/>
                      </a:lnTo>
                      <a:lnTo>
                        <a:pt x="7" y="16"/>
                      </a:lnTo>
                      <a:lnTo>
                        <a:pt x="7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50" name="Freeform 509"/>
                <p:cNvSpPr>
                  <a:spLocks/>
                </p:cNvSpPr>
                <p:nvPr/>
              </p:nvSpPr>
              <p:spPr bwMode="auto">
                <a:xfrm>
                  <a:off x="2815" y="3107"/>
                  <a:ext cx="30" cy="23"/>
                </a:xfrm>
                <a:custGeom>
                  <a:avLst/>
                  <a:gdLst>
                    <a:gd name="T0" fmla="*/ 0 w 30"/>
                    <a:gd name="T1" fmla="*/ 8 h 23"/>
                    <a:gd name="T2" fmla="*/ 0 w 30"/>
                    <a:gd name="T3" fmla="*/ 0 h 23"/>
                    <a:gd name="T4" fmla="*/ 7 w 30"/>
                    <a:gd name="T5" fmla="*/ 0 h 23"/>
                    <a:gd name="T6" fmla="*/ 7 w 30"/>
                    <a:gd name="T7" fmla="*/ 8 h 23"/>
                    <a:gd name="T8" fmla="*/ 15 w 30"/>
                    <a:gd name="T9" fmla="*/ 8 h 23"/>
                    <a:gd name="T10" fmla="*/ 15 w 30"/>
                    <a:gd name="T11" fmla="*/ 16 h 23"/>
                    <a:gd name="T12" fmla="*/ 23 w 30"/>
                    <a:gd name="T13" fmla="*/ 16 h 23"/>
                    <a:gd name="T14" fmla="*/ 23 w 30"/>
                    <a:gd name="T15" fmla="*/ 23 h 23"/>
                    <a:gd name="T16" fmla="*/ 30 w 30"/>
                    <a:gd name="T17" fmla="*/ 23 h 23"/>
                    <a:gd name="T18" fmla="*/ 23 w 30"/>
                    <a:gd name="T19" fmla="*/ 23 h 23"/>
                    <a:gd name="T20" fmla="*/ 23 w 30"/>
                    <a:gd name="T21" fmla="*/ 16 h 23"/>
                    <a:gd name="T22" fmla="*/ 15 w 30"/>
                    <a:gd name="T23" fmla="*/ 16 h 23"/>
                    <a:gd name="T24" fmla="*/ 15 w 30"/>
                    <a:gd name="T25" fmla="*/ 23 h 23"/>
                    <a:gd name="T26" fmla="*/ 15 w 30"/>
                    <a:gd name="T27" fmla="*/ 16 h 23"/>
                    <a:gd name="T28" fmla="*/ 7 w 30"/>
                    <a:gd name="T29" fmla="*/ 16 h 23"/>
                    <a:gd name="T30" fmla="*/ 7 w 30"/>
                    <a:gd name="T31" fmla="*/ 8 h 23"/>
                    <a:gd name="T32" fmla="*/ 0 w 30"/>
                    <a:gd name="T33" fmla="*/ 8 h 2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23"/>
                    <a:gd name="T53" fmla="*/ 30 w 30"/>
                    <a:gd name="T54" fmla="*/ 23 h 2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23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7" y="8"/>
                      </a:lnTo>
                      <a:lnTo>
                        <a:pt x="15" y="8"/>
                      </a:lnTo>
                      <a:lnTo>
                        <a:pt x="15" y="16"/>
                      </a:lnTo>
                      <a:lnTo>
                        <a:pt x="23" y="16"/>
                      </a:lnTo>
                      <a:lnTo>
                        <a:pt x="23" y="23"/>
                      </a:lnTo>
                      <a:lnTo>
                        <a:pt x="30" y="23"/>
                      </a:lnTo>
                      <a:lnTo>
                        <a:pt x="23" y="23"/>
                      </a:lnTo>
                      <a:lnTo>
                        <a:pt x="23" y="16"/>
                      </a:lnTo>
                      <a:lnTo>
                        <a:pt x="15" y="16"/>
                      </a:lnTo>
                      <a:lnTo>
                        <a:pt x="15" y="23"/>
                      </a:lnTo>
                      <a:lnTo>
                        <a:pt x="15" y="16"/>
                      </a:lnTo>
                      <a:lnTo>
                        <a:pt x="7" y="16"/>
                      </a:lnTo>
                      <a:lnTo>
                        <a:pt x="7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51" name="Freeform 510"/>
                <p:cNvSpPr>
                  <a:spLocks/>
                </p:cNvSpPr>
                <p:nvPr/>
              </p:nvSpPr>
              <p:spPr bwMode="auto">
                <a:xfrm>
                  <a:off x="2815" y="3107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52" name="Freeform 511"/>
                <p:cNvSpPr>
                  <a:spLocks/>
                </p:cNvSpPr>
                <p:nvPr/>
              </p:nvSpPr>
              <p:spPr bwMode="auto">
                <a:xfrm>
                  <a:off x="2815" y="3107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53" name="Freeform 512"/>
                <p:cNvSpPr>
                  <a:spLocks/>
                </p:cNvSpPr>
                <p:nvPr/>
              </p:nvSpPr>
              <p:spPr bwMode="auto">
                <a:xfrm>
                  <a:off x="2754" y="2963"/>
                  <a:ext cx="122" cy="160"/>
                </a:xfrm>
                <a:custGeom>
                  <a:avLst/>
                  <a:gdLst>
                    <a:gd name="T0" fmla="*/ 91 w 122"/>
                    <a:gd name="T1" fmla="*/ 30 h 160"/>
                    <a:gd name="T2" fmla="*/ 99 w 122"/>
                    <a:gd name="T3" fmla="*/ 8 h 160"/>
                    <a:gd name="T4" fmla="*/ 114 w 122"/>
                    <a:gd name="T5" fmla="*/ 0 h 160"/>
                    <a:gd name="T6" fmla="*/ 114 w 122"/>
                    <a:gd name="T7" fmla="*/ 8 h 160"/>
                    <a:gd name="T8" fmla="*/ 122 w 122"/>
                    <a:gd name="T9" fmla="*/ 23 h 160"/>
                    <a:gd name="T10" fmla="*/ 106 w 122"/>
                    <a:gd name="T11" fmla="*/ 30 h 160"/>
                    <a:gd name="T12" fmla="*/ 106 w 122"/>
                    <a:gd name="T13" fmla="*/ 38 h 160"/>
                    <a:gd name="T14" fmla="*/ 99 w 122"/>
                    <a:gd name="T15" fmla="*/ 53 h 160"/>
                    <a:gd name="T16" fmla="*/ 99 w 122"/>
                    <a:gd name="T17" fmla="*/ 61 h 160"/>
                    <a:gd name="T18" fmla="*/ 106 w 122"/>
                    <a:gd name="T19" fmla="*/ 76 h 160"/>
                    <a:gd name="T20" fmla="*/ 91 w 122"/>
                    <a:gd name="T21" fmla="*/ 76 h 160"/>
                    <a:gd name="T22" fmla="*/ 84 w 122"/>
                    <a:gd name="T23" fmla="*/ 91 h 160"/>
                    <a:gd name="T24" fmla="*/ 68 w 122"/>
                    <a:gd name="T25" fmla="*/ 91 h 160"/>
                    <a:gd name="T26" fmla="*/ 61 w 122"/>
                    <a:gd name="T27" fmla="*/ 91 h 160"/>
                    <a:gd name="T28" fmla="*/ 61 w 122"/>
                    <a:gd name="T29" fmla="*/ 114 h 160"/>
                    <a:gd name="T30" fmla="*/ 46 w 122"/>
                    <a:gd name="T31" fmla="*/ 122 h 160"/>
                    <a:gd name="T32" fmla="*/ 46 w 122"/>
                    <a:gd name="T33" fmla="*/ 129 h 160"/>
                    <a:gd name="T34" fmla="*/ 61 w 122"/>
                    <a:gd name="T35" fmla="*/ 144 h 160"/>
                    <a:gd name="T36" fmla="*/ 38 w 122"/>
                    <a:gd name="T37" fmla="*/ 144 h 160"/>
                    <a:gd name="T38" fmla="*/ 38 w 122"/>
                    <a:gd name="T39" fmla="*/ 152 h 160"/>
                    <a:gd name="T40" fmla="*/ 30 w 122"/>
                    <a:gd name="T41" fmla="*/ 137 h 160"/>
                    <a:gd name="T42" fmla="*/ 15 w 122"/>
                    <a:gd name="T43" fmla="*/ 129 h 160"/>
                    <a:gd name="T44" fmla="*/ 8 w 122"/>
                    <a:gd name="T45" fmla="*/ 114 h 160"/>
                    <a:gd name="T46" fmla="*/ 8 w 122"/>
                    <a:gd name="T47" fmla="*/ 114 h 160"/>
                    <a:gd name="T48" fmla="*/ 23 w 122"/>
                    <a:gd name="T49" fmla="*/ 129 h 160"/>
                    <a:gd name="T50" fmla="*/ 38 w 122"/>
                    <a:gd name="T51" fmla="*/ 137 h 160"/>
                    <a:gd name="T52" fmla="*/ 30 w 122"/>
                    <a:gd name="T53" fmla="*/ 122 h 160"/>
                    <a:gd name="T54" fmla="*/ 30 w 122"/>
                    <a:gd name="T55" fmla="*/ 99 h 160"/>
                    <a:gd name="T56" fmla="*/ 38 w 122"/>
                    <a:gd name="T57" fmla="*/ 99 h 160"/>
                    <a:gd name="T58" fmla="*/ 46 w 122"/>
                    <a:gd name="T59" fmla="*/ 99 h 160"/>
                    <a:gd name="T60" fmla="*/ 46 w 122"/>
                    <a:gd name="T61" fmla="*/ 91 h 160"/>
                    <a:gd name="T62" fmla="*/ 46 w 122"/>
                    <a:gd name="T63" fmla="*/ 84 h 160"/>
                    <a:gd name="T64" fmla="*/ 53 w 122"/>
                    <a:gd name="T65" fmla="*/ 84 h 160"/>
                    <a:gd name="T66" fmla="*/ 46 w 122"/>
                    <a:gd name="T67" fmla="*/ 68 h 160"/>
                    <a:gd name="T68" fmla="*/ 46 w 122"/>
                    <a:gd name="T69" fmla="*/ 46 h 160"/>
                    <a:gd name="T70" fmla="*/ 53 w 122"/>
                    <a:gd name="T71" fmla="*/ 61 h 160"/>
                    <a:gd name="T72" fmla="*/ 61 w 122"/>
                    <a:gd name="T73" fmla="*/ 61 h 160"/>
                    <a:gd name="T74" fmla="*/ 84 w 122"/>
                    <a:gd name="T75" fmla="*/ 61 h 160"/>
                    <a:gd name="T76" fmla="*/ 91 w 122"/>
                    <a:gd name="T77" fmla="*/ 46 h 160"/>
                    <a:gd name="T78" fmla="*/ 84 w 122"/>
                    <a:gd name="T79" fmla="*/ 46 h 160"/>
                    <a:gd name="T80" fmla="*/ 91 w 122"/>
                    <a:gd name="T81" fmla="*/ 30 h 160"/>
                    <a:gd name="T82" fmla="*/ 76 w 122"/>
                    <a:gd name="T83" fmla="*/ 61 h 160"/>
                    <a:gd name="T84" fmla="*/ 91 w 122"/>
                    <a:gd name="T85" fmla="*/ 30 h 160"/>
                    <a:gd name="T86" fmla="*/ 53 w 122"/>
                    <a:gd name="T87" fmla="*/ 144 h 160"/>
                    <a:gd name="T88" fmla="*/ 91 w 122"/>
                    <a:gd name="T89" fmla="*/ 30 h 160"/>
                    <a:gd name="T90" fmla="*/ 106 w 122"/>
                    <a:gd name="T91" fmla="*/ 15 h 160"/>
                    <a:gd name="T92" fmla="*/ 91 w 122"/>
                    <a:gd name="T93" fmla="*/ 30 h 160"/>
                    <a:gd name="T94" fmla="*/ 106 w 122"/>
                    <a:gd name="T95" fmla="*/ 8 h 160"/>
                    <a:gd name="T96" fmla="*/ 91 w 122"/>
                    <a:gd name="T97" fmla="*/ 30 h 160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22"/>
                    <a:gd name="T148" fmla="*/ 0 h 160"/>
                    <a:gd name="T149" fmla="*/ 122 w 122"/>
                    <a:gd name="T150" fmla="*/ 160 h 160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22" h="160">
                      <a:moveTo>
                        <a:pt x="91" y="30"/>
                      </a:moveTo>
                      <a:lnTo>
                        <a:pt x="91" y="38"/>
                      </a:lnTo>
                      <a:lnTo>
                        <a:pt x="91" y="30"/>
                      </a:lnTo>
                      <a:lnTo>
                        <a:pt x="99" y="23"/>
                      </a:lnTo>
                      <a:lnTo>
                        <a:pt x="99" y="15"/>
                      </a:lnTo>
                      <a:lnTo>
                        <a:pt x="99" y="8"/>
                      </a:lnTo>
                      <a:lnTo>
                        <a:pt x="99" y="0"/>
                      </a:lnTo>
                      <a:lnTo>
                        <a:pt x="106" y="0"/>
                      </a:lnTo>
                      <a:lnTo>
                        <a:pt x="114" y="0"/>
                      </a:lnTo>
                      <a:lnTo>
                        <a:pt x="114" y="8"/>
                      </a:lnTo>
                      <a:lnTo>
                        <a:pt x="122" y="8"/>
                      </a:lnTo>
                      <a:lnTo>
                        <a:pt x="114" y="8"/>
                      </a:lnTo>
                      <a:lnTo>
                        <a:pt x="114" y="15"/>
                      </a:lnTo>
                      <a:lnTo>
                        <a:pt x="122" y="15"/>
                      </a:lnTo>
                      <a:lnTo>
                        <a:pt x="122" y="23"/>
                      </a:lnTo>
                      <a:lnTo>
                        <a:pt x="114" y="23"/>
                      </a:lnTo>
                      <a:lnTo>
                        <a:pt x="106" y="23"/>
                      </a:lnTo>
                      <a:lnTo>
                        <a:pt x="106" y="30"/>
                      </a:lnTo>
                      <a:lnTo>
                        <a:pt x="106" y="38"/>
                      </a:lnTo>
                      <a:lnTo>
                        <a:pt x="114" y="38"/>
                      </a:lnTo>
                      <a:lnTo>
                        <a:pt x="106" y="38"/>
                      </a:lnTo>
                      <a:lnTo>
                        <a:pt x="106" y="46"/>
                      </a:lnTo>
                      <a:lnTo>
                        <a:pt x="106" y="53"/>
                      </a:lnTo>
                      <a:lnTo>
                        <a:pt x="99" y="53"/>
                      </a:lnTo>
                      <a:lnTo>
                        <a:pt x="91" y="53"/>
                      </a:lnTo>
                      <a:lnTo>
                        <a:pt x="91" y="61"/>
                      </a:lnTo>
                      <a:lnTo>
                        <a:pt x="99" y="61"/>
                      </a:lnTo>
                      <a:lnTo>
                        <a:pt x="106" y="61"/>
                      </a:lnTo>
                      <a:lnTo>
                        <a:pt x="106" y="68"/>
                      </a:lnTo>
                      <a:lnTo>
                        <a:pt x="106" y="76"/>
                      </a:lnTo>
                      <a:lnTo>
                        <a:pt x="99" y="84"/>
                      </a:lnTo>
                      <a:lnTo>
                        <a:pt x="99" y="76"/>
                      </a:lnTo>
                      <a:lnTo>
                        <a:pt x="91" y="76"/>
                      </a:lnTo>
                      <a:lnTo>
                        <a:pt x="91" y="84"/>
                      </a:lnTo>
                      <a:lnTo>
                        <a:pt x="84" y="84"/>
                      </a:lnTo>
                      <a:lnTo>
                        <a:pt x="84" y="91"/>
                      </a:lnTo>
                      <a:lnTo>
                        <a:pt x="76" y="99"/>
                      </a:lnTo>
                      <a:lnTo>
                        <a:pt x="76" y="91"/>
                      </a:lnTo>
                      <a:lnTo>
                        <a:pt x="68" y="91"/>
                      </a:lnTo>
                      <a:lnTo>
                        <a:pt x="68" y="99"/>
                      </a:lnTo>
                      <a:lnTo>
                        <a:pt x="68" y="91"/>
                      </a:lnTo>
                      <a:lnTo>
                        <a:pt x="61" y="91"/>
                      </a:lnTo>
                      <a:lnTo>
                        <a:pt x="61" y="99"/>
                      </a:lnTo>
                      <a:lnTo>
                        <a:pt x="61" y="106"/>
                      </a:lnTo>
                      <a:lnTo>
                        <a:pt x="61" y="114"/>
                      </a:lnTo>
                      <a:lnTo>
                        <a:pt x="61" y="122"/>
                      </a:lnTo>
                      <a:lnTo>
                        <a:pt x="53" y="122"/>
                      </a:lnTo>
                      <a:lnTo>
                        <a:pt x="46" y="122"/>
                      </a:lnTo>
                      <a:lnTo>
                        <a:pt x="46" y="129"/>
                      </a:lnTo>
                      <a:lnTo>
                        <a:pt x="53" y="129"/>
                      </a:lnTo>
                      <a:lnTo>
                        <a:pt x="46" y="129"/>
                      </a:lnTo>
                      <a:lnTo>
                        <a:pt x="46" y="137"/>
                      </a:lnTo>
                      <a:lnTo>
                        <a:pt x="53" y="137"/>
                      </a:lnTo>
                      <a:lnTo>
                        <a:pt x="61" y="144"/>
                      </a:lnTo>
                      <a:lnTo>
                        <a:pt x="53" y="144"/>
                      </a:lnTo>
                      <a:lnTo>
                        <a:pt x="46" y="144"/>
                      </a:lnTo>
                      <a:lnTo>
                        <a:pt x="38" y="144"/>
                      </a:lnTo>
                      <a:lnTo>
                        <a:pt x="38" y="152"/>
                      </a:lnTo>
                      <a:lnTo>
                        <a:pt x="38" y="160"/>
                      </a:lnTo>
                      <a:lnTo>
                        <a:pt x="38" y="152"/>
                      </a:lnTo>
                      <a:lnTo>
                        <a:pt x="38" y="144"/>
                      </a:lnTo>
                      <a:lnTo>
                        <a:pt x="38" y="137"/>
                      </a:lnTo>
                      <a:lnTo>
                        <a:pt x="30" y="137"/>
                      </a:lnTo>
                      <a:lnTo>
                        <a:pt x="30" y="129"/>
                      </a:lnTo>
                      <a:lnTo>
                        <a:pt x="23" y="129"/>
                      </a:lnTo>
                      <a:lnTo>
                        <a:pt x="15" y="129"/>
                      </a:lnTo>
                      <a:lnTo>
                        <a:pt x="15" y="122"/>
                      </a:lnTo>
                      <a:lnTo>
                        <a:pt x="8" y="122"/>
                      </a:lnTo>
                      <a:lnTo>
                        <a:pt x="8" y="114"/>
                      </a:lnTo>
                      <a:lnTo>
                        <a:pt x="0" y="114"/>
                      </a:lnTo>
                      <a:lnTo>
                        <a:pt x="0" y="106"/>
                      </a:lnTo>
                      <a:lnTo>
                        <a:pt x="8" y="114"/>
                      </a:lnTo>
                      <a:lnTo>
                        <a:pt x="15" y="114"/>
                      </a:lnTo>
                      <a:lnTo>
                        <a:pt x="15" y="122"/>
                      </a:lnTo>
                      <a:lnTo>
                        <a:pt x="23" y="129"/>
                      </a:lnTo>
                      <a:lnTo>
                        <a:pt x="30" y="129"/>
                      </a:lnTo>
                      <a:lnTo>
                        <a:pt x="30" y="137"/>
                      </a:lnTo>
                      <a:lnTo>
                        <a:pt x="38" y="137"/>
                      </a:lnTo>
                      <a:lnTo>
                        <a:pt x="38" y="129"/>
                      </a:lnTo>
                      <a:lnTo>
                        <a:pt x="30" y="129"/>
                      </a:lnTo>
                      <a:lnTo>
                        <a:pt x="30" y="122"/>
                      </a:lnTo>
                      <a:lnTo>
                        <a:pt x="30" y="114"/>
                      </a:lnTo>
                      <a:lnTo>
                        <a:pt x="30" y="106"/>
                      </a:lnTo>
                      <a:lnTo>
                        <a:pt x="30" y="99"/>
                      </a:lnTo>
                      <a:lnTo>
                        <a:pt x="23" y="99"/>
                      </a:lnTo>
                      <a:lnTo>
                        <a:pt x="30" y="99"/>
                      </a:lnTo>
                      <a:lnTo>
                        <a:pt x="38" y="99"/>
                      </a:lnTo>
                      <a:lnTo>
                        <a:pt x="46" y="99"/>
                      </a:lnTo>
                      <a:lnTo>
                        <a:pt x="46" y="91"/>
                      </a:lnTo>
                      <a:lnTo>
                        <a:pt x="46" y="99"/>
                      </a:lnTo>
                      <a:lnTo>
                        <a:pt x="53" y="99"/>
                      </a:lnTo>
                      <a:lnTo>
                        <a:pt x="53" y="91"/>
                      </a:lnTo>
                      <a:lnTo>
                        <a:pt x="46" y="91"/>
                      </a:lnTo>
                      <a:lnTo>
                        <a:pt x="46" y="84"/>
                      </a:lnTo>
                      <a:lnTo>
                        <a:pt x="53" y="84"/>
                      </a:lnTo>
                      <a:lnTo>
                        <a:pt x="46" y="84"/>
                      </a:lnTo>
                      <a:lnTo>
                        <a:pt x="53" y="84"/>
                      </a:lnTo>
                      <a:lnTo>
                        <a:pt x="61" y="84"/>
                      </a:lnTo>
                      <a:lnTo>
                        <a:pt x="53" y="84"/>
                      </a:lnTo>
                      <a:lnTo>
                        <a:pt x="53" y="76"/>
                      </a:lnTo>
                      <a:lnTo>
                        <a:pt x="53" y="68"/>
                      </a:lnTo>
                      <a:lnTo>
                        <a:pt x="46" y="68"/>
                      </a:lnTo>
                      <a:lnTo>
                        <a:pt x="46" y="61"/>
                      </a:lnTo>
                      <a:lnTo>
                        <a:pt x="46" y="53"/>
                      </a:lnTo>
                      <a:lnTo>
                        <a:pt x="46" y="46"/>
                      </a:lnTo>
                      <a:lnTo>
                        <a:pt x="53" y="46"/>
                      </a:lnTo>
                      <a:lnTo>
                        <a:pt x="53" y="53"/>
                      </a:lnTo>
                      <a:lnTo>
                        <a:pt x="53" y="61"/>
                      </a:lnTo>
                      <a:lnTo>
                        <a:pt x="53" y="68"/>
                      </a:lnTo>
                      <a:lnTo>
                        <a:pt x="61" y="68"/>
                      </a:lnTo>
                      <a:lnTo>
                        <a:pt x="61" y="61"/>
                      </a:lnTo>
                      <a:lnTo>
                        <a:pt x="68" y="61"/>
                      </a:lnTo>
                      <a:lnTo>
                        <a:pt x="76" y="61"/>
                      </a:lnTo>
                      <a:lnTo>
                        <a:pt x="84" y="61"/>
                      </a:lnTo>
                      <a:lnTo>
                        <a:pt x="84" y="53"/>
                      </a:lnTo>
                      <a:lnTo>
                        <a:pt x="91" y="53"/>
                      </a:lnTo>
                      <a:lnTo>
                        <a:pt x="91" y="46"/>
                      </a:lnTo>
                      <a:lnTo>
                        <a:pt x="91" y="38"/>
                      </a:lnTo>
                      <a:lnTo>
                        <a:pt x="91" y="46"/>
                      </a:lnTo>
                      <a:lnTo>
                        <a:pt x="84" y="46"/>
                      </a:lnTo>
                      <a:lnTo>
                        <a:pt x="84" y="38"/>
                      </a:lnTo>
                      <a:lnTo>
                        <a:pt x="91" y="38"/>
                      </a:lnTo>
                      <a:lnTo>
                        <a:pt x="91" y="30"/>
                      </a:lnTo>
                      <a:lnTo>
                        <a:pt x="68" y="68"/>
                      </a:lnTo>
                      <a:lnTo>
                        <a:pt x="68" y="61"/>
                      </a:lnTo>
                      <a:lnTo>
                        <a:pt x="76" y="61"/>
                      </a:lnTo>
                      <a:lnTo>
                        <a:pt x="76" y="68"/>
                      </a:lnTo>
                      <a:lnTo>
                        <a:pt x="68" y="68"/>
                      </a:lnTo>
                      <a:lnTo>
                        <a:pt x="91" y="30"/>
                      </a:lnTo>
                      <a:lnTo>
                        <a:pt x="46" y="137"/>
                      </a:lnTo>
                      <a:lnTo>
                        <a:pt x="53" y="137"/>
                      </a:lnTo>
                      <a:lnTo>
                        <a:pt x="53" y="144"/>
                      </a:lnTo>
                      <a:lnTo>
                        <a:pt x="46" y="144"/>
                      </a:lnTo>
                      <a:lnTo>
                        <a:pt x="46" y="137"/>
                      </a:lnTo>
                      <a:lnTo>
                        <a:pt x="91" y="30"/>
                      </a:lnTo>
                      <a:lnTo>
                        <a:pt x="114" y="23"/>
                      </a:lnTo>
                      <a:lnTo>
                        <a:pt x="106" y="23"/>
                      </a:lnTo>
                      <a:lnTo>
                        <a:pt x="106" y="15"/>
                      </a:lnTo>
                      <a:lnTo>
                        <a:pt x="106" y="23"/>
                      </a:lnTo>
                      <a:lnTo>
                        <a:pt x="114" y="23"/>
                      </a:lnTo>
                      <a:lnTo>
                        <a:pt x="91" y="30"/>
                      </a:lnTo>
                      <a:lnTo>
                        <a:pt x="114" y="15"/>
                      </a:lnTo>
                      <a:lnTo>
                        <a:pt x="106" y="15"/>
                      </a:lnTo>
                      <a:lnTo>
                        <a:pt x="106" y="8"/>
                      </a:lnTo>
                      <a:lnTo>
                        <a:pt x="114" y="8"/>
                      </a:lnTo>
                      <a:lnTo>
                        <a:pt x="114" y="15"/>
                      </a:lnTo>
                      <a:lnTo>
                        <a:pt x="91" y="3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54" name="Freeform 513"/>
                <p:cNvSpPr>
                  <a:spLocks/>
                </p:cNvSpPr>
                <p:nvPr/>
              </p:nvSpPr>
              <p:spPr bwMode="auto">
                <a:xfrm>
                  <a:off x="2754" y="2963"/>
                  <a:ext cx="122" cy="160"/>
                </a:xfrm>
                <a:custGeom>
                  <a:avLst/>
                  <a:gdLst>
                    <a:gd name="T0" fmla="*/ 91 w 122"/>
                    <a:gd name="T1" fmla="*/ 38 h 160"/>
                    <a:gd name="T2" fmla="*/ 99 w 122"/>
                    <a:gd name="T3" fmla="*/ 23 h 160"/>
                    <a:gd name="T4" fmla="*/ 99 w 122"/>
                    <a:gd name="T5" fmla="*/ 8 h 160"/>
                    <a:gd name="T6" fmla="*/ 106 w 122"/>
                    <a:gd name="T7" fmla="*/ 0 h 160"/>
                    <a:gd name="T8" fmla="*/ 114 w 122"/>
                    <a:gd name="T9" fmla="*/ 8 h 160"/>
                    <a:gd name="T10" fmla="*/ 114 w 122"/>
                    <a:gd name="T11" fmla="*/ 8 h 160"/>
                    <a:gd name="T12" fmla="*/ 122 w 122"/>
                    <a:gd name="T13" fmla="*/ 15 h 160"/>
                    <a:gd name="T14" fmla="*/ 114 w 122"/>
                    <a:gd name="T15" fmla="*/ 23 h 160"/>
                    <a:gd name="T16" fmla="*/ 106 w 122"/>
                    <a:gd name="T17" fmla="*/ 30 h 160"/>
                    <a:gd name="T18" fmla="*/ 114 w 122"/>
                    <a:gd name="T19" fmla="*/ 38 h 160"/>
                    <a:gd name="T20" fmla="*/ 106 w 122"/>
                    <a:gd name="T21" fmla="*/ 46 h 160"/>
                    <a:gd name="T22" fmla="*/ 99 w 122"/>
                    <a:gd name="T23" fmla="*/ 53 h 160"/>
                    <a:gd name="T24" fmla="*/ 91 w 122"/>
                    <a:gd name="T25" fmla="*/ 61 h 160"/>
                    <a:gd name="T26" fmla="*/ 106 w 122"/>
                    <a:gd name="T27" fmla="*/ 61 h 160"/>
                    <a:gd name="T28" fmla="*/ 106 w 122"/>
                    <a:gd name="T29" fmla="*/ 76 h 160"/>
                    <a:gd name="T30" fmla="*/ 99 w 122"/>
                    <a:gd name="T31" fmla="*/ 76 h 160"/>
                    <a:gd name="T32" fmla="*/ 91 w 122"/>
                    <a:gd name="T33" fmla="*/ 84 h 160"/>
                    <a:gd name="T34" fmla="*/ 84 w 122"/>
                    <a:gd name="T35" fmla="*/ 91 h 160"/>
                    <a:gd name="T36" fmla="*/ 76 w 122"/>
                    <a:gd name="T37" fmla="*/ 91 h 160"/>
                    <a:gd name="T38" fmla="*/ 68 w 122"/>
                    <a:gd name="T39" fmla="*/ 99 h 160"/>
                    <a:gd name="T40" fmla="*/ 61 w 122"/>
                    <a:gd name="T41" fmla="*/ 91 h 160"/>
                    <a:gd name="T42" fmla="*/ 61 w 122"/>
                    <a:gd name="T43" fmla="*/ 106 h 160"/>
                    <a:gd name="T44" fmla="*/ 61 w 122"/>
                    <a:gd name="T45" fmla="*/ 122 h 160"/>
                    <a:gd name="T46" fmla="*/ 46 w 122"/>
                    <a:gd name="T47" fmla="*/ 122 h 160"/>
                    <a:gd name="T48" fmla="*/ 53 w 122"/>
                    <a:gd name="T49" fmla="*/ 129 h 160"/>
                    <a:gd name="T50" fmla="*/ 46 w 122"/>
                    <a:gd name="T51" fmla="*/ 137 h 160"/>
                    <a:gd name="T52" fmla="*/ 61 w 122"/>
                    <a:gd name="T53" fmla="*/ 144 h 160"/>
                    <a:gd name="T54" fmla="*/ 46 w 122"/>
                    <a:gd name="T55" fmla="*/ 144 h 160"/>
                    <a:gd name="T56" fmla="*/ 38 w 122"/>
                    <a:gd name="T57" fmla="*/ 152 h 160"/>
                    <a:gd name="T58" fmla="*/ 38 w 122"/>
                    <a:gd name="T59" fmla="*/ 152 h 160"/>
                    <a:gd name="T60" fmla="*/ 38 w 122"/>
                    <a:gd name="T61" fmla="*/ 137 h 160"/>
                    <a:gd name="T62" fmla="*/ 30 w 122"/>
                    <a:gd name="T63" fmla="*/ 129 h 160"/>
                    <a:gd name="T64" fmla="*/ 15 w 122"/>
                    <a:gd name="T65" fmla="*/ 129 h 160"/>
                    <a:gd name="T66" fmla="*/ 8 w 122"/>
                    <a:gd name="T67" fmla="*/ 122 h 160"/>
                    <a:gd name="T68" fmla="*/ 0 w 122"/>
                    <a:gd name="T69" fmla="*/ 114 h 160"/>
                    <a:gd name="T70" fmla="*/ 8 w 122"/>
                    <a:gd name="T71" fmla="*/ 114 h 160"/>
                    <a:gd name="T72" fmla="*/ 15 w 122"/>
                    <a:gd name="T73" fmla="*/ 122 h 160"/>
                    <a:gd name="T74" fmla="*/ 30 w 122"/>
                    <a:gd name="T75" fmla="*/ 129 h 160"/>
                    <a:gd name="T76" fmla="*/ 38 w 122"/>
                    <a:gd name="T77" fmla="*/ 137 h 160"/>
                    <a:gd name="T78" fmla="*/ 30 w 122"/>
                    <a:gd name="T79" fmla="*/ 129 h 160"/>
                    <a:gd name="T80" fmla="*/ 30 w 122"/>
                    <a:gd name="T81" fmla="*/ 114 h 160"/>
                    <a:gd name="T82" fmla="*/ 30 w 122"/>
                    <a:gd name="T83" fmla="*/ 99 h 160"/>
                    <a:gd name="T84" fmla="*/ 30 w 122"/>
                    <a:gd name="T85" fmla="*/ 99 h 160"/>
                    <a:gd name="T86" fmla="*/ 46 w 122"/>
                    <a:gd name="T87" fmla="*/ 99 h 160"/>
                    <a:gd name="T88" fmla="*/ 46 w 122"/>
                    <a:gd name="T89" fmla="*/ 99 h 160"/>
                    <a:gd name="T90" fmla="*/ 53 w 122"/>
                    <a:gd name="T91" fmla="*/ 91 h 160"/>
                    <a:gd name="T92" fmla="*/ 46 w 122"/>
                    <a:gd name="T93" fmla="*/ 84 h 160"/>
                    <a:gd name="T94" fmla="*/ 46 w 122"/>
                    <a:gd name="T95" fmla="*/ 84 h 160"/>
                    <a:gd name="T96" fmla="*/ 61 w 122"/>
                    <a:gd name="T97" fmla="*/ 84 h 160"/>
                    <a:gd name="T98" fmla="*/ 53 w 122"/>
                    <a:gd name="T99" fmla="*/ 76 h 160"/>
                    <a:gd name="T100" fmla="*/ 46 w 122"/>
                    <a:gd name="T101" fmla="*/ 68 h 160"/>
                    <a:gd name="T102" fmla="*/ 46 w 122"/>
                    <a:gd name="T103" fmla="*/ 53 h 160"/>
                    <a:gd name="T104" fmla="*/ 53 w 122"/>
                    <a:gd name="T105" fmla="*/ 46 h 160"/>
                    <a:gd name="T106" fmla="*/ 53 w 122"/>
                    <a:gd name="T107" fmla="*/ 61 h 160"/>
                    <a:gd name="T108" fmla="*/ 61 w 122"/>
                    <a:gd name="T109" fmla="*/ 68 h 160"/>
                    <a:gd name="T110" fmla="*/ 68 w 122"/>
                    <a:gd name="T111" fmla="*/ 61 h 160"/>
                    <a:gd name="T112" fmla="*/ 84 w 122"/>
                    <a:gd name="T113" fmla="*/ 61 h 160"/>
                    <a:gd name="T114" fmla="*/ 91 w 122"/>
                    <a:gd name="T115" fmla="*/ 53 h 160"/>
                    <a:gd name="T116" fmla="*/ 91 w 122"/>
                    <a:gd name="T117" fmla="*/ 38 h 160"/>
                    <a:gd name="T118" fmla="*/ 84 w 122"/>
                    <a:gd name="T119" fmla="*/ 46 h 160"/>
                    <a:gd name="T120" fmla="*/ 91 w 122"/>
                    <a:gd name="T121" fmla="*/ 38 h 160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22"/>
                    <a:gd name="T184" fmla="*/ 0 h 160"/>
                    <a:gd name="T185" fmla="*/ 122 w 122"/>
                    <a:gd name="T186" fmla="*/ 160 h 160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22" h="160">
                      <a:moveTo>
                        <a:pt x="91" y="30"/>
                      </a:moveTo>
                      <a:lnTo>
                        <a:pt x="91" y="38"/>
                      </a:lnTo>
                      <a:lnTo>
                        <a:pt x="91" y="30"/>
                      </a:lnTo>
                      <a:lnTo>
                        <a:pt x="99" y="23"/>
                      </a:lnTo>
                      <a:lnTo>
                        <a:pt x="99" y="15"/>
                      </a:lnTo>
                      <a:lnTo>
                        <a:pt x="99" y="8"/>
                      </a:lnTo>
                      <a:lnTo>
                        <a:pt x="99" y="0"/>
                      </a:lnTo>
                      <a:lnTo>
                        <a:pt x="106" y="0"/>
                      </a:lnTo>
                      <a:lnTo>
                        <a:pt x="114" y="0"/>
                      </a:lnTo>
                      <a:lnTo>
                        <a:pt x="114" y="8"/>
                      </a:lnTo>
                      <a:lnTo>
                        <a:pt x="122" y="8"/>
                      </a:lnTo>
                      <a:lnTo>
                        <a:pt x="114" y="8"/>
                      </a:lnTo>
                      <a:lnTo>
                        <a:pt x="114" y="15"/>
                      </a:lnTo>
                      <a:lnTo>
                        <a:pt x="122" y="15"/>
                      </a:lnTo>
                      <a:lnTo>
                        <a:pt x="122" y="23"/>
                      </a:lnTo>
                      <a:lnTo>
                        <a:pt x="114" y="23"/>
                      </a:lnTo>
                      <a:lnTo>
                        <a:pt x="106" y="23"/>
                      </a:lnTo>
                      <a:lnTo>
                        <a:pt x="106" y="30"/>
                      </a:lnTo>
                      <a:lnTo>
                        <a:pt x="106" y="38"/>
                      </a:lnTo>
                      <a:lnTo>
                        <a:pt x="114" y="38"/>
                      </a:lnTo>
                      <a:lnTo>
                        <a:pt x="106" y="38"/>
                      </a:lnTo>
                      <a:lnTo>
                        <a:pt x="106" y="46"/>
                      </a:lnTo>
                      <a:lnTo>
                        <a:pt x="106" y="53"/>
                      </a:lnTo>
                      <a:lnTo>
                        <a:pt x="99" y="53"/>
                      </a:lnTo>
                      <a:lnTo>
                        <a:pt x="91" y="53"/>
                      </a:lnTo>
                      <a:lnTo>
                        <a:pt x="91" y="61"/>
                      </a:lnTo>
                      <a:lnTo>
                        <a:pt x="99" y="61"/>
                      </a:lnTo>
                      <a:lnTo>
                        <a:pt x="106" y="61"/>
                      </a:lnTo>
                      <a:lnTo>
                        <a:pt x="106" y="68"/>
                      </a:lnTo>
                      <a:lnTo>
                        <a:pt x="106" y="76"/>
                      </a:lnTo>
                      <a:lnTo>
                        <a:pt x="99" y="84"/>
                      </a:lnTo>
                      <a:lnTo>
                        <a:pt x="99" y="76"/>
                      </a:lnTo>
                      <a:lnTo>
                        <a:pt x="91" y="76"/>
                      </a:lnTo>
                      <a:lnTo>
                        <a:pt x="91" y="84"/>
                      </a:lnTo>
                      <a:lnTo>
                        <a:pt x="84" y="84"/>
                      </a:lnTo>
                      <a:lnTo>
                        <a:pt x="84" y="91"/>
                      </a:lnTo>
                      <a:lnTo>
                        <a:pt x="76" y="99"/>
                      </a:lnTo>
                      <a:lnTo>
                        <a:pt x="76" y="91"/>
                      </a:lnTo>
                      <a:lnTo>
                        <a:pt x="68" y="91"/>
                      </a:lnTo>
                      <a:lnTo>
                        <a:pt x="68" y="99"/>
                      </a:lnTo>
                      <a:lnTo>
                        <a:pt x="68" y="91"/>
                      </a:lnTo>
                      <a:lnTo>
                        <a:pt x="61" y="91"/>
                      </a:lnTo>
                      <a:lnTo>
                        <a:pt x="61" y="99"/>
                      </a:lnTo>
                      <a:lnTo>
                        <a:pt x="61" y="106"/>
                      </a:lnTo>
                      <a:lnTo>
                        <a:pt x="61" y="114"/>
                      </a:lnTo>
                      <a:lnTo>
                        <a:pt x="61" y="122"/>
                      </a:lnTo>
                      <a:lnTo>
                        <a:pt x="53" y="122"/>
                      </a:lnTo>
                      <a:lnTo>
                        <a:pt x="46" y="122"/>
                      </a:lnTo>
                      <a:lnTo>
                        <a:pt x="46" y="129"/>
                      </a:lnTo>
                      <a:lnTo>
                        <a:pt x="53" y="129"/>
                      </a:lnTo>
                      <a:lnTo>
                        <a:pt x="46" y="129"/>
                      </a:lnTo>
                      <a:lnTo>
                        <a:pt x="46" y="137"/>
                      </a:lnTo>
                      <a:lnTo>
                        <a:pt x="53" y="137"/>
                      </a:lnTo>
                      <a:lnTo>
                        <a:pt x="61" y="144"/>
                      </a:lnTo>
                      <a:lnTo>
                        <a:pt x="53" y="144"/>
                      </a:lnTo>
                      <a:lnTo>
                        <a:pt x="46" y="144"/>
                      </a:lnTo>
                      <a:lnTo>
                        <a:pt x="38" y="144"/>
                      </a:lnTo>
                      <a:lnTo>
                        <a:pt x="38" y="152"/>
                      </a:lnTo>
                      <a:lnTo>
                        <a:pt x="38" y="160"/>
                      </a:lnTo>
                      <a:lnTo>
                        <a:pt x="38" y="152"/>
                      </a:lnTo>
                      <a:lnTo>
                        <a:pt x="38" y="144"/>
                      </a:lnTo>
                      <a:lnTo>
                        <a:pt x="38" y="137"/>
                      </a:lnTo>
                      <a:lnTo>
                        <a:pt x="30" y="137"/>
                      </a:lnTo>
                      <a:lnTo>
                        <a:pt x="30" y="129"/>
                      </a:lnTo>
                      <a:lnTo>
                        <a:pt x="23" y="129"/>
                      </a:lnTo>
                      <a:lnTo>
                        <a:pt x="15" y="129"/>
                      </a:lnTo>
                      <a:lnTo>
                        <a:pt x="15" y="122"/>
                      </a:lnTo>
                      <a:lnTo>
                        <a:pt x="8" y="122"/>
                      </a:lnTo>
                      <a:lnTo>
                        <a:pt x="8" y="114"/>
                      </a:lnTo>
                      <a:lnTo>
                        <a:pt x="0" y="114"/>
                      </a:lnTo>
                      <a:lnTo>
                        <a:pt x="0" y="106"/>
                      </a:lnTo>
                      <a:lnTo>
                        <a:pt x="8" y="114"/>
                      </a:lnTo>
                      <a:lnTo>
                        <a:pt x="15" y="114"/>
                      </a:lnTo>
                      <a:lnTo>
                        <a:pt x="15" y="122"/>
                      </a:lnTo>
                      <a:lnTo>
                        <a:pt x="23" y="129"/>
                      </a:lnTo>
                      <a:lnTo>
                        <a:pt x="30" y="129"/>
                      </a:lnTo>
                      <a:lnTo>
                        <a:pt x="30" y="137"/>
                      </a:lnTo>
                      <a:lnTo>
                        <a:pt x="38" y="137"/>
                      </a:lnTo>
                      <a:lnTo>
                        <a:pt x="38" y="129"/>
                      </a:lnTo>
                      <a:lnTo>
                        <a:pt x="30" y="129"/>
                      </a:lnTo>
                      <a:lnTo>
                        <a:pt x="30" y="122"/>
                      </a:lnTo>
                      <a:lnTo>
                        <a:pt x="30" y="114"/>
                      </a:lnTo>
                      <a:lnTo>
                        <a:pt x="30" y="106"/>
                      </a:lnTo>
                      <a:lnTo>
                        <a:pt x="30" y="99"/>
                      </a:lnTo>
                      <a:lnTo>
                        <a:pt x="23" y="99"/>
                      </a:lnTo>
                      <a:lnTo>
                        <a:pt x="30" y="99"/>
                      </a:lnTo>
                      <a:lnTo>
                        <a:pt x="38" y="99"/>
                      </a:lnTo>
                      <a:lnTo>
                        <a:pt x="46" y="99"/>
                      </a:lnTo>
                      <a:lnTo>
                        <a:pt x="46" y="91"/>
                      </a:lnTo>
                      <a:lnTo>
                        <a:pt x="46" y="99"/>
                      </a:lnTo>
                      <a:lnTo>
                        <a:pt x="53" y="99"/>
                      </a:lnTo>
                      <a:lnTo>
                        <a:pt x="53" y="91"/>
                      </a:lnTo>
                      <a:lnTo>
                        <a:pt x="46" y="91"/>
                      </a:lnTo>
                      <a:lnTo>
                        <a:pt x="46" y="84"/>
                      </a:lnTo>
                      <a:lnTo>
                        <a:pt x="53" y="84"/>
                      </a:lnTo>
                      <a:lnTo>
                        <a:pt x="46" y="84"/>
                      </a:lnTo>
                      <a:lnTo>
                        <a:pt x="53" y="84"/>
                      </a:lnTo>
                      <a:lnTo>
                        <a:pt x="61" y="84"/>
                      </a:lnTo>
                      <a:lnTo>
                        <a:pt x="53" y="84"/>
                      </a:lnTo>
                      <a:lnTo>
                        <a:pt x="53" y="76"/>
                      </a:lnTo>
                      <a:lnTo>
                        <a:pt x="53" y="68"/>
                      </a:lnTo>
                      <a:lnTo>
                        <a:pt x="46" y="68"/>
                      </a:lnTo>
                      <a:lnTo>
                        <a:pt x="46" y="61"/>
                      </a:lnTo>
                      <a:lnTo>
                        <a:pt x="46" y="53"/>
                      </a:lnTo>
                      <a:lnTo>
                        <a:pt x="46" y="46"/>
                      </a:lnTo>
                      <a:lnTo>
                        <a:pt x="53" y="46"/>
                      </a:lnTo>
                      <a:lnTo>
                        <a:pt x="53" y="53"/>
                      </a:lnTo>
                      <a:lnTo>
                        <a:pt x="53" y="61"/>
                      </a:lnTo>
                      <a:lnTo>
                        <a:pt x="53" y="68"/>
                      </a:lnTo>
                      <a:lnTo>
                        <a:pt x="61" y="68"/>
                      </a:lnTo>
                      <a:lnTo>
                        <a:pt x="61" y="61"/>
                      </a:lnTo>
                      <a:lnTo>
                        <a:pt x="68" y="61"/>
                      </a:lnTo>
                      <a:lnTo>
                        <a:pt x="76" y="61"/>
                      </a:lnTo>
                      <a:lnTo>
                        <a:pt x="84" y="61"/>
                      </a:lnTo>
                      <a:lnTo>
                        <a:pt x="84" y="53"/>
                      </a:lnTo>
                      <a:lnTo>
                        <a:pt x="91" y="53"/>
                      </a:lnTo>
                      <a:lnTo>
                        <a:pt x="91" y="46"/>
                      </a:lnTo>
                      <a:lnTo>
                        <a:pt x="91" y="38"/>
                      </a:lnTo>
                      <a:lnTo>
                        <a:pt x="91" y="46"/>
                      </a:lnTo>
                      <a:lnTo>
                        <a:pt x="84" y="46"/>
                      </a:lnTo>
                      <a:lnTo>
                        <a:pt x="84" y="38"/>
                      </a:lnTo>
                      <a:lnTo>
                        <a:pt x="91" y="38"/>
                      </a:lnTo>
                      <a:lnTo>
                        <a:pt x="91" y="3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55" name="Rectangle 514"/>
                <p:cNvSpPr>
                  <a:spLocks noChangeArrowheads="1"/>
                </p:cNvSpPr>
                <p:nvPr/>
              </p:nvSpPr>
              <p:spPr bwMode="auto">
                <a:xfrm>
                  <a:off x="2822" y="3024"/>
                  <a:ext cx="8" cy="7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56" name="Rectangle 515"/>
                <p:cNvSpPr>
                  <a:spLocks noChangeArrowheads="1"/>
                </p:cNvSpPr>
                <p:nvPr/>
              </p:nvSpPr>
              <p:spPr bwMode="auto">
                <a:xfrm>
                  <a:off x="2800" y="3100"/>
                  <a:ext cx="7" cy="7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57" name="Freeform 516"/>
                <p:cNvSpPr>
                  <a:spLocks/>
                </p:cNvSpPr>
                <p:nvPr/>
              </p:nvSpPr>
              <p:spPr bwMode="auto">
                <a:xfrm>
                  <a:off x="2860" y="2978"/>
                  <a:ext cx="8" cy="8"/>
                </a:xfrm>
                <a:custGeom>
                  <a:avLst/>
                  <a:gdLst>
                    <a:gd name="T0" fmla="*/ 8 w 8"/>
                    <a:gd name="T1" fmla="*/ 8 h 8"/>
                    <a:gd name="T2" fmla="*/ 0 w 8"/>
                    <a:gd name="T3" fmla="*/ 8 h 8"/>
                    <a:gd name="T4" fmla="*/ 0 w 8"/>
                    <a:gd name="T5" fmla="*/ 0 h 8"/>
                    <a:gd name="T6" fmla="*/ 0 w 8"/>
                    <a:gd name="T7" fmla="*/ 8 h 8"/>
                    <a:gd name="T8" fmla="*/ 8 w 8"/>
                    <a:gd name="T9" fmla="*/ 8 h 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8"/>
                    <a:gd name="T17" fmla="*/ 8 w 8"/>
                    <a:gd name="T18" fmla="*/ 8 h 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8">
                      <a:moveTo>
                        <a:pt x="8" y="8"/>
                      </a:move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0" y="8"/>
                      </a:lnTo>
                      <a:lnTo>
                        <a:pt x="8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58" name="Rectangle 517"/>
                <p:cNvSpPr>
                  <a:spLocks noChangeArrowheads="1"/>
                </p:cNvSpPr>
                <p:nvPr/>
              </p:nvSpPr>
              <p:spPr bwMode="auto">
                <a:xfrm>
                  <a:off x="2860" y="2971"/>
                  <a:ext cx="8" cy="7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59" name="Freeform 518"/>
                <p:cNvSpPr>
                  <a:spLocks/>
                </p:cNvSpPr>
                <p:nvPr/>
              </p:nvSpPr>
              <p:spPr bwMode="auto">
                <a:xfrm>
                  <a:off x="2860" y="2971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60" name="Freeform 519"/>
                <p:cNvSpPr>
                  <a:spLocks/>
                </p:cNvSpPr>
                <p:nvPr/>
              </p:nvSpPr>
              <p:spPr bwMode="auto">
                <a:xfrm>
                  <a:off x="2868" y="2978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61" name="Freeform 520"/>
                <p:cNvSpPr>
                  <a:spLocks/>
                </p:cNvSpPr>
                <p:nvPr/>
              </p:nvSpPr>
              <p:spPr bwMode="auto">
                <a:xfrm>
                  <a:off x="2807" y="3100"/>
                  <a:ext cx="0" cy="7"/>
                </a:xfrm>
                <a:custGeom>
                  <a:avLst/>
                  <a:gdLst>
                    <a:gd name="T0" fmla="*/ 7 h 7"/>
                    <a:gd name="T1" fmla="*/ 0 h 7"/>
                    <a:gd name="T2" fmla="*/ 7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62" name="Freeform 521"/>
                <p:cNvSpPr>
                  <a:spLocks/>
                </p:cNvSpPr>
                <p:nvPr/>
              </p:nvSpPr>
              <p:spPr bwMode="auto">
                <a:xfrm>
                  <a:off x="2800" y="3062"/>
                  <a:ext cx="0" cy="7"/>
                </a:xfrm>
                <a:custGeom>
                  <a:avLst/>
                  <a:gdLst>
                    <a:gd name="T0" fmla="*/ 7 h 7"/>
                    <a:gd name="T1" fmla="*/ 0 h 7"/>
                    <a:gd name="T2" fmla="*/ 7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63" name="Freeform 522"/>
                <p:cNvSpPr>
                  <a:spLocks/>
                </p:cNvSpPr>
                <p:nvPr/>
              </p:nvSpPr>
              <p:spPr bwMode="auto">
                <a:xfrm>
                  <a:off x="2853" y="3039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64" name="Freeform 523"/>
                <p:cNvSpPr>
                  <a:spLocks/>
                </p:cNvSpPr>
                <p:nvPr/>
              </p:nvSpPr>
              <p:spPr bwMode="auto">
                <a:xfrm>
                  <a:off x="2868" y="2978"/>
                  <a:ext cx="8" cy="0"/>
                </a:xfrm>
                <a:custGeom>
                  <a:avLst/>
                  <a:gdLst>
                    <a:gd name="T0" fmla="*/ 8 w 8"/>
                    <a:gd name="T1" fmla="*/ 0 w 8"/>
                    <a:gd name="T2" fmla="*/ 8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8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65" name="Freeform 524"/>
                <p:cNvSpPr>
                  <a:spLocks/>
                </p:cNvSpPr>
                <p:nvPr/>
              </p:nvSpPr>
              <p:spPr bwMode="auto">
                <a:xfrm>
                  <a:off x="2800" y="3176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66" name="Freeform 525"/>
                <p:cNvSpPr>
                  <a:spLocks/>
                </p:cNvSpPr>
                <p:nvPr/>
              </p:nvSpPr>
              <p:spPr bwMode="auto">
                <a:xfrm>
                  <a:off x="2838" y="3252"/>
                  <a:ext cx="7" cy="0"/>
                </a:xfrm>
                <a:custGeom>
                  <a:avLst/>
                  <a:gdLst>
                    <a:gd name="T0" fmla="*/ 7 w 7"/>
                    <a:gd name="T1" fmla="*/ 0 w 7"/>
                    <a:gd name="T2" fmla="*/ 7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7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67" name="Freeform 526"/>
                <p:cNvSpPr>
                  <a:spLocks/>
                </p:cNvSpPr>
                <p:nvPr/>
              </p:nvSpPr>
              <p:spPr bwMode="auto">
                <a:xfrm>
                  <a:off x="2838" y="3259"/>
                  <a:ext cx="7" cy="8"/>
                </a:xfrm>
                <a:custGeom>
                  <a:avLst/>
                  <a:gdLst>
                    <a:gd name="T0" fmla="*/ 7 w 7"/>
                    <a:gd name="T1" fmla="*/ 8 h 8"/>
                    <a:gd name="T2" fmla="*/ 0 w 7"/>
                    <a:gd name="T3" fmla="*/ 0 h 8"/>
                    <a:gd name="T4" fmla="*/ 7 w 7"/>
                    <a:gd name="T5" fmla="*/ 0 h 8"/>
                    <a:gd name="T6" fmla="*/ 7 w 7"/>
                    <a:gd name="T7" fmla="*/ 8 h 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8"/>
                    <a:gd name="T14" fmla="*/ 7 w 7"/>
                    <a:gd name="T15" fmla="*/ 8 h 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8">
                      <a:moveTo>
                        <a:pt x="7" y="8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7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68" name="Freeform 527"/>
                <p:cNvSpPr>
                  <a:spLocks/>
                </p:cNvSpPr>
                <p:nvPr/>
              </p:nvSpPr>
              <p:spPr bwMode="auto">
                <a:xfrm>
                  <a:off x="2838" y="3275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69" name="Freeform 528"/>
                <p:cNvSpPr>
                  <a:spLocks/>
                </p:cNvSpPr>
                <p:nvPr/>
              </p:nvSpPr>
              <p:spPr bwMode="auto">
                <a:xfrm>
                  <a:off x="2838" y="3267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70" name="Freeform 530"/>
                <p:cNvSpPr>
                  <a:spLocks/>
                </p:cNvSpPr>
                <p:nvPr/>
              </p:nvSpPr>
              <p:spPr bwMode="auto">
                <a:xfrm>
                  <a:off x="2838" y="3229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71" name="Freeform 531"/>
                <p:cNvSpPr>
                  <a:spLocks/>
                </p:cNvSpPr>
                <p:nvPr/>
              </p:nvSpPr>
              <p:spPr bwMode="auto">
                <a:xfrm>
                  <a:off x="2830" y="3229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72" name="Freeform 532"/>
                <p:cNvSpPr>
                  <a:spLocks/>
                </p:cNvSpPr>
                <p:nvPr/>
              </p:nvSpPr>
              <p:spPr bwMode="auto">
                <a:xfrm>
                  <a:off x="2822" y="3206"/>
                  <a:ext cx="8" cy="0"/>
                </a:xfrm>
                <a:custGeom>
                  <a:avLst/>
                  <a:gdLst>
                    <a:gd name="T0" fmla="*/ 8 w 8"/>
                    <a:gd name="T1" fmla="*/ 0 w 8"/>
                    <a:gd name="T2" fmla="*/ 8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8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73" name="Freeform 533"/>
                <p:cNvSpPr>
                  <a:spLocks/>
                </p:cNvSpPr>
                <p:nvPr/>
              </p:nvSpPr>
              <p:spPr bwMode="auto">
                <a:xfrm>
                  <a:off x="2792" y="3183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74" name="Freeform 534"/>
                <p:cNvSpPr>
                  <a:spLocks/>
                </p:cNvSpPr>
                <p:nvPr/>
              </p:nvSpPr>
              <p:spPr bwMode="auto">
                <a:xfrm>
                  <a:off x="2853" y="3335"/>
                  <a:ext cx="7" cy="8"/>
                </a:xfrm>
                <a:custGeom>
                  <a:avLst/>
                  <a:gdLst>
                    <a:gd name="T0" fmla="*/ 0 w 7"/>
                    <a:gd name="T1" fmla="*/ 0 h 8"/>
                    <a:gd name="T2" fmla="*/ 7 w 7"/>
                    <a:gd name="T3" fmla="*/ 0 h 8"/>
                    <a:gd name="T4" fmla="*/ 0 w 7"/>
                    <a:gd name="T5" fmla="*/ 0 h 8"/>
                    <a:gd name="T6" fmla="*/ 0 w 7"/>
                    <a:gd name="T7" fmla="*/ 8 h 8"/>
                    <a:gd name="T8" fmla="*/ 0 w 7"/>
                    <a:gd name="T9" fmla="*/ 0 h 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8"/>
                    <a:gd name="T17" fmla="*/ 7 w 7"/>
                    <a:gd name="T18" fmla="*/ 8 h 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8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75" name="Freeform 535"/>
                <p:cNvSpPr>
                  <a:spLocks/>
                </p:cNvSpPr>
                <p:nvPr/>
              </p:nvSpPr>
              <p:spPr bwMode="auto">
                <a:xfrm>
                  <a:off x="2853" y="3335"/>
                  <a:ext cx="7" cy="8"/>
                </a:xfrm>
                <a:custGeom>
                  <a:avLst/>
                  <a:gdLst>
                    <a:gd name="T0" fmla="*/ 0 w 7"/>
                    <a:gd name="T1" fmla="*/ 0 h 8"/>
                    <a:gd name="T2" fmla="*/ 7 w 7"/>
                    <a:gd name="T3" fmla="*/ 0 h 8"/>
                    <a:gd name="T4" fmla="*/ 0 w 7"/>
                    <a:gd name="T5" fmla="*/ 0 h 8"/>
                    <a:gd name="T6" fmla="*/ 0 w 7"/>
                    <a:gd name="T7" fmla="*/ 8 h 8"/>
                    <a:gd name="T8" fmla="*/ 0 w 7"/>
                    <a:gd name="T9" fmla="*/ 0 h 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8"/>
                    <a:gd name="T17" fmla="*/ 7 w 7"/>
                    <a:gd name="T18" fmla="*/ 8 h 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8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76" name="Freeform 536"/>
                <p:cNvSpPr>
                  <a:spLocks/>
                </p:cNvSpPr>
                <p:nvPr/>
              </p:nvSpPr>
              <p:spPr bwMode="auto">
                <a:xfrm>
                  <a:off x="2853" y="3335"/>
                  <a:ext cx="7" cy="0"/>
                </a:xfrm>
                <a:custGeom>
                  <a:avLst/>
                  <a:gdLst>
                    <a:gd name="T0" fmla="*/ 7 w 7"/>
                    <a:gd name="T1" fmla="*/ 0 w 7"/>
                    <a:gd name="T2" fmla="*/ 7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7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77" name="Freeform 537"/>
                <p:cNvSpPr>
                  <a:spLocks/>
                </p:cNvSpPr>
                <p:nvPr/>
              </p:nvSpPr>
              <p:spPr bwMode="auto">
                <a:xfrm>
                  <a:off x="2822" y="3161"/>
                  <a:ext cx="8" cy="7"/>
                </a:xfrm>
                <a:custGeom>
                  <a:avLst/>
                  <a:gdLst>
                    <a:gd name="T0" fmla="*/ 0 w 8"/>
                    <a:gd name="T1" fmla="*/ 0 h 7"/>
                    <a:gd name="T2" fmla="*/ 8 w 8"/>
                    <a:gd name="T3" fmla="*/ 0 h 7"/>
                    <a:gd name="T4" fmla="*/ 0 w 8"/>
                    <a:gd name="T5" fmla="*/ 7 h 7"/>
                    <a:gd name="T6" fmla="*/ 0 w 8"/>
                    <a:gd name="T7" fmla="*/ 0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7"/>
                    <a:gd name="T14" fmla="*/ 8 w 8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7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78" name="Freeform 539"/>
                <p:cNvSpPr>
                  <a:spLocks/>
                </p:cNvSpPr>
                <p:nvPr/>
              </p:nvSpPr>
              <p:spPr bwMode="auto">
                <a:xfrm>
                  <a:off x="2807" y="3297"/>
                  <a:ext cx="8" cy="8"/>
                </a:xfrm>
                <a:custGeom>
                  <a:avLst/>
                  <a:gdLst>
                    <a:gd name="T0" fmla="*/ 0 w 8"/>
                    <a:gd name="T1" fmla="*/ 0 h 8"/>
                    <a:gd name="T2" fmla="*/ 8 w 8"/>
                    <a:gd name="T3" fmla="*/ 0 h 8"/>
                    <a:gd name="T4" fmla="*/ 0 w 8"/>
                    <a:gd name="T5" fmla="*/ 0 h 8"/>
                    <a:gd name="T6" fmla="*/ 0 w 8"/>
                    <a:gd name="T7" fmla="*/ 8 h 8"/>
                    <a:gd name="T8" fmla="*/ 0 w 8"/>
                    <a:gd name="T9" fmla="*/ 0 h 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8"/>
                    <a:gd name="T17" fmla="*/ 8 w 8"/>
                    <a:gd name="T18" fmla="*/ 8 h 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79" name="Freeform 541"/>
                <p:cNvSpPr>
                  <a:spLocks/>
                </p:cNvSpPr>
                <p:nvPr/>
              </p:nvSpPr>
              <p:spPr bwMode="auto">
                <a:xfrm>
                  <a:off x="2914" y="3267"/>
                  <a:ext cx="15" cy="23"/>
                </a:xfrm>
                <a:custGeom>
                  <a:avLst/>
                  <a:gdLst>
                    <a:gd name="T0" fmla="*/ 7 w 15"/>
                    <a:gd name="T1" fmla="*/ 15 h 23"/>
                    <a:gd name="T2" fmla="*/ 0 w 15"/>
                    <a:gd name="T3" fmla="*/ 15 h 23"/>
                    <a:gd name="T4" fmla="*/ 0 w 15"/>
                    <a:gd name="T5" fmla="*/ 8 h 23"/>
                    <a:gd name="T6" fmla="*/ 0 w 15"/>
                    <a:gd name="T7" fmla="*/ 0 h 23"/>
                    <a:gd name="T8" fmla="*/ 7 w 15"/>
                    <a:gd name="T9" fmla="*/ 8 h 23"/>
                    <a:gd name="T10" fmla="*/ 15 w 15"/>
                    <a:gd name="T11" fmla="*/ 8 h 23"/>
                    <a:gd name="T12" fmla="*/ 15 w 15"/>
                    <a:gd name="T13" fmla="*/ 15 h 23"/>
                    <a:gd name="T14" fmla="*/ 7 w 15"/>
                    <a:gd name="T15" fmla="*/ 15 h 23"/>
                    <a:gd name="T16" fmla="*/ 15 w 15"/>
                    <a:gd name="T17" fmla="*/ 15 h 23"/>
                    <a:gd name="T18" fmla="*/ 7 w 15"/>
                    <a:gd name="T19" fmla="*/ 23 h 23"/>
                    <a:gd name="T20" fmla="*/ 7 w 15"/>
                    <a:gd name="T21" fmla="*/ 15 h 23"/>
                    <a:gd name="T22" fmla="*/ 7 w 15"/>
                    <a:gd name="T23" fmla="*/ 23 h 23"/>
                    <a:gd name="T24" fmla="*/ 7 w 15"/>
                    <a:gd name="T25" fmla="*/ 15 h 2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5"/>
                    <a:gd name="T40" fmla="*/ 0 h 23"/>
                    <a:gd name="T41" fmla="*/ 15 w 15"/>
                    <a:gd name="T42" fmla="*/ 23 h 2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5" h="23">
                      <a:moveTo>
                        <a:pt x="7" y="15"/>
                      </a:moveTo>
                      <a:lnTo>
                        <a:pt x="0" y="15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7" y="8"/>
                      </a:lnTo>
                      <a:lnTo>
                        <a:pt x="15" y="8"/>
                      </a:lnTo>
                      <a:lnTo>
                        <a:pt x="15" y="15"/>
                      </a:lnTo>
                      <a:lnTo>
                        <a:pt x="7" y="15"/>
                      </a:lnTo>
                      <a:lnTo>
                        <a:pt x="15" y="15"/>
                      </a:lnTo>
                      <a:lnTo>
                        <a:pt x="7" y="23"/>
                      </a:lnTo>
                      <a:lnTo>
                        <a:pt x="7" y="15"/>
                      </a:lnTo>
                      <a:lnTo>
                        <a:pt x="7" y="23"/>
                      </a:lnTo>
                      <a:lnTo>
                        <a:pt x="7" y="15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80" name="Freeform 543"/>
                <p:cNvSpPr>
                  <a:spLocks/>
                </p:cNvSpPr>
                <p:nvPr/>
              </p:nvSpPr>
              <p:spPr bwMode="auto">
                <a:xfrm>
                  <a:off x="2868" y="3275"/>
                  <a:ext cx="15" cy="0"/>
                </a:xfrm>
                <a:custGeom>
                  <a:avLst/>
                  <a:gdLst>
                    <a:gd name="T0" fmla="*/ 8 w 15"/>
                    <a:gd name="T1" fmla="*/ 0 w 15"/>
                    <a:gd name="T2" fmla="*/ 8 w 15"/>
                    <a:gd name="T3" fmla="*/ 15 w 15"/>
                    <a:gd name="T4" fmla="*/ 8 w 15"/>
                    <a:gd name="T5" fmla="*/ 0 60000 65536"/>
                    <a:gd name="T6" fmla="*/ 0 60000 65536"/>
                    <a:gd name="T7" fmla="*/ 0 60000 65536"/>
                    <a:gd name="T8" fmla="*/ 0 60000 65536"/>
                    <a:gd name="T9" fmla="*/ 0 60000 65536"/>
                    <a:gd name="T10" fmla="*/ 0 w 15"/>
                    <a:gd name="T11" fmla="*/ 15 w 15"/>
                  </a:gdLst>
                  <a:ahLst/>
                  <a:cxnLst>
                    <a:cxn ang="T5">
                      <a:pos x="T0" y="0"/>
                    </a:cxn>
                    <a:cxn ang="T6">
                      <a:pos x="T1" y="0"/>
                    </a:cxn>
                    <a:cxn ang="T7">
                      <a:pos x="T2" y="0"/>
                    </a:cxn>
                    <a:cxn ang="T8">
                      <a:pos x="T3" y="0"/>
                    </a:cxn>
                    <a:cxn ang="T9">
                      <a:pos x="T4" y="0"/>
                    </a:cxn>
                  </a:cxnLst>
                  <a:rect l="T10" t="0" r="T11" b="0"/>
                  <a:pathLst>
                    <a:path w="15">
                      <a:moveTo>
                        <a:pt x="8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15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81" name="Freeform 544"/>
                <p:cNvSpPr>
                  <a:spLocks/>
                </p:cNvSpPr>
                <p:nvPr/>
              </p:nvSpPr>
              <p:spPr bwMode="auto">
                <a:xfrm>
                  <a:off x="2898" y="3138"/>
                  <a:ext cx="16" cy="23"/>
                </a:xfrm>
                <a:custGeom>
                  <a:avLst/>
                  <a:gdLst>
                    <a:gd name="T0" fmla="*/ 0 w 16"/>
                    <a:gd name="T1" fmla="*/ 7 h 23"/>
                    <a:gd name="T2" fmla="*/ 0 w 16"/>
                    <a:gd name="T3" fmla="*/ 15 h 23"/>
                    <a:gd name="T4" fmla="*/ 8 w 16"/>
                    <a:gd name="T5" fmla="*/ 15 h 23"/>
                    <a:gd name="T6" fmla="*/ 8 w 16"/>
                    <a:gd name="T7" fmla="*/ 23 h 23"/>
                    <a:gd name="T8" fmla="*/ 16 w 16"/>
                    <a:gd name="T9" fmla="*/ 23 h 23"/>
                    <a:gd name="T10" fmla="*/ 8 w 16"/>
                    <a:gd name="T11" fmla="*/ 23 h 23"/>
                    <a:gd name="T12" fmla="*/ 8 w 16"/>
                    <a:gd name="T13" fmla="*/ 15 h 23"/>
                    <a:gd name="T14" fmla="*/ 0 w 16"/>
                    <a:gd name="T15" fmla="*/ 15 h 23"/>
                    <a:gd name="T16" fmla="*/ 0 w 16"/>
                    <a:gd name="T17" fmla="*/ 7 h 23"/>
                    <a:gd name="T18" fmla="*/ 0 w 16"/>
                    <a:gd name="T19" fmla="*/ 0 h 23"/>
                    <a:gd name="T20" fmla="*/ 0 w 16"/>
                    <a:gd name="T21" fmla="*/ 7 h 2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6"/>
                    <a:gd name="T34" fmla="*/ 0 h 23"/>
                    <a:gd name="T35" fmla="*/ 16 w 16"/>
                    <a:gd name="T36" fmla="*/ 23 h 2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6" h="23">
                      <a:moveTo>
                        <a:pt x="0" y="7"/>
                      </a:moveTo>
                      <a:lnTo>
                        <a:pt x="0" y="15"/>
                      </a:lnTo>
                      <a:lnTo>
                        <a:pt x="8" y="15"/>
                      </a:lnTo>
                      <a:lnTo>
                        <a:pt x="8" y="23"/>
                      </a:lnTo>
                      <a:lnTo>
                        <a:pt x="16" y="23"/>
                      </a:lnTo>
                      <a:lnTo>
                        <a:pt x="8" y="23"/>
                      </a:lnTo>
                      <a:lnTo>
                        <a:pt x="8" y="15"/>
                      </a:lnTo>
                      <a:lnTo>
                        <a:pt x="0" y="15"/>
                      </a:lnTo>
                      <a:lnTo>
                        <a:pt x="0" y="7"/>
                      </a:ln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82" name="Freeform 545"/>
                <p:cNvSpPr>
                  <a:spLocks/>
                </p:cNvSpPr>
                <p:nvPr/>
              </p:nvSpPr>
              <p:spPr bwMode="auto">
                <a:xfrm>
                  <a:off x="2838" y="3237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83" name="Rectangle 546"/>
                <p:cNvSpPr>
                  <a:spLocks noChangeArrowheads="1"/>
                </p:cNvSpPr>
                <p:nvPr/>
              </p:nvSpPr>
              <p:spPr bwMode="auto">
                <a:xfrm>
                  <a:off x="2830" y="3214"/>
                  <a:ext cx="8" cy="7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84" name="Freeform 547"/>
                <p:cNvSpPr>
                  <a:spLocks/>
                </p:cNvSpPr>
                <p:nvPr/>
              </p:nvSpPr>
              <p:spPr bwMode="auto">
                <a:xfrm>
                  <a:off x="2868" y="3282"/>
                  <a:ext cx="8" cy="0"/>
                </a:xfrm>
                <a:custGeom>
                  <a:avLst/>
                  <a:gdLst>
                    <a:gd name="T0" fmla="*/ 8 w 8"/>
                    <a:gd name="T1" fmla="*/ 0 w 8"/>
                    <a:gd name="T2" fmla="*/ 8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8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85" name="Freeform 548"/>
                <p:cNvSpPr>
                  <a:spLocks/>
                </p:cNvSpPr>
                <p:nvPr/>
              </p:nvSpPr>
              <p:spPr bwMode="auto">
                <a:xfrm>
                  <a:off x="2883" y="3282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86" name="Rectangle 549"/>
                <p:cNvSpPr>
                  <a:spLocks noChangeArrowheads="1"/>
                </p:cNvSpPr>
                <p:nvPr/>
              </p:nvSpPr>
              <p:spPr bwMode="auto">
                <a:xfrm>
                  <a:off x="2959" y="3297"/>
                  <a:ext cx="8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87" name="Freeform 551"/>
                <p:cNvSpPr>
                  <a:spLocks/>
                </p:cNvSpPr>
                <p:nvPr/>
              </p:nvSpPr>
              <p:spPr bwMode="auto">
                <a:xfrm>
                  <a:off x="2937" y="3290"/>
                  <a:ext cx="22" cy="7"/>
                </a:xfrm>
                <a:custGeom>
                  <a:avLst/>
                  <a:gdLst>
                    <a:gd name="T0" fmla="*/ 22 w 22"/>
                    <a:gd name="T1" fmla="*/ 7 h 7"/>
                    <a:gd name="T2" fmla="*/ 15 w 22"/>
                    <a:gd name="T3" fmla="*/ 7 h 7"/>
                    <a:gd name="T4" fmla="*/ 7 w 22"/>
                    <a:gd name="T5" fmla="*/ 7 h 7"/>
                    <a:gd name="T6" fmla="*/ 0 w 22"/>
                    <a:gd name="T7" fmla="*/ 7 h 7"/>
                    <a:gd name="T8" fmla="*/ 0 w 22"/>
                    <a:gd name="T9" fmla="*/ 0 h 7"/>
                    <a:gd name="T10" fmla="*/ 7 w 22"/>
                    <a:gd name="T11" fmla="*/ 0 h 7"/>
                    <a:gd name="T12" fmla="*/ 15 w 22"/>
                    <a:gd name="T13" fmla="*/ 0 h 7"/>
                    <a:gd name="T14" fmla="*/ 22 w 22"/>
                    <a:gd name="T15" fmla="*/ 0 h 7"/>
                    <a:gd name="T16" fmla="*/ 22 w 22"/>
                    <a:gd name="T17" fmla="*/ 7 h 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2"/>
                    <a:gd name="T28" fmla="*/ 0 h 7"/>
                    <a:gd name="T29" fmla="*/ 22 w 22"/>
                    <a:gd name="T30" fmla="*/ 7 h 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2" h="7">
                      <a:moveTo>
                        <a:pt x="22" y="7"/>
                      </a:moveTo>
                      <a:lnTo>
                        <a:pt x="15" y="7"/>
                      </a:lnTo>
                      <a:lnTo>
                        <a:pt x="7" y="7"/>
                      </a:lnTo>
                      <a:lnTo>
                        <a:pt x="0" y="7"/>
                      </a:ln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15" y="0"/>
                      </a:lnTo>
                      <a:lnTo>
                        <a:pt x="22" y="0"/>
                      </a:lnTo>
                      <a:lnTo>
                        <a:pt x="22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88" name="Freeform 552"/>
                <p:cNvSpPr>
                  <a:spLocks/>
                </p:cNvSpPr>
                <p:nvPr/>
              </p:nvSpPr>
              <p:spPr bwMode="auto">
                <a:xfrm>
                  <a:off x="2769" y="3693"/>
                  <a:ext cx="282" cy="136"/>
                </a:xfrm>
                <a:custGeom>
                  <a:avLst/>
                  <a:gdLst>
                    <a:gd name="T0" fmla="*/ 31 w 282"/>
                    <a:gd name="T1" fmla="*/ 22 h 136"/>
                    <a:gd name="T2" fmla="*/ 53 w 282"/>
                    <a:gd name="T3" fmla="*/ 22 h 136"/>
                    <a:gd name="T4" fmla="*/ 53 w 282"/>
                    <a:gd name="T5" fmla="*/ 38 h 136"/>
                    <a:gd name="T6" fmla="*/ 69 w 282"/>
                    <a:gd name="T7" fmla="*/ 22 h 136"/>
                    <a:gd name="T8" fmla="*/ 91 w 282"/>
                    <a:gd name="T9" fmla="*/ 30 h 136"/>
                    <a:gd name="T10" fmla="*/ 107 w 282"/>
                    <a:gd name="T11" fmla="*/ 30 h 136"/>
                    <a:gd name="T12" fmla="*/ 122 w 282"/>
                    <a:gd name="T13" fmla="*/ 45 h 136"/>
                    <a:gd name="T14" fmla="*/ 129 w 282"/>
                    <a:gd name="T15" fmla="*/ 38 h 136"/>
                    <a:gd name="T16" fmla="*/ 122 w 282"/>
                    <a:gd name="T17" fmla="*/ 15 h 136"/>
                    <a:gd name="T18" fmla="*/ 114 w 282"/>
                    <a:gd name="T19" fmla="*/ 7 h 136"/>
                    <a:gd name="T20" fmla="*/ 122 w 282"/>
                    <a:gd name="T21" fmla="*/ 0 h 136"/>
                    <a:gd name="T22" fmla="*/ 137 w 282"/>
                    <a:gd name="T23" fmla="*/ 15 h 136"/>
                    <a:gd name="T24" fmla="*/ 137 w 282"/>
                    <a:gd name="T25" fmla="*/ 30 h 136"/>
                    <a:gd name="T26" fmla="*/ 160 w 282"/>
                    <a:gd name="T27" fmla="*/ 38 h 136"/>
                    <a:gd name="T28" fmla="*/ 152 w 282"/>
                    <a:gd name="T29" fmla="*/ 22 h 136"/>
                    <a:gd name="T30" fmla="*/ 152 w 282"/>
                    <a:gd name="T31" fmla="*/ 7 h 136"/>
                    <a:gd name="T32" fmla="*/ 168 w 282"/>
                    <a:gd name="T33" fmla="*/ 7 h 136"/>
                    <a:gd name="T34" fmla="*/ 175 w 282"/>
                    <a:gd name="T35" fmla="*/ 30 h 136"/>
                    <a:gd name="T36" fmla="*/ 175 w 282"/>
                    <a:gd name="T37" fmla="*/ 45 h 136"/>
                    <a:gd name="T38" fmla="*/ 183 w 282"/>
                    <a:gd name="T39" fmla="*/ 53 h 136"/>
                    <a:gd name="T40" fmla="*/ 190 w 282"/>
                    <a:gd name="T41" fmla="*/ 68 h 136"/>
                    <a:gd name="T42" fmla="*/ 213 w 282"/>
                    <a:gd name="T43" fmla="*/ 83 h 136"/>
                    <a:gd name="T44" fmla="*/ 228 w 282"/>
                    <a:gd name="T45" fmla="*/ 98 h 136"/>
                    <a:gd name="T46" fmla="*/ 244 w 282"/>
                    <a:gd name="T47" fmla="*/ 98 h 136"/>
                    <a:gd name="T48" fmla="*/ 266 w 282"/>
                    <a:gd name="T49" fmla="*/ 91 h 136"/>
                    <a:gd name="T50" fmla="*/ 282 w 282"/>
                    <a:gd name="T51" fmla="*/ 106 h 136"/>
                    <a:gd name="T52" fmla="*/ 274 w 282"/>
                    <a:gd name="T53" fmla="*/ 98 h 136"/>
                    <a:gd name="T54" fmla="*/ 259 w 282"/>
                    <a:gd name="T55" fmla="*/ 98 h 136"/>
                    <a:gd name="T56" fmla="*/ 236 w 282"/>
                    <a:gd name="T57" fmla="*/ 106 h 136"/>
                    <a:gd name="T58" fmla="*/ 228 w 282"/>
                    <a:gd name="T59" fmla="*/ 129 h 136"/>
                    <a:gd name="T60" fmla="*/ 221 w 282"/>
                    <a:gd name="T61" fmla="*/ 136 h 136"/>
                    <a:gd name="T62" fmla="*/ 206 w 282"/>
                    <a:gd name="T63" fmla="*/ 129 h 136"/>
                    <a:gd name="T64" fmla="*/ 183 w 282"/>
                    <a:gd name="T65" fmla="*/ 121 h 136"/>
                    <a:gd name="T66" fmla="*/ 183 w 282"/>
                    <a:gd name="T67" fmla="*/ 121 h 136"/>
                    <a:gd name="T68" fmla="*/ 190 w 282"/>
                    <a:gd name="T69" fmla="*/ 106 h 136"/>
                    <a:gd name="T70" fmla="*/ 168 w 282"/>
                    <a:gd name="T71" fmla="*/ 98 h 136"/>
                    <a:gd name="T72" fmla="*/ 160 w 282"/>
                    <a:gd name="T73" fmla="*/ 91 h 136"/>
                    <a:gd name="T74" fmla="*/ 152 w 282"/>
                    <a:gd name="T75" fmla="*/ 83 h 136"/>
                    <a:gd name="T76" fmla="*/ 137 w 282"/>
                    <a:gd name="T77" fmla="*/ 60 h 136"/>
                    <a:gd name="T78" fmla="*/ 122 w 282"/>
                    <a:gd name="T79" fmla="*/ 60 h 136"/>
                    <a:gd name="T80" fmla="*/ 107 w 282"/>
                    <a:gd name="T81" fmla="*/ 60 h 136"/>
                    <a:gd name="T82" fmla="*/ 107 w 282"/>
                    <a:gd name="T83" fmla="*/ 91 h 136"/>
                    <a:gd name="T84" fmla="*/ 114 w 282"/>
                    <a:gd name="T85" fmla="*/ 98 h 136"/>
                    <a:gd name="T86" fmla="*/ 107 w 282"/>
                    <a:gd name="T87" fmla="*/ 75 h 136"/>
                    <a:gd name="T88" fmla="*/ 99 w 282"/>
                    <a:gd name="T89" fmla="*/ 68 h 136"/>
                    <a:gd name="T90" fmla="*/ 99 w 282"/>
                    <a:gd name="T91" fmla="*/ 53 h 136"/>
                    <a:gd name="T92" fmla="*/ 76 w 282"/>
                    <a:gd name="T93" fmla="*/ 45 h 136"/>
                    <a:gd name="T94" fmla="*/ 53 w 282"/>
                    <a:gd name="T95" fmla="*/ 53 h 136"/>
                    <a:gd name="T96" fmla="*/ 38 w 282"/>
                    <a:gd name="T97" fmla="*/ 53 h 136"/>
                    <a:gd name="T98" fmla="*/ 23 w 282"/>
                    <a:gd name="T99" fmla="*/ 68 h 136"/>
                    <a:gd name="T100" fmla="*/ 23 w 282"/>
                    <a:gd name="T101" fmla="*/ 68 h 136"/>
                    <a:gd name="T102" fmla="*/ 8 w 282"/>
                    <a:gd name="T103" fmla="*/ 68 h 136"/>
                    <a:gd name="T104" fmla="*/ 8 w 282"/>
                    <a:gd name="T105" fmla="*/ 53 h 136"/>
                    <a:gd name="T106" fmla="*/ 8 w 282"/>
                    <a:gd name="T107" fmla="*/ 38 h 136"/>
                    <a:gd name="T108" fmla="*/ 8 w 282"/>
                    <a:gd name="T109" fmla="*/ 38 h 136"/>
                    <a:gd name="T110" fmla="*/ 23 w 282"/>
                    <a:gd name="T111" fmla="*/ 38 h 136"/>
                    <a:gd name="T112" fmla="*/ 160 w 282"/>
                    <a:gd name="T113" fmla="*/ 53 h 136"/>
                    <a:gd name="T114" fmla="*/ 23 w 282"/>
                    <a:gd name="T115" fmla="*/ 38 h 1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282"/>
                    <a:gd name="T175" fmla="*/ 0 h 136"/>
                    <a:gd name="T176" fmla="*/ 282 w 282"/>
                    <a:gd name="T177" fmla="*/ 136 h 1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282" h="136">
                      <a:moveTo>
                        <a:pt x="23" y="38"/>
                      </a:moveTo>
                      <a:lnTo>
                        <a:pt x="23" y="30"/>
                      </a:lnTo>
                      <a:lnTo>
                        <a:pt x="31" y="30"/>
                      </a:lnTo>
                      <a:lnTo>
                        <a:pt x="31" y="22"/>
                      </a:lnTo>
                      <a:lnTo>
                        <a:pt x="38" y="30"/>
                      </a:lnTo>
                      <a:lnTo>
                        <a:pt x="46" y="30"/>
                      </a:lnTo>
                      <a:lnTo>
                        <a:pt x="53" y="30"/>
                      </a:lnTo>
                      <a:lnTo>
                        <a:pt x="53" y="22"/>
                      </a:lnTo>
                      <a:lnTo>
                        <a:pt x="53" y="30"/>
                      </a:lnTo>
                      <a:lnTo>
                        <a:pt x="61" y="30"/>
                      </a:lnTo>
                      <a:lnTo>
                        <a:pt x="53" y="30"/>
                      </a:lnTo>
                      <a:lnTo>
                        <a:pt x="53" y="38"/>
                      </a:lnTo>
                      <a:lnTo>
                        <a:pt x="61" y="38"/>
                      </a:lnTo>
                      <a:lnTo>
                        <a:pt x="61" y="30"/>
                      </a:lnTo>
                      <a:lnTo>
                        <a:pt x="69" y="30"/>
                      </a:lnTo>
                      <a:lnTo>
                        <a:pt x="69" y="22"/>
                      </a:lnTo>
                      <a:lnTo>
                        <a:pt x="76" y="22"/>
                      </a:lnTo>
                      <a:lnTo>
                        <a:pt x="84" y="22"/>
                      </a:lnTo>
                      <a:lnTo>
                        <a:pt x="84" y="30"/>
                      </a:lnTo>
                      <a:lnTo>
                        <a:pt x="91" y="30"/>
                      </a:lnTo>
                      <a:lnTo>
                        <a:pt x="91" y="38"/>
                      </a:lnTo>
                      <a:lnTo>
                        <a:pt x="99" y="38"/>
                      </a:lnTo>
                      <a:lnTo>
                        <a:pt x="99" y="30"/>
                      </a:lnTo>
                      <a:lnTo>
                        <a:pt x="107" y="30"/>
                      </a:lnTo>
                      <a:lnTo>
                        <a:pt x="107" y="38"/>
                      </a:lnTo>
                      <a:lnTo>
                        <a:pt x="114" y="38"/>
                      </a:lnTo>
                      <a:lnTo>
                        <a:pt x="114" y="45"/>
                      </a:lnTo>
                      <a:lnTo>
                        <a:pt x="122" y="45"/>
                      </a:lnTo>
                      <a:lnTo>
                        <a:pt x="122" y="53"/>
                      </a:lnTo>
                      <a:lnTo>
                        <a:pt x="122" y="45"/>
                      </a:lnTo>
                      <a:lnTo>
                        <a:pt x="122" y="38"/>
                      </a:lnTo>
                      <a:lnTo>
                        <a:pt x="129" y="38"/>
                      </a:lnTo>
                      <a:lnTo>
                        <a:pt x="129" y="30"/>
                      </a:lnTo>
                      <a:lnTo>
                        <a:pt x="129" y="22"/>
                      </a:lnTo>
                      <a:lnTo>
                        <a:pt x="122" y="22"/>
                      </a:lnTo>
                      <a:lnTo>
                        <a:pt x="122" y="15"/>
                      </a:lnTo>
                      <a:lnTo>
                        <a:pt x="114" y="15"/>
                      </a:lnTo>
                      <a:lnTo>
                        <a:pt x="114" y="7"/>
                      </a:lnTo>
                      <a:lnTo>
                        <a:pt x="122" y="7"/>
                      </a:lnTo>
                      <a:lnTo>
                        <a:pt x="114" y="7"/>
                      </a:lnTo>
                      <a:lnTo>
                        <a:pt x="122" y="7"/>
                      </a:lnTo>
                      <a:lnTo>
                        <a:pt x="122" y="0"/>
                      </a:lnTo>
                      <a:lnTo>
                        <a:pt x="122" y="7"/>
                      </a:lnTo>
                      <a:lnTo>
                        <a:pt x="122" y="0"/>
                      </a:lnTo>
                      <a:lnTo>
                        <a:pt x="122" y="7"/>
                      </a:lnTo>
                      <a:lnTo>
                        <a:pt x="129" y="7"/>
                      </a:lnTo>
                      <a:lnTo>
                        <a:pt x="137" y="7"/>
                      </a:lnTo>
                      <a:lnTo>
                        <a:pt x="137" y="15"/>
                      </a:lnTo>
                      <a:lnTo>
                        <a:pt x="129" y="15"/>
                      </a:lnTo>
                      <a:lnTo>
                        <a:pt x="137" y="15"/>
                      </a:lnTo>
                      <a:lnTo>
                        <a:pt x="137" y="22"/>
                      </a:lnTo>
                      <a:lnTo>
                        <a:pt x="137" y="30"/>
                      </a:lnTo>
                      <a:lnTo>
                        <a:pt x="145" y="30"/>
                      </a:lnTo>
                      <a:lnTo>
                        <a:pt x="152" y="30"/>
                      </a:lnTo>
                      <a:lnTo>
                        <a:pt x="152" y="38"/>
                      </a:lnTo>
                      <a:lnTo>
                        <a:pt x="160" y="38"/>
                      </a:lnTo>
                      <a:lnTo>
                        <a:pt x="168" y="38"/>
                      </a:lnTo>
                      <a:lnTo>
                        <a:pt x="160" y="30"/>
                      </a:lnTo>
                      <a:lnTo>
                        <a:pt x="160" y="22"/>
                      </a:lnTo>
                      <a:lnTo>
                        <a:pt x="152" y="22"/>
                      </a:lnTo>
                      <a:lnTo>
                        <a:pt x="152" y="15"/>
                      </a:lnTo>
                      <a:lnTo>
                        <a:pt x="152" y="7"/>
                      </a:lnTo>
                      <a:lnTo>
                        <a:pt x="152" y="0"/>
                      </a:lnTo>
                      <a:lnTo>
                        <a:pt x="152" y="7"/>
                      </a:lnTo>
                      <a:lnTo>
                        <a:pt x="160" y="7"/>
                      </a:lnTo>
                      <a:lnTo>
                        <a:pt x="160" y="15"/>
                      </a:lnTo>
                      <a:lnTo>
                        <a:pt x="168" y="15"/>
                      </a:lnTo>
                      <a:lnTo>
                        <a:pt x="168" y="7"/>
                      </a:lnTo>
                      <a:lnTo>
                        <a:pt x="168" y="15"/>
                      </a:lnTo>
                      <a:lnTo>
                        <a:pt x="168" y="22"/>
                      </a:lnTo>
                      <a:lnTo>
                        <a:pt x="168" y="30"/>
                      </a:lnTo>
                      <a:lnTo>
                        <a:pt x="175" y="30"/>
                      </a:lnTo>
                      <a:lnTo>
                        <a:pt x="175" y="38"/>
                      </a:lnTo>
                      <a:lnTo>
                        <a:pt x="175" y="45"/>
                      </a:lnTo>
                      <a:lnTo>
                        <a:pt x="168" y="45"/>
                      </a:lnTo>
                      <a:lnTo>
                        <a:pt x="175" y="45"/>
                      </a:lnTo>
                      <a:lnTo>
                        <a:pt x="175" y="53"/>
                      </a:lnTo>
                      <a:lnTo>
                        <a:pt x="183" y="53"/>
                      </a:lnTo>
                      <a:lnTo>
                        <a:pt x="183" y="60"/>
                      </a:lnTo>
                      <a:lnTo>
                        <a:pt x="183" y="53"/>
                      </a:lnTo>
                      <a:lnTo>
                        <a:pt x="190" y="53"/>
                      </a:lnTo>
                      <a:lnTo>
                        <a:pt x="183" y="60"/>
                      </a:lnTo>
                      <a:lnTo>
                        <a:pt x="190" y="60"/>
                      </a:lnTo>
                      <a:lnTo>
                        <a:pt x="190" y="68"/>
                      </a:lnTo>
                      <a:lnTo>
                        <a:pt x="198" y="75"/>
                      </a:lnTo>
                      <a:lnTo>
                        <a:pt x="206" y="75"/>
                      </a:lnTo>
                      <a:lnTo>
                        <a:pt x="206" y="83"/>
                      </a:lnTo>
                      <a:lnTo>
                        <a:pt x="213" y="83"/>
                      </a:lnTo>
                      <a:lnTo>
                        <a:pt x="213" y="91"/>
                      </a:lnTo>
                      <a:lnTo>
                        <a:pt x="221" y="91"/>
                      </a:lnTo>
                      <a:lnTo>
                        <a:pt x="221" y="98"/>
                      </a:lnTo>
                      <a:lnTo>
                        <a:pt x="228" y="98"/>
                      </a:lnTo>
                      <a:lnTo>
                        <a:pt x="236" y="98"/>
                      </a:lnTo>
                      <a:lnTo>
                        <a:pt x="228" y="98"/>
                      </a:lnTo>
                      <a:lnTo>
                        <a:pt x="236" y="98"/>
                      </a:lnTo>
                      <a:lnTo>
                        <a:pt x="244" y="98"/>
                      </a:lnTo>
                      <a:lnTo>
                        <a:pt x="251" y="98"/>
                      </a:lnTo>
                      <a:lnTo>
                        <a:pt x="259" y="98"/>
                      </a:lnTo>
                      <a:lnTo>
                        <a:pt x="259" y="91"/>
                      </a:lnTo>
                      <a:lnTo>
                        <a:pt x="266" y="91"/>
                      </a:lnTo>
                      <a:lnTo>
                        <a:pt x="266" y="98"/>
                      </a:lnTo>
                      <a:lnTo>
                        <a:pt x="274" y="98"/>
                      </a:lnTo>
                      <a:lnTo>
                        <a:pt x="274" y="106"/>
                      </a:lnTo>
                      <a:lnTo>
                        <a:pt x="282" y="106"/>
                      </a:lnTo>
                      <a:lnTo>
                        <a:pt x="282" y="113"/>
                      </a:lnTo>
                      <a:lnTo>
                        <a:pt x="274" y="113"/>
                      </a:lnTo>
                      <a:lnTo>
                        <a:pt x="274" y="106"/>
                      </a:lnTo>
                      <a:lnTo>
                        <a:pt x="274" y="98"/>
                      </a:lnTo>
                      <a:lnTo>
                        <a:pt x="266" y="98"/>
                      </a:lnTo>
                      <a:lnTo>
                        <a:pt x="259" y="98"/>
                      </a:lnTo>
                      <a:lnTo>
                        <a:pt x="266" y="98"/>
                      </a:lnTo>
                      <a:lnTo>
                        <a:pt x="259" y="98"/>
                      </a:lnTo>
                      <a:lnTo>
                        <a:pt x="259" y="106"/>
                      </a:lnTo>
                      <a:lnTo>
                        <a:pt x="251" y="106"/>
                      </a:lnTo>
                      <a:lnTo>
                        <a:pt x="244" y="106"/>
                      </a:lnTo>
                      <a:lnTo>
                        <a:pt x="236" y="106"/>
                      </a:lnTo>
                      <a:lnTo>
                        <a:pt x="228" y="106"/>
                      </a:lnTo>
                      <a:lnTo>
                        <a:pt x="228" y="113"/>
                      </a:lnTo>
                      <a:lnTo>
                        <a:pt x="228" y="121"/>
                      </a:lnTo>
                      <a:lnTo>
                        <a:pt x="228" y="129"/>
                      </a:lnTo>
                      <a:lnTo>
                        <a:pt x="228" y="121"/>
                      </a:lnTo>
                      <a:lnTo>
                        <a:pt x="228" y="129"/>
                      </a:lnTo>
                      <a:lnTo>
                        <a:pt x="221" y="129"/>
                      </a:lnTo>
                      <a:lnTo>
                        <a:pt x="221" y="136"/>
                      </a:lnTo>
                      <a:lnTo>
                        <a:pt x="221" y="129"/>
                      </a:lnTo>
                      <a:lnTo>
                        <a:pt x="213" y="129"/>
                      </a:lnTo>
                      <a:lnTo>
                        <a:pt x="206" y="136"/>
                      </a:lnTo>
                      <a:lnTo>
                        <a:pt x="206" y="129"/>
                      </a:lnTo>
                      <a:lnTo>
                        <a:pt x="206" y="121"/>
                      </a:lnTo>
                      <a:lnTo>
                        <a:pt x="198" y="121"/>
                      </a:lnTo>
                      <a:lnTo>
                        <a:pt x="190" y="121"/>
                      </a:lnTo>
                      <a:lnTo>
                        <a:pt x="183" y="121"/>
                      </a:lnTo>
                      <a:lnTo>
                        <a:pt x="183" y="129"/>
                      </a:lnTo>
                      <a:lnTo>
                        <a:pt x="175" y="129"/>
                      </a:lnTo>
                      <a:lnTo>
                        <a:pt x="175" y="121"/>
                      </a:lnTo>
                      <a:lnTo>
                        <a:pt x="183" y="121"/>
                      </a:lnTo>
                      <a:lnTo>
                        <a:pt x="190" y="113"/>
                      </a:lnTo>
                      <a:lnTo>
                        <a:pt x="190" y="121"/>
                      </a:lnTo>
                      <a:lnTo>
                        <a:pt x="190" y="113"/>
                      </a:lnTo>
                      <a:lnTo>
                        <a:pt x="190" y="106"/>
                      </a:lnTo>
                      <a:lnTo>
                        <a:pt x="183" y="106"/>
                      </a:lnTo>
                      <a:lnTo>
                        <a:pt x="175" y="106"/>
                      </a:lnTo>
                      <a:lnTo>
                        <a:pt x="168" y="106"/>
                      </a:lnTo>
                      <a:lnTo>
                        <a:pt x="168" y="98"/>
                      </a:lnTo>
                      <a:lnTo>
                        <a:pt x="160" y="98"/>
                      </a:lnTo>
                      <a:lnTo>
                        <a:pt x="160" y="91"/>
                      </a:lnTo>
                      <a:lnTo>
                        <a:pt x="160" y="98"/>
                      </a:lnTo>
                      <a:lnTo>
                        <a:pt x="160" y="91"/>
                      </a:lnTo>
                      <a:lnTo>
                        <a:pt x="168" y="91"/>
                      </a:lnTo>
                      <a:lnTo>
                        <a:pt x="160" y="91"/>
                      </a:lnTo>
                      <a:lnTo>
                        <a:pt x="160" y="83"/>
                      </a:lnTo>
                      <a:lnTo>
                        <a:pt x="152" y="83"/>
                      </a:lnTo>
                      <a:lnTo>
                        <a:pt x="152" y="75"/>
                      </a:lnTo>
                      <a:lnTo>
                        <a:pt x="152" y="68"/>
                      </a:lnTo>
                      <a:lnTo>
                        <a:pt x="145" y="68"/>
                      </a:lnTo>
                      <a:lnTo>
                        <a:pt x="137" y="60"/>
                      </a:lnTo>
                      <a:lnTo>
                        <a:pt x="129" y="60"/>
                      </a:lnTo>
                      <a:lnTo>
                        <a:pt x="129" y="53"/>
                      </a:lnTo>
                      <a:lnTo>
                        <a:pt x="129" y="60"/>
                      </a:lnTo>
                      <a:lnTo>
                        <a:pt x="122" y="60"/>
                      </a:lnTo>
                      <a:lnTo>
                        <a:pt x="114" y="60"/>
                      </a:lnTo>
                      <a:lnTo>
                        <a:pt x="114" y="53"/>
                      </a:lnTo>
                      <a:lnTo>
                        <a:pt x="107" y="53"/>
                      </a:lnTo>
                      <a:lnTo>
                        <a:pt x="107" y="60"/>
                      </a:lnTo>
                      <a:lnTo>
                        <a:pt x="107" y="68"/>
                      </a:lnTo>
                      <a:lnTo>
                        <a:pt x="107" y="75"/>
                      </a:lnTo>
                      <a:lnTo>
                        <a:pt x="107" y="83"/>
                      </a:lnTo>
                      <a:lnTo>
                        <a:pt x="107" y="91"/>
                      </a:lnTo>
                      <a:lnTo>
                        <a:pt x="107" y="98"/>
                      </a:lnTo>
                      <a:lnTo>
                        <a:pt x="114" y="98"/>
                      </a:lnTo>
                      <a:lnTo>
                        <a:pt x="114" y="106"/>
                      </a:lnTo>
                      <a:lnTo>
                        <a:pt x="114" y="98"/>
                      </a:lnTo>
                      <a:lnTo>
                        <a:pt x="107" y="98"/>
                      </a:lnTo>
                      <a:lnTo>
                        <a:pt x="107" y="91"/>
                      </a:lnTo>
                      <a:lnTo>
                        <a:pt x="107" y="83"/>
                      </a:lnTo>
                      <a:lnTo>
                        <a:pt x="107" y="75"/>
                      </a:lnTo>
                      <a:lnTo>
                        <a:pt x="99" y="75"/>
                      </a:lnTo>
                      <a:lnTo>
                        <a:pt x="91" y="75"/>
                      </a:lnTo>
                      <a:lnTo>
                        <a:pt x="91" y="68"/>
                      </a:lnTo>
                      <a:lnTo>
                        <a:pt x="99" y="68"/>
                      </a:lnTo>
                      <a:lnTo>
                        <a:pt x="91" y="68"/>
                      </a:lnTo>
                      <a:lnTo>
                        <a:pt x="91" y="60"/>
                      </a:lnTo>
                      <a:lnTo>
                        <a:pt x="99" y="60"/>
                      </a:lnTo>
                      <a:lnTo>
                        <a:pt x="99" y="53"/>
                      </a:lnTo>
                      <a:lnTo>
                        <a:pt x="91" y="53"/>
                      </a:lnTo>
                      <a:lnTo>
                        <a:pt x="84" y="53"/>
                      </a:lnTo>
                      <a:lnTo>
                        <a:pt x="76" y="53"/>
                      </a:lnTo>
                      <a:lnTo>
                        <a:pt x="76" y="45"/>
                      </a:lnTo>
                      <a:lnTo>
                        <a:pt x="69" y="45"/>
                      </a:lnTo>
                      <a:lnTo>
                        <a:pt x="61" y="45"/>
                      </a:lnTo>
                      <a:lnTo>
                        <a:pt x="53" y="45"/>
                      </a:lnTo>
                      <a:lnTo>
                        <a:pt x="53" y="53"/>
                      </a:lnTo>
                      <a:lnTo>
                        <a:pt x="46" y="53"/>
                      </a:lnTo>
                      <a:lnTo>
                        <a:pt x="46" y="45"/>
                      </a:lnTo>
                      <a:lnTo>
                        <a:pt x="38" y="45"/>
                      </a:lnTo>
                      <a:lnTo>
                        <a:pt x="38" y="53"/>
                      </a:lnTo>
                      <a:lnTo>
                        <a:pt x="31" y="53"/>
                      </a:lnTo>
                      <a:lnTo>
                        <a:pt x="31" y="60"/>
                      </a:lnTo>
                      <a:lnTo>
                        <a:pt x="31" y="68"/>
                      </a:lnTo>
                      <a:lnTo>
                        <a:pt x="23" y="68"/>
                      </a:lnTo>
                      <a:lnTo>
                        <a:pt x="23" y="75"/>
                      </a:lnTo>
                      <a:lnTo>
                        <a:pt x="23" y="68"/>
                      </a:lnTo>
                      <a:lnTo>
                        <a:pt x="23" y="60"/>
                      </a:lnTo>
                      <a:lnTo>
                        <a:pt x="23" y="68"/>
                      </a:lnTo>
                      <a:lnTo>
                        <a:pt x="15" y="68"/>
                      </a:lnTo>
                      <a:lnTo>
                        <a:pt x="15" y="75"/>
                      </a:lnTo>
                      <a:lnTo>
                        <a:pt x="8" y="75"/>
                      </a:lnTo>
                      <a:lnTo>
                        <a:pt x="8" y="68"/>
                      </a:lnTo>
                      <a:lnTo>
                        <a:pt x="15" y="68"/>
                      </a:lnTo>
                      <a:lnTo>
                        <a:pt x="15" y="60"/>
                      </a:lnTo>
                      <a:lnTo>
                        <a:pt x="8" y="60"/>
                      </a:lnTo>
                      <a:lnTo>
                        <a:pt x="8" y="53"/>
                      </a:lnTo>
                      <a:lnTo>
                        <a:pt x="0" y="53"/>
                      </a:lnTo>
                      <a:lnTo>
                        <a:pt x="0" y="45"/>
                      </a:lnTo>
                      <a:lnTo>
                        <a:pt x="0" y="38"/>
                      </a:lnTo>
                      <a:lnTo>
                        <a:pt x="8" y="38"/>
                      </a:lnTo>
                      <a:lnTo>
                        <a:pt x="8" y="45"/>
                      </a:lnTo>
                      <a:lnTo>
                        <a:pt x="15" y="45"/>
                      </a:lnTo>
                      <a:lnTo>
                        <a:pt x="15" y="38"/>
                      </a:lnTo>
                      <a:lnTo>
                        <a:pt x="8" y="38"/>
                      </a:lnTo>
                      <a:lnTo>
                        <a:pt x="8" y="30"/>
                      </a:lnTo>
                      <a:lnTo>
                        <a:pt x="15" y="30"/>
                      </a:lnTo>
                      <a:lnTo>
                        <a:pt x="15" y="38"/>
                      </a:lnTo>
                      <a:lnTo>
                        <a:pt x="23" y="38"/>
                      </a:lnTo>
                      <a:lnTo>
                        <a:pt x="152" y="53"/>
                      </a:lnTo>
                      <a:lnTo>
                        <a:pt x="160" y="53"/>
                      </a:lnTo>
                      <a:lnTo>
                        <a:pt x="160" y="60"/>
                      </a:lnTo>
                      <a:lnTo>
                        <a:pt x="160" y="53"/>
                      </a:lnTo>
                      <a:lnTo>
                        <a:pt x="152" y="53"/>
                      </a:lnTo>
                      <a:lnTo>
                        <a:pt x="152" y="60"/>
                      </a:lnTo>
                      <a:lnTo>
                        <a:pt x="152" y="53"/>
                      </a:lnTo>
                      <a:lnTo>
                        <a:pt x="23" y="3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89" name="Freeform 553"/>
                <p:cNvSpPr>
                  <a:spLocks/>
                </p:cNvSpPr>
                <p:nvPr/>
              </p:nvSpPr>
              <p:spPr bwMode="auto">
                <a:xfrm>
                  <a:off x="2769" y="3693"/>
                  <a:ext cx="282" cy="136"/>
                </a:xfrm>
                <a:custGeom>
                  <a:avLst/>
                  <a:gdLst>
                    <a:gd name="T0" fmla="*/ 31 w 282"/>
                    <a:gd name="T1" fmla="*/ 22 h 136"/>
                    <a:gd name="T2" fmla="*/ 53 w 282"/>
                    <a:gd name="T3" fmla="*/ 22 h 136"/>
                    <a:gd name="T4" fmla="*/ 53 w 282"/>
                    <a:gd name="T5" fmla="*/ 38 h 136"/>
                    <a:gd name="T6" fmla="*/ 69 w 282"/>
                    <a:gd name="T7" fmla="*/ 22 h 136"/>
                    <a:gd name="T8" fmla="*/ 91 w 282"/>
                    <a:gd name="T9" fmla="*/ 30 h 136"/>
                    <a:gd name="T10" fmla="*/ 107 w 282"/>
                    <a:gd name="T11" fmla="*/ 30 h 136"/>
                    <a:gd name="T12" fmla="*/ 122 w 282"/>
                    <a:gd name="T13" fmla="*/ 45 h 136"/>
                    <a:gd name="T14" fmla="*/ 129 w 282"/>
                    <a:gd name="T15" fmla="*/ 38 h 136"/>
                    <a:gd name="T16" fmla="*/ 122 w 282"/>
                    <a:gd name="T17" fmla="*/ 15 h 136"/>
                    <a:gd name="T18" fmla="*/ 114 w 282"/>
                    <a:gd name="T19" fmla="*/ 7 h 136"/>
                    <a:gd name="T20" fmla="*/ 122 w 282"/>
                    <a:gd name="T21" fmla="*/ 0 h 136"/>
                    <a:gd name="T22" fmla="*/ 137 w 282"/>
                    <a:gd name="T23" fmla="*/ 15 h 136"/>
                    <a:gd name="T24" fmla="*/ 137 w 282"/>
                    <a:gd name="T25" fmla="*/ 30 h 136"/>
                    <a:gd name="T26" fmla="*/ 160 w 282"/>
                    <a:gd name="T27" fmla="*/ 38 h 136"/>
                    <a:gd name="T28" fmla="*/ 152 w 282"/>
                    <a:gd name="T29" fmla="*/ 22 h 136"/>
                    <a:gd name="T30" fmla="*/ 152 w 282"/>
                    <a:gd name="T31" fmla="*/ 7 h 136"/>
                    <a:gd name="T32" fmla="*/ 168 w 282"/>
                    <a:gd name="T33" fmla="*/ 7 h 136"/>
                    <a:gd name="T34" fmla="*/ 175 w 282"/>
                    <a:gd name="T35" fmla="*/ 30 h 136"/>
                    <a:gd name="T36" fmla="*/ 175 w 282"/>
                    <a:gd name="T37" fmla="*/ 45 h 136"/>
                    <a:gd name="T38" fmla="*/ 183 w 282"/>
                    <a:gd name="T39" fmla="*/ 53 h 136"/>
                    <a:gd name="T40" fmla="*/ 190 w 282"/>
                    <a:gd name="T41" fmla="*/ 68 h 136"/>
                    <a:gd name="T42" fmla="*/ 213 w 282"/>
                    <a:gd name="T43" fmla="*/ 83 h 136"/>
                    <a:gd name="T44" fmla="*/ 228 w 282"/>
                    <a:gd name="T45" fmla="*/ 98 h 136"/>
                    <a:gd name="T46" fmla="*/ 244 w 282"/>
                    <a:gd name="T47" fmla="*/ 98 h 136"/>
                    <a:gd name="T48" fmla="*/ 266 w 282"/>
                    <a:gd name="T49" fmla="*/ 91 h 136"/>
                    <a:gd name="T50" fmla="*/ 282 w 282"/>
                    <a:gd name="T51" fmla="*/ 106 h 136"/>
                    <a:gd name="T52" fmla="*/ 274 w 282"/>
                    <a:gd name="T53" fmla="*/ 98 h 136"/>
                    <a:gd name="T54" fmla="*/ 259 w 282"/>
                    <a:gd name="T55" fmla="*/ 98 h 136"/>
                    <a:gd name="T56" fmla="*/ 236 w 282"/>
                    <a:gd name="T57" fmla="*/ 106 h 136"/>
                    <a:gd name="T58" fmla="*/ 228 w 282"/>
                    <a:gd name="T59" fmla="*/ 129 h 136"/>
                    <a:gd name="T60" fmla="*/ 221 w 282"/>
                    <a:gd name="T61" fmla="*/ 136 h 136"/>
                    <a:gd name="T62" fmla="*/ 206 w 282"/>
                    <a:gd name="T63" fmla="*/ 129 h 136"/>
                    <a:gd name="T64" fmla="*/ 183 w 282"/>
                    <a:gd name="T65" fmla="*/ 121 h 136"/>
                    <a:gd name="T66" fmla="*/ 183 w 282"/>
                    <a:gd name="T67" fmla="*/ 121 h 136"/>
                    <a:gd name="T68" fmla="*/ 190 w 282"/>
                    <a:gd name="T69" fmla="*/ 106 h 136"/>
                    <a:gd name="T70" fmla="*/ 168 w 282"/>
                    <a:gd name="T71" fmla="*/ 98 h 136"/>
                    <a:gd name="T72" fmla="*/ 160 w 282"/>
                    <a:gd name="T73" fmla="*/ 91 h 136"/>
                    <a:gd name="T74" fmla="*/ 152 w 282"/>
                    <a:gd name="T75" fmla="*/ 83 h 136"/>
                    <a:gd name="T76" fmla="*/ 137 w 282"/>
                    <a:gd name="T77" fmla="*/ 60 h 136"/>
                    <a:gd name="T78" fmla="*/ 122 w 282"/>
                    <a:gd name="T79" fmla="*/ 60 h 136"/>
                    <a:gd name="T80" fmla="*/ 107 w 282"/>
                    <a:gd name="T81" fmla="*/ 60 h 136"/>
                    <a:gd name="T82" fmla="*/ 107 w 282"/>
                    <a:gd name="T83" fmla="*/ 91 h 136"/>
                    <a:gd name="T84" fmla="*/ 114 w 282"/>
                    <a:gd name="T85" fmla="*/ 98 h 136"/>
                    <a:gd name="T86" fmla="*/ 107 w 282"/>
                    <a:gd name="T87" fmla="*/ 75 h 136"/>
                    <a:gd name="T88" fmla="*/ 99 w 282"/>
                    <a:gd name="T89" fmla="*/ 68 h 136"/>
                    <a:gd name="T90" fmla="*/ 99 w 282"/>
                    <a:gd name="T91" fmla="*/ 53 h 136"/>
                    <a:gd name="T92" fmla="*/ 76 w 282"/>
                    <a:gd name="T93" fmla="*/ 45 h 136"/>
                    <a:gd name="T94" fmla="*/ 53 w 282"/>
                    <a:gd name="T95" fmla="*/ 53 h 136"/>
                    <a:gd name="T96" fmla="*/ 38 w 282"/>
                    <a:gd name="T97" fmla="*/ 53 h 136"/>
                    <a:gd name="T98" fmla="*/ 23 w 282"/>
                    <a:gd name="T99" fmla="*/ 68 h 136"/>
                    <a:gd name="T100" fmla="*/ 23 w 282"/>
                    <a:gd name="T101" fmla="*/ 68 h 136"/>
                    <a:gd name="T102" fmla="*/ 8 w 282"/>
                    <a:gd name="T103" fmla="*/ 68 h 136"/>
                    <a:gd name="T104" fmla="*/ 8 w 282"/>
                    <a:gd name="T105" fmla="*/ 53 h 136"/>
                    <a:gd name="T106" fmla="*/ 8 w 282"/>
                    <a:gd name="T107" fmla="*/ 38 h 136"/>
                    <a:gd name="T108" fmla="*/ 8 w 282"/>
                    <a:gd name="T109" fmla="*/ 38 h 136"/>
                    <a:gd name="T110" fmla="*/ 23 w 282"/>
                    <a:gd name="T111" fmla="*/ 38 h 1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282"/>
                    <a:gd name="T169" fmla="*/ 0 h 136"/>
                    <a:gd name="T170" fmla="*/ 282 w 282"/>
                    <a:gd name="T171" fmla="*/ 136 h 1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282" h="136">
                      <a:moveTo>
                        <a:pt x="23" y="38"/>
                      </a:moveTo>
                      <a:lnTo>
                        <a:pt x="23" y="30"/>
                      </a:lnTo>
                      <a:lnTo>
                        <a:pt x="31" y="30"/>
                      </a:lnTo>
                      <a:lnTo>
                        <a:pt x="31" y="22"/>
                      </a:lnTo>
                      <a:lnTo>
                        <a:pt x="38" y="30"/>
                      </a:lnTo>
                      <a:lnTo>
                        <a:pt x="46" y="30"/>
                      </a:lnTo>
                      <a:lnTo>
                        <a:pt x="53" y="30"/>
                      </a:lnTo>
                      <a:lnTo>
                        <a:pt x="53" y="22"/>
                      </a:lnTo>
                      <a:lnTo>
                        <a:pt x="53" y="30"/>
                      </a:lnTo>
                      <a:lnTo>
                        <a:pt x="61" y="30"/>
                      </a:lnTo>
                      <a:lnTo>
                        <a:pt x="53" y="30"/>
                      </a:lnTo>
                      <a:lnTo>
                        <a:pt x="53" y="38"/>
                      </a:lnTo>
                      <a:lnTo>
                        <a:pt x="61" y="38"/>
                      </a:lnTo>
                      <a:lnTo>
                        <a:pt x="61" y="30"/>
                      </a:lnTo>
                      <a:lnTo>
                        <a:pt x="69" y="30"/>
                      </a:lnTo>
                      <a:lnTo>
                        <a:pt x="69" y="22"/>
                      </a:lnTo>
                      <a:lnTo>
                        <a:pt x="76" y="22"/>
                      </a:lnTo>
                      <a:lnTo>
                        <a:pt x="84" y="22"/>
                      </a:lnTo>
                      <a:lnTo>
                        <a:pt x="84" y="30"/>
                      </a:lnTo>
                      <a:lnTo>
                        <a:pt x="91" y="30"/>
                      </a:lnTo>
                      <a:lnTo>
                        <a:pt x="91" y="38"/>
                      </a:lnTo>
                      <a:lnTo>
                        <a:pt x="99" y="38"/>
                      </a:lnTo>
                      <a:lnTo>
                        <a:pt x="99" y="30"/>
                      </a:lnTo>
                      <a:lnTo>
                        <a:pt x="107" y="30"/>
                      </a:lnTo>
                      <a:lnTo>
                        <a:pt x="107" y="38"/>
                      </a:lnTo>
                      <a:lnTo>
                        <a:pt x="114" y="38"/>
                      </a:lnTo>
                      <a:lnTo>
                        <a:pt x="114" y="45"/>
                      </a:lnTo>
                      <a:lnTo>
                        <a:pt x="122" y="45"/>
                      </a:lnTo>
                      <a:lnTo>
                        <a:pt x="122" y="53"/>
                      </a:lnTo>
                      <a:lnTo>
                        <a:pt x="122" y="45"/>
                      </a:lnTo>
                      <a:lnTo>
                        <a:pt x="122" y="38"/>
                      </a:lnTo>
                      <a:lnTo>
                        <a:pt x="129" y="38"/>
                      </a:lnTo>
                      <a:lnTo>
                        <a:pt x="129" y="30"/>
                      </a:lnTo>
                      <a:lnTo>
                        <a:pt x="129" y="22"/>
                      </a:lnTo>
                      <a:lnTo>
                        <a:pt x="122" y="22"/>
                      </a:lnTo>
                      <a:lnTo>
                        <a:pt x="122" y="15"/>
                      </a:lnTo>
                      <a:lnTo>
                        <a:pt x="114" y="15"/>
                      </a:lnTo>
                      <a:lnTo>
                        <a:pt x="114" y="7"/>
                      </a:lnTo>
                      <a:lnTo>
                        <a:pt x="122" y="7"/>
                      </a:lnTo>
                      <a:lnTo>
                        <a:pt x="114" y="7"/>
                      </a:lnTo>
                      <a:lnTo>
                        <a:pt x="122" y="7"/>
                      </a:lnTo>
                      <a:lnTo>
                        <a:pt x="122" y="0"/>
                      </a:lnTo>
                      <a:lnTo>
                        <a:pt x="122" y="7"/>
                      </a:lnTo>
                      <a:lnTo>
                        <a:pt x="122" y="0"/>
                      </a:lnTo>
                      <a:lnTo>
                        <a:pt x="122" y="7"/>
                      </a:lnTo>
                      <a:lnTo>
                        <a:pt x="129" y="7"/>
                      </a:lnTo>
                      <a:lnTo>
                        <a:pt x="137" y="7"/>
                      </a:lnTo>
                      <a:lnTo>
                        <a:pt x="137" y="15"/>
                      </a:lnTo>
                      <a:lnTo>
                        <a:pt x="129" y="15"/>
                      </a:lnTo>
                      <a:lnTo>
                        <a:pt x="137" y="15"/>
                      </a:lnTo>
                      <a:lnTo>
                        <a:pt x="137" y="22"/>
                      </a:lnTo>
                      <a:lnTo>
                        <a:pt x="137" y="30"/>
                      </a:lnTo>
                      <a:lnTo>
                        <a:pt x="145" y="30"/>
                      </a:lnTo>
                      <a:lnTo>
                        <a:pt x="152" y="30"/>
                      </a:lnTo>
                      <a:lnTo>
                        <a:pt x="152" y="38"/>
                      </a:lnTo>
                      <a:lnTo>
                        <a:pt x="160" y="38"/>
                      </a:lnTo>
                      <a:lnTo>
                        <a:pt x="168" y="38"/>
                      </a:lnTo>
                      <a:lnTo>
                        <a:pt x="160" y="30"/>
                      </a:lnTo>
                      <a:lnTo>
                        <a:pt x="160" y="22"/>
                      </a:lnTo>
                      <a:lnTo>
                        <a:pt x="152" y="22"/>
                      </a:lnTo>
                      <a:lnTo>
                        <a:pt x="152" y="15"/>
                      </a:lnTo>
                      <a:lnTo>
                        <a:pt x="152" y="7"/>
                      </a:lnTo>
                      <a:lnTo>
                        <a:pt x="152" y="0"/>
                      </a:lnTo>
                      <a:lnTo>
                        <a:pt x="152" y="7"/>
                      </a:lnTo>
                      <a:lnTo>
                        <a:pt x="160" y="7"/>
                      </a:lnTo>
                      <a:lnTo>
                        <a:pt x="160" y="15"/>
                      </a:lnTo>
                      <a:lnTo>
                        <a:pt x="168" y="15"/>
                      </a:lnTo>
                      <a:lnTo>
                        <a:pt x="168" y="7"/>
                      </a:lnTo>
                      <a:lnTo>
                        <a:pt x="168" y="15"/>
                      </a:lnTo>
                      <a:lnTo>
                        <a:pt x="168" y="22"/>
                      </a:lnTo>
                      <a:lnTo>
                        <a:pt x="168" y="30"/>
                      </a:lnTo>
                      <a:lnTo>
                        <a:pt x="175" y="30"/>
                      </a:lnTo>
                      <a:lnTo>
                        <a:pt x="175" y="38"/>
                      </a:lnTo>
                      <a:lnTo>
                        <a:pt x="175" y="45"/>
                      </a:lnTo>
                      <a:lnTo>
                        <a:pt x="168" y="45"/>
                      </a:lnTo>
                      <a:lnTo>
                        <a:pt x="175" y="45"/>
                      </a:lnTo>
                      <a:lnTo>
                        <a:pt x="175" y="53"/>
                      </a:lnTo>
                      <a:lnTo>
                        <a:pt x="183" y="53"/>
                      </a:lnTo>
                      <a:lnTo>
                        <a:pt x="183" y="60"/>
                      </a:lnTo>
                      <a:lnTo>
                        <a:pt x="183" y="53"/>
                      </a:lnTo>
                      <a:lnTo>
                        <a:pt x="190" y="53"/>
                      </a:lnTo>
                      <a:lnTo>
                        <a:pt x="183" y="60"/>
                      </a:lnTo>
                      <a:lnTo>
                        <a:pt x="190" y="60"/>
                      </a:lnTo>
                      <a:lnTo>
                        <a:pt x="190" y="68"/>
                      </a:lnTo>
                      <a:lnTo>
                        <a:pt x="198" y="75"/>
                      </a:lnTo>
                      <a:lnTo>
                        <a:pt x="206" y="75"/>
                      </a:lnTo>
                      <a:lnTo>
                        <a:pt x="206" y="83"/>
                      </a:lnTo>
                      <a:lnTo>
                        <a:pt x="213" y="83"/>
                      </a:lnTo>
                      <a:lnTo>
                        <a:pt x="213" y="91"/>
                      </a:lnTo>
                      <a:lnTo>
                        <a:pt x="221" y="91"/>
                      </a:lnTo>
                      <a:lnTo>
                        <a:pt x="221" y="98"/>
                      </a:lnTo>
                      <a:lnTo>
                        <a:pt x="228" y="98"/>
                      </a:lnTo>
                      <a:lnTo>
                        <a:pt x="236" y="98"/>
                      </a:lnTo>
                      <a:lnTo>
                        <a:pt x="228" y="98"/>
                      </a:lnTo>
                      <a:lnTo>
                        <a:pt x="236" y="98"/>
                      </a:lnTo>
                      <a:lnTo>
                        <a:pt x="244" y="98"/>
                      </a:lnTo>
                      <a:lnTo>
                        <a:pt x="251" y="98"/>
                      </a:lnTo>
                      <a:lnTo>
                        <a:pt x="259" y="98"/>
                      </a:lnTo>
                      <a:lnTo>
                        <a:pt x="259" y="91"/>
                      </a:lnTo>
                      <a:lnTo>
                        <a:pt x="266" y="91"/>
                      </a:lnTo>
                      <a:lnTo>
                        <a:pt x="266" y="98"/>
                      </a:lnTo>
                      <a:lnTo>
                        <a:pt x="274" y="98"/>
                      </a:lnTo>
                      <a:lnTo>
                        <a:pt x="274" y="106"/>
                      </a:lnTo>
                      <a:lnTo>
                        <a:pt x="282" y="106"/>
                      </a:lnTo>
                      <a:lnTo>
                        <a:pt x="282" y="113"/>
                      </a:lnTo>
                      <a:lnTo>
                        <a:pt x="274" y="113"/>
                      </a:lnTo>
                      <a:lnTo>
                        <a:pt x="274" y="106"/>
                      </a:lnTo>
                      <a:lnTo>
                        <a:pt x="274" y="98"/>
                      </a:lnTo>
                      <a:lnTo>
                        <a:pt x="266" y="98"/>
                      </a:lnTo>
                      <a:lnTo>
                        <a:pt x="259" y="98"/>
                      </a:lnTo>
                      <a:lnTo>
                        <a:pt x="266" y="98"/>
                      </a:lnTo>
                      <a:lnTo>
                        <a:pt x="259" y="98"/>
                      </a:lnTo>
                      <a:lnTo>
                        <a:pt x="259" y="106"/>
                      </a:lnTo>
                      <a:lnTo>
                        <a:pt x="251" y="106"/>
                      </a:lnTo>
                      <a:lnTo>
                        <a:pt x="244" y="106"/>
                      </a:lnTo>
                      <a:lnTo>
                        <a:pt x="236" y="106"/>
                      </a:lnTo>
                      <a:lnTo>
                        <a:pt x="228" y="106"/>
                      </a:lnTo>
                      <a:lnTo>
                        <a:pt x="228" y="113"/>
                      </a:lnTo>
                      <a:lnTo>
                        <a:pt x="228" y="121"/>
                      </a:lnTo>
                      <a:lnTo>
                        <a:pt x="228" y="129"/>
                      </a:lnTo>
                      <a:lnTo>
                        <a:pt x="228" y="121"/>
                      </a:lnTo>
                      <a:lnTo>
                        <a:pt x="228" y="129"/>
                      </a:lnTo>
                      <a:lnTo>
                        <a:pt x="221" y="129"/>
                      </a:lnTo>
                      <a:lnTo>
                        <a:pt x="221" y="136"/>
                      </a:lnTo>
                      <a:lnTo>
                        <a:pt x="221" y="129"/>
                      </a:lnTo>
                      <a:lnTo>
                        <a:pt x="213" y="129"/>
                      </a:lnTo>
                      <a:lnTo>
                        <a:pt x="206" y="136"/>
                      </a:lnTo>
                      <a:lnTo>
                        <a:pt x="206" y="129"/>
                      </a:lnTo>
                      <a:lnTo>
                        <a:pt x="206" y="121"/>
                      </a:lnTo>
                      <a:lnTo>
                        <a:pt x="198" y="121"/>
                      </a:lnTo>
                      <a:lnTo>
                        <a:pt x="190" y="121"/>
                      </a:lnTo>
                      <a:lnTo>
                        <a:pt x="183" y="121"/>
                      </a:lnTo>
                      <a:lnTo>
                        <a:pt x="183" y="129"/>
                      </a:lnTo>
                      <a:lnTo>
                        <a:pt x="175" y="129"/>
                      </a:lnTo>
                      <a:lnTo>
                        <a:pt x="175" y="121"/>
                      </a:lnTo>
                      <a:lnTo>
                        <a:pt x="183" y="121"/>
                      </a:lnTo>
                      <a:lnTo>
                        <a:pt x="190" y="113"/>
                      </a:lnTo>
                      <a:lnTo>
                        <a:pt x="190" y="121"/>
                      </a:lnTo>
                      <a:lnTo>
                        <a:pt x="190" y="113"/>
                      </a:lnTo>
                      <a:lnTo>
                        <a:pt x="190" y="106"/>
                      </a:lnTo>
                      <a:lnTo>
                        <a:pt x="183" y="106"/>
                      </a:lnTo>
                      <a:lnTo>
                        <a:pt x="175" y="106"/>
                      </a:lnTo>
                      <a:lnTo>
                        <a:pt x="168" y="106"/>
                      </a:lnTo>
                      <a:lnTo>
                        <a:pt x="168" y="98"/>
                      </a:lnTo>
                      <a:lnTo>
                        <a:pt x="160" y="98"/>
                      </a:lnTo>
                      <a:lnTo>
                        <a:pt x="160" y="91"/>
                      </a:lnTo>
                      <a:lnTo>
                        <a:pt x="160" y="98"/>
                      </a:lnTo>
                      <a:lnTo>
                        <a:pt x="160" y="91"/>
                      </a:lnTo>
                      <a:lnTo>
                        <a:pt x="168" y="91"/>
                      </a:lnTo>
                      <a:lnTo>
                        <a:pt x="160" y="91"/>
                      </a:lnTo>
                      <a:lnTo>
                        <a:pt x="160" y="83"/>
                      </a:lnTo>
                      <a:lnTo>
                        <a:pt x="152" y="83"/>
                      </a:lnTo>
                      <a:lnTo>
                        <a:pt x="152" y="75"/>
                      </a:lnTo>
                      <a:lnTo>
                        <a:pt x="152" y="68"/>
                      </a:lnTo>
                      <a:lnTo>
                        <a:pt x="145" y="68"/>
                      </a:lnTo>
                      <a:lnTo>
                        <a:pt x="137" y="60"/>
                      </a:lnTo>
                      <a:lnTo>
                        <a:pt x="129" y="60"/>
                      </a:lnTo>
                      <a:lnTo>
                        <a:pt x="129" y="53"/>
                      </a:lnTo>
                      <a:lnTo>
                        <a:pt x="129" y="60"/>
                      </a:lnTo>
                      <a:lnTo>
                        <a:pt x="122" y="60"/>
                      </a:lnTo>
                      <a:lnTo>
                        <a:pt x="114" y="60"/>
                      </a:lnTo>
                      <a:lnTo>
                        <a:pt x="114" y="53"/>
                      </a:lnTo>
                      <a:lnTo>
                        <a:pt x="107" y="53"/>
                      </a:lnTo>
                      <a:lnTo>
                        <a:pt x="107" y="60"/>
                      </a:lnTo>
                      <a:lnTo>
                        <a:pt x="107" y="68"/>
                      </a:lnTo>
                      <a:lnTo>
                        <a:pt x="107" y="75"/>
                      </a:lnTo>
                      <a:lnTo>
                        <a:pt x="107" y="83"/>
                      </a:lnTo>
                      <a:lnTo>
                        <a:pt x="107" y="91"/>
                      </a:lnTo>
                      <a:lnTo>
                        <a:pt x="107" y="98"/>
                      </a:lnTo>
                      <a:lnTo>
                        <a:pt x="114" y="98"/>
                      </a:lnTo>
                      <a:lnTo>
                        <a:pt x="114" y="106"/>
                      </a:lnTo>
                      <a:lnTo>
                        <a:pt x="114" y="98"/>
                      </a:lnTo>
                      <a:lnTo>
                        <a:pt x="107" y="98"/>
                      </a:lnTo>
                      <a:lnTo>
                        <a:pt x="107" y="91"/>
                      </a:lnTo>
                      <a:lnTo>
                        <a:pt x="107" y="83"/>
                      </a:lnTo>
                      <a:lnTo>
                        <a:pt x="107" y="75"/>
                      </a:lnTo>
                      <a:lnTo>
                        <a:pt x="99" y="75"/>
                      </a:lnTo>
                      <a:lnTo>
                        <a:pt x="91" y="75"/>
                      </a:lnTo>
                      <a:lnTo>
                        <a:pt x="91" y="68"/>
                      </a:lnTo>
                      <a:lnTo>
                        <a:pt x="99" y="68"/>
                      </a:lnTo>
                      <a:lnTo>
                        <a:pt x="91" y="68"/>
                      </a:lnTo>
                      <a:lnTo>
                        <a:pt x="91" y="60"/>
                      </a:lnTo>
                      <a:lnTo>
                        <a:pt x="99" y="60"/>
                      </a:lnTo>
                      <a:lnTo>
                        <a:pt x="99" y="53"/>
                      </a:lnTo>
                      <a:lnTo>
                        <a:pt x="91" y="53"/>
                      </a:lnTo>
                      <a:lnTo>
                        <a:pt x="84" y="53"/>
                      </a:lnTo>
                      <a:lnTo>
                        <a:pt x="76" y="53"/>
                      </a:lnTo>
                      <a:lnTo>
                        <a:pt x="76" y="45"/>
                      </a:lnTo>
                      <a:lnTo>
                        <a:pt x="69" y="45"/>
                      </a:lnTo>
                      <a:lnTo>
                        <a:pt x="61" y="45"/>
                      </a:lnTo>
                      <a:lnTo>
                        <a:pt x="53" y="45"/>
                      </a:lnTo>
                      <a:lnTo>
                        <a:pt x="53" y="53"/>
                      </a:lnTo>
                      <a:lnTo>
                        <a:pt x="46" y="53"/>
                      </a:lnTo>
                      <a:lnTo>
                        <a:pt x="46" y="45"/>
                      </a:lnTo>
                      <a:lnTo>
                        <a:pt x="38" y="45"/>
                      </a:lnTo>
                      <a:lnTo>
                        <a:pt x="38" y="53"/>
                      </a:lnTo>
                      <a:lnTo>
                        <a:pt x="31" y="53"/>
                      </a:lnTo>
                      <a:lnTo>
                        <a:pt x="31" y="60"/>
                      </a:lnTo>
                      <a:lnTo>
                        <a:pt x="31" y="68"/>
                      </a:lnTo>
                      <a:lnTo>
                        <a:pt x="23" y="68"/>
                      </a:lnTo>
                      <a:lnTo>
                        <a:pt x="23" y="75"/>
                      </a:lnTo>
                      <a:lnTo>
                        <a:pt x="23" y="68"/>
                      </a:lnTo>
                      <a:lnTo>
                        <a:pt x="23" y="60"/>
                      </a:lnTo>
                      <a:lnTo>
                        <a:pt x="23" y="68"/>
                      </a:lnTo>
                      <a:lnTo>
                        <a:pt x="15" y="68"/>
                      </a:lnTo>
                      <a:lnTo>
                        <a:pt x="15" y="75"/>
                      </a:lnTo>
                      <a:lnTo>
                        <a:pt x="8" y="75"/>
                      </a:lnTo>
                      <a:lnTo>
                        <a:pt x="8" y="68"/>
                      </a:lnTo>
                      <a:lnTo>
                        <a:pt x="15" y="68"/>
                      </a:lnTo>
                      <a:lnTo>
                        <a:pt x="15" y="60"/>
                      </a:lnTo>
                      <a:lnTo>
                        <a:pt x="8" y="60"/>
                      </a:lnTo>
                      <a:lnTo>
                        <a:pt x="8" y="53"/>
                      </a:lnTo>
                      <a:lnTo>
                        <a:pt x="0" y="53"/>
                      </a:lnTo>
                      <a:lnTo>
                        <a:pt x="0" y="45"/>
                      </a:lnTo>
                      <a:lnTo>
                        <a:pt x="0" y="38"/>
                      </a:lnTo>
                      <a:lnTo>
                        <a:pt x="8" y="38"/>
                      </a:lnTo>
                      <a:lnTo>
                        <a:pt x="8" y="45"/>
                      </a:lnTo>
                      <a:lnTo>
                        <a:pt x="15" y="45"/>
                      </a:lnTo>
                      <a:lnTo>
                        <a:pt x="15" y="38"/>
                      </a:lnTo>
                      <a:lnTo>
                        <a:pt x="8" y="38"/>
                      </a:lnTo>
                      <a:lnTo>
                        <a:pt x="8" y="30"/>
                      </a:lnTo>
                      <a:lnTo>
                        <a:pt x="15" y="30"/>
                      </a:lnTo>
                      <a:lnTo>
                        <a:pt x="15" y="38"/>
                      </a:lnTo>
                      <a:lnTo>
                        <a:pt x="23" y="3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90" name="Freeform 554"/>
                <p:cNvSpPr>
                  <a:spLocks/>
                </p:cNvSpPr>
                <p:nvPr/>
              </p:nvSpPr>
              <p:spPr bwMode="auto">
                <a:xfrm>
                  <a:off x="2921" y="3746"/>
                  <a:ext cx="8" cy="7"/>
                </a:xfrm>
                <a:custGeom>
                  <a:avLst/>
                  <a:gdLst>
                    <a:gd name="T0" fmla="*/ 0 w 8"/>
                    <a:gd name="T1" fmla="*/ 0 h 7"/>
                    <a:gd name="T2" fmla="*/ 8 w 8"/>
                    <a:gd name="T3" fmla="*/ 0 h 7"/>
                    <a:gd name="T4" fmla="*/ 8 w 8"/>
                    <a:gd name="T5" fmla="*/ 7 h 7"/>
                    <a:gd name="T6" fmla="*/ 8 w 8"/>
                    <a:gd name="T7" fmla="*/ 0 h 7"/>
                    <a:gd name="T8" fmla="*/ 0 w 8"/>
                    <a:gd name="T9" fmla="*/ 0 h 7"/>
                    <a:gd name="T10" fmla="*/ 0 w 8"/>
                    <a:gd name="T11" fmla="*/ 7 h 7"/>
                    <a:gd name="T12" fmla="*/ 0 w 8"/>
                    <a:gd name="T13" fmla="*/ 0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7"/>
                    <a:gd name="T23" fmla="*/ 8 w 8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7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7"/>
                      </a:lnTo>
                      <a:lnTo>
                        <a:pt x="8" y="0"/>
                      </a:lnTo>
                      <a:lnTo>
                        <a:pt x="0" y="0"/>
                      </a:ln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91" name="Rectangle 555"/>
                <p:cNvSpPr>
                  <a:spLocks noChangeArrowheads="1"/>
                </p:cNvSpPr>
                <p:nvPr/>
              </p:nvSpPr>
              <p:spPr bwMode="auto">
                <a:xfrm>
                  <a:off x="2860" y="3510"/>
                  <a:ext cx="8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92" name="Freeform 556"/>
                <p:cNvSpPr>
                  <a:spLocks/>
                </p:cNvSpPr>
                <p:nvPr/>
              </p:nvSpPr>
              <p:spPr bwMode="auto">
                <a:xfrm>
                  <a:off x="2967" y="3495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93" name="Freeform 557"/>
                <p:cNvSpPr>
                  <a:spLocks/>
                </p:cNvSpPr>
                <p:nvPr/>
              </p:nvSpPr>
              <p:spPr bwMode="auto">
                <a:xfrm>
                  <a:off x="2876" y="3510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94" name="Freeform 560"/>
                <p:cNvSpPr>
                  <a:spLocks/>
                </p:cNvSpPr>
                <p:nvPr/>
              </p:nvSpPr>
              <p:spPr bwMode="auto">
                <a:xfrm>
                  <a:off x="2883" y="3563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95" name="Freeform 561"/>
                <p:cNvSpPr>
                  <a:spLocks/>
                </p:cNvSpPr>
                <p:nvPr/>
              </p:nvSpPr>
              <p:spPr bwMode="auto">
                <a:xfrm>
                  <a:off x="2769" y="3510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96" name="Rectangle 564"/>
                <p:cNvSpPr>
                  <a:spLocks noChangeArrowheads="1"/>
                </p:cNvSpPr>
                <p:nvPr/>
              </p:nvSpPr>
              <p:spPr bwMode="auto">
                <a:xfrm>
                  <a:off x="2876" y="3100"/>
                  <a:ext cx="7" cy="7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97" name="Freeform 565"/>
                <p:cNvSpPr>
                  <a:spLocks/>
                </p:cNvSpPr>
                <p:nvPr/>
              </p:nvSpPr>
              <p:spPr bwMode="auto">
                <a:xfrm>
                  <a:off x="2937" y="3199"/>
                  <a:ext cx="15" cy="0"/>
                </a:xfrm>
                <a:custGeom>
                  <a:avLst/>
                  <a:gdLst>
                    <a:gd name="T0" fmla="*/ 0 w 15"/>
                    <a:gd name="T1" fmla="*/ 7 w 15"/>
                    <a:gd name="T2" fmla="*/ 15 w 15"/>
                    <a:gd name="T3" fmla="*/ 7 w 15"/>
                    <a:gd name="T4" fmla="*/ 0 w 15"/>
                    <a:gd name="T5" fmla="*/ 0 60000 65536"/>
                    <a:gd name="T6" fmla="*/ 0 60000 65536"/>
                    <a:gd name="T7" fmla="*/ 0 60000 65536"/>
                    <a:gd name="T8" fmla="*/ 0 60000 65536"/>
                    <a:gd name="T9" fmla="*/ 0 60000 65536"/>
                    <a:gd name="T10" fmla="*/ 0 w 15"/>
                    <a:gd name="T11" fmla="*/ 15 w 15"/>
                  </a:gdLst>
                  <a:ahLst/>
                  <a:cxnLst>
                    <a:cxn ang="T5">
                      <a:pos x="T0" y="0"/>
                    </a:cxn>
                    <a:cxn ang="T6">
                      <a:pos x="T1" y="0"/>
                    </a:cxn>
                    <a:cxn ang="T7">
                      <a:pos x="T2" y="0"/>
                    </a:cxn>
                    <a:cxn ang="T8">
                      <a:pos x="T3" y="0"/>
                    </a:cxn>
                    <a:cxn ang="T9">
                      <a:pos x="T4" y="0"/>
                    </a:cxn>
                  </a:cxnLst>
                  <a:rect l="T10" t="0" r="T11" b="0"/>
                  <a:pathLst>
                    <a:path w="15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15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98" name="Rectangle 566"/>
                <p:cNvSpPr>
                  <a:spLocks noChangeArrowheads="1"/>
                </p:cNvSpPr>
                <p:nvPr/>
              </p:nvSpPr>
              <p:spPr bwMode="auto">
                <a:xfrm>
                  <a:off x="2952" y="3214"/>
                  <a:ext cx="7" cy="7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99" name="Freeform 568"/>
                <p:cNvSpPr>
                  <a:spLocks/>
                </p:cNvSpPr>
                <p:nvPr/>
              </p:nvSpPr>
              <p:spPr bwMode="auto">
                <a:xfrm>
                  <a:off x="2952" y="3031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00" name="Freeform 569"/>
                <p:cNvSpPr>
                  <a:spLocks/>
                </p:cNvSpPr>
                <p:nvPr/>
              </p:nvSpPr>
              <p:spPr bwMode="auto">
                <a:xfrm>
                  <a:off x="2868" y="3062"/>
                  <a:ext cx="0" cy="7"/>
                </a:xfrm>
                <a:custGeom>
                  <a:avLst/>
                  <a:gdLst>
                    <a:gd name="T0" fmla="*/ 7 h 7"/>
                    <a:gd name="T1" fmla="*/ 0 h 7"/>
                    <a:gd name="T2" fmla="*/ 7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01" name="Freeform 570"/>
                <p:cNvSpPr>
                  <a:spLocks/>
                </p:cNvSpPr>
                <p:nvPr/>
              </p:nvSpPr>
              <p:spPr bwMode="auto">
                <a:xfrm>
                  <a:off x="2883" y="3107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02" name="Freeform 571"/>
                <p:cNvSpPr>
                  <a:spLocks/>
                </p:cNvSpPr>
                <p:nvPr/>
              </p:nvSpPr>
              <p:spPr bwMode="auto">
                <a:xfrm>
                  <a:off x="2891" y="3123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03" name="Freeform 572"/>
                <p:cNvSpPr>
                  <a:spLocks/>
                </p:cNvSpPr>
                <p:nvPr/>
              </p:nvSpPr>
              <p:spPr bwMode="auto">
                <a:xfrm>
                  <a:off x="2906" y="3062"/>
                  <a:ext cx="8" cy="7"/>
                </a:xfrm>
                <a:custGeom>
                  <a:avLst/>
                  <a:gdLst>
                    <a:gd name="T0" fmla="*/ 0 w 8"/>
                    <a:gd name="T1" fmla="*/ 7 h 7"/>
                    <a:gd name="T2" fmla="*/ 8 w 8"/>
                    <a:gd name="T3" fmla="*/ 0 h 7"/>
                    <a:gd name="T4" fmla="*/ 8 w 8"/>
                    <a:gd name="T5" fmla="*/ 7 h 7"/>
                    <a:gd name="T6" fmla="*/ 0 w 8"/>
                    <a:gd name="T7" fmla="*/ 7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7"/>
                    <a:gd name="T14" fmla="*/ 8 w 8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7">
                      <a:moveTo>
                        <a:pt x="0" y="7"/>
                      </a:moveTo>
                      <a:lnTo>
                        <a:pt x="8" y="0"/>
                      </a:lnTo>
                      <a:lnTo>
                        <a:pt x="8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04" name="Freeform 573"/>
                <p:cNvSpPr>
                  <a:spLocks/>
                </p:cNvSpPr>
                <p:nvPr/>
              </p:nvSpPr>
              <p:spPr bwMode="auto">
                <a:xfrm>
                  <a:off x="2914" y="3054"/>
                  <a:ext cx="7" cy="15"/>
                </a:xfrm>
                <a:custGeom>
                  <a:avLst/>
                  <a:gdLst>
                    <a:gd name="T0" fmla="*/ 0 w 7"/>
                    <a:gd name="T1" fmla="*/ 15 h 15"/>
                    <a:gd name="T2" fmla="*/ 0 w 7"/>
                    <a:gd name="T3" fmla="*/ 8 h 15"/>
                    <a:gd name="T4" fmla="*/ 0 w 7"/>
                    <a:gd name="T5" fmla="*/ 0 h 15"/>
                    <a:gd name="T6" fmla="*/ 7 w 7"/>
                    <a:gd name="T7" fmla="*/ 0 h 15"/>
                    <a:gd name="T8" fmla="*/ 7 w 7"/>
                    <a:gd name="T9" fmla="*/ 8 h 15"/>
                    <a:gd name="T10" fmla="*/ 7 w 7"/>
                    <a:gd name="T11" fmla="*/ 15 h 15"/>
                    <a:gd name="T12" fmla="*/ 0 w 7"/>
                    <a:gd name="T13" fmla="*/ 15 h 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"/>
                    <a:gd name="T22" fmla="*/ 0 h 15"/>
                    <a:gd name="T23" fmla="*/ 7 w 7"/>
                    <a:gd name="T24" fmla="*/ 15 h 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" h="15">
                      <a:moveTo>
                        <a:pt x="0" y="15"/>
                      </a:move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7" y="8"/>
                      </a:lnTo>
                      <a:lnTo>
                        <a:pt x="7" y="15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05" name="Freeform 574"/>
                <p:cNvSpPr>
                  <a:spLocks/>
                </p:cNvSpPr>
                <p:nvPr/>
              </p:nvSpPr>
              <p:spPr bwMode="auto">
                <a:xfrm>
                  <a:off x="2990" y="3199"/>
                  <a:ext cx="45" cy="22"/>
                </a:xfrm>
                <a:custGeom>
                  <a:avLst/>
                  <a:gdLst>
                    <a:gd name="T0" fmla="*/ 0 w 45"/>
                    <a:gd name="T1" fmla="*/ 7 h 22"/>
                    <a:gd name="T2" fmla="*/ 7 w 45"/>
                    <a:gd name="T3" fmla="*/ 7 h 22"/>
                    <a:gd name="T4" fmla="*/ 7 w 45"/>
                    <a:gd name="T5" fmla="*/ 15 h 22"/>
                    <a:gd name="T6" fmla="*/ 15 w 45"/>
                    <a:gd name="T7" fmla="*/ 15 h 22"/>
                    <a:gd name="T8" fmla="*/ 15 w 45"/>
                    <a:gd name="T9" fmla="*/ 7 h 22"/>
                    <a:gd name="T10" fmla="*/ 23 w 45"/>
                    <a:gd name="T11" fmla="*/ 7 h 22"/>
                    <a:gd name="T12" fmla="*/ 23 w 45"/>
                    <a:gd name="T13" fmla="*/ 0 h 22"/>
                    <a:gd name="T14" fmla="*/ 30 w 45"/>
                    <a:gd name="T15" fmla="*/ 0 h 22"/>
                    <a:gd name="T16" fmla="*/ 30 w 45"/>
                    <a:gd name="T17" fmla="*/ 7 h 22"/>
                    <a:gd name="T18" fmla="*/ 38 w 45"/>
                    <a:gd name="T19" fmla="*/ 7 h 22"/>
                    <a:gd name="T20" fmla="*/ 45 w 45"/>
                    <a:gd name="T21" fmla="*/ 7 h 22"/>
                    <a:gd name="T22" fmla="*/ 45 w 45"/>
                    <a:gd name="T23" fmla="*/ 15 h 22"/>
                    <a:gd name="T24" fmla="*/ 45 w 45"/>
                    <a:gd name="T25" fmla="*/ 22 h 22"/>
                    <a:gd name="T26" fmla="*/ 38 w 45"/>
                    <a:gd name="T27" fmla="*/ 22 h 22"/>
                    <a:gd name="T28" fmla="*/ 38 w 45"/>
                    <a:gd name="T29" fmla="*/ 15 h 22"/>
                    <a:gd name="T30" fmla="*/ 30 w 45"/>
                    <a:gd name="T31" fmla="*/ 15 h 22"/>
                    <a:gd name="T32" fmla="*/ 30 w 45"/>
                    <a:gd name="T33" fmla="*/ 22 h 22"/>
                    <a:gd name="T34" fmla="*/ 23 w 45"/>
                    <a:gd name="T35" fmla="*/ 15 h 22"/>
                    <a:gd name="T36" fmla="*/ 23 w 45"/>
                    <a:gd name="T37" fmla="*/ 22 h 22"/>
                    <a:gd name="T38" fmla="*/ 15 w 45"/>
                    <a:gd name="T39" fmla="*/ 22 h 22"/>
                    <a:gd name="T40" fmla="*/ 15 w 45"/>
                    <a:gd name="T41" fmla="*/ 15 h 22"/>
                    <a:gd name="T42" fmla="*/ 7 w 45"/>
                    <a:gd name="T43" fmla="*/ 15 h 22"/>
                    <a:gd name="T44" fmla="*/ 0 w 45"/>
                    <a:gd name="T45" fmla="*/ 15 h 22"/>
                    <a:gd name="T46" fmla="*/ 0 w 45"/>
                    <a:gd name="T47" fmla="*/ 7 h 2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5"/>
                    <a:gd name="T73" fmla="*/ 0 h 22"/>
                    <a:gd name="T74" fmla="*/ 45 w 45"/>
                    <a:gd name="T75" fmla="*/ 22 h 2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5" h="22">
                      <a:moveTo>
                        <a:pt x="0" y="7"/>
                      </a:moveTo>
                      <a:lnTo>
                        <a:pt x="7" y="7"/>
                      </a:lnTo>
                      <a:lnTo>
                        <a:pt x="7" y="15"/>
                      </a:lnTo>
                      <a:lnTo>
                        <a:pt x="15" y="15"/>
                      </a:lnTo>
                      <a:lnTo>
                        <a:pt x="15" y="7"/>
                      </a:lnTo>
                      <a:lnTo>
                        <a:pt x="23" y="7"/>
                      </a:lnTo>
                      <a:lnTo>
                        <a:pt x="23" y="0"/>
                      </a:lnTo>
                      <a:lnTo>
                        <a:pt x="30" y="0"/>
                      </a:lnTo>
                      <a:lnTo>
                        <a:pt x="30" y="7"/>
                      </a:lnTo>
                      <a:lnTo>
                        <a:pt x="38" y="7"/>
                      </a:lnTo>
                      <a:lnTo>
                        <a:pt x="45" y="7"/>
                      </a:lnTo>
                      <a:lnTo>
                        <a:pt x="45" y="15"/>
                      </a:lnTo>
                      <a:lnTo>
                        <a:pt x="45" y="22"/>
                      </a:lnTo>
                      <a:lnTo>
                        <a:pt x="38" y="22"/>
                      </a:lnTo>
                      <a:lnTo>
                        <a:pt x="38" y="15"/>
                      </a:lnTo>
                      <a:lnTo>
                        <a:pt x="30" y="15"/>
                      </a:lnTo>
                      <a:lnTo>
                        <a:pt x="30" y="22"/>
                      </a:lnTo>
                      <a:lnTo>
                        <a:pt x="23" y="15"/>
                      </a:lnTo>
                      <a:lnTo>
                        <a:pt x="23" y="22"/>
                      </a:lnTo>
                      <a:lnTo>
                        <a:pt x="15" y="22"/>
                      </a:lnTo>
                      <a:lnTo>
                        <a:pt x="15" y="15"/>
                      </a:lnTo>
                      <a:lnTo>
                        <a:pt x="7" y="15"/>
                      </a:lnTo>
                      <a:lnTo>
                        <a:pt x="0" y="15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06" name="Freeform 575"/>
                <p:cNvSpPr>
                  <a:spLocks/>
                </p:cNvSpPr>
                <p:nvPr/>
              </p:nvSpPr>
              <p:spPr bwMode="auto">
                <a:xfrm>
                  <a:off x="2990" y="3199"/>
                  <a:ext cx="45" cy="22"/>
                </a:xfrm>
                <a:custGeom>
                  <a:avLst/>
                  <a:gdLst>
                    <a:gd name="T0" fmla="*/ 0 w 45"/>
                    <a:gd name="T1" fmla="*/ 7 h 22"/>
                    <a:gd name="T2" fmla="*/ 7 w 45"/>
                    <a:gd name="T3" fmla="*/ 7 h 22"/>
                    <a:gd name="T4" fmla="*/ 7 w 45"/>
                    <a:gd name="T5" fmla="*/ 15 h 22"/>
                    <a:gd name="T6" fmla="*/ 15 w 45"/>
                    <a:gd name="T7" fmla="*/ 15 h 22"/>
                    <a:gd name="T8" fmla="*/ 15 w 45"/>
                    <a:gd name="T9" fmla="*/ 7 h 22"/>
                    <a:gd name="T10" fmla="*/ 23 w 45"/>
                    <a:gd name="T11" fmla="*/ 7 h 22"/>
                    <a:gd name="T12" fmla="*/ 23 w 45"/>
                    <a:gd name="T13" fmla="*/ 0 h 22"/>
                    <a:gd name="T14" fmla="*/ 30 w 45"/>
                    <a:gd name="T15" fmla="*/ 0 h 22"/>
                    <a:gd name="T16" fmla="*/ 30 w 45"/>
                    <a:gd name="T17" fmla="*/ 7 h 22"/>
                    <a:gd name="T18" fmla="*/ 38 w 45"/>
                    <a:gd name="T19" fmla="*/ 7 h 22"/>
                    <a:gd name="T20" fmla="*/ 45 w 45"/>
                    <a:gd name="T21" fmla="*/ 7 h 22"/>
                    <a:gd name="T22" fmla="*/ 45 w 45"/>
                    <a:gd name="T23" fmla="*/ 15 h 22"/>
                    <a:gd name="T24" fmla="*/ 45 w 45"/>
                    <a:gd name="T25" fmla="*/ 22 h 22"/>
                    <a:gd name="T26" fmla="*/ 38 w 45"/>
                    <a:gd name="T27" fmla="*/ 22 h 22"/>
                    <a:gd name="T28" fmla="*/ 38 w 45"/>
                    <a:gd name="T29" fmla="*/ 15 h 22"/>
                    <a:gd name="T30" fmla="*/ 30 w 45"/>
                    <a:gd name="T31" fmla="*/ 15 h 22"/>
                    <a:gd name="T32" fmla="*/ 30 w 45"/>
                    <a:gd name="T33" fmla="*/ 22 h 22"/>
                    <a:gd name="T34" fmla="*/ 23 w 45"/>
                    <a:gd name="T35" fmla="*/ 15 h 22"/>
                    <a:gd name="T36" fmla="*/ 23 w 45"/>
                    <a:gd name="T37" fmla="*/ 22 h 22"/>
                    <a:gd name="T38" fmla="*/ 15 w 45"/>
                    <a:gd name="T39" fmla="*/ 22 h 22"/>
                    <a:gd name="T40" fmla="*/ 15 w 45"/>
                    <a:gd name="T41" fmla="*/ 15 h 22"/>
                    <a:gd name="T42" fmla="*/ 7 w 45"/>
                    <a:gd name="T43" fmla="*/ 15 h 22"/>
                    <a:gd name="T44" fmla="*/ 0 w 45"/>
                    <a:gd name="T45" fmla="*/ 15 h 22"/>
                    <a:gd name="T46" fmla="*/ 0 w 45"/>
                    <a:gd name="T47" fmla="*/ 7 h 2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5"/>
                    <a:gd name="T73" fmla="*/ 0 h 22"/>
                    <a:gd name="T74" fmla="*/ 45 w 45"/>
                    <a:gd name="T75" fmla="*/ 22 h 2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5" h="22">
                      <a:moveTo>
                        <a:pt x="0" y="7"/>
                      </a:moveTo>
                      <a:lnTo>
                        <a:pt x="7" y="7"/>
                      </a:lnTo>
                      <a:lnTo>
                        <a:pt x="7" y="15"/>
                      </a:lnTo>
                      <a:lnTo>
                        <a:pt x="15" y="15"/>
                      </a:lnTo>
                      <a:lnTo>
                        <a:pt x="15" y="7"/>
                      </a:lnTo>
                      <a:lnTo>
                        <a:pt x="23" y="7"/>
                      </a:lnTo>
                      <a:lnTo>
                        <a:pt x="23" y="0"/>
                      </a:lnTo>
                      <a:lnTo>
                        <a:pt x="30" y="0"/>
                      </a:lnTo>
                      <a:lnTo>
                        <a:pt x="30" y="7"/>
                      </a:lnTo>
                      <a:lnTo>
                        <a:pt x="38" y="7"/>
                      </a:lnTo>
                      <a:lnTo>
                        <a:pt x="45" y="7"/>
                      </a:lnTo>
                      <a:lnTo>
                        <a:pt x="45" y="15"/>
                      </a:lnTo>
                      <a:lnTo>
                        <a:pt x="45" y="22"/>
                      </a:lnTo>
                      <a:lnTo>
                        <a:pt x="38" y="22"/>
                      </a:lnTo>
                      <a:lnTo>
                        <a:pt x="38" y="15"/>
                      </a:lnTo>
                      <a:lnTo>
                        <a:pt x="30" y="15"/>
                      </a:lnTo>
                      <a:lnTo>
                        <a:pt x="30" y="22"/>
                      </a:lnTo>
                      <a:lnTo>
                        <a:pt x="23" y="15"/>
                      </a:lnTo>
                      <a:lnTo>
                        <a:pt x="23" y="22"/>
                      </a:lnTo>
                      <a:lnTo>
                        <a:pt x="15" y="22"/>
                      </a:lnTo>
                      <a:lnTo>
                        <a:pt x="15" y="15"/>
                      </a:lnTo>
                      <a:lnTo>
                        <a:pt x="7" y="15"/>
                      </a:lnTo>
                      <a:lnTo>
                        <a:pt x="0" y="15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07" name="Freeform 576"/>
                <p:cNvSpPr>
                  <a:spLocks/>
                </p:cNvSpPr>
                <p:nvPr/>
              </p:nvSpPr>
              <p:spPr bwMode="auto">
                <a:xfrm>
                  <a:off x="3013" y="3206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08" name="Freeform 577"/>
                <p:cNvSpPr>
                  <a:spLocks/>
                </p:cNvSpPr>
                <p:nvPr/>
              </p:nvSpPr>
              <p:spPr bwMode="auto">
                <a:xfrm>
                  <a:off x="3119" y="3092"/>
                  <a:ext cx="0" cy="15"/>
                </a:xfrm>
                <a:custGeom>
                  <a:avLst/>
                  <a:gdLst>
                    <a:gd name="T0" fmla="*/ 8 h 15"/>
                    <a:gd name="T1" fmla="*/ 0 h 15"/>
                    <a:gd name="T2" fmla="*/ 8 h 15"/>
                    <a:gd name="T3" fmla="*/ 15 h 15"/>
                    <a:gd name="T4" fmla="*/ 8 h 15"/>
                    <a:gd name="T5" fmla="*/ 0 60000 65536"/>
                    <a:gd name="T6" fmla="*/ 0 60000 65536"/>
                    <a:gd name="T7" fmla="*/ 0 60000 65536"/>
                    <a:gd name="T8" fmla="*/ 0 60000 65536"/>
                    <a:gd name="T9" fmla="*/ 0 60000 65536"/>
                    <a:gd name="T10" fmla="*/ 0 h 15"/>
                    <a:gd name="T11" fmla="*/ 15 h 15"/>
                  </a:gdLst>
                  <a:ahLst/>
                  <a:cxnLst>
                    <a:cxn ang="T5">
                      <a:pos x="0" y="T0"/>
                    </a:cxn>
                    <a:cxn ang="T6">
                      <a:pos x="0" y="T1"/>
                    </a:cxn>
                    <a:cxn ang="T7">
                      <a:pos x="0" y="T2"/>
                    </a:cxn>
                    <a:cxn ang="T8">
                      <a:pos x="0" y="T3"/>
                    </a:cxn>
                    <a:cxn ang="T9">
                      <a:pos x="0" y="T4"/>
                    </a:cxn>
                  </a:cxnLst>
                  <a:rect l="0" t="T10" r="0" b="T11"/>
                  <a:pathLst>
                    <a:path h="15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lnTo>
                        <a:pt x="0" y="15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09" name="Freeform 578"/>
                <p:cNvSpPr>
                  <a:spLocks/>
                </p:cNvSpPr>
                <p:nvPr/>
              </p:nvSpPr>
              <p:spPr bwMode="auto">
                <a:xfrm>
                  <a:off x="3066" y="3639"/>
                  <a:ext cx="15" cy="8"/>
                </a:xfrm>
                <a:custGeom>
                  <a:avLst/>
                  <a:gdLst>
                    <a:gd name="T0" fmla="*/ 0 w 15"/>
                    <a:gd name="T1" fmla="*/ 0 h 8"/>
                    <a:gd name="T2" fmla="*/ 7 w 15"/>
                    <a:gd name="T3" fmla="*/ 0 h 8"/>
                    <a:gd name="T4" fmla="*/ 15 w 15"/>
                    <a:gd name="T5" fmla="*/ 0 h 8"/>
                    <a:gd name="T6" fmla="*/ 7 w 15"/>
                    <a:gd name="T7" fmla="*/ 8 h 8"/>
                    <a:gd name="T8" fmla="*/ 0 w 15"/>
                    <a:gd name="T9" fmla="*/ 8 h 8"/>
                    <a:gd name="T10" fmla="*/ 0 w 15"/>
                    <a:gd name="T11" fmla="*/ 0 h 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"/>
                    <a:gd name="T19" fmla="*/ 0 h 8"/>
                    <a:gd name="T20" fmla="*/ 15 w 15"/>
                    <a:gd name="T21" fmla="*/ 8 h 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" h="8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15" y="0"/>
                      </a:lnTo>
                      <a:lnTo>
                        <a:pt x="7" y="8"/>
                      </a:ln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10" name="Rectangle 581"/>
                <p:cNvSpPr>
                  <a:spLocks noChangeArrowheads="1"/>
                </p:cNvSpPr>
                <p:nvPr/>
              </p:nvSpPr>
              <p:spPr bwMode="auto">
                <a:xfrm>
                  <a:off x="3028" y="3586"/>
                  <a:ext cx="7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11" name="Freeform 582"/>
                <p:cNvSpPr>
                  <a:spLocks/>
                </p:cNvSpPr>
                <p:nvPr/>
              </p:nvSpPr>
              <p:spPr bwMode="auto">
                <a:xfrm>
                  <a:off x="3035" y="3571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12" name="Rectangle 583"/>
                <p:cNvSpPr>
                  <a:spLocks noChangeArrowheads="1"/>
                </p:cNvSpPr>
                <p:nvPr/>
              </p:nvSpPr>
              <p:spPr bwMode="auto">
                <a:xfrm>
                  <a:off x="3028" y="3579"/>
                  <a:ext cx="7" cy="7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13" name="Freeform 584"/>
                <p:cNvSpPr>
                  <a:spLocks/>
                </p:cNvSpPr>
                <p:nvPr/>
              </p:nvSpPr>
              <p:spPr bwMode="auto">
                <a:xfrm>
                  <a:off x="2937" y="3465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14" name="Rectangle 585"/>
                <p:cNvSpPr>
                  <a:spLocks noChangeArrowheads="1"/>
                </p:cNvSpPr>
                <p:nvPr/>
              </p:nvSpPr>
              <p:spPr bwMode="auto">
                <a:xfrm>
                  <a:off x="3073" y="3655"/>
                  <a:ext cx="8" cy="7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15" name="Freeform 586"/>
                <p:cNvSpPr>
                  <a:spLocks/>
                </p:cNvSpPr>
                <p:nvPr/>
              </p:nvSpPr>
              <p:spPr bwMode="auto">
                <a:xfrm>
                  <a:off x="3180" y="4597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16" name="Rectangle 587"/>
                <p:cNvSpPr>
                  <a:spLocks noChangeArrowheads="1"/>
                </p:cNvSpPr>
                <p:nvPr/>
              </p:nvSpPr>
              <p:spPr bwMode="auto">
                <a:xfrm>
                  <a:off x="3142" y="4217"/>
                  <a:ext cx="8" cy="7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17" name="Rectangle 588"/>
                <p:cNvSpPr>
                  <a:spLocks noChangeArrowheads="1"/>
                </p:cNvSpPr>
                <p:nvPr/>
              </p:nvSpPr>
              <p:spPr bwMode="auto">
                <a:xfrm>
                  <a:off x="3347" y="4202"/>
                  <a:ext cx="8" cy="7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18" name="Freeform 589"/>
                <p:cNvSpPr>
                  <a:spLocks/>
                </p:cNvSpPr>
                <p:nvPr/>
              </p:nvSpPr>
              <p:spPr bwMode="auto">
                <a:xfrm>
                  <a:off x="2990" y="3411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19" name="Freeform 590"/>
                <p:cNvSpPr>
                  <a:spLocks/>
                </p:cNvSpPr>
                <p:nvPr/>
              </p:nvSpPr>
              <p:spPr bwMode="auto">
                <a:xfrm>
                  <a:off x="3073" y="3259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20" name="Freeform 592"/>
                <p:cNvSpPr>
                  <a:spLocks/>
                </p:cNvSpPr>
                <p:nvPr/>
              </p:nvSpPr>
              <p:spPr bwMode="auto">
                <a:xfrm>
                  <a:off x="2975" y="3358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21" name="Freeform 593"/>
                <p:cNvSpPr>
                  <a:spLocks/>
                </p:cNvSpPr>
                <p:nvPr/>
              </p:nvSpPr>
              <p:spPr bwMode="auto">
                <a:xfrm>
                  <a:off x="3028" y="3229"/>
                  <a:ext cx="7" cy="0"/>
                </a:xfrm>
                <a:custGeom>
                  <a:avLst/>
                  <a:gdLst>
                    <a:gd name="T0" fmla="*/ 7 w 7"/>
                    <a:gd name="T1" fmla="*/ 0 w 7"/>
                    <a:gd name="T2" fmla="*/ 7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7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22" name="Freeform 595"/>
                <p:cNvSpPr>
                  <a:spLocks/>
                </p:cNvSpPr>
                <p:nvPr/>
              </p:nvSpPr>
              <p:spPr bwMode="auto">
                <a:xfrm>
                  <a:off x="3020" y="3343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23" name="Freeform 596"/>
                <p:cNvSpPr>
                  <a:spLocks/>
                </p:cNvSpPr>
                <p:nvPr/>
              </p:nvSpPr>
              <p:spPr bwMode="auto">
                <a:xfrm>
                  <a:off x="3652" y="4665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24" name="Freeform 597"/>
                <p:cNvSpPr>
                  <a:spLocks/>
                </p:cNvSpPr>
                <p:nvPr/>
              </p:nvSpPr>
              <p:spPr bwMode="auto">
                <a:xfrm>
                  <a:off x="3515" y="4338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25" name="Rectangle 598"/>
                <p:cNvSpPr>
                  <a:spLocks noChangeArrowheads="1"/>
                </p:cNvSpPr>
                <p:nvPr/>
              </p:nvSpPr>
              <p:spPr bwMode="auto">
                <a:xfrm>
                  <a:off x="3652" y="4019"/>
                  <a:ext cx="7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26" name="Freeform 599"/>
                <p:cNvSpPr>
                  <a:spLocks/>
                </p:cNvSpPr>
                <p:nvPr/>
              </p:nvSpPr>
              <p:spPr bwMode="auto">
                <a:xfrm>
                  <a:off x="3499" y="4376"/>
                  <a:ext cx="8" cy="0"/>
                </a:xfrm>
                <a:custGeom>
                  <a:avLst/>
                  <a:gdLst>
                    <a:gd name="T0" fmla="*/ 8 w 8"/>
                    <a:gd name="T1" fmla="*/ 0 w 8"/>
                    <a:gd name="T2" fmla="*/ 8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8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27" name="Freeform 600"/>
                <p:cNvSpPr>
                  <a:spLocks/>
                </p:cNvSpPr>
                <p:nvPr/>
              </p:nvSpPr>
              <p:spPr bwMode="auto">
                <a:xfrm>
                  <a:off x="3530" y="4528"/>
                  <a:ext cx="8" cy="8"/>
                </a:xfrm>
                <a:custGeom>
                  <a:avLst/>
                  <a:gdLst>
                    <a:gd name="T0" fmla="*/ 0 w 8"/>
                    <a:gd name="T1" fmla="*/ 8 h 8"/>
                    <a:gd name="T2" fmla="*/ 8 w 8"/>
                    <a:gd name="T3" fmla="*/ 0 h 8"/>
                    <a:gd name="T4" fmla="*/ 8 w 8"/>
                    <a:gd name="T5" fmla="*/ 8 h 8"/>
                    <a:gd name="T6" fmla="*/ 0 w 8"/>
                    <a:gd name="T7" fmla="*/ 8 h 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8"/>
                    <a:gd name="T14" fmla="*/ 8 w 8"/>
                    <a:gd name="T15" fmla="*/ 8 h 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8">
                      <a:moveTo>
                        <a:pt x="0" y="8"/>
                      </a:moveTo>
                      <a:lnTo>
                        <a:pt x="8" y="0"/>
                      </a:lnTo>
                      <a:lnTo>
                        <a:pt x="8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28" name="Freeform 601"/>
                <p:cNvSpPr>
                  <a:spLocks/>
                </p:cNvSpPr>
                <p:nvPr/>
              </p:nvSpPr>
              <p:spPr bwMode="auto">
                <a:xfrm>
                  <a:off x="3553" y="4695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29" name="Freeform 602"/>
                <p:cNvSpPr>
                  <a:spLocks/>
                </p:cNvSpPr>
                <p:nvPr/>
              </p:nvSpPr>
              <p:spPr bwMode="auto">
                <a:xfrm>
                  <a:off x="3439" y="4764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30" name="Freeform 603"/>
                <p:cNvSpPr>
                  <a:spLocks/>
                </p:cNvSpPr>
                <p:nvPr/>
              </p:nvSpPr>
              <p:spPr bwMode="auto">
                <a:xfrm>
                  <a:off x="3644" y="4680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31" name="Freeform 604"/>
                <p:cNvSpPr>
                  <a:spLocks/>
                </p:cNvSpPr>
                <p:nvPr/>
              </p:nvSpPr>
              <p:spPr bwMode="auto">
                <a:xfrm>
                  <a:off x="3636" y="4680"/>
                  <a:ext cx="8" cy="8"/>
                </a:xfrm>
                <a:custGeom>
                  <a:avLst/>
                  <a:gdLst>
                    <a:gd name="T0" fmla="*/ 0 w 8"/>
                    <a:gd name="T1" fmla="*/ 0 h 8"/>
                    <a:gd name="T2" fmla="*/ 8 w 8"/>
                    <a:gd name="T3" fmla="*/ 0 h 8"/>
                    <a:gd name="T4" fmla="*/ 8 w 8"/>
                    <a:gd name="T5" fmla="*/ 8 h 8"/>
                    <a:gd name="T6" fmla="*/ 0 w 8"/>
                    <a:gd name="T7" fmla="*/ 0 h 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8"/>
                    <a:gd name="T14" fmla="*/ 8 w 8"/>
                    <a:gd name="T15" fmla="*/ 8 h 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1005" name="Group 605"/>
              <p:cNvGrpSpPr>
                <a:grpSpLocks/>
              </p:cNvGrpSpPr>
              <p:nvPr/>
            </p:nvGrpSpPr>
            <p:grpSpPr bwMode="auto">
              <a:xfrm>
                <a:off x="4602165" y="4846632"/>
                <a:ext cx="3138113" cy="1981198"/>
                <a:chOff x="3591" y="3571"/>
                <a:chExt cx="2449" cy="1459"/>
              </a:xfrm>
            </p:grpSpPr>
            <p:sp>
              <p:nvSpPr>
                <p:cNvPr id="1271" name="Freeform 606"/>
                <p:cNvSpPr>
                  <a:spLocks/>
                </p:cNvSpPr>
                <p:nvPr/>
              </p:nvSpPr>
              <p:spPr bwMode="auto">
                <a:xfrm>
                  <a:off x="3659" y="4665"/>
                  <a:ext cx="8" cy="8"/>
                </a:xfrm>
                <a:custGeom>
                  <a:avLst/>
                  <a:gdLst>
                    <a:gd name="T0" fmla="*/ 0 w 8"/>
                    <a:gd name="T1" fmla="*/ 8 h 8"/>
                    <a:gd name="T2" fmla="*/ 8 w 8"/>
                    <a:gd name="T3" fmla="*/ 0 h 8"/>
                    <a:gd name="T4" fmla="*/ 8 w 8"/>
                    <a:gd name="T5" fmla="*/ 8 h 8"/>
                    <a:gd name="T6" fmla="*/ 0 w 8"/>
                    <a:gd name="T7" fmla="*/ 8 h 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8"/>
                    <a:gd name="T14" fmla="*/ 8 w 8"/>
                    <a:gd name="T15" fmla="*/ 8 h 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8">
                      <a:moveTo>
                        <a:pt x="0" y="8"/>
                      </a:moveTo>
                      <a:lnTo>
                        <a:pt x="8" y="0"/>
                      </a:lnTo>
                      <a:lnTo>
                        <a:pt x="8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72" name="Freeform 607"/>
                <p:cNvSpPr>
                  <a:spLocks/>
                </p:cNvSpPr>
                <p:nvPr/>
              </p:nvSpPr>
              <p:spPr bwMode="auto">
                <a:xfrm>
                  <a:off x="3690" y="3693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73" name="Freeform 608"/>
                <p:cNvSpPr>
                  <a:spLocks/>
                </p:cNvSpPr>
                <p:nvPr/>
              </p:nvSpPr>
              <p:spPr bwMode="auto">
                <a:xfrm>
                  <a:off x="3598" y="3768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74" name="Freeform 609"/>
                <p:cNvSpPr>
                  <a:spLocks/>
                </p:cNvSpPr>
                <p:nvPr/>
              </p:nvSpPr>
              <p:spPr bwMode="auto">
                <a:xfrm>
                  <a:off x="3598" y="3761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75" name="Freeform 610"/>
                <p:cNvSpPr>
                  <a:spLocks/>
                </p:cNvSpPr>
                <p:nvPr/>
              </p:nvSpPr>
              <p:spPr bwMode="auto">
                <a:xfrm>
                  <a:off x="3598" y="3753"/>
                  <a:ext cx="8" cy="8"/>
                </a:xfrm>
                <a:custGeom>
                  <a:avLst/>
                  <a:gdLst>
                    <a:gd name="T0" fmla="*/ 0 w 8"/>
                    <a:gd name="T1" fmla="*/ 8 h 8"/>
                    <a:gd name="T2" fmla="*/ 0 w 8"/>
                    <a:gd name="T3" fmla="*/ 0 h 8"/>
                    <a:gd name="T4" fmla="*/ 0 w 8"/>
                    <a:gd name="T5" fmla="*/ 8 h 8"/>
                    <a:gd name="T6" fmla="*/ 8 w 8"/>
                    <a:gd name="T7" fmla="*/ 8 h 8"/>
                    <a:gd name="T8" fmla="*/ 0 w 8"/>
                    <a:gd name="T9" fmla="*/ 8 h 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8"/>
                    <a:gd name="T17" fmla="*/ 8 w 8"/>
                    <a:gd name="T18" fmla="*/ 8 h 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76" name="Freeform 611"/>
                <p:cNvSpPr>
                  <a:spLocks/>
                </p:cNvSpPr>
                <p:nvPr/>
              </p:nvSpPr>
              <p:spPr bwMode="auto">
                <a:xfrm>
                  <a:off x="3591" y="3753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77" name="Rectangle 612"/>
                <p:cNvSpPr>
                  <a:spLocks noChangeArrowheads="1"/>
                </p:cNvSpPr>
                <p:nvPr/>
              </p:nvSpPr>
              <p:spPr bwMode="auto">
                <a:xfrm>
                  <a:off x="3690" y="3693"/>
                  <a:ext cx="7" cy="7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78" name="Freeform 613"/>
                <p:cNvSpPr>
                  <a:spLocks/>
                </p:cNvSpPr>
                <p:nvPr/>
              </p:nvSpPr>
              <p:spPr bwMode="auto">
                <a:xfrm>
                  <a:off x="3804" y="4597"/>
                  <a:ext cx="30" cy="30"/>
                </a:xfrm>
                <a:custGeom>
                  <a:avLst/>
                  <a:gdLst>
                    <a:gd name="T0" fmla="*/ 23 w 30"/>
                    <a:gd name="T1" fmla="*/ 30 h 30"/>
                    <a:gd name="T2" fmla="*/ 15 w 30"/>
                    <a:gd name="T3" fmla="*/ 30 h 30"/>
                    <a:gd name="T4" fmla="*/ 7 w 30"/>
                    <a:gd name="T5" fmla="*/ 30 h 30"/>
                    <a:gd name="T6" fmla="*/ 7 w 30"/>
                    <a:gd name="T7" fmla="*/ 23 h 30"/>
                    <a:gd name="T8" fmla="*/ 0 w 30"/>
                    <a:gd name="T9" fmla="*/ 23 h 30"/>
                    <a:gd name="T10" fmla="*/ 0 w 30"/>
                    <a:gd name="T11" fmla="*/ 15 h 30"/>
                    <a:gd name="T12" fmla="*/ 7 w 30"/>
                    <a:gd name="T13" fmla="*/ 15 h 30"/>
                    <a:gd name="T14" fmla="*/ 7 w 30"/>
                    <a:gd name="T15" fmla="*/ 7 h 30"/>
                    <a:gd name="T16" fmla="*/ 15 w 30"/>
                    <a:gd name="T17" fmla="*/ 7 h 30"/>
                    <a:gd name="T18" fmla="*/ 15 w 30"/>
                    <a:gd name="T19" fmla="*/ 0 h 30"/>
                    <a:gd name="T20" fmla="*/ 15 w 30"/>
                    <a:gd name="T21" fmla="*/ 7 h 30"/>
                    <a:gd name="T22" fmla="*/ 7 w 30"/>
                    <a:gd name="T23" fmla="*/ 7 h 30"/>
                    <a:gd name="T24" fmla="*/ 7 w 30"/>
                    <a:gd name="T25" fmla="*/ 15 h 30"/>
                    <a:gd name="T26" fmla="*/ 7 w 30"/>
                    <a:gd name="T27" fmla="*/ 23 h 30"/>
                    <a:gd name="T28" fmla="*/ 15 w 30"/>
                    <a:gd name="T29" fmla="*/ 23 h 30"/>
                    <a:gd name="T30" fmla="*/ 23 w 30"/>
                    <a:gd name="T31" fmla="*/ 23 h 30"/>
                    <a:gd name="T32" fmla="*/ 30 w 30"/>
                    <a:gd name="T33" fmla="*/ 23 h 30"/>
                    <a:gd name="T34" fmla="*/ 30 w 30"/>
                    <a:gd name="T35" fmla="*/ 30 h 30"/>
                    <a:gd name="T36" fmla="*/ 23 w 30"/>
                    <a:gd name="T37" fmla="*/ 30 h 30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30"/>
                    <a:gd name="T58" fmla="*/ 0 h 30"/>
                    <a:gd name="T59" fmla="*/ 30 w 30"/>
                    <a:gd name="T60" fmla="*/ 30 h 30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30" h="30">
                      <a:moveTo>
                        <a:pt x="23" y="30"/>
                      </a:moveTo>
                      <a:lnTo>
                        <a:pt x="15" y="30"/>
                      </a:lnTo>
                      <a:lnTo>
                        <a:pt x="7" y="30"/>
                      </a:lnTo>
                      <a:lnTo>
                        <a:pt x="7" y="23"/>
                      </a:lnTo>
                      <a:lnTo>
                        <a:pt x="0" y="23"/>
                      </a:lnTo>
                      <a:lnTo>
                        <a:pt x="0" y="15"/>
                      </a:lnTo>
                      <a:lnTo>
                        <a:pt x="7" y="15"/>
                      </a:lnTo>
                      <a:lnTo>
                        <a:pt x="7" y="7"/>
                      </a:lnTo>
                      <a:lnTo>
                        <a:pt x="15" y="7"/>
                      </a:lnTo>
                      <a:lnTo>
                        <a:pt x="15" y="0"/>
                      </a:lnTo>
                      <a:lnTo>
                        <a:pt x="15" y="7"/>
                      </a:lnTo>
                      <a:lnTo>
                        <a:pt x="7" y="7"/>
                      </a:lnTo>
                      <a:lnTo>
                        <a:pt x="7" y="15"/>
                      </a:lnTo>
                      <a:lnTo>
                        <a:pt x="7" y="23"/>
                      </a:lnTo>
                      <a:lnTo>
                        <a:pt x="15" y="23"/>
                      </a:lnTo>
                      <a:lnTo>
                        <a:pt x="23" y="23"/>
                      </a:lnTo>
                      <a:lnTo>
                        <a:pt x="30" y="23"/>
                      </a:lnTo>
                      <a:lnTo>
                        <a:pt x="30" y="30"/>
                      </a:lnTo>
                      <a:lnTo>
                        <a:pt x="23" y="3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79" name="Rectangle 614"/>
                <p:cNvSpPr>
                  <a:spLocks noChangeArrowheads="1"/>
                </p:cNvSpPr>
                <p:nvPr/>
              </p:nvSpPr>
              <p:spPr bwMode="auto">
                <a:xfrm>
                  <a:off x="3796" y="4635"/>
                  <a:ext cx="8" cy="7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80" name="Freeform 615"/>
                <p:cNvSpPr>
                  <a:spLocks/>
                </p:cNvSpPr>
                <p:nvPr/>
              </p:nvSpPr>
              <p:spPr bwMode="auto">
                <a:xfrm>
                  <a:off x="3849" y="4597"/>
                  <a:ext cx="23" cy="23"/>
                </a:xfrm>
                <a:custGeom>
                  <a:avLst/>
                  <a:gdLst>
                    <a:gd name="T0" fmla="*/ 23 w 23"/>
                    <a:gd name="T1" fmla="*/ 15 h 23"/>
                    <a:gd name="T2" fmla="*/ 16 w 23"/>
                    <a:gd name="T3" fmla="*/ 23 h 23"/>
                    <a:gd name="T4" fmla="*/ 8 w 23"/>
                    <a:gd name="T5" fmla="*/ 23 h 23"/>
                    <a:gd name="T6" fmla="*/ 8 w 23"/>
                    <a:gd name="T7" fmla="*/ 15 h 23"/>
                    <a:gd name="T8" fmla="*/ 0 w 23"/>
                    <a:gd name="T9" fmla="*/ 15 h 23"/>
                    <a:gd name="T10" fmla="*/ 8 w 23"/>
                    <a:gd name="T11" fmla="*/ 15 h 23"/>
                    <a:gd name="T12" fmla="*/ 8 w 23"/>
                    <a:gd name="T13" fmla="*/ 7 h 23"/>
                    <a:gd name="T14" fmla="*/ 16 w 23"/>
                    <a:gd name="T15" fmla="*/ 7 h 23"/>
                    <a:gd name="T16" fmla="*/ 23 w 23"/>
                    <a:gd name="T17" fmla="*/ 7 h 23"/>
                    <a:gd name="T18" fmla="*/ 23 w 23"/>
                    <a:gd name="T19" fmla="*/ 0 h 23"/>
                    <a:gd name="T20" fmla="*/ 23 w 23"/>
                    <a:gd name="T21" fmla="*/ 7 h 23"/>
                    <a:gd name="T22" fmla="*/ 23 w 23"/>
                    <a:gd name="T23" fmla="*/ 15 h 23"/>
                    <a:gd name="T24" fmla="*/ 16 w 23"/>
                    <a:gd name="T25" fmla="*/ 15 h 23"/>
                    <a:gd name="T26" fmla="*/ 23 w 23"/>
                    <a:gd name="T27" fmla="*/ 15 h 2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3"/>
                    <a:gd name="T43" fmla="*/ 0 h 23"/>
                    <a:gd name="T44" fmla="*/ 23 w 23"/>
                    <a:gd name="T45" fmla="*/ 23 h 23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3" h="23">
                      <a:moveTo>
                        <a:pt x="23" y="15"/>
                      </a:moveTo>
                      <a:lnTo>
                        <a:pt x="16" y="23"/>
                      </a:lnTo>
                      <a:lnTo>
                        <a:pt x="8" y="23"/>
                      </a:lnTo>
                      <a:lnTo>
                        <a:pt x="8" y="15"/>
                      </a:lnTo>
                      <a:lnTo>
                        <a:pt x="0" y="15"/>
                      </a:lnTo>
                      <a:lnTo>
                        <a:pt x="8" y="15"/>
                      </a:lnTo>
                      <a:lnTo>
                        <a:pt x="8" y="7"/>
                      </a:lnTo>
                      <a:lnTo>
                        <a:pt x="16" y="7"/>
                      </a:lnTo>
                      <a:lnTo>
                        <a:pt x="23" y="7"/>
                      </a:lnTo>
                      <a:lnTo>
                        <a:pt x="23" y="0"/>
                      </a:lnTo>
                      <a:lnTo>
                        <a:pt x="23" y="7"/>
                      </a:lnTo>
                      <a:lnTo>
                        <a:pt x="23" y="15"/>
                      </a:lnTo>
                      <a:lnTo>
                        <a:pt x="16" y="15"/>
                      </a:lnTo>
                      <a:lnTo>
                        <a:pt x="23" y="15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81" name="Freeform 616"/>
                <p:cNvSpPr>
                  <a:spLocks/>
                </p:cNvSpPr>
                <p:nvPr/>
              </p:nvSpPr>
              <p:spPr bwMode="auto">
                <a:xfrm>
                  <a:off x="3674" y="4658"/>
                  <a:ext cx="236" cy="113"/>
                </a:xfrm>
                <a:custGeom>
                  <a:avLst/>
                  <a:gdLst>
                    <a:gd name="T0" fmla="*/ 229 w 236"/>
                    <a:gd name="T1" fmla="*/ 98 h 113"/>
                    <a:gd name="T2" fmla="*/ 213 w 236"/>
                    <a:gd name="T3" fmla="*/ 91 h 113"/>
                    <a:gd name="T4" fmla="*/ 206 w 236"/>
                    <a:gd name="T5" fmla="*/ 106 h 113"/>
                    <a:gd name="T6" fmla="*/ 198 w 236"/>
                    <a:gd name="T7" fmla="*/ 91 h 113"/>
                    <a:gd name="T8" fmla="*/ 191 w 236"/>
                    <a:gd name="T9" fmla="*/ 75 h 113"/>
                    <a:gd name="T10" fmla="*/ 175 w 236"/>
                    <a:gd name="T11" fmla="*/ 83 h 113"/>
                    <a:gd name="T12" fmla="*/ 160 w 236"/>
                    <a:gd name="T13" fmla="*/ 91 h 113"/>
                    <a:gd name="T14" fmla="*/ 153 w 236"/>
                    <a:gd name="T15" fmla="*/ 75 h 113"/>
                    <a:gd name="T16" fmla="*/ 130 w 236"/>
                    <a:gd name="T17" fmla="*/ 75 h 113"/>
                    <a:gd name="T18" fmla="*/ 130 w 236"/>
                    <a:gd name="T19" fmla="*/ 53 h 113"/>
                    <a:gd name="T20" fmla="*/ 145 w 236"/>
                    <a:gd name="T21" fmla="*/ 45 h 113"/>
                    <a:gd name="T22" fmla="*/ 130 w 236"/>
                    <a:gd name="T23" fmla="*/ 45 h 113"/>
                    <a:gd name="T24" fmla="*/ 107 w 236"/>
                    <a:gd name="T25" fmla="*/ 37 h 113"/>
                    <a:gd name="T26" fmla="*/ 115 w 236"/>
                    <a:gd name="T27" fmla="*/ 22 h 113"/>
                    <a:gd name="T28" fmla="*/ 99 w 236"/>
                    <a:gd name="T29" fmla="*/ 22 h 113"/>
                    <a:gd name="T30" fmla="*/ 84 w 236"/>
                    <a:gd name="T31" fmla="*/ 15 h 113"/>
                    <a:gd name="T32" fmla="*/ 69 w 236"/>
                    <a:gd name="T33" fmla="*/ 7 h 113"/>
                    <a:gd name="T34" fmla="*/ 54 w 236"/>
                    <a:gd name="T35" fmla="*/ 0 h 113"/>
                    <a:gd name="T36" fmla="*/ 46 w 236"/>
                    <a:gd name="T37" fmla="*/ 15 h 113"/>
                    <a:gd name="T38" fmla="*/ 31 w 236"/>
                    <a:gd name="T39" fmla="*/ 22 h 113"/>
                    <a:gd name="T40" fmla="*/ 23 w 236"/>
                    <a:gd name="T41" fmla="*/ 22 h 113"/>
                    <a:gd name="T42" fmla="*/ 8 w 236"/>
                    <a:gd name="T43" fmla="*/ 30 h 113"/>
                    <a:gd name="T44" fmla="*/ 8 w 236"/>
                    <a:gd name="T45" fmla="*/ 22 h 113"/>
                    <a:gd name="T46" fmla="*/ 16 w 236"/>
                    <a:gd name="T47" fmla="*/ 22 h 113"/>
                    <a:gd name="T48" fmla="*/ 38 w 236"/>
                    <a:gd name="T49" fmla="*/ 22 h 113"/>
                    <a:gd name="T50" fmla="*/ 46 w 236"/>
                    <a:gd name="T51" fmla="*/ 7 h 113"/>
                    <a:gd name="T52" fmla="*/ 61 w 236"/>
                    <a:gd name="T53" fmla="*/ 0 h 113"/>
                    <a:gd name="T54" fmla="*/ 69 w 236"/>
                    <a:gd name="T55" fmla="*/ 15 h 113"/>
                    <a:gd name="T56" fmla="*/ 84 w 236"/>
                    <a:gd name="T57" fmla="*/ 7 h 113"/>
                    <a:gd name="T58" fmla="*/ 99 w 236"/>
                    <a:gd name="T59" fmla="*/ 15 h 113"/>
                    <a:gd name="T60" fmla="*/ 107 w 236"/>
                    <a:gd name="T61" fmla="*/ 15 h 113"/>
                    <a:gd name="T62" fmla="*/ 115 w 236"/>
                    <a:gd name="T63" fmla="*/ 30 h 113"/>
                    <a:gd name="T64" fmla="*/ 122 w 236"/>
                    <a:gd name="T65" fmla="*/ 45 h 113"/>
                    <a:gd name="T66" fmla="*/ 137 w 236"/>
                    <a:gd name="T67" fmla="*/ 37 h 113"/>
                    <a:gd name="T68" fmla="*/ 145 w 236"/>
                    <a:gd name="T69" fmla="*/ 53 h 113"/>
                    <a:gd name="T70" fmla="*/ 130 w 236"/>
                    <a:gd name="T71" fmla="*/ 60 h 113"/>
                    <a:gd name="T72" fmla="*/ 137 w 236"/>
                    <a:gd name="T73" fmla="*/ 75 h 113"/>
                    <a:gd name="T74" fmla="*/ 160 w 236"/>
                    <a:gd name="T75" fmla="*/ 68 h 113"/>
                    <a:gd name="T76" fmla="*/ 160 w 236"/>
                    <a:gd name="T77" fmla="*/ 91 h 113"/>
                    <a:gd name="T78" fmla="*/ 175 w 236"/>
                    <a:gd name="T79" fmla="*/ 83 h 113"/>
                    <a:gd name="T80" fmla="*/ 191 w 236"/>
                    <a:gd name="T81" fmla="*/ 75 h 113"/>
                    <a:gd name="T82" fmla="*/ 198 w 236"/>
                    <a:gd name="T83" fmla="*/ 91 h 113"/>
                    <a:gd name="T84" fmla="*/ 206 w 236"/>
                    <a:gd name="T85" fmla="*/ 106 h 113"/>
                    <a:gd name="T86" fmla="*/ 213 w 236"/>
                    <a:gd name="T87" fmla="*/ 91 h 113"/>
                    <a:gd name="T88" fmla="*/ 229 w 236"/>
                    <a:gd name="T89" fmla="*/ 98 h 113"/>
                    <a:gd name="T90" fmla="*/ 236 w 236"/>
                    <a:gd name="T91" fmla="*/ 113 h 113"/>
                    <a:gd name="T92" fmla="*/ 8 w 236"/>
                    <a:gd name="T93" fmla="*/ 22 h 113"/>
                    <a:gd name="T94" fmla="*/ 8 w 236"/>
                    <a:gd name="T95" fmla="*/ 30 h 113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36"/>
                    <a:gd name="T145" fmla="*/ 0 h 113"/>
                    <a:gd name="T146" fmla="*/ 236 w 236"/>
                    <a:gd name="T147" fmla="*/ 113 h 113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36" h="113">
                      <a:moveTo>
                        <a:pt x="236" y="113"/>
                      </a:moveTo>
                      <a:lnTo>
                        <a:pt x="229" y="106"/>
                      </a:lnTo>
                      <a:lnTo>
                        <a:pt x="229" y="98"/>
                      </a:lnTo>
                      <a:lnTo>
                        <a:pt x="229" y="91"/>
                      </a:lnTo>
                      <a:lnTo>
                        <a:pt x="221" y="91"/>
                      </a:lnTo>
                      <a:lnTo>
                        <a:pt x="213" y="91"/>
                      </a:lnTo>
                      <a:lnTo>
                        <a:pt x="213" y="98"/>
                      </a:lnTo>
                      <a:lnTo>
                        <a:pt x="213" y="106"/>
                      </a:lnTo>
                      <a:lnTo>
                        <a:pt x="206" y="106"/>
                      </a:lnTo>
                      <a:lnTo>
                        <a:pt x="198" y="106"/>
                      </a:lnTo>
                      <a:lnTo>
                        <a:pt x="198" y="98"/>
                      </a:lnTo>
                      <a:lnTo>
                        <a:pt x="198" y="91"/>
                      </a:lnTo>
                      <a:lnTo>
                        <a:pt x="198" y="83"/>
                      </a:lnTo>
                      <a:lnTo>
                        <a:pt x="191" y="83"/>
                      </a:lnTo>
                      <a:lnTo>
                        <a:pt x="191" y="75"/>
                      </a:lnTo>
                      <a:lnTo>
                        <a:pt x="183" y="75"/>
                      </a:lnTo>
                      <a:lnTo>
                        <a:pt x="175" y="75"/>
                      </a:lnTo>
                      <a:lnTo>
                        <a:pt x="175" y="83"/>
                      </a:lnTo>
                      <a:lnTo>
                        <a:pt x="168" y="83"/>
                      </a:lnTo>
                      <a:lnTo>
                        <a:pt x="168" y="91"/>
                      </a:lnTo>
                      <a:lnTo>
                        <a:pt x="160" y="91"/>
                      </a:lnTo>
                      <a:lnTo>
                        <a:pt x="160" y="83"/>
                      </a:lnTo>
                      <a:lnTo>
                        <a:pt x="160" y="75"/>
                      </a:lnTo>
                      <a:lnTo>
                        <a:pt x="153" y="75"/>
                      </a:lnTo>
                      <a:lnTo>
                        <a:pt x="145" y="75"/>
                      </a:lnTo>
                      <a:lnTo>
                        <a:pt x="137" y="75"/>
                      </a:lnTo>
                      <a:lnTo>
                        <a:pt x="130" y="75"/>
                      </a:lnTo>
                      <a:lnTo>
                        <a:pt x="130" y="68"/>
                      </a:lnTo>
                      <a:lnTo>
                        <a:pt x="130" y="60"/>
                      </a:lnTo>
                      <a:lnTo>
                        <a:pt x="130" y="53"/>
                      </a:lnTo>
                      <a:lnTo>
                        <a:pt x="137" y="53"/>
                      </a:lnTo>
                      <a:lnTo>
                        <a:pt x="145" y="53"/>
                      </a:lnTo>
                      <a:lnTo>
                        <a:pt x="145" y="45"/>
                      </a:lnTo>
                      <a:lnTo>
                        <a:pt x="145" y="37"/>
                      </a:lnTo>
                      <a:lnTo>
                        <a:pt x="137" y="37"/>
                      </a:lnTo>
                      <a:lnTo>
                        <a:pt x="130" y="45"/>
                      </a:lnTo>
                      <a:lnTo>
                        <a:pt x="122" y="45"/>
                      </a:lnTo>
                      <a:lnTo>
                        <a:pt x="115" y="37"/>
                      </a:lnTo>
                      <a:lnTo>
                        <a:pt x="107" y="37"/>
                      </a:lnTo>
                      <a:lnTo>
                        <a:pt x="107" y="30"/>
                      </a:lnTo>
                      <a:lnTo>
                        <a:pt x="115" y="30"/>
                      </a:lnTo>
                      <a:lnTo>
                        <a:pt x="115" y="22"/>
                      </a:lnTo>
                      <a:lnTo>
                        <a:pt x="115" y="15"/>
                      </a:lnTo>
                      <a:lnTo>
                        <a:pt x="107" y="22"/>
                      </a:lnTo>
                      <a:lnTo>
                        <a:pt x="99" y="22"/>
                      </a:lnTo>
                      <a:lnTo>
                        <a:pt x="99" y="15"/>
                      </a:lnTo>
                      <a:lnTo>
                        <a:pt x="92" y="15"/>
                      </a:lnTo>
                      <a:lnTo>
                        <a:pt x="84" y="15"/>
                      </a:lnTo>
                      <a:lnTo>
                        <a:pt x="77" y="15"/>
                      </a:lnTo>
                      <a:lnTo>
                        <a:pt x="69" y="15"/>
                      </a:lnTo>
                      <a:lnTo>
                        <a:pt x="69" y="7"/>
                      </a:lnTo>
                      <a:lnTo>
                        <a:pt x="69" y="0"/>
                      </a:lnTo>
                      <a:lnTo>
                        <a:pt x="61" y="0"/>
                      </a:lnTo>
                      <a:lnTo>
                        <a:pt x="54" y="0"/>
                      </a:lnTo>
                      <a:lnTo>
                        <a:pt x="54" y="7"/>
                      </a:lnTo>
                      <a:lnTo>
                        <a:pt x="54" y="15"/>
                      </a:lnTo>
                      <a:lnTo>
                        <a:pt x="46" y="15"/>
                      </a:lnTo>
                      <a:lnTo>
                        <a:pt x="38" y="15"/>
                      </a:lnTo>
                      <a:lnTo>
                        <a:pt x="38" y="22"/>
                      </a:lnTo>
                      <a:lnTo>
                        <a:pt x="31" y="22"/>
                      </a:lnTo>
                      <a:lnTo>
                        <a:pt x="31" y="30"/>
                      </a:lnTo>
                      <a:lnTo>
                        <a:pt x="31" y="22"/>
                      </a:lnTo>
                      <a:lnTo>
                        <a:pt x="23" y="22"/>
                      </a:lnTo>
                      <a:lnTo>
                        <a:pt x="23" y="30"/>
                      </a:lnTo>
                      <a:lnTo>
                        <a:pt x="16" y="30"/>
                      </a:lnTo>
                      <a:lnTo>
                        <a:pt x="8" y="30"/>
                      </a:lnTo>
                      <a:lnTo>
                        <a:pt x="0" y="30"/>
                      </a:lnTo>
                      <a:lnTo>
                        <a:pt x="0" y="22"/>
                      </a:lnTo>
                      <a:lnTo>
                        <a:pt x="8" y="22"/>
                      </a:lnTo>
                      <a:lnTo>
                        <a:pt x="16" y="22"/>
                      </a:lnTo>
                      <a:lnTo>
                        <a:pt x="16" y="30"/>
                      </a:lnTo>
                      <a:lnTo>
                        <a:pt x="16" y="22"/>
                      </a:lnTo>
                      <a:lnTo>
                        <a:pt x="23" y="22"/>
                      </a:lnTo>
                      <a:lnTo>
                        <a:pt x="31" y="22"/>
                      </a:lnTo>
                      <a:lnTo>
                        <a:pt x="38" y="22"/>
                      </a:lnTo>
                      <a:lnTo>
                        <a:pt x="38" y="15"/>
                      </a:lnTo>
                      <a:lnTo>
                        <a:pt x="46" y="15"/>
                      </a:lnTo>
                      <a:lnTo>
                        <a:pt x="46" y="7"/>
                      </a:lnTo>
                      <a:lnTo>
                        <a:pt x="46" y="0"/>
                      </a:lnTo>
                      <a:lnTo>
                        <a:pt x="54" y="0"/>
                      </a:lnTo>
                      <a:lnTo>
                        <a:pt x="61" y="0"/>
                      </a:lnTo>
                      <a:lnTo>
                        <a:pt x="69" y="0"/>
                      </a:lnTo>
                      <a:lnTo>
                        <a:pt x="69" y="7"/>
                      </a:lnTo>
                      <a:lnTo>
                        <a:pt x="69" y="15"/>
                      </a:lnTo>
                      <a:lnTo>
                        <a:pt x="77" y="15"/>
                      </a:lnTo>
                      <a:lnTo>
                        <a:pt x="84" y="15"/>
                      </a:lnTo>
                      <a:lnTo>
                        <a:pt x="84" y="7"/>
                      </a:lnTo>
                      <a:lnTo>
                        <a:pt x="92" y="7"/>
                      </a:lnTo>
                      <a:lnTo>
                        <a:pt x="92" y="15"/>
                      </a:lnTo>
                      <a:lnTo>
                        <a:pt x="99" y="15"/>
                      </a:lnTo>
                      <a:lnTo>
                        <a:pt x="99" y="22"/>
                      </a:lnTo>
                      <a:lnTo>
                        <a:pt x="107" y="22"/>
                      </a:lnTo>
                      <a:lnTo>
                        <a:pt x="107" y="15"/>
                      </a:lnTo>
                      <a:lnTo>
                        <a:pt x="115" y="15"/>
                      </a:lnTo>
                      <a:lnTo>
                        <a:pt x="115" y="22"/>
                      </a:lnTo>
                      <a:lnTo>
                        <a:pt x="115" y="30"/>
                      </a:lnTo>
                      <a:lnTo>
                        <a:pt x="115" y="37"/>
                      </a:lnTo>
                      <a:lnTo>
                        <a:pt x="122" y="37"/>
                      </a:lnTo>
                      <a:lnTo>
                        <a:pt x="122" y="45"/>
                      </a:lnTo>
                      <a:lnTo>
                        <a:pt x="130" y="45"/>
                      </a:lnTo>
                      <a:lnTo>
                        <a:pt x="130" y="37"/>
                      </a:lnTo>
                      <a:lnTo>
                        <a:pt x="137" y="37"/>
                      </a:lnTo>
                      <a:lnTo>
                        <a:pt x="145" y="37"/>
                      </a:lnTo>
                      <a:lnTo>
                        <a:pt x="145" y="45"/>
                      </a:lnTo>
                      <a:lnTo>
                        <a:pt x="145" y="53"/>
                      </a:lnTo>
                      <a:lnTo>
                        <a:pt x="137" y="53"/>
                      </a:lnTo>
                      <a:lnTo>
                        <a:pt x="137" y="60"/>
                      </a:lnTo>
                      <a:lnTo>
                        <a:pt x="130" y="60"/>
                      </a:lnTo>
                      <a:lnTo>
                        <a:pt x="130" y="68"/>
                      </a:lnTo>
                      <a:lnTo>
                        <a:pt x="130" y="75"/>
                      </a:lnTo>
                      <a:lnTo>
                        <a:pt x="137" y="75"/>
                      </a:lnTo>
                      <a:lnTo>
                        <a:pt x="145" y="75"/>
                      </a:lnTo>
                      <a:lnTo>
                        <a:pt x="153" y="68"/>
                      </a:lnTo>
                      <a:lnTo>
                        <a:pt x="160" y="68"/>
                      </a:lnTo>
                      <a:lnTo>
                        <a:pt x="160" y="75"/>
                      </a:lnTo>
                      <a:lnTo>
                        <a:pt x="160" y="83"/>
                      </a:lnTo>
                      <a:lnTo>
                        <a:pt x="160" y="91"/>
                      </a:lnTo>
                      <a:lnTo>
                        <a:pt x="168" y="91"/>
                      </a:lnTo>
                      <a:lnTo>
                        <a:pt x="168" y="83"/>
                      </a:lnTo>
                      <a:lnTo>
                        <a:pt x="175" y="83"/>
                      </a:lnTo>
                      <a:lnTo>
                        <a:pt x="175" y="75"/>
                      </a:lnTo>
                      <a:lnTo>
                        <a:pt x="183" y="75"/>
                      </a:lnTo>
                      <a:lnTo>
                        <a:pt x="191" y="75"/>
                      </a:lnTo>
                      <a:lnTo>
                        <a:pt x="191" y="83"/>
                      </a:lnTo>
                      <a:lnTo>
                        <a:pt x="198" y="83"/>
                      </a:lnTo>
                      <a:lnTo>
                        <a:pt x="198" y="91"/>
                      </a:lnTo>
                      <a:lnTo>
                        <a:pt x="206" y="98"/>
                      </a:lnTo>
                      <a:lnTo>
                        <a:pt x="198" y="98"/>
                      </a:lnTo>
                      <a:lnTo>
                        <a:pt x="206" y="106"/>
                      </a:lnTo>
                      <a:lnTo>
                        <a:pt x="213" y="106"/>
                      </a:lnTo>
                      <a:lnTo>
                        <a:pt x="213" y="98"/>
                      </a:lnTo>
                      <a:lnTo>
                        <a:pt x="213" y="91"/>
                      </a:lnTo>
                      <a:lnTo>
                        <a:pt x="221" y="91"/>
                      </a:lnTo>
                      <a:lnTo>
                        <a:pt x="229" y="91"/>
                      </a:lnTo>
                      <a:lnTo>
                        <a:pt x="229" y="98"/>
                      </a:lnTo>
                      <a:lnTo>
                        <a:pt x="229" y="106"/>
                      </a:lnTo>
                      <a:lnTo>
                        <a:pt x="236" y="106"/>
                      </a:lnTo>
                      <a:lnTo>
                        <a:pt x="236" y="113"/>
                      </a:lnTo>
                      <a:lnTo>
                        <a:pt x="236" y="106"/>
                      </a:lnTo>
                      <a:lnTo>
                        <a:pt x="236" y="113"/>
                      </a:lnTo>
                      <a:lnTo>
                        <a:pt x="8" y="22"/>
                      </a:lnTo>
                      <a:lnTo>
                        <a:pt x="16" y="22"/>
                      </a:lnTo>
                      <a:lnTo>
                        <a:pt x="16" y="30"/>
                      </a:lnTo>
                      <a:lnTo>
                        <a:pt x="8" y="30"/>
                      </a:lnTo>
                      <a:lnTo>
                        <a:pt x="8" y="22"/>
                      </a:lnTo>
                      <a:lnTo>
                        <a:pt x="236" y="113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82" name="Freeform 617"/>
                <p:cNvSpPr>
                  <a:spLocks/>
                </p:cNvSpPr>
                <p:nvPr/>
              </p:nvSpPr>
              <p:spPr bwMode="auto">
                <a:xfrm>
                  <a:off x="3674" y="4658"/>
                  <a:ext cx="236" cy="113"/>
                </a:xfrm>
                <a:custGeom>
                  <a:avLst/>
                  <a:gdLst>
                    <a:gd name="T0" fmla="*/ 229 w 236"/>
                    <a:gd name="T1" fmla="*/ 98 h 113"/>
                    <a:gd name="T2" fmla="*/ 213 w 236"/>
                    <a:gd name="T3" fmla="*/ 91 h 113"/>
                    <a:gd name="T4" fmla="*/ 206 w 236"/>
                    <a:gd name="T5" fmla="*/ 106 h 113"/>
                    <a:gd name="T6" fmla="*/ 198 w 236"/>
                    <a:gd name="T7" fmla="*/ 91 h 113"/>
                    <a:gd name="T8" fmla="*/ 191 w 236"/>
                    <a:gd name="T9" fmla="*/ 75 h 113"/>
                    <a:gd name="T10" fmla="*/ 175 w 236"/>
                    <a:gd name="T11" fmla="*/ 83 h 113"/>
                    <a:gd name="T12" fmla="*/ 160 w 236"/>
                    <a:gd name="T13" fmla="*/ 91 h 113"/>
                    <a:gd name="T14" fmla="*/ 153 w 236"/>
                    <a:gd name="T15" fmla="*/ 75 h 113"/>
                    <a:gd name="T16" fmla="*/ 130 w 236"/>
                    <a:gd name="T17" fmla="*/ 75 h 113"/>
                    <a:gd name="T18" fmla="*/ 130 w 236"/>
                    <a:gd name="T19" fmla="*/ 53 h 113"/>
                    <a:gd name="T20" fmla="*/ 145 w 236"/>
                    <a:gd name="T21" fmla="*/ 45 h 113"/>
                    <a:gd name="T22" fmla="*/ 130 w 236"/>
                    <a:gd name="T23" fmla="*/ 45 h 113"/>
                    <a:gd name="T24" fmla="*/ 107 w 236"/>
                    <a:gd name="T25" fmla="*/ 37 h 113"/>
                    <a:gd name="T26" fmla="*/ 115 w 236"/>
                    <a:gd name="T27" fmla="*/ 22 h 113"/>
                    <a:gd name="T28" fmla="*/ 99 w 236"/>
                    <a:gd name="T29" fmla="*/ 22 h 113"/>
                    <a:gd name="T30" fmla="*/ 84 w 236"/>
                    <a:gd name="T31" fmla="*/ 15 h 113"/>
                    <a:gd name="T32" fmla="*/ 69 w 236"/>
                    <a:gd name="T33" fmla="*/ 7 h 113"/>
                    <a:gd name="T34" fmla="*/ 54 w 236"/>
                    <a:gd name="T35" fmla="*/ 0 h 113"/>
                    <a:gd name="T36" fmla="*/ 46 w 236"/>
                    <a:gd name="T37" fmla="*/ 15 h 113"/>
                    <a:gd name="T38" fmla="*/ 31 w 236"/>
                    <a:gd name="T39" fmla="*/ 22 h 113"/>
                    <a:gd name="T40" fmla="*/ 23 w 236"/>
                    <a:gd name="T41" fmla="*/ 22 h 113"/>
                    <a:gd name="T42" fmla="*/ 8 w 236"/>
                    <a:gd name="T43" fmla="*/ 30 h 113"/>
                    <a:gd name="T44" fmla="*/ 8 w 236"/>
                    <a:gd name="T45" fmla="*/ 22 h 113"/>
                    <a:gd name="T46" fmla="*/ 16 w 236"/>
                    <a:gd name="T47" fmla="*/ 22 h 113"/>
                    <a:gd name="T48" fmla="*/ 38 w 236"/>
                    <a:gd name="T49" fmla="*/ 22 h 113"/>
                    <a:gd name="T50" fmla="*/ 46 w 236"/>
                    <a:gd name="T51" fmla="*/ 7 h 113"/>
                    <a:gd name="T52" fmla="*/ 61 w 236"/>
                    <a:gd name="T53" fmla="*/ 0 h 113"/>
                    <a:gd name="T54" fmla="*/ 69 w 236"/>
                    <a:gd name="T55" fmla="*/ 15 h 113"/>
                    <a:gd name="T56" fmla="*/ 84 w 236"/>
                    <a:gd name="T57" fmla="*/ 7 h 113"/>
                    <a:gd name="T58" fmla="*/ 99 w 236"/>
                    <a:gd name="T59" fmla="*/ 15 h 113"/>
                    <a:gd name="T60" fmla="*/ 107 w 236"/>
                    <a:gd name="T61" fmla="*/ 15 h 113"/>
                    <a:gd name="T62" fmla="*/ 115 w 236"/>
                    <a:gd name="T63" fmla="*/ 30 h 113"/>
                    <a:gd name="T64" fmla="*/ 122 w 236"/>
                    <a:gd name="T65" fmla="*/ 45 h 113"/>
                    <a:gd name="T66" fmla="*/ 137 w 236"/>
                    <a:gd name="T67" fmla="*/ 37 h 113"/>
                    <a:gd name="T68" fmla="*/ 145 w 236"/>
                    <a:gd name="T69" fmla="*/ 53 h 113"/>
                    <a:gd name="T70" fmla="*/ 130 w 236"/>
                    <a:gd name="T71" fmla="*/ 60 h 113"/>
                    <a:gd name="T72" fmla="*/ 137 w 236"/>
                    <a:gd name="T73" fmla="*/ 75 h 113"/>
                    <a:gd name="T74" fmla="*/ 160 w 236"/>
                    <a:gd name="T75" fmla="*/ 68 h 113"/>
                    <a:gd name="T76" fmla="*/ 160 w 236"/>
                    <a:gd name="T77" fmla="*/ 91 h 113"/>
                    <a:gd name="T78" fmla="*/ 175 w 236"/>
                    <a:gd name="T79" fmla="*/ 83 h 113"/>
                    <a:gd name="T80" fmla="*/ 191 w 236"/>
                    <a:gd name="T81" fmla="*/ 75 h 113"/>
                    <a:gd name="T82" fmla="*/ 198 w 236"/>
                    <a:gd name="T83" fmla="*/ 91 h 113"/>
                    <a:gd name="T84" fmla="*/ 206 w 236"/>
                    <a:gd name="T85" fmla="*/ 106 h 113"/>
                    <a:gd name="T86" fmla="*/ 213 w 236"/>
                    <a:gd name="T87" fmla="*/ 91 h 113"/>
                    <a:gd name="T88" fmla="*/ 229 w 236"/>
                    <a:gd name="T89" fmla="*/ 98 h 113"/>
                    <a:gd name="T90" fmla="*/ 236 w 236"/>
                    <a:gd name="T91" fmla="*/ 113 h 113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36"/>
                    <a:gd name="T139" fmla="*/ 0 h 113"/>
                    <a:gd name="T140" fmla="*/ 236 w 236"/>
                    <a:gd name="T141" fmla="*/ 113 h 113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36" h="113">
                      <a:moveTo>
                        <a:pt x="236" y="113"/>
                      </a:moveTo>
                      <a:lnTo>
                        <a:pt x="229" y="106"/>
                      </a:lnTo>
                      <a:lnTo>
                        <a:pt x="229" y="98"/>
                      </a:lnTo>
                      <a:lnTo>
                        <a:pt x="229" y="91"/>
                      </a:lnTo>
                      <a:lnTo>
                        <a:pt x="221" y="91"/>
                      </a:lnTo>
                      <a:lnTo>
                        <a:pt x="213" y="91"/>
                      </a:lnTo>
                      <a:lnTo>
                        <a:pt x="213" y="98"/>
                      </a:lnTo>
                      <a:lnTo>
                        <a:pt x="213" y="106"/>
                      </a:lnTo>
                      <a:lnTo>
                        <a:pt x="206" y="106"/>
                      </a:lnTo>
                      <a:lnTo>
                        <a:pt x="198" y="106"/>
                      </a:lnTo>
                      <a:lnTo>
                        <a:pt x="198" y="98"/>
                      </a:lnTo>
                      <a:lnTo>
                        <a:pt x="198" y="91"/>
                      </a:lnTo>
                      <a:lnTo>
                        <a:pt x="198" y="83"/>
                      </a:lnTo>
                      <a:lnTo>
                        <a:pt x="191" y="83"/>
                      </a:lnTo>
                      <a:lnTo>
                        <a:pt x="191" y="75"/>
                      </a:lnTo>
                      <a:lnTo>
                        <a:pt x="183" y="75"/>
                      </a:lnTo>
                      <a:lnTo>
                        <a:pt x="175" y="75"/>
                      </a:lnTo>
                      <a:lnTo>
                        <a:pt x="175" y="83"/>
                      </a:lnTo>
                      <a:lnTo>
                        <a:pt x="168" y="83"/>
                      </a:lnTo>
                      <a:lnTo>
                        <a:pt x="168" y="91"/>
                      </a:lnTo>
                      <a:lnTo>
                        <a:pt x="160" y="91"/>
                      </a:lnTo>
                      <a:lnTo>
                        <a:pt x="160" y="83"/>
                      </a:lnTo>
                      <a:lnTo>
                        <a:pt x="160" y="75"/>
                      </a:lnTo>
                      <a:lnTo>
                        <a:pt x="153" y="75"/>
                      </a:lnTo>
                      <a:lnTo>
                        <a:pt x="145" y="75"/>
                      </a:lnTo>
                      <a:lnTo>
                        <a:pt x="137" y="75"/>
                      </a:lnTo>
                      <a:lnTo>
                        <a:pt x="130" y="75"/>
                      </a:lnTo>
                      <a:lnTo>
                        <a:pt x="130" y="68"/>
                      </a:lnTo>
                      <a:lnTo>
                        <a:pt x="130" y="60"/>
                      </a:lnTo>
                      <a:lnTo>
                        <a:pt x="130" y="53"/>
                      </a:lnTo>
                      <a:lnTo>
                        <a:pt x="137" y="53"/>
                      </a:lnTo>
                      <a:lnTo>
                        <a:pt x="145" y="53"/>
                      </a:lnTo>
                      <a:lnTo>
                        <a:pt x="145" y="45"/>
                      </a:lnTo>
                      <a:lnTo>
                        <a:pt x="145" y="37"/>
                      </a:lnTo>
                      <a:lnTo>
                        <a:pt x="137" y="37"/>
                      </a:lnTo>
                      <a:lnTo>
                        <a:pt x="130" y="45"/>
                      </a:lnTo>
                      <a:lnTo>
                        <a:pt x="122" y="45"/>
                      </a:lnTo>
                      <a:lnTo>
                        <a:pt x="115" y="37"/>
                      </a:lnTo>
                      <a:lnTo>
                        <a:pt x="107" y="37"/>
                      </a:lnTo>
                      <a:lnTo>
                        <a:pt x="107" y="30"/>
                      </a:lnTo>
                      <a:lnTo>
                        <a:pt x="115" y="30"/>
                      </a:lnTo>
                      <a:lnTo>
                        <a:pt x="115" y="22"/>
                      </a:lnTo>
                      <a:lnTo>
                        <a:pt x="115" y="15"/>
                      </a:lnTo>
                      <a:lnTo>
                        <a:pt x="107" y="22"/>
                      </a:lnTo>
                      <a:lnTo>
                        <a:pt x="99" y="22"/>
                      </a:lnTo>
                      <a:lnTo>
                        <a:pt x="99" y="15"/>
                      </a:lnTo>
                      <a:lnTo>
                        <a:pt x="92" y="15"/>
                      </a:lnTo>
                      <a:lnTo>
                        <a:pt x="84" y="15"/>
                      </a:lnTo>
                      <a:lnTo>
                        <a:pt x="77" y="15"/>
                      </a:lnTo>
                      <a:lnTo>
                        <a:pt x="69" y="15"/>
                      </a:lnTo>
                      <a:lnTo>
                        <a:pt x="69" y="7"/>
                      </a:lnTo>
                      <a:lnTo>
                        <a:pt x="69" y="0"/>
                      </a:lnTo>
                      <a:lnTo>
                        <a:pt x="61" y="0"/>
                      </a:lnTo>
                      <a:lnTo>
                        <a:pt x="54" y="0"/>
                      </a:lnTo>
                      <a:lnTo>
                        <a:pt x="54" y="7"/>
                      </a:lnTo>
                      <a:lnTo>
                        <a:pt x="54" y="15"/>
                      </a:lnTo>
                      <a:lnTo>
                        <a:pt x="46" y="15"/>
                      </a:lnTo>
                      <a:lnTo>
                        <a:pt x="38" y="15"/>
                      </a:lnTo>
                      <a:lnTo>
                        <a:pt x="38" y="22"/>
                      </a:lnTo>
                      <a:lnTo>
                        <a:pt x="31" y="22"/>
                      </a:lnTo>
                      <a:lnTo>
                        <a:pt x="31" y="30"/>
                      </a:lnTo>
                      <a:lnTo>
                        <a:pt x="31" y="22"/>
                      </a:lnTo>
                      <a:lnTo>
                        <a:pt x="23" y="22"/>
                      </a:lnTo>
                      <a:lnTo>
                        <a:pt x="23" y="30"/>
                      </a:lnTo>
                      <a:lnTo>
                        <a:pt x="16" y="30"/>
                      </a:lnTo>
                      <a:lnTo>
                        <a:pt x="8" y="30"/>
                      </a:lnTo>
                      <a:lnTo>
                        <a:pt x="0" y="30"/>
                      </a:lnTo>
                      <a:lnTo>
                        <a:pt x="0" y="22"/>
                      </a:lnTo>
                      <a:lnTo>
                        <a:pt x="8" y="22"/>
                      </a:lnTo>
                      <a:lnTo>
                        <a:pt x="16" y="22"/>
                      </a:lnTo>
                      <a:lnTo>
                        <a:pt x="16" y="30"/>
                      </a:lnTo>
                      <a:lnTo>
                        <a:pt x="16" y="22"/>
                      </a:lnTo>
                      <a:lnTo>
                        <a:pt x="23" y="22"/>
                      </a:lnTo>
                      <a:lnTo>
                        <a:pt x="31" y="22"/>
                      </a:lnTo>
                      <a:lnTo>
                        <a:pt x="38" y="22"/>
                      </a:lnTo>
                      <a:lnTo>
                        <a:pt x="38" y="15"/>
                      </a:lnTo>
                      <a:lnTo>
                        <a:pt x="46" y="15"/>
                      </a:lnTo>
                      <a:lnTo>
                        <a:pt x="46" y="7"/>
                      </a:lnTo>
                      <a:lnTo>
                        <a:pt x="46" y="0"/>
                      </a:lnTo>
                      <a:lnTo>
                        <a:pt x="54" y="0"/>
                      </a:lnTo>
                      <a:lnTo>
                        <a:pt x="61" y="0"/>
                      </a:lnTo>
                      <a:lnTo>
                        <a:pt x="69" y="0"/>
                      </a:lnTo>
                      <a:lnTo>
                        <a:pt x="69" y="7"/>
                      </a:lnTo>
                      <a:lnTo>
                        <a:pt x="69" y="15"/>
                      </a:lnTo>
                      <a:lnTo>
                        <a:pt x="77" y="15"/>
                      </a:lnTo>
                      <a:lnTo>
                        <a:pt x="84" y="15"/>
                      </a:lnTo>
                      <a:lnTo>
                        <a:pt x="84" y="7"/>
                      </a:lnTo>
                      <a:lnTo>
                        <a:pt x="92" y="7"/>
                      </a:lnTo>
                      <a:lnTo>
                        <a:pt x="92" y="15"/>
                      </a:lnTo>
                      <a:lnTo>
                        <a:pt x="99" y="15"/>
                      </a:lnTo>
                      <a:lnTo>
                        <a:pt x="99" y="22"/>
                      </a:lnTo>
                      <a:lnTo>
                        <a:pt x="107" y="22"/>
                      </a:lnTo>
                      <a:lnTo>
                        <a:pt x="107" y="15"/>
                      </a:lnTo>
                      <a:lnTo>
                        <a:pt x="115" y="15"/>
                      </a:lnTo>
                      <a:lnTo>
                        <a:pt x="115" y="22"/>
                      </a:lnTo>
                      <a:lnTo>
                        <a:pt x="115" y="30"/>
                      </a:lnTo>
                      <a:lnTo>
                        <a:pt x="115" y="37"/>
                      </a:lnTo>
                      <a:lnTo>
                        <a:pt x="122" y="37"/>
                      </a:lnTo>
                      <a:lnTo>
                        <a:pt x="122" y="45"/>
                      </a:lnTo>
                      <a:lnTo>
                        <a:pt x="130" y="45"/>
                      </a:lnTo>
                      <a:lnTo>
                        <a:pt x="130" y="37"/>
                      </a:lnTo>
                      <a:lnTo>
                        <a:pt x="137" y="37"/>
                      </a:lnTo>
                      <a:lnTo>
                        <a:pt x="145" y="37"/>
                      </a:lnTo>
                      <a:lnTo>
                        <a:pt x="145" y="45"/>
                      </a:lnTo>
                      <a:lnTo>
                        <a:pt x="145" y="53"/>
                      </a:lnTo>
                      <a:lnTo>
                        <a:pt x="137" y="53"/>
                      </a:lnTo>
                      <a:lnTo>
                        <a:pt x="137" y="60"/>
                      </a:lnTo>
                      <a:lnTo>
                        <a:pt x="130" y="60"/>
                      </a:lnTo>
                      <a:lnTo>
                        <a:pt x="130" y="68"/>
                      </a:lnTo>
                      <a:lnTo>
                        <a:pt x="130" y="75"/>
                      </a:lnTo>
                      <a:lnTo>
                        <a:pt x="137" y="75"/>
                      </a:lnTo>
                      <a:lnTo>
                        <a:pt x="145" y="75"/>
                      </a:lnTo>
                      <a:lnTo>
                        <a:pt x="153" y="68"/>
                      </a:lnTo>
                      <a:lnTo>
                        <a:pt x="160" y="68"/>
                      </a:lnTo>
                      <a:lnTo>
                        <a:pt x="160" y="75"/>
                      </a:lnTo>
                      <a:lnTo>
                        <a:pt x="160" y="83"/>
                      </a:lnTo>
                      <a:lnTo>
                        <a:pt x="160" y="91"/>
                      </a:lnTo>
                      <a:lnTo>
                        <a:pt x="168" y="91"/>
                      </a:lnTo>
                      <a:lnTo>
                        <a:pt x="168" y="83"/>
                      </a:lnTo>
                      <a:lnTo>
                        <a:pt x="175" y="83"/>
                      </a:lnTo>
                      <a:lnTo>
                        <a:pt x="175" y="75"/>
                      </a:lnTo>
                      <a:lnTo>
                        <a:pt x="183" y="75"/>
                      </a:lnTo>
                      <a:lnTo>
                        <a:pt x="191" y="75"/>
                      </a:lnTo>
                      <a:lnTo>
                        <a:pt x="191" y="83"/>
                      </a:lnTo>
                      <a:lnTo>
                        <a:pt x="198" y="83"/>
                      </a:lnTo>
                      <a:lnTo>
                        <a:pt x="198" y="91"/>
                      </a:lnTo>
                      <a:lnTo>
                        <a:pt x="206" y="98"/>
                      </a:lnTo>
                      <a:lnTo>
                        <a:pt x="198" y="98"/>
                      </a:lnTo>
                      <a:lnTo>
                        <a:pt x="206" y="106"/>
                      </a:lnTo>
                      <a:lnTo>
                        <a:pt x="213" y="106"/>
                      </a:lnTo>
                      <a:lnTo>
                        <a:pt x="213" y="98"/>
                      </a:lnTo>
                      <a:lnTo>
                        <a:pt x="213" y="91"/>
                      </a:lnTo>
                      <a:lnTo>
                        <a:pt x="221" y="91"/>
                      </a:lnTo>
                      <a:lnTo>
                        <a:pt x="229" y="91"/>
                      </a:lnTo>
                      <a:lnTo>
                        <a:pt x="229" y="98"/>
                      </a:lnTo>
                      <a:lnTo>
                        <a:pt x="229" y="106"/>
                      </a:lnTo>
                      <a:lnTo>
                        <a:pt x="236" y="106"/>
                      </a:lnTo>
                      <a:lnTo>
                        <a:pt x="236" y="113"/>
                      </a:lnTo>
                      <a:lnTo>
                        <a:pt x="236" y="106"/>
                      </a:lnTo>
                      <a:lnTo>
                        <a:pt x="236" y="113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83" name="Freeform 618"/>
                <p:cNvSpPr>
                  <a:spLocks/>
                </p:cNvSpPr>
                <p:nvPr/>
              </p:nvSpPr>
              <p:spPr bwMode="auto">
                <a:xfrm>
                  <a:off x="3781" y="4688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84" name="Rectangle 619"/>
                <p:cNvSpPr>
                  <a:spLocks noChangeArrowheads="1"/>
                </p:cNvSpPr>
                <p:nvPr/>
              </p:nvSpPr>
              <p:spPr bwMode="auto">
                <a:xfrm>
                  <a:off x="3682" y="4680"/>
                  <a:ext cx="8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85" name="Freeform 620"/>
                <p:cNvSpPr>
                  <a:spLocks/>
                </p:cNvSpPr>
                <p:nvPr/>
              </p:nvSpPr>
              <p:spPr bwMode="auto">
                <a:xfrm>
                  <a:off x="3781" y="4673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86" name="Freeform 621"/>
                <p:cNvSpPr>
                  <a:spLocks/>
                </p:cNvSpPr>
                <p:nvPr/>
              </p:nvSpPr>
              <p:spPr bwMode="auto">
                <a:xfrm>
                  <a:off x="3811" y="4627"/>
                  <a:ext cx="8" cy="8"/>
                </a:xfrm>
                <a:custGeom>
                  <a:avLst/>
                  <a:gdLst>
                    <a:gd name="T0" fmla="*/ 0 w 8"/>
                    <a:gd name="T1" fmla="*/ 8 h 8"/>
                    <a:gd name="T2" fmla="*/ 8 w 8"/>
                    <a:gd name="T3" fmla="*/ 8 h 8"/>
                    <a:gd name="T4" fmla="*/ 8 w 8"/>
                    <a:gd name="T5" fmla="*/ 0 h 8"/>
                    <a:gd name="T6" fmla="*/ 8 w 8"/>
                    <a:gd name="T7" fmla="*/ 8 h 8"/>
                    <a:gd name="T8" fmla="*/ 0 w 8"/>
                    <a:gd name="T9" fmla="*/ 8 h 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8"/>
                    <a:gd name="T17" fmla="*/ 8 w 8"/>
                    <a:gd name="T18" fmla="*/ 8 h 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8">
                      <a:moveTo>
                        <a:pt x="0" y="8"/>
                      </a:moveTo>
                      <a:lnTo>
                        <a:pt x="8" y="8"/>
                      </a:lnTo>
                      <a:lnTo>
                        <a:pt x="8" y="0"/>
                      </a:lnTo>
                      <a:lnTo>
                        <a:pt x="8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87" name="Rectangle 622"/>
                <p:cNvSpPr>
                  <a:spLocks noChangeArrowheads="1"/>
                </p:cNvSpPr>
                <p:nvPr/>
              </p:nvSpPr>
              <p:spPr bwMode="auto">
                <a:xfrm>
                  <a:off x="3819" y="4650"/>
                  <a:ext cx="8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88" name="Freeform 623"/>
                <p:cNvSpPr>
                  <a:spLocks/>
                </p:cNvSpPr>
                <p:nvPr/>
              </p:nvSpPr>
              <p:spPr bwMode="auto">
                <a:xfrm>
                  <a:off x="3804" y="4673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89" name="Freeform 624"/>
                <p:cNvSpPr>
                  <a:spLocks/>
                </p:cNvSpPr>
                <p:nvPr/>
              </p:nvSpPr>
              <p:spPr bwMode="auto">
                <a:xfrm>
                  <a:off x="3834" y="4703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90" name="Freeform 625"/>
                <p:cNvSpPr>
                  <a:spLocks/>
                </p:cNvSpPr>
                <p:nvPr/>
              </p:nvSpPr>
              <p:spPr bwMode="auto">
                <a:xfrm>
                  <a:off x="3796" y="4779"/>
                  <a:ext cx="8" cy="8"/>
                </a:xfrm>
                <a:custGeom>
                  <a:avLst/>
                  <a:gdLst>
                    <a:gd name="T0" fmla="*/ 0 w 8"/>
                    <a:gd name="T1" fmla="*/ 8 h 8"/>
                    <a:gd name="T2" fmla="*/ 8 w 8"/>
                    <a:gd name="T3" fmla="*/ 8 h 8"/>
                    <a:gd name="T4" fmla="*/ 8 w 8"/>
                    <a:gd name="T5" fmla="*/ 0 h 8"/>
                    <a:gd name="T6" fmla="*/ 8 w 8"/>
                    <a:gd name="T7" fmla="*/ 8 h 8"/>
                    <a:gd name="T8" fmla="*/ 0 w 8"/>
                    <a:gd name="T9" fmla="*/ 8 h 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8"/>
                    <a:gd name="T17" fmla="*/ 8 w 8"/>
                    <a:gd name="T18" fmla="*/ 8 h 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8">
                      <a:moveTo>
                        <a:pt x="0" y="8"/>
                      </a:moveTo>
                      <a:lnTo>
                        <a:pt x="8" y="8"/>
                      </a:lnTo>
                      <a:lnTo>
                        <a:pt x="8" y="0"/>
                      </a:lnTo>
                      <a:lnTo>
                        <a:pt x="8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91" name="Freeform 626"/>
                <p:cNvSpPr>
                  <a:spLocks/>
                </p:cNvSpPr>
                <p:nvPr/>
              </p:nvSpPr>
              <p:spPr bwMode="auto">
                <a:xfrm>
                  <a:off x="4359" y="4893"/>
                  <a:ext cx="15" cy="15"/>
                </a:xfrm>
                <a:custGeom>
                  <a:avLst/>
                  <a:gdLst>
                    <a:gd name="T0" fmla="*/ 8 w 15"/>
                    <a:gd name="T1" fmla="*/ 15 h 15"/>
                    <a:gd name="T2" fmla="*/ 0 w 15"/>
                    <a:gd name="T3" fmla="*/ 8 h 15"/>
                    <a:gd name="T4" fmla="*/ 8 w 15"/>
                    <a:gd name="T5" fmla="*/ 8 h 15"/>
                    <a:gd name="T6" fmla="*/ 8 w 15"/>
                    <a:gd name="T7" fmla="*/ 0 h 15"/>
                    <a:gd name="T8" fmla="*/ 15 w 15"/>
                    <a:gd name="T9" fmla="*/ 0 h 15"/>
                    <a:gd name="T10" fmla="*/ 8 w 15"/>
                    <a:gd name="T11" fmla="*/ 8 h 15"/>
                    <a:gd name="T12" fmla="*/ 15 w 15"/>
                    <a:gd name="T13" fmla="*/ 8 h 15"/>
                    <a:gd name="T14" fmla="*/ 15 w 15"/>
                    <a:gd name="T15" fmla="*/ 15 h 15"/>
                    <a:gd name="T16" fmla="*/ 8 w 15"/>
                    <a:gd name="T17" fmla="*/ 15 h 15"/>
                    <a:gd name="T18" fmla="*/ 8 w 15"/>
                    <a:gd name="T19" fmla="*/ 8 h 15"/>
                    <a:gd name="T20" fmla="*/ 8 w 15"/>
                    <a:gd name="T21" fmla="*/ 15 h 1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5"/>
                    <a:gd name="T34" fmla="*/ 0 h 15"/>
                    <a:gd name="T35" fmla="*/ 15 w 15"/>
                    <a:gd name="T36" fmla="*/ 15 h 1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5" h="15">
                      <a:moveTo>
                        <a:pt x="8" y="15"/>
                      </a:moveTo>
                      <a:lnTo>
                        <a:pt x="0" y="8"/>
                      </a:lnTo>
                      <a:lnTo>
                        <a:pt x="8" y="8"/>
                      </a:lnTo>
                      <a:lnTo>
                        <a:pt x="8" y="0"/>
                      </a:lnTo>
                      <a:lnTo>
                        <a:pt x="15" y="0"/>
                      </a:lnTo>
                      <a:lnTo>
                        <a:pt x="8" y="8"/>
                      </a:lnTo>
                      <a:lnTo>
                        <a:pt x="15" y="8"/>
                      </a:lnTo>
                      <a:lnTo>
                        <a:pt x="15" y="15"/>
                      </a:lnTo>
                      <a:lnTo>
                        <a:pt x="8" y="15"/>
                      </a:lnTo>
                      <a:lnTo>
                        <a:pt x="8" y="8"/>
                      </a:lnTo>
                      <a:lnTo>
                        <a:pt x="8" y="15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92" name="Freeform 627"/>
                <p:cNvSpPr>
                  <a:spLocks/>
                </p:cNvSpPr>
                <p:nvPr/>
              </p:nvSpPr>
              <p:spPr bwMode="auto">
                <a:xfrm>
                  <a:off x="4374" y="4354"/>
                  <a:ext cx="16" cy="15"/>
                </a:xfrm>
                <a:custGeom>
                  <a:avLst/>
                  <a:gdLst>
                    <a:gd name="T0" fmla="*/ 8 w 16"/>
                    <a:gd name="T1" fmla="*/ 0 h 15"/>
                    <a:gd name="T2" fmla="*/ 8 w 16"/>
                    <a:gd name="T3" fmla="*/ 7 h 15"/>
                    <a:gd name="T4" fmla="*/ 8 w 16"/>
                    <a:gd name="T5" fmla="*/ 15 h 15"/>
                    <a:gd name="T6" fmla="*/ 16 w 16"/>
                    <a:gd name="T7" fmla="*/ 15 h 15"/>
                    <a:gd name="T8" fmla="*/ 8 w 16"/>
                    <a:gd name="T9" fmla="*/ 15 h 15"/>
                    <a:gd name="T10" fmla="*/ 8 w 16"/>
                    <a:gd name="T11" fmla="*/ 7 h 15"/>
                    <a:gd name="T12" fmla="*/ 0 w 16"/>
                    <a:gd name="T13" fmla="*/ 7 h 15"/>
                    <a:gd name="T14" fmla="*/ 8 w 16"/>
                    <a:gd name="T15" fmla="*/ 7 h 15"/>
                    <a:gd name="T16" fmla="*/ 8 w 16"/>
                    <a:gd name="T17" fmla="*/ 0 h 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5"/>
                    <a:gd name="T29" fmla="*/ 16 w 16"/>
                    <a:gd name="T30" fmla="*/ 15 h 1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5">
                      <a:moveTo>
                        <a:pt x="8" y="0"/>
                      </a:moveTo>
                      <a:lnTo>
                        <a:pt x="8" y="7"/>
                      </a:lnTo>
                      <a:lnTo>
                        <a:pt x="8" y="15"/>
                      </a:lnTo>
                      <a:lnTo>
                        <a:pt x="16" y="15"/>
                      </a:lnTo>
                      <a:lnTo>
                        <a:pt x="8" y="15"/>
                      </a:lnTo>
                      <a:lnTo>
                        <a:pt x="8" y="7"/>
                      </a:lnTo>
                      <a:lnTo>
                        <a:pt x="0" y="7"/>
                      </a:lnTo>
                      <a:lnTo>
                        <a:pt x="8" y="7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93" name="Freeform 628"/>
                <p:cNvSpPr>
                  <a:spLocks/>
                </p:cNvSpPr>
                <p:nvPr/>
              </p:nvSpPr>
              <p:spPr bwMode="auto">
                <a:xfrm>
                  <a:off x="4526" y="4399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94" name="Freeform 629"/>
                <p:cNvSpPr>
                  <a:spLocks/>
                </p:cNvSpPr>
                <p:nvPr/>
              </p:nvSpPr>
              <p:spPr bwMode="auto">
                <a:xfrm>
                  <a:off x="4526" y="4430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95" name="Freeform 630"/>
                <p:cNvSpPr>
                  <a:spLocks/>
                </p:cNvSpPr>
                <p:nvPr/>
              </p:nvSpPr>
              <p:spPr bwMode="auto">
                <a:xfrm>
                  <a:off x="4496" y="4840"/>
                  <a:ext cx="8" cy="7"/>
                </a:xfrm>
                <a:custGeom>
                  <a:avLst/>
                  <a:gdLst>
                    <a:gd name="T0" fmla="*/ 8 w 8"/>
                    <a:gd name="T1" fmla="*/ 0 h 7"/>
                    <a:gd name="T2" fmla="*/ 8 w 8"/>
                    <a:gd name="T3" fmla="*/ 7 h 7"/>
                    <a:gd name="T4" fmla="*/ 0 w 8"/>
                    <a:gd name="T5" fmla="*/ 7 h 7"/>
                    <a:gd name="T6" fmla="*/ 8 w 8"/>
                    <a:gd name="T7" fmla="*/ 7 h 7"/>
                    <a:gd name="T8" fmla="*/ 8 w 8"/>
                    <a:gd name="T9" fmla="*/ 0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7"/>
                    <a:gd name="T17" fmla="*/ 8 w 8"/>
                    <a:gd name="T18" fmla="*/ 7 h 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7">
                      <a:moveTo>
                        <a:pt x="8" y="0"/>
                      </a:moveTo>
                      <a:lnTo>
                        <a:pt x="8" y="7"/>
                      </a:lnTo>
                      <a:lnTo>
                        <a:pt x="0" y="7"/>
                      </a:lnTo>
                      <a:lnTo>
                        <a:pt x="8" y="7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96" name="Freeform 631"/>
                <p:cNvSpPr>
                  <a:spLocks/>
                </p:cNvSpPr>
                <p:nvPr/>
              </p:nvSpPr>
              <p:spPr bwMode="auto">
                <a:xfrm>
                  <a:off x="4534" y="4961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97" name="Freeform 632"/>
                <p:cNvSpPr>
                  <a:spLocks/>
                </p:cNvSpPr>
                <p:nvPr/>
              </p:nvSpPr>
              <p:spPr bwMode="auto">
                <a:xfrm>
                  <a:off x="4587" y="5015"/>
                  <a:ext cx="8" cy="15"/>
                </a:xfrm>
                <a:custGeom>
                  <a:avLst/>
                  <a:gdLst>
                    <a:gd name="T0" fmla="*/ 8 w 8"/>
                    <a:gd name="T1" fmla="*/ 15 h 15"/>
                    <a:gd name="T2" fmla="*/ 8 w 8"/>
                    <a:gd name="T3" fmla="*/ 7 h 15"/>
                    <a:gd name="T4" fmla="*/ 8 w 8"/>
                    <a:gd name="T5" fmla="*/ 0 h 15"/>
                    <a:gd name="T6" fmla="*/ 0 w 8"/>
                    <a:gd name="T7" fmla="*/ 0 h 15"/>
                    <a:gd name="T8" fmla="*/ 8 w 8"/>
                    <a:gd name="T9" fmla="*/ 0 h 15"/>
                    <a:gd name="T10" fmla="*/ 8 w 8"/>
                    <a:gd name="T11" fmla="*/ 7 h 15"/>
                    <a:gd name="T12" fmla="*/ 8 w 8"/>
                    <a:gd name="T13" fmla="*/ 15 h 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15"/>
                    <a:gd name="T23" fmla="*/ 8 w 8"/>
                    <a:gd name="T24" fmla="*/ 15 h 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15">
                      <a:moveTo>
                        <a:pt x="8" y="15"/>
                      </a:moveTo>
                      <a:lnTo>
                        <a:pt x="8" y="7"/>
                      </a:lnTo>
                      <a:lnTo>
                        <a:pt x="8" y="0"/>
                      </a:ln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8" y="7"/>
                      </a:lnTo>
                      <a:lnTo>
                        <a:pt x="8" y="15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98" name="Rectangle 633"/>
                <p:cNvSpPr>
                  <a:spLocks noChangeArrowheads="1"/>
                </p:cNvSpPr>
                <p:nvPr/>
              </p:nvSpPr>
              <p:spPr bwMode="auto">
                <a:xfrm>
                  <a:off x="4603" y="4999"/>
                  <a:ext cx="7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99" name="Rectangle 634"/>
                <p:cNvSpPr>
                  <a:spLocks noChangeArrowheads="1"/>
                </p:cNvSpPr>
                <p:nvPr/>
              </p:nvSpPr>
              <p:spPr bwMode="auto">
                <a:xfrm>
                  <a:off x="4618" y="5007"/>
                  <a:ext cx="7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00" name="Freeform 635"/>
                <p:cNvSpPr>
                  <a:spLocks/>
                </p:cNvSpPr>
                <p:nvPr/>
              </p:nvSpPr>
              <p:spPr bwMode="auto">
                <a:xfrm>
                  <a:off x="4740" y="4695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01" name="Freeform 636"/>
                <p:cNvSpPr>
                  <a:spLocks/>
                </p:cNvSpPr>
                <p:nvPr/>
              </p:nvSpPr>
              <p:spPr bwMode="auto">
                <a:xfrm>
                  <a:off x="4740" y="4711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02" name="Freeform 637"/>
                <p:cNvSpPr>
                  <a:spLocks/>
                </p:cNvSpPr>
                <p:nvPr/>
              </p:nvSpPr>
              <p:spPr bwMode="auto">
                <a:xfrm>
                  <a:off x="4724" y="4316"/>
                  <a:ext cx="0" cy="7"/>
                </a:xfrm>
                <a:custGeom>
                  <a:avLst/>
                  <a:gdLst>
                    <a:gd name="T0" fmla="*/ 7 h 7"/>
                    <a:gd name="T1" fmla="*/ 0 h 7"/>
                    <a:gd name="T2" fmla="*/ 7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03" name="Freeform 638"/>
                <p:cNvSpPr>
                  <a:spLocks/>
                </p:cNvSpPr>
                <p:nvPr/>
              </p:nvSpPr>
              <p:spPr bwMode="auto">
                <a:xfrm>
                  <a:off x="4770" y="4255"/>
                  <a:ext cx="8" cy="7"/>
                </a:xfrm>
                <a:custGeom>
                  <a:avLst/>
                  <a:gdLst>
                    <a:gd name="T0" fmla="*/ 8 w 8"/>
                    <a:gd name="T1" fmla="*/ 0 h 7"/>
                    <a:gd name="T2" fmla="*/ 8 w 8"/>
                    <a:gd name="T3" fmla="*/ 7 h 7"/>
                    <a:gd name="T4" fmla="*/ 0 w 8"/>
                    <a:gd name="T5" fmla="*/ 7 h 7"/>
                    <a:gd name="T6" fmla="*/ 8 w 8"/>
                    <a:gd name="T7" fmla="*/ 7 h 7"/>
                    <a:gd name="T8" fmla="*/ 8 w 8"/>
                    <a:gd name="T9" fmla="*/ 0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7"/>
                    <a:gd name="T17" fmla="*/ 8 w 8"/>
                    <a:gd name="T18" fmla="*/ 7 h 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7">
                      <a:moveTo>
                        <a:pt x="8" y="0"/>
                      </a:moveTo>
                      <a:lnTo>
                        <a:pt x="8" y="7"/>
                      </a:lnTo>
                      <a:lnTo>
                        <a:pt x="0" y="7"/>
                      </a:lnTo>
                      <a:lnTo>
                        <a:pt x="8" y="7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04" name="Freeform 639"/>
                <p:cNvSpPr>
                  <a:spLocks/>
                </p:cNvSpPr>
                <p:nvPr/>
              </p:nvSpPr>
              <p:spPr bwMode="auto">
                <a:xfrm>
                  <a:off x="4701" y="4468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05" name="Freeform 640"/>
                <p:cNvSpPr>
                  <a:spLocks/>
                </p:cNvSpPr>
                <p:nvPr/>
              </p:nvSpPr>
              <p:spPr bwMode="auto">
                <a:xfrm>
                  <a:off x="4808" y="4247"/>
                  <a:ext cx="8" cy="8"/>
                </a:xfrm>
                <a:custGeom>
                  <a:avLst/>
                  <a:gdLst>
                    <a:gd name="T0" fmla="*/ 8 w 8"/>
                    <a:gd name="T1" fmla="*/ 0 h 8"/>
                    <a:gd name="T2" fmla="*/ 0 w 8"/>
                    <a:gd name="T3" fmla="*/ 0 h 8"/>
                    <a:gd name="T4" fmla="*/ 8 w 8"/>
                    <a:gd name="T5" fmla="*/ 0 h 8"/>
                    <a:gd name="T6" fmla="*/ 8 w 8"/>
                    <a:gd name="T7" fmla="*/ 8 h 8"/>
                    <a:gd name="T8" fmla="*/ 0 w 8"/>
                    <a:gd name="T9" fmla="*/ 8 h 8"/>
                    <a:gd name="T10" fmla="*/ 8 w 8"/>
                    <a:gd name="T11" fmla="*/ 0 h 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"/>
                    <a:gd name="T19" fmla="*/ 0 h 8"/>
                    <a:gd name="T20" fmla="*/ 8 w 8"/>
                    <a:gd name="T21" fmla="*/ 8 h 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" h="8">
                      <a:moveTo>
                        <a:pt x="8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06" name="Freeform 641"/>
                <p:cNvSpPr>
                  <a:spLocks/>
                </p:cNvSpPr>
                <p:nvPr/>
              </p:nvSpPr>
              <p:spPr bwMode="auto">
                <a:xfrm>
                  <a:off x="4701" y="4209"/>
                  <a:ext cx="8" cy="15"/>
                </a:xfrm>
                <a:custGeom>
                  <a:avLst/>
                  <a:gdLst>
                    <a:gd name="T0" fmla="*/ 0 w 8"/>
                    <a:gd name="T1" fmla="*/ 15 h 15"/>
                    <a:gd name="T2" fmla="*/ 0 w 8"/>
                    <a:gd name="T3" fmla="*/ 8 h 15"/>
                    <a:gd name="T4" fmla="*/ 0 w 8"/>
                    <a:gd name="T5" fmla="*/ 0 h 15"/>
                    <a:gd name="T6" fmla="*/ 8 w 8"/>
                    <a:gd name="T7" fmla="*/ 0 h 15"/>
                    <a:gd name="T8" fmla="*/ 8 w 8"/>
                    <a:gd name="T9" fmla="*/ 8 h 15"/>
                    <a:gd name="T10" fmla="*/ 0 w 8"/>
                    <a:gd name="T11" fmla="*/ 8 h 15"/>
                    <a:gd name="T12" fmla="*/ 0 w 8"/>
                    <a:gd name="T13" fmla="*/ 15 h 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15"/>
                    <a:gd name="T23" fmla="*/ 8 w 8"/>
                    <a:gd name="T24" fmla="*/ 15 h 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15">
                      <a:moveTo>
                        <a:pt x="0" y="15"/>
                      </a:move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07" name="Freeform 642"/>
                <p:cNvSpPr>
                  <a:spLocks/>
                </p:cNvSpPr>
                <p:nvPr/>
              </p:nvSpPr>
              <p:spPr bwMode="auto">
                <a:xfrm>
                  <a:off x="4671" y="4247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08" name="Freeform 643"/>
                <p:cNvSpPr>
                  <a:spLocks/>
                </p:cNvSpPr>
                <p:nvPr/>
              </p:nvSpPr>
              <p:spPr bwMode="auto">
                <a:xfrm>
                  <a:off x="5021" y="4057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09" name="Freeform 644"/>
                <p:cNvSpPr>
                  <a:spLocks/>
                </p:cNvSpPr>
                <p:nvPr/>
              </p:nvSpPr>
              <p:spPr bwMode="auto">
                <a:xfrm>
                  <a:off x="4953" y="4126"/>
                  <a:ext cx="7" cy="15"/>
                </a:xfrm>
                <a:custGeom>
                  <a:avLst/>
                  <a:gdLst>
                    <a:gd name="T0" fmla="*/ 0 w 7"/>
                    <a:gd name="T1" fmla="*/ 7 h 15"/>
                    <a:gd name="T2" fmla="*/ 0 w 7"/>
                    <a:gd name="T3" fmla="*/ 0 h 15"/>
                    <a:gd name="T4" fmla="*/ 0 w 7"/>
                    <a:gd name="T5" fmla="*/ 7 h 15"/>
                    <a:gd name="T6" fmla="*/ 7 w 7"/>
                    <a:gd name="T7" fmla="*/ 7 h 15"/>
                    <a:gd name="T8" fmla="*/ 7 w 7"/>
                    <a:gd name="T9" fmla="*/ 15 h 15"/>
                    <a:gd name="T10" fmla="*/ 0 w 7"/>
                    <a:gd name="T11" fmla="*/ 15 h 15"/>
                    <a:gd name="T12" fmla="*/ 0 w 7"/>
                    <a:gd name="T13" fmla="*/ 7 h 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"/>
                    <a:gd name="T22" fmla="*/ 0 h 15"/>
                    <a:gd name="T23" fmla="*/ 7 w 7"/>
                    <a:gd name="T24" fmla="*/ 15 h 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" h="15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lnTo>
                        <a:pt x="7" y="7"/>
                      </a:lnTo>
                      <a:lnTo>
                        <a:pt x="7" y="15"/>
                      </a:lnTo>
                      <a:lnTo>
                        <a:pt x="0" y="15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10" name="Freeform 645"/>
                <p:cNvSpPr>
                  <a:spLocks/>
                </p:cNvSpPr>
                <p:nvPr/>
              </p:nvSpPr>
              <p:spPr bwMode="auto">
                <a:xfrm>
                  <a:off x="4953" y="4080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11" name="Freeform 646"/>
                <p:cNvSpPr>
                  <a:spLocks/>
                </p:cNvSpPr>
                <p:nvPr/>
              </p:nvSpPr>
              <p:spPr bwMode="auto">
                <a:xfrm>
                  <a:off x="4899" y="4088"/>
                  <a:ext cx="8" cy="7"/>
                </a:xfrm>
                <a:custGeom>
                  <a:avLst/>
                  <a:gdLst>
                    <a:gd name="T0" fmla="*/ 0 w 8"/>
                    <a:gd name="T1" fmla="*/ 0 h 7"/>
                    <a:gd name="T2" fmla="*/ 8 w 8"/>
                    <a:gd name="T3" fmla="*/ 0 h 7"/>
                    <a:gd name="T4" fmla="*/ 8 w 8"/>
                    <a:gd name="T5" fmla="*/ 7 h 7"/>
                    <a:gd name="T6" fmla="*/ 8 w 8"/>
                    <a:gd name="T7" fmla="*/ 0 h 7"/>
                    <a:gd name="T8" fmla="*/ 8 w 8"/>
                    <a:gd name="T9" fmla="*/ 7 h 7"/>
                    <a:gd name="T10" fmla="*/ 0 w 8"/>
                    <a:gd name="T11" fmla="*/ 7 h 7"/>
                    <a:gd name="T12" fmla="*/ 0 w 8"/>
                    <a:gd name="T13" fmla="*/ 0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7"/>
                    <a:gd name="T23" fmla="*/ 8 w 8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7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7"/>
                      </a:lnTo>
                      <a:lnTo>
                        <a:pt x="8" y="0"/>
                      </a:lnTo>
                      <a:lnTo>
                        <a:pt x="8" y="7"/>
                      </a:ln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12" name="Rectangle 647"/>
                <p:cNvSpPr>
                  <a:spLocks noChangeArrowheads="1"/>
                </p:cNvSpPr>
                <p:nvPr/>
              </p:nvSpPr>
              <p:spPr bwMode="auto">
                <a:xfrm>
                  <a:off x="5029" y="4126"/>
                  <a:ext cx="7" cy="7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13" name="Freeform 648"/>
                <p:cNvSpPr>
                  <a:spLocks/>
                </p:cNvSpPr>
                <p:nvPr/>
              </p:nvSpPr>
              <p:spPr bwMode="auto">
                <a:xfrm>
                  <a:off x="4846" y="4156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14" name="Rectangle 649"/>
                <p:cNvSpPr>
                  <a:spLocks noChangeArrowheads="1"/>
                </p:cNvSpPr>
                <p:nvPr/>
              </p:nvSpPr>
              <p:spPr bwMode="auto">
                <a:xfrm>
                  <a:off x="4854" y="4148"/>
                  <a:ext cx="7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15" name="Freeform 650"/>
                <p:cNvSpPr>
                  <a:spLocks/>
                </p:cNvSpPr>
                <p:nvPr/>
              </p:nvSpPr>
              <p:spPr bwMode="auto">
                <a:xfrm>
                  <a:off x="4854" y="4202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16" name="Freeform 651"/>
                <p:cNvSpPr>
                  <a:spLocks/>
                </p:cNvSpPr>
                <p:nvPr/>
              </p:nvSpPr>
              <p:spPr bwMode="auto">
                <a:xfrm>
                  <a:off x="4861" y="4217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17" name="Freeform 652"/>
                <p:cNvSpPr>
                  <a:spLocks/>
                </p:cNvSpPr>
                <p:nvPr/>
              </p:nvSpPr>
              <p:spPr bwMode="auto">
                <a:xfrm>
                  <a:off x="4793" y="4148"/>
                  <a:ext cx="7" cy="8"/>
                </a:xfrm>
                <a:custGeom>
                  <a:avLst/>
                  <a:gdLst>
                    <a:gd name="T0" fmla="*/ 0 w 7"/>
                    <a:gd name="T1" fmla="*/ 8 h 8"/>
                    <a:gd name="T2" fmla="*/ 0 w 7"/>
                    <a:gd name="T3" fmla="*/ 0 h 8"/>
                    <a:gd name="T4" fmla="*/ 7 w 7"/>
                    <a:gd name="T5" fmla="*/ 0 h 8"/>
                    <a:gd name="T6" fmla="*/ 0 w 7"/>
                    <a:gd name="T7" fmla="*/ 0 h 8"/>
                    <a:gd name="T8" fmla="*/ 0 w 7"/>
                    <a:gd name="T9" fmla="*/ 8 h 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8"/>
                    <a:gd name="T17" fmla="*/ 7 w 7"/>
                    <a:gd name="T18" fmla="*/ 8 h 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18" name="Freeform 653"/>
                <p:cNvSpPr>
                  <a:spLocks/>
                </p:cNvSpPr>
                <p:nvPr/>
              </p:nvSpPr>
              <p:spPr bwMode="auto">
                <a:xfrm>
                  <a:off x="4960" y="4179"/>
                  <a:ext cx="15" cy="15"/>
                </a:xfrm>
                <a:custGeom>
                  <a:avLst/>
                  <a:gdLst>
                    <a:gd name="T0" fmla="*/ 0 w 15"/>
                    <a:gd name="T1" fmla="*/ 15 h 15"/>
                    <a:gd name="T2" fmla="*/ 0 w 15"/>
                    <a:gd name="T3" fmla="*/ 7 h 15"/>
                    <a:gd name="T4" fmla="*/ 0 w 15"/>
                    <a:gd name="T5" fmla="*/ 0 h 15"/>
                    <a:gd name="T6" fmla="*/ 8 w 15"/>
                    <a:gd name="T7" fmla="*/ 0 h 15"/>
                    <a:gd name="T8" fmla="*/ 15 w 15"/>
                    <a:gd name="T9" fmla="*/ 0 h 15"/>
                    <a:gd name="T10" fmla="*/ 15 w 15"/>
                    <a:gd name="T11" fmla="*/ 7 h 15"/>
                    <a:gd name="T12" fmla="*/ 15 w 15"/>
                    <a:gd name="T13" fmla="*/ 15 h 15"/>
                    <a:gd name="T14" fmla="*/ 8 w 15"/>
                    <a:gd name="T15" fmla="*/ 15 h 15"/>
                    <a:gd name="T16" fmla="*/ 0 w 15"/>
                    <a:gd name="T17" fmla="*/ 15 h 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"/>
                    <a:gd name="T28" fmla="*/ 0 h 15"/>
                    <a:gd name="T29" fmla="*/ 15 w 15"/>
                    <a:gd name="T30" fmla="*/ 15 h 1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" h="15">
                      <a:moveTo>
                        <a:pt x="0" y="15"/>
                      </a:moveTo>
                      <a:lnTo>
                        <a:pt x="0" y="7"/>
                      </a:ln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15" y="0"/>
                      </a:lnTo>
                      <a:lnTo>
                        <a:pt x="15" y="7"/>
                      </a:lnTo>
                      <a:lnTo>
                        <a:pt x="15" y="15"/>
                      </a:lnTo>
                      <a:lnTo>
                        <a:pt x="8" y="15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19" name="Freeform 654"/>
                <p:cNvSpPr>
                  <a:spLocks/>
                </p:cNvSpPr>
                <p:nvPr/>
              </p:nvSpPr>
              <p:spPr bwMode="auto">
                <a:xfrm>
                  <a:off x="5166" y="3571"/>
                  <a:ext cx="7" cy="8"/>
                </a:xfrm>
                <a:custGeom>
                  <a:avLst/>
                  <a:gdLst>
                    <a:gd name="T0" fmla="*/ 0 w 7"/>
                    <a:gd name="T1" fmla="*/ 8 h 8"/>
                    <a:gd name="T2" fmla="*/ 7 w 7"/>
                    <a:gd name="T3" fmla="*/ 0 h 8"/>
                    <a:gd name="T4" fmla="*/ 7 w 7"/>
                    <a:gd name="T5" fmla="*/ 8 h 8"/>
                    <a:gd name="T6" fmla="*/ 0 w 7"/>
                    <a:gd name="T7" fmla="*/ 8 h 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8"/>
                    <a:gd name="T14" fmla="*/ 7 w 7"/>
                    <a:gd name="T15" fmla="*/ 8 h 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8">
                      <a:moveTo>
                        <a:pt x="0" y="8"/>
                      </a:moveTo>
                      <a:lnTo>
                        <a:pt x="7" y="0"/>
                      </a:lnTo>
                      <a:lnTo>
                        <a:pt x="7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20" name="Freeform 655"/>
                <p:cNvSpPr>
                  <a:spLocks/>
                </p:cNvSpPr>
                <p:nvPr/>
              </p:nvSpPr>
              <p:spPr bwMode="auto">
                <a:xfrm>
                  <a:off x="5150" y="3586"/>
                  <a:ext cx="16" cy="8"/>
                </a:xfrm>
                <a:custGeom>
                  <a:avLst/>
                  <a:gdLst>
                    <a:gd name="T0" fmla="*/ 16 w 16"/>
                    <a:gd name="T1" fmla="*/ 8 h 8"/>
                    <a:gd name="T2" fmla="*/ 8 w 16"/>
                    <a:gd name="T3" fmla="*/ 8 h 8"/>
                    <a:gd name="T4" fmla="*/ 0 w 16"/>
                    <a:gd name="T5" fmla="*/ 8 h 8"/>
                    <a:gd name="T6" fmla="*/ 0 w 16"/>
                    <a:gd name="T7" fmla="*/ 0 h 8"/>
                    <a:gd name="T8" fmla="*/ 0 w 16"/>
                    <a:gd name="T9" fmla="*/ 8 h 8"/>
                    <a:gd name="T10" fmla="*/ 0 w 16"/>
                    <a:gd name="T11" fmla="*/ 0 h 8"/>
                    <a:gd name="T12" fmla="*/ 8 w 16"/>
                    <a:gd name="T13" fmla="*/ 0 h 8"/>
                    <a:gd name="T14" fmla="*/ 8 w 16"/>
                    <a:gd name="T15" fmla="*/ 8 h 8"/>
                    <a:gd name="T16" fmla="*/ 16 w 16"/>
                    <a:gd name="T17" fmla="*/ 8 h 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8"/>
                    <a:gd name="T29" fmla="*/ 16 w 16"/>
                    <a:gd name="T30" fmla="*/ 8 h 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8">
                      <a:moveTo>
                        <a:pt x="16" y="8"/>
                      </a:move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8" y="8"/>
                      </a:lnTo>
                      <a:lnTo>
                        <a:pt x="16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21" name="Freeform 656"/>
                <p:cNvSpPr>
                  <a:spLocks/>
                </p:cNvSpPr>
                <p:nvPr/>
              </p:nvSpPr>
              <p:spPr bwMode="auto">
                <a:xfrm>
                  <a:off x="5150" y="3586"/>
                  <a:ext cx="16" cy="8"/>
                </a:xfrm>
                <a:custGeom>
                  <a:avLst/>
                  <a:gdLst>
                    <a:gd name="T0" fmla="*/ 16 w 16"/>
                    <a:gd name="T1" fmla="*/ 8 h 8"/>
                    <a:gd name="T2" fmla="*/ 8 w 16"/>
                    <a:gd name="T3" fmla="*/ 8 h 8"/>
                    <a:gd name="T4" fmla="*/ 0 w 16"/>
                    <a:gd name="T5" fmla="*/ 8 h 8"/>
                    <a:gd name="T6" fmla="*/ 0 w 16"/>
                    <a:gd name="T7" fmla="*/ 0 h 8"/>
                    <a:gd name="T8" fmla="*/ 0 w 16"/>
                    <a:gd name="T9" fmla="*/ 8 h 8"/>
                    <a:gd name="T10" fmla="*/ 0 w 16"/>
                    <a:gd name="T11" fmla="*/ 0 h 8"/>
                    <a:gd name="T12" fmla="*/ 8 w 16"/>
                    <a:gd name="T13" fmla="*/ 0 h 8"/>
                    <a:gd name="T14" fmla="*/ 8 w 16"/>
                    <a:gd name="T15" fmla="*/ 8 h 8"/>
                    <a:gd name="T16" fmla="*/ 16 w 16"/>
                    <a:gd name="T17" fmla="*/ 8 h 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8"/>
                    <a:gd name="T29" fmla="*/ 16 w 16"/>
                    <a:gd name="T30" fmla="*/ 8 h 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8">
                      <a:moveTo>
                        <a:pt x="16" y="8"/>
                      </a:move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8" y="8"/>
                      </a:lnTo>
                      <a:lnTo>
                        <a:pt x="16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22" name="Freeform 657"/>
                <p:cNvSpPr>
                  <a:spLocks/>
                </p:cNvSpPr>
                <p:nvPr/>
              </p:nvSpPr>
              <p:spPr bwMode="auto">
                <a:xfrm>
                  <a:off x="5120" y="3594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23" name="Freeform 658"/>
                <p:cNvSpPr>
                  <a:spLocks/>
                </p:cNvSpPr>
                <p:nvPr/>
              </p:nvSpPr>
              <p:spPr bwMode="auto">
                <a:xfrm>
                  <a:off x="5082" y="3685"/>
                  <a:ext cx="7" cy="8"/>
                </a:xfrm>
                <a:custGeom>
                  <a:avLst/>
                  <a:gdLst>
                    <a:gd name="T0" fmla="*/ 0 w 7"/>
                    <a:gd name="T1" fmla="*/ 8 h 8"/>
                    <a:gd name="T2" fmla="*/ 0 w 7"/>
                    <a:gd name="T3" fmla="*/ 0 h 8"/>
                    <a:gd name="T4" fmla="*/ 7 w 7"/>
                    <a:gd name="T5" fmla="*/ 0 h 8"/>
                    <a:gd name="T6" fmla="*/ 0 w 7"/>
                    <a:gd name="T7" fmla="*/ 0 h 8"/>
                    <a:gd name="T8" fmla="*/ 0 w 7"/>
                    <a:gd name="T9" fmla="*/ 8 h 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8"/>
                    <a:gd name="T17" fmla="*/ 7 w 7"/>
                    <a:gd name="T18" fmla="*/ 8 h 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24" name="Freeform 659"/>
                <p:cNvSpPr>
                  <a:spLocks/>
                </p:cNvSpPr>
                <p:nvPr/>
              </p:nvSpPr>
              <p:spPr bwMode="auto">
                <a:xfrm>
                  <a:off x="5120" y="3753"/>
                  <a:ext cx="15" cy="91"/>
                </a:xfrm>
                <a:custGeom>
                  <a:avLst/>
                  <a:gdLst>
                    <a:gd name="T0" fmla="*/ 7 w 15"/>
                    <a:gd name="T1" fmla="*/ 91 h 91"/>
                    <a:gd name="T2" fmla="*/ 7 w 15"/>
                    <a:gd name="T3" fmla="*/ 84 h 91"/>
                    <a:gd name="T4" fmla="*/ 7 w 15"/>
                    <a:gd name="T5" fmla="*/ 76 h 91"/>
                    <a:gd name="T6" fmla="*/ 7 w 15"/>
                    <a:gd name="T7" fmla="*/ 69 h 91"/>
                    <a:gd name="T8" fmla="*/ 7 w 15"/>
                    <a:gd name="T9" fmla="*/ 61 h 91"/>
                    <a:gd name="T10" fmla="*/ 0 w 15"/>
                    <a:gd name="T11" fmla="*/ 61 h 91"/>
                    <a:gd name="T12" fmla="*/ 7 w 15"/>
                    <a:gd name="T13" fmla="*/ 61 h 91"/>
                    <a:gd name="T14" fmla="*/ 7 w 15"/>
                    <a:gd name="T15" fmla="*/ 53 h 91"/>
                    <a:gd name="T16" fmla="*/ 7 w 15"/>
                    <a:gd name="T17" fmla="*/ 46 h 91"/>
                    <a:gd name="T18" fmla="*/ 7 w 15"/>
                    <a:gd name="T19" fmla="*/ 38 h 91"/>
                    <a:gd name="T20" fmla="*/ 7 w 15"/>
                    <a:gd name="T21" fmla="*/ 31 h 91"/>
                    <a:gd name="T22" fmla="*/ 7 w 15"/>
                    <a:gd name="T23" fmla="*/ 23 h 91"/>
                    <a:gd name="T24" fmla="*/ 7 w 15"/>
                    <a:gd name="T25" fmla="*/ 15 h 91"/>
                    <a:gd name="T26" fmla="*/ 7 w 15"/>
                    <a:gd name="T27" fmla="*/ 8 h 91"/>
                    <a:gd name="T28" fmla="*/ 0 w 15"/>
                    <a:gd name="T29" fmla="*/ 8 h 91"/>
                    <a:gd name="T30" fmla="*/ 0 w 15"/>
                    <a:gd name="T31" fmla="*/ 0 h 91"/>
                    <a:gd name="T32" fmla="*/ 0 w 15"/>
                    <a:gd name="T33" fmla="*/ 8 h 91"/>
                    <a:gd name="T34" fmla="*/ 7 w 15"/>
                    <a:gd name="T35" fmla="*/ 8 h 91"/>
                    <a:gd name="T36" fmla="*/ 7 w 15"/>
                    <a:gd name="T37" fmla="*/ 15 h 91"/>
                    <a:gd name="T38" fmla="*/ 7 w 15"/>
                    <a:gd name="T39" fmla="*/ 23 h 91"/>
                    <a:gd name="T40" fmla="*/ 7 w 15"/>
                    <a:gd name="T41" fmla="*/ 31 h 91"/>
                    <a:gd name="T42" fmla="*/ 15 w 15"/>
                    <a:gd name="T43" fmla="*/ 38 h 91"/>
                    <a:gd name="T44" fmla="*/ 7 w 15"/>
                    <a:gd name="T45" fmla="*/ 38 h 91"/>
                    <a:gd name="T46" fmla="*/ 7 w 15"/>
                    <a:gd name="T47" fmla="*/ 46 h 91"/>
                    <a:gd name="T48" fmla="*/ 7 w 15"/>
                    <a:gd name="T49" fmla="*/ 53 h 91"/>
                    <a:gd name="T50" fmla="*/ 15 w 15"/>
                    <a:gd name="T51" fmla="*/ 53 h 91"/>
                    <a:gd name="T52" fmla="*/ 7 w 15"/>
                    <a:gd name="T53" fmla="*/ 53 h 91"/>
                    <a:gd name="T54" fmla="*/ 7 w 15"/>
                    <a:gd name="T55" fmla="*/ 61 h 91"/>
                    <a:gd name="T56" fmla="*/ 7 w 15"/>
                    <a:gd name="T57" fmla="*/ 69 h 91"/>
                    <a:gd name="T58" fmla="*/ 7 w 15"/>
                    <a:gd name="T59" fmla="*/ 76 h 91"/>
                    <a:gd name="T60" fmla="*/ 7 w 15"/>
                    <a:gd name="T61" fmla="*/ 84 h 91"/>
                    <a:gd name="T62" fmla="*/ 7 w 15"/>
                    <a:gd name="T63" fmla="*/ 91 h 91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5"/>
                    <a:gd name="T97" fmla="*/ 0 h 91"/>
                    <a:gd name="T98" fmla="*/ 15 w 15"/>
                    <a:gd name="T99" fmla="*/ 91 h 91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5" h="91">
                      <a:moveTo>
                        <a:pt x="7" y="91"/>
                      </a:moveTo>
                      <a:lnTo>
                        <a:pt x="7" y="84"/>
                      </a:lnTo>
                      <a:lnTo>
                        <a:pt x="7" y="76"/>
                      </a:lnTo>
                      <a:lnTo>
                        <a:pt x="7" y="69"/>
                      </a:lnTo>
                      <a:lnTo>
                        <a:pt x="7" y="61"/>
                      </a:lnTo>
                      <a:lnTo>
                        <a:pt x="0" y="61"/>
                      </a:lnTo>
                      <a:lnTo>
                        <a:pt x="7" y="61"/>
                      </a:lnTo>
                      <a:lnTo>
                        <a:pt x="7" y="53"/>
                      </a:lnTo>
                      <a:lnTo>
                        <a:pt x="7" y="46"/>
                      </a:lnTo>
                      <a:lnTo>
                        <a:pt x="7" y="38"/>
                      </a:lnTo>
                      <a:lnTo>
                        <a:pt x="7" y="31"/>
                      </a:lnTo>
                      <a:lnTo>
                        <a:pt x="7" y="23"/>
                      </a:lnTo>
                      <a:lnTo>
                        <a:pt x="7" y="15"/>
                      </a:lnTo>
                      <a:lnTo>
                        <a:pt x="7" y="8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0" y="8"/>
                      </a:lnTo>
                      <a:lnTo>
                        <a:pt x="7" y="8"/>
                      </a:lnTo>
                      <a:lnTo>
                        <a:pt x="7" y="15"/>
                      </a:lnTo>
                      <a:lnTo>
                        <a:pt x="7" y="23"/>
                      </a:lnTo>
                      <a:lnTo>
                        <a:pt x="7" y="31"/>
                      </a:lnTo>
                      <a:lnTo>
                        <a:pt x="15" y="38"/>
                      </a:lnTo>
                      <a:lnTo>
                        <a:pt x="7" y="38"/>
                      </a:lnTo>
                      <a:lnTo>
                        <a:pt x="7" y="46"/>
                      </a:lnTo>
                      <a:lnTo>
                        <a:pt x="7" y="53"/>
                      </a:lnTo>
                      <a:lnTo>
                        <a:pt x="15" y="53"/>
                      </a:lnTo>
                      <a:lnTo>
                        <a:pt x="7" y="53"/>
                      </a:lnTo>
                      <a:lnTo>
                        <a:pt x="7" y="61"/>
                      </a:lnTo>
                      <a:lnTo>
                        <a:pt x="7" y="69"/>
                      </a:lnTo>
                      <a:lnTo>
                        <a:pt x="7" y="76"/>
                      </a:lnTo>
                      <a:lnTo>
                        <a:pt x="7" y="84"/>
                      </a:lnTo>
                      <a:lnTo>
                        <a:pt x="7" y="91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25" name="Freeform 660"/>
                <p:cNvSpPr>
                  <a:spLocks/>
                </p:cNvSpPr>
                <p:nvPr/>
              </p:nvSpPr>
              <p:spPr bwMode="auto">
                <a:xfrm>
                  <a:off x="5158" y="3913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26" name="Freeform 661"/>
                <p:cNvSpPr>
                  <a:spLocks/>
                </p:cNvSpPr>
                <p:nvPr/>
              </p:nvSpPr>
              <p:spPr bwMode="auto">
                <a:xfrm>
                  <a:off x="5127" y="3867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27" name="Freeform 662"/>
                <p:cNvSpPr>
                  <a:spLocks/>
                </p:cNvSpPr>
                <p:nvPr/>
              </p:nvSpPr>
              <p:spPr bwMode="auto">
                <a:xfrm>
                  <a:off x="5105" y="3943"/>
                  <a:ext cx="7" cy="0"/>
                </a:xfrm>
                <a:custGeom>
                  <a:avLst/>
                  <a:gdLst>
                    <a:gd name="T0" fmla="*/ 7 w 7"/>
                    <a:gd name="T1" fmla="*/ 0 w 7"/>
                    <a:gd name="T2" fmla="*/ 7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7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28" name="Freeform 664"/>
                <p:cNvSpPr>
                  <a:spLocks/>
                </p:cNvSpPr>
                <p:nvPr/>
              </p:nvSpPr>
              <p:spPr bwMode="auto">
                <a:xfrm>
                  <a:off x="5546" y="4308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29" name="Freeform 667"/>
                <p:cNvSpPr>
                  <a:spLocks/>
                </p:cNvSpPr>
                <p:nvPr/>
              </p:nvSpPr>
              <p:spPr bwMode="auto">
                <a:xfrm>
                  <a:off x="5371" y="4293"/>
                  <a:ext cx="23" cy="15"/>
                </a:xfrm>
                <a:custGeom>
                  <a:avLst/>
                  <a:gdLst>
                    <a:gd name="T0" fmla="*/ 15 w 23"/>
                    <a:gd name="T1" fmla="*/ 0 h 15"/>
                    <a:gd name="T2" fmla="*/ 23 w 23"/>
                    <a:gd name="T3" fmla="*/ 0 h 15"/>
                    <a:gd name="T4" fmla="*/ 23 w 23"/>
                    <a:gd name="T5" fmla="*/ 7 h 15"/>
                    <a:gd name="T6" fmla="*/ 23 w 23"/>
                    <a:gd name="T7" fmla="*/ 15 h 15"/>
                    <a:gd name="T8" fmla="*/ 15 w 23"/>
                    <a:gd name="T9" fmla="*/ 15 h 15"/>
                    <a:gd name="T10" fmla="*/ 8 w 23"/>
                    <a:gd name="T11" fmla="*/ 15 h 15"/>
                    <a:gd name="T12" fmla="*/ 8 w 23"/>
                    <a:gd name="T13" fmla="*/ 7 h 15"/>
                    <a:gd name="T14" fmla="*/ 0 w 23"/>
                    <a:gd name="T15" fmla="*/ 7 h 15"/>
                    <a:gd name="T16" fmla="*/ 0 w 23"/>
                    <a:gd name="T17" fmla="*/ 0 h 15"/>
                    <a:gd name="T18" fmla="*/ 8 w 23"/>
                    <a:gd name="T19" fmla="*/ 0 h 15"/>
                    <a:gd name="T20" fmla="*/ 15 w 23"/>
                    <a:gd name="T21" fmla="*/ 0 h 1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3"/>
                    <a:gd name="T34" fmla="*/ 0 h 15"/>
                    <a:gd name="T35" fmla="*/ 23 w 23"/>
                    <a:gd name="T36" fmla="*/ 15 h 1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3" h="15">
                      <a:moveTo>
                        <a:pt x="15" y="0"/>
                      </a:moveTo>
                      <a:lnTo>
                        <a:pt x="23" y="0"/>
                      </a:lnTo>
                      <a:lnTo>
                        <a:pt x="23" y="7"/>
                      </a:lnTo>
                      <a:lnTo>
                        <a:pt x="23" y="15"/>
                      </a:lnTo>
                      <a:lnTo>
                        <a:pt x="15" y="15"/>
                      </a:lnTo>
                      <a:lnTo>
                        <a:pt x="8" y="15"/>
                      </a:lnTo>
                      <a:lnTo>
                        <a:pt x="8" y="7"/>
                      </a:lnTo>
                      <a:lnTo>
                        <a:pt x="0" y="7"/>
                      </a:ln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30" name="Freeform 668"/>
                <p:cNvSpPr>
                  <a:spLocks/>
                </p:cNvSpPr>
                <p:nvPr/>
              </p:nvSpPr>
              <p:spPr bwMode="auto">
                <a:xfrm>
                  <a:off x="5348" y="4323"/>
                  <a:ext cx="15" cy="15"/>
                </a:xfrm>
                <a:custGeom>
                  <a:avLst/>
                  <a:gdLst>
                    <a:gd name="T0" fmla="*/ 0 w 15"/>
                    <a:gd name="T1" fmla="*/ 0 h 15"/>
                    <a:gd name="T2" fmla="*/ 0 w 15"/>
                    <a:gd name="T3" fmla="*/ 8 h 15"/>
                    <a:gd name="T4" fmla="*/ 8 w 15"/>
                    <a:gd name="T5" fmla="*/ 8 h 15"/>
                    <a:gd name="T6" fmla="*/ 0 w 15"/>
                    <a:gd name="T7" fmla="*/ 8 h 15"/>
                    <a:gd name="T8" fmla="*/ 8 w 15"/>
                    <a:gd name="T9" fmla="*/ 8 h 15"/>
                    <a:gd name="T10" fmla="*/ 8 w 15"/>
                    <a:gd name="T11" fmla="*/ 0 h 15"/>
                    <a:gd name="T12" fmla="*/ 15 w 15"/>
                    <a:gd name="T13" fmla="*/ 0 h 15"/>
                    <a:gd name="T14" fmla="*/ 15 w 15"/>
                    <a:gd name="T15" fmla="*/ 8 h 15"/>
                    <a:gd name="T16" fmla="*/ 8 w 15"/>
                    <a:gd name="T17" fmla="*/ 8 h 15"/>
                    <a:gd name="T18" fmla="*/ 15 w 15"/>
                    <a:gd name="T19" fmla="*/ 8 h 15"/>
                    <a:gd name="T20" fmla="*/ 15 w 15"/>
                    <a:gd name="T21" fmla="*/ 15 h 15"/>
                    <a:gd name="T22" fmla="*/ 8 w 15"/>
                    <a:gd name="T23" fmla="*/ 15 h 15"/>
                    <a:gd name="T24" fmla="*/ 0 w 15"/>
                    <a:gd name="T25" fmla="*/ 15 h 15"/>
                    <a:gd name="T26" fmla="*/ 0 w 15"/>
                    <a:gd name="T27" fmla="*/ 8 h 15"/>
                    <a:gd name="T28" fmla="*/ 0 w 15"/>
                    <a:gd name="T29" fmla="*/ 0 h 1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5"/>
                    <a:gd name="T46" fmla="*/ 0 h 15"/>
                    <a:gd name="T47" fmla="*/ 15 w 15"/>
                    <a:gd name="T48" fmla="*/ 15 h 1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5" h="15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8" y="8"/>
                      </a:lnTo>
                      <a:lnTo>
                        <a:pt x="8" y="0"/>
                      </a:lnTo>
                      <a:lnTo>
                        <a:pt x="15" y="0"/>
                      </a:lnTo>
                      <a:lnTo>
                        <a:pt x="15" y="8"/>
                      </a:lnTo>
                      <a:lnTo>
                        <a:pt x="8" y="8"/>
                      </a:lnTo>
                      <a:lnTo>
                        <a:pt x="15" y="8"/>
                      </a:lnTo>
                      <a:lnTo>
                        <a:pt x="15" y="15"/>
                      </a:lnTo>
                      <a:lnTo>
                        <a:pt x="8" y="15"/>
                      </a:lnTo>
                      <a:lnTo>
                        <a:pt x="0" y="15"/>
                      </a:ln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31" name="Freeform 669"/>
                <p:cNvSpPr>
                  <a:spLocks/>
                </p:cNvSpPr>
                <p:nvPr/>
              </p:nvSpPr>
              <p:spPr bwMode="auto">
                <a:xfrm>
                  <a:off x="5417" y="4270"/>
                  <a:ext cx="15" cy="8"/>
                </a:xfrm>
                <a:custGeom>
                  <a:avLst/>
                  <a:gdLst>
                    <a:gd name="T0" fmla="*/ 7 w 15"/>
                    <a:gd name="T1" fmla="*/ 0 h 8"/>
                    <a:gd name="T2" fmla="*/ 15 w 15"/>
                    <a:gd name="T3" fmla="*/ 0 h 8"/>
                    <a:gd name="T4" fmla="*/ 7 w 15"/>
                    <a:gd name="T5" fmla="*/ 0 h 8"/>
                    <a:gd name="T6" fmla="*/ 7 w 15"/>
                    <a:gd name="T7" fmla="*/ 8 h 8"/>
                    <a:gd name="T8" fmla="*/ 15 w 15"/>
                    <a:gd name="T9" fmla="*/ 8 h 8"/>
                    <a:gd name="T10" fmla="*/ 7 w 15"/>
                    <a:gd name="T11" fmla="*/ 8 h 8"/>
                    <a:gd name="T12" fmla="*/ 0 w 15"/>
                    <a:gd name="T13" fmla="*/ 8 h 8"/>
                    <a:gd name="T14" fmla="*/ 7 w 15"/>
                    <a:gd name="T15" fmla="*/ 8 h 8"/>
                    <a:gd name="T16" fmla="*/ 0 w 15"/>
                    <a:gd name="T17" fmla="*/ 8 h 8"/>
                    <a:gd name="T18" fmla="*/ 0 w 15"/>
                    <a:gd name="T19" fmla="*/ 0 h 8"/>
                    <a:gd name="T20" fmla="*/ 7 w 15"/>
                    <a:gd name="T21" fmla="*/ 0 h 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5"/>
                    <a:gd name="T34" fmla="*/ 0 h 8"/>
                    <a:gd name="T35" fmla="*/ 15 w 15"/>
                    <a:gd name="T36" fmla="*/ 8 h 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5" h="8">
                      <a:moveTo>
                        <a:pt x="7" y="0"/>
                      </a:moveTo>
                      <a:lnTo>
                        <a:pt x="15" y="0"/>
                      </a:lnTo>
                      <a:lnTo>
                        <a:pt x="7" y="0"/>
                      </a:lnTo>
                      <a:lnTo>
                        <a:pt x="7" y="8"/>
                      </a:lnTo>
                      <a:lnTo>
                        <a:pt x="15" y="8"/>
                      </a:lnTo>
                      <a:lnTo>
                        <a:pt x="7" y="8"/>
                      </a:lnTo>
                      <a:lnTo>
                        <a:pt x="0" y="8"/>
                      </a:lnTo>
                      <a:lnTo>
                        <a:pt x="7" y="8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32" name="Freeform 670"/>
                <p:cNvSpPr>
                  <a:spLocks/>
                </p:cNvSpPr>
                <p:nvPr/>
              </p:nvSpPr>
              <p:spPr bwMode="auto">
                <a:xfrm>
                  <a:off x="5386" y="4316"/>
                  <a:ext cx="8" cy="15"/>
                </a:xfrm>
                <a:custGeom>
                  <a:avLst/>
                  <a:gdLst>
                    <a:gd name="T0" fmla="*/ 8 w 8"/>
                    <a:gd name="T1" fmla="*/ 0 h 15"/>
                    <a:gd name="T2" fmla="*/ 8 w 8"/>
                    <a:gd name="T3" fmla="*/ 7 h 15"/>
                    <a:gd name="T4" fmla="*/ 8 w 8"/>
                    <a:gd name="T5" fmla="*/ 15 h 15"/>
                    <a:gd name="T6" fmla="*/ 0 w 8"/>
                    <a:gd name="T7" fmla="*/ 15 h 15"/>
                    <a:gd name="T8" fmla="*/ 0 w 8"/>
                    <a:gd name="T9" fmla="*/ 7 h 15"/>
                    <a:gd name="T10" fmla="*/ 0 w 8"/>
                    <a:gd name="T11" fmla="*/ 0 h 15"/>
                    <a:gd name="T12" fmla="*/ 0 w 8"/>
                    <a:gd name="T13" fmla="*/ 7 h 15"/>
                    <a:gd name="T14" fmla="*/ 8 w 8"/>
                    <a:gd name="T15" fmla="*/ 0 h 1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15"/>
                    <a:gd name="T26" fmla="*/ 8 w 8"/>
                    <a:gd name="T27" fmla="*/ 15 h 1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15">
                      <a:moveTo>
                        <a:pt x="8" y="0"/>
                      </a:moveTo>
                      <a:lnTo>
                        <a:pt x="8" y="7"/>
                      </a:lnTo>
                      <a:lnTo>
                        <a:pt x="8" y="15"/>
                      </a:lnTo>
                      <a:lnTo>
                        <a:pt x="0" y="15"/>
                      </a:lnTo>
                      <a:lnTo>
                        <a:pt x="0" y="7"/>
                      </a:lnTo>
                      <a:lnTo>
                        <a:pt x="0" y="0"/>
                      </a:lnTo>
                      <a:lnTo>
                        <a:pt x="0" y="7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33" name="Freeform 671"/>
                <p:cNvSpPr>
                  <a:spLocks/>
                </p:cNvSpPr>
                <p:nvPr/>
              </p:nvSpPr>
              <p:spPr bwMode="auto">
                <a:xfrm>
                  <a:off x="5447" y="4247"/>
                  <a:ext cx="8" cy="23"/>
                </a:xfrm>
                <a:custGeom>
                  <a:avLst/>
                  <a:gdLst>
                    <a:gd name="T0" fmla="*/ 8 w 8"/>
                    <a:gd name="T1" fmla="*/ 15 h 23"/>
                    <a:gd name="T2" fmla="*/ 0 w 8"/>
                    <a:gd name="T3" fmla="*/ 15 h 23"/>
                    <a:gd name="T4" fmla="*/ 8 w 8"/>
                    <a:gd name="T5" fmla="*/ 15 h 23"/>
                    <a:gd name="T6" fmla="*/ 8 w 8"/>
                    <a:gd name="T7" fmla="*/ 8 h 23"/>
                    <a:gd name="T8" fmla="*/ 0 w 8"/>
                    <a:gd name="T9" fmla="*/ 8 h 23"/>
                    <a:gd name="T10" fmla="*/ 0 w 8"/>
                    <a:gd name="T11" fmla="*/ 0 h 23"/>
                    <a:gd name="T12" fmla="*/ 8 w 8"/>
                    <a:gd name="T13" fmla="*/ 0 h 23"/>
                    <a:gd name="T14" fmla="*/ 8 w 8"/>
                    <a:gd name="T15" fmla="*/ 8 h 23"/>
                    <a:gd name="T16" fmla="*/ 8 w 8"/>
                    <a:gd name="T17" fmla="*/ 15 h 23"/>
                    <a:gd name="T18" fmla="*/ 8 w 8"/>
                    <a:gd name="T19" fmla="*/ 23 h 23"/>
                    <a:gd name="T20" fmla="*/ 8 w 8"/>
                    <a:gd name="T21" fmla="*/ 15 h 2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8"/>
                    <a:gd name="T34" fmla="*/ 0 h 23"/>
                    <a:gd name="T35" fmla="*/ 8 w 8"/>
                    <a:gd name="T36" fmla="*/ 23 h 2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8" h="23">
                      <a:moveTo>
                        <a:pt x="8" y="15"/>
                      </a:moveTo>
                      <a:lnTo>
                        <a:pt x="0" y="15"/>
                      </a:lnTo>
                      <a:lnTo>
                        <a:pt x="8" y="15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8" y="8"/>
                      </a:lnTo>
                      <a:lnTo>
                        <a:pt x="8" y="15"/>
                      </a:lnTo>
                      <a:lnTo>
                        <a:pt x="8" y="23"/>
                      </a:lnTo>
                      <a:lnTo>
                        <a:pt x="8" y="15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34" name="Freeform 672"/>
                <p:cNvSpPr>
                  <a:spLocks/>
                </p:cNvSpPr>
                <p:nvPr/>
              </p:nvSpPr>
              <p:spPr bwMode="auto">
                <a:xfrm>
                  <a:off x="5371" y="4300"/>
                  <a:ext cx="8" cy="16"/>
                </a:xfrm>
                <a:custGeom>
                  <a:avLst/>
                  <a:gdLst>
                    <a:gd name="T0" fmla="*/ 8 w 8"/>
                    <a:gd name="T1" fmla="*/ 16 h 16"/>
                    <a:gd name="T2" fmla="*/ 8 w 8"/>
                    <a:gd name="T3" fmla="*/ 8 h 16"/>
                    <a:gd name="T4" fmla="*/ 0 w 8"/>
                    <a:gd name="T5" fmla="*/ 8 h 16"/>
                    <a:gd name="T6" fmla="*/ 0 w 8"/>
                    <a:gd name="T7" fmla="*/ 0 h 16"/>
                    <a:gd name="T8" fmla="*/ 8 w 8"/>
                    <a:gd name="T9" fmla="*/ 0 h 16"/>
                    <a:gd name="T10" fmla="*/ 8 w 8"/>
                    <a:gd name="T11" fmla="*/ 8 h 16"/>
                    <a:gd name="T12" fmla="*/ 8 w 8"/>
                    <a:gd name="T13" fmla="*/ 16 h 1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16"/>
                    <a:gd name="T23" fmla="*/ 8 w 8"/>
                    <a:gd name="T24" fmla="*/ 16 h 1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16">
                      <a:moveTo>
                        <a:pt x="8" y="16"/>
                      </a:move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8" y="8"/>
                      </a:lnTo>
                      <a:lnTo>
                        <a:pt x="8" y="16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35" name="Freeform 673"/>
                <p:cNvSpPr>
                  <a:spLocks/>
                </p:cNvSpPr>
                <p:nvPr/>
              </p:nvSpPr>
              <p:spPr bwMode="auto">
                <a:xfrm>
                  <a:off x="5348" y="4338"/>
                  <a:ext cx="15" cy="8"/>
                </a:xfrm>
                <a:custGeom>
                  <a:avLst/>
                  <a:gdLst>
                    <a:gd name="T0" fmla="*/ 8 w 15"/>
                    <a:gd name="T1" fmla="*/ 8 h 8"/>
                    <a:gd name="T2" fmla="*/ 15 w 15"/>
                    <a:gd name="T3" fmla="*/ 8 h 8"/>
                    <a:gd name="T4" fmla="*/ 8 w 15"/>
                    <a:gd name="T5" fmla="*/ 8 h 8"/>
                    <a:gd name="T6" fmla="*/ 0 w 15"/>
                    <a:gd name="T7" fmla="*/ 8 h 8"/>
                    <a:gd name="T8" fmla="*/ 0 w 15"/>
                    <a:gd name="T9" fmla="*/ 0 h 8"/>
                    <a:gd name="T10" fmla="*/ 8 w 15"/>
                    <a:gd name="T11" fmla="*/ 0 h 8"/>
                    <a:gd name="T12" fmla="*/ 8 w 15"/>
                    <a:gd name="T13" fmla="*/ 8 h 8"/>
                    <a:gd name="T14" fmla="*/ 0 w 15"/>
                    <a:gd name="T15" fmla="*/ 8 h 8"/>
                    <a:gd name="T16" fmla="*/ 8 w 15"/>
                    <a:gd name="T17" fmla="*/ 8 h 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"/>
                    <a:gd name="T28" fmla="*/ 0 h 8"/>
                    <a:gd name="T29" fmla="*/ 15 w 15"/>
                    <a:gd name="T30" fmla="*/ 8 h 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" h="8">
                      <a:moveTo>
                        <a:pt x="8" y="8"/>
                      </a:moveTo>
                      <a:lnTo>
                        <a:pt x="15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8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36" name="Rectangle 674"/>
                <p:cNvSpPr>
                  <a:spLocks noChangeArrowheads="1"/>
                </p:cNvSpPr>
                <p:nvPr/>
              </p:nvSpPr>
              <p:spPr bwMode="auto">
                <a:xfrm>
                  <a:off x="5356" y="4338"/>
                  <a:ext cx="7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37" name="Rectangle 675"/>
                <p:cNvSpPr>
                  <a:spLocks noChangeArrowheads="1"/>
                </p:cNvSpPr>
                <p:nvPr/>
              </p:nvSpPr>
              <p:spPr bwMode="auto">
                <a:xfrm>
                  <a:off x="5386" y="4308"/>
                  <a:ext cx="8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38" name="Freeform 676"/>
                <p:cNvSpPr>
                  <a:spLocks/>
                </p:cNvSpPr>
                <p:nvPr/>
              </p:nvSpPr>
              <p:spPr bwMode="auto">
                <a:xfrm>
                  <a:off x="5394" y="4293"/>
                  <a:ext cx="7" cy="7"/>
                </a:xfrm>
                <a:custGeom>
                  <a:avLst/>
                  <a:gdLst>
                    <a:gd name="T0" fmla="*/ 7 w 7"/>
                    <a:gd name="T1" fmla="*/ 0 h 7"/>
                    <a:gd name="T2" fmla="*/ 7 w 7"/>
                    <a:gd name="T3" fmla="*/ 7 h 7"/>
                    <a:gd name="T4" fmla="*/ 0 w 7"/>
                    <a:gd name="T5" fmla="*/ 7 h 7"/>
                    <a:gd name="T6" fmla="*/ 7 w 7"/>
                    <a:gd name="T7" fmla="*/ 7 h 7"/>
                    <a:gd name="T8" fmla="*/ 0 w 7"/>
                    <a:gd name="T9" fmla="*/ 0 h 7"/>
                    <a:gd name="T10" fmla="*/ 7 w 7"/>
                    <a:gd name="T11" fmla="*/ 0 h 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"/>
                    <a:gd name="T19" fmla="*/ 0 h 7"/>
                    <a:gd name="T20" fmla="*/ 7 w 7"/>
                    <a:gd name="T21" fmla="*/ 7 h 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" h="7">
                      <a:moveTo>
                        <a:pt x="7" y="0"/>
                      </a:moveTo>
                      <a:lnTo>
                        <a:pt x="7" y="7"/>
                      </a:lnTo>
                      <a:lnTo>
                        <a:pt x="0" y="7"/>
                      </a:lnTo>
                      <a:lnTo>
                        <a:pt x="7" y="7"/>
                      </a:lnTo>
                      <a:lnTo>
                        <a:pt x="0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39" name="Freeform 677"/>
                <p:cNvSpPr>
                  <a:spLocks/>
                </p:cNvSpPr>
                <p:nvPr/>
              </p:nvSpPr>
              <p:spPr bwMode="auto">
                <a:xfrm>
                  <a:off x="5363" y="4338"/>
                  <a:ext cx="8" cy="8"/>
                </a:xfrm>
                <a:custGeom>
                  <a:avLst/>
                  <a:gdLst>
                    <a:gd name="T0" fmla="*/ 8 w 8"/>
                    <a:gd name="T1" fmla="*/ 0 h 8"/>
                    <a:gd name="T2" fmla="*/ 8 w 8"/>
                    <a:gd name="T3" fmla="*/ 8 h 8"/>
                    <a:gd name="T4" fmla="*/ 0 w 8"/>
                    <a:gd name="T5" fmla="*/ 8 h 8"/>
                    <a:gd name="T6" fmla="*/ 0 w 8"/>
                    <a:gd name="T7" fmla="*/ 0 h 8"/>
                    <a:gd name="T8" fmla="*/ 8 w 8"/>
                    <a:gd name="T9" fmla="*/ 8 h 8"/>
                    <a:gd name="T10" fmla="*/ 8 w 8"/>
                    <a:gd name="T11" fmla="*/ 0 h 8"/>
                    <a:gd name="T12" fmla="*/ 0 w 8"/>
                    <a:gd name="T13" fmla="*/ 0 h 8"/>
                    <a:gd name="T14" fmla="*/ 8 w 8"/>
                    <a:gd name="T15" fmla="*/ 0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8"/>
                    <a:gd name="T26" fmla="*/ 8 w 8"/>
                    <a:gd name="T27" fmla="*/ 8 h 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8">
                      <a:moveTo>
                        <a:pt x="8" y="0"/>
                      </a:move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8" y="8"/>
                      </a:lnTo>
                      <a:lnTo>
                        <a:pt x="8" y="0"/>
                      </a:ln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40" name="Rectangle 678"/>
                <p:cNvSpPr>
                  <a:spLocks noChangeArrowheads="1"/>
                </p:cNvSpPr>
                <p:nvPr/>
              </p:nvSpPr>
              <p:spPr bwMode="auto">
                <a:xfrm>
                  <a:off x="5363" y="4323"/>
                  <a:ext cx="8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41" name="Rectangle 679"/>
                <p:cNvSpPr>
                  <a:spLocks noChangeArrowheads="1"/>
                </p:cNvSpPr>
                <p:nvPr/>
              </p:nvSpPr>
              <p:spPr bwMode="auto">
                <a:xfrm>
                  <a:off x="5348" y="4316"/>
                  <a:ext cx="8" cy="7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42" name="Freeform 680"/>
                <p:cNvSpPr>
                  <a:spLocks/>
                </p:cNvSpPr>
                <p:nvPr/>
              </p:nvSpPr>
              <p:spPr bwMode="auto">
                <a:xfrm>
                  <a:off x="5348" y="4316"/>
                  <a:ext cx="8" cy="7"/>
                </a:xfrm>
                <a:custGeom>
                  <a:avLst/>
                  <a:gdLst>
                    <a:gd name="T0" fmla="*/ 8 w 8"/>
                    <a:gd name="T1" fmla="*/ 0 h 7"/>
                    <a:gd name="T2" fmla="*/ 8 w 8"/>
                    <a:gd name="T3" fmla="*/ 7 h 7"/>
                    <a:gd name="T4" fmla="*/ 8 w 8"/>
                    <a:gd name="T5" fmla="*/ 0 h 7"/>
                    <a:gd name="T6" fmla="*/ 0 w 8"/>
                    <a:gd name="T7" fmla="*/ 0 h 7"/>
                    <a:gd name="T8" fmla="*/ 8 w 8"/>
                    <a:gd name="T9" fmla="*/ 0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7"/>
                    <a:gd name="T17" fmla="*/ 8 w 8"/>
                    <a:gd name="T18" fmla="*/ 7 h 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7">
                      <a:moveTo>
                        <a:pt x="8" y="0"/>
                      </a:moveTo>
                      <a:lnTo>
                        <a:pt x="8" y="7"/>
                      </a:lnTo>
                      <a:lnTo>
                        <a:pt x="8" y="0"/>
                      </a:ln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43" name="Freeform 681"/>
                <p:cNvSpPr>
                  <a:spLocks/>
                </p:cNvSpPr>
                <p:nvPr/>
              </p:nvSpPr>
              <p:spPr bwMode="auto">
                <a:xfrm>
                  <a:off x="5401" y="4278"/>
                  <a:ext cx="8" cy="0"/>
                </a:xfrm>
                <a:custGeom>
                  <a:avLst/>
                  <a:gdLst>
                    <a:gd name="T0" fmla="*/ 8 w 8"/>
                    <a:gd name="T1" fmla="*/ 0 w 8"/>
                    <a:gd name="T2" fmla="*/ 8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8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44" name="Freeform 682"/>
                <p:cNvSpPr>
                  <a:spLocks/>
                </p:cNvSpPr>
                <p:nvPr/>
              </p:nvSpPr>
              <p:spPr bwMode="auto">
                <a:xfrm>
                  <a:off x="5371" y="4293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45" name="Freeform 683"/>
                <p:cNvSpPr>
                  <a:spLocks/>
                </p:cNvSpPr>
                <p:nvPr/>
              </p:nvSpPr>
              <p:spPr bwMode="auto">
                <a:xfrm>
                  <a:off x="5409" y="4270"/>
                  <a:ext cx="8" cy="8"/>
                </a:xfrm>
                <a:custGeom>
                  <a:avLst/>
                  <a:gdLst>
                    <a:gd name="T0" fmla="*/ 8 w 8"/>
                    <a:gd name="T1" fmla="*/ 8 h 8"/>
                    <a:gd name="T2" fmla="*/ 8 w 8"/>
                    <a:gd name="T3" fmla="*/ 0 h 8"/>
                    <a:gd name="T4" fmla="*/ 8 w 8"/>
                    <a:gd name="T5" fmla="*/ 8 h 8"/>
                    <a:gd name="T6" fmla="*/ 0 w 8"/>
                    <a:gd name="T7" fmla="*/ 8 h 8"/>
                    <a:gd name="T8" fmla="*/ 8 w 8"/>
                    <a:gd name="T9" fmla="*/ 8 h 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8"/>
                    <a:gd name="T17" fmla="*/ 8 w 8"/>
                    <a:gd name="T18" fmla="*/ 8 h 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8">
                      <a:moveTo>
                        <a:pt x="8" y="8"/>
                      </a:moveTo>
                      <a:lnTo>
                        <a:pt x="8" y="0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8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46" name="Freeform 685"/>
                <p:cNvSpPr>
                  <a:spLocks/>
                </p:cNvSpPr>
                <p:nvPr/>
              </p:nvSpPr>
              <p:spPr bwMode="auto">
                <a:xfrm>
                  <a:off x="5386" y="4270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47" name="Freeform 686"/>
                <p:cNvSpPr>
                  <a:spLocks/>
                </p:cNvSpPr>
                <p:nvPr/>
              </p:nvSpPr>
              <p:spPr bwMode="auto">
                <a:xfrm>
                  <a:off x="5599" y="4217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48" name="Freeform 687"/>
                <p:cNvSpPr>
                  <a:spLocks/>
                </p:cNvSpPr>
                <p:nvPr/>
              </p:nvSpPr>
              <p:spPr bwMode="auto">
                <a:xfrm>
                  <a:off x="5485" y="4262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49" name="Freeform 688"/>
                <p:cNvSpPr>
                  <a:spLocks/>
                </p:cNvSpPr>
                <p:nvPr/>
              </p:nvSpPr>
              <p:spPr bwMode="auto">
                <a:xfrm>
                  <a:off x="5508" y="4262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50" name="Freeform 690"/>
                <p:cNvSpPr>
                  <a:spLocks/>
                </p:cNvSpPr>
                <p:nvPr/>
              </p:nvSpPr>
              <p:spPr bwMode="auto">
                <a:xfrm>
                  <a:off x="5508" y="4270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51" name="Rectangle 691"/>
                <p:cNvSpPr>
                  <a:spLocks noChangeArrowheads="1"/>
                </p:cNvSpPr>
                <p:nvPr/>
              </p:nvSpPr>
              <p:spPr bwMode="auto">
                <a:xfrm>
                  <a:off x="5531" y="4247"/>
                  <a:ext cx="7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52" name="Freeform 692"/>
                <p:cNvSpPr>
                  <a:spLocks/>
                </p:cNvSpPr>
                <p:nvPr/>
              </p:nvSpPr>
              <p:spPr bwMode="auto">
                <a:xfrm>
                  <a:off x="5386" y="4285"/>
                  <a:ext cx="8" cy="0"/>
                </a:xfrm>
                <a:custGeom>
                  <a:avLst/>
                  <a:gdLst>
                    <a:gd name="T0" fmla="*/ 8 w 8"/>
                    <a:gd name="T1" fmla="*/ 0 w 8"/>
                    <a:gd name="T2" fmla="*/ 8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8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53" name="Rectangle 693"/>
                <p:cNvSpPr>
                  <a:spLocks noChangeArrowheads="1"/>
                </p:cNvSpPr>
                <p:nvPr/>
              </p:nvSpPr>
              <p:spPr bwMode="auto">
                <a:xfrm>
                  <a:off x="5508" y="4232"/>
                  <a:ext cx="7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54" name="Freeform 694"/>
                <p:cNvSpPr>
                  <a:spLocks/>
                </p:cNvSpPr>
                <p:nvPr/>
              </p:nvSpPr>
              <p:spPr bwMode="auto">
                <a:xfrm>
                  <a:off x="5394" y="4285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55" name="Freeform 695"/>
                <p:cNvSpPr>
                  <a:spLocks/>
                </p:cNvSpPr>
                <p:nvPr/>
              </p:nvSpPr>
              <p:spPr bwMode="auto">
                <a:xfrm>
                  <a:off x="5401" y="4270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56" name="Freeform 696"/>
                <p:cNvSpPr>
                  <a:spLocks/>
                </p:cNvSpPr>
                <p:nvPr/>
              </p:nvSpPr>
              <p:spPr bwMode="auto">
                <a:xfrm>
                  <a:off x="5417" y="4278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57" name="Freeform 701"/>
                <p:cNvSpPr>
                  <a:spLocks/>
                </p:cNvSpPr>
                <p:nvPr/>
              </p:nvSpPr>
              <p:spPr bwMode="auto">
                <a:xfrm>
                  <a:off x="5941" y="3943"/>
                  <a:ext cx="54" cy="61"/>
                </a:xfrm>
                <a:custGeom>
                  <a:avLst/>
                  <a:gdLst>
                    <a:gd name="T0" fmla="*/ 54 w 54"/>
                    <a:gd name="T1" fmla="*/ 23 h 61"/>
                    <a:gd name="T2" fmla="*/ 46 w 54"/>
                    <a:gd name="T3" fmla="*/ 23 h 61"/>
                    <a:gd name="T4" fmla="*/ 46 w 54"/>
                    <a:gd name="T5" fmla="*/ 15 h 61"/>
                    <a:gd name="T6" fmla="*/ 39 w 54"/>
                    <a:gd name="T7" fmla="*/ 15 h 61"/>
                    <a:gd name="T8" fmla="*/ 39 w 54"/>
                    <a:gd name="T9" fmla="*/ 8 h 61"/>
                    <a:gd name="T10" fmla="*/ 31 w 54"/>
                    <a:gd name="T11" fmla="*/ 8 h 61"/>
                    <a:gd name="T12" fmla="*/ 31 w 54"/>
                    <a:gd name="T13" fmla="*/ 0 h 61"/>
                    <a:gd name="T14" fmla="*/ 23 w 54"/>
                    <a:gd name="T15" fmla="*/ 0 h 61"/>
                    <a:gd name="T16" fmla="*/ 16 w 54"/>
                    <a:gd name="T17" fmla="*/ 0 h 61"/>
                    <a:gd name="T18" fmla="*/ 16 w 54"/>
                    <a:gd name="T19" fmla="*/ 8 h 61"/>
                    <a:gd name="T20" fmla="*/ 8 w 54"/>
                    <a:gd name="T21" fmla="*/ 8 h 61"/>
                    <a:gd name="T22" fmla="*/ 8 w 54"/>
                    <a:gd name="T23" fmla="*/ 15 h 61"/>
                    <a:gd name="T24" fmla="*/ 0 w 54"/>
                    <a:gd name="T25" fmla="*/ 15 h 61"/>
                    <a:gd name="T26" fmla="*/ 0 w 54"/>
                    <a:gd name="T27" fmla="*/ 23 h 61"/>
                    <a:gd name="T28" fmla="*/ 8 w 54"/>
                    <a:gd name="T29" fmla="*/ 23 h 61"/>
                    <a:gd name="T30" fmla="*/ 8 w 54"/>
                    <a:gd name="T31" fmla="*/ 31 h 61"/>
                    <a:gd name="T32" fmla="*/ 16 w 54"/>
                    <a:gd name="T33" fmla="*/ 31 h 61"/>
                    <a:gd name="T34" fmla="*/ 16 w 54"/>
                    <a:gd name="T35" fmla="*/ 38 h 61"/>
                    <a:gd name="T36" fmla="*/ 23 w 54"/>
                    <a:gd name="T37" fmla="*/ 46 h 61"/>
                    <a:gd name="T38" fmla="*/ 23 w 54"/>
                    <a:gd name="T39" fmla="*/ 53 h 61"/>
                    <a:gd name="T40" fmla="*/ 16 w 54"/>
                    <a:gd name="T41" fmla="*/ 53 h 61"/>
                    <a:gd name="T42" fmla="*/ 16 w 54"/>
                    <a:gd name="T43" fmla="*/ 61 h 61"/>
                    <a:gd name="T44" fmla="*/ 23 w 54"/>
                    <a:gd name="T45" fmla="*/ 61 h 61"/>
                    <a:gd name="T46" fmla="*/ 31 w 54"/>
                    <a:gd name="T47" fmla="*/ 61 h 61"/>
                    <a:gd name="T48" fmla="*/ 31 w 54"/>
                    <a:gd name="T49" fmla="*/ 53 h 61"/>
                    <a:gd name="T50" fmla="*/ 31 w 54"/>
                    <a:gd name="T51" fmla="*/ 46 h 61"/>
                    <a:gd name="T52" fmla="*/ 39 w 54"/>
                    <a:gd name="T53" fmla="*/ 46 h 61"/>
                    <a:gd name="T54" fmla="*/ 39 w 54"/>
                    <a:gd name="T55" fmla="*/ 38 h 61"/>
                    <a:gd name="T56" fmla="*/ 39 w 54"/>
                    <a:gd name="T57" fmla="*/ 31 h 61"/>
                    <a:gd name="T58" fmla="*/ 31 w 54"/>
                    <a:gd name="T59" fmla="*/ 31 h 61"/>
                    <a:gd name="T60" fmla="*/ 39 w 54"/>
                    <a:gd name="T61" fmla="*/ 31 h 61"/>
                    <a:gd name="T62" fmla="*/ 46 w 54"/>
                    <a:gd name="T63" fmla="*/ 31 h 61"/>
                    <a:gd name="T64" fmla="*/ 46 w 54"/>
                    <a:gd name="T65" fmla="*/ 38 h 61"/>
                    <a:gd name="T66" fmla="*/ 46 w 54"/>
                    <a:gd name="T67" fmla="*/ 31 h 61"/>
                    <a:gd name="T68" fmla="*/ 46 w 54"/>
                    <a:gd name="T69" fmla="*/ 23 h 61"/>
                    <a:gd name="T70" fmla="*/ 54 w 54"/>
                    <a:gd name="T71" fmla="*/ 23 h 61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54"/>
                    <a:gd name="T109" fmla="*/ 0 h 61"/>
                    <a:gd name="T110" fmla="*/ 54 w 54"/>
                    <a:gd name="T111" fmla="*/ 61 h 61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54" h="61">
                      <a:moveTo>
                        <a:pt x="54" y="23"/>
                      </a:moveTo>
                      <a:lnTo>
                        <a:pt x="46" y="23"/>
                      </a:lnTo>
                      <a:lnTo>
                        <a:pt x="46" y="15"/>
                      </a:lnTo>
                      <a:lnTo>
                        <a:pt x="39" y="15"/>
                      </a:lnTo>
                      <a:lnTo>
                        <a:pt x="39" y="8"/>
                      </a:lnTo>
                      <a:lnTo>
                        <a:pt x="31" y="8"/>
                      </a:lnTo>
                      <a:lnTo>
                        <a:pt x="31" y="0"/>
                      </a:lnTo>
                      <a:lnTo>
                        <a:pt x="23" y="0"/>
                      </a:lnTo>
                      <a:lnTo>
                        <a:pt x="16" y="0"/>
                      </a:lnTo>
                      <a:lnTo>
                        <a:pt x="16" y="8"/>
                      </a:lnTo>
                      <a:lnTo>
                        <a:pt x="8" y="8"/>
                      </a:lnTo>
                      <a:lnTo>
                        <a:pt x="8" y="15"/>
                      </a:lnTo>
                      <a:lnTo>
                        <a:pt x="0" y="15"/>
                      </a:lnTo>
                      <a:lnTo>
                        <a:pt x="0" y="23"/>
                      </a:lnTo>
                      <a:lnTo>
                        <a:pt x="8" y="23"/>
                      </a:lnTo>
                      <a:lnTo>
                        <a:pt x="8" y="31"/>
                      </a:lnTo>
                      <a:lnTo>
                        <a:pt x="16" y="31"/>
                      </a:lnTo>
                      <a:lnTo>
                        <a:pt x="16" y="38"/>
                      </a:lnTo>
                      <a:lnTo>
                        <a:pt x="23" y="46"/>
                      </a:lnTo>
                      <a:lnTo>
                        <a:pt x="23" y="53"/>
                      </a:lnTo>
                      <a:lnTo>
                        <a:pt x="16" y="53"/>
                      </a:lnTo>
                      <a:lnTo>
                        <a:pt x="16" y="61"/>
                      </a:lnTo>
                      <a:lnTo>
                        <a:pt x="23" y="61"/>
                      </a:lnTo>
                      <a:lnTo>
                        <a:pt x="31" y="61"/>
                      </a:lnTo>
                      <a:lnTo>
                        <a:pt x="31" y="53"/>
                      </a:lnTo>
                      <a:lnTo>
                        <a:pt x="31" y="46"/>
                      </a:lnTo>
                      <a:lnTo>
                        <a:pt x="39" y="46"/>
                      </a:lnTo>
                      <a:lnTo>
                        <a:pt x="39" y="38"/>
                      </a:lnTo>
                      <a:lnTo>
                        <a:pt x="39" y="31"/>
                      </a:lnTo>
                      <a:lnTo>
                        <a:pt x="31" y="31"/>
                      </a:lnTo>
                      <a:lnTo>
                        <a:pt x="39" y="31"/>
                      </a:lnTo>
                      <a:lnTo>
                        <a:pt x="46" y="31"/>
                      </a:lnTo>
                      <a:lnTo>
                        <a:pt x="46" y="38"/>
                      </a:lnTo>
                      <a:lnTo>
                        <a:pt x="46" y="31"/>
                      </a:lnTo>
                      <a:lnTo>
                        <a:pt x="46" y="23"/>
                      </a:lnTo>
                      <a:lnTo>
                        <a:pt x="54" y="23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58" name="Freeform 702"/>
                <p:cNvSpPr>
                  <a:spLocks/>
                </p:cNvSpPr>
                <p:nvPr/>
              </p:nvSpPr>
              <p:spPr bwMode="auto">
                <a:xfrm>
                  <a:off x="5934" y="3890"/>
                  <a:ext cx="38" cy="38"/>
                </a:xfrm>
                <a:custGeom>
                  <a:avLst/>
                  <a:gdLst>
                    <a:gd name="T0" fmla="*/ 7 w 38"/>
                    <a:gd name="T1" fmla="*/ 0 h 38"/>
                    <a:gd name="T2" fmla="*/ 15 w 38"/>
                    <a:gd name="T3" fmla="*/ 0 h 38"/>
                    <a:gd name="T4" fmla="*/ 15 w 38"/>
                    <a:gd name="T5" fmla="*/ 8 h 38"/>
                    <a:gd name="T6" fmla="*/ 23 w 38"/>
                    <a:gd name="T7" fmla="*/ 8 h 38"/>
                    <a:gd name="T8" fmla="*/ 23 w 38"/>
                    <a:gd name="T9" fmla="*/ 15 h 38"/>
                    <a:gd name="T10" fmla="*/ 30 w 38"/>
                    <a:gd name="T11" fmla="*/ 15 h 38"/>
                    <a:gd name="T12" fmla="*/ 38 w 38"/>
                    <a:gd name="T13" fmla="*/ 15 h 38"/>
                    <a:gd name="T14" fmla="*/ 38 w 38"/>
                    <a:gd name="T15" fmla="*/ 23 h 38"/>
                    <a:gd name="T16" fmla="*/ 38 w 38"/>
                    <a:gd name="T17" fmla="*/ 30 h 38"/>
                    <a:gd name="T18" fmla="*/ 30 w 38"/>
                    <a:gd name="T19" fmla="*/ 30 h 38"/>
                    <a:gd name="T20" fmla="*/ 23 w 38"/>
                    <a:gd name="T21" fmla="*/ 30 h 38"/>
                    <a:gd name="T22" fmla="*/ 23 w 38"/>
                    <a:gd name="T23" fmla="*/ 38 h 38"/>
                    <a:gd name="T24" fmla="*/ 15 w 38"/>
                    <a:gd name="T25" fmla="*/ 38 h 38"/>
                    <a:gd name="T26" fmla="*/ 15 w 38"/>
                    <a:gd name="T27" fmla="*/ 30 h 38"/>
                    <a:gd name="T28" fmla="*/ 7 w 38"/>
                    <a:gd name="T29" fmla="*/ 30 h 38"/>
                    <a:gd name="T30" fmla="*/ 7 w 38"/>
                    <a:gd name="T31" fmla="*/ 23 h 38"/>
                    <a:gd name="T32" fmla="*/ 0 w 38"/>
                    <a:gd name="T33" fmla="*/ 23 h 38"/>
                    <a:gd name="T34" fmla="*/ 0 w 38"/>
                    <a:gd name="T35" fmla="*/ 15 h 38"/>
                    <a:gd name="T36" fmla="*/ 0 w 38"/>
                    <a:gd name="T37" fmla="*/ 8 h 38"/>
                    <a:gd name="T38" fmla="*/ 0 w 38"/>
                    <a:gd name="T39" fmla="*/ 15 h 38"/>
                    <a:gd name="T40" fmla="*/ 0 w 38"/>
                    <a:gd name="T41" fmla="*/ 8 h 38"/>
                    <a:gd name="T42" fmla="*/ 0 w 38"/>
                    <a:gd name="T43" fmla="*/ 0 h 38"/>
                    <a:gd name="T44" fmla="*/ 7 w 38"/>
                    <a:gd name="T45" fmla="*/ 0 h 38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8"/>
                    <a:gd name="T70" fmla="*/ 0 h 38"/>
                    <a:gd name="T71" fmla="*/ 38 w 38"/>
                    <a:gd name="T72" fmla="*/ 38 h 38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8" h="38">
                      <a:moveTo>
                        <a:pt x="7" y="0"/>
                      </a:moveTo>
                      <a:lnTo>
                        <a:pt x="15" y="0"/>
                      </a:lnTo>
                      <a:lnTo>
                        <a:pt x="15" y="8"/>
                      </a:lnTo>
                      <a:lnTo>
                        <a:pt x="23" y="8"/>
                      </a:lnTo>
                      <a:lnTo>
                        <a:pt x="23" y="15"/>
                      </a:lnTo>
                      <a:lnTo>
                        <a:pt x="30" y="15"/>
                      </a:lnTo>
                      <a:lnTo>
                        <a:pt x="38" y="15"/>
                      </a:lnTo>
                      <a:lnTo>
                        <a:pt x="38" y="23"/>
                      </a:lnTo>
                      <a:lnTo>
                        <a:pt x="38" y="30"/>
                      </a:lnTo>
                      <a:lnTo>
                        <a:pt x="30" y="30"/>
                      </a:lnTo>
                      <a:lnTo>
                        <a:pt x="23" y="30"/>
                      </a:lnTo>
                      <a:lnTo>
                        <a:pt x="23" y="38"/>
                      </a:lnTo>
                      <a:lnTo>
                        <a:pt x="15" y="38"/>
                      </a:lnTo>
                      <a:lnTo>
                        <a:pt x="15" y="30"/>
                      </a:lnTo>
                      <a:lnTo>
                        <a:pt x="7" y="30"/>
                      </a:lnTo>
                      <a:lnTo>
                        <a:pt x="7" y="23"/>
                      </a:lnTo>
                      <a:lnTo>
                        <a:pt x="0" y="23"/>
                      </a:lnTo>
                      <a:lnTo>
                        <a:pt x="0" y="15"/>
                      </a:lnTo>
                      <a:lnTo>
                        <a:pt x="0" y="8"/>
                      </a:lnTo>
                      <a:lnTo>
                        <a:pt x="0" y="15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59" name="Freeform 703"/>
                <p:cNvSpPr>
                  <a:spLocks/>
                </p:cNvSpPr>
                <p:nvPr/>
              </p:nvSpPr>
              <p:spPr bwMode="auto">
                <a:xfrm>
                  <a:off x="5987" y="3913"/>
                  <a:ext cx="23" cy="23"/>
                </a:xfrm>
                <a:custGeom>
                  <a:avLst/>
                  <a:gdLst>
                    <a:gd name="T0" fmla="*/ 8 w 23"/>
                    <a:gd name="T1" fmla="*/ 0 h 23"/>
                    <a:gd name="T2" fmla="*/ 0 w 23"/>
                    <a:gd name="T3" fmla="*/ 0 h 23"/>
                    <a:gd name="T4" fmla="*/ 0 w 23"/>
                    <a:gd name="T5" fmla="*/ 7 h 23"/>
                    <a:gd name="T6" fmla="*/ 0 w 23"/>
                    <a:gd name="T7" fmla="*/ 15 h 23"/>
                    <a:gd name="T8" fmla="*/ 0 w 23"/>
                    <a:gd name="T9" fmla="*/ 23 h 23"/>
                    <a:gd name="T10" fmla="*/ 8 w 23"/>
                    <a:gd name="T11" fmla="*/ 23 h 23"/>
                    <a:gd name="T12" fmla="*/ 15 w 23"/>
                    <a:gd name="T13" fmla="*/ 23 h 23"/>
                    <a:gd name="T14" fmla="*/ 23 w 23"/>
                    <a:gd name="T15" fmla="*/ 23 h 23"/>
                    <a:gd name="T16" fmla="*/ 23 w 23"/>
                    <a:gd name="T17" fmla="*/ 15 h 23"/>
                    <a:gd name="T18" fmla="*/ 15 w 23"/>
                    <a:gd name="T19" fmla="*/ 15 h 23"/>
                    <a:gd name="T20" fmla="*/ 15 w 23"/>
                    <a:gd name="T21" fmla="*/ 7 h 23"/>
                    <a:gd name="T22" fmla="*/ 8 w 23"/>
                    <a:gd name="T23" fmla="*/ 7 h 23"/>
                    <a:gd name="T24" fmla="*/ 8 w 23"/>
                    <a:gd name="T25" fmla="*/ 0 h 2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3"/>
                    <a:gd name="T40" fmla="*/ 0 h 23"/>
                    <a:gd name="T41" fmla="*/ 23 w 23"/>
                    <a:gd name="T42" fmla="*/ 23 h 2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3" h="23">
                      <a:moveTo>
                        <a:pt x="8" y="0"/>
                      </a:moveTo>
                      <a:lnTo>
                        <a:pt x="0" y="0"/>
                      </a:lnTo>
                      <a:lnTo>
                        <a:pt x="0" y="7"/>
                      </a:lnTo>
                      <a:lnTo>
                        <a:pt x="0" y="15"/>
                      </a:lnTo>
                      <a:lnTo>
                        <a:pt x="0" y="23"/>
                      </a:lnTo>
                      <a:lnTo>
                        <a:pt x="8" y="23"/>
                      </a:lnTo>
                      <a:lnTo>
                        <a:pt x="15" y="23"/>
                      </a:lnTo>
                      <a:lnTo>
                        <a:pt x="23" y="23"/>
                      </a:lnTo>
                      <a:lnTo>
                        <a:pt x="23" y="15"/>
                      </a:lnTo>
                      <a:lnTo>
                        <a:pt x="15" y="15"/>
                      </a:lnTo>
                      <a:lnTo>
                        <a:pt x="15" y="7"/>
                      </a:lnTo>
                      <a:lnTo>
                        <a:pt x="8" y="7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60" name="Freeform 704"/>
                <p:cNvSpPr>
                  <a:spLocks/>
                </p:cNvSpPr>
                <p:nvPr/>
              </p:nvSpPr>
              <p:spPr bwMode="auto">
                <a:xfrm>
                  <a:off x="6010" y="3928"/>
                  <a:ext cx="15" cy="30"/>
                </a:xfrm>
                <a:custGeom>
                  <a:avLst/>
                  <a:gdLst>
                    <a:gd name="T0" fmla="*/ 8 w 15"/>
                    <a:gd name="T1" fmla="*/ 30 h 30"/>
                    <a:gd name="T2" fmla="*/ 8 w 15"/>
                    <a:gd name="T3" fmla="*/ 23 h 30"/>
                    <a:gd name="T4" fmla="*/ 0 w 15"/>
                    <a:gd name="T5" fmla="*/ 23 h 30"/>
                    <a:gd name="T6" fmla="*/ 0 w 15"/>
                    <a:gd name="T7" fmla="*/ 15 h 30"/>
                    <a:gd name="T8" fmla="*/ 0 w 15"/>
                    <a:gd name="T9" fmla="*/ 8 h 30"/>
                    <a:gd name="T10" fmla="*/ 8 w 15"/>
                    <a:gd name="T11" fmla="*/ 8 h 30"/>
                    <a:gd name="T12" fmla="*/ 8 w 15"/>
                    <a:gd name="T13" fmla="*/ 0 h 30"/>
                    <a:gd name="T14" fmla="*/ 8 w 15"/>
                    <a:gd name="T15" fmla="*/ 8 h 30"/>
                    <a:gd name="T16" fmla="*/ 15 w 15"/>
                    <a:gd name="T17" fmla="*/ 8 h 30"/>
                    <a:gd name="T18" fmla="*/ 8 w 15"/>
                    <a:gd name="T19" fmla="*/ 8 h 30"/>
                    <a:gd name="T20" fmla="*/ 8 w 15"/>
                    <a:gd name="T21" fmla="*/ 15 h 30"/>
                    <a:gd name="T22" fmla="*/ 15 w 15"/>
                    <a:gd name="T23" fmla="*/ 15 h 30"/>
                    <a:gd name="T24" fmla="*/ 8 w 15"/>
                    <a:gd name="T25" fmla="*/ 15 h 30"/>
                    <a:gd name="T26" fmla="*/ 8 w 15"/>
                    <a:gd name="T27" fmla="*/ 23 h 30"/>
                    <a:gd name="T28" fmla="*/ 15 w 15"/>
                    <a:gd name="T29" fmla="*/ 23 h 30"/>
                    <a:gd name="T30" fmla="*/ 15 w 15"/>
                    <a:gd name="T31" fmla="*/ 30 h 30"/>
                    <a:gd name="T32" fmla="*/ 8 w 15"/>
                    <a:gd name="T33" fmla="*/ 3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5"/>
                    <a:gd name="T52" fmla="*/ 0 h 30"/>
                    <a:gd name="T53" fmla="*/ 15 w 15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5" h="30">
                      <a:moveTo>
                        <a:pt x="8" y="30"/>
                      </a:moveTo>
                      <a:lnTo>
                        <a:pt x="8" y="23"/>
                      </a:lnTo>
                      <a:lnTo>
                        <a:pt x="0" y="23"/>
                      </a:lnTo>
                      <a:lnTo>
                        <a:pt x="0" y="15"/>
                      </a:lnTo>
                      <a:lnTo>
                        <a:pt x="0" y="8"/>
                      </a:lnTo>
                      <a:lnTo>
                        <a:pt x="8" y="8"/>
                      </a:lnTo>
                      <a:lnTo>
                        <a:pt x="8" y="0"/>
                      </a:lnTo>
                      <a:lnTo>
                        <a:pt x="8" y="8"/>
                      </a:lnTo>
                      <a:lnTo>
                        <a:pt x="15" y="8"/>
                      </a:lnTo>
                      <a:lnTo>
                        <a:pt x="8" y="8"/>
                      </a:lnTo>
                      <a:lnTo>
                        <a:pt x="8" y="15"/>
                      </a:lnTo>
                      <a:lnTo>
                        <a:pt x="15" y="15"/>
                      </a:lnTo>
                      <a:lnTo>
                        <a:pt x="8" y="15"/>
                      </a:lnTo>
                      <a:lnTo>
                        <a:pt x="8" y="23"/>
                      </a:lnTo>
                      <a:lnTo>
                        <a:pt x="15" y="23"/>
                      </a:lnTo>
                      <a:lnTo>
                        <a:pt x="15" y="30"/>
                      </a:lnTo>
                      <a:lnTo>
                        <a:pt x="8" y="3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61" name="Freeform 705"/>
                <p:cNvSpPr>
                  <a:spLocks/>
                </p:cNvSpPr>
                <p:nvPr/>
              </p:nvSpPr>
              <p:spPr bwMode="auto">
                <a:xfrm>
                  <a:off x="5896" y="3943"/>
                  <a:ext cx="23" cy="8"/>
                </a:xfrm>
                <a:custGeom>
                  <a:avLst/>
                  <a:gdLst>
                    <a:gd name="T0" fmla="*/ 7 w 23"/>
                    <a:gd name="T1" fmla="*/ 8 h 8"/>
                    <a:gd name="T2" fmla="*/ 0 w 23"/>
                    <a:gd name="T3" fmla="*/ 8 h 8"/>
                    <a:gd name="T4" fmla="*/ 0 w 23"/>
                    <a:gd name="T5" fmla="*/ 0 h 8"/>
                    <a:gd name="T6" fmla="*/ 7 w 23"/>
                    <a:gd name="T7" fmla="*/ 0 h 8"/>
                    <a:gd name="T8" fmla="*/ 15 w 23"/>
                    <a:gd name="T9" fmla="*/ 0 h 8"/>
                    <a:gd name="T10" fmla="*/ 23 w 23"/>
                    <a:gd name="T11" fmla="*/ 0 h 8"/>
                    <a:gd name="T12" fmla="*/ 23 w 23"/>
                    <a:gd name="T13" fmla="*/ 8 h 8"/>
                    <a:gd name="T14" fmla="*/ 15 w 23"/>
                    <a:gd name="T15" fmla="*/ 8 h 8"/>
                    <a:gd name="T16" fmla="*/ 7 w 23"/>
                    <a:gd name="T17" fmla="*/ 8 h 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3"/>
                    <a:gd name="T28" fmla="*/ 0 h 8"/>
                    <a:gd name="T29" fmla="*/ 23 w 23"/>
                    <a:gd name="T30" fmla="*/ 8 h 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3" h="8">
                      <a:moveTo>
                        <a:pt x="7" y="8"/>
                      </a:move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15" y="0"/>
                      </a:lnTo>
                      <a:lnTo>
                        <a:pt x="23" y="0"/>
                      </a:lnTo>
                      <a:lnTo>
                        <a:pt x="23" y="8"/>
                      </a:lnTo>
                      <a:lnTo>
                        <a:pt x="15" y="8"/>
                      </a:lnTo>
                      <a:lnTo>
                        <a:pt x="7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62" name="Freeform 706"/>
                <p:cNvSpPr>
                  <a:spLocks/>
                </p:cNvSpPr>
                <p:nvPr/>
              </p:nvSpPr>
              <p:spPr bwMode="auto">
                <a:xfrm>
                  <a:off x="5500" y="4095"/>
                  <a:ext cx="38" cy="15"/>
                </a:xfrm>
                <a:custGeom>
                  <a:avLst/>
                  <a:gdLst>
                    <a:gd name="T0" fmla="*/ 31 w 38"/>
                    <a:gd name="T1" fmla="*/ 15 h 15"/>
                    <a:gd name="T2" fmla="*/ 31 w 38"/>
                    <a:gd name="T3" fmla="*/ 8 h 15"/>
                    <a:gd name="T4" fmla="*/ 23 w 38"/>
                    <a:gd name="T5" fmla="*/ 8 h 15"/>
                    <a:gd name="T6" fmla="*/ 15 w 38"/>
                    <a:gd name="T7" fmla="*/ 8 h 15"/>
                    <a:gd name="T8" fmla="*/ 8 w 38"/>
                    <a:gd name="T9" fmla="*/ 8 h 15"/>
                    <a:gd name="T10" fmla="*/ 8 w 38"/>
                    <a:gd name="T11" fmla="*/ 0 h 15"/>
                    <a:gd name="T12" fmla="*/ 0 w 38"/>
                    <a:gd name="T13" fmla="*/ 0 h 15"/>
                    <a:gd name="T14" fmla="*/ 8 w 38"/>
                    <a:gd name="T15" fmla="*/ 0 h 15"/>
                    <a:gd name="T16" fmla="*/ 15 w 38"/>
                    <a:gd name="T17" fmla="*/ 0 h 15"/>
                    <a:gd name="T18" fmla="*/ 15 w 38"/>
                    <a:gd name="T19" fmla="*/ 8 h 15"/>
                    <a:gd name="T20" fmla="*/ 23 w 38"/>
                    <a:gd name="T21" fmla="*/ 8 h 15"/>
                    <a:gd name="T22" fmla="*/ 31 w 38"/>
                    <a:gd name="T23" fmla="*/ 8 h 15"/>
                    <a:gd name="T24" fmla="*/ 38 w 38"/>
                    <a:gd name="T25" fmla="*/ 8 h 15"/>
                    <a:gd name="T26" fmla="*/ 38 w 38"/>
                    <a:gd name="T27" fmla="*/ 15 h 15"/>
                    <a:gd name="T28" fmla="*/ 31 w 38"/>
                    <a:gd name="T29" fmla="*/ 15 h 1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8"/>
                    <a:gd name="T46" fmla="*/ 0 h 15"/>
                    <a:gd name="T47" fmla="*/ 38 w 38"/>
                    <a:gd name="T48" fmla="*/ 15 h 1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8" h="15">
                      <a:moveTo>
                        <a:pt x="31" y="15"/>
                      </a:moveTo>
                      <a:lnTo>
                        <a:pt x="31" y="8"/>
                      </a:lnTo>
                      <a:lnTo>
                        <a:pt x="23" y="8"/>
                      </a:lnTo>
                      <a:lnTo>
                        <a:pt x="15" y="8"/>
                      </a:lnTo>
                      <a:lnTo>
                        <a:pt x="8" y="8"/>
                      </a:lnTo>
                      <a:lnTo>
                        <a:pt x="8" y="0"/>
                      </a:ln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15" y="0"/>
                      </a:lnTo>
                      <a:lnTo>
                        <a:pt x="15" y="8"/>
                      </a:lnTo>
                      <a:lnTo>
                        <a:pt x="23" y="8"/>
                      </a:lnTo>
                      <a:lnTo>
                        <a:pt x="31" y="8"/>
                      </a:lnTo>
                      <a:lnTo>
                        <a:pt x="38" y="8"/>
                      </a:lnTo>
                      <a:lnTo>
                        <a:pt x="38" y="15"/>
                      </a:lnTo>
                      <a:lnTo>
                        <a:pt x="31" y="15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63" name="Freeform 707"/>
                <p:cNvSpPr>
                  <a:spLocks/>
                </p:cNvSpPr>
                <p:nvPr/>
              </p:nvSpPr>
              <p:spPr bwMode="auto">
                <a:xfrm>
                  <a:off x="5911" y="3905"/>
                  <a:ext cx="15" cy="8"/>
                </a:xfrm>
                <a:custGeom>
                  <a:avLst/>
                  <a:gdLst>
                    <a:gd name="T0" fmla="*/ 0 w 15"/>
                    <a:gd name="T1" fmla="*/ 0 h 8"/>
                    <a:gd name="T2" fmla="*/ 8 w 15"/>
                    <a:gd name="T3" fmla="*/ 0 h 8"/>
                    <a:gd name="T4" fmla="*/ 15 w 15"/>
                    <a:gd name="T5" fmla="*/ 0 h 8"/>
                    <a:gd name="T6" fmla="*/ 15 w 15"/>
                    <a:gd name="T7" fmla="*/ 8 h 8"/>
                    <a:gd name="T8" fmla="*/ 8 w 15"/>
                    <a:gd name="T9" fmla="*/ 8 h 8"/>
                    <a:gd name="T10" fmla="*/ 0 w 15"/>
                    <a:gd name="T11" fmla="*/ 8 h 8"/>
                    <a:gd name="T12" fmla="*/ 0 w 15"/>
                    <a:gd name="T13" fmla="*/ 0 h 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5"/>
                    <a:gd name="T22" fmla="*/ 0 h 8"/>
                    <a:gd name="T23" fmla="*/ 15 w 15"/>
                    <a:gd name="T24" fmla="*/ 8 h 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5" h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5" y="0"/>
                      </a:lnTo>
                      <a:lnTo>
                        <a:pt x="15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64" name="Freeform 708"/>
                <p:cNvSpPr>
                  <a:spLocks/>
                </p:cNvSpPr>
                <p:nvPr/>
              </p:nvSpPr>
              <p:spPr bwMode="auto">
                <a:xfrm>
                  <a:off x="5789" y="3974"/>
                  <a:ext cx="16" cy="7"/>
                </a:xfrm>
                <a:custGeom>
                  <a:avLst/>
                  <a:gdLst>
                    <a:gd name="T0" fmla="*/ 8 w 16"/>
                    <a:gd name="T1" fmla="*/ 0 h 7"/>
                    <a:gd name="T2" fmla="*/ 16 w 16"/>
                    <a:gd name="T3" fmla="*/ 0 h 7"/>
                    <a:gd name="T4" fmla="*/ 16 w 16"/>
                    <a:gd name="T5" fmla="*/ 7 h 7"/>
                    <a:gd name="T6" fmla="*/ 8 w 16"/>
                    <a:gd name="T7" fmla="*/ 7 h 7"/>
                    <a:gd name="T8" fmla="*/ 0 w 16"/>
                    <a:gd name="T9" fmla="*/ 7 h 7"/>
                    <a:gd name="T10" fmla="*/ 8 w 16"/>
                    <a:gd name="T11" fmla="*/ 7 h 7"/>
                    <a:gd name="T12" fmla="*/ 0 w 16"/>
                    <a:gd name="T13" fmla="*/ 7 h 7"/>
                    <a:gd name="T14" fmla="*/ 0 w 16"/>
                    <a:gd name="T15" fmla="*/ 0 h 7"/>
                    <a:gd name="T16" fmla="*/ 8 w 16"/>
                    <a:gd name="T17" fmla="*/ 0 h 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7"/>
                    <a:gd name="T29" fmla="*/ 16 w 16"/>
                    <a:gd name="T30" fmla="*/ 7 h 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7">
                      <a:moveTo>
                        <a:pt x="8" y="0"/>
                      </a:moveTo>
                      <a:lnTo>
                        <a:pt x="16" y="0"/>
                      </a:lnTo>
                      <a:lnTo>
                        <a:pt x="16" y="7"/>
                      </a:lnTo>
                      <a:lnTo>
                        <a:pt x="8" y="7"/>
                      </a:lnTo>
                      <a:lnTo>
                        <a:pt x="0" y="7"/>
                      </a:lnTo>
                      <a:lnTo>
                        <a:pt x="8" y="7"/>
                      </a:lnTo>
                      <a:lnTo>
                        <a:pt x="0" y="7"/>
                      </a:ln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65" name="Freeform 710"/>
                <p:cNvSpPr>
                  <a:spLocks/>
                </p:cNvSpPr>
                <p:nvPr/>
              </p:nvSpPr>
              <p:spPr bwMode="auto">
                <a:xfrm>
                  <a:off x="5896" y="3920"/>
                  <a:ext cx="23" cy="0"/>
                </a:xfrm>
                <a:custGeom>
                  <a:avLst/>
                  <a:gdLst>
                    <a:gd name="T0" fmla="*/ 15 w 23"/>
                    <a:gd name="T1" fmla="*/ 23 w 23"/>
                    <a:gd name="T2" fmla="*/ 15 w 23"/>
                    <a:gd name="T3" fmla="*/ 7 w 23"/>
                    <a:gd name="T4" fmla="*/ 0 w 23"/>
                    <a:gd name="T5" fmla="*/ 7 w 23"/>
                    <a:gd name="T6" fmla="*/ 15 w 23"/>
                    <a:gd name="T7" fmla="*/ 0 60000 655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w 23"/>
                    <a:gd name="T15" fmla="*/ 23 w 23"/>
                  </a:gdLst>
                  <a:ahLst/>
                  <a:cxnLst>
                    <a:cxn ang="T7">
                      <a:pos x="T0" y="0"/>
                    </a:cxn>
                    <a:cxn ang="T8">
                      <a:pos x="T1" y="0"/>
                    </a:cxn>
                    <a:cxn ang="T9">
                      <a:pos x="T2" y="0"/>
                    </a:cxn>
                    <a:cxn ang="T10">
                      <a:pos x="T3" y="0"/>
                    </a:cxn>
                    <a:cxn ang="T11">
                      <a:pos x="T4" y="0"/>
                    </a:cxn>
                    <a:cxn ang="T12">
                      <a:pos x="T5" y="0"/>
                    </a:cxn>
                    <a:cxn ang="T13">
                      <a:pos x="T6" y="0"/>
                    </a:cxn>
                  </a:cxnLst>
                  <a:rect l="T14" t="0" r="T15" b="0"/>
                  <a:pathLst>
                    <a:path w="23">
                      <a:moveTo>
                        <a:pt x="15" y="0"/>
                      </a:move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66" name="Freeform 711"/>
                <p:cNvSpPr>
                  <a:spLocks/>
                </p:cNvSpPr>
                <p:nvPr/>
              </p:nvSpPr>
              <p:spPr bwMode="auto">
                <a:xfrm>
                  <a:off x="6010" y="3981"/>
                  <a:ext cx="15" cy="8"/>
                </a:xfrm>
                <a:custGeom>
                  <a:avLst/>
                  <a:gdLst>
                    <a:gd name="T0" fmla="*/ 0 w 15"/>
                    <a:gd name="T1" fmla="*/ 8 h 8"/>
                    <a:gd name="T2" fmla="*/ 0 w 15"/>
                    <a:gd name="T3" fmla="*/ 0 h 8"/>
                    <a:gd name="T4" fmla="*/ 8 w 15"/>
                    <a:gd name="T5" fmla="*/ 0 h 8"/>
                    <a:gd name="T6" fmla="*/ 8 w 15"/>
                    <a:gd name="T7" fmla="*/ 8 h 8"/>
                    <a:gd name="T8" fmla="*/ 15 w 15"/>
                    <a:gd name="T9" fmla="*/ 8 h 8"/>
                    <a:gd name="T10" fmla="*/ 8 w 15"/>
                    <a:gd name="T11" fmla="*/ 8 h 8"/>
                    <a:gd name="T12" fmla="*/ 0 w 15"/>
                    <a:gd name="T13" fmla="*/ 8 h 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5"/>
                    <a:gd name="T22" fmla="*/ 0 h 8"/>
                    <a:gd name="T23" fmla="*/ 15 w 15"/>
                    <a:gd name="T24" fmla="*/ 8 h 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5"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8" y="8"/>
                      </a:lnTo>
                      <a:lnTo>
                        <a:pt x="15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67" name="Freeform 712"/>
                <p:cNvSpPr>
                  <a:spLocks/>
                </p:cNvSpPr>
                <p:nvPr/>
              </p:nvSpPr>
              <p:spPr bwMode="auto">
                <a:xfrm>
                  <a:off x="5477" y="4080"/>
                  <a:ext cx="16" cy="15"/>
                </a:xfrm>
                <a:custGeom>
                  <a:avLst/>
                  <a:gdLst>
                    <a:gd name="T0" fmla="*/ 8 w 16"/>
                    <a:gd name="T1" fmla="*/ 8 h 15"/>
                    <a:gd name="T2" fmla="*/ 8 w 16"/>
                    <a:gd name="T3" fmla="*/ 15 h 15"/>
                    <a:gd name="T4" fmla="*/ 16 w 16"/>
                    <a:gd name="T5" fmla="*/ 15 h 15"/>
                    <a:gd name="T6" fmla="*/ 8 w 16"/>
                    <a:gd name="T7" fmla="*/ 15 h 15"/>
                    <a:gd name="T8" fmla="*/ 8 w 16"/>
                    <a:gd name="T9" fmla="*/ 8 h 15"/>
                    <a:gd name="T10" fmla="*/ 0 w 16"/>
                    <a:gd name="T11" fmla="*/ 8 h 15"/>
                    <a:gd name="T12" fmla="*/ 0 w 16"/>
                    <a:gd name="T13" fmla="*/ 0 h 15"/>
                    <a:gd name="T14" fmla="*/ 0 w 16"/>
                    <a:gd name="T15" fmla="*/ 8 h 15"/>
                    <a:gd name="T16" fmla="*/ 8 w 16"/>
                    <a:gd name="T17" fmla="*/ 8 h 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5"/>
                    <a:gd name="T29" fmla="*/ 16 w 16"/>
                    <a:gd name="T30" fmla="*/ 15 h 1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5">
                      <a:moveTo>
                        <a:pt x="8" y="8"/>
                      </a:moveTo>
                      <a:lnTo>
                        <a:pt x="8" y="15"/>
                      </a:lnTo>
                      <a:lnTo>
                        <a:pt x="16" y="15"/>
                      </a:lnTo>
                      <a:lnTo>
                        <a:pt x="8" y="15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0" y="8"/>
                      </a:lnTo>
                      <a:lnTo>
                        <a:pt x="8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68" name="Freeform 713"/>
                <p:cNvSpPr>
                  <a:spLocks/>
                </p:cNvSpPr>
                <p:nvPr/>
              </p:nvSpPr>
              <p:spPr bwMode="auto">
                <a:xfrm>
                  <a:off x="5561" y="4133"/>
                  <a:ext cx="8" cy="8"/>
                </a:xfrm>
                <a:custGeom>
                  <a:avLst/>
                  <a:gdLst>
                    <a:gd name="T0" fmla="*/ 8 w 8"/>
                    <a:gd name="T1" fmla="*/ 0 h 8"/>
                    <a:gd name="T2" fmla="*/ 8 w 8"/>
                    <a:gd name="T3" fmla="*/ 8 h 8"/>
                    <a:gd name="T4" fmla="*/ 0 w 8"/>
                    <a:gd name="T5" fmla="*/ 8 h 8"/>
                    <a:gd name="T6" fmla="*/ 8 w 8"/>
                    <a:gd name="T7" fmla="*/ 8 h 8"/>
                    <a:gd name="T8" fmla="*/ 0 w 8"/>
                    <a:gd name="T9" fmla="*/ 0 h 8"/>
                    <a:gd name="T10" fmla="*/ 8 w 8"/>
                    <a:gd name="T11" fmla="*/ 0 h 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"/>
                    <a:gd name="T19" fmla="*/ 0 h 8"/>
                    <a:gd name="T20" fmla="*/ 8 w 8"/>
                    <a:gd name="T21" fmla="*/ 8 h 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" h="8">
                      <a:moveTo>
                        <a:pt x="8" y="0"/>
                      </a:move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8" y="8"/>
                      </a:ln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69" name="Freeform 714"/>
                <p:cNvSpPr>
                  <a:spLocks/>
                </p:cNvSpPr>
                <p:nvPr/>
              </p:nvSpPr>
              <p:spPr bwMode="auto">
                <a:xfrm>
                  <a:off x="5782" y="3974"/>
                  <a:ext cx="7" cy="15"/>
                </a:xfrm>
                <a:custGeom>
                  <a:avLst/>
                  <a:gdLst>
                    <a:gd name="T0" fmla="*/ 7 w 7"/>
                    <a:gd name="T1" fmla="*/ 0 h 15"/>
                    <a:gd name="T2" fmla="*/ 0 w 7"/>
                    <a:gd name="T3" fmla="*/ 0 h 15"/>
                    <a:gd name="T4" fmla="*/ 0 w 7"/>
                    <a:gd name="T5" fmla="*/ 7 h 15"/>
                    <a:gd name="T6" fmla="*/ 0 w 7"/>
                    <a:gd name="T7" fmla="*/ 15 h 15"/>
                    <a:gd name="T8" fmla="*/ 0 w 7"/>
                    <a:gd name="T9" fmla="*/ 7 h 15"/>
                    <a:gd name="T10" fmla="*/ 0 w 7"/>
                    <a:gd name="T11" fmla="*/ 0 h 15"/>
                    <a:gd name="T12" fmla="*/ 7 w 7"/>
                    <a:gd name="T13" fmla="*/ 0 h 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"/>
                    <a:gd name="T22" fmla="*/ 0 h 15"/>
                    <a:gd name="T23" fmla="*/ 7 w 7"/>
                    <a:gd name="T24" fmla="*/ 15 h 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" h="15">
                      <a:moveTo>
                        <a:pt x="7" y="0"/>
                      </a:moveTo>
                      <a:lnTo>
                        <a:pt x="0" y="0"/>
                      </a:lnTo>
                      <a:lnTo>
                        <a:pt x="0" y="7"/>
                      </a:lnTo>
                      <a:lnTo>
                        <a:pt x="0" y="15"/>
                      </a:lnTo>
                      <a:lnTo>
                        <a:pt x="0" y="7"/>
                      </a:lnTo>
                      <a:lnTo>
                        <a:pt x="0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70" name="Freeform 715"/>
                <p:cNvSpPr>
                  <a:spLocks/>
                </p:cNvSpPr>
                <p:nvPr/>
              </p:nvSpPr>
              <p:spPr bwMode="auto">
                <a:xfrm>
                  <a:off x="5774" y="4065"/>
                  <a:ext cx="8" cy="7"/>
                </a:xfrm>
                <a:custGeom>
                  <a:avLst/>
                  <a:gdLst>
                    <a:gd name="T0" fmla="*/ 8 w 8"/>
                    <a:gd name="T1" fmla="*/ 7 h 7"/>
                    <a:gd name="T2" fmla="*/ 8 w 8"/>
                    <a:gd name="T3" fmla="*/ 0 h 7"/>
                    <a:gd name="T4" fmla="*/ 8 w 8"/>
                    <a:gd name="T5" fmla="*/ 7 h 7"/>
                    <a:gd name="T6" fmla="*/ 0 w 8"/>
                    <a:gd name="T7" fmla="*/ 7 h 7"/>
                    <a:gd name="T8" fmla="*/ 8 w 8"/>
                    <a:gd name="T9" fmla="*/ 7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7"/>
                    <a:gd name="T17" fmla="*/ 8 w 8"/>
                    <a:gd name="T18" fmla="*/ 7 h 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7">
                      <a:moveTo>
                        <a:pt x="8" y="7"/>
                      </a:moveTo>
                      <a:lnTo>
                        <a:pt x="8" y="0"/>
                      </a:lnTo>
                      <a:lnTo>
                        <a:pt x="8" y="7"/>
                      </a:lnTo>
                      <a:lnTo>
                        <a:pt x="0" y="7"/>
                      </a:lnTo>
                      <a:lnTo>
                        <a:pt x="8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71" name="Freeform 717"/>
                <p:cNvSpPr>
                  <a:spLocks/>
                </p:cNvSpPr>
                <p:nvPr/>
              </p:nvSpPr>
              <p:spPr bwMode="auto">
                <a:xfrm>
                  <a:off x="5782" y="4065"/>
                  <a:ext cx="7" cy="7"/>
                </a:xfrm>
                <a:custGeom>
                  <a:avLst/>
                  <a:gdLst>
                    <a:gd name="T0" fmla="*/ 7 w 7"/>
                    <a:gd name="T1" fmla="*/ 7 h 7"/>
                    <a:gd name="T2" fmla="*/ 7 w 7"/>
                    <a:gd name="T3" fmla="*/ 0 h 7"/>
                    <a:gd name="T4" fmla="*/ 7 w 7"/>
                    <a:gd name="T5" fmla="*/ 7 h 7"/>
                    <a:gd name="T6" fmla="*/ 0 w 7"/>
                    <a:gd name="T7" fmla="*/ 7 h 7"/>
                    <a:gd name="T8" fmla="*/ 7 w 7"/>
                    <a:gd name="T9" fmla="*/ 7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7"/>
                    <a:gd name="T17" fmla="*/ 7 w 7"/>
                    <a:gd name="T18" fmla="*/ 7 h 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7">
                      <a:moveTo>
                        <a:pt x="7" y="7"/>
                      </a:moveTo>
                      <a:lnTo>
                        <a:pt x="7" y="0"/>
                      </a:lnTo>
                      <a:lnTo>
                        <a:pt x="7" y="7"/>
                      </a:lnTo>
                      <a:lnTo>
                        <a:pt x="0" y="7"/>
                      </a:lnTo>
                      <a:lnTo>
                        <a:pt x="7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72" name="Freeform 718"/>
                <p:cNvSpPr>
                  <a:spLocks/>
                </p:cNvSpPr>
                <p:nvPr/>
              </p:nvSpPr>
              <p:spPr bwMode="auto">
                <a:xfrm>
                  <a:off x="6002" y="3974"/>
                  <a:ext cx="0" cy="7"/>
                </a:xfrm>
                <a:custGeom>
                  <a:avLst/>
                  <a:gdLst>
                    <a:gd name="T0" fmla="*/ 7 h 7"/>
                    <a:gd name="T1" fmla="*/ 0 h 7"/>
                    <a:gd name="T2" fmla="*/ 7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73" name="Freeform 719"/>
                <p:cNvSpPr>
                  <a:spLocks/>
                </p:cNvSpPr>
                <p:nvPr/>
              </p:nvSpPr>
              <p:spPr bwMode="auto">
                <a:xfrm>
                  <a:off x="5493" y="4095"/>
                  <a:ext cx="15" cy="8"/>
                </a:xfrm>
                <a:custGeom>
                  <a:avLst/>
                  <a:gdLst>
                    <a:gd name="T0" fmla="*/ 15 w 15"/>
                    <a:gd name="T1" fmla="*/ 8 h 8"/>
                    <a:gd name="T2" fmla="*/ 7 w 15"/>
                    <a:gd name="T3" fmla="*/ 8 h 8"/>
                    <a:gd name="T4" fmla="*/ 7 w 15"/>
                    <a:gd name="T5" fmla="*/ 0 h 8"/>
                    <a:gd name="T6" fmla="*/ 0 w 15"/>
                    <a:gd name="T7" fmla="*/ 0 h 8"/>
                    <a:gd name="T8" fmla="*/ 7 w 15"/>
                    <a:gd name="T9" fmla="*/ 0 h 8"/>
                    <a:gd name="T10" fmla="*/ 7 w 15"/>
                    <a:gd name="T11" fmla="*/ 8 h 8"/>
                    <a:gd name="T12" fmla="*/ 15 w 15"/>
                    <a:gd name="T13" fmla="*/ 8 h 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5"/>
                    <a:gd name="T22" fmla="*/ 0 h 8"/>
                    <a:gd name="T23" fmla="*/ 15 w 15"/>
                    <a:gd name="T24" fmla="*/ 8 h 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5" h="8">
                      <a:moveTo>
                        <a:pt x="15" y="8"/>
                      </a:moveTo>
                      <a:lnTo>
                        <a:pt x="7" y="8"/>
                      </a:lnTo>
                      <a:lnTo>
                        <a:pt x="7" y="0"/>
                      </a:ln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7" y="8"/>
                      </a:lnTo>
                      <a:lnTo>
                        <a:pt x="15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74" name="Rectangle 721"/>
                <p:cNvSpPr>
                  <a:spLocks noChangeArrowheads="1"/>
                </p:cNvSpPr>
                <p:nvPr/>
              </p:nvSpPr>
              <p:spPr bwMode="auto">
                <a:xfrm>
                  <a:off x="5447" y="4050"/>
                  <a:ext cx="8" cy="7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75" name="Freeform 722"/>
                <p:cNvSpPr>
                  <a:spLocks/>
                </p:cNvSpPr>
                <p:nvPr/>
              </p:nvSpPr>
              <p:spPr bwMode="auto">
                <a:xfrm>
                  <a:off x="5919" y="3920"/>
                  <a:ext cx="7" cy="0"/>
                </a:xfrm>
                <a:custGeom>
                  <a:avLst/>
                  <a:gdLst>
                    <a:gd name="T0" fmla="*/ 7 w 7"/>
                    <a:gd name="T1" fmla="*/ 0 w 7"/>
                    <a:gd name="T2" fmla="*/ 7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7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76" name="Freeform 723"/>
                <p:cNvSpPr>
                  <a:spLocks/>
                </p:cNvSpPr>
                <p:nvPr/>
              </p:nvSpPr>
              <p:spPr bwMode="auto">
                <a:xfrm>
                  <a:off x="5782" y="3966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77" name="Rectangle 724"/>
                <p:cNvSpPr>
                  <a:spLocks noChangeArrowheads="1"/>
                </p:cNvSpPr>
                <p:nvPr/>
              </p:nvSpPr>
              <p:spPr bwMode="auto">
                <a:xfrm>
                  <a:off x="6025" y="3936"/>
                  <a:ext cx="8" cy="7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78" name="Rectangle 725"/>
                <p:cNvSpPr>
                  <a:spLocks noChangeArrowheads="1"/>
                </p:cNvSpPr>
                <p:nvPr/>
              </p:nvSpPr>
              <p:spPr bwMode="auto">
                <a:xfrm>
                  <a:off x="5523" y="4095"/>
                  <a:ext cx="8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79" name="Freeform 726"/>
                <p:cNvSpPr>
                  <a:spLocks/>
                </p:cNvSpPr>
                <p:nvPr/>
              </p:nvSpPr>
              <p:spPr bwMode="auto">
                <a:xfrm>
                  <a:off x="6033" y="4027"/>
                  <a:ext cx="0" cy="7"/>
                </a:xfrm>
                <a:custGeom>
                  <a:avLst/>
                  <a:gdLst>
                    <a:gd name="T0" fmla="*/ 7 h 7"/>
                    <a:gd name="T1" fmla="*/ 0 h 7"/>
                    <a:gd name="T2" fmla="*/ 7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80" name="Freeform 727"/>
                <p:cNvSpPr>
                  <a:spLocks/>
                </p:cNvSpPr>
                <p:nvPr/>
              </p:nvSpPr>
              <p:spPr bwMode="auto">
                <a:xfrm>
                  <a:off x="6033" y="3951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81" name="Freeform 728"/>
                <p:cNvSpPr>
                  <a:spLocks/>
                </p:cNvSpPr>
                <p:nvPr/>
              </p:nvSpPr>
              <p:spPr bwMode="auto">
                <a:xfrm>
                  <a:off x="5569" y="4148"/>
                  <a:ext cx="7" cy="0"/>
                </a:xfrm>
                <a:custGeom>
                  <a:avLst/>
                  <a:gdLst>
                    <a:gd name="T0" fmla="*/ 7 w 7"/>
                    <a:gd name="T1" fmla="*/ 0 w 7"/>
                    <a:gd name="T2" fmla="*/ 7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7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82" name="Freeform 729"/>
                <p:cNvSpPr>
                  <a:spLocks/>
                </p:cNvSpPr>
                <p:nvPr/>
              </p:nvSpPr>
              <p:spPr bwMode="auto">
                <a:xfrm>
                  <a:off x="5607" y="4156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7 w 7"/>
                    <a:gd name="T4" fmla="*/ 0 w 7"/>
                    <a:gd name="T5" fmla="*/ 0 60000 65536"/>
                    <a:gd name="T6" fmla="*/ 0 60000 65536"/>
                    <a:gd name="T7" fmla="*/ 0 60000 65536"/>
                    <a:gd name="T8" fmla="*/ 0 60000 65536"/>
                    <a:gd name="T9" fmla="*/ 0 60000 65536"/>
                    <a:gd name="T10" fmla="*/ 0 w 7"/>
                    <a:gd name="T11" fmla="*/ 7 w 7"/>
                  </a:gdLst>
                  <a:ahLst/>
                  <a:cxnLst>
                    <a:cxn ang="T5">
                      <a:pos x="T0" y="0"/>
                    </a:cxn>
                    <a:cxn ang="T6">
                      <a:pos x="T1" y="0"/>
                    </a:cxn>
                    <a:cxn ang="T7">
                      <a:pos x="T2" y="0"/>
                    </a:cxn>
                    <a:cxn ang="T8">
                      <a:pos x="T3" y="0"/>
                    </a:cxn>
                    <a:cxn ang="T9">
                      <a:pos x="T4" y="0"/>
                    </a:cxn>
                  </a:cxnLst>
                  <a:rect l="T10" t="0" r="T11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83" name="Freeform 730"/>
                <p:cNvSpPr>
                  <a:spLocks/>
                </p:cNvSpPr>
                <p:nvPr/>
              </p:nvSpPr>
              <p:spPr bwMode="auto">
                <a:xfrm>
                  <a:off x="5675" y="4179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84" name="Freeform 731"/>
                <p:cNvSpPr>
                  <a:spLocks/>
                </p:cNvSpPr>
                <p:nvPr/>
              </p:nvSpPr>
              <p:spPr bwMode="auto">
                <a:xfrm>
                  <a:off x="6033" y="4012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85" name="Freeform 732"/>
                <p:cNvSpPr>
                  <a:spLocks/>
                </p:cNvSpPr>
                <p:nvPr/>
              </p:nvSpPr>
              <p:spPr bwMode="auto">
                <a:xfrm>
                  <a:off x="6025" y="3943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86" name="Freeform 733"/>
                <p:cNvSpPr>
                  <a:spLocks/>
                </p:cNvSpPr>
                <p:nvPr/>
              </p:nvSpPr>
              <p:spPr bwMode="auto">
                <a:xfrm>
                  <a:off x="5614" y="4141"/>
                  <a:ext cx="8" cy="7"/>
                </a:xfrm>
                <a:custGeom>
                  <a:avLst/>
                  <a:gdLst>
                    <a:gd name="T0" fmla="*/ 0 w 8"/>
                    <a:gd name="T1" fmla="*/ 7 h 7"/>
                    <a:gd name="T2" fmla="*/ 8 w 8"/>
                    <a:gd name="T3" fmla="*/ 7 h 7"/>
                    <a:gd name="T4" fmla="*/ 0 w 8"/>
                    <a:gd name="T5" fmla="*/ 7 h 7"/>
                    <a:gd name="T6" fmla="*/ 0 w 8"/>
                    <a:gd name="T7" fmla="*/ 0 h 7"/>
                    <a:gd name="T8" fmla="*/ 0 w 8"/>
                    <a:gd name="T9" fmla="*/ 7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7"/>
                    <a:gd name="T17" fmla="*/ 8 w 8"/>
                    <a:gd name="T18" fmla="*/ 7 h 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7">
                      <a:moveTo>
                        <a:pt x="0" y="7"/>
                      </a:moveTo>
                      <a:lnTo>
                        <a:pt x="8" y="7"/>
                      </a:lnTo>
                      <a:lnTo>
                        <a:pt x="0" y="7"/>
                      </a:ln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87" name="Freeform 734"/>
                <p:cNvSpPr>
                  <a:spLocks/>
                </p:cNvSpPr>
                <p:nvPr/>
              </p:nvSpPr>
              <p:spPr bwMode="auto">
                <a:xfrm>
                  <a:off x="6018" y="3928"/>
                  <a:ext cx="7" cy="0"/>
                </a:xfrm>
                <a:custGeom>
                  <a:avLst/>
                  <a:gdLst>
                    <a:gd name="T0" fmla="*/ 7 w 7"/>
                    <a:gd name="T1" fmla="*/ 0 w 7"/>
                    <a:gd name="T2" fmla="*/ 7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7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88" name="Freeform 735"/>
                <p:cNvSpPr>
                  <a:spLocks/>
                </p:cNvSpPr>
                <p:nvPr/>
              </p:nvSpPr>
              <p:spPr bwMode="auto">
                <a:xfrm>
                  <a:off x="5926" y="3928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89" name="Freeform 736"/>
                <p:cNvSpPr>
                  <a:spLocks/>
                </p:cNvSpPr>
                <p:nvPr/>
              </p:nvSpPr>
              <p:spPr bwMode="auto">
                <a:xfrm>
                  <a:off x="5812" y="3958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90" name="Freeform 737"/>
                <p:cNvSpPr>
                  <a:spLocks/>
                </p:cNvSpPr>
                <p:nvPr/>
              </p:nvSpPr>
              <p:spPr bwMode="auto">
                <a:xfrm>
                  <a:off x="5569" y="4156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91" name="Freeform 738"/>
                <p:cNvSpPr>
                  <a:spLocks/>
                </p:cNvSpPr>
                <p:nvPr/>
              </p:nvSpPr>
              <p:spPr bwMode="auto">
                <a:xfrm>
                  <a:off x="5592" y="4156"/>
                  <a:ext cx="7" cy="0"/>
                </a:xfrm>
                <a:custGeom>
                  <a:avLst/>
                  <a:gdLst>
                    <a:gd name="T0" fmla="*/ 7 w 7"/>
                    <a:gd name="T1" fmla="*/ 0 w 7"/>
                    <a:gd name="T2" fmla="*/ 7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7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92" name="Freeform 739"/>
                <p:cNvSpPr>
                  <a:spLocks/>
                </p:cNvSpPr>
                <p:nvPr/>
              </p:nvSpPr>
              <p:spPr bwMode="auto">
                <a:xfrm>
                  <a:off x="5789" y="3958"/>
                  <a:ext cx="8" cy="8"/>
                </a:xfrm>
                <a:custGeom>
                  <a:avLst/>
                  <a:gdLst>
                    <a:gd name="T0" fmla="*/ 0 w 8"/>
                    <a:gd name="T1" fmla="*/ 8 h 8"/>
                    <a:gd name="T2" fmla="*/ 8 w 8"/>
                    <a:gd name="T3" fmla="*/ 8 h 8"/>
                    <a:gd name="T4" fmla="*/ 8 w 8"/>
                    <a:gd name="T5" fmla="*/ 0 h 8"/>
                    <a:gd name="T6" fmla="*/ 8 w 8"/>
                    <a:gd name="T7" fmla="*/ 8 h 8"/>
                    <a:gd name="T8" fmla="*/ 0 w 8"/>
                    <a:gd name="T9" fmla="*/ 8 h 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8"/>
                    <a:gd name="T17" fmla="*/ 8 w 8"/>
                    <a:gd name="T18" fmla="*/ 8 h 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8">
                      <a:moveTo>
                        <a:pt x="0" y="8"/>
                      </a:moveTo>
                      <a:lnTo>
                        <a:pt x="8" y="8"/>
                      </a:lnTo>
                      <a:lnTo>
                        <a:pt x="8" y="0"/>
                      </a:lnTo>
                      <a:lnTo>
                        <a:pt x="8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93" name="Rectangle 740"/>
                <p:cNvSpPr>
                  <a:spLocks noChangeArrowheads="1"/>
                </p:cNvSpPr>
                <p:nvPr/>
              </p:nvSpPr>
              <p:spPr bwMode="auto">
                <a:xfrm>
                  <a:off x="6018" y="4012"/>
                  <a:ext cx="7" cy="7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94" name="Freeform 741"/>
                <p:cNvSpPr>
                  <a:spLocks/>
                </p:cNvSpPr>
                <p:nvPr/>
              </p:nvSpPr>
              <p:spPr bwMode="auto">
                <a:xfrm>
                  <a:off x="5782" y="3974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95" name="Freeform 742"/>
                <p:cNvSpPr>
                  <a:spLocks/>
                </p:cNvSpPr>
                <p:nvPr/>
              </p:nvSpPr>
              <p:spPr bwMode="auto">
                <a:xfrm>
                  <a:off x="5569" y="4148"/>
                  <a:ext cx="7" cy="8"/>
                </a:xfrm>
                <a:custGeom>
                  <a:avLst/>
                  <a:gdLst>
                    <a:gd name="T0" fmla="*/ 7 w 7"/>
                    <a:gd name="T1" fmla="*/ 8 h 8"/>
                    <a:gd name="T2" fmla="*/ 0 w 7"/>
                    <a:gd name="T3" fmla="*/ 8 h 8"/>
                    <a:gd name="T4" fmla="*/ 0 w 7"/>
                    <a:gd name="T5" fmla="*/ 0 h 8"/>
                    <a:gd name="T6" fmla="*/ 0 w 7"/>
                    <a:gd name="T7" fmla="*/ 8 h 8"/>
                    <a:gd name="T8" fmla="*/ 7 w 7"/>
                    <a:gd name="T9" fmla="*/ 8 h 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8"/>
                    <a:gd name="T17" fmla="*/ 7 w 7"/>
                    <a:gd name="T18" fmla="*/ 8 h 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8">
                      <a:moveTo>
                        <a:pt x="7" y="8"/>
                      </a:move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0" y="8"/>
                      </a:lnTo>
                      <a:lnTo>
                        <a:pt x="7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96" name="Freeform 743"/>
                <p:cNvSpPr>
                  <a:spLocks/>
                </p:cNvSpPr>
                <p:nvPr/>
              </p:nvSpPr>
              <p:spPr bwMode="auto">
                <a:xfrm>
                  <a:off x="5782" y="3974"/>
                  <a:ext cx="7" cy="7"/>
                </a:xfrm>
                <a:custGeom>
                  <a:avLst/>
                  <a:gdLst>
                    <a:gd name="T0" fmla="*/ 7 w 7"/>
                    <a:gd name="T1" fmla="*/ 0 h 7"/>
                    <a:gd name="T2" fmla="*/ 7 w 7"/>
                    <a:gd name="T3" fmla="*/ 7 h 7"/>
                    <a:gd name="T4" fmla="*/ 0 w 7"/>
                    <a:gd name="T5" fmla="*/ 7 h 7"/>
                    <a:gd name="T6" fmla="*/ 7 w 7"/>
                    <a:gd name="T7" fmla="*/ 0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7"/>
                    <a:gd name="T14" fmla="*/ 7 w 7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7">
                      <a:moveTo>
                        <a:pt x="7" y="0"/>
                      </a:moveTo>
                      <a:lnTo>
                        <a:pt x="7" y="7"/>
                      </a:lnTo>
                      <a:lnTo>
                        <a:pt x="0" y="7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97" name="Freeform 744"/>
                <p:cNvSpPr>
                  <a:spLocks/>
                </p:cNvSpPr>
                <p:nvPr/>
              </p:nvSpPr>
              <p:spPr bwMode="auto">
                <a:xfrm>
                  <a:off x="5706" y="4133"/>
                  <a:ext cx="7" cy="8"/>
                </a:xfrm>
                <a:custGeom>
                  <a:avLst/>
                  <a:gdLst>
                    <a:gd name="T0" fmla="*/ 0 w 7"/>
                    <a:gd name="T1" fmla="*/ 8 h 8"/>
                    <a:gd name="T2" fmla="*/ 0 w 7"/>
                    <a:gd name="T3" fmla="*/ 0 h 8"/>
                    <a:gd name="T4" fmla="*/ 7 w 7"/>
                    <a:gd name="T5" fmla="*/ 0 h 8"/>
                    <a:gd name="T6" fmla="*/ 0 w 7"/>
                    <a:gd name="T7" fmla="*/ 8 h 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8"/>
                    <a:gd name="T14" fmla="*/ 7 w 7"/>
                    <a:gd name="T15" fmla="*/ 8 h 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98" name="Freeform 746"/>
                <p:cNvSpPr>
                  <a:spLocks/>
                </p:cNvSpPr>
                <p:nvPr/>
              </p:nvSpPr>
              <p:spPr bwMode="auto">
                <a:xfrm>
                  <a:off x="6033" y="4065"/>
                  <a:ext cx="7" cy="0"/>
                </a:xfrm>
                <a:custGeom>
                  <a:avLst/>
                  <a:gdLst>
                    <a:gd name="T0" fmla="*/ 7 w 7"/>
                    <a:gd name="T1" fmla="*/ 0 w 7"/>
                    <a:gd name="T2" fmla="*/ 7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7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99" name="Freeform 747"/>
                <p:cNvSpPr>
                  <a:spLocks/>
                </p:cNvSpPr>
                <p:nvPr/>
              </p:nvSpPr>
              <p:spPr bwMode="auto">
                <a:xfrm>
                  <a:off x="5607" y="4141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00" name="Freeform 748"/>
                <p:cNvSpPr>
                  <a:spLocks/>
                </p:cNvSpPr>
                <p:nvPr/>
              </p:nvSpPr>
              <p:spPr bwMode="auto">
                <a:xfrm>
                  <a:off x="5538" y="4126"/>
                  <a:ext cx="8" cy="7"/>
                </a:xfrm>
                <a:custGeom>
                  <a:avLst/>
                  <a:gdLst>
                    <a:gd name="T0" fmla="*/ 8 w 8"/>
                    <a:gd name="T1" fmla="*/ 7 h 7"/>
                    <a:gd name="T2" fmla="*/ 0 w 8"/>
                    <a:gd name="T3" fmla="*/ 7 h 7"/>
                    <a:gd name="T4" fmla="*/ 0 w 8"/>
                    <a:gd name="T5" fmla="*/ 0 h 7"/>
                    <a:gd name="T6" fmla="*/ 8 w 8"/>
                    <a:gd name="T7" fmla="*/ 7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7"/>
                    <a:gd name="T14" fmla="*/ 8 w 8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7">
                      <a:moveTo>
                        <a:pt x="8" y="7"/>
                      </a:moveTo>
                      <a:lnTo>
                        <a:pt x="0" y="7"/>
                      </a:lnTo>
                      <a:lnTo>
                        <a:pt x="0" y="0"/>
                      </a:lnTo>
                      <a:lnTo>
                        <a:pt x="8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01" name="Freeform 749"/>
                <p:cNvSpPr>
                  <a:spLocks/>
                </p:cNvSpPr>
                <p:nvPr/>
              </p:nvSpPr>
              <p:spPr bwMode="auto">
                <a:xfrm>
                  <a:off x="5797" y="4012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02" name="Freeform 750"/>
                <p:cNvSpPr>
                  <a:spLocks/>
                </p:cNvSpPr>
                <p:nvPr/>
              </p:nvSpPr>
              <p:spPr bwMode="auto">
                <a:xfrm>
                  <a:off x="5531" y="4110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03" name="Freeform 751"/>
                <p:cNvSpPr>
                  <a:spLocks/>
                </p:cNvSpPr>
                <p:nvPr/>
              </p:nvSpPr>
              <p:spPr bwMode="auto">
                <a:xfrm>
                  <a:off x="5637" y="4164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04" name="Freeform 752"/>
                <p:cNvSpPr>
                  <a:spLocks/>
                </p:cNvSpPr>
                <p:nvPr/>
              </p:nvSpPr>
              <p:spPr bwMode="auto">
                <a:xfrm>
                  <a:off x="5554" y="4126"/>
                  <a:ext cx="7" cy="7"/>
                </a:xfrm>
                <a:custGeom>
                  <a:avLst/>
                  <a:gdLst>
                    <a:gd name="T0" fmla="*/ 7 w 7"/>
                    <a:gd name="T1" fmla="*/ 7 h 7"/>
                    <a:gd name="T2" fmla="*/ 0 w 7"/>
                    <a:gd name="T3" fmla="*/ 7 h 7"/>
                    <a:gd name="T4" fmla="*/ 7 w 7"/>
                    <a:gd name="T5" fmla="*/ 0 h 7"/>
                    <a:gd name="T6" fmla="*/ 7 w 7"/>
                    <a:gd name="T7" fmla="*/ 7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7"/>
                    <a:gd name="T14" fmla="*/ 7 w 7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7">
                      <a:moveTo>
                        <a:pt x="7" y="7"/>
                      </a:moveTo>
                      <a:lnTo>
                        <a:pt x="0" y="7"/>
                      </a:lnTo>
                      <a:lnTo>
                        <a:pt x="7" y="0"/>
                      </a:lnTo>
                      <a:lnTo>
                        <a:pt x="7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05" name="Rectangle 753"/>
                <p:cNvSpPr>
                  <a:spLocks noChangeArrowheads="1"/>
                </p:cNvSpPr>
                <p:nvPr/>
              </p:nvSpPr>
              <p:spPr bwMode="auto">
                <a:xfrm>
                  <a:off x="6002" y="4080"/>
                  <a:ext cx="8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06" name="Freeform 754"/>
                <p:cNvSpPr>
                  <a:spLocks/>
                </p:cNvSpPr>
                <p:nvPr/>
              </p:nvSpPr>
              <p:spPr bwMode="auto">
                <a:xfrm>
                  <a:off x="5789" y="4065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07" name="Freeform 756"/>
                <p:cNvSpPr>
                  <a:spLocks/>
                </p:cNvSpPr>
                <p:nvPr/>
              </p:nvSpPr>
              <p:spPr bwMode="auto">
                <a:xfrm>
                  <a:off x="5599" y="4171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08" name="Freeform 757"/>
                <p:cNvSpPr>
                  <a:spLocks/>
                </p:cNvSpPr>
                <p:nvPr/>
              </p:nvSpPr>
              <p:spPr bwMode="auto">
                <a:xfrm>
                  <a:off x="6025" y="4057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09" name="Freeform 758"/>
                <p:cNvSpPr>
                  <a:spLocks/>
                </p:cNvSpPr>
                <p:nvPr/>
              </p:nvSpPr>
              <p:spPr bwMode="auto">
                <a:xfrm>
                  <a:off x="5789" y="3974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10" name="Freeform 759"/>
                <p:cNvSpPr>
                  <a:spLocks/>
                </p:cNvSpPr>
                <p:nvPr/>
              </p:nvSpPr>
              <p:spPr bwMode="auto">
                <a:xfrm>
                  <a:off x="5736" y="4103"/>
                  <a:ext cx="8" cy="7"/>
                </a:xfrm>
                <a:custGeom>
                  <a:avLst/>
                  <a:gdLst>
                    <a:gd name="T0" fmla="*/ 0 w 8"/>
                    <a:gd name="T1" fmla="*/ 0 h 7"/>
                    <a:gd name="T2" fmla="*/ 8 w 8"/>
                    <a:gd name="T3" fmla="*/ 0 h 7"/>
                    <a:gd name="T4" fmla="*/ 0 w 8"/>
                    <a:gd name="T5" fmla="*/ 7 h 7"/>
                    <a:gd name="T6" fmla="*/ 0 w 8"/>
                    <a:gd name="T7" fmla="*/ 0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7"/>
                    <a:gd name="T14" fmla="*/ 8 w 8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7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11" name="Freeform 760"/>
                <p:cNvSpPr>
                  <a:spLocks/>
                </p:cNvSpPr>
                <p:nvPr/>
              </p:nvSpPr>
              <p:spPr bwMode="auto">
                <a:xfrm>
                  <a:off x="5812" y="3958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12" name="Freeform 761"/>
                <p:cNvSpPr>
                  <a:spLocks/>
                </p:cNvSpPr>
                <p:nvPr/>
              </p:nvSpPr>
              <p:spPr bwMode="auto">
                <a:xfrm>
                  <a:off x="5515" y="4088"/>
                  <a:ext cx="0" cy="7"/>
                </a:xfrm>
                <a:custGeom>
                  <a:avLst/>
                  <a:gdLst>
                    <a:gd name="T0" fmla="*/ 7 h 7"/>
                    <a:gd name="T1" fmla="*/ 0 h 7"/>
                    <a:gd name="T2" fmla="*/ 7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13" name="Freeform 762"/>
                <p:cNvSpPr>
                  <a:spLocks/>
                </p:cNvSpPr>
                <p:nvPr/>
              </p:nvSpPr>
              <p:spPr bwMode="auto">
                <a:xfrm>
                  <a:off x="5637" y="4171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14" name="Freeform 763"/>
                <p:cNvSpPr>
                  <a:spLocks/>
                </p:cNvSpPr>
                <p:nvPr/>
              </p:nvSpPr>
              <p:spPr bwMode="auto">
                <a:xfrm>
                  <a:off x="6025" y="4057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15" name="Rectangle 764"/>
                <p:cNvSpPr>
                  <a:spLocks noChangeArrowheads="1"/>
                </p:cNvSpPr>
                <p:nvPr/>
              </p:nvSpPr>
              <p:spPr bwMode="auto">
                <a:xfrm>
                  <a:off x="5797" y="3966"/>
                  <a:ext cx="8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16" name="Freeform 765"/>
                <p:cNvSpPr>
                  <a:spLocks/>
                </p:cNvSpPr>
                <p:nvPr/>
              </p:nvSpPr>
              <p:spPr bwMode="auto">
                <a:xfrm>
                  <a:off x="5546" y="4141"/>
                  <a:ext cx="8" cy="0"/>
                </a:xfrm>
                <a:custGeom>
                  <a:avLst/>
                  <a:gdLst>
                    <a:gd name="T0" fmla="*/ 8 w 8"/>
                    <a:gd name="T1" fmla="*/ 0 w 8"/>
                    <a:gd name="T2" fmla="*/ 8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8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17" name="Freeform 766"/>
                <p:cNvSpPr>
                  <a:spLocks/>
                </p:cNvSpPr>
                <p:nvPr/>
              </p:nvSpPr>
              <p:spPr bwMode="auto">
                <a:xfrm>
                  <a:off x="5782" y="3981"/>
                  <a:ext cx="7" cy="0"/>
                </a:xfrm>
                <a:custGeom>
                  <a:avLst/>
                  <a:gdLst>
                    <a:gd name="T0" fmla="*/ 7 w 7"/>
                    <a:gd name="T1" fmla="*/ 0 w 7"/>
                    <a:gd name="T2" fmla="*/ 7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7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18" name="Freeform 767"/>
                <p:cNvSpPr>
                  <a:spLocks/>
                </p:cNvSpPr>
                <p:nvPr/>
              </p:nvSpPr>
              <p:spPr bwMode="auto">
                <a:xfrm>
                  <a:off x="5508" y="4088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19" name="Freeform 768"/>
                <p:cNvSpPr>
                  <a:spLocks/>
                </p:cNvSpPr>
                <p:nvPr/>
              </p:nvSpPr>
              <p:spPr bwMode="auto">
                <a:xfrm>
                  <a:off x="4184" y="4323"/>
                  <a:ext cx="168" cy="479"/>
                </a:xfrm>
                <a:custGeom>
                  <a:avLst/>
                  <a:gdLst>
                    <a:gd name="T0" fmla="*/ 145 w 168"/>
                    <a:gd name="T1" fmla="*/ 23 h 479"/>
                    <a:gd name="T2" fmla="*/ 160 w 168"/>
                    <a:gd name="T3" fmla="*/ 38 h 479"/>
                    <a:gd name="T4" fmla="*/ 168 w 168"/>
                    <a:gd name="T5" fmla="*/ 61 h 479"/>
                    <a:gd name="T6" fmla="*/ 168 w 168"/>
                    <a:gd name="T7" fmla="*/ 91 h 479"/>
                    <a:gd name="T8" fmla="*/ 160 w 168"/>
                    <a:gd name="T9" fmla="*/ 114 h 479"/>
                    <a:gd name="T10" fmla="*/ 145 w 168"/>
                    <a:gd name="T11" fmla="*/ 137 h 479"/>
                    <a:gd name="T12" fmla="*/ 137 w 168"/>
                    <a:gd name="T13" fmla="*/ 160 h 479"/>
                    <a:gd name="T14" fmla="*/ 122 w 168"/>
                    <a:gd name="T15" fmla="*/ 175 h 479"/>
                    <a:gd name="T16" fmla="*/ 99 w 168"/>
                    <a:gd name="T17" fmla="*/ 183 h 479"/>
                    <a:gd name="T18" fmla="*/ 99 w 168"/>
                    <a:gd name="T19" fmla="*/ 205 h 479"/>
                    <a:gd name="T20" fmla="*/ 107 w 168"/>
                    <a:gd name="T21" fmla="*/ 228 h 479"/>
                    <a:gd name="T22" fmla="*/ 99 w 168"/>
                    <a:gd name="T23" fmla="*/ 251 h 479"/>
                    <a:gd name="T24" fmla="*/ 122 w 168"/>
                    <a:gd name="T25" fmla="*/ 259 h 479"/>
                    <a:gd name="T26" fmla="*/ 145 w 168"/>
                    <a:gd name="T27" fmla="*/ 259 h 479"/>
                    <a:gd name="T28" fmla="*/ 145 w 168"/>
                    <a:gd name="T29" fmla="*/ 274 h 479"/>
                    <a:gd name="T30" fmla="*/ 137 w 168"/>
                    <a:gd name="T31" fmla="*/ 297 h 479"/>
                    <a:gd name="T32" fmla="*/ 122 w 168"/>
                    <a:gd name="T33" fmla="*/ 312 h 479"/>
                    <a:gd name="T34" fmla="*/ 107 w 168"/>
                    <a:gd name="T35" fmla="*/ 327 h 479"/>
                    <a:gd name="T36" fmla="*/ 99 w 168"/>
                    <a:gd name="T37" fmla="*/ 350 h 479"/>
                    <a:gd name="T38" fmla="*/ 84 w 168"/>
                    <a:gd name="T39" fmla="*/ 350 h 479"/>
                    <a:gd name="T40" fmla="*/ 61 w 168"/>
                    <a:gd name="T41" fmla="*/ 357 h 479"/>
                    <a:gd name="T42" fmla="*/ 76 w 168"/>
                    <a:gd name="T43" fmla="*/ 372 h 479"/>
                    <a:gd name="T44" fmla="*/ 76 w 168"/>
                    <a:gd name="T45" fmla="*/ 388 h 479"/>
                    <a:gd name="T46" fmla="*/ 84 w 168"/>
                    <a:gd name="T47" fmla="*/ 418 h 479"/>
                    <a:gd name="T48" fmla="*/ 76 w 168"/>
                    <a:gd name="T49" fmla="*/ 426 h 479"/>
                    <a:gd name="T50" fmla="*/ 61 w 168"/>
                    <a:gd name="T51" fmla="*/ 441 h 479"/>
                    <a:gd name="T52" fmla="*/ 46 w 168"/>
                    <a:gd name="T53" fmla="*/ 426 h 479"/>
                    <a:gd name="T54" fmla="*/ 31 w 168"/>
                    <a:gd name="T55" fmla="*/ 426 h 479"/>
                    <a:gd name="T56" fmla="*/ 31 w 168"/>
                    <a:gd name="T57" fmla="*/ 456 h 479"/>
                    <a:gd name="T58" fmla="*/ 15 w 168"/>
                    <a:gd name="T59" fmla="*/ 471 h 479"/>
                    <a:gd name="T60" fmla="*/ 8 w 168"/>
                    <a:gd name="T61" fmla="*/ 471 h 479"/>
                    <a:gd name="T62" fmla="*/ 31 w 168"/>
                    <a:gd name="T63" fmla="*/ 464 h 479"/>
                    <a:gd name="T64" fmla="*/ 23 w 168"/>
                    <a:gd name="T65" fmla="*/ 441 h 479"/>
                    <a:gd name="T66" fmla="*/ 38 w 168"/>
                    <a:gd name="T67" fmla="*/ 418 h 479"/>
                    <a:gd name="T68" fmla="*/ 53 w 168"/>
                    <a:gd name="T69" fmla="*/ 433 h 479"/>
                    <a:gd name="T70" fmla="*/ 76 w 168"/>
                    <a:gd name="T71" fmla="*/ 426 h 479"/>
                    <a:gd name="T72" fmla="*/ 84 w 168"/>
                    <a:gd name="T73" fmla="*/ 403 h 479"/>
                    <a:gd name="T74" fmla="*/ 76 w 168"/>
                    <a:gd name="T75" fmla="*/ 380 h 479"/>
                    <a:gd name="T76" fmla="*/ 61 w 168"/>
                    <a:gd name="T77" fmla="*/ 365 h 479"/>
                    <a:gd name="T78" fmla="*/ 76 w 168"/>
                    <a:gd name="T79" fmla="*/ 350 h 479"/>
                    <a:gd name="T80" fmla="*/ 99 w 168"/>
                    <a:gd name="T81" fmla="*/ 350 h 479"/>
                    <a:gd name="T82" fmla="*/ 99 w 168"/>
                    <a:gd name="T83" fmla="*/ 327 h 479"/>
                    <a:gd name="T84" fmla="*/ 114 w 168"/>
                    <a:gd name="T85" fmla="*/ 312 h 479"/>
                    <a:gd name="T86" fmla="*/ 137 w 168"/>
                    <a:gd name="T87" fmla="*/ 304 h 479"/>
                    <a:gd name="T88" fmla="*/ 145 w 168"/>
                    <a:gd name="T89" fmla="*/ 281 h 479"/>
                    <a:gd name="T90" fmla="*/ 137 w 168"/>
                    <a:gd name="T91" fmla="*/ 259 h 479"/>
                    <a:gd name="T92" fmla="*/ 122 w 168"/>
                    <a:gd name="T93" fmla="*/ 259 h 479"/>
                    <a:gd name="T94" fmla="*/ 99 w 168"/>
                    <a:gd name="T95" fmla="*/ 251 h 479"/>
                    <a:gd name="T96" fmla="*/ 99 w 168"/>
                    <a:gd name="T97" fmla="*/ 221 h 479"/>
                    <a:gd name="T98" fmla="*/ 99 w 168"/>
                    <a:gd name="T99" fmla="*/ 205 h 479"/>
                    <a:gd name="T100" fmla="*/ 107 w 168"/>
                    <a:gd name="T101" fmla="*/ 183 h 479"/>
                    <a:gd name="T102" fmla="*/ 129 w 168"/>
                    <a:gd name="T103" fmla="*/ 175 h 479"/>
                    <a:gd name="T104" fmla="*/ 129 w 168"/>
                    <a:gd name="T105" fmla="*/ 160 h 479"/>
                    <a:gd name="T106" fmla="*/ 145 w 168"/>
                    <a:gd name="T107" fmla="*/ 145 h 479"/>
                    <a:gd name="T108" fmla="*/ 152 w 168"/>
                    <a:gd name="T109" fmla="*/ 122 h 479"/>
                    <a:gd name="T110" fmla="*/ 160 w 168"/>
                    <a:gd name="T111" fmla="*/ 99 h 479"/>
                    <a:gd name="T112" fmla="*/ 168 w 168"/>
                    <a:gd name="T113" fmla="*/ 76 h 479"/>
                    <a:gd name="T114" fmla="*/ 168 w 168"/>
                    <a:gd name="T115" fmla="*/ 46 h 479"/>
                    <a:gd name="T116" fmla="*/ 152 w 168"/>
                    <a:gd name="T117" fmla="*/ 31 h 479"/>
                    <a:gd name="T118" fmla="*/ 145 w 168"/>
                    <a:gd name="T119" fmla="*/ 8 h 479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168"/>
                    <a:gd name="T181" fmla="*/ 0 h 479"/>
                    <a:gd name="T182" fmla="*/ 168 w 168"/>
                    <a:gd name="T183" fmla="*/ 479 h 479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168" h="479">
                      <a:moveTo>
                        <a:pt x="145" y="0"/>
                      </a:moveTo>
                      <a:lnTo>
                        <a:pt x="145" y="8"/>
                      </a:lnTo>
                      <a:lnTo>
                        <a:pt x="145" y="15"/>
                      </a:lnTo>
                      <a:lnTo>
                        <a:pt x="145" y="23"/>
                      </a:lnTo>
                      <a:lnTo>
                        <a:pt x="152" y="23"/>
                      </a:lnTo>
                      <a:lnTo>
                        <a:pt x="152" y="31"/>
                      </a:lnTo>
                      <a:lnTo>
                        <a:pt x="152" y="38"/>
                      </a:lnTo>
                      <a:lnTo>
                        <a:pt x="160" y="38"/>
                      </a:lnTo>
                      <a:lnTo>
                        <a:pt x="168" y="38"/>
                      </a:lnTo>
                      <a:lnTo>
                        <a:pt x="168" y="46"/>
                      </a:lnTo>
                      <a:lnTo>
                        <a:pt x="168" y="53"/>
                      </a:lnTo>
                      <a:lnTo>
                        <a:pt x="168" y="61"/>
                      </a:lnTo>
                      <a:lnTo>
                        <a:pt x="168" y="69"/>
                      </a:lnTo>
                      <a:lnTo>
                        <a:pt x="168" y="76"/>
                      </a:lnTo>
                      <a:lnTo>
                        <a:pt x="168" y="84"/>
                      </a:lnTo>
                      <a:lnTo>
                        <a:pt x="168" y="91"/>
                      </a:lnTo>
                      <a:lnTo>
                        <a:pt x="160" y="91"/>
                      </a:lnTo>
                      <a:lnTo>
                        <a:pt x="160" y="99"/>
                      </a:lnTo>
                      <a:lnTo>
                        <a:pt x="160" y="107"/>
                      </a:lnTo>
                      <a:lnTo>
                        <a:pt x="160" y="114"/>
                      </a:lnTo>
                      <a:lnTo>
                        <a:pt x="152" y="114"/>
                      </a:lnTo>
                      <a:lnTo>
                        <a:pt x="152" y="122"/>
                      </a:lnTo>
                      <a:lnTo>
                        <a:pt x="152" y="129"/>
                      </a:lnTo>
                      <a:lnTo>
                        <a:pt x="145" y="137"/>
                      </a:lnTo>
                      <a:lnTo>
                        <a:pt x="145" y="145"/>
                      </a:lnTo>
                      <a:lnTo>
                        <a:pt x="137" y="145"/>
                      </a:lnTo>
                      <a:lnTo>
                        <a:pt x="137" y="152"/>
                      </a:lnTo>
                      <a:lnTo>
                        <a:pt x="137" y="160"/>
                      </a:lnTo>
                      <a:lnTo>
                        <a:pt x="137" y="167"/>
                      </a:lnTo>
                      <a:lnTo>
                        <a:pt x="129" y="167"/>
                      </a:lnTo>
                      <a:lnTo>
                        <a:pt x="129" y="175"/>
                      </a:lnTo>
                      <a:lnTo>
                        <a:pt x="122" y="175"/>
                      </a:lnTo>
                      <a:lnTo>
                        <a:pt x="122" y="183"/>
                      </a:lnTo>
                      <a:lnTo>
                        <a:pt x="114" y="183"/>
                      </a:lnTo>
                      <a:lnTo>
                        <a:pt x="107" y="183"/>
                      </a:lnTo>
                      <a:lnTo>
                        <a:pt x="99" y="183"/>
                      </a:lnTo>
                      <a:lnTo>
                        <a:pt x="99" y="190"/>
                      </a:lnTo>
                      <a:lnTo>
                        <a:pt x="107" y="190"/>
                      </a:lnTo>
                      <a:lnTo>
                        <a:pt x="107" y="198"/>
                      </a:lnTo>
                      <a:lnTo>
                        <a:pt x="99" y="205"/>
                      </a:lnTo>
                      <a:lnTo>
                        <a:pt x="99" y="213"/>
                      </a:lnTo>
                      <a:lnTo>
                        <a:pt x="107" y="213"/>
                      </a:lnTo>
                      <a:lnTo>
                        <a:pt x="107" y="221"/>
                      </a:lnTo>
                      <a:lnTo>
                        <a:pt x="107" y="228"/>
                      </a:lnTo>
                      <a:lnTo>
                        <a:pt x="99" y="228"/>
                      </a:lnTo>
                      <a:lnTo>
                        <a:pt x="99" y="236"/>
                      </a:lnTo>
                      <a:lnTo>
                        <a:pt x="99" y="243"/>
                      </a:lnTo>
                      <a:lnTo>
                        <a:pt x="99" y="251"/>
                      </a:lnTo>
                      <a:lnTo>
                        <a:pt x="107" y="251"/>
                      </a:lnTo>
                      <a:lnTo>
                        <a:pt x="107" y="259"/>
                      </a:lnTo>
                      <a:lnTo>
                        <a:pt x="114" y="259"/>
                      </a:lnTo>
                      <a:lnTo>
                        <a:pt x="122" y="259"/>
                      </a:lnTo>
                      <a:lnTo>
                        <a:pt x="129" y="251"/>
                      </a:lnTo>
                      <a:lnTo>
                        <a:pt x="137" y="251"/>
                      </a:lnTo>
                      <a:lnTo>
                        <a:pt x="145" y="251"/>
                      </a:lnTo>
                      <a:lnTo>
                        <a:pt x="145" y="259"/>
                      </a:lnTo>
                      <a:lnTo>
                        <a:pt x="145" y="266"/>
                      </a:lnTo>
                      <a:lnTo>
                        <a:pt x="145" y="274"/>
                      </a:lnTo>
                      <a:lnTo>
                        <a:pt x="152" y="274"/>
                      </a:lnTo>
                      <a:lnTo>
                        <a:pt x="145" y="274"/>
                      </a:lnTo>
                      <a:lnTo>
                        <a:pt x="145" y="281"/>
                      </a:lnTo>
                      <a:lnTo>
                        <a:pt x="145" y="289"/>
                      </a:lnTo>
                      <a:lnTo>
                        <a:pt x="145" y="297"/>
                      </a:lnTo>
                      <a:lnTo>
                        <a:pt x="137" y="297"/>
                      </a:lnTo>
                      <a:lnTo>
                        <a:pt x="137" y="304"/>
                      </a:lnTo>
                      <a:lnTo>
                        <a:pt x="129" y="304"/>
                      </a:lnTo>
                      <a:lnTo>
                        <a:pt x="129" y="312"/>
                      </a:lnTo>
                      <a:lnTo>
                        <a:pt x="122" y="312"/>
                      </a:lnTo>
                      <a:lnTo>
                        <a:pt x="114" y="312"/>
                      </a:lnTo>
                      <a:lnTo>
                        <a:pt x="107" y="312"/>
                      </a:lnTo>
                      <a:lnTo>
                        <a:pt x="107" y="319"/>
                      </a:lnTo>
                      <a:lnTo>
                        <a:pt x="107" y="327"/>
                      </a:lnTo>
                      <a:lnTo>
                        <a:pt x="107" y="335"/>
                      </a:lnTo>
                      <a:lnTo>
                        <a:pt x="107" y="342"/>
                      </a:lnTo>
                      <a:lnTo>
                        <a:pt x="107" y="350"/>
                      </a:lnTo>
                      <a:lnTo>
                        <a:pt x="99" y="350"/>
                      </a:lnTo>
                      <a:lnTo>
                        <a:pt x="99" y="357"/>
                      </a:lnTo>
                      <a:lnTo>
                        <a:pt x="91" y="357"/>
                      </a:lnTo>
                      <a:lnTo>
                        <a:pt x="84" y="357"/>
                      </a:lnTo>
                      <a:lnTo>
                        <a:pt x="84" y="350"/>
                      </a:lnTo>
                      <a:lnTo>
                        <a:pt x="76" y="350"/>
                      </a:lnTo>
                      <a:lnTo>
                        <a:pt x="69" y="350"/>
                      </a:lnTo>
                      <a:lnTo>
                        <a:pt x="69" y="357"/>
                      </a:lnTo>
                      <a:lnTo>
                        <a:pt x="61" y="357"/>
                      </a:lnTo>
                      <a:lnTo>
                        <a:pt x="61" y="365"/>
                      </a:lnTo>
                      <a:lnTo>
                        <a:pt x="61" y="372"/>
                      </a:lnTo>
                      <a:lnTo>
                        <a:pt x="69" y="372"/>
                      </a:lnTo>
                      <a:lnTo>
                        <a:pt x="76" y="372"/>
                      </a:lnTo>
                      <a:lnTo>
                        <a:pt x="84" y="372"/>
                      </a:lnTo>
                      <a:lnTo>
                        <a:pt x="84" y="380"/>
                      </a:lnTo>
                      <a:lnTo>
                        <a:pt x="84" y="388"/>
                      </a:lnTo>
                      <a:lnTo>
                        <a:pt x="76" y="388"/>
                      </a:lnTo>
                      <a:lnTo>
                        <a:pt x="76" y="395"/>
                      </a:lnTo>
                      <a:lnTo>
                        <a:pt x="84" y="403"/>
                      </a:lnTo>
                      <a:lnTo>
                        <a:pt x="84" y="410"/>
                      </a:lnTo>
                      <a:lnTo>
                        <a:pt x="84" y="418"/>
                      </a:lnTo>
                      <a:lnTo>
                        <a:pt x="76" y="418"/>
                      </a:lnTo>
                      <a:lnTo>
                        <a:pt x="76" y="426"/>
                      </a:lnTo>
                      <a:lnTo>
                        <a:pt x="69" y="426"/>
                      </a:lnTo>
                      <a:lnTo>
                        <a:pt x="76" y="426"/>
                      </a:lnTo>
                      <a:lnTo>
                        <a:pt x="76" y="433"/>
                      </a:lnTo>
                      <a:lnTo>
                        <a:pt x="69" y="433"/>
                      </a:lnTo>
                      <a:lnTo>
                        <a:pt x="69" y="441"/>
                      </a:lnTo>
                      <a:lnTo>
                        <a:pt x="61" y="441"/>
                      </a:lnTo>
                      <a:lnTo>
                        <a:pt x="61" y="433"/>
                      </a:lnTo>
                      <a:lnTo>
                        <a:pt x="53" y="433"/>
                      </a:lnTo>
                      <a:lnTo>
                        <a:pt x="53" y="426"/>
                      </a:lnTo>
                      <a:lnTo>
                        <a:pt x="46" y="426"/>
                      </a:lnTo>
                      <a:lnTo>
                        <a:pt x="38" y="426"/>
                      </a:lnTo>
                      <a:lnTo>
                        <a:pt x="38" y="418"/>
                      </a:lnTo>
                      <a:lnTo>
                        <a:pt x="31" y="418"/>
                      </a:lnTo>
                      <a:lnTo>
                        <a:pt x="31" y="426"/>
                      </a:lnTo>
                      <a:lnTo>
                        <a:pt x="31" y="433"/>
                      </a:lnTo>
                      <a:lnTo>
                        <a:pt x="31" y="441"/>
                      </a:lnTo>
                      <a:lnTo>
                        <a:pt x="31" y="448"/>
                      </a:lnTo>
                      <a:lnTo>
                        <a:pt x="31" y="456"/>
                      </a:lnTo>
                      <a:lnTo>
                        <a:pt x="31" y="464"/>
                      </a:lnTo>
                      <a:lnTo>
                        <a:pt x="31" y="471"/>
                      </a:lnTo>
                      <a:lnTo>
                        <a:pt x="23" y="471"/>
                      </a:lnTo>
                      <a:lnTo>
                        <a:pt x="15" y="471"/>
                      </a:lnTo>
                      <a:lnTo>
                        <a:pt x="8" y="471"/>
                      </a:lnTo>
                      <a:lnTo>
                        <a:pt x="8" y="479"/>
                      </a:lnTo>
                      <a:lnTo>
                        <a:pt x="0" y="471"/>
                      </a:lnTo>
                      <a:lnTo>
                        <a:pt x="8" y="471"/>
                      </a:lnTo>
                      <a:lnTo>
                        <a:pt x="15" y="471"/>
                      </a:lnTo>
                      <a:lnTo>
                        <a:pt x="23" y="471"/>
                      </a:lnTo>
                      <a:lnTo>
                        <a:pt x="23" y="464"/>
                      </a:lnTo>
                      <a:lnTo>
                        <a:pt x="31" y="464"/>
                      </a:lnTo>
                      <a:lnTo>
                        <a:pt x="31" y="456"/>
                      </a:lnTo>
                      <a:lnTo>
                        <a:pt x="31" y="448"/>
                      </a:lnTo>
                      <a:lnTo>
                        <a:pt x="23" y="448"/>
                      </a:lnTo>
                      <a:lnTo>
                        <a:pt x="23" y="441"/>
                      </a:lnTo>
                      <a:lnTo>
                        <a:pt x="23" y="433"/>
                      </a:lnTo>
                      <a:lnTo>
                        <a:pt x="31" y="426"/>
                      </a:lnTo>
                      <a:lnTo>
                        <a:pt x="31" y="418"/>
                      </a:lnTo>
                      <a:lnTo>
                        <a:pt x="38" y="418"/>
                      </a:lnTo>
                      <a:lnTo>
                        <a:pt x="46" y="418"/>
                      </a:lnTo>
                      <a:lnTo>
                        <a:pt x="46" y="426"/>
                      </a:lnTo>
                      <a:lnTo>
                        <a:pt x="53" y="426"/>
                      </a:lnTo>
                      <a:lnTo>
                        <a:pt x="53" y="433"/>
                      </a:lnTo>
                      <a:lnTo>
                        <a:pt x="61" y="433"/>
                      </a:lnTo>
                      <a:lnTo>
                        <a:pt x="69" y="433"/>
                      </a:lnTo>
                      <a:lnTo>
                        <a:pt x="69" y="426"/>
                      </a:lnTo>
                      <a:lnTo>
                        <a:pt x="76" y="426"/>
                      </a:lnTo>
                      <a:lnTo>
                        <a:pt x="76" y="418"/>
                      </a:lnTo>
                      <a:lnTo>
                        <a:pt x="76" y="410"/>
                      </a:lnTo>
                      <a:lnTo>
                        <a:pt x="84" y="410"/>
                      </a:lnTo>
                      <a:lnTo>
                        <a:pt x="84" y="403"/>
                      </a:lnTo>
                      <a:lnTo>
                        <a:pt x="76" y="403"/>
                      </a:lnTo>
                      <a:lnTo>
                        <a:pt x="76" y="395"/>
                      </a:lnTo>
                      <a:lnTo>
                        <a:pt x="76" y="388"/>
                      </a:lnTo>
                      <a:lnTo>
                        <a:pt x="76" y="380"/>
                      </a:lnTo>
                      <a:lnTo>
                        <a:pt x="76" y="372"/>
                      </a:lnTo>
                      <a:lnTo>
                        <a:pt x="69" y="372"/>
                      </a:lnTo>
                      <a:lnTo>
                        <a:pt x="61" y="372"/>
                      </a:lnTo>
                      <a:lnTo>
                        <a:pt x="61" y="365"/>
                      </a:lnTo>
                      <a:lnTo>
                        <a:pt x="61" y="357"/>
                      </a:lnTo>
                      <a:lnTo>
                        <a:pt x="61" y="350"/>
                      </a:lnTo>
                      <a:lnTo>
                        <a:pt x="69" y="350"/>
                      </a:lnTo>
                      <a:lnTo>
                        <a:pt x="76" y="350"/>
                      </a:lnTo>
                      <a:lnTo>
                        <a:pt x="84" y="350"/>
                      </a:lnTo>
                      <a:lnTo>
                        <a:pt x="84" y="357"/>
                      </a:lnTo>
                      <a:lnTo>
                        <a:pt x="91" y="357"/>
                      </a:lnTo>
                      <a:lnTo>
                        <a:pt x="99" y="350"/>
                      </a:lnTo>
                      <a:lnTo>
                        <a:pt x="99" y="342"/>
                      </a:lnTo>
                      <a:lnTo>
                        <a:pt x="107" y="335"/>
                      </a:lnTo>
                      <a:lnTo>
                        <a:pt x="107" y="327"/>
                      </a:lnTo>
                      <a:lnTo>
                        <a:pt x="99" y="327"/>
                      </a:lnTo>
                      <a:lnTo>
                        <a:pt x="99" y="319"/>
                      </a:lnTo>
                      <a:lnTo>
                        <a:pt x="99" y="312"/>
                      </a:lnTo>
                      <a:lnTo>
                        <a:pt x="107" y="312"/>
                      </a:lnTo>
                      <a:lnTo>
                        <a:pt x="114" y="312"/>
                      </a:lnTo>
                      <a:lnTo>
                        <a:pt x="114" y="304"/>
                      </a:lnTo>
                      <a:lnTo>
                        <a:pt x="122" y="304"/>
                      </a:lnTo>
                      <a:lnTo>
                        <a:pt x="129" y="304"/>
                      </a:lnTo>
                      <a:lnTo>
                        <a:pt x="137" y="304"/>
                      </a:lnTo>
                      <a:lnTo>
                        <a:pt x="137" y="297"/>
                      </a:lnTo>
                      <a:lnTo>
                        <a:pt x="137" y="289"/>
                      </a:lnTo>
                      <a:lnTo>
                        <a:pt x="145" y="289"/>
                      </a:lnTo>
                      <a:lnTo>
                        <a:pt x="145" y="281"/>
                      </a:lnTo>
                      <a:lnTo>
                        <a:pt x="145" y="274"/>
                      </a:lnTo>
                      <a:lnTo>
                        <a:pt x="145" y="266"/>
                      </a:lnTo>
                      <a:lnTo>
                        <a:pt x="145" y="259"/>
                      </a:lnTo>
                      <a:lnTo>
                        <a:pt x="137" y="259"/>
                      </a:lnTo>
                      <a:lnTo>
                        <a:pt x="137" y="251"/>
                      </a:lnTo>
                      <a:lnTo>
                        <a:pt x="129" y="251"/>
                      </a:lnTo>
                      <a:lnTo>
                        <a:pt x="129" y="259"/>
                      </a:lnTo>
                      <a:lnTo>
                        <a:pt x="122" y="259"/>
                      </a:lnTo>
                      <a:lnTo>
                        <a:pt x="114" y="259"/>
                      </a:lnTo>
                      <a:lnTo>
                        <a:pt x="107" y="259"/>
                      </a:lnTo>
                      <a:lnTo>
                        <a:pt x="107" y="251"/>
                      </a:lnTo>
                      <a:lnTo>
                        <a:pt x="99" y="251"/>
                      </a:lnTo>
                      <a:lnTo>
                        <a:pt x="99" y="243"/>
                      </a:lnTo>
                      <a:lnTo>
                        <a:pt x="99" y="236"/>
                      </a:lnTo>
                      <a:lnTo>
                        <a:pt x="99" y="228"/>
                      </a:lnTo>
                      <a:lnTo>
                        <a:pt x="99" y="221"/>
                      </a:lnTo>
                      <a:lnTo>
                        <a:pt x="107" y="221"/>
                      </a:lnTo>
                      <a:lnTo>
                        <a:pt x="107" y="213"/>
                      </a:lnTo>
                      <a:lnTo>
                        <a:pt x="99" y="213"/>
                      </a:lnTo>
                      <a:lnTo>
                        <a:pt x="99" y="205"/>
                      </a:lnTo>
                      <a:lnTo>
                        <a:pt x="99" y="198"/>
                      </a:lnTo>
                      <a:lnTo>
                        <a:pt x="99" y="190"/>
                      </a:lnTo>
                      <a:lnTo>
                        <a:pt x="99" y="183"/>
                      </a:lnTo>
                      <a:lnTo>
                        <a:pt x="107" y="183"/>
                      </a:lnTo>
                      <a:lnTo>
                        <a:pt x="114" y="183"/>
                      </a:lnTo>
                      <a:lnTo>
                        <a:pt x="114" y="175"/>
                      </a:lnTo>
                      <a:lnTo>
                        <a:pt x="122" y="175"/>
                      </a:lnTo>
                      <a:lnTo>
                        <a:pt x="129" y="175"/>
                      </a:lnTo>
                      <a:lnTo>
                        <a:pt x="129" y="167"/>
                      </a:lnTo>
                      <a:lnTo>
                        <a:pt x="137" y="167"/>
                      </a:lnTo>
                      <a:lnTo>
                        <a:pt x="137" y="160"/>
                      </a:lnTo>
                      <a:lnTo>
                        <a:pt x="129" y="160"/>
                      </a:lnTo>
                      <a:lnTo>
                        <a:pt x="137" y="160"/>
                      </a:lnTo>
                      <a:lnTo>
                        <a:pt x="137" y="152"/>
                      </a:lnTo>
                      <a:lnTo>
                        <a:pt x="137" y="145"/>
                      </a:lnTo>
                      <a:lnTo>
                        <a:pt x="145" y="145"/>
                      </a:lnTo>
                      <a:lnTo>
                        <a:pt x="145" y="137"/>
                      </a:lnTo>
                      <a:lnTo>
                        <a:pt x="145" y="129"/>
                      </a:lnTo>
                      <a:lnTo>
                        <a:pt x="152" y="129"/>
                      </a:lnTo>
                      <a:lnTo>
                        <a:pt x="152" y="122"/>
                      </a:lnTo>
                      <a:lnTo>
                        <a:pt x="152" y="114"/>
                      </a:lnTo>
                      <a:lnTo>
                        <a:pt x="160" y="114"/>
                      </a:lnTo>
                      <a:lnTo>
                        <a:pt x="160" y="107"/>
                      </a:lnTo>
                      <a:lnTo>
                        <a:pt x="160" y="99"/>
                      </a:lnTo>
                      <a:lnTo>
                        <a:pt x="160" y="91"/>
                      </a:lnTo>
                      <a:lnTo>
                        <a:pt x="160" y="84"/>
                      </a:lnTo>
                      <a:lnTo>
                        <a:pt x="160" y="76"/>
                      </a:lnTo>
                      <a:lnTo>
                        <a:pt x="168" y="76"/>
                      </a:lnTo>
                      <a:lnTo>
                        <a:pt x="168" y="69"/>
                      </a:lnTo>
                      <a:lnTo>
                        <a:pt x="168" y="61"/>
                      </a:lnTo>
                      <a:lnTo>
                        <a:pt x="168" y="53"/>
                      </a:lnTo>
                      <a:lnTo>
                        <a:pt x="168" y="46"/>
                      </a:lnTo>
                      <a:lnTo>
                        <a:pt x="160" y="46"/>
                      </a:lnTo>
                      <a:lnTo>
                        <a:pt x="160" y="38"/>
                      </a:lnTo>
                      <a:lnTo>
                        <a:pt x="152" y="38"/>
                      </a:lnTo>
                      <a:lnTo>
                        <a:pt x="152" y="31"/>
                      </a:lnTo>
                      <a:lnTo>
                        <a:pt x="145" y="31"/>
                      </a:lnTo>
                      <a:lnTo>
                        <a:pt x="145" y="23"/>
                      </a:lnTo>
                      <a:lnTo>
                        <a:pt x="145" y="15"/>
                      </a:lnTo>
                      <a:lnTo>
                        <a:pt x="145" y="8"/>
                      </a:lnTo>
                      <a:lnTo>
                        <a:pt x="145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20" name="Freeform 769"/>
                <p:cNvSpPr>
                  <a:spLocks/>
                </p:cNvSpPr>
                <p:nvPr/>
              </p:nvSpPr>
              <p:spPr bwMode="auto">
                <a:xfrm>
                  <a:off x="4534" y="4262"/>
                  <a:ext cx="15" cy="8"/>
                </a:xfrm>
                <a:custGeom>
                  <a:avLst/>
                  <a:gdLst>
                    <a:gd name="T0" fmla="*/ 0 w 15"/>
                    <a:gd name="T1" fmla="*/ 8 h 8"/>
                    <a:gd name="T2" fmla="*/ 8 w 15"/>
                    <a:gd name="T3" fmla="*/ 8 h 8"/>
                    <a:gd name="T4" fmla="*/ 15 w 15"/>
                    <a:gd name="T5" fmla="*/ 8 h 8"/>
                    <a:gd name="T6" fmla="*/ 15 w 15"/>
                    <a:gd name="T7" fmla="*/ 0 h 8"/>
                    <a:gd name="T8" fmla="*/ 15 w 15"/>
                    <a:gd name="T9" fmla="*/ 8 h 8"/>
                    <a:gd name="T10" fmla="*/ 8 w 15"/>
                    <a:gd name="T11" fmla="*/ 8 h 8"/>
                    <a:gd name="T12" fmla="*/ 0 w 15"/>
                    <a:gd name="T13" fmla="*/ 8 h 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5"/>
                    <a:gd name="T22" fmla="*/ 0 h 8"/>
                    <a:gd name="T23" fmla="*/ 15 w 15"/>
                    <a:gd name="T24" fmla="*/ 8 h 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5" h="8">
                      <a:moveTo>
                        <a:pt x="0" y="8"/>
                      </a:moveTo>
                      <a:lnTo>
                        <a:pt x="8" y="8"/>
                      </a:lnTo>
                      <a:lnTo>
                        <a:pt x="15" y="8"/>
                      </a:lnTo>
                      <a:lnTo>
                        <a:pt x="15" y="0"/>
                      </a:lnTo>
                      <a:lnTo>
                        <a:pt x="15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21" name="Freeform 770"/>
                <p:cNvSpPr>
                  <a:spLocks/>
                </p:cNvSpPr>
                <p:nvPr/>
              </p:nvSpPr>
              <p:spPr bwMode="auto">
                <a:xfrm>
                  <a:off x="4435" y="4300"/>
                  <a:ext cx="23" cy="8"/>
                </a:xfrm>
                <a:custGeom>
                  <a:avLst/>
                  <a:gdLst>
                    <a:gd name="T0" fmla="*/ 8 w 23"/>
                    <a:gd name="T1" fmla="*/ 0 h 8"/>
                    <a:gd name="T2" fmla="*/ 15 w 23"/>
                    <a:gd name="T3" fmla="*/ 0 h 8"/>
                    <a:gd name="T4" fmla="*/ 23 w 23"/>
                    <a:gd name="T5" fmla="*/ 0 h 8"/>
                    <a:gd name="T6" fmla="*/ 15 w 23"/>
                    <a:gd name="T7" fmla="*/ 0 h 8"/>
                    <a:gd name="T8" fmla="*/ 15 w 23"/>
                    <a:gd name="T9" fmla="*/ 8 h 8"/>
                    <a:gd name="T10" fmla="*/ 8 w 23"/>
                    <a:gd name="T11" fmla="*/ 8 h 8"/>
                    <a:gd name="T12" fmla="*/ 0 w 23"/>
                    <a:gd name="T13" fmla="*/ 8 h 8"/>
                    <a:gd name="T14" fmla="*/ 8 w 23"/>
                    <a:gd name="T15" fmla="*/ 0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3"/>
                    <a:gd name="T25" fmla="*/ 0 h 8"/>
                    <a:gd name="T26" fmla="*/ 23 w 23"/>
                    <a:gd name="T27" fmla="*/ 8 h 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3" h="8">
                      <a:moveTo>
                        <a:pt x="8" y="0"/>
                      </a:moveTo>
                      <a:lnTo>
                        <a:pt x="15" y="0"/>
                      </a:ln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15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22" name="Freeform 771"/>
                <p:cNvSpPr>
                  <a:spLocks/>
                </p:cNvSpPr>
                <p:nvPr/>
              </p:nvSpPr>
              <p:spPr bwMode="auto">
                <a:xfrm>
                  <a:off x="5607" y="3867"/>
                  <a:ext cx="129" cy="31"/>
                </a:xfrm>
                <a:custGeom>
                  <a:avLst/>
                  <a:gdLst>
                    <a:gd name="T0" fmla="*/ 121 w 129"/>
                    <a:gd name="T1" fmla="*/ 23 h 31"/>
                    <a:gd name="T2" fmla="*/ 129 w 129"/>
                    <a:gd name="T3" fmla="*/ 31 h 31"/>
                    <a:gd name="T4" fmla="*/ 121 w 129"/>
                    <a:gd name="T5" fmla="*/ 31 h 31"/>
                    <a:gd name="T6" fmla="*/ 114 w 129"/>
                    <a:gd name="T7" fmla="*/ 31 h 31"/>
                    <a:gd name="T8" fmla="*/ 106 w 129"/>
                    <a:gd name="T9" fmla="*/ 31 h 31"/>
                    <a:gd name="T10" fmla="*/ 99 w 129"/>
                    <a:gd name="T11" fmla="*/ 31 h 31"/>
                    <a:gd name="T12" fmla="*/ 91 w 129"/>
                    <a:gd name="T13" fmla="*/ 31 h 31"/>
                    <a:gd name="T14" fmla="*/ 83 w 129"/>
                    <a:gd name="T15" fmla="*/ 31 h 31"/>
                    <a:gd name="T16" fmla="*/ 83 w 129"/>
                    <a:gd name="T17" fmla="*/ 23 h 31"/>
                    <a:gd name="T18" fmla="*/ 76 w 129"/>
                    <a:gd name="T19" fmla="*/ 23 h 31"/>
                    <a:gd name="T20" fmla="*/ 76 w 129"/>
                    <a:gd name="T21" fmla="*/ 15 h 31"/>
                    <a:gd name="T22" fmla="*/ 76 w 129"/>
                    <a:gd name="T23" fmla="*/ 23 h 31"/>
                    <a:gd name="T24" fmla="*/ 68 w 129"/>
                    <a:gd name="T25" fmla="*/ 23 h 31"/>
                    <a:gd name="T26" fmla="*/ 61 w 129"/>
                    <a:gd name="T27" fmla="*/ 23 h 31"/>
                    <a:gd name="T28" fmla="*/ 53 w 129"/>
                    <a:gd name="T29" fmla="*/ 15 h 31"/>
                    <a:gd name="T30" fmla="*/ 53 w 129"/>
                    <a:gd name="T31" fmla="*/ 8 h 31"/>
                    <a:gd name="T32" fmla="*/ 45 w 129"/>
                    <a:gd name="T33" fmla="*/ 8 h 31"/>
                    <a:gd name="T34" fmla="*/ 45 w 129"/>
                    <a:gd name="T35" fmla="*/ 0 h 31"/>
                    <a:gd name="T36" fmla="*/ 38 w 129"/>
                    <a:gd name="T37" fmla="*/ 0 h 31"/>
                    <a:gd name="T38" fmla="*/ 30 w 129"/>
                    <a:gd name="T39" fmla="*/ 0 h 31"/>
                    <a:gd name="T40" fmla="*/ 30 w 129"/>
                    <a:gd name="T41" fmla="*/ 8 h 31"/>
                    <a:gd name="T42" fmla="*/ 23 w 129"/>
                    <a:gd name="T43" fmla="*/ 8 h 31"/>
                    <a:gd name="T44" fmla="*/ 23 w 129"/>
                    <a:gd name="T45" fmla="*/ 15 h 31"/>
                    <a:gd name="T46" fmla="*/ 15 w 129"/>
                    <a:gd name="T47" fmla="*/ 15 h 31"/>
                    <a:gd name="T48" fmla="*/ 7 w 129"/>
                    <a:gd name="T49" fmla="*/ 15 h 31"/>
                    <a:gd name="T50" fmla="*/ 0 w 129"/>
                    <a:gd name="T51" fmla="*/ 15 h 31"/>
                    <a:gd name="T52" fmla="*/ 0 w 129"/>
                    <a:gd name="T53" fmla="*/ 23 h 31"/>
                    <a:gd name="T54" fmla="*/ 0 w 129"/>
                    <a:gd name="T55" fmla="*/ 15 h 31"/>
                    <a:gd name="T56" fmla="*/ 7 w 129"/>
                    <a:gd name="T57" fmla="*/ 15 h 31"/>
                    <a:gd name="T58" fmla="*/ 15 w 129"/>
                    <a:gd name="T59" fmla="*/ 15 h 31"/>
                    <a:gd name="T60" fmla="*/ 15 w 129"/>
                    <a:gd name="T61" fmla="*/ 8 h 31"/>
                    <a:gd name="T62" fmla="*/ 23 w 129"/>
                    <a:gd name="T63" fmla="*/ 8 h 31"/>
                    <a:gd name="T64" fmla="*/ 30 w 129"/>
                    <a:gd name="T65" fmla="*/ 8 h 31"/>
                    <a:gd name="T66" fmla="*/ 30 w 129"/>
                    <a:gd name="T67" fmla="*/ 0 h 31"/>
                    <a:gd name="T68" fmla="*/ 38 w 129"/>
                    <a:gd name="T69" fmla="*/ 0 h 31"/>
                    <a:gd name="T70" fmla="*/ 45 w 129"/>
                    <a:gd name="T71" fmla="*/ 0 h 31"/>
                    <a:gd name="T72" fmla="*/ 45 w 129"/>
                    <a:gd name="T73" fmla="*/ 8 h 31"/>
                    <a:gd name="T74" fmla="*/ 53 w 129"/>
                    <a:gd name="T75" fmla="*/ 8 h 31"/>
                    <a:gd name="T76" fmla="*/ 53 w 129"/>
                    <a:gd name="T77" fmla="*/ 15 h 31"/>
                    <a:gd name="T78" fmla="*/ 61 w 129"/>
                    <a:gd name="T79" fmla="*/ 15 h 31"/>
                    <a:gd name="T80" fmla="*/ 68 w 129"/>
                    <a:gd name="T81" fmla="*/ 15 h 31"/>
                    <a:gd name="T82" fmla="*/ 76 w 129"/>
                    <a:gd name="T83" fmla="*/ 15 h 31"/>
                    <a:gd name="T84" fmla="*/ 76 w 129"/>
                    <a:gd name="T85" fmla="*/ 23 h 31"/>
                    <a:gd name="T86" fmla="*/ 83 w 129"/>
                    <a:gd name="T87" fmla="*/ 23 h 31"/>
                    <a:gd name="T88" fmla="*/ 91 w 129"/>
                    <a:gd name="T89" fmla="*/ 23 h 31"/>
                    <a:gd name="T90" fmla="*/ 91 w 129"/>
                    <a:gd name="T91" fmla="*/ 31 h 31"/>
                    <a:gd name="T92" fmla="*/ 99 w 129"/>
                    <a:gd name="T93" fmla="*/ 31 h 31"/>
                    <a:gd name="T94" fmla="*/ 106 w 129"/>
                    <a:gd name="T95" fmla="*/ 31 h 31"/>
                    <a:gd name="T96" fmla="*/ 114 w 129"/>
                    <a:gd name="T97" fmla="*/ 31 h 31"/>
                    <a:gd name="T98" fmla="*/ 121 w 129"/>
                    <a:gd name="T99" fmla="*/ 31 h 31"/>
                    <a:gd name="T100" fmla="*/ 121 w 129"/>
                    <a:gd name="T101" fmla="*/ 23 h 31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129"/>
                    <a:gd name="T154" fmla="*/ 0 h 31"/>
                    <a:gd name="T155" fmla="*/ 129 w 129"/>
                    <a:gd name="T156" fmla="*/ 31 h 31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129" h="31">
                      <a:moveTo>
                        <a:pt x="121" y="23"/>
                      </a:moveTo>
                      <a:lnTo>
                        <a:pt x="129" y="31"/>
                      </a:lnTo>
                      <a:lnTo>
                        <a:pt x="121" y="31"/>
                      </a:lnTo>
                      <a:lnTo>
                        <a:pt x="114" y="31"/>
                      </a:lnTo>
                      <a:lnTo>
                        <a:pt x="106" y="31"/>
                      </a:lnTo>
                      <a:lnTo>
                        <a:pt x="99" y="31"/>
                      </a:lnTo>
                      <a:lnTo>
                        <a:pt x="91" y="31"/>
                      </a:lnTo>
                      <a:lnTo>
                        <a:pt x="83" y="31"/>
                      </a:lnTo>
                      <a:lnTo>
                        <a:pt x="83" y="23"/>
                      </a:lnTo>
                      <a:lnTo>
                        <a:pt x="76" y="23"/>
                      </a:lnTo>
                      <a:lnTo>
                        <a:pt x="76" y="15"/>
                      </a:lnTo>
                      <a:lnTo>
                        <a:pt x="76" y="23"/>
                      </a:lnTo>
                      <a:lnTo>
                        <a:pt x="68" y="23"/>
                      </a:lnTo>
                      <a:lnTo>
                        <a:pt x="61" y="23"/>
                      </a:lnTo>
                      <a:lnTo>
                        <a:pt x="53" y="15"/>
                      </a:lnTo>
                      <a:lnTo>
                        <a:pt x="53" y="8"/>
                      </a:lnTo>
                      <a:lnTo>
                        <a:pt x="45" y="8"/>
                      </a:lnTo>
                      <a:lnTo>
                        <a:pt x="45" y="0"/>
                      </a:lnTo>
                      <a:lnTo>
                        <a:pt x="38" y="0"/>
                      </a:lnTo>
                      <a:lnTo>
                        <a:pt x="30" y="0"/>
                      </a:lnTo>
                      <a:lnTo>
                        <a:pt x="30" y="8"/>
                      </a:lnTo>
                      <a:lnTo>
                        <a:pt x="23" y="8"/>
                      </a:lnTo>
                      <a:lnTo>
                        <a:pt x="23" y="15"/>
                      </a:lnTo>
                      <a:lnTo>
                        <a:pt x="15" y="15"/>
                      </a:lnTo>
                      <a:lnTo>
                        <a:pt x="7" y="15"/>
                      </a:lnTo>
                      <a:lnTo>
                        <a:pt x="0" y="15"/>
                      </a:lnTo>
                      <a:lnTo>
                        <a:pt x="0" y="23"/>
                      </a:lnTo>
                      <a:lnTo>
                        <a:pt x="0" y="15"/>
                      </a:lnTo>
                      <a:lnTo>
                        <a:pt x="7" y="15"/>
                      </a:lnTo>
                      <a:lnTo>
                        <a:pt x="15" y="15"/>
                      </a:lnTo>
                      <a:lnTo>
                        <a:pt x="15" y="8"/>
                      </a:lnTo>
                      <a:lnTo>
                        <a:pt x="23" y="8"/>
                      </a:lnTo>
                      <a:lnTo>
                        <a:pt x="30" y="8"/>
                      </a:lnTo>
                      <a:lnTo>
                        <a:pt x="30" y="0"/>
                      </a:lnTo>
                      <a:lnTo>
                        <a:pt x="38" y="0"/>
                      </a:lnTo>
                      <a:lnTo>
                        <a:pt x="45" y="0"/>
                      </a:lnTo>
                      <a:lnTo>
                        <a:pt x="45" y="8"/>
                      </a:lnTo>
                      <a:lnTo>
                        <a:pt x="53" y="8"/>
                      </a:lnTo>
                      <a:lnTo>
                        <a:pt x="53" y="15"/>
                      </a:lnTo>
                      <a:lnTo>
                        <a:pt x="61" y="15"/>
                      </a:lnTo>
                      <a:lnTo>
                        <a:pt x="68" y="15"/>
                      </a:lnTo>
                      <a:lnTo>
                        <a:pt x="76" y="15"/>
                      </a:lnTo>
                      <a:lnTo>
                        <a:pt x="76" y="23"/>
                      </a:lnTo>
                      <a:lnTo>
                        <a:pt x="83" y="23"/>
                      </a:lnTo>
                      <a:lnTo>
                        <a:pt x="91" y="23"/>
                      </a:lnTo>
                      <a:lnTo>
                        <a:pt x="91" y="31"/>
                      </a:lnTo>
                      <a:lnTo>
                        <a:pt x="99" y="31"/>
                      </a:lnTo>
                      <a:lnTo>
                        <a:pt x="106" y="31"/>
                      </a:lnTo>
                      <a:lnTo>
                        <a:pt x="114" y="31"/>
                      </a:lnTo>
                      <a:lnTo>
                        <a:pt x="121" y="31"/>
                      </a:lnTo>
                      <a:lnTo>
                        <a:pt x="121" y="23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23" name="Freeform 772"/>
                <p:cNvSpPr>
                  <a:spLocks/>
                </p:cNvSpPr>
                <p:nvPr/>
              </p:nvSpPr>
              <p:spPr bwMode="auto">
                <a:xfrm>
                  <a:off x="5614" y="3837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24" name="Freeform 773"/>
                <p:cNvSpPr>
                  <a:spLocks/>
                </p:cNvSpPr>
                <p:nvPr/>
              </p:nvSpPr>
              <p:spPr bwMode="auto">
                <a:xfrm>
                  <a:off x="5668" y="4209"/>
                  <a:ext cx="22" cy="8"/>
                </a:xfrm>
                <a:custGeom>
                  <a:avLst/>
                  <a:gdLst>
                    <a:gd name="T0" fmla="*/ 0 w 22"/>
                    <a:gd name="T1" fmla="*/ 0 h 8"/>
                    <a:gd name="T2" fmla="*/ 7 w 22"/>
                    <a:gd name="T3" fmla="*/ 0 h 8"/>
                    <a:gd name="T4" fmla="*/ 7 w 22"/>
                    <a:gd name="T5" fmla="*/ 8 h 8"/>
                    <a:gd name="T6" fmla="*/ 15 w 22"/>
                    <a:gd name="T7" fmla="*/ 8 h 8"/>
                    <a:gd name="T8" fmla="*/ 22 w 22"/>
                    <a:gd name="T9" fmla="*/ 8 h 8"/>
                    <a:gd name="T10" fmla="*/ 15 w 22"/>
                    <a:gd name="T11" fmla="*/ 8 h 8"/>
                    <a:gd name="T12" fmla="*/ 7 w 22"/>
                    <a:gd name="T13" fmla="*/ 8 h 8"/>
                    <a:gd name="T14" fmla="*/ 0 w 22"/>
                    <a:gd name="T15" fmla="*/ 8 h 8"/>
                    <a:gd name="T16" fmla="*/ 0 w 22"/>
                    <a:gd name="T17" fmla="*/ 0 h 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2"/>
                    <a:gd name="T28" fmla="*/ 0 h 8"/>
                    <a:gd name="T29" fmla="*/ 22 w 22"/>
                    <a:gd name="T30" fmla="*/ 8 h 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2" h="8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8"/>
                      </a:lnTo>
                      <a:lnTo>
                        <a:pt x="15" y="8"/>
                      </a:lnTo>
                      <a:lnTo>
                        <a:pt x="22" y="8"/>
                      </a:lnTo>
                      <a:lnTo>
                        <a:pt x="15" y="8"/>
                      </a:lnTo>
                      <a:lnTo>
                        <a:pt x="7" y="8"/>
                      </a:ln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25" name="Rectangle 775"/>
                <p:cNvSpPr>
                  <a:spLocks noChangeArrowheads="1"/>
                </p:cNvSpPr>
                <p:nvPr/>
              </p:nvSpPr>
              <p:spPr bwMode="auto">
                <a:xfrm>
                  <a:off x="5318" y="4164"/>
                  <a:ext cx="7" cy="7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26" name="Freeform 776"/>
                <p:cNvSpPr>
                  <a:spLocks/>
                </p:cNvSpPr>
                <p:nvPr/>
              </p:nvSpPr>
              <p:spPr bwMode="auto">
                <a:xfrm>
                  <a:off x="5318" y="4179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27" name="Rectangle 777"/>
                <p:cNvSpPr>
                  <a:spLocks noChangeArrowheads="1"/>
                </p:cNvSpPr>
                <p:nvPr/>
              </p:nvSpPr>
              <p:spPr bwMode="auto">
                <a:xfrm>
                  <a:off x="5318" y="4148"/>
                  <a:ext cx="7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28" name="Freeform 778"/>
                <p:cNvSpPr>
                  <a:spLocks/>
                </p:cNvSpPr>
                <p:nvPr/>
              </p:nvSpPr>
              <p:spPr bwMode="auto">
                <a:xfrm>
                  <a:off x="5318" y="4148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29" name="Freeform 779"/>
                <p:cNvSpPr>
                  <a:spLocks/>
                </p:cNvSpPr>
                <p:nvPr/>
              </p:nvSpPr>
              <p:spPr bwMode="auto">
                <a:xfrm>
                  <a:off x="5318" y="4156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30" name="Freeform 780"/>
                <p:cNvSpPr>
                  <a:spLocks/>
                </p:cNvSpPr>
                <p:nvPr/>
              </p:nvSpPr>
              <p:spPr bwMode="auto">
                <a:xfrm>
                  <a:off x="5325" y="4148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31" name="Freeform 781"/>
                <p:cNvSpPr>
                  <a:spLocks/>
                </p:cNvSpPr>
                <p:nvPr/>
              </p:nvSpPr>
              <p:spPr bwMode="auto">
                <a:xfrm>
                  <a:off x="5325" y="4148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32" name="Freeform 782"/>
                <p:cNvSpPr>
                  <a:spLocks/>
                </p:cNvSpPr>
                <p:nvPr/>
              </p:nvSpPr>
              <p:spPr bwMode="auto">
                <a:xfrm>
                  <a:off x="5325" y="4141"/>
                  <a:ext cx="8" cy="7"/>
                </a:xfrm>
                <a:custGeom>
                  <a:avLst/>
                  <a:gdLst>
                    <a:gd name="T0" fmla="*/ 8 w 8"/>
                    <a:gd name="T1" fmla="*/ 7 h 7"/>
                    <a:gd name="T2" fmla="*/ 0 w 8"/>
                    <a:gd name="T3" fmla="*/ 7 h 7"/>
                    <a:gd name="T4" fmla="*/ 0 w 8"/>
                    <a:gd name="T5" fmla="*/ 0 h 7"/>
                    <a:gd name="T6" fmla="*/ 8 w 8"/>
                    <a:gd name="T7" fmla="*/ 7 h 7"/>
                    <a:gd name="T8" fmla="*/ 8 w 8"/>
                    <a:gd name="T9" fmla="*/ 0 h 7"/>
                    <a:gd name="T10" fmla="*/ 8 w 8"/>
                    <a:gd name="T11" fmla="*/ 7 h 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"/>
                    <a:gd name="T19" fmla="*/ 0 h 7"/>
                    <a:gd name="T20" fmla="*/ 8 w 8"/>
                    <a:gd name="T21" fmla="*/ 7 h 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" h="7">
                      <a:moveTo>
                        <a:pt x="8" y="7"/>
                      </a:moveTo>
                      <a:lnTo>
                        <a:pt x="0" y="7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8" y="0"/>
                      </a:lnTo>
                      <a:lnTo>
                        <a:pt x="8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33" name="Freeform 783"/>
                <p:cNvSpPr>
                  <a:spLocks/>
                </p:cNvSpPr>
                <p:nvPr/>
              </p:nvSpPr>
              <p:spPr bwMode="auto">
                <a:xfrm>
                  <a:off x="5333" y="4141"/>
                  <a:ext cx="0" cy="7"/>
                </a:xfrm>
                <a:custGeom>
                  <a:avLst/>
                  <a:gdLst>
                    <a:gd name="T0" fmla="*/ 7 h 7"/>
                    <a:gd name="T1" fmla="*/ 0 h 7"/>
                    <a:gd name="T2" fmla="*/ 7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34" name="Freeform 784"/>
                <p:cNvSpPr>
                  <a:spLocks/>
                </p:cNvSpPr>
                <p:nvPr/>
              </p:nvSpPr>
              <p:spPr bwMode="auto">
                <a:xfrm>
                  <a:off x="5333" y="4141"/>
                  <a:ext cx="7" cy="7"/>
                </a:xfrm>
                <a:custGeom>
                  <a:avLst/>
                  <a:gdLst>
                    <a:gd name="T0" fmla="*/ 0 w 7"/>
                    <a:gd name="T1" fmla="*/ 7 h 7"/>
                    <a:gd name="T2" fmla="*/ 0 w 7"/>
                    <a:gd name="T3" fmla="*/ 0 h 7"/>
                    <a:gd name="T4" fmla="*/ 7 w 7"/>
                    <a:gd name="T5" fmla="*/ 7 h 7"/>
                    <a:gd name="T6" fmla="*/ 0 w 7"/>
                    <a:gd name="T7" fmla="*/ 7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7"/>
                    <a:gd name="T14" fmla="*/ 7 w 7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7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35" name="Freeform 785"/>
                <p:cNvSpPr>
                  <a:spLocks/>
                </p:cNvSpPr>
                <p:nvPr/>
              </p:nvSpPr>
              <p:spPr bwMode="auto">
                <a:xfrm>
                  <a:off x="5325" y="4164"/>
                  <a:ext cx="8" cy="0"/>
                </a:xfrm>
                <a:custGeom>
                  <a:avLst/>
                  <a:gdLst>
                    <a:gd name="T0" fmla="*/ 8 w 8"/>
                    <a:gd name="T1" fmla="*/ 0 w 8"/>
                    <a:gd name="T2" fmla="*/ 8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8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36" name="Freeform 786"/>
                <p:cNvSpPr>
                  <a:spLocks/>
                </p:cNvSpPr>
                <p:nvPr/>
              </p:nvSpPr>
              <p:spPr bwMode="auto">
                <a:xfrm>
                  <a:off x="5325" y="4164"/>
                  <a:ext cx="8" cy="7"/>
                </a:xfrm>
                <a:custGeom>
                  <a:avLst/>
                  <a:gdLst>
                    <a:gd name="T0" fmla="*/ 8 w 8"/>
                    <a:gd name="T1" fmla="*/ 7 h 7"/>
                    <a:gd name="T2" fmla="*/ 0 w 8"/>
                    <a:gd name="T3" fmla="*/ 7 h 7"/>
                    <a:gd name="T4" fmla="*/ 8 w 8"/>
                    <a:gd name="T5" fmla="*/ 7 h 7"/>
                    <a:gd name="T6" fmla="*/ 8 w 8"/>
                    <a:gd name="T7" fmla="*/ 0 h 7"/>
                    <a:gd name="T8" fmla="*/ 8 w 8"/>
                    <a:gd name="T9" fmla="*/ 7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7"/>
                    <a:gd name="T17" fmla="*/ 8 w 8"/>
                    <a:gd name="T18" fmla="*/ 7 h 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7">
                      <a:moveTo>
                        <a:pt x="8" y="7"/>
                      </a:moveTo>
                      <a:lnTo>
                        <a:pt x="0" y="7"/>
                      </a:lnTo>
                      <a:lnTo>
                        <a:pt x="8" y="7"/>
                      </a:lnTo>
                      <a:lnTo>
                        <a:pt x="8" y="0"/>
                      </a:lnTo>
                      <a:lnTo>
                        <a:pt x="8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37" name="Freeform 787"/>
                <p:cNvSpPr>
                  <a:spLocks/>
                </p:cNvSpPr>
                <p:nvPr/>
              </p:nvSpPr>
              <p:spPr bwMode="auto">
                <a:xfrm>
                  <a:off x="5325" y="4171"/>
                  <a:ext cx="8" cy="8"/>
                </a:xfrm>
                <a:custGeom>
                  <a:avLst/>
                  <a:gdLst>
                    <a:gd name="T0" fmla="*/ 0 w 8"/>
                    <a:gd name="T1" fmla="*/ 0 h 8"/>
                    <a:gd name="T2" fmla="*/ 8 w 8"/>
                    <a:gd name="T3" fmla="*/ 0 h 8"/>
                    <a:gd name="T4" fmla="*/ 0 w 8"/>
                    <a:gd name="T5" fmla="*/ 0 h 8"/>
                    <a:gd name="T6" fmla="*/ 0 w 8"/>
                    <a:gd name="T7" fmla="*/ 8 h 8"/>
                    <a:gd name="T8" fmla="*/ 0 w 8"/>
                    <a:gd name="T9" fmla="*/ 0 h 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8"/>
                    <a:gd name="T17" fmla="*/ 8 w 8"/>
                    <a:gd name="T18" fmla="*/ 8 h 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38" name="Rectangle 788"/>
                <p:cNvSpPr>
                  <a:spLocks noChangeArrowheads="1"/>
                </p:cNvSpPr>
                <p:nvPr/>
              </p:nvSpPr>
              <p:spPr bwMode="auto">
                <a:xfrm>
                  <a:off x="5348" y="3639"/>
                  <a:ext cx="8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39" name="Freeform 789"/>
                <p:cNvSpPr>
                  <a:spLocks/>
                </p:cNvSpPr>
                <p:nvPr/>
              </p:nvSpPr>
              <p:spPr bwMode="auto">
                <a:xfrm>
                  <a:off x="5356" y="3617"/>
                  <a:ext cx="0" cy="7"/>
                </a:xfrm>
                <a:custGeom>
                  <a:avLst/>
                  <a:gdLst>
                    <a:gd name="T0" fmla="*/ 7 h 7"/>
                    <a:gd name="T1" fmla="*/ 0 h 7"/>
                    <a:gd name="T2" fmla="*/ 7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40" name="Freeform 790"/>
                <p:cNvSpPr>
                  <a:spLocks/>
                </p:cNvSpPr>
                <p:nvPr/>
              </p:nvSpPr>
              <p:spPr bwMode="auto">
                <a:xfrm>
                  <a:off x="5356" y="3632"/>
                  <a:ext cx="7" cy="7"/>
                </a:xfrm>
                <a:custGeom>
                  <a:avLst/>
                  <a:gdLst>
                    <a:gd name="T0" fmla="*/ 0 w 7"/>
                    <a:gd name="T1" fmla="*/ 7 h 7"/>
                    <a:gd name="T2" fmla="*/ 0 w 7"/>
                    <a:gd name="T3" fmla="*/ 0 h 7"/>
                    <a:gd name="T4" fmla="*/ 0 w 7"/>
                    <a:gd name="T5" fmla="*/ 7 h 7"/>
                    <a:gd name="T6" fmla="*/ 7 w 7"/>
                    <a:gd name="T7" fmla="*/ 7 h 7"/>
                    <a:gd name="T8" fmla="*/ 0 w 7"/>
                    <a:gd name="T9" fmla="*/ 7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7"/>
                    <a:gd name="T17" fmla="*/ 7 w 7"/>
                    <a:gd name="T18" fmla="*/ 7 h 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lnTo>
                        <a:pt x="7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41" name="Freeform 791"/>
                <p:cNvSpPr>
                  <a:spLocks/>
                </p:cNvSpPr>
                <p:nvPr/>
              </p:nvSpPr>
              <p:spPr bwMode="auto">
                <a:xfrm>
                  <a:off x="5348" y="3639"/>
                  <a:ext cx="8" cy="0"/>
                </a:xfrm>
                <a:custGeom>
                  <a:avLst/>
                  <a:gdLst>
                    <a:gd name="T0" fmla="*/ 8 w 8"/>
                    <a:gd name="T1" fmla="*/ 0 w 8"/>
                    <a:gd name="T2" fmla="*/ 8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8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42" name="Freeform 792"/>
                <p:cNvSpPr>
                  <a:spLocks/>
                </p:cNvSpPr>
                <p:nvPr/>
              </p:nvSpPr>
              <p:spPr bwMode="auto">
                <a:xfrm>
                  <a:off x="5356" y="4422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43" name="Freeform 793"/>
                <p:cNvSpPr>
                  <a:spLocks/>
                </p:cNvSpPr>
                <p:nvPr/>
              </p:nvSpPr>
              <p:spPr bwMode="auto">
                <a:xfrm>
                  <a:off x="5394" y="3579"/>
                  <a:ext cx="0" cy="7"/>
                </a:xfrm>
                <a:custGeom>
                  <a:avLst/>
                  <a:gdLst>
                    <a:gd name="T0" fmla="*/ 7 h 7"/>
                    <a:gd name="T1" fmla="*/ 0 h 7"/>
                    <a:gd name="T2" fmla="*/ 7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44" name="Freeform 794"/>
                <p:cNvSpPr>
                  <a:spLocks/>
                </p:cNvSpPr>
                <p:nvPr/>
              </p:nvSpPr>
              <p:spPr bwMode="auto">
                <a:xfrm>
                  <a:off x="5394" y="3586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45" name="Freeform 795"/>
                <p:cNvSpPr>
                  <a:spLocks/>
                </p:cNvSpPr>
                <p:nvPr/>
              </p:nvSpPr>
              <p:spPr bwMode="auto">
                <a:xfrm>
                  <a:off x="5394" y="3617"/>
                  <a:ext cx="23" cy="15"/>
                </a:xfrm>
                <a:custGeom>
                  <a:avLst/>
                  <a:gdLst>
                    <a:gd name="T0" fmla="*/ 7 w 23"/>
                    <a:gd name="T1" fmla="*/ 15 h 15"/>
                    <a:gd name="T2" fmla="*/ 0 w 23"/>
                    <a:gd name="T3" fmla="*/ 15 h 15"/>
                    <a:gd name="T4" fmla="*/ 0 w 23"/>
                    <a:gd name="T5" fmla="*/ 7 h 15"/>
                    <a:gd name="T6" fmla="*/ 0 w 23"/>
                    <a:gd name="T7" fmla="*/ 0 h 15"/>
                    <a:gd name="T8" fmla="*/ 7 w 23"/>
                    <a:gd name="T9" fmla="*/ 0 h 15"/>
                    <a:gd name="T10" fmla="*/ 15 w 23"/>
                    <a:gd name="T11" fmla="*/ 0 h 15"/>
                    <a:gd name="T12" fmla="*/ 23 w 23"/>
                    <a:gd name="T13" fmla="*/ 0 h 15"/>
                    <a:gd name="T14" fmla="*/ 23 w 23"/>
                    <a:gd name="T15" fmla="*/ 7 h 15"/>
                    <a:gd name="T16" fmla="*/ 23 w 23"/>
                    <a:gd name="T17" fmla="*/ 15 h 15"/>
                    <a:gd name="T18" fmla="*/ 15 w 23"/>
                    <a:gd name="T19" fmla="*/ 15 h 15"/>
                    <a:gd name="T20" fmla="*/ 7 w 23"/>
                    <a:gd name="T21" fmla="*/ 15 h 1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3"/>
                    <a:gd name="T34" fmla="*/ 0 h 15"/>
                    <a:gd name="T35" fmla="*/ 23 w 23"/>
                    <a:gd name="T36" fmla="*/ 15 h 1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3" h="15">
                      <a:moveTo>
                        <a:pt x="7" y="15"/>
                      </a:moveTo>
                      <a:lnTo>
                        <a:pt x="0" y="15"/>
                      </a:lnTo>
                      <a:lnTo>
                        <a:pt x="0" y="7"/>
                      </a:ln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15" y="0"/>
                      </a:lnTo>
                      <a:lnTo>
                        <a:pt x="23" y="0"/>
                      </a:lnTo>
                      <a:lnTo>
                        <a:pt x="23" y="7"/>
                      </a:lnTo>
                      <a:lnTo>
                        <a:pt x="23" y="15"/>
                      </a:lnTo>
                      <a:lnTo>
                        <a:pt x="15" y="15"/>
                      </a:lnTo>
                      <a:lnTo>
                        <a:pt x="7" y="15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46" name="Freeform 796"/>
                <p:cNvSpPr>
                  <a:spLocks/>
                </p:cNvSpPr>
                <p:nvPr/>
              </p:nvSpPr>
              <p:spPr bwMode="auto">
                <a:xfrm>
                  <a:off x="5439" y="3761"/>
                  <a:ext cx="0" cy="7"/>
                </a:xfrm>
                <a:custGeom>
                  <a:avLst/>
                  <a:gdLst>
                    <a:gd name="T0" fmla="*/ 7 h 7"/>
                    <a:gd name="T1" fmla="*/ 0 h 7"/>
                    <a:gd name="T2" fmla="*/ 7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47" name="Freeform 797"/>
                <p:cNvSpPr>
                  <a:spLocks/>
                </p:cNvSpPr>
                <p:nvPr/>
              </p:nvSpPr>
              <p:spPr bwMode="auto">
                <a:xfrm>
                  <a:off x="5417" y="3776"/>
                  <a:ext cx="7" cy="8"/>
                </a:xfrm>
                <a:custGeom>
                  <a:avLst/>
                  <a:gdLst>
                    <a:gd name="T0" fmla="*/ 0 w 7"/>
                    <a:gd name="T1" fmla="*/ 0 h 8"/>
                    <a:gd name="T2" fmla="*/ 7 w 7"/>
                    <a:gd name="T3" fmla="*/ 0 h 8"/>
                    <a:gd name="T4" fmla="*/ 7 w 7"/>
                    <a:gd name="T5" fmla="*/ 8 h 8"/>
                    <a:gd name="T6" fmla="*/ 0 w 7"/>
                    <a:gd name="T7" fmla="*/ 0 h 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8"/>
                    <a:gd name="T14" fmla="*/ 7 w 7"/>
                    <a:gd name="T15" fmla="*/ 8 h 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8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48" name="Freeform 798"/>
                <p:cNvSpPr>
                  <a:spLocks/>
                </p:cNvSpPr>
                <p:nvPr/>
              </p:nvSpPr>
              <p:spPr bwMode="auto">
                <a:xfrm>
                  <a:off x="5424" y="3776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49" name="Rectangle 799"/>
                <p:cNvSpPr>
                  <a:spLocks noChangeArrowheads="1"/>
                </p:cNvSpPr>
                <p:nvPr/>
              </p:nvSpPr>
              <p:spPr bwMode="auto">
                <a:xfrm>
                  <a:off x="5432" y="3761"/>
                  <a:ext cx="7" cy="7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50" name="Freeform 800"/>
                <p:cNvSpPr>
                  <a:spLocks/>
                </p:cNvSpPr>
                <p:nvPr/>
              </p:nvSpPr>
              <p:spPr bwMode="auto">
                <a:xfrm>
                  <a:off x="5439" y="3761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51" name="Freeform 801"/>
                <p:cNvSpPr>
                  <a:spLocks/>
                </p:cNvSpPr>
                <p:nvPr/>
              </p:nvSpPr>
              <p:spPr bwMode="auto">
                <a:xfrm>
                  <a:off x="5424" y="3753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52" name="Freeform 802"/>
                <p:cNvSpPr>
                  <a:spLocks/>
                </p:cNvSpPr>
                <p:nvPr/>
              </p:nvSpPr>
              <p:spPr bwMode="auto">
                <a:xfrm>
                  <a:off x="5439" y="3753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53" name="Freeform 803"/>
                <p:cNvSpPr>
                  <a:spLocks/>
                </p:cNvSpPr>
                <p:nvPr/>
              </p:nvSpPr>
              <p:spPr bwMode="auto">
                <a:xfrm>
                  <a:off x="5432" y="3738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54" name="Freeform 804"/>
                <p:cNvSpPr>
                  <a:spLocks/>
                </p:cNvSpPr>
                <p:nvPr/>
              </p:nvSpPr>
              <p:spPr bwMode="auto">
                <a:xfrm>
                  <a:off x="5439" y="3715"/>
                  <a:ext cx="8" cy="16"/>
                </a:xfrm>
                <a:custGeom>
                  <a:avLst/>
                  <a:gdLst>
                    <a:gd name="T0" fmla="*/ 0 w 8"/>
                    <a:gd name="T1" fmla="*/ 8 h 16"/>
                    <a:gd name="T2" fmla="*/ 0 w 8"/>
                    <a:gd name="T3" fmla="*/ 16 h 16"/>
                    <a:gd name="T4" fmla="*/ 0 w 8"/>
                    <a:gd name="T5" fmla="*/ 8 h 16"/>
                    <a:gd name="T6" fmla="*/ 0 w 8"/>
                    <a:gd name="T7" fmla="*/ 0 h 16"/>
                    <a:gd name="T8" fmla="*/ 8 w 8"/>
                    <a:gd name="T9" fmla="*/ 8 h 16"/>
                    <a:gd name="T10" fmla="*/ 0 w 8"/>
                    <a:gd name="T11" fmla="*/ 8 h 1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"/>
                    <a:gd name="T19" fmla="*/ 0 h 16"/>
                    <a:gd name="T20" fmla="*/ 8 w 8"/>
                    <a:gd name="T21" fmla="*/ 16 h 1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" h="16">
                      <a:moveTo>
                        <a:pt x="0" y="8"/>
                      </a:moveTo>
                      <a:lnTo>
                        <a:pt x="0" y="16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8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55" name="Freeform 805"/>
                <p:cNvSpPr>
                  <a:spLocks/>
                </p:cNvSpPr>
                <p:nvPr/>
              </p:nvSpPr>
              <p:spPr bwMode="auto">
                <a:xfrm>
                  <a:off x="5432" y="3791"/>
                  <a:ext cx="23" cy="23"/>
                </a:xfrm>
                <a:custGeom>
                  <a:avLst/>
                  <a:gdLst>
                    <a:gd name="T0" fmla="*/ 15 w 23"/>
                    <a:gd name="T1" fmla="*/ 0 h 23"/>
                    <a:gd name="T2" fmla="*/ 15 w 23"/>
                    <a:gd name="T3" fmla="*/ 8 h 23"/>
                    <a:gd name="T4" fmla="*/ 15 w 23"/>
                    <a:gd name="T5" fmla="*/ 15 h 23"/>
                    <a:gd name="T6" fmla="*/ 23 w 23"/>
                    <a:gd name="T7" fmla="*/ 15 h 23"/>
                    <a:gd name="T8" fmla="*/ 23 w 23"/>
                    <a:gd name="T9" fmla="*/ 23 h 23"/>
                    <a:gd name="T10" fmla="*/ 15 w 23"/>
                    <a:gd name="T11" fmla="*/ 23 h 23"/>
                    <a:gd name="T12" fmla="*/ 7 w 23"/>
                    <a:gd name="T13" fmla="*/ 23 h 23"/>
                    <a:gd name="T14" fmla="*/ 0 w 23"/>
                    <a:gd name="T15" fmla="*/ 23 h 23"/>
                    <a:gd name="T16" fmla="*/ 0 w 23"/>
                    <a:gd name="T17" fmla="*/ 15 h 23"/>
                    <a:gd name="T18" fmla="*/ 0 w 23"/>
                    <a:gd name="T19" fmla="*/ 8 h 23"/>
                    <a:gd name="T20" fmla="*/ 0 w 23"/>
                    <a:gd name="T21" fmla="*/ 0 h 23"/>
                    <a:gd name="T22" fmla="*/ 7 w 23"/>
                    <a:gd name="T23" fmla="*/ 0 h 23"/>
                    <a:gd name="T24" fmla="*/ 15 w 23"/>
                    <a:gd name="T25" fmla="*/ 0 h 2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3"/>
                    <a:gd name="T40" fmla="*/ 0 h 23"/>
                    <a:gd name="T41" fmla="*/ 23 w 23"/>
                    <a:gd name="T42" fmla="*/ 23 h 2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3" h="23">
                      <a:moveTo>
                        <a:pt x="15" y="0"/>
                      </a:moveTo>
                      <a:lnTo>
                        <a:pt x="15" y="8"/>
                      </a:lnTo>
                      <a:lnTo>
                        <a:pt x="15" y="15"/>
                      </a:lnTo>
                      <a:lnTo>
                        <a:pt x="23" y="15"/>
                      </a:lnTo>
                      <a:lnTo>
                        <a:pt x="23" y="23"/>
                      </a:lnTo>
                      <a:lnTo>
                        <a:pt x="15" y="23"/>
                      </a:lnTo>
                      <a:lnTo>
                        <a:pt x="7" y="23"/>
                      </a:lnTo>
                      <a:lnTo>
                        <a:pt x="0" y="23"/>
                      </a:lnTo>
                      <a:lnTo>
                        <a:pt x="0" y="15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1006" name="Group 806"/>
              <p:cNvGrpSpPr>
                <a:grpSpLocks/>
              </p:cNvGrpSpPr>
              <p:nvPr/>
            </p:nvGrpSpPr>
            <p:grpSpPr bwMode="auto">
              <a:xfrm>
                <a:off x="6481767" y="4549768"/>
                <a:ext cx="1403350" cy="1441448"/>
                <a:chOff x="5059" y="3351"/>
                <a:chExt cx="1096" cy="1063"/>
              </a:xfrm>
            </p:grpSpPr>
            <p:sp>
              <p:nvSpPr>
                <p:cNvPr id="1071" name="Freeform 807"/>
                <p:cNvSpPr>
                  <a:spLocks/>
                </p:cNvSpPr>
                <p:nvPr/>
              </p:nvSpPr>
              <p:spPr bwMode="auto">
                <a:xfrm>
                  <a:off x="5432" y="3776"/>
                  <a:ext cx="7" cy="15"/>
                </a:xfrm>
                <a:custGeom>
                  <a:avLst/>
                  <a:gdLst>
                    <a:gd name="T0" fmla="*/ 0 w 7"/>
                    <a:gd name="T1" fmla="*/ 15 h 15"/>
                    <a:gd name="T2" fmla="*/ 0 w 7"/>
                    <a:gd name="T3" fmla="*/ 8 h 15"/>
                    <a:gd name="T4" fmla="*/ 7 w 7"/>
                    <a:gd name="T5" fmla="*/ 8 h 15"/>
                    <a:gd name="T6" fmla="*/ 7 w 7"/>
                    <a:gd name="T7" fmla="*/ 0 h 15"/>
                    <a:gd name="T8" fmla="*/ 7 w 7"/>
                    <a:gd name="T9" fmla="*/ 8 h 15"/>
                    <a:gd name="T10" fmla="*/ 7 w 7"/>
                    <a:gd name="T11" fmla="*/ 15 h 15"/>
                    <a:gd name="T12" fmla="*/ 0 w 7"/>
                    <a:gd name="T13" fmla="*/ 15 h 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"/>
                    <a:gd name="T22" fmla="*/ 0 h 15"/>
                    <a:gd name="T23" fmla="*/ 7 w 7"/>
                    <a:gd name="T24" fmla="*/ 15 h 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" h="15">
                      <a:moveTo>
                        <a:pt x="0" y="15"/>
                      </a:moveTo>
                      <a:lnTo>
                        <a:pt x="0" y="8"/>
                      </a:lnTo>
                      <a:lnTo>
                        <a:pt x="7" y="8"/>
                      </a:lnTo>
                      <a:lnTo>
                        <a:pt x="7" y="0"/>
                      </a:lnTo>
                      <a:lnTo>
                        <a:pt x="7" y="8"/>
                      </a:lnTo>
                      <a:lnTo>
                        <a:pt x="7" y="15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72" name="Freeform 808"/>
                <p:cNvSpPr>
                  <a:spLocks/>
                </p:cNvSpPr>
                <p:nvPr/>
              </p:nvSpPr>
              <p:spPr bwMode="auto">
                <a:xfrm>
                  <a:off x="5409" y="3837"/>
                  <a:ext cx="15" cy="7"/>
                </a:xfrm>
                <a:custGeom>
                  <a:avLst/>
                  <a:gdLst>
                    <a:gd name="T0" fmla="*/ 8 w 15"/>
                    <a:gd name="T1" fmla="*/ 7 h 7"/>
                    <a:gd name="T2" fmla="*/ 0 w 15"/>
                    <a:gd name="T3" fmla="*/ 7 h 7"/>
                    <a:gd name="T4" fmla="*/ 0 w 15"/>
                    <a:gd name="T5" fmla="*/ 0 h 7"/>
                    <a:gd name="T6" fmla="*/ 8 w 15"/>
                    <a:gd name="T7" fmla="*/ 0 h 7"/>
                    <a:gd name="T8" fmla="*/ 15 w 15"/>
                    <a:gd name="T9" fmla="*/ 0 h 7"/>
                    <a:gd name="T10" fmla="*/ 8 w 15"/>
                    <a:gd name="T11" fmla="*/ 0 h 7"/>
                    <a:gd name="T12" fmla="*/ 8 w 15"/>
                    <a:gd name="T13" fmla="*/ 7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5"/>
                    <a:gd name="T22" fmla="*/ 0 h 7"/>
                    <a:gd name="T23" fmla="*/ 15 w 15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5" h="7">
                      <a:moveTo>
                        <a:pt x="8" y="7"/>
                      </a:moveTo>
                      <a:lnTo>
                        <a:pt x="0" y="7"/>
                      </a:ln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15" y="0"/>
                      </a:lnTo>
                      <a:lnTo>
                        <a:pt x="8" y="0"/>
                      </a:lnTo>
                      <a:lnTo>
                        <a:pt x="8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73" name="Freeform 809"/>
                <p:cNvSpPr>
                  <a:spLocks/>
                </p:cNvSpPr>
                <p:nvPr/>
              </p:nvSpPr>
              <p:spPr bwMode="auto">
                <a:xfrm>
                  <a:off x="5470" y="3381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74" name="Freeform 810"/>
                <p:cNvSpPr>
                  <a:spLocks/>
                </p:cNvSpPr>
                <p:nvPr/>
              </p:nvSpPr>
              <p:spPr bwMode="auto">
                <a:xfrm>
                  <a:off x="5455" y="3381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75" name="Freeform 811"/>
                <p:cNvSpPr>
                  <a:spLocks/>
                </p:cNvSpPr>
                <p:nvPr/>
              </p:nvSpPr>
              <p:spPr bwMode="auto">
                <a:xfrm>
                  <a:off x="5455" y="3366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76" name="Freeform 812"/>
                <p:cNvSpPr>
                  <a:spLocks/>
                </p:cNvSpPr>
                <p:nvPr/>
              </p:nvSpPr>
              <p:spPr bwMode="auto">
                <a:xfrm>
                  <a:off x="5508" y="3358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77" name="Freeform 813"/>
                <p:cNvSpPr>
                  <a:spLocks/>
                </p:cNvSpPr>
                <p:nvPr/>
              </p:nvSpPr>
              <p:spPr bwMode="auto">
                <a:xfrm>
                  <a:off x="5462" y="3594"/>
                  <a:ext cx="0" cy="7"/>
                </a:xfrm>
                <a:custGeom>
                  <a:avLst/>
                  <a:gdLst>
                    <a:gd name="T0" fmla="*/ 7 h 7"/>
                    <a:gd name="T1" fmla="*/ 0 h 7"/>
                    <a:gd name="T2" fmla="*/ 7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78" name="Freeform 814"/>
                <p:cNvSpPr>
                  <a:spLocks/>
                </p:cNvSpPr>
                <p:nvPr/>
              </p:nvSpPr>
              <p:spPr bwMode="auto">
                <a:xfrm>
                  <a:off x="5477" y="3563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79" name="Freeform 815"/>
                <p:cNvSpPr>
                  <a:spLocks/>
                </p:cNvSpPr>
                <p:nvPr/>
              </p:nvSpPr>
              <p:spPr bwMode="auto">
                <a:xfrm>
                  <a:off x="5477" y="3586"/>
                  <a:ext cx="8" cy="0"/>
                </a:xfrm>
                <a:custGeom>
                  <a:avLst/>
                  <a:gdLst>
                    <a:gd name="T0" fmla="*/ 8 w 8"/>
                    <a:gd name="T1" fmla="*/ 0 w 8"/>
                    <a:gd name="T2" fmla="*/ 8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8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80" name="Freeform 816"/>
                <p:cNvSpPr>
                  <a:spLocks/>
                </p:cNvSpPr>
                <p:nvPr/>
              </p:nvSpPr>
              <p:spPr bwMode="auto">
                <a:xfrm>
                  <a:off x="5432" y="3609"/>
                  <a:ext cx="23" cy="15"/>
                </a:xfrm>
                <a:custGeom>
                  <a:avLst/>
                  <a:gdLst>
                    <a:gd name="T0" fmla="*/ 7 w 23"/>
                    <a:gd name="T1" fmla="*/ 15 h 15"/>
                    <a:gd name="T2" fmla="*/ 0 w 23"/>
                    <a:gd name="T3" fmla="*/ 15 h 15"/>
                    <a:gd name="T4" fmla="*/ 0 w 23"/>
                    <a:gd name="T5" fmla="*/ 8 h 15"/>
                    <a:gd name="T6" fmla="*/ 0 w 23"/>
                    <a:gd name="T7" fmla="*/ 0 h 15"/>
                    <a:gd name="T8" fmla="*/ 7 w 23"/>
                    <a:gd name="T9" fmla="*/ 0 h 15"/>
                    <a:gd name="T10" fmla="*/ 15 w 23"/>
                    <a:gd name="T11" fmla="*/ 0 h 15"/>
                    <a:gd name="T12" fmla="*/ 23 w 23"/>
                    <a:gd name="T13" fmla="*/ 0 h 15"/>
                    <a:gd name="T14" fmla="*/ 23 w 23"/>
                    <a:gd name="T15" fmla="*/ 8 h 15"/>
                    <a:gd name="T16" fmla="*/ 23 w 23"/>
                    <a:gd name="T17" fmla="*/ 15 h 15"/>
                    <a:gd name="T18" fmla="*/ 15 w 23"/>
                    <a:gd name="T19" fmla="*/ 15 h 15"/>
                    <a:gd name="T20" fmla="*/ 7 w 23"/>
                    <a:gd name="T21" fmla="*/ 15 h 1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3"/>
                    <a:gd name="T34" fmla="*/ 0 h 15"/>
                    <a:gd name="T35" fmla="*/ 23 w 23"/>
                    <a:gd name="T36" fmla="*/ 15 h 1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3" h="15">
                      <a:moveTo>
                        <a:pt x="7" y="15"/>
                      </a:moveTo>
                      <a:lnTo>
                        <a:pt x="0" y="15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15" y="0"/>
                      </a:lnTo>
                      <a:lnTo>
                        <a:pt x="23" y="0"/>
                      </a:lnTo>
                      <a:lnTo>
                        <a:pt x="23" y="8"/>
                      </a:lnTo>
                      <a:lnTo>
                        <a:pt x="23" y="15"/>
                      </a:lnTo>
                      <a:lnTo>
                        <a:pt x="15" y="15"/>
                      </a:lnTo>
                      <a:lnTo>
                        <a:pt x="7" y="15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81" name="Rectangle 817"/>
                <p:cNvSpPr>
                  <a:spLocks noChangeArrowheads="1"/>
                </p:cNvSpPr>
                <p:nvPr/>
              </p:nvSpPr>
              <p:spPr bwMode="auto">
                <a:xfrm>
                  <a:off x="5477" y="3609"/>
                  <a:ext cx="8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82" name="Freeform 818"/>
                <p:cNvSpPr>
                  <a:spLocks/>
                </p:cNvSpPr>
                <p:nvPr/>
              </p:nvSpPr>
              <p:spPr bwMode="auto">
                <a:xfrm>
                  <a:off x="5401" y="3579"/>
                  <a:ext cx="0" cy="7"/>
                </a:xfrm>
                <a:custGeom>
                  <a:avLst/>
                  <a:gdLst>
                    <a:gd name="T0" fmla="*/ 7 h 7"/>
                    <a:gd name="T1" fmla="*/ 0 h 7"/>
                    <a:gd name="T2" fmla="*/ 7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83" name="Freeform 819"/>
                <p:cNvSpPr>
                  <a:spLocks/>
                </p:cNvSpPr>
                <p:nvPr/>
              </p:nvSpPr>
              <p:spPr bwMode="auto">
                <a:xfrm>
                  <a:off x="5500" y="3541"/>
                  <a:ext cx="0" cy="7"/>
                </a:xfrm>
                <a:custGeom>
                  <a:avLst/>
                  <a:gdLst>
                    <a:gd name="T0" fmla="*/ 7 h 7"/>
                    <a:gd name="T1" fmla="*/ 0 h 7"/>
                    <a:gd name="T2" fmla="*/ 7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84" name="Freeform 820"/>
                <p:cNvSpPr>
                  <a:spLocks/>
                </p:cNvSpPr>
                <p:nvPr/>
              </p:nvSpPr>
              <p:spPr bwMode="auto">
                <a:xfrm>
                  <a:off x="5493" y="3556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85" name="Rectangle 821"/>
                <p:cNvSpPr>
                  <a:spLocks noChangeArrowheads="1"/>
                </p:cNvSpPr>
                <p:nvPr/>
              </p:nvSpPr>
              <p:spPr bwMode="auto">
                <a:xfrm>
                  <a:off x="5500" y="3548"/>
                  <a:ext cx="8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86" name="Freeform 822"/>
                <p:cNvSpPr>
                  <a:spLocks/>
                </p:cNvSpPr>
                <p:nvPr/>
              </p:nvSpPr>
              <p:spPr bwMode="auto">
                <a:xfrm>
                  <a:off x="5447" y="3381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87" name="Freeform 823"/>
                <p:cNvSpPr>
                  <a:spLocks/>
                </p:cNvSpPr>
                <p:nvPr/>
              </p:nvSpPr>
              <p:spPr bwMode="auto">
                <a:xfrm>
                  <a:off x="5424" y="3373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88" name="Freeform 824"/>
                <p:cNvSpPr>
                  <a:spLocks/>
                </p:cNvSpPr>
                <p:nvPr/>
              </p:nvSpPr>
              <p:spPr bwMode="auto">
                <a:xfrm>
                  <a:off x="5432" y="3373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89" name="Freeform 825"/>
                <p:cNvSpPr>
                  <a:spLocks/>
                </p:cNvSpPr>
                <p:nvPr/>
              </p:nvSpPr>
              <p:spPr bwMode="auto">
                <a:xfrm>
                  <a:off x="5432" y="3373"/>
                  <a:ext cx="7" cy="0"/>
                </a:xfrm>
                <a:custGeom>
                  <a:avLst/>
                  <a:gdLst>
                    <a:gd name="T0" fmla="*/ 7 w 7"/>
                    <a:gd name="T1" fmla="*/ 0 w 7"/>
                    <a:gd name="T2" fmla="*/ 7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7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90" name="Freeform 826"/>
                <p:cNvSpPr>
                  <a:spLocks/>
                </p:cNvSpPr>
                <p:nvPr/>
              </p:nvSpPr>
              <p:spPr bwMode="auto">
                <a:xfrm>
                  <a:off x="5477" y="3381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91" name="Freeform 827"/>
                <p:cNvSpPr>
                  <a:spLocks/>
                </p:cNvSpPr>
                <p:nvPr/>
              </p:nvSpPr>
              <p:spPr bwMode="auto">
                <a:xfrm>
                  <a:off x="5485" y="3731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92" name="Freeform 828"/>
                <p:cNvSpPr>
                  <a:spLocks/>
                </p:cNvSpPr>
                <p:nvPr/>
              </p:nvSpPr>
              <p:spPr bwMode="auto">
                <a:xfrm>
                  <a:off x="5485" y="3715"/>
                  <a:ext cx="8" cy="0"/>
                </a:xfrm>
                <a:custGeom>
                  <a:avLst/>
                  <a:gdLst>
                    <a:gd name="T0" fmla="*/ 8 w 8"/>
                    <a:gd name="T1" fmla="*/ 0 w 8"/>
                    <a:gd name="T2" fmla="*/ 8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8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93" name="Rectangle 829"/>
                <p:cNvSpPr>
                  <a:spLocks noChangeArrowheads="1"/>
                </p:cNvSpPr>
                <p:nvPr/>
              </p:nvSpPr>
              <p:spPr bwMode="auto">
                <a:xfrm>
                  <a:off x="5485" y="3746"/>
                  <a:ext cx="8" cy="7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94" name="Rectangle 830"/>
                <p:cNvSpPr>
                  <a:spLocks noChangeArrowheads="1"/>
                </p:cNvSpPr>
                <p:nvPr/>
              </p:nvSpPr>
              <p:spPr bwMode="auto">
                <a:xfrm>
                  <a:off x="5485" y="3753"/>
                  <a:ext cx="8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95" name="Freeform 831"/>
                <p:cNvSpPr>
                  <a:spLocks/>
                </p:cNvSpPr>
                <p:nvPr/>
              </p:nvSpPr>
              <p:spPr bwMode="auto">
                <a:xfrm>
                  <a:off x="5493" y="3601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96" name="Freeform 832"/>
                <p:cNvSpPr>
                  <a:spLocks/>
                </p:cNvSpPr>
                <p:nvPr/>
              </p:nvSpPr>
              <p:spPr bwMode="auto">
                <a:xfrm>
                  <a:off x="5500" y="3571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97" name="Freeform 833"/>
                <p:cNvSpPr>
                  <a:spLocks/>
                </p:cNvSpPr>
                <p:nvPr/>
              </p:nvSpPr>
              <p:spPr bwMode="auto">
                <a:xfrm>
                  <a:off x="5493" y="3579"/>
                  <a:ext cx="0" cy="7"/>
                </a:xfrm>
                <a:custGeom>
                  <a:avLst/>
                  <a:gdLst>
                    <a:gd name="T0" fmla="*/ 7 h 7"/>
                    <a:gd name="T1" fmla="*/ 0 h 7"/>
                    <a:gd name="T2" fmla="*/ 7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98" name="Freeform 834"/>
                <p:cNvSpPr>
                  <a:spLocks/>
                </p:cNvSpPr>
                <p:nvPr/>
              </p:nvSpPr>
              <p:spPr bwMode="auto">
                <a:xfrm>
                  <a:off x="5500" y="3579"/>
                  <a:ext cx="0" cy="7"/>
                </a:xfrm>
                <a:custGeom>
                  <a:avLst/>
                  <a:gdLst>
                    <a:gd name="T0" fmla="*/ 7 h 7"/>
                    <a:gd name="T1" fmla="*/ 0 h 7"/>
                    <a:gd name="T2" fmla="*/ 7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99" name="Freeform 835"/>
                <p:cNvSpPr>
                  <a:spLocks/>
                </p:cNvSpPr>
                <p:nvPr/>
              </p:nvSpPr>
              <p:spPr bwMode="auto">
                <a:xfrm>
                  <a:off x="5500" y="3586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00" name="Freeform 836"/>
                <p:cNvSpPr>
                  <a:spLocks/>
                </p:cNvSpPr>
                <p:nvPr/>
              </p:nvSpPr>
              <p:spPr bwMode="auto">
                <a:xfrm>
                  <a:off x="5554" y="3685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01" name="Freeform 837"/>
                <p:cNvSpPr>
                  <a:spLocks/>
                </p:cNvSpPr>
                <p:nvPr/>
              </p:nvSpPr>
              <p:spPr bwMode="auto">
                <a:xfrm>
                  <a:off x="5554" y="3685"/>
                  <a:ext cx="7" cy="0"/>
                </a:xfrm>
                <a:custGeom>
                  <a:avLst/>
                  <a:gdLst>
                    <a:gd name="T0" fmla="*/ 7 w 7"/>
                    <a:gd name="T1" fmla="*/ 0 w 7"/>
                    <a:gd name="T2" fmla="*/ 7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7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02" name="Rectangle 838"/>
                <p:cNvSpPr>
                  <a:spLocks noChangeArrowheads="1"/>
                </p:cNvSpPr>
                <p:nvPr/>
              </p:nvSpPr>
              <p:spPr bwMode="auto">
                <a:xfrm>
                  <a:off x="5546" y="3677"/>
                  <a:ext cx="8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03" name="Rectangle 839"/>
                <p:cNvSpPr>
                  <a:spLocks noChangeArrowheads="1"/>
                </p:cNvSpPr>
                <p:nvPr/>
              </p:nvSpPr>
              <p:spPr bwMode="auto">
                <a:xfrm>
                  <a:off x="5531" y="3670"/>
                  <a:ext cx="7" cy="7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04" name="Freeform 840"/>
                <p:cNvSpPr>
                  <a:spLocks/>
                </p:cNvSpPr>
                <p:nvPr/>
              </p:nvSpPr>
              <p:spPr bwMode="auto">
                <a:xfrm>
                  <a:off x="5477" y="3632"/>
                  <a:ext cx="38" cy="53"/>
                </a:xfrm>
                <a:custGeom>
                  <a:avLst/>
                  <a:gdLst>
                    <a:gd name="T0" fmla="*/ 38 w 38"/>
                    <a:gd name="T1" fmla="*/ 7 h 53"/>
                    <a:gd name="T2" fmla="*/ 31 w 38"/>
                    <a:gd name="T3" fmla="*/ 7 h 53"/>
                    <a:gd name="T4" fmla="*/ 31 w 38"/>
                    <a:gd name="T5" fmla="*/ 15 h 53"/>
                    <a:gd name="T6" fmla="*/ 38 w 38"/>
                    <a:gd name="T7" fmla="*/ 15 h 53"/>
                    <a:gd name="T8" fmla="*/ 38 w 38"/>
                    <a:gd name="T9" fmla="*/ 23 h 53"/>
                    <a:gd name="T10" fmla="*/ 38 w 38"/>
                    <a:gd name="T11" fmla="*/ 30 h 53"/>
                    <a:gd name="T12" fmla="*/ 38 w 38"/>
                    <a:gd name="T13" fmla="*/ 38 h 53"/>
                    <a:gd name="T14" fmla="*/ 38 w 38"/>
                    <a:gd name="T15" fmla="*/ 45 h 53"/>
                    <a:gd name="T16" fmla="*/ 31 w 38"/>
                    <a:gd name="T17" fmla="*/ 45 h 53"/>
                    <a:gd name="T18" fmla="*/ 31 w 38"/>
                    <a:gd name="T19" fmla="*/ 53 h 53"/>
                    <a:gd name="T20" fmla="*/ 23 w 38"/>
                    <a:gd name="T21" fmla="*/ 53 h 53"/>
                    <a:gd name="T22" fmla="*/ 16 w 38"/>
                    <a:gd name="T23" fmla="*/ 45 h 53"/>
                    <a:gd name="T24" fmla="*/ 8 w 38"/>
                    <a:gd name="T25" fmla="*/ 45 h 53"/>
                    <a:gd name="T26" fmla="*/ 8 w 38"/>
                    <a:gd name="T27" fmla="*/ 38 h 53"/>
                    <a:gd name="T28" fmla="*/ 0 w 38"/>
                    <a:gd name="T29" fmla="*/ 38 h 53"/>
                    <a:gd name="T30" fmla="*/ 0 w 38"/>
                    <a:gd name="T31" fmla="*/ 30 h 53"/>
                    <a:gd name="T32" fmla="*/ 0 w 38"/>
                    <a:gd name="T33" fmla="*/ 23 h 53"/>
                    <a:gd name="T34" fmla="*/ 0 w 38"/>
                    <a:gd name="T35" fmla="*/ 15 h 53"/>
                    <a:gd name="T36" fmla="*/ 0 w 38"/>
                    <a:gd name="T37" fmla="*/ 7 h 53"/>
                    <a:gd name="T38" fmla="*/ 8 w 38"/>
                    <a:gd name="T39" fmla="*/ 7 h 53"/>
                    <a:gd name="T40" fmla="*/ 16 w 38"/>
                    <a:gd name="T41" fmla="*/ 7 h 53"/>
                    <a:gd name="T42" fmla="*/ 16 w 38"/>
                    <a:gd name="T43" fmla="*/ 0 h 53"/>
                    <a:gd name="T44" fmla="*/ 23 w 38"/>
                    <a:gd name="T45" fmla="*/ 0 h 53"/>
                    <a:gd name="T46" fmla="*/ 23 w 38"/>
                    <a:gd name="T47" fmla="*/ 7 h 53"/>
                    <a:gd name="T48" fmla="*/ 31 w 38"/>
                    <a:gd name="T49" fmla="*/ 7 h 53"/>
                    <a:gd name="T50" fmla="*/ 38 w 38"/>
                    <a:gd name="T51" fmla="*/ 7 h 53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38"/>
                    <a:gd name="T79" fmla="*/ 0 h 53"/>
                    <a:gd name="T80" fmla="*/ 38 w 38"/>
                    <a:gd name="T81" fmla="*/ 53 h 53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38" h="53">
                      <a:moveTo>
                        <a:pt x="38" y="7"/>
                      </a:moveTo>
                      <a:lnTo>
                        <a:pt x="31" y="7"/>
                      </a:lnTo>
                      <a:lnTo>
                        <a:pt x="31" y="15"/>
                      </a:lnTo>
                      <a:lnTo>
                        <a:pt x="38" y="15"/>
                      </a:lnTo>
                      <a:lnTo>
                        <a:pt x="38" y="23"/>
                      </a:lnTo>
                      <a:lnTo>
                        <a:pt x="38" y="30"/>
                      </a:lnTo>
                      <a:lnTo>
                        <a:pt x="38" y="38"/>
                      </a:lnTo>
                      <a:lnTo>
                        <a:pt x="38" y="45"/>
                      </a:lnTo>
                      <a:lnTo>
                        <a:pt x="31" y="45"/>
                      </a:lnTo>
                      <a:lnTo>
                        <a:pt x="31" y="53"/>
                      </a:lnTo>
                      <a:lnTo>
                        <a:pt x="23" y="53"/>
                      </a:lnTo>
                      <a:lnTo>
                        <a:pt x="16" y="45"/>
                      </a:lnTo>
                      <a:lnTo>
                        <a:pt x="8" y="45"/>
                      </a:lnTo>
                      <a:lnTo>
                        <a:pt x="8" y="38"/>
                      </a:lnTo>
                      <a:lnTo>
                        <a:pt x="0" y="38"/>
                      </a:lnTo>
                      <a:lnTo>
                        <a:pt x="0" y="30"/>
                      </a:lnTo>
                      <a:lnTo>
                        <a:pt x="0" y="23"/>
                      </a:lnTo>
                      <a:lnTo>
                        <a:pt x="0" y="15"/>
                      </a:lnTo>
                      <a:lnTo>
                        <a:pt x="0" y="7"/>
                      </a:lnTo>
                      <a:lnTo>
                        <a:pt x="8" y="7"/>
                      </a:lnTo>
                      <a:lnTo>
                        <a:pt x="16" y="7"/>
                      </a:lnTo>
                      <a:lnTo>
                        <a:pt x="16" y="0"/>
                      </a:lnTo>
                      <a:lnTo>
                        <a:pt x="23" y="0"/>
                      </a:lnTo>
                      <a:lnTo>
                        <a:pt x="23" y="7"/>
                      </a:lnTo>
                      <a:lnTo>
                        <a:pt x="31" y="7"/>
                      </a:lnTo>
                      <a:lnTo>
                        <a:pt x="38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05" name="Rectangle 841"/>
                <p:cNvSpPr>
                  <a:spLocks noChangeArrowheads="1"/>
                </p:cNvSpPr>
                <p:nvPr/>
              </p:nvSpPr>
              <p:spPr bwMode="auto">
                <a:xfrm>
                  <a:off x="5515" y="3685"/>
                  <a:ext cx="8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06" name="Freeform 842"/>
                <p:cNvSpPr>
                  <a:spLocks/>
                </p:cNvSpPr>
                <p:nvPr/>
              </p:nvSpPr>
              <p:spPr bwMode="auto">
                <a:xfrm>
                  <a:off x="5485" y="3533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07" name="Freeform 843"/>
                <p:cNvSpPr>
                  <a:spLocks/>
                </p:cNvSpPr>
                <p:nvPr/>
              </p:nvSpPr>
              <p:spPr bwMode="auto">
                <a:xfrm>
                  <a:off x="5470" y="3533"/>
                  <a:ext cx="7" cy="8"/>
                </a:xfrm>
                <a:custGeom>
                  <a:avLst/>
                  <a:gdLst>
                    <a:gd name="T0" fmla="*/ 0 w 7"/>
                    <a:gd name="T1" fmla="*/ 8 h 8"/>
                    <a:gd name="T2" fmla="*/ 0 w 7"/>
                    <a:gd name="T3" fmla="*/ 0 h 8"/>
                    <a:gd name="T4" fmla="*/ 0 w 7"/>
                    <a:gd name="T5" fmla="*/ 8 h 8"/>
                    <a:gd name="T6" fmla="*/ 7 w 7"/>
                    <a:gd name="T7" fmla="*/ 8 h 8"/>
                    <a:gd name="T8" fmla="*/ 0 w 7"/>
                    <a:gd name="T9" fmla="*/ 8 h 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8"/>
                    <a:gd name="T17" fmla="*/ 7 w 7"/>
                    <a:gd name="T18" fmla="*/ 8 h 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lnTo>
                        <a:pt x="7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08" name="Rectangle 844"/>
                <p:cNvSpPr>
                  <a:spLocks noChangeArrowheads="1"/>
                </p:cNvSpPr>
                <p:nvPr/>
              </p:nvSpPr>
              <p:spPr bwMode="auto">
                <a:xfrm>
                  <a:off x="5477" y="3541"/>
                  <a:ext cx="8" cy="7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09" name="Freeform 845"/>
                <p:cNvSpPr>
                  <a:spLocks/>
                </p:cNvSpPr>
                <p:nvPr/>
              </p:nvSpPr>
              <p:spPr bwMode="auto">
                <a:xfrm>
                  <a:off x="5485" y="3548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10" name="Freeform 846"/>
                <p:cNvSpPr>
                  <a:spLocks/>
                </p:cNvSpPr>
                <p:nvPr/>
              </p:nvSpPr>
              <p:spPr bwMode="auto">
                <a:xfrm>
                  <a:off x="5508" y="3541"/>
                  <a:ext cx="7" cy="7"/>
                </a:xfrm>
                <a:custGeom>
                  <a:avLst/>
                  <a:gdLst>
                    <a:gd name="T0" fmla="*/ 0 w 7"/>
                    <a:gd name="T1" fmla="*/ 7 h 7"/>
                    <a:gd name="T2" fmla="*/ 0 w 7"/>
                    <a:gd name="T3" fmla="*/ 0 h 7"/>
                    <a:gd name="T4" fmla="*/ 0 w 7"/>
                    <a:gd name="T5" fmla="*/ 7 h 7"/>
                    <a:gd name="T6" fmla="*/ 7 w 7"/>
                    <a:gd name="T7" fmla="*/ 7 h 7"/>
                    <a:gd name="T8" fmla="*/ 0 w 7"/>
                    <a:gd name="T9" fmla="*/ 7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7"/>
                    <a:gd name="T17" fmla="*/ 7 w 7"/>
                    <a:gd name="T18" fmla="*/ 7 h 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lnTo>
                        <a:pt x="7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11" name="Freeform 847"/>
                <p:cNvSpPr>
                  <a:spLocks/>
                </p:cNvSpPr>
                <p:nvPr/>
              </p:nvSpPr>
              <p:spPr bwMode="auto">
                <a:xfrm>
                  <a:off x="5515" y="3563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12" name="Freeform 848"/>
                <p:cNvSpPr>
                  <a:spLocks/>
                </p:cNvSpPr>
                <p:nvPr/>
              </p:nvSpPr>
              <p:spPr bwMode="auto">
                <a:xfrm>
                  <a:off x="5523" y="3541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13" name="Freeform 849"/>
                <p:cNvSpPr>
                  <a:spLocks/>
                </p:cNvSpPr>
                <p:nvPr/>
              </p:nvSpPr>
              <p:spPr bwMode="auto">
                <a:xfrm>
                  <a:off x="5515" y="3548"/>
                  <a:ext cx="8" cy="0"/>
                </a:xfrm>
                <a:custGeom>
                  <a:avLst/>
                  <a:gdLst>
                    <a:gd name="T0" fmla="*/ 8 w 8"/>
                    <a:gd name="T1" fmla="*/ 0 w 8"/>
                    <a:gd name="T2" fmla="*/ 8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8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14" name="Freeform 850"/>
                <p:cNvSpPr>
                  <a:spLocks/>
                </p:cNvSpPr>
                <p:nvPr/>
              </p:nvSpPr>
              <p:spPr bwMode="auto">
                <a:xfrm>
                  <a:off x="5531" y="3548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15" name="Freeform 851"/>
                <p:cNvSpPr>
                  <a:spLocks/>
                </p:cNvSpPr>
                <p:nvPr/>
              </p:nvSpPr>
              <p:spPr bwMode="auto">
                <a:xfrm>
                  <a:off x="5538" y="3525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16" name="Freeform 852"/>
                <p:cNvSpPr>
                  <a:spLocks/>
                </p:cNvSpPr>
                <p:nvPr/>
              </p:nvSpPr>
              <p:spPr bwMode="auto">
                <a:xfrm>
                  <a:off x="5538" y="3533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17" name="Freeform 853"/>
                <p:cNvSpPr>
                  <a:spLocks/>
                </p:cNvSpPr>
                <p:nvPr/>
              </p:nvSpPr>
              <p:spPr bwMode="auto">
                <a:xfrm>
                  <a:off x="5538" y="3541"/>
                  <a:ext cx="0" cy="7"/>
                </a:xfrm>
                <a:custGeom>
                  <a:avLst/>
                  <a:gdLst>
                    <a:gd name="T0" fmla="*/ 7 h 7"/>
                    <a:gd name="T1" fmla="*/ 0 h 7"/>
                    <a:gd name="T2" fmla="*/ 7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18" name="Freeform 854"/>
                <p:cNvSpPr>
                  <a:spLocks/>
                </p:cNvSpPr>
                <p:nvPr/>
              </p:nvSpPr>
              <p:spPr bwMode="auto">
                <a:xfrm>
                  <a:off x="5538" y="3556"/>
                  <a:ext cx="0" cy="7"/>
                </a:xfrm>
                <a:custGeom>
                  <a:avLst/>
                  <a:gdLst>
                    <a:gd name="T0" fmla="*/ 7 h 7"/>
                    <a:gd name="T1" fmla="*/ 0 h 7"/>
                    <a:gd name="T2" fmla="*/ 7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19" name="Freeform 855"/>
                <p:cNvSpPr>
                  <a:spLocks/>
                </p:cNvSpPr>
                <p:nvPr/>
              </p:nvSpPr>
              <p:spPr bwMode="auto">
                <a:xfrm>
                  <a:off x="5531" y="3571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20" name="Freeform 856"/>
                <p:cNvSpPr>
                  <a:spLocks/>
                </p:cNvSpPr>
                <p:nvPr/>
              </p:nvSpPr>
              <p:spPr bwMode="auto">
                <a:xfrm>
                  <a:off x="5538" y="3571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21" name="Freeform 857"/>
                <p:cNvSpPr>
                  <a:spLocks/>
                </p:cNvSpPr>
                <p:nvPr/>
              </p:nvSpPr>
              <p:spPr bwMode="auto">
                <a:xfrm>
                  <a:off x="5493" y="3563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22" name="Freeform 858"/>
                <p:cNvSpPr>
                  <a:spLocks/>
                </p:cNvSpPr>
                <p:nvPr/>
              </p:nvSpPr>
              <p:spPr bwMode="auto">
                <a:xfrm>
                  <a:off x="5515" y="3723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23" name="Freeform 859"/>
                <p:cNvSpPr>
                  <a:spLocks/>
                </p:cNvSpPr>
                <p:nvPr/>
              </p:nvSpPr>
              <p:spPr bwMode="auto">
                <a:xfrm>
                  <a:off x="5515" y="3738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24" name="Freeform 860"/>
                <p:cNvSpPr>
                  <a:spLocks/>
                </p:cNvSpPr>
                <p:nvPr/>
              </p:nvSpPr>
              <p:spPr bwMode="auto">
                <a:xfrm>
                  <a:off x="5500" y="3738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25" name="Freeform 861"/>
                <p:cNvSpPr>
                  <a:spLocks/>
                </p:cNvSpPr>
                <p:nvPr/>
              </p:nvSpPr>
              <p:spPr bwMode="auto">
                <a:xfrm>
                  <a:off x="5500" y="3746"/>
                  <a:ext cx="0" cy="7"/>
                </a:xfrm>
                <a:custGeom>
                  <a:avLst/>
                  <a:gdLst>
                    <a:gd name="T0" fmla="*/ 7 h 7"/>
                    <a:gd name="T1" fmla="*/ 0 h 7"/>
                    <a:gd name="T2" fmla="*/ 7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26" name="Freeform 862"/>
                <p:cNvSpPr>
                  <a:spLocks/>
                </p:cNvSpPr>
                <p:nvPr/>
              </p:nvSpPr>
              <p:spPr bwMode="auto">
                <a:xfrm>
                  <a:off x="5500" y="3753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27" name="Freeform 863"/>
                <p:cNvSpPr>
                  <a:spLocks/>
                </p:cNvSpPr>
                <p:nvPr/>
              </p:nvSpPr>
              <p:spPr bwMode="auto">
                <a:xfrm>
                  <a:off x="5500" y="3746"/>
                  <a:ext cx="15" cy="7"/>
                </a:xfrm>
                <a:custGeom>
                  <a:avLst/>
                  <a:gdLst>
                    <a:gd name="T0" fmla="*/ 8 w 15"/>
                    <a:gd name="T1" fmla="*/ 0 h 7"/>
                    <a:gd name="T2" fmla="*/ 15 w 15"/>
                    <a:gd name="T3" fmla="*/ 0 h 7"/>
                    <a:gd name="T4" fmla="*/ 15 w 15"/>
                    <a:gd name="T5" fmla="*/ 7 h 7"/>
                    <a:gd name="T6" fmla="*/ 8 w 15"/>
                    <a:gd name="T7" fmla="*/ 7 h 7"/>
                    <a:gd name="T8" fmla="*/ 0 w 15"/>
                    <a:gd name="T9" fmla="*/ 7 h 7"/>
                    <a:gd name="T10" fmla="*/ 8 w 15"/>
                    <a:gd name="T11" fmla="*/ 0 h 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"/>
                    <a:gd name="T19" fmla="*/ 0 h 7"/>
                    <a:gd name="T20" fmla="*/ 15 w 15"/>
                    <a:gd name="T21" fmla="*/ 7 h 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" h="7">
                      <a:moveTo>
                        <a:pt x="8" y="0"/>
                      </a:moveTo>
                      <a:lnTo>
                        <a:pt x="15" y="0"/>
                      </a:lnTo>
                      <a:lnTo>
                        <a:pt x="15" y="7"/>
                      </a:lnTo>
                      <a:lnTo>
                        <a:pt x="8" y="7"/>
                      </a:lnTo>
                      <a:lnTo>
                        <a:pt x="0" y="7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28" name="Freeform 864"/>
                <p:cNvSpPr>
                  <a:spLocks/>
                </p:cNvSpPr>
                <p:nvPr/>
              </p:nvSpPr>
              <p:spPr bwMode="auto">
                <a:xfrm>
                  <a:off x="5531" y="3662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29" name="Freeform 865"/>
                <p:cNvSpPr>
                  <a:spLocks/>
                </p:cNvSpPr>
                <p:nvPr/>
              </p:nvSpPr>
              <p:spPr bwMode="auto">
                <a:xfrm>
                  <a:off x="5538" y="3693"/>
                  <a:ext cx="0" cy="7"/>
                </a:xfrm>
                <a:custGeom>
                  <a:avLst/>
                  <a:gdLst>
                    <a:gd name="T0" fmla="*/ 7 h 7"/>
                    <a:gd name="T1" fmla="*/ 0 h 7"/>
                    <a:gd name="T2" fmla="*/ 7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30" name="Freeform 866"/>
                <p:cNvSpPr>
                  <a:spLocks/>
                </p:cNvSpPr>
                <p:nvPr/>
              </p:nvSpPr>
              <p:spPr bwMode="auto">
                <a:xfrm>
                  <a:off x="5546" y="3685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31" name="Freeform 867"/>
                <p:cNvSpPr>
                  <a:spLocks/>
                </p:cNvSpPr>
                <p:nvPr/>
              </p:nvSpPr>
              <p:spPr bwMode="auto">
                <a:xfrm>
                  <a:off x="5546" y="3685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32" name="Freeform 868"/>
                <p:cNvSpPr>
                  <a:spLocks/>
                </p:cNvSpPr>
                <p:nvPr/>
              </p:nvSpPr>
              <p:spPr bwMode="auto">
                <a:xfrm>
                  <a:off x="5584" y="3487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33" name="Freeform 869"/>
                <p:cNvSpPr>
                  <a:spLocks/>
                </p:cNvSpPr>
                <p:nvPr/>
              </p:nvSpPr>
              <p:spPr bwMode="auto">
                <a:xfrm>
                  <a:off x="5576" y="3495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34" name="Rectangle 870"/>
                <p:cNvSpPr>
                  <a:spLocks noChangeArrowheads="1"/>
                </p:cNvSpPr>
                <p:nvPr/>
              </p:nvSpPr>
              <p:spPr bwMode="auto">
                <a:xfrm>
                  <a:off x="5569" y="3510"/>
                  <a:ext cx="7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35" name="Freeform 871"/>
                <p:cNvSpPr>
                  <a:spLocks/>
                </p:cNvSpPr>
                <p:nvPr/>
              </p:nvSpPr>
              <p:spPr bwMode="auto">
                <a:xfrm>
                  <a:off x="5576" y="3518"/>
                  <a:ext cx="0" cy="7"/>
                </a:xfrm>
                <a:custGeom>
                  <a:avLst/>
                  <a:gdLst>
                    <a:gd name="T0" fmla="*/ 7 h 7"/>
                    <a:gd name="T1" fmla="*/ 0 h 7"/>
                    <a:gd name="T2" fmla="*/ 7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36" name="Freeform 872"/>
                <p:cNvSpPr>
                  <a:spLocks/>
                </p:cNvSpPr>
                <p:nvPr/>
              </p:nvSpPr>
              <p:spPr bwMode="auto">
                <a:xfrm>
                  <a:off x="5576" y="3525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37" name="Freeform 873"/>
                <p:cNvSpPr>
                  <a:spLocks/>
                </p:cNvSpPr>
                <p:nvPr/>
              </p:nvSpPr>
              <p:spPr bwMode="auto">
                <a:xfrm>
                  <a:off x="5614" y="3700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38" name="Freeform 874"/>
                <p:cNvSpPr>
                  <a:spLocks/>
                </p:cNvSpPr>
                <p:nvPr/>
              </p:nvSpPr>
              <p:spPr bwMode="auto">
                <a:xfrm>
                  <a:off x="5614" y="3700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39" name="Freeform 875"/>
                <p:cNvSpPr>
                  <a:spLocks/>
                </p:cNvSpPr>
                <p:nvPr/>
              </p:nvSpPr>
              <p:spPr bwMode="auto">
                <a:xfrm>
                  <a:off x="5630" y="3693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40" name="Freeform 876"/>
                <p:cNvSpPr>
                  <a:spLocks/>
                </p:cNvSpPr>
                <p:nvPr/>
              </p:nvSpPr>
              <p:spPr bwMode="auto">
                <a:xfrm>
                  <a:off x="5622" y="3693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41" name="Freeform 877"/>
                <p:cNvSpPr>
                  <a:spLocks/>
                </p:cNvSpPr>
                <p:nvPr/>
              </p:nvSpPr>
              <p:spPr bwMode="auto">
                <a:xfrm>
                  <a:off x="5576" y="3693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42" name="Rectangle 878"/>
                <p:cNvSpPr>
                  <a:spLocks noChangeArrowheads="1"/>
                </p:cNvSpPr>
                <p:nvPr/>
              </p:nvSpPr>
              <p:spPr bwMode="auto">
                <a:xfrm>
                  <a:off x="5493" y="3723"/>
                  <a:ext cx="7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43" name="Rectangle 879"/>
                <p:cNvSpPr>
                  <a:spLocks noChangeArrowheads="1"/>
                </p:cNvSpPr>
                <p:nvPr/>
              </p:nvSpPr>
              <p:spPr bwMode="auto">
                <a:xfrm>
                  <a:off x="5493" y="3700"/>
                  <a:ext cx="7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44" name="Freeform 880"/>
                <p:cNvSpPr>
                  <a:spLocks/>
                </p:cNvSpPr>
                <p:nvPr/>
              </p:nvSpPr>
              <p:spPr bwMode="auto">
                <a:xfrm>
                  <a:off x="5500" y="3715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45" name="Freeform 881"/>
                <p:cNvSpPr>
                  <a:spLocks/>
                </p:cNvSpPr>
                <p:nvPr/>
              </p:nvSpPr>
              <p:spPr bwMode="auto">
                <a:xfrm>
                  <a:off x="5523" y="3632"/>
                  <a:ext cx="8" cy="7"/>
                </a:xfrm>
                <a:custGeom>
                  <a:avLst/>
                  <a:gdLst>
                    <a:gd name="T0" fmla="*/ 8 w 8"/>
                    <a:gd name="T1" fmla="*/ 0 h 7"/>
                    <a:gd name="T2" fmla="*/ 8 w 8"/>
                    <a:gd name="T3" fmla="*/ 7 h 7"/>
                    <a:gd name="T4" fmla="*/ 0 w 8"/>
                    <a:gd name="T5" fmla="*/ 7 h 7"/>
                    <a:gd name="T6" fmla="*/ 8 w 8"/>
                    <a:gd name="T7" fmla="*/ 0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7"/>
                    <a:gd name="T14" fmla="*/ 8 w 8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7">
                      <a:moveTo>
                        <a:pt x="8" y="0"/>
                      </a:moveTo>
                      <a:lnTo>
                        <a:pt x="8" y="7"/>
                      </a:lnTo>
                      <a:lnTo>
                        <a:pt x="0" y="7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46" name="Freeform 882"/>
                <p:cNvSpPr>
                  <a:spLocks/>
                </p:cNvSpPr>
                <p:nvPr/>
              </p:nvSpPr>
              <p:spPr bwMode="auto">
                <a:xfrm>
                  <a:off x="5515" y="3601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47" name="Freeform 883"/>
                <p:cNvSpPr>
                  <a:spLocks/>
                </p:cNvSpPr>
                <p:nvPr/>
              </p:nvSpPr>
              <p:spPr bwMode="auto">
                <a:xfrm>
                  <a:off x="5531" y="3601"/>
                  <a:ext cx="30" cy="31"/>
                </a:xfrm>
                <a:custGeom>
                  <a:avLst/>
                  <a:gdLst>
                    <a:gd name="T0" fmla="*/ 23 w 30"/>
                    <a:gd name="T1" fmla="*/ 8 h 31"/>
                    <a:gd name="T2" fmla="*/ 23 w 30"/>
                    <a:gd name="T3" fmla="*/ 16 h 31"/>
                    <a:gd name="T4" fmla="*/ 23 w 30"/>
                    <a:gd name="T5" fmla="*/ 23 h 31"/>
                    <a:gd name="T6" fmla="*/ 15 w 30"/>
                    <a:gd name="T7" fmla="*/ 23 h 31"/>
                    <a:gd name="T8" fmla="*/ 15 w 30"/>
                    <a:gd name="T9" fmla="*/ 31 h 31"/>
                    <a:gd name="T10" fmla="*/ 7 w 30"/>
                    <a:gd name="T11" fmla="*/ 31 h 31"/>
                    <a:gd name="T12" fmla="*/ 7 w 30"/>
                    <a:gd name="T13" fmla="*/ 23 h 31"/>
                    <a:gd name="T14" fmla="*/ 0 w 30"/>
                    <a:gd name="T15" fmla="*/ 23 h 31"/>
                    <a:gd name="T16" fmla="*/ 0 w 30"/>
                    <a:gd name="T17" fmla="*/ 31 h 31"/>
                    <a:gd name="T18" fmla="*/ 0 w 30"/>
                    <a:gd name="T19" fmla="*/ 23 h 31"/>
                    <a:gd name="T20" fmla="*/ 7 w 30"/>
                    <a:gd name="T21" fmla="*/ 23 h 31"/>
                    <a:gd name="T22" fmla="*/ 0 w 30"/>
                    <a:gd name="T23" fmla="*/ 16 h 31"/>
                    <a:gd name="T24" fmla="*/ 0 w 30"/>
                    <a:gd name="T25" fmla="*/ 8 h 31"/>
                    <a:gd name="T26" fmla="*/ 7 w 30"/>
                    <a:gd name="T27" fmla="*/ 8 h 31"/>
                    <a:gd name="T28" fmla="*/ 7 w 30"/>
                    <a:gd name="T29" fmla="*/ 0 h 31"/>
                    <a:gd name="T30" fmla="*/ 15 w 30"/>
                    <a:gd name="T31" fmla="*/ 0 h 31"/>
                    <a:gd name="T32" fmla="*/ 23 w 30"/>
                    <a:gd name="T33" fmla="*/ 0 h 31"/>
                    <a:gd name="T34" fmla="*/ 23 w 30"/>
                    <a:gd name="T35" fmla="*/ 8 h 31"/>
                    <a:gd name="T36" fmla="*/ 23 w 30"/>
                    <a:gd name="T37" fmla="*/ 0 h 31"/>
                    <a:gd name="T38" fmla="*/ 30 w 30"/>
                    <a:gd name="T39" fmla="*/ 0 h 31"/>
                    <a:gd name="T40" fmla="*/ 23 w 30"/>
                    <a:gd name="T41" fmla="*/ 0 h 31"/>
                    <a:gd name="T42" fmla="*/ 23 w 30"/>
                    <a:gd name="T43" fmla="*/ 8 h 31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0"/>
                    <a:gd name="T67" fmla="*/ 0 h 31"/>
                    <a:gd name="T68" fmla="*/ 30 w 30"/>
                    <a:gd name="T69" fmla="*/ 31 h 31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0" h="31">
                      <a:moveTo>
                        <a:pt x="23" y="8"/>
                      </a:moveTo>
                      <a:lnTo>
                        <a:pt x="23" y="16"/>
                      </a:lnTo>
                      <a:lnTo>
                        <a:pt x="23" y="23"/>
                      </a:lnTo>
                      <a:lnTo>
                        <a:pt x="15" y="23"/>
                      </a:lnTo>
                      <a:lnTo>
                        <a:pt x="15" y="31"/>
                      </a:lnTo>
                      <a:lnTo>
                        <a:pt x="7" y="31"/>
                      </a:lnTo>
                      <a:lnTo>
                        <a:pt x="7" y="23"/>
                      </a:lnTo>
                      <a:lnTo>
                        <a:pt x="0" y="23"/>
                      </a:lnTo>
                      <a:lnTo>
                        <a:pt x="0" y="31"/>
                      </a:lnTo>
                      <a:lnTo>
                        <a:pt x="0" y="23"/>
                      </a:lnTo>
                      <a:lnTo>
                        <a:pt x="7" y="23"/>
                      </a:lnTo>
                      <a:lnTo>
                        <a:pt x="0" y="16"/>
                      </a:lnTo>
                      <a:lnTo>
                        <a:pt x="0" y="8"/>
                      </a:lnTo>
                      <a:lnTo>
                        <a:pt x="7" y="8"/>
                      </a:lnTo>
                      <a:lnTo>
                        <a:pt x="7" y="0"/>
                      </a:lnTo>
                      <a:lnTo>
                        <a:pt x="15" y="0"/>
                      </a:lnTo>
                      <a:lnTo>
                        <a:pt x="23" y="0"/>
                      </a:lnTo>
                      <a:lnTo>
                        <a:pt x="23" y="8"/>
                      </a:lnTo>
                      <a:lnTo>
                        <a:pt x="23" y="0"/>
                      </a:lnTo>
                      <a:lnTo>
                        <a:pt x="30" y="0"/>
                      </a:lnTo>
                      <a:lnTo>
                        <a:pt x="23" y="0"/>
                      </a:lnTo>
                      <a:lnTo>
                        <a:pt x="23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48" name="Freeform 884"/>
                <p:cNvSpPr>
                  <a:spLocks/>
                </p:cNvSpPr>
                <p:nvPr/>
              </p:nvSpPr>
              <p:spPr bwMode="auto">
                <a:xfrm>
                  <a:off x="5576" y="3617"/>
                  <a:ext cx="16" cy="7"/>
                </a:xfrm>
                <a:custGeom>
                  <a:avLst/>
                  <a:gdLst>
                    <a:gd name="T0" fmla="*/ 8 w 16"/>
                    <a:gd name="T1" fmla="*/ 7 h 7"/>
                    <a:gd name="T2" fmla="*/ 0 w 16"/>
                    <a:gd name="T3" fmla="*/ 7 h 7"/>
                    <a:gd name="T4" fmla="*/ 0 w 16"/>
                    <a:gd name="T5" fmla="*/ 0 h 7"/>
                    <a:gd name="T6" fmla="*/ 8 w 16"/>
                    <a:gd name="T7" fmla="*/ 0 h 7"/>
                    <a:gd name="T8" fmla="*/ 16 w 16"/>
                    <a:gd name="T9" fmla="*/ 0 h 7"/>
                    <a:gd name="T10" fmla="*/ 16 w 16"/>
                    <a:gd name="T11" fmla="*/ 7 h 7"/>
                    <a:gd name="T12" fmla="*/ 8 w 16"/>
                    <a:gd name="T13" fmla="*/ 7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6"/>
                    <a:gd name="T22" fmla="*/ 0 h 7"/>
                    <a:gd name="T23" fmla="*/ 16 w 16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6" h="7">
                      <a:moveTo>
                        <a:pt x="8" y="7"/>
                      </a:moveTo>
                      <a:lnTo>
                        <a:pt x="0" y="7"/>
                      </a:ln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16" y="0"/>
                      </a:lnTo>
                      <a:lnTo>
                        <a:pt x="16" y="7"/>
                      </a:lnTo>
                      <a:lnTo>
                        <a:pt x="8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49" name="Freeform 885"/>
                <p:cNvSpPr>
                  <a:spLocks/>
                </p:cNvSpPr>
                <p:nvPr/>
              </p:nvSpPr>
              <p:spPr bwMode="auto">
                <a:xfrm>
                  <a:off x="5614" y="3685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50" name="Rectangle 886"/>
                <p:cNvSpPr>
                  <a:spLocks noChangeArrowheads="1"/>
                </p:cNvSpPr>
                <p:nvPr/>
              </p:nvSpPr>
              <p:spPr bwMode="auto">
                <a:xfrm>
                  <a:off x="5614" y="3541"/>
                  <a:ext cx="8" cy="7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51" name="Freeform 887"/>
                <p:cNvSpPr>
                  <a:spLocks/>
                </p:cNvSpPr>
                <p:nvPr/>
              </p:nvSpPr>
              <p:spPr bwMode="auto">
                <a:xfrm>
                  <a:off x="5569" y="3556"/>
                  <a:ext cx="45" cy="38"/>
                </a:xfrm>
                <a:custGeom>
                  <a:avLst/>
                  <a:gdLst>
                    <a:gd name="T0" fmla="*/ 30 w 45"/>
                    <a:gd name="T1" fmla="*/ 30 h 38"/>
                    <a:gd name="T2" fmla="*/ 23 w 45"/>
                    <a:gd name="T3" fmla="*/ 30 h 38"/>
                    <a:gd name="T4" fmla="*/ 15 w 45"/>
                    <a:gd name="T5" fmla="*/ 30 h 38"/>
                    <a:gd name="T6" fmla="*/ 15 w 45"/>
                    <a:gd name="T7" fmla="*/ 38 h 38"/>
                    <a:gd name="T8" fmla="*/ 7 w 45"/>
                    <a:gd name="T9" fmla="*/ 38 h 38"/>
                    <a:gd name="T10" fmla="*/ 0 w 45"/>
                    <a:gd name="T11" fmla="*/ 38 h 38"/>
                    <a:gd name="T12" fmla="*/ 0 w 45"/>
                    <a:gd name="T13" fmla="*/ 30 h 38"/>
                    <a:gd name="T14" fmla="*/ 0 w 45"/>
                    <a:gd name="T15" fmla="*/ 23 h 38"/>
                    <a:gd name="T16" fmla="*/ 7 w 45"/>
                    <a:gd name="T17" fmla="*/ 23 h 38"/>
                    <a:gd name="T18" fmla="*/ 7 w 45"/>
                    <a:gd name="T19" fmla="*/ 15 h 38"/>
                    <a:gd name="T20" fmla="*/ 15 w 45"/>
                    <a:gd name="T21" fmla="*/ 15 h 38"/>
                    <a:gd name="T22" fmla="*/ 15 w 45"/>
                    <a:gd name="T23" fmla="*/ 7 h 38"/>
                    <a:gd name="T24" fmla="*/ 7 w 45"/>
                    <a:gd name="T25" fmla="*/ 7 h 38"/>
                    <a:gd name="T26" fmla="*/ 15 w 45"/>
                    <a:gd name="T27" fmla="*/ 7 h 38"/>
                    <a:gd name="T28" fmla="*/ 15 w 45"/>
                    <a:gd name="T29" fmla="*/ 0 h 38"/>
                    <a:gd name="T30" fmla="*/ 15 w 45"/>
                    <a:gd name="T31" fmla="*/ 7 h 38"/>
                    <a:gd name="T32" fmla="*/ 23 w 45"/>
                    <a:gd name="T33" fmla="*/ 7 h 38"/>
                    <a:gd name="T34" fmla="*/ 23 w 45"/>
                    <a:gd name="T35" fmla="*/ 0 h 38"/>
                    <a:gd name="T36" fmla="*/ 30 w 45"/>
                    <a:gd name="T37" fmla="*/ 0 h 38"/>
                    <a:gd name="T38" fmla="*/ 30 w 45"/>
                    <a:gd name="T39" fmla="*/ 7 h 38"/>
                    <a:gd name="T40" fmla="*/ 30 w 45"/>
                    <a:gd name="T41" fmla="*/ 15 h 38"/>
                    <a:gd name="T42" fmla="*/ 38 w 45"/>
                    <a:gd name="T43" fmla="*/ 15 h 38"/>
                    <a:gd name="T44" fmla="*/ 45 w 45"/>
                    <a:gd name="T45" fmla="*/ 15 h 38"/>
                    <a:gd name="T46" fmla="*/ 45 w 45"/>
                    <a:gd name="T47" fmla="*/ 23 h 38"/>
                    <a:gd name="T48" fmla="*/ 38 w 45"/>
                    <a:gd name="T49" fmla="*/ 23 h 38"/>
                    <a:gd name="T50" fmla="*/ 38 w 45"/>
                    <a:gd name="T51" fmla="*/ 30 h 38"/>
                    <a:gd name="T52" fmla="*/ 30 w 45"/>
                    <a:gd name="T53" fmla="*/ 30 h 38"/>
                    <a:gd name="T54" fmla="*/ 30 w 45"/>
                    <a:gd name="T55" fmla="*/ 23 h 38"/>
                    <a:gd name="T56" fmla="*/ 23 w 45"/>
                    <a:gd name="T57" fmla="*/ 23 h 38"/>
                    <a:gd name="T58" fmla="*/ 23 w 45"/>
                    <a:gd name="T59" fmla="*/ 30 h 38"/>
                    <a:gd name="T60" fmla="*/ 30 w 45"/>
                    <a:gd name="T61" fmla="*/ 30 h 38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45"/>
                    <a:gd name="T94" fmla="*/ 0 h 38"/>
                    <a:gd name="T95" fmla="*/ 45 w 45"/>
                    <a:gd name="T96" fmla="*/ 38 h 38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45" h="38">
                      <a:moveTo>
                        <a:pt x="30" y="30"/>
                      </a:moveTo>
                      <a:lnTo>
                        <a:pt x="23" y="30"/>
                      </a:lnTo>
                      <a:lnTo>
                        <a:pt x="15" y="30"/>
                      </a:lnTo>
                      <a:lnTo>
                        <a:pt x="15" y="38"/>
                      </a:lnTo>
                      <a:lnTo>
                        <a:pt x="7" y="38"/>
                      </a:lnTo>
                      <a:lnTo>
                        <a:pt x="0" y="38"/>
                      </a:lnTo>
                      <a:lnTo>
                        <a:pt x="0" y="30"/>
                      </a:lnTo>
                      <a:lnTo>
                        <a:pt x="0" y="23"/>
                      </a:lnTo>
                      <a:lnTo>
                        <a:pt x="7" y="23"/>
                      </a:lnTo>
                      <a:lnTo>
                        <a:pt x="7" y="15"/>
                      </a:lnTo>
                      <a:lnTo>
                        <a:pt x="15" y="15"/>
                      </a:lnTo>
                      <a:lnTo>
                        <a:pt x="15" y="7"/>
                      </a:lnTo>
                      <a:lnTo>
                        <a:pt x="7" y="7"/>
                      </a:lnTo>
                      <a:lnTo>
                        <a:pt x="15" y="7"/>
                      </a:lnTo>
                      <a:lnTo>
                        <a:pt x="15" y="0"/>
                      </a:lnTo>
                      <a:lnTo>
                        <a:pt x="15" y="7"/>
                      </a:lnTo>
                      <a:lnTo>
                        <a:pt x="23" y="7"/>
                      </a:lnTo>
                      <a:lnTo>
                        <a:pt x="23" y="0"/>
                      </a:lnTo>
                      <a:lnTo>
                        <a:pt x="30" y="0"/>
                      </a:lnTo>
                      <a:lnTo>
                        <a:pt x="30" y="7"/>
                      </a:lnTo>
                      <a:lnTo>
                        <a:pt x="30" y="15"/>
                      </a:lnTo>
                      <a:lnTo>
                        <a:pt x="38" y="15"/>
                      </a:lnTo>
                      <a:lnTo>
                        <a:pt x="45" y="15"/>
                      </a:lnTo>
                      <a:lnTo>
                        <a:pt x="45" y="23"/>
                      </a:lnTo>
                      <a:lnTo>
                        <a:pt x="38" y="23"/>
                      </a:lnTo>
                      <a:lnTo>
                        <a:pt x="38" y="30"/>
                      </a:lnTo>
                      <a:lnTo>
                        <a:pt x="30" y="30"/>
                      </a:lnTo>
                      <a:lnTo>
                        <a:pt x="30" y="23"/>
                      </a:lnTo>
                      <a:lnTo>
                        <a:pt x="23" y="23"/>
                      </a:lnTo>
                      <a:lnTo>
                        <a:pt x="23" y="30"/>
                      </a:lnTo>
                      <a:lnTo>
                        <a:pt x="30" y="3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52" name="Freeform 888"/>
                <p:cNvSpPr>
                  <a:spLocks/>
                </p:cNvSpPr>
                <p:nvPr/>
              </p:nvSpPr>
              <p:spPr bwMode="auto">
                <a:xfrm>
                  <a:off x="5592" y="3586"/>
                  <a:ext cx="38" cy="23"/>
                </a:xfrm>
                <a:custGeom>
                  <a:avLst/>
                  <a:gdLst>
                    <a:gd name="T0" fmla="*/ 38 w 38"/>
                    <a:gd name="T1" fmla="*/ 15 h 23"/>
                    <a:gd name="T2" fmla="*/ 38 w 38"/>
                    <a:gd name="T3" fmla="*/ 23 h 23"/>
                    <a:gd name="T4" fmla="*/ 30 w 38"/>
                    <a:gd name="T5" fmla="*/ 23 h 23"/>
                    <a:gd name="T6" fmla="*/ 22 w 38"/>
                    <a:gd name="T7" fmla="*/ 23 h 23"/>
                    <a:gd name="T8" fmla="*/ 15 w 38"/>
                    <a:gd name="T9" fmla="*/ 23 h 23"/>
                    <a:gd name="T10" fmla="*/ 7 w 38"/>
                    <a:gd name="T11" fmla="*/ 23 h 23"/>
                    <a:gd name="T12" fmla="*/ 0 w 38"/>
                    <a:gd name="T13" fmla="*/ 23 h 23"/>
                    <a:gd name="T14" fmla="*/ 0 w 38"/>
                    <a:gd name="T15" fmla="*/ 15 h 23"/>
                    <a:gd name="T16" fmla="*/ 7 w 38"/>
                    <a:gd name="T17" fmla="*/ 15 h 23"/>
                    <a:gd name="T18" fmla="*/ 7 w 38"/>
                    <a:gd name="T19" fmla="*/ 8 h 23"/>
                    <a:gd name="T20" fmla="*/ 0 w 38"/>
                    <a:gd name="T21" fmla="*/ 8 h 23"/>
                    <a:gd name="T22" fmla="*/ 7 w 38"/>
                    <a:gd name="T23" fmla="*/ 8 h 23"/>
                    <a:gd name="T24" fmla="*/ 7 w 38"/>
                    <a:gd name="T25" fmla="*/ 0 h 23"/>
                    <a:gd name="T26" fmla="*/ 7 w 38"/>
                    <a:gd name="T27" fmla="*/ 8 h 23"/>
                    <a:gd name="T28" fmla="*/ 15 w 38"/>
                    <a:gd name="T29" fmla="*/ 8 h 23"/>
                    <a:gd name="T30" fmla="*/ 15 w 38"/>
                    <a:gd name="T31" fmla="*/ 0 h 23"/>
                    <a:gd name="T32" fmla="*/ 22 w 38"/>
                    <a:gd name="T33" fmla="*/ 0 h 23"/>
                    <a:gd name="T34" fmla="*/ 30 w 38"/>
                    <a:gd name="T35" fmla="*/ 0 h 23"/>
                    <a:gd name="T36" fmla="*/ 22 w 38"/>
                    <a:gd name="T37" fmla="*/ 0 h 23"/>
                    <a:gd name="T38" fmla="*/ 30 w 38"/>
                    <a:gd name="T39" fmla="*/ 0 h 23"/>
                    <a:gd name="T40" fmla="*/ 30 w 38"/>
                    <a:gd name="T41" fmla="*/ 8 h 23"/>
                    <a:gd name="T42" fmla="*/ 38 w 38"/>
                    <a:gd name="T43" fmla="*/ 8 h 23"/>
                    <a:gd name="T44" fmla="*/ 38 w 38"/>
                    <a:gd name="T45" fmla="*/ 15 h 23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8"/>
                    <a:gd name="T70" fmla="*/ 0 h 23"/>
                    <a:gd name="T71" fmla="*/ 38 w 38"/>
                    <a:gd name="T72" fmla="*/ 23 h 23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8" h="23">
                      <a:moveTo>
                        <a:pt x="38" y="15"/>
                      </a:moveTo>
                      <a:lnTo>
                        <a:pt x="38" y="23"/>
                      </a:lnTo>
                      <a:lnTo>
                        <a:pt x="30" y="23"/>
                      </a:lnTo>
                      <a:lnTo>
                        <a:pt x="22" y="23"/>
                      </a:lnTo>
                      <a:lnTo>
                        <a:pt x="15" y="23"/>
                      </a:lnTo>
                      <a:lnTo>
                        <a:pt x="7" y="23"/>
                      </a:lnTo>
                      <a:lnTo>
                        <a:pt x="0" y="23"/>
                      </a:lnTo>
                      <a:lnTo>
                        <a:pt x="0" y="15"/>
                      </a:lnTo>
                      <a:lnTo>
                        <a:pt x="7" y="15"/>
                      </a:lnTo>
                      <a:lnTo>
                        <a:pt x="7" y="8"/>
                      </a:lnTo>
                      <a:lnTo>
                        <a:pt x="0" y="8"/>
                      </a:lnTo>
                      <a:lnTo>
                        <a:pt x="7" y="8"/>
                      </a:lnTo>
                      <a:lnTo>
                        <a:pt x="7" y="0"/>
                      </a:lnTo>
                      <a:lnTo>
                        <a:pt x="7" y="8"/>
                      </a:lnTo>
                      <a:lnTo>
                        <a:pt x="15" y="8"/>
                      </a:lnTo>
                      <a:lnTo>
                        <a:pt x="15" y="0"/>
                      </a:lnTo>
                      <a:lnTo>
                        <a:pt x="22" y="0"/>
                      </a:lnTo>
                      <a:lnTo>
                        <a:pt x="30" y="0"/>
                      </a:lnTo>
                      <a:lnTo>
                        <a:pt x="22" y="0"/>
                      </a:lnTo>
                      <a:lnTo>
                        <a:pt x="30" y="0"/>
                      </a:lnTo>
                      <a:lnTo>
                        <a:pt x="30" y="8"/>
                      </a:lnTo>
                      <a:lnTo>
                        <a:pt x="38" y="8"/>
                      </a:lnTo>
                      <a:lnTo>
                        <a:pt x="38" y="15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53" name="Freeform 889"/>
                <p:cNvSpPr>
                  <a:spLocks/>
                </p:cNvSpPr>
                <p:nvPr/>
              </p:nvSpPr>
              <p:spPr bwMode="auto">
                <a:xfrm>
                  <a:off x="5592" y="3351"/>
                  <a:ext cx="0" cy="7"/>
                </a:xfrm>
                <a:custGeom>
                  <a:avLst/>
                  <a:gdLst>
                    <a:gd name="T0" fmla="*/ 7 h 7"/>
                    <a:gd name="T1" fmla="*/ 0 h 7"/>
                    <a:gd name="T2" fmla="*/ 7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54" name="Freeform 890"/>
                <p:cNvSpPr>
                  <a:spLocks/>
                </p:cNvSpPr>
                <p:nvPr/>
              </p:nvSpPr>
              <p:spPr bwMode="auto">
                <a:xfrm>
                  <a:off x="5592" y="3358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55" name="Freeform 891"/>
                <p:cNvSpPr>
                  <a:spLocks/>
                </p:cNvSpPr>
                <p:nvPr/>
              </p:nvSpPr>
              <p:spPr bwMode="auto">
                <a:xfrm>
                  <a:off x="5584" y="3358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56" name="Rectangle 892"/>
                <p:cNvSpPr>
                  <a:spLocks noChangeArrowheads="1"/>
                </p:cNvSpPr>
                <p:nvPr/>
              </p:nvSpPr>
              <p:spPr bwMode="auto">
                <a:xfrm>
                  <a:off x="5561" y="3495"/>
                  <a:ext cx="8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57" name="Freeform 893"/>
                <p:cNvSpPr>
                  <a:spLocks/>
                </p:cNvSpPr>
                <p:nvPr/>
              </p:nvSpPr>
              <p:spPr bwMode="auto">
                <a:xfrm>
                  <a:off x="5637" y="3685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58" name="Freeform 894"/>
                <p:cNvSpPr>
                  <a:spLocks/>
                </p:cNvSpPr>
                <p:nvPr/>
              </p:nvSpPr>
              <p:spPr bwMode="auto">
                <a:xfrm>
                  <a:off x="5607" y="3525"/>
                  <a:ext cx="91" cy="137"/>
                </a:xfrm>
                <a:custGeom>
                  <a:avLst/>
                  <a:gdLst>
                    <a:gd name="T0" fmla="*/ 30 w 91"/>
                    <a:gd name="T1" fmla="*/ 107 h 137"/>
                    <a:gd name="T2" fmla="*/ 30 w 91"/>
                    <a:gd name="T3" fmla="*/ 92 h 137"/>
                    <a:gd name="T4" fmla="*/ 23 w 91"/>
                    <a:gd name="T5" fmla="*/ 84 h 137"/>
                    <a:gd name="T6" fmla="*/ 23 w 91"/>
                    <a:gd name="T7" fmla="*/ 69 h 137"/>
                    <a:gd name="T8" fmla="*/ 23 w 91"/>
                    <a:gd name="T9" fmla="*/ 54 h 137"/>
                    <a:gd name="T10" fmla="*/ 7 w 91"/>
                    <a:gd name="T11" fmla="*/ 54 h 137"/>
                    <a:gd name="T12" fmla="*/ 7 w 91"/>
                    <a:gd name="T13" fmla="*/ 38 h 137"/>
                    <a:gd name="T14" fmla="*/ 7 w 91"/>
                    <a:gd name="T15" fmla="*/ 38 h 137"/>
                    <a:gd name="T16" fmla="*/ 15 w 91"/>
                    <a:gd name="T17" fmla="*/ 46 h 137"/>
                    <a:gd name="T18" fmla="*/ 30 w 91"/>
                    <a:gd name="T19" fmla="*/ 46 h 137"/>
                    <a:gd name="T20" fmla="*/ 30 w 91"/>
                    <a:gd name="T21" fmla="*/ 31 h 137"/>
                    <a:gd name="T22" fmla="*/ 38 w 91"/>
                    <a:gd name="T23" fmla="*/ 23 h 137"/>
                    <a:gd name="T24" fmla="*/ 38 w 91"/>
                    <a:gd name="T25" fmla="*/ 8 h 137"/>
                    <a:gd name="T26" fmla="*/ 45 w 91"/>
                    <a:gd name="T27" fmla="*/ 0 h 137"/>
                    <a:gd name="T28" fmla="*/ 61 w 91"/>
                    <a:gd name="T29" fmla="*/ 0 h 137"/>
                    <a:gd name="T30" fmla="*/ 61 w 91"/>
                    <a:gd name="T31" fmla="*/ 0 h 137"/>
                    <a:gd name="T32" fmla="*/ 68 w 91"/>
                    <a:gd name="T33" fmla="*/ 8 h 137"/>
                    <a:gd name="T34" fmla="*/ 76 w 91"/>
                    <a:gd name="T35" fmla="*/ 23 h 137"/>
                    <a:gd name="T36" fmla="*/ 68 w 91"/>
                    <a:gd name="T37" fmla="*/ 31 h 137"/>
                    <a:gd name="T38" fmla="*/ 76 w 91"/>
                    <a:gd name="T39" fmla="*/ 38 h 137"/>
                    <a:gd name="T40" fmla="*/ 83 w 91"/>
                    <a:gd name="T41" fmla="*/ 46 h 137"/>
                    <a:gd name="T42" fmla="*/ 91 w 91"/>
                    <a:gd name="T43" fmla="*/ 54 h 137"/>
                    <a:gd name="T44" fmla="*/ 83 w 91"/>
                    <a:gd name="T45" fmla="*/ 61 h 137"/>
                    <a:gd name="T46" fmla="*/ 83 w 91"/>
                    <a:gd name="T47" fmla="*/ 61 h 137"/>
                    <a:gd name="T48" fmla="*/ 76 w 91"/>
                    <a:gd name="T49" fmla="*/ 69 h 137"/>
                    <a:gd name="T50" fmla="*/ 68 w 91"/>
                    <a:gd name="T51" fmla="*/ 76 h 137"/>
                    <a:gd name="T52" fmla="*/ 61 w 91"/>
                    <a:gd name="T53" fmla="*/ 84 h 137"/>
                    <a:gd name="T54" fmla="*/ 53 w 91"/>
                    <a:gd name="T55" fmla="*/ 92 h 137"/>
                    <a:gd name="T56" fmla="*/ 53 w 91"/>
                    <a:gd name="T57" fmla="*/ 107 h 137"/>
                    <a:gd name="T58" fmla="*/ 61 w 91"/>
                    <a:gd name="T59" fmla="*/ 114 h 137"/>
                    <a:gd name="T60" fmla="*/ 45 w 91"/>
                    <a:gd name="T61" fmla="*/ 114 h 137"/>
                    <a:gd name="T62" fmla="*/ 38 w 91"/>
                    <a:gd name="T63" fmla="*/ 122 h 137"/>
                    <a:gd name="T64" fmla="*/ 30 w 91"/>
                    <a:gd name="T65" fmla="*/ 130 h 137"/>
                    <a:gd name="T66" fmla="*/ 15 w 91"/>
                    <a:gd name="T67" fmla="*/ 137 h 137"/>
                    <a:gd name="T68" fmla="*/ 0 w 91"/>
                    <a:gd name="T69" fmla="*/ 137 h 137"/>
                    <a:gd name="T70" fmla="*/ 7 w 91"/>
                    <a:gd name="T71" fmla="*/ 130 h 137"/>
                    <a:gd name="T72" fmla="*/ 23 w 91"/>
                    <a:gd name="T73" fmla="*/ 130 h 137"/>
                    <a:gd name="T74" fmla="*/ 30 w 91"/>
                    <a:gd name="T75" fmla="*/ 114 h 137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91"/>
                    <a:gd name="T115" fmla="*/ 0 h 137"/>
                    <a:gd name="T116" fmla="*/ 91 w 91"/>
                    <a:gd name="T117" fmla="*/ 137 h 137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91" h="137">
                      <a:moveTo>
                        <a:pt x="30" y="114"/>
                      </a:moveTo>
                      <a:lnTo>
                        <a:pt x="30" y="107"/>
                      </a:lnTo>
                      <a:lnTo>
                        <a:pt x="30" y="99"/>
                      </a:lnTo>
                      <a:lnTo>
                        <a:pt x="30" y="92"/>
                      </a:lnTo>
                      <a:lnTo>
                        <a:pt x="23" y="92"/>
                      </a:lnTo>
                      <a:lnTo>
                        <a:pt x="23" y="84"/>
                      </a:lnTo>
                      <a:lnTo>
                        <a:pt x="23" y="76"/>
                      </a:lnTo>
                      <a:lnTo>
                        <a:pt x="23" y="69"/>
                      </a:lnTo>
                      <a:lnTo>
                        <a:pt x="23" y="61"/>
                      </a:lnTo>
                      <a:lnTo>
                        <a:pt x="23" y="54"/>
                      </a:lnTo>
                      <a:lnTo>
                        <a:pt x="15" y="54"/>
                      </a:lnTo>
                      <a:lnTo>
                        <a:pt x="7" y="54"/>
                      </a:lnTo>
                      <a:lnTo>
                        <a:pt x="7" y="46"/>
                      </a:lnTo>
                      <a:lnTo>
                        <a:pt x="7" y="38"/>
                      </a:lnTo>
                      <a:lnTo>
                        <a:pt x="0" y="38"/>
                      </a:lnTo>
                      <a:lnTo>
                        <a:pt x="7" y="38"/>
                      </a:lnTo>
                      <a:lnTo>
                        <a:pt x="7" y="46"/>
                      </a:lnTo>
                      <a:lnTo>
                        <a:pt x="15" y="46"/>
                      </a:lnTo>
                      <a:lnTo>
                        <a:pt x="23" y="46"/>
                      </a:lnTo>
                      <a:lnTo>
                        <a:pt x="30" y="46"/>
                      </a:lnTo>
                      <a:lnTo>
                        <a:pt x="30" y="38"/>
                      </a:lnTo>
                      <a:lnTo>
                        <a:pt x="30" y="31"/>
                      </a:lnTo>
                      <a:lnTo>
                        <a:pt x="30" y="23"/>
                      </a:lnTo>
                      <a:lnTo>
                        <a:pt x="38" y="23"/>
                      </a:lnTo>
                      <a:lnTo>
                        <a:pt x="38" y="16"/>
                      </a:lnTo>
                      <a:lnTo>
                        <a:pt x="38" y="8"/>
                      </a:lnTo>
                      <a:lnTo>
                        <a:pt x="45" y="8"/>
                      </a:lnTo>
                      <a:lnTo>
                        <a:pt x="45" y="0"/>
                      </a:lnTo>
                      <a:lnTo>
                        <a:pt x="53" y="0"/>
                      </a:lnTo>
                      <a:lnTo>
                        <a:pt x="61" y="0"/>
                      </a:lnTo>
                      <a:lnTo>
                        <a:pt x="68" y="0"/>
                      </a:lnTo>
                      <a:lnTo>
                        <a:pt x="61" y="0"/>
                      </a:lnTo>
                      <a:lnTo>
                        <a:pt x="68" y="0"/>
                      </a:lnTo>
                      <a:lnTo>
                        <a:pt x="68" y="8"/>
                      </a:lnTo>
                      <a:lnTo>
                        <a:pt x="76" y="16"/>
                      </a:lnTo>
                      <a:lnTo>
                        <a:pt x="76" y="23"/>
                      </a:lnTo>
                      <a:lnTo>
                        <a:pt x="68" y="23"/>
                      </a:lnTo>
                      <a:lnTo>
                        <a:pt x="68" y="31"/>
                      </a:lnTo>
                      <a:lnTo>
                        <a:pt x="76" y="31"/>
                      </a:lnTo>
                      <a:lnTo>
                        <a:pt x="76" y="38"/>
                      </a:lnTo>
                      <a:lnTo>
                        <a:pt x="83" y="38"/>
                      </a:lnTo>
                      <a:lnTo>
                        <a:pt x="83" y="46"/>
                      </a:lnTo>
                      <a:lnTo>
                        <a:pt x="91" y="46"/>
                      </a:lnTo>
                      <a:lnTo>
                        <a:pt x="91" y="54"/>
                      </a:lnTo>
                      <a:lnTo>
                        <a:pt x="91" y="61"/>
                      </a:lnTo>
                      <a:lnTo>
                        <a:pt x="83" y="61"/>
                      </a:lnTo>
                      <a:lnTo>
                        <a:pt x="83" y="69"/>
                      </a:lnTo>
                      <a:lnTo>
                        <a:pt x="83" y="61"/>
                      </a:lnTo>
                      <a:lnTo>
                        <a:pt x="76" y="61"/>
                      </a:lnTo>
                      <a:lnTo>
                        <a:pt x="76" y="69"/>
                      </a:lnTo>
                      <a:lnTo>
                        <a:pt x="68" y="69"/>
                      </a:lnTo>
                      <a:lnTo>
                        <a:pt x="68" y="76"/>
                      </a:lnTo>
                      <a:lnTo>
                        <a:pt x="68" y="84"/>
                      </a:lnTo>
                      <a:lnTo>
                        <a:pt x="61" y="84"/>
                      </a:lnTo>
                      <a:lnTo>
                        <a:pt x="61" y="92"/>
                      </a:lnTo>
                      <a:lnTo>
                        <a:pt x="53" y="92"/>
                      </a:lnTo>
                      <a:lnTo>
                        <a:pt x="53" y="99"/>
                      </a:lnTo>
                      <a:lnTo>
                        <a:pt x="53" y="107"/>
                      </a:lnTo>
                      <a:lnTo>
                        <a:pt x="61" y="107"/>
                      </a:lnTo>
                      <a:lnTo>
                        <a:pt x="61" y="114"/>
                      </a:lnTo>
                      <a:lnTo>
                        <a:pt x="53" y="114"/>
                      </a:lnTo>
                      <a:lnTo>
                        <a:pt x="45" y="114"/>
                      </a:lnTo>
                      <a:lnTo>
                        <a:pt x="38" y="114"/>
                      </a:lnTo>
                      <a:lnTo>
                        <a:pt x="38" y="122"/>
                      </a:lnTo>
                      <a:lnTo>
                        <a:pt x="30" y="122"/>
                      </a:lnTo>
                      <a:lnTo>
                        <a:pt x="30" y="130"/>
                      </a:lnTo>
                      <a:lnTo>
                        <a:pt x="23" y="130"/>
                      </a:lnTo>
                      <a:lnTo>
                        <a:pt x="15" y="137"/>
                      </a:lnTo>
                      <a:lnTo>
                        <a:pt x="7" y="137"/>
                      </a:lnTo>
                      <a:lnTo>
                        <a:pt x="0" y="137"/>
                      </a:lnTo>
                      <a:lnTo>
                        <a:pt x="0" y="130"/>
                      </a:lnTo>
                      <a:lnTo>
                        <a:pt x="7" y="130"/>
                      </a:lnTo>
                      <a:lnTo>
                        <a:pt x="15" y="130"/>
                      </a:lnTo>
                      <a:lnTo>
                        <a:pt x="23" y="130"/>
                      </a:lnTo>
                      <a:lnTo>
                        <a:pt x="30" y="122"/>
                      </a:lnTo>
                      <a:lnTo>
                        <a:pt x="30" y="114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59" name="Freeform 895"/>
                <p:cNvSpPr>
                  <a:spLocks/>
                </p:cNvSpPr>
                <p:nvPr/>
              </p:nvSpPr>
              <p:spPr bwMode="auto">
                <a:xfrm>
                  <a:off x="5675" y="3685"/>
                  <a:ext cx="8" cy="0"/>
                </a:xfrm>
                <a:custGeom>
                  <a:avLst/>
                  <a:gdLst>
                    <a:gd name="T0" fmla="*/ 8 w 8"/>
                    <a:gd name="T1" fmla="*/ 0 w 8"/>
                    <a:gd name="T2" fmla="*/ 8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8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60" name="Freeform 896"/>
                <p:cNvSpPr>
                  <a:spLocks/>
                </p:cNvSpPr>
                <p:nvPr/>
              </p:nvSpPr>
              <p:spPr bwMode="auto">
                <a:xfrm>
                  <a:off x="5645" y="3685"/>
                  <a:ext cx="15" cy="15"/>
                </a:xfrm>
                <a:custGeom>
                  <a:avLst/>
                  <a:gdLst>
                    <a:gd name="T0" fmla="*/ 7 w 15"/>
                    <a:gd name="T1" fmla="*/ 8 h 15"/>
                    <a:gd name="T2" fmla="*/ 0 w 15"/>
                    <a:gd name="T3" fmla="*/ 8 h 15"/>
                    <a:gd name="T4" fmla="*/ 0 w 15"/>
                    <a:gd name="T5" fmla="*/ 0 h 15"/>
                    <a:gd name="T6" fmla="*/ 7 w 15"/>
                    <a:gd name="T7" fmla="*/ 0 h 15"/>
                    <a:gd name="T8" fmla="*/ 15 w 15"/>
                    <a:gd name="T9" fmla="*/ 0 h 15"/>
                    <a:gd name="T10" fmla="*/ 15 w 15"/>
                    <a:gd name="T11" fmla="*/ 8 h 15"/>
                    <a:gd name="T12" fmla="*/ 7 w 15"/>
                    <a:gd name="T13" fmla="*/ 8 h 15"/>
                    <a:gd name="T14" fmla="*/ 7 w 15"/>
                    <a:gd name="T15" fmla="*/ 15 h 15"/>
                    <a:gd name="T16" fmla="*/ 7 w 15"/>
                    <a:gd name="T17" fmla="*/ 8 h 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"/>
                    <a:gd name="T28" fmla="*/ 0 h 15"/>
                    <a:gd name="T29" fmla="*/ 15 w 15"/>
                    <a:gd name="T30" fmla="*/ 15 h 1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" h="15">
                      <a:moveTo>
                        <a:pt x="7" y="8"/>
                      </a:move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15" y="0"/>
                      </a:lnTo>
                      <a:lnTo>
                        <a:pt x="15" y="8"/>
                      </a:lnTo>
                      <a:lnTo>
                        <a:pt x="7" y="8"/>
                      </a:lnTo>
                      <a:lnTo>
                        <a:pt x="7" y="15"/>
                      </a:lnTo>
                      <a:lnTo>
                        <a:pt x="7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61" name="Freeform 897"/>
                <p:cNvSpPr>
                  <a:spLocks/>
                </p:cNvSpPr>
                <p:nvPr/>
              </p:nvSpPr>
              <p:spPr bwMode="auto">
                <a:xfrm>
                  <a:off x="5630" y="3723"/>
                  <a:ext cx="45" cy="38"/>
                </a:xfrm>
                <a:custGeom>
                  <a:avLst/>
                  <a:gdLst>
                    <a:gd name="T0" fmla="*/ 22 w 45"/>
                    <a:gd name="T1" fmla="*/ 8 h 38"/>
                    <a:gd name="T2" fmla="*/ 30 w 45"/>
                    <a:gd name="T3" fmla="*/ 8 h 38"/>
                    <a:gd name="T4" fmla="*/ 38 w 45"/>
                    <a:gd name="T5" fmla="*/ 8 h 38"/>
                    <a:gd name="T6" fmla="*/ 38 w 45"/>
                    <a:gd name="T7" fmla="*/ 15 h 38"/>
                    <a:gd name="T8" fmla="*/ 45 w 45"/>
                    <a:gd name="T9" fmla="*/ 15 h 38"/>
                    <a:gd name="T10" fmla="*/ 45 w 45"/>
                    <a:gd name="T11" fmla="*/ 23 h 38"/>
                    <a:gd name="T12" fmla="*/ 45 w 45"/>
                    <a:gd name="T13" fmla="*/ 30 h 38"/>
                    <a:gd name="T14" fmla="*/ 38 w 45"/>
                    <a:gd name="T15" fmla="*/ 30 h 38"/>
                    <a:gd name="T16" fmla="*/ 30 w 45"/>
                    <a:gd name="T17" fmla="*/ 30 h 38"/>
                    <a:gd name="T18" fmla="*/ 22 w 45"/>
                    <a:gd name="T19" fmla="*/ 30 h 38"/>
                    <a:gd name="T20" fmla="*/ 22 w 45"/>
                    <a:gd name="T21" fmla="*/ 38 h 38"/>
                    <a:gd name="T22" fmla="*/ 15 w 45"/>
                    <a:gd name="T23" fmla="*/ 38 h 38"/>
                    <a:gd name="T24" fmla="*/ 15 w 45"/>
                    <a:gd name="T25" fmla="*/ 30 h 38"/>
                    <a:gd name="T26" fmla="*/ 7 w 45"/>
                    <a:gd name="T27" fmla="*/ 30 h 38"/>
                    <a:gd name="T28" fmla="*/ 7 w 45"/>
                    <a:gd name="T29" fmla="*/ 23 h 38"/>
                    <a:gd name="T30" fmla="*/ 0 w 45"/>
                    <a:gd name="T31" fmla="*/ 23 h 38"/>
                    <a:gd name="T32" fmla="*/ 0 w 45"/>
                    <a:gd name="T33" fmla="*/ 15 h 38"/>
                    <a:gd name="T34" fmla="*/ 0 w 45"/>
                    <a:gd name="T35" fmla="*/ 8 h 38"/>
                    <a:gd name="T36" fmla="*/ 7 w 45"/>
                    <a:gd name="T37" fmla="*/ 8 h 38"/>
                    <a:gd name="T38" fmla="*/ 7 w 45"/>
                    <a:gd name="T39" fmla="*/ 0 h 38"/>
                    <a:gd name="T40" fmla="*/ 15 w 45"/>
                    <a:gd name="T41" fmla="*/ 0 h 38"/>
                    <a:gd name="T42" fmla="*/ 15 w 45"/>
                    <a:gd name="T43" fmla="*/ 8 h 38"/>
                    <a:gd name="T44" fmla="*/ 15 w 45"/>
                    <a:gd name="T45" fmla="*/ 0 h 38"/>
                    <a:gd name="T46" fmla="*/ 22 w 45"/>
                    <a:gd name="T47" fmla="*/ 0 h 38"/>
                    <a:gd name="T48" fmla="*/ 22 w 45"/>
                    <a:gd name="T49" fmla="*/ 8 h 3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5"/>
                    <a:gd name="T76" fmla="*/ 0 h 38"/>
                    <a:gd name="T77" fmla="*/ 45 w 45"/>
                    <a:gd name="T78" fmla="*/ 38 h 38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5" h="38">
                      <a:moveTo>
                        <a:pt x="22" y="8"/>
                      </a:moveTo>
                      <a:lnTo>
                        <a:pt x="30" y="8"/>
                      </a:lnTo>
                      <a:lnTo>
                        <a:pt x="38" y="8"/>
                      </a:lnTo>
                      <a:lnTo>
                        <a:pt x="38" y="15"/>
                      </a:lnTo>
                      <a:lnTo>
                        <a:pt x="45" y="15"/>
                      </a:lnTo>
                      <a:lnTo>
                        <a:pt x="45" y="23"/>
                      </a:lnTo>
                      <a:lnTo>
                        <a:pt x="45" y="30"/>
                      </a:lnTo>
                      <a:lnTo>
                        <a:pt x="38" y="30"/>
                      </a:lnTo>
                      <a:lnTo>
                        <a:pt x="30" y="30"/>
                      </a:lnTo>
                      <a:lnTo>
                        <a:pt x="22" y="30"/>
                      </a:lnTo>
                      <a:lnTo>
                        <a:pt x="22" y="38"/>
                      </a:lnTo>
                      <a:lnTo>
                        <a:pt x="15" y="38"/>
                      </a:lnTo>
                      <a:lnTo>
                        <a:pt x="15" y="30"/>
                      </a:lnTo>
                      <a:lnTo>
                        <a:pt x="7" y="30"/>
                      </a:lnTo>
                      <a:lnTo>
                        <a:pt x="7" y="23"/>
                      </a:lnTo>
                      <a:lnTo>
                        <a:pt x="0" y="23"/>
                      </a:lnTo>
                      <a:lnTo>
                        <a:pt x="0" y="15"/>
                      </a:lnTo>
                      <a:lnTo>
                        <a:pt x="0" y="8"/>
                      </a:lnTo>
                      <a:lnTo>
                        <a:pt x="7" y="8"/>
                      </a:lnTo>
                      <a:lnTo>
                        <a:pt x="7" y="0"/>
                      </a:lnTo>
                      <a:lnTo>
                        <a:pt x="15" y="0"/>
                      </a:lnTo>
                      <a:lnTo>
                        <a:pt x="15" y="8"/>
                      </a:lnTo>
                      <a:lnTo>
                        <a:pt x="15" y="0"/>
                      </a:lnTo>
                      <a:lnTo>
                        <a:pt x="22" y="0"/>
                      </a:lnTo>
                      <a:lnTo>
                        <a:pt x="22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62" name="Freeform 898"/>
                <p:cNvSpPr>
                  <a:spLocks/>
                </p:cNvSpPr>
                <p:nvPr/>
              </p:nvSpPr>
              <p:spPr bwMode="auto">
                <a:xfrm>
                  <a:off x="5668" y="3358"/>
                  <a:ext cx="7" cy="8"/>
                </a:xfrm>
                <a:custGeom>
                  <a:avLst/>
                  <a:gdLst>
                    <a:gd name="T0" fmla="*/ 0 w 7"/>
                    <a:gd name="T1" fmla="*/ 0 h 8"/>
                    <a:gd name="T2" fmla="*/ 7 w 7"/>
                    <a:gd name="T3" fmla="*/ 0 h 8"/>
                    <a:gd name="T4" fmla="*/ 0 w 7"/>
                    <a:gd name="T5" fmla="*/ 0 h 8"/>
                    <a:gd name="T6" fmla="*/ 0 w 7"/>
                    <a:gd name="T7" fmla="*/ 8 h 8"/>
                    <a:gd name="T8" fmla="*/ 0 w 7"/>
                    <a:gd name="T9" fmla="*/ 0 h 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8"/>
                    <a:gd name="T17" fmla="*/ 7 w 7"/>
                    <a:gd name="T18" fmla="*/ 8 h 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8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63" name="Rectangle 899"/>
                <p:cNvSpPr>
                  <a:spLocks noChangeArrowheads="1"/>
                </p:cNvSpPr>
                <p:nvPr/>
              </p:nvSpPr>
              <p:spPr bwMode="auto">
                <a:xfrm>
                  <a:off x="5660" y="3358"/>
                  <a:ext cx="8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64" name="Freeform 900"/>
                <p:cNvSpPr>
                  <a:spLocks/>
                </p:cNvSpPr>
                <p:nvPr/>
              </p:nvSpPr>
              <p:spPr bwMode="auto">
                <a:xfrm>
                  <a:off x="5637" y="3366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65" name="Freeform 901"/>
                <p:cNvSpPr>
                  <a:spLocks/>
                </p:cNvSpPr>
                <p:nvPr/>
              </p:nvSpPr>
              <p:spPr bwMode="auto">
                <a:xfrm>
                  <a:off x="5767" y="3601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66" name="Freeform 902"/>
                <p:cNvSpPr>
                  <a:spLocks/>
                </p:cNvSpPr>
                <p:nvPr/>
              </p:nvSpPr>
              <p:spPr bwMode="auto">
                <a:xfrm>
                  <a:off x="5759" y="3632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67" name="Freeform 903"/>
                <p:cNvSpPr>
                  <a:spLocks/>
                </p:cNvSpPr>
                <p:nvPr/>
              </p:nvSpPr>
              <p:spPr bwMode="auto">
                <a:xfrm>
                  <a:off x="5721" y="3533"/>
                  <a:ext cx="7" cy="8"/>
                </a:xfrm>
                <a:custGeom>
                  <a:avLst/>
                  <a:gdLst>
                    <a:gd name="T0" fmla="*/ 0 w 7"/>
                    <a:gd name="T1" fmla="*/ 0 h 8"/>
                    <a:gd name="T2" fmla="*/ 7 w 7"/>
                    <a:gd name="T3" fmla="*/ 0 h 8"/>
                    <a:gd name="T4" fmla="*/ 0 w 7"/>
                    <a:gd name="T5" fmla="*/ 0 h 8"/>
                    <a:gd name="T6" fmla="*/ 0 w 7"/>
                    <a:gd name="T7" fmla="*/ 8 h 8"/>
                    <a:gd name="T8" fmla="*/ 0 w 7"/>
                    <a:gd name="T9" fmla="*/ 0 h 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8"/>
                    <a:gd name="T17" fmla="*/ 7 w 7"/>
                    <a:gd name="T18" fmla="*/ 8 h 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8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68" name="Freeform 904"/>
                <p:cNvSpPr>
                  <a:spLocks/>
                </p:cNvSpPr>
                <p:nvPr/>
              </p:nvSpPr>
              <p:spPr bwMode="auto">
                <a:xfrm>
                  <a:off x="5736" y="3571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69" name="Freeform 905"/>
                <p:cNvSpPr>
                  <a:spLocks/>
                </p:cNvSpPr>
                <p:nvPr/>
              </p:nvSpPr>
              <p:spPr bwMode="auto">
                <a:xfrm>
                  <a:off x="5767" y="3579"/>
                  <a:ext cx="0" cy="7"/>
                </a:xfrm>
                <a:custGeom>
                  <a:avLst/>
                  <a:gdLst>
                    <a:gd name="T0" fmla="*/ 7 h 7"/>
                    <a:gd name="T1" fmla="*/ 0 h 7"/>
                    <a:gd name="T2" fmla="*/ 7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70" name="Freeform 906"/>
                <p:cNvSpPr>
                  <a:spLocks/>
                </p:cNvSpPr>
                <p:nvPr/>
              </p:nvSpPr>
              <p:spPr bwMode="auto">
                <a:xfrm>
                  <a:off x="5751" y="3601"/>
                  <a:ext cx="8" cy="0"/>
                </a:xfrm>
                <a:custGeom>
                  <a:avLst/>
                  <a:gdLst>
                    <a:gd name="T0" fmla="*/ 8 w 8"/>
                    <a:gd name="T1" fmla="*/ 0 w 8"/>
                    <a:gd name="T2" fmla="*/ 8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8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71" name="Freeform 907"/>
                <p:cNvSpPr>
                  <a:spLocks/>
                </p:cNvSpPr>
                <p:nvPr/>
              </p:nvSpPr>
              <p:spPr bwMode="auto">
                <a:xfrm>
                  <a:off x="5728" y="3541"/>
                  <a:ext cx="16" cy="22"/>
                </a:xfrm>
                <a:custGeom>
                  <a:avLst/>
                  <a:gdLst>
                    <a:gd name="T0" fmla="*/ 8 w 16"/>
                    <a:gd name="T1" fmla="*/ 0 h 22"/>
                    <a:gd name="T2" fmla="*/ 16 w 16"/>
                    <a:gd name="T3" fmla="*/ 0 h 22"/>
                    <a:gd name="T4" fmla="*/ 16 w 16"/>
                    <a:gd name="T5" fmla="*/ 7 h 22"/>
                    <a:gd name="T6" fmla="*/ 16 w 16"/>
                    <a:gd name="T7" fmla="*/ 15 h 22"/>
                    <a:gd name="T8" fmla="*/ 16 w 16"/>
                    <a:gd name="T9" fmla="*/ 22 h 22"/>
                    <a:gd name="T10" fmla="*/ 8 w 16"/>
                    <a:gd name="T11" fmla="*/ 22 h 22"/>
                    <a:gd name="T12" fmla="*/ 0 w 16"/>
                    <a:gd name="T13" fmla="*/ 22 h 22"/>
                    <a:gd name="T14" fmla="*/ 8 w 16"/>
                    <a:gd name="T15" fmla="*/ 22 h 22"/>
                    <a:gd name="T16" fmla="*/ 8 w 16"/>
                    <a:gd name="T17" fmla="*/ 15 h 22"/>
                    <a:gd name="T18" fmla="*/ 0 w 16"/>
                    <a:gd name="T19" fmla="*/ 15 h 22"/>
                    <a:gd name="T20" fmla="*/ 0 w 16"/>
                    <a:gd name="T21" fmla="*/ 7 h 22"/>
                    <a:gd name="T22" fmla="*/ 8 w 16"/>
                    <a:gd name="T23" fmla="*/ 7 h 22"/>
                    <a:gd name="T24" fmla="*/ 8 w 16"/>
                    <a:gd name="T25" fmla="*/ 15 h 22"/>
                    <a:gd name="T26" fmla="*/ 8 w 16"/>
                    <a:gd name="T27" fmla="*/ 22 h 22"/>
                    <a:gd name="T28" fmla="*/ 8 w 16"/>
                    <a:gd name="T29" fmla="*/ 15 h 22"/>
                    <a:gd name="T30" fmla="*/ 16 w 16"/>
                    <a:gd name="T31" fmla="*/ 15 h 22"/>
                    <a:gd name="T32" fmla="*/ 8 w 16"/>
                    <a:gd name="T33" fmla="*/ 15 h 22"/>
                    <a:gd name="T34" fmla="*/ 8 w 16"/>
                    <a:gd name="T35" fmla="*/ 7 h 22"/>
                    <a:gd name="T36" fmla="*/ 8 w 16"/>
                    <a:gd name="T37" fmla="*/ 0 h 2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6"/>
                    <a:gd name="T58" fmla="*/ 0 h 22"/>
                    <a:gd name="T59" fmla="*/ 16 w 16"/>
                    <a:gd name="T60" fmla="*/ 22 h 2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6" h="22">
                      <a:moveTo>
                        <a:pt x="8" y="0"/>
                      </a:moveTo>
                      <a:lnTo>
                        <a:pt x="16" y="0"/>
                      </a:lnTo>
                      <a:lnTo>
                        <a:pt x="16" y="7"/>
                      </a:lnTo>
                      <a:lnTo>
                        <a:pt x="16" y="15"/>
                      </a:lnTo>
                      <a:lnTo>
                        <a:pt x="16" y="22"/>
                      </a:lnTo>
                      <a:lnTo>
                        <a:pt x="8" y="22"/>
                      </a:lnTo>
                      <a:lnTo>
                        <a:pt x="0" y="22"/>
                      </a:lnTo>
                      <a:lnTo>
                        <a:pt x="8" y="22"/>
                      </a:lnTo>
                      <a:lnTo>
                        <a:pt x="8" y="15"/>
                      </a:lnTo>
                      <a:lnTo>
                        <a:pt x="0" y="15"/>
                      </a:lnTo>
                      <a:lnTo>
                        <a:pt x="0" y="7"/>
                      </a:lnTo>
                      <a:lnTo>
                        <a:pt x="8" y="7"/>
                      </a:lnTo>
                      <a:lnTo>
                        <a:pt x="8" y="15"/>
                      </a:lnTo>
                      <a:lnTo>
                        <a:pt x="8" y="22"/>
                      </a:lnTo>
                      <a:lnTo>
                        <a:pt x="8" y="15"/>
                      </a:lnTo>
                      <a:lnTo>
                        <a:pt x="16" y="15"/>
                      </a:lnTo>
                      <a:lnTo>
                        <a:pt x="8" y="15"/>
                      </a:lnTo>
                      <a:lnTo>
                        <a:pt x="8" y="7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72" name="Freeform 908"/>
                <p:cNvSpPr>
                  <a:spLocks/>
                </p:cNvSpPr>
                <p:nvPr/>
              </p:nvSpPr>
              <p:spPr bwMode="auto">
                <a:xfrm>
                  <a:off x="5797" y="4065"/>
                  <a:ext cx="15" cy="30"/>
                </a:xfrm>
                <a:custGeom>
                  <a:avLst/>
                  <a:gdLst>
                    <a:gd name="T0" fmla="*/ 0 w 15"/>
                    <a:gd name="T1" fmla="*/ 7 h 30"/>
                    <a:gd name="T2" fmla="*/ 8 w 15"/>
                    <a:gd name="T3" fmla="*/ 0 h 30"/>
                    <a:gd name="T4" fmla="*/ 8 w 15"/>
                    <a:gd name="T5" fmla="*/ 7 h 30"/>
                    <a:gd name="T6" fmla="*/ 8 w 15"/>
                    <a:gd name="T7" fmla="*/ 0 h 30"/>
                    <a:gd name="T8" fmla="*/ 15 w 15"/>
                    <a:gd name="T9" fmla="*/ 0 h 30"/>
                    <a:gd name="T10" fmla="*/ 15 w 15"/>
                    <a:gd name="T11" fmla="*/ 7 h 30"/>
                    <a:gd name="T12" fmla="*/ 15 w 15"/>
                    <a:gd name="T13" fmla="*/ 15 h 30"/>
                    <a:gd name="T14" fmla="*/ 15 w 15"/>
                    <a:gd name="T15" fmla="*/ 23 h 30"/>
                    <a:gd name="T16" fmla="*/ 15 w 15"/>
                    <a:gd name="T17" fmla="*/ 30 h 30"/>
                    <a:gd name="T18" fmla="*/ 15 w 15"/>
                    <a:gd name="T19" fmla="*/ 23 h 30"/>
                    <a:gd name="T20" fmla="*/ 15 w 15"/>
                    <a:gd name="T21" fmla="*/ 15 h 30"/>
                    <a:gd name="T22" fmla="*/ 15 w 15"/>
                    <a:gd name="T23" fmla="*/ 7 h 30"/>
                    <a:gd name="T24" fmla="*/ 8 w 15"/>
                    <a:gd name="T25" fmla="*/ 7 h 30"/>
                    <a:gd name="T26" fmla="*/ 8 w 15"/>
                    <a:gd name="T27" fmla="*/ 15 h 30"/>
                    <a:gd name="T28" fmla="*/ 8 w 15"/>
                    <a:gd name="T29" fmla="*/ 7 h 30"/>
                    <a:gd name="T30" fmla="*/ 0 w 15"/>
                    <a:gd name="T31" fmla="*/ 7 h 3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5"/>
                    <a:gd name="T49" fmla="*/ 0 h 30"/>
                    <a:gd name="T50" fmla="*/ 15 w 15"/>
                    <a:gd name="T51" fmla="*/ 30 h 3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5" h="30">
                      <a:moveTo>
                        <a:pt x="0" y="7"/>
                      </a:moveTo>
                      <a:lnTo>
                        <a:pt x="8" y="0"/>
                      </a:lnTo>
                      <a:lnTo>
                        <a:pt x="8" y="7"/>
                      </a:lnTo>
                      <a:lnTo>
                        <a:pt x="8" y="0"/>
                      </a:lnTo>
                      <a:lnTo>
                        <a:pt x="15" y="0"/>
                      </a:lnTo>
                      <a:lnTo>
                        <a:pt x="15" y="7"/>
                      </a:lnTo>
                      <a:lnTo>
                        <a:pt x="15" y="15"/>
                      </a:lnTo>
                      <a:lnTo>
                        <a:pt x="15" y="23"/>
                      </a:lnTo>
                      <a:lnTo>
                        <a:pt x="15" y="30"/>
                      </a:lnTo>
                      <a:lnTo>
                        <a:pt x="15" y="23"/>
                      </a:lnTo>
                      <a:lnTo>
                        <a:pt x="15" y="15"/>
                      </a:lnTo>
                      <a:lnTo>
                        <a:pt x="15" y="7"/>
                      </a:lnTo>
                      <a:lnTo>
                        <a:pt x="8" y="7"/>
                      </a:lnTo>
                      <a:lnTo>
                        <a:pt x="8" y="15"/>
                      </a:lnTo>
                      <a:lnTo>
                        <a:pt x="8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73" name="Freeform 909"/>
                <p:cNvSpPr>
                  <a:spLocks/>
                </p:cNvSpPr>
                <p:nvPr/>
              </p:nvSpPr>
              <p:spPr bwMode="auto">
                <a:xfrm>
                  <a:off x="5767" y="4088"/>
                  <a:ext cx="15" cy="38"/>
                </a:xfrm>
                <a:custGeom>
                  <a:avLst/>
                  <a:gdLst>
                    <a:gd name="T0" fmla="*/ 7 w 15"/>
                    <a:gd name="T1" fmla="*/ 38 h 38"/>
                    <a:gd name="T2" fmla="*/ 7 w 15"/>
                    <a:gd name="T3" fmla="*/ 30 h 38"/>
                    <a:gd name="T4" fmla="*/ 7 w 15"/>
                    <a:gd name="T5" fmla="*/ 22 h 38"/>
                    <a:gd name="T6" fmla="*/ 0 w 15"/>
                    <a:gd name="T7" fmla="*/ 22 h 38"/>
                    <a:gd name="T8" fmla="*/ 7 w 15"/>
                    <a:gd name="T9" fmla="*/ 22 h 38"/>
                    <a:gd name="T10" fmla="*/ 7 w 15"/>
                    <a:gd name="T11" fmla="*/ 15 h 38"/>
                    <a:gd name="T12" fmla="*/ 7 w 15"/>
                    <a:gd name="T13" fmla="*/ 7 h 38"/>
                    <a:gd name="T14" fmla="*/ 15 w 15"/>
                    <a:gd name="T15" fmla="*/ 0 h 38"/>
                    <a:gd name="T16" fmla="*/ 15 w 15"/>
                    <a:gd name="T17" fmla="*/ 7 h 38"/>
                    <a:gd name="T18" fmla="*/ 7 w 15"/>
                    <a:gd name="T19" fmla="*/ 7 h 38"/>
                    <a:gd name="T20" fmla="*/ 7 w 15"/>
                    <a:gd name="T21" fmla="*/ 15 h 38"/>
                    <a:gd name="T22" fmla="*/ 15 w 15"/>
                    <a:gd name="T23" fmla="*/ 15 h 38"/>
                    <a:gd name="T24" fmla="*/ 7 w 15"/>
                    <a:gd name="T25" fmla="*/ 15 h 38"/>
                    <a:gd name="T26" fmla="*/ 7 w 15"/>
                    <a:gd name="T27" fmla="*/ 22 h 38"/>
                    <a:gd name="T28" fmla="*/ 7 w 15"/>
                    <a:gd name="T29" fmla="*/ 30 h 38"/>
                    <a:gd name="T30" fmla="*/ 7 w 15"/>
                    <a:gd name="T31" fmla="*/ 38 h 38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5"/>
                    <a:gd name="T49" fmla="*/ 0 h 38"/>
                    <a:gd name="T50" fmla="*/ 15 w 15"/>
                    <a:gd name="T51" fmla="*/ 38 h 38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5" h="38">
                      <a:moveTo>
                        <a:pt x="7" y="38"/>
                      </a:moveTo>
                      <a:lnTo>
                        <a:pt x="7" y="30"/>
                      </a:lnTo>
                      <a:lnTo>
                        <a:pt x="7" y="22"/>
                      </a:lnTo>
                      <a:lnTo>
                        <a:pt x="0" y="22"/>
                      </a:lnTo>
                      <a:lnTo>
                        <a:pt x="7" y="22"/>
                      </a:lnTo>
                      <a:lnTo>
                        <a:pt x="7" y="15"/>
                      </a:lnTo>
                      <a:lnTo>
                        <a:pt x="7" y="7"/>
                      </a:lnTo>
                      <a:lnTo>
                        <a:pt x="15" y="0"/>
                      </a:lnTo>
                      <a:lnTo>
                        <a:pt x="15" y="7"/>
                      </a:lnTo>
                      <a:lnTo>
                        <a:pt x="7" y="7"/>
                      </a:lnTo>
                      <a:lnTo>
                        <a:pt x="7" y="15"/>
                      </a:lnTo>
                      <a:lnTo>
                        <a:pt x="15" y="15"/>
                      </a:lnTo>
                      <a:lnTo>
                        <a:pt x="7" y="15"/>
                      </a:lnTo>
                      <a:lnTo>
                        <a:pt x="7" y="22"/>
                      </a:lnTo>
                      <a:lnTo>
                        <a:pt x="7" y="30"/>
                      </a:lnTo>
                      <a:lnTo>
                        <a:pt x="7" y="3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74" name="Freeform 910"/>
                <p:cNvSpPr>
                  <a:spLocks/>
                </p:cNvSpPr>
                <p:nvPr/>
              </p:nvSpPr>
              <p:spPr bwMode="auto">
                <a:xfrm>
                  <a:off x="5827" y="3700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75" name="Freeform 911"/>
                <p:cNvSpPr>
                  <a:spLocks/>
                </p:cNvSpPr>
                <p:nvPr/>
              </p:nvSpPr>
              <p:spPr bwMode="auto">
                <a:xfrm>
                  <a:off x="5812" y="3548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76" name="Freeform 912"/>
                <p:cNvSpPr>
                  <a:spLocks/>
                </p:cNvSpPr>
                <p:nvPr/>
              </p:nvSpPr>
              <p:spPr bwMode="auto">
                <a:xfrm>
                  <a:off x="5873" y="3525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77" name="Freeform 913"/>
                <p:cNvSpPr>
                  <a:spLocks/>
                </p:cNvSpPr>
                <p:nvPr/>
              </p:nvSpPr>
              <p:spPr bwMode="auto">
                <a:xfrm>
                  <a:off x="5850" y="3518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78" name="Freeform 914"/>
                <p:cNvSpPr>
                  <a:spLocks/>
                </p:cNvSpPr>
                <p:nvPr/>
              </p:nvSpPr>
              <p:spPr bwMode="auto">
                <a:xfrm>
                  <a:off x="5835" y="3518"/>
                  <a:ext cx="8" cy="7"/>
                </a:xfrm>
                <a:custGeom>
                  <a:avLst/>
                  <a:gdLst>
                    <a:gd name="T0" fmla="*/ 0 w 8"/>
                    <a:gd name="T1" fmla="*/ 0 h 7"/>
                    <a:gd name="T2" fmla="*/ 0 w 8"/>
                    <a:gd name="T3" fmla="*/ 7 h 7"/>
                    <a:gd name="T4" fmla="*/ 8 w 8"/>
                    <a:gd name="T5" fmla="*/ 7 h 7"/>
                    <a:gd name="T6" fmla="*/ 0 w 8"/>
                    <a:gd name="T7" fmla="*/ 7 h 7"/>
                    <a:gd name="T8" fmla="*/ 0 w 8"/>
                    <a:gd name="T9" fmla="*/ 0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7"/>
                    <a:gd name="T17" fmla="*/ 8 w 8"/>
                    <a:gd name="T18" fmla="*/ 7 h 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8" y="7"/>
                      </a:ln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79" name="Freeform 915"/>
                <p:cNvSpPr>
                  <a:spLocks/>
                </p:cNvSpPr>
                <p:nvPr/>
              </p:nvSpPr>
              <p:spPr bwMode="auto">
                <a:xfrm>
                  <a:off x="5881" y="3799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80" name="Freeform 916"/>
                <p:cNvSpPr>
                  <a:spLocks/>
                </p:cNvSpPr>
                <p:nvPr/>
              </p:nvSpPr>
              <p:spPr bwMode="auto">
                <a:xfrm>
                  <a:off x="5721" y="3609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81" name="Freeform 917"/>
                <p:cNvSpPr>
                  <a:spLocks/>
                </p:cNvSpPr>
                <p:nvPr/>
              </p:nvSpPr>
              <p:spPr bwMode="auto">
                <a:xfrm>
                  <a:off x="5835" y="4118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82" name="Freeform 918"/>
                <p:cNvSpPr>
                  <a:spLocks/>
                </p:cNvSpPr>
                <p:nvPr/>
              </p:nvSpPr>
              <p:spPr bwMode="auto">
                <a:xfrm>
                  <a:off x="6101" y="4110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83" name="Freeform 919"/>
                <p:cNvSpPr>
                  <a:spLocks/>
                </p:cNvSpPr>
                <p:nvPr/>
              </p:nvSpPr>
              <p:spPr bwMode="auto">
                <a:xfrm>
                  <a:off x="5850" y="4133"/>
                  <a:ext cx="8" cy="38"/>
                </a:xfrm>
                <a:custGeom>
                  <a:avLst/>
                  <a:gdLst>
                    <a:gd name="T0" fmla="*/ 0 w 8"/>
                    <a:gd name="T1" fmla="*/ 0 h 38"/>
                    <a:gd name="T2" fmla="*/ 0 w 8"/>
                    <a:gd name="T3" fmla="*/ 8 h 38"/>
                    <a:gd name="T4" fmla="*/ 0 w 8"/>
                    <a:gd name="T5" fmla="*/ 15 h 38"/>
                    <a:gd name="T6" fmla="*/ 0 w 8"/>
                    <a:gd name="T7" fmla="*/ 23 h 38"/>
                    <a:gd name="T8" fmla="*/ 8 w 8"/>
                    <a:gd name="T9" fmla="*/ 23 h 38"/>
                    <a:gd name="T10" fmla="*/ 0 w 8"/>
                    <a:gd name="T11" fmla="*/ 23 h 38"/>
                    <a:gd name="T12" fmla="*/ 8 w 8"/>
                    <a:gd name="T13" fmla="*/ 23 h 38"/>
                    <a:gd name="T14" fmla="*/ 8 w 8"/>
                    <a:gd name="T15" fmla="*/ 31 h 38"/>
                    <a:gd name="T16" fmla="*/ 0 w 8"/>
                    <a:gd name="T17" fmla="*/ 31 h 38"/>
                    <a:gd name="T18" fmla="*/ 0 w 8"/>
                    <a:gd name="T19" fmla="*/ 38 h 38"/>
                    <a:gd name="T20" fmla="*/ 0 w 8"/>
                    <a:gd name="T21" fmla="*/ 31 h 38"/>
                    <a:gd name="T22" fmla="*/ 0 w 8"/>
                    <a:gd name="T23" fmla="*/ 23 h 38"/>
                    <a:gd name="T24" fmla="*/ 0 w 8"/>
                    <a:gd name="T25" fmla="*/ 15 h 38"/>
                    <a:gd name="T26" fmla="*/ 0 w 8"/>
                    <a:gd name="T27" fmla="*/ 8 h 38"/>
                    <a:gd name="T28" fmla="*/ 0 w 8"/>
                    <a:gd name="T29" fmla="*/ 0 h 3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8"/>
                    <a:gd name="T46" fmla="*/ 0 h 38"/>
                    <a:gd name="T47" fmla="*/ 8 w 8"/>
                    <a:gd name="T48" fmla="*/ 38 h 38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8" h="3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15"/>
                      </a:lnTo>
                      <a:lnTo>
                        <a:pt x="0" y="23"/>
                      </a:lnTo>
                      <a:lnTo>
                        <a:pt x="8" y="23"/>
                      </a:lnTo>
                      <a:lnTo>
                        <a:pt x="0" y="23"/>
                      </a:lnTo>
                      <a:lnTo>
                        <a:pt x="8" y="23"/>
                      </a:lnTo>
                      <a:lnTo>
                        <a:pt x="8" y="31"/>
                      </a:lnTo>
                      <a:lnTo>
                        <a:pt x="0" y="31"/>
                      </a:lnTo>
                      <a:lnTo>
                        <a:pt x="0" y="38"/>
                      </a:lnTo>
                      <a:lnTo>
                        <a:pt x="0" y="31"/>
                      </a:lnTo>
                      <a:lnTo>
                        <a:pt x="0" y="23"/>
                      </a:lnTo>
                      <a:lnTo>
                        <a:pt x="0" y="15"/>
                      </a:ln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84" name="Freeform 920"/>
                <p:cNvSpPr>
                  <a:spLocks/>
                </p:cNvSpPr>
                <p:nvPr/>
              </p:nvSpPr>
              <p:spPr bwMode="auto">
                <a:xfrm>
                  <a:off x="5911" y="4148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85" name="Freeform 921"/>
                <p:cNvSpPr>
                  <a:spLocks/>
                </p:cNvSpPr>
                <p:nvPr/>
              </p:nvSpPr>
              <p:spPr bwMode="auto">
                <a:xfrm>
                  <a:off x="6094" y="4202"/>
                  <a:ext cx="7" cy="0"/>
                </a:xfrm>
                <a:custGeom>
                  <a:avLst/>
                  <a:gdLst>
                    <a:gd name="T0" fmla="*/ 7 w 7"/>
                    <a:gd name="T1" fmla="*/ 0 w 7"/>
                    <a:gd name="T2" fmla="*/ 7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7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86" name="Freeform 922"/>
                <p:cNvSpPr>
                  <a:spLocks/>
                </p:cNvSpPr>
                <p:nvPr/>
              </p:nvSpPr>
              <p:spPr bwMode="auto">
                <a:xfrm>
                  <a:off x="6086" y="4293"/>
                  <a:ext cx="0" cy="7"/>
                </a:xfrm>
                <a:custGeom>
                  <a:avLst/>
                  <a:gdLst>
                    <a:gd name="T0" fmla="*/ 7 h 7"/>
                    <a:gd name="T1" fmla="*/ 0 h 7"/>
                    <a:gd name="T2" fmla="*/ 7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87" name="Freeform 923"/>
                <p:cNvSpPr>
                  <a:spLocks/>
                </p:cNvSpPr>
                <p:nvPr/>
              </p:nvSpPr>
              <p:spPr bwMode="auto">
                <a:xfrm>
                  <a:off x="5721" y="3860"/>
                  <a:ext cx="68" cy="83"/>
                </a:xfrm>
                <a:custGeom>
                  <a:avLst/>
                  <a:gdLst>
                    <a:gd name="T0" fmla="*/ 68 w 68"/>
                    <a:gd name="T1" fmla="*/ 83 h 83"/>
                    <a:gd name="T2" fmla="*/ 61 w 68"/>
                    <a:gd name="T3" fmla="*/ 83 h 83"/>
                    <a:gd name="T4" fmla="*/ 53 w 68"/>
                    <a:gd name="T5" fmla="*/ 83 h 83"/>
                    <a:gd name="T6" fmla="*/ 46 w 68"/>
                    <a:gd name="T7" fmla="*/ 83 h 83"/>
                    <a:gd name="T8" fmla="*/ 46 w 68"/>
                    <a:gd name="T9" fmla="*/ 76 h 83"/>
                    <a:gd name="T10" fmla="*/ 38 w 68"/>
                    <a:gd name="T11" fmla="*/ 76 h 83"/>
                    <a:gd name="T12" fmla="*/ 30 w 68"/>
                    <a:gd name="T13" fmla="*/ 76 h 83"/>
                    <a:gd name="T14" fmla="*/ 30 w 68"/>
                    <a:gd name="T15" fmla="*/ 68 h 83"/>
                    <a:gd name="T16" fmla="*/ 30 w 68"/>
                    <a:gd name="T17" fmla="*/ 60 h 83"/>
                    <a:gd name="T18" fmla="*/ 23 w 68"/>
                    <a:gd name="T19" fmla="*/ 68 h 83"/>
                    <a:gd name="T20" fmla="*/ 23 w 68"/>
                    <a:gd name="T21" fmla="*/ 60 h 83"/>
                    <a:gd name="T22" fmla="*/ 23 w 68"/>
                    <a:gd name="T23" fmla="*/ 53 h 83"/>
                    <a:gd name="T24" fmla="*/ 23 w 68"/>
                    <a:gd name="T25" fmla="*/ 45 h 83"/>
                    <a:gd name="T26" fmla="*/ 15 w 68"/>
                    <a:gd name="T27" fmla="*/ 45 h 83"/>
                    <a:gd name="T28" fmla="*/ 23 w 68"/>
                    <a:gd name="T29" fmla="*/ 45 h 83"/>
                    <a:gd name="T30" fmla="*/ 23 w 68"/>
                    <a:gd name="T31" fmla="*/ 38 h 83"/>
                    <a:gd name="T32" fmla="*/ 15 w 68"/>
                    <a:gd name="T33" fmla="*/ 38 h 83"/>
                    <a:gd name="T34" fmla="*/ 7 w 68"/>
                    <a:gd name="T35" fmla="*/ 30 h 83"/>
                    <a:gd name="T36" fmla="*/ 0 w 68"/>
                    <a:gd name="T37" fmla="*/ 22 h 83"/>
                    <a:gd name="T38" fmla="*/ 7 w 68"/>
                    <a:gd name="T39" fmla="*/ 22 h 83"/>
                    <a:gd name="T40" fmla="*/ 7 w 68"/>
                    <a:gd name="T41" fmla="*/ 15 h 83"/>
                    <a:gd name="T42" fmla="*/ 15 w 68"/>
                    <a:gd name="T43" fmla="*/ 15 h 83"/>
                    <a:gd name="T44" fmla="*/ 23 w 68"/>
                    <a:gd name="T45" fmla="*/ 15 h 83"/>
                    <a:gd name="T46" fmla="*/ 30 w 68"/>
                    <a:gd name="T47" fmla="*/ 15 h 83"/>
                    <a:gd name="T48" fmla="*/ 30 w 68"/>
                    <a:gd name="T49" fmla="*/ 7 h 83"/>
                    <a:gd name="T50" fmla="*/ 23 w 68"/>
                    <a:gd name="T51" fmla="*/ 7 h 83"/>
                    <a:gd name="T52" fmla="*/ 23 w 68"/>
                    <a:gd name="T53" fmla="*/ 0 h 83"/>
                    <a:gd name="T54" fmla="*/ 23 w 68"/>
                    <a:gd name="T55" fmla="*/ 7 h 83"/>
                    <a:gd name="T56" fmla="*/ 30 w 68"/>
                    <a:gd name="T57" fmla="*/ 7 h 83"/>
                    <a:gd name="T58" fmla="*/ 30 w 68"/>
                    <a:gd name="T59" fmla="*/ 15 h 83"/>
                    <a:gd name="T60" fmla="*/ 23 w 68"/>
                    <a:gd name="T61" fmla="*/ 15 h 83"/>
                    <a:gd name="T62" fmla="*/ 15 w 68"/>
                    <a:gd name="T63" fmla="*/ 15 h 83"/>
                    <a:gd name="T64" fmla="*/ 7 w 68"/>
                    <a:gd name="T65" fmla="*/ 15 h 83"/>
                    <a:gd name="T66" fmla="*/ 7 w 68"/>
                    <a:gd name="T67" fmla="*/ 22 h 83"/>
                    <a:gd name="T68" fmla="*/ 7 w 68"/>
                    <a:gd name="T69" fmla="*/ 30 h 83"/>
                    <a:gd name="T70" fmla="*/ 15 w 68"/>
                    <a:gd name="T71" fmla="*/ 30 h 83"/>
                    <a:gd name="T72" fmla="*/ 23 w 68"/>
                    <a:gd name="T73" fmla="*/ 38 h 83"/>
                    <a:gd name="T74" fmla="*/ 23 w 68"/>
                    <a:gd name="T75" fmla="*/ 45 h 83"/>
                    <a:gd name="T76" fmla="*/ 23 w 68"/>
                    <a:gd name="T77" fmla="*/ 53 h 83"/>
                    <a:gd name="T78" fmla="*/ 23 w 68"/>
                    <a:gd name="T79" fmla="*/ 45 h 83"/>
                    <a:gd name="T80" fmla="*/ 30 w 68"/>
                    <a:gd name="T81" fmla="*/ 45 h 83"/>
                    <a:gd name="T82" fmla="*/ 30 w 68"/>
                    <a:gd name="T83" fmla="*/ 53 h 83"/>
                    <a:gd name="T84" fmla="*/ 30 w 68"/>
                    <a:gd name="T85" fmla="*/ 60 h 83"/>
                    <a:gd name="T86" fmla="*/ 38 w 68"/>
                    <a:gd name="T87" fmla="*/ 68 h 83"/>
                    <a:gd name="T88" fmla="*/ 38 w 68"/>
                    <a:gd name="T89" fmla="*/ 76 h 83"/>
                    <a:gd name="T90" fmla="*/ 46 w 68"/>
                    <a:gd name="T91" fmla="*/ 76 h 83"/>
                    <a:gd name="T92" fmla="*/ 46 w 68"/>
                    <a:gd name="T93" fmla="*/ 68 h 83"/>
                    <a:gd name="T94" fmla="*/ 46 w 68"/>
                    <a:gd name="T95" fmla="*/ 76 h 83"/>
                    <a:gd name="T96" fmla="*/ 53 w 68"/>
                    <a:gd name="T97" fmla="*/ 76 h 83"/>
                    <a:gd name="T98" fmla="*/ 61 w 68"/>
                    <a:gd name="T99" fmla="*/ 76 h 83"/>
                    <a:gd name="T100" fmla="*/ 68 w 68"/>
                    <a:gd name="T101" fmla="*/ 76 h 83"/>
                    <a:gd name="T102" fmla="*/ 68 w 68"/>
                    <a:gd name="T103" fmla="*/ 68 h 83"/>
                    <a:gd name="T104" fmla="*/ 68 w 68"/>
                    <a:gd name="T105" fmla="*/ 76 h 83"/>
                    <a:gd name="T106" fmla="*/ 68 w 68"/>
                    <a:gd name="T107" fmla="*/ 83 h 8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68"/>
                    <a:gd name="T163" fmla="*/ 0 h 83"/>
                    <a:gd name="T164" fmla="*/ 68 w 68"/>
                    <a:gd name="T165" fmla="*/ 83 h 83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68" h="83">
                      <a:moveTo>
                        <a:pt x="68" y="83"/>
                      </a:moveTo>
                      <a:lnTo>
                        <a:pt x="61" y="83"/>
                      </a:lnTo>
                      <a:lnTo>
                        <a:pt x="53" y="83"/>
                      </a:lnTo>
                      <a:lnTo>
                        <a:pt x="46" y="83"/>
                      </a:lnTo>
                      <a:lnTo>
                        <a:pt x="46" y="76"/>
                      </a:lnTo>
                      <a:lnTo>
                        <a:pt x="38" y="76"/>
                      </a:lnTo>
                      <a:lnTo>
                        <a:pt x="30" y="76"/>
                      </a:lnTo>
                      <a:lnTo>
                        <a:pt x="30" y="68"/>
                      </a:lnTo>
                      <a:lnTo>
                        <a:pt x="30" y="60"/>
                      </a:lnTo>
                      <a:lnTo>
                        <a:pt x="23" y="68"/>
                      </a:lnTo>
                      <a:lnTo>
                        <a:pt x="23" y="60"/>
                      </a:lnTo>
                      <a:lnTo>
                        <a:pt x="23" y="53"/>
                      </a:lnTo>
                      <a:lnTo>
                        <a:pt x="23" y="45"/>
                      </a:lnTo>
                      <a:lnTo>
                        <a:pt x="15" y="45"/>
                      </a:lnTo>
                      <a:lnTo>
                        <a:pt x="23" y="45"/>
                      </a:lnTo>
                      <a:lnTo>
                        <a:pt x="23" y="38"/>
                      </a:lnTo>
                      <a:lnTo>
                        <a:pt x="15" y="38"/>
                      </a:lnTo>
                      <a:lnTo>
                        <a:pt x="7" y="30"/>
                      </a:lnTo>
                      <a:lnTo>
                        <a:pt x="0" y="22"/>
                      </a:lnTo>
                      <a:lnTo>
                        <a:pt x="7" y="22"/>
                      </a:lnTo>
                      <a:lnTo>
                        <a:pt x="7" y="15"/>
                      </a:lnTo>
                      <a:lnTo>
                        <a:pt x="15" y="15"/>
                      </a:lnTo>
                      <a:lnTo>
                        <a:pt x="23" y="15"/>
                      </a:lnTo>
                      <a:lnTo>
                        <a:pt x="30" y="15"/>
                      </a:lnTo>
                      <a:lnTo>
                        <a:pt x="30" y="7"/>
                      </a:lnTo>
                      <a:lnTo>
                        <a:pt x="23" y="7"/>
                      </a:lnTo>
                      <a:lnTo>
                        <a:pt x="23" y="0"/>
                      </a:lnTo>
                      <a:lnTo>
                        <a:pt x="23" y="7"/>
                      </a:lnTo>
                      <a:lnTo>
                        <a:pt x="30" y="7"/>
                      </a:lnTo>
                      <a:lnTo>
                        <a:pt x="30" y="15"/>
                      </a:lnTo>
                      <a:lnTo>
                        <a:pt x="23" y="15"/>
                      </a:lnTo>
                      <a:lnTo>
                        <a:pt x="15" y="15"/>
                      </a:lnTo>
                      <a:lnTo>
                        <a:pt x="7" y="15"/>
                      </a:lnTo>
                      <a:lnTo>
                        <a:pt x="7" y="22"/>
                      </a:lnTo>
                      <a:lnTo>
                        <a:pt x="7" y="30"/>
                      </a:lnTo>
                      <a:lnTo>
                        <a:pt x="15" y="30"/>
                      </a:lnTo>
                      <a:lnTo>
                        <a:pt x="23" y="38"/>
                      </a:lnTo>
                      <a:lnTo>
                        <a:pt x="23" y="45"/>
                      </a:lnTo>
                      <a:lnTo>
                        <a:pt x="23" y="53"/>
                      </a:lnTo>
                      <a:lnTo>
                        <a:pt x="23" y="45"/>
                      </a:lnTo>
                      <a:lnTo>
                        <a:pt x="30" y="45"/>
                      </a:lnTo>
                      <a:lnTo>
                        <a:pt x="30" y="53"/>
                      </a:lnTo>
                      <a:lnTo>
                        <a:pt x="30" y="60"/>
                      </a:lnTo>
                      <a:lnTo>
                        <a:pt x="38" y="68"/>
                      </a:lnTo>
                      <a:lnTo>
                        <a:pt x="38" y="76"/>
                      </a:lnTo>
                      <a:lnTo>
                        <a:pt x="46" y="76"/>
                      </a:lnTo>
                      <a:lnTo>
                        <a:pt x="46" y="68"/>
                      </a:lnTo>
                      <a:lnTo>
                        <a:pt x="46" y="76"/>
                      </a:lnTo>
                      <a:lnTo>
                        <a:pt x="53" y="76"/>
                      </a:lnTo>
                      <a:lnTo>
                        <a:pt x="61" y="76"/>
                      </a:lnTo>
                      <a:lnTo>
                        <a:pt x="68" y="76"/>
                      </a:lnTo>
                      <a:lnTo>
                        <a:pt x="68" y="68"/>
                      </a:lnTo>
                      <a:lnTo>
                        <a:pt x="68" y="76"/>
                      </a:lnTo>
                      <a:lnTo>
                        <a:pt x="68" y="83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88" name="Freeform 924"/>
                <p:cNvSpPr>
                  <a:spLocks/>
                </p:cNvSpPr>
                <p:nvPr/>
              </p:nvSpPr>
              <p:spPr bwMode="auto">
                <a:xfrm>
                  <a:off x="6040" y="3943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89" name="Freeform 925"/>
                <p:cNvSpPr>
                  <a:spLocks/>
                </p:cNvSpPr>
                <p:nvPr/>
              </p:nvSpPr>
              <p:spPr bwMode="auto">
                <a:xfrm>
                  <a:off x="6063" y="3943"/>
                  <a:ext cx="8" cy="0"/>
                </a:xfrm>
                <a:custGeom>
                  <a:avLst/>
                  <a:gdLst>
                    <a:gd name="T0" fmla="*/ 8 w 8"/>
                    <a:gd name="T1" fmla="*/ 0 w 8"/>
                    <a:gd name="T2" fmla="*/ 8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8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90" name="Freeform 926"/>
                <p:cNvSpPr>
                  <a:spLocks/>
                </p:cNvSpPr>
                <p:nvPr/>
              </p:nvSpPr>
              <p:spPr bwMode="auto">
                <a:xfrm>
                  <a:off x="6071" y="3936"/>
                  <a:ext cx="0" cy="7"/>
                </a:xfrm>
                <a:custGeom>
                  <a:avLst/>
                  <a:gdLst>
                    <a:gd name="T0" fmla="*/ 7 h 7"/>
                    <a:gd name="T1" fmla="*/ 0 h 7"/>
                    <a:gd name="T2" fmla="*/ 7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91" name="Freeform 927"/>
                <p:cNvSpPr>
                  <a:spLocks/>
                </p:cNvSpPr>
                <p:nvPr/>
              </p:nvSpPr>
              <p:spPr bwMode="auto">
                <a:xfrm>
                  <a:off x="6071" y="3936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92" name="Freeform 928"/>
                <p:cNvSpPr>
                  <a:spLocks/>
                </p:cNvSpPr>
                <p:nvPr/>
              </p:nvSpPr>
              <p:spPr bwMode="auto">
                <a:xfrm>
                  <a:off x="6094" y="3989"/>
                  <a:ext cx="61" cy="45"/>
                </a:xfrm>
                <a:custGeom>
                  <a:avLst/>
                  <a:gdLst>
                    <a:gd name="T0" fmla="*/ 61 w 61"/>
                    <a:gd name="T1" fmla="*/ 0 h 45"/>
                    <a:gd name="T2" fmla="*/ 61 w 61"/>
                    <a:gd name="T3" fmla="*/ 7 h 45"/>
                    <a:gd name="T4" fmla="*/ 53 w 61"/>
                    <a:gd name="T5" fmla="*/ 7 h 45"/>
                    <a:gd name="T6" fmla="*/ 53 w 61"/>
                    <a:gd name="T7" fmla="*/ 15 h 45"/>
                    <a:gd name="T8" fmla="*/ 45 w 61"/>
                    <a:gd name="T9" fmla="*/ 15 h 45"/>
                    <a:gd name="T10" fmla="*/ 45 w 61"/>
                    <a:gd name="T11" fmla="*/ 23 h 45"/>
                    <a:gd name="T12" fmla="*/ 38 w 61"/>
                    <a:gd name="T13" fmla="*/ 23 h 45"/>
                    <a:gd name="T14" fmla="*/ 38 w 61"/>
                    <a:gd name="T15" fmla="*/ 30 h 45"/>
                    <a:gd name="T16" fmla="*/ 30 w 61"/>
                    <a:gd name="T17" fmla="*/ 30 h 45"/>
                    <a:gd name="T18" fmla="*/ 22 w 61"/>
                    <a:gd name="T19" fmla="*/ 30 h 45"/>
                    <a:gd name="T20" fmla="*/ 22 w 61"/>
                    <a:gd name="T21" fmla="*/ 38 h 45"/>
                    <a:gd name="T22" fmla="*/ 15 w 61"/>
                    <a:gd name="T23" fmla="*/ 38 h 45"/>
                    <a:gd name="T24" fmla="*/ 15 w 61"/>
                    <a:gd name="T25" fmla="*/ 45 h 45"/>
                    <a:gd name="T26" fmla="*/ 7 w 61"/>
                    <a:gd name="T27" fmla="*/ 45 h 45"/>
                    <a:gd name="T28" fmla="*/ 7 w 61"/>
                    <a:gd name="T29" fmla="*/ 38 h 45"/>
                    <a:gd name="T30" fmla="*/ 15 w 61"/>
                    <a:gd name="T31" fmla="*/ 38 h 45"/>
                    <a:gd name="T32" fmla="*/ 7 w 61"/>
                    <a:gd name="T33" fmla="*/ 38 h 45"/>
                    <a:gd name="T34" fmla="*/ 7 w 61"/>
                    <a:gd name="T35" fmla="*/ 45 h 45"/>
                    <a:gd name="T36" fmla="*/ 0 w 61"/>
                    <a:gd name="T37" fmla="*/ 45 h 45"/>
                    <a:gd name="T38" fmla="*/ 0 w 61"/>
                    <a:gd name="T39" fmla="*/ 38 h 45"/>
                    <a:gd name="T40" fmla="*/ 0 w 61"/>
                    <a:gd name="T41" fmla="*/ 45 h 45"/>
                    <a:gd name="T42" fmla="*/ 0 w 61"/>
                    <a:gd name="T43" fmla="*/ 38 h 45"/>
                    <a:gd name="T44" fmla="*/ 7 w 61"/>
                    <a:gd name="T45" fmla="*/ 38 h 45"/>
                    <a:gd name="T46" fmla="*/ 15 w 61"/>
                    <a:gd name="T47" fmla="*/ 38 h 45"/>
                    <a:gd name="T48" fmla="*/ 15 w 61"/>
                    <a:gd name="T49" fmla="*/ 30 h 45"/>
                    <a:gd name="T50" fmla="*/ 22 w 61"/>
                    <a:gd name="T51" fmla="*/ 30 h 45"/>
                    <a:gd name="T52" fmla="*/ 30 w 61"/>
                    <a:gd name="T53" fmla="*/ 30 h 45"/>
                    <a:gd name="T54" fmla="*/ 30 w 61"/>
                    <a:gd name="T55" fmla="*/ 23 h 45"/>
                    <a:gd name="T56" fmla="*/ 38 w 61"/>
                    <a:gd name="T57" fmla="*/ 23 h 45"/>
                    <a:gd name="T58" fmla="*/ 45 w 61"/>
                    <a:gd name="T59" fmla="*/ 23 h 45"/>
                    <a:gd name="T60" fmla="*/ 45 w 61"/>
                    <a:gd name="T61" fmla="*/ 15 h 45"/>
                    <a:gd name="T62" fmla="*/ 53 w 61"/>
                    <a:gd name="T63" fmla="*/ 15 h 45"/>
                    <a:gd name="T64" fmla="*/ 53 w 61"/>
                    <a:gd name="T65" fmla="*/ 7 h 45"/>
                    <a:gd name="T66" fmla="*/ 53 w 61"/>
                    <a:gd name="T67" fmla="*/ 0 h 45"/>
                    <a:gd name="T68" fmla="*/ 61 w 61"/>
                    <a:gd name="T69" fmla="*/ 0 h 4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1"/>
                    <a:gd name="T106" fmla="*/ 0 h 45"/>
                    <a:gd name="T107" fmla="*/ 61 w 61"/>
                    <a:gd name="T108" fmla="*/ 45 h 4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1" h="45">
                      <a:moveTo>
                        <a:pt x="61" y="0"/>
                      </a:moveTo>
                      <a:lnTo>
                        <a:pt x="61" y="7"/>
                      </a:lnTo>
                      <a:lnTo>
                        <a:pt x="53" y="7"/>
                      </a:lnTo>
                      <a:lnTo>
                        <a:pt x="53" y="15"/>
                      </a:lnTo>
                      <a:lnTo>
                        <a:pt x="45" y="15"/>
                      </a:lnTo>
                      <a:lnTo>
                        <a:pt x="45" y="23"/>
                      </a:lnTo>
                      <a:lnTo>
                        <a:pt x="38" y="23"/>
                      </a:lnTo>
                      <a:lnTo>
                        <a:pt x="38" y="30"/>
                      </a:lnTo>
                      <a:lnTo>
                        <a:pt x="30" y="30"/>
                      </a:lnTo>
                      <a:lnTo>
                        <a:pt x="22" y="30"/>
                      </a:lnTo>
                      <a:lnTo>
                        <a:pt x="22" y="38"/>
                      </a:lnTo>
                      <a:lnTo>
                        <a:pt x="15" y="38"/>
                      </a:lnTo>
                      <a:lnTo>
                        <a:pt x="15" y="45"/>
                      </a:lnTo>
                      <a:lnTo>
                        <a:pt x="7" y="45"/>
                      </a:lnTo>
                      <a:lnTo>
                        <a:pt x="7" y="38"/>
                      </a:lnTo>
                      <a:lnTo>
                        <a:pt x="15" y="38"/>
                      </a:lnTo>
                      <a:lnTo>
                        <a:pt x="7" y="38"/>
                      </a:lnTo>
                      <a:lnTo>
                        <a:pt x="7" y="45"/>
                      </a:lnTo>
                      <a:lnTo>
                        <a:pt x="0" y="45"/>
                      </a:lnTo>
                      <a:lnTo>
                        <a:pt x="0" y="38"/>
                      </a:lnTo>
                      <a:lnTo>
                        <a:pt x="0" y="45"/>
                      </a:lnTo>
                      <a:lnTo>
                        <a:pt x="0" y="38"/>
                      </a:lnTo>
                      <a:lnTo>
                        <a:pt x="7" y="38"/>
                      </a:lnTo>
                      <a:lnTo>
                        <a:pt x="15" y="38"/>
                      </a:lnTo>
                      <a:lnTo>
                        <a:pt x="15" y="30"/>
                      </a:lnTo>
                      <a:lnTo>
                        <a:pt x="22" y="30"/>
                      </a:lnTo>
                      <a:lnTo>
                        <a:pt x="30" y="30"/>
                      </a:lnTo>
                      <a:lnTo>
                        <a:pt x="30" y="23"/>
                      </a:lnTo>
                      <a:lnTo>
                        <a:pt x="38" y="23"/>
                      </a:lnTo>
                      <a:lnTo>
                        <a:pt x="45" y="23"/>
                      </a:lnTo>
                      <a:lnTo>
                        <a:pt x="45" y="15"/>
                      </a:lnTo>
                      <a:lnTo>
                        <a:pt x="53" y="15"/>
                      </a:lnTo>
                      <a:lnTo>
                        <a:pt x="53" y="7"/>
                      </a:lnTo>
                      <a:lnTo>
                        <a:pt x="53" y="0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93" name="Rectangle 929"/>
                <p:cNvSpPr>
                  <a:spLocks noChangeArrowheads="1"/>
                </p:cNvSpPr>
                <p:nvPr/>
              </p:nvSpPr>
              <p:spPr bwMode="auto">
                <a:xfrm>
                  <a:off x="5903" y="4042"/>
                  <a:ext cx="8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94" name="Freeform 930"/>
                <p:cNvSpPr>
                  <a:spLocks/>
                </p:cNvSpPr>
                <p:nvPr/>
              </p:nvSpPr>
              <p:spPr bwMode="auto">
                <a:xfrm>
                  <a:off x="5896" y="4042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95" name="Freeform 931"/>
                <p:cNvSpPr>
                  <a:spLocks/>
                </p:cNvSpPr>
                <p:nvPr/>
              </p:nvSpPr>
              <p:spPr bwMode="auto">
                <a:xfrm>
                  <a:off x="6010" y="3715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96" name="Rectangle 932"/>
                <p:cNvSpPr>
                  <a:spLocks noChangeArrowheads="1"/>
                </p:cNvSpPr>
                <p:nvPr/>
              </p:nvSpPr>
              <p:spPr bwMode="auto">
                <a:xfrm>
                  <a:off x="5166" y="3655"/>
                  <a:ext cx="7" cy="7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97" name="Freeform 933"/>
                <p:cNvSpPr>
                  <a:spLocks/>
                </p:cNvSpPr>
                <p:nvPr/>
              </p:nvSpPr>
              <p:spPr bwMode="auto">
                <a:xfrm>
                  <a:off x="5166" y="3662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98" name="Freeform 934"/>
                <p:cNvSpPr>
                  <a:spLocks/>
                </p:cNvSpPr>
                <p:nvPr/>
              </p:nvSpPr>
              <p:spPr bwMode="auto">
                <a:xfrm>
                  <a:off x="5173" y="3662"/>
                  <a:ext cx="8" cy="15"/>
                </a:xfrm>
                <a:custGeom>
                  <a:avLst/>
                  <a:gdLst>
                    <a:gd name="T0" fmla="*/ 0 w 8"/>
                    <a:gd name="T1" fmla="*/ 0 h 15"/>
                    <a:gd name="T2" fmla="*/ 8 w 8"/>
                    <a:gd name="T3" fmla="*/ 0 h 15"/>
                    <a:gd name="T4" fmla="*/ 8 w 8"/>
                    <a:gd name="T5" fmla="*/ 8 h 15"/>
                    <a:gd name="T6" fmla="*/ 8 w 8"/>
                    <a:gd name="T7" fmla="*/ 15 h 15"/>
                    <a:gd name="T8" fmla="*/ 0 w 8"/>
                    <a:gd name="T9" fmla="*/ 15 h 15"/>
                    <a:gd name="T10" fmla="*/ 0 w 8"/>
                    <a:gd name="T11" fmla="*/ 8 h 15"/>
                    <a:gd name="T12" fmla="*/ 0 w 8"/>
                    <a:gd name="T13" fmla="*/ 0 h 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15"/>
                    <a:gd name="T23" fmla="*/ 8 w 8"/>
                    <a:gd name="T24" fmla="*/ 15 h 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15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8"/>
                      </a:lnTo>
                      <a:lnTo>
                        <a:pt x="8" y="15"/>
                      </a:lnTo>
                      <a:lnTo>
                        <a:pt x="0" y="15"/>
                      </a:ln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99" name="Freeform 935"/>
                <p:cNvSpPr>
                  <a:spLocks/>
                </p:cNvSpPr>
                <p:nvPr/>
              </p:nvSpPr>
              <p:spPr bwMode="auto">
                <a:xfrm>
                  <a:off x="5166" y="3662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00" name="Freeform 936"/>
                <p:cNvSpPr>
                  <a:spLocks/>
                </p:cNvSpPr>
                <p:nvPr/>
              </p:nvSpPr>
              <p:spPr bwMode="auto">
                <a:xfrm>
                  <a:off x="5166" y="3655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01" name="Rectangle 937"/>
                <p:cNvSpPr>
                  <a:spLocks noChangeArrowheads="1"/>
                </p:cNvSpPr>
                <p:nvPr/>
              </p:nvSpPr>
              <p:spPr bwMode="auto">
                <a:xfrm>
                  <a:off x="5173" y="3655"/>
                  <a:ext cx="8" cy="7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02" name="Freeform 938"/>
                <p:cNvSpPr>
                  <a:spLocks/>
                </p:cNvSpPr>
                <p:nvPr/>
              </p:nvSpPr>
              <p:spPr bwMode="auto">
                <a:xfrm>
                  <a:off x="5173" y="3647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03" name="Freeform 939"/>
                <p:cNvSpPr>
                  <a:spLocks/>
                </p:cNvSpPr>
                <p:nvPr/>
              </p:nvSpPr>
              <p:spPr bwMode="auto">
                <a:xfrm>
                  <a:off x="5150" y="3594"/>
                  <a:ext cx="8" cy="0"/>
                </a:xfrm>
                <a:custGeom>
                  <a:avLst/>
                  <a:gdLst>
                    <a:gd name="T0" fmla="*/ 8 w 8"/>
                    <a:gd name="T1" fmla="*/ 0 w 8"/>
                    <a:gd name="T2" fmla="*/ 8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8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04" name="Freeform 940"/>
                <p:cNvSpPr>
                  <a:spLocks/>
                </p:cNvSpPr>
                <p:nvPr/>
              </p:nvSpPr>
              <p:spPr bwMode="auto">
                <a:xfrm>
                  <a:off x="5166" y="3617"/>
                  <a:ext cx="15" cy="7"/>
                </a:xfrm>
                <a:custGeom>
                  <a:avLst/>
                  <a:gdLst>
                    <a:gd name="T0" fmla="*/ 7 w 15"/>
                    <a:gd name="T1" fmla="*/ 7 h 7"/>
                    <a:gd name="T2" fmla="*/ 0 w 15"/>
                    <a:gd name="T3" fmla="*/ 7 h 7"/>
                    <a:gd name="T4" fmla="*/ 0 w 15"/>
                    <a:gd name="T5" fmla="*/ 0 h 7"/>
                    <a:gd name="T6" fmla="*/ 7 w 15"/>
                    <a:gd name="T7" fmla="*/ 0 h 7"/>
                    <a:gd name="T8" fmla="*/ 7 w 15"/>
                    <a:gd name="T9" fmla="*/ 7 h 7"/>
                    <a:gd name="T10" fmla="*/ 15 w 15"/>
                    <a:gd name="T11" fmla="*/ 7 h 7"/>
                    <a:gd name="T12" fmla="*/ 7 w 15"/>
                    <a:gd name="T13" fmla="*/ 7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5"/>
                    <a:gd name="T22" fmla="*/ 0 h 7"/>
                    <a:gd name="T23" fmla="*/ 15 w 15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5" h="7">
                      <a:moveTo>
                        <a:pt x="7" y="7"/>
                      </a:moveTo>
                      <a:lnTo>
                        <a:pt x="0" y="7"/>
                      </a:ln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7" y="7"/>
                      </a:lnTo>
                      <a:lnTo>
                        <a:pt x="15" y="7"/>
                      </a:lnTo>
                      <a:lnTo>
                        <a:pt x="7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05" name="Freeform 941"/>
                <p:cNvSpPr>
                  <a:spLocks/>
                </p:cNvSpPr>
                <p:nvPr/>
              </p:nvSpPr>
              <p:spPr bwMode="auto">
                <a:xfrm>
                  <a:off x="5143" y="3609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06" name="Freeform 942"/>
                <p:cNvSpPr>
                  <a:spLocks/>
                </p:cNvSpPr>
                <p:nvPr/>
              </p:nvSpPr>
              <p:spPr bwMode="auto">
                <a:xfrm>
                  <a:off x="5166" y="3905"/>
                  <a:ext cx="7" cy="8"/>
                </a:xfrm>
                <a:custGeom>
                  <a:avLst/>
                  <a:gdLst>
                    <a:gd name="T0" fmla="*/ 7 w 7"/>
                    <a:gd name="T1" fmla="*/ 8 h 8"/>
                    <a:gd name="T2" fmla="*/ 7 w 7"/>
                    <a:gd name="T3" fmla="*/ 0 h 8"/>
                    <a:gd name="T4" fmla="*/ 7 w 7"/>
                    <a:gd name="T5" fmla="*/ 8 h 8"/>
                    <a:gd name="T6" fmla="*/ 0 w 7"/>
                    <a:gd name="T7" fmla="*/ 8 h 8"/>
                    <a:gd name="T8" fmla="*/ 7 w 7"/>
                    <a:gd name="T9" fmla="*/ 8 h 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8"/>
                    <a:gd name="T17" fmla="*/ 7 w 7"/>
                    <a:gd name="T18" fmla="*/ 8 h 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8">
                      <a:moveTo>
                        <a:pt x="7" y="8"/>
                      </a:moveTo>
                      <a:lnTo>
                        <a:pt x="7" y="0"/>
                      </a:lnTo>
                      <a:lnTo>
                        <a:pt x="7" y="8"/>
                      </a:lnTo>
                      <a:lnTo>
                        <a:pt x="0" y="8"/>
                      </a:lnTo>
                      <a:lnTo>
                        <a:pt x="7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07" name="Freeform 943"/>
                <p:cNvSpPr>
                  <a:spLocks/>
                </p:cNvSpPr>
                <p:nvPr/>
              </p:nvSpPr>
              <p:spPr bwMode="auto">
                <a:xfrm>
                  <a:off x="5166" y="3905"/>
                  <a:ext cx="7" cy="0"/>
                </a:xfrm>
                <a:custGeom>
                  <a:avLst/>
                  <a:gdLst>
                    <a:gd name="T0" fmla="*/ 7 w 7"/>
                    <a:gd name="T1" fmla="*/ 0 w 7"/>
                    <a:gd name="T2" fmla="*/ 7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7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08" name="Rectangle 944"/>
                <p:cNvSpPr>
                  <a:spLocks noChangeArrowheads="1"/>
                </p:cNvSpPr>
                <p:nvPr/>
              </p:nvSpPr>
              <p:spPr bwMode="auto">
                <a:xfrm>
                  <a:off x="5166" y="3882"/>
                  <a:ext cx="7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09" name="Freeform 945"/>
                <p:cNvSpPr>
                  <a:spLocks/>
                </p:cNvSpPr>
                <p:nvPr/>
              </p:nvSpPr>
              <p:spPr bwMode="auto">
                <a:xfrm>
                  <a:off x="5196" y="3662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10" name="Freeform 946"/>
                <p:cNvSpPr>
                  <a:spLocks/>
                </p:cNvSpPr>
                <p:nvPr/>
              </p:nvSpPr>
              <p:spPr bwMode="auto">
                <a:xfrm>
                  <a:off x="5204" y="3655"/>
                  <a:ext cx="0" cy="7"/>
                </a:xfrm>
                <a:custGeom>
                  <a:avLst/>
                  <a:gdLst>
                    <a:gd name="T0" fmla="*/ 7 h 7"/>
                    <a:gd name="T1" fmla="*/ 0 h 7"/>
                    <a:gd name="T2" fmla="*/ 7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11" name="Freeform 947"/>
                <p:cNvSpPr>
                  <a:spLocks/>
                </p:cNvSpPr>
                <p:nvPr/>
              </p:nvSpPr>
              <p:spPr bwMode="auto">
                <a:xfrm>
                  <a:off x="5204" y="3655"/>
                  <a:ext cx="0" cy="7"/>
                </a:xfrm>
                <a:custGeom>
                  <a:avLst/>
                  <a:gdLst>
                    <a:gd name="T0" fmla="*/ 7 h 7"/>
                    <a:gd name="T1" fmla="*/ 0 h 7"/>
                    <a:gd name="T2" fmla="*/ 7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12" name="Freeform 948"/>
                <p:cNvSpPr>
                  <a:spLocks/>
                </p:cNvSpPr>
                <p:nvPr/>
              </p:nvSpPr>
              <p:spPr bwMode="auto">
                <a:xfrm>
                  <a:off x="5181" y="3670"/>
                  <a:ext cx="7" cy="0"/>
                </a:xfrm>
                <a:custGeom>
                  <a:avLst/>
                  <a:gdLst>
                    <a:gd name="T0" fmla="*/ 7 w 7"/>
                    <a:gd name="T1" fmla="*/ 0 w 7"/>
                    <a:gd name="T2" fmla="*/ 7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7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13" name="Freeform 949"/>
                <p:cNvSpPr>
                  <a:spLocks/>
                </p:cNvSpPr>
                <p:nvPr/>
              </p:nvSpPr>
              <p:spPr bwMode="auto">
                <a:xfrm>
                  <a:off x="5181" y="3662"/>
                  <a:ext cx="7" cy="8"/>
                </a:xfrm>
                <a:custGeom>
                  <a:avLst/>
                  <a:gdLst>
                    <a:gd name="T0" fmla="*/ 0 w 7"/>
                    <a:gd name="T1" fmla="*/ 0 h 8"/>
                    <a:gd name="T2" fmla="*/ 7 w 7"/>
                    <a:gd name="T3" fmla="*/ 0 h 8"/>
                    <a:gd name="T4" fmla="*/ 7 w 7"/>
                    <a:gd name="T5" fmla="*/ 8 h 8"/>
                    <a:gd name="T6" fmla="*/ 0 w 7"/>
                    <a:gd name="T7" fmla="*/ 0 h 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8"/>
                    <a:gd name="T14" fmla="*/ 7 w 7"/>
                    <a:gd name="T15" fmla="*/ 8 h 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8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14" name="Freeform 950"/>
                <p:cNvSpPr>
                  <a:spLocks/>
                </p:cNvSpPr>
                <p:nvPr/>
              </p:nvSpPr>
              <p:spPr bwMode="auto">
                <a:xfrm>
                  <a:off x="5181" y="3655"/>
                  <a:ext cx="15" cy="7"/>
                </a:xfrm>
                <a:custGeom>
                  <a:avLst/>
                  <a:gdLst>
                    <a:gd name="T0" fmla="*/ 7 w 15"/>
                    <a:gd name="T1" fmla="*/ 0 h 7"/>
                    <a:gd name="T2" fmla="*/ 15 w 15"/>
                    <a:gd name="T3" fmla="*/ 0 h 7"/>
                    <a:gd name="T4" fmla="*/ 15 w 15"/>
                    <a:gd name="T5" fmla="*/ 7 h 7"/>
                    <a:gd name="T6" fmla="*/ 7 w 15"/>
                    <a:gd name="T7" fmla="*/ 7 h 7"/>
                    <a:gd name="T8" fmla="*/ 0 w 15"/>
                    <a:gd name="T9" fmla="*/ 7 h 7"/>
                    <a:gd name="T10" fmla="*/ 0 w 15"/>
                    <a:gd name="T11" fmla="*/ 0 h 7"/>
                    <a:gd name="T12" fmla="*/ 7 w 15"/>
                    <a:gd name="T13" fmla="*/ 0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5"/>
                    <a:gd name="T22" fmla="*/ 0 h 7"/>
                    <a:gd name="T23" fmla="*/ 15 w 15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5" h="7">
                      <a:moveTo>
                        <a:pt x="7" y="0"/>
                      </a:moveTo>
                      <a:lnTo>
                        <a:pt x="15" y="0"/>
                      </a:lnTo>
                      <a:lnTo>
                        <a:pt x="15" y="7"/>
                      </a:lnTo>
                      <a:lnTo>
                        <a:pt x="7" y="7"/>
                      </a:lnTo>
                      <a:lnTo>
                        <a:pt x="0" y="7"/>
                      </a:lnTo>
                      <a:lnTo>
                        <a:pt x="0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15" name="Freeform 951"/>
                <p:cNvSpPr>
                  <a:spLocks/>
                </p:cNvSpPr>
                <p:nvPr/>
              </p:nvSpPr>
              <p:spPr bwMode="auto">
                <a:xfrm>
                  <a:off x="5181" y="3639"/>
                  <a:ext cx="7" cy="8"/>
                </a:xfrm>
                <a:custGeom>
                  <a:avLst/>
                  <a:gdLst>
                    <a:gd name="T0" fmla="*/ 7 w 7"/>
                    <a:gd name="T1" fmla="*/ 0 h 8"/>
                    <a:gd name="T2" fmla="*/ 7 w 7"/>
                    <a:gd name="T3" fmla="*/ 8 h 8"/>
                    <a:gd name="T4" fmla="*/ 0 w 7"/>
                    <a:gd name="T5" fmla="*/ 8 h 8"/>
                    <a:gd name="T6" fmla="*/ 7 w 7"/>
                    <a:gd name="T7" fmla="*/ 8 h 8"/>
                    <a:gd name="T8" fmla="*/ 0 w 7"/>
                    <a:gd name="T9" fmla="*/ 8 h 8"/>
                    <a:gd name="T10" fmla="*/ 0 w 7"/>
                    <a:gd name="T11" fmla="*/ 0 h 8"/>
                    <a:gd name="T12" fmla="*/ 7 w 7"/>
                    <a:gd name="T13" fmla="*/ 0 h 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"/>
                    <a:gd name="T22" fmla="*/ 0 h 8"/>
                    <a:gd name="T23" fmla="*/ 7 w 7"/>
                    <a:gd name="T24" fmla="*/ 8 h 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" h="8">
                      <a:moveTo>
                        <a:pt x="7" y="0"/>
                      </a:moveTo>
                      <a:lnTo>
                        <a:pt x="7" y="8"/>
                      </a:lnTo>
                      <a:lnTo>
                        <a:pt x="0" y="8"/>
                      </a:lnTo>
                      <a:lnTo>
                        <a:pt x="7" y="8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16" name="Freeform 952"/>
                <p:cNvSpPr>
                  <a:spLocks/>
                </p:cNvSpPr>
                <p:nvPr/>
              </p:nvSpPr>
              <p:spPr bwMode="auto">
                <a:xfrm>
                  <a:off x="5181" y="3662"/>
                  <a:ext cx="15" cy="15"/>
                </a:xfrm>
                <a:custGeom>
                  <a:avLst/>
                  <a:gdLst>
                    <a:gd name="T0" fmla="*/ 15 w 15"/>
                    <a:gd name="T1" fmla="*/ 8 h 15"/>
                    <a:gd name="T2" fmla="*/ 15 w 15"/>
                    <a:gd name="T3" fmla="*/ 0 h 15"/>
                    <a:gd name="T4" fmla="*/ 15 w 15"/>
                    <a:gd name="T5" fmla="*/ 8 h 15"/>
                    <a:gd name="T6" fmla="*/ 15 w 15"/>
                    <a:gd name="T7" fmla="*/ 15 h 15"/>
                    <a:gd name="T8" fmla="*/ 7 w 15"/>
                    <a:gd name="T9" fmla="*/ 15 h 15"/>
                    <a:gd name="T10" fmla="*/ 0 w 15"/>
                    <a:gd name="T11" fmla="*/ 15 h 15"/>
                    <a:gd name="T12" fmla="*/ 0 w 15"/>
                    <a:gd name="T13" fmla="*/ 8 h 15"/>
                    <a:gd name="T14" fmla="*/ 7 w 15"/>
                    <a:gd name="T15" fmla="*/ 8 h 15"/>
                    <a:gd name="T16" fmla="*/ 15 w 15"/>
                    <a:gd name="T17" fmla="*/ 8 h 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"/>
                    <a:gd name="T28" fmla="*/ 0 h 15"/>
                    <a:gd name="T29" fmla="*/ 15 w 15"/>
                    <a:gd name="T30" fmla="*/ 15 h 1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" h="15">
                      <a:moveTo>
                        <a:pt x="15" y="8"/>
                      </a:moveTo>
                      <a:lnTo>
                        <a:pt x="15" y="0"/>
                      </a:lnTo>
                      <a:lnTo>
                        <a:pt x="15" y="8"/>
                      </a:lnTo>
                      <a:lnTo>
                        <a:pt x="15" y="15"/>
                      </a:lnTo>
                      <a:lnTo>
                        <a:pt x="7" y="15"/>
                      </a:lnTo>
                      <a:lnTo>
                        <a:pt x="0" y="15"/>
                      </a:lnTo>
                      <a:lnTo>
                        <a:pt x="0" y="8"/>
                      </a:lnTo>
                      <a:lnTo>
                        <a:pt x="7" y="8"/>
                      </a:lnTo>
                      <a:lnTo>
                        <a:pt x="15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17" name="Freeform 953"/>
                <p:cNvSpPr>
                  <a:spLocks/>
                </p:cNvSpPr>
                <p:nvPr/>
              </p:nvSpPr>
              <p:spPr bwMode="auto">
                <a:xfrm>
                  <a:off x="5196" y="3655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18" name="Freeform 954"/>
                <p:cNvSpPr>
                  <a:spLocks/>
                </p:cNvSpPr>
                <p:nvPr/>
              </p:nvSpPr>
              <p:spPr bwMode="auto">
                <a:xfrm>
                  <a:off x="5166" y="3639"/>
                  <a:ext cx="15" cy="8"/>
                </a:xfrm>
                <a:custGeom>
                  <a:avLst/>
                  <a:gdLst>
                    <a:gd name="T0" fmla="*/ 0 w 15"/>
                    <a:gd name="T1" fmla="*/ 8 h 8"/>
                    <a:gd name="T2" fmla="*/ 7 w 15"/>
                    <a:gd name="T3" fmla="*/ 0 h 8"/>
                    <a:gd name="T4" fmla="*/ 15 w 15"/>
                    <a:gd name="T5" fmla="*/ 0 h 8"/>
                    <a:gd name="T6" fmla="*/ 15 w 15"/>
                    <a:gd name="T7" fmla="*/ 8 h 8"/>
                    <a:gd name="T8" fmla="*/ 7 w 15"/>
                    <a:gd name="T9" fmla="*/ 8 h 8"/>
                    <a:gd name="T10" fmla="*/ 0 w 15"/>
                    <a:gd name="T11" fmla="*/ 8 h 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"/>
                    <a:gd name="T19" fmla="*/ 0 h 8"/>
                    <a:gd name="T20" fmla="*/ 15 w 15"/>
                    <a:gd name="T21" fmla="*/ 8 h 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" h="8">
                      <a:moveTo>
                        <a:pt x="0" y="8"/>
                      </a:moveTo>
                      <a:lnTo>
                        <a:pt x="7" y="0"/>
                      </a:lnTo>
                      <a:lnTo>
                        <a:pt x="15" y="0"/>
                      </a:lnTo>
                      <a:lnTo>
                        <a:pt x="15" y="8"/>
                      </a:lnTo>
                      <a:lnTo>
                        <a:pt x="7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19" name="Freeform 955"/>
                <p:cNvSpPr>
                  <a:spLocks/>
                </p:cNvSpPr>
                <p:nvPr/>
              </p:nvSpPr>
              <p:spPr bwMode="auto">
                <a:xfrm>
                  <a:off x="5173" y="3662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20" name="Freeform 956"/>
                <p:cNvSpPr>
                  <a:spLocks/>
                </p:cNvSpPr>
                <p:nvPr/>
              </p:nvSpPr>
              <p:spPr bwMode="auto">
                <a:xfrm>
                  <a:off x="5219" y="3875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21" name="Rectangle 957"/>
                <p:cNvSpPr>
                  <a:spLocks noChangeArrowheads="1"/>
                </p:cNvSpPr>
                <p:nvPr/>
              </p:nvSpPr>
              <p:spPr bwMode="auto">
                <a:xfrm>
                  <a:off x="5211" y="3867"/>
                  <a:ext cx="8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22" name="Freeform 958"/>
                <p:cNvSpPr>
                  <a:spLocks/>
                </p:cNvSpPr>
                <p:nvPr/>
              </p:nvSpPr>
              <p:spPr bwMode="auto">
                <a:xfrm>
                  <a:off x="5188" y="3860"/>
                  <a:ext cx="23" cy="15"/>
                </a:xfrm>
                <a:custGeom>
                  <a:avLst/>
                  <a:gdLst>
                    <a:gd name="T0" fmla="*/ 8 w 23"/>
                    <a:gd name="T1" fmla="*/ 7 h 15"/>
                    <a:gd name="T2" fmla="*/ 16 w 23"/>
                    <a:gd name="T3" fmla="*/ 7 h 15"/>
                    <a:gd name="T4" fmla="*/ 8 w 23"/>
                    <a:gd name="T5" fmla="*/ 7 h 15"/>
                    <a:gd name="T6" fmla="*/ 8 w 23"/>
                    <a:gd name="T7" fmla="*/ 0 h 15"/>
                    <a:gd name="T8" fmla="*/ 16 w 23"/>
                    <a:gd name="T9" fmla="*/ 0 h 15"/>
                    <a:gd name="T10" fmla="*/ 23 w 23"/>
                    <a:gd name="T11" fmla="*/ 0 h 15"/>
                    <a:gd name="T12" fmla="*/ 23 w 23"/>
                    <a:gd name="T13" fmla="*/ 7 h 15"/>
                    <a:gd name="T14" fmla="*/ 16 w 23"/>
                    <a:gd name="T15" fmla="*/ 7 h 15"/>
                    <a:gd name="T16" fmla="*/ 16 w 23"/>
                    <a:gd name="T17" fmla="*/ 15 h 15"/>
                    <a:gd name="T18" fmla="*/ 8 w 23"/>
                    <a:gd name="T19" fmla="*/ 15 h 15"/>
                    <a:gd name="T20" fmla="*/ 0 w 23"/>
                    <a:gd name="T21" fmla="*/ 15 h 15"/>
                    <a:gd name="T22" fmla="*/ 0 w 23"/>
                    <a:gd name="T23" fmla="*/ 7 h 15"/>
                    <a:gd name="T24" fmla="*/ 8 w 23"/>
                    <a:gd name="T25" fmla="*/ 7 h 1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3"/>
                    <a:gd name="T40" fmla="*/ 0 h 15"/>
                    <a:gd name="T41" fmla="*/ 23 w 23"/>
                    <a:gd name="T42" fmla="*/ 15 h 1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3" h="15">
                      <a:moveTo>
                        <a:pt x="8" y="7"/>
                      </a:moveTo>
                      <a:lnTo>
                        <a:pt x="16" y="7"/>
                      </a:lnTo>
                      <a:lnTo>
                        <a:pt x="8" y="7"/>
                      </a:lnTo>
                      <a:lnTo>
                        <a:pt x="8" y="0"/>
                      </a:lnTo>
                      <a:lnTo>
                        <a:pt x="16" y="0"/>
                      </a:lnTo>
                      <a:lnTo>
                        <a:pt x="23" y="0"/>
                      </a:lnTo>
                      <a:lnTo>
                        <a:pt x="23" y="7"/>
                      </a:lnTo>
                      <a:lnTo>
                        <a:pt x="16" y="7"/>
                      </a:lnTo>
                      <a:lnTo>
                        <a:pt x="16" y="15"/>
                      </a:lnTo>
                      <a:lnTo>
                        <a:pt x="8" y="15"/>
                      </a:lnTo>
                      <a:lnTo>
                        <a:pt x="0" y="15"/>
                      </a:lnTo>
                      <a:lnTo>
                        <a:pt x="0" y="7"/>
                      </a:lnTo>
                      <a:lnTo>
                        <a:pt x="8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23" name="Freeform 959"/>
                <p:cNvSpPr>
                  <a:spLocks/>
                </p:cNvSpPr>
                <p:nvPr/>
              </p:nvSpPr>
              <p:spPr bwMode="auto">
                <a:xfrm>
                  <a:off x="5196" y="3677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24" name="Freeform 960"/>
                <p:cNvSpPr>
                  <a:spLocks/>
                </p:cNvSpPr>
                <p:nvPr/>
              </p:nvSpPr>
              <p:spPr bwMode="auto">
                <a:xfrm>
                  <a:off x="5204" y="3670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25" name="Freeform 961"/>
                <p:cNvSpPr>
                  <a:spLocks/>
                </p:cNvSpPr>
                <p:nvPr/>
              </p:nvSpPr>
              <p:spPr bwMode="auto">
                <a:xfrm>
                  <a:off x="5204" y="3670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26" name="Freeform 962"/>
                <p:cNvSpPr>
                  <a:spLocks/>
                </p:cNvSpPr>
                <p:nvPr/>
              </p:nvSpPr>
              <p:spPr bwMode="auto">
                <a:xfrm>
                  <a:off x="5196" y="3670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27" name="Freeform 963"/>
                <p:cNvSpPr>
                  <a:spLocks/>
                </p:cNvSpPr>
                <p:nvPr/>
              </p:nvSpPr>
              <p:spPr bwMode="auto">
                <a:xfrm>
                  <a:off x="5082" y="4088"/>
                  <a:ext cx="15" cy="7"/>
                </a:xfrm>
                <a:custGeom>
                  <a:avLst/>
                  <a:gdLst>
                    <a:gd name="T0" fmla="*/ 0 w 15"/>
                    <a:gd name="T1" fmla="*/ 7 h 7"/>
                    <a:gd name="T2" fmla="*/ 0 w 15"/>
                    <a:gd name="T3" fmla="*/ 0 h 7"/>
                    <a:gd name="T4" fmla="*/ 7 w 15"/>
                    <a:gd name="T5" fmla="*/ 0 h 7"/>
                    <a:gd name="T6" fmla="*/ 15 w 15"/>
                    <a:gd name="T7" fmla="*/ 0 h 7"/>
                    <a:gd name="T8" fmla="*/ 15 w 15"/>
                    <a:gd name="T9" fmla="*/ 7 h 7"/>
                    <a:gd name="T10" fmla="*/ 7 w 15"/>
                    <a:gd name="T11" fmla="*/ 7 h 7"/>
                    <a:gd name="T12" fmla="*/ 0 w 15"/>
                    <a:gd name="T13" fmla="*/ 7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5"/>
                    <a:gd name="T22" fmla="*/ 0 h 7"/>
                    <a:gd name="T23" fmla="*/ 15 w 15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5"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15" y="0"/>
                      </a:lnTo>
                      <a:lnTo>
                        <a:pt x="15" y="7"/>
                      </a:lnTo>
                      <a:lnTo>
                        <a:pt x="7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28" name="Freeform 964"/>
                <p:cNvSpPr>
                  <a:spLocks/>
                </p:cNvSpPr>
                <p:nvPr/>
              </p:nvSpPr>
              <p:spPr bwMode="auto">
                <a:xfrm>
                  <a:off x="5067" y="4346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29" name="Rectangle 965"/>
                <p:cNvSpPr>
                  <a:spLocks noChangeArrowheads="1"/>
                </p:cNvSpPr>
                <p:nvPr/>
              </p:nvSpPr>
              <p:spPr bwMode="auto">
                <a:xfrm>
                  <a:off x="5059" y="4156"/>
                  <a:ext cx="8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30" name="Freeform 966"/>
                <p:cNvSpPr>
                  <a:spLocks/>
                </p:cNvSpPr>
                <p:nvPr/>
              </p:nvSpPr>
              <p:spPr bwMode="auto">
                <a:xfrm>
                  <a:off x="5166" y="4156"/>
                  <a:ext cx="15" cy="8"/>
                </a:xfrm>
                <a:custGeom>
                  <a:avLst/>
                  <a:gdLst>
                    <a:gd name="T0" fmla="*/ 15 w 15"/>
                    <a:gd name="T1" fmla="*/ 8 h 8"/>
                    <a:gd name="T2" fmla="*/ 7 w 15"/>
                    <a:gd name="T3" fmla="*/ 8 h 8"/>
                    <a:gd name="T4" fmla="*/ 0 w 15"/>
                    <a:gd name="T5" fmla="*/ 8 h 8"/>
                    <a:gd name="T6" fmla="*/ 7 w 15"/>
                    <a:gd name="T7" fmla="*/ 8 h 8"/>
                    <a:gd name="T8" fmla="*/ 7 w 15"/>
                    <a:gd name="T9" fmla="*/ 0 h 8"/>
                    <a:gd name="T10" fmla="*/ 15 w 15"/>
                    <a:gd name="T11" fmla="*/ 0 h 8"/>
                    <a:gd name="T12" fmla="*/ 15 w 15"/>
                    <a:gd name="T13" fmla="*/ 8 h 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5"/>
                    <a:gd name="T22" fmla="*/ 0 h 8"/>
                    <a:gd name="T23" fmla="*/ 15 w 15"/>
                    <a:gd name="T24" fmla="*/ 8 h 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5" h="8">
                      <a:moveTo>
                        <a:pt x="15" y="8"/>
                      </a:moveTo>
                      <a:lnTo>
                        <a:pt x="7" y="8"/>
                      </a:lnTo>
                      <a:lnTo>
                        <a:pt x="0" y="8"/>
                      </a:lnTo>
                      <a:lnTo>
                        <a:pt x="7" y="8"/>
                      </a:lnTo>
                      <a:lnTo>
                        <a:pt x="7" y="0"/>
                      </a:lnTo>
                      <a:lnTo>
                        <a:pt x="15" y="0"/>
                      </a:lnTo>
                      <a:lnTo>
                        <a:pt x="15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31" name="Freeform 967"/>
                <p:cNvSpPr>
                  <a:spLocks/>
                </p:cNvSpPr>
                <p:nvPr/>
              </p:nvSpPr>
              <p:spPr bwMode="auto">
                <a:xfrm>
                  <a:off x="5166" y="3601"/>
                  <a:ext cx="15" cy="8"/>
                </a:xfrm>
                <a:custGeom>
                  <a:avLst/>
                  <a:gdLst>
                    <a:gd name="T0" fmla="*/ 7 w 15"/>
                    <a:gd name="T1" fmla="*/ 0 h 8"/>
                    <a:gd name="T2" fmla="*/ 15 w 15"/>
                    <a:gd name="T3" fmla="*/ 0 h 8"/>
                    <a:gd name="T4" fmla="*/ 15 w 15"/>
                    <a:gd name="T5" fmla="*/ 8 h 8"/>
                    <a:gd name="T6" fmla="*/ 7 w 15"/>
                    <a:gd name="T7" fmla="*/ 8 h 8"/>
                    <a:gd name="T8" fmla="*/ 0 w 15"/>
                    <a:gd name="T9" fmla="*/ 8 h 8"/>
                    <a:gd name="T10" fmla="*/ 0 w 15"/>
                    <a:gd name="T11" fmla="*/ 0 h 8"/>
                    <a:gd name="T12" fmla="*/ 7 w 15"/>
                    <a:gd name="T13" fmla="*/ 0 h 8"/>
                    <a:gd name="T14" fmla="*/ 0 w 15"/>
                    <a:gd name="T15" fmla="*/ 0 h 8"/>
                    <a:gd name="T16" fmla="*/ 7 w 15"/>
                    <a:gd name="T17" fmla="*/ 0 h 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"/>
                    <a:gd name="T28" fmla="*/ 0 h 8"/>
                    <a:gd name="T29" fmla="*/ 15 w 15"/>
                    <a:gd name="T30" fmla="*/ 8 h 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" h="8">
                      <a:moveTo>
                        <a:pt x="7" y="0"/>
                      </a:moveTo>
                      <a:lnTo>
                        <a:pt x="15" y="0"/>
                      </a:lnTo>
                      <a:lnTo>
                        <a:pt x="15" y="8"/>
                      </a:lnTo>
                      <a:lnTo>
                        <a:pt x="7" y="8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32" name="Freeform 968"/>
                <p:cNvSpPr>
                  <a:spLocks/>
                </p:cNvSpPr>
                <p:nvPr/>
              </p:nvSpPr>
              <p:spPr bwMode="auto">
                <a:xfrm>
                  <a:off x="5166" y="3601"/>
                  <a:ext cx="15" cy="8"/>
                </a:xfrm>
                <a:custGeom>
                  <a:avLst/>
                  <a:gdLst>
                    <a:gd name="T0" fmla="*/ 7 w 15"/>
                    <a:gd name="T1" fmla="*/ 0 h 8"/>
                    <a:gd name="T2" fmla="*/ 15 w 15"/>
                    <a:gd name="T3" fmla="*/ 0 h 8"/>
                    <a:gd name="T4" fmla="*/ 15 w 15"/>
                    <a:gd name="T5" fmla="*/ 8 h 8"/>
                    <a:gd name="T6" fmla="*/ 7 w 15"/>
                    <a:gd name="T7" fmla="*/ 8 h 8"/>
                    <a:gd name="T8" fmla="*/ 0 w 15"/>
                    <a:gd name="T9" fmla="*/ 8 h 8"/>
                    <a:gd name="T10" fmla="*/ 0 w 15"/>
                    <a:gd name="T11" fmla="*/ 0 h 8"/>
                    <a:gd name="T12" fmla="*/ 7 w 15"/>
                    <a:gd name="T13" fmla="*/ 0 h 8"/>
                    <a:gd name="T14" fmla="*/ 0 w 15"/>
                    <a:gd name="T15" fmla="*/ 0 h 8"/>
                    <a:gd name="T16" fmla="*/ 7 w 15"/>
                    <a:gd name="T17" fmla="*/ 0 h 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"/>
                    <a:gd name="T28" fmla="*/ 0 h 8"/>
                    <a:gd name="T29" fmla="*/ 15 w 15"/>
                    <a:gd name="T30" fmla="*/ 8 h 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" h="8">
                      <a:moveTo>
                        <a:pt x="7" y="0"/>
                      </a:moveTo>
                      <a:lnTo>
                        <a:pt x="15" y="0"/>
                      </a:lnTo>
                      <a:lnTo>
                        <a:pt x="15" y="8"/>
                      </a:lnTo>
                      <a:lnTo>
                        <a:pt x="7" y="8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33" name="Rectangle 969"/>
                <p:cNvSpPr>
                  <a:spLocks noChangeArrowheads="1"/>
                </p:cNvSpPr>
                <p:nvPr/>
              </p:nvSpPr>
              <p:spPr bwMode="auto">
                <a:xfrm>
                  <a:off x="5333" y="4300"/>
                  <a:ext cx="7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34" name="Freeform 970"/>
                <p:cNvSpPr>
                  <a:spLocks/>
                </p:cNvSpPr>
                <p:nvPr/>
              </p:nvSpPr>
              <p:spPr bwMode="auto">
                <a:xfrm>
                  <a:off x="5363" y="4224"/>
                  <a:ext cx="16" cy="0"/>
                </a:xfrm>
                <a:custGeom>
                  <a:avLst/>
                  <a:gdLst>
                    <a:gd name="T0" fmla="*/ 8 w 16"/>
                    <a:gd name="T1" fmla="*/ 16 w 16"/>
                    <a:gd name="T2" fmla="*/ 8 w 16"/>
                    <a:gd name="T3" fmla="*/ 0 w 16"/>
                    <a:gd name="T4" fmla="*/ 8 w 16"/>
                    <a:gd name="T5" fmla="*/ 0 60000 65536"/>
                    <a:gd name="T6" fmla="*/ 0 60000 65536"/>
                    <a:gd name="T7" fmla="*/ 0 60000 65536"/>
                    <a:gd name="T8" fmla="*/ 0 60000 65536"/>
                    <a:gd name="T9" fmla="*/ 0 60000 65536"/>
                    <a:gd name="T10" fmla="*/ 0 w 16"/>
                    <a:gd name="T11" fmla="*/ 16 w 16"/>
                  </a:gdLst>
                  <a:ahLst/>
                  <a:cxnLst>
                    <a:cxn ang="T5">
                      <a:pos x="T0" y="0"/>
                    </a:cxn>
                    <a:cxn ang="T6">
                      <a:pos x="T1" y="0"/>
                    </a:cxn>
                    <a:cxn ang="T7">
                      <a:pos x="T2" y="0"/>
                    </a:cxn>
                    <a:cxn ang="T8">
                      <a:pos x="T3" y="0"/>
                    </a:cxn>
                    <a:cxn ang="T9">
                      <a:pos x="T4" y="0"/>
                    </a:cxn>
                  </a:cxnLst>
                  <a:rect l="T10" t="0" r="T11" b="0"/>
                  <a:pathLst>
                    <a:path w="16">
                      <a:moveTo>
                        <a:pt x="8" y="0"/>
                      </a:moveTo>
                      <a:lnTo>
                        <a:pt x="16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35" name="Freeform 971"/>
                <p:cNvSpPr>
                  <a:spLocks/>
                </p:cNvSpPr>
                <p:nvPr/>
              </p:nvSpPr>
              <p:spPr bwMode="auto">
                <a:xfrm>
                  <a:off x="5363" y="4217"/>
                  <a:ext cx="16" cy="7"/>
                </a:xfrm>
                <a:custGeom>
                  <a:avLst/>
                  <a:gdLst>
                    <a:gd name="T0" fmla="*/ 8 w 16"/>
                    <a:gd name="T1" fmla="*/ 7 h 7"/>
                    <a:gd name="T2" fmla="*/ 8 w 16"/>
                    <a:gd name="T3" fmla="*/ 0 h 7"/>
                    <a:gd name="T4" fmla="*/ 16 w 16"/>
                    <a:gd name="T5" fmla="*/ 0 h 7"/>
                    <a:gd name="T6" fmla="*/ 16 w 16"/>
                    <a:gd name="T7" fmla="*/ 7 h 7"/>
                    <a:gd name="T8" fmla="*/ 8 w 16"/>
                    <a:gd name="T9" fmla="*/ 7 h 7"/>
                    <a:gd name="T10" fmla="*/ 0 w 16"/>
                    <a:gd name="T11" fmla="*/ 7 h 7"/>
                    <a:gd name="T12" fmla="*/ 8 w 16"/>
                    <a:gd name="T13" fmla="*/ 7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6"/>
                    <a:gd name="T22" fmla="*/ 0 h 7"/>
                    <a:gd name="T23" fmla="*/ 16 w 16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6" h="7">
                      <a:moveTo>
                        <a:pt x="8" y="7"/>
                      </a:moveTo>
                      <a:lnTo>
                        <a:pt x="8" y="0"/>
                      </a:lnTo>
                      <a:lnTo>
                        <a:pt x="16" y="0"/>
                      </a:lnTo>
                      <a:lnTo>
                        <a:pt x="16" y="7"/>
                      </a:lnTo>
                      <a:lnTo>
                        <a:pt x="8" y="7"/>
                      </a:lnTo>
                      <a:lnTo>
                        <a:pt x="0" y="7"/>
                      </a:lnTo>
                      <a:lnTo>
                        <a:pt x="8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36" name="Rectangle 972"/>
                <p:cNvSpPr>
                  <a:spLocks noChangeArrowheads="1"/>
                </p:cNvSpPr>
                <p:nvPr/>
              </p:nvSpPr>
              <p:spPr bwMode="auto">
                <a:xfrm>
                  <a:off x="5363" y="4179"/>
                  <a:ext cx="8" cy="7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37" name="Freeform 973"/>
                <p:cNvSpPr>
                  <a:spLocks/>
                </p:cNvSpPr>
                <p:nvPr/>
              </p:nvSpPr>
              <p:spPr bwMode="auto">
                <a:xfrm>
                  <a:off x="5363" y="4179"/>
                  <a:ext cx="8" cy="7"/>
                </a:xfrm>
                <a:custGeom>
                  <a:avLst/>
                  <a:gdLst>
                    <a:gd name="T0" fmla="*/ 0 w 8"/>
                    <a:gd name="T1" fmla="*/ 0 h 7"/>
                    <a:gd name="T2" fmla="*/ 8 w 8"/>
                    <a:gd name="T3" fmla="*/ 0 h 7"/>
                    <a:gd name="T4" fmla="*/ 0 w 8"/>
                    <a:gd name="T5" fmla="*/ 0 h 7"/>
                    <a:gd name="T6" fmla="*/ 0 w 8"/>
                    <a:gd name="T7" fmla="*/ 7 h 7"/>
                    <a:gd name="T8" fmla="*/ 0 w 8"/>
                    <a:gd name="T9" fmla="*/ 0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7"/>
                    <a:gd name="T17" fmla="*/ 8 w 8"/>
                    <a:gd name="T18" fmla="*/ 7 h 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7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38" name="Rectangle 974"/>
                <p:cNvSpPr>
                  <a:spLocks noChangeArrowheads="1"/>
                </p:cNvSpPr>
                <p:nvPr/>
              </p:nvSpPr>
              <p:spPr bwMode="auto">
                <a:xfrm>
                  <a:off x="5333" y="4164"/>
                  <a:ext cx="7" cy="7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39" name="Freeform 975"/>
                <p:cNvSpPr>
                  <a:spLocks/>
                </p:cNvSpPr>
                <p:nvPr/>
              </p:nvSpPr>
              <p:spPr bwMode="auto">
                <a:xfrm>
                  <a:off x="5379" y="3601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40" name="Rectangle 976"/>
                <p:cNvSpPr>
                  <a:spLocks noChangeArrowheads="1"/>
                </p:cNvSpPr>
                <p:nvPr/>
              </p:nvSpPr>
              <p:spPr bwMode="auto">
                <a:xfrm>
                  <a:off x="5379" y="3601"/>
                  <a:ext cx="7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41" name="Rectangle 977"/>
                <p:cNvSpPr>
                  <a:spLocks noChangeArrowheads="1"/>
                </p:cNvSpPr>
                <p:nvPr/>
              </p:nvSpPr>
              <p:spPr bwMode="auto">
                <a:xfrm>
                  <a:off x="5371" y="3601"/>
                  <a:ext cx="8" cy="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42" name="Freeform 978"/>
                <p:cNvSpPr>
                  <a:spLocks/>
                </p:cNvSpPr>
                <p:nvPr/>
              </p:nvSpPr>
              <p:spPr bwMode="auto">
                <a:xfrm>
                  <a:off x="5371" y="3609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43" name="Freeform 979"/>
                <p:cNvSpPr>
                  <a:spLocks/>
                </p:cNvSpPr>
                <p:nvPr/>
              </p:nvSpPr>
              <p:spPr bwMode="auto">
                <a:xfrm>
                  <a:off x="5310" y="4065"/>
                  <a:ext cx="15" cy="7"/>
                </a:xfrm>
                <a:custGeom>
                  <a:avLst/>
                  <a:gdLst>
                    <a:gd name="T0" fmla="*/ 0 w 15"/>
                    <a:gd name="T1" fmla="*/ 0 h 7"/>
                    <a:gd name="T2" fmla="*/ 8 w 15"/>
                    <a:gd name="T3" fmla="*/ 0 h 7"/>
                    <a:gd name="T4" fmla="*/ 15 w 15"/>
                    <a:gd name="T5" fmla="*/ 7 h 7"/>
                    <a:gd name="T6" fmla="*/ 8 w 15"/>
                    <a:gd name="T7" fmla="*/ 7 h 7"/>
                    <a:gd name="T8" fmla="*/ 8 w 15"/>
                    <a:gd name="T9" fmla="*/ 0 h 7"/>
                    <a:gd name="T10" fmla="*/ 0 w 15"/>
                    <a:gd name="T11" fmla="*/ 0 h 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"/>
                    <a:gd name="T19" fmla="*/ 0 h 7"/>
                    <a:gd name="T20" fmla="*/ 15 w 15"/>
                    <a:gd name="T21" fmla="*/ 7 h 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" h="7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5" y="7"/>
                      </a:lnTo>
                      <a:lnTo>
                        <a:pt x="8" y="7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44" name="Freeform 980"/>
                <p:cNvSpPr>
                  <a:spLocks/>
                </p:cNvSpPr>
                <p:nvPr/>
              </p:nvSpPr>
              <p:spPr bwMode="auto">
                <a:xfrm>
                  <a:off x="5318" y="3913"/>
                  <a:ext cx="30" cy="30"/>
                </a:xfrm>
                <a:custGeom>
                  <a:avLst/>
                  <a:gdLst>
                    <a:gd name="T0" fmla="*/ 22 w 30"/>
                    <a:gd name="T1" fmla="*/ 30 h 30"/>
                    <a:gd name="T2" fmla="*/ 22 w 30"/>
                    <a:gd name="T3" fmla="*/ 23 h 30"/>
                    <a:gd name="T4" fmla="*/ 22 w 30"/>
                    <a:gd name="T5" fmla="*/ 15 h 30"/>
                    <a:gd name="T6" fmla="*/ 15 w 30"/>
                    <a:gd name="T7" fmla="*/ 15 h 30"/>
                    <a:gd name="T8" fmla="*/ 7 w 30"/>
                    <a:gd name="T9" fmla="*/ 15 h 30"/>
                    <a:gd name="T10" fmla="*/ 7 w 30"/>
                    <a:gd name="T11" fmla="*/ 7 h 30"/>
                    <a:gd name="T12" fmla="*/ 0 w 30"/>
                    <a:gd name="T13" fmla="*/ 7 h 30"/>
                    <a:gd name="T14" fmla="*/ 0 w 30"/>
                    <a:gd name="T15" fmla="*/ 0 h 30"/>
                    <a:gd name="T16" fmla="*/ 0 w 30"/>
                    <a:gd name="T17" fmla="*/ 7 h 30"/>
                    <a:gd name="T18" fmla="*/ 7 w 30"/>
                    <a:gd name="T19" fmla="*/ 7 h 30"/>
                    <a:gd name="T20" fmla="*/ 7 w 30"/>
                    <a:gd name="T21" fmla="*/ 15 h 30"/>
                    <a:gd name="T22" fmla="*/ 15 w 30"/>
                    <a:gd name="T23" fmla="*/ 15 h 30"/>
                    <a:gd name="T24" fmla="*/ 22 w 30"/>
                    <a:gd name="T25" fmla="*/ 15 h 30"/>
                    <a:gd name="T26" fmla="*/ 22 w 30"/>
                    <a:gd name="T27" fmla="*/ 23 h 30"/>
                    <a:gd name="T28" fmla="*/ 30 w 30"/>
                    <a:gd name="T29" fmla="*/ 23 h 30"/>
                    <a:gd name="T30" fmla="*/ 22 w 30"/>
                    <a:gd name="T31" fmla="*/ 30 h 3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0"/>
                    <a:gd name="T49" fmla="*/ 0 h 30"/>
                    <a:gd name="T50" fmla="*/ 30 w 30"/>
                    <a:gd name="T51" fmla="*/ 30 h 3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0" h="30">
                      <a:moveTo>
                        <a:pt x="22" y="30"/>
                      </a:moveTo>
                      <a:lnTo>
                        <a:pt x="22" y="23"/>
                      </a:lnTo>
                      <a:lnTo>
                        <a:pt x="22" y="15"/>
                      </a:lnTo>
                      <a:lnTo>
                        <a:pt x="15" y="15"/>
                      </a:lnTo>
                      <a:lnTo>
                        <a:pt x="7" y="15"/>
                      </a:lnTo>
                      <a:lnTo>
                        <a:pt x="7" y="7"/>
                      </a:lnTo>
                      <a:lnTo>
                        <a:pt x="0" y="7"/>
                      </a:lnTo>
                      <a:lnTo>
                        <a:pt x="0" y="0"/>
                      </a:lnTo>
                      <a:lnTo>
                        <a:pt x="0" y="7"/>
                      </a:lnTo>
                      <a:lnTo>
                        <a:pt x="7" y="7"/>
                      </a:lnTo>
                      <a:lnTo>
                        <a:pt x="7" y="15"/>
                      </a:lnTo>
                      <a:lnTo>
                        <a:pt x="15" y="15"/>
                      </a:lnTo>
                      <a:lnTo>
                        <a:pt x="22" y="15"/>
                      </a:lnTo>
                      <a:lnTo>
                        <a:pt x="22" y="23"/>
                      </a:lnTo>
                      <a:lnTo>
                        <a:pt x="30" y="23"/>
                      </a:lnTo>
                      <a:lnTo>
                        <a:pt x="22" y="3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45" name="Freeform 981"/>
                <p:cNvSpPr>
                  <a:spLocks/>
                </p:cNvSpPr>
                <p:nvPr/>
              </p:nvSpPr>
              <p:spPr bwMode="auto">
                <a:xfrm>
                  <a:off x="5371" y="3966"/>
                  <a:ext cx="23" cy="0"/>
                </a:xfrm>
                <a:custGeom>
                  <a:avLst/>
                  <a:gdLst>
                    <a:gd name="T0" fmla="*/ 23 w 23"/>
                    <a:gd name="T1" fmla="*/ 15 w 23"/>
                    <a:gd name="T2" fmla="*/ 8 w 23"/>
                    <a:gd name="T3" fmla="*/ 0 w 23"/>
                    <a:gd name="T4" fmla="*/ 8 w 23"/>
                    <a:gd name="T5" fmla="*/ 15 w 23"/>
                    <a:gd name="T6" fmla="*/ 23 w 23"/>
                    <a:gd name="T7" fmla="*/ 0 60000 655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w 23"/>
                    <a:gd name="T15" fmla="*/ 23 w 23"/>
                  </a:gdLst>
                  <a:ahLst/>
                  <a:cxnLst>
                    <a:cxn ang="T7">
                      <a:pos x="T0" y="0"/>
                    </a:cxn>
                    <a:cxn ang="T8">
                      <a:pos x="T1" y="0"/>
                    </a:cxn>
                    <a:cxn ang="T9">
                      <a:pos x="T2" y="0"/>
                    </a:cxn>
                    <a:cxn ang="T10">
                      <a:pos x="T3" y="0"/>
                    </a:cxn>
                    <a:cxn ang="T11">
                      <a:pos x="T4" y="0"/>
                    </a:cxn>
                    <a:cxn ang="T12">
                      <a:pos x="T5" y="0"/>
                    </a:cxn>
                    <a:cxn ang="T13">
                      <a:pos x="T6" y="0"/>
                    </a:cxn>
                  </a:cxnLst>
                  <a:rect l="T14" t="0" r="T15" b="0"/>
                  <a:pathLst>
                    <a:path w="23">
                      <a:moveTo>
                        <a:pt x="23" y="0"/>
                      </a:moveTo>
                      <a:lnTo>
                        <a:pt x="15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15" y="0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46" name="Rectangle 982"/>
                <p:cNvSpPr>
                  <a:spLocks noChangeArrowheads="1"/>
                </p:cNvSpPr>
                <p:nvPr/>
              </p:nvSpPr>
              <p:spPr bwMode="auto">
                <a:xfrm>
                  <a:off x="5097" y="4065"/>
                  <a:ext cx="8" cy="7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47" name="Freeform 983"/>
                <p:cNvSpPr>
                  <a:spLocks/>
                </p:cNvSpPr>
                <p:nvPr/>
              </p:nvSpPr>
              <p:spPr bwMode="auto">
                <a:xfrm>
                  <a:off x="5067" y="4118"/>
                  <a:ext cx="7" cy="8"/>
                </a:xfrm>
                <a:custGeom>
                  <a:avLst/>
                  <a:gdLst>
                    <a:gd name="T0" fmla="*/ 0 w 7"/>
                    <a:gd name="T1" fmla="*/ 0 h 8"/>
                    <a:gd name="T2" fmla="*/ 7 w 7"/>
                    <a:gd name="T3" fmla="*/ 0 h 8"/>
                    <a:gd name="T4" fmla="*/ 7 w 7"/>
                    <a:gd name="T5" fmla="*/ 8 h 8"/>
                    <a:gd name="T6" fmla="*/ 7 w 7"/>
                    <a:gd name="T7" fmla="*/ 0 h 8"/>
                    <a:gd name="T8" fmla="*/ 0 w 7"/>
                    <a:gd name="T9" fmla="*/ 0 h 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8"/>
                    <a:gd name="T17" fmla="*/ 7 w 7"/>
                    <a:gd name="T18" fmla="*/ 8 h 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8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8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48" name="Freeform 984"/>
                <p:cNvSpPr>
                  <a:spLocks/>
                </p:cNvSpPr>
                <p:nvPr/>
              </p:nvSpPr>
              <p:spPr bwMode="auto">
                <a:xfrm>
                  <a:off x="5166" y="3989"/>
                  <a:ext cx="15" cy="15"/>
                </a:xfrm>
                <a:custGeom>
                  <a:avLst/>
                  <a:gdLst>
                    <a:gd name="T0" fmla="*/ 0 w 15"/>
                    <a:gd name="T1" fmla="*/ 0 h 15"/>
                    <a:gd name="T2" fmla="*/ 7 w 15"/>
                    <a:gd name="T3" fmla="*/ 0 h 15"/>
                    <a:gd name="T4" fmla="*/ 7 w 15"/>
                    <a:gd name="T5" fmla="*/ 7 h 15"/>
                    <a:gd name="T6" fmla="*/ 15 w 15"/>
                    <a:gd name="T7" fmla="*/ 7 h 15"/>
                    <a:gd name="T8" fmla="*/ 15 w 15"/>
                    <a:gd name="T9" fmla="*/ 15 h 15"/>
                    <a:gd name="T10" fmla="*/ 7 w 15"/>
                    <a:gd name="T11" fmla="*/ 15 h 15"/>
                    <a:gd name="T12" fmla="*/ 7 w 15"/>
                    <a:gd name="T13" fmla="*/ 7 h 15"/>
                    <a:gd name="T14" fmla="*/ 0 w 15"/>
                    <a:gd name="T15" fmla="*/ 7 h 15"/>
                    <a:gd name="T16" fmla="*/ 0 w 15"/>
                    <a:gd name="T17" fmla="*/ 0 h 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"/>
                    <a:gd name="T28" fmla="*/ 0 h 15"/>
                    <a:gd name="T29" fmla="*/ 15 w 15"/>
                    <a:gd name="T30" fmla="*/ 15 h 1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" h="15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7"/>
                      </a:lnTo>
                      <a:lnTo>
                        <a:pt x="15" y="7"/>
                      </a:lnTo>
                      <a:lnTo>
                        <a:pt x="15" y="15"/>
                      </a:lnTo>
                      <a:lnTo>
                        <a:pt x="7" y="15"/>
                      </a:lnTo>
                      <a:lnTo>
                        <a:pt x="7" y="7"/>
                      </a:ln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49" name="Freeform 985"/>
                <p:cNvSpPr>
                  <a:spLocks/>
                </p:cNvSpPr>
                <p:nvPr/>
              </p:nvSpPr>
              <p:spPr bwMode="auto">
                <a:xfrm>
                  <a:off x="5264" y="4346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50" name="Freeform 986"/>
                <p:cNvSpPr>
                  <a:spLocks/>
                </p:cNvSpPr>
                <p:nvPr/>
              </p:nvSpPr>
              <p:spPr bwMode="auto">
                <a:xfrm>
                  <a:off x="5242" y="4338"/>
                  <a:ext cx="15" cy="16"/>
                </a:xfrm>
                <a:custGeom>
                  <a:avLst/>
                  <a:gdLst>
                    <a:gd name="T0" fmla="*/ 7 w 15"/>
                    <a:gd name="T1" fmla="*/ 8 h 16"/>
                    <a:gd name="T2" fmla="*/ 7 w 15"/>
                    <a:gd name="T3" fmla="*/ 0 h 16"/>
                    <a:gd name="T4" fmla="*/ 7 w 15"/>
                    <a:gd name="T5" fmla="*/ 8 h 16"/>
                    <a:gd name="T6" fmla="*/ 15 w 15"/>
                    <a:gd name="T7" fmla="*/ 8 h 16"/>
                    <a:gd name="T8" fmla="*/ 7 w 15"/>
                    <a:gd name="T9" fmla="*/ 8 h 16"/>
                    <a:gd name="T10" fmla="*/ 7 w 15"/>
                    <a:gd name="T11" fmla="*/ 16 h 16"/>
                    <a:gd name="T12" fmla="*/ 7 w 15"/>
                    <a:gd name="T13" fmla="*/ 8 h 16"/>
                    <a:gd name="T14" fmla="*/ 7 w 15"/>
                    <a:gd name="T15" fmla="*/ 16 h 16"/>
                    <a:gd name="T16" fmla="*/ 0 w 15"/>
                    <a:gd name="T17" fmla="*/ 16 h 16"/>
                    <a:gd name="T18" fmla="*/ 7 w 15"/>
                    <a:gd name="T19" fmla="*/ 16 h 16"/>
                    <a:gd name="T20" fmla="*/ 7 w 15"/>
                    <a:gd name="T21" fmla="*/ 8 h 1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5"/>
                    <a:gd name="T34" fmla="*/ 0 h 16"/>
                    <a:gd name="T35" fmla="*/ 15 w 15"/>
                    <a:gd name="T36" fmla="*/ 16 h 1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5" h="16">
                      <a:moveTo>
                        <a:pt x="7" y="8"/>
                      </a:moveTo>
                      <a:lnTo>
                        <a:pt x="7" y="0"/>
                      </a:lnTo>
                      <a:lnTo>
                        <a:pt x="7" y="8"/>
                      </a:lnTo>
                      <a:lnTo>
                        <a:pt x="15" y="8"/>
                      </a:lnTo>
                      <a:lnTo>
                        <a:pt x="7" y="8"/>
                      </a:lnTo>
                      <a:lnTo>
                        <a:pt x="7" y="16"/>
                      </a:lnTo>
                      <a:lnTo>
                        <a:pt x="7" y="8"/>
                      </a:lnTo>
                      <a:lnTo>
                        <a:pt x="7" y="16"/>
                      </a:lnTo>
                      <a:lnTo>
                        <a:pt x="0" y="16"/>
                      </a:lnTo>
                      <a:lnTo>
                        <a:pt x="7" y="16"/>
                      </a:lnTo>
                      <a:lnTo>
                        <a:pt x="7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51" name="Freeform 987"/>
                <p:cNvSpPr>
                  <a:spLocks/>
                </p:cNvSpPr>
                <p:nvPr/>
              </p:nvSpPr>
              <p:spPr bwMode="auto">
                <a:xfrm>
                  <a:off x="5242" y="4019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52" name="Freeform 988"/>
                <p:cNvSpPr>
                  <a:spLocks/>
                </p:cNvSpPr>
                <p:nvPr/>
              </p:nvSpPr>
              <p:spPr bwMode="auto">
                <a:xfrm>
                  <a:off x="5249" y="4057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53" name="Rectangle 989"/>
                <p:cNvSpPr>
                  <a:spLocks noChangeArrowheads="1"/>
                </p:cNvSpPr>
                <p:nvPr/>
              </p:nvSpPr>
              <p:spPr bwMode="auto">
                <a:xfrm>
                  <a:off x="5264" y="4088"/>
                  <a:ext cx="8" cy="7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752475"/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54" name="Freeform 990"/>
                <p:cNvSpPr>
                  <a:spLocks/>
                </p:cNvSpPr>
                <p:nvPr/>
              </p:nvSpPr>
              <p:spPr bwMode="auto">
                <a:xfrm>
                  <a:off x="5234" y="4088"/>
                  <a:ext cx="23" cy="22"/>
                </a:xfrm>
                <a:custGeom>
                  <a:avLst/>
                  <a:gdLst>
                    <a:gd name="T0" fmla="*/ 15 w 23"/>
                    <a:gd name="T1" fmla="*/ 22 h 22"/>
                    <a:gd name="T2" fmla="*/ 8 w 23"/>
                    <a:gd name="T3" fmla="*/ 15 h 22"/>
                    <a:gd name="T4" fmla="*/ 0 w 23"/>
                    <a:gd name="T5" fmla="*/ 15 h 22"/>
                    <a:gd name="T6" fmla="*/ 0 w 23"/>
                    <a:gd name="T7" fmla="*/ 7 h 22"/>
                    <a:gd name="T8" fmla="*/ 8 w 23"/>
                    <a:gd name="T9" fmla="*/ 7 h 22"/>
                    <a:gd name="T10" fmla="*/ 15 w 23"/>
                    <a:gd name="T11" fmla="*/ 7 h 22"/>
                    <a:gd name="T12" fmla="*/ 15 w 23"/>
                    <a:gd name="T13" fmla="*/ 0 h 22"/>
                    <a:gd name="T14" fmla="*/ 23 w 23"/>
                    <a:gd name="T15" fmla="*/ 0 h 22"/>
                    <a:gd name="T16" fmla="*/ 23 w 23"/>
                    <a:gd name="T17" fmla="*/ 7 h 22"/>
                    <a:gd name="T18" fmla="*/ 23 w 23"/>
                    <a:gd name="T19" fmla="*/ 15 h 22"/>
                    <a:gd name="T20" fmla="*/ 23 w 23"/>
                    <a:gd name="T21" fmla="*/ 22 h 22"/>
                    <a:gd name="T22" fmla="*/ 15 w 23"/>
                    <a:gd name="T23" fmla="*/ 22 h 2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3"/>
                    <a:gd name="T37" fmla="*/ 0 h 22"/>
                    <a:gd name="T38" fmla="*/ 23 w 23"/>
                    <a:gd name="T39" fmla="*/ 22 h 22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3" h="22">
                      <a:moveTo>
                        <a:pt x="15" y="22"/>
                      </a:moveTo>
                      <a:lnTo>
                        <a:pt x="8" y="15"/>
                      </a:lnTo>
                      <a:lnTo>
                        <a:pt x="0" y="15"/>
                      </a:lnTo>
                      <a:lnTo>
                        <a:pt x="0" y="7"/>
                      </a:lnTo>
                      <a:lnTo>
                        <a:pt x="8" y="7"/>
                      </a:lnTo>
                      <a:lnTo>
                        <a:pt x="15" y="7"/>
                      </a:lnTo>
                      <a:lnTo>
                        <a:pt x="15" y="0"/>
                      </a:lnTo>
                      <a:lnTo>
                        <a:pt x="23" y="0"/>
                      </a:lnTo>
                      <a:lnTo>
                        <a:pt x="23" y="7"/>
                      </a:lnTo>
                      <a:lnTo>
                        <a:pt x="23" y="15"/>
                      </a:lnTo>
                      <a:lnTo>
                        <a:pt x="23" y="22"/>
                      </a:lnTo>
                      <a:lnTo>
                        <a:pt x="15" y="22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55" name="Freeform 991"/>
                <p:cNvSpPr>
                  <a:spLocks/>
                </p:cNvSpPr>
                <p:nvPr/>
              </p:nvSpPr>
              <p:spPr bwMode="auto">
                <a:xfrm>
                  <a:off x="5318" y="4156"/>
                  <a:ext cx="0" cy="8"/>
                </a:xfrm>
                <a:custGeom>
                  <a:avLst/>
                  <a:gdLst>
                    <a:gd name="T0" fmla="*/ 8 h 8"/>
                    <a:gd name="T1" fmla="*/ 0 h 8"/>
                    <a:gd name="T2" fmla="*/ 8 h 8"/>
                    <a:gd name="T3" fmla="*/ 0 60000 65536"/>
                    <a:gd name="T4" fmla="*/ 0 60000 65536"/>
                    <a:gd name="T5" fmla="*/ 0 60000 65536"/>
                    <a:gd name="T6" fmla="*/ 0 h 8"/>
                    <a:gd name="T7" fmla="*/ 8 h 8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56" name="Freeform 992"/>
                <p:cNvSpPr>
                  <a:spLocks/>
                </p:cNvSpPr>
                <p:nvPr/>
              </p:nvSpPr>
              <p:spPr bwMode="auto">
                <a:xfrm>
                  <a:off x="5272" y="4354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57" name="Freeform 993"/>
                <p:cNvSpPr>
                  <a:spLocks/>
                </p:cNvSpPr>
                <p:nvPr/>
              </p:nvSpPr>
              <p:spPr bwMode="auto">
                <a:xfrm>
                  <a:off x="5287" y="4346"/>
                  <a:ext cx="8" cy="8"/>
                </a:xfrm>
                <a:custGeom>
                  <a:avLst/>
                  <a:gdLst>
                    <a:gd name="T0" fmla="*/ 8 w 8"/>
                    <a:gd name="T1" fmla="*/ 0 h 8"/>
                    <a:gd name="T2" fmla="*/ 8 w 8"/>
                    <a:gd name="T3" fmla="*/ 8 h 8"/>
                    <a:gd name="T4" fmla="*/ 8 w 8"/>
                    <a:gd name="T5" fmla="*/ 0 h 8"/>
                    <a:gd name="T6" fmla="*/ 0 w 8"/>
                    <a:gd name="T7" fmla="*/ 0 h 8"/>
                    <a:gd name="T8" fmla="*/ 8 w 8"/>
                    <a:gd name="T9" fmla="*/ 0 h 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8"/>
                    <a:gd name="T17" fmla="*/ 8 w 8"/>
                    <a:gd name="T18" fmla="*/ 8 h 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8">
                      <a:moveTo>
                        <a:pt x="8" y="0"/>
                      </a:moveTo>
                      <a:lnTo>
                        <a:pt x="8" y="8"/>
                      </a:lnTo>
                      <a:lnTo>
                        <a:pt x="8" y="0"/>
                      </a:ln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58" name="Freeform 994"/>
                <p:cNvSpPr>
                  <a:spLocks/>
                </p:cNvSpPr>
                <p:nvPr/>
              </p:nvSpPr>
              <p:spPr bwMode="auto">
                <a:xfrm>
                  <a:off x="5318" y="4369"/>
                  <a:ext cx="7" cy="7"/>
                </a:xfrm>
                <a:custGeom>
                  <a:avLst/>
                  <a:gdLst>
                    <a:gd name="T0" fmla="*/ 0 w 7"/>
                    <a:gd name="T1" fmla="*/ 7 h 7"/>
                    <a:gd name="T2" fmla="*/ 0 w 7"/>
                    <a:gd name="T3" fmla="*/ 0 h 7"/>
                    <a:gd name="T4" fmla="*/ 0 w 7"/>
                    <a:gd name="T5" fmla="*/ 7 h 7"/>
                    <a:gd name="T6" fmla="*/ 7 w 7"/>
                    <a:gd name="T7" fmla="*/ 7 h 7"/>
                    <a:gd name="T8" fmla="*/ 0 w 7"/>
                    <a:gd name="T9" fmla="*/ 7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7"/>
                    <a:gd name="T17" fmla="*/ 7 w 7"/>
                    <a:gd name="T18" fmla="*/ 7 h 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7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0" y="7"/>
                      </a:lnTo>
                      <a:lnTo>
                        <a:pt x="7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59" name="Freeform 995"/>
                <p:cNvSpPr>
                  <a:spLocks/>
                </p:cNvSpPr>
                <p:nvPr/>
              </p:nvSpPr>
              <p:spPr bwMode="auto">
                <a:xfrm>
                  <a:off x="5310" y="4361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60" name="Freeform 996"/>
                <p:cNvSpPr>
                  <a:spLocks/>
                </p:cNvSpPr>
                <p:nvPr/>
              </p:nvSpPr>
              <p:spPr bwMode="auto">
                <a:xfrm>
                  <a:off x="5333" y="4331"/>
                  <a:ext cx="7" cy="7"/>
                </a:xfrm>
                <a:custGeom>
                  <a:avLst/>
                  <a:gdLst>
                    <a:gd name="T0" fmla="*/ 0 w 7"/>
                    <a:gd name="T1" fmla="*/ 0 h 7"/>
                    <a:gd name="T2" fmla="*/ 7 w 7"/>
                    <a:gd name="T3" fmla="*/ 0 h 7"/>
                    <a:gd name="T4" fmla="*/ 7 w 7"/>
                    <a:gd name="T5" fmla="*/ 7 h 7"/>
                    <a:gd name="T6" fmla="*/ 7 w 7"/>
                    <a:gd name="T7" fmla="*/ 0 h 7"/>
                    <a:gd name="T8" fmla="*/ 0 w 7"/>
                    <a:gd name="T9" fmla="*/ 0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7"/>
                    <a:gd name="T17" fmla="*/ 7 w 7"/>
                    <a:gd name="T18" fmla="*/ 7 h 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7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61" name="Freeform 997"/>
                <p:cNvSpPr>
                  <a:spLocks/>
                </p:cNvSpPr>
                <p:nvPr/>
              </p:nvSpPr>
              <p:spPr bwMode="auto">
                <a:xfrm>
                  <a:off x="5295" y="4316"/>
                  <a:ext cx="53" cy="22"/>
                </a:xfrm>
                <a:custGeom>
                  <a:avLst/>
                  <a:gdLst>
                    <a:gd name="T0" fmla="*/ 53 w 53"/>
                    <a:gd name="T1" fmla="*/ 15 h 22"/>
                    <a:gd name="T2" fmla="*/ 45 w 53"/>
                    <a:gd name="T3" fmla="*/ 15 h 22"/>
                    <a:gd name="T4" fmla="*/ 38 w 53"/>
                    <a:gd name="T5" fmla="*/ 15 h 22"/>
                    <a:gd name="T6" fmla="*/ 30 w 53"/>
                    <a:gd name="T7" fmla="*/ 15 h 22"/>
                    <a:gd name="T8" fmla="*/ 23 w 53"/>
                    <a:gd name="T9" fmla="*/ 15 h 22"/>
                    <a:gd name="T10" fmla="*/ 23 w 53"/>
                    <a:gd name="T11" fmla="*/ 22 h 22"/>
                    <a:gd name="T12" fmla="*/ 15 w 53"/>
                    <a:gd name="T13" fmla="*/ 22 h 22"/>
                    <a:gd name="T14" fmla="*/ 15 w 53"/>
                    <a:gd name="T15" fmla="*/ 15 h 22"/>
                    <a:gd name="T16" fmla="*/ 7 w 53"/>
                    <a:gd name="T17" fmla="*/ 15 h 22"/>
                    <a:gd name="T18" fmla="*/ 7 w 53"/>
                    <a:gd name="T19" fmla="*/ 7 h 22"/>
                    <a:gd name="T20" fmla="*/ 0 w 53"/>
                    <a:gd name="T21" fmla="*/ 7 h 22"/>
                    <a:gd name="T22" fmla="*/ 0 w 53"/>
                    <a:gd name="T23" fmla="*/ 0 h 22"/>
                    <a:gd name="T24" fmla="*/ 0 w 53"/>
                    <a:gd name="T25" fmla="*/ 7 h 22"/>
                    <a:gd name="T26" fmla="*/ 7 w 53"/>
                    <a:gd name="T27" fmla="*/ 7 h 22"/>
                    <a:gd name="T28" fmla="*/ 7 w 53"/>
                    <a:gd name="T29" fmla="*/ 15 h 22"/>
                    <a:gd name="T30" fmla="*/ 7 w 53"/>
                    <a:gd name="T31" fmla="*/ 7 h 22"/>
                    <a:gd name="T32" fmla="*/ 15 w 53"/>
                    <a:gd name="T33" fmla="*/ 7 h 22"/>
                    <a:gd name="T34" fmla="*/ 15 w 53"/>
                    <a:gd name="T35" fmla="*/ 15 h 22"/>
                    <a:gd name="T36" fmla="*/ 23 w 53"/>
                    <a:gd name="T37" fmla="*/ 15 h 22"/>
                    <a:gd name="T38" fmla="*/ 30 w 53"/>
                    <a:gd name="T39" fmla="*/ 15 h 22"/>
                    <a:gd name="T40" fmla="*/ 38 w 53"/>
                    <a:gd name="T41" fmla="*/ 15 h 22"/>
                    <a:gd name="T42" fmla="*/ 45 w 53"/>
                    <a:gd name="T43" fmla="*/ 15 h 22"/>
                    <a:gd name="T44" fmla="*/ 53 w 53"/>
                    <a:gd name="T45" fmla="*/ 15 h 22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53"/>
                    <a:gd name="T70" fmla="*/ 0 h 22"/>
                    <a:gd name="T71" fmla="*/ 53 w 53"/>
                    <a:gd name="T72" fmla="*/ 22 h 22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53" h="22">
                      <a:moveTo>
                        <a:pt x="53" y="15"/>
                      </a:moveTo>
                      <a:lnTo>
                        <a:pt x="45" y="15"/>
                      </a:lnTo>
                      <a:lnTo>
                        <a:pt x="38" y="15"/>
                      </a:lnTo>
                      <a:lnTo>
                        <a:pt x="30" y="15"/>
                      </a:lnTo>
                      <a:lnTo>
                        <a:pt x="23" y="15"/>
                      </a:lnTo>
                      <a:lnTo>
                        <a:pt x="23" y="22"/>
                      </a:lnTo>
                      <a:lnTo>
                        <a:pt x="15" y="22"/>
                      </a:lnTo>
                      <a:lnTo>
                        <a:pt x="15" y="15"/>
                      </a:lnTo>
                      <a:lnTo>
                        <a:pt x="7" y="15"/>
                      </a:lnTo>
                      <a:lnTo>
                        <a:pt x="7" y="7"/>
                      </a:lnTo>
                      <a:lnTo>
                        <a:pt x="0" y="7"/>
                      </a:lnTo>
                      <a:lnTo>
                        <a:pt x="0" y="0"/>
                      </a:lnTo>
                      <a:lnTo>
                        <a:pt x="0" y="7"/>
                      </a:lnTo>
                      <a:lnTo>
                        <a:pt x="7" y="7"/>
                      </a:lnTo>
                      <a:lnTo>
                        <a:pt x="7" y="15"/>
                      </a:lnTo>
                      <a:lnTo>
                        <a:pt x="7" y="7"/>
                      </a:lnTo>
                      <a:lnTo>
                        <a:pt x="15" y="7"/>
                      </a:lnTo>
                      <a:lnTo>
                        <a:pt x="15" y="15"/>
                      </a:lnTo>
                      <a:lnTo>
                        <a:pt x="23" y="15"/>
                      </a:lnTo>
                      <a:lnTo>
                        <a:pt x="30" y="15"/>
                      </a:lnTo>
                      <a:lnTo>
                        <a:pt x="38" y="15"/>
                      </a:lnTo>
                      <a:lnTo>
                        <a:pt x="45" y="15"/>
                      </a:lnTo>
                      <a:lnTo>
                        <a:pt x="53" y="15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62" name="Freeform 998"/>
                <p:cNvSpPr>
                  <a:spLocks/>
                </p:cNvSpPr>
                <p:nvPr/>
              </p:nvSpPr>
              <p:spPr bwMode="auto">
                <a:xfrm>
                  <a:off x="5287" y="4354"/>
                  <a:ext cx="15" cy="7"/>
                </a:xfrm>
                <a:custGeom>
                  <a:avLst/>
                  <a:gdLst>
                    <a:gd name="T0" fmla="*/ 8 w 15"/>
                    <a:gd name="T1" fmla="*/ 7 h 7"/>
                    <a:gd name="T2" fmla="*/ 8 w 15"/>
                    <a:gd name="T3" fmla="*/ 0 h 7"/>
                    <a:gd name="T4" fmla="*/ 15 w 15"/>
                    <a:gd name="T5" fmla="*/ 0 h 7"/>
                    <a:gd name="T6" fmla="*/ 15 w 15"/>
                    <a:gd name="T7" fmla="*/ 7 h 7"/>
                    <a:gd name="T8" fmla="*/ 8 w 15"/>
                    <a:gd name="T9" fmla="*/ 7 h 7"/>
                    <a:gd name="T10" fmla="*/ 0 w 15"/>
                    <a:gd name="T11" fmla="*/ 7 h 7"/>
                    <a:gd name="T12" fmla="*/ 8 w 15"/>
                    <a:gd name="T13" fmla="*/ 7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5"/>
                    <a:gd name="T22" fmla="*/ 0 h 7"/>
                    <a:gd name="T23" fmla="*/ 15 w 15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5" h="7">
                      <a:moveTo>
                        <a:pt x="8" y="7"/>
                      </a:moveTo>
                      <a:lnTo>
                        <a:pt x="8" y="0"/>
                      </a:lnTo>
                      <a:lnTo>
                        <a:pt x="15" y="0"/>
                      </a:lnTo>
                      <a:lnTo>
                        <a:pt x="15" y="7"/>
                      </a:lnTo>
                      <a:lnTo>
                        <a:pt x="8" y="7"/>
                      </a:lnTo>
                      <a:lnTo>
                        <a:pt x="0" y="7"/>
                      </a:lnTo>
                      <a:lnTo>
                        <a:pt x="8" y="7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63" name="Freeform 999"/>
                <p:cNvSpPr>
                  <a:spLocks/>
                </p:cNvSpPr>
                <p:nvPr/>
              </p:nvSpPr>
              <p:spPr bwMode="auto">
                <a:xfrm>
                  <a:off x="5310" y="4338"/>
                  <a:ext cx="38" cy="23"/>
                </a:xfrm>
                <a:custGeom>
                  <a:avLst/>
                  <a:gdLst>
                    <a:gd name="T0" fmla="*/ 38 w 38"/>
                    <a:gd name="T1" fmla="*/ 0 h 23"/>
                    <a:gd name="T2" fmla="*/ 38 w 38"/>
                    <a:gd name="T3" fmla="*/ 8 h 23"/>
                    <a:gd name="T4" fmla="*/ 30 w 38"/>
                    <a:gd name="T5" fmla="*/ 8 h 23"/>
                    <a:gd name="T6" fmla="*/ 30 w 38"/>
                    <a:gd name="T7" fmla="*/ 16 h 23"/>
                    <a:gd name="T8" fmla="*/ 30 w 38"/>
                    <a:gd name="T9" fmla="*/ 8 h 23"/>
                    <a:gd name="T10" fmla="*/ 30 w 38"/>
                    <a:gd name="T11" fmla="*/ 16 h 23"/>
                    <a:gd name="T12" fmla="*/ 30 w 38"/>
                    <a:gd name="T13" fmla="*/ 23 h 23"/>
                    <a:gd name="T14" fmla="*/ 30 w 38"/>
                    <a:gd name="T15" fmla="*/ 16 h 23"/>
                    <a:gd name="T16" fmla="*/ 30 w 38"/>
                    <a:gd name="T17" fmla="*/ 8 h 23"/>
                    <a:gd name="T18" fmla="*/ 23 w 38"/>
                    <a:gd name="T19" fmla="*/ 8 h 23"/>
                    <a:gd name="T20" fmla="*/ 23 w 38"/>
                    <a:gd name="T21" fmla="*/ 0 h 23"/>
                    <a:gd name="T22" fmla="*/ 23 w 38"/>
                    <a:gd name="T23" fmla="*/ 8 h 23"/>
                    <a:gd name="T24" fmla="*/ 23 w 38"/>
                    <a:gd name="T25" fmla="*/ 16 h 23"/>
                    <a:gd name="T26" fmla="*/ 15 w 38"/>
                    <a:gd name="T27" fmla="*/ 16 h 23"/>
                    <a:gd name="T28" fmla="*/ 15 w 38"/>
                    <a:gd name="T29" fmla="*/ 8 h 23"/>
                    <a:gd name="T30" fmla="*/ 8 w 38"/>
                    <a:gd name="T31" fmla="*/ 8 h 23"/>
                    <a:gd name="T32" fmla="*/ 8 w 38"/>
                    <a:gd name="T33" fmla="*/ 16 h 23"/>
                    <a:gd name="T34" fmla="*/ 8 w 38"/>
                    <a:gd name="T35" fmla="*/ 8 h 23"/>
                    <a:gd name="T36" fmla="*/ 8 w 38"/>
                    <a:gd name="T37" fmla="*/ 16 h 23"/>
                    <a:gd name="T38" fmla="*/ 0 w 38"/>
                    <a:gd name="T39" fmla="*/ 16 h 23"/>
                    <a:gd name="T40" fmla="*/ 0 w 38"/>
                    <a:gd name="T41" fmla="*/ 8 h 23"/>
                    <a:gd name="T42" fmla="*/ 8 w 38"/>
                    <a:gd name="T43" fmla="*/ 8 h 23"/>
                    <a:gd name="T44" fmla="*/ 15 w 38"/>
                    <a:gd name="T45" fmla="*/ 8 h 23"/>
                    <a:gd name="T46" fmla="*/ 15 w 38"/>
                    <a:gd name="T47" fmla="*/ 0 h 23"/>
                    <a:gd name="T48" fmla="*/ 23 w 38"/>
                    <a:gd name="T49" fmla="*/ 0 h 23"/>
                    <a:gd name="T50" fmla="*/ 30 w 38"/>
                    <a:gd name="T51" fmla="*/ 0 h 23"/>
                    <a:gd name="T52" fmla="*/ 38 w 38"/>
                    <a:gd name="T53" fmla="*/ 0 h 23"/>
                    <a:gd name="T54" fmla="*/ 15 w 38"/>
                    <a:gd name="T55" fmla="*/ 8 h 23"/>
                    <a:gd name="T56" fmla="*/ 23 w 38"/>
                    <a:gd name="T57" fmla="*/ 8 h 23"/>
                    <a:gd name="T58" fmla="*/ 23 w 38"/>
                    <a:gd name="T59" fmla="*/ 16 h 23"/>
                    <a:gd name="T60" fmla="*/ 23 w 38"/>
                    <a:gd name="T61" fmla="*/ 8 h 23"/>
                    <a:gd name="T62" fmla="*/ 15 w 38"/>
                    <a:gd name="T63" fmla="*/ 8 h 23"/>
                    <a:gd name="T64" fmla="*/ 38 w 38"/>
                    <a:gd name="T65" fmla="*/ 0 h 2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8"/>
                    <a:gd name="T100" fmla="*/ 0 h 23"/>
                    <a:gd name="T101" fmla="*/ 38 w 38"/>
                    <a:gd name="T102" fmla="*/ 23 h 2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8" h="23">
                      <a:moveTo>
                        <a:pt x="38" y="0"/>
                      </a:moveTo>
                      <a:lnTo>
                        <a:pt x="38" y="8"/>
                      </a:lnTo>
                      <a:lnTo>
                        <a:pt x="30" y="8"/>
                      </a:lnTo>
                      <a:lnTo>
                        <a:pt x="30" y="16"/>
                      </a:lnTo>
                      <a:lnTo>
                        <a:pt x="30" y="8"/>
                      </a:lnTo>
                      <a:lnTo>
                        <a:pt x="30" y="16"/>
                      </a:lnTo>
                      <a:lnTo>
                        <a:pt x="30" y="23"/>
                      </a:lnTo>
                      <a:lnTo>
                        <a:pt x="30" y="16"/>
                      </a:lnTo>
                      <a:lnTo>
                        <a:pt x="30" y="8"/>
                      </a:lnTo>
                      <a:lnTo>
                        <a:pt x="23" y="8"/>
                      </a:lnTo>
                      <a:lnTo>
                        <a:pt x="23" y="0"/>
                      </a:lnTo>
                      <a:lnTo>
                        <a:pt x="23" y="8"/>
                      </a:lnTo>
                      <a:lnTo>
                        <a:pt x="23" y="16"/>
                      </a:lnTo>
                      <a:lnTo>
                        <a:pt x="15" y="16"/>
                      </a:lnTo>
                      <a:lnTo>
                        <a:pt x="15" y="8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0" y="16"/>
                      </a:lnTo>
                      <a:lnTo>
                        <a:pt x="0" y="8"/>
                      </a:lnTo>
                      <a:lnTo>
                        <a:pt x="8" y="8"/>
                      </a:lnTo>
                      <a:lnTo>
                        <a:pt x="15" y="8"/>
                      </a:lnTo>
                      <a:lnTo>
                        <a:pt x="15" y="0"/>
                      </a:lnTo>
                      <a:lnTo>
                        <a:pt x="23" y="0"/>
                      </a:lnTo>
                      <a:lnTo>
                        <a:pt x="30" y="0"/>
                      </a:lnTo>
                      <a:lnTo>
                        <a:pt x="38" y="0"/>
                      </a:lnTo>
                      <a:lnTo>
                        <a:pt x="15" y="8"/>
                      </a:lnTo>
                      <a:lnTo>
                        <a:pt x="23" y="8"/>
                      </a:lnTo>
                      <a:lnTo>
                        <a:pt x="23" y="16"/>
                      </a:lnTo>
                      <a:lnTo>
                        <a:pt x="23" y="8"/>
                      </a:lnTo>
                      <a:lnTo>
                        <a:pt x="15" y="8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64" name="Freeform 1000"/>
                <p:cNvSpPr>
                  <a:spLocks/>
                </p:cNvSpPr>
                <p:nvPr/>
              </p:nvSpPr>
              <p:spPr bwMode="auto">
                <a:xfrm>
                  <a:off x="5310" y="4338"/>
                  <a:ext cx="38" cy="23"/>
                </a:xfrm>
                <a:custGeom>
                  <a:avLst/>
                  <a:gdLst>
                    <a:gd name="T0" fmla="*/ 38 w 38"/>
                    <a:gd name="T1" fmla="*/ 0 h 23"/>
                    <a:gd name="T2" fmla="*/ 38 w 38"/>
                    <a:gd name="T3" fmla="*/ 8 h 23"/>
                    <a:gd name="T4" fmla="*/ 30 w 38"/>
                    <a:gd name="T5" fmla="*/ 8 h 23"/>
                    <a:gd name="T6" fmla="*/ 30 w 38"/>
                    <a:gd name="T7" fmla="*/ 16 h 23"/>
                    <a:gd name="T8" fmla="*/ 30 w 38"/>
                    <a:gd name="T9" fmla="*/ 8 h 23"/>
                    <a:gd name="T10" fmla="*/ 30 w 38"/>
                    <a:gd name="T11" fmla="*/ 16 h 23"/>
                    <a:gd name="T12" fmla="*/ 30 w 38"/>
                    <a:gd name="T13" fmla="*/ 23 h 23"/>
                    <a:gd name="T14" fmla="*/ 30 w 38"/>
                    <a:gd name="T15" fmla="*/ 16 h 23"/>
                    <a:gd name="T16" fmla="*/ 30 w 38"/>
                    <a:gd name="T17" fmla="*/ 8 h 23"/>
                    <a:gd name="T18" fmla="*/ 23 w 38"/>
                    <a:gd name="T19" fmla="*/ 8 h 23"/>
                    <a:gd name="T20" fmla="*/ 23 w 38"/>
                    <a:gd name="T21" fmla="*/ 0 h 23"/>
                    <a:gd name="T22" fmla="*/ 23 w 38"/>
                    <a:gd name="T23" fmla="*/ 8 h 23"/>
                    <a:gd name="T24" fmla="*/ 23 w 38"/>
                    <a:gd name="T25" fmla="*/ 16 h 23"/>
                    <a:gd name="T26" fmla="*/ 15 w 38"/>
                    <a:gd name="T27" fmla="*/ 16 h 23"/>
                    <a:gd name="T28" fmla="*/ 15 w 38"/>
                    <a:gd name="T29" fmla="*/ 8 h 23"/>
                    <a:gd name="T30" fmla="*/ 8 w 38"/>
                    <a:gd name="T31" fmla="*/ 8 h 23"/>
                    <a:gd name="T32" fmla="*/ 8 w 38"/>
                    <a:gd name="T33" fmla="*/ 16 h 23"/>
                    <a:gd name="T34" fmla="*/ 8 w 38"/>
                    <a:gd name="T35" fmla="*/ 8 h 23"/>
                    <a:gd name="T36" fmla="*/ 8 w 38"/>
                    <a:gd name="T37" fmla="*/ 16 h 23"/>
                    <a:gd name="T38" fmla="*/ 0 w 38"/>
                    <a:gd name="T39" fmla="*/ 16 h 23"/>
                    <a:gd name="T40" fmla="*/ 0 w 38"/>
                    <a:gd name="T41" fmla="*/ 8 h 23"/>
                    <a:gd name="T42" fmla="*/ 8 w 38"/>
                    <a:gd name="T43" fmla="*/ 8 h 23"/>
                    <a:gd name="T44" fmla="*/ 15 w 38"/>
                    <a:gd name="T45" fmla="*/ 8 h 23"/>
                    <a:gd name="T46" fmla="*/ 15 w 38"/>
                    <a:gd name="T47" fmla="*/ 0 h 23"/>
                    <a:gd name="T48" fmla="*/ 23 w 38"/>
                    <a:gd name="T49" fmla="*/ 0 h 23"/>
                    <a:gd name="T50" fmla="*/ 30 w 38"/>
                    <a:gd name="T51" fmla="*/ 0 h 23"/>
                    <a:gd name="T52" fmla="*/ 38 w 38"/>
                    <a:gd name="T53" fmla="*/ 0 h 23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"/>
                    <a:gd name="T82" fmla="*/ 0 h 23"/>
                    <a:gd name="T83" fmla="*/ 38 w 38"/>
                    <a:gd name="T84" fmla="*/ 23 h 23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" h="23">
                      <a:moveTo>
                        <a:pt x="38" y="0"/>
                      </a:moveTo>
                      <a:lnTo>
                        <a:pt x="38" y="8"/>
                      </a:lnTo>
                      <a:lnTo>
                        <a:pt x="30" y="8"/>
                      </a:lnTo>
                      <a:lnTo>
                        <a:pt x="30" y="16"/>
                      </a:lnTo>
                      <a:lnTo>
                        <a:pt x="30" y="8"/>
                      </a:lnTo>
                      <a:lnTo>
                        <a:pt x="30" y="16"/>
                      </a:lnTo>
                      <a:lnTo>
                        <a:pt x="30" y="23"/>
                      </a:lnTo>
                      <a:lnTo>
                        <a:pt x="30" y="16"/>
                      </a:lnTo>
                      <a:lnTo>
                        <a:pt x="30" y="8"/>
                      </a:lnTo>
                      <a:lnTo>
                        <a:pt x="23" y="8"/>
                      </a:lnTo>
                      <a:lnTo>
                        <a:pt x="23" y="0"/>
                      </a:lnTo>
                      <a:lnTo>
                        <a:pt x="23" y="8"/>
                      </a:lnTo>
                      <a:lnTo>
                        <a:pt x="23" y="16"/>
                      </a:lnTo>
                      <a:lnTo>
                        <a:pt x="15" y="16"/>
                      </a:lnTo>
                      <a:lnTo>
                        <a:pt x="15" y="8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0" y="16"/>
                      </a:lnTo>
                      <a:lnTo>
                        <a:pt x="0" y="8"/>
                      </a:lnTo>
                      <a:lnTo>
                        <a:pt x="8" y="8"/>
                      </a:lnTo>
                      <a:lnTo>
                        <a:pt x="15" y="8"/>
                      </a:lnTo>
                      <a:lnTo>
                        <a:pt x="15" y="0"/>
                      </a:lnTo>
                      <a:lnTo>
                        <a:pt x="23" y="0"/>
                      </a:lnTo>
                      <a:lnTo>
                        <a:pt x="30" y="0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65" name="Freeform 1001"/>
                <p:cNvSpPr>
                  <a:spLocks/>
                </p:cNvSpPr>
                <p:nvPr/>
              </p:nvSpPr>
              <p:spPr bwMode="auto">
                <a:xfrm>
                  <a:off x="5333" y="4346"/>
                  <a:ext cx="7" cy="0"/>
                </a:xfrm>
                <a:custGeom>
                  <a:avLst/>
                  <a:gdLst>
                    <a:gd name="T0" fmla="*/ 0 w 7"/>
                    <a:gd name="T1" fmla="*/ 7 w 7"/>
                    <a:gd name="T2" fmla="*/ 0 w 7"/>
                    <a:gd name="T3" fmla="*/ 0 60000 65536"/>
                    <a:gd name="T4" fmla="*/ 0 60000 65536"/>
                    <a:gd name="T5" fmla="*/ 0 60000 65536"/>
                    <a:gd name="T6" fmla="*/ 0 w 7"/>
                    <a:gd name="T7" fmla="*/ 7 w 7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7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66" name="Freeform 1002"/>
                <p:cNvSpPr>
                  <a:spLocks/>
                </p:cNvSpPr>
                <p:nvPr/>
              </p:nvSpPr>
              <p:spPr bwMode="auto">
                <a:xfrm>
                  <a:off x="5325" y="4346"/>
                  <a:ext cx="8" cy="8"/>
                </a:xfrm>
                <a:custGeom>
                  <a:avLst/>
                  <a:gdLst>
                    <a:gd name="T0" fmla="*/ 0 w 8"/>
                    <a:gd name="T1" fmla="*/ 0 h 8"/>
                    <a:gd name="T2" fmla="*/ 8 w 8"/>
                    <a:gd name="T3" fmla="*/ 0 h 8"/>
                    <a:gd name="T4" fmla="*/ 8 w 8"/>
                    <a:gd name="T5" fmla="*/ 8 h 8"/>
                    <a:gd name="T6" fmla="*/ 8 w 8"/>
                    <a:gd name="T7" fmla="*/ 0 h 8"/>
                    <a:gd name="T8" fmla="*/ 0 w 8"/>
                    <a:gd name="T9" fmla="*/ 0 h 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8"/>
                    <a:gd name="T17" fmla="*/ 8 w 8"/>
                    <a:gd name="T18" fmla="*/ 8 h 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8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67" name="Freeform 1003"/>
                <p:cNvSpPr>
                  <a:spLocks/>
                </p:cNvSpPr>
                <p:nvPr/>
              </p:nvSpPr>
              <p:spPr bwMode="auto">
                <a:xfrm>
                  <a:off x="5325" y="4346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68" name="Freeform 1004"/>
                <p:cNvSpPr>
                  <a:spLocks/>
                </p:cNvSpPr>
                <p:nvPr/>
              </p:nvSpPr>
              <p:spPr bwMode="auto">
                <a:xfrm>
                  <a:off x="5264" y="4354"/>
                  <a:ext cx="0" cy="7"/>
                </a:xfrm>
                <a:custGeom>
                  <a:avLst/>
                  <a:gdLst>
                    <a:gd name="T0" fmla="*/ 0 h 7"/>
                    <a:gd name="T1" fmla="*/ 7 h 7"/>
                    <a:gd name="T2" fmla="*/ 0 h 7"/>
                    <a:gd name="T3" fmla="*/ 0 60000 65536"/>
                    <a:gd name="T4" fmla="*/ 0 60000 65536"/>
                    <a:gd name="T5" fmla="*/ 0 60000 65536"/>
                    <a:gd name="T6" fmla="*/ 0 h 7"/>
                    <a:gd name="T7" fmla="*/ 7 h 7"/>
                  </a:gdLst>
                  <a:ahLst/>
                  <a:cxnLst>
                    <a:cxn ang="T3">
                      <a:pos x="0" y="T0"/>
                    </a:cxn>
                    <a:cxn ang="T4">
                      <a:pos x="0" y="T1"/>
                    </a:cxn>
                    <a:cxn ang="T5">
                      <a:pos x="0" y="T2"/>
                    </a:cxn>
                  </a:cxnLst>
                  <a:rect l="0" t="T6" r="0" b="T7"/>
                  <a:pathLst>
                    <a:path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69" name="Freeform 1005"/>
                <p:cNvSpPr>
                  <a:spLocks/>
                </p:cNvSpPr>
                <p:nvPr/>
              </p:nvSpPr>
              <p:spPr bwMode="auto">
                <a:xfrm>
                  <a:off x="5249" y="4414"/>
                  <a:ext cx="8" cy="0"/>
                </a:xfrm>
                <a:custGeom>
                  <a:avLst/>
                  <a:gdLst>
                    <a:gd name="T0" fmla="*/ 0 w 8"/>
                    <a:gd name="T1" fmla="*/ 8 w 8"/>
                    <a:gd name="T2" fmla="*/ 0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70" name="Freeform 1006"/>
                <p:cNvSpPr>
                  <a:spLocks/>
                </p:cNvSpPr>
                <p:nvPr/>
              </p:nvSpPr>
              <p:spPr bwMode="auto">
                <a:xfrm>
                  <a:off x="5211" y="4407"/>
                  <a:ext cx="8" cy="0"/>
                </a:xfrm>
                <a:custGeom>
                  <a:avLst/>
                  <a:gdLst>
                    <a:gd name="T0" fmla="*/ 8 w 8"/>
                    <a:gd name="T1" fmla="*/ 0 w 8"/>
                    <a:gd name="T2" fmla="*/ 8 w 8"/>
                    <a:gd name="T3" fmla="*/ 0 60000 65536"/>
                    <a:gd name="T4" fmla="*/ 0 60000 65536"/>
                    <a:gd name="T5" fmla="*/ 0 60000 65536"/>
                    <a:gd name="T6" fmla="*/ 0 w 8"/>
                    <a:gd name="T7" fmla="*/ 8 w 8"/>
                  </a:gdLst>
                  <a:ahLst/>
                  <a:cxnLst>
                    <a:cxn ang="T3">
                      <a:pos x="T0" y="0"/>
                    </a:cxn>
                    <a:cxn ang="T4">
                      <a:pos x="T1" y="0"/>
                    </a:cxn>
                    <a:cxn ang="T5">
                      <a:pos x="T2" y="0"/>
                    </a:cxn>
                  </a:cxnLst>
                  <a:rect l="T6" t="0" r="T7" b="0"/>
                  <a:pathLst>
                    <a:path w="8">
                      <a:moveTo>
                        <a:pt x="8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1007" name="Freeform 1208"/>
              <p:cNvSpPr>
                <a:spLocks/>
              </p:cNvSpPr>
              <p:nvPr/>
            </p:nvSpPr>
            <p:spPr bwMode="auto">
              <a:xfrm>
                <a:off x="6773866" y="5919780"/>
                <a:ext cx="60325" cy="84137"/>
              </a:xfrm>
              <a:custGeom>
                <a:avLst/>
                <a:gdLst>
                  <a:gd name="T0" fmla="*/ 2147483647 w 46"/>
                  <a:gd name="T1" fmla="*/ 2147483647 h 61"/>
                  <a:gd name="T2" fmla="*/ 2147483647 w 46"/>
                  <a:gd name="T3" fmla="*/ 0 h 61"/>
                  <a:gd name="T4" fmla="*/ 2147483647 w 46"/>
                  <a:gd name="T5" fmla="*/ 2147483647 h 61"/>
                  <a:gd name="T6" fmla="*/ 2147483647 w 46"/>
                  <a:gd name="T7" fmla="*/ 2147483647 h 61"/>
                  <a:gd name="T8" fmla="*/ 2147483647 w 46"/>
                  <a:gd name="T9" fmla="*/ 2147483647 h 61"/>
                  <a:gd name="T10" fmla="*/ 2147483647 w 46"/>
                  <a:gd name="T11" fmla="*/ 2147483647 h 61"/>
                  <a:gd name="T12" fmla="*/ 2147483647 w 46"/>
                  <a:gd name="T13" fmla="*/ 2147483647 h 61"/>
                  <a:gd name="T14" fmla="*/ 2147483647 w 46"/>
                  <a:gd name="T15" fmla="*/ 2147483647 h 61"/>
                  <a:gd name="T16" fmla="*/ 2147483647 w 46"/>
                  <a:gd name="T17" fmla="*/ 2147483647 h 61"/>
                  <a:gd name="T18" fmla="*/ 2147483647 w 46"/>
                  <a:gd name="T19" fmla="*/ 2147483647 h 61"/>
                  <a:gd name="T20" fmla="*/ 2147483647 w 46"/>
                  <a:gd name="T21" fmla="*/ 2147483647 h 61"/>
                  <a:gd name="T22" fmla="*/ 2147483647 w 46"/>
                  <a:gd name="T23" fmla="*/ 2147483647 h 61"/>
                  <a:gd name="T24" fmla="*/ 0 w 46"/>
                  <a:gd name="T25" fmla="*/ 2147483647 h 61"/>
                  <a:gd name="T26" fmla="*/ 2147483647 w 46"/>
                  <a:gd name="T27" fmla="*/ 2147483647 h 61"/>
                  <a:gd name="T28" fmla="*/ 2147483647 w 46"/>
                  <a:gd name="T29" fmla="*/ 2147483647 h 61"/>
                  <a:gd name="T30" fmla="*/ 2147483647 w 46"/>
                  <a:gd name="T31" fmla="*/ 2147483647 h 61"/>
                  <a:gd name="T32" fmla="*/ 2147483647 w 46"/>
                  <a:gd name="T33" fmla="*/ 2147483647 h 61"/>
                  <a:gd name="T34" fmla="*/ 2147483647 w 46"/>
                  <a:gd name="T35" fmla="*/ 2147483647 h 61"/>
                  <a:gd name="T36" fmla="*/ 2147483647 w 46"/>
                  <a:gd name="T37" fmla="*/ 2147483647 h 61"/>
                  <a:gd name="T38" fmla="*/ 2147483647 w 46"/>
                  <a:gd name="T39" fmla="*/ 2147483647 h 61"/>
                  <a:gd name="T40" fmla="*/ 2147483647 w 46"/>
                  <a:gd name="T41" fmla="*/ 2147483647 h 61"/>
                  <a:gd name="T42" fmla="*/ 2147483647 w 46"/>
                  <a:gd name="T43" fmla="*/ 2147483647 h 61"/>
                  <a:gd name="T44" fmla="*/ 2147483647 w 46"/>
                  <a:gd name="T45" fmla="*/ 2147483647 h 61"/>
                  <a:gd name="T46" fmla="*/ 2147483647 w 46"/>
                  <a:gd name="T47" fmla="*/ 2147483647 h 6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6"/>
                  <a:gd name="T73" fmla="*/ 0 h 61"/>
                  <a:gd name="T74" fmla="*/ 46 w 46"/>
                  <a:gd name="T75" fmla="*/ 61 h 6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6" h="61">
                    <a:moveTo>
                      <a:pt x="46" y="8"/>
                    </a:moveTo>
                    <a:lnTo>
                      <a:pt x="46" y="0"/>
                    </a:lnTo>
                    <a:lnTo>
                      <a:pt x="38" y="8"/>
                    </a:lnTo>
                    <a:lnTo>
                      <a:pt x="46" y="15"/>
                    </a:lnTo>
                    <a:lnTo>
                      <a:pt x="38" y="15"/>
                    </a:lnTo>
                    <a:lnTo>
                      <a:pt x="31" y="23"/>
                    </a:lnTo>
                    <a:lnTo>
                      <a:pt x="23" y="31"/>
                    </a:lnTo>
                    <a:lnTo>
                      <a:pt x="23" y="38"/>
                    </a:lnTo>
                    <a:lnTo>
                      <a:pt x="23" y="46"/>
                    </a:lnTo>
                    <a:lnTo>
                      <a:pt x="15" y="46"/>
                    </a:lnTo>
                    <a:lnTo>
                      <a:pt x="15" y="53"/>
                    </a:lnTo>
                    <a:lnTo>
                      <a:pt x="8" y="53"/>
                    </a:lnTo>
                    <a:lnTo>
                      <a:pt x="0" y="61"/>
                    </a:lnTo>
                    <a:lnTo>
                      <a:pt x="8" y="61"/>
                    </a:lnTo>
                    <a:lnTo>
                      <a:pt x="15" y="61"/>
                    </a:lnTo>
                    <a:lnTo>
                      <a:pt x="15" y="53"/>
                    </a:lnTo>
                    <a:lnTo>
                      <a:pt x="23" y="53"/>
                    </a:lnTo>
                    <a:lnTo>
                      <a:pt x="23" y="46"/>
                    </a:lnTo>
                    <a:lnTo>
                      <a:pt x="31" y="38"/>
                    </a:lnTo>
                    <a:lnTo>
                      <a:pt x="31" y="31"/>
                    </a:lnTo>
                    <a:lnTo>
                      <a:pt x="38" y="31"/>
                    </a:lnTo>
                    <a:lnTo>
                      <a:pt x="46" y="23"/>
                    </a:lnTo>
                    <a:lnTo>
                      <a:pt x="46" y="15"/>
                    </a:lnTo>
                    <a:lnTo>
                      <a:pt x="46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08" name="Freeform 1210"/>
              <p:cNvSpPr>
                <a:spLocks/>
              </p:cNvSpPr>
              <p:nvPr/>
            </p:nvSpPr>
            <p:spPr bwMode="auto">
              <a:xfrm>
                <a:off x="8323268" y="4713282"/>
                <a:ext cx="136525" cy="122237"/>
              </a:xfrm>
              <a:custGeom>
                <a:avLst/>
                <a:gdLst>
                  <a:gd name="T0" fmla="*/ 2147483647 w 106"/>
                  <a:gd name="T1" fmla="*/ 0 h 91"/>
                  <a:gd name="T2" fmla="*/ 2147483647 w 106"/>
                  <a:gd name="T3" fmla="*/ 0 h 91"/>
                  <a:gd name="T4" fmla="*/ 0 w 106"/>
                  <a:gd name="T5" fmla="*/ 0 h 91"/>
                  <a:gd name="T6" fmla="*/ 2147483647 w 106"/>
                  <a:gd name="T7" fmla="*/ 0 h 91"/>
                  <a:gd name="T8" fmla="*/ 2147483647 w 106"/>
                  <a:gd name="T9" fmla="*/ 2147483647 h 91"/>
                  <a:gd name="T10" fmla="*/ 2147483647 w 106"/>
                  <a:gd name="T11" fmla="*/ 2147483647 h 91"/>
                  <a:gd name="T12" fmla="*/ 2147483647 w 106"/>
                  <a:gd name="T13" fmla="*/ 2147483647 h 91"/>
                  <a:gd name="T14" fmla="*/ 2147483647 w 106"/>
                  <a:gd name="T15" fmla="*/ 2147483647 h 91"/>
                  <a:gd name="T16" fmla="*/ 2147483647 w 106"/>
                  <a:gd name="T17" fmla="*/ 2147483647 h 91"/>
                  <a:gd name="T18" fmla="*/ 2147483647 w 106"/>
                  <a:gd name="T19" fmla="*/ 2147483647 h 91"/>
                  <a:gd name="T20" fmla="*/ 2147483647 w 106"/>
                  <a:gd name="T21" fmla="*/ 2147483647 h 91"/>
                  <a:gd name="T22" fmla="*/ 2147483647 w 106"/>
                  <a:gd name="T23" fmla="*/ 2147483647 h 91"/>
                  <a:gd name="T24" fmla="*/ 2147483647 w 106"/>
                  <a:gd name="T25" fmla="*/ 2147483647 h 91"/>
                  <a:gd name="T26" fmla="*/ 2147483647 w 106"/>
                  <a:gd name="T27" fmla="*/ 2147483647 h 91"/>
                  <a:gd name="T28" fmla="*/ 2147483647 w 106"/>
                  <a:gd name="T29" fmla="*/ 2147483647 h 91"/>
                  <a:gd name="T30" fmla="*/ 2147483647 w 106"/>
                  <a:gd name="T31" fmla="*/ 2147483647 h 91"/>
                  <a:gd name="T32" fmla="*/ 2147483647 w 106"/>
                  <a:gd name="T33" fmla="*/ 2147483647 h 91"/>
                  <a:gd name="T34" fmla="*/ 2147483647 w 106"/>
                  <a:gd name="T35" fmla="*/ 2147483647 h 91"/>
                  <a:gd name="T36" fmla="*/ 2147483647 w 106"/>
                  <a:gd name="T37" fmla="*/ 2147483647 h 91"/>
                  <a:gd name="T38" fmla="*/ 2147483647 w 106"/>
                  <a:gd name="T39" fmla="*/ 2147483647 h 91"/>
                  <a:gd name="T40" fmla="*/ 2147483647 w 106"/>
                  <a:gd name="T41" fmla="*/ 2147483647 h 91"/>
                  <a:gd name="T42" fmla="*/ 2147483647 w 106"/>
                  <a:gd name="T43" fmla="*/ 2147483647 h 91"/>
                  <a:gd name="T44" fmla="*/ 2147483647 w 106"/>
                  <a:gd name="T45" fmla="*/ 2147483647 h 91"/>
                  <a:gd name="T46" fmla="*/ 2147483647 w 106"/>
                  <a:gd name="T47" fmla="*/ 2147483647 h 91"/>
                  <a:gd name="T48" fmla="*/ 2147483647 w 106"/>
                  <a:gd name="T49" fmla="*/ 2147483647 h 91"/>
                  <a:gd name="T50" fmla="*/ 2147483647 w 106"/>
                  <a:gd name="T51" fmla="*/ 2147483647 h 91"/>
                  <a:gd name="T52" fmla="*/ 2147483647 w 106"/>
                  <a:gd name="T53" fmla="*/ 0 h 9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06"/>
                  <a:gd name="T82" fmla="*/ 0 h 91"/>
                  <a:gd name="T83" fmla="*/ 106 w 106"/>
                  <a:gd name="T84" fmla="*/ 91 h 9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06" h="91">
                    <a:moveTo>
                      <a:pt x="30" y="0"/>
                    </a:moveTo>
                    <a:lnTo>
                      <a:pt x="15" y="0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23" y="23"/>
                    </a:lnTo>
                    <a:lnTo>
                      <a:pt x="38" y="38"/>
                    </a:lnTo>
                    <a:lnTo>
                      <a:pt x="45" y="46"/>
                    </a:lnTo>
                    <a:lnTo>
                      <a:pt x="68" y="53"/>
                    </a:lnTo>
                    <a:lnTo>
                      <a:pt x="84" y="61"/>
                    </a:lnTo>
                    <a:lnTo>
                      <a:pt x="91" y="76"/>
                    </a:lnTo>
                    <a:lnTo>
                      <a:pt x="99" y="84"/>
                    </a:lnTo>
                    <a:lnTo>
                      <a:pt x="106" y="91"/>
                    </a:lnTo>
                    <a:lnTo>
                      <a:pt x="106" y="84"/>
                    </a:lnTo>
                    <a:lnTo>
                      <a:pt x="99" y="76"/>
                    </a:lnTo>
                    <a:lnTo>
                      <a:pt x="99" y="69"/>
                    </a:lnTo>
                    <a:lnTo>
                      <a:pt x="91" y="61"/>
                    </a:lnTo>
                    <a:lnTo>
                      <a:pt x="84" y="53"/>
                    </a:lnTo>
                    <a:lnTo>
                      <a:pt x="76" y="46"/>
                    </a:lnTo>
                    <a:lnTo>
                      <a:pt x="68" y="46"/>
                    </a:lnTo>
                    <a:lnTo>
                      <a:pt x="53" y="46"/>
                    </a:lnTo>
                    <a:lnTo>
                      <a:pt x="45" y="38"/>
                    </a:lnTo>
                    <a:lnTo>
                      <a:pt x="38" y="31"/>
                    </a:lnTo>
                    <a:lnTo>
                      <a:pt x="38" y="23"/>
                    </a:lnTo>
                    <a:lnTo>
                      <a:pt x="30" y="23"/>
                    </a:lnTo>
                    <a:lnTo>
                      <a:pt x="30" y="15"/>
                    </a:lnTo>
                    <a:lnTo>
                      <a:pt x="30" y="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09" name="Freeform 1211"/>
              <p:cNvSpPr>
                <a:spLocks/>
              </p:cNvSpPr>
              <p:nvPr/>
            </p:nvSpPr>
            <p:spPr bwMode="auto">
              <a:xfrm>
                <a:off x="6656391" y="5846755"/>
                <a:ext cx="158751" cy="134937"/>
              </a:xfrm>
              <a:custGeom>
                <a:avLst/>
                <a:gdLst>
                  <a:gd name="T0" fmla="*/ 2147483647 w 122"/>
                  <a:gd name="T1" fmla="*/ 2147483647 h 99"/>
                  <a:gd name="T2" fmla="*/ 2147483647 w 122"/>
                  <a:gd name="T3" fmla="*/ 2147483647 h 99"/>
                  <a:gd name="T4" fmla="*/ 2147483647 w 122"/>
                  <a:gd name="T5" fmla="*/ 2147483647 h 99"/>
                  <a:gd name="T6" fmla="*/ 2147483647 w 122"/>
                  <a:gd name="T7" fmla="*/ 2147483647 h 99"/>
                  <a:gd name="T8" fmla="*/ 2147483647 w 122"/>
                  <a:gd name="T9" fmla="*/ 2147483647 h 99"/>
                  <a:gd name="T10" fmla="*/ 2147483647 w 122"/>
                  <a:gd name="T11" fmla="*/ 2147483647 h 99"/>
                  <a:gd name="T12" fmla="*/ 2147483647 w 122"/>
                  <a:gd name="T13" fmla="*/ 2147483647 h 99"/>
                  <a:gd name="T14" fmla="*/ 2147483647 w 122"/>
                  <a:gd name="T15" fmla="*/ 2147483647 h 99"/>
                  <a:gd name="T16" fmla="*/ 2147483647 w 122"/>
                  <a:gd name="T17" fmla="*/ 2147483647 h 99"/>
                  <a:gd name="T18" fmla="*/ 2147483647 w 122"/>
                  <a:gd name="T19" fmla="*/ 2147483647 h 99"/>
                  <a:gd name="T20" fmla="*/ 2147483647 w 122"/>
                  <a:gd name="T21" fmla="*/ 2147483647 h 99"/>
                  <a:gd name="T22" fmla="*/ 2147483647 w 122"/>
                  <a:gd name="T23" fmla="*/ 2147483647 h 99"/>
                  <a:gd name="T24" fmla="*/ 2147483647 w 122"/>
                  <a:gd name="T25" fmla="*/ 2147483647 h 99"/>
                  <a:gd name="T26" fmla="*/ 2147483647 w 122"/>
                  <a:gd name="T27" fmla="*/ 2147483647 h 99"/>
                  <a:gd name="T28" fmla="*/ 2147483647 w 122"/>
                  <a:gd name="T29" fmla="*/ 0 h 99"/>
                  <a:gd name="T30" fmla="*/ 2147483647 w 122"/>
                  <a:gd name="T31" fmla="*/ 2147483647 h 99"/>
                  <a:gd name="T32" fmla="*/ 2147483647 w 122"/>
                  <a:gd name="T33" fmla="*/ 2147483647 h 99"/>
                  <a:gd name="T34" fmla="*/ 2147483647 w 122"/>
                  <a:gd name="T35" fmla="*/ 2147483647 h 99"/>
                  <a:gd name="T36" fmla="*/ 2147483647 w 122"/>
                  <a:gd name="T37" fmla="*/ 2147483647 h 99"/>
                  <a:gd name="T38" fmla="*/ 2147483647 w 122"/>
                  <a:gd name="T39" fmla="*/ 2147483647 h 99"/>
                  <a:gd name="T40" fmla="*/ 2147483647 w 122"/>
                  <a:gd name="T41" fmla="*/ 2147483647 h 99"/>
                  <a:gd name="T42" fmla="*/ 2147483647 w 122"/>
                  <a:gd name="T43" fmla="*/ 2147483647 h 99"/>
                  <a:gd name="T44" fmla="*/ 2147483647 w 122"/>
                  <a:gd name="T45" fmla="*/ 2147483647 h 99"/>
                  <a:gd name="T46" fmla="*/ 2147483647 w 122"/>
                  <a:gd name="T47" fmla="*/ 2147483647 h 99"/>
                  <a:gd name="T48" fmla="*/ 2147483647 w 122"/>
                  <a:gd name="T49" fmla="*/ 2147483647 h 99"/>
                  <a:gd name="T50" fmla="*/ 2147483647 w 122"/>
                  <a:gd name="T51" fmla="*/ 2147483647 h 99"/>
                  <a:gd name="T52" fmla="*/ 2147483647 w 122"/>
                  <a:gd name="T53" fmla="*/ 2147483647 h 99"/>
                  <a:gd name="T54" fmla="*/ 2147483647 w 122"/>
                  <a:gd name="T55" fmla="*/ 2147483647 h 99"/>
                  <a:gd name="T56" fmla="*/ 2147483647 w 122"/>
                  <a:gd name="T57" fmla="*/ 2147483647 h 99"/>
                  <a:gd name="T58" fmla="*/ 2147483647 w 122"/>
                  <a:gd name="T59" fmla="*/ 2147483647 h 99"/>
                  <a:gd name="T60" fmla="*/ 0 w 122"/>
                  <a:gd name="T61" fmla="*/ 2147483647 h 99"/>
                  <a:gd name="T62" fmla="*/ 2147483647 w 122"/>
                  <a:gd name="T63" fmla="*/ 2147483647 h 99"/>
                  <a:gd name="T64" fmla="*/ 2147483647 w 122"/>
                  <a:gd name="T65" fmla="*/ 2147483647 h 99"/>
                  <a:gd name="T66" fmla="*/ 2147483647 w 122"/>
                  <a:gd name="T67" fmla="*/ 2147483647 h 99"/>
                  <a:gd name="T68" fmla="*/ 2147483647 w 122"/>
                  <a:gd name="T69" fmla="*/ 2147483647 h 99"/>
                  <a:gd name="T70" fmla="*/ 2147483647 w 122"/>
                  <a:gd name="T71" fmla="*/ 2147483647 h 99"/>
                  <a:gd name="T72" fmla="*/ 2147483647 w 122"/>
                  <a:gd name="T73" fmla="*/ 2147483647 h 99"/>
                  <a:gd name="T74" fmla="*/ 2147483647 w 122"/>
                  <a:gd name="T75" fmla="*/ 2147483647 h 99"/>
                  <a:gd name="T76" fmla="*/ 2147483647 w 122"/>
                  <a:gd name="T77" fmla="*/ 2147483647 h 99"/>
                  <a:gd name="T78" fmla="*/ 2147483647 w 122"/>
                  <a:gd name="T79" fmla="*/ 2147483647 h 99"/>
                  <a:gd name="T80" fmla="*/ 2147483647 w 122"/>
                  <a:gd name="T81" fmla="*/ 2147483647 h 9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2"/>
                  <a:gd name="T124" fmla="*/ 0 h 99"/>
                  <a:gd name="T125" fmla="*/ 122 w 122"/>
                  <a:gd name="T126" fmla="*/ 99 h 9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2" h="99">
                    <a:moveTo>
                      <a:pt x="99" y="38"/>
                    </a:moveTo>
                    <a:lnTo>
                      <a:pt x="106" y="38"/>
                    </a:lnTo>
                    <a:lnTo>
                      <a:pt x="114" y="38"/>
                    </a:lnTo>
                    <a:lnTo>
                      <a:pt x="122" y="30"/>
                    </a:lnTo>
                    <a:lnTo>
                      <a:pt x="114" y="30"/>
                    </a:lnTo>
                    <a:lnTo>
                      <a:pt x="106" y="30"/>
                    </a:lnTo>
                    <a:lnTo>
                      <a:pt x="99" y="30"/>
                    </a:lnTo>
                    <a:lnTo>
                      <a:pt x="91" y="38"/>
                    </a:lnTo>
                    <a:lnTo>
                      <a:pt x="91" y="30"/>
                    </a:lnTo>
                    <a:lnTo>
                      <a:pt x="84" y="30"/>
                    </a:lnTo>
                    <a:lnTo>
                      <a:pt x="84" y="23"/>
                    </a:lnTo>
                    <a:lnTo>
                      <a:pt x="76" y="23"/>
                    </a:lnTo>
                    <a:lnTo>
                      <a:pt x="76" y="15"/>
                    </a:lnTo>
                    <a:lnTo>
                      <a:pt x="76" y="8"/>
                    </a:lnTo>
                    <a:lnTo>
                      <a:pt x="76" y="0"/>
                    </a:lnTo>
                    <a:lnTo>
                      <a:pt x="68" y="8"/>
                    </a:lnTo>
                    <a:lnTo>
                      <a:pt x="68" y="23"/>
                    </a:lnTo>
                    <a:lnTo>
                      <a:pt x="76" y="30"/>
                    </a:lnTo>
                    <a:lnTo>
                      <a:pt x="84" y="38"/>
                    </a:lnTo>
                    <a:lnTo>
                      <a:pt x="76" y="46"/>
                    </a:lnTo>
                    <a:lnTo>
                      <a:pt x="76" y="53"/>
                    </a:lnTo>
                    <a:lnTo>
                      <a:pt x="68" y="53"/>
                    </a:lnTo>
                    <a:lnTo>
                      <a:pt x="61" y="61"/>
                    </a:lnTo>
                    <a:lnTo>
                      <a:pt x="53" y="68"/>
                    </a:lnTo>
                    <a:lnTo>
                      <a:pt x="46" y="68"/>
                    </a:lnTo>
                    <a:lnTo>
                      <a:pt x="38" y="76"/>
                    </a:lnTo>
                    <a:lnTo>
                      <a:pt x="38" y="84"/>
                    </a:lnTo>
                    <a:lnTo>
                      <a:pt x="30" y="91"/>
                    </a:lnTo>
                    <a:lnTo>
                      <a:pt x="23" y="99"/>
                    </a:lnTo>
                    <a:lnTo>
                      <a:pt x="8" y="91"/>
                    </a:lnTo>
                    <a:lnTo>
                      <a:pt x="0" y="91"/>
                    </a:lnTo>
                    <a:lnTo>
                      <a:pt x="8" y="99"/>
                    </a:lnTo>
                    <a:lnTo>
                      <a:pt x="15" y="99"/>
                    </a:lnTo>
                    <a:lnTo>
                      <a:pt x="30" y="99"/>
                    </a:lnTo>
                    <a:lnTo>
                      <a:pt x="38" y="91"/>
                    </a:lnTo>
                    <a:lnTo>
                      <a:pt x="46" y="84"/>
                    </a:lnTo>
                    <a:lnTo>
                      <a:pt x="61" y="68"/>
                    </a:lnTo>
                    <a:lnTo>
                      <a:pt x="68" y="61"/>
                    </a:lnTo>
                    <a:lnTo>
                      <a:pt x="84" y="53"/>
                    </a:lnTo>
                    <a:lnTo>
                      <a:pt x="91" y="46"/>
                    </a:lnTo>
                    <a:lnTo>
                      <a:pt x="99" y="3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10" name="Freeform 1212"/>
              <p:cNvSpPr>
                <a:spLocks/>
              </p:cNvSpPr>
              <p:nvPr/>
            </p:nvSpPr>
            <p:spPr bwMode="auto">
              <a:xfrm>
                <a:off x="8362954" y="4703757"/>
                <a:ext cx="342900" cy="152399"/>
              </a:xfrm>
              <a:custGeom>
                <a:avLst/>
                <a:gdLst>
                  <a:gd name="T0" fmla="*/ 0 w 267"/>
                  <a:gd name="T1" fmla="*/ 2147483647 h 114"/>
                  <a:gd name="T2" fmla="*/ 2147483647 w 267"/>
                  <a:gd name="T3" fmla="*/ 2147483647 h 114"/>
                  <a:gd name="T4" fmla="*/ 2147483647 w 267"/>
                  <a:gd name="T5" fmla="*/ 2147483647 h 114"/>
                  <a:gd name="T6" fmla="*/ 2147483647 w 267"/>
                  <a:gd name="T7" fmla="*/ 2147483647 h 114"/>
                  <a:gd name="T8" fmla="*/ 2147483647 w 267"/>
                  <a:gd name="T9" fmla="*/ 2147483647 h 114"/>
                  <a:gd name="T10" fmla="*/ 2147483647 w 267"/>
                  <a:gd name="T11" fmla="*/ 2147483647 h 114"/>
                  <a:gd name="T12" fmla="*/ 2147483647 w 267"/>
                  <a:gd name="T13" fmla="*/ 2147483647 h 114"/>
                  <a:gd name="T14" fmla="*/ 2147483647 w 267"/>
                  <a:gd name="T15" fmla="*/ 2147483647 h 114"/>
                  <a:gd name="T16" fmla="*/ 2147483647 w 267"/>
                  <a:gd name="T17" fmla="*/ 2147483647 h 114"/>
                  <a:gd name="T18" fmla="*/ 2147483647 w 267"/>
                  <a:gd name="T19" fmla="*/ 2147483647 h 114"/>
                  <a:gd name="T20" fmla="*/ 2147483647 w 267"/>
                  <a:gd name="T21" fmla="*/ 2147483647 h 114"/>
                  <a:gd name="T22" fmla="*/ 2147483647 w 267"/>
                  <a:gd name="T23" fmla="*/ 2147483647 h 114"/>
                  <a:gd name="T24" fmla="*/ 2147483647 w 267"/>
                  <a:gd name="T25" fmla="*/ 2147483647 h 114"/>
                  <a:gd name="T26" fmla="*/ 2147483647 w 267"/>
                  <a:gd name="T27" fmla="*/ 2147483647 h 114"/>
                  <a:gd name="T28" fmla="*/ 2147483647 w 267"/>
                  <a:gd name="T29" fmla="*/ 2147483647 h 114"/>
                  <a:gd name="T30" fmla="*/ 2147483647 w 267"/>
                  <a:gd name="T31" fmla="*/ 2147483647 h 114"/>
                  <a:gd name="T32" fmla="*/ 2147483647 w 267"/>
                  <a:gd name="T33" fmla="*/ 2147483647 h 114"/>
                  <a:gd name="T34" fmla="*/ 2147483647 w 267"/>
                  <a:gd name="T35" fmla="*/ 2147483647 h 114"/>
                  <a:gd name="T36" fmla="*/ 2147483647 w 267"/>
                  <a:gd name="T37" fmla="*/ 2147483647 h 114"/>
                  <a:gd name="T38" fmla="*/ 2147483647 w 267"/>
                  <a:gd name="T39" fmla="*/ 2147483647 h 114"/>
                  <a:gd name="T40" fmla="*/ 2147483647 w 267"/>
                  <a:gd name="T41" fmla="*/ 2147483647 h 114"/>
                  <a:gd name="T42" fmla="*/ 2147483647 w 267"/>
                  <a:gd name="T43" fmla="*/ 2147483647 h 114"/>
                  <a:gd name="T44" fmla="*/ 2147483647 w 267"/>
                  <a:gd name="T45" fmla="*/ 2147483647 h 114"/>
                  <a:gd name="T46" fmla="*/ 2147483647 w 267"/>
                  <a:gd name="T47" fmla="*/ 2147483647 h 114"/>
                  <a:gd name="T48" fmla="*/ 2147483647 w 267"/>
                  <a:gd name="T49" fmla="*/ 2147483647 h 114"/>
                  <a:gd name="T50" fmla="*/ 2147483647 w 267"/>
                  <a:gd name="T51" fmla="*/ 2147483647 h 114"/>
                  <a:gd name="T52" fmla="*/ 2147483647 w 267"/>
                  <a:gd name="T53" fmla="*/ 2147483647 h 114"/>
                  <a:gd name="T54" fmla="*/ 2147483647 w 267"/>
                  <a:gd name="T55" fmla="*/ 2147483647 h 114"/>
                  <a:gd name="T56" fmla="*/ 2147483647 w 267"/>
                  <a:gd name="T57" fmla="*/ 2147483647 h 114"/>
                  <a:gd name="T58" fmla="*/ 2147483647 w 267"/>
                  <a:gd name="T59" fmla="*/ 2147483647 h 114"/>
                  <a:gd name="T60" fmla="*/ 2147483647 w 267"/>
                  <a:gd name="T61" fmla="*/ 2147483647 h 114"/>
                  <a:gd name="T62" fmla="*/ 2147483647 w 267"/>
                  <a:gd name="T63" fmla="*/ 2147483647 h 114"/>
                  <a:gd name="T64" fmla="*/ 2147483647 w 267"/>
                  <a:gd name="T65" fmla="*/ 2147483647 h 114"/>
                  <a:gd name="T66" fmla="*/ 2147483647 w 267"/>
                  <a:gd name="T67" fmla="*/ 2147483647 h 114"/>
                  <a:gd name="T68" fmla="*/ 2147483647 w 267"/>
                  <a:gd name="T69" fmla="*/ 2147483647 h 114"/>
                  <a:gd name="T70" fmla="*/ 2147483647 w 267"/>
                  <a:gd name="T71" fmla="*/ 2147483647 h 114"/>
                  <a:gd name="T72" fmla="*/ 2147483647 w 267"/>
                  <a:gd name="T73" fmla="*/ 2147483647 h 114"/>
                  <a:gd name="T74" fmla="*/ 2147483647 w 267"/>
                  <a:gd name="T75" fmla="*/ 2147483647 h 114"/>
                  <a:gd name="T76" fmla="*/ 2147483647 w 267"/>
                  <a:gd name="T77" fmla="*/ 2147483647 h 114"/>
                  <a:gd name="T78" fmla="*/ 2147483647 w 267"/>
                  <a:gd name="T79" fmla="*/ 2147483647 h 114"/>
                  <a:gd name="T80" fmla="*/ 2147483647 w 267"/>
                  <a:gd name="T81" fmla="*/ 2147483647 h 114"/>
                  <a:gd name="T82" fmla="*/ 2147483647 w 267"/>
                  <a:gd name="T83" fmla="*/ 2147483647 h 114"/>
                  <a:gd name="T84" fmla="*/ 2147483647 w 267"/>
                  <a:gd name="T85" fmla="*/ 2147483647 h 114"/>
                  <a:gd name="T86" fmla="*/ 2147483647 w 267"/>
                  <a:gd name="T87" fmla="*/ 2147483647 h 114"/>
                  <a:gd name="T88" fmla="*/ 2147483647 w 267"/>
                  <a:gd name="T89" fmla="*/ 0 h 114"/>
                  <a:gd name="T90" fmla="*/ 2147483647 w 267"/>
                  <a:gd name="T91" fmla="*/ 2147483647 h 11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67"/>
                  <a:gd name="T139" fmla="*/ 0 h 114"/>
                  <a:gd name="T140" fmla="*/ 267 w 267"/>
                  <a:gd name="T141" fmla="*/ 114 h 11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67" h="114">
                    <a:moveTo>
                      <a:pt x="0" y="7"/>
                    </a:moveTo>
                    <a:lnTo>
                      <a:pt x="0" y="15"/>
                    </a:lnTo>
                    <a:lnTo>
                      <a:pt x="0" y="22"/>
                    </a:lnTo>
                    <a:lnTo>
                      <a:pt x="8" y="15"/>
                    </a:lnTo>
                    <a:lnTo>
                      <a:pt x="15" y="7"/>
                    </a:lnTo>
                    <a:lnTo>
                      <a:pt x="31" y="7"/>
                    </a:lnTo>
                    <a:lnTo>
                      <a:pt x="38" y="7"/>
                    </a:lnTo>
                    <a:lnTo>
                      <a:pt x="46" y="7"/>
                    </a:lnTo>
                    <a:lnTo>
                      <a:pt x="54" y="7"/>
                    </a:lnTo>
                    <a:lnTo>
                      <a:pt x="61" y="7"/>
                    </a:lnTo>
                    <a:lnTo>
                      <a:pt x="69" y="15"/>
                    </a:lnTo>
                    <a:lnTo>
                      <a:pt x="76" y="15"/>
                    </a:lnTo>
                    <a:lnTo>
                      <a:pt x="84" y="15"/>
                    </a:lnTo>
                    <a:lnTo>
                      <a:pt x="84" y="22"/>
                    </a:lnTo>
                    <a:lnTo>
                      <a:pt x="92" y="30"/>
                    </a:lnTo>
                    <a:lnTo>
                      <a:pt x="92" y="38"/>
                    </a:lnTo>
                    <a:lnTo>
                      <a:pt x="99" y="38"/>
                    </a:lnTo>
                    <a:lnTo>
                      <a:pt x="107" y="38"/>
                    </a:lnTo>
                    <a:lnTo>
                      <a:pt x="114" y="38"/>
                    </a:lnTo>
                    <a:lnTo>
                      <a:pt x="114" y="30"/>
                    </a:lnTo>
                    <a:lnTo>
                      <a:pt x="122" y="22"/>
                    </a:lnTo>
                    <a:lnTo>
                      <a:pt x="130" y="22"/>
                    </a:lnTo>
                    <a:lnTo>
                      <a:pt x="137" y="15"/>
                    </a:lnTo>
                    <a:lnTo>
                      <a:pt x="145" y="15"/>
                    </a:lnTo>
                    <a:lnTo>
                      <a:pt x="152" y="22"/>
                    </a:lnTo>
                    <a:lnTo>
                      <a:pt x="152" y="30"/>
                    </a:lnTo>
                    <a:lnTo>
                      <a:pt x="152" y="38"/>
                    </a:lnTo>
                    <a:lnTo>
                      <a:pt x="168" y="38"/>
                    </a:lnTo>
                    <a:lnTo>
                      <a:pt x="183" y="45"/>
                    </a:lnTo>
                    <a:lnTo>
                      <a:pt x="190" y="45"/>
                    </a:lnTo>
                    <a:lnTo>
                      <a:pt x="198" y="45"/>
                    </a:lnTo>
                    <a:lnTo>
                      <a:pt x="206" y="38"/>
                    </a:lnTo>
                    <a:lnTo>
                      <a:pt x="213" y="38"/>
                    </a:lnTo>
                    <a:lnTo>
                      <a:pt x="229" y="45"/>
                    </a:lnTo>
                    <a:lnTo>
                      <a:pt x="236" y="45"/>
                    </a:lnTo>
                    <a:lnTo>
                      <a:pt x="236" y="38"/>
                    </a:lnTo>
                    <a:lnTo>
                      <a:pt x="244" y="38"/>
                    </a:lnTo>
                    <a:lnTo>
                      <a:pt x="251" y="30"/>
                    </a:lnTo>
                    <a:lnTo>
                      <a:pt x="259" y="38"/>
                    </a:lnTo>
                    <a:lnTo>
                      <a:pt x="259" y="45"/>
                    </a:lnTo>
                    <a:lnTo>
                      <a:pt x="259" y="53"/>
                    </a:lnTo>
                    <a:lnTo>
                      <a:pt x="259" y="60"/>
                    </a:lnTo>
                    <a:lnTo>
                      <a:pt x="259" y="68"/>
                    </a:lnTo>
                    <a:lnTo>
                      <a:pt x="259" y="76"/>
                    </a:lnTo>
                    <a:lnTo>
                      <a:pt x="267" y="83"/>
                    </a:lnTo>
                    <a:lnTo>
                      <a:pt x="267" y="98"/>
                    </a:lnTo>
                    <a:lnTo>
                      <a:pt x="267" y="114"/>
                    </a:lnTo>
                    <a:lnTo>
                      <a:pt x="267" y="106"/>
                    </a:lnTo>
                    <a:lnTo>
                      <a:pt x="267" y="98"/>
                    </a:lnTo>
                    <a:lnTo>
                      <a:pt x="267" y="91"/>
                    </a:lnTo>
                    <a:lnTo>
                      <a:pt x="267" y="76"/>
                    </a:lnTo>
                    <a:lnTo>
                      <a:pt x="267" y="68"/>
                    </a:lnTo>
                    <a:lnTo>
                      <a:pt x="267" y="60"/>
                    </a:lnTo>
                    <a:lnTo>
                      <a:pt x="267" y="53"/>
                    </a:lnTo>
                    <a:lnTo>
                      <a:pt x="267" y="45"/>
                    </a:lnTo>
                    <a:lnTo>
                      <a:pt x="267" y="38"/>
                    </a:lnTo>
                    <a:lnTo>
                      <a:pt x="259" y="30"/>
                    </a:lnTo>
                    <a:lnTo>
                      <a:pt x="251" y="30"/>
                    </a:lnTo>
                    <a:lnTo>
                      <a:pt x="244" y="30"/>
                    </a:lnTo>
                    <a:lnTo>
                      <a:pt x="236" y="30"/>
                    </a:lnTo>
                    <a:lnTo>
                      <a:pt x="229" y="38"/>
                    </a:lnTo>
                    <a:lnTo>
                      <a:pt x="221" y="38"/>
                    </a:lnTo>
                    <a:lnTo>
                      <a:pt x="221" y="30"/>
                    </a:lnTo>
                    <a:lnTo>
                      <a:pt x="213" y="30"/>
                    </a:lnTo>
                    <a:lnTo>
                      <a:pt x="206" y="30"/>
                    </a:lnTo>
                    <a:lnTo>
                      <a:pt x="198" y="38"/>
                    </a:lnTo>
                    <a:lnTo>
                      <a:pt x="190" y="38"/>
                    </a:lnTo>
                    <a:lnTo>
                      <a:pt x="183" y="38"/>
                    </a:lnTo>
                    <a:lnTo>
                      <a:pt x="175" y="38"/>
                    </a:lnTo>
                    <a:lnTo>
                      <a:pt x="168" y="38"/>
                    </a:lnTo>
                    <a:lnTo>
                      <a:pt x="160" y="30"/>
                    </a:lnTo>
                    <a:lnTo>
                      <a:pt x="160" y="22"/>
                    </a:lnTo>
                    <a:lnTo>
                      <a:pt x="160" y="15"/>
                    </a:lnTo>
                    <a:lnTo>
                      <a:pt x="152" y="7"/>
                    </a:lnTo>
                    <a:lnTo>
                      <a:pt x="145" y="7"/>
                    </a:lnTo>
                    <a:lnTo>
                      <a:pt x="137" y="7"/>
                    </a:lnTo>
                    <a:lnTo>
                      <a:pt x="130" y="15"/>
                    </a:lnTo>
                    <a:lnTo>
                      <a:pt x="122" y="15"/>
                    </a:lnTo>
                    <a:lnTo>
                      <a:pt x="114" y="15"/>
                    </a:lnTo>
                    <a:lnTo>
                      <a:pt x="114" y="22"/>
                    </a:lnTo>
                    <a:lnTo>
                      <a:pt x="107" y="30"/>
                    </a:lnTo>
                    <a:lnTo>
                      <a:pt x="99" y="30"/>
                    </a:lnTo>
                    <a:lnTo>
                      <a:pt x="92" y="22"/>
                    </a:lnTo>
                    <a:lnTo>
                      <a:pt x="92" y="15"/>
                    </a:lnTo>
                    <a:lnTo>
                      <a:pt x="84" y="7"/>
                    </a:lnTo>
                    <a:lnTo>
                      <a:pt x="76" y="7"/>
                    </a:lnTo>
                    <a:lnTo>
                      <a:pt x="61" y="7"/>
                    </a:lnTo>
                    <a:lnTo>
                      <a:pt x="54" y="7"/>
                    </a:lnTo>
                    <a:lnTo>
                      <a:pt x="46" y="0"/>
                    </a:lnTo>
                    <a:lnTo>
                      <a:pt x="31" y="0"/>
                    </a:lnTo>
                    <a:lnTo>
                      <a:pt x="15" y="0"/>
                    </a:lnTo>
                    <a:lnTo>
                      <a:pt x="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11" name="Freeform 1213"/>
              <p:cNvSpPr>
                <a:spLocks/>
              </p:cNvSpPr>
              <p:nvPr/>
            </p:nvSpPr>
            <p:spPr bwMode="auto">
              <a:xfrm>
                <a:off x="5643566" y="4938707"/>
                <a:ext cx="938213" cy="279399"/>
              </a:xfrm>
              <a:custGeom>
                <a:avLst/>
                <a:gdLst>
                  <a:gd name="T0" fmla="*/ 2147483647 w 730"/>
                  <a:gd name="T1" fmla="*/ 2147483647 h 205"/>
                  <a:gd name="T2" fmla="*/ 2147483647 w 730"/>
                  <a:gd name="T3" fmla="*/ 2147483647 h 205"/>
                  <a:gd name="T4" fmla="*/ 2147483647 w 730"/>
                  <a:gd name="T5" fmla="*/ 2147483647 h 205"/>
                  <a:gd name="T6" fmla="*/ 2147483647 w 730"/>
                  <a:gd name="T7" fmla="*/ 2147483647 h 205"/>
                  <a:gd name="T8" fmla="*/ 2147483647 w 730"/>
                  <a:gd name="T9" fmla="*/ 2147483647 h 205"/>
                  <a:gd name="T10" fmla="*/ 2147483647 w 730"/>
                  <a:gd name="T11" fmla="*/ 2147483647 h 205"/>
                  <a:gd name="T12" fmla="*/ 2147483647 w 730"/>
                  <a:gd name="T13" fmla="*/ 2147483647 h 205"/>
                  <a:gd name="T14" fmla="*/ 2147483647 w 730"/>
                  <a:gd name="T15" fmla="*/ 2147483647 h 205"/>
                  <a:gd name="T16" fmla="*/ 2147483647 w 730"/>
                  <a:gd name="T17" fmla="*/ 2147483647 h 205"/>
                  <a:gd name="T18" fmla="*/ 2147483647 w 730"/>
                  <a:gd name="T19" fmla="*/ 2147483647 h 205"/>
                  <a:gd name="T20" fmla="*/ 2147483647 w 730"/>
                  <a:gd name="T21" fmla="*/ 2147483647 h 205"/>
                  <a:gd name="T22" fmla="*/ 2147483647 w 730"/>
                  <a:gd name="T23" fmla="*/ 2147483647 h 205"/>
                  <a:gd name="T24" fmla="*/ 2147483647 w 730"/>
                  <a:gd name="T25" fmla="*/ 2147483647 h 205"/>
                  <a:gd name="T26" fmla="*/ 2147483647 w 730"/>
                  <a:gd name="T27" fmla="*/ 2147483647 h 205"/>
                  <a:gd name="T28" fmla="*/ 2147483647 w 730"/>
                  <a:gd name="T29" fmla="*/ 2147483647 h 205"/>
                  <a:gd name="T30" fmla="*/ 2147483647 w 730"/>
                  <a:gd name="T31" fmla="*/ 2147483647 h 205"/>
                  <a:gd name="T32" fmla="*/ 2147483647 w 730"/>
                  <a:gd name="T33" fmla="*/ 2147483647 h 205"/>
                  <a:gd name="T34" fmla="*/ 2147483647 w 730"/>
                  <a:gd name="T35" fmla="*/ 2147483647 h 205"/>
                  <a:gd name="T36" fmla="*/ 2147483647 w 730"/>
                  <a:gd name="T37" fmla="*/ 2147483647 h 205"/>
                  <a:gd name="T38" fmla="*/ 2147483647 w 730"/>
                  <a:gd name="T39" fmla="*/ 2147483647 h 205"/>
                  <a:gd name="T40" fmla="*/ 2147483647 w 730"/>
                  <a:gd name="T41" fmla="*/ 2147483647 h 205"/>
                  <a:gd name="T42" fmla="*/ 2147483647 w 730"/>
                  <a:gd name="T43" fmla="*/ 2147483647 h 205"/>
                  <a:gd name="T44" fmla="*/ 2147483647 w 730"/>
                  <a:gd name="T45" fmla="*/ 2147483647 h 205"/>
                  <a:gd name="T46" fmla="*/ 2147483647 w 730"/>
                  <a:gd name="T47" fmla="*/ 2147483647 h 205"/>
                  <a:gd name="T48" fmla="*/ 2147483647 w 730"/>
                  <a:gd name="T49" fmla="*/ 0 h 205"/>
                  <a:gd name="T50" fmla="*/ 2147483647 w 730"/>
                  <a:gd name="T51" fmla="*/ 0 h 205"/>
                  <a:gd name="T52" fmla="*/ 2147483647 w 730"/>
                  <a:gd name="T53" fmla="*/ 2147483647 h 205"/>
                  <a:gd name="T54" fmla="*/ 2147483647 w 730"/>
                  <a:gd name="T55" fmla="*/ 2147483647 h 205"/>
                  <a:gd name="T56" fmla="*/ 2147483647 w 730"/>
                  <a:gd name="T57" fmla="*/ 2147483647 h 205"/>
                  <a:gd name="T58" fmla="*/ 2147483647 w 730"/>
                  <a:gd name="T59" fmla="*/ 2147483647 h 205"/>
                  <a:gd name="T60" fmla="*/ 2147483647 w 730"/>
                  <a:gd name="T61" fmla="*/ 2147483647 h 205"/>
                  <a:gd name="T62" fmla="*/ 2147483647 w 730"/>
                  <a:gd name="T63" fmla="*/ 2147483647 h 205"/>
                  <a:gd name="T64" fmla="*/ 2147483647 w 730"/>
                  <a:gd name="T65" fmla="*/ 2147483647 h 205"/>
                  <a:gd name="T66" fmla="*/ 2147483647 w 730"/>
                  <a:gd name="T67" fmla="*/ 2147483647 h 205"/>
                  <a:gd name="T68" fmla="*/ 2147483647 w 730"/>
                  <a:gd name="T69" fmla="*/ 2147483647 h 205"/>
                  <a:gd name="T70" fmla="*/ 2147483647 w 730"/>
                  <a:gd name="T71" fmla="*/ 2147483647 h 205"/>
                  <a:gd name="T72" fmla="*/ 2147483647 w 730"/>
                  <a:gd name="T73" fmla="*/ 2147483647 h 205"/>
                  <a:gd name="T74" fmla="*/ 2147483647 w 730"/>
                  <a:gd name="T75" fmla="*/ 2147483647 h 205"/>
                  <a:gd name="T76" fmla="*/ 2147483647 w 730"/>
                  <a:gd name="T77" fmla="*/ 2147483647 h 205"/>
                  <a:gd name="T78" fmla="*/ 2147483647 w 730"/>
                  <a:gd name="T79" fmla="*/ 2147483647 h 205"/>
                  <a:gd name="T80" fmla="*/ 2147483647 w 730"/>
                  <a:gd name="T81" fmla="*/ 2147483647 h 205"/>
                  <a:gd name="T82" fmla="*/ 2147483647 w 730"/>
                  <a:gd name="T83" fmla="*/ 2147483647 h 205"/>
                  <a:gd name="T84" fmla="*/ 2147483647 w 730"/>
                  <a:gd name="T85" fmla="*/ 2147483647 h 205"/>
                  <a:gd name="T86" fmla="*/ 2147483647 w 730"/>
                  <a:gd name="T87" fmla="*/ 2147483647 h 205"/>
                  <a:gd name="T88" fmla="*/ 2147483647 w 730"/>
                  <a:gd name="T89" fmla="*/ 2147483647 h 205"/>
                  <a:gd name="T90" fmla="*/ 2147483647 w 730"/>
                  <a:gd name="T91" fmla="*/ 2147483647 h 205"/>
                  <a:gd name="T92" fmla="*/ 2147483647 w 730"/>
                  <a:gd name="T93" fmla="*/ 2147483647 h 205"/>
                  <a:gd name="T94" fmla="*/ 2147483647 w 730"/>
                  <a:gd name="T95" fmla="*/ 2147483647 h 205"/>
                  <a:gd name="T96" fmla="*/ 2147483647 w 730"/>
                  <a:gd name="T97" fmla="*/ 2147483647 h 205"/>
                  <a:gd name="T98" fmla="*/ 2147483647 w 730"/>
                  <a:gd name="T99" fmla="*/ 2147483647 h 20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730"/>
                  <a:gd name="T151" fmla="*/ 0 h 205"/>
                  <a:gd name="T152" fmla="*/ 730 w 730"/>
                  <a:gd name="T153" fmla="*/ 205 h 20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730" h="205">
                    <a:moveTo>
                      <a:pt x="715" y="205"/>
                    </a:moveTo>
                    <a:lnTo>
                      <a:pt x="722" y="205"/>
                    </a:lnTo>
                    <a:lnTo>
                      <a:pt x="722" y="198"/>
                    </a:lnTo>
                    <a:lnTo>
                      <a:pt x="722" y="190"/>
                    </a:lnTo>
                    <a:lnTo>
                      <a:pt x="722" y="183"/>
                    </a:lnTo>
                    <a:lnTo>
                      <a:pt x="722" y="167"/>
                    </a:lnTo>
                    <a:lnTo>
                      <a:pt x="730" y="160"/>
                    </a:lnTo>
                    <a:lnTo>
                      <a:pt x="730" y="152"/>
                    </a:lnTo>
                    <a:lnTo>
                      <a:pt x="722" y="137"/>
                    </a:lnTo>
                    <a:lnTo>
                      <a:pt x="722" y="122"/>
                    </a:lnTo>
                    <a:lnTo>
                      <a:pt x="722" y="114"/>
                    </a:lnTo>
                    <a:lnTo>
                      <a:pt x="722" y="107"/>
                    </a:lnTo>
                    <a:lnTo>
                      <a:pt x="715" y="99"/>
                    </a:lnTo>
                    <a:lnTo>
                      <a:pt x="707" y="92"/>
                    </a:lnTo>
                    <a:lnTo>
                      <a:pt x="700" y="84"/>
                    </a:lnTo>
                    <a:lnTo>
                      <a:pt x="692" y="84"/>
                    </a:lnTo>
                    <a:lnTo>
                      <a:pt x="684" y="84"/>
                    </a:lnTo>
                    <a:lnTo>
                      <a:pt x="677" y="84"/>
                    </a:lnTo>
                    <a:lnTo>
                      <a:pt x="662" y="84"/>
                    </a:lnTo>
                    <a:lnTo>
                      <a:pt x="654" y="92"/>
                    </a:lnTo>
                    <a:lnTo>
                      <a:pt x="646" y="92"/>
                    </a:lnTo>
                    <a:lnTo>
                      <a:pt x="639" y="92"/>
                    </a:lnTo>
                    <a:lnTo>
                      <a:pt x="631" y="92"/>
                    </a:lnTo>
                    <a:lnTo>
                      <a:pt x="624" y="92"/>
                    </a:lnTo>
                    <a:lnTo>
                      <a:pt x="616" y="99"/>
                    </a:lnTo>
                    <a:lnTo>
                      <a:pt x="601" y="99"/>
                    </a:lnTo>
                    <a:lnTo>
                      <a:pt x="593" y="99"/>
                    </a:lnTo>
                    <a:lnTo>
                      <a:pt x="586" y="99"/>
                    </a:lnTo>
                    <a:lnTo>
                      <a:pt x="578" y="92"/>
                    </a:lnTo>
                    <a:lnTo>
                      <a:pt x="570" y="84"/>
                    </a:lnTo>
                    <a:lnTo>
                      <a:pt x="563" y="84"/>
                    </a:lnTo>
                    <a:lnTo>
                      <a:pt x="548" y="92"/>
                    </a:lnTo>
                    <a:lnTo>
                      <a:pt x="540" y="92"/>
                    </a:lnTo>
                    <a:lnTo>
                      <a:pt x="532" y="92"/>
                    </a:lnTo>
                    <a:lnTo>
                      <a:pt x="517" y="92"/>
                    </a:lnTo>
                    <a:lnTo>
                      <a:pt x="509" y="92"/>
                    </a:lnTo>
                    <a:lnTo>
                      <a:pt x="502" y="84"/>
                    </a:lnTo>
                    <a:lnTo>
                      <a:pt x="494" y="76"/>
                    </a:lnTo>
                    <a:lnTo>
                      <a:pt x="487" y="76"/>
                    </a:lnTo>
                    <a:lnTo>
                      <a:pt x="471" y="69"/>
                    </a:lnTo>
                    <a:lnTo>
                      <a:pt x="471" y="61"/>
                    </a:lnTo>
                    <a:lnTo>
                      <a:pt x="464" y="61"/>
                    </a:lnTo>
                    <a:lnTo>
                      <a:pt x="456" y="54"/>
                    </a:lnTo>
                    <a:lnTo>
                      <a:pt x="449" y="54"/>
                    </a:lnTo>
                    <a:lnTo>
                      <a:pt x="441" y="54"/>
                    </a:lnTo>
                    <a:lnTo>
                      <a:pt x="433" y="61"/>
                    </a:lnTo>
                    <a:lnTo>
                      <a:pt x="433" y="69"/>
                    </a:lnTo>
                    <a:lnTo>
                      <a:pt x="426" y="76"/>
                    </a:lnTo>
                    <a:lnTo>
                      <a:pt x="418" y="84"/>
                    </a:lnTo>
                    <a:lnTo>
                      <a:pt x="411" y="84"/>
                    </a:lnTo>
                    <a:lnTo>
                      <a:pt x="403" y="92"/>
                    </a:lnTo>
                    <a:lnTo>
                      <a:pt x="388" y="99"/>
                    </a:lnTo>
                    <a:lnTo>
                      <a:pt x="380" y="99"/>
                    </a:lnTo>
                    <a:lnTo>
                      <a:pt x="365" y="107"/>
                    </a:lnTo>
                    <a:lnTo>
                      <a:pt x="357" y="107"/>
                    </a:lnTo>
                    <a:lnTo>
                      <a:pt x="350" y="107"/>
                    </a:lnTo>
                    <a:lnTo>
                      <a:pt x="342" y="107"/>
                    </a:lnTo>
                    <a:lnTo>
                      <a:pt x="327" y="99"/>
                    </a:lnTo>
                    <a:lnTo>
                      <a:pt x="319" y="99"/>
                    </a:lnTo>
                    <a:lnTo>
                      <a:pt x="304" y="99"/>
                    </a:lnTo>
                    <a:lnTo>
                      <a:pt x="296" y="99"/>
                    </a:lnTo>
                    <a:lnTo>
                      <a:pt x="289" y="99"/>
                    </a:lnTo>
                    <a:lnTo>
                      <a:pt x="281" y="99"/>
                    </a:lnTo>
                    <a:lnTo>
                      <a:pt x="274" y="107"/>
                    </a:lnTo>
                    <a:lnTo>
                      <a:pt x="266" y="107"/>
                    </a:lnTo>
                    <a:lnTo>
                      <a:pt x="258" y="107"/>
                    </a:lnTo>
                    <a:lnTo>
                      <a:pt x="251" y="107"/>
                    </a:lnTo>
                    <a:lnTo>
                      <a:pt x="243" y="114"/>
                    </a:lnTo>
                    <a:lnTo>
                      <a:pt x="243" y="122"/>
                    </a:lnTo>
                    <a:lnTo>
                      <a:pt x="236" y="129"/>
                    </a:lnTo>
                    <a:lnTo>
                      <a:pt x="228" y="137"/>
                    </a:lnTo>
                    <a:lnTo>
                      <a:pt x="220" y="145"/>
                    </a:lnTo>
                    <a:lnTo>
                      <a:pt x="213" y="145"/>
                    </a:lnTo>
                    <a:lnTo>
                      <a:pt x="205" y="152"/>
                    </a:lnTo>
                    <a:lnTo>
                      <a:pt x="190" y="152"/>
                    </a:lnTo>
                    <a:lnTo>
                      <a:pt x="182" y="145"/>
                    </a:lnTo>
                    <a:lnTo>
                      <a:pt x="175" y="145"/>
                    </a:lnTo>
                    <a:lnTo>
                      <a:pt x="160" y="145"/>
                    </a:lnTo>
                    <a:lnTo>
                      <a:pt x="144" y="152"/>
                    </a:lnTo>
                    <a:lnTo>
                      <a:pt x="137" y="152"/>
                    </a:lnTo>
                    <a:lnTo>
                      <a:pt x="121" y="145"/>
                    </a:lnTo>
                    <a:lnTo>
                      <a:pt x="114" y="145"/>
                    </a:lnTo>
                    <a:lnTo>
                      <a:pt x="106" y="137"/>
                    </a:lnTo>
                    <a:lnTo>
                      <a:pt x="106" y="129"/>
                    </a:lnTo>
                    <a:lnTo>
                      <a:pt x="106" y="114"/>
                    </a:lnTo>
                    <a:lnTo>
                      <a:pt x="106" y="107"/>
                    </a:lnTo>
                    <a:lnTo>
                      <a:pt x="114" y="107"/>
                    </a:lnTo>
                    <a:lnTo>
                      <a:pt x="121" y="99"/>
                    </a:lnTo>
                    <a:lnTo>
                      <a:pt x="129" y="99"/>
                    </a:lnTo>
                    <a:lnTo>
                      <a:pt x="129" y="92"/>
                    </a:lnTo>
                    <a:lnTo>
                      <a:pt x="129" y="84"/>
                    </a:lnTo>
                    <a:lnTo>
                      <a:pt x="129" y="76"/>
                    </a:lnTo>
                    <a:lnTo>
                      <a:pt x="121" y="69"/>
                    </a:lnTo>
                    <a:lnTo>
                      <a:pt x="114" y="69"/>
                    </a:lnTo>
                    <a:lnTo>
                      <a:pt x="114" y="54"/>
                    </a:lnTo>
                    <a:lnTo>
                      <a:pt x="106" y="38"/>
                    </a:lnTo>
                    <a:lnTo>
                      <a:pt x="99" y="31"/>
                    </a:lnTo>
                    <a:lnTo>
                      <a:pt x="99" y="16"/>
                    </a:lnTo>
                    <a:lnTo>
                      <a:pt x="91" y="8"/>
                    </a:lnTo>
                    <a:lnTo>
                      <a:pt x="83" y="0"/>
                    </a:lnTo>
                    <a:lnTo>
                      <a:pt x="68" y="0"/>
                    </a:lnTo>
                    <a:lnTo>
                      <a:pt x="53" y="0"/>
                    </a:lnTo>
                    <a:lnTo>
                      <a:pt x="23" y="0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15" y="8"/>
                    </a:lnTo>
                    <a:lnTo>
                      <a:pt x="30" y="8"/>
                    </a:lnTo>
                    <a:lnTo>
                      <a:pt x="45" y="8"/>
                    </a:lnTo>
                    <a:lnTo>
                      <a:pt x="61" y="8"/>
                    </a:lnTo>
                    <a:lnTo>
                      <a:pt x="76" y="8"/>
                    </a:lnTo>
                    <a:lnTo>
                      <a:pt x="83" y="8"/>
                    </a:lnTo>
                    <a:lnTo>
                      <a:pt x="91" y="16"/>
                    </a:lnTo>
                    <a:lnTo>
                      <a:pt x="91" y="23"/>
                    </a:lnTo>
                    <a:lnTo>
                      <a:pt x="99" y="31"/>
                    </a:lnTo>
                    <a:lnTo>
                      <a:pt x="99" y="46"/>
                    </a:lnTo>
                    <a:lnTo>
                      <a:pt x="106" y="54"/>
                    </a:lnTo>
                    <a:lnTo>
                      <a:pt x="106" y="69"/>
                    </a:lnTo>
                    <a:lnTo>
                      <a:pt x="114" y="76"/>
                    </a:lnTo>
                    <a:lnTo>
                      <a:pt x="121" y="76"/>
                    </a:lnTo>
                    <a:lnTo>
                      <a:pt x="121" y="84"/>
                    </a:lnTo>
                    <a:lnTo>
                      <a:pt x="121" y="92"/>
                    </a:lnTo>
                    <a:lnTo>
                      <a:pt x="121" y="99"/>
                    </a:lnTo>
                    <a:lnTo>
                      <a:pt x="114" y="99"/>
                    </a:lnTo>
                    <a:lnTo>
                      <a:pt x="106" y="107"/>
                    </a:lnTo>
                    <a:lnTo>
                      <a:pt x="99" y="114"/>
                    </a:lnTo>
                    <a:lnTo>
                      <a:pt x="99" y="122"/>
                    </a:lnTo>
                    <a:lnTo>
                      <a:pt x="99" y="129"/>
                    </a:lnTo>
                    <a:lnTo>
                      <a:pt x="106" y="137"/>
                    </a:lnTo>
                    <a:lnTo>
                      <a:pt x="106" y="145"/>
                    </a:lnTo>
                    <a:lnTo>
                      <a:pt x="114" y="152"/>
                    </a:lnTo>
                    <a:lnTo>
                      <a:pt x="129" y="152"/>
                    </a:lnTo>
                    <a:lnTo>
                      <a:pt x="137" y="152"/>
                    </a:lnTo>
                    <a:lnTo>
                      <a:pt x="152" y="152"/>
                    </a:lnTo>
                    <a:lnTo>
                      <a:pt x="167" y="152"/>
                    </a:lnTo>
                    <a:lnTo>
                      <a:pt x="175" y="152"/>
                    </a:lnTo>
                    <a:lnTo>
                      <a:pt x="182" y="152"/>
                    </a:lnTo>
                    <a:lnTo>
                      <a:pt x="198" y="152"/>
                    </a:lnTo>
                    <a:lnTo>
                      <a:pt x="205" y="152"/>
                    </a:lnTo>
                    <a:lnTo>
                      <a:pt x="220" y="152"/>
                    </a:lnTo>
                    <a:lnTo>
                      <a:pt x="228" y="145"/>
                    </a:lnTo>
                    <a:lnTo>
                      <a:pt x="236" y="137"/>
                    </a:lnTo>
                    <a:lnTo>
                      <a:pt x="243" y="129"/>
                    </a:lnTo>
                    <a:lnTo>
                      <a:pt x="251" y="114"/>
                    </a:lnTo>
                    <a:lnTo>
                      <a:pt x="258" y="107"/>
                    </a:lnTo>
                    <a:lnTo>
                      <a:pt x="266" y="107"/>
                    </a:lnTo>
                    <a:lnTo>
                      <a:pt x="281" y="107"/>
                    </a:lnTo>
                    <a:lnTo>
                      <a:pt x="296" y="107"/>
                    </a:lnTo>
                    <a:lnTo>
                      <a:pt x="312" y="107"/>
                    </a:lnTo>
                    <a:lnTo>
                      <a:pt x="327" y="107"/>
                    </a:lnTo>
                    <a:lnTo>
                      <a:pt x="335" y="114"/>
                    </a:lnTo>
                    <a:lnTo>
                      <a:pt x="342" y="114"/>
                    </a:lnTo>
                    <a:lnTo>
                      <a:pt x="350" y="114"/>
                    </a:lnTo>
                    <a:lnTo>
                      <a:pt x="357" y="114"/>
                    </a:lnTo>
                    <a:lnTo>
                      <a:pt x="373" y="107"/>
                    </a:lnTo>
                    <a:lnTo>
                      <a:pt x="388" y="107"/>
                    </a:lnTo>
                    <a:lnTo>
                      <a:pt x="395" y="99"/>
                    </a:lnTo>
                    <a:lnTo>
                      <a:pt x="403" y="99"/>
                    </a:lnTo>
                    <a:lnTo>
                      <a:pt x="418" y="92"/>
                    </a:lnTo>
                    <a:lnTo>
                      <a:pt x="426" y="84"/>
                    </a:lnTo>
                    <a:lnTo>
                      <a:pt x="433" y="84"/>
                    </a:lnTo>
                    <a:lnTo>
                      <a:pt x="433" y="76"/>
                    </a:lnTo>
                    <a:lnTo>
                      <a:pt x="441" y="69"/>
                    </a:lnTo>
                    <a:lnTo>
                      <a:pt x="441" y="61"/>
                    </a:lnTo>
                    <a:lnTo>
                      <a:pt x="449" y="61"/>
                    </a:lnTo>
                    <a:lnTo>
                      <a:pt x="456" y="61"/>
                    </a:lnTo>
                    <a:lnTo>
                      <a:pt x="464" y="61"/>
                    </a:lnTo>
                    <a:lnTo>
                      <a:pt x="464" y="69"/>
                    </a:lnTo>
                    <a:lnTo>
                      <a:pt x="471" y="76"/>
                    </a:lnTo>
                    <a:lnTo>
                      <a:pt x="487" y="84"/>
                    </a:lnTo>
                    <a:lnTo>
                      <a:pt x="494" y="84"/>
                    </a:lnTo>
                    <a:lnTo>
                      <a:pt x="502" y="92"/>
                    </a:lnTo>
                    <a:lnTo>
                      <a:pt x="517" y="92"/>
                    </a:lnTo>
                    <a:lnTo>
                      <a:pt x="525" y="99"/>
                    </a:lnTo>
                    <a:lnTo>
                      <a:pt x="532" y="99"/>
                    </a:lnTo>
                    <a:lnTo>
                      <a:pt x="540" y="99"/>
                    </a:lnTo>
                    <a:lnTo>
                      <a:pt x="555" y="92"/>
                    </a:lnTo>
                    <a:lnTo>
                      <a:pt x="563" y="92"/>
                    </a:lnTo>
                    <a:lnTo>
                      <a:pt x="570" y="92"/>
                    </a:lnTo>
                    <a:lnTo>
                      <a:pt x="578" y="99"/>
                    </a:lnTo>
                    <a:lnTo>
                      <a:pt x="586" y="99"/>
                    </a:lnTo>
                    <a:lnTo>
                      <a:pt x="601" y="99"/>
                    </a:lnTo>
                    <a:lnTo>
                      <a:pt x="608" y="99"/>
                    </a:lnTo>
                    <a:lnTo>
                      <a:pt x="624" y="99"/>
                    </a:lnTo>
                    <a:lnTo>
                      <a:pt x="631" y="99"/>
                    </a:lnTo>
                    <a:lnTo>
                      <a:pt x="646" y="99"/>
                    </a:lnTo>
                    <a:lnTo>
                      <a:pt x="662" y="92"/>
                    </a:lnTo>
                    <a:lnTo>
                      <a:pt x="677" y="92"/>
                    </a:lnTo>
                    <a:lnTo>
                      <a:pt x="684" y="84"/>
                    </a:lnTo>
                    <a:lnTo>
                      <a:pt x="700" y="92"/>
                    </a:lnTo>
                    <a:lnTo>
                      <a:pt x="707" y="99"/>
                    </a:lnTo>
                    <a:lnTo>
                      <a:pt x="715" y="107"/>
                    </a:lnTo>
                    <a:lnTo>
                      <a:pt x="715" y="114"/>
                    </a:lnTo>
                    <a:lnTo>
                      <a:pt x="722" y="129"/>
                    </a:lnTo>
                    <a:lnTo>
                      <a:pt x="722" y="145"/>
                    </a:lnTo>
                    <a:lnTo>
                      <a:pt x="722" y="152"/>
                    </a:lnTo>
                    <a:lnTo>
                      <a:pt x="722" y="167"/>
                    </a:lnTo>
                    <a:lnTo>
                      <a:pt x="722" y="175"/>
                    </a:lnTo>
                    <a:lnTo>
                      <a:pt x="722" y="183"/>
                    </a:lnTo>
                    <a:lnTo>
                      <a:pt x="715" y="190"/>
                    </a:lnTo>
                    <a:lnTo>
                      <a:pt x="722" y="198"/>
                    </a:lnTo>
                    <a:lnTo>
                      <a:pt x="715" y="20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12" name="Freeform 1214"/>
              <p:cNvSpPr>
                <a:spLocks/>
              </p:cNvSpPr>
              <p:nvPr/>
            </p:nvSpPr>
            <p:spPr bwMode="auto">
              <a:xfrm>
                <a:off x="7437443" y="4279895"/>
                <a:ext cx="771525" cy="527049"/>
              </a:xfrm>
              <a:custGeom>
                <a:avLst/>
                <a:gdLst>
                  <a:gd name="T0" fmla="*/ 2147483647 w 601"/>
                  <a:gd name="T1" fmla="*/ 2147483647 h 388"/>
                  <a:gd name="T2" fmla="*/ 2147483647 w 601"/>
                  <a:gd name="T3" fmla="*/ 2147483647 h 388"/>
                  <a:gd name="T4" fmla="*/ 2147483647 w 601"/>
                  <a:gd name="T5" fmla="*/ 2147483647 h 388"/>
                  <a:gd name="T6" fmla="*/ 2147483647 w 601"/>
                  <a:gd name="T7" fmla="*/ 2147483647 h 388"/>
                  <a:gd name="T8" fmla="*/ 2147483647 w 601"/>
                  <a:gd name="T9" fmla="*/ 2147483647 h 388"/>
                  <a:gd name="T10" fmla="*/ 2147483647 w 601"/>
                  <a:gd name="T11" fmla="*/ 2147483647 h 388"/>
                  <a:gd name="T12" fmla="*/ 2147483647 w 601"/>
                  <a:gd name="T13" fmla="*/ 2147483647 h 388"/>
                  <a:gd name="T14" fmla="*/ 2147483647 w 601"/>
                  <a:gd name="T15" fmla="*/ 2147483647 h 388"/>
                  <a:gd name="T16" fmla="*/ 2147483647 w 601"/>
                  <a:gd name="T17" fmla="*/ 2147483647 h 388"/>
                  <a:gd name="T18" fmla="*/ 2147483647 w 601"/>
                  <a:gd name="T19" fmla="*/ 2147483647 h 388"/>
                  <a:gd name="T20" fmla="*/ 2147483647 w 601"/>
                  <a:gd name="T21" fmla="*/ 2147483647 h 388"/>
                  <a:gd name="T22" fmla="*/ 2147483647 w 601"/>
                  <a:gd name="T23" fmla="*/ 2147483647 h 388"/>
                  <a:gd name="T24" fmla="*/ 2147483647 w 601"/>
                  <a:gd name="T25" fmla="*/ 2147483647 h 388"/>
                  <a:gd name="T26" fmla="*/ 2147483647 w 601"/>
                  <a:gd name="T27" fmla="*/ 2147483647 h 388"/>
                  <a:gd name="T28" fmla="*/ 2147483647 w 601"/>
                  <a:gd name="T29" fmla="*/ 2147483647 h 388"/>
                  <a:gd name="T30" fmla="*/ 2147483647 w 601"/>
                  <a:gd name="T31" fmla="*/ 2147483647 h 388"/>
                  <a:gd name="T32" fmla="*/ 2147483647 w 601"/>
                  <a:gd name="T33" fmla="*/ 2147483647 h 388"/>
                  <a:gd name="T34" fmla="*/ 2147483647 w 601"/>
                  <a:gd name="T35" fmla="*/ 2147483647 h 388"/>
                  <a:gd name="T36" fmla="*/ 2147483647 w 601"/>
                  <a:gd name="T37" fmla="*/ 2147483647 h 388"/>
                  <a:gd name="T38" fmla="*/ 2147483647 w 601"/>
                  <a:gd name="T39" fmla="*/ 2147483647 h 388"/>
                  <a:gd name="T40" fmla="*/ 2147483647 w 601"/>
                  <a:gd name="T41" fmla="*/ 2147483647 h 388"/>
                  <a:gd name="T42" fmla="*/ 2147483647 w 601"/>
                  <a:gd name="T43" fmla="*/ 2147483647 h 388"/>
                  <a:gd name="T44" fmla="*/ 2147483647 w 601"/>
                  <a:gd name="T45" fmla="*/ 2147483647 h 388"/>
                  <a:gd name="T46" fmla="*/ 2147483647 w 601"/>
                  <a:gd name="T47" fmla="*/ 0 h 388"/>
                  <a:gd name="T48" fmla="*/ 2147483647 w 601"/>
                  <a:gd name="T49" fmla="*/ 2147483647 h 388"/>
                  <a:gd name="T50" fmla="*/ 2147483647 w 601"/>
                  <a:gd name="T51" fmla="*/ 0 h 388"/>
                  <a:gd name="T52" fmla="*/ 2147483647 w 601"/>
                  <a:gd name="T53" fmla="*/ 2147483647 h 388"/>
                  <a:gd name="T54" fmla="*/ 2147483647 w 601"/>
                  <a:gd name="T55" fmla="*/ 2147483647 h 388"/>
                  <a:gd name="T56" fmla="*/ 2147483647 w 601"/>
                  <a:gd name="T57" fmla="*/ 2147483647 h 388"/>
                  <a:gd name="T58" fmla="*/ 0 w 601"/>
                  <a:gd name="T59" fmla="*/ 2147483647 h 388"/>
                  <a:gd name="T60" fmla="*/ 2147483647 w 601"/>
                  <a:gd name="T61" fmla="*/ 2147483647 h 388"/>
                  <a:gd name="T62" fmla="*/ 2147483647 w 601"/>
                  <a:gd name="T63" fmla="*/ 2147483647 h 388"/>
                  <a:gd name="T64" fmla="*/ 2147483647 w 601"/>
                  <a:gd name="T65" fmla="*/ 2147483647 h 388"/>
                  <a:gd name="T66" fmla="*/ 2147483647 w 601"/>
                  <a:gd name="T67" fmla="*/ 2147483647 h 388"/>
                  <a:gd name="T68" fmla="*/ 2147483647 w 601"/>
                  <a:gd name="T69" fmla="*/ 2147483647 h 388"/>
                  <a:gd name="T70" fmla="*/ 2147483647 w 601"/>
                  <a:gd name="T71" fmla="*/ 2147483647 h 388"/>
                  <a:gd name="T72" fmla="*/ 2147483647 w 601"/>
                  <a:gd name="T73" fmla="*/ 2147483647 h 388"/>
                  <a:gd name="T74" fmla="*/ 2147483647 w 601"/>
                  <a:gd name="T75" fmla="*/ 2147483647 h 388"/>
                  <a:gd name="T76" fmla="*/ 2147483647 w 601"/>
                  <a:gd name="T77" fmla="*/ 2147483647 h 388"/>
                  <a:gd name="T78" fmla="*/ 2147483647 w 601"/>
                  <a:gd name="T79" fmla="*/ 2147483647 h 388"/>
                  <a:gd name="T80" fmla="*/ 2147483647 w 601"/>
                  <a:gd name="T81" fmla="*/ 2147483647 h 388"/>
                  <a:gd name="T82" fmla="*/ 2147483647 w 601"/>
                  <a:gd name="T83" fmla="*/ 2147483647 h 388"/>
                  <a:gd name="T84" fmla="*/ 2147483647 w 601"/>
                  <a:gd name="T85" fmla="*/ 2147483647 h 388"/>
                  <a:gd name="T86" fmla="*/ 2147483647 w 601"/>
                  <a:gd name="T87" fmla="*/ 2147483647 h 388"/>
                  <a:gd name="T88" fmla="*/ 2147483647 w 601"/>
                  <a:gd name="T89" fmla="*/ 2147483647 h 388"/>
                  <a:gd name="T90" fmla="*/ 2147483647 w 601"/>
                  <a:gd name="T91" fmla="*/ 2147483647 h 388"/>
                  <a:gd name="T92" fmla="*/ 2147483647 w 601"/>
                  <a:gd name="T93" fmla="*/ 2147483647 h 388"/>
                  <a:gd name="T94" fmla="*/ 2147483647 w 601"/>
                  <a:gd name="T95" fmla="*/ 2147483647 h 388"/>
                  <a:gd name="T96" fmla="*/ 2147483647 w 601"/>
                  <a:gd name="T97" fmla="*/ 2147483647 h 388"/>
                  <a:gd name="T98" fmla="*/ 2147483647 w 601"/>
                  <a:gd name="T99" fmla="*/ 2147483647 h 388"/>
                  <a:gd name="T100" fmla="*/ 2147483647 w 601"/>
                  <a:gd name="T101" fmla="*/ 2147483647 h 388"/>
                  <a:gd name="T102" fmla="*/ 2147483647 w 601"/>
                  <a:gd name="T103" fmla="*/ 2147483647 h 388"/>
                  <a:gd name="T104" fmla="*/ 2147483647 w 601"/>
                  <a:gd name="T105" fmla="*/ 2147483647 h 388"/>
                  <a:gd name="T106" fmla="*/ 2147483647 w 601"/>
                  <a:gd name="T107" fmla="*/ 2147483647 h 388"/>
                  <a:gd name="T108" fmla="*/ 2147483647 w 601"/>
                  <a:gd name="T109" fmla="*/ 2147483647 h 388"/>
                  <a:gd name="T110" fmla="*/ 2147483647 w 601"/>
                  <a:gd name="T111" fmla="*/ 2147483647 h 388"/>
                  <a:gd name="T112" fmla="*/ 2147483647 w 601"/>
                  <a:gd name="T113" fmla="*/ 2147483647 h 388"/>
                  <a:gd name="T114" fmla="*/ 2147483647 w 601"/>
                  <a:gd name="T115" fmla="*/ 2147483647 h 38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601"/>
                  <a:gd name="T175" fmla="*/ 0 h 388"/>
                  <a:gd name="T176" fmla="*/ 601 w 601"/>
                  <a:gd name="T177" fmla="*/ 388 h 388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601" h="388">
                    <a:moveTo>
                      <a:pt x="593" y="388"/>
                    </a:moveTo>
                    <a:lnTo>
                      <a:pt x="593" y="380"/>
                    </a:lnTo>
                    <a:lnTo>
                      <a:pt x="601" y="372"/>
                    </a:lnTo>
                    <a:lnTo>
                      <a:pt x="593" y="372"/>
                    </a:lnTo>
                    <a:lnTo>
                      <a:pt x="593" y="365"/>
                    </a:lnTo>
                    <a:lnTo>
                      <a:pt x="585" y="365"/>
                    </a:lnTo>
                    <a:lnTo>
                      <a:pt x="585" y="357"/>
                    </a:lnTo>
                    <a:lnTo>
                      <a:pt x="585" y="342"/>
                    </a:lnTo>
                    <a:lnTo>
                      <a:pt x="578" y="334"/>
                    </a:lnTo>
                    <a:lnTo>
                      <a:pt x="578" y="327"/>
                    </a:lnTo>
                    <a:lnTo>
                      <a:pt x="570" y="319"/>
                    </a:lnTo>
                    <a:lnTo>
                      <a:pt x="563" y="312"/>
                    </a:lnTo>
                    <a:lnTo>
                      <a:pt x="555" y="312"/>
                    </a:lnTo>
                    <a:lnTo>
                      <a:pt x="540" y="312"/>
                    </a:lnTo>
                    <a:lnTo>
                      <a:pt x="524" y="312"/>
                    </a:lnTo>
                    <a:lnTo>
                      <a:pt x="517" y="312"/>
                    </a:lnTo>
                    <a:lnTo>
                      <a:pt x="517" y="304"/>
                    </a:lnTo>
                    <a:lnTo>
                      <a:pt x="517" y="296"/>
                    </a:lnTo>
                    <a:lnTo>
                      <a:pt x="524" y="289"/>
                    </a:lnTo>
                    <a:lnTo>
                      <a:pt x="532" y="281"/>
                    </a:lnTo>
                    <a:lnTo>
                      <a:pt x="540" y="281"/>
                    </a:lnTo>
                    <a:lnTo>
                      <a:pt x="540" y="274"/>
                    </a:lnTo>
                    <a:lnTo>
                      <a:pt x="547" y="266"/>
                    </a:lnTo>
                    <a:lnTo>
                      <a:pt x="540" y="251"/>
                    </a:lnTo>
                    <a:lnTo>
                      <a:pt x="532" y="251"/>
                    </a:lnTo>
                    <a:lnTo>
                      <a:pt x="524" y="243"/>
                    </a:lnTo>
                    <a:lnTo>
                      <a:pt x="517" y="236"/>
                    </a:lnTo>
                    <a:lnTo>
                      <a:pt x="509" y="228"/>
                    </a:lnTo>
                    <a:lnTo>
                      <a:pt x="502" y="220"/>
                    </a:lnTo>
                    <a:lnTo>
                      <a:pt x="502" y="213"/>
                    </a:lnTo>
                    <a:lnTo>
                      <a:pt x="502" y="205"/>
                    </a:lnTo>
                    <a:lnTo>
                      <a:pt x="502" y="198"/>
                    </a:lnTo>
                    <a:lnTo>
                      <a:pt x="509" y="190"/>
                    </a:lnTo>
                    <a:lnTo>
                      <a:pt x="517" y="182"/>
                    </a:lnTo>
                    <a:lnTo>
                      <a:pt x="524" y="167"/>
                    </a:lnTo>
                    <a:lnTo>
                      <a:pt x="540" y="152"/>
                    </a:lnTo>
                    <a:lnTo>
                      <a:pt x="547" y="144"/>
                    </a:lnTo>
                    <a:lnTo>
                      <a:pt x="547" y="137"/>
                    </a:lnTo>
                    <a:lnTo>
                      <a:pt x="547" y="129"/>
                    </a:lnTo>
                    <a:lnTo>
                      <a:pt x="547" y="122"/>
                    </a:lnTo>
                    <a:lnTo>
                      <a:pt x="540" y="114"/>
                    </a:lnTo>
                    <a:lnTo>
                      <a:pt x="532" y="106"/>
                    </a:lnTo>
                    <a:lnTo>
                      <a:pt x="532" y="99"/>
                    </a:lnTo>
                    <a:lnTo>
                      <a:pt x="524" y="91"/>
                    </a:lnTo>
                    <a:lnTo>
                      <a:pt x="517" y="91"/>
                    </a:lnTo>
                    <a:lnTo>
                      <a:pt x="509" y="84"/>
                    </a:lnTo>
                    <a:lnTo>
                      <a:pt x="502" y="84"/>
                    </a:lnTo>
                    <a:lnTo>
                      <a:pt x="486" y="84"/>
                    </a:lnTo>
                    <a:lnTo>
                      <a:pt x="479" y="84"/>
                    </a:lnTo>
                    <a:lnTo>
                      <a:pt x="471" y="84"/>
                    </a:lnTo>
                    <a:lnTo>
                      <a:pt x="471" y="91"/>
                    </a:lnTo>
                    <a:lnTo>
                      <a:pt x="464" y="99"/>
                    </a:lnTo>
                    <a:lnTo>
                      <a:pt x="456" y="99"/>
                    </a:lnTo>
                    <a:lnTo>
                      <a:pt x="448" y="99"/>
                    </a:lnTo>
                    <a:lnTo>
                      <a:pt x="441" y="99"/>
                    </a:lnTo>
                    <a:lnTo>
                      <a:pt x="433" y="106"/>
                    </a:lnTo>
                    <a:lnTo>
                      <a:pt x="433" y="114"/>
                    </a:lnTo>
                    <a:lnTo>
                      <a:pt x="441" y="122"/>
                    </a:lnTo>
                    <a:lnTo>
                      <a:pt x="433" y="129"/>
                    </a:lnTo>
                    <a:lnTo>
                      <a:pt x="426" y="129"/>
                    </a:lnTo>
                    <a:lnTo>
                      <a:pt x="418" y="129"/>
                    </a:lnTo>
                    <a:lnTo>
                      <a:pt x="410" y="137"/>
                    </a:lnTo>
                    <a:lnTo>
                      <a:pt x="403" y="137"/>
                    </a:lnTo>
                    <a:lnTo>
                      <a:pt x="395" y="137"/>
                    </a:lnTo>
                    <a:lnTo>
                      <a:pt x="395" y="144"/>
                    </a:lnTo>
                    <a:lnTo>
                      <a:pt x="388" y="144"/>
                    </a:lnTo>
                    <a:lnTo>
                      <a:pt x="380" y="144"/>
                    </a:lnTo>
                    <a:lnTo>
                      <a:pt x="350" y="137"/>
                    </a:lnTo>
                    <a:lnTo>
                      <a:pt x="342" y="137"/>
                    </a:lnTo>
                    <a:lnTo>
                      <a:pt x="334" y="129"/>
                    </a:lnTo>
                    <a:lnTo>
                      <a:pt x="334" y="122"/>
                    </a:lnTo>
                    <a:lnTo>
                      <a:pt x="334" y="114"/>
                    </a:lnTo>
                    <a:lnTo>
                      <a:pt x="327" y="114"/>
                    </a:lnTo>
                    <a:lnTo>
                      <a:pt x="319" y="106"/>
                    </a:lnTo>
                    <a:lnTo>
                      <a:pt x="304" y="106"/>
                    </a:lnTo>
                    <a:lnTo>
                      <a:pt x="304" y="99"/>
                    </a:lnTo>
                    <a:lnTo>
                      <a:pt x="296" y="91"/>
                    </a:lnTo>
                    <a:lnTo>
                      <a:pt x="289" y="99"/>
                    </a:lnTo>
                    <a:lnTo>
                      <a:pt x="273" y="91"/>
                    </a:lnTo>
                    <a:lnTo>
                      <a:pt x="266" y="91"/>
                    </a:lnTo>
                    <a:lnTo>
                      <a:pt x="251" y="91"/>
                    </a:lnTo>
                    <a:lnTo>
                      <a:pt x="243" y="84"/>
                    </a:lnTo>
                    <a:lnTo>
                      <a:pt x="235" y="76"/>
                    </a:lnTo>
                    <a:lnTo>
                      <a:pt x="235" y="68"/>
                    </a:lnTo>
                    <a:lnTo>
                      <a:pt x="235" y="53"/>
                    </a:lnTo>
                    <a:lnTo>
                      <a:pt x="228" y="53"/>
                    </a:lnTo>
                    <a:lnTo>
                      <a:pt x="220" y="46"/>
                    </a:lnTo>
                    <a:lnTo>
                      <a:pt x="213" y="46"/>
                    </a:lnTo>
                    <a:lnTo>
                      <a:pt x="197" y="46"/>
                    </a:lnTo>
                    <a:lnTo>
                      <a:pt x="175" y="38"/>
                    </a:lnTo>
                    <a:lnTo>
                      <a:pt x="167" y="38"/>
                    </a:lnTo>
                    <a:lnTo>
                      <a:pt x="159" y="30"/>
                    </a:lnTo>
                    <a:lnTo>
                      <a:pt x="159" y="15"/>
                    </a:lnTo>
                    <a:lnTo>
                      <a:pt x="159" y="8"/>
                    </a:lnTo>
                    <a:lnTo>
                      <a:pt x="152" y="8"/>
                    </a:lnTo>
                    <a:lnTo>
                      <a:pt x="152" y="0"/>
                    </a:lnTo>
                    <a:lnTo>
                      <a:pt x="144" y="8"/>
                    </a:lnTo>
                    <a:lnTo>
                      <a:pt x="129" y="8"/>
                    </a:lnTo>
                    <a:lnTo>
                      <a:pt x="121" y="15"/>
                    </a:lnTo>
                    <a:lnTo>
                      <a:pt x="114" y="15"/>
                    </a:lnTo>
                    <a:lnTo>
                      <a:pt x="106" y="15"/>
                    </a:lnTo>
                    <a:lnTo>
                      <a:pt x="98" y="15"/>
                    </a:lnTo>
                    <a:lnTo>
                      <a:pt x="98" y="8"/>
                    </a:lnTo>
                    <a:lnTo>
                      <a:pt x="91" y="0"/>
                    </a:lnTo>
                    <a:lnTo>
                      <a:pt x="83" y="0"/>
                    </a:lnTo>
                    <a:lnTo>
                      <a:pt x="76" y="0"/>
                    </a:lnTo>
                    <a:lnTo>
                      <a:pt x="68" y="0"/>
                    </a:lnTo>
                    <a:lnTo>
                      <a:pt x="60" y="8"/>
                    </a:lnTo>
                    <a:lnTo>
                      <a:pt x="53" y="8"/>
                    </a:lnTo>
                    <a:lnTo>
                      <a:pt x="45" y="8"/>
                    </a:lnTo>
                    <a:lnTo>
                      <a:pt x="38" y="8"/>
                    </a:lnTo>
                    <a:lnTo>
                      <a:pt x="30" y="8"/>
                    </a:lnTo>
                    <a:lnTo>
                      <a:pt x="22" y="8"/>
                    </a:lnTo>
                    <a:lnTo>
                      <a:pt x="22" y="15"/>
                    </a:lnTo>
                    <a:lnTo>
                      <a:pt x="15" y="23"/>
                    </a:lnTo>
                    <a:lnTo>
                      <a:pt x="15" y="30"/>
                    </a:lnTo>
                    <a:lnTo>
                      <a:pt x="15" y="38"/>
                    </a:lnTo>
                    <a:lnTo>
                      <a:pt x="15" y="46"/>
                    </a:lnTo>
                    <a:lnTo>
                      <a:pt x="7" y="53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0" y="84"/>
                    </a:lnTo>
                    <a:lnTo>
                      <a:pt x="0" y="76"/>
                    </a:lnTo>
                    <a:lnTo>
                      <a:pt x="7" y="68"/>
                    </a:lnTo>
                    <a:lnTo>
                      <a:pt x="15" y="61"/>
                    </a:lnTo>
                    <a:lnTo>
                      <a:pt x="15" y="53"/>
                    </a:lnTo>
                    <a:lnTo>
                      <a:pt x="22" y="46"/>
                    </a:lnTo>
                    <a:lnTo>
                      <a:pt x="22" y="38"/>
                    </a:lnTo>
                    <a:lnTo>
                      <a:pt x="22" y="23"/>
                    </a:lnTo>
                    <a:lnTo>
                      <a:pt x="30" y="23"/>
                    </a:lnTo>
                    <a:lnTo>
                      <a:pt x="30" y="15"/>
                    </a:lnTo>
                    <a:lnTo>
                      <a:pt x="38" y="15"/>
                    </a:lnTo>
                    <a:lnTo>
                      <a:pt x="45" y="15"/>
                    </a:lnTo>
                    <a:lnTo>
                      <a:pt x="53" y="15"/>
                    </a:lnTo>
                    <a:lnTo>
                      <a:pt x="60" y="15"/>
                    </a:lnTo>
                    <a:lnTo>
                      <a:pt x="68" y="8"/>
                    </a:lnTo>
                    <a:lnTo>
                      <a:pt x="83" y="8"/>
                    </a:lnTo>
                    <a:lnTo>
                      <a:pt x="91" y="8"/>
                    </a:lnTo>
                    <a:lnTo>
                      <a:pt x="98" y="15"/>
                    </a:lnTo>
                    <a:lnTo>
                      <a:pt x="106" y="23"/>
                    </a:lnTo>
                    <a:lnTo>
                      <a:pt x="114" y="23"/>
                    </a:lnTo>
                    <a:lnTo>
                      <a:pt x="121" y="23"/>
                    </a:lnTo>
                    <a:lnTo>
                      <a:pt x="129" y="15"/>
                    </a:lnTo>
                    <a:lnTo>
                      <a:pt x="136" y="15"/>
                    </a:lnTo>
                    <a:lnTo>
                      <a:pt x="144" y="8"/>
                    </a:lnTo>
                    <a:lnTo>
                      <a:pt x="152" y="15"/>
                    </a:lnTo>
                    <a:lnTo>
                      <a:pt x="159" y="15"/>
                    </a:lnTo>
                    <a:lnTo>
                      <a:pt x="159" y="30"/>
                    </a:lnTo>
                    <a:lnTo>
                      <a:pt x="159" y="38"/>
                    </a:lnTo>
                    <a:lnTo>
                      <a:pt x="167" y="46"/>
                    </a:lnTo>
                    <a:lnTo>
                      <a:pt x="182" y="46"/>
                    </a:lnTo>
                    <a:lnTo>
                      <a:pt x="197" y="53"/>
                    </a:lnTo>
                    <a:lnTo>
                      <a:pt x="205" y="53"/>
                    </a:lnTo>
                    <a:lnTo>
                      <a:pt x="220" y="53"/>
                    </a:lnTo>
                    <a:lnTo>
                      <a:pt x="228" y="61"/>
                    </a:lnTo>
                    <a:lnTo>
                      <a:pt x="235" y="76"/>
                    </a:lnTo>
                    <a:lnTo>
                      <a:pt x="243" y="84"/>
                    </a:lnTo>
                    <a:lnTo>
                      <a:pt x="251" y="91"/>
                    </a:lnTo>
                    <a:lnTo>
                      <a:pt x="258" y="99"/>
                    </a:lnTo>
                    <a:lnTo>
                      <a:pt x="266" y="99"/>
                    </a:lnTo>
                    <a:lnTo>
                      <a:pt x="281" y="99"/>
                    </a:lnTo>
                    <a:lnTo>
                      <a:pt x="289" y="99"/>
                    </a:lnTo>
                    <a:lnTo>
                      <a:pt x="296" y="106"/>
                    </a:lnTo>
                    <a:lnTo>
                      <a:pt x="311" y="114"/>
                    </a:lnTo>
                    <a:lnTo>
                      <a:pt x="319" y="114"/>
                    </a:lnTo>
                    <a:lnTo>
                      <a:pt x="327" y="122"/>
                    </a:lnTo>
                    <a:lnTo>
                      <a:pt x="327" y="137"/>
                    </a:lnTo>
                    <a:lnTo>
                      <a:pt x="334" y="144"/>
                    </a:lnTo>
                    <a:lnTo>
                      <a:pt x="350" y="144"/>
                    </a:lnTo>
                    <a:lnTo>
                      <a:pt x="365" y="152"/>
                    </a:lnTo>
                    <a:lnTo>
                      <a:pt x="380" y="152"/>
                    </a:lnTo>
                    <a:lnTo>
                      <a:pt x="388" y="152"/>
                    </a:lnTo>
                    <a:lnTo>
                      <a:pt x="395" y="144"/>
                    </a:lnTo>
                    <a:lnTo>
                      <a:pt x="410" y="144"/>
                    </a:lnTo>
                    <a:lnTo>
                      <a:pt x="410" y="137"/>
                    </a:lnTo>
                    <a:lnTo>
                      <a:pt x="418" y="137"/>
                    </a:lnTo>
                    <a:lnTo>
                      <a:pt x="426" y="137"/>
                    </a:lnTo>
                    <a:lnTo>
                      <a:pt x="441" y="137"/>
                    </a:lnTo>
                    <a:lnTo>
                      <a:pt x="441" y="129"/>
                    </a:lnTo>
                    <a:lnTo>
                      <a:pt x="448" y="122"/>
                    </a:lnTo>
                    <a:lnTo>
                      <a:pt x="441" y="122"/>
                    </a:lnTo>
                    <a:lnTo>
                      <a:pt x="441" y="114"/>
                    </a:lnTo>
                    <a:lnTo>
                      <a:pt x="441" y="106"/>
                    </a:lnTo>
                    <a:lnTo>
                      <a:pt x="448" y="106"/>
                    </a:lnTo>
                    <a:lnTo>
                      <a:pt x="456" y="106"/>
                    </a:lnTo>
                    <a:lnTo>
                      <a:pt x="471" y="99"/>
                    </a:lnTo>
                    <a:lnTo>
                      <a:pt x="479" y="99"/>
                    </a:lnTo>
                    <a:lnTo>
                      <a:pt x="479" y="91"/>
                    </a:lnTo>
                    <a:lnTo>
                      <a:pt x="486" y="91"/>
                    </a:lnTo>
                    <a:lnTo>
                      <a:pt x="494" y="91"/>
                    </a:lnTo>
                    <a:lnTo>
                      <a:pt x="502" y="91"/>
                    </a:lnTo>
                    <a:lnTo>
                      <a:pt x="517" y="91"/>
                    </a:lnTo>
                    <a:lnTo>
                      <a:pt x="524" y="99"/>
                    </a:lnTo>
                    <a:lnTo>
                      <a:pt x="532" y="106"/>
                    </a:lnTo>
                    <a:lnTo>
                      <a:pt x="540" y="122"/>
                    </a:lnTo>
                    <a:lnTo>
                      <a:pt x="540" y="129"/>
                    </a:lnTo>
                    <a:lnTo>
                      <a:pt x="540" y="137"/>
                    </a:lnTo>
                    <a:lnTo>
                      <a:pt x="540" y="144"/>
                    </a:lnTo>
                    <a:lnTo>
                      <a:pt x="532" y="152"/>
                    </a:lnTo>
                    <a:lnTo>
                      <a:pt x="524" y="167"/>
                    </a:lnTo>
                    <a:lnTo>
                      <a:pt x="509" y="175"/>
                    </a:lnTo>
                    <a:lnTo>
                      <a:pt x="502" y="182"/>
                    </a:lnTo>
                    <a:lnTo>
                      <a:pt x="494" y="190"/>
                    </a:lnTo>
                    <a:lnTo>
                      <a:pt x="494" y="198"/>
                    </a:lnTo>
                    <a:lnTo>
                      <a:pt x="486" y="213"/>
                    </a:lnTo>
                    <a:lnTo>
                      <a:pt x="486" y="220"/>
                    </a:lnTo>
                    <a:lnTo>
                      <a:pt x="494" y="228"/>
                    </a:lnTo>
                    <a:lnTo>
                      <a:pt x="502" y="236"/>
                    </a:lnTo>
                    <a:lnTo>
                      <a:pt x="509" y="243"/>
                    </a:lnTo>
                    <a:lnTo>
                      <a:pt x="524" y="251"/>
                    </a:lnTo>
                    <a:lnTo>
                      <a:pt x="532" y="266"/>
                    </a:lnTo>
                    <a:lnTo>
                      <a:pt x="540" y="266"/>
                    </a:lnTo>
                    <a:lnTo>
                      <a:pt x="532" y="274"/>
                    </a:lnTo>
                    <a:lnTo>
                      <a:pt x="524" y="281"/>
                    </a:lnTo>
                    <a:lnTo>
                      <a:pt x="517" y="281"/>
                    </a:lnTo>
                    <a:lnTo>
                      <a:pt x="517" y="289"/>
                    </a:lnTo>
                    <a:lnTo>
                      <a:pt x="509" y="289"/>
                    </a:lnTo>
                    <a:lnTo>
                      <a:pt x="509" y="296"/>
                    </a:lnTo>
                    <a:lnTo>
                      <a:pt x="509" y="304"/>
                    </a:lnTo>
                    <a:lnTo>
                      <a:pt x="517" y="319"/>
                    </a:lnTo>
                    <a:lnTo>
                      <a:pt x="524" y="319"/>
                    </a:lnTo>
                    <a:lnTo>
                      <a:pt x="540" y="319"/>
                    </a:lnTo>
                    <a:lnTo>
                      <a:pt x="555" y="319"/>
                    </a:lnTo>
                    <a:lnTo>
                      <a:pt x="563" y="327"/>
                    </a:lnTo>
                    <a:lnTo>
                      <a:pt x="570" y="334"/>
                    </a:lnTo>
                    <a:lnTo>
                      <a:pt x="570" y="342"/>
                    </a:lnTo>
                    <a:lnTo>
                      <a:pt x="563" y="334"/>
                    </a:lnTo>
                    <a:lnTo>
                      <a:pt x="563" y="342"/>
                    </a:lnTo>
                    <a:lnTo>
                      <a:pt x="570" y="357"/>
                    </a:lnTo>
                    <a:lnTo>
                      <a:pt x="570" y="365"/>
                    </a:lnTo>
                    <a:lnTo>
                      <a:pt x="578" y="372"/>
                    </a:lnTo>
                    <a:lnTo>
                      <a:pt x="593" y="38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13" name="Freeform 1215"/>
              <p:cNvSpPr>
                <a:spLocks/>
              </p:cNvSpPr>
              <p:nvPr/>
            </p:nvSpPr>
            <p:spPr bwMode="auto">
              <a:xfrm>
                <a:off x="6326191" y="2000248"/>
                <a:ext cx="369887" cy="1362072"/>
              </a:xfrm>
              <a:custGeom>
                <a:avLst/>
                <a:gdLst>
                  <a:gd name="T0" fmla="*/ 2147483647 w 289"/>
                  <a:gd name="T1" fmla="*/ 2147483647 h 1003"/>
                  <a:gd name="T2" fmla="*/ 2147483647 w 289"/>
                  <a:gd name="T3" fmla="*/ 2147483647 h 1003"/>
                  <a:gd name="T4" fmla="*/ 2147483647 w 289"/>
                  <a:gd name="T5" fmla="*/ 2147483647 h 1003"/>
                  <a:gd name="T6" fmla="*/ 2147483647 w 289"/>
                  <a:gd name="T7" fmla="*/ 2147483647 h 1003"/>
                  <a:gd name="T8" fmla="*/ 2147483647 w 289"/>
                  <a:gd name="T9" fmla="*/ 2147483647 h 1003"/>
                  <a:gd name="T10" fmla="*/ 2147483647 w 289"/>
                  <a:gd name="T11" fmla="*/ 2147483647 h 1003"/>
                  <a:gd name="T12" fmla="*/ 2147483647 w 289"/>
                  <a:gd name="T13" fmla="*/ 2147483647 h 1003"/>
                  <a:gd name="T14" fmla="*/ 2147483647 w 289"/>
                  <a:gd name="T15" fmla="*/ 2147483647 h 1003"/>
                  <a:gd name="T16" fmla="*/ 2147483647 w 289"/>
                  <a:gd name="T17" fmla="*/ 2147483647 h 1003"/>
                  <a:gd name="T18" fmla="*/ 2147483647 w 289"/>
                  <a:gd name="T19" fmla="*/ 2147483647 h 1003"/>
                  <a:gd name="T20" fmla="*/ 2147483647 w 289"/>
                  <a:gd name="T21" fmla="*/ 2147483647 h 1003"/>
                  <a:gd name="T22" fmla="*/ 2147483647 w 289"/>
                  <a:gd name="T23" fmla="*/ 2147483647 h 1003"/>
                  <a:gd name="T24" fmla="*/ 2147483647 w 289"/>
                  <a:gd name="T25" fmla="*/ 2147483647 h 1003"/>
                  <a:gd name="T26" fmla="*/ 2147483647 w 289"/>
                  <a:gd name="T27" fmla="*/ 2147483647 h 1003"/>
                  <a:gd name="T28" fmla="*/ 2147483647 w 289"/>
                  <a:gd name="T29" fmla="*/ 2147483647 h 1003"/>
                  <a:gd name="T30" fmla="*/ 2147483647 w 289"/>
                  <a:gd name="T31" fmla="*/ 2147483647 h 1003"/>
                  <a:gd name="T32" fmla="*/ 2147483647 w 289"/>
                  <a:gd name="T33" fmla="*/ 2147483647 h 1003"/>
                  <a:gd name="T34" fmla="*/ 2147483647 w 289"/>
                  <a:gd name="T35" fmla="*/ 2147483647 h 1003"/>
                  <a:gd name="T36" fmla="*/ 2147483647 w 289"/>
                  <a:gd name="T37" fmla="*/ 2147483647 h 1003"/>
                  <a:gd name="T38" fmla="*/ 2147483647 w 289"/>
                  <a:gd name="T39" fmla="*/ 2147483647 h 1003"/>
                  <a:gd name="T40" fmla="*/ 2147483647 w 289"/>
                  <a:gd name="T41" fmla="*/ 2147483647 h 1003"/>
                  <a:gd name="T42" fmla="*/ 2147483647 w 289"/>
                  <a:gd name="T43" fmla="*/ 2147483647 h 1003"/>
                  <a:gd name="T44" fmla="*/ 2147483647 w 289"/>
                  <a:gd name="T45" fmla="*/ 2147483647 h 1003"/>
                  <a:gd name="T46" fmla="*/ 2147483647 w 289"/>
                  <a:gd name="T47" fmla="*/ 2147483647 h 1003"/>
                  <a:gd name="T48" fmla="*/ 2147483647 w 289"/>
                  <a:gd name="T49" fmla="*/ 2147483647 h 1003"/>
                  <a:gd name="T50" fmla="*/ 2147483647 w 289"/>
                  <a:gd name="T51" fmla="*/ 2147483647 h 1003"/>
                  <a:gd name="T52" fmla="*/ 2147483647 w 289"/>
                  <a:gd name="T53" fmla="*/ 2147483647 h 1003"/>
                  <a:gd name="T54" fmla="*/ 2147483647 w 289"/>
                  <a:gd name="T55" fmla="*/ 2147483647 h 1003"/>
                  <a:gd name="T56" fmla="*/ 2147483647 w 289"/>
                  <a:gd name="T57" fmla="*/ 2147483647 h 1003"/>
                  <a:gd name="T58" fmla="*/ 2147483647 w 289"/>
                  <a:gd name="T59" fmla="*/ 2147483647 h 1003"/>
                  <a:gd name="T60" fmla="*/ 2147483647 w 289"/>
                  <a:gd name="T61" fmla="*/ 2147483647 h 1003"/>
                  <a:gd name="T62" fmla="*/ 2147483647 w 289"/>
                  <a:gd name="T63" fmla="*/ 2147483647 h 1003"/>
                  <a:gd name="T64" fmla="*/ 2147483647 w 289"/>
                  <a:gd name="T65" fmla="*/ 2147483647 h 1003"/>
                  <a:gd name="T66" fmla="*/ 2147483647 w 289"/>
                  <a:gd name="T67" fmla="*/ 2147483647 h 1003"/>
                  <a:gd name="T68" fmla="*/ 2147483647 w 289"/>
                  <a:gd name="T69" fmla="*/ 2147483647 h 1003"/>
                  <a:gd name="T70" fmla="*/ 2147483647 w 289"/>
                  <a:gd name="T71" fmla="*/ 2147483647 h 1003"/>
                  <a:gd name="T72" fmla="*/ 2147483647 w 289"/>
                  <a:gd name="T73" fmla="*/ 2147483647 h 1003"/>
                  <a:gd name="T74" fmla="*/ 2147483647 w 289"/>
                  <a:gd name="T75" fmla="*/ 2147483647 h 1003"/>
                  <a:gd name="T76" fmla="*/ 2147483647 w 289"/>
                  <a:gd name="T77" fmla="*/ 2147483647 h 1003"/>
                  <a:gd name="T78" fmla="*/ 2147483647 w 289"/>
                  <a:gd name="T79" fmla="*/ 2147483647 h 1003"/>
                  <a:gd name="T80" fmla="*/ 2147483647 w 289"/>
                  <a:gd name="T81" fmla="*/ 2147483647 h 1003"/>
                  <a:gd name="T82" fmla="*/ 2147483647 w 289"/>
                  <a:gd name="T83" fmla="*/ 2147483647 h 1003"/>
                  <a:gd name="T84" fmla="*/ 2147483647 w 289"/>
                  <a:gd name="T85" fmla="*/ 2147483647 h 1003"/>
                  <a:gd name="T86" fmla="*/ 2147483647 w 289"/>
                  <a:gd name="T87" fmla="*/ 2147483647 h 1003"/>
                  <a:gd name="T88" fmla="*/ 2147483647 w 289"/>
                  <a:gd name="T89" fmla="*/ 2147483647 h 1003"/>
                  <a:gd name="T90" fmla="*/ 2147483647 w 289"/>
                  <a:gd name="T91" fmla="*/ 2147483647 h 1003"/>
                  <a:gd name="T92" fmla="*/ 2147483647 w 289"/>
                  <a:gd name="T93" fmla="*/ 2147483647 h 1003"/>
                  <a:gd name="T94" fmla="*/ 2147483647 w 289"/>
                  <a:gd name="T95" fmla="*/ 2147483647 h 1003"/>
                  <a:gd name="T96" fmla="*/ 2147483647 w 289"/>
                  <a:gd name="T97" fmla="*/ 2147483647 h 1003"/>
                  <a:gd name="T98" fmla="*/ 2147483647 w 289"/>
                  <a:gd name="T99" fmla="*/ 2147483647 h 1003"/>
                  <a:gd name="T100" fmla="*/ 2147483647 w 289"/>
                  <a:gd name="T101" fmla="*/ 2147483647 h 1003"/>
                  <a:gd name="T102" fmla="*/ 2147483647 w 289"/>
                  <a:gd name="T103" fmla="*/ 2147483647 h 1003"/>
                  <a:gd name="T104" fmla="*/ 2147483647 w 289"/>
                  <a:gd name="T105" fmla="*/ 2147483647 h 1003"/>
                  <a:gd name="T106" fmla="*/ 2147483647 w 289"/>
                  <a:gd name="T107" fmla="*/ 2147483647 h 1003"/>
                  <a:gd name="T108" fmla="*/ 2147483647 w 289"/>
                  <a:gd name="T109" fmla="*/ 2147483647 h 1003"/>
                  <a:gd name="T110" fmla="*/ 2147483647 w 289"/>
                  <a:gd name="T111" fmla="*/ 2147483647 h 1003"/>
                  <a:gd name="T112" fmla="*/ 2147483647 w 289"/>
                  <a:gd name="T113" fmla="*/ 2147483647 h 1003"/>
                  <a:gd name="T114" fmla="*/ 2147483647 w 289"/>
                  <a:gd name="T115" fmla="*/ 2147483647 h 1003"/>
                  <a:gd name="T116" fmla="*/ 2147483647 w 289"/>
                  <a:gd name="T117" fmla="*/ 2147483647 h 1003"/>
                  <a:gd name="T118" fmla="*/ 2147483647 w 289"/>
                  <a:gd name="T119" fmla="*/ 2147483647 h 100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89"/>
                  <a:gd name="T181" fmla="*/ 0 h 1003"/>
                  <a:gd name="T182" fmla="*/ 289 w 289"/>
                  <a:gd name="T183" fmla="*/ 1003 h 1003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89" h="1003">
                    <a:moveTo>
                      <a:pt x="183" y="980"/>
                    </a:moveTo>
                    <a:lnTo>
                      <a:pt x="175" y="965"/>
                    </a:lnTo>
                    <a:lnTo>
                      <a:pt x="168" y="957"/>
                    </a:lnTo>
                    <a:lnTo>
                      <a:pt x="152" y="957"/>
                    </a:lnTo>
                    <a:lnTo>
                      <a:pt x="145" y="950"/>
                    </a:lnTo>
                    <a:lnTo>
                      <a:pt x="145" y="942"/>
                    </a:lnTo>
                    <a:lnTo>
                      <a:pt x="137" y="934"/>
                    </a:lnTo>
                    <a:lnTo>
                      <a:pt x="130" y="927"/>
                    </a:lnTo>
                    <a:lnTo>
                      <a:pt x="114" y="919"/>
                    </a:lnTo>
                    <a:lnTo>
                      <a:pt x="114" y="912"/>
                    </a:lnTo>
                    <a:lnTo>
                      <a:pt x="114" y="904"/>
                    </a:lnTo>
                    <a:lnTo>
                      <a:pt x="114" y="896"/>
                    </a:lnTo>
                    <a:lnTo>
                      <a:pt x="114" y="881"/>
                    </a:lnTo>
                    <a:lnTo>
                      <a:pt x="122" y="881"/>
                    </a:lnTo>
                    <a:lnTo>
                      <a:pt x="114" y="874"/>
                    </a:lnTo>
                    <a:lnTo>
                      <a:pt x="114" y="866"/>
                    </a:lnTo>
                    <a:lnTo>
                      <a:pt x="114" y="858"/>
                    </a:lnTo>
                    <a:lnTo>
                      <a:pt x="122" y="843"/>
                    </a:lnTo>
                    <a:lnTo>
                      <a:pt x="122" y="836"/>
                    </a:lnTo>
                    <a:lnTo>
                      <a:pt x="122" y="828"/>
                    </a:lnTo>
                    <a:lnTo>
                      <a:pt x="130" y="820"/>
                    </a:lnTo>
                    <a:lnTo>
                      <a:pt x="122" y="813"/>
                    </a:lnTo>
                    <a:lnTo>
                      <a:pt x="114" y="805"/>
                    </a:lnTo>
                    <a:lnTo>
                      <a:pt x="107" y="798"/>
                    </a:lnTo>
                    <a:lnTo>
                      <a:pt x="99" y="790"/>
                    </a:lnTo>
                    <a:lnTo>
                      <a:pt x="99" y="782"/>
                    </a:lnTo>
                    <a:lnTo>
                      <a:pt x="99" y="775"/>
                    </a:lnTo>
                    <a:lnTo>
                      <a:pt x="99" y="767"/>
                    </a:lnTo>
                    <a:lnTo>
                      <a:pt x="99" y="760"/>
                    </a:lnTo>
                    <a:lnTo>
                      <a:pt x="107" y="752"/>
                    </a:lnTo>
                    <a:lnTo>
                      <a:pt x="107" y="744"/>
                    </a:lnTo>
                    <a:lnTo>
                      <a:pt x="99" y="744"/>
                    </a:lnTo>
                    <a:lnTo>
                      <a:pt x="92" y="744"/>
                    </a:lnTo>
                    <a:lnTo>
                      <a:pt x="84" y="744"/>
                    </a:lnTo>
                    <a:lnTo>
                      <a:pt x="76" y="737"/>
                    </a:lnTo>
                    <a:lnTo>
                      <a:pt x="69" y="729"/>
                    </a:lnTo>
                    <a:lnTo>
                      <a:pt x="61" y="722"/>
                    </a:lnTo>
                    <a:lnTo>
                      <a:pt x="54" y="706"/>
                    </a:lnTo>
                    <a:lnTo>
                      <a:pt x="46" y="699"/>
                    </a:lnTo>
                    <a:lnTo>
                      <a:pt x="38" y="684"/>
                    </a:lnTo>
                    <a:lnTo>
                      <a:pt x="38" y="676"/>
                    </a:lnTo>
                    <a:lnTo>
                      <a:pt x="31" y="668"/>
                    </a:lnTo>
                    <a:lnTo>
                      <a:pt x="23" y="668"/>
                    </a:lnTo>
                    <a:lnTo>
                      <a:pt x="16" y="668"/>
                    </a:lnTo>
                    <a:lnTo>
                      <a:pt x="8" y="676"/>
                    </a:lnTo>
                    <a:lnTo>
                      <a:pt x="8" y="668"/>
                    </a:lnTo>
                    <a:lnTo>
                      <a:pt x="16" y="661"/>
                    </a:lnTo>
                    <a:lnTo>
                      <a:pt x="16" y="653"/>
                    </a:lnTo>
                    <a:lnTo>
                      <a:pt x="16" y="646"/>
                    </a:lnTo>
                    <a:lnTo>
                      <a:pt x="16" y="638"/>
                    </a:lnTo>
                    <a:lnTo>
                      <a:pt x="16" y="630"/>
                    </a:lnTo>
                    <a:lnTo>
                      <a:pt x="23" y="615"/>
                    </a:lnTo>
                    <a:lnTo>
                      <a:pt x="31" y="608"/>
                    </a:lnTo>
                    <a:lnTo>
                      <a:pt x="31" y="592"/>
                    </a:lnTo>
                    <a:lnTo>
                      <a:pt x="38" y="585"/>
                    </a:lnTo>
                    <a:lnTo>
                      <a:pt x="38" y="577"/>
                    </a:lnTo>
                    <a:lnTo>
                      <a:pt x="46" y="562"/>
                    </a:lnTo>
                    <a:lnTo>
                      <a:pt x="54" y="554"/>
                    </a:lnTo>
                    <a:lnTo>
                      <a:pt x="69" y="547"/>
                    </a:lnTo>
                    <a:lnTo>
                      <a:pt x="76" y="539"/>
                    </a:lnTo>
                    <a:lnTo>
                      <a:pt x="84" y="539"/>
                    </a:lnTo>
                    <a:lnTo>
                      <a:pt x="92" y="532"/>
                    </a:lnTo>
                    <a:lnTo>
                      <a:pt x="114" y="532"/>
                    </a:lnTo>
                    <a:lnTo>
                      <a:pt x="137" y="532"/>
                    </a:lnTo>
                    <a:lnTo>
                      <a:pt x="145" y="532"/>
                    </a:lnTo>
                    <a:lnTo>
                      <a:pt x="152" y="524"/>
                    </a:lnTo>
                    <a:lnTo>
                      <a:pt x="160" y="524"/>
                    </a:lnTo>
                    <a:lnTo>
                      <a:pt x="160" y="516"/>
                    </a:lnTo>
                    <a:lnTo>
                      <a:pt x="160" y="509"/>
                    </a:lnTo>
                    <a:lnTo>
                      <a:pt x="168" y="501"/>
                    </a:lnTo>
                    <a:lnTo>
                      <a:pt x="175" y="486"/>
                    </a:lnTo>
                    <a:lnTo>
                      <a:pt x="190" y="478"/>
                    </a:lnTo>
                    <a:lnTo>
                      <a:pt x="213" y="471"/>
                    </a:lnTo>
                    <a:lnTo>
                      <a:pt x="229" y="471"/>
                    </a:lnTo>
                    <a:lnTo>
                      <a:pt x="236" y="463"/>
                    </a:lnTo>
                    <a:lnTo>
                      <a:pt x="236" y="456"/>
                    </a:lnTo>
                    <a:lnTo>
                      <a:pt x="236" y="448"/>
                    </a:lnTo>
                    <a:lnTo>
                      <a:pt x="236" y="433"/>
                    </a:lnTo>
                    <a:lnTo>
                      <a:pt x="221" y="387"/>
                    </a:lnTo>
                    <a:lnTo>
                      <a:pt x="221" y="380"/>
                    </a:lnTo>
                    <a:lnTo>
                      <a:pt x="213" y="372"/>
                    </a:lnTo>
                    <a:lnTo>
                      <a:pt x="206" y="365"/>
                    </a:lnTo>
                    <a:lnTo>
                      <a:pt x="198" y="365"/>
                    </a:lnTo>
                    <a:lnTo>
                      <a:pt x="190" y="357"/>
                    </a:lnTo>
                    <a:lnTo>
                      <a:pt x="190" y="349"/>
                    </a:lnTo>
                    <a:lnTo>
                      <a:pt x="198" y="349"/>
                    </a:lnTo>
                    <a:lnTo>
                      <a:pt x="206" y="342"/>
                    </a:lnTo>
                    <a:lnTo>
                      <a:pt x="213" y="334"/>
                    </a:lnTo>
                    <a:lnTo>
                      <a:pt x="221" y="334"/>
                    </a:lnTo>
                    <a:lnTo>
                      <a:pt x="221" y="327"/>
                    </a:lnTo>
                    <a:lnTo>
                      <a:pt x="229" y="311"/>
                    </a:lnTo>
                    <a:lnTo>
                      <a:pt x="229" y="289"/>
                    </a:lnTo>
                    <a:lnTo>
                      <a:pt x="229" y="281"/>
                    </a:lnTo>
                    <a:lnTo>
                      <a:pt x="221" y="273"/>
                    </a:lnTo>
                    <a:lnTo>
                      <a:pt x="213" y="266"/>
                    </a:lnTo>
                    <a:lnTo>
                      <a:pt x="213" y="258"/>
                    </a:lnTo>
                    <a:lnTo>
                      <a:pt x="213" y="251"/>
                    </a:lnTo>
                    <a:lnTo>
                      <a:pt x="213" y="243"/>
                    </a:lnTo>
                    <a:lnTo>
                      <a:pt x="221" y="235"/>
                    </a:lnTo>
                    <a:lnTo>
                      <a:pt x="221" y="228"/>
                    </a:lnTo>
                    <a:lnTo>
                      <a:pt x="221" y="213"/>
                    </a:lnTo>
                    <a:lnTo>
                      <a:pt x="221" y="205"/>
                    </a:lnTo>
                    <a:lnTo>
                      <a:pt x="213" y="197"/>
                    </a:lnTo>
                    <a:lnTo>
                      <a:pt x="206" y="190"/>
                    </a:lnTo>
                    <a:lnTo>
                      <a:pt x="198" y="190"/>
                    </a:lnTo>
                    <a:lnTo>
                      <a:pt x="190" y="182"/>
                    </a:lnTo>
                    <a:lnTo>
                      <a:pt x="183" y="175"/>
                    </a:lnTo>
                    <a:lnTo>
                      <a:pt x="175" y="167"/>
                    </a:lnTo>
                    <a:lnTo>
                      <a:pt x="168" y="167"/>
                    </a:lnTo>
                    <a:lnTo>
                      <a:pt x="160" y="167"/>
                    </a:lnTo>
                    <a:lnTo>
                      <a:pt x="145" y="159"/>
                    </a:lnTo>
                    <a:lnTo>
                      <a:pt x="137" y="152"/>
                    </a:lnTo>
                    <a:lnTo>
                      <a:pt x="130" y="152"/>
                    </a:lnTo>
                    <a:lnTo>
                      <a:pt x="130" y="144"/>
                    </a:lnTo>
                    <a:lnTo>
                      <a:pt x="130" y="137"/>
                    </a:lnTo>
                    <a:lnTo>
                      <a:pt x="130" y="129"/>
                    </a:lnTo>
                    <a:lnTo>
                      <a:pt x="130" y="121"/>
                    </a:lnTo>
                    <a:lnTo>
                      <a:pt x="122" y="114"/>
                    </a:lnTo>
                    <a:lnTo>
                      <a:pt x="114" y="106"/>
                    </a:lnTo>
                    <a:lnTo>
                      <a:pt x="107" y="106"/>
                    </a:lnTo>
                    <a:lnTo>
                      <a:pt x="107" y="99"/>
                    </a:lnTo>
                    <a:lnTo>
                      <a:pt x="99" y="91"/>
                    </a:lnTo>
                    <a:lnTo>
                      <a:pt x="99" y="83"/>
                    </a:lnTo>
                    <a:lnTo>
                      <a:pt x="92" y="76"/>
                    </a:lnTo>
                    <a:lnTo>
                      <a:pt x="84" y="76"/>
                    </a:lnTo>
                    <a:lnTo>
                      <a:pt x="76" y="68"/>
                    </a:lnTo>
                    <a:lnTo>
                      <a:pt x="76" y="61"/>
                    </a:lnTo>
                    <a:lnTo>
                      <a:pt x="69" y="53"/>
                    </a:lnTo>
                    <a:lnTo>
                      <a:pt x="76" y="45"/>
                    </a:lnTo>
                    <a:lnTo>
                      <a:pt x="76" y="30"/>
                    </a:lnTo>
                    <a:lnTo>
                      <a:pt x="84" y="23"/>
                    </a:lnTo>
                    <a:lnTo>
                      <a:pt x="84" y="15"/>
                    </a:lnTo>
                    <a:lnTo>
                      <a:pt x="84" y="7"/>
                    </a:lnTo>
                    <a:lnTo>
                      <a:pt x="76" y="0"/>
                    </a:lnTo>
                    <a:lnTo>
                      <a:pt x="76" y="7"/>
                    </a:lnTo>
                    <a:lnTo>
                      <a:pt x="76" y="15"/>
                    </a:lnTo>
                    <a:lnTo>
                      <a:pt x="76" y="23"/>
                    </a:lnTo>
                    <a:lnTo>
                      <a:pt x="69" y="30"/>
                    </a:lnTo>
                    <a:lnTo>
                      <a:pt x="69" y="38"/>
                    </a:lnTo>
                    <a:lnTo>
                      <a:pt x="61" y="45"/>
                    </a:lnTo>
                    <a:lnTo>
                      <a:pt x="69" y="53"/>
                    </a:lnTo>
                    <a:lnTo>
                      <a:pt x="69" y="61"/>
                    </a:lnTo>
                    <a:lnTo>
                      <a:pt x="69" y="68"/>
                    </a:lnTo>
                    <a:lnTo>
                      <a:pt x="69" y="76"/>
                    </a:lnTo>
                    <a:lnTo>
                      <a:pt x="76" y="76"/>
                    </a:lnTo>
                    <a:lnTo>
                      <a:pt x="84" y="83"/>
                    </a:lnTo>
                    <a:lnTo>
                      <a:pt x="92" y="83"/>
                    </a:lnTo>
                    <a:lnTo>
                      <a:pt x="92" y="91"/>
                    </a:lnTo>
                    <a:lnTo>
                      <a:pt x="92" y="99"/>
                    </a:lnTo>
                    <a:lnTo>
                      <a:pt x="99" y="106"/>
                    </a:lnTo>
                    <a:lnTo>
                      <a:pt x="107" y="114"/>
                    </a:lnTo>
                    <a:lnTo>
                      <a:pt x="114" y="121"/>
                    </a:lnTo>
                    <a:lnTo>
                      <a:pt x="122" y="129"/>
                    </a:lnTo>
                    <a:lnTo>
                      <a:pt x="122" y="137"/>
                    </a:lnTo>
                    <a:lnTo>
                      <a:pt x="122" y="144"/>
                    </a:lnTo>
                    <a:lnTo>
                      <a:pt x="114" y="144"/>
                    </a:lnTo>
                    <a:lnTo>
                      <a:pt x="122" y="152"/>
                    </a:lnTo>
                    <a:lnTo>
                      <a:pt x="130" y="152"/>
                    </a:lnTo>
                    <a:lnTo>
                      <a:pt x="137" y="159"/>
                    </a:lnTo>
                    <a:lnTo>
                      <a:pt x="152" y="175"/>
                    </a:lnTo>
                    <a:lnTo>
                      <a:pt x="168" y="175"/>
                    </a:lnTo>
                    <a:lnTo>
                      <a:pt x="183" y="182"/>
                    </a:lnTo>
                    <a:lnTo>
                      <a:pt x="190" y="182"/>
                    </a:lnTo>
                    <a:lnTo>
                      <a:pt x="190" y="190"/>
                    </a:lnTo>
                    <a:lnTo>
                      <a:pt x="198" y="197"/>
                    </a:lnTo>
                    <a:lnTo>
                      <a:pt x="206" y="205"/>
                    </a:lnTo>
                    <a:lnTo>
                      <a:pt x="213" y="220"/>
                    </a:lnTo>
                    <a:lnTo>
                      <a:pt x="213" y="228"/>
                    </a:lnTo>
                    <a:lnTo>
                      <a:pt x="206" y="243"/>
                    </a:lnTo>
                    <a:lnTo>
                      <a:pt x="206" y="251"/>
                    </a:lnTo>
                    <a:lnTo>
                      <a:pt x="206" y="258"/>
                    </a:lnTo>
                    <a:lnTo>
                      <a:pt x="206" y="266"/>
                    </a:lnTo>
                    <a:lnTo>
                      <a:pt x="213" y="273"/>
                    </a:lnTo>
                    <a:lnTo>
                      <a:pt x="213" y="281"/>
                    </a:lnTo>
                    <a:lnTo>
                      <a:pt x="221" y="289"/>
                    </a:lnTo>
                    <a:lnTo>
                      <a:pt x="221" y="296"/>
                    </a:lnTo>
                    <a:lnTo>
                      <a:pt x="221" y="311"/>
                    </a:lnTo>
                    <a:lnTo>
                      <a:pt x="213" y="319"/>
                    </a:lnTo>
                    <a:lnTo>
                      <a:pt x="213" y="327"/>
                    </a:lnTo>
                    <a:lnTo>
                      <a:pt x="206" y="334"/>
                    </a:lnTo>
                    <a:lnTo>
                      <a:pt x="198" y="342"/>
                    </a:lnTo>
                    <a:lnTo>
                      <a:pt x="190" y="342"/>
                    </a:lnTo>
                    <a:lnTo>
                      <a:pt x="183" y="349"/>
                    </a:lnTo>
                    <a:lnTo>
                      <a:pt x="183" y="365"/>
                    </a:lnTo>
                    <a:lnTo>
                      <a:pt x="190" y="372"/>
                    </a:lnTo>
                    <a:lnTo>
                      <a:pt x="206" y="380"/>
                    </a:lnTo>
                    <a:lnTo>
                      <a:pt x="213" y="387"/>
                    </a:lnTo>
                    <a:lnTo>
                      <a:pt x="221" y="403"/>
                    </a:lnTo>
                    <a:lnTo>
                      <a:pt x="229" y="448"/>
                    </a:lnTo>
                    <a:lnTo>
                      <a:pt x="229" y="456"/>
                    </a:lnTo>
                    <a:lnTo>
                      <a:pt x="221" y="463"/>
                    </a:lnTo>
                    <a:lnTo>
                      <a:pt x="168" y="486"/>
                    </a:lnTo>
                    <a:lnTo>
                      <a:pt x="152" y="501"/>
                    </a:lnTo>
                    <a:lnTo>
                      <a:pt x="145" y="501"/>
                    </a:lnTo>
                    <a:lnTo>
                      <a:pt x="145" y="509"/>
                    </a:lnTo>
                    <a:lnTo>
                      <a:pt x="145" y="516"/>
                    </a:lnTo>
                    <a:lnTo>
                      <a:pt x="145" y="524"/>
                    </a:lnTo>
                    <a:lnTo>
                      <a:pt x="137" y="524"/>
                    </a:lnTo>
                    <a:lnTo>
                      <a:pt x="130" y="524"/>
                    </a:lnTo>
                    <a:lnTo>
                      <a:pt x="122" y="532"/>
                    </a:lnTo>
                    <a:lnTo>
                      <a:pt x="114" y="532"/>
                    </a:lnTo>
                    <a:lnTo>
                      <a:pt x="99" y="524"/>
                    </a:lnTo>
                    <a:lnTo>
                      <a:pt x="84" y="532"/>
                    </a:lnTo>
                    <a:lnTo>
                      <a:pt x="76" y="532"/>
                    </a:lnTo>
                    <a:lnTo>
                      <a:pt x="69" y="532"/>
                    </a:lnTo>
                    <a:lnTo>
                      <a:pt x="61" y="539"/>
                    </a:lnTo>
                    <a:lnTo>
                      <a:pt x="54" y="547"/>
                    </a:lnTo>
                    <a:lnTo>
                      <a:pt x="54" y="554"/>
                    </a:lnTo>
                    <a:lnTo>
                      <a:pt x="46" y="554"/>
                    </a:lnTo>
                    <a:lnTo>
                      <a:pt x="46" y="562"/>
                    </a:lnTo>
                    <a:lnTo>
                      <a:pt x="38" y="562"/>
                    </a:lnTo>
                    <a:lnTo>
                      <a:pt x="31" y="570"/>
                    </a:lnTo>
                    <a:lnTo>
                      <a:pt x="31" y="577"/>
                    </a:lnTo>
                    <a:lnTo>
                      <a:pt x="31" y="585"/>
                    </a:lnTo>
                    <a:lnTo>
                      <a:pt x="23" y="592"/>
                    </a:lnTo>
                    <a:lnTo>
                      <a:pt x="16" y="600"/>
                    </a:lnTo>
                    <a:lnTo>
                      <a:pt x="16" y="608"/>
                    </a:lnTo>
                    <a:lnTo>
                      <a:pt x="16" y="615"/>
                    </a:lnTo>
                    <a:lnTo>
                      <a:pt x="8" y="623"/>
                    </a:lnTo>
                    <a:lnTo>
                      <a:pt x="8" y="630"/>
                    </a:lnTo>
                    <a:lnTo>
                      <a:pt x="8" y="638"/>
                    </a:lnTo>
                    <a:lnTo>
                      <a:pt x="8" y="646"/>
                    </a:lnTo>
                    <a:lnTo>
                      <a:pt x="8" y="653"/>
                    </a:lnTo>
                    <a:lnTo>
                      <a:pt x="8" y="661"/>
                    </a:lnTo>
                    <a:lnTo>
                      <a:pt x="8" y="668"/>
                    </a:lnTo>
                    <a:lnTo>
                      <a:pt x="0" y="676"/>
                    </a:lnTo>
                    <a:lnTo>
                      <a:pt x="8" y="684"/>
                    </a:lnTo>
                    <a:lnTo>
                      <a:pt x="16" y="684"/>
                    </a:lnTo>
                    <a:lnTo>
                      <a:pt x="16" y="676"/>
                    </a:lnTo>
                    <a:lnTo>
                      <a:pt x="23" y="676"/>
                    </a:lnTo>
                    <a:lnTo>
                      <a:pt x="31" y="676"/>
                    </a:lnTo>
                    <a:lnTo>
                      <a:pt x="31" y="684"/>
                    </a:lnTo>
                    <a:lnTo>
                      <a:pt x="38" y="691"/>
                    </a:lnTo>
                    <a:lnTo>
                      <a:pt x="38" y="699"/>
                    </a:lnTo>
                    <a:lnTo>
                      <a:pt x="46" y="706"/>
                    </a:lnTo>
                    <a:lnTo>
                      <a:pt x="54" y="714"/>
                    </a:lnTo>
                    <a:lnTo>
                      <a:pt x="61" y="722"/>
                    </a:lnTo>
                    <a:lnTo>
                      <a:pt x="69" y="737"/>
                    </a:lnTo>
                    <a:lnTo>
                      <a:pt x="69" y="744"/>
                    </a:lnTo>
                    <a:lnTo>
                      <a:pt x="76" y="744"/>
                    </a:lnTo>
                    <a:lnTo>
                      <a:pt x="84" y="744"/>
                    </a:lnTo>
                    <a:lnTo>
                      <a:pt x="99" y="752"/>
                    </a:lnTo>
                    <a:lnTo>
                      <a:pt x="92" y="752"/>
                    </a:lnTo>
                    <a:lnTo>
                      <a:pt x="92" y="760"/>
                    </a:lnTo>
                    <a:lnTo>
                      <a:pt x="84" y="767"/>
                    </a:lnTo>
                    <a:lnTo>
                      <a:pt x="92" y="767"/>
                    </a:lnTo>
                    <a:lnTo>
                      <a:pt x="92" y="775"/>
                    </a:lnTo>
                    <a:lnTo>
                      <a:pt x="99" y="782"/>
                    </a:lnTo>
                    <a:lnTo>
                      <a:pt x="99" y="790"/>
                    </a:lnTo>
                    <a:lnTo>
                      <a:pt x="99" y="798"/>
                    </a:lnTo>
                    <a:lnTo>
                      <a:pt x="107" y="805"/>
                    </a:lnTo>
                    <a:lnTo>
                      <a:pt x="114" y="805"/>
                    </a:lnTo>
                    <a:lnTo>
                      <a:pt x="114" y="813"/>
                    </a:lnTo>
                    <a:lnTo>
                      <a:pt x="114" y="820"/>
                    </a:lnTo>
                    <a:lnTo>
                      <a:pt x="114" y="828"/>
                    </a:lnTo>
                    <a:lnTo>
                      <a:pt x="122" y="828"/>
                    </a:lnTo>
                    <a:lnTo>
                      <a:pt x="122" y="836"/>
                    </a:lnTo>
                    <a:lnTo>
                      <a:pt x="114" y="843"/>
                    </a:lnTo>
                    <a:lnTo>
                      <a:pt x="107" y="851"/>
                    </a:lnTo>
                    <a:lnTo>
                      <a:pt x="107" y="858"/>
                    </a:lnTo>
                    <a:lnTo>
                      <a:pt x="107" y="866"/>
                    </a:lnTo>
                    <a:lnTo>
                      <a:pt x="107" y="874"/>
                    </a:lnTo>
                    <a:lnTo>
                      <a:pt x="107" y="881"/>
                    </a:lnTo>
                    <a:lnTo>
                      <a:pt x="107" y="889"/>
                    </a:lnTo>
                    <a:lnTo>
                      <a:pt x="107" y="896"/>
                    </a:lnTo>
                    <a:lnTo>
                      <a:pt x="107" y="904"/>
                    </a:lnTo>
                    <a:lnTo>
                      <a:pt x="107" y="912"/>
                    </a:lnTo>
                    <a:lnTo>
                      <a:pt x="107" y="919"/>
                    </a:lnTo>
                    <a:lnTo>
                      <a:pt x="114" y="927"/>
                    </a:lnTo>
                    <a:lnTo>
                      <a:pt x="130" y="934"/>
                    </a:lnTo>
                    <a:lnTo>
                      <a:pt x="130" y="942"/>
                    </a:lnTo>
                    <a:lnTo>
                      <a:pt x="137" y="942"/>
                    </a:lnTo>
                    <a:lnTo>
                      <a:pt x="137" y="950"/>
                    </a:lnTo>
                    <a:lnTo>
                      <a:pt x="145" y="957"/>
                    </a:lnTo>
                    <a:lnTo>
                      <a:pt x="152" y="965"/>
                    </a:lnTo>
                    <a:lnTo>
                      <a:pt x="168" y="965"/>
                    </a:lnTo>
                    <a:lnTo>
                      <a:pt x="175" y="972"/>
                    </a:lnTo>
                    <a:lnTo>
                      <a:pt x="183" y="980"/>
                    </a:lnTo>
                    <a:lnTo>
                      <a:pt x="190" y="988"/>
                    </a:lnTo>
                    <a:lnTo>
                      <a:pt x="198" y="995"/>
                    </a:lnTo>
                    <a:lnTo>
                      <a:pt x="206" y="1003"/>
                    </a:lnTo>
                    <a:lnTo>
                      <a:pt x="213" y="1003"/>
                    </a:lnTo>
                    <a:lnTo>
                      <a:pt x="221" y="995"/>
                    </a:lnTo>
                    <a:lnTo>
                      <a:pt x="236" y="980"/>
                    </a:lnTo>
                    <a:lnTo>
                      <a:pt x="251" y="980"/>
                    </a:lnTo>
                    <a:lnTo>
                      <a:pt x="259" y="980"/>
                    </a:lnTo>
                    <a:lnTo>
                      <a:pt x="274" y="980"/>
                    </a:lnTo>
                    <a:lnTo>
                      <a:pt x="282" y="980"/>
                    </a:lnTo>
                    <a:lnTo>
                      <a:pt x="289" y="972"/>
                    </a:lnTo>
                    <a:lnTo>
                      <a:pt x="282" y="972"/>
                    </a:lnTo>
                    <a:lnTo>
                      <a:pt x="274" y="972"/>
                    </a:lnTo>
                    <a:lnTo>
                      <a:pt x="259" y="972"/>
                    </a:lnTo>
                    <a:lnTo>
                      <a:pt x="251" y="972"/>
                    </a:lnTo>
                    <a:lnTo>
                      <a:pt x="244" y="965"/>
                    </a:lnTo>
                    <a:lnTo>
                      <a:pt x="236" y="972"/>
                    </a:lnTo>
                    <a:lnTo>
                      <a:pt x="229" y="972"/>
                    </a:lnTo>
                    <a:lnTo>
                      <a:pt x="229" y="980"/>
                    </a:lnTo>
                    <a:lnTo>
                      <a:pt x="221" y="988"/>
                    </a:lnTo>
                    <a:lnTo>
                      <a:pt x="213" y="988"/>
                    </a:lnTo>
                    <a:lnTo>
                      <a:pt x="206" y="995"/>
                    </a:lnTo>
                    <a:lnTo>
                      <a:pt x="206" y="988"/>
                    </a:lnTo>
                    <a:lnTo>
                      <a:pt x="198" y="988"/>
                    </a:lnTo>
                    <a:lnTo>
                      <a:pt x="183" y="98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14" name="Freeform 1218"/>
              <p:cNvSpPr>
                <a:spLocks/>
              </p:cNvSpPr>
              <p:nvPr/>
            </p:nvSpPr>
            <p:spPr bwMode="auto">
              <a:xfrm>
                <a:off x="1930399" y="4692644"/>
                <a:ext cx="1577976" cy="1452561"/>
              </a:xfrm>
              <a:custGeom>
                <a:avLst/>
                <a:gdLst>
                  <a:gd name="T0" fmla="*/ 2147483647 w 1233"/>
                  <a:gd name="T1" fmla="*/ 2147483647 h 1071"/>
                  <a:gd name="T2" fmla="*/ 2147483647 w 1233"/>
                  <a:gd name="T3" fmla="*/ 2147483647 h 1071"/>
                  <a:gd name="T4" fmla="*/ 2147483647 w 1233"/>
                  <a:gd name="T5" fmla="*/ 2147483647 h 1071"/>
                  <a:gd name="T6" fmla="*/ 2147483647 w 1233"/>
                  <a:gd name="T7" fmla="*/ 2147483647 h 1071"/>
                  <a:gd name="T8" fmla="*/ 2147483647 w 1233"/>
                  <a:gd name="T9" fmla="*/ 2147483647 h 1071"/>
                  <a:gd name="T10" fmla="*/ 2147483647 w 1233"/>
                  <a:gd name="T11" fmla="*/ 2147483647 h 1071"/>
                  <a:gd name="T12" fmla="*/ 2147483647 w 1233"/>
                  <a:gd name="T13" fmla="*/ 2147483647 h 1071"/>
                  <a:gd name="T14" fmla="*/ 2147483647 w 1233"/>
                  <a:gd name="T15" fmla="*/ 2147483647 h 1071"/>
                  <a:gd name="T16" fmla="*/ 2147483647 w 1233"/>
                  <a:gd name="T17" fmla="*/ 2147483647 h 1071"/>
                  <a:gd name="T18" fmla="*/ 2147483647 w 1233"/>
                  <a:gd name="T19" fmla="*/ 2147483647 h 1071"/>
                  <a:gd name="T20" fmla="*/ 2147483647 w 1233"/>
                  <a:gd name="T21" fmla="*/ 2147483647 h 1071"/>
                  <a:gd name="T22" fmla="*/ 2147483647 w 1233"/>
                  <a:gd name="T23" fmla="*/ 2147483647 h 1071"/>
                  <a:gd name="T24" fmla="*/ 2147483647 w 1233"/>
                  <a:gd name="T25" fmla="*/ 2147483647 h 1071"/>
                  <a:gd name="T26" fmla="*/ 2147483647 w 1233"/>
                  <a:gd name="T27" fmla="*/ 2147483647 h 1071"/>
                  <a:gd name="T28" fmla="*/ 2147483647 w 1233"/>
                  <a:gd name="T29" fmla="*/ 2147483647 h 1071"/>
                  <a:gd name="T30" fmla="*/ 2147483647 w 1233"/>
                  <a:gd name="T31" fmla="*/ 2147483647 h 1071"/>
                  <a:gd name="T32" fmla="*/ 2147483647 w 1233"/>
                  <a:gd name="T33" fmla="*/ 2147483647 h 1071"/>
                  <a:gd name="T34" fmla="*/ 2147483647 w 1233"/>
                  <a:gd name="T35" fmla="*/ 2147483647 h 1071"/>
                  <a:gd name="T36" fmla="*/ 2147483647 w 1233"/>
                  <a:gd name="T37" fmla="*/ 2147483647 h 1071"/>
                  <a:gd name="T38" fmla="*/ 2147483647 w 1233"/>
                  <a:gd name="T39" fmla="*/ 2147483647 h 1071"/>
                  <a:gd name="T40" fmla="*/ 2147483647 w 1233"/>
                  <a:gd name="T41" fmla="*/ 2147483647 h 1071"/>
                  <a:gd name="T42" fmla="*/ 2147483647 w 1233"/>
                  <a:gd name="T43" fmla="*/ 2147483647 h 1071"/>
                  <a:gd name="T44" fmla="*/ 2147483647 w 1233"/>
                  <a:gd name="T45" fmla="*/ 2147483647 h 1071"/>
                  <a:gd name="T46" fmla="*/ 2147483647 w 1233"/>
                  <a:gd name="T47" fmla="*/ 2147483647 h 1071"/>
                  <a:gd name="T48" fmla="*/ 2147483647 w 1233"/>
                  <a:gd name="T49" fmla="*/ 2147483647 h 1071"/>
                  <a:gd name="T50" fmla="*/ 2147483647 w 1233"/>
                  <a:gd name="T51" fmla="*/ 2147483647 h 1071"/>
                  <a:gd name="T52" fmla="*/ 2147483647 w 1233"/>
                  <a:gd name="T53" fmla="*/ 2147483647 h 1071"/>
                  <a:gd name="T54" fmla="*/ 2147483647 w 1233"/>
                  <a:gd name="T55" fmla="*/ 2147483647 h 1071"/>
                  <a:gd name="T56" fmla="*/ 2147483647 w 1233"/>
                  <a:gd name="T57" fmla="*/ 2147483647 h 1071"/>
                  <a:gd name="T58" fmla="*/ 2147483647 w 1233"/>
                  <a:gd name="T59" fmla="*/ 2147483647 h 1071"/>
                  <a:gd name="T60" fmla="*/ 2147483647 w 1233"/>
                  <a:gd name="T61" fmla="*/ 2147483647 h 1071"/>
                  <a:gd name="T62" fmla="*/ 2147483647 w 1233"/>
                  <a:gd name="T63" fmla="*/ 2147483647 h 1071"/>
                  <a:gd name="T64" fmla="*/ 2147483647 w 1233"/>
                  <a:gd name="T65" fmla="*/ 2147483647 h 1071"/>
                  <a:gd name="T66" fmla="*/ 2147483647 w 1233"/>
                  <a:gd name="T67" fmla="*/ 2147483647 h 1071"/>
                  <a:gd name="T68" fmla="*/ 2147483647 w 1233"/>
                  <a:gd name="T69" fmla="*/ 2147483647 h 1071"/>
                  <a:gd name="T70" fmla="*/ 2147483647 w 1233"/>
                  <a:gd name="T71" fmla="*/ 2147483647 h 1071"/>
                  <a:gd name="T72" fmla="*/ 2147483647 w 1233"/>
                  <a:gd name="T73" fmla="*/ 2147483647 h 1071"/>
                  <a:gd name="T74" fmla="*/ 2147483647 w 1233"/>
                  <a:gd name="T75" fmla="*/ 2147483647 h 1071"/>
                  <a:gd name="T76" fmla="*/ 2147483647 w 1233"/>
                  <a:gd name="T77" fmla="*/ 2147483647 h 1071"/>
                  <a:gd name="T78" fmla="*/ 2147483647 w 1233"/>
                  <a:gd name="T79" fmla="*/ 2147483647 h 1071"/>
                  <a:gd name="T80" fmla="*/ 2147483647 w 1233"/>
                  <a:gd name="T81" fmla="*/ 2147483647 h 1071"/>
                  <a:gd name="T82" fmla="*/ 2147483647 w 1233"/>
                  <a:gd name="T83" fmla="*/ 2147483647 h 1071"/>
                  <a:gd name="T84" fmla="*/ 2147483647 w 1233"/>
                  <a:gd name="T85" fmla="*/ 2147483647 h 1071"/>
                  <a:gd name="T86" fmla="*/ 2147483647 w 1233"/>
                  <a:gd name="T87" fmla="*/ 2147483647 h 1071"/>
                  <a:gd name="T88" fmla="*/ 2147483647 w 1233"/>
                  <a:gd name="T89" fmla="*/ 2147483647 h 1071"/>
                  <a:gd name="T90" fmla="*/ 2147483647 w 1233"/>
                  <a:gd name="T91" fmla="*/ 2147483647 h 1071"/>
                  <a:gd name="T92" fmla="*/ 2147483647 w 1233"/>
                  <a:gd name="T93" fmla="*/ 2147483647 h 1071"/>
                  <a:gd name="T94" fmla="*/ 2147483647 w 1233"/>
                  <a:gd name="T95" fmla="*/ 2147483647 h 1071"/>
                  <a:gd name="T96" fmla="*/ 2147483647 w 1233"/>
                  <a:gd name="T97" fmla="*/ 2147483647 h 1071"/>
                  <a:gd name="T98" fmla="*/ 2147483647 w 1233"/>
                  <a:gd name="T99" fmla="*/ 2147483647 h 1071"/>
                  <a:gd name="T100" fmla="*/ 2147483647 w 1233"/>
                  <a:gd name="T101" fmla="*/ 2147483647 h 1071"/>
                  <a:gd name="T102" fmla="*/ 2147483647 w 1233"/>
                  <a:gd name="T103" fmla="*/ 2147483647 h 1071"/>
                  <a:gd name="T104" fmla="*/ 2147483647 w 1233"/>
                  <a:gd name="T105" fmla="*/ 2147483647 h 1071"/>
                  <a:gd name="T106" fmla="*/ 2147483647 w 1233"/>
                  <a:gd name="T107" fmla="*/ 2147483647 h 1071"/>
                  <a:gd name="T108" fmla="*/ 2147483647 w 1233"/>
                  <a:gd name="T109" fmla="*/ 2147483647 h 1071"/>
                  <a:gd name="T110" fmla="*/ 2147483647 w 1233"/>
                  <a:gd name="T111" fmla="*/ 2147483647 h 1071"/>
                  <a:gd name="T112" fmla="*/ 2147483647 w 1233"/>
                  <a:gd name="T113" fmla="*/ 2147483647 h 1071"/>
                  <a:gd name="T114" fmla="*/ 2147483647 w 1233"/>
                  <a:gd name="T115" fmla="*/ 2147483647 h 1071"/>
                  <a:gd name="T116" fmla="*/ 2147483647 w 1233"/>
                  <a:gd name="T117" fmla="*/ 2147483647 h 1071"/>
                  <a:gd name="T118" fmla="*/ 2147483647 w 1233"/>
                  <a:gd name="T119" fmla="*/ 2147483647 h 1071"/>
                  <a:gd name="T120" fmla="*/ 2147483647 w 1233"/>
                  <a:gd name="T121" fmla="*/ 2147483647 h 1071"/>
                  <a:gd name="T122" fmla="*/ 2147483647 w 1233"/>
                  <a:gd name="T123" fmla="*/ 2147483647 h 1071"/>
                  <a:gd name="T124" fmla="*/ 2147483647 w 1233"/>
                  <a:gd name="T125" fmla="*/ 2147483647 h 107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233"/>
                  <a:gd name="T190" fmla="*/ 0 h 1071"/>
                  <a:gd name="T191" fmla="*/ 1233 w 1233"/>
                  <a:gd name="T192" fmla="*/ 1071 h 107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233" h="1071">
                    <a:moveTo>
                      <a:pt x="799" y="1011"/>
                    </a:moveTo>
                    <a:lnTo>
                      <a:pt x="822" y="1011"/>
                    </a:lnTo>
                    <a:lnTo>
                      <a:pt x="845" y="1018"/>
                    </a:lnTo>
                    <a:lnTo>
                      <a:pt x="860" y="1018"/>
                    </a:lnTo>
                    <a:lnTo>
                      <a:pt x="883" y="1026"/>
                    </a:lnTo>
                    <a:lnTo>
                      <a:pt x="883" y="1011"/>
                    </a:lnTo>
                    <a:lnTo>
                      <a:pt x="883" y="1003"/>
                    </a:lnTo>
                    <a:lnTo>
                      <a:pt x="890" y="995"/>
                    </a:lnTo>
                    <a:lnTo>
                      <a:pt x="890" y="988"/>
                    </a:lnTo>
                    <a:lnTo>
                      <a:pt x="890" y="980"/>
                    </a:lnTo>
                    <a:lnTo>
                      <a:pt x="883" y="973"/>
                    </a:lnTo>
                    <a:lnTo>
                      <a:pt x="875" y="965"/>
                    </a:lnTo>
                    <a:lnTo>
                      <a:pt x="868" y="957"/>
                    </a:lnTo>
                    <a:lnTo>
                      <a:pt x="875" y="950"/>
                    </a:lnTo>
                    <a:lnTo>
                      <a:pt x="883" y="957"/>
                    </a:lnTo>
                    <a:lnTo>
                      <a:pt x="890" y="957"/>
                    </a:lnTo>
                    <a:lnTo>
                      <a:pt x="898" y="957"/>
                    </a:lnTo>
                    <a:lnTo>
                      <a:pt x="913" y="957"/>
                    </a:lnTo>
                    <a:lnTo>
                      <a:pt x="921" y="957"/>
                    </a:lnTo>
                    <a:lnTo>
                      <a:pt x="936" y="973"/>
                    </a:lnTo>
                    <a:lnTo>
                      <a:pt x="936" y="957"/>
                    </a:lnTo>
                    <a:lnTo>
                      <a:pt x="936" y="942"/>
                    </a:lnTo>
                    <a:lnTo>
                      <a:pt x="936" y="927"/>
                    </a:lnTo>
                    <a:lnTo>
                      <a:pt x="936" y="919"/>
                    </a:lnTo>
                    <a:lnTo>
                      <a:pt x="944" y="904"/>
                    </a:lnTo>
                    <a:lnTo>
                      <a:pt x="951" y="912"/>
                    </a:lnTo>
                    <a:lnTo>
                      <a:pt x="951" y="919"/>
                    </a:lnTo>
                    <a:lnTo>
                      <a:pt x="959" y="927"/>
                    </a:lnTo>
                    <a:lnTo>
                      <a:pt x="966" y="927"/>
                    </a:lnTo>
                    <a:lnTo>
                      <a:pt x="966" y="919"/>
                    </a:lnTo>
                    <a:lnTo>
                      <a:pt x="982" y="919"/>
                    </a:lnTo>
                    <a:lnTo>
                      <a:pt x="989" y="919"/>
                    </a:lnTo>
                    <a:lnTo>
                      <a:pt x="997" y="919"/>
                    </a:lnTo>
                    <a:lnTo>
                      <a:pt x="1004" y="912"/>
                    </a:lnTo>
                    <a:lnTo>
                      <a:pt x="1004" y="904"/>
                    </a:lnTo>
                    <a:lnTo>
                      <a:pt x="1012" y="889"/>
                    </a:lnTo>
                    <a:lnTo>
                      <a:pt x="1020" y="897"/>
                    </a:lnTo>
                    <a:lnTo>
                      <a:pt x="1020" y="904"/>
                    </a:lnTo>
                    <a:lnTo>
                      <a:pt x="1020" y="919"/>
                    </a:lnTo>
                    <a:lnTo>
                      <a:pt x="1020" y="935"/>
                    </a:lnTo>
                    <a:lnTo>
                      <a:pt x="1020" y="957"/>
                    </a:lnTo>
                    <a:lnTo>
                      <a:pt x="1027" y="965"/>
                    </a:lnTo>
                    <a:lnTo>
                      <a:pt x="1035" y="965"/>
                    </a:lnTo>
                    <a:lnTo>
                      <a:pt x="1043" y="973"/>
                    </a:lnTo>
                    <a:lnTo>
                      <a:pt x="1050" y="965"/>
                    </a:lnTo>
                    <a:lnTo>
                      <a:pt x="1187" y="836"/>
                    </a:lnTo>
                    <a:lnTo>
                      <a:pt x="1195" y="828"/>
                    </a:lnTo>
                    <a:lnTo>
                      <a:pt x="1195" y="821"/>
                    </a:lnTo>
                    <a:lnTo>
                      <a:pt x="1195" y="813"/>
                    </a:lnTo>
                    <a:lnTo>
                      <a:pt x="1187" y="805"/>
                    </a:lnTo>
                    <a:lnTo>
                      <a:pt x="1187" y="798"/>
                    </a:lnTo>
                    <a:lnTo>
                      <a:pt x="1179" y="790"/>
                    </a:lnTo>
                    <a:lnTo>
                      <a:pt x="1179" y="783"/>
                    </a:lnTo>
                    <a:lnTo>
                      <a:pt x="1187" y="775"/>
                    </a:lnTo>
                    <a:lnTo>
                      <a:pt x="1202" y="783"/>
                    </a:lnTo>
                    <a:lnTo>
                      <a:pt x="1218" y="783"/>
                    </a:lnTo>
                    <a:lnTo>
                      <a:pt x="1233" y="783"/>
                    </a:lnTo>
                    <a:lnTo>
                      <a:pt x="1233" y="775"/>
                    </a:lnTo>
                    <a:lnTo>
                      <a:pt x="1233" y="767"/>
                    </a:lnTo>
                    <a:lnTo>
                      <a:pt x="1233" y="760"/>
                    </a:lnTo>
                    <a:lnTo>
                      <a:pt x="1233" y="752"/>
                    </a:lnTo>
                    <a:lnTo>
                      <a:pt x="1233" y="745"/>
                    </a:lnTo>
                    <a:lnTo>
                      <a:pt x="1225" y="745"/>
                    </a:lnTo>
                    <a:lnTo>
                      <a:pt x="1218" y="745"/>
                    </a:lnTo>
                    <a:lnTo>
                      <a:pt x="1218" y="737"/>
                    </a:lnTo>
                    <a:lnTo>
                      <a:pt x="1210" y="737"/>
                    </a:lnTo>
                    <a:lnTo>
                      <a:pt x="1195" y="737"/>
                    </a:lnTo>
                    <a:lnTo>
                      <a:pt x="1187" y="745"/>
                    </a:lnTo>
                    <a:lnTo>
                      <a:pt x="1179" y="752"/>
                    </a:lnTo>
                    <a:lnTo>
                      <a:pt x="1172" y="760"/>
                    </a:lnTo>
                    <a:lnTo>
                      <a:pt x="1164" y="760"/>
                    </a:lnTo>
                    <a:lnTo>
                      <a:pt x="1164" y="767"/>
                    </a:lnTo>
                    <a:lnTo>
                      <a:pt x="1157" y="767"/>
                    </a:lnTo>
                    <a:lnTo>
                      <a:pt x="1141" y="760"/>
                    </a:lnTo>
                    <a:lnTo>
                      <a:pt x="1141" y="752"/>
                    </a:lnTo>
                    <a:lnTo>
                      <a:pt x="1141" y="745"/>
                    </a:lnTo>
                    <a:lnTo>
                      <a:pt x="1149" y="729"/>
                    </a:lnTo>
                    <a:lnTo>
                      <a:pt x="1141" y="722"/>
                    </a:lnTo>
                    <a:lnTo>
                      <a:pt x="1134" y="722"/>
                    </a:lnTo>
                    <a:lnTo>
                      <a:pt x="1126" y="714"/>
                    </a:lnTo>
                    <a:lnTo>
                      <a:pt x="1126" y="707"/>
                    </a:lnTo>
                    <a:lnTo>
                      <a:pt x="1141" y="707"/>
                    </a:lnTo>
                    <a:lnTo>
                      <a:pt x="1126" y="691"/>
                    </a:lnTo>
                    <a:lnTo>
                      <a:pt x="1111" y="691"/>
                    </a:lnTo>
                    <a:lnTo>
                      <a:pt x="1103" y="691"/>
                    </a:lnTo>
                    <a:lnTo>
                      <a:pt x="1096" y="691"/>
                    </a:lnTo>
                    <a:lnTo>
                      <a:pt x="1088" y="691"/>
                    </a:lnTo>
                    <a:lnTo>
                      <a:pt x="1073" y="691"/>
                    </a:lnTo>
                    <a:lnTo>
                      <a:pt x="1073" y="699"/>
                    </a:lnTo>
                    <a:lnTo>
                      <a:pt x="1073" y="707"/>
                    </a:lnTo>
                    <a:lnTo>
                      <a:pt x="1065" y="714"/>
                    </a:lnTo>
                    <a:lnTo>
                      <a:pt x="1058" y="729"/>
                    </a:lnTo>
                    <a:lnTo>
                      <a:pt x="1050" y="737"/>
                    </a:lnTo>
                    <a:lnTo>
                      <a:pt x="1043" y="737"/>
                    </a:lnTo>
                    <a:lnTo>
                      <a:pt x="1035" y="729"/>
                    </a:lnTo>
                    <a:lnTo>
                      <a:pt x="1027" y="714"/>
                    </a:lnTo>
                    <a:lnTo>
                      <a:pt x="1020" y="707"/>
                    </a:lnTo>
                    <a:lnTo>
                      <a:pt x="1012" y="699"/>
                    </a:lnTo>
                    <a:lnTo>
                      <a:pt x="1012" y="691"/>
                    </a:lnTo>
                    <a:lnTo>
                      <a:pt x="1012" y="676"/>
                    </a:lnTo>
                    <a:lnTo>
                      <a:pt x="1020" y="669"/>
                    </a:lnTo>
                    <a:lnTo>
                      <a:pt x="1027" y="653"/>
                    </a:lnTo>
                    <a:lnTo>
                      <a:pt x="1027" y="646"/>
                    </a:lnTo>
                    <a:lnTo>
                      <a:pt x="1035" y="638"/>
                    </a:lnTo>
                    <a:lnTo>
                      <a:pt x="1035" y="631"/>
                    </a:lnTo>
                    <a:lnTo>
                      <a:pt x="1043" y="631"/>
                    </a:lnTo>
                    <a:lnTo>
                      <a:pt x="1050" y="623"/>
                    </a:lnTo>
                    <a:lnTo>
                      <a:pt x="1050" y="615"/>
                    </a:lnTo>
                    <a:lnTo>
                      <a:pt x="1035" y="615"/>
                    </a:lnTo>
                    <a:lnTo>
                      <a:pt x="1027" y="608"/>
                    </a:lnTo>
                    <a:lnTo>
                      <a:pt x="1020" y="615"/>
                    </a:lnTo>
                    <a:lnTo>
                      <a:pt x="1004" y="615"/>
                    </a:lnTo>
                    <a:lnTo>
                      <a:pt x="997" y="623"/>
                    </a:lnTo>
                    <a:lnTo>
                      <a:pt x="989" y="623"/>
                    </a:lnTo>
                    <a:lnTo>
                      <a:pt x="982" y="615"/>
                    </a:lnTo>
                    <a:lnTo>
                      <a:pt x="982" y="608"/>
                    </a:lnTo>
                    <a:lnTo>
                      <a:pt x="982" y="585"/>
                    </a:lnTo>
                    <a:lnTo>
                      <a:pt x="966" y="593"/>
                    </a:lnTo>
                    <a:lnTo>
                      <a:pt x="951" y="593"/>
                    </a:lnTo>
                    <a:lnTo>
                      <a:pt x="928" y="600"/>
                    </a:lnTo>
                    <a:lnTo>
                      <a:pt x="906" y="600"/>
                    </a:lnTo>
                    <a:lnTo>
                      <a:pt x="913" y="593"/>
                    </a:lnTo>
                    <a:lnTo>
                      <a:pt x="906" y="585"/>
                    </a:lnTo>
                    <a:lnTo>
                      <a:pt x="898" y="585"/>
                    </a:lnTo>
                    <a:lnTo>
                      <a:pt x="890" y="585"/>
                    </a:lnTo>
                    <a:lnTo>
                      <a:pt x="883" y="585"/>
                    </a:lnTo>
                    <a:lnTo>
                      <a:pt x="883" y="577"/>
                    </a:lnTo>
                    <a:lnTo>
                      <a:pt x="883" y="562"/>
                    </a:lnTo>
                    <a:lnTo>
                      <a:pt x="875" y="562"/>
                    </a:lnTo>
                    <a:lnTo>
                      <a:pt x="822" y="577"/>
                    </a:lnTo>
                    <a:lnTo>
                      <a:pt x="830" y="562"/>
                    </a:lnTo>
                    <a:lnTo>
                      <a:pt x="830" y="555"/>
                    </a:lnTo>
                    <a:lnTo>
                      <a:pt x="830" y="547"/>
                    </a:lnTo>
                    <a:lnTo>
                      <a:pt x="814" y="555"/>
                    </a:lnTo>
                    <a:lnTo>
                      <a:pt x="791" y="562"/>
                    </a:lnTo>
                    <a:lnTo>
                      <a:pt x="784" y="570"/>
                    </a:lnTo>
                    <a:lnTo>
                      <a:pt x="776" y="570"/>
                    </a:lnTo>
                    <a:lnTo>
                      <a:pt x="769" y="570"/>
                    </a:lnTo>
                    <a:lnTo>
                      <a:pt x="769" y="562"/>
                    </a:lnTo>
                    <a:lnTo>
                      <a:pt x="769" y="555"/>
                    </a:lnTo>
                    <a:lnTo>
                      <a:pt x="776" y="547"/>
                    </a:lnTo>
                    <a:lnTo>
                      <a:pt x="776" y="539"/>
                    </a:lnTo>
                    <a:lnTo>
                      <a:pt x="769" y="532"/>
                    </a:lnTo>
                    <a:lnTo>
                      <a:pt x="761" y="532"/>
                    </a:lnTo>
                    <a:lnTo>
                      <a:pt x="753" y="532"/>
                    </a:lnTo>
                    <a:lnTo>
                      <a:pt x="746" y="532"/>
                    </a:lnTo>
                    <a:lnTo>
                      <a:pt x="746" y="524"/>
                    </a:lnTo>
                    <a:lnTo>
                      <a:pt x="746" y="509"/>
                    </a:lnTo>
                    <a:lnTo>
                      <a:pt x="753" y="501"/>
                    </a:lnTo>
                    <a:lnTo>
                      <a:pt x="753" y="494"/>
                    </a:lnTo>
                    <a:lnTo>
                      <a:pt x="746" y="486"/>
                    </a:lnTo>
                    <a:lnTo>
                      <a:pt x="738" y="486"/>
                    </a:lnTo>
                    <a:lnTo>
                      <a:pt x="731" y="479"/>
                    </a:lnTo>
                    <a:lnTo>
                      <a:pt x="731" y="471"/>
                    </a:lnTo>
                    <a:lnTo>
                      <a:pt x="723" y="471"/>
                    </a:lnTo>
                    <a:lnTo>
                      <a:pt x="715" y="479"/>
                    </a:lnTo>
                    <a:lnTo>
                      <a:pt x="708" y="471"/>
                    </a:lnTo>
                    <a:lnTo>
                      <a:pt x="700" y="463"/>
                    </a:lnTo>
                    <a:lnTo>
                      <a:pt x="693" y="456"/>
                    </a:lnTo>
                    <a:lnTo>
                      <a:pt x="685" y="448"/>
                    </a:lnTo>
                    <a:lnTo>
                      <a:pt x="685" y="441"/>
                    </a:lnTo>
                    <a:lnTo>
                      <a:pt x="685" y="433"/>
                    </a:lnTo>
                    <a:lnTo>
                      <a:pt x="685" y="425"/>
                    </a:lnTo>
                    <a:lnTo>
                      <a:pt x="677" y="425"/>
                    </a:lnTo>
                    <a:lnTo>
                      <a:pt x="670" y="425"/>
                    </a:lnTo>
                    <a:lnTo>
                      <a:pt x="662" y="425"/>
                    </a:lnTo>
                    <a:lnTo>
                      <a:pt x="655" y="425"/>
                    </a:lnTo>
                    <a:lnTo>
                      <a:pt x="647" y="418"/>
                    </a:lnTo>
                    <a:lnTo>
                      <a:pt x="647" y="410"/>
                    </a:lnTo>
                    <a:lnTo>
                      <a:pt x="639" y="410"/>
                    </a:lnTo>
                    <a:lnTo>
                      <a:pt x="632" y="403"/>
                    </a:lnTo>
                    <a:lnTo>
                      <a:pt x="617" y="395"/>
                    </a:lnTo>
                    <a:lnTo>
                      <a:pt x="609" y="395"/>
                    </a:lnTo>
                    <a:lnTo>
                      <a:pt x="601" y="395"/>
                    </a:lnTo>
                    <a:lnTo>
                      <a:pt x="586" y="387"/>
                    </a:lnTo>
                    <a:lnTo>
                      <a:pt x="586" y="380"/>
                    </a:lnTo>
                    <a:lnTo>
                      <a:pt x="578" y="365"/>
                    </a:lnTo>
                    <a:lnTo>
                      <a:pt x="578" y="349"/>
                    </a:lnTo>
                    <a:lnTo>
                      <a:pt x="578" y="342"/>
                    </a:lnTo>
                    <a:lnTo>
                      <a:pt x="578" y="319"/>
                    </a:lnTo>
                    <a:lnTo>
                      <a:pt x="578" y="311"/>
                    </a:lnTo>
                    <a:lnTo>
                      <a:pt x="571" y="304"/>
                    </a:lnTo>
                    <a:lnTo>
                      <a:pt x="563" y="296"/>
                    </a:lnTo>
                    <a:lnTo>
                      <a:pt x="563" y="289"/>
                    </a:lnTo>
                    <a:lnTo>
                      <a:pt x="571" y="281"/>
                    </a:lnTo>
                    <a:lnTo>
                      <a:pt x="563" y="274"/>
                    </a:lnTo>
                    <a:lnTo>
                      <a:pt x="556" y="266"/>
                    </a:lnTo>
                    <a:lnTo>
                      <a:pt x="556" y="258"/>
                    </a:lnTo>
                    <a:lnTo>
                      <a:pt x="556" y="251"/>
                    </a:lnTo>
                    <a:lnTo>
                      <a:pt x="563" y="251"/>
                    </a:lnTo>
                    <a:lnTo>
                      <a:pt x="571" y="251"/>
                    </a:lnTo>
                    <a:lnTo>
                      <a:pt x="571" y="243"/>
                    </a:lnTo>
                    <a:lnTo>
                      <a:pt x="556" y="236"/>
                    </a:lnTo>
                    <a:lnTo>
                      <a:pt x="548" y="236"/>
                    </a:lnTo>
                    <a:lnTo>
                      <a:pt x="540" y="228"/>
                    </a:lnTo>
                    <a:lnTo>
                      <a:pt x="525" y="220"/>
                    </a:lnTo>
                    <a:lnTo>
                      <a:pt x="518" y="213"/>
                    </a:lnTo>
                    <a:lnTo>
                      <a:pt x="510" y="205"/>
                    </a:lnTo>
                    <a:lnTo>
                      <a:pt x="502" y="198"/>
                    </a:lnTo>
                    <a:lnTo>
                      <a:pt x="495" y="190"/>
                    </a:lnTo>
                    <a:lnTo>
                      <a:pt x="480" y="182"/>
                    </a:lnTo>
                    <a:lnTo>
                      <a:pt x="472" y="167"/>
                    </a:lnTo>
                    <a:lnTo>
                      <a:pt x="464" y="152"/>
                    </a:lnTo>
                    <a:lnTo>
                      <a:pt x="449" y="137"/>
                    </a:lnTo>
                    <a:lnTo>
                      <a:pt x="457" y="129"/>
                    </a:lnTo>
                    <a:lnTo>
                      <a:pt x="457" y="114"/>
                    </a:lnTo>
                    <a:lnTo>
                      <a:pt x="457" y="106"/>
                    </a:lnTo>
                    <a:lnTo>
                      <a:pt x="449" y="99"/>
                    </a:lnTo>
                    <a:lnTo>
                      <a:pt x="449" y="91"/>
                    </a:lnTo>
                    <a:lnTo>
                      <a:pt x="449" y="76"/>
                    </a:lnTo>
                    <a:lnTo>
                      <a:pt x="449" y="68"/>
                    </a:lnTo>
                    <a:lnTo>
                      <a:pt x="442" y="53"/>
                    </a:lnTo>
                    <a:lnTo>
                      <a:pt x="434" y="53"/>
                    </a:lnTo>
                    <a:lnTo>
                      <a:pt x="434" y="61"/>
                    </a:lnTo>
                    <a:lnTo>
                      <a:pt x="426" y="68"/>
                    </a:lnTo>
                    <a:lnTo>
                      <a:pt x="419" y="68"/>
                    </a:lnTo>
                    <a:lnTo>
                      <a:pt x="411" y="61"/>
                    </a:lnTo>
                    <a:lnTo>
                      <a:pt x="403" y="61"/>
                    </a:lnTo>
                    <a:lnTo>
                      <a:pt x="396" y="53"/>
                    </a:lnTo>
                    <a:lnTo>
                      <a:pt x="396" y="46"/>
                    </a:lnTo>
                    <a:lnTo>
                      <a:pt x="403" y="38"/>
                    </a:lnTo>
                    <a:lnTo>
                      <a:pt x="403" y="30"/>
                    </a:lnTo>
                    <a:lnTo>
                      <a:pt x="403" y="23"/>
                    </a:lnTo>
                    <a:lnTo>
                      <a:pt x="411" y="15"/>
                    </a:lnTo>
                    <a:lnTo>
                      <a:pt x="411" y="8"/>
                    </a:lnTo>
                    <a:lnTo>
                      <a:pt x="403" y="8"/>
                    </a:lnTo>
                    <a:lnTo>
                      <a:pt x="396" y="0"/>
                    </a:lnTo>
                    <a:lnTo>
                      <a:pt x="388" y="0"/>
                    </a:lnTo>
                    <a:lnTo>
                      <a:pt x="381" y="8"/>
                    </a:lnTo>
                    <a:lnTo>
                      <a:pt x="373" y="8"/>
                    </a:lnTo>
                    <a:lnTo>
                      <a:pt x="358" y="15"/>
                    </a:lnTo>
                    <a:lnTo>
                      <a:pt x="350" y="23"/>
                    </a:lnTo>
                    <a:lnTo>
                      <a:pt x="343" y="30"/>
                    </a:lnTo>
                    <a:lnTo>
                      <a:pt x="335" y="38"/>
                    </a:lnTo>
                    <a:lnTo>
                      <a:pt x="327" y="38"/>
                    </a:lnTo>
                    <a:lnTo>
                      <a:pt x="320" y="46"/>
                    </a:lnTo>
                    <a:lnTo>
                      <a:pt x="312" y="38"/>
                    </a:lnTo>
                    <a:lnTo>
                      <a:pt x="305" y="30"/>
                    </a:lnTo>
                    <a:lnTo>
                      <a:pt x="305" y="23"/>
                    </a:lnTo>
                    <a:lnTo>
                      <a:pt x="297" y="23"/>
                    </a:lnTo>
                    <a:lnTo>
                      <a:pt x="289" y="23"/>
                    </a:lnTo>
                    <a:lnTo>
                      <a:pt x="282" y="30"/>
                    </a:lnTo>
                    <a:lnTo>
                      <a:pt x="274" y="38"/>
                    </a:lnTo>
                    <a:lnTo>
                      <a:pt x="274" y="53"/>
                    </a:lnTo>
                    <a:lnTo>
                      <a:pt x="267" y="53"/>
                    </a:lnTo>
                    <a:lnTo>
                      <a:pt x="259" y="61"/>
                    </a:lnTo>
                    <a:lnTo>
                      <a:pt x="259" y="68"/>
                    </a:lnTo>
                    <a:lnTo>
                      <a:pt x="259" y="76"/>
                    </a:lnTo>
                    <a:lnTo>
                      <a:pt x="251" y="76"/>
                    </a:lnTo>
                    <a:lnTo>
                      <a:pt x="251" y="84"/>
                    </a:lnTo>
                    <a:lnTo>
                      <a:pt x="244" y="84"/>
                    </a:lnTo>
                    <a:lnTo>
                      <a:pt x="236" y="84"/>
                    </a:lnTo>
                    <a:lnTo>
                      <a:pt x="229" y="84"/>
                    </a:lnTo>
                    <a:lnTo>
                      <a:pt x="229" y="91"/>
                    </a:lnTo>
                    <a:lnTo>
                      <a:pt x="229" y="99"/>
                    </a:lnTo>
                    <a:lnTo>
                      <a:pt x="221" y="106"/>
                    </a:lnTo>
                    <a:lnTo>
                      <a:pt x="221" y="114"/>
                    </a:lnTo>
                    <a:lnTo>
                      <a:pt x="213" y="122"/>
                    </a:lnTo>
                    <a:lnTo>
                      <a:pt x="213" y="129"/>
                    </a:lnTo>
                    <a:lnTo>
                      <a:pt x="206" y="144"/>
                    </a:lnTo>
                    <a:lnTo>
                      <a:pt x="198" y="152"/>
                    </a:lnTo>
                    <a:lnTo>
                      <a:pt x="206" y="160"/>
                    </a:lnTo>
                    <a:lnTo>
                      <a:pt x="213" y="167"/>
                    </a:lnTo>
                    <a:lnTo>
                      <a:pt x="229" y="175"/>
                    </a:lnTo>
                    <a:lnTo>
                      <a:pt x="236" y="175"/>
                    </a:lnTo>
                    <a:lnTo>
                      <a:pt x="244" y="182"/>
                    </a:lnTo>
                    <a:lnTo>
                      <a:pt x="251" y="182"/>
                    </a:lnTo>
                    <a:lnTo>
                      <a:pt x="251" y="190"/>
                    </a:lnTo>
                    <a:lnTo>
                      <a:pt x="251" y="198"/>
                    </a:lnTo>
                    <a:lnTo>
                      <a:pt x="244" y="198"/>
                    </a:lnTo>
                    <a:lnTo>
                      <a:pt x="244" y="190"/>
                    </a:lnTo>
                    <a:lnTo>
                      <a:pt x="236" y="190"/>
                    </a:lnTo>
                    <a:lnTo>
                      <a:pt x="229" y="190"/>
                    </a:lnTo>
                    <a:lnTo>
                      <a:pt x="213" y="182"/>
                    </a:lnTo>
                    <a:lnTo>
                      <a:pt x="206" y="182"/>
                    </a:lnTo>
                    <a:lnTo>
                      <a:pt x="198" y="182"/>
                    </a:lnTo>
                    <a:lnTo>
                      <a:pt x="198" y="190"/>
                    </a:lnTo>
                    <a:lnTo>
                      <a:pt x="198" y="198"/>
                    </a:lnTo>
                    <a:lnTo>
                      <a:pt x="183" y="205"/>
                    </a:lnTo>
                    <a:lnTo>
                      <a:pt x="175" y="205"/>
                    </a:lnTo>
                    <a:lnTo>
                      <a:pt x="175" y="198"/>
                    </a:lnTo>
                    <a:lnTo>
                      <a:pt x="168" y="205"/>
                    </a:lnTo>
                    <a:lnTo>
                      <a:pt x="160" y="213"/>
                    </a:lnTo>
                    <a:lnTo>
                      <a:pt x="145" y="213"/>
                    </a:lnTo>
                    <a:lnTo>
                      <a:pt x="137" y="213"/>
                    </a:lnTo>
                    <a:lnTo>
                      <a:pt x="137" y="220"/>
                    </a:lnTo>
                    <a:lnTo>
                      <a:pt x="137" y="228"/>
                    </a:lnTo>
                    <a:lnTo>
                      <a:pt x="130" y="236"/>
                    </a:lnTo>
                    <a:lnTo>
                      <a:pt x="122" y="236"/>
                    </a:lnTo>
                    <a:lnTo>
                      <a:pt x="114" y="251"/>
                    </a:lnTo>
                    <a:lnTo>
                      <a:pt x="107" y="258"/>
                    </a:lnTo>
                    <a:lnTo>
                      <a:pt x="99" y="258"/>
                    </a:lnTo>
                    <a:lnTo>
                      <a:pt x="92" y="258"/>
                    </a:lnTo>
                    <a:lnTo>
                      <a:pt x="84" y="258"/>
                    </a:lnTo>
                    <a:lnTo>
                      <a:pt x="76" y="258"/>
                    </a:lnTo>
                    <a:lnTo>
                      <a:pt x="69" y="266"/>
                    </a:lnTo>
                    <a:lnTo>
                      <a:pt x="61" y="274"/>
                    </a:lnTo>
                    <a:lnTo>
                      <a:pt x="54" y="274"/>
                    </a:lnTo>
                    <a:lnTo>
                      <a:pt x="46" y="266"/>
                    </a:lnTo>
                    <a:lnTo>
                      <a:pt x="38" y="274"/>
                    </a:lnTo>
                    <a:lnTo>
                      <a:pt x="31" y="281"/>
                    </a:lnTo>
                    <a:lnTo>
                      <a:pt x="31" y="289"/>
                    </a:lnTo>
                    <a:lnTo>
                      <a:pt x="38" y="296"/>
                    </a:lnTo>
                    <a:lnTo>
                      <a:pt x="31" y="304"/>
                    </a:lnTo>
                    <a:lnTo>
                      <a:pt x="31" y="311"/>
                    </a:lnTo>
                    <a:lnTo>
                      <a:pt x="23" y="311"/>
                    </a:lnTo>
                    <a:lnTo>
                      <a:pt x="16" y="319"/>
                    </a:lnTo>
                    <a:lnTo>
                      <a:pt x="8" y="327"/>
                    </a:lnTo>
                    <a:lnTo>
                      <a:pt x="0" y="334"/>
                    </a:lnTo>
                    <a:lnTo>
                      <a:pt x="8" y="342"/>
                    </a:lnTo>
                    <a:lnTo>
                      <a:pt x="16" y="349"/>
                    </a:lnTo>
                    <a:lnTo>
                      <a:pt x="16" y="357"/>
                    </a:lnTo>
                    <a:lnTo>
                      <a:pt x="23" y="365"/>
                    </a:lnTo>
                    <a:lnTo>
                      <a:pt x="23" y="372"/>
                    </a:lnTo>
                    <a:lnTo>
                      <a:pt x="31" y="380"/>
                    </a:lnTo>
                    <a:lnTo>
                      <a:pt x="38" y="387"/>
                    </a:lnTo>
                    <a:lnTo>
                      <a:pt x="46" y="395"/>
                    </a:lnTo>
                    <a:lnTo>
                      <a:pt x="54" y="395"/>
                    </a:lnTo>
                    <a:lnTo>
                      <a:pt x="61" y="395"/>
                    </a:lnTo>
                    <a:lnTo>
                      <a:pt x="69" y="403"/>
                    </a:lnTo>
                    <a:lnTo>
                      <a:pt x="69" y="410"/>
                    </a:lnTo>
                    <a:lnTo>
                      <a:pt x="84" y="410"/>
                    </a:lnTo>
                    <a:lnTo>
                      <a:pt x="92" y="410"/>
                    </a:lnTo>
                    <a:lnTo>
                      <a:pt x="99" y="410"/>
                    </a:lnTo>
                    <a:lnTo>
                      <a:pt x="107" y="410"/>
                    </a:lnTo>
                    <a:lnTo>
                      <a:pt x="107" y="403"/>
                    </a:lnTo>
                    <a:lnTo>
                      <a:pt x="114" y="410"/>
                    </a:lnTo>
                    <a:lnTo>
                      <a:pt x="122" y="410"/>
                    </a:lnTo>
                    <a:lnTo>
                      <a:pt x="130" y="410"/>
                    </a:lnTo>
                    <a:lnTo>
                      <a:pt x="137" y="410"/>
                    </a:lnTo>
                    <a:lnTo>
                      <a:pt x="145" y="418"/>
                    </a:lnTo>
                    <a:lnTo>
                      <a:pt x="152" y="418"/>
                    </a:lnTo>
                    <a:lnTo>
                      <a:pt x="160" y="418"/>
                    </a:lnTo>
                    <a:lnTo>
                      <a:pt x="168" y="410"/>
                    </a:lnTo>
                    <a:lnTo>
                      <a:pt x="175" y="410"/>
                    </a:lnTo>
                    <a:lnTo>
                      <a:pt x="183" y="403"/>
                    </a:lnTo>
                    <a:lnTo>
                      <a:pt x="190" y="403"/>
                    </a:lnTo>
                    <a:lnTo>
                      <a:pt x="198" y="410"/>
                    </a:lnTo>
                    <a:lnTo>
                      <a:pt x="190" y="418"/>
                    </a:lnTo>
                    <a:lnTo>
                      <a:pt x="198" y="425"/>
                    </a:lnTo>
                    <a:lnTo>
                      <a:pt x="206" y="425"/>
                    </a:lnTo>
                    <a:lnTo>
                      <a:pt x="213" y="425"/>
                    </a:lnTo>
                    <a:lnTo>
                      <a:pt x="213" y="418"/>
                    </a:lnTo>
                    <a:lnTo>
                      <a:pt x="221" y="425"/>
                    </a:lnTo>
                    <a:lnTo>
                      <a:pt x="221" y="433"/>
                    </a:lnTo>
                    <a:lnTo>
                      <a:pt x="221" y="441"/>
                    </a:lnTo>
                    <a:lnTo>
                      <a:pt x="221" y="448"/>
                    </a:lnTo>
                    <a:lnTo>
                      <a:pt x="236" y="448"/>
                    </a:lnTo>
                    <a:lnTo>
                      <a:pt x="236" y="456"/>
                    </a:lnTo>
                    <a:lnTo>
                      <a:pt x="236" y="463"/>
                    </a:lnTo>
                    <a:lnTo>
                      <a:pt x="229" y="471"/>
                    </a:lnTo>
                    <a:lnTo>
                      <a:pt x="229" y="479"/>
                    </a:lnTo>
                    <a:lnTo>
                      <a:pt x="236" y="486"/>
                    </a:lnTo>
                    <a:lnTo>
                      <a:pt x="236" y="494"/>
                    </a:lnTo>
                    <a:lnTo>
                      <a:pt x="244" y="494"/>
                    </a:lnTo>
                    <a:lnTo>
                      <a:pt x="236" y="501"/>
                    </a:lnTo>
                    <a:lnTo>
                      <a:pt x="229" y="509"/>
                    </a:lnTo>
                    <a:lnTo>
                      <a:pt x="221" y="509"/>
                    </a:lnTo>
                    <a:lnTo>
                      <a:pt x="213" y="501"/>
                    </a:lnTo>
                    <a:lnTo>
                      <a:pt x="206" y="501"/>
                    </a:lnTo>
                    <a:lnTo>
                      <a:pt x="198" y="509"/>
                    </a:lnTo>
                    <a:lnTo>
                      <a:pt x="190" y="509"/>
                    </a:lnTo>
                    <a:lnTo>
                      <a:pt x="183" y="517"/>
                    </a:lnTo>
                    <a:lnTo>
                      <a:pt x="198" y="524"/>
                    </a:lnTo>
                    <a:lnTo>
                      <a:pt x="206" y="524"/>
                    </a:lnTo>
                    <a:lnTo>
                      <a:pt x="213" y="524"/>
                    </a:lnTo>
                    <a:lnTo>
                      <a:pt x="221" y="539"/>
                    </a:lnTo>
                    <a:lnTo>
                      <a:pt x="229" y="539"/>
                    </a:lnTo>
                    <a:lnTo>
                      <a:pt x="236" y="547"/>
                    </a:lnTo>
                    <a:lnTo>
                      <a:pt x="244" y="547"/>
                    </a:lnTo>
                    <a:lnTo>
                      <a:pt x="259" y="547"/>
                    </a:lnTo>
                    <a:lnTo>
                      <a:pt x="267" y="547"/>
                    </a:lnTo>
                    <a:lnTo>
                      <a:pt x="274" y="547"/>
                    </a:lnTo>
                    <a:lnTo>
                      <a:pt x="282" y="555"/>
                    </a:lnTo>
                    <a:lnTo>
                      <a:pt x="297" y="562"/>
                    </a:lnTo>
                    <a:lnTo>
                      <a:pt x="297" y="570"/>
                    </a:lnTo>
                    <a:lnTo>
                      <a:pt x="297" y="577"/>
                    </a:lnTo>
                    <a:lnTo>
                      <a:pt x="289" y="585"/>
                    </a:lnTo>
                    <a:lnTo>
                      <a:pt x="282" y="593"/>
                    </a:lnTo>
                    <a:lnTo>
                      <a:pt x="274" y="600"/>
                    </a:lnTo>
                    <a:lnTo>
                      <a:pt x="267" y="608"/>
                    </a:lnTo>
                    <a:lnTo>
                      <a:pt x="259" y="608"/>
                    </a:lnTo>
                    <a:lnTo>
                      <a:pt x="259" y="615"/>
                    </a:lnTo>
                    <a:lnTo>
                      <a:pt x="267" y="631"/>
                    </a:lnTo>
                    <a:lnTo>
                      <a:pt x="267" y="638"/>
                    </a:lnTo>
                    <a:lnTo>
                      <a:pt x="267" y="653"/>
                    </a:lnTo>
                    <a:lnTo>
                      <a:pt x="267" y="661"/>
                    </a:lnTo>
                    <a:lnTo>
                      <a:pt x="267" y="669"/>
                    </a:lnTo>
                    <a:lnTo>
                      <a:pt x="267" y="676"/>
                    </a:lnTo>
                    <a:lnTo>
                      <a:pt x="259" y="684"/>
                    </a:lnTo>
                    <a:lnTo>
                      <a:pt x="251" y="684"/>
                    </a:lnTo>
                    <a:lnTo>
                      <a:pt x="244" y="684"/>
                    </a:lnTo>
                    <a:lnTo>
                      <a:pt x="229" y="684"/>
                    </a:lnTo>
                    <a:lnTo>
                      <a:pt x="229" y="691"/>
                    </a:lnTo>
                    <a:lnTo>
                      <a:pt x="221" y="699"/>
                    </a:lnTo>
                    <a:lnTo>
                      <a:pt x="221" y="707"/>
                    </a:lnTo>
                    <a:lnTo>
                      <a:pt x="213" y="714"/>
                    </a:lnTo>
                    <a:lnTo>
                      <a:pt x="206" y="714"/>
                    </a:lnTo>
                    <a:lnTo>
                      <a:pt x="206" y="722"/>
                    </a:lnTo>
                    <a:lnTo>
                      <a:pt x="206" y="737"/>
                    </a:lnTo>
                    <a:lnTo>
                      <a:pt x="206" y="745"/>
                    </a:lnTo>
                    <a:lnTo>
                      <a:pt x="213" y="745"/>
                    </a:lnTo>
                    <a:lnTo>
                      <a:pt x="213" y="752"/>
                    </a:lnTo>
                    <a:lnTo>
                      <a:pt x="221" y="752"/>
                    </a:lnTo>
                    <a:lnTo>
                      <a:pt x="229" y="752"/>
                    </a:lnTo>
                    <a:lnTo>
                      <a:pt x="244" y="737"/>
                    </a:lnTo>
                    <a:lnTo>
                      <a:pt x="259" y="729"/>
                    </a:lnTo>
                    <a:lnTo>
                      <a:pt x="267" y="722"/>
                    </a:lnTo>
                    <a:lnTo>
                      <a:pt x="274" y="722"/>
                    </a:lnTo>
                    <a:lnTo>
                      <a:pt x="282" y="729"/>
                    </a:lnTo>
                    <a:lnTo>
                      <a:pt x="289" y="729"/>
                    </a:lnTo>
                    <a:lnTo>
                      <a:pt x="289" y="737"/>
                    </a:lnTo>
                    <a:lnTo>
                      <a:pt x="289" y="745"/>
                    </a:lnTo>
                    <a:lnTo>
                      <a:pt x="282" y="752"/>
                    </a:lnTo>
                    <a:lnTo>
                      <a:pt x="282" y="760"/>
                    </a:lnTo>
                    <a:lnTo>
                      <a:pt x="282" y="767"/>
                    </a:lnTo>
                    <a:lnTo>
                      <a:pt x="282" y="775"/>
                    </a:lnTo>
                    <a:lnTo>
                      <a:pt x="274" y="775"/>
                    </a:lnTo>
                    <a:lnTo>
                      <a:pt x="274" y="783"/>
                    </a:lnTo>
                    <a:lnTo>
                      <a:pt x="274" y="790"/>
                    </a:lnTo>
                    <a:lnTo>
                      <a:pt x="282" y="790"/>
                    </a:lnTo>
                    <a:lnTo>
                      <a:pt x="282" y="775"/>
                    </a:lnTo>
                    <a:lnTo>
                      <a:pt x="289" y="767"/>
                    </a:lnTo>
                    <a:lnTo>
                      <a:pt x="289" y="752"/>
                    </a:lnTo>
                    <a:lnTo>
                      <a:pt x="297" y="745"/>
                    </a:lnTo>
                    <a:lnTo>
                      <a:pt x="305" y="737"/>
                    </a:lnTo>
                    <a:lnTo>
                      <a:pt x="320" y="737"/>
                    </a:lnTo>
                    <a:lnTo>
                      <a:pt x="327" y="737"/>
                    </a:lnTo>
                    <a:lnTo>
                      <a:pt x="335" y="737"/>
                    </a:lnTo>
                    <a:lnTo>
                      <a:pt x="343" y="745"/>
                    </a:lnTo>
                    <a:lnTo>
                      <a:pt x="343" y="752"/>
                    </a:lnTo>
                    <a:lnTo>
                      <a:pt x="350" y="760"/>
                    </a:lnTo>
                    <a:lnTo>
                      <a:pt x="358" y="775"/>
                    </a:lnTo>
                    <a:lnTo>
                      <a:pt x="365" y="775"/>
                    </a:lnTo>
                    <a:lnTo>
                      <a:pt x="373" y="790"/>
                    </a:lnTo>
                    <a:lnTo>
                      <a:pt x="381" y="798"/>
                    </a:lnTo>
                    <a:lnTo>
                      <a:pt x="403" y="798"/>
                    </a:lnTo>
                    <a:lnTo>
                      <a:pt x="411" y="790"/>
                    </a:lnTo>
                    <a:lnTo>
                      <a:pt x="426" y="790"/>
                    </a:lnTo>
                    <a:lnTo>
                      <a:pt x="434" y="783"/>
                    </a:lnTo>
                    <a:lnTo>
                      <a:pt x="442" y="783"/>
                    </a:lnTo>
                    <a:lnTo>
                      <a:pt x="449" y="783"/>
                    </a:lnTo>
                    <a:lnTo>
                      <a:pt x="457" y="783"/>
                    </a:lnTo>
                    <a:lnTo>
                      <a:pt x="464" y="790"/>
                    </a:lnTo>
                    <a:lnTo>
                      <a:pt x="464" y="798"/>
                    </a:lnTo>
                    <a:lnTo>
                      <a:pt x="464" y="813"/>
                    </a:lnTo>
                    <a:lnTo>
                      <a:pt x="457" y="821"/>
                    </a:lnTo>
                    <a:lnTo>
                      <a:pt x="464" y="821"/>
                    </a:lnTo>
                    <a:lnTo>
                      <a:pt x="472" y="813"/>
                    </a:lnTo>
                    <a:lnTo>
                      <a:pt x="472" y="821"/>
                    </a:lnTo>
                    <a:lnTo>
                      <a:pt x="472" y="828"/>
                    </a:lnTo>
                    <a:lnTo>
                      <a:pt x="472" y="836"/>
                    </a:lnTo>
                    <a:lnTo>
                      <a:pt x="472" y="843"/>
                    </a:lnTo>
                    <a:lnTo>
                      <a:pt x="480" y="851"/>
                    </a:lnTo>
                    <a:lnTo>
                      <a:pt x="487" y="851"/>
                    </a:lnTo>
                    <a:lnTo>
                      <a:pt x="495" y="851"/>
                    </a:lnTo>
                    <a:lnTo>
                      <a:pt x="495" y="859"/>
                    </a:lnTo>
                    <a:lnTo>
                      <a:pt x="495" y="866"/>
                    </a:lnTo>
                    <a:lnTo>
                      <a:pt x="495" y="874"/>
                    </a:lnTo>
                    <a:lnTo>
                      <a:pt x="518" y="866"/>
                    </a:lnTo>
                    <a:lnTo>
                      <a:pt x="525" y="859"/>
                    </a:lnTo>
                    <a:lnTo>
                      <a:pt x="525" y="851"/>
                    </a:lnTo>
                    <a:lnTo>
                      <a:pt x="533" y="851"/>
                    </a:lnTo>
                    <a:lnTo>
                      <a:pt x="533" y="866"/>
                    </a:lnTo>
                    <a:lnTo>
                      <a:pt x="525" y="874"/>
                    </a:lnTo>
                    <a:lnTo>
                      <a:pt x="540" y="889"/>
                    </a:lnTo>
                    <a:lnTo>
                      <a:pt x="578" y="889"/>
                    </a:lnTo>
                    <a:lnTo>
                      <a:pt x="586" y="889"/>
                    </a:lnTo>
                    <a:lnTo>
                      <a:pt x="601" y="897"/>
                    </a:lnTo>
                    <a:lnTo>
                      <a:pt x="609" y="904"/>
                    </a:lnTo>
                    <a:lnTo>
                      <a:pt x="609" y="912"/>
                    </a:lnTo>
                    <a:lnTo>
                      <a:pt x="609" y="919"/>
                    </a:lnTo>
                    <a:lnTo>
                      <a:pt x="609" y="927"/>
                    </a:lnTo>
                    <a:lnTo>
                      <a:pt x="617" y="935"/>
                    </a:lnTo>
                    <a:lnTo>
                      <a:pt x="617" y="942"/>
                    </a:lnTo>
                    <a:lnTo>
                      <a:pt x="624" y="950"/>
                    </a:lnTo>
                    <a:lnTo>
                      <a:pt x="632" y="957"/>
                    </a:lnTo>
                    <a:lnTo>
                      <a:pt x="639" y="957"/>
                    </a:lnTo>
                    <a:lnTo>
                      <a:pt x="647" y="957"/>
                    </a:lnTo>
                    <a:lnTo>
                      <a:pt x="655" y="957"/>
                    </a:lnTo>
                    <a:lnTo>
                      <a:pt x="662" y="965"/>
                    </a:lnTo>
                    <a:lnTo>
                      <a:pt x="662" y="973"/>
                    </a:lnTo>
                    <a:lnTo>
                      <a:pt x="655" y="980"/>
                    </a:lnTo>
                    <a:lnTo>
                      <a:pt x="655" y="995"/>
                    </a:lnTo>
                    <a:lnTo>
                      <a:pt x="647" y="1003"/>
                    </a:lnTo>
                    <a:lnTo>
                      <a:pt x="655" y="1011"/>
                    </a:lnTo>
                    <a:lnTo>
                      <a:pt x="662" y="1018"/>
                    </a:lnTo>
                    <a:lnTo>
                      <a:pt x="662" y="1026"/>
                    </a:lnTo>
                    <a:lnTo>
                      <a:pt x="670" y="1033"/>
                    </a:lnTo>
                    <a:lnTo>
                      <a:pt x="677" y="1033"/>
                    </a:lnTo>
                    <a:lnTo>
                      <a:pt x="685" y="1041"/>
                    </a:lnTo>
                    <a:lnTo>
                      <a:pt x="685" y="1049"/>
                    </a:lnTo>
                    <a:lnTo>
                      <a:pt x="693" y="1056"/>
                    </a:lnTo>
                    <a:lnTo>
                      <a:pt x="693" y="1064"/>
                    </a:lnTo>
                    <a:lnTo>
                      <a:pt x="700" y="1071"/>
                    </a:lnTo>
                    <a:lnTo>
                      <a:pt x="708" y="1071"/>
                    </a:lnTo>
                    <a:lnTo>
                      <a:pt x="715" y="1071"/>
                    </a:lnTo>
                    <a:lnTo>
                      <a:pt x="723" y="1071"/>
                    </a:lnTo>
                    <a:lnTo>
                      <a:pt x="723" y="1064"/>
                    </a:lnTo>
                    <a:lnTo>
                      <a:pt x="731" y="1049"/>
                    </a:lnTo>
                    <a:lnTo>
                      <a:pt x="731" y="1041"/>
                    </a:lnTo>
                    <a:lnTo>
                      <a:pt x="738" y="1033"/>
                    </a:lnTo>
                    <a:lnTo>
                      <a:pt x="746" y="1026"/>
                    </a:lnTo>
                    <a:lnTo>
                      <a:pt x="753" y="1018"/>
                    </a:lnTo>
                    <a:lnTo>
                      <a:pt x="761" y="1011"/>
                    </a:lnTo>
                    <a:lnTo>
                      <a:pt x="769" y="1011"/>
                    </a:lnTo>
                    <a:lnTo>
                      <a:pt x="776" y="1011"/>
                    </a:lnTo>
                    <a:lnTo>
                      <a:pt x="784" y="1003"/>
                    </a:lnTo>
                    <a:lnTo>
                      <a:pt x="791" y="1003"/>
                    </a:lnTo>
                    <a:lnTo>
                      <a:pt x="799" y="1011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15" name="Freeform 1222"/>
              <p:cNvSpPr>
                <a:spLocks/>
              </p:cNvSpPr>
              <p:nvPr/>
            </p:nvSpPr>
            <p:spPr bwMode="auto">
              <a:xfrm>
                <a:off x="2184400" y="6611929"/>
                <a:ext cx="1179513" cy="1049336"/>
              </a:xfrm>
              <a:custGeom>
                <a:avLst/>
                <a:gdLst>
                  <a:gd name="T0" fmla="*/ 2147483647 w 921"/>
                  <a:gd name="T1" fmla="*/ 2147483647 h 775"/>
                  <a:gd name="T2" fmla="*/ 2147483647 w 921"/>
                  <a:gd name="T3" fmla="*/ 2147483647 h 775"/>
                  <a:gd name="T4" fmla="*/ 2147483647 w 921"/>
                  <a:gd name="T5" fmla="*/ 2147483647 h 775"/>
                  <a:gd name="T6" fmla="*/ 2147483647 w 921"/>
                  <a:gd name="T7" fmla="*/ 2147483647 h 775"/>
                  <a:gd name="T8" fmla="*/ 2147483647 w 921"/>
                  <a:gd name="T9" fmla="*/ 2147483647 h 775"/>
                  <a:gd name="T10" fmla="*/ 2147483647 w 921"/>
                  <a:gd name="T11" fmla="*/ 2147483647 h 775"/>
                  <a:gd name="T12" fmla="*/ 2147483647 w 921"/>
                  <a:gd name="T13" fmla="*/ 2147483647 h 775"/>
                  <a:gd name="T14" fmla="*/ 2147483647 w 921"/>
                  <a:gd name="T15" fmla="*/ 2147483647 h 775"/>
                  <a:gd name="T16" fmla="*/ 2147483647 w 921"/>
                  <a:gd name="T17" fmla="*/ 2147483647 h 775"/>
                  <a:gd name="T18" fmla="*/ 2147483647 w 921"/>
                  <a:gd name="T19" fmla="*/ 2147483647 h 775"/>
                  <a:gd name="T20" fmla="*/ 2147483647 w 921"/>
                  <a:gd name="T21" fmla="*/ 2147483647 h 775"/>
                  <a:gd name="T22" fmla="*/ 2147483647 w 921"/>
                  <a:gd name="T23" fmla="*/ 2147483647 h 775"/>
                  <a:gd name="T24" fmla="*/ 2147483647 w 921"/>
                  <a:gd name="T25" fmla="*/ 2147483647 h 775"/>
                  <a:gd name="T26" fmla="*/ 2147483647 w 921"/>
                  <a:gd name="T27" fmla="*/ 2147483647 h 775"/>
                  <a:gd name="T28" fmla="*/ 2147483647 w 921"/>
                  <a:gd name="T29" fmla="*/ 2147483647 h 775"/>
                  <a:gd name="T30" fmla="*/ 2147483647 w 921"/>
                  <a:gd name="T31" fmla="*/ 2147483647 h 775"/>
                  <a:gd name="T32" fmla="*/ 2147483647 w 921"/>
                  <a:gd name="T33" fmla="*/ 2147483647 h 775"/>
                  <a:gd name="T34" fmla="*/ 2147483647 w 921"/>
                  <a:gd name="T35" fmla="*/ 2147483647 h 775"/>
                  <a:gd name="T36" fmla="*/ 2147483647 w 921"/>
                  <a:gd name="T37" fmla="*/ 2147483647 h 775"/>
                  <a:gd name="T38" fmla="*/ 2147483647 w 921"/>
                  <a:gd name="T39" fmla="*/ 2147483647 h 775"/>
                  <a:gd name="T40" fmla="*/ 2147483647 w 921"/>
                  <a:gd name="T41" fmla="*/ 2147483647 h 775"/>
                  <a:gd name="T42" fmla="*/ 2147483647 w 921"/>
                  <a:gd name="T43" fmla="*/ 2147483647 h 775"/>
                  <a:gd name="T44" fmla="*/ 2147483647 w 921"/>
                  <a:gd name="T45" fmla="*/ 2147483647 h 775"/>
                  <a:gd name="T46" fmla="*/ 0 w 921"/>
                  <a:gd name="T47" fmla="*/ 2147483647 h 775"/>
                  <a:gd name="T48" fmla="*/ 2147483647 w 921"/>
                  <a:gd name="T49" fmla="*/ 2147483647 h 775"/>
                  <a:gd name="T50" fmla="*/ 2147483647 w 921"/>
                  <a:gd name="T51" fmla="*/ 2147483647 h 775"/>
                  <a:gd name="T52" fmla="*/ 2147483647 w 921"/>
                  <a:gd name="T53" fmla="*/ 2147483647 h 775"/>
                  <a:gd name="T54" fmla="*/ 2147483647 w 921"/>
                  <a:gd name="T55" fmla="*/ 2147483647 h 775"/>
                  <a:gd name="T56" fmla="*/ 2147483647 w 921"/>
                  <a:gd name="T57" fmla="*/ 2147483647 h 775"/>
                  <a:gd name="T58" fmla="*/ 2147483647 w 921"/>
                  <a:gd name="T59" fmla="*/ 2147483647 h 775"/>
                  <a:gd name="T60" fmla="*/ 2147483647 w 921"/>
                  <a:gd name="T61" fmla="*/ 2147483647 h 775"/>
                  <a:gd name="T62" fmla="*/ 2147483647 w 921"/>
                  <a:gd name="T63" fmla="*/ 2147483647 h 775"/>
                  <a:gd name="T64" fmla="*/ 2147483647 w 921"/>
                  <a:gd name="T65" fmla="*/ 2147483647 h 775"/>
                  <a:gd name="T66" fmla="*/ 2147483647 w 921"/>
                  <a:gd name="T67" fmla="*/ 2147483647 h 775"/>
                  <a:gd name="T68" fmla="*/ 2147483647 w 921"/>
                  <a:gd name="T69" fmla="*/ 2147483647 h 775"/>
                  <a:gd name="T70" fmla="*/ 2147483647 w 921"/>
                  <a:gd name="T71" fmla="*/ 2147483647 h 775"/>
                  <a:gd name="T72" fmla="*/ 2147483647 w 921"/>
                  <a:gd name="T73" fmla="*/ 2147483647 h 775"/>
                  <a:gd name="T74" fmla="*/ 2147483647 w 921"/>
                  <a:gd name="T75" fmla="*/ 2147483647 h 775"/>
                  <a:gd name="T76" fmla="*/ 2147483647 w 921"/>
                  <a:gd name="T77" fmla="*/ 2147483647 h 775"/>
                  <a:gd name="T78" fmla="*/ 2147483647 w 921"/>
                  <a:gd name="T79" fmla="*/ 2147483647 h 775"/>
                  <a:gd name="T80" fmla="*/ 2147483647 w 921"/>
                  <a:gd name="T81" fmla="*/ 2147483647 h 775"/>
                  <a:gd name="T82" fmla="*/ 2147483647 w 921"/>
                  <a:gd name="T83" fmla="*/ 2147483647 h 775"/>
                  <a:gd name="T84" fmla="*/ 2147483647 w 921"/>
                  <a:gd name="T85" fmla="*/ 2147483647 h 775"/>
                  <a:gd name="T86" fmla="*/ 2147483647 w 921"/>
                  <a:gd name="T87" fmla="*/ 2147483647 h 775"/>
                  <a:gd name="T88" fmla="*/ 2147483647 w 921"/>
                  <a:gd name="T89" fmla="*/ 2147483647 h 775"/>
                  <a:gd name="T90" fmla="*/ 2147483647 w 921"/>
                  <a:gd name="T91" fmla="*/ 2147483647 h 775"/>
                  <a:gd name="T92" fmla="*/ 2147483647 w 921"/>
                  <a:gd name="T93" fmla="*/ 2147483647 h 775"/>
                  <a:gd name="T94" fmla="*/ 2147483647 w 921"/>
                  <a:gd name="T95" fmla="*/ 2147483647 h 775"/>
                  <a:gd name="T96" fmla="*/ 2147483647 w 921"/>
                  <a:gd name="T97" fmla="*/ 2147483647 h 775"/>
                  <a:gd name="T98" fmla="*/ 2147483647 w 921"/>
                  <a:gd name="T99" fmla="*/ 2147483647 h 775"/>
                  <a:gd name="T100" fmla="*/ 2147483647 w 921"/>
                  <a:gd name="T101" fmla="*/ 2147483647 h 775"/>
                  <a:gd name="T102" fmla="*/ 2147483647 w 921"/>
                  <a:gd name="T103" fmla="*/ 2147483647 h 775"/>
                  <a:gd name="T104" fmla="*/ 2147483647 w 921"/>
                  <a:gd name="T105" fmla="*/ 2147483647 h 775"/>
                  <a:gd name="T106" fmla="*/ 2147483647 w 921"/>
                  <a:gd name="T107" fmla="*/ 2147483647 h 775"/>
                  <a:gd name="T108" fmla="*/ 2147483647 w 921"/>
                  <a:gd name="T109" fmla="*/ 2147483647 h 775"/>
                  <a:gd name="T110" fmla="*/ 2147483647 w 921"/>
                  <a:gd name="T111" fmla="*/ 2147483647 h 775"/>
                  <a:gd name="T112" fmla="*/ 2147483647 w 921"/>
                  <a:gd name="T113" fmla="*/ 2147483647 h 775"/>
                  <a:gd name="T114" fmla="*/ 2147483647 w 921"/>
                  <a:gd name="T115" fmla="*/ 2147483647 h 775"/>
                  <a:gd name="T116" fmla="*/ 2147483647 w 921"/>
                  <a:gd name="T117" fmla="*/ 2147483647 h 775"/>
                  <a:gd name="T118" fmla="*/ 2147483647 w 921"/>
                  <a:gd name="T119" fmla="*/ 2147483647 h 775"/>
                  <a:gd name="T120" fmla="*/ 2147483647 w 921"/>
                  <a:gd name="T121" fmla="*/ 2147483647 h 77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21"/>
                  <a:gd name="T184" fmla="*/ 0 h 775"/>
                  <a:gd name="T185" fmla="*/ 921 w 921"/>
                  <a:gd name="T186" fmla="*/ 775 h 77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21" h="775">
                    <a:moveTo>
                      <a:pt x="753" y="289"/>
                    </a:moveTo>
                    <a:lnTo>
                      <a:pt x="753" y="281"/>
                    </a:lnTo>
                    <a:lnTo>
                      <a:pt x="753" y="274"/>
                    </a:lnTo>
                    <a:lnTo>
                      <a:pt x="746" y="266"/>
                    </a:lnTo>
                    <a:lnTo>
                      <a:pt x="746" y="259"/>
                    </a:lnTo>
                    <a:lnTo>
                      <a:pt x="746" y="251"/>
                    </a:lnTo>
                    <a:lnTo>
                      <a:pt x="746" y="243"/>
                    </a:lnTo>
                    <a:lnTo>
                      <a:pt x="746" y="236"/>
                    </a:lnTo>
                    <a:lnTo>
                      <a:pt x="746" y="228"/>
                    </a:lnTo>
                    <a:lnTo>
                      <a:pt x="738" y="221"/>
                    </a:lnTo>
                    <a:lnTo>
                      <a:pt x="738" y="213"/>
                    </a:lnTo>
                    <a:lnTo>
                      <a:pt x="730" y="205"/>
                    </a:lnTo>
                    <a:lnTo>
                      <a:pt x="730" y="190"/>
                    </a:lnTo>
                    <a:lnTo>
                      <a:pt x="723" y="183"/>
                    </a:lnTo>
                    <a:lnTo>
                      <a:pt x="715" y="175"/>
                    </a:lnTo>
                    <a:lnTo>
                      <a:pt x="708" y="167"/>
                    </a:lnTo>
                    <a:lnTo>
                      <a:pt x="700" y="152"/>
                    </a:lnTo>
                    <a:lnTo>
                      <a:pt x="685" y="145"/>
                    </a:lnTo>
                    <a:lnTo>
                      <a:pt x="685" y="137"/>
                    </a:lnTo>
                    <a:lnTo>
                      <a:pt x="685" y="129"/>
                    </a:lnTo>
                    <a:lnTo>
                      <a:pt x="692" y="129"/>
                    </a:lnTo>
                    <a:lnTo>
                      <a:pt x="700" y="122"/>
                    </a:lnTo>
                    <a:lnTo>
                      <a:pt x="700" y="114"/>
                    </a:lnTo>
                    <a:lnTo>
                      <a:pt x="692" y="107"/>
                    </a:lnTo>
                    <a:lnTo>
                      <a:pt x="685" y="107"/>
                    </a:lnTo>
                    <a:lnTo>
                      <a:pt x="677" y="107"/>
                    </a:lnTo>
                    <a:lnTo>
                      <a:pt x="662" y="114"/>
                    </a:lnTo>
                    <a:lnTo>
                      <a:pt x="639" y="114"/>
                    </a:lnTo>
                    <a:lnTo>
                      <a:pt x="624" y="114"/>
                    </a:lnTo>
                    <a:lnTo>
                      <a:pt x="624" y="99"/>
                    </a:lnTo>
                    <a:lnTo>
                      <a:pt x="616" y="84"/>
                    </a:lnTo>
                    <a:lnTo>
                      <a:pt x="616" y="69"/>
                    </a:lnTo>
                    <a:lnTo>
                      <a:pt x="601" y="69"/>
                    </a:lnTo>
                    <a:lnTo>
                      <a:pt x="593" y="61"/>
                    </a:lnTo>
                    <a:lnTo>
                      <a:pt x="586" y="61"/>
                    </a:lnTo>
                    <a:lnTo>
                      <a:pt x="593" y="76"/>
                    </a:lnTo>
                    <a:lnTo>
                      <a:pt x="571" y="76"/>
                    </a:lnTo>
                    <a:lnTo>
                      <a:pt x="548" y="76"/>
                    </a:lnTo>
                    <a:lnTo>
                      <a:pt x="548" y="69"/>
                    </a:lnTo>
                    <a:lnTo>
                      <a:pt x="548" y="53"/>
                    </a:lnTo>
                    <a:lnTo>
                      <a:pt x="548" y="46"/>
                    </a:lnTo>
                    <a:lnTo>
                      <a:pt x="548" y="31"/>
                    </a:lnTo>
                    <a:lnTo>
                      <a:pt x="548" y="23"/>
                    </a:lnTo>
                    <a:lnTo>
                      <a:pt x="548" y="15"/>
                    </a:lnTo>
                    <a:lnTo>
                      <a:pt x="540" y="15"/>
                    </a:lnTo>
                    <a:lnTo>
                      <a:pt x="533" y="8"/>
                    </a:lnTo>
                    <a:lnTo>
                      <a:pt x="517" y="8"/>
                    </a:lnTo>
                    <a:lnTo>
                      <a:pt x="510" y="0"/>
                    </a:lnTo>
                    <a:lnTo>
                      <a:pt x="502" y="8"/>
                    </a:lnTo>
                    <a:lnTo>
                      <a:pt x="502" y="23"/>
                    </a:lnTo>
                    <a:lnTo>
                      <a:pt x="495" y="31"/>
                    </a:lnTo>
                    <a:lnTo>
                      <a:pt x="487" y="38"/>
                    </a:lnTo>
                    <a:lnTo>
                      <a:pt x="479" y="38"/>
                    </a:lnTo>
                    <a:lnTo>
                      <a:pt x="472" y="38"/>
                    </a:lnTo>
                    <a:lnTo>
                      <a:pt x="464" y="31"/>
                    </a:lnTo>
                    <a:lnTo>
                      <a:pt x="457" y="23"/>
                    </a:lnTo>
                    <a:lnTo>
                      <a:pt x="449" y="31"/>
                    </a:lnTo>
                    <a:lnTo>
                      <a:pt x="449" y="38"/>
                    </a:lnTo>
                    <a:lnTo>
                      <a:pt x="441" y="46"/>
                    </a:lnTo>
                    <a:lnTo>
                      <a:pt x="441" y="53"/>
                    </a:lnTo>
                    <a:lnTo>
                      <a:pt x="441" y="61"/>
                    </a:lnTo>
                    <a:lnTo>
                      <a:pt x="449" y="69"/>
                    </a:lnTo>
                    <a:lnTo>
                      <a:pt x="449" y="76"/>
                    </a:lnTo>
                    <a:lnTo>
                      <a:pt x="449" y="84"/>
                    </a:lnTo>
                    <a:lnTo>
                      <a:pt x="457" y="91"/>
                    </a:lnTo>
                    <a:lnTo>
                      <a:pt x="457" y="99"/>
                    </a:lnTo>
                    <a:lnTo>
                      <a:pt x="464" y="107"/>
                    </a:lnTo>
                    <a:lnTo>
                      <a:pt x="472" y="107"/>
                    </a:lnTo>
                    <a:lnTo>
                      <a:pt x="472" y="114"/>
                    </a:lnTo>
                    <a:lnTo>
                      <a:pt x="464" y="114"/>
                    </a:lnTo>
                    <a:lnTo>
                      <a:pt x="464" y="122"/>
                    </a:lnTo>
                    <a:lnTo>
                      <a:pt x="457" y="122"/>
                    </a:lnTo>
                    <a:lnTo>
                      <a:pt x="449" y="129"/>
                    </a:lnTo>
                    <a:lnTo>
                      <a:pt x="441" y="137"/>
                    </a:lnTo>
                    <a:lnTo>
                      <a:pt x="434" y="145"/>
                    </a:lnTo>
                    <a:lnTo>
                      <a:pt x="426" y="152"/>
                    </a:lnTo>
                    <a:lnTo>
                      <a:pt x="419" y="160"/>
                    </a:lnTo>
                    <a:lnTo>
                      <a:pt x="411" y="160"/>
                    </a:lnTo>
                    <a:lnTo>
                      <a:pt x="403" y="152"/>
                    </a:lnTo>
                    <a:lnTo>
                      <a:pt x="403" y="145"/>
                    </a:lnTo>
                    <a:lnTo>
                      <a:pt x="403" y="137"/>
                    </a:lnTo>
                    <a:lnTo>
                      <a:pt x="403" y="129"/>
                    </a:lnTo>
                    <a:lnTo>
                      <a:pt x="396" y="122"/>
                    </a:lnTo>
                    <a:lnTo>
                      <a:pt x="396" y="129"/>
                    </a:lnTo>
                    <a:lnTo>
                      <a:pt x="396" y="145"/>
                    </a:lnTo>
                    <a:lnTo>
                      <a:pt x="388" y="152"/>
                    </a:lnTo>
                    <a:lnTo>
                      <a:pt x="388" y="160"/>
                    </a:lnTo>
                    <a:lnTo>
                      <a:pt x="380" y="167"/>
                    </a:lnTo>
                    <a:lnTo>
                      <a:pt x="373" y="167"/>
                    </a:lnTo>
                    <a:lnTo>
                      <a:pt x="358" y="167"/>
                    </a:lnTo>
                    <a:lnTo>
                      <a:pt x="342" y="167"/>
                    </a:lnTo>
                    <a:lnTo>
                      <a:pt x="335" y="175"/>
                    </a:lnTo>
                    <a:lnTo>
                      <a:pt x="327" y="183"/>
                    </a:lnTo>
                    <a:lnTo>
                      <a:pt x="320" y="183"/>
                    </a:lnTo>
                    <a:lnTo>
                      <a:pt x="320" y="190"/>
                    </a:lnTo>
                    <a:lnTo>
                      <a:pt x="327" y="190"/>
                    </a:lnTo>
                    <a:lnTo>
                      <a:pt x="335" y="198"/>
                    </a:lnTo>
                    <a:lnTo>
                      <a:pt x="342" y="205"/>
                    </a:lnTo>
                    <a:lnTo>
                      <a:pt x="342" y="213"/>
                    </a:lnTo>
                    <a:lnTo>
                      <a:pt x="335" y="228"/>
                    </a:lnTo>
                    <a:lnTo>
                      <a:pt x="327" y="243"/>
                    </a:lnTo>
                    <a:lnTo>
                      <a:pt x="327" y="259"/>
                    </a:lnTo>
                    <a:lnTo>
                      <a:pt x="327" y="266"/>
                    </a:lnTo>
                    <a:lnTo>
                      <a:pt x="327" y="274"/>
                    </a:lnTo>
                    <a:lnTo>
                      <a:pt x="320" y="281"/>
                    </a:lnTo>
                    <a:lnTo>
                      <a:pt x="312" y="281"/>
                    </a:lnTo>
                    <a:lnTo>
                      <a:pt x="304" y="281"/>
                    </a:lnTo>
                    <a:lnTo>
                      <a:pt x="297" y="289"/>
                    </a:lnTo>
                    <a:lnTo>
                      <a:pt x="297" y="297"/>
                    </a:lnTo>
                    <a:lnTo>
                      <a:pt x="297" y="304"/>
                    </a:lnTo>
                    <a:lnTo>
                      <a:pt x="289" y="312"/>
                    </a:lnTo>
                    <a:lnTo>
                      <a:pt x="282" y="312"/>
                    </a:lnTo>
                    <a:lnTo>
                      <a:pt x="266" y="319"/>
                    </a:lnTo>
                    <a:lnTo>
                      <a:pt x="251" y="319"/>
                    </a:lnTo>
                    <a:lnTo>
                      <a:pt x="244" y="327"/>
                    </a:lnTo>
                    <a:lnTo>
                      <a:pt x="244" y="342"/>
                    </a:lnTo>
                    <a:lnTo>
                      <a:pt x="236" y="350"/>
                    </a:lnTo>
                    <a:lnTo>
                      <a:pt x="228" y="350"/>
                    </a:lnTo>
                    <a:lnTo>
                      <a:pt x="221" y="350"/>
                    </a:lnTo>
                    <a:lnTo>
                      <a:pt x="213" y="350"/>
                    </a:lnTo>
                    <a:lnTo>
                      <a:pt x="205" y="357"/>
                    </a:lnTo>
                    <a:lnTo>
                      <a:pt x="198" y="365"/>
                    </a:lnTo>
                    <a:lnTo>
                      <a:pt x="190" y="365"/>
                    </a:lnTo>
                    <a:lnTo>
                      <a:pt x="183" y="365"/>
                    </a:lnTo>
                    <a:lnTo>
                      <a:pt x="175" y="365"/>
                    </a:lnTo>
                    <a:lnTo>
                      <a:pt x="175" y="373"/>
                    </a:lnTo>
                    <a:lnTo>
                      <a:pt x="167" y="373"/>
                    </a:lnTo>
                    <a:lnTo>
                      <a:pt x="160" y="380"/>
                    </a:lnTo>
                    <a:lnTo>
                      <a:pt x="152" y="395"/>
                    </a:lnTo>
                    <a:lnTo>
                      <a:pt x="160" y="395"/>
                    </a:lnTo>
                    <a:lnTo>
                      <a:pt x="152" y="411"/>
                    </a:lnTo>
                    <a:lnTo>
                      <a:pt x="152" y="418"/>
                    </a:lnTo>
                    <a:lnTo>
                      <a:pt x="152" y="426"/>
                    </a:lnTo>
                    <a:lnTo>
                      <a:pt x="145" y="433"/>
                    </a:lnTo>
                    <a:lnTo>
                      <a:pt x="137" y="441"/>
                    </a:lnTo>
                    <a:lnTo>
                      <a:pt x="129" y="441"/>
                    </a:lnTo>
                    <a:lnTo>
                      <a:pt x="122" y="441"/>
                    </a:lnTo>
                    <a:lnTo>
                      <a:pt x="114" y="441"/>
                    </a:lnTo>
                    <a:lnTo>
                      <a:pt x="114" y="449"/>
                    </a:lnTo>
                    <a:lnTo>
                      <a:pt x="129" y="456"/>
                    </a:lnTo>
                    <a:lnTo>
                      <a:pt x="129" y="464"/>
                    </a:lnTo>
                    <a:lnTo>
                      <a:pt x="129" y="471"/>
                    </a:lnTo>
                    <a:lnTo>
                      <a:pt x="129" y="479"/>
                    </a:lnTo>
                    <a:lnTo>
                      <a:pt x="114" y="479"/>
                    </a:lnTo>
                    <a:lnTo>
                      <a:pt x="114" y="494"/>
                    </a:lnTo>
                    <a:lnTo>
                      <a:pt x="107" y="502"/>
                    </a:lnTo>
                    <a:lnTo>
                      <a:pt x="99" y="509"/>
                    </a:lnTo>
                    <a:lnTo>
                      <a:pt x="91" y="509"/>
                    </a:lnTo>
                    <a:lnTo>
                      <a:pt x="84" y="509"/>
                    </a:lnTo>
                    <a:lnTo>
                      <a:pt x="76" y="517"/>
                    </a:lnTo>
                    <a:lnTo>
                      <a:pt x="76" y="525"/>
                    </a:lnTo>
                    <a:lnTo>
                      <a:pt x="69" y="532"/>
                    </a:lnTo>
                    <a:lnTo>
                      <a:pt x="61" y="540"/>
                    </a:lnTo>
                    <a:lnTo>
                      <a:pt x="61" y="532"/>
                    </a:lnTo>
                    <a:lnTo>
                      <a:pt x="53" y="532"/>
                    </a:lnTo>
                    <a:lnTo>
                      <a:pt x="46" y="532"/>
                    </a:lnTo>
                    <a:lnTo>
                      <a:pt x="38" y="540"/>
                    </a:lnTo>
                    <a:lnTo>
                      <a:pt x="38" y="547"/>
                    </a:lnTo>
                    <a:lnTo>
                      <a:pt x="38" y="555"/>
                    </a:lnTo>
                    <a:lnTo>
                      <a:pt x="46" y="563"/>
                    </a:lnTo>
                    <a:lnTo>
                      <a:pt x="31" y="563"/>
                    </a:lnTo>
                    <a:lnTo>
                      <a:pt x="23" y="570"/>
                    </a:lnTo>
                    <a:lnTo>
                      <a:pt x="23" y="578"/>
                    </a:lnTo>
                    <a:lnTo>
                      <a:pt x="15" y="585"/>
                    </a:lnTo>
                    <a:lnTo>
                      <a:pt x="8" y="585"/>
                    </a:lnTo>
                    <a:lnTo>
                      <a:pt x="0" y="601"/>
                    </a:lnTo>
                    <a:lnTo>
                      <a:pt x="0" y="608"/>
                    </a:lnTo>
                    <a:lnTo>
                      <a:pt x="0" y="616"/>
                    </a:lnTo>
                    <a:lnTo>
                      <a:pt x="8" y="616"/>
                    </a:lnTo>
                    <a:lnTo>
                      <a:pt x="8" y="623"/>
                    </a:lnTo>
                    <a:lnTo>
                      <a:pt x="8" y="631"/>
                    </a:lnTo>
                    <a:lnTo>
                      <a:pt x="15" y="631"/>
                    </a:lnTo>
                    <a:lnTo>
                      <a:pt x="15" y="639"/>
                    </a:lnTo>
                    <a:lnTo>
                      <a:pt x="23" y="646"/>
                    </a:lnTo>
                    <a:lnTo>
                      <a:pt x="31" y="646"/>
                    </a:lnTo>
                    <a:lnTo>
                      <a:pt x="38" y="646"/>
                    </a:lnTo>
                    <a:lnTo>
                      <a:pt x="46" y="646"/>
                    </a:lnTo>
                    <a:lnTo>
                      <a:pt x="53" y="654"/>
                    </a:lnTo>
                    <a:lnTo>
                      <a:pt x="53" y="661"/>
                    </a:lnTo>
                    <a:lnTo>
                      <a:pt x="61" y="661"/>
                    </a:lnTo>
                    <a:lnTo>
                      <a:pt x="69" y="661"/>
                    </a:lnTo>
                    <a:lnTo>
                      <a:pt x="76" y="669"/>
                    </a:lnTo>
                    <a:lnTo>
                      <a:pt x="76" y="677"/>
                    </a:lnTo>
                    <a:lnTo>
                      <a:pt x="76" y="684"/>
                    </a:lnTo>
                    <a:lnTo>
                      <a:pt x="76" y="692"/>
                    </a:lnTo>
                    <a:lnTo>
                      <a:pt x="84" y="699"/>
                    </a:lnTo>
                    <a:lnTo>
                      <a:pt x="99" y="699"/>
                    </a:lnTo>
                    <a:lnTo>
                      <a:pt x="107" y="699"/>
                    </a:lnTo>
                    <a:lnTo>
                      <a:pt x="114" y="699"/>
                    </a:lnTo>
                    <a:lnTo>
                      <a:pt x="122" y="692"/>
                    </a:lnTo>
                    <a:lnTo>
                      <a:pt x="122" y="684"/>
                    </a:lnTo>
                    <a:lnTo>
                      <a:pt x="122" y="677"/>
                    </a:lnTo>
                    <a:lnTo>
                      <a:pt x="114" y="661"/>
                    </a:lnTo>
                    <a:lnTo>
                      <a:pt x="114" y="646"/>
                    </a:lnTo>
                    <a:lnTo>
                      <a:pt x="114" y="631"/>
                    </a:lnTo>
                    <a:lnTo>
                      <a:pt x="122" y="623"/>
                    </a:lnTo>
                    <a:lnTo>
                      <a:pt x="122" y="616"/>
                    </a:lnTo>
                    <a:lnTo>
                      <a:pt x="129" y="616"/>
                    </a:lnTo>
                    <a:lnTo>
                      <a:pt x="137" y="616"/>
                    </a:lnTo>
                    <a:lnTo>
                      <a:pt x="145" y="616"/>
                    </a:lnTo>
                    <a:lnTo>
                      <a:pt x="145" y="608"/>
                    </a:lnTo>
                    <a:lnTo>
                      <a:pt x="152" y="593"/>
                    </a:lnTo>
                    <a:lnTo>
                      <a:pt x="152" y="585"/>
                    </a:lnTo>
                    <a:lnTo>
                      <a:pt x="160" y="578"/>
                    </a:lnTo>
                    <a:lnTo>
                      <a:pt x="167" y="578"/>
                    </a:lnTo>
                    <a:lnTo>
                      <a:pt x="183" y="578"/>
                    </a:lnTo>
                    <a:lnTo>
                      <a:pt x="221" y="585"/>
                    </a:lnTo>
                    <a:lnTo>
                      <a:pt x="266" y="593"/>
                    </a:lnTo>
                    <a:lnTo>
                      <a:pt x="304" y="593"/>
                    </a:lnTo>
                    <a:lnTo>
                      <a:pt x="320" y="593"/>
                    </a:lnTo>
                    <a:lnTo>
                      <a:pt x="327" y="601"/>
                    </a:lnTo>
                    <a:lnTo>
                      <a:pt x="335" y="608"/>
                    </a:lnTo>
                    <a:lnTo>
                      <a:pt x="342" y="623"/>
                    </a:lnTo>
                    <a:lnTo>
                      <a:pt x="350" y="631"/>
                    </a:lnTo>
                    <a:lnTo>
                      <a:pt x="342" y="639"/>
                    </a:lnTo>
                    <a:lnTo>
                      <a:pt x="342" y="646"/>
                    </a:lnTo>
                    <a:lnTo>
                      <a:pt x="342" y="654"/>
                    </a:lnTo>
                    <a:lnTo>
                      <a:pt x="342" y="661"/>
                    </a:lnTo>
                    <a:lnTo>
                      <a:pt x="342" y="669"/>
                    </a:lnTo>
                    <a:lnTo>
                      <a:pt x="350" y="669"/>
                    </a:lnTo>
                    <a:lnTo>
                      <a:pt x="365" y="661"/>
                    </a:lnTo>
                    <a:lnTo>
                      <a:pt x="373" y="661"/>
                    </a:lnTo>
                    <a:lnTo>
                      <a:pt x="380" y="669"/>
                    </a:lnTo>
                    <a:lnTo>
                      <a:pt x="380" y="677"/>
                    </a:lnTo>
                    <a:lnTo>
                      <a:pt x="373" y="684"/>
                    </a:lnTo>
                    <a:lnTo>
                      <a:pt x="373" y="699"/>
                    </a:lnTo>
                    <a:lnTo>
                      <a:pt x="365" y="707"/>
                    </a:lnTo>
                    <a:lnTo>
                      <a:pt x="358" y="707"/>
                    </a:lnTo>
                    <a:lnTo>
                      <a:pt x="358" y="715"/>
                    </a:lnTo>
                    <a:lnTo>
                      <a:pt x="350" y="715"/>
                    </a:lnTo>
                    <a:lnTo>
                      <a:pt x="342" y="715"/>
                    </a:lnTo>
                    <a:lnTo>
                      <a:pt x="335" y="707"/>
                    </a:lnTo>
                    <a:lnTo>
                      <a:pt x="327" y="707"/>
                    </a:lnTo>
                    <a:lnTo>
                      <a:pt x="327" y="715"/>
                    </a:lnTo>
                    <a:lnTo>
                      <a:pt x="327" y="722"/>
                    </a:lnTo>
                    <a:lnTo>
                      <a:pt x="327" y="730"/>
                    </a:lnTo>
                    <a:lnTo>
                      <a:pt x="320" y="737"/>
                    </a:lnTo>
                    <a:lnTo>
                      <a:pt x="320" y="745"/>
                    </a:lnTo>
                    <a:lnTo>
                      <a:pt x="312" y="752"/>
                    </a:lnTo>
                    <a:lnTo>
                      <a:pt x="320" y="768"/>
                    </a:lnTo>
                    <a:lnTo>
                      <a:pt x="335" y="768"/>
                    </a:lnTo>
                    <a:lnTo>
                      <a:pt x="342" y="760"/>
                    </a:lnTo>
                    <a:lnTo>
                      <a:pt x="350" y="745"/>
                    </a:lnTo>
                    <a:lnTo>
                      <a:pt x="358" y="730"/>
                    </a:lnTo>
                    <a:lnTo>
                      <a:pt x="365" y="715"/>
                    </a:lnTo>
                    <a:lnTo>
                      <a:pt x="373" y="715"/>
                    </a:lnTo>
                    <a:lnTo>
                      <a:pt x="388" y="715"/>
                    </a:lnTo>
                    <a:lnTo>
                      <a:pt x="396" y="715"/>
                    </a:lnTo>
                    <a:lnTo>
                      <a:pt x="403" y="722"/>
                    </a:lnTo>
                    <a:lnTo>
                      <a:pt x="411" y="722"/>
                    </a:lnTo>
                    <a:lnTo>
                      <a:pt x="419" y="722"/>
                    </a:lnTo>
                    <a:lnTo>
                      <a:pt x="419" y="715"/>
                    </a:lnTo>
                    <a:lnTo>
                      <a:pt x="426" y="699"/>
                    </a:lnTo>
                    <a:lnTo>
                      <a:pt x="434" y="692"/>
                    </a:lnTo>
                    <a:lnTo>
                      <a:pt x="441" y="692"/>
                    </a:lnTo>
                    <a:lnTo>
                      <a:pt x="449" y="699"/>
                    </a:lnTo>
                    <a:lnTo>
                      <a:pt x="457" y="707"/>
                    </a:lnTo>
                    <a:lnTo>
                      <a:pt x="472" y="715"/>
                    </a:lnTo>
                    <a:lnTo>
                      <a:pt x="479" y="722"/>
                    </a:lnTo>
                    <a:lnTo>
                      <a:pt x="495" y="722"/>
                    </a:lnTo>
                    <a:lnTo>
                      <a:pt x="502" y="722"/>
                    </a:lnTo>
                    <a:lnTo>
                      <a:pt x="510" y="722"/>
                    </a:lnTo>
                    <a:lnTo>
                      <a:pt x="510" y="715"/>
                    </a:lnTo>
                    <a:lnTo>
                      <a:pt x="517" y="707"/>
                    </a:lnTo>
                    <a:lnTo>
                      <a:pt x="525" y="699"/>
                    </a:lnTo>
                    <a:lnTo>
                      <a:pt x="533" y="699"/>
                    </a:lnTo>
                    <a:lnTo>
                      <a:pt x="540" y="699"/>
                    </a:lnTo>
                    <a:lnTo>
                      <a:pt x="548" y="699"/>
                    </a:lnTo>
                    <a:lnTo>
                      <a:pt x="548" y="692"/>
                    </a:lnTo>
                    <a:lnTo>
                      <a:pt x="548" y="684"/>
                    </a:lnTo>
                    <a:lnTo>
                      <a:pt x="548" y="677"/>
                    </a:lnTo>
                    <a:lnTo>
                      <a:pt x="555" y="677"/>
                    </a:lnTo>
                    <a:lnTo>
                      <a:pt x="563" y="669"/>
                    </a:lnTo>
                    <a:lnTo>
                      <a:pt x="571" y="677"/>
                    </a:lnTo>
                    <a:lnTo>
                      <a:pt x="578" y="677"/>
                    </a:lnTo>
                    <a:lnTo>
                      <a:pt x="578" y="669"/>
                    </a:lnTo>
                    <a:lnTo>
                      <a:pt x="586" y="661"/>
                    </a:lnTo>
                    <a:lnTo>
                      <a:pt x="593" y="661"/>
                    </a:lnTo>
                    <a:lnTo>
                      <a:pt x="601" y="661"/>
                    </a:lnTo>
                    <a:lnTo>
                      <a:pt x="601" y="669"/>
                    </a:lnTo>
                    <a:lnTo>
                      <a:pt x="601" y="677"/>
                    </a:lnTo>
                    <a:lnTo>
                      <a:pt x="601" y="684"/>
                    </a:lnTo>
                    <a:lnTo>
                      <a:pt x="609" y="692"/>
                    </a:lnTo>
                    <a:lnTo>
                      <a:pt x="609" y="699"/>
                    </a:lnTo>
                    <a:lnTo>
                      <a:pt x="616" y="699"/>
                    </a:lnTo>
                    <a:lnTo>
                      <a:pt x="624" y="699"/>
                    </a:lnTo>
                    <a:lnTo>
                      <a:pt x="624" y="692"/>
                    </a:lnTo>
                    <a:lnTo>
                      <a:pt x="632" y="684"/>
                    </a:lnTo>
                    <a:lnTo>
                      <a:pt x="639" y="684"/>
                    </a:lnTo>
                    <a:lnTo>
                      <a:pt x="639" y="692"/>
                    </a:lnTo>
                    <a:lnTo>
                      <a:pt x="639" y="699"/>
                    </a:lnTo>
                    <a:lnTo>
                      <a:pt x="639" y="707"/>
                    </a:lnTo>
                    <a:lnTo>
                      <a:pt x="639" y="715"/>
                    </a:lnTo>
                    <a:lnTo>
                      <a:pt x="639" y="722"/>
                    </a:lnTo>
                    <a:lnTo>
                      <a:pt x="647" y="730"/>
                    </a:lnTo>
                    <a:lnTo>
                      <a:pt x="654" y="737"/>
                    </a:lnTo>
                    <a:lnTo>
                      <a:pt x="662" y="737"/>
                    </a:lnTo>
                    <a:lnTo>
                      <a:pt x="670" y="730"/>
                    </a:lnTo>
                    <a:lnTo>
                      <a:pt x="670" y="722"/>
                    </a:lnTo>
                    <a:lnTo>
                      <a:pt x="670" y="707"/>
                    </a:lnTo>
                    <a:lnTo>
                      <a:pt x="670" y="699"/>
                    </a:lnTo>
                    <a:lnTo>
                      <a:pt x="662" y="684"/>
                    </a:lnTo>
                    <a:lnTo>
                      <a:pt x="662" y="677"/>
                    </a:lnTo>
                    <a:lnTo>
                      <a:pt x="670" y="669"/>
                    </a:lnTo>
                    <a:lnTo>
                      <a:pt x="677" y="669"/>
                    </a:lnTo>
                    <a:lnTo>
                      <a:pt x="677" y="661"/>
                    </a:lnTo>
                    <a:lnTo>
                      <a:pt x="677" y="654"/>
                    </a:lnTo>
                    <a:lnTo>
                      <a:pt x="685" y="646"/>
                    </a:lnTo>
                    <a:lnTo>
                      <a:pt x="692" y="646"/>
                    </a:lnTo>
                    <a:lnTo>
                      <a:pt x="700" y="654"/>
                    </a:lnTo>
                    <a:lnTo>
                      <a:pt x="708" y="661"/>
                    </a:lnTo>
                    <a:lnTo>
                      <a:pt x="715" y="684"/>
                    </a:lnTo>
                    <a:lnTo>
                      <a:pt x="723" y="692"/>
                    </a:lnTo>
                    <a:lnTo>
                      <a:pt x="723" y="699"/>
                    </a:lnTo>
                    <a:lnTo>
                      <a:pt x="723" y="707"/>
                    </a:lnTo>
                    <a:lnTo>
                      <a:pt x="715" y="722"/>
                    </a:lnTo>
                    <a:lnTo>
                      <a:pt x="715" y="737"/>
                    </a:lnTo>
                    <a:lnTo>
                      <a:pt x="708" y="752"/>
                    </a:lnTo>
                    <a:lnTo>
                      <a:pt x="708" y="768"/>
                    </a:lnTo>
                    <a:lnTo>
                      <a:pt x="708" y="775"/>
                    </a:lnTo>
                    <a:lnTo>
                      <a:pt x="715" y="775"/>
                    </a:lnTo>
                    <a:lnTo>
                      <a:pt x="723" y="768"/>
                    </a:lnTo>
                    <a:lnTo>
                      <a:pt x="730" y="768"/>
                    </a:lnTo>
                    <a:lnTo>
                      <a:pt x="730" y="760"/>
                    </a:lnTo>
                    <a:lnTo>
                      <a:pt x="738" y="745"/>
                    </a:lnTo>
                    <a:lnTo>
                      <a:pt x="738" y="737"/>
                    </a:lnTo>
                    <a:lnTo>
                      <a:pt x="730" y="730"/>
                    </a:lnTo>
                    <a:lnTo>
                      <a:pt x="730" y="722"/>
                    </a:lnTo>
                    <a:lnTo>
                      <a:pt x="738" y="715"/>
                    </a:lnTo>
                    <a:lnTo>
                      <a:pt x="746" y="715"/>
                    </a:lnTo>
                    <a:lnTo>
                      <a:pt x="753" y="707"/>
                    </a:lnTo>
                    <a:lnTo>
                      <a:pt x="768" y="707"/>
                    </a:lnTo>
                    <a:lnTo>
                      <a:pt x="776" y="707"/>
                    </a:lnTo>
                    <a:lnTo>
                      <a:pt x="776" y="699"/>
                    </a:lnTo>
                    <a:lnTo>
                      <a:pt x="776" y="692"/>
                    </a:lnTo>
                    <a:lnTo>
                      <a:pt x="784" y="684"/>
                    </a:lnTo>
                    <a:lnTo>
                      <a:pt x="784" y="677"/>
                    </a:lnTo>
                    <a:lnTo>
                      <a:pt x="791" y="677"/>
                    </a:lnTo>
                    <a:lnTo>
                      <a:pt x="799" y="684"/>
                    </a:lnTo>
                    <a:lnTo>
                      <a:pt x="806" y="684"/>
                    </a:lnTo>
                    <a:lnTo>
                      <a:pt x="814" y="692"/>
                    </a:lnTo>
                    <a:lnTo>
                      <a:pt x="822" y="699"/>
                    </a:lnTo>
                    <a:lnTo>
                      <a:pt x="829" y="692"/>
                    </a:lnTo>
                    <a:lnTo>
                      <a:pt x="837" y="684"/>
                    </a:lnTo>
                    <a:lnTo>
                      <a:pt x="829" y="684"/>
                    </a:lnTo>
                    <a:lnTo>
                      <a:pt x="829" y="677"/>
                    </a:lnTo>
                    <a:lnTo>
                      <a:pt x="822" y="677"/>
                    </a:lnTo>
                    <a:lnTo>
                      <a:pt x="822" y="669"/>
                    </a:lnTo>
                    <a:lnTo>
                      <a:pt x="829" y="661"/>
                    </a:lnTo>
                    <a:lnTo>
                      <a:pt x="829" y="654"/>
                    </a:lnTo>
                    <a:lnTo>
                      <a:pt x="829" y="646"/>
                    </a:lnTo>
                    <a:lnTo>
                      <a:pt x="829" y="639"/>
                    </a:lnTo>
                    <a:lnTo>
                      <a:pt x="837" y="639"/>
                    </a:lnTo>
                    <a:lnTo>
                      <a:pt x="845" y="631"/>
                    </a:lnTo>
                    <a:lnTo>
                      <a:pt x="852" y="631"/>
                    </a:lnTo>
                    <a:lnTo>
                      <a:pt x="852" y="623"/>
                    </a:lnTo>
                    <a:lnTo>
                      <a:pt x="852" y="616"/>
                    </a:lnTo>
                    <a:lnTo>
                      <a:pt x="852" y="608"/>
                    </a:lnTo>
                    <a:lnTo>
                      <a:pt x="852" y="601"/>
                    </a:lnTo>
                    <a:lnTo>
                      <a:pt x="845" y="585"/>
                    </a:lnTo>
                    <a:lnTo>
                      <a:pt x="845" y="578"/>
                    </a:lnTo>
                    <a:lnTo>
                      <a:pt x="852" y="570"/>
                    </a:lnTo>
                    <a:lnTo>
                      <a:pt x="860" y="570"/>
                    </a:lnTo>
                    <a:lnTo>
                      <a:pt x="860" y="563"/>
                    </a:lnTo>
                    <a:lnTo>
                      <a:pt x="860" y="555"/>
                    </a:lnTo>
                    <a:lnTo>
                      <a:pt x="852" y="555"/>
                    </a:lnTo>
                    <a:lnTo>
                      <a:pt x="837" y="547"/>
                    </a:lnTo>
                    <a:lnTo>
                      <a:pt x="829" y="540"/>
                    </a:lnTo>
                    <a:lnTo>
                      <a:pt x="829" y="532"/>
                    </a:lnTo>
                    <a:lnTo>
                      <a:pt x="822" y="525"/>
                    </a:lnTo>
                    <a:lnTo>
                      <a:pt x="822" y="517"/>
                    </a:lnTo>
                    <a:lnTo>
                      <a:pt x="814" y="509"/>
                    </a:lnTo>
                    <a:lnTo>
                      <a:pt x="806" y="509"/>
                    </a:lnTo>
                    <a:lnTo>
                      <a:pt x="799" y="502"/>
                    </a:lnTo>
                    <a:lnTo>
                      <a:pt x="799" y="494"/>
                    </a:lnTo>
                    <a:lnTo>
                      <a:pt x="799" y="487"/>
                    </a:lnTo>
                    <a:lnTo>
                      <a:pt x="806" y="471"/>
                    </a:lnTo>
                    <a:lnTo>
                      <a:pt x="806" y="456"/>
                    </a:lnTo>
                    <a:lnTo>
                      <a:pt x="799" y="441"/>
                    </a:lnTo>
                    <a:lnTo>
                      <a:pt x="799" y="433"/>
                    </a:lnTo>
                    <a:lnTo>
                      <a:pt x="799" y="418"/>
                    </a:lnTo>
                    <a:lnTo>
                      <a:pt x="806" y="418"/>
                    </a:lnTo>
                    <a:lnTo>
                      <a:pt x="814" y="418"/>
                    </a:lnTo>
                    <a:lnTo>
                      <a:pt x="822" y="418"/>
                    </a:lnTo>
                    <a:lnTo>
                      <a:pt x="822" y="426"/>
                    </a:lnTo>
                    <a:lnTo>
                      <a:pt x="829" y="426"/>
                    </a:lnTo>
                    <a:lnTo>
                      <a:pt x="829" y="433"/>
                    </a:lnTo>
                    <a:lnTo>
                      <a:pt x="837" y="449"/>
                    </a:lnTo>
                    <a:lnTo>
                      <a:pt x="837" y="456"/>
                    </a:lnTo>
                    <a:lnTo>
                      <a:pt x="852" y="464"/>
                    </a:lnTo>
                    <a:lnTo>
                      <a:pt x="860" y="464"/>
                    </a:lnTo>
                    <a:lnTo>
                      <a:pt x="867" y="471"/>
                    </a:lnTo>
                    <a:lnTo>
                      <a:pt x="875" y="479"/>
                    </a:lnTo>
                    <a:lnTo>
                      <a:pt x="890" y="479"/>
                    </a:lnTo>
                    <a:lnTo>
                      <a:pt x="898" y="471"/>
                    </a:lnTo>
                    <a:lnTo>
                      <a:pt x="913" y="456"/>
                    </a:lnTo>
                    <a:lnTo>
                      <a:pt x="921" y="449"/>
                    </a:lnTo>
                    <a:lnTo>
                      <a:pt x="913" y="441"/>
                    </a:lnTo>
                    <a:lnTo>
                      <a:pt x="905" y="433"/>
                    </a:lnTo>
                    <a:lnTo>
                      <a:pt x="890" y="433"/>
                    </a:lnTo>
                    <a:lnTo>
                      <a:pt x="875" y="433"/>
                    </a:lnTo>
                    <a:lnTo>
                      <a:pt x="867" y="426"/>
                    </a:lnTo>
                    <a:lnTo>
                      <a:pt x="860" y="418"/>
                    </a:lnTo>
                    <a:lnTo>
                      <a:pt x="860" y="411"/>
                    </a:lnTo>
                    <a:lnTo>
                      <a:pt x="860" y="403"/>
                    </a:lnTo>
                    <a:lnTo>
                      <a:pt x="860" y="395"/>
                    </a:lnTo>
                    <a:lnTo>
                      <a:pt x="867" y="388"/>
                    </a:lnTo>
                    <a:lnTo>
                      <a:pt x="867" y="380"/>
                    </a:lnTo>
                    <a:lnTo>
                      <a:pt x="867" y="373"/>
                    </a:lnTo>
                    <a:lnTo>
                      <a:pt x="867" y="365"/>
                    </a:lnTo>
                    <a:lnTo>
                      <a:pt x="867" y="357"/>
                    </a:lnTo>
                    <a:lnTo>
                      <a:pt x="875" y="350"/>
                    </a:lnTo>
                    <a:lnTo>
                      <a:pt x="860" y="342"/>
                    </a:lnTo>
                    <a:lnTo>
                      <a:pt x="845" y="335"/>
                    </a:lnTo>
                    <a:lnTo>
                      <a:pt x="829" y="327"/>
                    </a:lnTo>
                    <a:lnTo>
                      <a:pt x="822" y="335"/>
                    </a:lnTo>
                    <a:lnTo>
                      <a:pt x="806" y="342"/>
                    </a:lnTo>
                    <a:lnTo>
                      <a:pt x="799" y="350"/>
                    </a:lnTo>
                    <a:lnTo>
                      <a:pt x="791" y="357"/>
                    </a:lnTo>
                    <a:lnTo>
                      <a:pt x="784" y="357"/>
                    </a:lnTo>
                    <a:lnTo>
                      <a:pt x="776" y="357"/>
                    </a:lnTo>
                    <a:lnTo>
                      <a:pt x="761" y="350"/>
                    </a:lnTo>
                    <a:lnTo>
                      <a:pt x="753" y="342"/>
                    </a:lnTo>
                    <a:lnTo>
                      <a:pt x="738" y="342"/>
                    </a:lnTo>
                    <a:lnTo>
                      <a:pt x="746" y="335"/>
                    </a:lnTo>
                    <a:lnTo>
                      <a:pt x="746" y="319"/>
                    </a:lnTo>
                    <a:lnTo>
                      <a:pt x="753" y="304"/>
                    </a:lnTo>
                    <a:lnTo>
                      <a:pt x="753" y="289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16" name="Freeform 1224"/>
              <p:cNvSpPr>
                <a:spLocks/>
              </p:cNvSpPr>
              <p:nvPr/>
            </p:nvSpPr>
            <p:spPr bwMode="auto">
              <a:xfrm>
                <a:off x="1901824" y="5961055"/>
                <a:ext cx="1062038" cy="1536697"/>
              </a:xfrm>
              <a:custGeom>
                <a:avLst/>
                <a:gdLst>
                  <a:gd name="T0" fmla="*/ 2147483647 w 830"/>
                  <a:gd name="T1" fmla="*/ 2147483647 h 1132"/>
                  <a:gd name="T2" fmla="*/ 2147483647 w 830"/>
                  <a:gd name="T3" fmla="*/ 2147483647 h 1132"/>
                  <a:gd name="T4" fmla="*/ 2147483647 w 830"/>
                  <a:gd name="T5" fmla="*/ 2147483647 h 1132"/>
                  <a:gd name="T6" fmla="*/ 2147483647 w 830"/>
                  <a:gd name="T7" fmla="*/ 2147483647 h 1132"/>
                  <a:gd name="T8" fmla="*/ 2147483647 w 830"/>
                  <a:gd name="T9" fmla="*/ 2147483647 h 1132"/>
                  <a:gd name="T10" fmla="*/ 2147483647 w 830"/>
                  <a:gd name="T11" fmla="*/ 2147483647 h 1132"/>
                  <a:gd name="T12" fmla="*/ 2147483647 w 830"/>
                  <a:gd name="T13" fmla="*/ 2147483647 h 1132"/>
                  <a:gd name="T14" fmla="*/ 2147483647 w 830"/>
                  <a:gd name="T15" fmla="*/ 2147483647 h 1132"/>
                  <a:gd name="T16" fmla="*/ 2147483647 w 830"/>
                  <a:gd name="T17" fmla="*/ 2147483647 h 1132"/>
                  <a:gd name="T18" fmla="*/ 2147483647 w 830"/>
                  <a:gd name="T19" fmla="*/ 2147483647 h 1132"/>
                  <a:gd name="T20" fmla="*/ 2147483647 w 830"/>
                  <a:gd name="T21" fmla="*/ 2147483647 h 1132"/>
                  <a:gd name="T22" fmla="*/ 2147483647 w 830"/>
                  <a:gd name="T23" fmla="*/ 2147483647 h 1132"/>
                  <a:gd name="T24" fmla="*/ 2147483647 w 830"/>
                  <a:gd name="T25" fmla="*/ 2147483647 h 1132"/>
                  <a:gd name="T26" fmla="*/ 2147483647 w 830"/>
                  <a:gd name="T27" fmla="*/ 2147483647 h 1132"/>
                  <a:gd name="T28" fmla="*/ 2147483647 w 830"/>
                  <a:gd name="T29" fmla="*/ 2147483647 h 1132"/>
                  <a:gd name="T30" fmla="*/ 2147483647 w 830"/>
                  <a:gd name="T31" fmla="*/ 2147483647 h 1132"/>
                  <a:gd name="T32" fmla="*/ 2147483647 w 830"/>
                  <a:gd name="T33" fmla="*/ 2147483647 h 1132"/>
                  <a:gd name="T34" fmla="*/ 2147483647 w 830"/>
                  <a:gd name="T35" fmla="*/ 2147483647 h 1132"/>
                  <a:gd name="T36" fmla="*/ 2147483647 w 830"/>
                  <a:gd name="T37" fmla="*/ 2147483647 h 1132"/>
                  <a:gd name="T38" fmla="*/ 2147483647 w 830"/>
                  <a:gd name="T39" fmla="*/ 2147483647 h 1132"/>
                  <a:gd name="T40" fmla="*/ 2147483647 w 830"/>
                  <a:gd name="T41" fmla="*/ 2147483647 h 1132"/>
                  <a:gd name="T42" fmla="*/ 2147483647 w 830"/>
                  <a:gd name="T43" fmla="*/ 2147483647 h 1132"/>
                  <a:gd name="T44" fmla="*/ 2147483647 w 830"/>
                  <a:gd name="T45" fmla="*/ 2147483647 h 1132"/>
                  <a:gd name="T46" fmla="*/ 2147483647 w 830"/>
                  <a:gd name="T47" fmla="*/ 2147483647 h 1132"/>
                  <a:gd name="T48" fmla="*/ 2147483647 w 830"/>
                  <a:gd name="T49" fmla="*/ 2147483647 h 1132"/>
                  <a:gd name="T50" fmla="*/ 2147483647 w 830"/>
                  <a:gd name="T51" fmla="*/ 2147483647 h 1132"/>
                  <a:gd name="T52" fmla="*/ 2147483647 w 830"/>
                  <a:gd name="T53" fmla="*/ 2147483647 h 1132"/>
                  <a:gd name="T54" fmla="*/ 2147483647 w 830"/>
                  <a:gd name="T55" fmla="*/ 2147483647 h 1132"/>
                  <a:gd name="T56" fmla="*/ 2147483647 w 830"/>
                  <a:gd name="T57" fmla="*/ 2147483647 h 1132"/>
                  <a:gd name="T58" fmla="*/ 2147483647 w 830"/>
                  <a:gd name="T59" fmla="*/ 2147483647 h 1132"/>
                  <a:gd name="T60" fmla="*/ 2147483647 w 830"/>
                  <a:gd name="T61" fmla="*/ 2147483647 h 1132"/>
                  <a:gd name="T62" fmla="*/ 2147483647 w 830"/>
                  <a:gd name="T63" fmla="*/ 2147483647 h 1132"/>
                  <a:gd name="T64" fmla="*/ 2147483647 w 830"/>
                  <a:gd name="T65" fmla="*/ 2147483647 h 1132"/>
                  <a:gd name="T66" fmla="*/ 2147483647 w 830"/>
                  <a:gd name="T67" fmla="*/ 2147483647 h 1132"/>
                  <a:gd name="T68" fmla="*/ 2147483647 w 830"/>
                  <a:gd name="T69" fmla="*/ 2147483647 h 1132"/>
                  <a:gd name="T70" fmla="*/ 2147483647 w 830"/>
                  <a:gd name="T71" fmla="*/ 2147483647 h 1132"/>
                  <a:gd name="T72" fmla="*/ 2147483647 w 830"/>
                  <a:gd name="T73" fmla="*/ 2147483647 h 1132"/>
                  <a:gd name="T74" fmla="*/ 2147483647 w 830"/>
                  <a:gd name="T75" fmla="*/ 2147483647 h 1132"/>
                  <a:gd name="T76" fmla="*/ 2147483647 w 830"/>
                  <a:gd name="T77" fmla="*/ 2147483647 h 1132"/>
                  <a:gd name="T78" fmla="*/ 2147483647 w 830"/>
                  <a:gd name="T79" fmla="*/ 2147483647 h 1132"/>
                  <a:gd name="T80" fmla="*/ 2147483647 w 830"/>
                  <a:gd name="T81" fmla="*/ 2147483647 h 1132"/>
                  <a:gd name="T82" fmla="*/ 2147483647 w 830"/>
                  <a:gd name="T83" fmla="*/ 2147483647 h 1132"/>
                  <a:gd name="T84" fmla="*/ 2147483647 w 830"/>
                  <a:gd name="T85" fmla="*/ 2147483647 h 1132"/>
                  <a:gd name="T86" fmla="*/ 2147483647 w 830"/>
                  <a:gd name="T87" fmla="*/ 2147483647 h 1132"/>
                  <a:gd name="T88" fmla="*/ 2147483647 w 830"/>
                  <a:gd name="T89" fmla="*/ 2147483647 h 1132"/>
                  <a:gd name="T90" fmla="*/ 2147483647 w 830"/>
                  <a:gd name="T91" fmla="*/ 2147483647 h 1132"/>
                  <a:gd name="T92" fmla="*/ 2147483647 w 830"/>
                  <a:gd name="T93" fmla="*/ 2147483647 h 1132"/>
                  <a:gd name="T94" fmla="*/ 2147483647 w 830"/>
                  <a:gd name="T95" fmla="*/ 2147483647 h 1132"/>
                  <a:gd name="T96" fmla="*/ 2147483647 w 830"/>
                  <a:gd name="T97" fmla="*/ 2147483647 h 1132"/>
                  <a:gd name="T98" fmla="*/ 2147483647 w 830"/>
                  <a:gd name="T99" fmla="*/ 2147483647 h 1132"/>
                  <a:gd name="T100" fmla="*/ 2147483647 w 830"/>
                  <a:gd name="T101" fmla="*/ 2147483647 h 1132"/>
                  <a:gd name="T102" fmla="*/ 2147483647 w 830"/>
                  <a:gd name="T103" fmla="*/ 2147483647 h 1132"/>
                  <a:gd name="T104" fmla="*/ 2147483647 w 830"/>
                  <a:gd name="T105" fmla="*/ 2147483647 h 1132"/>
                  <a:gd name="T106" fmla="*/ 2147483647 w 830"/>
                  <a:gd name="T107" fmla="*/ 2147483647 h 1132"/>
                  <a:gd name="T108" fmla="*/ 2147483647 w 830"/>
                  <a:gd name="T109" fmla="*/ 2147483647 h 1132"/>
                  <a:gd name="T110" fmla="*/ 2147483647 w 830"/>
                  <a:gd name="T111" fmla="*/ 2147483647 h 1132"/>
                  <a:gd name="T112" fmla="*/ 2147483647 w 830"/>
                  <a:gd name="T113" fmla="*/ 2147483647 h 1132"/>
                  <a:gd name="T114" fmla="*/ 2147483647 w 830"/>
                  <a:gd name="T115" fmla="*/ 2147483647 h 1132"/>
                  <a:gd name="T116" fmla="*/ 2147483647 w 830"/>
                  <a:gd name="T117" fmla="*/ 2147483647 h 113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830"/>
                  <a:gd name="T178" fmla="*/ 0 h 1132"/>
                  <a:gd name="T179" fmla="*/ 830 w 830"/>
                  <a:gd name="T180" fmla="*/ 1132 h 1132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830" h="1132">
                    <a:moveTo>
                      <a:pt x="731" y="478"/>
                    </a:moveTo>
                    <a:lnTo>
                      <a:pt x="738" y="471"/>
                    </a:lnTo>
                    <a:lnTo>
                      <a:pt x="746" y="463"/>
                    </a:lnTo>
                    <a:lnTo>
                      <a:pt x="754" y="448"/>
                    </a:lnTo>
                    <a:lnTo>
                      <a:pt x="754" y="440"/>
                    </a:lnTo>
                    <a:lnTo>
                      <a:pt x="754" y="433"/>
                    </a:lnTo>
                    <a:lnTo>
                      <a:pt x="754" y="425"/>
                    </a:lnTo>
                    <a:lnTo>
                      <a:pt x="754" y="417"/>
                    </a:lnTo>
                    <a:lnTo>
                      <a:pt x="754" y="402"/>
                    </a:lnTo>
                    <a:lnTo>
                      <a:pt x="761" y="395"/>
                    </a:lnTo>
                    <a:lnTo>
                      <a:pt x="761" y="387"/>
                    </a:lnTo>
                    <a:lnTo>
                      <a:pt x="761" y="379"/>
                    </a:lnTo>
                    <a:lnTo>
                      <a:pt x="761" y="372"/>
                    </a:lnTo>
                    <a:lnTo>
                      <a:pt x="761" y="364"/>
                    </a:lnTo>
                    <a:lnTo>
                      <a:pt x="761" y="357"/>
                    </a:lnTo>
                    <a:lnTo>
                      <a:pt x="761" y="349"/>
                    </a:lnTo>
                    <a:lnTo>
                      <a:pt x="769" y="349"/>
                    </a:lnTo>
                    <a:lnTo>
                      <a:pt x="776" y="341"/>
                    </a:lnTo>
                    <a:lnTo>
                      <a:pt x="776" y="334"/>
                    </a:lnTo>
                    <a:lnTo>
                      <a:pt x="776" y="326"/>
                    </a:lnTo>
                    <a:lnTo>
                      <a:pt x="784" y="319"/>
                    </a:lnTo>
                    <a:lnTo>
                      <a:pt x="792" y="319"/>
                    </a:lnTo>
                    <a:lnTo>
                      <a:pt x="814" y="311"/>
                    </a:lnTo>
                    <a:lnTo>
                      <a:pt x="814" y="303"/>
                    </a:lnTo>
                    <a:lnTo>
                      <a:pt x="822" y="296"/>
                    </a:lnTo>
                    <a:lnTo>
                      <a:pt x="814" y="288"/>
                    </a:lnTo>
                    <a:lnTo>
                      <a:pt x="814" y="273"/>
                    </a:lnTo>
                    <a:lnTo>
                      <a:pt x="799" y="281"/>
                    </a:lnTo>
                    <a:lnTo>
                      <a:pt x="792" y="273"/>
                    </a:lnTo>
                    <a:lnTo>
                      <a:pt x="784" y="250"/>
                    </a:lnTo>
                    <a:lnTo>
                      <a:pt x="807" y="235"/>
                    </a:lnTo>
                    <a:lnTo>
                      <a:pt x="807" y="228"/>
                    </a:lnTo>
                    <a:lnTo>
                      <a:pt x="814" y="220"/>
                    </a:lnTo>
                    <a:lnTo>
                      <a:pt x="814" y="212"/>
                    </a:lnTo>
                    <a:lnTo>
                      <a:pt x="822" y="205"/>
                    </a:lnTo>
                    <a:lnTo>
                      <a:pt x="830" y="197"/>
                    </a:lnTo>
                    <a:lnTo>
                      <a:pt x="830" y="190"/>
                    </a:lnTo>
                    <a:lnTo>
                      <a:pt x="822" y="190"/>
                    </a:lnTo>
                    <a:lnTo>
                      <a:pt x="822" y="182"/>
                    </a:lnTo>
                    <a:lnTo>
                      <a:pt x="814" y="174"/>
                    </a:lnTo>
                    <a:lnTo>
                      <a:pt x="807" y="159"/>
                    </a:lnTo>
                    <a:lnTo>
                      <a:pt x="799" y="152"/>
                    </a:lnTo>
                    <a:lnTo>
                      <a:pt x="799" y="136"/>
                    </a:lnTo>
                    <a:lnTo>
                      <a:pt x="799" y="121"/>
                    </a:lnTo>
                    <a:lnTo>
                      <a:pt x="799" y="106"/>
                    </a:lnTo>
                    <a:lnTo>
                      <a:pt x="807" y="91"/>
                    </a:lnTo>
                    <a:lnTo>
                      <a:pt x="822" y="76"/>
                    </a:lnTo>
                    <a:lnTo>
                      <a:pt x="814" y="68"/>
                    </a:lnTo>
                    <a:lnTo>
                      <a:pt x="807" y="68"/>
                    </a:lnTo>
                    <a:lnTo>
                      <a:pt x="799" y="76"/>
                    </a:lnTo>
                    <a:lnTo>
                      <a:pt x="792" y="76"/>
                    </a:lnTo>
                    <a:lnTo>
                      <a:pt x="784" y="76"/>
                    </a:lnTo>
                    <a:lnTo>
                      <a:pt x="776" y="83"/>
                    </a:lnTo>
                    <a:lnTo>
                      <a:pt x="769" y="91"/>
                    </a:lnTo>
                    <a:lnTo>
                      <a:pt x="761" y="98"/>
                    </a:lnTo>
                    <a:lnTo>
                      <a:pt x="754" y="106"/>
                    </a:lnTo>
                    <a:lnTo>
                      <a:pt x="754" y="114"/>
                    </a:lnTo>
                    <a:lnTo>
                      <a:pt x="746" y="129"/>
                    </a:lnTo>
                    <a:lnTo>
                      <a:pt x="746" y="136"/>
                    </a:lnTo>
                    <a:lnTo>
                      <a:pt x="738" y="136"/>
                    </a:lnTo>
                    <a:lnTo>
                      <a:pt x="731" y="136"/>
                    </a:lnTo>
                    <a:lnTo>
                      <a:pt x="723" y="136"/>
                    </a:lnTo>
                    <a:lnTo>
                      <a:pt x="716" y="129"/>
                    </a:lnTo>
                    <a:lnTo>
                      <a:pt x="716" y="121"/>
                    </a:lnTo>
                    <a:lnTo>
                      <a:pt x="708" y="114"/>
                    </a:lnTo>
                    <a:lnTo>
                      <a:pt x="708" y="106"/>
                    </a:lnTo>
                    <a:lnTo>
                      <a:pt x="700" y="98"/>
                    </a:lnTo>
                    <a:lnTo>
                      <a:pt x="693" y="98"/>
                    </a:lnTo>
                    <a:lnTo>
                      <a:pt x="685" y="91"/>
                    </a:lnTo>
                    <a:lnTo>
                      <a:pt x="685" y="83"/>
                    </a:lnTo>
                    <a:lnTo>
                      <a:pt x="678" y="76"/>
                    </a:lnTo>
                    <a:lnTo>
                      <a:pt x="670" y="68"/>
                    </a:lnTo>
                    <a:lnTo>
                      <a:pt x="678" y="60"/>
                    </a:lnTo>
                    <a:lnTo>
                      <a:pt x="678" y="45"/>
                    </a:lnTo>
                    <a:lnTo>
                      <a:pt x="685" y="38"/>
                    </a:lnTo>
                    <a:lnTo>
                      <a:pt x="685" y="30"/>
                    </a:lnTo>
                    <a:lnTo>
                      <a:pt x="678" y="22"/>
                    </a:lnTo>
                    <a:lnTo>
                      <a:pt x="670" y="22"/>
                    </a:lnTo>
                    <a:lnTo>
                      <a:pt x="662" y="22"/>
                    </a:lnTo>
                    <a:lnTo>
                      <a:pt x="655" y="22"/>
                    </a:lnTo>
                    <a:lnTo>
                      <a:pt x="647" y="15"/>
                    </a:lnTo>
                    <a:lnTo>
                      <a:pt x="640" y="7"/>
                    </a:lnTo>
                    <a:lnTo>
                      <a:pt x="640" y="0"/>
                    </a:lnTo>
                    <a:lnTo>
                      <a:pt x="632" y="7"/>
                    </a:lnTo>
                    <a:lnTo>
                      <a:pt x="632" y="15"/>
                    </a:lnTo>
                    <a:lnTo>
                      <a:pt x="624" y="30"/>
                    </a:lnTo>
                    <a:lnTo>
                      <a:pt x="624" y="38"/>
                    </a:lnTo>
                    <a:lnTo>
                      <a:pt x="624" y="45"/>
                    </a:lnTo>
                    <a:lnTo>
                      <a:pt x="617" y="60"/>
                    </a:lnTo>
                    <a:lnTo>
                      <a:pt x="609" y="68"/>
                    </a:lnTo>
                    <a:lnTo>
                      <a:pt x="601" y="68"/>
                    </a:lnTo>
                    <a:lnTo>
                      <a:pt x="601" y="76"/>
                    </a:lnTo>
                    <a:lnTo>
                      <a:pt x="601" y="83"/>
                    </a:lnTo>
                    <a:lnTo>
                      <a:pt x="601" y="91"/>
                    </a:lnTo>
                    <a:lnTo>
                      <a:pt x="609" y="98"/>
                    </a:lnTo>
                    <a:lnTo>
                      <a:pt x="609" y="106"/>
                    </a:lnTo>
                    <a:lnTo>
                      <a:pt x="609" y="114"/>
                    </a:lnTo>
                    <a:lnTo>
                      <a:pt x="609" y="121"/>
                    </a:lnTo>
                    <a:lnTo>
                      <a:pt x="601" y="129"/>
                    </a:lnTo>
                    <a:lnTo>
                      <a:pt x="594" y="136"/>
                    </a:lnTo>
                    <a:lnTo>
                      <a:pt x="586" y="144"/>
                    </a:lnTo>
                    <a:lnTo>
                      <a:pt x="579" y="152"/>
                    </a:lnTo>
                    <a:lnTo>
                      <a:pt x="579" y="159"/>
                    </a:lnTo>
                    <a:lnTo>
                      <a:pt x="571" y="167"/>
                    </a:lnTo>
                    <a:lnTo>
                      <a:pt x="556" y="167"/>
                    </a:lnTo>
                    <a:lnTo>
                      <a:pt x="541" y="167"/>
                    </a:lnTo>
                    <a:lnTo>
                      <a:pt x="533" y="167"/>
                    </a:lnTo>
                    <a:lnTo>
                      <a:pt x="533" y="174"/>
                    </a:lnTo>
                    <a:lnTo>
                      <a:pt x="533" y="182"/>
                    </a:lnTo>
                    <a:lnTo>
                      <a:pt x="533" y="190"/>
                    </a:lnTo>
                    <a:lnTo>
                      <a:pt x="525" y="197"/>
                    </a:lnTo>
                    <a:lnTo>
                      <a:pt x="518" y="212"/>
                    </a:lnTo>
                    <a:lnTo>
                      <a:pt x="510" y="212"/>
                    </a:lnTo>
                    <a:lnTo>
                      <a:pt x="487" y="220"/>
                    </a:lnTo>
                    <a:lnTo>
                      <a:pt x="487" y="212"/>
                    </a:lnTo>
                    <a:lnTo>
                      <a:pt x="487" y="205"/>
                    </a:lnTo>
                    <a:lnTo>
                      <a:pt x="487" y="190"/>
                    </a:lnTo>
                    <a:lnTo>
                      <a:pt x="480" y="182"/>
                    </a:lnTo>
                    <a:lnTo>
                      <a:pt x="472" y="182"/>
                    </a:lnTo>
                    <a:lnTo>
                      <a:pt x="465" y="182"/>
                    </a:lnTo>
                    <a:lnTo>
                      <a:pt x="449" y="182"/>
                    </a:lnTo>
                    <a:lnTo>
                      <a:pt x="442" y="174"/>
                    </a:lnTo>
                    <a:lnTo>
                      <a:pt x="434" y="174"/>
                    </a:lnTo>
                    <a:lnTo>
                      <a:pt x="434" y="190"/>
                    </a:lnTo>
                    <a:lnTo>
                      <a:pt x="426" y="197"/>
                    </a:lnTo>
                    <a:lnTo>
                      <a:pt x="419" y="197"/>
                    </a:lnTo>
                    <a:lnTo>
                      <a:pt x="411" y="205"/>
                    </a:lnTo>
                    <a:lnTo>
                      <a:pt x="404" y="205"/>
                    </a:lnTo>
                    <a:lnTo>
                      <a:pt x="388" y="205"/>
                    </a:lnTo>
                    <a:lnTo>
                      <a:pt x="381" y="205"/>
                    </a:lnTo>
                    <a:lnTo>
                      <a:pt x="366" y="205"/>
                    </a:lnTo>
                    <a:lnTo>
                      <a:pt x="358" y="205"/>
                    </a:lnTo>
                    <a:lnTo>
                      <a:pt x="358" y="197"/>
                    </a:lnTo>
                    <a:lnTo>
                      <a:pt x="350" y="190"/>
                    </a:lnTo>
                    <a:lnTo>
                      <a:pt x="350" y="182"/>
                    </a:lnTo>
                    <a:lnTo>
                      <a:pt x="343" y="190"/>
                    </a:lnTo>
                    <a:lnTo>
                      <a:pt x="335" y="190"/>
                    </a:lnTo>
                    <a:lnTo>
                      <a:pt x="328" y="190"/>
                    </a:lnTo>
                    <a:lnTo>
                      <a:pt x="320" y="190"/>
                    </a:lnTo>
                    <a:lnTo>
                      <a:pt x="320" y="197"/>
                    </a:lnTo>
                    <a:lnTo>
                      <a:pt x="320" y="205"/>
                    </a:lnTo>
                    <a:lnTo>
                      <a:pt x="320" y="212"/>
                    </a:lnTo>
                    <a:lnTo>
                      <a:pt x="312" y="212"/>
                    </a:lnTo>
                    <a:lnTo>
                      <a:pt x="305" y="212"/>
                    </a:lnTo>
                    <a:lnTo>
                      <a:pt x="305" y="205"/>
                    </a:lnTo>
                    <a:lnTo>
                      <a:pt x="305" y="197"/>
                    </a:lnTo>
                    <a:lnTo>
                      <a:pt x="305" y="190"/>
                    </a:lnTo>
                    <a:lnTo>
                      <a:pt x="297" y="190"/>
                    </a:lnTo>
                    <a:lnTo>
                      <a:pt x="267" y="190"/>
                    </a:lnTo>
                    <a:lnTo>
                      <a:pt x="267" y="205"/>
                    </a:lnTo>
                    <a:lnTo>
                      <a:pt x="267" y="212"/>
                    </a:lnTo>
                    <a:lnTo>
                      <a:pt x="267" y="220"/>
                    </a:lnTo>
                    <a:lnTo>
                      <a:pt x="252" y="228"/>
                    </a:lnTo>
                    <a:lnTo>
                      <a:pt x="244" y="228"/>
                    </a:lnTo>
                    <a:lnTo>
                      <a:pt x="229" y="235"/>
                    </a:lnTo>
                    <a:lnTo>
                      <a:pt x="221" y="228"/>
                    </a:lnTo>
                    <a:lnTo>
                      <a:pt x="213" y="228"/>
                    </a:lnTo>
                    <a:lnTo>
                      <a:pt x="206" y="235"/>
                    </a:lnTo>
                    <a:lnTo>
                      <a:pt x="198" y="235"/>
                    </a:lnTo>
                    <a:lnTo>
                      <a:pt x="191" y="235"/>
                    </a:lnTo>
                    <a:lnTo>
                      <a:pt x="183" y="228"/>
                    </a:lnTo>
                    <a:lnTo>
                      <a:pt x="175" y="235"/>
                    </a:lnTo>
                    <a:lnTo>
                      <a:pt x="168" y="235"/>
                    </a:lnTo>
                    <a:lnTo>
                      <a:pt x="160" y="235"/>
                    </a:lnTo>
                    <a:lnTo>
                      <a:pt x="153" y="243"/>
                    </a:lnTo>
                    <a:lnTo>
                      <a:pt x="145" y="250"/>
                    </a:lnTo>
                    <a:lnTo>
                      <a:pt x="137" y="258"/>
                    </a:lnTo>
                    <a:lnTo>
                      <a:pt x="137" y="266"/>
                    </a:lnTo>
                    <a:lnTo>
                      <a:pt x="130" y="281"/>
                    </a:lnTo>
                    <a:lnTo>
                      <a:pt x="130" y="288"/>
                    </a:lnTo>
                    <a:lnTo>
                      <a:pt x="130" y="296"/>
                    </a:lnTo>
                    <a:lnTo>
                      <a:pt x="122" y="303"/>
                    </a:lnTo>
                    <a:lnTo>
                      <a:pt x="115" y="303"/>
                    </a:lnTo>
                    <a:lnTo>
                      <a:pt x="115" y="311"/>
                    </a:lnTo>
                    <a:lnTo>
                      <a:pt x="115" y="319"/>
                    </a:lnTo>
                    <a:lnTo>
                      <a:pt x="115" y="326"/>
                    </a:lnTo>
                    <a:lnTo>
                      <a:pt x="107" y="341"/>
                    </a:lnTo>
                    <a:lnTo>
                      <a:pt x="107" y="349"/>
                    </a:lnTo>
                    <a:lnTo>
                      <a:pt x="99" y="349"/>
                    </a:lnTo>
                    <a:lnTo>
                      <a:pt x="92" y="357"/>
                    </a:lnTo>
                    <a:lnTo>
                      <a:pt x="92" y="364"/>
                    </a:lnTo>
                    <a:lnTo>
                      <a:pt x="92" y="372"/>
                    </a:lnTo>
                    <a:lnTo>
                      <a:pt x="92" y="379"/>
                    </a:lnTo>
                    <a:lnTo>
                      <a:pt x="92" y="387"/>
                    </a:lnTo>
                    <a:lnTo>
                      <a:pt x="92" y="402"/>
                    </a:lnTo>
                    <a:lnTo>
                      <a:pt x="92" y="410"/>
                    </a:lnTo>
                    <a:lnTo>
                      <a:pt x="92" y="417"/>
                    </a:lnTo>
                    <a:lnTo>
                      <a:pt x="92" y="425"/>
                    </a:lnTo>
                    <a:lnTo>
                      <a:pt x="99" y="433"/>
                    </a:lnTo>
                    <a:lnTo>
                      <a:pt x="107" y="433"/>
                    </a:lnTo>
                    <a:lnTo>
                      <a:pt x="107" y="440"/>
                    </a:lnTo>
                    <a:lnTo>
                      <a:pt x="115" y="448"/>
                    </a:lnTo>
                    <a:lnTo>
                      <a:pt x="115" y="455"/>
                    </a:lnTo>
                    <a:lnTo>
                      <a:pt x="115" y="471"/>
                    </a:lnTo>
                    <a:lnTo>
                      <a:pt x="115" y="486"/>
                    </a:lnTo>
                    <a:lnTo>
                      <a:pt x="115" y="493"/>
                    </a:lnTo>
                    <a:lnTo>
                      <a:pt x="107" y="501"/>
                    </a:lnTo>
                    <a:lnTo>
                      <a:pt x="107" y="509"/>
                    </a:lnTo>
                    <a:lnTo>
                      <a:pt x="99" y="509"/>
                    </a:lnTo>
                    <a:lnTo>
                      <a:pt x="92" y="516"/>
                    </a:lnTo>
                    <a:lnTo>
                      <a:pt x="84" y="516"/>
                    </a:lnTo>
                    <a:lnTo>
                      <a:pt x="77" y="516"/>
                    </a:lnTo>
                    <a:lnTo>
                      <a:pt x="77" y="524"/>
                    </a:lnTo>
                    <a:lnTo>
                      <a:pt x="77" y="531"/>
                    </a:lnTo>
                    <a:lnTo>
                      <a:pt x="77" y="539"/>
                    </a:lnTo>
                    <a:lnTo>
                      <a:pt x="84" y="547"/>
                    </a:lnTo>
                    <a:lnTo>
                      <a:pt x="77" y="554"/>
                    </a:lnTo>
                    <a:lnTo>
                      <a:pt x="77" y="562"/>
                    </a:lnTo>
                    <a:lnTo>
                      <a:pt x="84" y="569"/>
                    </a:lnTo>
                    <a:lnTo>
                      <a:pt x="92" y="577"/>
                    </a:lnTo>
                    <a:lnTo>
                      <a:pt x="84" y="585"/>
                    </a:lnTo>
                    <a:lnTo>
                      <a:pt x="92" y="585"/>
                    </a:lnTo>
                    <a:lnTo>
                      <a:pt x="92" y="592"/>
                    </a:lnTo>
                    <a:lnTo>
                      <a:pt x="92" y="600"/>
                    </a:lnTo>
                    <a:lnTo>
                      <a:pt x="92" y="607"/>
                    </a:lnTo>
                    <a:lnTo>
                      <a:pt x="99" y="607"/>
                    </a:lnTo>
                    <a:lnTo>
                      <a:pt x="107" y="615"/>
                    </a:lnTo>
                    <a:lnTo>
                      <a:pt x="115" y="615"/>
                    </a:lnTo>
                    <a:lnTo>
                      <a:pt x="122" y="630"/>
                    </a:lnTo>
                    <a:lnTo>
                      <a:pt x="122" y="638"/>
                    </a:lnTo>
                    <a:lnTo>
                      <a:pt x="122" y="645"/>
                    </a:lnTo>
                    <a:lnTo>
                      <a:pt x="115" y="661"/>
                    </a:lnTo>
                    <a:lnTo>
                      <a:pt x="115" y="668"/>
                    </a:lnTo>
                    <a:lnTo>
                      <a:pt x="115" y="676"/>
                    </a:lnTo>
                    <a:lnTo>
                      <a:pt x="115" y="683"/>
                    </a:lnTo>
                    <a:lnTo>
                      <a:pt x="107" y="691"/>
                    </a:lnTo>
                    <a:lnTo>
                      <a:pt x="99" y="691"/>
                    </a:lnTo>
                    <a:lnTo>
                      <a:pt x="92" y="691"/>
                    </a:lnTo>
                    <a:lnTo>
                      <a:pt x="84" y="699"/>
                    </a:lnTo>
                    <a:lnTo>
                      <a:pt x="77" y="706"/>
                    </a:lnTo>
                    <a:lnTo>
                      <a:pt x="69" y="714"/>
                    </a:lnTo>
                    <a:lnTo>
                      <a:pt x="54" y="721"/>
                    </a:lnTo>
                    <a:lnTo>
                      <a:pt x="39" y="737"/>
                    </a:lnTo>
                    <a:lnTo>
                      <a:pt x="31" y="752"/>
                    </a:lnTo>
                    <a:lnTo>
                      <a:pt x="23" y="759"/>
                    </a:lnTo>
                    <a:lnTo>
                      <a:pt x="16" y="767"/>
                    </a:lnTo>
                    <a:lnTo>
                      <a:pt x="8" y="775"/>
                    </a:lnTo>
                    <a:lnTo>
                      <a:pt x="8" y="782"/>
                    </a:lnTo>
                    <a:lnTo>
                      <a:pt x="8" y="797"/>
                    </a:lnTo>
                    <a:lnTo>
                      <a:pt x="0" y="805"/>
                    </a:lnTo>
                    <a:lnTo>
                      <a:pt x="0" y="813"/>
                    </a:lnTo>
                    <a:lnTo>
                      <a:pt x="0" y="820"/>
                    </a:lnTo>
                    <a:lnTo>
                      <a:pt x="8" y="820"/>
                    </a:lnTo>
                    <a:lnTo>
                      <a:pt x="8" y="828"/>
                    </a:lnTo>
                    <a:lnTo>
                      <a:pt x="16" y="835"/>
                    </a:lnTo>
                    <a:lnTo>
                      <a:pt x="23" y="843"/>
                    </a:lnTo>
                    <a:lnTo>
                      <a:pt x="31" y="858"/>
                    </a:lnTo>
                    <a:lnTo>
                      <a:pt x="31" y="866"/>
                    </a:lnTo>
                    <a:lnTo>
                      <a:pt x="39" y="873"/>
                    </a:lnTo>
                    <a:lnTo>
                      <a:pt x="39" y="881"/>
                    </a:lnTo>
                    <a:lnTo>
                      <a:pt x="39" y="889"/>
                    </a:lnTo>
                    <a:lnTo>
                      <a:pt x="39" y="904"/>
                    </a:lnTo>
                    <a:lnTo>
                      <a:pt x="39" y="911"/>
                    </a:lnTo>
                    <a:lnTo>
                      <a:pt x="39" y="927"/>
                    </a:lnTo>
                    <a:lnTo>
                      <a:pt x="39" y="934"/>
                    </a:lnTo>
                    <a:lnTo>
                      <a:pt x="39" y="942"/>
                    </a:lnTo>
                    <a:lnTo>
                      <a:pt x="39" y="949"/>
                    </a:lnTo>
                    <a:lnTo>
                      <a:pt x="46" y="957"/>
                    </a:lnTo>
                    <a:lnTo>
                      <a:pt x="39" y="965"/>
                    </a:lnTo>
                    <a:lnTo>
                      <a:pt x="39" y="980"/>
                    </a:lnTo>
                    <a:lnTo>
                      <a:pt x="31" y="987"/>
                    </a:lnTo>
                    <a:lnTo>
                      <a:pt x="31" y="1003"/>
                    </a:lnTo>
                    <a:lnTo>
                      <a:pt x="39" y="1010"/>
                    </a:lnTo>
                    <a:lnTo>
                      <a:pt x="46" y="1018"/>
                    </a:lnTo>
                    <a:lnTo>
                      <a:pt x="46" y="1025"/>
                    </a:lnTo>
                    <a:lnTo>
                      <a:pt x="54" y="1041"/>
                    </a:lnTo>
                    <a:lnTo>
                      <a:pt x="61" y="1056"/>
                    </a:lnTo>
                    <a:lnTo>
                      <a:pt x="61" y="1071"/>
                    </a:lnTo>
                    <a:lnTo>
                      <a:pt x="69" y="1086"/>
                    </a:lnTo>
                    <a:lnTo>
                      <a:pt x="69" y="1094"/>
                    </a:lnTo>
                    <a:lnTo>
                      <a:pt x="77" y="1101"/>
                    </a:lnTo>
                    <a:lnTo>
                      <a:pt x="84" y="1117"/>
                    </a:lnTo>
                    <a:lnTo>
                      <a:pt x="99" y="1124"/>
                    </a:lnTo>
                    <a:lnTo>
                      <a:pt x="107" y="1132"/>
                    </a:lnTo>
                    <a:lnTo>
                      <a:pt x="115" y="1132"/>
                    </a:lnTo>
                    <a:lnTo>
                      <a:pt x="122" y="1132"/>
                    </a:lnTo>
                    <a:lnTo>
                      <a:pt x="130" y="1132"/>
                    </a:lnTo>
                    <a:lnTo>
                      <a:pt x="137" y="1124"/>
                    </a:lnTo>
                    <a:lnTo>
                      <a:pt x="145" y="1117"/>
                    </a:lnTo>
                    <a:lnTo>
                      <a:pt x="153" y="1117"/>
                    </a:lnTo>
                    <a:lnTo>
                      <a:pt x="160" y="1117"/>
                    </a:lnTo>
                    <a:lnTo>
                      <a:pt x="168" y="1117"/>
                    </a:lnTo>
                    <a:lnTo>
                      <a:pt x="175" y="1109"/>
                    </a:lnTo>
                    <a:lnTo>
                      <a:pt x="183" y="1109"/>
                    </a:lnTo>
                    <a:lnTo>
                      <a:pt x="191" y="1117"/>
                    </a:lnTo>
                    <a:lnTo>
                      <a:pt x="198" y="1117"/>
                    </a:lnTo>
                    <a:lnTo>
                      <a:pt x="198" y="1124"/>
                    </a:lnTo>
                    <a:lnTo>
                      <a:pt x="206" y="1124"/>
                    </a:lnTo>
                    <a:lnTo>
                      <a:pt x="213" y="1117"/>
                    </a:lnTo>
                    <a:lnTo>
                      <a:pt x="221" y="1109"/>
                    </a:lnTo>
                    <a:lnTo>
                      <a:pt x="229" y="1109"/>
                    </a:lnTo>
                    <a:lnTo>
                      <a:pt x="229" y="1101"/>
                    </a:lnTo>
                    <a:lnTo>
                      <a:pt x="229" y="1094"/>
                    </a:lnTo>
                    <a:lnTo>
                      <a:pt x="221" y="1094"/>
                    </a:lnTo>
                    <a:lnTo>
                      <a:pt x="221" y="1086"/>
                    </a:lnTo>
                    <a:lnTo>
                      <a:pt x="221" y="1079"/>
                    </a:lnTo>
                    <a:lnTo>
                      <a:pt x="229" y="1063"/>
                    </a:lnTo>
                    <a:lnTo>
                      <a:pt x="236" y="1063"/>
                    </a:lnTo>
                    <a:lnTo>
                      <a:pt x="244" y="1056"/>
                    </a:lnTo>
                    <a:lnTo>
                      <a:pt x="244" y="1048"/>
                    </a:lnTo>
                    <a:lnTo>
                      <a:pt x="252" y="1041"/>
                    </a:lnTo>
                    <a:lnTo>
                      <a:pt x="267" y="1041"/>
                    </a:lnTo>
                    <a:lnTo>
                      <a:pt x="259" y="1033"/>
                    </a:lnTo>
                    <a:lnTo>
                      <a:pt x="259" y="1025"/>
                    </a:lnTo>
                    <a:lnTo>
                      <a:pt x="259" y="1018"/>
                    </a:lnTo>
                    <a:lnTo>
                      <a:pt x="267" y="1010"/>
                    </a:lnTo>
                    <a:lnTo>
                      <a:pt x="274" y="1010"/>
                    </a:lnTo>
                    <a:lnTo>
                      <a:pt x="282" y="1010"/>
                    </a:lnTo>
                    <a:lnTo>
                      <a:pt x="282" y="1018"/>
                    </a:lnTo>
                    <a:lnTo>
                      <a:pt x="290" y="1010"/>
                    </a:lnTo>
                    <a:lnTo>
                      <a:pt x="297" y="1003"/>
                    </a:lnTo>
                    <a:lnTo>
                      <a:pt x="297" y="995"/>
                    </a:lnTo>
                    <a:lnTo>
                      <a:pt x="305" y="987"/>
                    </a:lnTo>
                    <a:lnTo>
                      <a:pt x="312" y="987"/>
                    </a:lnTo>
                    <a:lnTo>
                      <a:pt x="320" y="987"/>
                    </a:lnTo>
                    <a:lnTo>
                      <a:pt x="328" y="980"/>
                    </a:lnTo>
                    <a:lnTo>
                      <a:pt x="335" y="972"/>
                    </a:lnTo>
                    <a:lnTo>
                      <a:pt x="335" y="957"/>
                    </a:lnTo>
                    <a:lnTo>
                      <a:pt x="350" y="957"/>
                    </a:lnTo>
                    <a:lnTo>
                      <a:pt x="350" y="949"/>
                    </a:lnTo>
                    <a:lnTo>
                      <a:pt x="350" y="942"/>
                    </a:lnTo>
                    <a:lnTo>
                      <a:pt x="350" y="934"/>
                    </a:lnTo>
                    <a:lnTo>
                      <a:pt x="335" y="927"/>
                    </a:lnTo>
                    <a:lnTo>
                      <a:pt x="335" y="919"/>
                    </a:lnTo>
                    <a:lnTo>
                      <a:pt x="343" y="919"/>
                    </a:lnTo>
                    <a:lnTo>
                      <a:pt x="350" y="919"/>
                    </a:lnTo>
                    <a:lnTo>
                      <a:pt x="358" y="919"/>
                    </a:lnTo>
                    <a:lnTo>
                      <a:pt x="366" y="911"/>
                    </a:lnTo>
                    <a:lnTo>
                      <a:pt x="373" y="904"/>
                    </a:lnTo>
                    <a:lnTo>
                      <a:pt x="373" y="896"/>
                    </a:lnTo>
                    <a:lnTo>
                      <a:pt x="373" y="889"/>
                    </a:lnTo>
                    <a:lnTo>
                      <a:pt x="381" y="873"/>
                    </a:lnTo>
                    <a:lnTo>
                      <a:pt x="373" y="873"/>
                    </a:lnTo>
                    <a:lnTo>
                      <a:pt x="381" y="858"/>
                    </a:lnTo>
                    <a:lnTo>
                      <a:pt x="388" y="851"/>
                    </a:lnTo>
                    <a:lnTo>
                      <a:pt x="396" y="851"/>
                    </a:lnTo>
                    <a:lnTo>
                      <a:pt x="396" y="843"/>
                    </a:lnTo>
                    <a:lnTo>
                      <a:pt x="404" y="843"/>
                    </a:lnTo>
                    <a:lnTo>
                      <a:pt x="411" y="843"/>
                    </a:lnTo>
                    <a:lnTo>
                      <a:pt x="419" y="843"/>
                    </a:lnTo>
                    <a:lnTo>
                      <a:pt x="426" y="835"/>
                    </a:lnTo>
                    <a:lnTo>
                      <a:pt x="434" y="828"/>
                    </a:lnTo>
                    <a:lnTo>
                      <a:pt x="442" y="828"/>
                    </a:lnTo>
                    <a:lnTo>
                      <a:pt x="449" y="828"/>
                    </a:lnTo>
                    <a:lnTo>
                      <a:pt x="457" y="828"/>
                    </a:lnTo>
                    <a:lnTo>
                      <a:pt x="465" y="820"/>
                    </a:lnTo>
                    <a:lnTo>
                      <a:pt x="465" y="805"/>
                    </a:lnTo>
                    <a:lnTo>
                      <a:pt x="472" y="797"/>
                    </a:lnTo>
                    <a:lnTo>
                      <a:pt x="487" y="797"/>
                    </a:lnTo>
                    <a:lnTo>
                      <a:pt x="503" y="790"/>
                    </a:lnTo>
                    <a:lnTo>
                      <a:pt x="510" y="790"/>
                    </a:lnTo>
                    <a:lnTo>
                      <a:pt x="518" y="782"/>
                    </a:lnTo>
                    <a:lnTo>
                      <a:pt x="518" y="775"/>
                    </a:lnTo>
                    <a:lnTo>
                      <a:pt x="518" y="767"/>
                    </a:lnTo>
                    <a:lnTo>
                      <a:pt x="525" y="759"/>
                    </a:lnTo>
                    <a:lnTo>
                      <a:pt x="533" y="759"/>
                    </a:lnTo>
                    <a:lnTo>
                      <a:pt x="541" y="759"/>
                    </a:lnTo>
                    <a:lnTo>
                      <a:pt x="548" y="752"/>
                    </a:lnTo>
                    <a:lnTo>
                      <a:pt x="548" y="744"/>
                    </a:lnTo>
                    <a:lnTo>
                      <a:pt x="548" y="737"/>
                    </a:lnTo>
                    <a:lnTo>
                      <a:pt x="548" y="721"/>
                    </a:lnTo>
                    <a:lnTo>
                      <a:pt x="556" y="706"/>
                    </a:lnTo>
                    <a:lnTo>
                      <a:pt x="563" y="691"/>
                    </a:lnTo>
                    <a:lnTo>
                      <a:pt x="563" y="683"/>
                    </a:lnTo>
                    <a:lnTo>
                      <a:pt x="556" y="676"/>
                    </a:lnTo>
                    <a:lnTo>
                      <a:pt x="548" y="668"/>
                    </a:lnTo>
                    <a:lnTo>
                      <a:pt x="541" y="668"/>
                    </a:lnTo>
                    <a:lnTo>
                      <a:pt x="541" y="661"/>
                    </a:lnTo>
                    <a:lnTo>
                      <a:pt x="548" y="661"/>
                    </a:lnTo>
                    <a:lnTo>
                      <a:pt x="556" y="653"/>
                    </a:lnTo>
                    <a:lnTo>
                      <a:pt x="563" y="645"/>
                    </a:lnTo>
                    <a:lnTo>
                      <a:pt x="579" y="645"/>
                    </a:lnTo>
                    <a:lnTo>
                      <a:pt x="594" y="645"/>
                    </a:lnTo>
                    <a:lnTo>
                      <a:pt x="601" y="645"/>
                    </a:lnTo>
                    <a:lnTo>
                      <a:pt x="609" y="638"/>
                    </a:lnTo>
                    <a:lnTo>
                      <a:pt x="609" y="630"/>
                    </a:lnTo>
                    <a:lnTo>
                      <a:pt x="617" y="623"/>
                    </a:lnTo>
                    <a:lnTo>
                      <a:pt x="617" y="607"/>
                    </a:lnTo>
                    <a:lnTo>
                      <a:pt x="617" y="600"/>
                    </a:lnTo>
                    <a:lnTo>
                      <a:pt x="624" y="607"/>
                    </a:lnTo>
                    <a:lnTo>
                      <a:pt x="624" y="615"/>
                    </a:lnTo>
                    <a:lnTo>
                      <a:pt x="624" y="623"/>
                    </a:lnTo>
                    <a:lnTo>
                      <a:pt x="624" y="630"/>
                    </a:lnTo>
                    <a:lnTo>
                      <a:pt x="632" y="638"/>
                    </a:lnTo>
                    <a:lnTo>
                      <a:pt x="640" y="638"/>
                    </a:lnTo>
                    <a:lnTo>
                      <a:pt x="647" y="630"/>
                    </a:lnTo>
                    <a:lnTo>
                      <a:pt x="655" y="623"/>
                    </a:lnTo>
                    <a:lnTo>
                      <a:pt x="662" y="615"/>
                    </a:lnTo>
                    <a:lnTo>
                      <a:pt x="670" y="607"/>
                    </a:lnTo>
                    <a:lnTo>
                      <a:pt x="678" y="600"/>
                    </a:lnTo>
                    <a:lnTo>
                      <a:pt x="685" y="600"/>
                    </a:lnTo>
                    <a:lnTo>
                      <a:pt x="685" y="592"/>
                    </a:lnTo>
                    <a:lnTo>
                      <a:pt x="693" y="592"/>
                    </a:lnTo>
                    <a:lnTo>
                      <a:pt x="693" y="585"/>
                    </a:lnTo>
                    <a:lnTo>
                      <a:pt x="685" y="585"/>
                    </a:lnTo>
                    <a:lnTo>
                      <a:pt x="678" y="577"/>
                    </a:lnTo>
                    <a:lnTo>
                      <a:pt x="678" y="569"/>
                    </a:lnTo>
                    <a:lnTo>
                      <a:pt x="670" y="562"/>
                    </a:lnTo>
                    <a:lnTo>
                      <a:pt x="670" y="554"/>
                    </a:lnTo>
                    <a:lnTo>
                      <a:pt x="670" y="547"/>
                    </a:lnTo>
                    <a:lnTo>
                      <a:pt x="662" y="539"/>
                    </a:lnTo>
                    <a:lnTo>
                      <a:pt x="662" y="531"/>
                    </a:lnTo>
                    <a:lnTo>
                      <a:pt x="662" y="524"/>
                    </a:lnTo>
                    <a:lnTo>
                      <a:pt x="670" y="516"/>
                    </a:lnTo>
                    <a:lnTo>
                      <a:pt x="670" y="509"/>
                    </a:lnTo>
                    <a:lnTo>
                      <a:pt x="678" y="501"/>
                    </a:lnTo>
                    <a:lnTo>
                      <a:pt x="685" y="509"/>
                    </a:lnTo>
                    <a:lnTo>
                      <a:pt x="693" y="516"/>
                    </a:lnTo>
                    <a:lnTo>
                      <a:pt x="700" y="516"/>
                    </a:lnTo>
                    <a:lnTo>
                      <a:pt x="708" y="516"/>
                    </a:lnTo>
                    <a:lnTo>
                      <a:pt x="716" y="509"/>
                    </a:lnTo>
                    <a:lnTo>
                      <a:pt x="723" y="501"/>
                    </a:lnTo>
                    <a:lnTo>
                      <a:pt x="723" y="486"/>
                    </a:lnTo>
                    <a:lnTo>
                      <a:pt x="731" y="47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17" name="Freeform 1226"/>
              <p:cNvSpPr>
                <a:spLocks/>
              </p:cNvSpPr>
              <p:nvPr/>
            </p:nvSpPr>
            <p:spPr bwMode="auto">
              <a:xfrm>
                <a:off x="2833688" y="5743567"/>
                <a:ext cx="989012" cy="1330322"/>
              </a:xfrm>
              <a:custGeom>
                <a:avLst/>
                <a:gdLst>
                  <a:gd name="T0" fmla="*/ 2147483647 w 768"/>
                  <a:gd name="T1" fmla="*/ 2147483647 h 980"/>
                  <a:gd name="T2" fmla="*/ 2147483647 w 768"/>
                  <a:gd name="T3" fmla="*/ 2147483647 h 980"/>
                  <a:gd name="T4" fmla="*/ 2147483647 w 768"/>
                  <a:gd name="T5" fmla="*/ 2147483647 h 980"/>
                  <a:gd name="T6" fmla="*/ 2147483647 w 768"/>
                  <a:gd name="T7" fmla="*/ 2147483647 h 980"/>
                  <a:gd name="T8" fmla="*/ 2147483647 w 768"/>
                  <a:gd name="T9" fmla="*/ 2147483647 h 980"/>
                  <a:gd name="T10" fmla="*/ 2147483647 w 768"/>
                  <a:gd name="T11" fmla="*/ 2147483647 h 980"/>
                  <a:gd name="T12" fmla="*/ 2147483647 w 768"/>
                  <a:gd name="T13" fmla="*/ 2147483647 h 980"/>
                  <a:gd name="T14" fmla="*/ 2147483647 w 768"/>
                  <a:gd name="T15" fmla="*/ 2147483647 h 980"/>
                  <a:gd name="T16" fmla="*/ 2147483647 w 768"/>
                  <a:gd name="T17" fmla="*/ 2147483647 h 980"/>
                  <a:gd name="T18" fmla="*/ 2147483647 w 768"/>
                  <a:gd name="T19" fmla="*/ 2147483647 h 980"/>
                  <a:gd name="T20" fmla="*/ 2147483647 w 768"/>
                  <a:gd name="T21" fmla="*/ 2147483647 h 980"/>
                  <a:gd name="T22" fmla="*/ 2147483647 w 768"/>
                  <a:gd name="T23" fmla="*/ 2147483647 h 980"/>
                  <a:gd name="T24" fmla="*/ 2147483647 w 768"/>
                  <a:gd name="T25" fmla="*/ 2147483647 h 980"/>
                  <a:gd name="T26" fmla="*/ 2147483647 w 768"/>
                  <a:gd name="T27" fmla="*/ 2147483647 h 980"/>
                  <a:gd name="T28" fmla="*/ 2147483647 w 768"/>
                  <a:gd name="T29" fmla="*/ 2147483647 h 980"/>
                  <a:gd name="T30" fmla="*/ 2147483647 w 768"/>
                  <a:gd name="T31" fmla="*/ 2147483647 h 980"/>
                  <a:gd name="T32" fmla="*/ 2147483647 w 768"/>
                  <a:gd name="T33" fmla="*/ 2147483647 h 980"/>
                  <a:gd name="T34" fmla="*/ 2147483647 w 768"/>
                  <a:gd name="T35" fmla="*/ 2147483647 h 980"/>
                  <a:gd name="T36" fmla="*/ 2147483647 w 768"/>
                  <a:gd name="T37" fmla="*/ 2147483647 h 980"/>
                  <a:gd name="T38" fmla="*/ 2147483647 w 768"/>
                  <a:gd name="T39" fmla="*/ 2147483647 h 980"/>
                  <a:gd name="T40" fmla="*/ 2147483647 w 768"/>
                  <a:gd name="T41" fmla="*/ 2147483647 h 980"/>
                  <a:gd name="T42" fmla="*/ 2147483647 w 768"/>
                  <a:gd name="T43" fmla="*/ 2147483647 h 980"/>
                  <a:gd name="T44" fmla="*/ 2147483647 w 768"/>
                  <a:gd name="T45" fmla="*/ 2147483647 h 980"/>
                  <a:gd name="T46" fmla="*/ 2147483647 w 768"/>
                  <a:gd name="T47" fmla="*/ 2147483647 h 980"/>
                  <a:gd name="T48" fmla="*/ 2147483647 w 768"/>
                  <a:gd name="T49" fmla="*/ 2147483647 h 980"/>
                  <a:gd name="T50" fmla="*/ 2147483647 w 768"/>
                  <a:gd name="T51" fmla="*/ 2147483647 h 980"/>
                  <a:gd name="T52" fmla="*/ 2147483647 w 768"/>
                  <a:gd name="T53" fmla="*/ 2147483647 h 980"/>
                  <a:gd name="T54" fmla="*/ 2147483647 w 768"/>
                  <a:gd name="T55" fmla="*/ 2147483647 h 980"/>
                  <a:gd name="T56" fmla="*/ 2147483647 w 768"/>
                  <a:gd name="T57" fmla="*/ 2147483647 h 980"/>
                  <a:gd name="T58" fmla="*/ 2147483647 w 768"/>
                  <a:gd name="T59" fmla="*/ 2147483647 h 980"/>
                  <a:gd name="T60" fmla="*/ 2147483647 w 768"/>
                  <a:gd name="T61" fmla="*/ 2147483647 h 980"/>
                  <a:gd name="T62" fmla="*/ 2147483647 w 768"/>
                  <a:gd name="T63" fmla="*/ 2147483647 h 980"/>
                  <a:gd name="T64" fmla="*/ 2147483647 w 768"/>
                  <a:gd name="T65" fmla="*/ 2147483647 h 980"/>
                  <a:gd name="T66" fmla="*/ 2147483647 w 768"/>
                  <a:gd name="T67" fmla="*/ 2147483647 h 980"/>
                  <a:gd name="T68" fmla="*/ 2147483647 w 768"/>
                  <a:gd name="T69" fmla="*/ 2147483647 h 980"/>
                  <a:gd name="T70" fmla="*/ 2147483647 w 768"/>
                  <a:gd name="T71" fmla="*/ 2147483647 h 980"/>
                  <a:gd name="T72" fmla="*/ 2147483647 w 768"/>
                  <a:gd name="T73" fmla="*/ 2147483647 h 980"/>
                  <a:gd name="T74" fmla="*/ 2147483647 w 768"/>
                  <a:gd name="T75" fmla="*/ 2147483647 h 980"/>
                  <a:gd name="T76" fmla="*/ 2147483647 w 768"/>
                  <a:gd name="T77" fmla="*/ 2147483647 h 980"/>
                  <a:gd name="T78" fmla="*/ 2147483647 w 768"/>
                  <a:gd name="T79" fmla="*/ 2147483647 h 980"/>
                  <a:gd name="T80" fmla="*/ 2147483647 w 768"/>
                  <a:gd name="T81" fmla="*/ 2147483647 h 980"/>
                  <a:gd name="T82" fmla="*/ 2147483647 w 768"/>
                  <a:gd name="T83" fmla="*/ 2147483647 h 980"/>
                  <a:gd name="T84" fmla="*/ 2147483647 w 768"/>
                  <a:gd name="T85" fmla="*/ 2147483647 h 980"/>
                  <a:gd name="T86" fmla="*/ 2147483647 w 768"/>
                  <a:gd name="T87" fmla="*/ 2147483647 h 980"/>
                  <a:gd name="T88" fmla="*/ 2147483647 w 768"/>
                  <a:gd name="T89" fmla="*/ 2147483647 h 980"/>
                  <a:gd name="T90" fmla="*/ 2147483647 w 768"/>
                  <a:gd name="T91" fmla="*/ 2147483647 h 980"/>
                  <a:gd name="T92" fmla="*/ 2147483647 w 768"/>
                  <a:gd name="T93" fmla="*/ 2147483647 h 980"/>
                  <a:gd name="T94" fmla="*/ 2147483647 w 768"/>
                  <a:gd name="T95" fmla="*/ 2147483647 h 980"/>
                  <a:gd name="T96" fmla="*/ 2147483647 w 768"/>
                  <a:gd name="T97" fmla="*/ 2147483647 h 980"/>
                  <a:gd name="T98" fmla="*/ 2147483647 w 768"/>
                  <a:gd name="T99" fmla="*/ 2147483647 h 980"/>
                  <a:gd name="T100" fmla="*/ 2147483647 w 768"/>
                  <a:gd name="T101" fmla="*/ 2147483647 h 980"/>
                  <a:gd name="T102" fmla="*/ 2147483647 w 768"/>
                  <a:gd name="T103" fmla="*/ 2147483647 h 980"/>
                  <a:gd name="T104" fmla="*/ 2147483647 w 768"/>
                  <a:gd name="T105" fmla="*/ 2147483647 h 980"/>
                  <a:gd name="T106" fmla="*/ 2147483647 w 768"/>
                  <a:gd name="T107" fmla="*/ 2147483647 h 980"/>
                  <a:gd name="T108" fmla="*/ 2147483647 w 768"/>
                  <a:gd name="T109" fmla="*/ 2147483647 h 980"/>
                  <a:gd name="T110" fmla="*/ 2147483647 w 768"/>
                  <a:gd name="T111" fmla="*/ 2147483647 h 980"/>
                  <a:gd name="T112" fmla="*/ 2147483647 w 768"/>
                  <a:gd name="T113" fmla="*/ 2147483647 h 980"/>
                  <a:gd name="T114" fmla="*/ 2147483647 w 768"/>
                  <a:gd name="T115" fmla="*/ 2147483647 h 980"/>
                  <a:gd name="T116" fmla="*/ 2147483647 w 768"/>
                  <a:gd name="T117" fmla="*/ 2147483647 h 980"/>
                  <a:gd name="T118" fmla="*/ 2147483647 w 768"/>
                  <a:gd name="T119" fmla="*/ 2147483647 h 980"/>
                  <a:gd name="T120" fmla="*/ 2147483647 w 768"/>
                  <a:gd name="T121" fmla="*/ 2147483647 h 98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68"/>
                  <a:gd name="T184" fmla="*/ 0 h 980"/>
                  <a:gd name="T185" fmla="*/ 768 w 768"/>
                  <a:gd name="T186" fmla="*/ 980 h 98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68" h="980">
                    <a:moveTo>
                      <a:pt x="525" y="8"/>
                    </a:moveTo>
                    <a:lnTo>
                      <a:pt x="510" y="8"/>
                    </a:lnTo>
                    <a:lnTo>
                      <a:pt x="494" y="8"/>
                    </a:lnTo>
                    <a:lnTo>
                      <a:pt x="479" y="0"/>
                    </a:lnTo>
                    <a:lnTo>
                      <a:pt x="471" y="8"/>
                    </a:lnTo>
                    <a:lnTo>
                      <a:pt x="471" y="15"/>
                    </a:lnTo>
                    <a:lnTo>
                      <a:pt x="479" y="23"/>
                    </a:lnTo>
                    <a:lnTo>
                      <a:pt x="479" y="30"/>
                    </a:lnTo>
                    <a:lnTo>
                      <a:pt x="487" y="38"/>
                    </a:lnTo>
                    <a:lnTo>
                      <a:pt x="487" y="46"/>
                    </a:lnTo>
                    <a:lnTo>
                      <a:pt x="487" y="53"/>
                    </a:lnTo>
                    <a:lnTo>
                      <a:pt x="479" y="61"/>
                    </a:lnTo>
                    <a:lnTo>
                      <a:pt x="342" y="190"/>
                    </a:lnTo>
                    <a:lnTo>
                      <a:pt x="335" y="198"/>
                    </a:lnTo>
                    <a:lnTo>
                      <a:pt x="327" y="190"/>
                    </a:lnTo>
                    <a:lnTo>
                      <a:pt x="319" y="190"/>
                    </a:lnTo>
                    <a:lnTo>
                      <a:pt x="312" y="182"/>
                    </a:lnTo>
                    <a:lnTo>
                      <a:pt x="312" y="160"/>
                    </a:lnTo>
                    <a:lnTo>
                      <a:pt x="312" y="144"/>
                    </a:lnTo>
                    <a:lnTo>
                      <a:pt x="312" y="129"/>
                    </a:lnTo>
                    <a:lnTo>
                      <a:pt x="312" y="122"/>
                    </a:lnTo>
                    <a:lnTo>
                      <a:pt x="304" y="114"/>
                    </a:lnTo>
                    <a:lnTo>
                      <a:pt x="296" y="129"/>
                    </a:lnTo>
                    <a:lnTo>
                      <a:pt x="296" y="137"/>
                    </a:lnTo>
                    <a:lnTo>
                      <a:pt x="289" y="144"/>
                    </a:lnTo>
                    <a:lnTo>
                      <a:pt x="281" y="144"/>
                    </a:lnTo>
                    <a:lnTo>
                      <a:pt x="274" y="144"/>
                    </a:lnTo>
                    <a:lnTo>
                      <a:pt x="258" y="144"/>
                    </a:lnTo>
                    <a:lnTo>
                      <a:pt x="258" y="152"/>
                    </a:lnTo>
                    <a:lnTo>
                      <a:pt x="251" y="152"/>
                    </a:lnTo>
                    <a:lnTo>
                      <a:pt x="243" y="144"/>
                    </a:lnTo>
                    <a:lnTo>
                      <a:pt x="243" y="137"/>
                    </a:lnTo>
                    <a:lnTo>
                      <a:pt x="236" y="129"/>
                    </a:lnTo>
                    <a:lnTo>
                      <a:pt x="228" y="144"/>
                    </a:lnTo>
                    <a:lnTo>
                      <a:pt x="228" y="152"/>
                    </a:lnTo>
                    <a:lnTo>
                      <a:pt x="228" y="167"/>
                    </a:lnTo>
                    <a:lnTo>
                      <a:pt x="228" y="182"/>
                    </a:lnTo>
                    <a:lnTo>
                      <a:pt x="228" y="198"/>
                    </a:lnTo>
                    <a:lnTo>
                      <a:pt x="213" y="182"/>
                    </a:lnTo>
                    <a:lnTo>
                      <a:pt x="205" y="182"/>
                    </a:lnTo>
                    <a:lnTo>
                      <a:pt x="190" y="182"/>
                    </a:lnTo>
                    <a:lnTo>
                      <a:pt x="182" y="182"/>
                    </a:lnTo>
                    <a:lnTo>
                      <a:pt x="175" y="182"/>
                    </a:lnTo>
                    <a:lnTo>
                      <a:pt x="167" y="175"/>
                    </a:lnTo>
                    <a:lnTo>
                      <a:pt x="160" y="182"/>
                    </a:lnTo>
                    <a:lnTo>
                      <a:pt x="167" y="190"/>
                    </a:lnTo>
                    <a:lnTo>
                      <a:pt x="175" y="198"/>
                    </a:lnTo>
                    <a:lnTo>
                      <a:pt x="182" y="205"/>
                    </a:lnTo>
                    <a:lnTo>
                      <a:pt x="182" y="213"/>
                    </a:lnTo>
                    <a:lnTo>
                      <a:pt x="182" y="220"/>
                    </a:lnTo>
                    <a:lnTo>
                      <a:pt x="175" y="228"/>
                    </a:lnTo>
                    <a:lnTo>
                      <a:pt x="175" y="236"/>
                    </a:lnTo>
                    <a:lnTo>
                      <a:pt x="175" y="251"/>
                    </a:lnTo>
                    <a:lnTo>
                      <a:pt x="152" y="243"/>
                    </a:lnTo>
                    <a:lnTo>
                      <a:pt x="137" y="243"/>
                    </a:lnTo>
                    <a:lnTo>
                      <a:pt x="114" y="236"/>
                    </a:lnTo>
                    <a:lnTo>
                      <a:pt x="91" y="236"/>
                    </a:lnTo>
                    <a:lnTo>
                      <a:pt x="76" y="251"/>
                    </a:lnTo>
                    <a:lnTo>
                      <a:pt x="68" y="266"/>
                    </a:lnTo>
                    <a:lnTo>
                      <a:pt x="68" y="281"/>
                    </a:lnTo>
                    <a:lnTo>
                      <a:pt x="68" y="296"/>
                    </a:lnTo>
                    <a:lnTo>
                      <a:pt x="68" y="312"/>
                    </a:lnTo>
                    <a:lnTo>
                      <a:pt x="76" y="319"/>
                    </a:lnTo>
                    <a:lnTo>
                      <a:pt x="83" y="334"/>
                    </a:lnTo>
                    <a:lnTo>
                      <a:pt x="91" y="342"/>
                    </a:lnTo>
                    <a:lnTo>
                      <a:pt x="91" y="350"/>
                    </a:lnTo>
                    <a:lnTo>
                      <a:pt x="99" y="350"/>
                    </a:lnTo>
                    <a:lnTo>
                      <a:pt x="99" y="357"/>
                    </a:lnTo>
                    <a:lnTo>
                      <a:pt x="91" y="365"/>
                    </a:lnTo>
                    <a:lnTo>
                      <a:pt x="83" y="372"/>
                    </a:lnTo>
                    <a:lnTo>
                      <a:pt x="83" y="380"/>
                    </a:lnTo>
                    <a:lnTo>
                      <a:pt x="76" y="388"/>
                    </a:lnTo>
                    <a:lnTo>
                      <a:pt x="76" y="395"/>
                    </a:lnTo>
                    <a:lnTo>
                      <a:pt x="53" y="410"/>
                    </a:lnTo>
                    <a:lnTo>
                      <a:pt x="61" y="433"/>
                    </a:lnTo>
                    <a:lnTo>
                      <a:pt x="68" y="441"/>
                    </a:lnTo>
                    <a:lnTo>
                      <a:pt x="83" y="433"/>
                    </a:lnTo>
                    <a:lnTo>
                      <a:pt x="83" y="448"/>
                    </a:lnTo>
                    <a:lnTo>
                      <a:pt x="91" y="456"/>
                    </a:lnTo>
                    <a:lnTo>
                      <a:pt x="83" y="463"/>
                    </a:lnTo>
                    <a:lnTo>
                      <a:pt x="83" y="471"/>
                    </a:lnTo>
                    <a:lnTo>
                      <a:pt x="61" y="479"/>
                    </a:lnTo>
                    <a:lnTo>
                      <a:pt x="53" y="479"/>
                    </a:lnTo>
                    <a:lnTo>
                      <a:pt x="45" y="486"/>
                    </a:lnTo>
                    <a:lnTo>
                      <a:pt x="45" y="494"/>
                    </a:lnTo>
                    <a:lnTo>
                      <a:pt x="45" y="501"/>
                    </a:lnTo>
                    <a:lnTo>
                      <a:pt x="38" y="509"/>
                    </a:lnTo>
                    <a:lnTo>
                      <a:pt x="30" y="509"/>
                    </a:lnTo>
                    <a:lnTo>
                      <a:pt x="30" y="517"/>
                    </a:lnTo>
                    <a:lnTo>
                      <a:pt x="30" y="524"/>
                    </a:lnTo>
                    <a:lnTo>
                      <a:pt x="30" y="532"/>
                    </a:lnTo>
                    <a:lnTo>
                      <a:pt x="30" y="539"/>
                    </a:lnTo>
                    <a:lnTo>
                      <a:pt x="30" y="547"/>
                    </a:lnTo>
                    <a:lnTo>
                      <a:pt x="30" y="555"/>
                    </a:lnTo>
                    <a:lnTo>
                      <a:pt x="23" y="562"/>
                    </a:lnTo>
                    <a:lnTo>
                      <a:pt x="23" y="577"/>
                    </a:lnTo>
                    <a:lnTo>
                      <a:pt x="23" y="585"/>
                    </a:lnTo>
                    <a:lnTo>
                      <a:pt x="23" y="593"/>
                    </a:lnTo>
                    <a:lnTo>
                      <a:pt x="23" y="600"/>
                    </a:lnTo>
                    <a:lnTo>
                      <a:pt x="23" y="608"/>
                    </a:lnTo>
                    <a:lnTo>
                      <a:pt x="15" y="623"/>
                    </a:lnTo>
                    <a:lnTo>
                      <a:pt x="7" y="631"/>
                    </a:lnTo>
                    <a:lnTo>
                      <a:pt x="0" y="638"/>
                    </a:lnTo>
                    <a:lnTo>
                      <a:pt x="7" y="646"/>
                    </a:lnTo>
                    <a:lnTo>
                      <a:pt x="23" y="646"/>
                    </a:lnTo>
                    <a:lnTo>
                      <a:pt x="30" y="653"/>
                    </a:lnTo>
                    <a:lnTo>
                      <a:pt x="38" y="653"/>
                    </a:lnTo>
                    <a:lnTo>
                      <a:pt x="38" y="661"/>
                    </a:lnTo>
                    <a:lnTo>
                      <a:pt x="38" y="669"/>
                    </a:lnTo>
                    <a:lnTo>
                      <a:pt x="38" y="684"/>
                    </a:lnTo>
                    <a:lnTo>
                      <a:pt x="38" y="691"/>
                    </a:lnTo>
                    <a:lnTo>
                      <a:pt x="38" y="707"/>
                    </a:lnTo>
                    <a:lnTo>
                      <a:pt x="38" y="714"/>
                    </a:lnTo>
                    <a:lnTo>
                      <a:pt x="61" y="714"/>
                    </a:lnTo>
                    <a:lnTo>
                      <a:pt x="83" y="714"/>
                    </a:lnTo>
                    <a:lnTo>
                      <a:pt x="76" y="699"/>
                    </a:lnTo>
                    <a:lnTo>
                      <a:pt x="83" y="699"/>
                    </a:lnTo>
                    <a:lnTo>
                      <a:pt x="91" y="707"/>
                    </a:lnTo>
                    <a:lnTo>
                      <a:pt x="106" y="707"/>
                    </a:lnTo>
                    <a:lnTo>
                      <a:pt x="106" y="722"/>
                    </a:lnTo>
                    <a:lnTo>
                      <a:pt x="114" y="737"/>
                    </a:lnTo>
                    <a:lnTo>
                      <a:pt x="114" y="752"/>
                    </a:lnTo>
                    <a:lnTo>
                      <a:pt x="129" y="752"/>
                    </a:lnTo>
                    <a:lnTo>
                      <a:pt x="152" y="752"/>
                    </a:lnTo>
                    <a:lnTo>
                      <a:pt x="167" y="745"/>
                    </a:lnTo>
                    <a:lnTo>
                      <a:pt x="175" y="745"/>
                    </a:lnTo>
                    <a:lnTo>
                      <a:pt x="182" y="745"/>
                    </a:lnTo>
                    <a:lnTo>
                      <a:pt x="190" y="752"/>
                    </a:lnTo>
                    <a:lnTo>
                      <a:pt x="190" y="760"/>
                    </a:lnTo>
                    <a:lnTo>
                      <a:pt x="182" y="767"/>
                    </a:lnTo>
                    <a:lnTo>
                      <a:pt x="175" y="767"/>
                    </a:lnTo>
                    <a:lnTo>
                      <a:pt x="175" y="775"/>
                    </a:lnTo>
                    <a:lnTo>
                      <a:pt x="175" y="783"/>
                    </a:lnTo>
                    <a:lnTo>
                      <a:pt x="190" y="790"/>
                    </a:lnTo>
                    <a:lnTo>
                      <a:pt x="198" y="805"/>
                    </a:lnTo>
                    <a:lnTo>
                      <a:pt x="205" y="813"/>
                    </a:lnTo>
                    <a:lnTo>
                      <a:pt x="213" y="821"/>
                    </a:lnTo>
                    <a:lnTo>
                      <a:pt x="220" y="828"/>
                    </a:lnTo>
                    <a:lnTo>
                      <a:pt x="220" y="843"/>
                    </a:lnTo>
                    <a:lnTo>
                      <a:pt x="228" y="851"/>
                    </a:lnTo>
                    <a:lnTo>
                      <a:pt x="228" y="859"/>
                    </a:lnTo>
                    <a:lnTo>
                      <a:pt x="236" y="866"/>
                    </a:lnTo>
                    <a:lnTo>
                      <a:pt x="236" y="874"/>
                    </a:lnTo>
                    <a:lnTo>
                      <a:pt x="236" y="881"/>
                    </a:lnTo>
                    <a:lnTo>
                      <a:pt x="236" y="889"/>
                    </a:lnTo>
                    <a:lnTo>
                      <a:pt x="236" y="897"/>
                    </a:lnTo>
                    <a:lnTo>
                      <a:pt x="236" y="904"/>
                    </a:lnTo>
                    <a:lnTo>
                      <a:pt x="243" y="912"/>
                    </a:lnTo>
                    <a:lnTo>
                      <a:pt x="243" y="919"/>
                    </a:lnTo>
                    <a:lnTo>
                      <a:pt x="243" y="927"/>
                    </a:lnTo>
                    <a:lnTo>
                      <a:pt x="274" y="935"/>
                    </a:lnTo>
                    <a:lnTo>
                      <a:pt x="281" y="942"/>
                    </a:lnTo>
                    <a:lnTo>
                      <a:pt x="289" y="942"/>
                    </a:lnTo>
                    <a:lnTo>
                      <a:pt x="296" y="942"/>
                    </a:lnTo>
                    <a:lnTo>
                      <a:pt x="304" y="935"/>
                    </a:lnTo>
                    <a:lnTo>
                      <a:pt x="304" y="927"/>
                    </a:lnTo>
                    <a:lnTo>
                      <a:pt x="312" y="927"/>
                    </a:lnTo>
                    <a:lnTo>
                      <a:pt x="312" y="935"/>
                    </a:lnTo>
                    <a:lnTo>
                      <a:pt x="312" y="942"/>
                    </a:lnTo>
                    <a:lnTo>
                      <a:pt x="319" y="950"/>
                    </a:lnTo>
                    <a:lnTo>
                      <a:pt x="327" y="950"/>
                    </a:lnTo>
                    <a:lnTo>
                      <a:pt x="342" y="950"/>
                    </a:lnTo>
                    <a:lnTo>
                      <a:pt x="357" y="950"/>
                    </a:lnTo>
                    <a:lnTo>
                      <a:pt x="365" y="950"/>
                    </a:lnTo>
                    <a:lnTo>
                      <a:pt x="373" y="950"/>
                    </a:lnTo>
                    <a:lnTo>
                      <a:pt x="373" y="942"/>
                    </a:lnTo>
                    <a:lnTo>
                      <a:pt x="380" y="935"/>
                    </a:lnTo>
                    <a:lnTo>
                      <a:pt x="380" y="927"/>
                    </a:lnTo>
                    <a:lnTo>
                      <a:pt x="388" y="912"/>
                    </a:lnTo>
                    <a:lnTo>
                      <a:pt x="403" y="904"/>
                    </a:lnTo>
                    <a:lnTo>
                      <a:pt x="411" y="904"/>
                    </a:lnTo>
                    <a:lnTo>
                      <a:pt x="418" y="912"/>
                    </a:lnTo>
                    <a:lnTo>
                      <a:pt x="426" y="919"/>
                    </a:lnTo>
                    <a:lnTo>
                      <a:pt x="433" y="927"/>
                    </a:lnTo>
                    <a:lnTo>
                      <a:pt x="441" y="935"/>
                    </a:lnTo>
                    <a:lnTo>
                      <a:pt x="456" y="935"/>
                    </a:lnTo>
                    <a:lnTo>
                      <a:pt x="464" y="935"/>
                    </a:lnTo>
                    <a:lnTo>
                      <a:pt x="471" y="935"/>
                    </a:lnTo>
                    <a:lnTo>
                      <a:pt x="479" y="935"/>
                    </a:lnTo>
                    <a:lnTo>
                      <a:pt x="479" y="950"/>
                    </a:lnTo>
                    <a:lnTo>
                      <a:pt x="479" y="965"/>
                    </a:lnTo>
                    <a:lnTo>
                      <a:pt x="479" y="980"/>
                    </a:lnTo>
                    <a:lnTo>
                      <a:pt x="494" y="980"/>
                    </a:lnTo>
                    <a:lnTo>
                      <a:pt x="502" y="973"/>
                    </a:lnTo>
                    <a:lnTo>
                      <a:pt x="510" y="965"/>
                    </a:lnTo>
                    <a:lnTo>
                      <a:pt x="510" y="957"/>
                    </a:lnTo>
                    <a:lnTo>
                      <a:pt x="517" y="957"/>
                    </a:lnTo>
                    <a:lnTo>
                      <a:pt x="525" y="957"/>
                    </a:lnTo>
                    <a:lnTo>
                      <a:pt x="532" y="950"/>
                    </a:lnTo>
                    <a:lnTo>
                      <a:pt x="540" y="950"/>
                    </a:lnTo>
                    <a:lnTo>
                      <a:pt x="540" y="942"/>
                    </a:lnTo>
                    <a:lnTo>
                      <a:pt x="548" y="927"/>
                    </a:lnTo>
                    <a:lnTo>
                      <a:pt x="548" y="919"/>
                    </a:lnTo>
                    <a:lnTo>
                      <a:pt x="548" y="912"/>
                    </a:lnTo>
                    <a:lnTo>
                      <a:pt x="555" y="912"/>
                    </a:lnTo>
                    <a:lnTo>
                      <a:pt x="570" y="912"/>
                    </a:lnTo>
                    <a:lnTo>
                      <a:pt x="578" y="912"/>
                    </a:lnTo>
                    <a:lnTo>
                      <a:pt x="586" y="904"/>
                    </a:lnTo>
                    <a:lnTo>
                      <a:pt x="586" y="897"/>
                    </a:lnTo>
                    <a:lnTo>
                      <a:pt x="593" y="897"/>
                    </a:lnTo>
                    <a:lnTo>
                      <a:pt x="601" y="897"/>
                    </a:lnTo>
                    <a:lnTo>
                      <a:pt x="601" y="904"/>
                    </a:lnTo>
                    <a:lnTo>
                      <a:pt x="601" y="912"/>
                    </a:lnTo>
                    <a:lnTo>
                      <a:pt x="616" y="912"/>
                    </a:lnTo>
                    <a:lnTo>
                      <a:pt x="624" y="912"/>
                    </a:lnTo>
                    <a:lnTo>
                      <a:pt x="631" y="912"/>
                    </a:lnTo>
                    <a:lnTo>
                      <a:pt x="631" y="904"/>
                    </a:lnTo>
                    <a:lnTo>
                      <a:pt x="631" y="897"/>
                    </a:lnTo>
                    <a:lnTo>
                      <a:pt x="631" y="881"/>
                    </a:lnTo>
                    <a:lnTo>
                      <a:pt x="624" y="874"/>
                    </a:lnTo>
                    <a:lnTo>
                      <a:pt x="624" y="866"/>
                    </a:lnTo>
                    <a:lnTo>
                      <a:pt x="631" y="859"/>
                    </a:lnTo>
                    <a:lnTo>
                      <a:pt x="631" y="851"/>
                    </a:lnTo>
                    <a:lnTo>
                      <a:pt x="624" y="851"/>
                    </a:lnTo>
                    <a:lnTo>
                      <a:pt x="616" y="859"/>
                    </a:lnTo>
                    <a:lnTo>
                      <a:pt x="608" y="866"/>
                    </a:lnTo>
                    <a:lnTo>
                      <a:pt x="601" y="874"/>
                    </a:lnTo>
                    <a:lnTo>
                      <a:pt x="586" y="874"/>
                    </a:lnTo>
                    <a:lnTo>
                      <a:pt x="578" y="866"/>
                    </a:lnTo>
                    <a:lnTo>
                      <a:pt x="570" y="859"/>
                    </a:lnTo>
                    <a:lnTo>
                      <a:pt x="578" y="843"/>
                    </a:lnTo>
                    <a:lnTo>
                      <a:pt x="586" y="836"/>
                    </a:lnTo>
                    <a:lnTo>
                      <a:pt x="593" y="828"/>
                    </a:lnTo>
                    <a:lnTo>
                      <a:pt x="601" y="821"/>
                    </a:lnTo>
                    <a:lnTo>
                      <a:pt x="608" y="821"/>
                    </a:lnTo>
                    <a:lnTo>
                      <a:pt x="616" y="805"/>
                    </a:lnTo>
                    <a:lnTo>
                      <a:pt x="624" y="805"/>
                    </a:lnTo>
                    <a:lnTo>
                      <a:pt x="631" y="790"/>
                    </a:lnTo>
                    <a:lnTo>
                      <a:pt x="639" y="790"/>
                    </a:lnTo>
                    <a:lnTo>
                      <a:pt x="654" y="775"/>
                    </a:lnTo>
                    <a:lnTo>
                      <a:pt x="654" y="767"/>
                    </a:lnTo>
                    <a:lnTo>
                      <a:pt x="662" y="752"/>
                    </a:lnTo>
                    <a:lnTo>
                      <a:pt x="654" y="745"/>
                    </a:lnTo>
                    <a:lnTo>
                      <a:pt x="654" y="737"/>
                    </a:lnTo>
                    <a:lnTo>
                      <a:pt x="654" y="729"/>
                    </a:lnTo>
                    <a:lnTo>
                      <a:pt x="662" y="714"/>
                    </a:lnTo>
                    <a:lnTo>
                      <a:pt x="662" y="699"/>
                    </a:lnTo>
                    <a:lnTo>
                      <a:pt x="669" y="684"/>
                    </a:lnTo>
                    <a:lnTo>
                      <a:pt x="669" y="676"/>
                    </a:lnTo>
                    <a:lnTo>
                      <a:pt x="662" y="676"/>
                    </a:lnTo>
                    <a:lnTo>
                      <a:pt x="654" y="676"/>
                    </a:lnTo>
                    <a:lnTo>
                      <a:pt x="646" y="676"/>
                    </a:lnTo>
                    <a:lnTo>
                      <a:pt x="639" y="676"/>
                    </a:lnTo>
                    <a:lnTo>
                      <a:pt x="631" y="676"/>
                    </a:lnTo>
                    <a:lnTo>
                      <a:pt x="624" y="676"/>
                    </a:lnTo>
                    <a:lnTo>
                      <a:pt x="616" y="676"/>
                    </a:lnTo>
                    <a:lnTo>
                      <a:pt x="616" y="661"/>
                    </a:lnTo>
                    <a:lnTo>
                      <a:pt x="616" y="653"/>
                    </a:lnTo>
                    <a:lnTo>
                      <a:pt x="624" y="646"/>
                    </a:lnTo>
                    <a:lnTo>
                      <a:pt x="631" y="646"/>
                    </a:lnTo>
                    <a:lnTo>
                      <a:pt x="624" y="638"/>
                    </a:lnTo>
                    <a:lnTo>
                      <a:pt x="624" y="631"/>
                    </a:lnTo>
                    <a:lnTo>
                      <a:pt x="631" y="631"/>
                    </a:lnTo>
                    <a:lnTo>
                      <a:pt x="631" y="623"/>
                    </a:lnTo>
                    <a:lnTo>
                      <a:pt x="639" y="631"/>
                    </a:lnTo>
                    <a:lnTo>
                      <a:pt x="646" y="631"/>
                    </a:lnTo>
                    <a:lnTo>
                      <a:pt x="654" y="631"/>
                    </a:lnTo>
                    <a:lnTo>
                      <a:pt x="662" y="623"/>
                    </a:lnTo>
                    <a:lnTo>
                      <a:pt x="662" y="615"/>
                    </a:lnTo>
                    <a:lnTo>
                      <a:pt x="669" y="600"/>
                    </a:lnTo>
                    <a:lnTo>
                      <a:pt x="662" y="593"/>
                    </a:lnTo>
                    <a:lnTo>
                      <a:pt x="662" y="585"/>
                    </a:lnTo>
                    <a:lnTo>
                      <a:pt x="654" y="570"/>
                    </a:lnTo>
                    <a:lnTo>
                      <a:pt x="654" y="562"/>
                    </a:lnTo>
                    <a:lnTo>
                      <a:pt x="646" y="547"/>
                    </a:lnTo>
                    <a:lnTo>
                      <a:pt x="646" y="532"/>
                    </a:lnTo>
                    <a:lnTo>
                      <a:pt x="646" y="524"/>
                    </a:lnTo>
                    <a:lnTo>
                      <a:pt x="654" y="509"/>
                    </a:lnTo>
                    <a:lnTo>
                      <a:pt x="662" y="501"/>
                    </a:lnTo>
                    <a:lnTo>
                      <a:pt x="662" y="494"/>
                    </a:lnTo>
                    <a:lnTo>
                      <a:pt x="669" y="471"/>
                    </a:lnTo>
                    <a:lnTo>
                      <a:pt x="677" y="463"/>
                    </a:lnTo>
                    <a:lnTo>
                      <a:pt x="677" y="456"/>
                    </a:lnTo>
                    <a:lnTo>
                      <a:pt x="669" y="448"/>
                    </a:lnTo>
                    <a:lnTo>
                      <a:pt x="669" y="433"/>
                    </a:lnTo>
                    <a:lnTo>
                      <a:pt x="669" y="426"/>
                    </a:lnTo>
                    <a:lnTo>
                      <a:pt x="669" y="410"/>
                    </a:lnTo>
                    <a:lnTo>
                      <a:pt x="669" y="403"/>
                    </a:lnTo>
                    <a:lnTo>
                      <a:pt x="669" y="395"/>
                    </a:lnTo>
                    <a:lnTo>
                      <a:pt x="662" y="388"/>
                    </a:lnTo>
                    <a:lnTo>
                      <a:pt x="654" y="388"/>
                    </a:lnTo>
                    <a:lnTo>
                      <a:pt x="646" y="388"/>
                    </a:lnTo>
                    <a:lnTo>
                      <a:pt x="639" y="380"/>
                    </a:lnTo>
                    <a:lnTo>
                      <a:pt x="631" y="372"/>
                    </a:lnTo>
                    <a:lnTo>
                      <a:pt x="616" y="372"/>
                    </a:lnTo>
                    <a:lnTo>
                      <a:pt x="608" y="365"/>
                    </a:lnTo>
                    <a:lnTo>
                      <a:pt x="608" y="357"/>
                    </a:lnTo>
                    <a:lnTo>
                      <a:pt x="601" y="350"/>
                    </a:lnTo>
                    <a:lnTo>
                      <a:pt x="608" y="342"/>
                    </a:lnTo>
                    <a:lnTo>
                      <a:pt x="608" y="334"/>
                    </a:lnTo>
                    <a:lnTo>
                      <a:pt x="616" y="327"/>
                    </a:lnTo>
                    <a:lnTo>
                      <a:pt x="624" y="319"/>
                    </a:lnTo>
                    <a:lnTo>
                      <a:pt x="624" y="312"/>
                    </a:lnTo>
                    <a:lnTo>
                      <a:pt x="624" y="304"/>
                    </a:lnTo>
                    <a:lnTo>
                      <a:pt x="616" y="296"/>
                    </a:lnTo>
                    <a:lnTo>
                      <a:pt x="616" y="274"/>
                    </a:lnTo>
                    <a:lnTo>
                      <a:pt x="616" y="258"/>
                    </a:lnTo>
                    <a:lnTo>
                      <a:pt x="608" y="251"/>
                    </a:lnTo>
                    <a:lnTo>
                      <a:pt x="608" y="243"/>
                    </a:lnTo>
                    <a:lnTo>
                      <a:pt x="616" y="236"/>
                    </a:lnTo>
                    <a:lnTo>
                      <a:pt x="624" y="243"/>
                    </a:lnTo>
                    <a:lnTo>
                      <a:pt x="631" y="243"/>
                    </a:lnTo>
                    <a:lnTo>
                      <a:pt x="631" y="251"/>
                    </a:lnTo>
                    <a:lnTo>
                      <a:pt x="646" y="258"/>
                    </a:lnTo>
                    <a:lnTo>
                      <a:pt x="654" y="258"/>
                    </a:lnTo>
                    <a:lnTo>
                      <a:pt x="662" y="258"/>
                    </a:lnTo>
                    <a:lnTo>
                      <a:pt x="662" y="251"/>
                    </a:lnTo>
                    <a:lnTo>
                      <a:pt x="669" y="243"/>
                    </a:lnTo>
                    <a:lnTo>
                      <a:pt x="669" y="236"/>
                    </a:lnTo>
                    <a:lnTo>
                      <a:pt x="669" y="228"/>
                    </a:lnTo>
                    <a:lnTo>
                      <a:pt x="669" y="220"/>
                    </a:lnTo>
                    <a:lnTo>
                      <a:pt x="669" y="213"/>
                    </a:lnTo>
                    <a:lnTo>
                      <a:pt x="677" y="205"/>
                    </a:lnTo>
                    <a:lnTo>
                      <a:pt x="684" y="205"/>
                    </a:lnTo>
                    <a:lnTo>
                      <a:pt x="692" y="213"/>
                    </a:lnTo>
                    <a:lnTo>
                      <a:pt x="700" y="213"/>
                    </a:lnTo>
                    <a:lnTo>
                      <a:pt x="715" y="213"/>
                    </a:lnTo>
                    <a:lnTo>
                      <a:pt x="723" y="213"/>
                    </a:lnTo>
                    <a:lnTo>
                      <a:pt x="730" y="213"/>
                    </a:lnTo>
                    <a:lnTo>
                      <a:pt x="730" y="205"/>
                    </a:lnTo>
                    <a:lnTo>
                      <a:pt x="730" y="198"/>
                    </a:lnTo>
                    <a:lnTo>
                      <a:pt x="738" y="198"/>
                    </a:lnTo>
                    <a:lnTo>
                      <a:pt x="745" y="182"/>
                    </a:lnTo>
                    <a:lnTo>
                      <a:pt x="753" y="175"/>
                    </a:lnTo>
                    <a:lnTo>
                      <a:pt x="761" y="167"/>
                    </a:lnTo>
                    <a:lnTo>
                      <a:pt x="768" y="152"/>
                    </a:lnTo>
                    <a:lnTo>
                      <a:pt x="768" y="144"/>
                    </a:lnTo>
                    <a:lnTo>
                      <a:pt x="761" y="144"/>
                    </a:lnTo>
                    <a:lnTo>
                      <a:pt x="753" y="137"/>
                    </a:lnTo>
                    <a:lnTo>
                      <a:pt x="745" y="129"/>
                    </a:lnTo>
                    <a:lnTo>
                      <a:pt x="745" y="114"/>
                    </a:lnTo>
                    <a:lnTo>
                      <a:pt x="745" y="106"/>
                    </a:lnTo>
                    <a:lnTo>
                      <a:pt x="738" y="99"/>
                    </a:lnTo>
                    <a:lnTo>
                      <a:pt x="730" y="106"/>
                    </a:lnTo>
                    <a:lnTo>
                      <a:pt x="723" y="106"/>
                    </a:lnTo>
                    <a:lnTo>
                      <a:pt x="723" y="99"/>
                    </a:lnTo>
                    <a:lnTo>
                      <a:pt x="715" y="91"/>
                    </a:lnTo>
                    <a:lnTo>
                      <a:pt x="707" y="91"/>
                    </a:lnTo>
                    <a:lnTo>
                      <a:pt x="700" y="91"/>
                    </a:lnTo>
                    <a:lnTo>
                      <a:pt x="692" y="91"/>
                    </a:lnTo>
                    <a:lnTo>
                      <a:pt x="692" y="99"/>
                    </a:lnTo>
                    <a:lnTo>
                      <a:pt x="692" y="106"/>
                    </a:lnTo>
                    <a:lnTo>
                      <a:pt x="684" y="106"/>
                    </a:lnTo>
                    <a:lnTo>
                      <a:pt x="677" y="106"/>
                    </a:lnTo>
                    <a:lnTo>
                      <a:pt x="662" y="106"/>
                    </a:lnTo>
                    <a:lnTo>
                      <a:pt x="654" y="106"/>
                    </a:lnTo>
                    <a:lnTo>
                      <a:pt x="662" y="99"/>
                    </a:lnTo>
                    <a:lnTo>
                      <a:pt x="662" y="91"/>
                    </a:lnTo>
                    <a:lnTo>
                      <a:pt x="662" y="84"/>
                    </a:lnTo>
                    <a:lnTo>
                      <a:pt x="654" y="91"/>
                    </a:lnTo>
                    <a:lnTo>
                      <a:pt x="646" y="91"/>
                    </a:lnTo>
                    <a:lnTo>
                      <a:pt x="639" y="91"/>
                    </a:lnTo>
                    <a:lnTo>
                      <a:pt x="631" y="91"/>
                    </a:lnTo>
                    <a:lnTo>
                      <a:pt x="624" y="84"/>
                    </a:lnTo>
                    <a:lnTo>
                      <a:pt x="616" y="84"/>
                    </a:lnTo>
                    <a:lnTo>
                      <a:pt x="608" y="84"/>
                    </a:lnTo>
                    <a:lnTo>
                      <a:pt x="601" y="84"/>
                    </a:lnTo>
                    <a:lnTo>
                      <a:pt x="593" y="91"/>
                    </a:lnTo>
                    <a:lnTo>
                      <a:pt x="586" y="106"/>
                    </a:lnTo>
                    <a:lnTo>
                      <a:pt x="586" y="84"/>
                    </a:lnTo>
                    <a:lnTo>
                      <a:pt x="586" y="68"/>
                    </a:lnTo>
                    <a:lnTo>
                      <a:pt x="586" y="61"/>
                    </a:lnTo>
                    <a:lnTo>
                      <a:pt x="578" y="61"/>
                    </a:lnTo>
                    <a:lnTo>
                      <a:pt x="570" y="61"/>
                    </a:lnTo>
                    <a:lnTo>
                      <a:pt x="555" y="61"/>
                    </a:lnTo>
                    <a:lnTo>
                      <a:pt x="532" y="53"/>
                    </a:lnTo>
                    <a:lnTo>
                      <a:pt x="532" y="38"/>
                    </a:lnTo>
                    <a:lnTo>
                      <a:pt x="532" y="30"/>
                    </a:lnTo>
                    <a:lnTo>
                      <a:pt x="532" y="23"/>
                    </a:lnTo>
                    <a:lnTo>
                      <a:pt x="525" y="15"/>
                    </a:lnTo>
                    <a:lnTo>
                      <a:pt x="525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44538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18" name="Freeform 1228"/>
              <p:cNvSpPr>
                <a:spLocks/>
              </p:cNvSpPr>
              <p:nvPr/>
            </p:nvSpPr>
            <p:spPr bwMode="auto">
              <a:xfrm>
                <a:off x="2967144" y="3990290"/>
                <a:ext cx="1393826" cy="1217610"/>
              </a:xfrm>
              <a:custGeom>
                <a:avLst/>
                <a:gdLst>
                  <a:gd name="T0" fmla="*/ 2147483647 w 1088"/>
                  <a:gd name="T1" fmla="*/ 2147483647 h 897"/>
                  <a:gd name="T2" fmla="*/ 2147483647 w 1088"/>
                  <a:gd name="T3" fmla="*/ 2147483647 h 897"/>
                  <a:gd name="T4" fmla="*/ 2147483647 w 1088"/>
                  <a:gd name="T5" fmla="*/ 2147483647 h 897"/>
                  <a:gd name="T6" fmla="*/ 2147483647 w 1088"/>
                  <a:gd name="T7" fmla="*/ 2147483647 h 897"/>
                  <a:gd name="T8" fmla="*/ 2147483647 w 1088"/>
                  <a:gd name="T9" fmla="*/ 2147483647 h 897"/>
                  <a:gd name="T10" fmla="*/ 2147483647 w 1088"/>
                  <a:gd name="T11" fmla="*/ 2147483647 h 897"/>
                  <a:gd name="T12" fmla="*/ 2147483647 w 1088"/>
                  <a:gd name="T13" fmla="*/ 2147483647 h 897"/>
                  <a:gd name="T14" fmla="*/ 2147483647 w 1088"/>
                  <a:gd name="T15" fmla="*/ 2147483647 h 897"/>
                  <a:gd name="T16" fmla="*/ 2147483647 w 1088"/>
                  <a:gd name="T17" fmla="*/ 2147483647 h 897"/>
                  <a:gd name="T18" fmla="*/ 2147483647 w 1088"/>
                  <a:gd name="T19" fmla="*/ 2147483647 h 897"/>
                  <a:gd name="T20" fmla="*/ 2147483647 w 1088"/>
                  <a:gd name="T21" fmla="*/ 2147483647 h 897"/>
                  <a:gd name="T22" fmla="*/ 2147483647 w 1088"/>
                  <a:gd name="T23" fmla="*/ 2147483647 h 897"/>
                  <a:gd name="T24" fmla="*/ 2147483647 w 1088"/>
                  <a:gd name="T25" fmla="*/ 2147483647 h 897"/>
                  <a:gd name="T26" fmla="*/ 2147483647 w 1088"/>
                  <a:gd name="T27" fmla="*/ 2147483647 h 897"/>
                  <a:gd name="T28" fmla="*/ 2147483647 w 1088"/>
                  <a:gd name="T29" fmla="*/ 2147483647 h 897"/>
                  <a:gd name="T30" fmla="*/ 2147483647 w 1088"/>
                  <a:gd name="T31" fmla="*/ 2147483647 h 897"/>
                  <a:gd name="T32" fmla="*/ 2147483647 w 1088"/>
                  <a:gd name="T33" fmla="*/ 0 h 897"/>
                  <a:gd name="T34" fmla="*/ 2147483647 w 1088"/>
                  <a:gd name="T35" fmla="*/ 2147483647 h 897"/>
                  <a:gd name="T36" fmla="*/ 2147483647 w 1088"/>
                  <a:gd name="T37" fmla="*/ 2147483647 h 897"/>
                  <a:gd name="T38" fmla="*/ 2147483647 w 1088"/>
                  <a:gd name="T39" fmla="*/ 2147483647 h 897"/>
                  <a:gd name="T40" fmla="*/ 2147483647 w 1088"/>
                  <a:gd name="T41" fmla="*/ 2147483647 h 897"/>
                  <a:gd name="T42" fmla="*/ 2147483647 w 1088"/>
                  <a:gd name="T43" fmla="*/ 0 h 897"/>
                  <a:gd name="T44" fmla="*/ 2147483647 w 1088"/>
                  <a:gd name="T45" fmla="*/ 2147483647 h 897"/>
                  <a:gd name="T46" fmla="*/ 2147483647 w 1088"/>
                  <a:gd name="T47" fmla="*/ 2147483647 h 897"/>
                  <a:gd name="T48" fmla="*/ 2147483647 w 1088"/>
                  <a:gd name="T49" fmla="*/ 2147483647 h 897"/>
                  <a:gd name="T50" fmla="*/ 2147483647 w 1088"/>
                  <a:gd name="T51" fmla="*/ 2147483647 h 897"/>
                  <a:gd name="T52" fmla="*/ 2147483647 w 1088"/>
                  <a:gd name="T53" fmla="*/ 2147483647 h 897"/>
                  <a:gd name="T54" fmla="*/ 2147483647 w 1088"/>
                  <a:gd name="T55" fmla="*/ 2147483647 h 897"/>
                  <a:gd name="T56" fmla="*/ 2147483647 w 1088"/>
                  <a:gd name="T57" fmla="*/ 2147483647 h 897"/>
                  <a:gd name="T58" fmla="*/ 2147483647 w 1088"/>
                  <a:gd name="T59" fmla="*/ 2147483647 h 897"/>
                  <a:gd name="T60" fmla="*/ 2147483647 w 1088"/>
                  <a:gd name="T61" fmla="*/ 2147483647 h 897"/>
                  <a:gd name="T62" fmla="*/ 2147483647 w 1088"/>
                  <a:gd name="T63" fmla="*/ 2147483647 h 897"/>
                  <a:gd name="T64" fmla="*/ 2147483647 w 1088"/>
                  <a:gd name="T65" fmla="*/ 2147483647 h 897"/>
                  <a:gd name="T66" fmla="*/ 2147483647 w 1088"/>
                  <a:gd name="T67" fmla="*/ 2147483647 h 897"/>
                  <a:gd name="T68" fmla="*/ 2147483647 w 1088"/>
                  <a:gd name="T69" fmla="*/ 2147483647 h 897"/>
                  <a:gd name="T70" fmla="*/ 2147483647 w 1088"/>
                  <a:gd name="T71" fmla="*/ 2147483647 h 897"/>
                  <a:gd name="T72" fmla="*/ 2147483647 w 1088"/>
                  <a:gd name="T73" fmla="*/ 2147483647 h 897"/>
                  <a:gd name="T74" fmla="*/ 2147483647 w 1088"/>
                  <a:gd name="T75" fmla="*/ 2147483647 h 897"/>
                  <a:gd name="T76" fmla="*/ 2147483647 w 1088"/>
                  <a:gd name="T77" fmla="*/ 2147483647 h 897"/>
                  <a:gd name="T78" fmla="*/ 2147483647 w 1088"/>
                  <a:gd name="T79" fmla="*/ 2147483647 h 897"/>
                  <a:gd name="T80" fmla="*/ 2147483647 w 1088"/>
                  <a:gd name="T81" fmla="*/ 2147483647 h 897"/>
                  <a:gd name="T82" fmla="*/ 2147483647 w 1088"/>
                  <a:gd name="T83" fmla="*/ 2147483647 h 897"/>
                  <a:gd name="T84" fmla="*/ 2147483647 w 1088"/>
                  <a:gd name="T85" fmla="*/ 2147483647 h 897"/>
                  <a:gd name="T86" fmla="*/ 2147483647 w 1088"/>
                  <a:gd name="T87" fmla="*/ 2147483647 h 897"/>
                  <a:gd name="T88" fmla="*/ 2147483647 w 1088"/>
                  <a:gd name="T89" fmla="*/ 2147483647 h 897"/>
                  <a:gd name="T90" fmla="*/ 2147483647 w 1088"/>
                  <a:gd name="T91" fmla="*/ 2147483647 h 897"/>
                  <a:gd name="T92" fmla="*/ 2147483647 w 1088"/>
                  <a:gd name="T93" fmla="*/ 2147483647 h 897"/>
                  <a:gd name="T94" fmla="*/ 2147483647 w 1088"/>
                  <a:gd name="T95" fmla="*/ 2147483647 h 897"/>
                  <a:gd name="T96" fmla="*/ 2147483647 w 1088"/>
                  <a:gd name="T97" fmla="*/ 2147483647 h 897"/>
                  <a:gd name="T98" fmla="*/ 2147483647 w 1088"/>
                  <a:gd name="T99" fmla="*/ 2147483647 h 897"/>
                  <a:gd name="T100" fmla="*/ 2147483647 w 1088"/>
                  <a:gd name="T101" fmla="*/ 2147483647 h 897"/>
                  <a:gd name="T102" fmla="*/ 2147483647 w 1088"/>
                  <a:gd name="T103" fmla="*/ 2147483647 h 897"/>
                  <a:gd name="T104" fmla="*/ 2147483647 w 1088"/>
                  <a:gd name="T105" fmla="*/ 2147483647 h 897"/>
                  <a:gd name="T106" fmla="*/ 2147483647 w 1088"/>
                  <a:gd name="T107" fmla="*/ 2147483647 h 897"/>
                  <a:gd name="T108" fmla="*/ 2147483647 w 1088"/>
                  <a:gd name="T109" fmla="*/ 2147483647 h 897"/>
                  <a:gd name="T110" fmla="*/ 2147483647 w 1088"/>
                  <a:gd name="T111" fmla="*/ 2147483647 h 897"/>
                  <a:gd name="T112" fmla="*/ 2147483647 w 1088"/>
                  <a:gd name="T113" fmla="*/ 2147483647 h 89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088"/>
                  <a:gd name="T172" fmla="*/ 0 h 897"/>
                  <a:gd name="T173" fmla="*/ 1088 w 1088"/>
                  <a:gd name="T174" fmla="*/ 897 h 89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088" h="897">
                    <a:moveTo>
                      <a:pt x="1050" y="616"/>
                    </a:moveTo>
                    <a:lnTo>
                      <a:pt x="1050" y="593"/>
                    </a:lnTo>
                    <a:lnTo>
                      <a:pt x="1073" y="593"/>
                    </a:lnTo>
                    <a:lnTo>
                      <a:pt x="1088" y="593"/>
                    </a:lnTo>
                    <a:lnTo>
                      <a:pt x="1088" y="585"/>
                    </a:lnTo>
                    <a:lnTo>
                      <a:pt x="1081" y="570"/>
                    </a:lnTo>
                    <a:lnTo>
                      <a:pt x="1073" y="570"/>
                    </a:lnTo>
                    <a:lnTo>
                      <a:pt x="1058" y="563"/>
                    </a:lnTo>
                    <a:lnTo>
                      <a:pt x="1050" y="563"/>
                    </a:lnTo>
                    <a:lnTo>
                      <a:pt x="1043" y="555"/>
                    </a:lnTo>
                    <a:lnTo>
                      <a:pt x="1035" y="547"/>
                    </a:lnTo>
                    <a:lnTo>
                      <a:pt x="1035" y="540"/>
                    </a:lnTo>
                    <a:lnTo>
                      <a:pt x="1043" y="532"/>
                    </a:lnTo>
                    <a:lnTo>
                      <a:pt x="1043" y="525"/>
                    </a:lnTo>
                    <a:lnTo>
                      <a:pt x="1043" y="517"/>
                    </a:lnTo>
                    <a:lnTo>
                      <a:pt x="1050" y="509"/>
                    </a:lnTo>
                    <a:lnTo>
                      <a:pt x="1058" y="509"/>
                    </a:lnTo>
                    <a:lnTo>
                      <a:pt x="1081" y="502"/>
                    </a:lnTo>
                    <a:lnTo>
                      <a:pt x="1081" y="494"/>
                    </a:lnTo>
                    <a:lnTo>
                      <a:pt x="1088" y="487"/>
                    </a:lnTo>
                    <a:lnTo>
                      <a:pt x="1081" y="464"/>
                    </a:lnTo>
                    <a:lnTo>
                      <a:pt x="1073" y="464"/>
                    </a:lnTo>
                    <a:lnTo>
                      <a:pt x="1065" y="449"/>
                    </a:lnTo>
                    <a:lnTo>
                      <a:pt x="1058" y="441"/>
                    </a:lnTo>
                    <a:lnTo>
                      <a:pt x="1043" y="433"/>
                    </a:lnTo>
                    <a:lnTo>
                      <a:pt x="1035" y="433"/>
                    </a:lnTo>
                    <a:lnTo>
                      <a:pt x="1027" y="426"/>
                    </a:lnTo>
                    <a:lnTo>
                      <a:pt x="1012" y="426"/>
                    </a:lnTo>
                    <a:lnTo>
                      <a:pt x="1004" y="418"/>
                    </a:lnTo>
                    <a:lnTo>
                      <a:pt x="997" y="411"/>
                    </a:lnTo>
                    <a:lnTo>
                      <a:pt x="982" y="395"/>
                    </a:lnTo>
                    <a:lnTo>
                      <a:pt x="966" y="403"/>
                    </a:lnTo>
                    <a:lnTo>
                      <a:pt x="951" y="403"/>
                    </a:lnTo>
                    <a:lnTo>
                      <a:pt x="936" y="403"/>
                    </a:lnTo>
                    <a:lnTo>
                      <a:pt x="928" y="403"/>
                    </a:lnTo>
                    <a:lnTo>
                      <a:pt x="921" y="395"/>
                    </a:lnTo>
                    <a:lnTo>
                      <a:pt x="944" y="350"/>
                    </a:lnTo>
                    <a:lnTo>
                      <a:pt x="951" y="350"/>
                    </a:lnTo>
                    <a:lnTo>
                      <a:pt x="951" y="357"/>
                    </a:lnTo>
                    <a:lnTo>
                      <a:pt x="959" y="365"/>
                    </a:lnTo>
                    <a:lnTo>
                      <a:pt x="966" y="357"/>
                    </a:lnTo>
                    <a:lnTo>
                      <a:pt x="974" y="342"/>
                    </a:lnTo>
                    <a:lnTo>
                      <a:pt x="959" y="342"/>
                    </a:lnTo>
                    <a:lnTo>
                      <a:pt x="951" y="335"/>
                    </a:lnTo>
                    <a:lnTo>
                      <a:pt x="951" y="327"/>
                    </a:lnTo>
                    <a:lnTo>
                      <a:pt x="951" y="319"/>
                    </a:lnTo>
                    <a:lnTo>
                      <a:pt x="951" y="312"/>
                    </a:lnTo>
                    <a:lnTo>
                      <a:pt x="959" y="304"/>
                    </a:lnTo>
                    <a:lnTo>
                      <a:pt x="966" y="297"/>
                    </a:lnTo>
                    <a:lnTo>
                      <a:pt x="974" y="297"/>
                    </a:lnTo>
                    <a:lnTo>
                      <a:pt x="974" y="289"/>
                    </a:lnTo>
                    <a:lnTo>
                      <a:pt x="974" y="281"/>
                    </a:lnTo>
                    <a:lnTo>
                      <a:pt x="974" y="274"/>
                    </a:lnTo>
                    <a:lnTo>
                      <a:pt x="966" y="266"/>
                    </a:lnTo>
                    <a:lnTo>
                      <a:pt x="966" y="251"/>
                    </a:lnTo>
                    <a:lnTo>
                      <a:pt x="974" y="243"/>
                    </a:lnTo>
                    <a:lnTo>
                      <a:pt x="982" y="243"/>
                    </a:lnTo>
                    <a:lnTo>
                      <a:pt x="989" y="236"/>
                    </a:lnTo>
                    <a:lnTo>
                      <a:pt x="989" y="228"/>
                    </a:lnTo>
                    <a:lnTo>
                      <a:pt x="989" y="221"/>
                    </a:lnTo>
                    <a:lnTo>
                      <a:pt x="989" y="213"/>
                    </a:lnTo>
                    <a:lnTo>
                      <a:pt x="982" y="205"/>
                    </a:lnTo>
                    <a:lnTo>
                      <a:pt x="966" y="205"/>
                    </a:lnTo>
                    <a:lnTo>
                      <a:pt x="959" y="205"/>
                    </a:lnTo>
                    <a:lnTo>
                      <a:pt x="959" y="198"/>
                    </a:lnTo>
                    <a:lnTo>
                      <a:pt x="959" y="190"/>
                    </a:lnTo>
                    <a:lnTo>
                      <a:pt x="951" y="190"/>
                    </a:lnTo>
                    <a:lnTo>
                      <a:pt x="944" y="190"/>
                    </a:lnTo>
                    <a:lnTo>
                      <a:pt x="936" y="190"/>
                    </a:lnTo>
                    <a:lnTo>
                      <a:pt x="936" y="183"/>
                    </a:lnTo>
                    <a:lnTo>
                      <a:pt x="928" y="183"/>
                    </a:lnTo>
                    <a:lnTo>
                      <a:pt x="928" y="175"/>
                    </a:lnTo>
                    <a:lnTo>
                      <a:pt x="936" y="167"/>
                    </a:lnTo>
                    <a:lnTo>
                      <a:pt x="936" y="160"/>
                    </a:lnTo>
                    <a:lnTo>
                      <a:pt x="944" y="152"/>
                    </a:lnTo>
                    <a:lnTo>
                      <a:pt x="951" y="145"/>
                    </a:lnTo>
                    <a:lnTo>
                      <a:pt x="959" y="137"/>
                    </a:lnTo>
                    <a:lnTo>
                      <a:pt x="966" y="129"/>
                    </a:lnTo>
                    <a:lnTo>
                      <a:pt x="959" y="122"/>
                    </a:lnTo>
                    <a:lnTo>
                      <a:pt x="951" y="114"/>
                    </a:lnTo>
                    <a:lnTo>
                      <a:pt x="944" y="114"/>
                    </a:lnTo>
                    <a:lnTo>
                      <a:pt x="936" y="114"/>
                    </a:lnTo>
                    <a:lnTo>
                      <a:pt x="928" y="114"/>
                    </a:lnTo>
                    <a:lnTo>
                      <a:pt x="913" y="122"/>
                    </a:lnTo>
                    <a:lnTo>
                      <a:pt x="898" y="122"/>
                    </a:lnTo>
                    <a:lnTo>
                      <a:pt x="890" y="114"/>
                    </a:lnTo>
                    <a:lnTo>
                      <a:pt x="883" y="114"/>
                    </a:lnTo>
                    <a:lnTo>
                      <a:pt x="883" y="99"/>
                    </a:lnTo>
                    <a:lnTo>
                      <a:pt x="875" y="99"/>
                    </a:lnTo>
                    <a:lnTo>
                      <a:pt x="868" y="91"/>
                    </a:lnTo>
                    <a:lnTo>
                      <a:pt x="860" y="91"/>
                    </a:lnTo>
                    <a:lnTo>
                      <a:pt x="860" y="76"/>
                    </a:lnTo>
                    <a:lnTo>
                      <a:pt x="852" y="84"/>
                    </a:lnTo>
                    <a:lnTo>
                      <a:pt x="845" y="84"/>
                    </a:lnTo>
                    <a:lnTo>
                      <a:pt x="837" y="76"/>
                    </a:lnTo>
                    <a:lnTo>
                      <a:pt x="822" y="76"/>
                    </a:lnTo>
                    <a:lnTo>
                      <a:pt x="807" y="84"/>
                    </a:lnTo>
                    <a:lnTo>
                      <a:pt x="807" y="76"/>
                    </a:lnTo>
                    <a:lnTo>
                      <a:pt x="799" y="76"/>
                    </a:lnTo>
                    <a:lnTo>
                      <a:pt x="791" y="76"/>
                    </a:lnTo>
                    <a:lnTo>
                      <a:pt x="784" y="76"/>
                    </a:lnTo>
                    <a:lnTo>
                      <a:pt x="776" y="76"/>
                    </a:lnTo>
                    <a:lnTo>
                      <a:pt x="761" y="76"/>
                    </a:lnTo>
                    <a:lnTo>
                      <a:pt x="746" y="76"/>
                    </a:lnTo>
                    <a:lnTo>
                      <a:pt x="738" y="69"/>
                    </a:lnTo>
                    <a:lnTo>
                      <a:pt x="731" y="61"/>
                    </a:lnTo>
                    <a:lnTo>
                      <a:pt x="731" y="53"/>
                    </a:lnTo>
                    <a:lnTo>
                      <a:pt x="723" y="53"/>
                    </a:lnTo>
                    <a:lnTo>
                      <a:pt x="715" y="53"/>
                    </a:lnTo>
                    <a:lnTo>
                      <a:pt x="708" y="61"/>
                    </a:lnTo>
                    <a:lnTo>
                      <a:pt x="700" y="69"/>
                    </a:lnTo>
                    <a:lnTo>
                      <a:pt x="693" y="69"/>
                    </a:lnTo>
                    <a:lnTo>
                      <a:pt x="685" y="76"/>
                    </a:lnTo>
                    <a:lnTo>
                      <a:pt x="677" y="76"/>
                    </a:lnTo>
                    <a:lnTo>
                      <a:pt x="670" y="76"/>
                    </a:lnTo>
                    <a:lnTo>
                      <a:pt x="662" y="84"/>
                    </a:lnTo>
                    <a:lnTo>
                      <a:pt x="655" y="84"/>
                    </a:lnTo>
                    <a:lnTo>
                      <a:pt x="647" y="76"/>
                    </a:lnTo>
                    <a:lnTo>
                      <a:pt x="647" y="69"/>
                    </a:lnTo>
                    <a:lnTo>
                      <a:pt x="639" y="61"/>
                    </a:lnTo>
                    <a:lnTo>
                      <a:pt x="632" y="69"/>
                    </a:lnTo>
                    <a:lnTo>
                      <a:pt x="624" y="69"/>
                    </a:lnTo>
                    <a:lnTo>
                      <a:pt x="617" y="61"/>
                    </a:lnTo>
                    <a:lnTo>
                      <a:pt x="617" y="53"/>
                    </a:lnTo>
                    <a:lnTo>
                      <a:pt x="617" y="46"/>
                    </a:lnTo>
                    <a:lnTo>
                      <a:pt x="624" y="38"/>
                    </a:lnTo>
                    <a:lnTo>
                      <a:pt x="624" y="31"/>
                    </a:lnTo>
                    <a:lnTo>
                      <a:pt x="624" y="23"/>
                    </a:lnTo>
                    <a:lnTo>
                      <a:pt x="617" y="15"/>
                    </a:lnTo>
                    <a:lnTo>
                      <a:pt x="609" y="15"/>
                    </a:lnTo>
                    <a:lnTo>
                      <a:pt x="601" y="8"/>
                    </a:lnTo>
                    <a:lnTo>
                      <a:pt x="594" y="8"/>
                    </a:lnTo>
                    <a:lnTo>
                      <a:pt x="586" y="0"/>
                    </a:lnTo>
                    <a:lnTo>
                      <a:pt x="578" y="0"/>
                    </a:lnTo>
                    <a:lnTo>
                      <a:pt x="571" y="0"/>
                    </a:lnTo>
                    <a:lnTo>
                      <a:pt x="556" y="0"/>
                    </a:lnTo>
                    <a:lnTo>
                      <a:pt x="548" y="8"/>
                    </a:lnTo>
                    <a:lnTo>
                      <a:pt x="540" y="8"/>
                    </a:lnTo>
                    <a:lnTo>
                      <a:pt x="540" y="15"/>
                    </a:lnTo>
                    <a:lnTo>
                      <a:pt x="540" y="23"/>
                    </a:lnTo>
                    <a:lnTo>
                      <a:pt x="540" y="38"/>
                    </a:lnTo>
                    <a:lnTo>
                      <a:pt x="540" y="46"/>
                    </a:lnTo>
                    <a:lnTo>
                      <a:pt x="540" y="53"/>
                    </a:lnTo>
                    <a:lnTo>
                      <a:pt x="533" y="53"/>
                    </a:lnTo>
                    <a:lnTo>
                      <a:pt x="525" y="61"/>
                    </a:lnTo>
                    <a:lnTo>
                      <a:pt x="518" y="61"/>
                    </a:lnTo>
                    <a:lnTo>
                      <a:pt x="510" y="53"/>
                    </a:lnTo>
                    <a:lnTo>
                      <a:pt x="502" y="46"/>
                    </a:lnTo>
                    <a:lnTo>
                      <a:pt x="495" y="46"/>
                    </a:lnTo>
                    <a:lnTo>
                      <a:pt x="487" y="38"/>
                    </a:lnTo>
                    <a:lnTo>
                      <a:pt x="487" y="31"/>
                    </a:lnTo>
                    <a:lnTo>
                      <a:pt x="487" y="23"/>
                    </a:lnTo>
                    <a:lnTo>
                      <a:pt x="480" y="23"/>
                    </a:lnTo>
                    <a:lnTo>
                      <a:pt x="472" y="23"/>
                    </a:lnTo>
                    <a:lnTo>
                      <a:pt x="464" y="23"/>
                    </a:lnTo>
                    <a:lnTo>
                      <a:pt x="457" y="23"/>
                    </a:lnTo>
                    <a:lnTo>
                      <a:pt x="449" y="15"/>
                    </a:lnTo>
                    <a:lnTo>
                      <a:pt x="449" y="8"/>
                    </a:lnTo>
                    <a:lnTo>
                      <a:pt x="442" y="0"/>
                    </a:lnTo>
                    <a:lnTo>
                      <a:pt x="434" y="8"/>
                    </a:lnTo>
                    <a:lnTo>
                      <a:pt x="426" y="15"/>
                    </a:lnTo>
                    <a:lnTo>
                      <a:pt x="426" y="23"/>
                    </a:lnTo>
                    <a:lnTo>
                      <a:pt x="419" y="31"/>
                    </a:lnTo>
                    <a:lnTo>
                      <a:pt x="411" y="31"/>
                    </a:lnTo>
                    <a:lnTo>
                      <a:pt x="404" y="31"/>
                    </a:lnTo>
                    <a:lnTo>
                      <a:pt x="396" y="23"/>
                    </a:lnTo>
                    <a:lnTo>
                      <a:pt x="388" y="15"/>
                    </a:lnTo>
                    <a:lnTo>
                      <a:pt x="373" y="8"/>
                    </a:lnTo>
                    <a:lnTo>
                      <a:pt x="373" y="0"/>
                    </a:lnTo>
                    <a:lnTo>
                      <a:pt x="365" y="0"/>
                    </a:lnTo>
                    <a:lnTo>
                      <a:pt x="358" y="0"/>
                    </a:lnTo>
                    <a:lnTo>
                      <a:pt x="350" y="0"/>
                    </a:lnTo>
                    <a:lnTo>
                      <a:pt x="343" y="8"/>
                    </a:lnTo>
                    <a:lnTo>
                      <a:pt x="335" y="8"/>
                    </a:lnTo>
                    <a:lnTo>
                      <a:pt x="327" y="0"/>
                    </a:lnTo>
                    <a:lnTo>
                      <a:pt x="320" y="0"/>
                    </a:lnTo>
                    <a:lnTo>
                      <a:pt x="312" y="8"/>
                    </a:lnTo>
                    <a:lnTo>
                      <a:pt x="312" y="15"/>
                    </a:lnTo>
                    <a:lnTo>
                      <a:pt x="305" y="23"/>
                    </a:lnTo>
                    <a:lnTo>
                      <a:pt x="305" y="38"/>
                    </a:lnTo>
                    <a:lnTo>
                      <a:pt x="297" y="38"/>
                    </a:lnTo>
                    <a:lnTo>
                      <a:pt x="289" y="38"/>
                    </a:lnTo>
                    <a:lnTo>
                      <a:pt x="282" y="38"/>
                    </a:lnTo>
                    <a:lnTo>
                      <a:pt x="267" y="38"/>
                    </a:lnTo>
                    <a:lnTo>
                      <a:pt x="259" y="46"/>
                    </a:lnTo>
                    <a:lnTo>
                      <a:pt x="259" y="53"/>
                    </a:lnTo>
                    <a:lnTo>
                      <a:pt x="251" y="61"/>
                    </a:lnTo>
                    <a:lnTo>
                      <a:pt x="251" y="76"/>
                    </a:lnTo>
                    <a:lnTo>
                      <a:pt x="251" y="84"/>
                    </a:lnTo>
                    <a:lnTo>
                      <a:pt x="244" y="84"/>
                    </a:lnTo>
                    <a:lnTo>
                      <a:pt x="236" y="84"/>
                    </a:lnTo>
                    <a:lnTo>
                      <a:pt x="229" y="91"/>
                    </a:lnTo>
                    <a:lnTo>
                      <a:pt x="221" y="91"/>
                    </a:lnTo>
                    <a:lnTo>
                      <a:pt x="221" y="99"/>
                    </a:lnTo>
                    <a:lnTo>
                      <a:pt x="213" y="114"/>
                    </a:lnTo>
                    <a:lnTo>
                      <a:pt x="213" y="122"/>
                    </a:lnTo>
                    <a:lnTo>
                      <a:pt x="213" y="129"/>
                    </a:lnTo>
                    <a:lnTo>
                      <a:pt x="221" y="137"/>
                    </a:lnTo>
                    <a:lnTo>
                      <a:pt x="221" y="145"/>
                    </a:lnTo>
                    <a:lnTo>
                      <a:pt x="213" y="145"/>
                    </a:lnTo>
                    <a:lnTo>
                      <a:pt x="206" y="152"/>
                    </a:lnTo>
                    <a:lnTo>
                      <a:pt x="198" y="145"/>
                    </a:lnTo>
                    <a:lnTo>
                      <a:pt x="190" y="152"/>
                    </a:lnTo>
                    <a:lnTo>
                      <a:pt x="198" y="152"/>
                    </a:lnTo>
                    <a:lnTo>
                      <a:pt x="198" y="160"/>
                    </a:lnTo>
                    <a:lnTo>
                      <a:pt x="206" y="167"/>
                    </a:lnTo>
                    <a:lnTo>
                      <a:pt x="198" y="183"/>
                    </a:lnTo>
                    <a:lnTo>
                      <a:pt x="190" y="190"/>
                    </a:lnTo>
                    <a:lnTo>
                      <a:pt x="190" y="198"/>
                    </a:lnTo>
                    <a:lnTo>
                      <a:pt x="183" y="205"/>
                    </a:lnTo>
                    <a:lnTo>
                      <a:pt x="183" y="213"/>
                    </a:lnTo>
                    <a:lnTo>
                      <a:pt x="175" y="213"/>
                    </a:lnTo>
                    <a:lnTo>
                      <a:pt x="168" y="221"/>
                    </a:lnTo>
                    <a:lnTo>
                      <a:pt x="160" y="221"/>
                    </a:lnTo>
                    <a:lnTo>
                      <a:pt x="152" y="221"/>
                    </a:lnTo>
                    <a:lnTo>
                      <a:pt x="145" y="213"/>
                    </a:lnTo>
                    <a:lnTo>
                      <a:pt x="130" y="198"/>
                    </a:lnTo>
                    <a:lnTo>
                      <a:pt x="122" y="190"/>
                    </a:lnTo>
                    <a:lnTo>
                      <a:pt x="122" y="198"/>
                    </a:lnTo>
                    <a:lnTo>
                      <a:pt x="130" y="205"/>
                    </a:lnTo>
                    <a:lnTo>
                      <a:pt x="130" y="213"/>
                    </a:lnTo>
                    <a:lnTo>
                      <a:pt x="130" y="221"/>
                    </a:lnTo>
                    <a:lnTo>
                      <a:pt x="130" y="228"/>
                    </a:lnTo>
                    <a:lnTo>
                      <a:pt x="122" y="228"/>
                    </a:lnTo>
                    <a:lnTo>
                      <a:pt x="114" y="236"/>
                    </a:lnTo>
                    <a:lnTo>
                      <a:pt x="107" y="236"/>
                    </a:lnTo>
                    <a:lnTo>
                      <a:pt x="99" y="243"/>
                    </a:lnTo>
                    <a:lnTo>
                      <a:pt x="92" y="251"/>
                    </a:lnTo>
                    <a:lnTo>
                      <a:pt x="84" y="251"/>
                    </a:lnTo>
                    <a:lnTo>
                      <a:pt x="76" y="251"/>
                    </a:lnTo>
                    <a:lnTo>
                      <a:pt x="76" y="259"/>
                    </a:lnTo>
                    <a:lnTo>
                      <a:pt x="76" y="266"/>
                    </a:lnTo>
                    <a:lnTo>
                      <a:pt x="69" y="266"/>
                    </a:lnTo>
                    <a:lnTo>
                      <a:pt x="61" y="274"/>
                    </a:lnTo>
                    <a:lnTo>
                      <a:pt x="54" y="281"/>
                    </a:lnTo>
                    <a:lnTo>
                      <a:pt x="38" y="289"/>
                    </a:lnTo>
                    <a:lnTo>
                      <a:pt x="31" y="304"/>
                    </a:lnTo>
                    <a:lnTo>
                      <a:pt x="23" y="304"/>
                    </a:lnTo>
                    <a:lnTo>
                      <a:pt x="16" y="312"/>
                    </a:lnTo>
                    <a:lnTo>
                      <a:pt x="8" y="319"/>
                    </a:lnTo>
                    <a:lnTo>
                      <a:pt x="0" y="335"/>
                    </a:lnTo>
                    <a:lnTo>
                      <a:pt x="0" y="342"/>
                    </a:lnTo>
                    <a:lnTo>
                      <a:pt x="0" y="350"/>
                    </a:lnTo>
                    <a:lnTo>
                      <a:pt x="16" y="350"/>
                    </a:lnTo>
                    <a:lnTo>
                      <a:pt x="38" y="350"/>
                    </a:lnTo>
                    <a:lnTo>
                      <a:pt x="46" y="350"/>
                    </a:lnTo>
                    <a:lnTo>
                      <a:pt x="61" y="350"/>
                    </a:lnTo>
                    <a:lnTo>
                      <a:pt x="69" y="350"/>
                    </a:lnTo>
                    <a:lnTo>
                      <a:pt x="76" y="357"/>
                    </a:lnTo>
                    <a:lnTo>
                      <a:pt x="92" y="357"/>
                    </a:lnTo>
                    <a:lnTo>
                      <a:pt x="99" y="365"/>
                    </a:lnTo>
                    <a:lnTo>
                      <a:pt x="114" y="373"/>
                    </a:lnTo>
                    <a:lnTo>
                      <a:pt x="122" y="373"/>
                    </a:lnTo>
                    <a:lnTo>
                      <a:pt x="137" y="373"/>
                    </a:lnTo>
                    <a:lnTo>
                      <a:pt x="145" y="380"/>
                    </a:lnTo>
                    <a:lnTo>
                      <a:pt x="145" y="388"/>
                    </a:lnTo>
                    <a:lnTo>
                      <a:pt x="130" y="388"/>
                    </a:lnTo>
                    <a:lnTo>
                      <a:pt x="122" y="395"/>
                    </a:lnTo>
                    <a:lnTo>
                      <a:pt x="114" y="395"/>
                    </a:lnTo>
                    <a:lnTo>
                      <a:pt x="114" y="403"/>
                    </a:lnTo>
                    <a:lnTo>
                      <a:pt x="122" y="411"/>
                    </a:lnTo>
                    <a:lnTo>
                      <a:pt x="130" y="411"/>
                    </a:lnTo>
                    <a:lnTo>
                      <a:pt x="130" y="433"/>
                    </a:lnTo>
                    <a:lnTo>
                      <a:pt x="130" y="441"/>
                    </a:lnTo>
                    <a:lnTo>
                      <a:pt x="122" y="456"/>
                    </a:lnTo>
                    <a:lnTo>
                      <a:pt x="122" y="464"/>
                    </a:lnTo>
                    <a:lnTo>
                      <a:pt x="122" y="471"/>
                    </a:lnTo>
                    <a:lnTo>
                      <a:pt x="114" y="471"/>
                    </a:lnTo>
                    <a:lnTo>
                      <a:pt x="114" y="487"/>
                    </a:lnTo>
                    <a:lnTo>
                      <a:pt x="114" y="494"/>
                    </a:lnTo>
                    <a:lnTo>
                      <a:pt x="122" y="494"/>
                    </a:lnTo>
                    <a:lnTo>
                      <a:pt x="130" y="502"/>
                    </a:lnTo>
                    <a:lnTo>
                      <a:pt x="137" y="509"/>
                    </a:lnTo>
                    <a:lnTo>
                      <a:pt x="152" y="509"/>
                    </a:lnTo>
                    <a:lnTo>
                      <a:pt x="160" y="502"/>
                    </a:lnTo>
                    <a:lnTo>
                      <a:pt x="168" y="502"/>
                    </a:lnTo>
                    <a:lnTo>
                      <a:pt x="175" y="494"/>
                    </a:lnTo>
                    <a:lnTo>
                      <a:pt x="183" y="494"/>
                    </a:lnTo>
                    <a:lnTo>
                      <a:pt x="190" y="502"/>
                    </a:lnTo>
                    <a:lnTo>
                      <a:pt x="198" y="502"/>
                    </a:lnTo>
                    <a:lnTo>
                      <a:pt x="206" y="502"/>
                    </a:lnTo>
                    <a:lnTo>
                      <a:pt x="213" y="502"/>
                    </a:lnTo>
                    <a:lnTo>
                      <a:pt x="213" y="509"/>
                    </a:lnTo>
                    <a:lnTo>
                      <a:pt x="213" y="517"/>
                    </a:lnTo>
                    <a:lnTo>
                      <a:pt x="198" y="517"/>
                    </a:lnTo>
                    <a:lnTo>
                      <a:pt x="206" y="532"/>
                    </a:lnTo>
                    <a:lnTo>
                      <a:pt x="213" y="540"/>
                    </a:lnTo>
                    <a:lnTo>
                      <a:pt x="221" y="532"/>
                    </a:lnTo>
                    <a:lnTo>
                      <a:pt x="229" y="525"/>
                    </a:lnTo>
                    <a:lnTo>
                      <a:pt x="236" y="525"/>
                    </a:lnTo>
                    <a:lnTo>
                      <a:pt x="244" y="525"/>
                    </a:lnTo>
                    <a:lnTo>
                      <a:pt x="244" y="532"/>
                    </a:lnTo>
                    <a:lnTo>
                      <a:pt x="244" y="547"/>
                    </a:lnTo>
                    <a:lnTo>
                      <a:pt x="236" y="555"/>
                    </a:lnTo>
                    <a:lnTo>
                      <a:pt x="236" y="563"/>
                    </a:lnTo>
                    <a:lnTo>
                      <a:pt x="236" y="570"/>
                    </a:lnTo>
                    <a:lnTo>
                      <a:pt x="244" y="563"/>
                    </a:lnTo>
                    <a:lnTo>
                      <a:pt x="251" y="563"/>
                    </a:lnTo>
                    <a:lnTo>
                      <a:pt x="251" y="555"/>
                    </a:lnTo>
                    <a:lnTo>
                      <a:pt x="259" y="555"/>
                    </a:lnTo>
                    <a:lnTo>
                      <a:pt x="259" y="547"/>
                    </a:lnTo>
                    <a:lnTo>
                      <a:pt x="274" y="547"/>
                    </a:lnTo>
                    <a:lnTo>
                      <a:pt x="282" y="540"/>
                    </a:lnTo>
                    <a:lnTo>
                      <a:pt x="289" y="555"/>
                    </a:lnTo>
                    <a:lnTo>
                      <a:pt x="289" y="563"/>
                    </a:lnTo>
                    <a:lnTo>
                      <a:pt x="297" y="570"/>
                    </a:lnTo>
                    <a:lnTo>
                      <a:pt x="297" y="578"/>
                    </a:lnTo>
                    <a:lnTo>
                      <a:pt x="305" y="578"/>
                    </a:lnTo>
                    <a:lnTo>
                      <a:pt x="312" y="578"/>
                    </a:lnTo>
                    <a:lnTo>
                      <a:pt x="320" y="585"/>
                    </a:lnTo>
                    <a:lnTo>
                      <a:pt x="327" y="593"/>
                    </a:lnTo>
                    <a:lnTo>
                      <a:pt x="335" y="593"/>
                    </a:lnTo>
                    <a:lnTo>
                      <a:pt x="350" y="593"/>
                    </a:lnTo>
                    <a:lnTo>
                      <a:pt x="365" y="593"/>
                    </a:lnTo>
                    <a:lnTo>
                      <a:pt x="373" y="601"/>
                    </a:lnTo>
                    <a:lnTo>
                      <a:pt x="388" y="601"/>
                    </a:lnTo>
                    <a:lnTo>
                      <a:pt x="396" y="601"/>
                    </a:lnTo>
                    <a:lnTo>
                      <a:pt x="411" y="601"/>
                    </a:lnTo>
                    <a:lnTo>
                      <a:pt x="419" y="608"/>
                    </a:lnTo>
                    <a:lnTo>
                      <a:pt x="426" y="616"/>
                    </a:lnTo>
                    <a:lnTo>
                      <a:pt x="419" y="623"/>
                    </a:lnTo>
                    <a:lnTo>
                      <a:pt x="411" y="631"/>
                    </a:lnTo>
                    <a:lnTo>
                      <a:pt x="404" y="639"/>
                    </a:lnTo>
                    <a:lnTo>
                      <a:pt x="396" y="646"/>
                    </a:lnTo>
                    <a:lnTo>
                      <a:pt x="396" y="661"/>
                    </a:lnTo>
                    <a:lnTo>
                      <a:pt x="396" y="677"/>
                    </a:lnTo>
                    <a:lnTo>
                      <a:pt x="404" y="684"/>
                    </a:lnTo>
                    <a:lnTo>
                      <a:pt x="404" y="692"/>
                    </a:lnTo>
                    <a:lnTo>
                      <a:pt x="404" y="699"/>
                    </a:lnTo>
                    <a:lnTo>
                      <a:pt x="388" y="707"/>
                    </a:lnTo>
                    <a:lnTo>
                      <a:pt x="373" y="722"/>
                    </a:lnTo>
                    <a:lnTo>
                      <a:pt x="358" y="730"/>
                    </a:lnTo>
                    <a:lnTo>
                      <a:pt x="350" y="737"/>
                    </a:lnTo>
                    <a:lnTo>
                      <a:pt x="343" y="745"/>
                    </a:lnTo>
                    <a:lnTo>
                      <a:pt x="343" y="753"/>
                    </a:lnTo>
                    <a:lnTo>
                      <a:pt x="343" y="760"/>
                    </a:lnTo>
                    <a:lnTo>
                      <a:pt x="343" y="768"/>
                    </a:lnTo>
                    <a:lnTo>
                      <a:pt x="335" y="775"/>
                    </a:lnTo>
                    <a:lnTo>
                      <a:pt x="327" y="783"/>
                    </a:lnTo>
                    <a:lnTo>
                      <a:pt x="327" y="791"/>
                    </a:lnTo>
                    <a:lnTo>
                      <a:pt x="327" y="806"/>
                    </a:lnTo>
                    <a:lnTo>
                      <a:pt x="327" y="813"/>
                    </a:lnTo>
                    <a:lnTo>
                      <a:pt x="327" y="821"/>
                    </a:lnTo>
                    <a:lnTo>
                      <a:pt x="327" y="828"/>
                    </a:lnTo>
                    <a:lnTo>
                      <a:pt x="335" y="844"/>
                    </a:lnTo>
                    <a:lnTo>
                      <a:pt x="335" y="851"/>
                    </a:lnTo>
                    <a:lnTo>
                      <a:pt x="343" y="851"/>
                    </a:lnTo>
                    <a:lnTo>
                      <a:pt x="358" y="859"/>
                    </a:lnTo>
                    <a:lnTo>
                      <a:pt x="373" y="859"/>
                    </a:lnTo>
                    <a:lnTo>
                      <a:pt x="381" y="866"/>
                    </a:lnTo>
                    <a:lnTo>
                      <a:pt x="388" y="874"/>
                    </a:lnTo>
                    <a:lnTo>
                      <a:pt x="396" y="882"/>
                    </a:lnTo>
                    <a:lnTo>
                      <a:pt x="404" y="889"/>
                    </a:lnTo>
                    <a:lnTo>
                      <a:pt x="411" y="889"/>
                    </a:lnTo>
                    <a:lnTo>
                      <a:pt x="426" y="889"/>
                    </a:lnTo>
                    <a:lnTo>
                      <a:pt x="434" y="889"/>
                    </a:lnTo>
                    <a:lnTo>
                      <a:pt x="442" y="889"/>
                    </a:lnTo>
                    <a:lnTo>
                      <a:pt x="449" y="897"/>
                    </a:lnTo>
                    <a:lnTo>
                      <a:pt x="487" y="897"/>
                    </a:lnTo>
                    <a:lnTo>
                      <a:pt x="495" y="897"/>
                    </a:lnTo>
                    <a:lnTo>
                      <a:pt x="495" y="882"/>
                    </a:lnTo>
                    <a:lnTo>
                      <a:pt x="495" y="866"/>
                    </a:lnTo>
                    <a:lnTo>
                      <a:pt x="495" y="859"/>
                    </a:lnTo>
                    <a:lnTo>
                      <a:pt x="487" y="851"/>
                    </a:lnTo>
                    <a:lnTo>
                      <a:pt x="480" y="844"/>
                    </a:lnTo>
                    <a:lnTo>
                      <a:pt x="480" y="828"/>
                    </a:lnTo>
                    <a:lnTo>
                      <a:pt x="487" y="828"/>
                    </a:lnTo>
                    <a:lnTo>
                      <a:pt x="495" y="821"/>
                    </a:lnTo>
                    <a:lnTo>
                      <a:pt x="502" y="813"/>
                    </a:lnTo>
                    <a:lnTo>
                      <a:pt x="510" y="813"/>
                    </a:lnTo>
                    <a:lnTo>
                      <a:pt x="518" y="813"/>
                    </a:lnTo>
                    <a:lnTo>
                      <a:pt x="525" y="813"/>
                    </a:lnTo>
                    <a:lnTo>
                      <a:pt x="533" y="821"/>
                    </a:lnTo>
                    <a:lnTo>
                      <a:pt x="548" y="828"/>
                    </a:lnTo>
                    <a:lnTo>
                      <a:pt x="563" y="828"/>
                    </a:lnTo>
                    <a:lnTo>
                      <a:pt x="571" y="821"/>
                    </a:lnTo>
                    <a:lnTo>
                      <a:pt x="578" y="821"/>
                    </a:lnTo>
                    <a:lnTo>
                      <a:pt x="586" y="813"/>
                    </a:lnTo>
                    <a:lnTo>
                      <a:pt x="594" y="798"/>
                    </a:lnTo>
                    <a:lnTo>
                      <a:pt x="601" y="791"/>
                    </a:lnTo>
                    <a:lnTo>
                      <a:pt x="601" y="783"/>
                    </a:lnTo>
                    <a:lnTo>
                      <a:pt x="609" y="783"/>
                    </a:lnTo>
                    <a:lnTo>
                      <a:pt x="617" y="783"/>
                    </a:lnTo>
                    <a:lnTo>
                      <a:pt x="624" y="775"/>
                    </a:lnTo>
                    <a:lnTo>
                      <a:pt x="632" y="775"/>
                    </a:lnTo>
                    <a:lnTo>
                      <a:pt x="632" y="768"/>
                    </a:lnTo>
                    <a:lnTo>
                      <a:pt x="639" y="760"/>
                    </a:lnTo>
                    <a:lnTo>
                      <a:pt x="647" y="760"/>
                    </a:lnTo>
                    <a:lnTo>
                      <a:pt x="655" y="768"/>
                    </a:lnTo>
                    <a:lnTo>
                      <a:pt x="655" y="775"/>
                    </a:lnTo>
                    <a:lnTo>
                      <a:pt x="662" y="783"/>
                    </a:lnTo>
                    <a:lnTo>
                      <a:pt x="670" y="783"/>
                    </a:lnTo>
                    <a:lnTo>
                      <a:pt x="685" y="791"/>
                    </a:lnTo>
                    <a:lnTo>
                      <a:pt x="685" y="783"/>
                    </a:lnTo>
                    <a:lnTo>
                      <a:pt x="693" y="783"/>
                    </a:lnTo>
                    <a:lnTo>
                      <a:pt x="700" y="775"/>
                    </a:lnTo>
                    <a:lnTo>
                      <a:pt x="708" y="768"/>
                    </a:lnTo>
                    <a:lnTo>
                      <a:pt x="715" y="768"/>
                    </a:lnTo>
                    <a:lnTo>
                      <a:pt x="723" y="775"/>
                    </a:lnTo>
                    <a:lnTo>
                      <a:pt x="731" y="775"/>
                    </a:lnTo>
                    <a:lnTo>
                      <a:pt x="746" y="768"/>
                    </a:lnTo>
                    <a:lnTo>
                      <a:pt x="746" y="760"/>
                    </a:lnTo>
                    <a:lnTo>
                      <a:pt x="746" y="753"/>
                    </a:lnTo>
                    <a:lnTo>
                      <a:pt x="746" y="745"/>
                    </a:lnTo>
                    <a:lnTo>
                      <a:pt x="738" y="745"/>
                    </a:lnTo>
                    <a:lnTo>
                      <a:pt x="731" y="730"/>
                    </a:lnTo>
                    <a:lnTo>
                      <a:pt x="731" y="722"/>
                    </a:lnTo>
                    <a:lnTo>
                      <a:pt x="731" y="715"/>
                    </a:lnTo>
                    <a:lnTo>
                      <a:pt x="738" y="707"/>
                    </a:lnTo>
                    <a:lnTo>
                      <a:pt x="746" y="692"/>
                    </a:lnTo>
                    <a:lnTo>
                      <a:pt x="753" y="692"/>
                    </a:lnTo>
                    <a:lnTo>
                      <a:pt x="769" y="692"/>
                    </a:lnTo>
                    <a:lnTo>
                      <a:pt x="776" y="692"/>
                    </a:lnTo>
                    <a:lnTo>
                      <a:pt x="784" y="692"/>
                    </a:lnTo>
                    <a:lnTo>
                      <a:pt x="791" y="684"/>
                    </a:lnTo>
                    <a:lnTo>
                      <a:pt x="807" y="677"/>
                    </a:lnTo>
                    <a:lnTo>
                      <a:pt x="822" y="669"/>
                    </a:lnTo>
                    <a:lnTo>
                      <a:pt x="830" y="661"/>
                    </a:lnTo>
                    <a:lnTo>
                      <a:pt x="837" y="661"/>
                    </a:lnTo>
                    <a:lnTo>
                      <a:pt x="845" y="661"/>
                    </a:lnTo>
                    <a:lnTo>
                      <a:pt x="860" y="661"/>
                    </a:lnTo>
                    <a:lnTo>
                      <a:pt x="868" y="654"/>
                    </a:lnTo>
                    <a:lnTo>
                      <a:pt x="883" y="646"/>
                    </a:lnTo>
                    <a:lnTo>
                      <a:pt x="890" y="639"/>
                    </a:lnTo>
                    <a:lnTo>
                      <a:pt x="890" y="631"/>
                    </a:lnTo>
                    <a:lnTo>
                      <a:pt x="890" y="623"/>
                    </a:lnTo>
                    <a:lnTo>
                      <a:pt x="890" y="608"/>
                    </a:lnTo>
                    <a:lnTo>
                      <a:pt x="898" y="608"/>
                    </a:lnTo>
                    <a:lnTo>
                      <a:pt x="906" y="608"/>
                    </a:lnTo>
                    <a:lnTo>
                      <a:pt x="906" y="616"/>
                    </a:lnTo>
                    <a:lnTo>
                      <a:pt x="913" y="616"/>
                    </a:lnTo>
                    <a:lnTo>
                      <a:pt x="921" y="623"/>
                    </a:lnTo>
                    <a:lnTo>
                      <a:pt x="928" y="623"/>
                    </a:lnTo>
                    <a:lnTo>
                      <a:pt x="936" y="631"/>
                    </a:lnTo>
                    <a:lnTo>
                      <a:pt x="944" y="631"/>
                    </a:lnTo>
                    <a:lnTo>
                      <a:pt x="951" y="623"/>
                    </a:lnTo>
                    <a:lnTo>
                      <a:pt x="959" y="631"/>
                    </a:lnTo>
                    <a:lnTo>
                      <a:pt x="974" y="631"/>
                    </a:lnTo>
                    <a:lnTo>
                      <a:pt x="974" y="639"/>
                    </a:lnTo>
                    <a:lnTo>
                      <a:pt x="982" y="646"/>
                    </a:lnTo>
                    <a:lnTo>
                      <a:pt x="982" y="654"/>
                    </a:lnTo>
                    <a:lnTo>
                      <a:pt x="982" y="661"/>
                    </a:lnTo>
                    <a:lnTo>
                      <a:pt x="974" y="669"/>
                    </a:lnTo>
                    <a:lnTo>
                      <a:pt x="966" y="677"/>
                    </a:lnTo>
                    <a:lnTo>
                      <a:pt x="974" y="684"/>
                    </a:lnTo>
                    <a:lnTo>
                      <a:pt x="982" y="677"/>
                    </a:lnTo>
                    <a:lnTo>
                      <a:pt x="989" y="661"/>
                    </a:lnTo>
                    <a:lnTo>
                      <a:pt x="997" y="654"/>
                    </a:lnTo>
                    <a:lnTo>
                      <a:pt x="1004" y="654"/>
                    </a:lnTo>
                    <a:lnTo>
                      <a:pt x="1012" y="646"/>
                    </a:lnTo>
                    <a:lnTo>
                      <a:pt x="1012" y="639"/>
                    </a:lnTo>
                    <a:lnTo>
                      <a:pt x="1012" y="631"/>
                    </a:lnTo>
                    <a:lnTo>
                      <a:pt x="1004" y="623"/>
                    </a:lnTo>
                    <a:lnTo>
                      <a:pt x="1004" y="616"/>
                    </a:lnTo>
                    <a:lnTo>
                      <a:pt x="1004" y="608"/>
                    </a:lnTo>
                    <a:lnTo>
                      <a:pt x="1012" y="608"/>
                    </a:lnTo>
                    <a:lnTo>
                      <a:pt x="1027" y="608"/>
                    </a:lnTo>
                    <a:lnTo>
                      <a:pt x="1043" y="608"/>
                    </a:lnTo>
                    <a:lnTo>
                      <a:pt x="1050" y="616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19" name="Freeform 1230"/>
              <p:cNvSpPr>
                <a:spLocks/>
              </p:cNvSpPr>
              <p:nvPr/>
            </p:nvSpPr>
            <p:spPr bwMode="auto">
              <a:xfrm>
                <a:off x="2500313" y="4422769"/>
                <a:ext cx="1084263" cy="1309685"/>
              </a:xfrm>
              <a:custGeom>
                <a:avLst/>
                <a:gdLst>
                  <a:gd name="T0" fmla="*/ 2147483647 w 844"/>
                  <a:gd name="T1" fmla="*/ 2147483647 h 965"/>
                  <a:gd name="T2" fmla="*/ 2147483647 w 844"/>
                  <a:gd name="T3" fmla="*/ 2147483647 h 965"/>
                  <a:gd name="T4" fmla="*/ 2147483647 w 844"/>
                  <a:gd name="T5" fmla="*/ 2147483647 h 965"/>
                  <a:gd name="T6" fmla="*/ 2147483647 w 844"/>
                  <a:gd name="T7" fmla="*/ 2147483647 h 965"/>
                  <a:gd name="T8" fmla="*/ 2147483647 w 844"/>
                  <a:gd name="T9" fmla="*/ 2147483647 h 965"/>
                  <a:gd name="T10" fmla="*/ 2147483647 w 844"/>
                  <a:gd name="T11" fmla="*/ 2147483647 h 965"/>
                  <a:gd name="T12" fmla="*/ 2147483647 w 844"/>
                  <a:gd name="T13" fmla="*/ 2147483647 h 965"/>
                  <a:gd name="T14" fmla="*/ 2147483647 w 844"/>
                  <a:gd name="T15" fmla="*/ 2147483647 h 965"/>
                  <a:gd name="T16" fmla="*/ 2147483647 w 844"/>
                  <a:gd name="T17" fmla="*/ 2147483647 h 965"/>
                  <a:gd name="T18" fmla="*/ 2147483647 w 844"/>
                  <a:gd name="T19" fmla="*/ 2147483647 h 965"/>
                  <a:gd name="T20" fmla="*/ 2147483647 w 844"/>
                  <a:gd name="T21" fmla="*/ 2147483647 h 965"/>
                  <a:gd name="T22" fmla="*/ 2147483647 w 844"/>
                  <a:gd name="T23" fmla="*/ 2147483647 h 965"/>
                  <a:gd name="T24" fmla="*/ 2147483647 w 844"/>
                  <a:gd name="T25" fmla="*/ 2147483647 h 965"/>
                  <a:gd name="T26" fmla="*/ 2147483647 w 844"/>
                  <a:gd name="T27" fmla="*/ 2147483647 h 965"/>
                  <a:gd name="T28" fmla="*/ 2147483647 w 844"/>
                  <a:gd name="T29" fmla="*/ 2147483647 h 965"/>
                  <a:gd name="T30" fmla="*/ 2147483647 w 844"/>
                  <a:gd name="T31" fmla="*/ 2147483647 h 965"/>
                  <a:gd name="T32" fmla="*/ 2147483647 w 844"/>
                  <a:gd name="T33" fmla="*/ 2147483647 h 965"/>
                  <a:gd name="T34" fmla="*/ 2147483647 w 844"/>
                  <a:gd name="T35" fmla="*/ 2147483647 h 965"/>
                  <a:gd name="T36" fmla="*/ 2147483647 w 844"/>
                  <a:gd name="T37" fmla="*/ 2147483647 h 965"/>
                  <a:gd name="T38" fmla="*/ 2147483647 w 844"/>
                  <a:gd name="T39" fmla="*/ 2147483647 h 965"/>
                  <a:gd name="T40" fmla="*/ 2147483647 w 844"/>
                  <a:gd name="T41" fmla="*/ 2147483647 h 965"/>
                  <a:gd name="T42" fmla="*/ 2147483647 w 844"/>
                  <a:gd name="T43" fmla="*/ 0 h 965"/>
                  <a:gd name="T44" fmla="*/ 2147483647 w 844"/>
                  <a:gd name="T45" fmla="*/ 2147483647 h 965"/>
                  <a:gd name="T46" fmla="*/ 2147483647 w 844"/>
                  <a:gd name="T47" fmla="*/ 2147483647 h 965"/>
                  <a:gd name="T48" fmla="*/ 2147483647 w 844"/>
                  <a:gd name="T49" fmla="*/ 2147483647 h 965"/>
                  <a:gd name="T50" fmla="*/ 2147483647 w 844"/>
                  <a:gd name="T51" fmla="*/ 2147483647 h 965"/>
                  <a:gd name="T52" fmla="*/ 2147483647 w 844"/>
                  <a:gd name="T53" fmla="*/ 2147483647 h 965"/>
                  <a:gd name="T54" fmla="*/ 2147483647 w 844"/>
                  <a:gd name="T55" fmla="*/ 2147483647 h 965"/>
                  <a:gd name="T56" fmla="*/ 2147483647 w 844"/>
                  <a:gd name="T57" fmla="*/ 2147483647 h 965"/>
                  <a:gd name="T58" fmla="*/ 2147483647 w 844"/>
                  <a:gd name="T59" fmla="*/ 2147483647 h 965"/>
                  <a:gd name="T60" fmla="*/ 0 w 844"/>
                  <a:gd name="T61" fmla="*/ 2147483647 h 965"/>
                  <a:gd name="T62" fmla="*/ 2147483647 w 844"/>
                  <a:gd name="T63" fmla="*/ 2147483647 h 965"/>
                  <a:gd name="T64" fmla="*/ 2147483647 w 844"/>
                  <a:gd name="T65" fmla="*/ 2147483647 h 965"/>
                  <a:gd name="T66" fmla="*/ 2147483647 w 844"/>
                  <a:gd name="T67" fmla="*/ 2147483647 h 965"/>
                  <a:gd name="T68" fmla="*/ 2147483647 w 844"/>
                  <a:gd name="T69" fmla="*/ 2147483647 h 965"/>
                  <a:gd name="T70" fmla="*/ 2147483647 w 844"/>
                  <a:gd name="T71" fmla="*/ 2147483647 h 965"/>
                  <a:gd name="T72" fmla="*/ 2147483647 w 844"/>
                  <a:gd name="T73" fmla="*/ 2147483647 h 965"/>
                  <a:gd name="T74" fmla="*/ 2147483647 w 844"/>
                  <a:gd name="T75" fmla="*/ 2147483647 h 965"/>
                  <a:gd name="T76" fmla="*/ 2147483647 w 844"/>
                  <a:gd name="T77" fmla="*/ 2147483647 h 965"/>
                  <a:gd name="T78" fmla="*/ 2147483647 w 844"/>
                  <a:gd name="T79" fmla="*/ 2147483647 h 965"/>
                  <a:gd name="T80" fmla="*/ 2147483647 w 844"/>
                  <a:gd name="T81" fmla="*/ 2147483647 h 965"/>
                  <a:gd name="T82" fmla="*/ 2147483647 w 844"/>
                  <a:gd name="T83" fmla="*/ 2147483647 h 965"/>
                  <a:gd name="T84" fmla="*/ 2147483647 w 844"/>
                  <a:gd name="T85" fmla="*/ 2147483647 h 965"/>
                  <a:gd name="T86" fmla="*/ 2147483647 w 844"/>
                  <a:gd name="T87" fmla="*/ 2147483647 h 965"/>
                  <a:gd name="T88" fmla="*/ 2147483647 w 844"/>
                  <a:gd name="T89" fmla="*/ 2147483647 h 965"/>
                  <a:gd name="T90" fmla="*/ 2147483647 w 844"/>
                  <a:gd name="T91" fmla="*/ 2147483647 h 965"/>
                  <a:gd name="T92" fmla="*/ 2147483647 w 844"/>
                  <a:gd name="T93" fmla="*/ 2147483647 h 965"/>
                  <a:gd name="T94" fmla="*/ 2147483647 w 844"/>
                  <a:gd name="T95" fmla="*/ 2147483647 h 965"/>
                  <a:gd name="T96" fmla="*/ 2147483647 w 844"/>
                  <a:gd name="T97" fmla="*/ 2147483647 h 965"/>
                  <a:gd name="T98" fmla="*/ 2147483647 w 844"/>
                  <a:gd name="T99" fmla="*/ 2147483647 h 965"/>
                  <a:gd name="T100" fmla="*/ 2147483647 w 844"/>
                  <a:gd name="T101" fmla="*/ 2147483647 h 965"/>
                  <a:gd name="T102" fmla="*/ 2147483647 w 844"/>
                  <a:gd name="T103" fmla="*/ 2147483647 h 965"/>
                  <a:gd name="T104" fmla="*/ 2147483647 w 844"/>
                  <a:gd name="T105" fmla="*/ 2147483647 h 965"/>
                  <a:gd name="T106" fmla="*/ 2147483647 w 844"/>
                  <a:gd name="T107" fmla="*/ 2147483647 h 965"/>
                  <a:gd name="T108" fmla="*/ 2147483647 w 844"/>
                  <a:gd name="T109" fmla="*/ 2147483647 h 965"/>
                  <a:gd name="T110" fmla="*/ 2147483647 w 844"/>
                  <a:gd name="T111" fmla="*/ 2147483647 h 965"/>
                  <a:gd name="T112" fmla="*/ 2147483647 w 844"/>
                  <a:gd name="T113" fmla="*/ 2147483647 h 965"/>
                  <a:gd name="T114" fmla="*/ 2147483647 w 844"/>
                  <a:gd name="T115" fmla="*/ 2147483647 h 965"/>
                  <a:gd name="T116" fmla="*/ 2147483647 w 844"/>
                  <a:gd name="T117" fmla="*/ 2147483647 h 965"/>
                  <a:gd name="T118" fmla="*/ 2147483647 w 844"/>
                  <a:gd name="T119" fmla="*/ 2147483647 h 965"/>
                  <a:gd name="T120" fmla="*/ 2147483647 w 844"/>
                  <a:gd name="T121" fmla="*/ 2147483647 h 965"/>
                  <a:gd name="T122" fmla="*/ 2147483647 w 844"/>
                  <a:gd name="T123" fmla="*/ 2147483647 h 96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44"/>
                  <a:gd name="T187" fmla="*/ 0 h 965"/>
                  <a:gd name="T188" fmla="*/ 844 w 844"/>
                  <a:gd name="T189" fmla="*/ 965 h 965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44" h="965">
                    <a:moveTo>
                      <a:pt x="814" y="570"/>
                    </a:moveTo>
                    <a:lnTo>
                      <a:pt x="806" y="563"/>
                    </a:lnTo>
                    <a:lnTo>
                      <a:pt x="799" y="563"/>
                    </a:lnTo>
                    <a:lnTo>
                      <a:pt x="791" y="563"/>
                    </a:lnTo>
                    <a:lnTo>
                      <a:pt x="776" y="563"/>
                    </a:lnTo>
                    <a:lnTo>
                      <a:pt x="768" y="563"/>
                    </a:lnTo>
                    <a:lnTo>
                      <a:pt x="761" y="555"/>
                    </a:lnTo>
                    <a:lnTo>
                      <a:pt x="761" y="547"/>
                    </a:lnTo>
                    <a:lnTo>
                      <a:pt x="753" y="540"/>
                    </a:lnTo>
                    <a:lnTo>
                      <a:pt x="745" y="532"/>
                    </a:lnTo>
                    <a:lnTo>
                      <a:pt x="730" y="532"/>
                    </a:lnTo>
                    <a:lnTo>
                      <a:pt x="715" y="525"/>
                    </a:lnTo>
                    <a:lnTo>
                      <a:pt x="700" y="525"/>
                    </a:lnTo>
                    <a:lnTo>
                      <a:pt x="700" y="517"/>
                    </a:lnTo>
                    <a:lnTo>
                      <a:pt x="692" y="502"/>
                    </a:lnTo>
                    <a:lnTo>
                      <a:pt x="692" y="494"/>
                    </a:lnTo>
                    <a:lnTo>
                      <a:pt x="700" y="487"/>
                    </a:lnTo>
                    <a:lnTo>
                      <a:pt x="692" y="479"/>
                    </a:lnTo>
                    <a:lnTo>
                      <a:pt x="692" y="464"/>
                    </a:lnTo>
                    <a:lnTo>
                      <a:pt x="692" y="456"/>
                    </a:lnTo>
                    <a:lnTo>
                      <a:pt x="700" y="449"/>
                    </a:lnTo>
                    <a:lnTo>
                      <a:pt x="707" y="441"/>
                    </a:lnTo>
                    <a:lnTo>
                      <a:pt x="707" y="434"/>
                    </a:lnTo>
                    <a:lnTo>
                      <a:pt x="707" y="426"/>
                    </a:lnTo>
                    <a:lnTo>
                      <a:pt x="715" y="418"/>
                    </a:lnTo>
                    <a:lnTo>
                      <a:pt x="723" y="411"/>
                    </a:lnTo>
                    <a:lnTo>
                      <a:pt x="738" y="396"/>
                    </a:lnTo>
                    <a:lnTo>
                      <a:pt x="761" y="388"/>
                    </a:lnTo>
                    <a:lnTo>
                      <a:pt x="768" y="373"/>
                    </a:lnTo>
                    <a:lnTo>
                      <a:pt x="768" y="365"/>
                    </a:lnTo>
                    <a:lnTo>
                      <a:pt x="768" y="358"/>
                    </a:lnTo>
                    <a:lnTo>
                      <a:pt x="768" y="342"/>
                    </a:lnTo>
                    <a:lnTo>
                      <a:pt x="768" y="327"/>
                    </a:lnTo>
                    <a:lnTo>
                      <a:pt x="768" y="320"/>
                    </a:lnTo>
                    <a:lnTo>
                      <a:pt x="776" y="312"/>
                    </a:lnTo>
                    <a:lnTo>
                      <a:pt x="791" y="304"/>
                    </a:lnTo>
                    <a:lnTo>
                      <a:pt x="791" y="297"/>
                    </a:lnTo>
                    <a:lnTo>
                      <a:pt x="791" y="289"/>
                    </a:lnTo>
                    <a:lnTo>
                      <a:pt x="776" y="282"/>
                    </a:lnTo>
                    <a:lnTo>
                      <a:pt x="768" y="282"/>
                    </a:lnTo>
                    <a:lnTo>
                      <a:pt x="753" y="282"/>
                    </a:lnTo>
                    <a:lnTo>
                      <a:pt x="745" y="274"/>
                    </a:lnTo>
                    <a:lnTo>
                      <a:pt x="730" y="274"/>
                    </a:lnTo>
                    <a:lnTo>
                      <a:pt x="715" y="274"/>
                    </a:lnTo>
                    <a:lnTo>
                      <a:pt x="700" y="274"/>
                    </a:lnTo>
                    <a:lnTo>
                      <a:pt x="692" y="274"/>
                    </a:lnTo>
                    <a:lnTo>
                      <a:pt x="685" y="266"/>
                    </a:lnTo>
                    <a:lnTo>
                      <a:pt x="685" y="259"/>
                    </a:lnTo>
                    <a:lnTo>
                      <a:pt x="677" y="259"/>
                    </a:lnTo>
                    <a:lnTo>
                      <a:pt x="669" y="259"/>
                    </a:lnTo>
                    <a:lnTo>
                      <a:pt x="662" y="251"/>
                    </a:lnTo>
                    <a:lnTo>
                      <a:pt x="662" y="244"/>
                    </a:lnTo>
                    <a:lnTo>
                      <a:pt x="654" y="236"/>
                    </a:lnTo>
                    <a:lnTo>
                      <a:pt x="654" y="228"/>
                    </a:lnTo>
                    <a:lnTo>
                      <a:pt x="639" y="228"/>
                    </a:lnTo>
                    <a:lnTo>
                      <a:pt x="624" y="228"/>
                    </a:lnTo>
                    <a:lnTo>
                      <a:pt x="624" y="236"/>
                    </a:lnTo>
                    <a:lnTo>
                      <a:pt x="616" y="244"/>
                    </a:lnTo>
                    <a:lnTo>
                      <a:pt x="609" y="244"/>
                    </a:lnTo>
                    <a:lnTo>
                      <a:pt x="601" y="251"/>
                    </a:lnTo>
                    <a:lnTo>
                      <a:pt x="601" y="244"/>
                    </a:lnTo>
                    <a:lnTo>
                      <a:pt x="601" y="236"/>
                    </a:lnTo>
                    <a:lnTo>
                      <a:pt x="609" y="236"/>
                    </a:lnTo>
                    <a:lnTo>
                      <a:pt x="609" y="228"/>
                    </a:lnTo>
                    <a:lnTo>
                      <a:pt x="609" y="213"/>
                    </a:lnTo>
                    <a:lnTo>
                      <a:pt x="609" y="206"/>
                    </a:lnTo>
                    <a:lnTo>
                      <a:pt x="601" y="206"/>
                    </a:lnTo>
                    <a:lnTo>
                      <a:pt x="593" y="206"/>
                    </a:lnTo>
                    <a:lnTo>
                      <a:pt x="593" y="213"/>
                    </a:lnTo>
                    <a:lnTo>
                      <a:pt x="586" y="213"/>
                    </a:lnTo>
                    <a:lnTo>
                      <a:pt x="578" y="221"/>
                    </a:lnTo>
                    <a:lnTo>
                      <a:pt x="570" y="213"/>
                    </a:lnTo>
                    <a:lnTo>
                      <a:pt x="563" y="206"/>
                    </a:lnTo>
                    <a:lnTo>
                      <a:pt x="578" y="198"/>
                    </a:lnTo>
                    <a:lnTo>
                      <a:pt x="578" y="190"/>
                    </a:lnTo>
                    <a:lnTo>
                      <a:pt x="570" y="183"/>
                    </a:lnTo>
                    <a:lnTo>
                      <a:pt x="563" y="190"/>
                    </a:lnTo>
                    <a:lnTo>
                      <a:pt x="555" y="183"/>
                    </a:lnTo>
                    <a:lnTo>
                      <a:pt x="548" y="175"/>
                    </a:lnTo>
                    <a:lnTo>
                      <a:pt x="540" y="175"/>
                    </a:lnTo>
                    <a:lnTo>
                      <a:pt x="540" y="183"/>
                    </a:lnTo>
                    <a:lnTo>
                      <a:pt x="532" y="183"/>
                    </a:lnTo>
                    <a:lnTo>
                      <a:pt x="525" y="190"/>
                    </a:lnTo>
                    <a:lnTo>
                      <a:pt x="517" y="190"/>
                    </a:lnTo>
                    <a:lnTo>
                      <a:pt x="502" y="190"/>
                    </a:lnTo>
                    <a:lnTo>
                      <a:pt x="494" y="183"/>
                    </a:lnTo>
                    <a:lnTo>
                      <a:pt x="487" y="175"/>
                    </a:lnTo>
                    <a:lnTo>
                      <a:pt x="479" y="183"/>
                    </a:lnTo>
                    <a:lnTo>
                      <a:pt x="479" y="175"/>
                    </a:lnTo>
                    <a:lnTo>
                      <a:pt x="472" y="168"/>
                    </a:lnTo>
                    <a:lnTo>
                      <a:pt x="479" y="160"/>
                    </a:lnTo>
                    <a:lnTo>
                      <a:pt x="479" y="152"/>
                    </a:lnTo>
                    <a:lnTo>
                      <a:pt x="487" y="152"/>
                    </a:lnTo>
                    <a:lnTo>
                      <a:pt x="487" y="137"/>
                    </a:lnTo>
                    <a:lnTo>
                      <a:pt x="487" y="130"/>
                    </a:lnTo>
                    <a:lnTo>
                      <a:pt x="494" y="114"/>
                    </a:lnTo>
                    <a:lnTo>
                      <a:pt x="494" y="99"/>
                    </a:lnTo>
                    <a:lnTo>
                      <a:pt x="487" y="92"/>
                    </a:lnTo>
                    <a:lnTo>
                      <a:pt x="479" y="92"/>
                    </a:lnTo>
                    <a:lnTo>
                      <a:pt x="479" y="84"/>
                    </a:lnTo>
                    <a:lnTo>
                      <a:pt x="487" y="84"/>
                    </a:lnTo>
                    <a:lnTo>
                      <a:pt x="494" y="76"/>
                    </a:lnTo>
                    <a:lnTo>
                      <a:pt x="510" y="76"/>
                    </a:lnTo>
                    <a:lnTo>
                      <a:pt x="510" y="69"/>
                    </a:lnTo>
                    <a:lnTo>
                      <a:pt x="502" y="61"/>
                    </a:lnTo>
                    <a:lnTo>
                      <a:pt x="494" y="61"/>
                    </a:lnTo>
                    <a:lnTo>
                      <a:pt x="487" y="61"/>
                    </a:lnTo>
                    <a:lnTo>
                      <a:pt x="472" y="54"/>
                    </a:lnTo>
                    <a:lnTo>
                      <a:pt x="464" y="54"/>
                    </a:lnTo>
                    <a:lnTo>
                      <a:pt x="449" y="46"/>
                    </a:lnTo>
                    <a:lnTo>
                      <a:pt x="441" y="46"/>
                    </a:lnTo>
                    <a:lnTo>
                      <a:pt x="434" y="38"/>
                    </a:lnTo>
                    <a:lnTo>
                      <a:pt x="418" y="38"/>
                    </a:lnTo>
                    <a:lnTo>
                      <a:pt x="411" y="38"/>
                    </a:lnTo>
                    <a:lnTo>
                      <a:pt x="396" y="38"/>
                    </a:lnTo>
                    <a:lnTo>
                      <a:pt x="380" y="38"/>
                    </a:lnTo>
                    <a:lnTo>
                      <a:pt x="365" y="31"/>
                    </a:lnTo>
                    <a:lnTo>
                      <a:pt x="357" y="38"/>
                    </a:lnTo>
                    <a:lnTo>
                      <a:pt x="357" y="46"/>
                    </a:lnTo>
                    <a:lnTo>
                      <a:pt x="350" y="46"/>
                    </a:lnTo>
                    <a:lnTo>
                      <a:pt x="342" y="46"/>
                    </a:lnTo>
                    <a:lnTo>
                      <a:pt x="335" y="54"/>
                    </a:lnTo>
                    <a:lnTo>
                      <a:pt x="327" y="46"/>
                    </a:lnTo>
                    <a:lnTo>
                      <a:pt x="319" y="46"/>
                    </a:lnTo>
                    <a:lnTo>
                      <a:pt x="312" y="38"/>
                    </a:lnTo>
                    <a:lnTo>
                      <a:pt x="304" y="38"/>
                    </a:lnTo>
                    <a:lnTo>
                      <a:pt x="297" y="31"/>
                    </a:lnTo>
                    <a:lnTo>
                      <a:pt x="289" y="31"/>
                    </a:lnTo>
                    <a:lnTo>
                      <a:pt x="281" y="23"/>
                    </a:lnTo>
                    <a:lnTo>
                      <a:pt x="281" y="16"/>
                    </a:lnTo>
                    <a:lnTo>
                      <a:pt x="274" y="0"/>
                    </a:lnTo>
                    <a:lnTo>
                      <a:pt x="266" y="0"/>
                    </a:lnTo>
                    <a:lnTo>
                      <a:pt x="259" y="0"/>
                    </a:lnTo>
                    <a:lnTo>
                      <a:pt x="243" y="8"/>
                    </a:lnTo>
                    <a:lnTo>
                      <a:pt x="243" y="23"/>
                    </a:lnTo>
                    <a:lnTo>
                      <a:pt x="243" y="31"/>
                    </a:lnTo>
                    <a:lnTo>
                      <a:pt x="243" y="38"/>
                    </a:lnTo>
                    <a:lnTo>
                      <a:pt x="243" y="46"/>
                    </a:lnTo>
                    <a:lnTo>
                      <a:pt x="251" y="54"/>
                    </a:lnTo>
                    <a:lnTo>
                      <a:pt x="251" y="61"/>
                    </a:lnTo>
                    <a:lnTo>
                      <a:pt x="243" y="69"/>
                    </a:lnTo>
                    <a:lnTo>
                      <a:pt x="251" y="69"/>
                    </a:lnTo>
                    <a:lnTo>
                      <a:pt x="251" y="76"/>
                    </a:lnTo>
                    <a:lnTo>
                      <a:pt x="251" y="92"/>
                    </a:lnTo>
                    <a:lnTo>
                      <a:pt x="243" y="92"/>
                    </a:lnTo>
                    <a:lnTo>
                      <a:pt x="243" y="99"/>
                    </a:lnTo>
                    <a:lnTo>
                      <a:pt x="236" y="99"/>
                    </a:lnTo>
                    <a:lnTo>
                      <a:pt x="236" y="107"/>
                    </a:lnTo>
                    <a:lnTo>
                      <a:pt x="228" y="99"/>
                    </a:lnTo>
                    <a:lnTo>
                      <a:pt x="221" y="99"/>
                    </a:lnTo>
                    <a:lnTo>
                      <a:pt x="213" y="99"/>
                    </a:lnTo>
                    <a:lnTo>
                      <a:pt x="205" y="107"/>
                    </a:lnTo>
                    <a:lnTo>
                      <a:pt x="198" y="114"/>
                    </a:lnTo>
                    <a:lnTo>
                      <a:pt x="190" y="122"/>
                    </a:lnTo>
                    <a:lnTo>
                      <a:pt x="190" y="114"/>
                    </a:lnTo>
                    <a:lnTo>
                      <a:pt x="175" y="107"/>
                    </a:lnTo>
                    <a:lnTo>
                      <a:pt x="167" y="107"/>
                    </a:lnTo>
                    <a:lnTo>
                      <a:pt x="152" y="107"/>
                    </a:lnTo>
                    <a:lnTo>
                      <a:pt x="144" y="107"/>
                    </a:lnTo>
                    <a:lnTo>
                      <a:pt x="129" y="114"/>
                    </a:lnTo>
                    <a:lnTo>
                      <a:pt x="122" y="114"/>
                    </a:lnTo>
                    <a:lnTo>
                      <a:pt x="114" y="122"/>
                    </a:lnTo>
                    <a:lnTo>
                      <a:pt x="114" y="130"/>
                    </a:lnTo>
                    <a:lnTo>
                      <a:pt x="114" y="137"/>
                    </a:lnTo>
                    <a:lnTo>
                      <a:pt x="114" y="145"/>
                    </a:lnTo>
                    <a:lnTo>
                      <a:pt x="114" y="152"/>
                    </a:lnTo>
                    <a:lnTo>
                      <a:pt x="106" y="152"/>
                    </a:lnTo>
                    <a:lnTo>
                      <a:pt x="91" y="160"/>
                    </a:lnTo>
                    <a:lnTo>
                      <a:pt x="84" y="168"/>
                    </a:lnTo>
                    <a:lnTo>
                      <a:pt x="68" y="168"/>
                    </a:lnTo>
                    <a:lnTo>
                      <a:pt x="61" y="168"/>
                    </a:lnTo>
                    <a:lnTo>
                      <a:pt x="61" y="175"/>
                    </a:lnTo>
                    <a:lnTo>
                      <a:pt x="68" y="183"/>
                    </a:lnTo>
                    <a:lnTo>
                      <a:pt x="61" y="190"/>
                    </a:lnTo>
                    <a:lnTo>
                      <a:pt x="61" y="206"/>
                    </a:lnTo>
                    <a:lnTo>
                      <a:pt x="53" y="206"/>
                    </a:lnTo>
                    <a:lnTo>
                      <a:pt x="53" y="213"/>
                    </a:lnTo>
                    <a:lnTo>
                      <a:pt x="53" y="221"/>
                    </a:lnTo>
                    <a:lnTo>
                      <a:pt x="46" y="221"/>
                    </a:lnTo>
                    <a:lnTo>
                      <a:pt x="38" y="213"/>
                    </a:lnTo>
                    <a:lnTo>
                      <a:pt x="30" y="213"/>
                    </a:lnTo>
                    <a:lnTo>
                      <a:pt x="23" y="221"/>
                    </a:lnTo>
                    <a:lnTo>
                      <a:pt x="15" y="228"/>
                    </a:lnTo>
                    <a:lnTo>
                      <a:pt x="8" y="236"/>
                    </a:lnTo>
                    <a:lnTo>
                      <a:pt x="0" y="244"/>
                    </a:lnTo>
                    <a:lnTo>
                      <a:pt x="0" y="251"/>
                    </a:lnTo>
                    <a:lnTo>
                      <a:pt x="8" y="251"/>
                    </a:lnTo>
                    <a:lnTo>
                      <a:pt x="15" y="266"/>
                    </a:lnTo>
                    <a:lnTo>
                      <a:pt x="15" y="274"/>
                    </a:lnTo>
                    <a:lnTo>
                      <a:pt x="15" y="289"/>
                    </a:lnTo>
                    <a:lnTo>
                      <a:pt x="15" y="297"/>
                    </a:lnTo>
                    <a:lnTo>
                      <a:pt x="23" y="304"/>
                    </a:lnTo>
                    <a:lnTo>
                      <a:pt x="23" y="312"/>
                    </a:lnTo>
                    <a:lnTo>
                      <a:pt x="23" y="327"/>
                    </a:lnTo>
                    <a:lnTo>
                      <a:pt x="15" y="335"/>
                    </a:lnTo>
                    <a:lnTo>
                      <a:pt x="30" y="350"/>
                    </a:lnTo>
                    <a:lnTo>
                      <a:pt x="38" y="365"/>
                    </a:lnTo>
                    <a:lnTo>
                      <a:pt x="46" y="380"/>
                    </a:lnTo>
                    <a:lnTo>
                      <a:pt x="61" y="388"/>
                    </a:lnTo>
                    <a:lnTo>
                      <a:pt x="68" y="396"/>
                    </a:lnTo>
                    <a:lnTo>
                      <a:pt x="76" y="403"/>
                    </a:lnTo>
                    <a:lnTo>
                      <a:pt x="84" y="411"/>
                    </a:lnTo>
                    <a:lnTo>
                      <a:pt x="91" y="418"/>
                    </a:lnTo>
                    <a:lnTo>
                      <a:pt x="106" y="426"/>
                    </a:lnTo>
                    <a:lnTo>
                      <a:pt x="114" y="434"/>
                    </a:lnTo>
                    <a:lnTo>
                      <a:pt x="122" y="434"/>
                    </a:lnTo>
                    <a:lnTo>
                      <a:pt x="137" y="441"/>
                    </a:lnTo>
                    <a:lnTo>
                      <a:pt x="137" y="449"/>
                    </a:lnTo>
                    <a:lnTo>
                      <a:pt x="129" y="449"/>
                    </a:lnTo>
                    <a:lnTo>
                      <a:pt x="122" y="449"/>
                    </a:lnTo>
                    <a:lnTo>
                      <a:pt x="122" y="456"/>
                    </a:lnTo>
                    <a:lnTo>
                      <a:pt x="122" y="464"/>
                    </a:lnTo>
                    <a:lnTo>
                      <a:pt x="129" y="472"/>
                    </a:lnTo>
                    <a:lnTo>
                      <a:pt x="137" y="479"/>
                    </a:lnTo>
                    <a:lnTo>
                      <a:pt x="129" y="487"/>
                    </a:lnTo>
                    <a:lnTo>
                      <a:pt x="129" y="494"/>
                    </a:lnTo>
                    <a:lnTo>
                      <a:pt x="137" y="502"/>
                    </a:lnTo>
                    <a:lnTo>
                      <a:pt x="144" y="509"/>
                    </a:lnTo>
                    <a:lnTo>
                      <a:pt x="144" y="517"/>
                    </a:lnTo>
                    <a:lnTo>
                      <a:pt x="144" y="540"/>
                    </a:lnTo>
                    <a:lnTo>
                      <a:pt x="144" y="547"/>
                    </a:lnTo>
                    <a:lnTo>
                      <a:pt x="144" y="563"/>
                    </a:lnTo>
                    <a:lnTo>
                      <a:pt x="152" y="578"/>
                    </a:lnTo>
                    <a:lnTo>
                      <a:pt x="152" y="585"/>
                    </a:lnTo>
                    <a:lnTo>
                      <a:pt x="167" y="593"/>
                    </a:lnTo>
                    <a:lnTo>
                      <a:pt x="175" y="593"/>
                    </a:lnTo>
                    <a:lnTo>
                      <a:pt x="183" y="593"/>
                    </a:lnTo>
                    <a:lnTo>
                      <a:pt x="198" y="601"/>
                    </a:lnTo>
                    <a:lnTo>
                      <a:pt x="205" y="608"/>
                    </a:lnTo>
                    <a:lnTo>
                      <a:pt x="213" y="608"/>
                    </a:lnTo>
                    <a:lnTo>
                      <a:pt x="213" y="616"/>
                    </a:lnTo>
                    <a:lnTo>
                      <a:pt x="221" y="623"/>
                    </a:lnTo>
                    <a:lnTo>
                      <a:pt x="228" y="623"/>
                    </a:lnTo>
                    <a:lnTo>
                      <a:pt x="236" y="623"/>
                    </a:lnTo>
                    <a:lnTo>
                      <a:pt x="243" y="623"/>
                    </a:lnTo>
                    <a:lnTo>
                      <a:pt x="251" y="623"/>
                    </a:lnTo>
                    <a:lnTo>
                      <a:pt x="251" y="631"/>
                    </a:lnTo>
                    <a:lnTo>
                      <a:pt x="251" y="639"/>
                    </a:lnTo>
                    <a:lnTo>
                      <a:pt x="251" y="646"/>
                    </a:lnTo>
                    <a:lnTo>
                      <a:pt x="259" y="654"/>
                    </a:lnTo>
                    <a:lnTo>
                      <a:pt x="266" y="661"/>
                    </a:lnTo>
                    <a:lnTo>
                      <a:pt x="274" y="669"/>
                    </a:lnTo>
                    <a:lnTo>
                      <a:pt x="281" y="677"/>
                    </a:lnTo>
                    <a:lnTo>
                      <a:pt x="289" y="669"/>
                    </a:lnTo>
                    <a:lnTo>
                      <a:pt x="297" y="669"/>
                    </a:lnTo>
                    <a:lnTo>
                      <a:pt x="297" y="677"/>
                    </a:lnTo>
                    <a:lnTo>
                      <a:pt x="304" y="684"/>
                    </a:lnTo>
                    <a:lnTo>
                      <a:pt x="312" y="684"/>
                    </a:lnTo>
                    <a:lnTo>
                      <a:pt x="319" y="692"/>
                    </a:lnTo>
                    <a:lnTo>
                      <a:pt x="319" y="699"/>
                    </a:lnTo>
                    <a:lnTo>
                      <a:pt x="312" y="707"/>
                    </a:lnTo>
                    <a:lnTo>
                      <a:pt x="312" y="722"/>
                    </a:lnTo>
                    <a:lnTo>
                      <a:pt x="312" y="730"/>
                    </a:lnTo>
                    <a:lnTo>
                      <a:pt x="319" y="730"/>
                    </a:lnTo>
                    <a:lnTo>
                      <a:pt x="327" y="730"/>
                    </a:lnTo>
                    <a:lnTo>
                      <a:pt x="335" y="730"/>
                    </a:lnTo>
                    <a:lnTo>
                      <a:pt x="342" y="737"/>
                    </a:lnTo>
                    <a:lnTo>
                      <a:pt x="342" y="745"/>
                    </a:lnTo>
                    <a:lnTo>
                      <a:pt x="335" y="753"/>
                    </a:lnTo>
                    <a:lnTo>
                      <a:pt x="335" y="760"/>
                    </a:lnTo>
                    <a:lnTo>
                      <a:pt x="335" y="768"/>
                    </a:lnTo>
                    <a:lnTo>
                      <a:pt x="342" y="768"/>
                    </a:lnTo>
                    <a:lnTo>
                      <a:pt x="350" y="768"/>
                    </a:lnTo>
                    <a:lnTo>
                      <a:pt x="357" y="760"/>
                    </a:lnTo>
                    <a:lnTo>
                      <a:pt x="380" y="753"/>
                    </a:lnTo>
                    <a:lnTo>
                      <a:pt x="396" y="745"/>
                    </a:lnTo>
                    <a:lnTo>
                      <a:pt x="396" y="753"/>
                    </a:lnTo>
                    <a:lnTo>
                      <a:pt x="396" y="760"/>
                    </a:lnTo>
                    <a:lnTo>
                      <a:pt x="388" y="775"/>
                    </a:lnTo>
                    <a:lnTo>
                      <a:pt x="441" y="760"/>
                    </a:lnTo>
                    <a:lnTo>
                      <a:pt x="449" y="760"/>
                    </a:lnTo>
                    <a:lnTo>
                      <a:pt x="449" y="775"/>
                    </a:lnTo>
                    <a:lnTo>
                      <a:pt x="449" y="783"/>
                    </a:lnTo>
                    <a:lnTo>
                      <a:pt x="456" y="783"/>
                    </a:lnTo>
                    <a:lnTo>
                      <a:pt x="464" y="783"/>
                    </a:lnTo>
                    <a:lnTo>
                      <a:pt x="472" y="783"/>
                    </a:lnTo>
                    <a:lnTo>
                      <a:pt x="479" y="791"/>
                    </a:lnTo>
                    <a:lnTo>
                      <a:pt x="472" y="798"/>
                    </a:lnTo>
                    <a:lnTo>
                      <a:pt x="494" y="798"/>
                    </a:lnTo>
                    <a:lnTo>
                      <a:pt x="517" y="791"/>
                    </a:lnTo>
                    <a:lnTo>
                      <a:pt x="532" y="791"/>
                    </a:lnTo>
                    <a:lnTo>
                      <a:pt x="548" y="783"/>
                    </a:lnTo>
                    <a:lnTo>
                      <a:pt x="548" y="806"/>
                    </a:lnTo>
                    <a:lnTo>
                      <a:pt x="548" y="813"/>
                    </a:lnTo>
                    <a:lnTo>
                      <a:pt x="555" y="821"/>
                    </a:lnTo>
                    <a:lnTo>
                      <a:pt x="563" y="821"/>
                    </a:lnTo>
                    <a:lnTo>
                      <a:pt x="570" y="813"/>
                    </a:lnTo>
                    <a:lnTo>
                      <a:pt x="586" y="813"/>
                    </a:lnTo>
                    <a:lnTo>
                      <a:pt x="593" y="806"/>
                    </a:lnTo>
                    <a:lnTo>
                      <a:pt x="601" y="813"/>
                    </a:lnTo>
                    <a:lnTo>
                      <a:pt x="616" y="813"/>
                    </a:lnTo>
                    <a:lnTo>
                      <a:pt x="616" y="821"/>
                    </a:lnTo>
                    <a:lnTo>
                      <a:pt x="609" y="829"/>
                    </a:lnTo>
                    <a:lnTo>
                      <a:pt x="601" y="829"/>
                    </a:lnTo>
                    <a:lnTo>
                      <a:pt x="601" y="836"/>
                    </a:lnTo>
                    <a:lnTo>
                      <a:pt x="593" y="844"/>
                    </a:lnTo>
                    <a:lnTo>
                      <a:pt x="593" y="851"/>
                    </a:lnTo>
                    <a:lnTo>
                      <a:pt x="586" y="867"/>
                    </a:lnTo>
                    <a:lnTo>
                      <a:pt x="578" y="874"/>
                    </a:lnTo>
                    <a:lnTo>
                      <a:pt x="578" y="889"/>
                    </a:lnTo>
                    <a:lnTo>
                      <a:pt x="578" y="897"/>
                    </a:lnTo>
                    <a:lnTo>
                      <a:pt x="586" y="905"/>
                    </a:lnTo>
                    <a:lnTo>
                      <a:pt x="593" y="912"/>
                    </a:lnTo>
                    <a:lnTo>
                      <a:pt x="601" y="927"/>
                    </a:lnTo>
                    <a:lnTo>
                      <a:pt x="609" y="935"/>
                    </a:lnTo>
                    <a:lnTo>
                      <a:pt x="616" y="935"/>
                    </a:lnTo>
                    <a:lnTo>
                      <a:pt x="624" y="927"/>
                    </a:lnTo>
                    <a:lnTo>
                      <a:pt x="631" y="912"/>
                    </a:lnTo>
                    <a:lnTo>
                      <a:pt x="639" y="905"/>
                    </a:lnTo>
                    <a:lnTo>
                      <a:pt x="639" y="897"/>
                    </a:lnTo>
                    <a:lnTo>
                      <a:pt x="639" y="889"/>
                    </a:lnTo>
                    <a:lnTo>
                      <a:pt x="654" y="889"/>
                    </a:lnTo>
                    <a:lnTo>
                      <a:pt x="662" y="889"/>
                    </a:lnTo>
                    <a:lnTo>
                      <a:pt x="669" y="889"/>
                    </a:lnTo>
                    <a:lnTo>
                      <a:pt x="677" y="889"/>
                    </a:lnTo>
                    <a:lnTo>
                      <a:pt x="692" y="889"/>
                    </a:lnTo>
                    <a:lnTo>
                      <a:pt x="707" y="905"/>
                    </a:lnTo>
                    <a:lnTo>
                      <a:pt x="692" y="905"/>
                    </a:lnTo>
                    <a:lnTo>
                      <a:pt x="692" y="912"/>
                    </a:lnTo>
                    <a:lnTo>
                      <a:pt x="700" y="920"/>
                    </a:lnTo>
                    <a:lnTo>
                      <a:pt x="707" y="920"/>
                    </a:lnTo>
                    <a:lnTo>
                      <a:pt x="715" y="927"/>
                    </a:lnTo>
                    <a:lnTo>
                      <a:pt x="707" y="943"/>
                    </a:lnTo>
                    <a:lnTo>
                      <a:pt x="707" y="950"/>
                    </a:lnTo>
                    <a:lnTo>
                      <a:pt x="707" y="958"/>
                    </a:lnTo>
                    <a:lnTo>
                      <a:pt x="723" y="965"/>
                    </a:lnTo>
                    <a:lnTo>
                      <a:pt x="730" y="965"/>
                    </a:lnTo>
                    <a:lnTo>
                      <a:pt x="730" y="958"/>
                    </a:lnTo>
                    <a:lnTo>
                      <a:pt x="738" y="958"/>
                    </a:lnTo>
                    <a:lnTo>
                      <a:pt x="745" y="950"/>
                    </a:lnTo>
                    <a:lnTo>
                      <a:pt x="753" y="943"/>
                    </a:lnTo>
                    <a:lnTo>
                      <a:pt x="761" y="935"/>
                    </a:lnTo>
                    <a:lnTo>
                      <a:pt x="776" y="935"/>
                    </a:lnTo>
                    <a:lnTo>
                      <a:pt x="784" y="935"/>
                    </a:lnTo>
                    <a:lnTo>
                      <a:pt x="791" y="927"/>
                    </a:lnTo>
                    <a:lnTo>
                      <a:pt x="791" y="920"/>
                    </a:lnTo>
                    <a:lnTo>
                      <a:pt x="791" y="912"/>
                    </a:lnTo>
                    <a:lnTo>
                      <a:pt x="791" y="905"/>
                    </a:lnTo>
                    <a:lnTo>
                      <a:pt x="791" y="897"/>
                    </a:lnTo>
                    <a:lnTo>
                      <a:pt x="791" y="889"/>
                    </a:lnTo>
                    <a:lnTo>
                      <a:pt x="791" y="882"/>
                    </a:lnTo>
                    <a:lnTo>
                      <a:pt x="791" y="874"/>
                    </a:lnTo>
                    <a:lnTo>
                      <a:pt x="791" y="867"/>
                    </a:lnTo>
                    <a:lnTo>
                      <a:pt x="791" y="859"/>
                    </a:lnTo>
                    <a:lnTo>
                      <a:pt x="784" y="859"/>
                    </a:lnTo>
                    <a:lnTo>
                      <a:pt x="784" y="851"/>
                    </a:lnTo>
                    <a:lnTo>
                      <a:pt x="784" y="844"/>
                    </a:lnTo>
                    <a:lnTo>
                      <a:pt x="791" y="836"/>
                    </a:lnTo>
                    <a:lnTo>
                      <a:pt x="799" y="836"/>
                    </a:lnTo>
                    <a:lnTo>
                      <a:pt x="806" y="836"/>
                    </a:lnTo>
                    <a:lnTo>
                      <a:pt x="822" y="836"/>
                    </a:lnTo>
                    <a:lnTo>
                      <a:pt x="814" y="829"/>
                    </a:lnTo>
                    <a:lnTo>
                      <a:pt x="814" y="821"/>
                    </a:lnTo>
                    <a:lnTo>
                      <a:pt x="822" y="813"/>
                    </a:lnTo>
                    <a:lnTo>
                      <a:pt x="822" y="798"/>
                    </a:lnTo>
                    <a:lnTo>
                      <a:pt x="822" y="791"/>
                    </a:lnTo>
                    <a:lnTo>
                      <a:pt x="822" y="775"/>
                    </a:lnTo>
                    <a:lnTo>
                      <a:pt x="822" y="760"/>
                    </a:lnTo>
                    <a:lnTo>
                      <a:pt x="829" y="760"/>
                    </a:lnTo>
                    <a:lnTo>
                      <a:pt x="822" y="753"/>
                    </a:lnTo>
                    <a:lnTo>
                      <a:pt x="822" y="745"/>
                    </a:lnTo>
                    <a:lnTo>
                      <a:pt x="822" y="737"/>
                    </a:lnTo>
                    <a:lnTo>
                      <a:pt x="829" y="730"/>
                    </a:lnTo>
                    <a:lnTo>
                      <a:pt x="837" y="722"/>
                    </a:lnTo>
                    <a:lnTo>
                      <a:pt x="844" y="715"/>
                    </a:lnTo>
                    <a:lnTo>
                      <a:pt x="844" y="707"/>
                    </a:lnTo>
                    <a:lnTo>
                      <a:pt x="837" y="699"/>
                    </a:lnTo>
                    <a:lnTo>
                      <a:pt x="829" y="699"/>
                    </a:lnTo>
                    <a:lnTo>
                      <a:pt x="814" y="692"/>
                    </a:lnTo>
                    <a:lnTo>
                      <a:pt x="814" y="684"/>
                    </a:lnTo>
                    <a:lnTo>
                      <a:pt x="799" y="677"/>
                    </a:lnTo>
                    <a:lnTo>
                      <a:pt x="784" y="677"/>
                    </a:lnTo>
                    <a:lnTo>
                      <a:pt x="784" y="654"/>
                    </a:lnTo>
                    <a:lnTo>
                      <a:pt x="791" y="654"/>
                    </a:lnTo>
                    <a:lnTo>
                      <a:pt x="806" y="661"/>
                    </a:lnTo>
                    <a:lnTo>
                      <a:pt x="822" y="677"/>
                    </a:lnTo>
                    <a:lnTo>
                      <a:pt x="814" y="57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20" name="Freeform 1232"/>
              <p:cNvSpPr>
                <a:spLocks/>
              </p:cNvSpPr>
              <p:nvPr/>
            </p:nvSpPr>
            <p:spPr bwMode="auto">
              <a:xfrm>
                <a:off x="1285874" y="4979980"/>
                <a:ext cx="1433515" cy="1362072"/>
              </a:xfrm>
              <a:custGeom>
                <a:avLst/>
                <a:gdLst>
                  <a:gd name="T0" fmla="*/ 2147483647 w 1119"/>
                  <a:gd name="T1" fmla="*/ 2147483647 h 1003"/>
                  <a:gd name="T2" fmla="*/ 2147483647 w 1119"/>
                  <a:gd name="T3" fmla="*/ 2147483647 h 1003"/>
                  <a:gd name="T4" fmla="*/ 2147483647 w 1119"/>
                  <a:gd name="T5" fmla="*/ 2147483647 h 1003"/>
                  <a:gd name="T6" fmla="*/ 2147483647 w 1119"/>
                  <a:gd name="T7" fmla="*/ 2147483647 h 1003"/>
                  <a:gd name="T8" fmla="*/ 2147483647 w 1119"/>
                  <a:gd name="T9" fmla="*/ 2147483647 h 1003"/>
                  <a:gd name="T10" fmla="*/ 2147483647 w 1119"/>
                  <a:gd name="T11" fmla="*/ 2147483647 h 1003"/>
                  <a:gd name="T12" fmla="*/ 2147483647 w 1119"/>
                  <a:gd name="T13" fmla="*/ 2147483647 h 1003"/>
                  <a:gd name="T14" fmla="*/ 2147483647 w 1119"/>
                  <a:gd name="T15" fmla="*/ 2147483647 h 1003"/>
                  <a:gd name="T16" fmla="*/ 2147483647 w 1119"/>
                  <a:gd name="T17" fmla="*/ 2147483647 h 1003"/>
                  <a:gd name="T18" fmla="*/ 2147483647 w 1119"/>
                  <a:gd name="T19" fmla="*/ 2147483647 h 1003"/>
                  <a:gd name="T20" fmla="*/ 2147483647 w 1119"/>
                  <a:gd name="T21" fmla="*/ 2147483647 h 1003"/>
                  <a:gd name="T22" fmla="*/ 2147483647 w 1119"/>
                  <a:gd name="T23" fmla="*/ 2147483647 h 1003"/>
                  <a:gd name="T24" fmla="*/ 2147483647 w 1119"/>
                  <a:gd name="T25" fmla="*/ 2147483647 h 1003"/>
                  <a:gd name="T26" fmla="*/ 2147483647 w 1119"/>
                  <a:gd name="T27" fmla="*/ 2147483647 h 1003"/>
                  <a:gd name="T28" fmla="*/ 2147483647 w 1119"/>
                  <a:gd name="T29" fmla="*/ 2147483647 h 1003"/>
                  <a:gd name="T30" fmla="*/ 2147483647 w 1119"/>
                  <a:gd name="T31" fmla="*/ 2147483647 h 1003"/>
                  <a:gd name="T32" fmla="*/ 2147483647 w 1119"/>
                  <a:gd name="T33" fmla="*/ 2147483647 h 1003"/>
                  <a:gd name="T34" fmla="*/ 2147483647 w 1119"/>
                  <a:gd name="T35" fmla="*/ 2147483647 h 1003"/>
                  <a:gd name="T36" fmla="*/ 2147483647 w 1119"/>
                  <a:gd name="T37" fmla="*/ 2147483647 h 1003"/>
                  <a:gd name="T38" fmla="*/ 2147483647 w 1119"/>
                  <a:gd name="T39" fmla="*/ 2147483647 h 1003"/>
                  <a:gd name="T40" fmla="*/ 2147483647 w 1119"/>
                  <a:gd name="T41" fmla="*/ 2147483647 h 1003"/>
                  <a:gd name="T42" fmla="*/ 2147483647 w 1119"/>
                  <a:gd name="T43" fmla="*/ 2147483647 h 1003"/>
                  <a:gd name="T44" fmla="*/ 2147483647 w 1119"/>
                  <a:gd name="T45" fmla="*/ 2147483647 h 1003"/>
                  <a:gd name="T46" fmla="*/ 2147483647 w 1119"/>
                  <a:gd name="T47" fmla="*/ 2147483647 h 1003"/>
                  <a:gd name="T48" fmla="*/ 2147483647 w 1119"/>
                  <a:gd name="T49" fmla="*/ 2147483647 h 1003"/>
                  <a:gd name="T50" fmla="*/ 2147483647 w 1119"/>
                  <a:gd name="T51" fmla="*/ 2147483647 h 1003"/>
                  <a:gd name="T52" fmla="*/ 2147483647 w 1119"/>
                  <a:gd name="T53" fmla="*/ 2147483647 h 1003"/>
                  <a:gd name="T54" fmla="*/ 2147483647 w 1119"/>
                  <a:gd name="T55" fmla="*/ 2147483647 h 1003"/>
                  <a:gd name="T56" fmla="*/ 2147483647 w 1119"/>
                  <a:gd name="T57" fmla="*/ 2147483647 h 1003"/>
                  <a:gd name="T58" fmla="*/ 2147483647 w 1119"/>
                  <a:gd name="T59" fmla="*/ 2147483647 h 1003"/>
                  <a:gd name="T60" fmla="*/ 2147483647 w 1119"/>
                  <a:gd name="T61" fmla="*/ 2147483647 h 1003"/>
                  <a:gd name="T62" fmla="*/ 2147483647 w 1119"/>
                  <a:gd name="T63" fmla="*/ 2147483647 h 1003"/>
                  <a:gd name="T64" fmla="*/ 2147483647 w 1119"/>
                  <a:gd name="T65" fmla="*/ 2147483647 h 1003"/>
                  <a:gd name="T66" fmla="*/ 2147483647 w 1119"/>
                  <a:gd name="T67" fmla="*/ 2147483647 h 1003"/>
                  <a:gd name="T68" fmla="*/ 2147483647 w 1119"/>
                  <a:gd name="T69" fmla="*/ 2147483647 h 1003"/>
                  <a:gd name="T70" fmla="*/ 2147483647 w 1119"/>
                  <a:gd name="T71" fmla="*/ 2147483647 h 1003"/>
                  <a:gd name="T72" fmla="*/ 2147483647 w 1119"/>
                  <a:gd name="T73" fmla="*/ 2147483647 h 1003"/>
                  <a:gd name="T74" fmla="*/ 2147483647 w 1119"/>
                  <a:gd name="T75" fmla="*/ 2147483647 h 1003"/>
                  <a:gd name="T76" fmla="*/ 2147483647 w 1119"/>
                  <a:gd name="T77" fmla="*/ 2147483647 h 1003"/>
                  <a:gd name="T78" fmla="*/ 2147483647 w 1119"/>
                  <a:gd name="T79" fmla="*/ 2147483647 h 1003"/>
                  <a:gd name="T80" fmla="*/ 2147483647 w 1119"/>
                  <a:gd name="T81" fmla="*/ 2147483647 h 1003"/>
                  <a:gd name="T82" fmla="*/ 2147483647 w 1119"/>
                  <a:gd name="T83" fmla="*/ 2147483647 h 1003"/>
                  <a:gd name="T84" fmla="*/ 2147483647 w 1119"/>
                  <a:gd name="T85" fmla="*/ 2147483647 h 1003"/>
                  <a:gd name="T86" fmla="*/ 2147483647 w 1119"/>
                  <a:gd name="T87" fmla="*/ 2147483647 h 1003"/>
                  <a:gd name="T88" fmla="*/ 2147483647 w 1119"/>
                  <a:gd name="T89" fmla="*/ 2147483647 h 1003"/>
                  <a:gd name="T90" fmla="*/ 2147483647 w 1119"/>
                  <a:gd name="T91" fmla="*/ 2147483647 h 1003"/>
                  <a:gd name="T92" fmla="*/ 2147483647 w 1119"/>
                  <a:gd name="T93" fmla="*/ 2147483647 h 1003"/>
                  <a:gd name="T94" fmla="*/ 2147483647 w 1119"/>
                  <a:gd name="T95" fmla="*/ 2147483647 h 1003"/>
                  <a:gd name="T96" fmla="*/ 2147483647 w 1119"/>
                  <a:gd name="T97" fmla="*/ 2147483647 h 1003"/>
                  <a:gd name="T98" fmla="*/ 2147483647 w 1119"/>
                  <a:gd name="T99" fmla="*/ 2147483647 h 1003"/>
                  <a:gd name="T100" fmla="*/ 2147483647 w 1119"/>
                  <a:gd name="T101" fmla="*/ 2147483647 h 1003"/>
                  <a:gd name="T102" fmla="*/ 2147483647 w 1119"/>
                  <a:gd name="T103" fmla="*/ 2147483647 h 1003"/>
                  <a:gd name="T104" fmla="*/ 2147483647 w 1119"/>
                  <a:gd name="T105" fmla="*/ 2147483647 h 1003"/>
                  <a:gd name="T106" fmla="*/ 2147483647 w 1119"/>
                  <a:gd name="T107" fmla="*/ 2147483647 h 1003"/>
                  <a:gd name="T108" fmla="*/ 2147483647 w 1119"/>
                  <a:gd name="T109" fmla="*/ 2147483647 h 1003"/>
                  <a:gd name="T110" fmla="*/ 2147483647 w 1119"/>
                  <a:gd name="T111" fmla="*/ 2147483647 h 1003"/>
                  <a:gd name="T112" fmla="*/ 2147483647 w 1119"/>
                  <a:gd name="T113" fmla="*/ 2147483647 h 1003"/>
                  <a:gd name="T114" fmla="*/ 2147483647 w 1119"/>
                  <a:gd name="T115" fmla="*/ 2147483647 h 1003"/>
                  <a:gd name="T116" fmla="*/ 2147483647 w 1119"/>
                  <a:gd name="T117" fmla="*/ 2147483647 h 1003"/>
                  <a:gd name="T118" fmla="*/ 2147483647 w 1119"/>
                  <a:gd name="T119" fmla="*/ 2147483647 h 1003"/>
                  <a:gd name="T120" fmla="*/ 2147483647 w 1119"/>
                  <a:gd name="T121" fmla="*/ 2147483647 h 1003"/>
                  <a:gd name="T122" fmla="*/ 2147483647 w 1119"/>
                  <a:gd name="T123" fmla="*/ 2147483647 h 100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119"/>
                  <a:gd name="T187" fmla="*/ 0 h 1003"/>
                  <a:gd name="T188" fmla="*/ 1119 w 1119"/>
                  <a:gd name="T189" fmla="*/ 1003 h 100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119" h="1003">
                    <a:moveTo>
                      <a:pt x="609" y="1003"/>
                    </a:moveTo>
                    <a:lnTo>
                      <a:pt x="616" y="988"/>
                    </a:lnTo>
                    <a:lnTo>
                      <a:pt x="616" y="980"/>
                    </a:lnTo>
                    <a:lnTo>
                      <a:pt x="624" y="972"/>
                    </a:lnTo>
                    <a:lnTo>
                      <a:pt x="632" y="965"/>
                    </a:lnTo>
                    <a:lnTo>
                      <a:pt x="639" y="957"/>
                    </a:lnTo>
                    <a:lnTo>
                      <a:pt x="647" y="957"/>
                    </a:lnTo>
                    <a:lnTo>
                      <a:pt x="654" y="957"/>
                    </a:lnTo>
                    <a:lnTo>
                      <a:pt x="662" y="950"/>
                    </a:lnTo>
                    <a:lnTo>
                      <a:pt x="670" y="957"/>
                    </a:lnTo>
                    <a:lnTo>
                      <a:pt x="677" y="957"/>
                    </a:lnTo>
                    <a:lnTo>
                      <a:pt x="685" y="957"/>
                    </a:lnTo>
                    <a:lnTo>
                      <a:pt x="692" y="950"/>
                    </a:lnTo>
                    <a:lnTo>
                      <a:pt x="700" y="950"/>
                    </a:lnTo>
                    <a:lnTo>
                      <a:pt x="708" y="957"/>
                    </a:lnTo>
                    <a:lnTo>
                      <a:pt x="723" y="950"/>
                    </a:lnTo>
                    <a:lnTo>
                      <a:pt x="731" y="950"/>
                    </a:lnTo>
                    <a:lnTo>
                      <a:pt x="746" y="942"/>
                    </a:lnTo>
                    <a:lnTo>
                      <a:pt x="746" y="934"/>
                    </a:lnTo>
                    <a:lnTo>
                      <a:pt x="746" y="927"/>
                    </a:lnTo>
                    <a:lnTo>
                      <a:pt x="746" y="912"/>
                    </a:lnTo>
                    <a:lnTo>
                      <a:pt x="776" y="912"/>
                    </a:lnTo>
                    <a:lnTo>
                      <a:pt x="784" y="912"/>
                    </a:lnTo>
                    <a:lnTo>
                      <a:pt x="784" y="919"/>
                    </a:lnTo>
                    <a:lnTo>
                      <a:pt x="784" y="927"/>
                    </a:lnTo>
                    <a:lnTo>
                      <a:pt x="784" y="934"/>
                    </a:lnTo>
                    <a:lnTo>
                      <a:pt x="791" y="934"/>
                    </a:lnTo>
                    <a:lnTo>
                      <a:pt x="799" y="934"/>
                    </a:lnTo>
                    <a:lnTo>
                      <a:pt x="799" y="927"/>
                    </a:lnTo>
                    <a:lnTo>
                      <a:pt x="799" y="919"/>
                    </a:lnTo>
                    <a:lnTo>
                      <a:pt x="799" y="912"/>
                    </a:lnTo>
                    <a:lnTo>
                      <a:pt x="807" y="912"/>
                    </a:lnTo>
                    <a:lnTo>
                      <a:pt x="814" y="912"/>
                    </a:lnTo>
                    <a:lnTo>
                      <a:pt x="822" y="912"/>
                    </a:lnTo>
                    <a:lnTo>
                      <a:pt x="829" y="904"/>
                    </a:lnTo>
                    <a:lnTo>
                      <a:pt x="829" y="912"/>
                    </a:lnTo>
                    <a:lnTo>
                      <a:pt x="837" y="919"/>
                    </a:lnTo>
                    <a:lnTo>
                      <a:pt x="837" y="927"/>
                    </a:lnTo>
                    <a:lnTo>
                      <a:pt x="845" y="927"/>
                    </a:lnTo>
                    <a:lnTo>
                      <a:pt x="860" y="927"/>
                    </a:lnTo>
                    <a:lnTo>
                      <a:pt x="867" y="927"/>
                    </a:lnTo>
                    <a:lnTo>
                      <a:pt x="883" y="927"/>
                    </a:lnTo>
                    <a:lnTo>
                      <a:pt x="890" y="927"/>
                    </a:lnTo>
                    <a:lnTo>
                      <a:pt x="898" y="919"/>
                    </a:lnTo>
                    <a:lnTo>
                      <a:pt x="905" y="919"/>
                    </a:lnTo>
                    <a:lnTo>
                      <a:pt x="913" y="912"/>
                    </a:lnTo>
                    <a:lnTo>
                      <a:pt x="913" y="896"/>
                    </a:lnTo>
                    <a:lnTo>
                      <a:pt x="921" y="896"/>
                    </a:lnTo>
                    <a:lnTo>
                      <a:pt x="928" y="904"/>
                    </a:lnTo>
                    <a:lnTo>
                      <a:pt x="944" y="904"/>
                    </a:lnTo>
                    <a:lnTo>
                      <a:pt x="951" y="904"/>
                    </a:lnTo>
                    <a:lnTo>
                      <a:pt x="959" y="904"/>
                    </a:lnTo>
                    <a:lnTo>
                      <a:pt x="966" y="912"/>
                    </a:lnTo>
                    <a:lnTo>
                      <a:pt x="966" y="927"/>
                    </a:lnTo>
                    <a:lnTo>
                      <a:pt x="966" y="934"/>
                    </a:lnTo>
                    <a:lnTo>
                      <a:pt x="966" y="942"/>
                    </a:lnTo>
                    <a:lnTo>
                      <a:pt x="989" y="934"/>
                    </a:lnTo>
                    <a:lnTo>
                      <a:pt x="997" y="934"/>
                    </a:lnTo>
                    <a:lnTo>
                      <a:pt x="1004" y="919"/>
                    </a:lnTo>
                    <a:lnTo>
                      <a:pt x="1012" y="912"/>
                    </a:lnTo>
                    <a:lnTo>
                      <a:pt x="1012" y="904"/>
                    </a:lnTo>
                    <a:lnTo>
                      <a:pt x="1012" y="896"/>
                    </a:lnTo>
                    <a:lnTo>
                      <a:pt x="1012" y="889"/>
                    </a:lnTo>
                    <a:lnTo>
                      <a:pt x="1020" y="889"/>
                    </a:lnTo>
                    <a:lnTo>
                      <a:pt x="1035" y="889"/>
                    </a:lnTo>
                    <a:lnTo>
                      <a:pt x="1050" y="889"/>
                    </a:lnTo>
                    <a:lnTo>
                      <a:pt x="1058" y="881"/>
                    </a:lnTo>
                    <a:lnTo>
                      <a:pt x="1058" y="874"/>
                    </a:lnTo>
                    <a:lnTo>
                      <a:pt x="1065" y="866"/>
                    </a:lnTo>
                    <a:lnTo>
                      <a:pt x="1073" y="858"/>
                    </a:lnTo>
                    <a:lnTo>
                      <a:pt x="1080" y="851"/>
                    </a:lnTo>
                    <a:lnTo>
                      <a:pt x="1088" y="843"/>
                    </a:lnTo>
                    <a:lnTo>
                      <a:pt x="1088" y="836"/>
                    </a:lnTo>
                    <a:lnTo>
                      <a:pt x="1088" y="828"/>
                    </a:lnTo>
                    <a:lnTo>
                      <a:pt x="1088" y="820"/>
                    </a:lnTo>
                    <a:lnTo>
                      <a:pt x="1080" y="813"/>
                    </a:lnTo>
                    <a:lnTo>
                      <a:pt x="1080" y="805"/>
                    </a:lnTo>
                    <a:lnTo>
                      <a:pt x="1080" y="798"/>
                    </a:lnTo>
                    <a:lnTo>
                      <a:pt x="1080" y="790"/>
                    </a:lnTo>
                    <a:lnTo>
                      <a:pt x="1088" y="790"/>
                    </a:lnTo>
                    <a:lnTo>
                      <a:pt x="1096" y="782"/>
                    </a:lnTo>
                    <a:lnTo>
                      <a:pt x="1103" y="767"/>
                    </a:lnTo>
                    <a:lnTo>
                      <a:pt x="1103" y="760"/>
                    </a:lnTo>
                    <a:lnTo>
                      <a:pt x="1103" y="752"/>
                    </a:lnTo>
                    <a:lnTo>
                      <a:pt x="1111" y="737"/>
                    </a:lnTo>
                    <a:lnTo>
                      <a:pt x="1111" y="729"/>
                    </a:lnTo>
                    <a:lnTo>
                      <a:pt x="1119" y="722"/>
                    </a:lnTo>
                    <a:lnTo>
                      <a:pt x="1111" y="714"/>
                    </a:lnTo>
                    <a:lnTo>
                      <a:pt x="1111" y="706"/>
                    </a:lnTo>
                    <a:lnTo>
                      <a:pt x="1111" y="699"/>
                    </a:lnTo>
                    <a:lnTo>
                      <a:pt x="1111" y="691"/>
                    </a:lnTo>
                    <a:lnTo>
                      <a:pt x="1103" y="684"/>
                    </a:lnTo>
                    <a:lnTo>
                      <a:pt x="1088" y="676"/>
                    </a:lnTo>
                    <a:lnTo>
                      <a:pt x="1080" y="676"/>
                    </a:lnTo>
                    <a:lnTo>
                      <a:pt x="1042" y="676"/>
                    </a:lnTo>
                    <a:lnTo>
                      <a:pt x="1027" y="661"/>
                    </a:lnTo>
                    <a:lnTo>
                      <a:pt x="1035" y="653"/>
                    </a:lnTo>
                    <a:lnTo>
                      <a:pt x="1035" y="638"/>
                    </a:lnTo>
                    <a:lnTo>
                      <a:pt x="1027" y="638"/>
                    </a:lnTo>
                    <a:lnTo>
                      <a:pt x="1027" y="646"/>
                    </a:lnTo>
                    <a:lnTo>
                      <a:pt x="1020" y="653"/>
                    </a:lnTo>
                    <a:lnTo>
                      <a:pt x="997" y="661"/>
                    </a:lnTo>
                    <a:lnTo>
                      <a:pt x="997" y="653"/>
                    </a:lnTo>
                    <a:lnTo>
                      <a:pt x="997" y="646"/>
                    </a:lnTo>
                    <a:lnTo>
                      <a:pt x="997" y="638"/>
                    </a:lnTo>
                    <a:lnTo>
                      <a:pt x="989" y="638"/>
                    </a:lnTo>
                    <a:lnTo>
                      <a:pt x="982" y="638"/>
                    </a:lnTo>
                    <a:lnTo>
                      <a:pt x="974" y="630"/>
                    </a:lnTo>
                    <a:lnTo>
                      <a:pt x="974" y="623"/>
                    </a:lnTo>
                    <a:lnTo>
                      <a:pt x="974" y="615"/>
                    </a:lnTo>
                    <a:lnTo>
                      <a:pt x="974" y="608"/>
                    </a:lnTo>
                    <a:lnTo>
                      <a:pt x="974" y="600"/>
                    </a:lnTo>
                    <a:lnTo>
                      <a:pt x="966" y="608"/>
                    </a:lnTo>
                    <a:lnTo>
                      <a:pt x="959" y="608"/>
                    </a:lnTo>
                    <a:lnTo>
                      <a:pt x="966" y="600"/>
                    </a:lnTo>
                    <a:lnTo>
                      <a:pt x="966" y="585"/>
                    </a:lnTo>
                    <a:lnTo>
                      <a:pt x="966" y="577"/>
                    </a:lnTo>
                    <a:lnTo>
                      <a:pt x="959" y="570"/>
                    </a:lnTo>
                    <a:lnTo>
                      <a:pt x="951" y="570"/>
                    </a:lnTo>
                    <a:lnTo>
                      <a:pt x="944" y="570"/>
                    </a:lnTo>
                    <a:lnTo>
                      <a:pt x="936" y="570"/>
                    </a:lnTo>
                    <a:lnTo>
                      <a:pt x="928" y="577"/>
                    </a:lnTo>
                    <a:lnTo>
                      <a:pt x="913" y="577"/>
                    </a:lnTo>
                    <a:lnTo>
                      <a:pt x="905" y="585"/>
                    </a:lnTo>
                    <a:lnTo>
                      <a:pt x="883" y="585"/>
                    </a:lnTo>
                    <a:lnTo>
                      <a:pt x="875" y="577"/>
                    </a:lnTo>
                    <a:lnTo>
                      <a:pt x="867" y="562"/>
                    </a:lnTo>
                    <a:lnTo>
                      <a:pt x="860" y="562"/>
                    </a:lnTo>
                    <a:lnTo>
                      <a:pt x="852" y="547"/>
                    </a:lnTo>
                    <a:lnTo>
                      <a:pt x="845" y="539"/>
                    </a:lnTo>
                    <a:lnTo>
                      <a:pt x="845" y="532"/>
                    </a:lnTo>
                    <a:lnTo>
                      <a:pt x="837" y="524"/>
                    </a:lnTo>
                    <a:lnTo>
                      <a:pt x="829" y="524"/>
                    </a:lnTo>
                    <a:lnTo>
                      <a:pt x="822" y="524"/>
                    </a:lnTo>
                    <a:lnTo>
                      <a:pt x="807" y="524"/>
                    </a:lnTo>
                    <a:lnTo>
                      <a:pt x="799" y="532"/>
                    </a:lnTo>
                    <a:lnTo>
                      <a:pt x="791" y="539"/>
                    </a:lnTo>
                    <a:lnTo>
                      <a:pt x="791" y="554"/>
                    </a:lnTo>
                    <a:lnTo>
                      <a:pt x="784" y="562"/>
                    </a:lnTo>
                    <a:lnTo>
                      <a:pt x="784" y="577"/>
                    </a:lnTo>
                    <a:lnTo>
                      <a:pt x="776" y="577"/>
                    </a:lnTo>
                    <a:lnTo>
                      <a:pt x="776" y="570"/>
                    </a:lnTo>
                    <a:lnTo>
                      <a:pt x="776" y="562"/>
                    </a:lnTo>
                    <a:lnTo>
                      <a:pt x="784" y="562"/>
                    </a:lnTo>
                    <a:lnTo>
                      <a:pt x="784" y="554"/>
                    </a:lnTo>
                    <a:lnTo>
                      <a:pt x="784" y="547"/>
                    </a:lnTo>
                    <a:lnTo>
                      <a:pt x="784" y="539"/>
                    </a:lnTo>
                    <a:lnTo>
                      <a:pt x="791" y="532"/>
                    </a:lnTo>
                    <a:lnTo>
                      <a:pt x="791" y="524"/>
                    </a:lnTo>
                    <a:lnTo>
                      <a:pt x="791" y="516"/>
                    </a:lnTo>
                    <a:lnTo>
                      <a:pt x="784" y="516"/>
                    </a:lnTo>
                    <a:lnTo>
                      <a:pt x="776" y="509"/>
                    </a:lnTo>
                    <a:lnTo>
                      <a:pt x="769" y="509"/>
                    </a:lnTo>
                    <a:lnTo>
                      <a:pt x="761" y="516"/>
                    </a:lnTo>
                    <a:lnTo>
                      <a:pt x="746" y="524"/>
                    </a:lnTo>
                    <a:lnTo>
                      <a:pt x="731" y="539"/>
                    </a:lnTo>
                    <a:lnTo>
                      <a:pt x="723" y="539"/>
                    </a:lnTo>
                    <a:lnTo>
                      <a:pt x="715" y="539"/>
                    </a:lnTo>
                    <a:lnTo>
                      <a:pt x="715" y="532"/>
                    </a:lnTo>
                    <a:lnTo>
                      <a:pt x="708" y="532"/>
                    </a:lnTo>
                    <a:lnTo>
                      <a:pt x="708" y="524"/>
                    </a:lnTo>
                    <a:lnTo>
                      <a:pt x="708" y="509"/>
                    </a:lnTo>
                    <a:lnTo>
                      <a:pt x="708" y="501"/>
                    </a:lnTo>
                    <a:lnTo>
                      <a:pt x="715" y="501"/>
                    </a:lnTo>
                    <a:lnTo>
                      <a:pt x="723" y="494"/>
                    </a:lnTo>
                    <a:lnTo>
                      <a:pt x="723" y="486"/>
                    </a:lnTo>
                    <a:lnTo>
                      <a:pt x="731" y="478"/>
                    </a:lnTo>
                    <a:lnTo>
                      <a:pt x="731" y="471"/>
                    </a:lnTo>
                    <a:lnTo>
                      <a:pt x="746" y="471"/>
                    </a:lnTo>
                    <a:lnTo>
                      <a:pt x="753" y="471"/>
                    </a:lnTo>
                    <a:lnTo>
                      <a:pt x="761" y="471"/>
                    </a:lnTo>
                    <a:lnTo>
                      <a:pt x="769" y="463"/>
                    </a:lnTo>
                    <a:lnTo>
                      <a:pt x="769" y="456"/>
                    </a:lnTo>
                    <a:lnTo>
                      <a:pt x="769" y="448"/>
                    </a:lnTo>
                    <a:lnTo>
                      <a:pt x="769" y="440"/>
                    </a:lnTo>
                    <a:lnTo>
                      <a:pt x="769" y="425"/>
                    </a:lnTo>
                    <a:lnTo>
                      <a:pt x="769" y="418"/>
                    </a:lnTo>
                    <a:lnTo>
                      <a:pt x="761" y="402"/>
                    </a:lnTo>
                    <a:lnTo>
                      <a:pt x="761" y="395"/>
                    </a:lnTo>
                    <a:lnTo>
                      <a:pt x="769" y="395"/>
                    </a:lnTo>
                    <a:lnTo>
                      <a:pt x="776" y="387"/>
                    </a:lnTo>
                    <a:lnTo>
                      <a:pt x="784" y="380"/>
                    </a:lnTo>
                    <a:lnTo>
                      <a:pt x="791" y="372"/>
                    </a:lnTo>
                    <a:lnTo>
                      <a:pt x="799" y="364"/>
                    </a:lnTo>
                    <a:lnTo>
                      <a:pt x="799" y="357"/>
                    </a:lnTo>
                    <a:lnTo>
                      <a:pt x="799" y="349"/>
                    </a:lnTo>
                    <a:lnTo>
                      <a:pt x="784" y="342"/>
                    </a:lnTo>
                    <a:lnTo>
                      <a:pt x="776" y="334"/>
                    </a:lnTo>
                    <a:lnTo>
                      <a:pt x="769" y="334"/>
                    </a:lnTo>
                    <a:lnTo>
                      <a:pt x="761" y="334"/>
                    </a:lnTo>
                    <a:lnTo>
                      <a:pt x="746" y="334"/>
                    </a:lnTo>
                    <a:lnTo>
                      <a:pt x="738" y="334"/>
                    </a:lnTo>
                    <a:lnTo>
                      <a:pt x="731" y="326"/>
                    </a:lnTo>
                    <a:lnTo>
                      <a:pt x="723" y="326"/>
                    </a:lnTo>
                    <a:lnTo>
                      <a:pt x="715" y="311"/>
                    </a:lnTo>
                    <a:lnTo>
                      <a:pt x="708" y="311"/>
                    </a:lnTo>
                    <a:lnTo>
                      <a:pt x="700" y="311"/>
                    </a:lnTo>
                    <a:lnTo>
                      <a:pt x="685" y="304"/>
                    </a:lnTo>
                    <a:lnTo>
                      <a:pt x="692" y="296"/>
                    </a:lnTo>
                    <a:lnTo>
                      <a:pt x="700" y="296"/>
                    </a:lnTo>
                    <a:lnTo>
                      <a:pt x="708" y="288"/>
                    </a:lnTo>
                    <a:lnTo>
                      <a:pt x="715" y="288"/>
                    </a:lnTo>
                    <a:lnTo>
                      <a:pt x="723" y="296"/>
                    </a:lnTo>
                    <a:lnTo>
                      <a:pt x="731" y="296"/>
                    </a:lnTo>
                    <a:lnTo>
                      <a:pt x="738" y="288"/>
                    </a:lnTo>
                    <a:lnTo>
                      <a:pt x="746" y="281"/>
                    </a:lnTo>
                    <a:lnTo>
                      <a:pt x="738" y="281"/>
                    </a:lnTo>
                    <a:lnTo>
                      <a:pt x="738" y="273"/>
                    </a:lnTo>
                    <a:lnTo>
                      <a:pt x="731" y="266"/>
                    </a:lnTo>
                    <a:lnTo>
                      <a:pt x="731" y="258"/>
                    </a:lnTo>
                    <a:lnTo>
                      <a:pt x="738" y="250"/>
                    </a:lnTo>
                    <a:lnTo>
                      <a:pt x="738" y="243"/>
                    </a:lnTo>
                    <a:lnTo>
                      <a:pt x="738" y="235"/>
                    </a:lnTo>
                    <a:lnTo>
                      <a:pt x="723" y="235"/>
                    </a:lnTo>
                    <a:lnTo>
                      <a:pt x="723" y="228"/>
                    </a:lnTo>
                    <a:lnTo>
                      <a:pt x="723" y="220"/>
                    </a:lnTo>
                    <a:lnTo>
                      <a:pt x="723" y="212"/>
                    </a:lnTo>
                    <a:lnTo>
                      <a:pt x="715" y="205"/>
                    </a:lnTo>
                    <a:lnTo>
                      <a:pt x="715" y="212"/>
                    </a:lnTo>
                    <a:lnTo>
                      <a:pt x="708" y="212"/>
                    </a:lnTo>
                    <a:lnTo>
                      <a:pt x="700" y="212"/>
                    </a:lnTo>
                    <a:lnTo>
                      <a:pt x="692" y="205"/>
                    </a:lnTo>
                    <a:lnTo>
                      <a:pt x="700" y="197"/>
                    </a:lnTo>
                    <a:lnTo>
                      <a:pt x="692" y="190"/>
                    </a:lnTo>
                    <a:lnTo>
                      <a:pt x="685" y="190"/>
                    </a:lnTo>
                    <a:lnTo>
                      <a:pt x="677" y="197"/>
                    </a:lnTo>
                    <a:lnTo>
                      <a:pt x="670" y="197"/>
                    </a:lnTo>
                    <a:lnTo>
                      <a:pt x="662" y="205"/>
                    </a:lnTo>
                    <a:lnTo>
                      <a:pt x="654" y="205"/>
                    </a:lnTo>
                    <a:lnTo>
                      <a:pt x="647" y="205"/>
                    </a:lnTo>
                    <a:lnTo>
                      <a:pt x="639" y="197"/>
                    </a:lnTo>
                    <a:lnTo>
                      <a:pt x="632" y="197"/>
                    </a:lnTo>
                    <a:lnTo>
                      <a:pt x="624" y="197"/>
                    </a:lnTo>
                    <a:lnTo>
                      <a:pt x="616" y="197"/>
                    </a:lnTo>
                    <a:lnTo>
                      <a:pt x="609" y="190"/>
                    </a:lnTo>
                    <a:lnTo>
                      <a:pt x="609" y="197"/>
                    </a:lnTo>
                    <a:lnTo>
                      <a:pt x="601" y="197"/>
                    </a:lnTo>
                    <a:lnTo>
                      <a:pt x="594" y="197"/>
                    </a:lnTo>
                    <a:lnTo>
                      <a:pt x="586" y="197"/>
                    </a:lnTo>
                    <a:lnTo>
                      <a:pt x="571" y="197"/>
                    </a:lnTo>
                    <a:lnTo>
                      <a:pt x="571" y="190"/>
                    </a:lnTo>
                    <a:lnTo>
                      <a:pt x="563" y="182"/>
                    </a:lnTo>
                    <a:lnTo>
                      <a:pt x="556" y="182"/>
                    </a:lnTo>
                    <a:lnTo>
                      <a:pt x="548" y="182"/>
                    </a:lnTo>
                    <a:lnTo>
                      <a:pt x="540" y="174"/>
                    </a:lnTo>
                    <a:lnTo>
                      <a:pt x="533" y="167"/>
                    </a:lnTo>
                    <a:lnTo>
                      <a:pt x="525" y="159"/>
                    </a:lnTo>
                    <a:lnTo>
                      <a:pt x="525" y="152"/>
                    </a:lnTo>
                    <a:lnTo>
                      <a:pt x="518" y="144"/>
                    </a:lnTo>
                    <a:lnTo>
                      <a:pt x="518" y="136"/>
                    </a:lnTo>
                    <a:lnTo>
                      <a:pt x="510" y="129"/>
                    </a:lnTo>
                    <a:lnTo>
                      <a:pt x="502" y="121"/>
                    </a:lnTo>
                    <a:lnTo>
                      <a:pt x="502" y="114"/>
                    </a:lnTo>
                    <a:lnTo>
                      <a:pt x="502" y="106"/>
                    </a:lnTo>
                    <a:lnTo>
                      <a:pt x="495" y="98"/>
                    </a:lnTo>
                    <a:lnTo>
                      <a:pt x="487" y="98"/>
                    </a:lnTo>
                    <a:lnTo>
                      <a:pt x="479" y="91"/>
                    </a:lnTo>
                    <a:lnTo>
                      <a:pt x="472" y="83"/>
                    </a:lnTo>
                    <a:lnTo>
                      <a:pt x="464" y="83"/>
                    </a:lnTo>
                    <a:lnTo>
                      <a:pt x="457" y="76"/>
                    </a:lnTo>
                    <a:lnTo>
                      <a:pt x="449" y="68"/>
                    </a:lnTo>
                    <a:lnTo>
                      <a:pt x="441" y="68"/>
                    </a:lnTo>
                    <a:lnTo>
                      <a:pt x="441" y="61"/>
                    </a:lnTo>
                    <a:lnTo>
                      <a:pt x="441" y="53"/>
                    </a:lnTo>
                    <a:lnTo>
                      <a:pt x="434" y="53"/>
                    </a:lnTo>
                    <a:lnTo>
                      <a:pt x="426" y="53"/>
                    </a:lnTo>
                    <a:lnTo>
                      <a:pt x="426" y="45"/>
                    </a:lnTo>
                    <a:lnTo>
                      <a:pt x="419" y="45"/>
                    </a:lnTo>
                    <a:lnTo>
                      <a:pt x="411" y="53"/>
                    </a:lnTo>
                    <a:lnTo>
                      <a:pt x="403" y="53"/>
                    </a:lnTo>
                    <a:lnTo>
                      <a:pt x="396" y="53"/>
                    </a:lnTo>
                    <a:lnTo>
                      <a:pt x="388" y="45"/>
                    </a:lnTo>
                    <a:lnTo>
                      <a:pt x="381" y="53"/>
                    </a:lnTo>
                    <a:lnTo>
                      <a:pt x="373" y="61"/>
                    </a:lnTo>
                    <a:lnTo>
                      <a:pt x="365" y="61"/>
                    </a:lnTo>
                    <a:lnTo>
                      <a:pt x="358" y="68"/>
                    </a:lnTo>
                    <a:lnTo>
                      <a:pt x="343" y="68"/>
                    </a:lnTo>
                    <a:lnTo>
                      <a:pt x="327" y="61"/>
                    </a:lnTo>
                    <a:lnTo>
                      <a:pt x="320" y="61"/>
                    </a:lnTo>
                    <a:lnTo>
                      <a:pt x="304" y="76"/>
                    </a:lnTo>
                    <a:lnTo>
                      <a:pt x="297" y="76"/>
                    </a:lnTo>
                    <a:lnTo>
                      <a:pt x="289" y="76"/>
                    </a:lnTo>
                    <a:lnTo>
                      <a:pt x="282" y="76"/>
                    </a:lnTo>
                    <a:lnTo>
                      <a:pt x="274" y="76"/>
                    </a:lnTo>
                    <a:lnTo>
                      <a:pt x="266" y="68"/>
                    </a:lnTo>
                    <a:lnTo>
                      <a:pt x="259" y="68"/>
                    </a:lnTo>
                    <a:lnTo>
                      <a:pt x="251" y="68"/>
                    </a:lnTo>
                    <a:lnTo>
                      <a:pt x="244" y="61"/>
                    </a:lnTo>
                    <a:lnTo>
                      <a:pt x="244" y="53"/>
                    </a:lnTo>
                    <a:lnTo>
                      <a:pt x="251" y="45"/>
                    </a:lnTo>
                    <a:lnTo>
                      <a:pt x="244" y="45"/>
                    </a:lnTo>
                    <a:lnTo>
                      <a:pt x="236" y="45"/>
                    </a:lnTo>
                    <a:lnTo>
                      <a:pt x="228" y="38"/>
                    </a:lnTo>
                    <a:lnTo>
                      <a:pt x="228" y="30"/>
                    </a:lnTo>
                    <a:lnTo>
                      <a:pt x="228" y="23"/>
                    </a:lnTo>
                    <a:lnTo>
                      <a:pt x="228" y="15"/>
                    </a:lnTo>
                    <a:lnTo>
                      <a:pt x="221" y="15"/>
                    </a:lnTo>
                    <a:lnTo>
                      <a:pt x="213" y="7"/>
                    </a:lnTo>
                    <a:lnTo>
                      <a:pt x="213" y="0"/>
                    </a:lnTo>
                    <a:lnTo>
                      <a:pt x="206" y="0"/>
                    </a:lnTo>
                    <a:lnTo>
                      <a:pt x="206" y="7"/>
                    </a:lnTo>
                    <a:lnTo>
                      <a:pt x="198" y="15"/>
                    </a:lnTo>
                    <a:lnTo>
                      <a:pt x="190" y="15"/>
                    </a:lnTo>
                    <a:lnTo>
                      <a:pt x="175" y="15"/>
                    </a:lnTo>
                    <a:lnTo>
                      <a:pt x="168" y="30"/>
                    </a:lnTo>
                    <a:lnTo>
                      <a:pt x="168" y="45"/>
                    </a:lnTo>
                    <a:lnTo>
                      <a:pt x="160" y="61"/>
                    </a:lnTo>
                    <a:lnTo>
                      <a:pt x="160" y="76"/>
                    </a:lnTo>
                    <a:lnTo>
                      <a:pt x="160" y="83"/>
                    </a:lnTo>
                    <a:lnTo>
                      <a:pt x="160" y="91"/>
                    </a:lnTo>
                    <a:lnTo>
                      <a:pt x="168" y="98"/>
                    </a:lnTo>
                    <a:lnTo>
                      <a:pt x="168" y="106"/>
                    </a:lnTo>
                    <a:lnTo>
                      <a:pt x="160" y="114"/>
                    </a:lnTo>
                    <a:lnTo>
                      <a:pt x="160" y="121"/>
                    </a:lnTo>
                    <a:lnTo>
                      <a:pt x="145" y="121"/>
                    </a:lnTo>
                    <a:lnTo>
                      <a:pt x="137" y="129"/>
                    </a:lnTo>
                    <a:lnTo>
                      <a:pt x="145" y="136"/>
                    </a:lnTo>
                    <a:lnTo>
                      <a:pt x="152" y="136"/>
                    </a:lnTo>
                    <a:lnTo>
                      <a:pt x="152" y="144"/>
                    </a:lnTo>
                    <a:lnTo>
                      <a:pt x="145" y="152"/>
                    </a:lnTo>
                    <a:lnTo>
                      <a:pt x="145" y="159"/>
                    </a:lnTo>
                    <a:lnTo>
                      <a:pt x="137" y="167"/>
                    </a:lnTo>
                    <a:lnTo>
                      <a:pt x="137" y="174"/>
                    </a:lnTo>
                    <a:lnTo>
                      <a:pt x="137" y="182"/>
                    </a:lnTo>
                    <a:lnTo>
                      <a:pt x="130" y="182"/>
                    </a:lnTo>
                    <a:lnTo>
                      <a:pt x="122" y="182"/>
                    </a:lnTo>
                    <a:lnTo>
                      <a:pt x="107" y="174"/>
                    </a:lnTo>
                    <a:lnTo>
                      <a:pt x="107" y="167"/>
                    </a:lnTo>
                    <a:lnTo>
                      <a:pt x="114" y="167"/>
                    </a:lnTo>
                    <a:lnTo>
                      <a:pt x="114" y="152"/>
                    </a:lnTo>
                    <a:lnTo>
                      <a:pt x="107" y="144"/>
                    </a:lnTo>
                    <a:lnTo>
                      <a:pt x="99" y="152"/>
                    </a:lnTo>
                    <a:lnTo>
                      <a:pt x="91" y="152"/>
                    </a:lnTo>
                    <a:lnTo>
                      <a:pt x="91" y="167"/>
                    </a:lnTo>
                    <a:lnTo>
                      <a:pt x="84" y="174"/>
                    </a:lnTo>
                    <a:lnTo>
                      <a:pt x="84" y="182"/>
                    </a:lnTo>
                    <a:lnTo>
                      <a:pt x="91" y="190"/>
                    </a:lnTo>
                    <a:lnTo>
                      <a:pt x="99" y="182"/>
                    </a:lnTo>
                    <a:lnTo>
                      <a:pt x="99" y="190"/>
                    </a:lnTo>
                    <a:lnTo>
                      <a:pt x="99" y="197"/>
                    </a:lnTo>
                    <a:lnTo>
                      <a:pt x="99" y="205"/>
                    </a:lnTo>
                    <a:lnTo>
                      <a:pt x="99" y="212"/>
                    </a:lnTo>
                    <a:lnTo>
                      <a:pt x="91" y="220"/>
                    </a:lnTo>
                    <a:lnTo>
                      <a:pt x="84" y="220"/>
                    </a:lnTo>
                    <a:lnTo>
                      <a:pt x="84" y="228"/>
                    </a:lnTo>
                    <a:lnTo>
                      <a:pt x="84" y="235"/>
                    </a:lnTo>
                    <a:lnTo>
                      <a:pt x="84" y="243"/>
                    </a:lnTo>
                    <a:lnTo>
                      <a:pt x="91" y="258"/>
                    </a:lnTo>
                    <a:lnTo>
                      <a:pt x="99" y="258"/>
                    </a:lnTo>
                    <a:lnTo>
                      <a:pt x="91" y="266"/>
                    </a:lnTo>
                    <a:lnTo>
                      <a:pt x="84" y="258"/>
                    </a:lnTo>
                    <a:lnTo>
                      <a:pt x="76" y="258"/>
                    </a:lnTo>
                    <a:lnTo>
                      <a:pt x="69" y="258"/>
                    </a:lnTo>
                    <a:lnTo>
                      <a:pt x="61" y="258"/>
                    </a:lnTo>
                    <a:lnTo>
                      <a:pt x="46" y="258"/>
                    </a:lnTo>
                    <a:lnTo>
                      <a:pt x="38" y="258"/>
                    </a:lnTo>
                    <a:lnTo>
                      <a:pt x="38" y="273"/>
                    </a:lnTo>
                    <a:lnTo>
                      <a:pt x="31" y="281"/>
                    </a:lnTo>
                    <a:lnTo>
                      <a:pt x="23" y="296"/>
                    </a:lnTo>
                    <a:lnTo>
                      <a:pt x="8" y="311"/>
                    </a:lnTo>
                    <a:lnTo>
                      <a:pt x="0" y="326"/>
                    </a:lnTo>
                    <a:lnTo>
                      <a:pt x="0" y="334"/>
                    </a:lnTo>
                    <a:lnTo>
                      <a:pt x="0" y="342"/>
                    </a:lnTo>
                    <a:lnTo>
                      <a:pt x="8" y="342"/>
                    </a:lnTo>
                    <a:lnTo>
                      <a:pt x="8" y="334"/>
                    </a:lnTo>
                    <a:lnTo>
                      <a:pt x="15" y="334"/>
                    </a:lnTo>
                    <a:lnTo>
                      <a:pt x="15" y="342"/>
                    </a:lnTo>
                    <a:lnTo>
                      <a:pt x="15" y="349"/>
                    </a:lnTo>
                    <a:lnTo>
                      <a:pt x="23" y="342"/>
                    </a:lnTo>
                    <a:lnTo>
                      <a:pt x="31" y="342"/>
                    </a:lnTo>
                    <a:lnTo>
                      <a:pt x="31" y="349"/>
                    </a:lnTo>
                    <a:lnTo>
                      <a:pt x="38" y="349"/>
                    </a:lnTo>
                    <a:lnTo>
                      <a:pt x="46" y="349"/>
                    </a:lnTo>
                    <a:lnTo>
                      <a:pt x="53" y="349"/>
                    </a:lnTo>
                    <a:lnTo>
                      <a:pt x="61" y="349"/>
                    </a:lnTo>
                    <a:lnTo>
                      <a:pt x="61" y="357"/>
                    </a:lnTo>
                    <a:lnTo>
                      <a:pt x="53" y="364"/>
                    </a:lnTo>
                    <a:lnTo>
                      <a:pt x="46" y="372"/>
                    </a:lnTo>
                    <a:lnTo>
                      <a:pt x="38" y="372"/>
                    </a:lnTo>
                    <a:lnTo>
                      <a:pt x="31" y="372"/>
                    </a:lnTo>
                    <a:lnTo>
                      <a:pt x="23" y="372"/>
                    </a:lnTo>
                    <a:lnTo>
                      <a:pt x="23" y="380"/>
                    </a:lnTo>
                    <a:lnTo>
                      <a:pt x="31" y="380"/>
                    </a:lnTo>
                    <a:lnTo>
                      <a:pt x="38" y="387"/>
                    </a:lnTo>
                    <a:lnTo>
                      <a:pt x="46" y="387"/>
                    </a:lnTo>
                    <a:lnTo>
                      <a:pt x="46" y="395"/>
                    </a:lnTo>
                    <a:lnTo>
                      <a:pt x="38" y="402"/>
                    </a:lnTo>
                    <a:lnTo>
                      <a:pt x="46" y="410"/>
                    </a:lnTo>
                    <a:lnTo>
                      <a:pt x="53" y="410"/>
                    </a:lnTo>
                    <a:lnTo>
                      <a:pt x="53" y="418"/>
                    </a:lnTo>
                    <a:lnTo>
                      <a:pt x="46" y="418"/>
                    </a:lnTo>
                    <a:lnTo>
                      <a:pt x="46" y="425"/>
                    </a:lnTo>
                    <a:lnTo>
                      <a:pt x="53" y="433"/>
                    </a:lnTo>
                    <a:lnTo>
                      <a:pt x="61" y="448"/>
                    </a:lnTo>
                    <a:lnTo>
                      <a:pt x="69" y="456"/>
                    </a:lnTo>
                    <a:lnTo>
                      <a:pt x="76" y="463"/>
                    </a:lnTo>
                    <a:lnTo>
                      <a:pt x="84" y="478"/>
                    </a:lnTo>
                    <a:lnTo>
                      <a:pt x="91" y="486"/>
                    </a:lnTo>
                    <a:lnTo>
                      <a:pt x="91" y="494"/>
                    </a:lnTo>
                    <a:lnTo>
                      <a:pt x="99" y="501"/>
                    </a:lnTo>
                    <a:lnTo>
                      <a:pt x="99" y="509"/>
                    </a:lnTo>
                    <a:lnTo>
                      <a:pt x="107" y="509"/>
                    </a:lnTo>
                    <a:lnTo>
                      <a:pt x="122" y="509"/>
                    </a:lnTo>
                    <a:lnTo>
                      <a:pt x="137" y="509"/>
                    </a:lnTo>
                    <a:lnTo>
                      <a:pt x="145" y="509"/>
                    </a:lnTo>
                    <a:lnTo>
                      <a:pt x="145" y="501"/>
                    </a:lnTo>
                    <a:lnTo>
                      <a:pt x="152" y="494"/>
                    </a:lnTo>
                    <a:lnTo>
                      <a:pt x="160" y="494"/>
                    </a:lnTo>
                    <a:lnTo>
                      <a:pt x="168" y="501"/>
                    </a:lnTo>
                    <a:lnTo>
                      <a:pt x="175" y="501"/>
                    </a:lnTo>
                    <a:lnTo>
                      <a:pt x="183" y="494"/>
                    </a:lnTo>
                    <a:lnTo>
                      <a:pt x="198" y="494"/>
                    </a:lnTo>
                    <a:lnTo>
                      <a:pt x="206" y="501"/>
                    </a:lnTo>
                    <a:lnTo>
                      <a:pt x="221" y="494"/>
                    </a:lnTo>
                    <a:lnTo>
                      <a:pt x="228" y="494"/>
                    </a:lnTo>
                    <a:lnTo>
                      <a:pt x="236" y="494"/>
                    </a:lnTo>
                    <a:lnTo>
                      <a:pt x="244" y="501"/>
                    </a:lnTo>
                    <a:lnTo>
                      <a:pt x="251" y="501"/>
                    </a:lnTo>
                    <a:lnTo>
                      <a:pt x="259" y="501"/>
                    </a:lnTo>
                    <a:lnTo>
                      <a:pt x="259" y="509"/>
                    </a:lnTo>
                    <a:lnTo>
                      <a:pt x="251" y="509"/>
                    </a:lnTo>
                    <a:lnTo>
                      <a:pt x="251" y="516"/>
                    </a:lnTo>
                    <a:lnTo>
                      <a:pt x="244" y="524"/>
                    </a:lnTo>
                    <a:lnTo>
                      <a:pt x="244" y="539"/>
                    </a:lnTo>
                    <a:lnTo>
                      <a:pt x="244" y="547"/>
                    </a:lnTo>
                    <a:lnTo>
                      <a:pt x="244" y="570"/>
                    </a:lnTo>
                    <a:lnTo>
                      <a:pt x="236" y="592"/>
                    </a:lnTo>
                    <a:lnTo>
                      <a:pt x="228" y="608"/>
                    </a:lnTo>
                    <a:lnTo>
                      <a:pt x="221" y="615"/>
                    </a:lnTo>
                    <a:lnTo>
                      <a:pt x="213" y="630"/>
                    </a:lnTo>
                    <a:lnTo>
                      <a:pt x="206" y="646"/>
                    </a:lnTo>
                    <a:lnTo>
                      <a:pt x="206" y="653"/>
                    </a:lnTo>
                    <a:lnTo>
                      <a:pt x="206" y="661"/>
                    </a:lnTo>
                    <a:lnTo>
                      <a:pt x="206" y="668"/>
                    </a:lnTo>
                    <a:lnTo>
                      <a:pt x="206" y="676"/>
                    </a:lnTo>
                    <a:lnTo>
                      <a:pt x="213" y="684"/>
                    </a:lnTo>
                    <a:lnTo>
                      <a:pt x="213" y="691"/>
                    </a:lnTo>
                    <a:lnTo>
                      <a:pt x="206" y="691"/>
                    </a:lnTo>
                    <a:lnTo>
                      <a:pt x="198" y="691"/>
                    </a:lnTo>
                    <a:lnTo>
                      <a:pt x="198" y="684"/>
                    </a:lnTo>
                    <a:lnTo>
                      <a:pt x="190" y="691"/>
                    </a:lnTo>
                    <a:lnTo>
                      <a:pt x="183" y="691"/>
                    </a:lnTo>
                    <a:lnTo>
                      <a:pt x="183" y="699"/>
                    </a:lnTo>
                    <a:lnTo>
                      <a:pt x="183" y="706"/>
                    </a:lnTo>
                    <a:lnTo>
                      <a:pt x="190" y="706"/>
                    </a:lnTo>
                    <a:lnTo>
                      <a:pt x="198" y="706"/>
                    </a:lnTo>
                    <a:lnTo>
                      <a:pt x="206" y="714"/>
                    </a:lnTo>
                    <a:lnTo>
                      <a:pt x="198" y="722"/>
                    </a:lnTo>
                    <a:lnTo>
                      <a:pt x="198" y="729"/>
                    </a:lnTo>
                    <a:lnTo>
                      <a:pt x="198" y="737"/>
                    </a:lnTo>
                    <a:lnTo>
                      <a:pt x="206" y="744"/>
                    </a:lnTo>
                    <a:lnTo>
                      <a:pt x="213" y="752"/>
                    </a:lnTo>
                    <a:lnTo>
                      <a:pt x="221" y="760"/>
                    </a:lnTo>
                    <a:lnTo>
                      <a:pt x="244" y="767"/>
                    </a:lnTo>
                    <a:lnTo>
                      <a:pt x="251" y="775"/>
                    </a:lnTo>
                    <a:lnTo>
                      <a:pt x="274" y="782"/>
                    </a:lnTo>
                    <a:lnTo>
                      <a:pt x="282" y="790"/>
                    </a:lnTo>
                    <a:lnTo>
                      <a:pt x="289" y="790"/>
                    </a:lnTo>
                    <a:lnTo>
                      <a:pt x="312" y="798"/>
                    </a:lnTo>
                    <a:lnTo>
                      <a:pt x="327" y="805"/>
                    </a:lnTo>
                    <a:lnTo>
                      <a:pt x="343" y="813"/>
                    </a:lnTo>
                    <a:lnTo>
                      <a:pt x="358" y="828"/>
                    </a:lnTo>
                    <a:lnTo>
                      <a:pt x="373" y="843"/>
                    </a:lnTo>
                    <a:lnTo>
                      <a:pt x="381" y="843"/>
                    </a:lnTo>
                    <a:lnTo>
                      <a:pt x="388" y="851"/>
                    </a:lnTo>
                    <a:lnTo>
                      <a:pt x="388" y="881"/>
                    </a:lnTo>
                    <a:lnTo>
                      <a:pt x="396" y="904"/>
                    </a:lnTo>
                    <a:lnTo>
                      <a:pt x="388" y="912"/>
                    </a:lnTo>
                    <a:lnTo>
                      <a:pt x="388" y="927"/>
                    </a:lnTo>
                    <a:lnTo>
                      <a:pt x="381" y="934"/>
                    </a:lnTo>
                    <a:lnTo>
                      <a:pt x="381" y="942"/>
                    </a:lnTo>
                    <a:lnTo>
                      <a:pt x="381" y="957"/>
                    </a:lnTo>
                    <a:lnTo>
                      <a:pt x="381" y="965"/>
                    </a:lnTo>
                    <a:lnTo>
                      <a:pt x="388" y="972"/>
                    </a:lnTo>
                    <a:lnTo>
                      <a:pt x="396" y="980"/>
                    </a:lnTo>
                    <a:lnTo>
                      <a:pt x="403" y="980"/>
                    </a:lnTo>
                    <a:lnTo>
                      <a:pt x="403" y="972"/>
                    </a:lnTo>
                    <a:lnTo>
                      <a:pt x="411" y="980"/>
                    </a:lnTo>
                    <a:lnTo>
                      <a:pt x="411" y="988"/>
                    </a:lnTo>
                    <a:lnTo>
                      <a:pt x="419" y="988"/>
                    </a:lnTo>
                    <a:lnTo>
                      <a:pt x="426" y="988"/>
                    </a:lnTo>
                    <a:lnTo>
                      <a:pt x="434" y="980"/>
                    </a:lnTo>
                    <a:lnTo>
                      <a:pt x="441" y="980"/>
                    </a:lnTo>
                    <a:lnTo>
                      <a:pt x="449" y="972"/>
                    </a:lnTo>
                    <a:lnTo>
                      <a:pt x="457" y="972"/>
                    </a:lnTo>
                    <a:lnTo>
                      <a:pt x="464" y="972"/>
                    </a:lnTo>
                    <a:lnTo>
                      <a:pt x="472" y="972"/>
                    </a:lnTo>
                    <a:lnTo>
                      <a:pt x="479" y="972"/>
                    </a:lnTo>
                    <a:lnTo>
                      <a:pt x="495" y="972"/>
                    </a:lnTo>
                    <a:lnTo>
                      <a:pt x="495" y="980"/>
                    </a:lnTo>
                    <a:lnTo>
                      <a:pt x="502" y="988"/>
                    </a:lnTo>
                    <a:lnTo>
                      <a:pt x="502" y="995"/>
                    </a:lnTo>
                    <a:lnTo>
                      <a:pt x="502" y="1003"/>
                    </a:lnTo>
                    <a:lnTo>
                      <a:pt x="510" y="1003"/>
                    </a:lnTo>
                    <a:lnTo>
                      <a:pt x="533" y="1003"/>
                    </a:lnTo>
                    <a:lnTo>
                      <a:pt x="540" y="1003"/>
                    </a:lnTo>
                    <a:lnTo>
                      <a:pt x="548" y="995"/>
                    </a:lnTo>
                    <a:lnTo>
                      <a:pt x="556" y="995"/>
                    </a:lnTo>
                    <a:lnTo>
                      <a:pt x="571" y="995"/>
                    </a:lnTo>
                    <a:lnTo>
                      <a:pt x="578" y="995"/>
                    </a:lnTo>
                    <a:lnTo>
                      <a:pt x="601" y="1003"/>
                    </a:lnTo>
                    <a:lnTo>
                      <a:pt x="609" y="1003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21" name="Freeform 1237"/>
              <p:cNvSpPr>
                <a:spLocks/>
              </p:cNvSpPr>
              <p:nvPr/>
            </p:nvSpPr>
            <p:spPr bwMode="auto">
              <a:xfrm>
                <a:off x="3492098" y="4801104"/>
                <a:ext cx="1139826" cy="1257298"/>
              </a:xfrm>
              <a:custGeom>
                <a:avLst/>
                <a:gdLst>
                  <a:gd name="T0" fmla="*/ 2147483647 w 890"/>
                  <a:gd name="T1" fmla="*/ 2147483647 h 927"/>
                  <a:gd name="T2" fmla="*/ 2147483647 w 890"/>
                  <a:gd name="T3" fmla="*/ 2147483647 h 927"/>
                  <a:gd name="T4" fmla="*/ 2147483647 w 890"/>
                  <a:gd name="T5" fmla="*/ 2147483647 h 927"/>
                  <a:gd name="T6" fmla="*/ 2147483647 w 890"/>
                  <a:gd name="T7" fmla="*/ 2147483647 h 927"/>
                  <a:gd name="T8" fmla="*/ 2147483647 w 890"/>
                  <a:gd name="T9" fmla="*/ 2147483647 h 927"/>
                  <a:gd name="T10" fmla="*/ 2147483647 w 890"/>
                  <a:gd name="T11" fmla="*/ 2147483647 h 927"/>
                  <a:gd name="T12" fmla="*/ 2147483647 w 890"/>
                  <a:gd name="T13" fmla="*/ 2147483647 h 927"/>
                  <a:gd name="T14" fmla="*/ 2147483647 w 890"/>
                  <a:gd name="T15" fmla="*/ 2147483647 h 927"/>
                  <a:gd name="T16" fmla="*/ 2147483647 w 890"/>
                  <a:gd name="T17" fmla="*/ 2147483647 h 927"/>
                  <a:gd name="T18" fmla="*/ 2147483647 w 890"/>
                  <a:gd name="T19" fmla="*/ 2147483647 h 927"/>
                  <a:gd name="T20" fmla="*/ 2147483647 w 890"/>
                  <a:gd name="T21" fmla="*/ 2147483647 h 927"/>
                  <a:gd name="T22" fmla="*/ 2147483647 w 890"/>
                  <a:gd name="T23" fmla="*/ 2147483647 h 927"/>
                  <a:gd name="T24" fmla="*/ 2147483647 w 890"/>
                  <a:gd name="T25" fmla="*/ 2147483647 h 927"/>
                  <a:gd name="T26" fmla="*/ 2147483647 w 890"/>
                  <a:gd name="T27" fmla="*/ 2147483647 h 927"/>
                  <a:gd name="T28" fmla="*/ 2147483647 w 890"/>
                  <a:gd name="T29" fmla="*/ 2147483647 h 927"/>
                  <a:gd name="T30" fmla="*/ 2147483647 w 890"/>
                  <a:gd name="T31" fmla="*/ 2147483647 h 927"/>
                  <a:gd name="T32" fmla="*/ 2147483647 w 890"/>
                  <a:gd name="T33" fmla="*/ 2147483647 h 927"/>
                  <a:gd name="T34" fmla="*/ 2147483647 w 890"/>
                  <a:gd name="T35" fmla="*/ 2147483647 h 927"/>
                  <a:gd name="T36" fmla="*/ 2147483647 w 890"/>
                  <a:gd name="T37" fmla="*/ 2147483647 h 927"/>
                  <a:gd name="T38" fmla="*/ 2147483647 w 890"/>
                  <a:gd name="T39" fmla="*/ 2147483647 h 927"/>
                  <a:gd name="T40" fmla="*/ 2147483647 w 890"/>
                  <a:gd name="T41" fmla="*/ 2147483647 h 927"/>
                  <a:gd name="T42" fmla="*/ 2147483647 w 890"/>
                  <a:gd name="T43" fmla="*/ 2147483647 h 927"/>
                  <a:gd name="T44" fmla="*/ 2147483647 w 890"/>
                  <a:gd name="T45" fmla="*/ 2147483647 h 927"/>
                  <a:gd name="T46" fmla="*/ 2147483647 w 890"/>
                  <a:gd name="T47" fmla="*/ 2147483647 h 927"/>
                  <a:gd name="T48" fmla="*/ 2147483647 w 890"/>
                  <a:gd name="T49" fmla="*/ 2147483647 h 927"/>
                  <a:gd name="T50" fmla="*/ 2147483647 w 890"/>
                  <a:gd name="T51" fmla="*/ 2147483647 h 927"/>
                  <a:gd name="T52" fmla="*/ 2147483647 w 890"/>
                  <a:gd name="T53" fmla="*/ 0 h 927"/>
                  <a:gd name="T54" fmla="*/ 2147483647 w 890"/>
                  <a:gd name="T55" fmla="*/ 2147483647 h 927"/>
                  <a:gd name="T56" fmla="*/ 2147483647 w 890"/>
                  <a:gd name="T57" fmla="*/ 2147483647 h 927"/>
                  <a:gd name="T58" fmla="*/ 2147483647 w 890"/>
                  <a:gd name="T59" fmla="*/ 2147483647 h 927"/>
                  <a:gd name="T60" fmla="*/ 2147483647 w 890"/>
                  <a:gd name="T61" fmla="*/ 2147483647 h 927"/>
                  <a:gd name="T62" fmla="*/ 2147483647 w 890"/>
                  <a:gd name="T63" fmla="*/ 2147483647 h 927"/>
                  <a:gd name="T64" fmla="*/ 2147483647 w 890"/>
                  <a:gd name="T65" fmla="*/ 2147483647 h 927"/>
                  <a:gd name="T66" fmla="*/ 2147483647 w 890"/>
                  <a:gd name="T67" fmla="*/ 2147483647 h 927"/>
                  <a:gd name="T68" fmla="*/ 2147483647 w 890"/>
                  <a:gd name="T69" fmla="*/ 2147483647 h 927"/>
                  <a:gd name="T70" fmla="*/ 2147483647 w 890"/>
                  <a:gd name="T71" fmla="*/ 2147483647 h 927"/>
                  <a:gd name="T72" fmla="*/ 2147483647 w 890"/>
                  <a:gd name="T73" fmla="*/ 2147483647 h 927"/>
                  <a:gd name="T74" fmla="*/ 2147483647 w 890"/>
                  <a:gd name="T75" fmla="*/ 2147483647 h 927"/>
                  <a:gd name="T76" fmla="*/ 2147483647 w 890"/>
                  <a:gd name="T77" fmla="*/ 2147483647 h 927"/>
                  <a:gd name="T78" fmla="*/ 2147483647 w 890"/>
                  <a:gd name="T79" fmla="*/ 2147483647 h 927"/>
                  <a:gd name="T80" fmla="*/ 2147483647 w 890"/>
                  <a:gd name="T81" fmla="*/ 2147483647 h 927"/>
                  <a:gd name="T82" fmla="*/ 2147483647 w 890"/>
                  <a:gd name="T83" fmla="*/ 2147483647 h 927"/>
                  <a:gd name="T84" fmla="*/ 0 w 890"/>
                  <a:gd name="T85" fmla="*/ 2147483647 h 927"/>
                  <a:gd name="T86" fmla="*/ 2147483647 w 890"/>
                  <a:gd name="T87" fmla="*/ 2147483647 h 927"/>
                  <a:gd name="T88" fmla="*/ 2147483647 w 890"/>
                  <a:gd name="T89" fmla="*/ 2147483647 h 927"/>
                  <a:gd name="T90" fmla="*/ 2147483647 w 890"/>
                  <a:gd name="T91" fmla="*/ 2147483647 h 927"/>
                  <a:gd name="T92" fmla="*/ 2147483647 w 890"/>
                  <a:gd name="T93" fmla="*/ 2147483647 h 927"/>
                  <a:gd name="T94" fmla="*/ 2147483647 w 890"/>
                  <a:gd name="T95" fmla="*/ 2147483647 h 927"/>
                  <a:gd name="T96" fmla="*/ 2147483647 w 890"/>
                  <a:gd name="T97" fmla="*/ 2147483647 h 927"/>
                  <a:gd name="T98" fmla="*/ 2147483647 w 890"/>
                  <a:gd name="T99" fmla="*/ 2147483647 h 927"/>
                  <a:gd name="T100" fmla="*/ 2147483647 w 890"/>
                  <a:gd name="T101" fmla="*/ 2147483647 h 927"/>
                  <a:gd name="T102" fmla="*/ 2147483647 w 890"/>
                  <a:gd name="T103" fmla="*/ 2147483647 h 927"/>
                  <a:gd name="T104" fmla="*/ 2147483647 w 890"/>
                  <a:gd name="T105" fmla="*/ 2147483647 h 927"/>
                  <a:gd name="T106" fmla="*/ 2147483647 w 890"/>
                  <a:gd name="T107" fmla="*/ 2147483647 h 927"/>
                  <a:gd name="T108" fmla="*/ 2147483647 w 890"/>
                  <a:gd name="T109" fmla="*/ 2147483647 h 927"/>
                  <a:gd name="T110" fmla="*/ 2147483647 w 890"/>
                  <a:gd name="T111" fmla="*/ 2147483647 h 927"/>
                  <a:gd name="T112" fmla="*/ 2147483647 w 890"/>
                  <a:gd name="T113" fmla="*/ 2147483647 h 927"/>
                  <a:gd name="T114" fmla="*/ 2147483647 w 890"/>
                  <a:gd name="T115" fmla="*/ 2147483647 h 927"/>
                  <a:gd name="T116" fmla="*/ 2147483647 w 890"/>
                  <a:gd name="T117" fmla="*/ 2147483647 h 92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890"/>
                  <a:gd name="T178" fmla="*/ 0 h 927"/>
                  <a:gd name="T179" fmla="*/ 890 w 890"/>
                  <a:gd name="T180" fmla="*/ 927 h 92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890" h="927">
                    <a:moveTo>
                      <a:pt x="570" y="805"/>
                    </a:moveTo>
                    <a:lnTo>
                      <a:pt x="578" y="797"/>
                    </a:lnTo>
                    <a:lnTo>
                      <a:pt x="585" y="797"/>
                    </a:lnTo>
                    <a:lnTo>
                      <a:pt x="593" y="790"/>
                    </a:lnTo>
                    <a:lnTo>
                      <a:pt x="593" y="782"/>
                    </a:lnTo>
                    <a:lnTo>
                      <a:pt x="593" y="775"/>
                    </a:lnTo>
                    <a:lnTo>
                      <a:pt x="593" y="767"/>
                    </a:lnTo>
                    <a:lnTo>
                      <a:pt x="593" y="759"/>
                    </a:lnTo>
                    <a:lnTo>
                      <a:pt x="600" y="759"/>
                    </a:lnTo>
                    <a:lnTo>
                      <a:pt x="608" y="759"/>
                    </a:lnTo>
                    <a:lnTo>
                      <a:pt x="616" y="759"/>
                    </a:lnTo>
                    <a:lnTo>
                      <a:pt x="616" y="752"/>
                    </a:lnTo>
                    <a:lnTo>
                      <a:pt x="623" y="744"/>
                    </a:lnTo>
                    <a:lnTo>
                      <a:pt x="623" y="729"/>
                    </a:lnTo>
                    <a:lnTo>
                      <a:pt x="631" y="721"/>
                    </a:lnTo>
                    <a:lnTo>
                      <a:pt x="639" y="729"/>
                    </a:lnTo>
                    <a:lnTo>
                      <a:pt x="646" y="729"/>
                    </a:lnTo>
                    <a:lnTo>
                      <a:pt x="661" y="729"/>
                    </a:lnTo>
                    <a:lnTo>
                      <a:pt x="692" y="721"/>
                    </a:lnTo>
                    <a:lnTo>
                      <a:pt x="699" y="721"/>
                    </a:lnTo>
                    <a:lnTo>
                      <a:pt x="707" y="721"/>
                    </a:lnTo>
                    <a:lnTo>
                      <a:pt x="715" y="729"/>
                    </a:lnTo>
                    <a:lnTo>
                      <a:pt x="722" y="729"/>
                    </a:lnTo>
                    <a:lnTo>
                      <a:pt x="737" y="721"/>
                    </a:lnTo>
                    <a:lnTo>
                      <a:pt x="753" y="721"/>
                    </a:lnTo>
                    <a:lnTo>
                      <a:pt x="768" y="714"/>
                    </a:lnTo>
                    <a:lnTo>
                      <a:pt x="775" y="706"/>
                    </a:lnTo>
                    <a:lnTo>
                      <a:pt x="768" y="699"/>
                    </a:lnTo>
                    <a:lnTo>
                      <a:pt x="760" y="691"/>
                    </a:lnTo>
                    <a:lnTo>
                      <a:pt x="753" y="676"/>
                    </a:lnTo>
                    <a:lnTo>
                      <a:pt x="753" y="668"/>
                    </a:lnTo>
                    <a:lnTo>
                      <a:pt x="760" y="668"/>
                    </a:lnTo>
                    <a:lnTo>
                      <a:pt x="768" y="661"/>
                    </a:lnTo>
                    <a:lnTo>
                      <a:pt x="760" y="653"/>
                    </a:lnTo>
                    <a:lnTo>
                      <a:pt x="760" y="645"/>
                    </a:lnTo>
                    <a:lnTo>
                      <a:pt x="760" y="630"/>
                    </a:lnTo>
                    <a:lnTo>
                      <a:pt x="768" y="623"/>
                    </a:lnTo>
                    <a:lnTo>
                      <a:pt x="775" y="623"/>
                    </a:lnTo>
                    <a:lnTo>
                      <a:pt x="791" y="623"/>
                    </a:lnTo>
                    <a:lnTo>
                      <a:pt x="798" y="630"/>
                    </a:lnTo>
                    <a:lnTo>
                      <a:pt x="806" y="630"/>
                    </a:lnTo>
                    <a:lnTo>
                      <a:pt x="821" y="630"/>
                    </a:lnTo>
                    <a:lnTo>
                      <a:pt x="836" y="623"/>
                    </a:lnTo>
                    <a:lnTo>
                      <a:pt x="844" y="615"/>
                    </a:lnTo>
                    <a:lnTo>
                      <a:pt x="859" y="607"/>
                    </a:lnTo>
                    <a:lnTo>
                      <a:pt x="867" y="600"/>
                    </a:lnTo>
                    <a:lnTo>
                      <a:pt x="859" y="592"/>
                    </a:lnTo>
                    <a:lnTo>
                      <a:pt x="844" y="592"/>
                    </a:lnTo>
                    <a:lnTo>
                      <a:pt x="829" y="592"/>
                    </a:lnTo>
                    <a:lnTo>
                      <a:pt x="821" y="592"/>
                    </a:lnTo>
                    <a:lnTo>
                      <a:pt x="814" y="592"/>
                    </a:lnTo>
                    <a:lnTo>
                      <a:pt x="806" y="592"/>
                    </a:lnTo>
                    <a:lnTo>
                      <a:pt x="798" y="592"/>
                    </a:lnTo>
                    <a:lnTo>
                      <a:pt x="798" y="585"/>
                    </a:lnTo>
                    <a:lnTo>
                      <a:pt x="798" y="577"/>
                    </a:lnTo>
                    <a:lnTo>
                      <a:pt x="806" y="569"/>
                    </a:lnTo>
                    <a:lnTo>
                      <a:pt x="814" y="577"/>
                    </a:lnTo>
                    <a:lnTo>
                      <a:pt x="821" y="577"/>
                    </a:lnTo>
                    <a:lnTo>
                      <a:pt x="829" y="585"/>
                    </a:lnTo>
                    <a:lnTo>
                      <a:pt x="844" y="585"/>
                    </a:lnTo>
                    <a:lnTo>
                      <a:pt x="852" y="577"/>
                    </a:lnTo>
                    <a:lnTo>
                      <a:pt x="852" y="562"/>
                    </a:lnTo>
                    <a:lnTo>
                      <a:pt x="836" y="569"/>
                    </a:lnTo>
                    <a:lnTo>
                      <a:pt x="829" y="562"/>
                    </a:lnTo>
                    <a:lnTo>
                      <a:pt x="829" y="554"/>
                    </a:lnTo>
                    <a:lnTo>
                      <a:pt x="836" y="554"/>
                    </a:lnTo>
                    <a:lnTo>
                      <a:pt x="844" y="554"/>
                    </a:lnTo>
                    <a:lnTo>
                      <a:pt x="852" y="554"/>
                    </a:lnTo>
                    <a:lnTo>
                      <a:pt x="859" y="547"/>
                    </a:lnTo>
                    <a:lnTo>
                      <a:pt x="859" y="539"/>
                    </a:lnTo>
                    <a:lnTo>
                      <a:pt x="867" y="531"/>
                    </a:lnTo>
                    <a:lnTo>
                      <a:pt x="874" y="524"/>
                    </a:lnTo>
                    <a:lnTo>
                      <a:pt x="882" y="516"/>
                    </a:lnTo>
                    <a:lnTo>
                      <a:pt x="890" y="509"/>
                    </a:lnTo>
                    <a:lnTo>
                      <a:pt x="890" y="501"/>
                    </a:lnTo>
                    <a:lnTo>
                      <a:pt x="882" y="493"/>
                    </a:lnTo>
                    <a:lnTo>
                      <a:pt x="859" y="501"/>
                    </a:lnTo>
                    <a:lnTo>
                      <a:pt x="852" y="486"/>
                    </a:lnTo>
                    <a:lnTo>
                      <a:pt x="852" y="478"/>
                    </a:lnTo>
                    <a:lnTo>
                      <a:pt x="859" y="463"/>
                    </a:lnTo>
                    <a:lnTo>
                      <a:pt x="859" y="455"/>
                    </a:lnTo>
                    <a:lnTo>
                      <a:pt x="859" y="440"/>
                    </a:lnTo>
                    <a:lnTo>
                      <a:pt x="859" y="433"/>
                    </a:lnTo>
                    <a:lnTo>
                      <a:pt x="867" y="425"/>
                    </a:lnTo>
                    <a:lnTo>
                      <a:pt x="867" y="417"/>
                    </a:lnTo>
                    <a:lnTo>
                      <a:pt x="859" y="410"/>
                    </a:lnTo>
                    <a:lnTo>
                      <a:pt x="859" y="402"/>
                    </a:lnTo>
                    <a:lnTo>
                      <a:pt x="859" y="387"/>
                    </a:lnTo>
                    <a:lnTo>
                      <a:pt x="844" y="379"/>
                    </a:lnTo>
                    <a:lnTo>
                      <a:pt x="836" y="387"/>
                    </a:lnTo>
                    <a:lnTo>
                      <a:pt x="829" y="387"/>
                    </a:lnTo>
                    <a:lnTo>
                      <a:pt x="829" y="379"/>
                    </a:lnTo>
                    <a:lnTo>
                      <a:pt x="821" y="372"/>
                    </a:lnTo>
                    <a:lnTo>
                      <a:pt x="821" y="364"/>
                    </a:lnTo>
                    <a:lnTo>
                      <a:pt x="814" y="364"/>
                    </a:lnTo>
                    <a:lnTo>
                      <a:pt x="814" y="357"/>
                    </a:lnTo>
                    <a:lnTo>
                      <a:pt x="806" y="357"/>
                    </a:lnTo>
                    <a:lnTo>
                      <a:pt x="806" y="349"/>
                    </a:lnTo>
                    <a:lnTo>
                      <a:pt x="806" y="341"/>
                    </a:lnTo>
                    <a:lnTo>
                      <a:pt x="814" y="334"/>
                    </a:lnTo>
                    <a:lnTo>
                      <a:pt x="806" y="326"/>
                    </a:lnTo>
                    <a:lnTo>
                      <a:pt x="798" y="326"/>
                    </a:lnTo>
                    <a:lnTo>
                      <a:pt x="791" y="326"/>
                    </a:lnTo>
                    <a:lnTo>
                      <a:pt x="783" y="326"/>
                    </a:lnTo>
                    <a:lnTo>
                      <a:pt x="775" y="319"/>
                    </a:lnTo>
                    <a:lnTo>
                      <a:pt x="775" y="311"/>
                    </a:lnTo>
                    <a:lnTo>
                      <a:pt x="768" y="303"/>
                    </a:lnTo>
                    <a:lnTo>
                      <a:pt x="775" y="303"/>
                    </a:lnTo>
                    <a:lnTo>
                      <a:pt x="783" y="303"/>
                    </a:lnTo>
                    <a:lnTo>
                      <a:pt x="791" y="296"/>
                    </a:lnTo>
                    <a:lnTo>
                      <a:pt x="775" y="296"/>
                    </a:lnTo>
                    <a:lnTo>
                      <a:pt x="775" y="288"/>
                    </a:lnTo>
                    <a:lnTo>
                      <a:pt x="783" y="281"/>
                    </a:lnTo>
                    <a:lnTo>
                      <a:pt x="775" y="273"/>
                    </a:lnTo>
                    <a:lnTo>
                      <a:pt x="775" y="265"/>
                    </a:lnTo>
                    <a:lnTo>
                      <a:pt x="783" y="258"/>
                    </a:lnTo>
                    <a:lnTo>
                      <a:pt x="783" y="250"/>
                    </a:lnTo>
                    <a:lnTo>
                      <a:pt x="775" y="243"/>
                    </a:lnTo>
                    <a:lnTo>
                      <a:pt x="775" y="227"/>
                    </a:lnTo>
                    <a:lnTo>
                      <a:pt x="783" y="220"/>
                    </a:lnTo>
                    <a:lnTo>
                      <a:pt x="791" y="212"/>
                    </a:lnTo>
                    <a:lnTo>
                      <a:pt x="791" y="197"/>
                    </a:lnTo>
                    <a:lnTo>
                      <a:pt x="783" y="190"/>
                    </a:lnTo>
                    <a:lnTo>
                      <a:pt x="775" y="182"/>
                    </a:lnTo>
                    <a:lnTo>
                      <a:pt x="768" y="174"/>
                    </a:lnTo>
                    <a:lnTo>
                      <a:pt x="760" y="167"/>
                    </a:lnTo>
                    <a:lnTo>
                      <a:pt x="753" y="174"/>
                    </a:lnTo>
                    <a:lnTo>
                      <a:pt x="745" y="136"/>
                    </a:lnTo>
                    <a:lnTo>
                      <a:pt x="722" y="136"/>
                    </a:lnTo>
                    <a:lnTo>
                      <a:pt x="730" y="121"/>
                    </a:lnTo>
                    <a:lnTo>
                      <a:pt x="737" y="114"/>
                    </a:lnTo>
                    <a:lnTo>
                      <a:pt x="737" y="98"/>
                    </a:lnTo>
                    <a:lnTo>
                      <a:pt x="745" y="91"/>
                    </a:lnTo>
                    <a:lnTo>
                      <a:pt x="745" y="83"/>
                    </a:lnTo>
                    <a:lnTo>
                      <a:pt x="753" y="76"/>
                    </a:lnTo>
                    <a:lnTo>
                      <a:pt x="760" y="68"/>
                    </a:lnTo>
                    <a:lnTo>
                      <a:pt x="768" y="68"/>
                    </a:lnTo>
                    <a:lnTo>
                      <a:pt x="760" y="60"/>
                    </a:lnTo>
                    <a:lnTo>
                      <a:pt x="745" y="53"/>
                    </a:lnTo>
                    <a:lnTo>
                      <a:pt x="737" y="53"/>
                    </a:lnTo>
                    <a:lnTo>
                      <a:pt x="715" y="53"/>
                    </a:lnTo>
                    <a:lnTo>
                      <a:pt x="699" y="60"/>
                    </a:lnTo>
                    <a:lnTo>
                      <a:pt x="692" y="60"/>
                    </a:lnTo>
                    <a:lnTo>
                      <a:pt x="684" y="68"/>
                    </a:lnTo>
                    <a:lnTo>
                      <a:pt x="677" y="83"/>
                    </a:lnTo>
                    <a:lnTo>
                      <a:pt x="669" y="83"/>
                    </a:lnTo>
                    <a:lnTo>
                      <a:pt x="661" y="83"/>
                    </a:lnTo>
                    <a:lnTo>
                      <a:pt x="646" y="83"/>
                    </a:lnTo>
                    <a:lnTo>
                      <a:pt x="631" y="83"/>
                    </a:lnTo>
                    <a:lnTo>
                      <a:pt x="631" y="76"/>
                    </a:lnTo>
                    <a:lnTo>
                      <a:pt x="631" y="68"/>
                    </a:lnTo>
                    <a:lnTo>
                      <a:pt x="639" y="60"/>
                    </a:lnTo>
                    <a:lnTo>
                      <a:pt x="639" y="53"/>
                    </a:lnTo>
                    <a:lnTo>
                      <a:pt x="639" y="45"/>
                    </a:lnTo>
                    <a:lnTo>
                      <a:pt x="639" y="38"/>
                    </a:lnTo>
                    <a:lnTo>
                      <a:pt x="646" y="30"/>
                    </a:lnTo>
                    <a:lnTo>
                      <a:pt x="646" y="15"/>
                    </a:lnTo>
                    <a:lnTo>
                      <a:pt x="639" y="7"/>
                    </a:lnTo>
                    <a:lnTo>
                      <a:pt x="623" y="0"/>
                    </a:lnTo>
                    <a:lnTo>
                      <a:pt x="608" y="7"/>
                    </a:lnTo>
                    <a:lnTo>
                      <a:pt x="600" y="7"/>
                    </a:lnTo>
                    <a:lnTo>
                      <a:pt x="593" y="15"/>
                    </a:lnTo>
                    <a:lnTo>
                      <a:pt x="600" y="22"/>
                    </a:lnTo>
                    <a:lnTo>
                      <a:pt x="608" y="30"/>
                    </a:lnTo>
                    <a:lnTo>
                      <a:pt x="608" y="38"/>
                    </a:lnTo>
                    <a:lnTo>
                      <a:pt x="608" y="45"/>
                    </a:lnTo>
                    <a:lnTo>
                      <a:pt x="600" y="45"/>
                    </a:lnTo>
                    <a:lnTo>
                      <a:pt x="593" y="53"/>
                    </a:lnTo>
                    <a:lnTo>
                      <a:pt x="585" y="53"/>
                    </a:lnTo>
                    <a:lnTo>
                      <a:pt x="578" y="68"/>
                    </a:lnTo>
                    <a:lnTo>
                      <a:pt x="570" y="83"/>
                    </a:lnTo>
                    <a:lnTo>
                      <a:pt x="555" y="68"/>
                    </a:lnTo>
                    <a:lnTo>
                      <a:pt x="570" y="60"/>
                    </a:lnTo>
                    <a:lnTo>
                      <a:pt x="578" y="60"/>
                    </a:lnTo>
                    <a:lnTo>
                      <a:pt x="578" y="53"/>
                    </a:lnTo>
                    <a:lnTo>
                      <a:pt x="578" y="45"/>
                    </a:lnTo>
                    <a:lnTo>
                      <a:pt x="570" y="38"/>
                    </a:lnTo>
                    <a:lnTo>
                      <a:pt x="562" y="30"/>
                    </a:lnTo>
                    <a:lnTo>
                      <a:pt x="555" y="30"/>
                    </a:lnTo>
                    <a:lnTo>
                      <a:pt x="547" y="22"/>
                    </a:lnTo>
                    <a:lnTo>
                      <a:pt x="540" y="22"/>
                    </a:lnTo>
                    <a:lnTo>
                      <a:pt x="532" y="22"/>
                    </a:lnTo>
                    <a:lnTo>
                      <a:pt x="524" y="22"/>
                    </a:lnTo>
                    <a:lnTo>
                      <a:pt x="517" y="15"/>
                    </a:lnTo>
                    <a:lnTo>
                      <a:pt x="509" y="15"/>
                    </a:lnTo>
                    <a:lnTo>
                      <a:pt x="502" y="15"/>
                    </a:lnTo>
                    <a:lnTo>
                      <a:pt x="494" y="7"/>
                    </a:lnTo>
                    <a:lnTo>
                      <a:pt x="486" y="7"/>
                    </a:lnTo>
                    <a:lnTo>
                      <a:pt x="479" y="0"/>
                    </a:lnTo>
                    <a:lnTo>
                      <a:pt x="486" y="22"/>
                    </a:lnTo>
                    <a:lnTo>
                      <a:pt x="486" y="30"/>
                    </a:lnTo>
                    <a:lnTo>
                      <a:pt x="479" y="38"/>
                    </a:lnTo>
                    <a:lnTo>
                      <a:pt x="471" y="45"/>
                    </a:lnTo>
                    <a:lnTo>
                      <a:pt x="456" y="53"/>
                    </a:lnTo>
                    <a:lnTo>
                      <a:pt x="448" y="60"/>
                    </a:lnTo>
                    <a:lnTo>
                      <a:pt x="441" y="60"/>
                    </a:lnTo>
                    <a:lnTo>
                      <a:pt x="433" y="60"/>
                    </a:lnTo>
                    <a:lnTo>
                      <a:pt x="426" y="60"/>
                    </a:lnTo>
                    <a:lnTo>
                      <a:pt x="418" y="60"/>
                    </a:lnTo>
                    <a:lnTo>
                      <a:pt x="410" y="68"/>
                    </a:lnTo>
                    <a:lnTo>
                      <a:pt x="403" y="76"/>
                    </a:lnTo>
                    <a:lnTo>
                      <a:pt x="387" y="83"/>
                    </a:lnTo>
                    <a:lnTo>
                      <a:pt x="380" y="91"/>
                    </a:lnTo>
                    <a:lnTo>
                      <a:pt x="372" y="91"/>
                    </a:lnTo>
                    <a:lnTo>
                      <a:pt x="357" y="91"/>
                    </a:lnTo>
                    <a:lnTo>
                      <a:pt x="349" y="91"/>
                    </a:lnTo>
                    <a:lnTo>
                      <a:pt x="334" y="91"/>
                    </a:lnTo>
                    <a:lnTo>
                      <a:pt x="327" y="98"/>
                    </a:lnTo>
                    <a:lnTo>
                      <a:pt x="319" y="106"/>
                    </a:lnTo>
                    <a:lnTo>
                      <a:pt x="319" y="114"/>
                    </a:lnTo>
                    <a:lnTo>
                      <a:pt x="319" y="129"/>
                    </a:lnTo>
                    <a:lnTo>
                      <a:pt x="327" y="136"/>
                    </a:lnTo>
                    <a:lnTo>
                      <a:pt x="334" y="144"/>
                    </a:lnTo>
                    <a:lnTo>
                      <a:pt x="334" y="152"/>
                    </a:lnTo>
                    <a:lnTo>
                      <a:pt x="334" y="159"/>
                    </a:lnTo>
                    <a:lnTo>
                      <a:pt x="327" y="167"/>
                    </a:lnTo>
                    <a:lnTo>
                      <a:pt x="311" y="167"/>
                    </a:lnTo>
                    <a:lnTo>
                      <a:pt x="304" y="167"/>
                    </a:lnTo>
                    <a:lnTo>
                      <a:pt x="296" y="167"/>
                    </a:lnTo>
                    <a:lnTo>
                      <a:pt x="289" y="167"/>
                    </a:lnTo>
                    <a:lnTo>
                      <a:pt x="281" y="174"/>
                    </a:lnTo>
                    <a:lnTo>
                      <a:pt x="273" y="182"/>
                    </a:lnTo>
                    <a:lnTo>
                      <a:pt x="266" y="182"/>
                    </a:lnTo>
                    <a:lnTo>
                      <a:pt x="251" y="174"/>
                    </a:lnTo>
                    <a:lnTo>
                      <a:pt x="243" y="167"/>
                    </a:lnTo>
                    <a:lnTo>
                      <a:pt x="243" y="159"/>
                    </a:lnTo>
                    <a:lnTo>
                      <a:pt x="235" y="159"/>
                    </a:lnTo>
                    <a:lnTo>
                      <a:pt x="228" y="159"/>
                    </a:lnTo>
                    <a:lnTo>
                      <a:pt x="220" y="159"/>
                    </a:lnTo>
                    <a:lnTo>
                      <a:pt x="213" y="167"/>
                    </a:lnTo>
                    <a:lnTo>
                      <a:pt x="205" y="174"/>
                    </a:lnTo>
                    <a:lnTo>
                      <a:pt x="197" y="174"/>
                    </a:lnTo>
                    <a:lnTo>
                      <a:pt x="190" y="182"/>
                    </a:lnTo>
                    <a:lnTo>
                      <a:pt x="182" y="182"/>
                    </a:lnTo>
                    <a:lnTo>
                      <a:pt x="182" y="197"/>
                    </a:lnTo>
                    <a:lnTo>
                      <a:pt x="174" y="205"/>
                    </a:lnTo>
                    <a:lnTo>
                      <a:pt x="167" y="212"/>
                    </a:lnTo>
                    <a:lnTo>
                      <a:pt x="152" y="212"/>
                    </a:lnTo>
                    <a:lnTo>
                      <a:pt x="144" y="220"/>
                    </a:lnTo>
                    <a:lnTo>
                      <a:pt x="136" y="220"/>
                    </a:lnTo>
                    <a:lnTo>
                      <a:pt x="121" y="212"/>
                    </a:lnTo>
                    <a:lnTo>
                      <a:pt x="114" y="205"/>
                    </a:lnTo>
                    <a:lnTo>
                      <a:pt x="106" y="205"/>
                    </a:lnTo>
                    <a:lnTo>
                      <a:pt x="98" y="212"/>
                    </a:lnTo>
                    <a:lnTo>
                      <a:pt x="91" y="205"/>
                    </a:lnTo>
                    <a:lnTo>
                      <a:pt x="83" y="205"/>
                    </a:lnTo>
                    <a:lnTo>
                      <a:pt x="76" y="212"/>
                    </a:lnTo>
                    <a:lnTo>
                      <a:pt x="76" y="220"/>
                    </a:lnTo>
                    <a:lnTo>
                      <a:pt x="68" y="220"/>
                    </a:lnTo>
                    <a:lnTo>
                      <a:pt x="60" y="235"/>
                    </a:lnTo>
                    <a:lnTo>
                      <a:pt x="68" y="235"/>
                    </a:lnTo>
                    <a:lnTo>
                      <a:pt x="68" y="243"/>
                    </a:lnTo>
                    <a:lnTo>
                      <a:pt x="76" y="250"/>
                    </a:lnTo>
                    <a:lnTo>
                      <a:pt x="83" y="258"/>
                    </a:lnTo>
                    <a:lnTo>
                      <a:pt x="83" y="273"/>
                    </a:lnTo>
                    <a:lnTo>
                      <a:pt x="83" y="288"/>
                    </a:lnTo>
                    <a:lnTo>
                      <a:pt x="76" y="288"/>
                    </a:lnTo>
                    <a:lnTo>
                      <a:pt x="30" y="288"/>
                    </a:lnTo>
                    <a:lnTo>
                      <a:pt x="38" y="395"/>
                    </a:lnTo>
                    <a:lnTo>
                      <a:pt x="22" y="379"/>
                    </a:lnTo>
                    <a:lnTo>
                      <a:pt x="7" y="372"/>
                    </a:lnTo>
                    <a:lnTo>
                      <a:pt x="0" y="372"/>
                    </a:lnTo>
                    <a:lnTo>
                      <a:pt x="0" y="395"/>
                    </a:lnTo>
                    <a:lnTo>
                      <a:pt x="15" y="395"/>
                    </a:lnTo>
                    <a:lnTo>
                      <a:pt x="30" y="402"/>
                    </a:lnTo>
                    <a:lnTo>
                      <a:pt x="30" y="410"/>
                    </a:lnTo>
                    <a:lnTo>
                      <a:pt x="45" y="417"/>
                    </a:lnTo>
                    <a:lnTo>
                      <a:pt x="53" y="417"/>
                    </a:lnTo>
                    <a:lnTo>
                      <a:pt x="60" y="425"/>
                    </a:lnTo>
                    <a:lnTo>
                      <a:pt x="60" y="433"/>
                    </a:lnTo>
                    <a:lnTo>
                      <a:pt x="53" y="440"/>
                    </a:lnTo>
                    <a:lnTo>
                      <a:pt x="45" y="448"/>
                    </a:lnTo>
                    <a:lnTo>
                      <a:pt x="38" y="455"/>
                    </a:lnTo>
                    <a:lnTo>
                      <a:pt x="38" y="463"/>
                    </a:lnTo>
                    <a:lnTo>
                      <a:pt x="38" y="471"/>
                    </a:lnTo>
                    <a:lnTo>
                      <a:pt x="45" y="478"/>
                    </a:lnTo>
                    <a:lnTo>
                      <a:pt x="38" y="478"/>
                    </a:lnTo>
                    <a:lnTo>
                      <a:pt x="38" y="493"/>
                    </a:lnTo>
                    <a:lnTo>
                      <a:pt x="38" y="509"/>
                    </a:lnTo>
                    <a:lnTo>
                      <a:pt x="38" y="516"/>
                    </a:lnTo>
                    <a:lnTo>
                      <a:pt x="38" y="531"/>
                    </a:lnTo>
                    <a:lnTo>
                      <a:pt x="30" y="539"/>
                    </a:lnTo>
                    <a:lnTo>
                      <a:pt x="30" y="547"/>
                    </a:lnTo>
                    <a:lnTo>
                      <a:pt x="38" y="554"/>
                    </a:lnTo>
                    <a:lnTo>
                      <a:pt x="22" y="554"/>
                    </a:lnTo>
                    <a:lnTo>
                      <a:pt x="15" y="554"/>
                    </a:lnTo>
                    <a:lnTo>
                      <a:pt x="7" y="554"/>
                    </a:lnTo>
                    <a:lnTo>
                      <a:pt x="0" y="562"/>
                    </a:lnTo>
                    <a:lnTo>
                      <a:pt x="0" y="569"/>
                    </a:lnTo>
                    <a:lnTo>
                      <a:pt x="0" y="577"/>
                    </a:lnTo>
                    <a:lnTo>
                      <a:pt x="7" y="577"/>
                    </a:lnTo>
                    <a:lnTo>
                      <a:pt x="7" y="585"/>
                    </a:lnTo>
                    <a:lnTo>
                      <a:pt x="7" y="592"/>
                    </a:lnTo>
                    <a:lnTo>
                      <a:pt x="7" y="600"/>
                    </a:lnTo>
                    <a:lnTo>
                      <a:pt x="7" y="607"/>
                    </a:lnTo>
                    <a:lnTo>
                      <a:pt x="7" y="615"/>
                    </a:lnTo>
                    <a:lnTo>
                      <a:pt x="7" y="623"/>
                    </a:lnTo>
                    <a:lnTo>
                      <a:pt x="7" y="630"/>
                    </a:lnTo>
                    <a:lnTo>
                      <a:pt x="7" y="638"/>
                    </a:lnTo>
                    <a:lnTo>
                      <a:pt x="7" y="645"/>
                    </a:lnTo>
                    <a:lnTo>
                      <a:pt x="0" y="653"/>
                    </a:lnTo>
                    <a:lnTo>
                      <a:pt x="0" y="661"/>
                    </a:lnTo>
                    <a:lnTo>
                      <a:pt x="7" y="661"/>
                    </a:lnTo>
                    <a:lnTo>
                      <a:pt x="15" y="661"/>
                    </a:lnTo>
                    <a:lnTo>
                      <a:pt x="15" y="668"/>
                    </a:lnTo>
                    <a:lnTo>
                      <a:pt x="15" y="676"/>
                    </a:lnTo>
                    <a:lnTo>
                      <a:pt x="15" y="683"/>
                    </a:lnTo>
                    <a:lnTo>
                      <a:pt x="15" y="691"/>
                    </a:lnTo>
                    <a:lnTo>
                      <a:pt x="15" y="699"/>
                    </a:lnTo>
                    <a:lnTo>
                      <a:pt x="15" y="706"/>
                    </a:lnTo>
                    <a:lnTo>
                      <a:pt x="22" y="714"/>
                    </a:lnTo>
                    <a:lnTo>
                      <a:pt x="22" y="721"/>
                    </a:lnTo>
                    <a:lnTo>
                      <a:pt x="22" y="729"/>
                    </a:lnTo>
                    <a:lnTo>
                      <a:pt x="22" y="744"/>
                    </a:lnTo>
                    <a:lnTo>
                      <a:pt x="45" y="752"/>
                    </a:lnTo>
                    <a:lnTo>
                      <a:pt x="60" y="752"/>
                    </a:lnTo>
                    <a:lnTo>
                      <a:pt x="68" y="752"/>
                    </a:lnTo>
                    <a:lnTo>
                      <a:pt x="76" y="752"/>
                    </a:lnTo>
                    <a:lnTo>
                      <a:pt x="76" y="759"/>
                    </a:lnTo>
                    <a:lnTo>
                      <a:pt x="76" y="775"/>
                    </a:lnTo>
                    <a:lnTo>
                      <a:pt x="76" y="797"/>
                    </a:lnTo>
                    <a:lnTo>
                      <a:pt x="83" y="782"/>
                    </a:lnTo>
                    <a:lnTo>
                      <a:pt x="91" y="775"/>
                    </a:lnTo>
                    <a:lnTo>
                      <a:pt x="98" y="775"/>
                    </a:lnTo>
                    <a:lnTo>
                      <a:pt x="106" y="775"/>
                    </a:lnTo>
                    <a:lnTo>
                      <a:pt x="114" y="775"/>
                    </a:lnTo>
                    <a:lnTo>
                      <a:pt x="121" y="782"/>
                    </a:lnTo>
                    <a:lnTo>
                      <a:pt x="129" y="782"/>
                    </a:lnTo>
                    <a:lnTo>
                      <a:pt x="136" y="782"/>
                    </a:lnTo>
                    <a:lnTo>
                      <a:pt x="144" y="782"/>
                    </a:lnTo>
                    <a:lnTo>
                      <a:pt x="152" y="775"/>
                    </a:lnTo>
                    <a:lnTo>
                      <a:pt x="152" y="782"/>
                    </a:lnTo>
                    <a:lnTo>
                      <a:pt x="152" y="790"/>
                    </a:lnTo>
                    <a:lnTo>
                      <a:pt x="144" y="797"/>
                    </a:lnTo>
                    <a:lnTo>
                      <a:pt x="152" y="797"/>
                    </a:lnTo>
                    <a:lnTo>
                      <a:pt x="167" y="797"/>
                    </a:lnTo>
                    <a:lnTo>
                      <a:pt x="174" y="797"/>
                    </a:lnTo>
                    <a:lnTo>
                      <a:pt x="182" y="797"/>
                    </a:lnTo>
                    <a:lnTo>
                      <a:pt x="182" y="790"/>
                    </a:lnTo>
                    <a:lnTo>
                      <a:pt x="182" y="782"/>
                    </a:lnTo>
                    <a:lnTo>
                      <a:pt x="190" y="782"/>
                    </a:lnTo>
                    <a:lnTo>
                      <a:pt x="197" y="782"/>
                    </a:lnTo>
                    <a:lnTo>
                      <a:pt x="205" y="782"/>
                    </a:lnTo>
                    <a:lnTo>
                      <a:pt x="213" y="790"/>
                    </a:lnTo>
                    <a:lnTo>
                      <a:pt x="213" y="797"/>
                    </a:lnTo>
                    <a:lnTo>
                      <a:pt x="220" y="797"/>
                    </a:lnTo>
                    <a:lnTo>
                      <a:pt x="228" y="790"/>
                    </a:lnTo>
                    <a:lnTo>
                      <a:pt x="235" y="797"/>
                    </a:lnTo>
                    <a:lnTo>
                      <a:pt x="235" y="805"/>
                    </a:lnTo>
                    <a:lnTo>
                      <a:pt x="235" y="820"/>
                    </a:lnTo>
                    <a:lnTo>
                      <a:pt x="243" y="828"/>
                    </a:lnTo>
                    <a:lnTo>
                      <a:pt x="251" y="835"/>
                    </a:lnTo>
                    <a:lnTo>
                      <a:pt x="258" y="835"/>
                    </a:lnTo>
                    <a:lnTo>
                      <a:pt x="258" y="843"/>
                    </a:lnTo>
                    <a:lnTo>
                      <a:pt x="251" y="858"/>
                    </a:lnTo>
                    <a:lnTo>
                      <a:pt x="243" y="866"/>
                    </a:lnTo>
                    <a:lnTo>
                      <a:pt x="235" y="873"/>
                    </a:lnTo>
                    <a:lnTo>
                      <a:pt x="228" y="889"/>
                    </a:lnTo>
                    <a:lnTo>
                      <a:pt x="220" y="889"/>
                    </a:lnTo>
                    <a:lnTo>
                      <a:pt x="228" y="889"/>
                    </a:lnTo>
                    <a:lnTo>
                      <a:pt x="243" y="896"/>
                    </a:lnTo>
                    <a:lnTo>
                      <a:pt x="251" y="896"/>
                    </a:lnTo>
                    <a:lnTo>
                      <a:pt x="258" y="889"/>
                    </a:lnTo>
                    <a:lnTo>
                      <a:pt x="266" y="889"/>
                    </a:lnTo>
                    <a:lnTo>
                      <a:pt x="273" y="881"/>
                    </a:lnTo>
                    <a:lnTo>
                      <a:pt x="281" y="873"/>
                    </a:lnTo>
                    <a:lnTo>
                      <a:pt x="289" y="873"/>
                    </a:lnTo>
                    <a:lnTo>
                      <a:pt x="296" y="889"/>
                    </a:lnTo>
                    <a:lnTo>
                      <a:pt x="304" y="896"/>
                    </a:lnTo>
                    <a:lnTo>
                      <a:pt x="311" y="911"/>
                    </a:lnTo>
                    <a:lnTo>
                      <a:pt x="319" y="911"/>
                    </a:lnTo>
                    <a:lnTo>
                      <a:pt x="311" y="919"/>
                    </a:lnTo>
                    <a:lnTo>
                      <a:pt x="311" y="927"/>
                    </a:lnTo>
                    <a:lnTo>
                      <a:pt x="319" y="927"/>
                    </a:lnTo>
                    <a:lnTo>
                      <a:pt x="327" y="927"/>
                    </a:lnTo>
                    <a:lnTo>
                      <a:pt x="342" y="919"/>
                    </a:lnTo>
                    <a:lnTo>
                      <a:pt x="357" y="919"/>
                    </a:lnTo>
                    <a:lnTo>
                      <a:pt x="357" y="911"/>
                    </a:lnTo>
                    <a:lnTo>
                      <a:pt x="365" y="911"/>
                    </a:lnTo>
                    <a:lnTo>
                      <a:pt x="357" y="904"/>
                    </a:lnTo>
                    <a:lnTo>
                      <a:pt x="357" y="896"/>
                    </a:lnTo>
                    <a:lnTo>
                      <a:pt x="365" y="896"/>
                    </a:lnTo>
                    <a:lnTo>
                      <a:pt x="372" y="896"/>
                    </a:lnTo>
                    <a:lnTo>
                      <a:pt x="372" y="889"/>
                    </a:lnTo>
                    <a:lnTo>
                      <a:pt x="372" y="873"/>
                    </a:lnTo>
                    <a:lnTo>
                      <a:pt x="365" y="866"/>
                    </a:lnTo>
                    <a:lnTo>
                      <a:pt x="365" y="858"/>
                    </a:lnTo>
                    <a:lnTo>
                      <a:pt x="372" y="851"/>
                    </a:lnTo>
                    <a:lnTo>
                      <a:pt x="380" y="851"/>
                    </a:lnTo>
                    <a:lnTo>
                      <a:pt x="387" y="851"/>
                    </a:lnTo>
                    <a:lnTo>
                      <a:pt x="403" y="843"/>
                    </a:lnTo>
                    <a:lnTo>
                      <a:pt x="410" y="843"/>
                    </a:lnTo>
                    <a:lnTo>
                      <a:pt x="410" y="835"/>
                    </a:lnTo>
                    <a:lnTo>
                      <a:pt x="410" y="828"/>
                    </a:lnTo>
                    <a:lnTo>
                      <a:pt x="410" y="820"/>
                    </a:lnTo>
                    <a:lnTo>
                      <a:pt x="418" y="813"/>
                    </a:lnTo>
                    <a:lnTo>
                      <a:pt x="426" y="805"/>
                    </a:lnTo>
                    <a:lnTo>
                      <a:pt x="426" y="820"/>
                    </a:lnTo>
                    <a:lnTo>
                      <a:pt x="433" y="828"/>
                    </a:lnTo>
                    <a:lnTo>
                      <a:pt x="433" y="835"/>
                    </a:lnTo>
                    <a:lnTo>
                      <a:pt x="441" y="843"/>
                    </a:lnTo>
                    <a:lnTo>
                      <a:pt x="456" y="843"/>
                    </a:lnTo>
                    <a:lnTo>
                      <a:pt x="464" y="843"/>
                    </a:lnTo>
                    <a:lnTo>
                      <a:pt x="471" y="843"/>
                    </a:lnTo>
                    <a:lnTo>
                      <a:pt x="486" y="843"/>
                    </a:lnTo>
                    <a:lnTo>
                      <a:pt x="494" y="843"/>
                    </a:lnTo>
                    <a:lnTo>
                      <a:pt x="502" y="843"/>
                    </a:lnTo>
                    <a:lnTo>
                      <a:pt x="509" y="843"/>
                    </a:lnTo>
                    <a:lnTo>
                      <a:pt x="509" y="828"/>
                    </a:lnTo>
                    <a:lnTo>
                      <a:pt x="517" y="828"/>
                    </a:lnTo>
                    <a:lnTo>
                      <a:pt x="524" y="820"/>
                    </a:lnTo>
                    <a:lnTo>
                      <a:pt x="532" y="813"/>
                    </a:lnTo>
                    <a:lnTo>
                      <a:pt x="532" y="805"/>
                    </a:lnTo>
                    <a:lnTo>
                      <a:pt x="540" y="797"/>
                    </a:lnTo>
                    <a:lnTo>
                      <a:pt x="547" y="797"/>
                    </a:lnTo>
                    <a:lnTo>
                      <a:pt x="562" y="797"/>
                    </a:lnTo>
                    <a:lnTo>
                      <a:pt x="570" y="80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44538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22" name="Freeform 1238"/>
              <p:cNvSpPr>
                <a:spLocks/>
              </p:cNvSpPr>
              <p:nvPr/>
            </p:nvSpPr>
            <p:spPr bwMode="auto">
              <a:xfrm>
                <a:off x="4124327" y="2497134"/>
                <a:ext cx="1103315" cy="1206498"/>
              </a:xfrm>
              <a:custGeom>
                <a:avLst/>
                <a:gdLst>
                  <a:gd name="T0" fmla="*/ 2147483647 w 860"/>
                  <a:gd name="T1" fmla="*/ 2147483647 h 889"/>
                  <a:gd name="T2" fmla="*/ 2147483647 w 860"/>
                  <a:gd name="T3" fmla="*/ 2147483647 h 889"/>
                  <a:gd name="T4" fmla="*/ 2147483647 w 860"/>
                  <a:gd name="T5" fmla="*/ 2147483647 h 889"/>
                  <a:gd name="T6" fmla="*/ 2147483647 w 860"/>
                  <a:gd name="T7" fmla="*/ 2147483647 h 889"/>
                  <a:gd name="T8" fmla="*/ 2147483647 w 860"/>
                  <a:gd name="T9" fmla="*/ 2147483647 h 889"/>
                  <a:gd name="T10" fmla="*/ 2147483647 w 860"/>
                  <a:gd name="T11" fmla="*/ 2147483647 h 889"/>
                  <a:gd name="T12" fmla="*/ 2147483647 w 860"/>
                  <a:gd name="T13" fmla="*/ 2147483647 h 889"/>
                  <a:gd name="T14" fmla="*/ 2147483647 w 860"/>
                  <a:gd name="T15" fmla="*/ 2147483647 h 889"/>
                  <a:gd name="T16" fmla="*/ 2147483647 w 860"/>
                  <a:gd name="T17" fmla="*/ 2147483647 h 889"/>
                  <a:gd name="T18" fmla="*/ 2147483647 w 860"/>
                  <a:gd name="T19" fmla="*/ 2147483647 h 889"/>
                  <a:gd name="T20" fmla="*/ 2147483647 w 860"/>
                  <a:gd name="T21" fmla="*/ 2147483647 h 889"/>
                  <a:gd name="T22" fmla="*/ 2147483647 w 860"/>
                  <a:gd name="T23" fmla="*/ 2147483647 h 889"/>
                  <a:gd name="T24" fmla="*/ 2147483647 w 860"/>
                  <a:gd name="T25" fmla="*/ 2147483647 h 889"/>
                  <a:gd name="T26" fmla="*/ 2147483647 w 860"/>
                  <a:gd name="T27" fmla="*/ 2147483647 h 889"/>
                  <a:gd name="T28" fmla="*/ 2147483647 w 860"/>
                  <a:gd name="T29" fmla="*/ 2147483647 h 889"/>
                  <a:gd name="T30" fmla="*/ 2147483647 w 860"/>
                  <a:gd name="T31" fmla="*/ 2147483647 h 889"/>
                  <a:gd name="T32" fmla="*/ 2147483647 w 860"/>
                  <a:gd name="T33" fmla="*/ 2147483647 h 889"/>
                  <a:gd name="T34" fmla="*/ 2147483647 w 860"/>
                  <a:gd name="T35" fmla="*/ 2147483647 h 889"/>
                  <a:gd name="T36" fmla="*/ 2147483647 w 860"/>
                  <a:gd name="T37" fmla="*/ 2147483647 h 889"/>
                  <a:gd name="T38" fmla="*/ 2147483647 w 860"/>
                  <a:gd name="T39" fmla="*/ 2147483647 h 889"/>
                  <a:gd name="T40" fmla="*/ 2147483647 w 860"/>
                  <a:gd name="T41" fmla="*/ 2147483647 h 889"/>
                  <a:gd name="T42" fmla="*/ 2147483647 w 860"/>
                  <a:gd name="T43" fmla="*/ 2147483647 h 889"/>
                  <a:gd name="T44" fmla="*/ 2147483647 w 860"/>
                  <a:gd name="T45" fmla="*/ 2147483647 h 889"/>
                  <a:gd name="T46" fmla="*/ 2147483647 w 860"/>
                  <a:gd name="T47" fmla="*/ 2147483647 h 889"/>
                  <a:gd name="T48" fmla="*/ 2147483647 w 860"/>
                  <a:gd name="T49" fmla="*/ 2147483647 h 889"/>
                  <a:gd name="T50" fmla="*/ 2147483647 w 860"/>
                  <a:gd name="T51" fmla="*/ 2147483647 h 889"/>
                  <a:gd name="T52" fmla="*/ 2147483647 w 860"/>
                  <a:gd name="T53" fmla="*/ 2147483647 h 889"/>
                  <a:gd name="T54" fmla="*/ 2147483647 w 860"/>
                  <a:gd name="T55" fmla="*/ 2147483647 h 889"/>
                  <a:gd name="T56" fmla="*/ 2147483647 w 860"/>
                  <a:gd name="T57" fmla="*/ 2147483647 h 889"/>
                  <a:gd name="T58" fmla="*/ 2147483647 w 860"/>
                  <a:gd name="T59" fmla="*/ 2147483647 h 889"/>
                  <a:gd name="T60" fmla="*/ 2147483647 w 860"/>
                  <a:gd name="T61" fmla="*/ 2147483647 h 889"/>
                  <a:gd name="T62" fmla="*/ 2147483647 w 860"/>
                  <a:gd name="T63" fmla="*/ 2147483647 h 889"/>
                  <a:gd name="T64" fmla="*/ 2147483647 w 860"/>
                  <a:gd name="T65" fmla="*/ 2147483647 h 889"/>
                  <a:gd name="T66" fmla="*/ 2147483647 w 860"/>
                  <a:gd name="T67" fmla="*/ 2147483647 h 889"/>
                  <a:gd name="T68" fmla="*/ 2147483647 w 860"/>
                  <a:gd name="T69" fmla="*/ 2147483647 h 889"/>
                  <a:gd name="T70" fmla="*/ 2147483647 w 860"/>
                  <a:gd name="T71" fmla="*/ 2147483647 h 889"/>
                  <a:gd name="T72" fmla="*/ 2147483647 w 860"/>
                  <a:gd name="T73" fmla="*/ 2147483647 h 889"/>
                  <a:gd name="T74" fmla="*/ 2147483647 w 860"/>
                  <a:gd name="T75" fmla="*/ 2147483647 h 889"/>
                  <a:gd name="T76" fmla="*/ 0 w 860"/>
                  <a:gd name="T77" fmla="*/ 2147483647 h 889"/>
                  <a:gd name="T78" fmla="*/ 2147483647 w 860"/>
                  <a:gd name="T79" fmla="*/ 2147483647 h 889"/>
                  <a:gd name="T80" fmla="*/ 2147483647 w 860"/>
                  <a:gd name="T81" fmla="*/ 2147483647 h 889"/>
                  <a:gd name="T82" fmla="*/ 2147483647 w 860"/>
                  <a:gd name="T83" fmla="*/ 2147483647 h 889"/>
                  <a:gd name="T84" fmla="*/ 2147483647 w 860"/>
                  <a:gd name="T85" fmla="*/ 2147483647 h 889"/>
                  <a:gd name="T86" fmla="*/ 2147483647 w 860"/>
                  <a:gd name="T87" fmla="*/ 2147483647 h 889"/>
                  <a:gd name="T88" fmla="*/ 2147483647 w 860"/>
                  <a:gd name="T89" fmla="*/ 2147483647 h 889"/>
                  <a:gd name="T90" fmla="*/ 2147483647 w 860"/>
                  <a:gd name="T91" fmla="*/ 2147483647 h 889"/>
                  <a:gd name="T92" fmla="*/ 2147483647 w 860"/>
                  <a:gd name="T93" fmla="*/ 2147483647 h 889"/>
                  <a:gd name="T94" fmla="*/ 2147483647 w 860"/>
                  <a:gd name="T95" fmla="*/ 2147483647 h 889"/>
                  <a:gd name="T96" fmla="*/ 2147483647 w 860"/>
                  <a:gd name="T97" fmla="*/ 2147483647 h 889"/>
                  <a:gd name="T98" fmla="*/ 2147483647 w 860"/>
                  <a:gd name="T99" fmla="*/ 2147483647 h 889"/>
                  <a:gd name="T100" fmla="*/ 2147483647 w 860"/>
                  <a:gd name="T101" fmla="*/ 2147483647 h 889"/>
                  <a:gd name="T102" fmla="*/ 2147483647 w 860"/>
                  <a:gd name="T103" fmla="*/ 2147483647 h 889"/>
                  <a:gd name="T104" fmla="*/ 2147483647 w 860"/>
                  <a:gd name="T105" fmla="*/ 2147483647 h 889"/>
                  <a:gd name="T106" fmla="*/ 2147483647 w 860"/>
                  <a:gd name="T107" fmla="*/ 2147483647 h 889"/>
                  <a:gd name="T108" fmla="*/ 2147483647 w 860"/>
                  <a:gd name="T109" fmla="*/ 2147483647 h 889"/>
                  <a:gd name="T110" fmla="*/ 2147483647 w 860"/>
                  <a:gd name="T111" fmla="*/ 2147483647 h 889"/>
                  <a:gd name="T112" fmla="*/ 2147483647 w 860"/>
                  <a:gd name="T113" fmla="*/ 2147483647 h 889"/>
                  <a:gd name="T114" fmla="*/ 2147483647 w 860"/>
                  <a:gd name="T115" fmla="*/ 2147483647 h 88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860"/>
                  <a:gd name="T175" fmla="*/ 0 h 889"/>
                  <a:gd name="T176" fmla="*/ 860 w 860"/>
                  <a:gd name="T177" fmla="*/ 889 h 88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860" h="889">
                    <a:moveTo>
                      <a:pt x="456" y="873"/>
                    </a:moveTo>
                    <a:lnTo>
                      <a:pt x="464" y="873"/>
                    </a:lnTo>
                    <a:lnTo>
                      <a:pt x="472" y="881"/>
                    </a:lnTo>
                    <a:lnTo>
                      <a:pt x="472" y="889"/>
                    </a:lnTo>
                    <a:lnTo>
                      <a:pt x="479" y="889"/>
                    </a:lnTo>
                    <a:lnTo>
                      <a:pt x="487" y="881"/>
                    </a:lnTo>
                    <a:lnTo>
                      <a:pt x="487" y="873"/>
                    </a:lnTo>
                    <a:lnTo>
                      <a:pt x="494" y="858"/>
                    </a:lnTo>
                    <a:lnTo>
                      <a:pt x="494" y="843"/>
                    </a:lnTo>
                    <a:lnTo>
                      <a:pt x="487" y="828"/>
                    </a:lnTo>
                    <a:lnTo>
                      <a:pt x="487" y="820"/>
                    </a:lnTo>
                    <a:lnTo>
                      <a:pt x="502" y="820"/>
                    </a:lnTo>
                    <a:lnTo>
                      <a:pt x="510" y="820"/>
                    </a:lnTo>
                    <a:lnTo>
                      <a:pt x="502" y="820"/>
                    </a:lnTo>
                    <a:lnTo>
                      <a:pt x="502" y="813"/>
                    </a:lnTo>
                    <a:lnTo>
                      <a:pt x="510" y="805"/>
                    </a:lnTo>
                    <a:lnTo>
                      <a:pt x="502" y="797"/>
                    </a:lnTo>
                    <a:lnTo>
                      <a:pt x="494" y="797"/>
                    </a:lnTo>
                    <a:lnTo>
                      <a:pt x="479" y="797"/>
                    </a:lnTo>
                    <a:lnTo>
                      <a:pt x="472" y="790"/>
                    </a:lnTo>
                    <a:lnTo>
                      <a:pt x="456" y="790"/>
                    </a:lnTo>
                    <a:lnTo>
                      <a:pt x="449" y="782"/>
                    </a:lnTo>
                    <a:lnTo>
                      <a:pt x="441" y="775"/>
                    </a:lnTo>
                    <a:lnTo>
                      <a:pt x="441" y="767"/>
                    </a:lnTo>
                    <a:lnTo>
                      <a:pt x="449" y="759"/>
                    </a:lnTo>
                    <a:lnTo>
                      <a:pt x="456" y="744"/>
                    </a:lnTo>
                    <a:lnTo>
                      <a:pt x="464" y="729"/>
                    </a:lnTo>
                    <a:lnTo>
                      <a:pt x="472" y="729"/>
                    </a:lnTo>
                    <a:lnTo>
                      <a:pt x="479" y="729"/>
                    </a:lnTo>
                    <a:lnTo>
                      <a:pt x="487" y="721"/>
                    </a:lnTo>
                    <a:lnTo>
                      <a:pt x="494" y="721"/>
                    </a:lnTo>
                    <a:lnTo>
                      <a:pt x="494" y="714"/>
                    </a:lnTo>
                    <a:lnTo>
                      <a:pt x="494" y="706"/>
                    </a:lnTo>
                    <a:lnTo>
                      <a:pt x="502" y="699"/>
                    </a:lnTo>
                    <a:lnTo>
                      <a:pt x="510" y="691"/>
                    </a:lnTo>
                    <a:lnTo>
                      <a:pt x="517" y="691"/>
                    </a:lnTo>
                    <a:lnTo>
                      <a:pt x="525" y="699"/>
                    </a:lnTo>
                    <a:lnTo>
                      <a:pt x="533" y="699"/>
                    </a:lnTo>
                    <a:lnTo>
                      <a:pt x="540" y="691"/>
                    </a:lnTo>
                    <a:lnTo>
                      <a:pt x="548" y="691"/>
                    </a:lnTo>
                    <a:lnTo>
                      <a:pt x="555" y="691"/>
                    </a:lnTo>
                    <a:lnTo>
                      <a:pt x="555" y="683"/>
                    </a:lnTo>
                    <a:lnTo>
                      <a:pt x="555" y="668"/>
                    </a:lnTo>
                    <a:lnTo>
                      <a:pt x="555" y="661"/>
                    </a:lnTo>
                    <a:lnTo>
                      <a:pt x="563" y="653"/>
                    </a:lnTo>
                    <a:lnTo>
                      <a:pt x="563" y="645"/>
                    </a:lnTo>
                    <a:lnTo>
                      <a:pt x="571" y="638"/>
                    </a:lnTo>
                    <a:lnTo>
                      <a:pt x="563" y="630"/>
                    </a:lnTo>
                    <a:lnTo>
                      <a:pt x="563" y="623"/>
                    </a:lnTo>
                    <a:lnTo>
                      <a:pt x="563" y="615"/>
                    </a:lnTo>
                    <a:lnTo>
                      <a:pt x="571" y="615"/>
                    </a:lnTo>
                    <a:lnTo>
                      <a:pt x="578" y="615"/>
                    </a:lnTo>
                    <a:lnTo>
                      <a:pt x="586" y="623"/>
                    </a:lnTo>
                    <a:lnTo>
                      <a:pt x="586" y="615"/>
                    </a:lnTo>
                    <a:lnTo>
                      <a:pt x="586" y="600"/>
                    </a:lnTo>
                    <a:lnTo>
                      <a:pt x="593" y="600"/>
                    </a:lnTo>
                    <a:lnTo>
                      <a:pt x="601" y="607"/>
                    </a:lnTo>
                    <a:lnTo>
                      <a:pt x="609" y="607"/>
                    </a:lnTo>
                    <a:lnTo>
                      <a:pt x="616" y="607"/>
                    </a:lnTo>
                    <a:lnTo>
                      <a:pt x="624" y="600"/>
                    </a:lnTo>
                    <a:lnTo>
                      <a:pt x="624" y="592"/>
                    </a:lnTo>
                    <a:lnTo>
                      <a:pt x="631" y="585"/>
                    </a:lnTo>
                    <a:lnTo>
                      <a:pt x="631" y="569"/>
                    </a:lnTo>
                    <a:lnTo>
                      <a:pt x="631" y="562"/>
                    </a:lnTo>
                    <a:lnTo>
                      <a:pt x="639" y="554"/>
                    </a:lnTo>
                    <a:lnTo>
                      <a:pt x="647" y="554"/>
                    </a:lnTo>
                    <a:lnTo>
                      <a:pt x="647" y="547"/>
                    </a:lnTo>
                    <a:lnTo>
                      <a:pt x="647" y="539"/>
                    </a:lnTo>
                    <a:lnTo>
                      <a:pt x="654" y="531"/>
                    </a:lnTo>
                    <a:lnTo>
                      <a:pt x="662" y="524"/>
                    </a:lnTo>
                    <a:lnTo>
                      <a:pt x="669" y="516"/>
                    </a:lnTo>
                    <a:lnTo>
                      <a:pt x="662" y="501"/>
                    </a:lnTo>
                    <a:lnTo>
                      <a:pt x="669" y="501"/>
                    </a:lnTo>
                    <a:lnTo>
                      <a:pt x="669" y="493"/>
                    </a:lnTo>
                    <a:lnTo>
                      <a:pt x="677" y="501"/>
                    </a:lnTo>
                    <a:lnTo>
                      <a:pt x="685" y="501"/>
                    </a:lnTo>
                    <a:lnTo>
                      <a:pt x="700" y="501"/>
                    </a:lnTo>
                    <a:lnTo>
                      <a:pt x="707" y="509"/>
                    </a:lnTo>
                    <a:lnTo>
                      <a:pt x="707" y="516"/>
                    </a:lnTo>
                    <a:lnTo>
                      <a:pt x="715" y="516"/>
                    </a:lnTo>
                    <a:lnTo>
                      <a:pt x="723" y="516"/>
                    </a:lnTo>
                    <a:lnTo>
                      <a:pt x="730" y="516"/>
                    </a:lnTo>
                    <a:lnTo>
                      <a:pt x="738" y="509"/>
                    </a:lnTo>
                    <a:lnTo>
                      <a:pt x="746" y="501"/>
                    </a:lnTo>
                    <a:lnTo>
                      <a:pt x="738" y="501"/>
                    </a:lnTo>
                    <a:lnTo>
                      <a:pt x="730" y="486"/>
                    </a:lnTo>
                    <a:lnTo>
                      <a:pt x="723" y="478"/>
                    </a:lnTo>
                    <a:lnTo>
                      <a:pt x="715" y="471"/>
                    </a:lnTo>
                    <a:lnTo>
                      <a:pt x="700" y="471"/>
                    </a:lnTo>
                    <a:lnTo>
                      <a:pt x="685" y="471"/>
                    </a:lnTo>
                    <a:lnTo>
                      <a:pt x="677" y="471"/>
                    </a:lnTo>
                    <a:lnTo>
                      <a:pt x="669" y="471"/>
                    </a:lnTo>
                    <a:lnTo>
                      <a:pt x="662" y="471"/>
                    </a:lnTo>
                    <a:lnTo>
                      <a:pt x="654" y="463"/>
                    </a:lnTo>
                    <a:lnTo>
                      <a:pt x="662" y="455"/>
                    </a:lnTo>
                    <a:lnTo>
                      <a:pt x="669" y="448"/>
                    </a:lnTo>
                    <a:lnTo>
                      <a:pt x="677" y="448"/>
                    </a:lnTo>
                    <a:lnTo>
                      <a:pt x="692" y="448"/>
                    </a:lnTo>
                    <a:lnTo>
                      <a:pt x="707" y="448"/>
                    </a:lnTo>
                    <a:lnTo>
                      <a:pt x="715" y="455"/>
                    </a:lnTo>
                    <a:lnTo>
                      <a:pt x="723" y="463"/>
                    </a:lnTo>
                    <a:lnTo>
                      <a:pt x="730" y="463"/>
                    </a:lnTo>
                    <a:lnTo>
                      <a:pt x="730" y="455"/>
                    </a:lnTo>
                    <a:lnTo>
                      <a:pt x="730" y="448"/>
                    </a:lnTo>
                    <a:lnTo>
                      <a:pt x="738" y="448"/>
                    </a:lnTo>
                    <a:lnTo>
                      <a:pt x="746" y="440"/>
                    </a:lnTo>
                    <a:lnTo>
                      <a:pt x="746" y="433"/>
                    </a:lnTo>
                    <a:lnTo>
                      <a:pt x="753" y="425"/>
                    </a:lnTo>
                    <a:lnTo>
                      <a:pt x="761" y="417"/>
                    </a:lnTo>
                    <a:lnTo>
                      <a:pt x="768" y="417"/>
                    </a:lnTo>
                    <a:lnTo>
                      <a:pt x="776" y="410"/>
                    </a:lnTo>
                    <a:lnTo>
                      <a:pt x="784" y="402"/>
                    </a:lnTo>
                    <a:lnTo>
                      <a:pt x="784" y="387"/>
                    </a:lnTo>
                    <a:lnTo>
                      <a:pt x="784" y="379"/>
                    </a:lnTo>
                    <a:lnTo>
                      <a:pt x="784" y="364"/>
                    </a:lnTo>
                    <a:lnTo>
                      <a:pt x="776" y="357"/>
                    </a:lnTo>
                    <a:lnTo>
                      <a:pt x="768" y="357"/>
                    </a:lnTo>
                    <a:lnTo>
                      <a:pt x="761" y="349"/>
                    </a:lnTo>
                    <a:lnTo>
                      <a:pt x="761" y="341"/>
                    </a:lnTo>
                    <a:lnTo>
                      <a:pt x="761" y="326"/>
                    </a:lnTo>
                    <a:lnTo>
                      <a:pt x="761" y="311"/>
                    </a:lnTo>
                    <a:lnTo>
                      <a:pt x="768" y="296"/>
                    </a:lnTo>
                    <a:lnTo>
                      <a:pt x="776" y="288"/>
                    </a:lnTo>
                    <a:lnTo>
                      <a:pt x="776" y="281"/>
                    </a:lnTo>
                    <a:lnTo>
                      <a:pt x="784" y="265"/>
                    </a:lnTo>
                    <a:lnTo>
                      <a:pt x="776" y="250"/>
                    </a:lnTo>
                    <a:lnTo>
                      <a:pt x="776" y="235"/>
                    </a:lnTo>
                    <a:lnTo>
                      <a:pt x="776" y="220"/>
                    </a:lnTo>
                    <a:lnTo>
                      <a:pt x="768" y="212"/>
                    </a:lnTo>
                    <a:lnTo>
                      <a:pt x="768" y="205"/>
                    </a:lnTo>
                    <a:lnTo>
                      <a:pt x="761" y="189"/>
                    </a:lnTo>
                    <a:lnTo>
                      <a:pt x="768" y="189"/>
                    </a:lnTo>
                    <a:lnTo>
                      <a:pt x="768" y="182"/>
                    </a:lnTo>
                    <a:lnTo>
                      <a:pt x="784" y="182"/>
                    </a:lnTo>
                    <a:lnTo>
                      <a:pt x="791" y="182"/>
                    </a:lnTo>
                    <a:lnTo>
                      <a:pt x="806" y="189"/>
                    </a:lnTo>
                    <a:lnTo>
                      <a:pt x="814" y="189"/>
                    </a:lnTo>
                    <a:lnTo>
                      <a:pt x="822" y="189"/>
                    </a:lnTo>
                    <a:lnTo>
                      <a:pt x="829" y="189"/>
                    </a:lnTo>
                    <a:lnTo>
                      <a:pt x="837" y="182"/>
                    </a:lnTo>
                    <a:lnTo>
                      <a:pt x="852" y="174"/>
                    </a:lnTo>
                    <a:lnTo>
                      <a:pt x="852" y="167"/>
                    </a:lnTo>
                    <a:lnTo>
                      <a:pt x="860" y="159"/>
                    </a:lnTo>
                    <a:lnTo>
                      <a:pt x="860" y="151"/>
                    </a:lnTo>
                    <a:lnTo>
                      <a:pt x="852" y="151"/>
                    </a:lnTo>
                    <a:lnTo>
                      <a:pt x="837" y="151"/>
                    </a:lnTo>
                    <a:lnTo>
                      <a:pt x="829" y="151"/>
                    </a:lnTo>
                    <a:lnTo>
                      <a:pt x="822" y="159"/>
                    </a:lnTo>
                    <a:lnTo>
                      <a:pt x="822" y="167"/>
                    </a:lnTo>
                    <a:lnTo>
                      <a:pt x="814" y="159"/>
                    </a:lnTo>
                    <a:lnTo>
                      <a:pt x="814" y="151"/>
                    </a:lnTo>
                    <a:lnTo>
                      <a:pt x="806" y="151"/>
                    </a:lnTo>
                    <a:lnTo>
                      <a:pt x="799" y="151"/>
                    </a:lnTo>
                    <a:lnTo>
                      <a:pt x="791" y="151"/>
                    </a:lnTo>
                    <a:lnTo>
                      <a:pt x="784" y="151"/>
                    </a:lnTo>
                    <a:lnTo>
                      <a:pt x="768" y="144"/>
                    </a:lnTo>
                    <a:lnTo>
                      <a:pt x="768" y="136"/>
                    </a:lnTo>
                    <a:lnTo>
                      <a:pt x="768" y="129"/>
                    </a:lnTo>
                    <a:lnTo>
                      <a:pt x="768" y="121"/>
                    </a:lnTo>
                    <a:lnTo>
                      <a:pt x="776" y="113"/>
                    </a:lnTo>
                    <a:lnTo>
                      <a:pt x="776" y="106"/>
                    </a:lnTo>
                    <a:lnTo>
                      <a:pt x="768" y="98"/>
                    </a:lnTo>
                    <a:lnTo>
                      <a:pt x="753" y="98"/>
                    </a:lnTo>
                    <a:lnTo>
                      <a:pt x="746" y="98"/>
                    </a:lnTo>
                    <a:lnTo>
                      <a:pt x="730" y="98"/>
                    </a:lnTo>
                    <a:lnTo>
                      <a:pt x="723" y="98"/>
                    </a:lnTo>
                    <a:lnTo>
                      <a:pt x="715" y="91"/>
                    </a:lnTo>
                    <a:lnTo>
                      <a:pt x="700" y="83"/>
                    </a:lnTo>
                    <a:lnTo>
                      <a:pt x="692" y="83"/>
                    </a:lnTo>
                    <a:lnTo>
                      <a:pt x="677" y="83"/>
                    </a:lnTo>
                    <a:lnTo>
                      <a:pt x="677" y="75"/>
                    </a:lnTo>
                    <a:lnTo>
                      <a:pt x="677" y="68"/>
                    </a:lnTo>
                    <a:lnTo>
                      <a:pt x="677" y="60"/>
                    </a:lnTo>
                    <a:lnTo>
                      <a:pt x="669" y="60"/>
                    </a:lnTo>
                    <a:lnTo>
                      <a:pt x="669" y="68"/>
                    </a:lnTo>
                    <a:lnTo>
                      <a:pt x="662" y="75"/>
                    </a:lnTo>
                    <a:lnTo>
                      <a:pt x="654" y="75"/>
                    </a:lnTo>
                    <a:lnTo>
                      <a:pt x="647" y="75"/>
                    </a:lnTo>
                    <a:lnTo>
                      <a:pt x="624" y="68"/>
                    </a:lnTo>
                    <a:lnTo>
                      <a:pt x="616" y="60"/>
                    </a:lnTo>
                    <a:lnTo>
                      <a:pt x="609" y="60"/>
                    </a:lnTo>
                    <a:lnTo>
                      <a:pt x="601" y="53"/>
                    </a:lnTo>
                    <a:lnTo>
                      <a:pt x="601" y="38"/>
                    </a:lnTo>
                    <a:lnTo>
                      <a:pt x="593" y="38"/>
                    </a:lnTo>
                    <a:lnTo>
                      <a:pt x="586" y="38"/>
                    </a:lnTo>
                    <a:lnTo>
                      <a:pt x="578" y="45"/>
                    </a:lnTo>
                    <a:lnTo>
                      <a:pt x="571" y="45"/>
                    </a:lnTo>
                    <a:lnTo>
                      <a:pt x="563" y="53"/>
                    </a:lnTo>
                    <a:lnTo>
                      <a:pt x="563" y="45"/>
                    </a:lnTo>
                    <a:lnTo>
                      <a:pt x="555" y="45"/>
                    </a:lnTo>
                    <a:lnTo>
                      <a:pt x="548" y="30"/>
                    </a:lnTo>
                    <a:lnTo>
                      <a:pt x="540" y="22"/>
                    </a:lnTo>
                    <a:lnTo>
                      <a:pt x="533" y="7"/>
                    </a:lnTo>
                    <a:lnTo>
                      <a:pt x="517" y="0"/>
                    </a:lnTo>
                    <a:lnTo>
                      <a:pt x="510" y="7"/>
                    </a:lnTo>
                    <a:lnTo>
                      <a:pt x="510" y="15"/>
                    </a:lnTo>
                    <a:lnTo>
                      <a:pt x="502" y="22"/>
                    </a:lnTo>
                    <a:lnTo>
                      <a:pt x="494" y="22"/>
                    </a:lnTo>
                    <a:lnTo>
                      <a:pt x="494" y="15"/>
                    </a:lnTo>
                    <a:lnTo>
                      <a:pt x="494" y="7"/>
                    </a:lnTo>
                    <a:lnTo>
                      <a:pt x="487" y="0"/>
                    </a:lnTo>
                    <a:lnTo>
                      <a:pt x="479" y="7"/>
                    </a:lnTo>
                    <a:lnTo>
                      <a:pt x="472" y="7"/>
                    </a:lnTo>
                    <a:lnTo>
                      <a:pt x="464" y="15"/>
                    </a:lnTo>
                    <a:lnTo>
                      <a:pt x="456" y="22"/>
                    </a:lnTo>
                    <a:lnTo>
                      <a:pt x="449" y="30"/>
                    </a:lnTo>
                    <a:lnTo>
                      <a:pt x="441" y="30"/>
                    </a:lnTo>
                    <a:lnTo>
                      <a:pt x="434" y="30"/>
                    </a:lnTo>
                    <a:lnTo>
                      <a:pt x="418" y="38"/>
                    </a:lnTo>
                    <a:lnTo>
                      <a:pt x="411" y="38"/>
                    </a:lnTo>
                    <a:lnTo>
                      <a:pt x="403" y="45"/>
                    </a:lnTo>
                    <a:lnTo>
                      <a:pt x="403" y="53"/>
                    </a:lnTo>
                    <a:lnTo>
                      <a:pt x="396" y="53"/>
                    </a:lnTo>
                    <a:lnTo>
                      <a:pt x="396" y="45"/>
                    </a:lnTo>
                    <a:lnTo>
                      <a:pt x="396" y="38"/>
                    </a:lnTo>
                    <a:lnTo>
                      <a:pt x="396" y="22"/>
                    </a:lnTo>
                    <a:lnTo>
                      <a:pt x="388" y="15"/>
                    </a:lnTo>
                    <a:lnTo>
                      <a:pt x="380" y="15"/>
                    </a:lnTo>
                    <a:lnTo>
                      <a:pt x="373" y="7"/>
                    </a:lnTo>
                    <a:lnTo>
                      <a:pt x="373" y="15"/>
                    </a:lnTo>
                    <a:lnTo>
                      <a:pt x="365" y="22"/>
                    </a:lnTo>
                    <a:lnTo>
                      <a:pt x="358" y="30"/>
                    </a:lnTo>
                    <a:lnTo>
                      <a:pt x="350" y="45"/>
                    </a:lnTo>
                    <a:lnTo>
                      <a:pt x="342" y="53"/>
                    </a:lnTo>
                    <a:lnTo>
                      <a:pt x="342" y="60"/>
                    </a:lnTo>
                    <a:lnTo>
                      <a:pt x="335" y="68"/>
                    </a:lnTo>
                    <a:lnTo>
                      <a:pt x="327" y="75"/>
                    </a:lnTo>
                    <a:lnTo>
                      <a:pt x="320" y="83"/>
                    </a:lnTo>
                    <a:lnTo>
                      <a:pt x="312" y="83"/>
                    </a:lnTo>
                    <a:lnTo>
                      <a:pt x="297" y="83"/>
                    </a:lnTo>
                    <a:lnTo>
                      <a:pt x="281" y="91"/>
                    </a:lnTo>
                    <a:lnTo>
                      <a:pt x="266" y="98"/>
                    </a:lnTo>
                    <a:lnTo>
                      <a:pt x="251" y="113"/>
                    </a:lnTo>
                    <a:lnTo>
                      <a:pt x="236" y="121"/>
                    </a:lnTo>
                    <a:lnTo>
                      <a:pt x="228" y="121"/>
                    </a:lnTo>
                    <a:lnTo>
                      <a:pt x="221" y="113"/>
                    </a:lnTo>
                    <a:lnTo>
                      <a:pt x="213" y="106"/>
                    </a:lnTo>
                    <a:lnTo>
                      <a:pt x="213" y="91"/>
                    </a:lnTo>
                    <a:lnTo>
                      <a:pt x="205" y="83"/>
                    </a:lnTo>
                    <a:lnTo>
                      <a:pt x="198" y="75"/>
                    </a:lnTo>
                    <a:lnTo>
                      <a:pt x="190" y="75"/>
                    </a:lnTo>
                    <a:lnTo>
                      <a:pt x="183" y="75"/>
                    </a:lnTo>
                    <a:lnTo>
                      <a:pt x="175" y="83"/>
                    </a:lnTo>
                    <a:lnTo>
                      <a:pt x="160" y="83"/>
                    </a:lnTo>
                    <a:lnTo>
                      <a:pt x="152" y="75"/>
                    </a:lnTo>
                    <a:lnTo>
                      <a:pt x="145" y="75"/>
                    </a:lnTo>
                    <a:lnTo>
                      <a:pt x="137" y="75"/>
                    </a:lnTo>
                    <a:lnTo>
                      <a:pt x="137" y="91"/>
                    </a:lnTo>
                    <a:lnTo>
                      <a:pt x="129" y="98"/>
                    </a:lnTo>
                    <a:lnTo>
                      <a:pt x="114" y="98"/>
                    </a:lnTo>
                    <a:lnTo>
                      <a:pt x="114" y="106"/>
                    </a:lnTo>
                    <a:lnTo>
                      <a:pt x="114" y="113"/>
                    </a:lnTo>
                    <a:lnTo>
                      <a:pt x="106" y="121"/>
                    </a:lnTo>
                    <a:lnTo>
                      <a:pt x="106" y="129"/>
                    </a:lnTo>
                    <a:lnTo>
                      <a:pt x="99" y="129"/>
                    </a:lnTo>
                    <a:lnTo>
                      <a:pt x="91" y="129"/>
                    </a:lnTo>
                    <a:lnTo>
                      <a:pt x="84" y="136"/>
                    </a:lnTo>
                    <a:lnTo>
                      <a:pt x="84" y="144"/>
                    </a:lnTo>
                    <a:lnTo>
                      <a:pt x="84" y="151"/>
                    </a:lnTo>
                    <a:lnTo>
                      <a:pt x="76" y="151"/>
                    </a:lnTo>
                    <a:lnTo>
                      <a:pt x="68" y="151"/>
                    </a:lnTo>
                    <a:lnTo>
                      <a:pt x="68" y="144"/>
                    </a:lnTo>
                    <a:lnTo>
                      <a:pt x="61" y="136"/>
                    </a:lnTo>
                    <a:lnTo>
                      <a:pt x="53" y="136"/>
                    </a:lnTo>
                    <a:lnTo>
                      <a:pt x="38" y="159"/>
                    </a:lnTo>
                    <a:lnTo>
                      <a:pt x="53" y="174"/>
                    </a:lnTo>
                    <a:lnTo>
                      <a:pt x="53" y="182"/>
                    </a:lnTo>
                    <a:lnTo>
                      <a:pt x="53" y="189"/>
                    </a:lnTo>
                    <a:lnTo>
                      <a:pt x="46" y="197"/>
                    </a:lnTo>
                    <a:lnTo>
                      <a:pt x="30" y="212"/>
                    </a:lnTo>
                    <a:lnTo>
                      <a:pt x="23" y="220"/>
                    </a:lnTo>
                    <a:lnTo>
                      <a:pt x="8" y="227"/>
                    </a:lnTo>
                    <a:lnTo>
                      <a:pt x="0" y="235"/>
                    </a:lnTo>
                    <a:lnTo>
                      <a:pt x="0" y="243"/>
                    </a:lnTo>
                    <a:lnTo>
                      <a:pt x="8" y="243"/>
                    </a:lnTo>
                    <a:lnTo>
                      <a:pt x="15" y="250"/>
                    </a:lnTo>
                    <a:lnTo>
                      <a:pt x="15" y="258"/>
                    </a:lnTo>
                    <a:lnTo>
                      <a:pt x="23" y="258"/>
                    </a:lnTo>
                    <a:lnTo>
                      <a:pt x="38" y="258"/>
                    </a:lnTo>
                    <a:lnTo>
                      <a:pt x="53" y="258"/>
                    </a:lnTo>
                    <a:lnTo>
                      <a:pt x="76" y="258"/>
                    </a:lnTo>
                    <a:lnTo>
                      <a:pt x="76" y="265"/>
                    </a:lnTo>
                    <a:lnTo>
                      <a:pt x="76" y="273"/>
                    </a:lnTo>
                    <a:lnTo>
                      <a:pt x="84" y="281"/>
                    </a:lnTo>
                    <a:lnTo>
                      <a:pt x="84" y="296"/>
                    </a:lnTo>
                    <a:lnTo>
                      <a:pt x="84" y="311"/>
                    </a:lnTo>
                    <a:lnTo>
                      <a:pt x="91" y="319"/>
                    </a:lnTo>
                    <a:lnTo>
                      <a:pt x="99" y="326"/>
                    </a:lnTo>
                    <a:lnTo>
                      <a:pt x="106" y="326"/>
                    </a:lnTo>
                    <a:lnTo>
                      <a:pt x="114" y="326"/>
                    </a:lnTo>
                    <a:lnTo>
                      <a:pt x="129" y="326"/>
                    </a:lnTo>
                    <a:lnTo>
                      <a:pt x="129" y="334"/>
                    </a:lnTo>
                    <a:lnTo>
                      <a:pt x="129" y="341"/>
                    </a:lnTo>
                    <a:lnTo>
                      <a:pt x="122" y="349"/>
                    </a:lnTo>
                    <a:lnTo>
                      <a:pt x="122" y="357"/>
                    </a:lnTo>
                    <a:lnTo>
                      <a:pt x="122" y="364"/>
                    </a:lnTo>
                    <a:lnTo>
                      <a:pt x="129" y="364"/>
                    </a:lnTo>
                    <a:lnTo>
                      <a:pt x="129" y="372"/>
                    </a:lnTo>
                    <a:lnTo>
                      <a:pt x="129" y="379"/>
                    </a:lnTo>
                    <a:lnTo>
                      <a:pt x="122" y="387"/>
                    </a:lnTo>
                    <a:lnTo>
                      <a:pt x="114" y="387"/>
                    </a:lnTo>
                    <a:lnTo>
                      <a:pt x="114" y="395"/>
                    </a:lnTo>
                    <a:lnTo>
                      <a:pt x="114" y="402"/>
                    </a:lnTo>
                    <a:lnTo>
                      <a:pt x="114" y="417"/>
                    </a:lnTo>
                    <a:lnTo>
                      <a:pt x="122" y="433"/>
                    </a:lnTo>
                    <a:lnTo>
                      <a:pt x="122" y="448"/>
                    </a:lnTo>
                    <a:lnTo>
                      <a:pt x="122" y="455"/>
                    </a:lnTo>
                    <a:lnTo>
                      <a:pt x="129" y="463"/>
                    </a:lnTo>
                    <a:lnTo>
                      <a:pt x="114" y="486"/>
                    </a:lnTo>
                    <a:lnTo>
                      <a:pt x="99" y="501"/>
                    </a:lnTo>
                    <a:lnTo>
                      <a:pt x="91" y="516"/>
                    </a:lnTo>
                    <a:lnTo>
                      <a:pt x="84" y="516"/>
                    </a:lnTo>
                    <a:lnTo>
                      <a:pt x="76" y="524"/>
                    </a:lnTo>
                    <a:lnTo>
                      <a:pt x="68" y="524"/>
                    </a:lnTo>
                    <a:lnTo>
                      <a:pt x="61" y="524"/>
                    </a:lnTo>
                    <a:lnTo>
                      <a:pt x="53" y="531"/>
                    </a:lnTo>
                    <a:lnTo>
                      <a:pt x="46" y="531"/>
                    </a:lnTo>
                    <a:lnTo>
                      <a:pt x="38" y="531"/>
                    </a:lnTo>
                    <a:lnTo>
                      <a:pt x="30" y="531"/>
                    </a:lnTo>
                    <a:lnTo>
                      <a:pt x="23" y="539"/>
                    </a:lnTo>
                    <a:lnTo>
                      <a:pt x="23" y="547"/>
                    </a:lnTo>
                    <a:lnTo>
                      <a:pt x="23" y="554"/>
                    </a:lnTo>
                    <a:lnTo>
                      <a:pt x="30" y="554"/>
                    </a:lnTo>
                    <a:lnTo>
                      <a:pt x="30" y="562"/>
                    </a:lnTo>
                    <a:lnTo>
                      <a:pt x="30" y="569"/>
                    </a:lnTo>
                    <a:lnTo>
                      <a:pt x="23" y="569"/>
                    </a:lnTo>
                    <a:lnTo>
                      <a:pt x="15" y="569"/>
                    </a:lnTo>
                    <a:lnTo>
                      <a:pt x="8" y="577"/>
                    </a:lnTo>
                    <a:lnTo>
                      <a:pt x="15" y="585"/>
                    </a:lnTo>
                    <a:lnTo>
                      <a:pt x="23" y="577"/>
                    </a:lnTo>
                    <a:lnTo>
                      <a:pt x="30" y="585"/>
                    </a:lnTo>
                    <a:lnTo>
                      <a:pt x="30" y="600"/>
                    </a:lnTo>
                    <a:lnTo>
                      <a:pt x="30" y="615"/>
                    </a:lnTo>
                    <a:lnTo>
                      <a:pt x="38" y="630"/>
                    </a:lnTo>
                    <a:lnTo>
                      <a:pt x="30" y="638"/>
                    </a:lnTo>
                    <a:lnTo>
                      <a:pt x="23" y="638"/>
                    </a:lnTo>
                    <a:lnTo>
                      <a:pt x="23" y="630"/>
                    </a:lnTo>
                    <a:lnTo>
                      <a:pt x="15" y="638"/>
                    </a:lnTo>
                    <a:lnTo>
                      <a:pt x="15" y="645"/>
                    </a:lnTo>
                    <a:lnTo>
                      <a:pt x="15" y="653"/>
                    </a:lnTo>
                    <a:lnTo>
                      <a:pt x="15" y="661"/>
                    </a:lnTo>
                    <a:lnTo>
                      <a:pt x="15" y="668"/>
                    </a:lnTo>
                    <a:lnTo>
                      <a:pt x="23" y="683"/>
                    </a:lnTo>
                    <a:lnTo>
                      <a:pt x="30" y="691"/>
                    </a:lnTo>
                    <a:lnTo>
                      <a:pt x="30" y="706"/>
                    </a:lnTo>
                    <a:lnTo>
                      <a:pt x="38" y="714"/>
                    </a:lnTo>
                    <a:lnTo>
                      <a:pt x="46" y="714"/>
                    </a:lnTo>
                    <a:lnTo>
                      <a:pt x="53" y="721"/>
                    </a:lnTo>
                    <a:lnTo>
                      <a:pt x="46" y="729"/>
                    </a:lnTo>
                    <a:lnTo>
                      <a:pt x="46" y="737"/>
                    </a:lnTo>
                    <a:lnTo>
                      <a:pt x="38" y="744"/>
                    </a:lnTo>
                    <a:lnTo>
                      <a:pt x="46" y="744"/>
                    </a:lnTo>
                    <a:lnTo>
                      <a:pt x="53" y="752"/>
                    </a:lnTo>
                    <a:lnTo>
                      <a:pt x="61" y="759"/>
                    </a:lnTo>
                    <a:lnTo>
                      <a:pt x="68" y="759"/>
                    </a:lnTo>
                    <a:lnTo>
                      <a:pt x="76" y="759"/>
                    </a:lnTo>
                    <a:lnTo>
                      <a:pt x="84" y="752"/>
                    </a:lnTo>
                    <a:lnTo>
                      <a:pt x="99" y="744"/>
                    </a:lnTo>
                    <a:lnTo>
                      <a:pt x="106" y="737"/>
                    </a:lnTo>
                    <a:lnTo>
                      <a:pt x="122" y="737"/>
                    </a:lnTo>
                    <a:lnTo>
                      <a:pt x="137" y="737"/>
                    </a:lnTo>
                    <a:lnTo>
                      <a:pt x="145" y="737"/>
                    </a:lnTo>
                    <a:lnTo>
                      <a:pt x="152" y="744"/>
                    </a:lnTo>
                    <a:lnTo>
                      <a:pt x="152" y="752"/>
                    </a:lnTo>
                    <a:lnTo>
                      <a:pt x="160" y="759"/>
                    </a:lnTo>
                    <a:lnTo>
                      <a:pt x="160" y="767"/>
                    </a:lnTo>
                    <a:lnTo>
                      <a:pt x="167" y="767"/>
                    </a:lnTo>
                    <a:lnTo>
                      <a:pt x="175" y="759"/>
                    </a:lnTo>
                    <a:lnTo>
                      <a:pt x="183" y="752"/>
                    </a:lnTo>
                    <a:lnTo>
                      <a:pt x="205" y="752"/>
                    </a:lnTo>
                    <a:lnTo>
                      <a:pt x="221" y="752"/>
                    </a:lnTo>
                    <a:lnTo>
                      <a:pt x="236" y="744"/>
                    </a:lnTo>
                    <a:lnTo>
                      <a:pt x="243" y="744"/>
                    </a:lnTo>
                    <a:lnTo>
                      <a:pt x="243" y="737"/>
                    </a:lnTo>
                    <a:lnTo>
                      <a:pt x="266" y="737"/>
                    </a:lnTo>
                    <a:lnTo>
                      <a:pt x="274" y="737"/>
                    </a:lnTo>
                    <a:lnTo>
                      <a:pt x="281" y="737"/>
                    </a:lnTo>
                    <a:lnTo>
                      <a:pt x="289" y="744"/>
                    </a:lnTo>
                    <a:lnTo>
                      <a:pt x="289" y="752"/>
                    </a:lnTo>
                    <a:lnTo>
                      <a:pt x="304" y="767"/>
                    </a:lnTo>
                    <a:lnTo>
                      <a:pt x="312" y="775"/>
                    </a:lnTo>
                    <a:lnTo>
                      <a:pt x="312" y="782"/>
                    </a:lnTo>
                    <a:lnTo>
                      <a:pt x="312" y="790"/>
                    </a:lnTo>
                    <a:lnTo>
                      <a:pt x="312" y="797"/>
                    </a:lnTo>
                    <a:lnTo>
                      <a:pt x="320" y="797"/>
                    </a:lnTo>
                    <a:lnTo>
                      <a:pt x="327" y="797"/>
                    </a:lnTo>
                    <a:lnTo>
                      <a:pt x="320" y="805"/>
                    </a:lnTo>
                    <a:lnTo>
                      <a:pt x="320" y="820"/>
                    </a:lnTo>
                    <a:lnTo>
                      <a:pt x="327" y="820"/>
                    </a:lnTo>
                    <a:lnTo>
                      <a:pt x="327" y="835"/>
                    </a:lnTo>
                    <a:lnTo>
                      <a:pt x="335" y="843"/>
                    </a:lnTo>
                    <a:lnTo>
                      <a:pt x="335" y="851"/>
                    </a:lnTo>
                    <a:lnTo>
                      <a:pt x="327" y="858"/>
                    </a:lnTo>
                    <a:lnTo>
                      <a:pt x="335" y="866"/>
                    </a:lnTo>
                    <a:lnTo>
                      <a:pt x="342" y="866"/>
                    </a:lnTo>
                    <a:lnTo>
                      <a:pt x="350" y="866"/>
                    </a:lnTo>
                    <a:lnTo>
                      <a:pt x="358" y="858"/>
                    </a:lnTo>
                    <a:lnTo>
                      <a:pt x="365" y="851"/>
                    </a:lnTo>
                    <a:lnTo>
                      <a:pt x="373" y="851"/>
                    </a:lnTo>
                    <a:lnTo>
                      <a:pt x="373" y="843"/>
                    </a:lnTo>
                    <a:lnTo>
                      <a:pt x="380" y="835"/>
                    </a:lnTo>
                    <a:lnTo>
                      <a:pt x="388" y="835"/>
                    </a:lnTo>
                    <a:lnTo>
                      <a:pt x="396" y="843"/>
                    </a:lnTo>
                    <a:lnTo>
                      <a:pt x="403" y="851"/>
                    </a:lnTo>
                    <a:lnTo>
                      <a:pt x="411" y="858"/>
                    </a:lnTo>
                    <a:lnTo>
                      <a:pt x="418" y="858"/>
                    </a:lnTo>
                    <a:lnTo>
                      <a:pt x="434" y="858"/>
                    </a:lnTo>
                    <a:lnTo>
                      <a:pt x="441" y="866"/>
                    </a:lnTo>
                    <a:lnTo>
                      <a:pt x="449" y="866"/>
                    </a:lnTo>
                    <a:lnTo>
                      <a:pt x="456" y="873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23" name="Freeform 1240"/>
              <p:cNvSpPr>
                <a:spLocks/>
              </p:cNvSpPr>
              <p:nvPr/>
            </p:nvSpPr>
            <p:spPr bwMode="auto">
              <a:xfrm>
                <a:off x="4471530" y="3169945"/>
                <a:ext cx="1566863" cy="1339848"/>
              </a:xfrm>
              <a:custGeom>
                <a:avLst/>
                <a:gdLst>
                  <a:gd name="T0" fmla="*/ 2147483647 w 1225"/>
                  <a:gd name="T1" fmla="*/ 2147483647 h 988"/>
                  <a:gd name="T2" fmla="*/ 2147483647 w 1225"/>
                  <a:gd name="T3" fmla="*/ 2147483647 h 988"/>
                  <a:gd name="T4" fmla="*/ 2147483647 w 1225"/>
                  <a:gd name="T5" fmla="*/ 2147483647 h 988"/>
                  <a:gd name="T6" fmla="*/ 2147483647 w 1225"/>
                  <a:gd name="T7" fmla="*/ 2147483647 h 988"/>
                  <a:gd name="T8" fmla="*/ 2147483647 w 1225"/>
                  <a:gd name="T9" fmla="*/ 2147483647 h 988"/>
                  <a:gd name="T10" fmla="*/ 2147483647 w 1225"/>
                  <a:gd name="T11" fmla="*/ 2147483647 h 988"/>
                  <a:gd name="T12" fmla="*/ 2147483647 w 1225"/>
                  <a:gd name="T13" fmla="*/ 2147483647 h 988"/>
                  <a:gd name="T14" fmla="*/ 2147483647 w 1225"/>
                  <a:gd name="T15" fmla="*/ 2147483647 h 988"/>
                  <a:gd name="T16" fmla="*/ 2147483647 w 1225"/>
                  <a:gd name="T17" fmla="*/ 2147483647 h 988"/>
                  <a:gd name="T18" fmla="*/ 2147483647 w 1225"/>
                  <a:gd name="T19" fmla="*/ 2147483647 h 988"/>
                  <a:gd name="T20" fmla="*/ 2147483647 w 1225"/>
                  <a:gd name="T21" fmla="*/ 2147483647 h 988"/>
                  <a:gd name="T22" fmla="*/ 2147483647 w 1225"/>
                  <a:gd name="T23" fmla="*/ 2147483647 h 988"/>
                  <a:gd name="T24" fmla="*/ 2147483647 w 1225"/>
                  <a:gd name="T25" fmla="*/ 2147483647 h 988"/>
                  <a:gd name="T26" fmla="*/ 2147483647 w 1225"/>
                  <a:gd name="T27" fmla="*/ 2147483647 h 988"/>
                  <a:gd name="T28" fmla="*/ 2147483647 w 1225"/>
                  <a:gd name="T29" fmla="*/ 2147483647 h 988"/>
                  <a:gd name="T30" fmla="*/ 2147483647 w 1225"/>
                  <a:gd name="T31" fmla="*/ 2147483647 h 988"/>
                  <a:gd name="T32" fmla="*/ 2147483647 w 1225"/>
                  <a:gd name="T33" fmla="*/ 2147483647 h 988"/>
                  <a:gd name="T34" fmla="*/ 2147483647 w 1225"/>
                  <a:gd name="T35" fmla="*/ 2147483647 h 988"/>
                  <a:gd name="T36" fmla="*/ 2147483647 w 1225"/>
                  <a:gd name="T37" fmla="*/ 2147483647 h 988"/>
                  <a:gd name="T38" fmla="*/ 2147483647 w 1225"/>
                  <a:gd name="T39" fmla="*/ 2147483647 h 988"/>
                  <a:gd name="T40" fmla="*/ 2147483647 w 1225"/>
                  <a:gd name="T41" fmla="*/ 2147483647 h 988"/>
                  <a:gd name="T42" fmla="*/ 2147483647 w 1225"/>
                  <a:gd name="T43" fmla="*/ 2147483647 h 988"/>
                  <a:gd name="T44" fmla="*/ 2147483647 w 1225"/>
                  <a:gd name="T45" fmla="*/ 2147483647 h 988"/>
                  <a:gd name="T46" fmla="*/ 2147483647 w 1225"/>
                  <a:gd name="T47" fmla="*/ 2147483647 h 988"/>
                  <a:gd name="T48" fmla="*/ 2147483647 w 1225"/>
                  <a:gd name="T49" fmla="*/ 2147483647 h 988"/>
                  <a:gd name="T50" fmla="*/ 2147483647 w 1225"/>
                  <a:gd name="T51" fmla="*/ 2147483647 h 988"/>
                  <a:gd name="T52" fmla="*/ 2147483647 w 1225"/>
                  <a:gd name="T53" fmla="*/ 2147483647 h 988"/>
                  <a:gd name="T54" fmla="*/ 2147483647 w 1225"/>
                  <a:gd name="T55" fmla="*/ 2147483647 h 988"/>
                  <a:gd name="T56" fmla="*/ 2147483647 w 1225"/>
                  <a:gd name="T57" fmla="*/ 2147483647 h 988"/>
                  <a:gd name="T58" fmla="*/ 2147483647 w 1225"/>
                  <a:gd name="T59" fmla="*/ 2147483647 h 988"/>
                  <a:gd name="T60" fmla="*/ 2147483647 w 1225"/>
                  <a:gd name="T61" fmla="*/ 2147483647 h 988"/>
                  <a:gd name="T62" fmla="*/ 2147483647 w 1225"/>
                  <a:gd name="T63" fmla="*/ 2147483647 h 988"/>
                  <a:gd name="T64" fmla="*/ 2147483647 w 1225"/>
                  <a:gd name="T65" fmla="*/ 2147483647 h 988"/>
                  <a:gd name="T66" fmla="*/ 2147483647 w 1225"/>
                  <a:gd name="T67" fmla="*/ 2147483647 h 988"/>
                  <a:gd name="T68" fmla="*/ 2147483647 w 1225"/>
                  <a:gd name="T69" fmla="*/ 2147483647 h 988"/>
                  <a:gd name="T70" fmla="*/ 2147483647 w 1225"/>
                  <a:gd name="T71" fmla="*/ 2147483647 h 988"/>
                  <a:gd name="T72" fmla="*/ 2147483647 w 1225"/>
                  <a:gd name="T73" fmla="*/ 2147483647 h 988"/>
                  <a:gd name="T74" fmla="*/ 2147483647 w 1225"/>
                  <a:gd name="T75" fmla="*/ 2147483647 h 988"/>
                  <a:gd name="T76" fmla="*/ 2147483647 w 1225"/>
                  <a:gd name="T77" fmla="*/ 2147483647 h 988"/>
                  <a:gd name="T78" fmla="*/ 2147483647 w 1225"/>
                  <a:gd name="T79" fmla="*/ 2147483647 h 988"/>
                  <a:gd name="T80" fmla="*/ 2147483647 w 1225"/>
                  <a:gd name="T81" fmla="*/ 2147483647 h 988"/>
                  <a:gd name="T82" fmla="*/ 2147483647 w 1225"/>
                  <a:gd name="T83" fmla="*/ 2147483647 h 988"/>
                  <a:gd name="T84" fmla="*/ 2147483647 w 1225"/>
                  <a:gd name="T85" fmla="*/ 2147483647 h 988"/>
                  <a:gd name="T86" fmla="*/ 2147483647 w 1225"/>
                  <a:gd name="T87" fmla="*/ 2147483647 h 988"/>
                  <a:gd name="T88" fmla="*/ 2147483647 w 1225"/>
                  <a:gd name="T89" fmla="*/ 2147483647 h 988"/>
                  <a:gd name="T90" fmla="*/ 2147483647 w 1225"/>
                  <a:gd name="T91" fmla="*/ 2147483647 h 988"/>
                  <a:gd name="T92" fmla="*/ 2147483647 w 1225"/>
                  <a:gd name="T93" fmla="*/ 2147483647 h 988"/>
                  <a:gd name="T94" fmla="*/ 2147483647 w 1225"/>
                  <a:gd name="T95" fmla="*/ 2147483647 h 988"/>
                  <a:gd name="T96" fmla="*/ 2147483647 w 1225"/>
                  <a:gd name="T97" fmla="*/ 2147483647 h 988"/>
                  <a:gd name="T98" fmla="*/ 2147483647 w 1225"/>
                  <a:gd name="T99" fmla="*/ 2147483647 h 988"/>
                  <a:gd name="T100" fmla="*/ 2147483647 w 1225"/>
                  <a:gd name="T101" fmla="*/ 2147483647 h 988"/>
                  <a:gd name="T102" fmla="*/ 2147483647 w 1225"/>
                  <a:gd name="T103" fmla="*/ 2147483647 h 988"/>
                  <a:gd name="T104" fmla="*/ 2147483647 w 1225"/>
                  <a:gd name="T105" fmla="*/ 2147483647 h 988"/>
                  <a:gd name="T106" fmla="*/ 2147483647 w 1225"/>
                  <a:gd name="T107" fmla="*/ 2147483647 h 988"/>
                  <a:gd name="T108" fmla="*/ 2147483647 w 1225"/>
                  <a:gd name="T109" fmla="*/ 2147483647 h 988"/>
                  <a:gd name="T110" fmla="*/ 2147483647 w 1225"/>
                  <a:gd name="T111" fmla="*/ 2147483647 h 988"/>
                  <a:gd name="T112" fmla="*/ 2147483647 w 1225"/>
                  <a:gd name="T113" fmla="*/ 2147483647 h 988"/>
                  <a:gd name="T114" fmla="*/ 2147483647 w 1225"/>
                  <a:gd name="T115" fmla="*/ 2147483647 h 98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225"/>
                  <a:gd name="T175" fmla="*/ 0 h 988"/>
                  <a:gd name="T176" fmla="*/ 1225 w 1225"/>
                  <a:gd name="T177" fmla="*/ 988 h 988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225" h="988">
                    <a:moveTo>
                      <a:pt x="457" y="16"/>
                    </a:moveTo>
                    <a:lnTo>
                      <a:pt x="449" y="23"/>
                    </a:lnTo>
                    <a:lnTo>
                      <a:pt x="442" y="23"/>
                    </a:lnTo>
                    <a:lnTo>
                      <a:pt x="434" y="23"/>
                    </a:lnTo>
                    <a:lnTo>
                      <a:pt x="426" y="23"/>
                    </a:lnTo>
                    <a:lnTo>
                      <a:pt x="426" y="16"/>
                    </a:lnTo>
                    <a:lnTo>
                      <a:pt x="419" y="8"/>
                    </a:lnTo>
                    <a:lnTo>
                      <a:pt x="404" y="8"/>
                    </a:lnTo>
                    <a:lnTo>
                      <a:pt x="396" y="8"/>
                    </a:lnTo>
                    <a:lnTo>
                      <a:pt x="388" y="0"/>
                    </a:lnTo>
                    <a:lnTo>
                      <a:pt x="388" y="8"/>
                    </a:lnTo>
                    <a:lnTo>
                      <a:pt x="381" y="8"/>
                    </a:lnTo>
                    <a:lnTo>
                      <a:pt x="388" y="23"/>
                    </a:lnTo>
                    <a:lnTo>
                      <a:pt x="381" y="31"/>
                    </a:lnTo>
                    <a:lnTo>
                      <a:pt x="373" y="38"/>
                    </a:lnTo>
                    <a:lnTo>
                      <a:pt x="366" y="46"/>
                    </a:lnTo>
                    <a:lnTo>
                      <a:pt x="366" y="54"/>
                    </a:lnTo>
                    <a:lnTo>
                      <a:pt x="366" y="61"/>
                    </a:lnTo>
                    <a:lnTo>
                      <a:pt x="358" y="61"/>
                    </a:lnTo>
                    <a:lnTo>
                      <a:pt x="350" y="69"/>
                    </a:lnTo>
                    <a:lnTo>
                      <a:pt x="350" y="76"/>
                    </a:lnTo>
                    <a:lnTo>
                      <a:pt x="350" y="92"/>
                    </a:lnTo>
                    <a:lnTo>
                      <a:pt x="343" y="99"/>
                    </a:lnTo>
                    <a:lnTo>
                      <a:pt x="343" y="107"/>
                    </a:lnTo>
                    <a:lnTo>
                      <a:pt x="335" y="114"/>
                    </a:lnTo>
                    <a:lnTo>
                      <a:pt x="328" y="114"/>
                    </a:lnTo>
                    <a:lnTo>
                      <a:pt x="320" y="114"/>
                    </a:lnTo>
                    <a:lnTo>
                      <a:pt x="312" y="107"/>
                    </a:lnTo>
                    <a:lnTo>
                      <a:pt x="305" y="107"/>
                    </a:lnTo>
                    <a:lnTo>
                      <a:pt x="305" y="122"/>
                    </a:lnTo>
                    <a:lnTo>
                      <a:pt x="305" y="130"/>
                    </a:lnTo>
                    <a:lnTo>
                      <a:pt x="297" y="122"/>
                    </a:lnTo>
                    <a:lnTo>
                      <a:pt x="290" y="122"/>
                    </a:lnTo>
                    <a:lnTo>
                      <a:pt x="282" y="122"/>
                    </a:lnTo>
                    <a:lnTo>
                      <a:pt x="282" y="130"/>
                    </a:lnTo>
                    <a:lnTo>
                      <a:pt x="282" y="137"/>
                    </a:lnTo>
                    <a:lnTo>
                      <a:pt x="290" y="145"/>
                    </a:lnTo>
                    <a:lnTo>
                      <a:pt x="282" y="152"/>
                    </a:lnTo>
                    <a:lnTo>
                      <a:pt x="282" y="160"/>
                    </a:lnTo>
                    <a:lnTo>
                      <a:pt x="274" y="168"/>
                    </a:lnTo>
                    <a:lnTo>
                      <a:pt x="274" y="175"/>
                    </a:lnTo>
                    <a:lnTo>
                      <a:pt x="274" y="190"/>
                    </a:lnTo>
                    <a:lnTo>
                      <a:pt x="274" y="198"/>
                    </a:lnTo>
                    <a:lnTo>
                      <a:pt x="267" y="198"/>
                    </a:lnTo>
                    <a:lnTo>
                      <a:pt x="259" y="198"/>
                    </a:lnTo>
                    <a:lnTo>
                      <a:pt x="252" y="206"/>
                    </a:lnTo>
                    <a:lnTo>
                      <a:pt x="244" y="206"/>
                    </a:lnTo>
                    <a:lnTo>
                      <a:pt x="236" y="198"/>
                    </a:lnTo>
                    <a:lnTo>
                      <a:pt x="229" y="198"/>
                    </a:lnTo>
                    <a:lnTo>
                      <a:pt x="221" y="206"/>
                    </a:lnTo>
                    <a:lnTo>
                      <a:pt x="213" y="213"/>
                    </a:lnTo>
                    <a:lnTo>
                      <a:pt x="213" y="221"/>
                    </a:lnTo>
                    <a:lnTo>
                      <a:pt x="213" y="228"/>
                    </a:lnTo>
                    <a:lnTo>
                      <a:pt x="206" y="228"/>
                    </a:lnTo>
                    <a:lnTo>
                      <a:pt x="198" y="236"/>
                    </a:lnTo>
                    <a:lnTo>
                      <a:pt x="191" y="236"/>
                    </a:lnTo>
                    <a:lnTo>
                      <a:pt x="183" y="236"/>
                    </a:lnTo>
                    <a:lnTo>
                      <a:pt x="175" y="251"/>
                    </a:lnTo>
                    <a:lnTo>
                      <a:pt x="168" y="266"/>
                    </a:lnTo>
                    <a:lnTo>
                      <a:pt x="160" y="274"/>
                    </a:lnTo>
                    <a:lnTo>
                      <a:pt x="160" y="282"/>
                    </a:lnTo>
                    <a:lnTo>
                      <a:pt x="168" y="289"/>
                    </a:lnTo>
                    <a:lnTo>
                      <a:pt x="175" y="297"/>
                    </a:lnTo>
                    <a:lnTo>
                      <a:pt x="191" y="297"/>
                    </a:lnTo>
                    <a:lnTo>
                      <a:pt x="198" y="304"/>
                    </a:lnTo>
                    <a:lnTo>
                      <a:pt x="213" y="304"/>
                    </a:lnTo>
                    <a:lnTo>
                      <a:pt x="221" y="304"/>
                    </a:lnTo>
                    <a:lnTo>
                      <a:pt x="229" y="312"/>
                    </a:lnTo>
                    <a:lnTo>
                      <a:pt x="221" y="320"/>
                    </a:lnTo>
                    <a:lnTo>
                      <a:pt x="221" y="327"/>
                    </a:lnTo>
                    <a:lnTo>
                      <a:pt x="229" y="327"/>
                    </a:lnTo>
                    <a:lnTo>
                      <a:pt x="221" y="327"/>
                    </a:lnTo>
                    <a:lnTo>
                      <a:pt x="206" y="327"/>
                    </a:lnTo>
                    <a:lnTo>
                      <a:pt x="206" y="335"/>
                    </a:lnTo>
                    <a:lnTo>
                      <a:pt x="213" y="350"/>
                    </a:lnTo>
                    <a:lnTo>
                      <a:pt x="213" y="365"/>
                    </a:lnTo>
                    <a:lnTo>
                      <a:pt x="206" y="380"/>
                    </a:lnTo>
                    <a:lnTo>
                      <a:pt x="206" y="388"/>
                    </a:lnTo>
                    <a:lnTo>
                      <a:pt x="198" y="396"/>
                    </a:lnTo>
                    <a:lnTo>
                      <a:pt x="191" y="396"/>
                    </a:lnTo>
                    <a:lnTo>
                      <a:pt x="191" y="388"/>
                    </a:lnTo>
                    <a:lnTo>
                      <a:pt x="183" y="380"/>
                    </a:lnTo>
                    <a:lnTo>
                      <a:pt x="175" y="380"/>
                    </a:lnTo>
                    <a:lnTo>
                      <a:pt x="175" y="388"/>
                    </a:lnTo>
                    <a:lnTo>
                      <a:pt x="168" y="396"/>
                    </a:lnTo>
                    <a:lnTo>
                      <a:pt x="160" y="396"/>
                    </a:lnTo>
                    <a:lnTo>
                      <a:pt x="153" y="396"/>
                    </a:lnTo>
                    <a:lnTo>
                      <a:pt x="137" y="403"/>
                    </a:lnTo>
                    <a:lnTo>
                      <a:pt x="130" y="403"/>
                    </a:lnTo>
                    <a:lnTo>
                      <a:pt x="115" y="411"/>
                    </a:lnTo>
                    <a:lnTo>
                      <a:pt x="107" y="411"/>
                    </a:lnTo>
                    <a:lnTo>
                      <a:pt x="99" y="411"/>
                    </a:lnTo>
                    <a:lnTo>
                      <a:pt x="92" y="426"/>
                    </a:lnTo>
                    <a:lnTo>
                      <a:pt x="92" y="434"/>
                    </a:lnTo>
                    <a:lnTo>
                      <a:pt x="84" y="449"/>
                    </a:lnTo>
                    <a:lnTo>
                      <a:pt x="84" y="456"/>
                    </a:lnTo>
                    <a:lnTo>
                      <a:pt x="77" y="464"/>
                    </a:lnTo>
                    <a:lnTo>
                      <a:pt x="69" y="472"/>
                    </a:lnTo>
                    <a:lnTo>
                      <a:pt x="61" y="479"/>
                    </a:lnTo>
                    <a:lnTo>
                      <a:pt x="61" y="472"/>
                    </a:lnTo>
                    <a:lnTo>
                      <a:pt x="61" y="464"/>
                    </a:lnTo>
                    <a:lnTo>
                      <a:pt x="61" y="456"/>
                    </a:lnTo>
                    <a:lnTo>
                      <a:pt x="46" y="472"/>
                    </a:lnTo>
                    <a:lnTo>
                      <a:pt x="46" y="487"/>
                    </a:lnTo>
                    <a:lnTo>
                      <a:pt x="46" y="502"/>
                    </a:lnTo>
                    <a:lnTo>
                      <a:pt x="46" y="525"/>
                    </a:lnTo>
                    <a:lnTo>
                      <a:pt x="46" y="532"/>
                    </a:lnTo>
                    <a:lnTo>
                      <a:pt x="46" y="547"/>
                    </a:lnTo>
                    <a:lnTo>
                      <a:pt x="39" y="547"/>
                    </a:lnTo>
                    <a:lnTo>
                      <a:pt x="39" y="555"/>
                    </a:lnTo>
                    <a:lnTo>
                      <a:pt x="46" y="563"/>
                    </a:lnTo>
                    <a:lnTo>
                      <a:pt x="39" y="570"/>
                    </a:lnTo>
                    <a:lnTo>
                      <a:pt x="46" y="578"/>
                    </a:lnTo>
                    <a:lnTo>
                      <a:pt x="54" y="578"/>
                    </a:lnTo>
                    <a:lnTo>
                      <a:pt x="61" y="578"/>
                    </a:lnTo>
                    <a:lnTo>
                      <a:pt x="69" y="585"/>
                    </a:lnTo>
                    <a:lnTo>
                      <a:pt x="77" y="593"/>
                    </a:lnTo>
                    <a:lnTo>
                      <a:pt x="84" y="593"/>
                    </a:lnTo>
                    <a:lnTo>
                      <a:pt x="92" y="593"/>
                    </a:lnTo>
                    <a:lnTo>
                      <a:pt x="99" y="601"/>
                    </a:lnTo>
                    <a:lnTo>
                      <a:pt x="107" y="608"/>
                    </a:lnTo>
                    <a:lnTo>
                      <a:pt x="107" y="616"/>
                    </a:lnTo>
                    <a:lnTo>
                      <a:pt x="107" y="631"/>
                    </a:lnTo>
                    <a:lnTo>
                      <a:pt x="107" y="639"/>
                    </a:lnTo>
                    <a:lnTo>
                      <a:pt x="107" y="654"/>
                    </a:lnTo>
                    <a:lnTo>
                      <a:pt x="107" y="661"/>
                    </a:lnTo>
                    <a:lnTo>
                      <a:pt x="107" y="669"/>
                    </a:lnTo>
                    <a:lnTo>
                      <a:pt x="115" y="677"/>
                    </a:lnTo>
                    <a:lnTo>
                      <a:pt x="115" y="684"/>
                    </a:lnTo>
                    <a:lnTo>
                      <a:pt x="115" y="692"/>
                    </a:lnTo>
                    <a:lnTo>
                      <a:pt x="115" y="707"/>
                    </a:lnTo>
                    <a:lnTo>
                      <a:pt x="115" y="715"/>
                    </a:lnTo>
                    <a:lnTo>
                      <a:pt x="107" y="715"/>
                    </a:lnTo>
                    <a:lnTo>
                      <a:pt x="107" y="730"/>
                    </a:lnTo>
                    <a:lnTo>
                      <a:pt x="107" y="745"/>
                    </a:lnTo>
                    <a:lnTo>
                      <a:pt x="99" y="745"/>
                    </a:lnTo>
                    <a:lnTo>
                      <a:pt x="92" y="753"/>
                    </a:lnTo>
                    <a:lnTo>
                      <a:pt x="77" y="753"/>
                    </a:lnTo>
                    <a:lnTo>
                      <a:pt x="69" y="753"/>
                    </a:lnTo>
                    <a:lnTo>
                      <a:pt x="61" y="753"/>
                    </a:lnTo>
                    <a:lnTo>
                      <a:pt x="61" y="760"/>
                    </a:lnTo>
                    <a:lnTo>
                      <a:pt x="54" y="760"/>
                    </a:lnTo>
                    <a:lnTo>
                      <a:pt x="46" y="768"/>
                    </a:lnTo>
                    <a:lnTo>
                      <a:pt x="39" y="760"/>
                    </a:lnTo>
                    <a:lnTo>
                      <a:pt x="31" y="760"/>
                    </a:lnTo>
                    <a:lnTo>
                      <a:pt x="16" y="760"/>
                    </a:lnTo>
                    <a:lnTo>
                      <a:pt x="8" y="768"/>
                    </a:lnTo>
                    <a:lnTo>
                      <a:pt x="0" y="775"/>
                    </a:lnTo>
                    <a:lnTo>
                      <a:pt x="16" y="775"/>
                    </a:lnTo>
                    <a:lnTo>
                      <a:pt x="16" y="783"/>
                    </a:lnTo>
                    <a:lnTo>
                      <a:pt x="23" y="783"/>
                    </a:lnTo>
                    <a:lnTo>
                      <a:pt x="16" y="791"/>
                    </a:lnTo>
                    <a:lnTo>
                      <a:pt x="16" y="798"/>
                    </a:lnTo>
                    <a:lnTo>
                      <a:pt x="8" y="798"/>
                    </a:lnTo>
                    <a:lnTo>
                      <a:pt x="16" y="806"/>
                    </a:lnTo>
                    <a:lnTo>
                      <a:pt x="8" y="813"/>
                    </a:lnTo>
                    <a:lnTo>
                      <a:pt x="8" y="821"/>
                    </a:lnTo>
                    <a:lnTo>
                      <a:pt x="16" y="821"/>
                    </a:lnTo>
                    <a:lnTo>
                      <a:pt x="23" y="813"/>
                    </a:lnTo>
                    <a:lnTo>
                      <a:pt x="31" y="813"/>
                    </a:lnTo>
                    <a:lnTo>
                      <a:pt x="39" y="806"/>
                    </a:lnTo>
                    <a:lnTo>
                      <a:pt x="46" y="813"/>
                    </a:lnTo>
                    <a:lnTo>
                      <a:pt x="54" y="813"/>
                    </a:lnTo>
                    <a:lnTo>
                      <a:pt x="61" y="813"/>
                    </a:lnTo>
                    <a:lnTo>
                      <a:pt x="61" y="829"/>
                    </a:lnTo>
                    <a:lnTo>
                      <a:pt x="54" y="836"/>
                    </a:lnTo>
                    <a:lnTo>
                      <a:pt x="61" y="844"/>
                    </a:lnTo>
                    <a:lnTo>
                      <a:pt x="61" y="851"/>
                    </a:lnTo>
                    <a:lnTo>
                      <a:pt x="61" y="859"/>
                    </a:lnTo>
                    <a:lnTo>
                      <a:pt x="61" y="874"/>
                    </a:lnTo>
                    <a:lnTo>
                      <a:pt x="54" y="874"/>
                    </a:lnTo>
                    <a:lnTo>
                      <a:pt x="46" y="882"/>
                    </a:lnTo>
                    <a:lnTo>
                      <a:pt x="46" y="889"/>
                    </a:lnTo>
                    <a:lnTo>
                      <a:pt x="46" y="905"/>
                    </a:lnTo>
                    <a:lnTo>
                      <a:pt x="54" y="905"/>
                    </a:lnTo>
                    <a:lnTo>
                      <a:pt x="54" y="912"/>
                    </a:lnTo>
                    <a:lnTo>
                      <a:pt x="54" y="920"/>
                    </a:lnTo>
                    <a:lnTo>
                      <a:pt x="54" y="927"/>
                    </a:lnTo>
                    <a:lnTo>
                      <a:pt x="54" y="935"/>
                    </a:lnTo>
                    <a:lnTo>
                      <a:pt x="69" y="927"/>
                    </a:lnTo>
                    <a:lnTo>
                      <a:pt x="77" y="935"/>
                    </a:lnTo>
                    <a:lnTo>
                      <a:pt x="84" y="943"/>
                    </a:lnTo>
                    <a:lnTo>
                      <a:pt x="77" y="943"/>
                    </a:lnTo>
                    <a:lnTo>
                      <a:pt x="77" y="950"/>
                    </a:lnTo>
                    <a:lnTo>
                      <a:pt x="84" y="958"/>
                    </a:lnTo>
                    <a:lnTo>
                      <a:pt x="92" y="950"/>
                    </a:lnTo>
                    <a:lnTo>
                      <a:pt x="99" y="943"/>
                    </a:lnTo>
                    <a:lnTo>
                      <a:pt x="115" y="943"/>
                    </a:lnTo>
                    <a:lnTo>
                      <a:pt x="122" y="935"/>
                    </a:lnTo>
                    <a:lnTo>
                      <a:pt x="137" y="935"/>
                    </a:lnTo>
                    <a:lnTo>
                      <a:pt x="137" y="943"/>
                    </a:lnTo>
                    <a:lnTo>
                      <a:pt x="122" y="950"/>
                    </a:lnTo>
                    <a:lnTo>
                      <a:pt x="115" y="950"/>
                    </a:lnTo>
                    <a:lnTo>
                      <a:pt x="115" y="958"/>
                    </a:lnTo>
                    <a:lnTo>
                      <a:pt x="122" y="973"/>
                    </a:lnTo>
                    <a:lnTo>
                      <a:pt x="130" y="973"/>
                    </a:lnTo>
                    <a:lnTo>
                      <a:pt x="137" y="973"/>
                    </a:lnTo>
                    <a:lnTo>
                      <a:pt x="137" y="988"/>
                    </a:lnTo>
                    <a:lnTo>
                      <a:pt x="145" y="988"/>
                    </a:lnTo>
                    <a:lnTo>
                      <a:pt x="153" y="988"/>
                    </a:lnTo>
                    <a:lnTo>
                      <a:pt x="168" y="981"/>
                    </a:lnTo>
                    <a:lnTo>
                      <a:pt x="175" y="981"/>
                    </a:lnTo>
                    <a:lnTo>
                      <a:pt x="191" y="981"/>
                    </a:lnTo>
                    <a:lnTo>
                      <a:pt x="198" y="988"/>
                    </a:lnTo>
                    <a:lnTo>
                      <a:pt x="206" y="988"/>
                    </a:lnTo>
                    <a:lnTo>
                      <a:pt x="213" y="981"/>
                    </a:lnTo>
                    <a:lnTo>
                      <a:pt x="221" y="973"/>
                    </a:lnTo>
                    <a:lnTo>
                      <a:pt x="229" y="981"/>
                    </a:lnTo>
                    <a:lnTo>
                      <a:pt x="244" y="981"/>
                    </a:lnTo>
                    <a:lnTo>
                      <a:pt x="252" y="988"/>
                    </a:lnTo>
                    <a:lnTo>
                      <a:pt x="259" y="988"/>
                    </a:lnTo>
                    <a:lnTo>
                      <a:pt x="267" y="988"/>
                    </a:lnTo>
                    <a:lnTo>
                      <a:pt x="267" y="981"/>
                    </a:lnTo>
                    <a:lnTo>
                      <a:pt x="274" y="973"/>
                    </a:lnTo>
                    <a:lnTo>
                      <a:pt x="282" y="965"/>
                    </a:lnTo>
                    <a:lnTo>
                      <a:pt x="297" y="958"/>
                    </a:lnTo>
                    <a:lnTo>
                      <a:pt x="305" y="958"/>
                    </a:lnTo>
                    <a:lnTo>
                      <a:pt x="312" y="965"/>
                    </a:lnTo>
                    <a:lnTo>
                      <a:pt x="320" y="965"/>
                    </a:lnTo>
                    <a:lnTo>
                      <a:pt x="328" y="973"/>
                    </a:lnTo>
                    <a:lnTo>
                      <a:pt x="335" y="965"/>
                    </a:lnTo>
                    <a:lnTo>
                      <a:pt x="343" y="965"/>
                    </a:lnTo>
                    <a:lnTo>
                      <a:pt x="350" y="973"/>
                    </a:lnTo>
                    <a:lnTo>
                      <a:pt x="350" y="981"/>
                    </a:lnTo>
                    <a:lnTo>
                      <a:pt x="358" y="981"/>
                    </a:lnTo>
                    <a:lnTo>
                      <a:pt x="366" y="988"/>
                    </a:lnTo>
                    <a:lnTo>
                      <a:pt x="373" y="981"/>
                    </a:lnTo>
                    <a:lnTo>
                      <a:pt x="381" y="981"/>
                    </a:lnTo>
                    <a:lnTo>
                      <a:pt x="381" y="965"/>
                    </a:lnTo>
                    <a:lnTo>
                      <a:pt x="388" y="958"/>
                    </a:lnTo>
                    <a:lnTo>
                      <a:pt x="404" y="950"/>
                    </a:lnTo>
                    <a:lnTo>
                      <a:pt x="411" y="943"/>
                    </a:lnTo>
                    <a:lnTo>
                      <a:pt x="419" y="943"/>
                    </a:lnTo>
                    <a:lnTo>
                      <a:pt x="426" y="943"/>
                    </a:lnTo>
                    <a:lnTo>
                      <a:pt x="426" y="950"/>
                    </a:lnTo>
                    <a:lnTo>
                      <a:pt x="426" y="958"/>
                    </a:lnTo>
                    <a:lnTo>
                      <a:pt x="434" y="958"/>
                    </a:lnTo>
                    <a:lnTo>
                      <a:pt x="442" y="965"/>
                    </a:lnTo>
                    <a:lnTo>
                      <a:pt x="449" y="973"/>
                    </a:lnTo>
                    <a:lnTo>
                      <a:pt x="457" y="981"/>
                    </a:lnTo>
                    <a:lnTo>
                      <a:pt x="472" y="981"/>
                    </a:lnTo>
                    <a:lnTo>
                      <a:pt x="472" y="965"/>
                    </a:lnTo>
                    <a:lnTo>
                      <a:pt x="480" y="965"/>
                    </a:lnTo>
                    <a:lnTo>
                      <a:pt x="480" y="958"/>
                    </a:lnTo>
                    <a:lnTo>
                      <a:pt x="487" y="950"/>
                    </a:lnTo>
                    <a:lnTo>
                      <a:pt x="480" y="943"/>
                    </a:lnTo>
                    <a:lnTo>
                      <a:pt x="472" y="935"/>
                    </a:lnTo>
                    <a:lnTo>
                      <a:pt x="472" y="920"/>
                    </a:lnTo>
                    <a:lnTo>
                      <a:pt x="487" y="912"/>
                    </a:lnTo>
                    <a:lnTo>
                      <a:pt x="495" y="912"/>
                    </a:lnTo>
                    <a:lnTo>
                      <a:pt x="510" y="912"/>
                    </a:lnTo>
                    <a:lnTo>
                      <a:pt x="525" y="920"/>
                    </a:lnTo>
                    <a:lnTo>
                      <a:pt x="533" y="935"/>
                    </a:lnTo>
                    <a:lnTo>
                      <a:pt x="518" y="943"/>
                    </a:lnTo>
                    <a:lnTo>
                      <a:pt x="518" y="950"/>
                    </a:lnTo>
                    <a:lnTo>
                      <a:pt x="525" y="958"/>
                    </a:lnTo>
                    <a:lnTo>
                      <a:pt x="533" y="958"/>
                    </a:lnTo>
                    <a:lnTo>
                      <a:pt x="541" y="958"/>
                    </a:lnTo>
                    <a:lnTo>
                      <a:pt x="548" y="965"/>
                    </a:lnTo>
                    <a:lnTo>
                      <a:pt x="563" y="973"/>
                    </a:lnTo>
                    <a:lnTo>
                      <a:pt x="571" y="965"/>
                    </a:lnTo>
                    <a:lnTo>
                      <a:pt x="579" y="958"/>
                    </a:lnTo>
                    <a:lnTo>
                      <a:pt x="586" y="950"/>
                    </a:lnTo>
                    <a:lnTo>
                      <a:pt x="601" y="943"/>
                    </a:lnTo>
                    <a:lnTo>
                      <a:pt x="609" y="935"/>
                    </a:lnTo>
                    <a:lnTo>
                      <a:pt x="609" y="927"/>
                    </a:lnTo>
                    <a:lnTo>
                      <a:pt x="601" y="912"/>
                    </a:lnTo>
                    <a:lnTo>
                      <a:pt x="609" y="897"/>
                    </a:lnTo>
                    <a:lnTo>
                      <a:pt x="609" y="882"/>
                    </a:lnTo>
                    <a:lnTo>
                      <a:pt x="601" y="867"/>
                    </a:lnTo>
                    <a:lnTo>
                      <a:pt x="609" y="844"/>
                    </a:lnTo>
                    <a:lnTo>
                      <a:pt x="632" y="836"/>
                    </a:lnTo>
                    <a:lnTo>
                      <a:pt x="640" y="829"/>
                    </a:lnTo>
                    <a:lnTo>
                      <a:pt x="655" y="821"/>
                    </a:lnTo>
                    <a:lnTo>
                      <a:pt x="670" y="821"/>
                    </a:lnTo>
                    <a:lnTo>
                      <a:pt x="685" y="821"/>
                    </a:lnTo>
                    <a:lnTo>
                      <a:pt x="693" y="813"/>
                    </a:lnTo>
                    <a:lnTo>
                      <a:pt x="693" y="798"/>
                    </a:lnTo>
                    <a:lnTo>
                      <a:pt x="700" y="791"/>
                    </a:lnTo>
                    <a:lnTo>
                      <a:pt x="723" y="775"/>
                    </a:lnTo>
                    <a:lnTo>
                      <a:pt x="738" y="760"/>
                    </a:lnTo>
                    <a:lnTo>
                      <a:pt x="746" y="768"/>
                    </a:lnTo>
                    <a:lnTo>
                      <a:pt x="754" y="745"/>
                    </a:lnTo>
                    <a:lnTo>
                      <a:pt x="761" y="722"/>
                    </a:lnTo>
                    <a:lnTo>
                      <a:pt x="769" y="707"/>
                    </a:lnTo>
                    <a:lnTo>
                      <a:pt x="754" y="684"/>
                    </a:lnTo>
                    <a:lnTo>
                      <a:pt x="784" y="692"/>
                    </a:lnTo>
                    <a:lnTo>
                      <a:pt x="784" y="684"/>
                    </a:lnTo>
                    <a:lnTo>
                      <a:pt x="776" y="677"/>
                    </a:lnTo>
                    <a:lnTo>
                      <a:pt x="769" y="677"/>
                    </a:lnTo>
                    <a:lnTo>
                      <a:pt x="761" y="669"/>
                    </a:lnTo>
                    <a:lnTo>
                      <a:pt x="754" y="661"/>
                    </a:lnTo>
                    <a:lnTo>
                      <a:pt x="746" y="646"/>
                    </a:lnTo>
                    <a:lnTo>
                      <a:pt x="754" y="646"/>
                    </a:lnTo>
                    <a:lnTo>
                      <a:pt x="761" y="639"/>
                    </a:lnTo>
                    <a:lnTo>
                      <a:pt x="769" y="631"/>
                    </a:lnTo>
                    <a:lnTo>
                      <a:pt x="776" y="631"/>
                    </a:lnTo>
                    <a:lnTo>
                      <a:pt x="776" y="623"/>
                    </a:lnTo>
                    <a:lnTo>
                      <a:pt x="776" y="616"/>
                    </a:lnTo>
                    <a:lnTo>
                      <a:pt x="784" y="601"/>
                    </a:lnTo>
                    <a:lnTo>
                      <a:pt x="807" y="593"/>
                    </a:lnTo>
                    <a:lnTo>
                      <a:pt x="814" y="585"/>
                    </a:lnTo>
                    <a:lnTo>
                      <a:pt x="830" y="578"/>
                    </a:lnTo>
                    <a:lnTo>
                      <a:pt x="837" y="593"/>
                    </a:lnTo>
                    <a:lnTo>
                      <a:pt x="845" y="593"/>
                    </a:lnTo>
                    <a:lnTo>
                      <a:pt x="845" y="585"/>
                    </a:lnTo>
                    <a:lnTo>
                      <a:pt x="845" y="578"/>
                    </a:lnTo>
                    <a:lnTo>
                      <a:pt x="853" y="570"/>
                    </a:lnTo>
                    <a:lnTo>
                      <a:pt x="860" y="563"/>
                    </a:lnTo>
                    <a:lnTo>
                      <a:pt x="868" y="555"/>
                    </a:lnTo>
                    <a:lnTo>
                      <a:pt x="860" y="547"/>
                    </a:lnTo>
                    <a:lnTo>
                      <a:pt x="860" y="540"/>
                    </a:lnTo>
                    <a:lnTo>
                      <a:pt x="853" y="540"/>
                    </a:lnTo>
                    <a:lnTo>
                      <a:pt x="845" y="540"/>
                    </a:lnTo>
                    <a:lnTo>
                      <a:pt x="837" y="547"/>
                    </a:lnTo>
                    <a:lnTo>
                      <a:pt x="837" y="540"/>
                    </a:lnTo>
                    <a:lnTo>
                      <a:pt x="845" y="532"/>
                    </a:lnTo>
                    <a:lnTo>
                      <a:pt x="853" y="532"/>
                    </a:lnTo>
                    <a:lnTo>
                      <a:pt x="860" y="532"/>
                    </a:lnTo>
                    <a:lnTo>
                      <a:pt x="860" y="517"/>
                    </a:lnTo>
                    <a:lnTo>
                      <a:pt x="875" y="509"/>
                    </a:lnTo>
                    <a:lnTo>
                      <a:pt x="883" y="517"/>
                    </a:lnTo>
                    <a:lnTo>
                      <a:pt x="891" y="517"/>
                    </a:lnTo>
                    <a:lnTo>
                      <a:pt x="898" y="517"/>
                    </a:lnTo>
                    <a:lnTo>
                      <a:pt x="906" y="502"/>
                    </a:lnTo>
                    <a:lnTo>
                      <a:pt x="906" y="494"/>
                    </a:lnTo>
                    <a:lnTo>
                      <a:pt x="906" y="479"/>
                    </a:lnTo>
                    <a:lnTo>
                      <a:pt x="906" y="464"/>
                    </a:lnTo>
                    <a:lnTo>
                      <a:pt x="906" y="449"/>
                    </a:lnTo>
                    <a:lnTo>
                      <a:pt x="898" y="441"/>
                    </a:lnTo>
                    <a:lnTo>
                      <a:pt x="898" y="434"/>
                    </a:lnTo>
                    <a:lnTo>
                      <a:pt x="906" y="434"/>
                    </a:lnTo>
                    <a:lnTo>
                      <a:pt x="921" y="426"/>
                    </a:lnTo>
                    <a:lnTo>
                      <a:pt x="944" y="426"/>
                    </a:lnTo>
                    <a:lnTo>
                      <a:pt x="951" y="418"/>
                    </a:lnTo>
                    <a:lnTo>
                      <a:pt x="967" y="411"/>
                    </a:lnTo>
                    <a:lnTo>
                      <a:pt x="974" y="403"/>
                    </a:lnTo>
                    <a:lnTo>
                      <a:pt x="974" y="396"/>
                    </a:lnTo>
                    <a:lnTo>
                      <a:pt x="982" y="396"/>
                    </a:lnTo>
                    <a:lnTo>
                      <a:pt x="989" y="396"/>
                    </a:lnTo>
                    <a:lnTo>
                      <a:pt x="997" y="388"/>
                    </a:lnTo>
                    <a:lnTo>
                      <a:pt x="1005" y="380"/>
                    </a:lnTo>
                    <a:lnTo>
                      <a:pt x="1005" y="373"/>
                    </a:lnTo>
                    <a:lnTo>
                      <a:pt x="1012" y="373"/>
                    </a:lnTo>
                    <a:lnTo>
                      <a:pt x="1020" y="380"/>
                    </a:lnTo>
                    <a:lnTo>
                      <a:pt x="1027" y="380"/>
                    </a:lnTo>
                    <a:lnTo>
                      <a:pt x="1020" y="388"/>
                    </a:lnTo>
                    <a:lnTo>
                      <a:pt x="1027" y="396"/>
                    </a:lnTo>
                    <a:lnTo>
                      <a:pt x="1035" y="396"/>
                    </a:lnTo>
                    <a:lnTo>
                      <a:pt x="1043" y="403"/>
                    </a:lnTo>
                    <a:lnTo>
                      <a:pt x="1050" y="411"/>
                    </a:lnTo>
                    <a:lnTo>
                      <a:pt x="1043" y="411"/>
                    </a:lnTo>
                    <a:lnTo>
                      <a:pt x="1043" y="418"/>
                    </a:lnTo>
                    <a:lnTo>
                      <a:pt x="1050" y="418"/>
                    </a:lnTo>
                    <a:lnTo>
                      <a:pt x="1058" y="418"/>
                    </a:lnTo>
                    <a:lnTo>
                      <a:pt x="1066" y="411"/>
                    </a:lnTo>
                    <a:lnTo>
                      <a:pt x="1081" y="411"/>
                    </a:lnTo>
                    <a:lnTo>
                      <a:pt x="1081" y="403"/>
                    </a:lnTo>
                    <a:lnTo>
                      <a:pt x="1088" y="396"/>
                    </a:lnTo>
                    <a:lnTo>
                      <a:pt x="1096" y="396"/>
                    </a:lnTo>
                    <a:lnTo>
                      <a:pt x="1104" y="396"/>
                    </a:lnTo>
                    <a:lnTo>
                      <a:pt x="1119" y="388"/>
                    </a:lnTo>
                    <a:lnTo>
                      <a:pt x="1119" y="380"/>
                    </a:lnTo>
                    <a:lnTo>
                      <a:pt x="1111" y="373"/>
                    </a:lnTo>
                    <a:lnTo>
                      <a:pt x="1119" y="373"/>
                    </a:lnTo>
                    <a:lnTo>
                      <a:pt x="1134" y="373"/>
                    </a:lnTo>
                    <a:lnTo>
                      <a:pt x="1134" y="380"/>
                    </a:lnTo>
                    <a:lnTo>
                      <a:pt x="1149" y="388"/>
                    </a:lnTo>
                    <a:lnTo>
                      <a:pt x="1164" y="380"/>
                    </a:lnTo>
                    <a:lnTo>
                      <a:pt x="1157" y="380"/>
                    </a:lnTo>
                    <a:lnTo>
                      <a:pt x="1149" y="373"/>
                    </a:lnTo>
                    <a:lnTo>
                      <a:pt x="1157" y="373"/>
                    </a:lnTo>
                    <a:lnTo>
                      <a:pt x="1172" y="373"/>
                    </a:lnTo>
                    <a:lnTo>
                      <a:pt x="1172" y="365"/>
                    </a:lnTo>
                    <a:lnTo>
                      <a:pt x="1164" y="358"/>
                    </a:lnTo>
                    <a:lnTo>
                      <a:pt x="1157" y="350"/>
                    </a:lnTo>
                    <a:lnTo>
                      <a:pt x="1164" y="342"/>
                    </a:lnTo>
                    <a:lnTo>
                      <a:pt x="1172" y="342"/>
                    </a:lnTo>
                    <a:lnTo>
                      <a:pt x="1180" y="342"/>
                    </a:lnTo>
                    <a:lnTo>
                      <a:pt x="1187" y="342"/>
                    </a:lnTo>
                    <a:lnTo>
                      <a:pt x="1195" y="350"/>
                    </a:lnTo>
                    <a:lnTo>
                      <a:pt x="1202" y="350"/>
                    </a:lnTo>
                    <a:lnTo>
                      <a:pt x="1210" y="342"/>
                    </a:lnTo>
                    <a:lnTo>
                      <a:pt x="1218" y="335"/>
                    </a:lnTo>
                    <a:lnTo>
                      <a:pt x="1218" y="327"/>
                    </a:lnTo>
                    <a:lnTo>
                      <a:pt x="1218" y="320"/>
                    </a:lnTo>
                    <a:lnTo>
                      <a:pt x="1218" y="312"/>
                    </a:lnTo>
                    <a:lnTo>
                      <a:pt x="1225" y="304"/>
                    </a:lnTo>
                    <a:lnTo>
                      <a:pt x="1225" y="289"/>
                    </a:lnTo>
                    <a:lnTo>
                      <a:pt x="1202" y="289"/>
                    </a:lnTo>
                    <a:lnTo>
                      <a:pt x="1187" y="289"/>
                    </a:lnTo>
                    <a:lnTo>
                      <a:pt x="1187" y="297"/>
                    </a:lnTo>
                    <a:lnTo>
                      <a:pt x="1195" y="304"/>
                    </a:lnTo>
                    <a:lnTo>
                      <a:pt x="1187" y="312"/>
                    </a:lnTo>
                    <a:lnTo>
                      <a:pt x="1180" y="304"/>
                    </a:lnTo>
                    <a:lnTo>
                      <a:pt x="1172" y="304"/>
                    </a:lnTo>
                    <a:lnTo>
                      <a:pt x="1164" y="304"/>
                    </a:lnTo>
                    <a:lnTo>
                      <a:pt x="1157" y="304"/>
                    </a:lnTo>
                    <a:lnTo>
                      <a:pt x="1157" y="312"/>
                    </a:lnTo>
                    <a:lnTo>
                      <a:pt x="1157" y="320"/>
                    </a:lnTo>
                    <a:lnTo>
                      <a:pt x="1142" y="320"/>
                    </a:lnTo>
                    <a:lnTo>
                      <a:pt x="1119" y="320"/>
                    </a:lnTo>
                    <a:lnTo>
                      <a:pt x="1111" y="312"/>
                    </a:lnTo>
                    <a:lnTo>
                      <a:pt x="1096" y="304"/>
                    </a:lnTo>
                    <a:lnTo>
                      <a:pt x="1096" y="289"/>
                    </a:lnTo>
                    <a:lnTo>
                      <a:pt x="1088" y="289"/>
                    </a:lnTo>
                    <a:lnTo>
                      <a:pt x="1073" y="282"/>
                    </a:lnTo>
                    <a:lnTo>
                      <a:pt x="1066" y="274"/>
                    </a:lnTo>
                    <a:lnTo>
                      <a:pt x="1066" y="266"/>
                    </a:lnTo>
                    <a:lnTo>
                      <a:pt x="1066" y="251"/>
                    </a:lnTo>
                    <a:lnTo>
                      <a:pt x="1066" y="244"/>
                    </a:lnTo>
                    <a:lnTo>
                      <a:pt x="1058" y="244"/>
                    </a:lnTo>
                    <a:lnTo>
                      <a:pt x="1043" y="236"/>
                    </a:lnTo>
                    <a:lnTo>
                      <a:pt x="1035" y="236"/>
                    </a:lnTo>
                    <a:lnTo>
                      <a:pt x="1027" y="228"/>
                    </a:lnTo>
                    <a:lnTo>
                      <a:pt x="1020" y="228"/>
                    </a:lnTo>
                    <a:lnTo>
                      <a:pt x="1020" y="244"/>
                    </a:lnTo>
                    <a:lnTo>
                      <a:pt x="1020" y="251"/>
                    </a:lnTo>
                    <a:lnTo>
                      <a:pt x="1027" y="251"/>
                    </a:lnTo>
                    <a:lnTo>
                      <a:pt x="1027" y="259"/>
                    </a:lnTo>
                    <a:lnTo>
                      <a:pt x="1020" y="259"/>
                    </a:lnTo>
                    <a:lnTo>
                      <a:pt x="1012" y="259"/>
                    </a:lnTo>
                    <a:lnTo>
                      <a:pt x="1005" y="251"/>
                    </a:lnTo>
                    <a:lnTo>
                      <a:pt x="997" y="244"/>
                    </a:lnTo>
                    <a:lnTo>
                      <a:pt x="997" y="236"/>
                    </a:lnTo>
                    <a:lnTo>
                      <a:pt x="1005" y="228"/>
                    </a:lnTo>
                    <a:lnTo>
                      <a:pt x="1012" y="221"/>
                    </a:lnTo>
                    <a:lnTo>
                      <a:pt x="1012" y="213"/>
                    </a:lnTo>
                    <a:lnTo>
                      <a:pt x="1005" y="213"/>
                    </a:lnTo>
                    <a:lnTo>
                      <a:pt x="997" y="221"/>
                    </a:lnTo>
                    <a:lnTo>
                      <a:pt x="989" y="228"/>
                    </a:lnTo>
                    <a:lnTo>
                      <a:pt x="982" y="244"/>
                    </a:lnTo>
                    <a:lnTo>
                      <a:pt x="974" y="251"/>
                    </a:lnTo>
                    <a:lnTo>
                      <a:pt x="967" y="251"/>
                    </a:lnTo>
                    <a:lnTo>
                      <a:pt x="959" y="244"/>
                    </a:lnTo>
                    <a:lnTo>
                      <a:pt x="959" y="228"/>
                    </a:lnTo>
                    <a:lnTo>
                      <a:pt x="959" y="221"/>
                    </a:lnTo>
                    <a:lnTo>
                      <a:pt x="959" y="213"/>
                    </a:lnTo>
                    <a:lnTo>
                      <a:pt x="959" y="206"/>
                    </a:lnTo>
                    <a:lnTo>
                      <a:pt x="951" y="206"/>
                    </a:lnTo>
                    <a:lnTo>
                      <a:pt x="944" y="213"/>
                    </a:lnTo>
                    <a:lnTo>
                      <a:pt x="936" y="221"/>
                    </a:lnTo>
                    <a:lnTo>
                      <a:pt x="929" y="228"/>
                    </a:lnTo>
                    <a:lnTo>
                      <a:pt x="921" y="221"/>
                    </a:lnTo>
                    <a:lnTo>
                      <a:pt x="921" y="213"/>
                    </a:lnTo>
                    <a:lnTo>
                      <a:pt x="921" y="206"/>
                    </a:lnTo>
                    <a:lnTo>
                      <a:pt x="921" y="198"/>
                    </a:lnTo>
                    <a:lnTo>
                      <a:pt x="913" y="198"/>
                    </a:lnTo>
                    <a:lnTo>
                      <a:pt x="906" y="198"/>
                    </a:lnTo>
                    <a:lnTo>
                      <a:pt x="898" y="206"/>
                    </a:lnTo>
                    <a:lnTo>
                      <a:pt x="891" y="213"/>
                    </a:lnTo>
                    <a:lnTo>
                      <a:pt x="883" y="213"/>
                    </a:lnTo>
                    <a:lnTo>
                      <a:pt x="875" y="213"/>
                    </a:lnTo>
                    <a:lnTo>
                      <a:pt x="868" y="213"/>
                    </a:lnTo>
                    <a:lnTo>
                      <a:pt x="860" y="221"/>
                    </a:lnTo>
                    <a:lnTo>
                      <a:pt x="868" y="228"/>
                    </a:lnTo>
                    <a:lnTo>
                      <a:pt x="868" y="236"/>
                    </a:lnTo>
                    <a:lnTo>
                      <a:pt x="860" y="244"/>
                    </a:lnTo>
                    <a:lnTo>
                      <a:pt x="845" y="244"/>
                    </a:lnTo>
                    <a:lnTo>
                      <a:pt x="853" y="236"/>
                    </a:lnTo>
                    <a:lnTo>
                      <a:pt x="837" y="228"/>
                    </a:lnTo>
                    <a:lnTo>
                      <a:pt x="830" y="228"/>
                    </a:lnTo>
                    <a:lnTo>
                      <a:pt x="830" y="221"/>
                    </a:lnTo>
                    <a:lnTo>
                      <a:pt x="837" y="213"/>
                    </a:lnTo>
                    <a:lnTo>
                      <a:pt x="837" y="206"/>
                    </a:lnTo>
                    <a:lnTo>
                      <a:pt x="830" y="206"/>
                    </a:lnTo>
                    <a:lnTo>
                      <a:pt x="830" y="221"/>
                    </a:lnTo>
                    <a:lnTo>
                      <a:pt x="822" y="221"/>
                    </a:lnTo>
                    <a:lnTo>
                      <a:pt x="814" y="221"/>
                    </a:lnTo>
                    <a:lnTo>
                      <a:pt x="814" y="213"/>
                    </a:lnTo>
                    <a:lnTo>
                      <a:pt x="807" y="206"/>
                    </a:lnTo>
                    <a:lnTo>
                      <a:pt x="799" y="206"/>
                    </a:lnTo>
                    <a:lnTo>
                      <a:pt x="792" y="206"/>
                    </a:lnTo>
                    <a:lnTo>
                      <a:pt x="792" y="198"/>
                    </a:lnTo>
                    <a:lnTo>
                      <a:pt x="784" y="198"/>
                    </a:lnTo>
                    <a:lnTo>
                      <a:pt x="776" y="190"/>
                    </a:lnTo>
                    <a:lnTo>
                      <a:pt x="776" y="183"/>
                    </a:lnTo>
                    <a:lnTo>
                      <a:pt x="776" y="175"/>
                    </a:lnTo>
                    <a:lnTo>
                      <a:pt x="784" y="175"/>
                    </a:lnTo>
                    <a:lnTo>
                      <a:pt x="792" y="168"/>
                    </a:lnTo>
                    <a:lnTo>
                      <a:pt x="792" y="160"/>
                    </a:lnTo>
                    <a:lnTo>
                      <a:pt x="792" y="152"/>
                    </a:lnTo>
                    <a:lnTo>
                      <a:pt x="792" y="145"/>
                    </a:lnTo>
                    <a:lnTo>
                      <a:pt x="784" y="137"/>
                    </a:lnTo>
                    <a:lnTo>
                      <a:pt x="784" y="130"/>
                    </a:lnTo>
                    <a:lnTo>
                      <a:pt x="776" y="122"/>
                    </a:lnTo>
                    <a:lnTo>
                      <a:pt x="769" y="122"/>
                    </a:lnTo>
                    <a:lnTo>
                      <a:pt x="761" y="122"/>
                    </a:lnTo>
                    <a:lnTo>
                      <a:pt x="746" y="122"/>
                    </a:lnTo>
                    <a:lnTo>
                      <a:pt x="738" y="122"/>
                    </a:lnTo>
                    <a:lnTo>
                      <a:pt x="731" y="122"/>
                    </a:lnTo>
                    <a:lnTo>
                      <a:pt x="723" y="122"/>
                    </a:lnTo>
                    <a:lnTo>
                      <a:pt x="716" y="122"/>
                    </a:lnTo>
                    <a:lnTo>
                      <a:pt x="708" y="114"/>
                    </a:lnTo>
                    <a:lnTo>
                      <a:pt x="716" y="114"/>
                    </a:lnTo>
                    <a:lnTo>
                      <a:pt x="716" y="107"/>
                    </a:lnTo>
                    <a:lnTo>
                      <a:pt x="693" y="92"/>
                    </a:lnTo>
                    <a:lnTo>
                      <a:pt x="693" y="99"/>
                    </a:lnTo>
                    <a:lnTo>
                      <a:pt x="678" y="99"/>
                    </a:lnTo>
                    <a:lnTo>
                      <a:pt x="670" y="92"/>
                    </a:lnTo>
                    <a:lnTo>
                      <a:pt x="670" y="84"/>
                    </a:lnTo>
                    <a:lnTo>
                      <a:pt x="670" y="76"/>
                    </a:lnTo>
                    <a:lnTo>
                      <a:pt x="662" y="76"/>
                    </a:lnTo>
                    <a:lnTo>
                      <a:pt x="655" y="84"/>
                    </a:lnTo>
                    <a:lnTo>
                      <a:pt x="647" y="84"/>
                    </a:lnTo>
                    <a:lnTo>
                      <a:pt x="640" y="84"/>
                    </a:lnTo>
                    <a:lnTo>
                      <a:pt x="632" y="92"/>
                    </a:lnTo>
                    <a:lnTo>
                      <a:pt x="632" y="99"/>
                    </a:lnTo>
                    <a:lnTo>
                      <a:pt x="632" y="107"/>
                    </a:lnTo>
                    <a:lnTo>
                      <a:pt x="617" y="107"/>
                    </a:lnTo>
                    <a:lnTo>
                      <a:pt x="617" y="92"/>
                    </a:lnTo>
                    <a:lnTo>
                      <a:pt x="617" y="84"/>
                    </a:lnTo>
                    <a:lnTo>
                      <a:pt x="617" y="76"/>
                    </a:lnTo>
                    <a:lnTo>
                      <a:pt x="601" y="84"/>
                    </a:lnTo>
                    <a:lnTo>
                      <a:pt x="586" y="92"/>
                    </a:lnTo>
                    <a:lnTo>
                      <a:pt x="571" y="92"/>
                    </a:lnTo>
                    <a:lnTo>
                      <a:pt x="563" y="92"/>
                    </a:lnTo>
                    <a:lnTo>
                      <a:pt x="556" y="84"/>
                    </a:lnTo>
                    <a:lnTo>
                      <a:pt x="533" y="76"/>
                    </a:lnTo>
                    <a:lnTo>
                      <a:pt x="525" y="69"/>
                    </a:lnTo>
                    <a:lnTo>
                      <a:pt x="518" y="69"/>
                    </a:lnTo>
                    <a:lnTo>
                      <a:pt x="503" y="69"/>
                    </a:lnTo>
                    <a:lnTo>
                      <a:pt x="487" y="69"/>
                    </a:lnTo>
                    <a:lnTo>
                      <a:pt x="480" y="61"/>
                    </a:lnTo>
                    <a:lnTo>
                      <a:pt x="472" y="46"/>
                    </a:lnTo>
                    <a:lnTo>
                      <a:pt x="465" y="38"/>
                    </a:lnTo>
                    <a:lnTo>
                      <a:pt x="465" y="31"/>
                    </a:lnTo>
                    <a:lnTo>
                      <a:pt x="465" y="23"/>
                    </a:lnTo>
                    <a:lnTo>
                      <a:pt x="457" y="16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24" name="Freeform 1244"/>
              <p:cNvSpPr>
                <a:spLocks/>
              </p:cNvSpPr>
              <p:nvPr/>
            </p:nvSpPr>
            <p:spPr bwMode="auto">
              <a:xfrm>
                <a:off x="3606801" y="5889616"/>
                <a:ext cx="927101" cy="1298572"/>
              </a:xfrm>
              <a:custGeom>
                <a:avLst/>
                <a:gdLst>
                  <a:gd name="T0" fmla="*/ 2147483647 w 723"/>
                  <a:gd name="T1" fmla="*/ 2147483647 h 958"/>
                  <a:gd name="T2" fmla="*/ 2147483647 w 723"/>
                  <a:gd name="T3" fmla="*/ 2147483647 h 958"/>
                  <a:gd name="T4" fmla="*/ 2147483647 w 723"/>
                  <a:gd name="T5" fmla="*/ 2147483647 h 958"/>
                  <a:gd name="T6" fmla="*/ 2147483647 w 723"/>
                  <a:gd name="T7" fmla="*/ 2147483647 h 958"/>
                  <a:gd name="T8" fmla="*/ 2147483647 w 723"/>
                  <a:gd name="T9" fmla="*/ 2147483647 h 958"/>
                  <a:gd name="T10" fmla="*/ 2147483647 w 723"/>
                  <a:gd name="T11" fmla="*/ 2147483647 h 958"/>
                  <a:gd name="T12" fmla="*/ 2147483647 w 723"/>
                  <a:gd name="T13" fmla="*/ 2147483647 h 958"/>
                  <a:gd name="T14" fmla="*/ 2147483647 w 723"/>
                  <a:gd name="T15" fmla="*/ 2147483647 h 958"/>
                  <a:gd name="T16" fmla="*/ 2147483647 w 723"/>
                  <a:gd name="T17" fmla="*/ 2147483647 h 958"/>
                  <a:gd name="T18" fmla="*/ 2147483647 w 723"/>
                  <a:gd name="T19" fmla="*/ 2147483647 h 958"/>
                  <a:gd name="T20" fmla="*/ 2147483647 w 723"/>
                  <a:gd name="T21" fmla="*/ 2147483647 h 958"/>
                  <a:gd name="T22" fmla="*/ 2147483647 w 723"/>
                  <a:gd name="T23" fmla="*/ 2147483647 h 958"/>
                  <a:gd name="T24" fmla="*/ 2147483647 w 723"/>
                  <a:gd name="T25" fmla="*/ 2147483647 h 958"/>
                  <a:gd name="T26" fmla="*/ 2147483647 w 723"/>
                  <a:gd name="T27" fmla="*/ 0 h 958"/>
                  <a:gd name="T28" fmla="*/ 2147483647 w 723"/>
                  <a:gd name="T29" fmla="*/ 2147483647 h 958"/>
                  <a:gd name="T30" fmla="*/ 2147483647 w 723"/>
                  <a:gd name="T31" fmla="*/ 2147483647 h 958"/>
                  <a:gd name="T32" fmla="*/ 2147483647 w 723"/>
                  <a:gd name="T33" fmla="*/ 2147483647 h 958"/>
                  <a:gd name="T34" fmla="*/ 2147483647 w 723"/>
                  <a:gd name="T35" fmla="*/ 2147483647 h 958"/>
                  <a:gd name="T36" fmla="*/ 2147483647 w 723"/>
                  <a:gd name="T37" fmla="*/ 2147483647 h 958"/>
                  <a:gd name="T38" fmla="*/ 2147483647 w 723"/>
                  <a:gd name="T39" fmla="*/ 2147483647 h 958"/>
                  <a:gd name="T40" fmla="*/ 2147483647 w 723"/>
                  <a:gd name="T41" fmla="*/ 2147483647 h 958"/>
                  <a:gd name="T42" fmla="*/ 2147483647 w 723"/>
                  <a:gd name="T43" fmla="*/ 2147483647 h 958"/>
                  <a:gd name="T44" fmla="*/ 2147483647 w 723"/>
                  <a:gd name="T45" fmla="*/ 2147483647 h 958"/>
                  <a:gd name="T46" fmla="*/ 2147483647 w 723"/>
                  <a:gd name="T47" fmla="*/ 2147483647 h 958"/>
                  <a:gd name="T48" fmla="*/ 2147483647 w 723"/>
                  <a:gd name="T49" fmla="*/ 2147483647 h 958"/>
                  <a:gd name="T50" fmla="*/ 2147483647 w 723"/>
                  <a:gd name="T51" fmla="*/ 2147483647 h 958"/>
                  <a:gd name="T52" fmla="*/ 2147483647 w 723"/>
                  <a:gd name="T53" fmla="*/ 2147483647 h 958"/>
                  <a:gd name="T54" fmla="*/ 2147483647 w 723"/>
                  <a:gd name="T55" fmla="*/ 2147483647 h 958"/>
                  <a:gd name="T56" fmla="*/ 2147483647 w 723"/>
                  <a:gd name="T57" fmla="*/ 2147483647 h 958"/>
                  <a:gd name="T58" fmla="*/ 2147483647 w 723"/>
                  <a:gd name="T59" fmla="*/ 2147483647 h 958"/>
                  <a:gd name="T60" fmla="*/ 2147483647 w 723"/>
                  <a:gd name="T61" fmla="*/ 2147483647 h 958"/>
                  <a:gd name="T62" fmla="*/ 2147483647 w 723"/>
                  <a:gd name="T63" fmla="*/ 2147483647 h 958"/>
                  <a:gd name="T64" fmla="*/ 2147483647 w 723"/>
                  <a:gd name="T65" fmla="*/ 2147483647 h 958"/>
                  <a:gd name="T66" fmla="*/ 2147483647 w 723"/>
                  <a:gd name="T67" fmla="*/ 2147483647 h 958"/>
                  <a:gd name="T68" fmla="*/ 2147483647 w 723"/>
                  <a:gd name="T69" fmla="*/ 2147483647 h 958"/>
                  <a:gd name="T70" fmla="*/ 2147483647 w 723"/>
                  <a:gd name="T71" fmla="*/ 2147483647 h 958"/>
                  <a:gd name="T72" fmla="*/ 2147483647 w 723"/>
                  <a:gd name="T73" fmla="*/ 2147483647 h 958"/>
                  <a:gd name="T74" fmla="*/ 2147483647 w 723"/>
                  <a:gd name="T75" fmla="*/ 2147483647 h 958"/>
                  <a:gd name="T76" fmla="*/ 2147483647 w 723"/>
                  <a:gd name="T77" fmla="*/ 2147483647 h 958"/>
                  <a:gd name="T78" fmla="*/ 2147483647 w 723"/>
                  <a:gd name="T79" fmla="*/ 2147483647 h 958"/>
                  <a:gd name="T80" fmla="*/ 2147483647 w 723"/>
                  <a:gd name="T81" fmla="*/ 2147483647 h 958"/>
                  <a:gd name="T82" fmla="*/ 2147483647 w 723"/>
                  <a:gd name="T83" fmla="*/ 2147483647 h 958"/>
                  <a:gd name="T84" fmla="*/ 2147483647 w 723"/>
                  <a:gd name="T85" fmla="*/ 2147483647 h 958"/>
                  <a:gd name="T86" fmla="*/ 2147483647 w 723"/>
                  <a:gd name="T87" fmla="*/ 2147483647 h 958"/>
                  <a:gd name="T88" fmla="*/ 2147483647 w 723"/>
                  <a:gd name="T89" fmla="*/ 2147483647 h 958"/>
                  <a:gd name="T90" fmla="*/ 2147483647 w 723"/>
                  <a:gd name="T91" fmla="*/ 2147483647 h 958"/>
                  <a:gd name="T92" fmla="*/ 2147483647 w 723"/>
                  <a:gd name="T93" fmla="*/ 2147483647 h 958"/>
                  <a:gd name="T94" fmla="*/ 2147483647 w 723"/>
                  <a:gd name="T95" fmla="*/ 2147483647 h 958"/>
                  <a:gd name="T96" fmla="*/ 2147483647 w 723"/>
                  <a:gd name="T97" fmla="*/ 2147483647 h 958"/>
                  <a:gd name="T98" fmla="*/ 2147483647 w 723"/>
                  <a:gd name="T99" fmla="*/ 2147483647 h 958"/>
                  <a:gd name="T100" fmla="*/ 2147483647 w 723"/>
                  <a:gd name="T101" fmla="*/ 2147483647 h 958"/>
                  <a:gd name="T102" fmla="*/ 2147483647 w 723"/>
                  <a:gd name="T103" fmla="*/ 2147483647 h 958"/>
                  <a:gd name="T104" fmla="*/ 2147483647 w 723"/>
                  <a:gd name="T105" fmla="*/ 2147483647 h 958"/>
                  <a:gd name="T106" fmla="*/ 2147483647 w 723"/>
                  <a:gd name="T107" fmla="*/ 2147483647 h 958"/>
                  <a:gd name="T108" fmla="*/ 2147483647 w 723"/>
                  <a:gd name="T109" fmla="*/ 2147483647 h 958"/>
                  <a:gd name="T110" fmla="*/ 2147483647 w 723"/>
                  <a:gd name="T111" fmla="*/ 2147483647 h 95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3"/>
                  <a:gd name="T169" fmla="*/ 0 h 958"/>
                  <a:gd name="T170" fmla="*/ 723 w 723"/>
                  <a:gd name="T171" fmla="*/ 958 h 95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3" h="958">
                    <a:moveTo>
                      <a:pt x="707" y="692"/>
                    </a:moveTo>
                    <a:lnTo>
                      <a:pt x="715" y="661"/>
                    </a:lnTo>
                    <a:lnTo>
                      <a:pt x="715" y="646"/>
                    </a:lnTo>
                    <a:lnTo>
                      <a:pt x="715" y="639"/>
                    </a:lnTo>
                    <a:lnTo>
                      <a:pt x="707" y="631"/>
                    </a:lnTo>
                    <a:lnTo>
                      <a:pt x="700" y="631"/>
                    </a:lnTo>
                    <a:lnTo>
                      <a:pt x="700" y="623"/>
                    </a:lnTo>
                    <a:lnTo>
                      <a:pt x="707" y="616"/>
                    </a:lnTo>
                    <a:lnTo>
                      <a:pt x="715" y="608"/>
                    </a:lnTo>
                    <a:lnTo>
                      <a:pt x="723" y="601"/>
                    </a:lnTo>
                    <a:lnTo>
                      <a:pt x="723" y="585"/>
                    </a:lnTo>
                    <a:lnTo>
                      <a:pt x="715" y="578"/>
                    </a:lnTo>
                    <a:lnTo>
                      <a:pt x="715" y="570"/>
                    </a:lnTo>
                    <a:lnTo>
                      <a:pt x="707" y="563"/>
                    </a:lnTo>
                    <a:lnTo>
                      <a:pt x="700" y="563"/>
                    </a:lnTo>
                    <a:lnTo>
                      <a:pt x="684" y="563"/>
                    </a:lnTo>
                    <a:lnTo>
                      <a:pt x="677" y="555"/>
                    </a:lnTo>
                    <a:lnTo>
                      <a:pt x="677" y="547"/>
                    </a:lnTo>
                    <a:lnTo>
                      <a:pt x="669" y="532"/>
                    </a:lnTo>
                    <a:lnTo>
                      <a:pt x="654" y="532"/>
                    </a:lnTo>
                    <a:lnTo>
                      <a:pt x="646" y="532"/>
                    </a:lnTo>
                    <a:lnTo>
                      <a:pt x="646" y="525"/>
                    </a:lnTo>
                    <a:lnTo>
                      <a:pt x="646" y="517"/>
                    </a:lnTo>
                    <a:lnTo>
                      <a:pt x="646" y="509"/>
                    </a:lnTo>
                    <a:lnTo>
                      <a:pt x="654" y="502"/>
                    </a:lnTo>
                    <a:lnTo>
                      <a:pt x="662" y="494"/>
                    </a:lnTo>
                    <a:lnTo>
                      <a:pt x="654" y="479"/>
                    </a:lnTo>
                    <a:lnTo>
                      <a:pt x="646" y="471"/>
                    </a:lnTo>
                    <a:lnTo>
                      <a:pt x="646" y="464"/>
                    </a:lnTo>
                    <a:lnTo>
                      <a:pt x="639" y="456"/>
                    </a:lnTo>
                    <a:lnTo>
                      <a:pt x="639" y="449"/>
                    </a:lnTo>
                    <a:lnTo>
                      <a:pt x="646" y="441"/>
                    </a:lnTo>
                    <a:lnTo>
                      <a:pt x="654" y="433"/>
                    </a:lnTo>
                    <a:lnTo>
                      <a:pt x="654" y="426"/>
                    </a:lnTo>
                    <a:lnTo>
                      <a:pt x="654" y="418"/>
                    </a:lnTo>
                    <a:lnTo>
                      <a:pt x="662" y="411"/>
                    </a:lnTo>
                    <a:lnTo>
                      <a:pt x="654" y="403"/>
                    </a:lnTo>
                    <a:lnTo>
                      <a:pt x="646" y="395"/>
                    </a:lnTo>
                    <a:lnTo>
                      <a:pt x="639" y="388"/>
                    </a:lnTo>
                    <a:lnTo>
                      <a:pt x="639" y="380"/>
                    </a:lnTo>
                    <a:lnTo>
                      <a:pt x="639" y="373"/>
                    </a:lnTo>
                    <a:lnTo>
                      <a:pt x="639" y="365"/>
                    </a:lnTo>
                    <a:lnTo>
                      <a:pt x="639" y="357"/>
                    </a:lnTo>
                    <a:lnTo>
                      <a:pt x="631" y="350"/>
                    </a:lnTo>
                    <a:lnTo>
                      <a:pt x="624" y="350"/>
                    </a:lnTo>
                    <a:lnTo>
                      <a:pt x="616" y="342"/>
                    </a:lnTo>
                    <a:lnTo>
                      <a:pt x="608" y="342"/>
                    </a:lnTo>
                    <a:lnTo>
                      <a:pt x="616" y="335"/>
                    </a:lnTo>
                    <a:lnTo>
                      <a:pt x="616" y="327"/>
                    </a:lnTo>
                    <a:lnTo>
                      <a:pt x="616" y="320"/>
                    </a:lnTo>
                    <a:lnTo>
                      <a:pt x="616" y="312"/>
                    </a:lnTo>
                    <a:lnTo>
                      <a:pt x="616" y="297"/>
                    </a:lnTo>
                    <a:lnTo>
                      <a:pt x="608" y="289"/>
                    </a:lnTo>
                    <a:lnTo>
                      <a:pt x="608" y="282"/>
                    </a:lnTo>
                    <a:lnTo>
                      <a:pt x="608" y="274"/>
                    </a:lnTo>
                    <a:lnTo>
                      <a:pt x="601" y="266"/>
                    </a:lnTo>
                    <a:lnTo>
                      <a:pt x="593" y="259"/>
                    </a:lnTo>
                    <a:lnTo>
                      <a:pt x="593" y="251"/>
                    </a:lnTo>
                    <a:lnTo>
                      <a:pt x="593" y="236"/>
                    </a:lnTo>
                    <a:lnTo>
                      <a:pt x="586" y="228"/>
                    </a:lnTo>
                    <a:lnTo>
                      <a:pt x="578" y="228"/>
                    </a:lnTo>
                    <a:lnTo>
                      <a:pt x="570" y="221"/>
                    </a:lnTo>
                    <a:lnTo>
                      <a:pt x="578" y="213"/>
                    </a:lnTo>
                    <a:lnTo>
                      <a:pt x="586" y="206"/>
                    </a:lnTo>
                    <a:lnTo>
                      <a:pt x="593" y="206"/>
                    </a:lnTo>
                    <a:lnTo>
                      <a:pt x="601" y="198"/>
                    </a:lnTo>
                    <a:lnTo>
                      <a:pt x="608" y="190"/>
                    </a:lnTo>
                    <a:lnTo>
                      <a:pt x="608" y="183"/>
                    </a:lnTo>
                    <a:lnTo>
                      <a:pt x="608" y="175"/>
                    </a:lnTo>
                    <a:lnTo>
                      <a:pt x="601" y="175"/>
                    </a:lnTo>
                    <a:lnTo>
                      <a:pt x="601" y="168"/>
                    </a:lnTo>
                    <a:lnTo>
                      <a:pt x="601" y="160"/>
                    </a:lnTo>
                    <a:lnTo>
                      <a:pt x="601" y="152"/>
                    </a:lnTo>
                    <a:lnTo>
                      <a:pt x="593" y="145"/>
                    </a:lnTo>
                    <a:lnTo>
                      <a:pt x="586" y="137"/>
                    </a:lnTo>
                    <a:lnTo>
                      <a:pt x="578" y="130"/>
                    </a:lnTo>
                    <a:lnTo>
                      <a:pt x="570" y="122"/>
                    </a:lnTo>
                    <a:lnTo>
                      <a:pt x="563" y="114"/>
                    </a:lnTo>
                    <a:lnTo>
                      <a:pt x="548" y="114"/>
                    </a:lnTo>
                    <a:lnTo>
                      <a:pt x="548" y="107"/>
                    </a:lnTo>
                    <a:lnTo>
                      <a:pt x="540" y="99"/>
                    </a:lnTo>
                    <a:lnTo>
                      <a:pt x="532" y="99"/>
                    </a:lnTo>
                    <a:lnTo>
                      <a:pt x="517" y="99"/>
                    </a:lnTo>
                    <a:lnTo>
                      <a:pt x="502" y="99"/>
                    </a:lnTo>
                    <a:lnTo>
                      <a:pt x="502" y="92"/>
                    </a:lnTo>
                    <a:lnTo>
                      <a:pt x="494" y="84"/>
                    </a:lnTo>
                    <a:lnTo>
                      <a:pt x="494" y="76"/>
                    </a:lnTo>
                    <a:lnTo>
                      <a:pt x="487" y="69"/>
                    </a:lnTo>
                    <a:lnTo>
                      <a:pt x="479" y="61"/>
                    </a:lnTo>
                    <a:lnTo>
                      <a:pt x="471" y="54"/>
                    </a:lnTo>
                    <a:lnTo>
                      <a:pt x="479" y="46"/>
                    </a:lnTo>
                    <a:lnTo>
                      <a:pt x="479" y="38"/>
                    </a:lnTo>
                    <a:lnTo>
                      <a:pt x="479" y="31"/>
                    </a:lnTo>
                    <a:lnTo>
                      <a:pt x="479" y="23"/>
                    </a:lnTo>
                    <a:lnTo>
                      <a:pt x="479" y="16"/>
                    </a:lnTo>
                    <a:lnTo>
                      <a:pt x="479" y="8"/>
                    </a:lnTo>
                    <a:lnTo>
                      <a:pt x="471" y="0"/>
                    </a:lnTo>
                    <a:lnTo>
                      <a:pt x="456" y="0"/>
                    </a:lnTo>
                    <a:lnTo>
                      <a:pt x="449" y="0"/>
                    </a:lnTo>
                    <a:lnTo>
                      <a:pt x="441" y="8"/>
                    </a:lnTo>
                    <a:lnTo>
                      <a:pt x="441" y="16"/>
                    </a:lnTo>
                    <a:lnTo>
                      <a:pt x="433" y="23"/>
                    </a:lnTo>
                    <a:lnTo>
                      <a:pt x="426" y="31"/>
                    </a:lnTo>
                    <a:lnTo>
                      <a:pt x="418" y="31"/>
                    </a:lnTo>
                    <a:lnTo>
                      <a:pt x="418" y="46"/>
                    </a:lnTo>
                    <a:lnTo>
                      <a:pt x="411" y="46"/>
                    </a:lnTo>
                    <a:lnTo>
                      <a:pt x="403" y="46"/>
                    </a:lnTo>
                    <a:lnTo>
                      <a:pt x="395" y="46"/>
                    </a:lnTo>
                    <a:lnTo>
                      <a:pt x="380" y="46"/>
                    </a:lnTo>
                    <a:lnTo>
                      <a:pt x="373" y="46"/>
                    </a:lnTo>
                    <a:lnTo>
                      <a:pt x="365" y="46"/>
                    </a:lnTo>
                    <a:lnTo>
                      <a:pt x="350" y="46"/>
                    </a:lnTo>
                    <a:lnTo>
                      <a:pt x="342" y="38"/>
                    </a:lnTo>
                    <a:lnTo>
                      <a:pt x="342" y="31"/>
                    </a:lnTo>
                    <a:lnTo>
                      <a:pt x="335" y="23"/>
                    </a:lnTo>
                    <a:lnTo>
                      <a:pt x="335" y="8"/>
                    </a:lnTo>
                    <a:lnTo>
                      <a:pt x="327" y="16"/>
                    </a:lnTo>
                    <a:lnTo>
                      <a:pt x="319" y="23"/>
                    </a:lnTo>
                    <a:lnTo>
                      <a:pt x="319" y="31"/>
                    </a:lnTo>
                    <a:lnTo>
                      <a:pt x="319" y="38"/>
                    </a:lnTo>
                    <a:lnTo>
                      <a:pt x="319" y="46"/>
                    </a:lnTo>
                    <a:lnTo>
                      <a:pt x="312" y="46"/>
                    </a:lnTo>
                    <a:lnTo>
                      <a:pt x="296" y="54"/>
                    </a:lnTo>
                    <a:lnTo>
                      <a:pt x="289" y="54"/>
                    </a:lnTo>
                    <a:lnTo>
                      <a:pt x="281" y="54"/>
                    </a:lnTo>
                    <a:lnTo>
                      <a:pt x="274" y="61"/>
                    </a:lnTo>
                    <a:lnTo>
                      <a:pt x="274" y="69"/>
                    </a:lnTo>
                    <a:lnTo>
                      <a:pt x="281" y="76"/>
                    </a:lnTo>
                    <a:lnTo>
                      <a:pt x="281" y="92"/>
                    </a:lnTo>
                    <a:lnTo>
                      <a:pt x="281" y="99"/>
                    </a:lnTo>
                    <a:lnTo>
                      <a:pt x="274" y="99"/>
                    </a:lnTo>
                    <a:lnTo>
                      <a:pt x="266" y="99"/>
                    </a:lnTo>
                    <a:lnTo>
                      <a:pt x="266" y="107"/>
                    </a:lnTo>
                    <a:lnTo>
                      <a:pt x="274" y="114"/>
                    </a:lnTo>
                    <a:lnTo>
                      <a:pt x="266" y="114"/>
                    </a:lnTo>
                    <a:lnTo>
                      <a:pt x="266" y="122"/>
                    </a:lnTo>
                    <a:lnTo>
                      <a:pt x="251" y="122"/>
                    </a:lnTo>
                    <a:lnTo>
                      <a:pt x="236" y="130"/>
                    </a:lnTo>
                    <a:lnTo>
                      <a:pt x="228" y="130"/>
                    </a:lnTo>
                    <a:lnTo>
                      <a:pt x="220" y="130"/>
                    </a:lnTo>
                    <a:lnTo>
                      <a:pt x="220" y="122"/>
                    </a:lnTo>
                    <a:lnTo>
                      <a:pt x="228" y="114"/>
                    </a:lnTo>
                    <a:lnTo>
                      <a:pt x="220" y="114"/>
                    </a:lnTo>
                    <a:lnTo>
                      <a:pt x="213" y="99"/>
                    </a:lnTo>
                    <a:lnTo>
                      <a:pt x="205" y="92"/>
                    </a:lnTo>
                    <a:lnTo>
                      <a:pt x="198" y="76"/>
                    </a:lnTo>
                    <a:lnTo>
                      <a:pt x="190" y="76"/>
                    </a:lnTo>
                    <a:lnTo>
                      <a:pt x="182" y="84"/>
                    </a:lnTo>
                    <a:lnTo>
                      <a:pt x="175" y="92"/>
                    </a:lnTo>
                    <a:lnTo>
                      <a:pt x="167" y="92"/>
                    </a:lnTo>
                    <a:lnTo>
                      <a:pt x="160" y="99"/>
                    </a:lnTo>
                    <a:lnTo>
                      <a:pt x="152" y="99"/>
                    </a:lnTo>
                    <a:lnTo>
                      <a:pt x="137" y="92"/>
                    </a:lnTo>
                    <a:lnTo>
                      <a:pt x="129" y="92"/>
                    </a:lnTo>
                    <a:lnTo>
                      <a:pt x="129" y="99"/>
                    </a:lnTo>
                    <a:lnTo>
                      <a:pt x="129" y="107"/>
                    </a:lnTo>
                    <a:lnTo>
                      <a:pt x="122" y="107"/>
                    </a:lnTo>
                    <a:lnTo>
                      <a:pt x="114" y="107"/>
                    </a:lnTo>
                    <a:lnTo>
                      <a:pt x="99" y="107"/>
                    </a:lnTo>
                    <a:lnTo>
                      <a:pt x="91" y="107"/>
                    </a:lnTo>
                    <a:lnTo>
                      <a:pt x="83" y="99"/>
                    </a:lnTo>
                    <a:lnTo>
                      <a:pt x="76" y="99"/>
                    </a:lnTo>
                    <a:lnTo>
                      <a:pt x="68" y="107"/>
                    </a:lnTo>
                    <a:lnTo>
                      <a:pt x="68" y="114"/>
                    </a:lnTo>
                    <a:lnTo>
                      <a:pt x="68" y="122"/>
                    </a:lnTo>
                    <a:lnTo>
                      <a:pt x="68" y="130"/>
                    </a:lnTo>
                    <a:lnTo>
                      <a:pt x="68" y="137"/>
                    </a:lnTo>
                    <a:lnTo>
                      <a:pt x="61" y="145"/>
                    </a:lnTo>
                    <a:lnTo>
                      <a:pt x="61" y="152"/>
                    </a:lnTo>
                    <a:lnTo>
                      <a:pt x="53" y="152"/>
                    </a:lnTo>
                    <a:lnTo>
                      <a:pt x="45" y="152"/>
                    </a:lnTo>
                    <a:lnTo>
                      <a:pt x="30" y="145"/>
                    </a:lnTo>
                    <a:lnTo>
                      <a:pt x="30" y="137"/>
                    </a:lnTo>
                    <a:lnTo>
                      <a:pt x="23" y="137"/>
                    </a:lnTo>
                    <a:lnTo>
                      <a:pt x="15" y="130"/>
                    </a:lnTo>
                    <a:lnTo>
                      <a:pt x="7" y="137"/>
                    </a:lnTo>
                    <a:lnTo>
                      <a:pt x="7" y="145"/>
                    </a:lnTo>
                    <a:lnTo>
                      <a:pt x="15" y="152"/>
                    </a:lnTo>
                    <a:lnTo>
                      <a:pt x="15" y="168"/>
                    </a:lnTo>
                    <a:lnTo>
                      <a:pt x="15" y="190"/>
                    </a:lnTo>
                    <a:lnTo>
                      <a:pt x="23" y="198"/>
                    </a:lnTo>
                    <a:lnTo>
                      <a:pt x="23" y="206"/>
                    </a:lnTo>
                    <a:lnTo>
                      <a:pt x="23" y="213"/>
                    </a:lnTo>
                    <a:lnTo>
                      <a:pt x="15" y="221"/>
                    </a:lnTo>
                    <a:lnTo>
                      <a:pt x="7" y="228"/>
                    </a:lnTo>
                    <a:lnTo>
                      <a:pt x="7" y="236"/>
                    </a:lnTo>
                    <a:lnTo>
                      <a:pt x="0" y="244"/>
                    </a:lnTo>
                    <a:lnTo>
                      <a:pt x="7" y="251"/>
                    </a:lnTo>
                    <a:lnTo>
                      <a:pt x="7" y="259"/>
                    </a:lnTo>
                    <a:lnTo>
                      <a:pt x="15" y="266"/>
                    </a:lnTo>
                    <a:lnTo>
                      <a:pt x="30" y="266"/>
                    </a:lnTo>
                    <a:lnTo>
                      <a:pt x="38" y="274"/>
                    </a:lnTo>
                    <a:lnTo>
                      <a:pt x="45" y="282"/>
                    </a:lnTo>
                    <a:lnTo>
                      <a:pt x="53" y="282"/>
                    </a:lnTo>
                    <a:lnTo>
                      <a:pt x="61" y="282"/>
                    </a:lnTo>
                    <a:lnTo>
                      <a:pt x="68" y="289"/>
                    </a:lnTo>
                    <a:lnTo>
                      <a:pt x="68" y="297"/>
                    </a:lnTo>
                    <a:lnTo>
                      <a:pt x="68" y="304"/>
                    </a:lnTo>
                    <a:lnTo>
                      <a:pt x="68" y="320"/>
                    </a:lnTo>
                    <a:lnTo>
                      <a:pt x="68" y="327"/>
                    </a:lnTo>
                    <a:lnTo>
                      <a:pt x="68" y="342"/>
                    </a:lnTo>
                    <a:lnTo>
                      <a:pt x="76" y="350"/>
                    </a:lnTo>
                    <a:lnTo>
                      <a:pt x="76" y="357"/>
                    </a:lnTo>
                    <a:lnTo>
                      <a:pt x="68" y="365"/>
                    </a:lnTo>
                    <a:lnTo>
                      <a:pt x="61" y="388"/>
                    </a:lnTo>
                    <a:lnTo>
                      <a:pt x="61" y="395"/>
                    </a:lnTo>
                    <a:lnTo>
                      <a:pt x="53" y="403"/>
                    </a:lnTo>
                    <a:lnTo>
                      <a:pt x="45" y="418"/>
                    </a:lnTo>
                    <a:lnTo>
                      <a:pt x="45" y="426"/>
                    </a:lnTo>
                    <a:lnTo>
                      <a:pt x="45" y="441"/>
                    </a:lnTo>
                    <a:lnTo>
                      <a:pt x="53" y="456"/>
                    </a:lnTo>
                    <a:lnTo>
                      <a:pt x="53" y="464"/>
                    </a:lnTo>
                    <a:lnTo>
                      <a:pt x="61" y="479"/>
                    </a:lnTo>
                    <a:lnTo>
                      <a:pt x="61" y="487"/>
                    </a:lnTo>
                    <a:lnTo>
                      <a:pt x="68" y="494"/>
                    </a:lnTo>
                    <a:lnTo>
                      <a:pt x="61" y="509"/>
                    </a:lnTo>
                    <a:lnTo>
                      <a:pt x="61" y="517"/>
                    </a:lnTo>
                    <a:lnTo>
                      <a:pt x="53" y="525"/>
                    </a:lnTo>
                    <a:lnTo>
                      <a:pt x="45" y="525"/>
                    </a:lnTo>
                    <a:lnTo>
                      <a:pt x="38" y="525"/>
                    </a:lnTo>
                    <a:lnTo>
                      <a:pt x="30" y="517"/>
                    </a:lnTo>
                    <a:lnTo>
                      <a:pt x="30" y="525"/>
                    </a:lnTo>
                    <a:lnTo>
                      <a:pt x="23" y="525"/>
                    </a:lnTo>
                    <a:lnTo>
                      <a:pt x="23" y="532"/>
                    </a:lnTo>
                    <a:lnTo>
                      <a:pt x="30" y="540"/>
                    </a:lnTo>
                    <a:lnTo>
                      <a:pt x="23" y="540"/>
                    </a:lnTo>
                    <a:lnTo>
                      <a:pt x="15" y="547"/>
                    </a:lnTo>
                    <a:lnTo>
                      <a:pt x="15" y="555"/>
                    </a:lnTo>
                    <a:lnTo>
                      <a:pt x="15" y="570"/>
                    </a:lnTo>
                    <a:lnTo>
                      <a:pt x="23" y="570"/>
                    </a:lnTo>
                    <a:lnTo>
                      <a:pt x="30" y="570"/>
                    </a:lnTo>
                    <a:lnTo>
                      <a:pt x="38" y="570"/>
                    </a:lnTo>
                    <a:lnTo>
                      <a:pt x="45" y="570"/>
                    </a:lnTo>
                    <a:lnTo>
                      <a:pt x="53" y="570"/>
                    </a:lnTo>
                    <a:lnTo>
                      <a:pt x="61" y="570"/>
                    </a:lnTo>
                    <a:lnTo>
                      <a:pt x="68" y="570"/>
                    </a:lnTo>
                    <a:lnTo>
                      <a:pt x="68" y="578"/>
                    </a:lnTo>
                    <a:lnTo>
                      <a:pt x="61" y="593"/>
                    </a:lnTo>
                    <a:lnTo>
                      <a:pt x="61" y="608"/>
                    </a:lnTo>
                    <a:lnTo>
                      <a:pt x="53" y="623"/>
                    </a:lnTo>
                    <a:lnTo>
                      <a:pt x="53" y="631"/>
                    </a:lnTo>
                    <a:lnTo>
                      <a:pt x="53" y="639"/>
                    </a:lnTo>
                    <a:lnTo>
                      <a:pt x="61" y="646"/>
                    </a:lnTo>
                    <a:lnTo>
                      <a:pt x="53" y="661"/>
                    </a:lnTo>
                    <a:lnTo>
                      <a:pt x="53" y="669"/>
                    </a:lnTo>
                    <a:lnTo>
                      <a:pt x="38" y="684"/>
                    </a:lnTo>
                    <a:lnTo>
                      <a:pt x="45" y="684"/>
                    </a:lnTo>
                    <a:lnTo>
                      <a:pt x="53" y="684"/>
                    </a:lnTo>
                    <a:lnTo>
                      <a:pt x="61" y="692"/>
                    </a:lnTo>
                    <a:lnTo>
                      <a:pt x="68" y="699"/>
                    </a:lnTo>
                    <a:lnTo>
                      <a:pt x="68" y="707"/>
                    </a:lnTo>
                    <a:lnTo>
                      <a:pt x="76" y="722"/>
                    </a:lnTo>
                    <a:lnTo>
                      <a:pt x="76" y="730"/>
                    </a:lnTo>
                    <a:lnTo>
                      <a:pt x="83" y="737"/>
                    </a:lnTo>
                    <a:lnTo>
                      <a:pt x="83" y="753"/>
                    </a:lnTo>
                    <a:lnTo>
                      <a:pt x="83" y="760"/>
                    </a:lnTo>
                    <a:lnTo>
                      <a:pt x="76" y="768"/>
                    </a:lnTo>
                    <a:lnTo>
                      <a:pt x="83" y="775"/>
                    </a:lnTo>
                    <a:lnTo>
                      <a:pt x="91" y="775"/>
                    </a:lnTo>
                    <a:lnTo>
                      <a:pt x="99" y="775"/>
                    </a:lnTo>
                    <a:lnTo>
                      <a:pt x="114" y="775"/>
                    </a:lnTo>
                    <a:lnTo>
                      <a:pt x="129" y="768"/>
                    </a:lnTo>
                    <a:lnTo>
                      <a:pt x="144" y="760"/>
                    </a:lnTo>
                    <a:lnTo>
                      <a:pt x="152" y="760"/>
                    </a:lnTo>
                    <a:lnTo>
                      <a:pt x="167" y="760"/>
                    </a:lnTo>
                    <a:lnTo>
                      <a:pt x="182" y="753"/>
                    </a:lnTo>
                    <a:lnTo>
                      <a:pt x="198" y="760"/>
                    </a:lnTo>
                    <a:lnTo>
                      <a:pt x="205" y="760"/>
                    </a:lnTo>
                    <a:lnTo>
                      <a:pt x="205" y="768"/>
                    </a:lnTo>
                    <a:lnTo>
                      <a:pt x="213" y="775"/>
                    </a:lnTo>
                    <a:lnTo>
                      <a:pt x="213" y="783"/>
                    </a:lnTo>
                    <a:lnTo>
                      <a:pt x="213" y="791"/>
                    </a:lnTo>
                    <a:lnTo>
                      <a:pt x="213" y="798"/>
                    </a:lnTo>
                    <a:lnTo>
                      <a:pt x="205" y="813"/>
                    </a:lnTo>
                    <a:lnTo>
                      <a:pt x="205" y="821"/>
                    </a:lnTo>
                    <a:lnTo>
                      <a:pt x="205" y="836"/>
                    </a:lnTo>
                    <a:lnTo>
                      <a:pt x="205" y="844"/>
                    </a:lnTo>
                    <a:lnTo>
                      <a:pt x="205" y="851"/>
                    </a:lnTo>
                    <a:lnTo>
                      <a:pt x="213" y="851"/>
                    </a:lnTo>
                    <a:lnTo>
                      <a:pt x="228" y="859"/>
                    </a:lnTo>
                    <a:lnTo>
                      <a:pt x="236" y="859"/>
                    </a:lnTo>
                    <a:lnTo>
                      <a:pt x="251" y="859"/>
                    </a:lnTo>
                    <a:lnTo>
                      <a:pt x="251" y="867"/>
                    </a:lnTo>
                    <a:lnTo>
                      <a:pt x="251" y="874"/>
                    </a:lnTo>
                    <a:lnTo>
                      <a:pt x="258" y="889"/>
                    </a:lnTo>
                    <a:lnTo>
                      <a:pt x="266" y="897"/>
                    </a:lnTo>
                    <a:lnTo>
                      <a:pt x="258" y="897"/>
                    </a:lnTo>
                    <a:lnTo>
                      <a:pt x="258" y="905"/>
                    </a:lnTo>
                    <a:lnTo>
                      <a:pt x="258" y="912"/>
                    </a:lnTo>
                    <a:lnTo>
                      <a:pt x="266" y="912"/>
                    </a:lnTo>
                    <a:lnTo>
                      <a:pt x="274" y="912"/>
                    </a:lnTo>
                    <a:lnTo>
                      <a:pt x="281" y="905"/>
                    </a:lnTo>
                    <a:lnTo>
                      <a:pt x="289" y="905"/>
                    </a:lnTo>
                    <a:lnTo>
                      <a:pt x="296" y="897"/>
                    </a:lnTo>
                    <a:lnTo>
                      <a:pt x="296" y="882"/>
                    </a:lnTo>
                    <a:lnTo>
                      <a:pt x="304" y="882"/>
                    </a:lnTo>
                    <a:lnTo>
                      <a:pt x="312" y="882"/>
                    </a:lnTo>
                    <a:lnTo>
                      <a:pt x="319" y="874"/>
                    </a:lnTo>
                    <a:lnTo>
                      <a:pt x="327" y="867"/>
                    </a:lnTo>
                    <a:lnTo>
                      <a:pt x="335" y="867"/>
                    </a:lnTo>
                    <a:lnTo>
                      <a:pt x="342" y="867"/>
                    </a:lnTo>
                    <a:lnTo>
                      <a:pt x="350" y="867"/>
                    </a:lnTo>
                    <a:lnTo>
                      <a:pt x="357" y="874"/>
                    </a:lnTo>
                    <a:lnTo>
                      <a:pt x="357" y="882"/>
                    </a:lnTo>
                    <a:lnTo>
                      <a:pt x="357" y="889"/>
                    </a:lnTo>
                    <a:lnTo>
                      <a:pt x="357" y="897"/>
                    </a:lnTo>
                    <a:lnTo>
                      <a:pt x="365" y="905"/>
                    </a:lnTo>
                    <a:lnTo>
                      <a:pt x="373" y="905"/>
                    </a:lnTo>
                    <a:lnTo>
                      <a:pt x="380" y="905"/>
                    </a:lnTo>
                    <a:lnTo>
                      <a:pt x="380" y="912"/>
                    </a:lnTo>
                    <a:lnTo>
                      <a:pt x="388" y="920"/>
                    </a:lnTo>
                    <a:lnTo>
                      <a:pt x="388" y="927"/>
                    </a:lnTo>
                    <a:lnTo>
                      <a:pt x="395" y="935"/>
                    </a:lnTo>
                    <a:lnTo>
                      <a:pt x="403" y="935"/>
                    </a:lnTo>
                    <a:lnTo>
                      <a:pt x="411" y="935"/>
                    </a:lnTo>
                    <a:lnTo>
                      <a:pt x="418" y="935"/>
                    </a:lnTo>
                    <a:lnTo>
                      <a:pt x="426" y="943"/>
                    </a:lnTo>
                    <a:lnTo>
                      <a:pt x="433" y="950"/>
                    </a:lnTo>
                    <a:lnTo>
                      <a:pt x="441" y="958"/>
                    </a:lnTo>
                    <a:lnTo>
                      <a:pt x="456" y="950"/>
                    </a:lnTo>
                    <a:lnTo>
                      <a:pt x="464" y="950"/>
                    </a:lnTo>
                    <a:lnTo>
                      <a:pt x="471" y="950"/>
                    </a:lnTo>
                    <a:lnTo>
                      <a:pt x="479" y="958"/>
                    </a:lnTo>
                    <a:lnTo>
                      <a:pt x="487" y="958"/>
                    </a:lnTo>
                    <a:lnTo>
                      <a:pt x="494" y="958"/>
                    </a:lnTo>
                    <a:lnTo>
                      <a:pt x="502" y="958"/>
                    </a:lnTo>
                    <a:lnTo>
                      <a:pt x="502" y="950"/>
                    </a:lnTo>
                    <a:lnTo>
                      <a:pt x="494" y="950"/>
                    </a:lnTo>
                    <a:lnTo>
                      <a:pt x="487" y="943"/>
                    </a:lnTo>
                    <a:lnTo>
                      <a:pt x="487" y="935"/>
                    </a:lnTo>
                    <a:lnTo>
                      <a:pt x="494" y="927"/>
                    </a:lnTo>
                    <a:lnTo>
                      <a:pt x="509" y="927"/>
                    </a:lnTo>
                    <a:lnTo>
                      <a:pt x="517" y="927"/>
                    </a:lnTo>
                    <a:lnTo>
                      <a:pt x="509" y="920"/>
                    </a:lnTo>
                    <a:lnTo>
                      <a:pt x="509" y="912"/>
                    </a:lnTo>
                    <a:lnTo>
                      <a:pt x="517" y="905"/>
                    </a:lnTo>
                    <a:lnTo>
                      <a:pt x="517" y="897"/>
                    </a:lnTo>
                    <a:lnTo>
                      <a:pt x="509" y="889"/>
                    </a:lnTo>
                    <a:lnTo>
                      <a:pt x="502" y="889"/>
                    </a:lnTo>
                    <a:lnTo>
                      <a:pt x="494" y="882"/>
                    </a:lnTo>
                    <a:lnTo>
                      <a:pt x="494" y="874"/>
                    </a:lnTo>
                    <a:lnTo>
                      <a:pt x="494" y="867"/>
                    </a:lnTo>
                    <a:lnTo>
                      <a:pt x="494" y="859"/>
                    </a:lnTo>
                    <a:lnTo>
                      <a:pt x="487" y="851"/>
                    </a:lnTo>
                    <a:lnTo>
                      <a:pt x="494" y="844"/>
                    </a:lnTo>
                    <a:lnTo>
                      <a:pt x="502" y="844"/>
                    </a:lnTo>
                    <a:lnTo>
                      <a:pt x="502" y="851"/>
                    </a:lnTo>
                    <a:lnTo>
                      <a:pt x="509" y="851"/>
                    </a:lnTo>
                    <a:lnTo>
                      <a:pt x="525" y="859"/>
                    </a:lnTo>
                    <a:lnTo>
                      <a:pt x="532" y="851"/>
                    </a:lnTo>
                    <a:lnTo>
                      <a:pt x="540" y="851"/>
                    </a:lnTo>
                    <a:lnTo>
                      <a:pt x="540" y="844"/>
                    </a:lnTo>
                    <a:lnTo>
                      <a:pt x="548" y="844"/>
                    </a:lnTo>
                    <a:lnTo>
                      <a:pt x="555" y="851"/>
                    </a:lnTo>
                    <a:lnTo>
                      <a:pt x="570" y="851"/>
                    </a:lnTo>
                    <a:lnTo>
                      <a:pt x="578" y="851"/>
                    </a:lnTo>
                    <a:lnTo>
                      <a:pt x="586" y="851"/>
                    </a:lnTo>
                    <a:lnTo>
                      <a:pt x="593" y="859"/>
                    </a:lnTo>
                    <a:lnTo>
                      <a:pt x="601" y="867"/>
                    </a:lnTo>
                    <a:lnTo>
                      <a:pt x="601" y="874"/>
                    </a:lnTo>
                    <a:lnTo>
                      <a:pt x="601" y="882"/>
                    </a:lnTo>
                    <a:lnTo>
                      <a:pt x="608" y="889"/>
                    </a:lnTo>
                    <a:lnTo>
                      <a:pt x="616" y="889"/>
                    </a:lnTo>
                    <a:lnTo>
                      <a:pt x="624" y="882"/>
                    </a:lnTo>
                    <a:lnTo>
                      <a:pt x="624" y="874"/>
                    </a:lnTo>
                    <a:lnTo>
                      <a:pt x="624" y="867"/>
                    </a:lnTo>
                    <a:lnTo>
                      <a:pt x="631" y="867"/>
                    </a:lnTo>
                    <a:lnTo>
                      <a:pt x="631" y="851"/>
                    </a:lnTo>
                    <a:lnTo>
                      <a:pt x="631" y="844"/>
                    </a:lnTo>
                    <a:lnTo>
                      <a:pt x="624" y="844"/>
                    </a:lnTo>
                    <a:lnTo>
                      <a:pt x="624" y="836"/>
                    </a:lnTo>
                    <a:lnTo>
                      <a:pt x="624" y="829"/>
                    </a:lnTo>
                    <a:lnTo>
                      <a:pt x="631" y="813"/>
                    </a:lnTo>
                    <a:lnTo>
                      <a:pt x="631" y="806"/>
                    </a:lnTo>
                    <a:lnTo>
                      <a:pt x="624" y="806"/>
                    </a:lnTo>
                    <a:lnTo>
                      <a:pt x="631" y="798"/>
                    </a:lnTo>
                    <a:lnTo>
                      <a:pt x="631" y="783"/>
                    </a:lnTo>
                    <a:lnTo>
                      <a:pt x="624" y="775"/>
                    </a:lnTo>
                    <a:lnTo>
                      <a:pt x="616" y="775"/>
                    </a:lnTo>
                    <a:lnTo>
                      <a:pt x="624" y="768"/>
                    </a:lnTo>
                    <a:lnTo>
                      <a:pt x="631" y="760"/>
                    </a:lnTo>
                    <a:lnTo>
                      <a:pt x="639" y="760"/>
                    </a:lnTo>
                    <a:lnTo>
                      <a:pt x="654" y="768"/>
                    </a:lnTo>
                    <a:lnTo>
                      <a:pt x="662" y="768"/>
                    </a:lnTo>
                    <a:lnTo>
                      <a:pt x="669" y="760"/>
                    </a:lnTo>
                    <a:lnTo>
                      <a:pt x="669" y="753"/>
                    </a:lnTo>
                    <a:lnTo>
                      <a:pt x="669" y="730"/>
                    </a:lnTo>
                    <a:lnTo>
                      <a:pt x="669" y="715"/>
                    </a:lnTo>
                    <a:lnTo>
                      <a:pt x="669" y="699"/>
                    </a:lnTo>
                    <a:lnTo>
                      <a:pt x="669" y="692"/>
                    </a:lnTo>
                    <a:lnTo>
                      <a:pt x="677" y="699"/>
                    </a:lnTo>
                    <a:lnTo>
                      <a:pt x="677" y="707"/>
                    </a:lnTo>
                    <a:lnTo>
                      <a:pt x="684" y="707"/>
                    </a:lnTo>
                    <a:lnTo>
                      <a:pt x="692" y="699"/>
                    </a:lnTo>
                    <a:lnTo>
                      <a:pt x="700" y="692"/>
                    </a:lnTo>
                    <a:lnTo>
                      <a:pt x="707" y="692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25" name="Freeform 1246"/>
              <p:cNvSpPr>
                <a:spLocks/>
              </p:cNvSpPr>
              <p:nvPr/>
            </p:nvSpPr>
            <p:spPr bwMode="auto">
              <a:xfrm>
                <a:off x="4221456" y="5621331"/>
                <a:ext cx="1162050" cy="1360485"/>
              </a:xfrm>
              <a:custGeom>
                <a:avLst/>
                <a:gdLst>
                  <a:gd name="T0" fmla="*/ 2147483647 w 906"/>
                  <a:gd name="T1" fmla="*/ 2147483647 h 1003"/>
                  <a:gd name="T2" fmla="*/ 2147483647 w 906"/>
                  <a:gd name="T3" fmla="*/ 2147483647 h 1003"/>
                  <a:gd name="T4" fmla="*/ 2147483647 w 906"/>
                  <a:gd name="T5" fmla="*/ 2147483647 h 1003"/>
                  <a:gd name="T6" fmla="*/ 2147483647 w 906"/>
                  <a:gd name="T7" fmla="*/ 2147483647 h 1003"/>
                  <a:gd name="T8" fmla="*/ 2147483647 w 906"/>
                  <a:gd name="T9" fmla="*/ 2147483647 h 1003"/>
                  <a:gd name="T10" fmla="*/ 2147483647 w 906"/>
                  <a:gd name="T11" fmla="*/ 2147483647 h 1003"/>
                  <a:gd name="T12" fmla="*/ 2147483647 w 906"/>
                  <a:gd name="T13" fmla="*/ 2147483647 h 1003"/>
                  <a:gd name="T14" fmla="*/ 2147483647 w 906"/>
                  <a:gd name="T15" fmla="*/ 2147483647 h 1003"/>
                  <a:gd name="T16" fmla="*/ 2147483647 w 906"/>
                  <a:gd name="T17" fmla="*/ 2147483647 h 1003"/>
                  <a:gd name="T18" fmla="*/ 2147483647 w 906"/>
                  <a:gd name="T19" fmla="*/ 2147483647 h 1003"/>
                  <a:gd name="T20" fmla="*/ 2147483647 w 906"/>
                  <a:gd name="T21" fmla="*/ 2147483647 h 1003"/>
                  <a:gd name="T22" fmla="*/ 2147483647 w 906"/>
                  <a:gd name="T23" fmla="*/ 2147483647 h 1003"/>
                  <a:gd name="T24" fmla="*/ 2147483647 w 906"/>
                  <a:gd name="T25" fmla="*/ 2147483647 h 1003"/>
                  <a:gd name="T26" fmla="*/ 2147483647 w 906"/>
                  <a:gd name="T27" fmla="*/ 2147483647 h 1003"/>
                  <a:gd name="T28" fmla="*/ 2147483647 w 906"/>
                  <a:gd name="T29" fmla="*/ 2147483647 h 1003"/>
                  <a:gd name="T30" fmla="*/ 2147483647 w 906"/>
                  <a:gd name="T31" fmla="*/ 2147483647 h 1003"/>
                  <a:gd name="T32" fmla="*/ 2147483647 w 906"/>
                  <a:gd name="T33" fmla="*/ 2147483647 h 1003"/>
                  <a:gd name="T34" fmla="*/ 2147483647 w 906"/>
                  <a:gd name="T35" fmla="*/ 2147483647 h 1003"/>
                  <a:gd name="T36" fmla="*/ 2147483647 w 906"/>
                  <a:gd name="T37" fmla="*/ 2147483647 h 1003"/>
                  <a:gd name="T38" fmla="*/ 2147483647 w 906"/>
                  <a:gd name="T39" fmla="*/ 2147483647 h 1003"/>
                  <a:gd name="T40" fmla="*/ 2147483647 w 906"/>
                  <a:gd name="T41" fmla="*/ 2147483647 h 1003"/>
                  <a:gd name="T42" fmla="*/ 2147483647 w 906"/>
                  <a:gd name="T43" fmla="*/ 2147483647 h 1003"/>
                  <a:gd name="T44" fmla="*/ 2147483647 w 906"/>
                  <a:gd name="T45" fmla="*/ 2147483647 h 1003"/>
                  <a:gd name="T46" fmla="*/ 2147483647 w 906"/>
                  <a:gd name="T47" fmla="*/ 2147483647 h 1003"/>
                  <a:gd name="T48" fmla="*/ 2147483647 w 906"/>
                  <a:gd name="T49" fmla="*/ 2147483647 h 1003"/>
                  <a:gd name="T50" fmla="*/ 2147483647 w 906"/>
                  <a:gd name="T51" fmla="*/ 2147483647 h 1003"/>
                  <a:gd name="T52" fmla="*/ 2147483647 w 906"/>
                  <a:gd name="T53" fmla="*/ 2147483647 h 1003"/>
                  <a:gd name="T54" fmla="*/ 2147483647 w 906"/>
                  <a:gd name="T55" fmla="*/ 2147483647 h 1003"/>
                  <a:gd name="T56" fmla="*/ 2147483647 w 906"/>
                  <a:gd name="T57" fmla="*/ 2147483647 h 1003"/>
                  <a:gd name="T58" fmla="*/ 2147483647 w 906"/>
                  <a:gd name="T59" fmla="*/ 2147483647 h 1003"/>
                  <a:gd name="T60" fmla="*/ 2147483647 w 906"/>
                  <a:gd name="T61" fmla="*/ 2147483647 h 1003"/>
                  <a:gd name="T62" fmla="*/ 2147483647 w 906"/>
                  <a:gd name="T63" fmla="*/ 2147483647 h 1003"/>
                  <a:gd name="T64" fmla="*/ 2147483647 w 906"/>
                  <a:gd name="T65" fmla="*/ 2147483647 h 1003"/>
                  <a:gd name="T66" fmla="*/ 2147483647 w 906"/>
                  <a:gd name="T67" fmla="*/ 2147483647 h 1003"/>
                  <a:gd name="T68" fmla="*/ 2147483647 w 906"/>
                  <a:gd name="T69" fmla="*/ 2147483647 h 1003"/>
                  <a:gd name="T70" fmla="*/ 2147483647 w 906"/>
                  <a:gd name="T71" fmla="*/ 2147483647 h 1003"/>
                  <a:gd name="T72" fmla="*/ 2147483647 w 906"/>
                  <a:gd name="T73" fmla="*/ 2147483647 h 1003"/>
                  <a:gd name="T74" fmla="*/ 2147483647 w 906"/>
                  <a:gd name="T75" fmla="*/ 2147483647 h 1003"/>
                  <a:gd name="T76" fmla="*/ 2147483647 w 906"/>
                  <a:gd name="T77" fmla="*/ 2147483647 h 1003"/>
                  <a:gd name="T78" fmla="*/ 2147483647 w 906"/>
                  <a:gd name="T79" fmla="*/ 2147483647 h 1003"/>
                  <a:gd name="T80" fmla="*/ 2147483647 w 906"/>
                  <a:gd name="T81" fmla="*/ 2147483647 h 1003"/>
                  <a:gd name="T82" fmla="*/ 2147483647 w 906"/>
                  <a:gd name="T83" fmla="*/ 2147483647 h 1003"/>
                  <a:gd name="T84" fmla="*/ 2147483647 w 906"/>
                  <a:gd name="T85" fmla="*/ 2147483647 h 1003"/>
                  <a:gd name="T86" fmla="*/ 2147483647 w 906"/>
                  <a:gd name="T87" fmla="*/ 2147483647 h 1003"/>
                  <a:gd name="T88" fmla="*/ 2147483647 w 906"/>
                  <a:gd name="T89" fmla="*/ 2147483647 h 1003"/>
                  <a:gd name="T90" fmla="*/ 2147483647 w 906"/>
                  <a:gd name="T91" fmla="*/ 2147483647 h 1003"/>
                  <a:gd name="T92" fmla="*/ 2147483647 w 906"/>
                  <a:gd name="T93" fmla="*/ 2147483647 h 1003"/>
                  <a:gd name="T94" fmla="*/ 2147483647 w 906"/>
                  <a:gd name="T95" fmla="*/ 2147483647 h 1003"/>
                  <a:gd name="T96" fmla="*/ 2147483647 w 906"/>
                  <a:gd name="T97" fmla="*/ 2147483647 h 1003"/>
                  <a:gd name="T98" fmla="*/ 2147483647 w 906"/>
                  <a:gd name="T99" fmla="*/ 2147483647 h 1003"/>
                  <a:gd name="T100" fmla="*/ 2147483647 w 906"/>
                  <a:gd name="T101" fmla="*/ 2147483647 h 1003"/>
                  <a:gd name="T102" fmla="*/ 2147483647 w 906"/>
                  <a:gd name="T103" fmla="*/ 2147483647 h 1003"/>
                  <a:gd name="T104" fmla="*/ 2147483647 w 906"/>
                  <a:gd name="T105" fmla="*/ 2147483647 h 1003"/>
                  <a:gd name="T106" fmla="*/ 2147483647 w 906"/>
                  <a:gd name="T107" fmla="*/ 2147483647 h 1003"/>
                  <a:gd name="T108" fmla="*/ 2147483647 w 906"/>
                  <a:gd name="T109" fmla="*/ 2147483647 h 1003"/>
                  <a:gd name="T110" fmla="*/ 2147483647 w 906"/>
                  <a:gd name="T111" fmla="*/ 2147483647 h 1003"/>
                  <a:gd name="T112" fmla="*/ 2147483647 w 906"/>
                  <a:gd name="T113" fmla="*/ 2147483647 h 1003"/>
                  <a:gd name="T114" fmla="*/ 2147483647 w 906"/>
                  <a:gd name="T115" fmla="*/ 2147483647 h 1003"/>
                  <a:gd name="T116" fmla="*/ 2147483647 w 906"/>
                  <a:gd name="T117" fmla="*/ 2147483647 h 1003"/>
                  <a:gd name="T118" fmla="*/ 2147483647 w 906"/>
                  <a:gd name="T119" fmla="*/ 2147483647 h 100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906"/>
                  <a:gd name="T181" fmla="*/ 0 h 1003"/>
                  <a:gd name="T182" fmla="*/ 906 w 906"/>
                  <a:gd name="T183" fmla="*/ 1003 h 1003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906" h="1003">
                    <a:moveTo>
                      <a:pt x="305" y="0"/>
                    </a:moveTo>
                    <a:lnTo>
                      <a:pt x="297" y="7"/>
                    </a:lnTo>
                    <a:lnTo>
                      <a:pt x="282" y="15"/>
                    </a:lnTo>
                    <a:lnTo>
                      <a:pt x="274" y="23"/>
                    </a:lnTo>
                    <a:lnTo>
                      <a:pt x="259" y="30"/>
                    </a:lnTo>
                    <a:lnTo>
                      <a:pt x="244" y="30"/>
                    </a:lnTo>
                    <a:lnTo>
                      <a:pt x="236" y="30"/>
                    </a:lnTo>
                    <a:lnTo>
                      <a:pt x="229" y="23"/>
                    </a:lnTo>
                    <a:lnTo>
                      <a:pt x="213" y="23"/>
                    </a:lnTo>
                    <a:lnTo>
                      <a:pt x="206" y="23"/>
                    </a:lnTo>
                    <a:lnTo>
                      <a:pt x="198" y="30"/>
                    </a:lnTo>
                    <a:lnTo>
                      <a:pt x="198" y="45"/>
                    </a:lnTo>
                    <a:lnTo>
                      <a:pt x="198" y="53"/>
                    </a:lnTo>
                    <a:lnTo>
                      <a:pt x="206" y="61"/>
                    </a:lnTo>
                    <a:lnTo>
                      <a:pt x="198" y="68"/>
                    </a:lnTo>
                    <a:lnTo>
                      <a:pt x="191" y="68"/>
                    </a:lnTo>
                    <a:lnTo>
                      <a:pt x="191" y="76"/>
                    </a:lnTo>
                    <a:lnTo>
                      <a:pt x="198" y="91"/>
                    </a:lnTo>
                    <a:lnTo>
                      <a:pt x="206" y="99"/>
                    </a:lnTo>
                    <a:lnTo>
                      <a:pt x="213" y="106"/>
                    </a:lnTo>
                    <a:lnTo>
                      <a:pt x="206" y="114"/>
                    </a:lnTo>
                    <a:lnTo>
                      <a:pt x="191" y="121"/>
                    </a:lnTo>
                    <a:lnTo>
                      <a:pt x="175" y="121"/>
                    </a:lnTo>
                    <a:lnTo>
                      <a:pt x="160" y="129"/>
                    </a:lnTo>
                    <a:lnTo>
                      <a:pt x="153" y="129"/>
                    </a:lnTo>
                    <a:lnTo>
                      <a:pt x="145" y="121"/>
                    </a:lnTo>
                    <a:lnTo>
                      <a:pt x="137" y="121"/>
                    </a:lnTo>
                    <a:lnTo>
                      <a:pt x="130" y="121"/>
                    </a:lnTo>
                    <a:lnTo>
                      <a:pt x="99" y="129"/>
                    </a:lnTo>
                    <a:lnTo>
                      <a:pt x="84" y="129"/>
                    </a:lnTo>
                    <a:lnTo>
                      <a:pt x="77" y="129"/>
                    </a:lnTo>
                    <a:lnTo>
                      <a:pt x="69" y="121"/>
                    </a:lnTo>
                    <a:lnTo>
                      <a:pt x="61" y="129"/>
                    </a:lnTo>
                    <a:lnTo>
                      <a:pt x="61" y="144"/>
                    </a:lnTo>
                    <a:lnTo>
                      <a:pt x="54" y="152"/>
                    </a:lnTo>
                    <a:lnTo>
                      <a:pt x="54" y="159"/>
                    </a:lnTo>
                    <a:lnTo>
                      <a:pt x="46" y="159"/>
                    </a:lnTo>
                    <a:lnTo>
                      <a:pt x="38" y="159"/>
                    </a:lnTo>
                    <a:lnTo>
                      <a:pt x="31" y="159"/>
                    </a:lnTo>
                    <a:lnTo>
                      <a:pt x="31" y="167"/>
                    </a:lnTo>
                    <a:lnTo>
                      <a:pt x="31" y="175"/>
                    </a:lnTo>
                    <a:lnTo>
                      <a:pt x="31" y="182"/>
                    </a:lnTo>
                    <a:lnTo>
                      <a:pt x="31" y="190"/>
                    </a:lnTo>
                    <a:lnTo>
                      <a:pt x="23" y="197"/>
                    </a:lnTo>
                    <a:lnTo>
                      <a:pt x="16" y="197"/>
                    </a:lnTo>
                    <a:lnTo>
                      <a:pt x="8" y="205"/>
                    </a:lnTo>
                    <a:lnTo>
                      <a:pt x="8" y="213"/>
                    </a:lnTo>
                    <a:lnTo>
                      <a:pt x="8" y="220"/>
                    </a:lnTo>
                    <a:lnTo>
                      <a:pt x="8" y="228"/>
                    </a:lnTo>
                    <a:lnTo>
                      <a:pt x="8" y="235"/>
                    </a:lnTo>
                    <a:lnTo>
                      <a:pt x="8" y="243"/>
                    </a:lnTo>
                    <a:lnTo>
                      <a:pt x="0" y="251"/>
                    </a:lnTo>
                    <a:lnTo>
                      <a:pt x="8" y="258"/>
                    </a:lnTo>
                    <a:lnTo>
                      <a:pt x="16" y="266"/>
                    </a:lnTo>
                    <a:lnTo>
                      <a:pt x="23" y="273"/>
                    </a:lnTo>
                    <a:lnTo>
                      <a:pt x="23" y="281"/>
                    </a:lnTo>
                    <a:lnTo>
                      <a:pt x="31" y="289"/>
                    </a:lnTo>
                    <a:lnTo>
                      <a:pt x="31" y="296"/>
                    </a:lnTo>
                    <a:lnTo>
                      <a:pt x="46" y="296"/>
                    </a:lnTo>
                    <a:lnTo>
                      <a:pt x="61" y="296"/>
                    </a:lnTo>
                    <a:lnTo>
                      <a:pt x="69" y="296"/>
                    </a:lnTo>
                    <a:lnTo>
                      <a:pt x="77" y="304"/>
                    </a:lnTo>
                    <a:lnTo>
                      <a:pt x="77" y="311"/>
                    </a:lnTo>
                    <a:lnTo>
                      <a:pt x="92" y="311"/>
                    </a:lnTo>
                    <a:lnTo>
                      <a:pt x="99" y="319"/>
                    </a:lnTo>
                    <a:lnTo>
                      <a:pt x="107" y="327"/>
                    </a:lnTo>
                    <a:lnTo>
                      <a:pt x="115" y="334"/>
                    </a:lnTo>
                    <a:lnTo>
                      <a:pt x="122" y="342"/>
                    </a:lnTo>
                    <a:lnTo>
                      <a:pt x="130" y="349"/>
                    </a:lnTo>
                    <a:lnTo>
                      <a:pt x="130" y="357"/>
                    </a:lnTo>
                    <a:lnTo>
                      <a:pt x="130" y="365"/>
                    </a:lnTo>
                    <a:lnTo>
                      <a:pt x="130" y="372"/>
                    </a:lnTo>
                    <a:lnTo>
                      <a:pt x="137" y="372"/>
                    </a:lnTo>
                    <a:lnTo>
                      <a:pt x="137" y="380"/>
                    </a:lnTo>
                    <a:lnTo>
                      <a:pt x="137" y="387"/>
                    </a:lnTo>
                    <a:lnTo>
                      <a:pt x="130" y="395"/>
                    </a:lnTo>
                    <a:lnTo>
                      <a:pt x="122" y="403"/>
                    </a:lnTo>
                    <a:lnTo>
                      <a:pt x="115" y="403"/>
                    </a:lnTo>
                    <a:lnTo>
                      <a:pt x="107" y="410"/>
                    </a:lnTo>
                    <a:lnTo>
                      <a:pt x="99" y="418"/>
                    </a:lnTo>
                    <a:lnTo>
                      <a:pt x="107" y="425"/>
                    </a:lnTo>
                    <a:lnTo>
                      <a:pt x="115" y="425"/>
                    </a:lnTo>
                    <a:lnTo>
                      <a:pt x="122" y="433"/>
                    </a:lnTo>
                    <a:lnTo>
                      <a:pt x="122" y="448"/>
                    </a:lnTo>
                    <a:lnTo>
                      <a:pt x="122" y="456"/>
                    </a:lnTo>
                    <a:lnTo>
                      <a:pt x="130" y="463"/>
                    </a:lnTo>
                    <a:lnTo>
                      <a:pt x="137" y="471"/>
                    </a:lnTo>
                    <a:lnTo>
                      <a:pt x="137" y="479"/>
                    </a:lnTo>
                    <a:lnTo>
                      <a:pt x="137" y="486"/>
                    </a:lnTo>
                    <a:lnTo>
                      <a:pt x="145" y="494"/>
                    </a:lnTo>
                    <a:lnTo>
                      <a:pt x="145" y="509"/>
                    </a:lnTo>
                    <a:lnTo>
                      <a:pt x="145" y="517"/>
                    </a:lnTo>
                    <a:lnTo>
                      <a:pt x="145" y="524"/>
                    </a:lnTo>
                    <a:lnTo>
                      <a:pt x="145" y="532"/>
                    </a:lnTo>
                    <a:lnTo>
                      <a:pt x="137" y="539"/>
                    </a:lnTo>
                    <a:lnTo>
                      <a:pt x="145" y="539"/>
                    </a:lnTo>
                    <a:lnTo>
                      <a:pt x="153" y="547"/>
                    </a:lnTo>
                    <a:lnTo>
                      <a:pt x="160" y="547"/>
                    </a:lnTo>
                    <a:lnTo>
                      <a:pt x="168" y="554"/>
                    </a:lnTo>
                    <a:lnTo>
                      <a:pt x="168" y="562"/>
                    </a:lnTo>
                    <a:lnTo>
                      <a:pt x="168" y="570"/>
                    </a:lnTo>
                    <a:lnTo>
                      <a:pt x="168" y="577"/>
                    </a:lnTo>
                    <a:lnTo>
                      <a:pt x="168" y="585"/>
                    </a:lnTo>
                    <a:lnTo>
                      <a:pt x="175" y="592"/>
                    </a:lnTo>
                    <a:lnTo>
                      <a:pt x="183" y="600"/>
                    </a:lnTo>
                    <a:lnTo>
                      <a:pt x="191" y="608"/>
                    </a:lnTo>
                    <a:lnTo>
                      <a:pt x="183" y="615"/>
                    </a:lnTo>
                    <a:lnTo>
                      <a:pt x="183" y="623"/>
                    </a:lnTo>
                    <a:lnTo>
                      <a:pt x="183" y="630"/>
                    </a:lnTo>
                    <a:lnTo>
                      <a:pt x="175" y="638"/>
                    </a:lnTo>
                    <a:lnTo>
                      <a:pt x="168" y="646"/>
                    </a:lnTo>
                    <a:lnTo>
                      <a:pt x="168" y="653"/>
                    </a:lnTo>
                    <a:lnTo>
                      <a:pt x="175" y="661"/>
                    </a:lnTo>
                    <a:lnTo>
                      <a:pt x="175" y="668"/>
                    </a:lnTo>
                    <a:lnTo>
                      <a:pt x="183" y="676"/>
                    </a:lnTo>
                    <a:lnTo>
                      <a:pt x="191" y="691"/>
                    </a:lnTo>
                    <a:lnTo>
                      <a:pt x="183" y="699"/>
                    </a:lnTo>
                    <a:lnTo>
                      <a:pt x="175" y="706"/>
                    </a:lnTo>
                    <a:lnTo>
                      <a:pt x="175" y="714"/>
                    </a:lnTo>
                    <a:lnTo>
                      <a:pt x="175" y="722"/>
                    </a:lnTo>
                    <a:lnTo>
                      <a:pt x="175" y="729"/>
                    </a:lnTo>
                    <a:lnTo>
                      <a:pt x="183" y="729"/>
                    </a:lnTo>
                    <a:lnTo>
                      <a:pt x="198" y="729"/>
                    </a:lnTo>
                    <a:lnTo>
                      <a:pt x="206" y="744"/>
                    </a:lnTo>
                    <a:lnTo>
                      <a:pt x="206" y="752"/>
                    </a:lnTo>
                    <a:lnTo>
                      <a:pt x="213" y="760"/>
                    </a:lnTo>
                    <a:lnTo>
                      <a:pt x="229" y="760"/>
                    </a:lnTo>
                    <a:lnTo>
                      <a:pt x="236" y="760"/>
                    </a:lnTo>
                    <a:lnTo>
                      <a:pt x="244" y="767"/>
                    </a:lnTo>
                    <a:lnTo>
                      <a:pt x="244" y="775"/>
                    </a:lnTo>
                    <a:lnTo>
                      <a:pt x="252" y="782"/>
                    </a:lnTo>
                    <a:lnTo>
                      <a:pt x="252" y="798"/>
                    </a:lnTo>
                    <a:lnTo>
                      <a:pt x="244" y="805"/>
                    </a:lnTo>
                    <a:lnTo>
                      <a:pt x="236" y="813"/>
                    </a:lnTo>
                    <a:lnTo>
                      <a:pt x="229" y="820"/>
                    </a:lnTo>
                    <a:lnTo>
                      <a:pt x="229" y="828"/>
                    </a:lnTo>
                    <a:lnTo>
                      <a:pt x="236" y="828"/>
                    </a:lnTo>
                    <a:lnTo>
                      <a:pt x="244" y="836"/>
                    </a:lnTo>
                    <a:lnTo>
                      <a:pt x="244" y="843"/>
                    </a:lnTo>
                    <a:lnTo>
                      <a:pt x="244" y="858"/>
                    </a:lnTo>
                    <a:lnTo>
                      <a:pt x="236" y="889"/>
                    </a:lnTo>
                    <a:lnTo>
                      <a:pt x="244" y="889"/>
                    </a:lnTo>
                    <a:lnTo>
                      <a:pt x="252" y="889"/>
                    </a:lnTo>
                    <a:lnTo>
                      <a:pt x="252" y="896"/>
                    </a:lnTo>
                    <a:lnTo>
                      <a:pt x="252" y="904"/>
                    </a:lnTo>
                    <a:lnTo>
                      <a:pt x="259" y="904"/>
                    </a:lnTo>
                    <a:lnTo>
                      <a:pt x="267" y="904"/>
                    </a:lnTo>
                    <a:lnTo>
                      <a:pt x="274" y="904"/>
                    </a:lnTo>
                    <a:lnTo>
                      <a:pt x="282" y="904"/>
                    </a:lnTo>
                    <a:lnTo>
                      <a:pt x="290" y="912"/>
                    </a:lnTo>
                    <a:lnTo>
                      <a:pt x="305" y="919"/>
                    </a:lnTo>
                    <a:lnTo>
                      <a:pt x="312" y="919"/>
                    </a:lnTo>
                    <a:lnTo>
                      <a:pt x="320" y="912"/>
                    </a:lnTo>
                    <a:lnTo>
                      <a:pt x="335" y="912"/>
                    </a:lnTo>
                    <a:lnTo>
                      <a:pt x="335" y="919"/>
                    </a:lnTo>
                    <a:lnTo>
                      <a:pt x="343" y="919"/>
                    </a:lnTo>
                    <a:lnTo>
                      <a:pt x="350" y="927"/>
                    </a:lnTo>
                    <a:lnTo>
                      <a:pt x="358" y="934"/>
                    </a:lnTo>
                    <a:lnTo>
                      <a:pt x="366" y="934"/>
                    </a:lnTo>
                    <a:lnTo>
                      <a:pt x="373" y="927"/>
                    </a:lnTo>
                    <a:lnTo>
                      <a:pt x="381" y="934"/>
                    </a:lnTo>
                    <a:lnTo>
                      <a:pt x="388" y="927"/>
                    </a:lnTo>
                    <a:lnTo>
                      <a:pt x="396" y="919"/>
                    </a:lnTo>
                    <a:lnTo>
                      <a:pt x="411" y="912"/>
                    </a:lnTo>
                    <a:lnTo>
                      <a:pt x="419" y="904"/>
                    </a:lnTo>
                    <a:lnTo>
                      <a:pt x="426" y="904"/>
                    </a:lnTo>
                    <a:lnTo>
                      <a:pt x="434" y="896"/>
                    </a:lnTo>
                    <a:lnTo>
                      <a:pt x="442" y="896"/>
                    </a:lnTo>
                    <a:lnTo>
                      <a:pt x="449" y="896"/>
                    </a:lnTo>
                    <a:lnTo>
                      <a:pt x="457" y="896"/>
                    </a:lnTo>
                    <a:lnTo>
                      <a:pt x="472" y="904"/>
                    </a:lnTo>
                    <a:lnTo>
                      <a:pt x="480" y="904"/>
                    </a:lnTo>
                    <a:lnTo>
                      <a:pt x="480" y="912"/>
                    </a:lnTo>
                    <a:lnTo>
                      <a:pt x="480" y="919"/>
                    </a:lnTo>
                    <a:lnTo>
                      <a:pt x="480" y="927"/>
                    </a:lnTo>
                    <a:lnTo>
                      <a:pt x="487" y="927"/>
                    </a:lnTo>
                    <a:lnTo>
                      <a:pt x="495" y="934"/>
                    </a:lnTo>
                    <a:lnTo>
                      <a:pt x="503" y="942"/>
                    </a:lnTo>
                    <a:lnTo>
                      <a:pt x="503" y="950"/>
                    </a:lnTo>
                    <a:lnTo>
                      <a:pt x="503" y="957"/>
                    </a:lnTo>
                    <a:lnTo>
                      <a:pt x="510" y="957"/>
                    </a:lnTo>
                    <a:lnTo>
                      <a:pt x="510" y="950"/>
                    </a:lnTo>
                    <a:lnTo>
                      <a:pt x="518" y="942"/>
                    </a:lnTo>
                    <a:lnTo>
                      <a:pt x="525" y="942"/>
                    </a:lnTo>
                    <a:lnTo>
                      <a:pt x="533" y="942"/>
                    </a:lnTo>
                    <a:lnTo>
                      <a:pt x="541" y="950"/>
                    </a:lnTo>
                    <a:lnTo>
                      <a:pt x="548" y="950"/>
                    </a:lnTo>
                    <a:lnTo>
                      <a:pt x="548" y="965"/>
                    </a:lnTo>
                    <a:lnTo>
                      <a:pt x="556" y="972"/>
                    </a:lnTo>
                    <a:lnTo>
                      <a:pt x="556" y="980"/>
                    </a:lnTo>
                    <a:lnTo>
                      <a:pt x="548" y="988"/>
                    </a:lnTo>
                    <a:lnTo>
                      <a:pt x="556" y="995"/>
                    </a:lnTo>
                    <a:lnTo>
                      <a:pt x="563" y="1003"/>
                    </a:lnTo>
                    <a:lnTo>
                      <a:pt x="571" y="1003"/>
                    </a:lnTo>
                    <a:lnTo>
                      <a:pt x="571" y="995"/>
                    </a:lnTo>
                    <a:lnTo>
                      <a:pt x="579" y="988"/>
                    </a:lnTo>
                    <a:lnTo>
                      <a:pt x="586" y="980"/>
                    </a:lnTo>
                    <a:lnTo>
                      <a:pt x="586" y="972"/>
                    </a:lnTo>
                    <a:lnTo>
                      <a:pt x="586" y="965"/>
                    </a:lnTo>
                    <a:lnTo>
                      <a:pt x="594" y="965"/>
                    </a:lnTo>
                    <a:lnTo>
                      <a:pt x="609" y="965"/>
                    </a:lnTo>
                    <a:lnTo>
                      <a:pt x="624" y="965"/>
                    </a:lnTo>
                    <a:lnTo>
                      <a:pt x="601" y="942"/>
                    </a:lnTo>
                    <a:lnTo>
                      <a:pt x="586" y="919"/>
                    </a:lnTo>
                    <a:lnTo>
                      <a:pt x="579" y="904"/>
                    </a:lnTo>
                    <a:lnTo>
                      <a:pt x="571" y="904"/>
                    </a:lnTo>
                    <a:lnTo>
                      <a:pt x="563" y="851"/>
                    </a:lnTo>
                    <a:lnTo>
                      <a:pt x="563" y="805"/>
                    </a:lnTo>
                    <a:lnTo>
                      <a:pt x="571" y="798"/>
                    </a:lnTo>
                    <a:lnTo>
                      <a:pt x="579" y="798"/>
                    </a:lnTo>
                    <a:lnTo>
                      <a:pt x="594" y="790"/>
                    </a:lnTo>
                    <a:lnTo>
                      <a:pt x="609" y="775"/>
                    </a:lnTo>
                    <a:lnTo>
                      <a:pt x="624" y="760"/>
                    </a:lnTo>
                    <a:lnTo>
                      <a:pt x="639" y="737"/>
                    </a:lnTo>
                    <a:lnTo>
                      <a:pt x="655" y="714"/>
                    </a:lnTo>
                    <a:lnTo>
                      <a:pt x="662" y="691"/>
                    </a:lnTo>
                    <a:lnTo>
                      <a:pt x="670" y="676"/>
                    </a:lnTo>
                    <a:lnTo>
                      <a:pt x="678" y="653"/>
                    </a:lnTo>
                    <a:lnTo>
                      <a:pt x="678" y="646"/>
                    </a:lnTo>
                    <a:lnTo>
                      <a:pt x="685" y="630"/>
                    </a:lnTo>
                    <a:lnTo>
                      <a:pt x="693" y="623"/>
                    </a:lnTo>
                    <a:lnTo>
                      <a:pt x="685" y="608"/>
                    </a:lnTo>
                    <a:lnTo>
                      <a:pt x="685" y="600"/>
                    </a:lnTo>
                    <a:lnTo>
                      <a:pt x="685" y="585"/>
                    </a:lnTo>
                    <a:lnTo>
                      <a:pt x="693" y="577"/>
                    </a:lnTo>
                    <a:lnTo>
                      <a:pt x="700" y="570"/>
                    </a:lnTo>
                    <a:lnTo>
                      <a:pt x="716" y="554"/>
                    </a:lnTo>
                    <a:lnTo>
                      <a:pt x="738" y="547"/>
                    </a:lnTo>
                    <a:lnTo>
                      <a:pt x="754" y="539"/>
                    </a:lnTo>
                    <a:lnTo>
                      <a:pt x="769" y="532"/>
                    </a:lnTo>
                    <a:lnTo>
                      <a:pt x="784" y="532"/>
                    </a:lnTo>
                    <a:lnTo>
                      <a:pt x="807" y="524"/>
                    </a:lnTo>
                    <a:lnTo>
                      <a:pt x="822" y="524"/>
                    </a:lnTo>
                    <a:lnTo>
                      <a:pt x="837" y="517"/>
                    </a:lnTo>
                    <a:lnTo>
                      <a:pt x="853" y="524"/>
                    </a:lnTo>
                    <a:lnTo>
                      <a:pt x="860" y="524"/>
                    </a:lnTo>
                    <a:lnTo>
                      <a:pt x="875" y="524"/>
                    </a:lnTo>
                    <a:lnTo>
                      <a:pt x="883" y="532"/>
                    </a:lnTo>
                    <a:lnTo>
                      <a:pt x="891" y="517"/>
                    </a:lnTo>
                    <a:lnTo>
                      <a:pt x="898" y="501"/>
                    </a:lnTo>
                    <a:lnTo>
                      <a:pt x="898" y="494"/>
                    </a:lnTo>
                    <a:lnTo>
                      <a:pt x="898" y="486"/>
                    </a:lnTo>
                    <a:lnTo>
                      <a:pt x="898" y="479"/>
                    </a:lnTo>
                    <a:lnTo>
                      <a:pt x="891" y="471"/>
                    </a:lnTo>
                    <a:lnTo>
                      <a:pt x="891" y="463"/>
                    </a:lnTo>
                    <a:lnTo>
                      <a:pt x="883" y="448"/>
                    </a:lnTo>
                    <a:lnTo>
                      <a:pt x="883" y="433"/>
                    </a:lnTo>
                    <a:lnTo>
                      <a:pt x="891" y="425"/>
                    </a:lnTo>
                    <a:lnTo>
                      <a:pt x="898" y="425"/>
                    </a:lnTo>
                    <a:lnTo>
                      <a:pt x="898" y="418"/>
                    </a:lnTo>
                    <a:lnTo>
                      <a:pt x="906" y="410"/>
                    </a:lnTo>
                    <a:lnTo>
                      <a:pt x="898" y="403"/>
                    </a:lnTo>
                    <a:lnTo>
                      <a:pt x="883" y="403"/>
                    </a:lnTo>
                    <a:lnTo>
                      <a:pt x="868" y="403"/>
                    </a:lnTo>
                    <a:lnTo>
                      <a:pt x="860" y="410"/>
                    </a:lnTo>
                    <a:lnTo>
                      <a:pt x="853" y="418"/>
                    </a:lnTo>
                    <a:lnTo>
                      <a:pt x="845" y="425"/>
                    </a:lnTo>
                    <a:lnTo>
                      <a:pt x="837" y="425"/>
                    </a:lnTo>
                    <a:lnTo>
                      <a:pt x="837" y="433"/>
                    </a:lnTo>
                    <a:lnTo>
                      <a:pt x="830" y="448"/>
                    </a:lnTo>
                    <a:lnTo>
                      <a:pt x="822" y="456"/>
                    </a:lnTo>
                    <a:lnTo>
                      <a:pt x="814" y="463"/>
                    </a:lnTo>
                    <a:lnTo>
                      <a:pt x="807" y="456"/>
                    </a:lnTo>
                    <a:lnTo>
                      <a:pt x="807" y="448"/>
                    </a:lnTo>
                    <a:lnTo>
                      <a:pt x="799" y="441"/>
                    </a:lnTo>
                    <a:lnTo>
                      <a:pt x="807" y="425"/>
                    </a:lnTo>
                    <a:lnTo>
                      <a:pt x="807" y="418"/>
                    </a:lnTo>
                    <a:lnTo>
                      <a:pt x="799" y="410"/>
                    </a:lnTo>
                    <a:lnTo>
                      <a:pt x="784" y="410"/>
                    </a:lnTo>
                    <a:lnTo>
                      <a:pt x="784" y="403"/>
                    </a:lnTo>
                    <a:lnTo>
                      <a:pt x="769" y="403"/>
                    </a:lnTo>
                    <a:lnTo>
                      <a:pt x="761" y="403"/>
                    </a:lnTo>
                    <a:lnTo>
                      <a:pt x="761" y="395"/>
                    </a:lnTo>
                    <a:lnTo>
                      <a:pt x="761" y="380"/>
                    </a:lnTo>
                    <a:lnTo>
                      <a:pt x="761" y="372"/>
                    </a:lnTo>
                    <a:lnTo>
                      <a:pt x="769" y="357"/>
                    </a:lnTo>
                    <a:lnTo>
                      <a:pt x="761" y="357"/>
                    </a:lnTo>
                    <a:lnTo>
                      <a:pt x="761" y="349"/>
                    </a:lnTo>
                    <a:lnTo>
                      <a:pt x="754" y="349"/>
                    </a:lnTo>
                    <a:lnTo>
                      <a:pt x="746" y="357"/>
                    </a:lnTo>
                    <a:lnTo>
                      <a:pt x="738" y="357"/>
                    </a:lnTo>
                    <a:lnTo>
                      <a:pt x="731" y="357"/>
                    </a:lnTo>
                    <a:lnTo>
                      <a:pt x="731" y="342"/>
                    </a:lnTo>
                    <a:lnTo>
                      <a:pt x="731" y="327"/>
                    </a:lnTo>
                    <a:lnTo>
                      <a:pt x="738" y="311"/>
                    </a:lnTo>
                    <a:lnTo>
                      <a:pt x="738" y="304"/>
                    </a:lnTo>
                    <a:lnTo>
                      <a:pt x="746" y="289"/>
                    </a:lnTo>
                    <a:lnTo>
                      <a:pt x="738" y="289"/>
                    </a:lnTo>
                    <a:lnTo>
                      <a:pt x="731" y="281"/>
                    </a:lnTo>
                    <a:lnTo>
                      <a:pt x="723" y="273"/>
                    </a:lnTo>
                    <a:lnTo>
                      <a:pt x="738" y="266"/>
                    </a:lnTo>
                    <a:lnTo>
                      <a:pt x="738" y="258"/>
                    </a:lnTo>
                    <a:lnTo>
                      <a:pt x="738" y="251"/>
                    </a:lnTo>
                    <a:lnTo>
                      <a:pt x="731" y="251"/>
                    </a:lnTo>
                    <a:lnTo>
                      <a:pt x="716" y="258"/>
                    </a:lnTo>
                    <a:lnTo>
                      <a:pt x="708" y="258"/>
                    </a:lnTo>
                    <a:lnTo>
                      <a:pt x="693" y="266"/>
                    </a:lnTo>
                    <a:lnTo>
                      <a:pt x="678" y="266"/>
                    </a:lnTo>
                    <a:lnTo>
                      <a:pt x="670" y="266"/>
                    </a:lnTo>
                    <a:lnTo>
                      <a:pt x="662" y="258"/>
                    </a:lnTo>
                    <a:lnTo>
                      <a:pt x="662" y="251"/>
                    </a:lnTo>
                    <a:lnTo>
                      <a:pt x="662" y="243"/>
                    </a:lnTo>
                    <a:lnTo>
                      <a:pt x="670" y="228"/>
                    </a:lnTo>
                    <a:lnTo>
                      <a:pt x="678" y="228"/>
                    </a:lnTo>
                    <a:lnTo>
                      <a:pt x="685" y="220"/>
                    </a:lnTo>
                    <a:lnTo>
                      <a:pt x="685" y="205"/>
                    </a:lnTo>
                    <a:lnTo>
                      <a:pt x="678" y="197"/>
                    </a:lnTo>
                    <a:lnTo>
                      <a:pt x="662" y="190"/>
                    </a:lnTo>
                    <a:lnTo>
                      <a:pt x="655" y="182"/>
                    </a:lnTo>
                    <a:lnTo>
                      <a:pt x="647" y="190"/>
                    </a:lnTo>
                    <a:lnTo>
                      <a:pt x="639" y="190"/>
                    </a:lnTo>
                    <a:lnTo>
                      <a:pt x="624" y="190"/>
                    </a:lnTo>
                    <a:lnTo>
                      <a:pt x="609" y="197"/>
                    </a:lnTo>
                    <a:lnTo>
                      <a:pt x="601" y="190"/>
                    </a:lnTo>
                    <a:lnTo>
                      <a:pt x="601" y="182"/>
                    </a:lnTo>
                    <a:lnTo>
                      <a:pt x="594" y="175"/>
                    </a:lnTo>
                    <a:lnTo>
                      <a:pt x="594" y="167"/>
                    </a:lnTo>
                    <a:lnTo>
                      <a:pt x="586" y="159"/>
                    </a:lnTo>
                    <a:lnTo>
                      <a:pt x="586" y="152"/>
                    </a:lnTo>
                    <a:lnTo>
                      <a:pt x="579" y="152"/>
                    </a:lnTo>
                    <a:lnTo>
                      <a:pt x="571" y="152"/>
                    </a:lnTo>
                    <a:lnTo>
                      <a:pt x="563" y="152"/>
                    </a:lnTo>
                    <a:lnTo>
                      <a:pt x="556" y="152"/>
                    </a:lnTo>
                    <a:lnTo>
                      <a:pt x="556" y="144"/>
                    </a:lnTo>
                    <a:lnTo>
                      <a:pt x="556" y="137"/>
                    </a:lnTo>
                    <a:lnTo>
                      <a:pt x="541" y="137"/>
                    </a:lnTo>
                    <a:lnTo>
                      <a:pt x="533" y="137"/>
                    </a:lnTo>
                    <a:lnTo>
                      <a:pt x="525" y="129"/>
                    </a:lnTo>
                    <a:lnTo>
                      <a:pt x="518" y="129"/>
                    </a:lnTo>
                    <a:lnTo>
                      <a:pt x="510" y="129"/>
                    </a:lnTo>
                    <a:lnTo>
                      <a:pt x="503" y="129"/>
                    </a:lnTo>
                    <a:lnTo>
                      <a:pt x="495" y="129"/>
                    </a:lnTo>
                    <a:lnTo>
                      <a:pt x="487" y="137"/>
                    </a:lnTo>
                    <a:lnTo>
                      <a:pt x="487" y="121"/>
                    </a:lnTo>
                    <a:lnTo>
                      <a:pt x="487" y="114"/>
                    </a:lnTo>
                    <a:lnTo>
                      <a:pt x="480" y="106"/>
                    </a:lnTo>
                    <a:lnTo>
                      <a:pt x="480" y="99"/>
                    </a:lnTo>
                    <a:lnTo>
                      <a:pt x="480" y="91"/>
                    </a:lnTo>
                    <a:lnTo>
                      <a:pt x="480" y="83"/>
                    </a:lnTo>
                    <a:lnTo>
                      <a:pt x="480" y="68"/>
                    </a:lnTo>
                    <a:lnTo>
                      <a:pt x="465" y="53"/>
                    </a:lnTo>
                    <a:lnTo>
                      <a:pt x="457" y="38"/>
                    </a:lnTo>
                    <a:lnTo>
                      <a:pt x="442" y="30"/>
                    </a:lnTo>
                    <a:lnTo>
                      <a:pt x="419" y="23"/>
                    </a:lnTo>
                    <a:lnTo>
                      <a:pt x="404" y="23"/>
                    </a:lnTo>
                    <a:lnTo>
                      <a:pt x="396" y="23"/>
                    </a:lnTo>
                    <a:lnTo>
                      <a:pt x="381" y="30"/>
                    </a:lnTo>
                    <a:lnTo>
                      <a:pt x="373" y="45"/>
                    </a:lnTo>
                    <a:lnTo>
                      <a:pt x="373" y="53"/>
                    </a:lnTo>
                    <a:lnTo>
                      <a:pt x="381" y="61"/>
                    </a:lnTo>
                    <a:lnTo>
                      <a:pt x="373" y="61"/>
                    </a:lnTo>
                    <a:lnTo>
                      <a:pt x="366" y="61"/>
                    </a:lnTo>
                    <a:lnTo>
                      <a:pt x="358" y="61"/>
                    </a:lnTo>
                    <a:lnTo>
                      <a:pt x="350" y="53"/>
                    </a:lnTo>
                    <a:lnTo>
                      <a:pt x="343" y="45"/>
                    </a:lnTo>
                    <a:lnTo>
                      <a:pt x="335" y="45"/>
                    </a:lnTo>
                    <a:lnTo>
                      <a:pt x="312" y="61"/>
                    </a:lnTo>
                    <a:lnTo>
                      <a:pt x="305" y="53"/>
                    </a:lnTo>
                    <a:lnTo>
                      <a:pt x="305" y="45"/>
                    </a:lnTo>
                    <a:lnTo>
                      <a:pt x="312" y="38"/>
                    </a:lnTo>
                    <a:lnTo>
                      <a:pt x="320" y="38"/>
                    </a:lnTo>
                    <a:lnTo>
                      <a:pt x="312" y="23"/>
                    </a:lnTo>
                    <a:lnTo>
                      <a:pt x="312" y="15"/>
                    </a:lnTo>
                    <a:lnTo>
                      <a:pt x="305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44538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26" name="Freeform 1248"/>
              <p:cNvSpPr>
                <a:spLocks/>
              </p:cNvSpPr>
              <p:nvPr/>
            </p:nvSpPr>
            <p:spPr bwMode="auto">
              <a:xfrm>
                <a:off x="4513264" y="5227631"/>
                <a:ext cx="1676401" cy="1269998"/>
              </a:xfrm>
              <a:custGeom>
                <a:avLst/>
                <a:gdLst>
                  <a:gd name="T0" fmla="*/ 2147483647 w 1309"/>
                  <a:gd name="T1" fmla="*/ 2147483647 h 935"/>
                  <a:gd name="T2" fmla="*/ 2147483647 w 1309"/>
                  <a:gd name="T3" fmla="*/ 2147483647 h 935"/>
                  <a:gd name="T4" fmla="*/ 2147483647 w 1309"/>
                  <a:gd name="T5" fmla="*/ 2147483647 h 935"/>
                  <a:gd name="T6" fmla="*/ 2147483647 w 1309"/>
                  <a:gd name="T7" fmla="*/ 2147483647 h 935"/>
                  <a:gd name="T8" fmla="*/ 2147483647 w 1309"/>
                  <a:gd name="T9" fmla="*/ 2147483647 h 935"/>
                  <a:gd name="T10" fmla="*/ 2147483647 w 1309"/>
                  <a:gd name="T11" fmla="*/ 2147483647 h 935"/>
                  <a:gd name="T12" fmla="*/ 2147483647 w 1309"/>
                  <a:gd name="T13" fmla="*/ 2147483647 h 935"/>
                  <a:gd name="T14" fmla="*/ 2147483647 w 1309"/>
                  <a:gd name="T15" fmla="*/ 2147483647 h 935"/>
                  <a:gd name="T16" fmla="*/ 2147483647 w 1309"/>
                  <a:gd name="T17" fmla="*/ 2147483647 h 935"/>
                  <a:gd name="T18" fmla="*/ 2147483647 w 1309"/>
                  <a:gd name="T19" fmla="*/ 2147483647 h 935"/>
                  <a:gd name="T20" fmla="*/ 2147483647 w 1309"/>
                  <a:gd name="T21" fmla="*/ 2147483647 h 935"/>
                  <a:gd name="T22" fmla="*/ 2147483647 w 1309"/>
                  <a:gd name="T23" fmla="*/ 2147483647 h 935"/>
                  <a:gd name="T24" fmla="*/ 2147483647 w 1309"/>
                  <a:gd name="T25" fmla="*/ 2147483647 h 935"/>
                  <a:gd name="T26" fmla="*/ 2147483647 w 1309"/>
                  <a:gd name="T27" fmla="*/ 2147483647 h 935"/>
                  <a:gd name="T28" fmla="*/ 2147483647 w 1309"/>
                  <a:gd name="T29" fmla="*/ 2147483647 h 935"/>
                  <a:gd name="T30" fmla="*/ 2147483647 w 1309"/>
                  <a:gd name="T31" fmla="*/ 2147483647 h 935"/>
                  <a:gd name="T32" fmla="*/ 2147483647 w 1309"/>
                  <a:gd name="T33" fmla="*/ 2147483647 h 935"/>
                  <a:gd name="T34" fmla="*/ 2147483647 w 1309"/>
                  <a:gd name="T35" fmla="*/ 2147483647 h 935"/>
                  <a:gd name="T36" fmla="*/ 2147483647 w 1309"/>
                  <a:gd name="T37" fmla="*/ 2147483647 h 935"/>
                  <a:gd name="T38" fmla="*/ 2147483647 w 1309"/>
                  <a:gd name="T39" fmla="*/ 2147483647 h 935"/>
                  <a:gd name="T40" fmla="*/ 2147483647 w 1309"/>
                  <a:gd name="T41" fmla="*/ 2147483647 h 935"/>
                  <a:gd name="T42" fmla="*/ 2147483647 w 1309"/>
                  <a:gd name="T43" fmla="*/ 2147483647 h 935"/>
                  <a:gd name="T44" fmla="*/ 2147483647 w 1309"/>
                  <a:gd name="T45" fmla="*/ 2147483647 h 935"/>
                  <a:gd name="T46" fmla="*/ 2147483647 w 1309"/>
                  <a:gd name="T47" fmla="*/ 2147483647 h 935"/>
                  <a:gd name="T48" fmla="*/ 2147483647 w 1309"/>
                  <a:gd name="T49" fmla="*/ 2147483647 h 935"/>
                  <a:gd name="T50" fmla="*/ 2147483647 w 1309"/>
                  <a:gd name="T51" fmla="*/ 2147483647 h 935"/>
                  <a:gd name="T52" fmla="*/ 2147483647 w 1309"/>
                  <a:gd name="T53" fmla="*/ 2147483647 h 935"/>
                  <a:gd name="T54" fmla="*/ 2147483647 w 1309"/>
                  <a:gd name="T55" fmla="*/ 0 h 935"/>
                  <a:gd name="T56" fmla="*/ 2147483647 w 1309"/>
                  <a:gd name="T57" fmla="*/ 2147483647 h 935"/>
                  <a:gd name="T58" fmla="*/ 2147483647 w 1309"/>
                  <a:gd name="T59" fmla="*/ 2147483647 h 935"/>
                  <a:gd name="T60" fmla="*/ 2147483647 w 1309"/>
                  <a:gd name="T61" fmla="*/ 2147483647 h 935"/>
                  <a:gd name="T62" fmla="*/ 2147483647 w 1309"/>
                  <a:gd name="T63" fmla="*/ 2147483647 h 935"/>
                  <a:gd name="T64" fmla="*/ 2147483647 w 1309"/>
                  <a:gd name="T65" fmla="*/ 2147483647 h 935"/>
                  <a:gd name="T66" fmla="*/ 2147483647 w 1309"/>
                  <a:gd name="T67" fmla="*/ 2147483647 h 935"/>
                  <a:gd name="T68" fmla="*/ 2147483647 w 1309"/>
                  <a:gd name="T69" fmla="*/ 2147483647 h 935"/>
                  <a:gd name="T70" fmla="*/ 2147483647 w 1309"/>
                  <a:gd name="T71" fmla="*/ 2147483647 h 935"/>
                  <a:gd name="T72" fmla="*/ 2147483647 w 1309"/>
                  <a:gd name="T73" fmla="*/ 2147483647 h 935"/>
                  <a:gd name="T74" fmla="*/ 2147483647 w 1309"/>
                  <a:gd name="T75" fmla="*/ 2147483647 h 935"/>
                  <a:gd name="T76" fmla="*/ 2147483647 w 1309"/>
                  <a:gd name="T77" fmla="*/ 2147483647 h 935"/>
                  <a:gd name="T78" fmla="*/ 2147483647 w 1309"/>
                  <a:gd name="T79" fmla="*/ 2147483647 h 935"/>
                  <a:gd name="T80" fmla="*/ 2147483647 w 1309"/>
                  <a:gd name="T81" fmla="*/ 2147483647 h 935"/>
                  <a:gd name="T82" fmla="*/ 2147483647 w 1309"/>
                  <a:gd name="T83" fmla="*/ 2147483647 h 935"/>
                  <a:gd name="T84" fmla="*/ 2147483647 w 1309"/>
                  <a:gd name="T85" fmla="*/ 2147483647 h 935"/>
                  <a:gd name="T86" fmla="*/ 2147483647 w 1309"/>
                  <a:gd name="T87" fmla="*/ 2147483647 h 935"/>
                  <a:gd name="T88" fmla="*/ 2147483647 w 1309"/>
                  <a:gd name="T89" fmla="*/ 2147483647 h 935"/>
                  <a:gd name="T90" fmla="*/ 2147483647 w 1309"/>
                  <a:gd name="T91" fmla="*/ 2147483647 h 935"/>
                  <a:gd name="T92" fmla="*/ 2147483647 w 1309"/>
                  <a:gd name="T93" fmla="*/ 2147483647 h 935"/>
                  <a:gd name="T94" fmla="*/ 2147483647 w 1309"/>
                  <a:gd name="T95" fmla="*/ 2147483647 h 935"/>
                  <a:gd name="T96" fmla="*/ 2147483647 w 1309"/>
                  <a:gd name="T97" fmla="*/ 2147483647 h 935"/>
                  <a:gd name="T98" fmla="*/ 2147483647 w 1309"/>
                  <a:gd name="T99" fmla="*/ 2147483647 h 935"/>
                  <a:gd name="T100" fmla="*/ 2147483647 w 1309"/>
                  <a:gd name="T101" fmla="*/ 2147483647 h 935"/>
                  <a:gd name="T102" fmla="*/ 2147483647 w 1309"/>
                  <a:gd name="T103" fmla="*/ 2147483647 h 935"/>
                  <a:gd name="T104" fmla="*/ 2147483647 w 1309"/>
                  <a:gd name="T105" fmla="*/ 2147483647 h 935"/>
                  <a:gd name="T106" fmla="*/ 2147483647 w 1309"/>
                  <a:gd name="T107" fmla="*/ 2147483647 h 935"/>
                  <a:gd name="T108" fmla="*/ 2147483647 w 1309"/>
                  <a:gd name="T109" fmla="*/ 2147483647 h 935"/>
                  <a:gd name="T110" fmla="*/ 2147483647 w 1309"/>
                  <a:gd name="T111" fmla="*/ 2147483647 h 935"/>
                  <a:gd name="T112" fmla="*/ 2147483647 w 1309"/>
                  <a:gd name="T113" fmla="*/ 2147483647 h 935"/>
                  <a:gd name="T114" fmla="*/ 2147483647 w 1309"/>
                  <a:gd name="T115" fmla="*/ 2147483647 h 935"/>
                  <a:gd name="T116" fmla="*/ 2147483647 w 1309"/>
                  <a:gd name="T117" fmla="*/ 2147483647 h 935"/>
                  <a:gd name="T118" fmla="*/ 2147483647 w 1309"/>
                  <a:gd name="T119" fmla="*/ 2147483647 h 935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309"/>
                  <a:gd name="T181" fmla="*/ 0 h 935"/>
                  <a:gd name="T182" fmla="*/ 1309 w 1309"/>
                  <a:gd name="T183" fmla="*/ 935 h 935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309" h="935">
                    <a:moveTo>
                      <a:pt x="1210" y="608"/>
                    </a:moveTo>
                    <a:lnTo>
                      <a:pt x="1202" y="600"/>
                    </a:lnTo>
                    <a:lnTo>
                      <a:pt x="1187" y="585"/>
                    </a:lnTo>
                    <a:lnTo>
                      <a:pt x="1179" y="570"/>
                    </a:lnTo>
                    <a:lnTo>
                      <a:pt x="1179" y="562"/>
                    </a:lnTo>
                    <a:lnTo>
                      <a:pt x="1187" y="547"/>
                    </a:lnTo>
                    <a:lnTo>
                      <a:pt x="1187" y="540"/>
                    </a:lnTo>
                    <a:lnTo>
                      <a:pt x="1187" y="524"/>
                    </a:lnTo>
                    <a:lnTo>
                      <a:pt x="1179" y="517"/>
                    </a:lnTo>
                    <a:lnTo>
                      <a:pt x="1172" y="509"/>
                    </a:lnTo>
                    <a:lnTo>
                      <a:pt x="1172" y="502"/>
                    </a:lnTo>
                    <a:lnTo>
                      <a:pt x="1172" y="486"/>
                    </a:lnTo>
                    <a:lnTo>
                      <a:pt x="1179" y="471"/>
                    </a:lnTo>
                    <a:lnTo>
                      <a:pt x="1187" y="471"/>
                    </a:lnTo>
                    <a:lnTo>
                      <a:pt x="1202" y="464"/>
                    </a:lnTo>
                    <a:lnTo>
                      <a:pt x="1210" y="456"/>
                    </a:lnTo>
                    <a:lnTo>
                      <a:pt x="1218" y="448"/>
                    </a:lnTo>
                    <a:lnTo>
                      <a:pt x="1218" y="441"/>
                    </a:lnTo>
                    <a:lnTo>
                      <a:pt x="1210" y="433"/>
                    </a:lnTo>
                    <a:lnTo>
                      <a:pt x="1195" y="433"/>
                    </a:lnTo>
                    <a:lnTo>
                      <a:pt x="1202" y="426"/>
                    </a:lnTo>
                    <a:lnTo>
                      <a:pt x="1218" y="426"/>
                    </a:lnTo>
                    <a:lnTo>
                      <a:pt x="1233" y="418"/>
                    </a:lnTo>
                    <a:lnTo>
                      <a:pt x="1248" y="410"/>
                    </a:lnTo>
                    <a:lnTo>
                      <a:pt x="1263" y="403"/>
                    </a:lnTo>
                    <a:lnTo>
                      <a:pt x="1278" y="395"/>
                    </a:lnTo>
                    <a:lnTo>
                      <a:pt x="1294" y="395"/>
                    </a:lnTo>
                    <a:lnTo>
                      <a:pt x="1301" y="388"/>
                    </a:lnTo>
                    <a:lnTo>
                      <a:pt x="1301" y="372"/>
                    </a:lnTo>
                    <a:lnTo>
                      <a:pt x="1301" y="365"/>
                    </a:lnTo>
                    <a:lnTo>
                      <a:pt x="1309" y="357"/>
                    </a:lnTo>
                    <a:lnTo>
                      <a:pt x="1309" y="350"/>
                    </a:lnTo>
                    <a:lnTo>
                      <a:pt x="1301" y="350"/>
                    </a:lnTo>
                    <a:lnTo>
                      <a:pt x="1294" y="350"/>
                    </a:lnTo>
                    <a:lnTo>
                      <a:pt x="1286" y="365"/>
                    </a:lnTo>
                    <a:lnTo>
                      <a:pt x="1286" y="372"/>
                    </a:lnTo>
                    <a:lnTo>
                      <a:pt x="1271" y="372"/>
                    </a:lnTo>
                    <a:lnTo>
                      <a:pt x="1263" y="372"/>
                    </a:lnTo>
                    <a:lnTo>
                      <a:pt x="1263" y="365"/>
                    </a:lnTo>
                    <a:lnTo>
                      <a:pt x="1263" y="357"/>
                    </a:lnTo>
                    <a:lnTo>
                      <a:pt x="1271" y="350"/>
                    </a:lnTo>
                    <a:lnTo>
                      <a:pt x="1263" y="350"/>
                    </a:lnTo>
                    <a:lnTo>
                      <a:pt x="1256" y="342"/>
                    </a:lnTo>
                    <a:lnTo>
                      <a:pt x="1233" y="342"/>
                    </a:lnTo>
                    <a:lnTo>
                      <a:pt x="1225" y="342"/>
                    </a:lnTo>
                    <a:lnTo>
                      <a:pt x="1218" y="334"/>
                    </a:lnTo>
                    <a:lnTo>
                      <a:pt x="1218" y="327"/>
                    </a:lnTo>
                    <a:lnTo>
                      <a:pt x="1218" y="319"/>
                    </a:lnTo>
                    <a:lnTo>
                      <a:pt x="1202" y="319"/>
                    </a:lnTo>
                    <a:lnTo>
                      <a:pt x="1187" y="319"/>
                    </a:lnTo>
                    <a:lnTo>
                      <a:pt x="1172" y="319"/>
                    </a:lnTo>
                    <a:lnTo>
                      <a:pt x="1164" y="319"/>
                    </a:lnTo>
                    <a:lnTo>
                      <a:pt x="1164" y="312"/>
                    </a:lnTo>
                    <a:lnTo>
                      <a:pt x="1149" y="304"/>
                    </a:lnTo>
                    <a:lnTo>
                      <a:pt x="1134" y="296"/>
                    </a:lnTo>
                    <a:lnTo>
                      <a:pt x="1126" y="289"/>
                    </a:lnTo>
                    <a:lnTo>
                      <a:pt x="1119" y="274"/>
                    </a:lnTo>
                    <a:lnTo>
                      <a:pt x="1119" y="266"/>
                    </a:lnTo>
                    <a:lnTo>
                      <a:pt x="1134" y="258"/>
                    </a:lnTo>
                    <a:lnTo>
                      <a:pt x="1134" y="251"/>
                    </a:lnTo>
                    <a:lnTo>
                      <a:pt x="1141" y="236"/>
                    </a:lnTo>
                    <a:lnTo>
                      <a:pt x="1149" y="228"/>
                    </a:lnTo>
                    <a:lnTo>
                      <a:pt x="1157" y="228"/>
                    </a:lnTo>
                    <a:lnTo>
                      <a:pt x="1164" y="220"/>
                    </a:lnTo>
                    <a:lnTo>
                      <a:pt x="1172" y="205"/>
                    </a:lnTo>
                    <a:lnTo>
                      <a:pt x="1172" y="198"/>
                    </a:lnTo>
                    <a:lnTo>
                      <a:pt x="1187" y="198"/>
                    </a:lnTo>
                    <a:lnTo>
                      <a:pt x="1195" y="190"/>
                    </a:lnTo>
                    <a:lnTo>
                      <a:pt x="1202" y="198"/>
                    </a:lnTo>
                    <a:lnTo>
                      <a:pt x="1202" y="190"/>
                    </a:lnTo>
                    <a:lnTo>
                      <a:pt x="1187" y="182"/>
                    </a:lnTo>
                    <a:lnTo>
                      <a:pt x="1179" y="182"/>
                    </a:lnTo>
                    <a:lnTo>
                      <a:pt x="1164" y="182"/>
                    </a:lnTo>
                    <a:lnTo>
                      <a:pt x="1157" y="190"/>
                    </a:lnTo>
                    <a:lnTo>
                      <a:pt x="1149" y="182"/>
                    </a:lnTo>
                    <a:lnTo>
                      <a:pt x="1134" y="182"/>
                    </a:lnTo>
                    <a:lnTo>
                      <a:pt x="1126" y="175"/>
                    </a:lnTo>
                    <a:lnTo>
                      <a:pt x="1126" y="167"/>
                    </a:lnTo>
                    <a:lnTo>
                      <a:pt x="1119" y="167"/>
                    </a:lnTo>
                    <a:lnTo>
                      <a:pt x="1111" y="167"/>
                    </a:lnTo>
                    <a:lnTo>
                      <a:pt x="1103" y="175"/>
                    </a:lnTo>
                    <a:lnTo>
                      <a:pt x="1096" y="182"/>
                    </a:lnTo>
                    <a:lnTo>
                      <a:pt x="1096" y="190"/>
                    </a:lnTo>
                    <a:lnTo>
                      <a:pt x="1088" y="198"/>
                    </a:lnTo>
                    <a:lnTo>
                      <a:pt x="1088" y="205"/>
                    </a:lnTo>
                    <a:lnTo>
                      <a:pt x="1073" y="213"/>
                    </a:lnTo>
                    <a:lnTo>
                      <a:pt x="1058" y="220"/>
                    </a:lnTo>
                    <a:lnTo>
                      <a:pt x="1050" y="220"/>
                    </a:lnTo>
                    <a:lnTo>
                      <a:pt x="1035" y="220"/>
                    </a:lnTo>
                    <a:lnTo>
                      <a:pt x="1020" y="220"/>
                    </a:lnTo>
                    <a:lnTo>
                      <a:pt x="1020" y="228"/>
                    </a:lnTo>
                    <a:lnTo>
                      <a:pt x="1012" y="228"/>
                    </a:lnTo>
                    <a:lnTo>
                      <a:pt x="1004" y="236"/>
                    </a:lnTo>
                    <a:lnTo>
                      <a:pt x="997" y="236"/>
                    </a:lnTo>
                    <a:lnTo>
                      <a:pt x="989" y="243"/>
                    </a:lnTo>
                    <a:lnTo>
                      <a:pt x="989" y="251"/>
                    </a:lnTo>
                    <a:lnTo>
                      <a:pt x="966" y="251"/>
                    </a:lnTo>
                    <a:lnTo>
                      <a:pt x="966" y="266"/>
                    </a:lnTo>
                    <a:lnTo>
                      <a:pt x="966" y="274"/>
                    </a:lnTo>
                    <a:lnTo>
                      <a:pt x="966" y="281"/>
                    </a:lnTo>
                    <a:lnTo>
                      <a:pt x="959" y="289"/>
                    </a:lnTo>
                    <a:lnTo>
                      <a:pt x="944" y="304"/>
                    </a:lnTo>
                    <a:lnTo>
                      <a:pt x="936" y="304"/>
                    </a:lnTo>
                    <a:lnTo>
                      <a:pt x="921" y="312"/>
                    </a:lnTo>
                    <a:lnTo>
                      <a:pt x="906" y="319"/>
                    </a:lnTo>
                    <a:lnTo>
                      <a:pt x="898" y="327"/>
                    </a:lnTo>
                    <a:lnTo>
                      <a:pt x="890" y="342"/>
                    </a:lnTo>
                    <a:lnTo>
                      <a:pt x="883" y="357"/>
                    </a:lnTo>
                    <a:lnTo>
                      <a:pt x="875" y="372"/>
                    </a:lnTo>
                    <a:lnTo>
                      <a:pt x="868" y="380"/>
                    </a:lnTo>
                    <a:lnTo>
                      <a:pt x="860" y="388"/>
                    </a:lnTo>
                    <a:lnTo>
                      <a:pt x="845" y="388"/>
                    </a:lnTo>
                    <a:lnTo>
                      <a:pt x="837" y="395"/>
                    </a:lnTo>
                    <a:lnTo>
                      <a:pt x="822" y="395"/>
                    </a:lnTo>
                    <a:lnTo>
                      <a:pt x="807" y="395"/>
                    </a:lnTo>
                    <a:lnTo>
                      <a:pt x="799" y="395"/>
                    </a:lnTo>
                    <a:lnTo>
                      <a:pt x="784" y="403"/>
                    </a:lnTo>
                    <a:lnTo>
                      <a:pt x="784" y="388"/>
                    </a:lnTo>
                    <a:lnTo>
                      <a:pt x="776" y="388"/>
                    </a:lnTo>
                    <a:lnTo>
                      <a:pt x="769" y="380"/>
                    </a:lnTo>
                    <a:lnTo>
                      <a:pt x="761" y="372"/>
                    </a:lnTo>
                    <a:lnTo>
                      <a:pt x="746" y="357"/>
                    </a:lnTo>
                    <a:lnTo>
                      <a:pt x="746" y="350"/>
                    </a:lnTo>
                    <a:lnTo>
                      <a:pt x="746" y="342"/>
                    </a:lnTo>
                    <a:lnTo>
                      <a:pt x="731" y="342"/>
                    </a:lnTo>
                    <a:lnTo>
                      <a:pt x="738" y="327"/>
                    </a:lnTo>
                    <a:lnTo>
                      <a:pt x="753" y="304"/>
                    </a:lnTo>
                    <a:lnTo>
                      <a:pt x="761" y="289"/>
                    </a:lnTo>
                    <a:lnTo>
                      <a:pt x="776" y="274"/>
                    </a:lnTo>
                    <a:lnTo>
                      <a:pt x="776" y="266"/>
                    </a:lnTo>
                    <a:lnTo>
                      <a:pt x="769" y="266"/>
                    </a:lnTo>
                    <a:lnTo>
                      <a:pt x="761" y="274"/>
                    </a:lnTo>
                    <a:lnTo>
                      <a:pt x="753" y="281"/>
                    </a:lnTo>
                    <a:lnTo>
                      <a:pt x="746" y="296"/>
                    </a:lnTo>
                    <a:lnTo>
                      <a:pt x="738" y="304"/>
                    </a:lnTo>
                    <a:lnTo>
                      <a:pt x="731" y="312"/>
                    </a:lnTo>
                    <a:lnTo>
                      <a:pt x="723" y="312"/>
                    </a:lnTo>
                    <a:lnTo>
                      <a:pt x="708" y="304"/>
                    </a:lnTo>
                    <a:lnTo>
                      <a:pt x="693" y="304"/>
                    </a:lnTo>
                    <a:lnTo>
                      <a:pt x="693" y="289"/>
                    </a:lnTo>
                    <a:lnTo>
                      <a:pt x="685" y="274"/>
                    </a:lnTo>
                    <a:lnTo>
                      <a:pt x="677" y="266"/>
                    </a:lnTo>
                    <a:lnTo>
                      <a:pt x="670" y="258"/>
                    </a:lnTo>
                    <a:lnTo>
                      <a:pt x="670" y="243"/>
                    </a:lnTo>
                    <a:lnTo>
                      <a:pt x="670" y="228"/>
                    </a:lnTo>
                    <a:lnTo>
                      <a:pt x="670" y="220"/>
                    </a:lnTo>
                    <a:lnTo>
                      <a:pt x="677" y="213"/>
                    </a:lnTo>
                    <a:lnTo>
                      <a:pt x="677" y="205"/>
                    </a:lnTo>
                    <a:lnTo>
                      <a:pt x="670" y="198"/>
                    </a:lnTo>
                    <a:lnTo>
                      <a:pt x="670" y="182"/>
                    </a:lnTo>
                    <a:lnTo>
                      <a:pt x="662" y="182"/>
                    </a:lnTo>
                    <a:lnTo>
                      <a:pt x="655" y="182"/>
                    </a:lnTo>
                    <a:lnTo>
                      <a:pt x="647" y="190"/>
                    </a:lnTo>
                    <a:lnTo>
                      <a:pt x="647" y="198"/>
                    </a:lnTo>
                    <a:lnTo>
                      <a:pt x="655" y="205"/>
                    </a:lnTo>
                    <a:lnTo>
                      <a:pt x="655" y="220"/>
                    </a:lnTo>
                    <a:lnTo>
                      <a:pt x="655" y="228"/>
                    </a:lnTo>
                    <a:lnTo>
                      <a:pt x="647" y="236"/>
                    </a:lnTo>
                    <a:lnTo>
                      <a:pt x="639" y="243"/>
                    </a:lnTo>
                    <a:lnTo>
                      <a:pt x="632" y="243"/>
                    </a:lnTo>
                    <a:lnTo>
                      <a:pt x="624" y="243"/>
                    </a:lnTo>
                    <a:lnTo>
                      <a:pt x="624" y="236"/>
                    </a:lnTo>
                    <a:lnTo>
                      <a:pt x="632" y="228"/>
                    </a:lnTo>
                    <a:lnTo>
                      <a:pt x="639" y="228"/>
                    </a:lnTo>
                    <a:lnTo>
                      <a:pt x="639" y="220"/>
                    </a:lnTo>
                    <a:lnTo>
                      <a:pt x="632" y="220"/>
                    </a:lnTo>
                    <a:lnTo>
                      <a:pt x="624" y="220"/>
                    </a:lnTo>
                    <a:lnTo>
                      <a:pt x="617" y="220"/>
                    </a:lnTo>
                    <a:lnTo>
                      <a:pt x="609" y="228"/>
                    </a:lnTo>
                    <a:lnTo>
                      <a:pt x="594" y="228"/>
                    </a:lnTo>
                    <a:lnTo>
                      <a:pt x="586" y="228"/>
                    </a:lnTo>
                    <a:lnTo>
                      <a:pt x="578" y="236"/>
                    </a:lnTo>
                    <a:lnTo>
                      <a:pt x="563" y="243"/>
                    </a:lnTo>
                    <a:lnTo>
                      <a:pt x="540" y="243"/>
                    </a:lnTo>
                    <a:lnTo>
                      <a:pt x="533" y="236"/>
                    </a:lnTo>
                    <a:lnTo>
                      <a:pt x="525" y="228"/>
                    </a:lnTo>
                    <a:lnTo>
                      <a:pt x="502" y="228"/>
                    </a:lnTo>
                    <a:lnTo>
                      <a:pt x="495" y="236"/>
                    </a:lnTo>
                    <a:lnTo>
                      <a:pt x="487" y="228"/>
                    </a:lnTo>
                    <a:lnTo>
                      <a:pt x="480" y="228"/>
                    </a:lnTo>
                    <a:lnTo>
                      <a:pt x="464" y="228"/>
                    </a:lnTo>
                    <a:lnTo>
                      <a:pt x="449" y="228"/>
                    </a:lnTo>
                    <a:lnTo>
                      <a:pt x="434" y="228"/>
                    </a:lnTo>
                    <a:lnTo>
                      <a:pt x="419" y="228"/>
                    </a:lnTo>
                    <a:lnTo>
                      <a:pt x="411" y="220"/>
                    </a:lnTo>
                    <a:lnTo>
                      <a:pt x="411" y="213"/>
                    </a:lnTo>
                    <a:lnTo>
                      <a:pt x="411" y="205"/>
                    </a:lnTo>
                    <a:lnTo>
                      <a:pt x="411" y="198"/>
                    </a:lnTo>
                    <a:lnTo>
                      <a:pt x="403" y="182"/>
                    </a:lnTo>
                    <a:lnTo>
                      <a:pt x="403" y="175"/>
                    </a:lnTo>
                    <a:lnTo>
                      <a:pt x="411" y="167"/>
                    </a:lnTo>
                    <a:lnTo>
                      <a:pt x="411" y="160"/>
                    </a:lnTo>
                    <a:lnTo>
                      <a:pt x="403" y="152"/>
                    </a:lnTo>
                    <a:lnTo>
                      <a:pt x="396" y="152"/>
                    </a:lnTo>
                    <a:lnTo>
                      <a:pt x="388" y="152"/>
                    </a:lnTo>
                    <a:lnTo>
                      <a:pt x="381" y="160"/>
                    </a:lnTo>
                    <a:lnTo>
                      <a:pt x="373" y="160"/>
                    </a:lnTo>
                    <a:lnTo>
                      <a:pt x="365" y="160"/>
                    </a:lnTo>
                    <a:lnTo>
                      <a:pt x="358" y="160"/>
                    </a:lnTo>
                    <a:lnTo>
                      <a:pt x="343" y="152"/>
                    </a:lnTo>
                    <a:lnTo>
                      <a:pt x="335" y="160"/>
                    </a:lnTo>
                    <a:lnTo>
                      <a:pt x="320" y="160"/>
                    </a:lnTo>
                    <a:lnTo>
                      <a:pt x="312" y="160"/>
                    </a:lnTo>
                    <a:lnTo>
                      <a:pt x="305" y="152"/>
                    </a:lnTo>
                    <a:lnTo>
                      <a:pt x="297" y="137"/>
                    </a:lnTo>
                    <a:lnTo>
                      <a:pt x="297" y="129"/>
                    </a:lnTo>
                    <a:lnTo>
                      <a:pt x="289" y="114"/>
                    </a:lnTo>
                    <a:lnTo>
                      <a:pt x="297" y="106"/>
                    </a:lnTo>
                    <a:lnTo>
                      <a:pt x="305" y="99"/>
                    </a:lnTo>
                    <a:lnTo>
                      <a:pt x="327" y="99"/>
                    </a:lnTo>
                    <a:lnTo>
                      <a:pt x="335" y="99"/>
                    </a:lnTo>
                    <a:lnTo>
                      <a:pt x="335" y="84"/>
                    </a:lnTo>
                    <a:lnTo>
                      <a:pt x="335" y="68"/>
                    </a:lnTo>
                    <a:lnTo>
                      <a:pt x="343" y="61"/>
                    </a:lnTo>
                    <a:lnTo>
                      <a:pt x="335" y="53"/>
                    </a:lnTo>
                    <a:lnTo>
                      <a:pt x="327" y="38"/>
                    </a:lnTo>
                    <a:lnTo>
                      <a:pt x="320" y="30"/>
                    </a:lnTo>
                    <a:lnTo>
                      <a:pt x="312" y="30"/>
                    </a:lnTo>
                    <a:lnTo>
                      <a:pt x="305" y="30"/>
                    </a:lnTo>
                    <a:lnTo>
                      <a:pt x="297" y="23"/>
                    </a:lnTo>
                    <a:lnTo>
                      <a:pt x="289" y="15"/>
                    </a:lnTo>
                    <a:lnTo>
                      <a:pt x="282" y="15"/>
                    </a:lnTo>
                    <a:lnTo>
                      <a:pt x="274" y="15"/>
                    </a:lnTo>
                    <a:lnTo>
                      <a:pt x="267" y="15"/>
                    </a:lnTo>
                    <a:lnTo>
                      <a:pt x="259" y="15"/>
                    </a:lnTo>
                    <a:lnTo>
                      <a:pt x="251" y="23"/>
                    </a:lnTo>
                    <a:lnTo>
                      <a:pt x="244" y="30"/>
                    </a:lnTo>
                    <a:lnTo>
                      <a:pt x="236" y="30"/>
                    </a:lnTo>
                    <a:lnTo>
                      <a:pt x="229" y="38"/>
                    </a:lnTo>
                    <a:lnTo>
                      <a:pt x="221" y="38"/>
                    </a:lnTo>
                    <a:lnTo>
                      <a:pt x="213" y="30"/>
                    </a:lnTo>
                    <a:lnTo>
                      <a:pt x="206" y="30"/>
                    </a:lnTo>
                    <a:lnTo>
                      <a:pt x="198" y="23"/>
                    </a:lnTo>
                    <a:lnTo>
                      <a:pt x="190" y="15"/>
                    </a:lnTo>
                    <a:lnTo>
                      <a:pt x="183" y="8"/>
                    </a:lnTo>
                    <a:lnTo>
                      <a:pt x="175" y="8"/>
                    </a:lnTo>
                    <a:lnTo>
                      <a:pt x="160" y="8"/>
                    </a:lnTo>
                    <a:lnTo>
                      <a:pt x="152" y="15"/>
                    </a:lnTo>
                    <a:lnTo>
                      <a:pt x="145" y="15"/>
                    </a:lnTo>
                    <a:lnTo>
                      <a:pt x="137" y="23"/>
                    </a:lnTo>
                    <a:lnTo>
                      <a:pt x="130" y="15"/>
                    </a:lnTo>
                    <a:lnTo>
                      <a:pt x="114" y="15"/>
                    </a:lnTo>
                    <a:lnTo>
                      <a:pt x="107" y="23"/>
                    </a:lnTo>
                    <a:lnTo>
                      <a:pt x="99" y="23"/>
                    </a:lnTo>
                    <a:lnTo>
                      <a:pt x="92" y="15"/>
                    </a:lnTo>
                    <a:lnTo>
                      <a:pt x="84" y="15"/>
                    </a:lnTo>
                    <a:lnTo>
                      <a:pt x="69" y="15"/>
                    </a:lnTo>
                    <a:lnTo>
                      <a:pt x="61" y="15"/>
                    </a:lnTo>
                    <a:lnTo>
                      <a:pt x="69" y="8"/>
                    </a:lnTo>
                    <a:lnTo>
                      <a:pt x="61" y="8"/>
                    </a:lnTo>
                    <a:lnTo>
                      <a:pt x="54" y="0"/>
                    </a:lnTo>
                    <a:lnTo>
                      <a:pt x="31" y="0"/>
                    </a:lnTo>
                    <a:lnTo>
                      <a:pt x="38" y="23"/>
                    </a:lnTo>
                    <a:lnTo>
                      <a:pt x="23" y="23"/>
                    </a:lnTo>
                    <a:lnTo>
                      <a:pt x="31" y="30"/>
                    </a:lnTo>
                    <a:lnTo>
                      <a:pt x="31" y="46"/>
                    </a:lnTo>
                    <a:lnTo>
                      <a:pt x="38" y="53"/>
                    </a:lnTo>
                    <a:lnTo>
                      <a:pt x="54" y="61"/>
                    </a:lnTo>
                    <a:lnTo>
                      <a:pt x="46" y="68"/>
                    </a:lnTo>
                    <a:lnTo>
                      <a:pt x="61" y="76"/>
                    </a:lnTo>
                    <a:lnTo>
                      <a:pt x="61" y="91"/>
                    </a:lnTo>
                    <a:lnTo>
                      <a:pt x="61" y="99"/>
                    </a:lnTo>
                    <a:lnTo>
                      <a:pt x="69" y="106"/>
                    </a:lnTo>
                    <a:lnTo>
                      <a:pt x="69" y="114"/>
                    </a:lnTo>
                    <a:lnTo>
                      <a:pt x="61" y="122"/>
                    </a:lnTo>
                    <a:lnTo>
                      <a:pt x="61" y="129"/>
                    </a:lnTo>
                    <a:lnTo>
                      <a:pt x="61" y="144"/>
                    </a:lnTo>
                    <a:lnTo>
                      <a:pt x="61" y="152"/>
                    </a:lnTo>
                    <a:lnTo>
                      <a:pt x="54" y="167"/>
                    </a:lnTo>
                    <a:lnTo>
                      <a:pt x="54" y="175"/>
                    </a:lnTo>
                    <a:lnTo>
                      <a:pt x="61" y="190"/>
                    </a:lnTo>
                    <a:lnTo>
                      <a:pt x="84" y="182"/>
                    </a:lnTo>
                    <a:lnTo>
                      <a:pt x="92" y="190"/>
                    </a:lnTo>
                    <a:lnTo>
                      <a:pt x="92" y="198"/>
                    </a:lnTo>
                    <a:lnTo>
                      <a:pt x="84" y="205"/>
                    </a:lnTo>
                    <a:lnTo>
                      <a:pt x="76" y="213"/>
                    </a:lnTo>
                    <a:lnTo>
                      <a:pt x="69" y="220"/>
                    </a:lnTo>
                    <a:lnTo>
                      <a:pt x="61" y="228"/>
                    </a:lnTo>
                    <a:lnTo>
                      <a:pt x="61" y="236"/>
                    </a:lnTo>
                    <a:lnTo>
                      <a:pt x="54" y="243"/>
                    </a:lnTo>
                    <a:lnTo>
                      <a:pt x="46" y="243"/>
                    </a:lnTo>
                    <a:lnTo>
                      <a:pt x="38" y="243"/>
                    </a:lnTo>
                    <a:lnTo>
                      <a:pt x="31" y="243"/>
                    </a:lnTo>
                    <a:lnTo>
                      <a:pt x="31" y="251"/>
                    </a:lnTo>
                    <a:lnTo>
                      <a:pt x="38" y="258"/>
                    </a:lnTo>
                    <a:lnTo>
                      <a:pt x="54" y="251"/>
                    </a:lnTo>
                    <a:lnTo>
                      <a:pt x="54" y="266"/>
                    </a:lnTo>
                    <a:lnTo>
                      <a:pt x="46" y="274"/>
                    </a:lnTo>
                    <a:lnTo>
                      <a:pt x="31" y="274"/>
                    </a:lnTo>
                    <a:lnTo>
                      <a:pt x="23" y="266"/>
                    </a:lnTo>
                    <a:lnTo>
                      <a:pt x="16" y="266"/>
                    </a:lnTo>
                    <a:lnTo>
                      <a:pt x="8" y="258"/>
                    </a:lnTo>
                    <a:lnTo>
                      <a:pt x="0" y="266"/>
                    </a:lnTo>
                    <a:lnTo>
                      <a:pt x="0" y="274"/>
                    </a:lnTo>
                    <a:lnTo>
                      <a:pt x="0" y="281"/>
                    </a:lnTo>
                    <a:lnTo>
                      <a:pt x="8" y="281"/>
                    </a:lnTo>
                    <a:lnTo>
                      <a:pt x="16" y="281"/>
                    </a:lnTo>
                    <a:lnTo>
                      <a:pt x="23" y="281"/>
                    </a:lnTo>
                    <a:lnTo>
                      <a:pt x="31" y="281"/>
                    </a:lnTo>
                    <a:lnTo>
                      <a:pt x="46" y="281"/>
                    </a:lnTo>
                    <a:lnTo>
                      <a:pt x="61" y="281"/>
                    </a:lnTo>
                    <a:lnTo>
                      <a:pt x="69" y="289"/>
                    </a:lnTo>
                    <a:lnTo>
                      <a:pt x="76" y="304"/>
                    </a:lnTo>
                    <a:lnTo>
                      <a:pt x="76" y="312"/>
                    </a:lnTo>
                    <a:lnTo>
                      <a:pt x="84" y="327"/>
                    </a:lnTo>
                    <a:lnTo>
                      <a:pt x="76" y="327"/>
                    </a:lnTo>
                    <a:lnTo>
                      <a:pt x="69" y="334"/>
                    </a:lnTo>
                    <a:lnTo>
                      <a:pt x="69" y="342"/>
                    </a:lnTo>
                    <a:lnTo>
                      <a:pt x="76" y="350"/>
                    </a:lnTo>
                    <a:lnTo>
                      <a:pt x="99" y="334"/>
                    </a:lnTo>
                    <a:lnTo>
                      <a:pt x="107" y="334"/>
                    </a:lnTo>
                    <a:lnTo>
                      <a:pt x="114" y="342"/>
                    </a:lnTo>
                    <a:lnTo>
                      <a:pt x="122" y="350"/>
                    </a:lnTo>
                    <a:lnTo>
                      <a:pt x="130" y="350"/>
                    </a:lnTo>
                    <a:lnTo>
                      <a:pt x="137" y="350"/>
                    </a:lnTo>
                    <a:lnTo>
                      <a:pt x="145" y="350"/>
                    </a:lnTo>
                    <a:lnTo>
                      <a:pt x="137" y="342"/>
                    </a:lnTo>
                    <a:lnTo>
                      <a:pt x="137" y="334"/>
                    </a:lnTo>
                    <a:lnTo>
                      <a:pt x="145" y="319"/>
                    </a:lnTo>
                    <a:lnTo>
                      <a:pt x="160" y="312"/>
                    </a:lnTo>
                    <a:lnTo>
                      <a:pt x="168" y="312"/>
                    </a:lnTo>
                    <a:lnTo>
                      <a:pt x="183" y="312"/>
                    </a:lnTo>
                    <a:lnTo>
                      <a:pt x="206" y="319"/>
                    </a:lnTo>
                    <a:lnTo>
                      <a:pt x="221" y="327"/>
                    </a:lnTo>
                    <a:lnTo>
                      <a:pt x="229" y="342"/>
                    </a:lnTo>
                    <a:lnTo>
                      <a:pt x="244" y="357"/>
                    </a:lnTo>
                    <a:lnTo>
                      <a:pt x="244" y="372"/>
                    </a:lnTo>
                    <a:lnTo>
                      <a:pt x="244" y="380"/>
                    </a:lnTo>
                    <a:lnTo>
                      <a:pt x="244" y="388"/>
                    </a:lnTo>
                    <a:lnTo>
                      <a:pt x="244" y="395"/>
                    </a:lnTo>
                    <a:lnTo>
                      <a:pt x="251" y="403"/>
                    </a:lnTo>
                    <a:lnTo>
                      <a:pt x="251" y="410"/>
                    </a:lnTo>
                    <a:lnTo>
                      <a:pt x="251" y="426"/>
                    </a:lnTo>
                    <a:lnTo>
                      <a:pt x="259" y="418"/>
                    </a:lnTo>
                    <a:lnTo>
                      <a:pt x="267" y="418"/>
                    </a:lnTo>
                    <a:lnTo>
                      <a:pt x="274" y="418"/>
                    </a:lnTo>
                    <a:lnTo>
                      <a:pt x="282" y="418"/>
                    </a:lnTo>
                    <a:lnTo>
                      <a:pt x="289" y="418"/>
                    </a:lnTo>
                    <a:lnTo>
                      <a:pt x="297" y="426"/>
                    </a:lnTo>
                    <a:lnTo>
                      <a:pt x="305" y="426"/>
                    </a:lnTo>
                    <a:lnTo>
                      <a:pt x="320" y="426"/>
                    </a:lnTo>
                    <a:lnTo>
                      <a:pt x="320" y="433"/>
                    </a:lnTo>
                    <a:lnTo>
                      <a:pt x="320" y="441"/>
                    </a:lnTo>
                    <a:lnTo>
                      <a:pt x="327" y="441"/>
                    </a:lnTo>
                    <a:lnTo>
                      <a:pt x="335" y="441"/>
                    </a:lnTo>
                    <a:lnTo>
                      <a:pt x="343" y="441"/>
                    </a:lnTo>
                    <a:lnTo>
                      <a:pt x="350" y="441"/>
                    </a:lnTo>
                    <a:lnTo>
                      <a:pt x="350" y="448"/>
                    </a:lnTo>
                    <a:lnTo>
                      <a:pt x="358" y="456"/>
                    </a:lnTo>
                    <a:lnTo>
                      <a:pt x="358" y="464"/>
                    </a:lnTo>
                    <a:lnTo>
                      <a:pt x="365" y="471"/>
                    </a:lnTo>
                    <a:lnTo>
                      <a:pt x="365" y="479"/>
                    </a:lnTo>
                    <a:lnTo>
                      <a:pt x="373" y="486"/>
                    </a:lnTo>
                    <a:lnTo>
                      <a:pt x="388" y="479"/>
                    </a:lnTo>
                    <a:lnTo>
                      <a:pt x="403" y="479"/>
                    </a:lnTo>
                    <a:lnTo>
                      <a:pt x="411" y="479"/>
                    </a:lnTo>
                    <a:lnTo>
                      <a:pt x="419" y="471"/>
                    </a:lnTo>
                    <a:lnTo>
                      <a:pt x="426" y="479"/>
                    </a:lnTo>
                    <a:lnTo>
                      <a:pt x="442" y="486"/>
                    </a:lnTo>
                    <a:lnTo>
                      <a:pt x="449" y="494"/>
                    </a:lnTo>
                    <a:lnTo>
                      <a:pt x="449" y="509"/>
                    </a:lnTo>
                    <a:lnTo>
                      <a:pt x="442" y="517"/>
                    </a:lnTo>
                    <a:lnTo>
                      <a:pt x="434" y="517"/>
                    </a:lnTo>
                    <a:lnTo>
                      <a:pt x="426" y="532"/>
                    </a:lnTo>
                    <a:lnTo>
                      <a:pt x="426" y="540"/>
                    </a:lnTo>
                    <a:lnTo>
                      <a:pt x="426" y="547"/>
                    </a:lnTo>
                    <a:lnTo>
                      <a:pt x="434" y="555"/>
                    </a:lnTo>
                    <a:lnTo>
                      <a:pt x="442" y="555"/>
                    </a:lnTo>
                    <a:lnTo>
                      <a:pt x="457" y="555"/>
                    </a:lnTo>
                    <a:lnTo>
                      <a:pt x="472" y="547"/>
                    </a:lnTo>
                    <a:lnTo>
                      <a:pt x="480" y="547"/>
                    </a:lnTo>
                    <a:lnTo>
                      <a:pt x="495" y="540"/>
                    </a:lnTo>
                    <a:lnTo>
                      <a:pt x="502" y="540"/>
                    </a:lnTo>
                    <a:lnTo>
                      <a:pt x="502" y="547"/>
                    </a:lnTo>
                    <a:lnTo>
                      <a:pt x="502" y="555"/>
                    </a:lnTo>
                    <a:lnTo>
                      <a:pt x="487" y="562"/>
                    </a:lnTo>
                    <a:lnTo>
                      <a:pt x="495" y="570"/>
                    </a:lnTo>
                    <a:lnTo>
                      <a:pt x="502" y="578"/>
                    </a:lnTo>
                    <a:lnTo>
                      <a:pt x="510" y="578"/>
                    </a:lnTo>
                    <a:lnTo>
                      <a:pt x="502" y="593"/>
                    </a:lnTo>
                    <a:lnTo>
                      <a:pt x="502" y="600"/>
                    </a:lnTo>
                    <a:lnTo>
                      <a:pt x="495" y="616"/>
                    </a:lnTo>
                    <a:lnTo>
                      <a:pt x="495" y="631"/>
                    </a:lnTo>
                    <a:lnTo>
                      <a:pt x="495" y="646"/>
                    </a:lnTo>
                    <a:lnTo>
                      <a:pt x="502" y="646"/>
                    </a:lnTo>
                    <a:lnTo>
                      <a:pt x="510" y="646"/>
                    </a:lnTo>
                    <a:lnTo>
                      <a:pt x="518" y="638"/>
                    </a:lnTo>
                    <a:lnTo>
                      <a:pt x="525" y="638"/>
                    </a:lnTo>
                    <a:lnTo>
                      <a:pt x="525" y="646"/>
                    </a:lnTo>
                    <a:lnTo>
                      <a:pt x="533" y="646"/>
                    </a:lnTo>
                    <a:lnTo>
                      <a:pt x="525" y="661"/>
                    </a:lnTo>
                    <a:lnTo>
                      <a:pt x="525" y="669"/>
                    </a:lnTo>
                    <a:lnTo>
                      <a:pt x="525" y="684"/>
                    </a:lnTo>
                    <a:lnTo>
                      <a:pt x="525" y="692"/>
                    </a:lnTo>
                    <a:lnTo>
                      <a:pt x="533" y="692"/>
                    </a:lnTo>
                    <a:lnTo>
                      <a:pt x="548" y="692"/>
                    </a:lnTo>
                    <a:lnTo>
                      <a:pt x="548" y="699"/>
                    </a:lnTo>
                    <a:lnTo>
                      <a:pt x="563" y="699"/>
                    </a:lnTo>
                    <a:lnTo>
                      <a:pt x="571" y="707"/>
                    </a:lnTo>
                    <a:lnTo>
                      <a:pt x="571" y="714"/>
                    </a:lnTo>
                    <a:lnTo>
                      <a:pt x="563" y="730"/>
                    </a:lnTo>
                    <a:lnTo>
                      <a:pt x="571" y="737"/>
                    </a:lnTo>
                    <a:lnTo>
                      <a:pt x="571" y="745"/>
                    </a:lnTo>
                    <a:lnTo>
                      <a:pt x="578" y="752"/>
                    </a:lnTo>
                    <a:lnTo>
                      <a:pt x="586" y="745"/>
                    </a:lnTo>
                    <a:lnTo>
                      <a:pt x="594" y="737"/>
                    </a:lnTo>
                    <a:lnTo>
                      <a:pt x="601" y="722"/>
                    </a:lnTo>
                    <a:lnTo>
                      <a:pt x="601" y="714"/>
                    </a:lnTo>
                    <a:lnTo>
                      <a:pt x="609" y="714"/>
                    </a:lnTo>
                    <a:lnTo>
                      <a:pt x="617" y="707"/>
                    </a:lnTo>
                    <a:lnTo>
                      <a:pt x="624" y="699"/>
                    </a:lnTo>
                    <a:lnTo>
                      <a:pt x="632" y="692"/>
                    </a:lnTo>
                    <a:lnTo>
                      <a:pt x="647" y="692"/>
                    </a:lnTo>
                    <a:lnTo>
                      <a:pt x="662" y="692"/>
                    </a:lnTo>
                    <a:lnTo>
                      <a:pt x="670" y="699"/>
                    </a:lnTo>
                    <a:lnTo>
                      <a:pt x="662" y="707"/>
                    </a:lnTo>
                    <a:lnTo>
                      <a:pt x="662" y="714"/>
                    </a:lnTo>
                    <a:lnTo>
                      <a:pt x="655" y="714"/>
                    </a:lnTo>
                    <a:lnTo>
                      <a:pt x="647" y="722"/>
                    </a:lnTo>
                    <a:lnTo>
                      <a:pt x="647" y="737"/>
                    </a:lnTo>
                    <a:lnTo>
                      <a:pt x="655" y="752"/>
                    </a:lnTo>
                    <a:lnTo>
                      <a:pt x="655" y="760"/>
                    </a:lnTo>
                    <a:lnTo>
                      <a:pt x="662" y="768"/>
                    </a:lnTo>
                    <a:lnTo>
                      <a:pt x="662" y="775"/>
                    </a:lnTo>
                    <a:lnTo>
                      <a:pt x="662" y="783"/>
                    </a:lnTo>
                    <a:lnTo>
                      <a:pt x="662" y="790"/>
                    </a:lnTo>
                    <a:lnTo>
                      <a:pt x="655" y="806"/>
                    </a:lnTo>
                    <a:lnTo>
                      <a:pt x="647" y="821"/>
                    </a:lnTo>
                    <a:lnTo>
                      <a:pt x="655" y="828"/>
                    </a:lnTo>
                    <a:lnTo>
                      <a:pt x="662" y="836"/>
                    </a:lnTo>
                    <a:lnTo>
                      <a:pt x="662" y="851"/>
                    </a:lnTo>
                    <a:lnTo>
                      <a:pt x="662" y="866"/>
                    </a:lnTo>
                    <a:lnTo>
                      <a:pt x="670" y="881"/>
                    </a:lnTo>
                    <a:lnTo>
                      <a:pt x="670" y="889"/>
                    </a:lnTo>
                    <a:lnTo>
                      <a:pt x="670" y="904"/>
                    </a:lnTo>
                    <a:lnTo>
                      <a:pt x="670" y="912"/>
                    </a:lnTo>
                    <a:lnTo>
                      <a:pt x="662" y="912"/>
                    </a:lnTo>
                    <a:lnTo>
                      <a:pt x="655" y="919"/>
                    </a:lnTo>
                    <a:lnTo>
                      <a:pt x="655" y="927"/>
                    </a:lnTo>
                    <a:lnTo>
                      <a:pt x="662" y="935"/>
                    </a:lnTo>
                    <a:lnTo>
                      <a:pt x="670" y="935"/>
                    </a:lnTo>
                    <a:lnTo>
                      <a:pt x="677" y="935"/>
                    </a:lnTo>
                    <a:lnTo>
                      <a:pt x="685" y="935"/>
                    </a:lnTo>
                    <a:lnTo>
                      <a:pt x="685" y="919"/>
                    </a:lnTo>
                    <a:lnTo>
                      <a:pt x="677" y="912"/>
                    </a:lnTo>
                    <a:lnTo>
                      <a:pt x="685" y="904"/>
                    </a:lnTo>
                    <a:lnTo>
                      <a:pt x="685" y="897"/>
                    </a:lnTo>
                    <a:lnTo>
                      <a:pt x="693" y="897"/>
                    </a:lnTo>
                    <a:lnTo>
                      <a:pt x="700" y="897"/>
                    </a:lnTo>
                    <a:lnTo>
                      <a:pt x="708" y="897"/>
                    </a:lnTo>
                    <a:lnTo>
                      <a:pt x="715" y="897"/>
                    </a:lnTo>
                    <a:lnTo>
                      <a:pt x="715" y="904"/>
                    </a:lnTo>
                    <a:lnTo>
                      <a:pt x="723" y="904"/>
                    </a:lnTo>
                    <a:lnTo>
                      <a:pt x="731" y="904"/>
                    </a:lnTo>
                    <a:lnTo>
                      <a:pt x="738" y="904"/>
                    </a:lnTo>
                    <a:lnTo>
                      <a:pt x="746" y="897"/>
                    </a:lnTo>
                    <a:lnTo>
                      <a:pt x="746" y="881"/>
                    </a:lnTo>
                    <a:lnTo>
                      <a:pt x="746" y="866"/>
                    </a:lnTo>
                    <a:lnTo>
                      <a:pt x="738" y="859"/>
                    </a:lnTo>
                    <a:lnTo>
                      <a:pt x="738" y="851"/>
                    </a:lnTo>
                    <a:lnTo>
                      <a:pt x="723" y="851"/>
                    </a:lnTo>
                    <a:lnTo>
                      <a:pt x="715" y="843"/>
                    </a:lnTo>
                    <a:lnTo>
                      <a:pt x="708" y="836"/>
                    </a:lnTo>
                    <a:lnTo>
                      <a:pt x="715" y="828"/>
                    </a:lnTo>
                    <a:lnTo>
                      <a:pt x="723" y="821"/>
                    </a:lnTo>
                    <a:lnTo>
                      <a:pt x="761" y="821"/>
                    </a:lnTo>
                    <a:lnTo>
                      <a:pt x="776" y="821"/>
                    </a:lnTo>
                    <a:lnTo>
                      <a:pt x="837" y="821"/>
                    </a:lnTo>
                    <a:lnTo>
                      <a:pt x="845" y="828"/>
                    </a:lnTo>
                    <a:lnTo>
                      <a:pt x="852" y="828"/>
                    </a:lnTo>
                    <a:lnTo>
                      <a:pt x="883" y="813"/>
                    </a:lnTo>
                    <a:lnTo>
                      <a:pt x="906" y="806"/>
                    </a:lnTo>
                    <a:lnTo>
                      <a:pt x="913" y="798"/>
                    </a:lnTo>
                    <a:lnTo>
                      <a:pt x="928" y="783"/>
                    </a:lnTo>
                    <a:lnTo>
                      <a:pt x="936" y="783"/>
                    </a:lnTo>
                    <a:lnTo>
                      <a:pt x="936" y="775"/>
                    </a:lnTo>
                    <a:lnTo>
                      <a:pt x="944" y="768"/>
                    </a:lnTo>
                    <a:lnTo>
                      <a:pt x="966" y="768"/>
                    </a:lnTo>
                    <a:lnTo>
                      <a:pt x="974" y="768"/>
                    </a:lnTo>
                    <a:lnTo>
                      <a:pt x="982" y="775"/>
                    </a:lnTo>
                    <a:lnTo>
                      <a:pt x="982" y="783"/>
                    </a:lnTo>
                    <a:lnTo>
                      <a:pt x="989" y="790"/>
                    </a:lnTo>
                    <a:lnTo>
                      <a:pt x="997" y="798"/>
                    </a:lnTo>
                    <a:lnTo>
                      <a:pt x="1012" y="813"/>
                    </a:lnTo>
                    <a:lnTo>
                      <a:pt x="1020" y="821"/>
                    </a:lnTo>
                    <a:lnTo>
                      <a:pt x="1027" y="821"/>
                    </a:lnTo>
                    <a:lnTo>
                      <a:pt x="1035" y="813"/>
                    </a:lnTo>
                    <a:lnTo>
                      <a:pt x="1050" y="806"/>
                    </a:lnTo>
                    <a:lnTo>
                      <a:pt x="1058" y="798"/>
                    </a:lnTo>
                    <a:lnTo>
                      <a:pt x="1065" y="798"/>
                    </a:lnTo>
                    <a:lnTo>
                      <a:pt x="1073" y="798"/>
                    </a:lnTo>
                    <a:lnTo>
                      <a:pt x="1081" y="806"/>
                    </a:lnTo>
                    <a:lnTo>
                      <a:pt x="1088" y="806"/>
                    </a:lnTo>
                    <a:lnTo>
                      <a:pt x="1103" y="806"/>
                    </a:lnTo>
                    <a:lnTo>
                      <a:pt x="1119" y="806"/>
                    </a:lnTo>
                    <a:lnTo>
                      <a:pt x="1134" y="806"/>
                    </a:lnTo>
                    <a:lnTo>
                      <a:pt x="1149" y="806"/>
                    </a:lnTo>
                    <a:lnTo>
                      <a:pt x="1172" y="806"/>
                    </a:lnTo>
                    <a:lnTo>
                      <a:pt x="1202" y="806"/>
                    </a:lnTo>
                    <a:lnTo>
                      <a:pt x="1225" y="813"/>
                    </a:lnTo>
                    <a:lnTo>
                      <a:pt x="1240" y="821"/>
                    </a:lnTo>
                    <a:lnTo>
                      <a:pt x="1256" y="813"/>
                    </a:lnTo>
                    <a:lnTo>
                      <a:pt x="1271" y="806"/>
                    </a:lnTo>
                    <a:lnTo>
                      <a:pt x="1256" y="790"/>
                    </a:lnTo>
                    <a:lnTo>
                      <a:pt x="1248" y="783"/>
                    </a:lnTo>
                    <a:lnTo>
                      <a:pt x="1248" y="775"/>
                    </a:lnTo>
                    <a:lnTo>
                      <a:pt x="1248" y="768"/>
                    </a:lnTo>
                    <a:lnTo>
                      <a:pt x="1256" y="752"/>
                    </a:lnTo>
                    <a:lnTo>
                      <a:pt x="1263" y="737"/>
                    </a:lnTo>
                    <a:lnTo>
                      <a:pt x="1256" y="737"/>
                    </a:lnTo>
                    <a:lnTo>
                      <a:pt x="1248" y="737"/>
                    </a:lnTo>
                    <a:lnTo>
                      <a:pt x="1248" y="730"/>
                    </a:lnTo>
                    <a:lnTo>
                      <a:pt x="1256" y="722"/>
                    </a:lnTo>
                    <a:lnTo>
                      <a:pt x="1263" y="722"/>
                    </a:lnTo>
                    <a:lnTo>
                      <a:pt x="1271" y="722"/>
                    </a:lnTo>
                    <a:lnTo>
                      <a:pt x="1271" y="714"/>
                    </a:lnTo>
                    <a:lnTo>
                      <a:pt x="1271" y="707"/>
                    </a:lnTo>
                    <a:lnTo>
                      <a:pt x="1256" y="707"/>
                    </a:lnTo>
                    <a:lnTo>
                      <a:pt x="1248" y="707"/>
                    </a:lnTo>
                    <a:lnTo>
                      <a:pt x="1240" y="707"/>
                    </a:lnTo>
                    <a:lnTo>
                      <a:pt x="1233" y="707"/>
                    </a:lnTo>
                    <a:lnTo>
                      <a:pt x="1225" y="707"/>
                    </a:lnTo>
                    <a:lnTo>
                      <a:pt x="1210" y="707"/>
                    </a:lnTo>
                    <a:lnTo>
                      <a:pt x="1202" y="707"/>
                    </a:lnTo>
                    <a:lnTo>
                      <a:pt x="1195" y="707"/>
                    </a:lnTo>
                    <a:lnTo>
                      <a:pt x="1195" y="699"/>
                    </a:lnTo>
                    <a:lnTo>
                      <a:pt x="1202" y="699"/>
                    </a:lnTo>
                    <a:lnTo>
                      <a:pt x="1210" y="692"/>
                    </a:lnTo>
                    <a:lnTo>
                      <a:pt x="1210" y="684"/>
                    </a:lnTo>
                    <a:lnTo>
                      <a:pt x="1210" y="676"/>
                    </a:lnTo>
                    <a:lnTo>
                      <a:pt x="1210" y="661"/>
                    </a:lnTo>
                    <a:lnTo>
                      <a:pt x="1218" y="654"/>
                    </a:lnTo>
                    <a:lnTo>
                      <a:pt x="1225" y="654"/>
                    </a:lnTo>
                    <a:lnTo>
                      <a:pt x="1225" y="646"/>
                    </a:lnTo>
                    <a:lnTo>
                      <a:pt x="1225" y="638"/>
                    </a:lnTo>
                    <a:lnTo>
                      <a:pt x="1233" y="631"/>
                    </a:lnTo>
                    <a:lnTo>
                      <a:pt x="1225" y="623"/>
                    </a:lnTo>
                    <a:lnTo>
                      <a:pt x="1210" y="623"/>
                    </a:lnTo>
                    <a:lnTo>
                      <a:pt x="1210" y="616"/>
                    </a:lnTo>
                    <a:lnTo>
                      <a:pt x="1210" y="60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27" name="Freeform 1256"/>
              <p:cNvSpPr>
                <a:spLocks/>
              </p:cNvSpPr>
              <p:nvPr/>
            </p:nvSpPr>
            <p:spPr bwMode="auto">
              <a:xfrm>
                <a:off x="4930778" y="6270616"/>
                <a:ext cx="1200151" cy="866774"/>
              </a:xfrm>
              <a:custGeom>
                <a:avLst/>
                <a:gdLst>
                  <a:gd name="T0" fmla="*/ 2147483647 w 936"/>
                  <a:gd name="T1" fmla="*/ 2147483647 h 638"/>
                  <a:gd name="T2" fmla="*/ 2147483647 w 936"/>
                  <a:gd name="T3" fmla="*/ 2147483647 h 638"/>
                  <a:gd name="T4" fmla="*/ 2147483647 w 936"/>
                  <a:gd name="T5" fmla="*/ 2147483647 h 638"/>
                  <a:gd name="T6" fmla="*/ 2147483647 w 936"/>
                  <a:gd name="T7" fmla="*/ 2147483647 h 638"/>
                  <a:gd name="T8" fmla="*/ 2147483647 w 936"/>
                  <a:gd name="T9" fmla="*/ 2147483647 h 638"/>
                  <a:gd name="T10" fmla="*/ 2147483647 w 936"/>
                  <a:gd name="T11" fmla="*/ 2147483647 h 638"/>
                  <a:gd name="T12" fmla="*/ 2147483647 w 936"/>
                  <a:gd name="T13" fmla="*/ 2147483647 h 638"/>
                  <a:gd name="T14" fmla="*/ 2147483647 w 936"/>
                  <a:gd name="T15" fmla="*/ 2147483647 h 638"/>
                  <a:gd name="T16" fmla="*/ 2147483647 w 936"/>
                  <a:gd name="T17" fmla="*/ 2147483647 h 638"/>
                  <a:gd name="T18" fmla="*/ 2147483647 w 936"/>
                  <a:gd name="T19" fmla="*/ 2147483647 h 638"/>
                  <a:gd name="T20" fmla="*/ 2147483647 w 936"/>
                  <a:gd name="T21" fmla="*/ 2147483647 h 638"/>
                  <a:gd name="T22" fmla="*/ 2147483647 w 936"/>
                  <a:gd name="T23" fmla="*/ 2147483647 h 638"/>
                  <a:gd name="T24" fmla="*/ 2147483647 w 936"/>
                  <a:gd name="T25" fmla="*/ 2147483647 h 638"/>
                  <a:gd name="T26" fmla="*/ 2147483647 w 936"/>
                  <a:gd name="T27" fmla="*/ 2147483647 h 638"/>
                  <a:gd name="T28" fmla="*/ 2147483647 w 936"/>
                  <a:gd name="T29" fmla="*/ 2147483647 h 638"/>
                  <a:gd name="T30" fmla="*/ 2147483647 w 936"/>
                  <a:gd name="T31" fmla="*/ 2147483647 h 638"/>
                  <a:gd name="T32" fmla="*/ 2147483647 w 936"/>
                  <a:gd name="T33" fmla="*/ 2147483647 h 638"/>
                  <a:gd name="T34" fmla="*/ 2147483647 w 936"/>
                  <a:gd name="T35" fmla="*/ 2147483647 h 638"/>
                  <a:gd name="T36" fmla="*/ 2147483647 w 936"/>
                  <a:gd name="T37" fmla="*/ 2147483647 h 638"/>
                  <a:gd name="T38" fmla="*/ 2147483647 w 936"/>
                  <a:gd name="T39" fmla="*/ 2147483647 h 638"/>
                  <a:gd name="T40" fmla="*/ 2147483647 w 936"/>
                  <a:gd name="T41" fmla="*/ 2147483647 h 638"/>
                  <a:gd name="T42" fmla="*/ 2147483647 w 936"/>
                  <a:gd name="T43" fmla="*/ 2147483647 h 638"/>
                  <a:gd name="T44" fmla="*/ 2147483647 w 936"/>
                  <a:gd name="T45" fmla="*/ 2147483647 h 638"/>
                  <a:gd name="T46" fmla="*/ 2147483647 w 936"/>
                  <a:gd name="T47" fmla="*/ 2147483647 h 638"/>
                  <a:gd name="T48" fmla="*/ 2147483647 w 936"/>
                  <a:gd name="T49" fmla="*/ 2147483647 h 638"/>
                  <a:gd name="T50" fmla="*/ 2147483647 w 936"/>
                  <a:gd name="T51" fmla="*/ 2147483647 h 638"/>
                  <a:gd name="T52" fmla="*/ 2147483647 w 936"/>
                  <a:gd name="T53" fmla="*/ 2147483647 h 638"/>
                  <a:gd name="T54" fmla="*/ 2147483647 w 936"/>
                  <a:gd name="T55" fmla="*/ 2147483647 h 638"/>
                  <a:gd name="T56" fmla="*/ 2147483647 w 936"/>
                  <a:gd name="T57" fmla="*/ 2147483647 h 638"/>
                  <a:gd name="T58" fmla="*/ 2147483647 w 936"/>
                  <a:gd name="T59" fmla="*/ 2147483647 h 638"/>
                  <a:gd name="T60" fmla="*/ 2147483647 w 936"/>
                  <a:gd name="T61" fmla="*/ 2147483647 h 638"/>
                  <a:gd name="T62" fmla="*/ 2147483647 w 936"/>
                  <a:gd name="T63" fmla="*/ 2147483647 h 638"/>
                  <a:gd name="T64" fmla="*/ 2147483647 w 936"/>
                  <a:gd name="T65" fmla="*/ 2147483647 h 638"/>
                  <a:gd name="T66" fmla="*/ 2147483647 w 936"/>
                  <a:gd name="T67" fmla="*/ 2147483647 h 638"/>
                  <a:gd name="T68" fmla="*/ 2147483647 w 936"/>
                  <a:gd name="T69" fmla="*/ 2147483647 h 638"/>
                  <a:gd name="T70" fmla="*/ 2147483647 w 936"/>
                  <a:gd name="T71" fmla="*/ 2147483647 h 638"/>
                  <a:gd name="T72" fmla="*/ 2147483647 w 936"/>
                  <a:gd name="T73" fmla="*/ 2147483647 h 638"/>
                  <a:gd name="T74" fmla="*/ 2147483647 w 936"/>
                  <a:gd name="T75" fmla="*/ 2147483647 h 638"/>
                  <a:gd name="T76" fmla="*/ 2147483647 w 936"/>
                  <a:gd name="T77" fmla="*/ 2147483647 h 638"/>
                  <a:gd name="T78" fmla="*/ 2147483647 w 936"/>
                  <a:gd name="T79" fmla="*/ 2147483647 h 638"/>
                  <a:gd name="T80" fmla="*/ 2147483647 w 936"/>
                  <a:gd name="T81" fmla="*/ 2147483647 h 638"/>
                  <a:gd name="T82" fmla="*/ 2147483647 w 936"/>
                  <a:gd name="T83" fmla="*/ 2147483647 h 638"/>
                  <a:gd name="T84" fmla="*/ 2147483647 w 936"/>
                  <a:gd name="T85" fmla="*/ 2147483647 h 638"/>
                  <a:gd name="T86" fmla="*/ 2147483647 w 936"/>
                  <a:gd name="T87" fmla="*/ 2147483647 h 638"/>
                  <a:gd name="T88" fmla="*/ 2147483647 w 936"/>
                  <a:gd name="T89" fmla="*/ 2147483647 h 638"/>
                  <a:gd name="T90" fmla="*/ 2147483647 w 936"/>
                  <a:gd name="T91" fmla="*/ 2147483647 h 638"/>
                  <a:gd name="T92" fmla="*/ 2147483647 w 936"/>
                  <a:gd name="T93" fmla="*/ 2147483647 h 638"/>
                  <a:gd name="T94" fmla="*/ 2147483647 w 936"/>
                  <a:gd name="T95" fmla="*/ 2147483647 h 638"/>
                  <a:gd name="T96" fmla="*/ 2147483647 w 936"/>
                  <a:gd name="T97" fmla="*/ 2147483647 h 638"/>
                  <a:gd name="T98" fmla="*/ 2147483647 w 936"/>
                  <a:gd name="T99" fmla="*/ 2147483647 h 638"/>
                  <a:gd name="T100" fmla="*/ 2147483647 w 936"/>
                  <a:gd name="T101" fmla="*/ 2147483647 h 638"/>
                  <a:gd name="T102" fmla="*/ 2147483647 w 936"/>
                  <a:gd name="T103" fmla="*/ 2147483647 h 638"/>
                  <a:gd name="T104" fmla="*/ 2147483647 w 936"/>
                  <a:gd name="T105" fmla="*/ 2147483647 h 638"/>
                  <a:gd name="T106" fmla="*/ 2147483647 w 936"/>
                  <a:gd name="T107" fmla="*/ 2147483647 h 638"/>
                  <a:gd name="T108" fmla="*/ 2147483647 w 936"/>
                  <a:gd name="T109" fmla="*/ 2147483647 h 638"/>
                  <a:gd name="T110" fmla="*/ 2147483647 w 936"/>
                  <a:gd name="T111" fmla="*/ 2147483647 h 638"/>
                  <a:gd name="T112" fmla="*/ 2147483647 w 936"/>
                  <a:gd name="T113" fmla="*/ 2147483647 h 638"/>
                  <a:gd name="T114" fmla="*/ 2147483647 w 936"/>
                  <a:gd name="T115" fmla="*/ 2147483647 h 638"/>
                  <a:gd name="T116" fmla="*/ 2147483647 w 936"/>
                  <a:gd name="T117" fmla="*/ 2147483647 h 638"/>
                  <a:gd name="T118" fmla="*/ 2147483647 w 936"/>
                  <a:gd name="T119" fmla="*/ 2147483647 h 638"/>
                  <a:gd name="T120" fmla="*/ 2147483647 w 936"/>
                  <a:gd name="T121" fmla="*/ 2147483647 h 638"/>
                  <a:gd name="T122" fmla="*/ 2147483647 w 936"/>
                  <a:gd name="T123" fmla="*/ 2147483647 h 63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936"/>
                  <a:gd name="T187" fmla="*/ 0 h 638"/>
                  <a:gd name="T188" fmla="*/ 936 w 936"/>
                  <a:gd name="T189" fmla="*/ 638 h 638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936" h="638">
                    <a:moveTo>
                      <a:pt x="320" y="53"/>
                    </a:moveTo>
                    <a:lnTo>
                      <a:pt x="312" y="45"/>
                    </a:lnTo>
                    <a:lnTo>
                      <a:pt x="297" y="45"/>
                    </a:lnTo>
                    <a:lnTo>
                      <a:pt x="290" y="45"/>
                    </a:lnTo>
                    <a:lnTo>
                      <a:pt x="274" y="38"/>
                    </a:lnTo>
                    <a:lnTo>
                      <a:pt x="259" y="45"/>
                    </a:lnTo>
                    <a:lnTo>
                      <a:pt x="244" y="45"/>
                    </a:lnTo>
                    <a:lnTo>
                      <a:pt x="221" y="53"/>
                    </a:lnTo>
                    <a:lnTo>
                      <a:pt x="206" y="53"/>
                    </a:lnTo>
                    <a:lnTo>
                      <a:pt x="191" y="60"/>
                    </a:lnTo>
                    <a:lnTo>
                      <a:pt x="175" y="68"/>
                    </a:lnTo>
                    <a:lnTo>
                      <a:pt x="153" y="75"/>
                    </a:lnTo>
                    <a:lnTo>
                      <a:pt x="137" y="91"/>
                    </a:lnTo>
                    <a:lnTo>
                      <a:pt x="130" y="98"/>
                    </a:lnTo>
                    <a:lnTo>
                      <a:pt x="122" y="106"/>
                    </a:lnTo>
                    <a:lnTo>
                      <a:pt x="122" y="121"/>
                    </a:lnTo>
                    <a:lnTo>
                      <a:pt x="122" y="129"/>
                    </a:lnTo>
                    <a:lnTo>
                      <a:pt x="130" y="144"/>
                    </a:lnTo>
                    <a:lnTo>
                      <a:pt x="122" y="151"/>
                    </a:lnTo>
                    <a:lnTo>
                      <a:pt x="115" y="167"/>
                    </a:lnTo>
                    <a:lnTo>
                      <a:pt x="115" y="174"/>
                    </a:lnTo>
                    <a:lnTo>
                      <a:pt x="107" y="197"/>
                    </a:lnTo>
                    <a:lnTo>
                      <a:pt x="99" y="212"/>
                    </a:lnTo>
                    <a:lnTo>
                      <a:pt x="92" y="235"/>
                    </a:lnTo>
                    <a:lnTo>
                      <a:pt x="76" y="258"/>
                    </a:lnTo>
                    <a:lnTo>
                      <a:pt x="61" y="281"/>
                    </a:lnTo>
                    <a:lnTo>
                      <a:pt x="46" y="296"/>
                    </a:lnTo>
                    <a:lnTo>
                      <a:pt x="31" y="311"/>
                    </a:lnTo>
                    <a:lnTo>
                      <a:pt x="16" y="319"/>
                    </a:lnTo>
                    <a:lnTo>
                      <a:pt x="8" y="319"/>
                    </a:lnTo>
                    <a:lnTo>
                      <a:pt x="0" y="326"/>
                    </a:lnTo>
                    <a:lnTo>
                      <a:pt x="0" y="372"/>
                    </a:lnTo>
                    <a:lnTo>
                      <a:pt x="8" y="425"/>
                    </a:lnTo>
                    <a:lnTo>
                      <a:pt x="16" y="425"/>
                    </a:lnTo>
                    <a:lnTo>
                      <a:pt x="23" y="440"/>
                    </a:lnTo>
                    <a:lnTo>
                      <a:pt x="38" y="463"/>
                    </a:lnTo>
                    <a:lnTo>
                      <a:pt x="61" y="486"/>
                    </a:lnTo>
                    <a:lnTo>
                      <a:pt x="69" y="486"/>
                    </a:lnTo>
                    <a:lnTo>
                      <a:pt x="69" y="501"/>
                    </a:lnTo>
                    <a:lnTo>
                      <a:pt x="76" y="509"/>
                    </a:lnTo>
                    <a:lnTo>
                      <a:pt x="84" y="516"/>
                    </a:lnTo>
                    <a:lnTo>
                      <a:pt x="99" y="524"/>
                    </a:lnTo>
                    <a:lnTo>
                      <a:pt x="107" y="531"/>
                    </a:lnTo>
                    <a:lnTo>
                      <a:pt x="115" y="539"/>
                    </a:lnTo>
                    <a:lnTo>
                      <a:pt x="115" y="547"/>
                    </a:lnTo>
                    <a:lnTo>
                      <a:pt x="122" y="547"/>
                    </a:lnTo>
                    <a:lnTo>
                      <a:pt x="130" y="547"/>
                    </a:lnTo>
                    <a:lnTo>
                      <a:pt x="145" y="554"/>
                    </a:lnTo>
                    <a:lnTo>
                      <a:pt x="153" y="554"/>
                    </a:lnTo>
                    <a:lnTo>
                      <a:pt x="153" y="562"/>
                    </a:lnTo>
                    <a:lnTo>
                      <a:pt x="160" y="569"/>
                    </a:lnTo>
                    <a:lnTo>
                      <a:pt x="160" y="577"/>
                    </a:lnTo>
                    <a:lnTo>
                      <a:pt x="160" y="585"/>
                    </a:lnTo>
                    <a:lnTo>
                      <a:pt x="168" y="592"/>
                    </a:lnTo>
                    <a:lnTo>
                      <a:pt x="175" y="592"/>
                    </a:lnTo>
                    <a:lnTo>
                      <a:pt x="183" y="600"/>
                    </a:lnTo>
                    <a:lnTo>
                      <a:pt x="191" y="600"/>
                    </a:lnTo>
                    <a:lnTo>
                      <a:pt x="198" y="592"/>
                    </a:lnTo>
                    <a:lnTo>
                      <a:pt x="213" y="592"/>
                    </a:lnTo>
                    <a:lnTo>
                      <a:pt x="221" y="592"/>
                    </a:lnTo>
                    <a:lnTo>
                      <a:pt x="229" y="592"/>
                    </a:lnTo>
                    <a:lnTo>
                      <a:pt x="236" y="592"/>
                    </a:lnTo>
                    <a:lnTo>
                      <a:pt x="236" y="600"/>
                    </a:lnTo>
                    <a:lnTo>
                      <a:pt x="236" y="607"/>
                    </a:lnTo>
                    <a:lnTo>
                      <a:pt x="236" y="615"/>
                    </a:lnTo>
                    <a:lnTo>
                      <a:pt x="229" y="623"/>
                    </a:lnTo>
                    <a:lnTo>
                      <a:pt x="221" y="630"/>
                    </a:lnTo>
                    <a:lnTo>
                      <a:pt x="229" y="630"/>
                    </a:lnTo>
                    <a:lnTo>
                      <a:pt x="236" y="638"/>
                    </a:lnTo>
                    <a:lnTo>
                      <a:pt x="244" y="638"/>
                    </a:lnTo>
                    <a:lnTo>
                      <a:pt x="251" y="630"/>
                    </a:lnTo>
                    <a:lnTo>
                      <a:pt x="259" y="623"/>
                    </a:lnTo>
                    <a:lnTo>
                      <a:pt x="267" y="623"/>
                    </a:lnTo>
                    <a:lnTo>
                      <a:pt x="274" y="623"/>
                    </a:lnTo>
                    <a:lnTo>
                      <a:pt x="282" y="623"/>
                    </a:lnTo>
                    <a:lnTo>
                      <a:pt x="290" y="623"/>
                    </a:lnTo>
                    <a:lnTo>
                      <a:pt x="297" y="623"/>
                    </a:lnTo>
                    <a:lnTo>
                      <a:pt x="305" y="615"/>
                    </a:lnTo>
                    <a:lnTo>
                      <a:pt x="297" y="607"/>
                    </a:lnTo>
                    <a:lnTo>
                      <a:pt x="297" y="600"/>
                    </a:lnTo>
                    <a:lnTo>
                      <a:pt x="297" y="592"/>
                    </a:lnTo>
                    <a:lnTo>
                      <a:pt x="305" y="577"/>
                    </a:lnTo>
                    <a:lnTo>
                      <a:pt x="320" y="554"/>
                    </a:lnTo>
                    <a:lnTo>
                      <a:pt x="328" y="547"/>
                    </a:lnTo>
                    <a:lnTo>
                      <a:pt x="343" y="539"/>
                    </a:lnTo>
                    <a:lnTo>
                      <a:pt x="343" y="531"/>
                    </a:lnTo>
                    <a:lnTo>
                      <a:pt x="350" y="531"/>
                    </a:lnTo>
                    <a:lnTo>
                      <a:pt x="358" y="539"/>
                    </a:lnTo>
                    <a:lnTo>
                      <a:pt x="366" y="547"/>
                    </a:lnTo>
                    <a:lnTo>
                      <a:pt x="366" y="554"/>
                    </a:lnTo>
                    <a:lnTo>
                      <a:pt x="366" y="562"/>
                    </a:lnTo>
                    <a:lnTo>
                      <a:pt x="373" y="562"/>
                    </a:lnTo>
                    <a:lnTo>
                      <a:pt x="381" y="562"/>
                    </a:lnTo>
                    <a:lnTo>
                      <a:pt x="381" y="554"/>
                    </a:lnTo>
                    <a:lnTo>
                      <a:pt x="388" y="554"/>
                    </a:lnTo>
                    <a:lnTo>
                      <a:pt x="388" y="547"/>
                    </a:lnTo>
                    <a:lnTo>
                      <a:pt x="396" y="539"/>
                    </a:lnTo>
                    <a:lnTo>
                      <a:pt x="404" y="547"/>
                    </a:lnTo>
                    <a:lnTo>
                      <a:pt x="404" y="554"/>
                    </a:lnTo>
                    <a:lnTo>
                      <a:pt x="396" y="554"/>
                    </a:lnTo>
                    <a:lnTo>
                      <a:pt x="404" y="562"/>
                    </a:lnTo>
                    <a:lnTo>
                      <a:pt x="411" y="562"/>
                    </a:lnTo>
                    <a:lnTo>
                      <a:pt x="419" y="562"/>
                    </a:lnTo>
                    <a:lnTo>
                      <a:pt x="426" y="569"/>
                    </a:lnTo>
                    <a:lnTo>
                      <a:pt x="434" y="569"/>
                    </a:lnTo>
                    <a:lnTo>
                      <a:pt x="442" y="562"/>
                    </a:lnTo>
                    <a:lnTo>
                      <a:pt x="434" y="554"/>
                    </a:lnTo>
                    <a:lnTo>
                      <a:pt x="434" y="547"/>
                    </a:lnTo>
                    <a:lnTo>
                      <a:pt x="442" y="547"/>
                    </a:lnTo>
                    <a:lnTo>
                      <a:pt x="449" y="547"/>
                    </a:lnTo>
                    <a:lnTo>
                      <a:pt x="457" y="547"/>
                    </a:lnTo>
                    <a:lnTo>
                      <a:pt x="472" y="547"/>
                    </a:lnTo>
                    <a:lnTo>
                      <a:pt x="480" y="539"/>
                    </a:lnTo>
                    <a:lnTo>
                      <a:pt x="487" y="531"/>
                    </a:lnTo>
                    <a:lnTo>
                      <a:pt x="495" y="531"/>
                    </a:lnTo>
                    <a:lnTo>
                      <a:pt x="503" y="539"/>
                    </a:lnTo>
                    <a:lnTo>
                      <a:pt x="510" y="547"/>
                    </a:lnTo>
                    <a:lnTo>
                      <a:pt x="518" y="554"/>
                    </a:lnTo>
                    <a:lnTo>
                      <a:pt x="525" y="554"/>
                    </a:lnTo>
                    <a:lnTo>
                      <a:pt x="533" y="547"/>
                    </a:lnTo>
                    <a:lnTo>
                      <a:pt x="541" y="539"/>
                    </a:lnTo>
                    <a:lnTo>
                      <a:pt x="548" y="531"/>
                    </a:lnTo>
                    <a:lnTo>
                      <a:pt x="563" y="531"/>
                    </a:lnTo>
                    <a:lnTo>
                      <a:pt x="571" y="524"/>
                    </a:lnTo>
                    <a:lnTo>
                      <a:pt x="579" y="524"/>
                    </a:lnTo>
                    <a:lnTo>
                      <a:pt x="594" y="516"/>
                    </a:lnTo>
                    <a:lnTo>
                      <a:pt x="601" y="516"/>
                    </a:lnTo>
                    <a:lnTo>
                      <a:pt x="609" y="516"/>
                    </a:lnTo>
                    <a:lnTo>
                      <a:pt x="609" y="524"/>
                    </a:lnTo>
                    <a:lnTo>
                      <a:pt x="609" y="539"/>
                    </a:lnTo>
                    <a:lnTo>
                      <a:pt x="609" y="547"/>
                    </a:lnTo>
                    <a:lnTo>
                      <a:pt x="617" y="554"/>
                    </a:lnTo>
                    <a:lnTo>
                      <a:pt x="617" y="562"/>
                    </a:lnTo>
                    <a:lnTo>
                      <a:pt x="632" y="569"/>
                    </a:lnTo>
                    <a:lnTo>
                      <a:pt x="639" y="569"/>
                    </a:lnTo>
                    <a:lnTo>
                      <a:pt x="662" y="562"/>
                    </a:lnTo>
                    <a:lnTo>
                      <a:pt x="670" y="554"/>
                    </a:lnTo>
                    <a:lnTo>
                      <a:pt x="670" y="547"/>
                    </a:lnTo>
                    <a:lnTo>
                      <a:pt x="670" y="539"/>
                    </a:lnTo>
                    <a:lnTo>
                      <a:pt x="677" y="531"/>
                    </a:lnTo>
                    <a:lnTo>
                      <a:pt x="685" y="524"/>
                    </a:lnTo>
                    <a:lnTo>
                      <a:pt x="685" y="516"/>
                    </a:lnTo>
                    <a:lnTo>
                      <a:pt x="685" y="509"/>
                    </a:lnTo>
                    <a:lnTo>
                      <a:pt x="693" y="501"/>
                    </a:lnTo>
                    <a:lnTo>
                      <a:pt x="700" y="493"/>
                    </a:lnTo>
                    <a:lnTo>
                      <a:pt x="700" y="486"/>
                    </a:lnTo>
                    <a:lnTo>
                      <a:pt x="708" y="478"/>
                    </a:lnTo>
                    <a:lnTo>
                      <a:pt x="716" y="478"/>
                    </a:lnTo>
                    <a:lnTo>
                      <a:pt x="716" y="471"/>
                    </a:lnTo>
                    <a:lnTo>
                      <a:pt x="723" y="463"/>
                    </a:lnTo>
                    <a:lnTo>
                      <a:pt x="731" y="455"/>
                    </a:lnTo>
                    <a:lnTo>
                      <a:pt x="731" y="448"/>
                    </a:lnTo>
                    <a:lnTo>
                      <a:pt x="731" y="440"/>
                    </a:lnTo>
                    <a:lnTo>
                      <a:pt x="738" y="440"/>
                    </a:lnTo>
                    <a:lnTo>
                      <a:pt x="746" y="448"/>
                    </a:lnTo>
                    <a:lnTo>
                      <a:pt x="754" y="448"/>
                    </a:lnTo>
                    <a:lnTo>
                      <a:pt x="761" y="440"/>
                    </a:lnTo>
                    <a:lnTo>
                      <a:pt x="761" y="425"/>
                    </a:lnTo>
                    <a:lnTo>
                      <a:pt x="769" y="410"/>
                    </a:lnTo>
                    <a:lnTo>
                      <a:pt x="776" y="410"/>
                    </a:lnTo>
                    <a:lnTo>
                      <a:pt x="784" y="417"/>
                    </a:lnTo>
                    <a:lnTo>
                      <a:pt x="792" y="417"/>
                    </a:lnTo>
                    <a:lnTo>
                      <a:pt x="792" y="410"/>
                    </a:lnTo>
                    <a:lnTo>
                      <a:pt x="799" y="395"/>
                    </a:lnTo>
                    <a:lnTo>
                      <a:pt x="799" y="387"/>
                    </a:lnTo>
                    <a:lnTo>
                      <a:pt x="792" y="379"/>
                    </a:lnTo>
                    <a:lnTo>
                      <a:pt x="792" y="372"/>
                    </a:lnTo>
                    <a:lnTo>
                      <a:pt x="799" y="372"/>
                    </a:lnTo>
                    <a:lnTo>
                      <a:pt x="807" y="372"/>
                    </a:lnTo>
                    <a:lnTo>
                      <a:pt x="814" y="364"/>
                    </a:lnTo>
                    <a:lnTo>
                      <a:pt x="807" y="357"/>
                    </a:lnTo>
                    <a:lnTo>
                      <a:pt x="799" y="349"/>
                    </a:lnTo>
                    <a:lnTo>
                      <a:pt x="792" y="349"/>
                    </a:lnTo>
                    <a:lnTo>
                      <a:pt x="784" y="349"/>
                    </a:lnTo>
                    <a:lnTo>
                      <a:pt x="776" y="349"/>
                    </a:lnTo>
                    <a:lnTo>
                      <a:pt x="769" y="349"/>
                    </a:lnTo>
                    <a:lnTo>
                      <a:pt x="769" y="341"/>
                    </a:lnTo>
                    <a:lnTo>
                      <a:pt x="769" y="334"/>
                    </a:lnTo>
                    <a:lnTo>
                      <a:pt x="769" y="326"/>
                    </a:lnTo>
                    <a:lnTo>
                      <a:pt x="769" y="319"/>
                    </a:lnTo>
                    <a:lnTo>
                      <a:pt x="776" y="311"/>
                    </a:lnTo>
                    <a:lnTo>
                      <a:pt x="784" y="311"/>
                    </a:lnTo>
                    <a:lnTo>
                      <a:pt x="792" y="311"/>
                    </a:lnTo>
                    <a:lnTo>
                      <a:pt x="784" y="303"/>
                    </a:lnTo>
                    <a:lnTo>
                      <a:pt x="776" y="296"/>
                    </a:lnTo>
                    <a:lnTo>
                      <a:pt x="776" y="281"/>
                    </a:lnTo>
                    <a:lnTo>
                      <a:pt x="784" y="273"/>
                    </a:lnTo>
                    <a:lnTo>
                      <a:pt x="792" y="273"/>
                    </a:lnTo>
                    <a:lnTo>
                      <a:pt x="799" y="273"/>
                    </a:lnTo>
                    <a:lnTo>
                      <a:pt x="799" y="265"/>
                    </a:lnTo>
                    <a:lnTo>
                      <a:pt x="807" y="258"/>
                    </a:lnTo>
                    <a:lnTo>
                      <a:pt x="814" y="250"/>
                    </a:lnTo>
                    <a:lnTo>
                      <a:pt x="822" y="250"/>
                    </a:lnTo>
                    <a:lnTo>
                      <a:pt x="822" y="243"/>
                    </a:lnTo>
                    <a:lnTo>
                      <a:pt x="822" y="227"/>
                    </a:lnTo>
                    <a:lnTo>
                      <a:pt x="830" y="212"/>
                    </a:lnTo>
                    <a:lnTo>
                      <a:pt x="837" y="205"/>
                    </a:lnTo>
                    <a:lnTo>
                      <a:pt x="830" y="205"/>
                    </a:lnTo>
                    <a:lnTo>
                      <a:pt x="807" y="205"/>
                    </a:lnTo>
                    <a:lnTo>
                      <a:pt x="807" y="197"/>
                    </a:lnTo>
                    <a:lnTo>
                      <a:pt x="799" y="189"/>
                    </a:lnTo>
                    <a:lnTo>
                      <a:pt x="799" y="174"/>
                    </a:lnTo>
                    <a:lnTo>
                      <a:pt x="792" y="167"/>
                    </a:lnTo>
                    <a:lnTo>
                      <a:pt x="792" y="159"/>
                    </a:lnTo>
                    <a:lnTo>
                      <a:pt x="799" y="151"/>
                    </a:lnTo>
                    <a:lnTo>
                      <a:pt x="807" y="159"/>
                    </a:lnTo>
                    <a:lnTo>
                      <a:pt x="814" y="159"/>
                    </a:lnTo>
                    <a:lnTo>
                      <a:pt x="822" y="159"/>
                    </a:lnTo>
                    <a:lnTo>
                      <a:pt x="837" y="159"/>
                    </a:lnTo>
                    <a:lnTo>
                      <a:pt x="845" y="159"/>
                    </a:lnTo>
                    <a:lnTo>
                      <a:pt x="852" y="151"/>
                    </a:lnTo>
                    <a:lnTo>
                      <a:pt x="845" y="144"/>
                    </a:lnTo>
                    <a:lnTo>
                      <a:pt x="845" y="136"/>
                    </a:lnTo>
                    <a:lnTo>
                      <a:pt x="852" y="136"/>
                    </a:lnTo>
                    <a:lnTo>
                      <a:pt x="860" y="136"/>
                    </a:lnTo>
                    <a:lnTo>
                      <a:pt x="868" y="136"/>
                    </a:lnTo>
                    <a:lnTo>
                      <a:pt x="875" y="136"/>
                    </a:lnTo>
                    <a:lnTo>
                      <a:pt x="883" y="136"/>
                    </a:lnTo>
                    <a:lnTo>
                      <a:pt x="883" y="144"/>
                    </a:lnTo>
                    <a:lnTo>
                      <a:pt x="891" y="151"/>
                    </a:lnTo>
                    <a:lnTo>
                      <a:pt x="891" y="159"/>
                    </a:lnTo>
                    <a:lnTo>
                      <a:pt x="898" y="159"/>
                    </a:lnTo>
                    <a:lnTo>
                      <a:pt x="906" y="159"/>
                    </a:lnTo>
                    <a:lnTo>
                      <a:pt x="906" y="151"/>
                    </a:lnTo>
                    <a:lnTo>
                      <a:pt x="913" y="144"/>
                    </a:lnTo>
                    <a:lnTo>
                      <a:pt x="921" y="144"/>
                    </a:lnTo>
                    <a:lnTo>
                      <a:pt x="929" y="136"/>
                    </a:lnTo>
                    <a:lnTo>
                      <a:pt x="936" y="136"/>
                    </a:lnTo>
                    <a:lnTo>
                      <a:pt x="936" y="129"/>
                    </a:lnTo>
                    <a:lnTo>
                      <a:pt x="936" y="121"/>
                    </a:lnTo>
                    <a:lnTo>
                      <a:pt x="936" y="113"/>
                    </a:lnTo>
                    <a:lnTo>
                      <a:pt x="929" y="106"/>
                    </a:lnTo>
                    <a:lnTo>
                      <a:pt x="921" y="98"/>
                    </a:lnTo>
                    <a:lnTo>
                      <a:pt x="921" y="91"/>
                    </a:lnTo>
                    <a:lnTo>
                      <a:pt x="929" y="83"/>
                    </a:lnTo>
                    <a:lnTo>
                      <a:pt x="929" y="75"/>
                    </a:lnTo>
                    <a:lnTo>
                      <a:pt x="929" y="68"/>
                    </a:lnTo>
                    <a:lnTo>
                      <a:pt x="921" y="53"/>
                    </a:lnTo>
                    <a:lnTo>
                      <a:pt x="913" y="53"/>
                    </a:lnTo>
                    <a:lnTo>
                      <a:pt x="898" y="45"/>
                    </a:lnTo>
                    <a:lnTo>
                      <a:pt x="875" y="38"/>
                    </a:lnTo>
                    <a:lnTo>
                      <a:pt x="845" y="38"/>
                    </a:lnTo>
                    <a:lnTo>
                      <a:pt x="822" y="38"/>
                    </a:lnTo>
                    <a:lnTo>
                      <a:pt x="807" y="38"/>
                    </a:lnTo>
                    <a:lnTo>
                      <a:pt x="792" y="38"/>
                    </a:lnTo>
                    <a:lnTo>
                      <a:pt x="776" y="38"/>
                    </a:lnTo>
                    <a:lnTo>
                      <a:pt x="761" y="38"/>
                    </a:lnTo>
                    <a:lnTo>
                      <a:pt x="754" y="38"/>
                    </a:lnTo>
                    <a:lnTo>
                      <a:pt x="746" y="30"/>
                    </a:lnTo>
                    <a:lnTo>
                      <a:pt x="738" y="30"/>
                    </a:lnTo>
                    <a:lnTo>
                      <a:pt x="731" y="30"/>
                    </a:lnTo>
                    <a:lnTo>
                      <a:pt x="723" y="38"/>
                    </a:lnTo>
                    <a:lnTo>
                      <a:pt x="708" y="45"/>
                    </a:lnTo>
                    <a:lnTo>
                      <a:pt x="700" y="53"/>
                    </a:lnTo>
                    <a:lnTo>
                      <a:pt x="693" y="53"/>
                    </a:lnTo>
                    <a:lnTo>
                      <a:pt x="685" y="45"/>
                    </a:lnTo>
                    <a:lnTo>
                      <a:pt x="670" y="30"/>
                    </a:lnTo>
                    <a:lnTo>
                      <a:pt x="662" y="22"/>
                    </a:lnTo>
                    <a:lnTo>
                      <a:pt x="655" y="15"/>
                    </a:lnTo>
                    <a:lnTo>
                      <a:pt x="655" y="7"/>
                    </a:lnTo>
                    <a:lnTo>
                      <a:pt x="647" y="0"/>
                    </a:lnTo>
                    <a:lnTo>
                      <a:pt x="639" y="0"/>
                    </a:lnTo>
                    <a:lnTo>
                      <a:pt x="617" y="0"/>
                    </a:lnTo>
                    <a:lnTo>
                      <a:pt x="609" y="7"/>
                    </a:lnTo>
                    <a:lnTo>
                      <a:pt x="609" y="15"/>
                    </a:lnTo>
                    <a:lnTo>
                      <a:pt x="601" y="15"/>
                    </a:lnTo>
                    <a:lnTo>
                      <a:pt x="586" y="30"/>
                    </a:lnTo>
                    <a:lnTo>
                      <a:pt x="579" y="38"/>
                    </a:lnTo>
                    <a:lnTo>
                      <a:pt x="556" y="45"/>
                    </a:lnTo>
                    <a:lnTo>
                      <a:pt x="525" y="60"/>
                    </a:lnTo>
                    <a:lnTo>
                      <a:pt x="518" y="60"/>
                    </a:lnTo>
                    <a:lnTo>
                      <a:pt x="510" y="53"/>
                    </a:lnTo>
                    <a:lnTo>
                      <a:pt x="449" y="53"/>
                    </a:lnTo>
                    <a:lnTo>
                      <a:pt x="434" y="53"/>
                    </a:lnTo>
                    <a:lnTo>
                      <a:pt x="396" y="53"/>
                    </a:lnTo>
                    <a:lnTo>
                      <a:pt x="388" y="60"/>
                    </a:lnTo>
                    <a:lnTo>
                      <a:pt x="381" y="68"/>
                    </a:lnTo>
                    <a:lnTo>
                      <a:pt x="388" y="75"/>
                    </a:lnTo>
                    <a:lnTo>
                      <a:pt x="396" y="83"/>
                    </a:lnTo>
                    <a:lnTo>
                      <a:pt x="411" y="83"/>
                    </a:lnTo>
                    <a:lnTo>
                      <a:pt x="411" y="91"/>
                    </a:lnTo>
                    <a:lnTo>
                      <a:pt x="419" y="98"/>
                    </a:lnTo>
                    <a:lnTo>
                      <a:pt x="419" y="113"/>
                    </a:lnTo>
                    <a:lnTo>
                      <a:pt x="419" y="129"/>
                    </a:lnTo>
                    <a:lnTo>
                      <a:pt x="411" y="136"/>
                    </a:lnTo>
                    <a:lnTo>
                      <a:pt x="404" y="136"/>
                    </a:lnTo>
                    <a:lnTo>
                      <a:pt x="396" y="136"/>
                    </a:lnTo>
                    <a:lnTo>
                      <a:pt x="388" y="136"/>
                    </a:lnTo>
                    <a:lnTo>
                      <a:pt x="388" y="129"/>
                    </a:lnTo>
                    <a:lnTo>
                      <a:pt x="381" y="129"/>
                    </a:lnTo>
                    <a:lnTo>
                      <a:pt x="373" y="129"/>
                    </a:lnTo>
                    <a:lnTo>
                      <a:pt x="366" y="129"/>
                    </a:lnTo>
                    <a:lnTo>
                      <a:pt x="358" y="129"/>
                    </a:lnTo>
                    <a:lnTo>
                      <a:pt x="358" y="136"/>
                    </a:lnTo>
                    <a:lnTo>
                      <a:pt x="350" y="144"/>
                    </a:lnTo>
                    <a:lnTo>
                      <a:pt x="358" y="151"/>
                    </a:lnTo>
                    <a:lnTo>
                      <a:pt x="358" y="167"/>
                    </a:lnTo>
                    <a:lnTo>
                      <a:pt x="350" y="167"/>
                    </a:lnTo>
                    <a:lnTo>
                      <a:pt x="343" y="167"/>
                    </a:lnTo>
                    <a:lnTo>
                      <a:pt x="335" y="167"/>
                    </a:lnTo>
                    <a:lnTo>
                      <a:pt x="328" y="159"/>
                    </a:lnTo>
                    <a:lnTo>
                      <a:pt x="328" y="151"/>
                    </a:lnTo>
                    <a:lnTo>
                      <a:pt x="335" y="144"/>
                    </a:lnTo>
                    <a:lnTo>
                      <a:pt x="343" y="144"/>
                    </a:lnTo>
                    <a:lnTo>
                      <a:pt x="343" y="136"/>
                    </a:lnTo>
                    <a:lnTo>
                      <a:pt x="343" y="121"/>
                    </a:lnTo>
                    <a:lnTo>
                      <a:pt x="343" y="113"/>
                    </a:lnTo>
                    <a:lnTo>
                      <a:pt x="335" y="98"/>
                    </a:lnTo>
                    <a:lnTo>
                      <a:pt x="335" y="83"/>
                    </a:lnTo>
                    <a:lnTo>
                      <a:pt x="335" y="68"/>
                    </a:lnTo>
                    <a:lnTo>
                      <a:pt x="328" y="60"/>
                    </a:lnTo>
                    <a:lnTo>
                      <a:pt x="320" y="53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28" name="Freeform 1260"/>
              <p:cNvSpPr>
                <a:spLocks/>
              </p:cNvSpPr>
              <p:nvPr/>
            </p:nvSpPr>
            <p:spPr bwMode="auto">
              <a:xfrm>
                <a:off x="5751516" y="2009773"/>
                <a:ext cx="1022352" cy="877887"/>
              </a:xfrm>
              <a:custGeom>
                <a:avLst/>
                <a:gdLst>
                  <a:gd name="T0" fmla="*/ 2147483647 w 799"/>
                  <a:gd name="T1" fmla="*/ 2147483647 h 646"/>
                  <a:gd name="T2" fmla="*/ 2147483647 w 799"/>
                  <a:gd name="T3" fmla="*/ 2147483647 h 646"/>
                  <a:gd name="T4" fmla="*/ 2147483647 w 799"/>
                  <a:gd name="T5" fmla="*/ 2147483647 h 646"/>
                  <a:gd name="T6" fmla="*/ 2147483647 w 799"/>
                  <a:gd name="T7" fmla="*/ 2147483647 h 646"/>
                  <a:gd name="T8" fmla="*/ 2147483647 w 799"/>
                  <a:gd name="T9" fmla="*/ 2147483647 h 646"/>
                  <a:gd name="T10" fmla="*/ 2147483647 w 799"/>
                  <a:gd name="T11" fmla="*/ 2147483647 h 646"/>
                  <a:gd name="T12" fmla="*/ 2147483647 w 799"/>
                  <a:gd name="T13" fmla="*/ 2147483647 h 646"/>
                  <a:gd name="T14" fmla="*/ 2147483647 w 799"/>
                  <a:gd name="T15" fmla="*/ 2147483647 h 646"/>
                  <a:gd name="T16" fmla="*/ 2147483647 w 799"/>
                  <a:gd name="T17" fmla="*/ 2147483647 h 646"/>
                  <a:gd name="T18" fmla="*/ 2147483647 w 799"/>
                  <a:gd name="T19" fmla="*/ 2147483647 h 646"/>
                  <a:gd name="T20" fmla="*/ 2147483647 w 799"/>
                  <a:gd name="T21" fmla="*/ 2147483647 h 646"/>
                  <a:gd name="T22" fmla="*/ 2147483647 w 799"/>
                  <a:gd name="T23" fmla="*/ 2147483647 h 646"/>
                  <a:gd name="T24" fmla="*/ 2147483647 w 799"/>
                  <a:gd name="T25" fmla="*/ 2147483647 h 646"/>
                  <a:gd name="T26" fmla="*/ 2147483647 w 799"/>
                  <a:gd name="T27" fmla="*/ 2147483647 h 646"/>
                  <a:gd name="T28" fmla="*/ 2147483647 w 799"/>
                  <a:gd name="T29" fmla="*/ 2147483647 h 646"/>
                  <a:gd name="T30" fmla="*/ 2147483647 w 799"/>
                  <a:gd name="T31" fmla="*/ 2147483647 h 646"/>
                  <a:gd name="T32" fmla="*/ 2147483647 w 799"/>
                  <a:gd name="T33" fmla="*/ 2147483647 h 646"/>
                  <a:gd name="T34" fmla="*/ 2147483647 w 799"/>
                  <a:gd name="T35" fmla="*/ 2147483647 h 646"/>
                  <a:gd name="T36" fmla="*/ 2147483647 w 799"/>
                  <a:gd name="T37" fmla="*/ 2147483647 h 646"/>
                  <a:gd name="T38" fmla="*/ 2147483647 w 799"/>
                  <a:gd name="T39" fmla="*/ 2147483647 h 646"/>
                  <a:gd name="T40" fmla="*/ 2147483647 w 799"/>
                  <a:gd name="T41" fmla="*/ 2147483647 h 646"/>
                  <a:gd name="T42" fmla="*/ 2147483647 w 799"/>
                  <a:gd name="T43" fmla="*/ 2147483647 h 646"/>
                  <a:gd name="T44" fmla="*/ 2147483647 w 799"/>
                  <a:gd name="T45" fmla="*/ 2147483647 h 646"/>
                  <a:gd name="T46" fmla="*/ 2147483647 w 799"/>
                  <a:gd name="T47" fmla="*/ 2147483647 h 646"/>
                  <a:gd name="T48" fmla="*/ 2147483647 w 799"/>
                  <a:gd name="T49" fmla="*/ 2147483647 h 646"/>
                  <a:gd name="T50" fmla="*/ 2147483647 w 799"/>
                  <a:gd name="T51" fmla="*/ 2147483647 h 646"/>
                  <a:gd name="T52" fmla="*/ 2147483647 w 799"/>
                  <a:gd name="T53" fmla="*/ 2147483647 h 646"/>
                  <a:gd name="T54" fmla="*/ 2147483647 w 799"/>
                  <a:gd name="T55" fmla="*/ 2147483647 h 646"/>
                  <a:gd name="T56" fmla="*/ 2147483647 w 799"/>
                  <a:gd name="T57" fmla="*/ 2147483647 h 646"/>
                  <a:gd name="T58" fmla="*/ 2147483647 w 799"/>
                  <a:gd name="T59" fmla="*/ 2147483647 h 646"/>
                  <a:gd name="T60" fmla="*/ 2147483647 w 799"/>
                  <a:gd name="T61" fmla="*/ 2147483647 h 646"/>
                  <a:gd name="T62" fmla="*/ 2147483647 w 799"/>
                  <a:gd name="T63" fmla="*/ 2147483647 h 646"/>
                  <a:gd name="T64" fmla="*/ 2147483647 w 799"/>
                  <a:gd name="T65" fmla="*/ 2147483647 h 646"/>
                  <a:gd name="T66" fmla="*/ 2147483647 w 799"/>
                  <a:gd name="T67" fmla="*/ 2147483647 h 646"/>
                  <a:gd name="T68" fmla="*/ 2147483647 w 799"/>
                  <a:gd name="T69" fmla="*/ 2147483647 h 646"/>
                  <a:gd name="T70" fmla="*/ 2147483647 w 799"/>
                  <a:gd name="T71" fmla="*/ 2147483647 h 646"/>
                  <a:gd name="T72" fmla="*/ 2147483647 w 799"/>
                  <a:gd name="T73" fmla="*/ 0 h 646"/>
                  <a:gd name="T74" fmla="*/ 2147483647 w 799"/>
                  <a:gd name="T75" fmla="*/ 0 h 646"/>
                  <a:gd name="T76" fmla="*/ 2147483647 w 799"/>
                  <a:gd name="T77" fmla="*/ 0 h 646"/>
                  <a:gd name="T78" fmla="*/ 2147483647 w 799"/>
                  <a:gd name="T79" fmla="*/ 2147483647 h 646"/>
                  <a:gd name="T80" fmla="*/ 2147483647 w 799"/>
                  <a:gd name="T81" fmla="*/ 2147483647 h 646"/>
                  <a:gd name="T82" fmla="*/ 2147483647 w 799"/>
                  <a:gd name="T83" fmla="*/ 2147483647 h 646"/>
                  <a:gd name="T84" fmla="*/ 2147483647 w 799"/>
                  <a:gd name="T85" fmla="*/ 2147483647 h 646"/>
                  <a:gd name="T86" fmla="*/ 2147483647 w 799"/>
                  <a:gd name="T87" fmla="*/ 2147483647 h 646"/>
                  <a:gd name="T88" fmla="*/ 2147483647 w 799"/>
                  <a:gd name="T89" fmla="*/ 2147483647 h 646"/>
                  <a:gd name="T90" fmla="*/ 2147483647 w 799"/>
                  <a:gd name="T91" fmla="*/ 2147483647 h 646"/>
                  <a:gd name="T92" fmla="*/ 2147483647 w 799"/>
                  <a:gd name="T93" fmla="*/ 2147483647 h 646"/>
                  <a:gd name="T94" fmla="*/ 2147483647 w 799"/>
                  <a:gd name="T95" fmla="*/ 2147483647 h 646"/>
                  <a:gd name="T96" fmla="*/ 2147483647 w 799"/>
                  <a:gd name="T97" fmla="*/ 2147483647 h 646"/>
                  <a:gd name="T98" fmla="*/ 2147483647 w 799"/>
                  <a:gd name="T99" fmla="*/ 2147483647 h 646"/>
                  <a:gd name="T100" fmla="*/ 2147483647 w 799"/>
                  <a:gd name="T101" fmla="*/ 2147483647 h 64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99"/>
                  <a:gd name="T154" fmla="*/ 0 h 646"/>
                  <a:gd name="T155" fmla="*/ 799 w 799"/>
                  <a:gd name="T156" fmla="*/ 646 h 64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99" h="646">
                    <a:moveTo>
                      <a:pt x="0" y="350"/>
                    </a:moveTo>
                    <a:lnTo>
                      <a:pt x="16" y="350"/>
                    </a:lnTo>
                    <a:lnTo>
                      <a:pt x="23" y="373"/>
                    </a:lnTo>
                    <a:lnTo>
                      <a:pt x="46" y="388"/>
                    </a:lnTo>
                    <a:lnTo>
                      <a:pt x="54" y="403"/>
                    </a:lnTo>
                    <a:lnTo>
                      <a:pt x="69" y="418"/>
                    </a:lnTo>
                    <a:lnTo>
                      <a:pt x="69" y="426"/>
                    </a:lnTo>
                    <a:lnTo>
                      <a:pt x="77" y="433"/>
                    </a:lnTo>
                    <a:lnTo>
                      <a:pt x="84" y="449"/>
                    </a:lnTo>
                    <a:lnTo>
                      <a:pt x="92" y="456"/>
                    </a:lnTo>
                    <a:lnTo>
                      <a:pt x="107" y="456"/>
                    </a:lnTo>
                    <a:lnTo>
                      <a:pt x="122" y="456"/>
                    </a:lnTo>
                    <a:lnTo>
                      <a:pt x="130" y="456"/>
                    </a:lnTo>
                    <a:lnTo>
                      <a:pt x="137" y="464"/>
                    </a:lnTo>
                    <a:lnTo>
                      <a:pt x="130" y="479"/>
                    </a:lnTo>
                    <a:lnTo>
                      <a:pt x="130" y="487"/>
                    </a:lnTo>
                    <a:lnTo>
                      <a:pt x="130" y="494"/>
                    </a:lnTo>
                    <a:lnTo>
                      <a:pt x="130" y="502"/>
                    </a:lnTo>
                    <a:lnTo>
                      <a:pt x="130" y="509"/>
                    </a:lnTo>
                    <a:lnTo>
                      <a:pt x="122" y="509"/>
                    </a:lnTo>
                    <a:lnTo>
                      <a:pt x="115" y="509"/>
                    </a:lnTo>
                    <a:lnTo>
                      <a:pt x="115" y="517"/>
                    </a:lnTo>
                    <a:lnTo>
                      <a:pt x="115" y="525"/>
                    </a:lnTo>
                    <a:lnTo>
                      <a:pt x="107" y="525"/>
                    </a:lnTo>
                    <a:lnTo>
                      <a:pt x="99" y="525"/>
                    </a:lnTo>
                    <a:lnTo>
                      <a:pt x="99" y="540"/>
                    </a:lnTo>
                    <a:lnTo>
                      <a:pt x="107" y="547"/>
                    </a:lnTo>
                    <a:lnTo>
                      <a:pt x="115" y="547"/>
                    </a:lnTo>
                    <a:lnTo>
                      <a:pt x="122" y="547"/>
                    </a:lnTo>
                    <a:lnTo>
                      <a:pt x="130" y="547"/>
                    </a:lnTo>
                    <a:lnTo>
                      <a:pt x="145" y="547"/>
                    </a:lnTo>
                    <a:lnTo>
                      <a:pt x="153" y="532"/>
                    </a:lnTo>
                    <a:lnTo>
                      <a:pt x="160" y="532"/>
                    </a:lnTo>
                    <a:lnTo>
                      <a:pt x="168" y="532"/>
                    </a:lnTo>
                    <a:lnTo>
                      <a:pt x="175" y="532"/>
                    </a:lnTo>
                    <a:lnTo>
                      <a:pt x="183" y="540"/>
                    </a:lnTo>
                    <a:lnTo>
                      <a:pt x="191" y="547"/>
                    </a:lnTo>
                    <a:lnTo>
                      <a:pt x="198" y="547"/>
                    </a:lnTo>
                    <a:lnTo>
                      <a:pt x="213" y="547"/>
                    </a:lnTo>
                    <a:lnTo>
                      <a:pt x="221" y="547"/>
                    </a:lnTo>
                    <a:lnTo>
                      <a:pt x="229" y="547"/>
                    </a:lnTo>
                    <a:lnTo>
                      <a:pt x="236" y="547"/>
                    </a:lnTo>
                    <a:lnTo>
                      <a:pt x="252" y="540"/>
                    </a:lnTo>
                    <a:lnTo>
                      <a:pt x="259" y="540"/>
                    </a:lnTo>
                    <a:lnTo>
                      <a:pt x="267" y="532"/>
                    </a:lnTo>
                    <a:lnTo>
                      <a:pt x="274" y="532"/>
                    </a:lnTo>
                    <a:lnTo>
                      <a:pt x="274" y="540"/>
                    </a:lnTo>
                    <a:lnTo>
                      <a:pt x="274" y="547"/>
                    </a:lnTo>
                    <a:lnTo>
                      <a:pt x="274" y="555"/>
                    </a:lnTo>
                    <a:lnTo>
                      <a:pt x="274" y="563"/>
                    </a:lnTo>
                    <a:lnTo>
                      <a:pt x="282" y="563"/>
                    </a:lnTo>
                    <a:lnTo>
                      <a:pt x="290" y="563"/>
                    </a:lnTo>
                    <a:lnTo>
                      <a:pt x="312" y="570"/>
                    </a:lnTo>
                    <a:lnTo>
                      <a:pt x="328" y="578"/>
                    </a:lnTo>
                    <a:lnTo>
                      <a:pt x="343" y="578"/>
                    </a:lnTo>
                    <a:lnTo>
                      <a:pt x="350" y="593"/>
                    </a:lnTo>
                    <a:lnTo>
                      <a:pt x="350" y="601"/>
                    </a:lnTo>
                    <a:lnTo>
                      <a:pt x="358" y="608"/>
                    </a:lnTo>
                    <a:lnTo>
                      <a:pt x="358" y="616"/>
                    </a:lnTo>
                    <a:lnTo>
                      <a:pt x="366" y="623"/>
                    </a:lnTo>
                    <a:lnTo>
                      <a:pt x="381" y="631"/>
                    </a:lnTo>
                    <a:lnTo>
                      <a:pt x="396" y="631"/>
                    </a:lnTo>
                    <a:lnTo>
                      <a:pt x="404" y="631"/>
                    </a:lnTo>
                    <a:lnTo>
                      <a:pt x="411" y="639"/>
                    </a:lnTo>
                    <a:lnTo>
                      <a:pt x="419" y="639"/>
                    </a:lnTo>
                    <a:lnTo>
                      <a:pt x="434" y="639"/>
                    </a:lnTo>
                    <a:lnTo>
                      <a:pt x="442" y="639"/>
                    </a:lnTo>
                    <a:lnTo>
                      <a:pt x="449" y="646"/>
                    </a:lnTo>
                    <a:lnTo>
                      <a:pt x="457" y="646"/>
                    </a:lnTo>
                    <a:lnTo>
                      <a:pt x="457" y="639"/>
                    </a:lnTo>
                    <a:lnTo>
                      <a:pt x="457" y="623"/>
                    </a:lnTo>
                    <a:lnTo>
                      <a:pt x="465" y="608"/>
                    </a:lnTo>
                    <a:lnTo>
                      <a:pt x="472" y="601"/>
                    </a:lnTo>
                    <a:lnTo>
                      <a:pt x="472" y="593"/>
                    </a:lnTo>
                    <a:lnTo>
                      <a:pt x="472" y="578"/>
                    </a:lnTo>
                    <a:lnTo>
                      <a:pt x="472" y="570"/>
                    </a:lnTo>
                    <a:lnTo>
                      <a:pt x="480" y="563"/>
                    </a:lnTo>
                    <a:lnTo>
                      <a:pt x="487" y="555"/>
                    </a:lnTo>
                    <a:lnTo>
                      <a:pt x="495" y="547"/>
                    </a:lnTo>
                    <a:lnTo>
                      <a:pt x="503" y="532"/>
                    </a:lnTo>
                    <a:lnTo>
                      <a:pt x="510" y="532"/>
                    </a:lnTo>
                    <a:lnTo>
                      <a:pt x="518" y="525"/>
                    </a:lnTo>
                    <a:lnTo>
                      <a:pt x="525" y="525"/>
                    </a:lnTo>
                    <a:lnTo>
                      <a:pt x="541" y="517"/>
                    </a:lnTo>
                    <a:lnTo>
                      <a:pt x="556" y="517"/>
                    </a:lnTo>
                    <a:lnTo>
                      <a:pt x="571" y="517"/>
                    </a:lnTo>
                    <a:lnTo>
                      <a:pt x="571" y="525"/>
                    </a:lnTo>
                    <a:lnTo>
                      <a:pt x="586" y="532"/>
                    </a:lnTo>
                    <a:lnTo>
                      <a:pt x="594" y="532"/>
                    </a:lnTo>
                    <a:lnTo>
                      <a:pt x="601" y="525"/>
                    </a:lnTo>
                    <a:lnTo>
                      <a:pt x="609" y="525"/>
                    </a:lnTo>
                    <a:lnTo>
                      <a:pt x="609" y="517"/>
                    </a:lnTo>
                    <a:lnTo>
                      <a:pt x="609" y="502"/>
                    </a:lnTo>
                    <a:lnTo>
                      <a:pt x="617" y="494"/>
                    </a:lnTo>
                    <a:lnTo>
                      <a:pt x="624" y="487"/>
                    </a:lnTo>
                    <a:lnTo>
                      <a:pt x="639" y="479"/>
                    </a:lnTo>
                    <a:lnTo>
                      <a:pt x="647" y="479"/>
                    </a:lnTo>
                    <a:lnTo>
                      <a:pt x="662" y="479"/>
                    </a:lnTo>
                    <a:lnTo>
                      <a:pt x="670" y="471"/>
                    </a:lnTo>
                    <a:lnTo>
                      <a:pt x="685" y="464"/>
                    </a:lnTo>
                    <a:lnTo>
                      <a:pt x="685" y="456"/>
                    </a:lnTo>
                    <a:lnTo>
                      <a:pt x="693" y="449"/>
                    </a:lnTo>
                    <a:lnTo>
                      <a:pt x="708" y="449"/>
                    </a:lnTo>
                    <a:lnTo>
                      <a:pt x="708" y="441"/>
                    </a:lnTo>
                    <a:lnTo>
                      <a:pt x="723" y="433"/>
                    </a:lnTo>
                    <a:lnTo>
                      <a:pt x="723" y="426"/>
                    </a:lnTo>
                    <a:lnTo>
                      <a:pt x="731" y="433"/>
                    </a:lnTo>
                    <a:lnTo>
                      <a:pt x="731" y="449"/>
                    </a:lnTo>
                    <a:lnTo>
                      <a:pt x="746" y="449"/>
                    </a:lnTo>
                    <a:lnTo>
                      <a:pt x="754" y="449"/>
                    </a:lnTo>
                    <a:lnTo>
                      <a:pt x="769" y="449"/>
                    </a:lnTo>
                    <a:lnTo>
                      <a:pt x="776" y="441"/>
                    </a:lnTo>
                    <a:lnTo>
                      <a:pt x="784" y="433"/>
                    </a:lnTo>
                    <a:lnTo>
                      <a:pt x="792" y="433"/>
                    </a:lnTo>
                    <a:lnTo>
                      <a:pt x="799" y="418"/>
                    </a:lnTo>
                    <a:lnTo>
                      <a:pt x="799" y="403"/>
                    </a:lnTo>
                    <a:lnTo>
                      <a:pt x="799" y="396"/>
                    </a:lnTo>
                    <a:lnTo>
                      <a:pt x="799" y="380"/>
                    </a:lnTo>
                    <a:lnTo>
                      <a:pt x="799" y="365"/>
                    </a:lnTo>
                    <a:lnTo>
                      <a:pt x="784" y="350"/>
                    </a:lnTo>
                    <a:lnTo>
                      <a:pt x="776" y="327"/>
                    </a:lnTo>
                    <a:lnTo>
                      <a:pt x="769" y="312"/>
                    </a:lnTo>
                    <a:lnTo>
                      <a:pt x="754" y="297"/>
                    </a:lnTo>
                    <a:lnTo>
                      <a:pt x="761" y="289"/>
                    </a:lnTo>
                    <a:lnTo>
                      <a:pt x="761" y="282"/>
                    </a:lnTo>
                    <a:lnTo>
                      <a:pt x="754" y="274"/>
                    </a:lnTo>
                    <a:lnTo>
                      <a:pt x="746" y="266"/>
                    </a:lnTo>
                    <a:lnTo>
                      <a:pt x="731" y="274"/>
                    </a:lnTo>
                    <a:lnTo>
                      <a:pt x="723" y="274"/>
                    </a:lnTo>
                    <a:lnTo>
                      <a:pt x="716" y="274"/>
                    </a:lnTo>
                    <a:lnTo>
                      <a:pt x="700" y="282"/>
                    </a:lnTo>
                    <a:lnTo>
                      <a:pt x="693" y="282"/>
                    </a:lnTo>
                    <a:lnTo>
                      <a:pt x="685" y="289"/>
                    </a:lnTo>
                    <a:lnTo>
                      <a:pt x="685" y="282"/>
                    </a:lnTo>
                    <a:lnTo>
                      <a:pt x="685" y="266"/>
                    </a:lnTo>
                    <a:lnTo>
                      <a:pt x="678" y="266"/>
                    </a:lnTo>
                    <a:lnTo>
                      <a:pt x="670" y="266"/>
                    </a:lnTo>
                    <a:lnTo>
                      <a:pt x="670" y="259"/>
                    </a:lnTo>
                    <a:lnTo>
                      <a:pt x="670" y="251"/>
                    </a:lnTo>
                    <a:lnTo>
                      <a:pt x="670" y="236"/>
                    </a:lnTo>
                    <a:lnTo>
                      <a:pt x="662" y="228"/>
                    </a:lnTo>
                    <a:lnTo>
                      <a:pt x="655" y="221"/>
                    </a:lnTo>
                    <a:lnTo>
                      <a:pt x="655" y="213"/>
                    </a:lnTo>
                    <a:lnTo>
                      <a:pt x="655" y="206"/>
                    </a:lnTo>
                    <a:lnTo>
                      <a:pt x="647" y="198"/>
                    </a:lnTo>
                    <a:lnTo>
                      <a:pt x="639" y="190"/>
                    </a:lnTo>
                    <a:lnTo>
                      <a:pt x="632" y="183"/>
                    </a:lnTo>
                    <a:lnTo>
                      <a:pt x="624" y="175"/>
                    </a:lnTo>
                    <a:lnTo>
                      <a:pt x="617" y="168"/>
                    </a:lnTo>
                    <a:lnTo>
                      <a:pt x="601" y="168"/>
                    </a:lnTo>
                    <a:lnTo>
                      <a:pt x="594" y="160"/>
                    </a:lnTo>
                    <a:lnTo>
                      <a:pt x="579" y="160"/>
                    </a:lnTo>
                    <a:lnTo>
                      <a:pt x="579" y="152"/>
                    </a:lnTo>
                    <a:lnTo>
                      <a:pt x="571" y="145"/>
                    </a:lnTo>
                    <a:lnTo>
                      <a:pt x="571" y="137"/>
                    </a:lnTo>
                    <a:lnTo>
                      <a:pt x="571" y="122"/>
                    </a:lnTo>
                    <a:lnTo>
                      <a:pt x="571" y="114"/>
                    </a:lnTo>
                    <a:lnTo>
                      <a:pt x="571" y="107"/>
                    </a:lnTo>
                    <a:lnTo>
                      <a:pt x="563" y="107"/>
                    </a:lnTo>
                    <a:lnTo>
                      <a:pt x="556" y="99"/>
                    </a:lnTo>
                    <a:lnTo>
                      <a:pt x="548" y="99"/>
                    </a:lnTo>
                    <a:lnTo>
                      <a:pt x="548" y="92"/>
                    </a:lnTo>
                    <a:lnTo>
                      <a:pt x="541" y="84"/>
                    </a:lnTo>
                    <a:lnTo>
                      <a:pt x="541" y="76"/>
                    </a:lnTo>
                    <a:lnTo>
                      <a:pt x="533" y="69"/>
                    </a:lnTo>
                    <a:lnTo>
                      <a:pt x="525" y="69"/>
                    </a:lnTo>
                    <a:lnTo>
                      <a:pt x="525" y="61"/>
                    </a:lnTo>
                    <a:lnTo>
                      <a:pt x="518" y="54"/>
                    </a:lnTo>
                    <a:lnTo>
                      <a:pt x="518" y="46"/>
                    </a:lnTo>
                    <a:lnTo>
                      <a:pt x="518" y="38"/>
                    </a:lnTo>
                    <a:lnTo>
                      <a:pt x="518" y="31"/>
                    </a:lnTo>
                    <a:lnTo>
                      <a:pt x="525" y="23"/>
                    </a:lnTo>
                    <a:lnTo>
                      <a:pt x="533" y="16"/>
                    </a:lnTo>
                    <a:lnTo>
                      <a:pt x="525" y="8"/>
                    </a:lnTo>
                    <a:lnTo>
                      <a:pt x="518" y="8"/>
                    </a:lnTo>
                    <a:lnTo>
                      <a:pt x="510" y="16"/>
                    </a:lnTo>
                    <a:lnTo>
                      <a:pt x="503" y="31"/>
                    </a:lnTo>
                    <a:lnTo>
                      <a:pt x="495" y="31"/>
                    </a:lnTo>
                    <a:lnTo>
                      <a:pt x="487" y="31"/>
                    </a:lnTo>
                    <a:lnTo>
                      <a:pt x="472" y="23"/>
                    </a:lnTo>
                    <a:lnTo>
                      <a:pt x="457" y="16"/>
                    </a:lnTo>
                    <a:lnTo>
                      <a:pt x="442" y="8"/>
                    </a:lnTo>
                    <a:lnTo>
                      <a:pt x="434" y="0"/>
                    </a:lnTo>
                    <a:lnTo>
                      <a:pt x="426" y="0"/>
                    </a:lnTo>
                    <a:lnTo>
                      <a:pt x="419" y="0"/>
                    </a:lnTo>
                    <a:lnTo>
                      <a:pt x="411" y="8"/>
                    </a:lnTo>
                    <a:lnTo>
                      <a:pt x="404" y="8"/>
                    </a:lnTo>
                    <a:lnTo>
                      <a:pt x="388" y="8"/>
                    </a:lnTo>
                    <a:lnTo>
                      <a:pt x="381" y="0"/>
                    </a:lnTo>
                    <a:lnTo>
                      <a:pt x="373" y="0"/>
                    </a:lnTo>
                    <a:lnTo>
                      <a:pt x="366" y="0"/>
                    </a:lnTo>
                    <a:lnTo>
                      <a:pt x="358" y="8"/>
                    </a:lnTo>
                    <a:lnTo>
                      <a:pt x="358" y="16"/>
                    </a:lnTo>
                    <a:lnTo>
                      <a:pt x="350" y="8"/>
                    </a:lnTo>
                    <a:lnTo>
                      <a:pt x="350" y="0"/>
                    </a:lnTo>
                    <a:lnTo>
                      <a:pt x="343" y="0"/>
                    </a:lnTo>
                    <a:lnTo>
                      <a:pt x="343" y="8"/>
                    </a:lnTo>
                    <a:lnTo>
                      <a:pt x="335" y="16"/>
                    </a:lnTo>
                    <a:lnTo>
                      <a:pt x="320" y="16"/>
                    </a:lnTo>
                    <a:lnTo>
                      <a:pt x="312" y="23"/>
                    </a:lnTo>
                    <a:lnTo>
                      <a:pt x="312" y="31"/>
                    </a:lnTo>
                    <a:lnTo>
                      <a:pt x="305" y="38"/>
                    </a:lnTo>
                    <a:lnTo>
                      <a:pt x="297" y="46"/>
                    </a:lnTo>
                    <a:lnTo>
                      <a:pt x="282" y="46"/>
                    </a:lnTo>
                    <a:lnTo>
                      <a:pt x="274" y="46"/>
                    </a:lnTo>
                    <a:lnTo>
                      <a:pt x="274" y="54"/>
                    </a:lnTo>
                    <a:lnTo>
                      <a:pt x="282" y="61"/>
                    </a:lnTo>
                    <a:lnTo>
                      <a:pt x="290" y="61"/>
                    </a:lnTo>
                    <a:lnTo>
                      <a:pt x="290" y="69"/>
                    </a:lnTo>
                    <a:lnTo>
                      <a:pt x="282" y="69"/>
                    </a:lnTo>
                    <a:lnTo>
                      <a:pt x="274" y="69"/>
                    </a:lnTo>
                    <a:lnTo>
                      <a:pt x="259" y="69"/>
                    </a:lnTo>
                    <a:lnTo>
                      <a:pt x="236" y="69"/>
                    </a:lnTo>
                    <a:lnTo>
                      <a:pt x="213" y="69"/>
                    </a:lnTo>
                    <a:lnTo>
                      <a:pt x="198" y="69"/>
                    </a:lnTo>
                    <a:lnTo>
                      <a:pt x="183" y="69"/>
                    </a:lnTo>
                    <a:lnTo>
                      <a:pt x="175" y="69"/>
                    </a:lnTo>
                    <a:lnTo>
                      <a:pt x="168" y="69"/>
                    </a:lnTo>
                    <a:lnTo>
                      <a:pt x="168" y="76"/>
                    </a:lnTo>
                    <a:lnTo>
                      <a:pt x="160" y="76"/>
                    </a:lnTo>
                    <a:lnTo>
                      <a:pt x="153" y="76"/>
                    </a:lnTo>
                    <a:lnTo>
                      <a:pt x="145" y="76"/>
                    </a:lnTo>
                    <a:lnTo>
                      <a:pt x="137" y="84"/>
                    </a:lnTo>
                    <a:lnTo>
                      <a:pt x="137" y="92"/>
                    </a:lnTo>
                    <a:lnTo>
                      <a:pt x="137" y="99"/>
                    </a:lnTo>
                    <a:lnTo>
                      <a:pt x="122" y="99"/>
                    </a:lnTo>
                    <a:lnTo>
                      <a:pt x="115" y="99"/>
                    </a:lnTo>
                    <a:lnTo>
                      <a:pt x="115" y="107"/>
                    </a:lnTo>
                    <a:lnTo>
                      <a:pt x="107" y="114"/>
                    </a:lnTo>
                    <a:lnTo>
                      <a:pt x="115" y="122"/>
                    </a:lnTo>
                    <a:lnTo>
                      <a:pt x="122" y="130"/>
                    </a:lnTo>
                    <a:lnTo>
                      <a:pt x="130" y="130"/>
                    </a:lnTo>
                    <a:lnTo>
                      <a:pt x="130" y="137"/>
                    </a:lnTo>
                    <a:lnTo>
                      <a:pt x="137" y="145"/>
                    </a:lnTo>
                    <a:lnTo>
                      <a:pt x="130" y="152"/>
                    </a:lnTo>
                    <a:lnTo>
                      <a:pt x="122" y="168"/>
                    </a:lnTo>
                    <a:lnTo>
                      <a:pt x="122" y="175"/>
                    </a:lnTo>
                    <a:lnTo>
                      <a:pt x="122" y="183"/>
                    </a:lnTo>
                    <a:lnTo>
                      <a:pt x="122" y="190"/>
                    </a:lnTo>
                    <a:lnTo>
                      <a:pt x="115" y="206"/>
                    </a:lnTo>
                    <a:lnTo>
                      <a:pt x="107" y="221"/>
                    </a:lnTo>
                    <a:lnTo>
                      <a:pt x="107" y="228"/>
                    </a:lnTo>
                    <a:lnTo>
                      <a:pt x="115" y="236"/>
                    </a:lnTo>
                    <a:lnTo>
                      <a:pt x="115" y="251"/>
                    </a:lnTo>
                    <a:lnTo>
                      <a:pt x="122" y="259"/>
                    </a:lnTo>
                    <a:lnTo>
                      <a:pt x="122" y="266"/>
                    </a:lnTo>
                    <a:lnTo>
                      <a:pt x="115" y="274"/>
                    </a:lnTo>
                    <a:lnTo>
                      <a:pt x="107" y="282"/>
                    </a:lnTo>
                    <a:lnTo>
                      <a:pt x="99" y="289"/>
                    </a:lnTo>
                    <a:lnTo>
                      <a:pt x="92" y="289"/>
                    </a:lnTo>
                    <a:lnTo>
                      <a:pt x="84" y="297"/>
                    </a:lnTo>
                    <a:lnTo>
                      <a:pt x="77" y="304"/>
                    </a:lnTo>
                    <a:lnTo>
                      <a:pt x="61" y="312"/>
                    </a:lnTo>
                    <a:lnTo>
                      <a:pt x="46" y="312"/>
                    </a:lnTo>
                    <a:lnTo>
                      <a:pt x="38" y="320"/>
                    </a:lnTo>
                    <a:lnTo>
                      <a:pt x="23" y="327"/>
                    </a:lnTo>
                    <a:lnTo>
                      <a:pt x="16" y="335"/>
                    </a:lnTo>
                    <a:lnTo>
                      <a:pt x="8" y="342"/>
                    </a:lnTo>
                    <a:lnTo>
                      <a:pt x="0" y="35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29" name="Freeform 1262"/>
              <p:cNvSpPr>
                <a:spLocks/>
              </p:cNvSpPr>
              <p:nvPr/>
            </p:nvSpPr>
            <p:spPr bwMode="auto">
              <a:xfrm>
                <a:off x="5740402" y="3773482"/>
                <a:ext cx="898526" cy="1196972"/>
              </a:xfrm>
              <a:custGeom>
                <a:avLst/>
                <a:gdLst>
                  <a:gd name="T0" fmla="*/ 2147483647 w 700"/>
                  <a:gd name="T1" fmla="*/ 2147483647 h 881"/>
                  <a:gd name="T2" fmla="*/ 2147483647 w 700"/>
                  <a:gd name="T3" fmla="*/ 2147483647 h 881"/>
                  <a:gd name="T4" fmla="*/ 2147483647 w 700"/>
                  <a:gd name="T5" fmla="*/ 2147483647 h 881"/>
                  <a:gd name="T6" fmla="*/ 2147483647 w 700"/>
                  <a:gd name="T7" fmla="*/ 2147483647 h 881"/>
                  <a:gd name="T8" fmla="*/ 2147483647 w 700"/>
                  <a:gd name="T9" fmla="*/ 2147483647 h 881"/>
                  <a:gd name="T10" fmla="*/ 2147483647 w 700"/>
                  <a:gd name="T11" fmla="*/ 2147483647 h 881"/>
                  <a:gd name="T12" fmla="*/ 2147483647 w 700"/>
                  <a:gd name="T13" fmla="*/ 2147483647 h 881"/>
                  <a:gd name="T14" fmla="*/ 2147483647 w 700"/>
                  <a:gd name="T15" fmla="*/ 2147483647 h 881"/>
                  <a:gd name="T16" fmla="*/ 2147483647 w 700"/>
                  <a:gd name="T17" fmla="*/ 2147483647 h 881"/>
                  <a:gd name="T18" fmla="*/ 2147483647 w 700"/>
                  <a:gd name="T19" fmla="*/ 2147483647 h 881"/>
                  <a:gd name="T20" fmla="*/ 2147483647 w 700"/>
                  <a:gd name="T21" fmla="*/ 2147483647 h 881"/>
                  <a:gd name="T22" fmla="*/ 2147483647 w 700"/>
                  <a:gd name="T23" fmla="*/ 2147483647 h 881"/>
                  <a:gd name="T24" fmla="*/ 2147483647 w 700"/>
                  <a:gd name="T25" fmla="*/ 2147483647 h 881"/>
                  <a:gd name="T26" fmla="*/ 2147483647 w 700"/>
                  <a:gd name="T27" fmla="*/ 2147483647 h 881"/>
                  <a:gd name="T28" fmla="*/ 2147483647 w 700"/>
                  <a:gd name="T29" fmla="*/ 2147483647 h 881"/>
                  <a:gd name="T30" fmla="*/ 2147483647 w 700"/>
                  <a:gd name="T31" fmla="*/ 2147483647 h 881"/>
                  <a:gd name="T32" fmla="*/ 2147483647 w 700"/>
                  <a:gd name="T33" fmla="*/ 2147483647 h 881"/>
                  <a:gd name="T34" fmla="*/ 2147483647 w 700"/>
                  <a:gd name="T35" fmla="*/ 2147483647 h 881"/>
                  <a:gd name="T36" fmla="*/ 2147483647 w 700"/>
                  <a:gd name="T37" fmla="*/ 2147483647 h 881"/>
                  <a:gd name="T38" fmla="*/ 2147483647 w 700"/>
                  <a:gd name="T39" fmla="*/ 2147483647 h 881"/>
                  <a:gd name="T40" fmla="*/ 2147483647 w 700"/>
                  <a:gd name="T41" fmla="*/ 2147483647 h 881"/>
                  <a:gd name="T42" fmla="*/ 2147483647 w 700"/>
                  <a:gd name="T43" fmla="*/ 2147483647 h 881"/>
                  <a:gd name="T44" fmla="*/ 2147483647 w 700"/>
                  <a:gd name="T45" fmla="*/ 2147483647 h 881"/>
                  <a:gd name="T46" fmla="*/ 2147483647 w 700"/>
                  <a:gd name="T47" fmla="*/ 2147483647 h 881"/>
                  <a:gd name="T48" fmla="*/ 2147483647 w 700"/>
                  <a:gd name="T49" fmla="*/ 2147483647 h 881"/>
                  <a:gd name="T50" fmla="*/ 2147483647 w 700"/>
                  <a:gd name="T51" fmla="*/ 2147483647 h 881"/>
                  <a:gd name="T52" fmla="*/ 2147483647 w 700"/>
                  <a:gd name="T53" fmla="*/ 2147483647 h 881"/>
                  <a:gd name="T54" fmla="*/ 2147483647 w 700"/>
                  <a:gd name="T55" fmla="*/ 2147483647 h 881"/>
                  <a:gd name="T56" fmla="*/ 2147483647 w 700"/>
                  <a:gd name="T57" fmla="*/ 2147483647 h 881"/>
                  <a:gd name="T58" fmla="*/ 2147483647 w 700"/>
                  <a:gd name="T59" fmla="*/ 2147483647 h 881"/>
                  <a:gd name="T60" fmla="*/ 2147483647 w 700"/>
                  <a:gd name="T61" fmla="*/ 2147483647 h 881"/>
                  <a:gd name="T62" fmla="*/ 2147483647 w 700"/>
                  <a:gd name="T63" fmla="*/ 2147483647 h 881"/>
                  <a:gd name="T64" fmla="*/ 2147483647 w 700"/>
                  <a:gd name="T65" fmla="*/ 2147483647 h 881"/>
                  <a:gd name="T66" fmla="*/ 2147483647 w 700"/>
                  <a:gd name="T67" fmla="*/ 2147483647 h 881"/>
                  <a:gd name="T68" fmla="*/ 2147483647 w 700"/>
                  <a:gd name="T69" fmla="*/ 2147483647 h 881"/>
                  <a:gd name="T70" fmla="*/ 2147483647 w 700"/>
                  <a:gd name="T71" fmla="*/ 2147483647 h 881"/>
                  <a:gd name="T72" fmla="*/ 2147483647 w 700"/>
                  <a:gd name="T73" fmla="*/ 2147483647 h 881"/>
                  <a:gd name="T74" fmla="*/ 2147483647 w 700"/>
                  <a:gd name="T75" fmla="*/ 2147483647 h 881"/>
                  <a:gd name="T76" fmla="*/ 2147483647 w 700"/>
                  <a:gd name="T77" fmla="*/ 2147483647 h 881"/>
                  <a:gd name="T78" fmla="*/ 2147483647 w 700"/>
                  <a:gd name="T79" fmla="*/ 2147483647 h 881"/>
                  <a:gd name="T80" fmla="*/ 2147483647 w 700"/>
                  <a:gd name="T81" fmla="*/ 2147483647 h 881"/>
                  <a:gd name="T82" fmla="*/ 2147483647 w 700"/>
                  <a:gd name="T83" fmla="*/ 2147483647 h 881"/>
                  <a:gd name="T84" fmla="*/ 2147483647 w 700"/>
                  <a:gd name="T85" fmla="*/ 2147483647 h 881"/>
                  <a:gd name="T86" fmla="*/ 2147483647 w 700"/>
                  <a:gd name="T87" fmla="*/ 2147483647 h 881"/>
                  <a:gd name="T88" fmla="*/ 2147483647 w 700"/>
                  <a:gd name="T89" fmla="*/ 2147483647 h 881"/>
                  <a:gd name="T90" fmla="*/ 2147483647 w 700"/>
                  <a:gd name="T91" fmla="*/ 2147483647 h 881"/>
                  <a:gd name="T92" fmla="*/ 2147483647 w 700"/>
                  <a:gd name="T93" fmla="*/ 2147483647 h 881"/>
                  <a:gd name="T94" fmla="*/ 2147483647 w 700"/>
                  <a:gd name="T95" fmla="*/ 2147483647 h 881"/>
                  <a:gd name="T96" fmla="*/ 2147483647 w 700"/>
                  <a:gd name="T97" fmla="*/ 2147483647 h 881"/>
                  <a:gd name="T98" fmla="*/ 2147483647 w 700"/>
                  <a:gd name="T99" fmla="*/ 2147483647 h 881"/>
                  <a:gd name="T100" fmla="*/ 2147483647 w 700"/>
                  <a:gd name="T101" fmla="*/ 2147483647 h 881"/>
                  <a:gd name="T102" fmla="*/ 2147483647 w 700"/>
                  <a:gd name="T103" fmla="*/ 2147483647 h 881"/>
                  <a:gd name="T104" fmla="*/ 0 w 700"/>
                  <a:gd name="T105" fmla="*/ 2147483647 h 881"/>
                  <a:gd name="T106" fmla="*/ 2147483647 w 700"/>
                  <a:gd name="T107" fmla="*/ 2147483647 h 881"/>
                  <a:gd name="T108" fmla="*/ 2147483647 w 700"/>
                  <a:gd name="T109" fmla="*/ 2147483647 h 881"/>
                  <a:gd name="T110" fmla="*/ 2147483647 w 700"/>
                  <a:gd name="T111" fmla="*/ 2147483647 h 881"/>
                  <a:gd name="T112" fmla="*/ 2147483647 w 700"/>
                  <a:gd name="T113" fmla="*/ 2147483647 h 881"/>
                  <a:gd name="T114" fmla="*/ 2147483647 w 700"/>
                  <a:gd name="T115" fmla="*/ 2147483647 h 881"/>
                  <a:gd name="T116" fmla="*/ 2147483647 w 700"/>
                  <a:gd name="T117" fmla="*/ 2147483647 h 881"/>
                  <a:gd name="T118" fmla="*/ 2147483647 w 700"/>
                  <a:gd name="T119" fmla="*/ 2147483647 h 881"/>
                  <a:gd name="T120" fmla="*/ 2147483647 w 700"/>
                  <a:gd name="T121" fmla="*/ 2147483647 h 881"/>
                  <a:gd name="T122" fmla="*/ 2147483647 w 700"/>
                  <a:gd name="T123" fmla="*/ 2147483647 h 881"/>
                  <a:gd name="T124" fmla="*/ 2147483647 w 700"/>
                  <a:gd name="T125" fmla="*/ 2147483647 h 88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700"/>
                  <a:gd name="T190" fmla="*/ 0 h 881"/>
                  <a:gd name="T191" fmla="*/ 700 w 700"/>
                  <a:gd name="T192" fmla="*/ 881 h 88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700" h="881">
                    <a:moveTo>
                      <a:pt x="205" y="843"/>
                    </a:moveTo>
                    <a:lnTo>
                      <a:pt x="213" y="836"/>
                    </a:lnTo>
                    <a:lnTo>
                      <a:pt x="220" y="843"/>
                    </a:lnTo>
                    <a:lnTo>
                      <a:pt x="228" y="843"/>
                    </a:lnTo>
                    <a:lnTo>
                      <a:pt x="236" y="843"/>
                    </a:lnTo>
                    <a:lnTo>
                      <a:pt x="243" y="836"/>
                    </a:lnTo>
                    <a:lnTo>
                      <a:pt x="251" y="843"/>
                    </a:lnTo>
                    <a:lnTo>
                      <a:pt x="259" y="843"/>
                    </a:lnTo>
                    <a:lnTo>
                      <a:pt x="266" y="843"/>
                    </a:lnTo>
                    <a:lnTo>
                      <a:pt x="274" y="851"/>
                    </a:lnTo>
                    <a:lnTo>
                      <a:pt x="281" y="851"/>
                    </a:lnTo>
                    <a:lnTo>
                      <a:pt x="281" y="858"/>
                    </a:lnTo>
                    <a:lnTo>
                      <a:pt x="281" y="874"/>
                    </a:lnTo>
                    <a:lnTo>
                      <a:pt x="281" y="881"/>
                    </a:lnTo>
                    <a:lnTo>
                      <a:pt x="289" y="881"/>
                    </a:lnTo>
                    <a:lnTo>
                      <a:pt x="304" y="881"/>
                    </a:lnTo>
                    <a:lnTo>
                      <a:pt x="312" y="881"/>
                    </a:lnTo>
                    <a:lnTo>
                      <a:pt x="319" y="874"/>
                    </a:lnTo>
                    <a:lnTo>
                      <a:pt x="335" y="874"/>
                    </a:lnTo>
                    <a:lnTo>
                      <a:pt x="342" y="866"/>
                    </a:lnTo>
                    <a:lnTo>
                      <a:pt x="357" y="858"/>
                    </a:lnTo>
                    <a:lnTo>
                      <a:pt x="365" y="843"/>
                    </a:lnTo>
                    <a:lnTo>
                      <a:pt x="380" y="828"/>
                    </a:lnTo>
                    <a:lnTo>
                      <a:pt x="388" y="813"/>
                    </a:lnTo>
                    <a:lnTo>
                      <a:pt x="388" y="790"/>
                    </a:lnTo>
                    <a:lnTo>
                      <a:pt x="403" y="790"/>
                    </a:lnTo>
                    <a:lnTo>
                      <a:pt x="411" y="790"/>
                    </a:lnTo>
                    <a:lnTo>
                      <a:pt x="411" y="782"/>
                    </a:lnTo>
                    <a:lnTo>
                      <a:pt x="411" y="775"/>
                    </a:lnTo>
                    <a:lnTo>
                      <a:pt x="411" y="767"/>
                    </a:lnTo>
                    <a:lnTo>
                      <a:pt x="418" y="760"/>
                    </a:lnTo>
                    <a:lnTo>
                      <a:pt x="426" y="760"/>
                    </a:lnTo>
                    <a:lnTo>
                      <a:pt x="441" y="760"/>
                    </a:lnTo>
                    <a:lnTo>
                      <a:pt x="449" y="760"/>
                    </a:lnTo>
                    <a:lnTo>
                      <a:pt x="449" y="752"/>
                    </a:lnTo>
                    <a:lnTo>
                      <a:pt x="449" y="737"/>
                    </a:lnTo>
                    <a:lnTo>
                      <a:pt x="449" y="729"/>
                    </a:lnTo>
                    <a:lnTo>
                      <a:pt x="456" y="729"/>
                    </a:lnTo>
                    <a:lnTo>
                      <a:pt x="464" y="722"/>
                    </a:lnTo>
                    <a:lnTo>
                      <a:pt x="464" y="714"/>
                    </a:lnTo>
                    <a:lnTo>
                      <a:pt x="464" y="706"/>
                    </a:lnTo>
                    <a:lnTo>
                      <a:pt x="472" y="699"/>
                    </a:lnTo>
                    <a:lnTo>
                      <a:pt x="487" y="691"/>
                    </a:lnTo>
                    <a:lnTo>
                      <a:pt x="510" y="684"/>
                    </a:lnTo>
                    <a:lnTo>
                      <a:pt x="517" y="676"/>
                    </a:lnTo>
                    <a:lnTo>
                      <a:pt x="525" y="676"/>
                    </a:lnTo>
                    <a:lnTo>
                      <a:pt x="532" y="676"/>
                    </a:lnTo>
                    <a:lnTo>
                      <a:pt x="540" y="684"/>
                    </a:lnTo>
                    <a:lnTo>
                      <a:pt x="540" y="676"/>
                    </a:lnTo>
                    <a:lnTo>
                      <a:pt x="540" y="668"/>
                    </a:lnTo>
                    <a:lnTo>
                      <a:pt x="540" y="661"/>
                    </a:lnTo>
                    <a:lnTo>
                      <a:pt x="548" y="661"/>
                    </a:lnTo>
                    <a:lnTo>
                      <a:pt x="555" y="661"/>
                    </a:lnTo>
                    <a:lnTo>
                      <a:pt x="555" y="668"/>
                    </a:lnTo>
                    <a:lnTo>
                      <a:pt x="563" y="676"/>
                    </a:lnTo>
                    <a:lnTo>
                      <a:pt x="578" y="668"/>
                    </a:lnTo>
                    <a:lnTo>
                      <a:pt x="586" y="661"/>
                    </a:lnTo>
                    <a:lnTo>
                      <a:pt x="578" y="653"/>
                    </a:lnTo>
                    <a:lnTo>
                      <a:pt x="570" y="653"/>
                    </a:lnTo>
                    <a:lnTo>
                      <a:pt x="570" y="646"/>
                    </a:lnTo>
                    <a:lnTo>
                      <a:pt x="570" y="638"/>
                    </a:lnTo>
                    <a:lnTo>
                      <a:pt x="570" y="630"/>
                    </a:lnTo>
                    <a:lnTo>
                      <a:pt x="578" y="623"/>
                    </a:lnTo>
                    <a:lnTo>
                      <a:pt x="570" y="615"/>
                    </a:lnTo>
                    <a:lnTo>
                      <a:pt x="563" y="608"/>
                    </a:lnTo>
                    <a:lnTo>
                      <a:pt x="555" y="600"/>
                    </a:lnTo>
                    <a:lnTo>
                      <a:pt x="555" y="592"/>
                    </a:lnTo>
                    <a:lnTo>
                      <a:pt x="555" y="585"/>
                    </a:lnTo>
                    <a:lnTo>
                      <a:pt x="555" y="577"/>
                    </a:lnTo>
                    <a:lnTo>
                      <a:pt x="563" y="570"/>
                    </a:lnTo>
                    <a:lnTo>
                      <a:pt x="570" y="577"/>
                    </a:lnTo>
                    <a:lnTo>
                      <a:pt x="578" y="577"/>
                    </a:lnTo>
                    <a:lnTo>
                      <a:pt x="578" y="570"/>
                    </a:lnTo>
                    <a:lnTo>
                      <a:pt x="578" y="554"/>
                    </a:lnTo>
                    <a:lnTo>
                      <a:pt x="578" y="547"/>
                    </a:lnTo>
                    <a:lnTo>
                      <a:pt x="570" y="532"/>
                    </a:lnTo>
                    <a:lnTo>
                      <a:pt x="563" y="532"/>
                    </a:lnTo>
                    <a:lnTo>
                      <a:pt x="555" y="524"/>
                    </a:lnTo>
                    <a:lnTo>
                      <a:pt x="555" y="516"/>
                    </a:lnTo>
                    <a:lnTo>
                      <a:pt x="548" y="516"/>
                    </a:lnTo>
                    <a:lnTo>
                      <a:pt x="548" y="509"/>
                    </a:lnTo>
                    <a:lnTo>
                      <a:pt x="540" y="509"/>
                    </a:lnTo>
                    <a:lnTo>
                      <a:pt x="532" y="509"/>
                    </a:lnTo>
                    <a:lnTo>
                      <a:pt x="532" y="501"/>
                    </a:lnTo>
                    <a:lnTo>
                      <a:pt x="532" y="494"/>
                    </a:lnTo>
                    <a:lnTo>
                      <a:pt x="540" y="494"/>
                    </a:lnTo>
                    <a:lnTo>
                      <a:pt x="540" y="486"/>
                    </a:lnTo>
                    <a:lnTo>
                      <a:pt x="532" y="471"/>
                    </a:lnTo>
                    <a:lnTo>
                      <a:pt x="532" y="463"/>
                    </a:lnTo>
                    <a:lnTo>
                      <a:pt x="525" y="448"/>
                    </a:lnTo>
                    <a:lnTo>
                      <a:pt x="517" y="448"/>
                    </a:lnTo>
                    <a:lnTo>
                      <a:pt x="510" y="440"/>
                    </a:lnTo>
                    <a:lnTo>
                      <a:pt x="510" y="433"/>
                    </a:lnTo>
                    <a:lnTo>
                      <a:pt x="517" y="433"/>
                    </a:lnTo>
                    <a:lnTo>
                      <a:pt x="525" y="440"/>
                    </a:lnTo>
                    <a:lnTo>
                      <a:pt x="532" y="440"/>
                    </a:lnTo>
                    <a:lnTo>
                      <a:pt x="540" y="440"/>
                    </a:lnTo>
                    <a:lnTo>
                      <a:pt x="540" y="433"/>
                    </a:lnTo>
                    <a:lnTo>
                      <a:pt x="548" y="433"/>
                    </a:lnTo>
                    <a:lnTo>
                      <a:pt x="540" y="425"/>
                    </a:lnTo>
                    <a:lnTo>
                      <a:pt x="540" y="418"/>
                    </a:lnTo>
                    <a:lnTo>
                      <a:pt x="532" y="418"/>
                    </a:lnTo>
                    <a:lnTo>
                      <a:pt x="532" y="410"/>
                    </a:lnTo>
                    <a:lnTo>
                      <a:pt x="540" y="402"/>
                    </a:lnTo>
                    <a:lnTo>
                      <a:pt x="548" y="402"/>
                    </a:lnTo>
                    <a:lnTo>
                      <a:pt x="548" y="395"/>
                    </a:lnTo>
                    <a:lnTo>
                      <a:pt x="548" y="387"/>
                    </a:lnTo>
                    <a:lnTo>
                      <a:pt x="540" y="380"/>
                    </a:lnTo>
                    <a:lnTo>
                      <a:pt x="540" y="372"/>
                    </a:lnTo>
                    <a:lnTo>
                      <a:pt x="532" y="372"/>
                    </a:lnTo>
                    <a:lnTo>
                      <a:pt x="525" y="364"/>
                    </a:lnTo>
                    <a:lnTo>
                      <a:pt x="532" y="364"/>
                    </a:lnTo>
                    <a:lnTo>
                      <a:pt x="540" y="357"/>
                    </a:lnTo>
                    <a:lnTo>
                      <a:pt x="548" y="357"/>
                    </a:lnTo>
                    <a:lnTo>
                      <a:pt x="548" y="349"/>
                    </a:lnTo>
                    <a:lnTo>
                      <a:pt x="548" y="342"/>
                    </a:lnTo>
                    <a:lnTo>
                      <a:pt x="555" y="342"/>
                    </a:lnTo>
                    <a:lnTo>
                      <a:pt x="563" y="349"/>
                    </a:lnTo>
                    <a:lnTo>
                      <a:pt x="570" y="349"/>
                    </a:lnTo>
                    <a:lnTo>
                      <a:pt x="578" y="342"/>
                    </a:lnTo>
                    <a:lnTo>
                      <a:pt x="570" y="334"/>
                    </a:lnTo>
                    <a:lnTo>
                      <a:pt x="570" y="326"/>
                    </a:lnTo>
                    <a:lnTo>
                      <a:pt x="578" y="326"/>
                    </a:lnTo>
                    <a:lnTo>
                      <a:pt x="586" y="326"/>
                    </a:lnTo>
                    <a:lnTo>
                      <a:pt x="593" y="319"/>
                    </a:lnTo>
                    <a:lnTo>
                      <a:pt x="593" y="311"/>
                    </a:lnTo>
                    <a:lnTo>
                      <a:pt x="586" y="311"/>
                    </a:lnTo>
                    <a:lnTo>
                      <a:pt x="586" y="304"/>
                    </a:lnTo>
                    <a:lnTo>
                      <a:pt x="586" y="296"/>
                    </a:lnTo>
                    <a:lnTo>
                      <a:pt x="586" y="288"/>
                    </a:lnTo>
                    <a:lnTo>
                      <a:pt x="593" y="296"/>
                    </a:lnTo>
                    <a:lnTo>
                      <a:pt x="601" y="296"/>
                    </a:lnTo>
                    <a:lnTo>
                      <a:pt x="608" y="296"/>
                    </a:lnTo>
                    <a:lnTo>
                      <a:pt x="616" y="296"/>
                    </a:lnTo>
                    <a:lnTo>
                      <a:pt x="631" y="288"/>
                    </a:lnTo>
                    <a:lnTo>
                      <a:pt x="639" y="288"/>
                    </a:lnTo>
                    <a:lnTo>
                      <a:pt x="639" y="281"/>
                    </a:lnTo>
                    <a:lnTo>
                      <a:pt x="646" y="273"/>
                    </a:lnTo>
                    <a:lnTo>
                      <a:pt x="654" y="273"/>
                    </a:lnTo>
                    <a:lnTo>
                      <a:pt x="669" y="273"/>
                    </a:lnTo>
                    <a:lnTo>
                      <a:pt x="677" y="273"/>
                    </a:lnTo>
                    <a:lnTo>
                      <a:pt x="685" y="266"/>
                    </a:lnTo>
                    <a:lnTo>
                      <a:pt x="692" y="258"/>
                    </a:lnTo>
                    <a:lnTo>
                      <a:pt x="692" y="250"/>
                    </a:lnTo>
                    <a:lnTo>
                      <a:pt x="700" y="243"/>
                    </a:lnTo>
                    <a:lnTo>
                      <a:pt x="700" y="235"/>
                    </a:lnTo>
                    <a:lnTo>
                      <a:pt x="692" y="228"/>
                    </a:lnTo>
                    <a:lnTo>
                      <a:pt x="685" y="220"/>
                    </a:lnTo>
                    <a:lnTo>
                      <a:pt x="677" y="220"/>
                    </a:lnTo>
                    <a:lnTo>
                      <a:pt x="669" y="212"/>
                    </a:lnTo>
                    <a:lnTo>
                      <a:pt x="662" y="212"/>
                    </a:lnTo>
                    <a:lnTo>
                      <a:pt x="654" y="205"/>
                    </a:lnTo>
                    <a:lnTo>
                      <a:pt x="646" y="205"/>
                    </a:lnTo>
                    <a:lnTo>
                      <a:pt x="639" y="197"/>
                    </a:lnTo>
                    <a:lnTo>
                      <a:pt x="631" y="205"/>
                    </a:lnTo>
                    <a:lnTo>
                      <a:pt x="624" y="205"/>
                    </a:lnTo>
                    <a:lnTo>
                      <a:pt x="624" y="197"/>
                    </a:lnTo>
                    <a:lnTo>
                      <a:pt x="624" y="190"/>
                    </a:lnTo>
                    <a:lnTo>
                      <a:pt x="631" y="190"/>
                    </a:lnTo>
                    <a:lnTo>
                      <a:pt x="646" y="190"/>
                    </a:lnTo>
                    <a:lnTo>
                      <a:pt x="646" y="182"/>
                    </a:lnTo>
                    <a:lnTo>
                      <a:pt x="639" y="182"/>
                    </a:lnTo>
                    <a:lnTo>
                      <a:pt x="624" y="182"/>
                    </a:lnTo>
                    <a:lnTo>
                      <a:pt x="624" y="167"/>
                    </a:lnTo>
                    <a:lnTo>
                      <a:pt x="631" y="159"/>
                    </a:lnTo>
                    <a:lnTo>
                      <a:pt x="639" y="159"/>
                    </a:lnTo>
                    <a:lnTo>
                      <a:pt x="646" y="159"/>
                    </a:lnTo>
                    <a:lnTo>
                      <a:pt x="654" y="152"/>
                    </a:lnTo>
                    <a:lnTo>
                      <a:pt x="662" y="144"/>
                    </a:lnTo>
                    <a:lnTo>
                      <a:pt x="654" y="129"/>
                    </a:lnTo>
                    <a:lnTo>
                      <a:pt x="646" y="114"/>
                    </a:lnTo>
                    <a:lnTo>
                      <a:pt x="639" y="106"/>
                    </a:lnTo>
                    <a:lnTo>
                      <a:pt x="631" y="106"/>
                    </a:lnTo>
                    <a:lnTo>
                      <a:pt x="616" y="106"/>
                    </a:lnTo>
                    <a:lnTo>
                      <a:pt x="601" y="106"/>
                    </a:lnTo>
                    <a:lnTo>
                      <a:pt x="593" y="98"/>
                    </a:lnTo>
                    <a:lnTo>
                      <a:pt x="570" y="91"/>
                    </a:lnTo>
                    <a:lnTo>
                      <a:pt x="570" y="83"/>
                    </a:lnTo>
                    <a:lnTo>
                      <a:pt x="570" y="68"/>
                    </a:lnTo>
                    <a:lnTo>
                      <a:pt x="548" y="83"/>
                    </a:lnTo>
                    <a:lnTo>
                      <a:pt x="548" y="76"/>
                    </a:lnTo>
                    <a:lnTo>
                      <a:pt x="570" y="60"/>
                    </a:lnTo>
                    <a:lnTo>
                      <a:pt x="578" y="53"/>
                    </a:lnTo>
                    <a:lnTo>
                      <a:pt x="578" y="38"/>
                    </a:lnTo>
                    <a:lnTo>
                      <a:pt x="570" y="38"/>
                    </a:lnTo>
                    <a:lnTo>
                      <a:pt x="555" y="45"/>
                    </a:lnTo>
                    <a:lnTo>
                      <a:pt x="540" y="53"/>
                    </a:lnTo>
                    <a:lnTo>
                      <a:pt x="525" y="53"/>
                    </a:lnTo>
                    <a:lnTo>
                      <a:pt x="517" y="45"/>
                    </a:lnTo>
                    <a:lnTo>
                      <a:pt x="502" y="38"/>
                    </a:lnTo>
                    <a:lnTo>
                      <a:pt x="494" y="38"/>
                    </a:lnTo>
                    <a:lnTo>
                      <a:pt x="487" y="30"/>
                    </a:lnTo>
                    <a:lnTo>
                      <a:pt x="494" y="23"/>
                    </a:lnTo>
                    <a:lnTo>
                      <a:pt x="487" y="7"/>
                    </a:lnTo>
                    <a:lnTo>
                      <a:pt x="479" y="15"/>
                    </a:lnTo>
                    <a:lnTo>
                      <a:pt x="464" y="23"/>
                    </a:lnTo>
                    <a:lnTo>
                      <a:pt x="464" y="30"/>
                    </a:lnTo>
                    <a:lnTo>
                      <a:pt x="456" y="30"/>
                    </a:lnTo>
                    <a:lnTo>
                      <a:pt x="449" y="30"/>
                    </a:lnTo>
                    <a:lnTo>
                      <a:pt x="441" y="30"/>
                    </a:lnTo>
                    <a:lnTo>
                      <a:pt x="426" y="23"/>
                    </a:lnTo>
                    <a:lnTo>
                      <a:pt x="418" y="7"/>
                    </a:lnTo>
                    <a:lnTo>
                      <a:pt x="411" y="0"/>
                    </a:lnTo>
                    <a:lnTo>
                      <a:pt x="395" y="7"/>
                    </a:lnTo>
                    <a:lnTo>
                      <a:pt x="388" y="15"/>
                    </a:lnTo>
                    <a:lnTo>
                      <a:pt x="373" y="23"/>
                    </a:lnTo>
                    <a:lnTo>
                      <a:pt x="365" y="23"/>
                    </a:lnTo>
                    <a:lnTo>
                      <a:pt x="357" y="30"/>
                    </a:lnTo>
                    <a:lnTo>
                      <a:pt x="357" y="38"/>
                    </a:lnTo>
                    <a:lnTo>
                      <a:pt x="357" y="53"/>
                    </a:lnTo>
                    <a:lnTo>
                      <a:pt x="357" y="76"/>
                    </a:lnTo>
                    <a:lnTo>
                      <a:pt x="357" y="83"/>
                    </a:lnTo>
                    <a:lnTo>
                      <a:pt x="350" y="91"/>
                    </a:lnTo>
                    <a:lnTo>
                      <a:pt x="350" y="98"/>
                    </a:lnTo>
                    <a:lnTo>
                      <a:pt x="335" y="98"/>
                    </a:lnTo>
                    <a:lnTo>
                      <a:pt x="335" y="114"/>
                    </a:lnTo>
                    <a:lnTo>
                      <a:pt x="335" y="121"/>
                    </a:lnTo>
                    <a:lnTo>
                      <a:pt x="327" y="121"/>
                    </a:lnTo>
                    <a:lnTo>
                      <a:pt x="319" y="121"/>
                    </a:lnTo>
                    <a:lnTo>
                      <a:pt x="304" y="121"/>
                    </a:lnTo>
                    <a:lnTo>
                      <a:pt x="297" y="129"/>
                    </a:lnTo>
                    <a:lnTo>
                      <a:pt x="297" y="136"/>
                    </a:lnTo>
                    <a:lnTo>
                      <a:pt x="304" y="152"/>
                    </a:lnTo>
                    <a:lnTo>
                      <a:pt x="304" y="159"/>
                    </a:lnTo>
                    <a:lnTo>
                      <a:pt x="297" y="159"/>
                    </a:lnTo>
                    <a:lnTo>
                      <a:pt x="289" y="167"/>
                    </a:lnTo>
                    <a:lnTo>
                      <a:pt x="289" y="174"/>
                    </a:lnTo>
                    <a:lnTo>
                      <a:pt x="281" y="174"/>
                    </a:lnTo>
                    <a:lnTo>
                      <a:pt x="274" y="174"/>
                    </a:lnTo>
                    <a:lnTo>
                      <a:pt x="266" y="174"/>
                    </a:lnTo>
                    <a:lnTo>
                      <a:pt x="259" y="174"/>
                    </a:lnTo>
                    <a:lnTo>
                      <a:pt x="266" y="190"/>
                    </a:lnTo>
                    <a:lnTo>
                      <a:pt x="259" y="197"/>
                    </a:lnTo>
                    <a:lnTo>
                      <a:pt x="251" y="205"/>
                    </a:lnTo>
                    <a:lnTo>
                      <a:pt x="243" y="212"/>
                    </a:lnTo>
                    <a:lnTo>
                      <a:pt x="236" y="212"/>
                    </a:lnTo>
                    <a:lnTo>
                      <a:pt x="228" y="220"/>
                    </a:lnTo>
                    <a:lnTo>
                      <a:pt x="228" y="235"/>
                    </a:lnTo>
                    <a:lnTo>
                      <a:pt x="220" y="243"/>
                    </a:lnTo>
                    <a:lnTo>
                      <a:pt x="220" y="250"/>
                    </a:lnTo>
                    <a:lnTo>
                      <a:pt x="205" y="258"/>
                    </a:lnTo>
                    <a:lnTo>
                      <a:pt x="190" y="258"/>
                    </a:lnTo>
                    <a:lnTo>
                      <a:pt x="182" y="258"/>
                    </a:lnTo>
                    <a:lnTo>
                      <a:pt x="190" y="266"/>
                    </a:lnTo>
                    <a:lnTo>
                      <a:pt x="190" y="281"/>
                    </a:lnTo>
                    <a:lnTo>
                      <a:pt x="198" y="281"/>
                    </a:lnTo>
                    <a:lnTo>
                      <a:pt x="198" y="288"/>
                    </a:lnTo>
                    <a:lnTo>
                      <a:pt x="198" y="296"/>
                    </a:lnTo>
                    <a:lnTo>
                      <a:pt x="205" y="304"/>
                    </a:lnTo>
                    <a:lnTo>
                      <a:pt x="220" y="304"/>
                    </a:lnTo>
                    <a:lnTo>
                      <a:pt x="236" y="304"/>
                    </a:lnTo>
                    <a:lnTo>
                      <a:pt x="259" y="311"/>
                    </a:lnTo>
                    <a:lnTo>
                      <a:pt x="266" y="311"/>
                    </a:lnTo>
                    <a:lnTo>
                      <a:pt x="274" y="311"/>
                    </a:lnTo>
                    <a:lnTo>
                      <a:pt x="266" y="319"/>
                    </a:lnTo>
                    <a:lnTo>
                      <a:pt x="259" y="319"/>
                    </a:lnTo>
                    <a:lnTo>
                      <a:pt x="251" y="319"/>
                    </a:lnTo>
                    <a:lnTo>
                      <a:pt x="259" y="326"/>
                    </a:lnTo>
                    <a:lnTo>
                      <a:pt x="259" y="334"/>
                    </a:lnTo>
                    <a:lnTo>
                      <a:pt x="259" y="342"/>
                    </a:lnTo>
                    <a:lnTo>
                      <a:pt x="251" y="342"/>
                    </a:lnTo>
                    <a:lnTo>
                      <a:pt x="236" y="342"/>
                    </a:lnTo>
                    <a:lnTo>
                      <a:pt x="236" y="349"/>
                    </a:lnTo>
                    <a:lnTo>
                      <a:pt x="228" y="357"/>
                    </a:lnTo>
                    <a:lnTo>
                      <a:pt x="213" y="357"/>
                    </a:lnTo>
                    <a:lnTo>
                      <a:pt x="213" y="372"/>
                    </a:lnTo>
                    <a:lnTo>
                      <a:pt x="205" y="380"/>
                    </a:lnTo>
                    <a:lnTo>
                      <a:pt x="198" y="380"/>
                    </a:lnTo>
                    <a:lnTo>
                      <a:pt x="182" y="380"/>
                    </a:lnTo>
                    <a:lnTo>
                      <a:pt x="167" y="380"/>
                    </a:lnTo>
                    <a:lnTo>
                      <a:pt x="160" y="372"/>
                    </a:lnTo>
                    <a:lnTo>
                      <a:pt x="152" y="364"/>
                    </a:lnTo>
                    <a:lnTo>
                      <a:pt x="137" y="357"/>
                    </a:lnTo>
                    <a:lnTo>
                      <a:pt x="129" y="349"/>
                    </a:lnTo>
                    <a:lnTo>
                      <a:pt x="137" y="342"/>
                    </a:lnTo>
                    <a:lnTo>
                      <a:pt x="144" y="342"/>
                    </a:lnTo>
                    <a:lnTo>
                      <a:pt x="152" y="342"/>
                    </a:lnTo>
                    <a:lnTo>
                      <a:pt x="160" y="334"/>
                    </a:lnTo>
                    <a:lnTo>
                      <a:pt x="152" y="326"/>
                    </a:lnTo>
                    <a:lnTo>
                      <a:pt x="137" y="319"/>
                    </a:lnTo>
                    <a:lnTo>
                      <a:pt x="129" y="319"/>
                    </a:lnTo>
                    <a:lnTo>
                      <a:pt x="122" y="326"/>
                    </a:lnTo>
                    <a:lnTo>
                      <a:pt x="106" y="334"/>
                    </a:lnTo>
                    <a:lnTo>
                      <a:pt x="99" y="334"/>
                    </a:lnTo>
                    <a:lnTo>
                      <a:pt x="99" y="342"/>
                    </a:lnTo>
                    <a:lnTo>
                      <a:pt x="99" y="349"/>
                    </a:lnTo>
                    <a:lnTo>
                      <a:pt x="106" y="357"/>
                    </a:lnTo>
                    <a:lnTo>
                      <a:pt x="99" y="372"/>
                    </a:lnTo>
                    <a:lnTo>
                      <a:pt x="91" y="372"/>
                    </a:lnTo>
                    <a:lnTo>
                      <a:pt x="91" y="380"/>
                    </a:lnTo>
                    <a:lnTo>
                      <a:pt x="99" y="387"/>
                    </a:lnTo>
                    <a:lnTo>
                      <a:pt x="91" y="395"/>
                    </a:lnTo>
                    <a:lnTo>
                      <a:pt x="84" y="402"/>
                    </a:lnTo>
                    <a:lnTo>
                      <a:pt x="76" y="395"/>
                    </a:lnTo>
                    <a:lnTo>
                      <a:pt x="68" y="380"/>
                    </a:lnTo>
                    <a:lnTo>
                      <a:pt x="61" y="395"/>
                    </a:lnTo>
                    <a:lnTo>
                      <a:pt x="61" y="402"/>
                    </a:lnTo>
                    <a:lnTo>
                      <a:pt x="68" y="410"/>
                    </a:lnTo>
                    <a:lnTo>
                      <a:pt x="76" y="410"/>
                    </a:lnTo>
                    <a:lnTo>
                      <a:pt x="91" y="410"/>
                    </a:lnTo>
                    <a:lnTo>
                      <a:pt x="91" y="418"/>
                    </a:lnTo>
                    <a:lnTo>
                      <a:pt x="91" y="425"/>
                    </a:lnTo>
                    <a:lnTo>
                      <a:pt x="84" y="433"/>
                    </a:lnTo>
                    <a:lnTo>
                      <a:pt x="76" y="433"/>
                    </a:lnTo>
                    <a:lnTo>
                      <a:pt x="61" y="433"/>
                    </a:lnTo>
                    <a:lnTo>
                      <a:pt x="53" y="418"/>
                    </a:lnTo>
                    <a:lnTo>
                      <a:pt x="45" y="410"/>
                    </a:lnTo>
                    <a:lnTo>
                      <a:pt x="30" y="387"/>
                    </a:lnTo>
                    <a:lnTo>
                      <a:pt x="23" y="372"/>
                    </a:lnTo>
                    <a:lnTo>
                      <a:pt x="15" y="372"/>
                    </a:lnTo>
                    <a:lnTo>
                      <a:pt x="7" y="380"/>
                    </a:lnTo>
                    <a:lnTo>
                      <a:pt x="15" y="387"/>
                    </a:lnTo>
                    <a:lnTo>
                      <a:pt x="7" y="395"/>
                    </a:lnTo>
                    <a:lnTo>
                      <a:pt x="7" y="410"/>
                    </a:lnTo>
                    <a:lnTo>
                      <a:pt x="7" y="418"/>
                    </a:lnTo>
                    <a:lnTo>
                      <a:pt x="0" y="433"/>
                    </a:lnTo>
                    <a:lnTo>
                      <a:pt x="0" y="440"/>
                    </a:lnTo>
                    <a:lnTo>
                      <a:pt x="0" y="448"/>
                    </a:lnTo>
                    <a:lnTo>
                      <a:pt x="0" y="456"/>
                    </a:lnTo>
                    <a:lnTo>
                      <a:pt x="7" y="448"/>
                    </a:lnTo>
                    <a:lnTo>
                      <a:pt x="7" y="440"/>
                    </a:lnTo>
                    <a:lnTo>
                      <a:pt x="30" y="440"/>
                    </a:lnTo>
                    <a:lnTo>
                      <a:pt x="38" y="456"/>
                    </a:lnTo>
                    <a:lnTo>
                      <a:pt x="61" y="456"/>
                    </a:lnTo>
                    <a:lnTo>
                      <a:pt x="68" y="463"/>
                    </a:lnTo>
                    <a:lnTo>
                      <a:pt x="68" y="471"/>
                    </a:lnTo>
                    <a:lnTo>
                      <a:pt x="61" y="471"/>
                    </a:lnTo>
                    <a:lnTo>
                      <a:pt x="61" y="478"/>
                    </a:lnTo>
                    <a:lnTo>
                      <a:pt x="76" y="486"/>
                    </a:lnTo>
                    <a:lnTo>
                      <a:pt x="91" y="494"/>
                    </a:lnTo>
                    <a:lnTo>
                      <a:pt x="99" y="501"/>
                    </a:lnTo>
                    <a:lnTo>
                      <a:pt x="99" y="509"/>
                    </a:lnTo>
                    <a:lnTo>
                      <a:pt x="99" y="524"/>
                    </a:lnTo>
                    <a:lnTo>
                      <a:pt x="99" y="539"/>
                    </a:lnTo>
                    <a:lnTo>
                      <a:pt x="99" y="547"/>
                    </a:lnTo>
                    <a:lnTo>
                      <a:pt x="106" y="562"/>
                    </a:lnTo>
                    <a:lnTo>
                      <a:pt x="106" y="570"/>
                    </a:lnTo>
                    <a:lnTo>
                      <a:pt x="106" y="577"/>
                    </a:lnTo>
                    <a:lnTo>
                      <a:pt x="106" y="585"/>
                    </a:lnTo>
                    <a:lnTo>
                      <a:pt x="114" y="592"/>
                    </a:lnTo>
                    <a:lnTo>
                      <a:pt x="114" y="600"/>
                    </a:lnTo>
                    <a:lnTo>
                      <a:pt x="114" y="608"/>
                    </a:lnTo>
                    <a:lnTo>
                      <a:pt x="106" y="615"/>
                    </a:lnTo>
                    <a:lnTo>
                      <a:pt x="99" y="623"/>
                    </a:lnTo>
                    <a:lnTo>
                      <a:pt x="99" y="638"/>
                    </a:lnTo>
                    <a:lnTo>
                      <a:pt x="91" y="646"/>
                    </a:lnTo>
                    <a:lnTo>
                      <a:pt x="106" y="646"/>
                    </a:lnTo>
                    <a:lnTo>
                      <a:pt x="114" y="646"/>
                    </a:lnTo>
                    <a:lnTo>
                      <a:pt x="114" y="653"/>
                    </a:lnTo>
                    <a:lnTo>
                      <a:pt x="122" y="661"/>
                    </a:lnTo>
                    <a:lnTo>
                      <a:pt x="129" y="668"/>
                    </a:lnTo>
                    <a:lnTo>
                      <a:pt x="129" y="676"/>
                    </a:lnTo>
                    <a:lnTo>
                      <a:pt x="122" y="676"/>
                    </a:lnTo>
                    <a:lnTo>
                      <a:pt x="114" y="684"/>
                    </a:lnTo>
                    <a:lnTo>
                      <a:pt x="114" y="691"/>
                    </a:lnTo>
                    <a:lnTo>
                      <a:pt x="114" y="699"/>
                    </a:lnTo>
                    <a:lnTo>
                      <a:pt x="122" y="706"/>
                    </a:lnTo>
                    <a:lnTo>
                      <a:pt x="129" y="706"/>
                    </a:lnTo>
                    <a:lnTo>
                      <a:pt x="129" y="714"/>
                    </a:lnTo>
                    <a:lnTo>
                      <a:pt x="129" y="722"/>
                    </a:lnTo>
                    <a:lnTo>
                      <a:pt x="129" y="729"/>
                    </a:lnTo>
                    <a:lnTo>
                      <a:pt x="137" y="737"/>
                    </a:lnTo>
                    <a:lnTo>
                      <a:pt x="137" y="744"/>
                    </a:lnTo>
                    <a:lnTo>
                      <a:pt x="144" y="752"/>
                    </a:lnTo>
                    <a:lnTo>
                      <a:pt x="137" y="760"/>
                    </a:lnTo>
                    <a:lnTo>
                      <a:pt x="137" y="767"/>
                    </a:lnTo>
                    <a:lnTo>
                      <a:pt x="137" y="782"/>
                    </a:lnTo>
                    <a:lnTo>
                      <a:pt x="152" y="782"/>
                    </a:lnTo>
                    <a:lnTo>
                      <a:pt x="152" y="790"/>
                    </a:lnTo>
                    <a:lnTo>
                      <a:pt x="152" y="798"/>
                    </a:lnTo>
                    <a:lnTo>
                      <a:pt x="167" y="805"/>
                    </a:lnTo>
                    <a:lnTo>
                      <a:pt x="167" y="813"/>
                    </a:lnTo>
                    <a:lnTo>
                      <a:pt x="167" y="828"/>
                    </a:lnTo>
                    <a:lnTo>
                      <a:pt x="175" y="828"/>
                    </a:lnTo>
                    <a:lnTo>
                      <a:pt x="175" y="813"/>
                    </a:lnTo>
                    <a:lnTo>
                      <a:pt x="182" y="813"/>
                    </a:lnTo>
                    <a:lnTo>
                      <a:pt x="198" y="813"/>
                    </a:lnTo>
                    <a:lnTo>
                      <a:pt x="205" y="820"/>
                    </a:lnTo>
                    <a:lnTo>
                      <a:pt x="205" y="828"/>
                    </a:lnTo>
                    <a:lnTo>
                      <a:pt x="205" y="843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30" name="Freeform 1264"/>
              <p:cNvSpPr>
                <a:spLocks/>
              </p:cNvSpPr>
              <p:nvPr/>
            </p:nvSpPr>
            <p:spPr bwMode="auto">
              <a:xfrm>
                <a:off x="6396041" y="3856033"/>
                <a:ext cx="1069976" cy="1155699"/>
              </a:xfrm>
              <a:custGeom>
                <a:avLst/>
                <a:gdLst>
                  <a:gd name="T0" fmla="*/ 2147483647 w 836"/>
                  <a:gd name="T1" fmla="*/ 2147483647 h 852"/>
                  <a:gd name="T2" fmla="*/ 2147483647 w 836"/>
                  <a:gd name="T3" fmla="*/ 2147483647 h 852"/>
                  <a:gd name="T4" fmla="*/ 2147483647 w 836"/>
                  <a:gd name="T5" fmla="*/ 2147483647 h 852"/>
                  <a:gd name="T6" fmla="*/ 2147483647 w 836"/>
                  <a:gd name="T7" fmla="*/ 2147483647 h 852"/>
                  <a:gd name="T8" fmla="*/ 2147483647 w 836"/>
                  <a:gd name="T9" fmla="*/ 2147483647 h 852"/>
                  <a:gd name="T10" fmla="*/ 2147483647 w 836"/>
                  <a:gd name="T11" fmla="*/ 2147483647 h 852"/>
                  <a:gd name="T12" fmla="*/ 2147483647 w 836"/>
                  <a:gd name="T13" fmla="*/ 2147483647 h 852"/>
                  <a:gd name="T14" fmla="*/ 2147483647 w 836"/>
                  <a:gd name="T15" fmla="*/ 2147483647 h 852"/>
                  <a:gd name="T16" fmla="*/ 2147483647 w 836"/>
                  <a:gd name="T17" fmla="*/ 2147483647 h 852"/>
                  <a:gd name="T18" fmla="*/ 2147483647 w 836"/>
                  <a:gd name="T19" fmla="*/ 2147483647 h 852"/>
                  <a:gd name="T20" fmla="*/ 2147483647 w 836"/>
                  <a:gd name="T21" fmla="*/ 2147483647 h 852"/>
                  <a:gd name="T22" fmla="*/ 2147483647 w 836"/>
                  <a:gd name="T23" fmla="*/ 2147483647 h 852"/>
                  <a:gd name="T24" fmla="*/ 2147483647 w 836"/>
                  <a:gd name="T25" fmla="*/ 2147483647 h 852"/>
                  <a:gd name="T26" fmla="*/ 2147483647 w 836"/>
                  <a:gd name="T27" fmla="*/ 2147483647 h 852"/>
                  <a:gd name="T28" fmla="*/ 2147483647 w 836"/>
                  <a:gd name="T29" fmla="*/ 2147483647 h 852"/>
                  <a:gd name="T30" fmla="*/ 2147483647 w 836"/>
                  <a:gd name="T31" fmla="*/ 2147483647 h 852"/>
                  <a:gd name="T32" fmla="*/ 2147483647 w 836"/>
                  <a:gd name="T33" fmla="*/ 2147483647 h 852"/>
                  <a:gd name="T34" fmla="*/ 2147483647 w 836"/>
                  <a:gd name="T35" fmla="*/ 2147483647 h 852"/>
                  <a:gd name="T36" fmla="*/ 2147483647 w 836"/>
                  <a:gd name="T37" fmla="*/ 2147483647 h 852"/>
                  <a:gd name="T38" fmla="*/ 2147483647 w 836"/>
                  <a:gd name="T39" fmla="*/ 2147483647 h 852"/>
                  <a:gd name="T40" fmla="*/ 2147483647 w 836"/>
                  <a:gd name="T41" fmla="*/ 2147483647 h 852"/>
                  <a:gd name="T42" fmla="*/ 2147483647 w 836"/>
                  <a:gd name="T43" fmla="*/ 2147483647 h 852"/>
                  <a:gd name="T44" fmla="*/ 2147483647 w 836"/>
                  <a:gd name="T45" fmla="*/ 2147483647 h 852"/>
                  <a:gd name="T46" fmla="*/ 2147483647 w 836"/>
                  <a:gd name="T47" fmla="*/ 2147483647 h 852"/>
                  <a:gd name="T48" fmla="*/ 2147483647 w 836"/>
                  <a:gd name="T49" fmla="*/ 2147483647 h 852"/>
                  <a:gd name="T50" fmla="*/ 2147483647 w 836"/>
                  <a:gd name="T51" fmla="*/ 2147483647 h 852"/>
                  <a:gd name="T52" fmla="*/ 2147483647 w 836"/>
                  <a:gd name="T53" fmla="*/ 2147483647 h 852"/>
                  <a:gd name="T54" fmla="*/ 2147483647 w 836"/>
                  <a:gd name="T55" fmla="*/ 2147483647 h 852"/>
                  <a:gd name="T56" fmla="*/ 2147483647 w 836"/>
                  <a:gd name="T57" fmla="*/ 2147483647 h 852"/>
                  <a:gd name="T58" fmla="*/ 2147483647 w 836"/>
                  <a:gd name="T59" fmla="*/ 2147483647 h 852"/>
                  <a:gd name="T60" fmla="*/ 2147483647 w 836"/>
                  <a:gd name="T61" fmla="*/ 2147483647 h 852"/>
                  <a:gd name="T62" fmla="*/ 2147483647 w 836"/>
                  <a:gd name="T63" fmla="*/ 2147483647 h 852"/>
                  <a:gd name="T64" fmla="*/ 2147483647 w 836"/>
                  <a:gd name="T65" fmla="*/ 2147483647 h 852"/>
                  <a:gd name="T66" fmla="*/ 2147483647 w 836"/>
                  <a:gd name="T67" fmla="*/ 2147483647 h 852"/>
                  <a:gd name="T68" fmla="*/ 2147483647 w 836"/>
                  <a:gd name="T69" fmla="*/ 2147483647 h 852"/>
                  <a:gd name="T70" fmla="*/ 2147483647 w 836"/>
                  <a:gd name="T71" fmla="*/ 2147483647 h 852"/>
                  <a:gd name="T72" fmla="*/ 2147483647 w 836"/>
                  <a:gd name="T73" fmla="*/ 0 h 852"/>
                  <a:gd name="T74" fmla="*/ 2147483647 w 836"/>
                  <a:gd name="T75" fmla="*/ 2147483647 h 852"/>
                  <a:gd name="T76" fmla="*/ 2147483647 w 836"/>
                  <a:gd name="T77" fmla="*/ 2147483647 h 852"/>
                  <a:gd name="T78" fmla="*/ 2147483647 w 836"/>
                  <a:gd name="T79" fmla="*/ 2147483647 h 852"/>
                  <a:gd name="T80" fmla="*/ 2147483647 w 836"/>
                  <a:gd name="T81" fmla="*/ 2147483647 h 852"/>
                  <a:gd name="T82" fmla="*/ 2147483647 w 836"/>
                  <a:gd name="T83" fmla="*/ 2147483647 h 852"/>
                  <a:gd name="T84" fmla="*/ 2147483647 w 836"/>
                  <a:gd name="T85" fmla="*/ 2147483647 h 852"/>
                  <a:gd name="T86" fmla="*/ 2147483647 w 836"/>
                  <a:gd name="T87" fmla="*/ 2147483647 h 852"/>
                  <a:gd name="T88" fmla="*/ 2147483647 w 836"/>
                  <a:gd name="T89" fmla="*/ 2147483647 h 852"/>
                  <a:gd name="T90" fmla="*/ 2147483647 w 836"/>
                  <a:gd name="T91" fmla="*/ 2147483647 h 852"/>
                  <a:gd name="T92" fmla="*/ 2147483647 w 836"/>
                  <a:gd name="T93" fmla="*/ 2147483647 h 852"/>
                  <a:gd name="T94" fmla="*/ 2147483647 w 836"/>
                  <a:gd name="T95" fmla="*/ 2147483647 h 852"/>
                  <a:gd name="T96" fmla="*/ 2147483647 w 836"/>
                  <a:gd name="T97" fmla="*/ 2147483647 h 852"/>
                  <a:gd name="T98" fmla="*/ 2147483647 w 836"/>
                  <a:gd name="T99" fmla="*/ 2147483647 h 852"/>
                  <a:gd name="T100" fmla="*/ 2147483647 w 836"/>
                  <a:gd name="T101" fmla="*/ 2147483647 h 852"/>
                  <a:gd name="T102" fmla="*/ 2147483647 w 836"/>
                  <a:gd name="T103" fmla="*/ 2147483647 h 852"/>
                  <a:gd name="T104" fmla="*/ 2147483647 w 836"/>
                  <a:gd name="T105" fmla="*/ 2147483647 h 852"/>
                  <a:gd name="T106" fmla="*/ 2147483647 w 836"/>
                  <a:gd name="T107" fmla="*/ 2147483647 h 852"/>
                  <a:gd name="T108" fmla="*/ 2147483647 w 836"/>
                  <a:gd name="T109" fmla="*/ 2147483647 h 852"/>
                  <a:gd name="T110" fmla="*/ 2147483647 w 836"/>
                  <a:gd name="T111" fmla="*/ 2147483647 h 852"/>
                  <a:gd name="T112" fmla="*/ 2147483647 w 836"/>
                  <a:gd name="T113" fmla="*/ 2147483647 h 852"/>
                  <a:gd name="T114" fmla="*/ 2147483647 w 836"/>
                  <a:gd name="T115" fmla="*/ 2147483647 h 852"/>
                  <a:gd name="T116" fmla="*/ 2147483647 w 836"/>
                  <a:gd name="T117" fmla="*/ 2147483647 h 852"/>
                  <a:gd name="T118" fmla="*/ 2147483647 w 836"/>
                  <a:gd name="T119" fmla="*/ 2147483647 h 85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836"/>
                  <a:gd name="T181" fmla="*/ 0 h 852"/>
                  <a:gd name="T182" fmla="*/ 836 w 836"/>
                  <a:gd name="T183" fmla="*/ 852 h 85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836" h="852">
                    <a:moveTo>
                      <a:pt x="0" y="624"/>
                    </a:moveTo>
                    <a:lnTo>
                      <a:pt x="7" y="631"/>
                    </a:lnTo>
                    <a:lnTo>
                      <a:pt x="15" y="639"/>
                    </a:lnTo>
                    <a:lnTo>
                      <a:pt x="22" y="639"/>
                    </a:lnTo>
                    <a:lnTo>
                      <a:pt x="30" y="639"/>
                    </a:lnTo>
                    <a:lnTo>
                      <a:pt x="38" y="646"/>
                    </a:lnTo>
                    <a:lnTo>
                      <a:pt x="53" y="654"/>
                    </a:lnTo>
                    <a:lnTo>
                      <a:pt x="60" y="662"/>
                    </a:lnTo>
                    <a:lnTo>
                      <a:pt x="76" y="669"/>
                    </a:lnTo>
                    <a:lnTo>
                      <a:pt x="83" y="669"/>
                    </a:lnTo>
                    <a:lnTo>
                      <a:pt x="98" y="662"/>
                    </a:lnTo>
                    <a:lnTo>
                      <a:pt x="106" y="662"/>
                    </a:lnTo>
                    <a:lnTo>
                      <a:pt x="114" y="654"/>
                    </a:lnTo>
                    <a:lnTo>
                      <a:pt x="121" y="654"/>
                    </a:lnTo>
                    <a:lnTo>
                      <a:pt x="129" y="662"/>
                    </a:lnTo>
                    <a:lnTo>
                      <a:pt x="136" y="662"/>
                    </a:lnTo>
                    <a:lnTo>
                      <a:pt x="144" y="669"/>
                    </a:lnTo>
                    <a:lnTo>
                      <a:pt x="152" y="669"/>
                    </a:lnTo>
                    <a:lnTo>
                      <a:pt x="159" y="677"/>
                    </a:lnTo>
                    <a:lnTo>
                      <a:pt x="167" y="684"/>
                    </a:lnTo>
                    <a:lnTo>
                      <a:pt x="167" y="692"/>
                    </a:lnTo>
                    <a:lnTo>
                      <a:pt x="182" y="692"/>
                    </a:lnTo>
                    <a:lnTo>
                      <a:pt x="190" y="700"/>
                    </a:lnTo>
                    <a:lnTo>
                      <a:pt x="197" y="700"/>
                    </a:lnTo>
                    <a:lnTo>
                      <a:pt x="205" y="700"/>
                    </a:lnTo>
                    <a:lnTo>
                      <a:pt x="205" y="692"/>
                    </a:lnTo>
                    <a:lnTo>
                      <a:pt x="213" y="684"/>
                    </a:lnTo>
                    <a:lnTo>
                      <a:pt x="220" y="684"/>
                    </a:lnTo>
                    <a:lnTo>
                      <a:pt x="235" y="684"/>
                    </a:lnTo>
                    <a:lnTo>
                      <a:pt x="251" y="684"/>
                    </a:lnTo>
                    <a:lnTo>
                      <a:pt x="258" y="684"/>
                    </a:lnTo>
                    <a:lnTo>
                      <a:pt x="273" y="677"/>
                    </a:lnTo>
                    <a:lnTo>
                      <a:pt x="273" y="692"/>
                    </a:lnTo>
                    <a:lnTo>
                      <a:pt x="289" y="707"/>
                    </a:lnTo>
                    <a:lnTo>
                      <a:pt x="304" y="707"/>
                    </a:lnTo>
                    <a:lnTo>
                      <a:pt x="311" y="707"/>
                    </a:lnTo>
                    <a:lnTo>
                      <a:pt x="319" y="707"/>
                    </a:lnTo>
                    <a:lnTo>
                      <a:pt x="327" y="715"/>
                    </a:lnTo>
                    <a:lnTo>
                      <a:pt x="334" y="715"/>
                    </a:lnTo>
                    <a:lnTo>
                      <a:pt x="342" y="722"/>
                    </a:lnTo>
                    <a:lnTo>
                      <a:pt x="357" y="730"/>
                    </a:lnTo>
                    <a:lnTo>
                      <a:pt x="365" y="730"/>
                    </a:lnTo>
                    <a:lnTo>
                      <a:pt x="380" y="730"/>
                    </a:lnTo>
                    <a:lnTo>
                      <a:pt x="388" y="730"/>
                    </a:lnTo>
                    <a:lnTo>
                      <a:pt x="403" y="730"/>
                    </a:lnTo>
                    <a:lnTo>
                      <a:pt x="426" y="738"/>
                    </a:lnTo>
                    <a:lnTo>
                      <a:pt x="433" y="738"/>
                    </a:lnTo>
                    <a:lnTo>
                      <a:pt x="448" y="738"/>
                    </a:lnTo>
                    <a:lnTo>
                      <a:pt x="464" y="738"/>
                    </a:lnTo>
                    <a:lnTo>
                      <a:pt x="471" y="738"/>
                    </a:lnTo>
                    <a:lnTo>
                      <a:pt x="479" y="738"/>
                    </a:lnTo>
                    <a:lnTo>
                      <a:pt x="486" y="760"/>
                    </a:lnTo>
                    <a:lnTo>
                      <a:pt x="479" y="798"/>
                    </a:lnTo>
                    <a:lnTo>
                      <a:pt x="486" y="852"/>
                    </a:lnTo>
                    <a:lnTo>
                      <a:pt x="540" y="852"/>
                    </a:lnTo>
                    <a:lnTo>
                      <a:pt x="585" y="844"/>
                    </a:lnTo>
                    <a:lnTo>
                      <a:pt x="585" y="821"/>
                    </a:lnTo>
                    <a:lnTo>
                      <a:pt x="608" y="821"/>
                    </a:lnTo>
                    <a:lnTo>
                      <a:pt x="608" y="829"/>
                    </a:lnTo>
                    <a:lnTo>
                      <a:pt x="631" y="829"/>
                    </a:lnTo>
                    <a:lnTo>
                      <a:pt x="639" y="829"/>
                    </a:lnTo>
                    <a:lnTo>
                      <a:pt x="646" y="829"/>
                    </a:lnTo>
                    <a:lnTo>
                      <a:pt x="654" y="821"/>
                    </a:lnTo>
                    <a:lnTo>
                      <a:pt x="661" y="821"/>
                    </a:lnTo>
                    <a:lnTo>
                      <a:pt x="669" y="814"/>
                    </a:lnTo>
                    <a:lnTo>
                      <a:pt x="684" y="806"/>
                    </a:lnTo>
                    <a:lnTo>
                      <a:pt x="699" y="806"/>
                    </a:lnTo>
                    <a:lnTo>
                      <a:pt x="707" y="806"/>
                    </a:lnTo>
                    <a:lnTo>
                      <a:pt x="715" y="806"/>
                    </a:lnTo>
                    <a:lnTo>
                      <a:pt x="730" y="798"/>
                    </a:lnTo>
                    <a:lnTo>
                      <a:pt x="737" y="798"/>
                    </a:lnTo>
                    <a:lnTo>
                      <a:pt x="737" y="768"/>
                    </a:lnTo>
                    <a:lnTo>
                      <a:pt x="737" y="738"/>
                    </a:lnTo>
                    <a:lnTo>
                      <a:pt x="745" y="722"/>
                    </a:lnTo>
                    <a:lnTo>
                      <a:pt x="745" y="707"/>
                    </a:lnTo>
                    <a:lnTo>
                      <a:pt x="753" y="700"/>
                    </a:lnTo>
                    <a:lnTo>
                      <a:pt x="760" y="684"/>
                    </a:lnTo>
                    <a:lnTo>
                      <a:pt x="760" y="677"/>
                    </a:lnTo>
                    <a:lnTo>
                      <a:pt x="753" y="677"/>
                    </a:lnTo>
                    <a:lnTo>
                      <a:pt x="745" y="669"/>
                    </a:lnTo>
                    <a:lnTo>
                      <a:pt x="737" y="669"/>
                    </a:lnTo>
                    <a:lnTo>
                      <a:pt x="730" y="662"/>
                    </a:lnTo>
                    <a:lnTo>
                      <a:pt x="737" y="654"/>
                    </a:lnTo>
                    <a:lnTo>
                      <a:pt x="753" y="646"/>
                    </a:lnTo>
                    <a:lnTo>
                      <a:pt x="760" y="639"/>
                    </a:lnTo>
                    <a:lnTo>
                      <a:pt x="753" y="624"/>
                    </a:lnTo>
                    <a:lnTo>
                      <a:pt x="753" y="616"/>
                    </a:lnTo>
                    <a:lnTo>
                      <a:pt x="745" y="601"/>
                    </a:lnTo>
                    <a:lnTo>
                      <a:pt x="745" y="593"/>
                    </a:lnTo>
                    <a:lnTo>
                      <a:pt x="715" y="593"/>
                    </a:lnTo>
                    <a:lnTo>
                      <a:pt x="692" y="593"/>
                    </a:lnTo>
                    <a:lnTo>
                      <a:pt x="692" y="586"/>
                    </a:lnTo>
                    <a:lnTo>
                      <a:pt x="692" y="578"/>
                    </a:lnTo>
                    <a:lnTo>
                      <a:pt x="692" y="563"/>
                    </a:lnTo>
                    <a:lnTo>
                      <a:pt x="692" y="548"/>
                    </a:lnTo>
                    <a:lnTo>
                      <a:pt x="692" y="540"/>
                    </a:lnTo>
                    <a:lnTo>
                      <a:pt x="699" y="525"/>
                    </a:lnTo>
                    <a:lnTo>
                      <a:pt x="707" y="517"/>
                    </a:lnTo>
                    <a:lnTo>
                      <a:pt x="715" y="510"/>
                    </a:lnTo>
                    <a:lnTo>
                      <a:pt x="722" y="502"/>
                    </a:lnTo>
                    <a:lnTo>
                      <a:pt x="730" y="494"/>
                    </a:lnTo>
                    <a:lnTo>
                      <a:pt x="737" y="494"/>
                    </a:lnTo>
                    <a:lnTo>
                      <a:pt x="745" y="487"/>
                    </a:lnTo>
                    <a:lnTo>
                      <a:pt x="753" y="479"/>
                    </a:lnTo>
                    <a:lnTo>
                      <a:pt x="753" y="472"/>
                    </a:lnTo>
                    <a:lnTo>
                      <a:pt x="760" y="464"/>
                    </a:lnTo>
                    <a:lnTo>
                      <a:pt x="768" y="456"/>
                    </a:lnTo>
                    <a:lnTo>
                      <a:pt x="776" y="456"/>
                    </a:lnTo>
                    <a:lnTo>
                      <a:pt x="776" y="449"/>
                    </a:lnTo>
                    <a:lnTo>
                      <a:pt x="783" y="441"/>
                    </a:lnTo>
                    <a:lnTo>
                      <a:pt x="791" y="434"/>
                    </a:lnTo>
                    <a:lnTo>
                      <a:pt x="798" y="426"/>
                    </a:lnTo>
                    <a:lnTo>
                      <a:pt x="806" y="418"/>
                    </a:lnTo>
                    <a:lnTo>
                      <a:pt x="806" y="411"/>
                    </a:lnTo>
                    <a:lnTo>
                      <a:pt x="814" y="396"/>
                    </a:lnTo>
                    <a:lnTo>
                      <a:pt x="814" y="388"/>
                    </a:lnTo>
                    <a:lnTo>
                      <a:pt x="821" y="373"/>
                    </a:lnTo>
                    <a:lnTo>
                      <a:pt x="829" y="358"/>
                    </a:lnTo>
                    <a:lnTo>
                      <a:pt x="829" y="342"/>
                    </a:lnTo>
                    <a:lnTo>
                      <a:pt x="836" y="335"/>
                    </a:lnTo>
                    <a:lnTo>
                      <a:pt x="836" y="327"/>
                    </a:lnTo>
                    <a:lnTo>
                      <a:pt x="829" y="327"/>
                    </a:lnTo>
                    <a:lnTo>
                      <a:pt x="821" y="320"/>
                    </a:lnTo>
                    <a:lnTo>
                      <a:pt x="821" y="312"/>
                    </a:lnTo>
                    <a:lnTo>
                      <a:pt x="814" y="304"/>
                    </a:lnTo>
                    <a:lnTo>
                      <a:pt x="806" y="289"/>
                    </a:lnTo>
                    <a:lnTo>
                      <a:pt x="806" y="282"/>
                    </a:lnTo>
                    <a:lnTo>
                      <a:pt x="806" y="274"/>
                    </a:lnTo>
                    <a:lnTo>
                      <a:pt x="806" y="266"/>
                    </a:lnTo>
                    <a:lnTo>
                      <a:pt x="806" y="259"/>
                    </a:lnTo>
                    <a:lnTo>
                      <a:pt x="814" y="259"/>
                    </a:lnTo>
                    <a:lnTo>
                      <a:pt x="821" y="251"/>
                    </a:lnTo>
                    <a:lnTo>
                      <a:pt x="829" y="251"/>
                    </a:lnTo>
                    <a:lnTo>
                      <a:pt x="829" y="244"/>
                    </a:lnTo>
                    <a:lnTo>
                      <a:pt x="829" y="236"/>
                    </a:lnTo>
                    <a:lnTo>
                      <a:pt x="829" y="228"/>
                    </a:lnTo>
                    <a:lnTo>
                      <a:pt x="821" y="221"/>
                    </a:lnTo>
                    <a:lnTo>
                      <a:pt x="814" y="213"/>
                    </a:lnTo>
                    <a:lnTo>
                      <a:pt x="814" y="206"/>
                    </a:lnTo>
                    <a:lnTo>
                      <a:pt x="806" y="206"/>
                    </a:lnTo>
                    <a:lnTo>
                      <a:pt x="798" y="206"/>
                    </a:lnTo>
                    <a:lnTo>
                      <a:pt x="798" y="213"/>
                    </a:lnTo>
                    <a:lnTo>
                      <a:pt x="791" y="221"/>
                    </a:lnTo>
                    <a:lnTo>
                      <a:pt x="783" y="221"/>
                    </a:lnTo>
                    <a:lnTo>
                      <a:pt x="783" y="213"/>
                    </a:lnTo>
                    <a:lnTo>
                      <a:pt x="783" y="198"/>
                    </a:lnTo>
                    <a:lnTo>
                      <a:pt x="768" y="190"/>
                    </a:lnTo>
                    <a:lnTo>
                      <a:pt x="760" y="183"/>
                    </a:lnTo>
                    <a:lnTo>
                      <a:pt x="753" y="175"/>
                    </a:lnTo>
                    <a:lnTo>
                      <a:pt x="745" y="183"/>
                    </a:lnTo>
                    <a:lnTo>
                      <a:pt x="737" y="183"/>
                    </a:lnTo>
                    <a:lnTo>
                      <a:pt x="722" y="175"/>
                    </a:lnTo>
                    <a:lnTo>
                      <a:pt x="707" y="183"/>
                    </a:lnTo>
                    <a:lnTo>
                      <a:pt x="699" y="183"/>
                    </a:lnTo>
                    <a:lnTo>
                      <a:pt x="692" y="190"/>
                    </a:lnTo>
                    <a:lnTo>
                      <a:pt x="684" y="190"/>
                    </a:lnTo>
                    <a:lnTo>
                      <a:pt x="677" y="183"/>
                    </a:lnTo>
                    <a:lnTo>
                      <a:pt x="661" y="190"/>
                    </a:lnTo>
                    <a:lnTo>
                      <a:pt x="654" y="190"/>
                    </a:lnTo>
                    <a:lnTo>
                      <a:pt x="646" y="183"/>
                    </a:lnTo>
                    <a:lnTo>
                      <a:pt x="639" y="175"/>
                    </a:lnTo>
                    <a:lnTo>
                      <a:pt x="623" y="175"/>
                    </a:lnTo>
                    <a:lnTo>
                      <a:pt x="616" y="183"/>
                    </a:lnTo>
                    <a:lnTo>
                      <a:pt x="608" y="183"/>
                    </a:lnTo>
                    <a:lnTo>
                      <a:pt x="601" y="190"/>
                    </a:lnTo>
                    <a:lnTo>
                      <a:pt x="593" y="198"/>
                    </a:lnTo>
                    <a:lnTo>
                      <a:pt x="593" y="206"/>
                    </a:lnTo>
                    <a:lnTo>
                      <a:pt x="593" y="213"/>
                    </a:lnTo>
                    <a:lnTo>
                      <a:pt x="585" y="213"/>
                    </a:lnTo>
                    <a:lnTo>
                      <a:pt x="578" y="206"/>
                    </a:lnTo>
                    <a:lnTo>
                      <a:pt x="563" y="198"/>
                    </a:lnTo>
                    <a:lnTo>
                      <a:pt x="547" y="198"/>
                    </a:lnTo>
                    <a:lnTo>
                      <a:pt x="547" y="190"/>
                    </a:lnTo>
                    <a:lnTo>
                      <a:pt x="540" y="190"/>
                    </a:lnTo>
                    <a:lnTo>
                      <a:pt x="517" y="175"/>
                    </a:lnTo>
                    <a:lnTo>
                      <a:pt x="517" y="168"/>
                    </a:lnTo>
                    <a:lnTo>
                      <a:pt x="509" y="160"/>
                    </a:lnTo>
                    <a:lnTo>
                      <a:pt x="509" y="145"/>
                    </a:lnTo>
                    <a:lnTo>
                      <a:pt x="509" y="137"/>
                    </a:lnTo>
                    <a:lnTo>
                      <a:pt x="509" y="122"/>
                    </a:lnTo>
                    <a:lnTo>
                      <a:pt x="502" y="107"/>
                    </a:lnTo>
                    <a:lnTo>
                      <a:pt x="494" y="99"/>
                    </a:lnTo>
                    <a:lnTo>
                      <a:pt x="486" y="99"/>
                    </a:lnTo>
                    <a:lnTo>
                      <a:pt x="486" y="92"/>
                    </a:lnTo>
                    <a:lnTo>
                      <a:pt x="479" y="99"/>
                    </a:lnTo>
                    <a:lnTo>
                      <a:pt x="464" y="99"/>
                    </a:lnTo>
                    <a:lnTo>
                      <a:pt x="456" y="107"/>
                    </a:lnTo>
                    <a:lnTo>
                      <a:pt x="441" y="107"/>
                    </a:lnTo>
                    <a:lnTo>
                      <a:pt x="426" y="99"/>
                    </a:lnTo>
                    <a:lnTo>
                      <a:pt x="418" y="92"/>
                    </a:lnTo>
                    <a:lnTo>
                      <a:pt x="418" y="84"/>
                    </a:lnTo>
                    <a:lnTo>
                      <a:pt x="403" y="84"/>
                    </a:lnTo>
                    <a:lnTo>
                      <a:pt x="395" y="84"/>
                    </a:lnTo>
                    <a:lnTo>
                      <a:pt x="388" y="76"/>
                    </a:lnTo>
                    <a:lnTo>
                      <a:pt x="388" y="69"/>
                    </a:lnTo>
                    <a:lnTo>
                      <a:pt x="395" y="69"/>
                    </a:lnTo>
                    <a:lnTo>
                      <a:pt x="380" y="54"/>
                    </a:lnTo>
                    <a:lnTo>
                      <a:pt x="388" y="46"/>
                    </a:lnTo>
                    <a:lnTo>
                      <a:pt x="395" y="31"/>
                    </a:lnTo>
                    <a:lnTo>
                      <a:pt x="395" y="23"/>
                    </a:lnTo>
                    <a:lnTo>
                      <a:pt x="388" y="23"/>
                    </a:lnTo>
                    <a:lnTo>
                      <a:pt x="380" y="23"/>
                    </a:lnTo>
                    <a:lnTo>
                      <a:pt x="380" y="31"/>
                    </a:lnTo>
                    <a:lnTo>
                      <a:pt x="372" y="31"/>
                    </a:lnTo>
                    <a:lnTo>
                      <a:pt x="365" y="38"/>
                    </a:lnTo>
                    <a:lnTo>
                      <a:pt x="357" y="38"/>
                    </a:lnTo>
                    <a:lnTo>
                      <a:pt x="349" y="38"/>
                    </a:lnTo>
                    <a:lnTo>
                      <a:pt x="349" y="23"/>
                    </a:lnTo>
                    <a:lnTo>
                      <a:pt x="342" y="23"/>
                    </a:lnTo>
                    <a:lnTo>
                      <a:pt x="334" y="23"/>
                    </a:lnTo>
                    <a:lnTo>
                      <a:pt x="327" y="31"/>
                    </a:lnTo>
                    <a:lnTo>
                      <a:pt x="319" y="38"/>
                    </a:lnTo>
                    <a:lnTo>
                      <a:pt x="319" y="46"/>
                    </a:lnTo>
                    <a:lnTo>
                      <a:pt x="311" y="38"/>
                    </a:lnTo>
                    <a:lnTo>
                      <a:pt x="319" y="31"/>
                    </a:lnTo>
                    <a:lnTo>
                      <a:pt x="319" y="23"/>
                    </a:lnTo>
                    <a:lnTo>
                      <a:pt x="311" y="16"/>
                    </a:lnTo>
                    <a:lnTo>
                      <a:pt x="311" y="8"/>
                    </a:lnTo>
                    <a:lnTo>
                      <a:pt x="296" y="0"/>
                    </a:lnTo>
                    <a:lnTo>
                      <a:pt x="289" y="0"/>
                    </a:lnTo>
                    <a:lnTo>
                      <a:pt x="273" y="0"/>
                    </a:lnTo>
                    <a:lnTo>
                      <a:pt x="266" y="0"/>
                    </a:lnTo>
                    <a:lnTo>
                      <a:pt x="266" y="8"/>
                    </a:lnTo>
                    <a:lnTo>
                      <a:pt x="266" y="16"/>
                    </a:lnTo>
                    <a:lnTo>
                      <a:pt x="266" y="31"/>
                    </a:lnTo>
                    <a:lnTo>
                      <a:pt x="258" y="38"/>
                    </a:lnTo>
                    <a:lnTo>
                      <a:pt x="243" y="38"/>
                    </a:lnTo>
                    <a:lnTo>
                      <a:pt x="235" y="31"/>
                    </a:lnTo>
                    <a:lnTo>
                      <a:pt x="220" y="23"/>
                    </a:lnTo>
                    <a:lnTo>
                      <a:pt x="220" y="46"/>
                    </a:lnTo>
                    <a:lnTo>
                      <a:pt x="205" y="46"/>
                    </a:lnTo>
                    <a:lnTo>
                      <a:pt x="197" y="46"/>
                    </a:lnTo>
                    <a:lnTo>
                      <a:pt x="190" y="54"/>
                    </a:lnTo>
                    <a:lnTo>
                      <a:pt x="182" y="61"/>
                    </a:lnTo>
                    <a:lnTo>
                      <a:pt x="182" y="69"/>
                    </a:lnTo>
                    <a:lnTo>
                      <a:pt x="175" y="69"/>
                    </a:lnTo>
                    <a:lnTo>
                      <a:pt x="167" y="76"/>
                    </a:lnTo>
                    <a:lnTo>
                      <a:pt x="159" y="76"/>
                    </a:lnTo>
                    <a:lnTo>
                      <a:pt x="152" y="84"/>
                    </a:lnTo>
                    <a:lnTo>
                      <a:pt x="144" y="92"/>
                    </a:lnTo>
                    <a:lnTo>
                      <a:pt x="136" y="99"/>
                    </a:lnTo>
                    <a:lnTo>
                      <a:pt x="129" y="99"/>
                    </a:lnTo>
                    <a:lnTo>
                      <a:pt x="121" y="99"/>
                    </a:lnTo>
                    <a:lnTo>
                      <a:pt x="114" y="107"/>
                    </a:lnTo>
                    <a:lnTo>
                      <a:pt x="114" y="122"/>
                    </a:lnTo>
                    <a:lnTo>
                      <a:pt x="129" y="122"/>
                    </a:lnTo>
                    <a:lnTo>
                      <a:pt x="136" y="122"/>
                    </a:lnTo>
                    <a:lnTo>
                      <a:pt x="136" y="130"/>
                    </a:lnTo>
                    <a:lnTo>
                      <a:pt x="121" y="130"/>
                    </a:lnTo>
                    <a:lnTo>
                      <a:pt x="114" y="130"/>
                    </a:lnTo>
                    <a:lnTo>
                      <a:pt x="114" y="137"/>
                    </a:lnTo>
                    <a:lnTo>
                      <a:pt x="114" y="145"/>
                    </a:lnTo>
                    <a:lnTo>
                      <a:pt x="121" y="145"/>
                    </a:lnTo>
                    <a:lnTo>
                      <a:pt x="129" y="137"/>
                    </a:lnTo>
                    <a:lnTo>
                      <a:pt x="136" y="145"/>
                    </a:lnTo>
                    <a:lnTo>
                      <a:pt x="144" y="145"/>
                    </a:lnTo>
                    <a:lnTo>
                      <a:pt x="152" y="152"/>
                    </a:lnTo>
                    <a:lnTo>
                      <a:pt x="159" y="152"/>
                    </a:lnTo>
                    <a:lnTo>
                      <a:pt x="167" y="160"/>
                    </a:lnTo>
                    <a:lnTo>
                      <a:pt x="175" y="160"/>
                    </a:lnTo>
                    <a:lnTo>
                      <a:pt x="182" y="168"/>
                    </a:lnTo>
                    <a:lnTo>
                      <a:pt x="190" y="175"/>
                    </a:lnTo>
                    <a:lnTo>
                      <a:pt x="190" y="183"/>
                    </a:lnTo>
                    <a:lnTo>
                      <a:pt x="182" y="190"/>
                    </a:lnTo>
                    <a:lnTo>
                      <a:pt x="182" y="198"/>
                    </a:lnTo>
                    <a:lnTo>
                      <a:pt x="175" y="206"/>
                    </a:lnTo>
                    <a:lnTo>
                      <a:pt x="167" y="213"/>
                    </a:lnTo>
                    <a:lnTo>
                      <a:pt x="159" y="213"/>
                    </a:lnTo>
                    <a:lnTo>
                      <a:pt x="144" y="213"/>
                    </a:lnTo>
                    <a:lnTo>
                      <a:pt x="136" y="213"/>
                    </a:lnTo>
                    <a:lnTo>
                      <a:pt x="129" y="221"/>
                    </a:lnTo>
                    <a:lnTo>
                      <a:pt x="129" y="228"/>
                    </a:lnTo>
                    <a:lnTo>
                      <a:pt x="121" y="228"/>
                    </a:lnTo>
                    <a:lnTo>
                      <a:pt x="106" y="236"/>
                    </a:lnTo>
                    <a:lnTo>
                      <a:pt x="98" y="236"/>
                    </a:lnTo>
                    <a:lnTo>
                      <a:pt x="91" y="236"/>
                    </a:lnTo>
                    <a:lnTo>
                      <a:pt x="83" y="236"/>
                    </a:lnTo>
                    <a:lnTo>
                      <a:pt x="76" y="228"/>
                    </a:lnTo>
                    <a:lnTo>
                      <a:pt x="76" y="236"/>
                    </a:lnTo>
                    <a:lnTo>
                      <a:pt x="76" y="244"/>
                    </a:lnTo>
                    <a:lnTo>
                      <a:pt x="76" y="251"/>
                    </a:lnTo>
                    <a:lnTo>
                      <a:pt x="83" y="251"/>
                    </a:lnTo>
                    <a:lnTo>
                      <a:pt x="83" y="259"/>
                    </a:lnTo>
                    <a:lnTo>
                      <a:pt x="76" y="266"/>
                    </a:lnTo>
                    <a:lnTo>
                      <a:pt x="68" y="266"/>
                    </a:lnTo>
                    <a:lnTo>
                      <a:pt x="60" y="266"/>
                    </a:lnTo>
                    <a:lnTo>
                      <a:pt x="60" y="274"/>
                    </a:lnTo>
                    <a:lnTo>
                      <a:pt x="68" y="282"/>
                    </a:lnTo>
                    <a:lnTo>
                      <a:pt x="60" y="289"/>
                    </a:lnTo>
                    <a:lnTo>
                      <a:pt x="53" y="289"/>
                    </a:lnTo>
                    <a:lnTo>
                      <a:pt x="45" y="282"/>
                    </a:lnTo>
                    <a:lnTo>
                      <a:pt x="38" y="282"/>
                    </a:lnTo>
                    <a:lnTo>
                      <a:pt x="38" y="289"/>
                    </a:lnTo>
                    <a:lnTo>
                      <a:pt x="38" y="297"/>
                    </a:lnTo>
                    <a:lnTo>
                      <a:pt x="30" y="297"/>
                    </a:lnTo>
                    <a:lnTo>
                      <a:pt x="22" y="304"/>
                    </a:lnTo>
                    <a:lnTo>
                      <a:pt x="15" y="304"/>
                    </a:lnTo>
                    <a:lnTo>
                      <a:pt x="22" y="312"/>
                    </a:lnTo>
                    <a:lnTo>
                      <a:pt x="30" y="312"/>
                    </a:lnTo>
                    <a:lnTo>
                      <a:pt x="30" y="320"/>
                    </a:lnTo>
                    <a:lnTo>
                      <a:pt x="38" y="327"/>
                    </a:lnTo>
                    <a:lnTo>
                      <a:pt x="38" y="335"/>
                    </a:lnTo>
                    <a:lnTo>
                      <a:pt x="38" y="342"/>
                    </a:lnTo>
                    <a:lnTo>
                      <a:pt x="30" y="342"/>
                    </a:lnTo>
                    <a:lnTo>
                      <a:pt x="22" y="350"/>
                    </a:lnTo>
                    <a:lnTo>
                      <a:pt x="22" y="358"/>
                    </a:lnTo>
                    <a:lnTo>
                      <a:pt x="30" y="358"/>
                    </a:lnTo>
                    <a:lnTo>
                      <a:pt x="30" y="365"/>
                    </a:lnTo>
                    <a:lnTo>
                      <a:pt x="38" y="373"/>
                    </a:lnTo>
                    <a:lnTo>
                      <a:pt x="30" y="373"/>
                    </a:lnTo>
                    <a:lnTo>
                      <a:pt x="30" y="380"/>
                    </a:lnTo>
                    <a:lnTo>
                      <a:pt x="22" y="380"/>
                    </a:lnTo>
                    <a:lnTo>
                      <a:pt x="15" y="380"/>
                    </a:lnTo>
                    <a:lnTo>
                      <a:pt x="7" y="373"/>
                    </a:lnTo>
                    <a:lnTo>
                      <a:pt x="0" y="373"/>
                    </a:lnTo>
                    <a:lnTo>
                      <a:pt x="0" y="380"/>
                    </a:lnTo>
                    <a:lnTo>
                      <a:pt x="7" y="388"/>
                    </a:lnTo>
                    <a:lnTo>
                      <a:pt x="15" y="388"/>
                    </a:lnTo>
                    <a:lnTo>
                      <a:pt x="22" y="403"/>
                    </a:lnTo>
                    <a:lnTo>
                      <a:pt x="22" y="411"/>
                    </a:lnTo>
                    <a:lnTo>
                      <a:pt x="30" y="426"/>
                    </a:lnTo>
                    <a:lnTo>
                      <a:pt x="30" y="434"/>
                    </a:lnTo>
                    <a:lnTo>
                      <a:pt x="22" y="434"/>
                    </a:lnTo>
                    <a:lnTo>
                      <a:pt x="22" y="441"/>
                    </a:lnTo>
                    <a:lnTo>
                      <a:pt x="22" y="449"/>
                    </a:lnTo>
                    <a:lnTo>
                      <a:pt x="30" y="449"/>
                    </a:lnTo>
                    <a:lnTo>
                      <a:pt x="38" y="449"/>
                    </a:lnTo>
                    <a:lnTo>
                      <a:pt x="38" y="456"/>
                    </a:lnTo>
                    <a:lnTo>
                      <a:pt x="45" y="456"/>
                    </a:lnTo>
                    <a:lnTo>
                      <a:pt x="45" y="464"/>
                    </a:lnTo>
                    <a:lnTo>
                      <a:pt x="53" y="472"/>
                    </a:lnTo>
                    <a:lnTo>
                      <a:pt x="60" y="472"/>
                    </a:lnTo>
                    <a:lnTo>
                      <a:pt x="68" y="487"/>
                    </a:lnTo>
                    <a:lnTo>
                      <a:pt x="68" y="494"/>
                    </a:lnTo>
                    <a:lnTo>
                      <a:pt x="68" y="510"/>
                    </a:lnTo>
                    <a:lnTo>
                      <a:pt x="68" y="517"/>
                    </a:lnTo>
                    <a:lnTo>
                      <a:pt x="60" y="517"/>
                    </a:lnTo>
                    <a:lnTo>
                      <a:pt x="53" y="510"/>
                    </a:lnTo>
                    <a:lnTo>
                      <a:pt x="45" y="517"/>
                    </a:lnTo>
                    <a:lnTo>
                      <a:pt x="45" y="525"/>
                    </a:lnTo>
                    <a:lnTo>
                      <a:pt x="45" y="532"/>
                    </a:lnTo>
                    <a:lnTo>
                      <a:pt x="45" y="540"/>
                    </a:lnTo>
                    <a:lnTo>
                      <a:pt x="53" y="548"/>
                    </a:lnTo>
                    <a:lnTo>
                      <a:pt x="60" y="555"/>
                    </a:lnTo>
                    <a:lnTo>
                      <a:pt x="68" y="563"/>
                    </a:lnTo>
                    <a:lnTo>
                      <a:pt x="60" y="570"/>
                    </a:lnTo>
                    <a:lnTo>
                      <a:pt x="60" y="578"/>
                    </a:lnTo>
                    <a:lnTo>
                      <a:pt x="60" y="586"/>
                    </a:lnTo>
                    <a:lnTo>
                      <a:pt x="60" y="593"/>
                    </a:lnTo>
                    <a:lnTo>
                      <a:pt x="68" y="593"/>
                    </a:lnTo>
                    <a:lnTo>
                      <a:pt x="76" y="601"/>
                    </a:lnTo>
                    <a:lnTo>
                      <a:pt x="68" y="608"/>
                    </a:lnTo>
                    <a:lnTo>
                      <a:pt x="53" y="616"/>
                    </a:lnTo>
                    <a:lnTo>
                      <a:pt x="45" y="608"/>
                    </a:lnTo>
                    <a:lnTo>
                      <a:pt x="45" y="601"/>
                    </a:lnTo>
                    <a:lnTo>
                      <a:pt x="38" y="601"/>
                    </a:lnTo>
                    <a:lnTo>
                      <a:pt x="30" y="601"/>
                    </a:lnTo>
                    <a:lnTo>
                      <a:pt x="30" y="608"/>
                    </a:lnTo>
                    <a:lnTo>
                      <a:pt x="30" y="616"/>
                    </a:lnTo>
                    <a:lnTo>
                      <a:pt x="30" y="624"/>
                    </a:lnTo>
                    <a:lnTo>
                      <a:pt x="22" y="616"/>
                    </a:lnTo>
                    <a:lnTo>
                      <a:pt x="15" y="616"/>
                    </a:lnTo>
                    <a:lnTo>
                      <a:pt x="7" y="616"/>
                    </a:lnTo>
                    <a:lnTo>
                      <a:pt x="0" y="624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31" name="Freeform 1266"/>
              <p:cNvSpPr>
                <a:spLocks/>
              </p:cNvSpPr>
              <p:nvPr/>
            </p:nvSpPr>
            <p:spPr bwMode="auto">
              <a:xfrm>
                <a:off x="5253041" y="3516308"/>
                <a:ext cx="1114427" cy="1009648"/>
              </a:xfrm>
              <a:custGeom>
                <a:avLst/>
                <a:gdLst>
                  <a:gd name="T0" fmla="*/ 2147483647 w 868"/>
                  <a:gd name="T1" fmla="*/ 2147483647 h 744"/>
                  <a:gd name="T2" fmla="*/ 2147483647 w 868"/>
                  <a:gd name="T3" fmla="*/ 2147483647 h 744"/>
                  <a:gd name="T4" fmla="*/ 2147483647 w 868"/>
                  <a:gd name="T5" fmla="*/ 2147483647 h 744"/>
                  <a:gd name="T6" fmla="*/ 2147483647 w 868"/>
                  <a:gd name="T7" fmla="*/ 2147483647 h 744"/>
                  <a:gd name="T8" fmla="*/ 2147483647 w 868"/>
                  <a:gd name="T9" fmla="*/ 2147483647 h 744"/>
                  <a:gd name="T10" fmla="*/ 2147483647 w 868"/>
                  <a:gd name="T11" fmla="*/ 2147483647 h 744"/>
                  <a:gd name="T12" fmla="*/ 2147483647 w 868"/>
                  <a:gd name="T13" fmla="*/ 2147483647 h 744"/>
                  <a:gd name="T14" fmla="*/ 2147483647 w 868"/>
                  <a:gd name="T15" fmla="*/ 2147483647 h 744"/>
                  <a:gd name="T16" fmla="*/ 2147483647 w 868"/>
                  <a:gd name="T17" fmla="*/ 2147483647 h 744"/>
                  <a:gd name="T18" fmla="*/ 2147483647 w 868"/>
                  <a:gd name="T19" fmla="*/ 2147483647 h 744"/>
                  <a:gd name="T20" fmla="*/ 2147483647 w 868"/>
                  <a:gd name="T21" fmla="*/ 2147483647 h 744"/>
                  <a:gd name="T22" fmla="*/ 2147483647 w 868"/>
                  <a:gd name="T23" fmla="*/ 2147483647 h 744"/>
                  <a:gd name="T24" fmla="*/ 2147483647 w 868"/>
                  <a:gd name="T25" fmla="*/ 2147483647 h 744"/>
                  <a:gd name="T26" fmla="*/ 2147483647 w 868"/>
                  <a:gd name="T27" fmla="*/ 2147483647 h 744"/>
                  <a:gd name="T28" fmla="*/ 2147483647 w 868"/>
                  <a:gd name="T29" fmla="*/ 2147483647 h 744"/>
                  <a:gd name="T30" fmla="*/ 2147483647 w 868"/>
                  <a:gd name="T31" fmla="*/ 2147483647 h 744"/>
                  <a:gd name="T32" fmla="*/ 2147483647 w 868"/>
                  <a:gd name="T33" fmla="*/ 2147483647 h 744"/>
                  <a:gd name="T34" fmla="*/ 2147483647 w 868"/>
                  <a:gd name="T35" fmla="*/ 2147483647 h 744"/>
                  <a:gd name="T36" fmla="*/ 2147483647 w 868"/>
                  <a:gd name="T37" fmla="*/ 2147483647 h 744"/>
                  <a:gd name="T38" fmla="*/ 2147483647 w 868"/>
                  <a:gd name="T39" fmla="*/ 2147483647 h 744"/>
                  <a:gd name="T40" fmla="*/ 2147483647 w 868"/>
                  <a:gd name="T41" fmla="*/ 2147483647 h 744"/>
                  <a:gd name="T42" fmla="*/ 2147483647 w 868"/>
                  <a:gd name="T43" fmla="*/ 2147483647 h 744"/>
                  <a:gd name="T44" fmla="*/ 2147483647 w 868"/>
                  <a:gd name="T45" fmla="*/ 2147483647 h 744"/>
                  <a:gd name="T46" fmla="*/ 2147483647 w 868"/>
                  <a:gd name="T47" fmla="*/ 2147483647 h 744"/>
                  <a:gd name="T48" fmla="*/ 2147483647 w 868"/>
                  <a:gd name="T49" fmla="*/ 2147483647 h 744"/>
                  <a:gd name="T50" fmla="*/ 2147483647 w 868"/>
                  <a:gd name="T51" fmla="*/ 2147483647 h 744"/>
                  <a:gd name="T52" fmla="*/ 2147483647 w 868"/>
                  <a:gd name="T53" fmla="*/ 2147483647 h 744"/>
                  <a:gd name="T54" fmla="*/ 2147483647 w 868"/>
                  <a:gd name="T55" fmla="*/ 2147483647 h 744"/>
                  <a:gd name="T56" fmla="*/ 2147483647 w 868"/>
                  <a:gd name="T57" fmla="*/ 2147483647 h 744"/>
                  <a:gd name="T58" fmla="*/ 2147483647 w 868"/>
                  <a:gd name="T59" fmla="*/ 2147483647 h 744"/>
                  <a:gd name="T60" fmla="*/ 2147483647 w 868"/>
                  <a:gd name="T61" fmla="*/ 2147483647 h 744"/>
                  <a:gd name="T62" fmla="*/ 2147483647 w 868"/>
                  <a:gd name="T63" fmla="*/ 2147483647 h 744"/>
                  <a:gd name="T64" fmla="*/ 2147483647 w 868"/>
                  <a:gd name="T65" fmla="*/ 2147483647 h 744"/>
                  <a:gd name="T66" fmla="*/ 2147483647 w 868"/>
                  <a:gd name="T67" fmla="*/ 2147483647 h 744"/>
                  <a:gd name="T68" fmla="*/ 2147483647 w 868"/>
                  <a:gd name="T69" fmla="*/ 2147483647 h 744"/>
                  <a:gd name="T70" fmla="*/ 2147483647 w 868"/>
                  <a:gd name="T71" fmla="*/ 2147483647 h 744"/>
                  <a:gd name="T72" fmla="*/ 2147483647 w 868"/>
                  <a:gd name="T73" fmla="*/ 2147483647 h 744"/>
                  <a:gd name="T74" fmla="*/ 2147483647 w 868"/>
                  <a:gd name="T75" fmla="*/ 2147483647 h 744"/>
                  <a:gd name="T76" fmla="*/ 2147483647 w 868"/>
                  <a:gd name="T77" fmla="*/ 2147483647 h 744"/>
                  <a:gd name="T78" fmla="*/ 2147483647 w 868"/>
                  <a:gd name="T79" fmla="*/ 2147483647 h 744"/>
                  <a:gd name="T80" fmla="*/ 2147483647 w 868"/>
                  <a:gd name="T81" fmla="*/ 2147483647 h 744"/>
                  <a:gd name="T82" fmla="*/ 2147483647 w 868"/>
                  <a:gd name="T83" fmla="*/ 2147483647 h 744"/>
                  <a:gd name="T84" fmla="*/ 2147483647 w 868"/>
                  <a:gd name="T85" fmla="*/ 2147483647 h 744"/>
                  <a:gd name="T86" fmla="*/ 2147483647 w 868"/>
                  <a:gd name="T87" fmla="*/ 2147483647 h 744"/>
                  <a:gd name="T88" fmla="*/ 2147483647 w 868"/>
                  <a:gd name="T89" fmla="*/ 2147483647 h 744"/>
                  <a:gd name="T90" fmla="*/ 2147483647 w 868"/>
                  <a:gd name="T91" fmla="*/ 2147483647 h 744"/>
                  <a:gd name="T92" fmla="*/ 2147483647 w 868"/>
                  <a:gd name="T93" fmla="*/ 2147483647 h 744"/>
                  <a:gd name="T94" fmla="*/ 2147483647 w 868"/>
                  <a:gd name="T95" fmla="*/ 2147483647 h 744"/>
                  <a:gd name="T96" fmla="*/ 2147483647 w 868"/>
                  <a:gd name="T97" fmla="*/ 2147483647 h 744"/>
                  <a:gd name="T98" fmla="*/ 2147483647 w 868"/>
                  <a:gd name="T99" fmla="*/ 2147483647 h 744"/>
                  <a:gd name="T100" fmla="*/ 2147483647 w 868"/>
                  <a:gd name="T101" fmla="*/ 2147483647 h 744"/>
                  <a:gd name="T102" fmla="*/ 2147483647 w 868"/>
                  <a:gd name="T103" fmla="*/ 0 h 744"/>
                  <a:gd name="T104" fmla="*/ 2147483647 w 868"/>
                  <a:gd name="T105" fmla="*/ 2147483647 h 744"/>
                  <a:gd name="T106" fmla="*/ 2147483647 w 868"/>
                  <a:gd name="T107" fmla="*/ 2147483647 h 744"/>
                  <a:gd name="T108" fmla="*/ 2147483647 w 868"/>
                  <a:gd name="T109" fmla="*/ 2147483647 h 744"/>
                  <a:gd name="T110" fmla="*/ 2147483647 w 868"/>
                  <a:gd name="T111" fmla="*/ 2147483647 h 74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868"/>
                  <a:gd name="T169" fmla="*/ 0 h 744"/>
                  <a:gd name="T170" fmla="*/ 868 w 868"/>
                  <a:gd name="T171" fmla="*/ 744 h 74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868" h="744">
                    <a:moveTo>
                      <a:pt x="624" y="30"/>
                    </a:moveTo>
                    <a:lnTo>
                      <a:pt x="624" y="45"/>
                    </a:lnTo>
                    <a:lnTo>
                      <a:pt x="617" y="53"/>
                    </a:lnTo>
                    <a:lnTo>
                      <a:pt x="617" y="61"/>
                    </a:lnTo>
                    <a:lnTo>
                      <a:pt x="617" y="68"/>
                    </a:lnTo>
                    <a:lnTo>
                      <a:pt x="617" y="76"/>
                    </a:lnTo>
                    <a:lnTo>
                      <a:pt x="609" y="83"/>
                    </a:lnTo>
                    <a:lnTo>
                      <a:pt x="601" y="91"/>
                    </a:lnTo>
                    <a:lnTo>
                      <a:pt x="594" y="91"/>
                    </a:lnTo>
                    <a:lnTo>
                      <a:pt x="586" y="83"/>
                    </a:lnTo>
                    <a:lnTo>
                      <a:pt x="579" y="83"/>
                    </a:lnTo>
                    <a:lnTo>
                      <a:pt x="571" y="83"/>
                    </a:lnTo>
                    <a:lnTo>
                      <a:pt x="563" y="83"/>
                    </a:lnTo>
                    <a:lnTo>
                      <a:pt x="556" y="91"/>
                    </a:lnTo>
                    <a:lnTo>
                      <a:pt x="563" y="99"/>
                    </a:lnTo>
                    <a:lnTo>
                      <a:pt x="571" y="106"/>
                    </a:lnTo>
                    <a:lnTo>
                      <a:pt x="571" y="114"/>
                    </a:lnTo>
                    <a:lnTo>
                      <a:pt x="556" y="114"/>
                    </a:lnTo>
                    <a:lnTo>
                      <a:pt x="548" y="114"/>
                    </a:lnTo>
                    <a:lnTo>
                      <a:pt x="556" y="121"/>
                    </a:lnTo>
                    <a:lnTo>
                      <a:pt x="563" y="121"/>
                    </a:lnTo>
                    <a:lnTo>
                      <a:pt x="548" y="129"/>
                    </a:lnTo>
                    <a:lnTo>
                      <a:pt x="533" y="121"/>
                    </a:lnTo>
                    <a:lnTo>
                      <a:pt x="533" y="114"/>
                    </a:lnTo>
                    <a:lnTo>
                      <a:pt x="518" y="114"/>
                    </a:lnTo>
                    <a:lnTo>
                      <a:pt x="510" y="114"/>
                    </a:lnTo>
                    <a:lnTo>
                      <a:pt x="518" y="121"/>
                    </a:lnTo>
                    <a:lnTo>
                      <a:pt x="518" y="129"/>
                    </a:lnTo>
                    <a:lnTo>
                      <a:pt x="503" y="137"/>
                    </a:lnTo>
                    <a:lnTo>
                      <a:pt x="495" y="137"/>
                    </a:lnTo>
                    <a:lnTo>
                      <a:pt x="487" y="137"/>
                    </a:lnTo>
                    <a:lnTo>
                      <a:pt x="480" y="144"/>
                    </a:lnTo>
                    <a:lnTo>
                      <a:pt x="480" y="152"/>
                    </a:lnTo>
                    <a:lnTo>
                      <a:pt x="465" y="152"/>
                    </a:lnTo>
                    <a:lnTo>
                      <a:pt x="457" y="159"/>
                    </a:lnTo>
                    <a:lnTo>
                      <a:pt x="449" y="159"/>
                    </a:lnTo>
                    <a:lnTo>
                      <a:pt x="442" y="159"/>
                    </a:lnTo>
                    <a:lnTo>
                      <a:pt x="442" y="152"/>
                    </a:lnTo>
                    <a:lnTo>
                      <a:pt x="449" y="152"/>
                    </a:lnTo>
                    <a:lnTo>
                      <a:pt x="442" y="144"/>
                    </a:lnTo>
                    <a:lnTo>
                      <a:pt x="434" y="137"/>
                    </a:lnTo>
                    <a:lnTo>
                      <a:pt x="426" y="137"/>
                    </a:lnTo>
                    <a:lnTo>
                      <a:pt x="419" y="129"/>
                    </a:lnTo>
                    <a:lnTo>
                      <a:pt x="426" y="121"/>
                    </a:lnTo>
                    <a:lnTo>
                      <a:pt x="419" y="121"/>
                    </a:lnTo>
                    <a:lnTo>
                      <a:pt x="411" y="114"/>
                    </a:lnTo>
                    <a:lnTo>
                      <a:pt x="404" y="114"/>
                    </a:lnTo>
                    <a:lnTo>
                      <a:pt x="404" y="121"/>
                    </a:lnTo>
                    <a:lnTo>
                      <a:pt x="396" y="129"/>
                    </a:lnTo>
                    <a:lnTo>
                      <a:pt x="388" y="137"/>
                    </a:lnTo>
                    <a:lnTo>
                      <a:pt x="381" y="137"/>
                    </a:lnTo>
                    <a:lnTo>
                      <a:pt x="373" y="137"/>
                    </a:lnTo>
                    <a:lnTo>
                      <a:pt x="373" y="144"/>
                    </a:lnTo>
                    <a:lnTo>
                      <a:pt x="366" y="152"/>
                    </a:lnTo>
                    <a:lnTo>
                      <a:pt x="350" y="159"/>
                    </a:lnTo>
                    <a:lnTo>
                      <a:pt x="343" y="167"/>
                    </a:lnTo>
                    <a:lnTo>
                      <a:pt x="320" y="167"/>
                    </a:lnTo>
                    <a:lnTo>
                      <a:pt x="305" y="175"/>
                    </a:lnTo>
                    <a:lnTo>
                      <a:pt x="297" y="175"/>
                    </a:lnTo>
                    <a:lnTo>
                      <a:pt x="297" y="182"/>
                    </a:lnTo>
                    <a:lnTo>
                      <a:pt x="305" y="190"/>
                    </a:lnTo>
                    <a:lnTo>
                      <a:pt x="305" y="205"/>
                    </a:lnTo>
                    <a:lnTo>
                      <a:pt x="305" y="220"/>
                    </a:lnTo>
                    <a:lnTo>
                      <a:pt x="305" y="235"/>
                    </a:lnTo>
                    <a:lnTo>
                      <a:pt x="305" y="243"/>
                    </a:lnTo>
                    <a:lnTo>
                      <a:pt x="297" y="258"/>
                    </a:lnTo>
                    <a:lnTo>
                      <a:pt x="290" y="258"/>
                    </a:lnTo>
                    <a:lnTo>
                      <a:pt x="282" y="258"/>
                    </a:lnTo>
                    <a:lnTo>
                      <a:pt x="274" y="250"/>
                    </a:lnTo>
                    <a:lnTo>
                      <a:pt x="259" y="258"/>
                    </a:lnTo>
                    <a:lnTo>
                      <a:pt x="259" y="273"/>
                    </a:lnTo>
                    <a:lnTo>
                      <a:pt x="252" y="273"/>
                    </a:lnTo>
                    <a:lnTo>
                      <a:pt x="244" y="273"/>
                    </a:lnTo>
                    <a:lnTo>
                      <a:pt x="236" y="281"/>
                    </a:lnTo>
                    <a:lnTo>
                      <a:pt x="236" y="288"/>
                    </a:lnTo>
                    <a:lnTo>
                      <a:pt x="244" y="281"/>
                    </a:lnTo>
                    <a:lnTo>
                      <a:pt x="252" y="281"/>
                    </a:lnTo>
                    <a:lnTo>
                      <a:pt x="259" y="281"/>
                    </a:lnTo>
                    <a:lnTo>
                      <a:pt x="259" y="288"/>
                    </a:lnTo>
                    <a:lnTo>
                      <a:pt x="267" y="296"/>
                    </a:lnTo>
                    <a:lnTo>
                      <a:pt x="259" y="304"/>
                    </a:lnTo>
                    <a:lnTo>
                      <a:pt x="252" y="311"/>
                    </a:lnTo>
                    <a:lnTo>
                      <a:pt x="244" y="319"/>
                    </a:lnTo>
                    <a:lnTo>
                      <a:pt x="244" y="326"/>
                    </a:lnTo>
                    <a:lnTo>
                      <a:pt x="244" y="334"/>
                    </a:lnTo>
                    <a:lnTo>
                      <a:pt x="236" y="334"/>
                    </a:lnTo>
                    <a:lnTo>
                      <a:pt x="229" y="319"/>
                    </a:lnTo>
                    <a:lnTo>
                      <a:pt x="213" y="326"/>
                    </a:lnTo>
                    <a:lnTo>
                      <a:pt x="206" y="334"/>
                    </a:lnTo>
                    <a:lnTo>
                      <a:pt x="183" y="342"/>
                    </a:lnTo>
                    <a:lnTo>
                      <a:pt x="175" y="357"/>
                    </a:lnTo>
                    <a:lnTo>
                      <a:pt x="175" y="364"/>
                    </a:lnTo>
                    <a:lnTo>
                      <a:pt x="175" y="372"/>
                    </a:lnTo>
                    <a:lnTo>
                      <a:pt x="168" y="372"/>
                    </a:lnTo>
                    <a:lnTo>
                      <a:pt x="160" y="380"/>
                    </a:lnTo>
                    <a:lnTo>
                      <a:pt x="153" y="387"/>
                    </a:lnTo>
                    <a:lnTo>
                      <a:pt x="145" y="387"/>
                    </a:lnTo>
                    <a:lnTo>
                      <a:pt x="153" y="402"/>
                    </a:lnTo>
                    <a:lnTo>
                      <a:pt x="160" y="410"/>
                    </a:lnTo>
                    <a:lnTo>
                      <a:pt x="168" y="418"/>
                    </a:lnTo>
                    <a:lnTo>
                      <a:pt x="175" y="418"/>
                    </a:lnTo>
                    <a:lnTo>
                      <a:pt x="183" y="425"/>
                    </a:lnTo>
                    <a:lnTo>
                      <a:pt x="183" y="433"/>
                    </a:lnTo>
                    <a:lnTo>
                      <a:pt x="153" y="425"/>
                    </a:lnTo>
                    <a:lnTo>
                      <a:pt x="168" y="448"/>
                    </a:lnTo>
                    <a:lnTo>
                      <a:pt x="160" y="463"/>
                    </a:lnTo>
                    <a:lnTo>
                      <a:pt x="153" y="486"/>
                    </a:lnTo>
                    <a:lnTo>
                      <a:pt x="145" y="509"/>
                    </a:lnTo>
                    <a:lnTo>
                      <a:pt x="137" y="501"/>
                    </a:lnTo>
                    <a:lnTo>
                      <a:pt x="122" y="516"/>
                    </a:lnTo>
                    <a:lnTo>
                      <a:pt x="99" y="532"/>
                    </a:lnTo>
                    <a:lnTo>
                      <a:pt x="92" y="539"/>
                    </a:lnTo>
                    <a:lnTo>
                      <a:pt x="92" y="554"/>
                    </a:lnTo>
                    <a:lnTo>
                      <a:pt x="84" y="562"/>
                    </a:lnTo>
                    <a:lnTo>
                      <a:pt x="69" y="562"/>
                    </a:lnTo>
                    <a:lnTo>
                      <a:pt x="54" y="562"/>
                    </a:lnTo>
                    <a:lnTo>
                      <a:pt x="39" y="570"/>
                    </a:lnTo>
                    <a:lnTo>
                      <a:pt x="31" y="577"/>
                    </a:lnTo>
                    <a:lnTo>
                      <a:pt x="8" y="585"/>
                    </a:lnTo>
                    <a:lnTo>
                      <a:pt x="0" y="608"/>
                    </a:lnTo>
                    <a:lnTo>
                      <a:pt x="8" y="623"/>
                    </a:lnTo>
                    <a:lnTo>
                      <a:pt x="8" y="638"/>
                    </a:lnTo>
                    <a:lnTo>
                      <a:pt x="0" y="653"/>
                    </a:lnTo>
                    <a:lnTo>
                      <a:pt x="8" y="668"/>
                    </a:lnTo>
                    <a:lnTo>
                      <a:pt x="8" y="676"/>
                    </a:lnTo>
                    <a:lnTo>
                      <a:pt x="23" y="676"/>
                    </a:lnTo>
                    <a:lnTo>
                      <a:pt x="31" y="676"/>
                    </a:lnTo>
                    <a:lnTo>
                      <a:pt x="39" y="676"/>
                    </a:lnTo>
                    <a:lnTo>
                      <a:pt x="39" y="661"/>
                    </a:lnTo>
                    <a:lnTo>
                      <a:pt x="39" y="653"/>
                    </a:lnTo>
                    <a:lnTo>
                      <a:pt x="39" y="646"/>
                    </a:lnTo>
                    <a:lnTo>
                      <a:pt x="46" y="638"/>
                    </a:lnTo>
                    <a:lnTo>
                      <a:pt x="54" y="638"/>
                    </a:lnTo>
                    <a:lnTo>
                      <a:pt x="61" y="646"/>
                    </a:lnTo>
                    <a:lnTo>
                      <a:pt x="69" y="653"/>
                    </a:lnTo>
                    <a:lnTo>
                      <a:pt x="61" y="653"/>
                    </a:lnTo>
                    <a:lnTo>
                      <a:pt x="61" y="661"/>
                    </a:lnTo>
                    <a:lnTo>
                      <a:pt x="54" y="668"/>
                    </a:lnTo>
                    <a:lnTo>
                      <a:pt x="54" y="676"/>
                    </a:lnTo>
                    <a:lnTo>
                      <a:pt x="61" y="691"/>
                    </a:lnTo>
                    <a:lnTo>
                      <a:pt x="61" y="684"/>
                    </a:lnTo>
                    <a:lnTo>
                      <a:pt x="92" y="684"/>
                    </a:lnTo>
                    <a:lnTo>
                      <a:pt x="99" y="684"/>
                    </a:lnTo>
                    <a:lnTo>
                      <a:pt x="107" y="676"/>
                    </a:lnTo>
                    <a:lnTo>
                      <a:pt x="122" y="668"/>
                    </a:lnTo>
                    <a:lnTo>
                      <a:pt x="122" y="661"/>
                    </a:lnTo>
                    <a:lnTo>
                      <a:pt x="130" y="653"/>
                    </a:lnTo>
                    <a:lnTo>
                      <a:pt x="145" y="646"/>
                    </a:lnTo>
                    <a:lnTo>
                      <a:pt x="137" y="630"/>
                    </a:lnTo>
                    <a:lnTo>
                      <a:pt x="153" y="638"/>
                    </a:lnTo>
                    <a:lnTo>
                      <a:pt x="160" y="638"/>
                    </a:lnTo>
                    <a:lnTo>
                      <a:pt x="175" y="638"/>
                    </a:lnTo>
                    <a:lnTo>
                      <a:pt x="183" y="630"/>
                    </a:lnTo>
                    <a:lnTo>
                      <a:pt x="206" y="623"/>
                    </a:lnTo>
                    <a:lnTo>
                      <a:pt x="213" y="623"/>
                    </a:lnTo>
                    <a:lnTo>
                      <a:pt x="221" y="630"/>
                    </a:lnTo>
                    <a:lnTo>
                      <a:pt x="236" y="630"/>
                    </a:lnTo>
                    <a:lnTo>
                      <a:pt x="252" y="630"/>
                    </a:lnTo>
                    <a:lnTo>
                      <a:pt x="252" y="623"/>
                    </a:lnTo>
                    <a:lnTo>
                      <a:pt x="259" y="615"/>
                    </a:lnTo>
                    <a:lnTo>
                      <a:pt x="274" y="623"/>
                    </a:lnTo>
                    <a:lnTo>
                      <a:pt x="312" y="623"/>
                    </a:lnTo>
                    <a:lnTo>
                      <a:pt x="343" y="646"/>
                    </a:lnTo>
                    <a:lnTo>
                      <a:pt x="358" y="661"/>
                    </a:lnTo>
                    <a:lnTo>
                      <a:pt x="358" y="684"/>
                    </a:lnTo>
                    <a:lnTo>
                      <a:pt x="373" y="691"/>
                    </a:lnTo>
                    <a:lnTo>
                      <a:pt x="373" y="699"/>
                    </a:lnTo>
                    <a:lnTo>
                      <a:pt x="396" y="699"/>
                    </a:lnTo>
                    <a:lnTo>
                      <a:pt x="396" y="706"/>
                    </a:lnTo>
                    <a:lnTo>
                      <a:pt x="396" y="722"/>
                    </a:lnTo>
                    <a:lnTo>
                      <a:pt x="404" y="737"/>
                    </a:lnTo>
                    <a:lnTo>
                      <a:pt x="404" y="744"/>
                    </a:lnTo>
                    <a:lnTo>
                      <a:pt x="411" y="744"/>
                    </a:lnTo>
                    <a:lnTo>
                      <a:pt x="419" y="737"/>
                    </a:lnTo>
                    <a:lnTo>
                      <a:pt x="426" y="744"/>
                    </a:lnTo>
                    <a:lnTo>
                      <a:pt x="434" y="744"/>
                    </a:lnTo>
                    <a:lnTo>
                      <a:pt x="434" y="737"/>
                    </a:lnTo>
                    <a:lnTo>
                      <a:pt x="442" y="737"/>
                    </a:lnTo>
                    <a:lnTo>
                      <a:pt x="449" y="729"/>
                    </a:lnTo>
                    <a:lnTo>
                      <a:pt x="449" y="722"/>
                    </a:lnTo>
                    <a:lnTo>
                      <a:pt x="457" y="722"/>
                    </a:lnTo>
                    <a:lnTo>
                      <a:pt x="457" y="737"/>
                    </a:lnTo>
                    <a:lnTo>
                      <a:pt x="465" y="729"/>
                    </a:lnTo>
                    <a:lnTo>
                      <a:pt x="472" y="729"/>
                    </a:lnTo>
                    <a:lnTo>
                      <a:pt x="480" y="729"/>
                    </a:lnTo>
                    <a:lnTo>
                      <a:pt x="480" y="714"/>
                    </a:lnTo>
                    <a:lnTo>
                      <a:pt x="480" y="699"/>
                    </a:lnTo>
                    <a:lnTo>
                      <a:pt x="480" y="691"/>
                    </a:lnTo>
                    <a:lnTo>
                      <a:pt x="472" y="684"/>
                    </a:lnTo>
                    <a:lnTo>
                      <a:pt x="457" y="676"/>
                    </a:lnTo>
                    <a:lnTo>
                      <a:pt x="442" y="668"/>
                    </a:lnTo>
                    <a:lnTo>
                      <a:pt x="442" y="661"/>
                    </a:lnTo>
                    <a:lnTo>
                      <a:pt x="449" y="661"/>
                    </a:lnTo>
                    <a:lnTo>
                      <a:pt x="449" y="653"/>
                    </a:lnTo>
                    <a:lnTo>
                      <a:pt x="442" y="646"/>
                    </a:lnTo>
                    <a:lnTo>
                      <a:pt x="419" y="646"/>
                    </a:lnTo>
                    <a:lnTo>
                      <a:pt x="411" y="630"/>
                    </a:lnTo>
                    <a:lnTo>
                      <a:pt x="388" y="630"/>
                    </a:lnTo>
                    <a:lnTo>
                      <a:pt x="388" y="638"/>
                    </a:lnTo>
                    <a:lnTo>
                      <a:pt x="381" y="646"/>
                    </a:lnTo>
                    <a:lnTo>
                      <a:pt x="381" y="638"/>
                    </a:lnTo>
                    <a:lnTo>
                      <a:pt x="381" y="630"/>
                    </a:lnTo>
                    <a:lnTo>
                      <a:pt x="381" y="623"/>
                    </a:lnTo>
                    <a:lnTo>
                      <a:pt x="388" y="608"/>
                    </a:lnTo>
                    <a:lnTo>
                      <a:pt x="388" y="600"/>
                    </a:lnTo>
                    <a:lnTo>
                      <a:pt x="388" y="585"/>
                    </a:lnTo>
                    <a:lnTo>
                      <a:pt x="396" y="577"/>
                    </a:lnTo>
                    <a:lnTo>
                      <a:pt x="388" y="570"/>
                    </a:lnTo>
                    <a:lnTo>
                      <a:pt x="396" y="562"/>
                    </a:lnTo>
                    <a:lnTo>
                      <a:pt x="404" y="562"/>
                    </a:lnTo>
                    <a:lnTo>
                      <a:pt x="411" y="577"/>
                    </a:lnTo>
                    <a:lnTo>
                      <a:pt x="426" y="600"/>
                    </a:lnTo>
                    <a:lnTo>
                      <a:pt x="434" y="608"/>
                    </a:lnTo>
                    <a:lnTo>
                      <a:pt x="442" y="623"/>
                    </a:lnTo>
                    <a:lnTo>
                      <a:pt x="457" y="623"/>
                    </a:lnTo>
                    <a:lnTo>
                      <a:pt x="465" y="623"/>
                    </a:lnTo>
                    <a:lnTo>
                      <a:pt x="472" y="615"/>
                    </a:lnTo>
                    <a:lnTo>
                      <a:pt x="472" y="608"/>
                    </a:lnTo>
                    <a:lnTo>
                      <a:pt x="472" y="600"/>
                    </a:lnTo>
                    <a:lnTo>
                      <a:pt x="457" y="600"/>
                    </a:lnTo>
                    <a:lnTo>
                      <a:pt x="449" y="600"/>
                    </a:lnTo>
                    <a:lnTo>
                      <a:pt x="442" y="592"/>
                    </a:lnTo>
                    <a:lnTo>
                      <a:pt x="442" y="585"/>
                    </a:lnTo>
                    <a:lnTo>
                      <a:pt x="449" y="570"/>
                    </a:lnTo>
                    <a:lnTo>
                      <a:pt x="457" y="585"/>
                    </a:lnTo>
                    <a:lnTo>
                      <a:pt x="465" y="592"/>
                    </a:lnTo>
                    <a:lnTo>
                      <a:pt x="472" y="585"/>
                    </a:lnTo>
                    <a:lnTo>
                      <a:pt x="480" y="577"/>
                    </a:lnTo>
                    <a:lnTo>
                      <a:pt x="472" y="570"/>
                    </a:lnTo>
                    <a:lnTo>
                      <a:pt x="472" y="562"/>
                    </a:lnTo>
                    <a:lnTo>
                      <a:pt x="480" y="562"/>
                    </a:lnTo>
                    <a:lnTo>
                      <a:pt x="487" y="547"/>
                    </a:lnTo>
                    <a:lnTo>
                      <a:pt x="480" y="539"/>
                    </a:lnTo>
                    <a:lnTo>
                      <a:pt x="480" y="532"/>
                    </a:lnTo>
                    <a:lnTo>
                      <a:pt x="480" y="524"/>
                    </a:lnTo>
                    <a:lnTo>
                      <a:pt x="487" y="524"/>
                    </a:lnTo>
                    <a:lnTo>
                      <a:pt x="503" y="516"/>
                    </a:lnTo>
                    <a:lnTo>
                      <a:pt x="510" y="509"/>
                    </a:lnTo>
                    <a:lnTo>
                      <a:pt x="518" y="509"/>
                    </a:lnTo>
                    <a:lnTo>
                      <a:pt x="533" y="516"/>
                    </a:lnTo>
                    <a:lnTo>
                      <a:pt x="541" y="524"/>
                    </a:lnTo>
                    <a:lnTo>
                      <a:pt x="533" y="532"/>
                    </a:lnTo>
                    <a:lnTo>
                      <a:pt x="525" y="532"/>
                    </a:lnTo>
                    <a:lnTo>
                      <a:pt x="518" y="532"/>
                    </a:lnTo>
                    <a:lnTo>
                      <a:pt x="510" y="539"/>
                    </a:lnTo>
                    <a:lnTo>
                      <a:pt x="518" y="547"/>
                    </a:lnTo>
                    <a:lnTo>
                      <a:pt x="533" y="554"/>
                    </a:lnTo>
                    <a:lnTo>
                      <a:pt x="541" y="562"/>
                    </a:lnTo>
                    <a:lnTo>
                      <a:pt x="548" y="570"/>
                    </a:lnTo>
                    <a:lnTo>
                      <a:pt x="563" y="570"/>
                    </a:lnTo>
                    <a:lnTo>
                      <a:pt x="579" y="570"/>
                    </a:lnTo>
                    <a:lnTo>
                      <a:pt x="586" y="570"/>
                    </a:lnTo>
                    <a:lnTo>
                      <a:pt x="594" y="562"/>
                    </a:lnTo>
                    <a:lnTo>
                      <a:pt x="594" y="547"/>
                    </a:lnTo>
                    <a:lnTo>
                      <a:pt x="609" y="547"/>
                    </a:lnTo>
                    <a:lnTo>
                      <a:pt x="617" y="539"/>
                    </a:lnTo>
                    <a:lnTo>
                      <a:pt x="617" y="532"/>
                    </a:lnTo>
                    <a:lnTo>
                      <a:pt x="632" y="532"/>
                    </a:lnTo>
                    <a:lnTo>
                      <a:pt x="640" y="532"/>
                    </a:lnTo>
                    <a:lnTo>
                      <a:pt x="640" y="524"/>
                    </a:lnTo>
                    <a:lnTo>
                      <a:pt x="640" y="516"/>
                    </a:lnTo>
                    <a:lnTo>
                      <a:pt x="632" y="509"/>
                    </a:lnTo>
                    <a:lnTo>
                      <a:pt x="640" y="509"/>
                    </a:lnTo>
                    <a:lnTo>
                      <a:pt x="647" y="509"/>
                    </a:lnTo>
                    <a:lnTo>
                      <a:pt x="655" y="501"/>
                    </a:lnTo>
                    <a:lnTo>
                      <a:pt x="647" y="501"/>
                    </a:lnTo>
                    <a:lnTo>
                      <a:pt x="640" y="501"/>
                    </a:lnTo>
                    <a:lnTo>
                      <a:pt x="617" y="494"/>
                    </a:lnTo>
                    <a:lnTo>
                      <a:pt x="601" y="494"/>
                    </a:lnTo>
                    <a:lnTo>
                      <a:pt x="586" y="494"/>
                    </a:lnTo>
                    <a:lnTo>
                      <a:pt x="579" y="486"/>
                    </a:lnTo>
                    <a:lnTo>
                      <a:pt x="579" y="478"/>
                    </a:lnTo>
                    <a:lnTo>
                      <a:pt x="579" y="471"/>
                    </a:lnTo>
                    <a:lnTo>
                      <a:pt x="571" y="471"/>
                    </a:lnTo>
                    <a:lnTo>
                      <a:pt x="571" y="456"/>
                    </a:lnTo>
                    <a:lnTo>
                      <a:pt x="563" y="448"/>
                    </a:lnTo>
                    <a:lnTo>
                      <a:pt x="571" y="448"/>
                    </a:lnTo>
                    <a:lnTo>
                      <a:pt x="586" y="448"/>
                    </a:lnTo>
                    <a:lnTo>
                      <a:pt x="601" y="440"/>
                    </a:lnTo>
                    <a:lnTo>
                      <a:pt x="601" y="433"/>
                    </a:lnTo>
                    <a:lnTo>
                      <a:pt x="609" y="425"/>
                    </a:lnTo>
                    <a:lnTo>
                      <a:pt x="609" y="410"/>
                    </a:lnTo>
                    <a:lnTo>
                      <a:pt x="617" y="402"/>
                    </a:lnTo>
                    <a:lnTo>
                      <a:pt x="624" y="402"/>
                    </a:lnTo>
                    <a:lnTo>
                      <a:pt x="632" y="395"/>
                    </a:lnTo>
                    <a:lnTo>
                      <a:pt x="640" y="387"/>
                    </a:lnTo>
                    <a:lnTo>
                      <a:pt x="647" y="380"/>
                    </a:lnTo>
                    <a:lnTo>
                      <a:pt x="640" y="364"/>
                    </a:lnTo>
                    <a:lnTo>
                      <a:pt x="647" y="364"/>
                    </a:lnTo>
                    <a:lnTo>
                      <a:pt x="655" y="364"/>
                    </a:lnTo>
                    <a:lnTo>
                      <a:pt x="662" y="364"/>
                    </a:lnTo>
                    <a:lnTo>
                      <a:pt x="670" y="364"/>
                    </a:lnTo>
                    <a:lnTo>
                      <a:pt x="670" y="357"/>
                    </a:lnTo>
                    <a:lnTo>
                      <a:pt x="678" y="349"/>
                    </a:lnTo>
                    <a:lnTo>
                      <a:pt x="685" y="349"/>
                    </a:lnTo>
                    <a:lnTo>
                      <a:pt x="685" y="342"/>
                    </a:lnTo>
                    <a:lnTo>
                      <a:pt x="678" y="326"/>
                    </a:lnTo>
                    <a:lnTo>
                      <a:pt x="678" y="319"/>
                    </a:lnTo>
                    <a:lnTo>
                      <a:pt x="685" y="311"/>
                    </a:lnTo>
                    <a:lnTo>
                      <a:pt x="700" y="311"/>
                    </a:lnTo>
                    <a:lnTo>
                      <a:pt x="708" y="311"/>
                    </a:lnTo>
                    <a:lnTo>
                      <a:pt x="716" y="311"/>
                    </a:lnTo>
                    <a:lnTo>
                      <a:pt x="716" y="304"/>
                    </a:lnTo>
                    <a:lnTo>
                      <a:pt x="716" y="288"/>
                    </a:lnTo>
                    <a:lnTo>
                      <a:pt x="731" y="288"/>
                    </a:lnTo>
                    <a:lnTo>
                      <a:pt x="731" y="281"/>
                    </a:lnTo>
                    <a:lnTo>
                      <a:pt x="738" y="273"/>
                    </a:lnTo>
                    <a:lnTo>
                      <a:pt x="738" y="266"/>
                    </a:lnTo>
                    <a:lnTo>
                      <a:pt x="738" y="243"/>
                    </a:lnTo>
                    <a:lnTo>
                      <a:pt x="738" y="228"/>
                    </a:lnTo>
                    <a:lnTo>
                      <a:pt x="738" y="220"/>
                    </a:lnTo>
                    <a:lnTo>
                      <a:pt x="746" y="213"/>
                    </a:lnTo>
                    <a:lnTo>
                      <a:pt x="754" y="213"/>
                    </a:lnTo>
                    <a:lnTo>
                      <a:pt x="769" y="205"/>
                    </a:lnTo>
                    <a:lnTo>
                      <a:pt x="776" y="197"/>
                    </a:lnTo>
                    <a:lnTo>
                      <a:pt x="792" y="190"/>
                    </a:lnTo>
                    <a:lnTo>
                      <a:pt x="799" y="197"/>
                    </a:lnTo>
                    <a:lnTo>
                      <a:pt x="807" y="213"/>
                    </a:lnTo>
                    <a:lnTo>
                      <a:pt x="822" y="220"/>
                    </a:lnTo>
                    <a:lnTo>
                      <a:pt x="830" y="220"/>
                    </a:lnTo>
                    <a:lnTo>
                      <a:pt x="837" y="220"/>
                    </a:lnTo>
                    <a:lnTo>
                      <a:pt x="845" y="220"/>
                    </a:lnTo>
                    <a:lnTo>
                      <a:pt x="845" y="213"/>
                    </a:lnTo>
                    <a:lnTo>
                      <a:pt x="860" y="205"/>
                    </a:lnTo>
                    <a:lnTo>
                      <a:pt x="868" y="197"/>
                    </a:lnTo>
                    <a:lnTo>
                      <a:pt x="860" y="190"/>
                    </a:lnTo>
                    <a:lnTo>
                      <a:pt x="860" y="182"/>
                    </a:lnTo>
                    <a:lnTo>
                      <a:pt x="868" y="167"/>
                    </a:lnTo>
                    <a:lnTo>
                      <a:pt x="860" y="159"/>
                    </a:lnTo>
                    <a:lnTo>
                      <a:pt x="853" y="159"/>
                    </a:lnTo>
                    <a:lnTo>
                      <a:pt x="853" y="167"/>
                    </a:lnTo>
                    <a:lnTo>
                      <a:pt x="845" y="167"/>
                    </a:lnTo>
                    <a:lnTo>
                      <a:pt x="822" y="167"/>
                    </a:lnTo>
                    <a:lnTo>
                      <a:pt x="814" y="167"/>
                    </a:lnTo>
                    <a:lnTo>
                      <a:pt x="814" y="159"/>
                    </a:lnTo>
                    <a:lnTo>
                      <a:pt x="814" y="152"/>
                    </a:lnTo>
                    <a:lnTo>
                      <a:pt x="807" y="152"/>
                    </a:lnTo>
                    <a:lnTo>
                      <a:pt x="799" y="144"/>
                    </a:lnTo>
                    <a:lnTo>
                      <a:pt x="799" y="152"/>
                    </a:lnTo>
                    <a:lnTo>
                      <a:pt x="792" y="159"/>
                    </a:lnTo>
                    <a:lnTo>
                      <a:pt x="776" y="159"/>
                    </a:lnTo>
                    <a:lnTo>
                      <a:pt x="769" y="159"/>
                    </a:lnTo>
                    <a:lnTo>
                      <a:pt x="761" y="152"/>
                    </a:lnTo>
                    <a:lnTo>
                      <a:pt x="754" y="137"/>
                    </a:lnTo>
                    <a:lnTo>
                      <a:pt x="746" y="129"/>
                    </a:lnTo>
                    <a:lnTo>
                      <a:pt x="746" y="121"/>
                    </a:lnTo>
                    <a:lnTo>
                      <a:pt x="754" y="121"/>
                    </a:lnTo>
                    <a:lnTo>
                      <a:pt x="761" y="114"/>
                    </a:lnTo>
                    <a:lnTo>
                      <a:pt x="769" y="114"/>
                    </a:lnTo>
                    <a:lnTo>
                      <a:pt x="776" y="106"/>
                    </a:lnTo>
                    <a:lnTo>
                      <a:pt x="769" y="99"/>
                    </a:lnTo>
                    <a:lnTo>
                      <a:pt x="761" y="91"/>
                    </a:lnTo>
                    <a:lnTo>
                      <a:pt x="761" y="76"/>
                    </a:lnTo>
                    <a:lnTo>
                      <a:pt x="754" y="61"/>
                    </a:lnTo>
                    <a:lnTo>
                      <a:pt x="754" y="53"/>
                    </a:lnTo>
                    <a:lnTo>
                      <a:pt x="746" y="45"/>
                    </a:lnTo>
                    <a:lnTo>
                      <a:pt x="746" y="38"/>
                    </a:lnTo>
                    <a:lnTo>
                      <a:pt x="754" y="38"/>
                    </a:lnTo>
                    <a:lnTo>
                      <a:pt x="761" y="30"/>
                    </a:lnTo>
                    <a:lnTo>
                      <a:pt x="761" y="23"/>
                    </a:lnTo>
                    <a:lnTo>
                      <a:pt x="761" y="15"/>
                    </a:lnTo>
                    <a:lnTo>
                      <a:pt x="769" y="15"/>
                    </a:lnTo>
                    <a:lnTo>
                      <a:pt x="776" y="7"/>
                    </a:lnTo>
                    <a:lnTo>
                      <a:pt x="769" y="0"/>
                    </a:lnTo>
                    <a:lnTo>
                      <a:pt x="746" y="7"/>
                    </a:lnTo>
                    <a:lnTo>
                      <a:pt x="731" y="15"/>
                    </a:lnTo>
                    <a:lnTo>
                      <a:pt x="723" y="7"/>
                    </a:lnTo>
                    <a:lnTo>
                      <a:pt x="708" y="7"/>
                    </a:lnTo>
                    <a:lnTo>
                      <a:pt x="693" y="0"/>
                    </a:lnTo>
                    <a:lnTo>
                      <a:pt x="685" y="0"/>
                    </a:lnTo>
                    <a:lnTo>
                      <a:pt x="678" y="7"/>
                    </a:lnTo>
                    <a:lnTo>
                      <a:pt x="678" y="15"/>
                    </a:lnTo>
                    <a:lnTo>
                      <a:pt x="685" y="15"/>
                    </a:lnTo>
                    <a:lnTo>
                      <a:pt x="693" y="23"/>
                    </a:lnTo>
                    <a:lnTo>
                      <a:pt x="693" y="30"/>
                    </a:lnTo>
                    <a:lnTo>
                      <a:pt x="678" y="23"/>
                    </a:lnTo>
                    <a:lnTo>
                      <a:pt x="670" y="23"/>
                    </a:lnTo>
                    <a:lnTo>
                      <a:pt x="670" y="30"/>
                    </a:lnTo>
                    <a:lnTo>
                      <a:pt x="678" y="38"/>
                    </a:lnTo>
                    <a:lnTo>
                      <a:pt x="678" y="45"/>
                    </a:lnTo>
                    <a:lnTo>
                      <a:pt x="670" y="53"/>
                    </a:lnTo>
                    <a:lnTo>
                      <a:pt x="662" y="53"/>
                    </a:lnTo>
                    <a:lnTo>
                      <a:pt x="662" y="45"/>
                    </a:lnTo>
                    <a:lnTo>
                      <a:pt x="662" y="38"/>
                    </a:lnTo>
                    <a:lnTo>
                      <a:pt x="662" y="23"/>
                    </a:lnTo>
                    <a:lnTo>
                      <a:pt x="662" y="15"/>
                    </a:lnTo>
                    <a:lnTo>
                      <a:pt x="647" y="15"/>
                    </a:lnTo>
                    <a:lnTo>
                      <a:pt x="647" y="23"/>
                    </a:lnTo>
                    <a:lnTo>
                      <a:pt x="647" y="38"/>
                    </a:lnTo>
                    <a:lnTo>
                      <a:pt x="647" y="45"/>
                    </a:lnTo>
                    <a:lnTo>
                      <a:pt x="647" y="53"/>
                    </a:lnTo>
                    <a:lnTo>
                      <a:pt x="640" y="45"/>
                    </a:lnTo>
                    <a:lnTo>
                      <a:pt x="632" y="38"/>
                    </a:lnTo>
                    <a:lnTo>
                      <a:pt x="632" y="30"/>
                    </a:lnTo>
                    <a:lnTo>
                      <a:pt x="624" y="3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32" name="Freeform 1268"/>
              <p:cNvSpPr>
                <a:spLocks/>
              </p:cNvSpPr>
              <p:nvPr/>
            </p:nvSpPr>
            <p:spPr bwMode="auto">
              <a:xfrm>
                <a:off x="4960940" y="2443160"/>
                <a:ext cx="1198564" cy="1155699"/>
              </a:xfrm>
              <a:custGeom>
                <a:avLst/>
                <a:gdLst>
                  <a:gd name="T0" fmla="*/ 2147483647 w 936"/>
                  <a:gd name="T1" fmla="*/ 2147483647 h 851"/>
                  <a:gd name="T2" fmla="*/ 2147483647 w 936"/>
                  <a:gd name="T3" fmla="*/ 2147483647 h 851"/>
                  <a:gd name="T4" fmla="*/ 2147483647 w 936"/>
                  <a:gd name="T5" fmla="*/ 2147483647 h 851"/>
                  <a:gd name="T6" fmla="*/ 2147483647 w 936"/>
                  <a:gd name="T7" fmla="*/ 2147483647 h 851"/>
                  <a:gd name="T8" fmla="*/ 2147483647 w 936"/>
                  <a:gd name="T9" fmla="*/ 2147483647 h 851"/>
                  <a:gd name="T10" fmla="*/ 2147483647 w 936"/>
                  <a:gd name="T11" fmla="*/ 2147483647 h 851"/>
                  <a:gd name="T12" fmla="*/ 2147483647 w 936"/>
                  <a:gd name="T13" fmla="*/ 2147483647 h 851"/>
                  <a:gd name="T14" fmla="*/ 2147483647 w 936"/>
                  <a:gd name="T15" fmla="*/ 2147483647 h 851"/>
                  <a:gd name="T16" fmla="*/ 2147483647 w 936"/>
                  <a:gd name="T17" fmla="*/ 2147483647 h 851"/>
                  <a:gd name="T18" fmla="*/ 2147483647 w 936"/>
                  <a:gd name="T19" fmla="*/ 2147483647 h 851"/>
                  <a:gd name="T20" fmla="*/ 2147483647 w 936"/>
                  <a:gd name="T21" fmla="*/ 2147483647 h 851"/>
                  <a:gd name="T22" fmla="*/ 2147483647 w 936"/>
                  <a:gd name="T23" fmla="*/ 2147483647 h 851"/>
                  <a:gd name="T24" fmla="*/ 2147483647 w 936"/>
                  <a:gd name="T25" fmla="*/ 2147483647 h 851"/>
                  <a:gd name="T26" fmla="*/ 2147483647 w 936"/>
                  <a:gd name="T27" fmla="*/ 2147483647 h 851"/>
                  <a:gd name="T28" fmla="*/ 2147483647 w 936"/>
                  <a:gd name="T29" fmla="*/ 2147483647 h 851"/>
                  <a:gd name="T30" fmla="*/ 2147483647 w 936"/>
                  <a:gd name="T31" fmla="*/ 2147483647 h 851"/>
                  <a:gd name="T32" fmla="*/ 2147483647 w 936"/>
                  <a:gd name="T33" fmla="*/ 2147483647 h 851"/>
                  <a:gd name="T34" fmla="*/ 2147483647 w 936"/>
                  <a:gd name="T35" fmla="*/ 2147483647 h 851"/>
                  <a:gd name="T36" fmla="*/ 2147483647 w 936"/>
                  <a:gd name="T37" fmla="*/ 2147483647 h 851"/>
                  <a:gd name="T38" fmla="*/ 2147483647 w 936"/>
                  <a:gd name="T39" fmla="*/ 2147483647 h 851"/>
                  <a:gd name="T40" fmla="*/ 2147483647 w 936"/>
                  <a:gd name="T41" fmla="*/ 2147483647 h 851"/>
                  <a:gd name="T42" fmla="*/ 2147483647 w 936"/>
                  <a:gd name="T43" fmla="*/ 2147483647 h 851"/>
                  <a:gd name="T44" fmla="*/ 2147483647 w 936"/>
                  <a:gd name="T45" fmla="*/ 2147483647 h 851"/>
                  <a:gd name="T46" fmla="*/ 2147483647 w 936"/>
                  <a:gd name="T47" fmla="*/ 2147483647 h 851"/>
                  <a:gd name="T48" fmla="*/ 2147483647 w 936"/>
                  <a:gd name="T49" fmla="*/ 2147483647 h 851"/>
                  <a:gd name="T50" fmla="*/ 2147483647 w 936"/>
                  <a:gd name="T51" fmla="*/ 2147483647 h 851"/>
                  <a:gd name="T52" fmla="*/ 2147483647 w 936"/>
                  <a:gd name="T53" fmla="*/ 2147483647 h 851"/>
                  <a:gd name="T54" fmla="*/ 2147483647 w 936"/>
                  <a:gd name="T55" fmla="*/ 2147483647 h 851"/>
                  <a:gd name="T56" fmla="*/ 2147483647 w 936"/>
                  <a:gd name="T57" fmla="*/ 2147483647 h 851"/>
                  <a:gd name="T58" fmla="*/ 2147483647 w 936"/>
                  <a:gd name="T59" fmla="*/ 2147483647 h 851"/>
                  <a:gd name="T60" fmla="*/ 2147483647 w 936"/>
                  <a:gd name="T61" fmla="*/ 2147483647 h 851"/>
                  <a:gd name="T62" fmla="*/ 2147483647 w 936"/>
                  <a:gd name="T63" fmla="*/ 2147483647 h 851"/>
                  <a:gd name="T64" fmla="*/ 2147483647 w 936"/>
                  <a:gd name="T65" fmla="*/ 2147483647 h 851"/>
                  <a:gd name="T66" fmla="*/ 2147483647 w 936"/>
                  <a:gd name="T67" fmla="*/ 2147483647 h 851"/>
                  <a:gd name="T68" fmla="*/ 2147483647 w 936"/>
                  <a:gd name="T69" fmla="*/ 2147483647 h 851"/>
                  <a:gd name="T70" fmla="*/ 2147483647 w 936"/>
                  <a:gd name="T71" fmla="*/ 2147483647 h 851"/>
                  <a:gd name="T72" fmla="*/ 2147483647 w 936"/>
                  <a:gd name="T73" fmla="*/ 2147483647 h 851"/>
                  <a:gd name="T74" fmla="*/ 2147483647 w 936"/>
                  <a:gd name="T75" fmla="*/ 2147483647 h 851"/>
                  <a:gd name="T76" fmla="*/ 2147483647 w 936"/>
                  <a:gd name="T77" fmla="*/ 2147483647 h 851"/>
                  <a:gd name="T78" fmla="*/ 2147483647 w 936"/>
                  <a:gd name="T79" fmla="*/ 2147483647 h 851"/>
                  <a:gd name="T80" fmla="*/ 2147483647 w 936"/>
                  <a:gd name="T81" fmla="*/ 2147483647 h 851"/>
                  <a:gd name="T82" fmla="*/ 2147483647 w 936"/>
                  <a:gd name="T83" fmla="*/ 2147483647 h 851"/>
                  <a:gd name="T84" fmla="*/ 2147483647 w 936"/>
                  <a:gd name="T85" fmla="*/ 2147483647 h 851"/>
                  <a:gd name="T86" fmla="*/ 2147483647 w 936"/>
                  <a:gd name="T87" fmla="*/ 2147483647 h 851"/>
                  <a:gd name="T88" fmla="*/ 2147483647 w 936"/>
                  <a:gd name="T89" fmla="*/ 2147483647 h 851"/>
                  <a:gd name="T90" fmla="*/ 2147483647 w 936"/>
                  <a:gd name="T91" fmla="*/ 0 h 851"/>
                  <a:gd name="T92" fmla="*/ 2147483647 w 936"/>
                  <a:gd name="T93" fmla="*/ 2147483647 h 851"/>
                  <a:gd name="T94" fmla="*/ 2147483647 w 936"/>
                  <a:gd name="T95" fmla="*/ 2147483647 h 851"/>
                  <a:gd name="T96" fmla="*/ 2147483647 w 936"/>
                  <a:gd name="T97" fmla="*/ 2147483647 h 851"/>
                  <a:gd name="T98" fmla="*/ 2147483647 w 936"/>
                  <a:gd name="T99" fmla="*/ 2147483647 h 851"/>
                  <a:gd name="T100" fmla="*/ 2147483647 w 936"/>
                  <a:gd name="T101" fmla="*/ 2147483647 h 851"/>
                  <a:gd name="T102" fmla="*/ 2147483647 w 936"/>
                  <a:gd name="T103" fmla="*/ 2147483647 h 851"/>
                  <a:gd name="T104" fmla="*/ 2147483647 w 936"/>
                  <a:gd name="T105" fmla="*/ 2147483647 h 851"/>
                  <a:gd name="T106" fmla="*/ 2147483647 w 936"/>
                  <a:gd name="T107" fmla="*/ 2147483647 h 851"/>
                  <a:gd name="T108" fmla="*/ 2147483647 w 936"/>
                  <a:gd name="T109" fmla="*/ 2147483647 h 851"/>
                  <a:gd name="T110" fmla="*/ 2147483647 w 936"/>
                  <a:gd name="T111" fmla="*/ 2147483647 h 851"/>
                  <a:gd name="T112" fmla="*/ 2147483647 w 936"/>
                  <a:gd name="T113" fmla="*/ 2147483647 h 851"/>
                  <a:gd name="T114" fmla="*/ 2147483647 w 936"/>
                  <a:gd name="T115" fmla="*/ 2147483647 h 851"/>
                  <a:gd name="T116" fmla="*/ 2147483647 w 936"/>
                  <a:gd name="T117" fmla="*/ 2147483647 h 851"/>
                  <a:gd name="T118" fmla="*/ 2147483647 w 936"/>
                  <a:gd name="T119" fmla="*/ 2147483647 h 851"/>
                  <a:gd name="T120" fmla="*/ 2147483647 w 936"/>
                  <a:gd name="T121" fmla="*/ 2147483647 h 851"/>
                  <a:gd name="T122" fmla="*/ 2147483647 w 936"/>
                  <a:gd name="T123" fmla="*/ 2147483647 h 85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936"/>
                  <a:gd name="T187" fmla="*/ 0 h 851"/>
                  <a:gd name="T188" fmla="*/ 936 w 936"/>
                  <a:gd name="T189" fmla="*/ 851 h 85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936" h="851">
                    <a:moveTo>
                      <a:pt x="84" y="547"/>
                    </a:moveTo>
                    <a:lnTo>
                      <a:pt x="92" y="554"/>
                    </a:lnTo>
                    <a:lnTo>
                      <a:pt x="92" y="562"/>
                    </a:lnTo>
                    <a:lnTo>
                      <a:pt x="92" y="569"/>
                    </a:lnTo>
                    <a:lnTo>
                      <a:pt x="99" y="577"/>
                    </a:lnTo>
                    <a:lnTo>
                      <a:pt x="107" y="592"/>
                    </a:lnTo>
                    <a:lnTo>
                      <a:pt x="114" y="600"/>
                    </a:lnTo>
                    <a:lnTo>
                      <a:pt x="130" y="600"/>
                    </a:lnTo>
                    <a:lnTo>
                      <a:pt x="145" y="600"/>
                    </a:lnTo>
                    <a:lnTo>
                      <a:pt x="152" y="600"/>
                    </a:lnTo>
                    <a:lnTo>
                      <a:pt x="160" y="607"/>
                    </a:lnTo>
                    <a:lnTo>
                      <a:pt x="183" y="615"/>
                    </a:lnTo>
                    <a:lnTo>
                      <a:pt x="190" y="623"/>
                    </a:lnTo>
                    <a:lnTo>
                      <a:pt x="198" y="623"/>
                    </a:lnTo>
                    <a:lnTo>
                      <a:pt x="213" y="623"/>
                    </a:lnTo>
                    <a:lnTo>
                      <a:pt x="228" y="615"/>
                    </a:lnTo>
                    <a:lnTo>
                      <a:pt x="244" y="607"/>
                    </a:lnTo>
                    <a:lnTo>
                      <a:pt x="244" y="615"/>
                    </a:lnTo>
                    <a:lnTo>
                      <a:pt x="244" y="623"/>
                    </a:lnTo>
                    <a:lnTo>
                      <a:pt x="244" y="638"/>
                    </a:lnTo>
                    <a:lnTo>
                      <a:pt x="259" y="638"/>
                    </a:lnTo>
                    <a:lnTo>
                      <a:pt x="259" y="630"/>
                    </a:lnTo>
                    <a:lnTo>
                      <a:pt x="259" y="623"/>
                    </a:lnTo>
                    <a:lnTo>
                      <a:pt x="267" y="615"/>
                    </a:lnTo>
                    <a:lnTo>
                      <a:pt x="274" y="615"/>
                    </a:lnTo>
                    <a:lnTo>
                      <a:pt x="282" y="615"/>
                    </a:lnTo>
                    <a:lnTo>
                      <a:pt x="289" y="607"/>
                    </a:lnTo>
                    <a:lnTo>
                      <a:pt x="297" y="607"/>
                    </a:lnTo>
                    <a:lnTo>
                      <a:pt x="297" y="615"/>
                    </a:lnTo>
                    <a:lnTo>
                      <a:pt x="297" y="623"/>
                    </a:lnTo>
                    <a:lnTo>
                      <a:pt x="305" y="630"/>
                    </a:lnTo>
                    <a:lnTo>
                      <a:pt x="320" y="630"/>
                    </a:lnTo>
                    <a:lnTo>
                      <a:pt x="320" y="623"/>
                    </a:lnTo>
                    <a:lnTo>
                      <a:pt x="343" y="638"/>
                    </a:lnTo>
                    <a:lnTo>
                      <a:pt x="343" y="645"/>
                    </a:lnTo>
                    <a:lnTo>
                      <a:pt x="335" y="645"/>
                    </a:lnTo>
                    <a:lnTo>
                      <a:pt x="343" y="653"/>
                    </a:lnTo>
                    <a:lnTo>
                      <a:pt x="350" y="653"/>
                    </a:lnTo>
                    <a:lnTo>
                      <a:pt x="358" y="653"/>
                    </a:lnTo>
                    <a:lnTo>
                      <a:pt x="365" y="653"/>
                    </a:lnTo>
                    <a:lnTo>
                      <a:pt x="373" y="653"/>
                    </a:lnTo>
                    <a:lnTo>
                      <a:pt x="388" y="653"/>
                    </a:lnTo>
                    <a:lnTo>
                      <a:pt x="396" y="653"/>
                    </a:lnTo>
                    <a:lnTo>
                      <a:pt x="403" y="653"/>
                    </a:lnTo>
                    <a:lnTo>
                      <a:pt x="411" y="661"/>
                    </a:lnTo>
                    <a:lnTo>
                      <a:pt x="411" y="668"/>
                    </a:lnTo>
                    <a:lnTo>
                      <a:pt x="419" y="676"/>
                    </a:lnTo>
                    <a:lnTo>
                      <a:pt x="419" y="683"/>
                    </a:lnTo>
                    <a:lnTo>
                      <a:pt x="419" y="691"/>
                    </a:lnTo>
                    <a:lnTo>
                      <a:pt x="419" y="699"/>
                    </a:lnTo>
                    <a:lnTo>
                      <a:pt x="411" y="706"/>
                    </a:lnTo>
                    <a:lnTo>
                      <a:pt x="403" y="706"/>
                    </a:lnTo>
                    <a:lnTo>
                      <a:pt x="403" y="714"/>
                    </a:lnTo>
                    <a:lnTo>
                      <a:pt x="403" y="721"/>
                    </a:lnTo>
                    <a:lnTo>
                      <a:pt x="411" y="729"/>
                    </a:lnTo>
                    <a:lnTo>
                      <a:pt x="419" y="729"/>
                    </a:lnTo>
                    <a:lnTo>
                      <a:pt x="419" y="737"/>
                    </a:lnTo>
                    <a:lnTo>
                      <a:pt x="426" y="737"/>
                    </a:lnTo>
                    <a:lnTo>
                      <a:pt x="434" y="737"/>
                    </a:lnTo>
                    <a:lnTo>
                      <a:pt x="441" y="744"/>
                    </a:lnTo>
                    <a:lnTo>
                      <a:pt x="441" y="752"/>
                    </a:lnTo>
                    <a:lnTo>
                      <a:pt x="449" y="752"/>
                    </a:lnTo>
                    <a:lnTo>
                      <a:pt x="457" y="752"/>
                    </a:lnTo>
                    <a:lnTo>
                      <a:pt x="457" y="737"/>
                    </a:lnTo>
                    <a:lnTo>
                      <a:pt x="464" y="737"/>
                    </a:lnTo>
                    <a:lnTo>
                      <a:pt x="464" y="744"/>
                    </a:lnTo>
                    <a:lnTo>
                      <a:pt x="457" y="752"/>
                    </a:lnTo>
                    <a:lnTo>
                      <a:pt x="457" y="759"/>
                    </a:lnTo>
                    <a:lnTo>
                      <a:pt x="464" y="759"/>
                    </a:lnTo>
                    <a:lnTo>
                      <a:pt x="480" y="767"/>
                    </a:lnTo>
                    <a:lnTo>
                      <a:pt x="472" y="775"/>
                    </a:lnTo>
                    <a:lnTo>
                      <a:pt x="487" y="775"/>
                    </a:lnTo>
                    <a:lnTo>
                      <a:pt x="495" y="767"/>
                    </a:lnTo>
                    <a:lnTo>
                      <a:pt x="495" y="759"/>
                    </a:lnTo>
                    <a:lnTo>
                      <a:pt x="487" y="752"/>
                    </a:lnTo>
                    <a:lnTo>
                      <a:pt x="495" y="744"/>
                    </a:lnTo>
                    <a:lnTo>
                      <a:pt x="502" y="744"/>
                    </a:lnTo>
                    <a:lnTo>
                      <a:pt x="510" y="744"/>
                    </a:lnTo>
                    <a:lnTo>
                      <a:pt x="518" y="744"/>
                    </a:lnTo>
                    <a:lnTo>
                      <a:pt x="525" y="737"/>
                    </a:lnTo>
                    <a:lnTo>
                      <a:pt x="533" y="729"/>
                    </a:lnTo>
                    <a:lnTo>
                      <a:pt x="540" y="729"/>
                    </a:lnTo>
                    <a:lnTo>
                      <a:pt x="548" y="729"/>
                    </a:lnTo>
                    <a:lnTo>
                      <a:pt x="548" y="737"/>
                    </a:lnTo>
                    <a:lnTo>
                      <a:pt x="548" y="744"/>
                    </a:lnTo>
                    <a:lnTo>
                      <a:pt x="548" y="752"/>
                    </a:lnTo>
                    <a:lnTo>
                      <a:pt x="556" y="759"/>
                    </a:lnTo>
                    <a:lnTo>
                      <a:pt x="563" y="752"/>
                    </a:lnTo>
                    <a:lnTo>
                      <a:pt x="571" y="744"/>
                    </a:lnTo>
                    <a:lnTo>
                      <a:pt x="578" y="737"/>
                    </a:lnTo>
                    <a:lnTo>
                      <a:pt x="586" y="737"/>
                    </a:lnTo>
                    <a:lnTo>
                      <a:pt x="586" y="744"/>
                    </a:lnTo>
                    <a:lnTo>
                      <a:pt x="586" y="752"/>
                    </a:lnTo>
                    <a:lnTo>
                      <a:pt x="586" y="759"/>
                    </a:lnTo>
                    <a:lnTo>
                      <a:pt x="586" y="775"/>
                    </a:lnTo>
                    <a:lnTo>
                      <a:pt x="594" y="782"/>
                    </a:lnTo>
                    <a:lnTo>
                      <a:pt x="601" y="782"/>
                    </a:lnTo>
                    <a:lnTo>
                      <a:pt x="609" y="775"/>
                    </a:lnTo>
                    <a:lnTo>
                      <a:pt x="616" y="759"/>
                    </a:lnTo>
                    <a:lnTo>
                      <a:pt x="624" y="752"/>
                    </a:lnTo>
                    <a:lnTo>
                      <a:pt x="632" y="744"/>
                    </a:lnTo>
                    <a:lnTo>
                      <a:pt x="639" y="744"/>
                    </a:lnTo>
                    <a:lnTo>
                      <a:pt x="639" y="752"/>
                    </a:lnTo>
                    <a:lnTo>
                      <a:pt x="632" y="759"/>
                    </a:lnTo>
                    <a:lnTo>
                      <a:pt x="624" y="767"/>
                    </a:lnTo>
                    <a:lnTo>
                      <a:pt x="624" y="775"/>
                    </a:lnTo>
                    <a:lnTo>
                      <a:pt x="632" y="782"/>
                    </a:lnTo>
                    <a:lnTo>
                      <a:pt x="639" y="790"/>
                    </a:lnTo>
                    <a:lnTo>
                      <a:pt x="647" y="790"/>
                    </a:lnTo>
                    <a:lnTo>
                      <a:pt x="654" y="790"/>
                    </a:lnTo>
                    <a:lnTo>
                      <a:pt x="654" y="782"/>
                    </a:lnTo>
                    <a:lnTo>
                      <a:pt x="647" y="782"/>
                    </a:lnTo>
                    <a:lnTo>
                      <a:pt x="647" y="775"/>
                    </a:lnTo>
                    <a:lnTo>
                      <a:pt x="647" y="759"/>
                    </a:lnTo>
                    <a:lnTo>
                      <a:pt x="654" y="759"/>
                    </a:lnTo>
                    <a:lnTo>
                      <a:pt x="662" y="767"/>
                    </a:lnTo>
                    <a:lnTo>
                      <a:pt x="670" y="767"/>
                    </a:lnTo>
                    <a:lnTo>
                      <a:pt x="685" y="775"/>
                    </a:lnTo>
                    <a:lnTo>
                      <a:pt x="693" y="775"/>
                    </a:lnTo>
                    <a:lnTo>
                      <a:pt x="693" y="782"/>
                    </a:lnTo>
                    <a:lnTo>
                      <a:pt x="693" y="797"/>
                    </a:lnTo>
                    <a:lnTo>
                      <a:pt x="693" y="805"/>
                    </a:lnTo>
                    <a:lnTo>
                      <a:pt x="700" y="813"/>
                    </a:lnTo>
                    <a:lnTo>
                      <a:pt x="715" y="820"/>
                    </a:lnTo>
                    <a:lnTo>
                      <a:pt x="723" y="820"/>
                    </a:lnTo>
                    <a:lnTo>
                      <a:pt x="723" y="835"/>
                    </a:lnTo>
                    <a:lnTo>
                      <a:pt x="738" y="843"/>
                    </a:lnTo>
                    <a:lnTo>
                      <a:pt x="746" y="851"/>
                    </a:lnTo>
                    <a:lnTo>
                      <a:pt x="769" y="851"/>
                    </a:lnTo>
                    <a:lnTo>
                      <a:pt x="784" y="851"/>
                    </a:lnTo>
                    <a:lnTo>
                      <a:pt x="784" y="843"/>
                    </a:lnTo>
                    <a:lnTo>
                      <a:pt x="784" y="835"/>
                    </a:lnTo>
                    <a:lnTo>
                      <a:pt x="791" y="835"/>
                    </a:lnTo>
                    <a:lnTo>
                      <a:pt x="799" y="835"/>
                    </a:lnTo>
                    <a:lnTo>
                      <a:pt x="807" y="835"/>
                    </a:lnTo>
                    <a:lnTo>
                      <a:pt x="814" y="843"/>
                    </a:lnTo>
                    <a:lnTo>
                      <a:pt x="822" y="835"/>
                    </a:lnTo>
                    <a:lnTo>
                      <a:pt x="814" y="828"/>
                    </a:lnTo>
                    <a:lnTo>
                      <a:pt x="814" y="820"/>
                    </a:lnTo>
                    <a:lnTo>
                      <a:pt x="799" y="820"/>
                    </a:lnTo>
                    <a:lnTo>
                      <a:pt x="799" y="828"/>
                    </a:lnTo>
                    <a:lnTo>
                      <a:pt x="784" y="828"/>
                    </a:lnTo>
                    <a:lnTo>
                      <a:pt x="784" y="820"/>
                    </a:lnTo>
                    <a:lnTo>
                      <a:pt x="784" y="813"/>
                    </a:lnTo>
                    <a:lnTo>
                      <a:pt x="769" y="813"/>
                    </a:lnTo>
                    <a:lnTo>
                      <a:pt x="769" y="805"/>
                    </a:lnTo>
                    <a:lnTo>
                      <a:pt x="776" y="797"/>
                    </a:lnTo>
                    <a:lnTo>
                      <a:pt x="769" y="797"/>
                    </a:lnTo>
                    <a:lnTo>
                      <a:pt x="769" y="782"/>
                    </a:lnTo>
                    <a:lnTo>
                      <a:pt x="769" y="767"/>
                    </a:lnTo>
                    <a:lnTo>
                      <a:pt x="784" y="767"/>
                    </a:lnTo>
                    <a:lnTo>
                      <a:pt x="799" y="759"/>
                    </a:lnTo>
                    <a:lnTo>
                      <a:pt x="822" y="759"/>
                    </a:lnTo>
                    <a:lnTo>
                      <a:pt x="845" y="759"/>
                    </a:lnTo>
                    <a:lnTo>
                      <a:pt x="845" y="744"/>
                    </a:lnTo>
                    <a:lnTo>
                      <a:pt x="845" y="714"/>
                    </a:lnTo>
                    <a:lnTo>
                      <a:pt x="845" y="691"/>
                    </a:lnTo>
                    <a:lnTo>
                      <a:pt x="837" y="661"/>
                    </a:lnTo>
                    <a:lnTo>
                      <a:pt x="829" y="653"/>
                    </a:lnTo>
                    <a:lnTo>
                      <a:pt x="837" y="638"/>
                    </a:lnTo>
                    <a:lnTo>
                      <a:pt x="845" y="630"/>
                    </a:lnTo>
                    <a:lnTo>
                      <a:pt x="860" y="623"/>
                    </a:lnTo>
                    <a:lnTo>
                      <a:pt x="875" y="615"/>
                    </a:lnTo>
                    <a:lnTo>
                      <a:pt x="883" y="607"/>
                    </a:lnTo>
                    <a:lnTo>
                      <a:pt x="890" y="585"/>
                    </a:lnTo>
                    <a:lnTo>
                      <a:pt x="890" y="569"/>
                    </a:lnTo>
                    <a:lnTo>
                      <a:pt x="906" y="562"/>
                    </a:lnTo>
                    <a:lnTo>
                      <a:pt x="898" y="554"/>
                    </a:lnTo>
                    <a:lnTo>
                      <a:pt x="890" y="562"/>
                    </a:lnTo>
                    <a:lnTo>
                      <a:pt x="883" y="562"/>
                    </a:lnTo>
                    <a:lnTo>
                      <a:pt x="875" y="547"/>
                    </a:lnTo>
                    <a:lnTo>
                      <a:pt x="883" y="539"/>
                    </a:lnTo>
                    <a:lnTo>
                      <a:pt x="898" y="531"/>
                    </a:lnTo>
                    <a:lnTo>
                      <a:pt x="898" y="524"/>
                    </a:lnTo>
                    <a:lnTo>
                      <a:pt x="898" y="516"/>
                    </a:lnTo>
                    <a:lnTo>
                      <a:pt x="890" y="509"/>
                    </a:lnTo>
                    <a:lnTo>
                      <a:pt x="890" y="493"/>
                    </a:lnTo>
                    <a:lnTo>
                      <a:pt x="883" y="493"/>
                    </a:lnTo>
                    <a:lnTo>
                      <a:pt x="883" y="486"/>
                    </a:lnTo>
                    <a:lnTo>
                      <a:pt x="890" y="486"/>
                    </a:lnTo>
                    <a:lnTo>
                      <a:pt x="898" y="478"/>
                    </a:lnTo>
                    <a:lnTo>
                      <a:pt x="906" y="471"/>
                    </a:lnTo>
                    <a:lnTo>
                      <a:pt x="913" y="471"/>
                    </a:lnTo>
                    <a:lnTo>
                      <a:pt x="921" y="455"/>
                    </a:lnTo>
                    <a:lnTo>
                      <a:pt x="928" y="448"/>
                    </a:lnTo>
                    <a:lnTo>
                      <a:pt x="936" y="448"/>
                    </a:lnTo>
                    <a:lnTo>
                      <a:pt x="936" y="440"/>
                    </a:lnTo>
                    <a:lnTo>
                      <a:pt x="936" y="425"/>
                    </a:lnTo>
                    <a:lnTo>
                      <a:pt x="936" y="410"/>
                    </a:lnTo>
                    <a:lnTo>
                      <a:pt x="936" y="395"/>
                    </a:lnTo>
                    <a:lnTo>
                      <a:pt x="928" y="395"/>
                    </a:lnTo>
                    <a:lnTo>
                      <a:pt x="936" y="379"/>
                    </a:lnTo>
                    <a:lnTo>
                      <a:pt x="936" y="372"/>
                    </a:lnTo>
                    <a:lnTo>
                      <a:pt x="936" y="364"/>
                    </a:lnTo>
                    <a:lnTo>
                      <a:pt x="928" y="357"/>
                    </a:lnTo>
                    <a:lnTo>
                      <a:pt x="928" y="341"/>
                    </a:lnTo>
                    <a:lnTo>
                      <a:pt x="921" y="334"/>
                    </a:lnTo>
                    <a:lnTo>
                      <a:pt x="913" y="326"/>
                    </a:lnTo>
                    <a:lnTo>
                      <a:pt x="906" y="326"/>
                    </a:lnTo>
                    <a:lnTo>
                      <a:pt x="898" y="326"/>
                    </a:lnTo>
                    <a:lnTo>
                      <a:pt x="890" y="326"/>
                    </a:lnTo>
                    <a:lnTo>
                      <a:pt x="875" y="319"/>
                    </a:lnTo>
                    <a:lnTo>
                      <a:pt x="860" y="311"/>
                    </a:lnTo>
                    <a:lnTo>
                      <a:pt x="852" y="303"/>
                    </a:lnTo>
                    <a:lnTo>
                      <a:pt x="837" y="303"/>
                    </a:lnTo>
                    <a:lnTo>
                      <a:pt x="822" y="303"/>
                    </a:lnTo>
                    <a:lnTo>
                      <a:pt x="822" y="296"/>
                    </a:lnTo>
                    <a:lnTo>
                      <a:pt x="822" y="288"/>
                    </a:lnTo>
                    <a:lnTo>
                      <a:pt x="814" y="288"/>
                    </a:lnTo>
                    <a:lnTo>
                      <a:pt x="791" y="281"/>
                    </a:lnTo>
                    <a:lnTo>
                      <a:pt x="784" y="258"/>
                    </a:lnTo>
                    <a:lnTo>
                      <a:pt x="776" y="250"/>
                    </a:lnTo>
                    <a:lnTo>
                      <a:pt x="769" y="227"/>
                    </a:lnTo>
                    <a:lnTo>
                      <a:pt x="761" y="227"/>
                    </a:lnTo>
                    <a:lnTo>
                      <a:pt x="746" y="227"/>
                    </a:lnTo>
                    <a:lnTo>
                      <a:pt x="738" y="227"/>
                    </a:lnTo>
                    <a:lnTo>
                      <a:pt x="731" y="227"/>
                    </a:lnTo>
                    <a:lnTo>
                      <a:pt x="723" y="227"/>
                    </a:lnTo>
                    <a:lnTo>
                      <a:pt x="715" y="220"/>
                    </a:lnTo>
                    <a:lnTo>
                      <a:pt x="715" y="205"/>
                    </a:lnTo>
                    <a:lnTo>
                      <a:pt x="723" y="205"/>
                    </a:lnTo>
                    <a:lnTo>
                      <a:pt x="731" y="205"/>
                    </a:lnTo>
                    <a:lnTo>
                      <a:pt x="731" y="197"/>
                    </a:lnTo>
                    <a:lnTo>
                      <a:pt x="731" y="189"/>
                    </a:lnTo>
                    <a:lnTo>
                      <a:pt x="738" y="189"/>
                    </a:lnTo>
                    <a:lnTo>
                      <a:pt x="746" y="189"/>
                    </a:lnTo>
                    <a:lnTo>
                      <a:pt x="746" y="182"/>
                    </a:lnTo>
                    <a:lnTo>
                      <a:pt x="746" y="174"/>
                    </a:lnTo>
                    <a:lnTo>
                      <a:pt x="746" y="167"/>
                    </a:lnTo>
                    <a:lnTo>
                      <a:pt x="746" y="159"/>
                    </a:lnTo>
                    <a:lnTo>
                      <a:pt x="753" y="144"/>
                    </a:lnTo>
                    <a:lnTo>
                      <a:pt x="746" y="136"/>
                    </a:lnTo>
                    <a:lnTo>
                      <a:pt x="738" y="136"/>
                    </a:lnTo>
                    <a:lnTo>
                      <a:pt x="723" y="136"/>
                    </a:lnTo>
                    <a:lnTo>
                      <a:pt x="708" y="136"/>
                    </a:lnTo>
                    <a:lnTo>
                      <a:pt x="700" y="129"/>
                    </a:lnTo>
                    <a:lnTo>
                      <a:pt x="693" y="113"/>
                    </a:lnTo>
                    <a:lnTo>
                      <a:pt x="685" y="106"/>
                    </a:lnTo>
                    <a:lnTo>
                      <a:pt x="685" y="98"/>
                    </a:lnTo>
                    <a:lnTo>
                      <a:pt x="670" y="83"/>
                    </a:lnTo>
                    <a:lnTo>
                      <a:pt x="662" y="68"/>
                    </a:lnTo>
                    <a:lnTo>
                      <a:pt x="639" y="53"/>
                    </a:lnTo>
                    <a:lnTo>
                      <a:pt x="632" y="30"/>
                    </a:lnTo>
                    <a:lnTo>
                      <a:pt x="616" y="30"/>
                    </a:lnTo>
                    <a:lnTo>
                      <a:pt x="609" y="38"/>
                    </a:lnTo>
                    <a:lnTo>
                      <a:pt x="601" y="38"/>
                    </a:lnTo>
                    <a:lnTo>
                      <a:pt x="594" y="30"/>
                    </a:lnTo>
                    <a:lnTo>
                      <a:pt x="594" y="38"/>
                    </a:lnTo>
                    <a:lnTo>
                      <a:pt x="586" y="45"/>
                    </a:lnTo>
                    <a:lnTo>
                      <a:pt x="578" y="53"/>
                    </a:lnTo>
                    <a:lnTo>
                      <a:pt x="571" y="60"/>
                    </a:lnTo>
                    <a:lnTo>
                      <a:pt x="563" y="68"/>
                    </a:lnTo>
                    <a:lnTo>
                      <a:pt x="556" y="68"/>
                    </a:lnTo>
                    <a:lnTo>
                      <a:pt x="548" y="68"/>
                    </a:lnTo>
                    <a:lnTo>
                      <a:pt x="540" y="60"/>
                    </a:lnTo>
                    <a:lnTo>
                      <a:pt x="533" y="45"/>
                    </a:lnTo>
                    <a:lnTo>
                      <a:pt x="525" y="38"/>
                    </a:lnTo>
                    <a:lnTo>
                      <a:pt x="510" y="30"/>
                    </a:lnTo>
                    <a:lnTo>
                      <a:pt x="510" y="22"/>
                    </a:lnTo>
                    <a:lnTo>
                      <a:pt x="502" y="22"/>
                    </a:lnTo>
                    <a:lnTo>
                      <a:pt x="495" y="30"/>
                    </a:lnTo>
                    <a:lnTo>
                      <a:pt x="495" y="38"/>
                    </a:lnTo>
                    <a:lnTo>
                      <a:pt x="487" y="30"/>
                    </a:lnTo>
                    <a:lnTo>
                      <a:pt x="487" y="22"/>
                    </a:lnTo>
                    <a:lnTo>
                      <a:pt x="487" y="15"/>
                    </a:lnTo>
                    <a:lnTo>
                      <a:pt x="480" y="15"/>
                    </a:lnTo>
                    <a:lnTo>
                      <a:pt x="472" y="15"/>
                    </a:lnTo>
                    <a:lnTo>
                      <a:pt x="457" y="22"/>
                    </a:lnTo>
                    <a:lnTo>
                      <a:pt x="449" y="30"/>
                    </a:lnTo>
                    <a:lnTo>
                      <a:pt x="434" y="30"/>
                    </a:lnTo>
                    <a:lnTo>
                      <a:pt x="411" y="22"/>
                    </a:lnTo>
                    <a:lnTo>
                      <a:pt x="396" y="22"/>
                    </a:lnTo>
                    <a:lnTo>
                      <a:pt x="381" y="15"/>
                    </a:lnTo>
                    <a:lnTo>
                      <a:pt x="373" y="7"/>
                    </a:lnTo>
                    <a:lnTo>
                      <a:pt x="365" y="0"/>
                    </a:lnTo>
                    <a:lnTo>
                      <a:pt x="358" y="0"/>
                    </a:lnTo>
                    <a:lnTo>
                      <a:pt x="350" y="0"/>
                    </a:lnTo>
                    <a:lnTo>
                      <a:pt x="335" y="7"/>
                    </a:lnTo>
                    <a:lnTo>
                      <a:pt x="327" y="22"/>
                    </a:lnTo>
                    <a:lnTo>
                      <a:pt x="320" y="30"/>
                    </a:lnTo>
                    <a:lnTo>
                      <a:pt x="305" y="38"/>
                    </a:lnTo>
                    <a:lnTo>
                      <a:pt x="289" y="45"/>
                    </a:lnTo>
                    <a:lnTo>
                      <a:pt x="282" y="53"/>
                    </a:lnTo>
                    <a:lnTo>
                      <a:pt x="274" y="68"/>
                    </a:lnTo>
                    <a:lnTo>
                      <a:pt x="282" y="68"/>
                    </a:lnTo>
                    <a:lnTo>
                      <a:pt x="289" y="68"/>
                    </a:lnTo>
                    <a:lnTo>
                      <a:pt x="297" y="76"/>
                    </a:lnTo>
                    <a:lnTo>
                      <a:pt x="297" y="83"/>
                    </a:lnTo>
                    <a:lnTo>
                      <a:pt x="297" y="91"/>
                    </a:lnTo>
                    <a:lnTo>
                      <a:pt x="305" y="98"/>
                    </a:lnTo>
                    <a:lnTo>
                      <a:pt x="305" y="106"/>
                    </a:lnTo>
                    <a:lnTo>
                      <a:pt x="305" y="113"/>
                    </a:lnTo>
                    <a:lnTo>
                      <a:pt x="305" y="121"/>
                    </a:lnTo>
                    <a:lnTo>
                      <a:pt x="297" y="129"/>
                    </a:lnTo>
                    <a:lnTo>
                      <a:pt x="297" y="136"/>
                    </a:lnTo>
                    <a:lnTo>
                      <a:pt x="305" y="144"/>
                    </a:lnTo>
                    <a:lnTo>
                      <a:pt x="312" y="151"/>
                    </a:lnTo>
                    <a:lnTo>
                      <a:pt x="312" y="159"/>
                    </a:lnTo>
                    <a:lnTo>
                      <a:pt x="312" y="174"/>
                    </a:lnTo>
                    <a:lnTo>
                      <a:pt x="305" y="182"/>
                    </a:lnTo>
                    <a:lnTo>
                      <a:pt x="305" y="189"/>
                    </a:lnTo>
                    <a:lnTo>
                      <a:pt x="305" y="197"/>
                    </a:lnTo>
                    <a:lnTo>
                      <a:pt x="305" y="212"/>
                    </a:lnTo>
                    <a:lnTo>
                      <a:pt x="305" y="227"/>
                    </a:lnTo>
                    <a:lnTo>
                      <a:pt x="297" y="235"/>
                    </a:lnTo>
                    <a:lnTo>
                      <a:pt x="289" y="243"/>
                    </a:lnTo>
                    <a:lnTo>
                      <a:pt x="274" y="243"/>
                    </a:lnTo>
                    <a:lnTo>
                      <a:pt x="267" y="250"/>
                    </a:lnTo>
                    <a:lnTo>
                      <a:pt x="259" y="243"/>
                    </a:lnTo>
                    <a:lnTo>
                      <a:pt x="251" y="235"/>
                    </a:lnTo>
                    <a:lnTo>
                      <a:pt x="244" y="243"/>
                    </a:lnTo>
                    <a:lnTo>
                      <a:pt x="236" y="235"/>
                    </a:lnTo>
                    <a:lnTo>
                      <a:pt x="228" y="227"/>
                    </a:lnTo>
                    <a:lnTo>
                      <a:pt x="221" y="220"/>
                    </a:lnTo>
                    <a:lnTo>
                      <a:pt x="213" y="205"/>
                    </a:lnTo>
                    <a:lnTo>
                      <a:pt x="206" y="197"/>
                    </a:lnTo>
                    <a:lnTo>
                      <a:pt x="198" y="205"/>
                    </a:lnTo>
                    <a:lnTo>
                      <a:pt x="198" y="212"/>
                    </a:lnTo>
                    <a:lnTo>
                      <a:pt x="183" y="220"/>
                    </a:lnTo>
                    <a:lnTo>
                      <a:pt x="175" y="227"/>
                    </a:lnTo>
                    <a:lnTo>
                      <a:pt x="168" y="227"/>
                    </a:lnTo>
                    <a:lnTo>
                      <a:pt x="160" y="227"/>
                    </a:lnTo>
                    <a:lnTo>
                      <a:pt x="152" y="227"/>
                    </a:lnTo>
                    <a:lnTo>
                      <a:pt x="137" y="220"/>
                    </a:lnTo>
                    <a:lnTo>
                      <a:pt x="130" y="220"/>
                    </a:lnTo>
                    <a:lnTo>
                      <a:pt x="114" y="220"/>
                    </a:lnTo>
                    <a:lnTo>
                      <a:pt x="114" y="227"/>
                    </a:lnTo>
                    <a:lnTo>
                      <a:pt x="107" y="227"/>
                    </a:lnTo>
                    <a:lnTo>
                      <a:pt x="114" y="243"/>
                    </a:lnTo>
                    <a:lnTo>
                      <a:pt x="114" y="250"/>
                    </a:lnTo>
                    <a:lnTo>
                      <a:pt x="122" y="258"/>
                    </a:lnTo>
                    <a:lnTo>
                      <a:pt x="122" y="273"/>
                    </a:lnTo>
                    <a:lnTo>
                      <a:pt x="122" y="288"/>
                    </a:lnTo>
                    <a:lnTo>
                      <a:pt x="130" y="303"/>
                    </a:lnTo>
                    <a:lnTo>
                      <a:pt x="122" y="319"/>
                    </a:lnTo>
                    <a:lnTo>
                      <a:pt x="122" y="326"/>
                    </a:lnTo>
                    <a:lnTo>
                      <a:pt x="114" y="334"/>
                    </a:lnTo>
                    <a:lnTo>
                      <a:pt x="107" y="349"/>
                    </a:lnTo>
                    <a:lnTo>
                      <a:pt x="107" y="364"/>
                    </a:lnTo>
                    <a:lnTo>
                      <a:pt x="107" y="379"/>
                    </a:lnTo>
                    <a:lnTo>
                      <a:pt x="107" y="387"/>
                    </a:lnTo>
                    <a:lnTo>
                      <a:pt x="114" y="395"/>
                    </a:lnTo>
                    <a:lnTo>
                      <a:pt x="122" y="395"/>
                    </a:lnTo>
                    <a:lnTo>
                      <a:pt x="130" y="402"/>
                    </a:lnTo>
                    <a:lnTo>
                      <a:pt x="130" y="417"/>
                    </a:lnTo>
                    <a:lnTo>
                      <a:pt x="130" y="425"/>
                    </a:lnTo>
                    <a:lnTo>
                      <a:pt x="130" y="440"/>
                    </a:lnTo>
                    <a:lnTo>
                      <a:pt x="122" y="448"/>
                    </a:lnTo>
                    <a:lnTo>
                      <a:pt x="114" y="455"/>
                    </a:lnTo>
                    <a:lnTo>
                      <a:pt x="107" y="455"/>
                    </a:lnTo>
                    <a:lnTo>
                      <a:pt x="99" y="463"/>
                    </a:lnTo>
                    <a:lnTo>
                      <a:pt x="92" y="471"/>
                    </a:lnTo>
                    <a:lnTo>
                      <a:pt x="92" y="478"/>
                    </a:lnTo>
                    <a:lnTo>
                      <a:pt x="84" y="486"/>
                    </a:lnTo>
                    <a:lnTo>
                      <a:pt x="76" y="486"/>
                    </a:lnTo>
                    <a:lnTo>
                      <a:pt x="76" y="493"/>
                    </a:lnTo>
                    <a:lnTo>
                      <a:pt x="76" y="501"/>
                    </a:lnTo>
                    <a:lnTo>
                      <a:pt x="69" y="501"/>
                    </a:lnTo>
                    <a:lnTo>
                      <a:pt x="61" y="493"/>
                    </a:lnTo>
                    <a:lnTo>
                      <a:pt x="53" y="486"/>
                    </a:lnTo>
                    <a:lnTo>
                      <a:pt x="38" y="486"/>
                    </a:lnTo>
                    <a:lnTo>
                      <a:pt x="23" y="486"/>
                    </a:lnTo>
                    <a:lnTo>
                      <a:pt x="15" y="486"/>
                    </a:lnTo>
                    <a:lnTo>
                      <a:pt x="8" y="493"/>
                    </a:lnTo>
                    <a:lnTo>
                      <a:pt x="0" y="501"/>
                    </a:lnTo>
                    <a:lnTo>
                      <a:pt x="8" y="509"/>
                    </a:lnTo>
                    <a:lnTo>
                      <a:pt x="15" y="509"/>
                    </a:lnTo>
                    <a:lnTo>
                      <a:pt x="23" y="509"/>
                    </a:lnTo>
                    <a:lnTo>
                      <a:pt x="31" y="509"/>
                    </a:lnTo>
                    <a:lnTo>
                      <a:pt x="46" y="509"/>
                    </a:lnTo>
                    <a:lnTo>
                      <a:pt x="61" y="509"/>
                    </a:lnTo>
                    <a:lnTo>
                      <a:pt x="69" y="516"/>
                    </a:lnTo>
                    <a:lnTo>
                      <a:pt x="76" y="524"/>
                    </a:lnTo>
                    <a:lnTo>
                      <a:pt x="84" y="539"/>
                    </a:lnTo>
                    <a:lnTo>
                      <a:pt x="92" y="539"/>
                    </a:lnTo>
                    <a:lnTo>
                      <a:pt x="84" y="54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33" name="Freeform 1270"/>
              <p:cNvSpPr>
                <a:spLocks/>
              </p:cNvSpPr>
              <p:nvPr/>
            </p:nvSpPr>
            <p:spPr bwMode="auto">
              <a:xfrm>
                <a:off x="7513643" y="3505195"/>
                <a:ext cx="989012" cy="600075"/>
              </a:xfrm>
              <a:custGeom>
                <a:avLst/>
                <a:gdLst>
                  <a:gd name="T0" fmla="*/ 2147483647 w 769"/>
                  <a:gd name="T1" fmla="*/ 2147483647 h 441"/>
                  <a:gd name="T2" fmla="*/ 2147483647 w 769"/>
                  <a:gd name="T3" fmla="*/ 2147483647 h 441"/>
                  <a:gd name="T4" fmla="*/ 2147483647 w 769"/>
                  <a:gd name="T5" fmla="*/ 2147483647 h 441"/>
                  <a:gd name="T6" fmla="*/ 2147483647 w 769"/>
                  <a:gd name="T7" fmla="*/ 2147483647 h 441"/>
                  <a:gd name="T8" fmla="*/ 2147483647 w 769"/>
                  <a:gd name="T9" fmla="*/ 2147483647 h 441"/>
                  <a:gd name="T10" fmla="*/ 2147483647 w 769"/>
                  <a:gd name="T11" fmla="*/ 2147483647 h 441"/>
                  <a:gd name="T12" fmla="*/ 2147483647 w 769"/>
                  <a:gd name="T13" fmla="*/ 2147483647 h 441"/>
                  <a:gd name="T14" fmla="*/ 2147483647 w 769"/>
                  <a:gd name="T15" fmla="*/ 2147483647 h 441"/>
                  <a:gd name="T16" fmla="*/ 0 w 769"/>
                  <a:gd name="T17" fmla="*/ 2147483647 h 441"/>
                  <a:gd name="T18" fmla="*/ 2147483647 w 769"/>
                  <a:gd name="T19" fmla="*/ 2147483647 h 441"/>
                  <a:gd name="T20" fmla="*/ 2147483647 w 769"/>
                  <a:gd name="T21" fmla="*/ 2147483647 h 441"/>
                  <a:gd name="T22" fmla="*/ 2147483647 w 769"/>
                  <a:gd name="T23" fmla="*/ 2147483647 h 441"/>
                  <a:gd name="T24" fmla="*/ 2147483647 w 769"/>
                  <a:gd name="T25" fmla="*/ 2147483647 h 441"/>
                  <a:gd name="T26" fmla="*/ 2147483647 w 769"/>
                  <a:gd name="T27" fmla="*/ 2147483647 h 441"/>
                  <a:gd name="T28" fmla="*/ 2147483647 w 769"/>
                  <a:gd name="T29" fmla="*/ 2147483647 h 441"/>
                  <a:gd name="T30" fmla="*/ 2147483647 w 769"/>
                  <a:gd name="T31" fmla="*/ 2147483647 h 441"/>
                  <a:gd name="T32" fmla="*/ 2147483647 w 769"/>
                  <a:gd name="T33" fmla="*/ 2147483647 h 441"/>
                  <a:gd name="T34" fmla="*/ 2147483647 w 769"/>
                  <a:gd name="T35" fmla="*/ 2147483647 h 441"/>
                  <a:gd name="T36" fmla="*/ 2147483647 w 769"/>
                  <a:gd name="T37" fmla="*/ 2147483647 h 441"/>
                  <a:gd name="T38" fmla="*/ 2147483647 w 769"/>
                  <a:gd name="T39" fmla="*/ 2147483647 h 441"/>
                  <a:gd name="T40" fmla="*/ 2147483647 w 769"/>
                  <a:gd name="T41" fmla="*/ 2147483647 h 441"/>
                  <a:gd name="T42" fmla="*/ 2147483647 w 769"/>
                  <a:gd name="T43" fmla="*/ 2147483647 h 441"/>
                  <a:gd name="T44" fmla="*/ 2147483647 w 769"/>
                  <a:gd name="T45" fmla="*/ 2147483647 h 441"/>
                  <a:gd name="T46" fmla="*/ 2147483647 w 769"/>
                  <a:gd name="T47" fmla="*/ 2147483647 h 441"/>
                  <a:gd name="T48" fmla="*/ 2147483647 w 769"/>
                  <a:gd name="T49" fmla="*/ 2147483647 h 441"/>
                  <a:gd name="T50" fmla="*/ 2147483647 w 769"/>
                  <a:gd name="T51" fmla="*/ 2147483647 h 441"/>
                  <a:gd name="T52" fmla="*/ 2147483647 w 769"/>
                  <a:gd name="T53" fmla="*/ 2147483647 h 441"/>
                  <a:gd name="T54" fmla="*/ 2147483647 w 769"/>
                  <a:gd name="T55" fmla="*/ 2147483647 h 441"/>
                  <a:gd name="T56" fmla="*/ 2147483647 w 769"/>
                  <a:gd name="T57" fmla="*/ 2147483647 h 441"/>
                  <a:gd name="T58" fmla="*/ 2147483647 w 769"/>
                  <a:gd name="T59" fmla="*/ 2147483647 h 441"/>
                  <a:gd name="T60" fmla="*/ 2147483647 w 769"/>
                  <a:gd name="T61" fmla="*/ 2147483647 h 441"/>
                  <a:gd name="T62" fmla="*/ 2147483647 w 769"/>
                  <a:gd name="T63" fmla="*/ 2147483647 h 441"/>
                  <a:gd name="T64" fmla="*/ 2147483647 w 769"/>
                  <a:gd name="T65" fmla="*/ 2147483647 h 441"/>
                  <a:gd name="T66" fmla="*/ 2147483647 w 769"/>
                  <a:gd name="T67" fmla="*/ 2147483647 h 441"/>
                  <a:gd name="T68" fmla="*/ 2147483647 w 769"/>
                  <a:gd name="T69" fmla="*/ 2147483647 h 441"/>
                  <a:gd name="T70" fmla="*/ 2147483647 w 769"/>
                  <a:gd name="T71" fmla="*/ 2147483647 h 441"/>
                  <a:gd name="T72" fmla="*/ 2147483647 w 769"/>
                  <a:gd name="T73" fmla="*/ 2147483647 h 441"/>
                  <a:gd name="T74" fmla="*/ 2147483647 w 769"/>
                  <a:gd name="T75" fmla="*/ 2147483647 h 441"/>
                  <a:gd name="T76" fmla="*/ 2147483647 w 769"/>
                  <a:gd name="T77" fmla="*/ 2147483647 h 441"/>
                  <a:gd name="T78" fmla="*/ 2147483647 w 769"/>
                  <a:gd name="T79" fmla="*/ 2147483647 h 441"/>
                  <a:gd name="T80" fmla="*/ 2147483647 w 769"/>
                  <a:gd name="T81" fmla="*/ 2147483647 h 441"/>
                  <a:gd name="T82" fmla="*/ 2147483647 w 769"/>
                  <a:gd name="T83" fmla="*/ 2147483647 h 441"/>
                  <a:gd name="T84" fmla="*/ 2147483647 w 769"/>
                  <a:gd name="T85" fmla="*/ 2147483647 h 441"/>
                  <a:gd name="T86" fmla="*/ 2147483647 w 769"/>
                  <a:gd name="T87" fmla="*/ 2147483647 h 441"/>
                  <a:gd name="T88" fmla="*/ 2147483647 w 769"/>
                  <a:gd name="T89" fmla="*/ 2147483647 h 441"/>
                  <a:gd name="T90" fmla="*/ 2147483647 w 769"/>
                  <a:gd name="T91" fmla="*/ 2147483647 h 441"/>
                  <a:gd name="T92" fmla="*/ 2147483647 w 769"/>
                  <a:gd name="T93" fmla="*/ 2147483647 h 441"/>
                  <a:gd name="T94" fmla="*/ 2147483647 w 769"/>
                  <a:gd name="T95" fmla="*/ 2147483647 h 441"/>
                  <a:gd name="T96" fmla="*/ 2147483647 w 769"/>
                  <a:gd name="T97" fmla="*/ 2147483647 h 441"/>
                  <a:gd name="T98" fmla="*/ 2147483647 w 769"/>
                  <a:gd name="T99" fmla="*/ 2147483647 h 441"/>
                  <a:gd name="T100" fmla="*/ 2147483647 w 769"/>
                  <a:gd name="T101" fmla="*/ 2147483647 h 441"/>
                  <a:gd name="T102" fmla="*/ 2147483647 w 769"/>
                  <a:gd name="T103" fmla="*/ 2147483647 h 441"/>
                  <a:gd name="T104" fmla="*/ 2147483647 w 769"/>
                  <a:gd name="T105" fmla="*/ 2147483647 h 441"/>
                  <a:gd name="T106" fmla="*/ 2147483647 w 769"/>
                  <a:gd name="T107" fmla="*/ 2147483647 h 44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769"/>
                  <a:gd name="T163" fmla="*/ 0 h 441"/>
                  <a:gd name="T164" fmla="*/ 769 w 769"/>
                  <a:gd name="T165" fmla="*/ 441 h 44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769" h="441">
                    <a:moveTo>
                      <a:pt x="92" y="99"/>
                    </a:moveTo>
                    <a:lnTo>
                      <a:pt x="99" y="114"/>
                    </a:lnTo>
                    <a:lnTo>
                      <a:pt x="107" y="122"/>
                    </a:lnTo>
                    <a:lnTo>
                      <a:pt x="115" y="137"/>
                    </a:lnTo>
                    <a:lnTo>
                      <a:pt x="122" y="145"/>
                    </a:lnTo>
                    <a:lnTo>
                      <a:pt x="137" y="160"/>
                    </a:lnTo>
                    <a:lnTo>
                      <a:pt x="137" y="167"/>
                    </a:lnTo>
                    <a:lnTo>
                      <a:pt x="137" y="175"/>
                    </a:lnTo>
                    <a:lnTo>
                      <a:pt x="137" y="183"/>
                    </a:lnTo>
                    <a:lnTo>
                      <a:pt x="130" y="190"/>
                    </a:lnTo>
                    <a:lnTo>
                      <a:pt x="122" y="198"/>
                    </a:lnTo>
                    <a:lnTo>
                      <a:pt x="115" y="198"/>
                    </a:lnTo>
                    <a:lnTo>
                      <a:pt x="107" y="205"/>
                    </a:lnTo>
                    <a:lnTo>
                      <a:pt x="99" y="213"/>
                    </a:lnTo>
                    <a:lnTo>
                      <a:pt x="92" y="213"/>
                    </a:lnTo>
                    <a:lnTo>
                      <a:pt x="84" y="213"/>
                    </a:lnTo>
                    <a:lnTo>
                      <a:pt x="84" y="205"/>
                    </a:lnTo>
                    <a:lnTo>
                      <a:pt x="76" y="205"/>
                    </a:lnTo>
                    <a:lnTo>
                      <a:pt x="69" y="205"/>
                    </a:lnTo>
                    <a:lnTo>
                      <a:pt x="61" y="205"/>
                    </a:lnTo>
                    <a:lnTo>
                      <a:pt x="61" y="221"/>
                    </a:lnTo>
                    <a:lnTo>
                      <a:pt x="54" y="228"/>
                    </a:lnTo>
                    <a:lnTo>
                      <a:pt x="61" y="236"/>
                    </a:lnTo>
                    <a:lnTo>
                      <a:pt x="76" y="236"/>
                    </a:lnTo>
                    <a:lnTo>
                      <a:pt x="76" y="251"/>
                    </a:lnTo>
                    <a:lnTo>
                      <a:pt x="84" y="266"/>
                    </a:lnTo>
                    <a:lnTo>
                      <a:pt x="84" y="274"/>
                    </a:lnTo>
                    <a:lnTo>
                      <a:pt x="76" y="281"/>
                    </a:lnTo>
                    <a:lnTo>
                      <a:pt x="76" y="289"/>
                    </a:lnTo>
                    <a:lnTo>
                      <a:pt x="69" y="296"/>
                    </a:lnTo>
                    <a:lnTo>
                      <a:pt x="69" y="312"/>
                    </a:lnTo>
                    <a:lnTo>
                      <a:pt x="69" y="319"/>
                    </a:lnTo>
                    <a:lnTo>
                      <a:pt x="76" y="327"/>
                    </a:lnTo>
                    <a:lnTo>
                      <a:pt x="76" y="334"/>
                    </a:lnTo>
                    <a:lnTo>
                      <a:pt x="69" y="342"/>
                    </a:lnTo>
                    <a:lnTo>
                      <a:pt x="61" y="350"/>
                    </a:lnTo>
                    <a:lnTo>
                      <a:pt x="54" y="350"/>
                    </a:lnTo>
                    <a:lnTo>
                      <a:pt x="54" y="365"/>
                    </a:lnTo>
                    <a:lnTo>
                      <a:pt x="54" y="372"/>
                    </a:lnTo>
                    <a:lnTo>
                      <a:pt x="38" y="388"/>
                    </a:lnTo>
                    <a:lnTo>
                      <a:pt x="31" y="395"/>
                    </a:lnTo>
                    <a:lnTo>
                      <a:pt x="31" y="410"/>
                    </a:lnTo>
                    <a:lnTo>
                      <a:pt x="23" y="410"/>
                    </a:lnTo>
                    <a:lnTo>
                      <a:pt x="16" y="426"/>
                    </a:lnTo>
                    <a:lnTo>
                      <a:pt x="0" y="433"/>
                    </a:lnTo>
                    <a:lnTo>
                      <a:pt x="0" y="441"/>
                    </a:lnTo>
                    <a:lnTo>
                      <a:pt x="8" y="441"/>
                    </a:lnTo>
                    <a:lnTo>
                      <a:pt x="16" y="441"/>
                    </a:lnTo>
                    <a:lnTo>
                      <a:pt x="23" y="433"/>
                    </a:lnTo>
                    <a:lnTo>
                      <a:pt x="31" y="426"/>
                    </a:lnTo>
                    <a:lnTo>
                      <a:pt x="38" y="426"/>
                    </a:lnTo>
                    <a:lnTo>
                      <a:pt x="46" y="426"/>
                    </a:lnTo>
                    <a:lnTo>
                      <a:pt x="54" y="433"/>
                    </a:lnTo>
                    <a:lnTo>
                      <a:pt x="61" y="441"/>
                    </a:lnTo>
                    <a:lnTo>
                      <a:pt x="76" y="441"/>
                    </a:lnTo>
                    <a:lnTo>
                      <a:pt x="84" y="441"/>
                    </a:lnTo>
                    <a:lnTo>
                      <a:pt x="92" y="441"/>
                    </a:lnTo>
                    <a:lnTo>
                      <a:pt x="99" y="433"/>
                    </a:lnTo>
                    <a:lnTo>
                      <a:pt x="107" y="433"/>
                    </a:lnTo>
                    <a:lnTo>
                      <a:pt x="107" y="441"/>
                    </a:lnTo>
                    <a:lnTo>
                      <a:pt x="115" y="441"/>
                    </a:lnTo>
                    <a:lnTo>
                      <a:pt x="122" y="441"/>
                    </a:lnTo>
                    <a:lnTo>
                      <a:pt x="130" y="433"/>
                    </a:lnTo>
                    <a:lnTo>
                      <a:pt x="137" y="433"/>
                    </a:lnTo>
                    <a:lnTo>
                      <a:pt x="137" y="426"/>
                    </a:lnTo>
                    <a:lnTo>
                      <a:pt x="145" y="426"/>
                    </a:lnTo>
                    <a:lnTo>
                      <a:pt x="153" y="426"/>
                    </a:lnTo>
                    <a:lnTo>
                      <a:pt x="168" y="426"/>
                    </a:lnTo>
                    <a:lnTo>
                      <a:pt x="175" y="426"/>
                    </a:lnTo>
                    <a:lnTo>
                      <a:pt x="183" y="418"/>
                    </a:lnTo>
                    <a:lnTo>
                      <a:pt x="191" y="418"/>
                    </a:lnTo>
                    <a:lnTo>
                      <a:pt x="206" y="418"/>
                    </a:lnTo>
                    <a:lnTo>
                      <a:pt x="213" y="418"/>
                    </a:lnTo>
                    <a:lnTo>
                      <a:pt x="221" y="418"/>
                    </a:lnTo>
                    <a:lnTo>
                      <a:pt x="229" y="410"/>
                    </a:lnTo>
                    <a:lnTo>
                      <a:pt x="236" y="410"/>
                    </a:lnTo>
                    <a:lnTo>
                      <a:pt x="251" y="395"/>
                    </a:lnTo>
                    <a:lnTo>
                      <a:pt x="259" y="388"/>
                    </a:lnTo>
                    <a:lnTo>
                      <a:pt x="267" y="388"/>
                    </a:lnTo>
                    <a:lnTo>
                      <a:pt x="274" y="380"/>
                    </a:lnTo>
                    <a:lnTo>
                      <a:pt x="282" y="380"/>
                    </a:lnTo>
                    <a:lnTo>
                      <a:pt x="297" y="372"/>
                    </a:lnTo>
                    <a:lnTo>
                      <a:pt x="305" y="372"/>
                    </a:lnTo>
                    <a:lnTo>
                      <a:pt x="312" y="365"/>
                    </a:lnTo>
                    <a:lnTo>
                      <a:pt x="320" y="357"/>
                    </a:lnTo>
                    <a:lnTo>
                      <a:pt x="328" y="350"/>
                    </a:lnTo>
                    <a:lnTo>
                      <a:pt x="335" y="350"/>
                    </a:lnTo>
                    <a:lnTo>
                      <a:pt x="350" y="350"/>
                    </a:lnTo>
                    <a:lnTo>
                      <a:pt x="358" y="350"/>
                    </a:lnTo>
                    <a:lnTo>
                      <a:pt x="358" y="357"/>
                    </a:lnTo>
                    <a:lnTo>
                      <a:pt x="358" y="365"/>
                    </a:lnTo>
                    <a:lnTo>
                      <a:pt x="373" y="365"/>
                    </a:lnTo>
                    <a:lnTo>
                      <a:pt x="381" y="350"/>
                    </a:lnTo>
                    <a:lnTo>
                      <a:pt x="396" y="342"/>
                    </a:lnTo>
                    <a:lnTo>
                      <a:pt x="411" y="350"/>
                    </a:lnTo>
                    <a:lnTo>
                      <a:pt x="426" y="357"/>
                    </a:lnTo>
                    <a:lnTo>
                      <a:pt x="434" y="357"/>
                    </a:lnTo>
                    <a:lnTo>
                      <a:pt x="442" y="357"/>
                    </a:lnTo>
                    <a:lnTo>
                      <a:pt x="457" y="350"/>
                    </a:lnTo>
                    <a:lnTo>
                      <a:pt x="464" y="342"/>
                    </a:lnTo>
                    <a:lnTo>
                      <a:pt x="472" y="342"/>
                    </a:lnTo>
                    <a:lnTo>
                      <a:pt x="480" y="342"/>
                    </a:lnTo>
                    <a:lnTo>
                      <a:pt x="487" y="342"/>
                    </a:lnTo>
                    <a:lnTo>
                      <a:pt x="503" y="334"/>
                    </a:lnTo>
                    <a:lnTo>
                      <a:pt x="503" y="327"/>
                    </a:lnTo>
                    <a:lnTo>
                      <a:pt x="510" y="327"/>
                    </a:lnTo>
                    <a:lnTo>
                      <a:pt x="518" y="334"/>
                    </a:lnTo>
                    <a:lnTo>
                      <a:pt x="525" y="334"/>
                    </a:lnTo>
                    <a:lnTo>
                      <a:pt x="533" y="334"/>
                    </a:lnTo>
                    <a:lnTo>
                      <a:pt x="541" y="334"/>
                    </a:lnTo>
                    <a:lnTo>
                      <a:pt x="548" y="327"/>
                    </a:lnTo>
                    <a:lnTo>
                      <a:pt x="556" y="319"/>
                    </a:lnTo>
                    <a:lnTo>
                      <a:pt x="556" y="312"/>
                    </a:lnTo>
                    <a:lnTo>
                      <a:pt x="556" y="304"/>
                    </a:lnTo>
                    <a:lnTo>
                      <a:pt x="563" y="296"/>
                    </a:lnTo>
                    <a:lnTo>
                      <a:pt x="571" y="296"/>
                    </a:lnTo>
                    <a:lnTo>
                      <a:pt x="579" y="296"/>
                    </a:lnTo>
                    <a:lnTo>
                      <a:pt x="579" y="304"/>
                    </a:lnTo>
                    <a:lnTo>
                      <a:pt x="586" y="304"/>
                    </a:lnTo>
                    <a:lnTo>
                      <a:pt x="601" y="296"/>
                    </a:lnTo>
                    <a:lnTo>
                      <a:pt x="609" y="281"/>
                    </a:lnTo>
                    <a:lnTo>
                      <a:pt x="624" y="274"/>
                    </a:lnTo>
                    <a:lnTo>
                      <a:pt x="632" y="266"/>
                    </a:lnTo>
                    <a:lnTo>
                      <a:pt x="639" y="258"/>
                    </a:lnTo>
                    <a:lnTo>
                      <a:pt x="647" y="251"/>
                    </a:lnTo>
                    <a:lnTo>
                      <a:pt x="655" y="251"/>
                    </a:lnTo>
                    <a:lnTo>
                      <a:pt x="655" y="236"/>
                    </a:lnTo>
                    <a:lnTo>
                      <a:pt x="647" y="228"/>
                    </a:lnTo>
                    <a:lnTo>
                      <a:pt x="632" y="228"/>
                    </a:lnTo>
                    <a:lnTo>
                      <a:pt x="617" y="228"/>
                    </a:lnTo>
                    <a:lnTo>
                      <a:pt x="609" y="228"/>
                    </a:lnTo>
                    <a:lnTo>
                      <a:pt x="601" y="228"/>
                    </a:lnTo>
                    <a:lnTo>
                      <a:pt x="594" y="221"/>
                    </a:lnTo>
                    <a:lnTo>
                      <a:pt x="594" y="213"/>
                    </a:lnTo>
                    <a:lnTo>
                      <a:pt x="594" y="205"/>
                    </a:lnTo>
                    <a:lnTo>
                      <a:pt x="594" y="198"/>
                    </a:lnTo>
                    <a:lnTo>
                      <a:pt x="601" y="190"/>
                    </a:lnTo>
                    <a:lnTo>
                      <a:pt x="609" y="190"/>
                    </a:lnTo>
                    <a:lnTo>
                      <a:pt x="617" y="198"/>
                    </a:lnTo>
                    <a:lnTo>
                      <a:pt x="632" y="198"/>
                    </a:lnTo>
                    <a:lnTo>
                      <a:pt x="647" y="198"/>
                    </a:lnTo>
                    <a:lnTo>
                      <a:pt x="662" y="205"/>
                    </a:lnTo>
                    <a:lnTo>
                      <a:pt x="670" y="205"/>
                    </a:lnTo>
                    <a:lnTo>
                      <a:pt x="670" y="198"/>
                    </a:lnTo>
                    <a:lnTo>
                      <a:pt x="662" y="190"/>
                    </a:lnTo>
                    <a:lnTo>
                      <a:pt x="662" y="183"/>
                    </a:lnTo>
                    <a:lnTo>
                      <a:pt x="655" y="183"/>
                    </a:lnTo>
                    <a:lnTo>
                      <a:pt x="662" y="175"/>
                    </a:lnTo>
                    <a:lnTo>
                      <a:pt x="677" y="167"/>
                    </a:lnTo>
                    <a:lnTo>
                      <a:pt x="685" y="167"/>
                    </a:lnTo>
                    <a:lnTo>
                      <a:pt x="693" y="167"/>
                    </a:lnTo>
                    <a:lnTo>
                      <a:pt x="700" y="167"/>
                    </a:lnTo>
                    <a:lnTo>
                      <a:pt x="700" y="175"/>
                    </a:lnTo>
                    <a:lnTo>
                      <a:pt x="700" y="183"/>
                    </a:lnTo>
                    <a:lnTo>
                      <a:pt x="700" y="190"/>
                    </a:lnTo>
                    <a:lnTo>
                      <a:pt x="708" y="198"/>
                    </a:lnTo>
                    <a:lnTo>
                      <a:pt x="716" y="198"/>
                    </a:lnTo>
                    <a:lnTo>
                      <a:pt x="731" y="198"/>
                    </a:lnTo>
                    <a:lnTo>
                      <a:pt x="738" y="205"/>
                    </a:lnTo>
                    <a:lnTo>
                      <a:pt x="754" y="198"/>
                    </a:lnTo>
                    <a:lnTo>
                      <a:pt x="761" y="198"/>
                    </a:lnTo>
                    <a:lnTo>
                      <a:pt x="769" y="190"/>
                    </a:lnTo>
                    <a:lnTo>
                      <a:pt x="769" y="183"/>
                    </a:lnTo>
                    <a:lnTo>
                      <a:pt x="769" y="175"/>
                    </a:lnTo>
                    <a:lnTo>
                      <a:pt x="761" y="160"/>
                    </a:lnTo>
                    <a:lnTo>
                      <a:pt x="761" y="152"/>
                    </a:lnTo>
                    <a:lnTo>
                      <a:pt x="754" y="152"/>
                    </a:lnTo>
                    <a:lnTo>
                      <a:pt x="746" y="145"/>
                    </a:lnTo>
                    <a:lnTo>
                      <a:pt x="731" y="137"/>
                    </a:lnTo>
                    <a:lnTo>
                      <a:pt x="716" y="129"/>
                    </a:lnTo>
                    <a:lnTo>
                      <a:pt x="700" y="114"/>
                    </a:lnTo>
                    <a:lnTo>
                      <a:pt x="693" y="99"/>
                    </a:lnTo>
                    <a:lnTo>
                      <a:pt x="685" y="91"/>
                    </a:lnTo>
                    <a:lnTo>
                      <a:pt x="670" y="91"/>
                    </a:lnTo>
                    <a:lnTo>
                      <a:pt x="662" y="84"/>
                    </a:lnTo>
                    <a:lnTo>
                      <a:pt x="655" y="84"/>
                    </a:lnTo>
                    <a:lnTo>
                      <a:pt x="639" y="76"/>
                    </a:lnTo>
                    <a:lnTo>
                      <a:pt x="639" y="61"/>
                    </a:lnTo>
                    <a:lnTo>
                      <a:pt x="639" y="53"/>
                    </a:lnTo>
                    <a:lnTo>
                      <a:pt x="639" y="38"/>
                    </a:lnTo>
                    <a:lnTo>
                      <a:pt x="632" y="38"/>
                    </a:lnTo>
                    <a:lnTo>
                      <a:pt x="624" y="38"/>
                    </a:lnTo>
                    <a:lnTo>
                      <a:pt x="624" y="31"/>
                    </a:lnTo>
                    <a:lnTo>
                      <a:pt x="617" y="23"/>
                    </a:lnTo>
                    <a:lnTo>
                      <a:pt x="617" y="8"/>
                    </a:lnTo>
                    <a:lnTo>
                      <a:pt x="609" y="8"/>
                    </a:lnTo>
                    <a:lnTo>
                      <a:pt x="601" y="0"/>
                    </a:lnTo>
                    <a:lnTo>
                      <a:pt x="594" y="0"/>
                    </a:lnTo>
                    <a:lnTo>
                      <a:pt x="586" y="0"/>
                    </a:lnTo>
                    <a:lnTo>
                      <a:pt x="579" y="8"/>
                    </a:lnTo>
                    <a:lnTo>
                      <a:pt x="571" y="23"/>
                    </a:lnTo>
                    <a:lnTo>
                      <a:pt x="579" y="23"/>
                    </a:lnTo>
                    <a:lnTo>
                      <a:pt x="586" y="31"/>
                    </a:lnTo>
                    <a:lnTo>
                      <a:pt x="579" y="46"/>
                    </a:lnTo>
                    <a:lnTo>
                      <a:pt x="571" y="53"/>
                    </a:lnTo>
                    <a:lnTo>
                      <a:pt x="563" y="61"/>
                    </a:lnTo>
                    <a:lnTo>
                      <a:pt x="556" y="69"/>
                    </a:lnTo>
                    <a:lnTo>
                      <a:pt x="556" y="76"/>
                    </a:lnTo>
                    <a:lnTo>
                      <a:pt x="556" y="84"/>
                    </a:lnTo>
                    <a:lnTo>
                      <a:pt x="556" y="91"/>
                    </a:lnTo>
                    <a:lnTo>
                      <a:pt x="548" y="99"/>
                    </a:lnTo>
                    <a:lnTo>
                      <a:pt x="541" y="99"/>
                    </a:lnTo>
                    <a:lnTo>
                      <a:pt x="533" y="99"/>
                    </a:lnTo>
                    <a:lnTo>
                      <a:pt x="525" y="91"/>
                    </a:lnTo>
                    <a:lnTo>
                      <a:pt x="518" y="91"/>
                    </a:lnTo>
                    <a:lnTo>
                      <a:pt x="510" y="84"/>
                    </a:lnTo>
                    <a:lnTo>
                      <a:pt x="510" y="76"/>
                    </a:lnTo>
                    <a:lnTo>
                      <a:pt x="510" y="61"/>
                    </a:lnTo>
                    <a:lnTo>
                      <a:pt x="510" y="53"/>
                    </a:lnTo>
                    <a:lnTo>
                      <a:pt x="510" y="46"/>
                    </a:lnTo>
                    <a:lnTo>
                      <a:pt x="503" y="38"/>
                    </a:lnTo>
                    <a:lnTo>
                      <a:pt x="495" y="38"/>
                    </a:lnTo>
                    <a:lnTo>
                      <a:pt x="487" y="31"/>
                    </a:lnTo>
                    <a:lnTo>
                      <a:pt x="487" y="23"/>
                    </a:lnTo>
                    <a:lnTo>
                      <a:pt x="480" y="23"/>
                    </a:lnTo>
                    <a:lnTo>
                      <a:pt x="480" y="31"/>
                    </a:lnTo>
                    <a:lnTo>
                      <a:pt x="464" y="31"/>
                    </a:lnTo>
                    <a:lnTo>
                      <a:pt x="457" y="38"/>
                    </a:lnTo>
                    <a:lnTo>
                      <a:pt x="449" y="53"/>
                    </a:lnTo>
                    <a:lnTo>
                      <a:pt x="457" y="53"/>
                    </a:lnTo>
                    <a:lnTo>
                      <a:pt x="457" y="61"/>
                    </a:lnTo>
                    <a:lnTo>
                      <a:pt x="457" y="69"/>
                    </a:lnTo>
                    <a:lnTo>
                      <a:pt x="457" y="84"/>
                    </a:lnTo>
                    <a:lnTo>
                      <a:pt x="449" y="91"/>
                    </a:lnTo>
                    <a:lnTo>
                      <a:pt x="442" y="91"/>
                    </a:lnTo>
                    <a:lnTo>
                      <a:pt x="434" y="91"/>
                    </a:lnTo>
                    <a:lnTo>
                      <a:pt x="426" y="91"/>
                    </a:lnTo>
                    <a:lnTo>
                      <a:pt x="419" y="84"/>
                    </a:lnTo>
                    <a:lnTo>
                      <a:pt x="411" y="76"/>
                    </a:lnTo>
                    <a:lnTo>
                      <a:pt x="404" y="69"/>
                    </a:lnTo>
                    <a:lnTo>
                      <a:pt x="396" y="61"/>
                    </a:lnTo>
                    <a:lnTo>
                      <a:pt x="396" y="46"/>
                    </a:lnTo>
                    <a:lnTo>
                      <a:pt x="388" y="38"/>
                    </a:lnTo>
                    <a:lnTo>
                      <a:pt x="388" y="31"/>
                    </a:lnTo>
                    <a:lnTo>
                      <a:pt x="373" y="31"/>
                    </a:lnTo>
                    <a:lnTo>
                      <a:pt x="366" y="31"/>
                    </a:lnTo>
                    <a:lnTo>
                      <a:pt x="358" y="31"/>
                    </a:lnTo>
                    <a:lnTo>
                      <a:pt x="358" y="23"/>
                    </a:lnTo>
                    <a:lnTo>
                      <a:pt x="350" y="15"/>
                    </a:lnTo>
                    <a:lnTo>
                      <a:pt x="343" y="23"/>
                    </a:lnTo>
                    <a:lnTo>
                      <a:pt x="343" y="31"/>
                    </a:lnTo>
                    <a:lnTo>
                      <a:pt x="335" y="38"/>
                    </a:lnTo>
                    <a:lnTo>
                      <a:pt x="320" y="38"/>
                    </a:lnTo>
                    <a:lnTo>
                      <a:pt x="312" y="46"/>
                    </a:lnTo>
                    <a:lnTo>
                      <a:pt x="297" y="46"/>
                    </a:lnTo>
                    <a:lnTo>
                      <a:pt x="297" y="53"/>
                    </a:lnTo>
                    <a:lnTo>
                      <a:pt x="290" y="61"/>
                    </a:lnTo>
                    <a:lnTo>
                      <a:pt x="290" y="69"/>
                    </a:lnTo>
                    <a:lnTo>
                      <a:pt x="282" y="76"/>
                    </a:lnTo>
                    <a:lnTo>
                      <a:pt x="274" y="84"/>
                    </a:lnTo>
                    <a:lnTo>
                      <a:pt x="267" y="91"/>
                    </a:lnTo>
                    <a:lnTo>
                      <a:pt x="259" y="91"/>
                    </a:lnTo>
                    <a:lnTo>
                      <a:pt x="244" y="91"/>
                    </a:lnTo>
                    <a:lnTo>
                      <a:pt x="236" y="91"/>
                    </a:lnTo>
                    <a:lnTo>
                      <a:pt x="221" y="91"/>
                    </a:lnTo>
                    <a:lnTo>
                      <a:pt x="213" y="91"/>
                    </a:lnTo>
                    <a:lnTo>
                      <a:pt x="206" y="91"/>
                    </a:lnTo>
                    <a:lnTo>
                      <a:pt x="198" y="76"/>
                    </a:lnTo>
                    <a:lnTo>
                      <a:pt x="198" y="69"/>
                    </a:lnTo>
                    <a:lnTo>
                      <a:pt x="191" y="61"/>
                    </a:lnTo>
                    <a:lnTo>
                      <a:pt x="183" y="69"/>
                    </a:lnTo>
                    <a:lnTo>
                      <a:pt x="183" y="76"/>
                    </a:lnTo>
                    <a:lnTo>
                      <a:pt x="175" y="84"/>
                    </a:lnTo>
                    <a:lnTo>
                      <a:pt x="168" y="84"/>
                    </a:lnTo>
                    <a:lnTo>
                      <a:pt x="153" y="84"/>
                    </a:lnTo>
                    <a:lnTo>
                      <a:pt x="145" y="84"/>
                    </a:lnTo>
                    <a:lnTo>
                      <a:pt x="130" y="84"/>
                    </a:lnTo>
                    <a:lnTo>
                      <a:pt x="122" y="91"/>
                    </a:lnTo>
                    <a:lnTo>
                      <a:pt x="115" y="91"/>
                    </a:lnTo>
                    <a:lnTo>
                      <a:pt x="99" y="99"/>
                    </a:lnTo>
                    <a:lnTo>
                      <a:pt x="92" y="99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34" name="Freeform 1276"/>
              <p:cNvSpPr>
                <a:spLocks/>
              </p:cNvSpPr>
              <p:nvPr/>
            </p:nvSpPr>
            <p:spPr bwMode="auto">
              <a:xfrm>
                <a:off x="8296280" y="4206870"/>
                <a:ext cx="739775" cy="1247773"/>
              </a:xfrm>
              <a:custGeom>
                <a:avLst/>
                <a:gdLst>
                  <a:gd name="T0" fmla="*/ 0 w 578"/>
                  <a:gd name="T1" fmla="*/ 2147483647 h 919"/>
                  <a:gd name="T2" fmla="*/ 2147483647 w 578"/>
                  <a:gd name="T3" fmla="*/ 2147483647 h 919"/>
                  <a:gd name="T4" fmla="*/ 2147483647 w 578"/>
                  <a:gd name="T5" fmla="*/ 2147483647 h 919"/>
                  <a:gd name="T6" fmla="*/ 2147483647 w 578"/>
                  <a:gd name="T7" fmla="*/ 2147483647 h 919"/>
                  <a:gd name="T8" fmla="*/ 2147483647 w 578"/>
                  <a:gd name="T9" fmla="*/ 2147483647 h 919"/>
                  <a:gd name="T10" fmla="*/ 2147483647 w 578"/>
                  <a:gd name="T11" fmla="*/ 2147483647 h 919"/>
                  <a:gd name="T12" fmla="*/ 2147483647 w 578"/>
                  <a:gd name="T13" fmla="*/ 2147483647 h 919"/>
                  <a:gd name="T14" fmla="*/ 2147483647 w 578"/>
                  <a:gd name="T15" fmla="*/ 2147483647 h 919"/>
                  <a:gd name="T16" fmla="*/ 2147483647 w 578"/>
                  <a:gd name="T17" fmla="*/ 2147483647 h 919"/>
                  <a:gd name="T18" fmla="*/ 2147483647 w 578"/>
                  <a:gd name="T19" fmla="*/ 2147483647 h 919"/>
                  <a:gd name="T20" fmla="*/ 2147483647 w 578"/>
                  <a:gd name="T21" fmla="*/ 2147483647 h 919"/>
                  <a:gd name="T22" fmla="*/ 2147483647 w 578"/>
                  <a:gd name="T23" fmla="*/ 2147483647 h 919"/>
                  <a:gd name="T24" fmla="*/ 2147483647 w 578"/>
                  <a:gd name="T25" fmla="*/ 2147483647 h 919"/>
                  <a:gd name="T26" fmla="*/ 2147483647 w 578"/>
                  <a:gd name="T27" fmla="*/ 2147483647 h 919"/>
                  <a:gd name="T28" fmla="*/ 2147483647 w 578"/>
                  <a:gd name="T29" fmla="*/ 2147483647 h 919"/>
                  <a:gd name="T30" fmla="*/ 2147483647 w 578"/>
                  <a:gd name="T31" fmla="*/ 2147483647 h 919"/>
                  <a:gd name="T32" fmla="*/ 2147483647 w 578"/>
                  <a:gd name="T33" fmla="*/ 2147483647 h 919"/>
                  <a:gd name="T34" fmla="*/ 2147483647 w 578"/>
                  <a:gd name="T35" fmla="*/ 2147483647 h 919"/>
                  <a:gd name="T36" fmla="*/ 2147483647 w 578"/>
                  <a:gd name="T37" fmla="*/ 2147483647 h 919"/>
                  <a:gd name="T38" fmla="*/ 2147483647 w 578"/>
                  <a:gd name="T39" fmla="*/ 2147483647 h 919"/>
                  <a:gd name="T40" fmla="*/ 2147483647 w 578"/>
                  <a:gd name="T41" fmla="*/ 2147483647 h 919"/>
                  <a:gd name="T42" fmla="*/ 2147483647 w 578"/>
                  <a:gd name="T43" fmla="*/ 2147483647 h 919"/>
                  <a:gd name="T44" fmla="*/ 2147483647 w 578"/>
                  <a:gd name="T45" fmla="*/ 2147483647 h 919"/>
                  <a:gd name="T46" fmla="*/ 2147483647 w 578"/>
                  <a:gd name="T47" fmla="*/ 2147483647 h 919"/>
                  <a:gd name="T48" fmla="*/ 2147483647 w 578"/>
                  <a:gd name="T49" fmla="*/ 2147483647 h 919"/>
                  <a:gd name="T50" fmla="*/ 2147483647 w 578"/>
                  <a:gd name="T51" fmla="*/ 2147483647 h 919"/>
                  <a:gd name="T52" fmla="*/ 2147483647 w 578"/>
                  <a:gd name="T53" fmla="*/ 2147483647 h 919"/>
                  <a:gd name="T54" fmla="*/ 2147483647 w 578"/>
                  <a:gd name="T55" fmla="*/ 2147483647 h 919"/>
                  <a:gd name="T56" fmla="*/ 2147483647 w 578"/>
                  <a:gd name="T57" fmla="*/ 2147483647 h 919"/>
                  <a:gd name="T58" fmla="*/ 2147483647 w 578"/>
                  <a:gd name="T59" fmla="*/ 2147483647 h 919"/>
                  <a:gd name="T60" fmla="*/ 2147483647 w 578"/>
                  <a:gd name="T61" fmla="*/ 2147483647 h 919"/>
                  <a:gd name="T62" fmla="*/ 2147483647 w 578"/>
                  <a:gd name="T63" fmla="*/ 2147483647 h 919"/>
                  <a:gd name="T64" fmla="*/ 2147483647 w 578"/>
                  <a:gd name="T65" fmla="*/ 2147483647 h 919"/>
                  <a:gd name="T66" fmla="*/ 2147483647 w 578"/>
                  <a:gd name="T67" fmla="*/ 2147483647 h 919"/>
                  <a:gd name="T68" fmla="*/ 2147483647 w 578"/>
                  <a:gd name="T69" fmla="*/ 2147483647 h 919"/>
                  <a:gd name="T70" fmla="*/ 2147483647 w 578"/>
                  <a:gd name="T71" fmla="*/ 2147483647 h 919"/>
                  <a:gd name="T72" fmla="*/ 2147483647 w 578"/>
                  <a:gd name="T73" fmla="*/ 2147483647 h 919"/>
                  <a:gd name="T74" fmla="*/ 2147483647 w 578"/>
                  <a:gd name="T75" fmla="*/ 2147483647 h 919"/>
                  <a:gd name="T76" fmla="*/ 2147483647 w 578"/>
                  <a:gd name="T77" fmla="*/ 2147483647 h 919"/>
                  <a:gd name="T78" fmla="*/ 2147483647 w 578"/>
                  <a:gd name="T79" fmla="*/ 2147483647 h 919"/>
                  <a:gd name="T80" fmla="*/ 2147483647 w 578"/>
                  <a:gd name="T81" fmla="*/ 2147483647 h 919"/>
                  <a:gd name="T82" fmla="*/ 2147483647 w 578"/>
                  <a:gd name="T83" fmla="*/ 2147483647 h 919"/>
                  <a:gd name="T84" fmla="*/ 2147483647 w 578"/>
                  <a:gd name="T85" fmla="*/ 0 h 919"/>
                  <a:gd name="T86" fmla="*/ 2147483647 w 578"/>
                  <a:gd name="T87" fmla="*/ 2147483647 h 919"/>
                  <a:gd name="T88" fmla="*/ 2147483647 w 578"/>
                  <a:gd name="T89" fmla="*/ 2147483647 h 919"/>
                  <a:gd name="T90" fmla="*/ 2147483647 w 578"/>
                  <a:gd name="T91" fmla="*/ 2147483647 h 919"/>
                  <a:gd name="T92" fmla="*/ 2147483647 w 578"/>
                  <a:gd name="T93" fmla="*/ 2147483647 h 919"/>
                  <a:gd name="T94" fmla="*/ 2147483647 w 578"/>
                  <a:gd name="T95" fmla="*/ 2147483647 h 919"/>
                  <a:gd name="T96" fmla="*/ 2147483647 w 578"/>
                  <a:gd name="T97" fmla="*/ 2147483647 h 919"/>
                  <a:gd name="T98" fmla="*/ 2147483647 w 578"/>
                  <a:gd name="T99" fmla="*/ 2147483647 h 919"/>
                  <a:gd name="T100" fmla="*/ 2147483647 w 578"/>
                  <a:gd name="T101" fmla="*/ 2147483647 h 919"/>
                  <a:gd name="T102" fmla="*/ 2147483647 w 578"/>
                  <a:gd name="T103" fmla="*/ 2147483647 h 919"/>
                  <a:gd name="T104" fmla="*/ 2147483647 w 578"/>
                  <a:gd name="T105" fmla="*/ 2147483647 h 919"/>
                  <a:gd name="T106" fmla="*/ 2147483647 w 578"/>
                  <a:gd name="T107" fmla="*/ 2147483647 h 919"/>
                  <a:gd name="T108" fmla="*/ 2147483647 w 578"/>
                  <a:gd name="T109" fmla="*/ 2147483647 h 919"/>
                  <a:gd name="T110" fmla="*/ 2147483647 w 578"/>
                  <a:gd name="T111" fmla="*/ 2147483647 h 91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578"/>
                  <a:gd name="T169" fmla="*/ 0 h 919"/>
                  <a:gd name="T170" fmla="*/ 578 w 578"/>
                  <a:gd name="T171" fmla="*/ 919 h 91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578" h="919">
                    <a:moveTo>
                      <a:pt x="23" y="349"/>
                    </a:moveTo>
                    <a:lnTo>
                      <a:pt x="15" y="372"/>
                    </a:lnTo>
                    <a:lnTo>
                      <a:pt x="8" y="380"/>
                    </a:lnTo>
                    <a:lnTo>
                      <a:pt x="0" y="395"/>
                    </a:lnTo>
                    <a:lnTo>
                      <a:pt x="0" y="410"/>
                    </a:lnTo>
                    <a:lnTo>
                      <a:pt x="0" y="418"/>
                    </a:lnTo>
                    <a:lnTo>
                      <a:pt x="0" y="425"/>
                    </a:lnTo>
                    <a:lnTo>
                      <a:pt x="8" y="425"/>
                    </a:lnTo>
                    <a:lnTo>
                      <a:pt x="15" y="433"/>
                    </a:lnTo>
                    <a:lnTo>
                      <a:pt x="23" y="433"/>
                    </a:lnTo>
                    <a:lnTo>
                      <a:pt x="30" y="433"/>
                    </a:lnTo>
                    <a:lnTo>
                      <a:pt x="30" y="441"/>
                    </a:lnTo>
                    <a:lnTo>
                      <a:pt x="38" y="448"/>
                    </a:lnTo>
                    <a:lnTo>
                      <a:pt x="53" y="448"/>
                    </a:lnTo>
                    <a:lnTo>
                      <a:pt x="61" y="456"/>
                    </a:lnTo>
                    <a:lnTo>
                      <a:pt x="68" y="463"/>
                    </a:lnTo>
                    <a:lnTo>
                      <a:pt x="76" y="471"/>
                    </a:lnTo>
                    <a:lnTo>
                      <a:pt x="84" y="471"/>
                    </a:lnTo>
                    <a:lnTo>
                      <a:pt x="91" y="479"/>
                    </a:lnTo>
                    <a:lnTo>
                      <a:pt x="91" y="486"/>
                    </a:lnTo>
                    <a:lnTo>
                      <a:pt x="99" y="494"/>
                    </a:lnTo>
                    <a:lnTo>
                      <a:pt x="99" y="509"/>
                    </a:lnTo>
                    <a:lnTo>
                      <a:pt x="107" y="524"/>
                    </a:lnTo>
                    <a:lnTo>
                      <a:pt x="107" y="532"/>
                    </a:lnTo>
                    <a:lnTo>
                      <a:pt x="107" y="547"/>
                    </a:lnTo>
                    <a:lnTo>
                      <a:pt x="107" y="555"/>
                    </a:lnTo>
                    <a:lnTo>
                      <a:pt x="99" y="562"/>
                    </a:lnTo>
                    <a:lnTo>
                      <a:pt x="99" y="570"/>
                    </a:lnTo>
                    <a:lnTo>
                      <a:pt x="99" y="577"/>
                    </a:lnTo>
                    <a:lnTo>
                      <a:pt x="107" y="585"/>
                    </a:lnTo>
                    <a:lnTo>
                      <a:pt x="114" y="600"/>
                    </a:lnTo>
                    <a:lnTo>
                      <a:pt x="107" y="600"/>
                    </a:lnTo>
                    <a:lnTo>
                      <a:pt x="107" y="608"/>
                    </a:lnTo>
                    <a:lnTo>
                      <a:pt x="114" y="615"/>
                    </a:lnTo>
                    <a:lnTo>
                      <a:pt x="122" y="615"/>
                    </a:lnTo>
                    <a:lnTo>
                      <a:pt x="129" y="623"/>
                    </a:lnTo>
                    <a:lnTo>
                      <a:pt x="129" y="631"/>
                    </a:lnTo>
                    <a:lnTo>
                      <a:pt x="129" y="646"/>
                    </a:lnTo>
                    <a:lnTo>
                      <a:pt x="129" y="653"/>
                    </a:lnTo>
                    <a:lnTo>
                      <a:pt x="137" y="661"/>
                    </a:lnTo>
                    <a:lnTo>
                      <a:pt x="145" y="661"/>
                    </a:lnTo>
                    <a:lnTo>
                      <a:pt x="152" y="661"/>
                    </a:lnTo>
                    <a:lnTo>
                      <a:pt x="160" y="661"/>
                    </a:lnTo>
                    <a:lnTo>
                      <a:pt x="160" y="676"/>
                    </a:lnTo>
                    <a:lnTo>
                      <a:pt x="167" y="684"/>
                    </a:lnTo>
                    <a:lnTo>
                      <a:pt x="175" y="676"/>
                    </a:lnTo>
                    <a:lnTo>
                      <a:pt x="183" y="676"/>
                    </a:lnTo>
                    <a:lnTo>
                      <a:pt x="190" y="684"/>
                    </a:lnTo>
                    <a:lnTo>
                      <a:pt x="190" y="691"/>
                    </a:lnTo>
                    <a:lnTo>
                      <a:pt x="198" y="691"/>
                    </a:lnTo>
                    <a:lnTo>
                      <a:pt x="213" y="684"/>
                    </a:lnTo>
                    <a:lnTo>
                      <a:pt x="221" y="691"/>
                    </a:lnTo>
                    <a:lnTo>
                      <a:pt x="228" y="699"/>
                    </a:lnTo>
                    <a:lnTo>
                      <a:pt x="228" y="706"/>
                    </a:lnTo>
                    <a:lnTo>
                      <a:pt x="228" y="714"/>
                    </a:lnTo>
                    <a:lnTo>
                      <a:pt x="243" y="722"/>
                    </a:lnTo>
                    <a:lnTo>
                      <a:pt x="251" y="722"/>
                    </a:lnTo>
                    <a:lnTo>
                      <a:pt x="259" y="714"/>
                    </a:lnTo>
                    <a:lnTo>
                      <a:pt x="266" y="714"/>
                    </a:lnTo>
                    <a:lnTo>
                      <a:pt x="274" y="714"/>
                    </a:lnTo>
                    <a:lnTo>
                      <a:pt x="282" y="729"/>
                    </a:lnTo>
                    <a:lnTo>
                      <a:pt x="282" y="737"/>
                    </a:lnTo>
                    <a:lnTo>
                      <a:pt x="297" y="737"/>
                    </a:lnTo>
                    <a:lnTo>
                      <a:pt x="304" y="744"/>
                    </a:lnTo>
                    <a:lnTo>
                      <a:pt x="304" y="752"/>
                    </a:lnTo>
                    <a:lnTo>
                      <a:pt x="304" y="760"/>
                    </a:lnTo>
                    <a:lnTo>
                      <a:pt x="304" y="775"/>
                    </a:lnTo>
                    <a:lnTo>
                      <a:pt x="297" y="782"/>
                    </a:lnTo>
                    <a:lnTo>
                      <a:pt x="304" y="790"/>
                    </a:lnTo>
                    <a:lnTo>
                      <a:pt x="304" y="805"/>
                    </a:lnTo>
                    <a:lnTo>
                      <a:pt x="312" y="820"/>
                    </a:lnTo>
                    <a:lnTo>
                      <a:pt x="312" y="836"/>
                    </a:lnTo>
                    <a:lnTo>
                      <a:pt x="312" y="851"/>
                    </a:lnTo>
                    <a:lnTo>
                      <a:pt x="312" y="881"/>
                    </a:lnTo>
                    <a:lnTo>
                      <a:pt x="312" y="889"/>
                    </a:lnTo>
                    <a:lnTo>
                      <a:pt x="320" y="889"/>
                    </a:lnTo>
                    <a:lnTo>
                      <a:pt x="335" y="881"/>
                    </a:lnTo>
                    <a:lnTo>
                      <a:pt x="358" y="889"/>
                    </a:lnTo>
                    <a:lnTo>
                      <a:pt x="358" y="896"/>
                    </a:lnTo>
                    <a:lnTo>
                      <a:pt x="358" y="912"/>
                    </a:lnTo>
                    <a:lnTo>
                      <a:pt x="358" y="919"/>
                    </a:lnTo>
                    <a:lnTo>
                      <a:pt x="365" y="912"/>
                    </a:lnTo>
                    <a:lnTo>
                      <a:pt x="365" y="904"/>
                    </a:lnTo>
                    <a:lnTo>
                      <a:pt x="373" y="896"/>
                    </a:lnTo>
                    <a:lnTo>
                      <a:pt x="380" y="896"/>
                    </a:lnTo>
                    <a:lnTo>
                      <a:pt x="388" y="904"/>
                    </a:lnTo>
                    <a:lnTo>
                      <a:pt x="403" y="904"/>
                    </a:lnTo>
                    <a:lnTo>
                      <a:pt x="411" y="896"/>
                    </a:lnTo>
                    <a:lnTo>
                      <a:pt x="426" y="889"/>
                    </a:lnTo>
                    <a:lnTo>
                      <a:pt x="441" y="889"/>
                    </a:lnTo>
                    <a:lnTo>
                      <a:pt x="449" y="889"/>
                    </a:lnTo>
                    <a:lnTo>
                      <a:pt x="456" y="889"/>
                    </a:lnTo>
                    <a:lnTo>
                      <a:pt x="464" y="896"/>
                    </a:lnTo>
                    <a:lnTo>
                      <a:pt x="479" y="889"/>
                    </a:lnTo>
                    <a:lnTo>
                      <a:pt x="487" y="881"/>
                    </a:lnTo>
                    <a:lnTo>
                      <a:pt x="495" y="889"/>
                    </a:lnTo>
                    <a:lnTo>
                      <a:pt x="510" y="896"/>
                    </a:lnTo>
                    <a:lnTo>
                      <a:pt x="510" y="889"/>
                    </a:lnTo>
                    <a:lnTo>
                      <a:pt x="517" y="874"/>
                    </a:lnTo>
                    <a:lnTo>
                      <a:pt x="517" y="858"/>
                    </a:lnTo>
                    <a:lnTo>
                      <a:pt x="510" y="843"/>
                    </a:lnTo>
                    <a:lnTo>
                      <a:pt x="502" y="828"/>
                    </a:lnTo>
                    <a:lnTo>
                      <a:pt x="502" y="820"/>
                    </a:lnTo>
                    <a:lnTo>
                      <a:pt x="495" y="820"/>
                    </a:lnTo>
                    <a:lnTo>
                      <a:pt x="495" y="805"/>
                    </a:lnTo>
                    <a:lnTo>
                      <a:pt x="487" y="805"/>
                    </a:lnTo>
                    <a:lnTo>
                      <a:pt x="479" y="820"/>
                    </a:lnTo>
                    <a:lnTo>
                      <a:pt x="472" y="820"/>
                    </a:lnTo>
                    <a:lnTo>
                      <a:pt x="472" y="813"/>
                    </a:lnTo>
                    <a:lnTo>
                      <a:pt x="472" y="805"/>
                    </a:lnTo>
                    <a:lnTo>
                      <a:pt x="464" y="805"/>
                    </a:lnTo>
                    <a:lnTo>
                      <a:pt x="449" y="798"/>
                    </a:lnTo>
                    <a:lnTo>
                      <a:pt x="441" y="798"/>
                    </a:lnTo>
                    <a:lnTo>
                      <a:pt x="441" y="805"/>
                    </a:lnTo>
                    <a:lnTo>
                      <a:pt x="434" y="805"/>
                    </a:lnTo>
                    <a:lnTo>
                      <a:pt x="426" y="813"/>
                    </a:lnTo>
                    <a:lnTo>
                      <a:pt x="411" y="813"/>
                    </a:lnTo>
                    <a:lnTo>
                      <a:pt x="411" y="805"/>
                    </a:lnTo>
                    <a:lnTo>
                      <a:pt x="411" y="798"/>
                    </a:lnTo>
                    <a:lnTo>
                      <a:pt x="411" y="790"/>
                    </a:lnTo>
                    <a:lnTo>
                      <a:pt x="426" y="782"/>
                    </a:lnTo>
                    <a:lnTo>
                      <a:pt x="434" y="775"/>
                    </a:lnTo>
                    <a:lnTo>
                      <a:pt x="441" y="767"/>
                    </a:lnTo>
                    <a:lnTo>
                      <a:pt x="434" y="767"/>
                    </a:lnTo>
                    <a:lnTo>
                      <a:pt x="426" y="767"/>
                    </a:lnTo>
                    <a:lnTo>
                      <a:pt x="418" y="760"/>
                    </a:lnTo>
                    <a:lnTo>
                      <a:pt x="411" y="752"/>
                    </a:lnTo>
                    <a:lnTo>
                      <a:pt x="403" y="744"/>
                    </a:lnTo>
                    <a:lnTo>
                      <a:pt x="396" y="737"/>
                    </a:lnTo>
                    <a:lnTo>
                      <a:pt x="403" y="729"/>
                    </a:lnTo>
                    <a:lnTo>
                      <a:pt x="418" y="722"/>
                    </a:lnTo>
                    <a:lnTo>
                      <a:pt x="426" y="714"/>
                    </a:lnTo>
                    <a:lnTo>
                      <a:pt x="441" y="706"/>
                    </a:lnTo>
                    <a:lnTo>
                      <a:pt x="456" y="706"/>
                    </a:lnTo>
                    <a:lnTo>
                      <a:pt x="464" y="691"/>
                    </a:lnTo>
                    <a:lnTo>
                      <a:pt x="464" y="684"/>
                    </a:lnTo>
                    <a:lnTo>
                      <a:pt x="456" y="668"/>
                    </a:lnTo>
                    <a:lnTo>
                      <a:pt x="456" y="653"/>
                    </a:lnTo>
                    <a:lnTo>
                      <a:pt x="456" y="646"/>
                    </a:lnTo>
                    <a:lnTo>
                      <a:pt x="464" y="631"/>
                    </a:lnTo>
                    <a:lnTo>
                      <a:pt x="464" y="623"/>
                    </a:lnTo>
                    <a:lnTo>
                      <a:pt x="449" y="615"/>
                    </a:lnTo>
                    <a:lnTo>
                      <a:pt x="441" y="600"/>
                    </a:lnTo>
                    <a:lnTo>
                      <a:pt x="441" y="593"/>
                    </a:lnTo>
                    <a:lnTo>
                      <a:pt x="434" y="585"/>
                    </a:lnTo>
                    <a:lnTo>
                      <a:pt x="441" y="570"/>
                    </a:lnTo>
                    <a:lnTo>
                      <a:pt x="441" y="562"/>
                    </a:lnTo>
                    <a:lnTo>
                      <a:pt x="449" y="562"/>
                    </a:lnTo>
                    <a:lnTo>
                      <a:pt x="464" y="562"/>
                    </a:lnTo>
                    <a:lnTo>
                      <a:pt x="472" y="570"/>
                    </a:lnTo>
                    <a:lnTo>
                      <a:pt x="479" y="570"/>
                    </a:lnTo>
                    <a:lnTo>
                      <a:pt x="487" y="562"/>
                    </a:lnTo>
                    <a:lnTo>
                      <a:pt x="502" y="539"/>
                    </a:lnTo>
                    <a:lnTo>
                      <a:pt x="502" y="532"/>
                    </a:lnTo>
                    <a:lnTo>
                      <a:pt x="502" y="524"/>
                    </a:lnTo>
                    <a:lnTo>
                      <a:pt x="502" y="517"/>
                    </a:lnTo>
                    <a:lnTo>
                      <a:pt x="510" y="509"/>
                    </a:lnTo>
                    <a:lnTo>
                      <a:pt x="517" y="509"/>
                    </a:lnTo>
                    <a:lnTo>
                      <a:pt x="517" y="501"/>
                    </a:lnTo>
                    <a:lnTo>
                      <a:pt x="517" y="486"/>
                    </a:lnTo>
                    <a:lnTo>
                      <a:pt x="517" y="471"/>
                    </a:lnTo>
                    <a:lnTo>
                      <a:pt x="517" y="463"/>
                    </a:lnTo>
                    <a:lnTo>
                      <a:pt x="517" y="456"/>
                    </a:lnTo>
                    <a:lnTo>
                      <a:pt x="510" y="448"/>
                    </a:lnTo>
                    <a:lnTo>
                      <a:pt x="517" y="441"/>
                    </a:lnTo>
                    <a:lnTo>
                      <a:pt x="517" y="433"/>
                    </a:lnTo>
                    <a:lnTo>
                      <a:pt x="510" y="425"/>
                    </a:lnTo>
                    <a:lnTo>
                      <a:pt x="502" y="433"/>
                    </a:lnTo>
                    <a:lnTo>
                      <a:pt x="487" y="433"/>
                    </a:lnTo>
                    <a:lnTo>
                      <a:pt x="487" y="425"/>
                    </a:lnTo>
                    <a:lnTo>
                      <a:pt x="495" y="418"/>
                    </a:lnTo>
                    <a:lnTo>
                      <a:pt x="502" y="410"/>
                    </a:lnTo>
                    <a:lnTo>
                      <a:pt x="510" y="410"/>
                    </a:lnTo>
                    <a:lnTo>
                      <a:pt x="517" y="410"/>
                    </a:lnTo>
                    <a:lnTo>
                      <a:pt x="525" y="410"/>
                    </a:lnTo>
                    <a:lnTo>
                      <a:pt x="517" y="395"/>
                    </a:lnTo>
                    <a:lnTo>
                      <a:pt x="517" y="380"/>
                    </a:lnTo>
                    <a:lnTo>
                      <a:pt x="510" y="372"/>
                    </a:lnTo>
                    <a:lnTo>
                      <a:pt x="502" y="380"/>
                    </a:lnTo>
                    <a:lnTo>
                      <a:pt x="495" y="380"/>
                    </a:lnTo>
                    <a:lnTo>
                      <a:pt x="479" y="372"/>
                    </a:lnTo>
                    <a:lnTo>
                      <a:pt x="479" y="365"/>
                    </a:lnTo>
                    <a:lnTo>
                      <a:pt x="487" y="357"/>
                    </a:lnTo>
                    <a:lnTo>
                      <a:pt x="479" y="357"/>
                    </a:lnTo>
                    <a:lnTo>
                      <a:pt x="472" y="349"/>
                    </a:lnTo>
                    <a:lnTo>
                      <a:pt x="472" y="342"/>
                    </a:lnTo>
                    <a:lnTo>
                      <a:pt x="479" y="327"/>
                    </a:lnTo>
                    <a:lnTo>
                      <a:pt x="487" y="319"/>
                    </a:lnTo>
                    <a:lnTo>
                      <a:pt x="479" y="319"/>
                    </a:lnTo>
                    <a:lnTo>
                      <a:pt x="472" y="311"/>
                    </a:lnTo>
                    <a:lnTo>
                      <a:pt x="464" y="304"/>
                    </a:lnTo>
                    <a:lnTo>
                      <a:pt x="449" y="289"/>
                    </a:lnTo>
                    <a:lnTo>
                      <a:pt x="449" y="273"/>
                    </a:lnTo>
                    <a:lnTo>
                      <a:pt x="441" y="251"/>
                    </a:lnTo>
                    <a:lnTo>
                      <a:pt x="434" y="228"/>
                    </a:lnTo>
                    <a:lnTo>
                      <a:pt x="434" y="205"/>
                    </a:lnTo>
                    <a:lnTo>
                      <a:pt x="441" y="197"/>
                    </a:lnTo>
                    <a:lnTo>
                      <a:pt x="449" y="205"/>
                    </a:lnTo>
                    <a:lnTo>
                      <a:pt x="464" y="205"/>
                    </a:lnTo>
                    <a:lnTo>
                      <a:pt x="479" y="205"/>
                    </a:lnTo>
                    <a:lnTo>
                      <a:pt x="487" y="197"/>
                    </a:lnTo>
                    <a:lnTo>
                      <a:pt x="510" y="190"/>
                    </a:lnTo>
                    <a:lnTo>
                      <a:pt x="525" y="175"/>
                    </a:lnTo>
                    <a:lnTo>
                      <a:pt x="540" y="159"/>
                    </a:lnTo>
                    <a:lnTo>
                      <a:pt x="548" y="159"/>
                    </a:lnTo>
                    <a:lnTo>
                      <a:pt x="571" y="152"/>
                    </a:lnTo>
                    <a:lnTo>
                      <a:pt x="571" y="137"/>
                    </a:lnTo>
                    <a:lnTo>
                      <a:pt x="578" y="114"/>
                    </a:lnTo>
                    <a:lnTo>
                      <a:pt x="578" y="99"/>
                    </a:lnTo>
                    <a:lnTo>
                      <a:pt x="571" y="76"/>
                    </a:lnTo>
                    <a:lnTo>
                      <a:pt x="571" y="68"/>
                    </a:lnTo>
                    <a:lnTo>
                      <a:pt x="571" y="53"/>
                    </a:lnTo>
                    <a:lnTo>
                      <a:pt x="563" y="30"/>
                    </a:lnTo>
                    <a:lnTo>
                      <a:pt x="548" y="7"/>
                    </a:lnTo>
                    <a:lnTo>
                      <a:pt x="540" y="0"/>
                    </a:lnTo>
                    <a:lnTo>
                      <a:pt x="533" y="0"/>
                    </a:lnTo>
                    <a:lnTo>
                      <a:pt x="502" y="7"/>
                    </a:lnTo>
                    <a:lnTo>
                      <a:pt x="487" y="15"/>
                    </a:lnTo>
                    <a:lnTo>
                      <a:pt x="456" y="23"/>
                    </a:lnTo>
                    <a:lnTo>
                      <a:pt x="449" y="30"/>
                    </a:lnTo>
                    <a:lnTo>
                      <a:pt x="441" y="45"/>
                    </a:lnTo>
                    <a:lnTo>
                      <a:pt x="434" y="53"/>
                    </a:lnTo>
                    <a:lnTo>
                      <a:pt x="418" y="53"/>
                    </a:lnTo>
                    <a:lnTo>
                      <a:pt x="396" y="45"/>
                    </a:lnTo>
                    <a:lnTo>
                      <a:pt x="388" y="45"/>
                    </a:lnTo>
                    <a:lnTo>
                      <a:pt x="380" y="45"/>
                    </a:lnTo>
                    <a:lnTo>
                      <a:pt x="373" y="38"/>
                    </a:lnTo>
                    <a:lnTo>
                      <a:pt x="365" y="30"/>
                    </a:lnTo>
                    <a:lnTo>
                      <a:pt x="358" y="23"/>
                    </a:lnTo>
                    <a:lnTo>
                      <a:pt x="350" y="23"/>
                    </a:lnTo>
                    <a:lnTo>
                      <a:pt x="342" y="30"/>
                    </a:lnTo>
                    <a:lnTo>
                      <a:pt x="342" y="38"/>
                    </a:lnTo>
                    <a:lnTo>
                      <a:pt x="335" y="38"/>
                    </a:lnTo>
                    <a:lnTo>
                      <a:pt x="327" y="45"/>
                    </a:lnTo>
                    <a:lnTo>
                      <a:pt x="327" y="53"/>
                    </a:lnTo>
                    <a:lnTo>
                      <a:pt x="327" y="68"/>
                    </a:lnTo>
                    <a:lnTo>
                      <a:pt x="327" y="76"/>
                    </a:lnTo>
                    <a:lnTo>
                      <a:pt x="320" y="83"/>
                    </a:lnTo>
                    <a:lnTo>
                      <a:pt x="304" y="83"/>
                    </a:lnTo>
                    <a:lnTo>
                      <a:pt x="289" y="91"/>
                    </a:lnTo>
                    <a:lnTo>
                      <a:pt x="274" y="99"/>
                    </a:lnTo>
                    <a:lnTo>
                      <a:pt x="266" y="99"/>
                    </a:lnTo>
                    <a:lnTo>
                      <a:pt x="251" y="106"/>
                    </a:lnTo>
                    <a:lnTo>
                      <a:pt x="236" y="114"/>
                    </a:lnTo>
                    <a:lnTo>
                      <a:pt x="221" y="121"/>
                    </a:lnTo>
                    <a:lnTo>
                      <a:pt x="213" y="129"/>
                    </a:lnTo>
                    <a:lnTo>
                      <a:pt x="205" y="137"/>
                    </a:lnTo>
                    <a:lnTo>
                      <a:pt x="198" y="137"/>
                    </a:lnTo>
                    <a:lnTo>
                      <a:pt x="190" y="144"/>
                    </a:lnTo>
                    <a:lnTo>
                      <a:pt x="183" y="144"/>
                    </a:lnTo>
                    <a:lnTo>
                      <a:pt x="175" y="137"/>
                    </a:lnTo>
                    <a:lnTo>
                      <a:pt x="160" y="129"/>
                    </a:lnTo>
                    <a:lnTo>
                      <a:pt x="152" y="121"/>
                    </a:lnTo>
                    <a:lnTo>
                      <a:pt x="145" y="121"/>
                    </a:lnTo>
                    <a:lnTo>
                      <a:pt x="137" y="121"/>
                    </a:lnTo>
                    <a:lnTo>
                      <a:pt x="129" y="129"/>
                    </a:lnTo>
                    <a:lnTo>
                      <a:pt x="122" y="137"/>
                    </a:lnTo>
                    <a:lnTo>
                      <a:pt x="114" y="152"/>
                    </a:lnTo>
                    <a:lnTo>
                      <a:pt x="107" y="159"/>
                    </a:lnTo>
                    <a:lnTo>
                      <a:pt x="107" y="167"/>
                    </a:lnTo>
                    <a:lnTo>
                      <a:pt x="99" y="175"/>
                    </a:lnTo>
                    <a:lnTo>
                      <a:pt x="99" y="182"/>
                    </a:lnTo>
                    <a:lnTo>
                      <a:pt x="107" y="190"/>
                    </a:lnTo>
                    <a:lnTo>
                      <a:pt x="107" y="197"/>
                    </a:lnTo>
                    <a:lnTo>
                      <a:pt x="107" y="205"/>
                    </a:lnTo>
                    <a:lnTo>
                      <a:pt x="107" y="213"/>
                    </a:lnTo>
                    <a:lnTo>
                      <a:pt x="107" y="220"/>
                    </a:lnTo>
                    <a:lnTo>
                      <a:pt x="107" y="228"/>
                    </a:lnTo>
                    <a:lnTo>
                      <a:pt x="99" y="228"/>
                    </a:lnTo>
                    <a:lnTo>
                      <a:pt x="91" y="228"/>
                    </a:lnTo>
                    <a:lnTo>
                      <a:pt x="84" y="235"/>
                    </a:lnTo>
                    <a:lnTo>
                      <a:pt x="76" y="235"/>
                    </a:lnTo>
                    <a:lnTo>
                      <a:pt x="68" y="243"/>
                    </a:lnTo>
                    <a:lnTo>
                      <a:pt x="61" y="251"/>
                    </a:lnTo>
                    <a:lnTo>
                      <a:pt x="61" y="258"/>
                    </a:lnTo>
                    <a:lnTo>
                      <a:pt x="53" y="273"/>
                    </a:lnTo>
                    <a:lnTo>
                      <a:pt x="53" y="281"/>
                    </a:lnTo>
                    <a:lnTo>
                      <a:pt x="46" y="296"/>
                    </a:lnTo>
                    <a:lnTo>
                      <a:pt x="38" y="304"/>
                    </a:lnTo>
                    <a:lnTo>
                      <a:pt x="38" y="319"/>
                    </a:lnTo>
                    <a:lnTo>
                      <a:pt x="38" y="327"/>
                    </a:lnTo>
                    <a:lnTo>
                      <a:pt x="23" y="342"/>
                    </a:lnTo>
                    <a:lnTo>
                      <a:pt x="23" y="349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35" name="Freeform 1278"/>
              <p:cNvSpPr>
                <a:spLocks/>
              </p:cNvSpPr>
              <p:nvPr/>
            </p:nvSpPr>
            <p:spPr bwMode="auto">
              <a:xfrm>
                <a:off x="7427917" y="3692519"/>
                <a:ext cx="1298575" cy="990599"/>
              </a:xfrm>
              <a:custGeom>
                <a:avLst/>
                <a:gdLst>
                  <a:gd name="T0" fmla="*/ 2147483647 w 1012"/>
                  <a:gd name="T1" fmla="*/ 2147483647 h 729"/>
                  <a:gd name="T2" fmla="*/ 2147483647 w 1012"/>
                  <a:gd name="T3" fmla="*/ 2147483647 h 729"/>
                  <a:gd name="T4" fmla="*/ 2147483647 w 1012"/>
                  <a:gd name="T5" fmla="*/ 2147483647 h 729"/>
                  <a:gd name="T6" fmla="*/ 2147483647 w 1012"/>
                  <a:gd name="T7" fmla="*/ 2147483647 h 729"/>
                  <a:gd name="T8" fmla="*/ 2147483647 w 1012"/>
                  <a:gd name="T9" fmla="*/ 2147483647 h 729"/>
                  <a:gd name="T10" fmla="*/ 2147483647 w 1012"/>
                  <a:gd name="T11" fmla="*/ 2147483647 h 729"/>
                  <a:gd name="T12" fmla="*/ 2147483647 w 1012"/>
                  <a:gd name="T13" fmla="*/ 2147483647 h 729"/>
                  <a:gd name="T14" fmla="*/ 2147483647 w 1012"/>
                  <a:gd name="T15" fmla="*/ 2147483647 h 729"/>
                  <a:gd name="T16" fmla="*/ 2147483647 w 1012"/>
                  <a:gd name="T17" fmla="*/ 2147483647 h 729"/>
                  <a:gd name="T18" fmla="*/ 2147483647 w 1012"/>
                  <a:gd name="T19" fmla="*/ 2147483647 h 729"/>
                  <a:gd name="T20" fmla="*/ 2147483647 w 1012"/>
                  <a:gd name="T21" fmla="*/ 2147483647 h 729"/>
                  <a:gd name="T22" fmla="*/ 2147483647 w 1012"/>
                  <a:gd name="T23" fmla="*/ 2147483647 h 729"/>
                  <a:gd name="T24" fmla="*/ 2147483647 w 1012"/>
                  <a:gd name="T25" fmla="*/ 2147483647 h 729"/>
                  <a:gd name="T26" fmla="*/ 2147483647 w 1012"/>
                  <a:gd name="T27" fmla="*/ 2147483647 h 729"/>
                  <a:gd name="T28" fmla="*/ 2147483647 w 1012"/>
                  <a:gd name="T29" fmla="*/ 2147483647 h 729"/>
                  <a:gd name="T30" fmla="*/ 2147483647 w 1012"/>
                  <a:gd name="T31" fmla="*/ 2147483647 h 729"/>
                  <a:gd name="T32" fmla="*/ 2147483647 w 1012"/>
                  <a:gd name="T33" fmla="*/ 2147483647 h 729"/>
                  <a:gd name="T34" fmla="*/ 2147483647 w 1012"/>
                  <a:gd name="T35" fmla="*/ 2147483647 h 729"/>
                  <a:gd name="T36" fmla="*/ 2147483647 w 1012"/>
                  <a:gd name="T37" fmla="*/ 2147483647 h 729"/>
                  <a:gd name="T38" fmla="*/ 2147483647 w 1012"/>
                  <a:gd name="T39" fmla="*/ 2147483647 h 729"/>
                  <a:gd name="T40" fmla="*/ 2147483647 w 1012"/>
                  <a:gd name="T41" fmla="*/ 2147483647 h 729"/>
                  <a:gd name="T42" fmla="*/ 2147483647 w 1012"/>
                  <a:gd name="T43" fmla="*/ 2147483647 h 729"/>
                  <a:gd name="T44" fmla="*/ 2147483647 w 1012"/>
                  <a:gd name="T45" fmla="*/ 2147483647 h 729"/>
                  <a:gd name="T46" fmla="*/ 2147483647 w 1012"/>
                  <a:gd name="T47" fmla="*/ 2147483647 h 729"/>
                  <a:gd name="T48" fmla="*/ 2147483647 w 1012"/>
                  <a:gd name="T49" fmla="*/ 2147483647 h 729"/>
                  <a:gd name="T50" fmla="*/ 2147483647 w 1012"/>
                  <a:gd name="T51" fmla="*/ 2147483647 h 729"/>
                  <a:gd name="T52" fmla="*/ 2147483647 w 1012"/>
                  <a:gd name="T53" fmla="*/ 2147483647 h 729"/>
                  <a:gd name="T54" fmla="*/ 2147483647 w 1012"/>
                  <a:gd name="T55" fmla="*/ 2147483647 h 729"/>
                  <a:gd name="T56" fmla="*/ 2147483647 w 1012"/>
                  <a:gd name="T57" fmla="*/ 2147483647 h 729"/>
                  <a:gd name="T58" fmla="*/ 2147483647 w 1012"/>
                  <a:gd name="T59" fmla="*/ 2147483647 h 729"/>
                  <a:gd name="T60" fmla="*/ 2147483647 w 1012"/>
                  <a:gd name="T61" fmla="*/ 2147483647 h 729"/>
                  <a:gd name="T62" fmla="*/ 2147483647 w 1012"/>
                  <a:gd name="T63" fmla="*/ 2147483647 h 729"/>
                  <a:gd name="T64" fmla="*/ 2147483647 w 1012"/>
                  <a:gd name="T65" fmla="*/ 2147483647 h 729"/>
                  <a:gd name="T66" fmla="*/ 2147483647 w 1012"/>
                  <a:gd name="T67" fmla="*/ 2147483647 h 729"/>
                  <a:gd name="T68" fmla="*/ 2147483647 w 1012"/>
                  <a:gd name="T69" fmla="*/ 2147483647 h 729"/>
                  <a:gd name="T70" fmla="*/ 2147483647 w 1012"/>
                  <a:gd name="T71" fmla="*/ 2147483647 h 729"/>
                  <a:gd name="T72" fmla="*/ 2147483647 w 1012"/>
                  <a:gd name="T73" fmla="*/ 2147483647 h 729"/>
                  <a:gd name="T74" fmla="*/ 2147483647 w 1012"/>
                  <a:gd name="T75" fmla="*/ 2147483647 h 729"/>
                  <a:gd name="T76" fmla="*/ 2147483647 w 1012"/>
                  <a:gd name="T77" fmla="*/ 2147483647 h 729"/>
                  <a:gd name="T78" fmla="*/ 2147483647 w 1012"/>
                  <a:gd name="T79" fmla="*/ 2147483647 h 729"/>
                  <a:gd name="T80" fmla="*/ 2147483647 w 1012"/>
                  <a:gd name="T81" fmla="*/ 2147483647 h 729"/>
                  <a:gd name="T82" fmla="*/ 2147483647 w 1012"/>
                  <a:gd name="T83" fmla="*/ 2147483647 h 729"/>
                  <a:gd name="T84" fmla="*/ 2147483647 w 1012"/>
                  <a:gd name="T85" fmla="*/ 2147483647 h 729"/>
                  <a:gd name="T86" fmla="*/ 2147483647 w 1012"/>
                  <a:gd name="T87" fmla="*/ 2147483647 h 729"/>
                  <a:gd name="T88" fmla="*/ 2147483647 w 1012"/>
                  <a:gd name="T89" fmla="*/ 2147483647 h 729"/>
                  <a:gd name="T90" fmla="*/ 2147483647 w 1012"/>
                  <a:gd name="T91" fmla="*/ 2147483647 h 729"/>
                  <a:gd name="T92" fmla="*/ 2147483647 w 1012"/>
                  <a:gd name="T93" fmla="*/ 2147483647 h 729"/>
                  <a:gd name="T94" fmla="*/ 2147483647 w 1012"/>
                  <a:gd name="T95" fmla="*/ 2147483647 h 729"/>
                  <a:gd name="T96" fmla="*/ 2147483647 w 1012"/>
                  <a:gd name="T97" fmla="*/ 2147483647 h 729"/>
                  <a:gd name="T98" fmla="*/ 2147483647 w 1012"/>
                  <a:gd name="T99" fmla="*/ 2147483647 h 729"/>
                  <a:gd name="T100" fmla="*/ 2147483647 w 1012"/>
                  <a:gd name="T101" fmla="*/ 2147483647 h 729"/>
                  <a:gd name="T102" fmla="*/ 2147483647 w 1012"/>
                  <a:gd name="T103" fmla="*/ 2147483647 h 729"/>
                  <a:gd name="T104" fmla="*/ 2147483647 w 1012"/>
                  <a:gd name="T105" fmla="*/ 2147483647 h 729"/>
                  <a:gd name="T106" fmla="*/ 2147483647 w 1012"/>
                  <a:gd name="T107" fmla="*/ 2147483647 h 729"/>
                  <a:gd name="T108" fmla="*/ 2147483647 w 1012"/>
                  <a:gd name="T109" fmla="*/ 2147483647 h 729"/>
                  <a:gd name="T110" fmla="*/ 2147483647 w 1012"/>
                  <a:gd name="T111" fmla="*/ 2147483647 h 729"/>
                  <a:gd name="T112" fmla="*/ 2147483647 w 1012"/>
                  <a:gd name="T113" fmla="*/ 2147483647 h 729"/>
                  <a:gd name="T114" fmla="*/ 2147483647 w 1012"/>
                  <a:gd name="T115" fmla="*/ 2147483647 h 729"/>
                  <a:gd name="T116" fmla="*/ 0 w 1012"/>
                  <a:gd name="T117" fmla="*/ 2147483647 h 729"/>
                  <a:gd name="T118" fmla="*/ 2147483647 w 1012"/>
                  <a:gd name="T119" fmla="*/ 2147483647 h 72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012"/>
                  <a:gd name="T181" fmla="*/ 0 h 729"/>
                  <a:gd name="T182" fmla="*/ 1012 w 1012"/>
                  <a:gd name="T183" fmla="*/ 729 h 72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012" h="729">
                    <a:moveTo>
                      <a:pt x="30" y="448"/>
                    </a:moveTo>
                    <a:lnTo>
                      <a:pt x="38" y="448"/>
                    </a:lnTo>
                    <a:lnTo>
                      <a:pt x="46" y="448"/>
                    </a:lnTo>
                    <a:lnTo>
                      <a:pt x="53" y="448"/>
                    </a:lnTo>
                    <a:lnTo>
                      <a:pt x="61" y="448"/>
                    </a:lnTo>
                    <a:lnTo>
                      <a:pt x="68" y="441"/>
                    </a:lnTo>
                    <a:lnTo>
                      <a:pt x="84" y="433"/>
                    </a:lnTo>
                    <a:lnTo>
                      <a:pt x="91" y="433"/>
                    </a:lnTo>
                    <a:lnTo>
                      <a:pt x="99" y="441"/>
                    </a:lnTo>
                    <a:lnTo>
                      <a:pt x="106" y="448"/>
                    </a:lnTo>
                    <a:lnTo>
                      <a:pt x="122" y="456"/>
                    </a:lnTo>
                    <a:lnTo>
                      <a:pt x="129" y="456"/>
                    </a:lnTo>
                    <a:lnTo>
                      <a:pt x="137" y="448"/>
                    </a:lnTo>
                    <a:lnTo>
                      <a:pt x="144" y="441"/>
                    </a:lnTo>
                    <a:lnTo>
                      <a:pt x="152" y="441"/>
                    </a:lnTo>
                    <a:lnTo>
                      <a:pt x="160" y="441"/>
                    </a:lnTo>
                    <a:lnTo>
                      <a:pt x="167" y="448"/>
                    </a:lnTo>
                    <a:lnTo>
                      <a:pt x="167" y="456"/>
                    </a:lnTo>
                    <a:lnTo>
                      <a:pt x="167" y="471"/>
                    </a:lnTo>
                    <a:lnTo>
                      <a:pt x="175" y="471"/>
                    </a:lnTo>
                    <a:lnTo>
                      <a:pt x="183" y="479"/>
                    </a:lnTo>
                    <a:lnTo>
                      <a:pt x="198" y="479"/>
                    </a:lnTo>
                    <a:lnTo>
                      <a:pt x="213" y="479"/>
                    </a:lnTo>
                    <a:lnTo>
                      <a:pt x="221" y="486"/>
                    </a:lnTo>
                    <a:lnTo>
                      <a:pt x="228" y="494"/>
                    </a:lnTo>
                    <a:lnTo>
                      <a:pt x="236" y="501"/>
                    </a:lnTo>
                    <a:lnTo>
                      <a:pt x="236" y="509"/>
                    </a:lnTo>
                    <a:lnTo>
                      <a:pt x="243" y="517"/>
                    </a:lnTo>
                    <a:lnTo>
                      <a:pt x="251" y="524"/>
                    </a:lnTo>
                    <a:lnTo>
                      <a:pt x="251" y="532"/>
                    </a:lnTo>
                    <a:lnTo>
                      <a:pt x="243" y="539"/>
                    </a:lnTo>
                    <a:lnTo>
                      <a:pt x="251" y="547"/>
                    </a:lnTo>
                    <a:lnTo>
                      <a:pt x="251" y="555"/>
                    </a:lnTo>
                    <a:lnTo>
                      <a:pt x="251" y="562"/>
                    </a:lnTo>
                    <a:lnTo>
                      <a:pt x="243" y="577"/>
                    </a:lnTo>
                    <a:lnTo>
                      <a:pt x="236" y="585"/>
                    </a:lnTo>
                    <a:lnTo>
                      <a:pt x="236" y="593"/>
                    </a:lnTo>
                    <a:lnTo>
                      <a:pt x="236" y="600"/>
                    </a:lnTo>
                    <a:lnTo>
                      <a:pt x="243" y="600"/>
                    </a:lnTo>
                    <a:lnTo>
                      <a:pt x="251" y="608"/>
                    </a:lnTo>
                    <a:lnTo>
                      <a:pt x="251" y="615"/>
                    </a:lnTo>
                    <a:lnTo>
                      <a:pt x="251" y="623"/>
                    </a:lnTo>
                    <a:lnTo>
                      <a:pt x="251" y="631"/>
                    </a:lnTo>
                    <a:lnTo>
                      <a:pt x="259" y="631"/>
                    </a:lnTo>
                    <a:lnTo>
                      <a:pt x="266" y="631"/>
                    </a:lnTo>
                    <a:lnTo>
                      <a:pt x="266" y="646"/>
                    </a:lnTo>
                    <a:lnTo>
                      <a:pt x="274" y="646"/>
                    </a:lnTo>
                    <a:lnTo>
                      <a:pt x="281" y="646"/>
                    </a:lnTo>
                    <a:lnTo>
                      <a:pt x="289" y="653"/>
                    </a:lnTo>
                    <a:lnTo>
                      <a:pt x="289" y="661"/>
                    </a:lnTo>
                    <a:lnTo>
                      <a:pt x="297" y="661"/>
                    </a:lnTo>
                    <a:lnTo>
                      <a:pt x="304" y="669"/>
                    </a:lnTo>
                    <a:lnTo>
                      <a:pt x="312" y="669"/>
                    </a:lnTo>
                    <a:lnTo>
                      <a:pt x="312" y="676"/>
                    </a:lnTo>
                    <a:lnTo>
                      <a:pt x="312" y="684"/>
                    </a:lnTo>
                    <a:lnTo>
                      <a:pt x="304" y="691"/>
                    </a:lnTo>
                    <a:lnTo>
                      <a:pt x="297" y="699"/>
                    </a:lnTo>
                    <a:lnTo>
                      <a:pt x="297" y="707"/>
                    </a:lnTo>
                    <a:lnTo>
                      <a:pt x="289" y="714"/>
                    </a:lnTo>
                    <a:lnTo>
                      <a:pt x="304" y="714"/>
                    </a:lnTo>
                    <a:lnTo>
                      <a:pt x="312" y="714"/>
                    </a:lnTo>
                    <a:lnTo>
                      <a:pt x="319" y="707"/>
                    </a:lnTo>
                    <a:lnTo>
                      <a:pt x="335" y="699"/>
                    </a:lnTo>
                    <a:lnTo>
                      <a:pt x="342" y="691"/>
                    </a:lnTo>
                    <a:lnTo>
                      <a:pt x="350" y="684"/>
                    </a:lnTo>
                    <a:lnTo>
                      <a:pt x="358" y="676"/>
                    </a:lnTo>
                    <a:lnTo>
                      <a:pt x="365" y="676"/>
                    </a:lnTo>
                    <a:lnTo>
                      <a:pt x="380" y="669"/>
                    </a:lnTo>
                    <a:lnTo>
                      <a:pt x="388" y="676"/>
                    </a:lnTo>
                    <a:lnTo>
                      <a:pt x="396" y="676"/>
                    </a:lnTo>
                    <a:lnTo>
                      <a:pt x="403" y="676"/>
                    </a:lnTo>
                    <a:lnTo>
                      <a:pt x="411" y="676"/>
                    </a:lnTo>
                    <a:lnTo>
                      <a:pt x="418" y="669"/>
                    </a:lnTo>
                    <a:lnTo>
                      <a:pt x="434" y="661"/>
                    </a:lnTo>
                    <a:lnTo>
                      <a:pt x="441" y="653"/>
                    </a:lnTo>
                    <a:lnTo>
                      <a:pt x="441" y="646"/>
                    </a:lnTo>
                    <a:lnTo>
                      <a:pt x="449" y="638"/>
                    </a:lnTo>
                    <a:lnTo>
                      <a:pt x="456" y="631"/>
                    </a:lnTo>
                    <a:lnTo>
                      <a:pt x="472" y="631"/>
                    </a:lnTo>
                    <a:lnTo>
                      <a:pt x="487" y="623"/>
                    </a:lnTo>
                    <a:lnTo>
                      <a:pt x="494" y="623"/>
                    </a:lnTo>
                    <a:lnTo>
                      <a:pt x="510" y="623"/>
                    </a:lnTo>
                    <a:lnTo>
                      <a:pt x="510" y="631"/>
                    </a:lnTo>
                    <a:lnTo>
                      <a:pt x="502" y="638"/>
                    </a:lnTo>
                    <a:lnTo>
                      <a:pt x="502" y="646"/>
                    </a:lnTo>
                    <a:lnTo>
                      <a:pt x="510" y="653"/>
                    </a:lnTo>
                    <a:lnTo>
                      <a:pt x="510" y="661"/>
                    </a:lnTo>
                    <a:lnTo>
                      <a:pt x="517" y="669"/>
                    </a:lnTo>
                    <a:lnTo>
                      <a:pt x="525" y="676"/>
                    </a:lnTo>
                    <a:lnTo>
                      <a:pt x="532" y="676"/>
                    </a:lnTo>
                    <a:lnTo>
                      <a:pt x="540" y="684"/>
                    </a:lnTo>
                    <a:lnTo>
                      <a:pt x="548" y="691"/>
                    </a:lnTo>
                    <a:lnTo>
                      <a:pt x="548" y="699"/>
                    </a:lnTo>
                    <a:lnTo>
                      <a:pt x="548" y="707"/>
                    </a:lnTo>
                    <a:lnTo>
                      <a:pt x="555" y="707"/>
                    </a:lnTo>
                    <a:lnTo>
                      <a:pt x="563" y="707"/>
                    </a:lnTo>
                    <a:lnTo>
                      <a:pt x="563" y="699"/>
                    </a:lnTo>
                    <a:lnTo>
                      <a:pt x="563" y="691"/>
                    </a:lnTo>
                    <a:lnTo>
                      <a:pt x="571" y="684"/>
                    </a:lnTo>
                    <a:lnTo>
                      <a:pt x="578" y="684"/>
                    </a:lnTo>
                    <a:lnTo>
                      <a:pt x="586" y="684"/>
                    </a:lnTo>
                    <a:lnTo>
                      <a:pt x="586" y="691"/>
                    </a:lnTo>
                    <a:lnTo>
                      <a:pt x="601" y="691"/>
                    </a:lnTo>
                    <a:lnTo>
                      <a:pt x="609" y="691"/>
                    </a:lnTo>
                    <a:lnTo>
                      <a:pt x="616" y="699"/>
                    </a:lnTo>
                    <a:lnTo>
                      <a:pt x="624" y="707"/>
                    </a:lnTo>
                    <a:lnTo>
                      <a:pt x="631" y="714"/>
                    </a:lnTo>
                    <a:lnTo>
                      <a:pt x="639" y="714"/>
                    </a:lnTo>
                    <a:lnTo>
                      <a:pt x="647" y="714"/>
                    </a:lnTo>
                    <a:lnTo>
                      <a:pt x="654" y="722"/>
                    </a:lnTo>
                    <a:lnTo>
                      <a:pt x="654" y="729"/>
                    </a:lnTo>
                    <a:lnTo>
                      <a:pt x="662" y="729"/>
                    </a:lnTo>
                    <a:lnTo>
                      <a:pt x="677" y="729"/>
                    </a:lnTo>
                    <a:lnTo>
                      <a:pt x="700" y="729"/>
                    </a:lnTo>
                    <a:lnTo>
                      <a:pt x="700" y="722"/>
                    </a:lnTo>
                    <a:lnTo>
                      <a:pt x="715" y="707"/>
                    </a:lnTo>
                    <a:lnTo>
                      <a:pt x="715" y="699"/>
                    </a:lnTo>
                    <a:lnTo>
                      <a:pt x="715" y="684"/>
                    </a:lnTo>
                    <a:lnTo>
                      <a:pt x="723" y="676"/>
                    </a:lnTo>
                    <a:lnTo>
                      <a:pt x="730" y="661"/>
                    </a:lnTo>
                    <a:lnTo>
                      <a:pt x="730" y="653"/>
                    </a:lnTo>
                    <a:lnTo>
                      <a:pt x="738" y="638"/>
                    </a:lnTo>
                    <a:lnTo>
                      <a:pt x="738" y="631"/>
                    </a:lnTo>
                    <a:lnTo>
                      <a:pt x="745" y="623"/>
                    </a:lnTo>
                    <a:lnTo>
                      <a:pt x="753" y="615"/>
                    </a:lnTo>
                    <a:lnTo>
                      <a:pt x="761" y="615"/>
                    </a:lnTo>
                    <a:lnTo>
                      <a:pt x="768" y="608"/>
                    </a:lnTo>
                    <a:lnTo>
                      <a:pt x="776" y="608"/>
                    </a:lnTo>
                    <a:lnTo>
                      <a:pt x="784" y="608"/>
                    </a:lnTo>
                    <a:lnTo>
                      <a:pt x="784" y="600"/>
                    </a:lnTo>
                    <a:lnTo>
                      <a:pt x="784" y="593"/>
                    </a:lnTo>
                    <a:lnTo>
                      <a:pt x="784" y="585"/>
                    </a:lnTo>
                    <a:lnTo>
                      <a:pt x="784" y="577"/>
                    </a:lnTo>
                    <a:lnTo>
                      <a:pt x="784" y="570"/>
                    </a:lnTo>
                    <a:lnTo>
                      <a:pt x="776" y="562"/>
                    </a:lnTo>
                    <a:lnTo>
                      <a:pt x="776" y="555"/>
                    </a:lnTo>
                    <a:lnTo>
                      <a:pt x="784" y="547"/>
                    </a:lnTo>
                    <a:lnTo>
                      <a:pt x="784" y="539"/>
                    </a:lnTo>
                    <a:lnTo>
                      <a:pt x="791" y="532"/>
                    </a:lnTo>
                    <a:lnTo>
                      <a:pt x="799" y="517"/>
                    </a:lnTo>
                    <a:lnTo>
                      <a:pt x="806" y="509"/>
                    </a:lnTo>
                    <a:lnTo>
                      <a:pt x="814" y="501"/>
                    </a:lnTo>
                    <a:lnTo>
                      <a:pt x="822" y="501"/>
                    </a:lnTo>
                    <a:lnTo>
                      <a:pt x="829" y="501"/>
                    </a:lnTo>
                    <a:lnTo>
                      <a:pt x="837" y="509"/>
                    </a:lnTo>
                    <a:lnTo>
                      <a:pt x="852" y="517"/>
                    </a:lnTo>
                    <a:lnTo>
                      <a:pt x="860" y="524"/>
                    </a:lnTo>
                    <a:lnTo>
                      <a:pt x="867" y="524"/>
                    </a:lnTo>
                    <a:lnTo>
                      <a:pt x="875" y="517"/>
                    </a:lnTo>
                    <a:lnTo>
                      <a:pt x="882" y="517"/>
                    </a:lnTo>
                    <a:lnTo>
                      <a:pt x="890" y="509"/>
                    </a:lnTo>
                    <a:lnTo>
                      <a:pt x="898" y="501"/>
                    </a:lnTo>
                    <a:lnTo>
                      <a:pt x="913" y="494"/>
                    </a:lnTo>
                    <a:lnTo>
                      <a:pt x="928" y="486"/>
                    </a:lnTo>
                    <a:lnTo>
                      <a:pt x="943" y="479"/>
                    </a:lnTo>
                    <a:lnTo>
                      <a:pt x="951" y="479"/>
                    </a:lnTo>
                    <a:lnTo>
                      <a:pt x="966" y="471"/>
                    </a:lnTo>
                    <a:lnTo>
                      <a:pt x="981" y="463"/>
                    </a:lnTo>
                    <a:lnTo>
                      <a:pt x="997" y="463"/>
                    </a:lnTo>
                    <a:lnTo>
                      <a:pt x="1004" y="456"/>
                    </a:lnTo>
                    <a:lnTo>
                      <a:pt x="1004" y="448"/>
                    </a:lnTo>
                    <a:lnTo>
                      <a:pt x="1004" y="433"/>
                    </a:lnTo>
                    <a:lnTo>
                      <a:pt x="1004" y="425"/>
                    </a:lnTo>
                    <a:lnTo>
                      <a:pt x="1012" y="418"/>
                    </a:lnTo>
                    <a:lnTo>
                      <a:pt x="1004" y="418"/>
                    </a:lnTo>
                    <a:lnTo>
                      <a:pt x="1004" y="410"/>
                    </a:lnTo>
                    <a:lnTo>
                      <a:pt x="989" y="403"/>
                    </a:lnTo>
                    <a:lnTo>
                      <a:pt x="981" y="395"/>
                    </a:lnTo>
                    <a:lnTo>
                      <a:pt x="966" y="387"/>
                    </a:lnTo>
                    <a:lnTo>
                      <a:pt x="959" y="380"/>
                    </a:lnTo>
                    <a:lnTo>
                      <a:pt x="959" y="365"/>
                    </a:lnTo>
                    <a:lnTo>
                      <a:pt x="943" y="357"/>
                    </a:lnTo>
                    <a:lnTo>
                      <a:pt x="928" y="349"/>
                    </a:lnTo>
                    <a:lnTo>
                      <a:pt x="905" y="342"/>
                    </a:lnTo>
                    <a:lnTo>
                      <a:pt x="905" y="334"/>
                    </a:lnTo>
                    <a:lnTo>
                      <a:pt x="898" y="319"/>
                    </a:lnTo>
                    <a:lnTo>
                      <a:pt x="898" y="311"/>
                    </a:lnTo>
                    <a:lnTo>
                      <a:pt x="890" y="311"/>
                    </a:lnTo>
                    <a:lnTo>
                      <a:pt x="890" y="296"/>
                    </a:lnTo>
                    <a:lnTo>
                      <a:pt x="890" y="281"/>
                    </a:lnTo>
                    <a:lnTo>
                      <a:pt x="882" y="281"/>
                    </a:lnTo>
                    <a:lnTo>
                      <a:pt x="844" y="273"/>
                    </a:lnTo>
                    <a:lnTo>
                      <a:pt x="844" y="266"/>
                    </a:lnTo>
                    <a:lnTo>
                      <a:pt x="844" y="258"/>
                    </a:lnTo>
                    <a:lnTo>
                      <a:pt x="860" y="251"/>
                    </a:lnTo>
                    <a:lnTo>
                      <a:pt x="860" y="243"/>
                    </a:lnTo>
                    <a:lnTo>
                      <a:pt x="875" y="235"/>
                    </a:lnTo>
                    <a:lnTo>
                      <a:pt x="875" y="228"/>
                    </a:lnTo>
                    <a:lnTo>
                      <a:pt x="875" y="220"/>
                    </a:lnTo>
                    <a:lnTo>
                      <a:pt x="875" y="205"/>
                    </a:lnTo>
                    <a:lnTo>
                      <a:pt x="867" y="197"/>
                    </a:lnTo>
                    <a:lnTo>
                      <a:pt x="852" y="190"/>
                    </a:lnTo>
                    <a:lnTo>
                      <a:pt x="844" y="182"/>
                    </a:lnTo>
                    <a:lnTo>
                      <a:pt x="837" y="175"/>
                    </a:lnTo>
                    <a:lnTo>
                      <a:pt x="837" y="167"/>
                    </a:lnTo>
                    <a:lnTo>
                      <a:pt x="844" y="159"/>
                    </a:lnTo>
                    <a:lnTo>
                      <a:pt x="852" y="152"/>
                    </a:lnTo>
                    <a:lnTo>
                      <a:pt x="860" y="137"/>
                    </a:lnTo>
                    <a:lnTo>
                      <a:pt x="860" y="129"/>
                    </a:lnTo>
                    <a:lnTo>
                      <a:pt x="867" y="106"/>
                    </a:lnTo>
                    <a:lnTo>
                      <a:pt x="867" y="91"/>
                    </a:lnTo>
                    <a:lnTo>
                      <a:pt x="867" y="84"/>
                    </a:lnTo>
                    <a:lnTo>
                      <a:pt x="882" y="76"/>
                    </a:lnTo>
                    <a:lnTo>
                      <a:pt x="882" y="68"/>
                    </a:lnTo>
                    <a:lnTo>
                      <a:pt x="882" y="61"/>
                    </a:lnTo>
                    <a:lnTo>
                      <a:pt x="882" y="53"/>
                    </a:lnTo>
                    <a:lnTo>
                      <a:pt x="875" y="46"/>
                    </a:lnTo>
                    <a:lnTo>
                      <a:pt x="867" y="46"/>
                    </a:lnTo>
                    <a:lnTo>
                      <a:pt x="844" y="30"/>
                    </a:lnTo>
                    <a:lnTo>
                      <a:pt x="844" y="23"/>
                    </a:lnTo>
                    <a:lnTo>
                      <a:pt x="852" y="15"/>
                    </a:lnTo>
                    <a:lnTo>
                      <a:pt x="852" y="8"/>
                    </a:lnTo>
                    <a:lnTo>
                      <a:pt x="844" y="0"/>
                    </a:lnTo>
                    <a:lnTo>
                      <a:pt x="837" y="8"/>
                    </a:lnTo>
                    <a:lnTo>
                      <a:pt x="829" y="15"/>
                    </a:lnTo>
                    <a:lnTo>
                      <a:pt x="829" y="8"/>
                    </a:lnTo>
                    <a:lnTo>
                      <a:pt x="829" y="0"/>
                    </a:lnTo>
                    <a:lnTo>
                      <a:pt x="822" y="0"/>
                    </a:lnTo>
                    <a:lnTo>
                      <a:pt x="814" y="8"/>
                    </a:lnTo>
                    <a:lnTo>
                      <a:pt x="822" y="15"/>
                    </a:lnTo>
                    <a:lnTo>
                      <a:pt x="829" y="15"/>
                    </a:lnTo>
                    <a:lnTo>
                      <a:pt x="829" y="23"/>
                    </a:lnTo>
                    <a:lnTo>
                      <a:pt x="837" y="38"/>
                    </a:lnTo>
                    <a:lnTo>
                      <a:pt x="837" y="46"/>
                    </a:lnTo>
                    <a:lnTo>
                      <a:pt x="837" y="53"/>
                    </a:lnTo>
                    <a:lnTo>
                      <a:pt x="829" y="61"/>
                    </a:lnTo>
                    <a:lnTo>
                      <a:pt x="822" y="61"/>
                    </a:lnTo>
                    <a:lnTo>
                      <a:pt x="806" y="68"/>
                    </a:lnTo>
                    <a:lnTo>
                      <a:pt x="799" y="61"/>
                    </a:lnTo>
                    <a:lnTo>
                      <a:pt x="784" y="61"/>
                    </a:lnTo>
                    <a:lnTo>
                      <a:pt x="776" y="61"/>
                    </a:lnTo>
                    <a:lnTo>
                      <a:pt x="768" y="53"/>
                    </a:lnTo>
                    <a:lnTo>
                      <a:pt x="768" y="46"/>
                    </a:lnTo>
                    <a:lnTo>
                      <a:pt x="768" y="38"/>
                    </a:lnTo>
                    <a:lnTo>
                      <a:pt x="768" y="30"/>
                    </a:lnTo>
                    <a:lnTo>
                      <a:pt x="761" y="30"/>
                    </a:lnTo>
                    <a:lnTo>
                      <a:pt x="753" y="30"/>
                    </a:lnTo>
                    <a:lnTo>
                      <a:pt x="745" y="30"/>
                    </a:lnTo>
                    <a:lnTo>
                      <a:pt x="730" y="38"/>
                    </a:lnTo>
                    <a:lnTo>
                      <a:pt x="723" y="46"/>
                    </a:lnTo>
                    <a:lnTo>
                      <a:pt x="730" y="46"/>
                    </a:lnTo>
                    <a:lnTo>
                      <a:pt x="730" y="53"/>
                    </a:lnTo>
                    <a:lnTo>
                      <a:pt x="738" y="61"/>
                    </a:lnTo>
                    <a:lnTo>
                      <a:pt x="738" y="68"/>
                    </a:lnTo>
                    <a:lnTo>
                      <a:pt x="730" y="68"/>
                    </a:lnTo>
                    <a:lnTo>
                      <a:pt x="715" y="61"/>
                    </a:lnTo>
                    <a:lnTo>
                      <a:pt x="700" y="61"/>
                    </a:lnTo>
                    <a:lnTo>
                      <a:pt x="685" y="61"/>
                    </a:lnTo>
                    <a:lnTo>
                      <a:pt x="677" y="53"/>
                    </a:lnTo>
                    <a:lnTo>
                      <a:pt x="669" y="53"/>
                    </a:lnTo>
                    <a:lnTo>
                      <a:pt x="662" y="61"/>
                    </a:lnTo>
                    <a:lnTo>
                      <a:pt x="662" y="68"/>
                    </a:lnTo>
                    <a:lnTo>
                      <a:pt x="662" y="76"/>
                    </a:lnTo>
                    <a:lnTo>
                      <a:pt x="662" y="84"/>
                    </a:lnTo>
                    <a:lnTo>
                      <a:pt x="669" y="91"/>
                    </a:lnTo>
                    <a:lnTo>
                      <a:pt x="677" y="91"/>
                    </a:lnTo>
                    <a:lnTo>
                      <a:pt x="685" y="91"/>
                    </a:lnTo>
                    <a:lnTo>
                      <a:pt x="700" y="91"/>
                    </a:lnTo>
                    <a:lnTo>
                      <a:pt x="715" y="91"/>
                    </a:lnTo>
                    <a:lnTo>
                      <a:pt x="723" y="99"/>
                    </a:lnTo>
                    <a:lnTo>
                      <a:pt x="723" y="114"/>
                    </a:lnTo>
                    <a:lnTo>
                      <a:pt x="715" y="114"/>
                    </a:lnTo>
                    <a:lnTo>
                      <a:pt x="707" y="121"/>
                    </a:lnTo>
                    <a:lnTo>
                      <a:pt x="700" y="129"/>
                    </a:lnTo>
                    <a:lnTo>
                      <a:pt x="692" y="137"/>
                    </a:lnTo>
                    <a:lnTo>
                      <a:pt x="677" y="144"/>
                    </a:lnTo>
                    <a:lnTo>
                      <a:pt x="669" y="159"/>
                    </a:lnTo>
                    <a:lnTo>
                      <a:pt x="654" y="167"/>
                    </a:lnTo>
                    <a:lnTo>
                      <a:pt x="647" y="167"/>
                    </a:lnTo>
                    <a:lnTo>
                      <a:pt x="647" y="159"/>
                    </a:lnTo>
                    <a:lnTo>
                      <a:pt x="639" y="159"/>
                    </a:lnTo>
                    <a:lnTo>
                      <a:pt x="631" y="159"/>
                    </a:lnTo>
                    <a:lnTo>
                      <a:pt x="624" y="167"/>
                    </a:lnTo>
                    <a:lnTo>
                      <a:pt x="624" y="175"/>
                    </a:lnTo>
                    <a:lnTo>
                      <a:pt x="624" y="182"/>
                    </a:lnTo>
                    <a:lnTo>
                      <a:pt x="616" y="190"/>
                    </a:lnTo>
                    <a:lnTo>
                      <a:pt x="609" y="197"/>
                    </a:lnTo>
                    <a:lnTo>
                      <a:pt x="601" y="197"/>
                    </a:lnTo>
                    <a:lnTo>
                      <a:pt x="593" y="197"/>
                    </a:lnTo>
                    <a:lnTo>
                      <a:pt x="586" y="197"/>
                    </a:lnTo>
                    <a:lnTo>
                      <a:pt x="578" y="190"/>
                    </a:lnTo>
                    <a:lnTo>
                      <a:pt x="571" y="190"/>
                    </a:lnTo>
                    <a:lnTo>
                      <a:pt x="571" y="197"/>
                    </a:lnTo>
                    <a:lnTo>
                      <a:pt x="555" y="205"/>
                    </a:lnTo>
                    <a:lnTo>
                      <a:pt x="548" y="205"/>
                    </a:lnTo>
                    <a:lnTo>
                      <a:pt x="540" y="205"/>
                    </a:lnTo>
                    <a:lnTo>
                      <a:pt x="532" y="205"/>
                    </a:lnTo>
                    <a:lnTo>
                      <a:pt x="525" y="213"/>
                    </a:lnTo>
                    <a:lnTo>
                      <a:pt x="510" y="220"/>
                    </a:lnTo>
                    <a:lnTo>
                      <a:pt x="502" y="220"/>
                    </a:lnTo>
                    <a:lnTo>
                      <a:pt x="494" y="220"/>
                    </a:lnTo>
                    <a:lnTo>
                      <a:pt x="479" y="213"/>
                    </a:lnTo>
                    <a:lnTo>
                      <a:pt x="464" y="205"/>
                    </a:lnTo>
                    <a:lnTo>
                      <a:pt x="449" y="213"/>
                    </a:lnTo>
                    <a:lnTo>
                      <a:pt x="441" y="228"/>
                    </a:lnTo>
                    <a:lnTo>
                      <a:pt x="426" y="228"/>
                    </a:lnTo>
                    <a:lnTo>
                      <a:pt x="426" y="220"/>
                    </a:lnTo>
                    <a:lnTo>
                      <a:pt x="426" y="213"/>
                    </a:lnTo>
                    <a:lnTo>
                      <a:pt x="418" y="213"/>
                    </a:lnTo>
                    <a:lnTo>
                      <a:pt x="403" y="213"/>
                    </a:lnTo>
                    <a:lnTo>
                      <a:pt x="396" y="213"/>
                    </a:lnTo>
                    <a:lnTo>
                      <a:pt x="388" y="220"/>
                    </a:lnTo>
                    <a:lnTo>
                      <a:pt x="380" y="228"/>
                    </a:lnTo>
                    <a:lnTo>
                      <a:pt x="373" y="235"/>
                    </a:lnTo>
                    <a:lnTo>
                      <a:pt x="365" y="235"/>
                    </a:lnTo>
                    <a:lnTo>
                      <a:pt x="350" y="243"/>
                    </a:lnTo>
                    <a:lnTo>
                      <a:pt x="342" y="243"/>
                    </a:lnTo>
                    <a:lnTo>
                      <a:pt x="335" y="251"/>
                    </a:lnTo>
                    <a:lnTo>
                      <a:pt x="327" y="251"/>
                    </a:lnTo>
                    <a:lnTo>
                      <a:pt x="319" y="258"/>
                    </a:lnTo>
                    <a:lnTo>
                      <a:pt x="304" y="273"/>
                    </a:lnTo>
                    <a:lnTo>
                      <a:pt x="297" y="273"/>
                    </a:lnTo>
                    <a:lnTo>
                      <a:pt x="289" y="281"/>
                    </a:lnTo>
                    <a:lnTo>
                      <a:pt x="281" y="281"/>
                    </a:lnTo>
                    <a:lnTo>
                      <a:pt x="274" y="281"/>
                    </a:lnTo>
                    <a:lnTo>
                      <a:pt x="259" y="281"/>
                    </a:lnTo>
                    <a:lnTo>
                      <a:pt x="251" y="281"/>
                    </a:lnTo>
                    <a:lnTo>
                      <a:pt x="243" y="289"/>
                    </a:lnTo>
                    <a:lnTo>
                      <a:pt x="236" y="289"/>
                    </a:lnTo>
                    <a:lnTo>
                      <a:pt x="221" y="289"/>
                    </a:lnTo>
                    <a:lnTo>
                      <a:pt x="213" y="289"/>
                    </a:lnTo>
                    <a:lnTo>
                      <a:pt x="205" y="289"/>
                    </a:lnTo>
                    <a:lnTo>
                      <a:pt x="205" y="296"/>
                    </a:lnTo>
                    <a:lnTo>
                      <a:pt x="198" y="296"/>
                    </a:lnTo>
                    <a:lnTo>
                      <a:pt x="190" y="304"/>
                    </a:lnTo>
                    <a:lnTo>
                      <a:pt x="183" y="304"/>
                    </a:lnTo>
                    <a:lnTo>
                      <a:pt x="175" y="304"/>
                    </a:lnTo>
                    <a:lnTo>
                      <a:pt x="175" y="296"/>
                    </a:lnTo>
                    <a:lnTo>
                      <a:pt x="167" y="296"/>
                    </a:lnTo>
                    <a:lnTo>
                      <a:pt x="160" y="304"/>
                    </a:lnTo>
                    <a:lnTo>
                      <a:pt x="152" y="304"/>
                    </a:lnTo>
                    <a:lnTo>
                      <a:pt x="144" y="304"/>
                    </a:lnTo>
                    <a:lnTo>
                      <a:pt x="129" y="304"/>
                    </a:lnTo>
                    <a:lnTo>
                      <a:pt x="122" y="296"/>
                    </a:lnTo>
                    <a:lnTo>
                      <a:pt x="114" y="289"/>
                    </a:lnTo>
                    <a:lnTo>
                      <a:pt x="106" y="289"/>
                    </a:lnTo>
                    <a:lnTo>
                      <a:pt x="99" y="289"/>
                    </a:lnTo>
                    <a:lnTo>
                      <a:pt x="91" y="296"/>
                    </a:lnTo>
                    <a:lnTo>
                      <a:pt x="84" y="304"/>
                    </a:lnTo>
                    <a:lnTo>
                      <a:pt x="76" y="304"/>
                    </a:lnTo>
                    <a:lnTo>
                      <a:pt x="68" y="304"/>
                    </a:lnTo>
                    <a:lnTo>
                      <a:pt x="61" y="304"/>
                    </a:lnTo>
                    <a:lnTo>
                      <a:pt x="61" y="319"/>
                    </a:lnTo>
                    <a:lnTo>
                      <a:pt x="53" y="327"/>
                    </a:lnTo>
                    <a:lnTo>
                      <a:pt x="46" y="334"/>
                    </a:lnTo>
                    <a:lnTo>
                      <a:pt x="38" y="334"/>
                    </a:lnTo>
                    <a:lnTo>
                      <a:pt x="30" y="342"/>
                    </a:lnTo>
                    <a:lnTo>
                      <a:pt x="30" y="349"/>
                    </a:lnTo>
                    <a:lnTo>
                      <a:pt x="23" y="357"/>
                    </a:lnTo>
                    <a:lnTo>
                      <a:pt x="23" y="365"/>
                    </a:lnTo>
                    <a:lnTo>
                      <a:pt x="23" y="372"/>
                    </a:lnTo>
                    <a:lnTo>
                      <a:pt x="15" y="372"/>
                    </a:lnTo>
                    <a:lnTo>
                      <a:pt x="8" y="380"/>
                    </a:lnTo>
                    <a:lnTo>
                      <a:pt x="0" y="380"/>
                    </a:lnTo>
                    <a:lnTo>
                      <a:pt x="0" y="387"/>
                    </a:lnTo>
                    <a:lnTo>
                      <a:pt x="0" y="395"/>
                    </a:lnTo>
                    <a:lnTo>
                      <a:pt x="0" y="403"/>
                    </a:lnTo>
                    <a:lnTo>
                      <a:pt x="0" y="410"/>
                    </a:lnTo>
                    <a:lnTo>
                      <a:pt x="8" y="425"/>
                    </a:lnTo>
                    <a:lnTo>
                      <a:pt x="15" y="433"/>
                    </a:lnTo>
                    <a:lnTo>
                      <a:pt x="15" y="441"/>
                    </a:lnTo>
                    <a:lnTo>
                      <a:pt x="23" y="448"/>
                    </a:lnTo>
                    <a:lnTo>
                      <a:pt x="30" y="44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36" name="Freeform 1280"/>
              <p:cNvSpPr>
                <a:spLocks/>
              </p:cNvSpPr>
              <p:nvPr/>
            </p:nvSpPr>
            <p:spPr bwMode="auto">
              <a:xfrm>
                <a:off x="7283453" y="4279895"/>
                <a:ext cx="1158877" cy="1174748"/>
              </a:xfrm>
              <a:custGeom>
                <a:avLst/>
                <a:gdLst>
                  <a:gd name="T0" fmla="*/ 2147483647 w 905"/>
                  <a:gd name="T1" fmla="*/ 2147483647 h 866"/>
                  <a:gd name="T2" fmla="*/ 2147483647 w 905"/>
                  <a:gd name="T3" fmla="*/ 2147483647 h 866"/>
                  <a:gd name="T4" fmla="*/ 2147483647 w 905"/>
                  <a:gd name="T5" fmla="*/ 2147483647 h 866"/>
                  <a:gd name="T6" fmla="*/ 2147483647 w 905"/>
                  <a:gd name="T7" fmla="*/ 2147483647 h 866"/>
                  <a:gd name="T8" fmla="*/ 2147483647 w 905"/>
                  <a:gd name="T9" fmla="*/ 2147483647 h 866"/>
                  <a:gd name="T10" fmla="*/ 2147483647 w 905"/>
                  <a:gd name="T11" fmla="*/ 2147483647 h 866"/>
                  <a:gd name="T12" fmla="*/ 2147483647 w 905"/>
                  <a:gd name="T13" fmla="*/ 2147483647 h 866"/>
                  <a:gd name="T14" fmla="*/ 2147483647 w 905"/>
                  <a:gd name="T15" fmla="*/ 2147483647 h 866"/>
                  <a:gd name="T16" fmla="*/ 2147483647 w 905"/>
                  <a:gd name="T17" fmla="*/ 2147483647 h 866"/>
                  <a:gd name="T18" fmla="*/ 2147483647 w 905"/>
                  <a:gd name="T19" fmla="*/ 2147483647 h 866"/>
                  <a:gd name="T20" fmla="*/ 2147483647 w 905"/>
                  <a:gd name="T21" fmla="*/ 2147483647 h 866"/>
                  <a:gd name="T22" fmla="*/ 2147483647 w 905"/>
                  <a:gd name="T23" fmla="*/ 2147483647 h 866"/>
                  <a:gd name="T24" fmla="*/ 2147483647 w 905"/>
                  <a:gd name="T25" fmla="*/ 2147483647 h 866"/>
                  <a:gd name="T26" fmla="*/ 2147483647 w 905"/>
                  <a:gd name="T27" fmla="*/ 2147483647 h 866"/>
                  <a:gd name="T28" fmla="*/ 2147483647 w 905"/>
                  <a:gd name="T29" fmla="*/ 2147483647 h 866"/>
                  <a:gd name="T30" fmla="*/ 2147483647 w 905"/>
                  <a:gd name="T31" fmla="*/ 2147483647 h 866"/>
                  <a:gd name="T32" fmla="*/ 2147483647 w 905"/>
                  <a:gd name="T33" fmla="*/ 2147483647 h 866"/>
                  <a:gd name="T34" fmla="*/ 2147483647 w 905"/>
                  <a:gd name="T35" fmla="*/ 2147483647 h 866"/>
                  <a:gd name="T36" fmla="*/ 2147483647 w 905"/>
                  <a:gd name="T37" fmla="*/ 2147483647 h 866"/>
                  <a:gd name="T38" fmla="*/ 2147483647 w 905"/>
                  <a:gd name="T39" fmla="*/ 2147483647 h 866"/>
                  <a:gd name="T40" fmla="*/ 2147483647 w 905"/>
                  <a:gd name="T41" fmla="*/ 2147483647 h 866"/>
                  <a:gd name="T42" fmla="*/ 2147483647 w 905"/>
                  <a:gd name="T43" fmla="*/ 2147483647 h 866"/>
                  <a:gd name="T44" fmla="*/ 2147483647 w 905"/>
                  <a:gd name="T45" fmla="*/ 2147483647 h 866"/>
                  <a:gd name="T46" fmla="*/ 2147483647 w 905"/>
                  <a:gd name="T47" fmla="*/ 2147483647 h 866"/>
                  <a:gd name="T48" fmla="*/ 2147483647 w 905"/>
                  <a:gd name="T49" fmla="*/ 2147483647 h 866"/>
                  <a:gd name="T50" fmla="*/ 2147483647 w 905"/>
                  <a:gd name="T51" fmla="*/ 2147483647 h 866"/>
                  <a:gd name="T52" fmla="*/ 2147483647 w 905"/>
                  <a:gd name="T53" fmla="*/ 2147483647 h 866"/>
                  <a:gd name="T54" fmla="*/ 2147483647 w 905"/>
                  <a:gd name="T55" fmla="*/ 2147483647 h 866"/>
                  <a:gd name="T56" fmla="*/ 2147483647 w 905"/>
                  <a:gd name="T57" fmla="*/ 2147483647 h 866"/>
                  <a:gd name="T58" fmla="*/ 2147483647 w 905"/>
                  <a:gd name="T59" fmla="*/ 2147483647 h 866"/>
                  <a:gd name="T60" fmla="*/ 2147483647 w 905"/>
                  <a:gd name="T61" fmla="*/ 2147483647 h 866"/>
                  <a:gd name="T62" fmla="*/ 2147483647 w 905"/>
                  <a:gd name="T63" fmla="*/ 2147483647 h 866"/>
                  <a:gd name="T64" fmla="*/ 2147483647 w 905"/>
                  <a:gd name="T65" fmla="*/ 2147483647 h 866"/>
                  <a:gd name="T66" fmla="*/ 2147483647 w 905"/>
                  <a:gd name="T67" fmla="*/ 2147483647 h 866"/>
                  <a:gd name="T68" fmla="*/ 2147483647 w 905"/>
                  <a:gd name="T69" fmla="*/ 2147483647 h 866"/>
                  <a:gd name="T70" fmla="*/ 2147483647 w 905"/>
                  <a:gd name="T71" fmla="*/ 2147483647 h 866"/>
                  <a:gd name="T72" fmla="*/ 2147483647 w 905"/>
                  <a:gd name="T73" fmla="*/ 2147483647 h 866"/>
                  <a:gd name="T74" fmla="*/ 2147483647 w 905"/>
                  <a:gd name="T75" fmla="*/ 2147483647 h 866"/>
                  <a:gd name="T76" fmla="*/ 2147483647 w 905"/>
                  <a:gd name="T77" fmla="*/ 2147483647 h 866"/>
                  <a:gd name="T78" fmla="*/ 2147483647 w 905"/>
                  <a:gd name="T79" fmla="*/ 2147483647 h 866"/>
                  <a:gd name="T80" fmla="*/ 2147483647 w 905"/>
                  <a:gd name="T81" fmla="*/ 2147483647 h 866"/>
                  <a:gd name="T82" fmla="*/ 2147483647 w 905"/>
                  <a:gd name="T83" fmla="*/ 2147483647 h 866"/>
                  <a:gd name="T84" fmla="*/ 2147483647 w 905"/>
                  <a:gd name="T85" fmla="*/ 2147483647 h 866"/>
                  <a:gd name="T86" fmla="*/ 2147483647 w 905"/>
                  <a:gd name="T87" fmla="*/ 2147483647 h 866"/>
                  <a:gd name="T88" fmla="*/ 2147483647 w 905"/>
                  <a:gd name="T89" fmla="*/ 0 h 866"/>
                  <a:gd name="T90" fmla="*/ 2147483647 w 905"/>
                  <a:gd name="T91" fmla="*/ 2147483647 h 866"/>
                  <a:gd name="T92" fmla="*/ 2147483647 w 905"/>
                  <a:gd name="T93" fmla="*/ 2147483647 h 866"/>
                  <a:gd name="T94" fmla="*/ 2147483647 w 905"/>
                  <a:gd name="T95" fmla="*/ 2147483647 h 866"/>
                  <a:gd name="T96" fmla="*/ 2147483647 w 905"/>
                  <a:gd name="T97" fmla="*/ 2147483647 h 866"/>
                  <a:gd name="T98" fmla="*/ 2147483647 w 905"/>
                  <a:gd name="T99" fmla="*/ 2147483647 h 866"/>
                  <a:gd name="T100" fmla="*/ 0 w 905"/>
                  <a:gd name="T101" fmla="*/ 2147483647 h 866"/>
                  <a:gd name="T102" fmla="*/ 2147483647 w 905"/>
                  <a:gd name="T103" fmla="*/ 2147483647 h 866"/>
                  <a:gd name="T104" fmla="*/ 2147483647 w 905"/>
                  <a:gd name="T105" fmla="*/ 2147483647 h 866"/>
                  <a:gd name="T106" fmla="*/ 2147483647 w 905"/>
                  <a:gd name="T107" fmla="*/ 2147483647 h 86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905"/>
                  <a:gd name="T163" fmla="*/ 0 h 866"/>
                  <a:gd name="T164" fmla="*/ 905 w 905"/>
                  <a:gd name="T165" fmla="*/ 866 h 86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905" h="866">
                    <a:moveTo>
                      <a:pt x="45" y="486"/>
                    </a:moveTo>
                    <a:lnTo>
                      <a:pt x="61" y="486"/>
                    </a:lnTo>
                    <a:lnTo>
                      <a:pt x="84" y="486"/>
                    </a:lnTo>
                    <a:lnTo>
                      <a:pt x="106" y="479"/>
                    </a:lnTo>
                    <a:lnTo>
                      <a:pt x="137" y="486"/>
                    </a:lnTo>
                    <a:lnTo>
                      <a:pt x="144" y="494"/>
                    </a:lnTo>
                    <a:lnTo>
                      <a:pt x="144" y="502"/>
                    </a:lnTo>
                    <a:lnTo>
                      <a:pt x="144" y="509"/>
                    </a:lnTo>
                    <a:lnTo>
                      <a:pt x="137" y="517"/>
                    </a:lnTo>
                    <a:lnTo>
                      <a:pt x="129" y="532"/>
                    </a:lnTo>
                    <a:lnTo>
                      <a:pt x="122" y="555"/>
                    </a:lnTo>
                    <a:lnTo>
                      <a:pt x="106" y="578"/>
                    </a:lnTo>
                    <a:lnTo>
                      <a:pt x="106" y="585"/>
                    </a:lnTo>
                    <a:lnTo>
                      <a:pt x="106" y="593"/>
                    </a:lnTo>
                    <a:lnTo>
                      <a:pt x="106" y="608"/>
                    </a:lnTo>
                    <a:lnTo>
                      <a:pt x="99" y="615"/>
                    </a:lnTo>
                    <a:lnTo>
                      <a:pt x="106" y="615"/>
                    </a:lnTo>
                    <a:lnTo>
                      <a:pt x="129" y="623"/>
                    </a:lnTo>
                    <a:lnTo>
                      <a:pt x="144" y="623"/>
                    </a:lnTo>
                    <a:lnTo>
                      <a:pt x="152" y="623"/>
                    </a:lnTo>
                    <a:lnTo>
                      <a:pt x="160" y="623"/>
                    </a:lnTo>
                    <a:lnTo>
                      <a:pt x="175" y="623"/>
                    </a:lnTo>
                    <a:lnTo>
                      <a:pt x="182" y="623"/>
                    </a:lnTo>
                    <a:lnTo>
                      <a:pt x="205" y="623"/>
                    </a:lnTo>
                    <a:lnTo>
                      <a:pt x="213" y="631"/>
                    </a:lnTo>
                    <a:lnTo>
                      <a:pt x="220" y="631"/>
                    </a:lnTo>
                    <a:lnTo>
                      <a:pt x="228" y="646"/>
                    </a:lnTo>
                    <a:lnTo>
                      <a:pt x="236" y="653"/>
                    </a:lnTo>
                    <a:lnTo>
                      <a:pt x="236" y="661"/>
                    </a:lnTo>
                    <a:lnTo>
                      <a:pt x="236" y="676"/>
                    </a:lnTo>
                    <a:lnTo>
                      <a:pt x="228" y="684"/>
                    </a:lnTo>
                    <a:lnTo>
                      <a:pt x="228" y="691"/>
                    </a:lnTo>
                    <a:lnTo>
                      <a:pt x="220" y="699"/>
                    </a:lnTo>
                    <a:lnTo>
                      <a:pt x="228" y="707"/>
                    </a:lnTo>
                    <a:lnTo>
                      <a:pt x="236" y="714"/>
                    </a:lnTo>
                    <a:lnTo>
                      <a:pt x="243" y="722"/>
                    </a:lnTo>
                    <a:lnTo>
                      <a:pt x="251" y="729"/>
                    </a:lnTo>
                    <a:lnTo>
                      <a:pt x="258" y="737"/>
                    </a:lnTo>
                    <a:lnTo>
                      <a:pt x="266" y="737"/>
                    </a:lnTo>
                    <a:lnTo>
                      <a:pt x="274" y="745"/>
                    </a:lnTo>
                    <a:lnTo>
                      <a:pt x="281" y="752"/>
                    </a:lnTo>
                    <a:lnTo>
                      <a:pt x="289" y="760"/>
                    </a:lnTo>
                    <a:lnTo>
                      <a:pt x="297" y="775"/>
                    </a:lnTo>
                    <a:lnTo>
                      <a:pt x="304" y="798"/>
                    </a:lnTo>
                    <a:lnTo>
                      <a:pt x="319" y="813"/>
                    </a:lnTo>
                    <a:lnTo>
                      <a:pt x="335" y="821"/>
                    </a:lnTo>
                    <a:lnTo>
                      <a:pt x="342" y="828"/>
                    </a:lnTo>
                    <a:lnTo>
                      <a:pt x="357" y="836"/>
                    </a:lnTo>
                    <a:lnTo>
                      <a:pt x="357" y="843"/>
                    </a:lnTo>
                    <a:lnTo>
                      <a:pt x="373" y="859"/>
                    </a:lnTo>
                    <a:lnTo>
                      <a:pt x="388" y="851"/>
                    </a:lnTo>
                    <a:lnTo>
                      <a:pt x="388" y="843"/>
                    </a:lnTo>
                    <a:lnTo>
                      <a:pt x="395" y="836"/>
                    </a:lnTo>
                    <a:lnTo>
                      <a:pt x="403" y="828"/>
                    </a:lnTo>
                    <a:lnTo>
                      <a:pt x="418" y="821"/>
                    </a:lnTo>
                    <a:lnTo>
                      <a:pt x="433" y="821"/>
                    </a:lnTo>
                    <a:lnTo>
                      <a:pt x="441" y="821"/>
                    </a:lnTo>
                    <a:lnTo>
                      <a:pt x="449" y="821"/>
                    </a:lnTo>
                    <a:lnTo>
                      <a:pt x="449" y="828"/>
                    </a:lnTo>
                    <a:lnTo>
                      <a:pt x="449" y="836"/>
                    </a:lnTo>
                    <a:lnTo>
                      <a:pt x="456" y="836"/>
                    </a:lnTo>
                    <a:lnTo>
                      <a:pt x="464" y="836"/>
                    </a:lnTo>
                    <a:lnTo>
                      <a:pt x="472" y="836"/>
                    </a:lnTo>
                    <a:lnTo>
                      <a:pt x="479" y="828"/>
                    </a:lnTo>
                    <a:lnTo>
                      <a:pt x="487" y="821"/>
                    </a:lnTo>
                    <a:lnTo>
                      <a:pt x="487" y="813"/>
                    </a:lnTo>
                    <a:lnTo>
                      <a:pt x="494" y="805"/>
                    </a:lnTo>
                    <a:lnTo>
                      <a:pt x="502" y="813"/>
                    </a:lnTo>
                    <a:lnTo>
                      <a:pt x="502" y="821"/>
                    </a:lnTo>
                    <a:lnTo>
                      <a:pt x="502" y="836"/>
                    </a:lnTo>
                    <a:lnTo>
                      <a:pt x="502" y="843"/>
                    </a:lnTo>
                    <a:lnTo>
                      <a:pt x="502" y="859"/>
                    </a:lnTo>
                    <a:lnTo>
                      <a:pt x="502" y="866"/>
                    </a:lnTo>
                    <a:lnTo>
                      <a:pt x="510" y="866"/>
                    </a:lnTo>
                    <a:lnTo>
                      <a:pt x="517" y="859"/>
                    </a:lnTo>
                    <a:lnTo>
                      <a:pt x="525" y="851"/>
                    </a:lnTo>
                    <a:lnTo>
                      <a:pt x="532" y="836"/>
                    </a:lnTo>
                    <a:lnTo>
                      <a:pt x="532" y="828"/>
                    </a:lnTo>
                    <a:lnTo>
                      <a:pt x="540" y="828"/>
                    </a:lnTo>
                    <a:lnTo>
                      <a:pt x="555" y="828"/>
                    </a:lnTo>
                    <a:lnTo>
                      <a:pt x="578" y="843"/>
                    </a:lnTo>
                    <a:lnTo>
                      <a:pt x="586" y="843"/>
                    </a:lnTo>
                    <a:lnTo>
                      <a:pt x="593" y="828"/>
                    </a:lnTo>
                    <a:lnTo>
                      <a:pt x="601" y="821"/>
                    </a:lnTo>
                    <a:lnTo>
                      <a:pt x="608" y="813"/>
                    </a:lnTo>
                    <a:lnTo>
                      <a:pt x="646" y="798"/>
                    </a:lnTo>
                    <a:lnTo>
                      <a:pt x="654" y="790"/>
                    </a:lnTo>
                    <a:lnTo>
                      <a:pt x="669" y="790"/>
                    </a:lnTo>
                    <a:lnTo>
                      <a:pt x="677" y="798"/>
                    </a:lnTo>
                    <a:lnTo>
                      <a:pt x="685" y="805"/>
                    </a:lnTo>
                    <a:lnTo>
                      <a:pt x="685" y="813"/>
                    </a:lnTo>
                    <a:lnTo>
                      <a:pt x="692" y="813"/>
                    </a:lnTo>
                    <a:lnTo>
                      <a:pt x="700" y="813"/>
                    </a:lnTo>
                    <a:lnTo>
                      <a:pt x="700" y="805"/>
                    </a:lnTo>
                    <a:lnTo>
                      <a:pt x="707" y="798"/>
                    </a:lnTo>
                    <a:lnTo>
                      <a:pt x="715" y="783"/>
                    </a:lnTo>
                    <a:lnTo>
                      <a:pt x="723" y="783"/>
                    </a:lnTo>
                    <a:lnTo>
                      <a:pt x="723" y="760"/>
                    </a:lnTo>
                    <a:lnTo>
                      <a:pt x="730" y="745"/>
                    </a:lnTo>
                    <a:lnTo>
                      <a:pt x="745" y="737"/>
                    </a:lnTo>
                    <a:lnTo>
                      <a:pt x="753" y="729"/>
                    </a:lnTo>
                    <a:lnTo>
                      <a:pt x="753" y="722"/>
                    </a:lnTo>
                    <a:lnTo>
                      <a:pt x="753" y="714"/>
                    </a:lnTo>
                    <a:lnTo>
                      <a:pt x="753" y="699"/>
                    </a:lnTo>
                    <a:lnTo>
                      <a:pt x="753" y="691"/>
                    </a:lnTo>
                    <a:lnTo>
                      <a:pt x="761" y="684"/>
                    </a:lnTo>
                    <a:lnTo>
                      <a:pt x="768" y="684"/>
                    </a:lnTo>
                    <a:lnTo>
                      <a:pt x="768" y="676"/>
                    </a:lnTo>
                    <a:lnTo>
                      <a:pt x="761" y="669"/>
                    </a:lnTo>
                    <a:lnTo>
                      <a:pt x="745" y="661"/>
                    </a:lnTo>
                    <a:lnTo>
                      <a:pt x="745" y="653"/>
                    </a:lnTo>
                    <a:lnTo>
                      <a:pt x="745" y="646"/>
                    </a:lnTo>
                    <a:lnTo>
                      <a:pt x="745" y="638"/>
                    </a:lnTo>
                    <a:lnTo>
                      <a:pt x="753" y="631"/>
                    </a:lnTo>
                    <a:lnTo>
                      <a:pt x="761" y="615"/>
                    </a:lnTo>
                    <a:lnTo>
                      <a:pt x="768" y="615"/>
                    </a:lnTo>
                    <a:lnTo>
                      <a:pt x="776" y="623"/>
                    </a:lnTo>
                    <a:lnTo>
                      <a:pt x="783" y="631"/>
                    </a:lnTo>
                    <a:lnTo>
                      <a:pt x="791" y="623"/>
                    </a:lnTo>
                    <a:lnTo>
                      <a:pt x="791" y="615"/>
                    </a:lnTo>
                    <a:lnTo>
                      <a:pt x="791" y="608"/>
                    </a:lnTo>
                    <a:lnTo>
                      <a:pt x="799" y="600"/>
                    </a:lnTo>
                    <a:lnTo>
                      <a:pt x="814" y="600"/>
                    </a:lnTo>
                    <a:lnTo>
                      <a:pt x="829" y="600"/>
                    </a:lnTo>
                    <a:lnTo>
                      <a:pt x="837" y="593"/>
                    </a:lnTo>
                    <a:lnTo>
                      <a:pt x="844" y="578"/>
                    </a:lnTo>
                    <a:lnTo>
                      <a:pt x="844" y="570"/>
                    </a:lnTo>
                    <a:lnTo>
                      <a:pt x="859" y="578"/>
                    </a:lnTo>
                    <a:lnTo>
                      <a:pt x="867" y="562"/>
                    </a:lnTo>
                    <a:lnTo>
                      <a:pt x="875" y="555"/>
                    </a:lnTo>
                    <a:lnTo>
                      <a:pt x="882" y="555"/>
                    </a:lnTo>
                    <a:lnTo>
                      <a:pt x="898" y="555"/>
                    </a:lnTo>
                    <a:lnTo>
                      <a:pt x="898" y="547"/>
                    </a:lnTo>
                    <a:lnTo>
                      <a:pt x="905" y="547"/>
                    </a:lnTo>
                    <a:lnTo>
                      <a:pt x="898" y="532"/>
                    </a:lnTo>
                    <a:lnTo>
                      <a:pt x="890" y="524"/>
                    </a:lnTo>
                    <a:lnTo>
                      <a:pt x="890" y="517"/>
                    </a:lnTo>
                    <a:lnTo>
                      <a:pt x="890" y="509"/>
                    </a:lnTo>
                    <a:lnTo>
                      <a:pt x="898" y="502"/>
                    </a:lnTo>
                    <a:lnTo>
                      <a:pt x="898" y="494"/>
                    </a:lnTo>
                    <a:lnTo>
                      <a:pt x="898" y="479"/>
                    </a:lnTo>
                    <a:lnTo>
                      <a:pt x="898" y="471"/>
                    </a:lnTo>
                    <a:lnTo>
                      <a:pt x="890" y="456"/>
                    </a:lnTo>
                    <a:lnTo>
                      <a:pt x="890" y="441"/>
                    </a:lnTo>
                    <a:lnTo>
                      <a:pt x="882" y="433"/>
                    </a:lnTo>
                    <a:lnTo>
                      <a:pt x="882" y="426"/>
                    </a:lnTo>
                    <a:lnTo>
                      <a:pt x="875" y="418"/>
                    </a:lnTo>
                    <a:lnTo>
                      <a:pt x="867" y="418"/>
                    </a:lnTo>
                    <a:lnTo>
                      <a:pt x="859" y="410"/>
                    </a:lnTo>
                    <a:lnTo>
                      <a:pt x="852" y="403"/>
                    </a:lnTo>
                    <a:lnTo>
                      <a:pt x="844" y="395"/>
                    </a:lnTo>
                    <a:lnTo>
                      <a:pt x="829" y="395"/>
                    </a:lnTo>
                    <a:lnTo>
                      <a:pt x="821" y="388"/>
                    </a:lnTo>
                    <a:lnTo>
                      <a:pt x="821" y="380"/>
                    </a:lnTo>
                    <a:lnTo>
                      <a:pt x="814" y="380"/>
                    </a:lnTo>
                    <a:lnTo>
                      <a:pt x="806" y="380"/>
                    </a:lnTo>
                    <a:lnTo>
                      <a:pt x="799" y="372"/>
                    </a:lnTo>
                    <a:lnTo>
                      <a:pt x="791" y="372"/>
                    </a:lnTo>
                    <a:lnTo>
                      <a:pt x="791" y="365"/>
                    </a:lnTo>
                    <a:lnTo>
                      <a:pt x="791" y="357"/>
                    </a:lnTo>
                    <a:lnTo>
                      <a:pt x="791" y="342"/>
                    </a:lnTo>
                    <a:lnTo>
                      <a:pt x="799" y="327"/>
                    </a:lnTo>
                    <a:lnTo>
                      <a:pt x="806" y="319"/>
                    </a:lnTo>
                    <a:lnTo>
                      <a:pt x="814" y="296"/>
                    </a:lnTo>
                    <a:lnTo>
                      <a:pt x="791" y="296"/>
                    </a:lnTo>
                    <a:lnTo>
                      <a:pt x="776" y="296"/>
                    </a:lnTo>
                    <a:lnTo>
                      <a:pt x="768" y="296"/>
                    </a:lnTo>
                    <a:lnTo>
                      <a:pt x="768" y="289"/>
                    </a:lnTo>
                    <a:lnTo>
                      <a:pt x="761" y="281"/>
                    </a:lnTo>
                    <a:lnTo>
                      <a:pt x="753" y="281"/>
                    </a:lnTo>
                    <a:lnTo>
                      <a:pt x="745" y="281"/>
                    </a:lnTo>
                    <a:lnTo>
                      <a:pt x="738" y="274"/>
                    </a:lnTo>
                    <a:lnTo>
                      <a:pt x="730" y="266"/>
                    </a:lnTo>
                    <a:lnTo>
                      <a:pt x="723" y="258"/>
                    </a:lnTo>
                    <a:lnTo>
                      <a:pt x="715" y="258"/>
                    </a:lnTo>
                    <a:lnTo>
                      <a:pt x="700" y="258"/>
                    </a:lnTo>
                    <a:lnTo>
                      <a:pt x="700" y="251"/>
                    </a:lnTo>
                    <a:lnTo>
                      <a:pt x="692" y="251"/>
                    </a:lnTo>
                    <a:lnTo>
                      <a:pt x="685" y="251"/>
                    </a:lnTo>
                    <a:lnTo>
                      <a:pt x="677" y="258"/>
                    </a:lnTo>
                    <a:lnTo>
                      <a:pt x="677" y="266"/>
                    </a:lnTo>
                    <a:lnTo>
                      <a:pt x="677" y="274"/>
                    </a:lnTo>
                    <a:lnTo>
                      <a:pt x="669" y="274"/>
                    </a:lnTo>
                    <a:lnTo>
                      <a:pt x="662" y="274"/>
                    </a:lnTo>
                    <a:lnTo>
                      <a:pt x="662" y="266"/>
                    </a:lnTo>
                    <a:lnTo>
                      <a:pt x="662" y="258"/>
                    </a:lnTo>
                    <a:lnTo>
                      <a:pt x="654" y="251"/>
                    </a:lnTo>
                    <a:lnTo>
                      <a:pt x="646" y="243"/>
                    </a:lnTo>
                    <a:lnTo>
                      <a:pt x="639" y="243"/>
                    </a:lnTo>
                    <a:lnTo>
                      <a:pt x="631" y="236"/>
                    </a:lnTo>
                    <a:lnTo>
                      <a:pt x="624" y="228"/>
                    </a:lnTo>
                    <a:lnTo>
                      <a:pt x="624" y="220"/>
                    </a:lnTo>
                    <a:lnTo>
                      <a:pt x="616" y="213"/>
                    </a:lnTo>
                    <a:lnTo>
                      <a:pt x="616" y="205"/>
                    </a:lnTo>
                    <a:lnTo>
                      <a:pt x="624" y="198"/>
                    </a:lnTo>
                    <a:lnTo>
                      <a:pt x="624" y="190"/>
                    </a:lnTo>
                    <a:lnTo>
                      <a:pt x="608" y="190"/>
                    </a:lnTo>
                    <a:lnTo>
                      <a:pt x="601" y="190"/>
                    </a:lnTo>
                    <a:lnTo>
                      <a:pt x="586" y="198"/>
                    </a:lnTo>
                    <a:lnTo>
                      <a:pt x="570" y="198"/>
                    </a:lnTo>
                    <a:lnTo>
                      <a:pt x="563" y="205"/>
                    </a:lnTo>
                    <a:lnTo>
                      <a:pt x="555" y="213"/>
                    </a:lnTo>
                    <a:lnTo>
                      <a:pt x="555" y="220"/>
                    </a:lnTo>
                    <a:lnTo>
                      <a:pt x="548" y="228"/>
                    </a:lnTo>
                    <a:lnTo>
                      <a:pt x="532" y="236"/>
                    </a:lnTo>
                    <a:lnTo>
                      <a:pt x="525" y="243"/>
                    </a:lnTo>
                    <a:lnTo>
                      <a:pt x="517" y="243"/>
                    </a:lnTo>
                    <a:lnTo>
                      <a:pt x="510" y="243"/>
                    </a:lnTo>
                    <a:lnTo>
                      <a:pt x="502" y="243"/>
                    </a:lnTo>
                    <a:lnTo>
                      <a:pt x="494" y="236"/>
                    </a:lnTo>
                    <a:lnTo>
                      <a:pt x="479" y="243"/>
                    </a:lnTo>
                    <a:lnTo>
                      <a:pt x="472" y="243"/>
                    </a:lnTo>
                    <a:lnTo>
                      <a:pt x="464" y="251"/>
                    </a:lnTo>
                    <a:lnTo>
                      <a:pt x="456" y="258"/>
                    </a:lnTo>
                    <a:lnTo>
                      <a:pt x="449" y="266"/>
                    </a:lnTo>
                    <a:lnTo>
                      <a:pt x="433" y="274"/>
                    </a:lnTo>
                    <a:lnTo>
                      <a:pt x="426" y="281"/>
                    </a:lnTo>
                    <a:lnTo>
                      <a:pt x="418" y="281"/>
                    </a:lnTo>
                    <a:lnTo>
                      <a:pt x="403" y="281"/>
                    </a:lnTo>
                    <a:lnTo>
                      <a:pt x="411" y="274"/>
                    </a:lnTo>
                    <a:lnTo>
                      <a:pt x="411" y="266"/>
                    </a:lnTo>
                    <a:lnTo>
                      <a:pt x="418" y="258"/>
                    </a:lnTo>
                    <a:lnTo>
                      <a:pt x="426" y="251"/>
                    </a:lnTo>
                    <a:lnTo>
                      <a:pt x="426" y="243"/>
                    </a:lnTo>
                    <a:lnTo>
                      <a:pt x="426" y="236"/>
                    </a:lnTo>
                    <a:lnTo>
                      <a:pt x="418" y="236"/>
                    </a:lnTo>
                    <a:lnTo>
                      <a:pt x="411" y="228"/>
                    </a:lnTo>
                    <a:lnTo>
                      <a:pt x="403" y="228"/>
                    </a:lnTo>
                    <a:lnTo>
                      <a:pt x="403" y="220"/>
                    </a:lnTo>
                    <a:lnTo>
                      <a:pt x="395" y="213"/>
                    </a:lnTo>
                    <a:lnTo>
                      <a:pt x="388" y="213"/>
                    </a:lnTo>
                    <a:lnTo>
                      <a:pt x="380" y="213"/>
                    </a:lnTo>
                    <a:lnTo>
                      <a:pt x="380" y="198"/>
                    </a:lnTo>
                    <a:lnTo>
                      <a:pt x="373" y="198"/>
                    </a:lnTo>
                    <a:lnTo>
                      <a:pt x="365" y="198"/>
                    </a:lnTo>
                    <a:lnTo>
                      <a:pt x="365" y="190"/>
                    </a:lnTo>
                    <a:lnTo>
                      <a:pt x="365" y="182"/>
                    </a:lnTo>
                    <a:lnTo>
                      <a:pt x="365" y="175"/>
                    </a:lnTo>
                    <a:lnTo>
                      <a:pt x="357" y="167"/>
                    </a:lnTo>
                    <a:lnTo>
                      <a:pt x="350" y="167"/>
                    </a:lnTo>
                    <a:lnTo>
                      <a:pt x="350" y="160"/>
                    </a:lnTo>
                    <a:lnTo>
                      <a:pt x="350" y="152"/>
                    </a:lnTo>
                    <a:lnTo>
                      <a:pt x="357" y="144"/>
                    </a:lnTo>
                    <a:lnTo>
                      <a:pt x="365" y="129"/>
                    </a:lnTo>
                    <a:lnTo>
                      <a:pt x="365" y="122"/>
                    </a:lnTo>
                    <a:lnTo>
                      <a:pt x="365" y="114"/>
                    </a:lnTo>
                    <a:lnTo>
                      <a:pt x="357" y="106"/>
                    </a:lnTo>
                    <a:lnTo>
                      <a:pt x="365" y="99"/>
                    </a:lnTo>
                    <a:lnTo>
                      <a:pt x="365" y="91"/>
                    </a:lnTo>
                    <a:lnTo>
                      <a:pt x="357" y="84"/>
                    </a:lnTo>
                    <a:lnTo>
                      <a:pt x="350" y="76"/>
                    </a:lnTo>
                    <a:lnTo>
                      <a:pt x="350" y="68"/>
                    </a:lnTo>
                    <a:lnTo>
                      <a:pt x="342" y="61"/>
                    </a:lnTo>
                    <a:lnTo>
                      <a:pt x="335" y="53"/>
                    </a:lnTo>
                    <a:lnTo>
                      <a:pt x="327" y="46"/>
                    </a:lnTo>
                    <a:lnTo>
                      <a:pt x="312" y="46"/>
                    </a:lnTo>
                    <a:lnTo>
                      <a:pt x="297" y="46"/>
                    </a:lnTo>
                    <a:lnTo>
                      <a:pt x="289" y="38"/>
                    </a:lnTo>
                    <a:lnTo>
                      <a:pt x="281" y="38"/>
                    </a:lnTo>
                    <a:lnTo>
                      <a:pt x="281" y="23"/>
                    </a:lnTo>
                    <a:lnTo>
                      <a:pt x="281" y="15"/>
                    </a:lnTo>
                    <a:lnTo>
                      <a:pt x="274" y="8"/>
                    </a:lnTo>
                    <a:lnTo>
                      <a:pt x="266" y="8"/>
                    </a:lnTo>
                    <a:lnTo>
                      <a:pt x="258" y="8"/>
                    </a:lnTo>
                    <a:lnTo>
                      <a:pt x="251" y="15"/>
                    </a:lnTo>
                    <a:lnTo>
                      <a:pt x="243" y="23"/>
                    </a:lnTo>
                    <a:lnTo>
                      <a:pt x="236" y="23"/>
                    </a:lnTo>
                    <a:lnTo>
                      <a:pt x="220" y="15"/>
                    </a:lnTo>
                    <a:lnTo>
                      <a:pt x="213" y="8"/>
                    </a:lnTo>
                    <a:lnTo>
                      <a:pt x="205" y="0"/>
                    </a:lnTo>
                    <a:lnTo>
                      <a:pt x="198" y="0"/>
                    </a:lnTo>
                    <a:lnTo>
                      <a:pt x="182" y="8"/>
                    </a:lnTo>
                    <a:lnTo>
                      <a:pt x="175" y="15"/>
                    </a:lnTo>
                    <a:lnTo>
                      <a:pt x="167" y="15"/>
                    </a:lnTo>
                    <a:lnTo>
                      <a:pt x="160" y="15"/>
                    </a:lnTo>
                    <a:lnTo>
                      <a:pt x="152" y="15"/>
                    </a:lnTo>
                    <a:lnTo>
                      <a:pt x="144" y="15"/>
                    </a:lnTo>
                    <a:lnTo>
                      <a:pt x="144" y="23"/>
                    </a:lnTo>
                    <a:lnTo>
                      <a:pt x="137" y="30"/>
                    </a:lnTo>
                    <a:lnTo>
                      <a:pt x="137" y="46"/>
                    </a:lnTo>
                    <a:lnTo>
                      <a:pt x="129" y="61"/>
                    </a:lnTo>
                    <a:lnTo>
                      <a:pt x="122" y="76"/>
                    </a:lnTo>
                    <a:lnTo>
                      <a:pt x="122" y="84"/>
                    </a:lnTo>
                    <a:lnTo>
                      <a:pt x="114" y="99"/>
                    </a:lnTo>
                    <a:lnTo>
                      <a:pt x="114" y="106"/>
                    </a:lnTo>
                    <a:lnTo>
                      <a:pt x="106" y="114"/>
                    </a:lnTo>
                    <a:lnTo>
                      <a:pt x="99" y="122"/>
                    </a:lnTo>
                    <a:lnTo>
                      <a:pt x="91" y="129"/>
                    </a:lnTo>
                    <a:lnTo>
                      <a:pt x="84" y="137"/>
                    </a:lnTo>
                    <a:lnTo>
                      <a:pt x="84" y="144"/>
                    </a:lnTo>
                    <a:lnTo>
                      <a:pt x="76" y="144"/>
                    </a:lnTo>
                    <a:lnTo>
                      <a:pt x="68" y="152"/>
                    </a:lnTo>
                    <a:lnTo>
                      <a:pt x="61" y="160"/>
                    </a:lnTo>
                    <a:lnTo>
                      <a:pt x="61" y="167"/>
                    </a:lnTo>
                    <a:lnTo>
                      <a:pt x="53" y="175"/>
                    </a:lnTo>
                    <a:lnTo>
                      <a:pt x="45" y="182"/>
                    </a:lnTo>
                    <a:lnTo>
                      <a:pt x="38" y="182"/>
                    </a:lnTo>
                    <a:lnTo>
                      <a:pt x="30" y="190"/>
                    </a:lnTo>
                    <a:lnTo>
                      <a:pt x="23" y="198"/>
                    </a:lnTo>
                    <a:lnTo>
                      <a:pt x="15" y="205"/>
                    </a:lnTo>
                    <a:lnTo>
                      <a:pt x="7" y="213"/>
                    </a:lnTo>
                    <a:lnTo>
                      <a:pt x="0" y="228"/>
                    </a:lnTo>
                    <a:lnTo>
                      <a:pt x="0" y="236"/>
                    </a:lnTo>
                    <a:lnTo>
                      <a:pt x="0" y="251"/>
                    </a:lnTo>
                    <a:lnTo>
                      <a:pt x="0" y="266"/>
                    </a:lnTo>
                    <a:lnTo>
                      <a:pt x="0" y="274"/>
                    </a:lnTo>
                    <a:lnTo>
                      <a:pt x="0" y="281"/>
                    </a:lnTo>
                    <a:lnTo>
                      <a:pt x="23" y="281"/>
                    </a:lnTo>
                    <a:lnTo>
                      <a:pt x="53" y="281"/>
                    </a:lnTo>
                    <a:lnTo>
                      <a:pt x="53" y="289"/>
                    </a:lnTo>
                    <a:lnTo>
                      <a:pt x="61" y="304"/>
                    </a:lnTo>
                    <a:lnTo>
                      <a:pt x="61" y="312"/>
                    </a:lnTo>
                    <a:lnTo>
                      <a:pt x="68" y="327"/>
                    </a:lnTo>
                    <a:lnTo>
                      <a:pt x="61" y="334"/>
                    </a:lnTo>
                    <a:lnTo>
                      <a:pt x="45" y="342"/>
                    </a:lnTo>
                    <a:lnTo>
                      <a:pt x="38" y="350"/>
                    </a:lnTo>
                    <a:lnTo>
                      <a:pt x="45" y="357"/>
                    </a:lnTo>
                    <a:lnTo>
                      <a:pt x="53" y="357"/>
                    </a:lnTo>
                    <a:lnTo>
                      <a:pt x="61" y="365"/>
                    </a:lnTo>
                    <a:lnTo>
                      <a:pt x="68" y="365"/>
                    </a:lnTo>
                    <a:lnTo>
                      <a:pt x="68" y="372"/>
                    </a:lnTo>
                    <a:lnTo>
                      <a:pt x="61" y="388"/>
                    </a:lnTo>
                    <a:lnTo>
                      <a:pt x="53" y="395"/>
                    </a:lnTo>
                    <a:lnTo>
                      <a:pt x="53" y="410"/>
                    </a:lnTo>
                    <a:lnTo>
                      <a:pt x="45" y="426"/>
                    </a:lnTo>
                    <a:lnTo>
                      <a:pt x="45" y="456"/>
                    </a:lnTo>
                    <a:lnTo>
                      <a:pt x="45" y="486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37" name="Freeform 1282"/>
              <p:cNvSpPr>
                <a:spLocks/>
              </p:cNvSpPr>
              <p:nvPr/>
            </p:nvSpPr>
            <p:spPr bwMode="auto">
              <a:xfrm>
                <a:off x="6653004" y="5122283"/>
                <a:ext cx="1177925" cy="1166809"/>
              </a:xfrm>
              <a:custGeom>
                <a:avLst/>
                <a:gdLst>
                  <a:gd name="T0" fmla="*/ 2147483647 w 920"/>
                  <a:gd name="T1" fmla="*/ 2147483647 h 859"/>
                  <a:gd name="T2" fmla="*/ 2147483647 w 920"/>
                  <a:gd name="T3" fmla="*/ 2147483647 h 859"/>
                  <a:gd name="T4" fmla="*/ 2147483647 w 920"/>
                  <a:gd name="T5" fmla="*/ 2147483647 h 859"/>
                  <a:gd name="T6" fmla="*/ 2147483647 w 920"/>
                  <a:gd name="T7" fmla="*/ 2147483647 h 859"/>
                  <a:gd name="T8" fmla="*/ 2147483647 w 920"/>
                  <a:gd name="T9" fmla="*/ 2147483647 h 859"/>
                  <a:gd name="T10" fmla="*/ 2147483647 w 920"/>
                  <a:gd name="T11" fmla="*/ 2147483647 h 859"/>
                  <a:gd name="T12" fmla="*/ 2147483647 w 920"/>
                  <a:gd name="T13" fmla="*/ 2147483647 h 859"/>
                  <a:gd name="T14" fmla="*/ 2147483647 w 920"/>
                  <a:gd name="T15" fmla="*/ 2147483647 h 859"/>
                  <a:gd name="T16" fmla="*/ 2147483647 w 920"/>
                  <a:gd name="T17" fmla="*/ 2147483647 h 859"/>
                  <a:gd name="T18" fmla="*/ 2147483647 w 920"/>
                  <a:gd name="T19" fmla="*/ 2147483647 h 859"/>
                  <a:gd name="T20" fmla="*/ 2147483647 w 920"/>
                  <a:gd name="T21" fmla="*/ 2147483647 h 859"/>
                  <a:gd name="T22" fmla="*/ 2147483647 w 920"/>
                  <a:gd name="T23" fmla="*/ 2147483647 h 859"/>
                  <a:gd name="T24" fmla="*/ 2147483647 w 920"/>
                  <a:gd name="T25" fmla="*/ 2147483647 h 859"/>
                  <a:gd name="T26" fmla="*/ 2147483647 w 920"/>
                  <a:gd name="T27" fmla="*/ 2147483647 h 859"/>
                  <a:gd name="T28" fmla="*/ 2147483647 w 920"/>
                  <a:gd name="T29" fmla="*/ 2147483647 h 859"/>
                  <a:gd name="T30" fmla="*/ 2147483647 w 920"/>
                  <a:gd name="T31" fmla="*/ 2147483647 h 859"/>
                  <a:gd name="T32" fmla="*/ 2147483647 w 920"/>
                  <a:gd name="T33" fmla="*/ 2147483647 h 859"/>
                  <a:gd name="T34" fmla="*/ 2147483647 w 920"/>
                  <a:gd name="T35" fmla="*/ 2147483647 h 859"/>
                  <a:gd name="T36" fmla="*/ 2147483647 w 920"/>
                  <a:gd name="T37" fmla="*/ 2147483647 h 859"/>
                  <a:gd name="T38" fmla="*/ 2147483647 w 920"/>
                  <a:gd name="T39" fmla="*/ 2147483647 h 859"/>
                  <a:gd name="T40" fmla="*/ 2147483647 w 920"/>
                  <a:gd name="T41" fmla="*/ 2147483647 h 859"/>
                  <a:gd name="T42" fmla="*/ 2147483647 w 920"/>
                  <a:gd name="T43" fmla="*/ 2147483647 h 859"/>
                  <a:gd name="T44" fmla="*/ 2147483647 w 920"/>
                  <a:gd name="T45" fmla="*/ 2147483647 h 859"/>
                  <a:gd name="T46" fmla="*/ 2147483647 w 920"/>
                  <a:gd name="T47" fmla="*/ 2147483647 h 859"/>
                  <a:gd name="T48" fmla="*/ 2147483647 w 920"/>
                  <a:gd name="T49" fmla="*/ 2147483647 h 859"/>
                  <a:gd name="T50" fmla="*/ 2147483647 w 920"/>
                  <a:gd name="T51" fmla="*/ 2147483647 h 859"/>
                  <a:gd name="T52" fmla="*/ 2147483647 w 920"/>
                  <a:gd name="T53" fmla="*/ 2147483647 h 859"/>
                  <a:gd name="T54" fmla="*/ 2147483647 w 920"/>
                  <a:gd name="T55" fmla="*/ 2147483647 h 859"/>
                  <a:gd name="T56" fmla="*/ 2147483647 w 920"/>
                  <a:gd name="T57" fmla="*/ 2147483647 h 859"/>
                  <a:gd name="T58" fmla="*/ 2147483647 w 920"/>
                  <a:gd name="T59" fmla="*/ 2147483647 h 859"/>
                  <a:gd name="T60" fmla="*/ 2147483647 w 920"/>
                  <a:gd name="T61" fmla="*/ 2147483647 h 859"/>
                  <a:gd name="T62" fmla="*/ 2147483647 w 920"/>
                  <a:gd name="T63" fmla="*/ 2147483647 h 859"/>
                  <a:gd name="T64" fmla="*/ 2147483647 w 920"/>
                  <a:gd name="T65" fmla="*/ 2147483647 h 859"/>
                  <a:gd name="T66" fmla="*/ 2147483647 w 920"/>
                  <a:gd name="T67" fmla="*/ 2147483647 h 859"/>
                  <a:gd name="T68" fmla="*/ 2147483647 w 920"/>
                  <a:gd name="T69" fmla="*/ 2147483647 h 859"/>
                  <a:gd name="T70" fmla="*/ 2147483647 w 920"/>
                  <a:gd name="T71" fmla="*/ 2147483647 h 859"/>
                  <a:gd name="T72" fmla="*/ 2147483647 w 920"/>
                  <a:gd name="T73" fmla="*/ 2147483647 h 859"/>
                  <a:gd name="T74" fmla="*/ 2147483647 w 920"/>
                  <a:gd name="T75" fmla="*/ 2147483647 h 859"/>
                  <a:gd name="T76" fmla="*/ 2147483647 w 920"/>
                  <a:gd name="T77" fmla="*/ 2147483647 h 859"/>
                  <a:gd name="T78" fmla="*/ 2147483647 w 920"/>
                  <a:gd name="T79" fmla="*/ 2147483647 h 859"/>
                  <a:gd name="T80" fmla="*/ 2147483647 w 920"/>
                  <a:gd name="T81" fmla="*/ 2147483647 h 859"/>
                  <a:gd name="T82" fmla="*/ 2147483647 w 920"/>
                  <a:gd name="T83" fmla="*/ 2147483647 h 859"/>
                  <a:gd name="T84" fmla="*/ 2147483647 w 920"/>
                  <a:gd name="T85" fmla="*/ 2147483647 h 859"/>
                  <a:gd name="T86" fmla="*/ 2147483647 w 920"/>
                  <a:gd name="T87" fmla="*/ 2147483647 h 859"/>
                  <a:gd name="T88" fmla="*/ 2147483647 w 920"/>
                  <a:gd name="T89" fmla="*/ 2147483647 h 859"/>
                  <a:gd name="T90" fmla="*/ 2147483647 w 920"/>
                  <a:gd name="T91" fmla="*/ 2147483647 h 859"/>
                  <a:gd name="T92" fmla="*/ 2147483647 w 920"/>
                  <a:gd name="T93" fmla="*/ 2147483647 h 859"/>
                  <a:gd name="T94" fmla="*/ 2147483647 w 920"/>
                  <a:gd name="T95" fmla="*/ 2147483647 h 859"/>
                  <a:gd name="T96" fmla="*/ 2147483647 w 920"/>
                  <a:gd name="T97" fmla="*/ 2147483647 h 859"/>
                  <a:gd name="T98" fmla="*/ 2147483647 w 920"/>
                  <a:gd name="T99" fmla="*/ 2147483647 h 859"/>
                  <a:gd name="T100" fmla="*/ 2147483647 w 920"/>
                  <a:gd name="T101" fmla="*/ 2147483647 h 859"/>
                  <a:gd name="T102" fmla="*/ 2147483647 w 920"/>
                  <a:gd name="T103" fmla="*/ 2147483647 h 859"/>
                  <a:gd name="T104" fmla="*/ 2147483647 w 920"/>
                  <a:gd name="T105" fmla="*/ 2147483647 h 859"/>
                  <a:gd name="T106" fmla="*/ 2147483647 w 920"/>
                  <a:gd name="T107" fmla="*/ 2147483647 h 859"/>
                  <a:gd name="T108" fmla="*/ 2147483647 w 920"/>
                  <a:gd name="T109" fmla="*/ 2147483647 h 859"/>
                  <a:gd name="T110" fmla="*/ 2147483647 w 920"/>
                  <a:gd name="T111" fmla="*/ 2147483647 h 859"/>
                  <a:gd name="T112" fmla="*/ 2147483647 w 920"/>
                  <a:gd name="T113" fmla="*/ 2147483647 h 859"/>
                  <a:gd name="T114" fmla="*/ 2147483647 w 920"/>
                  <a:gd name="T115" fmla="*/ 2147483647 h 859"/>
                  <a:gd name="T116" fmla="*/ 2147483647 w 920"/>
                  <a:gd name="T117" fmla="*/ 2147483647 h 859"/>
                  <a:gd name="T118" fmla="*/ 2147483647 w 920"/>
                  <a:gd name="T119" fmla="*/ 2147483647 h 859"/>
                  <a:gd name="T120" fmla="*/ 2147483647 w 920"/>
                  <a:gd name="T121" fmla="*/ 2147483647 h 859"/>
                  <a:gd name="T122" fmla="*/ 2147483647 w 920"/>
                  <a:gd name="T123" fmla="*/ 2147483647 h 85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920"/>
                  <a:gd name="T187" fmla="*/ 0 h 859"/>
                  <a:gd name="T188" fmla="*/ 920 w 920"/>
                  <a:gd name="T189" fmla="*/ 859 h 859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920" h="859">
                    <a:moveTo>
                      <a:pt x="578" y="0"/>
                    </a:moveTo>
                    <a:lnTo>
                      <a:pt x="570" y="0"/>
                    </a:lnTo>
                    <a:lnTo>
                      <a:pt x="563" y="8"/>
                    </a:lnTo>
                    <a:lnTo>
                      <a:pt x="555" y="16"/>
                    </a:lnTo>
                    <a:lnTo>
                      <a:pt x="547" y="23"/>
                    </a:lnTo>
                    <a:lnTo>
                      <a:pt x="547" y="31"/>
                    </a:lnTo>
                    <a:lnTo>
                      <a:pt x="555" y="38"/>
                    </a:lnTo>
                    <a:lnTo>
                      <a:pt x="563" y="46"/>
                    </a:lnTo>
                    <a:lnTo>
                      <a:pt x="555" y="61"/>
                    </a:lnTo>
                    <a:lnTo>
                      <a:pt x="547" y="76"/>
                    </a:lnTo>
                    <a:lnTo>
                      <a:pt x="540" y="69"/>
                    </a:lnTo>
                    <a:lnTo>
                      <a:pt x="524" y="69"/>
                    </a:lnTo>
                    <a:lnTo>
                      <a:pt x="524" y="76"/>
                    </a:lnTo>
                    <a:lnTo>
                      <a:pt x="524" y="84"/>
                    </a:lnTo>
                    <a:lnTo>
                      <a:pt x="524" y="92"/>
                    </a:lnTo>
                    <a:lnTo>
                      <a:pt x="517" y="99"/>
                    </a:lnTo>
                    <a:lnTo>
                      <a:pt x="509" y="107"/>
                    </a:lnTo>
                    <a:lnTo>
                      <a:pt x="494" y="107"/>
                    </a:lnTo>
                    <a:lnTo>
                      <a:pt x="479" y="99"/>
                    </a:lnTo>
                    <a:lnTo>
                      <a:pt x="471" y="107"/>
                    </a:lnTo>
                    <a:lnTo>
                      <a:pt x="456" y="114"/>
                    </a:lnTo>
                    <a:lnTo>
                      <a:pt x="448" y="122"/>
                    </a:lnTo>
                    <a:lnTo>
                      <a:pt x="441" y="137"/>
                    </a:lnTo>
                    <a:lnTo>
                      <a:pt x="441" y="145"/>
                    </a:lnTo>
                    <a:lnTo>
                      <a:pt x="433" y="160"/>
                    </a:lnTo>
                    <a:lnTo>
                      <a:pt x="433" y="175"/>
                    </a:lnTo>
                    <a:lnTo>
                      <a:pt x="433" y="183"/>
                    </a:lnTo>
                    <a:lnTo>
                      <a:pt x="441" y="190"/>
                    </a:lnTo>
                    <a:lnTo>
                      <a:pt x="441" y="198"/>
                    </a:lnTo>
                    <a:lnTo>
                      <a:pt x="441" y="213"/>
                    </a:lnTo>
                    <a:lnTo>
                      <a:pt x="448" y="221"/>
                    </a:lnTo>
                    <a:lnTo>
                      <a:pt x="456" y="221"/>
                    </a:lnTo>
                    <a:lnTo>
                      <a:pt x="464" y="236"/>
                    </a:lnTo>
                    <a:lnTo>
                      <a:pt x="464" y="244"/>
                    </a:lnTo>
                    <a:lnTo>
                      <a:pt x="456" y="251"/>
                    </a:lnTo>
                    <a:lnTo>
                      <a:pt x="456" y="259"/>
                    </a:lnTo>
                    <a:lnTo>
                      <a:pt x="448" y="266"/>
                    </a:lnTo>
                    <a:lnTo>
                      <a:pt x="441" y="274"/>
                    </a:lnTo>
                    <a:lnTo>
                      <a:pt x="426" y="274"/>
                    </a:lnTo>
                    <a:lnTo>
                      <a:pt x="426" y="282"/>
                    </a:lnTo>
                    <a:lnTo>
                      <a:pt x="426" y="289"/>
                    </a:lnTo>
                    <a:lnTo>
                      <a:pt x="426" y="297"/>
                    </a:lnTo>
                    <a:lnTo>
                      <a:pt x="418" y="297"/>
                    </a:lnTo>
                    <a:lnTo>
                      <a:pt x="403" y="297"/>
                    </a:lnTo>
                    <a:lnTo>
                      <a:pt x="388" y="297"/>
                    </a:lnTo>
                    <a:lnTo>
                      <a:pt x="380" y="289"/>
                    </a:lnTo>
                    <a:lnTo>
                      <a:pt x="372" y="282"/>
                    </a:lnTo>
                    <a:lnTo>
                      <a:pt x="372" y="274"/>
                    </a:lnTo>
                    <a:lnTo>
                      <a:pt x="365" y="266"/>
                    </a:lnTo>
                    <a:lnTo>
                      <a:pt x="357" y="266"/>
                    </a:lnTo>
                    <a:lnTo>
                      <a:pt x="350" y="266"/>
                    </a:lnTo>
                    <a:lnTo>
                      <a:pt x="350" y="274"/>
                    </a:lnTo>
                    <a:lnTo>
                      <a:pt x="342" y="289"/>
                    </a:lnTo>
                    <a:lnTo>
                      <a:pt x="350" y="297"/>
                    </a:lnTo>
                    <a:lnTo>
                      <a:pt x="357" y="304"/>
                    </a:lnTo>
                    <a:lnTo>
                      <a:pt x="365" y="304"/>
                    </a:lnTo>
                    <a:lnTo>
                      <a:pt x="372" y="312"/>
                    </a:lnTo>
                    <a:lnTo>
                      <a:pt x="372" y="320"/>
                    </a:lnTo>
                    <a:lnTo>
                      <a:pt x="380" y="327"/>
                    </a:lnTo>
                    <a:lnTo>
                      <a:pt x="380" y="335"/>
                    </a:lnTo>
                    <a:lnTo>
                      <a:pt x="380" y="342"/>
                    </a:lnTo>
                    <a:lnTo>
                      <a:pt x="372" y="342"/>
                    </a:lnTo>
                    <a:lnTo>
                      <a:pt x="365" y="342"/>
                    </a:lnTo>
                    <a:lnTo>
                      <a:pt x="357" y="327"/>
                    </a:lnTo>
                    <a:lnTo>
                      <a:pt x="350" y="327"/>
                    </a:lnTo>
                    <a:lnTo>
                      <a:pt x="342" y="327"/>
                    </a:lnTo>
                    <a:lnTo>
                      <a:pt x="342" y="342"/>
                    </a:lnTo>
                    <a:lnTo>
                      <a:pt x="334" y="342"/>
                    </a:lnTo>
                    <a:lnTo>
                      <a:pt x="334" y="350"/>
                    </a:lnTo>
                    <a:lnTo>
                      <a:pt x="319" y="350"/>
                    </a:lnTo>
                    <a:lnTo>
                      <a:pt x="311" y="350"/>
                    </a:lnTo>
                    <a:lnTo>
                      <a:pt x="304" y="342"/>
                    </a:lnTo>
                    <a:lnTo>
                      <a:pt x="296" y="342"/>
                    </a:lnTo>
                    <a:lnTo>
                      <a:pt x="281" y="335"/>
                    </a:lnTo>
                    <a:lnTo>
                      <a:pt x="273" y="327"/>
                    </a:lnTo>
                    <a:lnTo>
                      <a:pt x="266" y="320"/>
                    </a:lnTo>
                    <a:lnTo>
                      <a:pt x="258" y="312"/>
                    </a:lnTo>
                    <a:lnTo>
                      <a:pt x="251" y="297"/>
                    </a:lnTo>
                    <a:lnTo>
                      <a:pt x="251" y="289"/>
                    </a:lnTo>
                    <a:lnTo>
                      <a:pt x="258" y="274"/>
                    </a:lnTo>
                    <a:lnTo>
                      <a:pt x="266" y="259"/>
                    </a:lnTo>
                    <a:lnTo>
                      <a:pt x="273" y="251"/>
                    </a:lnTo>
                    <a:lnTo>
                      <a:pt x="273" y="236"/>
                    </a:lnTo>
                    <a:lnTo>
                      <a:pt x="273" y="228"/>
                    </a:lnTo>
                    <a:lnTo>
                      <a:pt x="273" y="221"/>
                    </a:lnTo>
                    <a:lnTo>
                      <a:pt x="266" y="206"/>
                    </a:lnTo>
                    <a:lnTo>
                      <a:pt x="258" y="198"/>
                    </a:lnTo>
                    <a:lnTo>
                      <a:pt x="243" y="198"/>
                    </a:lnTo>
                    <a:lnTo>
                      <a:pt x="235" y="198"/>
                    </a:lnTo>
                    <a:lnTo>
                      <a:pt x="220" y="198"/>
                    </a:lnTo>
                    <a:lnTo>
                      <a:pt x="213" y="206"/>
                    </a:lnTo>
                    <a:lnTo>
                      <a:pt x="205" y="206"/>
                    </a:lnTo>
                    <a:lnTo>
                      <a:pt x="197" y="213"/>
                    </a:lnTo>
                    <a:lnTo>
                      <a:pt x="197" y="221"/>
                    </a:lnTo>
                    <a:lnTo>
                      <a:pt x="205" y="228"/>
                    </a:lnTo>
                    <a:lnTo>
                      <a:pt x="213" y="228"/>
                    </a:lnTo>
                    <a:lnTo>
                      <a:pt x="220" y="236"/>
                    </a:lnTo>
                    <a:lnTo>
                      <a:pt x="213" y="244"/>
                    </a:lnTo>
                    <a:lnTo>
                      <a:pt x="205" y="251"/>
                    </a:lnTo>
                    <a:lnTo>
                      <a:pt x="205" y="259"/>
                    </a:lnTo>
                    <a:lnTo>
                      <a:pt x="190" y="266"/>
                    </a:lnTo>
                    <a:lnTo>
                      <a:pt x="182" y="274"/>
                    </a:lnTo>
                    <a:lnTo>
                      <a:pt x="167" y="274"/>
                    </a:lnTo>
                    <a:lnTo>
                      <a:pt x="159" y="282"/>
                    </a:lnTo>
                    <a:lnTo>
                      <a:pt x="144" y="282"/>
                    </a:lnTo>
                    <a:lnTo>
                      <a:pt x="129" y="282"/>
                    </a:lnTo>
                    <a:lnTo>
                      <a:pt x="121" y="289"/>
                    </a:lnTo>
                    <a:lnTo>
                      <a:pt x="121" y="304"/>
                    </a:lnTo>
                    <a:lnTo>
                      <a:pt x="121" y="320"/>
                    </a:lnTo>
                    <a:lnTo>
                      <a:pt x="121" y="327"/>
                    </a:lnTo>
                    <a:lnTo>
                      <a:pt x="114" y="335"/>
                    </a:lnTo>
                    <a:lnTo>
                      <a:pt x="114" y="350"/>
                    </a:lnTo>
                    <a:lnTo>
                      <a:pt x="114" y="358"/>
                    </a:lnTo>
                    <a:lnTo>
                      <a:pt x="114" y="365"/>
                    </a:lnTo>
                    <a:lnTo>
                      <a:pt x="106" y="365"/>
                    </a:lnTo>
                    <a:lnTo>
                      <a:pt x="98" y="365"/>
                    </a:lnTo>
                    <a:lnTo>
                      <a:pt x="91" y="365"/>
                    </a:lnTo>
                    <a:lnTo>
                      <a:pt x="83" y="358"/>
                    </a:lnTo>
                    <a:lnTo>
                      <a:pt x="76" y="358"/>
                    </a:lnTo>
                    <a:lnTo>
                      <a:pt x="76" y="365"/>
                    </a:lnTo>
                    <a:lnTo>
                      <a:pt x="76" y="380"/>
                    </a:lnTo>
                    <a:lnTo>
                      <a:pt x="76" y="396"/>
                    </a:lnTo>
                    <a:lnTo>
                      <a:pt x="76" y="403"/>
                    </a:lnTo>
                    <a:lnTo>
                      <a:pt x="76" y="411"/>
                    </a:lnTo>
                    <a:lnTo>
                      <a:pt x="68" y="411"/>
                    </a:lnTo>
                    <a:lnTo>
                      <a:pt x="60" y="418"/>
                    </a:lnTo>
                    <a:lnTo>
                      <a:pt x="60" y="426"/>
                    </a:lnTo>
                    <a:lnTo>
                      <a:pt x="68" y="434"/>
                    </a:lnTo>
                    <a:lnTo>
                      <a:pt x="68" y="441"/>
                    </a:lnTo>
                    <a:lnTo>
                      <a:pt x="60" y="449"/>
                    </a:lnTo>
                    <a:lnTo>
                      <a:pt x="60" y="456"/>
                    </a:lnTo>
                    <a:lnTo>
                      <a:pt x="68" y="464"/>
                    </a:lnTo>
                    <a:lnTo>
                      <a:pt x="68" y="472"/>
                    </a:lnTo>
                    <a:lnTo>
                      <a:pt x="76" y="472"/>
                    </a:lnTo>
                    <a:lnTo>
                      <a:pt x="83" y="464"/>
                    </a:lnTo>
                    <a:lnTo>
                      <a:pt x="76" y="456"/>
                    </a:lnTo>
                    <a:lnTo>
                      <a:pt x="76" y="449"/>
                    </a:lnTo>
                    <a:lnTo>
                      <a:pt x="76" y="441"/>
                    </a:lnTo>
                    <a:lnTo>
                      <a:pt x="91" y="434"/>
                    </a:lnTo>
                    <a:lnTo>
                      <a:pt x="98" y="434"/>
                    </a:lnTo>
                    <a:lnTo>
                      <a:pt x="98" y="441"/>
                    </a:lnTo>
                    <a:lnTo>
                      <a:pt x="98" y="456"/>
                    </a:lnTo>
                    <a:lnTo>
                      <a:pt x="98" y="464"/>
                    </a:lnTo>
                    <a:lnTo>
                      <a:pt x="98" y="479"/>
                    </a:lnTo>
                    <a:lnTo>
                      <a:pt x="91" y="510"/>
                    </a:lnTo>
                    <a:lnTo>
                      <a:pt x="98" y="525"/>
                    </a:lnTo>
                    <a:lnTo>
                      <a:pt x="106" y="532"/>
                    </a:lnTo>
                    <a:lnTo>
                      <a:pt x="114" y="555"/>
                    </a:lnTo>
                    <a:lnTo>
                      <a:pt x="121" y="570"/>
                    </a:lnTo>
                    <a:lnTo>
                      <a:pt x="121" y="578"/>
                    </a:lnTo>
                    <a:lnTo>
                      <a:pt x="121" y="586"/>
                    </a:lnTo>
                    <a:lnTo>
                      <a:pt x="121" y="593"/>
                    </a:lnTo>
                    <a:lnTo>
                      <a:pt x="129" y="601"/>
                    </a:lnTo>
                    <a:lnTo>
                      <a:pt x="129" y="608"/>
                    </a:lnTo>
                    <a:lnTo>
                      <a:pt x="121" y="616"/>
                    </a:lnTo>
                    <a:lnTo>
                      <a:pt x="114" y="624"/>
                    </a:lnTo>
                    <a:lnTo>
                      <a:pt x="114" y="631"/>
                    </a:lnTo>
                    <a:lnTo>
                      <a:pt x="114" y="639"/>
                    </a:lnTo>
                    <a:lnTo>
                      <a:pt x="121" y="639"/>
                    </a:lnTo>
                    <a:lnTo>
                      <a:pt x="114" y="654"/>
                    </a:lnTo>
                    <a:lnTo>
                      <a:pt x="106" y="662"/>
                    </a:lnTo>
                    <a:lnTo>
                      <a:pt x="91" y="662"/>
                    </a:lnTo>
                    <a:lnTo>
                      <a:pt x="83" y="662"/>
                    </a:lnTo>
                    <a:lnTo>
                      <a:pt x="76" y="669"/>
                    </a:lnTo>
                    <a:lnTo>
                      <a:pt x="68" y="669"/>
                    </a:lnTo>
                    <a:lnTo>
                      <a:pt x="60" y="669"/>
                    </a:lnTo>
                    <a:lnTo>
                      <a:pt x="53" y="669"/>
                    </a:lnTo>
                    <a:lnTo>
                      <a:pt x="45" y="669"/>
                    </a:lnTo>
                    <a:lnTo>
                      <a:pt x="38" y="677"/>
                    </a:lnTo>
                    <a:lnTo>
                      <a:pt x="38" y="684"/>
                    </a:lnTo>
                    <a:lnTo>
                      <a:pt x="38" y="692"/>
                    </a:lnTo>
                    <a:lnTo>
                      <a:pt x="30" y="692"/>
                    </a:lnTo>
                    <a:lnTo>
                      <a:pt x="22" y="700"/>
                    </a:lnTo>
                    <a:lnTo>
                      <a:pt x="15" y="707"/>
                    </a:lnTo>
                    <a:lnTo>
                      <a:pt x="15" y="715"/>
                    </a:lnTo>
                    <a:lnTo>
                      <a:pt x="7" y="722"/>
                    </a:lnTo>
                    <a:lnTo>
                      <a:pt x="15" y="738"/>
                    </a:lnTo>
                    <a:lnTo>
                      <a:pt x="22" y="745"/>
                    </a:lnTo>
                    <a:lnTo>
                      <a:pt x="22" y="753"/>
                    </a:lnTo>
                    <a:lnTo>
                      <a:pt x="22" y="760"/>
                    </a:lnTo>
                    <a:lnTo>
                      <a:pt x="22" y="768"/>
                    </a:lnTo>
                    <a:lnTo>
                      <a:pt x="15" y="783"/>
                    </a:lnTo>
                    <a:lnTo>
                      <a:pt x="7" y="783"/>
                    </a:lnTo>
                    <a:lnTo>
                      <a:pt x="0" y="791"/>
                    </a:lnTo>
                    <a:lnTo>
                      <a:pt x="0" y="798"/>
                    </a:lnTo>
                    <a:lnTo>
                      <a:pt x="7" y="798"/>
                    </a:lnTo>
                    <a:lnTo>
                      <a:pt x="15" y="814"/>
                    </a:lnTo>
                    <a:lnTo>
                      <a:pt x="22" y="806"/>
                    </a:lnTo>
                    <a:lnTo>
                      <a:pt x="30" y="806"/>
                    </a:lnTo>
                    <a:lnTo>
                      <a:pt x="38" y="814"/>
                    </a:lnTo>
                    <a:lnTo>
                      <a:pt x="45" y="821"/>
                    </a:lnTo>
                    <a:lnTo>
                      <a:pt x="45" y="829"/>
                    </a:lnTo>
                    <a:lnTo>
                      <a:pt x="45" y="836"/>
                    </a:lnTo>
                    <a:lnTo>
                      <a:pt x="38" y="844"/>
                    </a:lnTo>
                    <a:lnTo>
                      <a:pt x="38" y="852"/>
                    </a:lnTo>
                    <a:lnTo>
                      <a:pt x="38" y="859"/>
                    </a:lnTo>
                    <a:lnTo>
                      <a:pt x="45" y="859"/>
                    </a:lnTo>
                    <a:lnTo>
                      <a:pt x="53" y="852"/>
                    </a:lnTo>
                    <a:lnTo>
                      <a:pt x="68" y="852"/>
                    </a:lnTo>
                    <a:lnTo>
                      <a:pt x="68" y="844"/>
                    </a:lnTo>
                    <a:lnTo>
                      <a:pt x="68" y="836"/>
                    </a:lnTo>
                    <a:lnTo>
                      <a:pt x="60" y="829"/>
                    </a:lnTo>
                    <a:lnTo>
                      <a:pt x="60" y="821"/>
                    </a:lnTo>
                    <a:lnTo>
                      <a:pt x="60" y="806"/>
                    </a:lnTo>
                    <a:lnTo>
                      <a:pt x="68" y="798"/>
                    </a:lnTo>
                    <a:lnTo>
                      <a:pt x="76" y="791"/>
                    </a:lnTo>
                    <a:lnTo>
                      <a:pt x="83" y="791"/>
                    </a:lnTo>
                    <a:lnTo>
                      <a:pt x="91" y="791"/>
                    </a:lnTo>
                    <a:lnTo>
                      <a:pt x="91" y="783"/>
                    </a:lnTo>
                    <a:lnTo>
                      <a:pt x="91" y="776"/>
                    </a:lnTo>
                    <a:lnTo>
                      <a:pt x="91" y="768"/>
                    </a:lnTo>
                    <a:lnTo>
                      <a:pt x="98" y="760"/>
                    </a:lnTo>
                    <a:lnTo>
                      <a:pt x="98" y="753"/>
                    </a:lnTo>
                    <a:lnTo>
                      <a:pt x="98" y="745"/>
                    </a:lnTo>
                    <a:lnTo>
                      <a:pt x="114" y="745"/>
                    </a:lnTo>
                    <a:lnTo>
                      <a:pt x="159" y="753"/>
                    </a:lnTo>
                    <a:lnTo>
                      <a:pt x="167" y="753"/>
                    </a:lnTo>
                    <a:lnTo>
                      <a:pt x="175" y="745"/>
                    </a:lnTo>
                    <a:lnTo>
                      <a:pt x="182" y="745"/>
                    </a:lnTo>
                    <a:lnTo>
                      <a:pt x="182" y="738"/>
                    </a:lnTo>
                    <a:lnTo>
                      <a:pt x="190" y="738"/>
                    </a:lnTo>
                    <a:lnTo>
                      <a:pt x="197" y="745"/>
                    </a:lnTo>
                    <a:lnTo>
                      <a:pt x="205" y="745"/>
                    </a:lnTo>
                    <a:lnTo>
                      <a:pt x="213" y="745"/>
                    </a:lnTo>
                    <a:lnTo>
                      <a:pt x="213" y="738"/>
                    </a:lnTo>
                    <a:lnTo>
                      <a:pt x="213" y="730"/>
                    </a:lnTo>
                    <a:lnTo>
                      <a:pt x="228" y="722"/>
                    </a:lnTo>
                    <a:lnTo>
                      <a:pt x="235" y="715"/>
                    </a:lnTo>
                    <a:lnTo>
                      <a:pt x="251" y="700"/>
                    </a:lnTo>
                    <a:lnTo>
                      <a:pt x="258" y="700"/>
                    </a:lnTo>
                    <a:lnTo>
                      <a:pt x="281" y="692"/>
                    </a:lnTo>
                    <a:lnTo>
                      <a:pt x="289" y="684"/>
                    </a:lnTo>
                    <a:lnTo>
                      <a:pt x="304" y="677"/>
                    </a:lnTo>
                    <a:lnTo>
                      <a:pt x="319" y="662"/>
                    </a:lnTo>
                    <a:lnTo>
                      <a:pt x="327" y="654"/>
                    </a:lnTo>
                    <a:lnTo>
                      <a:pt x="334" y="654"/>
                    </a:lnTo>
                    <a:lnTo>
                      <a:pt x="342" y="654"/>
                    </a:lnTo>
                    <a:lnTo>
                      <a:pt x="350" y="654"/>
                    </a:lnTo>
                    <a:lnTo>
                      <a:pt x="357" y="662"/>
                    </a:lnTo>
                    <a:lnTo>
                      <a:pt x="372" y="662"/>
                    </a:lnTo>
                    <a:lnTo>
                      <a:pt x="426" y="662"/>
                    </a:lnTo>
                    <a:lnTo>
                      <a:pt x="426" y="646"/>
                    </a:lnTo>
                    <a:lnTo>
                      <a:pt x="426" y="631"/>
                    </a:lnTo>
                    <a:lnTo>
                      <a:pt x="433" y="624"/>
                    </a:lnTo>
                    <a:lnTo>
                      <a:pt x="441" y="624"/>
                    </a:lnTo>
                    <a:lnTo>
                      <a:pt x="464" y="616"/>
                    </a:lnTo>
                    <a:lnTo>
                      <a:pt x="464" y="608"/>
                    </a:lnTo>
                    <a:lnTo>
                      <a:pt x="471" y="601"/>
                    </a:lnTo>
                    <a:lnTo>
                      <a:pt x="486" y="593"/>
                    </a:lnTo>
                    <a:lnTo>
                      <a:pt x="494" y="593"/>
                    </a:lnTo>
                    <a:lnTo>
                      <a:pt x="502" y="593"/>
                    </a:lnTo>
                    <a:lnTo>
                      <a:pt x="509" y="586"/>
                    </a:lnTo>
                    <a:lnTo>
                      <a:pt x="517" y="578"/>
                    </a:lnTo>
                    <a:lnTo>
                      <a:pt x="524" y="578"/>
                    </a:lnTo>
                    <a:lnTo>
                      <a:pt x="547" y="570"/>
                    </a:lnTo>
                    <a:lnTo>
                      <a:pt x="585" y="540"/>
                    </a:lnTo>
                    <a:lnTo>
                      <a:pt x="593" y="532"/>
                    </a:lnTo>
                    <a:lnTo>
                      <a:pt x="601" y="532"/>
                    </a:lnTo>
                    <a:lnTo>
                      <a:pt x="639" y="502"/>
                    </a:lnTo>
                    <a:lnTo>
                      <a:pt x="639" y="494"/>
                    </a:lnTo>
                    <a:lnTo>
                      <a:pt x="639" y="487"/>
                    </a:lnTo>
                    <a:lnTo>
                      <a:pt x="631" y="479"/>
                    </a:lnTo>
                    <a:lnTo>
                      <a:pt x="639" y="472"/>
                    </a:lnTo>
                    <a:lnTo>
                      <a:pt x="646" y="479"/>
                    </a:lnTo>
                    <a:lnTo>
                      <a:pt x="654" y="479"/>
                    </a:lnTo>
                    <a:lnTo>
                      <a:pt x="661" y="487"/>
                    </a:lnTo>
                    <a:lnTo>
                      <a:pt x="677" y="487"/>
                    </a:lnTo>
                    <a:lnTo>
                      <a:pt x="684" y="494"/>
                    </a:lnTo>
                    <a:lnTo>
                      <a:pt x="699" y="494"/>
                    </a:lnTo>
                    <a:lnTo>
                      <a:pt x="699" y="487"/>
                    </a:lnTo>
                    <a:lnTo>
                      <a:pt x="707" y="487"/>
                    </a:lnTo>
                    <a:lnTo>
                      <a:pt x="707" y="494"/>
                    </a:lnTo>
                    <a:lnTo>
                      <a:pt x="707" y="502"/>
                    </a:lnTo>
                    <a:lnTo>
                      <a:pt x="715" y="510"/>
                    </a:lnTo>
                    <a:lnTo>
                      <a:pt x="722" y="510"/>
                    </a:lnTo>
                    <a:lnTo>
                      <a:pt x="730" y="510"/>
                    </a:lnTo>
                    <a:lnTo>
                      <a:pt x="745" y="510"/>
                    </a:lnTo>
                    <a:lnTo>
                      <a:pt x="753" y="510"/>
                    </a:lnTo>
                    <a:lnTo>
                      <a:pt x="768" y="517"/>
                    </a:lnTo>
                    <a:lnTo>
                      <a:pt x="776" y="525"/>
                    </a:lnTo>
                    <a:lnTo>
                      <a:pt x="776" y="532"/>
                    </a:lnTo>
                    <a:lnTo>
                      <a:pt x="776" y="540"/>
                    </a:lnTo>
                    <a:lnTo>
                      <a:pt x="768" y="540"/>
                    </a:lnTo>
                    <a:lnTo>
                      <a:pt x="768" y="548"/>
                    </a:lnTo>
                    <a:lnTo>
                      <a:pt x="768" y="555"/>
                    </a:lnTo>
                    <a:lnTo>
                      <a:pt x="776" y="555"/>
                    </a:lnTo>
                    <a:lnTo>
                      <a:pt x="791" y="548"/>
                    </a:lnTo>
                    <a:lnTo>
                      <a:pt x="798" y="548"/>
                    </a:lnTo>
                    <a:lnTo>
                      <a:pt x="806" y="555"/>
                    </a:lnTo>
                    <a:lnTo>
                      <a:pt x="814" y="555"/>
                    </a:lnTo>
                    <a:lnTo>
                      <a:pt x="814" y="563"/>
                    </a:lnTo>
                    <a:lnTo>
                      <a:pt x="821" y="570"/>
                    </a:lnTo>
                    <a:lnTo>
                      <a:pt x="829" y="570"/>
                    </a:lnTo>
                    <a:lnTo>
                      <a:pt x="836" y="578"/>
                    </a:lnTo>
                    <a:lnTo>
                      <a:pt x="844" y="578"/>
                    </a:lnTo>
                    <a:lnTo>
                      <a:pt x="844" y="570"/>
                    </a:lnTo>
                    <a:lnTo>
                      <a:pt x="852" y="563"/>
                    </a:lnTo>
                    <a:lnTo>
                      <a:pt x="844" y="555"/>
                    </a:lnTo>
                    <a:lnTo>
                      <a:pt x="844" y="548"/>
                    </a:lnTo>
                    <a:lnTo>
                      <a:pt x="852" y="548"/>
                    </a:lnTo>
                    <a:lnTo>
                      <a:pt x="859" y="548"/>
                    </a:lnTo>
                    <a:lnTo>
                      <a:pt x="874" y="555"/>
                    </a:lnTo>
                    <a:lnTo>
                      <a:pt x="874" y="548"/>
                    </a:lnTo>
                    <a:lnTo>
                      <a:pt x="882" y="540"/>
                    </a:lnTo>
                    <a:lnTo>
                      <a:pt x="882" y="532"/>
                    </a:lnTo>
                    <a:lnTo>
                      <a:pt x="890" y="525"/>
                    </a:lnTo>
                    <a:lnTo>
                      <a:pt x="890" y="517"/>
                    </a:lnTo>
                    <a:lnTo>
                      <a:pt x="897" y="510"/>
                    </a:lnTo>
                    <a:lnTo>
                      <a:pt x="905" y="502"/>
                    </a:lnTo>
                    <a:lnTo>
                      <a:pt x="912" y="494"/>
                    </a:lnTo>
                    <a:lnTo>
                      <a:pt x="912" y="487"/>
                    </a:lnTo>
                    <a:lnTo>
                      <a:pt x="905" y="479"/>
                    </a:lnTo>
                    <a:lnTo>
                      <a:pt x="897" y="472"/>
                    </a:lnTo>
                    <a:lnTo>
                      <a:pt x="890" y="464"/>
                    </a:lnTo>
                    <a:lnTo>
                      <a:pt x="890" y="456"/>
                    </a:lnTo>
                    <a:lnTo>
                      <a:pt x="897" y="441"/>
                    </a:lnTo>
                    <a:lnTo>
                      <a:pt x="897" y="434"/>
                    </a:lnTo>
                    <a:lnTo>
                      <a:pt x="890" y="426"/>
                    </a:lnTo>
                    <a:lnTo>
                      <a:pt x="890" y="418"/>
                    </a:lnTo>
                    <a:lnTo>
                      <a:pt x="882" y="411"/>
                    </a:lnTo>
                    <a:lnTo>
                      <a:pt x="890" y="411"/>
                    </a:lnTo>
                    <a:lnTo>
                      <a:pt x="897" y="403"/>
                    </a:lnTo>
                    <a:lnTo>
                      <a:pt x="912" y="396"/>
                    </a:lnTo>
                    <a:lnTo>
                      <a:pt x="912" y="388"/>
                    </a:lnTo>
                    <a:lnTo>
                      <a:pt x="905" y="388"/>
                    </a:lnTo>
                    <a:lnTo>
                      <a:pt x="897" y="380"/>
                    </a:lnTo>
                    <a:lnTo>
                      <a:pt x="890" y="373"/>
                    </a:lnTo>
                    <a:lnTo>
                      <a:pt x="890" y="365"/>
                    </a:lnTo>
                    <a:lnTo>
                      <a:pt x="890" y="358"/>
                    </a:lnTo>
                    <a:lnTo>
                      <a:pt x="897" y="350"/>
                    </a:lnTo>
                    <a:lnTo>
                      <a:pt x="905" y="350"/>
                    </a:lnTo>
                    <a:lnTo>
                      <a:pt x="912" y="342"/>
                    </a:lnTo>
                    <a:lnTo>
                      <a:pt x="912" y="335"/>
                    </a:lnTo>
                    <a:lnTo>
                      <a:pt x="920" y="327"/>
                    </a:lnTo>
                    <a:lnTo>
                      <a:pt x="905" y="320"/>
                    </a:lnTo>
                    <a:lnTo>
                      <a:pt x="890" y="304"/>
                    </a:lnTo>
                    <a:lnTo>
                      <a:pt x="890" y="297"/>
                    </a:lnTo>
                    <a:lnTo>
                      <a:pt x="890" y="289"/>
                    </a:lnTo>
                    <a:lnTo>
                      <a:pt x="882" y="274"/>
                    </a:lnTo>
                    <a:lnTo>
                      <a:pt x="867" y="259"/>
                    </a:lnTo>
                    <a:lnTo>
                      <a:pt x="852" y="244"/>
                    </a:lnTo>
                    <a:lnTo>
                      <a:pt x="836" y="228"/>
                    </a:lnTo>
                    <a:lnTo>
                      <a:pt x="836" y="221"/>
                    </a:lnTo>
                    <a:lnTo>
                      <a:pt x="821" y="213"/>
                    </a:lnTo>
                    <a:lnTo>
                      <a:pt x="814" y="206"/>
                    </a:lnTo>
                    <a:lnTo>
                      <a:pt x="798" y="198"/>
                    </a:lnTo>
                    <a:lnTo>
                      <a:pt x="783" y="183"/>
                    </a:lnTo>
                    <a:lnTo>
                      <a:pt x="776" y="160"/>
                    </a:lnTo>
                    <a:lnTo>
                      <a:pt x="768" y="145"/>
                    </a:lnTo>
                    <a:lnTo>
                      <a:pt x="760" y="137"/>
                    </a:lnTo>
                    <a:lnTo>
                      <a:pt x="753" y="130"/>
                    </a:lnTo>
                    <a:lnTo>
                      <a:pt x="745" y="122"/>
                    </a:lnTo>
                    <a:lnTo>
                      <a:pt x="737" y="122"/>
                    </a:lnTo>
                    <a:lnTo>
                      <a:pt x="730" y="114"/>
                    </a:lnTo>
                    <a:lnTo>
                      <a:pt x="722" y="107"/>
                    </a:lnTo>
                    <a:lnTo>
                      <a:pt x="715" y="99"/>
                    </a:lnTo>
                    <a:lnTo>
                      <a:pt x="707" y="92"/>
                    </a:lnTo>
                    <a:lnTo>
                      <a:pt x="699" y="84"/>
                    </a:lnTo>
                    <a:lnTo>
                      <a:pt x="707" y="76"/>
                    </a:lnTo>
                    <a:lnTo>
                      <a:pt x="707" y="69"/>
                    </a:lnTo>
                    <a:lnTo>
                      <a:pt x="715" y="61"/>
                    </a:lnTo>
                    <a:lnTo>
                      <a:pt x="715" y="46"/>
                    </a:lnTo>
                    <a:lnTo>
                      <a:pt x="715" y="38"/>
                    </a:lnTo>
                    <a:lnTo>
                      <a:pt x="707" y="31"/>
                    </a:lnTo>
                    <a:lnTo>
                      <a:pt x="699" y="16"/>
                    </a:lnTo>
                    <a:lnTo>
                      <a:pt x="692" y="16"/>
                    </a:lnTo>
                    <a:lnTo>
                      <a:pt x="684" y="8"/>
                    </a:lnTo>
                    <a:lnTo>
                      <a:pt x="661" y="8"/>
                    </a:lnTo>
                    <a:lnTo>
                      <a:pt x="654" y="8"/>
                    </a:lnTo>
                    <a:lnTo>
                      <a:pt x="639" y="8"/>
                    </a:lnTo>
                    <a:lnTo>
                      <a:pt x="631" y="8"/>
                    </a:lnTo>
                    <a:lnTo>
                      <a:pt x="623" y="8"/>
                    </a:lnTo>
                    <a:lnTo>
                      <a:pt x="608" y="8"/>
                    </a:lnTo>
                    <a:lnTo>
                      <a:pt x="585" y="0"/>
                    </a:lnTo>
                    <a:lnTo>
                      <a:pt x="57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38" name="Freeform 1284"/>
              <p:cNvSpPr>
                <a:spLocks/>
              </p:cNvSpPr>
              <p:nvPr/>
            </p:nvSpPr>
            <p:spPr bwMode="auto">
              <a:xfrm>
                <a:off x="7499354" y="2176461"/>
                <a:ext cx="923926" cy="1011236"/>
              </a:xfrm>
              <a:custGeom>
                <a:avLst/>
                <a:gdLst>
                  <a:gd name="T0" fmla="*/ 2147483647 w 723"/>
                  <a:gd name="T1" fmla="*/ 2147483647 h 745"/>
                  <a:gd name="T2" fmla="*/ 2147483647 w 723"/>
                  <a:gd name="T3" fmla="*/ 2147483647 h 745"/>
                  <a:gd name="T4" fmla="*/ 2147483647 w 723"/>
                  <a:gd name="T5" fmla="*/ 2147483647 h 745"/>
                  <a:gd name="T6" fmla="*/ 2147483647 w 723"/>
                  <a:gd name="T7" fmla="*/ 2147483647 h 745"/>
                  <a:gd name="T8" fmla="*/ 2147483647 w 723"/>
                  <a:gd name="T9" fmla="*/ 2147483647 h 745"/>
                  <a:gd name="T10" fmla="*/ 2147483647 w 723"/>
                  <a:gd name="T11" fmla="*/ 2147483647 h 745"/>
                  <a:gd name="T12" fmla="*/ 2147483647 w 723"/>
                  <a:gd name="T13" fmla="*/ 2147483647 h 745"/>
                  <a:gd name="T14" fmla="*/ 2147483647 w 723"/>
                  <a:gd name="T15" fmla="*/ 2147483647 h 745"/>
                  <a:gd name="T16" fmla="*/ 2147483647 w 723"/>
                  <a:gd name="T17" fmla="*/ 2147483647 h 745"/>
                  <a:gd name="T18" fmla="*/ 2147483647 w 723"/>
                  <a:gd name="T19" fmla="*/ 2147483647 h 745"/>
                  <a:gd name="T20" fmla="*/ 2147483647 w 723"/>
                  <a:gd name="T21" fmla="*/ 2147483647 h 745"/>
                  <a:gd name="T22" fmla="*/ 2147483647 w 723"/>
                  <a:gd name="T23" fmla="*/ 2147483647 h 745"/>
                  <a:gd name="T24" fmla="*/ 2147483647 w 723"/>
                  <a:gd name="T25" fmla="*/ 2147483647 h 745"/>
                  <a:gd name="T26" fmla="*/ 2147483647 w 723"/>
                  <a:gd name="T27" fmla="*/ 2147483647 h 745"/>
                  <a:gd name="T28" fmla="*/ 2147483647 w 723"/>
                  <a:gd name="T29" fmla="*/ 2147483647 h 745"/>
                  <a:gd name="T30" fmla="*/ 2147483647 w 723"/>
                  <a:gd name="T31" fmla="*/ 2147483647 h 745"/>
                  <a:gd name="T32" fmla="*/ 2147483647 w 723"/>
                  <a:gd name="T33" fmla="*/ 2147483647 h 745"/>
                  <a:gd name="T34" fmla="*/ 2147483647 w 723"/>
                  <a:gd name="T35" fmla="*/ 2147483647 h 745"/>
                  <a:gd name="T36" fmla="*/ 2147483647 w 723"/>
                  <a:gd name="T37" fmla="*/ 2147483647 h 745"/>
                  <a:gd name="T38" fmla="*/ 2147483647 w 723"/>
                  <a:gd name="T39" fmla="*/ 2147483647 h 745"/>
                  <a:gd name="T40" fmla="*/ 2147483647 w 723"/>
                  <a:gd name="T41" fmla="*/ 2147483647 h 745"/>
                  <a:gd name="T42" fmla="*/ 2147483647 w 723"/>
                  <a:gd name="T43" fmla="*/ 2147483647 h 745"/>
                  <a:gd name="T44" fmla="*/ 2147483647 w 723"/>
                  <a:gd name="T45" fmla="*/ 2147483647 h 745"/>
                  <a:gd name="T46" fmla="*/ 2147483647 w 723"/>
                  <a:gd name="T47" fmla="*/ 2147483647 h 745"/>
                  <a:gd name="T48" fmla="*/ 2147483647 w 723"/>
                  <a:gd name="T49" fmla="*/ 2147483647 h 745"/>
                  <a:gd name="T50" fmla="*/ 2147483647 w 723"/>
                  <a:gd name="T51" fmla="*/ 2147483647 h 745"/>
                  <a:gd name="T52" fmla="*/ 2147483647 w 723"/>
                  <a:gd name="T53" fmla="*/ 2147483647 h 745"/>
                  <a:gd name="T54" fmla="*/ 2147483647 w 723"/>
                  <a:gd name="T55" fmla="*/ 2147483647 h 745"/>
                  <a:gd name="T56" fmla="*/ 2147483647 w 723"/>
                  <a:gd name="T57" fmla="*/ 2147483647 h 745"/>
                  <a:gd name="T58" fmla="*/ 2147483647 w 723"/>
                  <a:gd name="T59" fmla="*/ 2147483647 h 745"/>
                  <a:gd name="T60" fmla="*/ 2147483647 w 723"/>
                  <a:gd name="T61" fmla="*/ 2147483647 h 745"/>
                  <a:gd name="T62" fmla="*/ 2147483647 w 723"/>
                  <a:gd name="T63" fmla="*/ 2147483647 h 745"/>
                  <a:gd name="T64" fmla="*/ 2147483647 w 723"/>
                  <a:gd name="T65" fmla="*/ 2147483647 h 745"/>
                  <a:gd name="T66" fmla="*/ 2147483647 w 723"/>
                  <a:gd name="T67" fmla="*/ 2147483647 h 745"/>
                  <a:gd name="T68" fmla="*/ 2147483647 w 723"/>
                  <a:gd name="T69" fmla="*/ 2147483647 h 745"/>
                  <a:gd name="T70" fmla="*/ 2147483647 w 723"/>
                  <a:gd name="T71" fmla="*/ 2147483647 h 745"/>
                  <a:gd name="T72" fmla="*/ 2147483647 w 723"/>
                  <a:gd name="T73" fmla="*/ 2147483647 h 745"/>
                  <a:gd name="T74" fmla="*/ 2147483647 w 723"/>
                  <a:gd name="T75" fmla="*/ 2147483647 h 745"/>
                  <a:gd name="T76" fmla="*/ 2147483647 w 723"/>
                  <a:gd name="T77" fmla="*/ 2147483647 h 745"/>
                  <a:gd name="T78" fmla="*/ 2147483647 w 723"/>
                  <a:gd name="T79" fmla="*/ 2147483647 h 745"/>
                  <a:gd name="T80" fmla="*/ 2147483647 w 723"/>
                  <a:gd name="T81" fmla="*/ 2147483647 h 745"/>
                  <a:gd name="T82" fmla="*/ 2147483647 w 723"/>
                  <a:gd name="T83" fmla="*/ 2147483647 h 745"/>
                  <a:gd name="T84" fmla="*/ 2147483647 w 723"/>
                  <a:gd name="T85" fmla="*/ 2147483647 h 745"/>
                  <a:gd name="T86" fmla="*/ 2147483647 w 723"/>
                  <a:gd name="T87" fmla="*/ 2147483647 h 745"/>
                  <a:gd name="T88" fmla="*/ 2147483647 w 723"/>
                  <a:gd name="T89" fmla="*/ 2147483647 h 745"/>
                  <a:gd name="T90" fmla="*/ 2147483647 w 723"/>
                  <a:gd name="T91" fmla="*/ 2147483647 h 745"/>
                  <a:gd name="T92" fmla="*/ 2147483647 w 723"/>
                  <a:gd name="T93" fmla="*/ 2147483647 h 745"/>
                  <a:gd name="T94" fmla="*/ 2147483647 w 723"/>
                  <a:gd name="T95" fmla="*/ 2147483647 h 745"/>
                  <a:gd name="T96" fmla="*/ 2147483647 w 723"/>
                  <a:gd name="T97" fmla="*/ 2147483647 h 745"/>
                  <a:gd name="T98" fmla="*/ 2147483647 w 723"/>
                  <a:gd name="T99" fmla="*/ 2147483647 h 745"/>
                  <a:gd name="T100" fmla="*/ 2147483647 w 723"/>
                  <a:gd name="T101" fmla="*/ 2147483647 h 745"/>
                  <a:gd name="T102" fmla="*/ 2147483647 w 723"/>
                  <a:gd name="T103" fmla="*/ 2147483647 h 745"/>
                  <a:gd name="T104" fmla="*/ 2147483647 w 723"/>
                  <a:gd name="T105" fmla="*/ 2147483647 h 745"/>
                  <a:gd name="T106" fmla="*/ 2147483647 w 723"/>
                  <a:gd name="T107" fmla="*/ 2147483647 h 745"/>
                  <a:gd name="T108" fmla="*/ 2147483647 w 723"/>
                  <a:gd name="T109" fmla="*/ 2147483647 h 745"/>
                  <a:gd name="T110" fmla="*/ 2147483647 w 723"/>
                  <a:gd name="T111" fmla="*/ 2147483647 h 745"/>
                  <a:gd name="T112" fmla="*/ 2147483647 w 723"/>
                  <a:gd name="T113" fmla="*/ 2147483647 h 745"/>
                  <a:gd name="T114" fmla="*/ 2147483647 w 723"/>
                  <a:gd name="T115" fmla="*/ 2147483647 h 745"/>
                  <a:gd name="T116" fmla="*/ 2147483647 w 723"/>
                  <a:gd name="T117" fmla="*/ 2147483647 h 74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723"/>
                  <a:gd name="T178" fmla="*/ 0 h 745"/>
                  <a:gd name="T179" fmla="*/ 723 w 723"/>
                  <a:gd name="T180" fmla="*/ 745 h 74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723" h="745">
                    <a:moveTo>
                      <a:pt x="31" y="494"/>
                    </a:moveTo>
                    <a:lnTo>
                      <a:pt x="31" y="509"/>
                    </a:lnTo>
                    <a:lnTo>
                      <a:pt x="38" y="509"/>
                    </a:lnTo>
                    <a:lnTo>
                      <a:pt x="46" y="509"/>
                    </a:lnTo>
                    <a:lnTo>
                      <a:pt x="46" y="524"/>
                    </a:lnTo>
                    <a:lnTo>
                      <a:pt x="38" y="539"/>
                    </a:lnTo>
                    <a:lnTo>
                      <a:pt x="31" y="562"/>
                    </a:lnTo>
                    <a:lnTo>
                      <a:pt x="31" y="577"/>
                    </a:lnTo>
                    <a:lnTo>
                      <a:pt x="31" y="585"/>
                    </a:lnTo>
                    <a:lnTo>
                      <a:pt x="31" y="593"/>
                    </a:lnTo>
                    <a:lnTo>
                      <a:pt x="38" y="600"/>
                    </a:lnTo>
                    <a:lnTo>
                      <a:pt x="38" y="615"/>
                    </a:lnTo>
                    <a:lnTo>
                      <a:pt x="46" y="623"/>
                    </a:lnTo>
                    <a:lnTo>
                      <a:pt x="61" y="623"/>
                    </a:lnTo>
                    <a:lnTo>
                      <a:pt x="76" y="623"/>
                    </a:lnTo>
                    <a:lnTo>
                      <a:pt x="84" y="631"/>
                    </a:lnTo>
                    <a:lnTo>
                      <a:pt x="91" y="623"/>
                    </a:lnTo>
                    <a:lnTo>
                      <a:pt x="84" y="615"/>
                    </a:lnTo>
                    <a:lnTo>
                      <a:pt x="84" y="608"/>
                    </a:lnTo>
                    <a:lnTo>
                      <a:pt x="91" y="608"/>
                    </a:lnTo>
                    <a:lnTo>
                      <a:pt x="99" y="600"/>
                    </a:lnTo>
                    <a:lnTo>
                      <a:pt x="107" y="608"/>
                    </a:lnTo>
                    <a:lnTo>
                      <a:pt x="99" y="615"/>
                    </a:lnTo>
                    <a:lnTo>
                      <a:pt x="99" y="631"/>
                    </a:lnTo>
                    <a:lnTo>
                      <a:pt x="91" y="646"/>
                    </a:lnTo>
                    <a:lnTo>
                      <a:pt x="99" y="646"/>
                    </a:lnTo>
                    <a:lnTo>
                      <a:pt x="107" y="653"/>
                    </a:lnTo>
                    <a:lnTo>
                      <a:pt x="122" y="661"/>
                    </a:lnTo>
                    <a:lnTo>
                      <a:pt x="122" y="669"/>
                    </a:lnTo>
                    <a:lnTo>
                      <a:pt x="130" y="676"/>
                    </a:lnTo>
                    <a:lnTo>
                      <a:pt x="122" y="684"/>
                    </a:lnTo>
                    <a:lnTo>
                      <a:pt x="114" y="691"/>
                    </a:lnTo>
                    <a:lnTo>
                      <a:pt x="107" y="699"/>
                    </a:lnTo>
                    <a:lnTo>
                      <a:pt x="107" y="707"/>
                    </a:lnTo>
                    <a:lnTo>
                      <a:pt x="114" y="707"/>
                    </a:lnTo>
                    <a:lnTo>
                      <a:pt x="122" y="699"/>
                    </a:lnTo>
                    <a:lnTo>
                      <a:pt x="137" y="707"/>
                    </a:lnTo>
                    <a:lnTo>
                      <a:pt x="145" y="707"/>
                    </a:lnTo>
                    <a:lnTo>
                      <a:pt x="152" y="722"/>
                    </a:lnTo>
                    <a:lnTo>
                      <a:pt x="168" y="737"/>
                    </a:lnTo>
                    <a:lnTo>
                      <a:pt x="175" y="745"/>
                    </a:lnTo>
                    <a:lnTo>
                      <a:pt x="190" y="745"/>
                    </a:lnTo>
                    <a:lnTo>
                      <a:pt x="198" y="745"/>
                    </a:lnTo>
                    <a:lnTo>
                      <a:pt x="206" y="745"/>
                    </a:lnTo>
                    <a:lnTo>
                      <a:pt x="221" y="737"/>
                    </a:lnTo>
                    <a:lnTo>
                      <a:pt x="228" y="729"/>
                    </a:lnTo>
                    <a:lnTo>
                      <a:pt x="244" y="722"/>
                    </a:lnTo>
                    <a:lnTo>
                      <a:pt x="251" y="722"/>
                    </a:lnTo>
                    <a:lnTo>
                      <a:pt x="259" y="722"/>
                    </a:lnTo>
                    <a:lnTo>
                      <a:pt x="266" y="722"/>
                    </a:lnTo>
                    <a:lnTo>
                      <a:pt x="282" y="729"/>
                    </a:lnTo>
                    <a:lnTo>
                      <a:pt x="289" y="737"/>
                    </a:lnTo>
                    <a:lnTo>
                      <a:pt x="297" y="745"/>
                    </a:lnTo>
                    <a:lnTo>
                      <a:pt x="312" y="745"/>
                    </a:lnTo>
                    <a:lnTo>
                      <a:pt x="320" y="745"/>
                    </a:lnTo>
                    <a:lnTo>
                      <a:pt x="320" y="737"/>
                    </a:lnTo>
                    <a:lnTo>
                      <a:pt x="327" y="729"/>
                    </a:lnTo>
                    <a:lnTo>
                      <a:pt x="327" y="722"/>
                    </a:lnTo>
                    <a:lnTo>
                      <a:pt x="327" y="707"/>
                    </a:lnTo>
                    <a:lnTo>
                      <a:pt x="327" y="699"/>
                    </a:lnTo>
                    <a:lnTo>
                      <a:pt x="320" y="684"/>
                    </a:lnTo>
                    <a:lnTo>
                      <a:pt x="312" y="676"/>
                    </a:lnTo>
                    <a:lnTo>
                      <a:pt x="320" y="669"/>
                    </a:lnTo>
                    <a:lnTo>
                      <a:pt x="327" y="661"/>
                    </a:lnTo>
                    <a:lnTo>
                      <a:pt x="343" y="653"/>
                    </a:lnTo>
                    <a:lnTo>
                      <a:pt x="350" y="653"/>
                    </a:lnTo>
                    <a:lnTo>
                      <a:pt x="358" y="646"/>
                    </a:lnTo>
                    <a:lnTo>
                      <a:pt x="358" y="631"/>
                    </a:lnTo>
                    <a:lnTo>
                      <a:pt x="350" y="623"/>
                    </a:lnTo>
                    <a:lnTo>
                      <a:pt x="343" y="615"/>
                    </a:lnTo>
                    <a:lnTo>
                      <a:pt x="335" y="608"/>
                    </a:lnTo>
                    <a:lnTo>
                      <a:pt x="335" y="600"/>
                    </a:lnTo>
                    <a:lnTo>
                      <a:pt x="343" y="600"/>
                    </a:lnTo>
                    <a:lnTo>
                      <a:pt x="365" y="593"/>
                    </a:lnTo>
                    <a:lnTo>
                      <a:pt x="373" y="593"/>
                    </a:lnTo>
                    <a:lnTo>
                      <a:pt x="381" y="585"/>
                    </a:lnTo>
                    <a:lnTo>
                      <a:pt x="388" y="585"/>
                    </a:lnTo>
                    <a:lnTo>
                      <a:pt x="388" y="577"/>
                    </a:lnTo>
                    <a:lnTo>
                      <a:pt x="388" y="570"/>
                    </a:lnTo>
                    <a:lnTo>
                      <a:pt x="403" y="570"/>
                    </a:lnTo>
                    <a:lnTo>
                      <a:pt x="411" y="570"/>
                    </a:lnTo>
                    <a:lnTo>
                      <a:pt x="419" y="577"/>
                    </a:lnTo>
                    <a:lnTo>
                      <a:pt x="426" y="577"/>
                    </a:lnTo>
                    <a:lnTo>
                      <a:pt x="434" y="570"/>
                    </a:lnTo>
                    <a:lnTo>
                      <a:pt x="441" y="570"/>
                    </a:lnTo>
                    <a:lnTo>
                      <a:pt x="449" y="577"/>
                    </a:lnTo>
                    <a:lnTo>
                      <a:pt x="457" y="585"/>
                    </a:lnTo>
                    <a:lnTo>
                      <a:pt x="464" y="577"/>
                    </a:lnTo>
                    <a:lnTo>
                      <a:pt x="472" y="577"/>
                    </a:lnTo>
                    <a:lnTo>
                      <a:pt x="479" y="577"/>
                    </a:lnTo>
                    <a:lnTo>
                      <a:pt x="495" y="585"/>
                    </a:lnTo>
                    <a:lnTo>
                      <a:pt x="502" y="593"/>
                    </a:lnTo>
                    <a:lnTo>
                      <a:pt x="510" y="600"/>
                    </a:lnTo>
                    <a:lnTo>
                      <a:pt x="525" y="615"/>
                    </a:lnTo>
                    <a:lnTo>
                      <a:pt x="540" y="608"/>
                    </a:lnTo>
                    <a:lnTo>
                      <a:pt x="540" y="600"/>
                    </a:lnTo>
                    <a:lnTo>
                      <a:pt x="548" y="593"/>
                    </a:lnTo>
                    <a:lnTo>
                      <a:pt x="548" y="585"/>
                    </a:lnTo>
                    <a:lnTo>
                      <a:pt x="548" y="577"/>
                    </a:lnTo>
                    <a:lnTo>
                      <a:pt x="556" y="577"/>
                    </a:lnTo>
                    <a:lnTo>
                      <a:pt x="571" y="577"/>
                    </a:lnTo>
                    <a:lnTo>
                      <a:pt x="571" y="570"/>
                    </a:lnTo>
                    <a:lnTo>
                      <a:pt x="571" y="555"/>
                    </a:lnTo>
                    <a:lnTo>
                      <a:pt x="563" y="539"/>
                    </a:lnTo>
                    <a:lnTo>
                      <a:pt x="556" y="539"/>
                    </a:lnTo>
                    <a:lnTo>
                      <a:pt x="556" y="532"/>
                    </a:lnTo>
                    <a:lnTo>
                      <a:pt x="556" y="524"/>
                    </a:lnTo>
                    <a:lnTo>
                      <a:pt x="563" y="501"/>
                    </a:lnTo>
                    <a:lnTo>
                      <a:pt x="563" y="494"/>
                    </a:lnTo>
                    <a:lnTo>
                      <a:pt x="571" y="494"/>
                    </a:lnTo>
                    <a:lnTo>
                      <a:pt x="594" y="486"/>
                    </a:lnTo>
                    <a:lnTo>
                      <a:pt x="601" y="479"/>
                    </a:lnTo>
                    <a:lnTo>
                      <a:pt x="609" y="471"/>
                    </a:lnTo>
                    <a:lnTo>
                      <a:pt x="609" y="463"/>
                    </a:lnTo>
                    <a:lnTo>
                      <a:pt x="616" y="456"/>
                    </a:lnTo>
                    <a:lnTo>
                      <a:pt x="632" y="456"/>
                    </a:lnTo>
                    <a:lnTo>
                      <a:pt x="632" y="448"/>
                    </a:lnTo>
                    <a:lnTo>
                      <a:pt x="632" y="441"/>
                    </a:lnTo>
                    <a:lnTo>
                      <a:pt x="639" y="441"/>
                    </a:lnTo>
                    <a:lnTo>
                      <a:pt x="647" y="441"/>
                    </a:lnTo>
                    <a:lnTo>
                      <a:pt x="662" y="441"/>
                    </a:lnTo>
                    <a:lnTo>
                      <a:pt x="670" y="441"/>
                    </a:lnTo>
                    <a:lnTo>
                      <a:pt x="670" y="448"/>
                    </a:lnTo>
                    <a:lnTo>
                      <a:pt x="670" y="456"/>
                    </a:lnTo>
                    <a:lnTo>
                      <a:pt x="677" y="456"/>
                    </a:lnTo>
                    <a:lnTo>
                      <a:pt x="685" y="441"/>
                    </a:lnTo>
                    <a:lnTo>
                      <a:pt x="700" y="448"/>
                    </a:lnTo>
                    <a:lnTo>
                      <a:pt x="708" y="448"/>
                    </a:lnTo>
                    <a:lnTo>
                      <a:pt x="715" y="448"/>
                    </a:lnTo>
                    <a:lnTo>
                      <a:pt x="723" y="441"/>
                    </a:lnTo>
                    <a:lnTo>
                      <a:pt x="715" y="433"/>
                    </a:lnTo>
                    <a:lnTo>
                      <a:pt x="708" y="433"/>
                    </a:lnTo>
                    <a:lnTo>
                      <a:pt x="715" y="425"/>
                    </a:lnTo>
                    <a:lnTo>
                      <a:pt x="715" y="418"/>
                    </a:lnTo>
                    <a:lnTo>
                      <a:pt x="708" y="418"/>
                    </a:lnTo>
                    <a:lnTo>
                      <a:pt x="700" y="425"/>
                    </a:lnTo>
                    <a:lnTo>
                      <a:pt x="692" y="425"/>
                    </a:lnTo>
                    <a:lnTo>
                      <a:pt x="685" y="425"/>
                    </a:lnTo>
                    <a:lnTo>
                      <a:pt x="677" y="418"/>
                    </a:lnTo>
                    <a:lnTo>
                      <a:pt x="670" y="410"/>
                    </a:lnTo>
                    <a:lnTo>
                      <a:pt x="662" y="395"/>
                    </a:lnTo>
                    <a:lnTo>
                      <a:pt x="647" y="387"/>
                    </a:lnTo>
                    <a:lnTo>
                      <a:pt x="639" y="380"/>
                    </a:lnTo>
                    <a:lnTo>
                      <a:pt x="639" y="372"/>
                    </a:lnTo>
                    <a:lnTo>
                      <a:pt x="639" y="357"/>
                    </a:lnTo>
                    <a:lnTo>
                      <a:pt x="632" y="357"/>
                    </a:lnTo>
                    <a:lnTo>
                      <a:pt x="609" y="357"/>
                    </a:lnTo>
                    <a:lnTo>
                      <a:pt x="609" y="334"/>
                    </a:lnTo>
                    <a:lnTo>
                      <a:pt x="609" y="319"/>
                    </a:lnTo>
                    <a:lnTo>
                      <a:pt x="609" y="311"/>
                    </a:lnTo>
                    <a:lnTo>
                      <a:pt x="601" y="311"/>
                    </a:lnTo>
                    <a:lnTo>
                      <a:pt x="594" y="311"/>
                    </a:lnTo>
                    <a:lnTo>
                      <a:pt x="586" y="304"/>
                    </a:lnTo>
                    <a:lnTo>
                      <a:pt x="578" y="304"/>
                    </a:lnTo>
                    <a:lnTo>
                      <a:pt x="571" y="304"/>
                    </a:lnTo>
                    <a:lnTo>
                      <a:pt x="563" y="304"/>
                    </a:lnTo>
                    <a:lnTo>
                      <a:pt x="556" y="289"/>
                    </a:lnTo>
                    <a:lnTo>
                      <a:pt x="548" y="281"/>
                    </a:lnTo>
                    <a:lnTo>
                      <a:pt x="540" y="274"/>
                    </a:lnTo>
                    <a:lnTo>
                      <a:pt x="533" y="274"/>
                    </a:lnTo>
                    <a:lnTo>
                      <a:pt x="525" y="281"/>
                    </a:lnTo>
                    <a:lnTo>
                      <a:pt x="518" y="289"/>
                    </a:lnTo>
                    <a:lnTo>
                      <a:pt x="510" y="289"/>
                    </a:lnTo>
                    <a:lnTo>
                      <a:pt x="502" y="281"/>
                    </a:lnTo>
                    <a:lnTo>
                      <a:pt x="487" y="274"/>
                    </a:lnTo>
                    <a:lnTo>
                      <a:pt x="479" y="258"/>
                    </a:lnTo>
                    <a:lnTo>
                      <a:pt x="472" y="251"/>
                    </a:lnTo>
                    <a:lnTo>
                      <a:pt x="457" y="251"/>
                    </a:lnTo>
                    <a:lnTo>
                      <a:pt x="449" y="243"/>
                    </a:lnTo>
                    <a:lnTo>
                      <a:pt x="449" y="236"/>
                    </a:lnTo>
                    <a:lnTo>
                      <a:pt x="457" y="228"/>
                    </a:lnTo>
                    <a:lnTo>
                      <a:pt x="457" y="220"/>
                    </a:lnTo>
                    <a:lnTo>
                      <a:pt x="449" y="213"/>
                    </a:lnTo>
                    <a:lnTo>
                      <a:pt x="441" y="213"/>
                    </a:lnTo>
                    <a:lnTo>
                      <a:pt x="426" y="220"/>
                    </a:lnTo>
                    <a:lnTo>
                      <a:pt x="419" y="220"/>
                    </a:lnTo>
                    <a:lnTo>
                      <a:pt x="411" y="220"/>
                    </a:lnTo>
                    <a:lnTo>
                      <a:pt x="411" y="205"/>
                    </a:lnTo>
                    <a:lnTo>
                      <a:pt x="426" y="205"/>
                    </a:lnTo>
                    <a:lnTo>
                      <a:pt x="434" y="198"/>
                    </a:lnTo>
                    <a:lnTo>
                      <a:pt x="434" y="190"/>
                    </a:lnTo>
                    <a:lnTo>
                      <a:pt x="441" y="182"/>
                    </a:lnTo>
                    <a:lnTo>
                      <a:pt x="457" y="190"/>
                    </a:lnTo>
                    <a:lnTo>
                      <a:pt x="457" y="182"/>
                    </a:lnTo>
                    <a:lnTo>
                      <a:pt x="449" y="167"/>
                    </a:lnTo>
                    <a:lnTo>
                      <a:pt x="449" y="160"/>
                    </a:lnTo>
                    <a:lnTo>
                      <a:pt x="464" y="160"/>
                    </a:lnTo>
                    <a:lnTo>
                      <a:pt x="487" y="160"/>
                    </a:lnTo>
                    <a:lnTo>
                      <a:pt x="487" y="152"/>
                    </a:lnTo>
                    <a:lnTo>
                      <a:pt x="495" y="144"/>
                    </a:lnTo>
                    <a:lnTo>
                      <a:pt x="495" y="122"/>
                    </a:lnTo>
                    <a:lnTo>
                      <a:pt x="487" y="106"/>
                    </a:lnTo>
                    <a:lnTo>
                      <a:pt x="479" y="99"/>
                    </a:lnTo>
                    <a:lnTo>
                      <a:pt x="472" y="91"/>
                    </a:lnTo>
                    <a:lnTo>
                      <a:pt x="464" y="84"/>
                    </a:lnTo>
                    <a:lnTo>
                      <a:pt x="457" y="76"/>
                    </a:lnTo>
                    <a:lnTo>
                      <a:pt x="449" y="68"/>
                    </a:lnTo>
                    <a:lnTo>
                      <a:pt x="441" y="61"/>
                    </a:lnTo>
                    <a:lnTo>
                      <a:pt x="441" y="53"/>
                    </a:lnTo>
                    <a:lnTo>
                      <a:pt x="434" y="46"/>
                    </a:lnTo>
                    <a:lnTo>
                      <a:pt x="434" y="38"/>
                    </a:lnTo>
                    <a:lnTo>
                      <a:pt x="434" y="30"/>
                    </a:lnTo>
                    <a:lnTo>
                      <a:pt x="434" y="15"/>
                    </a:lnTo>
                    <a:lnTo>
                      <a:pt x="426" y="15"/>
                    </a:lnTo>
                    <a:lnTo>
                      <a:pt x="419" y="15"/>
                    </a:lnTo>
                    <a:lnTo>
                      <a:pt x="403" y="8"/>
                    </a:lnTo>
                    <a:lnTo>
                      <a:pt x="396" y="0"/>
                    </a:lnTo>
                    <a:lnTo>
                      <a:pt x="388" y="0"/>
                    </a:lnTo>
                    <a:lnTo>
                      <a:pt x="381" y="0"/>
                    </a:lnTo>
                    <a:lnTo>
                      <a:pt x="381" y="8"/>
                    </a:lnTo>
                    <a:lnTo>
                      <a:pt x="373" y="15"/>
                    </a:lnTo>
                    <a:lnTo>
                      <a:pt x="365" y="15"/>
                    </a:lnTo>
                    <a:lnTo>
                      <a:pt x="358" y="15"/>
                    </a:lnTo>
                    <a:lnTo>
                      <a:pt x="350" y="15"/>
                    </a:lnTo>
                    <a:lnTo>
                      <a:pt x="343" y="15"/>
                    </a:lnTo>
                    <a:lnTo>
                      <a:pt x="343" y="8"/>
                    </a:lnTo>
                    <a:lnTo>
                      <a:pt x="335" y="8"/>
                    </a:lnTo>
                    <a:lnTo>
                      <a:pt x="327" y="15"/>
                    </a:lnTo>
                    <a:lnTo>
                      <a:pt x="320" y="15"/>
                    </a:lnTo>
                    <a:lnTo>
                      <a:pt x="320" y="8"/>
                    </a:lnTo>
                    <a:lnTo>
                      <a:pt x="312" y="0"/>
                    </a:lnTo>
                    <a:lnTo>
                      <a:pt x="305" y="8"/>
                    </a:lnTo>
                    <a:lnTo>
                      <a:pt x="289" y="8"/>
                    </a:lnTo>
                    <a:lnTo>
                      <a:pt x="289" y="15"/>
                    </a:lnTo>
                    <a:lnTo>
                      <a:pt x="282" y="23"/>
                    </a:lnTo>
                    <a:lnTo>
                      <a:pt x="282" y="30"/>
                    </a:lnTo>
                    <a:lnTo>
                      <a:pt x="289" y="38"/>
                    </a:lnTo>
                    <a:lnTo>
                      <a:pt x="282" y="46"/>
                    </a:lnTo>
                    <a:lnTo>
                      <a:pt x="289" y="53"/>
                    </a:lnTo>
                    <a:lnTo>
                      <a:pt x="305" y="53"/>
                    </a:lnTo>
                    <a:lnTo>
                      <a:pt x="312" y="46"/>
                    </a:lnTo>
                    <a:lnTo>
                      <a:pt x="312" y="53"/>
                    </a:lnTo>
                    <a:lnTo>
                      <a:pt x="312" y="61"/>
                    </a:lnTo>
                    <a:lnTo>
                      <a:pt x="312" y="68"/>
                    </a:lnTo>
                    <a:lnTo>
                      <a:pt x="312" y="76"/>
                    </a:lnTo>
                    <a:lnTo>
                      <a:pt x="312" y="84"/>
                    </a:lnTo>
                    <a:lnTo>
                      <a:pt x="312" y="91"/>
                    </a:lnTo>
                    <a:lnTo>
                      <a:pt x="305" y="99"/>
                    </a:lnTo>
                    <a:lnTo>
                      <a:pt x="297" y="99"/>
                    </a:lnTo>
                    <a:lnTo>
                      <a:pt x="289" y="106"/>
                    </a:lnTo>
                    <a:lnTo>
                      <a:pt x="274" y="106"/>
                    </a:lnTo>
                    <a:lnTo>
                      <a:pt x="266" y="99"/>
                    </a:lnTo>
                    <a:lnTo>
                      <a:pt x="251" y="91"/>
                    </a:lnTo>
                    <a:lnTo>
                      <a:pt x="244" y="99"/>
                    </a:lnTo>
                    <a:lnTo>
                      <a:pt x="228" y="99"/>
                    </a:lnTo>
                    <a:lnTo>
                      <a:pt x="206" y="99"/>
                    </a:lnTo>
                    <a:lnTo>
                      <a:pt x="183" y="91"/>
                    </a:lnTo>
                    <a:lnTo>
                      <a:pt x="175" y="91"/>
                    </a:lnTo>
                    <a:lnTo>
                      <a:pt x="175" y="99"/>
                    </a:lnTo>
                    <a:lnTo>
                      <a:pt x="175" y="106"/>
                    </a:lnTo>
                    <a:lnTo>
                      <a:pt x="175" y="114"/>
                    </a:lnTo>
                    <a:lnTo>
                      <a:pt x="175" y="129"/>
                    </a:lnTo>
                    <a:lnTo>
                      <a:pt x="168" y="152"/>
                    </a:lnTo>
                    <a:lnTo>
                      <a:pt x="168" y="167"/>
                    </a:lnTo>
                    <a:lnTo>
                      <a:pt x="168" y="182"/>
                    </a:lnTo>
                    <a:lnTo>
                      <a:pt x="168" y="198"/>
                    </a:lnTo>
                    <a:lnTo>
                      <a:pt x="168" y="205"/>
                    </a:lnTo>
                    <a:lnTo>
                      <a:pt x="168" y="220"/>
                    </a:lnTo>
                    <a:lnTo>
                      <a:pt x="160" y="228"/>
                    </a:lnTo>
                    <a:lnTo>
                      <a:pt x="152" y="228"/>
                    </a:lnTo>
                    <a:lnTo>
                      <a:pt x="145" y="236"/>
                    </a:lnTo>
                    <a:lnTo>
                      <a:pt x="137" y="243"/>
                    </a:lnTo>
                    <a:lnTo>
                      <a:pt x="130" y="258"/>
                    </a:lnTo>
                    <a:lnTo>
                      <a:pt x="130" y="266"/>
                    </a:lnTo>
                    <a:lnTo>
                      <a:pt x="122" y="274"/>
                    </a:lnTo>
                    <a:lnTo>
                      <a:pt x="122" y="289"/>
                    </a:lnTo>
                    <a:lnTo>
                      <a:pt x="114" y="304"/>
                    </a:lnTo>
                    <a:lnTo>
                      <a:pt x="107" y="319"/>
                    </a:lnTo>
                    <a:lnTo>
                      <a:pt x="114" y="334"/>
                    </a:lnTo>
                    <a:lnTo>
                      <a:pt x="114" y="342"/>
                    </a:lnTo>
                    <a:lnTo>
                      <a:pt x="107" y="349"/>
                    </a:lnTo>
                    <a:lnTo>
                      <a:pt x="107" y="357"/>
                    </a:lnTo>
                    <a:lnTo>
                      <a:pt x="114" y="372"/>
                    </a:lnTo>
                    <a:lnTo>
                      <a:pt x="122" y="380"/>
                    </a:lnTo>
                    <a:lnTo>
                      <a:pt x="137" y="403"/>
                    </a:lnTo>
                    <a:lnTo>
                      <a:pt x="130" y="418"/>
                    </a:lnTo>
                    <a:lnTo>
                      <a:pt x="122" y="410"/>
                    </a:lnTo>
                    <a:lnTo>
                      <a:pt x="114" y="403"/>
                    </a:lnTo>
                    <a:lnTo>
                      <a:pt x="107" y="395"/>
                    </a:lnTo>
                    <a:lnTo>
                      <a:pt x="99" y="387"/>
                    </a:lnTo>
                    <a:lnTo>
                      <a:pt x="91" y="395"/>
                    </a:lnTo>
                    <a:lnTo>
                      <a:pt x="84" y="403"/>
                    </a:lnTo>
                    <a:lnTo>
                      <a:pt x="76" y="403"/>
                    </a:lnTo>
                    <a:lnTo>
                      <a:pt x="61" y="410"/>
                    </a:lnTo>
                    <a:lnTo>
                      <a:pt x="46" y="410"/>
                    </a:lnTo>
                    <a:lnTo>
                      <a:pt x="38" y="418"/>
                    </a:lnTo>
                    <a:lnTo>
                      <a:pt x="31" y="425"/>
                    </a:lnTo>
                    <a:lnTo>
                      <a:pt x="23" y="433"/>
                    </a:lnTo>
                    <a:lnTo>
                      <a:pt x="15" y="441"/>
                    </a:lnTo>
                    <a:lnTo>
                      <a:pt x="8" y="441"/>
                    </a:lnTo>
                    <a:lnTo>
                      <a:pt x="0" y="448"/>
                    </a:lnTo>
                    <a:lnTo>
                      <a:pt x="0" y="456"/>
                    </a:lnTo>
                    <a:lnTo>
                      <a:pt x="0" y="463"/>
                    </a:lnTo>
                    <a:lnTo>
                      <a:pt x="8" y="471"/>
                    </a:lnTo>
                    <a:lnTo>
                      <a:pt x="15" y="471"/>
                    </a:lnTo>
                    <a:lnTo>
                      <a:pt x="15" y="479"/>
                    </a:lnTo>
                    <a:lnTo>
                      <a:pt x="23" y="486"/>
                    </a:lnTo>
                    <a:lnTo>
                      <a:pt x="31" y="494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39" name="Freeform 1286"/>
              <p:cNvSpPr>
                <a:spLocks/>
              </p:cNvSpPr>
              <p:nvPr/>
            </p:nvSpPr>
            <p:spPr bwMode="auto">
              <a:xfrm>
                <a:off x="6853241" y="2260597"/>
                <a:ext cx="868362" cy="709612"/>
              </a:xfrm>
              <a:custGeom>
                <a:avLst/>
                <a:gdLst>
                  <a:gd name="T0" fmla="*/ 2147483647 w 677"/>
                  <a:gd name="T1" fmla="*/ 2147483647 h 524"/>
                  <a:gd name="T2" fmla="*/ 2147483647 w 677"/>
                  <a:gd name="T3" fmla="*/ 2147483647 h 524"/>
                  <a:gd name="T4" fmla="*/ 2147483647 w 677"/>
                  <a:gd name="T5" fmla="*/ 2147483647 h 524"/>
                  <a:gd name="T6" fmla="*/ 2147483647 w 677"/>
                  <a:gd name="T7" fmla="*/ 2147483647 h 524"/>
                  <a:gd name="T8" fmla="*/ 2147483647 w 677"/>
                  <a:gd name="T9" fmla="*/ 2147483647 h 524"/>
                  <a:gd name="T10" fmla="*/ 2147483647 w 677"/>
                  <a:gd name="T11" fmla="*/ 2147483647 h 524"/>
                  <a:gd name="T12" fmla="*/ 2147483647 w 677"/>
                  <a:gd name="T13" fmla="*/ 2147483647 h 524"/>
                  <a:gd name="T14" fmla="*/ 2147483647 w 677"/>
                  <a:gd name="T15" fmla="*/ 2147483647 h 524"/>
                  <a:gd name="T16" fmla="*/ 2147483647 w 677"/>
                  <a:gd name="T17" fmla="*/ 2147483647 h 524"/>
                  <a:gd name="T18" fmla="*/ 2147483647 w 677"/>
                  <a:gd name="T19" fmla="*/ 2147483647 h 524"/>
                  <a:gd name="T20" fmla="*/ 2147483647 w 677"/>
                  <a:gd name="T21" fmla="*/ 2147483647 h 524"/>
                  <a:gd name="T22" fmla="*/ 2147483647 w 677"/>
                  <a:gd name="T23" fmla="*/ 2147483647 h 524"/>
                  <a:gd name="T24" fmla="*/ 2147483647 w 677"/>
                  <a:gd name="T25" fmla="*/ 2147483647 h 524"/>
                  <a:gd name="T26" fmla="*/ 2147483647 w 677"/>
                  <a:gd name="T27" fmla="*/ 2147483647 h 524"/>
                  <a:gd name="T28" fmla="*/ 2147483647 w 677"/>
                  <a:gd name="T29" fmla="*/ 2147483647 h 524"/>
                  <a:gd name="T30" fmla="*/ 2147483647 w 677"/>
                  <a:gd name="T31" fmla="*/ 2147483647 h 524"/>
                  <a:gd name="T32" fmla="*/ 2147483647 w 677"/>
                  <a:gd name="T33" fmla="*/ 2147483647 h 524"/>
                  <a:gd name="T34" fmla="*/ 2147483647 w 677"/>
                  <a:gd name="T35" fmla="*/ 2147483647 h 524"/>
                  <a:gd name="T36" fmla="*/ 2147483647 w 677"/>
                  <a:gd name="T37" fmla="*/ 2147483647 h 524"/>
                  <a:gd name="T38" fmla="*/ 2147483647 w 677"/>
                  <a:gd name="T39" fmla="*/ 2147483647 h 524"/>
                  <a:gd name="T40" fmla="*/ 2147483647 w 677"/>
                  <a:gd name="T41" fmla="*/ 2147483647 h 524"/>
                  <a:gd name="T42" fmla="*/ 2147483647 w 677"/>
                  <a:gd name="T43" fmla="*/ 2147483647 h 524"/>
                  <a:gd name="T44" fmla="*/ 2147483647 w 677"/>
                  <a:gd name="T45" fmla="*/ 2147483647 h 524"/>
                  <a:gd name="T46" fmla="*/ 2147483647 w 677"/>
                  <a:gd name="T47" fmla="*/ 2147483647 h 524"/>
                  <a:gd name="T48" fmla="*/ 2147483647 w 677"/>
                  <a:gd name="T49" fmla="*/ 2147483647 h 524"/>
                  <a:gd name="T50" fmla="*/ 2147483647 w 677"/>
                  <a:gd name="T51" fmla="*/ 2147483647 h 524"/>
                  <a:gd name="T52" fmla="*/ 2147483647 w 677"/>
                  <a:gd name="T53" fmla="*/ 2147483647 h 524"/>
                  <a:gd name="T54" fmla="*/ 2147483647 w 677"/>
                  <a:gd name="T55" fmla="*/ 2147483647 h 524"/>
                  <a:gd name="T56" fmla="*/ 2147483647 w 677"/>
                  <a:gd name="T57" fmla="*/ 2147483647 h 524"/>
                  <a:gd name="T58" fmla="*/ 2147483647 w 677"/>
                  <a:gd name="T59" fmla="*/ 2147483647 h 524"/>
                  <a:gd name="T60" fmla="*/ 2147483647 w 677"/>
                  <a:gd name="T61" fmla="*/ 2147483647 h 524"/>
                  <a:gd name="T62" fmla="*/ 2147483647 w 677"/>
                  <a:gd name="T63" fmla="*/ 2147483647 h 524"/>
                  <a:gd name="T64" fmla="*/ 2147483647 w 677"/>
                  <a:gd name="T65" fmla="*/ 2147483647 h 524"/>
                  <a:gd name="T66" fmla="*/ 2147483647 w 677"/>
                  <a:gd name="T67" fmla="*/ 2147483647 h 524"/>
                  <a:gd name="T68" fmla="*/ 2147483647 w 677"/>
                  <a:gd name="T69" fmla="*/ 2147483647 h 524"/>
                  <a:gd name="T70" fmla="*/ 2147483647 w 677"/>
                  <a:gd name="T71" fmla="*/ 2147483647 h 524"/>
                  <a:gd name="T72" fmla="*/ 2147483647 w 677"/>
                  <a:gd name="T73" fmla="*/ 2147483647 h 524"/>
                  <a:gd name="T74" fmla="*/ 2147483647 w 677"/>
                  <a:gd name="T75" fmla="*/ 2147483647 h 524"/>
                  <a:gd name="T76" fmla="*/ 2147483647 w 677"/>
                  <a:gd name="T77" fmla="*/ 2147483647 h 524"/>
                  <a:gd name="T78" fmla="*/ 2147483647 w 677"/>
                  <a:gd name="T79" fmla="*/ 2147483647 h 524"/>
                  <a:gd name="T80" fmla="*/ 2147483647 w 677"/>
                  <a:gd name="T81" fmla="*/ 2147483647 h 524"/>
                  <a:gd name="T82" fmla="*/ 2147483647 w 677"/>
                  <a:gd name="T83" fmla="*/ 0 h 524"/>
                  <a:gd name="T84" fmla="*/ 2147483647 w 677"/>
                  <a:gd name="T85" fmla="*/ 2147483647 h 524"/>
                  <a:gd name="T86" fmla="*/ 2147483647 w 677"/>
                  <a:gd name="T87" fmla="*/ 2147483647 h 524"/>
                  <a:gd name="T88" fmla="*/ 2147483647 w 677"/>
                  <a:gd name="T89" fmla="*/ 2147483647 h 524"/>
                  <a:gd name="T90" fmla="*/ 2147483647 w 677"/>
                  <a:gd name="T91" fmla="*/ 2147483647 h 524"/>
                  <a:gd name="T92" fmla="*/ 2147483647 w 677"/>
                  <a:gd name="T93" fmla="*/ 2147483647 h 524"/>
                  <a:gd name="T94" fmla="*/ 2147483647 w 677"/>
                  <a:gd name="T95" fmla="*/ 2147483647 h 524"/>
                  <a:gd name="T96" fmla="*/ 2147483647 w 677"/>
                  <a:gd name="T97" fmla="*/ 2147483647 h 524"/>
                  <a:gd name="T98" fmla="*/ 2147483647 w 677"/>
                  <a:gd name="T99" fmla="*/ 2147483647 h 524"/>
                  <a:gd name="T100" fmla="*/ 2147483647 w 677"/>
                  <a:gd name="T101" fmla="*/ 2147483647 h 524"/>
                  <a:gd name="T102" fmla="*/ 2147483647 w 677"/>
                  <a:gd name="T103" fmla="*/ 2147483647 h 524"/>
                  <a:gd name="T104" fmla="*/ 2147483647 w 677"/>
                  <a:gd name="T105" fmla="*/ 2147483647 h 524"/>
                  <a:gd name="T106" fmla="*/ 2147483647 w 677"/>
                  <a:gd name="T107" fmla="*/ 2147483647 h 524"/>
                  <a:gd name="T108" fmla="*/ 2147483647 w 677"/>
                  <a:gd name="T109" fmla="*/ 2147483647 h 524"/>
                  <a:gd name="T110" fmla="*/ 2147483647 w 677"/>
                  <a:gd name="T111" fmla="*/ 2147483647 h 524"/>
                  <a:gd name="T112" fmla="*/ 2147483647 w 677"/>
                  <a:gd name="T113" fmla="*/ 2147483647 h 524"/>
                  <a:gd name="T114" fmla="*/ 2147483647 w 677"/>
                  <a:gd name="T115" fmla="*/ 2147483647 h 524"/>
                  <a:gd name="T116" fmla="*/ 2147483647 w 677"/>
                  <a:gd name="T117" fmla="*/ 2147483647 h 524"/>
                  <a:gd name="T118" fmla="*/ 2147483647 w 677"/>
                  <a:gd name="T119" fmla="*/ 2147483647 h 524"/>
                  <a:gd name="T120" fmla="*/ 2147483647 w 677"/>
                  <a:gd name="T121" fmla="*/ 2147483647 h 524"/>
                  <a:gd name="T122" fmla="*/ 0 w 677"/>
                  <a:gd name="T123" fmla="*/ 2147483647 h 524"/>
                  <a:gd name="T124" fmla="*/ 0 w 677"/>
                  <a:gd name="T125" fmla="*/ 2147483647 h 52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677"/>
                  <a:gd name="T190" fmla="*/ 0 h 524"/>
                  <a:gd name="T191" fmla="*/ 677 w 677"/>
                  <a:gd name="T192" fmla="*/ 524 h 52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677" h="524">
                    <a:moveTo>
                      <a:pt x="38" y="296"/>
                    </a:moveTo>
                    <a:lnTo>
                      <a:pt x="46" y="296"/>
                    </a:lnTo>
                    <a:lnTo>
                      <a:pt x="53" y="304"/>
                    </a:lnTo>
                    <a:lnTo>
                      <a:pt x="53" y="311"/>
                    </a:lnTo>
                    <a:lnTo>
                      <a:pt x="61" y="311"/>
                    </a:lnTo>
                    <a:lnTo>
                      <a:pt x="61" y="304"/>
                    </a:lnTo>
                    <a:lnTo>
                      <a:pt x="61" y="296"/>
                    </a:lnTo>
                    <a:lnTo>
                      <a:pt x="69" y="288"/>
                    </a:lnTo>
                    <a:lnTo>
                      <a:pt x="76" y="288"/>
                    </a:lnTo>
                    <a:lnTo>
                      <a:pt x="84" y="281"/>
                    </a:lnTo>
                    <a:lnTo>
                      <a:pt x="91" y="281"/>
                    </a:lnTo>
                    <a:lnTo>
                      <a:pt x="99" y="281"/>
                    </a:lnTo>
                    <a:lnTo>
                      <a:pt x="114" y="273"/>
                    </a:lnTo>
                    <a:lnTo>
                      <a:pt x="129" y="273"/>
                    </a:lnTo>
                    <a:lnTo>
                      <a:pt x="129" y="288"/>
                    </a:lnTo>
                    <a:lnTo>
                      <a:pt x="137" y="296"/>
                    </a:lnTo>
                    <a:lnTo>
                      <a:pt x="145" y="304"/>
                    </a:lnTo>
                    <a:lnTo>
                      <a:pt x="152" y="304"/>
                    </a:lnTo>
                    <a:lnTo>
                      <a:pt x="160" y="296"/>
                    </a:lnTo>
                    <a:lnTo>
                      <a:pt x="160" y="311"/>
                    </a:lnTo>
                    <a:lnTo>
                      <a:pt x="160" y="319"/>
                    </a:lnTo>
                    <a:lnTo>
                      <a:pt x="160" y="326"/>
                    </a:lnTo>
                    <a:lnTo>
                      <a:pt x="152" y="334"/>
                    </a:lnTo>
                    <a:lnTo>
                      <a:pt x="137" y="342"/>
                    </a:lnTo>
                    <a:lnTo>
                      <a:pt x="129" y="349"/>
                    </a:lnTo>
                    <a:lnTo>
                      <a:pt x="122" y="357"/>
                    </a:lnTo>
                    <a:lnTo>
                      <a:pt x="122" y="364"/>
                    </a:lnTo>
                    <a:lnTo>
                      <a:pt x="137" y="364"/>
                    </a:lnTo>
                    <a:lnTo>
                      <a:pt x="145" y="372"/>
                    </a:lnTo>
                    <a:lnTo>
                      <a:pt x="152" y="380"/>
                    </a:lnTo>
                    <a:lnTo>
                      <a:pt x="160" y="387"/>
                    </a:lnTo>
                    <a:lnTo>
                      <a:pt x="160" y="380"/>
                    </a:lnTo>
                    <a:lnTo>
                      <a:pt x="167" y="372"/>
                    </a:lnTo>
                    <a:lnTo>
                      <a:pt x="175" y="372"/>
                    </a:lnTo>
                    <a:lnTo>
                      <a:pt x="175" y="380"/>
                    </a:lnTo>
                    <a:lnTo>
                      <a:pt x="175" y="395"/>
                    </a:lnTo>
                    <a:lnTo>
                      <a:pt x="175" y="402"/>
                    </a:lnTo>
                    <a:lnTo>
                      <a:pt x="183" y="410"/>
                    </a:lnTo>
                    <a:lnTo>
                      <a:pt x="190" y="402"/>
                    </a:lnTo>
                    <a:lnTo>
                      <a:pt x="190" y="395"/>
                    </a:lnTo>
                    <a:lnTo>
                      <a:pt x="198" y="395"/>
                    </a:lnTo>
                    <a:lnTo>
                      <a:pt x="206" y="387"/>
                    </a:lnTo>
                    <a:lnTo>
                      <a:pt x="213" y="395"/>
                    </a:lnTo>
                    <a:lnTo>
                      <a:pt x="221" y="395"/>
                    </a:lnTo>
                    <a:lnTo>
                      <a:pt x="221" y="402"/>
                    </a:lnTo>
                    <a:lnTo>
                      <a:pt x="228" y="410"/>
                    </a:lnTo>
                    <a:lnTo>
                      <a:pt x="221" y="425"/>
                    </a:lnTo>
                    <a:lnTo>
                      <a:pt x="228" y="433"/>
                    </a:lnTo>
                    <a:lnTo>
                      <a:pt x="228" y="440"/>
                    </a:lnTo>
                    <a:lnTo>
                      <a:pt x="228" y="448"/>
                    </a:lnTo>
                    <a:lnTo>
                      <a:pt x="228" y="456"/>
                    </a:lnTo>
                    <a:lnTo>
                      <a:pt x="228" y="463"/>
                    </a:lnTo>
                    <a:lnTo>
                      <a:pt x="236" y="471"/>
                    </a:lnTo>
                    <a:lnTo>
                      <a:pt x="244" y="471"/>
                    </a:lnTo>
                    <a:lnTo>
                      <a:pt x="251" y="471"/>
                    </a:lnTo>
                    <a:lnTo>
                      <a:pt x="259" y="478"/>
                    </a:lnTo>
                    <a:lnTo>
                      <a:pt x="266" y="494"/>
                    </a:lnTo>
                    <a:lnTo>
                      <a:pt x="259" y="494"/>
                    </a:lnTo>
                    <a:lnTo>
                      <a:pt x="251" y="501"/>
                    </a:lnTo>
                    <a:lnTo>
                      <a:pt x="251" y="509"/>
                    </a:lnTo>
                    <a:lnTo>
                      <a:pt x="251" y="524"/>
                    </a:lnTo>
                    <a:lnTo>
                      <a:pt x="259" y="524"/>
                    </a:lnTo>
                    <a:lnTo>
                      <a:pt x="274" y="524"/>
                    </a:lnTo>
                    <a:lnTo>
                      <a:pt x="282" y="524"/>
                    </a:lnTo>
                    <a:lnTo>
                      <a:pt x="289" y="516"/>
                    </a:lnTo>
                    <a:lnTo>
                      <a:pt x="289" y="524"/>
                    </a:lnTo>
                    <a:lnTo>
                      <a:pt x="297" y="524"/>
                    </a:lnTo>
                    <a:lnTo>
                      <a:pt x="304" y="524"/>
                    </a:lnTo>
                    <a:lnTo>
                      <a:pt x="312" y="516"/>
                    </a:lnTo>
                    <a:lnTo>
                      <a:pt x="320" y="509"/>
                    </a:lnTo>
                    <a:lnTo>
                      <a:pt x="327" y="501"/>
                    </a:lnTo>
                    <a:lnTo>
                      <a:pt x="335" y="501"/>
                    </a:lnTo>
                    <a:lnTo>
                      <a:pt x="342" y="501"/>
                    </a:lnTo>
                    <a:lnTo>
                      <a:pt x="358" y="501"/>
                    </a:lnTo>
                    <a:lnTo>
                      <a:pt x="365" y="509"/>
                    </a:lnTo>
                    <a:lnTo>
                      <a:pt x="373" y="509"/>
                    </a:lnTo>
                    <a:lnTo>
                      <a:pt x="380" y="509"/>
                    </a:lnTo>
                    <a:lnTo>
                      <a:pt x="396" y="509"/>
                    </a:lnTo>
                    <a:lnTo>
                      <a:pt x="403" y="509"/>
                    </a:lnTo>
                    <a:lnTo>
                      <a:pt x="411" y="501"/>
                    </a:lnTo>
                    <a:lnTo>
                      <a:pt x="419" y="494"/>
                    </a:lnTo>
                    <a:lnTo>
                      <a:pt x="426" y="486"/>
                    </a:lnTo>
                    <a:lnTo>
                      <a:pt x="426" y="478"/>
                    </a:lnTo>
                    <a:lnTo>
                      <a:pt x="434" y="478"/>
                    </a:lnTo>
                    <a:lnTo>
                      <a:pt x="441" y="486"/>
                    </a:lnTo>
                    <a:lnTo>
                      <a:pt x="449" y="494"/>
                    </a:lnTo>
                    <a:lnTo>
                      <a:pt x="457" y="494"/>
                    </a:lnTo>
                    <a:lnTo>
                      <a:pt x="472" y="494"/>
                    </a:lnTo>
                    <a:lnTo>
                      <a:pt x="479" y="486"/>
                    </a:lnTo>
                    <a:lnTo>
                      <a:pt x="487" y="471"/>
                    </a:lnTo>
                    <a:lnTo>
                      <a:pt x="495" y="463"/>
                    </a:lnTo>
                    <a:lnTo>
                      <a:pt x="502" y="456"/>
                    </a:lnTo>
                    <a:lnTo>
                      <a:pt x="510" y="448"/>
                    </a:lnTo>
                    <a:lnTo>
                      <a:pt x="517" y="448"/>
                    </a:lnTo>
                    <a:lnTo>
                      <a:pt x="525" y="440"/>
                    </a:lnTo>
                    <a:lnTo>
                      <a:pt x="533" y="433"/>
                    </a:lnTo>
                    <a:lnTo>
                      <a:pt x="525" y="425"/>
                    </a:lnTo>
                    <a:lnTo>
                      <a:pt x="517" y="418"/>
                    </a:lnTo>
                    <a:lnTo>
                      <a:pt x="517" y="410"/>
                    </a:lnTo>
                    <a:lnTo>
                      <a:pt x="510" y="410"/>
                    </a:lnTo>
                    <a:lnTo>
                      <a:pt x="502" y="402"/>
                    </a:lnTo>
                    <a:lnTo>
                      <a:pt x="502" y="395"/>
                    </a:lnTo>
                    <a:lnTo>
                      <a:pt x="502" y="387"/>
                    </a:lnTo>
                    <a:lnTo>
                      <a:pt x="510" y="380"/>
                    </a:lnTo>
                    <a:lnTo>
                      <a:pt x="517" y="380"/>
                    </a:lnTo>
                    <a:lnTo>
                      <a:pt x="525" y="372"/>
                    </a:lnTo>
                    <a:lnTo>
                      <a:pt x="533" y="364"/>
                    </a:lnTo>
                    <a:lnTo>
                      <a:pt x="540" y="357"/>
                    </a:lnTo>
                    <a:lnTo>
                      <a:pt x="548" y="349"/>
                    </a:lnTo>
                    <a:lnTo>
                      <a:pt x="563" y="349"/>
                    </a:lnTo>
                    <a:lnTo>
                      <a:pt x="578" y="342"/>
                    </a:lnTo>
                    <a:lnTo>
                      <a:pt x="586" y="342"/>
                    </a:lnTo>
                    <a:lnTo>
                      <a:pt x="593" y="334"/>
                    </a:lnTo>
                    <a:lnTo>
                      <a:pt x="601" y="326"/>
                    </a:lnTo>
                    <a:lnTo>
                      <a:pt x="609" y="334"/>
                    </a:lnTo>
                    <a:lnTo>
                      <a:pt x="616" y="342"/>
                    </a:lnTo>
                    <a:lnTo>
                      <a:pt x="624" y="349"/>
                    </a:lnTo>
                    <a:lnTo>
                      <a:pt x="632" y="357"/>
                    </a:lnTo>
                    <a:lnTo>
                      <a:pt x="639" y="342"/>
                    </a:lnTo>
                    <a:lnTo>
                      <a:pt x="624" y="319"/>
                    </a:lnTo>
                    <a:lnTo>
                      <a:pt x="616" y="311"/>
                    </a:lnTo>
                    <a:lnTo>
                      <a:pt x="609" y="296"/>
                    </a:lnTo>
                    <a:lnTo>
                      <a:pt x="609" y="288"/>
                    </a:lnTo>
                    <a:lnTo>
                      <a:pt x="616" y="281"/>
                    </a:lnTo>
                    <a:lnTo>
                      <a:pt x="616" y="273"/>
                    </a:lnTo>
                    <a:lnTo>
                      <a:pt x="609" y="258"/>
                    </a:lnTo>
                    <a:lnTo>
                      <a:pt x="616" y="243"/>
                    </a:lnTo>
                    <a:lnTo>
                      <a:pt x="624" y="228"/>
                    </a:lnTo>
                    <a:lnTo>
                      <a:pt x="624" y="213"/>
                    </a:lnTo>
                    <a:lnTo>
                      <a:pt x="632" y="205"/>
                    </a:lnTo>
                    <a:lnTo>
                      <a:pt x="632" y="197"/>
                    </a:lnTo>
                    <a:lnTo>
                      <a:pt x="639" y="182"/>
                    </a:lnTo>
                    <a:lnTo>
                      <a:pt x="647" y="175"/>
                    </a:lnTo>
                    <a:lnTo>
                      <a:pt x="654" y="167"/>
                    </a:lnTo>
                    <a:lnTo>
                      <a:pt x="662" y="167"/>
                    </a:lnTo>
                    <a:lnTo>
                      <a:pt x="670" y="159"/>
                    </a:lnTo>
                    <a:lnTo>
                      <a:pt x="670" y="144"/>
                    </a:lnTo>
                    <a:lnTo>
                      <a:pt x="670" y="137"/>
                    </a:lnTo>
                    <a:lnTo>
                      <a:pt x="670" y="121"/>
                    </a:lnTo>
                    <a:lnTo>
                      <a:pt x="670" y="106"/>
                    </a:lnTo>
                    <a:lnTo>
                      <a:pt x="670" y="91"/>
                    </a:lnTo>
                    <a:lnTo>
                      <a:pt x="677" y="68"/>
                    </a:lnTo>
                    <a:lnTo>
                      <a:pt x="677" y="53"/>
                    </a:lnTo>
                    <a:lnTo>
                      <a:pt x="677" y="45"/>
                    </a:lnTo>
                    <a:lnTo>
                      <a:pt x="677" y="38"/>
                    </a:lnTo>
                    <a:lnTo>
                      <a:pt x="677" y="30"/>
                    </a:lnTo>
                    <a:lnTo>
                      <a:pt x="662" y="23"/>
                    </a:lnTo>
                    <a:lnTo>
                      <a:pt x="647" y="23"/>
                    </a:lnTo>
                    <a:lnTo>
                      <a:pt x="639" y="23"/>
                    </a:lnTo>
                    <a:lnTo>
                      <a:pt x="624" y="23"/>
                    </a:lnTo>
                    <a:lnTo>
                      <a:pt x="609" y="23"/>
                    </a:lnTo>
                    <a:lnTo>
                      <a:pt x="601" y="23"/>
                    </a:lnTo>
                    <a:lnTo>
                      <a:pt x="586" y="23"/>
                    </a:lnTo>
                    <a:lnTo>
                      <a:pt x="571" y="23"/>
                    </a:lnTo>
                    <a:lnTo>
                      <a:pt x="555" y="23"/>
                    </a:lnTo>
                    <a:lnTo>
                      <a:pt x="548" y="30"/>
                    </a:lnTo>
                    <a:lnTo>
                      <a:pt x="533" y="38"/>
                    </a:lnTo>
                    <a:lnTo>
                      <a:pt x="525" y="45"/>
                    </a:lnTo>
                    <a:lnTo>
                      <a:pt x="517" y="45"/>
                    </a:lnTo>
                    <a:lnTo>
                      <a:pt x="502" y="45"/>
                    </a:lnTo>
                    <a:lnTo>
                      <a:pt x="495" y="45"/>
                    </a:lnTo>
                    <a:lnTo>
                      <a:pt x="487" y="45"/>
                    </a:lnTo>
                    <a:lnTo>
                      <a:pt x="479" y="30"/>
                    </a:lnTo>
                    <a:lnTo>
                      <a:pt x="479" y="23"/>
                    </a:lnTo>
                    <a:lnTo>
                      <a:pt x="464" y="7"/>
                    </a:lnTo>
                    <a:lnTo>
                      <a:pt x="457" y="0"/>
                    </a:lnTo>
                    <a:lnTo>
                      <a:pt x="449" y="0"/>
                    </a:lnTo>
                    <a:lnTo>
                      <a:pt x="441" y="0"/>
                    </a:lnTo>
                    <a:lnTo>
                      <a:pt x="434" y="0"/>
                    </a:lnTo>
                    <a:lnTo>
                      <a:pt x="419" y="15"/>
                    </a:lnTo>
                    <a:lnTo>
                      <a:pt x="411" y="23"/>
                    </a:lnTo>
                    <a:lnTo>
                      <a:pt x="396" y="38"/>
                    </a:lnTo>
                    <a:lnTo>
                      <a:pt x="403" y="45"/>
                    </a:lnTo>
                    <a:lnTo>
                      <a:pt x="411" y="53"/>
                    </a:lnTo>
                    <a:lnTo>
                      <a:pt x="411" y="68"/>
                    </a:lnTo>
                    <a:lnTo>
                      <a:pt x="411" y="83"/>
                    </a:lnTo>
                    <a:lnTo>
                      <a:pt x="403" y="83"/>
                    </a:lnTo>
                    <a:lnTo>
                      <a:pt x="396" y="83"/>
                    </a:lnTo>
                    <a:lnTo>
                      <a:pt x="388" y="83"/>
                    </a:lnTo>
                    <a:lnTo>
                      <a:pt x="373" y="83"/>
                    </a:lnTo>
                    <a:lnTo>
                      <a:pt x="365" y="91"/>
                    </a:lnTo>
                    <a:lnTo>
                      <a:pt x="358" y="91"/>
                    </a:lnTo>
                    <a:lnTo>
                      <a:pt x="342" y="99"/>
                    </a:lnTo>
                    <a:lnTo>
                      <a:pt x="342" y="106"/>
                    </a:lnTo>
                    <a:lnTo>
                      <a:pt x="327" y="114"/>
                    </a:lnTo>
                    <a:lnTo>
                      <a:pt x="312" y="114"/>
                    </a:lnTo>
                    <a:lnTo>
                      <a:pt x="304" y="121"/>
                    </a:lnTo>
                    <a:lnTo>
                      <a:pt x="304" y="129"/>
                    </a:lnTo>
                    <a:lnTo>
                      <a:pt x="297" y="137"/>
                    </a:lnTo>
                    <a:lnTo>
                      <a:pt x="289" y="144"/>
                    </a:lnTo>
                    <a:lnTo>
                      <a:pt x="282" y="137"/>
                    </a:lnTo>
                    <a:lnTo>
                      <a:pt x="274" y="137"/>
                    </a:lnTo>
                    <a:lnTo>
                      <a:pt x="274" y="121"/>
                    </a:lnTo>
                    <a:lnTo>
                      <a:pt x="266" y="114"/>
                    </a:lnTo>
                    <a:lnTo>
                      <a:pt x="266" y="106"/>
                    </a:lnTo>
                    <a:lnTo>
                      <a:pt x="259" y="106"/>
                    </a:lnTo>
                    <a:lnTo>
                      <a:pt x="244" y="106"/>
                    </a:lnTo>
                    <a:lnTo>
                      <a:pt x="236" y="114"/>
                    </a:lnTo>
                    <a:lnTo>
                      <a:pt x="228" y="121"/>
                    </a:lnTo>
                    <a:lnTo>
                      <a:pt x="221" y="121"/>
                    </a:lnTo>
                    <a:lnTo>
                      <a:pt x="213" y="106"/>
                    </a:lnTo>
                    <a:lnTo>
                      <a:pt x="213" y="99"/>
                    </a:lnTo>
                    <a:lnTo>
                      <a:pt x="213" y="91"/>
                    </a:lnTo>
                    <a:lnTo>
                      <a:pt x="213" y="83"/>
                    </a:lnTo>
                    <a:lnTo>
                      <a:pt x="206" y="76"/>
                    </a:lnTo>
                    <a:lnTo>
                      <a:pt x="198" y="76"/>
                    </a:lnTo>
                    <a:lnTo>
                      <a:pt x="190" y="68"/>
                    </a:lnTo>
                    <a:lnTo>
                      <a:pt x="183" y="83"/>
                    </a:lnTo>
                    <a:lnTo>
                      <a:pt x="183" y="91"/>
                    </a:lnTo>
                    <a:lnTo>
                      <a:pt x="183" y="99"/>
                    </a:lnTo>
                    <a:lnTo>
                      <a:pt x="175" y="99"/>
                    </a:lnTo>
                    <a:lnTo>
                      <a:pt x="167" y="99"/>
                    </a:lnTo>
                    <a:lnTo>
                      <a:pt x="160" y="99"/>
                    </a:lnTo>
                    <a:lnTo>
                      <a:pt x="152" y="99"/>
                    </a:lnTo>
                    <a:lnTo>
                      <a:pt x="152" y="121"/>
                    </a:lnTo>
                    <a:lnTo>
                      <a:pt x="145" y="121"/>
                    </a:lnTo>
                    <a:lnTo>
                      <a:pt x="137" y="121"/>
                    </a:lnTo>
                    <a:lnTo>
                      <a:pt x="137" y="114"/>
                    </a:lnTo>
                    <a:lnTo>
                      <a:pt x="137" y="91"/>
                    </a:lnTo>
                    <a:lnTo>
                      <a:pt x="114" y="106"/>
                    </a:lnTo>
                    <a:lnTo>
                      <a:pt x="91" y="121"/>
                    </a:lnTo>
                    <a:lnTo>
                      <a:pt x="76" y="129"/>
                    </a:lnTo>
                    <a:lnTo>
                      <a:pt x="69" y="129"/>
                    </a:lnTo>
                    <a:lnTo>
                      <a:pt x="53" y="114"/>
                    </a:lnTo>
                    <a:lnTo>
                      <a:pt x="46" y="129"/>
                    </a:lnTo>
                    <a:lnTo>
                      <a:pt x="46" y="137"/>
                    </a:lnTo>
                    <a:lnTo>
                      <a:pt x="38" y="137"/>
                    </a:lnTo>
                    <a:lnTo>
                      <a:pt x="31" y="144"/>
                    </a:lnTo>
                    <a:lnTo>
                      <a:pt x="23" y="137"/>
                    </a:lnTo>
                    <a:lnTo>
                      <a:pt x="15" y="137"/>
                    </a:lnTo>
                    <a:lnTo>
                      <a:pt x="15" y="144"/>
                    </a:lnTo>
                    <a:lnTo>
                      <a:pt x="15" y="152"/>
                    </a:lnTo>
                    <a:lnTo>
                      <a:pt x="15" y="159"/>
                    </a:lnTo>
                    <a:lnTo>
                      <a:pt x="15" y="167"/>
                    </a:lnTo>
                    <a:lnTo>
                      <a:pt x="23" y="175"/>
                    </a:lnTo>
                    <a:lnTo>
                      <a:pt x="31" y="182"/>
                    </a:lnTo>
                    <a:lnTo>
                      <a:pt x="46" y="182"/>
                    </a:lnTo>
                    <a:lnTo>
                      <a:pt x="53" y="182"/>
                    </a:lnTo>
                    <a:lnTo>
                      <a:pt x="69" y="182"/>
                    </a:lnTo>
                    <a:lnTo>
                      <a:pt x="84" y="182"/>
                    </a:lnTo>
                    <a:lnTo>
                      <a:pt x="69" y="197"/>
                    </a:lnTo>
                    <a:lnTo>
                      <a:pt x="31" y="213"/>
                    </a:lnTo>
                    <a:lnTo>
                      <a:pt x="31" y="220"/>
                    </a:lnTo>
                    <a:lnTo>
                      <a:pt x="31" y="228"/>
                    </a:lnTo>
                    <a:lnTo>
                      <a:pt x="31" y="243"/>
                    </a:lnTo>
                    <a:lnTo>
                      <a:pt x="15" y="243"/>
                    </a:lnTo>
                    <a:lnTo>
                      <a:pt x="8" y="235"/>
                    </a:lnTo>
                    <a:lnTo>
                      <a:pt x="0" y="243"/>
                    </a:lnTo>
                    <a:lnTo>
                      <a:pt x="0" y="250"/>
                    </a:lnTo>
                    <a:lnTo>
                      <a:pt x="0" y="258"/>
                    </a:lnTo>
                    <a:lnTo>
                      <a:pt x="0" y="266"/>
                    </a:lnTo>
                    <a:lnTo>
                      <a:pt x="0" y="273"/>
                    </a:lnTo>
                    <a:lnTo>
                      <a:pt x="8" y="281"/>
                    </a:lnTo>
                    <a:lnTo>
                      <a:pt x="23" y="288"/>
                    </a:lnTo>
                    <a:lnTo>
                      <a:pt x="38" y="296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40" name="Freeform 1290"/>
              <p:cNvSpPr>
                <a:spLocks/>
              </p:cNvSpPr>
              <p:nvPr/>
            </p:nvSpPr>
            <p:spPr bwMode="auto">
              <a:xfrm>
                <a:off x="7551742" y="2946396"/>
                <a:ext cx="790576" cy="690561"/>
              </a:xfrm>
              <a:custGeom>
                <a:avLst/>
                <a:gdLst>
                  <a:gd name="T0" fmla="*/ 0 w 617"/>
                  <a:gd name="T1" fmla="*/ 2147483647 h 509"/>
                  <a:gd name="T2" fmla="*/ 2147483647 w 617"/>
                  <a:gd name="T3" fmla="*/ 2147483647 h 509"/>
                  <a:gd name="T4" fmla="*/ 2147483647 w 617"/>
                  <a:gd name="T5" fmla="*/ 2147483647 h 509"/>
                  <a:gd name="T6" fmla="*/ 0 w 617"/>
                  <a:gd name="T7" fmla="*/ 2147483647 h 509"/>
                  <a:gd name="T8" fmla="*/ 2147483647 w 617"/>
                  <a:gd name="T9" fmla="*/ 2147483647 h 509"/>
                  <a:gd name="T10" fmla="*/ 2147483647 w 617"/>
                  <a:gd name="T11" fmla="*/ 2147483647 h 509"/>
                  <a:gd name="T12" fmla="*/ 2147483647 w 617"/>
                  <a:gd name="T13" fmla="*/ 2147483647 h 509"/>
                  <a:gd name="T14" fmla="*/ 2147483647 w 617"/>
                  <a:gd name="T15" fmla="*/ 2147483647 h 509"/>
                  <a:gd name="T16" fmla="*/ 2147483647 w 617"/>
                  <a:gd name="T17" fmla="*/ 2147483647 h 509"/>
                  <a:gd name="T18" fmla="*/ 2147483647 w 617"/>
                  <a:gd name="T19" fmla="*/ 2147483647 h 509"/>
                  <a:gd name="T20" fmla="*/ 2147483647 w 617"/>
                  <a:gd name="T21" fmla="*/ 2147483647 h 509"/>
                  <a:gd name="T22" fmla="*/ 2147483647 w 617"/>
                  <a:gd name="T23" fmla="*/ 2147483647 h 509"/>
                  <a:gd name="T24" fmla="*/ 2147483647 w 617"/>
                  <a:gd name="T25" fmla="*/ 2147483647 h 509"/>
                  <a:gd name="T26" fmla="*/ 2147483647 w 617"/>
                  <a:gd name="T27" fmla="*/ 2147483647 h 509"/>
                  <a:gd name="T28" fmla="*/ 2147483647 w 617"/>
                  <a:gd name="T29" fmla="*/ 2147483647 h 509"/>
                  <a:gd name="T30" fmla="*/ 2147483647 w 617"/>
                  <a:gd name="T31" fmla="*/ 2147483647 h 509"/>
                  <a:gd name="T32" fmla="*/ 2147483647 w 617"/>
                  <a:gd name="T33" fmla="*/ 2147483647 h 509"/>
                  <a:gd name="T34" fmla="*/ 2147483647 w 617"/>
                  <a:gd name="T35" fmla="*/ 2147483647 h 509"/>
                  <a:gd name="T36" fmla="*/ 2147483647 w 617"/>
                  <a:gd name="T37" fmla="*/ 2147483647 h 509"/>
                  <a:gd name="T38" fmla="*/ 2147483647 w 617"/>
                  <a:gd name="T39" fmla="*/ 2147483647 h 509"/>
                  <a:gd name="T40" fmla="*/ 2147483647 w 617"/>
                  <a:gd name="T41" fmla="*/ 2147483647 h 509"/>
                  <a:gd name="T42" fmla="*/ 2147483647 w 617"/>
                  <a:gd name="T43" fmla="*/ 2147483647 h 509"/>
                  <a:gd name="T44" fmla="*/ 2147483647 w 617"/>
                  <a:gd name="T45" fmla="*/ 2147483647 h 509"/>
                  <a:gd name="T46" fmla="*/ 2147483647 w 617"/>
                  <a:gd name="T47" fmla="*/ 2147483647 h 509"/>
                  <a:gd name="T48" fmla="*/ 2147483647 w 617"/>
                  <a:gd name="T49" fmla="*/ 2147483647 h 509"/>
                  <a:gd name="T50" fmla="*/ 2147483647 w 617"/>
                  <a:gd name="T51" fmla="*/ 2147483647 h 509"/>
                  <a:gd name="T52" fmla="*/ 2147483647 w 617"/>
                  <a:gd name="T53" fmla="*/ 2147483647 h 509"/>
                  <a:gd name="T54" fmla="*/ 2147483647 w 617"/>
                  <a:gd name="T55" fmla="*/ 2147483647 h 509"/>
                  <a:gd name="T56" fmla="*/ 2147483647 w 617"/>
                  <a:gd name="T57" fmla="*/ 2147483647 h 509"/>
                  <a:gd name="T58" fmla="*/ 2147483647 w 617"/>
                  <a:gd name="T59" fmla="*/ 2147483647 h 509"/>
                  <a:gd name="T60" fmla="*/ 2147483647 w 617"/>
                  <a:gd name="T61" fmla="*/ 2147483647 h 509"/>
                  <a:gd name="T62" fmla="*/ 2147483647 w 617"/>
                  <a:gd name="T63" fmla="*/ 2147483647 h 509"/>
                  <a:gd name="T64" fmla="*/ 2147483647 w 617"/>
                  <a:gd name="T65" fmla="*/ 2147483647 h 509"/>
                  <a:gd name="T66" fmla="*/ 2147483647 w 617"/>
                  <a:gd name="T67" fmla="*/ 2147483647 h 509"/>
                  <a:gd name="T68" fmla="*/ 2147483647 w 617"/>
                  <a:gd name="T69" fmla="*/ 2147483647 h 509"/>
                  <a:gd name="T70" fmla="*/ 2147483647 w 617"/>
                  <a:gd name="T71" fmla="*/ 2147483647 h 509"/>
                  <a:gd name="T72" fmla="*/ 2147483647 w 617"/>
                  <a:gd name="T73" fmla="*/ 2147483647 h 509"/>
                  <a:gd name="T74" fmla="*/ 2147483647 w 617"/>
                  <a:gd name="T75" fmla="*/ 2147483647 h 509"/>
                  <a:gd name="T76" fmla="*/ 2147483647 w 617"/>
                  <a:gd name="T77" fmla="*/ 2147483647 h 509"/>
                  <a:gd name="T78" fmla="*/ 2147483647 w 617"/>
                  <a:gd name="T79" fmla="*/ 2147483647 h 509"/>
                  <a:gd name="T80" fmla="*/ 2147483647 w 617"/>
                  <a:gd name="T81" fmla="*/ 2147483647 h 509"/>
                  <a:gd name="T82" fmla="*/ 2147483647 w 617"/>
                  <a:gd name="T83" fmla="*/ 2147483647 h 509"/>
                  <a:gd name="T84" fmla="*/ 2147483647 w 617"/>
                  <a:gd name="T85" fmla="*/ 2147483647 h 509"/>
                  <a:gd name="T86" fmla="*/ 2147483647 w 617"/>
                  <a:gd name="T87" fmla="*/ 2147483647 h 509"/>
                  <a:gd name="T88" fmla="*/ 2147483647 w 617"/>
                  <a:gd name="T89" fmla="*/ 2147483647 h 509"/>
                  <a:gd name="T90" fmla="*/ 2147483647 w 617"/>
                  <a:gd name="T91" fmla="*/ 2147483647 h 509"/>
                  <a:gd name="T92" fmla="*/ 2147483647 w 617"/>
                  <a:gd name="T93" fmla="*/ 2147483647 h 509"/>
                  <a:gd name="T94" fmla="*/ 2147483647 w 617"/>
                  <a:gd name="T95" fmla="*/ 2147483647 h 509"/>
                  <a:gd name="T96" fmla="*/ 2147483647 w 617"/>
                  <a:gd name="T97" fmla="*/ 2147483647 h 509"/>
                  <a:gd name="T98" fmla="*/ 2147483647 w 617"/>
                  <a:gd name="T99" fmla="*/ 2147483647 h 509"/>
                  <a:gd name="T100" fmla="*/ 2147483647 w 617"/>
                  <a:gd name="T101" fmla="*/ 2147483647 h 509"/>
                  <a:gd name="T102" fmla="*/ 2147483647 w 617"/>
                  <a:gd name="T103" fmla="*/ 2147483647 h 509"/>
                  <a:gd name="T104" fmla="*/ 2147483647 w 617"/>
                  <a:gd name="T105" fmla="*/ 2147483647 h 50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17"/>
                  <a:gd name="T160" fmla="*/ 0 h 509"/>
                  <a:gd name="T161" fmla="*/ 617 w 617"/>
                  <a:gd name="T162" fmla="*/ 509 h 50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17" h="509">
                    <a:moveTo>
                      <a:pt x="54" y="137"/>
                    </a:moveTo>
                    <a:lnTo>
                      <a:pt x="38" y="144"/>
                    </a:lnTo>
                    <a:lnTo>
                      <a:pt x="31" y="159"/>
                    </a:lnTo>
                    <a:lnTo>
                      <a:pt x="16" y="175"/>
                    </a:lnTo>
                    <a:lnTo>
                      <a:pt x="0" y="182"/>
                    </a:lnTo>
                    <a:lnTo>
                      <a:pt x="8" y="190"/>
                    </a:lnTo>
                    <a:lnTo>
                      <a:pt x="8" y="205"/>
                    </a:lnTo>
                    <a:lnTo>
                      <a:pt x="8" y="213"/>
                    </a:lnTo>
                    <a:lnTo>
                      <a:pt x="8" y="220"/>
                    </a:lnTo>
                    <a:lnTo>
                      <a:pt x="8" y="228"/>
                    </a:lnTo>
                    <a:lnTo>
                      <a:pt x="16" y="235"/>
                    </a:lnTo>
                    <a:lnTo>
                      <a:pt x="16" y="243"/>
                    </a:lnTo>
                    <a:lnTo>
                      <a:pt x="23" y="258"/>
                    </a:lnTo>
                    <a:lnTo>
                      <a:pt x="31" y="266"/>
                    </a:lnTo>
                    <a:lnTo>
                      <a:pt x="31" y="273"/>
                    </a:lnTo>
                    <a:lnTo>
                      <a:pt x="23" y="281"/>
                    </a:lnTo>
                    <a:lnTo>
                      <a:pt x="16" y="296"/>
                    </a:lnTo>
                    <a:lnTo>
                      <a:pt x="8" y="304"/>
                    </a:lnTo>
                    <a:lnTo>
                      <a:pt x="0" y="319"/>
                    </a:lnTo>
                    <a:lnTo>
                      <a:pt x="0" y="334"/>
                    </a:lnTo>
                    <a:lnTo>
                      <a:pt x="0" y="342"/>
                    </a:lnTo>
                    <a:lnTo>
                      <a:pt x="0" y="349"/>
                    </a:lnTo>
                    <a:lnTo>
                      <a:pt x="0" y="357"/>
                    </a:lnTo>
                    <a:lnTo>
                      <a:pt x="8" y="365"/>
                    </a:lnTo>
                    <a:lnTo>
                      <a:pt x="23" y="372"/>
                    </a:lnTo>
                    <a:lnTo>
                      <a:pt x="31" y="380"/>
                    </a:lnTo>
                    <a:lnTo>
                      <a:pt x="31" y="387"/>
                    </a:lnTo>
                    <a:lnTo>
                      <a:pt x="23" y="395"/>
                    </a:lnTo>
                    <a:lnTo>
                      <a:pt x="31" y="403"/>
                    </a:lnTo>
                    <a:lnTo>
                      <a:pt x="31" y="410"/>
                    </a:lnTo>
                    <a:lnTo>
                      <a:pt x="38" y="418"/>
                    </a:lnTo>
                    <a:lnTo>
                      <a:pt x="38" y="433"/>
                    </a:lnTo>
                    <a:lnTo>
                      <a:pt x="31" y="441"/>
                    </a:lnTo>
                    <a:lnTo>
                      <a:pt x="31" y="448"/>
                    </a:lnTo>
                    <a:lnTo>
                      <a:pt x="31" y="463"/>
                    </a:lnTo>
                    <a:lnTo>
                      <a:pt x="23" y="471"/>
                    </a:lnTo>
                    <a:lnTo>
                      <a:pt x="23" y="479"/>
                    </a:lnTo>
                    <a:lnTo>
                      <a:pt x="16" y="494"/>
                    </a:lnTo>
                    <a:lnTo>
                      <a:pt x="23" y="501"/>
                    </a:lnTo>
                    <a:lnTo>
                      <a:pt x="31" y="509"/>
                    </a:lnTo>
                    <a:lnTo>
                      <a:pt x="38" y="509"/>
                    </a:lnTo>
                    <a:lnTo>
                      <a:pt x="46" y="509"/>
                    </a:lnTo>
                    <a:lnTo>
                      <a:pt x="54" y="509"/>
                    </a:lnTo>
                    <a:lnTo>
                      <a:pt x="61" y="509"/>
                    </a:lnTo>
                    <a:lnTo>
                      <a:pt x="77" y="501"/>
                    </a:lnTo>
                    <a:lnTo>
                      <a:pt x="84" y="501"/>
                    </a:lnTo>
                    <a:lnTo>
                      <a:pt x="92" y="494"/>
                    </a:lnTo>
                    <a:lnTo>
                      <a:pt x="107" y="494"/>
                    </a:lnTo>
                    <a:lnTo>
                      <a:pt x="115" y="494"/>
                    </a:lnTo>
                    <a:lnTo>
                      <a:pt x="130" y="494"/>
                    </a:lnTo>
                    <a:lnTo>
                      <a:pt x="137" y="494"/>
                    </a:lnTo>
                    <a:lnTo>
                      <a:pt x="145" y="486"/>
                    </a:lnTo>
                    <a:lnTo>
                      <a:pt x="145" y="479"/>
                    </a:lnTo>
                    <a:lnTo>
                      <a:pt x="153" y="471"/>
                    </a:lnTo>
                    <a:lnTo>
                      <a:pt x="160" y="479"/>
                    </a:lnTo>
                    <a:lnTo>
                      <a:pt x="160" y="486"/>
                    </a:lnTo>
                    <a:lnTo>
                      <a:pt x="168" y="501"/>
                    </a:lnTo>
                    <a:lnTo>
                      <a:pt x="175" y="501"/>
                    </a:lnTo>
                    <a:lnTo>
                      <a:pt x="183" y="501"/>
                    </a:lnTo>
                    <a:lnTo>
                      <a:pt x="198" y="501"/>
                    </a:lnTo>
                    <a:lnTo>
                      <a:pt x="206" y="501"/>
                    </a:lnTo>
                    <a:lnTo>
                      <a:pt x="221" y="501"/>
                    </a:lnTo>
                    <a:lnTo>
                      <a:pt x="229" y="501"/>
                    </a:lnTo>
                    <a:lnTo>
                      <a:pt x="236" y="494"/>
                    </a:lnTo>
                    <a:lnTo>
                      <a:pt x="244" y="486"/>
                    </a:lnTo>
                    <a:lnTo>
                      <a:pt x="252" y="479"/>
                    </a:lnTo>
                    <a:lnTo>
                      <a:pt x="252" y="471"/>
                    </a:lnTo>
                    <a:lnTo>
                      <a:pt x="259" y="463"/>
                    </a:lnTo>
                    <a:lnTo>
                      <a:pt x="259" y="456"/>
                    </a:lnTo>
                    <a:lnTo>
                      <a:pt x="274" y="456"/>
                    </a:lnTo>
                    <a:lnTo>
                      <a:pt x="282" y="448"/>
                    </a:lnTo>
                    <a:lnTo>
                      <a:pt x="297" y="448"/>
                    </a:lnTo>
                    <a:lnTo>
                      <a:pt x="305" y="441"/>
                    </a:lnTo>
                    <a:lnTo>
                      <a:pt x="305" y="433"/>
                    </a:lnTo>
                    <a:lnTo>
                      <a:pt x="312" y="425"/>
                    </a:lnTo>
                    <a:lnTo>
                      <a:pt x="320" y="433"/>
                    </a:lnTo>
                    <a:lnTo>
                      <a:pt x="320" y="441"/>
                    </a:lnTo>
                    <a:lnTo>
                      <a:pt x="328" y="441"/>
                    </a:lnTo>
                    <a:lnTo>
                      <a:pt x="335" y="441"/>
                    </a:lnTo>
                    <a:lnTo>
                      <a:pt x="350" y="441"/>
                    </a:lnTo>
                    <a:lnTo>
                      <a:pt x="350" y="448"/>
                    </a:lnTo>
                    <a:lnTo>
                      <a:pt x="358" y="456"/>
                    </a:lnTo>
                    <a:lnTo>
                      <a:pt x="358" y="471"/>
                    </a:lnTo>
                    <a:lnTo>
                      <a:pt x="366" y="479"/>
                    </a:lnTo>
                    <a:lnTo>
                      <a:pt x="373" y="486"/>
                    </a:lnTo>
                    <a:lnTo>
                      <a:pt x="381" y="494"/>
                    </a:lnTo>
                    <a:lnTo>
                      <a:pt x="388" y="501"/>
                    </a:lnTo>
                    <a:lnTo>
                      <a:pt x="396" y="501"/>
                    </a:lnTo>
                    <a:lnTo>
                      <a:pt x="404" y="501"/>
                    </a:lnTo>
                    <a:lnTo>
                      <a:pt x="411" y="501"/>
                    </a:lnTo>
                    <a:lnTo>
                      <a:pt x="419" y="494"/>
                    </a:lnTo>
                    <a:lnTo>
                      <a:pt x="419" y="479"/>
                    </a:lnTo>
                    <a:lnTo>
                      <a:pt x="419" y="471"/>
                    </a:lnTo>
                    <a:lnTo>
                      <a:pt x="419" y="463"/>
                    </a:lnTo>
                    <a:lnTo>
                      <a:pt x="411" y="463"/>
                    </a:lnTo>
                    <a:lnTo>
                      <a:pt x="419" y="448"/>
                    </a:lnTo>
                    <a:lnTo>
                      <a:pt x="426" y="441"/>
                    </a:lnTo>
                    <a:lnTo>
                      <a:pt x="442" y="441"/>
                    </a:lnTo>
                    <a:lnTo>
                      <a:pt x="442" y="433"/>
                    </a:lnTo>
                    <a:lnTo>
                      <a:pt x="449" y="433"/>
                    </a:lnTo>
                    <a:lnTo>
                      <a:pt x="449" y="441"/>
                    </a:lnTo>
                    <a:lnTo>
                      <a:pt x="457" y="448"/>
                    </a:lnTo>
                    <a:lnTo>
                      <a:pt x="465" y="448"/>
                    </a:lnTo>
                    <a:lnTo>
                      <a:pt x="472" y="456"/>
                    </a:lnTo>
                    <a:lnTo>
                      <a:pt x="472" y="463"/>
                    </a:lnTo>
                    <a:lnTo>
                      <a:pt x="472" y="471"/>
                    </a:lnTo>
                    <a:lnTo>
                      <a:pt x="472" y="486"/>
                    </a:lnTo>
                    <a:lnTo>
                      <a:pt x="472" y="494"/>
                    </a:lnTo>
                    <a:lnTo>
                      <a:pt x="480" y="501"/>
                    </a:lnTo>
                    <a:lnTo>
                      <a:pt x="487" y="501"/>
                    </a:lnTo>
                    <a:lnTo>
                      <a:pt x="495" y="509"/>
                    </a:lnTo>
                    <a:lnTo>
                      <a:pt x="503" y="509"/>
                    </a:lnTo>
                    <a:lnTo>
                      <a:pt x="510" y="509"/>
                    </a:lnTo>
                    <a:lnTo>
                      <a:pt x="518" y="501"/>
                    </a:lnTo>
                    <a:lnTo>
                      <a:pt x="518" y="494"/>
                    </a:lnTo>
                    <a:lnTo>
                      <a:pt x="518" y="486"/>
                    </a:lnTo>
                    <a:lnTo>
                      <a:pt x="518" y="479"/>
                    </a:lnTo>
                    <a:lnTo>
                      <a:pt x="525" y="471"/>
                    </a:lnTo>
                    <a:lnTo>
                      <a:pt x="533" y="463"/>
                    </a:lnTo>
                    <a:lnTo>
                      <a:pt x="541" y="456"/>
                    </a:lnTo>
                    <a:lnTo>
                      <a:pt x="548" y="441"/>
                    </a:lnTo>
                    <a:lnTo>
                      <a:pt x="541" y="433"/>
                    </a:lnTo>
                    <a:lnTo>
                      <a:pt x="533" y="433"/>
                    </a:lnTo>
                    <a:lnTo>
                      <a:pt x="541" y="418"/>
                    </a:lnTo>
                    <a:lnTo>
                      <a:pt x="548" y="410"/>
                    </a:lnTo>
                    <a:lnTo>
                      <a:pt x="556" y="410"/>
                    </a:lnTo>
                    <a:lnTo>
                      <a:pt x="563" y="410"/>
                    </a:lnTo>
                    <a:lnTo>
                      <a:pt x="571" y="418"/>
                    </a:lnTo>
                    <a:lnTo>
                      <a:pt x="579" y="418"/>
                    </a:lnTo>
                    <a:lnTo>
                      <a:pt x="579" y="433"/>
                    </a:lnTo>
                    <a:lnTo>
                      <a:pt x="586" y="441"/>
                    </a:lnTo>
                    <a:lnTo>
                      <a:pt x="586" y="448"/>
                    </a:lnTo>
                    <a:lnTo>
                      <a:pt x="594" y="448"/>
                    </a:lnTo>
                    <a:lnTo>
                      <a:pt x="601" y="448"/>
                    </a:lnTo>
                    <a:lnTo>
                      <a:pt x="617" y="433"/>
                    </a:lnTo>
                    <a:lnTo>
                      <a:pt x="617" y="425"/>
                    </a:lnTo>
                    <a:lnTo>
                      <a:pt x="609" y="418"/>
                    </a:lnTo>
                    <a:lnTo>
                      <a:pt x="586" y="395"/>
                    </a:lnTo>
                    <a:lnTo>
                      <a:pt x="563" y="387"/>
                    </a:lnTo>
                    <a:lnTo>
                      <a:pt x="556" y="380"/>
                    </a:lnTo>
                    <a:lnTo>
                      <a:pt x="548" y="365"/>
                    </a:lnTo>
                    <a:lnTo>
                      <a:pt x="541" y="357"/>
                    </a:lnTo>
                    <a:lnTo>
                      <a:pt x="533" y="342"/>
                    </a:lnTo>
                    <a:lnTo>
                      <a:pt x="525" y="334"/>
                    </a:lnTo>
                    <a:lnTo>
                      <a:pt x="518" y="327"/>
                    </a:lnTo>
                    <a:lnTo>
                      <a:pt x="503" y="319"/>
                    </a:lnTo>
                    <a:lnTo>
                      <a:pt x="495" y="311"/>
                    </a:lnTo>
                    <a:lnTo>
                      <a:pt x="495" y="296"/>
                    </a:lnTo>
                    <a:lnTo>
                      <a:pt x="487" y="289"/>
                    </a:lnTo>
                    <a:lnTo>
                      <a:pt x="480" y="281"/>
                    </a:lnTo>
                    <a:lnTo>
                      <a:pt x="472" y="273"/>
                    </a:lnTo>
                    <a:lnTo>
                      <a:pt x="465" y="266"/>
                    </a:lnTo>
                    <a:lnTo>
                      <a:pt x="457" y="258"/>
                    </a:lnTo>
                    <a:lnTo>
                      <a:pt x="449" y="251"/>
                    </a:lnTo>
                    <a:lnTo>
                      <a:pt x="442" y="251"/>
                    </a:lnTo>
                    <a:lnTo>
                      <a:pt x="426" y="251"/>
                    </a:lnTo>
                    <a:lnTo>
                      <a:pt x="419" y="251"/>
                    </a:lnTo>
                    <a:lnTo>
                      <a:pt x="411" y="258"/>
                    </a:lnTo>
                    <a:lnTo>
                      <a:pt x="404" y="258"/>
                    </a:lnTo>
                    <a:lnTo>
                      <a:pt x="396" y="251"/>
                    </a:lnTo>
                    <a:lnTo>
                      <a:pt x="388" y="243"/>
                    </a:lnTo>
                    <a:lnTo>
                      <a:pt x="388" y="235"/>
                    </a:lnTo>
                    <a:lnTo>
                      <a:pt x="396" y="228"/>
                    </a:lnTo>
                    <a:lnTo>
                      <a:pt x="404" y="235"/>
                    </a:lnTo>
                    <a:lnTo>
                      <a:pt x="411" y="235"/>
                    </a:lnTo>
                    <a:lnTo>
                      <a:pt x="419" y="235"/>
                    </a:lnTo>
                    <a:lnTo>
                      <a:pt x="419" y="228"/>
                    </a:lnTo>
                    <a:lnTo>
                      <a:pt x="419" y="213"/>
                    </a:lnTo>
                    <a:lnTo>
                      <a:pt x="419" y="205"/>
                    </a:lnTo>
                    <a:lnTo>
                      <a:pt x="419" y="197"/>
                    </a:lnTo>
                    <a:lnTo>
                      <a:pt x="434" y="182"/>
                    </a:lnTo>
                    <a:lnTo>
                      <a:pt x="426" y="175"/>
                    </a:lnTo>
                    <a:lnTo>
                      <a:pt x="411" y="167"/>
                    </a:lnTo>
                    <a:lnTo>
                      <a:pt x="404" y="175"/>
                    </a:lnTo>
                    <a:lnTo>
                      <a:pt x="396" y="182"/>
                    </a:lnTo>
                    <a:lnTo>
                      <a:pt x="388" y="190"/>
                    </a:lnTo>
                    <a:lnTo>
                      <a:pt x="381" y="190"/>
                    </a:lnTo>
                    <a:lnTo>
                      <a:pt x="373" y="190"/>
                    </a:lnTo>
                    <a:lnTo>
                      <a:pt x="358" y="182"/>
                    </a:lnTo>
                    <a:lnTo>
                      <a:pt x="350" y="175"/>
                    </a:lnTo>
                    <a:lnTo>
                      <a:pt x="350" y="167"/>
                    </a:lnTo>
                    <a:lnTo>
                      <a:pt x="358" y="159"/>
                    </a:lnTo>
                    <a:lnTo>
                      <a:pt x="366" y="159"/>
                    </a:lnTo>
                    <a:lnTo>
                      <a:pt x="373" y="159"/>
                    </a:lnTo>
                    <a:lnTo>
                      <a:pt x="381" y="152"/>
                    </a:lnTo>
                    <a:lnTo>
                      <a:pt x="381" y="144"/>
                    </a:lnTo>
                    <a:lnTo>
                      <a:pt x="388" y="137"/>
                    </a:lnTo>
                    <a:lnTo>
                      <a:pt x="396" y="129"/>
                    </a:lnTo>
                    <a:lnTo>
                      <a:pt x="396" y="137"/>
                    </a:lnTo>
                    <a:lnTo>
                      <a:pt x="404" y="144"/>
                    </a:lnTo>
                    <a:lnTo>
                      <a:pt x="411" y="144"/>
                    </a:lnTo>
                    <a:lnTo>
                      <a:pt x="411" y="129"/>
                    </a:lnTo>
                    <a:lnTo>
                      <a:pt x="411" y="121"/>
                    </a:lnTo>
                    <a:lnTo>
                      <a:pt x="411" y="114"/>
                    </a:lnTo>
                    <a:lnTo>
                      <a:pt x="419" y="114"/>
                    </a:lnTo>
                    <a:lnTo>
                      <a:pt x="426" y="121"/>
                    </a:lnTo>
                    <a:lnTo>
                      <a:pt x="442" y="121"/>
                    </a:lnTo>
                    <a:lnTo>
                      <a:pt x="457" y="129"/>
                    </a:lnTo>
                    <a:lnTo>
                      <a:pt x="465" y="137"/>
                    </a:lnTo>
                    <a:lnTo>
                      <a:pt x="480" y="129"/>
                    </a:lnTo>
                    <a:lnTo>
                      <a:pt x="480" y="121"/>
                    </a:lnTo>
                    <a:lnTo>
                      <a:pt x="472" y="121"/>
                    </a:lnTo>
                    <a:lnTo>
                      <a:pt x="465" y="121"/>
                    </a:lnTo>
                    <a:lnTo>
                      <a:pt x="449" y="121"/>
                    </a:lnTo>
                    <a:lnTo>
                      <a:pt x="442" y="114"/>
                    </a:lnTo>
                    <a:lnTo>
                      <a:pt x="426" y="106"/>
                    </a:lnTo>
                    <a:lnTo>
                      <a:pt x="419" y="99"/>
                    </a:lnTo>
                    <a:lnTo>
                      <a:pt x="419" y="91"/>
                    </a:lnTo>
                    <a:lnTo>
                      <a:pt x="411" y="83"/>
                    </a:lnTo>
                    <a:lnTo>
                      <a:pt x="396" y="83"/>
                    </a:lnTo>
                    <a:lnTo>
                      <a:pt x="396" y="76"/>
                    </a:lnTo>
                    <a:lnTo>
                      <a:pt x="404" y="68"/>
                    </a:lnTo>
                    <a:lnTo>
                      <a:pt x="388" y="68"/>
                    </a:lnTo>
                    <a:lnTo>
                      <a:pt x="381" y="68"/>
                    </a:lnTo>
                    <a:lnTo>
                      <a:pt x="381" y="53"/>
                    </a:lnTo>
                    <a:lnTo>
                      <a:pt x="381" y="38"/>
                    </a:lnTo>
                    <a:lnTo>
                      <a:pt x="373" y="30"/>
                    </a:lnTo>
                    <a:lnTo>
                      <a:pt x="366" y="23"/>
                    </a:lnTo>
                    <a:lnTo>
                      <a:pt x="366" y="15"/>
                    </a:lnTo>
                    <a:lnTo>
                      <a:pt x="366" y="7"/>
                    </a:lnTo>
                    <a:lnTo>
                      <a:pt x="358" y="0"/>
                    </a:lnTo>
                    <a:lnTo>
                      <a:pt x="350" y="0"/>
                    </a:lnTo>
                    <a:lnTo>
                      <a:pt x="335" y="0"/>
                    </a:lnTo>
                    <a:lnTo>
                      <a:pt x="335" y="7"/>
                    </a:lnTo>
                    <a:lnTo>
                      <a:pt x="335" y="15"/>
                    </a:lnTo>
                    <a:lnTo>
                      <a:pt x="328" y="15"/>
                    </a:lnTo>
                    <a:lnTo>
                      <a:pt x="320" y="23"/>
                    </a:lnTo>
                    <a:lnTo>
                      <a:pt x="312" y="23"/>
                    </a:lnTo>
                    <a:lnTo>
                      <a:pt x="290" y="30"/>
                    </a:lnTo>
                    <a:lnTo>
                      <a:pt x="282" y="30"/>
                    </a:lnTo>
                    <a:lnTo>
                      <a:pt x="282" y="38"/>
                    </a:lnTo>
                    <a:lnTo>
                      <a:pt x="290" y="45"/>
                    </a:lnTo>
                    <a:lnTo>
                      <a:pt x="297" y="53"/>
                    </a:lnTo>
                    <a:lnTo>
                      <a:pt x="305" y="61"/>
                    </a:lnTo>
                    <a:lnTo>
                      <a:pt x="305" y="76"/>
                    </a:lnTo>
                    <a:lnTo>
                      <a:pt x="297" y="83"/>
                    </a:lnTo>
                    <a:lnTo>
                      <a:pt x="290" y="83"/>
                    </a:lnTo>
                    <a:lnTo>
                      <a:pt x="274" y="91"/>
                    </a:lnTo>
                    <a:lnTo>
                      <a:pt x="267" y="99"/>
                    </a:lnTo>
                    <a:lnTo>
                      <a:pt x="259" y="106"/>
                    </a:lnTo>
                    <a:lnTo>
                      <a:pt x="267" y="114"/>
                    </a:lnTo>
                    <a:lnTo>
                      <a:pt x="274" y="129"/>
                    </a:lnTo>
                    <a:lnTo>
                      <a:pt x="274" y="137"/>
                    </a:lnTo>
                    <a:lnTo>
                      <a:pt x="274" y="152"/>
                    </a:lnTo>
                    <a:lnTo>
                      <a:pt x="274" y="159"/>
                    </a:lnTo>
                    <a:lnTo>
                      <a:pt x="267" y="167"/>
                    </a:lnTo>
                    <a:lnTo>
                      <a:pt x="267" y="175"/>
                    </a:lnTo>
                    <a:lnTo>
                      <a:pt x="259" y="175"/>
                    </a:lnTo>
                    <a:lnTo>
                      <a:pt x="244" y="175"/>
                    </a:lnTo>
                    <a:lnTo>
                      <a:pt x="236" y="167"/>
                    </a:lnTo>
                    <a:lnTo>
                      <a:pt x="229" y="159"/>
                    </a:lnTo>
                    <a:lnTo>
                      <a:pt x="213" y="152"/>
                    </a:lnTo>
                    <a:lnTo>
                      <a:pt x="206" y="152"/>
                    </a:lnTo>
                    <a:lnTo>
                      <a:pt x="198" y="152"/>
                    </a:lnTo>
                    <a:lnTo>
                      <a:pt x="191" y="152"/>
                    </a:lnTo>
                    <a:lnTo>
                      <a:pt x="175" y="159"/>
                    </a:lnTo>
                    <a:lnTo>
                      <a:pt x="168" y="167"/>
                    </a:lnTo>
                    <a:lnTo>
                      <a:pt x="153" y="175"/>
                    </a:lnTo>
                    <a:lnTo>
                      <a:pt x="145" y="175"/>
                    </a:lnTo>
                    <a:lnTo>
                      <a:pt x="137" y="175"/>
                    </a:lnTo>
                    <a:lnTo>
                      <a:pt x="122" y="175"/>
                    </a:lnTo>
                    <a:lnTo>
                      <a:pt x="115" y="167"/>
                    </a:lnTo>
                    <a:lnTo>
                      <a:pt x="99" y="152"/>
                    </a:lnTo>
                    <a:lnTo>
                      <a:pt x="92" y="137"/>
                    </a:lnTo>
                    <a:lnTo>
                      <a:pt x="84" y="137"/>
                    </a:lnTo>
                    <a:lnTo>
                      <a:pt x="69" y="129"/>
                    </a:lnTo>
                    <a:lnTo>
                      <a:pt x="61" y="137"/>
                    </a:lnTo>
                    <a:lnTo>
                      <a:pt x="54" y="13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44538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1041" name="Rectangle 1375"/>
              <p:cNvSpPr>
                <a:spLocks noChangeArrowheads="1"/>
              </p:cNvSpPr>
              <p:nvPr/>
            </p:nvSpPr>
            <p:spPr bwMode="auto">
              <a:xfrm>
                <a:off x="3890963" y="3773483"/>
                <a:ext cx="58" cy="32365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1057275"/>
                <a:endParaRPr lang="ru-RU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42" name="Rectangle 1376"/>
              <p:cNvSpPr>
                <a:spLocks noChangeArrowheads="1"/>
              </p:cNvSpPr>
              <p:nvPr/>
            </p:nvSpPr>
            <p:spPr bwMode="auto">
              <a:xfrm>
                <a:off x="3890963" y="3783007"/>
                <a:ext cx="58" cy="32365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1057275"/>
                <a:endParaRPr lang="ru-RU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43" name="Rectangle 1377"/>
              <p:cNvSpPr>
                <a:spLocks noChangeArrowheads="1"/>
              </p:cNvSpPr>
              <p:nvPr/>
            </p:nvSpPr>
            <p:spPr bwMode="auto">
              <a:xfrm>
                <a:off x="3890963" y="3795709"/>
                <a:ext cx="58" cy="32365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1057275"/>
                <a:endParaRPr lang="ru-RU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44" name="Rectangle 1378"/>
              <p:cNvSpPr>
                <a:spLocks noChangeArrowheads="1"/>
              </p:cNvSpPr>
              <p:nvPr/>
            </p:nvSpPr>
            <p:spPr bwMode="auto">
              <a:xfrm>
                <a:off x="3898902" y="3773483"/>
                <a:ext cx="58" cy="32365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1057275"/>
                <a:endParaRPr lang="ru-RU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45" name="Rectangle 1379"/>
              <p:cNvSpPr>
                <a:spLocks noChangeArrowheads="1"/>
              </p:cNvSpPr>
              <p:nvPr/>
            </p:nvSpPr>
            <p:spPr bwMode="auto">
              <a:xfrm>
                <a:off x="3898902" y="3795709"/>
                <a:ext cx="58" cy="32365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1057275"/>
                <a:endParaRPr lang="ru-RU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46" name="Rectangle 1380"/>
              <p:cNvSpPr>
                <a:spLocks noChangeArrowheads="1"/>
              </p:cNvSpPr>
              <p:nvPr/>
            </p:nvSpPr>
            <p:spPr bwMode="auto">
              <a:xfrm>
                <a:off x="3910014" y="3773483"/>
                <a:ext cx="58" cy="32365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1057275"/>
                <a:endParaRPr lang="ru-RU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47" name="Rectangle 1381"/>
              <p:cNvSpPr>
                <a:spLocks noChangeArrowheads="1"/>
              </p:cNvSpPr>
              <p:nvPr/>
            </p:nvSpPr>
            <p:spPr bwMode="auto">
              <a:xfrm>
                <a:off x="3910014" y="3783007"/>
                <a:ext cx="58" cy="32365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1057275"/>
                <a:endParaRPr lang="ru-RU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48" name="Rectangle 1382"/>
              <p:cNvSpPr>
                <a:spLocks noChangeArrowheads="1"/>
              </p:cNvSpPr>
              <p:nvPr/>
            </p:nvSpPr>
            <p:spPr bwMode="auto">
              <a:xfrm>
                <a:off x="3910014" y="3795709"/>
                <a:ext cx="58" cy="32365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1057275"/>
                <a:endParaRPr lang="ru-RU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49" name="Rectangle 1383"/>
              <p:cNvSpPr>
                <a:spLocks noChangeArrowheads="1"/>
              </p:cNvSpPr>
              <p:nvPr/>
            </p:nvSpPr>
            <p:spPr bwMode="auto">
              <a:xfrm>
                <a:off x="3898902" y="3783007"/>
                <a:ext cx="58" cy="32365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1057275"/>
                <a:endParaRPr lang="ru-RU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50" name="Rectangle 1403"/>
              <p:cNvSpPr>
                <a:spLocks noChangeArrowheads="1"/>
              </p:cNvSpPr>
              <p:nvPr/>
            </p:nvSpPr>
            <p:spPr bwMode="auto">
              <a:xfrm>
                <a:off x="4541841" y="4722806"/>
                <a:ext cx="58" cy="32365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1057275"/>
                <a:endParaRPr lang="ru-RU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51" name="Rectangle 1404"/>
              <p:cNvSpPr>
                <a:spLocks noChangeArrowheads="1"/>
              </p:cNvSpPr>
              <p:nvPr/>
            </p:nvSpPr>
            <p:spPr bwMode="auto">
              <a:xfrm>
                <a:off x="4541841" y="4732331"/>
                <a:ext cx="58" cy="32365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1057275"/>
                <a:endParaRPr lang="ru-RU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52" name="Rectangle 1405"/>
              <p:cNvSpPr>
                <a:spLocks noChangeArrowheads="1"/>
              </p:cNvSpPr>
              <p:nvPr/>
            </p:nvSpPr>
            <p:spPr bwMode="auto">
              <a:xfrm>
                <a:off x="4552953" y="4713282"/>
                <a:ext cx="58" cy="32365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1057275"/>
                <a:endParaRPr lang="ru-RU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53" name="Rectangle 1406"/>
              <p:cNvSpPr>
                <a:spLocks noChangeArrowheads="1"/>
              </p:cNvSpPr>
              <p:nvPr/>
            </p:nvSpPr>
            <p:spPr bwMode="auto">
              <a:xfrm>
                <a:off x="4552953" y="4732331"/>
                <a:ext cx="58" cy="32365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1057275"/>
                <a:endParaRPr lang="ru-RU" dirty="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1054" name="Group 1408"/>
              <p:cNvGrpSpPr>
                <a:grpSpLocks/>
              </p:cNvGrpSpPr>
              <p:nvPr/>
            </p:nvGrpSpPr>
            <p:grpSpPr bwMode="auto">
              <a:xfrm>
                <a:off x="4537896" y="1744641"/>
                <a:ext cx="2845909" cy="3501337"/>
                <a:chOff x="3553" y="1291"/>
                <a:chExt cx="2221" cy="2579"/>
              </a:xfrm>
            </p:grpSpPr>
            <p:sp>
              <p:nvSpPr>
                <p:cNvPr id="1056" name="Rectangle 1409"/>
                <p:cNvSpPr>
                  <a:spLocks noChangeArrowheads="1"/>
                </p:cNvSpPr>
                <p:nvPr/>
              </p:nvSpPr>
              <p:spPr bwMode="auto">
                <a:xfrm>
                  <a:off x="3560" y="3480"/>
                  <a:ext cx="0" cy="23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1057275"/>
                  <a:endParaRPr lang="ru-RU" dirty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57" name="Rectangle 1411"/>
                <p:cNvSpPr>
                  <a:spLocks noChangeArrowheads="1"/>
                </p:cNvSpPr>
                <p:nvPr/>
              </p:nvSpPr>
              <p:spPr bwMode="auto">
                <a:xfrm>
                  <a:off x="3553" y="3480"/>
                  <a:ext cx="0" cy="23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1057275"/>
                  <a:endParaRPr lang="ru-RU" dirty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58" name="Rectangle 1478"/>
                <p:cNvSpPr>
                  <a:spLocks noChangeArrowheads="1"/>
                </p:cNvSpPr>
                <p:nvPr/>
              </p:nvSpPr>
              <p:spPr bwMode="auto">
                <a:xfrm>
                  <a:off x="4283" y="3617"/>
                  <a:ext cx="0" cy="23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1057275"/>
                  <a:endParaRPr lang="ru-RU" dirty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59" name="Rectangle 1479"/>
                <p:cNvSpPr>
                  <a:spLocks noChangeArrowheads="1"/>
                </p:cNvSpPr>
                <p:nvPr/>
              </p:nvSpPr>
              <p:spPr bwMode="auto">
                <a:xfrm>
                  <a:off x="4283" y="3632"/>
                  <a:ext cx="0" cy="23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1057275"/>
                  <a:endParaRPr lang="ru-RU" dirty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60" name="Rectangle 1480"/>
                <p:cNvSpPr>
                  <a:spLocks noChangeArrowheads="1"/>
                </p:cNvSpPr>
                <p:nvPr/>
              </p:nvSpPr>
              <p:spPr bwMode="auto">
                <a:xfrm>
                  <a:off x="4291" y="3617"/>
                  <a:ext cx="0" cy="23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1057275"/>
                  <a:endParaRPr lang="ru-RU" dirty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61" name="Rectangle 1481"/>
                <p:cNvSpPr>
                  <a:spLocks noChangeArrowheads="1"/>
                </p:cNvSpPr>
                <p:nvPr/>
              </p:nvSpPr>
              <p:spPr bwMode="auto">
                <a:xfrm>
                  <a:off x="4291" y="3624"/>
                  <a:ext cx="0" cy="23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1057275"/>
                  <a:endParaRPr lang="ru-RU" dirty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62" name="Rectangle 1482"/>
                <p:cNvSpPr>
                  <a:spLocks noChangeArrowheads="1"/>
                </p:cNvSpPr>
                <p:nvPr/>
              </p:nvSpPr>
              <p:spPr bwMode="auto">
                <a:xfrm>
                  <a:off x="4291" y="3632"/>
                  <a:ext cx="0" cy="23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1057275"/>
                  <a:endParaRPr lang="ru-RU" dirty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63" name="Rectangle 1483"/>
                <p:cNvSpPr>
                  <a:spLocks noChangeArrowheads="1"/>
                </p:cNvSpPr>
                <p:nvPr/>
              </p:nvSpPr>
              <p:spPr bwMode="auto">
                <a:xfrm>
                  <a:off x="4283" y="3624"/>
                  <a:ext cx="0" cy="23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1057275"/>
                  <a:endParaRPr lang="ru-RU" dirty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64" name="Rectangle 1556"/>
                <p:cNvSpPr>
                  <a:spLocks noChangeArrowheads="1"/>
                </p:cNvSpPr>
                <p:nvPr/>
              </p:nvSpPr>
              <p:spPr bwMode="auto">
                <a:xfrm>
                  <a:off x="5683" y="2522"/>
                  <a:ext cx="0" cy="23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1057275"/>
                  <a:endParaRPr lang="ru-RU" dirty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65" name="Rectangle 1557"/>
                <p:cNvSpPr>
                  <a:spLocks noChangeArrowheads="1"/>
                </p:cNvSpPr>
                <p:nvPr/>
              </p:nvSpPr>
              <p:spPr bwMode="auto">
                <a:xfrm>
                  <a:off x="5683" y="2530"/>
                  <a:ext cx="0" cy="23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1057275"/>
                  <a:endParaRPr lang="ru-RU" dirty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66" name="Rectangle 1558"/>
                <p:cNvSpPr>
                  <a:spLocks noChangeArrowheads="1"/>
                </p:cNvSpPr>
                <p:nvPr/>
              </p:nvSpPr>
              <p:spPr bwMode="auto">
                <a:xfrm>
                  <a:off x="5683" y="2538"/>
                  <a:ext cx="0" cy="23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1057275"/>
                  <a:endParaRPr lang="ru-RU" dirty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67" name="Rectangle 1559"/>
                <p:cNvSpPr>
                  <a:spLocks noChangeArrowheads="1"/>
                </p:cNvSpPr>
                <p:nvPr/>
              </p:nvSpPr>
              <p:spPr bwMode="auto">
                <a:xfrm>
                  <a:off x="5690" y="2522"/>
                  <a:ext cx="0" cy="23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1057275"/>
                  <a:endParaRPr lang="ru-RU" dirty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68" name="Rectangle 1563"/>
                <p:cNvSpPr>
                  <a:spLocks noChangeArrowheads="1"/>
                </p:cNvSpPr>
                <p:nvPr/>
              </p:nvSpPr>
              <p:spPr bwMode="auto">
                <a:xfrm>
                  <a:off x="5698" y="2538"/>
                  <a:ext cx="0" cy="23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1057275"/>
                  <a:endParaRPr lang="ru-RU" dirty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69" name="Rectangle 1599"/>
                <p:cNvSpPr>
                  <a:spLocks noChangeArrowheads="1"/>
                </p:cNvSpPr>
                <p:nvPr/>
              </p:nvSpPr>
              <p:spPr bwMode="auto">
                <a:xfrm>
                  <a:off x="5774" y="1299"/>
                  <a:ext cx="0" cy="23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1057275"/>
                  <a:endParaRPr lang="ru-RU" dirty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70" name="Rectangle 1600"/>
                <p:cNvSpPr>
                  <a:spLocks noChangeArrowheads="1"/>
                </p:cNvSpPr>
                <p:nvPr/>
              </p:nvSpPr>
              <p:spPr bwMode="auto">
                <a:xfrm>
                  <a:off x="5767" y="1291"/>
                  <a:ext cx="0" cy="238"/>
                </a:xfrm>
                <a:prstGeom prst="rect">
                  <a:avLst/>
                </a:prstGeom>
                <a:solidFill>
                  <a:srgbClr val="F0F0F0">
                    <a:alpha val="13000"/>
                  </a:srgbClr>
                </a:solidFill>
                <a:ln w="12700">
                  <a:solidFill>
                    <a:schemeClr val="accent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lIns="75669" tIns="37835" rIns="75669" bIns="37835"/>
                <a:lstStyle/>
                <a:p>
                  <a:pPr defTabSz="1057275"/>
                  <a:endParaRPr lang="ru-RU" dirty="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1055" name="Rectangle 1528"/>
              <p:cNvSpPr>
                <a:spLocks noChangeArrowheads="1"/>
              </p:cNvSpPr>
              <p:nvPr/>
            </p:nvSpPr>
            <p:spPr bwMode="auto">
              <a:xfrm>
                <a:off x="3402323" y="7200815"/>
                <a:ext cx="58" cy="32365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1057275"/>
                <a:endParaRPr lang="ru-RU" dirty="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836" name="Freeform 1243"/>
            <p:cNvSpPr>
              <a:spLocks/>
            </p:cNvSpPr>
            <p:nvPr/>
          </p:nvSpPr>
          <p:spPr bwMode="auto">
            <a:xfrm>
              <a:off x="3668494" y="4138370"/>
              <a:ext cx="552434" cy="596366"/>
            </a:xfrm>
            <a:custGeom>
              <a:avLst/>
              <a:gdLst>
                <a:gd name="T0" fmla="*/ 2147483647 w 776"/>
                <a:gd name="T1" fmla="*/ 2147483647 h 661"/>
                <a:gd name="T2" fmla="*/ 2147483647 w 776"/>
                <a:gd name="T3" fmla="*/ 2147483647 h 661"/>
                <a:gd name="T4" fmla="*/ 2147483647 w 776"/>
                <a:gd name="T5" fmla="*/ 2147483647 h 661"/>
                <a:gd name="T6" fmla="*/ 2147483647 w 776"/>
                <a:gd name="T7" fmla="*/ 2147483647 h 661"/>
                <a:gd name="T8" fmla="*/ 2147483647 w 776"/>
                <a:gd name="T9" fmla="*/ 2147483647 h 661"/>
                <a:gd name="T10" fmla="*/ 2147483647 w 776"/>
                <a:gd name="T11" fmla="*/ 2147483647 h 661"/>
                <a:gd name="T12" fmla="*/ 2147483647 w 776"/>
                <a:gd name="T13" fmla="*/ 2147483647 h 661"/>
                <a:gd name="T14" fmla="*/ 2147483647 w 776"/>
                <a:gd name="T15" fmla="*/ 2147483647 h 661"/>
                <a:gd name="T16" fmla="*/ 2147483647 w 776"/>
                <a:gd name="T17" fmla="*/ 2147483647 h 661"/>
                <a:gd name="T18" fmla="*/ 2147483647 w 776"/>
                <a:gd name="T19" fmla="*/ 2147483647 h 661"/>
                <a:gd name="T20" fmla="*/ 2147483647 w 776"/>
                <a:gd name="T21" fmla="*/ 2147483647 h 661"/>
                <a:gd name="T22" fmla="*/ 2147483647 w 776"/>
                <a:gd name="T23" fmla="*/ 2147483647 h 661"/>
                <a:gd name="T24" fmla="*/ 2147483647 w 776"/>
                <a:gd name="T25" fmla="*/ 2147483647 h 661"/>
                <a:gd name="T26" fmla="*/ 2147483647 w 776"/>
                <a:gd name="T27" fmla="*/ 2147483647 h 661"/>
                <a:gd name="T28" fmla="*/ 2147483647 w 776"/>
                <a:gd name="T29" fmla="*/ 2147483647 h 661"/>
                <a:gd name="T30" fmla="*/ 2147483647 w 776"/>
                <a:gd name="T31" fmla="*/ 2147483647 h 661"/>
                <a:gd name="T32" fmla="*/ 2147483647 w 776"/>
                <a:gd name="T33" fmla="*/ 2147483647 h 661"/>
                <a:gd name="T34" fmla="*/ 2147483647 w 776"/>
                <a:gd name="T35" fmla="*/ 2147483647 h 661"/>
                <a:gd name="T36" fmla="*/ 2147483647 w 776"/>
                <a:gd name="T37" fmla="*/ 2147483647 h 661"/>
                <a:gd name="T38" fmla="*/ 2147483647 w 776"/>
                <a:gd name="T39" fmla="*/ 2147483647 h 661"/>
                <a:gd name="T40" fmla="*/ 2147483647 w 776"/>
                <a:gd name="T41" fmla="*/ 2147483647 h 661"/>
                <a:gd name="T42" fmla="*/ 0 w 776"/>
                <a:gd name="T43" fmla="*/ 2147483647 h 661"/>
                <a:gd name="T44" fmla="*/ 2147483647 w 776"/>
                <a:gd name="T45" fmla="*/ 2147483647 h 661"/>
                <a:gd name="T46" fmla="*/ 2147483647 w 776"/>
                <a:gd name="T47" fmla="*/ 2147483647 h 661"/>
                <a:gd name="T48" fmla="*/ 2147483647 w 776"/>
                <a:gd name="T49" fmla="*/ 2147483647 h 661"/>
                <a:gd name="T50" fmla="*/ 2147483647 w 776"/>
                <a:gd name="T51" fmla="*/ 2147483647 h 661"/>
                <a:gd name="T52" fmla="*/ 2147483647 w 776"/>
                <a:gd name="T53" fmla="*/ 2147483647 h 661"/>
                <a:gd name="T54" fmla="*/ 2147483647 w 776"/>
                <a:gd name="T55" fmla="*/ 2147483647 h 661"/>
                <a:gd name="T56" fmla="*/ 2147483647 w 776"/>
                <a:gd name="T57" fmla="*/ 2147483647 h 661"/>
                <a:gd name="T58" fmla="*/ 2147483647 w 776"/>
                <a:gd name="T59" fmla="*/ 2147483647 h 661"/>
                <a:gd name="T60" fmla="*/ 2147483647 w 776"/>
                <a:gd name="T61" fmla="*/ 2147483647 h 661"/>
                <a:gd name="T62" fmla="*/ 2147483647 w 776"/>
                <a:gd name="T63" fmla="*/ 2147483647 h 661"/>
                <a:gd name="T64" fmla="*/ 2147483647 w 776"/>
                <a:gd name="T65" fmla="*/ 2147483647 h 661"/>
                <a:gd name="T66" fmla="*/ 2147483647 w 776"/>
                <a:gd name="T67" fmla="*/ 2147483647 h 661"/>
                <a:gd name="T68" fmla="*/ 2147483647 w 776"/>
                <a:gd name="T69" fmla="*/ 2147483647 h 661"/>
                <a:gd name="T70" fmla="*/ 2147483647 w 776"/>
                <a:gd name="T71" fmla="*/ 2147483647 h 661"/>
                <a:gd name="T72" fmla="*/ 2147483647 w 776"/>
                <a:gd name="T73" fmla="*/ 2147483647 h 661"/>
                <a:gd name="T74" fmla="*/ 2147483647 w 776"/>
                <a:gd name="T75" fmla="*/ 2147483647 h 661"/>
                <a:gd name="T76" fmla="*/ 2147483647 w 776"/>
                <a:gd name="T77" fmla="*/ 2147483647 h 661"/>
                <a:gd name="T78" fmla="*/ 2147483647 w 776"/>
                <a:gd name="T79" fmla="*/ 2147483647 h 661"/>
                <a:gd name="T80" fmla="*/ 2147483647 w 776"/>
                <a:gd name="T81" fmla="*/ 2147483647 h 661"/>
                <a:gd name="T82" fmla="*/ 2147483647 w 776"/>
                <a:gd name="T83" fmla="*/ 2147483647 h 661"/>
                <a:gd name="T84" fmla="*/ 2147483647 w 776"/>
                <a:gd name="T85" fmla="*/ 2147483647 h 661"/>
                <a:gd name="T86" fmla="*/ 2147483647 w 776"/>
                <a:gd name="T87" fmla="*/ 2147483647 h 661"/>
                <a:gd name="T88" fmla="*/ 2147483647 w 776"/>
                <a:gd name="T89" fmla="*/ 2147483647 h 661"/>
                <a:gd name="T90" fmla="*/ 2147483647 w 776"/>
                <a:gd name="T91" fmla="*/ 2147483647 h 661"/>
                <a:gd name="T92" fmla="*/ 2147483647 w 776"/>
                <a:gd name="T93" fmla="*/ 2147483647 h 661"/>
                <a:gd name="T94" fmla="*/ 2147483647 w 776"/>
                <a:gd name="T95" fmla="*/ 2147483647 h 661"/>
                <a:gd name="T96" fmla="*/ 2147483647 w 776"/>
                <a:gd name="T97" fmla="*/ 2147483647 h 661"/>
                <a:gd name="T98" fmla="*/ 2147483647 w 776"/>
                <a:gd name="T99" fmla="*/ 2147483647 h 661"/>
                <a:gd name="T100" fmla="*/ 2147483647 w 776"/>
                <a:gd name="T101" fmla="*/ 2147483647 h 661"/>
                <a:gd name="T102" fmla="*/ 2147483647 w 776"/>
                <a:gd name="T103" fmla="*/ 2147483647 h 661"/>
                <a:gd name="T104" fmla="*/ 2147483647 w 776"/>
                <a:gd name="T105" fmla="*/ 2147483647 h 661"/>
                <a:gd name="T106" fmla="*/ 2147483647 w 776"/>
                <a:gd name="T107" fmla="*/ 2147483647 h 661"/>
                <a:gd name="T108" fmla="*/ 2147483647 w 776"/>
                <a:gd name="T109" fmla="*/ 2147483647 h 661"/>
                <a:gd name="T110" fmla="*/ 2147483647 w 776"/>
                <a:gd name="T111" fmla="*/ 2147483647 h 661"/>
                <a:gd name="T112" fmla="*/ 2147483647 w 776"/>
                <a:gd name="T113" fmla="*/ 2147483647 h 661"/>
                <a:gd name="T114" fmla="*/ 2147483647 w 776"/>
                <a:gd name="T115" fmla="*/ 2147483647 h 66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76"/>
                <a:gd name="T175" fmla="*/ 0 h 661"/>
                <a:gd name="T176" fmla="*/ 776 w 776"/>
                <a:gd name="T177" fmla="*/ 661 h 66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76" h="661">
                  <a:moveTo>
                    <a:pt x="677" y="46"/>
                  </a:moveTo>
                  <a:lnTo>
                    <a:pt x="662" y="46"/>
                  </a:lnTo>
                  <a:lnTo>
                    <a:pt x="654" y="38"/>
                  </a:lnTo>
                  <a:lnTo>
                    <a:pt x="647" y="30"/>
                  </a:lnTo>
                  <a:lnTo>
                    <a:pt x="639" y="23"/>
                  </a:lnTo>
                  <a:lnTo>
                    <a:pt x="631" y="23"/>
                  </a:lnTo>
                  <a:lnTo>
                    <a:pt x="631" y="15"/>
                  </a:lnTo>
                  <a:lnTo>
                    <a:pt x="631" y="8"/>
                  </a:lnTo>
                  <a:lnTo>
                    <a:pt x="624" y="8"/>
                  </a:lnTo>
                  <a:lnTo>
                    <a:pt x="616" y="8"/>
                  </a:lnTo>
                  <a:lnTo>
                    <a:pt x="609" y="15"/>
                  </a:lnTo>
                  <a:lnTo>
                    <a:pt x="593" y="23"/>
                  </a:lnTo>
                  <a:lnTo>
                    <a:pt x="586" y="30"/>
                  </a:lnTo>
                  <a:lnTo>
                    <a:pt x="586" y="46"/>
                  </a:lnTo>
                  <a:lnTo>
                    <a:pt x="578" y="46"/>
                  </a:lnTo>
                  <a:lnTo>
                    <a:pt x="571" y="53"/>
                  </a:lnTo>
                  <a:lnTo>
                    <a:pt x="563" y="46"/>
                  </a:lnTo>
                  <a:lnTo>
                    <a:pt x="555" y="46"/>
                  </a:lnTo>
                  <a:lnTo>
                    <a:pt x="555" y="38"/>
                  </a:lnTo>
                  <a:lnTo>
                    <a:pt x="548" y="30"/>
                  </a:lnTo>
                  <a:lnTo>
                    <a:pt x="540" y="30"/>
                  </a:lnTo>
                  <a:lnTo>
                    <a:pt x="533" y="38"/>
                  </a:lnTo>
                  <a:lnTo>
                    <a:pt x="525" y="30"/>
                  </a:lnTo>
                  <a:lnTo>
                    <a:pt x="517" y="30"/>
                  </a:lnTo>
                  <a:lnTo>
                    <a:pt x="510" y="23"/>
                  </a:lnTo>
                  <a:lnTo>
                    <a:pt x="502" y="23"/>
                  </a:lnTo>
                  <a:lnTo>
                    <a:pt x="487" y="30"/>
                  </a:lnTo>
                  <a:lnTo>
                    <a:pt x="479" y="38"/>
                  </a:lnTo>
                  <a:lnTo>
                    <a:pt x="472" y="46"/>
                  </a:lnTo>
                  <a:lnTo>
                    <a:pt x="472" y="53"/>
                  </a:lnTo>
                  <a:lnTo>
                    <a:pt x="464" y="53"/>
                  </a:lnTo>
                  <a:lnTo>
                    <a:pt x="457" y="53"/>
                  </a:lnTo>
                  <a:lnTo>
                    <a:pt x="449" y="46"/>
                  </a:lnTo>
                  <a:lnTo>
                    <a:pt x="434" y="46"/>
                  </a:lnTo>
                  <a:lnTo>
                    <a:pt x="426" y="38"/>
                  </a:lnTo>
                  <a:lnTo>
                    <a:pt x="418" y="46"/>
                  </a:lnTo>
                  <a:lnTo>
                    <a:pt x="411" y="53"/>
                  </a:lnTo>
                  <a:lnTo>
                    <a:pt x="403" y="53"/>
                  </a:lnTo>
                  <a:lnTo>
                    <a:pt x="396" y="46"/>
                  </a:lnTo>
                  <a:lnTo>
                    <a:pt x="380" y="46"/>
                  </a:lnTo>
                  <a:lnTo>
                    <a:pt x="373" y="46"/>
                  </a:lnTo>
                  <a:lnTo>
                    <a:pt x="358" y="53"/>
                  </a:lnTo>
                  <a:lnTo>
                    <a:pt x="350" y="53"/>
                  </a:lnTo>
                  <a:lnTo>
                    <a:pt x="342" y="53"/>
                  </a:lnTo>
                  <a:lnTo>
                    <a:pt x="342" y="38"/>
                  </a:lnTo>
                  <a:lnTo>
                    <a:pt x="335" y="38"/>
                  </a:lnTo>
                  <a:lnTo>
                    <a:pt x="327" y="38"/>
                  </a:lnTo>
                  <a:lnTo>
                    <a:pt x="327" y="46"/>
                  </a:lnTo>
                  <a:lnTo>
                    <a:pt x="320" y="53"/>
                  </a:lnTo>
                  <a:lnTo>
                    <a:pt x="320" y="61"/>
                  </a:lnTo>
                  <a:lnTo>
                    <a:pt x="327" y="68"/>
                  </a:lnTo>
                  <a:lnTo>
                    <a:pt x="327" y="76"/>
                  </a:lnTo>
                  <a:lnTo>
                    <a:pt x="320" y="84"/>
                  </a:lnTo>
                  <a:lnTo>
                    <a:pt x="312" y="84"/>
                  </a:lnTo>
                  <a:lnTo>
                    <a:pt x="304" y="76"/>
                  </a:lnTo>
                  <a:lnTo>
                    <a:pt x="304" y="84"/>
                  </a:lnTo>
                  <a:lnTo>
                    <a:pt x="304" y="91"/>
                  </a:lnTo>
                  <a:lnTo>
                    <a:pt x="289" y="99"/>
                  </a:lnTo>
                  <a:lnTo>
                    <a:pt x="282" y="106"/>
                  </a:lnTo>
                  <a:lnTo>
                    <a:pt x="274" y="106"/>
                  </a:lnTo>
                  <a:lnTo>
                    <a:pt x="266" y="106"/>
                  </a:lnTo>
                  <a:lnTo>
                    <a:pt x="259" y="106"/>
                  </a:lnTo>
                  <a:lnTo>
                    <a:pt x="259" y="114"/>
                  </a:lnTo>
                  <a:lnTo>
                    <a:pt x="251" y="114"/>
                  </a:lnTo>
                  <a:lnTo>
                    <a:pt x="251" y="106"/>
                  </a:lnTo>
                  <a:lnTo>
                    <a:pt x="244" y="99"/>
                  </a:lnTo>
                  <a:lnTo>
                    <a:pt x="236" y="99"/>
                  </a:lnTo>
                  <a:lnTo>
                    <a:pt x="236" y="91"/>
                  </a:lnTo>
                  <a:lnTo>
                    <a:pt x="228" y="84"/>
                  </a:lnTo>
                  <a:lnTo>
                    <a:pt x="228" y="76"/>
                  </a:lnTo>
                  <a:lnTo>
                    <a:pt x="221" y="76"/>
                  </a:lnTo>
                  <a:lnTo>
                    <a:pt x="213" y="68"/>
                  </a:lnTo>
                  <a:lnTo>
                    <a:pt x="213" y="61"/>
                  </a:lnTo>
                  <a:lnTo>
                    <a:pt x="205" y="61"/>
                  </a:lnTo>
                  <a:lnTo>
                    <a:pt x="198" y="53"/>
                  </a:lnTo>
                  <a:lnTo>
                    <a:pt x="205" y="46"/>
                  </a:lnTo>
                  <a:lnTo>
                    <a:pt x="213" y="38"/>
                  </a:lnTo>
                  <a:lnTo>
                    <a:pt x="213" y="30"/>
                  </a:lnTo>
                  <a:lnTo>
                    <a:pt x="228" y="30"/>
                  </a:lnTo>
                  <a:lnTo>
                    <a:pt x="228" y="38"/>
                  </a:lnTo>
                  <a:lnTo>
                    <a:pt x="236" y="46"/>
                  </a:lnTo>
                  <a:lnTo>
                    <a:pt x="236" y="53"/>
                  </a:lnTo>
                  <a:lnTo>
                    <a:pt x="236" y="61"/>
                  </a:lnTo>
                  <a:lnTo>
                    <a:pt x="244" y="68"/>
                  </a:lnTo>
                  <a:lnTo>
                    <a:pt x="251" y="76"/>
                  </a:lnTo>
                  <a:lnTo>
                    <a:pt x="259" y="76"/>
                  </a:lnTo>
                  <a:lnTo>
                    <a:pt x="259" y="61"/>
                  </a:lnTo>
                  <a:lnTo>
                    <a:pt x="259" y="53"/>
                  </a:lnTo>
                  <a:lnTo>
                    <a:pt x="259" y="46"/>
                  </a:lnTo>
                  <a:lnTo>
                    <a:pt x="266" y="46"/>
                  </a:lnTo>
                  <a:lnTo>
                    <a:pt x="274" y="38"/>
                  </a:lnTo>
                  <a:lnTo>
                    <a:pt x="274" y="30"/>
                  </a:lnTo>
                  <a:lnTo>
                    <a:pt x="266" y="23"/>
                  </a:lnTo>
                  <a:lnTo>
                    <a:pt x="259" y="15"/>
                  </a:lnTo>
                  <a:lnTo>
                    <a:pt x="236" y="15"/>
                  </a:lnTo>
                  <a:lnTo>
                    <a:pt x="228" y="15"/>
                  </a:lnTo>
                  <a:lnTo>
                    <a:pt x="221" y="8"/>
                  </a:lnTo>
                  <a:lnTo>
                    <a:pt x="213" y="8"/>
                  </a:lnTo>
                  <a:lnTo>
                    <a:pt x="198" y="8"/>
                  </a:lnTo>
                  <a:lnTo>
                    <a:pt x="190" y="8"/>
                  </a:lnTo>
                  <a:lnTo>
                    <a:pt x="175" y="8"/>
                  </a:lnTo>
                  <a:lnTo>
                    <a:pt x="167" y="8"/>
                  </a:lnTo>
                  <a:lnTo>
                    <a:pt x="175" y="23"/>
                  </a:lnTo>
                  <a:lnTo>
                    <a:pt x="167" y="30"/>
                  </a:lnTo>
                  <a:lnTo>
                    <a:pt x="160" y="30"/>
                  </a:lnTo>
                  <a:lnTo>
                    <a:pt x="152" y="30"/>
                  </a:lnTo>
                  <a:lnTo>
                    <a:pt x="137" y="23"/>
                  </a:lnTo>
                  <a:lnTo>
                    <a:pt x="129" y="15"/>
                  </a:lnTo>
                  <a:lnTo>
                    <a:pt x="114" y="8"/>
                  </a:lnTo>
                  <a:lnTo>
                    <a:pt x="107" y="0"/>
                  </a:lnTo>
                  <a:lnTo>
                    <a:pt x="99" y="0"/>
                  </a:lnTo>
                  <a:lnTo>
                    <a:pt x="91" y="8"/>
                  </a:lnTo>
                  <a:lnTo>
                    <a:pt x="84" y="15"/>
                  </a:lnTo>
                  <a:lnTo>
                    <a:pt x="76" y="23"/>
                  </a:lnTo>
                  <a:lnTo>
                    <a:pt x="76" y="15"/>
                  </a:lnTo>
                  <a:lnTo>
                    <a:pt x="69" y="8"/>
                  </a:lnTo>
                  <a:lnTo>
                    <a:pt x="69" y="0"/>
                  </a:lnTo>
                  <a:lnTo>
                    <a:pt x="61" y="0"/>
                  </a:lnTo>
                  <a:lnTo>
                    <a:pt x="61" y="8"/>
                  </a:lnTo>
                  <a:lnTo>
                    <a:pt x="69" y="23"/>
                  </a:lnTo>
                  <a:lnTo>
                    <a:pt x="69" y="30"/>
                  </a:lnTo>
                  <a:lnTo>
                    <a:pt x="61" y="30"/>
                  </a:lnTo>
                  <a:lnTo>
                    <a:pt x="53" y="23"/>
                  </a:lnTo>
                  <a:lnTo>
                    <a:pt x="53" y="15"/>
                  </a:lnTo>
                  <a:lnTo>
                    <a:pt x="46" y="8"/>
                  </a:lnTo>
                  <a:lnTo>
                    <a:pt x="38" y="8"/>
                  </a:lnTo>
                  <a:lnTo>
                    <a:pt x="38" y="15"/>
                  </a:lnTo>
                  <a:lnTo>
                    <a:pt x="38" y="23"/>
                  </a:lnTo>
                  <a:lnTo>
                    <a:pt x="38" y="30"/>
                  </a:lnTo>
                  <a:lnTo>
                    <a:pt x="30" y="30"/>
                  </a:lnTo>
                  <a:lnTo>
                    <a:pt x="15" y="38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61"/>
                  </a:lnTo>
                  <a:lnTo>
                    <a:pt x="8" y="76"/>
                  </a:lnTo>
                  <a:lnTo>
                    <a:pt x="15" y="91"/>
                  </a:lnTo>
                  <a:lnTo>
                    <a:pt x="30" y="99"/>
                  </a:lnTo>
                  <a:lnTo>
                    <a:pt x="38" y="99"/>
                  </a:lnTo>
                  <a:lnTo>
                    <a:pt x="46" y="106"/>
                  </a:lnTo>
                  <a:lnTo>
                    <a:pt x="61" y="106"/>
                  </a:lnTo>
                  <a:lnTo>
                    <a:pt x="69" y="114"/>
                  </a:lnTo>
                  <a:lnTo>
                    <a:pt x="84" y="122"/>
                  </a:lnTo>
                  <a:lnTo>
                    <a:pt x="91" y="122"/>
                  </a:lnTo>
                  <a:lnTo>
                    <a:pt x="99" y="144"/>
                  </a:lnTo>
                  <a:lnTo>
                    <a:pt x="107" y="144"/>
                  </a:lnTo>
                  <a:lnTo>
                    <a:pt x="114" y="160"/>
                  </a:lnTo>
                  <a:lnTo>
                    <a:pt x="107" y="167"/>
                  </a:lnTo>
                  <a:lnTo>
                    <a:pt x="107" y="175"/>
                  </a:lnTo>
                  <a:lnTo>
                    <a:pt x="84" y="182"/>
                  </a:lnTo>
                  <a:lnTo>
                    <a:pt x="69" y="182"/>
                  </a:lnTo>
                  <a:lnTo>
                    <a:pt x="69" y="190"/>
                  </a:lnTo>
                  <a:lnTo>
                    <a:pt x="69" y="198"/>
                  </a:lnTo>
                  <a:lnTo>
                    <a:pt x="69" y="205"/>
                  </a:lnTo>
                  <a:lnTo>
                    <a:pt x="61" y="213"/>
                  </a:lnTo>
                  <a:lnTo>
                    <a:pt x="61" y="220"/>
                  </a:lnTo>
                  <a:lnTo>
                    <a:pt x="69" y="228"/>
                  </a:lnTo>
                  <a:lnTo>
                    <a:pt x="76" y="236"/>
                  </a:lnTo>
                  <a:lnTo>
                    <a:pt x="84" y="236"/>
                  </a:lnTo>
                  <a:lnTo>
                    <a:pt x="99" y="243"/>
                  </a:lnTo>
                  <a:lnTo>
                    <a:pt x="107" y="243"/>
                  </a:lnTo>
                  <a:lnTo>
                    <a:pt x="114" y="258"/>
                  </a:lnTo>
                  <a:lnTo>
                    <a:pt x="107" y="266"/>
                  </a:lnTo>
                  <a:lnTo>
                    <a:pt x="99" y="266"/>
                  </a:lnTo>
                  <a:lnTo>
                    <a:pt x="76" y="266"/>
                  </a:lnTo>
                  <a:lnTo>
                    <a:pt x="76" y="289"/>
                  </a:lnTo>
                  <a:lnTo>
                    <a:pt x="76" y="304"/>
                  </a:lnTo>
                  <a:lnTo>
                    <a:pt x="69" y="312"/>
                  </a:lnTo>
                  <a:lnTo>
                    <a:pt x="69" y="319"/>
                  </a:lnTo>
                  <a:lnTo>
                    <a:pt x="69" y="327"/>
                  </a:lnTo>
                  <a:lnTo>
                    <a:pt x="69" y="334"/>
                  </a:lnTo>
                  <a:lnTo>
                    <a:pt x="61" y="342"/>
                  </a:lnTo>
                  <a:lnTo>
                    <a:pt x="61" y="350"/>
                  </a:lnTo>
                  <a:lnTo>
                    <a:pt x="61" y="357"/>
                  </a:lnTo>
                  <a:lnTo>
                    <a:pt x="76" y="357"/>
                  </a:lnTo>
                  <a:lnTo>
                    <a:pt x="91" y="357"/>
                  </a:lnTo>
                  <a:lnTo>
                    <a:pt x="99" y="357"/>
                  </a:lnTo>
                  <a:lnTo>
                    <a:pt x="107" y="357"/>
                  </a:lnTo>
                  <a:lnTo>
                    <a:pt x="114" y="342"/>
                  </a:lnTo>
                  <a:lnTo>
                    <a:pt x="122" y="334"/>
                  </a:lnTo>
                  <a:lnTo>
                    <a:pt x="129" y="334"/>
                  </a:lnTo>
                  <a:lnTo>
                    <a:pt x="145" y="327"/>
                  </a:lnTo>
                  <a:lnTo>
                    <a:pt x="167" y="327"/>
                  </a:lnTo>
                  <a:lnTo>
                    <a:pt x="175" y="327"/>
                  </a:lnTo>
                  <a:lnTo>
                    <a:pt x="190" y="334"/>
                  </a:lnTo>
                  <a:lnTo>
                    <a:pt x="198" y="342"/>
                  </a:lnTo>
                  <a:lnTo>
                    <a:pt x="190" y="342"/>
                  </a:lnTo>
                  <a:lnTo>
                    <a:pt x="183" y="350"/>
                  </a:lnTo>
                  <a:lnTo>
                    <a:pt x="175" y="357"/>
                  </a:lnTo>
                  <a:lnTo>
                    <a:pt x="175" y="365"/>
                  </a:lnTo>
                  <a:lnTo>
                    <a:pt x="167" y="372"/>
                  </a:lnTo>
                  <a:lnTo>
                    <a:pt x="167" y="388"/>
                  </a:lnTo>
                  <a:lnTo>
                    <a:pt x="160" y="395"/>
                  </a:lnTo>
                  <a:lnTo>
                    <a:pt x="152" y="410"/>
                  </a:lnTo>
                  <a:lnTo>
                    <a:pt x="175" y="410"/>
                  </a:lnTo>
                  <a:lnTo>
                    <a:pt x="183" y="448"/>
                  </a:lnTo>
                  <a:lnTo>
                    <a:pt x="190" y="441"/>
                  </a:lnTo>
                  <a:lnTo>
                    <a:pt x="198" y="448"/>
                  </a:lnTo>
                  <a:lnTo>
                    <a:pt x="205" y="456"/>
                  </a:lnTo>
                  <a:lnTo>
                    <a:pt x="213" y="464"/>
                  </a:lnTo>
                  <a:lnTo>
                    <a:pt x="221" y="471"/>
                  </a:lnTo>
                  <a:lnTo>
                    <a:pt x="221" y="486"/>
                  </a:lnTo>
                  <a:lnTo>
                    <a:pt x="213" y="494"/>
                  </a:lnTo>
                  <a:lnTo>
                    <a:pt x="205" y="501"/>
                  </a:lnTo>
                  <a:lnTo>
                    <a:pt x="205" y="517"/>
                  </a:lnTo>
                  <a:lnTo>
                    <a:pt x="213" y="524"/>
                  </a:lnTo>
                  <a:lnTo>
                    <a:pt x="213" y="532"/>
                  </a:lnTo>
                  <a:lnTo>
                    <a:pt x="205" y="539"/>
                  </a:lnTo>
                  <a:lnTo>
                    <a:pt x="205" y="547"/>
                  </a:lnTo>
                  <a:lnTo>
                    <a:pt x="213" y="555"/>
                  </a:lnTo>
                  <a:lnTo>
                    <a:pt x="205" y="562"/>
                  </a:lnTo>
                  <a:lnTo>
                    <a:pt x="205" y="570"/>
                  </a:lnTo>
                  <a:lnTo>
                    <a:pt x="221" y="570"/>
                  </a:lnTo>
                  <a:lnTo>
                    <a:pt x="213" y="577"/>
                  </a:lnTo>
                  <a:lnTo>
                    <a:pt x="205" y="577"/>
                  </a:lnTo>
                  <a:lnTo>
                    <a:pt x="198" y="577"/>
                  </a:lnTo>
                  <a:lnTo>
                    <a:pt x="205" y="585"/>
                  </a:lnTo>
                  <a:lnTo>
                    <a:pt x="205" y="593"/>
                  </a:lnTo>
                  <a:lnTo>
                    <a:pt x="213" y="600"/>
                  </a:lnTo>
                  <a:lnTo>
                    <a:pt x="221" y="600"/>
                  </a:lnTo>
                  <a:lnTo>
                    <a:pt x="228" y="600"/>
                  </a:lnTo>
                  <a:lnTo>
                    <a:pt x="236" y="600"/>
                  </a:lnTo>
                  <a:lnTo>
                    <a:pt x="244" y="608"/>
                  </a:lnTo>
                  <a:lnTo>
                    <a:pt x="236" y="615"/>
                  </a:lnTo>
                  <a:lnTo>
                    <a:pt x="236" y="623"/>
                  </a:lnTo>
                  <a:lnTo>
                    <a:pt x="236" y="631"/>
                  </a:lnTo>
                  <a:lnTo>
                    <a:pt x="244" y="631"/>
                  </a:lnTo>
                  <a:lnTo>
                    <a:pt x="244" y="638"/>
                  </a:lnTo>
                  <a:lnTo>
                    <a:pt x="251" y="638"/>
                  </a:lnTo>
                  <a:lnTo>
                    <a:pt x="251" y="646"/>
                  </a:lnTo>
                  <a:lnTo>
                    <a:pt x="259" y="653"/>
                  </a:lnTo>
                  <a:lnTo>
                    <a:pt x="259" y="661"/>
                  </a:lnTo>
                  <a:lnTo>
                    <a:pt x="266" y="661"/>
                  </a:lnTo>
                  <a:lnTo>
                    <a:pt x="274" y="653"/>
                  </a:lnTo>
                  <a:lnTo>
                    <a:pt x="282" y="646"/>
                  </a:lnTo>
                  <a:lnTo>
                    <a:pt x="266" y="638"/>
                  </a:lnTo>
                  <a:lnTo>
                    <a:pt x="259" y="631"/>
                  </a:lnTo>
                  <a:lnTo>
                    <a:pt x="259" y="615"/>
                  </a:lnTo>
                  <a:lnTo>
                    <a:pt x="251" y="608"/>
                  </a:lnTo>
                  <a:lnTo>
                    <a:pt x="266" y="608"/>
                  </a:lnTo>
                  <a:lnTo>
                    <a:pt x="259" y="585"/>
                  </a:lnTo>
                  <a:lnTo>
                    <a:pt x="282" y="585"/>
                  </a:lnTo>
                  <a:lnTo>
                    <a:pt x="289" y="593"/>
                  </a:lnTo>
                  <a:lnTo>
                    <a:pt x="297" y="593"/>
                  </a:lnTo>
                  <a:lnTo>
                    <a:pt x="289" y="600"/>
                  </a:lnTo>
                  <a:lnTo>
                    <a:pt x="297" y="600"/>
                  </a:lnTo>
                  <a:lnTo>
                    <a:pt x="312" y="600"/>
                  </a:lnTo>
                  <a:lnTo>
                    <a:pt x="320" y="600"/>
                  </a:lnTo>
                  <a:lnTo>
                    <a:pt x="327" y="608"/>
                  </a:lnTo>
                  <a:lnTo>
                    <a:pt x="335" y="608"/>
                  </a:lnTo>
                  <a:lnTo>
                    <a:pt x="342" y="600"/>
                  </a:lnTo>
                  <a:lnTo>
                    <a:pt x="358" y="600"/>
                  </a:lnTo>
                  <a:lnTo>
                    <a:pt x="365" y="608"/>
                  </a:lnTo>
                  <a:lnTo>
                    <a:pt x="373" y="600"/>
                  </a:lnTo>
                  <a:lnTo>
                    <a:pt x="380" y="600"/>
                  </a:lnTo>
                  <a:lnTo>
                    <a:pt x="388" y="593"/>
                  </a:lnTo>
                  <a:lnTo>
                    <a:pt x="403" y="593"/>
                  </a:lnTo>
                  <a:lnTo>
                    <a:pt x="411" y="593"/>
                  </a:lnTo>
                  <a:lnTo>
                    <a:pt x="418" y="600"/>
                  </a:lnTo>
                  <a:lnTo>
                    <a:pt x="426" y="608"/>
                  </a:lnTo>
                  <a:lnTo>
                    <a:pt x="434" y="615"/>
                  </a:lnTo>
                  <a:lnTo>
                    <a:pt x="441" y="615"/>
                  </a:lnTo>
                  <a:lnTo>
                    <a:pt x="449" y="623"/>
                  </a:lnTo>
                  <a:lnTo>
                    <a:pt x="457" y="623"/>
                  </a:lnTo>
                  <a:lnTo>
                    <a:pt x="464" y="615"/>
                  </a:lnTo>
                  <a:lnTo>
                    <a:pt x="472" y="615"/>
                  </a:lnTo>
                  <a:lnTo>
                    <a:pt x="479" y="608"/>
                  </a:lnTo>
                  <a:lnTo>
                    <a:pt x="487" y="600"/>
                  </a:lnTo>
                  <a:lnTo>
                    <a:pt x="495" y="600"/>
                  </a:lnTo>
                  <a:lnTo>
                    <a:pt x="502" y="600"/>
                  </a:lnTo>
                  <a:lnTo>
                    <a:pt x="510" y="600"/>
                  </a:lnTo>
                  <a:lnTo>
                    <a:pt x="517" y="600"/>
                  </a:lnTo>
                  <a:lnTo>
                    <a:pt x="525" y="608"/>
                  </a:lnTo>
                  <a:lnTo>
                    <a:pt x="533" y="615"/>
                  </a:lnTo>
                  <a:lnTo>
                    <a:pt x="540" y="615"/>
                  </a:lnTo>
                  <a:lnTo>
                    <a:pt x="548" y="615"/>
                  </a:lnTo>
                  <a:lnTo>
                    <a:pt x="563" y="608"/>
                  </a:lnTo>
                  <a:lnTo>
                    <a:pt x="571" y="600"/>
                  </a:lnTo>
                  <a:lnTo>
                    <a:pt x="571" y="585"/>
                  </a:lnTo>
                  <a:lnTo>
                    <a:pt x="578" y="577"/>
                  </a:lnTo>
                  <a:lnTo>
                    <a:pt x="586" y="570"/>
                  </a:lnTo>
                  <a:lnTo>
                    <a:pt x="601" y="562"/>
                  </a:lnTo>
                  <a:lnTo>
                    <a:pt x="609" y="562"/>
                  </a:lnTo>
                  <a:lnTo>
                    <a:pt x="616" y="555"/>
                  </a:lnTo>
                  <a:lnTo>
                    <a:pt x="624" y="547"/>
                  </a:lnTo>
                  <a:lnTo>
                    <a:pt x="639" y="547"/>
                  </a:lnTo>
                  <a:lnTo>
                    <a:pt x="654" y="539"/>
                  </a:lnTo>
                  <a:lnTo>
                    <a:pt x="662" y="539"/>
                  </a:lnTo>
                  <a:lnTo>
                    <a:pt x="677" y="547"/>
                  </a:lnTo>
                  <a:lnTo>
                    <a:pt x="692" y="547"/>
                  </a:lnTo>
                  <a:lnTo>
                    <a:pt x="700" y="547"/>
                  </a:lnTo>
                  <a:lnTo>
                    <a:pt x="715" y="547"/>
                  </a:lnTo>
                  <a:lnTo>
                    <a:pt x="730" y="547"/>
                  </a:lnTo>
                  <a:lnTo>
                    <a:pt x="738" y="539"/>
                  </a:lnTo>
                  <a:lnTo>
                    <a:pt x="753" y="509"/>
                  </a:lnTo>
                  <a:lnTo>
                    <a:pt x="761" y="501"/>
                  </a:lnTo>
                  <a:lnTo>
                    <a:pt x="768" y="494"/>
                  </a:lnTo>
                  <a:lnTo>
                    <a:pt x="776" y="486"/>
                  </a:lnTo>
                  <a:lnTo>
                    <a:pt x="776" y="479"/>
                  </a:lnTo>
                  <a:lnTo>
                    <a:pt x="776" y="471"/>
                  </a:lnTo>
                  <a:lnTo>
                    <a:pt x="768" y="464"/>
                  </a:lnTo>
                  <a:lnTo>
                    <a:pt x="761" y="471"/>
                  </a:lnTo>
                  <a:lnTo>
                    <a:pt x="753" y="471"/>
                  </a:lnTo>
                  <a:lnTo>
                    <a:pt x="746" y="479"/>
                  </a:lnTo>
                  <a:lnTo>
                    <a:pt x="738" y="471"/>
                  </a:lnTo>
                  <a:lnTo>
                    <a:pt x="730" y="471"/>
                  </a:lnTo>
                  <a:lnTo>
                    <a:pt x="738" y="456"/>
                  </a:lnTo>
                  <a:lnTo>
                    <a:pt x="746" y="441"/>
                  </a:lnTo>
                  <a:lnTo>
                    <a:pt x="746" y="426"/>
                  </a:lnTo>
                  <a:lnTo>
                    <a:pt x="738" y="410"/>
                  </a:lnTo>
                  <a:lnTo>
                    <a:pt x="730" y="395"/>
                  </a:lnTo>
                  <a:lnTo>
                    <a:pt x="730" y="380"/>
                  </a:lnTo>
                  <a:lnTo>
                    <a:pt x="738" y="380"/>
                  </a:lnTo>
                  <a:lnTo>
                    <a:pt x="746" y="365"/>
                  </a:lnTo>
                  <a:lnTo>
                    <a:pt x="746" y="357"/>
                  </a:lnTo>
                  <a:lnTo>
                    <a:pt x="738" y="350"/>
                  </a:lnTo>
                  <a:lnTo>
                    <a:pt x="730" y="350"/>
                  </a:lnTo>
                  <a:lnTo>
                    <a:pt x="723" y="342"/>
                  </a:lnTo>
                  <a:lnTo>
                    <a:pt x="715" y="334"/>
                  </a:lnTo>
                  <a:lnTo>
                    <a:pt x="715" y="319"/>
                  </a:lnTo>
                  <a:lnTo>
                    <a:pt x="708" y="312"/>
                  </a:lnTo>
                  <a:lnTo>
                    <a:pt x="685" y="312"/>
                  </a:lnTo>
                  <a:lnTo>
                    <a:pt x="685" y="266"/>
                  </a:lnTo>
                  <a:lnTo>
                    <a:pt x="677" y="266"/>
                  </a:lnTo>
                  <a:lnTo>
                    <a:pt x="677" y="258"/>
                  </a:lnTo>
                  <a:lnTo>
                    <a:pt x="670" y="251"/>
                  </a:lnTo>
                  <a:lnTo>
                    <a:pt x="662" y="243"/>
                  </a:lnTo>
                  <a:lnTo>
                    <a:pt x="654" y="243"/>
                  </a:lnTo>
                  <a:lnTo>
                    <a:pt x="654" y="236"/>
                  </a:lnTo>
                  <a:lnTo>
                    <a:pt x="662" y="228"/>
                  </a:lnTo>
                  <a:lnTo>
                    <a:pt x="670" y="228"/>
                  </a:lnTo>
                  <a:lnTo>
                    <a:pt x="685" y="220"/>
                  </a:lnTo>
                  <a:lnTo>
                    <a:pt x="677" y="213"/>
                  </a:lnTo>
                  <a:lnTo>
                    <a:pt x="685" y="205"/>
                  </a:lnTo>
                  <a:lnTo>
                    <a:pt x="692" y="205"/>
                  </a:lnTo>
                  <a:lnTo>
                    <a:pt x="700" y="198"/>
                  </a:lnTo>
                  <a:lnTo>
                    <a:pt x="700" y="182"/>
                  </a:lnTo>
                  <a:lnTo>
                    <a:pt x="692" y="175"/>
                  </a:lnTo>
                  <a:lnTo>
                    <a:pt x="685" y="175"/>
                  </a:lnTo>
                  <a:lnTo>
                    <a:pt x="692" y="160"/>
                  </a:lnTo>
                  <a:lnTo>
                    <a:pt x="700" y="152"/>
                  </a:lnTo>
                  <a:lnTo>
                    <a:pt x="685" y="144"/>
                  </a:lnTo>
                  <a:lnTo>
                    <a:pt x="662" y="129"/>
                  </a:lnTo>
                  <a:lnTo>
                    <a:pt x="670" y="122"/>
                  </a:lnTo>
                  <a:lnTo>
                    <a:pt x="670" y="114"/>
                  </a:lnTo>
                  <a:lnTo>
                    <a:pt x="670" y="106"/>
                  </a:lnTo>
                  <a:lnTo>
                    <a:pt x="670" y="99"/>
                  </a:lnTo>
                  <a:lnTo>
                    <a:pt x="670" y="84"/>
                  </a:lnTo>
                  <a:lnTo>
                    <a:pt x="670" y="76"/>
                  </a:lnTo>
                  <a:lnTo>
                    <a:pt x="670" y="68"/>
                  </a:lnTo>
                  <a:lnTo>
                    <a:pt x="670" y="61"/>
                  </a:lnTo>
                  <a:lnTo>
                    <a:pt x="677" y="53"/>
                  </a:lnTo>
                  <a:lnTo>
                    <a:pt x="677" y="46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pPr defTabSz="744538"/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7" name="Freeform 1251"/>
            <p:cNvSpPr>
              <a:spLocks/>
            </p:cNvSpPr>
            <p:nvPr/>
          </p:nvSpPr>
          <p:spPr bwMode="auto">
            <a:xfrm>
              <a:off x="4037078" y="4074927"/>
              <a:ext cx="634637" cy="949532"/>
            </a:xfrm>
            <a:custGeom>
              <a:avLst/>
              <a:gdLst>
                <a:gd name="T0" fmla="*/ 2147483647 w 890"/>
                <a:gd name="T1" fmla="*/ 2147483647 h 1049"/>
                <a:gd name="T2" fmla="*/ 2147483647 w 890"/>
                <a:gd name="T3" fmla="*/ 2147483647 h 1049"/>
                <a:gd name="T4" fmla="*/ 2147483647 w 890"/>
                <a:gd name="T5" fmla="*/ 2147483647 h 1049"/>
                <a:gd name="T6" fmla="*/ 2147483647 w 890"/>
                <a:gd name="T7" fmla="*/ 2147483647 h 1049"/>
                <a:gd name="T8" fmla="*/ 2147483647 w 890"/>
                <a:gd name="T9" fmla="*/ 2147483647 h 1049"/>
                <a:gd name="T10" fmla="*/ 2147483647 w 890"/>
                <a:gd name="T11" fmla="*/ 2147483647 h 1049"/>
                <a:gd name="T12" fmla="*/ 2147483647 w 890"/>
                <a:gd name="T13" fmla="*/ 2147483647 h 1049"/>
                <a:gd name="T14" fmla="*/ 2147483647 w 890"/>
                <a:gd name="T15" fmla="*/ 2147483647 h 1049"/>
                <a:gd name="T16" fmla="*/ 2147483647 w 890"/>
                <a:gd name="T17" fmla="*/ 2147483647 h 1049"/>
                <a:gd name="T18" fmla="*/ 2147483647 w 890"/>
                <a:gd name="T19" fmla="*/ 2147483647 h 1049"/>
                <a:gd name="T20" fmla="*/ 2147483647 w 890"/>
                <a:gd name="T21" fmla="*/ 2147483647 h 1049"/>
                <a:gd name="T22" fmla="*/ 2147483647 w 890"/>
                <a:gd name="T23" fmla="*/ 2147483647 h 1049"/>
                <a:gd name="T24" fmla="*/ 2147483647 w 890"/>
                <a:gd name="T25" fmla="*/ 2147483647 h 1049"/>
                <a:gd name="T26" fmla="*/ 2147483647 w 890"/>
                <a:gd name="T27" fmla="*/ 2147483647 h 1049"/>
                <a:gd name="T28" fmla="*/ 2147483647 w 890"/>
                <a:gd name="T29" fmla="*/ 2147483647 h 1049"/>
                <a:gd name="T30" fmla="*/ 2147483647 w 890"/>
                <a:gd name="T31" fmla="*/ 2147483647 h 1049"/>
                <a:gd name="T32" fmla="*/ 2147483647 w 890"/>
                <a:gd name="T33" fmla="*/ 2147483647 h 1049"/>
                <a:gd name="T34" fmla="*/ 2147483647 w 890"/>
                <a:gd name="T35" fmla="*/ 2147483647 h 1049"/>
                <a:gd name="T36" fmla="*/ 2147483647 w 890"/>
                <a:gd name="T37" fmla="*/ 2147483647 h 1049"/>
                <a:gd name="T38" fmla="*/ 2147483647 w 890"/>
                <a:gd name="T39" fmla="*/ 2147483647 h 1049"/>
                <a:gd name="T40" fmla="*/ 2147483647 w 890"/>
                <a:gd name="T41" fmla="*/ 2147483647 h 1049"/>
                <a:gd name="T42" fmla="*/ 2147483647 w 890"/>
                <a:gd name="T43" fmla="*/ 2147483647 h 1049"/>
                <a:gd name="T44" fmla="*/ 2147483647 w 890"/>
                <a:gd name="T45" fmla="*/ 2147483647 h 1049"/>
                <a:gd name="T46" fmla="*/ 2147483647 w 890"/>
                <a:gd name="T47" fmla="*/ 2147483647 h 1049"/>
                <a:gd name="T48" fmla="*/ 2147483647 w 890"/>
                <a:gd name="T49" fmla="*/ 2147483647 h 1049"/>
                <a:gd name="T50" fmla="*/ 2147483647 w 890"/>
                <a:gd name="T51" fmla="*/ 2147483647 h 1049"/>
                <a:gd name="T52" fmla="*/ 2147483647 w 890"/>
                <a:gd name="T53" fmla="*/ 2147483647 h 1049"/>
                <a:gd name="T54" fmla="*/ 2147483647 w 890"/>
                <a:gd name="T55" fmla="*/ 2147483647 h 1049"/>
                <a:gd name="T56" fmla="*/ 2147483647 w 890"/>
                <a:gd name="T57" fmla="*/ 2147483647 h 1049"/>
                <a:gd name="T58" fmla="*/ 2147483647 w 890"/>
                <a:gd name="T59" fmla="*/ 2147483647 h 1049"/>
                <a:gd name="T60" fmla="*/ 2147483647 w 890"/>
                <a:gd name="T61" fmla="*/ 2147483647 h 1049"/>
                <a:gd name="T62" fmla="*/ 2147483647 w 890"/>
                <a:gd name="T63" fmla="*/ 2147483647 h 1049"/>
                <a:gd name="T64" fmla="*/ 2147483647 w 890"/>
                <a:gd name="T65" fmla="*/ 2147483647 h 1049"/>
                <a:gd name="T66" fmla="*/ 2147483647 w 890"/>
                <a:gd name="T67" fmla="*/ 2147483647 h 1049"/>
                <a:gd name="T68" fmla="*/ 2147483647 w 890"/>
                <a:gd name="T69" fmla="*/ 2147483647 h 1049"/>
                <a:gd name="T70" fmla="*/ 2147483647 w 890"/>
                <a:gd name="T71" fmla="*/ 2147483647 h 1049"/>
                <a:gd name="T72" fmla="*/ 2147483647 w 890"/>
                <a:gd name="T73" fmla="*/ 2147483647 h 1049"/>
                <a:gd name="T74" fmla="*/ 2147483647 w 890"/>
                <a:gd name="T75" fmla="*/ 2147483647 h 1049"/>
                <a:gd name="T76" fmla="*/ 2147483647 w 890"/>
                <a:gd name="T77" fmla="*/ 2147483647 h 1049"/>
                <a:gd name="T78" fmla="*/ 2147483647 w 890"/>
                <a:gd name="T79" fmla="*/ 2147483647 h 1049"/>
                <a:gd name="T80" fmla="*/ 2147483647 w 890"/>
                <a:gd name="T81" fmla="*/ 2147483647 h 1049"/>
                <a:gd name="T82" fmla="*/ 2147483647 w 890"/>
                <a:gd name="T83" fmla="*/ 2147483647 h 1049"/>
                <a:gd name="T84" fmla="*/ 2147483647 w 890"/>
                <a:gd name="T85" fmla="*/ 2147483647 h 1049"/>
                <a:gd name="T86" fmla="*/ 2147483647 w 890"/>
                <a:gd name="T87" fmla="*/ 2147483647 h 1049"/>
                <a:gd name="T88" fmla="*/ 2147483647 w 890"/>
                <a:gd name="T89" fmla="*/ 2147483647 h 1049"/>
                <a:gd name="T90" fmla="*/ 2147483647 w 890"/>
                <a:gd name="T91" fmla="*/ 2147483647 h 1049"/>
                <a:gd name="T92" fmla="*/ 2147483647 w 890"/>
                <a:gd name="T93" fmla="*/ 2147483647 h 1049"/>
                <a:gd name="T94" fmla="*/ 2147483647 w 890"/>
                <a:gd name="T95" fmla="*/ 2147483647 h 1049"/>
                <a:gd name="T96" fmla="*/ 2147483647 w 890"/>
                <a:gd name="T97" fmla="*/ 2147483647 h 1049"/>
                <a:gd name="T98" fmla="*/ 2147483647 w 890"/>
                <a:gd name="T99" fmla="*/ 2147483647 h 1049"/>
                <a:gd name="T100" fmla="*/ 2147483647 w 890"/>
                <a:gd name="T101" fmla="*/ 2147483647 h 1049"/>
                <a:gd name="T102" fmla="*/ 2147483647 w 890"/>
                <a:gd name="T103" fmla="*/ 2147483647 h 1049"/>
                <a:gd name="T104" fmla="*/ 2147483647 w 890"/>
                <a:gd name="T105" fmla="*/ 2147483647 h 1049"/>
                <a:gd name="T106" fmla="*/ 2147483647 w 890"/>
                <a:gd name="T107" fmla="*/ 2147483647 h 1049"/>
                <a:gd name="T108" fmla="*/ 2147483647 w 890"/>
                <a:gd name="T109" fmla="*/ 2147483647 h 1049"/>
                <a:gd name="T110" fmla="*/ 2147483647 w 890"/>
                <a:gd name="T111" fmla="*/ 2147483647 h 1049"/>
                <a:gd name="T112" fmla="*/ 2147483647 w 890"/>
                <a:gd name="T113" fmla="*/ 2147483647 h 1049"/>
                <a:gd name="T114" fmla="*/ 2147483647 w 890"/>
                <a:gd name="T115" fmla="*/ 2147483647 h 1049"/>
                <a:gd name="T116" fmla="*/ 2147483647 w 890"/>
                <a:gd name="T117" fmla="*/ 2147483647 h 1049"/>
                <a:gd name="T118" fmla="*/ 2147483647 w 890"/>
                <a:gd name="T119" fmla="*/ 2147483647 h 10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90"/>
                <a:gd name="T181" fmla="*/ 0 h 1049"/>
                <a:gd name="T182" fmla="*/ 890 w 890"/>
                <a:gd name="T183" fmla="*/ 1049 h 10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90" h="1049">
                  <a:moveTo>
                    <a:pt x="875" y="828"/>
                  </a:moveTo>
                  <a:lnTo>
                    <a:pt x="868" y="828"/>
                  </a:lnTo>
                  <a:lnTo>
                    <a:pt x="860" y="821"/>
                  </a:lnTo>
                  <a:lnTo>
                    <a:pt x="852" y="806"/>
                  </a:lnTo>
                  <a:lnTo>
                    <a:pt x="852" y="798"/>
                  </a:lnTo>
                  <a:lnTo>
                    <a:pt x="852" y="790"/>
                  </a:lnTo>
                  <a:lnTo>
                    <a:pt x="852" y="775"/>
                  </a:lnTo>
                  <a:lnTo>
                    <a:pt x="845" y="768"/>
                  </a:lnTo>
                  <a:lnTo>
                    <a:pt x="845" y="760"/>
                  </a:lnTo>
                  <a:lnTo>
                    <a:pt x="830" y="760"/>
                  </a:lnTo>
                  <a:lnTo>
                    <a:pt x="822" y="752"/>
                  </a:lnTo>
                  <a:lnTo>
                    <a:pt x="814" y="745"/>
                  </a:lnTo>
                  <a:lnTo>
                    <a:pt x="807" y="745"/>
                  </a:lnTo>
                  <a:lnTo>
                    <a:pt x="799" y="752"/>
                  </a:lnTo>
                  <a:lnTo>
                    <a:pt x="784" y="760"/>
                  </a:lnTo>
                  <a:lnTo>
                    <a:pt x="776" y="760"/>
                  </a:lnTo>
                  <a:lnTo>
                    <a:pt x="769" y="760"/>
                  </a:lnTo>
                  <a:lnTo>
                    <a:pt x="769" y="752"/>
                  </a:lnTo>
                  <a:lnTo>
                    <a:pt x="761" y="745"/>
                  </a:lnTo>
                  <a:lnTo>
                    <a:pt x="754" y="737"/>
                  </a:lnTo>
                  <a:lnTo>
                    <a:pt x="754" y="722"/>
                  </a:lnTo>
                  <a:lnTo>
                    <a:pt x="754" y="714"/>
                  </a:lnTo>
                  <a:lnTo>
                    <a:pt x="754" y="707"/>
                  </a:lnTo>
                  <a:lnTo>
                    <a:pt x="746" y="699"/>
                  </a:lnTo>
                  <a:lnTo>
                    <a:pt x="738" y="692"/>
                  </a:lnTo>
                  <a:lnTo>
                    <a:pt x="738" y="684"/>
                  </a:lnTo>
                  <a:lnTo>
                    <a:pt x="738" y="676"/>
                  </a:lnTo>
                  <a:lnTo>
                    <a:pt x="746" y="669"/>
                  </a:lnTo>
                  <a:lnTo>
                    <a:pt x="754" y="669"/>
                  </a:lnTo>
                  <a:lnTo>
                    <a:pt x="761" y="661"/>
                  </a:lnTo>
                  <a:lnTo>
                    <a:pt x="769" y="654"/>
                  </a:lnTo>
                  <a:lnTo>
                    <a:pt x="776" y="646"/>
                  </a:lnTo>
                  <a:lnTo>
                    <a:pt x="769" y="638"/>
                  </a:lnTo>
                  <a:lnTo>
                    <a:pt x="769" y="631"/>
                  </a:lnTo>
                  <a:lnTo>
                    <a:pt x="761" y="631"/>
                  </a:lnTo>
                  <a:lnTo>
                    <a:pt x="746" y="631"/>
                  </a:lnTo>
                  <a:lnTo>
                    <a:pt x="746" y="623"/>
                  </a:lnTo>
                  <a:lnTo>
                    <a:pt x="746" y="608"/>
                  </a:lnTo>
                  <a:lnTo>
                    <a:pt x="746" y="600"/>
                  </a:lnTo>
                  <a:lnTo>
                    <a:pt x="746" y="585"/>
                  </a:lnTo>
                  <a:lnTo>
                    <a:pt x="754" y="585"/>
                  </a:lnTo>
                  <a:lnTo>
                    <a:pt x="761" y="585"/>
                  </a:lnTo>
                  <a:lnTo>
                    <a:pt x="776" y="585"/>
                  </a:lnTo>
                  <a:lnTo>
                    <a:pt x="784" y="585"/>
                  </a:lnTo>
                  <a:lnTo>
                    <a:pt x="799" y="578"/>
                  </a:lnTo>
                  <a:lnTo>
                    <a:pt x="807" y="578"/>
                  </a:lnTo>
                  <a:lnTo>
                    <a:pt x="822" y="570"/>
                  </a:lnTo>
                  <a:lnTo>
                    <a:pt x="830" y="555"/>
                  </a:lnTo>
                  <a:lnTo>
                    <a:pt x="837" y="555"/>
                  </a:lnTo>
                  <a:lnTo>
                    <a:pt x="845" y="547"/>
                  </a:lnTo>
                  <a:lnTo>
                    <a:pt x="845" y="540"/>
                  </a:lnTo>
                  <a:lnTo>
                    <a:pt x="860" y="540"/>
                  </a:lnTo>
                  <a:lnTo>
                    <a:pt x="868" y="540"/>
                  </a:lnTo>
                  <a:lnTo>
                    <a:pt x="875" y="532"/>
                  </a:lnTo>
                  <a:lnTo>
                    <a:pt x="875" y="517"/>
                  </a:lnTo>
                  <a:lnTo>
                    <a:pt x="883" y="517"/>
                  </a:lnTo>
                  <a:lnTo>
                    <a:pt x="890" y="509"/>
                  </a:lnTo>
                  <a:lnTo>
                    <a:pt x="890" y="502"/>
                  </a:lnTo>
                  <a:lnTo>
                    <a:pt x="890" y="494"/>
                  </a:lnTo>
                  <a:lnTo>
                    <a:pt x="890" y="487"/>
                  </a:lnTo>
                  <a:lnTo>
                    <a:pt x="890" y="479"/>
                  </a:lnTo>
                  <a:lnTo>
                    <a:pt x="883" y="479"/>
                  </a:lnTo>
                  <a:lnTo>
                    <a:pt x="875" y="479"/>
                  </a:lnTo>
                  <a:lnTo>
                    <a:pt x="868" y="471"/>
                  </a:lnTo>
                  <a:lnTo>
                    <a:pt x="868" y="464"/>
                  </a:lnTo>
                  <a:lnTo>
                    <a:pt x="868" y="456"/>
                  </a:lnTo>
                  <a:lnTo>
                    <a:pt x="875" y="449"/>
                  </a:lnTo>
                  <a:lnTo>
                    <a:pt x="875" y="441"/>
                  </a:lnTo>
                  <a:lnTo>
                    <a:pt x="875" y="433"/>
                  </a:lnTo>
                  <a:lnTo>
                    <a:pt x="875" y="426"/>
                  </a:lnTo>
                  <a:lnTo>
                    <a:pt x="868" y="418"/>
                  </a:lnTo>
                  <a:lnTo>
                    <a:pt x="875" y="418"/>
                  </a:lnTo>
                  <a:lnTo>
                    <a:pt x="875" y="403"/>
                  </a:lnTo>
                  <a:lnTo>
                    <a:pt x="875" y="395"/>
                  </a:lnTo>
                  <a:lnTo>
                    <a:pt x="868" y="388"/>
                  </a:lnTo>
                  <a:lnTo>
                    <a:pt x="852" y="388"/>
                  </a:lnTo>
                  <a:lnTo>
                    <a:pt x="845" y="388"/>
                  </a:lnTo>
                  <a:lnTo>
                    <a:pt x="845" y="403"/>
                  </a:lnTo>
                  <a:lnTo>
                    <a:pt x="837" y="403"/>
                  </a:lnTo>
                  <a:lnTo>
                    <a:pt x="837" y="388"/>
                  </a:lnTo>
                  <a:lnTo>
                    <a:pt x="837" y="380"/>
                  </a:lnTo>
                  <a:lnTo>
                    <a:pt x="822" y="373"/>
                  </a:lnTo>
                  <a:lnTo>
                    <a:pt x="822" y="365"/>
                  </a:lnTo>
                  <a:lnTo>
                    <a:pt x="822" y="357"/>
                  </a:lnTo>
                  <a:lnTo>
                    <a:pt x="807" y="357"/>
                  </a:lnTo>
                  <a:lnTo>
                    <a:pt x="807" y="342"/>
                  </a:lnTo>
                  <a:lnTo>
                    <a:pt x="807" y="335"/>
                  </a:lnTo>
                  <a:lnTo>
                    <a:pt x="814" y="327"/>
                  </a:lnTo>
                  <a:lnTo>
                    <a:pt x="807" y="319"/>
                  </a:lnTo>
                  <a:lnTo>
                    <a:pt x="807" y="312"/>
                  </a:lnTo>
                  <a:lnTo>
                    <a:pt x="799" y="304"/>
                  </a:lnTo>
                  <a:lnTo>
                    <a:pt x="799" y="297"/>
                  </a:lnTo>
                  <a:lnTo>
                    <a:pt x="799" y="289"/>
                  </a:lnTo>
                  <a:lnTo>
                    <a:pt x="799" y="281"/>
                  </a:lnTo>
                  <a:lnTo>
                    <a:pt x="792" y="281"/>
                  </a:lnTo>
                  <a:lnTo>
                    <a:pt x="784" y="274"/>
                  </a:lnTo>
                  <a:lnTo>
                    <a:pt x="784" y="266"/>
                  </a:lnTo>
                  <a:lnTo>
                    <a:pt x="784" y="259"/>
                  </a:lnTo>
                  <a:lnTo>
                    <a:pt x="792" y="251"/>
                  </a:lnTo>
                  <a:lnTo>
                    <a:pt x="799" y="251"/>
                  </a:lnTo>
                  <a:lnTo>
                    <a:pt x="799" y="243"/>
                  </a:lnTo>
                  <a:lnTo>
                    <a:pt x="792" y="236"/>
                  </a:lnTo>
                  <a:lnTo>
                    <a:pt x="784" y="228"/>
                  </a:lnTo>
                  <a:lnTo>
                    <a:pt x="784" y="221"/>
                  </a:lnTo>
                  <a:lnTo>
                    <a:pt x="776" y="221"/>
                  </a:lnTo>
                  <a:lnTo>
                    <a:pt x="761" y="221"/>
                  </a:lnTo>
                  <a:lnTo>
                    <a:pt x="769" y="213"/>
                  </a:lnTo>
                  <a:lnTo>
                    <a:pt x="769" y="198"/>
                  </a:lnTo>
                  <a:lnTo>
                    <a:pt x="776" y="190"/>
                  </a:lnTo>
                  <a:lnTo>
                    <a:pt x="784" y="183"/>
                  </a:lnTo>
                  <a:lnTo>
                    <a:pt x="784" y="175"/>
                  </a:lnTo>
                  <a:lnTo>
                    <a:pt x="784" y="167"/>
                  </a:lnTo>
                  <a:lnTo>
                    <a:pt x="776" y="160"/>
                  </a:lnTo>
                  <a:lnTo>
                    <a:pt x="776" y="152"/>
                  </a:lnTo>
                  <a:lnTo>
                    <a:pt x="776" y="145"/>
                  </a:lnTo>
                  <a:lnTo>
                    <a:pt x="776" y="137"/>
                  </a:lnTo>
                  <a:lnTo>
                    <a:pt x="769" y="122"/>
                  </a:lnTo>
                  <a:lnTo>
                    <a:pt x="769" y="114"/>
                  </a:lnTo>
                  <a:lnTo>
                    <a:pt x="761" y="114"/>
                  </a:lnTo>
                  <a:lnTo>
                    <a:pt x="754" y="114"/>
                  </a:lnTo>
                  <a:lnTo>
                    <a:pt x="746" y="122"/>
                  </a:lnTo>
                  <a:lnTo>
                    <a:pt x="746" y="107"/>
                  </a:lnTo>
                  <a:lnTo>
                    <a:pt x="738" y="107"/>
                  </a:lnTo>
                  <a:lnTo>
                    <a:pt x="738" y="114"/>
                  </a:lnTo>
                  <a:lnTo>
                    <a:pt x="731" y="122"/>
                  </a:lnTo>
                  <a:lnTo>
                    <a:pt x="723" y="122"/>
                  </a:lnTo>
                  <a:lnTo>
                    <a:pt x="723" y="129"/>
                  </a:lnTo>
                  <a:lnTo>
                    <a:pt x="715" y="129"/>
                  </a:lnTo>
                  <a:lnTo>
                    <a:pt x="708" y="122"/>
                  </a:lnTo>
                  <a:lnTo>
                    <a:pt x="700" y="129"/>
                  </a:lnTo>
                  <a:lnTo>
                    <a:pt x="693" y="129"/>
                  </a:lnTo>
                  <a:lnTo>
                    <a:pt x="693" y="122"/>
                  </a:lnTo>
                  <a:lnTo>
                    <a:pt x="685" y="107"/>
                  </a:lnTo>
                  <a:lnTo>
                    <a:pt x="685" y="91"/>
                  </a:lnTo>
                  <a:lnTo>
                    <a:pt x="685" y="84"/>
                  </a:lnTo>
                  <a:lnTo>
                    <a:pt x="662" y="84"/>
                  </a:lnTo>
                  <a:lnTo>
                    <a:pt x="662" y="76"/>
                  </a:lnTo>
                  <a:lnTo>
                    <a:pt x="647" y="69"/>
                  </a:lnTo>
                  <a:lnTo>
                    <a:pt x="647" y="46"/>
                  </a:lnTo>
                  <a:lnTo>
                    <a:pt x="632" y="31"/>
                  </a:lnTo>
                  <a:lnTo>
                    <a:pt x="601" y="8"/>
                  </a:lnTo>
                  <a:lnTo>
                    <a:pt x="563" y="8"/>
                  </a:lnTo>
                  <a:lnTo>
                    <a:pt x="548" y="0"/>
                  </a:lnTo>
                  <a:lnTo>
                    <a:pt x="541" y="8"/>
                  </a:lnTo>
                  <a:lnTo>
                    <a:pt x="541" y="15"/>
                  </a:lnTo>
                  <a:lnTo>
                    <a:pt x="525" y="15"/>
                  </a:lnTo>
                  <a:lnTo>
                    <a:pt x="510" y="15"/>
                  </a:lnTo>
                  <a:lnTo>
                    <a:pt x="502" y="8"/>
                  </a:lnTo>
                  <a:lnTo>
                    <a:pt x="495" y="8"/>
                  </a:lnTo>
                  <a:lnTo>
                    <a:pt x="472" y="15"/>
                  </a:lnTo>
                  <a:lnTo>
                    <a:pt x="464" y="23"/>
                  </a:lnTo>
                  <a:lnTo>
                    <a:pt x="449" y="23"/>
                  </a:lnTo>
                  <a:lnTo>
                    <a:pt x="442" y="23"/>
                  </a:lnTo>
                  <a:lnTo>
                    <a:pt x="426" y="15"/>
                  </a:lnTo>
                  <a:lnTo>
                    <a:pt x="434" y="31"/>
                  </a:lnTo>
                  <a:lnTo>
                    <a:pt x="419" y="38"/>
                  </a:lnTo>
                  <a:lnTo>
                    <a:pt x="411" y="46"/>
                  </a:lnTo>
                  <a:lnTo>
                    <a:pt x="411" y="53"/>
                  </a:lnTo>
                  <a:lnTo>
                    <a:pt x="396" y="61"/>
                  </a:lnTo>
                  <a:lnTo>
                    <a:pt x="388" y="69"/>
                  </a:lnTo>
                  <a:lnTo>
                    <a:pt x="381" y="69"/>
                  </a:lnTo>
                  <a:lnTo>
                    <a:pt x="350" y="69"/>
                  </a:lnTo>
                  <a:lnTo>
                    <a:pt x="350" y="76"/>
                  </a:lnTo>
                  <a:lnTo>
                    <a:pt x="343" y="61"/>
                  </a:lnTo>
                  <a:lnTo>
                    <a:pt x="343" y="53"/>
                  </a:lnTo>
                  <a:lnTo>
                    <a:pt x="350" y="46"/>
                  </a:lnTo>
                  <a:lnTo>
                    <a:pt x="350" y="38"/>
                  </a:lnTo>
                  <a:lnTo>
                    <a:pt x="358" y="38"/>
                  </a:lnTo>
                  <a:lnTo>
                    <a:pt x="350" y="31"/>
                  </a:lnTo>
                  <a:lnTo>
                    <a:pt x="343" y="23"/>
                  </a:lnTo>
                  <a:lnTo>
                    <a:pt x="335" y="23"/>
                  </a:lnTo>
                  <a:lnTo>
                    <a:pt x="328" y="31"/>
                  </a:lnTo>
                  <a:lnTo>
                    <a:pt x="328" y="38"/>
                  </a:lnTo>
                  <a:lnTo>
                    <a:pt x="328" y="46"/>
                  </a:lnTo>
                  <a:lnTo>
                    <a:pt x="328" y="61"/>
                  </a:lnTo>
                  <a:lnTo>
                    <a:pt x="320" y="61"/>
                  </a:lnTo>
                  <a:lnTo>
                    <a:pt x="312" y="61"/>
                  </a:lnTo>
                  <a:lnTo>
                    <a:pt x="297" y="61"/>
                  </a:lnTo>
                  <a:lnTo>
                    <a:pt x="289" y="69"/>
                  </a:lnTo>
                  <a:lnTo>
                    <a:pt x="274" y="76"/>
                  </a:lnTo>
                  <a:lnTo>
                    <a:pt x="267" y="84"/>
                  </a:lnTo>
                  <a:lnTo>
                    <a:pt x="259" y="91"/>
                  </a:lnTo>
                  <a:lnTo>
                    <a:pt x="251" y="99"/>
                  </a:lnTo>
                  <a:lnTo>
                    <a:pt x="236" y="91"/>
                  </a:lnTo>
                  <a:lnTo>
                    <a:pt x="229" y="84"/>
                  </a:lnTo>
                  <a:lnTo>
                    <a:pt x="221" y="84"/>
                  </a:lnTo>
                  <a:lnTo>
                    <a:pt x="213" y="84"/>
                  </a:lnTo>
                  <a:lnTo>
                    <a:pt x="206" y="76"/>
                  </a:lnTo>
                  <a:lnTo>
                    <a:pt x="206" y="69"/>
                  </a:lnTo>
                  <a:lnTo>
                    <a:pt x="221" y="61"/>
                  </a:lnTo>
                  <a:lnTo>
                    <a:pt x="213" y="46"/>
                  </a:lnTo>
                  <a:lnTo>
                    <a:pt x="198" y="38"/>
                  </a:lnTo>
                  <a:lnTo>
                    <a:pt x="183" y="38"/>
                  </a:lnTo>
                  <a:lnTo>
                    <a:pt x="175" y="38"/>
                  </a:lnTo>
                  <a:lnTo>
                    <a:pt x="160" y="46"/>
                  </a:lnTo>
                  <a:lnTo>
                    <a:pt x="160" y="61"/>
                  </a:lnTo>
                  <a:lnTo>
                    <a:pt x="168" y="69"/>
                  </a:lnTo>
                  <a:lnTo>
                    <a:pt x="175" y="76"/>
                  </a:lnTo>
                  <a:lnTo>
                    <a:pt x="168" y="84"/>
                  </a:lnTo>
                  <a:lnTo>
                    <a:pt x="168" y="91"/>
                  </a:lnTo>
                  <a:lnTo>
                    <a:pt x="160" y="91"/>
                  </a:lnTo>
                  <a:lnTo>
                    <a:pt x="160" y="107"/>
                  </a:lnTo>
                  <a:lnTo>
                    <a:pt x="160" y="114"/>
                  </a:lnTo>
                  <a:lnTo>
                    <a:pt x="153" y="122"/>
                  </a:lnTo>
                  <a:lnTo>
                    <a:pt x="153" y="129"/>
                  </a:lnTo>
                  <a:lnTo>
                    <a:pt x="153" y="137"/>
                  </a:lnTo>
                  <a:lnTo>
                    <a:pt x="153" y="145"/>
                  </a:lnTo>
                  <a:lnTo>
                    <a:pt x="153" y="160"/>
                  </a:lnTo>
                  <a:lnTo>
                    <a:pt x="153" y="167"/>
                  </a:lnTo>
                  <a:lnTo>
                    <a:pt x="153" y="175"/>
                  </a:lnTo>
                  <a:lnTo>
                    <a:pt x="153" y="183"/>
                  </a:lnTo>
                  <a:lnTo>
                    <a:pt x="145" y="190"/>
                  </a:lnTo>
                  <a:lnTo>
                    <a:pt x="168" y="205"/>
                  </a:lnTo>
                  <a:lnTo>
                    <a:pt x="183" y="213"/>
                  </a:lnTo>
                  <a:lnTo>
                    <a:pt x="175" y="221"/>
                  </a:lnTo>
                  <a:lnTo>
                    <a:pt x="168" y="236"/>
                  </a:lnTo>
                  <a:lnTo>
                    <a:pt x="175" y="236"/>
                  </a:lnTo>
                  <a:lnTo>
                    <a:pt x="183" y="243"/>
                  </a:lnTo>
                  <a:lnTo>
                    <a:pt x="183" y="259"/>
                  </a:lnTo>
                  <a:lnTo>
                    <a:pt x="175" y="266"/>
                  </a:lnTo>
                  <a:lnTo>
                    <a:pt x="168" y="266"/>
                  </a:lnTo>
                  <a:lnTo>
                    <a:pt x="160" y="274"/>
                  </a:lnTo>
                  <a:lnTo>
                    <a:pt x="168" y="281"/>
                  </a:lnTo>
                  <a:lnTo>
                    <a:pt x="153" y="289"/>
                  </a:lnTo>
                  <a:lnTo>
                    <a:pt x="145" y="289"/>
                  </a:lnTo>
                  <a:lnTo>
                    <a:pt x="137" y="297"/>
                  </a:lnTo>
                  <a:lnTo>
                    <a:pt x="137" y="304"/>
                  </a:lnTo>
                  <a:lnTo>
                    <a:pt x="145" y="304"/>
                  </a:lnTo>
                  <a:lnTo>
                    <a:pt x="153" y="312"/>
                  </a:lnTo>
                  <a:lnTo>
                    <a:pt x="160" y="319"/>
                  </a:lnTo>
                  <a:lnTo>
                    <a:pt x="160" y="327"/>
                  </a:lnTo>
                  <a:lnTo>
                    <a:pt x="168" y="327"/>
                  </a:lnTo>
                  <a:lnTo>
                    <a:pt x="168" y="373"/>
                  </a:lnTo>
                  <a:lnTo>
                    <a:pt x="191" y="373"/>
                  </a:lnTo>
                  <a:lnTo>
                    <a:pt x="198" y="380"/>
                  </a:lnTo>
                  <a:lnTo>
                    <a:pt x="198" y="395"/>
                  </a:lnTo>
                  <a:lnTo>
                    <a:pt x="206" y="403"/>
                  </a:lnTo>
                  <a:lnTo>
                    <a:pt x="213" y="411"/>
                  </a:lnTo>
                  <a:lnTo>
                    <a:pt x="221" y="411"/>
                  </a:lnTo>
                  <a:lnTo>
                    <a:pt x="229" y="418"/>
                  </a:lnTo>
                  <a:lnTo>
                    <a:pt x="229" y="426"/>
                  </a:lnTo>
                  <a:lnTo>
                    <a:pt x="221" y="441"/>
                  </a:lnTo>
                  <a:lnTo>
                    <a:pt x="213" y="441"/>
                  </a:lnTo>
                  <a:lnTo>
                    <a:pt x="213" y="456"/>
                  </a:lnTo>
                  <a:lnTo>
                    <a:pt x="221" y="471"/>
                  </a:lnTo>
                  <a:lnTo>
                    <a:pt x="229" y="487"/>
                  </a:lnTo>
                  <a:lnTo>
                    <a:pt x="229" y="502"/>
                  </a:lnTo>
                  <a:lnTo>
                    <a:pt x="221" y="517"/>
                  </a:lnTo>
                  <a:lnTo>
                    <a:pt x="213" y="532"/>
                  </a:lnTo>
                  <a:lnTo>
                    <a:pt x="221" y="532"/>
                  </a:lnTo>
                  <a:lnTo>
                    <a:pt x="229" y="540"/>
                  </a:lnTo>
                  <a:lnTo>
                    <a:pt x="236" y="532"/>
                  </a:lnTo>
                  <a:lnTo>
                    <a:pt x="244" y="532"/>
                  </a:lnTo>
                  <a:lnTo>
                    <a:pt x="251" y="525"/>
                  </a:lnTo>
                  <a:lnTo>
                    <a:pt x="259" y="532"/>
                  </a:lnTo>
                  <a:lnTo>
                    <a:pt x="259" y="540"/>
                  </a:lnTo>
                  <a:lnTo>
                    <a:pt x="259" y="547"/>
                  </a:lnTo>
                  <a:lnTo>
                    <a:pt x="251" y="555"/>
                  </a:lnTo>
                  <a:lnTo>
                    <a:pt x="244" y="562"/>
                  </a:lnTo>
                  <a:lnTo>
                    <a:pt x="236" y="570"/>
                  </a:lnTo>
                  <a:lnTo>
                    <a:pt x="221" y="600"/>
                  </a:lnTo>
                  <a:lnTo>
                    <a:pt x="213" y="608"/>
                  </a:lnTo>
                  <a:lnTo>
                    <a:pt x="198" y="608"/>
                  </a:lnTo>
                  <a:lnTo>
                    <a:pt x="183" y="608"/>
                  </a:lnTo>
                  <a:lnTo>
                    <a:pt x="175" y="608"/>
                  </a:lnTo>
                  <a:lnTo>
                    <a:pt x="160" y="608"/>
                  </a:lnTo>
                  <a:lnTo>
                    <a:pt x="145" y="600"/>
                  </a:lnTo>
                  <a:lnTo>
                    <a:pt x="137" y="600"/>
                  </a:lnTo>
                  <a:lnTo>
                    <a:pt x="122" y="608"/>
                  </a:lnTo>
                  <a:lnTo>
                    <a:pt x="107" y="608"/>
                  </a:lnTo>
                  <a:lnTo>
                    <a:pt x="99" y="616"/>
                  </a:lnTo>
                  <a:lnTo>
                    <a:pt x="92" y="623"/>
                  </a:lnTo>
                  <a:lnTo>
                    <a:pt x="84" y="623"/>
                  </a:lnTo>
                  <a:lnTo>
                    <a:pt x="69" y="631"/>
                  </a:lnTo>
                  <a:lnTo>
                    <a:pt x="61" y="638"/>
                  </a:lnTo>
                  <a:lnTo>
                    <a:pt x="54" y="646"/>
                  </a:lnTo>
                  <a:lnTo>
                    <a:pt x="54" y="661"/>
                  </a:lnTo>
                  <a:lnTo>
                    <a:pt x="46" y="669"/>
                  </a:lnTo>
                  <a:lnTo>
                    <a:pt x="31" y="676"/>
                  </a:lnTo>
                  <a:lnTo>
                    <a:pt x="38" y="684"/>
                  </a:lnTo>
                  <a:lnTo>
                    <a:pt x="46" y="699"/>
                  </a:lnTo>
                  <a:lnTo>
                    <a:pt x="54" y="707"/>
                  </a:lnTo>
                  <a:lnTo>
                    <a:pt x="46" y="714"/>
                  </a:lnTo>
                  <a:lnTo>
                    <a:pt x="46" y="730"/>
                  </a:lnTo>
                  <a:lnTo>
                    <a:pt x="46" y="745"/>
                  </a:lnTo>
                  <a:lnTo>
                    <a:pt x="38" y="745"/>
                  </a:lnTo>
                  <a:lnTo>
                    <a:pt x="16" y="745"/>
                  </a:lnTo>
                  <a:lnTo>
                    <a:pt x="8" y="752"/>
                  </a:lnTo>
                  <a:lnTo>
                    <a:pt x="0" y="760"/>
                  </a:lnTo>
                  <a:lnTo>
                    <a:pt x="8" y="775"/>
                  </a:lnTo>
                  <a:lnTo>
                    <a:pt x="8" y="783"/>
                  </a:lnTo>
                  <a:lnTo>
                    <a:pt x="16" y="798"/>
                  </a:lnTo>
                  <a:lnTo>
                    <a:pt x="23" y="806"/>
                  </a:lnTo>
                  <a:lnTo>
                    <a:pt x="31" y="806"/>
                  </a:lnTo>
                  <a:lnTo>
                    <a:pt x="46" y="806"/>
                  </a:lnTo>
                  <a:lnTo>
                    <a:pt x="54" y="798"/>
                  </a:lnTo>
                  <a:lnTo>
                    <a:pt x="69" y="806"/>
                  </a:lnTo>
                  <a:lnTo>
                    <a:pt x="76" y="806"/>
                  </a:lnTo>
                  <a:lnTo>
                    <a:pt x="84" y="806"/>
                  </a:lnTo>
                  <a:lnTo>
                    <a:pt x="92" y="806"/>
                  </a:lnTo>
                  <a:lnTo>
                    <a:pt x="99" y="798"/>
                  </a:lnTo>
                  <a:lnTo>
                    <a:pt x="107" y="798"/>
                  </a:lnTo>
                  <a:lnTo>
                    <a:pt x="114" y="798"/>
                  </a:lnTo>
                  <a:lnTo>
                    <a:pt x="122" y="806"/>
                  </a:lnTo>
                  <a:lnTo>
                    <a:pt x="122" y="813"/>
                  </a:lnTo>
                  <a:lnTo>
                    <a:pt x="114" y="821"/>
                  </a:lnTo>
                  <a:lnTo>
                    <a:pt x="114" y="828"/>
                  </a:lnTo>
                  <a:lnTo>
                    <a:pt x="122" y="844"/>
                  </a:lnTo>
                  <a:lnTo>
                    <a:pt x="122" y="851"/>
                  </a:lnTo>
                  <a:lnTo>
                    <a:pt x="122" y="859"/>
                  </a:lnTo>
                  <a:lnTo>
                    <a:pt x="122" y="866"/>
                  </a:lnTo>
                  <a:lnTo>
                    <a:pt x="130" y="874"/>
                  </a:lnTo>
                  <a:lnTo>
                    <a:pt x="145" y="874"/>
                  </a:lnTo>
                  <a:lnTo>
                    <a:pt x="160" y="874"/>
                  </a:lnTo>
                  <a:lnTo>
                    <a:pt x="175" y="874"/>
                  </a:lnTo>
                  <a:lnTo>
                    <a:pt x="191" y="874"/>
                  </a:lnTo>
                  <a:lnTo>
                    <a:pt x="198" y="874"/>
                  </a:lnTo>
                  <a:lnTo>
                    <a:pt x="206" y="882"/>
                  </a:lnTo>
                  <a:lnTo>
                    <a:pt x="213" y="874"/>
                  </a:lnTo>
                  <a:lnTo>
                    <a:pt x="236" y="874"/>
                  </a:lnTo>
                  <a:lnTo>
                    <a:pt x="244" y="882"/>
                  </a:lnTo>
                  <a:lnTo>
                    <a:pt x="251" y="889"/>
                  </a:lnTo>
                  <a:lnTo>
                    <a:pt x="274" y="889"/>
                  </a:lnTo>
                  <a:lnTo>
                    <a:pt x="289" y="882"/>
                  </a:lnTo>
                  <a:lnTo>
                    <a:pt x="297" y="874"/>
                  </a:lnTo>
                  <a:lnTo>
                    <a:pt x="305" y="874"/>
                  </a:lnTo>
                  <a:lnTo>
                    <a:pt x="320" y="874"/>
                  </a:lnTo>
                  <a:lnTo>
                    <a:pt x="328" y="866"/>
                  </a:lnTo>
                  <a:lnTo>
                    <a:pt x="335" y="866"/>
                  </a:lnTo>
                  <a:lnTo>
                    <a:pt x="343" y="866"/>
                  </a:lnTo>
                  <a:lnTo>
                    <a:pt x="350" y="866"/>
                  </a:lnTo>
                  <a:lnTo>
                    <a:pt x="350" y="874"/>
                  </a:lnTo>
                  <a:lnTo>
                    <a:pt x="343" y="874"/>
                  </a:lnTo>
                  <a:lnTo>
                    <a:pt x="335" y="882"/>
                  </a:lnTo>
                  <a:lnTo>
                    <a:pt x="335" y="889"/>
                  </a:lnTo>
                  <a:lnTo>
                    <a:pt x="343" y="889"/>
                  </a:lnTo>
                  <a:lnTo>
                    <a:pt x="350" y="889"/>
                  </a:lnTo>
                  <a:lnTo>
                    <a:pt x="358" y="882"/>
                  </a:lnTo>
                  <a:lnTo>
                    <a:pt x="366" y="874"/>
                  </a:lnTo>
                  <a:lnTo>
                    <a:pt x="366" y="866"/>
                  </a:lnTo>
                  <a:lnTo>
                    <a:pt x="366" y="851"/>
                  </a:lnTo>
                  <a:lnTo>
                    <a:pt x="358" y="844"/>
                  </a:lnTo>
                  <a:lnTo>
                    <a:pt x="358" y="836"/>
                  </a:lnTo>
                  <a:lnTo>
                    <a:pt x="366" y="828"/>
                  </a:lnTo>
                  <a:lnTo>
                    <a:pt x="373" y="828"/>
                  </a:lnTo>
                  <a:lnTo>
                    <a:pt x="381" y="828"/>
                  </a:lnTo>
                  <a:lnTo>
                    <a:pt x="381" y="844"/>
                  </a:lnTo>
                  <a:lnTo>
                    <a:pt x="388" y="851"/>
                  </a:lnTo>
                  <a:lnTo>
                    <a:pt x="388" y="859"/>
                  </a:lnTo>
                  <a:lnTo>
                    <a:pt x="381" y="866"/>
                  </a:lnTo>
                  <a:lnTo>
                    <a:pt x="381" y="874"/>
                  </a:lnTo>
                  <a:lnTo>
                    <a:pt x="381" y="889"/>
                  </a:lnTo>
                  <a:lnTo>
                    <a:pt x="381" y="904"/>
                  </a:lnTo>
                  <a:lnTo>
                    <a:pt x="388" y="912"/>
                  </a:lnTo>
                  <a:lnTo>
                    <a:pt x="396" y="920"/>
                  </a:lnTo>
                  <a:lnTo>
                    <a:pt x="404" y="935"/>
                  </a:lnTo>
                  <a:lnTo>
                    <a:pt x="404" y="950"/>
                  </a:lnTo>
                  <a:lnTo>
                    <a:pt x="419" y="950"/>
                  </a:lnTo>
                  <a:lnTo>
                    <a:pt x="434" y="958"/>
                  </a:lnTo>
                  <a:lnTo>
                    <a:pt x="442" y="958"/>
                  </a:lnTo>
                  <a:lnTo>
                    <a:pt x="449" y="950"/>
                  </a:lnTo>
                  <a:lnTo>
                    <a:pt x="457" y="942"/>
                  </a:lnTo>
                  <a:lnTo>
                    <a:pt x="464" y="927"/>
                  </a:lnTo>
                  <a:lnTo>
                    <a:pt x="472" y="920"/>
                  </a:lnTo>
                  <a:lnTo>
                    <a:pt x="480" y="912"/>
                  </a:lnTo>
                  <a:lnTo>
                    <a:pt x="487" y="912"/>
                  </a:lnTo>
                  <a:lnTo>
                    <a:pt x="487" y="920"/>
                  </a:lnTo>
                  <a:lnTo>
                    <a:pt x="472" y="935"/>
                  </a:lnTo>
                  <a:lnTo>
                    <a:pt x="464" y="950"/>
                  </a:lnTo>
                  <a:lnTo>
                    <a:pt x="449" y="973"/>
                  </a:lnTo>
                  <a:lnTo>
                    <a:pt x="442" y="988"/>
                  </a:lnTo>
                  <a:lnTo>
                    <a:pt x="457" y="988"/>
                  </a:lnTo>
                  <a:lnTo>
                    <a:pt x="457" y="996"/>
                  </a:lnTo>
                  <a:lnTo>
                    <a:pt x="457" y="1003"/>
                  </a:lnTo>
                  <a:lnTo>
                    <a:pt x="472" y="1018"/>
                  </a:lnTo>
                  <a:lnTo>
                    <a:pt x="480" y="1026"/>
                  </a:lnTo>
                  <a:lnTo>
                    <a:pt x="487" y="1034"/>
                  </a:lnTo>
                  <a:lnTo>
                    <a:pt x="495" y="1034"/>
                  </a:lnTo>
                  <a:lnTo>
                    <a:pt x="495" y="1049"/>
                  </a:lnTo>
                  <a:lnTo>
                    <a:pt x="510" y="1041"/>
                  </a:lnTo>
                  <a:lnTo>
                    <a:pt x="518" y="1041"/>
                  </a:lnTo>
                  <a:lnTo>
                    <a:pt x="533" y="1041"/>
                  </a:lnTo>
                  <a:lnTo>
                    <a:pt x="548" y="1041"/>
                  </a:lnTo>
                  <a:lnTo>
                    <a:pt x="556" y="1034"/>
                  </a:lnTo>
                  <a:lnTo>
                    <a:pt x="571" y="1034"/>
                  </a:lnTo>
                  <a:lnTo>
                    <a:pt x="579" y="1026"/>
                  </a:lnTo>
                  <a:lnTo>
                    <a:pt x="586" y="1018"/>
                  </a:lnTo>
                  <a:lnTo>
                    <a:pt x="594" y="1003"/>
                  </a:lnTo>
                  <a:lnTo>
                    <a:pt x="601" y="988"/>
                  </a:lnTo>
                  <a:lnTo>
                    <a:pt x="609" y="973"/>
                  </a:lnTo>
                  <a:lnTo>
                    <a:pt x="617" y="965"/>
                  </a:lnTo>
                  <a:lnTo>
                    <a:pt x="632" y="958"/>
                  </a:lnTo>
                  <a:lnTo>
                    <a:pt x="647" y="950"/>
                  </a:lnTo>
                  <a:lnTo>
                    <a:pt x="655" y="950"/>
                  </a:lnTo>
                  <a:lnTo>
                    <a:pt x="670" y="935"/>
                  </a:lnTo>
                  <a:lnTo>
                    <a:pt x="677" y="927"/>
                  </a:lnTo>
                  <a:lnTo>
                    <a:pt x="677" y="920"/>
                  </a:lnTo>
                  <a:lnTo>
                    <a:pt x="677" y="912"/>
                  </a:lnTo>
                  <a:lnTo>
                    <a:pt x="677" y="897"/>
                  </a:lnTo>
                  <a:lnTo>
                    <a:pt x="700" y="897"/>
                  </a:lnTo>
                  <a:lnTo>
                    <a:pt x="700" y="889"/>
                  </a:lnTo>
                  <a:lnTo>
                    <a:pt x="708" y="882"/>
                  </a:lnTo>
                  <a:lnTo>
                    <a:pt x="715" y="882"/>
                  </a:lnTo>
                  <a:lnTo>
                    <a:pt x="723" y="874"/>
                  </a:lnTo>
                  <a:lnTo>
                    <a:pt x="731" y="874"/>
                  </a:lnTo>
                  <a:lnTo>
                    <a:pt x="731" y="866"/>
                  </a:lnTo>
                  <a:lnTo>
                    <a:pt x="746" y="866"/>
                  </a:lnTo>
                  <a:lnTo>
                    <a:pt x="761" y="866"/>
                  </a:lnTo>
                  <a:lnTo>
                    <a:pt x="769" y="866"/>
                  </a:lnTo>
                  <a:lnTo>
                    <a:pt x="784" y="859"/>
                  </a:lnTo>
                  <a:lnTo>
                    <a:pt x="799" y="851"/>
                  </a:lnTo>
                  <a:lnTo>
                    <a:pt x="799" y="844"/>
                  </a:lnTo>
                  <a:lnTo>
                    <a:pt x="807" y="836"/>
                  </a:lnTo>
                  <a:lnTo>
                    <a:pt x="807" y="828"/>
                  </a:lnTo>
                  <a:lnTo>
                    <a:pt x="814" y="821"/>
                  </a:lnTo>
                  <a:lnTo>
                    <a:pt x="822" y="813"/>
                  </a:lnTo>
                  <a:lnTo>
                    <a:pt x="830" y="813"/>
                  </a:lnTo>
                  <a:lnTo>
                    <a:pt x="837" y="813"/>
                  </a:lnTo>
                  <a:lnTo>
                    <a:pt x="837" y="821"/>
                  </a:lnTo>
                  <a:lnTo>
                    <a:pt x="845" y="828"/>
                  </a:lnTo>
                  <a:lnTo>
                    <a:pt x="860" y="828"/>
                  </a:lnTo>
                  <a:lnTo>
                    <a:pt x="868" y="836"/>
                  </a:lnTo>
                  <a:lnTo>
                    <a:pt x="875" y="82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pPr defTabSz="744538"/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8" name="Freeform 1253"/>
            <p:cNvSpPr>
              <a:spLocks/>
            </p:cNvSpPr>
            <p:nvPr/>
          </p:nvSpPr>
          <p:spPr bwMode="auto">
            <a:xfrm>
              <a:off x="3450171" y="3512397"/>
              <a:ext cx="495866" cy="728539"/>
            </a:xfrm>
            <a:custGeom>
              <a:avLst/>
              <a:gdLst>
                <a:gd name="T0" fmla="*/ 2147483647 w 699"/>
                <a:gd name="T1" fmla="*/ 2147483647 h 805"/>
                <a:gd name="T2" fmla="*/ 2147483647 w 699"/>
                <a:gd name="T3" fmla="*/ 2147483647 h 805"/>
                <a:gd name="T4" fmla="*/ 2147483647 w 699"/>
                <a:gd name="T5" fmla="*/ 2147483647 h 805"/>
                <a:gd name="T6" fmla="*/ 2147483647 w 699"/>
                <a:gd name="T7" fmla="*/ 2147483647 h 805"/>
                <a:gd name="T8" fmla="*/ 2147483647 w 699"/>
                <a:gd name="T9" fmla="*/ 2147483647 h 805"/>
                <a:gd name="T10" fmla="*/ 2147483647 w 699"/>
                <a:gd name="T11" fmla="*/ 2147483647 h 805"/>
                <a:gd name="T12" fmla="*/ 2147483647 w 699"/>
                <a:gd name="T13" fmla="*/ 2147483647 h 805"/>
                <a:gd name="T14" fmla="*/ 2147483647 w 699"/>
                <a:gd name="T15" fmla="*/ 2147483647 h 805"/>
                <a:gd name="T16" fmla="*/ 2147483647 w 699"/>
                <a:gd name="T17" fmla="*/ 2147483647 h 805"/>
                <a:gd name="T18" fmla="*/ 2147483647 w 699"/>
                <a:gd name="T19" fmla="*/ 2147483647 h 805"/>
                <a:gd name="T20" fmla="*/ 2147483647 w 699"/>
                <a:gd name="T21" fmla="*/ 2147483647 h 805"/>
                <a:gd name="T22" fmla="*/ 2147483647 w 699"/>
                <a:gd name="T23" fmla="*/ 2147483647 h 805"/>
                <a:gd name="T24" fmla="*/ 2147483647 w 699"/>
                <a:gd name="T25" fmla="*/ 2147483647 h 805"/>
                <a:gd name="T26" fmla="*/ 2147483647 w 699"/>
                <a:gd name="T27" fmla="*/ 2147483647 h 805"/>
                <a:gd name="T28" fmla="*/ 2147483647 w 699"/>
                <a:gd name="T29" fmla="*/ 2147483647 h 805"/>
                <a:gd name="T30" fmla="*/ 2147483647 w 699"/>
                <a:gd name="T31" fmla="*/ 2147483647 h 805"/>
                <a:gd name="T32" fmla="*/ 2147483647 w 699"/>
                <a:gd name="T33" fmla="*/ 2147483647 h 805"/>
                <a:gd name="T34" fmla="*/ 2147483647 w 699"/>
                <a:gd name="T35" fmla="*/ 2147483647 h 805"/>
                <a:gd name="T36" fmla="*/ 2147483647 w 699"/>
                <a:gd name="T37" fmla="*/ 2147483647 h 805"/>
                <a:gd name="T38" fmla="*/ 2147483647 w 699"/>
                <a:gd name="T39" fmla="*/ 2147483647 h 805"/>
                <a:gd name="T40" fmla="*/ 2147483647 w 699"/>
                <a:gd name="T41" fmla="*/ 0 h 805"/>
                <a:gd name="T42" fmla="*/ 2147483647 w 699"/>
                <a:gd name="T43" fmla="*/ 2147483647 h 805"/>
                <a:gd name="T44" fmla="*/ 2147483647 w 699"/>
                <a:gd name="T45" fmla="*/ 0 h 805"/>
                <a:gd name="T46" fmla="*/ 2147483647 w 699"/>
                <a:gd name="T47" fmla="*/ 2147483647 h 805"/>
                <a:gd name="T48" fmla="*/ 2147483647 w 699"/>
                <a:gd name="T49" fmla="*/ 2147483647 h 805"/>
                <a:gd name="T50" fmla="*/ 2147483647 w 699"/>
                <a:gd name="T51" fmla="*/ 2147483647 h 805"/>
                <a:gd name="T52" fmla="*/ 2147483647 w 699"/>
                <a:gd name="T53" fmla="*/ 2147483647 h 805"/>
                <a:gd name="T54" fmla="*/ 2147483647 w 699"/>
                <a:gd name="T55" fmla="*/ 2147483647 h 805"/>
                <a:gd name="T56" fmla="*/ 2147483647 w 699"/>
                <a:gd name="T57" fmla="*/ 2147483647 h 805"/>
                <a:gd name="T58" fmla="*/ 2147483647 w 699"/>
                <a:gd name="T59" fmla="*/ 2147483647 h 805"/>
                <a:gd name="T60" fmla="*/ 2147483647 w 699"/>
                <a:gd name="T61" fmla="*/ 2147483647 h 805"/>
                <a:gd name="T62" fmla="*/ 2147483647 w 699"/>
                <a:gd name="T63" fmla="*/ 2147483647 h 805"/>
                <a:gd name="T64" fmla="*/ 0 w 699"/>
                <a:gd name="T65" fmla="*/ 2147483647 h 805"/>
                <a:gd name="T66" fmla="*/ 2147483647 w 699"/>
                <a:gd name="T67" fmla="*/ 2147483647 h 805"/>
                <a:gd name="T68" fmla="*/ 2147483647 w 699"/>
                <a:gd name="T69" fmla="*/ 2147483647 h 805"/>
                <a:gd name="T70" fmla="*/ 2147483647 w 699"/>
                <a:gd name="T71" fmla="*/ 2147483647 h 805"/>
                <a:gd name="T72" fmla="*/ 2147483647 w 699"/>
                <a:gd name="T73" fmla="*/ 2147483647 h 805"/>
                <a:gd name="T74" fmla="*/ 2147483647 w 699"/>
                <a:gd name="T75" fmla="*/ 2147483647 h 805"/>
                <a:gd name="T76" fmla="*/ 2147483647 w 699"/>
                <a:gd name="T77" fmla="*/ 2147483647 h 805"/>
                <a:gd name="T78" fmla="*/ 2147483647 w 699"/>
                <a:gd name="T79" fmla="*/ 2147483647 h 805"/>
                <a:gd name="T80" fmla="*/ 2147483647 w 699"/>
                <a:gd name="T81" fmla="*/ 2147483647 h 805"/>
                <a:gd name="T82" fmla="*/ 2147483647 w 699"/>
                <a:gd name="T83" fmla="*/ 2147483647 h 805"/>
                <a:gd name="T84" fmla="*/ 2147483647 w 699"/>
                <a:gd name="T85" fmla="*/ 2147483647 h 805"/>
                <a:gd name="T86" fmla="*/ 2147483647 w 699"/>
                <a:gd name="T87" fmla="*/ 2147483647 h 805"/>
                <a:gd name="T88" fmla="*/ 2147483647 w 699"/>
                <a:gd name="T89" fmla="*/ 2147483647 h 805"/>
                <a:gd name="T90" fmla="*/ 2147483647 w 699"/>
                <a:gd name="T91" fmla="*/ 2147483647 h 805"/>
                <a:gd name="T92" fmla="*/ 2147483647 w 699"/>
                <a:gd name="T93" fmla="*/ 2147483647 h 805"/>
                <a:gd name="T94" fmla="*/ 2147483647 w 699"/>
                <a:gd name="T95" fmla="*/ 2147483647 h 805"/>
                <a:gd name="T96" fmla="*/ 2147483647 w 699"/>
                <a:gd name="T97" fmla="*/ 2147483647 h 805"/>
                <a:gd name="T98" fmla="*/ 2147483647 w 699"/>
                <a:gd name="T99" fmla="*/ 2147483647 h 805"/>
                <a:gd name="T100" fmla="*/ 2147483647 w 699"/>
                <a:gd name="T101" fmla="*/ 2147483647 h 805"/>
                <a:gd name="T102" fmla="*/ 2147483647 w 699"/>
                <a:gd name="T103" fmla="*/ 2147483647 h 805"/>
                <a:gd name="T104" fmla="*/ 2147483647 w 699"/>
                <a:gd name="T105" fmla="*/ 2147483647 h 805"/>
                <a:gd name="T106" fmla="*/ 2147483647 w 699"/>
                <a:gd name="T107" fmla="*/ 2147483647 h 805"/>
                <a:gd name="T108" fmla="*/ 2147483647 w 699"/>
                <a:gd name="T109" fmla="*/ 2147483647 h 805"/>
                <a:gd name="T110" fmla="*/ 2147483647 w 699"/>
                <a:gd name="T111" fmla="*/ 2147483647 h 805"/>
                <a:gd name="T112" fmla="*/ 2147483647 w 699"/>
                <a:gd name="T113" fmla="*/ 2147483647 h 805"/>
                <a:gd name="T114" fmla="*/ 2147483647 w 699"/>
                <a:gd name="T115" fmla="*/ 2147483647 h 805"/>
                <a:gd name="T116" fmla="*/ 2147483647 w 699"/>
                <a:gd name="T117" fmla="*/ 2147483647 h 80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99"/>
                <a:gd name="T178" fmla="*/ 0 h 805"/>
                <a:gd name="T179" fmla="*/ 699 w 699"/>
                <a:gd name="T180" fmla="*/ 805 h 80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99" h="805">
                  <a:moveTo>
                    <a:pt x="646" y="729"/>
                  </a:moveTo>
                  <a:lnTo>
                    <a:pt x="639" y="714"/>
                  </a:lnTo>
                  <a:lnTo>
                    <a:pt x="639" y="706"/>
                  </a:lnTo>
                  <a:lnTo>
                    <a:pt x="646" y="706"/>
                  </a:lnTo>
                  <a:lnTo>
                    <a:pt x="661" y="699"/>
                  </a:lnTo>
                  <a:lnTo>
                    <a:pt x="661" y="691"/>
                  </a:lnTo>
                  <a:lnTo>
                    <a:pt x="646" y="691"/>
                  </a:lnTo>
                  <a:lnTo>
                    <a:pt x="639" y="699"/>
                  </a:lnTo>
                  <a:lnTo>
                    <a:pt x="623" y="699"/>
                  </a:lnTo>
                  <a:lnTo>
                    <a:pt x="616" y="706"/>
                  </a:lnTo>
                  <a:lnTo>
                    <a:pt x="608" y="714"/>
                  </a:lnTo>
                  <a:lnTo>
                    <a:pt x="601" y="706"/>
                  </a:lnTo>
                  <a:lnTo>
                    <a:pt x="601" y="699"/>
                  </a:lnTo>
                  <a:lnTo>
                    <a:pt x="608" y="699"/>
                  </a:lnTo>
                  <a:lnTo>
                    <a:pt x="601" y="691"/>
                  </a:lnTo>
                  <a:lnTo>
                    <a:pt x="593" y="683"/>
                  </a:lnTo>
                  <a:lnTo>
                    <a:pt x="578" y="691"/>
                  </a:lnTo>
                  <a:lnTo>
                    <a:pt x="578" y="683"/>
                  </a:lnTo>
                  <a:lnTo>
                    <a:pt x="578" y="676"/>
                  </a:lnTo>
                  <a:lnTo>
                    <a:pt x="578" y="668"/>
                  </a:lnTo>
                  <a:lnTo>
                    <a:pt x="578" y="661"/>
                  </a:lnTo>
                  <a:lnTo>
                    <a:pt x="570" y="661"/>
                  </a:lnTo>
                  <a:lnTo>
                    <a:pt x="570" y="645"/>
                  </a:lnTo>
                  <a:lnTo>
                    <a:pt x="570" y="638"/>
                  </a:lnTo>
                  <a:lnTo>
                    <a:pt x="578" y="630"/>
                  </a:lnTo>
                  <a:lnTo>
                    <a:pt x="585" y="630"/>
                  </a:lnTo>
                  <a:lnTo>
                    <a:pt x="585" y="615"/>
                  </a:lnTo>
                  <a:lnTo>
                    <a:pt x="585" y="607"/>
                  </a:lnTo>
                  <a:lnTo>
                    <a:pt x="585" y="600"/>
                  </a:lnTo>
                  <a:lnTo>
                    <a:pt x="578" y="592"/>
                  </a:lnTo>
                  <a:lnTo>
                    <a:pt x="585" y="585"/>
                  </a:lnTo>
                  <a:lnTo>
                    <a:pt x="585" y="569"/>
                  </a:lnTo>
                  <a:lnTo>
                    <a:pt x="578" y="569"/>
                  </a:lnTo>
                  <a:lnTo>
                    <a:pt x="570" y="569"/>
                  </a:lnTo>
                  <a:lnTo>
                    <a:pt x="563" y="562"/>
                  </a:lnTo>
                  <a:lnTo>
                    <a:pt x="555" y="569"/>
                  </a:lnTo>
                  <a:lnTo>
                    <a:pt x="547" y="569"/>
                  </a:lnTo>
                  <a:lnTo>
                    <a:pt x="540" y="577"/>
                  </a:lnTo>
                  <a:lnTo>
                    <a:pt x="532" y="577"/>
                  </a:lnTo>
                  <a:lnTo>
                    <a:pt x="532" y="569"/>
                  </a:lnTo>
                  <a:lnTo>
                    <a:pt x="540" y="562"/>
                  </a:lnTo>
                  <a:lnTo>
                    <a:pt x="532" y="554"/>
                  </a:lnTo>
                  <a:lnTo>
                    <a:pt x="540" y="554"/>
                  </a:lnTo>
                  <a:lnTo>
                    <a:pt x="540" y="547"/>
                  </a:lnTo>
                  <a:lnTo>
                    <a:pt x="547" y="539"/>
                  </a:lnTo>
                  <a:lnTo>
                    <a:pt x="540" y="539"/>
                  </a:lnTo>
                  <a:lnTo>
                    <a:pt x="540" y="531"/>
                  </a:lnTo>
                  <a:lnTo>
                    <a:pt x="524" y="531"/>
                  </a:lnTo>
                  <a:lnTo>
                    <a:pt x="532" y="524"/>
                  </a:lnTo>
                  <a:lnTo>
                    <a:pt x="540" y="516"/>
                  </a:lnTo>
                  <a:lnTo>
                    <a:pt x="555" y="516"/>
                  </a:lnTo>
                  <a:lnTo>
                    <a:pt x="563" y="516"/>
                  </a:lnTo>
                  <a:lnTo>
                    <a:pt x="570" y="524"/>
                  </a:lnTo>
                  <a:lnTo>
                    <a:pt x="578" y="516"/>
                  </a:lnTo>
                  <a:lnTo>
                    <a:pt x="585" y="516"/>
                  </a:lnTo>
                  <a:lnTo>
                    <a:pt x="585" y="509"/>
                  </a:lnTo>
                  <a:lnTo>
                    <a:pt x="593" y="509"/>
                  </a:lnTo>
                  <a:lnTo>
                    <a:pt x="601" y="509"/>
                  </a:lnTo>
                  <a:lnTo>
                    <a:pt x="616" y="509"/>
                  </a:lnTo>
                  <a:lnTo>
                    <a:pt x="623" y="501"/>
                  </a:lnTo>
                  <a:lnTo>
                    <a:pt x="631" y="501"/>
                  </a:lnTo>
                  <a:lnTo>
                    <a:pt x="631" y="486"/>
                  </a:lnTo>
                  <a:lnTo>
                    <a:pt x="631" y="471"/>
                  </a:lnTo>
                  <a:lnTo>
                    <a:pt x="639" y="471"/>
                  </a:lnTo>
                  <a:lnTo>
                    <a:pt x="639" y="463"/>
                  </a:lnTo>
                  <a:lnTo>
                    <a:pt x="639" y="448"/>
                  </a:lnTo>
                  <a:lnTo>
                    <a:pt x="639" y="440"/>
                  </a:lnTo>
                  <a:lnTo>
                    <a:pt x="639" y="433"/>
                  </a:lnTo>
                  <a:lnTo>
                    <a:pt x="631" y="425"/>
                  </a:lnTo>
                  <a:lnTo>
                    <a:pt x="631" y="417"/>
                  </a:lnTo>
                  <a:lnTo>
                    <a:pt x="631" y="410"/>
                  </a:lnTo>
                  <a:lnTo>
                    <a:pt x="631" y="395"/>
                  </a:lnTo>
                  <a:lnTo>
                    <a:pt x="631" y="387"/>
                  </a:lnTo>
                  <a:lnTo>
                    <a:pt x="631" y="372"/>
                  </a:lnTo>
                  <a:lnTo>
                    <a:pt x="631" y="364"/>
                  </a:lnTo>
                  <a:lnTo>
                    <a:pt x="623" y="357"/>
                  </a:lnTo>
                  <a:lnTo>
                    <a:pt x="616" y="349"/>
                  </a:lnTo>
                  <a:lnTo>
                    <a:pt x="608" y="349"/>
                  </a:lnTo>
                  <a:lnTo>
                    <a:pt x="601" y="349"/>
                  </a:lnTo>
                  <a:lnTo>
                    <a:pt x="593" y="341"/>
                  </a:lnTo>
                  <a:lnTo>
                    <a:pt x="585" y="334"/>
                  </a:lnTo>
                  <a:lnTo>
                    <a:pt x="578" y="334"/>
                  </a:lnTo>
                  <a:lnTo>
                    <a:pt x="570" y="334"/>
                  </a:lnTo>
                  <a:lnTo>
                    <a:pt x="563" y="326"/>
                  </a:lnTo>
                  <a:lnTo>
                    <a:pt x="570" y="319"/>
                  </a:lnTo>
                  <a:lnTo>
                    <a:pt x="563" y="311"/>
                  </a:lnTo>
                  <a:lnTo>
                    <a:pt x="563" y="303"/>
                  </a:lnTo>
                  <a:lnTo>
                    <a:pt x="570" y="303"/>
                  </a:lnTo>
                  <a:lnTo>
                    <a:pt x="570" y="288"/>
                  </a:lnTo>
                  <a:lnTo>
                    <a:pt x="570" y="281"/>
                  </a:lnTo>
                  <a:lnTo>
                    <a:pt x="570" y="258"/>
                  </a:lnTo>
                  <a:lnTo>
                    <a:pt x="570" y="243"/>
                  </a:lnTo>
                  <a:lnTo>
                    <a:pt x="570" y="228"/>
                  </a:lnTo>
                  <a:lnTo>
                    <a:pt x="585" y="212"/>
                  </a:lnTo>
                  <a:lnTo>
                    <a:pt x="585" y="220"/>
                  </a:lnTo>
                  <a:lnTo>
                    <a:pt x="585" y="228"/>
                  </a:lnTo>
                  <a:lnTo>
                    <a:pt x="585" y="235"/>
                  </a:lnTo>
                  <a:lnTo>
                    <a:pt x="593" y="228"/>
                  </a:lnTo>
                  <a:lnTo>
                    <a:pt x="601" y="220"/>
                  </a:lnTo>
                  <a:lnTo>
                    <a:pt x="608" y="212"/>
                  </a:lnTo>
                  <a:lnTo>
                    <a:pt x="608" y="205"/>
                  </a:lnTo>
                  <a:lnTo>
                    <a:pt x="616" y="190"/>
                  </a:lnTo>
                  <a:lnTo>
                    <a:pt x="616" y="182"/>
                  </a:lnTo>
                  <a:lnTo>
                    <a:pt x="623" y="167"/>
                  </a:lnTo>
                  <a:lnTo>
                    <a:pt x="631" y="167"/>
                  </a:lnTo>
                  <a:lnTo>
                    <a:pt x="639" y="167"/>
                  </a:lnTo>
                  <a:lnTo>
                    <a:pt x="654" y="159"/>
                  </a:lnTo>
                  <a:lnTo>
                    <a:pt x="661" y="159"/>
                  </a:lnTo>
                  <a:lnTo>
                    <a:pt x="677" y="152"/>
                  </a:lnTo>
                  <a:lnTo>
                    <a:pt x="684" y="152"/>
                  </a:lnTo>
                  <a:lnTo>
                    <a:pt x="692" y="152"/>
                  </a:lnTo>
                  <a:lnTo>
                    <a:pt x="699" y="144"/>
                  </a:lnTo>
                  <a:lnTo>
                    <a:pt x="699" y="136"/>
                  </a:lnTo>
                  <a:lnTo>
                    <a:pt x="692" y="129"/>
                  </a:lnTo>
                  <a:lnTo>
                    <a:pt x="684" y="129"/>
                  </a:lnTo>
                  <a:lnTo>
                    <a:pt x="677" y="121"/>
                  </a:lnTo>
                  <a:lnTo>
                    <a:pt x="661" y="121"/>
                  </a:lnTo>
                  <a:lnTo>
                    <a:pt x="654" y="121"/>
                  </a:lnTo>
                  <a:lnTo>
                    <a:pt x="646" y="114"/>
                  </a:lnTo>
                  <a:lnTo>
                    <a:pt x="639" y="106"/>
                  </a:lnTo>
                  <a:lnTo>
                    <a:pt x="631" y="98"/>
                  </a:lnTo>
                  <a:lnTo>
                    <a:pt x="623" y="98"/>
                  </a:lnTo>
                  <a:lnTo>
                    <a:pt x="616" y="106"/>
                  </a:lnTo>
                  <a:lnTo>
                    <a:pt x="616" y="114"/>
                  </a:lnTo>
                  <a:lnTo>
                    <a:pt x="608" y="114"/>
                  </a:lnTo>
                  <a:lnTo>
                    <a:pt x="601" y="121"/>
                  </a:lnTo>
                  <a:lnTo>
                    <a:pt x="593" y="129"/>
                  </a:lnTo>
                  <a:lnTo>
                    <a:pt x="585" y="129"/>
                  </a:lnTo>
                  <a:lnTo>
                    <a:pt x="578" y="129"/>
                  </a:lnTo>
                  <a:lnTo>
                    <a:pt x="570" y="121"/>
                  </a:lnTo>
                  <a:lnTo>
                    <a:pt x="578" y="114"/>
                  </a:lnTo>
                  <a:lnTo>
                    <a:pt x="578" y="106"/>
                  </a:lnTo>
                  <a:lnTo>
                    <a:pt x="570" y="98"/>
                  </a:lnTo>
                  <a:lnTo>
                    <a:pt x="570" y="83"/>
                  </a:lnTo>
                  <a:lnTo>
                    <a:pt x="563" y="83"/>
                  </a:lnTo>
                  <a:lnTo>
                    <a:pt x="563" y="68"/>
                  </a:lnTo>
                  <a:lnTo>
                    <a:pt x="570" y="60"/>
                  </a:lnTo>
                  <a:lnTo>
                    <a:pt x="563" y="60"/>
                  </a:lnTo>
                  <a:lnTo>
                    <a:pt x="555" y="60"/>
                  </a:lnTo>
                  <a:lnTo>
                    <a:pt x="555" y="53"/>
                  </a:lnTo>
                  <a:lnTo>
                    <a:pt x="555" y="45"/>
                  </a:lnTo>
                  <a:lnTo>
                    <a:pt x="555" y="38"/>
                  </a:lnTo>
                  <a:lnTo>
                    <a:pt x="547" y="30"/>
                  </a:lnTo>
                  <a:lnTo>
                    <a:pt x="532" y="15"/>
                  </a:lnTo>
                  <a:lnTo>
                    <a:pt x="532" y="7"/>
                  </a:lnTo>
                  <a:lnTo>
                    <a:pt x="524" y="0"/>
                  </a:lnTo>
                  <a:lnTo>
                    <a:pt x="517" y="0"/>
                  </a:lnTo>
                  <a:lnTo>
                    <a:pt x="509" y="0"/>
                  </a:lnTo>
                  <a:lnTo>
                    <a:pt x="486" y="0"/>
                  </a:lnTo>
                  <a:lnTo>
                    <a:pt x="486" y="7"/>
                  </a:lnTo>
                  <a:lnTo>
                    <a:pt x="479" y="7"/>
                  </a:lnTo>
                  <a:lnTo>
                    <a:pt x="464" y="15"/>
                  </a:lnTo>
                  <a:lnTo>
                    <a:pt x="448" y="15"/>
                  </a:lnTo>
                  <a:lnTo>
                    <a:pt x="426" y="15"/>
                  </a:lnTo>
                  <a:lnTo>
                    <a:pt x="418" y="22"/>
                  </a:lnTo>
                  <a:lnTo>
                    <a:pt x="410" y="30"/>
                  </a:lnTo>
                  <a:lnTo>
                    <a:pt x="403" y="30"/>
                  </a:lnTo>
                  <a:lnTo>
                    <a:pt x="403" y="22"/>
                  </a:lnTo>
                  <a:lnTo>
                    <a:pt x="395" y="15"/>
                  </a:lnTo>
                  <a:lnTo>
                    <a:pt x="395" y="7"/>
                  </a:lnTo>
                  <a:lnTo>
                    <a:pt x="388" y="0"/>
                  </a:lnTo>
                  <a:lnTo>
                    <a:pt x="380" y="0"/>
                  </a:lnTo>
                  <a:lnTo>
                    <a:pt x="365" y="0"/>
                  </a:lnTo>
                  <a:lnTo>
                    <a:pt x="349" y="0"/>
                  </a:lnTo>
                  <a:lnTo>
                    <a:pt x="342" y="7"/>
                  </a:lnTo>
                  <a:lnTo>
                    <a:pt x="327" y="15"/>
                  </a:lnTo>
                  <a:lnTo>
                    <a:pt x="319" y="22"/>
                  </a:lnTo>
                  <a:lnTo>
                    <a:pt x="311" y="22"/>
                  </a:lnTo>
                  <a:lnTo>
                    <a:pt x="304" y="22"/>
                  </a:lnTo>
                  <a:lnTo>
                    <a:pt x="296" y="15"/>
                  </a:lnTo>
                  <a:lnTo>
                    <a:pt x="289" y="7"/>
                  </a:lnTo>
                  <a:lnTo>
                    <a:pt x="281" y="7"/>
                  </a:lnTo>
                  <a:lnTo>
                    <a:pt x="273" y="7"/>
                  </a:lnTo>
                  <a:lnTo>
                    <a:pt x="273" y="15"/>
                  </a:lnTo>
                  <a:lnTo>
                    <a:pt x="258" y="22"/>
                  </a:lnTo>
                  <a:lnTo>
                    <a:pt x="251" y="22"/>
                  </a:lnTo>
                  <a:lnTo>
                    <a:pt x="243" y="22"/>
                  </a:lnTo>
                  <a:lnTo>
                    <a:pt x="235" y="22"/>
                  </a:lnTo>
                  <a:lnTo>
                    <a:pt x="228" y="22"/>
                  </a:lnTo>
                  <a:lnTo>
                    <a:pt x="228" y="30"/>
                  </a:lnTo>
                  <a:lnTo>
                    <a:pt x="220" y="30"/>
                  </a:lnTo>
                  <a:lnTo>
                    <a:pt x="213" y="38"/>
                  </a:lnTo>
                  <a:lnTo>
                    <a:pt x="213" y="45"/>
                  </a:lnTo>
                  <a:lnTo>
                    <a:pt x="213" y="53"/>
                  </a:lnTo>
                  <a:lnTo>
                    <a:pt x="205" y="60"/>
                  </a:lnTo>
                  <a:lnTo>
                    <a:pt x="197" y="60"/>
                  </a:lnTo>
                  <a:lnTo>
                    <a:pt x="190" y="60"/>
                  </a:lnTo>
                  <a:lnTo>
                    <a:pt x="190" y="53"/>
                  </a:lnTo>
                  <a:lnTo>
                    <a:pt x="182" y="45"/>
                  </a:lnTo>
                  <a:lnTo>
                    <a:pt x="175" y="38"/>
                  </a:lnTo>
                  <a:lnTo>
                    <a:pt x="159" y="38"/>
                  </a:lnTo>
                  <a:lnTo>
                    <a:pt x="152" y="45"/>
                  </a:lnTo>
                  <a:lnTo>
                    <a:pt x="144" y="53"/>
                  </a:lnTo>
                  <a:lnTo>
                    <a:pt x="129" y="60"/>
                  </a:lnTo>
                  <a:lnTo>
                    <a:pt x="121" y="76"/>
                  </a:lnTo>
                  <a:lnTo>
                    <a:pt x="114" y="76"/>
                  </a:lnTo>
                  <a:lnTo>
                    <a:pt x="106" y="83"/>
                  </a:lnTo>
                  <a:lnTo>
                    <a:pt x="106" y="91"/>
                  </a:lnTo>
                  <a:lnTo>
                    <a:pt x="106" y="98"/>
                  </a:lnTo>
                  <a:lnTo>
                    <a:pt x="91" y="98"/>
                  </a:lnTo>
                  <a:lnTo>
                    <a:pt x="83" y="98"/>
                  </a:lnTo>
                  <a:lnTo>
                    <a:pt x="76" y="106"/>
                  </a:lnTo>
                  <a:lnTo>
                    <a:pt x="68" y="114"/>
                  </a:lnTo>
                  <a:lnTo>
                    <a:pt x="60" y="121"/>
                  </a:lnTo>
                  <a:lnTo>
                    <a:pt x="60" y="129"/>
                  </a:lnTo>
                  <a:lnTo>
                    <a:pt x="60" y="136"/>
                  </a:lnTo>
                  <a:lnTo>
                    <a:pt x="60" y="144"/>
                  </a:lnTo>
                  <a:lnTo>
                    <a:pt x="68" y="152"/>
                  </a:lnTo>
                  <a:lnTo>
                    <a:pt x="76" y="159"/>
                  </a:lnTo>
                  <a:lnTo>
                    <a:pt x="83" y="167"/>
                  </a:lnTo>
                  <a:lnTo>
                    <a:pt x="76" y="174"/>
                  </a:lnTo>
                  <a:lnTo>
                    <a:pt x="76" y="182"/>
                  </a:lnTo>
                  <a:lnTo>
                    <a:pt x="76" y="197"/>
                  </a:lnTo>
                  <a:lnTo>
                    <a:pt x="76" y="205"/>
                  </a:lnTo>
                  <a:lnTo>
                    <a:pt x="68" y="205"/>
                  </a:lnTo>
                  <a:lnTo>
                    <a:pt x="60" y="212"/>
                  </a:lnTo>
                  <a:lnTo>
                    <a:pt x="60" y="220"/>
                  </a:lnTo>
                  <a:lnTo>
                    <a:pt x="60" y="228"/>
                  </a:lnTo>
                  <a:lnTo>
                    <a:pt x="60" y="235"/>
                  </a:lnTo>
                  <a:lnTo>
                    <a:pt x="60" y="243"/>
                  </a:lnTo>
                  <a:lnTo>
                    <a:pt x="60" y="250"/>
                  </a:lnTo>
                  <a:lnTo>
                    <a:pt x="53" y="258"/>
                  </a:lnTo>
                  <a:lnTo>
                    <a:pt x="45" y="258"/>
                  </a:lnTo>
                  <a:lnTo>
                    <a:pt x="38" y="250"/>
                  </a:lnTo>
                  <a:lnTo>
                    <a:pt x="38" y="258"/>
                  </a:lnTo>
                  <a:lnTo>
                    <a:pt x="30" y="258"/>
                  </a:lnTo>
                  <a:lnTo>
                    <a:pt x="22" y="265"/>
                  </a:lnTo>
                  <a:lnTo>
                    <a:pt x="15" y="265"/>
                  </a:lnTo>
                  <a:lnTo>
                    <a:pt x="7" y="265"/>
                  </a:lnTo>
                  <a:lnTo>
                    <a:pt x="0" y="281"/>
                  </a:lnTo>
                  <a:lnTo>
                    <a:pt x="0" y="288"/>
                  </a:lnTo>
                  <a:lnTo>
                    <a:pt x="0" y="311"/>
                  </a:lnTo>
                  <a:lnTo>
                    <a:pt x="0" y="319"/>
                  </a:lnTo>
                  <a:lnTo>
                    <a:pt x="0" y="334"/>
                  </a:lnTo>
                  <a:lnTo>
                    <a:pt x="7" y="349"/>
                  </a:lnTo>
                  <a:lnTo>
                    <a:pt x="15" y="357"/>
                  </a:lnTo>
                  <a:lnTo>
                    <a:pt x="22" y="364"/>
                  </a:lnTo>
                  <a:lnTo>
                    <a:pt x="30" y="379"/>
                  </a:lnTo>
                  <a:lnTo>
                    <a:pt x="38" y="387"/>
                  </a:lnTo>
                  <a:lnTo>
                    <a:pt x="38" y="395"/>
                  </a:lnTo>
                  <a:lnTo>
                    <a:pt x="30" y="402"/>
                  </a:lnTo>
                  <a:lnTo>
                    <a:pt x="30" y="410"/>
                  </a:lnTo>
                  <a:lnTo>
                    <a:pt x="30" y="417"/>
                  </a:lnTo>
                  <a:lnTo>
                    <a:pt x="30" y="425"/>
                  </a:lnTo>
                  <a:lnTo>
                    <a:pt x="30" y="433"/>
                  </a:lnTo>
                  <a:lnTo>
                    <a:pt x="30" y="448"/>
                  </a:lnTo>
                  <a:lnTo>
                    <a:pt x="38" y="448"/>
                  </a:lnTo>
                  <a:lnTo>
                    <a:pt x="45" y="440"/>
                  </a:lnTo>
                  <a:lnTo>
                    <a:pt x="53" y="433"/>
                  </a:lnTo>
                  <a:lnTo>
                    <a:pt x="60" y="433"/>
                  </a:lnTo>
                  <a:lnTo>
                    <a:pt x="68" y="433"/>
                  </a:lnTo>
                  <a:lnTo>
                    <a:pt x="68" y="440"/>
                  </a:lnTo>
                  <a:lnTo>
                    <a:pt x="76" y="448"/>
                  </a:lnTo>
                  <a:lnTo>
                    <a:pt x="83" y="448"/>
                  </a:lnTo>
                  <a:lnTo>
                    <a:pt x="98" y="455"/>
                  </a:lnTo>
                  <a:lnTo>
                    <a:pt x="114" y="455"/>
                  </a:lnTo>
                  <a:lnTo>
                    <a:pt x="121" y="455"/>
                  </a:lnTo>
                  <a:lnTo>
                    <a:pt x="129" y="455"/>
                  </a:lnTo>
                  <a:lnTo>
                    <a:pt x="136" y="448"/>
                  </a:lnTo>
                  <a:lnTo>
                    <a:pt x="144" y="455"/>
                  </a:lnTo>
                  <a:lnTo>
                    <a:pt x="159" y="455"/>
                  </a:lnTo>
                  <a:lnTo>
                    <a:pt x="175" y="455"/>
                  </a:lnTo>
                  <a:lnTo>
                    <a:pt x="182" y="455"/>
                  </a:lnTo>
                  <a:lnTo>
                    <a:pt x="190" y="463"/>
                  </a:lnTo>
                  <a:lnTo>
                    <a:pt x="197" y="463"/>
                  </a:lnTo>
                  <a:lnTo>
                    <a:pt x="205" y="455"/>
                  </a:lnTo>
                  <a:lnTo>
                    <a:pt x="205" y="463"/>
                  </a:lnTo>
                  <a:lnTo>
                    <a:pt x="205" y="471"/>
                  </a:lnTo>
                  <a:lnTo>
                    <a:pt x="213" y="471"/>
                  </a:lnTo>
                  <a:lnTo>
                    <a:pt x="220" y="471"/>
                  </a:lnTo>
                  <a:lnTo>
                    <a:pt x="220" y="478"/>
                  </a:lnTo>
                  <a:lnTo>
                    <a:pt x="228" y="486"/>
                  </a:lnTo>
                  <a:lnTo>
                    <a:pt x="235" y="493"/>
                  </a:lnTo>
                  <a:lnTo>
                    <a:pt x="243" y="493"/>
                  </a:lnTo>
                  <a:lnTo>
                    <a:pt x="251" y="493"/>
                  </a:lnTo>
                  <a:lnTo>
                    <a:pt x="266" y="493"/>
                  </a:lnTo>
                  <a:lnTo>
                    <a:pt x="281" y="493"/>
                  </a:lnTo>
                  <a:lnTo>
                    <a:pt x="289" y="493"/>
                  </a:lnTo>
                  <a:lnTo>
                    <a:pt x="296" y="486"/>
                  </a:lnTo>
                  <a:lnTo>
                    <a:pt x="304" y="493"/>
                  </a:lnTo>
                  <a:lnTo>
                    <a:pt x="304" y="501"/>
                  </a:lnTo>
                  <a:lnTo>
                    <a:pt x="304" y="516"/>
                  </a:lnTo>
                  <a:lnTo>
                    <a:pt x="296" y="524"/>
                  </a:lnTo>
                  <a:lnTo>
                    <a:pt x="289" y="531"/>
                  </a:lnTo>
                  <a:lnTo>
                    <a:pt x="281" y="531"/>
                  </a:lnTo>
                  <a:lnTo>
                    <a:pt x="273" y="539"/>
                  </a:lnTo>
                  <a:lnTo>
                    <a:pt x="273" y="547"/>
                  </a:lnTo>
                  <a:lnTo>
                    <a:pt x="266" y="562"/>
                  </a:lnTo>
                  <a:lnTo>
                    <a:pt x="281" y="562"/>
                  </a:lnTo>
                  <a:lnTo>
                    <a:pt x="281" y="569"/>
                  </a:lnTo>
                  <a:lnTo>
                    <a:pt x="296" y="562"/>
                  </a:lnTo>
                  <a:lnTo>
                    <a:pt x="296" y="577"/>
                  </a:lnTo>
                  <a:lnTo>
                    <a:pt x="304" y="577"/>
                  </a:lnTo>
                  <a:lnTo>
                    <a:pt x="311" y="577"/>
                  </a:lnTo>
                  <a:lnTo>
                    <a:pt x="327" y="577"/>
                  </a:lnTo>
                  <a:lnTo>
                    <a:pt x="334" y="585"/>
                  </a:lnTo>
                  <a:lnTo>
                    <a:pt x="327" y="592"/>
                  </a:lnTo>
                  <a:lnTo>
                    <a:pt x="327" y="600"/>
                  </a:lnTo>
                  <a:lnTo>
                    <a:pt x="334" y="607"/>
                  </a:lnTo>
                  <a:lnTo>
                    <a:pt x="319" y="615"/>
                  </a:lnTo>
                  <a:lnTo>
                    <a:pt x="311" y="615"/>
                  </a:lnTo>
                  <a:lnTo>
                    <a:pt x="311" y="623"/>
                  </a:lnTo>
                  <a:lnTo>
                    <a:pt x="311" y="638"/>
                  </a:lnTo>
                  <a:lnTo>
                    <a:pt x="311" y="645"/>
                  </a:lnTo>
                  <a:lnTo>
                    <a:pt x="319" y="653"/>
                  </a:lnTo>
                  <a:lnTo>
                    <a:pt x="319" y="661"/>
                  </a:lnTo>
                  <a:lnTo>
                    <a:pt x="319" y="668"/>
                  </a:lnTo>
                  <a:lnTo>
                    <a:pt x="311" y="668"/>
                  </a:lnTo>
                  <a:lnTo>
                    <a:pt x="304" y="676"/>
                  </a:lnTo>
                  <a:lnTo>
                    <a:pt x="289" y="683"/>
                  </a:lnTo>
                  <a:lnTo>
                    <a:pt x="296" y="691"/>
                  </a:lnTo>
                  <a:lnTo>
                    <a:pt x="296" y="699"/>
                  </a:lnTo>
                  <a:lnTo>
                    <a:pt x="296" y="706"/>
                  </a:lnTo>
                  <a:lnTo>
                    <a:pt x="304" y="714"/>
                  </a:lnTo>
                  <a:lnTo>
                    <a:pt x="319" y="706"/>
                  </a:lnTo>
                  <a:lnTo>
                    <a:pt x="311" y="721"/>
                  </a:lnTo>
                  <a:lnTo>
                    <a:pt x="304" y="729"/>
                  </a:lnTo>
                  <a:lnTo>
                    <a:pt x="296" y="729"/>
                  </a:lnTo>
                  <a:lnTo>
                    <a:pt x="289" y="721"/>
                  </a:lnTo>
                  <a:lnTo>
                    <a:pt x="281" y="721"/>
                  </a:lnTo>
                  <a:lnTo>
                    <a:pt x="258" y="759"/>
                  </a:lnTo>
                  <a:lnTo>
                    <a:pt x="266" y="767"/>
                  </a:lnTo>
                  <a:lnTo>
                    <a:pt x="281" y="775"/>
                  </a:lnTo>
                  <a:lnTo>
                    <a:pt x="289" y="775"/>
                  </a:lnTo>
                  <a:lnTo>
                    <a:pt x="304" y="767"/>
                  </a:lnTo>
                  <a:lnTo>
                    <a:pt x="327" y="767"/>
                  </a:lnTo>
                  <a:lnTo>
                    <a:pt x="319" y="752"/>
                  </a:lnTo>
                  <a:lnTo>
                    <a:pt x="319" y="744"/>
                  </a:lnTo>
                  <a:lnTo>
                    <a:pt x="319" y="737"/>
                  </a:lnTo>
                  <a:lnTo>
                    <a:pt x="334" y="729"/>
                  </a:lnTo>
                  <a:lnTo>
                    <a:pt x="349" y="721"/>
                  </a:lnTo>
                  <a:lnTo>
                    <a:pt x="357" y="721"/>
                  </a:lnTo>
                  <a:lnTo>
                    <a:pt x="357" y="714"/>
                  </a:lnTo>
                  <a:lnTo>
                    <a:pt x="357" y="706"/>
                  </a:lnTo>
                  <a:lnTo>
                    <a:pt x="357" y="699"/>
                  </a:lnTo>
                  <a:lnTo>
                    <a:pt x="365" y="699"/>
                  </a:lnTo>
                  <a:lnTo>
                    <a:pt x="372" y="706"/>
                  </a:lnTo>
                  <a:lnTo>
                    <a:pt x="372" y="714"/>
                  </a:lnTo>
                  <a:lnTo>
                    <a:pt x="380" y="721"/>
                  </a:lnTo>
                  <a:lnTo>
                    <a:pt x="388" y="721"/>
                  </a:lnTo>
                  <a:lnTo>
                    <a:pt x="388" y="714"/>
                  </a:lnTo>
                  <a:lnTo>
                    <a:pt x="380" y="699"/>
                  </a:lnTo>
                  <a:lnTo>
                    <a:pt x="380" y="691"/>
                  </a:lnTo>
                  <a:lnTo>
                    <a:pt x="388" y="691"/>
                  </a:lnTo>
                  <a:lnTo>
                    <a:pt x="388" y="699"/>
                  </a:lnTo>
                  <a:lnTo>
                    <a:pt x="395" y="706"/>
                  </a:lnTo>
                  <a:lnTo>
                    <a:pt x="395" y="714"/>
                  </a:lnTo>
                  <a:lnTo>
                    <a:pt x="403" y="706"/>
                  </a:lnTo>
                  <a:lnTo>
                    <a:pt x="410" y="699"/>
                  </a:lnTo>
                  <a:lnTo>
                    <a:pt x="418" y="691"/>
                  </a:lnTo>
                  <a:lnTo>
                    <a:pt x="426" y="691"/>
                  </a:lnTo>
                  <a:lnTo>
                    <a:pt x="433" y="699"/>
                  </a:lnTo>
                  <a:lnTo>
                    <a:pt x="448" y="706"/>
                  </a:lnTo>
                  <a:lnTo>
                    <a:pt x="456" y="714"/>
                  </a:lnTo>
                  <a:lnTo>
                    <a:pt x="471" y="721"/>
                  </a:lnTo>
                  <a:lnTo>
                    <a:pt x="479" y="721"/>
                  </a:lnTo>
                  <a:lnTo>
                    <a:pt x="486" y="721"/>
                  </a:lnTo>
                  <a:lnTo>
                    <a:pt x="494" y="714"/>
                  </a:lnTo>
                  <a:lnTo>
                    <a:pt x="486" y="699"/>
                  </a:lnTo>
                  <a:lnTo>
                    <a:pt x="494" y="699"/>
                  </a:lnTo>
                  <a:lnTo>
                    <a:pt x="509" y="699"/>
                  </a:lnTo>
                  <a:lnTo>
                    <a:pt x="517" y="699"/>
                  </a:lnTo>
                  <a:lnTo>
                    <a:pt x="532" y="699"/>
                  </a:lnTo>
                  <a:lnTo>
                    <a:pt x="540" y="699"/>
                  </a:lnTo>
                  <a:lnTo>
                    <a:pt x="547" y="706"/>
                  </a:lnTo>
                  <a:lnTo>
                    <a:pt x="555" y="706"/>
                  </a:lnTo>
                  <a:lnTo>
                    <a:pt x="578" y="706"/>
                  </a:lnTo>
                  <a:lnTo>
                    <a:pt x="585" y="714"/>
                  </a:lnTo>
                  <a:lnTo>
                    <a:pt x="593" y="721"/>
                  </a:lnTo>
                  <a:lnTo>
                    <a:pt x="593" y="729"/>
                  </a:lnTo>
                  <a:lnTo>
                    <a:pt x="585" y="737"/>
                  </a:lnTo>
                  <a:lnTo>
                    <a:pt x="578" y="737"/>
                  </a:lnTo>
                  <a:lnTo>
                    <a:pt x="578" y="744"/>
                  </a:lnTo>
                  <a:lnTo>
                    <a:pt x="578" y="752"/>
                  </a:lnTo>
                  <a:lnTo>
                    <a:pt x="578" y="767"/>
                  </a:lnTo>
                  <a:lnTo>
                    <a:pt x="570" y="767"/>
                  </a:lnTo>
                  <a:lnTo>
                    <a:pt x="563" y="759"/>
                  </a:lnTo>
                  <a:lnTo>
                    <a:pt x="555" y="752"/>
                  </a:lnTo>
                  <a:lnTo>
                    <a:pt x="555" y="744"/>
                  </a:lnTo>
                  <a:lnTo>
                    <a:pt x="555" y="737"/>
                  </a:lnTo>
                  <a:lnTo>
                    <a:pt x="547" y="729"/>
                  </a:lnTo>
                  <a:lnTo>
                    <a:pt x="547" y="721"/>
                  </a:lnTo>
                  <a:lnTo>
                    <a:pt x="532" y="721"/>
                  </a:lnTo>
                  <a:lnTo>
                    <a:pt x="532" y="729"/>
                  </a:lnTo>
                  <a:lnTo>
                    <a:pt x="524" y="737"/>
                  </a:lnTo>
                  <a:lnTo>
                    <a:pt x="517" y="744"/>
                  </a:lnTo>
                  <a:lnTo>
                    <a:pt x="524" y="752"/>
                  </a:lnTo>
                  <a:lnTo>
                    <a:pt x="532" y="752"/>
                  </a:lnTo>
                  <a:lnTo>
                    <a:pt x="532" y="759"/>
                  </a:lnTo>
                  <a:lnTo>
                    <a:pt x="540" y="767"/>
                  </a:lnTo>
                  <a:lnTo>
                    <a:pt x="547" y="767"/>
                  </a:lnTo>
                  <a:lnTo>
                    <a:pt x="547" y="775"/>
                  </a:lnTo>
                  <a:lnTo>
                    <a:pt x="555" y="782"/>
                  </a:lnTo>
                  <a:lnTo>
                    <a:pt x="555" y="790"/>
                  </a:lnTo>
                  <a:lnTo>
                    <a:pt x="563" y="790"/>
                  </a:lnTo>
                  <a:lnTo>
                    <a:pt x="570" y="797"/>
                  </a:lnTo>
                  <a:lnTo>
                    <a:pt x="570" y="805"/>
                  </a:lnTo>
                  <a:lnTo>
                    <a:pt x="578" y="805"/>
                  </a:lnTo>
                  <a:lnTo>
                    <a:pt x="578" y="797"/>
                  </a:lnTo>
                  <a:lnTo>
                    <a:pt x="585" y="797"/>
                  </a:lnTo>
                  <a:lnTo>
                    <a:pt x="593" y="797"/>
                  </a:lnTo>
                  <a:lnTo>
                    <a:pt x="601" y="797"/>
                  </a:lnTo>
                  <a:lnTo>
                    <a:pt x="608" y="790"/>
                  </a:lnTo>
                  <a:lnTo>
                    <a:pt x="623" y="782"/>
                  </a:lnTo>
                  <a:lnTo>
                    <a:pt x="623" y="775"/>
                  </a:lnTo>
                  <a:lnTo>
                    <a:pt x="623" y="767"/>
                  </a:lnTo>
                  <a:lnTo>
                    <a:pt x="631" y="775"/>
                  </a:lnTo>
                  <a:lnTo>
                    <a:pt x="639" y="775"/>
                  </a:lnTo>
                  <a:lnTo>
                    <a:pt x="646" y="767"/>
                  </a:lnTo>
                  <a:lnTo>
                    <a:pt x="646" y="759"/>
                  </a:lnTo>
                  <a:lnTo>
                    <a:pt x="639" y="752"/>
                  </a:lnTo>
                  <a:lnTo>
                    <a:pt x="639" y="744"/>
                  </a:lnTo>
                  <a:lnTo>
                    <a:pt x="646" y="737"/>
                  </a:lnTo>
                  <a:lnTo>
                    <a:pt x="646" y="729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pPr defTabSz="744538"/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9" name="Freeform 1259"/>
            <p:cNvSpPr>
              <a:spLocks/>
            </p:cNvSpPr>
            <p:nvPr/>
          </p:nvSpPr>
          <p:spPr bwMode="auto">
            <a:xfrm>
              <a:off x="4563879" y="4317068"/>
              <a:ext cx="911296" cy="1009803"/>
            </a:xfrm>
            <a:custGeom>
              <a:avLst/>
              <a:gdLst>
                <a:gd name="T0" fmla="*/ 2147483647 w 1278"/>
                <a:gd name="T1" fmla="*/ 2147483647 h 1117"/>
                <a:gd name="T2" fmla="*/ 2147483647 w 1278"/>
                <a:gd name="T3" fmla="*/ 2147483647 h 1117"/>
                <a:gd name="T4" fmla="*/ 2147483647 w 1278"/>
                <a:gd name="T5" fmla="*/ 2147483647 h 1117"/>
                <a:gd name="T6" fmla="*/ 2147483647 w 1278"/>
                <a:gd name="T7" fmla="*/ 2147483647 h 1117"/>
                <a:gd name="T8" fmla="*/ 2147483647 w 1278"/>
                <a:gd name="T9" fmla="*/ 2147483647 h 1117"/>
                <a:gd name="T10" fmla="*/ 2147483647 w 1278"/>
                <a:gd name="T11" fmla="*/ 2147483647 h 1117"/>
                <a:gd name="T12" fmla="*/ 2147483647 w 1278"/>
                <a:gd name="T13" fmla="*/ 2147483647 h 1117"/>
                <a:gd name="T14" fmla="*/ 2147483647 w 1278"/>
                <a:gd name="T15" fmla="*/ 2147483647 h 1117"/>
                <a:gd name="T16" fmla="*/ 2147483647 w 1278"/>
                <a:gd name="T17" fmla="*/ 2147483647 h 1117"/>
                <a:gd name="T18" fmla="*/ 0 w 1278"/>
                <a:gd name="T19" fmla="*/ 2147483647 h 1117"/>
                <a:gd name="T20" fmla="*/ 2147483647 w 1278"/>
                <a:gd name="T21" fmla="*/ 2147483647 h 1117"/>
                <a:gd name="T22" fmla="*/ 2147483647 w 1278"/>
                <a:gd name="T23" fmla="*/ 2147483647 h 1117"/>
                <a:gd name="T24" fmla="*/ 2147483647 w 1278"/>
                <a:gd name="T25" fmla="*/ 2147483647 h 1117"/>
                <a:gd name="T26" fmla="*/ 2147483647 w 1278"/>
                <a:gd name="T27" fmla="*/ 2147483647 h 1117"/>
                <a:gd name="T28" fmla="*/ 2147483647 w 1278"/>
                <a:gd name="T29" fmla="*/ 2147483647 h 1117"/>
                <a:gd name="T30" fmla="*/ 2147483647 w 1278"/>
                <a:gd name="T31" fmla="*/ 2147483647 h 1117"/>
                <a:gd name="T32" fmla="*/ 2147483647 w 1278"/>
                <a:gd name="T33" fmla="*/ 2147483647 h 1117"/>
                <a:gd name="T34" fmla="*/ 2147483647 w 1278"/>
                <a:gd name="T35" fmla="*/ 2147483647 h 1117"/>
                <a:gd name="T36" fmla="*/ 2147483647 w 1278"/>
                <a:gd name="T37" fmla="*/ 2147483647 h 1117"/>
                <a:gd name="T38" fmla="*/ 2147483647 w 1278"/>
                <a:gd name="T39" fmla="*/ 2147483647 h 1117"/>
                <a:gd name="T40" fmla="*/ 2147483647 w 1278"/>
                <a:gd name="T41" fmla="*/ 2147483647 h 1117"/>
                <a:gd name="T42" fmla="*/ 2147483647 w 1278"/>
                <a:gd name="T43" fmla="*/ 2147483647 h 1117"/>
                <a:gd name="T44" fmla="*/ 2147483647 w 1278"/>
                <a:gd name="T45" fmla="*/ 2147483647 h 1117"/>
                <a:gd name="T46" fmla="*/ 2147483647 w 1278"/>
                <a:gd name="T47" fmla="*/ 2147483647 h 1117"/>
                <a:gd name="T48" fmla="*/ 2147483647 w 1278"/>
                <a:gd name="T49" fmla="*/ 2147483647 h 1117"/>
                <a:gd name="T50" fmla="*/ 2147483647 w 1278"/>
                <a:gd name="T51" fmla="*/ 2147483647 h 1117"/>
                <a:gd name="T52" fmla="*/ 2147483647 w 1278"/>
                <a:gd name="T53" fmla="*/ 2147483647 h 1117"/>
                <a:gd name="T54" fmla="*/ 2147483647 w 1278"/>
                <a:gd name="T55" fmla="*/ 2147483647 h 1117"/>
                <a:gd name="T56" fmla="*/ 2147483647 w 1278"/>
                <a:gd name="T57" fmla="*/ 2147483647 h 1117"/>
                <a:gd name="T58" fmla="*/ 2147483647 w 1278"/>
                <a:gd name="T59" fmla="*/ 2147483647 h 1117"/>
                <a:gd name="T60" fmla="*/ 2147483647 w 1278"/>
                <a:gd name="T61" fmla="*/ 2147483647 h 1117"/>
                <a:gd name="T62" fmla="*/ 2147483647 w 1278"/>
                <a:gd name="T63" fmla="*/ 2147483647 h 1117"/>
                <a:gd name="T64" fmla="*/ 2147483647 w 1278"/>
                <a:gd name="T65" fmla="*/ 2147483647 h 1117"/>
                <a:gd name="T66" fmla="*/ 2147483647 w 1278"/>
                <a:gd name="T67" fmla="*/ 2147483647 h 1117"/>
                <a:gd name="T68" fmla="*/ 2147483647 w 1278"/>
                <a:gd name="T69" fmla="*/ 2147483647 h 1117"/>
                <a:gd name="T70" fmla="*/ 2147483647 w 1278"/>
                <a:gd name="T71" fmla="*/ 2147483647 h 1117"/>
                <a:gd name="T72" fmla="*/ 2147483647 w 1278"/>
                <a:gd name="T73" fmla="*/ 2147483647 h 1117"/>
                <a:gd name="T74" fmla="*/ 2147483647 w 1278"/>
                <a:gd name="T75" fmla="*/ 2147483647 h 1117"/>
                <a:gd name="T76" fmla="*/ 2147483647 w 1278"/>
                <a:gd name="T77" fmla="*/ 2147483647 h 1117"/>
                <a:gd name="T78" fmla="*/ 2147483647 w 1278"/>
                <a:gd name="T79" fmla="*/ 2147483647 h 1117"/>
                <a:gd name="T80" fmla="*/ 2147483647 w 1278"/>
                <a:gd name="T81" fmla="*/ 2147483647 h 1117"/>
                <a:gd name="T82" fmla="*/ 2147483647 w 1278"/>
                <a:gd name="T83" fmla="*/ 2147483647 h 1117"/>
                <a:gd name="T84" fmla="*/ 2147483647 w 1278"/>
                <a:gd name="T85" fmla="*/ 2147483647 h 1117"/>
                <a:gd name="T86" fmla="*/ 2147483647 w 1278"/>
                <a:gd name="T87" fmla="*/ 2147483647 h 1117"/>
                <a:gd name="T88" fmla="*/ 2147483647 w 1278"/>
                <a:gd name="T89" fmla="*/ 2147483647 h 1117"/>
                <a:gd name="T90" fmla="*/ 2147483647 w 1278"/>
                <a:gd name="T91" fmla="*/ 2147483647 h 1117"/>
                <a:gd name="T92" fmla="*/ 2147483647 w 1278"/>
                <a:gd name="T93" fmla="*/ 2147483647 h 1117"/>
                <a:gd name="T94" fmla="*/ 2147483647 w 1278"/>
                <a:gd name="T95" fmla="*/ 2147483647 h 1117"/>
                <a:gd name="T96" fmla="*/ 2147483647 w 1278"/>
                <a:gd name="T97" fmla="*/ 2147483647 h 1117"/>
                <a:gd name="T98" fmla="*/ 2147483647 w 1278"/>
                <a:gd name="T99" fmla="*/ 2147483647 h 1117"/>
                <a:gd name="T100" fmla="*/ 2147483647 w 1278"/>
                <a:gd name="T101" fmla="*/ 2147483647 h 1117"/>
                <a:gd name="T102" fmla="*/ 2147483647 w 1278"/>
                <a:gd name="T103" fmla="*/ 2147483647 h 1117"/>
                <a:gd name="T104" fmla="*/ 2147483647 w 1278"/>
                <a:gd name="T105" fmla="*/ 2147483647 h 1117"/>
                <a:gd name="T106" fmla="*/ 2147483647 w 1278"/>
                <a:gd name="T107" fmla="*/ 2147483647 h 1117"/>
                <a:gd name="T108" fmla="*/ 2147483647 w 1278"/>
                <a:gd name="T109" fmla="*/ 2147483647 h 1117"/>
                <a:gd name="T110" fmla="*/ 2147483647 w 1278"/>
                <a:gd name="T111" fmla="*/ 2147483647 h 1117"/>
                <a:gd name="T112" fmla="*/ 2147483647 w 1278"/>
                <a:gd name="T113" fmla="*/ 2147483647 h 1117"/>
                <a:gd name="T114" fmla="*/ 2147483647 w 1278"/>
                <a:gd name="T115" fmla="*/ 2147483647 h 1117"/>
                <a:gd name="T116" fmla="*/ 2147483647 w 1278"/>
                <a:gd name="T117" fmla="*/ 2147483647 h 111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78"/>
                <a:gd name="T178" fmla="*/ 0 h 1117"/>
                <a:gd name="T179" fmla="*/ 1278 w 1278"/>
                <a:gd name="T180" fmla="*/ 1117 h 111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78" h="1117">
                  <a:moveTo>
                    <a:pt x="442" y="0"/>
                  </a:moveTo>
                  <a:lnTo>
                    <a:pt x="419" y="7"/>
                  </a:lnTo>
                  <a:lnTo>
                    <a:pt x="404" y="15"/>
                  </a:lnTo>
                  <a:lnTo>
                    <a:pt x="396" y="22"/>
                  </a:lnTo>
                  <a:lnTo>
                    <a:pt x="396" y="30"/>
                  </a:lnTo>
                  <a:lnTo>
                    <a:pt x="396" y="38"/>
                  </a:lnTo>
                  <a:lnTo>
                    <a:pt x="388" y="45"/>
                  </a:lnTo>
                  <a:lnTo>
                    <a:pt x="381" y="45"/>
                  </a:lnTo>
                  <a:lnTo>
                    <a:pt x="381" y="53"/>
                  </a:lnTo>
                  <a:lnTo>
                    <a:pt x="381" y="68"/>
                  </a:lnTo>
                  <a:lnTo>
                    <a:pt x="381" y="76"/>
                  </a:lnTo>
                  <a:lnTo>
                    <a:pt x="373" y="76"/>
                  </a:lnTo>
                  <a:lnTo>
                    <a:pt x="358" y="76"/>
                  </a:lnTo>
                  <a:lnTo>
                    <a:pt x="350" y="76"/>
                  </a:lnTo>
                  <a:lnTo>
                    <a:pt x="343" y="83"/>
                  </a:lnTo>
                  <a:lnTo>
                    <a:pt x="343" y="91"/>
                  </a:lnTo>
                  <a:lnTo>
                    <a:pt x="343" y="98"/>
                  </a:lnTo>
                  <a:lnTo>
                    <a:pt x="343" y="106"/>
                  </a:lnTo>
                  <a:lnTo>
                    <a:pt x="335" y="106"/>
                  </a:lnTo>
                  <a:lnTo>
                    <a:pt x="320" y="106"/>
                  </a:lnTo>
                  <a:lnTo>
                    <a:pt x="320" y="129"/>
                  </a:lnTo>
                  <a:lnTo>
                    <a:pt x="312" y="144"/>
                  </a:lnTo>
                  <a:lnTo>
                    <a:pt x="297" y="159"/>
                  </a:lnTo>
                  <a:lnTo>
                    <a:pt x="289" y="174"/>
                  </a:lnTo>
                  <a:lnTo>
                    <a:pt x="274" y="182"/>
                  </a:lnTo>
                  <a:lnTo>
                    <a:pt x="267" y="190"/>
                  </a:lnTo>
                  <a:lnTo>
                    <a:pt x="251" y="190"/>
                  </a:lnTo>
                  <a:lnTo>
                    <a:pt x="244" y="197"/>
                  </a:lnTo>
                  <a:lnTo>
                    <a:pt x="236" y="197"/>
                  </a:lnTo>
                  <a:lnTo>
                    <a:pt x="221" y="197"/>
                  </a:lnTo>
                  <a:lnTo>
                    <a:pt x="213" y="197"/>
                  </a:lnTo>
                  <a:lnTo>
                    <a:pt x="213" y="190"/>
                  </a:lnTo>
                  <a:lnTo>
                    <a:pt x="213" y="174"/>
                  </a:lnTo>
                  <a:lnTo>
                    <a:pt x="213" y="167"/>
                  </a:lnTo>
                  <a:lnTo>
                    <a:pt x="206" y="167"/>
                  </a:lnTo>
                  <a:lnTo>
                    <a:pt x="198" y="159"/>
                  </a:lnTo>
                  <a:lnTo>
                    <a:pt x="191" y="159"/>
                  </a:lnTo>
                  <a:lnTo>
                    <a:pt x="183" y="159"/>
                  </a:lnTo>
                  <a:lnTo>
                    <a:pt x="175" y="152"/>
                  </a:lnTo>
                  <a:lnTo>
                    <a:pt x="168" y="159"/>
                  </a:lnTo>
                  <a:lnTo>
                    <a:pt x="160" y="159"/>
                  </a:lnTo>
                  <a:lnTo>
                    <a:pt x="152" y="159"/>
                  </a:lnTo>
                  <a:lnTo>
                    <a:pt x="145" y="152"/>
                  </a:lnTo>
                  <a:lnTo>
                    <a:pt x="137" y="159"/>
                  </a:lnTo>
                  <a:lnTo>
                    <a:pt x="130" y="159"/>
                  </a:lnTo>
                  <a:lnTo>
                    <a:pt x="137" y="167"/>
                  </a:lnTo>
                  <a:lnTo>
                    <a:pt x="137" y="174"/>
                  </a:lnTo>
                  <a:lnTo>
                    <a:pt x="137" y="182"/>
                  </a:lnTo>
                  <a:lnTo>
                    <a:pt x="137" y="190"/>
                  </a:lnTo>
                  <a:lnTo>
                    <a:pt x="130" y="197"/>
                  </a:lnTo>
                  <a:lnTo>
                    <a:pt x="130" y="205"/>
                  </a:lnTo>
                  <a:lnTo>
                    <a:pt x="130" y="212"/>
                  </a:lnTo>
                  <a:lnTo>
                    <a:pt x="137" y="220"/>
                  </a:lnTo>
                  <a:lnTo>
                    <a:pt x="145" y="220"/>
                  </a:lnTo>
                  <a:lnTo>
                    <a:pt x="152" y="220"/>
                  </a:lnTo>
                  <a:lnTo>
                    <a:pt x="152" y="228"/>
                  </a:lnTo>
                  <a:lnTo>
                    <a:pt x="152" y="235"/>
                  </a:lnTo>
                  <a:lnTo>
                    <a:pt x="152" y="243"/>
                  </a:lnTo>
                  <a:lnTo>
                    <a:pt x="152" y="250"/>
                  </a:lnTo>
                  <a:lnTo>
                    <a:pt x="145" y="258"/>
                  </a:lnTo>
                  <a:lnTo>
                    <a:pt x="137" y="258"/>
                  </a:lnTo>
                  <a:lnTo>
                    <a:pt x="137" y="273"/>
                  </a:lnTo>
                  <a:lnTo>
                    <a:pt x="130" y="281"/>
                  </a:lnTo>
                  <a:lnTo>
                    <a:pt x="122" y="281"/>
                  </a:lnTo>
                  <a:lnTo>
                    <a:pt x="107" y="281"/>
                  </a:lnTo>
                  <a:lnTo>
                    <a:pt x="107" y="288"/>
                  </a:lnTo>
                  <a:lnTo>
                    <a:pt x="99" y="296"/>
                  </a:lnTo>
                  <a:lnTo>
                    <a:pt x="92" y="296"/>
                  </a:lnTo>
                  <a:lnTo>
                    <a:pt x="84" y="311"/>
                  </a:lnTo>
                  <a:lnTo>
                    <a:pt x="69" y="319"/>
                  </a:lnTo>
                  <a:lnTo>
                    <a:pt x="61" y="319"/>
                  </a:lnTo>
                  <a:lnTo>
                    <a:pt x="46" y="326"/>
                  </a:lnTo>
                  <a:lnTo>
                    <a:pt x="38" y="326"/>
                  </a:lnTo>
                  <a:lnTo>
                    <a:pt x="23" y="326"/>
                  </a:lnTo>
                  <a:lnTo>
                    <a:pt x="16" y="326"/>
                  </a:lnTo>
                  <a:lnTo>
                    <a:pt x="8" y="326"/>
                  </a:lnTo>
                  <a:lnTo>
                    <a:pt x="8" y="341"/>
                  </a:lnTo>
                  <a:lnTo>
                    <a:pt x="8" y="349"/>
                  </a:lnTo>
                  <a:lnTo>
                    <a:pt x="8" y="364"/>
                  </a:lnTo>
                  <a:lnTo>
                    <a:pt x="8" y="372"/>
                  </a:lnTo>
                  <a:lnTo>
                    <a:pt x="23" y="372"/>
                  </a:lnTo>
                  <a:lnTo>
                    <a:pt x="31" y="372"/>
                  </a:lnTo>
                  <a:lnTo>
                    <a:pt x="31" y="379"/>
                  </a:lnTo>
                  <a:lnTo>
                    <a:pt x="38" y="387"/>
                  </a:lnTo>
                  <a:lnTo>
                    <a:pt x="31" y="395"/>
                  </a:lnTo>
                  <a:lnTo>
                    <a:pt x="23" y="402"/>
                  </a:lnTo>
                  <a:lnTo>
                    <a:pt x="16" y="410"/>
                  </a:lnTo>
                  <a:lnTo>
                    <a:pt x="8" y="410"/>
                  </a:lnTo>
                  <a:lnTo>
                    <a:pt x="0" y="417"/>
                  </a:lnTo>
                  <a:lnTo>
                    <a:pt x="0" y="425"/>
                  </a:lnTo>
                  <a:lnTo>
                    <a:pt x="0" y="433"/>
                  </a:lnTo>
                  <a:lnTo>
                    <a:pt x="8" y="440"/>
                  </a:lnTo>
                  <a:lnTo>
                    <a:pt x="16" y="448"/>
                  </a:lnTo>
                  <a:lnTo>
                    <a:pt x="16" y="455"/>
                  </a:lnTo>
                  <a:lnTo>
                    <a:pt x="16" y="463"/>
                  </a:lnTo>
                  <a:lnTo>
                    <a:pt x="16" y="478"/>
                  </a:lnTo>
                  <a:lnTo>
                    <a:pt x="23" y="486"/>
                  </a:lnTo>
                  <a:lnTo>
                    <a:pt x="31" y="493"/>
                  </a:lnTo>
                  <a:lnTo>
                    <a:pt x="31" y="501"/>
                  </a:lnTo>
                  <a:lnTo>
                    <a:pt x="38" y="501"/>
                  </a:lnTo>
                  <a:lnTo>
                    <a:pt x="46" y="501"/>
                  </a:lnTo>
                  <a:lnTo>
                    <a:pt x="61" y="493"/>
                  </a:lnTo>
                  <a:lnTo>
                    <a:pt x="69" y="486"/>
                  </a:lnTo>
                  <a:lnTo>
                    <a:pt x="76" y="486"/>
                  </a:lnTo>
                  <a:lnTo>
                    <a:pt x="84" y="493"/>
                  </a:lnTo>
                  <a:lnTo>
                    <a:pt x="92" y="501"/>
                  </a:lnTo>
                  <a:lnTo>
                    <a:pt x="107" y="501"/>
                  </a:lnTo>
                  <a:lnTo>
                    <a:pt x="107" y="509"/>
                  </a:lnTo>
                  <a:lnTo>
                    <a:pt x="114" y="516"/>
                  </a:lnTo>
                  <a:lnTo>
                    <a:pt x="114" y="531"/>
                  </a:lnTo>
                  <a:lnTo>
                    <a:pt x="114" y="539"/>
                  </a:lnTo>
                  <a:lnTo>
                    <a:pt x="114" y="547"/>
                  </a:lnTo>
                  <a:lnTo>
                    <a:pt x="122" y="562"/>
                  </a:lnTo>
                  <a:lnTo>
                    <a:pt x="130" y="569"/>
                  </a:lnTo>
                  <a:lnTo>
                    <a:pt x="137" y="569"/>
                  </a:lnTo>
                  <a:lnTo>
                    <a:pt x="152" y="569"/>
                  </a:lnTo>
                  <a:lnTo>
                    <a:pt x="160" y="569"/>
                  </a:lnTo>
                  <a:lnTo>
                    <a:pt x="175" y="577"/>
                  </a:lnTo>
                  <a:lnTo>
                    <a:pt x="175" y="585"/>
                  </a:lnTo>
                  <a:lnTo>
                    <a:pt x="168" y="577"/>
                  </a:lnTo>
                  <a:lnTo>
                    <a:pt x="160" y="585"/>
                  </a:lnTo>
                  <a:lnTo>
                    <a:pt x="145" y="585"/>
                  </a:lnTo>
                  <a:lnTo>
                    <a:pt x="145" y="592"/>
                  </a:lnTo>
                  <a:lnTo>
                    <a:pt x="137" y="607"/>
                  </a:lnTo>
                  <a:lnTo>
                    <a:pt x="130" y="615"/>
                  </a:lnTo>
                  <a:lnTo>
                    <a:pt x="122" y="615"/>
                  </a:lnTo>
                  <a:lnTo>
                    <a:pt x="114" y="623"/>
                  </a:lnTo>
                  <a:lnTo>
                    <a:pt x="107" y="638"/>
                  </a:lnTo>
                  <a:lnTo>
                    <a:pt x="107" y="645"/>
                  </a:lnTo>
                  <a:lnTo>
                    <a:pt x="92" y="653"/>
                  </a:lnTo>
                  <a:lnTo>
                    <a:pt x="92" y="661"/>
                  </a:lnTo>
                  <a:lnTo>
                    <a:pt x="99" y="676"/>
                  </a:lnTo>
                  <a:lnTo>
                    <a:pt x="107" y="683"/>
                  </a:lnTo>
                  <a:lnTo>
                    <a:pt x="122" y="691"/>
                  </a:lnTo>
                  <a:lnTo>
                    <a:pt x="137" y="699"/>
                  </a:lnTo>
                  <a:lnTo>
                    <a:pt x="137" y="706"/>
                  </a:lnTo>
                  <a:lnTo>
                    <a:pt x="145" y="706"/>
                  </a:lnTo>
                  <a:lnTo>
                    <a:pt x="160" y="706"/>
                  </a:lnTo>
                  <a:lnTo>
                    <a:pt x="175" y="706"/>
                  </a:lnTo>
                  <a:lnTo>
                    <a:pt x="191" y="706"/>
                  </a:lnTo>
                  <a:lnTo>
                    <a:pt x="191" y="714"/>
                  </a:lnTo>
                  <a:lnTo>
                    <a:pt x="191" y="721"/>
                  </a:lnTo>
                  <a:lnTo>
                    <a:pt x="198" y="729"/>
                  </a:lnTo>
                  <a:lnTo>
                    <a:pt x="206" y="729"/>
                  </a:lnTo>
                  <a:lnTo>
                    <a:pt x="229" y="729"/>
                  </a:lnTo>
                  <a:lnTo>
                    <a:pt x="236" y="737"/>
                  </a:lnTo>
                  <a:lnTo>
                    <a:pt x="244" y="737"/>
                  </a:lnTo>
                  <a:lnTo>
                    <a:pt x="236" y="744"/>
                  </a:lnTo>
                  <a:lnTo>
                    <a:pt x="236" y="752"/>
                  </a:lnTo>
                  <a:lnTo>
                    <a:pt x="236" y="759"/>
                  </a:lnTo>
                  <a:lnTo>
                    <a:pt x="244" y="759"/>
                  </a:lnTo>
                  <a:lnTo>
                    <a:pt x="259" y="759"/>
                  </a:lnTo>
                  <a:lnTo>
                    <a:pt x="259" y="752"/>
                  </a:lnTo>
                  <a:lnTo>
                    <a:pt x="267" y="737"/>
                  </a:lnTo>
                  <a:lnTo>
                    <a:pt x="274" y="737"/>
                  </a:lnTo>
                  <a:lnTo>
                    <a:pt x="282" y="737"/>
                  </a:lnTo>
                  <a:lnTo>
                    <a:pt x="282" y="744"/>
                  </a:lnTo>
                  <a:lnTo>
                    <a:pt x="274" y="752"/>
                  </a:lnTo>
                  <a:lnTo>
                    <a:pt x="274" y="759"/>
                  </a:lnTo>
                  <a:lnTo>
                    <a:pt x="274" y="775"/>
                  </a:lnTo>
                  <a:lnTo>
                    <a:pt x="267" y="782"/>
                  </a:lnTo>
                  <a:lnTo>
                    <a:pt x="251" y="782"/>
                  </a:lnTo>
                  <a:lnTo>
                    <a:pt x="236" y="790"/>
                  </a:lnTo>
                  <a:lnTo>
                    <a:pt x="221" y="797"/>
                  </a:lnTo>
                  <a:lnTo>
                    <a:pt x="206" y="805"/>
                  </a:lnTo>
                  <a:lnTo>
                    <a:pt x="191" y="813"/>
                  </a:lnTo>
                  <a:lnTo>
                    <a:pt x="175" y="813"/>
                  </a:lnTo>
                  <a:lnTo>
                    <a:pt x="168" y="820"/>
                  </a:lnTo>
                  <a:lnTo>
                    <a:pt x="183" y="820"/>
                  </a:lnTo>
                  <a:lnTo>
                    <a:pt x="191" y="828"/>
                  </a:lnTo>
                  <a:lnTo>
                    <a:pt x="191" y="835"/>
                  </a:lnTo>
                  <a:lnTo>
                    <a:pt x="183" y="843"/>
                  </a:lnTo>
                  <a:lnTo>
                    <a:pt x="175" y="851"/>
                  </a:lnTo>
                  <a:lnTo>
                    <a:pt x="160" y="858"/>
                  </a:lnTo>
                  <a:lnTo>
                    <a:pt x="152" y="858"/>
                  </a:lnTo>
                  <a:lnTo>
                    <a:pt x="145" y="873"/>
                  </a:lnTo>
                  <a:lnTo>
                    <a:pt x="145" y="889"/>
                  </a:lnTo>
                  <a:lnTo>
                    <a:pt x="145" y="896"/>
                  </a:lnTo>
                  <a:lnTo>
                    <a:pt x="152" y="904"/>
                  </a:lnTo>
                  <a:lnTo>
                    <a:pt x="160" y="911"/>
                  </a:lnTo>
                  <a:lnTo>
                    <a:pt x="160" y="927"/>
                  </a:lnTo>
                  <a:lnTo>
                    <a:pt x="160" y="934"/>
                  </a:lnTo>
                  <a:lnTo>
                    <a:pt x="152" y="949"/>
                  </a:lnTo>
                  <a:lnTo>
                    <a:pt x="152" y="957"/>
                  </a:lnTo>
                  <a:lnTo>
                    <a:pt x="160" y="972"/>
                  </a:lnTo>
                  <a:lnTo>
                    <a:pt x="175" y="987"/>
                  </a:lnTo>
                  <a:lnTo>
                    <a:pt x="183" y="995"/>
                  </a:lnTo>
                  <a:lnTo>
                    <a:pt x="191" y="995"/>
                  </a:lnTo>
                  <a:lnTo>
                    <a:pt x="191" y="987"/>
                  </a:lnTo>
                  <a:lnTo>
                    <a:pt x="198" y="980"/>
                  </a:lnTo>
                  <a:lnTo>
                    <a:pt x="206" y="987"/>
                  </a:lnTo>
                  <a:lnTo>
                    <a:pt x="221" y="987"/>
                  </a:lnTo>
                  <a:lnTo>
                    <a:pt x="229" y="995"/>
                  </a:lnTo>
                  <a:lnTo>
                    <a:pt x="229" y="1003"/>
                  </a:lnTo>
                  <a:lnTo>
                    <a:pt x="229" y="1010"/>
                  </a:lnTo>
                  <a:lnTo>
                    <a:pt x="229" y="1018"/>
                  </a:lnTo>
                  <a:lnTo>
                    <a:pt x="259" y="1025"/>
                  </a:lnTo>
                  <a:lnTo>
                    <a:pt x="259" y="1018"/>
                  </a:lnTo>
                  <a:lnTo>
                    <a:pt x="267" y="1010"/>
                  </a:lnTo>
                  <a:lnTo>
                    <a:pt x="274" y="1010"/>
                  </a:lnTo>
                  <a:lnTo>
                    <a:pt x="282" y="1010"/>
                  </a:lnTo>
                  <a:lnTo>
                    <a:pt x="282" y="1003"/>
                  </a:lnTo>
                  <a:lnTo>
                    <a:pt x="282" y="995"/>
                  </a:lnTo>
                  <a:lnTo>
                    <a:pt x="289" y="987"/>
                  </a:lnTo>
                  <a:lnTo>
                    <a:pt x="297" y="987"/>
                  </a:lnTo>
                  <a:lnTo>
                    <a:pt x="297" y="980"/>
                  </a:lnTo>
                  <a:lnTo>
                    <a:pt x="305" y="972"/>
                  </a:lnTo>
                  <a:lnTo>
                    <a:pt x="312" y="965"/>
                  </a:lnTo>
                  <a:lnTo>
                    <a:pt x="335" y="957"/>
                  </a:lnTo>
                  <a:lnTo>
                    <a:pt x="343" y="957"/>
                  </a:lnTo>
                  <a:lnTo>
                    <a:pt x="343" y="972"/>
                  </a:lnTo>
                  <a:lnTo>
                    <a:pt x="343" y="987"/>
                  </a:lnTo>
                  <a:lnTo>
                    <a:pt x="350" y="995"/>
                  </a:lnTo>
                  <a:lnTo>
                    <a:pt x="358" y="995"/>
                  </a:lnTo>
                  <a:lnTo>
                    <a:pt x="358" y="987"/>
                  </a:lnTo>
                  <a:lnTo>
                    <a:pt x="365" y="980"/>
                  </a:lnTo>
                  <a:lnTo>
                    <a:pt x="373" y="980"/>
                  </a:lnTo>
                  <a:lnTo>
                    <a:pt x="373" y="987"/>
                  </a:lnTo>
                  <a:lnTo>
                    <a:pt x="373" y="995"/>
                  </a:lnTo>
                  <a:lnTo>
                    <a:pt x="373" y="1003"/>
                  </a:lnTo>
                  <a:lnTo>
                    <a:pt x="381" y="1003"/>
                  </a:lnTo>
                  <a:lnTo>
                    <a:pt x="381" y="995"/>
                  </a:lnTo>
                  <a:lnTo>
                    <a:pt x="388" y="1003"/>
                  </a:lnTo>
                  <a:lnTo>
                    <a:pt x="388" y="1010"/>
                  </a:lnTo>
                  <a:lnTo>
                    <a:pt x="388" y="1018"/>
                  </a:lnTo>
                  <a:lnTo>
                    <a:pt x="388" y="1025"/>
                  </a:lnTo>
                  <a:lnTo>
                    <a:pt x="388" y="1033"/>
                  </a:lnTo>
                  <a:lnTo>
                    <a:pt x="396" y="1025"/>
                  </a:lnTo>
                  <a:lnTo>
                    <a:pt x="404" y="1025"/>
                  </a:lnTo>
                  <a:lnTo>
                    <a:pt x="411" y="1033"/>
                  </a:lnTo>
                  <a:lnTo>
                    <a:pt x="411" y="1041"/>
                  </a:lnTo>
                  <a:lnTo>
                    <a:pt x="419" y="1048"/>
                  </a:lnTo>
                  <a:lnTo>
                    <a:pt x="426" y="1048"/>
                  </a:lnTo>
                  <a:lnTo>
                    <a:pt x="426" y="1056"/>
                  </a:lnTo>
                  <a:lnTo>
                    <a:pt x="426" y="1063"/>
                  </a:lnTo>
                  <a:lnTo>
                    <a:pt x="426" y="1071"/>
                  </a:lnTo>
                  <a:lnTo>
                    <a:pt x="426" y="1079"/>
                  </a:lnTo>
                  <a:lnTo>
                    <a:pt x="434" y="1079"/>
                  </a:lnTo>
                  <a:lnTo>
                    <a:pt x="449" y="1086"/>
                  </a:lnTo>
                  <a:lnTo>
                    <a:pt x="457" y="1086"/>
                  </a:lnTo>
                  <a:lnTo>
                    <a:pt x="464" y="1079"/>
                  </a:lnTo>
                  <a:lnTo>
                    <a:pt x="472" y="1079"/>
                  </a:lnTo>
                  <a:lnTo>
                    <a:pt x="480" y="1063"/>
                  </a:lnTo>
                  <a:lnTo>
                    <a:pt x="487" y="1063"/>
                  </a:lnTo>
                  <a:lnTo>
                    <a:pt x="495" y="1063"/>
                  </a:lnTo>
                  <a:lnTo>
                    <a:pt x="495" y="1071"/>
                  </a:lnTo>
                  <a:lnTo>
                    <a:pt x="502" y="1071"/>
                  </a:lnTo>
                  <a:lnTo>
                    <a:pt x="518" y="1071"/>
                  </a:lnTo>
                  <a:lnTo>
                    <a:pt x="518" y="1079"/>
                  </a:lnTo>
                  <a:lnTo>
                    <a:pt x="518" y="1086"/>
                  </a:lnTo>
                  <a:lnTo>
                    <a:pt x="518" y="1094"/>
                  </a:lnTo>
                  <a:lnTo>
                    <a:pt x="525" y="1094"/>
                  </a:lnTo>
                  <a:lnTo>
                    <a:pt x="533" y="1094"/>
                  </a:lnTo>
                  <a:lnTo>
                    <a:pt x="540" y="1094"/>
                  </a:lnTo>
                  <a:lnTo>
                    <a:pt x="540" y="1101"/>
                  </a:lnTo>
                  <a:lnTo>
                    <a:pt x="540" y="1109"/>
                  </a:lnTo>
                  <a:lnTo>
                    <a:pt x="548" y="1109"/>
                  </a:lnTo>
                  <a:lnTo>
                    <a:pt x="556" y="1109"/>
                  </a:lnTo>
                  <a:lnTo>
                    <a:pt x="571" y="1101"/>
                  </a:lnTo>
                  <a:lnTo>
                    <a:pt x="571" y="1117"/>
                  </a:lnTo>
                  <a:lnTo>
                    <a:pt x="594" y="1109"/>
                  </a:lnTo>
                  <a:lnTo>
                    <a:pt x="601" y="1109"/>
                  </a:lnTo>
                  <a:lnTo>
                    <a:pt x="617" y="1101"/>
                  </a:lnTo>
                  <a:lnTo>
                    <a:pt x="624" y="1101"/>
                  </a:lnTo>
                  <a:lnTo>
                    <a:pt x="639" y="1101"/>
                  </a:lnTo>
                  <a:lnTo>
                    <a:pt x="655" y="1101"/>
                  </a:lnTo>
                  <a:lnTo>
                    <a:pt x="655" y="1094"/>
                  </a:lnTo>
                  <a:lnTo>
                    <a:pt x="662" y="1086"/>
                  </a:lnTo>
                  <a:lnTo>
                    <a:pt x="670" y="1086"/>
                  </a:lnTo>
                  <a:lnTo>
                    <a:pt x="677" y="1071"/>
                  </a:lnTo>
                  <a:lnTo>
                    <a:pt x="677" y="1063"/>
                  </a:lnTo>
                  <a:lnTo>
                    <a:pt x="677" y="1056"/>
                  </a:lnTo>
                  <a:lnTo>
                    <a:pt x="677" y="1048"/>
                  </a:lnTo>
                  <a:lnTo>
                    <a:pt x="670" y="1041"/>
                  </a:lnTo>
                  <a:lnTo>
                    <a:pt x="662" y="1025"/>
                  </a:lnTo>
                  <a:lnTo>
                    <a:pt x="670" y="1018"/>
                  </a:lnTo>
                  <a:lnTo>
                    <a:pt x="670" y="1010"/>
                  </a:lnTo>
                  <a:lnTo>
                    <a:pt x="677" y="1003"/>
                  </a:lnTo>
                  <a:lnTo>
                    <a:pt x="685" y="995"/>
                  </a:lnTo>
                  <a:lnTo>
                    <a:pt x="693" y="995"/>
                  </a:lnTo>
                  <a:lnTo>
                    <a:pt x="693" y="987"/>
                  </a:lnTo>
                  <a:lnTo>
                    <a:pt x="693" y="980"/>
                  </a:lnTo>
                  <a:lnTo>
                    <a:pt x="700" y="972"/>
                  </a:lnTo>
                  <a:lnTo>
                    <a:pt x="708" y="972"/>
                  </a:lnTo>
                  <a:lnTo>
                    <a:pt x="715" y="972"/>
                  </a:lnTo>
                  <a:lnTo>
                    <a:pt x="723" y="972"/>
                  </a:lnTo>
                  <a:lnTo>
                    <a:pt x="731" y="972"/>
                  </a:lnTo>
                  <a:lnTo>
                    <a:pt x="738" y="965"/>
                  </a:lnTo>
                  <a:lnTo>
                    <a:pt x="746" y="965"/>
                  </a:lnTo>
                  <a:lnTo>
                    <a:pt x="761" y="965"/>
                  </a:lnTo>
                  <a:lnTo>
                    <a:pt x="769" y="957"/>
                  </a:lnTo>
                  <a:lnTo>
                    <a:pt x="776" y="942"/>
                  </a:lnTo>
                  <a:lnTo>
                    <a:pt x="769" y="942"/>
                  </a:lnTo>
                  <a:lnTo>
                    <a:pt x="769" y="934"/>
                  </a:lnTo>
                  <a:lnTo>
                    <a:pt x="769" y="927"/>
                  </a:lnTo>
                  <a:lnTo>
                    <a:pt x="776" y="919"/>
                  </a:lnTo>
                  <a:lnTo>
                    <a:pt x="784" y="911"/>
                  </a:lnTo>
                  <a:lnTo>
                    <a:pt x="784" y="904"/>
                  </a:lnTo>
                  <a:lnTo>
                    <a:pt x="776" y="896"/>
                  </a:lnTo>
                  <a:lnTo>
                    <a:pt x="776" y="889"/>
                  </a:lnTo>
                  <a:lnTo>
                    <a:pt x="776" y="881"/>
                  </a:lnTo>
                  <a:lnTo>
                    <a:pt x="776" y="873"/>
                  </a:lnTo>
                  <a:lnTo>
                    <a:pt x="769" y="858"/>
                  </a:lnTo>
                  <a:lnTo>
                    <a:pt x="761" y="835"/>
                  </a:lnTo>
                  <a:lnTo>
                    <a:pt x="753" y="828"/>
                  </a:lnTo>
                  <a:lnTo>
                    <a:pt x="746" y="813"/>
                  </a:lnTo>
                  <a:lnTo>
                    <a:pt x="753" y="782"/>
                  </a:lnTo>
                  <a:lnTo>
                    <a:pt x="753" y="767"/>
                  </a:lnTo>
                  <a:lnTo>
                    <a:pt x="753" y="759"/>
                  </a:lnTo>
                  <a:lnTo>
                    <a:pt x="753" y="744"/>
                  </a:lnTo>
                  <a:lnTo>
                    <a:pt x="753" y="737"/>
                  </a:lnTo>
                  <a:lnTo>
                    <a:pt x="746" y="737"/>
                  </a:lnTo>
                  <a:lnTo>
                    <a:pt x="731" y="744"/>
                  </a:lnTo>
                  <a:lnTo>
                    <a:pt x="731" y="752"/>
                  </a:lnTo>
                  <a:lnTo>
                    <a:pt x="731" y="759"/>
                  </a:lnTo>
                  <a:lnTo>
                    <a:pt x="738" y="767"/>
                  </a:lnTo>
                  <a:lnTo>
                    <a:pt x="731" y="775"/>
                  </a:lnTo>
                  <a:lnTo>
                    <a:pt x="723" y="775"/>
                  </a:lnTo>
                  <a:lnTo>
                    <a:pt x="723" y="767"/>
                  </a:lnTo>
                  <a:lnTo>
                    <a:pt x="715" y="759"/>
                  </a:lnTo>
                  <a:lnTo>
                    <a:pt x="715" y="752"/>
                  </a:lnTo>
                  <a:lnTo>
                    <a:pt x="723" y="744"/>
                  </a:lnTo>
                  <a:lnTo>
                    <a:pt x="723" y="737"/>
                  </a:lnTo>
                  <a:lnTo>
                    <a:pt x="715" y="729"/>
                  </a:lnTo>
                  <a:lnTo>
                    <a:pt x="715" y="721"/>
                  </a:lnTo>
                  <a:lnTo>
                    <a:pt x="723" y="714"/>
                  </a:lnTo>
                  <a:lnTo>
                    <a:pt x="731" y="714"/>
                  </a:lnTo>
                  <a:lnTo>
                    <a:pt x="731" y="706"/>
                  </a:lnTo>
                  <a:lnTo>
                    <a:pt x="731" y="699"/>
                  </a:lnTo>
                  <a:lnTo>
                    <a:pt x="731" y="683"/>
                  </a:lnTo>
                  <a:lnTo>
                    <a:pt x="731" y="668"/>
                  </a:lnTo>
                  <a:lnTo>
                    <a:pt x="731" y="661"/>
                  </a:lnTo>
                  <a:lnTo>
                    <a:pt x="738" y="661"/>
                  </a:lnTo>
                  <a:lnTo>
                    <a:pt x="746" y="668"/>
                  </a:lnTo>
                  <a:lnTo>
                    <a:pt x="753" y="668"/>
                  </a:lnTo>
                  <a:lnTo>
                    <a:pt x="761" y="668"/>
                  </a:lnTo>
                  <a:lnTo>
                    <a:pt x="769" y="668"/>
                  </a:lnTo>
                  <a:lnTo>
                    <a:pt x="769" y="661"/>
                  </a:lnTo>
                  <a:lnTo>
                    <a:pt x="769" y="653"/>
                  </a:lnTo>
                  <a:lnTo>
                    <a:pt x="769" y="638"/>
                  </a:lnTo>
                  <a:lnTo>
                    <a:pt x="776" y="630"/>
                  </a:lnTo>
                  <a:lnTo>
                    <a:pt x="776" y="623"/>
                  </a:lnTo>
                  <a:lnTo>
                    <a:pt x="776" y="607"/>
                  </a:lnTo>
                  <a:lnTo>
                    <a:pt x="776" y="592"/>
                  </a:lnTo>
                  <a:lnTo>
                    <a:pt x="784" y="585"/>
                  </a:lnTo>
                  <a:lnTo>
                    <a:pt x="799" y="585"/>
                  </a:lnTo>
                  <a:lnTo>
                    <a:pt x="814" y="585"/>
                  </a:lnTo>
                  <a:lnTo>
                    <a:pt x="822" y="577"/>
                  </a:lnTo>
                  <a:lnTo>
                    <a:pt x="837" y="577"/>
                  </a:lnTo>
                  <a:lnTo>
                    <a:pt x="845" y="569"/>
                  </a:lnTo>
                  <a:lnTo>
                    <a:pt x="860" y="562"/>
                  </a:lnTo>
                  <a:lnTo>
                    <a:pt x="860" y="554"/>
                  </a:lnTo>
                  <a:lnTo>
                    <a:pt x="868" y="547"/>
                  </a:lnTo>
                  <a:lnTo>
                    <a:pt x="875" y="539"/>
                  </a:lnTo>
                  <a:lnTo>
                    <a:pt x="868" y="531"/>
                  </a:lnTo>
                  <a:lnTo>
                    <a:pt x="860" y="531"/>
                  </a:lnTo>
                  <a:lnTo>
                    <a:pt x="852" y="524"/>
                  </a:lnTo>
                  <a:lnTo>
                    <a:pt x="852" y="516"/>
                  </a:lnTo>
                  <a:lnTo>
                    <a:pt x="860" y="509"/>
                  </a:lnTo>
                  <a:lnTo>
                    <a:pt x="868" y="509"/>
                  </a:lnTo>
                  <a:lnTo>
                    <a:pt x="875" y="501"/>
                  </a:lnTo>
                  <a:lnTo>
                    <a:pt x="890" y="501"/>
                  </a:lnTo>
                  <a:lnTo>
                    <a:pt x="898" y="501"/>
                  </a:lnTo>
                  <a:lnTo>
                    <a:pt x="913" y="501"/>
                  </a:lnTo>
                  <a:lnTo>
                    <a:pt x="921" y="509"/>
                  </a:lnTo>
                  <a:lnTo>
                    <a:pt x="928" y="524"/>
                  </a:lnTo>
                  <a:lnTo>
                    <a:pt x="928" y="531"/>
                  </a:lnTo>
                  <a:lnTo>
                    <a:pt x="928" y="539"/>
                  </a:lnTo>
                  <a:lnTo>
                    <a:pt x="928" y="554"/>
                  </a:lnTo>
                  <a:lnTo>
                    <a:pt x="921" y="562"/>
                  </a:lnTo>
                  <a:lnTo>
                    <a:pt x="913" y="577"/>
                  </a:lnTo>
                  <a:lnTo>
                    <a:pt x="906" y="592"/>
                  </a:lnTo>
                  <a:lnTo>
                    <a:pt x="906" y="600"/>
                  </a:lnTo>
                  <a:lnTo>
                    <a:pt x="913" y="615"/>
                  </a:lnTo>
                  <a:lnTo>
                    <a:pt x="921" y="623"/>
                  </a:lnTo>
                  <a:lnTo>
                    <a:pt x="928" y="630"/>
                  </a:lnTo>
                  <a:lnTo>
                    <a:pt x="936" y="638"/>
                  </a:lnTo>
                  <a:lnTo>
                    <a:pt x="951" y="645"/>
                  </a:lnTo>
                  <a:lnTo>
                    <a:pt x="959" y="645"/>
                  </a:lnTo>
                  <a:lnTo>
                    <a:pt x="966" y="653"/>
                  </a:lnTo>
                  <a:lnTo>
                    <a:pt x="974" y="653"/>
                  </a:lnTo>
                  <a:lnTo>
                    <a:pt x="989" y="653"/>
                  </a:lnTo>
                  <a:lnTo>
                    <a:pt x="989" y="645"/>
                  </a:lnTo>
                  <a:lnTo>
                    <a:pt x="997" y="645"/>
                  </a:lnTo>
                  <a:lnTo>
                    <a:pt x="997" y="630"/>
                  </a:lnTo>
                  <a:lnTo>
                    <a:pt x="1005" y="630"/>
                  </a:lnTo>
                  <a:lnTo>
                    <a:pt x="1012" y="630"/>
                  </a:lnTo>
                  <a:lnTo>
                    <a:pt x="1020" y="645"/>
                  </a:lnTo>
                  <a:lnTo>
                    <a:pt x="1027" y="645"/>
                  </a:lnTo>
                  <a:lnTo>
                    <a:pt x="1035" y="645"/>
                  </a:lnTo>
                  <a:lnTo>
                    <a:pt x="1035" y="638"/>
                  </a:lnTo>
                  <a:lnTo>
                    <a:pt x="1035" y="630"/>
                  </a:lnTo>
                  <a:lnTo>
                    <a:pt x="1027" y="623"/>
                  </a:lnTo>
                  <a:lnTo>
                    <a:pt x="1027" y="615"/>
                  </a:lnTo>
                  <a:lnTo>
                    <a:pt x="1020" y="607"/>
                  </a:lnTo>
                  <a:lnTo>
                    <a:pt x="1012" y="607"/>
                  </a:lnTo>
                  <a:lnTo>
                    <a:pt x="1005" y="600"/>
                  </a:lnTo>
                  <a:lnTo>
                    <a:pt x="997" y="592"/>
                  </a:lnTo>
                  <a:lnTo>
                    <a:pt x="1005" y="577"/>
                  </a:lnTo>
                  <a:lnTo>
                    <a:pt x="1005" y="569"/>
                  </a:lnTo>
                  <a:lnTo>
                    <a:pt x="1012" y="569"/>
                  </a:lnTo>
                  <a:lnTo>
                    <a:pt x="1020" y="569"/>
                  </a:lnTo>
                  <a:lnTo>
                    <a:pt x="1027" y="577"/>
                  </a:lnTo>
                  <a:lnTo>
                    <a:pt x="1027" y="585"/>
                  </a:lnTo>
                  <a:lnTo>
                    <a:pt x="1035" y="592"/>
                  </a:lnTo>
                  <a:lnTo>
                    <a:pt x="1043" y="600"/>
                  </a:lnTo>
                  <a:lnTo>
                    <a:pt x="1058" y="600"/>
                  </a:lnTo>
                  <a:lnTo>
                    <a:pt x="1073" y="600"/>
                  </a:lnTo>
                  <a:lnTo>
                    <a:pt x="1081" y="600"/>
                  </a:lnTo>
                  <a:lnTo>
                    <a:pt x="1081" y="592"/>
                  </a:lnTo>
                  <a:lnTo>
                    <a:pt x="1081" y="585"/>
                  </a:lnTo>
                  <a:lnTo>
                    <a:pt x="1081" y="577"/>
                  </a:lnTo>
                  <a:lnTo>
                    <a:pt x="1096" y="577"/>
                  </a:lnTo>
                  <a:lnTo>
                    <a:pt x="1103" y="569"/>
                  </a:lnTo>
                  <a:lnTo>
                    <a:pt x="1111" y="562"/>
                  </a:lnTo>
                  <a:lnTo>
                    <a:pt x="1111" y="554"/>
                  </a:lnTo>
                  <a:lnTo>
                    <a:pt x="1119" y="547"/>
                  </a:lnTo>
                  <a:lnTo>
                    <a:pt x="1119" y="539"/>
                  </a:lnTo>
                  <a:lnTo>
                    <a:pt x="1111" y="524"/>
                  </a:lnTo>
                  <a:lnTo>
                    <a:pt x="1103" y="524"/>
                  </a:lnTo>
                  <a:lnTo>
                    <a:pt x="1096" y="516"/>
                  </a:lnTo>
                  <a:lnTo>
                    <a:pt x="1096" y="501"/>
                  </a:lnTo>
                  <a:lnTo>
                    <a:pt x="1096" y="493"/>
                  </a:lnTo>
                  <a:lnTo>
                    <a:pt x="1088" y="486"/>
                  </a:lnTo>
                  <a:lnTo>
                    <a:pt x="1088" y="478"/>
                  </a:lnTo>
                  <a:lnTo>
                    <a:pt x="1088" y="463"/>
                  </a:lnTo>
                  <a:lnTo>
                    <a:pt x="1096" y="448"/>
                  </a:lnTo>
                  <a:lnTo>
                    <a:pt x="1096" y="440"/>
                  </a:lnTo>
                  <a:lnTo>
                    <a:pt x="1103" y="425"/>
                  </a:lnTo>
                  <a:lnTo>
                    <a:pt x="1111" y="417"/>
                  </a:lnTo>
                  <a:lnTo>
                    <a:pt x="1126" y="410"/>
                  </a:lnTo>
                  <a:lnTo>
                    <a:pt x="1134" y="402"/>
                  </a:lnTo>
                  <a:lnTo>
                    <a:pt x="1149" y="410"/>
                  </a:lnTo>
                  <a:lnTo>
                    <a:pt x="1164" y="410"/>
                  </a:lnTo>
                  <a:lnTo>
                    <a:pt x="1172" y="402"/>
                  </a:lnTo>
                  <a:lnTo>
                    <a:pt x="1179" y="395"/>
                  </a:lnTo>
                  <a:lnTo>
                    <a:pt x="1179" y="387"/>
                  </a:lnTo>
                  <a:lnTo>
                    <a:pt x="1179" y="379"/>
                  </a:lnTo>
                  <a:lnTo>
                    <a:pt x="1179" y="372"/>
                  </a:lnTo>
                  <a:lnTo>
                    <a:pt x="1195" y="372"/>
                  </a:lnTo>
                  <a:lnTo>
                    <a:pt x="1202" y="379"/>
                  </a:lnTo>
                  <a:lnTo>
                    <a:pt x="1210" y="364"/>
                  </a:lnTo>
                  <a:lnTo>
                    <a:pt x="1218" y="349"/>
                  </a:lnTo>
                  <a:lnTo>
                    <a:pt x="1210" y="341"/>
                  </a:lnTo>
                  <a:lnTo>
                    <a:pt x="1202" y="334"/>
                  </a:lnTo>
                  <a:lnTo>
                    <a:pt x="1202" y="326"/>
                  </a:lnTo>
                  <a:lnTo>
                    <a:pt x="1210" y="319"/>
                  </a:lnTo>
                  <a:lnTo>
                    <a:pt x="1218" y="311"/>
                  </a:lnTo>
                  <a:lnTo>
                    <a:pt x="1225" y="303"/>
                  </a:lnTo>
                  <a:lnTo>
                    <a:pt x="1233" y="303"/>
                  </a:lnTo>
                  <a:lnTo>
                    <a:pt x="1240" y="296"/>
                  </a:lnTo>
                  <a:lnTo>
                    <a:pt x="1240" y="281"/>
                  </a:lnTo>
                  <a:lnTo>
                    <a:pt x="1240" y="273"/>
                  </a:lnTo>
                  <a:lnTo>
                    <a:pt x="1240" y="266"/>
                  </a:lnTo>
                  <a:lnTo>
                    <a:pt x="1256" y="243"/>
                  </a:lnTo>
                  <a:lnTo>
                    <a:pt x="1263" y="220"/>
                  </a:lnTo>
                  <a:lnTo>
                    <a:pt x="1271" y="205"/>
                  </a:lnTo>
                  <a:lnTo>
                    <a:pt x="1278" y="197"/>
                  </a:lnTo>
                  <a:lnTo>
                    <a:pt x="1278" y="190"/>
                  </a:lnTo>
                  <a:lnTo>
                    <a:pt x="1278" y="182"/>
                  </a:lnTo>
                  <a:lnTo>
                    <a:pt x="1271" y="174"/>
                  </a:lnTo>
                  <a:lnTo>
                    <a:pt x="1240" y="167"/>
                  </a:lnTo>
                  <a:lnTo>
                    <a:pt x="1218" y="174"/>
                  </a:lnTo>
                  <a:lnTo>
                    <a:pt x="1195" y="174"/>
                  </a:lnTo>
                  <a:lnTo>
                    <a:pt x="1179" y="174"/>
                  </a:lnTo>
                  <a:lnTo>
                    <a:pt x="1172" y="174"/>
                  </a:lnTo>
                  <a:lnTo>
                    <a:pt x="1157" y="182"/>
                  </a:lnTo>
                  <a:lnTo>
                    <a:pt x="1149" y="182"/>
                  </a:lnTo>
                  <a:lnTo>
                    <a:pt x="1141" y="182"/>
                  </a:lnTo>
                  <a:lnTo>
                    <a:pt x="1126" y="182"/>
                  </a:lnTo>
                  <a:lnTo>
                    <a:pt x="1111" y="190"/>
                  </a:lnTo>
                  <a:lnTo>
                    <a:pt x="1103" y="197"/>
                  </a:lnTo>
                  <a:lnTo>
                    <a:pt x="1096" y="197"/>
                  </a:lnTo>
                  <a:lnTo>
                    <a:pt x="1088" y="205"/>
                  </a:lnTo>
                  <a:lnTo>
                    <a:pt x="1081" y="205"/>
                  </a:lnTo>
                  <a:lnTo>
                    <a:pt x="1073" y="205"/>
                  </a:lnTo>
                  <a:lnTo>
                    <a:pt x="1050" y="205"/>
                  </a:lnTo>
                  <a:lnTo>
                    <a:pt x="1050" y="197"/>
                  </a:lnTo>
                  <a:lnTo>
                    <a:pt x="1027" y="197"/>
                  </a:lnTo>
                  <a:lnTo>
                    <a:pt x="1027" y="220"/>
                  </a:lnTo>
                  <a:lnTo>
                    <a:pt x="982" y="228"/>
                  </a:lnTo>
                  <a:lnTo>
                    <a:pt x="928" y="228"/>
                  </a:lnTo>
                  <a:lnTo>
                    <a:pt x="921" y="174"/>
                  </a:lnTo>
                  <a:lnTo>
                    <a:pt x="928" y="136"/>
                  </a:lnTo>
                  <a:lnTo>
                    <a:pt x="921" y="114"/>
                  </a:lnTo>
                  <a:lnTo>
                    <a:pt x="913" y="114"/>
                  </a:lnTo>
                  <a:lnTo>
                    <a:pt x="906" y="114"/>
                  </a:lnTo>
                  <a:lnTo>
                    <a:pt x="890" y="114"/>
                  </a:lnTo>
                  <a:lnTo>
                    <a:pt x="875" y="114"/>
                  </a:lnTo>
                  <a:lnTo>
                    <a:pt x="868" y="114"/>
                  </a:lnTo>
                  <a:lnTo>
                    <a:pt x="845" y="106"/>
                  </a:lnTo>
                  <a:lnTo>
                    <a:pt x="830" y="106"/>
                  </a:lnTo>
                  <a:lnTo>
                    <a:pt x="822" y="106"/>
                  </a:lnTo>
                  <a:lnTo>
                    <a:pt x="807" y="106"/>
                  </a:lnTo>
                  <a:lnTo>
                    <a:pt x="799" y="106"/>
                  </a:lnTo>
                  <a:lnTo>
                    <a:pt x="784" y="98"/>
                  </a:lnTo>
                  <a:lnTo>
                    <a:pt x="776" y="91"/>
                  </a:lnTo>
                  <a:lnTo>
                    <a:pt x="769" y="91"/>
                  </a:lnTo>
                  <a:lnTo>
                    <a:pt x="761" y="83"/>
                  </a:lnTo>
                  <a:lnTo>
                    <a:pt x="753" y="83"/>
                  </a:lnTo>
                  <a:lnTo>
                    <a:pt x="746" y="83"/>
                  </a:lnTo>
                  <a:lnTo>
                    <a:pt x="731" y="83"/>
                  </a:lnTo>
                  <a:lnTo>
                    <a:pt x="715" y="68"/>
                  </a:lnTo>
                  <a:lnTo>
                    <a:pt x="715" y="53"/>
                  </a:lnTo>
                  <a:lnTo>
                    <a:pt x="700" y="60"/>
                  </a:lnTo>
                  <a:lnTo>
                    <a:pt x="693" y="60"/>
                  </a:lnTo>
                  <a:lnTo>
                    <a:pt x="677" y="60"/>
                  </a:lnTo>
                  <a:lnTo>
                    <a:pt x="662" y="60"/>
                  </a:lnTo>
                  <a:lnTo>
                    <a:pt x="655" y="60"/>
                  </a:lnTo>
                  <a:lnTo>
                    <a:pt x="647" y="68"/>
                  </a:lnTo>
                  <a:lnTo>
                    <a:pt x="647" y="76"/>
                  </a:lnTo>
                  <a:lnTo>
                    <a:pt x="639" y="76"/>
                  </a:lnTo>
                  <a:lnTo>
                    <a:pt x="632" y="76"/>
                  </a:lnTo>
                  <a:lnTo>
                    <a:pt x="624" y="68"/>
                  </a:lnTo>
                  <a:lnTo>
                    <a:pt x="609" y="68"/>
                  </a:lnTo>
                  <a:lnTo>
                    <a:pt x="609" y="60"/>
                  </a:lnTo>
                  <a:lnTo>
                    <a:pt x="601" y="53"/>
                  </a:lnTo>
                  <a:lnTo>
                    <a:pt x="594" y="45"/>
                  </a:lnTo>
                  <a:lnTo>
                    <a:pt x="586" y="45"/>
                  </a:lnTo>
                  <a:lnTo>
                    <a:pt x="578" y="38"/>
                  </a:lnTo>
                  <a:lnTo>
                    <a:pt x="571" y="38"/>
                  </a:lnTo>
                  <a:lnTo>
                    <a:pt x="563" y="30"/>
                  </a:lnTo>
                  <a:lnTo>
                    <a:pt x="556" y="30"/>
                  </a:lnTo>
                  <a:lnTo>
                    <a:pt x="548" y="38"/>
                  </a:lnTo>
                  <a:lnTo>
                    <a:pt x="540" y="38"/>
                  </a:lnTo>
                  <a:lnTo>
                    <a:pt x="525" y="45"/>
                  </a:lnTo>
                  <a:lnTo>
                    <a:pt x="518" y="45"/>
                  </a:lnTo>
                  <a:lnTo>
                    <a:pt x="502" y="38"/>
                  </a:lnTo>
                  <a:lnTo>
                    <a:pt x="495" y="30"/>
                  </a:lnTo>
                  <a:lnTo>
                    <a:pt x="480" y="22"/>
                  </a:lnTo>
                  <a:lnTo>
                    <a:pt x="472" y="15"/>
                  </a:lnTo>
                  <a:lnTo>
                    <a:pt x="464" y="15"/>
                  </a:lnTo>
                  <a:lnTo>
                    <a:pt x="457" y="15"/>
                  </a:lnTo>
                  <a:lnTo>
                    <a:pt x="449" y="7"/>
                  </a:lnTo>
                  <a:lnTo>
                    <a:pt x="442" y="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pPr defTabSz="744538"/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0" name="Freeform 1273"/>
            <p:cNvSpPr>
              <a:spLocks/>
            </p:cNvSpPr>
            <p:nvPr/>
          </p:nvSpPr>
          <p:spPr bwMode="auto">
            <a:xfrm>
              <a:off x="5084494" y="2932950"/>
              <a:ext cx="510891" cy="1028837"/>
            </a:xfrm>
            <a:custGeom>
              <a:avLst/>
              <a:gdLst>
                <a:gd name="T0" fmla="*/ 2147483647 w 715"/>
                <a:gd name="T1" fmla="*/ 2147483647 h 1140"/>
                <a:gd name="T2" fmla="*/ 2147483647 w 715"/>
                <a:gd name="T3" fmla="*/ 2147483647 h 1140"/>
                <a:gd name="T4" fmla="*/ 2147483647 w 715"/>
                <a:gd name="T5" fmla="*/ 2147483647 h 1140"/>
                <a:gd name="T6" fmla="*/ 2147483647 w 715"/>
                <a:gd name="T7" fmla="*/ 2147483647 h 1140"/>
                <a:gd name="T8" fmla="*/ 2147483647 w 715"/>
                <a:gd name="T9" fmla="*/ 2147483647 h 1140"/>
                <a:gd name="T10" fmla="*/ 2147483647 w 715"/>
                <a:gd name="T11" fmla="*/ 2147483647 h 1140"/>
                <a:gd name="T12" fmla="*/ 2147483647 w 715"/>
                <a:gd name="T13" fmla="*/ 2147483647 h 1140"/>
                <a:gd name="T14" fmla="*/ 2147483647 w 715"/>
                <a:gd name="T15" fmla="*/ 2147483647 h 1140"/>
                <a:gd name="T16" fmla="*/ 2147483647 w 715"/>
                <a:gd name="T17" fmla="*/ 2147483647 h 1140"/>
                <a:gd name="T18" fmla="*/ 2147483647 w 715"/>
                <a:gd name="T19" fmla="*/ 2147483647 h 1140"/>
                <a:gd name="T20" fmla="*/ 2147483647 w 715"/>
                <a:gd name="T21" fmla="*/ 2147483647 h 1140"/>
                <a:gd name="T22" fmla="*/ 2147483647 w 715"/>
                <a:gd name="T23" fmla="*/ 2147483647 h 1140"/>
                <a:gd name="T24" fmla="*/ 2147483647 w 715"/>
                <a:gd name="T25" fmla="*/ 2147483647 h 1140"/>
                <a:gd name="T26" fmla="*/ 2147483647 w 715"/>
                <a:gd name="T27" fmla="*/ 2147483647 h 1140"/>
                <a:gd name="T28" fmla="*/ 2147483647 w 715"/>
                <a:gd name="T29" fmla="*/ 2147483647 h 1140"/>
                <a:gd name="T30" fmla="*/ 2147483647 w 715"/>
                <a:gd name="T31" fmla="*/ 2147483647 h 1140"/>
                <a:gd name="T32" fmla="*/ 2147483647 w 715"/>
                <a:gd name="T33" fmla="*/ 2147483647 h 1140"/>
                <a:gd name="T34" fmla="*/ 2147483647 w 715"/>
                <a:gd name="T35" fmla="*/ 2147483647 h 1140"/>
                <a:gd name="T36" fmla="*/ 2147483647 w 715"/>
                <a:gd name="T37" fmla="*/ 2147483647 h 1140"/>
                <a:gd name="T38" fmla="*/ 2147483647 w 715"/>
                <a:gd name="T39" fmla="*/ 2147483647 h 1140"/>
                <a:gd name="T40" fmla="*/ 2147483647 w 715"/>
                <a:gd name="T41" fmla="*/ 2147483647 h 1140"/>
                <a:gd name="T42" fmla="*/ 2147483647 w 715"/>
                <a:gd name="T43" fmla="*/ 2147483647 h 1140"/>
                <a:gd name="T44" fmla="*/ 2147483647 w 715"/>
                <a:gd name="T45" fmla="*/ 2147483647 h 1140"/>
                <a:gd name="T46" fmla="*/ 2147483647 w 715"/>
                <a:gd name="T47" fmla="*/ 2147483647 h 1140"/>
                <a:gd name="T48" fmla="*/ 2147483647 w 715"/>
                <a:gd name="T49" fmla="*/ 2147483647 h 1140"/>
                <a:gd name="T50" fmla="*/ 2147483647 w 715"/>
                <a:gd name="T51" fmla="*/ 2147483647 h 1140"/>
                <a:gd name="T52" fmla="*/ 2147483647 w 715"/>
                <a:gd name="T53" fmla="*/ 2147483647 h 1140"/>
                <a:gd name="T54" fmla="*/ 2147483647 w 715"/>
                <a:gd name="T55" fmla="*/ 2147483647 h 1140"/>
                <a:gd name="T56" fmla="*/ 2147483647 w 715"/>
                <a:gd name="T57" fmla="*/ 2147483647 h 1140"/>
                <a:gd name="T58" fmla="*/ 2147483647 w 715"/>
                <a:gd name="T59" fmla="*/ 2147483647 h 1140"/>
                <a:gd name="T60" fmla="*/ 2147483647 w 715"/>
                <a:gd name="T61" fmla="*/ 2147483647 h 1140"/>
                <a:gd name="T62" fmla="*/ 2147483647 w 715"/>
                <a:gd name="T63" fmla="*/ 2147483647 h 1140"/>
                <a:gd name="T64" fmla="*/ 2147483647 w 715"/>
                <a:gd name="T65" fmla="*/ 2147483647 h 1140"/>
                <a:gd name="T66" fmla="*/ 2147483647 w 715"/>
                <a:gd name="T67" fmla="*/ 2147483647 h 1140"/>
                <a:gd name="T68" fmla="*/ 2147483647 w 715"/>
                <a:gd name="T69" fmla="*/ 2147483647 h 1140"/>
                <a:gd name="T70" fmla="*/ 2147483647 w 715"/>
                <a:gd name="T71" fmla="*/ 2147483647 h 1140"/>
                <a:gd name="T72" fmla="*/ 2147483647 w 715"/>
                <a:gd name="T73" fmla="*/ 2147483647 h 1140"/>
                <a:gd name="T74" fmla="*/ 2147483647 w 715"/>
                <a:gd name="T75" fmla="*/ 2147483647 h 1140"/>
                <a:gd name="T76" fmla="*/ 2147483647 w 715"/>
                <a:gd name="T77" fmla="*/ 2147483647 h 1140"/>
                <a:gd name="T78" fmla="*/ 2147483647 w 715"/>
                <a:gd name="T79" fmla="*/ 2147483647 h 1140"/>
                <a:gd name="T80" fmla="*/ 2147483647 w 715"/>
                <a:gd name="T81" fmla="*/ 2147483647 h 1140"/>
                <a:gd name="T82" fmla="*/ 2147483647 w 715"/>
                <a:gd name="T83" fmla="*/ 2147483647 h 1140"/>
                <a:gd name="T84" fmla="*/ 2147483647 w 715"/>
                <a:gd name="T85" fmla="*/ 2147483647 h 1140"/>
                <a:gd name="T86" fmla="*/ 2147483647 w 715"/>
                <a:gd name="T87" fmla="*/ 2147483647 h 1140"/>
                <a:gd name="T88" fmla="*/ 2147483647 w 715"/>
                <a:gd name="T89" fmla="*/ 2147483647 h 1140"/>
                <a:gd name="T90" fmla="*/ 2147483647 w 715"/>
                <a:gd name="T91" fmla="*/ 2147483647 h 1140"/>
                <a:gd name="T92" fmla="*/ 2147483647 w 715"/>
                <a:gd name="T93" fmla="*/ 2147483647 h 1140"/>
                <a:gd name="T94" fmla="*/ 0 w 715"/>
                <a:gd name="T95" fmla="*/ 2147483647 h 1140"/>
                <a:gd name="T96" fmla="*/ 2147483647 w 715"/>
                <a:gd name="T97" fmla="*/ 2147483647 h 1140"/>
                <a:gd name="T98" fmla="*/ 2147483647 w 715"/>
                <a:gd name="T99" fmla="*/ 2147483647 h 1140"/>
                <a:gd name="T100" fmla="*/ 2147483647 w 715"/>
                <a:gd name="T101" fmla="*/ 2147483647 h 1140"/>
                <a:gd name="T102" fmla="*/ 2147483647 w 715"/>
                <a:gd name="T103" fmla="*/ 2147483647 h 1140"/>
                <a:gd name="T104" fmla="*/ 2147483647 w 715"/>
                <a:gd name="T105" fmla="*/ 2147483647 h 1140"/>
                <a:gd name="T106" fmla="*/ 2147483647 w 715"/>
                <a:gd name="T107" fmla="*/ 2147483647 h 1140"/>
                <a:gd name="T108" fmla="*/ 2147483647 w 715"/>
                <a:gd name="T109" fmla="*/ 2147483647 h 1140"/>
                <a:gd name="T110" fmla="*/ 2147483647 w 715"/>
                <a:gd name="T111" fmla="*/ 2147483647 h 1140"/>
                <a:gd name="T112" fmla="*/ 2147483647 w 715"/>
                <a:gd name="T113" fmla="*/ 2147483647 h 1140"/>
                <a:gd name="T114" fmla="*/ 2147483647 w 715"/>
                <a:gd name="T115" fmla="*/ 2147483647 h 1140"/>
                <a:gd name="T116" fmla="*/ 2147483647 w 715"/>
                <a:gd name="T117" fmla="*/ 2147483647 h 1140"/>
                <a:gd name="T118" fmla="*/ 2147483647 w 715"/>
                <a:gd name="T119" fmla="*/ 2147483647 h 1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15"/>
                <a:gd name="T181" fmla="*/ 0 h 1140"/>
                <a:gd name="T182" fmla="*/ 715 w 715"/>
                <a:gd name="T183" fmla="*/ 1140 h 1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15" h="1140">
                  <a:moveTo>
                    <a:pt x="533" y="1140"/>
                  </a:moveTo>
                  <a:lnTo>
                    <a:pt x="540" y="1132"/>
                  </a:lnTo>
                  <a:lnTo>
                    <a:pt x="540" y="1125"/>
                  </a:lnTo>
                  <a:lnTo>
                    <a:pt x="548" y="1117"/>
                  </a:lnTo>
                  <a:lnTo>
                    <a:pt x="556" y="1117"/>
                  </a:lnTo>
                  <a:lnTo>
                    <a:pt x="563" y="1110"/>
                  </a:lnTo>
                  <a:lnTo>
                    <a:pt x="571" y="1102"/>
                  </a:lnTo>
                  <a:lnTo>
                    <a:pt x="571" y="1087"/>
                  </a:lnTo>
                  <a:lnTo>
                    <a:pt x="578" y="1087"/>
                  </a:lnTo>
                  <a:lnTo>
                    <a:pt x="578" y="1079"/>
                  </a:lnTo>
                  <a:lnTo>
                    <a:pt x="594" y="1072"/>
                  </a:lnTo>
                  <a:lnTo>
                    <a:pt x="601" y="1056"/>
                  </a:lnTo>
                  <a:lnTo>
                    <a:pt x="609" y="1056"/>
                  </a:lnTo>
                  <a:lnTo>
                    <a:pt x="609" y="1041"/>
                  </a:lnTo>
                  <a:lnTo>
                    <a:pt x="616" y="1034"/>
                  </a:lnTo>
                  <a:lnTo>
                    <a:pt x="632" y="1018"/>
                  </a:lnTo>
                  <a:lnTo>
                    <a:pt x="632" y="1011"/>
                  </a:lnTo>
                  <a:lnTo>
                    <a:pt x="632" y="996"/>
                  </a:lnTo>
                  <a:lnTo>
                    <a:pt x="639" y="996"/>
                  </a:lnTo>
                  <a:lnTo>
                    <a:pt x="647" y="988"/>
                  </a:lnTo>
                  <a:lnTo>
                    <a:pt x="654" y="980"/>
                  </a:lnTo>
                  <a:lnTo>
                    <a:pt x="654" y="973"/>
                  </a:lnTo>
                  <a:lnTo>
                    <a:pt x="647" y="965"/>
                  </a:lnTo>
                  <a:lnTo>
                    <a:pt x="647" y="958"/>
                  </a:lnTo>
                  <a:lnTo>
                    <a:pt x="647" y="942"/>
                  </a:lnTo>
                  <a:lnTo>
                    <a:pt x="654" y="935"/>
                  </a:lnTo>
                  <a:lnTo>
                    <a:pt x="654" y="927"/>
                  </a:lnTo>
                  <a:lnTo>
                    <a:pt x="662" y="920"/>
                  </a:lnTo>
                  <a:lnTo>
                    <a:pt x="662" y="912"/>
                  </a:lnTo>
                  <a:lnTo>
                    <a:pt x="654" y="897"/>
                  </a:lnTo>
                  <a:lnTo>
                    <a:pt x="654" y="882"/>
                  </a:lnTo>
                  <a:lnTo>
                    <a:pt x="639" y="882"/>
                  </a:lnTo>
                  <a:lnTo>
                    <a:pt x="632" y="874"/>
                  </a:lnTo>
                  <a:lnTo>
                    <a:pt x="639" y="867"/>
                  </a:lnTo>
                  <a:lnTo>
                    <a:pt x="639" y="851"/>
                  </a:lnTo>
                  <a:lnTo>
                    <a:pt x="647" y="851"/>
                  </a:lnTo>
                  <a:lnTo>
                    <a:pt x="654" y="851"/>
                  </a:lnTo>
                  <a:lnTo>
                    <a:pt x="662" y="851"/>
                  </a:lnTo>
                  <a:lnTo>
                    <a:pt x="662" y="859"/>
                  </a:lnTo>
                  <a:lnTo>
                    <a:pt x="670" y="859"/>
                  </a:lnTo>
                  <a:lnTo>
                    <a:pt x="677" y="859"/>
                  </a:lnTo>
                  <a:lnTo>
                    <a:pt x="685" y="851"/>
                  </a:lnTo>
                  <a:lnTo>
                    <a:pt x="693" y="844"/>
                  </a:lnTo>
                  <a:lnTo>
                    <a:pt x="700" y="844"/>
                  </a:lnTo>
                  <a:lnTo>
                    <a:pt x="708" y="836"/>
                  </a:lnTo>
                  <a:lnTo>
                    <a:pt x="715" y="829"/>
                  </a:lnTo>
                  <a:lnTo>
                    <a:pt x="715" y="821"/>
                  </a:lnTo>
                  <a:lnTo>
                    <a:pt x="715" y="813"/>
                  </a:lnTo>
                  <a:lnTo>
                    <a:pt x="715" y="806"/>
                  </a:lnTo>
                  <a:lnTo>
                    <a:pt x="700" y="791"/>
                  </a:lnTo>
                  <a:lnTo>
                    <a:pt x="693" y="783"/>
                  </a:lnTo>
                  <a:lnTo>
                    <a:pt x="685" y="768"/>
                  </a:lnTo>
                  <a:lnTo>
                    <a:pt x="677" y="760"/>
                  </a:lnTo>
                  <a:lnTo>
                    <a:pt x="670" y="745"/>
                  </a:lnTo>
                  <a:lnTo>
                    <a:pt x="662" y="745"/>
                  </a:lnTo>
                  <a:lnTo>
                    <a:pt x="654" y="745"/>
                  </a:lnTo>
                  <a:lnTo>
                    <a:pt x="647" y="745"/>
                  </a:lnTo>
                  <a:lnTo>
                    <a:pt x="639" y="737"/>
                  </a:lnTo>
                  <a:lnTo>
                    <a:pt x="632" y="730"/>
                  </a:lnTo>
                  <a:lnTo>
                    <a:pt x="639" y="715"/>
                  </a:lnTo>
                  <a:lnTo>
                    <a:pt x="639" y="707"/>
                  </a:lnTo>
                  <a:lnTo>
                    <a:pt x="647" y="699"/>
                  </a:lnTo>
                  <a:lnTo>
                    <a:pt x="647" y="684"/>
                  </a:lnTo>
                  <a:lnTo>
                    <a:pt x="647" y="677"/>
                  </a:lnTo>
                  <a:lnTo>
                    <a:pt x="654" y="669"/>
                  </a:lnTo>
                  <a:lnTo>
                    <a:pt x="654" y="654"/>
                  </a:lnTo>
                  <a:lnTo>
                    <a:pt x="647" y="646"/>
                  </a:lnTo>
                  <a:lnTo>
                    <a:pt x="647" y="639"/>
                  </a:lnTo>
                  <a:lnTo>
                    <a:pt x="639" y="631"/>
                  </a:lnTo>
                  <a:lnTo>
                    <a:pt x="647" y="623"/>
                  </a:lnTo>
                  <a:lnTo>
                    <a:pt x="647" y="616"/>
                  </a:lnTo>
                  <a:lnTo>
                    <a:pt x="639" y="608"/>
                  </a:lnTo>
                  <a:lnTo>
                    <a:pt x="624" y="601"/>
                  </a:lnTo>
                  <a:lnTo>
                    <a:pt x="616" y="593"/>
                  </a:lnTo>
                  <a:lnTo>
                    <a:pt x="616" y="585"/>
                  </a:lnTo>
                  <a:lnTo>
                    <a:pt x="616" y="578"/>
                  </a:lnTo>
                  <a:lnTo>
                    <a:pt x="616" y="570"/>
                  </a:lnTo>
                  <a:lnTo>
                    <a:pt x="616" y="555"/>
                  </a:lnTo>
                  <a:lnTo>
                    <a:pt x="624" y="540"/>
                  </a:lnTo>
                  <a:lnTo>
                    <a:pt x="632" y="532"/>
                  </a:lnTo>
                  <a:lnTo>
                    <a:pt x="639" y="517"/>
                  </a:lnTo>
                  <a:lnTo>
                    <a:pt x="647" y="509"/>
                  </a:lnTo>
                  <a:lnTo>
                    <a:pt x="647" y="502"/>
                  </a:lnTo>
                  <a:lnTo>
                    <a:pt x="639" y="494"/>
                  </a:lnTo>
                  <a:lnTo>
                    <a:pt x="632" y="479"/>
                  </a:lnTo>
                  <a:lnTo>
                    <a:pt x="632" y="471"/>
                  </a:lnTo>
                  <a:lnTo>
                    <a:pt x="624" y="464"/>
                  </a:lnTo>
                  <a:lnTo>
                    <a:pt x="624" y="456"/>
                  </a:lnTo>
                  <a:lnTo>
                    <a:pt x="624" y="449"/>
                  </a:lnTo>
                  <a:lnTo>
                    <a:pt x="624" y="441"/>
                  </a:lnTo>
                  <a:lnTo>
                    <a:pt x="624" y="426"/>
                  </a:lnTo>
                  <a:lnTo>
                    <a:pt x="616" y="418"/>
                  </a:lnTo>
                  <a:lnTo>
                    <a:pt x="632" y="411"/>
                  </a:lnTo>
                  <a:lnTo>
                    <a:pt x="647" y="395"/>
                  </a:lnTo>
                  <a:lnTo>
                    <a:pt x="654" y="380"/>
                  </a:lnTo>
                  <a:lnTo>
                    <a:pt x="670" y="373"/>
                  </a:lnTo>
                  <a:lnTo>
                    <a:pt x="670" y="365"/>
                  </a:lnTo>
                  <a:lnTo>
                    <a:pt x="677" y="357"/>
                  </a:lnTo>
                  <a:lnTo>
                    <a:pt x="685" y="350"/>
                  </a:lnTo>
                  <a:lnTo>
                    <a:pt x="693" y="342"/>
                  </a:lnTo>
                  <a:lnTo>
                    <a:pt x="685" y="335"/>
                  </a:lnTo>
                  <a:lnTo>
                    <a:pt x="685" y="327"/>
                  </a:lnTo>
                  <a:lnTo>
                    <a:pt x="670" y="319"/>
                  </a:lnTo>
                  <a:lnTo>
                    <a:pt x="662" y="312"/>
                  </a:lnTo>
                  <a:lnTo>
                    <a:pt x="654" y="312"/>
                  </a:lnTo>
                  <a:lnTo>
                    <a:pt x="662" y="297"/>
                  </a:lnTo>
                  <a:lnTo>
                    <a:pt x="662" y="281"/>
                  </a:lnTo>
                  <a:lnTo>
                    <a:pt x="670" y="274"/>
                  </a:lnTo>
                  <a:lnTo>
                    <a:pt x="662" y="266"/>
                  </a:lnTo>
                  <a:lnTo>
                    <a:pt x="654" y="274"/>
                  </a:lnTo>
                  <a:lnTo>
                    <a:pt x="647" y="274"/>
                  </a:lnTo>
                  <a:lnTo>
                    <a:pt x="647" y="281"/>
                  </a:lnTo>
                  <a:lnTo>
                    <a:pt x="654" y="289"/>
                  </a:lnTo>
                  <a:lnTo>
                    <a:pt x="647" y="297"/>
                  </a:lnTo>
                  <a:lnTo>
                    <a:pt x="639" y="289"/>
                  </a:lnTo>
                  <a:lnTo>
                    <a:pt x="624" y="289"/>
                  </a:lnTo>
                  <a:lnTo>
                    <a:pt x="609" y="289"/>
                  </a:lnTo>
                  <a:lnTo>
                    <a:pt x="601" y="281"/>
                  </a:lnTo>
                  <a:lnTo>
                    <a:pt x="601" y="266"/>
                  </a:lnTo>
                  <a:lnTo>
                    <a:pt x="594" y="259"/>
                  </a:lnTo>
                  <a:lnTo>
                    <a:pt x="594" y="251"/>
                  </a:lnTo>
                  <a:lnTo>
                    <a:pt x="594" y="243"/>
                  </a:lnTo>
                  <a:lnTo>
                    <a:pt x="594" y="228"/>
                  </a:lnTo>
                  <a:lnTo>
                    <a:pt x="601" y="205"/>
                  </a:lnTo>
                  <a:lnTo>
                    <a:pt x="609" y="190"/>
                  </a:lnTo>
                  <a:lnTo>
                    <a:pt x="609" y="175"/>
                  </a:lnTo>
                  <a:lnTo>
                    <a:pt x="601" y="175"/>
                  </a:lnTo>
                  <a:lnTo>
                    <a:pt x="594" y="175"/>
                  </a:lnTo>
                  <a:lnTo>
                    <a:pt x="594" y="160"/>
                  </a:lnTo>
                  <a:lnTo>
                    <a:pt x="586" y="167"/>
                  </a:lnTo>
                  <a:lnTo>
                    <a:pt x="578" y="175"/>
                  </a:lnTo>
                  <a:lnTo>
                    <a:pt x="571" y="175"/>
                  </a:lnTo>
                  <a:lnTo>
                    <a:pt x="563" y="183"/>
                  </a:lnTo>
                  <a:lnTo>
                    <a:pt x="556" y="190"/>
                  </a:lnTo>
                  <a:lnTo>
                    <a:pt x="548" y="198"/>
                  </a:lnTo>
                  <a:lnTo>
                    <a:pt x="540" y="213"/>
                  </a:lnTo>
                  <a:lnTo>
                    <a:pt x="533" y="221"/>
                  </a:lnTo>
                  <a:lnTo>
                    <a:pt x="518" y="221"/>
                  </a:lnTo>
                  <a:lnTo>
                    <a:pt x="510" y="221"/>
                  </a:lnTo>
                  <a:lnTo>
                    <a:pt x="502" y="213"/>
                  </a:lnTo>
                  <a:lnTo>
                    <a:pt x="495" y="205"/>
                  </a:lnTo>
                  <a:lnTo>
                    <a:pt x="487" y="205"/>
                  </a:lnTo>
                  <a:lnTo>
                    <a:pt x="487" y="213"/>
                  </a:lnTo>
                  <a:lnTo>
                    <a:pt x="480" y="221"/>
                  </a:lnTo>
                  <a:lnTo>
                    <a:pt x="472" y="228"/>
                  </a:lnTo>
                  <a:lnTo>
                    <a:pt x="464" y="236"/>
                  </a:lnTo>
                  <a:lnTo>
                    <a:pt x="457" y="236"/>
                  </a:lnTo>
                  <a:lnTo>
                    <a:pt x="441" y="236"/>
                  </a:lnTo>
                  <a:lnTo>
                    <a:pt x="434" y="236"/>
                  </a:lnTo>
                  <a:lnTo>
                    <a:pt x="426" y="236"/>
                  </a:lnTo>
                  <a:lnTo>
                    <a:pt x="419" y="228"/>
                  </a:lnTo>
                  <a:lnTo>
                    <a:pt x="403" y="228"/>
                  </a:lnTo>
                  <a:lnTo>
                    <a:pt x="396" y="228"/>
                  </a:lnTo>
                  <a:lnTo>
                    <a:pt x="388" y="228"/>
                  </a:lnTo>
                  <a:lnTo>
                    <a:pt x="381" y="236"/>
                  </a:lnTo>
                  <a:lnTo>
                    <a:pt x="373" y="243"/>
                  </a:lnTo>
                  <a:lnTo>
                    <a:pt x="365" y="251"/>
                  </a:lnTo>
                  <a:lnTo>
                    <a:pt x="358" y="251"/>
                  </a:lnTo>
                  <a:lnTo>
                    <a:pt x="350" y="251"/>
                  </a:lnTo>
                  <a:lnTo>
                    <a:pt x="350" y="243"/>
                  </a:lnTo>
                  <a:lnTo>
                    <a:pt x="343" y="251"/>
                  </a:lnTo>
                  <a:lnTo>
                    <a:pt x="335" y="251"/>
                  </a:lnTo>
                  <a:lnTo>
                    <a:pt x="320" y="251"/>
                  </a:lnTo>
                  <a:lnTo>
                    <a:pt x="312" y="251"/>
                  </a:lnTo>
                  <a:lnTo>
                    <a:pt x="312" y="236"/>
                  </a:lnTo>
                  <a:lnTo>
                    <a:pt x="312" y="228"/>
                  </a:lnTo>
                  <a:lnTo>
                    <a:pt x="320" y="221"/>
                  </a:lnTo>
                  <a:lnTo>
                    <a:pt x="327" y="221"/>
                  </a:lnTo>
                  <a:lnTo>
                    <a:pt x="320" y="205"/>
                  </a:lnTo>
                  <a:lnTo>
                    <a:pt x="312" y="198"/>
                  </a:lnTo>
                  <a:lnTo>
                    <a:pt x="305" y="198"/>
                  </a:lnTo>
                  <a:lnTo>
                    <a:pt x="297" y="198"/>
                  </a:lnTo>
                  <a:lnTo>
                    <a:pt x="289" y="190"/>
                  </a:lnTo>
                  <a:lnTo>
                    <a:pt x="289" y="183"/>
                  </a:lnTo>
                  <a:lnTo>
                    <a:pt x="289" y="175"/>
                  </a:lnTo>
                  <a:lnTo>
                    <a:pt x="289" y="167"/>
                  </a:lnTo>
                  <a:lnTo>
                    <a:pt x="289" y="160"/>
                  </a:lnTo>
                  <a:lnTo>
                    <a:pt x="282" y="152"/>
                  </a:lnTo>
                  <a:lnTo>
                    <a:pt x="289" y="137"/>
                  </a:lnTo>
                  <a:lnTo>
                    <a:pt x="282" y="129"/>
                  </a:lnTo>
                  <a:lnTo>
                    <a:pt x="282" y="122"/>
                  </a:lnTo>
                  <a:lnTo>
                    <a:pt x="274" y="122"/>
                  </a:lnTo>
                  <a:lnTo>
                    <a:pt x="267" y="114"/>
                  </a:lnTo>
                  <a:lnTo>
                    <a:pt x="259" y="122"/>
                  </a:lnTo>
                  <a:lnTo>
                    <a:pt x="251" y="122"/>
                  </a:lnTo>
                  <a:lnTo>
                    <a:pt x="251" y="129"/>
                  </a:lnTo>
                  <a:lnTo>
                    <a:pt x="244" y="137"/>
                  </a:lnTo>
                  <a:lnTo>
                    <a:pt x="236" y="129"/>
                  </a:lnTo>
                  <a:lnTo>
                    <a:pt x="236" y="122"/>
                  </a:lnTo>
                  <a:lnTo>
                    <a:pt x="236" y="107"/>
                  </a:lnTo>
                  <a:lnTo>
                    <a:pt x="236" y="99"/>
                  </a:lnTo>
                  <a:lnTo>
                    <a:pt x="228" y="99"/>
                  </a:lnTo>
                  <a:lnTo>
                    <a:pt x="221" y="107"/>
                  </a:lnTo>
                  <a:lnTo>
                    <a:pt x="221" y="114"/>
                  </a:lnTo>
                  <a:lnTo>
                    <a:pt x="213" y="107"/>
                  </a:lnTo>
                  <a:lnTo>
                    <a:pt x="206" y="99"/>
                  </a:lnTo>
                  <a:lnTo>
                    <a:pt x="198" y="91"/>
                  </a:lnTo>
                  <a:lnTo>
                    <a:pt x="183" y="91"/>
                  </a:lnTo>
                  <a:lnTo>
                    <a:pt x="183" y="84"/>
                  </a:lnTo>
                  <a:lnTo>
                    <a:pt x="190" y="76"/>
                  </a:lnTo>
                  <a:lnTo>
                    <a:pt x="198" y="69"/>
                  </a:lnTo>
                  <a:lnTo>
                    <a:pt x="213" y="61"/>
                  </a:lnTo>
                  <a:lnTo>
                    <a:pt x="221" y="53"/>
                  </a:lnTo>
                  <a:lnTo>
                    <a:pt x="221" y="46"/>
                  </a:lnTo>
                  <a:lnTo>
                    <a:pt x="221" y="38"/>
                  </a:lnTo>
                  <a:lnTo>
                    <a:pt x="221" y="23"/>
                  </a:lnTo>
                  <a:lnTo>
                    <a:pt x="213" y="31"/>
                  </a:lnTo>
                  <a:lnTo>
                    <a:pt x="206" y="31"/>
                  </a:lnTo>
                  <a:lnTo>
                    <a:pt x="198" y="23"/>
                  </a:lnTo>
                  <a:lnTo>
                    <a:pt x="190" y="15"/>
                  </a:lnTo>
                  <a:lnTo>
                    <a:pt x="190" y="0"/>
                  </a:lnTo>
                  <a:lnTo>
                    <a:pt x="175" y="0"/>
                  </a:lnTo>
                  <a:lnTo>
                    <a:pt x="160" y="8"/>
                  </a:lnTo>
                  <a:lnTo>
                    <a:pt x="152" y="8"/>
                  </a:lnTo>
                  <a:lnTo>
                    <a:pt x="145" y="8"/>
                  </a:lnTo>
                  <a:lnTo>
                    <a:pt x="137" y="15"/>
                  </a:lnTo>
                  <a:lnTo>
                    <a:pt x="130" y="15"/>
                  </a:lnTo>
                  <a:lnTo>
                    <a:pt x="122" y="23"/>
                  </a:lnTo>
                  <a:lnTo>
                    <a:pt x="122" y="31"/>
                  </a:lnTo>
                  <a:lnTo>
                    <a:pt x="122" y="38"/>
                  </a:lnTo>
                  <a:lnTo>
                    <a:pt x="114" y="38"/>
                  </a:lnTo>
                  <a:lnTo>
                    <a:pt x="114" y="31"/>
                  </a:lnTo>
                  <a:lnTo>
                    <a:pt x="107" y="23"/>
                  </a:lnTo>
                  <a:lnTo>
                    <a:pt x="99" y="23"/>
                  </a:lnTo>
                  <a:lnTo>
                    <a:pt x="99" y="38"/>
                  </a:lnTo>
                  <a:lnTo>
                    <a:pt x="92" y="46"/>
                  </a:lnTo>
                  <a:lnTo>
                    <a:pt x="92" y="61"/>
                  </a:lnTo>
                  <a:lnTo>
                    <a:pt x="84" y="61"/>
                  </a:lnTo>
                  <a:lnTo>
                    <a:pt x="84" y="69"/>
                  </a:lnTo>
                  <a:lnTo>
                    <a:pt x="84" y="84"/>
                  </a:lnTo>
                  <a:lnTo>
                    <a:pt x="84" y="91"/>
                  </a:lnTo>
                  <a:lnTo>
                    <a:pt x="76" y="99"/>
                  </a:lnTo>
                  <a:lnTo>
                    <a:pt x="76" y="107"/>
                  </a:lnTo>
                  <a:lnTo>
                    <a:pt x="84" y="114"/>
                  </a:lnTo>
                  <a:lnTo>
                    <a:pt x="92" y="122"/>
                  </a:lnTo>
                  <a:lnTo>
                    <a:pt x="99" y="129"/>
                  </a:lnTo>
                  <a:lnTo>
                    <a:pt x="92" y="137"/>
                  </a:lnTo>
                  <a:lnTo>
                    <a:pt x="84" y="137"/>
                  </a:lnTo>
                  <a:lnTo>
                    <a:pt x="76" y="129"/>
                  </a:lnTo>
                  <a:lnTo>
                    <a:pt x="69" y="129"/>
                  </a:lnTo>
                  <a:lnTo>
                    <a:pt x="69" y="145"/>
                  </a:lnTo>
                  <a:lnTo>
                    <a:pt x="76" y="152"/>
                  </a:lnTo>
                  <a:lnTo>
                    <a:pt x="84" y="152"/>
                  </a:lnTo>
                  <a:lnTo>
                    <a:pt x="92" y="152"/>
                  </a:lnTo>
                  <a:lnTo>
                    <a:pt x="99" y="152"/>
                  </a:lnTo>
                  <a:lnTo>
                    <a:pt x="107" y="152"/>
                  </a:lnTo>
                  <a:lnTo>
                    <a:pt x="114" y="160"/>
                  </a:lnTo>
                  <a:lnTo>
                    <a:pt x="122" y="167"/>
                  </a:lnTo>
                  <a:lnTo>
                    <a:pt x="130" y="167"/>
                  </a:lnTo>
                  <a:lnTo>
                    <a:pt x="137" y="175"/>
                  </a:lnTo>
                  <a:lnTo>
                    <a:pt x="130" y="183"/>
                  </a:lnTo>
                  <a:lnTo>
                    <a:pt x="122" y="183"/>
                  </a:lnTo>
                  <a:lnTo>
                    <a:pt x="107" y="190"/>
                  </a:lnTo>
                  <a:lnTo>
                    <a:pt x="92" y="198"/>
                  </a:lnTo>
                  <a:lnTo>
                    <a:pt x="84" y="205"/>
                  </a:lnTo>
                  <a:lnTo>
                    <a:pt x="76" y="213"/>
                  </a:lnTo>
                  <a:lnTo>
                    <a:pt x="76" y="221"/>
                  </a:lnTo>
                  <a:lnTo>
                    <a:pt x="76" y="228"/>
                  </a:lnTo>
                  <a:lnTo>
                    <a:pt x="84" y="236"/>
                  </a:lnTo>
                  <a:lnTo>
                    <a:pt x="92" y="243"/>
                  </a:lnTo>
                  <a:lnTo>
                    <a:pt x="99" y="243"/>
                  </a:lnTo>
                  <a:lnTo>
                    <a:pt x="107" y="243"/>
                  </a:lnTo>
                  <a:lnTo>
                    <a:pt x="114" y="243"/>
                  </a:lnTo>
                  <a:lnTo>
                    <a:pt x="122" y="251"/>
                  </a:lnTo>
                  <a:lnTo>
                    <a:pt x="130" y="251"/>
                  </a:lnTo>
                  <a:lnTo>
                    <a:pt x="137" y="259"/>
                  </a:lnTo>
                  <a:lnTo>
                    <a:pt x="152" y="259"/>
                  </a:lnTo>
                  <a:lnTo>
                    <a:pt x="160" y="266"/>
                  </a:lnTo>
                  <a:lnTo>
                    <a:pt x="160" y="274"/>
                  </a:lnTo>
                  <a:lnTo>
                    <a:pt x="152" y="274"/>
                  </a:lnTo>
                  <a:lnTo>
                    <a:pt x="145" y="274"/>
                  </a:lnTo>
                  <a:lnTo>
                    <a:pt x="137" y="281"/>
                  </a:lnTo>
                  <a:lnTo>
                    <a:pt x="130" y="289"/>
                  </a:lnTo>
                  <a:lnTo>
                    <a:pt x="122" y="289"/>
                  </a:lnTo>
                  <a:lnTo>
                    <a:pt x="114" y="281"/>
                  </a:lnTo>
                  <a:lnTo>
                    <a:pt x="107" y="281"/>
                  </a:lnTo>
                  <a:lnTo>
                    <a:pt x="99" y="281"/>
                  </a:lnTo>
                  <a:lnTo>
                    <a:pt x="92" y="289"/>
                  </a:lnTo>
                  <a:lnTo>
                    <a:pt x="92" y="297"/>
                  </a:lnTo>
                  <a:lnTo>
                    <a:pt x="99" y="297"/>
                  </a:lnTo>
                  <a:lnTo>
                    <a:pt x="107" y="304"/>
                  </a:lnTo>
                  <a:lnTo>
                    <a:pt x="114" y="312"/>
                  </a:lnTo>
                  <a:lnTo>
                    <a:pt x="114" y="327"/>
                  </a:lnTo>
                  <a:lnTo>
                    <a:pt x="114" y="335"/>
                  </a:lnTo>
                  <a:lnTo>
                    <a:pt x="114" y="342"/>
                  </a:lnTo>
                  <a:lnTo>
                    <a:pt x="122" y="357"/>
                  </a:lnTo>
                  <a:lnTo>
                    <a:pt x="114" y="357"/>
                  </a:lnTo>
                  <a:lnTo>
                    <a:pt x="107" y="365"/>
                  </a:lnTo>
                  <a:lnTo>
                    <a:pt x="99" y="380"/>
                  </a:lnTo>
                  <a:lnTo>
                    <a:pt x="92" y="388"/>
                  </a:lnTo>
                  <a:lnTo>
                    <a:pt x="84" y="403"/>
                  </a:lnTo>
                  <a:lnTo>
                    <a:pt x="84" y="411"/>
                  </a:lnTo>
                  <a:lnTo>
                    <a:pt x="76" y="426"/>
                  </a:lnTo>
                  <a:lnTo>
                    <a:pt x="76" y="433"/>
                  </a:lnTo>
                  <a:lnTo>
                    <a:pt x="69" y="449"/>
                  </a:lnTo>
                  <a:lnTo>
                    <a:pt x="69" y="456"/>
                  </a:lnTo>
                  <a:lnTo>
                    <a:pt x="76" y="464"/>
                  </a:lnTo>
                  <a:lnTo>
                    <a:pt x="84" y="471"/>
                  </a:lnTo>
                  <a:lnTo>
                    <a:pt x="84" y="487"/>
                  </a:lnTo>
                  <a:lnTo>
                    <a:pt x="92" y="494"/>
                  </a:lnTo>
                  <a:lnTo>
                    <a:pt x="92" y="502"/>
                  </a:lnTo>
                  <a:lnTo>
                    <a:pt x="99" y="517"/>
                  </a:lnTo>
                  <a:lnTo>
                    <a:pt x="99" y="525"/>
                  </a:lnTo>
                  <a:lnTo>
                    <a:pt x="92" y="532"/>
                  </a:lnTo>
                  <a:lnTo>
                    <a:pt x="84" y="540"/>
                  </a:lnTo>
                  <a:lnTo>
                    <a:pt x="76" y="547"/>
                  </a:lnTo>
                  <a:lnTo>
                    <a:pt x="61" y="547"/>
                  </a:lnTo>
                  <a:lnTo>
                    <a:pt x="46" y="555"/>
                  </a:lnTo>
                  <a:lnTo>
                    <a:pt x="53" y="570"/>
                  </a:lnTo>
                  <a:lnTo>
                    <a:pt x="61" y="585"/>
                  </a:lnTo>
                  <a:lnTo>
                    <a:pt x="61" y="593"/>
                  </a:lnTo>
                  <a:lnTo>
                    <a:pt x="53" y="601"/>
                  </a:lnTo>
                  <a:lnTo>
                    <a:pt x="53" y="608"/>
                  </a:lnTo>
                  <a:lnTo>
                    <a:pt x="61" y="623"/>
                  </a:lnTo>
                  <a:lnTo>
                    <a:pt x="69" y="631"/>
                  </a:lnTo>
                  <a:lnTo>
                    <a:pt x="76" y="646"/>
                  </a:lnTo>
                  <a:lnTo>
                    <a:pt x="99" y="654"/>
                  </a:lnTo>
                  <a:lnTo>
                    <a:pt x="107" y="669"/>
                  </a:lnTo>
                  <a:lnTo>
                    <a:pt x="122" y="677"/>
                  </a:lnTo>
                  <a:lnTo>
                    <a:pt x="114" y="692"/>
                  </a:lnTo>
                  <a:lnTo>
                    <a:pt x="99" y="692"/>
                  </a:lnTo>
                  <a:lnTo>
                    <a:pt x="92" y="699"/>
                  </a:lnTo>
                  <a:lnTo>
                    <a:pt x="76" y="707"/>
                  </a:lnTo>
                  <a:lnTo>
                    <a:pt x="76" y="715"/>
                  </a:lnTo>
                  <a:lnTo>
                    <a:pt x="84" y="722"/>
                  </a:lnTo>
                  <a:lnTo>
                    <a:pt x="76" y="737"/>
                  </a:lnTo>
                  <a:lnTo>
                    <a:pt x="76" y="745"/>
                  </a:lnTo>
                  <a:lnTo>
                    <a:pt x="69" y="768"/>
                  </a:lnTo>
                  <a:lnTo>
                    <a:pt x="69" y="783"/>
                  </a:lnTo>
                  <a:lnTo>
                    <a:pt x="46" y="813"/>
                  </a:lnTo>
                  <a:lnTo>
                    <a:pt x="31" y="844"/>
                  </a:lnTo>
                  <a:lnTo>
                    <a:pt x="15" y="859"/>
                  </a:lnTo>
                  <a:lnTo>
                    <a:pt x="8" y="874"/>
                  </a:lnTo>
                  <a:lnTo>
                    <a:pt x="0" y="874"/>
                  </a:lnTo>
                  <a:lnTo>
                    <a:pt x="0" y="882"/>
                  </a:lnTo>
                  <a:lnTo>
                    <a:pt x="0" y="897"/>
                  </a:lnTo>
                  <a:lnTo>
                    <a:pt x="0" y="904"/>
                  </a:lnTo>
                  <a:lnTo>
                    <a:pt x="15" y="912"/>
                  </a:lnTo>
                  <a:lnTo>
                    <a:pt x="15" y="920"/>
                  </a:lnTo>
                  <a:lnTo>
                    <a:pt x="23" y="927"/>
                  </a:lnTo>
                  <a:lnTo>
                    <a:pt x="23" y="935"/>
                  </a:lnTo>
                  <a:lnTo>
                    <a:pt x="15" y="942"/>
                  </a:lnTo>
                  <a:lnTo>
                    <a:pt x="23" y="950"/>
                  </a:lnTo>
                  <a:lnTo>
                    <a:pt x="23" y="942"/>
                  </a:lnTo>
                  <a:lnTo>
                    <a:pt x="31" y="935"/>
                  </a:lnTo>
                  <a:lnTo>
                    <a:pt x="38" y="927"/>
                  </a:lnTo>
                  <a:lnTo>
                    <a:pt x="46" y="927"/>
                  </a:lnTo>
                  <a:lnTo>
                    <a:pt x="53" y="927"/>
                  </a:lnTo>
                  <a:lnTo>
                    <a:pt x="53" y="942"/>
                  </a:lnTo>
                  <a:lnTo>
                    <a:pt x="61" y="942"/>
                  </a:lnTo>
                  <a:lnTo>
                    <a:pt x="69" y="942"/>
                  </a:lnTo>
                  <a:lnTo>
                    <a:pt x="76" y="935"/>
                  </a:lnTo>
                  <a:lnTo>
                    <a:pt x="84" y="935"/>
                  </a:lnTo>
                  <a:lnTo>
                    <a:pt x="84" y="927"/>
                  </a:lnTo>
                  <a:lnTo>
                    <a:pt x="92" y="927"/>
                  </a:lnTo>
                  <a:lnTo>
                    <a:pt x="99" y="927"/>
                  </a:lnTo>
                  <a:lnTo>
                    <a:pt x="99" y="935"/>
                  </a:lnTo>
                  <a:lnTo>
                    <a:pt x="92" y="950"/>
                  </a:lnTo>
                  <a:lnTo>
                    <a:pt x="84" y="958"/>
                  </a:lnTo>
                  <a:lnTo>
                    <a:pt x="99" y="973"/>
                  </a:lnTo>
                  <a:lnTo>
                    <a:pt x="92" y="973"/>
                  </a:lnTo>
                  <a:lnTo>
                    <a:pt x="92" y="980"/>
                  </a:lnTo>
                  <a:lnTo>
                    <a:pt x="99" y="988"/>
                  </a:lnTo>
                  <a:lnTo>
                    <a:pt x="107" y="988"/>
                  </a:lnTo>
                  <a:lnTo>
                    <a:pt x="122" y="988"/>
                  </a:lnTo>
                  <a:lnTo>
                    <a:pt x="122" y="996"/>
                  </a:lnTo>
                  <a:lnTo>
                    <a:pt x="130" y="1003"/>
                  </a:lnTo>
                  <a:lnTo>
                    <a:pt x="145" y="1011"/>
                  </a:lnTo>
                  <a:lnTo>
                    <a:pt x="160" y="1011"/>
                  </a:lnTo>
                  <a:lnTo>
                    <a:pt x="168" y="1003"/>
                  </a:lnTo>
                  <a:lnTo>
                    <a:pt x="183" y="1003"/>
                  </a:lnTo>
                  <a:lnTo>
                    <a:pt x="190" y="996"/>
                  </a:lnTo>
                  <a:lnTo>
                    <a:pt x="190" y="1003"/>
                  </a:lnTo>
                  <a:lnTo>
                    <a:pt x="198" y="1003"/>
                  </a:lnTo>
                  <a:lnTo>
                    <a:pt x="206" y="1011"/>
                  </a:lnTo>
                  <a:lnTo>
                    <a:pt x="213" y="1026"/>
                  </a:lnTo>
                  <a:lnTo>
                    <a:pt x="213" y="1041"/>
                  </a:lnTo>
                  <a:lnTo>
                    <a:pt x="213" y="1049"/>
                  </a:lnTo>
                  <a:lnTo>
                    <a:pt x="213" y="1064"/>
                  </a:lnTo>
                  <a:lnTo>
                    <a:pt x="221" y="1072"/>
                  </a:lnTo>
                  <a:lnTo>
                    <a:pt x="221" y="1079"/>
                  </a:lnTo>
                  <a:lnTo>
                    <a:pt x="244" y="1094"/>
                  </a:lnTo>
                  <a:lnTo>
                    <a:pt x="251" y="1094"/>
                  </a:lnTo>
                  <a:lnTo>
                    <a:pt x="251" y="1102"/>
                  </a:lnTo>
                  <a:lnTo>
                    <a:pt x="267" y="1102"/>
                  </a:lnTo>
                  <a:lnTo>
                    <a:pt x="282" y="1110"/>
                  </a:lnTo>
                  <a:lnTo>
                    <a:pt x="289" y="1117"/>
                  </a:lnTo>
                  <a:lnTo>
                    <a:pt x="297" y="1117"/>
                  </a:lnTo>
                  <a:lnTo>
                    <a:pt x="297" y="1110"/>
                  </a:lnTo>
                  <a:lnTo>
                    <a:pt x="297" y="1102"/>
                  </a:lnTo>
                  <a:lnTo>
                    <a:pt x="305" y="1094"/>
                  </a:lnTo>
                  <a:lnTo>
                    <a:pt x="312" y="1087"/>
                  </a:lnTo>
                  <a:lnTo>
                    <a:pt x="320" y="1087"/>
                  </a:lnTo>
                  <a:lnTo>
                    <a:pt x="327" y="1079"/>
                  </a:lnTo>
                  <a:lnTo>
                    <a:pt x="343" y="1079"/>
                  </a:lnTo>
                  <a:lnTo>
                    <a:pt x="350" y="1087"/>
                  </a:lnTo>
                  <a:lnTo>
                    <a:pt x="358" y="1094"/>
                  </a:lnTo>
                  <a:lnTo>
                    <a:pt x="365" y="1094"/>
                  </a:lnTo>
                  <a:lnTo>
                    <a:pt x="381" y="1087"/>
                  </a:lnTo>
                  <a:lnTo>
                    <a:pt x="388" y="1094"/>
                  </a:lnTo>
                  <a:lnTo>
                    <a:pt x="396" y="1094"/>
                  </a:lnTo>
                  <a:lnTo>
                    <a:pt x="403" y="1087"/>
                  </a:lnTo>
                  <a:lnTo>
                    <a:pt x="411" y="1087"/>
                  </a:lnTo>
                  <a:lnTo>
                    <a:pt x="426" y="1079"/>
                  </a:lnTo>
                  <a:lnTo>
                    <a:pt x="441" y="1087"/>
                  </a:lnTo>
                  <a:lnTo>
                    <a:pt x="449" y="1087"/>
                  </a:lnTo>
                  <a:lnTo>
                    <a:pt x="457" y="1079"/>
                  </a:lnTo>
                  <a:lnTo>
                    <a:pt x="464" y="1087"/>
                  </a:lnTo>
                  <a:lnTo>
                    <a:pt x="472" y="1094"/>
                  </a:lnTo>
                  <a:lnTo>
                    <a:pt x="487" y="1102"/>
                  </a:lnTo>
                  <a:lnTo>
                    <a:pt x="487" y="1117"/>
                  </a:lnTo>
                  <a:lnTo>
                    <a:pt x="487" y="1125"/>
                  </a:lnTo>
                  <a:lnTo>
                    <a:pt x="495" y="1125"/>
                  </a:lnTo>
                  <a:lnTo>
                    <a:pt x="502" y="1117"/>
                  </a:lnTo>
                  <a:lnTo>
                    <a:pt x="502" y="1110"/>
                  </a:lnTo>
                  <a:lnTo>
                    <a:pt x="510" y="1110"/>
                  </a:lnTo>
                  <a:lnTo>
                    <a:pt x="518" y="1110"/>
                  </a:lnTo>
                  <a:lnTo>
                    <a:pt x="518" y="1117"/>
                  </a:lnTo>
                  <a:lnTo>
                    <a:pt x="525" y="1125"/>
                  </a:lnTo>
                  <a:lnTo>
                    <a:pt x="533" y="1132"/>
                  </a:lnTo>
                  <a:lnTo>
                    <a:pt x="533" y="114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pPr defTabSz="744538"/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1" name="Freeform 1275"/>
            <p:cNvSpPr>
              <a:spLocks/>
            </p:cNvSpPr>
            <p:nvPr/>
          </p:nvSpPr>
          <p:spPr bwMode="auto">
            <a:xfrm>
              <a:off x="5343475" y="1982360"/>
              <a:ext cx="624030" cy="749686"/>
            </a:xfrm>
            <a:custGeom>
              <a:avLst/>
              <a:gdLst>
                <a:gd name="T0" fmla="*/ 2147483647 w 875"/>
                <a:gd name="T1" fmla="*/ 2147483647 h 828"/>
                <a:gd name="T2" fmla="*/ 2147483647 w 875"/>
                <a:gd name="T3" fmla="*/ 2147483647 h 828"/>
                <a:gd name="T4" fmla="*/ 2147483647 w 875"/>
                <a:gd name="T5" fmla="*/ 2147483647 h 828"/>
                <a:gd name="T6" fmla="*/ 2147483647 w 875"/>
                <a:gd name="T7" fmla="*/ 2147483647 h 828"/>
                <a:gd name="T8" fmla="*/ 2147483647 w 875"/>
                <a:gd name="T9" fmla="*/ 2147483647 h 828"/>
                <a:gd name="T10" fmla="*/ 2147483647 w 875"/>
                <a:gd name="T11" fmla="*/ 2147483647 h 828"/>
                <a:gd name="T12" fmla="*/ 2147483647 w 875"/>
                <a:gd name="T13" fmla="*/ 2147483647 h 828"/>
                <a:gd name="T14" fmla="*/ 2147483647 w 875"/>
                <a:gd name="T15" fmla="*/ 2147483647 h 828"/>
                <a:gd name="T16" fmla="*/ 2147483647 w 875"/>
                <a:gd name="T17" fmla="*/ 2147483647 h 828"/>
                <a:gd name="T18" fmla="*/ 2147483647 w 875"/>
                <a:gd name="T19" fmla="*/ 2147483647 h 828"/>
                <a:gd name="T20" fmla="*/ 2147483647 w 875"/>
                <a:gd name="T21" fmla="*/ 2147483647 h 828"/>
                <a:gd name="T22" fmla="*/ 2147483647 w 875"/>
                <a:gd name="T23" fmla="*/ 2147483647 h 828"/>
                <a:gd name="T24" fmla="*/ 2147483647 w 875"/>
                <a:gd name="T25" fmla="*/ 2147483647 h 828"/>
                <a:gd name="T26" fmla="*/ 2147483647 w 875"/>
                <a:gd name="T27" fmla="*/ 2147483647 h 828"/>
                <a:gd name="T28" fmla="*/ 2147483647 w 875"/>
                <a:gd name="T29" fmla="*/ 2147483647 h 828"/>
                <a:gd name="T30" fmla="*/ 2147483647 w 875"/>
                <a:gd name="T31" fmla="*/ 2147483647 h 828"/>
                <a:gd name="T32" fmla="*/ 2147483647 w 875"/>
                <a:gd name="T33" fmla="*/ 2147483647 h 828"/>
                <a:gd name="T34" fmla="*/ 2147483647 w 875"/>
                <a:gd name="T35" fmla="*/ 2147483647 h 828"/>
                <a:gd name="T36" fmla="*/ 2147483647 w 875"/>
                <a:gd name="T37" fmla="*/ 2147483647 h 828"/>
                <a:gd name="T38" fmla="*/ 2147483647 w 875"/>
                <a:gd name="T39" fmla="*/ 2147483647 h 828"/>
                <a:gd name="T40" fmla="*/ 2147483647 w 875"/>
                <a:gd name="T41" fmla="*/ 2147483647 h 828"/>
                <a:gd name="T42" fmla="*/ 2147483647 w 875"/>
                <a:gd name="T43" fmla="*/ 2147483647 h 828"/>
                <a:gd name="T44" fmla="*/ 2147483647 w 875"/>
                <a:gd name="T45" fmla="*/ 2147483647 h 828"/>
                <a:gd name="T46" fmla="*/ 2147483647 w 875"/>
                <a:gd name="T47" fmla="*/ 2147483647 h 828"/>
                <a:gd name="T48" fmla="*/ 2147483647 w 875"/>
                <a:gd name="T49" fmla="*/ 2147483647 h 828"/>
                <a:gd name="T50" fmla="*/ 2147483647 w 875"/>
                <a:gd name="T51" fmla="*/ 2147483647 h 828"/>
                <a:gd name="T52" fmla="*/ 2147483647 w 875"/>
                <a:gd name="T53" fmla="*/ 2147483647 h 828"/>
                <a:gd name="T54" fmla="*/ 2147483647 w 875"/>
                <a:gd name="T55" fmla="*/ 2147483647 h 828"/>
                <a:gd name="T56" fmla="*/ 2147483647 w 875"/>
                <a:gd name="T57" fmla="*/ 2147483647 h 828"/>
                <a:gd name="T58" fmla="*/ 2147483647 w 875"/>
                <a:gd name="T59" fmla="*/ 2147483647 h 828"/>
                <a:gd name="T60" fmla="*/ 2147483647 w 875"/>
                <a:gd name="T61" fmla="*/ 2147483647 h 828"/>
                <a:gd name="T62" fmla="*/ 2147483647 w 875"/>
                <a:gd name="T63" fmla="*/ 2147483647 h 828"/>
                <a:gd name="T64" fmla="*/ 2147483647 w 875"/>
                <a:gd name="T65" fmla="*/ 2147483647 h 828"/>
                <a:gd name="T66" fmla="*/ 2147483647 w 875"/>
                <a:gd name="T67" fmla="*/ 2147483647 h 828"/>
                <a:gd name="T68" fmla="*/ 2147483647 w 875"/>
                <a:gd name="T69" fmla="*/ 2147483647 h 828"/>
                <a:gd name="T70" fmla="*/ 2147483647 w 875"/>
                <a:gd name="T71" fmla="*/ 2147483647 h 828"/>
                <a:gd name="T72" fmla="*/ 2147483647 w 875"/>
                <a:gd name="T73" fmla="*/ 2147483647 h 828"/>
                <a:gd name="T74" fmla="*/ 2147483647 w 875"/>
                <a:gd name="T75" fmla="*/ 2147483647 h 828"/>
                <a:gd name="T76" fmla="*/ 2147483647 w 875"/>
                <a:gd name="T77" fmla="*/ 2147483647 h 828"/>
                <a:gd name="T78" fmla="*/ 2147483647 w 875"/>
                <a:gd name="T79" fmla="*/ 2147483647 h 828"/>
                <a:gd name="T80" fmla="*/ 2147483647 w 875"/>
                <a:gd name="T81" fmla="*/ 2147483647 h 828"/>
                <a:gd name="T82" fmla="*/ 2147483647 w 875"/>
                <a:gd name="T83" fmla="*/ 2147483647 h 828"/>
                <a:gd name="T84" fmla="*/ 2147483647 w 875"/>
                <a:gd name="T85" fmla="*/ 2147483647 h 828"/>
                <a:gd name="T86" fmla="*/ 2147483647 w 875"/>
                <a:gd name="T87" fmla="*/ 2147483647 h 828"/>
                <a:gd name="T88" fmla="*/ 2147483647 w 875"/>
                <a:gd name="T89" fmla="*/ 2147483647 h 828"/>
                <a:gd name="T90" fmla="*/ 2147483647 w 875"/>
                <a:gd name="T91" fmla="*/ 2147483647 h 828"/>
                <a:gd name="T92" fmla="*/ 2147483647 w 875"/>
                <a:gd name="T93" fmla="*/ 2147483647 h 828"/>
                <a:gd name="T94" fmla="*/ 2147483647 w 875"/>
                <a:gd name="T95" fmla="*/ 2147483647 h 828"/>
                <a:gd name="T96" fmla="*/ 2147483647 w 875"/>
                <a:gd name="T97" fmla="*/ 2147483647 h 828"/>
                <a:gd name="T98" fmla="*/ 2147483647 w 875"/>
                <a:gd name="T99" fmla="*/ 2147483647 h 828"/>
                <a:gd name="T100" fmla="*/ 2147483647 w 875"/>
                <a:gd name="T101" fmla="*/ 2147483647 h 828"/>
                <a:gd name="T102" fmla="*/ 2147483647 w 875"/>
                <a:gd name="T103" fmla="*/ 2147483647 h 828"/>
                <a:gd name="T104" fmla="*/ 2147483647 w 875"/>
                <a:gd name="T105" fmla="*/ 2147483647 h 82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75"/>
                <a:gd name="T160" fmla="*/ 0 h 828"/>
                <a:gd name="T161" fmla="*/ 875 w 875"/>
                <a:gd name="T162" fmla="*/ 828 h 82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75" h="828">
                  <a:moveTo>
                    <a:pt x="373" y="813"/>
                  </a:moveTo>
                  <a:lnTo>
                    <a:pt x="381" y="813"/>
                  </a:lnTo>
                  <a:lnTo>
                    <a:pt x="404" y="821"/>
                  </a:lnTo>
                  <a:lnTo>
                    <a:pt x="426" y="821"/>
                  </a:lnTo>
                  <a:lnTo>
                    <a:pt x="442" y="821"/>
                  </a:lnTo>
                  <a:lnTo>
                    <a:pt x="449" y="813"/>
                  </a:lnTo>
                  <a:lnTo>
                    <a:pt x="464" y="821"/>
                  </a:lnTo>
                  <a:lnTo>
                    <a:pt x="472" y="828"/>
                  </a:lnTo>
                  <a:lnTo>
                    <a:pt x="487" y="828"/>
                  </a:lnTo>
                  <a:lnTo>
                    <a:pt x="495" y="821"/>
                  </a:lnTo>
                  <a:lnTo>
                    <a:pt x="503" y="821"/>
                  </a:lnTo>
                  <a:lnTo>
                    <a:pt x="510" y="813"/>
                  </a:lnTo>
                  <a:lnTo>
                    <a:pt x="510" y="806"/>
                  </a:lnTo>
                  <a:lnTo>
                    <a:pt x="510" y="798"/>
                  </a:lnTo>
                  <a:lnTo>
                    <a:pt x="510" y="790"/>
                  </a:lnTo>
                  <a:lnTo>
                    <a:pt x="510" y="783"/>
                  </a:lnTo>
                  <a:lnTo>
                    <a:pt x="510" y="775"/>
                  </a:lnTo>
                  <a:lnTo>
                    <a:pt x="510" y="768"/>
                  </a:lnTo>
                  <a:lnTo>
                    <a:pt x="503" y="775"/>
                  </a:lnTo>
                  <a:lnTo>
                    <a:pt x="487" y="775"/>
                  </a:lnTo>
                  <a:lnTo>
                    <a:pt x="480" y="768"/>
                  </a:lnTo>
                  <a:lnTo>
                    <a:pt x="487" y="760"/>
                  </a:lnTo>
                  <a:lnTo>
                    <a:pt x="480" y="752"/>
                  </a:lnTo>
                  <a:lnTo>
                    <a:pt x="480" y="745"/>
                  </a:lnTo>
                  <a:lnTo>
                    <a:pt x="487" y="737"/>
                  </a:lnTo>
                  <a:lnTo>
                    <a:pt x="487" y="730"/>
                  </a:lnTo>
                  <a:lnTo>
                    <a:pt x="503" y="730"/>
                  </a:lnTo>
                  <a:lnTo>
                    <a:pt x="510" y="722"/>
                  </a:lnTo>
                  <a:lnTo>
                    <a:pt x="518" y="730"/>
                  </a:lnTo>
                  <a:lnTo>
                    <a:pt x="518" y="737"/>
                  </a:lnTo>
                  <a:lnTo>
                    <a:pt x="525" y="737"/>
                  </a:lnTo>
                  <a:lnTo>
                    <a:pt x="533" y="730"/>
                  </a:lnTo>
                  <a:lnTo>
                    <a:pt x="541" y="730"/>
                  </a:lnTo>
                  <a:lnTo>
                    <a:pt x="541" y="737"/>
                  </a:lnTo>
                  <a:lnTo>
                    <a:pt x="548" y="737"/>
                  </a:lnTo>
                  <a:lnTo>
                    <a:pt x="556" y="737"/>
                  </a:lnTo>
                  <a:lnTo>
                    <a:pt x="563" y="737"/>
                  </a:lnTo>
                  <a:lnTo>
                    <a:pt x="571" y="737"/>
                  </a:lnTo>
                  <a:lnTo>
                    <a:pt x="579" y="730"/>
                  </a:lnTo>
                  <a:lnTo>
                    <a:pt x="579" y="722"/>
                  </a:lnTo>
                  <a:lnTo>
                    <a:pt x="586" y="722"/>
                  </a:lnTo>
                  <a:lnTo>
                    <a:pt x="594" y="722"/>
                  </a:lnTo>
                  <a:lnTo>
                    <a:pt x="601" y="730"/>
                  </a:lnTo>
                  <a:lnTo>
                    <a:pt x="617" y="737"/>
                  </a:lnTo>
                  <a:lnTo>
                    <a:pt x="624" y="737"/>
                  </a:lnTo>
                  <a:lnTo>
                    <a:pt x="632" y="737"/>
                  </a:lnTo>
                  <a:lnTo>
                    <a:pt x="632" y="752"/>
                  </a:lnTo>
                  <a:lnTo>
                    <a:pt x="632" y="760"/>
                  </a:lnTo>
                  <a:lnTo>
                    <a:pt x="632" y="768"/>
                  </a:lnTo>
                  <a:lnTo>
                    <a:pt x="639" y="760"/>
                  </a:lnTo>
                  <a:lnTo>
                    <a:pt x="647" y="752"/>
                  </a:lnTo>
                  <a:lnTo>
                    <a:pt x="647" y="745"/>
                  </a:lnTo>
                  <a:lnTo>
                    <a:pt x="655" y="745"/>
                  </a:lnTo>
                  <a:lnTo>
                    <a:pt x="662" y="745"/>
                  </a:lnTo>
                  <a:lnTo>
                    <a:pt x="677" y="745"/>
                  </a:lnTo>
                  <a:lnTo>
                    <a:pt x="677" y="737"/>
                  </a:lnTo>
                  <a:lnTo>
                    <a:pt x="685" y="730"/>
                  </a:lnTo>
                  <a:lnTo>
                    <a:pt x="685" y="714"/>
                  </a:lnTo>
                  <a:lnTo>
                    <a:pt x="677" y="707"/>
                  </a:lnTo>
                  <a:lnTo>
                    <a:pt x="677" y="699"/>
                  </a:lnTo>
                  <a:lnTo>
                    <a:pt x="685" y="692"/>
                  </a:lnTo>
                  <a:lnTo>
                    <a:pt x="700" y="692"/>
                  </a:lnTo>
                  <a:lnTo>
                    <a:pt x="708" y="692"/>
                  </a:lnTo>
                  <a:lnTo>
                    <a:pt x="716" y="692"/>
                  </a:lnTo>
                  <a:lnTo>
                    <a:pt x="723" y="684"/>
                  </a:lnTo>
                  <a:lnTo>
                    <a:pt x="731" y="692"/>
                  </a:lnTo>
                  <a:lnTo>
                    <a:pt x="738" y="699"/>
                  </a:lnTo>
                  <a:lnTo>
                    <a:pt x="746" y="699"/>
                  </a:lnTo>
                  <a:lnTo>
                    <a:pt x="754" y="699"/>
                  </a:lnTo>
                  <a:lnTo>
                    <a:pt x="761" y="692"/>
                  </a:lnTo>
                  <a:lnTo>
                    <a:pt x="761" y="684"/>
                  </a:lnTo>
                  <a:lnTo>
                    <a:pt x="769" y="676"/>
                  </a:lnTo>
                  <a:lnTo>
                    <a:pt x="769" y="669"/>
                  </a:lnTo>
                  <a:lnTo>
                    <a:pt x="776" y="669"/>
                  </a:lnTo>
                  <a:lnTo>
                    <a:pt x="792" y="661"/>
                  </a:lnTo>
                  <a:lnTo>
                    <a:pt x="807" y="646"/>
                  </a:lnTo>
                  <a:lnTo>
                    <a:pt x="822" y="646"/>
                  </a:lnTo>
                  <a:lnTo>
                    <a:pt x="830" y="646"/>
                  </a:lnTo>
                  <a:lnTo>
                    <a:pt x="837" y="654"/>
                  </a:lnTo>
                  <a:lnTo>
                    <a:pt x="845" y="646"/>
                  </a:lnTo>
                  <a:lnTo>
                    <a:pt x="852" y="638"/>
                  </a:lnTo>
                  <a:lnTo>
                    <a:pt x="852" y="631"/>
                  </a:lnTo>
                  <a:lnTo>
                    <a:pt x="845" y="623"/>
                  </a:lnTo>
                  <a:lnTo>
                    <a:pt x="837" y="616"/>
                  </a:lnTo>
                  <a:lnTo>
                    <a:pt x="837" y="608"/>
                  </a:lnTo>
                  <a:lnTo>
                    <a:pt x="845" y="600"/>
                  </a:lnTo>
                  <a:lnTo>
                    <a:pt x="852" y="600"/>
                  </a:lnTo>
                  <a:lnTo>
                    <a:pt x="860" y="600"/>
                  </a:lnTo>
                  <a:lnTo>
                    <a:pt x="868" y="608"/>
                  </a:lnTo>
                  <a:lnTo>
                    <a:pt x="875" y="600"/>
                  </a:lnTo>
                  <a:lnTo>
                    <a:pt x="875" y="593"/>
                  </a:lnTo>
                  <a:lnTo>
                    <a:pt x="868" y="585"/>
                  </a:lnTo>
                  <a:lnTo>
                    <a:pt x="860" y="578"/>
                  </a:lnTo>
                  <a:lnTo>
                    <a:pt x="852" y="570"/>
                  </a:lnTo>
                  <a:lnTo>
                    <a:pt x="845" y="562"/>
                  </a:lnTo>
                  <a:lnTo>
                    <a:pt x="845" y="555"/>
                  </a:lnTo>
                  <a:lnTo>
                    <a:pt x="830" y="540"/>
                  </a:lnTo>
                  <a:lnTo>
                    <a:pt x="814" y="532"/>
                  </a:lnTo>
                  <a:lnTo>
                    <a:pt x="807" y="517"/>
                  </a:lnTo>
                  <a:lnTo>
                    <a:pt x="792" y="509"/>
                  </a:lnTo>
                  <a:lnTo>
                    <a:pt x="776" y="502"/>
                  </a:lnTo>
                  <a:lnTo>
                    <a:pt x="769" y="502"/>
                  </a:lnTo>
                  <a:lnTo>
                    <a:pt x="761" y="494"/>
                  </a:lnTo>
                  <a:lnTo>
                    <a:pt x="754" y="486"/>
                  </a:lnTo>
                  <a:lnTo>
                    <a:pt x="754" y="479"/>
                  </a:lnTo>
                  <a:lnTo>
                    <a:pt x="754" y="471"/>
                  </a:lnTo>
                  <a:lnTo>
                    <a:pt x="746" y="464"/>
                  </a:lnTo>
                  <a:lnTo>
                    <a:pt x="738" y="456"/>
                  </a:lnTo>
                  <a:lnTo>
                    <a:pt x="731" y="448"/>
                  </a:lnTo>
                  <a:lnTo>
                    <a:pt x="716" y="441"/>
                  </a:lnTo>
                  <a:lnTo>
                    <a:pt x="708" y="433"/>
                  </a:lnTo>
                  <a:lnTo>
                    <a:pt x="693" y="426"/>
                  </a:lnTo>
                  <a:lnTo>
                    <a:pt x="685" y="418"/>
                  </a:lnTo>
                  <a:lnTo>
                    <a:pt x="677" y="410"/>
                  </a:lnTo>
                  <a:lnTo>
                    <a:pt x="662" y="395"/>
                  </a:lnTo>
                  <a:lnTo>
                    <a:pt x="655" y="388"/>
                  </a:lnTo>
                  <a:lnTo>
                    <a:pt x="647" y="372"/>
                  </a:lnTo>
                  <a:lnTo>
                    <a:pt x="639" y="357"/>
                  </a:lnTo>
                  <a:lnTo>
                    <a:pt x="639" y="350"/>
                  </a:lnTo>
                  <a:lnTo>
                    <a:pt x="632" y="334"/>
                  </a:lnTo>
                  <a:lnTo>
                    <a:pt x="632" y="319"/>
                  </a:lnTo>
                  <a:lnTo>
                    <a:pt x="624" y="312"/>
                  </a:lnTo>
                  <a:lnTo>
                    <a:pt x="617" y="304"/>
                  </a:lnTo>
                  <a:lnTo>
                    <a:pt x="609" y="304"/>
                  </a:lnTo>
                  <a:lnTo>
                    <a:pt x="601" y="304"/>
                  </a:lnTo>
                  <a:lnTo>
                    <a:pt x="594" y="312"/>
                  </a:lnTo>
                  <a:lnTo>
                    <a:pt x="586" y="312"/>
                  </a:lnTo>
                  <a:lnTo>
                    <a:pt x="579" y="312"/>
                  </a:lnTo>
                  <a:lnTo>
                    <a:pt x="563" y="312"/>
                  </a:lnTo>
                  <a:lnTo>
                    <a:pt x="563" y="304"/>
                  </a:lnTo>
                  <a:lnTo>
                    <a:pt x="563" y="296"/>
                  </a:lnTo>
                  <a:lnTo>
                    <a:pt x="571" y="289"/>
                  </a:lnTo>
                  <a:lnTo>
                    <a:pt x="579" y="274"/>
                  </a:lnTo>
                  <a:lnTo>
                    <a:pt x="579" y="266"/>
                  </a:lnTo>
                  <a:lnTo>
                    <a:pt x="579" y="258"/>
                  </a:lnTo>
                  <a:lnTo>
                    <a:pt x="571" y="251"/>
                  </a:lnTo>
                  <a:lnTo>
                    <a:pt x="556" y="243"/>
                  </a:lnTo>
                  <a:lnTo>
                    <a:pt x="548" y="236"/>
                  </a:lnTo>
                  <a:lnTo>
                    <a:pt x="541" y="220"/>
                  </a:lnTo>
                  <a:lnTo>
                    <a:pt x="533" y="213"/>
                  </a:lnTo>
                  <a:lnTo>
                    <a:pt x="525" y="198"/>
                  </a:lnTo>
                  <a:lnTo>
                    <a:pt x="533" y="198"/>
                  </a:lnTo>
                  <a:lnTo>
                    <a:pt x="541" y="190"/>
                  </a:lnTo>
                  <a:lnTo>
                    <a:pt x="541" y="182"/>
                  </a:lnTo>
                  <a:lnTo>
                    <a:pt x="533" y="182"/>
                  </a:lnTo>
                  <a:lnTo>
                    <a:pt x="525" y="182"/>
                  </a:lnTo>
                  <a:lnTo>
                    <a:pt x="518" y="182"/>
                  </a:lnTo>
                  <a:lnTo>
                    <a:pt x="503" y="167"/>
                  </a:lnTo>
                  <a:lnTo>
                    <a:pt x="495" y="152"/>
                  </a:lnTo>
                  <a:lnTo>
                    <a:pt x="487" y="129"/>
                  </a:lnTo>
                  <a:lnTo>
                    <a:pt x="487" y="114"/>
                  </a:lnTo>
                  <a:lnTo>
                    <a:pt x="487" y="91"/>
                  </a:lnTo>
                  <a:lnTo>
                    <a:pt x="495" y="69"/>
                  </a:lnTo>
                  <a:lnTo>
                    <a:pt x="495" y="61"/>
                  </a:lnTo>
                  <a:lnTo>
                    <a:pt x="480" y="53"/>
                  </a:lnTo>
                  <a:lnTo>
                    <a:pt x="480" y="46"/>
                  </a:lnTo>
                  <a:lnTo>
                    <a:pt x="464" y="46"/>
                  </a:lnTo>
                  <a:lnTo>
                    <a:pt x="457" y="38"/>
                  </a:lnTo>
                  <a:lnTo>
                    <a:pt x="449" y="38"/>
                  </a:lnTo>
                  <a:lnTo>
                    <a:pt x="442" y="31"/>
                  </a:lnTo>
                  <a:lnTo>
                    <a:pt x="434" y="23"/>
                  </a:lnTo>
                  <a:lnTo>
                    <a:pt x="434" y="15"/>
                  </a:lnTo>
                  <a:lnTo>
                    <a:pt x="426" y="8"/>
                  </a:lnTo>
                  <a:lnTo>
                    <a:pt x="419" y="8"/>
                  </a:lnTo>
                  <a:lnTo>
                    <a:pt x="411" y="0"/>
                  </a:lnTo>
                  <a:lnTo>
                    <a:pt x="404" y="0"/>
                  </a:lnTo>
                  <a:lnTo>
                    <a:pt x="396" y="0"/>
                  </a:lnTo>
                  <a:lnTo>
                    <a:pt x="388" y="8"/>
                  </a:lnTo>
                  <a:lnTo>
                    <a:pt x="381" y="15"/>
                  </a:lnTo>
                  <a:lnTo>
                    <a:pt x="381" y="23"/>
                  </a:lnTo>
                  <a:lnTo>
                    <a:pt x="373" y="31"/>
                  </a:lnTo>
                  <a:lnTo>
                    <a:pt x="366" y="38"/>
                  </a:lnTo>
                  <a:lnTo>
                    <a:pt x="350" y="46"/>
                  </a:lnTo>
                  <a:lnTo>
                    <a:pt x="343" y="46"/>
                  </a:lnTo>
                  <a:lnTo>
                    <a:pt x="328" y="53"/>
                  </a:lnTo>
                  <a:lnTo>
                    <a:pt x="320" y="53"/>
                  </a:lnTo>
                  <a:lnTo>
                    <a:pt x="312" y="53"/>
                  </a:lnTo>
                  <a:lnTo>
                    <a:pt x="305" y="53"/>
                  </a:lnTo>
                  <a:lnTo>
                    <a:pt x="289" y="53"/>
                  </a:lnTo>
                  <a:lnTo>
                    <a:pt x="267" y="46"/>
                  </a:lnTo>
                  <a:lnTo>
                    <a:pt x="274" y="38"/>
                  </a:lnTo>
                  <a:lnTo>
                    <a:pt x="267" y="38"/>
                  </a:lnTo>
                  <a:lnTo>
                    <a:pt x="259" y="38"/>
                  </a:lnTo>
                  <a:lnTo>
                    <a:pt x="251" y="38"/>
                  </a:lnTo>
                  <a:lnTo>
                    <a:pt x="244" y="38"/>
                  </a:lnTo>
                  <a:lnTo>
                    <a:pt x="236" y="38"/>
                  </a:lnTo>
                  <a:lnTo>
                    <a:pt x="229" y="38"/>
                  </a:lnTo>
                  <a:lnTo>
                    <a:pt x="221" y="46"/>
                  </a:lnTo>
                  <a:lnTo>
                    <a:pt x="213" y="53"/>
                  </a:lnTo>
                  <a:lnTo>
                    <a:pt x="206" y="69"/>
                  </a:lnTo>
                  <a:lnTo>
                    <a:pt x="191" y="76"/>
                  </a:lnTo>
                  <a:lnTo>
                    <a:pt x="183" y="76"/>
                  </a:lnTo>
                  <a:lnTo>
                    <a:pt x="175" y="76"/>
                  </a:lnTo>
                  <a:lnTo>
                    <a:pt x="168" y="76"/>
                  </a:lnTo>
                  <a:lnTo>
                    <a:pt x="168" y="84"/>
                  </a:lnTo>
                  <a:lnTo>
                    <a:pt x="168" y="99"/>
                  </a:lnTo>
                  <a:lnTo>
                    <a:pt x="160" y="91"/>
                  </a:lnTo>
                  <a:lnTo>
                    <a:pt x="160" y="84"/>
                  </a:lnTo>
                  <a:lnTo>
                    <a:pt x="153" y="84"/>
                  </a:lnTo>
                  <a:lnTo>
                    <a:pt x="153" y="91"/>
                  </a:lnTo>
                  <a:lnTo>
                    <a:pt x="153" y="99"/>
                  </a:lnTo>
                  <a:lnTo>
                    <a:pt x="160" y="114"/>
                  </a:lnTo>
                  <a:lnTo>
                    <a:pt x="160" y="122"/>
                  </a:lnTo>
                  <a:lnTo>
                    <a:pt x="160" y="129"/>
                  </a:lnTo>
                  <a:lnTo>
                    <a:pt x="168" y="129"/>
                  </a:lnTo>
                  <a:lnTo>
                    <a:pt x="175" y="129"/>
                  </a:lnTo>
                  <a:lnTo>
                    <a:pt x="183" y="137"/>
                  </a:lnTo>
                  <a:lnTo>
                    <a:pt x="183" y="144"/>
                  </a:lnTo>
                  <a:lnTo>
                    <a:pt x="191" y="152"/>
                  </a:lnTo>
                  <a:lnTo>
                    <a:pt x="191" y="160"/>
                  </a:lnTo>
                  <a:lnTo>
                    <a:pt x="191" y="167"/>
                  </a:lnTo>
                  <a:lnTo>
                    <a:pt x="198" y="175"/>
                  </a:lnTo>
                  <a:lnTo>
                    <a:pt x="191" y="182"/>
                  </a:lnTo>
                  <a:lnTo>
                    <a:pt x="191" y="190"/>
                  </a:lnTo>
                  <a:lnTo>
                    <a:pt x="191" y="198"/>
                  </a:lnTo>
                  <a:lnTo>
                    <a:pt x="191" y="205"/>
                  </a:lnTo>
                  <a:lnTo>
                    <a:pt x="183" y="205"/>
                  </a:lnTo>
                  <a:lnTo>
                    <a:pt x="175" y="205"/>
                  </a:lnTo>
                  <a:lnTo>
                    <a:pt x="168" y="213"/>
                  </a:lnTo>
                  <a:lnTo>
                    <a:pt x="160" y="213"/>
                  </a:lnTo>
                  <a:lnTo>
                    <a:pt x="160" y="220"/>
                  </a:lnTo>
                  <a:lnTo>
                    <a:pt x="153" y="220"/>
                  </a:lnTo>
                  <a:lnTo>
                    <a:pt x="145" y="213"/>
                  </a:lnTo>
                  <a:lnTo>
                    <a:pt x="137" y="220"/>
                  </a:lnTo>
                  <a:lnTo>
                    <a:pt x="130" y="220"/>
                  </a:lnTo>
                  <a:lnTo>
                    <a:pt x="122" y="220"/>
                  </a:lnTo>
                  <a:lnTo>
                    <a:pt x="115" y="220"/>
                  </a:lnTo>
                  <a:lnTo>
                    <a:pt x="99" y="220"/>
                  </a:lnTo>
                  <a:lnTo>
                    <a:pt x="99" y="228"/>
                  </a:lnTo>
                  <a:lnTo>
                    <a:pt x="92" y="236"/>
                  </a:lnTo>
                  <a:lnTo>
                    <a:pt x="84" y="243"/>
                  </a:lnTo>
                  <a:lnTo>
                    <a:pt x="84" y="251"/>
                  </a:lnTo>
                  <a:lnTo>
                    <a:pt x="76" y="251"/>
                  </a:lnTo>
                  <a:lnTo>
                    <a:pt x="69" y="251"/>
                  </a:lnTo>
                  <a:lnTo>
                    <a:pt x="69" y="236"/>
                  </a:lnTo>
                  <a:lnTo>
                    <a:pt x="61" y="236"/>
                  </a:lnTo>
                  <a:lnTo>
                    <a:pt x="54" y="236"/>
                  </a:lnTo>
                  <a:lnTo>
                    <a:pt x="54" y="243"/>
                  </a:lnTo>
                  <a:lnTo>
                    <a:pt x="46" y="251"/>
                  </a:lnTo>
                  <a:lnTo>
                    <a:pt x="46" y="266"/>
                  </a:lnTo>
                  <a:lnTo>
                    <a:pt x="46" y="274"/>
                  </a:lnTo>
                  <a:lnTo>
                    <a:pt x="46" y="281"/>
                  </a:lnTo>
                  <a:lnTo>
                    <a:pt x="38" y="296"/>
                  </a:lnTo>
                  <a:lnTo>
                    <a:pt x="38" y="304"/>
                  </a:lnTo>
                  <a:lnTo>
                    <a:pt x="46" y="312"/>
                  </a:lnTo>
                  <a:lnTo>
                    <a:pt x="54" y="319"/>
                  </a:lnTo>
                  <a:lnTo>
                    <a:pt x="46" y="327"/>
                  </a:lnTo>
                  <a:lnTo>
                    <a:pt x="46" y="342"/>
                  </a:lnTo>
                  <a:lnTo>
                    <a:pt x="46" y="357"/>
                  </a:lnTo>
                  <a:lnTo>
                    <a:pt x="31" y="357"/>
                  </a:lnTo>
                  <a:lnTo>
                    <a:pt x="23" y="350"/>
                  </a:lnTo>
                  <a:lnTo>
                    <a:pt x="8" y="350"/>
                  </a:lnTo>
                  <a:lnTo>
                    <a:pt x="0" y="357"/>
                  </a:lnTo>
                  <a:lnTo>
                    <a:pt x="0" y="365"/>
                  </a:lnTo>
                  <a:lnTo>
                    <a:pt x="8" y="372"/>
                  </a:lnTo>
                  <a:lnTo>
                    <a:pt x="16" y="380"/>
                  </a:lnTo>
                  <a:lnTo>
                    <a:pt x="23" y="388"/>
                  </a:lnTo>
                  <a:lnTo>
                    <a:pt x="31" y="388"/>
                  </a:lnTo>
                  <a:lnTo>
                    <a:pt x="38" y="395"/>
                  </a:lnTo>
                  <a:lnTo>
                    <a:pt x="46" y="403"/>
                  </a:lnTo>
                  <a:lnTo>
                    <a:pt x="46" y="418"/>
                  </a:lnTo>
                  <a:lnTo>
                    <a:pt x="61" y="410"/>
                  </a:lnTo>
                  <a:lnTo>
                    <a:pt x="69" y="410"/>
                  </a:lnTo>
                  <a:lnTo>
                    <a:pt x="76" y="418"/>
                  </a:lnTo>
                  <a:lnTo>
                    <a:pt x="84" y="426"/>
                  </a:lnTo>
                  <a:lnTo>
                    <a:pt x="99" y="426"/>
                  </a:lnTo>
                  <a:lnTo>
                    <a:pt x="107" y="433"/>
                  </a:lnTo>
                  <a:lnTo>
                    <a:pt x="115" y="441"/>
                  </a:lnTo>
                  <a:lnTo>
                    <a:pt x="122" y="456"/>
                  </a:lnTo>
                  <a:lnTo>
                    <a:pt x="130" y="464"/>
                  </a:lnTo>
                  <a:lnTo>
                    <a:pt x="145" y="464"/>
                  </a:lnTo>
                  <a:lnTo>
                    <a:pt x="153" y="471"/>
                  </a:lnTo>
                  <a:lnTo>
                    <a:pt x="168" y="471"/>
                  </a:lnTo>
                  <a:lnTo>
                    <a:pt x="183" y="479"/>
                  </a:lnTo>
                  <a:lnTo>
                    <a:pt x="191" y="479"/>
                  </a:lnTo>
                  <a:lnTo>
                    <a:pt x="198" y="494"/>
                  </a:lnTo>
                  <a:lnTo>
                    <a:pt x="198" y="502"/>
                  </a:lnTo>
                  <a:lnTo>
                    <a:pt x="191" y="509"/>
                  </a:lnTo>
                  <a:lnTo>
                    <a:pt x="183" y="509"/>
                  </a:lnTo>
                  <a:lnTo>
                    <a:pt x="183" y="517"/>
                  </a:lnTo>
                  <a:lnTo>
                    <a:pt x="175" y="524"/>
                  </a:lnTo>
                  <a:lnTo>
                    <a:pt x="175" y="532"/>
                  </a:lnTo>
                  <a:lnTo>
                    <a:pt x="175" y="540"/>
                  </a:lnTo>
                  <a:lnTo>
                    <a:pt x="183" y="547"/>
                  </a:lnTo>
                  <a:lnTo>
                    <a:pt x="175" y="555"/>
                  </a:lnTo>
                  <a:lnTo>
                    <a:pt x="175" y="562"/>
                  </a:lnTo>
                  <a:lnTo>
                    <a:pt x="168" y="570"/>
                  </a:lnTo>
                  <a:lnTo>
                    <a:pt x="168" y="578"/>
                  </a:lnTo>
                  <a:lnTo>
                    <a:pt x="168" y="585"/>
                  </a:lnTo>
                  <a:lnTo>
                    <a:pt x="160" y="585"/>
                  </a:lnTo>
                  <a:lnTo>
                    <a:pt x="160" y="593"/>
                  </a:lnTo>
                  <a:lnTo>
                    <a:pt x="160" y="608"/>
                  </a:lnTo>
                  <a:lnTo>
                    <a:pt x="160" y="616"/>
                  </a:lnTo>
                  <a:lnTo>
                    <a:pt x="175" y="623"/>
                  </a:lnTo>
                  <a:lnTo>
                    <a:pt x="183" y="623"/>
                  </a:lnTo>
                  <a:lnTo>
                    <a:pt x="191" y="623"/>
                  </a:lnTo>
                  <a:lnTo>
                    <a:pt x="206" y="623"/>
                  </a:lnTo>
                  <a:lnTo>
                    <a:pt x="206" y="631"/>
                  </a:lnTo>
                  <a:lnTo>
                    <a:pt x="221" y="631"/>
                  </a:lnTo>
                  <a:lnTo>
                    <a:pt x="229" y="638"/>
                  </a:lnTo>
                  <a:lnTo>
                    <a:pt x="229" y="646"/>
                  </a:lnTo>
                  <a:lnTo>
                    <a:pt x="229" y="654"/>
                  </a:lnTo>
                  <a:lnTo>
                    <a:pt x="236" y="692"/>
                  </a:lnTo>
                  <a:lnTo>
                    <a:pt x="236" y="714"/>
                  </a:lnTo>
                  <a:lnTo>
                    <a:pt x="236" y="730"/>
                  </a:lnTo>
                  <a:lnTo>
                    <a:pt x="236" y="745"/>
                  </a:lnTo>
                  <a:lnTo>
                    <a:pt x="244" y="760"/>
                  </a:lnTo>
                  <a:lnTo>
                    <a:pt x="244" y="768"/>
                  </a:lnTo>
                  <a:lnTo>
                    <a:pt x="244" y="783"/>
                  </a:lnTo>
                  <a:lnTo>
                    <a:pt x="251" y="790"/>
                  </a:lnTo>
                  <a:lnTo>
                    <a:pt x="251" y="798"/>
                  </a:lnTo>
                  <a:lnTo>
                    <a:pt x="251" y="806"/>
                  </a:lnTo>
                  <a:lnTo>
                    <a:pt x="267" y="806"/>
                  </a:lnTo>
                  <a:lnTo>
                    <a:pt x="282" y="806"/>
                  </a:lnTo>
                  <a:lnTo>
                    <a:pt x="297" y="806"/>
                  </a:lnTo>
                  <a:lnTo>
                    <a:pt x="305" y="806"/>
                  </a:lnTo>
                  <a:lnTo>
                    <a:pt x="320" y="806"/>
                  </a:lnTo>
                  <a:lnTo>
                    <a:pt x="335" y="806"/>
                  </a:lnTo>
                  <a:lnTo>
                    <a:pt x="343" y="806"/>
                  </a:lnTo>
                  <a:lnTo>
                    <a:pt x="358" y="806"/>
                  </a:lnTo>
                  <a:lnTo>
                    <a:pt x="373" y="813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pPr defTabSz="744538"/>
              <a:endParaRPr lang="ru-RU">
                <a:solidFill>
                  <a:srgbClr val="000000"/>
                </a:solidFill>
              </a:endParaRPr>
            </a:p>
          </p:txBody>
        </p:sp>
      </p:grpSp>
      <p:sp>
        <p:nvSpPr>
          <p:cNvPr id="1632" name="Text Box 16"/>
          <p:cNvSpPr txBox="1">
            <a:spLocks noChangeArrowheads="1"/>
          </p:cNvSpPr>
          <p:nvPr/>
        </p:nvSpPr>
        <p:spPr bwMode="auto">
          <a:xfrm>
            <a:off x="0" y="648097"/>
            <a:ext cx="6462663" cy="922508"/>
          </a:xfrm>
          <a:prstGeom prst="rect">
            <a:avLst/>
          </a:prstGeom>
          <a:solidFill>
            <a:srgbClr val="FFFFCC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wrap="square" lIns="75387" tIns="37693" rIns="75387" bIns="37693">
            <a:spAutoFit/>
          </a:bodyPr>
          <a:lstStyle/>
          <a:p>
            <a:pPr defTabSz="1058863">
              <a:buClr>
                <a:srgbClr val="000000"/>
              </a:buClr>
              <a:buSzPts val="1000"/>
            </a:pPr>
            <a:r>
              <a:rPr lang="ru-RU" sz="1100" b="1" dirty="0" smtClean="0"/>
              <a:t>Повышается </a:t>
            </a:r>
            <a:r>
              <a:rPr lang="ru-RU" sz="1100" b="1" dirty="0" smtClean="0">
                <a:ea typeface="Arial Unicode MS" pitchFamily="34" charset="-128"/>
                <a:cs typeface="Arial Unicode MS" pitchFamily="34" charset="-128"/>
              </a:rPr>
              <a:t>вероятность </a:t>
            </a:r>
            <a:r>
              <a:rPr lang="ru-RU" sz="1100" dirty="0" smtClean="0">
                <a:ea typeface="Arial Unicode MS" pitchFamily="34" charset="-128"/>
                <a:cs typeface="Arial Unicode MS" pitchFamily="34" charset="-128"/>
              </a:rPr>
              <a:t>(Р=0,5) </a:t>
            </a:r>
            <a:r>
              <a:rPr lang="ru-RU" sz="1100" dirty="0" smtClean="0">
                <a:solidFill>
                  <a:srgbClr val="000000"/>
                </a:solidFill>
                <a:ea typeface="Arial Unicode MS" pitchFamily="34" charset="-128"/>
                <a:cs typeface="Arial Unicode MS" pitchFamily="34" charset="-128"/>
              </a:rPr>
              <a:t>возникновения аварийных отключений происшествий, связанных с изношенностью инфраструктуры при эксплуатации объектов ЖКХ области (водопроводные, канализационные и электрические сети). Причины – износ, водопроводных сетей – 76,28%, канализационных сетей – 69,4%, отопительный сезон, понижение температуры воздуха.</a:t>
            </a:r>
          </a:p>
        </p:txBody>
      </p:sp>
      <p:graphicFrame>
        <p:nvGraphicFramePr>
          <p:cNvPr id="97205" name="Group 949"/>
          <p:cNvGraphicFramePr>
            <a:graphicFrameLocks noGrp="1"/>
          </p:cNvGraphicFramePr>
          <p:nvPr/>
        </p:nvGraphicFramePr>
        <p:xfrm>
          <a:off x="7363543" y="684101"/>
          <a:ext cx="2969495" cy="2372976"/>
        </p:xfrm>
        <a:graphic>
          <a:graphicData uri="http://schemas.openxmlformats.org/drawingml/2006/table">
            <a:tbl>
              <a:tblPr/>
              <a:tblGrid>
                <a:gridCol w="225961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098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47946">
                <a:tc gridSpan="2">
                  <a:txBody>
                    <a:bodyPr/>
                    <a:lstStyle/>
                    <a:p>
                      <a:pPr marL="0" marR="0" lvl="0" indent="0" algn="ctr" defTabSz="25066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kern="1200" dirty="0" smtClean="0">
                          <a:solidFill>
                            <a:srgbClr val="000000"/>
                          </a:solidFill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Сведения по объектам ЖКХ субъекта</a:t>
                      </a:r>
                    </a:p>
                  </a:txBody>
                  <a:tcPr marL="28956" marR="28956" marT="9200" marB="92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7946">
                <a:tc>
                  <a:txBody>
                    <a:bodyPr/>
                    <a:lstStyle/>
                    <a:p>
                      <a:pPr marL="0" marR="0" lvl="0" indent="0" algn="ctr" defTabSz="25066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kern="1200" dirty="0" smtClean="0">
                          <a:solidFill>
                            <a:srgbClr val="000000"/>
                          </a:solidFill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Наименование объекта</a:t>
                      </a:r>
                    </a:p>
                  </a:txBody>
                  <a:tcPr marL="28956" marR="28956" marT="9200" marB="92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250666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kern="1200" dirty="0" smtClean="0">
                          <a:solidFill>
                            <a:srgbClr val="000000"/>
                          </a:solidFill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Количество</a:t>
                      </a:r>
                    </a:p>
                  </a:txBody>
                  <a:tcPr marL="28956" marR="28956" marT="9200" marB="92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7946">
                <a:tc>
                  <a:txBody>
                    <a:bodyPr/>
                    <a:lstStyle/>
                    <a:p>
                      <a:pPr marL="0" marR="0" lvl="0" indent="0" algn="l" defTabSz="25066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kern="1200" dirty="0" err="1" smtClean="0">
                          <a:solidFill>
                            <a:srgbClr val="000000"/>
                          </a:solidFill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Трансф</a:t>
                      </a:r>
                      <a:r>
                        <a:rPr lang="ru-RU" sz="1000" kern="1200" dirty="0" smtClean="0">
                          <a:solidFill>
                            <a:srgbClr val="000000"/>
                          </a:solidFill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. подстанции (шт.)</a:t>
                      </a:r>
                    </a:p>
                  </a:txBody>
                  <a:tcPr marL="28979" marR="28979" marT="9208" marB="92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25066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kern="1200" dirty="0" smtClean="0">
                          <a:solidFill>
                            <a:srgbClr val="000000"/>
                          </a:solidFill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13885</a:t>
                      </a:r>
                    </a:p>
                  </a:txBody>
                  <a:tcPr marL="28979" marR="28979" marT="9208" marB="92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6589">
                <a:tc>
                  <a:txBody>
                    <a:bodyPr/>
                    <a:lstStyle/>
                    <a:p>
                      <a:pPr marL="0" marR="0" lvl="0" indent="0" algn="l" defTabSz="25066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kern="1200" dirty="0" smtClean="0">
                          <a:solidFill>
                            <a:srgbClr val="000000"/>
                          </a:solidFill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Котельные (</a:t>
                      </a:r>
                      <a:r>
                        <a:rPr lang="ru-RU" sz="1000" kern="1200" dirty="0" err="1" smtClean="0">
                          <a:solidFill>
                            <a:srgbClr val="000000"/>
                          </a:solidFill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ед</a:t>
                      </a:r>
                      <a:r>
                        <a:rPr lang="ru-RU" sz="1000" kern="1200" dirty="0" smtClean="0">
                          <a:solidFill>
                            <a:srgbClr val="000000"/>
                          </a:solidFill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)</a:t>
                      </a:r>
                    </a:p>
                  </a:txBody>
                  <a:tcPr marL="28979" marR="28979" marT="9208" marB="92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25066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kern="1200" dirty="0" smtClean="0">
                          <a:solidFill>
                            <a:srgbClr val="000000"/>
                          </a:solidFill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805</a:t>
                      </a:r>
                    </a:p>
                  </a:txBody>
                  <a:tcPr marL="28979" marR="28979" marT="9208" marB="92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7946">
                <a:tc>
                  <a:txBody>
                    <a:bodyPr/>
                    <a:lstStyle/>
                    <a:p>
                      <a:pPr marL="0" marR="0" lvl="0" indent="0" algn="l" defTabSz="25066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kern="1200" dirty="0" smtClean="0">
                          <a:solidFill>
                            <a:srgbClr val="000000"/>
                          </a:solidFill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Теплосети (км)</a:t>
                      </a:r>
                    </a:p>
                  </a:txBody>
                  <a:tcPr marL="28979" marR="28979" marT="9208" marB="92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25066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kern="1200" dirty="0" smtClean="0">
                          <a:solidFill>
                            <a:srgbClr val="000000"/>
                          </a:solidFill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1913,5</a:t>
                      </a:r>
                    </a:p>
                  </a:txBody>
                  <a:tcPr marL="28979" marR="28979" marT="9208" marB="92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7946">
                <a:tc>
                  <a:txBody>
                    <a:bodyPr/>
                    <a:lstStyle/>
                    <a:p>
                      <a:pPr marL="0" marR="0" lvl="0" indent="0" algn="l" defTabSz="25066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kern="1200" dirty="0" smtClean="0">
                          <a:solidFill>
                            <a:srgbClr val="000000"/>
                          </a:solidFill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ТЭЦ (шт.)</a:t>
                      </a:r>
                    </a:p>
                  </a:txBody>
                  <a:tcPr marL="28979" marR="28979" marT="9208" marB="92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25066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kern="1200" dirty="0" smtClean="0">
                          <a:solidFill>
                            <a:srgbClr val="000000"/>
                          </a:solidFill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4</a:t>
                      </a:r>
                    </a:p>
                  </a:txBody>
                  <a:tcPr marL="28979" marR="28979" marT="9208" marB="92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7946">
                <a:tc>
                  <a:txBody>
                    <a:bodyPr/>
                    <a:lstStyle/>
                    <a:p>
                      <a:pPr marL="0" marR="0" lvl="0" indent="0" algn="l" defTabSz="25066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kern="1200" dirty="0" smtClean="0">
                          <a:solidFill>
                            <a:srgbClr val="000000"/>
                          </a:solidFill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ГРЭС (шт.)</a:t>
                      </a:r>
                    </a:p>
                  </a:txBody>
                  <a:tcPr marL="28979" marR="28979" marT="9208" marB="92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25066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kern="1200" dirty="0" smtClean="0">
                          <a:solidFill>
                            <a:srgbClr val="000000"/>
                          </a:solidFill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1</a:t>
                      </a:r>
                    </a:p>
                  </a:txBody>
                  <a:tcPr marL="28979" marR="28979" marT="9208" marB="92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47946">
                <a:tc>
                  <a:txBody>
                    <a:bodyPr/>
                    <a:lstStyle/>
                    <a:p>
                      <a:pPr marL="0" marR="0" lvl="0" indent="0" algn="l" defTabSz="25066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kern="1200" dirty="0" smtClean="0">
                          <a:solidFill>
                            <a:srgbClr val="000000"/>
                          </a:solidFill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ЦТП (ед.)</a:t>
                      </a:r>
                    </a:p>
                  </a:txBody>
                  <a:tcPr marL="28979" marR="28979" marT="9208" marB="92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25066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kern="1200" dirty="0" smtClean="0">
                          <a:solidFill>
                            <a:srgbClr val="000000"/>
                          </a:solidFill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187</a:t>
                      </a:r>
                    </a:p>
                  </a:txBody>
                  <a:tcPr marL="28979" marR="28979" marT="9208" marB="92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47946">
                <a:tc>
                  <a:txBody>
                    <a:bodyPr/>
                    <a:lstStyle/>
                    <a:p>
                      <a:pPr marL="0" marR="0" lvl="0" indent="0" algn="l" defTabSz="25066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kern="1200" dirty="0" smtClean="0">
                          <a:solidFill>
                            <a:srgbClr val="000000"/>
                          </a:solidFill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Водозаборные станции (</a:t>
                      </a:r>
                      <a:r>
                        <a:rPr lang="ru-RU" sz="1000" kern="1200" dirty="0" err="1" smtClean="0">
                          <a:solidFill>
                            <a:srgbClr val="000000"/>
                          </a:solidFill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ед</a:t>
                      </a:r>
                      <a:r>
                        <a:rPr lang="ru-RU" sz="1000" kern="1200" dirty="0" smtClean="0">
                          <a:solidFill>
                            <a:srgbClr val="000000"/>
                          </a:solidFill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)</a:t>
                      </a:r>
                    </a:p>
                  </a:txBody>
                  <a:tcPr marL="28979" marR="28979" marT="9208" marB="92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25066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kern="1200" smtClean="0">
                          <a:solidFill>
                            <a:srgbClr val="000000"/>
                          </a:solidFill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3080</a:t>
                      </a:r>
                    </a:p>
                  </a:txBody>
                  <a:tcPr marL="28979" marR="28979" marT="9208" marB="92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46589">
                <a:tc>
                  <a:txBody>
                    <a:bodyPr/>
                    <a:lstStyle/>
                    <a:p>
                      <a:pPr marL="0" marR="0" lvl="0" indent="0" algn="l" defTabSz="25066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kern="1200" dirty="0" smtClean="0">
                          <a:solidFill>
                            <a:srgbClr val="000000"/>
                          </a:solidFill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Водопроводные сети (км)</a:t>
                      </a:r>
                    </a:p>
                  </a:txBody>
                  <a:tcPr marL="28979" marR="28979" marT="9208" marB="92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25066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kern="1200" dirty="0" smtClean="0">
                          <a:solidFill>
                            <a:srgbClr val="000000"/>
                          </a:solidFill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6116,1</a:t>
                      </a:r>
                    </a:p>
                  </a:txBody>
                  <a:tcPr marL="28979" marR="28979" marT="9208" marB="92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47946">
                <a:tc>
                  <a:txBody>
                    <a:bodyPr/>
                    <a:lstStyle/>
                    <a:p>
                      <a:pPr marL="0" marR="0" lvl="0" indent="0" algn="l" defTabSz="25066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kern="1200" dirty="0" smtClean="0">
                          <a:solidFill>
                            <a:srgbClr val="000000"/>
                          </a:solidFill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Канализационные сети (км)</a:t>
                      </a:r>
                    </a:p>
                  </a:txBody>
                  <a:tcPr marL="28979" marR="28979" marT="9208" marB="92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25066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kern="1200" smtClean="0">
                          <a:solidFill>
                            <a:srgbClr val="000000"/>
                          </a:solidFill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2474,9</a:t>
                      </a:r>
                      <a:endParaRPr lang="ru-RU" sz="1000" kern="1200" dirty="0" smtClean="0">
                        <a:solidFill>
                          <a:srgbClr val="000000"/>
                        </a:solidFill>
                        <a:latin typeface="Arial Unicode MS" pitchFamily="34" charset="-128"/>
                        <a:ea typeface="Arial Unicode MS" pitchFamily="34" charset="-128"/>
                        <a:cs typeface="Arial Unicode MS" pitchFamily="34" charset="-128"/>
                      </a:endParaRPr>
                    </a:p>
                  </a:txBody>
                  <a:tcPr marL="28979" marR="28979" marT="9208" marB="92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47946">
                <a:tc>
                  <a:txBody>
                    <a:bodyPr/>
                    <a:lstStyle/>
                    <a:p>
                      <a:pPr marL="0" marR="0" lvl="0" indent="0" algn="l" defTabSz="25066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kern="1200" dirty="0" smtClean="0">
                          <a:solidFill>
                            <a:srgbClr val="000000"/>
                          </a:solidFill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ВЛ-0,4-6-10 кВ (км)</a:t>
                      </a:r>
                    </a:p>
                  </a:txBody>
                  <a:tcPr marL="28979" marR="28979" marT="9208" marB="92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25066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kern="1200" dirty="0" smtClean="0">
                          <a:solidFill>
                            <a:srgbClr val="000000"/>
                          </a:solidFill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22293</a:t>
                      </a:r>
                    </a:p>
                  </a:txBody>
                  <a:tcPr marL="28979" marR="28979" marT="9208" marB="92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47946">
                <a:tc>
                  <a:txBody>
                    <a:bodyPr/>
                    <a:lstStyle/>
                    <a:p>
                      <a:pPr marL="0" marR="0" lvl="0" indent="0" algn="l" defTabSz="25066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kern="1200" dirty="0" smtClean="0">
                          <a:solidFill>
                            <a:srgbClr val="000000"/>
                          </a:solidFill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КЛ-0,4-6-10 кВ (км)</a:t>
                      </a:r>
                    </a:p>
                  </a:txBody>
                  <a:tcPr marL="28979" marR="28979" marT="9208" marB="92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25066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kern="1200" dirty="0" smtClean="0">
                          <a:solidFill>
                            <a:srgbClr val="000000"/>
                          </a:solidFill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556</a:t>
                      </a:r>
                    </a:p>
                  </a:txBody>
                  <a:tcPr marL="28979" marR="28979" marT="9208" marB="92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grpSp>
        <p:nvGrpSpPr>
          <p:cNvPr id="97186" name="Группа 813"/>
          <p:cNvGrpSpPr/>
          <p:nvPr/>
        </p:nvGrpSpPr>
        <p:grpSpPr>
          <a:xfrm>
            <a:off x="0" y="1560176"/>
            <a:ext cx="9445625" cy="5280609"/>
            <a:chOff x="0" y="1487539"/>
            <a:chExt cx="9445625" cy="5280609"/>
          </a:xfrm>
        </p:grpSpPr>
        <p:sp>
          <p:nvSpPr>
            <p:cNvPr id="51205" name="Text Box 9"/>
            <p:cNvSpPr txBox="1">
              <a:spLocks noChangeArrowheads="1"/>
            </p:cNvSpPr>
            <p:nvPr/>
          </p:nvSpPr>
          <p:spPr bwMode="auto">
            <a:xfrm>
              <a:off x="8008938" y="6526213"/>
              <a:ext cx="1428750" cy="1793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1458" tIns="35724" rIns="71458" bIns="35724">
              <a:spAutoFit/>
            </a:bodyPr>
            <a:lstStyle/>
            <a:p>
              <a:pPr algn="ctr" defTabSz="717550" eaLnBrk="0" hangingPunct="0"/>
              <a:endParaRPr lang="ru-RU" b="1">
                <a:solidFill>
                  <a:srgbClr val="FF3300"/>
                </a:solidFill>
                <a:ea typeface="Arial Unicode MS" pitchFamily="34" charset="-128"/>
              </a:endParaRPr>
            </a:p>
          </p:txBody>
        </p:sp>
        <p:sp>
          <p:nvSpPr>
            <p:cNvPr id="51206" name="Text Box 10"/>
            <p:cNvSpPr txBox="1">
              <a:spLocks noChangeArrowheads="1"/>
            </p:cNvSpPr>
            <p:nvPr/>
          </p:nvSpPr>
          <p:spPr bwMode="auto">
            <a:xfrm>
              <a:off x="8008938" y="6526213"/>
              <a:ext cx="1428750" cy="1793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1458" tIns="35724" rIns="71458" bIns="35724">
              <a:spAutoFit/>
            </a:bodyPr>
            <a:lstStyle/>
            <a:p>
              <a:pPr algn="ctr" defTabSz="717550" eaLnBrk="0" hangingPunct="0"/>
              <a:endParaRPr lang="ru-RU" b="1">
                <a:solidFill>
                  <a:srgbClr val="FF3300"/>
                </a:solidFill>
                <a:ea typeface="Arial Unicode MS" pitchFamily="34" charset="-128"/>
              </a:endParaRPr>
            </a:p>
          </p:txBody>
        </p:sp>
        <p:sp>
          <p:nvSpPr>
            <p:cNvPr id="51207" name="Text Box 11"/>
            <p:cNvSpPr txBox="1">
              <a:spLocks noChangeArrowheads="1"/>
            </p:cNvSpPr>
            <p:nvPr/>
          </p:nvSpPr>
          <p:spPr bwMode="auto">
            <a:xfrm>
              <a:off x="8015288" y="6537325"/>
              <a:ext cx="1430337" cy="179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1458" tIns="35724" rIns="71458" bIns="35724">
              <a:spAutoFit/>
            </a:bodyPr>
            <a:lstStyle/>
            <a:p>
              <a:pPr algn="ctr" defTabSz="717550" eaLnBrk="0" hangingPunct="0"/>
              <a:endParaRPr lang="ru-RU" b="1">
                <a:solidFill>
                  <a:srgbClr val="FF3300"/>
                </a:solidFill>
                <a:ea typeface="Arial Unicode MS" pitchFamily="34" charset="-128"/>
              </a:endParaRPr>
            </a:p>
          </p:txBody>
        </p:sp>
        <p:sp>
          <p:nvSpPr>
            <p:cNvPr id="51218" name="Text Box 371"/>
            <p:cNvSpPr txBox="1">
              <a:spLocks noChangeArrowheads="1"/>
            </p:cNvSpPr>
            <p:nvPr/>
          </p:nvSpPr>
          <p:spPr bwMode="auto">
            <a:xfrm>
              <a:off x="0" y="1487539"/>
              <a:ext cx="3618347" cy="2256273"/>
            </a:xfrm>
            <a:prstGeom prst="rect">
              <a:avLst/>
            </a:prstGeom>
            <a:solidFill>
              <a:srgbClr val="CCFFFF">
                <a:alpha val="98038"/>
              </a:srgb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square" lIns="100855" tIns="50426" rIns="100855" bIns="50426">
              <a:spAutoFit/>
            </a:bodyPr>
            <a:lstStyle/>
            <a:p>
              <a:pPr defTabSz="1058863">
                <a:buClr>
                  <a:srgbClr val="000000"/>
                </a:buClr>
                <a:buSzPts val="1000"/>
                <a:buFont typeface="Symbol"/>
                <a:buChar char=""/>
              </a:pPr>
              <a:r>
                <a:rPr lang="ru-RU" sz="1000" dirty="0" smtClean="0">
                  <a:solidFill>
                    <a:srgbClr val="000000"/>
                  </a:solidFill>
                  <a:ea typeface="Arial Unicode MS" pitchFamily="34" charset="-128"/>
                  <a:cs typeface="Arial Unicode MS" pitchFamily="34" charset="-128"/>
                </a:rPr>
                <a:t>Информация доведена до глав муниципальных районов, сельских поселений и городских округов,  руководителей учреждений, предприятий и организаций для принятия соответствующих мер.</a:t>
              </a:r>
            </a:p>
            <a:p>
              <a:pPr defTabSz="1058863">
                <a:buClr>
                  <a:srgbClr val="000000"/>
                </a:buClr>
                <a:buSzPts val="1000"/>
                <a:buFont typeface="Symbol"/>
                <a:buChar char=""/>
              </a:pPr>
              <a:r>
                <a:rPr lang="ru-RU" sz="1000" dirty="0" smtClean="0">
                  <a:solidFill>
                    <a:srgbClr val="000000"/>
                  </a:solidFill>
                  <a:ea typeface="Arial Unicode MS" pitchFamily="34" charset="-128"/>
                  <a:cs typeface="Arial Unicode MS" pitchFamily="34" charset="-128"/>
                </a:rPr>
                <a:t>Обеспечен постоянный мониторинг объектов жилищно-коммунального хозяйства Тверской </a:t>
              </a:r>
              <a:r>
                <a:rPr lang="ru-RU" sz="1000" dirty="0">
                  <a:solidFill>
                    <a:srgbClr val="000000"/>
                  </a:solidFill>
                  <a:ea typeface="Arial Unicode MS" pitchFamily="34" charset="-128"/>
                  <a:cs typeface="Arial Unicode MS" pitchFamily="34" charset="-128"/>
                </a:rPr>
                <a:t>области.</a:t>
              </a:r>
            </a:p>
            <a:p>
              <a:pPr defTabSz="1058863">
                <a:buClr>
                  <a:srgbClr val="000000"/>
                </a:buClr>
                <a:buSzPts val="1000"/>
                <a:buFont typeface="Symbol"/>
                <a:buChar char=""/>
              </a:pPr>
              <a:r>
                <a:rPr lang="ru-RU" sz="1000" dirty="0" smtClean="0">
                  <a:solidFill>
                    <a:srgbClr val="000000"/>
                  </a:solidFill>
                  <a:ea typeface="Arial Unicode MS" pitchFamily="34" charset="-128"/>
                  <a:cs typeface="Arial Unicode MS" pitchFamily="34" charset="-128"/>
                </a:rPr>
                <a:t>Уточнена степень готовности </a:t>
              </a:r>
              <a:r>
                <a:rPr lang="ru-RU" sz="1000" dirty="0">
                  <a:solidFill>
                    <a:srgbClr val="000000"/>
                  </a:solidFill>
                  <a:ea typeface="Arial Unicode MS" pitchFamily="34" charset="-128"/>
                  <a:cs typeface="Arial Unicode MS" pitchFamily="34" charset="-128"/>
                </a:rPr>
                <a:t>коммунальных и дорожных служб к обеспечению нормального функционирования систем жизнеобеспечения и транспортного сообщения.</a:t>
              </a:r>
            </a:p>
            <a:p>
              <a:pPr defTabSz="1058863">
                <a:buClr>
                  <a:srgbClr val="000000"/>
                </a:buClr>
                <a:buSzPts val="1000"/>
                <a:buFont typeface="Symbol"/>
                <a:buChar char=""/>
              </a:pPr>
              <a:r>
                <a:rPr lang="ru-RU" sz="1000" dirty="0" smtClean="0">
                  <a:solidFill>
                    <a:srgbClr val="000000"/>
                  </a:solidFill>
                  <a:ea typeface="Arial Unicode MS" pitchFamily="34" charset="-128"/>
                  <a:cs typeface="Arial Unicode MS" pitchFamily="34" charset="-128"/>
                </a:rPr>
                <a:t>Уточнен запас </a:t>
              </a:r>
              <a:r>
                <a:rPr lang="ru-RU" sz="1000" dirty="0">
                  <a:solidFill>
                    <a:srgbClr val="000000"/>
                  </a:solidFill>
                  <a:ea typeface="Arial Unicode MS" pitchFamily="34" charset="-128"/>
                  <a:cs typeface="Arial Unicode MS" pitchFamily="34" charset="-128"/>
                </a:rPr>
                <a:t>материально-технических средств для проведения аварийно-восстановительных работ на объектах </a:t>
              </a:r>
              <a:r>
                <a:rPr lang="ru-RU" sz="1000" dirty="0" smtClean="0">
                  <a:solidFill>
                    <a:srgbClr val="000000"/>
                  </a:solidFill>
                  <a:ea typeface="Arial Unicode MS" pitchFamily="34" charset="-128"/>
                  <a:cs typeface="Arial Unicode MS" pitchFamily="34" charset="-128"/>
                </a:rPr>
                <a:t>жилищно-коммунального хозяйства в районах области с наибольшей вероятностью возникновения ЧС.</a:t>
              </a:r>
              <a:endParaRPr lang="ru-RU" sz="1000" dirty="0">
                <a:solidFill>
                  <a:srgbClr val="000000"/>
                </a:solidFill>
                <a:ea typeface="Arial Unicode MS" pitchFamily="34" charset="-128"/>
                <a:cs typeface="Arial Unicode MS" pitchFamily="34" charset="-128"/>
              </a:endParaRPr>
            </a:p>
          </p:txBody>
        </p:sp>
        <p:sp>
          <p:nvSpPr>
            <p:cNvPr id="51212" name="Text Box 132"/>
            <p:cNvSpPr txBox="1">
              <a:spLocks noChangeArrowheads="1"/>
            </p:cNvSpPr>
            <p:nvPr/>
          </p:nvSpPr>
          <p:spPr bwMode="auto">
            <a:xfrm>
              <a:off x="6596873" y="5256386"/>
              <a:ext cx="477489" cy="162082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algn="ctr" defTabSz="1058863">
                <a:spcBef>
                  <a:spcPct val="50000"/>
                </a:spcBef>
              </a:pPr>
              <a:r>
                <a:rPr lang="ru-RU" sz="1100" b="1">
                  <a:solidFill>
                    <a:srgbClr val="000000"/>
                  </a:solidFill>
                  <a:latin typeface="Arial" pitchFamily="34" charset="0"/>
                  <a:ea typeface="Arial Unicode MS" pitchFamily="34" charset="-128"/>
                </a:rPr>
                <a:t>Тверь</a:t>
              </a:r>
            </a:p>
          </p:txBody>
        </p:sp>
        <p:grpSp>
          <p:nvGrpSpPr>
            <p:cNvPr id="97187" name="Group 62"/>
            <p:cNvGrpSpPr>
              <a:grpSpLocks/>
            </p:cNvGrpSpPr>
            <p:nvPr/>
          </p:nvGrpSpPr>
          <p:grpSpPr bwMode="auto">
            <a:xfrm>
              <a:off x="5988204" y="5195795"/>
              <a:ext cx="362052" cy="225703"/>
              <a:chOff x="2953" y="3102"/>
              <a:chExt cx="455" cy="296"/>
            </a:xfrm>
          </p:grpSpPr>
          <p:grpSp>
            <p:nvGrpSpPr>
              <p:cNvPr id="97188" name="Group 63"/>
              <p:cNvGrpSpPr>
                <a:grpSpLocks/>
              </p:cNvGrpSpPr>
              <p:nvPr/>
            </p:nvGrpSpPr>
            <p:grpSpPr bwMode="auto">
              <a:xfrm>
                <a:off x="3062" y="3238"/>
                <a:ext cx="281" cy="49"/>
                <a:chOff x="2592" y="4464"/>
                <a:chExt cx="2304" cy="1152"/>
              </a:xfrm>
            </p:grpSpPr>
            <p:grpSp>
              <p:nvGrpSpPr>
                <p:cNvPr id="97189" name="Group 64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sp>
                <p:nvSpPr>
                  <p:cNvPr id="52025" name="Line 65"/>
                  <p:cNvSpPr>
                    <a:spLocks noChangeShapeType="1"/>
                  </p:cNvSpPr>
                  <p:nvPr/>
                </p:nvSpPr>
                <p:spPr bwMode="auto">
                  <a:xfrm>
                    <a:off x="2877" y="5040"/>
                    <a:ext cx="288" cy="0"/>
                  </a:xfrm>
                  <a:prstGeom prst="line">
                    <a:avLst/>
                  </a:prstGeom>
                  <a:noFill/>
                  <a:ln w="444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97190" name="Group 66"/>
                  <p:cNvGrpSpPr>
                    <a:grpSpLocks/>
                  </p:cNvGrpSpPr>
                  <p:nvPr/>
                </p:nvGrpSpPr>
                <p:grpSpPr bwMode="auto">
                  <a:xfrm>
                    <a:off x="2592" y="4464"/>
                    <a:ext cx="864" cy="1152"/>
                    <a:chOff x="2592" y="4464"/>
                    <a:chExt cx="864" cy="1152"/>
                  </a:xfrm>
                </p:grpSpPr>
                <p:grpSp>
                  <p:nvGrpSpPr>
                    <p:cNvPr id="97191" name="Group 6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736" y="4752"/>
                      <a:ext cx="576" cy="864"/>
                      <a:chOff x="2736" y="4752"/>
                      <a:chExt cx="432" cy="864"/>
                    </a:xfrm>
                  </p:grpSpPr>
                  <p:sp>
                    <p:nvSpPr>
                      <p:cNvPr id="52029" name="AutoShape 6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736" y="4752"/>
                        <a:ext cx="144" cy="864"/>
                      </a:xfrm>
                      <a:prstGeom prst="flowChartOffpageConnector">
                        <a:avLst/>
                      </a:prstGeom>
                      <a:solidFill>
                        <a:srgbClr val="333333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lIns="130822" tIns="65411" rIns="130822" bIns="65411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  <p:sp>
                    <p:nvSpPr>
                      <p:cNvPr id="52030" name="AutoShape 6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4752"/>
                        <a:ext cx="144" cy="864"/>
                      </a:xfrm>
                      <a:prstGeom prst="flowChartOffpageConnector">
                        <a:avLst/>
                      </a:prstGeom>
                      <a:solidFill>
                        <a:srgbClr val="333333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lIns="130822" tIns="65411" rIns="130822" bIns="65411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</p:grpSp>
                <p:sp>
                  <p:nvSpPr>
                    <p:cNvPr id="52028" name="Rectangle 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4464"/>
                      <a:ext cx="864" cy="432"/>
                    </a:xfrm>
                    <a:prstGeom prst="rect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130822" tIns="65411" rIns="130822" bIns="65411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52023" name="Line 71"/>
                <p:cNvSpPr>
                  <a:spLocks noChangeShapeType="1"/>
                </p:cNvSpPr>
                <p:nvPr/>
              </p:nvSpPr>
              <p:spPr bwMode="auto">
                <a:xfrm>
                  <a:off x="3456" y="4608"/>
                  <a:ext cx="576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2024" name="Line 72"/>
                <p:cNvSpPr>
                  <a:spLocks noChangeShapeType="1"/>
                </p:cNvSpPr>
                <p:nvPr/>
              </p:nvSpPr>
              <p:spPr bwMode="auto">
                <a:xfrm>
                  <a:off x="3456" y="4752"/>
                  <a:ext cx="1440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97192" name="Group 73"/>
              <p:cNvGrpSpPr>
                <a:grpSpLocks/>
              </p:cNvGrpSpPr>
              <p:nvPr/>
            </p:nvGrpSpPr>
            <p:grpSpPr bwMode="auto">
              <a:xfrm>
                <a:off x="2953" y="3102"/>
                <a:ext cx="455" cy="296"/>
                <a:chOff x="7776" y="1296"/>
                <a:chExt cx="3024" cy="3024"/>
              </a:xfrm>
            </p:grpSpPr>
            <p:grpSp>
              <p:nvGrpSpPr>
                <p:cNvPr id="97193" name="Group 74"/>
                <p:cNvGrpSpPr>
                  <a:grpSpLocks/>
                </p:cNvGrpSpPr>
                <p:nvPr/>
              </p:nvGrpSpPr>
              <p:grpSpPr bwMode="auto">
                <a:xfrm>
                  <a:off x="7776" y="1296"/>
                  <a:ext cx="3024" cy="3024"/>
                  <a:chOff x="7776" y="1296"/>
                  <a:chExt cx="3024" cy="3024"/>
                </a:xfrm>
              </p:grpSpPr>
              <p:sp>
                <p:nvSpPr>
                  <p:cNvPr id="52019" name="Freeform 75" descr="Горизонтальный кирпич"/>
                  <p:cNvSpPr>
                    <a:spLocks/>
                  </p:cNvSpPr>
                  <p:nvPr/>
                </p:nvSpPr>
                <p:spPr bwMode="auto">
                  <a:xfrm>
                    <a:off x="9216" y="1296"/>
                    <a:ext cx="576" cy="2448"/>
                  </a:xfrm>
                  <a:custGeom>
                    <a:avLst/>
                    <a:gdLst>
                      <a:gd name="T0" fmla="*/ 0 w 1008"/>
                      <a:gd name="T1" fmla="*/ 2147483647 h 1728"/>
                      <a:gd name="T2" fmla="*/ 1 w 1008"/>
                      <a:gd name="T3" fmla="*/ 2147483647 h 1728"/>
                      <a:gd name="T4" fmla="*/ 1 w 1008"/>
                      <a:gd name="T5" fmla="*/ 2147483647 h 1728"/>
                      <a:gd name="T6" fmla="*/ 1 w 1008"/>
                      <a:gd name="T7" fmla="*/ 0 h 1728"/>
                      <a:gd name="T8" fmla="*/ 1 w 1008"/>
                      <a:gd name="T9" fmla="*/ 0 h 1728"/>
                      <a:gd name="T10" fmla="*/ 1 w 1008"/>
                      <a:gd name="T11" fmla="*/ 2147483647 h 1728"/>
                      <a:gd name="T12" fmla="*/ 1 w 1008"/>
                      <a:gd name="T13" fmla="*/ 2147483647 h 1728"/>
                      <a:gd name="T14" fmla="*/ 1 w 1008"/>
                      <a:gd name="T15" fmla="*/ 2147483647 h 1728"/>
                      <a:gd name="T16" fmla="*/ 0 w 1008"/>
                      <a:gd name="T17" fmla="*/ 2147483647 h 172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008"/>
                      <a:gd name="T28" fmla="*/ 0 h 1728"/>
                      <a:gd name="T29" fmla="*/ 1008 w 1008"/>
                      <a:gd name="T30" fmla="*/ 1728 h 172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008" h="1728">
                        <a:moveTo>
                          <a:pt x="0" y="1728"/>
                        </a:moveTo>
                        <a:lnTo>
                          <a:pt x="288" y="144"/>
                        </a:lnTo>
                        <a:lnTo>
                          <a:pt x="144" y="144"/>
                        </a:lnTo>
                        <a:lnTo>
                          <a:pt x="144" y="0"/>
                        </a:lnTo>
                        <a:lnTo>
                          <a:pt x="864" y="0"/>
                        </a:lnTo>
                        <a:lnTo>
                          <a:pt x="864" y="144"/>
                        </a:lnTo>
                        <a:lnTo>
                          <a:pt x="720" y="144"/>
                        </a:lnTo>
                        <a:lnTo>
                          <a:pt x="1008" y="1728"/>
                        </a:lnTo>
                        <a:lnTo>
                          <a:pt x="0" y="1728"/>
                        </a:lnTo>
                        <a:close/>
                      </a:path>
                    </a:pathLst>
                  </a:custGeom>
                  <a:pattFill prst="horzBrick">
                    <a:fgClr>
                      <a:srgbClr val="996633"/>
                    </a:fgClr>
                    <a:bgClr>
                      <a:srgbClr val="FF9900"/>
                    </a:bgClr>
                  </a:patt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2020" name="Freeform 76" descr="Горизонтальный кирпич"/>
                  <p:cNvSpPr>
                    <a:spLocks/>
                  </p:cNvSpPr>
                  <p:nvPr/>
                </p:nvSpPr>
                <p:spPr bwMode="auto">
                  <a:xfrm>
                    <a:off x="9936" y="1920"/>
                    <a:ext cx="576" cy="1824"/>
                  </a:xfrm>
                  <a:custGeom>
                    <a:avLst/>
                    <a:gdLst>
                      <a:gd name="T0" fmla="*/ 0 w 1008"/>
                      <a:gd name="T1" fmla="*/ 2147483647 h 1728"/>
                      <a:gd name="T2" fmla="*/ 1 w 1008"/>
                      <a:gd name="T3" fmla="*/ 2147483647 h 1728"/>
                      <a:gd name="T4" fmla="*/ 1 w 1008"/>
                      <a:gd name="T5" fmla="*/ 2147483647 h 1728"/>
                      <a:gd name="T6" fmla="*/ 1 w 1008"/>
                      <a:gd name="T7" fmla="*/ 0 h 1728"/>
                      <a:gd name="T8" fmla="*/ 1 w 1008"/>
                      <a:gd name="T9" fmla="*/ 0 h 1728"/>
                      <a:gd name="T10" fmla="*/ 1 w 1008"/>
                      <a:gd name="T11" fmla="*/ 2147483647 h 1728"/>
                      <a:gd name="T12" fmla="*/ 1 w 1008"/>
                      <a:gd name="T13" fmla="*/ 2147483647 h 1728"/>
                      <a:gd name="T14" fmla="*/ 1 w 1008"/>
                      <a:gd name="T15" fmla="*/ 2147483647 h 1728"/>
                      <a:gd name="T16" fmla="*/ 0 w 1008"/>
                      <a:gd name="T17" fmla="*/ 2147483647 h 172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008"/>
                      <a:gd name="T28" fmla="*/ 0 h 1728"/>
                      <a:gd name="T29" fmla="*/ 1008 w 1008"/>
                      <a:gd name="T30" fmla="*/ 1728 h 172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008" h="1728">
                        <a:moveTo>
                          <a:pt x="0" y="1728"/>
                        </a:moveTo>
                        <a:lnTo>
                          <a:pt x="288" y="144"/>
                        </a:lnTo>
                        <a:lnTo>
                          <a:pt x="144" y="144"/>
                        </a:lnTo>
                        <a:lnTo>
                          <a:pt x="144" y="0"/>
                        </a:lnTo>
                        <a:lnTo>
                          <a:pt x="864" y="0"/>
                        </a:lnTo>
                        <a:lnTo>
                          <a:pt x="864" y="144"/>
                        </a:lnTo>
                        <a:lnTo>
                          <a:pt x="720" y="144"/>
                        </a:lnTo>
                        <a:lnTo>
                          <a:pt x="1008" y="1728"/>
                        </a:lnTo>
                        <a:lnTo>
                          <a:pt x="0" y="1728"/>
                        </a:lnTo>
                        <a:close/>
                      </a:path>
                    </a:pathLst>
                  </a:custGeom>
                  <a:pattFill prst="horzBrick">
                    <a:fgClr>
                      <a:srgbClr val="996633"/>
                    </a:fgClr>
                    <a:bgClr>
                      <a:srgbClr val="FF9900"/>
                    </a:bgClr>
                  </a:patt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2021" name="Freeform 77" descr="Горизонтальный кирпич"/>
                  <p:cNvSpPr>
                    <a:spLocks/>
                  </p:cNvSpPr>
                  <p:nvPr/>
                </p:nvSpPr>
                <p:spPr bwMode="auto">
                  <a:xfrm>
                    <a:off x="7776" y="3168"/>
                    <a:ext cx="3024" cy="1152"/>
                  </a:xfrm>
                  <a:custGeom>
                    <a:avLst/>
                    <a:gdLst>
                      <a:gd name="T0" fmla="*/ 0 w 3024"/>
                      <a:gd name="T1" fmla="*/ 2147483647 h 720"/>
                      <a:gd name="T2" fmla="*/ 0 w 3024"/>
                      <a:gd name="T3" fmla="*/ 0 h 720"/>
                      <a:gd name="T4" fmla="*/ 1296 w 3024"/>
                      <a:gd name="T5" fmla="*/ 0 h 720"/>
                      <a:gd name="T6" fmla="*/ 1296 w 3024"/>
                      <a:gd name="T7" fmla="*/ 2147483647 h 720"/>
                      <a:gd name="T8" fmla="*/ 3024 w 3024"/>
                      <a:gd name="T9" fmla="*/ 2147483647 h 720"/>
                      <a:gd name="T10" fmla="*/ 3024 w 3024"/>
                      <a:gd name="T11" fmla="*/ 2147483647 h 720"/>
                      <a:gd name="T12" fmla="*/ 0 w 3024"/>
                      <a:gd name="T13" fmla="*/ 2147483647 h 72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3024"/>
                      <a:gd name="T22" fmla="*/ 0 h 720"/>
                      <a:gd name="T23" fmla="*/ 3024 w 3024"/>
                      <a:gd name="T24" fmla="*/ 720 h 720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3024" h="720">
                        <a:moveTo>
                          <a:pt x="0" y="720"/>
                        </a:moveTo>
                        <a:lnTo>
                          <a:pt x="0" y="0"/>
                        </a:lnTo>
                        <a:lnTo>
                          <a:pt x="1296" y="0"/>
                        </a:lnTo>
                        <a:lnTo>
                          <a:pt x="1296" y="288"/>
                        </a:lnTo>
                        <a:lnTo>
                          <a:pt x="3024" y="288"/>
                        </a:lnTo>
                        <a:lnTo>
                          <a:pt x="3024" y="720"/>
                        </a:lnTo>
                        <a:lnTo>
                          <a:pt x="0" y="720"/>
                        </a:lnTo>
                        <a:close/>
                      </a:path>
                    </a:pathLst>
                  </a:custGeom>
                  <a:pattFill prst="horzBrick">
                    <a:fgClr>
                      <a:srgbClr val="996633"/>
                    </a:fgClr>
                    <a:bgClr>
                      <a:srgbClr val="FF9900"/>
                    </a:bgClr>
                  </a:patt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</p:grpSp>
            <p:grpSp>
              <p:nvGrpSpPr>
                <p:cNvPr id="97194" name="Group 78"/>
                <p:cNvGrpSpPr>
                  <a:grpSpLocks/>
                </p:cNvGrpSpPr>
                <p:nvPr/>
              </p:nvGrpSpPr>
              <p:grpSpPr bwMode="auto">
                <a:xfrm>
                  <a:off x="7920" y="3312"/>
                  <a:ext cx="576" cy="576"/>
                  <a:chOff x="5904" y="3744"/>
                  <a:chExt cx="720" cy="621"/>
                </a:xfrm>
              </p:grpSpPr>
              <p:sp>
                <p:nvSpPr>
                  <p:cNvPr id="52013" name="Rectangle 79"/>
                  <p:cNvSpPr>
                    <a:spLocks noChangeArrowheads="1"/>
                  </p:cNvSpPr>
                  <p:nvPr/>
                </p:nvSpPr>
                <p:spPr bwMode="auto">
                  <a:xfrm>
                    <a:off x="5904" y="3744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30822" tIns="65411" rIns="130822" bIns="65411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52014" name="Rectangle 80"/>
                  <p:cNvSpPr>
                    <a:spLocks noChangeArrowheads="1"/>
                  </p:cNvSpPr>
                  <p:nvPr/>
                </p:nvSpPr>
                <p:spPr bwMode="auto">
                  <a:xfrm>
                    <a:off x="6192" y="3744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30822" tIns="65411" rIns="130822" bIns="65411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52015" name="Rectangle 81"/>
                  <p:cNvSpPr>
                    <a:spLocks noChangeArrowheads="1"/>
                  </p:cNvSpPr>
                  <p:nvPr/>
                </p:nvSpPr>
                <p:spPr bwMode="auto">
                  <a:xfrm flipV="1">
                    <a:off x="6480" y="3744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rot="10800000" lIns="130822" tIns="65411" rIns="130822" bIns="65411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52016" name="Rectangle 82"/>
                  <p:cNvSpPr>
                    <a:spLocks noChangeArrowheads="1"/>
                  </p:cNvSpPr>
                  <p:nvPr/>
                </p:nvSpPr>
                <p:spPr bwMode="auto">
                  <a:xfrm>
                    <a:off x="6192" y="3998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30822" tIns="65411" rIns="130822" bIns="65411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52017" name="Rectangle 83"/>
                  <p:cNvSpPr>
                    <a:spLocks noChangeArrowheads="1"/>
                  </p:cNvSpPr>
                  <p:nvPr/>
                </p:nvSpPr>
                <p:spPr bwMode="auto">
                  <a:xfrm>
                    <a:off x="5922" y="4221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30822" tIns="65411" rIns="130822" bIns="65411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52018" name="Rectangle 84"/>
                  <p:cNvSpPr>
                    <a:spLocks noChangeArrowheads="1"/>
                  </p:cNvSpPr>
                  <p:nvPr/>
                </p:nvSpPr>
                <p:spPr bwMode="auto">
                  <a:xfrm>
                    <a:off x="5922" y="3998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30822" tIns="65411" rIns="130822" bIns="65411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97195" name="Group 269"/>
            <p:cNvGrpSpPr>
              <a:grpSpLocks/>
            </p:cNvGrpSpPr>
            <p:nvPr/>
          </p:nvGrpSpPr>
          <p:grpSpPr bwMode="auto">
            <a:xfrm flipH="1">
              <a:off x="6369497" y="5518445"/>
              <a:ext cx="439010" cy="154509"/>
              <a:chOff x="5518" y="2316"/>
              <a:chExt cx="223" cy="123"/>
            </a:xfrm>
          </p:grpSpPr>
          <p:grpSp>
            <p:nvGrpSpPr>
              <p:cNvPr id="97196" name="Group 270"/>
              <p:cNvGrpSpPr>
                <a:grpSpLocks/>
              </p:cNvGrpSpPr>
              <p:nvPr/>
            </p:nvGrpSpPr>
            <p:grpSpPr bwMode="auto">
              <a:xfrm>
                <a:off x="5537" y="2377"/>
                <a:ext cx="187" cy="62"/>
                <a:chOff x="5537" y="2377"/>
                <a:chExt cx="187" cy="62"/>
              </a:xfrm>
            </p:grpSpPr>
            <p:sp>
              <p:nvSpPr>
                <p:cNvPr id="51951" name="Freeform 271"/>
                <p:cNvSpPr>
                  <a:spLocks/>
                </p:cNvSpPr>
                <p:nvPr/>
              </p:nvSpPr>
              <p:spPr bwMode="auto">
                <a:xfrm>
                  <a:off x="5537" y="2379"/>
                  <a:ext cx="152" cy="39"/>
                </a:xfrm>
                <a:custGeom>
                  <a:avLst/>
                  <a:gdLst>
                    <a:gd name="T0" fmla="*/ 150 w 152"/>
                    <a:gd name="T1" fmla="*/ 3 h 39"/>
                    <a:gd name="T2" fmla="*/ 1 w 152"/>
                    <a:gd name="T3" fmla="*/ 0 h 39"/>
                    <a:gd name="T4" fmla="*/ 0 w 152"/>
                    <a:gd name="T5" fmla="*/ 30 h 39"/>
                    <a:gd name="T6" fmla="*/ 151 w 152"/>
                    <a:gd name="T7" fmla="*/ 38 h 39"/>
                    <a:gd name="T8" fmla="*/ 150 w 152"/>
                    <a:gd name="T9" fmla="*/ 3 h 3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2"/>
                    <a:gd name="T16" fmla="*/ 0 h 39"/>
                    <a:gd name="T17" fmla="*/ 152 w 152"/>
                    <a:gd name="T18" fmla="*/ 39 h 3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2" h="39">
                      <a:moveTo>
                        <a:pt x="150" y="3"/>
                      </a:moveTo>
                      <a:lnTo>
                        <a:pt x="1" y="0"/>
                      </a:lnTo>
                      <a:lnTo>
                        <a:pt x="0" y="30"/>
                      </a:lnTo>
                      <a:lnTo>
                        <a:pt x="151" y="38"/>
                      </a:lnTo>
                      <a:lnTo>
                        <a:pt x="150" y="3"/>
                      </a:lnTo>
                    </a:path>
                  </a:pathLst>
                </a:custGeom>
                <a:solidFill>
                  <a:srgbClr val="000000"/>
                </a:solidFill>
                <a:ln w="9525" cap="rnd">
                  <a:noFill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97197" name="Group 272"/>
                <p:cNvGrpSpPr>
                  <a:grpSpLocks/>
                </p:cNvGrpSpPr>
                <p:nvPr/>
              </p:nvGrpSpPr>
              <p:grpSpPr bwMode="auto">
                <a:xfrm>
                  <a:off x="5571" y="2377"/>
                  <a:ext cx="153" cy="54"/>
                  <a:chOff x="5571" y="2377"/>
                  <a:chExt cx="153" cy="54"/>
                </a:xfrm>
              </p:grpSpPr>
              <p:grpSp>
                <p:nvGrpSpPr>
                  <p:cNvPr id="97198" name="Group 273"/>
                  <p:cNvGrpSpPr>
                    <a:grpSpLocks/>
                  </p:cNvGrpSpPr>
                  <p:nvPr/>
                </p:nvGrpSpPr>
                <p:grpSpPr bwMode="auto">
                  <a:xfrm>
                    <a:off x="5571" y="2377"/>
                    <a:ext cx="32" cy="48"/>
                    <a:chOff x="5571" y="2377"/>
                    <a:chExt cx="32" cy="48"/>
                  </a:xfrm>
                </p:grpSpPr>
                <p:sp>
                  <p:nvSpPr>
                    <p:cNvPr id="52006" name="Oval 274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578" y="2377"/>
                      <a:ext cx="25" cy="47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  <p:sp>
                  <p:nvSpPr>
                    <p:cNvPr id="52007" name="Oval 275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571" y="2377"/>
                      <a:ext cx="25" cy="48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  <p:sp>
                  <p:nvSpPr>
                    <p:cNvPr id="52008" name="Rectangle 276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584" y="2422"/>
                      <a:ext cx="7" cy="3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</p:grpSp>
              <p:grpSp>
                <p:nvGrpSpPr>
                  <p:cNvPr id="97199" name="Group 277"/>
                  <p:cNvGrpSpPr>
                    <a:grpSpLocks/>
                  </p:cNvGrpSpPr>
                  <p:nvPr/>
                </p:nvGrpSpPr>
                <p:grpSpPr bwMode="auto">
                  <a:xfrm>
                    <a:off x="5690" y="2384"/>
                    <a:ext cx="34" cy="47"/>
                    <a:chOff x="5690" y="2384"/>
                    <a:chExt cx="34" cy="47"/>
                  </a:xfrm>
                </p:grpSpPr>
                <p:sp>
                  <p:nvSpPr>
                    <p:cNvPr id="52003" name="Oval 278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698" y="2384"/>
                      <a:ext cx="26" cy="46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  <p:sp>
                  <p:nvSpPr>
                    <p:cNvPr id="52004" name="Oval 279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690" y="2385"/>
                      <a:ext cx="26" cy="46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  <p:sp>
                  <p:nvSpPr>
                    <p:cNvPr id="52005" name="Rectangle 280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704" y="2428"/>
                      <a:ext cx="8" cy="2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</p:grpSp>
            </p:grpSp>
            <p:grpSp>
              <p:nvGrpSpPr>
                <p:cNvPr id="97200" name="Group 281"/>
                <p:cNvGrpSpPr>
                  <a:grpSpLocks/>
                </p:cNvGrpSpPr>
                <p:nvPr/>
              </p:nvGrpSpPr>
              <p:grpSpPr bwMode="auto">
                <a:xfrm>
                  <a:off x="5539" y="2387"/>
                  <a:ext cx="153" cy="52"/>
                  <a:chOff x="5539" y="2387"/>
                  <a:chExt cx="153" cy="52"/>
                </a:xfrm>
              </p:grpSpPr>
              <p:grpSp>
                <p:nvGrpSpPr>
                  <p:cNvPr id="97201" name="Group 282"/>
                  <p:cNvGrpSpPr>
                    <a:grpSpLocks/>
                  </p:cNvGrpSpPr>
                  <p:nvPr/>
                </p:nvGrpSpPr>
                <p:grpSpPr bwMode="auto">
                  <a:xfrm>
                    <a:off x="5657" y="2391"/>
                    <a:ext cx="35" cy="48"/>
                    <a:chOff x="5657" y="2391"/>
                    <a:chExt cx="35" cy="48"/>
                  </a:xfrm>
                </p:grpSpPr>
                <p:grpSp>
                  <p:nvGrpSpPr>
                    <p:cNvPr id="97202" name="Group 28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657" y="2391"/>
                      <a:ext cx="35" cy="48"/>
                      <a:chOff x="5657" y="2391"/>
                      <a:chExt cx="35" cy="48"/>
                    </a:xfrm>
                  </p:grpSpPr>
                  <p:sp>
                    <p:nvSpPr>
                      <p:cNvPr id="51998" name="Oval 284"/>
                      <p:cNvSpPr>
                        <a:spLocks noChangeArrowheads="1"/>
                      </p:cNvSpPr>
                      <p:nvPr/>
                    </p:nvSpPr>
                    <p:spPr bwMode="auto">
                      <a:xfrm flipH="1">
                        <a:off x="5665" y="2391"/>
                        <a:ext cx="27" cy="47"/>
                      </a:xfrm>
                      <a:prstGeom prst="ellipse">
                        <a:avLst/>
                      </a:prstGeom>
                      <a:solidFill>
                        <a:srgbClr val="000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  <p:sp>
                    <p:nvSpPr>
                      <p:cNvPr id="51999" name="Oval 285"/>
                      <p:cNvSpPr>
                        <a:spLocks noChangeArrowheads="1"/>
                      </p:cNvSpPr>
                      <p:nvPr/>
                    </p:nvSpPr>
                    <p:spPr bwMode="auto">
                      <a:xfrm flipH="1">
                        <a:off x="5657" y="2392"/>
                        <a:ext cx="27" cy="47"/>
                      </a:xfrm>
                      <a:prstGeom prst="ellipse">
                        <a:avLst/>
                      </a:prstGeom>
                      <a:solidFill>
                        <a:srgbClr val="000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  <p:sp>
                    <p:nvSpPr>
                      <p:cNvPr id="52000" name="Rectangle 286"/>
                      <p:cNvSpPr>
                        <a:spLocks noChangeArrowheads="1"/>
                      </p:cNvSpPr>
                      <p:nvPr/>
                    </p:nvSpPr>
                    <p:spPr bwMode="auto">
                      <a:xfrm flipH="1">
                        <a:off x="5671" y="2436"/>
                        <a:ext cx="8" cy="2"/>
                      </a:xfrm>
                      <a:prstGeom prst="rect">
                        <a:avLst/>
                      </a:prstGeom>
                      <a:solidFill>
                        <a:srgbClr val="000000"/>
                      </a:solidFill>
                      <a:ln w="9525">
                        <a:noFill/>
                        <a:miter lim="800000"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</p:grpSp>
                <p:grpSp>
                  <p:nvGrpSpPr>
                    <p:cNvPr id="97203" name="Group 28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663" y="2400"/>
                      <a:ext cx="16" cy="30"/>
                      <a:chOff x="5663" y="2400"/>
                      <a:chExt cx="16" cy="30"/>
                    </a:xfrm>
                  </p:grpSpPr>
                  <p:grpSp>
                    <p:nvGrpSpPr>
                      <p:cNvPr id="97204" name="Group 288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666" y="2403"/>
                        <a:ext cx="9" cy="23"/>
                        <a:chOff x="5666" y="2403"/>
                        <a:chExt cx="9" cy="23"/>
                      </a:xfrm>
                    </p:grpSpPr>
                    <p:grpSp>
                      <p:nvGrpSpPr>
                        <p:cNvPr id="97206" name="Group 289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666" y="2403"/>
                          <a:ext cx="9" cy="23"/>
                          <a:chOff x="5666" y="2403"/>
                          <a:chExt cx="9" cy="23"/>
                        </a:xfrm>
                      </p:grpSpPr>
                      <p:grpSp>
                        <p:nvGrpSpPr>
                          <p:cNvPr id="97207" name="Group 290"/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5666" y="2403"/>
                            <a:ext cx="9" cy="23"/>
                            <a:chOff x="5666" y="2403"/>
                            <a:chExt cx="9" cy="23"/>
                          </a:xfrm>
                        </p:grpSpPr>
                        <p:sp>
                          <p:nvSpPr>
                            <p:cNvPr id="51996" name="Oval 291"/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 flipH="1">
                              <a:off x="5666" y="2403"/>
                              <a:ext cx="9" cy="23"/>
                            </a:xfrm>
                            <a:prstGeom prst="ellipse">
                              <a:avLst/>
                            </a:prstGeom>
                            <a:solidFill>
                              <a:srgbClr val="000000"/>
                            </a:solidFill>
                            <a:ln w="12700">
                              <a:solidFill>
                                <a:srgbClr val="FFFFFF"/>
                              </a:solidFill>
                              <a:round/>
                              <a:headEnd/>
                              <a:tailEnd/>
                            </a:ln>
                          </p:spPr>
                          <p:txBody>
                            <a:bodyPr wrap="none" lIns="110464" tIns="55233" rIns="110464" bIns="55233" anchor="ctr"/>
                            <a:lstStyle/>
                            <a:p>
                              <a:endParaRPr lang="en-US">
                                <a:solidFill>
                                  <a:srgbClr val="000000"/>
                                </a:solidFill>
                                <a:latin typeface="Arial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51997" name="Oval 292"/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 flipH="1">
                              <a:off x="5667" y="2404"/>
                              <a:ext cx="7" cy="20"/>
                            </a:xfrm>
                            <a:prstGeom prst="ellipse">
                              <a:avLst/>
                            </a:prstGeom>
                            <a:solidFill>
                              <a:srgbClr val="FFFFFF"/>
                            </a:solidFill>
                            <a:ln w="1270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</p:spPr>
                          <p:txBody>
                            <a:bodyPr wrap="none" lIns="110464" tIns="55233" rIns="110464" bIns="55233" anchor="ctr"/>
                            <a:lstStyle/>
                            <a:p>
                              <a:endParaRPr lang="en-US">
                                <a:solidFill>
                                  <a:srgbClr val="000000"/>
                                </a:solidFill>
                                <a:latin typeface="Arial" pitchFamily="34" charset="0"/>
                              </a:endParaRPr>
                            </a:p>
                          </p:txBody>
                        </p:sp>
                      </p:grpSp>
                      <p:sp>
                        <p:nvSpPr>
                          <p:cNvPr id="51995" name="Oval 293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flipH="1">
                            <a:off x="5669" y="2408"/>
                            <a:ext cx="3" cy="13"/>
                          </a:xfrm>
                          <a:prstGeom prst="ellipse">
                            <a:avLst/>
                          </a:prstGeom>
                          <a:solidFill>
                            <a:srgbClr val="FFFFFF"/>
                          </a:solidFill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wrap="none" lIns="110464" tIns="55233" rIns="110464" bIns="55233" anchor="ctr"/>
                          <a:lstStyle/>
                          <a:p>
                            <a:endParaRPr lang="en-US">
                              <a:solidFill>
                                <a:srgbClr val="000000"/>
                              </a:solidFill>
                              <a:latin typeface="Arial" pitchFamily="34" charset="0"/>
                            </a:endParaRPr>
                          </a:p>
                        </p:txBody>
                      </p:sp>
                    </p:grpSp>
                    <p:sp>
                      <p:nvSpPr>
                        <p:cNvPr id="51993" name="Oval 294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5669" y="2413"/>
                          <a:ext cx="2" cy="4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wrap="none" lIns="110464" tIns="55233" rIns="110464" bIns="55233" anchor="ctr"/>
                        <a:lstStyle/>
                        <a:p>
                          <a:endParaRPr lang="en-US">
                            <a:solidFill>
                              <a:srgbClr val="000000"/>
                            </a:solidFill>
                            <a:latin typeface="Arial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97208" name="Group 295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663" y="2400"/>
                        <a:ext cx="16" cy="30"/>
                        <a:chOff x="5663" y="2400"/>
                        <a:chExt cx="16" cy="30"/>
                      </a:xfrm>
                    </p:grpSpPr>
                    <p:grpSp>
                      <p:nvGrpSpPr>
                        <p:cNvPr id="97209" name="Group 296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663" y="2400"/>
                          <a:ext cx="16" cy="11"/>
                          <a:chOff x="5663" y="2400"/>
                          <a:chExt cx="16" cy="11"/>
                        </a:xfrm>
                      </p:grpSpPr>
                      <p:sp>
                        <p:nvSpPr>
                          <p:cNvPr id="51988" name="Freeform 297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76" y="2407"/>
                            <a:ext cx="3" cy="4"/>
                          </a:xfrm>
                          <a:custGeom>
                            <a:avLst/>
                            <a:gdLst>
                              <a:gd name="T0" fmla="*/ 1 w 3"/>
                              <a:gd name="T1" fmla="*/ 3 h 4"/>
                              <a:gd name="T2" fmla="*/ 2 w 3"/>
                              <a:gd name="T3" fmla="*/ 2 h 4"/>
                              <a:gd name="T4" fmla="*/ 1 w 3"/>
                              <a:gd name="T5" fmla="*/ 0 h 4"/>
                              <a:gd name="T6" fmla="*/ 0 w 3"/>
                              <a:gd name="T7" fmla="*/ 1 h 4"/>
                              <a:gd name="T8" fmla="*/ 1 w 3"/>
                              <a:gd name="T9" fmla="*/ 3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1" y="3"/>
                                </a:moveTo>
                                <a:lnTo>
                                  <a:pt x="2" y="2"/>
                                </a:lnTo>
                                <a:lnTo>
                                  <a:pt x="1" y="0"/>
                                </a:lnTo>
                                <a:lnTo>
                                  <a:pt x="0" y="1"/>
                                </a:lnTo>
                                <a:lnTo>
                                  <a:pt x="1" y="3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989" name="Freeform 29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72" y="2400"/>
                            <a:ext cx="3" cy="4"/>
                          </a:xfrm>
                          <a:custGeom>
                            <a:avLst/>
                            <a:gdLst>
                              <a:gd name="T0" fmla="*/ 2 w 3"/>
                              <a:gd name="T1" fmla="*/ 3 h 4"/>
                              <a:gd name="T2" fmla="*/ 2 w 3"/>
                              <a:gd name="T3" fmla="*/ 1 h 4"/>
                              <a:gd name="T4" fmla="*/ 1 w 3"/>
                              <a:gd name="T5" fmla="*/ 0 h 4"/>
                              <a:gd name="T6" fmla="*/ 0 w 3"/>
                              <a:gd name="T7" fmla="*/ 2 h 4"/>
                              <a:gd name="T8" fmla="*/ 2 w 3"/>
                              <a:gd name="T9" fmla="*/ 3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2" y="3"/>
                                </a:moveTo>
                                <a:lnTo>
                                  <a:pt x="2" y="1"/>
                                </a:lnTo>
                                <a:lnTo>
                                  <a:pt x="1" y="0"/>
                                </a:lnTo>
                                <a:lnTo>
                                  <a:pt x="0" y="2"/>
                                </a:lnTo>
                                <a:lnTo>
                                  <a:pt x="2" y="3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990" name="Freeform 299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67" y="2400"/>
                            <a:ext cx="3" cy="4"/>
                          </a:xfrm>
                          <a:custGeom>
                            <a:avLst/>
                            <a:gdLst>
                              <a:gd name="T0" fmla="*/ 2 w 3"/>
                              <a:gd name="T1" fmla="*/ 2 h 4"/>
                              <a:gd name="T2" fmla="*/ 1 w 3"/>
                              <a:gd name="T3" fmla="*/ 0 h 4"/>
                              <a:gd name="T4" fmla="*/ 0 w 3"/>
                              <a:gd name="T5" fmla="*/ 1 h 4"/>
                              <a:gd name="T6" fmla="*/ 1 w 3"/>
                              <a:gd name="T7" fmla="*/ 3 h 4"/>
                              <a:gd name="T8" fmla="*/ 2 w 3"/>
                              <a:gd name="T9" fmla="*/ 2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2" y="2"/>
                                </a:moveTo>
                                <a:lnTo>
                                  <a:pt x="1" y="0"/>
                                </a:lnTo>
                                <a:lnTo>
                                  <a:pt x="0" y="1"/>
                                </a:lnTo>
                                <a:lnTo>
                                  <a:pt x="1" y="3"/>
                                </a:lnTo>
                                <a:lnTo>
                                  <a:pt x="2" y="2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991" name="Freeform 300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63" y="2408"/>
                            <a:ext cx="3" cy="3"/>
                          </a:xfrm>
                          <a:custGeom>
                            <a:avLst/>
                            <a:gdLst>
                              <a:gd name="T0" fmla="*/ 2 w 3"/>
                              <a:gd name="T1" fmla="*/ 0 h 3"/>
                              <a:gd name="T2" fmla="*/ 1 w 3"/>
                              <a:gd name="T3" fmla="*/ 0 h 3"/>
                              <a:gd name="T4" fmla="*/ 0 w 3"/>
                              <a:gd name="T5" fmla="*/ 2 h 3"/>
                              <a:gd name="T6" fmla="*/ 1 w 3"/>
                              <a:gd name="T7" fmla="*/ 2 h 3"/>
                              <a:gd name="T8" fmla="*/ 2 w 3"/>
                              <a:gd name="T9" fmla="*/ 0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3"/>
                              <a:gd name="T17" fmla="*/ 3 w 3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3">
                                <a:moveTo>
                                  <a:pt x="2" y="0"/>
                                </a:moveTo>
                                <a:lnTo>
                                  <a:pt x="1" y="0"/>
                                </a:lnTo>
                                <a:lnTo>
                                  <a:pt x="0" y="2"/>
                                </a:lnTo>
                                <a:lnTo>
                                  <a:pt x="1" y="2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</p:grpSp>
                    <p:grpSp>
                      <p:nvGrpSpPr>
                        <p:cNvPr id="97210" name="Group 301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663" y="2418"/>
                          <a:ext cx="16" cy="12"/>
                          <a:chOff x="5663" y="2418"/>
                          <a:chExt cx="16" cy="12"/>
                        </a:xfrm>
                      </p:grpSpPr>
                      <p:sp>
                        <p:nvSpPr>
                          <p:cNvPr id="51984" name="Freeform 302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76" y="2419"/>
                            <a:ext cx="3" cy="4"/>
                          </a:xfrm>
                          <a:custGeom>
                            <a:avLst/>
                            <a:gdLst>
                              <a:gd name="T0" fmla="*/ 1 w 3"/>
                              <a:gd name="T1" fmla="*/ 0 h 4"/>
                              <a:gd name="T2" fmla="*/ 2 w 3"/>
                              <a:gd name="T3" fmla="*/ 1 h 4"/>
                              <a:gd name="T4" fmla="*/ 1 w 3"/>
                              <a:gd name="T5" fmla="*/ 3 h 4"/>
                              <a:gd name="T6" fmla="*/ 0 w 3"/>
                              <a:gd name="T7" fmla="*/ 2 h 4"/>
                              <a:gd name="T8" fmla="*/ 1 w 3"/>
                              <a:gd name="T9" fmla="*/ 0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1" y="0"/>
                                </a:moveTo>
                                <a:lnTo>
                                  <a:pt x="2" y="1"/>
                                </a:lnTo>
                                <a:lnTo>
                                  <a:pt x="1" y="3"/>
                                </a:lnTo>
                                <a:lnTo>
                                  <a:pt x="0" y="2"/>
                                </a:lnTo>
                                <a:lnTo>
                                  <a:pt x="1" y="0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985" name="Freeform 303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72" y="2426"/>
                            <a:ext cx="3" cy="4"/>
                          </a:xfrm>
                          <a:custGeom>
                            <a:avLst/>
                            <a:gdLst>
                              <a:gd name="T0" fmla="*/ 1 w 3"/>
                              <a:gd name="T1" fmla="*/ 0 h 4"/>
                              <a:gd name="T2" fmla="*/ 2 w 3"/>
                              <a:gd name="T3" fmla="*/ 2 h 4"/>
                              <a:gd name="T4" fmla="*/ 0 w 3"/>
                              <a:gd name="T5" fmla="*/ 3 h 4"/>
                              <a:gd name="T6" fmla="*/ 0 w 3"/>
                              <a:gd name="T7" fmla="*/ 1 h 4"/>
                              <a:gd name="T8" fmla="*/ 1 w 3"/>
                              <a:gd name="T9" fmla="*/ 0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1" y="0"/>
                                </a:moveTo>
                                <a:lnTo>
                                  <a:pt x="2" y="2"/>
                                </a:lnTo>
                                <a:lnTo>
                                  <a:pt x="0" y="3"/>
                                </a:lnTo>
                                <a:lnTo>
                                  <a:pt x="0" y="1"/>
                                </a:lnTo>
                                <a:lnTo>
                                  <a:pt x="1" y="0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986" name="Freeform 30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67" y="2426"/>
                            <a:ext cx="3" cy="4"/>
                          </a:xfrm>
                          <a:custGeom>
                            <a:avLst/>
                            <a:gdLst>
                              <a:gd name="T0" fmla="*/ 2 w 3"/>
                              <a:gd name="T1" fmla="*/ 1 h 4"/>
                              <a:gd name="T2" fmla="*/ 1 w 3"/>
                              <a:gd name="T3" fmla="*/ 3 h 4"/>
                              <a:gd name="T4" fmla="*/ 0 w 3"/>
                              <a:gd name="T5" fmla="*/ 2 h 4"/>
                              <a:gd name="T6" fmla="*/ 1 w 3"/>
                              <a:gd name="T7" fmla="*/ 0 h 4"/>
                              <a:gd name="T8" fmla="*/ 2 w 3"/>
                              <a:gd name="T9" fmla="*/ 1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2" y="1"/>
                                </a:moveTo>
                                <a:lnTo>
                                  <a:pt x="1" y="3"/>
                                </a:lnTo>
                                <a:lnTo>
                                  <a:pt x="0" y="2"/>
                                </a:lnTo>
                                <a:lnTo>
                                  <a:pt x="1" y="0"/>
                                </a:lnTo>
                                <a:lnTo>
                                  <a:pt x="2" y="1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987" name="Freeform 30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63" y="2418"/>
                            <a:ext cx="3" cy="5"/>
                          </a:xfrm>
                          <a:custGeom>
                            <a:avLst/>
                            <a:gdLst>
                              <a:gd name="T0" fmla="*/ 2 w 3"/>
                              <a:gd name="T1" fmla="*/ 3 h 5"/>
                              <a:gd name="T2" fmla="*/ 1 w 3"/>
                              <a:gd name="T3" fmla="*/ 4 h 5"/>
                              <a:gd name="T4" fmla="*/ 0 w 3"/>
                              <a:gd name="T5" fmla="*/ 1 h 5"/>
                              <a:gd name="T6" fmla="*/ 1 w 3"/>
                              <a:gd name="T7" fmla="*/ 0 h 5"/>
                              <a:gd name="T8" fmla="*/ 2 w 3"/>
                              <a:gd name="T9" fmla="*/ 3 h 5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5"/>
                              <a:gd name="T17" fmla="*/ 3 w 3"/>
                              <a:gd name="T18" fmla="*/ 5 h 5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5">
                                <a:moveTo>
                                  <a:pt x="2" y="3"/>
                                </a:moveTo>
                                <a:lnTo>
                                  <a:pt x="1" y="4"/>
                                </a:lnTo>
                                <a:lnTo>
                                  <a:pt x="0" y="1"/>
                                </a:lnTo>
                                <a:lnTo>
                                  <a:pt x="1" y="0"/>
                                </a:lnTo>
                                <a:lnTo>
                                  <a:pt x="2" y="3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</p:grpSp>
                  </p:grpSp>
                </p:grpSp>
              </p:grpSp>
              <p:grpSp>
                <p:nvGrpSpPr>
                  <p:cNvPr id="97211" name="Group 306"/>
                  <p:cNvGrpSpPr>
                    <a:grpSpLocks/>
                  </p:cNvGrpSpPr>
                  <p:nvPr/>
                </p:nvGrpSpPr>
                <p:grpSpPr bwMode="auto">
                  <a:xfrm>
                    <a:off x="5539" y="2387"/>
                    <a:ext cx="31" cy="47"/>
                    <a:chOff x="5539" y="2387"/>
                    <a:chExt cx="31" cy="47"/>
                  </a:xfrm>
                </p:grpSpPr>
                <p:grpSp>
                  <p:nvGrpSpPr>
                    <p:cNvPr id="97212" name="Group 30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539" y="2387"/>
                      <a:ext cx="31" cy="47"/>
                      <a:chOff x="5539" y="2387"/>
                      <a:chExt cx="31" cy="47"/>
                    </a:xfrm>
                  </p:grpSpPr>
                  <p:sp>
                    <p:nvSpPr>
                      <p:cNvPr id="51975" name="Oval 308"/>
                      <p:cNvSpPr>
                        <a:spLocks noChangeArrowheads="1"/>
                      </p:cNvSpPr>
                      <p:nvPr/>
                    </p:nvSpPr>
                    <p:spPr bwMode="auto">
                      <a:xfrm flipH="1">
                        <a:off x="5546" y="2387"/>
                        <a:ext cx="24" cy="46"/>
                      </a:xfrm>
                      <a:prstGeom prst="ellipse">
                        <a:avLst/>
                      </a:prstGeom>
                      <a:solidFill>
                        <a:srgbClr val="000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  <p:sp>
                    <p:nvSpPr>
                      <p:cNvPr id="51976" name="Oval 309"/>
                      <p:cNvSpPr>
                        <a:spLocks noChangeArrowheads="1"/>
                      </p:cNvSpPr>
                      <p:nvPr/>
                    </p:nvSpPr>
                    <p:spPr bwMode="auto">
                      <a:xfrm flipH="1">
                        <a:off x="5539" y="2387"/>
                        <a:ext cx="24" cy="47"/>
                      </a:xfrm>
                      <a:prstGeom prst="ellipse">
                        <a:avLst/>
                      </a:prstGeom>
                      <a:solidFill>
                        <a:srgbClr val="000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  <p:sp>
                    <p:nvSpPr>
                      <p:cNvPr id="51977" name="Rectangle 310"/>
                      <p:cNvSpPr>
                        <a:spLocks noChangeArrowheads="1"/>
                      </p:cNvSpPr>
                      <p:nvPr/>
                    </p:nvSpPr>
                    <p:spPr bwMode="auto">
                      <a:xfrm flipH="1">
                        <a:off x="5552" y="2432"/>
                        <a:ext cx="6" cy="2"/>
                      </a:xfrm>
                      <a:prstGeom prst="rect">
                        <a:avLst/>
                      </a:prstGeom>
                      <a:solidFill>
                        <a:srgbClr val="000000"/>
                      </a:solidFill>
                      <a:ln w="9525">
                        <a:noFill/>
                        <a:miter lim="800000"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</p:grpSp>
                <p:grpSp>
                  <p:nvGrpSpPr>
                    <p:cNvPr id="97213" name="Group 31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543" y="2399"/>
                      <a:ext cx="16" cy="25"/>
                      <a:chOff x="5543" y="2399"/>
                      <a:chExt cx="16" cy="25"/>
                    </a:xfrm>
                  </p:grpSpPr>
                  <p:grpSp>
                    <p:nvGrpSpPr>
                      <p:cNvPr id="97214" name="Group 312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547" y="2401"/>
                        <a:ext cx="8" cy="20"/>
                        <a:chOff x="5547" y="2401"/>
                        <a:chExt cx="8" cy="20"/>
                      </a:xfrm>
                    </p:grpSpPr>
                    <p:grpSp>
                      <p:nvGrpSpPr>
                        <p:cNvPr id="97215" name="Group 313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547" y="2401"/>
                          <a:ext cx="8" cy="20"/>
                          <a:chOff x="5547" y="2401"/>
                          <a:chExt cx="8" cy="20"/>
                        </a:xfrm>
                      </p:grpSpPr>
                      <p:sp>
                        <p:nvSpPr>
                          <p:cNvPr id="51973" name="Oval 314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flipH="1">
                            <a:off x="5547" y="2401"/>
                            <a:ext cx="8" cy="20"/>
                          </a:xfrm>
                          <a:prstGeom prst="ellipse">
                            <a:avLst/>
                          </a:prstGeom>
                          <a:solidFill>
                            <a:srgbClr val="000000"/>
                          </a:solidFill>
                          <a:ln w="12700">
                            <a:solidFill>
                              <a:srgbClr val="FFFFFF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wrap="none" lIns="110464" tIns="55233" rIns="110464" bIns="55233" anchor="ctr"/>
                          <a:lstStyle/>
                          <a:p>
                            <a:endParaRPr lang="en-US">
                              <a:solidFill>
                                <a:srgbClr val="000000"/>
                              </a:solidFill>
                              <a:latin typeface="Arial" pitchFamily="34" charset="0"/>
                            </a:endParaRPr>
                          </a:p>
                        </p:txBody>
                      </p:sp>
                      <p:sp>
                        <p:nvSpPr>
                          <p:cNvPr id="51974" name="Oval 315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flipH="1">
                            <a:off x="5548" y="2402"/>
                            <a:ext cx="6" cy="17"/>
                          </a:xfrm>
                          <a:prstGeom prst="ellipse">
                            <a:avLst/>
                          </a:prstGeom>
                          <a:solidFill>
                            <a:srgbClr val="FFFFFF"/>
                          </a:solidFill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wrap="none" lIns="110464" tIns="55233" rIns="110464" bIns="55233" anchor="ctr"/>
                          <a:lstStyle/>
                          <a:p>
                            <a:endParaRPr lang="en-US">
                              <a:solidFill>
                                <a:srgbClr val="000000"/>
                              </a:solidFill>
                              <a:latin typeface="Arial" pitchFamily="34" charset="0"/>
                            </a:endParaRPr>
                          </a:p>
                        </p:txBody>
                      </p:sp>
                    </p:grpSp>
                    <p:sp>
                      <p:nvSpPr>
                        <p:cNvPr id="51972" name="Oval 316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 flipH="1">
                          <a:off x="5549" y="2405"/>
                          <a:ext cx="3" cy="11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wrap="none" lIns="110464" tIns="55233" rIns="110464" bIns="55233" anchor="ctr"/>
                        <a:lstStyle/>
                        <a:p>
                          <a:endParaRPr lang="en-US">
                            <a:solidFill>
                              <a:srgbClr val="000000"/>
                            </a:solidFill>
                            <a:latin typeface="Arial" pitchFamily="34" charset="0"/>
                          </a:endParaRPr>
                        </a:p>
                      </p:txBody>
                    </p:sp>
                  </p:grpSp>
                  <p:sp>
                    <p:nvSpPr>
                      <p:cNvPr id="51959" name="Oval 31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5549" y="2409"/>
                        <a:ext cx="2" cy="3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  <p:grpSp>
                    <p:nvGrpSpPr>
                      <p:cNvPr id="51552" name="Group 318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543" y="2399"/>
                        <a:ext cx="16" cy="25"/>
                        <a:chOff x="5543" y="2399"/>
                        <a:chExt cx="16" cy="25"/>
                      </a:xfrm>
                    </p:grpSpPr>
                    <p:grpSp>
                      <p:nvGrpSpPr>
                        <p:cNvPr id="51553" name="Group 319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543" y="2399"/>
                          <a:ext cx="16" cy="9"/>
                          <a:chOff x="5543" y="2399"/>
                          <a:chExt cx="16" cy="9"/>
                        </a:xfrm>
                      </p:grpSpPr>
                      <p:sp>
                        <p:nvSpPr>
                          <p:cNvPr id="51967" name="Freeform 320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56" y="2404"/>
                            <a:ext cx="3" cy="4"/>
                          </a:xfrm>
                          <a:custGeom>
                            <a:avLst/>
                            <a:gdLst>
                              <a:gd name="T0" fmla="*/ 1 w 3"/>
                              <a:gd name="T1" fmla="*/ 3 h 4"/>
                              <a:gd name="T2" fmla="*/ 2 w 3"/>
                              <a:gd name="T3" fmla="*/ 2 h 4"/>
                              <a:gd name="T4" fmla="*/ 1 w 3"/>
                              <a:gd name="T5" fmla="*/ 0 h 4"/>
                              <a:gd name="T6" fmla="*/ 0 w 3"/>
                              <a:gd name="T7" fmla="*/ 1 h 4"/>
                              <a:gd name="T8" fmla="*/ 1 w 3"/>
                              <a:gd name="T9" fmla="*/ 3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1" y="3"/>
                                </a:moveTo>
                                <a:lnTo>
                                  <a:pt x="2" y="2"/>
                                </a:lnTo>
                                <a:lnTo>
                                  <a:pt x="1" y="0"/>
                                </a:lnTo>
                                <a:lnTo>
                                  <a:pt x="0" y="1"/>
                                </a:lnTo>
                                <a:lnTo>
                                  <a:pt x="1" y="3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968" name="Freeform 321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52" y="2399"/>
                            <a:ext cx="3" cy="3"/>
                          </a:xfrm>
                          <a:custGeom>
                            <a:avLst/>
                            <a:gdLst>
                              <a:gd name="T0" fmla="*/ 2 w 3"/>
                              <a:gd name="T1" fmla="*/ 2 h 3"/>
                              <a:gd name="T2" fmla="*/ 2 w 3"/>
                              <a:gd name="T3" fmla="*/ 1 h 3"/>
                              <a:gd name="T4" fmla="*/ 0 w 3"/>
                              <a:gd name="T5" fmla="*/ 0 h 3"/>
                              <a:gd name="T6" fmla="*/ 0 w 3"/>
                              <a:gd name="T7" fmla="*/ 1 h 3"/>
                              <a:gd name="T8" fmla="*/ 2 w 3"/>
                              <a:gd name="T9" fmla="*/ 2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3"/>
                              <a:gd name="T17" fmla="*/ 3 w 3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3">
                                <a:moveTo>
                                  <a:pt x="2" y="2"/>
                                </a:moveTo>
                                <a:lnTo>
                                  <a:pt x="2" y="1"/>
                                </a:lnTo>
                                <a:lnTo>
                                  <a:pt x="0" y="0"/>
                                </a:lnTo>
                                <a:lnTo>
                                  <a:pt x="0" y="1"/>
                                </a:lnTo>
                                <a:lnTo>
                                  <a:pt x="2" y="2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969" name="Freeform 322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47" y="2399"/>
                            <a:ext cx="3" cy="3"/>
                          </a:xfrm>
                          <a:custGeom>
                            <a:avLst/>
                            <a:gdLst>
                              <a:gd name="T0" fmla="*/ 2 w 3"/>
                              <a:gd name="T1" fmla="*/ 1 h 3"/>
                              <a:gd name="T2" fmla="*/ 1 w 3"/>
                              <a:gd name="T3" fmla="*/ 0 h 3"/>
                              <a:gd name="T4" fmla="*/ 0 w 3"/>
                              <a:gd name="T5" fmla="*/ 1 h 3"/>
                              <a:gd name="T6" fmla="*/ 1 w 3"/>
                              <a:gd name="T7" fmla="*/ 2 h 3"/>
                              <a:gd name="T8" fmla="*/ 2 w 3"/>
                              <a:gd name="T9" fmla="*/ 1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3"/>
                              <a:gd name="T17" fmla="*/ 3 w 3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3">
                                <a:moveTo>
                                  <a:pt x="2" y="1"/>
                                </a:moveTo>
                                <a:lnTo>
                                  <a:pt x="1" y="0"/>
                                </a:lnTo>
                                <a:lnTo>
                                  <a:pt x="0" y="1"/>
                                </a:lnTo>
                                <a:lnTo>
                                  <a:pt x="1" y="2"/>
                                </a:lnTo>
                                <a:lnTo>
                                  <a:pt x="2" y="1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970" name="Freeform 323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43" y="2405"/>
                            <a:ext cx="2" cy="3"/>
                          </a:xfrm>
                          <a:custGeom>
                            <a:avLst/>
                            <a:gdLst>
                              <a:gd name="T0" fmla="*/ 1 w 2"/>
                              <a:gd name="T1" fmla="*/ 0 h 3"/>
                              <a:gd name="T2" fmla="*/ 0 w 2"/>
                              <a:gd name="T3" fmla="*/ 0 h 3"/>
                              <a:gd name="T4" fmla="*/ 0 w 2"/>
                              <a:gd name="T5" fmla="*/ 2 h 3"/>
                              <a:gd name="T6" fmla="*/ 1 w 2"/>
                              <a:gd name="T7" fmla="*/ 2 h 3"/>
                              <a:gd name="T8" fmla="*/ 1 w 2"/>
                              <a:gd name="T9" fmla="*/ 0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2"/>
                              <a:gd name="T16" fmla="*/ 0 h 3"/>
                              <a:gd name="T17" fmla="*/ 2 w 2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2" h="3">
                                <a:moveTo>
                                  <a:pt x="1" y="0"/>
                                </a:moveTo>
                                <a:lnTo>
                                  <a:pt x="0" y="0"/>
                                </a:lnTo>
                                <a:lnTo>
                                  <a:pt x="0" y="2"/>
                                </a:lnTo>
                                <a:lnTo>
                                  <a:pt x="1" y="2"/>
                                </a:lnTo>
                                <a:lnTo>
                                  <a:pt x="1" y="0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</p:grpSp>
                    <p:grpSp>
                      <p:nvGrpSpPr>
                        <p:cNvPr id="51561" name="Group 324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543" y="2414"/>
                          <a:ext cx="16" cy="10"/>
                          <a:chOff x="5543" y="2414"/>
                          <a:chExt cx="16" cy="10"/>
                        </a:xfrm>
                      </p:grpSpPr>
                      <p:sp>
                        <p:nvSpPr>
                          <p:cNvPr id="51963" name="Freeform 32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56" y="2414"/>
                            <a:ext cx="3" cy="4"/>
                          </a:xfrm>
                          <a:custGeom>
                            <a:avLst/>
                            <a:gdLst>
                              <a:gd name="T0" fmla="*/ 1 w 3"/>
                              <a:gd name="T1" fmla="*/ 0 h 4"/>
                              <a:gd name="T2" fmla="*/ 2 w 3"/>
                              <a:gd name="T3" fmla="*/ 1 h 4"/>
                              <a:gd name="T4" fmla="*/ 1 w 3"/>
                              <a:gd name="T5" fmla="*/ 3 h 4"/>
                              <a:gd name="T6" fmla="*/ 0 w 3"/>
                              <a:gd name="T7" fmla="*/ 2 h 4"/>
                              <a:gd name="T8" fmla="*/ 1 w 3"/>
                              <a:gd name="T9" fmla="*/ 0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1" y="0"/>
                                </a:moveTo>
                                <a:lnTo>
                                  <a:pt x="2" y="1"/>
                                </a:lnTo>
                                <a:lnTo>
                                  <a:pt x="1" y="3"/>
                                </a:lnTo>
                                <a:lnTo>
                                  <a:pt x="0" y="2"/>
                                </a:lnTo>
                                <a:lnTo>
                                  <a:pt x="1" y="0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964" name="Freeform 32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53" y="2421"/>
                            <a:ext cx="2" cy="3"/>
                          </a:xfrm>
                          <a:custGeom>
                            <a:avLst/>
                            <a:gdLst>
                              <a:gd name="T0" fmla="*/ 1 w 2"/>
                              <a:gd name="T1" fmla="*/ 0 h 3"/>
                              <a:gd name="T2" fmla="*/ 1 w 2"/>
                              <a:gd name="T3" fmla="*/ 1 h 3"/>
                              <a:gd name="T4" fmla="*/ 0 w 2"/>
                              <a:gd name="T5" fmla="*/ 2 h 3"/>
                              <a:gd name="T6" fmla="*/ 0 w 2"/>
                              <a:gd name="T7" fmla="*/ 1 h 3"/>
                              <a:gd name="T8" fmla="*/ 1 w 2"/>
                              <a:gd name="T9" fmla="*/ 0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2"/>
                              <a:gd name="T16" fmla="*/ 0 h 3"/>
                              <a:gd name="T17" fmla="*/ 2 w 2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2" h="3">
                                <a:moveTo>
                                  <a:pt x="1" y="0"/>
                                </a:moveTo>
                                <a:lnTo>
                                  <a:pt x="1" y="1"/>
                                </a:lnTo>
                                <a:lnTo>
                                  <a:pt x="0" y="2"/>
                                </a:lnTo>
                                <a:lnTo>
                                  <a:pt x="0" y="1"/>
                                </a:lnTo>
                                <a:lnTo>
                                  <a:pt x="1" y="0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965" name="Freeform 327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47" y="2421"/>
                            <a:ext cx="3" cy="3"/>
                          </a:xfrm>
                          <a:custGeom>
                            <a:avLst/>
                            <a:gdLst>
                              <a:gd name="T0" fmla="*/ 2 w 3"/>
                              <a:gd name="T1" fmla="*/ 1 h 3"/>
                              <a:gd name="T2" fmla="*/ 1 w 3"/>
                              <a:gd name="T3" fmla="*/ 2 h 3"/>
                              <a:gd name="T4" fmla="*/ 0 w 3"/>
                              <a:gd name="T5" fmla="*/ 1 h 3"/>
                              <a:gd name="T6" fmla="*/ 1 w 3"/>
                              <a:gd name="T7" fmla="*/ 0 h 3"/>
                              <a:gd name="T8" fmla="*/ 2 w 3"/>
                              <a:gd name="T9" fmla="*/ 1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3"/>
                              <a:gd name="T17" fmla="*/ 3 w 3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3">
                                <a:moveTo>
                                  <a:pt x="2" y="1"/>
                                </a:moveTo>
                                <a:lnTo>
                                  <a:pt x="1" y="2"/>
                                </a:lnTo>
                                <a:lnTo>
                                  <a:pt x="0" y="1"/>
                                </a:lnTo>
                                <a:lnTo>
                                  <a:pt x="1" y="0"/>
                                </a:lnTo>
                                <a:lnTo>
                                  <a:pt x="2" y="1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966" name="Freeform 32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43" y="2414"/>
                            <a:ext cx="3" cy="3"/>
                          </a:xfrm>
                          <a:custGeom>
                            <a:avLst/>
                            <a:gdLst>
                              <a:gd name="T0" fmla="*/ 2 w 3"/>
                              <a:gd name="T1" fmla="*/ 2 h 3"/>
                              <a:gd name="T2" fmla="*/ 1 w 3"/>
                              <a:gd name="T3" fmla="*/ 2 h 3"/>
                              <a:gd name="T4" fmla="*/ 0 w 3"/>
                              <a:gd name="T5" fmla="*/ 0 h 3"/>
                              <a:gd name="T6" fmla="*/ 1 w 3"/>
                              <a:gd name="T7" fmla="*/ 0 h 3"/>
                              <a:gd name="T8" fmla="*/ 2 w 3"/>
                              <a:gd name="T9" fmla="*/ 2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3"/>
                              <a:gd name="T17" fmla="*/ 3 w 3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3">
                                <a:moveTo>
                                  <a:pt x="2" y="2"/>
                                </a:moveTo>
                                <a:lnTo>
                                  <a:pt x="1" y="2"/>
                                </a:lnTo>
                                <a:lnTo>
                                  <a:pt x="0" y="0"/>
                                </a:lnTo>
                                <a:lnTo>
                                  <a:pt x="1" y="0"/>
                                </a:lnTo>
                                <a:lnTo>
                                  <a:pt x="2" y="2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</p:grpSp>
                  </p:grpSp>
                </p:grpSp>
              </p:grpSp>
            </p:grpSp>
          </p:grpSp>
          <p:grpSp>
            <p:nvGrpSpPr>
              <p:cNvPr id="51578" name="Group 329"/>
              <p:cNvGrpSpPr>
                <a:grpSpLocks/>
              </p:cNvGrpSpPr>
              <p:nvPr/>
            </p:nvGrpSpPr>
            <p:grpSpPr bwMode="auto">
              <a:xfrm>
                <a:off x="5518" y="2316"/>
                <a:ext cx="223" cy="104"/>
                <a:chOff x="5518" y="2316"/>
                <a:chExt cx="223" cy="104"/>
              </a:xfrm>
            </p:grpSpPr>
            <p:sp>
              <p:nvSpPr>
                <p:cNvPr id="51901" name="Freeform 330"/>
                <p:cNvSpPr>
                  <a:spLocks/>
                </p:cNvSpPr>
                <p:nvPr/>
              </p:nvSpPr>
              <p:spPr bwMode="auto">
                <a:xfrm>
                  <a:off x="5518" y="2316"/>
                  <a:ext cx="223" cy="104"/>
                </a:xfrm>
                <a:custGeom>
                  <a:avLst/>
                  <a:gdLst>
                    <a:gd name="T0" fmla="*/ 197 w 223"/>
                    <a:gd name="T1" fmla="*/ 43 h 104"/>
                    <a:gd name="T2" fmla="*/ 179 w 223"/>
                    <a:gd name="T3" fmla="*/ 38 h 104"/>
                    <a:gd name="T4" fmla="*/ 171 w 223"/>
                    <a:gd name="T5" fmla="*/ 34 h 104"/>
                    <a:gd name="T6" fmla="*/ 141 w 223"/>
                    <a:gd name="T7" fmla="*/ 36 h 104"/>
                    <a:gd name="T8" fmla="*/ 129 w 223"/>
                    <a:gd name="T9" fmla="*/ 42 h 104"/>
                    <a:gd name="T10" fmla="*/ 94 w 223"/>
                    <a:gd name="T11" fmla="*/ 42 h 104"/>
                    <a:gd name="T12" fmla="*/ 96 w 223"/>
                    <a:gd name="T13" fmla="*/ 15 h 104"/>
                    <a:gd name="T14" fmla="*/ 98 w 223"/>
                    <a:gd name="T15" fmla="*/ 9 h 104"/>
                    <a:gd name="T16" fmla="*/ 113 w 223"/>
                    <a:gd name="T17" fmla="*/ 9 h 104"/>
                    <a:gd name="T18" fmla="*/ 118 w 223"/>
                    <a:gd name="T19" fmla="*/ 12 h 104"/>
                    <a:gd name="T20" fmla="*/ 125 w 223"/>
                    <a:gd name="T21" fmla="*/ 23 h 104"/>
                    <a:gd name="T22" fmla="*/ 135 w 223"/>
                    <a:gd name="T23" fmla="*/ 36 h 104"/>
                    <a:gd name="T24" fmla="*/ 131 w 223"/>
                    <a:gd name="T25" fmla="*/ 25 h 104"/>
                    <a:gd name="T26" fmla="*/ 121 w 223"/>
                    <a:gd name="T27" fmla="*/ 8 h 104"/>
                    <a:gd name="T28" fmla="*/ 123 w 223"/>
                    <a:gd name="T29" fmla="*/ 6 h 104"/>
                    <a:gd name="T30" fmla="*/ 132 w 223"/>
                    <a:gd name="T31" fmla="*/ 6 h 104"/>
                    <a:gd name="T32" fmla="*/ 149 w 223"/>
                    <a:gd name="T33" fmla="*/ 6 h 104"/>
                    <a:gd name="T34" fmla="*/ 148 w 223"/>
                    <a:gd name="T35" fmla="*/ 5 h 104"/>
                    <a:gd name="T36" fmla="*/ 115 w 223"/>
                    <a:gd name="T37" fmla="*/ 1 h 104"/>
                    <a:gd name="T38" fmla="*/ 26 w 223"/>
                    <a:gd name="T39" fmla="*/ 2 h 104"/>
                    <a:gd name="T40" fmla="*/ 17 w 223"/>
                    <a:gd name="T41" fmla="*/ 5 h 104"/>
                    <a:gd name="T42" fmla="*/ 3 w 223"/>
                    <a:gd name="T43" fmla="*/ 41 h 104"/>
                    <a:gd name="T44" fmla="*/ 2 w 223"/>
                    <a:gd name="T45" fmla="*/ 50 h 104"/>
                    <a:gd name="T46" fmla="*/ 0 w 223"/>
                    <a:gd name="T47" fmla="*/ 83 h 104"/>
                    <a:gd name="T48" fmla="*/ 5 w 223"/>
                    <a:gd name="T49" fmla="*/ 92 h 104"/>
                    <a:gd name="T50" fmla="*/ 20 w 223"/>
                    <a:gd name="T51" fmla="*/ 87 h 104"/>
                    <a:gd name="T52" fmla="*/ 22 w 223"/>
                    <a:gd name="T53" fmla="*/ 72 h 104"/>
                    <a:gd name="T54" fmla="*/ 28 w 223"/>
                    <a:gd name="T55" fmla="*/ 65 h 104"/>
                    <a:gd name="T56" fmla="*/ 37 w 223"/>
                    <a:gd name="T57" fmla="*/ 66 h 104"/>
                    <a:gd name="T58" fmla="*/ 43 w 223"/>
                    <a:gd name="T59" fmla="*/ 75 h 104"/>
                    <a:gd name="T60" fmla="*/ 47 w 223"/>
                    <a:gd name="T61" fmla="*/ 88 h 104"/>
                    <a:gd name="T62" fmla="*/ 137 w 223"/>
                    <a:gd name="T63" fmla="*/ 99 h 104"/>
                    <a:gd name="T64" fmla="*/ 139 w 223"/>
                    <a:gd name="T65" fmla="*/ 82 h 104"/>
                    <a:gd name="T66" fmla="*/ 141 w 223"/>
                    <a:gd name="T67" fmla="*/ 76 h 104"/>
                    <a:gd name="T68" fmla="*/ 146 w 223"/>
                    <a:gd name="T69" fmla="*/ 69 h 104"/>
                    <a:gd name="T70" fmla="*/ 151 w 223"/>
                    <a:gd name="T71" fmla="*/ 68 h 104"/>
                    <a:gd name="T72" fmla="*/ 156 w 223"/>
                    <a:gd name="T73" fmla="*/ 68 h 104"/>
                    <a:gd name="T74" fmla="*/ 160 w 223"/>
                    <a:gd name="T75" fmla="*/ 70 h 104"/>
                    <a:gd name="T76" fmla="*/ 165 w 223"/>
                    <a:gd name="T77" fmla="*/ 77 h 104"/>
                    <a:gd name="T78" fmla="*/ 168 w 223"/>
                    <a:gd name="T79" fmla="*/ 87 h 104"/>
                    <a:gd name="T80" fmla="*/ 172 w 223"/>
                    <a:gd name="T81" fmla="*/ 100 h 104"/>
                    <a:gd name="T82" fmla="*/ 183 w 223"/>
                    <a:gd name="T83" fmla="*/ 103 h 104"/>
                    <a:gd name="T84" fmla="*/ 205 w 223"/>
                    <a:gd name="T85" fmla="*/ 100 h 104"/>
                    <a:gd name="T86" fmla="*/ 214 w 223"/>
                    <a:gd name="T87" fmla="*/ 98 h 104"/>
                    <a:gd name="T88" fmla="*/ 218 w 223"/>
                    <a:gd name="T89" fmla="*/ 91 h 104"/>
                    <a:gd name="T90" fmla="*/ 220 w 223"/>
                    <a:gd name="T91" fmla="*/ 88 h 104"/>
                    <a:gd name="T92" fmla="*/ 222 w 223"/>
                    <a:gd name="T93" fmla="*/ 85 h 104"/>
                    <a:gd name="T94" fmla="*/ 221 w 223"/>
                    <a:gd name="T95" fmla="*/ 80 h 104"/>
                    <a:gd name="T96" fmla="*/ 216 w 223"/>
                    <a:gd name="T97" fmla="*/ 55 h 104"/>
                    <a:gd name="T98" fmla="*/ 212 w 223"/>
                    <a:gd name="T99" fmla="*/ 50 h 104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223"/>
                    <a:gd name="T151" fmla="*/ 0 h 104"/>
                    <a:gd name="T152" fmla="*/ 223 w 223"/>
                    <a:gd name="T153" fmla="*/ 104 h 104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223" h="104">
                      <a:moveTo>
                        <a:pt x="212" y="50"/>
                      </a:moveTo>
                      <a:lnTo>
                        <a:pt x="206" y="47"/>
                      </a:lnTo>
                      <a:lnTo>
                        <a:pt x="197" y="43"/>
                      </a:lnTo>
                      <a:lnTo>
                        <a:pt x="188" y="40"/>
                      </a:lnTo>
                      <a:lnTo>
                        <a:pt x="182" y="38"/>
                      </a:lnTo>
                      <a:lnTo>
                        <a:pt x="179" y="38"/>
                      </a:lnTo>
                      <a:lnTo>
                        <a:pt x="177" y="36"/>
                      </a:lnTo>
                      <a:lnTo>
                        <a:pt x="174" y="34"/>
                      </a:lnTo>
                      <a:lnTo>
                        <a:pt x="171" y="34"/>
                      </a:lnTo>
                      <a:lnTo>
                        <a:pt x="159" y="34"/>
                      </a:lnTo>
                      <a:lnTo>
                        <a:pt x="150" y="35"/>
                      </a:lnTo>
                      <a:lnTo>
                        <a:pt x="141" y="36"/>
                      </a:lnTo>
                      <a:lnTo>
                        <a:pt x="135" y="36"/>
                      </a:lnTo>
                      <a:lnTo>
                        <a:pt x="132" y="37"/>
                      </a:lnTo>
                      <a:lnTo>
                        <a:pt x="129" y="42"/>
                      </a:lnTo>
                      <a:lnTo>
                        <a:pt x="108" y="42"/>
                      </a:lnTo>
                      <a:lnTo>
                        <a:pt x="100" y="42"/>
                      </a:lnTo>
                      <a:lnTo>
                        <a:pt x="94" y="42"/>
                      </a:lnTo>
                      <a:lnTo>
                        <a:pt x="95" y="34"/>
                      </a:lnTo>
                      <a:lnTo>
                        <a:pt x="95" y="24"/>
                      </a:lnTo>
                      <a:lnTo>
                        <a:pt x="96" y="15"/>
                      </a:lnTo>
                      <a:lnTo>
                        <a:pt x="97" y="11"/>
                      </a:lnTo>
                      <a:lnTo>
                        <a:pt x="97" y="10"/>
                      </a:lnTo>
                      <a:lnTo>
                        <a:pt x="98" y="9"/>
                      </a:lnTo>
                      <a:lnTo>
                        <a:pt x="99" y="9"/>
                      </a:lnTo>
                      <a:lnTo>
                        <a:pt x="102" y="9"/>
                      </a:lnTo>
                      <a:lnTo>
                        <a:pt x="113" y="9"/>
                      </a:lnTo>
                      <a:lnTo>
                        <a:pt x="115" y="9"/>
                      </a:lnTo>
                      <a:lnTo>
                        <a:pt x="117" y="10"/>
                      </a:lnTo>
                      <a:lnTo>
                        <a:pt x="118" y="12"/>
                      </a:lnTo>
                      <a:lnTo>
                        <a:pt x="119" y="14"/>
                      </a:lnTo>
                      <a:lnTo>
                        <a:pt x="121" y="16"/>
                      </a:lnTo>
                      <a:lnTo>
                        <a:pt x="125" y="23"/>
                      </a:lnTo>
                      <a:lnTo>
                        <a:pt x="129" y="31"/>
                      </a:lnTo>
                      <a:lnTo>
                        <a:pt x="133" y="37"/>
                      </a:lnTo>
                      <a:lnTo>
                        <a:pt x="135" y="36"/>
                      </a:lnTo>
                      <a:lnTo>
                        <a:pt x="138" y="36"/>
                      </a:lnTo>
                      <a:lnTo>
                        <a:pt x="137" y="34"/>
                      </a:lnTo>
                      <a:lnTo>
                        <a:pt x="131" y="25"/>
                      </a:lnTo>
                      <a:lnTo>
                        <a:pt x="121" y="10"/>
                      </a:lnTo>
                      <a:lnTo>
                        <a:pt x="121" y="9"/>
                      </a:lnTo>
                      <a:lnTo>
                        <a:pt x="121" y="8"/>
                      </a:lnTo>
                      <a:lnTo>
                        <a:pt x="121" y="7"/>
                      </a:lnTo>
                      <a:lnTo>
                        <a:pt x="122" y="7"/>
                      </a:lnTo>
                      <a:lnTo>
                        <a:pt x="123" y="6"/>
                      </a:lnTo>
                      <a:lnTo>
                        <a:pt x="125" y="6"/>
                      </a:lnTo>
                      <a:lnTo>
                        <a:pt x="127" y="6"/>
                      </a:lnTo>
                      <a:lnTo>
                        <a:pt x="132" y="6"/>
                      </a:lnTo>
                      <a:lnTo>
                        <a:pt x="138" y="6"/>
                      </a:lnTo>
                      <a:lnTo>
                        <a:pt x="145" y="6"/>
                      </a:lnTo>
                      <a:lnTo>
                        <a:pt x="149" y="6"/>
                      </a:lnTo>
                      <a:lnTo>
                        <a:pt x="152" y="7"/>
                      </a:lnTo>
                      <a:lnTo>
                        <a:pt x="150" y="6"/>
                      </a:lnTo>
                      <a:lnTo>
                        <a:pt x="148" y="5"/>
                      </a:lnTo>
                      <a:lnTo>
                        <a:pt x="147" y="4"/>
                      </a:lnTo>
                      <a:lnTo>
                        <a:pt x="142" y="3"/>
                      </a:lnTo>
                      <a:lnTo>
                        <a:pt x="115" y="1"/>
                      </a:lnTo>
                      <a:lnTo>
                        <a:pt x="86" y="0"/>
                      </a:lnTo>
                      <a:lnTo>
                        <a:pt x="42" y="2"/>
                      </a:lnTo>
                      <a:lnTo>
                        <a:pt x="26" y="2"/>
                      </a:lnTo>
                      <a:lnTo>
                        <a:pt x="23" y="3"/>
                      </a:lnTo>
                      <a:lnTo>
                        <a:pt x="20" y="4"/>
                      </a:lnTo>
                      <a:lnTo>
                        <a:pt x="17" y="5"/>
                      </a:lnTo>
                      <a:lnTo>
                        <a:pt x="15" y="7"/>
                      </a:lnTo>
                      <a:lnTo>
                        <a:pt x="13" y="9"/>
                      </a:lnTo>
                      <a:lnTo>
                        <a:pt x="3" y="41"/>
                      </a:lnTo>
                      <a:lnTo>
                        <a:pt x="2" y="44"/>
                      </a:lnTo>
                      <a:lnTo>
                        <a:pt x="2" y="47"/>
                      </a:lnTo>
                      <a:lnTo>
                        <a:pt x="2" y="50"/>
                      </a:lnTo>
                      <a:lnTo>
                        <a:pt x="2" y="73"/>
                      </a:lnTo>
                      <a:lnTo>
                        <a:pt x="0" y="77"/>
                      </a:lnTo>
                      <a:lnTo>
                        <a:pt x="0" y="83"/>
                      </a:lnTo>
                      <a:lnTo>
                        <a:pt x="1" y="84"/>
                      </a:lnTo>
                      <a:lnTo>
                        <a:pt x="4" y="90"/>
                      </a:lnTo>
                      <a:lnTo>
                        <a:pt x="5" y="92"/>
                      </a:lnTo>
                      <a:lnTo>
                        <a:pt x="6" y="92"/>
                      </a:lnTo>
                      <a:lnTo>
                        <a:pt x="20" y="93"/>
                      </a:lnTo>
                      <a:lnTo>
                        <a:pt x="20" y="87"/>
                      </a:lnTo>
                      <a:lnTo>
                        <a:pt x="21" y="81"/>
                      </a:lnTo>
                      <a:lnTo>
                        <a:pt x="21" y="77"/>
                      </a:lnTo>
                      <a:lnTo>
                        <a:pt x="22" y="72"/>
                      </a:lnTo>
                      <a:lnTo>
                        <a:pt x="24" y="69"/>
                      </a:lnTo>
                      <a:lnTo>
                        <a:pt x="26" y="66"/>
                      </a:lnTo>
                      <a:lnTo>
                        <a:pt x="28" y="65"/>
                      </a:lnTo>
                      <a:lnTo>
                        <a:pt x="31" y="64"/>
                      </a:lnTo>
                      <a:lnTo>
                        <a:pt x="34" y="65"/>
                      </a:lnTo>
                      <a:lnTo>
                        <a:pt x="37" y="66"/>
                      </a:lnTo>
                      <a:lnTo>
                        <a:pt x="40" y="68"/>
                      </a:lnTo>
                      <a:lnTo>
                        <a:pt x="41" y="71"/>
                      </a:lnTo>
                      <a:lnTo>
                        <a:pt x="43" y="75"/>
                      </a:lnTo>
                      <a:lnTo>
                        <a:pt x="45" y="80"/>
                      </a:lnTo>
                      <a:lnTo>
                        <a:pt x="46" y="83"/>
                      </a:lnTo>
                      <a:lnTo>
                        <a:pt x="47" y="88"/>
                      </a:lnTo>
                      <a:lnTo>
                        <a:pt x="48" y="93"/>
                      </a:lnTo>
                      <a:lnTo>
                        <a:pt x="84" y="96"/>
                      </a:lnTo>
                      <a:lnTo>
                        <a:pt x="137" y="99"/>
                      </a:lnTo>
                      <a:lnTo>
                        <a:pt x="137" y="89"/>
                      </a:lnTo>
                      <a:lnTo>
                        <a:pt x="138" y="84"/>
                      </a:lnTo>
                      <a:lnTo>
                        <a:pt x="139" y="82"/>
                      </a:lnTo>
                      <a:lnTo>
                        <a:pt x="139" y="79"/>
                      </a:lnTo>
                      <a:lnTo>
                        <a:pt x="140" y="78"/>
                      </a:lnTo>
                      <a:lnTo>
                        <a:pt x="141" y="76"/>
                      </a:lnTo>
                      <a:lnTo>
                        <a:pt x="143" y="72"/>
                      </a:lnTo>
                      <a:lnTo>
                        <a:pt x="144" y="71"/>
                      </a:lnTo>
                      <a:lnTo>
                        <a:pt x="146" y="69"/>
                      </a:lnTo>
                      <a:lnTo>
                        <a:pt x="148" y="68"/>
                      </a:lnTo>
                      <a:lnTo>
                        <a:pt x="149" y="68"/>
                      </a:lnTo>
                      <a:lnTo>
                        <a:pt x="151" y="68"/>
                      </a:lnTo>
                      <a:lnTo>
                        <a:pt x="153" y="68"/>
                      </a:lnTo>
                      <a:lnTo>
                        <a:pt x="154" y="68"/>
                      </a:lnTo>
                      <a:lnTo>
                        <a:pt x="156" y="68"/>
                      </a:lnTo>
                      <a:lnTo>
                        <a:pt x="157" y="69"/>
                      </a:lnTo>
                      <a:lnTo>
                        <a:pt x="159" y="69"/>
                      </a:lnTo>
                      <a:lnTo>
                        <a:pt x="160" y="70"/>
                      </a:lnTo>
                      <a:lnTo>
                        <a:pt x="162" y="72"/>
                      </a:lnTo>
                      <a:lnTo>
                        <a:pt x="164" y="74"/>
                      </a:lnTo>
                      <a:lnTo>
                        <a:pt x="165" y="77"/>
                      </a:lnTo>
                      <a:lnTo>
                        <a:pt x="166" y="79"/>
                      </a:lnTo>
                      <a:lnTo>
                        <a:pt x="167" y="83"/>
                      </a:lnTo>
                      <a:lnTo>
                        <a:pt x="168" y="87"/>
                      </a:lnTo>
                      <a:lnTo>
                        <a:pt x="169" y="92"/>
                      </a:lnTo>
                      <a:lnTo>
                        <a:pt x="171" y="96"/>
                      </a:lnTo>
                      <a:lnTo>
                        <a:pt x="172" y="100"/>
                      </a:lnTo>
                      <a:lnTo>
                        <a:pt x="174" y="102"/>
                      </a:lnTo>
                      <a:lnTo>
                        <a:pt x="175" y="103"/>
                      </a:lnTo>
                      <a:lnTo>
                        <a:pt x="183" y="103"/>
                      </a:lnTo>
                      <a:lnTo>
                        <a:pt x="193" y="102"/>
                      </a:lnTo>
                      <a:lnTo>
                        <a:pt x="199" y="101"/>
                      </a:lnTo>
                      <a:lnTo>
                        <a:pt x="205" y="100"/>
                      </a:lnTo>
                      <a:lnTo>
                        <a:pt x="208" y="99"/>
                      </a:lnTo>
                      <a:lnTo>
                        <a:pt x="212" y="99"/>
                      </a:lnTo>
                      <a:lnTo>
                        <a:pt x="214" y="98"/>
                      </a:lnTo>
                      <a:lnTo>
                        <a:pt x="214" y="92"/>
                      </a:lnTo>
                      <a:lnTo>
                        <a:pt x="217" y="91"/>
                      </a:lnTo>
                      <a:lnTo>
                        <a:pt x="218" y="91"/>
                      </a:lnTo>
                      <a:lnTo>
                        <a:pt x="219" y="91"/>
                      </a:lnTo>
                      <a:lnTo>
                        <a:pt x="220" y="90"/>
                      </a:lnTo>
                      <a:lnTo>
                        <a:pt x="220" y="88"/>
                      </a:lnTo>
                      <a:lnTo>
                        <a:pt x="221" y="87"/>
                      </a:lnTo>
                      <a:lnTo>
                        <a:pt x="221" y="85"/>
                      </a:lnTo>
                      <a:lnTo>
                        <a:pt x="222" y="85"/>
                      </a:lnTo>
                      <a:lnTo>
                        <a:pt x="222" y="81"/>
                      </a:lnTo>
                      <a:lnTo>
                        <a:pt x="221" y="81"/>
                      </a:lnTo>
                      <a:lnTo>
                        <a:pt x="221" y="80"/>
                      </a:lnTo>
                      <a:lnTo>
                        <a:pt x="218" y="76"/>
                      </a:lnTo>
                      <a:lnTo>
                        <a:pt x="216" y="57"/>
                      </a:lnTo>
                      <a:lnTo>
                        <a:pt x="216" y="55"/>
                      </a:lnTo>
                      <a:lnTo>
                        <a:pt x="215" y="53"/>
                      </a:lnTo>
                      <a:lnTo>
                        <a:pt x="214" y="51"/>
                      </a:lnTo>
                      <a:lnTo>
                        <a:pt x="212" y="50"/>
                      </a:lnTo>
                    </a:path>
                  </a:pathLst>
                </a:custGeom>
                <a:solidFill>
                  <a:srgbClr val="DF1F3F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902" name="Freeform 331"/>
                <p:cNvSpPr>
                  <a:spLocks/>
                </p:cNvSpPr>
                <p:nvPr/>
              </p:nvSpPr>
              <p:spPr bwMode="auto">
                <a:xfrm>
                  <a:off x="5666" y="2322"/>
                  <a:ext cx="27" cy="29"/>
                </a:xfrm>
                <a:custGeom>
                  <a:avLst/>
                  <a:gdLst>
                    <a:gd name="T0" fmla="*/ 26 w 27"/>
                    <a:gd name="T1" fmla="*/ 28 h 29"/>
                    <a:gd name="T2" fmla="*/ 21 w 27"/>
                    <a:gd name="T3" fmla="*/ 22 h 29"/>
                    <a:gd name="T4" fmla="*/ 18 w 27"/>
                    <a:gd name="T5" fmla="*/ 18 h 29"/>
                    <a:gd name="T6" fmla="*/ 13 w 27"/>
                    <a:gd name="T7" fmla="*/ 13 h 29"/>
                    <a:gd name="T8" fmla="*/ 7 w 27"/>
                    <a:gd name="T9" fmla="*/ 6 h 29"/>
                    <a:gd name="T10" fmla="*/ 3 w 27"/>
                    <a:gd name="T11" fmla="*/ 1 h 29"/>
                    <a:gd name="T12" fmla="*/ 2 w 27"/>
                    <a:gd name="T13" fmla="*/ 0 h 29"/>
                    <a:gd name="T14" fmla="*/ 0 w 27"/>
                    <a:gd name="T15" fmla="*/ 0 h 29"/>
                    <a:gd name="T16" fmla="*/ 3 w 27"/>
                    <a:gd name="T17" fmla="*/ 4 h 29"/>
                    <a:gd name="T18" fmla="*/ 6 w 27"/>
                    <a:gd name="T19" fmla="*/ 7 h 29"/>
                    <a:gd name="T20" fmla="*/ 9 w 27"/>
                    <a:gd name="T21" fmla="*/ 10 h 29"/>
                    <a:gd name="T22" fmla="*/ 12 w 27"/>
                    <a:gd name="T23" fmla="*/ 13 h 29"/>
                    <a:gd name="T24" fmla="*/ 17 w 27"/>
                    <a:gd name="T25" fmla="*/ 19 h 29"/>
                    <a:gd name="T26" fmla="*/ 20 w 27"/>
                    <a:gd name="T27" fmla="*/ 24 h 29"/>
                    <a:gd name="T28" fmla="*/ 22 w 27"/>
                    <a:gd name="T29" fmla="*/ 27 h 29"/>
                    <a:gd name="T30" fmla="*/ 23 w 27"/>
                    <a:gd name="T31" fmla="*/ 28 h 29"/>
                    <a:gd name="T32" fmla="*/ 26 w 27"/>
                    <a:gd name="T33" fmla="*/ 28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7"/>
                    <a:gd name="T52" fmla="*/ 0 h 29"/>
                    <a:gd name="T53" fmla="*/ 27 w 27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7" h="29">
                      <a:moveTo>
                        <a:pt x="26" y="28"/>
                      </a:moveTo>
                      <a:lnTo>
                        <a:pt x="21" y="22"/>
                      </a:lnTo>
                      <a:lnTo>
                        <a:pt x="18" y="18"/>
                      </a:lnTo>
                      <a:lnTo>
                        <a:pt x="13" y="13"/>
                      </a:lnTo>
                      <a:lnTo>
                        <a:pt x="7" y="6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3" y="4"/>
                      </a:lnTo>
                      <a:lnTo>
                        <a:pt x="6" y="7"/>
                      </a:lnTo>
                      <a:lnTo>
                        <a:pt x="9" y="10"/>
                      </a:lnTo>
                      <a:lnTo>
                        <a:pt x="12" y="13"/>
                      </a:lnTo>
                      <a:lnTo>
                        <a:pt x="17" y="19"/>
                      </a:lnTo>
                      <a:lnTo>
                        <a:pt x="20" y="24"/>
                      </a:lnTo>
                      <a:lnTo>
                        <a:pt x="22" y="27"/>
                      </a:lnTo>
                      <a:lnTo>
                        <a:pt x="23" y="28"/>
                      </a:lnTo>
                      <a:lnTo>
                        <a:pt x="26" y="28"/>
                      </a:lnTo>
                    </a:path>
                  </a:pathLst>
                </a:custGeom>
                <a:solidFill>
                  <a:srgbClr val="8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903" name="Freeform 332"/>
                <p:cNvSpPr>
                  <a:spLocks/>
                </p:cNvSpPr>
                <p:nvPr/>
              </p:nvSpPr>
              <p:spPr bwMode="auto">
                <a:xfrm>
                  <a:off x="5650" y="2351"/>
                  <a:ext cx="7" cy="4"/>
                </a:xfrm>
                <a:custGeom>
                  <a:avLst/>
                  <a:gdLst>
                    <a:gd name="T0" fmla="*/ 4 w 7"/>
                    <a:gd name="T1" fmla="*/ 0 h 4"/>
                    <a:gd name="T2" fmla="*/ 6 w 7"/>
                    <a:gd name="T3" fmla="*/ 2 h 4"/>
                    <a:gd name="T4" fmla="*/ 3 w 7"/>
                    <a:gd name="T5" fmla="*/ 2 h 4"/>
                    <a:gd name="T6" fmla="*/ 1 w 7"/>
                    <a:gd name="T7" fmla="*/ 3 h 4"/>
                    <a:gd name="T8" fmla="*/ 0 w 7"/>
                    <a:gd name="T9" fmla="*/ 1 h 4"/>
                    <a:gd name="T10" fmla="*/ 2 w 7"/>
                    <a:gd name="T11" fmla="*/ 0 h 4"/>
                    <a:gd name="T12" fmla="*/ 4 w 7"/>
                    <a:gd name="T13" fmla="*/ 0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"/>
                    <a:gd name="T22" fmla="*/ 0 h 4"/>
                    <a:gd name="T23" fmla="*/ 7 w 7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" h="4">
                      <a:moveTo>
                        <a:pt x="4" y="0"/>
                      </a:moveTo>
                      <a:lnTo>
                        <a:pt x="6" y="2"/>
                      </a:lnTo>
                      <a:lnTo>
                        <a:pt x="3" y="2"/>
                      </a:lnTo>
                      <a:lnTo>
                        <a:pt x="1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4" y="0"/>
                      </a:lnTo>
                    </a:path>
                  </a:pathLst>
                </a:custGeom>
                <a:solidFill>
                  <a:srgbClr val="DF1F3F"/>
                </a:solidFill>
                <a:ln w="9525" cap="rnd">
                  <a:noFill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904" name="Rectangle 333"/>
                <p:cNvSpPr>
                  <a:spLocks noChangeArrowheads="1"/>
                </p:cNvSpPr>
                <p:nvPr/>
              </p:nvSpPr>
              <p:spPr bwMode="auto">
                <a:xfrm flipH="1">
                  <a:off x="5612" y="237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110464" tIns="55233" rIns="110464" bIns="55233" anchor="ctr"/>
                <a:lstStyle/>
                <a:p>
                  <a:endParaRPr lang="en-US">
                    <a:solidFill>
                      <a:srgbClr val="000000"/>
                    </a:solidFill>
                    <a:latin typeface="Arial" pitchFamily="34" charset="0"/>
                  </a:endParaRPr>
                </a:p>
              </p:txBody>
            </p:sp>
            <p:sp>
              <p:nvSpPr>
                <p:cNvPr id="51905" name="Freeform 334"/>
                <p:cNvSpPr>
                  <a:spLocks/>
                </p:cNvSpPr>
                <p:nvPr/>
              </p:nvSpPr>
              <p:spPr bwMode="auto">
                <a:xfrm>
                  <a:off x="5695" y="2397"/>
                  <a:ext cx="46" cy="10"/>
                </a:xfrm>
                <a:custGeom>
                  <a:avLst/>
                  <a:gdLst>
                    <a:gd name="T0" fmla="*/ 45 w 46"/>
                    <a:gd name="T1" fmla="*/ 0 h 10"/>
                    <a:gd name="T2" fmla="*/ 43 w 46"/>
                    <a:gd name="T3" fmla="*/ 0 h 10"/>
                    <a:gd name="T4" fmla="*/ 41 w 46"/>
                    <a:gd name="T5" fmla="*/ 1 h 10"/>
                    <a:gd name="T6" fmla="*/ 37 w 46"/>
                    <a:gd name="T7" fmla="*/ 1 h 10"/>
                    <a:gd name="T8" fmla="*/ 32 w 46"/>
                    <a:gd name="T9" fmla="*/ 2 h 10"/>
                    <a:gd name="T10" fmla="*/ 27 w 46"/>
                    <a:gd name="T11" fmla="*/ 3 h 10"/>
                    <a:gd name="T12" fmla="*/ 23 w 46"/>
                    <a:gd name="T13" fmla="*/ 3 h 10"/>
                    <a:gd name="T14" fmla="*/ 19 w 46"/>
                    <a:gd name="T15" fmla="*/ 3 h 10"/>
                    <a:gd name="T16" fmla="*/ 14 w 46"/>
                    <a:gd name="T17" fmla="*/ 3 h 10"/>
                    <a:gd name="T18" fmla="*/ 11 w 46"/>
                    <a:gd name="T19" fmla="*/ 4 h 10"/>
                    <a:gd name="T20" fmla="*/ 5 w 46"/>
                    <a:gd name="T21" fmla="*/ 4 h 10"/>
                    <a:gd name="T22" fmla="*/ 2 w 46"/>
                    <a:gd name="T23" fmla="*/ 4 h 10"/>
                    <a:gd name="T24" fmla="*/ 0 w 46"/>
                    <a:gd name="T25" fmla="*/ 4 h 10"/>
                    <a:gd name="T26" fmla="*/ 0 w 46"/>
                    <a:gd name="T27" fmla="*/ 9 h 10"/>
                    <a:gd name="T28" fmla="*/ 4 w 46"/>
                    <a:gd name="T29" fmla="*/ 9 h 10"/>
                    <a:gd name="T30" fmla="*/ 10 w 46"/>
                    <a:gd name="T31" fmla="*/ 8 h 10"/>
                    <a:gd name="T32" fmla="*/ 15 w 46"/>
                    <a:gd name="T33" fmla="*/ 8 h 10"/>
                    <a:gd name="T34" fmla="*/ 19 w 46"/>
                    <a:gd name="T35" fmla="*/ 8 h 10"/>
                    <a:gd name="T36" fmla="*/ 24 w 46"/>
                    <a:gd name="T37" fmla="*/ 8 h 10"/>
                    <a:gd name="T38" fmla="*/ 27 w 46"/>
                    <a:gd name="T39" fmla="*/ 7 h 10"/>
                    <a:gd name="T40" fmla="*/ 31 w 46"/>
                    <a:gd name="T41" fmla="*/ 7 h 10"/>
                    <a:gd name="T42" fmla="*/ 34 w 46"/>
                    <a:gd name="T43" fmla="*/ 6 h 10"/>
                    <a:gd name="T44" fmla="*/ 37 w 46"/>
                    <a:gd name="T45" fmla="*/ 6 h 10"/>
                    <a:gd name="T46" fmla="*/ 40 w 46"/>
                    <a:gd name="T47" fmla="*/ 5 h 10"/>
                    <a:gd name="T48" fmla="*/ 43 w 46"/>
                    <a:gd name="T49" fmla="*/ 5 h 10"/>
                    <a:gd name="T50" fmla="*/ 45 w 46"/>
                    <a:gd name="T51" fmla="*/ 4 h 10"/>
                    <a:gd name="T52" fmla="*/ 45 w 46"/>
                    <a:gd name="T53" fmla="*/ 0 h 1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46"/>
                    <a:gd name="T82" fmla="*/ 0 h 10"/>
                    <a:gd name="T83" fmla="*/ 46 w 46"/>
                    <a:gd name="T84" fmla="*/ 10 h 1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46" h="10">
                      <a:moveTo>
                        <a:pt x="45" y="0"/>
                      </a:moveTo>
                      <a:lnTo>
                        <a:pt x="43" y="0"/>
                      </a:lnTo>
                      <a:lnTo>
                        <a:pt x="41" y="1"/>
                      </a:lnTo>
                      <a:lnTo>
                        <a:pt x="37" y="1"/>
                      </a:lnTo>
                      <a:lnTo>
                        <a:pt x="32" y="2"/>
                      </a:lnTo>
                      <a:lnTo>
                        <a:pt x="27" y="3"/>
                      </a:lnTo>
                      <a:lnTo>
                        <a:pt x="23" y="3"/>
                      </a:lnTo>
                      <a:lnTo>
                        <a:pt x="19" y="3"/>
                      </a:lnTo>
                      <a:lnTo>
                        <a:pt x="14" y="3"/>
                      </a:lnTo>
                      <a:lnTo>
                        <a:pt x="11" y="4"/>
                      </a:lnTo>
                      <a:lnTo>
                        <a:pt x="5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9"/>
                      </a:lnTo>
                      <a:lnTo>
                        <a:pt x="4" y="9"/>
                      </a:lnTo>
                      <a:lnTo>
                        <a:pt x="10" y="8"/>
                      </a:lnTo>
                      <a:lnTo>
                        <a:pt x="15" y="8"/>
                      </a:lnTo>
                      <a:lnTo>
                        <a:pt x="19" y="8"/>
                      </a:lnTo>
                      <a:lnTo>
                        <a:pt x="24" y="8"/>
                      </a:lnTo>
                      <a:lnTo>
                        <a:pt x="27" y="7"/>
                      </a:lnTo>
                      <a:lnTo>
                        <a:pt x="31" y="7"/>
                      </a:lnTo>
                      <a:lnTo>
                        <a:pt x="34" y="6"/>
                      </a:lnTo>
                      <a:lnTo>
                        <a:pt x="37" y="6"/>
                      </a:lnTo>
                      <a:lnTo>
                        <a:pt x="40" y="5"/>
                      </a:lnTo>
                      <a:lnTo>
                        <a:pt x="43" y="5"/>
                      </a:lnTo>
                      <a:lnTo>
                        <a:pt x="45" y="4"/>
                      </a:lnTo>
                      <a:lnTo>
                        <a:pt x="45" y="0"/>
                      </a:lnTo>
                    </a:path>
                  </a:pathLst>
                </a:custGeom>
                <a:solidFill>
                  <a:srgbClr val="8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51579" name="Group 335"/>
                <p:cNvGrpSpPr>
                  <a:grpSpLocks/>
                </p:cNvGrpSpPr>
                <p:nvPr/>
              </p:nvGrpSpPr>
              <p:grpSpPr bwMode="auto">
                <a:xfrm>
                  <a:off x="5697" y="2375"/>
                  <a:ext cx="41" cy="23"/>
                  <a:chOff x="5697" y="2375"/>
                  <a:chExt cx="41" cy="23"/>
                </a:xfrm>
              </p:grpSpPr>
              <p:sp>
                <p:nvSpPr>
                  <p:cNvPr id="51941" name="Line 33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78"/>
                    <a:ext cx="14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942" name="Line 33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79"/>
                    <a:ext cx="1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943" name="Line 33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81"/>
                    <a:ext cx="1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944" name="Line 33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84"/>
                    <a:ext cx="1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945" name="Line 34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85"/>
                    <a:ext cx="1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946" name="Line 34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88"/>
                    <a:ext cx="1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947" name="Line 34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90"/>
                    <a:ext cx="16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948" name="Line 34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92"/>
                    <a:ext cx="16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949" name="Freeform 344"/>
                  <p:cNvSpPr>
                    <a:spLocks/>
                  </p:cNvSpPr>
                  <p:nvPr/>
                </p:nvSpPr>
                <p:spPr bwMode="auto">
                  <a:xfrm>
                    <a:off x="5703" y="2394"/>
                    <a:ext cx="35" cy="4"/>
                  </a:xfrm>
                  <a:custGeom>
                    <a:avLst/>
                    <a:gdLst>
                      <a:gd name="T0" fmla="*/ 34 w 35"/>
                      <a:gd name="T1" fmla="*/ 0 h 4"/>
                      <a:gd name="T2" fmla="*/ 31 w 35"/>
                      <a:gd name="T3" fmla="*/ 0 h 4"/>
                      <a:gd name="T4" fmla="*/ 27 w 35"/>
                      <a:gd name="T5" fmla="*/ 1 h 4"/>
                      <a:gd name="T6" fmla="*/ 23 w 35"/>
                      <a:gd name="T7" fmla="*/ 1 h 4"/>
                      <a:gd name="T8" fmla="*/ 17 w 35"/>
                      <a:gd name="T9" fmla="*/ 2 h 4"/>
                      <a:gd name="T10" fmla="*/ 13 w 35"/>
                      <a:gd name="T11" fmla="*/ 2 h 4"/>
                      <a:gd name="T12" fmla="*/ 9 w 35"/>
                      <a:gd name="T13" fmla="*/ 3 h 4"/>
                      <a:gd name="T14" fmla="*/ 6 w 35"/>
                      <a:gd name="T15" fmla="*/ 3 h 4"/>
                      <a:gd name="T16" fmla="*/ 3 w 35"/>
                      <a:gd name="T17" fmla="*/ 3 h 4"/>
                      <a:gd name="T18" fmla="*/ 0 w 35"/>
                      <a:gd name="T19" fmla="*/ 3 h 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5"/>
                      <a:gd name="T31" fmla="*/ 0 h 4"/>
                      <a:gd name="T32" fmla="*/ 35 w 35"/>
                      <a:gd name="T33" fmla="*/ 4 h 4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5" h="4">
                        <a:moveTo>
                          <a:pt x="34" y="0"/>
                        </a:moveTo>
                        <a:lnTo>
                          <a:pt x="31" y="0"/>
                        </a:lnTo>
                        <a:lnTo>
                          <a:pt x="27" y="1"/>
                        </a:lnTo>
                        <a:lnTo>
                          <a:pt x="23" y="1"/>
                        </a:lnTo>
                        <a:lnTo>
                          <a:pt x="17" y="2"/>
                        </a:lnTo>
                        <a:lnTo>
                          <a:pt x="13" y="2"/>
                        </a:lnTo>
                        <a:lnTo>
                          <a:pt x="9" y="3"/>
                        </a:lnTo>
                        <a:lnTo>
                          <a:pt x="6" y="3"/>
                        </a:lnTo>
                        <a:lnTo>
                          <a:pt x="3" y="3"/>
                        </a:lnTo>
                        <a:lnTo>
                          <a:pt x="0" y="3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950" name="Freeform 345"/>
                  <p:cNvSpPr>
                    <a:spLocks/>
                  </p:cNvSpPr>
                  <p:nvPr/>
                </p:nvSpPr>
                <p:spPr bwMode="auto">
                  <a:xfrm>
                    <a:off x="5697" y="2375"/>
                    <a:ext cx="38" cy="3"/>
                  </a:xfrm>
                  <a:custGeom>
                    <a:avLst/>
                    <a:gdLst>
                      <a:gd name="T0" fmla="*/ 37 w 38"/>
                      <a:gd name="T1" fmla="*/ 0 h 3"/>
                      <a:gd name="T2" fmla="*/ 33 w 38"/>
                      <a:gd name="T3" fmla="*/ 0 h 3"/>
                      <a:gd name="T4" fmla="*/ 26 w 38"/>
                      <a:gd name="T5" fmla="*/ 1 h 3"/>
                      <a:gd name="T6" fmla="*/ 20 w 38"/>
                      <a:gd name="T7" fmla="*/ 1 h 3"/>
                      <a:gd name="T8" fmla="*/ 13 w 38"/>
                      <a:gd name="T9" fmla="*/ 2 h 3"/>
                      <a:gd name="T10" fmla="*/ 4 w 38"/>
                      <a:gd name="T11" fmla="*/ 2 h 3"/>
                      <a:gd name="T12" fmla="*/ 0 w 38"/>
                      <a:gd name="T13" fmla="*/ 2 h 3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38"/>
                      <a:gd name="T22" fmla="*/ 0 h 3"/>
                      <a:gd name="T23" fmla="*/ 38 w 38"/>
                      <a:gd name="T24" fmla="*/ 3 h 3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38" h="3">
                        <a:moveTo>
                          <a:pt x="37" y="0"/>
                        </a:moveTo>
                        <a:lnTo>
                          <a:pt x="33" y="0"/>
                        </a:lnTo>
                        <a:lnTo>
                          <a:pt x="26" y="1"/>
                        </a:lnTo>
                        <a:lnTo>
                          <a:pt x="20" y="1"/>
                        </a:lnTo>
                        <a:lnTo>
                          <a:pt x="13" y="2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51907" name="Freeform 346"/>
                <p:cNvSpPr>
                  <a:spLocks/>
                </p:cNvSpPr>
                <p:nvPr/>
              </p:nvSpPr>
              <p:spPr bwMode="auto">
                <a:xfrm>
                  <a:off x="5705" y="2403"/>
                  <a:ext cx="35" cy="4"/>
                </a:xfrm>
                <a:custGeom>
                  <a:avLst/>
                  <a:gdLst>
                    <a:gd name="T0" fmla="*/ 34 w 35"/>
                    <a:gd name="T1" fmla="*/ 0 h 4"/>
                    <a:gd name="T2" fmla="*/ 30 w 35"/>
                    <a:gd name="T3" fmla="*/ 1 h 4"/>
                    <a:gd name="T4" fmla="*/ 27 w 35"/>
                    <a:gd name="T5" fmla="*/ 1 h 4"/>
                    <a:gd name="T6" fmla="*/ 22 w 35"/>
                    <a:gd name="T7" fmla="*/ 2 h 4"/>
                    <a:gd name="T8" fmla="*/ 19 w 35"/>
                    <a:gd name="T9" fmla="*/ 2 h 4"/>
                    <a:gd name="T10" fmla="*/ 15 w 35"/>
                    <a:gd name="T11" fmla="*/ 2 h 4"/>
                    <a:gd name="T12" fmla="*/ 11 w 35"/>
                    <a:gd name="T13" fmla="*/ 3 h 4"/>
                    <a:gd name="T14" fmla="*/ 7 w 35"/>
                    <a:gd name="T15" fmla="*/ 3 h 4"/>
                    <a:gd name="T16" fmla="*/ 0 w 35"/>
                    <a:gd name="T17" fmla="*/ 3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5"/>
                    <a:gd name="T28" fmla="*/ 0 h 4"/>
                    <a:gd name="T29" fmla="*/ 35 w 35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5" h="4">
                      <a:moveTo>
                        <a:pt x="34" y="0"/>
                      </a:moveTo>
                      <a:lnTo>
                        <a:pt x="30" y="1"/>
                      </a:lnTo>
                      <a:lnTo>
                        <a:pt x="27" y="1"/>
                      </a:lnTo>
                      <a:lnTo>
                        <a:pt x="22" y="2"/>
                      </a:lnTo>
                      <a:lnTo>
                        <a:pt x="19" y="2"/>
                      </a:lnTo>
                      <a:lnTo>
                        <a:pt x="15" y="2"/>
                      </a:lnTo>
                      <a:lnTo>
                        <a:pt x="11" y="3"/>
                      </a:lnTo>
                      <a:lnTo>
                        <a:pt x="7" y="3"/>
                      </a:lnTo>
                      <a:lnTo>
                        <a:pt x="0" y="3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908" name="Freeform 347"/>
                <p:cNvSpPr>
                  <a:spLocks/>
                </p:cNvSpPr>
                <p:nvPr/>
              </p:nvSpPr>
              <p:spPr bwMode="auto">
                <a:xfrm>
                  <a:off x="5705" y="2408"/>
                  <a:ext cx="28" cy="4"/>
                </a:xfrm>
                <a:custGeom>
                  <a:avLst/>
                  <a:gdLst>
                    <a:gd name="T0" fmla="*/ 27 w 28"/>
                    <a:gd name="T1" fmla="*/ 0 h 4"/>
                    <a:gd name="T2" fmla="*/ 19 w 28"/>
                    <a:gd name="T3" fmla="*/ 1 h 4"/>
                    <a:gd name="T4" fmla="*/ 14 w 28"/>
                    <a:gd name="T5" fmla="*/ 2 h 4"/>
                    <a:gd name="T6" fmla="*/ 9 w 28"/>
                    <a:gd name="T7" fmla="*/ 3 h 4"/>
                    <a:gd name="T8" fmla="*/ 5 w 28"/>
                    <a:gd name="T9" fmla="*/ 3 h 4"/>
                    <a:gd name="T10" fmla="*/ 2 w 28"/>
                    <a:gd name="T11" fmla="*/ 3 h 4"/>
                    <a:gd name="T12" fmla="*/ 0 w 28"/>
                    <a:gd name="T13" fmla="*/ 3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8"/>
                    <a:gd name="T22" fmla="*/ 0 h 4"/>
                    <a:gd name="T23" fmla="*/ 28 w 28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8" h="4">
                      <a:moveTo>
                        <a:pt x="27" y="0"/>
                      </a:moveTo>
                      <a:lnTo>
                        <a:pt x="19" y="1"/>
                      </a:lnTo>
                      <a:lnTo>
                        <a:pt x="14" y="2"/>
                      </a:lnTo>
                      <a:lnTo>
                        <a:pt x="9" y="3"/>
                      </a:lnTo>
                      <a:lnTo>
                        <a:pt x="5" y="3"/>
                      </a:lnTo>
                      <a:lnTo>
                        <a:pt x="2" y="3"/>
                      </a:lnTo>
                      <a:lnTo>
                        <a:pt x="0" y="3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909" name="Freeform 348"/>
                <p:cNvSpPr>
                  <a:spLocks/>
                </p:cNvSpPr>
                <p:nvPr/>
              </p:nvSpPr>
              <p:spPr bwMode="auto">
                <a:xfrm>
                  <a:off x="5688" y="2411"/>
                  <a:ext cx="9" cy="1"/>
                </a:xfrm>
                <a:custGeom>
                  <a:avLst/>
                  <a:gdLst>
                    <a:gd name="T0" fmla="*/ 8 w 9"/>
                    <a:gd name="T1" fmla="*/ 0 h 1"/>
                    <a:gd name="T2" fmla="*/ 0 w 9"/>
                    <a:gd name="T3" fmla="*/ 0 h 1"/>
                    <a:gd name="T4" fmla="*/ 0 60000 65536"/>
                    <a:gd name="T5" fmla="*/ 0 60000 65536"/>
                    <a:gd name="T6" fmla="*/ 0 w 9"/>
                    <a:gd name="T7" fmla="*/ 0 h 1"/>
                    <a:gd name="T8" fmla="*/ 9 w 9"/>
                    <a:gd name="T9" fmla="*/ 1 h 1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9" h="1">
                      <a:moveTo>
                        <a:pt x="8" y="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910" name="Line 349"/>
                <p:cNvSpPr>
                  <a:spLocks noChangeShapeType="1"/>
                </p:cNvSpPr>
                <p:nvPr/>
              </p:nvSpPr>
              <p:spPr bwMode="auto">
                <a:xfrm flipH="1">
                  <a:off x="5692" y="2401"/>
                  <a:ext cx="4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anchor="ctr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911" name="Freeform 350"/>
                <p:cNvSpPr>
                  <a:spLocks/>
                </p:cNvSpPr>
                <p:nvPr/>
              </p:nvSpPr>
              <p:spPr bwMode="auto">
                <a:xfrm>
                  <a:off x="5696" y="2374"/>
                  <a:ext cx="39" cy="27"/>
                </a:xfrm>
                <a:custGeom>
                  <a:avLst/>
                  <a:gdLst>
                    <a:gd name="T0" fmla="*/ 38 w 39"/>
                    <a:gd name="T1" fmla="*/ 0 h 27"/>
                    <a:gd name="T2" fmla="*/ 32 w 39"/>
                    <a:gd name="T3" fmla="*/ 0 h 27"/>
                    <a:gd name="T4" fmla="*/ 25 w 39"/>
                    <a:gd name="T5" fmla="*/ 1 h 27"/>
                    <a:gd name="T6" fmla="*/ 14 w 39"/>
                    <a:gd name="T7" fmla="*/ 2 h 27"/>
                    <a:gd name="T8" fmla="*/ 9 w 39"/>
                    <a:gd name="T9" fmla="*/ 2 h 27"/>
                    <a:gd name="T10" fmla="*/ 5 w 39"/>
                    <a:gd name="T11" fmla="*/ 2 h 27"/>
                    <a:gd name="T12" fmla="*/ 4 w 39"/>
                    <a:gd name="T13" fmla="*/ 2 h 27"/>
                    <a:gd name="T14" fmla="*/ 2 w 39"/>
                    <a:gd name="T15" fmla="*/ 2 h 27"/>
                    <a:gd name="T16" fmla="*/ 0 w 39"/>
                    <a:gd name="T17" fmla="*/ 2 h 27"/>
                    <a:gd name="T18" fmla="*/ 0 w 39"/>
                    <a:gd name="T19" fmla="*/ 26 h 2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9"/>
                    <a:gd name="T31" fmla="*/ 0 h 27"/>
                    <a:gd name="T32" fmla="*/ 39 w 39"/>
                    <a:gd name="T33" fmla="*/ 27 h 2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9" h="27">
                      <a:moveTo>
                        <a:pt x="38" y="0"/>
                      </a:moveTo>
                      <a:lnTo>
                        <a:pt x="32" y="0"/>
                      </a:lnTo>
                      <a:lnTo>
                        <a:pt x="25" y="1"/>
                      </a:lnTo>
                      <a:lnTo>
                        <a:pt x="14" y="2"/>
                      </a:lnTo>
                      <a:lnTo>
                        <a:pt x="9" y="2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6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912" name="Freeform 351"/>
                <p:cNvSpPr>
                  <a:spLocks/>
                </p:cNvSpPr>
                <p:nvPr/>
              </p:nvSpPr>
              <p:spPr bwMode="auto">
                <a:xfrm>
                  <a:off x="5656" y="2352"/>
                  <a:ext cx="45" cy="24"/>
                </a:xfrm>
                <a:custGeom>
                  <a:avLst/>
                  <a:gdLst>
                    <a:gd name="T0" fmla="*/ 44 w 45"/>
                    <a:gd name="T1" fmla="*/ 23 h 24"/>
                    <a:gd name="T2" fmla="*/ 44 w 45"/>
                    <a:gd name="T3" fmla="*/ 21 h 24"/>
                    <a:gd name="T4" fmla="*/ 43 w 45"/>
                    <a:gd name="T5" fmla="*/ 19 h 24"/>
                    <a:gd name="T6" fmla="*/ 43 w 45"/>
                    <a:gd name="T7" fmla="*/ 18 h 24"/>
                    <a:gd name="T8" fmla="*/ 42 w 45"/>
                    <a:gd name="T9" fmla="*/ 17 h 24"/>
                    <a:gd name="T10" fmla="*/ 41 w 45"/>
                    <a:gd name="T11" fmla="*/ 16 h 24"/>
                    <a:gd name="T12" fmla="*/ 40 w 45"/>
                    <a:gd name="T13" fmla="*/ 15 h 24"/>
                    <a:gd name="T14" fmla="*/ 39 w 45"/>
                    <a:gd name="T15" fmla="*/ 15 h 24"/>
                    <a:gd name="T16" fmla="*/ 3 w 45"/>
                    <a:gd name="T17" fmla="*/ 3 h 24"/>
                    <a:gd name="T18" fmla="*/ 2 w 45"/>
                    <a:gd name="T19" fmla="*/ 3 h 24"/>
                    <a:gd name="T20" fmla="*/ 1 w 45"/>
                    <a:gd name="T21" fmla="*/ 2 h 24"/>
                    <a:gd name="T22" fmla="*/ 0 w 45"/>
                    <a:gd name="T23" fmla="*/ 0 h 24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45"/>
                    <a:gd name="T37" fmla="*/ 0 h 24"/>
                    <a:gd name="T38" fmla="*/ 45 w 45"/>
                    <a:gd name="T39" fmla="*/ 24 h 24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45" h="24">
                      <a:moveTo>
                        <a:pt x="44" y="23"/>
                      </a:moveTo>
                      <a:lnTo>
                        <a:pt x="44" y="21"/>
                      </a:lnTo>
                      <a:lnTo>
                        <a:pt x="43" y="19"/>
                      </a:lnTo>
                      <a:lnTo>
                        <a:pt x="43" y="18"/>
                      </a:lnTo>
                      <a:lnTo>
                        <a:pt x="42" y="17"/>
                      </a:lnTo>
                      <a:lnTo>
                        <a:pt x="41" y="16"/>
                      </a:lnTo>
                      <a:lnTo>
                        <a:pt x="40" y="15"/>
                      </a:lnTo>
                      <a:lnTo>
                        <a:pt x="39" y="15"/>
                      </a:ln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1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913" name="Freeform 352"/>
                <p:cNvSpPr>
                  <a:spLocks/>
                </p:cNvSpPr>
                <p:nvPr/>
              </p:nvSpPr>
              <p:spPr bwMode="auto">
                <a:xfrm>
                  <a:off x="5520" y="2367"/>
                  <a:ext cx="177" cy="9"/>
                </a:xfrm>
                <a:custGeom>
                  <a:avLst/>
                  <a:gdLst>
                    <a:gd name="T0" fmla="*/ 176 w 177"/>
                    <a:gd name="T1" fmla="*/ 8 h 9"/>
                    <a:gd name="T2" fmla="*/ 173 w 177"/>
                    <a:gd name="T3" fmla="*/ 7 h 9"/>
                    <a:gd name="T4" fmla="*/ 160 w 177"/>
                    <a:gd name="T5" fmla="*/ 6 h 9"/>
                    <a:gd name="T6" fmla="*/ 144 w 177"/>
                    <a:gd name="T7" fmla="*/ 5 h 9"/>
                    <a:gd name="T8" fmla="*/ 127 w 177"/>
                    <a:gd name="T9" fmla="*/ 4 h 9"/>
                    <a:gd name="T10" fmla="*/ 88 w 177"/>
                    <a:gd name="T11" fmla="*/ 3 h 9"/>
                    <a:gd name="T12" fmla="*/ 0 w 177"/>
                    <a:gd name="T13" fmla="*/ 0 h 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7"/>
                    <a:gd name="T22" fmla="*/ 0 h 9"/>
                    <a:gd name="T23" fmla="*/ 177 w 177"/>
                    <a:gd name="T24" fmla="*/ 9 h 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7" h="9">
                      <a:moveTo>
                        <a:pt x="176" y="8"/>
                      </a:moveTo>
                      <a:lnTo>
                        <a:pt x="173" y="7"/>
                      </a:lnTo>
                      <a:lnTo>
                        <a:pt x="160" y="6"/>
                      </a:lnTo>
                      <a:lnTo>
                        <a:pt x="144" y="5"/>
                      </a:lnTo>
                      <a:lnTo>
                        <a:pt x="127" y="4"/>
                      </a:lnTo>
                      <a:lnTo>
                        <a:pt x="88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914" name="Freeform 353"/>
                <p:cNvSpPr>
                  <a:spLocks/>
                </p:cNvSpPr>
                <p:nvPr/>
              </p:nvSpPr>
              <p:spPr bwMode="auto">
                <a:xfrm>
                  <a:off x="5520" y="2369"/>
                  <a:ext cx="177" cy="9"/>
                </a:xfrm>
                <a:custGeom>
                  <a:avLst/>
                  <a:gdLst>
                    <a:gd name="T0" fmla="*/ 176 w 177"/>
                    <a:gd name="T1" fmla="*/ 8 h 9"/>
                    <a:gd name="T2" fmla="*/ 173 w 177"/>
                    <a:gd name="T3" fmla="*/ 7 h 9"/>
                    <a:gd name="T4" fmla="*/ 168 w 177"/>
                    <a:gd name="T5" fmla="*/ 7 h 9"/>
                    <a:gd name="T6" fmla="*/ 163 w 177"/>
                    <a:gd name="T7" fmla="*/ 6 h 9"/>
                    <a:gd name="T8" fmla="*/ 158 w 177"/>
                    <a:gd name="T9" fmla="*/ 6 h 9"/>
                    <a:gd name="T10" fmla="*/ 141 w 177"/>
                    <a:gd name="T11" fmla="*/ 5 h 9"/>
                    <a:gd name="T12" fmla="*/ 118 w 177"/>
                    <a:gd name="T13" fmla="*/ 4 h 9"/>
                    <a:gd name="T14" fmla="*/ 65 w 177"/>
                    <a:gd name="T15" fmla="*/ 2 h 9"/>
                    <a:gd name="T16" fmla="*/ 29 w 177"/>
                    <a:gd name="T17" fmla="*/ 1 h 9"/>
                    <a:gd name="T18" fmla="*/ 0 w 177"/>
                    <a:gd name="T19" fmla="*/ 0 h 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77"/>
                    <a:gd name="T31" fmla="*/ 0 h 9"/>
                    <a:gd name="T32" fmla="*/ 177 w 177"/>
                    <a:gd name="T33" fmla="*/ 9 h 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77" h="9">
                      <a:moveTo>
                        <a:pt x="176" y="8"/>
                      </a:moveTo>
                      <a:lnTo>
                        <a:pt x="173" y="7"/>
                      </a:lnTo>
                      <a:lnTo>
                        <a:pt x="168" y="7"/>
                      </a:lnTo>
                      <a:lnTo>
                        <a:pt x="163" y="6"/>
                      </a:lnTo>
                      <a:lnTo>
                        <a:pt x="158" y="6"/>
                      </a:lnTo>
                      <a:lnTo>
                        <a:pt x="141" y="5"/>
                      </a:lnTo>
                      <a:lnTo>
                        <a:pt x="118" y="4"/>
                      </a:lnTo>
                      <a:lnTo>
                        <a:pt x="65" y="2"/>
                      </a:lnTo>
                      <a:lnTo>
                        <a:pt x="29" y="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915" name="Freeform 354"/>
                <p:cNvSpPr>
                  <a:spLocks/>
                </p:cNvSpPr>
                <p:nvPr/>
              </p:nvSpPr>
              <p:spPr bwMode="auto">
                <a:xfrm>
                  <a:off x="5523" y="2376"/>
                  <a:ext cx="174" cy="19"/>
                </a:xfrm>
                <a:custGeom>
                  <a:avLst/>
                  <a:gdLst>
                    <a:gd name="T0" fmla="*/ 173 w 174"/>
                    <a:gd name="T1" fmla="*/ 18 h 19"/>
                    <a:gd name="T2" fmla="*/ 164 w 174"/>
                    <a:gd name="T3" fmla="*/ 18 h 19"/>
                    <a:gd name="T4" fmla="*/ 163 w 174"/>
                    <a:gd name="T5" fmla="*/ 16 h 19"/>
                    <a:gd name="T6" fmla="*/ 162 w 174"/>
                    <a:gd name="T7" fmla="*/ 14 h 19"/>
                    <a:gd name="T8" fmla="*/ 162 w 174"/>
                    <a:gd name="T9" fmla="*/ 12 h 19"/>
                    <a:gd name="T10" fmla="*/ 161 w 174"/>
                    <a:gd name="T11" fmla="*/ 10 h 19"/>
                    <a:gd name="T12" fmla="*/ 160 w 174"/>
                    <a:gd name="T13" fmla="*/ 9 h 19"/>
                    <a:gd name="T14" fmla="*/ 159 w 174"/>
                    <a:gd name="T15" fmla="*/ 8 h 19"/>
                    <a:gd name="T16" fmla="*/ 158 w 174"/>
                    <a:gd name="T17" fmla="*/ 7 h 19"/>
                    <a:gd name="T18" fmla="*/ 157 w 174"/>
                    <a:gd name="T19" fmla="*/ 6 h 19"/>
                    <a:gd name="T20" fmla="*/ 155 w 174"/>
                    <a:gd name="T21" fmla="*/ 5 h 19"/>
                    <a:gd name="T22" fmla="*/ 154 w 174"/>
                    <a:gd name="T23" fmla="*/ 4 h 19"/>
                    <a:gd name="T24" fmla="*/ 152 w 174"/>
                    <a:gd name="T25" fmla="*/ 4 h 19"/>
                    <a:gd name="T26" fmla="*/ 151 w 174"/>
                    <a:gd name="T27" fmla="*/ 3 h 19"/>
                    <a:gd name="T28" fmla="*/ 149 w 174"/>
                    <a:gd name="T29" fmla="*/ 3 h 19"/>
                    <a:gd name="T30" fmla="*/ 147 w 174"/>
                    <a:gd name="T31" fmla="*/ 3 h 19"/>
                    <a:gd name="T32" fmla="*/ 144 w 174"/>
                    <a:gd name="T33" fmla="*/ 3 h 19"/>
                    <a:gd name="T34" fmla="*/ 142 w 174"/>
                    <a:gd name="T35" fmla="*/ 4 h 19"/>
                    <a:gd name="T36" fmla="*/ 140 w 174"/>
                    <a:gd name="T37" fmla="*/ 5 h 19"/>
                    <a:gd name="T38" fmla="*/ 138 w 174"/>
                    <a:gd name="T39" fmla="*/ 6 h 19"/>
                    <a:gd name="T40" fmla="*/ 137 w 174"/>
                    <a:gd name="T41" fmla="*/ 8 h 19"/>
                    <a:gd name="T42" fmla="*/ 136 w 174"/>
                    <a:gd name="T43" fmla="*/ 9 h 19"/>
                    <a:gd name="T44" fmla="*/ 135 w 174"/>
                    <a:gd name="T45" fmla="*/ 11 h 19"/>
                    <a:gd name="T46" fmla="*/ 134 w 174"/>
                    <a:gd name="T47" fmla="*/ 12 h 19"/>
                    <a:gd name="T48" fmla="*/ 133 w 174"/>
                    <a:gd name="T49" fmla="*/ 14 h 19"/>
                    <a:gd name="T50" fmla="*/ 133 w 174"/>
                    <a:gd name="T51" fmla="*/ 15 h 19"/>
                    <a:gd name="T52" fmla="*/ 133 w 174"/>
                    <a:gd name="T53" fmla="*/ 16 h 19"/>
                    <a:gd name="T54" fmla="*/ 132 w 174"/>
                    <a:gd name="T55" fmla="*/ 17 h 19"/>
                    <a:gd name="T56" fmla="*/ 130 w 174"/>
                    <a:gd name="T57" fmla="*/ 16 h 19"/>
                    <a:gd name="T58" fmla="*/ 55 w 174"/>
                    <a:gd name="T59" fmla="*/ 14 h 19"/>
                    <a:gd name="T60" fmla="*/ 41 w 174"/>
                    <a:gd name="T61" fmla="*/ 13 h 19"/>
                    <a:gd name="T62" fmla="*/ 40 w 174"/>
                    <a:gd name="T63" fmla="*/ 10 h 19"/>
                    <a:gd name="T64" fmla="*/ 39 w 174"/>
                    <a:gd name="T65" fmla="*/ 8 h 19"/>
                    <a:gd name="T66" fmla="*/ 37 w 174"/>
                    <a:gd name="T67" fmla="*/ 5 h 19"/>
                    <a:gd name="T68" fmla="*/ 36 w 174"/>
                    <a:gd name="T69" fmla="*/ 4 h 19"/>
                    <a:gd name="T70" fmla="*/ 34 w 174"/>
                    <a:gd name="T71" fmla="*/ 2 h 19"/>
                    <a:gd name="T72" fmla="*/ 32 w 174"/>
                    <a:gd name="T73" fmla="*/ 1 h 19"/>
                    <a:gd name="T74" fmla="*/ 30 w 174"/>
                    <a:gd name="T75" fmla="*/ 0 h 19"/>
                    <a:gd name="T76" fmla="*/ 27 w 174"/>
                    <a:gd name="T77" fmla="*/ 0 h 19"/>
                    <a:gd name="T78" fmla="*/ 25 w 174"/>
                    <a:gd name="T79" fmla="*/ 1 h 19"/>
                    <a:gd name="T80" fmla="*/ 22 w 174"/>
                    <a:gd name="T81" fmla="*/ 2 h 19"/>
                    <a:gd name="T82" fmla="*/ 19 w 174"/>
                    <a:gd name="T83" fmla="*/ 5 h 19"/>
                    <a:gd name="T84" fmla="*/ 17 w 174"/>
                    <a:gd name="T85" fmla="*/ 8 h 19"/>
                    <a:gd name="T86" fmla="*/ 15 w 174"/>
                    <a:gd name="T87" fmla="*/ 11 h 19"/>
                    <a:gd name="T88" fmla="*/ 0 w 174"/>
                    <a:gd name="T89" fmla="*/ 11 h 19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74"/>
                    <a:gd name="T136" fmla="*/ 0 h 19"/>
                    <a:gd name="T137" fmla="*/ 174 w 174"/>
                    <a:gd name="T138" fmla="*/ 19 h 19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74" h="19">
                      <a:moveTo>
                        <a:pt x="173" y="18"/>
                      </a:moveTo>
                      <a:lnTo>
                        <a:pt x="164" y="18"/>
                      </a:lnTo>
                      <a:lnTo>
                        <a:pt x="163" y="16"/>
                      </a:lnTo>
                      <a:lnTo>
                        <a:pt x="162" y="14"/>
                      </a:lnTo>
                      <a:lnTo>
                        <a:pt x="162" y="12"/>
                      </a:lnTo>
                      <a:lnTo>
                        <a:pt x="161" y="10"/>
                      </a:lnTo>
                      <a:lnTo>
                        <a:pt x="160" y="9"/>
                      </a:lnTo>
                      <a:lnTo>
                        <a:pt x="159" y="8"/>
                      </a:lnTo>
                      <a:lnTo>
                        <a:pt x="158" y="7"/>
                      </a:lnTo>
                      <a:lnTo>
                        <a:pt x="157" y="6"/>
                      </a:lnTo>
                      <a:lnTo>
                        <a:pt x="155" y="5"/>
                      </a:lnTo>
                      <a:lnTo>
                        <a:pt x="154" y="4"/>
                      </a:lnTo>
                      <a:lnTo>
                        <a:pt x="152" y="4"/>
                      </a:lnTo>
                      <a:lnTo>
                        <a:pt x="151" y="3"/>
                      </a:lnTo>
                      <a:lnTo>
                        <a:pt x="149" y="3"/>
                      </a:lnTo>
                      <a:lnTo>
                        <a:pt x="147" y="3"/>
                      </a:lnTo>
                      <a:lnTo>
                        <a:pt x="144" y="3"/>
                      </a:lnTo>
                      <a:lnTo>
                        <a:pt x="142" y="4"/>
                      </a:lnTo>
                      <a:lnTo>
                        <a:pt x="140" y="5"/>
                      </a:lnTo>
                      <a:lnTo>
                        <a:pt x="138" y="6"/>
                      </a:lnTo>
                      <a:lnTo>
                        <a:pt x="137" y="8"/>
                      </a:lnTo>
                      <a:lnTo>
                        <a:pt x="136" y="9"/>
                      </a:lnTo>
                      <a:lnTo>
                        <a:pt x="135" y="11"/>
                      </a:lnTo>
                      <a:lnTo>
                        <a:pt x="134" y="12"/>
                      </a:lnTo>
                      <a:lnTo>
                        <a:pt x="133" y="14"/>
                      </a:lnTo>
                      <a:lnTo>
                        <a:pt x="133" y="15"/>
                      </a:lnTo>
                      <a:lnTo>
                        <a:pt x="133" y="16"/>
                      </a:lnTo>
                      <a:lnTo>
                        <a:pt x="132" y="17"/>
                      </a:lnTo>
                      <a:lnTo>
                        <a:pt x="130" y="16"/>
                      </a:lnTo>
                      <a:lnTo>
                        <a:pt x="55" y="14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9" y="8"/>
                      </a:lnTo>
                      <a:lnTo>
                        <a:pt x="37" y="5"/>
                      </a:lnTo>
                      <a:lnTo>
                        <a:pt x="36" y="4"/>
                      </a:lnTo>
                      <a:lnTo>
                        <a:pt x="34" y="2"/>
                      </a:lnTo>
                      <a:lnTo>
                        <a:pt x="32" y="1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5" y="1"/>
                      </a:lnTo>
                      <a:lnTo>
                        <a:pt x="22" y="2"/>
                      </a:lnTo>
                      <a:lnTo>
                        <a:pt x="19" y="5"/>
                      </a:lnTo>
                      <a:lnTo>
                        <a:pt x="17" y="8"/>
                      </a:lnTo>
                      <a:lnTo>
                        <a:pt x="15" y="11"/>
                      </a:lnTo>
                      <a:lnTo>
                        <a:pt x="0" y="11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916" name="Freeform 355"/>
                <p:cNvSpPr>
                  <a:spLocks/>
                </p:cNvSpPr>
                <p:nvPr/>
              </p:nvSpPr>
              <p:spPr bwMode="auto">
                <a:xfrm>
                  <a:off x="5522" y="2323"/>
                  <a:ext cx="14" cy="85"/>
                </a:xfrm>
                <a:custGeom>
                  <a:avLst/>
                  <a:gdLst>
                    <a:gd name="T0" fmla="*/ 13 w 14"/>
                    <a:gd name="T1" fmla="*/ 0 h 85"/>
                    <a:gd name="T2" fmla="*/ 5 w 14"/>
                    <a:gd name="T3" fmla="*/ 23 h 85"/>
                    <a:gd name="T4" fmla="*/ 3 w 14"/>
                    <a:gd name="T5" fmla="*/ 28 h 85"/>
                    <a:gd name="T6" fmla="*/ 2 w 14"/>
                    <a:gd name="T7" fmla="*/ 33 h 85"/>
                    <a:gd name="T8" fmla="*/ 1 w 14"/>
                    <a:gd name="T9" fmla="*/ 38 h 85"/>
                    <a:gd name="T10" fmla="*/ 0 w 14"/>
                    <a:gd name="T11" fmla="*/ 43 h 85"/>
                    <a:gd name="T12" fmla="*/ 0 w 14"/>
                    <a:gd name="T13" fmla="*/ 49 h 85"/>
                    <a:gd name="T14" fmla="*/ 0 w 14"/>
                    <a:gd name="T15" fmla="*/ 59 h 85"/>
                    <a:gd name="T16" fmla="*/ 0 w 14"/>
                    <a:gd name="T17" fmla="*/ 65 h 85"/>
                    <a:gd name="T18" fmla="*/ 1 w 14"/>
                    <a:gd name="T19" fmla="*/ 66 h 85"/>
                    <a:gd name="T20" fmla="*/ 2 w 14"/>
                    <a:gd name="T21" fmla="*/ 68 h 85"/>
                    <a:gd name="T22" fmla="*/ 2 w 14"/>
                    <a:gd name="T23" fmla="*/ 70 h 85"/>
                    <a:gd name="T24" fmla="*/ 2 w 14"/>
                    <a:gd name="T25" fmla="*/ 75 h 85"/>
                    <a:gd name="T26" fmla="*/ 3 w 14"/>
                    <a:gd name="T27" fmla="*/ 79 h 85"/>
                    <a:gd name="T28" fmla="*/ 3 w 14"/>
                    <a:gd name="T29" fmla="*/ 81 h 85"/>
                    <a:gd name="T30" fmla="*/ 3 w 14"/>
                    <a:gd name="T31" fmla="*/ 84 h 85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4"/>
                    <a:gd name="T49" fmla="*/ 0 h 85"/>
                    <a:gd name="T50" fmla="*/ 14 w 14"/>
                    <a:gd name="T51" fmla="*/ 85 h 85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4" h="85">
                      <a:moveTo>
                        <a:pt x="13" y="0"/>
                      </a:moveTo>
                      <a:lnTo>
                        <a:pt x="5" y="23"/>
                      </a:lnTo>
                      <a:lnTo>
                        <a:pt x="3" y="28"/>
                      </a:lnTo>
                      <a:lnTo>
                        <a:pt x="2" y="33"/>
                      </a:lnTo>
                      <a:lnTo>
                        <a:pt x="1" y="38"/>
                      </a:lnTo>
                      <a:lnTo>
                        <a:pt x="0" y="43"/>
                      </a:lnTo>
                      <a:lnTo>
                        <a:pt x="0" y="49"/>
                      </a:lnTo>
                      <a:lnTo>
                        <a:pt x="0" y="59"/>
                      </a:lnTo>
                      <a:lnTo>
                        <a:pt x="0" y="65"/>
                      </a:lnTo>
                      <a:lnTo>
                        <a:pt x="1" y="66"/>
                      </a:lnTo>
                      <a:lnTo>
                        <a:pt x="2" y="68"/>
                      </a:lnTo>
                      <a:lnTo>
                        <a:pt x="2" y="70"/>
                      </a:lnTo>
                      <a:lnTo>
                        <a:pt x="2" y="75"/>
                      </a:lnTo>
                      <a:lnTo>
                        <a:pt x="3" y="79"/>
                      </a:lnTo>
                      <a:lnTo>
                        <a:pt x="3" y="81"/>
                      </a:lnTo>
                      <a:lnTo>
                        <a:pt x="3" y="84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917" name="Freeform 356"/>
                <p:cNvSpPr>
                  <a:spLocks/>
                </p:cNvSpPr>
                <p:nvPr/>
              </p:nvSpPr>
              <p:spPr bwMode="auto">
                <a:xfrm>
                  <a:off x="5563" y="2395"/>
                  <a:ext cx="94" cy="6"/>
                </a:xfrm>
                <a:custGeom>
                  <a:avLst/>
                  <a:gdLst>
                    <a:gd name="T0" fmla="*/ 93 w 94"/>
                    <a:gd name="T1" fmla="*/ 5 h 6"/>
                    <a:gd name="T2" fmla="*/ 32 w 94"/>
                    <a:gd name="T3" fmla="*/ 2 h 6"/>
                    <a:gd name="T4" fmla="*/ 0 w 94"/>
                    <a:gd name="T5" fmla="*/ 0 h 6"/>
                    <a:gd name="T6" fmla="*/ 0 60000 65536"/>
                    <a:gd name="T7" fmla="*/ 0 60000 65536"/>
                    <a:gd name="T8" fmla="*/ 0 60000 65536"/>
                    <a:gd name="T9" fmla="*/ 0 w 94"/>
                    <a:gd name="T10" fmla="*/ 0 h 6"/>
                    <a:gd name="T11" fmla="*/ 94 w 94"/>
                    <a:gd name="T12" fmla="*/ 6 h 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4" h="6">
                      <a:moveTo>
                        <a:pt x="93" y="5"/>
                      </a:moveTo>
                      <a:lnTo>
                        <a:pt x="32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918" name="Freeform 357"/>
                <p:cNvSpPr>
                  <a:spLocks/>
                </p:cNvSpPr>
                <p:nvPr/>
              </p:nvSpPr>
              <p:spPr bwMode="auto">
                <a:xfrm>
                  <a:off x="5533" y="2321"/>
                  <a:ext cx="121" cy="32"/>
                </a:xfrm>
                <a:custGeom>
                  <a:avLst/>
                  <a:gdLst>
                    <a:gd name="T0" fmla="*/ 120 w 121"/>
                    <a:gd name="T1" fmla="*/ 31 h 32"/>
                    <a:gd name="T2" fmla="*/ 113 w 121"/>
                    <a:gd name="T3" fmla="*/ 19 h 32"/>
                    <a:gd name="T4" fmla="*/ 108 w 121"/>
                    <a:gd name="T5" fmla="*/ 11 h 32"/>
                    <a:gd name="T6" fmla="*/ 106 w 121"/>
                    <a:gd name="T7" fmla="*/ 7 h 32"/>
                    <a:gd name="T8" fmla="*/ 104 w 121"/>
                    <a:gd name="T9" fmla="*/ 5 h 32"/>
                    <a:gd name="T10" fmla="*/ 103 w 121"/>
                    <a:gd name="T11" fmla="*/ 3 h 32"/>
                    <a:gd name="T12" fmla="*/ 101 w 121"/>
                    <a:gd name="T13" fmla="*/ 1 h 32"/>
                    <a:gd name="T14" fmla="*/ 99 w 121"/>
                    <a:gd name="T15" fmla="*/ 1 h 32"/>
                    <a:gd name="T16" fmla="*/ 97 w 121"/>
                    <a:gd name="T17" fmla="*/ 0 h 32"/>
                    <a:gd name="T18" fmla="*/ 32 w 121"/>
                    <a:gd name="T19" fmla="*/ 0 h 32"/>
                    <a:gd name="T20" fmla="*/ 0 w 121"/>
                    <a:gd name="T21" fmla="*/ 1 h 3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21"/>
                    <a:gd name="T34" fmla="*/ 0 h 32"/>
                    <a:gd name="T35" fmla="*/ 121 w 121"/>
                    <a:gd name="T36" fmla="*/ 32 h 32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21" h="32">
                      <a:moveTo>
                        <a:pt x="120" y="31"/>
                      </a:moveTo>
                      <a:lnTo>
                        <a:pt x="113" y="19"/>
                      </a:lnTo>
                      <a:lnTo>
                        <a:pt x="108" y="11"/>
                      </a:lnTo>
                      <a:lnTo>
                        <a:pt x="106" y="7"/>
                      </a:lnTo>
                      <a:lnTo>
                        <a:pt x="104" y="5"/>
                      </a:lnTo>
                      <a:lnTo>
                        <a:pt x="103" y="3"/>
                      </a:lnTo>
                      <a:lnTo>
                        <a:pt x="101" y="1"/>
                      </a:lnTo>
                      <a:lnTo>
                        <a:pt x="99" y="1"/>
                      </a:lnTo>
                      <a:lnTo>
                        <a:pt x="97" y="0"/>
                      </a:lnTo>
                      <a:lnTo>
                        <a:pt x="32" y="0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919" name="Freeform 358"/>
                <p:cNvSpPr>
                  <a:spLocks/>
                </p:cNvSpPr>
                <p:nvPr/>
              </p:nvSpPr>
              <p:spPr bwMode="auto">
                <a:xfrm>
                  <a:off x="5609" y="2322"/>
                  <a:ext cx="46" cy="90"/>
                </a:xfrm>
                <a:custGeom>
                  <a:avLst/>
                  <a:gdLst>
                    <a:gd name="T0" fmla="*/ 4 w 46"/>
                    <a:gd name="T1" fmla="*/ 0 h 90"/>
                    <a:gd name="T2" fmla="*/ 1 w 46"/>
                    <a:gd name="T3" fmla="*/ 34 h 90"/>
                    <a:gd name="T4" fmla="*/ 1 w 46"/>
                    <a:gd name="T5" fmla="*/ 40 h 90"/>
                    <a:gd name="T6" fmla="*/ 0 w 46"/>
                    <a:gd name="T7" fmla="*/ 47 h 90"/>
                    <a:gd name="T8" fmla="*/ 0 w 46"/>
                    <a:gd name="T9" fmla="*/ 55 h 90"/>
                    <a:gd name="T10" fmla="*/ 0 w 46"/>
                    <a:gd name="T11" fmla="*/ 61 h 90"/>
                    <a:gd name="T12" fmla="*/ 0 w 46"/>
                    <a:gd name="T13" fmla="*/ 69 h 90"/>
                    <a:gd name="T14" fmla="*/ 0 w 46"/>
                    <a:gd name="T15" fmla="*/ 75 h 90"/>
                    <a:gd name="T16" fmla="*/ 1 w 46"/>
                    <a:gd name="T17" fmla="*/ 82 h 90"/>
                    <a:gd name="T18" fmla="*/ 2 w 46"/>
                    <a:gd name="T19" fmla="*/ 87 h 90"/>
                    <a:gd name="T20" fmla="*/ 42 w 46"/>
                    <a:gd name="T21" fmla="*/ 89 h 90"/>
                    <a:gd name="T22" fmla="*/ 43 w 46"/>
                    <a:gd name="T23" fmla="*/ 79 h 90"/>
                    <a:gd name="T24" fmla="*/ 44 w 46"/>
                    <a:gd name="T25" fmla="*/ 71 h 90"/>
                    <a:gd name="T26" fmla="*/ 45 w 46"/>
                    <a:gd name="T27" fmla="*/ 53 h 90"/>
                    <a:gd name="T28" fmla="*/ 45 w 46"/>
                    <a:gd name="T29" fmla="*/ 44 h 90"/>
                    <a:gd name="T30" fmla="*/ 45 w 46"/>
                    <a:gd name="T31" fmla="*/ 37 h 90"/>
                    <a:gd name="T32" fmla="*/ 45 w 46"/>
                    <a:gd name="T33" fmla="*/ 34 h 90"/>
                    <a:gd name="T34" fmla="*/ 45 w 46"/>
                    <a:gd name="T35" fmla="*/ 32 h 90"/>
                    <a:gd name="T36" fmla="*/ 44 w 46"/>
                    <a:gd name="T37" fmla="*/ 31 h 90"/>
                    <a:gd name="T38" fmla="*/ 44 w 46"/>
                    <a:gd name="T39" fmla="*/ 30 h 90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46"/>
                    <a:gd name="T61" fmla="*/ 0 h 90"/>
                    <a:gd name="T62" fmla="*/ 46 w 46"/>
                    <a:gd name="T63" fmla="*/ 90 h 90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46" h="90">
                      <a:moveTo>
                        <a:pt x="4" y="0"/>
                      </a:moveTo>
                      <a:lnTo>
                        <a:pt x="1" y="34"/>
                      </a:lnTo>
                      <a:lnTo>
                        <a:pt x="1" y="40"/>
                      </a:lnTo>
                      <a:lnTo>
                        <a:pt x="0" y="47"/>
                      </a:lnTo>
                      <a:lnTo>
                        <a:pt x="0" y="55"/>
                      </a:lnTo>
                      <a:lnTo>
                        <a:pt x="0" y="61"/>
                      </a:lnTo>
                      <a:lnTo>
                        <a:pt x="0" y="69"/>
                      </a:lnTo>
                      <a:lnTo>
                        <a:pt x="0" y="75"/>
                      </a:lnTo>
                      <a:lnTo>
                        <a:pt x="1" y="82"/>
                      </a:lnTo>
                      <a:lnTo>
                        <a:pt x="2" y="87"/>
                      </a:lnTo>
                      <a:lnTo>
                        <a:pt x="42" y="89"/>
                      </a:lnTo>
                      <a:lnTo>
                        <a:pt x="43" y="79"/>
                      </a:lnTo>
                      <a:lnTo>
                        <a:pt x="44" y="71"/>
                      </a:lnTo>
                      <a:lnTo>
                        <a:pt x="45" y="53"/>
                      </a:lnTo>
                      <a:lnTo>
                        <a:pt x="45" y="44"/>
                      </a:lnTo>
                      <a:lnTo>
                        <a:pt x="45" y="37"/>
                      </a:lnTo>
                      <a:lnTo>
                        <a:pt x="45" y="34"/>
                      </a:lnTo>
                      <a:lnTo>
                        <a:pt x="45" y="32"/>
                      </a:lnTo>
                      <a:lnTo>
                        <a:pt x="44" y="31"/>
                      </a:lnTo>
                      <a:lnTo>
                        <a:pt x="44" y="3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920" name="Freeform 359"/>
                <p:cNvSpPr>
                  <a:spLocks/>
                </p:cNvSpPr>
                <p:nvPr/>
              </p:nvSpPr>
              <p:spPr bwMode="auto">
                <a:xfrm>
                  <a:off x="5524" y="2394"/>
                  <a:ext cx="16" cy="1"/>
                </a:xfrm>
                <a:custGeom>
                  <a:avLst/>
                  <a:gdLst>
                    <a:gd name="T0" fmla="*/ 15 w 16"/>
                    <a:gd name="T1" fmla="*/ 0 h 1"/>
                    <a:gd name="T2" fmla="*/ 8 w 16"/>
                    <a:gd name="T3" fmla="*/ 0 h 1"/>
                    <a:gd name="T4" fmla="*/ 0 w 16"/>
                    <a:gd name="T5" fmla="*/ 0 h 1"/>
                    <a:gd name="T6" fmla="*/ 0 60000 65536"/>
                    <a:gd name="T7" fmla="*/ 0 60000 65536"/>
                    <a:gd name="T8" fmla="*/ 0 60000 65536"/>
                    <a:gd name="T9" fmla="*/ 0 w 16"/>
                    <a:gd name="T10" fmla="*/ 0 h 1"/>
                    <a:gd name="T11" fmla="*/ 16 w 16"/>
                    <a:gd name="T12" fmla="*/ 1 h 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" h="1">
                      <a:moveTo>
                        <a:pt x="15" y="0"/>
                      </a:moveTo>
                      <a:lnTo>
                        <a:pt x="8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51580" name="Group 360"/>
                <p:cNvGrpSpPr>
                  <a:grpSpLocks/>
                </p:cNvGrpSpPr>
                <p:nvPr/>
              </p:nvGrpSpPr>
              <p:grpSpPr bwMode="auto">
                <a:xfrm>
                  <a:off x="5612" y="2373"/>
                  <a:ext cx="5" cy="4"/>
                  <a:chOff x="5612" y="2373"/>
                  <a:chExt cx="5" cy="4"/>
                </a:xfrm>
              </p:grpSpPr>
              <p:sp>
                <p:nvSpPr>
                  <p:cNvPr id="51939" name="Rectangle 361"/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5612" y="2373"/>
                    <a:ext cx="5" cy="2"/>
                  </a:xfrm>
                  <a:prstGeom prst="rect">
                    <a:avLst/>
                  </a:prstGeom>
                  <a:solidFill>
                    <a:srgbClr val="C0C0C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 lIns="110464" tIns="55233" rIns="110464" bIns="55233" anchor="ctr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51940" name="Rectangle 362"/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5612" y="2375"/>
                    <a:ext cx="2" cy="2"/>
                  </a:xfrm>
                  <a:prstGeom prst="rect">
                    <a:avLst/>
                  </a:prstGeom>
                  <a:solidFill>
                    <a:srgbClr val="00000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 lIns="110464" tIns="55233" rIns="110464" bIns="55233" anchor="ctr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</p:grpSp>
            <p:sp>
              <p:nvSpPr>
                <p:cNvPr id="51922" name="Freeform 363"/>
                <p:cNvSpPr>
                  <a:spLocks/>
                </p:cNvSpPr>
                <p:nvPr/>
              </p:nvSpPr>
              <p:spPr bwMode="auto">
                <a:xfrm>
                  <a:off x="5518" y="2395"/>
                  <a:ext cx="8" cy="6"/>
                </a:xfrm>
                <a:custGeom>
                  <a:avLst/>
                  <a:gdLst>
                    <a:gd name="T0" fmla="*/ 6 w 8"/>
                    <a:gd name="T1" fmla="*/ 1 h 6"/>
                    <a:gd name="T2" fmla="*/ 0 w 8"/>
                    <a:gd name="T3" fmla="*/ 0 h 6"/>
                    <a:gd name="T4" fmla="*/ 0 w 8"/>
                    <a:gd name="T5" fmla="*/ 4 h 6"/>
                    <a:gd name="T6" fmla="*/ 7 w 8"/>
                    <a:gd name="T7" fmla="*/ 5 h 6"/>
                    <a:gd name="T8" fmla="*/ 6 w 8"/>
                    <a:gd name="T9" fmla="*/ 1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6"/>
                    <a:gd name="T17" fmla="*/ 8 w 8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6">
                      <a:moveTo>
                        <a:pt x="6" y="1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7" y="5"/>
                      </a:lnTo>
                      <a:lnTo>
                        <a:pt x="6" y="1"/>
                      </a:lnTo>
                    </a:path>
                  </a:pathLst>
                </a:custGeom>
                <a:solidFill>
                  <a:srgbClr val="8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923" name="Line 364"/>
                <p:cNvSpPr>
                  <a:spLocks noChangeShapeType="1"/>
                </p:cNvSpPr>
                <p:nvPr/>
              </p:nvSpPr>
              <p:spPr bwMode="auto">
                <a:xfrm flipH="1">
                  <a:off x="5523" y="2392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anchor="ctr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924" name="Line 365"/>
                <p:cNvSpPr>
                  <a:spLocks noChangeShapeType="1"/>
                </p:cNvSpPr>
                <p:nvPr/>
              </p:nvSpPr>
              <p:spPr bwMode="auto">
                <a:xfrm>
                  <a:off x="5697" y="2384"/>
                  <a:ext cx="0" cy="17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anchor="ctr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925" name="Freeform 366"/>
                <p:cNvSpPr>
                  <a:spLocks/>
                </p:cNvSpPr>
                <p:nvPr/>
              </p:nvSpPr>
              <p:spPr bwMode="auto">
                <a:xfrm>
                  <a:off x="5696" y="2397"/>
                  <a:ext cx="12" cy="17"/>
                </a:xfrm>
                <a:custGeom>
                  <a:avLst/>
                  <a:gdLst>
                    <a:gd name="T0" fmla="*/ 7 w 12"/>
                    <a:gd name="T1" fmla="*/ 0 h 17"/>
                    <a:gd name="T2" fmla="*/ 9 w 12"/>
                    <a:gd name="T3" fmla="*/ 1 h 17"/>
                    <a:gd name="T4" fmla="*/ 10 w 12"/>
                    <a:gd name="T5" fmla="*/ 2 h 17"/>
                    <a:gd name="T6" fmla="*/ 11 w 12"/>
                    <a:gd name="T7" fmla="*/ 2 h 17"/>
                    <a:gd name="T8" fmla="*/ 11 w 12"/>
                    <a:gd name="T9" fmla="*/ 3 h 17"/>
                    <a:gd name="T10" fmla="*/ 11 w 12"/>
                    <a:gd name="T11" fmla="*/ 9 h 17"/>
                    <a:gd name="T12" fmla="*/ 11 w 12"/>
                    <a:gd name="T13" fmla="*/ 10 h 17"/>
                    <a:gd name="T14" fmla="*/ 10 w 12"/>
                    <a:gd name="T15" fmla="*/ 12 h 17"/>
                    <a:gd name="T16" fmla="*/ 10 w 12"/>
                    <a:gd name="T17" fmla="*/ 13 h 17"/>
                    <a:gd name="T18" fmla="*/ 9 w 12"/>
                    <a:gd name="T19" fmla="*/ 14 h 17"/>
                    <a:gd name="T20" fmla="*/ 7 w 12"/>
                    <a:gd name="T21" fmla="*/ 16 h 17"/>
                    <a:gd name="T22" fmla="*/ 1 w 12"/>
                    <a:gd name="T23" fmla="*/ 16 h 17"/>
                    <a:gd name="T24" fmla="*/ 0 w 12"/>
                    <a:gd name="T25" fmla="*/ 14 h 17"/>
                    <a:gd name="T26" fmla="*/ 0 w 12"/>
                    <a:gd name="T27" fmla="*/ 12 h 17"/>
                    <a:gd name="T28" fmla="*/ 0 w 12"/>
                    <a:gd name="T29" fmla="*/ 2 h 17"/>
                    <a:gd name="T30" fmla="*/ 4 w 12"/>
                    <a:gd name="T31" fmla="*/ 1 h 17"/>
                    <a:gd name="T32" fmla="*/ 5 w 12"/>
                    <a:gd name="T33" fmla="*/ 0 h 17"/>
                    <a:gd name="T34" fmla="*/ 7 w 12"/>
                    <a:gd name="T35" fmla="*/ 0 h 17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12"/>
                    <a:gd name="T55" fmla="*/ 0 h 17"/>
                    <a:gd name="T56" fmla="*/ 12 w 12"/>
                    <a:gd name="T57" fmla="*/ 17 h 17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12" h="17">
                      <a:moveTo>
                        <a:pt x="7" y="0"/>
                      </a:moveTo>
                      <a:lnTo>
                        <a:pt x="9" y="1"/>
                      </a:lnTo>
                      <a:lnTo>
                        <a:pt x="10" y="2"/>
                      </a:lnTo>
                      <a:lnTo>
                        <a:pt x="11" y="2"/>
                      </a:lnTo>
                      <a:lnTo>
                        <a:pt x="11" y="3"/>
                      </a:lnTo>
                      <a:lnTo>
                        <a:pt x="11" y="9"/>
                      </a:lnTo>
                      <a:lnTo>
                        <a:pt x="11" y="10"/>
                      </a:lnTo>
                      <a:lnTo>
                        <a:pt x="10" y="12"/>
                      </a:lnTo>
                      <a:lnTo>
                        <a:pt x="10" y="13"/>
                      </a:lnTo>
                      <a:lnTo>
                        <a:pt x="9" y="14"/>
                      </a:lnTo>
                      <a:lnTo>
                        <a:pt x="7" y="16"/>
                      </a:lnTo>
                      <a:lnTo>
                        <a:pt x="1" y="16"/>
                      </a:lnTo>
                      <a:lnTo>
                        <a:pt x="0" y="14"/>
                      </a:lnTo>
                      <a:lnTo>
                        <a:pt x="0" y="12"/>
                      </a:lnTo>
                      <a:lnTo>
                        <a:pt x="0" y="2"/>
                      </a:lnTo>
                      <a:lnTo>
                        <a:pt x="4" y="1"/>
                      </a:lnTo>
                      <a:lnTo>
                        <a:pt x="5" y="0"/>
                      </a:lnTo>
                      <a:lnTo>
                        <a:pt x="7" y="0"/>
                      </a:lnTo>
                    </a:path>
                  </a:pathLst>
                </a:custGeom>
                <a:solidFill>
                  <a:srgbClr val="DF1F3F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51581" name="Group 367"/>
                <p:cNvGrpSpPr>
                  <a:grpSpLocks/>
                </p:cNvGrpSpPr>
                <p:nvPr/>
              </p:nvGrpSpPr>
              <p:grpSpPr bwMode="auto">
                <a:xfrm>
                  <a:off x="5639" y="2350"/>
                  <a:ext cx="14" cy="12"/>
                  <a:chOff x="5639" y="2350"/>
                  <a:chExt cx="14" cy="12"/>
                </a:xfrm>
              </p:grpSpPr>
              <p:sp>
                <p:nvSpPr>
                  <p:cNvPr id="51934" name="Freeform 368"/>
                  <p:cNvSpPr>
                    <a:spLocks/>
                  </p:cNvSpPr>
                  <p:nvPr/>
                </p:nvSpPr>
                <p:spPr bwMode="auto">
                  <a:xfrm>
                    <a:off x="5647" y="2350"/>
                    <a:ext cx="6" cy="11"/>
                  </a:xfrm>
                  <a:custGeom>
                    <a:avLst/>
                    <a:gdLst>
                      <a:gd name="T0" fmla="*/ 2 w 6"/>
                      <a:gd name="T1" fmla="*/ 0 h 11"/>
                      <a:gd name="T2" fmla="*/ 0 w 6"/>
                      <a:gd name="T3" fmla="*/ 10 h 11"/>
                      <a:gd name="T4" fmla="*/ 3 w 6"/>
                      <a:gd name="T5" fmla="*/ 10 h 11"/>
                      <a:gd name="T6" fmla="*/ 4 w 6"/>
                      <a:gd name="T7" fmla="*/ 9 h 11"/>
                      <a:gd name="T8" fmla="*/ 5 w 6"/>
                      <a:gd name="T9" fmla="*/ 8 h 11"/>
                      <a:gd name="T10" fmla="*/ 5 w 6"/>
                      <a:gd name="T11" fmla="*/ 7 h 11"/>
                      <a:gd name="T12" fmla="*/ 5 w 6"/>
                      <a:gd name="T13" fmla="*/ 6 h 11"/>
                      <a:gd name="T14" fmla="*/ 5 w 6"/>
                      <a:gd name="T15" fmla="*/ 5 h 11"/>
                      <a:gd name="T16" fmla="*/ 4 w 6"/>
                      <a:gd name="T17" fmla="*/ 4 h 11"/>
                      <a:gd name="T18" fmla="*/ 3 w 6"/>
                      <a:gd name="T19" fmla="*/ 2 h 11"/>
                      <a:gd name="T20" fmla="*/ 2 w 6"/>
                      <a:gd name="T21" fmla="*/ 0 h 11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6"/>
                      <a:gd name="T34" fmla="*/ 0 h 11"/>
                      <a:gd name="T35" fmla="*/ 6 w 6"/>
                      <a:gd name="T36" fmla="*/ 11 h 11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6" h="11">
                        <a:moveTo>
                          <a:pt x="2" y="0"/>
                        </a:moveTo>
                        <a:lnTo>
                          <a:pt x="0" y="10"/>
                        </a:lnTo>
                        <a:lnTo>
                          <a:pt x="3" y="10"/>
                        </a:lnTo>
                        <a:lnTo>
                          <a:pt x="4" y="9"/>
                        </a:lnTo>
                        <a:lnTo>
                          <a:pt x="5" y="8"/>
                        </a:lnTo>
                        <a:lnTo>
                          <a:pt x="5" y="7"/>
                        </a:lnTo>
                        <a:lnTo>
                          <a:pt x="5" y="6"/>
                        </a:lnTo>
                        <a:lnTo>
                          <a:pt x="5" y="5"/>
                        </a:lnTo>
                        <a:lnTo>
                          <a:pt x="4" y="4"/>
                        </a:lnTo>
                        <a:lnTo>
                          <a:pt x="3" y="2"/>
                        </a:lnTo>
                        <a:lnTo>
                          <a:pt x="2" y="0"/>
                        </a:lnTo>
                      </a:path>
                    </a:pathLst>
                  </a:custGeom>
                  <a:solidFill>
                    <a:srgbClr val="800000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51582" name="Group 369"/>
                  <p:cNvGrpSpPr>
                    <a:grpSpLocks/>
                  </p:cNvGrpSpPr>
                  <p:nvPr/>
                </p:nvGrpSpPr>
                <p:grpSpPr bwMode="auto">
                  <a:xfrm>
                    <a:off x="5639" y="2350"/>
                    <a:ext cx="12" cy="12"/>
                    <a:chOff x="5639" y="2350"/>
                    <a:chExt cx="12" cy="12"/>
                  </a:xfrm>
                </p:grpSpPr>
                <p:sp>
                  <p:nvSpPr>
                    <p:cNvPr id="51936" name="Freeform 370"/>
                    <p:cNvSpPr>
                      <a:spLocks/>
                    </p:cNvSpPr>
                    <p:nvPr/>
                  </p:nvSpPr>
                  <p:spPr bwMode="auto">
                    <a:xfrm>
                      <a:off x="5639" y="2350"/>
                      <a:ext cx="12" cy="12"/>
                    </a:xfrm>
                    <a:custGeom>
                      <a:avLst/>
                      <a:gdLst>
                        <a:gd name="T0" fmla="*/ 11 w 12"/>
                        <a:gd name="T1" fmla="*/ 3 h 12"/>
                        <a:gd name="T2" fmla="*/ 10 w 12"/>
                        <a:gd name="T3" fmla="*/ 3 h 12"/>
                        <a:gd name="T4" fmla="*/ 9 w 12"/>
                        <a:gd name="T5" fmla="*/ 3 h 12"/>
                        <a:gd name="T6" fmla="*/ 8 w 12"/>
                        <a:gd name="T7" fmla="*/ 2 h 12"/>
                        <a:gd name="T8" fmla="*/ 8 w 12"/>
                        <a:gd name="T9" fmla="*/ 1 h 12"/>
                        <a:gd name="T10" fmla="*/ 7 w 12"/>
                        <a:gd name="T11" fmla="*/ 0 h 12"/>
                        <a:gd name="T12" fmla="*/ 6 w 12"/>
                        <a:gd name="T13" fmla="*/ 0 h 12"/>
                        <a:gd name="T14" fmla="*/ 4 w 12"/>
                        <a:gd name="T15" fmla="*/ 0 h 12"/>
                        <a:gd name="T16" fmla="*/ 0 w 12"/>
                        <a:gd name="T17" fmla="*/ 1 h 12"/>
                        <a:gd name="T18" fmla="*/ 0 w 12"/>
                        <a:gd name="T19" fmla="*/ 10 h 12"/>
                        <a:gd name="T20" fmla="*/ 1 w 12"/>
                        <a:gd name="T21" fmla="*/ 11 h 12"/>
                        <a:gd name="T22" fmla="*/ 2 w 12"/>
                        <a:gd name="T23" fmla="*/ 11 h 12"/>
                        <a:gd name="T24" fmla="*/ 8 w 12"/>
                        <a:gd name="T25" fmla="*/ 9 h 12"/>
                        <a:gd name="T26" fmla="*/ 9 w 12"/>
                        <a:gd name="T27" fmla="*/ 8 h 12"/>
                        <a:gd name="T28" fmla="*/ 11 w 12"/>
                        <a:gd name="T29" fmla="*/ 3 h 12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12"/>
                        <a:gd name="T46" fmla="*/ 0 h 12"/>
                        <a:gd name="T47" fmla="*/ 12 w 12"/>
                        <a:gd name="T48" fmla="*/ 12 h 12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12" h="12">
                          <a:moveTo>
                            <a:pt x="11" y="3"/>
                          </a:moveTo>
                          <a:lnTo>
                            <a:pt x="10" y="3"/>
                          </a:lnTo>
                          <a:lnTo>
                            <a:pt x="9" y="3"/>
                          </a:lnTo>
                          <a:lnTo>
                            <a:pt x="8" y="2"/>
                          </a:lnTo>
                          <a:lnTo>
                            <a:pt x="8" y="1"/>
                          </a:lnTo>
                          <a:lnTo>
                            <a:pt x="7" y="0"/>
                          </a:lnTo>
                          <a:lnTo>
                            <a:pt x="6" y="0"/>
                          </a:lnTo>
                          <a:lnTo>
                            <a:pt x="4" y="0"/>
                          </a:lnTo>
                          <a:lnTo>
                            <a:pt x="0" y="1"/>
                          </a:lnTo>
                          <a:lnTo>
                            <a:pt x="0" y="10"/>
                          </a:lnTo>
                          <a:lnTo>
                            <a:pt x="1" y="11"/>
                          </a:lnTo>
                          <a:lnTo>
                            <a:pt x="2" y="11"/>
                          </a:lnTo>
                          <a:lnTo>
                            <a:pt x="8" y="9"/>
                          </a:lnTo>
                          <a:lnTo>
                            <a:pt x="9" y="8"/>
                          </a:lnTo>
                          <a:lnTo>
                            <a:pt x="11" y="3"/>
                          </a:lnTo>
                        </a:path>
                      </a:pathLst>
                    </a:custGeom>
                    <a:solidFill>
                      <a:srgbClr val="DF1F3F"/>
                    </a:solidFill>
                    <a:ln w="9525" cap="rnd">
                      <a:noFill/>
                      <a:round/>
                      <a:headEnd type="none" w="sm" len="sm"/>
                      <a:tailEnd type="none" w="sm" len="sm"/>
                    </a:ln>
                  </p:spPr>
                  <p:txBody>
                    <a:bodyPr/>
                    <a:lstStyle/>
                    <a:p>
                      <a:endParaRPr lang="ru-RU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51937" name="Freeform 371"/>
                    <p:cNvSpPr>
                      <a:spLocks/>
                    </p:cNvSpPr>
                    <p:nvPr/>
                  </p:nvSpPr>
                  <p:spPr bwMode="auto">
                    <a:xfrm>
                      <a:off x="5639" y="2352"/>
                      <a:ext cx="12" cy="10"/>
                    </a:xfrm>
                    <a:custGeom>
                      <a:avLst/>
                      <a:gdLst>
                        <a:gd name="T0" fmla="*/ 11 w 12"/>
                        <a:gd name="T1" fmla="*/ 0 h 10"/>
                        <a:gd name="T2" fmla="*/ 10 w 12"/>
                        <a:gd name="T3" fmla="*/ 1 h 10"/>
                        <a:gd name="T4" fmla="*/ 9 w 12"/>
                        <a:gd name="T5" fmla="*/ 1 h 10"/>
                        <a:gd name="T6" fmla="*/ 9 w 12"/>
                        <a:gd name="T7" fmla="*/ 0 h 10"/>
                        <a:gd name="T8" fmla="*/ 8 w 12"/>
                        <a:gd name="T9" fmla="*/ 1 h 10"/>
                        <a:gd name="T10" fmla="*/ 6 w 12"/>
                        <a:gd name="T11" fmla="*/ 2 h 10"/>
                        <a:gd name="T12" fmla="*/ 5 w 12"/>
                        <a:gd name="T13" fmla="*/ 2 h 10"/>
                        <a:gd name="T14" fmla="*/ 4 w 12"/>
                        <a:gd name="T15" fmla="*/ 2 h 10"/>
                        <a:gd name="T16" fmla="*/ 3 w 12"/>
                        <a:gd name="T17" fmla="*/ 3 h 10"/>
                        <a:gd name="T18" fmla="*/ 0 w 12"/>
                        <a:gd name="T19" fmla="*/ 8 h 10"/>
                        <a:gd name="T20" fmla="*/ 1 w 12"/>
                        <a:gd name="T21" fmla="*/ 9 h 10"/>
                        <a:gd name="T22" fmla="*/ 2 w 12"/>
                        <a:gd name="T23" fmla="*/ 9 h 10"/>
                        <a:gd name="T24" fmla="*/ 8 w 12"/>
                        <a:gd name="T25" fmla="*/ 7 h 10"/>
                        <a:gd name="T26" fmla="*/ 9 w 12"/>
                        <a:gd name="T27" fmla="*/ 6 h 10"/>
                        <a:gd name="T28" fmla="*/ 11 w 12"/>
                        <a:gd name="T29" fmla="*/ 0 h 10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12"/>
                        <a:gd name="T46" fmla="*/ 0 h 10"/>
                        <a:gd name="T47" fmla="*/ 12 w 12"/>
                        <a:gd name="T48" fmla="*/ 10 h 10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12" h="10">
                          <a:moveTo>
                            <a:pt x="11" y="0"/>
                          </a:moveTo>
                          <a:lnTo>
                            <a:pt x="10" y="1"/>
                          </a:lnTo>
                          <a:lnTo>
                            <a:pt x="9" y="1"/>
                          </a:lnTo>
                          <a:lnTo>
                            <a:pt x="9" y="0"/>
                          </a:lnTo>
                          <a:lnTo>
                            <a:pt x="8" y="1"/>
                          </a:lnTo>
                          <a:lnTo>
                            <a:pt x="6" y="2"/>
                          </a:lnTo>
                          <a:lnTo>
                            <a:pt x="5" y="2"/>
                          </a:lnTo>
                          <a:lnTo>
                            <a:pt x="4" y="2"/>
                          </a:lnTo>
                          <a:lnTo>
                            <a:pt x="3" y="3"/>
                          </a:lnTo>
                          <a:lnTo>
                            <a:pt x="0" y="8"/>
                          </a:lnTo>
                          <a:lnTo>
                            <a:pt x="1" y="9"/>
                          </a:lnTo>
                          <a:lnTo>
                            <a:pt x="2" y="9"/>
                          </a:lnTo>
                          <a:lnTo>
                            <a:pt x="8" y="7"/>
                          </a:lnTo>
                          <a:lnTo>
                            <a:pt x="9" y="6"/>
                          </a:lnTo>
                          <a:lnTo>
                            <a:pt x="11" y="0"/>
                          </a:lnTo>
                        </a:path>
                      </a:pathLst>
                    </a:custGeom>
                    <a:solidFill>
                      <a:srgbClr val="800000"/>
                    </a:solidFill>
                    <a:ln w="9525" cap="rnd">
                      <a:noFill/>
                      <a:round/>
                      <a:headEnd type="none" w="sm" len="sm"/>
                      <a:tailEnd type="none" w="sm" len="sm"/>
                    </a:ln>
                  </p:spPr>
                  <p:txBody>
                    <a:bodyPr/>
                    <a:lstStyle/>
                    <a:p>
                      <a:endParaRPr lang="ru-RU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51938" name="Freeform 372"/>
                    <p:cNvSpPr>
                      <a:spLocks/>
                    </p:cNvSpPr>
                    <p:nvPr/>
                  </p:nvSpPr>
                  <p:spPr bwMode="auto">
                    <a:xfrm>
                      <a:off x="5639" y="2351"/>
                      <a:ext cx="4" cy="11"/>
                    </a:xfrm>
                    <a:custGeom>
                      <a:avLst/>
                      <a:gdLst>
                        <a:gd name="T0" fmla="*/ 0 w 4"/>
                        <a:gd name="T1" fmla="*/ 0 h 11"/>
                        <a:gd name="T2" fmla="*/ 1 w 4"/>
                        <a:gd name="T3" fmla="*/ 2 h 11"/>
                        <a:gd name="T4" fmla="*/ 2 w 4"/>
                        <a:gd name="T5" fmla="*/ 3 h 11"/>
                        <a:gd name="T6" fmla="*/ 3 w 4"/>
                        <a:gd name="T7" fmla="*/ 5 h 11"/>
                        <a:gd name="T8" fmla="*/ 3 w 4"/>
                        <a:gd name="T9" fmla="*/ 6 h 11"/>
                        <a:gd name="T10" fmla="*/ 3 w 4"/>
                        <a:gd name="T11" fmla="*/ 7 h 11"/>
                        <a:gd name="T12" fmla="*/ 2 w 4"/>
                        <a:gd name="T13" fmla="*/ 8 h 11"/>
                        <a:gd name="T14" fmla="*/ 1 w 4"/>
                        <a:gd name="T15" fmla="*/ 10 h 11"/>
                        <a:gd name="T16" fmla="*/ 0 w 4"/>
                        <a:gd name="T17" fmla="*/ 9 h 11"/>
                        <a:gd name="T18" fmla="*/ 0 w 4"/>
                        <a:gd name="T19" fmla="*/ 0 h 11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4"/>
                        <a:gd name="T31" fmla="*/ 0 h 11"/>
                        <a:gd name="T32" fmla="*/ 4 w 4"/>
                        <a:gd name="T33" fmla="*/ 11 h 11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4" h="11">
                          <a:moveTo>
                            <a:pt x="0" y="0"/>
                          </a:moveTo>
                          <a:lnTo>
                            <a:pt x="1" y="2"/>
                          </a:lnTo>
                          <a:lnTo>
                            <a:pt x="2" y="3"/>
                          </a:lnTo>
                          <a:lnTo>
                            <a:pt x="3" y="5"/>
                          </a:lnTo>
                          <a:lnTo>
                            <a:pt x="3" y="6"/>
                          </a:lnTo>
                          <a:lnTo>
                            <a:pt x="3" y="7"/>
                          </a:lnTo>
                          <a:lnTo>
                            <a:pt x="2" y="8"/>
                          </a:lnTo>
                          <a:lnTo>
                            <a:pt x="1" y="10"/>
                          </a:lnTo>
                          <a:lnTo>
                            <a:pt x="0" y="9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solidFill>
                      <a:srgbClr val="DF3F5F"/>
                    </a:solidFill>
                    <a:ln w="9525" cap="rnd">
                      <a:noFill/>
                      <a:round/>
                      <a:headEnd type="none" w="sm" len="sm"/>
                      <a:tailEnd type="none" w="sm" len="sm"/>
                    </a:ln>
                  </p:spPr>
                  <p:txBody>
                    <a:bodyPr/>
                    <a:lstStyle/>
                    <a:p>
                      <a:endParaRPr lang="ru-RU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</p:grpSp>
            <p:grpSp>
              <p:nvGrpSpPr>
                <p:cNvPr id="51583" name="Group 373"/>
                <p:cNvGrpSpPr>
                  <a:grpSpLocks/>
                </p:cNvGrpSpPr>
                <p:nvPr/>
              </p:nvGrpSpPr>
              <p:grpSpPr bwMode="auto">
                <a:xfrm>
                  <a:off x="5698" y="2376"/>
                  <a:ext cx="39" cy="21"/>
                  <a:chOff x="5698" y="2376"/>
                  <a:chExt cx="39" cy="21"/>
                </a:xfrm>
              </p:grpSpPr>
              <p:sp>
                <p:nvSpPr>
                  <p:cNvPr id="51928" name="Freeform 374"/>
                  <p:cNvSpPr>
                    <a:spLocks/>
                  </p:cNvSpPr>
                  <p:nvPr/>
                </p:nvSpPr>
                <p:spPr bwMode="auto">
                  <a:xfrm>
                    <a:off x="5701" y="2378"/>
                    <a:ext cx="10" cy="12"/>
                  </a:xfrm>
                  <a:custGeom>
                    <a:avLst/>
                    <a:gdLst>
                      <a:gd name="T0" fmla="*/ 9 w 10"/>
                      <a:gd name="T1" fmla="*/ 0 h 12"/>
                      <a:gd name="T2" fmla="*/ 4 w 10"/>
                      <a:gd name="T3" fmla="*/ 0 h 12"/>
                      <a:gd name="T4" fmla="*/ 0 w 10"/>
                      <a:gd name="T5" fmla="*/ 0 h 12"/>
                      <a:gd name="T6" fmla="*/ 0 w 10"/>
                      <a:gd name="T7" fmla="*/ 11 h 12"/>
                      <a:gd name="T8" fmla="*/ 5 w 10"/>
                      <a:gd name="T9" fmla="*/ 11 h 12"/>
                      <a:gd name="T10" fmla="*/ 9 w 10"/>
                      <a:gd name="T11" fmla="*/ 11 h 12"/>
                      <a:gd name="T12" fmla="*/ 9 w 10"/>
                      <a:gd name="T13" fmla="*/ 0 h 1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0"/>
                      <a:gd name="T22" fmla="*/ 0 h 12"/>
                      <a:gd name="T23" fmla="*/ 10 w 10"/>
                      <a:gd name="T24" fmla="*/ 12 h 12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0" h="12">
                        <a:moveTo>
                          <a:pt x="9" y="0"/>
                        </a:move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0" y="11"/>
                        </a:lnTo>
                        <a:lnTo>
                          <a:pt x="5" y="11"/>
                        </a:lnTo>
                        <a:lnTo>
                          <a:pt x="9" y="11"/>
                        </a:lnTo>
                        <a:lnTo>
                          <a:pt x="9" y="0"/>
                        </a:lnTo>
                      </a:path>
                    </a:pathLst>
                  </a:custGeom>
                  <a:solidFill>
                    <a:srgbClr val="DFDFD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929" name="Freeform 375"/>
                  <p:cNvSpPr>
                    <a:spLocks/>
                  </p:cNvSpPr>
                  <p:nvPr/>
                </p:nvSpPr>
                <p:spPr bwMode="auto">
                  <a:xfrm>
                    <a:off x="5698" y="2379"/>
                    <a:ext cx="3" cy="11"/>
                  </a:xfrm>
                  <a:custGeom>
                    <a:avLst/>
                    <a:gdLst>
                      <a:gd name="T0" fmla="*/ 2 w 3"/>
                      <a:gd name="T1" fmla="*/ 0 h 11"/>
                      <a:gd name="T2" fmla="*/ 2 w 3"/>
                      <a:gd name="T3" fmla="*/ 10 h 11"/>
                      <a:gd name="T4" fmla="*/ 0 w 3"/>
                      <a:gd name="T5" fmla="*/ 10 h 11"/>
                      <a:gd name="T6" fmla="*/ 0 w 3"/>
                      <a:gd name="T7" fmla="*/ 0 h 11"/>
                      <a:gd name="T8" fmla="*/ 2 w 3"/>
                      <a:gd name="T9" fmla="*/ 0 h 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"/>
                      <a:gd name="T16" fmla="*/ 0 h 11"/>
                      <a:gd name="T17" fmla="*/ 3 w 3"/>
                      <a:gd name="T18" fmla="*/ 11 h 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" h="11">
                        <a:moveTo>
                          <a:pt x="2" y="0"/>
                        </a:moveTo>
                        <a:lnTo>
                          <a:pt x="2" y="10"/>
                        </a:lnTo>
                        <a:lnTo>
                          <a:pt x="0" y="1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solidFill>
                    <a:srgbClr val="DFDFD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930" name="Freeform 376"/>
                  <p:cNvSpPr>
                    <a:spLocks/>
                  </p:cNvSpPr>
                  <p:nvPr/>
                </p:nvSpPr>
                <p:spPr bwMode="auto">
                  <a:xfrm>
                    <a:off x="5702" y="2391"/>
                    <a:ext cx="9" cy="6"/>
                  </a:xfrm>
                  <a:custGeom>
                    <a:avLst/>
                    <a:gdLst>
                      <a:gd name="T0" fmla="*/ 8 w 9"/>
                      <a:gd name="T1" fmla="*/ 0 h 6"/>
                      <a:gd name="T2" fmla="*/ 4 w 9"/>
                      <a:gd name="T3" fmla="*/ 0 h 6"/>
                      <a:gd name="T4" fmla="*/ 0 w 9"/>
                      <a:gd name="T5" fmla="*/ 0 h 6"/>
                      <a:gd name="T6" fmla="*/ 1 w 9"/>
                      <a:gd name="T7" fmla="*/ 5 h 6"/>
                      <a:gd name="T8" fmla="*/ 2 w 9"/>
                      <a:gd name="T9" fmla="*/ 5 h 6"/>
                      <a:gd name="T10" fmla="*/ 5 w 9"/>
                      <a:gd name="T11" fmla="*/ 5 h 6"/>
                      <a:gd name="T12" fmla="*/ 8 w 9"/>
                      <a:gd name="T13" fmla="*/ 4 h 6"/>
                      <a:gd name="T14" fmla="*/ 8 w 9"/>
                      <a:gd name="T15" fmla="*/ 0 h 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9"/>
                      <a:gd name="T25" fmla="*/ 0 h 6"/>
                      <a:gd name="T26" fmla="*/ 9 w 9"/>
                      <a:gd name="T27" fmla="*/ 6 h 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9" h="6">
                        <a:moveTo>
                          <a:pt x="8" y="0"/>
                        </a:move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1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</a:path>
                    </a:pathLst>
                  </a:custGeom>
                  <a:solidFill>
                    <a:srgbClr val="DFDFD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931" name="Freeform 377"/>
                  <p:cNvSpPr>
                    <a:spLocks/>
                  </p:cNvSpPr>
                  <p:nvPr/>
                </p:nvSpPr>
                <p:spPr bwMode="auto">
                  <a:xfrm>
                    <a:off x="5698" y="2392"/>
                    <a:ext cx="5" cy="5"/>
                  </a:xfrm>
                  <a:custGeom>
                    <a:avLst/>
                    <a:gdLst>
                      <a:gd name="T0" fmla="*/ 3 w 5"/>
                      <a:gd name="T1" fmla="*/ 0 h 5"/>
                      <a:gd name="T2" fmla="*/ 4 w 5"/>
                      <a:gd name="T3" fmla="*/ 4 h 5"/>
                      <a:gd name="T4" fmla="*/ 0 w 5"/>
                      <a:gd name="T5" fmla="*/ 4 h 5"/>
                      <a:gd name="T6" fmla="*/ 0 w 5"/>
                      <a:gd name="T7" fmla="*/ 0 h 5"/>
                      <a:gd name="T8" fmla="*/ 3 w 5"/>
                      <a:gd name="T9" fmla="*/ 0 h 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5"/>
                      <a:gd name="T16" fmla="*/ 0 h 5"/>
                      <a:gd name="T17" fmla="*/ 5 w 5"/>
                      <a:gd name="T18" fmla="*/ 5 h 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5" h="5">
                        <a:moveTo>
                          <a:pt x="3" y="0"/>
                        </a:move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3" y="0"/>
                        </a:lnTo>
                      </a:path>
                    </a:pathLst>
                  </a:custGeom>
                  <a:solidFill>
                    <a:srgbClr val="DFDFD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932" name="Freeform 378"/>
                  <p:cNvSpPr>
                    <a:spLocks/>
                  </p:cNvSpPr>
                  <p:nvPr/>
                </p:nvSpPr>
                <p:spPr bwMode="auto">
                  <a:xfrm>
                    <a:off x="5733" y="2376"/>
                    <a:ext cx="3" cy="11"/>
                  </a:xfrm>
                  <a:custGeom>
                    <a:avLst/>
                    <a:gdLst>
                      <a:gd name="T0" fmla="*/ 1 w 3"/>
                      <a:gd name="T1" fmla="*/ 0 h 11"/>
                      <a:gd name="T2" fmla="*/ 2 w 3"/>
                      <a:gd name="T3" fmla="*/ 10 h 11"/>
                      <a:gd name="T4" fmla="*/ 1 w 3"/>
                      <a:gd name="T5" fmla="*/ 10 h 11"/>
                      <a:gd name="T6" fmla="*/ 0 w 3"/>
                      <a:gd name="T7" fmla="*/ 0 h 11"/>
                      <a:gd name="T8" fmla="*/ 1 w 3"/>
                      <a:gd name="T9" fmla="*/ 0 h 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"/>
                      <a:gd name="T16" fmla="*/ 0 h 11"/>
                      <a:gd name="T17" fmla="*/ 3 w 3"/>
                      <a:gd name="T18" fmla="*/ 11 h 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" h="11">
                        <a:moveTo>
                          <a:pt x="1" y="0"/>
                        </a:moveTo>
                        <a:lnTo>
                          <a:pt x="2" y="10"/>
                        </a:lnTo>
                        <a:lnTo>
                          <a:pt x="1" y="1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</a:path>
                    </a:pathLst>
                  </a:custGeom>
                  <a:solidFill>
                    <a:srgbClr val="DFDFD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933" name="Freeform 379"/>
                  <p:cNvSpPr>
                    <a:spLocks/>
                  </p:cNvSpPr>
                  <p:nvPr/>
                </p:nvSpPr>
                <p:spPr bwMode="auto">
                  <a:xfrm>
                    <a:off x="5734" y="2389"/>
                    <a:ext cx="3" cy="4"/>
                  </a:xfrm>
                  <a:custGeom>
                    <a:avLst/>
                    <a:gdLst>
                      <a:gd name="T0" fmla="*/ 0 w 3"/>
                      <a:gd name="T1" fmla="*/ 0 h 4"/>
                      <a:gd name="T2" fmla="*/ 0 w 3"/>
                      <a:gd name="T3" fmla="*/ 3 h 4"/>
                      <a:gd name="T4" fmla="*/ 2 w 3"/>
                      <a:gd name="T5" fmla="*/ 3 h 4"/>
                      <a:gd name="T6" fmla="*/ 2 w 3"/>
                      <a:gd name="T7" fmla="*/ 0 h 4"/>
                      <a:gd name="T8" fmla="*/ 0 w 3"/>
                      <a:gd name="T9" fmla="*/ 0 h 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"/>
                      <a:gd name="T16" fmla="*/ 0 h 4"/>
                      <a:gd name="T17" fmla="*/ 3 w 3"/>
                      <a:gd name="T18" fmla="*/ 4 h 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" h="4">
                        <a:moveTo>
                          <a:pt x="0" y="0"/>
                        </a:moveTo>
                        <a:lnTo>
                          <a:pt x="0" y="3"/>
                        </a:lnTo>
                        <a:lnTo>
                          <a:pt x="2" y="3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rgbClr val="DFDFD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</p:grpSp>
          </p:grpSp>
        </p:grpSp>
        <p:sp>
          <p:nvSpPr>
            <p:cNvPr id="51219" name="Text Box 132"/>
            <p:cNvSpPr txBox="1">
              <a:spLocks noChangeArrowheads="1"/>
            </p:cNvSpPr>
            <p:nvPr/>
          </p:nvSpPr>
          <p:spPr bwMode="auto">
            <a:xfrm>
              <a:off x="4779612" y="3833997"/>
              <a:ext cx="1359010" cy="16208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0" tIns="0" rIns="0" bIns="0" anchor="ctr">
              <a:spAutoFit/>
            </a:bodyPr>
            <a:lstStyle/>
            <a:p>
              <a:pPr algn="ctr" defTabSz="1058863">
                <a:spcBef>
                  <a:spcPct val="50000"/>
                </a:spcBef>
              </a:pPr>
              <a:r>
                <a:rPr lang="ru-RU" sz="1100" b="1" dirty="0">
                  <a:solidFill>
                    <a:srgbClr val="000000"/>
                  </a:solidFill>
                  <a:latin typeface="Arial" pitchFamily="34" charset="0"/>
                  <a:ea typeface="Arial Unicode MS" pitchFamily="34" charset="-128"/>
                </a:rPr>
                <a:t>Вышний Волочек</a:t>
              </a:r>
            </a:p>
          </p:txBody>
        </p:sp>
        <p:grpSp>
          <p:nvGrpSpPr>
            <p:cNvPr id="800" name="Group 62"/>
            <p:cNvGrpSpPr>
              <a:grpSpLocks/>
            </p:cNvGrpSpPr>
            <p:nvPr/>
          </p:nvGrpSpPr>
          <p:grpSpPr bwMode="auto">
            <a:xfrm>
              <a:off x="4527749" y="3891559"/>
              <a:ext cx="363802" cy="227219"/>
              <a:chOff x="2953" y="3102"/>
              <a:chExt cx="455" cy="296"/>
            </a:xfrm>
          </p:grpSpPr>
          <p:grpSp>
            <p:nvGrpSpPr>
              <p:cNvPr id="801" name="Group 63"/>
              <p:cNvGrpSpPr>
                <a:grpSpLocks/>
              </p:cNvGrpSpPr>
              <p:nvPr/>
            </p:nvGrpSpPr>
            <p:grpSpPr bwMode="auto">
              <a:xfrm>
                <a:off x="3062" y="3238"/>
                <a:ext cx="281" cy="49"/>
                <a:chOff x="2592" y="4464"/>
                <a:chExt cx="2304" cy="1152"/>
              </a:xfrm>
            </p:grpSpPr>
            <p:grpSp>
              <p:nvGrpSpPr>
                <p:cNvPr id="802" name="Group 64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sp>
                <p:nvSpPr>
                  <p:cNvPr id="51783" name="Line 65"/>
                  <p:cNvSpPr>
                    <a:spLocks noChangeShapeType="1"/>
                  </p:cNvSpPr>
                  <p:nvPr/>
                </p:nvSpPr>
                <p:spPr bwMode="auto">
                  <a:xfrm>
                    <a:off x="2877" y="5040"/>
                    <a:ext cx="288" cy="0"/>
                  </a:xfrm>
                  <a:prstGeom prst="line">
                    <a:avLst/>
                  </a:prstGeom>
                  <a:noFill/>
                  <a:ln w="444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803" name="Group 66"/>
                  <p:cNvGrpSpPr>
                    <a:grpSpLocks/>
                  </p:cNvGrpSpPr>
                  <p:nvPr/>
                </p:nvGrpSpPr>
                <p:grpSpPr bwMode="auto">
                  <a:xfrm>
                    <a:off x="2592" y="4464"/>
                    <a:ext cx="864" cy="1152"/>
                    <a:chOff x="2592" y="4464"/>
                    <a:chExt cx="864" cy="1152"/>
                  </a:xfrm>
                </p:grpSpPr>
                <p:grpSp>
                  <p:nvGrpSpPr>
                    <p:cNvPr id="804" name="Group 6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736" y="4752"/>
                      <a:ext cx="576" cy="864"/>
                      <a:chOff x="2736" y="4752"/>
                      <a:chExt cx="432" cy="864"/>
                    </a:xfrm>
                  </p:grpSpPr>
                  <p:sp>
                    <p:nvSpPr>
                      <p:cNvPr id="51787" name="AutoShape 6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736" y="4752"/>
                        <a:ext cx="144" cy="864"/>
                      </a:xfrm>
                      <a:prstGeom prst="flowChartOffpageConnector">
                        <a:avLst/>
                      </a:prstGeom>
                      <a:solidFill>
                        <a:srgbClr val="333333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lIns="130822" tIns="65411" rIns="130822" bIns="65411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  <p:sp>
                    <p:nvSpPr>
                      <p:cNvPr id="51788" name="AutoShape 6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4752"/>
                        <a:ext cx="144" cy="864"/>
                      </a:xfrm>
                      <a:prstGeom prst="flowChartOffpageConnector">
                        <a:avLst/>
                      </a:prstGeom>
                      <a:solidFill>
                        <a:srgbClr val="333333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lIns="130822" tIns="65411" rIns="130822" bIns="65411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</p:grpSp>
                <p:sp>
                  <p:nvSpPr>
                    <p:cNvPr id="51786" name="Rectangle 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4464"/>
                      <a:ext cx="864" cy="432"/>
                    </a:xfrm>
                    <a:prstGeom prst="rect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130822" tIns="65411" rIns="130822" bIns="65411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51781" name="Line 71"/>
                <p:cNvSpPr>
                  <a:spLocks noChangeShapeType="1"/>
                </p:cNvSpPr>
                <p:nvPr/>
              </p:nvSpPr>
              <p:spPr bwMode="auto">
                <a:xfrm>
                  <a:off x="3456" y="4608"/>
                  <a:ext cx="576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782" name="Line 72"/>
                <p:cNvSpPr>
                  <a:spLocks noChangeShapeType="1"/>
                </p:cNvSpPr>
                <p:nvPr/>
              </p:nvSpPr>
              <p:spPr bwMode="auto">
                <a:xfrm>
                  <a:off x="3456" y="4752"/>
                  <a:ext cx="1440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805" name="Group 73"/>
              <p:cNvGrpSpPr>
                <a:grpSpLocks/>
              </p:cNvGrpSpPr>
              <p:nvPr/>
            </p:nvGrpSpPr>
            <p:grpSpPr bwMode="auto">
              <a:xfrm>
                <a:off x="2953" y="3102"/>
                <a:ext cx="455" cy="296"/>
                <a:chOff x="7776" y="1296"/>
                <a:chExt cx="3024" cy="3024"/>
              </a:xfrm>
            </p:grpSpPr>
            <p:grpSp>
              <p:nvGrpSpPr>
                <p:cNvPr id="806" name="Group 74"/>
                <p:cNvGrpSpPr>
                  <a:grpSpLocks/>
                </p:cNvGrpSpPr>
                <p:nvPr/>
              </p:nvGrpSpPr>
              <p:grpSpPr bwMode="auto">
                <a:xfrm>
                  <a:off x="7776" y="1296"/>
                  <a:ext cx="3024" cy="3024"/>
                  <a:chOff x="7776" y="1296"/>
                  <a:chExt cx="3024" cy="3024"/>
                </a:xfrm>
              </p:grpSpPr>
              <p:sp>
                <p:nvSpPr>
                  <p:cNvPr id="51777" name="Freeform 75" descr="Горизонтальный кирпич"/>
                  <p:cNvSpPr>
                    <a:spLocks/>
                  </p:cNvSpPr>
                  <p:nvPr/>
                </p:nvSpPr>
                <p:spPr bwMode="auto">
                  <a:xfrm>
                    <a:off x="9216" y="1296"/>
                    <a:ext cx="576" cy="2448"/>
                  </a:xfrm>
                  <a:custGeom>
                    <a:avLst/>
                    <a:gdLst>
                      <a:gd name="T0" fmla="*/ 0 w 1008"/>
                      <a:gd name="T1" fmla="*/ 2147483647 h 1728"/>
                      <a:gd name="T2" fmla="*/ 1 w 1008"/>
                      <a:gd name="T3" fmla="*/ 2147483647 h 1728"/>
                      <a:gd name="T4" fmla="*/ 1 w 1008"/>
                      <a:gd name="T5" fmla="*/ 2147483647 h 1728"/>
                      <a:gd name="T6" fmla="*/ 1 w 1008"/>
                      <a:gd name="T7" fmla="*/ 0 h 1728"/>
                      <a:gd name="T8" fmla="*/ 1 w 1008"/>
                      <a:gd name="T9" fmla="*/ 0 h 1728"/>
                      <a:gd name="T10" fmla="*/ 1 w 1008"/>
                      <a:gd name="T11" fmla="*/ 2147483647 h 1728"/>
                      <a:gd name="T12" fmla="*/ 1 w 1008"/>
                      <a:gd name="T13" fmla="*/ 2147483647 h 1728"/>
                      <a:gd name="T14" fmla="*/ 1 w 1008"/>
                      <a:gd name="T15" fmla="*/ 2147483647 h 1728"/>
                      <a:gd name="T16" fmla="*/ 0 w 1008"/>
                      <a:gd name="T17" fmla="*/ 2147483647 h 172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008"/>
                      <a:gd name="T28" fmla="*/ 0 h 1728"/>
                      <a:gd name="T29" fmla="*/ 1008 w 1008"/>
                      <a:gd name="T30" fmla="*/ 1728 h 172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008" h="1728">
                        <a:moveTo>
                          <a:pt x="0" y="1728"/>
                        </a:moveTo>
                        <a:lnTo>
                          <a:pt x="288" y="144"/>
                        </a:lnTo>
                        <a:lnTo>
                          <a:pt x="144" y="144"/>
                        </a:lnTo>
                        <a:lnTo>
                          <a:pt x="144" y="0"/>
                        </a:lnTo>
                        <a:lnTo>
                          <a:pt x="864" y="0"/>
                        </a:lnTo>
                        <a:lnTo>
                          <a:pt x="864" y="144"/>
                        </a:lnTo>
                        <a:lnTo>
                          <a:pt x="720" y="144"/>
                        </a:lnTo>
                        <a:lnTo>
                          <a:pt x="1008" y="1728"/>
                        </a:lnTo>
                        <a:lnTo>
                          <a:pt x="0" y="1728"/>
                        </a:lnTo>
                        <a:close/>
                      </a:path>
                    </a:pathLst>
                  </a:custGeom>
                  <a:pattFill prst="horzBrick">
                    <a:fgClr>
                      <a:srgbClr val="996633"/>
                    </a:fgClr>
                    <a:bgClr>
                      <a:srgbClr val="FF9900"/>
                    </a:bgClr>
                  </a:patt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778" name="Freeform 76" descr="Горизонтальный кирпич"/>
                  <p:cNvSpPr>
                    <a:spLocks/>
                  </p:cNvSpPr>
                  <p:nvPr/>
                </p:nvSpPr>
                <p:spPr bwMode="auto">
                  <a:xfrm>
                    <a:off x="9936" y="1920"/>
                    <a:ext cx="576" cy="1824"/>
                  </a:xfrm>
                  <a:custGeom>
                    <a:avLst/>
                    <a:gdLst>
                      <a:gd name="T0" fmla="*/ 0 w 1008"/>
                      <a:gd name="T1" fmla="*/ 2147483647 h 1728"/>
                      <a:gd name="T2" fmla="*/ 1 w 1008"/>
                      <a:gd name="T3" fmla="*/ 2147483647 h 1728"/>
                      <a:gd name="T4" fmla="*/ 1 w 1008"/>
                      <a:gd name="T5" fmla="*/ 2147483647 h 1728"/>
                      <a:gd name="T6" fmla="*/ 1 w 1008"/>
                      <a:gd name="T7" fmla="*/ 0 h 1728"/>
                      <a:gd name="T8" fmla="*/ 1 w 1008"/>
                      <a:gd name="T9" fmla="*/ 0 h 1728"/>
                      <a:gd name="T10" fmla="*/ 1 w 1008"/>
                      <a:gd name="T11" fmla="*/ 2147483647 h 1728"/>
                      <a:gd name="T12" fmla="*/ 1 w 1008"/>
                      <a:gd name="T13" fmla="*/ 2147483647 h 1728"/>
                      <a:gd name="T14" fmla="*/ 1 w 1008"/>
                      <a:gd name="T15" fmla="*/ 2147483647 h 1728"/>
                      <a:gd name="T16" fmla="*/ 0 w 1008"/>
                      <a:gd name="T17" fmla="*/ 2147483647 h 172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008"/>
                      <a:gd name="T28" fmla="*/ 0 h 1728"/>
                      <a:gd name="T29" fmla="*/ 1008 w 1008"/>
                      <a:gd name="T30" fmla="*/ 1728 h 172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008" h="1728">
                        <a:moveTo>
                          <a:pt x="0" y="1728"/>
                        </a:moveTo>
                        <a:lnTo>
                          <a:pt x="288" y="144"/>
                        </a:lnTo>
                        <a:lnTo>
                          <a:pt x="144" y="144"/>
                        </a:lnTo>
                        <a:lnTo>
                          <a:pt x="144" y="0"/>
                        </a:lnTo>
                        <a:lnTo>
                          <a:pt x="864" y="0"/>
                        </a:lnTo>
                        <a:lnTo>
                          <a:pt x="864" y="144"/>
                        </a:lnTo>
                        <a:lnTo>
                          <a:pt x="720" y="144"/>
                        </a:lnTo>
                        <a:lnTo>
                          <a:pt x="1008" y="1728"/>
                        </a:lnTo>
                        <a:lnTo>
                          <a:pt x="0" y="1728"/>
                        </a:lnTo>
                        <a:close/>
                      </a:path>
                    </a:pathLst>
                  </a:custGeom>
                  <a:pattFill prst="horzBrick">
                    <a:fgClr>
                      <a:srgbClr val="996633"/>
                    </a:fgClr>
                    <a:bgClr>
                      <a:srgbClr val="FF9900"/>
                    </a:bgClr>
                  </a:patt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779" name="Freeform 77" descr="Горизонтальный кирпич"/>
                  <p:cNvSpPr>
                    <a:spLocks/>
                  </p:cNvSpPr>
                  <p:nvPr/>
                </p:nvSpPr>
                <p:spPr bwMode="auto">
                  <a:xfrm>
                    <a:off x="7776" y="3168"/>
                    <a:ext cx="3024" cy="1152"/>
                  </a:xfrm>
                  <a:custGeom>
                    <a:avLst/>
                    <a:gdLst>
                      <a:gd name="T0" fmla="*/ 0 w 3024"/>
                      <a:gd name="T1" fmla="*/ 2147483647 h 720"/>
                      <a:gd name="T2" fmla="*/ 0 w 3024"/>
                      <a:gd name="T3" fmla="*/ 0 h 720"/>
                      <a:gd name="T4" fmla="*/ 1296 w 3024"/>
                      <a:gd name="T5" fmla="*/ 0 h 720"/>
                      <a:gd name="T6" fmla="*/ 1296 w 3024"/>
                      <a:gd name="T7" fmla="*/ 2147483647 h 720"/>
                      <a:gd name="T8" fmla="*/ 3024 w 3024"/>
                      <a:gd name="T9" fmla="*/ 2147483647 h 720"/>
                      <a:gd name="T10" fmla="*/ 3024 w 3024"/>
                      <a:gd name="T11" fmla="*/ 2147483647 h 720"/>
                      <a:gd name="T12" fmla="*/ 0 w 3024"/>
                      <a:gd name="T13" fmla="*/ 2147483647 h 72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3024"/>
                      <a:gd name="T22" fmla="*/ 0 h 720"/>
                      <a:gd name="T23" fmla="*/ 3024 w 3024"/>
                      <a:gd name="T24" fmla="*/ 720 h 720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3024" h="720">
                        <a:moveTo>
                          <a:pt x="0" y="720"/>
                        </a:moveTo>
                        <a:lnTo>
                          <a:pt x="0" y="0"/>
                        </a:lnTo>
                        <a:lnTo>
                          <a:pt x="1296" y="0"/>
                        </a:lnTo>
                        <a:lnTo>
                          <a:pt x="1296" y="288"/>
                        </a:lnTo>
                        <a:lnTo>
                          <a:pt x="3024" y="288"/>
                        </a:lnTo>
                        <a:lnTo>
                          <a:pt x="3024" y="720"/>
                        </a:lnTo>
                        <a:lnTo>
                          <a:pt x="0" y="720"/>
                        </a:lnTo>
                        <a:close/>
                      </a:path>
                    </a:pathLst>
                  </a:custGeom>
                  <a:pattFill prst="horzBrick">
                    <a:fgClr>
                      <a:srgbClr val="996633"/>
                    </a:fgClr>
                    <a:bgClr>
                      <a:srgbClr val="FF9900"/>
                    </a:bgClr>
                  </a:patt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</p:grpSp>
            <p:grpSp>
              <p:nvGrpSpPr>
                <p:cNvPr id="807" name="Group 78"/>
                <p:cNvGrpSpPr>
                  <a:grpSpLocks/>
                </p:cNvGrpSpPr>
                <p:nvPr/>
              </p:nvGrpSpPr>
              <p:grpSpPr bwMode="auto">
                <a:xfrm>
                  <a:off x="7920" y="3312"/>
                  <a:ext cx="576" cy="576"/>
                  <a:chOff x="5904" y="3744"/>
                  <a:chExt cx="720" cy="621"/>
                </a:xfrm>
              </p:grpSpPr>
              <p:sp>
                <p:nvSpPr>
                  <p:cNvPr id="51771" name="Rectangle 79"/>
                  <p:cNvSpPr>
                    <a:spLocks noChangeArrowheads="1"/>
                  </p:cNvSpPr>
                  <p:nvPr/>
                </p:nvSpPr>
                <p:spPr bwMode="auto">
                  <a:xfrm>
                    <a:off x="5904" y="3744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30822" tIns="65411" rIns="130822" bIns="65411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51772" name="Rectangle 80"/>
                  <p:cNvSpPr>
                    <a:spLocks noChangeArrowheads="1"/>
                  </p:cNvSpPr>
                  <p:nvPr/>
                </p:nvSpPr>
                <p:spPr bwMode="auto">
                  <a:xfrm>
                    <a:off x="6192" y="3744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30822" tIns="65411" rIns="130822" bIns="65411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51773" name="Rectangle 81"/>
                  <p:cNvSpPr>
                    <a:spLocks noChangeArrowheads="1"/>
                  </p:cNvSpPr>
                  <p:nvPr/>
                </p:nvSpPr>
                <p:spPr bwMode="auto">
                  <a:xfrm flipV="1">
                    <a:off x="6480" y="3744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rot="10800000" lIns="130822" tIns="65411" rIns="130822" bIns="65411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51774" name="Rectangle 82"/>
                  <p:cNvSpPr>
                    <a:spLocks noChangeArrowheads="1"/>
                  </p:cNvSpPr>
                  <p:nvPr/>
                </p:nvSpPr>
                <p:spPr bwMode="auto">
                  <a:xfrm>
                    <a:off x="6192" y="3998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30822" tIns="65411" rIns="130822" bIns="65411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51775" name="Rectangle 83"/>
                  <p:cNvSpPr>
                    <a:spLocks noChangeArrowheads="1"/>
                  </p:cNvSpPr>
                  <p:nvPr/>
                </p:nvSpPr>
                <p:spPr bwMode="auto">
                  <a:xfrm>
                    <a:off x="5922" y="4221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30822" tIns="65411" rIns="130822" bIns="65411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51776" name="Rectangle 84"/>
                  <p:cNvSpPr>
                    <a:spLocks noChangeArrowheads="1"/>
                  </p:cNvSpPr>
                  <p:nvPr/>
                </p:nvSpPr>
                <p:spPr bwMode="auto">
                  <a:xfrm>
                    <a:off x="5922" y="3998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30822" tIns="65411" rIns="130822" bIns="65411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808" name="Group 269"/>
            <p:cNvGrpSpPr>
              <a:grpSpLocks/>
            </p:cNvGrpSpPr>
            <p:nvPr/>
          </p:nvGrpSpPr>
          <p:grpSpPr bwMode="auto">
            <a:xfrm flipH="1">
              <a:off x="4903795" y="4049097"/>
              <a:ext cx="437262" cy="154509"/>
              <a:chOff x="5518" y="2316"/>
              <a:chExt cx="223" cy="123"/>
            </a:xfrm>
          </p:grpSpPr>
          <p:grpSp>
            <p:nvGrpSpPr>
              <p:cNvPr id="809" name="Group 270"/>
              <p:cNvGrpSpPr>
                <a:grpSpLocks/>
              </p:cNvGrpSpPr>
              <p:nvPr/>
            </p:nvGrpSpPr>
            <p:grpSpPr bwMode="auto">
              <a:xfrm>
                <a:off x="5537" y="2377"/>
                <a:ext cx="187" cy="62"/>
                <a:chOff x="5537" y="2377"/>
                <a:chExt cx="187" cy="62"/>
              </a:xfrm>
            </p:grpSpPr>
            <p:sp>
              <p:nvSpPr>
                <p:cNvPr id="51709" name="Freeform 271"/>
                <p:cNvSpPr>
                  <a:spLocks/>
                </p:cNvSpPr>
                <p:nvPr/>
              </p:nvSpPr>
              <p:spPr bwMode="auto">
                <a:xfrm>
                  <a:off x="5537" y="2379"/>
                  <a:ext cx="152" cy="39"/>
                </a:xfrm>
                <a:custGeom>
                  <a:avLst/>
                  <a:gdLst>
                    <a:gd name="T0" fmla="*/ 150 w 152"/>
                    <a:gd name="T1" fmla="*/ 3 h 39"/>
                    <a:gd name="T2" fmla="*/ 1 w 152"/>
                    <a:gd name="T3" fmla="*/ 0 h 39"/>
                    <a:gd name="T4" fmla="*/ 0 w 152"/>
                    <a:gd name="T5" fmla="*/ 30 h 39"/>
                    <a:gd name="T6" fmla="*/ 151 w 152"/>
                    <a:gd name="T7" fmla="*/ 38 h 39"/>
                    <a:gd name="T8" fmla="*/ 150 w 152"/>
                    <a:gd name="T9" fmla="*/ 3 h 3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2"/>
                    <a:gd name="T16" fmla="*/ 0 h 39"/>
                    <a:gd name="T17" fmla="*/ 152 w 152"/>
                    <a:gd name="T18" fmla="*/ 39 h 3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2" h="39">
                      <a:moveTo>
                        <a:pt x="150" y="3"/>
                      </a:moveTo>
                      <a:lnTo>
                        <a:pt x="1" y="0"/>
                      </a:lnTo>
                      <a:lnTo>
                        <a:pt x="0" y="30"/>
                      </a:lnTo>
                      <a:lnTo>
                        <a:pt x="151" y="38"/>
                      </a:lnTo>
                      <a:lnTo>
                        <a:pt x="150" y="3"/>
                      </a:lnTo>
                    </a:path>
                  </a:pathLst>
                </a:custGeom>
                <a:solidFill>
                  <a:srgbClr val="000000"/>
                </a:solidFill>
                <a:ln w="9525" cap="rnd">
                  <a:noFill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810" name="Group 272"/>
                <p:cNvGrpSpPr>
                  <a:grpSpLocks/>
                </p:cNvGrpSpPr>
                <p:nvPr/>
              </p:nvGrpSpPr>
              <p:grpSpPr bwMode="auto">
                <a:xfrm>
                  <a:off x="5571" y="2377"/>
                  <a:ext cx="153" cy="54"/>
                  <a:chOff x="5571" y="2377"/>
                  <a:chExt cx="153" cy="54"/>
                </a:xfrm>
              </p:grpSpPr>
              <p:grpSp>
                <p:nvGrpSpPr>
                  <p:cNvPr id="813" name="Group 273"/>
                  <p:cNvGrpSpPr>
                    <a:grpSpLocks/>
                  </p:cNvGrpSpPr>
                  <p:nvPr/>
                </p:nvGrpSpPr>
                <p:grpSpPr bwMode="auto">
                  <a:xfrm>
                    <a:off x="5571" y="2377"/>
                    <a:ext cx="32" cy="48"/>
                    <a:chOff x="5571" y="2377"/>
                    <a:chExt cx="32" cy="48"/>
                  </a:xfrm>
                </p:grpSpPr>
                <p:sp>
                  <p:nvSpPr>
                    <p:cNvPr id="51764" name="Oval 274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578" y="2377"/>
                      <a:ext cx="25" cy="47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  <p:sp>
                  <p:nvSpPr>
                    <p:cNvPr id="51765" name="Oval 275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571" y="2377"/>
                      <a:ext cx="25" cy="48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  <p:sp>
                  <p:nvSpPr>
                    <p:cNvPr id="51766" name="Rectangle 276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584" y="2422"/>
                      <a:ext cx="7" cy="3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</p:grpSp>
              <p:grpSp>
                <p:nvGrpSpPr>
                  <p:cNvPr id="814" name="Group 277"/>
                  <p:cNvGrpSpPr>
                    <a:grpSpLocks/>
                  </p:cNvGrpSpPr>
                  <p:nvPr/>
                </p:nvGrpSpPr>
                <p:grpSpPr bwMode="auto">
                  <a:xfrm>
                    <a:off x="5690" y="2384"/>
                    <a:ext cx="34" cy="47"/>
                    <a:chOff x="5690" y="2384"/>
                    <a:chExt cx="34" cy="47"/>
                  </a:xfrm>
                </p:grpSpPr>
                <p:sp>
                  <p:nvSpPr>
                    <p:cNvPr id="51761" name="Oval 278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698" y="2384"/>
                      <a:ext cx="26" cy="46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  <p:sp>
                  <p:nvSpPr>
                    <p:cNvPr id="51762" name="Oval 279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690" y="2385"/>
                      <a:ext cx="26" cy="46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  <p:sp>
                  <p:nvSpPr>
                    <p:cNvPr id="51763" name="Rectangle 280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704" y="2428"/>
                      <a:ext cx="8" cy="2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</p:grpSp>
            </p:grpSp>
            <p:grpSp>
              <p:nvGrpSpPr>
                <p:cNvPr id="815" name="Group 281"/>
                <p:cNvGrpSpPr>
                  <a:grpSpLocks/>
                </p:cNvGrpSpPr>
                <p:nvPr/>
              </p:nvGrpSpPr>
              <p:grpSpPr bwMode="auto">
                <a:xfrm>
                  <a:off x="5539" y="2387"/>
                  <a:ext cx="153" cy="52"/>
                  <a:chOff x="5539" y="2387"/>
                  <a:chExt cx="153" cy="52"/>
                </a:xfrm>
              </p:grpSpPr>
              <p:grpSp>
                <p:nvGrpSpPr>
                  <p:cNvPr id="816" name="Group 282"/>
                  <p:cNvGrpSpPr>
                    <a:grpSpLocks/>
                  </p:cNvGrpSpPr>
                  <p:nvPr/>
                </p:nvGrpSpPr>
                <p:grpSpPr bwMode="auto">
                  <a:xfrm>
                    <a:off x="5657" y="2391"/>
                    <a:ext cx="35" cy="48"/>
                    <a:chOff x="5657" y="2391"/>
                    <a:chExt cx="35" cy="48"/>
                  </a:xfrm>
                </p:grpSpPr>
                <p:grpSp>
                  <p:nvGrpSpPr>
                    <p:cNvPr id="817" name="Group 28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657" y="2391"/>
                      <a:ext cx="35" cy="48"/>
                      <a:chOff x="5657" y="2391"/>
                      <a:chExt cx="35" cy="48"/>
                    </a:xfrm>
                  </p:grpSpPr>
                  <p:sp>
                    <p:nvSpPr>
                      <p:cNvPr id="51756" name="Oval 284"/>
                      <p:cNvSpPr>
                        <a:spLocks noChangeArrowheads="1"/>
                      </p:cNvSpPr>
                      <p:nvPr/>
                    </p:nvSpPr>
                    <p:spPr bwMode="auto">
                      <a:xfrm flipH="1">
                        <a:off x="5665" y="2391"/>
                        <a:ext cx="27" cy="47"/>
                      </a:xfrm>
                      <a:prstGeom prst="ellipse">
                        <a:avLst/>
                      </a:prstGeom>
                      <a:solidFill>
                        <a:srgbClr val="000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  <p:sp>
                    <p:nvSpPr>
                      <p:cNvPr id="51757" name="Oval 285"/>
                      <p:cNvSpPr>
                        <a:spLocks noChangeArrowheads="1"/>
                      </p:cNvSpPr>
                      <p:nvPr/>
                    </p:nvSpPr>
                    <p:spPr bwMode="auto">
                      <a:xfrm flipH="1">
                        <a:off x="5657" y="2392"/>
                        <a:ext cx="27" cy="47"/>
                      </a:xfrm>
                      <a:prstGeom prst="ellipse">
                        <a:avLst/>
                      </a:prstGeom>
                      <a:solidFill>
                        <a:srgbClr val="000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  <p:sp>
                    <p:nvSpPr>
                      <p:cNvPr id="51758" name="Rectangle 286"/>
                      <p:cNvSpPr>
                        <a:spLocks noChangeArrowheads="1"/>
                      </p:cNvSpPr>
                      <p:nvPr/>
                    </p:nvSpPr>
                    <p:spPr bwMode="auto">
                      <a:xfrm flipH="1">
                        <a:off x="5671" y="2436"/>
                        <a:ext cx="8" cy="2"/>
                      </a:xfrm>
                      <a:prstGeom prst="rect">
                        <a:avLst/>
                      </a:prstGeom>
                      <a:solidFill>
                        <a:srgbClr val="000000"/>
                      </a:solidFill>
                      <a:ln w="9525">
                        <a:noFill/>
                        <a:miter lim="800000"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</p:grpSp>
                <p:grpSp>
                  <p:nvGrpSpPr>
                    <p:cNvPr id="818" name="Group 28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663" y="2400"/>
                      <a:ext cx="16" cy="30"/>
                      <a:chOff x="5663" y="2400"/>
                      <a:chExt cx="16" cy="30"/>
                    </a:xfrm>
                  </p:grpSpPr>
                  <p:grpSp>
                    <p:nvGrpSpPr>
                      <p:cNvPr id="819" name="Group 288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666" y="2403"/>
                        <a:ext cx="9" cy="23"/>
                        <a:chOff x="5666" y="2403"/>
                        <a:chExt cx="9" cy="23"/>
                      </a:xfrm>
                    </p:grpSpPr>
                    <p:grpSp>
                      <p:nvGrpSpPr>
                        <p:cNvPr id="820" name="Group 289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666" y="2403"/>
                          <a:ext cx="9" cy="23"/>
                          <a:chOff x="5666" y="2403"/>
                          <a:chExt cx="9" cy="23"/>
                        </a:xfrm>
                      </p:grpSpPr>
                      <p:grpSp>
                        <p:nvGrpSpPr>
                          <p:cNvPr id="821" name="Group 290"/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5666" y="2403"/>
                            <a:ext cx="9" cy="23"/>
                            <a:chOff x="5666" y="2403"/>
                            <a:chExt cx="9" cy="23"/>
                          </a:xfrm>
                        </p:grpSpPr>
                        <p:sp>
                          <p:nvSpPr>
                            <p:cNvPr id="51754" name="Oval 291"/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 flipH="1">
                              <a:off x="5666" y="2403"/>
                              <a:ext cx="9" cy="23"/>
                            </a:xfrm>
                            <a:prstGeom prst="ellipse">
                              <a:avLst/>
                            </a:prstGeom>
                            <a:solidFill>
                              <a:srgbClr val="000000"/>
                            </a:solidFill>
                            <a:ln w="12700">
                              <a:solidFill>
                                <a:srgbClr val="FFFFFF"/>
                              </a:solidFill>
                              <a:round/>
                              <a:headEnd/>
                              <a:tailEnd/>
                            </a:ln>
                          </p:spPr>
                          <p:txBody>
                            <a:bodyPr wrap="none" lIns="110464" tIns="55233" rIns="110464" bIns="55233" anchor="ctr"/>
                            <a:lstStyle/>
                            <a:p>
                              <a:endParaRPr lang="en-US">
                                <a:solidFill>
                                  <a:srgbClr val="000000"/>
                                </a:solidFill>
                                <a:latin typeface="Arial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51755" name="Oval 292"/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 flipH="1">
                              <a:off x="5667" y="2404"/>
                              <a:ext cx="7" cy="20"/>
                            </a:xfrm>
                            <a:prstGeom prst="ellipse">
                              <a:avLst/>
                            </a:prstGeom>
                            <a:solidFill>
                              <a:srgbClr val="FFFFFF"/>
                            </a:solidFill>
                            <a:ln w="1270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</p:spPr>
                          <p:txBody>
                            <a:bodyPr wrap="none" lIns="110464" tIns="55233" rIns="110464" bIns="55233" anchor="ctr"/>
                            <a:lstStyle/>
                            <a:p>
                              <a:endParaRPr lang="en-US">
                                <a:solidFill>
                                  <a:srgbClr val="000000"/>
                                </a:solidFill>
                                <a:latin typeface="Arial" pitchFamily="34" charset="0"/>
                              </a:endParaRPr>
                            </a:p>
                          </p:txBody>
                        </p:sp>
                      </p:grpSp>
                      <p:sp>
                        <p:nvSpPr>
                          <p:cNvPr id="51753" name="Oval 293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flipH="1">
                            <a:off x="5669" y="2408"/>
                            <a:ext cx="3" cy="13"/>
                          </a:xfrm>
                          <a:prstGeom prst="ellipse">
                            <a:avLst/>
                          </a:prstGeom>
                          <a:solidFill>
                            <a:srgbClr val="FFFFFF"/>
                          </a:solidFill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wrap="none" lIns="110464" tIns="55233" rIns="110464" bIns="55233" anchor="ctr"/>
                          <a:lstStyle/>
                          <a:p>
                            <a:endParaRPr lang="en-US">
                              <a:solidFill>
                                <a:srgbClr val="000000"/>
                              </a:solidFill>
                              <a:latin typeface="Arial" pitchFamily="34" charset="0"/>
                            </a:endParaRPr>
                          </a:p>
                        </p:txBody>
                      </p:sp>
                    </p:grpSp>
                    <p:sp>
                      <p:nvSpPr>
                        <p:cNvPr id="51751" name="Oval 294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5669" y="2413"/>
                          <a:ext cx="2" cy="4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wrap="none" lIns="110464" tIns="55233" rIns="110464" bIns="55233" anchor="ctr"/>
                        <a:lstStyle/>
                        <a:p>
                          <a:endParaRPr lang="en-US">
                            <a:solidFill>
                              <a:srgbClr val="000000"/>
                            </a:solidFill>
                            <a:latin typeface="Arial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822" name="Group 295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663" y="2400"/>
                        <a:ext cx="16" cy="30"/>
                        <a:chOff x="5663" y="2400"/>
                        <a:chExt cx="16" cy="30"/>
                      </a:xfrm>
                    </p:grpSpPr>
                    <p:grpSp>
                      <p:nvGrpSpPr>
                        <p:cNvPr id="823" name="Group 296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663" y="2400"/>
                          <a:ext cx="16" cy="11"/>
                          <a:chOff x="5663" y="2400"/>
                          <a:chExt cx="16" cy="11"/>
                        </a:xfrm>
                      </p:grpSpPr>
                      <p:sp>
                        <p:nvSpPr>
                          <p:cNvPr id="51746" name="Freeform 297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76" y="2407"/>
                            <a:ext cx="3" cy="4"/>
                          </a:xfrm>
                          <a:custGeom>
                            <a:avLst/>
                            <a:gdLst>
                              <a:gd name="T0" fmla="*/ 1 w 3"/>
                              <a:gd name="T1" fmla="*/ 3 h 4"/>
                              <a:gd name="T2" fmla="*/ 2 w 3"/>
                              <a:gd name="T3" fmla="*/ 2 h 4"/>
                              <a:gd name="T4" fmla="*/ 1 w 3"/>
                              <a:gd name="T5" fmla="*/ 0 h 4"/>
                              <a:gd name="T6" fmla="*/ 0 w 3"/>
                              <a:gd name="T7" fmla="*/ 1 h 4"/>
                              <a:gd name="T8" fmla="*/ 1 w 3"/>
                              <a:gd name="T9" fmla="*/ 3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1" y="3"/>
                                </a:moveTo>
                                <a:lnTo>
                                  <a:pt x="2" y="2"/>
                                </a:lnTo>
                                <a:lnTo>
                                  <a:pt x="1" y="0"/>
                                </a:lnTo>
                                <a:lnTo>
                                  <a:pt x="0" y="1"/>
                                </a:lnTo>
                                <a:lnTo>
                                  <a:pt x="1" y="3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747" name="Freeform 29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72" y="2400"/>
                            <a:ext cx="3" cy="4"/>
                          </a:xfrm>
                          <a:custGeom>
                            <a:avLst/>
                            <a:gdLst>
                              <a:gd name="T0" fmla="*/ 2 w 3"/>
                              <a:gd name="T1" fmla="*/ 3 h 4"/>
                              <a:gd name="T2" fmla="*/ 2 w 3"/>
                              <a:gd name="T3" fmla="*/ 1 h 4"/>
                              <a:gd name="T4" fmla="*/ 1 w 3"/>
                              <a:gd name="T5" fmla="*/ 0 h 4"/>
                              <a:gd name="T6" fmla="*/ 0 w 3"/>
                              <a:gd name="T7" fmla="*/ 2 h 4"/>
                              <a:gd name="T8" fmla="*/ 2 w 3"/>
                              <a:gd name="T9" fmla="*/ 3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2" y="3"/>
                                </a:moveTo>
                                <a:lnTo>
                                  <a:pt x="2" y="1"/>
                                </a:lnTo>
                                <a:lnTo>
                                  <a:pt x="1" y="0"/>
                                </a:lnTo>
                                <a:lnTo>
                                  <a:pt x="0" y="2"/>
                                </a:lnTo>
                                <a:lnTo>
                                  <a:pt x="2" y="3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748" name="Freeform 299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67" y="2400"/>
                            <a:ext cx="3" cy="4"/>
                          </a:xfrm>
                          <a:custGeom>
                            <a:avLst/>
                            <a:gdLst>
                              <a:gd name="T0" fmla="*/ 2 w 3"/>
                              <a:gd name="T1" fmla="*/ 2 h 4"/>
                              <a:gd name="T2" fmla="*/ 1 w 3"/>
                              <a:gd name="T3" fmla="*/ 0 h 4"/>
                              <a:gd name="T4" fmla="*/ 0 w 3"/>
                              <a:gd name="T5" fmla="*/ 1 h 4"/>
                              <a:gd name="T6" fmla="*/ 1 w 3"/>
                              <a:gd name="T7" fmla="*/ 3 h 4"/>
                              <a:gd name="T8" fmla="*/ 2 w 3"/>
                              <a:gd name="T9" fmla="*/ 2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2" y="2"/>
                                </a:moveTo>
                                <a:lnTo>
                                  <a:pt x="1" y="0"/>
                                </a:lnTo>
                                <a:lnTo>
                                  <a:pt x="0" y="1"/>
                                </a:lnTo>
                                <a:lnTo>
                                  <a:pt x="1" y="3"/>
                                </a:lnTo>
                                <a:lnTo>
                                  <a:pt x="2" y="2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749" name="Freeform 300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63" y="2408"/>
                            <a:ext cx="3" cy="3"/>
                          </a:xfrm>
                          <a:custGeom>
                            <a:avLst/>
                            <a:gdLst>
                              <a:gd name="T0" fmla="*/ 2 w 3"/>
                              <a:gd name="T1" fmla="*/ 0 h 3"/>
                              <a:gd name="T2" fmla="*/ 1 w 3"/>
                              <a:gd name="T3" fmla="*/ 0 h 3"/>
                              <a:gd name="T4" fmla="*/ 0 w 3"/>
                              <a:gd name="T5" fmla="*/ 2 h 3"/>
                              <a:gd name="T6" fmla="*/ 1 w 3"/>
                              <a:gd name="T7" fmla="*/ 2 h 3"/>
                              <a:gd name="T8" fmla="*/ 2 w 3"/>
                              <a:gd name="T9" fmla="*/ 0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3"/>
                              <a:gd name="T17" fmla="*/ 3 w 3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3">
                                <a:moveTo>
                                  <a:pt x="2" y="0"/>
                                </a:moveTo>
                                <a:lnTo>
                                  <a:pt x="1" y="0"/>
                                </a:lnTo>
                                <a:lnTo>
                                  <a:pt x="0" y="2"/>
                                </a:lnTo>
                                <a:lnTo>
                                  <a:pt x="1" y="2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</p:grpSp>
                    <p:grpSp>
                      <p:nvGrpSpPr>
                        <p:cNvPr id="824" name="Group 301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663" y="2418"/>
                          <a:ext cx="16" cy="12"/>
                          <a:chOff x="5663" y="2418"/>
                          <a:chExt cx="16" cy="12"/>
                        </a:xfrm>
                      </p:grpSpPr>
                      <p:sp>
                        <p:nvSpPr>
                          <p:cNvPr id="51742" name="Freeform 302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76" y="2419"/>
                            <a:ext cx="3" cy="4"/>
                          </a:xfrm>
                          <a:custGeom>
                            <a:avLst/>
                            <a:gdLst>
                              <a:gd name="T0" fmla="*/ 1 w 3"/>
                              <a:gd name="T1" fmla="*/ 0 h 4"/>
                              <a:gd name="T2" fmla="*/ 2 w 3"/>
                              <a:gd name="T3" fmla="*/ 1 h 4"/>
                              <a:gd name="T4" fmla="*/ 1 w 3"/>
                              <a:gd name="T5" fmla="*/ 3 h 4"/>
                              <a:gd name="T6" fmla="*/ 0 w 3"/>
                              <a:gd name="T7" fmla="*/ 2 h 4"/>
                              <a:gd name="T8" fmla="*/ 1 w 3"/>
                              <a:gd name="T9" fmla="*/ 0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1" y="0"/>
                                </a:moveTo>
                                <a:lnTo>
                                  <a:pt x="2" y="1"/>
                                </a:lnTo>
                                <a:lnTo>
                                  <a:pt x="1" y="3"/>
                                </a:lnTo>
                                <a:lnTo>
                                  <a:pt x="0" y="2"/>
                                </a:lnTo>
                                <a:lnTo>
                                  <a:pt x="1" y="0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743" name="Freeform 303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72" y="2426"/>
                            <a:ext cx="3" cy="4"/>
                          </a:xfrm>
                          <a:custGeom>
                            <a:avLst/>
                            <a:gdLst>
                              <a:gd name="T0" fmla="*/ 1 w 3"/>
                              <a:gd name="T1" fmla="*/ 0 h 4"/>
                              <a:gd name="T2" fmla="*/ 2 w 3"/>
                              <a:gd name="T3" fmla="*/ 2 h 4"/>
                              <a:gd name="T4" fmla="*/ 0 w 3"/>
                              <a:gd name="T5" fmla="*/ 3 h 4"/>
                              <a:gd name="T6" fmla="*/ 0 w 3"/>
                              <a:gd name="T7" fmla="*/ 1 h 4"/>
                              <a:gd name="T8" fmla="*/ 1 w 3"/>
                              <a:gd name="T9" fmla="*/ 0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1" y="0"/>
                                </a:moveTo>
                                <a:lnTo>
                                  <a:pt x="2" y="2"/>
                                </a:lnTo>
                                <a:lnTo>
                                  <a:pt x="0" y="3"/>
                                </a:lnTo>
                                <a:lnTo>
                                  <a:pt x="0" y="1"/>
                                </a:lnTo>
                                <a:lnTo>
                                  <a:pt x="1" y="0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744" name="Freeform 30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67" y="2426"/>
                            <a:ext cx="3" cy="4"/>
                          </a:xfrm>
                          <a:custGeom>
                            <a:avLst/>
                            <a:gdLst>
                              <a:gd name="T0" fmla="*/ 2 w 3"/>
                              <a:gd name="T1" fmla="*/ 1 h 4"/>
                              <a:gd name="T2" fmla="*/ 1 w 3"/>
                              <a:gd name="T3" fmla="*/ 3 h 4"/>
                              <a:gd name="T4" fmla="*/ 0 w 3"/>
                              <a:gd name="T5" fmla="*/ 2 h 4"/>
                              <a:gd name="T6" fmla="*/ 1 w 3"/>
                              <a:gd name="T7" fmla="*/ 0 h 4"/>
                              <a:gd name="T8" fmla="*/ 2 w 3"/>
                              <a:gd name="T9" fmla="*/ 1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2" y="1"/>
                                </a:moveTo>
                                <a:lnTo>
                                  <a:pt x="1" y="3"/>
                                </a:lnTo>
                                <a:lnTo>
                                  <a:pt x="0" y="2"/>
                                </a:lnTo>
                                <a:lnTo>
                                  <a:pt x="1" y="0"/>
                                </a:lnTo>
                                <a:lnTo>
                                  <a:pt x="2" y="1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745" name="Freeform 30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63" y="2418"/>
                            <a:ext cx="3" cy="5"/>
                          </a:xfrm>
                          <a:custGeom>
                            <a:avLst/>
                            <a:gdLst>
                              <a:gd name="T0" fmla="*/ 2 w 3"/>
                              <a:gd name="T1" fmla="*/ 3 h 5"/>
                              <a:gd name="T2" fmla="*/ 1 w 3"/>
                              <a:gd name="T3" fmla="*/ 4 h 5"/>
                              <a:gd name="T4" fmla="*/ 0 w 3"/>
                              <a:gd name="T5" fmla="*/ 1 h 5"/>
                              <a:gd name="T6" fmla="*/ 1 w 3"/>
                              <a:gd name="T7" fmla="*/ 0 h 5"/>
                              <a:gd name="T8" fmla="*/ 2 w 3"/>
                              <a:gd name="T9" fmla="*/ 3 h 5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5"/>
                              <a:gd name="T17" fmla="*/ 3 w 3"/>
                              <a:gd name="T18" fmla="*/ 5 h 5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5">
                                <a:moveTo>
                                  <a:pt x="2" y="3"/>
                                </a:moveTo>
                                <a:lnTo>
                                  <a:pt x="1" y="4"/>
                                </a:lnTo>
                                <a:lnTo>
                                  <a:pt x="0" y="1"/>
                                </a:lnTo>
                                <a:lnTo>
                                  <a:pt x="1" y="0"/>
                                </a:lnTo>
                                <a:lnTo>
                                  <a:pt x="2" y="3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</p:grpSp>
                  </p:grpSp>
                </p:grpSp>
              </p:grpSp>
              <p:grpSp>
                <p:nvGrpSpPr>
                  <p:cNvPr id="825" name="Group 306"/>
                  <p:cNvGrpSpPr>
                    <a:grpSpLocks/>
                  </p:cNvGrpSpPr>
                  <p:nvPr/>
                </p:nvGrpSpPr>
                <p:grpSpPr bwMode="auto">
                  <a:xfrm>
                    <a:off x="5539" y="2387"/>
                    <a:ext cx="31" cy="47"/>
                    <a:chOff x="5539" y="2387"/>
                    <a:chExt cx="31" cy="47"/>
                  </a:xfrm>
                </p:grpSpPr>
                <p:grpSp>
                  <p:nvGrpSpPr>
                    <p:cNvPr id="826" name="Group 30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539" y="2387"/>
                      <a:ext cx="31" cy="47"/>
                      <a:chOff x="5539" y="2387"/>
                      <a:chExt cx="31" cy="47"/>
                    </a:xfrm>
                  </p:grpSpPr>
                  <p:sp>
                    <p:nvSpPr>
                      <p:cNvPr id="51733" name="Oval 308"/>
                      <p:cNvSpPr>
                        <a:spLocks noChangeArrowheads="1"/>
                      </p:cNvSpPr>
                      <p:nvPr/>
                    </p:nvSpPr>
                    <p:spPr bwMode="auto">
                      <a:xfrm flipH="1">
                        <a:off x="5546" y="2387"/>
                        <a:ext cx="24" cy="46"/>
                      </a:xfrm>
                      <a:prstGeom prst="ellipse">
                        <a:avLst/>
                      </a:prstGeom>
                      <a:solidFill>
                        <a:srgbClr val="000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  <p:sp>
                    <p:nvSpPr>
                      <p:cNvPr id="51734" name="Oval 309"/>
                      <p:cNvSpPr>
                        <a:spLocks noChangeArrowheads="1"/>
                      </p:cNvSpPr>
                      <p:nvPr/>
                    </p:nvSpPr>
                    <p:spPr bwMode="auto">
                      <a:xfrm flipH="1">
                        <a:off x="5539" y="2387"/>
                        <a:ext cx="24" cy="47"/>
                      </a:xfrm>
                      <a:prstGeom prst="ellipse">
                        <a:avLst/>
                      </a:prstGeom>
                      <a:solidFill>
                        <a:srgbClr val="000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  <p:sp>
                    <p:nvSpPr>
                      <p:cNvPr id="51735" name="Rectangle 310"/>
                      <p:cNvSpPr>
                        <a:spLocks noChangeArrowheads="1"/>
                      </p:cNvSpPr>
                      <p:nvPr/>
                    </p:nvSpPr>
                    <p:spPr bwMode="auto">
                      <a:xfrm flipH="1">
                        <a:off x="5552" y="2432"/>
                        <a:ext cx="6" cy="2"/>
                      </a:xfrm>
                      <a:prstGeom prst="rect">
                        <a:avLst/>
                      </a:prstGeom>
                      <a:solidFill>
                        <a:srgbClr val="000000"/>
                      </a:solidFill>
                      <a:ln w="9525">
                        <a:noFill/>
                        <a:miter lim="800000"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</p:grpSp>
                <p:grpSp>
                  <p:nvGrpSpPr>
                    <p:cNvPr id="827" name="Group 31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543" y="2399"/>
                      <a:ext cx="16" cy="25"/>
                      <a:chOff x="5543" y="2399"/>
                      <a:chExt cx="16" cy="25"/>
                    </a:xfrm>
                  </p:grpSpPr>
                  <p:grpSp>
                    <p:nvGrpSpPr>
                      <p:cNvPr id="828" name="Group 312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547" y="2401"/>
                        <a:ext cx="8" cy="20"/>
                        <a:chOff x="5547" y="2401"/>
                        <a:chExt cx="8" cy="20"/>
                      </a:xfrm>
                    </p:grpSpPr>
                    <p:grpSp>
                      <p:nvGrpSpPr>
                        <p:cNvPr id="829" name="Group 313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547" y="2401"/>
                          <a:ext cx="8" cy="20"/>
                          <a:chOff x="5547" y="2401"/>
                          <a:chExt cx="8" cy="20"/>
                        </a:xfrm>
                      </p:grpSpPr>
                      <p:sp>
                        <p:nvSpPr>
                          <p:cNvPr id="51731" name="Oval 314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flipH="1">
                            <a:off x="5547" y="2401"/>
                            <a:ext cx="8" cy="20"/>
                          </a:xfrm>
                          <a:prstGeom prst="ellipse">
                            <a:avLst/>
                          </a:prstGeom>
                          <a:solidFill>
                            <a:srgbClr val="000000"/>
                          </a:solidFill>
                          <a:ln w="12700">
                            <a:solidFill>
                              <a:srgbClr val="FFFFFF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wrap="none" lIns="110464" tIns="55233" rIns="110464" bIns="55233" anchor="ctr"/>
                          <a:lstStyle/>
                          <a:p>
                            <a:endParaRPr lang="en-US">
                              <a:solidFill>
                                <a:srgbClr val="000000"/>
                              </a:solidFill>
                              <a:latin typeface="Arial" pitchFamily="34" charset="0"/>
                            </a:endParaRPr>
                          </a:p>
                        </p:txBody>
                      </p:sp>
                      <p:sp>
                        <p:nvSpPr>
                          <p:cNvPr id="51732" name="Oval 315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flipH="1">
                            <a:off x="5548" y="2402"/>
                            <a:ext cx="6" cy="17"/>
                          </a:xfrm>
                          <a:prstGeom prst="ellipse">
                            <a:avLst/>
                          </a:prstGeom>
                          <a:solidFill>
                            <a:srgbClr val="FFFFFF"/>
                          </a:solidFill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wrap="none" lIns="110464" tIns="55233" rIns="110464" bIns="55233" anchor="ctr"/>
                          <a:lstStyle/>
                          <a:p>
                            <a:endParaRPr lang="en-US">
                              <a:solidFill>
                                <a:srgbClr val="000000"/>
                              </a:solidFill>
                              <a:latin typeface="Arial" pitchFamily="34" charset="0"/>
                            </a:endParaRPr>
                          </a:p>
                        </p:txBody>
                      </p:sp>
                    </p:grpSp>
                    <p:sp>
                      <p:nvSpPr>
                        <p:cNvPr id="51730" name="Oval 316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 flipH="1">
                          <a:off x="5549" y="2405"/>
                          <a:ext cx="3" cy="11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wrap="none" lIns="110464" tIns="55233" rIns="110464" bIns="55233" anchor="ctr"/>
                        <a:lstStyle/>
                        <a:p>
                          <a:endParaRPr lang="en-US">
                            <a:solidFill>
                              <a:srgbClr val="000000"/>
                            </a:solidFill>
                            <a:latin typeface="Arial" pitchFamily="34" charset="0"/>
                          </a:endParaRPr>
                        </a:p>
                      </p:txBody>
                    </p:sp>
                  </p:grpSp>
                  <p:sp>
                    <p:nvSpPr>
                      <p:cNvPr id="51717" name="Oval 31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5549" y="2409"/>
                        <a:ext cx="2" cy="3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  <p:grpSp>
                    <p:nvGrpSpPr>
                      <p:cNvPr id="830" name="Group 318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543" y="2399"/>
                        <a:ext cx="16" cy="25"/>
                        <a:chOff x="5543" y="2399"/>
                        <a:chExt cx="16" cy="25"/>
                      </a:xfrm>
                    </p:grpSpPr>
                    <p:grpSp>
                      <p:nvGrpSpPr>
                        <p:cNvPr id="831" name="Group 319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543" y="2399"/>
                          <a:ext cx="16" cy="9"/>
                          <a:chOff x="5543" y="2399"/>
                          <a:chExt cx="16" cy="9"/>
                        </a:xfrm>
                      </p:grpSpPr>
                      <p:sp>
                        <p:nvSpPr>
                          <p:cNvPr id="51725" name="Freeform 320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56" y="2404"/>
                            <a:ext cx="3" cy="4"/>
                          </a:xfrm>
                          <a:custGeom>
                            <a:avLst/>
                            <a:gdLst>
                              <a:gd name="T0" fmla="*/ 1 w 3"/>
                              <a:gd name="T1" fmla="*/ 3 h 4"/>
                              <a:gd name="T2" fmla="*/ 2 w 3"/>
                              <a:gd name="T3" fmla="*/ 2 h 4"/>
                              <a:gd name="T4" fmla="*/ 1 w 3"/>
                              <a:gd name="T5" fmla="*/ 0 h 4"/>
                              <a:gd name="T6" fmla="*/ 0 w 3"/>
                              <a:gd name="T7" fmla="*/ 1 h 4"/>
                              <a:gd name="T8" fmla="*/ 1 w 3"/>
                              <a:gd name="T9" fmla="*/ 3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1" y="3"/>
                                </a:moveTo>
                                <a:lnTo>
                                  <a:pt x="2" y="2"/>
                                </a:lnTo>
                                <a:lnTo>
                                  <a:pt x="1" y="0"/>
                                </a:lnTo>
                                <a:lnTo>
                                  <a:pt x="0" y="1"/>
                                </a:lnTo>
                                <a:lnTo>
                                  <a:pt x="1" y="3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726" name="Freeform 321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52" y="2399"/>
                            <a:ext cx="3" cy="3"/>
                          </a:xfrm>
                          <a:custGeom>
                            <a:avLst/>
                            <a:gdLst>
                              <a:gd name="T0" fmla="*/ 2 w 3"/>
                              <a:gd name="T1" fmla="*/ 2 h 3"/>
                              <a:gd name="T2" fmla="*/ 2 w 3"/>
                              <a:gd name="T3" fmla="*/ 1 h 3"/>
                              <a:gd name="T4" fmla="*/ 0 w 3"/>
                              <a:gd name="T5" fmla="*/ 0 h 3"/>
                              <a:gd name="T6" fmla="*/ 0 w 3"/>
                              <a:gd name="T7" fmla="*/ 1 h 3"/>
                              <a:gd name="T8" fmla="*/ 2 w 3"/>
                              <a:gd name="T9" fmla="*/ 2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3"/>
                              <a:gd name="T17" fmla="*/ 3 w 3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3">
                                <a:moveTo>
                                  <a:pt x="2" y="2"/>
                                </a:moveTo>
                                <a:lnTo>
                                  <a:pt x="2" y="1"/>
                                </a:lnTo>
                                <a:lnTo>
                                  <a:pt x="0" y="0"/>
                                </a:lnTo>
                                <a:lnTo>
                                  <a:pt x="0" y="1"/>
                                </a:lnTo>
                                <a:lnTo>
                                  <a:pt x="2" y="2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727" name="Freeform 322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47" y="2399"/>
                            <a:ext cx="3" cy="3"/>
                          </a:xfrm>
                          <a:custGeom>
                            <a:avLst/>
                            <a:gdLst>
                              <a:gd name="T0" fmla="*/ 2 w 3"/>
                              <a:gd name="T1" fmla="*/ 1 h 3"/>
                              <a:gd name="T2" fmla="*/ 1 w 3"/>
                              <a:gd name="T3" fmla="*/ 0 h 3"/>
                              <a:gd name="T4" fmla="*/ 0 w 3"/>
                              <a:gd name="T5" fmla="*/ 1 h 3"/>
                              <a:gd name="T6" fmla="*/ 1 w 3"/>
                              <a:gd name="T7" fmla="*/ 2 h 3"/>
                              <a:gd name="T8" fmla="*/ 2 w 3"/>
                              <a:gd name="T9" fmla="*/ 1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3"/>
                              <a:gd name="T17" fmla="*/ 3 w 3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3">
                                <a:moveTo>
                                  <a:pt x="2" y="1"/>
                                </a:moveTo>
                                <a:lnTo>
                                  <a:pt x="1" y="0"/>
                                </a:lnTo>
                                <a:lnTo>
                                  <a:pt x="0" y="1"/>
                                </a:lnTo>
                                <a:lnTo>
                                  <a:pt x="1" y="2"/>
                                </a:lnTo>
                                <a:lnTo>
                                  <a:pt x="2" y="1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728" name="Freeform 323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43" y="2405"/>
                            <a:ext cx="2" cy="3"/>
                          </a:xfrm>
                          <a:custGeom>
                            <a:avLst/>
                            <a:gdLst>
                              <a:gd name="T0" fmla="*/ 1 w 2"/>
                              <a:gd name="T1" fmla="*/ 0 h 3"/>
                              <a:gd name="T2" fmla="*/ 0 w 2"/>
                              <a:gd name="T3" fmla="*/ 0 h 3"/>
                              <a:gd name="T4" fmla="*/ 0 w 2"/>
                              <a:gd name="T5" fmla="*/ 2 h 3"/>
                              <a:gd name="T6" fmla="*/ 1 w 2"/>
                              <a:gd name="T7" fmla="*/ 2 h 3"/>
                              <a:gd name="T8" fmla="*/ 1 w 2"/>
                              <a:gd name="T9" fmla="*/ 0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2"/>
                              <a:gd name="T16" fmla="*/ 0 h 3"/>
                              <a:gd name="T17" fmla="*/ 2 w 2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2" h="3">
                                <a:moveTo>
                                  <a:pt x="1" y="0"/>
                                </a:moveTo>
                                <a:lnTo>
                                  <a:pt x="0" y="0"/>
                                </a:lnTo>
                                <a:lnTo>
                                  <a:pt x="0" y="2"/>
                                </a:lnTo>
                                <a:lnTo>
                                  <a:pt x="1" y="2"/>
                                </a:lnTo>
                                <a:lnTo>
                                  <a:pt x="1" y="0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</p:grpSp>
                    <p:grpSp>
                      <p:nvGrpSpPr>
                        <p:cNvPr id="51584" name="Group 324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543" y="2414"/>
                          <a:ext cx="16" cy="10"/>
                          <a:chOff x="5543" y="2414"/>
                          <a:chExt cx="16" cy="10"/>
                        </a:xfrm>
                      </p:grpSpPr>
                      <p:sp>
                        <p:nvSpPr>
                          <p:cNvPr id="51721" name="Freeform 32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56" y="2414"/>
                            <a:ext cx="3" cy="4"/>
                          </a:xfrm>
                          <a:custGeom>
                            <a:avLst/>
                            <a:gdLst>
                              <a:gd name="T0" fmla="*/ 1 w 3"/>
                              <a:gd name="T1" fmla="*/ 0 h 4"/>
                              <a:gd name="T2" fmla="*/ 2 w 3"/>
                              <a:gd name="T3" fmla="*/ 1 h 4"/>
                              <a:gd name="T4" fmla="*/ 1 w 3"/>
                              <a:gd name="T5" fmla="*/ 3 h 4"/>
                              <a:gd name="T6" fmla="*/ 0 w 3"/>
                              <a:gd name="T7" fmla="*/ 2 h 4"/>
                              <a:gd name="T8" fmla="*/ 1 w 3"/>
                              <a:gd name="T9" fmla="*/ 0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1" y="0"/>
                                </a:moveTo>
                                <a:lnTo>
                                  <a:pt x="2" y="1"/>
                                </a:lnTo>
                                <a:lnTo>
                                  <a:pt x="1" y="3"/>
                                </a:lnTo>
                                <a:lnTo>
                                  <a:pt x="0" y="2"/>
                                </a:lnTo>
                                <a:lnTo>
                                  <a:pt x="1" y="0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722" name="Freeform 32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53" y="2421"/>
                            <a:ext cx="2" cy="3"/>
                          </a:xfrm>
                          <a:custGeom>
                            <a:avLst/>
                            <a:gdLst>
                              <a:gd name="T0" fmla="*/ 1 w 2"/>
                              <a:gd name="T1" fmla="*/ 0 h 3"/>
                              <a:gd name="T2" fmla="*/ 1 w 2"/>
                              <a:gd name="T3" fmla="*/ 1 h 3"/>
                              <a:gd name="T4" fmla="*/ 0 w 2"/>
                              <a:gd name="T5" fmla="*/ 2 h 3"/>
                              <a:gd name="T6" fmla="*/ 0 w 2"/>
                              <a:gd name="T7" fmla="*/ 1 h 3"/>
                              <a:gd name="T8" fmla="*/ 1 w 2"/>
                              <a:gd name="T9" fmla="*/ 0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2"/>
                              <a:gd name="T16" fmla="*/ 0 h 3"/>
                              <a:gd name="T17" fmla="*/ 2 w 2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2" h="3">
                                <a:moveTo>
                                  <a:pt x="1" y="0"/>
                                </a:moveTo>
                                <a:lnTo>
                                  <a:pt x="1" y="1"/>
                                </a:lnTo>
                                <a:lnTo>
                                  <a:pt x="0" y="2"/>
                                </a:lnTo>
                                <a:lnTo>
                                  <a:pt x="0" y="1"/>
                                </a:lnTo>
                                <a:lnTo>
                                  <a:pt x="1" y="0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723" name="Freeform 327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47" y="2421"/>
                            <a:ext cx="3" cy="3"/>
                          </a:xfrm>
                          <a:custGeom>
                            <a:avLst/>
                            <a:gdLst>
                              <a:gd name="T0" fmla="*/ 2 w 3"/>
                              <a:gd name="T1" fmla="*/ 1 h 3"/>
                              <a:gd name="T2" fmla="*/ 1 w 3"/>
                              <a:gd name="T3" fmla="*/ 2 h 3"/>
                              <a:gd name="T4" fmla="*/ 0 w 3"/>
                              <a:gd name="T5" fmla="*/ 1 h 3"/>
                              <a:gd name="T6" fmla="*/ 1 w 3"/>
                              <a:gd name="T7" fmla="*/ 0 h 3"/>
                              <a:gd name="T8" fmla="*/ 2 w 3"/>
                              <a:gd name="T9" fmla="*/ 1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3"/>
                              <a:gd name="T17" fmla="*/ 3 w 3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3">
                                <a:moveTo>
                                  <a:pt x="2" y="1"/>
                                </a:moveTo>
                                <a:lnTo>
                                  <a:pt x="1" y="2"/>
                                </a:lnTo>
                                <a:lnTo>
                                  <a:pt x="0" y="1"/>
                                </a:lnTo>
                                <a:lnTo>
                                  <a:pt x="1" y="0"/>
                                </a:lnTo>
                                <a:lnTo>
                                  <a:pt x="2" y="1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724" name="Freeform 32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43" y="2414"/>
                            <a:ext cx="3" cy="3"/>
                          </a:xfrm>
                          <a:custGeom>
                            <a:avLst/>
                            <a:gdLst>
                              <a:gd name="T0" fmla="*/ 2 w 3"/>
                              <a:gd name="T1" fmla="*/ 2 h 3"/>
                              <a:gd name="T2" fmla="*/ 1 w 3"/>
                              <a:gd name="T3" fmla="*/ 2 h 3"/>
                              <a:gd name="T4" fmla="*/ 0 w 3"/>
                              <a:gd name="T5" fmla="*/ 0 h 3"/>
                              <a:gd name="T6" fmla="*/ 1 w 3"/>
                              <a:gd name="T7" fmla="*/ 0 h 3"/>
                              <a:gd name="T8" fmla="*/ 2 w 3"/>
                              <a:gd name="T9" fmla="*/ 2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3"/>
                              <a:gd name="T17" fmla="*/ 3 w 3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3">
                                <a:moveTo>
                                  <a:pt x="2" y="2"/>
                                </a:moveTo>
                                <a:lnTo>
                                  <a:pt x="1" y="2"/>
                                </a:lnTo>
                                <a:lnTo>
                                  <a:pt x="0" y="0"/>
                                </a:lnTo>
                                <a:lnTo>
                                  <a:pt x="1" y="0"/>
                                </a:lnTo>
                                <a:lnTo>
                                  <a:pt x="2" y="2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</p:grpSp>
                  </p:grpSp>
                </p:grpSp>
              </p:grpSp>
            </p:grpSp>
          </p:grpSp>
          <p:grpSp>
            <p:nvGrpSpPr>
              <p:cNvPr id="51586" name="Group 329"/>
              <p:cNvGrpSpPr>
                <a:grpSpLocks/>
              </p:cNvGrpSpPr>
              <p:nvPr/>
            </p:nvGrpSpPr>
            <p:grpSpPr bwMode="auto">
              <a:xfrm>
                <a:off x="5518" y="2316"/>
                <a:ext cx="223" cy="104"/>
                <a:chOff x="5518" y="2316"/>
                <a:chExt cx="223" cy="104"/>
              </a:xfrm>
            </p:grpSpPr>
            <p:sp>
              <p:nvSpPr>
                <p:cNvPr id="51659" name="Freeform 330"/>
                <p:cNvSpPr>
                  <a:spLocks/>
                </p:cNvSpPr>
                <p:nvPr/>
              </p:nvSpPr>
              <p:spPr bwMode="auto">
                <a:xfrm>
                  <a:off x="5518" y="2316"/>
                  <a:ext cx="223" cy="104"/>
                </a:xfrm>
                <a:custGeom>
                  <a:avLst/>
                  <a:gdLst>
                    <a:gd name="T0" fmla="*/ 197 w 223"/>
                    <a:gd name="T1" fmla="*/ 43 h 104"/>
                    <a:gd name="T2" fmla="*/ 179 w 223"/>
                    <a:gd name="T3" fmla="*/ 38 h 104"/>
                    <a:gd name="T4" fmla="*/ 171 w 223"/>
                    <a:gd name="T5" fmla="*/ 34 h 104"/>
                    <a:gd name="T6" fmla="*/ 141 w 223"/>
                    <a:gd name="T7" fmla="*/ 36 h 104"/>
                    <a:gd name="T8" fmla="*/ 129 w 223"/>
                    <a:gd name="T9" fmla="*/ 42 h 104"/>
                    <a:gd name="T10" fmla="*/ 94 w 223"/>
                    <a:gd name="T11" fmla="*/ 42 h 104"/>
                    <a:gd name="T12" fmla="*/ 96 w 223"/>
                    <a:gd name="T13" fmla="*/ 15 h 104"/>
                    <a:gd name="T14" fmla="*/ 98 w 223"/>
                    <a:gd name="T15" fmla="*/ 9 h 104"/>
                    <a:gd name="T16" fmla="*/ 113 w 223"/>
                    <a:gd name="T17" fmla="*/ 9 h 104"/>
                    <a:gd name="T18" fmla="*/ 118 w 223"/>
                    <a:gd name="T19" fmla="*/ 12 h 104"/>
                    <a:gd name="T20" fmla="*/ 125 w 223"/>
                    <a:gd name="T21" fmla="*/ 23 h 104"/>
                    <a:gd name="T22" fmla="*/ 135 w 223"/>
                    <a:gd name="T23" fmla="*/ 36 h 104"/>
                    <a:gd name="T24" fmla="*/ 131 w 223"/>
                    <a:gd name="T25" fmla="*/ 25 h 104"/>
                    <a:gd name="T26" fmla="*/ 121 w 223"/>
                    <a:gd name="T27" fmla="*/ 8 h 104"/>
                    <a:gd name="T28" fmla="*/ 123 w 223"/>
                    <a:gd name="T29" fmla="*/ 6 h 104"/>
                    <a:gd name="T30" fmla="*/ 132 w 223"/>
                    <a:gd name="T31" fmla="*/ 6 h 104"/>
                    <a:gd name="T32" fmla="*/ 149 w 223"/>
                    <a:gd name="T33" fmla="*/ 6 h 104"/>
                    <a:gd name="T34" fmla="*/ 148 w 223"/>
                    <a:gd name="T35" fmla="*/ 5 h 104"/>
                    <a:gd name="T36" fmla="*/ 115 w 223"/>
                    <a:gd name="T37" fmla="*/ 1 h 104"/>
                    <a:gd name="T38" fmla="*/ 26 w 223"/>
                    <a:gd name="T39" fmla="*/ 2 h 104"/>
                    <a:gd name="T40" fmla="*/ 17 w 223"/>
                    <a:gd name="T41" fmla="*/ 5 h 104"/>
                    <a:gd name="T42" fmla="*/ 3 w 223"/>
                    <a:gd name="T43" fmla="*/ 41 h 104"/>
                    <a:gd name="T44" fmla="*/ 2 w 223"/>
                    <a:gd name="T45" fmla="*/ 50 h 104"/>
                    <a:gd name="T46" fmla="*/ 0 w 223"/>
                    <a:gd name="T47" fmla="*/ 83 h 104"/>
                    <a:gd name="T48" fmla="*/ 5 w 223"/>
                    <a:gd name="T49" fmla="*/ 92 h 104"/>
                    <a:gd name="T50" fmla="*/ 20 w 223"/>
                    <a:gd name="T51" fmla="*/ 87 h 104"/>
                    <a:gd name="T52" fmla="*/ 22 w 223"/>
                    <a:gd name="T53" fmla="*/ 72 h 104"/>
                    <a:gd name="T54" fmla="*/ 28 w 223"/>
                    <a:gd name="T55" fmla="*/ 65 h 104"/>
                    <a:gd name="T56" fmla="*/ 37 w 223"/>
                    <a:gd name="T57" fmla="*/ 66 h 104"/>
                    <a:gd name="T58" fmla="*/ 43 w 223"/>
                    <a:gd name="T59" fmla="*/ 75 h 104"/>
                    <a:gd name="T60" fmla="*/ 47 w 223"/>
                    <a:gd name="T61" fmla="*/ 88 h 104"/>
                    <a:gd name="T62" fmla="*/ 137 w 223"/>
                    <a:gd name="T63" fmla="*/ 99 h 104"/>
                    <a:gd name="T64" fmla="*/ 139 w 223"/>
                    <a:gd name="T65" fmla="*/ 82 h 104"/>
                    <a:gd name="T66" fmla="*/ 141 w 223"/>
                    <a:gd name="T67" fmla="*/ 76 h 104"/>
                    <a:gd name="T68" fmla="*/ 146 w 223"/>
                    <a:gd name="T69" fmla="*/ 69 h 104"/>
                    <a:gd name="T70" fmla="*/ 151 w 223"/>
                    <a:gd name="T71" fmla="*/ 68 h 104"/>
                    <a:gd name="T72" fmla="*/ 156 w 223"/>
                    <a:gd name="T73" fmla="*/ 68 h 104"/>
                    <a:gd name="T74" fmla="*/ 160 w 223"/>
                    <a:gd name="T75" fmla="*/ 70 h 104"/>
                    <a:gd name="T76" fmla="*/ 165 w 223"/>
                    <a:gd name="T77" fmla="*/ 77 h 104"/>
                    <a:gd name="T78" fmla="*/ 168 w 223"/>
                    <a:gd name="T79" fmla="*/ 87 h 104"/>
                    <a:gd name="T80" fmla="*/ 172 w 223"/>
                    <a:gd name="T81" fmla="*/ 100 h 104"/>
                    <a:gd name="T82" fmla="*/ 183 w 223"/>
                    <a:gd name="T83" fmla="*/ 103 h 104"/>
                    <a:gd name="T84" fmla="*/ 205 w 223"/>
                    <a:gd name="T85" fmla="*/ 100 h 104"/>
                    <a:gd name="T86" fmla="*/ 214 w 223"/>
                    <a:gd name="T87" fmla="*/ 98 h 104"/>
                    <a:gd name="T88" fmla="*/ 218 w 223"/>
                    <a:gd name="T89" fmla="*/ 91 h 104"/>
                    <a:gd name="T90" fmla="*/ 220 w 223"/>
                    <a:gd name="T91" fmla="*/ 88 h 104"/>
                    <a:gd name="T92" fmla="*/ 222 w 223"/>
                    <a:gd name="T93" fmla="*/ 85 h 104"/>
                    <a:gd name="T94" fmla="*/ 221 w 223"/>
                    <a:gd name="T95" fmla="*/ 80 h 104"/>
                    <a:gd name="T96" fmla="*/ 216 w 223"/>
                    <a:gd name="T97" fmla="*/ 55 h 104"/>
                    <a:gd name="T98" fmla="*/ 212 w 223"/>
                    <a:gd name="T99" fmla="*/ 50 h 104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223"/>
                    <a:gd name="T151" fmla="*/ 0 h 104"/>
                    <a:gd name="T152" fmla="*/ 223 w 223"/>
                    <a:gd name="T153" fmla="*/ 104 h 104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223" h="104">
                      <a:moveTo>
                        <a:pt x="212" y="50"/>
                      </a:moveTo>
                      <a:lnTo>
                        <a:pt x="206" y="47"/>
                      </a:lnTo>
                      <a:lnTo>
                        <a:pt x="197" y="43"/>
                      </a:lnTo>
                      <a:lnTo>
                        <a:pt x="188" y="40"/>
                      </a:lnTo>
                      <a:lnTo>
                        <a:pt x="182" y="38"/>
                      </a:lnTo>
                      <a:lnTo>
                        <a:pt x="179" y="38"/>
                      </a:lnTo>
                      <a:lnTo>
                        <a:pt x="177" y="36"/>
                      </a:lnTo>
                      <a:lnTo>
                        <a:pt x="174" y="34"/>
                      </a:lnTo>
                      <a:lnTo>
                        <a:pt x="171" y="34"/>
                      </a:lnTo>
                      <a:lnTo>
                        <a:pt x="159" y="34"/>
                      </a:lnTo>
                      <a:lnTo>
                        <a:pt x="150" y="35"/>
                      </a:lnTo>
                      <a:lnTo>
                        <a:pt x="141" y="36"/>
                      </a:lnTo>
                      <a:lnTo>
                        <a:pt x="135" y="36"/>
                      </a:lnTo>
                      <a:lnTo>
                        <a:pt x="132" y="37"/>
                      </a:lnTo>
                      <a:lnTo>
                        <a:pt x="129" y="42"/>
                      </a:lnTo>
                      <a:lnTo>
                        <a:pt x="108" y="42"/>
                      </a:lnTo>
                      <a:lnTo>
                        <a:pt x="100" y="42"/>
                      </a:lnTo>
                      <a:lnTo>
                        <a:pt x="94" y="42"/>
                      </a:lnTo>
                      <a:lnTo>
                        <a:pt x="95" y="34"/>
                      </a:lnTo>
                      <a:lnTo>
                        <a:pt x="95" y="24"/>
                      </a:lnTo>
                      <a:lnTo>
                        <a:pt x="96" y="15"/>
                      </a:lnTo>
                      <a:lnTo>
                        <a:pt x="97" y="11"/>
                      </a:lnTo>
                      <a:lnTo>
                        <a:pt x="97" y="10"/>
                      </a:lnTo>
                      <a:lnTo>
                        <a:pt x="98" y="9"/>
                      </a:lnTo>
                      <a:lnTo>
                        <a:pt x="99" y="9"/>
                      </a:lnTo>
                      <a:lnTo>
                        <a:pt x="102" y="9"/>
                      </a:lnTo>
                      <a:lnTo>
                        <a:pt x="113" y="9"/>
                      </a:lnTo>
                      <a:lnTo>
                        <a:pt x="115" y="9"/>
                      </a:lnTo>
                      <a:lnTo>
                        <a:pt x="117" y="10"/>
                      </a:lnTo>
                      <a:lnTo>
                        <a:pt x="118" y="12"/>
                      </a:lnTo>
                      <a:lnTo>
                        <a:pt x="119" y="14"/>
                      </a:lnTo>
                      <a:lnTo>
                        <a:pt x="121" y="16"/>
                      </a:lnTo>
                      <a:lnTo>
                        <a:pt x="125" y="23"/>
                      </a:lnTo>
                      <a:lnTo>
                        <a:pt x="129" y="31"/>
                      </a:lnTo>
                      <a:lnTo>
                        <a:pt x="133" y="37"/>
                      </a:lnTo>
                      <a:lnTo>
                        <a:pt x="135" y="36"/>
                      </a:lnTo>
                      <a:lnTo>
                        <a:pt x="138" y="36"/>
                      </a:lnTo>
                      <a:lnTo>
                        <a:pt x="137" y="34"/>
                      </a:lnTo>
                      <a:lnTo>
                        <a:pt x="131" y="25"/>
                      </a:lnTo>
                      <a:lnTo>
                        <a:pt x="121" y="10"/>
                      </a:lnTo>
                      <a:lnTo>
                        <a:pt x="121" y="9"/>
                      </a:lnTo>
                      <a:lnTo>
                        <a:pt x="121" y="8"/>
                      </a:lnTo>
                      <a:lnTo>
                        <a:pt x="121" y="7"/>
                      </a:lnTo>
                      <a:lnTo>
                        <a:pt x="122" y="7"/>
                      </a:lnTo>
                      <a:lnTo>
                        <a:pt x="123" y="6"/>
                      </a:lnTo>
                      <a:lnTo>
                        <a:pt x="125" y="6"/>
                      </a:lnTo>
                      <a:lnTo>
                        <a:pt x="127" y="6"/>
                      </a:lnTo>
                      <a:lnTo>
                        <a:pt x="132" y="6"/>
                      </a:lnTo>
                      <a:lnTo>
                        <a:pt x="138" y="6"/>
                      </a:lnTo>
                      <a:lnTo>
                        <a:pt x="145" y="6"/>
                      </a:lnTo>
                      <a:lnTo>
                        <a:pt x="149" y="6"/>
                      </a:lnTo>
                      <a:lnTo>
                        <a:pt x="152" y="7"/>
                      </a:lnTo>
                      <a:lnTo>
                        <a:pt x="150" y="6"/>
                      </a:lnTo>
                      <a:lnTo>
                        <a:pt x="148" y="5"/>
                      </a:lnTo>
                      <a:lnTo>
                        <a:pt x="147" y="4"/>
                      </a:lnTo>
                      <a:lnTo>
                        <a:pt x="142" y="3"/>
                      </a:lnTo>
                      <a:lnTo>
                        <a:pt x="115" y="1"/>
                      </a:lnTo>
                      <a:lnTo>
                        <a:pt x="86" y="0"/>
                      </a:lnTo>
                      <a:lnTo>
                        <a:pt x="42" y="2"/>
                      </a:lnTo>
                      <a:lnTo>
                        <a:pt x="26" y="2"/>
                      </a:lnTo>
                      <a:lnTo>
                        <a:pt x="23" y="3"/>
                      </a:lnTo>
                      <a:lnTo>
                        <a:pt x="20" y="4"/>
                      </a:lnTo>
                      <a:lnTo>
                        <a:pt x="17" y="5"/>
                      </a:lnTo>
                      <a:lnTo>
                        <a:pt x="15" y="7"/>
                      </a:lnTo>
                      <a:lnTo>
                        <a:pt x="13" y="9"/>
                      </a:lnTo>
                      <a:lnTo>
                        <a:pt x="3" y="41"/>
                      </a:lnTo>
                      <a:lnTo>
                        <a:pt x="2" y="44"/>
                      </a:lnTo>
                      <a:lnTo>
                        <a:pt x="2" y="47"/>
                      </a:lnTo>
                      <a:lnTo>
                        <a:pt x="2" y="50"/>
                      </a:lnTo>
                      <a:lnTo>
                        <a:pt x="2" y="73"/>
                      </a:lnTo>
                      <a:lnTo>
                        <a:pt x="0" y="77"/>
                      </a:lnTo>
                      <a:lnTo>
                        <a:pt x="0" y="83"/>
                      </a:lnTo>
                      <a:lnTo>
                        <a:pt x="1" y="84"/>
                      </a:lnTo>
                      <a:lnTo>
                        <a:pt x="4" y="90"/>
                      </a:lnTo>
                      <a:lnTo>
                        <a:pt x="5" y="92"/>
                      </a:lnTo>
                      <a:lnTo>
                        <a:pt x="6" y="92"/>
                      </a:lnTo>
                      <a:lnTo>
                        <a:pt x="20" y="93"/>
                      </a:lnTo>
                      <a:lnTo>
                        <a:pt x="20" y="87"/>
                      </a:lnTo>
                      <a:lnTo>
                        <a:pt x="21" y="81"/>
                      </a:lnTo>
                      <a:lnTo>
                        <a:pt x="21" y="77"/>
                      </a:lnTo>
                      <a:lnTo>
                        <a:pt x="22" y="72"/>
                      </a:lnTo>
                      <a:lnTo>
                        <a:pt x="24" y="69"/>
                      </a:lnTo>
                      <a:lnTo>
                        <a:pt x="26" y="66"/>
                      </a:lnTo>
                      <a:lnTo>
                        <a:pt x="28" y="65"/>
                      </a:lnTo>
                      <a:lnTo>
                        <a:pt x="31" y="64"/>
                      </a:lnTo>
                      <a:lnTo>
                        <a:pt x="34" y="65"/>
                      </a:lnTo>
                      <a:lnTo>
                        <a:pt x="37" y="66"/>
                      </a:lnTo>
                      <a:lnTo>
                        <a:pt x="40" y="68"/>
                      </a:lnTo>
                      <a:lnTo>
                        <a:pt x="41" y="71"/>
                      </a:lnTo>
                      <a:lnTo>
                        <a:pt x="43" y="75"/>
                      </a:lnTo>
                      <a:lnTo>
                        <a:pt x="45" y="80"/>
                      </a:lnTo>
                      <a:lnTo>
                        <a:pt x="46" y="83"/>
                      </a:lnTo>
                      <a:lnTo>
                        <a:pt x="47" y="88"/>
                      </a:lnTo>
                      <a:lnTo>
                        <a:pt x="48" y="93"/>
                      </a:lnTo>
                      <a:lnTo>
                        <a:pt x="84" y="96"/>
                      </a:lnTo>
                      <a:lnTo>
                        <a:pt x="137" y="99"/>
                      </a:lnTo>
                      <a:lnTo>
                        <a:pt x="137" y="89"/>
                      </a:lnTo>
                      <a:lnTo>
                        <a:pt x="138" y="84"/>
                      </a:lnTo>
                      <a:lnTo>
                        <a:pt x="139" y="82"/>
                      </a:lnTo>
                      <a:lnTo>
                        <a:pt x="139" y="79"/>
                      </a:lnTo>
                      <a:lnTo>
                        <a:pt x="140" y="78"/>
                      </a:lnTo>
                      <a:lnTo>
                        <a:pt x="141" y="76"/>
                      </a:lnTo>
                      <a:lnTo>
                        <a:pt x="143" y="72"/>
                      </a:lnTo>
                      <a:lnTo>
                        <a:pt x="144" y="71"/>
                      </a:lnTo>
                      <a:lnTo>
                        <a:pt x="146" y="69"/>
                      </a:lnTo>
                      <a:lnTo>
                        <a:pt x="148" y="68"/>
                      </a:lnTo>
                      <a:lnTo>
                        <a:pt x="149" y="68"/>
                      </a:lnTo>
                      <a:lnTo>
                        <a:pt x="151" y="68"/>
                      </a:lnTo>
                      <a:lnTo>
                        <a:pt x="153" y="68"/>
                      </a:lnTo>
                      <a:lnTo>
                        <a:pt x="154" y="68"/>
                      </a:lnTo>
                      <a:lnTo>
                        <a:pt x="156" y="68"/>
                      </a:lnTo>
                      <a:lnTo>
                        <a:pt x="157" y="69"/>
                      </a:lnTo>
                      <a:lnTo>
                        <a:pt x="159" y="69"/>
                      </a:lnTo>
                      <a:lnTo>
                        <a:pt x="160" y="70"/>
                      </a:lnTo>
                      <a:lnTo>
                        <a:pt x="162" y="72"/>
                      </a:lnTo>
                      <a:lnTo>
                        <a:pt x="164" y="74"/>
                      </a:lnTo>
                      <a:lnTo>
                        <a:pt x="165" y="77"/>
                      </a:lnTo>
                      <a:lnTo>
                        <a:pt x="166" y="79"/>
                      </a:lnTo>
                      <a:lnTo>
                        <a:pt x="167" y="83"/>
                      </a:lnTo>
                      <a:lnTo>
                        <a:pt x="168" y="87"/>
                      </a:lnTo>
                      <a:lnTo>
                        <a:pt x="169" y="92"/>
                      </a:lnTo>
                      <a:lnTo>
                        <a:pt x="171" y="96"/>
                      </a:lnTo>
                      <a:lnTo>
                        <a:pt x="172" y="100"/>
                      </a:lnTo>
                      <a:lnTo>
                        <a:pt x="174" y="102"/>
                      </a:lnTo>
                      <a:lnTo>
                        <a:pt x="175" y="103"/>
                      </a:lnTo>
                      <a:lnTo>
                        <a:pt x="183" y="103"/>
                      </a:lnTo>
                      <a:lnTo>
                        <a:pt x="193" y="102"/>
                      </a:lnTo>
                      <a:lnTo>
                        <a:pt x="199" y="101"/>
                      </a:lnTo>
                      <a:lnTo>
                        <a:pt x="205" y="100"/>
                      </a:lnTo>
                      <a:lnTo>
                        <a:pt x="208" y="99"/>
                      </a:lnTo>
                      <a:lnTo>
                        <a:pt x="212" y="99"/>
                      </a:lnTo>
                      <a:lnTo>
                        <a:pt x="214" y="98"/>
                      </a:lnTo>
                      <a:lnTo>
                        <a:pt x="214" y="92"/>
                      </a:lnTo>
                      <a:lnTo>
                        <a:pt x="217" y="91"/>
                      </a:lnTo>
                      <a:lnTo>
                        <a:pt x="218" y="91"/>
                      </a:lnTo>
                      <a:lnTo>
                        <a:pt x="219" y="91"/>
                      </a:lnTo>
                      <a:lnTo>
                        <a:pt x="220" y="90"/>
                      </a:lnTo>
                      <a:lnTo>
                        <a:pt x="220" y="88"/>
                      </a:lnTo>
                      <a:lnTo>
                        <a:pt x="221" y="87"/>
                      </a:lnTo>
                      <a:lnTo>
                        <a:pt x="221" y="85"/>
                      </a:lnTo>
                      <a:lnTo>
                        <a:pt x="222" y="85"/>
                      </a:lnTo>
                      <a:lnTo>
                        <a:pt x="222" y="81"/>
                      </a:lnTo>
                      <a:lnTo>
                        <a:pt x="221" y="81"/>
                      </a:lnTo>
                      <a:lnTo>
                        <a:pt x="221" y="80"/>
                      </a:lnTo>
                      <a:lnTo>
                        <a:pt x="218" y="76"/>
                      </a:lnTo>
                      <a:lnTo>
                        <a:pt x="216" y="57"/>
                      </a:lnTo>
                      <a:lnTo>
                        <a:pt x="216" y="55"/>
                      </a:lnTo>
                      <a:lnTo>
                        <a:pt x="215" y="53"/>
                      </a:lnTo>
                      <a:lnTo>
                        <a:pt x="214" y="51"/>
                      </a:lnTo>
                      <a:lnTo>
                        <a:pt x="212" y="50"/>
                      </a:lnTo>
                    </a:path>
                  </a:pathLst>
                </a:custGeom>
                <a:solidFill>
                  <a:srgbClr val="DF1F3F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660" name="Freeform 331"/>
                <p:cNvSpPr>
                  <a:spLocks/>
                </p:cNvSpPr>
                <p:nvPr/>
              </p:nvSpPr>
              <p:spPr bwMode="auto">
                <a:xfrm>
                  <a:off x="5666" y="2322"/>
                  <a:ext cx="27" cy="29"/>
                </a:xfrm>
                <a:custGeom>
                  <a:avLst/>
                  <a:gdLst>
                    <a:gd name="T0" fmla="*/ 26 w 27"/>
                    <a:gd name="T1" fmla="*/ 28 h 29"/>
                    <a:gd name="T2" fmla="*/ 21 w 27"/>
                    <a:gd name="T3" fmla="*/ 22 h 29"/>
                    <a:gd name="T4" fmla="*/ 18 w 27"/>
                    <a:gd name="T5" fmla="*/ 18 h 29"/>
                    <a:gd name="T6" fmla="*/ 13 w 27"/>
                    <a:gd name="T7" fmla="*/ 13 h 29"/>
                    <a:gd name="T8" fmla="*/ 7 w 27"/>
                    <a:gd name="T9" fmla="*/ 6 h 29"/>
                    <a:gd name="T10" fmla="*/ 3 w 27"/>
                    <a:gd name="T11" fmla="*/ 1 h 29"/>
                    <a:gd name="T12" fmla="*/ 2 w 27"/>
                    <a:gd name="T13" fmla="*/ 0 h 29"/>
                    <a:gd name="T14" fmla="*/ 0 w 27"/>
                    <a:gd name="T15" fmla="*/ 0 h 29"/>
                    <a:gd name="T16" fmla="*/ 3 w 27"/>
                    <a:gd name="T17" fmla="*/ 4 h 29"/>
                    <a:gd name="T18" fmla="*/ 6 w 27"/>
                    <a:gd name="T19" fmla="*/ 7 h 29"/>
                    <a:gd name="T20" fmla="*/ 9 w 27"/>
                    <a:gd name="T21" fmla="*/ 10 h 29"/>
                    <a:gd name="T22" fmla="*/ 12 w 27"/>
                    <a:gd name="T23" fmla="*/ 13 h 29"/>
                    <a:gd name="T24" fmla="*/ 17 w 27"/>
                    <a:gd name="T25" fmla="*/ 19 h 29"/>
                    <a:gd name="T26" fmla="*/ 20 w 27"/>
                    <a:gd name="T27" fmla="*/ 24 h 29"/>
                    <a:gd name="T28" fmla="*/ 22 w 27"/>
                    <a:gd name="T29" fmla="*/ 27 h 29"/>
                    <a:gd name="T30" fmla="*/ 23 w 27"/>
                    <a:gd name="T31" fmla="*/ 28 h 29"/>
                    <a:gd name="T32" fmla="*/ 26 w 27"/>
                    <a:gd name="T33" fmla="*/ 28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7"/>
                    <a:gd name="T52" fmla="*/ 0 h 29"/>
                    <a:gd name="T53" fmla="*/ 27 w 27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7" h="29">
                      <a:moveTo>
                        <a:pt x="26" y="28"/>
                      </a:moveTo>
                      <a:lnTo>
                        <a:pt x="21" y="22"/>
                      </a:lnTo>
                      <a:lnTo>
                        <a:pt x="18" y="18"/>
                      </a:lnTo>
                      <a:lnTo>
                        <a:pt x="13" y="13"/>
                      </a:lnTo>
                      <a:lnTo>
                        <a:pt x="7" y="6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3" y="4"/>
                      </a:lnTo>
                      <a:lnTo>
                        <a:pt x="6" y="7"/>
                      </a:lnTo>
                      <a:lnTo>
                        <a:pt x="9" y="10"/>
                      </a:lnTo>
                      <a:lnTo>
                        <a:pt x="12" y="13"/>
                      </a:lnTo>
                      <a:lnTo>
                        <a:pt x="17" y="19"/>
                      </a:lnTo>
                      <a:lnTo>
                        <a:pt x="20" y="24"/>
                      </a:lnTo>
                      <a:lnTo>
                        <a:pt x="22" y="27"/>
                      </a:lnTo>
                      <a:lnTo>
                        <a:pt x="23" y="28"/>
                      </a:lnTo>
                      <a:lnTo>
                        <a:pt x="26" y="28"/>
                      </a:lnTo>
                    </a:path>
                  </a:pathLst>
                </a:custGeom>
                <a:solidFill>
                  <a:srgbClr val="8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661" name="Freeform 332"/>
                <p:cNvSpPr>
                  <a:spLocks/>
                </p:cNvSpPr>
                <p:nvPr/>
              </p:nvSpPr>
              <p:spPr bwMode="auto">
                <a:xfrm>
                  <a:off x="5650" y="2351"/>
                  <a:ext cx="7" cy="4"/>
                </a:xfrm>
                <a:custGeom>
                  <a:avLst/>
                  <a:gdLst>
                    <a:gd name="T0" fmla="*/ 4 w 7"/>
                    <a:gd name="T1" fmla="*/ 0 h 4"/>
                    <a:gd name="T2" fmla="*/ 6 w 7"/>
                    <a:gd name="T3" fmla="*/ 2 h 4"/>
                    <a:gd name="T4" fmla="*/ 3 w 7"/>
                    <a:gd name="T5" fmla="*/ 2 h 4"/>
                    <a:gd name="T6" fmla="*/ 1 w 7"/>
                    <a:gd name="T7" fmla="*/ 3 h 4"/>
                    <a:gd name="T8" fmla="*/ 0 w 7"/>
                    <a:gd name="T9" fmla="*/ 1 h 4"/>
                    <a:gd name="T10" fmla="*/ 2 w 7"/>
                    <a:gd name="T11" fmla="*/ 0 h 4"/>
                    <a:gd name="T12" fmla="*/ 4 w 7"/>
                    <a:gd name="T13" fmla="*/ 0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"/>
                    <a:gd name="T22" fmla="*/ 0 h 4"/>
                    <a:gd name="T23" fmla="*/ 7 w 7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" h="4">
                      <a:moveTo>
                        <a:pt x="4" y="0"/>
                      </a:moveTo>
                      <a:lnTo>
                        <a:pt x="6" y="2"/>
                      </a:lnTo>
                      <a:lnTo>
                        <a:pt x="3" y="2"/>
                      </a:lnTo>
                      <a:lnTo>
                        <a:pt x="1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4" y="0"/>
                      </a:lnTo>
                    </a:path>
                  </a:pathLst>
                </a:custGeom>
                <a:solidFill>
                  <a:srgbClr val="DF1F3F"/>
                </a:solidFill>
                <a:ln w="9525" cap="rnd">
                  <a:noFill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662" name="Rectangle 333"/>
                <p:cNvSpPr>
                  <a:spLocks noChangeArrowheads="1"/>
                </p:cNvSpPr>
                <p:nvPr/>
              </p:nvSpPr>
              <p:spPr bwMode="auto">
                <a:xfrm flipH="1">
                  <a:off x="5612" y="237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110464" tIns="55233" rIns="110464" bIns="55233" anchor="ctr"/>
                <a:lstStyle/>
                <a:p>
                  <a:endParaRPr lang="en-US">
                    <a:solidFill>
                      <a:srgbClr val="000000"/>
                    </a:solidFill>
                    <a:latin typeface="Arial" pitchFamily="34" charset="0"/>
                  </a:endParaRPr>
                </a:p>
              </p:txBody>
            </p:sp>
            <p:sp>
              <p:nvSpPr>
                <p:cNvPr id="51663" name="Freeform 334"/>
                <p:cNvSpPr>
                  <a:spLocks/>
                </p:cNvSpPr>
                <p:nvPr/>
              </p:nvSpPr>
              <p:spPr bwMode="auto">
                <a:xfrm>
                  <a:off x="5695" y="2397"/>
                  <a:ext cx="46" cy="10"/>
                </a:xfrm>
                <a:custGeom>
                  <a:avLst/>
                  <a:gdLst>
                    <a:gd name="T0" fmla="*/ 45 w 46"/>
                    <a:gd name="T1" fmla="*/ 0 h 10"/>
                    <a:gd name="T2" fmla="*/ 43 w 46"/>
                    <a:gd name="T3" fmla="*/ 0 h 10"/>
                    <a:gd name="T4" fmla="*/ 41 w 46"/>
                    <a:gd name="T5" fmla="*/ 1 h 10"/>
                    <a:gd name="T6" fmla="*/ 37 w 46"/>
                    <a:gd name="T7" fmla="*/ 1 h 10"/>
                    <a:gd name="T8" fmla="*/ 32 w 46"/>
                    <a:gd name="T9" fmla="*/ 2 h 10"/>
                    <a:gd name="T10" fmla="*/ 27 w 46"/>
                    <a:gd name="T11" fmla="*/ 3 h 10"/>
                    <a:gd name="T12" fmla="*/ 23 w 46"/>
                    <a:gd name="T13" fmla="*/ 3 h 10"/>
                    <a:gd name="T14" fmla="*/ 19 w 46"/>
                    <a:gd name="T15" fmla="*/ 3 h 10"/>
                    <a:gd name="T16" fmla="*/ 14 w 46"/>
                    <a:gd name="T17" fmla="*/ 3 h 10"/>
                    <a:gd name="T18" fmla="*/ 11 w 46"/>
                    <a:gd name="T19" fmla="*/ 4 h 10"/>
                    <a:gd name="T20" fmla="*/ 5 w 46"/>
                    <a:gd name="T21" fmla="*/ 4 h 10"/>
                    <a:gd name="T22" fmla="*/ 2 w 46"/>
                    <a:gd name="T23" fmla="*/ 4 h 10"/>
                    <a:gd name="T24" fmla="*/ 0 w 46"/>
                    <a:gd name="T25" fmla="*/ 4 h 10"/>
                    <a:gd name="T26" fmla="*/ 0 w 46"/>
                    <a:gd name="T27" fmla="*/ 9 h 10"/>
                    <a:gd name="T28" fmla="*/ 4 w 46"/>
                    <a:gd name="T29" fmla="*/ 9 h 10"/>
                    <a:gd name="T30" fmla="*/ 10 w 46"/>
                    <a:gd name="T31" fmla="*/ 8 h 10"/>
                    <a:gd name="T32" fmla="*/ 15 w 46"/>
                    <a:gd name="T33" fmla="*/ 8 h 10"/>
                    <a:gd name="T34" fmla="*/ 19 w 46"/>
                    <a:gd name="T35" fmla="*/ 8 h 10"/>
                    <a:gd name="T36" fmla="*/ 24 w 46"/>
                    <a:gd name="T37" fmla="*/ 8 h 10"/>
                    <a:gd name="T38" fmla="*/ 27 w 46"/>
                    <a:gd name="T39" fmla="*/ 7 h 10"/>
                    <a:gd name="T40" fmla="*/ 31 w 46"/>
                    <a:gd name="T41" fmla="*/ 7 h 10"/>
                    <a:gd name="T42" fmla="*/ 34 w 46"/>
                    <a:gd name="T43" fmla="*/ 6 h 10"/>
                    <a:gd name="T44" fmla="*/ 37 w 46"/>
                    <a:gd name="T45" fmla="*/ 6 h 10"/>
                    <a:gd name="T46" fmla="*/ 40 w 46"/>
                    <a:gd name="T47" fmla="*/ 5 h 10"/>
                    <a:gd name="T48" fmla="*/ 43 w 46"/>
                    <a:gd name="T49" fmla="*/ 5 h 10"/>
                    <a:gd name="T50" fmla="*/ 45 w 46"/>
                    <a:gd name="T51" fmla="*/ 4 h 10"/>
                    <a:gd name="T52" fmla="*/ 45 w 46"/>
                    <a:gd name="T53" fmla="*/ 0 h 1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46"/>
                    <a:gd name="T82" fmla="*/ 0 h 10"/>
                    <a:gd name="T83" fmla="*/ 46 w 46"/>
                    <a:gd name="T84" fmla="*/ 10 h 1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46" h="10">
                      <a:moveTo>
                        <a:pt x="45" y="0"/>
                      </a:moveTo>
                      <a:lnTo>
                        <a:pt x="43" y="0"/>
                      </a:lnTo>
                      <a:lnTo>
                        <a:pt x="41" y="1"/>
                      </a:lnTo>
                      <a:lnTo>
                        <a:pt x="37" y="1"/>
                      </a:lnTo>
                      <a:lnTo>
                        <a:pt x="32" y="2"/>
                      </a:lnTo>
                      <a:lnTo>
                        <a:pt x="27" y="3"/>
                      </a:lnTo>
                      <a:lnTo>
                        <a:pt x="23" y="3"/>
                      </a:lnTo>
                      <a:lnTo>
                        <a:pt x="19" y="3"/>
                      </a:lnTo>
                      <a:lnTo>
                        <a:pt x="14" y="3"/>
                      </a:lnTo>
                      <a:lnTo>
                        <a:pt x="11" y="4"/>
                      </a:lnTo>
                      <a:lnTo>
                        <a:pt x="5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9"/>
                      </a:lnTo>
                      <a:lnTo>
                        <a:pt x="4" y="9"/>
                      </a:lnTo>
                      <a:lnTo>
                        <a:pt x="10" y="8"/>
                      </a:lnTo>
                      <a:lnTo>
                        <a:pt x="15" y="8"/>
                      </a:lnTo>
                      <a:lnTo>
                        <a:pt x="19" y="8"/>
                      </a:lnTo>
                      <a:lnTo>
                        <a:pt x="24" y="8"/>
                      </a:lnTo>
                      <a:lnTo>
                        <a:pt x="27" y="7"/>
                      </a:lnTo>
                      <a:lnTo>
                        <a:pt x="31" y="7"/>
                      </a:lnTo>
                      <a:lnTo>
                        <a:pt x="34" y="6"/>
                      </a:lnTo>
                      <a:lnTo>
                        <a:pt x="37" y="6"/>
                      </a:lnTo>
                      <a:lnTo>
                        <a:pt x="40" y="5"/>
                      </a:lnTo>
                      <a:lnTo>
                        <a:pt x="43" y="5"/>
                      </a:lnTo>
                      <a:lnTo>
                        <a:pt x="45" y="4"/>
                      </a:lnTo>
                      <a:lnTo>
                        <a:pt x="45" y="0"/>
                      </a:lnTo>
                    </a:path>
                  </a:pathLst>
                </a:custGeom>
                <a:solidFill>
                  <a:srgbClr val="8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51587" name="Group 335"/>
                <p:cNvGrpSpPr>
                  <a:grpSpLocks/>
                </p:cNvGrpSpPr>
                <p:nvPr/>
              </p:nvGrpSpPr>
              <p:grpSpPr bwMode="auto">
                <a:xfrm>
                  <a:off x="5697" y="2375"/>
                  <a:ext cx="41" cy="23"/>
                  <a:chOff x="5697" y="2375"/>
                  <a:chExt cx="41" cy="23"/>
                </a:xfrm>
              </p:grpSpPr>
              <p:sp>
                <p:nvSpPr>
                  <p:cNvPr id="51699" name="Line 33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78"/>
                    <a:ext cx="14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700" name="Line 33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79"/>
                    <a:ext cx="1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701" name="Line 33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81"/>
                    <a:ext cx="1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702" name="Line 33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84"/>
                    <a:ext cx="1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703" name="Line 34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85"/>
                    <a:ext cx="1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704" name="Line 34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88"/>
                    <a:ext cx="1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705" name="Line 34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90"/>
                    <a:ext cx="16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706" name="Line 34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92"/>
                    <a:ext cx="16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707" name="Freeform 344"/>
                  <p:cNvSpPr>
                    <a:spLocks/>
                  </p:cNvSpPr>
                  <p:nvPr/>
                </p:nvSpPr>
                <p:spPr bwMode="auto">
                  <a:xfrm>
                    <a:off x="5703" y="2394"/>
                    <a:ext cx="35" cy="4"/>
                  </a:xfrm>
                  <a:custGeom>
                    <a:avLst/>
                    <a:gdLst>
                      <a:gd name="T0" fmla="*/ 34 w 35"/>
                      <a:gd name="T1" fmla="*/ 0 h 4"/>
                      <a:gd name="T2" fmla="*/ 31 w 35"/>
                      <a:gd name="T3" fmla="*/ 0 h 4"/>
                      <a:gd name="T4" fmla="*/ 27 w 35"/>
                      <a:gd name="T5" fmla="*/ 1 h 4"/>
                      <a:gd name="T6" fmla="*/ 23 w 35"/>
                      <a:gd name="T7" fmla="*/ 1 h 4"/>
                      <a:gd name="T8" fmla="*/ 17 w 35"/>
                      <a:gd name="T9" fmla="*/ 2 h 4"/>
                      <a:gd name="T10" fmla="*/ 13 w 35"/>
                      <a:gd name="T11" fmla="*/ 2 h 4"/>
                      <a:gd name="T12" fmla="*/ 9 w 35"/>
                      <a:gd name="T13" fmla="*/ 3 h 4"/>
                      <a:gd name="T14" fmla="*/ 6 w 35"/>
                      <a:gd name="T15" fmla="*/ 3 h 4"/>
                      <a:gd name="T16" fmla="*/ 3 w 35"/>
                      <a:gd name="T17" fmla="*/ 3 h 4"/>
                      <a:gd name="T18" fmla="*/ 0 w 35"/>
                      <a:gd name="T19" fmla="*/ 3 h 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5"/>
                      <a:gd name="T31" fmla="*/ 0 h 4"/>
                      <a:gd name="T32" fmla="*/ 35 w 35"/>
                      <a:gd name="T33" fmla="*/ 4 h 4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5" h="4">
                        <a:moveTo>
                          <a:pt x="34" y="0"/>
                        </a:moveTo>
                        <a:lnTo>
                          <a:pt x="31" y="0"/>
                        </a:lnTo>
                        <a:lnTo>
                          <a:pt x="27" y="1"/>
                        </a:lnTo>
                        <a:lnTo>
                          <a:pt x="23" y="1"/>
                        </a:lnTo>
                        <a:lnTo>
                          <a:pt x="17" y="2"/>
                        </a:lnTo>
                        <a:lnTo>
                          <a:pt x="13" y="2"/>
                        </a:lnTo>
                        <a:lnTo>
                          <a:pt x="9" y="3"/>
                        </a:lnTo>
                        <a:lnTo>
                          <a:pt x="6" y="3"/>
                        </a:lnTo>
                        <a:lnTo>
                          <a:pt x="3" y="3"/>
                        </a:lnTo>
                        <a:lnTo>
                          <a:pt x="0" y="3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708" name="Freeform 345"/>
                  <p:cNvSpPr>
                    <a:spLocks/>
                  </p:cNvSpPr>
                  <p:nvPr/>
                </p:nvSpPr>
                <p:spPr bwMode="auto">
                  <a:xfrm>
                    <a:off x="5697" y="2375"/>
                    <a:ext cx="38" cy="3"/>
                  </a:xfrm>
                  <a:custGeom>
                    <a:avLst/>
                    <a:gdLst>
                      <a:gd name="T0" fmla="*/ 37 w 38"/>
                      <a:gd name="T1" fmla="*/ 0 h 3"/>
                      <a:gd name="T2" fmla="*/ 33 w 38"/>
                      <a:gd name="T3" fmla="*/ 0 h 3"/>
                      <a:gd name="T4" fmla="*/ 26 w 38"/>
                      <a:gd name="T5" fmla="*/ 1 h 3"/>
                      <a:gd name="T6" fmla="*/ 20 w 38"/>
                      <a:gd name="T7" fmla="*/ 1 h 3"/>
                      <a:gd name="T8" fmla="*/ 13 w 38"/>
                      <a:gd name="T9" fmla="*/ 2 h 3"/>
                      <a:gd name="T10" fmla="*/ 4 w 38"/>
                      <a:gd name="T11" fmla="*/ 2 h 3"/>
                      <a:gd name="T12" fmla="*/ 0 w 38"/>
                      <a:gd name="T13" fmla="*/ 2 h 3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38"/>
                      <a:gd name="T22" fmla="*/ 0 h 3"/>
                      <a:gd name="T23" fmla="*/ 38 w 38"/>
                      <a:gd name="T24" fmla="*/ 3 h 3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38" h="3">
                        <a:moveTo>
                          <a:pt x="37" y="0"/>
                        </a:moveTo>
                        <a:lnTo>
                          <a:pt x="33" y="0"/>
                        </a:lnTo>
                        <a:lnTo>
                          <a:pt x="26" y="1"/>
                        </a:lnTo>
                        <a:lnTo>
                          <a:pt x="20" y="1"/>
                        </a:lnTo>
                        <a:lnTo>
                          <a:pt x="13" y="2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51665" name="Freeform 346"/>
                <p:cNvSpPr>
                  <a:spLocks/>
                </p:cNvSpPr>
                <p:nvPr/>
              </p:nvSpPr>
              <p:spPr bwMode="auto">
                <a:xfrm>
                  <a:off x="5705" y="2403"/>
                  <a:ext cx="35" cy="4"/>
                </a:xfrm>
                <a:custGeom>
                  <a:avLst/>
                  <a:gdLst>
                    <a:gd name="T0" fmla="*/ 34 w 35"/>
                    <a:gd name="T1" fmla="*/ 0 h 4"/>
                    <a:gd name="T2" fmla="*/ 30 w 35"/>
                    <a:gd name="T3" fmla="*/ 1 h 4"/>
                    <a:gd name="T4" fmla="*/ 27 w 35"/>
                    <a:gd name="T5" fmla="*/ 1 h 4"/>
                    <a:gd name="T6" fmla="*/ 22 w 35"/>
                    <a:gd name="T7" fmla="*/ 2 h 4"/>
                    <a:gd name="T8" fmla="*/ 19 w 35"/>
                    <a:gd name="T9" fmla="*/ 2 h 4"/>
                    <a:gd name="T10" fmla="*/ 15 w 35"/>
                    <a:gd name="T11" fmla="*/ 2 h 4"/>
                    <a:gd name="T12" fmla="*/ 11 w 35"/>
                    <a:gd name="T13" fmla="*/ 3 h 4"/>
                    <a:gd name="T14" fmla="*/ 7 w 35"/>
                    <a:gd name="T15" fmla="*/ 3 h 4"/>
                    <a:gd name="T16" fmla="*/ 0 w 35"/>
                    <a:gd name="T17" fmla="*/ 3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5"/>
                    <a:gd name="T28" fmla="*/ 0 h 4"/>
                    <a:gd name="T29" fmla="*/ 35 w 35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5" h="4">
                      <a:moveTo>
                        <a:pt x="34" y="0"/>
                      </a:moveTo>
                      <a:lnTo>
                        <a:pt x="30" y="1"/>
                      </a:lnTo>
                      <a:lnTo>
                        <a:pt x="27" y="1"/>
                      </a:lnTo>
                      <a:lnTo>
                        <a:pt x="22" y="2"/>
                      </a:lnTo>
                      <a:lnTo>
                        <a:pt x="19" y="2"/>
                      </a:lnTo>
                      <a:lnTo>
                        <a:pt x="15" y="2"/>
                      </a:lnTo>
                      <a:lnTo>
                        <a:pt x="11" y="3"/>
                      </a:lnTo>
                      <a:lnTo>
                        <a:pt x="7" y="3"/>
                      </a:lnTo>
                      <a:lnTo>
                        <a:pt x="0" y="3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666" name="Freeform 347"/>
                <p:cNvSpPr>
                  <a:spLocks/>
                </p:cNvSpPr>
                <p:nvPr/>
              </p:nvSpPr>
              <p:spPr bwMode="auto">
                <a:xfrm>
                  <a:off x="5705" y="2408"/>
                  <a:ext cx="28" cy="4"/>
                </a:xfrm>
                <a:custGeom>
                  <a:avLst/>
                  <a:gdLst>
                    <a:gd name="T0" fmla="*/ 27 w 28"/>
                    <a:gd name="T1" fmla="*/ 0 h 4"/>
                    <a:gd name="T2" fmla="*/ 19 w 28"/>
                    <a:gd name="T3" fmla="*/ 1 h 4"/>
                    <a:gd name="T4" fmla="*/ 14 w 28"/>
                    <a:gd name="T5" fmla="*/ 2 h 4"/>
                    <a:gd name="T6" fmla="*/ 9 w 28"/>
                    <a:gd name="T7" fmla="*/ 3 h 4"/>
                    <a:gd name="T8" fmla="*/ 5 w 28"/>
                    <a:gd name="T9" fmla="*/ 3 h 4"/>
                    <a:gd name="T10" fmla="*/ 2 w 28"/>
                    <a:gd name="T11" fmla="*/ 3 h 4"/>
                    <a:gd name="T12" fmla="*/ 0 w 28"/>
                    <a:gd name="T13" fmla="*/ 3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8"/>
                    <a:gd name="T22" fmla="*/ 0 h 4"/>
                    <a:gd name="T23" fmla="*/ 28 w 28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8" h="4">
                      <a:moveTo>
                        <a:pt x="27" y="0"/>
                      </a:moveTo>
                      <a:lnTo>
                        <a:pt x="19" y="1"/>
                      </a:lnTo>
                      <a:lnTo>
                        <a:pt x="14" y="2"/>
                      </a:lnTo>
                      <a:lnTo>
                        <a:pt x="9" y="3"/>
                      </a:lnTo>
                      <a:lnTo>
                        <a:pt x="5" y="3"/>
                      </a:lnTo>
                      <a:lnTo>
                        <a:pt x="2" y="3"/>
                      </a:lnTo>
                      <a:lnTo>
                        <a:pt x="0" y="3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667" name="Freeform 348"/>
                <p:cNvSpPr>
                  <a:spLocks/>
                </p:cNvSpPr>
                <p:nvPr/>
              </p:nvSpPr>
              <p:spPr bwMode="auto">
                <a:xfrm>
                  <a:off x="5688" y="2411"/>
                  <a:ext cx="9" cy="1"/>
                </a:xfrm>
                <a:custGeom>
                  <a:avLst/>
                  <a:gdLst>
                    <a:gd name="T0" fmla="*/ 8 w 9"/>
                    <a:gd name="T1" fmla="*/ 0 h 1"/>
                    <a:gd name="T2" fmla="*/ 0 w 9"/>
                    <a:gd name="T3" fmla="*/ 0 h 1"/>
                    <a:gd name="T4" fmla="*/ 0 60000 65536"/>
                    <a:gd name="T5" fmla="*/ 0 60000 65536"/>
                    <a:gd name="T6" fmla="*/ 0 w 9"/>
                    <a:gd name="T7" fmla="*/ 0 h 1"/>
                    <a:gd name="T8" fmla="*/ 9 w 9"/>
                    <a:gd name="T9" fmla="*/ 1 h 1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9" h="1">
                      <a:moveTo>
                        <a:pt x="8" y="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668" name="Line 349"/>
                <p:cNvSpPr>
                  <a:spLocks noChangeShapeType="1"/>
                </p:cNvSpPr>
                <p:nvPr/>
              </p:nvSpPr>
              <p:spPr bwMode="auto">
                <a:xfrm flipH="1">
                  <a:off x="5692" y="2401"/>
                  <a:ext cx="4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anchor="ctr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669" name="Freeform 350"/>
                <p:cNvSpPr>
                  <a:spLocks/>
                </p:cNvSpPr>
                <p:nvPr/>
              </p:nvSpPr>
              <p:spPr bwMode="auto">
                <a:xfrm>
                  <a:off x="5696" y="2374"/>
                  <a:ext cx="39" cy="27"/>
                </a:xfrm>
                <a:custGeom>
                  <a:avLst/>
                  <a:gdLst>
                    <a:gd name="T0" fmla="*/ 38 w 39"/>
                    <a:gd name="T1" fmla="*/ 0 h 27"/>
                    <a:gd name="T2" fmla="*/ 32 w 39"/>
                    <a:gd name="T3" fmla="*/ 0 h 27"/>
                    <a:gd name="T4" fmla="*/ 25 w 39"/>
                    <a:gd name="T5" fmla="*/ 1 h 27"/>
                    <a:gd name="T6" fmla="*/ 14 w 39"/>
                    <a:gd name="T7" fmla="*/ 2 h 27"/>
                    <a:gd name="T8" fmla="*/ 9 w 39"/>
                    <a:gd name="T9" fmla="*/ 2 h 27"/>
                    <a:gd name="T10" fmla="*/ 5 w 39"/>
                    <a:gd name="T11" fmla="*/ 2 h 27"/>
                    <a:gd name="T12" fmla="*/ 4 w 39"/>
                    <a:gd name="T13" fmla="*/ 2 h 27"/>
                    <a:gd name="T14" fmla="*/ 2 w 39"/>
                    <a:gd name="T15" fmla="*/ 2 h 27"/>
                    <a:gd name="T16" fmla="*/ 0 w 39"/>
                    <a:gd name="T17" fmla="*/ 2 h 27"/>
                    <a:gd name="T18" fmla="*/ 0 w 39"/>
                    <a:gd name="T19" fmla="*/ 26 h 2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9"/>
                    <a:gd name="T31" fmla="*/ 0 h 27"/>
                    <a:gd name="T32" fmla="*/ 39 w 39"/>
                    <a:gd name="T33" fmla="*/ 27 h 2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9" h="27">
                      <a:moveTo>
                        <a:pt x="38" y="0"/>
                      </a:moveTo>
                      <a:lnTo>
                        <a:pt x="32" y="0"/>
                      </a:lnTo>
                      <a:lnTo>
                        <a:pt x="25" y="1"/>
                      </a:lnTo>
                      <a:lnTo>
                        <a:pt x="14" y="2"/>
                      </a:lnTo>
                      <a:lnTo>
                        <a:pt x="9" y="2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6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670" name="Freeform 351"/>
                <p:cNvSpPr>
                  <a:spLocks/>
                </p:cNvSpPr>
                <p:nvPr/>
              </p:nvSpPr>
              <p:spPr bwMode="auto">
                <a:xfrm>
                  <a:off x="5656" y="2352"/>
                  <a:ext cx="45" cy="24"/>
                </a:xfrm>
                <a:custGeom>
                  <a:avLst/>
                  <a:gdLst>
                    <a:gd name="T0" fmla="*/ 44 w 45"/>
                    <a:gd name="T1" fmla="*/ 23 h 24"/>
                    <a:gd name="T2" fmla="*/ 44 w 45"/>
                    <a:gd name="T3" fmla="*/ 21 h 24"/>
                    <a:gd name="T4" fmla="*/ 43 w 45"/>
                    <a:gd name="T5" fmla="*/ 19 h 24"/>
                    <a:gd name="T6" fmla="*/ 43 w 45"/>
                    <a:gd name="T7" fmla="*/ 18 h 24"/>
                    <a:gd name="T8" fmla="*/ 42 w 45"/>
                    <a:gd name="T9" fmla="*/ 17 h 24"/>
                    <a:gd name="T10" fmla="*/ 41 w 45"/>
                    <a:gd name="T11" fmla="*/ 16 h 24"/>
                    <a:gd name="T12" fmla="*/ 40 w 45"/>
                    <a:gd name="T13" fmla="*/ 15 h 24"/>
                    <a:gd name="T14" fmla="*/ 39 w 45"/>
                    <a:gd name="T15" fmla="*/ 15 h 24"/>
                    <a:gd name="T16" fmla="*/ 3 w 45"/>
                    <a:gd name="T17" fmla="*/ 3 h 24"/>
                    <a:gd name="T18" fmla="*/ 2 w 45"/>
                    <a:gd name="T19" fmla="*/ 3 h 24"/>
                    <a:gd name="T20" fmla="*/ 1 w 45"/>
                    <a:gd name="T21" fmla="*/ 2 h 24"/>
                    <a:gd name="T22" fmla="*/ 0 w 45"/>
                    <a:gd name="T23" fmla="*/ 0 h 24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45"/>
                    <a:gd name="T37" fmla="*/ 0 h 24"/>
                    <a:gd name="T38" fmla="*/ 45 w 45"/>
                    <a:gd name="T39" fmla="*/ 24 h 24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45" h="24">
                      <a:moveTo>
                        <a:pt x="44" y="23"/>
                      </a:moveTo>
                      <a:lnTo>
                        <a:pt x="44" y="21"/>
                      </a:lnTo>
                      <a:lnTo>
                        <a:pt x="43" y="19"/>
                      </a:lnTo>
                      <a:lnTo>
                        <a:pt x="43" y="18"/>
                      </a:lnTo>
                      <a:lnTo>
                        <a:pt x="42" y="17"/>
                      </a:lnTo>
                      <a:lnTo>
                        <a:pt x="41" y="16"/>
                      </a:lnTo>
                      <a:lnTo>
                        <a:pt x="40" y="15"/>
                      </a:lnTo>
                      <a:lnTo>
                        <a:pt x="39" y="15"/>
                      </a:ln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1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671" name="Freeform 352"/>
                <p:cNvSpPr>
                  <a:spLocks/>
                </p:cNvSpPr>
                <p:nvPr/>
              </p:nvSpPr>
              <p:spPr bwMode="auto">
                <a:xfrm>
                  <a:off x="5520" y="2367"/>
                  <a:ext cx="177" cy="9"/>
                </a:xfrm>
                <a:custGeom>
                  <a:avLst/>
                  <a:gdLst>
                    <a:gd name="T0" fmla="*/ 176 w 177"/>
                    <a:gd name="T1" fmla="*/ 8 h 9"/>
                    <a:gd name="T2" fmla="*/ 173 w 177"/>
                    <a:gd name="T3" fmla="*/ 7 h 9"/>
                    <a:gd name="T4" fmla="*/ 160 w 177"/>
                    <a:gd name="T5" fmla="*/ 6 h 9"/>
                    <a:gd name="T6" fmla="*/ 144 w 177"/>
                    <a:gd name="T7" fmla="*/ 5 h 9"/>
                    <a:gd name="T8" fmla="*/ 127 w 177"/>
                    <a:gd name="T9" fmla="*/ 4 h 9"/>
                    <a:gd name="T10" fmla="*/ 88 w 177"/>
                    <a:gd name="T11" fmla="*/ 3 h 9"/>
                    <a:gd name="T12" fmla="*/ 0 w 177"/>
                    <a:gd name="T13" fmla="*/ 0 h 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7"/>
                    <a:gd name="T22" fmla="*/ 0 h 9"/>
                    <a:gd name="T23" fmla="*/ 177 w 177"/>
                    <a:gd name="T24" fmla="*/ 9 h 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7" h="9">
                      <a:moveTo>
                        <a:pt x="176" y="8"/>
                      </a:moveTo>
                      <a:lnTo>
                        <a:pt x="173" y="7"/>
                      </a:lnTo>
                      <a:lnTo>
                        <a:pt x="160" y="6"/>
                      </a:lnTo>
                      <a:lnTo>
                        <a:pt x="144" y="5"/>
                      </a:lnTo>
                      <a:lnTo>
                        <a:pt x="127" y="4"/>
                      </a:lnTo>
                      <a:lnTo>
                        <a:pt x="88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672" name="Freeform 353"/>
                <p:cNvSpPr>
                  <a:spLocks/>
                </p:cNvSpPr>
                <p:nvPr/>
              </p:nvSpPr>
              <p:spPr bwMode="auto">
                <a:xfrm>
                  <a:off x="5520" y="2369"/>
                  <a:ext cx="177" cy="9"/>
                </a:xfrm>
                <a:custGeom>
                  <a:avLst/>
                  <a:gdLst>
                    <a:gd name="T0" fmla="*/ 176 w 177"/>
                    <a:gd name="T1" fmla="*/ 8 h 9"/>
                    <a:gd name="T2" fmla="*/ 173 w 177"/>
                    <a:gd name="T3" fmla="*/ 7 h 9"/>
                    <a:gd name="T4" fmla="*/ 168 w 177"/>
                    <a:gd name="T5" fmla="*/ 7 h 9"/>
                    <a:gd name="T6" fmla="*/ 163 w 177"/>
                    <a:gd name="T7" fmla="*/ 6 h 9"/>
                    <a:gd name="T8" fmla="*/ 158 w 177"/>
                    <a:gd name="T9" fmla="*/ 6 h 9"/>
                    <a:gd name="T10" fmla="*/ 141 w 177"/>
                    <a:gd name="T11" fmla="*/ 5 h 9"/>
                    <a:gd name="T12" fmla="*/ 118 w 177"/>
                    <a:gd name="T13" fmla="*/ 4 h 9"/>
                    <a:gd name="T14" fmla="*/ 65 w 177"/>
                    <a:gd name="T15" fmla="*/ 2 h 9"/>
                    <a:gd name="T16" fmla="*/ 29 w 177"/>
                    <a:gd name="T17" fmla="*/ 1 h 9"/>
                    <a:gd name="T18" fmla="*/ 0 w 177"/>
                    <a:gd name="T19" fmla="*/ 0 h 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77"/>
                    <a:gd name="T31" fmla="*/ 0 h 9"/>
                    <a:gd name="T32" fmla="*/ 177 w 177"/>
                    <a:gd name="T33" fmla="*/ 9 h 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77" h="9">
                      <a:moveTo>
                        <a:pt x="176" y="8"/>
                      </a:moveTo>
                      <a:lnTo>
                        <a:pt x="173" y="7"/>
                      </a:lnTo>
                      <a:lnTo>
                        <a:pt x="168" y="7"/>
                      </a:lnTo>
                      <a:lnTo>
                        <a:pt x="163" y="6"/>
                      </a:lnTo>
                      <a:lnTo>
                        <a:pt x="158" y="6"/>
                      </a:lnTo>
                      <a:lnTo>
                        <a:pt x="141" y="5"/>
                      </a:lnTo>
                      <a:lnTo>
                        <a:pt x="118" y="4"/>
                      </a:lnTo>
                      <a:lnTo>
                        <a:pt x="65" y="2"/>
                      </a:lnTo>
                      <a:lnTo>
                        <a:pt x="29" y="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673" name="Freeform 354"/>
                <p:cNvSpPr>
                  <a:spLocks/>
                </p:cNvSpPr>
                <p:nvPr/>
              </p:nvSpPr>
              <p:spPr bwMode="auto">
                <a:xfrm>
                  <a:off x="5523" y="2376"/>
                  <a:ext cx="174" cy="19"/>
                </a:xfrm>
                <a:custGeom>
                  <a:avLst/>
                  <a:gdLst>
                    <a:gd name="T0" fmla="*/ 173 w 174"/>
                    <a:gd name="T1" fmla="*/ 18 h 19"/>
                    <a:gd name="T2" fmla="*/ 164 w 174"/>
                    <a:gd name="T3" fmla="*/ 18 h 19"/>
                    <a:gd name="T4" fmla="*/ 163 w 174"/>
                    <a:gd name="T5" fmla="*/ 16 h 19"/>
                    <a:gd name="T6" fmla="*/ 162 w 174"/>
                    <a:gd name="T7" fmla="*/ 14 h 19"/>
                    <a:gd name="T8" fmla="*/ 162 w 174"/>
                    <a:gd name="T9" fmla="*/ 12 h 19"/>
                    <a:gd name="T10" fmla="*/ 161 w 174"/>
                    <a:gd name="T11" fmla="*/ 10 h 19"/>
                    <a:gd name="T12" fmla="*/ 160 w 174"/>
                    <a:gd name="T13" fmla="*/ 9 h 19"/>
                    <a:gd name="T14" fmla="*/ 159 w 174"/>
                    <a:gd name="T15" fmla="*/ 8 h 19"/>
                    <a:gd name="T16" fmla="*/ 158 w 174"/>
                    <a:gd name="T17" fmla="*/ 7 h 19"/>
                    <a:gd name="T18" fmla="*/ 157 w 174"/>
                    <a:gd name="T19" fmla="*/ 6 h 19"/>
                    <a:gd name="T20" fmla="*/ 155 w 174"/>
                    <a:gd name="T21" fmla="*/ 5 h 19"/>
                    <a:gd name="T22" fmla="*/ 154 w 174"/>
                    <a:gd name="T23" fmla="*/ 4 h 19"/>
                    <a:gd name="T24" fmla="*/ 152 w 174"/>
                    <a:gd name="T25" fmla="*/ 4 h 19"/>
                    <a:gd name="T26" fmla="*/ 151 w 174"/>
                    <a:gd name="T27" fmla="*/ 3 h 19"/>
                    <a:gd name="T28" fmla="*/ 149 w 174"/>
                    <a:gd name="T29" fmla="*/ 3 h 19"/>
                    <a:gd name="T30" fmla="*/ 147 w 174"/>
                    <a:gd name="T31" fmla="*/ 3 h 19"/>
                    <a:gd name="T32" fmla="*/ 144 w 174"/>
                    <a:gd name="T33" fmla="*/ 3 h 19"/>
                    <a:gd name="T34" fmla="*/ 142 w 174"/>
                    <a:gd name="T35" fmla="*/ 4 h 19"/>
                    <a:gd name="T36" fmla="*/ 140 w 174"/>
                    <a:gd name="T37" fmla="*/ 5 h 19"/>
                    <a:gd name="T38" fmla="*/ 138 w 174"/>
                    <a:gd name="T39" fmla="*/ 6 h 19"/>
                    <a:gd name="T40" fmla="*/ 137 w 174"/>
                    <a:gd name="T41" fmla="*/ 8 h 19"/>
                    <a:gd name="T42" fmla="*/ 136 w 174"/>
                    <a:gd name="T43" fmla="*/ 9 h 19"/>
                    <a:gd name="T44" fmla="*/ 135 w 174"/>
                    <a:gd name="T45" fmla="*/ 11 h 19"/>
                    <a:gd name="T46" fmla="*/ 134 w 174"/>
                    <a:gd name="T47" fmla="*/ 12 h 19"/>
                    <a:gd name="T48" fmla="*/ 133 w 174"/>
                    <a:gd name="T49" fmla="*/ 14 h 19"/>
                    <a:gd name="T50" fmla="*/ 133 w 174"/>
                    <a:gd name="T51" fmla="*/ 15 h 19"/>
                    <a:gd name="T52" fmla="*/ 133 w 174"/>
                    <a:gd name="T53" fmla="*/ 16 h 19"/>
                    <a:gd name="T54" fmla="*/ 132 w 174"/>
                    <a:gd name="T55" fmla="*/ 17 h 19"/>
                    <a:gd name="T56" fmla="*/ 130 w 174"/>
                    <a:gd name="T57" fmla="*/ 16 h 19"/>
                    <a:gd name="T58" fmla="*/ 55 w 174"/>
                    <a:gd name="T59" fmla="*/ 14 h 19"/>
                    <a:gd name="T60" fmla="*/ 41 w 174"/>
                    <a:gd name="T61" fmla="*/ 13 h 19"/>
                    <a:gd name="T62" fmla="*/ 40 w 174"/>
                    <a:gd name="T63" fmla="*/ 10 h 19"/>
                    <a:gd name="T64" fmla="*/ 39 w 174"/>
                    <a:gd name="T65" fmla="*/ 8 h 19"/>
                    <a:gd name="T66" fmla="*/ 37 w 174"/>
                    <a:gd name="T67" fmla="*/ 5 h 19"/>
                    <a:gd name="T68" fmla="*/ 36 w 174"/>
                    <a:gd name="T69" fmla="*/ 4 h 19"/>
                    <a:gd name="T70" fmla="*/ 34 w 174"/>
                    <a:gd name="T71" fmla="*/ 2 h 19"/>
                    <a:gd name="T72" fmla="*/ 32 w 174"/>
                    <a:gd name="T73" fmla="*/ 1 h 19"/>
                    <a:gd name="T74" fmla="*/ 30 w 174"/>
                    <a:gd name="T75" fmla="*/ 0 h 19"/>
                    <a:gd name="T76" fmla="*/ 27 w 174"/>
                    <a:gd name="T77" fmla="*/ 0 h 19"/>
                    <a:gd name="T78" fmla="*/ 25 w 174"/>
                    <a:gd name="T79" fmla="*/ 1 h 19"/>
                    <a:gd name="T80" fmla="*/ 22 w 174"/>
                    <a:gd name="T81" fmla="*/ 2 h 19"/>
                    <a:gd name="T82" fmla="*/ 19 w 174"/>
                    <a:gd name="T83" fmla="*/ 5 h 19"/>
                    <a:gd name="T84" fmla="*/ 17 w 174"/>
                    <a:gd name="T85" fmla="*/ 8 h 19"/>
                    <a:gd name="T86" fmla="*/ 15 w 174"/>
                    <a:gd name="T87" fmla="*/ 11 h 19"/>
                    <a:gd name="T88" fmla="*/ 0 w 174"/>
                    <a:gd name="T89" fmla="*/ 11 h 19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74"/>
                    <a:gd name="T136" fmla="*/ 0 h 19"/>
                    <a:gd name="T137" fmla="*/ 174 w 174"/>
                    <a:gd name="T138" fmla="*/ 19 h 19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74" h="19">
                      <a:moveTo>
                        <a:pt x="173" y="18"/>
                      </a:moveTo>
                      <a:lnTo>
                        <a:pt x="164" y="18"/>
                      </a:lnTo>
                      <a:lnTo>
                        <a:pt x="163" y="16"/>
                      </a:lnTo>
                      <a:lnTo>
                        <a:pt x="162" y="14"/>
                      </a:lnTo>
                      <a:lnTo>
                        <a:pt x="162" y="12"/>
                      </a:lnTo>
                      <a:lnTo>
                        <a:pt x="161" y="10"/>
                      </a:lnTo>
                      <a:lnTo>
                        <a:pt x="160" y="9"/>
                      </a:lnTo>
                      <a:lnTo>
                        <a:pt x="159" y="8"/>
                      </a:lnTo>
                      <a:lnTo>
                        <a:pt x="158" y="7"/>
                      </a:lnTo>
                      <a:lnTo>
                        <a:pt x="157" y="6"/>
                      </a:lnTo>
                      <a:lnTo>
                        <a:pt x="155" y="5"/>
                      </a:lnTo>
                      <a:lnTo>
                        <a:pt x="154" y="4"/>
                      </a:lnTo>
                      <a:lnTo>
                        <a:pt x="152" y="4"/>
                      </a:lnTo>
                      <a:lnTo>
                        <a:pt x="151" y="3"/>
                      </a:lnTo>
                      <a:lnTo>
                        <a:pt x="149" y="3"/>
                      </a:lnTo>
                      <a:lnTo>
                        <a:pt x="147" y="3"/>
                      </a:lnTo>
                      <a:lnTo>
                        <a:pt x="144" y="3"/>
                      </a:lnTo>
                      <a:lnTo>
                        <a:pt x="142" y="4"/>
                      </a:lnTo>
                      <a:lnTo>
                        <a:pt x="140" y="5"/>
                      </a:lnTo>
                      <a:lnTo>
                        <a:pt x="138" y="6"/>
                      </a:lnTo>
                      <a:lnTo>
                        <a:pt x="137" y="8"/>
                      </a:lnTo>
                      <a:lnTo>
                        <a:pt x="136" y="9"/>
                      </a:lnTo>
                      <a:lnTo>
                        <a:pt x="135" y="11"/>
                      </a:lnTo>
                      <a:lnTo>
                        <a:pt x="134" y="12"/>
                      </a:lnTo>
                      <a:lnTo>
                        <a:pt x="133" y="14"/>
                      </a:lnTo>
                      <a:lnTo>
                        <a:pt x="133" y="15"/>
                      </a:lnTo>
                      <a:lnTo>
                        <a:pt x="133" y="16"/>
                      </a:lnTo>
                      <a:lnTo>
                        <a:pt x="132" y="17"/>
                      </a:lnTo>
                      <a:lnTo>
                        <a:pt x="130" y="16"/>
                      </a:lnTo>
                      <a:lnTo>
                        <a:pt x="55" y="14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9" y="8"/>
                      </a:lnTo>
                      <a:lnTo>
                        <a:pt x="37" y="5"/>
                      </a:lnTo>
                      <a:lnTo>
                        <a:pt x="36" y="4"/>
                      </a:lnTo>
                      <a:lnTo>
                        <a:pt x="34" y="2"/>
                      </a:lnTo>
                      <a:lnTo>
                        <a:pt x="32" y="1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5" y="1"/>
                      </a:lnTo>
                      <a:lnTo>
                        <a:pt x="22" y="2"/>
                      </a:lnTo>
                      <a:lnTo>
                        <a:pt x="19" y="5"/>
                      </a:lnTo>
                      <a:lnTo>
                        <a:pt x="17" y="8"/>
                      </a:lnTo>
                      <a:lnTo>
                        <a:pt x="15" y="11"/>
                      </a:lnTo>
                      <a:lnTo>
                        <a:pt x="0" y="11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674" name="Freeform 355"/>
                <p:cNvSpPr>
                  <a:spLocks/>
                </p:cNvSpPr>
                <p:nvPr/>
              </p:nvSpPr>
              <p:spPr bwMode="auto">
                <a:xfrm>
                  <a:off x="5522" y="2323"/>
                  <a:ext cx="14" cy="85"/>
                </a:xfrm>
                <a:custGeom>
                  <a:avLst/>
                  <a:gdLst>
                    <a:gd name="T0" fmla="*/ 13 w 14"/>
                    <a:gd name="T1" fmla="*/ 0 h 85"/>
                    <a:gd name="T2" fmla="*/ 5 w 14"/>
                    <a:gd name="T3" fmla="*/ 23 h 85"/>
                    <a:gd name="T4" fmla="*/ 3 w 14"/>
                    <a:gd name="T5" fmla="*/ 28 h 85"/>
                    <a:gd name="T6" fmla="*/ 2 w 14"/>
                    <a:gd name="T7" fmla="*/ 33 h 85"/>
                    <a:gd name="T8" fmla="*/ 1 w 14"/>
                    <a:gd name="T9" fmla="*/ 38 h 85"/>
                    <a:gd name="T10" fmla="*/ 0 w 14"/>
                    <a:gd name="T11" fmla="*/ 43 h 85"/>
                    <a:gd name="T12" fmla="*/ 0 w 14"/>
                    <a:gd name="T13" fmla="*/ 49 h 85"/>
                    <a:gd name="T14" fmla="*/ 0 w 14"/>
                    <a:gd name="T15" fmla="*/ 59 h 85"/>
                    <a:gd name="T16" fmla="*/ 0 w 14"/>
                    <a:gd name="T17" fmla="*/ 65 h 85"/>
                    <a:gd name="T18" fmla="*/ 1 w 14"/>
                    <a:gd name="T19" fmla="*/ 66 h 85"/>
                    <a:gd name="T20" fmla="*/ 2 w 14"/>
                    <a:gd name="T21" fmla="*/ 68 h 85"/>
                    <a:gd name="T22" fmla="*/ 2 w 14"/>
                    <a:gd name="T23" fmla="*/ 70 h 85"/>
                    <a:gd name="T24" fmla="*/ 2 w 14"/>
                    <a:gd name="T25" fmla="*/ 75 h 85"/>
                    <a:gd name="T26" fmla="*/ 3 w 14"/>
                    <a:gd name="T27" fmla="*/ 79 h 85"/>
                    <a:gd name="T28" fmla="*/ 3 w 14"/>
                    <a:gd name="T29" fmla="*/ 81 h 85"/>
                    <a:gd name="T30" fmla="*/ 3 w 14"/>
                    <a:gd name="T31" fmla="*/ 84 h 85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4"/>
                    <a:gd name="T49" fmla="*/ 0 h 85"/>
                    <a:gd name="T50" fmla="*/ 14 w 14"/>
                    <a:gd name="T51" fmla="*/ 85 h 85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4" h="85">
                      <a:moveTo>
                        <a:pt x="13" y="0"/>
                      </a:moveTo>
                      <a:lnTo>
                        <a:pt x="5" y="23"/>
                      </a:lnTo>
                      <a:lnTo>
                        <a:pt x="3" y="28"/>
                      </a:lnTo>
                      <a:lnTo>
                        <a:pt x="2" y="33"/>
                      </a:lnTo>
                      <a:lnTo>
                        <a:pt x="1" y="38"/>
                      </a:lnTo>
                      <a:lnTo>
                        <a:pt x="0" y="43"/>
                      </a:lnTo>
                      <a:lnTo>
                        <a:pt x="0" y="49"/>
                      </a:lnTo>
                      <a:lnTo>
                        <a:pt x="0" y="59"/>
                      </a:lnTo>
                      <a:lnTo>
                        <a:pt x="0" y="65"/>
                      </a:lnTo>
                      <a:lnTo>
                        <a:pt x="1" y="66"/>
                      </a:lnTo>
                      <a:lnTo>
                        <a:pt x="2" y="68"/>
                      </a:lnTo>
                      <a:lnTo>
                        <a:pt x="2" y="70"/>
                      </a:lnTo>
                      <a:lnTo>
                        <a:pt x="2" y="75"/>
                      </a:lnTo>
                      <a:lnTo>
                        <a:pt x="3" y="79"/>
                      </a:lnTo>
                      <a:lnTo>
                        <a:pt x="3" y="81"/>
                      </a:lnTo>
                      <a:lnTo>
                        <a:pt x="3" y="84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675" name="Freeform 356"/>
                <p:cNvSpPr>
                  <a:spLocks/>
                </p:cNvSpPr>
                <p:nvPr/>
              </p:nvSpPr>
              <p:spPr bwMode="auto">
                <a:xfrm>
                  <a:off x="5563" y="2395"/>
                  <a:ext cx="94" cy="6"/>
                </a:xfrm>
                <a:custGeom>
                  <a:avLst/>
                  <a:gdLst>
                    <a:gd name="T0" fmla="*/ 93 w 94"/>
                    <a:gd name="T1" fmla="*/ 5 h 6"/>
                    <a:gd name="T2" fmla="*/ 32 w 94"/>
                    <a:gd name="T3" fmla="*/ 2 h 6"/>
                    <a:gd name="T4" fmla="*/ 0 w 94"/>
                    <a:gd name="T5" fmla="*/ 0 h 6"/>
                    <a:gd name="T6" fmla="*/ 0 60000 65536"/>
                    <a:gd name="T7" fmla="*/ 0 60000 65536"/>
                    <a:gd name="T8" fmla="*/ 0 60000 65536"/>
                    <a:gd name="T9" fmla="*/ 0 w 94"/>
                    <a:gd name="T10" fmla="*/ 0 h 6"/>
                    <a:gd name="T11" fmla="*/ 94 w 94"/>
                    <a:gd name="T12" fmla="*/ 6 h 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4" h="6">
                      <a:moveTo>
                        <a:pt x="93" y="5"/>
                      </a:moveTo>
                      <a:lnTo>
                        <a:pt x="32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676" name="Freeform 357"/>
                <p:cNvSpPr>
                  <a:spLocks/>
                </p:cNvSpPr>
                <p:nvPr/>
              </p:nvSpPr>
              <p:spPr bwMode="auto">
                <a:xfrm>
                  <a:off x="5533" y="2321"/>
                  <a:ext cx="121" cy="32"/>
                </a:xfrm>
                <a:custGeom>
                  <a:avLst/>
                  <a:gdLst>
                    <a:gd name="T0" fmla="*/ 120 w 121"/>
                    <a:gd name="T1" fmla="*/ 31 h 32"/>
                    <a:gd name="T2" fmla="*/ 113 w 121"/>
                    <a:gd name="T3" fmla="*/ 19 h 32"/>
                    <a:gd name="T4" fmla="*/ 108 w 121"/>
                    <a:gd name="T5" fmla="*/ 11 h 32"/>
                    <a:gd name="T6" fmla="*/ 106 w 121"/>
                    <a:gd name="T7" fmla="*/ 7 h 32"/>
                    <a:gd name="T8" fmla="*/ 104 w 121"/>
                    <a:gd name="T9" fmla="*/ 5 h 32"/>
                    <a:gd name="T10" fmla="*/ 103 w 121"/>
                    <a:gd name="T11" fmla="*/ 3 h 32"/>
                    <a:gd name="T12" fmla="*/ 101 w 121"/>
                    <a:gd name="T13" fmla="*/ 1 h 32"/>
                    <a:gd name="T14" fmla="*/ 99 w 121"/>
                    <a:gd name="T15" fmla="*/ 1 h 32"/>
                    <a:gd name="T16" fmla="*/ 97 w 121"/>
                    <a:gd name="T17" fmla="*/ 0 h 32"/>
                    <a:gd name="T18" fmla="*/ 32 w 121"/>
                    <a:gd name="T19" fmla="*/ 0 h 32"/>
                    <a:gd name="T20" fmla="*/ 0 w 121"/>
                    <a:gd name="T21" fmla="*/ 1 h 3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21"/>
                    <a:gd name="T34" fmla="*/ 0 h 32"/>
                    <a:gd name="T35" fmla="*/ 121 w 121"/>
                    <a:gd name="T36" fmla="*/ 32 h 32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21" h="32">
                      <a:moveTo>
                        <a:pt x="120" y="31"/>
                      </a:moveTo>
                      <a:lnTo>
                        <a:pt x="113" y="19"/>
                      </a:lnTo>
                      <a:lnTo>
                        <a:pt x="108" y="11"/>
                      </a:lnTo>
                      <a:lnTo>
                        <a:pt x="106" y="7"/>
                      </a:lnTo>
                      <a:lnTo>
                        <a:pt x="104" y="5"/>
                      </a:lnTo>
                      <a:lnTo>
                        <a:pt x="103" y="3"/>
                      </a:lnTo>
                      <a:lnTo>
                        <a:pt x="101" y="1"/>
                      </a:lnTo>
                      <a:lnTo>
                        <a:pt x="99" y="1"/>
                      </a:lnTo>
                      <a:lnTo>
                        <a:pt x="97" y="0"/>
                      </a:lnTo>
                      <a:lnTo>
                        <a:pt x="32" y="0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677" name="Freeform 358"/>
                <p:cNvSpPr>
                  <a:spLocks/>
                </p:cNvSpPr>
                <p:nvPr/>
              </p:nvSpPr>
              <p:spPr bwMode="auto">
                <a:xfrm>
                  <a:off x="5609" y="2322"/>
                  <a:ext cx="46" cy="90"/>
                </a:xfrm>
                <a:custGeom>
                  <a:avLst/>
                  <a:gdLst>
                    <a:gd name="T0" fmla="*/ 4 w 46"/>
                    <a:gd name="T1" fmla="*/ 0 h 90"/>
                    <a:gd name="T2" fmla="*/ 1 w 46"/>
                    <a:gd name="T3" fmla="*/ 34 h 90"/>
                    <a:gd name="T4" fmla="*/ 1 w 46"/>
                    <a:gd name="T5" fmla="*/ 40 h 90"/>
                    <a:gd name="T6" fmla="*/ 0 w 46"/>
                    <a:gd name="T7" fmla="*/ 47 h 90"/>
                    <a:gd name="T8" fmla="*/ 0 w 46"/>
                    <a:gd name="T9" fmla="*/ 55 h 90"/>
                    <a:gd name="T10" fmla="*/ 0 w 46"/>
                    <a:gd name="T11" fmla="*/ 61 h 90"/>
                    <a:gd name="T12" fmla="*/ 0 w 46"/>
                    <a:gd name="T13" fmla="*/ 69 h 90"/>
                    <a:gd name="T14" fmla="*/ 0 w 46"/>
                    <a:gd name="T15" fmla="*/ 75 h 90"/>
                    <a:gd name="T16" fmla="*/ 1 w 46"/>
                    <a:gd name="T17" fmla="*/ 82 h 90"/>
                    <a:gd name="T18" fmla="*/ 2 w 46"/>
                    <a:gd name="T19" fmla="*/ 87 h 90"/>
                    <a:gd name="T20" fmla="*/ 42 w 46"/>
                    <a:gd name="T21" fmla="*/ 89 h 90"/>
                    <a:gd name="T22" fmla="*/ 43 w 46"/>
                    <a:gd name="T23" fmla="*/ 79 h 90"/>
                    <a:gd name="T24" fmla="*/ 44 w 46"/>
                    <a:gd name="T25" fmla="*/ 71 h 90"/>
                    <a:gd name="T26" fmla="*/ 45 w 46"/>
                    <a:gd name="T27" fmla="*/ 53 h 90"/>
                    <a:gd name="T28" fmla="*/ 45 w 46"/>
                    <a:gd name="T29" fmla="*/ 44 h 90"/>
                    <a:gd name="T30" fmla="*/ 45 w 46"/>
                    <a:gd name="T31" fmla="*/ 37 h 90"/>
                    <a:gd name="T32" fmla="*/ 45 w 46"/>
                    <a:gd name="T33" fmla="*/ 34 h 90"/>
                    <a:gd name="T34" fmla="*/ 45 w 46"/>
                    <a:gd name="T35" fmla="*/ 32 h 90"/>
                    <a:gd name="T36" fmla="*/ 44 w 46"/>
                    <a:gd name="T37" fmla="*/ 31 h 90"/>
                    <a:gd name="T38" fmla="*/ 44 w 46"/>
                    <a:gd name="T39" fmla="*/ 30 h 90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46"/>
                    <a:gd name="T61" fmla="*/ 0 h 90"/>
                    <a:gd name="T62" fmla="*/ 46 w 46"/>
                    <a:gd name="T63" fmla="*/ 90 h 90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46" h="90">
                      <a:moveTo>
                        <a:pt x="4" y="0"/>
                      </a:moveTo>
                      <a:lnTo>
                        <a:pt x="1" y="34"/>
                      </a:lnTo>
                      <a:lnTo>
                        <a:pt x="1" y="40"/>
                      </a:lnTo>
                      <a:lnTo>
                        <a:pt x="0" y="47"/>
                      </a:lnTo>
                      <a:lnTo>
                        <a:pt x="0" y="55"/>
                      </a:lnTo>
                      <a:lnTo>
                        <a:pt x="0" y="61"/>
                      </a:lnTo>
                      <a:lnTo>
                        <a:pt x="0" y="69"/>
                      </a:lnTo>
                      <a:lnTo>
                        <a:pt x="0" y="75"/>
                      </a:lnTo>
                      <a:lnTo>
                        <a:pt x="1" y="82"/>
                      </a:lnTo>
                      <a:lnTo>
                        <a:pt x="2" y="87"/>
                      </a:lnTo>
                      <a:lnTo>
                        <a:pt x="42" y="89"/>
                      </a:lnTo>
                      <a:lnTo>
                        <a:pt x="43" y="79"/>
                      </a:lnTo>
                      <a:lnTo>
                        <a:pt x="44" y="71"/>
                      </a:lnTo>
                      <a:lnTo>
                        <a:pt x="45" y="53"/>
                      </a:lnTo>
                      <a:lnTo>
                        <a:pt x="45" y="44"/>
                      </a:lnTo>
                      <a:lnTo>
                        <a:pt x="45" y="37"/>
                      </a:lnTo>
                      <a:lnTo>
                        <a:pt x="45" y="34"/>
                      </a:lnTo>
                      <a:lnTo>
                        <a:pt x="45" y="32"/>
                      </a:lnTo>
                      <a:lnTo>
                        <a:pt x="44" y="31"/>
                      </a:lnTo>
                      <a:lnTo>
                        <a:pt x="44" y="3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678" name="Freeform 359"/>
                <p:cNvSpPr>
                  <a:spLocks/>
                </p:cNvSpPr>
                <p:nvPr/>
              </p:nvSpPr>
              <p:spPr bwMode="auto">
                <a:xfrm>
                  <a:off x="5524" y="2394"/>
                  <a:ext cx="16" cy="1"/>
                </a:xfrm>
                <a:custGeom>
                  <a:avLst/>
                  <a:gdLst>
                    <a:gd name="T0" fmla="*/ 15 w 16"/>
                    <a:gd name="T1" fmla="*/ 0 h 1"/>
                    <a:gd name="T2" fmla="*/ 8 w 16"/>
                    <a:gd name="T3" fmla="*/ 0 h 1"/>
                    <a:gd name="T4" fmla="*/ 0 w 16"/>
                    <a:gd name="T5" fmla="*/ 0 h 1"/>
                    <a:gd name="T6" fmla="*/ 0 60000 65536"/>
                    <a:gd name="T7" fmla="*/ 0 60000 65536"/>
                    <a:gd name="T8" fmla="*/ 0 60000 65536"/>
                    <a:gd name="T9" fmla="*/ 0 w 16"/>
                    <a:gd name="T10" fmla="*/ 0 h 1"/>
                    <a:gd name="T11" fmla="*/ 16 w 16"/>
                    <a:gd name="T12" fmla="*/ 1 h 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" h="1">
                      <a:moveTo>
                        <a:pt x="15" y="0"/>
                      </a:moveTo>
                      <a:lnTo>
                        <a:pt x="8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51588" name="Group 360"/>
                <p:cNvGrpSpPr>
                  <a:grpSpLocks/>
                </p:cNvGrpSpPr>
                <p:nvPr/>
              </p:nvGrpSpPr>
              <p:grpSpPr bwMode="auto">
                <a:xfrm>
                  <a:off x="5612" y="2373"/>
                  <a:ext cx="5" cy="4"/>
                  <a:chOff x="5612" y="2373"/>
                  <a:chExt cx="5" cy="4"/>
                </a:xfrm>
              </p:grpSpPr>
              <p:sp>
                <p:nvSpPr>
                  <p:cNvPr id="51697" name="Rectangle 361"/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5612" y="2373"/>
                    <a:ext cx="5" cy="2"/>
                  </a:xfrm>
                  <a:prstGeom prst="rect">
                    <a:avLst/>
                  </a:prstGeom>
                  <a:solidFill>
                    <a:srgbClr val="C0C0C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 lIns="110464" tIns="55233" rIns="110464" bIns="55233" anchor="ctr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51698" name="Rectangle 362"/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5612" y="2375"/>
                    <a:ext cx="2" cy="2"/>
                  </a:xfrm>
                  <a:prstGeom prst="rect">
                    <a:avLst/>
                  </a:prstGeom>
                  <a:solidFill>
                    <a:srgbClr val="00000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 lIns="110464" tIns="55233" rIns="110464" bIns="55233" anchor="ctr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</p:grpSp>
            <p:sp>
              <p:nvSpPr>
                <p:cNvPr id="51680" name="Freeform 363"/>
                <p:cNvSpPr>
                  <a:spLocks/>
                </p:cNvSpPr>
                <p:nvPr/>
              </p:nvSpPr>
              <p:spPr bwMode="auto">
                <a:xfrm>
                  <a:off x="5518" y="2395"/>
                  <a:ext cx="8" cy="6"/>
                </a:xfrm>
                <a:custGeom>
                  <a:avLst/>
                  <a:gdLst>
                    <a:gd name="T0" fmla="*/ 6 w 8"/>
                    <a:gd name="T1" fmla="*/ 1 h 6"/>
                    <a:gd name="T2" fmla="*/ 0 w 8"/>
                    <a:gd name="T3" fmla="*/ 0 h 6"/>
                    <a:gd name="T4" fmla="*/ 0 w 8"/>
                    <a:gd name="T5" fmla="*/ 4 h 6"/>
                    <a:gd name="T6" fmla="*/ 7 w 8"/>
                    <a:gd name="T7" fmla="*/ 5 h 6"/>
                    <a:gd name="T8" fmla="*/ 6 w 8"/>
                    <a:gd name="T9" fmla="*/ 1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6"/>
                    <a:gd name="T17" fmla="*/ 8 w 8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6">
                      <a:moveTo>
                        <a:pt x="6" y="1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7" y="5"/>
                      </a:lnTo>
                      <a:lnTo>
                        <a:pt x="6" y="1"/>
                      </a:lnTo>
                    </a:path>
                  </a:pathLst>
                </a:custGeom>
                <a:solidFill>
                  <a:srgbClr val="8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681" name="Line 364"/>
                <p:cNvSpPr>
                  <a:spLocks noChangeShapeType="1"/>
                </p:cNvSpPr>
                <p:nvPr/>
              </p:nvSpPr>
              <p:spPr bwMode="auto">
                <a:xfrm flipH="1">
                  <a:off x="5523" y="2392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anchor="ctr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682" name="Line 365"/>
                <p:cNvSpPr>
                  <a:spLocks noChangeShapeType="1"/>
                </p:cNvSpPr>
                <p:nvPr/>
              </p:nvSpPr>
              <p:spPr bwMode="auto">
                <a:xfrm>
                  <a:off x="5697" y="2384"/>
                  <a:ext cx="0" cy="17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anchor="ctr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683" name="Freeform 366"/>
                <p:cNvSpPr>
                  <a:spLocks/>
                </p:cNvSpPr>
                <p:nvPr/>
              </p:nvSpPr>
              <p:spPr bwMode="auto">
                <a:xfrm>
                  <a:off x="5696" y="2397"/>
                  <a:ext cx="12" cy="17"/>
                </a:xfrm>
                <a:custGeom>
                  <a:avLst/>
                  <a:gdLst>
                    <a:gd name="T0" fmla="*/ 7 w 12"/>
                    <a:gd name="T1" fmla="*/ 0 h 17"/>
                    <a:gd name="T2" fmla="*/ 9 w 12"/>
                    <a:gd name="T3" fmla="*/ 1 h 17"/>
                    <a:gd name="T4" fmla="*/ 10 w 12"/>
                    <a:gd name="T5" fmla="*/ 2 h 17"/>
                    <a:gd name="T6" fmla="*/ 11 w 12"/>
                    <a:gd name="T7" fmla="*/ 2 h 17"/>
                    <a:gd name="T8" fmla="*/ 11 w 12"/>
                    <a:gd name="T9" fmla="*/ 3 h 17"/>
                    <a:gd name="T10" fmla="*/ 11 w 12"/>
                    <a:gd name="T11" fmla="*/ 9 h 17"/>
                    <a:gd name="T12" fmla="*/ 11 w 12"/>
                    <a:gd name="T13" fmla="*/ 10 h 17"/>
                    <a:gd name="T14" fmla="*/ 10 w 12"/>
                    <a:gd name="T15" fmla="*/ 12 h 17"/>
                    <a:gd name="T16" fmla="*/ 10 w 12"/>
                    <a:gd name="T17" fmla="*/ 13 h 17"/>
                    <a:gd name="T18" fmla="*/ 9 w 12"/>
                    <a:gd name="T19" fmla="*/ 14 h 17"/>
                    <a:gd name="T20" fmla="*/ 7 w 12"/>
                    <a:gd name="T21" fmla="*/ 16 h 17"/>
                    <a:gd name="T22" fmla="*/ 1 w 12"/>
                    <a:gd name="T23" fmla="*/ 16 h 17"/>
                    <a:gd name="T24" fmla="*/ 0 w 12"/>
                    <a:gd name="T25" fmla="*/ 14 h 17"/>
                    <a:gd name="T26" fmla="*/ 0 w 12"/>
                    <a:gd name="T27" fmla="*/ 12 h 17"/>
                    <a:gd name="T28" fmla="*/ 0 w 12"/>
                    <a:gd name="T29" fmla="*/ 2 h 17"/>
                    <a:gd name="T30" fmla="*/ 4 w 12"/>
                    <a:gd name="T31" fmla="*/ 1 h 17"/>
                    <a:gd name="T32" fmla="*/ 5 w 12"/>
                    <a:gd name="T33" fmla="*/ 0 h 17"/>
                    <a:gd name="T34" fmla="*/ 7 w 12"/>
                    <a:gd name="T35" fmla="*/ 0 h 17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12"/>
                    <a:gd name="T55" fmla="*/ 0 h 17"/>
                    <a:gd name="T56" fmla="*/ 12 w 12"/>
                    <a:gd name="T57" fmla="*/ 17 h 17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12" h="17">
                      <a:moveTo>
                        <a:pt x="7" y="0"/>
                      </a:moveTo>
                      <a:lnTo>
                        <a:pt x="9" y="1"/>
                      </a:lnTo>
                      <a:lnTo>
                        <a:pt x="10" y="2"/>
                      </a:lnTo>
                      <a:lnTo>
                        <a:pt x="11" y="2"/>
                      </a:lnTo>
                      <a:lnTo>
                        <a:pt x="11" y="3"/>
                      </a:lnTo>
                      <a:lnTo>
                        <a:pt x="11" y="9"/>
                      </a:lnTo>
                      <a:lnTo>
                        <a:pt x="11" y="10"/>
                      </a:lnTo>
                      <a:lnTo>
                        <a:pt x="10" y="12"/>
                      </a:lnTo>
                      <a:lnTo>
                        <a:pt x="10" y="13"/>
                      </a:lnTo>
                      <a:lnTo>
                        <a:pt x="9" y="14"/>
                      </a:lnTo>
                      <a:lnTo>
                        <a:pt x="7" y="16"/>
                      </a:lnTo>
                      <a:lnTo>
                        <a:pt x="1" y="16"/>
                      </a:lnTo>
                      <a:lnTo>
                        <a:pt x="0" y="14"/>
                      </a:lnTo>
                      <a:lnTo>
                        <a:pt x="0" y="12"/>
                      </a:lnTo>
                      <a:lnTo>
                        <a:pt x="0" y="2"/>
                      </a:lnTo>
                      <a:lnTo>
                        <a:pt x="4" y="1"/>
                      </a:lnTo>
                      <a:lnTo>
                        <a:pt x="5" y="0"/>
                      </a:lnTo>
                      <a:lnTo>
                        <a:pt x="7" y="0"/>
                      </a:lnTo>
                    </a:path>
                  </a:pathLst>
                </a:custGeom>
                <a:solidFill>
                  <a:srgbClr val="DF1F3F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51597" name="Group 367"/>
                <p:cNvGrpSpPr>
                  <a:grpSpLocks/>
                </p:cNvGrpSpPr>
                <p:nvPr/>
              </p:nvGrpSpPr>
              <p:grpSpPr bwMode="auto">
                <a:xfrm>
                  <a:off x="5639" y="2350"/>
                  <a:ext cx="14" cy="12"/>
                  <a:chOff x="5639" y="2350"/>
                  <a:chExt cx="14" cy="12"/>
                </a:xfrm>
              </p:grpSpPr>
              <p:sp>
                <p:nvSpPr>
                  <p:cNvPr id="51692" name="Freeform 368"/>
                  <p:cNvSpPr>
                    <a:spLocks/>
                  </p:cNvSpPr>
                  <p:nvPr/>
                </p:nvSpPr>
                <p:spPr bwMode="auto">
                  <a:xfrm>
                    <a:off x="5647" y="2350"/>
                    <a:ext cx="6" cy="11"/>
                  </a:xfrm>
                  <a:custGeom>
                    <a:avLst/>
                    <a:gdLst>
                      <a:gd name="T0" fmla="*/ 2 w 6"/>
                      <a:gd name="T1" fmla="*/ 0 h 11"/>
                      <a:gd name="T2" fmla="*/ 0 w 6"/>
                      <a:gd name="T3" fmla="*/ 10 h 11"/>
                      <a:gd name="T4" fmla="*/ 3 w 6"/>
                      <a:gd name="T5" fmla="*/ 10 h 11"/>
                      <a:gd name="T6" fmla="*/ 4 w 6"/>
                      <a:gd name="T7" fmla="*/ 9 h 11"/>
                      <a:gd name="T8" fmla="*/ 5 w 6"/>
                      <a:gd name="T9" fmla="*/ 8 h 11"/>
                      <a:gd name="T10" fmla="*/ 5 w 6"/>
                      <a:gd name="T11" fmla="*/ 7 h 11"/>
                      <a:gd name="T12" fmla="*/ 5 w 6"/>
                      <a:gd name="T13" fmla="*/ 6 h 11"/>
                      <a:gd name="T14" fmla="*/ 5 w 6"/>
                      <a:gd name="T15" fmla="*/ 5 h 11"/>
                      <a:gd name="T16" fmla="*/ 4 w 6"/>
                      <a:gd name="T17" fmla="*/ 4 h 11"/>
                      <a:gd name="T18" fmla="*/ 3 w 6"/>
                      <a:gd name="T19" fmla="*/ 2 h 11"/>
                      <a:gd name="T20" fmla="*/ 2 w 6"/>
                      <a:gd name="T21" fmla="*/ 0 h 11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6"/>
                      <a:gd name="T34" fmla="*/ 0 h 11"/>
                      <a:gd name="T35" fmla="*/ 6 w 6"/>
                      <a:gd name="T36" fmla="*/ 11 h 11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6" h="11">
                        <a:moveTo>
                          <a:pt x="2" y="0"/>
                        </a:moveTo>
                        <a:lnTo>
                          <a:pt x="0" y="10"/>
                        </a:lnTo>
                        <a:lnTo>
                          <a:pt x="3" y="10"/>
                        </a:lnTo>
                        <a:lnTo>
                          <a:pt x="4" y="9"/>
                        </a:lnTo>
                        <a:lnTo>
                          <a:pt x="5" y="8"/>
                        </a:lnTo>
                        <a:lnTo>
                          <a:pt x="5" y="7"/>
                        </a:lnTo>
                        <a:lnTo>
                          <a:pt x="5" y="6"/>
                        </a:lnTo>
                        <a:lnTo>
                          <a:pt x="5" y="5"/>
                        </a:lnTo>
                        <a:lnTo>
                          <a:pt x="4" y="4"/>
                        </a:lnTo>
                        <a:lnTo>
                          <a:pt x="3" y="2"/>
                        </a:lnTo>
                        <a:lnTo>
                          <a:pt x="2" y="0"/>
                        </a:lnTo>
                      </a:path>
                    </a:pathLst>
                  </a:custGeom>
                  <a:solidFill>
                    <a:srgbClr val="800000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51604" name="Group 369"/>
                  <p:cNvGrpSpPr>
                    <a:grpSpLocks/>
                  </p:cNvGrpSpPr>
                  <p:nvPr/>
                </p:nvGrpSpPr>
                <p:grpSpPr bwMode="auto">
                  <a:xfrm>
                    <a:off x="5639" y="2350"/>
                    <a:ext cx="12" cy="12"/>
                    <a:chOff x="5639" y="2350"/>
                    <a:chExt cx="12" cy="12"/>
                  </a:xfrm>
                </p:grpSpPr>
                <p:sp>
                  <p:nvSpPr>
                    <p:cNvPr id="51694" name="Freeform 370"/>
                    <p:cNvSpPr>
                      <a:spLocks/>
                    </p:cNvSpPr>
                    <p:nvPr/>
                  </p:nvSpPr>
                  <p:spPr bwMode="auto">
                    <a:xfrm>
                      <a:off x="5639" y="2350"/>
                      <a:ext cx="12" cy="12"/>
                    </a:xfrm>
                    <a:custGeom>
                      <a:avLst/>
                      <a:gdLst>
                        <a:gd name="T0" fmla="*/ 11 w 12"/>
                        <a:gd name="T1" fmla="*/ 3 h 12"/>
                        <a:gd name="T2" fmla="*/ 10 w 12"/>
                        <a:gd name="T3" fmla="*/ 3 h 12"/>
                        <a:gd name="T4" fmla="*/ 9 w 12"/>
                        <a:gd name="T5" fmla="*/ 3 h 12"/>
                        <a:gd name="T6" fmla="*/ 8 w 12"/>
                        <a:gd name="T7" fmla="*/ 2 h 12"/>
                        <a:gd name="T8" fmla="*/ 8 w 12"/>
                        <a:gd name="T9" fmla="*/ 1 h 12"/>
                        <a:gd name="T10" fmla="*/ 7 w 12"/>
                        <a:gd name="T11" fmla="*/ 0 h 12"/>
                        <a:gd name="T12" fmla="*/ 6 w 12"/>
                        <a:gd name="T13" fmla="*/ 0 h 12"/>
                        <a:gd name="T14" fmla="*/ 4 w 12"/>
                        <a:gd name="T15" fmla="*/ 0 h 12"/>
                        <a:gd name="T16" fmla="*/ 0 w 12"/>
                        <a:gd name="T17" fmla="*/ 1 h 12"/>
                        <a:gd name="T18" fmla="*/ 0 w 12"/>
                        <a:gd name="T19" fmla="*/ 10 h 12"/>
                        <a:gd name="T20" fmla="*/ 1 w 12"/>
                        <a:gd name="T21" fmla="*/ 11 h 12"/>
                        <a:gd name="T22" fmla="*/ 2 w 12"/>
                        <a:gd name="T23" fmla="*/ 11 h 12"/>
                        <a:gd name="T24" fmla="*/ 8 w 12"/>
                        <a:gd name="T25" fmla="*/ 9 h 12"/>
                        <a:gd name="T26" fmla="*/ 9 w 12"/>
                        <a:gd name="T27" fmla="*/ 8 h 12"/>
                        <a:gd name="T28" fmla="*/ 11 w 12"/>
                        <a:gd name="T29" fmla="*/ 3 h 12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12"/>
                        <a:gd name="T46" fmla="*/ 0 h 12"/>
                        <a:gd name="T47" fmla="*/ 12 w 12"/>
                        <a:gd name="T48" fmla="*/ 12 h 12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12" h="12">
                          <a:moveTo>
                            <a:pt x="11" y="3"/>
                          </a:moveTo>
                          <a:lnTo>
                            <a:pt x="10" y="3"/>
                          </a:lnTo>
                          <a:lnTo>
                            <a:pt x="9" y="3"/>
                          </a:lnTo>
                          <a:lnTo>
                            <a:pt x="8" y="2"/>
                          </a:lnTo>
                          <a:lnTo>
                            <a:pt x="8" y="1"/>
                          </a:lnTo>
                          <a:lnTo>
                            <a:pt x="7" y="0"/>
                          </a:lnTo>
                          <a:lnTo>
                            <a:pt x="6" y="0"/>
                          </a:lnTo>
                          <a:lnTo>
                            <a:pt x="4" y="0"/>
                          </a:lnTo>
                          <a:lnTo>
                            <a:pt x="0" y="1"/>
                          </a:lnTo>
                          <a:lnTo>
                            <a:pt x="0" y="10"/>
                          </a:lnTo>
                          <a:lnTo>
                            <a:pt x="1" y="11"/>
                          </a:lnTo>
                          <a:lnTo>
                            <a:pt x="2" y="11"/>
                          </a:lnTo>
                          <a:lnTo>
                            <a:pt x="8" y="9"/>
                          </a:lnTo>
                          <a:lnTo>
                            <a:pt x="9" y="8"/>
                          </a:lnTo>
                          <a:lnTo>
                            <a:pt x="11" y="3"/>
                          </a:lnTo>
                        </a:path>
                      </a:pathLst>
                    </a:custGeom>
                    <a:solidFill>
                      <a:srgbClr val="DF1F3F"/>
                    </a:solidFill>
                    <a:ln w="9525" cap="rnd">
                      <a:noFill/>
                      <a:round/>
                      <a:headEnd type="none" w="sm" len="sm"/>
                      <a:tailEnd type="none" w="sm" len="sm"/>
                    </a:ln>
                  </p:spPr>
                  <p:txBody>
                    <a:bodyPr/>
                    <a:lstStyle/>
                    <a:p>
                      <a:endParaRPr lang="ru-RU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51695" name="Freeform 371"/>
                    <p:cNvSpPr>
                      <a:spLocks/>
                    </p:cNvSpPr>
                    <p:nvPr/>
                  </p:nvSpPr>
                  <p:spPr bwMode="auto">
                    <a:xfrm>
                      <a:off x="5639" y="2352"/>
                      <a:ext cx="12" cy="10"/>
                    </a:xfrm>
                    <a:custGeom>
                      <a:avLst/>
                      <a:gdLst>
                        <a:gd name="T0" fmla="*/ 11 w 12"/>
                        <a:gd name="T1" fmla="*/ 0 h 10"/>
                        <a:gd name="T2" fmla="*/ 10 w 12"/>
                        <a:gd name="T3" fmla="*/ 1 h 10"/>
                        <a:gd name="T4" fmla="*/ 9 w 12"/>
                        <a:gd name="T5" fmla="*/ 1 h 10"/>
                        <a:gd name="T6" fmla="*/ 9 w 12"/>
                        <a:gd name="T7" fmla="*/ 0 h 10"/>
                        <a:gd name="T8" fmla="*/ 8 w 12"/>
                        <a:gd name="T9" fmla="*/ 1 h 10"/>
                        <a:gd name="T10" fmla="*/ 6 w 12"/>
                        <a:gd name="T11" fmla="*/ 2 h 10"/>
                        <a:gd name="T12" fmla="*/ 5 w 12"/>
                        <a:gd name="T13" fmla="*/ 2 h 10"/>
                        <a:gd name="T14" fmla="*/ 4 w 12"/>
                        <a:gd name="T15" fmla="*/ 2 h 10"/>
                        <a:gd name="T16" fmla="*/ 3 w 12"/>
                        <a:gd name="T17" fmla="*/ 3 h 10"/>
                        <a:gd name="T18" fmla="*/ 0 w 12"/>
                        <a:gd name="T19" fmla="*/ 8 h 10"/>
                        <a:gd name="T20" fmla="*/ 1 w 12"/>
                        <a:gd name="T21" fmla="*/ 9 h 10"/>
                        <a:gd name="T22" fmla="*/ 2 w 12"/>
                        <a:gd name="T23" fmla="*/ 9 h 10"/>
                        <a:gd name="T24" fmla="*/ 8 w 12"/>
                        <a:gd name="T25" fmla="*/ 7 h 10"/>
                        <a:gd name="T26" fmla="*/ 9 w 12"/>
                        <a:gd name="T27" fmla="*/ 6 h 10"/>
                        <a:gd name="T28" fmla="*/ 11 w 12"/>
                        <a:gd name="T29" fmla="*/ 0 h 10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12"/>
                        <a:gd name="T46" fmla="*/ 0 h 10"/>
                        <a:gd name="T47" fmla="*/ 12 w 12"/>
                        <a:gd name="T48" fmla="*/ 10 h 10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12" h="10">
                          <a:moveTo>
                            <a:pt x="11" y="0"/>
                          </a:moveTo>
                          <a:lnTo>
                            <a:pt x="10" y="1"/>
                          </a:lnTo>
                          <a:lnTo>
                            <a:pt x="9" y="1"/>
                          </a:lnTo>
                          <a:lnTo>
                            <a:pt x="9" y="0"/>
                          </a:lnTo>
                          <a:lnTo>
                            <a:pt x="8" y="1"/>
                          </a:lnTo>
                          <a:lnTo>
                            <a:pt x="6" y="2"/>
                          </a:lnTo>
                          <a:lnTo>
                            <a:pt x="5" y="2"/>
                          </a:lnTo>
                          <a:lnTo>
                            <a:pt x="4" y="2"/>
                          </a:lnTo>
                          <a:lnTo>
                            <a:pt x="3" y="3"/>
                          </a:lnTo>
                          <a:lnTo>
                            <a:pt x="0" y="8"/>
                          </a:lnTo>
                          <a:lnTo>
                            <a:pt x="1" y="9"/>
                          </a:lnTo>
                          <a:lnTo>
                            <a:pt x="2" y="9"/>
                          </a:lnTo>
                          <a:lnTo>
                            <a:pt x="8" y="7"/>
                          </a:lnTo>
                          <a:lnTo>
                            <a:pt x="9" y="6"/>
                          </a:lnTo>
                          <a:lnTo>
                            <a:pt x="11" y="0"/>
                          </a:lnTo>
                        </a:path>
                      </a:pathLst>
                    </a:custGeom>
                    <a:solidFill>
                      <a:srgbClr val="800000"/>
                    </a:solidFill>
                    <a:ln w="9525" cap="rnd">
                      <a:noFill/>
                      <a:round/>
                      <a:headEnd type="none" w="sm" len="sm"/>
                      <a:tailEnd type="none" w="sm" len="sm"/>
                    </a:ln>
                  </p:spPr>
                  <p:txBody>
                    <a:bodyPr/>
                    <a:lstStyle/>
                    <a:p>
                      <a:endParaRPr lang="ru-RU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51696" name="Freeform 372"/>
                    <p:cNvSpPr>
                      <a:spLocks/>
                    </p:cNvSpPr>
                    <p:nvPr/>
                  </p:nvSpPr>
                  <p:spPr bwMode="auto">
                    <a:xfrm>
                      <a:off x="5639" y="2351"/>
                      <a:ext cx="4" cy="11"/>
                    </a:xfrm>
                    <a:custGeom>
                      <a:avLst/>
                      <a:gdLst>
                        <a:gd name="T0" fmla="*/ 0 w 4"/>
                        <a:gd name="T1" fmla="*/ 0 h 11"/>
                        <a:gd name="T2" fmla="*/ 1 w 4"/>
                        <a:gd name="T3" fmla="*/ 2 h 11"/>
                        <a:gd name="T4" fmla="*/ 2 w 4"/>
                        <a:gd name="T5" fmla="*/ 3 h 11"/>
                        <a:gd name="T6" fmla="*/ 3 w 4"/>
                        <a:gd name="T7" fmla="*/ 5 h 11"/>
                        <a:gd name="T8" fmla="*/ 3 w 4"/>
                        <a:gd name="T9" fmla="*/ 6 h 11"/>
                        <a:gd name="T10" fmla="*/ 3 w 4"/>
                        <a:gd name="T11" fmla="*/ 7 h 11"/>
                        <a:gd name="T12" fmla="*/ 2 w 4"/>
                        <a:gd name="T13" fmla="*/ 8 h 11"/>
                        <a:gd name="T14" fmla="*/ 1 w 4"/>
                        <a:gd name="T15" fmla="*/ 10 h 11"/>
                        <a:gd name="T16" fmla="*/ 0 w 4"/>
                        <a:gd name="T17" fmla="*/ 9 h 11"/>
                        <a:gd name="T18" fmla="*/ 0 w 4"/>
                        <a:gd name="T19" fmla="*/ 0 h 11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4"/>
                        <a:gd name="T31" fmla="*/ 0 h 11"/>
                        <a:gd name="T32" fmla="*/ 4 w 4"/>
                        <a:gd name="T33" fmla="*/ 11 h 11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4" h="11">
                          <a:moveTo>
                            <a:pt x="0" y="0"/>
                          </a:moveTo>
                          <a:lnTo>
                            <a:pt x="1" y="2"/>
                          </a:lnTo>
                          <a:lnTo>
                            <a:pt x="2" y="3"/>
                          </a:lnTo>
                          <a:lnTo>
                            <a:pt x="3" y="5"/>
                          </a:lnTo>
                          <a:lnTo>
                            <a:pt x="3" y="6"/>
                          </a:lnTo>
                          <a:lnTo>
                            <a:pt x="3" y="7"/>
                          </a:lnTo>
                          <a:lnTo>
                            <a:pt x="2" y="8"/>
                          </a:lnTo>
                          <a:lnTo>
                            <a:pt x="1" y="10"/>
                          </a:lnTo>
                          <a:lnTo>
                            <a:pt x="0" y="9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solidFill>
                      <a:srgbClr val="DF3F5F"/>
                    </a:solidFill>
                    <a:ln w="9525" cap="rnd">
                      <a:noFill/>
                      <a:round/>
                      <a:headEnd type="none" w="sm" len="sm"/>
                      <a:tailEnd type="none" w="sm" len="sm"/>
                    </a:ln>
                  </p:spPr>
                  <p:txBody>
                    <a:bodyPr/>
                    <a:lstStyle/>
                    <a:p>
                      <a:endParaRPr lang="ru-RU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</p:grpSp>
            <p:grpSp>
              <p:nvGrpSpPr>
                <p:cNvPr id="51605" name="Group 373"/>
                <p:cNvGrpSpPr>
                  <a:grpSpLocks/>
                </p:cNvGrpSpPr>
                <p:nvPr/>
              </p:nvGrpSpPr>
              <p:grpSpPr bwMode="auto">
                <a:xfrm>
                  <a:off x="5698" y="2376"/>
                  <a:ext cx="39" cy="21"/>
                  <a:chOff x="5698" y="2376"/>
                  <a:chExt cx="39" cy="21"/>
                </a:xfrm>
              </p:grpSpPr>
              <p:sp>
                <p:nvSpPr>
                  <p:cNvPr id="51686" name="Freeform 374"/>
                  <p:cNvSpPr>
                    <a:spLocks/>
                  </p:cNvSpPr>
                  <p:nvPr/>
                </p:nvSpPr>
                <p:spPr bwMode="auto">
                  <a:xfrm>
                    <a:off x="5701" y="2378"/>
                    <a:ext cx="10" cy="12"/>
                  </a:xfrm>
                  <a:custGeom>
                    <a:avLst/>
                    <a:gdLst>
                      <a:gd name="T0" fmla="*/ 9 w 10"/>
                      <a:gd name="T1" fmla="*/ 0 h 12"/>
                      <a:gd name="T2" fmla="*/ 4 w 10"/>
                      <a:gd name="T3" fmla="*/ 0 h 12"/>
                      <a:gd name="T4" fmla="*/ 0 w 10"/>
                      <a:gd name="T5" fmla="*/ 0 h 12"/>
                      <a:gd name="T6" fmla="*/ 0 w 10"/>
                      <a:gd name="T7" fmla="*/ 11 h 12"/>
                      <a:gd name="T8" fmla="*/ 5 w 10"/>
                      <a:gd name="T9" fmla="*/ 11 h 12"/>
                      <a:gd name="T10" fmla="*/ 9 w 10"/>
                      <a:gd name="T11" fmla="*/ 11 h 12"/>
                      <a:gd name="T12" fmla="*/ 9 w 10"/>
                      <a:gd name="T13" fmla="*/ 0 h 1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0"/>
                      <a:gd name="T22" fmla="*/ 0 h 12"/>
                      <a:gd name="T23" fmla="*/ 10 w 10"/>
                      <a:gd name="T24" fmla="*/ 12 h 12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0" h="12">
                        <a:moveTo>
                          <a:pt x="9" y="0"/>
                        </a:move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0" y="11"/>
                        </a:lnTo>
                        <a:lnTo>
                          <a:pt x="5" y="11"/>
                        </a:lnTo>
                        <a:lnTo>
                          <a:pt x="9" y="11"/>
                        </a:lnTo>
                        <a:lnTo>
                          <a:pt x="9" y="0"/>
                        </a:lnTo>
                      </a:path>
                    </a:pathLst>
                  </a:custGeom>
                  <a:solidFill>
                    <a:srgbClr val="DFDFD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687" name="Freeform 375"/>
                  <p:cNvSpPr>
                    <a:spLocks/>
                  </p:cNvSpPr>
                  <p:nvPr/>
                </p:nvSpPr>
                <p:spPr bwMode="auto">
                  <a:xfrm>
                    <a:off x="5698" y="2379"/>
                    <a:ext cx="3" cy="11"/>
                  </a:xfrm>
                  <a:custGeom>
                    <a:avLst/>
                    <a:gdLst>
                      <a:gd name="T0" fmla="*/ 2 w 3"/>
                      <a:gd name="T1" fmla="*/ 0 h 11"/>
                      <a:gd name="T2" fmla="*/ 2 w 3"/>
                      <a:gd name="T3" fmla="*/ 10 h 11"/>
                      <a:gd name="T4" fmla="*/ 0 w 3"/>
                      <a:gd name="T5" fmla="*/ 10 h 11"/>
                      <a:gd name="T6" fmla="*/ 0 w 3"/>
                      <a:gd name="T7" fmla="*/ 0 h 11"/>
                      <a:gd name="T8" fmla="*/ 2 w 3"/>
                      <a:gd name="T9" fmla="*/ 0 h 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"/>
                      <a:gd name="T16" fmla="*/ 0 h 11"/>
                      <a:gd name="T17" fmla="*/ 3 w 3"/>
                      <a:gd name="T18" fmla="*/ 11 h 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" h="11">
                        <a:moveTo>
                          <a:pt x="2" y="0"/>
                        </a:moveTo>
                        <a:lnTo>
                          <a:pt x="2" y="10"/>
                        </a:lnTo>
                        <a:lnTo>
                          <a:pt x="0" y="1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solidFill>
                    <a:srgbClr val="DFDFD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688" name="Freeform 376"/>
                  <p:cNvSpPr>
                    <a:spLocks/>
                  </p:cNvSpPr>
                  <p:nvPr/>
                </p:nvSpPr>
                <p:spPr bwMode="auto">
                  <a:xfrm>
                    <a:off x="5702" y="2391"/>
                    <a:ext cx="9" cy="6"/>
                  </a:xfrm>
                  <a:custGeom>
                    <a:avLst/>
                    <a:gdLst>
                      <a:gd name="T0" fmla="*/ 8 w 9"/>
                      <a:gd name="T1" fmla="*/ 0 h 6"/>
                      <a:gd name="T2" fmla="*/ 4 w 9"/>
                      <a:gd name="T3" fmla="*/ 0 h 6"/>
                      <a:gd name="T4" fmla="*/ 0 w 9"/>
                      <a:gd name="T5" fmla="*/ 0 h 6"/>
                      <a:gd name="T6" fmla="*/ 1 w 9"/>
                      <a:gd name="T7" fmla="*/ 5 h 6"/>
                      <a:gd name="T8" fmla="*/ 2 w 9"/>
                      <a:gd name="T9" fmla="*/ 5 h 6"/>
                      <a:gd name="T10" fmla="*/ 5 w 9"/>
                      <a:gd name="T11" fmla="*/ 5 h 6"/>
                      <a:gd name="T12" fmla="*/ 8 w 9"/>
                      <a:gd name="T13" fmla="*/ 4 h 6"/>
                      <a:gd name="T14" fmla="*/ 8 w 9"/>
                      <a:gd name="T15" fmla="*/ 0 h 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9"/>
                      <a:gd name="T25" fmla="*/ 0 h 6"/>
                      <a:gd name="T26" fmla="*/ 9 w 9"/>
                      <a:gd name="T27" fmla="*/ 6 h 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9" h="6">
                        <a:moveTo>
                          <a:pt x="8" y="0"/>
                        </a:move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1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</a:path>
                    </a:pathLst>
                  </a:custGeom>
                  <a:solidFill>
                    <a:srgbClr val="DFDFD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689" name="Freeform 377"/>
                  <p:cNvSpPr>
                    <a:spLocks/>
                  </p:cNvSpPr>
                  <p:nvPr/>
                </p:nvSpPr>
                <p:spPr bwMode="auto">
                  <a:xfrm>
                    <a:off x="5698" y="2392"/>
                    <a:ext cx="5" cy="5"/>
                  </a:xfrm>
                  <a:custGeom>
                    <a:avLst/>
                    <a:gdLst>
                      <a:gd name="T0" fmla="*/ 3 w 5"/>
                      <a:gd name="T1" fmla="*/ 0 h 5"/>
                      <a:gd name="T2" fmla="*/ 4 w 5"/>
                      <a:gd name="T3" fmla="*/ 4 h 5"/>
                      <a:gd name="T4" fmla="*/ 0 w 5"/>
                      <a:gd name="T5" fmla="*/ 4 h 5"/>
                      <a:gd name="T6" fmla="*/ 0 w 5"/>
                      <a:gd name="T7" fmla="*/ 0 h 5"/>
                      <a:gd name="T8" fmla="*/ 3 w 5"/>
                      <a:gd name="T9" fmla="*/ 0 h 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5"/>
                      <a:gd name="T16" fmla="*/ 0 h 5"/>
                      <a:gd name="T17" fmla="*/ 5 w 5"/>
                      <a:gd name="T18" fmla="*/ 5 h 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5" h="5">
                        <a:moveTo>
                          <a:pt x="3" y="0"/>
                        </a:move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3" y="0"/>
                        </a:lnTo>
                      </a:path>
                    </a:pathLst>
                  </a:custGeom>
                  <a:solidFill>
                    <a:srgbClr val="DFDFD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690" name="Freeform 378"/>
                  <p:cNvSpPr>
                    <a:spLocks/>
                  </p:cNvSpPr>
                  <p:nvPr/>
                </p:nvSpPr>
                <p:spPr bwMode="auto">
                  <a:xfrm>
                    <a:off x="5733" y="2376"/>
                    <a:ext cx="3" cy="11"/>
                  </a:xfrm>
                  <a:custGeom>
                    <a:avLst/>
                    <a:gdLst>
                      <a:gd name="T0" fmla="*/ 1 w 3"/>
                      <a:gd name="T1" fmla="*/ 0 h 11"/>
                      <a:gd name="T2" fmla="*/ 2 w 3"/>
                      <a:gd name="T3" fmla="*/ 10 h 11"/>
                      <a:gd name="T4" fmla="*/ 1 w 3"/>
                      <a:gd name="T5" fmla="*/ 10 h 11"/>
                      <a:gd name="T6" fmla="*/ 0 w 3"/>
                      <a:gd name="T7" fmla="*/ 0 h 11"/>
                      <a:gd name="T8" fmla="*/ 1 w 3"/>
                      <a:gd name="T9" fmla="*/ 0 h 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"/>
                      <a:gd name="T16" fmla="*/ 0 h 11"/>
                      <a:gd name="T17" fmla="*/ 3 w 3"/>
                      <a:gd name="T18" fmla="*/ 11 h 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" h="11">
                        <a:moveTo>
                          <a:pt x="1" y="0"/>
                        </a:moveTo>
                        <a:lnTo>
                          <a:pt x="2" y="10"/>
                        </a:lnTo>
                        <a:lnTo>
                          <a:pt x="1" y="1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</a:path>
                    </a:pathLst>
                  </a:custGeom>
                  <a:solidFill>
                    <a:srgbClr val="DFDFD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691" name="Freeform 379"/>
                  <p:cNvSpPr>
                    <a:spLocks/>
                  </p:cNvSpPr>
                  <p:nvPr/>
                </p:nvSpPr>
                <p:spPr bwMode="auto">
                  <a:xfrm>
                    <a:off x="5734" y="2389"/>
                    <a:ext cx="3" cy="4"/>
                  </a:xfrm>
                  <a:custGeom>
                    <a:avLst/>
                    <a:gdLst>
                      <a:gd name="T0" fmla="*/ 0 w 3"/>
                      <a:gd name="T1" fmla="*/ 0 h 4"/>
                      <a:gd name="T2" fmla="*/ 0 w 3"/>
                      <a:gd name="T3" fmla="*/ 3 h 4"/>
                      <a:gd name="T4" fmla="*/ 2 w 3"/>
                      <a:gd name="T5" fmla="*/ 3 h 4"/>
                      <a:gd name="T6" fmla="*/ 2 w 3"/>
                      <a:gd name="T7" fmla="*/ 0 h 4"/>
                      <a:gd name="T8" fmla="*/ 0 w 3"/>
                      <a:gd name="T9" fmla="*/ 0 h 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"/>
                      <a:gd name="T16" fmla="*/ 0 h 4"/>
                      <a:gd name="T17" fmla="*/ 3 w 3"/>
                      <a:gd name="T18" fmla="*/ 4 h 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" h="4">
                        <a:moveTo>
                          <a:pt x="0" y="0"/>
                        </a:moveTo>
                        <a:lnTo>
                          <a:pt x="0" y="3"/>
                        </a:lnTo>
                        <a:lnTo>
                          <a:pt x="2" y="3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rgbClr val="DFDFD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</p:grpSp>
          </p:grpSp>
        </p:grpSp>
        <p:sp>
          <p:nvSpPr>
            <p:cNvPr id="51222" name="Text Box 132"/>
            <p:cNvSpPr txBox="1">
              <a:spLocks noChangeArrowheads="1"/>
            </p:cNvSpPr>
            <p:nvPr/>
          </p:nvSpPr>
          <p:spPr bwMode="auto">
            <a:xfrm>
              <a:off x="8183258" y="5138233"/>
              <a:ext cx="557947" cy="162082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algn="ctr" defTabSz="1058863">
                <a:spcBef>
                  <a:spcPct val="50000"/>
                </a:spcBef>
              </a:pPr>
              <a:r>
                <a:rPr lang="ru-RU" sz="1100" b="1">
                  <a:solidFill>
                    <a:srgbClr val="000000"/>
                  </a:solidFill>
                  <a:latin typeface="Arial" pitchFamily="34" charset="0"/>
                  <a:ea typeface="Arial Unicode MS" pitchFamily="34" charset="-128"/>
                </a:rPr>
                <a:t>Кимры</a:t>
              </a:r>
            </a:p>
          </p:txBody>
        </p:sp>
        <p:grpSp>
          <p:nvGrpSpPr>
            <p:cNvPr id="51606" name="Group 62"/>
            <p:cNvGrpSpPr>
              <a:grpSpLocks/>
            </p:cNvGrpSpPr>
            <p:nvPr/>
          </p:nvGrpSpPr>
          <p:grpSpPr bwMode="auto">
            <a:xfrm>
              <a:off x="7712765" y="5073096"/>
              <a:ext cx="363802" cy="227219"/>
              <a:chOff x="2953" y="3102"/>
              <a:chExt cx="455" cy="296"/>
            </a:xfrm>
          </p:grpSpPr>
          <p:grpSp>
            <p:nvGrpSpPr>
              <p:cNvPr id="51607" name="Group 63"/>
              <p:cNvGrpSpPr>
                <a:grpSpLocks/>
              </p:cNvGrpSpPr>
              <p:nvPr/>
            </p:nvGrpSpPr>
            <p:grpSpPr bwMode="auto">
              <a:xfrm>
                <a:off x="3062" y="3238"/>
                <a:ext cx="281" cy="49"/>
                <a:chOff x="2592" y="4464"/>
                <a:chExt cx="2304" cy="1152"/>
              </a:xfrm>
            </p:grpSpPr>
            <p:grpSp>
              <p:nvGrpSpPr>
                <p:cNvPr id="51608" name="Group 64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sp>
                <p:nvSpPr>
                  <p:cNvPr id="51651" name="Line 65"/>
                  <p:cNvSpPr>
                    <a:spLocks noChangeShapeType="1"/>
                  </p:cNvSpPr>
                  <p:nvPr/>
                </p:nvSpPr>
                <p:spPr bwMode="auto">
                  <a:xfrm>
                    <a:off x="2877" y="5040"/>
                    <a:ext cx="288" cy="0"/>
                  </a:xfrm>
                  <a:prstGeom prst="line">
                    <a:avLst/>
                  </a:prstGeom>
                  <a:noFill/>
                  <a:ln w="444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51609" name="Group 66"/>
                  <p:cNvGrpSpPr>
                    <a:grpSpLocks/>
                  </p:cNvGrpSpPr>
                  <p:nvPr/>
                </p:nvGrpSpPr>
                <p:grpSpPr bwMode="auto">
                  <a:xfrm>
                    <a:off x="2592" y="4464"/>
                    <a:ext cx="864" cy="1152"/>
                    <a:chOff x="2592" y="4464"/>
                    <a:chExt cx="864" cy="1152"/>
                  </a:xfrm>
                </p:grpSpPr>
                <p:grpSp>
                  <p:nvGrpSpPr>
                    <p:cNvPr id="51618" name="Group 6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736" y="4752"/>
                      <a:ext cx="576" cy="864"/>
                      <a:chOff x="2736" y="4752"/>
                      <a:chExt cx="432" cy="864"/>
                    </a:xfrm>
                  </p:grpSpPr>
                  <p:sp>
                    <p:nvSpPr>
                      <p:cNvPr id="51655" name="AutoShape 6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736" y="4752"/>
                        <a:ext cx="144" cy="864"/>
                      </a:xfrm>
                      <a:prstGeom prst="flowChartOffpageConnector">
                        <a:avLst/>
                      </a:prstGeom>
                      <a:solidFill>
                        <a:srgbClr val="333333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lIns="130822" tIns="65411" rIns="130822" bIns="65411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  <p:sp>
                    <p:nvSpPr>
                      <p:cNvPr id="51656" name="AutoShape 6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4752"/>
                        <a:ext cx="144" cy="864"/>
                      </a:xfrm>
                      <a:prstGeom prst="flowChartOffpageConnector">
                        <a:avLst/>
                      </a:prstGeom>
                      <a:solidFill>
                        <a:srgbClr val="333333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lIns="130822" tIns="65411" rIns="130822" bIns="65411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</p:grpSp>
                <p:sp>
                  <p:nvSpPr>
                    <p:cNvPr id="51654" name="Rectangle 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4464"/>
                      <a:ext cx="864" cy="432"/>
                    </a:xfrm>
                    <a:prstGeom prst="rect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130822" tIns="65411" rIns="130822" bIns="65411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51649" name="Line 71"/>
                <p:cNvSpPr>
                  <a:spLocks noChangeShapeType="1"/>
                </p:cNvSpPr>
                <p:nvPr/>
              </p:nvSpPr>
              <p:spPr bwMode="auto">
                <a:xfrm>
                  <a:off x="3456" y="4608"/>
                  <a:ext cx="576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650" name="Line 72"/>
                <p:cNvSpPr>
                  <a:spLocks noChangeShapeType="1"/>
                </p:cNvSpPr>
                <p:nvPr/>
              </p:nvSpPr>
              <p:spPr bwMode="auto">
                <a:xfrm>
                  <a:off x="3456" y="4752"/>
                  <a:ext cx="1440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51620" name="Group 73"/>
              <p:cNvGrpSpPr>
                <a:grpSpLocks/>
              </p:cNvGrpSpPr>
              <p:nvPr/>
            </p:nvGrpSpPr>
            <p:grpSpPr bwMode="auto">
              <a:xfrm>
                <a:off x="2953" y="3102"/>
                <a:ext cx="455" cy="296"/>
                <a:chOff x="7776" y="1296"/>
                <a:chExt cx="3024" cy="3024"/>
              </a:xfrm>
            </p:grpSpPr>
            <p:grpSp>
              <p:nvGrpSpPr>
                <p:cNvPr id="51627" name="Group 74"/>
                <p:cNvGrpSpPr>
                  <a:grpSpLocks/>
                </p:cNvGrpSpPr>
                <p:nvPr/>
              </p:nvGrpSpPr>
              <p:grpSpPr bwMode="auto">
                <a:xfrm>
                  <a:off x="7776" y="1296"/>
                  <a:ext cx="3024" cy="3024"/>
                  <a:chOff x="7776" y="1296"/>
                  <a:chExt cx="3024" cy="3024"/>
                </a:xfrm>
              </p:grpSpPr>
              <p:sp>
                <p:nvSpPr>
                  <p:cNvPr id="51645" name="Freeform 75" descr="Горизонтальный кирпич"/>
                  <p:cNvSpPr>
                    <a:spLocks/>
                  </p:cNvSpPr>
                  <p:nvPr/>
                </p:nvSpPr>
                <p:spPr bwMode="auto">
                  <a:xfrm>
                    <a:off x="9216" y="1296"/>
                    <a:ext cx="576" cy="2448"/>
                  </a:xfrm>
                  <a:custGeom>
                    <a:avLst/>
                    <a:gdLst>
                      <a:gd name="T0" fmla="*/ 0 w 1008"/>
                      <a:gd name="T1" fmla="*/ 2147483647 h 1728"/>
                      <a:gd name="T2" fmla="*/ 1 w 1008"/>
                      <a:gd name="T3" fmla="*/ 2147483647 h 1728"/>
                      <a:gd name="T4" fmla="*/ 1 w 1008"/>
                      <a:gd name="T5" fmla="*/ 2147483647 h 1728"/>
                      <a:gd name="T6" fmla="*/ 1 w 1008"/>
                      <a:gd name="T7" fmla="*/ 0 h 1728"/>
                      <a:gd name="T8" fmla="*/ 1 w 1008"/>
                      <a:gd name="T9" fmla="*/ 0 h 1728"/>
                      <a:gd name="T10" fmla="*/ 1 w 1008"/>
                      <a:gd name="T11" fmla="*/ 2147483647 h 1728"/>
                      <a:gd name="T12" fmla="*/ 1 w 1008"/>
                      <a:gd name="T13" fmla="*/ 2147483647 h 1728"/>
                      <a:gd name="T14" fmla="*/ 1 w 1008"/>
                      <a:gd name="T15" fmla="*/ 2147483647 h 1728"/>
                      <a:gd name="T16" fmla="*/ 0 w 1008"/>
                      <a:gd name="T17" fmla="*/ 2147483647 h 172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008"/>
                      <a:gd name="T28" fmla="*/ 0 h 1728"/>
                      <a:gd name="T29" fmla="*/ 1008 w 1008"/>
                      <a:gd name="T30" fmla="*/ 1728 h 172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008" h="1728">
                        <a:moveTo>
                          <a:pt x="0" y="1728"/>
                        </a:moveTo>
                        <a:lnTo>
                          <a:pt x="288" y="144"/>
                        </a:lnTo>
                        <a:lnTo>
                          <a:pt x="144" y="144"/>
                        </a:lnTo>
                        <a:lnTo>
                          <a:pt x="144" y="0"/>
                        </a:lnTo>
                        <a:lnTo>
                          <a:pt x="864" y="0"/>
                        </a:lnTo>
                        <a:lnTo>
                          <a:pt x="864" y="144"/>
                        </a:lnTo>
                        <a:lnTo>
                          <a:pt x="720" y="144"/>
                        </a:lnTo>
                        <a:lnTo>
                          <a:pt x="1008" y="1728"/>
                        </a:lnTo>
                        <a:lnTo>
                          <a:pt x="0" y="1728"/>
                        </a:lnTo>
                        <a:close/>
                      </a:path>
                    </a:pathLst>
                  </a:custGeom>
                  <a:pattFill prst="horzBrick">
                    <a:fgClr>
                      <a:srgbClr val="996633"/>
                    </a:fgClr>
                    <a:bgClr>
                      <a:srgbClr val="FF9900"/>
                    </a:bgClr>
                  </a:patt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646" name="Freeform 76" descr="Горизонтальный кирпич"/>
                  <p:cNvSpPr>
                    <a:spLocks/>
                  </p:cNvSpPr>
                  <p:nvPr/>
                </p:nvSpPr>
                <p:spPr bwMode="auto">
                  <a:xfrm>
                    <a:off x="9936" y="1920"/>
                    <a:ext cx="576" cy="1824"/>
                  </a:xfrm>
                  <a:custGeom>
                    <a:avLst/>
                    <a:gdLst>
                      <a:gd name="T0" fmla="*/ 0 w 1008"/>
                      <a:gd name="T1" fmla="*/ 2147483647 h 1728"/>
                      <a:gd name="T2" fmla="*/ 1 w 1008"/>
                      <a:gd name="T3" fmla="*/ 2147483647 h 1728"/>
                      <a:gd name="T4" fmla="*/ 1 w 1008"/>
                      <a:gd name="T5" fmla="*/ 2147483647 h 1728"/>
                      <a:gd name="T6" fmla="*/ 1 w 1008"/>
                      <a:gd name="T7" fmla="*/ 0 h 1728"/>
                      <a:gd name="T8" fmla="*/ 1 w 1008"/>
                      <a:gd name="T9" fmla="*/ 0 h 1728"/>
                      <a:gd name="T10" fmla="*/ 1 w 1008"/>
                      <a:gd name="T11" fmla="*/ 2147483647 h 1728"/>
                      <a:gd name="T12" fmla="*/ 1 w 1008"/>
                      <a:gd name="T13" fmla="*/ 2147483647 h 1728"/>
                      <a:gd name="T14" fmla="*/ 1 w 1008"/>
                      <a:gd name="T15" fmla="*/ 2147483647 h 1728"/>
                      <a:gd name="T16" fmla="*/ 0 w 1008"/>
                      <a:gd name="T17" fmla="*/ 2147483647 h 172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008"/>
                      <a:gd name="T28" fmla="*/ 0 h 1728"/>
                      <a:gd name="T29" fmla="*/ 1008 w 1008"/>
                      <a:gd name="T30" fmla="*/ 1728 h 172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008" h="1728">
                        <a:moveTo>
                          <a:pt x="0" y="1728"/>
                        </a:moveTo>
                        <a:lnTo>
                          <a:pt x="288" y="144"/>
                        </a:lnTo>
                        <a:lnTo>
                          <a:pt x="144" y="144"/>
                        </a:lnTo>
                        <a:lnTo>
                          <a:pt x="144" y="0"/>
                        </a:lnTo>
                        <a:lnTo>
                          <a:pt x="864" y="0"/>
                        </a:lnTo>
                        <a:lnTo>
                          <a:pt x="864" y="144"/>
                        </a:lnTo>
                        <a:lnTo>
                          <a:pt x="720" y="144"/>
                        </a:lnTo>
                        <a:lnTo>
                          <a:pt x="1008" y="1728"/>
                        </a:lnTo>
                        <a:lnTo>
                          <a:pt x="0" y="1728"/>
                        </a:lnTo>
                        <a:close/>
                      </a:path>
                    </a:pathLst>
                  </a:custGeom>
                  <a:pattFill prst="horzBrick">
                    <a:fgClr>
                      <a:srgbClr val="996633"/>
                    </a:fgClr>
                    <a:bgClr>
                      <a:srgbClr val="FF9900"/>
                    </a:bgClr>
                  </a:patt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647" name="Freeform 77" descr="Горизонтальный кирпич"/>
                  <p:cNvSpPr>
                    <a:spLocks/>
                  </p:cNvSpPr>
                  <p:nvPr/>
                </p:nvSpPr>
                <p:spPr bwMode="auto">
                  <a:xfrm>
                    <a:off x="7776" y="3168"/>
                    <a:ext cx="3024" cy="1152"/>
                  </a:xfrm>
                  <a:custGeom>
                    <a:avLst/>
                    <a:gdLst>
                      <a:gd name="T0" fmla="*/ 0 w 3024"/>
                      <a:gd name="T1" fmla="*/ 2147483647 h 720"/>
                      <a:gd name="T2" fmla="*/ 0 w 3024"/>
                      <a:gd name="T3" fmla="*/ 0 h 720"/>
                      <a:gd name="T4" fmla="*/ 1296 w 3024"/>
                      <a:gd name="T5" fmla="*/ 0 h 720"/>
                      <a:gd name="T6" fmla="*/ 1296 w 3024"/>
                      <a:gd name="T7" fmla="*/ 2147483647 h 720"/>
                      <a:gd name="T8" fmla="*/ 3024 w 3024"/>
                      <a:gd name="T9" fmla="*/ 2147483647 h 720"/>
                      <a:gd name="T10" fmla="*/ 3024 w 3024"/>
                      <a:gd name="T11" fmla="*/ 2147483647 h 720"/>
                      <a:gd name="T12" fmla="*/ 0 w 3024"/>
                      <a:gd name="T13" fmla="*/ 2147483647 h 72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3024"/>
                      <a:gd name="T22" fmla="*/ 0 h 720"/>
                      <a:gd name="T23" fmla="*/ 3024 w 3024"/>
                      <a:gd name="T24" fmla="*/ 720 h 720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3024" h="720">
                        <a:moveTo>
                          <a:pt x="0" y="720"/>
                        </a:moveTo>
                        <a:lnTo>
                          <a:pt x="0" y="0"/>
                        </a:lnTo>
                        <a:lnTo>
                          <a:pt x="1296" y="0"/>
                        </a:lnTo>
                        <a:lnTo>
                          <a:pt x="1296" y="288"/>
                        </a:lnTo>
                        <a:lnTo>
                          <a:pt x="3024" y="288"/>
                        </a:lnTo>
                        <a:lnTo>
                          <a:pt x="3024" y="720"/>
                        </a:lnTo>
                        <a:lnTo>
                          <a:pt x="0" y="720"/>
                        </a:lnTo>
                        <a:close/>
                      </a:path>
                    </a:pathLst>
                  </a:custGeom>
                  <a:pattFill prst="horzBrick">
                    <a:fgClr>
                      <a:srgbClr val="996633"/>
                    </a:fgClr>
                    <a:bgClr>
                      <a:srgbClr val="FF9900"/>
                    </a:bgClr>
                  </a:patt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</p:grpSp>
            <p:grpSp>
              <p:nvGrpSpPr>
                <p:cNvPr id="51628" name="Group 78"/>
                <p:cNvGrpSpPr>
                  <a:grpSpLocks/>
                </p:cNvGrpSpPr>
                <p:nvPr/>
              </p:nvGrpSpPr>
              <p:grpSpPr bwMode="auto">
                <a:xfrm>
                  <a:off x="7920" y="3312"/>
                  <a:ext cx="576" cy="576"/>
                  <a:chOff x="5904" y="3744"/>
                  <a:chExt cx="720" cy="621"/>
                </a:xfrm>
              </p:grpSpPr>
              <p:sp>
                <p:nvSpPr>
                  <p:cNvPr id="51639" name="Rectangle 79"/>
                  <p:cNvSpPr>
                    <a:spLocks noChangeArrowheads="1"/>
                  </p:cNvSpPr>
                  <p:nvPr/>
                </p:nvSpPr>
                <p:spPr bwMode="auto">
                  <a:xfrm>
                    <a:off x="5904" y="3744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30822" tIns="65411" rIns="130822" bIns="65411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51640" name="Rectangle 80"/>
                  <p:cNvSpPr>
                    <a:spLocks noChangeArrowheads="1"/>
                  </p:cNvSpPr>
                  <p:nvPr/>
                </p:nvSpPr>
                <p:spPr bwMode="auto">
                  <a:xfrm>
                    <a:off x="6192" y="3744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30822" tIns="65411" rIns="130822" bIns="65411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51641" name="Rectangle 81"/>
                  <p:cNvSpPr>
                    <a:spLocks noChangeArrowheads="1"/>
                  </p:cNvSpPr>
                  <p:nvPr/>
                </p:nvSpPr>
                <p:spPr bwMode="auto">
                  <a:xfrm flipV="1">
                    <a:off x="6480" y="3744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rot="10800000" lIns="130822" tIns="65411" rIns="130822" bIns="65411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51642" name="Rectangle 82"/>
                  <p:cNvSpPr>
                    <a:spLocks noChangeArrowheads="1"/>
                  </p:cNvSpPr>
                  <p:nvPr/>
                </p:nvSpPr>
                <p:spPr bwMode="auto">
                  <a:xfrm>
                    <a:off x="6192" y="3998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30822" tIns="65411" rIns="130822" bIns="65411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51643" name="Rectangle 83"/>
                  <p:cNvSpPr>
                    <a:spLocks noChangeArrowheads="1"/>
                  </p:cNvSpPr>
                  <p:nvPr/>
                </p:nvSpPr>
                <p:spPr bwMode="auto">
                  <a:xfrm>
                    <a:off x="5922" y="4221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30822" tIns="65411" rIns="130822" bIns="65411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51644" name="Rectangle 84"/>
                  <p:cNvSpPr>
                    <a:spLocks noChangeArrowheads="1"/>
                  </p:cNvSpPr>
                  <p:nvPr/>
                </p:nvSpPr>
                <p:spPr bwMode="auto">
                  <a:xfrm>
                    <a:off x="5922" y="3998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30822" tIns="65411" rIns="130822" bIns="65411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51635" name="Group 269"/>
            <p:cNvGrpSpPr>
              <a:grpSpLocks/>
            </p:cNvGrpSpPr>
            <p:nvPr/>
          </p:nvGrpSpPr>
          <p:grpSpPr bwMode="auto">
            <a:xfrm flipH="1">
              <a:off x="8132536" y="5341215"/>
              <a:ext cx="437262" cy="154509"/>
              <a:chOff x="5518" y="2316"/>
              <a:chExt cx="223" cy="123"/>
            </a:xfrm>
          </p:grpSpPr>
          <p:grpSp>
            <p:nvGrpSpPr>
              <p:cNvPr id="51636" name="Group 270"/>
              <p:cNvGrpSpPr>
                <a:grpSpLocks/>
              </p:cNvGrpSpPr>
              <p:nvPr/>
            </p:nvGrpSpPr>
            <p:grpSpPr bwMode="auto">
              <a:xfrm>
                <a:off x="5537" y="2377"/>
                <a:ext cx="187" cy="62"/>
                <a:chOff x="5537" y="2377"/>
                <a:chExt cx="187" cy="62"/>
              </a:xfrm>
            </p:grpSpPr>
            <p:sp>
              <p:nvSpPr>
                <p:cNvPr id="51577" name="Freeform 271"/>
                <p:cNvSpPr>
                  <a:spLocks/>
                </p:cNvSpPr>
                <p:nvPr/>
              </p:nvSpPr>
              <p:spPr bwMode="auto">
                <a:xfrm>
                  <a:off x="5537" y="2379"/>
                  <a:ext cx="152" cy="39"/>
                </a:xfrm>
                <a:custGeom>
                  <a:avLst/>
                  <a:gdLst>
                    <a:gd name="T0" fmla="*/ 150 w 152"/>
                    <a:gd name="T1" fmla="*/ 3 h 39"/>
                    <a:gd name="T2" fmla="*/ 1 w 152"/>
                    <a:gd name="T3" fmla="*/ 0 h 39"/>
                    <a:gd name="T4" fmla="*/ 0 w 152"/>
                    <a:gd name="T5" fmla="*/ 30 h 39"/>
                    <a:gd name="T6" fmla="*/ 151 w 152"/>
                    <a:gd name="T7" fmla="*/ 38 h 39"/>
                    <a:gd name="T8" fmla="*/ 150 w 152"/>
                    <a:gd name="T9" fmla="*/ 3 h 3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2"/>
                    <a:gd name="T16" fmla="*/ 0 h 39"/>
                    <a:gd name="T17" fmla="*/ 152 w 152"/>
                    <a:gd name="T18" fmla="*/ 39 h 3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2" h="39">
                      <a:moveTo>
                        <a:pt x="150" y="3"/>
                      </a:moveTo>
                      <a:lnTo>
                        <a:pt x="1" y="0"/>
                      </a:lnTo>
                      <a:lnTo>
                        <a:pt x="0" y="30"/>
                      </a:lnTo>
                      <a:lnTo>
                        <a:pt x="151" y="38"/>
                      </a:lnTo>
                      <a:lnTo>
                        <a:pt x="150" y="3"/>
                      </a:lnTo>
                    </a:path>
                  </a:pathLst>
                </a:custGeom>
                <a:solidFill>
                  <a:srgbClr val="000000"/>
                </a:solidFill>
                <a:ln w="9525" cap="rnd">
                  <a:noFill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51637" name="Group 272"/>
                <p:cNvGrpSpPr>
                  <a:grpSpLocks/>
                </p:cNvGrpSpPr>
                <p:nvPr/>
              </p:nvGrpSpPr>
              <p:grpSpPr bwMode="auto">
                <a:xfrm>
                  <a:off x="5571" y="2377"/>
                  <a:ext cx="153" cy="54"/>
                  <a:chOff x="5571" y="2377"/>
                  <a:chExt cx="153" cy="54"/>
                </a:xfrm>
              </p:grpSpPr>
              <p:grpSp>
                <p:nvGrpSpPr>
                  <p:cNvPr id="51638" name="Group 273"/>
                  <p:cNvGrpSpPr>
                    <a:grpSpLocks/>
                  </p:cNvGrpSpPr>
                  <p:nvPr/>
                </p:nvGrpSpPr>
                <p:grpSpPr bwMode="auto">
                  <a:xfrm>
                    <a:off x="5571" y="2377"/>
                    <a:ext cx="32" cy="48"/>
                    <a:chOff x="5571" y="2377"/>
                    <a:chExt cx="32" cy="48"/>
                  </a:xfrm>
                </p:grpSpPr>
                <p:sp>
                  <p:nvSpPr>
                    <p:cNvPr id="51632" name="Oval 274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578" y="2377"/>
                      <a:ext cx="25" cy="47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  <p:sp>
                  <p:nvSpPr>
                    <p:cNvPr id="51633" name="Oval 275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571" y="2377"/>
                      <a:ext cx="25" cy="48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  <p:sp>
                  <p:nvSpPr>
                    <p:cNvPr id="51634" name="Rectangle 276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584" y="2422"/>
                      <a:ext cx="7" cy="3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</p:grpSp>
              <p:grpSp>
                <p:nvGrpSpPr>
                  <p:cNvPr id="51648" name="Group 277"/>
                  <p:cNvGrpSpPr>
                    <a:grpSpLocks/>
                  </p:cNvGrpSpPr>
                  <p:nvPr/>
                </p:nvGrpSpPr>
                <p:grpSpPr bwMode="auto">
                  <a:xfrm>
                    <a:off x="5690" y="2384"/>
                    <a:ext cx="34" cy="47"/>
                    <a:chOff x="5690" y="2384"/>
                    <a:chExt cx="34" cy="47"/>
                  </a:xfrm>
                </p:grpSpPr>
                <p:sp>
                  <p:nvSpPr>
                    <p:cNvPr id="51629" name="Oval 278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698" y="2384"/>
                      <a:ext cx="26" cy="46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  <p:sp>
                  <p:nvSpPr>
                    <p:cNvPr id="51630" name="Oval 279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690" y="2385"/>
                      <a:ext cx="26" cy="46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  <p:sp>
                  <p:nvSpPr>
                    <p:cNvPr id="51631" name="Rectangle 280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704" y="2428"/>
                      <a:ext cx="8" cy="2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</p:grpSp>
            </p:grpSp>
            <p:grpSp>
              <p:nvGrpSpPr>
                <p:cNvPr id="51652" name="Group 281"/>
                <p:cNvGrpSpPr>
                  <a:grpSpLocks/>
                </p:cNvGrpSpPr>
                <p:nvPr/>
              </p:nvGrpSpPr>
              <p:grpSpPr bwMode="auto">
                <a:xfrm>
                  <a:off x="5539" y="2387"/>
                  <a:ext cx="153" cy="52"/>
                  <a:chOff x="5539" y="2387"/>
                  <a:chExt cx="153" cy="52"/>
                </a:xfrm>
              </p:grpSpPr>
              <p:grpSp>
                <p:nvGrpSpPr>
                  <p:cNvPr id="51653" name="Group 282"/>
                  <p:cNvGrpSpPr>
                    <a:grpSpLocks/>
                  </p:cNvGrpSpPr>
                  <p:nvPr/>
                </p:nvGrpSpPr>
                <p:grpSpPr bwMode="auto">
                  <a:xfrm>
                    <a:off x="5657" y="2391"/>
                    <a:ext cx="35" cy="48"/>
                    <a:chOff x="5657" y="2391"/>
                    <a:chExt cx="35" cy="48"/>
                  </a:xfrm>
                </p:grpSpPr>
                <p:grpSp>
                  <p:nvGrpSpPr>
                    <p:cNvPr id="51657" name="Group 28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657" y="2391"/>
                      <a:ext cx="35" cy="48"/>
                      <a:chOff x="5657" y="2391"/>
                      <a:chExt cx="35" cy="48"/>
                    </a:xfrm>
                  </p:grpSpPr>
                  <p:sp>
                    <p:nvSpPr>
                      <p:cNvPr id="51624" name="Oval 284"/>
                      <p:cNvSpPr>
                        <a:spLocks noChangeArrowheads="1"/>
                      </p:cNvSpPr>
                      <p:nvPr/>
                    </p:nvSpPr>
                    <p:spPr bwMode="auto">
                      <a:xfrm flipH="1">
                        <a:off x="5665" y="2391"/>
                        <a:ext cx="27" cy="47"/>
                      </a:xfrm>
                      <a:prstGeom prst="ellipse">
                        <a:avLst/>
                      </a:prstGeom>
                      <a:solidFill>
                        <a:srgbClr val="000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  <p:sp>
                    <p:nvSpPr>
                      <p:cNvPr id="51625" name="Oval 285"/>
                      <p:cNvSpPr>
                        <a:spLocks noChangeArrowheads="1"/>
                      </p:cNvSpPr>
                      <p:nvPr/>
                    </p:nvSpPr>
                    <p:spPr bwMode="auto">
                      <a:xfrm flipH="1">
                        <a:off x="5657" y="2392"/>
                        <a:ext cx="27" cy="47"/>
                      </a:xfrm>
                      <a:prstGeom prst="ellipse">
                        <a:avLst/>
                      </a:prstGeom>
                      <a:solidFill>
                        <a:srgbClr val="000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  <p:sp>
                    <p:nvSpPr>
                      <p:cNvPr id="51626" name="Rectangle 286"/>
                      <p:cNvSpPr>
                        <a:spLocks noChangeArrowheads="1"/>
                      </p:cNvSpPr>
                      <p:nvPr/>
                    </p:nvSpPr>
                    <p:spPr bwMode="auto">
                      <a:xfrm flipH="1">
                        <a:off x="5671" y="2436"/>
                        <a:ext cx="8" cy="2"/>
                      </a:xfrm>
                      <a:prstGeom prst="rect">
                        <a:avLst/>
                      </a:prstGeom>
                      <a:solidFill>
                        <a:srgbClr val="000000"/>
                      </a:solidFill>
                      <a:ln w="9525">
                        <a:noFill/>
                        <a:miter lim="800000"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</p:grpSp>
                <p:grpSp>
                  <p:nvGrpSpPr>
                    <p:cNvPr id="51658" name="Group 28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663" y="2400"/>
                      <a:ext cx="16" cy="30"/>
                      <a:chOff x="5663" y="2400"/>
                      <a:chExt cx="16" cy="30"/>
                    </a:xfrm>
                  </p:grpSpPr>
                  <p:grpSp>
                    <p:nvGrpSpPr>
                      <p:cNvPr id="51664" name="Group 288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666" y="2403"/>
                        <a:ext cx="9" cy="23"/>
                        <a:chOff x="5666" y="2403"/>
                        <a:chExt cx="9" cy="23"/>
                      </a:xfrm>
                    </p:grpSpPr>
                    <p:grpSp>
                      <p:nvGrpSpPr>
                        <p:cNvPr id="51679" name="Group 289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666" y="2403"/>
                          <a:ext cx="9" cy="23"/>
                          <a:chOff x="5666" y="2403"/>
                          <a:chExt cx="9" cy="23"/>
                        </a:xfrm>
                      </p:grpSpPr>
                      <p:grpSp>
                        <p:nvGrpSpPr>
                          <p:cNvPr id="51684" name="Group 290"/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5666" y="2403"/>
                            <a:ext cx="9" cy="23"/>
                            <a:chOff x="5666" y="2403"/>
                            <a:chExt cx="9" cy="23"/>
                          </a:xfrm>
                        </p:grpSpPr>
                        <p:sp>
                          <p:nvSpPr>
                            <p:cNvPr id="51622" name="Oval 291"/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 flipH="1">
                              <a:off x="5666" y="2403"/>
                              <a:ext cx="9" cy="23"/>
                            </a:xfrm>
                            <a:prstGeom prst="ellipse">
                              <a:avLst/>
                            </a:prstGeom>
                            <a:solidFill>
                              <a:srgbClr val="000000"/>
                            </a:solidFill>
                            <a:ln w="12700">
                              <a:solidFill>
                                <a:srgbClr val="FFFFFF"/>
                              </a:solidFill>
                              <a:round/>
                              <a:headEnd/>
                              <a:tailEnd/>
                            </a:ln>
                          </p:spPr>
                          <p:txBody>
                            <a:bodyPr wrap="none" lIns="110464" tIns="55233" rIns="110464" bIns="55233" anchor="ctr"/>
                            <a:lstStyle/>
                            <a:p>
                              <a:endParaRPr lang="en-US">
                                <a:solidFill>
                                  <a:srgbClr val="000000"/>
                                </a:solidFill>
                                <a:latin typeface="Arial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51623" name="Oval 292"/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 flipH="1">
                              <a:off x="5667" y="2404"/>
                              <a:ext cx="7" cy="20"/>
                            </a:xfrm>
                            <a:prstGeom prst="ellipse">
                              <a:avLst/>
                            </a:prstGeom>
                            <a:solidFill>
                              <a:srgbClr val="FFFFFF"/>
                            </a:solidFill>
                            <a:ln w="1270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</p:spPr>
                          <p:txBody>
                            <a:bodyPr wrap="none" lIns="110464" tIns="55233" rIns="110464" bIns="55233" anchor="ctr"/>
                            <a:lstStyle/>
                            <a:p>
                              <a:endParaRPr lang="en-US">
                                <a:solidFill>
                                  <a:srgbClr val="000000"/>
                                </a:solidFill>
                                <a:latin typeface="Arial" pitchFamily="34" charset="0"/>
                              </a:endParaRPr>
                            </a:p>
                          </p:txBody>
                        </p:sp>
                      </p:grpSp>
                      <p:sp>
                        <p:nvSpPr>
                          <p:cNvPr id="51621" name="Oval 293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flipH="1">
                            <a:off x="5669" y="2408"/>
                            <a:ext cx="3" cy="13"/>
                          </a:xfrm>
                          <a:prstGeom prst="ellipse">
                            <a:avLst/>
                          </a:prstGeom>
                          <a:solidFill>
                            <a:srgbClr val="FFFFFF"/>
                          </a:solidFill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wrap="none" lIns="110464" tIns="55233" rIns="110464" bIns="55233" anchor="ctr"/>
                          <a:lstStyle/>
                          <a:p>
                            <a:endParaRPr lang="en-US">
                              <a:solidFill>
                                <a:srgbClr val="000000"/>
                              </a:solidFill>
                              <a:latin typeface="Arial" pitchFamily="34" charset="0"/>
                            </a:endParaRPr>
                          </a:p>
                        </p:txBody>
                      </p:sp>
                    </p:grpSp>
                    <p:sp>
                      <p:nvSpPr>
                        <p:cNvPr id="51619" name="Oval 294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5669" y="2413"/>
                          <a:ext cx="2" cy="4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wrap="none" lIns="110464" tIns="55233" rIns="110464" bIns="55233" anchor="ctr"/>
                        <a:lstStyle/>
                        <a:p>
                          <a:endParaRPr lang="en-US">
                            <a:solidFill>
                              <a:srgbClr val="000000"/>
                            </a:solidFill>
                            <a:latin typeface="Arial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51685" name="Group 295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663" y="2400"/>
                        <a:ext cx="16" cy="30"/>
                        <a:chOff x="5663" y="2400"/>
                        <a:chExt cx="16" cy="30"/>
                      </a:xfrm>
                    </p:grpSpPr>
                    <p:grpSp>
                      <p:nvGrpSpPr>
                        <p:cNvPr id="51693" name="Group 296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663" y="2400"/>
                          <a:ext cx="16" cy="11"/>
                          <a:chOff x="5663" y="2400"/>
                          <a:chExt cx="16" cy="11"/>
                        </a:xfrm>
                      </p:grpSpPr>
                      <p:sp>
                        <p:nvSpPr>
                          <p:cNvPr id="51614" name="Freeform 297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76" y="2407"/>
                            <a:ext cx="3" cy="4"/>
                          </a:xfrm>
                          <a:custGeom>
                            <a:avLst/>
                            <a:gdLst>
                              <a:gd name="T0" fmla="*/ 1 w 3"/>
                              <a:gd name="T1" fmla="*/ 3 h 4"/>
                              <a:gd name="T2" fmla="*/ 2 w 3"/>
                              <a:gd name="T3" fmla="*/ 2 h 4"/>
                              <a:gd name="T4" fmla="*/ 1 w 3"/>
                              <a:gd name="T5" fmla="*/ 0 h 4"/>
                              <a:gd name="T6" fmla="*/ 0 w 3"/>
                              <a:gd name="T7" fmla="*/ 1 h 4"/>
                              <a:gd name="T8" fmla="*/ 1 w 3"/>
                              <a:gd name="T9" fmla="*/ 3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1" y="3"/>
                                </a:moveTo>
                                <a:lnTo>
                                  <a:pt x="2" y="2"/>
                                </a:lnTo>
                                <a:lnTo>
                                  <a:pt x="1" y="0"/>
                                </a:lnTo>
                                <a:lnTo>
                                  <a:pt x="0" y="1"/>
                                </a:lnTo>
                                <a:lnTo>
                                  <a:pt x="1" y="3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615" name="Freeform 29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72" y="2400"/>
                            <a:ext cx="3" cy="4"/>
                          </a:xfrm>
                          <a:custGeom>
                            <a:avLst/>
                            <a:gdLst>
                              <a:gd name="T0" fmla="*/ 2 w 3"/>
                              <a:gd name="T1" fmla="*/ 3 h 4"/>
                              <a:gd name="T2" fmla="*/ 2 w 3"/>
                              <a:gd name="T3" fmla="*/ 1 h 4"/>
                              <a:gd name="T4" fmla="*/ 1 w 3"/>
                              <a:gd name="T5" fmla="*/ 0 h 4"/>
                              <a:gd name="T6" fmla="*/ 0 w 3"/>
                              <a:gd name="T7" fmla="*/ 2 h 4"/>
                              <a:gd name="T8" fmla="*/ 2 w 3"/>
                              <a:gd name="T9" fmla="*/ 3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2" y="3"/>
                                </a:moveTo>
                                <a:lnTo>
                                  <a:pt x="2" y="1"/>
                                </a:lnTo>
                                <a:lnTo>
                                  <a:pt x="1" y="0"/>
                                </a:lnTo>
                                <a:lnTo>
                                  <a:pt x="0" y="2"/>
                                </a:lnTo>
                                <a:lnTo>
                                  <a:pt x="2" y="3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616" name="Freeform 299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67" y="2400"/>
                            <a:ext cx="3" cy="4"/>
                          </a:xfrm>
                          <a:custGeom>
                            <a:avLst/>
                            <a:gdLst>
                              <a:gd name="T0" fmla="*/ 2 w 3"/>
                              <a:gd name="T1" fmla="*/ 2 h 4"/>
                              <a:gd name="T2" fmla="*/ 1 w 3"/>
                              <a:gd name="T3" fmla="*/ 0 h 4"/>
                              <a:gd name="T4" fmla="*/ 0 w 3"/>
                              <a:gd name="T5" fmla="*/ 1 h 4"/>
                              <a:gd name="T6" fmla="*/ 1 w 3"/>
                              <a:gd name="T7" fmla="*/ 3 h 4"/>
                              <a:gd name="T8" fmla="*/ 2 w 3"/>
                              <a:gd name="T9" fmla="*/ 2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2" y="2"/>
                                </a:moveTo>
                                <a:lnTo>
                                  <a:pt x="1" y="0"/>
                                </a:lnTo>
                                <a:lnTo>
                                  <a:pt x="0" y="1"/>
                                </a:lnTo>
                                <a:lnTo>
                                  <a:pt x="1" y="3"/>
                                </a:lnTo>
                                <a:lnTo>
                                  <a:pt x="2" y="2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617" name="Freeform 300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63" y="2408"/>
                            <a:ext cx="3" cy="3"/>
                          </a:xfrm>
                          <a:custGeom>
                            <a:avLst/>
                            <a:gdLst>
                              <a:gd name="T0" fmla="*/ 2 w 3"/>
                              <a:gd name="T1" fmla="*/ 0 h 3"/>
                              <a:gd name="T2" fmla="*/ 1 w 3"/>
                              <a:gd name="T3" fmla="*/ 0 h 3"/>
                              <a:gd name="T4" fmla="*/ 0 w 3"/>
                              <a:gd name="T5" fmla="*/ 2 h 3"/>
                              <a:gd name="T6" fmla="*/ 1 w 3"/>
                              <a:gd name="T7" fmla="*/ 2 h 3"/>
                              <a:gd name="T8" fmla="*/ 2 w 3"/>
                              <a:gd name="T9" fmla="*/ 0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3"/>
                              <a:gd name="T17" fmla="*/ 3 w 3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3">
                                <a:moveTo>
                                  <a:pt x="2" y="0"/>
                                </a:moveTo>
                                <a:lnTo>
                                  <a:pt x="1" y="0"/>
                                </a:lnTo>
                                <a:lnTo>
                                  <a:pt x="0" y="2"/>
                                </a:lnTo>
                                <a:lnTo>
                                  <a:pt x="1" y="2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</p:grpSp>
                    <p:grpSp>
                      <p:nvGrpSpPr>
                        <p:cNvPr id="51710" name="Group 301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663" y="2418"/>
                          <a:ext cx="16" cy="12"/>
                          <a:chOff x="5663" y="2418"/>
                          <a:chExt cx="16" cy="12"/>
                        </a:xfrm>
                      </p:grpSpPr>
                      <p:sp>
                        <p:nvSpPr>
                          <p:cNvPr id="51610" name="Freeform 302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76" y="2419"/>
                            <a:ext cx="3" cy="4"/>
                          </a:xfrm>
                          <a:custGeom>
                            <a:avLst/>
                            <a:gdLst>
                              <a:gd name="T0" fmla="*/ 1 w 3"/>
                              <a:gd name="T1" fmla="*/ 0 h 4"/>
                              <a:gd name="T2" fmla="*/ 2 w 3"/>
                              <a:gd name="T3" fmla="*/ 1 h 4"/>
                              <a:gd name="T4" fmla="*/ 1 w 3"/>
                              <a:gd name="T5" fmla="*/ 3 h 4"/>
                              <a:gd name="T6" fmla="*/ 0 w 3"/>
                              <a:gd name="T7" fmla="*/ 2 h 4"/>
                              <a:gd name="T8" fmla="*/ 1 w 3"/>
                              <a:gd name="T9" fmla="*/ 0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1" y="0"/>
                                </a:moveTo>
                                <a:lnTo>
                                  <a:pt x="2" y="1"/>
                                </a:lnTo>
                                <a:lnTo>
                                  <a:pt x="1" y="3"/>
                                </a:lnTo>
                                <a:lnTo>
                                  <a:pt x="0" y="2"/>
                                </a:lnTo>
                                <a:lnTo>
                                  <a:pt x="1" y="0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611" name="Freeform 303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72" y="2426"/>
                            <a:ext cx="3" cy="4"/>
                          </a:xfrm>
                          <a:custGeom>
                            <a:avLst/>
                            <a:gdLst>
                              <a:gd name="T0" fmla="*/ 1 w 3"/>
                              <a:gd name="T1" fmla="*/ 0 h 4"/>
                              <a:gd name="T2" fmla="*/ 2 w 3"/>
                              <a:gd name="T3" fmla="*/ 2 h 4"/>
                              <a:gd name="T4" fmla="*/ 0 w 3"/>
                              <a:gd name="T5" fmla="*/ 3 h 4"/>
                              <a:gd name="T6" fmla="*/ 0 w 3"/>
                              <a:gd name="T7" fmla="*/ 1 h 4"/>
                              <a:gd name="T8" fmla="*/ 1 w 3"/>
                              <a:gd name="T9" fmla="*/ 0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1" y="0"/>
                                </a:moveTo>
                                <a:lnTo>
                                  <a:pt x="2" y="2"/>
                                </a:lnTo>
                                <a:lnTo>
                                  <a:pt x="0" y="3"/>
                                </a:lnTo>
                                <a:lnTo>
                                  <a:pt x="0" y="1"/>
                                </a:lnTo>
                                <a:lnTo>
                                  <a:pt x="1" y="0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612" name="Freeform 30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67" y="2426"/>
                            <a:ext cx="3" cy="4"/>
                          </a:xfrm>
                          <a:custGeom>
                            <a:avLst/>
                            <a:gdLst>
                              <a:gd name="T0" fmla="*/ 2 w 3"/>
                              <a:gd name="T1" fmla="*/ 1 h 4"/>
                              <a:gd name="T2" fmla="*/ 1 w 3"/>
                              <a:gd name="T3" fmla="*/ 3 h 4"/>
                              <a:gd name="T4" fmla="*/ 0 w 3"/>
                              <a:gd name="T5" fmla="*/ 2 h 4"/>
                              <a:gd name="T6" fmla="*/ 1 w 3"/>
                              <a:gd name="T7" fmla="*/ 0 h 4"/>
                              <a:gd name="T8" fmla="*/ 2 w 3"/>
                              <a:gd name="T9" fmla="*/ 1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2" y="1"/>
                                </a:moveTo>
                                <a:lnTo>
                                  <a:pt x="1" y="3"/>
                                </a:lnTo>
                                <a:lnTo>
                                  <a:pt x="0" y="2"/>
                                </a:lnTo>
                                <a:lnTo>
                                  <a:pt x="1" y="0"/>
                                </a:lnTo>
                                <a:lnTo>
                                  <a:pt x="2" y="1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613" name="Freeform 30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63" y="2418"/>
                            <a:ext cx="3" cy="5"/>
                          </a:xfrm>
                          <a:custGeom>
                            <a:avLst/>
                            <a:gdLst>
                              <a:gd name="T0" fmla="*/ 2 w 3"/>
                              <a:gd name="T1" fmla="*/ 3 h 5"/>
                              <a:gd name="T2" fmla="*/ 1 w 3"/>
                              <a:gd name="T3" fmla="*/ 4 h 5"/>
                              <a:gd name="T4" fmla="*/ 0 w 3"/>
                              <a:gd name="T5" fmla="*/ 1 h 5"/>
                              <a:gd name="T6" fmla="*/ 1 w 3"/>
                              <a:gd name="T7" fmla="*/ 0 h 5"/>
                              <a:gd name="T8" fmla="*/ 2 w 3"/>
                              <a:gd name="T9" fmla="*/ 3 h 5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5"/>
                              <a:gd name="T17" fmla="*/ 3 w 3"/>
                              <a:gd name="T18" fmla="*/ 5 h 5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5">
                                <a:moveTo>
                                  <a:pt x="2" y="3"/>
                                </a:moveTo>
                                <a:lnTo>
                                  <a:pt x="1" y="4"/>
                                </a:lnTo>
                                <a:lnTo>
                                  <a:pt x="0" y="1"/>
                                </a:lnTo>
                                <a:lnTo>
                                  <a:pt x="1" y="0"/>
                                </a:lnTo>
                                <a:lnTo>
                                  <a:pt x="2" y="3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</p:grpSp>
                  </p:grpSp>
                </p:grpSp>
              </p:grpSp>
              <p:grpSp>
                <p:nvGrpSpPr>
                  <p:cNvPr id="51711" name="Group 306"/>
                  <p:cNvGrpSpPr>
                    <a:grpSpLocks/>
                  </p:cNvGrpSpPr>
                  <p:nvPr/>
                </p:nvGrpSpPr>
                <p:grpSpPr bwMode="auto">
                  <a:xfrm>
                    <a:off x="5539" y="2387"/>
                    <a:ext cx="31" cy="47"/>
                    <a:chOff x="5539" y="2387"/>
                    <a:chExt cx="31" cy="47"/>
                  </a:xfrm>
                </p:grpSpPr>
                <p:grpSp>
                  <p:nvGrpSpPr>
                    <p:cNvPr id="51712" name="Group 30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539" y="2387"/>
                      <a:ext cx="31" cy="47"/>
                      <a:chOff x="5539" y="2387"/>
                      <a:chExt cx="31" cy="47"/>
                    </a:xfrm>
                  </p:grpSpPr>
                  <p:sp>
                    <p:nvSpPr>
                      <p:cNvPr id="51601" name="Oval 308"/>
                      <p:cNvSpPr>
                        <a:spLocks noChangeArrowheads="1"/>
                      </p:cNvSpPr>
                      <p:nvPr/>
                    </p:nvSpPr>
                    <p:spPr bwMode="auto">
                      <a:xfrm flipH="1">
                        <a:off x="5546" y="2387"/>
                        <a:ext cx="24" cy="46"/>
                      </a:xfrm>
                      <a:prstGeom prst="ellipse">
                        <a:avLst/>
                      </a:prstGeom>
                      <a:solidFill>
                        <a:srgbClr val="000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  <p:sp>
                    <p:nvSpPr>
                      <p:cNvPr id="51602" name="Oval 309"/>
                      <p:cNvSpPr>
                        <a:spLocks noChangeArrowheads="1"/>
                      </p:cNvSpPr>
                      <p:nvPr/>
                    </p:nvSpPr>
                    <p:spPr bwMode="auto">
                      <a:xfrm flipH="1">
                        <a:off x="5539" y="2387"/>
                        <a:ext cx="24" cy="47"/>
                      </a:xfrm>
                      <a:prstGeom prst="ellipse">
                        <a:avLst/>
                      </a:prstGeom>
                      <a:solidFill>
                        <a:srgbClr val="000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  <p:sp>
                    <p:nvSpPr>
                      <p:cNvPr id="51603" name="Rectangle 310"/>
                      <p:cNvSpPr>
                        <a:spLocks noChangeArrowheads="1"/>
                      </p:cNvSpPr>
                      <p:nvPr/>
                    </p:nvSpPr>
                    <p:spPr bwMode="auto">
                      <a:xfrm flipH="1">
                        <a:off x="5552" y="2432"/>
                        <a:ext cx="6" cy="2"/>
                      </a:xfrm>
                      <a:prstGeom prst="rect">
                        <a:avLst/>
                      </a:prstGeom>
                      <a:solidFill>
                        <a:srgbClr val="000000"/>
                      </a:solidFill>
                      <a:ln w="9525">
                        <a:noFill/>
                        <a:miter lim="800000"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</p:grpSp>
                <p:grpSp>
                  <p:nvGrpSpPr>
                    <p:cNvPr id="51713" name="Group 31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543" y="2399"/>
                      <a:ext cx="16" cy="25"/>
                      <a:chOff x="5543" y="2399"/>
                      <a:chExt cx="16" cy="25"/>
                    </a:xfrm>
                  </p:grpSpPr>
                  <p:grpSp>
                    <p:nvGrpSpPr>
                      <p:cNvPr id="51714" name="Group 312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547" y="2401"/>
                        <a:ext cx="8" cy="20"/>
                        <a:chOff x="5547" y="2401"/>
                        <a:chExt cx="8" cy="20"/>
                      </a:xfrm>
                    </p:grpSpPr>
                    <p:grpSp>
                      <p:nvGrpSpPr>
                        <p:cNvPr id="51715" name="Group 313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547" y="2401"/>
                          <a:ext cx="8" cy="20"/>
                          <a:chOff x="5547" y="2401"/>
                          <a:chExt cx="8" cy="20"/>
                        </a:xfrm>
                      </p:grpSpPr>
                      <p:sp>
                        <p:nvSpPr>
                          <p:cNvPr id="51599" name="Oval 314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flipH="1">
                            <a:off x="5547" y="2401"/>
                            <a:ext cx="8" cy="20"/>
                          </a:xfrm>
                          <a:prstGeom prst="ellipse">
                            <a:avLst/>
                          </a:prstGeom>
                          <a:solidFill>
                            <a:srgbClr val="000000"/>
                          </a:solidFill>
                          <a:ln w="12700">
                            <a:solidFill>
                              <a:srgbClr val="FFFFFF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wrap="none" lIns="110464" tIns="55233" rIns="110464" bIns="55233" anchor="ctr"/>
                          <a:lstStyle/>
                          <a:p>
                            <a:endParaRPr lang="en-US">
                              <a:solidFill>
                                <a:srgbClr val="000000"/>
                              </a:solidFill>
                              <a:latin typeface="Arial" pitchFamily="34" charset="0"/>
                            </a:endParaRPr>
                          </a:p>
                        </p:txBody>
                      </p:sp>
                      <p:sp>
                        <p:nvSpPr>
                          <p:cNvPr id="51600" name="Oval 315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flipH="1">
                            <a:off x="5548" y="2402"/>
                            <a:ext cx="6" cy="17"/>
                          </a:xfrm>
                          <a:prstGeom prst="ellipse">
                            <a:avLst/>
                          </a:prstGeom>
                          <a:solidFill>
                            <a:srgbClr val="FFFFFF"/>
                          </a:solidFill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wrap="none" lIns="110464" tIns="55233" rIns="110464" bIns="55233" anchor="ctr"/>
                          <a:lstStyle/>
                          <a:p>
                            <a:endParaRPr lang="en-US">
                              <a:solidFill>
                                <a:srgbClr val="000000"/>
                              </a:solidFill>
                              <a:latin typeface="Arial" pitchFamily="34" charset="0"/>
                            </a:endParaRPr>
                          </a:p>
                        </p:txBody>
                      </p:sp>
                    </p:grpSp>
                    <p:sp>
                      <p:nvSpPr>
                        <p:cNvPr id="51598" name="Oval 316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 flipH="1">
                          <a:off x="5549" y="2405"/>
                          <a:ext cx="3" cy="11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wrap="none" lIns="110464" tIns="55233" rIns="110464" bIns="55233" anchor="ctr"/>
                        <a:lstStyle/>
                        <a:p>
                          <a:endParaRPr lang="en-US">
                            <a:solidFill>
                              <a:srgbClr val="000000"/>
                            </a:solidFill>
                            <a:latin typeface="Arial" pitchFamily="34" charset="0"/>
                          </a:endParaRPr>
                        </a:p>
                      </p:txBody>
                    </p:sp>
                  </p:grpSp>
                  <p:sp>
                    <p:nvSpPr>
                      <p:cNvPr id="51585" name="Oval 31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5549" y="2409"/>
                        <a:ext cx="2" cy="3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  <p:grpSp>
                    <p:nvGrpSpPr>
                      <p:cNvPr id="51716" name="Group 318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543" y="2399"/>
                        <a:ext cx="16" cy="25"/>
                        <a:chOff x="5543" y="2399"/>
                        <a:chExt cx="16" cy="25"/>
                      </a:xfrm>
                    </p:grpSpPr>
                    <p:grpSp>
                      <p:nvGrpSpPr>
                        <p:cNvPr id="51718" name="Group 319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543" y="2399"/>
                          <a:ext cx="16" cy="9"/>
                          <a:chOff x="5543" y="2399"/>
                          <a:chExt cx="16" cy="9"/>
                        </a:xfrm>
                      </p:grpSpPr>
                      <p:sp>
                        <p:nvSpPr>
                          <p:cNvPr id="51593" name="Freeform 320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56" y="2404"/>
                            <a:ext cx="3" cy="4"/>
                          </a:xfrm>
                          <a:custGeom>
                            <a:avLst/>
                            <a:gdLst>
                              <a:gd name="T0" fmla="*/ 1 w 3"/>
                              <a:gd name="T1" fmla="*/ 3 h 4"/>
                              <a:gd name="T2" fmla="*/ 2 w 3"/>
                              <a:gd name="T3" fmla="*/ 2 h 4"/>
                              <a:gd name="T4" fmla="*/ 1 w 3"/>
                              <a:gd name="T5" fmla="*/ 0 h 4"/>
                              <a:gd name="T6" fmla="*/ 0 w 3"/>
                              <a:gd name="T7" fmla="*/ 1 h 4"/>
                              <a:gd name="T8" fmla="*/ 1 w 3"/>
                              <a:gd name="T9" fmla="*/ 3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1" y="3"/>
                                </a:moveTo>
                                <a:lnTo>
                                  <a:pt x="2" y="2"/>
                                </a:lnTo>
                                <a:lnTo>
                                  <a:pt x="1" y="0"/>
                                </a:lnTo>
                                <a:lnTo>
                                  <a:pt x="0" y="1"/>
                                </a:lnTo>
                                <a:lnTo>
                                  <a:pt x="1" y="3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594" name="Freeform 321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52" y="2399"/>
                            <a:ext cx="3" cy="3"/>
                          </a:xfrm>
                          <a:custGeom>
                            <a:avLst/>
                            <a:gdLst>
                              <a:gd name="T0" fmla="*/ 2 w 3"/>
                              <a:gd name="T1" fmla="*/ 2 h 3"/>
                              <a:gd name="T2" fmla="*/ 2 w 3"/>
                              <a:gd name="T3" fmla="*/ 1 h 3"/>
                              <a:gd name="T4" fmla="*/ 0 w 3"/>
                              <a:gd name="T5" fmla="*/ 0 h 3"/>
                              <a:gd name="T6" fmla="*/ 0 w 3"/>
                              <a:gd name="T7" fmla="*/ 1 h 3"/>
                              <a:gd name="T8" fmla="*/ 2 w 3"/>
                              <a:gd name="T9" fmla="*/ 2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3"/>
                              <a:gd name="T17" fmla="*/ 3 w 3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3">
                                <a:moveTo>
                                  <a:pt x="2" y="2"/>
                                </a:moveTo>
                                <a:lnTo>
                                  <a:pt x="2" y="1"/>
                                </a:lnTo>
                                <a:lnTo>
                                  <a:pt x="0" y="0"/>
                                </a:lnTo>
                                <a:lnTo>
                                  <a:pt x="0" y="1"/>
                                </a:lnTo>
                                <a:lnTo>
                                  <a:pt x="2" y="2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595" name="Freeform 322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47" y="2399"/>
                            <a:ext cx="3" cy="3"/>
                          </a:xfrm>
                          <a:custGeom>
                            <a:avLst/>
                            <a:gdLst>
                              <a:gd name="T0" fmla="*/ 2 w 3"/>
                              <a:gd name="T1" fmla="*/ 1 h 3"/>
                              <a:gd name="T2" fmla="*/ 1 w 3"/>
                              <a:gd name="T3" fmla="*/ 0 h 3"/>
                              <a:gd name="T4" fmla="*/ 0 w 3"/>
                              <a:gd name="T5" fmla="*/ 1 h 3"/>
                              <a:gd name="T6" fmla="*/ 1 w 3"/>
                              <a:gd name="T7" fmla="*/ 2 h 3"/>
                              <a:gd name="T8" fmla="*/ 2 w 3"/>
                              <a:gd name="T9" fmla="*/ 1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3"/>
                              <a:gd name="T17" fmla="*/ 3 w 3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3">
                                <a:moveTo>
                                  <a:pt x="2" y="1"/>
                                </a:moveTo>
                                <a:lnTo>
                                  <a:pt x="1" y="0"/>
                                </a:lnTo>
                                <a:lnTo>
                                  <a:pt x="0" y="1"/>
                                </a:lnTo>
                                <a:lnTo>
                                  <a:pt x="1" y="2"/>
                                </a:lnTo>
                                <a:lnTo>
                                  <a:pt x="2" y="1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596" name="Freeform 323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43" y="2405"/>
                            <a:ext cx="2" cy="3"/>
                          </a:xfrm>
                          <a:custGeom>
                            <a:avLst/>
                            <a:gdLst>
                              <a:gd name="T0" fmla="*/ 1 w 2"/>
                              <a:gd name="T1" fmla="*/ 0 h 3"/>
                              <a:gd name="T2" fmla="*/ 0 w 2"/>
                              <a:gd name="T3" fmla="*/ 0 h 3"/>
                              <a:gd name="T4" fmla="*/ 0 w 2"/>
                              <a:gd name="T5" fmla="*/ 2 h 3"/>
                              <a:gd name="T6" fmla="*/ 1 w 2"/>
                              <a:gd name="T7" fmla="*/ 2 h 3"/>
                              <a:gd name="T8" fmla="*/ 1 w 2"/>
                              <a:gd name="T9" fmla="*/ 0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2"/>
                              <a:gd name="T16" fmla="*/ 0 h 3"/>
                              <a:gd name="T17" fmla="*/ 2 w 2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2" h="3">
                                <a:moveTo>
                                  <a:pt x="1" y="0"/>
                                </a:moveTo>
                                <a:lnTo>
                                  <a:pt x="0" y="0"/>
                                </a:lnTo>
                                <a:lnTo>
                                  <a:pt x="0" y="2"/>
                                </a:lnTo>
                                <a:lnTo>
                                  <a:pt x="1" y="2"/>
                                </a:lnTo>
                                <a:lnTo>
                                  <a:pt x="1" y="0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</p:grpSp>
                    <p:grpSp>
                      <p:nvGrpSpPr>
                        <p:cNvPr id="51719" name="Group 324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543" y="2414"/>
                          <a:ext cx="16" cy="10"/>
                          <a:chOff x="5543" y="2414"/>
                          <a:chExt cx="16" cy="10"/>
                        </a:xfrm>
                      </p:grpSpPr>
                      <p:sp>
                        <p:nvSpPr>
                          <p:cNvPr id="51589" name="Freeform 32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56" y="2414"/>
                            <a:ext cx="3" cy="4"/>
                          </a:xfrm>
                          <a:custGeom>
                            <a:avLst/>
                            <a:gdLst>
                              <a:gd name="T0" fmla="*/ 1 w 3"/>
                              <a:gd name="T1" fmla="*/ 0 h 4"/>
                              <a:gd name="T2" fmla="*/ 2 w 3"/>
                              <a:gd name="T3" fmla="*/ 1 h 4"/>
                              <a:gd name="T4" fmla="*/ 1 w 3"/>
                              <a:gd name="T5" fmla="*/ 3 h 4"/>
                              <a:gd name="T6" fmla="*/ 0 w 3"/>
                              <a:gd name="T7" fmla="*/ 2 h 4"/>
                              <a:gd name="T8" fmla="*/ 1 w 3"/>
                              <a:gd name="T9" fmla="*/ 0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1" y="0"/>
                                </a:moveTo>
                                <a:lnTo>
                                  <a:pt x="2" y="1"/>
                                </a:lnTo>
                                <a:lnTo>
                                  <a:pt x="1" y="3"/>
                                </a:lnTo>
                                <a:lnTo>
                                  <a:pt x="0" y="2"/>
                                </a:lnTo>
                                <a:lnTo>
                                  <a:pt x="1" y="0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590" name="Freeform 32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53" y="2421"/>
                            <a:ext cx="2" cy="3"/>
                          </a:xfrm>
                          <a:custGeom>
                            <a:avLst/>
                            <a:gdLst>
                              <a:gd name="T0" fmla="*/ 1 w 2"/>
                              <a:gd name="T1" fmla="*/ 0 h 3"/>
                              <a:gd name="T2" fmla="*/ 1 w 2"/>
                              <a:gd name="T3" fmla="*/ 1 h 3"/>
                              <a:gd name="T4" fmla="*/ 0 w 2"/>
                              <a:gd name="T5" fmla="*/ 2 h 3"/>
                              <a:gd name="T6" fmla="*/ 0 w 2"/>
                              <a:gd name="T7" fmla="*/ 1 h 3"/>
                              <a:gd name="T8" fmla="*/ 1 w 2"/>
                              <a:gd name="T9" fmla="*/ 0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2"/>
                              <a:gd name="T16" fmla="*/ 0 h 3"/>
                              <a:gd name="T17" fmla="*/ 2 w 2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2" h="3">
                                <a:moveTo>
                                  <a:pt x="1" y="0"/>
                                </a:moveTo>
                                <a:lnTo>
                                  <a:pt x="1" y="1"/>
                                </a:lnTo>
                                <a:lnTo>
                                  <a:pt x="0" y="2"/>
                                </a:lnTo>
                                <a:lnTo>
                                  <a:pt x="0" y="1"/>
                                </a:lnTo>
                                <a:lnTo>
                                  <a:pt x="1" y="0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591" name="Freeform 327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47" y="2421"/>
                            <a:ext cx="3" cy="3"/>
                          </a:xfrm>
                          <a:custGeom>
                            <a:avLst/>
                            <a:gdLst>
                              <a:gd name="T0" fmla="*/ 2 w 3"/>
                              <a:gd name="T1" fmla="*/ 1 h 3"/>
                              <a:gd name="T2" fmla="*/ 1 w 3"/>
                              <a:gd name="T3" fmla="*/ 2 h 3"/>
                              <a:gd name="T4" fmla="*/ 0 w 3"/>
                              <a:gd name="T5" fmla="*/ 1 h 3"/>
                              <a:gd name="T6" fmla="*/ 1 w 3"/>
                              <a:gd name="T7" fmla="*/ 0 h 3"/>
                              <a:gd name="T8" fmla="*/ 2 w 3"/>
                              <a:gd name="T9" fmla="*/ 1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3"/>
                              <a:gd name="T17" fmla="*/ 3 w 3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3">
                                <a:moveTo>
                                  <a:pt x="2" y="1"/>
                                </a:moveTo>
                                <a:lnTo>
                                  <a:pt x="1" y="2"/>
                                </a:lnTo>
                                <a:lnTo>
                                  <a:pt x="0" y="1"/>
                                </a:lnTo>
                                <a:lnTo>
                                  <a:pt x="1" y="0"/>
                                </a:lnTo>
                                <a:lnTo>
                                  <a:pt x="2" y="1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592" name="Freeform 32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43" y="2414"/>
                            <a:ext cx="3" cy="3"/>
                          </a:xfrm>
                          <a:custGeom>
                            <a:avLst/>
                            <a:gdLst>
                              <a:gd name="T0" fmla="*/ 2 w 3"/>
                              <a:gd name="T1" fmla="*/ 2 h 3"/>
                              <a:gd name="T2" fmla="*/ 1 w 3"/>
                              <a:gd name="T3" fmla="*/ 2 h 3"/>
                              <a:gd name="T4" fmla="*/ 0 w 3"/>
                              <a:gd name="T5" fmla="*/ 0 h 3"/>
                              <a:gd name="T6" fmla="*/ 1 w 3"/>
                              <a:gd name="T7" fmla="*/ 0 h 3"/>
                              <a:gd name="T8" fmla="*/ 2 w 3"/>
                              <a:gd name="T9" fmla="*/ 2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3"/>
                              <a:gd name="T17" fmla="*/ 3 w 3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3">
                                <a:moveTo>
                                  <a:pt x="2" y="2"/>
                                </a:moveTo>
                                <a:lnTo>
                                  <a:pt x="1" y="2"/>
                                </a:lnTo>
                                <a:lnTo>
                                  <a:pt x="0" y="0"/>
                                </a:lnTo>
                                <a:lnTo>
                                  <a:pt x="1" y="0"/>
                                </a:lnTo>
                                <a:lnTo>
                                  <a:pt x="2" y="2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</p:grpSp>
                  </p:grpSp>
                </p:grpSp>
              </p:grpSp>
            </p:grpSp>
          </p:grpSp>
          <p:grpSp>
            <p:nvGrpSpPr>
              <p:cNvPr id="51720" name="Group 329"/>
              <p:cNvGrpSpPr>
                <a:grpSpLocks/>
              </p:cNvGrpSpPr>
              <p:nvPr/>
            </p:nvGrpSpPr>
            <p:grpSpPr bwMode="auto">
              <a:xfrm>
                <a:off x="5518" y="2316"/>
                <a:ext cx="223" cy="104"/>
                <a:chOff x="5518" y="2316"/>
                <a:chExt cx="223" cy="104"/>
              </a:xfrm>
            </p:grpSpPr>
            <p:sp>
              <p:nvSpPr>
                <p:cNvPr id="51527" name="Freeform 330"/>
                <p:cNvSpPr>
                  <a:spLocks/>
                </p:cNvSpPr>
                <p:nvPr/>
              </p:nvSpPr>
              <p:spPr bwMode="auto">
                <a:xfrm>
                  <a:off x="5518" y="2316"/>
                  <a:ext cx="223" cy="104"/>
                </a:xfrm>
                <a:custGeom>
                  <a:avLst/>
                  <a:gdLst>
                    <a:gd name="T0" fmla="*/ 197 w 223"/>
                    <a:gd name="T1" fmla="*/ 43 h 104"/>
                    <a:gd name="T2" fmla="*/ 179 w 223"/>
                    <a:gd name="T3" fmla="*/ 38 h 104"/>
                    <a:gd name="T4" fmla="*/ 171 w 223"/>
                    <a:gd name="T5" fmla="*/ 34 h 104"/>
                    <a:gd name="T6" fmla="*/ 141 w 223"/>
                    <a:gd name="T7" fmla="*/ 36 h 104"/>
                    <a:gd name="T8" fmla="*/ 129 w 223"/>
                    <a:gd name="T9" fmla="*/ 42 h 104"/>
                    <a:gd name="T10" fmla="*/ 94 w 223"/>
                    <a:gd name="T11" fmla="*/ 42 h 104"/>
                    <a:gd name="T12" fmla="*/ 96 w 223"/>
                    <a:gd name="T13" fmla="*/ 15 h 104"/>
                    <a:gd name="T14" fmla="*/ 98 w 223"/>
                    <a:gd name="T15" fmla="*/ 9 h 104"/>
                    <a:gd name="T16" fmla="*/ 113 w 223"/>
                    <a:gd name="T17" fmla="*/ 9 h 104"/>
                    <a:gd name="T18" fmla="*/ 118 w 223"/>
                    <a:gd name="T19" fmla="*/ 12 h 104"/>
                    <a:gd name="T20" fmla="*/ 125 w 223"/>
                    <a:gd name="T21" fmla="*/ 23 h 104"/>
                    <a:gd name="T22" fmla="*/ 135 w 223"/>
                    <a:gd name="T23" fmla="*/ 36 h 104"/>
                    <a:gd name="T24" fmla="*/ 131 w 223"/>
                    <a:gd name="T25" fmla="*/ 25 h 104"/>
                    <a:gd name="T26" fmla="*/ 121 w 223"/>
                    <a:gd name="T27" fmla="*/ 8 h 104"/>
                    <a:gd name="T28" fmla="*/ 123 w 223"/>
                    <a:gd name="T29" fmla="*/ 6 h 104"/>
                    <a:gd name="T30" fmla="*/ 132 w 223"/>
                    <a:gd name="T31" fmla="*/ 6 h 104"/>
                    <a:gd name="T32" fmla="*/ 149 w 223"/>
                    <a:gd name="T33" fmla="*/ 6 h 104"/>
                    <a:gd name="T34" fmla="*/ 148 w 223"/>
                    <a:gd name="T35" fmla="*/ 5 h 104"/>
                    <a:gd name="T36" fmla="*/ 115 w 223"/>
                    <a:gd name="T37" fmla="*/ 1 h 104"/>
                    <a:gd name="T38" fmla="*/ 26 w 223"/>
                    <a:gd name="T39" fmla="*/ 2 h 104"/>
                    <a:gd name="T40" fmla="*/ 17 w 223"/>
                    <a:gd name="T41" fmla="*/ 5 h 104"/>
                    <a:gd name="T42" fmla="*/ 3 w 223"/>
                    <a:gd name="T43" fmla="*/ 41 h 104"/>
                    <a:gd name="T44" fmla="*/ 2 w 223"/>
                    <a:gd name="T45" fmla="*/ 50 h 104"/>
                    <a:gd name="T46" fmla="*/ 0 w 223"/>
                    <a:gd name="T47" fmla="*/ 83 h 104"/>
                    <a:gd name="T48" fmla="*/ 5 w 223"/>
                    <a:gd name="T49" fmla="*/ 92 h 104"/>
                    <a:gd name="T50" fmla="*/ 20 w 223"/>
                    <a:gd name="T51" fmla="*/ 87 h 104"/>
                    <a:gd name="T52" fmla="*/ 22 w 223"/>
                    <a:gd name="T53" fmla="*/ 72 h 104"/>
                    <a:gd name="T54" fmla="*/ 28 w 223"/>
                    <a:gd name="T55" fmla="*/ 65 h 104"/>
                    <a:gd name="T56" fmla="*/ 37 w 223"/>
                    <a:gd name="T57" fmla="*/ 66 h 104"/>
                    <a:gd name="T58" fmla="*/ 43 w 223"/>
                    <a:gd name="T59" fmla="*/ 75 h 104"/>
                    <a:gd name="T60" fmla="*/ 47 w 223"/>
                    <a:gd name="T61" fmla="*/ 88 h 104"/>
                    <a:gd name="T62" fmla="*/ 137 w 223"/>
                    <a:gd name="T63" fmla="*/ 99 h 104"/>
                    <a:gd name="T64" fmla="*/ 139 w 223"/>
                    <a:gd name="T65" fmla="*/ 82 h 104"/>
                    <a:gd name="T66" fmla="*/ 141 w 223"/>
                    <a:gd name="T67" fmla="*/ 76 h 104"/>
                    <a:gd name="T68" fmla="*/ 146 w 223"/>
                    <a:gd name="T69" fmla="*/ 69 h 104"/>
                    <a:gd name="T70" fmla="*/ 151 w 223"/>
                    <a:gd name="T71" fmla="*/ 68 h 104"/>
                    <a:gd name="T72" fmla="*/ 156 w 223"/>
                    <a:gd name="T73" fmla="*/ 68 h 104"/>
                    <a:gd name="T74" fmla="*/ 160 w 223"/>
                    <a:gd name="T75" fmla="*/ 70 h 104"/>
                    <a:gd name="T76" fmla="*/ 165 w 223"/>
                    <a:gd name="T77" fmla="*/ 77 h 104"/>
                    <a:gd name="T78" fmla="*/ 168 w 223"/>
                    <a:gd name="T79" fmla="*/ 87 h 104"/>
                    <a:gd name="T80" fmla="*/ 172 w 223"/>
                    <a:gd name="T81" fmla="*/ 100 h 104"/>
                    <a:gd name="T82" fmla="*/ 183 w 223"/>
                    <a:gd name="T83" fmla="*/ 103 h 104"/>
                    <a:gd name="T84" fmla="*/ 205 w 223"/>
                    <a:gd name="T85" fmla="*/ 100 h 104"/>
                    <a:gd name="T86" fmla="*/ 214 w 223"/>
                    <a:gd name="T87" fmla="*/ 98 h 104"/>
                    <a:gd name="T88" fmla="*/ 218 w 223"/>
                    <a:gd name="T89" fmla="*/ 91 h 104"/>
                    <a:gd name="T90" fmla="*/ 220 w 223"/>
                    <a:gd name="T91" fmla="*/ 88 h 104"/>
                    <a:gd name="T92" fmla="*/ 222 w 223"/>
                    <a:gd name="T93" fmla="*/ 85 h 104"/>
                    <a:gd name="T94" fmla="*/ 221 w 223"/>
                    <a:gd name="T95" fmla="*/ 80 h 104"/>
                    <a:gd name="T96" fmla="*/ 216 w 223"/>
                    <a:gd name="T97" fmla="*/ 55 h 104"/>
                    <a:gd name="T98" fmla="*/ 212 w 223"/>
                    <a:gd name="T99" fmla="*/ 50 h 104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223"/>
                    <a:gd name="T151" fmla="*/ 0 h 104"/>
                    <a:gd name="T152" fmla="*/ 223 w 223"/>
                    <a:gd name="T153" fmla="*/ 104 h 104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223" h="104">
                      <a:moveTo>
                        <a:pt x="212" y="50"/>
                      </a:moveTo>
                      <a:lnTo>
                        <a:pt x="206" y="47"/>
                      </a:lnTo>
                      <a:lnTo>
                        <a:pt x="197" y="43"/>
                      </a:lnTo>
                      <a:lnTo>
                        <a:pt x="188" y="40"/>
                      </a:lnTo>
                      <a:lnTo>
                        <a:pt x="182" y="38"/>
                      </a:lnTo>
                      <a:lnTo>
                        <a:pt x="179" y="38"/>
                      </a:lnTo>
                      <a:lnTo>
                        <a:pt x="177" y="36"/>
                      </a:lnTo>
                      <a:lnTo>
                        <a:pt x="174" y="34"/>
                      </a:lnTo>
                      <a:lnTo>
                        <a:pt x="171" y="34"/>
                      </a:lnTo>
                      <a:lnTo>
                        <a:pt x="159" y="34"/>
                      </a:lnTo>
                      <a:lnTo>
                        <a:pt x="150" y="35"/>
                      </a:lnTo>
                      <a:lnTo>
                        <a:pt x="141" y="36"/>
                      </a:lnTo>
                      <a:lnTo>
                        <a:pt x="135" y="36"/>
                      </a:lnTo>
                      <a:lnTo>
                        <a:pt x="132" y="37"/>
                      </a:lnTo>
                      <a:lnTo>
                        <a:pt x="129" y="42"/>
                      </a:lnTo>
                      <a:lnTo>
                        <a:pt x="108" y="42"/>
                      </a:lnTo>
                      <a:lnTo>
                        <a:pt x="100" y="42"/>
                      </a:lnTo>
                      <a:lnTo>
                        <a:pt x="94" y="42"/>
                      </a:lnTo>
                      <a:lnTo>
                        <a:pt x="95" y="34"/>
                      </a:lnTo>
                      <a:lnTo>
                        <a:pt x="95" y="24"/>
                      </a:lnTo>
                      <a:lnTo>
                        <a:pt x="96" y="15"/>
                      </a:lnTo>
                      <a:lnTo>
                        <a:pt x="97" y="11"/>
                      </a:lnTo>
                      <a:lnTo>
                        <a:pt x="97" y="10"/>
                      </a:lnTo>
                      <a:lnTo>
                        <a:pt x="98" y="9"/>
                      </a:lnTo>
                      <a:lnTo>
                        <a:pt x="99" y="9"/>
                      </a:lnTo>
                      <a:lnTo>
                        <a:pt x="102" y="9"/>
                      </a:lnTo>
                      <a:lnTo>
                        <a:pt x="113" y="9"/>
                      </a:lnTo>
                      <a:lnTo>
                        <a:pt x="115" y="9"/>
                      </a:lnTo>
                      <a:lnTo>
                        <a:pt x="117" y="10"/>
                      </a:lnTo>
                      <a:lnTo>
                        <a:pt x="118" y="12"/>
                      </a:lnTo>
                      <a:lnTo>
                        <a:pt x="119" y="14"/>
                      </a:lnTo>
                      <a:lnTo>
                        <a:pt x="121" y="16"/>
                      </a:lnTo>
                      <a:lnTo>
                        <a:pt x="125" y="23"/>
                      </a:lnTo>
                      <a:lnTo>
                        <a:pt x="129" y="31"/>
                      </a:lnTo>
                      <a:lnTo>
                        <a:pt x="133" y="37"/>
                      </a:lnTo>
                      <a:lnTo>
                        <a:pt x="135" y="36"/>
                      </a:lnTo>
                      <a:lnTo>
                        <a:pt x="138" y="36"/>
                      </a:lnTo>
                      <a:lnTo>
                        <a:pt x="137" y="34"/>
                      </a:lnTo>
                      <a:lnTo>
                        <a:pt x="131" y="25"/>
                      </a:lnTo>
                      <a:lnTo>
                        <a:pt x="121" y="10"/>
                      </a:lnTo>
                      <a:lnTo>
                        <a:pt x="121" y="9"/>
                      </a:lnTo>
                      <a:lnTo>
                        <a:pt x="121" y="8"/>
                      </a:lnTo>
                      <a:lnTo>
                        <a:pt x="121" y="7"/>
                      </a:lnTo>
                      <a:lnTo>
                        <a:pt x="122" y="7"/>
                      </a:lnTo>
                      <a:lnTo>
                        <a:pt x="123" y="6"/>
                      </a:lnTo>
                      <a:lnTo>
                        <a:pt x="125" y="6"/>
                      </a:lnTo>
                      <a:lnTo>
                        <a:pt x="127" y="6"/>
                      </a:lnTo>
                      <a:lnTo>
                        <a:pt x="132" y="6"/>
                      </a:lnTo>
                      <a:lnTo>
                        <a:pt x="138" y="6"/>
                      </a:lnTo>
                      <a:lnTo>
                        <a:pt x="145" y="6"/>
                      </a:lnTo>
                      <a:lnTo>
                        <a:pt x="149" y="6"/>
                      </a:lnTo>
                      <a:lnTo>
                        <a:pt x="152" y="7"/>
                      </a:lnTo>
                      <a:lnTo>
                        <a:pt x="150" y="6"/>
                      </a:lnTo>
                      <a:lnTo>
                        <a:pt x="148" y="5"/>
                      </a:lnTo>
                      <a:lnTo>
                        <a:pt x="147" y="4"/>
                      </a:lnTo>
                      <a:lnTo>
                        <a:pt x="142" y="3"/>
                      </a:lnTo>
                      <a:lnTo>
                        <a:pt x="115" y="1"/>
                      </a:lnTo>
                      <a:lnTo>
                        <a:pt x="86" y="0"/>
                      </a:lnTo>
                      <a:lnTo>
                        <a:pt x="42" y="2"/>
                      </a:lnTo>
                      <a:lnTo>
                        <a:pt x="26" y="2"/>
                      </a:lnTo>
                      <a:lnTo>
                        <a:pt x="23" y="3"/>
                      </a:lnTo>
                      <a:lnTo>
                        <a:pt x="20" y="4"/>
                      </a:lnTo>
                      <a:lnTo>
                        <a:pt x="17" y="5"/>
                      </a:lnTo>
                      <a:lnTo>
                        <a:pt x="15" y="7"/>
                      </a:lnTo>
                      <a:lnTo>
                        <a:pt x="13" y="9"/>
                      </a:lnTo>
                      <a:lnTo>
                        <a:pt x="3" y="41"/>
                      </a:lnTo>
                      <a:lnTo>
                        <a:pt x="2" y="44"/>
                      </a:lnTo>
                      <a:lnTo>
                        <a:pt x="2" y="47"/>
                      </a:lnTo>
                      <a:lnTo>
                        <a:pt x="2" y="50"/>
                      </a:lnTo>
                      <a:lnTo>
                        <a:pt x="2" y="73"/>
                      </a:lnTo>
                      <a:lnTo>
                        <a:pt x="0" y="77"/>
                      </a:lnTo>
                      <a:lnTo>
                        <a:pt x="0" y="83"/>
                      </a:lnTo>
                      <a:lnTo>
                        <a:pt x="1" y="84"/>
                      </a:lnTo>
                      <a:lnTo>
                        <a:pt x="4" y="90"/>
                      </a:lnTo>
                      <a:lnTo>
                        <a:pt x="5" y="92"/>
                      </a:lnTo>
                      <a:lnTo>
                        <a:pt x="6" y="92"/>
                      </a:lnTo>
                      <a:lnTo>
                        <a:pt x="20" y="93"/>
                      </a:lnTo>
                      <a:lnTo>
                        <a:pt x="20" y="87"/>
                      </a:lnTo>
                      <a:lnTo>
                        <a:pt x="21" y="81"/>
                      </a:lnTo>
                      <a:lnTo>
                        <a:pt x="21" y="77"/>
                      </a:lnTo>
                      <a:lnTo>
                        <a:pt x="22" y="72"/>
                      </a:lnTo>
                      <a:lnTo>
                        <a:pt x="24" y="69"/>
                      </a:lnTo>
                      <a:lnTo>
                        <a:pt x="26" y="66"/>
                      </a:lnTo>
                      <a:lnTo>
                        <a:pt x="28" y="65"/>
                      </a:lnTo>
                      <a:lnTo>
                        <a:pt x="31" y="64"/>
                      </a:lnTo>
                      <a:lnTo>
                        <a:pt x="34" y="65"/>
                      </a:lnTo>
                      <a:lnTo>
                        <a:pt x="37" y="66"/>
                      </a:lnTo>
                      <a:lnTo>
                        <a:pt x="40" y="68"/>
                      </a:lnTo>
                      <a:lnTo>
                        <a:pt x="41" y="71"/>
                      </a:lnTo>
                      <a:lnTo>
                        <a:pt x="43" y="75"/>
                      </a:lnTo>
                      <a:lnTo>
                        <a:pt x="45" y="80"/>
                      </a:lnTo>
                      <a:lnTo>
                        <a:pt x="46" y="83"/>
                      </a:lnTo>
                      <a:lnTo>
                        <a:pt x="47" y="88"/>
                      </a:lnTo>
                      <a:lnTo>
                        <a:pt x="48" y="93"/>
                      </a:lnTo>
                      <a:lnTo>
                        <a:pt x="84" y="96"/>
                      </a:lnTo>
                      <a:lnTo>
                        <a:pt x="137" y="99"/>
                      </a:lnTo>
                      <a:lnTo>
                        <a:pt x="137" y="89"/>
                      </a:lnTo>
                      <a:lnTo>
                        <a:pt x="138" y="84"/>
                      </a:lnTo>
                      <a:lnTo>
                        <a:pt x="139" y="82"/>
                      </a:lnTo>
                      <a:lnTo>
                        <a:pt x="139" y="79"/>
                      </a:lnTo>
                      <a:lnTo>
                        <a:pt x="140" y="78"/>
                      </a:lnTo>
                      <a:lnTo>
                        <a:pt x="141" y="76"/>
                      </a:lnTo>
                      <a:lnTo>
                        <a:pt x="143" y="72"/>
                      </a:lnTo>
                      <a:lnTo>
                        <a:pt x="144" y="71"/>
                      </a:lnTo>
                      <a:lnTo>
                        <a:pt x="146" y="69"/>
                      </a:lnTo>
                      <a:lnTo>
                        <a:pt x="148" y="68"/>
                      </a:lnTo>
                      <a:lnTo>
                        <a:pt x="149" y="68"/>
                      </a:lnTo>
                      <a:lnTo>
                        <a:pt x="151" y="68"/>
                      </a:lnTo>
                      <a:lnTo>
                        <a:pt x="153" y="68"/>
                      </a:lnTo>
                      <a:lnTo>
                        <a:pt x="154" y="68"/>
                      </a:lnTo>
                      <a:lnTo>
                        <a:pt x="156" y="68"/>
                      </a:lnTo>
                      <a:lnTo>
                        <a:pt x="157" y="69"/>
                      </a:lnTo>
                      <a:lnTo>
                        <a:pt x="159" y="69"/>
                      </a:lnTo>
                      <a:lnTo>
                        <a:pt x="160" y="70"/>
                      </a:lnTo>
                      <a:lnTo>
                        <a:pt x="162" y="72"/>
                      </a:lnTo>
                      <a:lnTo>
                        <a:pt x="164" y="74"/>
                      </a:lnTo>
                      <a:lnTo>
                        <a:pt x="165" y="77"/>
                      </a:lnTo>
                      <a:lnTo>
                        <a:pt x="166" y="79"/>
                      </a:lnTo>
                      <a:lnTo>
                        <a:pt x="167" y="83"/>
                      </a:lnTo>
                      <a:lnTo>
                        <a:pt x="168" y="87"/>
                      </a:lnTo>
                      <a:lnTo>
                        <a:pt x="169" y="92"/>
                      </a:lnTo>
                      <a:lnTo>
                        <a:pt x="171" y="96"/>
                      </a:lnTo>
                      <a:lnTo>
                        <a:pt x="172" y="100"/>
                      </a:lnTo>
                      <a:lnTo>
                        <a:pt x="174" y="102"/>
                      </a:lnTo>
                      <a:lnTo>
                        <a:pt x="175" y="103"/>
                      </a:lnTo>
                      <a:lnTo>
                        <a:pt x="183" y="103"/>
                      </a:lnTo>
                      <a:lnTo>
                        <a:pt x="193" y="102"/>
                      </a:lnTo>
                      <a:lnTo>
                        <a:pt x="199" y="101"/>
                      </a:lnTo>
                      <a:lnTo>
                        <a:pt x="205" y="100"/>
                      </a:lnTo>
                      <a:lnTo>
                        <a:pt x="208" y="99"/>
                      </a:lnTo>
                      <a:lnTo>
                        <a:pt x="212" y="99"/>
                      </a:lnTo>
                      <a:lnTo>
                        <a:pt x="214" y="98"/>
                      </a:lnTo>
                      <a:lnTo>
                        <a:pt x="214" y="92"/>
                      </a:lnTo>
                      <a:lnTo>
                        <a:pt x="217" y="91"/>
                      </a:lnTo>
                      <a:lnTo>
                        <a:pt x="218" y="91"/>
                      </a:lnTo>
                      <a:lnTo>
                        <a:pt x="219" y="91"/>
                      </a:lnTo>
                      <a:lnTo>
                        <a:pt x="220" y="90"/>
                      </a:lnTo>
                      <a:lnTo>
                        <a:pt x="220" y="88"/>
                      </a:lnTo>
                      <a:lnTo>
                        <a:pt x="221" y="87"/>
                      </a:lnTo>
                      <a:lnTo>
                        <a:pt x="221" y="85"/>
                      </a:lnTo>
                      <a:lnTo>
                        <a:pt x="222" y="85"/>
                      </a:lnTo>
                      <a:lnTo>
                        <a:pt x="222" y="81"/>
                      </a:lnTo>
                      <a:lnTo>
                        <a:pt x="221" y="81"/>
                      </a:lnTo>
                      <a:lnTo>
                        <a:pt x="221" y="80"/>
                      </a:lnTo>
                      <a:lnTo>
                        <a:pt x="218" y="76"/>
                      </a:lnTo>
                      <a:lnTo>
                        <a:pt x="216" y="57"/>
                      </a:lnTo>
                      <a:lnTo>
                        <a:pt x="216" y="55"/>
                      </a:lnTo>
                      <a:lnTo>
                        <a:pt x="215" y="53"/>
                      </a:lnTo>
                      <a:lnTo>
                        <a:pt x="214" y="51"/>
                      </a:lnTo>
                      <a:lnTo>
                        <a:pt x="212" y="50"/>
                      </a:lnTo>
                    </a:path>
                  </a:pathLst>
                </a:custGeom>
                <a:solidFill>
                  <a:srgbClr val="DF1F3F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528" name="Freeform 331"/>
                <p:cNvSpPr>
                  <a:spLocks/>
                </p:cNvSpPr>
                <p:nvPr/>
              </p:nvSpPr>
              <p:spPr bwMode="auto">
                <a:xfrm>
                  <a:off x="5666" y="2322"/>
                  <a:ext cx="27" cy="29"/>
                </a:xfrm>
                <a:custGeom>
                  <a:avLst/>
                  <a:gdLst>
                    <a:gd name="T0" fmla="*/ 26 w 27"/>
                    <a:gd name="T1" fmla="*/ 28 h 29"/>
                    <a:gd name="T2" fmla="*/ 21 w 27"/>
                    <a:gd name="T3" fmla="*/ 22 h 29"/>
                    <a:gd name="T4" fmla="*/ 18 w 27"/>
                    <a:gd name="T5" fmla="*/ 18 h 29"/>
                    <a:gd name="T6" fmla="*/ 13 w 27"/>
                    <a:gd name="T7" fmla="*/ 13 h 29"/>
                    <a:gd name="T8" fmla="*/ 7 w 27"/>
                    <a:gd name="T9" fmla="*/ 6 h 29"/>
                    <a:gd name="T10" fmla="*/ 3 w 27"/>
                    <a:gd name="T11" fmla="*/ 1 h 29"/>
                    <a:gd name="T12" fmla="*/ 2 w 27"/>
                    <a:gd name="T13" fmla="*/ 0 h 29"/>
                    <a:gd name="T14" fmla="*/ 0 w 27"/>
                    <a:gd name="T15" fmla="*/ 0 h 29"/>
                    <a:gd name="T16" fmla="*/ 3 w 27"/>
                    <a:gd name="T17" fmla="*/ 4 h 29"/>
                    <a:gd name="T18" fmla="*/ 6 w 27"/>
                    <a:gd name="T19" fmla="*/ 7 h 29"/>
                    <a:gd name="T20" fmla="*/ 9 w 27"/>
                    <a:gd name="T21" fmla="*/ 10 h 29"/>
                    <a:gd name="T22" fmla="*/ 12 w 27"/>
                    <a:gd name="T23" fmla="*/ 13 h 29"/>
                    <a:gd name="T24" fmla="*/ 17 w 27"/>
                    <a:gd name="T25" fmla="*/ 19 h 29"/>
                    <a:gd name="T26" fmla="*/ 20 w 27"/>
                    <a:gd name="T27" fmla="*/ 24 h 29"/>
                    <a:gd name="T28" fmla="*/ 22 w 27"/>
                    <a:gd name="T29" fmla="*/ 27 h 29"/>
                    <a:gd name="T30" fmla="*/ 23 w 27"/>
                    <a:gd name="T31" fmla="*/ 28 h 29"/>
                    <a:gd name="T32" fmla="*/ 26 w 27"/>
                    <a:gd name="T33" fmla="*/ 28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7"/>
                    <a:gd name="T52" fmla="*/ 0 h 29"/>
                    <a:gd name="T53" fmla="*/ 27 w 27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7" h="29">
                      <a:moveTo>
                        <a:pt x="26" y="28"/>
                      </a:moveTo>
                      <a:lnTo>
                        <a:pt x="21" y="22"/>
                      </a:lnTo>
                      <a:lnTo>
                        <a:pt x="18" y="18"/>
                      </a:lnTo>
                      <a:lnTo>
                        <a:pt x="13" y="13"/>
                      </a:lnTo>
                      <a:lnTo>
                        <a:pt x="7" y="6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3" y="4"/>
                      </a:lnTo>
                      <a:lnTo>
                        <a:pt x="6" y="7"/>
                      </a:lnTo>
                      <a:lnTo>
                        <a:pt x="9" y="10"/>
                      </a:lnTo>
                      <a:lnTo>
                        <a:pt x="12" y="13"/>
                      </a:lnTo>
                      <a:lnTo>
                        <a:pt x="17" y="19"/>
                      </a:lnTo>
                      <a:lnTo>
                        <a:pt x="20" y="24"/>
                      </a:lnTo>
                      <a:lnTo>
                        <a:pt x="22" y="27"/>
                      </a:lnTo>
                      <a:lnTo>
                        <a:pt x="23" y="28"/>
                      </a:lnTo>
                      <a:lnTo>
                        <a:pt x="26" y="28"/>
                      </a:lnTo>
                    </a:path>
                  </a:pathLst>
                </a:custGeom>
                <a:solidFill>
                  <a:srgbClr val="8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529" name="Freeform 332"/>
                <p:cNvSpPr>
                  <a:spLocks/>
                </p:cNvSpPr>
                <p:nvPr/>
              </p:nvSpPr>
              <p:spPr bwMode="auto">
                <a:xfrm>
                  <a:off x="5650" y="2351"/>
                  <a:ext cx="7" cy="4"/>
                </a:xfrm>
                <a:custGeom>
                  <a:avLst/>
                  <a:gdLst>
                    <a:gd name="T0" fmla="*/ 4 w 7"/>
                    <a:gd name="T1" fmla="*/ 0 h 4"/>
                    <a:gd name="T2" fmla="*/ 6 w 7"/>
                    <a:gd name="T3" fmla="*/ 2 h 4"/>
                    <a:gd name="T4" fmla="*/ 3 w 7"/>
                    <a:gd name="T5" fmla="*/ 2 h 4"/>
                    <a:gd name="T6" fmla="*/ 1 w 7"/>
                    <a:gd name="T7" fmla="*/ 3 h 4"/>
                    <a:gd name="T8" fmla="*/ 0 w 7"/>
                    <a:gd name="T9" fmla="*/ 1 h 4"/>
                    <a:gd name="T10" fmla="*/ 2 w 7"/>
                    <a:gd name="T11" fmla="*/ 0 h 4"/>
                    <a:gd name="T12" fmla="*/ 4 w 7"/>
                    <a:gd name="T13" fmla="*/ 0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"/>
                    <a:gd name="T22" fmla="*/ 0 h 4"/>
                    <a:gd name="T23" fmla="*/ 7 w 7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" h="4">
                      <a:moveTo>
                        <a:pt x="4" y="0"/>
                      </a:moveTo>
                      <a:lnTo>
                        <a:pt x="6" y="2"/>
                      </a:lnTo>
                      <a:lnTo>
                        <a:pt x="3" y="2"/>
                      </a:lnTo>
                      <a:lnTo>
                        <a:pt x="1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4" y="0"/>
                      </a:lnTo>
                    </a:path>
                  </a:pathLst>
                </a:custGeom>
                <a:solidFill>
                  <a:srgbClr val="DF1F3F"/>
                </a:solidFill>
                <a:ln w="9525" cap="rnd">
                  <a:noFill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530" name="Rectangle 333"/>
                <p:cNvSpPr>
                  <a:spLocks noChangeArrowheads="1"/>
                </p:cNvSpPr>
                <p:nvPr/>
              </p:nvSpPr>
              <p:spPr bwMode="auto">
                <a:xfrm flipH="1">
                  <a:off x="5612" y="237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110464" tIns="55233" rIns="110464" bIns="55233" anchor="ctr"/>
                <a:lstStyle/>
                <a:p>
                  <a:endParaRPr lang="en-US">
                    <a:solidFill>
                      <a:srgbClr val="000000"/>
                    </a:solidFill>
                    <a:latin typeface="Arial" pitchFamily="34" charset="0"/>
                  </a:endParaRPr>
                </a:p>
              </p:txBody>
            </p:sp>
            <p:sp>
              <p:nvSpPr>
                <p:cNvPr id="51531" name="Freeform 334"/>
                <p:cNvSpPr>
                  <a:spLocks/>
                </p:cNvSpPr>
                <p:nvPr/>
              </p:nvSpPr>
              <p:spPr bwMode="auto">
                <a:xfrm>
                  <a:off x="5695" y="2397"/>
                  <a:ext cx="46" cy="10"/>
                </a:xfrm>
                <a:custGeom>
                  <a:avLst/>
                  <a:gdLst>
                    <a:gd name="T0" fmla="*/ 45 w 46"/>
                    <a:gd name="T1" fmla="*/ 0 h 10"/>
                    <a:gd name="T2" fmla="*/ 43 w 46"/>
                    <a:gd name="T3" fmla="*/ 0 h 10"/>
                    <a:gd name="T4" fmla="*/ 41 w 46"/>
                    <a:gd name="T5" fmla="*/ 1 h 10"/>
                    <a:gd name="T6" fmla="*/ 37 w 46"/>
                    <a:gd name="T7" fmla="*/ 1 h 10"/>
                    <a:gd name="T8" fmla="*/ 32 w 46"/>
                    <a:gd name="T9" fmla="*/ 2 h 10"/>
                    <a:gd name="T10" fmla="*/ 27 w 46"/>
                    <a:gd name="T11" fmla="*/ 3 h 10"/>
                    <a:gd name="T12" fmla="*/ 23 w 46"/>
                    <a:gd name="T13" fmla="*/ 3 h 10"/>
                    <a:gd name="T14" fmla="*/ 19 w 46"/>
                    <a:gd name="T15" fmla="*/ 3 h 10"/>
                    <a:gd name="T16" fmla="*/ 14 w 46"/>
                    <a:gd name="T17" fmla="*/ 3 h 10"/>
                    <a:gd name="T18" fmla="*/ 11 w 46"/>
                    <a:gd name="T19" fmla="*/ 4 h 10"/>
                    <a:gd name="T20" fmla="*/ 5 w 46"/>
                    <a:gd name="T21" fmla="*/ 4 h 10"/>
                    <a:gd name="T22" fmla="*/ 2 w 46"/>
                    <a:gd name="T23" fmla="*/ 4 h 10"/>
                    <a:gd name="T24" fmla="*/ 0 w 46"/>
                    <a:gd name="T25" fmla="*/ 4 h 10"/>
                    <a:gd name="T26" fmla="*/ 0 w 46"/>
                    <a:gd name="T27" fmla="*/ 9 h 10"/>
                    <a:gd name="T28" fmla="*/ 4 w 46"/>
                    <a:gd name="T29" fmla="*/ 9 h 10"/>
                    <a:gd name="T30" fmla="*/ 10 w 46"/>
                    <a:gd name="T31" fmla="*/ 8 h 10"/>
                    <a:gd name="T32" fmla="*/ 15 w 46"/>
                    <a:gd name="T33" fmla="*/ 8 h 10"/>
                    <a:gd name="T34" fmla="*/ 19 w 46"/>
                    <a:gd name="T35" fmla="*/ 8 h 10"/>
                    <a:gd name="T36" fmla="*/ 24 w 46"/>
                    <a:gd name="T37" fmla="*/ 8 h 10"/>
                    <a:gd name="T38" fmla="*/ 27 w 46"/>
                    <a:gd name="T39" fmla="*/ 7 h 10"/>
                    <a:gd name="T40" fmla="*/ 31 w 46"/>
                    <a:gd name="T41" fmla="*/ 7 h 10"/>
                    <a:gd name="T42" fmla="*/ 34 w 46"/>
                    <a:gd name="T43" fmla="*/ 6 h 10"/>
                    <a:gd name="T44" fmla="*/ 37 w 46"/>
                    <a:gd name="T45" fmla="*/ 6 h 10"/>
                    <a:gd name="T46" fmla="*/ 40 w 46"/>
                    <a:gd name="T47" fmla="*/ 5 h 10"/>
                    <a:gd name="T48" fmla="*/ 43 w 46"/>
                    <a:gd name="T49" fmla="*/ 5 h 10"/>
                    <a:gd name="T50" fmla="*/ 45 w 46"/>
                    <a:gd name="T51" fmla="*/ 4 h 10"/>
                    <a:gd name="T52" fmla="*/ 45 w 46"/>
                    <a:gd name="T53" fmla="*/ 0 h 1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46"/>
                    <a:gd name="T82" fmla="*/ 0 h 10"/>
                    <a:gd name="T83" fmla="*/ 46 w 46"/>
                    <a:gd name="T84" fmla="*/ 10 h 1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46" h="10">
                      <a:moveTo>
                        <a:pt x="45" y="0"/>
                      </a:moveTo>
                      <a:lnTo>
                        <a:pt x="43" y="0"/>
                      </a:lnTo>
                      <a:lnTo>
                        <a:pt x="41" y="1"/>
                      </a:lnTo>
                      <a:lnTo>
                        <a:pt x="37" y="1"/>
                      </a:lnTo>
                      <a:lnTo>
                        <a:pt x="32" y="2"/>
                      </a:lnTo>
                      <a:lnTo>
                        <a:pt x="27" y="3"/>
                      </a:lnTo>
                      <a:lnTo>
                        <a:pt x="23" y="3"/>
                      </a:lnTo>
                      <a:lnTo>
                        <a:pt x="19" y="3"/>
                      </a:lnTo>
                      <a:lnTo>
                        <a:pt x="14" y="3"/>
                      </a:lnTo>
                      <a:lnTo>
                        <a:pt x="11" y="4"/>
                      </a:lnTo>
                      <a:lnTo>
                        <a:pt x="5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9"/>
                      </a:lnTo>
                      <a:lnTo>
                        <a:pt x="4" y="9"/>
                      </a:lnTo>
                      <a:lnTo>
                        <a:pt x="10" y="8"/>
                      </a:lnTo>
                      <a:lnTo>
                        <a:pt x="15" y="8"/>
                      </a:lnTo>
                      <a:lnTo>
                        <a:pt x="19" y="8"/>
                      </a:lnTo>
                      <a:lnTo>
                        <a:pt x="24" y="8"/>
                      </a:lnTo>
                      <a:lnTo>
                        <a:pt x="27" y="7"/>
                      </a:lnTo>
                      <a:lnTo>
                        <a:pt x="31" y="7"/>
                      </a:lnTo>
                      <a:lnTo>
                        <a:pt x="34" y="6"/>
                      </a:lnTo>
                      <a:lnTo>
                        <a:pt x="37" y="6"/>
                      </a:lnTo>
                      <a:lnTo>
                        <a:pt x="40" y="5"/>
                      </a:lnTo>
                      <a:lnTo>
                        <a:pt x="43" y="5"/>
                      </a:lnTo>
                      <a:lnTo>
                        <a:pt x="45" y="4"/>
                      </a:lnTo>
                      <a:lnTo>
                        <a:pt x="45" y="0"/>
                      </a:lnTo>
                    </a:path>
                  </a:pathLst>
                </a:custGeom>
                <a:solidFill>
                  <a:srgbClr val="8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51729" name="Group 335"/>
                <p:cNvGrpSpPr>
                  <a:grpSpLocks/>
                </p:cNvGrpSpPr>
                <p:nvPr/>
              </p:nvGrpSpPr>
              <p:grpSpPr bwMode="auto">
                <a:xfrm>
                  <a:off x="5697" y="2375"/>
                  <a:ext cx="41" cy="23"/>
                  <a:chOff x="5697" y="2375"/>
                  <a:chExt cx="41" cy="23"/>
                </a:xfrm>
              </p:grpSpPr>
              <p:sp>
                <p:nvSpPr>
                  <p:cNvPr id="51567" name="Line 33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78"/>
                    <a:ext cx="14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568" name="Line 33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79"/>
                    <a:ext cx="1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569" name="Line 33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81"/>
                    <a:ext cx="1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570" name="Line 33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84"/>
                    <a:ext cx="1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571" name="Line 34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85"/>
                    <a:ext cx="1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572" name="Line 34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88"/>
                    <a:ext cx="1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573" name="Line 34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90"/>
                    <a:ext cx="16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574" name="Line 34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92"/>
                    <a:ext cx="16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575" name="Freeform 344"/>
                  <p:cNvSpPr>
                    <a:spLocks/>
                  </p:cNvSpPr>
                  <p:nvPr/>
                </p:nvSpPr>
                <p:spPr bwMode="auto">
                  <a:xfrm>
                    <a:off x="5703" y="2394"/>
                    <a:ext cx="35" cy="4"/>
                  </a:xfrm>
                  <a:custGeom>
                    <a:avLst/>
                    <a:gdLst>
                      <a:gd name="T0" fmla="*/ 34 w 35"/>
                      <a:gd name="T1" fmla="*/ 0 h 4"/>
                      <a:gd name="T2" fmla="*/ 31 w 35"/>
                      <a:gd name="T3" fmla="*/ 0 h 4"/>
                      <a:gd name="T4" fmla="*/ 27 w 35"/>
                      <a:gd name="T5" fmla="*/ 1 h 4"/>
                      <a:gd name="T6" fmla="*/ 23 w 35"/>
                      <a:gd name="T7" fmla="*/ 1 h 4"/>
                      <a:gd name="T8" fmla="*/ 17 w 35"/>
                      <a:gd name="T9" fmla="*/ 2 h 4"/>
                      <a:gd name="T10" fmla="*/ 13 w 35"/>
                      <a:gd name="T11" fmla="*/ 2 h 4"/>
                      <a:gd name="T12" fmla="*/ 9 w 35"/>
                      <a:gd name="T13" fmla="*/ 3 h 4"/>
                      <a:gd name="T14" fmla="*/ 6 w 35"/>
                      <a:gd name="T15" fmla="*/ 3 h 4"/>
                      <a:gd name="T16" fmla="*/ 3 w 35"/>
                      <a:gd name="T17" fmla="*/ 3 h 4"/>
                      <a:gd name="T18" fmla="*/ 0 w 35"/>
                      <a:gd name="T19" fmla="*/ 3 h 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5"/>
                      <a:gd name="T31" fmla="*/ 0 h 4"/>
                      <a:gd name="T32" fmla="*/ 35 w 35"/>
                      <a:gd name="T33" fmla="*/ 4 h 4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5" h="4">
                        <a:moveTo>
                          <a:pt x="34" y="0"/>
                        </a:moveTo>
                        <a:lnTo>
                          <a:pt x="31" y="0"/>
                        </a:lnTo>
                        <a:lnTo>
                          <a:pt x="27" y="1"/>
                        </a:lnTo>
                        <a:lnTo>
                          <a:pt x="23" y="1"/>
                        </a:lnTo>
                        <a:lnTo>
                          <a:pt x="17" y="2"/>
                        </a:lnTo>
                        <a:lnTo>
                          <a:pt x="13" y="2"/>
                        </a:lnTo>
                        <a:lnTo>
                          <a:pt x="9" y="3"/>
                        </a:lnTo>
                        <a:lnTo>
                          <a:pt x="6" y="3"/>
                        </a:lnTo>
                        <a:lnTo>
                          <a:pt x="3" y="3"/>
                        </a:lnTo>
                        <a:lnTo>
                          <a:pt x="0" y="3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576" name="Freeform 345"/>
                  <p:cNvSpPr>
                    <a:spLocks/>
                  </p:cNvSpPr>
                  <p:nvPr/>
                </p:nvSpPr>
                <p:spPr bwMode="auto">
                  <a:xfrm>
                    <a:off x="5697" y="2375"/>
                    <a:ext cx="38" cy="3"/>
                  </a:xfrm>
                  <a:custGeom>
                    <a:avLst/>
                    <a:gdLst>
                      <a:gd name="T0" fmla="*/ 37 w 38"/>
                      <a:gd name="T1" fmla="*/ 0 h 3"/>
                      <a:gd name="T2" fmla="*/ 33 w 38"/>
                      <a:gd name="T3" fmla="*/ 0 h 3"/>
                      <a:gd name="T4" fmla="*/ 26 w 38"/>
                      <a:gd name="T5" fmla="*/ 1 h 3"/>
                      <a:gd name="T6" fmla="*/ 20 w 38"/>
                      <a:gd name="T7" fmla="*/ 1 h 3"/>
                      <a:gd name="T8" fmla="*/ 13 w 38"/>
                      <a:gd name="T9" fmla="*/ 2 h 3"/>
                      <a:gd name="T10" fmla="*/ 4 w 38"/>
                      <a:gd name="T11" fmla="*/ 2 h 3"/>
                      <a:gd name="T12" fmla="*/ 0 w 38"/>
                      <a:gd name="T13" fmla="*/ 2 h 3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38"/>
                      <a:gd name="T22" fmla="*/ 0 h 3"/>
                      <a:gd name="T23" fmla="*/ 38 w 38"/>
                      <a:gd name="T24" fmla="*/ 3 h 3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38" h="3">
                        <a:moveTo>
                          <a:pt x="37" y="0"/>
                        </a:moveTo>
                        <a:lnTo>
                          <a:pt x="33" y="0"/>
                        </a:lnTo>
                        <a:lnTo>
                          <a:pt x="26" y="1"/>
                        </a:lnTo>
                        <a:lnTo>
                          <a:pt x="20" y="1"/>
                        </a:lnTo>
                        <a:lnTo>
                          <a:pt x="13" y="2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51533" name="Freeform 346"/>
                <p:cNvSpPr>
                  <a:spLocks/>
                </p:cNvSpPr>
                <p:nvPr/>
              </p:nvSpPr>
              <p:spPr bwMode="auto">
                <a:xfrm>
                  <a:off x="5705" y="2403"/>
                  <a:ext cx="35" cy="4"/>
                </a:xfrm>
                <a:custGeom>
                  <a:avLst/>
                  <a:gdLst>
                    <a:gd name="T0" fmla="*/ 34 w 35"/>
                    <a:gd name="T1" fmla="*/ 0 h 4"/>
                    <a:gd name="T2" fmla="*/ 30 w 35"/>
                    <a:gd name="T3" fmla="*/ 1 h 4"/>
                    <a:gd name="T4" fmla="*/ 27 w 35"/>
                    <a:gd name="T5" fmla="*/ 1 h 4"/>
                    <a:gd name="T6" fmla="*/ 22 w 35"/>
                    <a:gd name="T7" fmla="*/ 2 h 4"/>
                    <a:gd name="T8" fmla="*/ 19 w 35"/>
                    <a:gd name="T9" fmla="*/ 2 h 4"/>
                    <a:gd name="T10" fmla="*/ 15 w 35"/>
                    <a:gd name="T11" fmla="*/ 2 h 4"/>
                    <a:gd name="T12" fmla="*/ 11 w 35"/>
                    <a:gd name="T13" fmla="*/ 3 h 4"/>
                    <a:gd name="T14" fmla="*/ 7 w 35"/>
                    <a:gd name="T15" fmla="*/ 3 h 4"/>
                    <a:gd name="T16" fmla="*/ 0 w 35"/>
                    <a:gd name="T17" fmla="*/ 3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5"/>
                    <a:gd name="T28" fmla="*/ 0 h 4"/>
                    <a:gd name="T29" fmla="*/ 35 w 35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5" h="4">
                      <a:moveTo>
                        <a:pt x="34" y="0"/>
                      </a:moveTo>
                      <a:lnTo>
                        <a:pt x="30" y="1"/>
                      </a:lnTo>
                      <a:lnTo>
                        <a:pt x="27" y="1"/>
                      </a:lnTo>
                      <a:lnTo>
                        <a:pt x="22" y="2"/>
                      </a:lnTo>
                      <a:lnTo>
                        <a:pt x="19" y="2"/>
                      </a:lnTo>
                      <a:lnTo>
                        <a:pt x="15" y="2"/>
                      </a:lnTo>
                      <a:lnTo>
                        <a:pt x="11" y="3"/>
                      </a:lnTo>
                      <a:lnTo>
                        <a:pt x="7" y="3"/>
                      </a:lnTo>
                      <a:lnTo>
                        <a:pt x="0" y="3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534" name="Freeform 347"/>
                <p:cNvSpPr>
                  <a:spLocks/>
                </p:cNvSpPr>
                <p:nvPr/>
              </p:nvSpPr>
              <p:spPr bwMode="auto">
                <a:xfrm>
                  <a:off x="5705" y="2408"/>
                  <a:ext cx="28" cy="4"/>
                </a:xfrm>
                <a:custGeom>
                  <a:avLst/>
                  <a:gdLst>
                    <a:gd name="T0" fmla="*/ 27 w 28"/>
                    <a:gd name="T1" fmla="*/ 0 h 4"/>
                    <a:gd name="T2" fmla="*/ 19 w 28"/>
                    <a:gd name="T3" fmla="*/ 1 h 4"/>
                    <a:gd name="T4" fmla="*/ 14 w 28"/>
                    <a:gd name="T5" fmla="*/ 2 h 4"/>
                    <a:gd name="T6" fmla="*/ 9 w 28"/>
                    <a:gd name="T7" fmla="*/ 3 h 4"/>
                    <a:gd name="T8" fmla="*/ 5 w 28"/>
                    <a:gd name="T9" fmla="*/ 3 h 4"/>
                    <a:gd name="T10" fmla="*/ 2 w 28"/>
                    <a:gd name="T11" fmla="*/ 3 h 4"/>
                    <a:gd name="T12" fmla="*/ 0 w 28"/>
                    <a:gd name="T13" fmla="*/ 3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8"/>
                    <a:gd name="T22" fmla="*/ 0 h 4"/>
                    <a:gd name="T23" fmla="*/ 28 w 28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8" h="4">
                      <a:moveTo>
                        <a:pt x="27" y="0"/>
                      </a:moveTo>
                      <a:lnTo>
                        <a:pt x="19" y="1"/>
                      </a:lnTo>
                      <a:lnTo>
                        <a:pt x="14" y="2"/>
                      </a:lnTo>
                      <a:lnTo>
                        <a:pt x="9" y="3"/>
                      </a:lnTo>
                      <a:lnTo>
                        <a:pt x="5" y="3"/>
                      </a:lnTo>
                      <a:lnTo>
                        <a:pt x="2" y="3"/>
                      </a:lnTo>
                      <a:lnTo>
                        <a:pt x="0" y="3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535" name="Freeform 348"/>
                <p:cNvSpPr>
                  <a:spLocks/>
                </p:cNvSpPr>
                <p:nvPr/>
              </p:nvSpPr>
              <p:spPr bwMode="auto">
                <a:xfrm>
                  <a:off x="5688" y="2411"/>
                  <a:ext cx="9" cy="1"/>
                </a:xfrm>
                <a:custGeom>
                  <a:avLst/>
                  <a:gdLst>
                    <a:gd name="T0" fmla="*/ 8 w 9"/>
                    <a:gd name="T1" fmla="*/ 0 h 1"/>
                    <a:gd name="T2" fmla="*/ 0 w 9"/>
                    <a:gd name="T3" fmla="*/ 0 h 1"/>
                    <a:gd name="T4" fmla="*/ 0 60000 65536"/>
                    <a:gd name="T5" fmla="*/ 0 60000 65536"/>
                    <a:gd name="T6" fmla="*/ 0 w 9"/>
                    <a:gd name="T7" fmla="*/ 0 h 1"/>
                    <a:gd name="T8" fmla="*/ 9 w 9"/>
                    <a:gd name="T9" fmla="*/ 1 h 1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9" h="1">
                      <a:moveTo>
                        <a:pt x="8" y="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536" name="Line 349"/>
                <p:cNvSpPr>
                  <a:spLocks noChangeShapeType="1"/>
                </p:cNvSpPr>
                <p:nvPr/>
              </p:nvSpPr>
              <p:spPr bwMode="auto">
                <a:xfrm flipH="1">
                  <a:off x="5692" y="2401"/>
                  <a:ext cx="4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anchor="ctr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537" name="Freeform 350"/>
                <p:cNvSpPr>
                  <a:spLocks/>
                </p:cNvSpPr>
                <p:nvPr/>
              </p:nvSpPr>
              <p:spPr bwMode="auto">
                <a:xfrm>
                  <a:off x="5696" y="2374"/>
                  <a:ext cx="39" cy="27"/>
                </a:xfrm>
                <a:custGeom>
                  <a:avLst/>
                  <a:gdLst>
                    <a:gd name="T0" fmla="*/ 38 w 39"/>
                    <a:gd name="T1" fmla="*/ 0 h 27"/>
                    <a:gd name="T2" fmla="*/ 32 w 39"/>
                    <a:gd name="T3" fmla="*/ 0 h 27"/>
                    <a:gd name="T4" fmla="*/ 25 w 39"/>
                    <a:gd name="T5" fmla="*/ 1 h 27"/>
                    <a:gd name="T6" fmla="*/ 14 w 39"/>
                    <a:gd name="T7" fmla="*/ 2 h 27"/>
                    <a:gd name="T8" fmla="*/ 9 w 39"/>
                    <a:gd name="T9" fmla="*/ 2 h 27"/>
                    <a:gd name="T10" fmla="*/ 5 w 39"/>
                    <a:gd name="T11" fmla="*/ 2 h 27"/>
                    <a:gd name="T12" fmla="*/ 4 w 39"/>
                    <a:gd name="T13" fmla="*/ 2 h 27"/>
                    <a:gd name="T14" fmla="*/ 2 w 39"/>
                    <a:gd name="T15" fmla="*/ 2 h 27"/>
                    <a:gd name="T16" fmla="*/ 0 w 39"/>
                    <a:gd name="T17" fmla="*/ 2 h 27"/>
                    <a:gd name="T18" fmla="*/ 0 w 39"/>
                    <a:gd name="T19" fmla="*/ 26 h 2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9"/>
                    <a:gd name="T31" fmla="*/ 0 h 27"/>
                    <a:gd name="T32" fmla="*/ 39 w 39"/>
                    <a:gd name="T33" fmla="*/ 27 h 2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9" h="27">
                      <a:moveTo>
                        <a:pt x="38" y="0"/>
                      </a:moveTo>
                      <a:lnTo>
                        <a:pt x="32" y="0"/>
                      </a:lnTo>
                      <a:lnTo>
                        <a:pt x="25" y="1"/>
                      </a:lnTo>
                      <a:lnTo>
                        <a:pt x="14" y="2"/>
                      </a:lnTo>
                      <a:lnTo>
                        <a:pt x="9" y="2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6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538" name="Freeform 351"/>
                <p:cNvSpPr>
                  <a:spLocks/>
                </p:cNvSpPr>
                <p:nvPr/>
              </p:nvSpPr>
              <p:spPr bwMode="auto">
                <a:xfrm>
                  <a:off x="5656" y="2352"/>
                  <a:ext cx="45" cy="24"/>
                </a:xfrm>
                <a:custGeom>
                  <a:avLst/>
                  <a:gdLst>
                    <a:gd name="T0" fmla="*/ 44 w 45"/>
                    <a:gd name="T1" fmla="*/ 23 h 24"/>
                    <a:gd name="T2" fmla="*/ 44 w 45"/>
                    <a:gd name="T3" fmla="*/ 21 h 24"/>
                    <a:gd name="T4" fmla="*/ 43 w 45"/>
                    <a:gd name="T5" fmla="*/ 19 h 24"/>
                    <a:gd name="T6" fmla="*/ 43 w 45"/>
                    <a:gd name="T7" fmla="*/ 18 h 24"/>
                    <a:gd name="T8" fmla="*/ 42 w 45"/>
                    <a:gd name="T9" fmla="*/ 17 h 24"/>
                    <a:gd name="T10" fmla="*/ 41 w 45"/>
                    <a:gd name="T11" fmla="*/ 16 h 24"/>
                    <a:gd name="T12" fmla="*/ 40 w 45"/>
                    <a:gd name="T13" fmla="*/ 15 h 24"/>
                    <a:gd name="T14" fmla="*/ 39 w 45"/>
                    <a:gd name="T15" fmla="*/ 15 h 24"/>
                    <a:gd name="T16" fmla="*/ 3 w 45"/>
                    <a:gd name="T17" fmla="*/ 3 h 24"/>
                    <a:gd name="T18" fmla="*/ 2 w 45"/>
                    <a:gd name="T19" fmla="*/ 3 h 24"/>
                    <a:gd name="T20" fmla="*/ 1 w 45"/>
                    <a:gd name="T21" fmla="*/ 2 h 24"/>
                    <a:gd name="T22" fmla="*/ 0 w 45"/>
                    <a:gd name="T23" fmla="*/ 0 h 24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45"/>
                    <a:gd name="T37" fmla="*/ 0 h 24"/>
                    <a:gd name="T38" fmla="*/ 45 w 45"/>
                    <a:gd name="T39" fmla="*/ 24 h 24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45" h="24">
                      <a:moveTo>
                        <a:pt x="44" y="23"/>
                      </a:moveTo>
                      <a:lnTo>
                        <a:pt x="44" y="21"/>
                      </a:lnTo>
                      <a:lnTo>
                        <a:pt x="43" y="19"/>
                      </a:lnTo>
                      <a:lnTo>
                        <a:pt x="43" y="18"/>
                      </a:lnTo>
                      <a:lnTo>
                        <a:pt x="42" y="17"/>
                      </a:lnTo>
                      <a:lnTo>
                        <a:pt x="41" y="16"/>
                      </a:lnTo>
                      <a:lnTo>
                        <a:pt x="40" y="15"/>
                      </a:lnTo>
                      <a:lnTo>
                        <a:pt x="39" y="15"/>
                      </a:ln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1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539" name="Freeform 352"/>
                <p:cNvSpPr>
                  <a:spLocks/>
                </p:cNvSpPr>
                <p:nvPr/>
              </p:nvSpPr>
              <p:spPr bwMode="auto">
                <a:xfrm>
                  <a:off x="5520" y="2367"/>
                  <a:ext cx="177" cy="9"/>
                </a:xfrm>
                <a:custGeom>
                  <a:avLst/>
                  <a:gdLst>
                    <a:gd name="T0" fmla="*/ 176 w 177"/>
                    <a:gd name="T1" fmla="*/ 8 h 9"/>
                    <a:gd name="T2" fmla="*/ 173 w 177"/>
                    <a:gd name="T3" fmla="*/ 7 h 9"/>
                    <a:gd name="T4" fmla="*/ 160 w 177"/>
                    <a:gd name="T5" fmla="*/ 6 h 9"/>
                    <a:gd name="T6" fmla="*/ 144 w 177"/>
                    <a:gd name="T7" fmla="*/ 5 h 9"/>
                    <a:gd name="T8" fmla="*/ 127 w 177"/>
                    <a:gd name="T9" fmla="*/ 4 h 9"/>
                    <a:gd name="T10" fmla="*/ 88 w 177"/>
                    <a:gd name="T11" fmla="*/ 3 h 9"/>
                    <a:gd name="T12" fmla="*/ 0 w 177"/>
                    <a:gd name="T13" fmla="*/ 0 h 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7"/>
                    <a:gd name="T22" fmla="*/ 0 h 9"/>
                    <a:gd name="T23" fmla="*/ 177 w 177"/>
                    <a:gd name="T24" fmla="*/ 9 h 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7" h="9">
                      <a:moveTo>
                        <a:pt x="176" y="8"/>
                      </a:moveTo>
                      <a:lnTo>
                        <a:pt x="173" y="7"/>
                      </a:lnTo>
                      <a:lnTo>
                        <a:pt x="160" y="6"/>
                      </a:lnTo>
                      <a:lnTo>
                        <a:pt x="144" y="5"/>
                      </a:lnTo>
                      <a:lnTo>
                        <a:pt x="127" y="4"/>
                      </a:lnTo>
                      <a:lnTo>
                        <a:pt x="88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540" name="Freeform 353"/>
                <p:cNvSpPr>
                  <a:spLocks/>
                </p:cNvSpPr>
                <p:nvPr/>
              </p:nvSpPr>
              <p:spPr bwMode="auto">
                <a:xfrm>
                  <a:off x="5520" y="2369"/>
                  <a:ext cx="177" cy="9"/>
                </a:xfrm>
                <a:custGeom>
                  <a:avLst/>
                  <a:gdLst>
                    <a:gd name="T0" fmla="*/ 176 w 177"/>
                    <a:gd name="T1" fmla="*/ 8 h 9"/>
                    <a:gd name="T2" fmla="*/ 173 w 177"/>
                    <a:gd name="T3" fmla="*/ 7 h 9"/>
                    <a:gd name="T4" fmla="*/ 168 w 177"/>
                    <a:gd name="T5" fmla="*/ 7 h 9"/>
                    <a:gd name="T6" fmla="*/ 163 w 177"/>
                    <a:gd name="T7" fmla="*/ 6 h 9"/>
                    <a:gd name="T8" fmla="*/ 158 w 177"/>
                    <a:gd name="T9" fmla="*/ 6 h 9"/>
                    <a:gd name="T10" fmla="*/ 141 w 177"/>
                    <a:gd name="T11" fmla="*/ 5 h 9"/>
                    <a:gd name="T12" fmla="*/ 118 w 177"/>
                    <a:gd name="T13" fmla="*/ 4 h 9"/>
                    <a:gd name="T14" fmla="*/ 65 w 177"/>
                    <a:gd name="T15" fmla="*/ 2 h 9"/>
                    <a:gd name="T16" fmla="*/ 29 w 177"/>
                    <a:gd name="T17" fmla="*/ 1 h 9"/>
                    <a:gd name="T18" fmla="*/ 0 w 177"/>
                    <a:gd name="T19" fmla="*/ 0 h 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77"/>
                    <a:gd name="T31" fmla="*/ 0 h 9"/>
                    <a:gd name="T32" fmla="*/ 177 w 177"/>
                    <a:gd name="T33" fmla="*/ 9 h 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77" h="9">
                      <a:moveTo>
                        <a:pt x="176" y="8"/>
                      </a:moveTo>
                      <a:lnTo>
                        <a:pt x="173" y="7"/>
                      </a:lnTo>
                      <a:lnTo>
                        <a:pt x="168" y="7"/>
                      </a:lnTo>
                      <a:lnTo>
                        <a:pt x="163" y="6"/>
                      </a:lnTo>
                      <a:lnTo>
                        <a:pt x="158" y="6"/>
                      </a:lnTo>
                      <a:lnTo>
                        <a:pt x="141" y="5"/>
                      </a:lnTo>
                      <a:lnTo>
                        <a:pt x="118" y="4"/>
                      </a:lnTo>
                      <a:lnTo>
                        <a:pt x="65" y="2"/>
                      </a:lnTo>
                      <a:lnTo>
                        <a:pt x="29" y="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541" name="Freeform 354"/>
                <p:cNvSpPr>
                  <a:spLocks/>
                </p:cNvSpPr>
                <p:nvPr/>
              </p:nvSpPr>
              <p:spPr bwMode="auto">
                <a:xfrm>
                  <a:off x="5523" y="2376"/>
                  <a:ext cx="174" cy="19"/>
                </a:xfrm>
                <a:custGeom>
                  <a:avLst/>
                  <a:gdLst>
                    <a:gd name="T0" fmla="*/ 173 w 174"/>
                    <a:gd name="T1" fmla="*/ 18 h 19"/>
                    <a:gd name="T2" fmla="*/ 164 w 174"/>
                    <a:gd name="T3" fmla="*/ 18 h 19"/>
                    <a:gd name="T4" fmla="*/ 163 w 174"/>
                    <a:gd name="T5" fmla="*/ 16 h 19"/>
                    <a:gd name="T6" fmla="*/ 162 w 174"/>
                    <a:gd name="T7" fmla="*/ 14 h 19"/>
                    <a:gd name="T8" fmla="*/ 162 w 174"/>
                    <a:gd name="T9" fmla="*/ 12 h 19"/>
                    <a:gd name="T10" fmla="*/ 161 w 174"/>
                    <a:gd name="T11" fmla="*/ 10 h 19"/>
                    <a:gd name="T12" fmla="*/ 160 w 174"/>
                    <a:gd name="T13" fmla="*/ 9 h 19"/>
                    <a:gd name="T14" fmla="*/ 159 w 174"/>
                    <a:gd name="T15" fmla="*/ 8 h 19"/>
                    <a:gd name="T16" fmla="*/ 158 w 174"/>
                    <a:gd name="T17" fmla="*/ 7 h 19"/>
                    <a:gd name="T18" fmla="*/ 157 w 174"/>
                    <a:gd name="T19" fmla="*/ 6 h 19"/>
                    <a:gd name="T20" fmla="*/ 155 w 174"/>
                    <a:gd name="T21" fmla="*/ 5 h 19"/>
                    <a:gd name="T22" fmla="*/ 154 w 174"/>
                    <a:gd name="T23" fmla="*/ 4 h 19"/>
                    <a:gd name="T24" fmla="*/ 152 w 174"/>
                    <a:gd name="T25" fmla="*/ 4 h 19"/>
                    <a:gd name="T26" fmla="*/ 151 w 174"/>
                    <a:gd name="T27" fmla="*/ 3 h 19"/>
                    <a:gd name="T28" fmla="*/ 149 w 174"/>
                    <a:gd name="T29" fmla="*/ 3 h 19"/>
                    <a:gd name="T30" fmla="*/ 147 w 174"/>
                    <a:gd name="T31" fmla="*/ 3 h 19"/>
                    <a:gd name="T32" fmla="*/ 144 w 174"/>
                    <a:gd name="T33" fmla="*/ 3 h 19"/>
                    <a:gd name="T34" fmla="*/ 142 w 174"/>
                    <a:gd name="T35" fmla="*/ 4 h 19"/>
                    <a:gd name="T36" fmla="*/ 140 w 174"/>
                    <a:gd name="T37" fmla="*/ 5 h 19"/>
                    <a:gd name="T38" fmla="*/ 138 w 174"/>
                    <a:gd name="T39" fmla="*/ 6 h 19"/>
                    <a:gd name="T40" fmla="*/ 137 w 174"/>
                    <a:gd name="T41" fmla="*/ 8 h 19"/>
                    <a:gd name="T42" fmla="*/ 136 w 174"/>
                    <a:gd name="T43" fmla="*/ 9 h 19"/>
                    <a:gd name="T44" fmla="*/ 135 w 174"/>
                    <a:gd name="T45" fmla="*/ 11 h 19"/>
                    <a:gd name="T46" fmla="*/ 134 w 174"/>
                    <a:gd name="T47" fmla="*/ 12 h 19"/>
                    <a:gd name="T48" fmla="*/ 133 w 174"/>
                    <a:gd name="T49" fmla="*/ 14 h 19"/>
                    <a:gd name="T50" fmla="*/ 133 w 174"/>
                    <a:gd name="T51" fmla="*/ 15 h 19"/>
                    <a:gd name="T52" fmla="*/ 133 w 174"/>
                    <a:gd name="T53" fmla="*/ 16 h 19"/>
                    <a:gd name="T54" fmla="*/ 132 w 174"/>
                    <a:gd name="T55" fmla="*/ 17 h 19"/>
                    <a:gd name="T56" fmla="*/ 130 w 174"/>
                    <a:gd name="T57" fmla="*/ 16 h 19"/>
                    <a:gd name="T58" fmla="*/ 55 w 174"/>
                    <a:gd name="T59" fmla="*/ 14 h 19"/>
                    <a:gd name="T60" fmla="*/ 41 w 174"/>
                    <a:gd name="T61" fmla="*/ 13 h 19"/>
                    <a:gd name="T62" fmla="*/ 40 w 174"/>
                    <a:gd name="T63" fmla="*/ 10 h 19"/>
                    <a:gd name="T64" fmla="*/ 39 w 174"/>
                    <a:gd name="T65" fmla="*/ 8 h 19"/>
                    <a:gd name="T66" fmla="*/ 37 w 174"/>
                    <a:gd name="T67" fmla="*/ 5 h 19"/>
                    <a:gd name="T68" fmla="*/ 36 w 174"/>
                    <a:gd name="T69" fmla="*/ 4 h 19"/>
                    <a:gd name="T70" fmla="*/ 34 w 174"/>
                    <a:gd name="T71" fmla="*/ 2 h 19"/>
                    <a:gd name="T72" fmla="*/ 32 w 174"/>
                    <a:gd name="T73" fmla="*/ 1 h 19"/>
                    <a:gd name="T74" fmla="*/ 30 w 174"/>
                    <a:gd name="T75" fmla="*/ 0 h 19"/>
                    <a:gd name="T76" fmla="*/ 27 w 174"/>
                    <a:gd name="T77" fmla="*/ 0 h 19"/>
                    <a:gd name="T78" fmla="*/ 25 w 174"/>
                    <a:gd name="T79" fmla="*/ 1 h 19"/>
                    <a:gd name="T80" fmla="*/ 22 w 174"/>
                    <a:gd name="T81" fmla="*/ 2 h 19"/>
                    <a:gd name="T82" fmla="*/ 19 w 174"/>
                    <a:gd name="T83" fmla="*/ 5 h 19"/>
                    <a:gd name="T84" fmla="*/ 17 w 174"/>
                    <a:gd name="T85" fmla="*/ 8 h 19"/>
                    <a:gd name="T86" fmla="*/ 15 w 174"/>
                    <a:gd name="T87" fmla="*/ 11 h 19"/>
                    <a:gd name="T88" fmla="*/ 0 w 174"/>
                    <a:gd name="T89" fmla="*/ 11 h 19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74"/>
                    <a:gd name="T136" fmla="*/ 0 h 19"/>
                    <a:gd name="T137" fmla="*/ 174 w 174"/>
                    <a:gd name="T138" fmla="*/ 19 h 19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74" h="19">
                      <a:moveTo>
                        <a:pt x="173" y="18"/>
                      </a:moveTo>
                      <a:lnTo>
                        <a:pt x="164" y="18"/>
                      </a:lnTo>
                      <a:lnTo>
                        <a:pt x="163" y="16"/>
                      </a:lnTo>
                      <a:lnTo>
                        <a:pt x="162" y="14"/>
                      </a:lnTo>
                      <a:lnTo>
                        <a:pt x="162" y="12"/>
                      </a:lnTo>
                      <a:lnTo>
                        <a:pt x="161" y="10"/>
                      </a:lnTo>
                      <a:lnTo>
                        <a:pt x="160" y="9"/>
                      </a:lnTo>
                      <a:lnTo>
                        <a:pt x="159" y="8"/>
                      </a:lnTo>
                      <a:lnTo>
                        <a:pt x="158" y="7"/>
                      </a:lnTo>
                      <a:lnTo>
                        <a:pt x="157" y="6"/>
                      </a:lnTo>
                      <a:lnTo>
                        <a:pt x="155" y="5"/>
                      </a:lnTo>
                      <a:lnTo>
                        <a:pt x="154" y="4"/>
                      </a:lnTo>
                      <a:lnTo>
                        <a:pt x="152" y="4"/>
                      </a:lnTo>
                      <a:lnTo>
                        <a:pt x="151" y="3"/>
                      </a:lnTo>
                      <a:lnTo>
                        <a:pt x="149" y="3"/>
                      </a:lnTo>
                      <a:lnTo>
                        <a:pt x="147" y="3"/>
                      </a:lnTo>
                      <a:lnTo>
                        <a:pt x="144" y="3"/>
                      </a:lnTo>
                      <a:lnTo>
                        <a:pt x="142" y="4"/>
                      </a:lnTo>
                      <a:lnTo>
                        <a:pt x="140" y="5"/>
                      </a:lnTo>
                      <a:lnTo>
                        <a:pt x="138" y="6"/>
                      </a:lnTo>
                      <a:lnTo>
                        <a:pt x="137" y="8"/>
                      </a:lnTo>
                      <a:lnTo>
                        <a:pt x="136" y="9"/>
                      </a:lnTo>
                      <a:lnTo>
                        <a:pt x="135" y="11"/>
                      </a:lnTo>
                      <a:lnTo>
                        <a:pt x="134" y="12"/>
                      </a:lnTo>
                      <a:lnTo>
                        <a:pt x="133" y="14"/>
                      </a:lnTo>
                      <a:lnTo>
                        <a:pt x="133" y="15"/>
                      </a:lnTo>
                      <a:lnTo>
                        <a:pt x="133" y="16"/>
                      </a:lnTo>
                      <a:lnTo>
                        <a:pt x="132" y="17"/>
                      </a:lnTo>
                      <a:lnTo>
                        <a:pt x="130" y="16"/>
                      </a:lnTo>
                      <a:lnTo>
                        <a:pt x="55" y="14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9" y="8"/>
                      </a:lnTo>
                      <a:lnTo>
                        <a:pt x="37" y="5"/>
                      </a:lnTo>
                      <a:lnTo>
                        <a:pt x="36" y="4"/>
                      </a:lnTo>
                      <a:lnTo>
                        <a:pt x="34" y="2"/>
                      </a:lnTo>
                      <a:lnTo>
                        <a:pt x="32" y="1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5" y="1"/>
                      </a:lnTo>
                      <a:lnTo>
                        <a:pt x="22" y="2"/>
                      </a:lnTo>
                      <a:lnTo>
                        <a:pt x="19" y="5"/>
                      </a:lnTo>
                      <a:lnTo>
                        <a:pt x="17" y="8"/>
                      </a:lnTo>
                      <a:lnTo>
                        <a:pt x="15" y="11"/>
                      </a:lnTo>
                      <a:lnTo>
                        <a:pt x="0" y="11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542" name="Freeform 355"/>
                <p:cNvSpPr>
                  <a:spLocks/>
                </p:cNvSpPr>
                <p:nvPr/>
              </p:nvSpPr>
              <p:spPr bwMode="auto">
                <a:xfrm>
                  <a:off x="5522" y="2323"/>
                  <a:ext cx="14" cy="85"/>
                </a:xfrm>
                <a:custGeom>
                  <a:avLst/>
                  <a:gdLst>
                    <a:gd name="T0" fmla="*/ 13 w 14"/>
                    <a:gd name="T1" fmla="*/ 0 h 85"/>
                    <a:gd name="T2" fmla="*/ 5 w 14"/>
                    <a:gd name="T3" fmla="*/ 23 h 85"/>
                    <a:gd name="T4" fmla="*/ 3 w 14"/>
                    <a:gd name="T5" fmla="*/ 28 h 85"/>
                    <a:gd name="T6" fmla="*/ 2 w 14"/>
                    <a:gd name="T7" fmla="*/ 33 h 85"/>
                    <a:gd name="T8" fmla="*/ 1 w 14"/>
                    <a:gd name="T9" fmla="*/ 38 h 85"/>
                    <a:gd name="T10" fmla="*/ 0 w 14"/>
                    <a:gd name="T11" fmla="*/ 43 h 85"/>
                    <a:gd name="T12" fmla="*/ 0 w 14"/>
                    <a:gd name="T13" fmla="*/ 49 h 85"/>
                    <a:gd name="T14" fmla="*/ 0 w 14"/>
                    <a:gd name="T15" fmla="*/ 59 h 85"/>
                    <a:gd name="T16" fmla="*/ 0 w 14"/>
                    <a:gd name="T17" fmla="*/ 65 h 85"/>
                    <a:gd name="T18" fmla="*/ 1 w 14"/>
                    <a:gd name="T19" fmla="*/ 66 h 85"/>
                    <a:gd name="T20" fmla="*/ 2 w 14"/>
                    <a:gd name="T21" fmla="*/ 68 h 85"/>
                    <a:gd name="T22" fmla="*/ 2 w 14"/>
                    <a:gd name="T23" fmla="*/ 70 h 85"/>
                    <a:gd name="T24" fmla="*/ 2 w 14"/>
                    <a:gd name="T25" fmla="*/ 75 h 85"/>
                    <a:gd name="T26" fmla="*/ 3 w 14"/>
                    <a:gd name="T27" fmla="*/ 79 h 85"/>
                    <a:gd name="T28" fmla="*/ 3 w 14"/>
                    <a:gd name="T29" fmla="*/ 81 h 85"/>
                    <a:gd name="T30" fmla="*/ 3 w 14"/>
                    <a:gd name="T31" fmla="*/ 84 h 85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4"/>
                    <a:gd name="T49" fmla="*/ 0 h 85"/>
                    <a:gd name="T50" fmla="*/ 14 w 14"/>
                    <a:gd name="T51" fmla="*/ 85 h 85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4" h="85">
                      <a:moveTo>
                        <a:pt x="13" y="0"/>
                      </a:moveTo>
                      <a:lnTo>
                        <a:pt x="5" y="23"/>
                      </a:lnTo>
                      <a:lnTo>
                        <a:pt x="3" y="28"/>
                      </a:lnTo>
                      <a:lnTo>
                        <a:pt x="2" y="33"/>
                      </a:lnTo>
                      <a:lnTo>
                        <a:pt x="1" y="38"/>
                      </a:lnTo>
                      <a:lnTo>
                        <a:pt x="0" y="43"/>
                      </a:lnTo>
                      <a:lnTo>
                        <a:pt x="0" y="49"/>
                      </a:lnTo>
                      <a:lnTo>
                        <a:pt x="0" y="59"/>
                      </a:lnTo>
                      <a:lnTo>
                        <a:pt x="0" y="65"/>
                      </a:lnTo>
                      <a:lnTo>
                        <a:pt x="1" y="66"/>
                      </a:lnTo>
                      <a:lnTo>
                        <a:pt x="2" y="68"/>
                      </a:lnTo>
                      <a:lnTo>
                        <a:pt x="2" y="70"/>
                      </a:lnTo>
                      <a:lnTo>
                        <a:pt x="2" y="75"/>
                      </a:lnTo>
                      <a:lnTo>
                        <a:pt x="3" y="79"/>
                      </a:lnTo>
                      <a:lnTo>
                        <a:pt x="3" y="81"/>
                      </a:lnTo>
                      <a:lnTo>
                        <a:pt x="3" y="84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543" name="Freeform 356"/>
                <p:cNvSpPr>
                  <a:spLocks/>
                </p:cNvSpPr>
                <p:nvPr/>
              </p:nvSpPr>
              <p:spPr bwMode="auto">
                <a:xfrm>
                  <a:off x="5563" y="2395"/>
                  <a:ext cx="94" cy="6"/>
                </a:xfrm>
                <a:custGeom>
                  <a:avLst/>
                  <a:gdLst>
                    <a:gd name="T0" fmla="*/ 93 w 94"/>
                    <a:gd name="T1" fmla="*/ 5 h 6"/>
                    <a:gd name="T2" fmla="*/ 32 w 94"/>
                    <a:gd name="T3" fmla="*/ 2 h 6"/>
                    <a:gd name="T4" fmla="*/ 0 w 94"/>
                    <a:gd name="T5" fmla="*/ 0 h 6"/>
                    <a:gd name="T6" fmla="*/ 0 60000 65536"/>
                    <a:gd name="T7" fmla="*/ 0 60000 65536"/>
                    <a:gd name="T8" fmla="*/ 0 60000 65536"/>
                    <a:gd name="T9" fmla="*/ 0 w 94"/>
                    <a:gd name="T10" fmla="*/ 0 h 6"/>
                    <a:gd name="T11" fmla="*/ 94 w 94"/>
                    <a:gd name="T12" fmla="*/ 6 h 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4" h="6">
                      <a:moveTo>
                        <a:pt x="93" y="5"/>
                      </a:moveTo>
                      <a:lnTo>
                        <a:pt x="32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544" name="Freeform 357"/>
                <p:cNvSpPr>
                  <a:spLocks/>
                </p:cNvSpPr>
                <p:nvPr/>
              </p:nvSpPr>
              <p:spPr bwMode="auto">
                <a:xfrm>
                  <a:off x="5533" y="2321"/>
                  <a:ext cx="121" cy="32"/>
                </a:xfrm>
                <a:custGeom>
                  <a:avLst/>
                  <a:gdLst>
                    <a:gd name="T0" fmla="*/ 120 w 121"/>
                    <a:gd name="T1" fmla="*/ 31 h 32"/>
                    <a:gd name="T2" fmla="*/ 113 w 121"/>
                    <a:gd name="T3" fmla="*/ 19 h 32"/>
                    <a:gd name="T4" fmla="*/ 108 w 121"/>
                    <a:gd name="T5" fmla="*/ 11 h 32"/>
                    <a:gd name="T6" fmla="*/ 106 w 121"/>
                    <a:gd name="T7" fmla="*/ 7 h 32"/>
                    <a:gd name="T8" fmla="*/ 104 w 121"/>
                    <a:gd name="T9" fmla="*/ 5 h 32"/>
                    <a:gd name="T10" fmla="*/ 103 w 121"/>
                    <a:gd name="T11" fmla="*/ 3 h 32"/>
                    <a:gd name="T12" fmla="*/ 101 w 121"/>
                    <a:gd name="T13" fmla="*/ 1 h 32"/>
                    <a:gd name="T14" fmla="*/ 99 w 121"/>
                    <a:gd name="T15" fmla="*/ 1 h 32"/>
                    <a:gd name="T16" fmla="*/ 97 w 121"/>
                    <a:gd name="T17" fmla="*/ 0 h 32"/>
                    <a:gd name="T18" fmla="*/ 32 w 121"/>
                    <a:gd name="T19" fmla="*/ 0 h 32"/>
                    <a:gd name="T20" fmla="*/ 0 w 121"/>
                    <a:gd name="T21" fmla="*/ 1 h 3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21"/>
                    <a:gd name="T34" fmla="*/ 0 h 32"/>
                    <a:gd name="T35" fmla="*/ 121 w 121"/>
                    <a:gd name="T36" fmla="*/ 32 h 32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21" h="32">
                      <a:moveTo>
                        <a:pt x="120" y="31"/>
                      </a:moveTo>
                      <a:lnTo>
                        <a:pt x="113" y="19"/>
                      </a:lnTo>
                      <a:lnTo>
                        <a:pt x="108" y="11"/>
                      </a:lnTo>
                      <a:lnTo>
                        <a:pt x="106" y="7"/>
                      </a:lnTo>
                      <a:lnTo>
                        <a:pt x="104" y="5"/>
                      </a:lnTo>
                      <a:lnTo>
                        <a:pt x="103" y="3"/>
                      </a:lnTo>
                      <a:lnTo>
                        <a:pt x="101" y="1"/>
                      </a:lnTo>
                      <a:lnTo>
                        <a:pt x="99" y="1"/>
                      </a:lnTo>
                      <a:lnTo>
                        <a:pt x="97" y="0"/>
                      </a:lnTo>
                      <a:lnTo>
                        <a:pt x="32" y="0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545" name="Freeform 358"/>
                <p:cNvSpPr>
                  <a:spLocks/>
                </p:cNvSpPr>
                <p:nvPr/>
              </p:nvSpPr>
              <p:spPr bwMode="auto">
                <a:xfrm>
                  <a:off x="5609" y="2322"/>
                  <a:ext cx="46" cy="90"/>
                </a:xfrm>
                <a:custGeom>
                  <a:avLst/>
                  <a:gdLst>
                    <a:gd name="T0" fmla="*/ 4 w 46"/>
                    <a:gd name="T1" fmla="*/ 0 h 90"/>
                    <a:gd name="T2" fmla="*/ 1 w 46"/>
                    <a:gd name="T3" fmla="*/ 34 h 90"/>
                    <a:gd name="T4" fmla="*/ 1 w 46"/>
                    <a:gd name="T5" fmla="*/ 40 h 90"/>
                    <a:gd name="T6" fmla="*/ 0 w 46"/>
                    <a:gd name="T7" fmla="*/ 47 h 90"/>
                    <a:gd name="T8" fmla="*/ 0 w 46"/>
                    <a:gd name="T9" fmla="*/ 55 h 90"/>
                    <a:gd name="T10" fmla="*/ 0 w 46"/>
                    <a:gd name="T11" fmla="*/ 61 h 90"/>
                    <a:gd name="T12" fmla="*/ 0 w 46"/>
                    <a:gd name="T13" fmla="*/ 69 h 90"/>
                    <a:gd name="T14" fmla="*/ 0 w 46"/>
                    <a:gd name="T15" fmla="*/ 75 h 90"/>
                    <a:gd name="T16" fmla="*/ 1 w 46"/>
                    <a:gd name="T17" fmla="*/ 82 h 90"/>
                    <a:gd name="T18" fmla="*/ 2 w 46"/>
                    <a:gd name="T19" fmla="*/ 87 h 90"/>
                    <a:gd name="T20" fmla="*/ 42 w 46"/>
                    <a:gd name="T21" fmla="*/ 89 h 90"/>
                    <a:gd name="T22" fmla="*/ 43 w 46"/>
                    <a:gd name="T23" fmla="*/ 79 h 90"/>
                    <a:gd name="T24" fmla="*/ 44 w 46"/>
                    <a:gd name="T25" fmla="*/ 71 h 90"/>
                    <a:gd name="T26" fmla="*/ 45 w 46"/>
                    <a:gd name="T27" fmla="*/ 53 h 90"/>
                    <a:gd name="T28" fmla="*/ 45 w 46"/>
                    <a:gd name="T29" fmla="*/ 44 h 90"/>
                    <a:gd name="T30" fmla="*/ 45 w 46"/>
                    <a:gd name="T31" fmla="*/ 37 h 90"/>
                    <a:gd name="T32" fmla="*/ 45 w 46"/>
                    <a:gd name="T33" fmla="*/ 34 h 90"/>
                    <a:gd name="T34" fmla="*/ 45 w 46"/>
                    <a:gd name="T35" fmla="*/ 32 h 90"/>
                    <a:gd name="T36" fmla="*/ 44 w 46"/>
                    <a:gd name="T37" fmla="*/ 31 h 90"/>
                    <a:gd name="T38" fmla="*/ 44 w 46"/>
                    <a:gd name="T39" fmla="*/ 30 h 90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46"/>
                    <a:gd name="T61" fmla="*/ 0 h 90"/>
                    <a:gd name="T62" fmla="*/ 46 w 46"/>
                    <a:gd name="T63" fmla="*/ 90 h 90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46" h="90">
                      <a:moveTo>
                        <a:pt x="4" y="0"/>
                      </a:moveTo>
                      <a:lnTo>
                        <a:pt x="1" y="34"/>
                      </a:lnTo>
                      <a:lnTo>
                        <a:pt x="1" y="40"/>
                      </a:lnTo>
                      <a:lnTo>
                        <a:pt x="0" y="47"/>
                      </a:lnTo>
                      <a:lnTo>
                        <a:pt x="0" y="55"/>
                      </a:lnTo>
                      <a:lnTo>
                        <a:pt x="0" y="61"/>
                      </a:lnTo>
                      <a:lnTo>
                        <a:pt x="0" y="69"/>
                      </a:lnTo>
                      <a:lnTo>
                        <a:pt x="0" y="75"/>
                      </a:lnTo>
                      <a:lnTo>
                        <a:pt x="1" y="82"/>
                      </a:lnTo>
                      <a:lnTo>
                        <a:pt x="2" y="87"/>
                      </a:lnTo>
                      <a:lnTo>
                        <a:pt x="42" y="89"/>
                      </a:lnTo>
                      <a:lnTo>
                        <a:pt x="43" y="79"/>
                      </a:lnTo>
                      <a:lnTo>
                        <a:pt x="44" y="71"/>
                      </a:lnTo>
                      <a:lnTo>
                        <a:pt x="45" y="53"/>
                      </a:lnTo>
                      <a:lnTo>
                        <a:pt x="45" y="44"/>
                      </a:lnTo>
                      <a:lnTo>
                        <a:pt x="45" y="37"/>
                      </a:lnTo>
                      <a:lnTo>
                        <a:pt x="45" y="34"/>
                      </a:lnTo>
                      <a:lnTo>
                        <a:pt x="45" y="32"/>
                      </a:lnTo>
                      <a:lnTo>
                        <a:pt x="44" y="31"/>
                      </a:lnTo>
                      <a:lnTo>
                        <a:pt x="44" y="3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546" name="Freeform 359"/>
                <p:cNvSpPr>
                  <a:spLocks/>
                </p:cNvSpPr>
                <p:nvPr/>
              </p:nvSpPr>
              <p:spPr bwMode="auto">
                <a:xfrm>
                  <a:off x="5524" y="2394"/>
                  <a:ext cx="16" cy="1"/>
                </a:xfrm>
                <a:custGeom>
                  <a:avLst/>
                  <a:gdLst>
                    <a:gd name="T0" fmla="*/ 15 w 16"/>
                    <a:gd name="T1" fmla="*/ 0 h 1"/>
                    <a:gd name="T2" fmla="*/ 8 w 16"/>
                    <a:gd name="T3" fmla="*/ 0 h 1"/>
                    <a:gd name="T4" fmla="*/ 0 w 16"/>
                    <a:gd name="T5" fmla="*/ 0 h 1"/>
                    <a:gd name="T6" fmla="*/ 0 60000 65536"/>
                    <a:gd name="T7" fmla="*/ 0 60000 65536"/>
                    <a:gd name="T8" fmla="*/ 0 60000 65536"/>
                    <a:gd name="T9" fmla="*/ 0 w 16"/>
                    <a:gd name="T10" fmla="*/ 0 h 1"/>
                    <a:gd name="T11" fmla="*/ 16 w 16"/>
                    <a:gd name="T12" fmla="*/ 1 h 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" h="1">
                      <a:moveTo>
                        <a:pt x="15" y="0"/>
                      </a:moveTo>
                      <a:lnTo>
                        <a:pt x="8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51736" name="Group 360"/>
                <p:cNvGrpSpPr>
                  <a:grpSpLocks/>
                </p:cNvGrpSpPr>
                <p:nvPr/>
              </p:nvGrpSpPr>
              <p:grpSpPr bwMode="auto">
                <a:xfrm>
                  <a:off x="5612" y="2373"/>
                  <a:ext cx="5" cy="4"/>
                  <a:chOff x="5612" y="2373"/>
                  <a:chExt cx="5" cy="4"/>
                </a:xfrm>
              </p:grpSpPr>
              <p:sp>
                <p:nvSpPr>
                  <p:cNvPr id="51565" name="Rectangle 361"/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5612" y="2373"/>
                    <a:ext cx="5" cy="2"/>
                  </a:xfrm>
                  <a:prstGeom prst="rect">
                    <a:avLst/>
                  </a:prstGeom>
                  <a:solidFill>
                    <a:srgbClr val="C0C0C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 lIns="110464" tIns="55233" rIns="110464" bIns="55233" anchor="ctr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51566" name="Rectangle 362"/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5612" y="2375"/>
                    <a:ext cx="2" cy="2"/>
                  </a:xfrm>
                  <a:prstGeom prst="rect">
                    <a:avLst/>
                  </a:prstGeom>
                  <a:solidFill>
                    <a:srgbClr val="00000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 lIns="110464" tIns="55233" rIns="110464" bIns="55233" anchor="ctr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</p:grpSp>
            <p:sp>
              <p:nvSpPr>
                <p:cNvPr id="51548" name="Freeform 363"/>
                <p:cNvSpPr>
                  <a:spLocks/>
                </p:cNvSpPr>
                <p:nvPr/>
              </p:nvSpPr>
              <p:spPr bwMode="auto">
                <a:xfrm>
                  <a:off x="5518" y="2395"/>
                  <a:ext cx="8" cy="6"/>
                </a:xfrm>
                <a:custGeom>
                  <a:avLst/>
                  <a:gdLst>
                    <a:gd name="T0" fmla="*/ 6 w 8"/>
                    <a:gd name="T1" fmla="*/ 1 h 6"/>
                    <a:gd name="T2" fmla="*/ 0 w 8"/>
                    <a:gd name="T3" fmla="*/ 0 h 6"/>
                    <a:gd name="T4" fmla="*/ 0 w 8"/>
                    <a:gd name="T5" fmla="*/ 4 h 6"/>
                    <a:gd name="T6" fmla="*/ 7 w 8"/>
                    <a:gd name="T7" fmla="*/ 5 h 6"/>
                    <a:gd name="T8" fmla="*/ 6 w 8"/>
                    <a:gd name="T9" fmla="*/ 1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6"/>
                    <a:gd name="T17" fmla="*/ 8 w 8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6">
                      <a:moveTo>
                        <a:pt x="6" y="1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7" y="5"/>
                      </a:lnTo>
                      <a:lnTo>
                        <a:pt x="6" y="1"/>
                      </a:lnTo>
                    </a:path>
                  </a:pathLst>
                </a:custGeom>
                <a:solidFill>
                  <a:srgbClr val="8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549" name="Line 364"/>
                <p:cNvSpPr>
                  <a:spLocks noChangeShapeType="1"/>
                </p:cNvSpPr>
                <p:nvPr/>
              </p:nvSpPr>
              <p:spPr bwMode="auto">
                <a:xfrm flipH="1">
                  <a:off x="5523" y="2392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anchor="ctr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550" name="Line 365"/>
                <p:cNvSpPr>
                  <a:spLocks noChangeShapeType="1"/>
                </p:cNvSpPr>
                <p:nvPr/>
              </p:nvSpPr>
              <p:spPr bwMode="auto">
                <a:xfrm>
                  <a:off x="5697" y="2384"/>
                  <a:ext cx="0" cy="17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anchor="ctr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551" name="Freeform 366"/>
                <p:cNvSpPr>
                  <a:spLocks/>
                </p:cNvSpPr>
                <p:nvPr/>
              </p:nvSpPr>
              <p:spPr bwMode="auto">
                <a:xfrm>
                  <a:off x="5696" y="2397"/>
                  <a:ext cx="12" cy="17"/>
                </a:xfrm>
                <a:custGeom>
                  <a:avLst/>
                  <a:gdLst>
                    <a:gd name="T0" fmla="*/ 7 w 12"/>
                    <a:gd name="T1" fmla="*/ 0 h 17"/>
                    <a:gd name="T2" fmla="*/ 9 w 12"/>
                    <a:gd name="T3" fmla="*/ 1 h 17"/>
                    <a:gd name="T4" fmla="*/ 10 w 12"/>
                    <a:gd name="T5" fmla="*/ 2 h 17"/>
                    <a:gd name="T6" fmla="*/ 11 w 12"/>
                    <a:gd name="T7" fmla="*/ 2 h 17"/>
                    <a:gd name="T8" fmla="*/ 11 w 12"/>
                    <a:gd name="T9" fmla="*/ 3 h 17"/>
                    <a:gd name="T10" fmla="*/ 11 w 12"/>
                    <a:gd name="T11" fmla="*/ 9 h 17"/>
                    <a:gd name="T12" fmla="*/ 11 w 12"/>
                    <a:gd name="T13" fmla="*/ 10 h 17"/>
                    <a:gd name="T14" fmla="*/ 10 w 12"/>
                    <a:gd name="T15" fmla="*/ 12 h 17"/>
                    <a:gd name="T16" fmla="*/ 10 w 12"/>
                    <a:gd name="T17" fmla="*/ 13 h 17"/>
                    <a:gd name="T18" fmla="*/ 9 w 12"/>
                    <a:gd name="T19" fmla="*/ 14 h 17"/>
                    <a:gd name="T20" fmla="*/ 7 w 12"/>
                    <a:gd name="T21" fmla="*/ 16 h 17"/>
                    <a:gd name="T22" fmla="*/ 1 w 12"/>
                    <a:gd name="T23" fmla="*/ 16 h 17"/>
                    <a:gd name="T24" fmla="*/ 0 w 12"/>
                    <a:gd name="T25" fmla="*/ 14 h 17"/>
                    <a:gd name="T26" fmla="*/ 0 w 12"/>
                    <a:gd name="T27" fmla="*/ 12 h 17"/>
                    <a:gd name="T28" fmla="*/ 0 w 12"/>
                    <a:gd name="T29" fmla="*/ 2 h 17"/>
                    <a:gd name="T30" fmla="*/ 4 w 12"/>
                    <a:gd name="T31" fmla="*/ 1 h 17"/>
                    <a:gd name="T32" fmla="*/ 5 w 12"/>
                    <a:gd name="T33" fmla="*/ 0 h 17"/>
                    <a:gd name="T34" fmla="*/ 7 w 12"/>
                    <a:gd name="T35" fmla="*/ 0 h 17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12"/>
                    <a:gd name="T55" fmla="*/ 0 h 17"/>
                    <a:gd name="T56" fmla="*/ 12 w 12"/>
                    <a:gd name="T57" fmla="*/ 17 h 17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12" h="17">
                      <a:moveTo>
                        <a:pt x="7" y="0"/>
                      </a:moveTo>
                      <a:lnTo>
                        <a:pt x="9" y="1"/>
                      </a:lnTo>
                      <a:lnTo>
                        <a:pt x="10" y="2"/>
                      </a:lnTo>
                      <a:lnTo>
                        <a:pt x="11" y="2"/>
                      </a:lnTo>
                      <a:lnTo>
                        <a:pt x="11" y="3"/>
                      </a:lnTo>
                      <a:lnTo>
                        <a:pt x="11" y="9"/>
                      </a:lnTo>
                      <a:lnTo>
                        <a:pt x="11" y="10"/>
                      </a:lnTo>
                      <a:lnTo>
                        <a:pt x="10" y="12"/>
                      </a:lnTo>
                      <a:lnTo>
                        <a:pt x="10" y="13"/>
                      </a:lnTo>
                      <a:lnTo>
                        <a:pt x="9" y="14"/>
                      </a:lnTo>
                      <a:lnTo>
                        <a:pt x="7" y="16"/>
                      </a:lnTo>
                      <a:lnTo>
                        <a:pt x="1" y="16"/>
                      </a:lnTo>
                      <a:lnTo>
                        <a:pt x="0" y="14"/>
                      </a:lnTo>
                      <a:lnTo>
                        <a:pt x="0" y="12"/>
                      </a:lnTo>
                      <a:lnTo>
                        <a:pt x="0" y="2"/>
                      </a:lnTo>
                      <a:lnTo>
                        <a:pt x="4" y="1"/>
                      </a:lnTo>
                      <a:lnTo>
                        <a:pt x="5" y="0"/>
                      </a:lnTo>
                      <a:lnTo>
                        <a:pt x="7" y="0"/>
                      </a:lnTo>
                    </a:path>
                  </a:pathLst>
                </a:custGeom>
                <a:solidFill>
                  <a:srgbClr val="DF1F3F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51737" name="Group 367"/>
                <p:cNvGrpSpPr>
                  <a:grpSpLocks/>
                </p:cNvGrpSpPr>
                <p:nvPr/>
              </p:nvGrpSpPr>
              <p:grpSpPr bwMode="auto">
                <a:xfrm>
                  <a:off x="5639" y="2350"/>
                  <a:ext cx="14" cy="12"/>
                  <a:chOff x="5639" y="2350"/>
                  <a:chExt cx="14" cy="12"/>
                </a:xfrm>
              </p:grpSpPr>
              <p:sp>
                <p:nvSpPr>
                  <p:cNvPr id="51560" name="Freeform 368"/>
                  <p:cNvSpPr>
                    <a:spLocks/>
                  </p:cNvSpPr>
                  <p:nvPr/>
                </p:nvSpPr>
                <p:spPr bwMode="auto">
                  <a:xfrm>
                    <a:off x="5647" y="2350"/>
                    <a:ext cx="6" cy="11"/>
                  </a:xfrm>
                  <a:custGeom>
                    <a:avLst/>
                    <a:gdLst>
                      <a:gd name="T0" fmla="*/ 2 w 6"/>
                      <a:gd name="T1" fmla="*/ 0 h 11"/>
                      <a:gd name="T2" fmla="*/ 0 w 6"/>
                      <a:gd name="T3" fmla="*/ 10 h 11"/>
                      <a:gd name="T4" fmla="*/ 3 w 6"/>
                      <a:gd name="T5" fmla="*/ 10 h 11"/>
                      <a:gd name="T6" fmla="*/ 4 w 6"/>
                      <a:gd name="T7" fmla="*/ 9 h 11"/>
                      <a:gd name="T8" fmla="*/ 5 w 6"/>
                      <a:gd name="T9" fmla="*/ 8 h 11"/>
                      <a:gd name="T10" fmla="*/ 5 w 6"/>
                      <a:gd name="T11" fmla="*/ 7 h 11"/>
                      <a:gd name="T12" fmla="*/ 5 w 6"/>
                      <a:gd name="T13" fmla="*/ 6 h 11"/>
                      <a:gd name="T14" fmla="*/ 5 w 6"/>
                      <a:gd name="T15" fmla="*/ 5 h 11"/>
                      <a:gd name="T16" fmla="*/ 4 w 6"/>
                      <a:gd name="T17" fmla="*/ 4 h 11"/>
                      <a:gd name="T18" fmla="*/ 3 w 6"/>
                      <a:gd name="T19" fmla="*/ 2 h 11"/>
                      <a:gd name="T20" fmla="*/ 2 w 6"/>
                      <a:gd name="T21" fmla="*/ 0 h 11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6"/>
                      <a:gd name="T34" fmla="*/ 0 h 11"/>
                      <a:gd name="T35" fmla="*/ 6 w 6"/>
                      <a:gd name="T36" fmla="*/ 11 h 11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6" h="11">
                        <a:moveTo>
                          <a:pt x="2" y="0"/>
                        </a:moveTo>
                        <a:lnTo>
                          <a:pt x="0" y="10"/>
                        </a:lnTo>
                        <a:lnTo>
                          <a:pt x="3" y="10"/>
                        </a:lnTo>
                        <a:lnTo>
                          <a:pt x="4" y="9"/>
                        </a:lnTo>
                        <a:lnTo>
                          <a:pt x="5" y="8"/>
                        </a:lnTo>
                        <a:lnTo>
                          <a:pt x="5" y="7"/>
                        </a:lnTo>
                        <a:lnTo>
                          <a:pt x="5" y="6"/>
                        </a:lnTo>
                        <a:lnTo>
                          <a:pt x="5" y="5"/>
                        </a:lnTo>
                        <a:lnTo>
                          <a:pt x="4" y="4"/>
                        </a:lnTo>
                        <a:lnTo>
                          <a:pt x="3" y="2"/>
                        </a:lnTo>
                        <a:lnTo>
                          <a:pt x="2" y="0"/>
                        </a:lnTo>
                      </a:path>
                    </a:pathLst>
                  </a:custGeom>
                  <a:solidFill>
                    <a:srgbClr val="800000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51738" name="Group 369"/>
                  <p:cNvGrpSpPr>
                    <a:grpSpLocks/>
                  </p:cNvGrpSpPr>
                  <p:nvPr/>
                </p:nvGrpSpPr>
                <p:grpSpPr bwMode="auto">
                  <a:xfrm>
                    <a:off x="5639" y="2350"/>
                    <a:ext cx="12" cy="12"/>
                    <a:chOff x="5639" y="2350"/>
                    <a:chExt cx="12" cy="12"/>
                  </a:xfrm>
                </p:grpSpPr>
                <p:sp>
                  <p:nvSpPr>
                    <p:cNvPr id="51562" name="Freeform 370"/>
                    <p:cNvSpPr>
                      <a:spLocks/>
                    </p:cNvSpPr>
                    <p:nvPr/>
                  </p:nvSpPr>
                  <p:spPr bwMode="auto">
                    <a:xfrm>
                      <a:off x="5639" y="2350"/>
                      <a:ext cx="12" cy="12"/>
                    </a:xfrm>
                    <a:custGeom>
                      <a:avLst/>
                      <a:gdLst>
                        <a:gd name="T0" fmla="*/ 11 w 12"/>
                        <a:gd name="T1" fmla="*/ 3 h 12"/>
                        <a:gd name="T2" fmla="*/ 10 w 12"/>
                        <a:gd name="T3" fmla="*/ 3 h 12"/>
                        <a:gd name="T4" fmla="*/ 9 w 12"/>
                        <a:gd name="T5" fmla="*/ 3 h 12"/>
                        <a:gd name="T6" fmla="*/ 8 w 12"/>
                        <a:gd name="T7" fmla="*/ 2 h 12"/>
                        <a:gd name="T8" fmla="*/ 8 w 12"/>
                        <a:gd name="T9" fmla="*/ 1 h 12"/>
                        <a:gd name="T10" fmla="*/ 7 w 12"/>
                        <a:gd name="T11" fmla="*/ 0 h 12"/>
                        <a:gd name="T12" fmla="*/ 6 w 12"/>
                        <a:gd name="T13" fmla="*/ 0 h 12"/>
                        <a:gd name="T14" fmla="*/ 4 w 12"/>
                        <a:gd name="T15" fmla="*/ 0 h 12"/>
                        <a:gd name="T16" fmla="*/ 0 w 12"/>
                        <a:gd name="T17" fmla="*/ 1 h 12"/>
                        <a:gd name="T18" fmla="*/ 0 w 12"/>
                        <a:gd name="T19" fmla="*/ 10 h 12"/>
                        <a:gd name="T20" fmla="*/ 1 w 12"/>
                        <a:gd name="T21" fmla="*/ 11 h 12"/>
                        <a:gd name="T22" fmla="*/ 2 w 12"/>
                        <a:gd name="T23" fmla="*/ 11 h 12"/>
                        <a:gd name="T24" fmla="*/ 8 w 12"/>
                        <a:gd name="T25" fmla="*/ 9 h 12"/>
                        <a:gd name="T26" fmla="*/ 9 w 12"/>
                        <a:gd name="T27" fmla="*/ 8 h 12"/>
                        <a:gd name="T28" fmla="*/ 11 w 12"/>
                        <a:gd name="T29" fmla="*/ 3 h 12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12"/>
                        <a:gd name="T46" fmla="*/ 0 h 12"/>
                        <a:gd name="T47" fmla="*/ 12 w 12"/>
                        <a:gd name="T48" fmla="*/ 12 h 12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12" h="12">
                          <a:moveTo>
                            <a:pt x="11" y="3"/>
                          </a:moveTo>
                          <a:lnTo>
                            <a:pt x="10" y="3"/>
                          </a:lnTo>
                          <a:lnTo>
                            <a:pt x="9" y="3"/>
                          </a:lnTo>
                          <a:lnTo>
                            <a:pt x="8" y="2"/>
                          </a:lnTo>
                          <a:lnTo>
                            <a:pt x="8" y="1"/>
                          </a:lnTo>
                          <a:lnTo>
                            <a:pt x="7" y="0"/>
                          </a:lnTo>
                          <a:lnTo>
                            <a:pt x="6" y="0"/>
                          </a:lnTo>
                          <a:lnTo>
                            <a:pt x="4" y="0"/>
                          </a:lnTo>
                          <a:lnTo>
                            <a:pt x="0" y="1"/>
                          </a:lnTo>
                          <a:lnTo>
                            <a:pt x="0" y="10"/>
                          </a:lnTo>
                          <a:lnTo>
                            <a:pt x="1" y="11"/>
                          </a:lnTo>
                          <a:lnTo>
                            <a:pt x="2" y="11"/>
                          </a:lnTo>
                          <a:lnTo>
                            <a:pt x="8" y="9"/>
                          </a:lnTo>
                          <a:lnTo>
                            <a:pt x="9" y="8"/>
                          </a:lnTo>
                          <a:lnTo>
                            <a:pt x="11" y="3"/>
                          </a:lnTo>
                        </a:path>
                      </a:pathLst>
                    </a:custGeom>
                    <a:solidFill>
                      <a:srgbClr val="DF1F3F"/>
                    </a:solidFill>
                    <a:ln w="9525" cap="rnd">
                      <a:noFill/>
                      <a:round/>
                      <a:headEnd type="none" w="sm" len="sm"/>
                      <a:tailEnd type="none" w="sm" len="sm"/>
                    </a:ln>
                  </p:spPr>
                  <p:txBody>
                    <a:bodyPr/>
                    <a:lstStyle/>
                    <a:p>
                      <a:endParaRPr lang="ru-RU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51563" name="Freeform 371"/>
                    <p:cNvSpPr>
                      <a:spLocks/>
                    </p:cNvSpPr>
                    <p:nvPr/>
                  </p:nvSpPr>
                  <p:spPr bwMode="auto">
                    <a:xfrm>
                      <a:off x="5639" y="2352"/>
                      <a:ext cx="12" cy="10"/>
                    </a:xfrm>
                    <a:custGeom>
                      <a:avLst/>
                      <a:gdLst>
                        <a:gd name="T0" fmla="*/ 11 w 12"/>
                        <a:gd name="T1" fmla="*/ 0 h 10"/>
                        <a:gd name="T2" fmla="*/ 10 w 12"/>
                        <a:gd name="T3" fmla="*/ 1 h 10"/>
                        <a:gd name="T4" fmla="*/ 9 w 12"/>
                        <a:gd name="T5" fmla="*/ 1 h 10"/>
                        <a:gd name="T6" fmla="*/ 9 w 12"/>
                        <a:gd name="T7" fmla="*/ 0 h 10"/>
                        <a:gd name="T8" fmla="*/ 8 w 12"/>
                        <a:gd name="T9" fmla="*/ 1 h 10"/>
                        <a:gd name="T10" fmla="*/ 6 w 12"/>
                        <a:gd name="T11" fmla="*/ 2 h 10"/>
                        <a:gd name="T12" fmla="*/ 5 w 12"/>
                        <a:gd name="T13" fmla="*/ 2 h 10"/>
                        <a:gd name="T14" fmla="*/ 4 w 12"/>
                        <a:gd name="T15" fmla="*/ 2 h 10"/>
                        <a:gd name="T16" fmla="*/ 3 w 12"/>
                        <a:gd name="T17" fmla="*/ 3 h 10"/>
                        <a:gd name="T18" fmla="*/ 0 w 12"/>
                        <a:gd name="T19" fmla="*/ 8 h 10"/>
                        <a:gd name="T20" fmla="*/ 1 w 12"/>
                        <a:gd name="T21" fmla="*/ 9 h 10"/>
                        <a:gd name="T22" fmla="*/ 2 w 12"/>
                        <a:gd name="T23" fmla="*/ 9 h 10"/>
                        <a:gd name="T24" fmla="*/ 8 w 12"/>
                        <a:gd name="T25" fmla="*/ 7 h 10"/>
                        <a:gd name="T26" fmla="*/ 9 w 12"/>
                        <a:gd name="T27" fmla="*/ 6 h 10"/>
                        <a:gd name="T28" fmla="*/ 11 w 12"/>
                        <a:gd name="T29" fmla="*/ 0 h 10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12"/>
                        <a:gd name="T46" fmla="*/ 0 h 10"/>
                        <a:gd name="T47" fmla="*/ 12 w 12"/>
                        <a:gd name="T48" fmla="*/ 10 h 10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12" h="10">
                          <a:moveTo>
                            <a:pt x="11" y="0"/>
                          </a:moveTo>
                          <a:lnTo>
                            <a:pt x="10" y="1"/>
                          </a:lnTo>
                          <a:lnTo>
                            <a:pt x="9" y="1"/>
                          </a:lnTo>
                          <a:lnTo>
                            <a:pt x="9" y="0"/>
                          </a:lnTo>
                          <a:lnTo>
                            <a:pt x="8" y="1"/>
                          </a:lnTo>
                          <a:lnTo>
                            <a:pt x="6" y="2"/>
                          </a:lnTo>
                          <a:lnTo>
                            <a:pt x="5" y="2"/>
                          </a:lnTo>
                          <a:lnTo>
                            <a:pt x="4" y="2"/>
                          </a:lnTo>
                          <a:lnTo>
                            <a:pt x="3" y="3"/>
                          </a:lnTo>
                          <a:lnTo>
                            <a:pt x="0" y="8"/>
                          </a:lnTo>
                          <a:lnTo>
                            <a:pt x="1" y="9"/>
                          </a:lnTo>
                          <a:lnTo>
                            <a:pt x="2" y="9"/>
                          </a:lnTo>
                          <a:lnTo>
                            <a:pt x="8" y="7"/>
                          </a:lnTo>
                          <a:lnTo>
                            <a:pt x="9" y="6"/>
                          </a:lnTo>
                          <a:lnTo>
                            <a:pt x="11" y="0"/>
                          </a:lnTo>
                        </a:path>
                      </a:pathLst>
                    </a:custGeom>
                    <a:solidFill>
                      <a:srgbClr val="800000"/>
                    </a:solidFill>
                    <a:ln w="9525" cap="rnd">
                      <a:noFill/>
                      <a:round/>
                      <a:headEnd type="none" w="sm" len="sm"/>
                      <a:tailEnd type="none" w="sm" len="sm"/>
                    </a:ln>
                  </p:spPr>
                  <p:txBody>
                    <a:bodyPr/>
                    <a:lstStyle/>
                    <a:p>
                      <a:endParaRPr lang="ru-RU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51564" name="Freeform 372"/>
                    <p:cNvSpPr>
                      <a:spLocks/>
                    </p:cNvSpPr>
                    <p:nvPr/>
                  </p:nvSpPr>
                  <p:spPr bwMode="auto">
                    <a:xfrm>
                      <a:off x="5639" y="2351"/>
                      <a:ext cx="4" cy="11"/>
                    </a:xfrm>
                    <a:custGeom>
                      <a:avLst/>
                      <a:gdLst>
                        <a:gd name="T0" fmla="*/ 0 w 4"/>
                        <a:gd name="T1" fmla="*/ 0 h 11"/>
                        <a:gd name="T2" fmla="*/ 1 w 4"/>
                        <a:gd name="T3" fmla="*/ 2 h 11"/>
                        <a:gd name="T4" fmla="*/ 2 w 4"/>
                        <a:gd name="T5" fmla="*/ 3 h 11"/>
                        <a:gd name="T6" fmla="*/ 3 w 4"/>
                        <a:gd name="T7" fmla="*/ 5 h 11"/>
                        <a:gd name="T8" fmla="*/ 3 w 4"/>
                        <a:gd name="T9" fmla="*/ 6 h 11"/>
                        <a:gd name="T10" fmla="*/ 3 w 4"/>
                        <a:gd name="T11" fmla="*/ 7 h 11"/>
                        <a:gd name="T12" fmla="*/ 2 w 4"/>
                        <a:gd name="T13" fmla="*/ 8 h 11"/>
                        <a:gd name="T14" fmla="*/ 1 w 4"/>
                        <a:gd name="T15" fmla="*/ 10 h 11"/>
                        <a:gd name="T16" fmla="*/ 0 w 4"/>
                        <a:gd name="T17" fmla="*/ 9 h 11"/>
                        <a:gd name="T18" fmla="*/ 0 w 4"/>
                        <a:gd name="T19" fmla="*/ 0 h 11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4"/>
                        <a:gd name="T31" fmla="*/ 0 h 11"/>
                        <a:gd name="T32" fmla="*/ 4 w 4"/>
                        <a:gd name="T33" fmla="*/ 11 h 11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4" h="11">
                          <a:moveTo>
                            <a:pt x="0" y="0"/>
                          </a:moveTo>
                          <a:lnTo>
                            <a:pt x="1" y="2"/>
                          </a:lnTo>
                          <a:lnTo>
                            <a:pt x="2" y="3"/>
                          </a:lnTo>
                          <a:lnTo>
                            <a:pt x="3" y="5"/>
                          </a:lnTo>
                          <a:lnTo>
                            <a:pt x="3" y="6"/>
                          </a:lnTo>
                          <a:lnTo>
                            <a:pt x="3" y="7"/>
                          </a:lnTo>
                          <a:lnTo>
                            <a:pt x="2" y="8"/>
                          </a:lnTo>
                          <a:lnTo>
                            <a:pt x="1" y="10"/>
                          </a:lnTo>
                          <a:lnTo>
                            <a:pt x="0" y="9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solidFill>
                      <a:srgbClr val="DF3F5F"/>
                    </a:solidFill>
                    <a:ln w="9525" cap="rnd">
                      <a:noFill/>
                      <a:round/>
                      <a:headEnd type="none" w="sm" len="sm"/>
                      <a:tailEnd type="none" w="sm" len="sm"/>
                    </a:ln>
                  </p:spPr>
                  <p:txBody>
                    <a:bodyPr/>
                    <a:lstStyle/>
                    <a:p>
                      <a:endParaRPr lang="ru-RU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</p:grpSp>
            <p:grpSp>
              <p:nvGrpSpPr>
                <p:cNvPr id="51739" name="Group 373"/>
                <p:cNvGrpSpPr>
                  <a:grpSpLocks/>
                </p:cNvGrpSpPr>
                <p:nvPr/>
              </p:nvGrpSpPr>
              <p:grpSpPr bwMode="auto">
                <a:xfrm>
                  <a:off x="5698" y="2376"/>
                  <a:ext cx="39" cy="21"/>
                  <a:chOff x="5698" y="2376"/>
                  <a:chExt cx="39" cy="21"/>
                </a:xfrm>
              </p:grpSpPr>
              <p:sp>
                <p:nvSpPr>
                  <p:cNvPr id="51554" name="Freeform 374"/>
                  <p:cNvSpPr>
                    <a:spLocks/>
                  </p:cNvSpPr>
                  <p:nvPr/>
                </p:nvSpPr>
                <p:spPr bwMode="auto">
                  <a:xfrm>
                    <a:off x="5701" y="2378"/>
                    <a:ext cx="10" cy="12"/>
                  </a:xfrm>
                  <a:custGeom>
                    <a:avLst/>
                    <a:gdLst>
                      <a:gd name="T0" fmla="*/ 9 w 10"/>
                      <a:gd name="T1" fmla="*/ 0 h 12"/>
                      <a:gd name="T2" fmla="*/ 4 w 10"/>
                      <a:gd name="T3" fmla="*/ 0 h 12"/>
                      <a:gd name="T4" fmla="*/ 0 w 10"/>
                      <a:gd name="T5" fmla="*/ 0 h 12"/>
                      <a:gd name="T6" fmla="*/ 0 w 10"/>
                      <a:gd name="T7" fmla="*/ 11 h 12"/>
                      <a:gd name="T8" fmla="*/ 5 w 10"/>
                      <a:gd name="T9" fmla="*/ 11 h 12"/>
                      <a:gd name="T10" fmla="*/ 9 w 10"/>
                      <a:gd name="T11" fmla="*/ 11 h 12"/>
                      <a:gd name="T12" fmla="*/ 9 w 10"/>
                      <a:gd name="T13" fmla="*/ 0 h 1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0"/>
                      <a:gd name="T22" fmla="*/ 0 h 12"/>
                      <a:gd name="T23" fmla="*/ 10 w 10"/>
                      <a:gd name="T24" fmla="*/ 12 h 12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0" h="12">
                        <a:moveTo>
                          <a:pt x="9" y="0"/>
                        </a:move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0" y="11"/>
                        </a:lnTo>
                        <a:lnTo>
                          <a:pt x="5" y="11"/>
                        </a:lnTo>
                        <a:lnTo>
                          <a:pt x="9" y="11"/>
                        </a:lnTo>
                        <a:lnTo>
                          <a:pt x="9" y="0"/>
                        </a:lnTo>
                      </a:path>
                    </a:pathLst>
                  </a:custGeom>
                  <a:solidFill>
                    <a:srgbClr val="DFDFD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555" name="Freeform 375"/>
                  <p:cNvSpPr>
                    <a:spLocks/>
                  </p:cNvSpPr>
                  <p:nvPr/>
                </p:nvSpPr>
                <p:spPr bwMode="auto">
                  <a:xfrm>
                    <a:off x="5698" y="2379"/>
                    <a:ext cx="3" cy="11"/>
                  </a:xfrm>
                  <a:custGeom>
                    <a:avLst/>
                    <a:gdLst>
                      <a:gd name="T0" fmla="*/ 2 w 3"/>
                      <a:gd name="T1" fmla="*/ 0 h 11"/>
                      <a:gd name="T2" fmla="*/ 2 w 3"/>
                      <a:gd name="T3" fmla="*/ 10 h 11"/>
                      <a:gd name="T4" fmla="*/ 0 w 3"/>
                      <a:gd name="T5" fmla="*/ 10 h 11"/>
                      <a:gd name="T6" fmla="*/ 0 w 3"/>
                      <a:gd name="T7" fmla="*/ 0 h 11"/>
                      <a:gd name="T8" fmla="*/ 2 w 3"/>
                      <a:gd name="T9" fmla="*/ 0 h 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"/>
                      <a:gd name="T16" fmla="*/ 0 h 11"/>
                      <a:gd name="T17" fmla="*/ 3 w 3"/>
                      <a:gd name="T18" fmla="*/ 11 h 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" h="11">
                        <a:moveTo>
                          <a:pt x="2" y="0"/>
                        </a:moveTo>
                        <a:lnTo>
                          <a:pt x="2" y="10"/>
                        </a:lnTo>
                        <a:lnTo>
                          <a:pt x="0" y="1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solidFill>
                    <a:srgbClr val="DFDFD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556" name="Freeform 376"/>
                  <p:cNvSpPr>
                    <a:spLocks/>
                  </p:cNvSpPr>
                  <p:nvPr/>
                </p:nvSpPr>
                <p:spPr bwMode="auto">
                  <a:xfrm>
                    <a:off x="5702" y="2391"/>
                    <a:ext cx="9" cy="6"/>
                  </a:xfrm>
                  <a:custGeom>
                    <a:avLst/>
                    <a:gdLst>
                      <a:gd name="T0" fmla="*/ 8 w 9"/>
                      <a:gd name="T1" fmla="*/ 0 h 6"/>
                      <a:gd name="T2" fmla="*/ 4 w 9"/>
                      <a:gd name="T3" fmla="*/ 0 h 6"/>
                      <a:gd name="T4" fmla="*/ 0 w 9"/>
                      <a:gd name="T5" fmla="*/ 0 h 6"/>
                      <a:gd name="T6" fmla="*/ 1 w 9"/>
                      <a:gd name="T7" fmla="*/ 5 h 6"/>
                      <a:gd name="T8" fmla="*/ 2 w 9"/>
                      <a:gd name="T9" fmla="*/ 5 h 6"/>
                      <a:gd name="T10" fmla="*/ 5 w 9"/>
                      <a:gd name="T11" fmla="*/ 5 h 6"/>
                      <a:gd name="T12" fmla="*/ 8 w 9"/>
                      <a:gd name="T13" fmla="*/ 4 h 6"/>
                      <a:gd name="T14" fmla="*/ 8 w 9"/>
                      <a:gd name="T15" fmla="*/ 0 h 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9"/>
                      <a:gd name="T25" fmla="*/ 0 h 6"/>
                      <a:gd name="T26" fmla="*/ 9 w 9"/>
                      <a:gd name="T27" fmla="*/ 6 h 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9" h="6">
                        <a:moveTo>
                          <a:pt x="8" y="0"/>
                        </a:move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1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</a:path>
                    </a:pathLst>
                  </a:custGeom>
                  <a:solidFill>
                    <a:srgbClr val="DFDFD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557" name="Freeform 377"/>
                  <p:cNvSpPr>
                    <a:spLocks/>
                  </p:cNvSpPr>
                  <p:nvPr/>
                </p:nvSpPr>
                <p:spPr bwMode="auto">
                  <a:xfrm>
                    <a:off x="5698" y="2392"/>
                    <a:ext cx="5" cy="5"/>
                  </a:xfrm>
                  <a:custGeom>
                    <a:avLst/>
                    <a:gdLst>
                      <a:gd name="T0" fmla="*/ 3 w 5"/>
                      <a:gd name="T1" fmla="*/ 0 h 5"/>
                      <a:gd name="T2" fmla="*/ 4 w 5"/>
                      <a:gd name="T3" fmla="*/ 4 h 5"/>
                      <a:gd name="T4" fmla="*/ 0 w 5"/>
                      <a:gd name="T5" fmla="*/ 4 h 5"/>
                      <a:gd name="T6" fmla="*/ 0 w 5"/>
                      <a:gd name="T7" fmla="*/ 0 h 5"/>
                      <a:gd name="T8" fmla="*/ 3 w 5"/>
                      <a:gd name="T9" fmla="*/ 0 h 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5"/>
                      <a:gd name="T16" fmla="*/ 0 h 5"/>
                      <a:gd name="T17" fmla="*/ 5 w 5"/>
                      <a:gd name="T18" fmla="*/ 5 h 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5" h="5">
                        <a:moveTo>
                          <a:pt x="3" y="0"/>
                        </a:move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3" y="0"/>
                        </a:lnTo>
                      </a:path>
                    </a:pathLst>
                  </a:custGeom>
                  <a:solidFill>
                    <a:srgbClr val="DFDFD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558" name="Freeform 378"/>
                  <p:cNvSpPr>
                    <a:spLocks/>
                  </p:cNvSpPr>
                  <p:nvPr/>
                </p:nvSpPr>
                <p:spPr bwMode="auto">
                  <a:xfrm>
                    <a:off x="5733" y="2376"/>
                    <a:ext cx="3" cy="11"/>
                  </a:xfrm>
                  <a:custGeom>
                    <a:avLst/>
                    <a:gdLst>
                      <a:gd name="T0" fmla="*/ 1 w 3"/>
                      <a:gd name="T1" fmla="*/ 0 h 11"/>
                      <a:gd name="T2" fmla="*/ 2 w 3"/>
                      <a:gd name="T3" fmla="*/ 10 h 11"/>
                      <a:gd name="T4" fmla="*/ 1 w 3"/>
                      <a:gd name="T5" fmla="*/ 10 h 11"/>
                      <a:gd name="T6" fmla="*/ 0 w 3"/>
                      <a:gd name="T7" fmla="*/ 0 h 11"/>
                      <a:gd name="T8" fmla="*/ 1 w 3"/>
                      <a:gd name="T9" fmla="*/ 0 h 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"/>
                      <a:gd name="T16" fmla="*/ 0 h 11"/>
                      <a:gd name="T17" fmla="*/ 3 w 3"/>
                      <a:gd name="T18" fmla="*/ 11 h 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" h="11">
                        <a:moveTo>
                          <a:pt x="1" y="0"/>
                        </a:moveTo>
                        <a:lnTo>
                          <a:pt x="2" y="10"/>
                        </a:lnTo>
                        <a:lnTo>
                          <a:pt x="1" y="1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</a:path>
                    </a:pathLst>
                  </a:custGeom>
                  <a:solidFill>
                    <a:srgbClr val="DFDFD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559" name="Freeform 379"/>
                  <p:cNvSpPr>
                    <a:spLocks/>
                  </p:cNvSpPr>
                  <p:nvPr/>
                </p:nvSpPr>
                <p:spPr bwMode="auto">
                  <a:xfrm>
                    <a:off x="5734" y="2389"/>
                    <a:ext cx="3" cy="4"/>
                  </a:xfrm>
                  <a:custGeom>
                    <a:avLst/>
                    <a:gdLst>
                      <a:gd name="T0" fmla="*/ 0 w 3"/>
                      <a:gd name="T1" fmla="*/ 0 h 4"/>
                      <a:gd name="T2" fmla="*/ 0 w 3"/>
                      <a:gd name="T3" fmla="*/ 3 h 4"/>
                      <a:gd name="T4" fmla="*/ 2 w 3"/>
                      <a:gd name="T5" fmla="*/ 3 h 4"/>
                      <a:gd name="T6" fmla="*/ 2 w 3"/>
                      <a:gd name="T7" fmla="*/ 0 h 4"/>
                      <a:gd name="T8" fmla="*/ 0 w 3"/>
                      <a:gd name="T9" fmla="*/ 0 h 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"/>
                      <a:gd name="T16" fmla="*/ 0 h 4"/>
                      <a:gd name="T17" fmla="*/ 3 w 3"/>
                      <a:gd name="T18" fmla="*/ 4 h 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" h="4">
                        <a:moveTo>
                          <a:pt x="0" y="0"/>
                        </a:moveTo>
                        <a:lnTo>
                          <a:pt x="0" y="3"/>
                        </a:lnTo>
                        <a:lnTo>
                          <a:pt x="2" y="3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rgbClr val="DFDFD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</p:grpSp>
          </p:grpSp>
        </p:grpSp>
        <p:sp>
          <p:nvSpPr>
            <p:cNvPr id="51225" name="Text Box 132"/>
            <p:cNvSpPr txBox="1">
              <a:spLocks noChangeArrowheads="1"/>
            </p:cNvSpPr>
            <p:nvPr/>
          </p:nvSpPr>
          <p:spPr bwMode="auto">
            <a:xfrm>
              <a:off x="5409269" y="4891321"/>
              <a:ext cx="610418" cy="160568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algn="ctr" defTabSz="1058863">
                <a:spcBef>
                  <a:spcPct val="50000"/>
                </a:spcBef>
              </a:pPr>
              <a:r>
                <a:rPr lang="ru-RU" sz="1100" b="1">
                  <a:solidFill>
                    <a:srgbClr val="000000"/>
                  </a:solidFill>
                  <a:latin typeface="Arial" pitchFamily="34" charset="0"/>
                  <a:ea typeface="Arial Unicode MS" pitchFamily="34" charset="-128"/>
                </a:rPr>
                <a:t>Торжок</a:t>
              </a:r>
            </a:p>
          </p:txBody>
        </p:sp>
        <p:grpSp>
          <p:nvGrpSpPr>
            <p:cNvPr id="51740" name="Group 62"/>
            <p:cNvGrpSpPr>
              <a:grpSpLocks/>
            </p:cNvGrpSpPr>
            <p:nvPr/>
          </p:nvGrpSpPr>
          <p:grpSpPr bwMode="auto">
            <a:xfrm>
              <a:off x="5001742" y="4886777"/>
              <a:ext cx="363802" cy="227219"/>
              <a:chOff x="2953" y="3102"/>
              <a:chExt cx="455" cy="296"/>
            </a:xfrm>
          </p:grpSpPr>
          <p:grpSp>
            <p:nvGrpSpPr>
              <p:cNvPr id="51741" name="Group 63"/>
              <p:cNvGrpSpPr>
                <a:grpSpLocks/>
              </p:cNvGrpSpPr>
              <p:nvPr/>
            </p:nvGrpSpPr>
            <p:grpSpPr bwMode="auto">
              <a:xfrm>
                <a:off x="3062" y="3238"/>
                <a:ext cx="281" cy="49"/>
                <a:chOff x="2592" y="4464"/>
                <a:chExt cx="2304" cy="1152"/>
              </a:xfrm>
            </p:grpSpPr>
            <p:grpSp>
              <p:nvGrpSpPr>
                <p:cNvPr id="51750" name="Group 64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sp>
                <p:nvSpPr>
                  <p:cNvPr id="51519" name="Line 65"/>
                  <p:cNvSpPr>
                    <a:spLocks noChangeShapeType="1"/>
                  </p:cNvSpPr>
                  <p:nvPr/>
                </p:nvSpPr>
                <p:spPr bwMode="auto">
                  <a:xfrm>
                    <a:off x="2877" y="5040"/>
                    <a:ext cx="288" cy="0"/>
                  </a:xfrm>
                  <a:prstGeom prst="line">
                    <a:avLst/>
                  </a:prstGeom>
                  <a:noFill/>
                  <a:ln w="444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51752" name="Group 66"/>
                  <p:cNvGrpSpPr>
                    <a:grpSpLocks/>
                  </p:cNvGrpSpPr>
                  <p:nvPr/>
                </p:nvGrpSpPr>
                <p:grpSpPr bwMode="auto">
                  <a:xfrm>
                    <a:off x="2592" y="4464"/>
                    <a:ext cx="864" cy="1152"/>
                    <a:chOff x="2592" y="4464"/>
                    <a:chExt cx="864" cy="1152"/>
                  </a:xfrm>
                </p:grpSpPr>
                <p:grpSp>
                  <p:nvGrpSpPr>
                    <p:cNvPr id="51759" name="Group 6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736" y="4752"/>
                      <a:ext cx="576" cy="864"/>
                      <a:chOff x="2736" y="4752"/>
                      <a:chExt cx="432" cy="864"/>
                    </a:xfrm>
                  </p:grpSpPr>
                  <p:sp>
                    <p:nvSpPr>
                      <p:cNvPr id="51523" name="AutoShape 6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736" y="4752"/>
                        <a:ext cx="144" cy="864"/>
                      </a:xfrm>
                      <a:prstGeom prst="flowChartOffpageConnector">
                        <a:avLst/>
                      </a:prstGeom>
                      <a:solidFill>
                        <a:srgbClr val="333333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lIns="130822" tIns="65411" rIns="130822" bIns="65411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  <p:sp>
                    <p:nvSpPr>
                      <p:cNvPr id="51524" name="AutoShape 6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4752"/>
                        <a:ext cx="144" cy="864"/>
                      </a:xfrm>
                      <a:prstGeom prst="flowChartOffpageConnector">
                        <a:avLst/>
                      </a:prstGeom>
                      <a:solidFill>
                        <a:srgbClr val="333333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lIns="130822" tIns="65411" rIns="130822" bIns="65411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</p:grpSp>
                <p:sp>
                  <p:nvSpPr>
                    <p:cNvPr id="51522" name="Rectangle 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92" y="4464"/>
                      <a:ext cx="864" cy="432"/>
                    </a:xfrm>
                    <a:prstGeom prst="rect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130822" tIns="65411" rIns="130822" bIns="65411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51517" name="Line 71"/>
                <p:cNvSpPr>
                  <a:spLocks noChangeShapeType="1"/>
                </p:cNvSpPr>
                <p:nvPr/>
              </p:nvSpPr>
              <p:spPr bwMode="auto">
                <a:xfrm>
                  <a:off x="3456" y="4608"/>
                  <a:ext cx="576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518" name="Line 72"/>
                <p:cNvSpPr>
                  <a:spLocks noChangeShapeType="1"/>
                </p:cNvSpPr>
                <p:nvPr/>
              </p:nvSpPr>
              <p:spPr bwMode="auto">
                <a:xfrm>
                  <a:off x="3456" y="4752"/>
                  <a:ext cx="1440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51760" name="Group 73"/>
              <p:cNvGrpSpPr>
                <a:grpSpLocks/>
              </p:cNvGrpSpPr>
              <p:nvPr/>
            </p:nvGrpSpPr>
            <p:grpSpPr bwMode="auto">
              <a:xfrm>
                <a:off x="2953" y="3102"/>
                <a:ext cx="455" cy="296"/>
                <a:chOff x="7776" y="1296"/>
                <a:chExt cx="3024" cy="3024"/>
              </a:xfrm>
            </p:grpSpPr>
            <p:grpSp>
              <p:nvGrpSpPr>
                <p:cNvPr id="51767" name="Group 74"/>
                <p:cNvGrpSpPr>
                  <a:grpSpLocks/>
                </p:cNvGrpSpPr>
                <p:nvPr/>
              </p:nvGrpSpPr>
              <p:grpSpPr bwMode="auto">
                <a:xfrm>
                  <a:off x="7776" y="1296"/>
                  <a:ext cx="3024" cy="3024"/>
                  <a:chOff x="7776" y="1296"/>
                  <a:chExt cx="3024" cy="3024"/>
                </a:xfrm>
              </p:grpSpPr>
              <p:sp>
                <p:nvSpPr>
                  <p:cNvPr id="51513" name="Freeform 75" descr="Горизонтальный кирпич"/>
                  <p:cNvSpPr>
                    <a:spLocks/>
                  </p:cNvSpPr>
                  <p:nvPr/>
                </p:nvSpPr>
                <p:spPr bwMode="auto">
                  <a:xfrm>
                    <a:off x="9216" y="1296"/>
                    <a:ext cx="576" cy="2448"/>
                  </a:xfrm>
                  <a:custGeom>
                    <a:avLst/>
                    <a:gdLst>
                      <a:gd name="T0" fmla="*/ 0 w 1008"/>
                      <a:gd name="T1" fmla="*/ 2147483647 h 1728"/>
                      <a:gd name="T2" fmla="*/ 1 w 1008"/>
                      <a:gd name="T3" fmla="*/ 2147483647 h 1728"/>
                      <a:gd name="T4" fmla="*/ 1 w 1008"/>
                      <a:gd name="T5" fmla="*/ 2147483647 h 1728"/>
                      <a:gd name="T6" fmla="*/ 1 w 1008"/>
                      <a:gd name="T7" fmla="*/ 0 h 1728"/>
                      <a:gd name="T8" fmla="*/ 1 w 1008"/>
                      <a:gd name="T9" fmla="*/ 0 h 1728"/>
                      <a:gd name="T10" fmla="*/ 1 w 1008"/>
                      <a:gd name="T11" fmla="*/ 2147483647 h 1728"/>
                      <a:gd name="T12" fmla="*/ 1 w 1008"/>
                      <a:gd name="T13" fmla="*/ 2147483647 h 1728"/>
                      <a:gd name="T14" fmla="*/ 1 w 1008"/>
                      <a:gd name="T15" fmla="*/ 2147483647 h 1728"/>
                      <a:gd name="T16" fmla="*/ 0 w 1008"/>
                      <a:gd name="T17" fmla="*/ 2147483647 h 172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008"/>
                      <a:gd name="T28" fmla="*/ 0 h 1728"/>
                      <a:gd name="T29" fmla="*/ 1008 w 1008"/>
                      <a:gd name="T30" fmla="*/ 1728 h 172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008" h="1728">
                        <a:moveTo>
                          <a:pt x="0" y="1728"/>
                        </a:moveTo>
                        <a:lnTo>
                          <a:pt x="288" y="144"/>
                        </a:lnTo>
                        <a:lnTo>
                          <a:pt x="144" y="144"/>
                        </a:lnTo>
                        <a:lnTo>
                          <a:pt x="144" y="0"/>
                        </a:lnTo>
                        <a:lnTo>
                          <a:pt x="864" y="0"/>
                        </a:lnTo>
                        <a:lnTo>
                          <a:pt x="864" y="144"/>
                        </a:lnTo>
                        <a:lnTo>
                          <a:pt x="720" y="144"/>
                        </a:lnTo>
                        <a:lnTo>
                          <a:pt x="1008" y="1728"/>
                        </a:lnTo>
                        <a:lnTo>
                          <a:pt x="0" y="1728"/>
                        </a:lnTo>
                        <a:close/>
                      </a:path>
                    </a:pathLst>
                  </a:custGeom>
                  <a:pattFill prst="horzBrick">
                    <a:fgClr>
                      <a:srgbClr val="996633"/>
                    </a:fgClr>
                    <a:bgClr>
                      <a:srgbClr val="FF9900"/>
                    </a:bgClr>
                  </a:patt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514" name="Freeform 76" descr="Горизонтальный кирпич"/>
                  <p:cNvSpPr>
                    <a:spLocks/>
                  </p:cNvSpPr>
                  <p:nvPr/>
                </p:nvSpPr>
                <p:spPr bwMode="auto">
                  <a:xfrm>
                    <a:off x="9936" y="1920"/>
                    <a:ext cx="576" cy="1824"/>
                  </a:xfrm>
                  <a:custGeom>
                    <a:avLst/>
                    <a:gdLst>
                      <a:gd name="T0" fmla="*/ 0 w 1008"/>
                      <a:gd name="T1" fmla="*/ 2147483647 h 1728"/>
                      <a:gd name="T2" fmla="*/ 1 w 1008"/>
                      <a:gd name="T3" fmla="*/ 2147483647 h 1728"/>
                      <a:gd name="T4" fmla="*/ 1 w 1008"/>
                      <a:gd name="T5" fmla="*/ 2147483647 h 1728"/>
                      <a:gd name="T6" fmla="*/ 1 w 1008"/>
                      <a:gd name="T7" fmla="*/ 0 h 1728"/>
                      <a:gd name="T8" fmla="*/ 1 w 1008"/>
                      <a:gd name="T9" fmla="*/ 0 h 1728"/>
                      <a:gd name="T10" fmla="*/ 1 w 1008"/>
                      <a:gd name="T11" fmla="*/ 2147483647 h 1728"/>
                      <a:gd name="T12" fmla="*/ 1 w 1008"/>
                      <a:gd name="T13" fmla="*/ 2147483647 h 1728"/>
                      <a:gd name="T14" fmla="*/ 1 w 1008"/>
                      <a:gd name="T15" fmla="*/ 2147483647 h 1728"/>
                      <a:gd name="T16" fmla="*/ 0 w 1008"/>
                      <a:gd name="T17" fmla="*/ 2147483647 h 172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008"/>
                      <a:gd name="T28" fmla="*/ 0 h 1728"/>
                      <a:gd name="T29" fmla="*/ 1008 w 1008"/>
                      <a:gd name="T30" fmla="*/ 1728 h 172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008" h="1728">
                        <a:moveTo>
                          <a:pt x="0" y="1728"/>
                        </a:moveTo>
                        <a:lnTo>
                          <a:pt x="288" y="144"/>
                        </a:lnTo>
                        <a:lnTo>
                          <a:pt x="144" y="144"/>
                        </a:lnTo>
                        <a:lnTo>
                          <a:pt x="144" y="0"/>
                        </a:lnTo>
                        <a:lnTo>
                          <a:pt x="864" y="0"/>
                        </a:lnTo>
                        <a:lnTo>
                          <a:pt x="864" y="144"/>
                        </a:lnTo>
                        <a:lnTo>
                          <a:pt x="720" y="144"/>
                        </a:lnTo>
                        <a:lnTo>
                          <a:pt x="1008" y="1728"/>
                        </a:lnTo>
                        <a:lnTo>
                          <a:pt x="0" y="1728"/>
                        </a:lnTo>
                        <a:close/>
                      </a:path>
                    </a:pathLst>
                  </a:custGeom>
                  <a:pattFill prst="horzBrick">
                    <a:fgClr>
                      <a:srgbClr val="996633"/>
                    </a:fgClr>
                    <a:bgClr>
                      <a:srgbClr val="FF9900"/>
                    </a:bgClr>
                  </a:patt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515" name="Freeform 77" descr="Горизонтальный кирпич"/>
                  <p:cNvSpPr>
                    <a:spLocks/>
                  </p:cNvSpPr>
                  <p:nvPr/>
                </p:nvSpPr>
                <p:spPr bwMode="auto">
                  <a:xfrm>
                    <a:off x="7776" y="3168"/>
                    <a:ext cx="3024" cy="1152"/>
                  </a:xfrm>
                  <a:custGeom>
                    <a:avLst/>
                    <a:gdLst>
                      <a:gd name="T0" fmla="*/ 0 w 3024"/>
                      <a:gd name="T1" fmla="*/ 2147483647 h 720"/>
                      <a:gd name="T2" fmla="*/ 0 w 3024"/>
                      <a:gd name="T3" fmla="*/ 0 h 720"/>
                      <a:gd name="T4" fmla="*/ 1296 w 3024"/>
                      <a:gd name="T5" fmla="*/ 0 h 720"/>
                      <a:gd name="T6" fmla="*/ 1296 w 3024"/>
                      <a:gd name="T7" fmla="*/ 2147483647 h 720"/>
                      <a:gd name="T8" fmla="*/ 3024 w 3024"/>
                      <a:gd name="T9" fmla="*/ 2147483647 h 720"/>
                      <a:gd name="T10" fmla="*/ 3024 w 3024"/>
                      <a:gd name="T11" fmla="*/ 2147483647 h 720"/>
                      <a:gd name="T12" fmla="*/ 0 w 3024"/>
                      <a:gd name="T13" fmla="*/ 2147483647 h 72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3024"/>
                      <a:gd name="T22" fmla="*/ 0 h 720"/>
                      <a:gd name="T23" fmla="*/ 3024 w 3024"/>
                      <a:gd name="T24" fmla="*/ 720 h 720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3024" h="720">
                        <a:moveTo>
                          <a:pt x="0" y="720"/>
                        </a:moveTo>
                        <a:lnTo>
                          <a:pt x="0" y="0"/>
                        </a:lnTo>
                        <a:lnTo>
                          <a:pt x="1296" y="0"/>
                        </a:lnTo>
                        <a:lnTo>
                          <a:pt x="1296" y="288"/>
                        </a:lnTo>
                        <a:lnTo>
                          <a:pt x="3024" y="288"/>
                        </a:lnTo>
                        <a:lnTo>
                          <a:pt x="3024" y="720"/>
                        </a:lnTo>
                        <a:lnTo>
                          <a:pt x="0" y="720"/>
                        </a:lnTo>
                        <a:close/>
                      </a:path>
                    </a:pathLst>
                  </a:custGeom>
                  <a:pattFill prst="horzBrick">
                    <a:fgClr>
                      <a:srgbClr val="996633"/>
                    </a:fgClr>
                    <a:bgClr>
                      <a:srgbClr val="FF9900"/>
                    </a:bgClr>
                  </a:patt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</p:grpSp>
            <p:grpSp>
              <p:nvGrpSpPr>
                <p:cNvPr id="51768" name="Group 78"/>
                <p:cNvGrpSpPr>
                  <a:grpSpLocks/>
                </p:cNvGrpSpPr>
                <p:nvPr/>
              </p:nvGrpSpPr>
              <p:grpSpPr bwMode="auto">
                <a:xfrm>
                  <a:off x="7920" y="3312"/>
                  <a:ext cx="576" cy="576"/>
                  <a:chOff x="5904" y="3744"/>
                  <a:chExt cx="720" cy="621"/>
                </a:xfrm>
              </p:grpSpPr>
              <p:sp>
                <p:nvSpPr>
                  <p:cNvPr id="51507" name="Rectangle 79"/>
                  <p:cNvSpPr>
                    <a:spLocks noChangeArrowheads="1"/>
                  </p:cNvSpPr>
                  <p:nvPr/>
                </p:nvSpPr>
                <p:spPr bwMode="auto">
                  <a:xfrm>
                    <a:off x="5904" y="3744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30822" tIns="65411" rIns="130822" bIns="65411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51508" name="Rectangle 80"/>
                  <p:cNvSpPr>
                    <a:spLocks noChangeArrowheads="1"/>
                  </p:cNvSpPr>
                  <p:nvPr/>
                </p:nvSpPr>
                <p:spPr bwMode="auto">
                  <a:xfrm>
                    <a:off x="6192" y="3744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30822" tIns="65411" rIns="130822" bIns="65411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51509" name="Rectangle 81"/>
                  <p:cNvSpPr>
                    <a:spLocks noChangeArrowheads="1"/>
                  </p:cNvSpPr>
                  <p:nvPr/>
                </p:nvSpPr>
                <p:spPr bwMode="auto">
                  <a:xfrm flipV="1">
                    <a:off x="6480" y="3744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rot="10800000" lIns="130822" tIns="65411" rIns="130822" bIns="65411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51510" name="Rectangle 82"/>
                  <p:cNvSpPr>
                    <a:spLocks noChangeArrowheads="1"/>
                  </p:cNvSpPr>
                  <p:nvPr/>
                </p:nvSpPr>
                <p:spPr bwMode="auto">
                  <a:xfrm>
                    <a:off x="6192" y="3998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30822" tIns="65411" rIns="130822" bIns="65411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51511" name="Rectangle 83"/>
                  <p:cNvSpPr>
                    <a:spLocks noChangeArrowheads="1"/>
                  </p:cNvSpPr>
                  <p:nvPr/>
                </p:nvSpPr>
                <p:spPr bwMode="auto">
                  <a:xfrm>
                    <a:off x="5922" y="4221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30822" tIns="65411" rIns="130822" bIns="65411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51512" name="Rectangle 84"/>
                  <p:cNvSpPr>
                    <a:spLocks noChangeArrowheads="1"/>
                  </p:cNvSpPr>
                  <p:nvPr/>
                </p:nvSpPr>
                <p:spPr bwMode="auto">
                  <a:xfrm>
                    <a:off x="5922" y="3998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30822" tIns="65411" rIns="130822" bIns="65411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51769" name="Group 269"/>
            <p:cNvGrpSpPr>
              <a:grpSpLocks/>
            </p:cNvGrpSpPr>
            <p:nvPr/>
          </p:nvGrpSpPr>
          <p:grpSpPr bwMode="auto">
            <a:xfrm flipH="1">
              <a:off x="5341057" y="5073096"/>
              <a:ext cx="437262" cy="154509"/>
              <a:chOff x="5518" y="2316"/>
              <a:chExt cx="223" cy="123"/>
            </a:xfrm>
          </p:grpSpPr>
          <p:grpSp>
            <p:nvGrpSpPr>
              <p:cNvPr id="51770" name="Group 270"/>
              <p:cNvGrpSpPr>
                <a:grpSpLocks/>
              </p:cNvGrpSpPr>
              <p:nvPr/>
            </p:nvGrpSpPr>
            <p:grpSpPr bwMode="auto">
              <a:xfrm>
                <a:off x="5537" y="2377"/>
                <a:ext cx="187" cy="62"/>
                <a:chOff x="5537" y="2377"/>
                <a:chExt cx="187" cy="62"/>
              </a:xfrm>
            </p:grpSpPr>
            <p:sp>
              <p:nvSpPr>
                <p:cNvPr id="51445" name="Freeform 271"/>
                <p:cNvSpPr>
                  <a:spLocks/>
                </p:cNvSpPr>
                <p:nvPr/>
              </p:nvSpPr>
              <p:spPr bwMode="auto">
                <a:xfrm>
                  <a:off x="5537" y="2379"/>
                  <a:ext cx="152" cy="39"/>
                </a:xfrm>
                <a:custGeom>
                  <a:avLst/>
                  <a:gdLst>
                    <a:gd name="T0" fmla="*/ 150 w 152"/>
                    <a:gd name="T1" fmla="*/ 3 h 39"/>
                    <a:gd name="T2" fmla="*/ 1 w 152"/>
                    <a:gd name="T3" fmla="*/ 0 h 39"/>
                    <a:gd name="T4" fmla="*/ 0 w 152"/>
                    <a:gd name="T5" fmla="*/ 30 h 39"/>
                    <a:gd name="T6" fmla="*/ 151 w 152"/>
                    <a:gd name="T7" fmla="*/ 38 h 39"/>
                    <a:gd name="T8" fmla="*/ 150 w 152"/>
                    <a:gd name="T9" fmla="*/ 3 h 3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2"/>
                    <a:gd name="T16" fmla="*/ 0 h 39"/>
                    <a:gd name="T17" fmla="*/ 152 w 152"/>
                    <a:gd name="T18" fmla="*/ 39 h 3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2" h="39">
                      <a:moveTo>
                        <a:pt x="150" y="3"/>
                      </a:moveTo>
                      <a:lnTo>
                        <a:pt x="1" y="0"/>
                      </a:lnTo>
                      <a:lnTo>
                        <a:pt x="0" y="30"/>
                      </a:lnTo>
                      <a:lnTo>
                        <a:pt x="151" y="38"/>
                      </a:lnTo>
                      <a:lnTo>
                        <a:pt x="150" y="3"/>
                      </a:lnTo>
                    </a:path>
                  </a:pathLst>
                </a:custGeom>
                <a:solidFill>
                  <a:srgbClr val="000000"/>
                </a:solidFill>
                <a:ln w="9525" cap="rnd">
                  <a:noFill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51780" name="Group 272"/>
                <p:cNvGrpSpPr>
                  <a:grpSpLocks/>
                </p:cNvGrpSpPr>
                <p:nvPr/>
              </p:nvGrpSpPr>
              <p:grpSpPr bwMode="auto">
                <a:xfrm>
                  <a:off x="5571" y="2377"/>
                  <a:ext cx="153" cy="54"/>
                  <a:chOff x="5571" y="2377"/>
                  <a:chExt cx="153" cy="54"/>
                </a:xfrm>
              </p:grpSpPr>
              <p:grpSp>
                <p:nvGrpSpPr>
                  <p:cNvPr id="51784" name="Group 273"/>
                  <p:cNvGrpSpPr>
                    <a:grpSpLocks/>
                  </p:cNvGrpSpPr>
                  <p:nvPr/>
                </p:nvGrpSpPr>
                <p:grpSpPr bwMode="auto">
                  <a:xfrm>
                    <a:off x="5571" y="2377"/>
                    <a:ext cx="32" cy="48"/>
                    <a:chOff x="5571" y="2377"/>
                    <a:chExt cx="32" cy="48"/>
                  </a:xfrm>
                </p:grpSpPr>
                <p:sp>
                  <p:nvSpPr>
                    <p:cNvPr id="51500" name="Oval 274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578" y="2377"/>
                      <a:ext cx="25" cy="47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  <p:sp>
                  <p:nvSpPr>
                    <p:cNvPr id="51501" name="Oval 275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571" y="2377"/>
                      <a:ext cx="25" cy="48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  <p:sp>
                  <p:nvSpPr>
                    <p:cNvPr id="51502" name="Rectangle 276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584" y="2422"/>
                      <a:ext cx="7" cy="3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</p:grpSp>
              <p:grpSp>
                <p:nvGrpSpPr>
                  <p:cNvPr id="51785" name="Group 277"/>
                  <p:cNvGrpSpPr>
                    <a:grpSpLocks/>
                  </p:cNvGrpSpPr>
                  <p:nvPr/>
                </p:nvGrpSpPr>
                <p:grpSpPr bwMode="auto">
                  <a:xfrm>
                    <a:off x="5690" y="2384"/>
                    <a:ext cx="34" cy="47"/>
                    <a:chOff x="5690" y="2384"/>
                    <a:chExt cx="34" cy="47"/>
                  </a:xfrm>
                </p:grpSpPr>
                <p:sp>
                  <p:nvSpPr>
                    <p:cNvPr id="51497" name="Oval 278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698" y="2384"/>
                      <a:ext cx="26" cy="46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  <p:sp>
                  <p:nvSpPr>
                    <p:cNvPr id="51498" name="Oval 279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690" y="2385"/>
                      <a:ext cx="26" cy="46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  <p:sp>
                  <p:nvSpPr>
                    <p:cNvPr id="51499" name="Rectangle 280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704" y="2428"/>
                      <a:ext cx="8" cy="2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</p:grpSp>
            </p:grpSp>
            <p:grpSp>
              <p:nvGrpSpPr>
                <p:cNvPr id="51789" name="Group 281"/>
                <p:cNvGrpSpPr>
                  <a:grpSpLocks/>
                </p:cNvGrpSpPr>
                <p:nvPr/>
              </p:nvGrpSpPr>
              <p:grpSpPr bwMode="auto">
                <a:xfrm>
                  <a:off x="5539" y="2387"/>
                  <a:ext cx="153" cy="52"/>
                  <a:chOff x="5539" y="2387"/>
                  <a:chExt cx="153" cy="52"/>
                </a:xfrm>
              </p:grpSpPr>
              <p:grpSp>
                <p:nvGrpSpPr>
                  <p:cNvPr id="51790" name="Group 282"/>
                  <p:cNvGrpSpPr>
                    <a:grpSpLocks/>
                  </p:cNvGrpSpPr>
                  <p:nvPr/>
                </p:nvGrpSpPr>
                <p:grpSpPr bwMode="auto">
                  <a:xfrm>
                    <a:off x="5657" y="2391"/>
                    <a:ext cx="35" cy="48"/>
                    <a:chOff x="5657" y="2391"/>
                    <a:chExt cx="35" cy="48"/>
                  </a:xfrm>
                </p:grpSpPr>
                <p:grpSp>
                  <p:nvGrpSpPr>
                    <p:cNvPr id="51796" name="Group 28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657" y="2391"/>
                      <a:ext cx="35" cy="48"/>
                      <a:chOff x="5657" y="2391"/>
                      <a:chExt cx="35" cy="48"/>
                    </a:xfrm>
                  </p:grpSpPr>
                  <p:sp>
                    <p:nvSpPr>
                      <p:cNvPr id="51492" name="Oval 284"/>
                      <p:cNvSpPr>
                        <a:spLocks noChangeArrowheads="1"/>
                      </p:cNvSpPr>
                      <p:nvPr/>
                    </p:nvSpPr>
                    <p:spPr bwMode="auto">
                      <a:xfrm flipH="1">
                        <a:off x="5665" y="2391"/>
                        <a:ext cx="27" cy="47"/>
                      </a:xfrm>
                      <a:prstGeom prst="ellipse">
                        <a:avLst/>
                      </a:prstGeom>
                      <a:solidFill>
                        <a:srgbClr val="000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  <p:sp>
                    <p:nvSpPr>
                      <p:cNvPr id="51493" name="Oval 285"/>
                      <p:cNvSpPr>
                        <a:spLocks noChangeArrowheads="1"/>
                      </p:cNvSpPr>
                      <p:nvPr/>
                    </p:nvSpPr>
                    <p:spPr bwMode="auto">
                      <a:xfrm flipH="1">
                        <a:off x="5657" y="2392"/>
                        <a:ext cx="27" cy="47"/>
                      </a:xfrm>
                      <a:prstGeom prst="ellipse">
                        <a:avLst/>
                      </a:prstGeom>
                      <a:solidFill>
                        <a:srgbClr val="000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  <p:sp>
                    <p:nvSpPr>
                      <p:cNvPr id="51494" name="Rectangle 286"/>
                      <p:cNvSpPr>
                        <a:spLocks noChangeArrowheads="1"/>
                      </p:cNvSpPr>
                      <p:nvPr/>
                    </p:nvSpPr>
                    <p:spPr bwMode="auto">
                      <a:xfrm flipH="1">
                        <a:off x="5671" y="2436"/>
                        <a:ext cx="8" cy="2"/>
                      </a:xfrm>
                      <a:prstGeom prst="rect">
                        <a:avLst/>
                      </a:prstGeom>
                      <a:solidFill>
                        <a:srgbClr val="000000"/>
                      </a:solidFill>
                      <a:ln w="9525">
                        <a:noFill/>
                        <a:miter lim="800000"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</p:grpSp>
                <p:grpSp>
                  <p:nvGrpSpPr>
                    <p:cNvPr id="51811" name="Group 28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663" y="2400"/>
                      <a:ext cx="16" cy="30"/>
                      <a:chOff x="5663" y="2400"/>
                      <a:chExt cx="16" cy="30"/>
                    </a:xfrm>
                  </p:grpSpPr>
                  <p:grpSp>
                    <p:nvGrpSpPr>
                      <p:cNvPr id="51816" name="Group 288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666" y="2403"/>
                        <a:ext cx="9" cy="23"/>
                        <a:chOff x="5666" y="2403"/>
                        <a:chExt cx="9" cy="23"/>
                      </a:xfrm>
                    </p:grpSpPr>
                    <p:grpSp>
                      <p:nvGrpSpPr>
                        <p:cNvPr id="51817" name="Group 289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666" y="2403"/>
                          <a:ext cx="9" cy="23"/>
                          <a:chOff x="5666" y="2403"/>
                          <a:chExt cx="9" cy="23"/>
                        </a:xfrm>
                      </p:grpSpPr>
                      <p:grpSp>
                        <p:nvGrpSpPr>
                          <p:cNvPr id="51825" name="Group 290"/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5666" y="2403"/>
                            <a:ext cx="9" cy="23"/>
                            <a:chOff x="5666" y="2403"/>
                            <a:chExt cx="9" cy="23"/>
                          </a:xfrm>
                        </p:grpSpPr>
                        <p:sp>
                          <p:nvSpPr>
                            <p:cNvPr id="51490" name="Oval 291"/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 flipH="1">
                              <a:off x="5666" y="2403"/>
                              <a:ext cx="9" cy="23"/>
                            </a:xfrm>
                            <a:prstGeom prst="ellipse">
                              <a:avLst/>
                            </a:prstGeom>
                            <a:solidFill>
                              <a:srgbClr val="000000"/>
                            </a:solidFill>
                            <a:ln w="12700">
                              <a:solidFill>
                                <a:srgbClr val="FFFFFF"/>
                              </a:solidFill>
                              <a:round/>
                              <a:headEnd/>
                              <a:tailEnd/>
                            </a:ln>
                          </p:spPr>
                          <p:txBody>
                            <a:bodyPr wrap="none" lIns="110464" tIns="55233" rIns="110464" bIns="55233" anchor="ctr"/>
                            <a:lstStyle/>
                            <a:p>
                              <a:endParaRPr lang="en-US">
                                <a:solidFill>
                                  <a:srgbClr val="000000"/>
                                </a:solidFill>
                                <a:latin typeface="Arial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51491" name="Oval 292"/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 flipH="1">
                              <a:off x="5667" y="2404"/>
                              <a:ext cx="7" cy="20"/>
                            </a:xfrm>
                            <a:prstGeom prst="ellipse">
                              <a:avLst/>
                            </a:prstGeom>
                            <a:solidFill>
                              <a:srgbClr val="FFFFFF"/>
                            </a:solidFill>
                            <a:ln w="1270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</p:spPr>
                          <p:txBody>
                            <a:bodyPr wrap="none" lIns="110464" tIns="55233" rIns="110464" bIns="55233" anchor="ctr"/>
                            <a:lstStyle/>
                            <a:p>
                              <a:endParaRPr lang="en-US">
                                <a:solidFill>
                                  <a:srgbClr val="000000"/>
                                </a:solidFill>
                                <a:latin typeface="Arial" pitchFamily="34" charset="0"/>
                              </a:endParaRPr>
                            </a:p>
                          </p:txBody>
                        </p:sp>
                      </p:grpSp>
                      <p:sp>
                        <p:nvSpPr>
                          <p:cNvPr id="51489" name="Oval 293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flipH="1">
                            <a:off x="5669" y="2408"/>
                            <a:ext cx="3" cy="13"/>
                          </a:xfrm>
                          <a:prstGeom prst="ellipse">
                            <a:avLst/>
                          </a:prstGeom>
                          <a:solidFill>
                            <a:srgbClr val="FFFFFF"/>
                          </a:solidFill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wrap="none" lIns="110464" tIns="55233" rIns="110464" bIns="55233" anchor="ctr"/>
                          <a:lstStyle/>
                          <a:p>
                            <a:endParaRPr lang="en-US">
                              <a:solidFill>
                                <a:srgbClr val="000000"/>
                              </a:solidFill>
                              <a:latin typeface="Arial" pitchFamily="34" charset="0"/>
                            </a:endParaRPr>
                          </a:p>
                        </p:txBody>
                      </p:sp>
                    </p:grpSp>
                    <p:sp>
                      <p:nvSpPr>
                        <p:cNvPr id="51487" name="Oval 294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5669" y="2413"/>
                          <a:ext cx="2" cy="4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wrap="none" lIns="110464" tIns="55233" rIns="110464" bIns="55233" anchor="ctr"/>
                        <a:lstStyle/>
                        <a:p>
                          <a:endParaRPr lang="en-US">
                            <a:solidFill>
                              <a:srgbClr val="000000"/>
                            </a:solidFill>
                            <a:latin typeface="Arial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51842" name="Group 295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663" y="2400"/>
                        <a:ext cx="16" cy="30"/>
                        <a:chOff x="5663" y="2400"/>
                        <a:chExt cx="16" cy="30"/>
                      </a:xfrm>
                    </p:grpSpPr>
                    <p:grpSp>
                      <p:nvGrpSpPr>
                        <p:cNvPr id="51843" name="Group 296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663" y="2400"/>
                          <a:ext cx="16" cy="11"/>
                          <a:chOff x="5663" y="2400"/>
                          <a:chExt cx="16" cy="11"/>
                        </a:xfrm>
                      </p:grpSpPr>
                      <p:sp>
                        <p:nvSpPr>
                          <p:cNvPr id="51482" name="Freeform 297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76" y="2407"/>
                            <a:ext cx="3" cy="4"/>
                          </a:xfrm>
                          <a:custGeom>
                            <a:avLst/>
                            <a:gdLst>
                              <a:gd name="T0" fmla="*/ 1 w 3"/>
                              <a:gd name="T1" fmla="*/ 3 h 4"/>
                              <a:gd name="T2" fmla="*/ 2 w 3"/>
                              <a:gd name="T3" fmla="*/ 2 h 4"/>
                              <a:gd name="T4" fmla="*/ 1 w 3"/>
                              <a:gd name="T5" fmla="*/ 0 h 4"/>
                              <a:gd name="T6" fmla="*/ 0 w 3"/>
                              <a:gd name="T7" fmla="*/ 1 h 4"/>
                              <a:gd name="T8" fmla="*/ 1 w 3"/>
                              <a:gd name="T9" fmla="*/ 3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1" y="3"/>
                                </a:moveTo>
                                <a:lnTo>
                                  <a:pt x="2" y="2"/>
                                </a:lnTo>
                                <a:lnTo>
                                  <a:pt x="1" y="0"/>
                                </a:lnTo>
                                <a:lnTo>
                                  <a:pt x="0" y="1"/>
                                </a:lnTo>
                                <a:lnTo>
                                  <a:pt x="1" y="3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483" name="Freeform 29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72" y="2400"/>
                            <a:ext cx="3" cy="4"/>
                          </a:xfrm>
                          <a:custGeom>
                            <a:avLst/>
                            <a:gdLst>
                              <a:gd name="T0" fmla="*/ 2 w 3"/>
                              <a:gd name="T1" fmla="*/ 3 h 4"/>
                              <a:gd name="T2" fmla="*/ 2 w 3"/>
                              <a:gd name="T3" fmla="*/ 1 h 4"/>
                              <a:gd name="T4" fmla="*/ 1 w 3"/>
                              <a:gd name="T5" fmla="*/ 0 h 4"/>
                              <a:gd name="T6" fmla="*/ 0 w 3"/>
                              <a:gd name="T7" fmla="*/ 2 h 4"/>
                              <a:gd name="T8" fmla="*/ 2 w 3"/>
                              <a:gd name="T9" fmla="*/ 3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2" y="3"/>
                                </a:moveTo>
                                <a:lnTo>
                                  <a:pt x="2" y="1"/>
                                </a:lnTo>
                                <a:lnTo>
                                  <a:pt x="1" y="0"/>
                                </a:lnTo>
                                <a:lnTo>
                                  <a:pt x="0" y="2"/>
                                </a:lnTo>
                                <a:lnTo>
                                  <a:pt x="2" y="3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484" name="Freeform 299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67" y="2400"/>
                            <a:ext cx="3" cy="4"/>
                          </a:xfrm>
                          <a:custGeom>
                            <a:avLst/>
                            <a:gdLst>
                              <a:gd name="T0" fmla="*/ 2 w 3"/>
                              <a:gd name="T1" fmla="*/ 2 h 4"/>
                              <a:gd name="T2" fmla="*/ 1 w 3"/>
                              <a:gd name="T3" fmla="*/ 0 h 4"/>
                              <a:gd name="T4" fmla="*/ 0 w 3"/>
                              <a:gd name="T5" fmla="*/ 1 h 4"/>
                              <a:gd name="T6" fmla="*/ 1 w 3"/>
                              <a:gd name="T7" fmla="*/ 3 h 4"/>
                              <a:gd name="T8" fmla="*/ 2 w 3"/>
                              <a:gd name="T9" fmla="*/ 2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2" y="2"/>
                                </a:moveTo>
                                <a:lnTo>
                                  <a:pt x="1" y="0"/>
                                </a:lnTo>
                                <a:lnTo>
                                  <a:pt x="0" y="1"/>
                                </a:lnTo>
                                <a:lnTo>
                                  <a:pt x="1" y="3"/>
                                </a:lnTo>
                                <a:lnTo>
                                  <a:pt x="2" y="2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485" name="Freeform 300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63" y="2408"/>
                            <a:ext cx="3" cy="3"/>
                          </a:xfrm>
                          <a:custGeom>
                            <a:avLst/>
                            <a:gdLst>
                              <a:gd name="T0" fmla="*/ 2 w 3"/>
                              <a:gd name="T1" fmla="*/ 0 h 3"/>
                              <a:gd name="T2" fmla="*/ 1 w 3"/>
                              <a:gd name="T3" fmla="*/ 0 h 3"/>
                              <a:gd name="T4" fmla="*/ 0 w 3"/>
                              <a:gd name="T5" fmla="*/ 2 h 3"/>
                              <a:gd name="T6" fmla="*/ 1 w 3"/>
                              <a:gd name="T7" fmla="*/ 2 h 3"/>
                              <a:gd name="T8" fmla="*/ 2 w 3"/>
                              <a:gd name="T9" fmla="*/ 0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3"/>
                              <a:gd name="T17" fmla="*/ 3 w 3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3">
                                <a:moveTo>
                                  <a:pt x="2" y="0"/>
                                </a:moveTo>
                                <a:lnTo>
                                  <a:pt x="1" y="0"/>
                                </a:lnTo>
                                <a:lnTo>
                                  <a:pt x="0" y="2"/>
                                </a:lnTo>
                                <a:lnTo>
                                  <a:pt x="1" y="2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</p:grpSp>
                    <p:grpSp>
                      <p:nvGrpSpPr>
                        <p:cNvPr id="51844" name="Group 301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663" y="2418"/>
                          <a:ext cx="16" cy="12"/>
                          <a:chOff x="5663" y="2418"/>
                          <a:chExt cx="16" cy="12"/>
                        </a:xfrm>
                      </p:grpSpPr>
                      <p:sp>
                        <p:nvSpPr>
                          <p:cNvPr id="51478" name="Freeform 302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76" y="2419"/>
                            <a:ext cx="3" cy="4"/>
                          </a:xfrm>
                          <a:custGeom>
                            <a:avLst/>
                            <a:gdLst>
                              <a:gd name="T0" fmla="*/ 1 w 3"/>
                              <a:gd name="T1" fmla="*/ 0 h 4"/>
                              <a:gd name="T2" fmla="*/ 2 w 3"/>
                              <a:gd name="T3" fmla="*/ 1 h 4"/>
                              <a:gd name="T4" fmla="*/ 1 w 3"/>
                              <a:gd name="T5" fmla="*/ 3 h 4"/>
                              <a:gd name="T6" fmla="*/ 0 w 3"/>
                              <a:gd name="T7" fmla="*/ 2 h 4"/>
                              <a:gd name="T8" fmla="*/ 1 w 3"/>
                              <a:gd name="T9" fmla="*/ 0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1" y="0"/>
                                </a:moveTo>
                                <a:lnTo>
                                  <a:pt x="2" y="1"/>
                                </a:lnTo>
                                <a:lnTo>
                                  <a:pt x="1" y="3"/>
                                </a:lnTo>
                                <a:lnTo>
                                  <a:pt x="0" y="2"/>
                                </a:lnTo>
                                <a:lnTo>
                                  <a:pt x="1" y="0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479" name="Freeform 303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72" y="2426"/>
                            <a:ext cx="3" cy="4"/>
                          </a:xfrm>
                          <a:custGeom>
                            <a:avLst/>
                            <a:gdLst>
                              <a:gd name="T0" fmla="*/ 1 w 3"/>
                              <a:gd name="T1" fmla="*/ 0 h 4"/>
                              <a:gd name="T2" fmla="*/ 2 w 3"/>
                              <a:gd name="T3" fmla="*/ 2 h 4"/>
                              <a:gd name="T4" fmla="*/ 0 w 3"/>
                              <a:gd name="T5" fmla="*/ 3 h 4"/>
                              <a:gd name="T6" fmla="*/ 0 w 3"/>
                              <a:gd name="T7" fmla="*/ 1 h 4"/>
                              <a:gd name="T8" fmla="*/ 1 w 3"/>
                              <a:gd name="T9" fmla="*/ 0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1" y="0"/>
                                </a:moveTo>
                                <a:lnTo>
                                  <a:pt x="2" y="2"/>
                                </a:lnTo>
                                <a:lnTo>
                                  <a:pt x="0" y="3"/>
                                </a:lnTo>
                                <a:lnTo>
                                  <a:pt x="0" y="1"/>
                                </a:lnTo>
                                <a:lnTo>
                                  <a:pt x="1" y="0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480" name="Freeform 30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67" y="2426"/>
                            <a:ext cx="3" cy="4"/>
                          </a:xfrm>
                          <a:custGeom>
                            <a:avLst/>
                            <a:gdLst>
                              <a:gd name="T0" fmla="*/ 2 w 3"/>
                              <a:gd name="T1" fmla="*/ 1 h 4"/>
                              <a:gd name="T2" fmla="*/ 1 w 3"/>
                              <a:gd name="T3" fmla="*/ 3 h 4"/>
                              <a:gd name="T4" fmla="*/ 0 w 3"/>
                              <a:gd name="T5" fmla="*/ 2 h 4"/>
                              <a:gd name="T6" fmla="*/ 1 w 3"/>
                              <a:gd name="T7" fmla="*/ 0 h 4"/>
                              <a:gd name="T8" fmla="*/ 2 w 3"/>
                              <a:gd name="T9" fmla="*/ 1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2" y="1"/>
                                </a:moveTo>
                                <a:lnTo>
                                  <a:pt x="1" y="3"/>
                                </a:lnTo>
                                <a:lnTo>
                                  <a:pt x="0" y="2"/>
                                </a:lnTo>
                                <a:lnTo>
                                  <a:pt x="1" y="0"/>
                                </a:lnTo>
                                <a:lnTo>
                                  <a:pt x="2" y="1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481" name="Freeform 30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63" y="2418"/>
                            <a:ext cx="3" cy="5"/>
                          </a:xfrm>
                          <a:custGeom>
                            <a:avLst/>
                            <a:gdLst>
                              <a:gd name="T0" fmla="*/ 2 w 3"/>
                              <a:gd name="T1" fmla="*/ 3 h 5"/>
                              <a:gd name="T2" fmla="*/ 1 w 3"/>
                              <a:gd name="T3" fmla="*/ 4 h 5"/>
                              <a:gd name="T4" fmla="*/ 0 w 3"/>
                              <a:gd name="T5" fmla="*/ 1 h 5"/>
                              <a:gd name="T6" fmla="*/ 1 w 3"/>
                              <a:gd name="T7" fmla="*/ 0 h 5"/>
                              <a:gd name="T8" fmla="*/ 2 w 3"/>
                              <a:gd name="T9" fmla="*/ 3 h 5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5"/>
                              <a:gd name="T17" fmla="*/ 3 w 3"/>
                              <a:gd name="T18" fmla="*/ 5 h 5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5">
                                <a:moveTo>
                                  <a:pt x="2" y="3"/>
                                </a:moveTo>
                                <a:lnTo>
                                  <a:pt x="1" y="4"/>
                                </a:lnTo>
                                <a:lnTo>
                                  <a:pt x="0" y="1"/>
                                </a:lnTo>
                                <a:lnTo>
                                  <a:pt x="1" y="0"/>
                                </a:lnTo>
                                <a:lnTo>
                                  <a:pt x="2" y="3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</p:grpSp>
                  </p:grpSp>
                </p:grpSp>
              </p:grpSp>
              <p:grpSp>
                <p:nvGrpSpPr>
                  <p:cNvPr id="51845" name="Group 306"/>
                  <p:cNvGrpSpPr>
                    <a:grpSpLocks/>
                  </p:cNvGrpSpPr>
                  <p:nvPr/>
                </p:nvGrpSpPr>
                <p:grpSpPr bwMode="auto">
                  <a:xfrm>
                    <a:off x="5539" y="2387"/>
                    <a:ext cx="31" cy="47"/>
                    <a:chOff x="5539" y="2387"/>
                    <a:chExt cx="31" cy="47"/>
                  </a:xfrm>
                </p:grpSpPr>
                <p:grpSp>
                  <p:nvGrpSpPr>
                    <p:cNvPr id="51846" name="Group 30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539" y="2387"/>
                      <a:ext cx="31" cy="47"/>
                      <a:chOff x="5539" y="2387"/>
                      <a:chExt cx="31" cy="47"/>
                    </a:xfrm>
                  </p:grpSpPr>
                  <p:sp>
                    <p:nvSpPr>
                      <p:cNvPr id="51469" name="Oval 308"/>
                      <p:cNvSpPr>
                        <a:spLocks noChangeArrowheads="1"/>
                      </p:cNvSpPr>
                      <p:nvPr/>
                    </p:nvSpPr>
                    <p:spPr bwMode="auto">
                      <a:xfrm flipH="1">
                        <a:off x="5546" y="2387"/>
                        <a:ext cx="24" cy="46"/>
                      </a:xfrm>
                      <a:prstGeom prst="ellipse">
                        <a:avLst/>
                      </a:prstGeom>
                      <a:solidFill>
                        <a:srgbClr val="000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  <p:sp>
                    <p:nvSpPr>
                      <p:cNvPr id="51470" name="Oval 309"/>
                      <p:cNvSpPr>
                        <a:spLocks noChangeArrowheads="1"/>
                      </p:cNvSpPr>
                      <p:nvPr/>
                    </p:nvSpPr>
                    <p:spPr bwMode="auto">
                      <a:xfrm flipH="1">
                        <a:off x="5539" y="2387"/>
                        <a:ext cx="24" cy="47"/>
                      </a:xfrm>
                      <a:prstGeom prst="ellipse">
                        <a:avLst/>
                      </a:prstGeom>
                      <a:solidFill>
                        <a:srgbClr val="000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  <p:sp>
                    <p:nvSpPr>
                      <p:cNvPr id="51471" name="Rectangle 310"/>
                      <p:cNvSpPr>
                        <a:spLocks noChangeArrowheads="1"/>
                      </p:cNvSpPr>
                      <p:nvPr/>
                    </p:nvSpPr>
                    <p:spPr bwMode="auto">
                      <a:xfrm flipH="1">
                        <a:off x="5552" y="2432"/>
                        <a:ext cx="6" cy="2"/>
                      </a:xfrm>
                      <a:prstGeom prst="rect">
                        <a:avLst/>
                      </a:prstGeom>
                      <a:solidFill>
                        <a:srgbClr val="000000"/>
                      </a:solidFill>
                      <a:ln w="9525">
                        <a:noFill/>
                        <a:miter lim="800000"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</p:grpSp>
                <p:grpSp>
                  <p:nvGrpSpPr>
                    <p:cNvPr id="51847" name="Group 31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543" y="2399"/>
                      <a:ext cx="16" cy="25"/>
                      <a:chOff x="5543" y="2399"/>
                      <a:chExt cx="16" cy="25"/>
                    </a:xfrm>
                  </p:grpSpPr>
                  <p:grpSp>
                    <p:nvGrpSpPr>
                      <p:cNvPr id="51848" name="Group 312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547" y="2401"/>
                        <a:ext cx="8" cy="20"/>
                        <a:chOff x="5547" y="2401"/>
                        <a:chExt cx="8" cy="20"/>
                      </a:xfrm>
                    </p:grpSpPr>
                    <p:grpSp>
                      <p:nvGrpSpPr>
                        <p:cNvPr id="51850" name="Group 313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547" y="2401"/>
                          <a:ext cx="8" cy="20"/>
                          <a:chOff x="5547" y="2401"/>
                          <a:chExt cx="8" cy="20"/>
                        </a:xfrm>
                      </p:grpSpPr>
                      <p:sp>
                        <p:nvSpPr>
                          <p:cNvPr id="51467" name="Oval 314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flipH="1">
                            <a:off x="5547" y="2401"/>
                            <a:ext cx="8" cy="20"/>
                          </a:xfrm>
                          <a:prstGeom prst="ellipse">
                            <a:avLst/>
                          </a:prstGeom>
                          <a:solidFill>
                            <a:srgbClr val="000000"/>
                          </a:solidFill>
                          <a:ln w="12700">
                            <a:solidFill>
                              <a:srgbClr val="FFFFFF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wrap="none" lIns="110464" tIns="55233" rIns="110464" bIns="55233" anchor="ctr"/>
                          <a:lstStyle/>
                          <a:p>
                            <a:endParaRPr lang="en-US">
                              <a:solidFill>
                                <a:srgbClr val="000000"/>
                              </a:solidFill>
                              <a:latin typeface="Arial" pitchFamily="34" charset="0"/>
                            </a:endParaRPr>
                          </a:p>
                        </p:txBody>
                      </p:sp>
                      <p:sp>
                        <p:nvSpPr>
                          <p:cNvPr id="51468" name="Oval 315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flipH="1">
                            <a:off x="5548" y="2402"/>
                            <a:ext cx="6" cy="17"/>
                          </a:xfrm>
                          <a:prstGeom prst="ellipse">
                            <a:avLst/>
                          </a:prstGeom>
                          <a:solidFill>
                            <a:srgbClr val="FFFFFF"/>
                          </a:solidFill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wrap="none" lIns="110464" tIns="55233" rIns="110464" bIns="55233" anchor="ctr"/>
                          <a:lstStyle/>
                          <a:p>
                            <a:endParaRPr lang="en-US">
                              <a:solidFill>
                                <a:srgbClr val="000000"/>
                              </a:solidFill>
                              <a:latin typeface="Arial" pitchFamily="34" charset="0"/>
                            </a:endParaRPr>
                          </a:p>
                        </p:txBody>
                      </p:sp>
                    </p:grpSp>
                    <p:sp>
                      <p:nvSpPr>
                        <p:cNvPr id="51466" name="Oval 316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 flipH="1">
                          <a:off x="5549" y="2405"/>
                          <a:ext cx="3" cy="11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wrap="none" lIns="110464" tIns="55233" rIns="110464" bIns="55233" anchor="ctr"/>
                        <a:lstStyle/>
                        <a:p>
                          <a:endParaRPr lang="en-US">
                            <a:solidFill>
                              <a:srgbClr val="000000"/>
                            </a:solidFill>
                            <a:latin typeface="Arial" pitchFamily="34" charset="0"/>
                          </a:endParaRPr>
                        </a:p>
                      </p:txBody>
                    </p:sp>
                  </p:grpSp>
                  <p:sp>
                    <p:nvSpPr>
                      <p:cNvPr id="51453" name="Oval 31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5549" y="2409"/>
                        <a:ext cx="2" cy="3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  <p:grpSp>
                    <p:nvGrpSpPr>
                      <p:cNvPr id="51851" name="Group 318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543" y="2399"/>
                        <a:ext cx="16" cy="25"/>
                        <a:chOff x="5543" y="2399"/>
                        <a:chExt cx="16" cy="25"/>
                      </a:xfrm>
                    </p:grpSpPr>
                    <p:grpSp>
                      <p:nvGrpSpPr>
                        <p:cNvPr id="51852" name="Group 319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543" y="2399"/>
                          <a:ext cx="16" cy="9"/>
                          <a:chOff x="5543" y="2399"/>
                          <a:chExt cx="16" cy="9"/>
                        </a:xfrm>
                      </p:grpSpPr>
                      <p:sp>
                        <p:nvSpPr>
                          <p:cNvPr id="51461" name="Freeform 320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56" y="2404"/>
                            <a:ext cx="3" cy="4"/>
                          </a:xfrm>
                          <a:custGeom>
                            <a:avLst/>
                            <a:gdLst>
                              <a:gd name="T0" fmla="*/ 1 w 3"/>
                              <a:gd name="T1" fmla="*/ 3 h 4"/>
                              <a:gd name="T2" fmla="*/ 2 w 3"/>
                              <a:gd name="T3" fmla="*/ 2 h 4"/>
                              <a:gd name="T4" fmla="*/ 1 w 3"/>
                              <a:gd name="T5" fmla="*/ 0 h 4"/>
                              <a:gd name="T6" fmla="*/ 0 w 3"/>
                              <a:gd name="T7" fmla="*/ 1 h 4"/>
                              <a:gd name="T8" fmla="*/ 1 w 3"/>
                              <a:gd name="T9" fmla="*/ 3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1" y="3"/>
                                </a:moveTo>
                                <a:lnTo>
                                  <a:pt x="2" y="2"/>
                                </a:lnTo>
                                <a:lnTo>
                                  <a:pt x="1" y="0"/>
                                </a:lnTo>
                                <a:lnTo>
                                  <a:pt x="0" y="1"/>
                                </a:lnTo>
                                <a:lnTo>
                                  <a:pt x="1" y="3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462" name="Freeform 321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52" y="2399"/>
                            <a:ext cx="3" cy="3"/>
                          </a:xfrm>
                          <a:custGeom>
                            <a:avLst/>
                            <a:gdLst>
                              <a:gd name="T0" fmla="*/ 2 w 3"/>
                              <a:gd name="T1" fmla="*/ 2 h 3"/>
                              <a:gd name="T2" fmla="*/ 2 w 3"/>
                              <a:gd name="T3" fmla="*/ 1 h 3"/>
                              <a:gd name="T4" fmla="*/ 0 w 3"/>
                              <a:gd name="T5" fmla="*/ 0 h 3"/>
                              <a:gd name="T6" fmla="*/ 0 w 3"/>
                              <a:gd name="T7" fmla="*/ 1 h 3"/>
                              <a:gd name="T8" fmla="*/ 2 w 3"/>
                              <a:gd name="T9" fmla="*/ 2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3"/>
                              <a:gd name="T17" fmla="*/ 3 w 3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3">
                                <a:moveTo>
                                  <a:pt x="2" y="2"/>
                                </a:moveTo>
                                <a:lnTo>
                                  <a:pt x="2" y="1"/>
                                </a:lnTo>
                                <a:lnTo>
                                  <a:pt x="0" y="0"/>
                                </a:lnTo>
                                <a:lnTo>
                                  <a:pt x="0" y="1"/>
                                </a:lnTo>
                                <a:lnTo>
                                  <a:pt x="2" y="2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463" name="Freeform 322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47" y="2399"/>
                            <a:ext cx="3" cy="3"/>
                          </a:xfrm>
                          <a:custGeom>
                            <a:avLst/>
                            <a:gdLst>
                              <a:gd name="T0" fmla="*/ 2 w 3"/>
                              <a:gd name="T1" fmla="*/ 1 h 3"/>
                              <a:gd name="T2" fmla="*/ 1 w 3"/>
                              <a:gd name="T3" fmla="*/ 0 h 3"/>
                              <a:gd name="T4" fmla="*/ 0 w 3"/>
                              <a:gd name="T5" fmla="*/ 1 h 3"/>
                              <a:gd name="T6" fmla="*/ 1 w 3"/>
                              <a:gd name="T7" fmla="*/ 2 h 3"/>
                              <a:gd name="T8" fmla="*/ 2 w 3"/>
                              <a:gd name="T9" fmla="*/ 1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3"/>
                              <a:gd name="T17" fmla="*/ 3 w 3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3">
                                <a:moveTo>
                                  <a:pt x="2" y="1"/>
                                </a:moveTo>
                                <a:lnTo>
                                  <a:pt x="1" y="0"/>
                                </a:lnTo>
                                <a:lnTo>
                                  <a:pt x="0" y="1"/>
                                </a:lnTo>
                                <a:lnTo>
                                  <a:pt x="1" y="2"/>
                                </a:lnTo>
                                <a:lnTo>
                                  <a:pt x="2" y="1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464" name="Freeform 323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43" y="2405"/>
                            <a:ext cx="2" cy="3"/>
                          </a:xfrm>
                          <a:custGeom>
                            <a:avLst/>
                            <a:gdLst>
                              <a:gd name="T0" fmla="*/ 1 w 2"/>
                              <a:gd name="T1" fmla="*/ 0 h 3"/>
                              <a:gd name="T2" fmla="*/ 0 w 2"/>
                              <a:gd name="T3" fmla="*/ 0 h 3"/>
                              <a:gd name="T4" fmla="*/ 0 w 2"/>
                              <a:gd name="T5" fmla="*/ 2 h 3"/>
                              <a:gd name="T6" fmla="*/ 1 w 2"/>
                              <a:gd name="T7" fmla="*/ 2 h 3"/>
                              <a:gd name="T8" fmla="*/ 1 w 2"/>
                              <a:gd name="T9" fmla="*/ 0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2"/>
                              <a:gd name="T16" fmla="*/ 0 h 3"/>
                              <a:gd name="T17" fmla="*/ 2 w 2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2" h="3">
                                <a:moveTo>
                                  <a:pt x="1" y="0"/>
                                </a:moveTo>
                                <a:lnTo>
                                  <a:pt x="0" y="0"/>
                                </a:lnTo>
                                <a:lnTo>
                                  <a:pt x="0" y="2"/>
                                </a:lnTo>
                                <a:lnTo>
                                  <a:pt x="1" y="2"/>
                                </a:lnTo>
                                <a:lnTo>
                                  <a:pt x="1" y="0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</p:grpSp>
                    <p:grpSp>
                      <p:nvGrpSpPr>
                        <p:cNvPr id="51861" name="Group 324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543" y="2414"/>
                          <a:ext cx="16" cy="10"/>
                          <a:chOff x="5543" y="2414"/>
                          <a:chExt cx="16" cy="10"/>
                        </a:xfrm>
                      </p:grpSpPr>
                      <p:sp>
                        <p:nvSpPr>
                          <p:cNvPr id="51457" name="Freeform 32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56" y="2414"/>
                            <a:ext cx="3" cy="4"/>
                          </a:xfrm>
                          <a:custGeom>
                            <a:avLst/>
                            <a:gdLst>
                              <a:gd name="T0" fmla="*/ 1 w 3"/>
                              <a:gd name="T1" fmla="*/ 0 h 4"/>
                              <a:gd name="T2" fmla="*/ 2 w 3"/>
                              <a:gd name="T3" fmla="*/ 1 h 4"/>
                              <a:gd name="T4" fmla="*/ 1 w 3"/>
                              <a:gd name="T5" fmla="*/ 3 h 4"/>
                              <a:gd name="T6" fmla="*/ 0 w 3"/>
                              <a:gd name="T7" fmla="*/ 2 h 4"/>
                              <a:gd name="T8" fmla="*/ 1 w 3"/>
                              <a:gd name="T9" fmla="*/ 0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1" y="0"/>
                                </a:moveTo>
                                <a:lnTo>
                                  <a:pt x="2" y="1"/>
                                </a:lnTo>
                                <a:lnTo>
                                  <a:pt x="1" y="3"/>
                                </a:lnTo>
                                <a:lnTo>
                                  <a:pt x="0" y="2"/>
                                </a:lnTo>
                                <a:lnTo>
                                  <a:pt x="1" y="0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458" name="Freeform 32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53" y="2421"/>
                            <a:ext cx="2" cy="3"/>
                          </a:xfrm>
                          <a:custGeom>
                            <a:avLst/>
                            <a:gdLst>
                              <a:gd name="T0" fmla="*/ 1 w 2"/>
                              <a:gd name="T1" fmla="*/ 0 h 3"/>
                              <a:gd name="T2" fmla="*/ 1 w 2"/>
                              <a:gd name="T3" fmla="*/ 1 h 3"/>
                              <a:gd name="T4" fmla="*/ 0 w 2"/>
                              <a:gd name="T5" fmla="*/ 2 h 3"/>
                              <a:gd name="T6" fmla="*/ 0 w 2"/>
                              <a:gd name="T7" fmla="*/ 1 h 3"/>
                              <a:gd name="T8" fmla="*/ 1 w 2"/>
                              <a:gd name="T9" fmla="*/ 0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2"/>
                              <a:gd name="T16" fmla="*/ 0 h 3"/>
                              <a:gd name="T17" fmla="*/ 2 w 2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2" h="3">
                                <a:moveTo>
                                  <a:pt x="1" y="0"/>
                                </a:moveTo>
                                <a:lnTo>
                                  <a:pt x="1" y="1"/>
                                </a:lnTo>
                                <a:lnTo>
                                  <a:pt x="0" y="2"/>
                                </a:lnTo>
                                <a:lnTo>
                                  <a:pt x="0" y="1"/>
                                </a:lnTo>
                                <a:lnTo>
                                  <a:pt x="1" y="0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459" name="Freeform 327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47" y="2421"/>
                            <a:ext cx="3" cy="3"/>
                          </a:xfrm>
                          <a:custGeom>
                            <a:avLst/>
                            <a:gdLst>
                              <a:gd name="T0" fmla="*/ 2 w 3"/>
                              <a:gd name="T1" fmla="*/ 1 h 3"/>
                              <a:gd name="T2" fmla="*/ 1 w 3"/>
                              <a:gd name="T3" fmla="*/ 2 h 3"/>
                              <a:gd name="T4" fmla="*/ 0 w 3"/>
                              <a:gd name="T5" fmla="*/ 1 h 3"/>
                              <a:gd name="T6" fmla="*/ 1 w 3"/>
                              <a:gd name="T7" fmla="*/ 0 h 3"/>
                              <a:gd name="T8" fmla="*/ 2 w 3"/>
                              <a:gd name="T9" fmla="*/ 1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3"/>
                              <a:gd name="T17" fmla="*/ 3 w 3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3">
                                <a:moveTo>
                                  <a:pt x="2" y="1"/>
                                </a:moveTo>
                                <a:lnTo>
                                  <a:pt x="1" y="2"/>
                                </a:lnTo>
                                <a:lnTo>
                                  <a:pt x="0" y="1"/>
                                </a:lnTo>
                                <a:lnTo>
                                  <a:pt x="1" y="0"/>
                                </a:lnTo>
                                <a:lnTo>
                                  <a:pt x="2" y="1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460" name="Freeform 32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43" y="2414"/>
                            <a:ext cx="3" cy="3"/>
                          </a:xfrm>
                          <a:custGeom>
                            <a:avLst/>
                            <a:gdLst>
                              <a:gd name="T0" fmla="*/ 2 w 3"/>
                              <a:gd name="T1" fmla="*/ 2 h 3"/>
                              <a:gd name="T2" fmla="*/ 1 w 3"/>
                              <a:gd name="T3" fmla="*/ 2 h 3"/>
                              <a:gd name="T4" fmla="*/ 0 w 3"/>
                              <a:gd name="T5" fmla="*/ 0 h 3"/>
                              <a:gd name="T6" fmla="*/ 1 w 3"/>
                              <a:gd name="T7" fmla="*/ 0 h 3"/>
                              <a:gd name="T8" fmla="*/ 2 w 3"/>
                              <a:gd name="T9" fmla="*/ 2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3"/>
                              <a:gd name="T17" fmla="*/ 3 w 3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3">
                                <a:moveTo>
                                  <a:pt x="2" y="2"/>
                                </a:moveTo>
                                <a:lnTo>
                                  <a:pt x="1" y="2"/>
                                </a:lnTo>
                                <a:lnTo>
                                  <a:pt x="0" y="0"/>
                                </a:lnTo>
                                <a:lnTo>
                                  <a:pt x="1" y="0"/>
                                </a:lnTo>
                                <a:lnTo>
                                  <a:pt x="2" y="2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</p:grpSp>
                  </p:grpSp>
                </p:grpSp>
              </p:grpSp>
            </p:grpSp>
          </p:grpSp>
          <p:grpSp>
            <p:nvGrpSpPr>
              <p:cNvPr id="51868" name="Group 329"/>
              <p:cNvGrpSpPr>
                <a:grpSpLocks/>
              </p:cNvGrpSpPr>
              <p:nvPr/>
            </p:nvGrpSpPr>
            <p:grpSpPr bwMode="auto">
              <a:xfrm>
                <a:off x="5518" y="2316"/>
                <a:ext cx="223" cy="104"/>
                <a:chOff x="5518" y="2316"/>
                <a:chExt cx="223" cy="104"/>
              </a:xfrm>
            </p:grpSpPr>
            <p:sp>
              <p:nvSpPr>
                <p:cNvPr id="51395" name="Freeform 330"/>
                <p:cNvSpPr>
                  <a:spLocks/>
                </p:cNvSpPr>
                <p:nvPr/>
              </p:nvSpPr>
              <p:spPr bwMode="auto">
                <a:xfrm>
                  <a:off x="5518" y="2316"/>
                  <a:ext cx="223" cy="104"/>
                </a:xfrm>
                <a:custGeom>
                  <a:avLst/>
                  <a:gdLst>
                    <a:gd name="T0" fmla="*/ 197 w 223"/>
                    <a:gd name="T1" fmla="*/ 43 h 104"/>
                    <a:gd name="T2" fmla="*/ 179 w 223"/>
                    <a:gd name="T3" fmla="*/ 38 h 104"/>
                    <a:gd name="T4" fmla="*/ 171 w 223"/>
                    <a:gd name="T5" fmla="*/ 34 h 104"/>
                    <a:gd name="T6" fmla="*/ 141 w 223"/>
                    <a:gd name="T7" fmla="*/ 36 h 104"/>
                    <a:gd name="T8" fmla="*/ 129 w 223"/>
                    <a:gd name="T9" fmla="*/ 42 h 104"/>
                    <a:gd name="T10" fmla="*/ 94 w 223"/>
                    <a:gd name="T11" fmla="*/ 42 h 104"/>
                    <a:gd name="T12" fmla="*/ 96 w 223"/>
                    <a:gd name="T13" fmla="*/ 15 h 104"/>
                    <a:gd name="T14" fmla="*/ 98 w 223"/>
                    <a:gd name="T15" fmla="*/ 9 h 104"/>
                    <a:gd name="T16" fmla="*/ 113 w 223"/>
                    <a:gd name="T17" fmla="*/ 9 h 104"/>
                    <a:gd name="T18" fmla="*/ 118 w 223"/>
                    <a:gd name="T19" fmla="*/ 12 h 104"/>
                    <a:gd name="T20" fmla="*/ 125 w 223"/>
                    <a:gd name="T21" fmla="*/ 23 h 104"/>
                    <a:gd name="T22" fmla="*/ 135 w 223"/>
                    <a:gd name="T23" fmla="*/ 36 h 104"/>
                    <a:gd name="T24" fmla="*/ 131 w 223"/>
                    <a:gd name="T25" fmla="*/ 25 h 104"/>
                    <a:gd name="T26" fmla="*/ 121 w 223"/>
                    <a:gd name="T27" fmla="*/ 8 h 104"/>
                    <a:gd name="T28" fmla="*/ 123 w 223"/>
                    <a:gd name="T29" fmla="*/ 6 h 104"/>
                    <a:gd name="T30" fmla="*/ 132 w 223"/>
                    <a:gd name="T31" fmla="*/ 6 h 104"/>
                    <a:gd name="T32" fmla="*/ 149 w 223"/>
                    <a:gd name="T33" fmla="*/ 6 h 104"/>
                    <a:gd name="T34" fmla="*/ 148 w 223"/>
                    <a:gd name="T35" fmla="*/ 5 h 104"/>
                    <a:gd name="T36" fmla="*/ 115 w 223"/>
                    <a:gd name="T37" fmla="*/ 1 h 104"/>
                    <a:gd name="T38" fmla="*/ 26 w 223"/>
                    <a:gd name="T39" fmla="*/ 2 h 104"/>
                    <a:gd name="T40" fmla="*/ 17 w 223"/>
                    <a:gd name="T41" fmla="*/ 5 h 104"/>
                    <a:gd name="T42" fmla="*/ 3 w 223"/>
                    <a:gd name="T43" fmla="*/ 41 h 104"/>
                    <a:gd name="T44" fmla="*/ 2 w 223"/>
                    <a:gd name="T45" fmla="*/ 50 h 104"/>
                    <a:gd name="T46" fmla="*/ 0 w 223"/>
                    <a:gd name="T47" fmla="*/ 83 h 104"/>
                    <a:gd name="T48" fmla="*/ 5 w 223"/>
                    <a:gd name="T49" fmla="*/ 92 h 104"/>
                    <a:gd name="T50" fmla="*/ 20 w 223"/>
                    <a:gd name="T51" fmla="*/ 87 h 104"/>
                    <a:gd name="T52" fmla="*/ 22 w 223"/>
                    <a:gd name="T53" fmla="*/ 72 h 104"/>
                    <a:gd name="T54" fmla="*/ 28 w 223"/>
                    <a:gd name="T55" fmla="*/ 65 h 104"/>
                    <a:gd name="T56" fmla="*/ 37 w 223"/>
                    <a:gd name="T57" fmla="*/ 66 h 104"/>
                    <a:gd name="T58" fmla="*/ 43 w 223"/>
                    <a:gd name="T59" fmla="*/ 75 h 104"/>
                    <a:gd name="T60" fmla="*/ 47 w 223"/>
                    <a:gd name="T61" fmla="*/ 88 h 104"/>
                    <a:gd name="T62" fmla="*/ 137 w 223"/>
                    <a:gd name="T63" fmla="*/ 99 h 104"/>
                    <a:gd name="T64" fmla="*/ 139 w 223"/>
                    <a:gd name="T65" fmla="*/ 82 h 104"/>
                    <a:gd name="T66" fmla="*/ 141 w 223"/>
                    <a:gd name="T67" fmla="*/ 76 h 104"/>
                    <a:gd name="T68" fmla="*/ 146 w 223"/>
                    <a:gd name="T69" fmla="*/ 69 h 104"/>
                    <a:gd name="T70" fmla="*/ 151 w 223"/>
                    <a:gd name="T71" fmla="*/ 68 h 104"/>
                    <a:gd name="T72" fmla="*/ 156 w 223"/>
                    <a:gd name="T73" fmla="*/ 68 h 104"/>
                    <a:gd name="T74" fmla="*/ 160 w 223"/>
                    <a:gd name="T75" fmla="*/ 70 h 104"/>
                    <a:gd name="T76" fmla="*/ 165 w 223"/>
                    <a:gd name="T77" fmla="*/ 77 h 104"/>
                    <a:gd name="T78" fmla="*/ 168 w 223"/>
                    <a:gd name="T79" fmla="*/ 87 h 104"/>
                    <a:gd name="T80" fmla="*/ 172 w 223"/>
                    <a:gd name="T81" fmla="*/ 100 h 104"/>
                    <a:gd name="T82" fmla="*/ 183 w 223"/>
                    <a:gd name="T83" fmla="*/ 103 h 104"/>
                    <a:gd name="T84" fmla="*/ 205 w 223"/>
                    <a:gd name="T85" fmla="*/ 100 h 104"/>
                    <a:gd name="T86" fmla="*/ 214 w 223"/>
                    <a:gd name="T87" fmla="*/ 98 h 104"/>
                    <a:gd name="T88" fmla="*/ 218 w 223"/>
                    <a:gd name="T89" fmla="*/ 91 h 104"/>
                    <a:gd name="T90" fmla="*/ 220 w 223"/>
                    <a:gd name="T91" fmla="*/ 88 h 104"/>
                    <a:gd name="T92" fmla="*/ 222 w 223"/>
                    <a:gd name="T93" fmla="*/ 85 h 104"/>
                    <a:gd name="T94" fmla="*/ 221 w 223"/>
                    <a:gd name="T95" fmla="*/ 80 h 104"/>
                    <a:gd name="T96" fmla="*/ 216 w 223"/>
                    <a:gd name="T97" fmla="*/ 55 h 104"/>
                    <a:gd name="T98" fmla="*/ 212 w 223"/>
                    <a:gd name="T99" fmla="*/ 50 h 104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223"/>
                    <a:gd name="T151" fmla="*/ 0 h 104"/>
                    <a:gd name="T152" fmla="*/ 223 w 223"/>
                    <a:gd name="T153" fmla="*/ 104 h 104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223" h="104">
                      <a:moveTo>
                        <a:pt x="212" y="50"/>
                      </a:moveTo>
                      <a:lnTo>
                        <a:pt x="206" y="47"/>
                      </a:lnTo>
                      <a:lnTo>
                        <a:pt x="197" y="43"/>
                      </a:lnTo>
                      <a:lnTo>
                        <a:pt x="188" y="40"/>
                      </a:lnTo>
                      <a:lnTo>
                        <a:pt x="182" y="38"/>
                      </a:lnTo>
                      <a:lnTo>
                        <a:pt x="179" y="38"/>
                      </a:lnTo>
                      <a:lnTo>
                        <a:pt x="177" y="36"/>
                      </a:lnTo>
                      <a:lnTo>
                        <a:pt x="174" y="34"/>
                      </a:lnTo>
                      <a:lnTo>
                        <a:pt x="171" y="34"/>
                      </a:lnTo>
                      <a:lnTo>
                        <a:pt x="159" y="34"/>
                      </a:lnTo>
                      <a:lnTo>
                        <a:pt x="150" y="35"/>
                      </a:lnTo>
                      <a:lnTo>
                        <a:pt x="141" y="36"/>
                      </a:lnTo>
                      <a:lnTo>
                        <a:pt x="135" y="36"/>
                      </a:lnTo>
                      <a:lnTo>
                        <a:pt x="132" y="37"/>
                      </a:lnTo>
                      <a:lnTo>
                        <a:pt x="129" y="42"/>
                      </a:lnTo>
                      <a:lnTo>
                        <a:pt x="108" y="42"/>
                      </a:lnTo>
                      <a:lnTo>
                        <a:pt x="100" y="42"/>
                      </a:lnTo>
                      <a:lnTo>
                        <a:pt x="94" y="42"/>
                      </a:lnTo>
                      <a:lnTo>
                        <a:pt x="95" y="34"/>
                      </a:lnTo>
                      <a:lnTo>
                        <a:pt x="95" y="24"/>
                      </a:lnTo>
                      <a:lnTo>
                        <a:pt x="96" y="15"/>
                      </a:lnTo>
                      <a:lnTo>
                        <a:pt x="97" y="11"/>
                      </a:lnTo>
                      <a:lnTo>
                        <a:pt x="97" y="10"/>
                      </a:lnTo>
                      <a:lnTo>
                        <a:pt x="98" y="9"/>
                      </a:lnTo>
                      <a:lnTo>
                        <a:pt x="99" y="9"/>
                      </a:lnTo>
                      <a:lnTo>
                        <a:pt x="102" y="9"/>
                      </a:lnTo>
                      <a:lnTo>
                        <a:pt x="113" y="9"/>
                      </a:lnTo>
                      <a:lnTo>
                        <a:pt x="115" y="9"/>
                      </a:lnTo>
                      <a:lnTo>
                        <a:pt x="117" y="10"/>
                      </a:lnTo>
                      <a:lnTo>
                        <a:pt x="118" y="12"/>
                      </a:lnTo>
                      <a:lnTo>
                        <a:pt x="119" y="14"/>
                      </a:lnTo>
                      <a:lnTo>
                        <a:pt x="121" y="16"/>
                      </a:lnTo>
                      <a:lnTo>
                        <a:pt x="125" y="23"/>
                      </a:lnTo>
                      <a:lnTo>
                        <a:pt x="129" y="31"/>
                      </a:lnTo>
                      <a:lnTo>
                        <a:pt x="133" y="37"/>
                      </a:lnTo>
                      <a:lnTo>
                        <a:pt x="135" y="36"/>
                      </a:lnTo>
                      <a:lnTo>
                        <a:pt x="138" y="36"/>
                      </a:lnTo>
                      <a:lnTo>
                        <a:pt x="137" y="34"/>
                      </a:lnTo>
                      <a:lnTo>
                        <a:pt x="131" y="25"/>
                      </a:lnTo>
                      <a:lnTo>
                        <a:pt x="121" y="10"/>
                      </a:lnTo>
                      <a:lnTo>
                        <a:pt x="121" y="9"/>
                      </a:lnTo>
                      <a:lnTo>
                        <a:pt x="121" y="8"/>
                      </a:lnTo>
                      <a:lnTo>
                        <a:pt x="121" y="7"/>
                      </a:lnTo>
                      <a:lnTo>
                        <a:pt x="122" y="7"/>
                      </a:lnTo>
                      <a:lnTo>
                        <a:pt x="123" y="6"/>
                      </a:lnTo>
                      <a:lnTo>
                        <a:pt x="125" y="6"/>
                      </a:lnTo>
                      <a:lnTo>
                        <a:pt x="127" y="6"/>
                      </a:lnTo>
                      <a:lnTo>
                        <a:pt x="132" y="6"/>
                      </a:lnTo>
                      <a:lnTo>
                        <a:pt x="138" y="6"/>
                      </a:lnTo>
                      <a:lnTo>
                        <a:pt x="145" y="6"/>
                      </a:lnTo>
                      <a:lnTo>
                        <a:pt x="149" y="6"/>
                      </a:lnTo>
                      <a:lnTo>
                        <a:pt x="152" y="7"/>
                      </a:lnTo>
                      <a:lnTo>
                        <a:pt x="150" y="6"/>
                      </a:lnTo>
                      <a:lnTo>
                        <a:pt x="148" y="5"/>
                      </a:lnTo>
                      <a:lnTo>
                        <a:pt x="147" y="4"/>
                      </a:lnTo>
                      <a:lnTo>
                        <a:pt x="142" y="3"/>
                      </a:lnTo>
                      <a:lnTo>
                        <a:pt x="115" y="1"/>
                      </a:lnTo>
                      <a:lnTo>
                        <a:pt x="86" y="0"/>
                      </a:lnTo>
                      <a:lnTo>
                        <a:pt x="42" y="2"/>
                      </a:lnTo>
                      <a:lnTo>
                        <a:pt x="26" y="2"/>
                      </a:lnTo>
                      <a:lnTo>
                        <a:pt x="23" y="3"/>
                      </a:lnTo>
                      <a:lnTo>
                        <a:pt x="20" y="4"/>
                      </a:lnTo>
                      <a:lnTo>
                        <a:pt x="17" y="5"/>
                      </a:lnTo>
                      <a:lnTo>
                        <a:pt x="15" y="7"/>
                      </a:lnTo>
                      <a:lnTo>
                        <a:pt x="13" y="9"/>
                      </a:lnTo>
                      <a:lnTo>
                        <a:pt x="3" y="41"/>
                      </a:lnTo>
                      <a:lnTo>
                        <a:pt x="2" y="44"/>
                      </a:lnTo>
                      <a:lnTo>
                        <a:pt x="2" y="47"/>
                      </a:lnTo>
                      <a:lnTo>
                        <a:pt x="2" y="50"/>
                      </a:lnTo>
                      <a:lnTo>
                        <a:pt x="2" y="73"/>
                      </a:lnTo>
                      <a:lnTo>
                        <a:pt x="0" y="77"/>
                      </a:lnTo>
                      <a:lnTo>
                        <a:pt x="0" y="83"/>
                      </a:lnTo>
                      <a:lnTo>
                        <a:pt x="1" y="84"/>
                      </a:lnTo>
                      <a:lnTo>
                        <a:pt x="4" y="90"/>
                      </a:lnTo>
                      <a:lnTo>
                        <a:pt x="5" y="92"/>
                      </a:lnTo>
                      <a:lnTo>
                        <a:pt x="6" y="92"/>
                      </a:lnTo>
                      <a:lnTo>
                        <a:pt x="20" y="93"/>
                      </a:lnTo>
                      <a:lnTo>
                        <a:pt x="20" y="87"/>
                      </a:lnTo>
                      <a:lnTo>
                        <a:pt x="21" y="81"/>
                      </a:lnTo>
                      <a:lnTo>
                        <a:pt x="21" y="77"/>
                      </a:lnTo>
                      <a:lnTo>
                        <a:pt x="22" y="72"/>
                      </a:lnTo>
                      <a:lnTo>
                        <a:pt x="24" y="69"/>
                      </a:lnTo>
                      <a:lnTo>
                        <a:pt x="26" y="66"/>
                      </a:lnTo>
                      <a:lnTo>
                        <a:pt x="28" y="65"/>
                      </a:lnTo>
                      <a:lnTo>
                        <a:pt x="31" y="64"/>
                      </a:lnTo>
                      <a:lnTo>
                        <a:pt x="34" y="65"/>
                      </a:lnTo>
                      <a:lnTo>
                        <a:pt x="37" y="66"/>
                      </a:lnTo>
                      <a:lnTo>
                        <a:pt x="40" y="68"/>
                      </a:lnTo>
                      <a:lnTo>
                        <a:pt x="41" y="71"/>
                      </a:lnTo>
                      <a:lnTo>
                        <a:pt x="43" y="75"/>
                      </a:lnTo>
                      <a:lnTo>
                        <a:pt x="45" y="80"/>
                      </a:lnTo>
                      <a:lnTo>
                        <a:pt x="46" y="83"/>
                      </a:lnTo>
                      <a:lnTo>
                        <a:pt x="47" y="88"/>
                      </a:lnTo>
                      <a:lnTo>
                        <a:pt x="48" y="93"/>
                      </a:lnTo>
                      <a:lnTo>
                        <a:pt x="84" y="96"/>
                      </a:lnTo>
                      <a:lnTo>
                        <a:pt x="137" y="99"/>
                      </a:lnTo>
                      <a:lnTo>
                        <a:pt x="137" y="89"/>
                      </a:lnTo>
                      <a:lnTo>
                        <a:pt x="138" y="84"/>
                      </a:lnTo>
                      <a:lnTo>
                        <a:pt x="139" y="82"/>
                      </a:lnTo>
                      <a:lnTo>
                        <a:pt x="139" y="79"/>
                      </a:lnTo>
                      <a:lnTo>
                        <a:pt x="140" y="78"/>
                      </a:lnTo>
                      <a:lnTo>
                        <a:pt x="141" y="76"/>
                      </a:lnTo>
                      <a:lnTo>
                        <a:pt x="143" y="72"/>
                      </a:lnTo>
                      <a:lnTo>
                        <a:pt x="144" y="71"/>
                      </a:lnTo>
                      <a:lnTo>
                        <a:pt x="146" y="69"/>
                      </a:lnTo>
                      <a:lnTo>
                        <a:pt x="148" y="68"/>
                      </a:lnTo>
                      <a:lnTo>
                        <a:pt x="149" y="68"/>
                      </a:lnTo>
                      <a:lnTo>
                        <a:pt x="151" y="68"/>
                      </a:lnTo>
                      <a:lnTo>
                        <a:pt x="153" y="68"/>
                      </a:lnTo>
                      <a:lnTo>
                        <a:pt x="154" y="68"/>
                      </a:lnTo>
                      <a:lnTo>
                        <a:pt x="156" y="68"/>
                      </a:lnTo>
                      <a:lnTo>
                        <a:pt x="157" y="69"/>
                      </a:lnTo>
                      <a:lnTo>
                        <a:pt x="159" y="69"/>
                      </a:lnTo>
                      <a:lnTo>
                        <a:pt x="160" y="70"/>
                      </a:lnTo>
                      <a:lnTo>
                        <a:pt x="162" y="72"/>
                      </a:lnTo>
                      <a:lnTo>
                        <a:pt x="164" y="74"/>
                      </a:lnTo>
                      <a:lnTo>
                        <a:pt x="165" y="77"/>
                      </a:lnTo>
                      <a:lnTo>
                        <a:pt x="166" y="79"/>
                      </a:lnTo>
                      <a:lnTo>
                        <a:pt x="167" y="83"/>
                      </a:lnTo>
                      <a:lnTo>
                        <a:pt x="168" y="87"/>
                      </a:lnTo>
                      <a:lnTo>
                        <a:pt x="169" y="92"/>
                      </a:lnTo>
                      <a:lnTo>
                        <a:pt x="171" y="96"/>
                      </a:lnTo>
                      <a:lnTo>
                        <a:pt x="172" y="100"/>
                      </a:lnTo>
                      <a:lnTo>
                        <a:pt x="174" y="102"/>
                      </a:lnTo>
                      <a:lnTo>
                        <a:pt x="175" y="103"/>
                      </a:lnTo>
                      <a:lnTo>
                        <a:pt x="183" y="103"/>
                      </a:lnTo>
                      <a:lnTo>
                        <a:pt x="193" y="102"/>
                      </a:lnTo>
                      <a:lnTo>
                        <a:pt x="199" y="101"/>
                      </a:lnTo>
                      <a:lnTo>
                        <a:pt x="205" y="100"/>
                      </a:lnTo>
                      <a:lnTo>
                        <a:pt x="208" y="99"/>
                      </a:lnTo>
                      <a:lnTo>
                        <a:pt x="212" y="99"/>
                      </a:lnTo>
                      <a:lnTo>
                        <a:pt x="214" y="98"/>
                      </a:lnTo>
                      <a:lnTo>
                        <a:pt x="214" y="92"/>
                      </a:lnTo>
                      <a:lnTo>
                        <a:pt x="217" y="91"/>
                      </a:lnTo>
                      <a:lnTo>
                        <a:pt x="218" y="91"/>
                      </a:lnTo>
                      <a:lnTo>
                        <a:pt x="219" y="91"/>
                      </a:lnTo>
                      <a:lnTo>
                        <a:pt x="220" y="90"/>
                      </a:lnTo>
                      <a:lnTo>
                        <a:pt x="220" y="88"/>
                      </a:lnTo>
                      <a:lnTo>
                        <a:pt x="221" y="87"/>
                      </a:lnTo>
                      <a:lnTo>
                        <a:pt x="221" y="85"/>
                      </a:lnTo>
                      <a:lnTo>
                        <a:pt x="222" y="85"/>
                      </a:lnTo>
                      <a:lnTo>
                        <a:pt x="222" y="81"/>
                      </a:lnTo>
                      <a:lnTo>
                        <a:pt x="221" y="81"/>
                      </a:lnTo>
                      <a:lnTo>
                        <a:pt x="221" y="80"/>
                      </a:lnTo>
                      <a:lnTo>
                        <a:pt x="218" y="76"/>
                      </a:lnTo>
                      <a:lnTo>
                        <a:pt x="216" y="57"/>
                      </a:lnTo>
                      <a:lnTo>
                        <a:pt x="216" y="55"/>
                      </a:lnTo>
                      <a:lnTo>
                        <a:pt x="215" y="53"/>
                      </a:lnTo>
                      <a:lnTo>
                        <a:pt x="214" y="51"/>
                      </a:lnTo>
                      <a:lnTo>
                        <a:pt x="212" y="50"/>
                      </a:lnTo>
                    </a:path>
                  </a:pathLst>
                </a:custGeom>
                <a:solidFill>
                  <a:srgbClr val="DF1F3F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396" name="Freeform 331"/>
                <p:cNvSpPr>
                  <a:spLocks/>
                </p:cNvSpPr>
                <p:nvPr/>
              </p:nvSpPr>
              <p:spPr bwMode="auto">
                <a:xfrm>
                  <a:off x="5666" y="2322"/>
                  <a:ext cx="27" cy="29"/>
                </a:xfrm>
                <a:custGeom>
                  <a:avLst/>
                  <a:gdLst>
                    <a:gd name="T0" fmla="*/ 26 w 27"/>
                    <a:gd name="T1" fmla="*/ 28 h 29"/>
                    <a:gd name="T2" fmla="*/ 21 w 27"/>
                    <a:gd name="T3" fmla="*/ 22 h 29"/>
                    <a:gd name="T4" fmla="*/ 18 w 27"/>
                    <a:gd name="T5" fmla="*/ 18 h 29"/>
                    <a:gd name="T6" fmla="*/ 13 w 27"/>
                    <a:gd name="T7" fmla="*/ 13 h 29"/>
                    <a:gd name="T8" fmla="*/ 7 w 27"/>
                    <a:gd name="T9" fmla="*/ 6 h 29"/>
                    <a:gd name="T10" fmla="*/ 3 w 27"/>
                    <a:gd name="T11" fmla="*/ 1 h 29"/>
                    <a:gd name="T12" fmla="*/ 2 w 27"/>
                    <a:gd name="T13" fmla="*/ 0 h 29"/>
                    <a:gd name="T14" fmla="*/ 0 w 27"/>
                    <a:gd name="T15" fmla="*/ 0 h 29"/>
                    <a:gd name="T16" fmla="*/ 3 w 27"/>
                    <a:gd name="T17" fmla="*/ 4 h 29"/>
                    <a:gd name="T18" fmla="*/ 6 w 27"/>
                    <a:gd name="T19" fmla="*/ 7 h 29"/>
                    <a:gd name="T20" fmla="*/ 9 w 27"/>
                    <a:gd name="T21" fmla="*/ 10 h 29"/>
                    <a:gd name="T22" fmla="*/ 12 w 27"/>
                    <a:gd name="T23" fmla="*/ 13 h 29"/>
                    <a:gd name="T24" fmla="*/ 17 w 27"/>
                    <a:gd name="T25" fmla="*/ 19 h 29"/>
                    <a:gd name="T26" fmla="*/ 20 w 27"/>
                    <a:gd name="T27" fmla="*/ 24 h 29"/>
                    <a:gd name="T28" fmla="*/ 22 w 27"/>
                    <a:gd name="T29" fmla="*/ 27 h 29"/>
                    <a:gd name="T30" fmla="*/ 23 w 27"/>
                    <a:gd name="T31" fmla="*/ 28 h 29"/>
                    <a:gd name="T32" fmla="*/ 26 w 27"/>
                    <a:gd name="T33" fmla="*/ 28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7"/>
                    <a:gd name="T52" fmla="*/ 0 h 29"/>
                    <a:gd name="T53" fmla="*/ 27 w 27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7" h="29">
                      <a:moveTo>
                        <a:pt x="26" y="28"/>
                      </a:moveTo>
                      <a:lnTo>
                        <a:pt x="21" y="22"/>
                      </a:lnTo>
                      <a:lnTo>
                        <a:pt x="18" y="18"/>
                      </a:lnTo>
                      <a:lnTo>
                        <a:pt x="13" y="13"/>
                      </a:lnTo>
                      <a:lnTo>
                        <a:pt x="7" y="6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3" y="4"/>
                      </a:lnTo>
                      <a:lnTo>
                        <a:pt x="6" y="7"/>
                      </a:lnTo>
                      <a:lnTo>
                        <a:pt x="9" y="10"/>
                      </a:lnTo>
                      <a:lnTo>
                        <a:pt x="12" y="13"/>
                      </a:lnTo>
                      <a:lnTo>
                        <a:pt x="17" y="19"/>
                      </a:lnTo>
                      <a:lnTo>
                        <a:pt x="20" y="24"/>
                      </a:lnTo>
                      <a:lnTo>
                        <a:pt x="22" y="27"/>
                      </a:lnTo>
                      <a:lnTo>
                        <a:pt x="23" y="28"/>
                      </a:lnTo>
                      <a:lnTo>
                        <a:pt x="26" y="28"/>
                      </a:lnTo>
                    </a:path>
                  </a:pathLst>
                </a:custGeom>
                <a:solidFill>
                  <a:srgbClr val="8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397" name="Freeform 332"/>
                <p:cNvSpPr>
                  <a:spLocks/>
                </p:cNvSpPr>
                <p:nvPr/>
              </p:nvSpPr>
              <p:spPr bwMode="auto">
                <a:xfrm>
                  <a:off x="5650" y="2351"/>
                  <a:ext cx="7" cy="4"/>
                </a:xfrm>
                <a:custGeom>
                  <a:avLst/>
                  <a:gdLst>
                    <a:gd name="T0" fmla="*/ 4 w 7"/>
                    <a:gd name="T1" fmla="*/ 0 h 4"/>
                    <a:gd name="T2" fmla="*/ 6 w 7"/>
                    <a:gd name="T3" fmla="*/ 2 h 4"/>
                    <a:gd name="T4" fmla="*/ 3 w 7"/>
                    <a:gd name="T5" fmla="*/ 2 h 4"/>
                    <a:gd name="T6" fmla="*/ 1 w 7"/>
                    <a:gd name="T7" fmla="*/ 3 h 4"/>
                    <a:gd name="T8" fmla="*/ 0 w 7"/>
                    <a:gd name="T9" fmla="*/ 1 h 4"/>
                    <a:gd name="T10" fmla="*/ 2 w 7"/>
                    <a:gd name="T11" fmla="*/ 0 h 4"/>
                    <a:gd name="T12" fmla="*/ 4 w 7"/>
                    <a:gd name="T13" fmla="*/ 0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"/>
                    <a:gd name="T22" fmla="*/ 0 h 4"/>
                    <a:gd name="T23" fmla="*/ 7 w 7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" h="4">
                      <a:moveTo>
                        <a:pt x="4" y="0"/>
                      </a:moveTo>
                      <a:lnTo>
                        <a:pt x="6" y="2"/>
                      </a:lnTo>
                      <a:lnTo>
                        <a:pt x="3" y="2"/>
                      </a:lnTo>
                      <a:lnTo>
                        <a:pt x="1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4" y="0"/>
                      </a:lnTo>
                    </a:path>
                  </a:pathLst>
                </a:custGeom>
                <a:solidFill>
                  <a:srgbClr val="DF1F3F"/>
                </a:solidFill>
                <a:ln w="9525" cap="rnd">
                  <a:noFill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398" name="Rectangle 333"/>
                <p:cNvSpPr>
                  <a:spLocks noChangeArrowheads="1"/>
                </p:cNvSpPr>
                <p:nvPr/>
              </p:nvSpPr>
              <p:spPr bwMode="auto">
                <a:xfrm flipH="1">
                  <a:off x="5612" y="237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110464" tIns="55233" rIns="110464" bIns="55233" anchor="ctr"/>
                <a:lstStyle/>
                <a:p>
                  <a:endParaRPr lang="en-US">
                    <a:solidFill>
                      <a:srgbClr val="000000"/>
                    </a:solidFill>
                    <a:latin typeface="Arial" pitchFamily="34" charset="0"/>
                  </a:endParaRPr>
                </a:p>
              </p:txBody>
            </p:sp>
            <p:sp>
              <p:nvSpPr>
                <p:cNvPr id="51399" name="Freeform 334"/>
                <p:cNvSpPr>
                  <a:spLocks/>
                </p:cNvSpPr>
                <p:nvPr/>
              </p:nvSpPr>
              <p:spPr bwMode="auto">
                <a:xfrm>
                  <a:off x="5695" y="2397"/>
                  <a:ext cx="46" cy="10"/>
                </a:xfrm>
                <a:custGeom>
                  <a:avLst/>
                  <a:gdLst>
                    <a:gd name="T0" fmla="*/ 45 w 46"/>
                    <a:gd name="T1" fmla="*/ 0 h 10"/>
                    <a:gd name="T2" fmla="*/ 43 w 46"/>
                    <a:gd name="T3" fmla="*/ 0 h 10"/>
                    <a:gd name="T4" fmla="*/ 41 w 46"/>
                    <a:gd name="T5" fmla="*/ 1 h 10"/>
                    <a:gd name="T6" fmla="*/ 37 w 46"/>
                    <a:gd name="T7" fmla="*/ 1 h 10"/>
                    <a:gd name="T8" fmla="*/ 32 w 46"/>
                    <a:gd name="T9" fmla="*/ 2 h 10"/>
                    <a:gd name="T10" fmla="*/ 27 w 46"/>
                    <a:gd name="T11" fmla="*/ 3 h 10"/>
                    <a:gd name="T12" fmla="*/ 23 w 46"/>
                    <a:gd name="T13" fmla="*/ 3 h 10"/>
                    <a:gd name="T14" fmla="*/ 19 w 46"/>
                    <a:gd name="T15" fmla="*/ 3 h 10"/>
                    <a:gd name="T16" fmla="*/ 14 w 46"/>
                    <a:gd name="T17" fmla="*/ 3 h 10"/>
                    <a:gd name="T18" fmla="*/ 11 w 46"/>
                    <a:gd name="T19" fmla="*/ 4 h 10"/>
                    <a:gd name="T20" fmla="*/ 5 w 46"/>
                    <a:gd name="T21" fmla="*/ 4 h 10"/>
                    <a:gd name="T22" fmla="*/ 2 w 46"/>
                    <a:gd name="T23" fmla="*/ 4 h 10"/>
                    <a:gd name="T24" fmla="*/ 0 w 46"/>
                    <a:gd name="T25" fmla="*/ 4 h 10"/>
                    <a:gd name="T26" fmla="*/ 0 w 46"/>
                    <a:gd name="T27" fmla="*/ 9 h 10"/>
                    <a:gd name="T28" fmla="*/ 4 w 46"/>
                    <a:gd name="T29" fmla="*/ 9 h 10"/>
                    <a:gd name="T30" fmla="*/ 10 w 46"/>
                    <a:gd name="T31" fmla="*/ 8 h 10"/>
                    <a:gd name="T32" fmla="*/ 15 w 46"/>
                    <a:gd name="T33" fmla="*/ 8 h 10"/>
                    <a:gd name="T34" fmla="*/ 19 w 46"/>
                    <a:gd name="T35" fmla="*/ 8 h 10"/>
                    <a:gd name="T36" fmla="*/ 24 w 46"/>
                    <a:gd name="T37" fmla="*/ 8 h 10"/>
                    <a:gd name="T38" fmla="*/ 27 w 46"/>
                    <a:gd name="T39" fmla="*/ 7 h 10"/>
                    <a:gd name="T40" fmla="*/ 31 w 46"/>
                    <a:gd name="T41" fmla="*/ 7 h 10"/>
                    <a:gd name="T42" fmla="*/ 34 w 46"/>
                    <a:gd name="T43" fmla="*/ 6 h 10"/>
                    <a:gd name="T44" fmla="*/ 37 w 46"/>
                    <a:gd name="T45" fmla="*/ 6 h 10"/>
                    <a:gd name="T46" fmla="*/ 40 w 46"/>
                    <a:gd name="T47" fmla="*/ 5 h 10"/>
                    <a:gd name="T48" fmla="*/ 43 w 46"/>
                    <a:gd name="T49" fmla="*/ 5 h 10"/>
                    <a:gd name="T50" fmla="*/ 45 w 46"/>
                    <a:gd name="T51" fmla="*/ 4 h 10"/>
                    <a:gd name="T52" fmla="*/ 45 w 46"/>
                    <a:gd name="T53" fmla="*/ 0 h 1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46"/>
                    <a:gd name="T82" fmla="*/ 0 h 10"/>
                    <a:gd name="T83" fmla="*/ 46 w 46"/>
                    <a:gd name="T84" fmla="*/ 10 h 1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46" h="10">
                      <a:moveTo>
                        <a:pt x="45" y="0"/>
                      </a:moveTo>
                      <a:lnTo>
                        <a:pt x="43" y="0"/>
                      </a:lnTo>
                      <a:lnTo>
                        <a:pt x="41" y="1"/>
                      </a:lnTo>
                      <a:lnTo>
                        <a:pt x="37" y="1"/>
                      </a:lnTo>
                      <a:lnTo>
                        <a:pt x="32" y="2"/>
                      </a:lnTo>
                      <a:lnTo>
                        <a:pt x="27" y="3"/>
                      </a:lnTo>
                      <a:lnTo>
                        <a:pt x="23" y="3"/>
                      </a:lnTo>
                      <a:lnTo>
                        <a:pt x="19" y="3"/>
                      </a:lnTo>
                      <a:lnTo>
                        <a:pt x="14" y="3"/>
                      </a:lnTo>
                      <a:lnTo>
                        <a:pt x="11" y="4"/>
                      </a:lnTo>
                      <a:lnTo>
                        <a:pt x="5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9"/>
                      </a:lnTo>
                      <a:lnTo>
                        <a:pt x="4" y="9"/>
                      </a:lnTo>
                      <a:lnTo>
                        <a:pt x="10" y="8"/>
                      </a:lnTo>
                      <a:lnTo>
                        <a:pt x="15" y="8"/>
                      </a:lnTo>
                      <a:lnTo>
                        <a:pt x="19" y="8"/>
                      </a:lnTo>
                      <a:lnTo>
                        <a:pt x="24" y="8"/>
                      </a:lnTo>
                      <a:lnTo>
                        <a:pt x="27" y="7"/>
                      </a:lnTo>
                      <a:lnTo>
                        <a:pt x="31" y="7"/>
                      </a:lnTo>
                      <a:lnTo>
                        <a:pt x="34" y="6"/>
                      </a:lnTo>
                      <a:lnTo>
                        <a:pt x="37" y="6"/>
                      </a:lnTo>
                      <a:lnTo>
                        <a:pt x="40" y="5"/>
                      </a:lnTo>
                      <a:lnTo>
                        <a:pt x="43" y="5"/>
                      </a:lnTo>
                      <a:lnTo>
                        <a:pt x="45" y="4"/>
                      </a:lnTo>
                      <a:lnTo>
                        <a:pt x="45" y="0"/>
                      </a:lnTo>
                    </a:path>
                  </a:pathLst>
                </a:custGeom>
                <a:solidFill>
                  <a:srgbClr val="8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51869" name="Group 335"/>
                <p:cNvGrpSpPr>
                  <a:grpSpLocks/>
                </p:cNvGrpSpPr>
                <p:nvPr/>
              </p:nvGrpSpPr>
              <p:grpSpPr bwMode="auto">
                <a:xfrm>
                  <a:off x="5697" y="2375"/>
                  <a:ext cx="41" cy="23"/>
                  <a:chOff x="5697" y="2375"/>
                  <a:chExt cx="41" cy="23"/>
                </a:xfrm>
              </p:grpSpPr>
              <p:sp>
                <p:nvSpPr>
                  <p:cNvPr id="51435" name="Line 33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78"/>
                    <a:ext cx="14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436" name="Line 33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79"/>
                    <a:ext cx="1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437" name="Line 33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81"/>
                    <a:ext cx="1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438" name="Line 33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84"/>
                    <a:ext cx="1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439" name="Line 34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85"/>
                    <a:ext cx="1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440" name="Line 34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88"/>
                    <a:ext cx="1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441" name="Line 34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90"/>
                    <a:ext cx="16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442" name="Line 34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92"/>
                    <a:ext cx="16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443" name="Freeform 344"/>
                  <p:cNvSpPr>
                    <a:spLocks/>
                  </p:cNvSpPr>
                  <p:nvPr/>
                </p:nvSpPr>
                <p:spPr bwMode="auto">
                  <a:xfrm>
                    <a:off x="5703" y="2394"/>
                    <a:ext cx="35" cy="4"/>
                  </a:xfrm>
                  <a:custGeom>
                    <a:avLst/>
                    <a:gdLst>
                      <a:gd name="T0" fmla="*/ 34 w 35"/>
                      <a:gd name="T1" fmla="*/ 0 h 4"/>
                      <a:gd name="T2" fmla="*/ 31 w 35"/>
                      <a:gd name="T3" fmla="*/ 0 h 4"/>
                      <a:gd name="T4" fmla="*/ 27 w 35"/>
                      <a:gd name="T5" fmla="*/ 1 h 4"/>
                      <a:gd name="T6" fmla="*/ 23 w 35"/>
                      <a:gd name="T7" fmla="*/ 1 h 4"/>
                      <a:gd name="T8" fmla="*/ 17 w 35"/>
                      <a:gd name="T9" fmla="*/ 2 h 4"/>
                      <a:gd name="T10" fmla="*/ 13 w 35"/>
                      <a:gd name="T11" fmla="*/ 2 h 4"/>
                      <a:gd name="T12" fmla="*/ 9 w 35"/>
                      <a:gd name="T13" fmla="*/ 3 h 4"/>
                      <a:gd name="T14" fmla="*/ 6 w 35"/>
                      <a:gd name="T15" fmla="*/ 3 h 4"/>
                      <a:gd name="T16" fmla="*/ 3 w 35"/>
                      <a:gd name="T17" fmla="*/ 3 h 4"/>
                      <a:gd name="T18" fmla="*/ 0 w 35"/>
                      <a:gd name="T19" fmla="*/ 3 h 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5"/>
                      <a:gd name="T31" fmla="*/ 0 h 4"/>
                      <a:gd name="T32" fmla="*/ 35 w 35"/>
                      <a:gd name="T33" fmla="*/ 4 h 4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5" h="4">
                        <a:moveTo>
                          <a:pt x="34" y="0"/>
                        </a:moveTo>
                        <a:lnTo>
                          <a:pt x="31" y="0"/>
                        </a:lnTo>
                        <a:lnTo>
                          <a:pt x="27" y="1"/>
                        </a:lnTo>
                        <a:lnTo>
                          <a:pt x="23" y="1"/>
                        </a:lnTo>
                        <a:lnTo>
                          <a:pt x="17" y="2"/>
                        </a:lnTo>
                        <a:lnTo>
                          <a:pt x="13" y="2"/>
                        </a:lnTo>
                        <a:lnTo>
                          <a:pt x="9" y="3"/>
                        </a:lnTo>
                        <a:lnTo>
                          <a:pt x="6" y="3"/>
                        </a:lnTo>
                        <a:lnTo>
                          <a:pt x="3" y="3"/>
                        </a:lnTo>
                        <a:lnTo>
                          <a:pt x="0" y="3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444" name="Freeform 345"/>
                  <p:cNvSpPr>
                    <a:spLocks/>
                  </p:cNvSpPr>
                  <p:nvPr/>
                </p:nvSpPr>
                <p:spPr bwMode="auto">
                  <a:xfrm>
                    <a:off x="5697" y="2375"/>
                    <a:ext cx="38" cy="3"/>
                  </a:xfrm>
                  <a:custGeom>
                    <a:avLst/>
                    <a:gdLst>
                      <a:gd name="T0" fmla="*/ 37 w 38"/>
                      <a:gd name="T1" fmla="*/ 0 h 3"/>
                      <a:gd name="T2" fmla="*/ 33 w 38"/>
                      <a:gd name="T3" fmla="*/ 0 h 3"/>
                      <a:gd name="T4" fmla="*/ 26 w 38"/>
                      <a:gd name="T5" fmla="*/ 1 h 3"/>
                      <a:gd name="T6" fmla="*/ 20 w 38"/>
                      <a:gd name="T7" fmla="*/ 1 h 3"/>
                      <a:gd name="T8" fmla="*/ 13 w 38"/>
                      <a:gd name="T9" fmla="*/ 2 h 3"/>
                      <a:gd name="T10" fmla="*/ 4 w 38"/>
                      <a:gd name="T11" fmla="*/ 2 h 3"/>
                      <a:gd name="T12" fmla="*/ 0 w 38"/>
                      <a:gd name="T13" fmla="*/ 2 h 3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38"/>
                      <a:gd name="T22" fmla="*/ 0 h 3"/>
                      <a:gd name="T23" fmla="*/ 38 w 38"/>
                      <a:gd name="T24" fmla="*/ 3 h 3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38" h="3">
                        <a:moveTo>
                          <a:pt x="37" y="0"/>
                        </a:moveTo>
                        <a:lnTo>
                          <a:pt x="33" y="0"/>
                        </a:lnTo>
                        <a:lnTo>
                          <a:pt x="26" y="1"/>
                        </a:lnTo>
                        <a:lnTo>
                          <a:pt x="20" y="1"/>
                        </a:lnTo>
                        <a:lnTo>
                          <a:pt x="13" y="2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51401" name="Freeform 346"/>
                <p:cNvSpPr>
                  <a:spLocks/>
                </p:cNvSpPr>
                <p:nvPr/>
              </p:nvSpPr>
              <p:spPr bwMode="auto">
                <a:xfrm>
                  <a:off x="5705" y="2403"/>
                  <a:ext cx="35" cy="4"/>
                </a:xfrm>
                <a:custGeom>
                  <a:avLst/>
                  <a:gdLst>
                    <a:gd name="T0" fmla="*/ 34 w 35"/>
                    <a:gd name="T1" fmla="*/ 0 h 4"/>
                    <a:gd name="T2" fmla="*/ 30 w 35"/>
                    <a:gd name="T3" fmla="*/ 1 h 4"/>
                    <a:gd name="T4" fmla="*/ 27 w 35"/>
                    <a:gd name="T5" fmla="*/ 1 h 4"/>
                    <a:gd name="T6" fmla="*/ 22 w 35"/>
                    <a:gd name="T7" fmla="*/ 2 h 4"/>
                    <a:gd name="T8" fmla="*/ 19 w 35"/>
                    <a:gd name="T9" fmla="*/ 2 h 4"/>
                    <a:gd name="T10" fmla="*/ 15 w 35"/>
                    <a:gd name="T11" fmla="*/ 2 h 4"/>
                    <a:gd name="T12" fmla="*/ 11 w 35"/>
                    <a:gd name="T13" fmla="*/ 3 h 4"/>
                    <a:gd name="T14" fmla="*/ 7 w 35"/>
                    <a:gd name="T15" fmla="*/ 3 h 4"/>
                    <a:gd name="T16" fmla="*/ 0 w 35"/>
                    <a:gd name="T17" fmla="*/ 3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5"/>
                    <a:gd name="T28" fmla="*/ 0 h 4"/>
                    <a:gd name="T29" fmla="*/ 35 w 35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5" h="4">
                      <a:moveTo>
                        <a:pt x="34" y="0"/>
                      </a:moveTo>
                      <a:lnTo>
                        <a:pt x="30" y="1"/>
                      </a:lnTo>
                      <a:lnTo>
                        <a:pt x="27" y="1"/>
                      </a:lnTo>
                      <a:lnTo>
                        <a:pt x="22" y="2"/>
                      </a:lnTo>
                      <a:lnTo>
                        <a:pt x="19" y="2"/>
                      </a:lnTo>
                      <a:lnTo>
                        <a:pt x="15" y="2"/>
                      </a:lnTo>
                      <a:lnTo>
                        <a:pt x="11" y="3"/>
                      </a:lnTo>
                      <a:lnTo>
                        <a:pt x="7" y="3"/>
                      </a:lnTo>
                      <a:lnTo>
                        <a:pt x="0" y="3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402" name="Freeform 347"/>
                <p:cNvSpPr>
                  <a:spLocks/>
                </p:cNvSpPr>
                <p:nvPr/>
              </p:nvSpPr>
              <p:spPr bwMode="auto">
                <a:xfrm>
                  <a:off x="5705" y="2408"/>
                  <a:ext cx="28" cy="4"/>
                </a:xfrm>
                <a:custGeom>
                  <a:avLst/>
                  <a:gdLst>
                    <a:gd name="T0" fmla="*/ 27 w 28"/>
                    <a:gd name="T1" fmla="*/ 0 h 4"/>
                    <a:gd name="T2" fmla="*/ 19 w 28"/>
                    <a:gd name="T3" fmla="*/ 1 h 4"/>
                    <a:gd name="T4" fmla="*/ 14 w 28"/>
                    <a:gd name="T5" fmla="*/ 2 h 4"/>
                    <a:gd name="T6" fmla="*/ 9 w 28"/>
                    <a:gd name="T7" fmla="*/ 3 h 4"/>
                    <a:gd name="T8" fmla="*/ 5 w 28"/>
                    <a:gd name="T9" fmla="*/ 3 h 4"/>
                    <a:gd name="T10" fmla="*/ 2 w 28"/>
                    <a:gd name="T11" fmla="*/ 3 h 4"/>
                    <a:gd name="T12" fmla="*/ 0 w 28"/>
                    <a:gd name="T13" fmla="*/ 3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8"/>
                    <a:gd name="T22" fmla="*/ 0 h 4"/>
                    <a:gd name="T23" fmla="*/ 28 w 28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8" h="4">
                      <a:moveTo>
                        <a:pt x="27" y="0"/>
                      </a:moveTo>
                      <a:lnTo>
                        <a:pt x="19" y="1"/>
                      </a:lnTo>
                      <a:lnTo>
                        <a:pt x="14" y="2"/>
                      </a:lnTo>
                      <a:lnTo>
                        <a:pt x="9" y="3"/>
                      </a:lnTo>
                      <a:lnTo>
                        <a:pt x="5" y="3"/>
                      </a:lnTo>
                      <a:lnTo>
                        <a:pt x="2" y="3"/>
                      </a:lnTo>
                      <a:lnTo>
                        <a:pt x="0" y="3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403" name="Freeform 348"/>
                <p:cNvSpPr>
                  <a:spLocks/>
                </p:cNvSpPr>
                <p:nvPr/>
              </p:nvSpPr>
              <p:spPr bwMode="auto">
                <a:xfrm>
                  <a:off x="5688" y="2411"/>
                  <a:ext cx="9" cy="1"/>
                </a:xfrm>
                <a:custGeom>
                  <a:avLst/>
                  <a:gdLst>
                    <a:gd name="T0" fmla="*/ 8 w 9"/>
                    <a:gd name="T1" fmla="*/ 0 h 1"/>
                    <a:gd name="T2" fmla="*/ 0 w 9"/>
                    <a:gd name="T3" fmla="*/ 0 h 1"/>
                    <a:gd name="T4" fmla="*/ 0 60000 65536"/>
                    <a:gd name="T5" fmla="*/ 0 60000 65536"/>
                    <a:gd name="T6" fmla="*/ 0 w 9"/>
                    <a:gd name="T7" fmla="*/ 0 h 1"/>
                    <a:gd name="T8" fmla="*/ 9 w 9"/>
                    <a:gd name="T9" fmla="*/ 1 h 1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9" h="1">
                      <a:moveTo>
                        <a:pt x="8" y="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404" name="Line 349"/>
                <p:cNvSpPr>
                  <a:spLocks noChangeShapeType="1"/>
                </p:cNvSpPr>
                <p:nvPr/>
              </p:nvSpPr>
              <p:spPr bwMode="auto">
                <a:xfrm flipH="1">
                  <a:off x="5692" y="2401"/>
                  <a:ext cx="4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anchor="ctr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405" name="Freeform 350"/>
                <p:cNvSpPr>
                  <a:spLocks/>
                </p:cNvSpPr>
                <p:nvPr/>
              </p:nvSpPr>
              <p:spPr bwMode="auto">
                <a:xfrm>
                  <a:off x="5696" y="2374"/>
                  <a:ext cx="39" cy="27"/>
                </a:xfrm>
                <a:custGeom>
                  <a:avLst/>
                  <a:gdLst>
                    <a:gd name="T0" fmla="*/ 38 w 39"/>
                    <a:gd name="T1" fmla="*/ 0 h 27"/>
                    <a:gd name="T2" fmla="*/ 32 w 39"/>
                    <a:gd name="T3" fmla="*/ 0 h 27"/>
                    <a:gd name="T4" fmla="*/ 25 w 39"/>
                    <a:gd name="T5" fmla="*/ 1 h 27"/>
                    <a:gd name="T6" fmla="*/ 14 w 39"/>
                    <a:gd name="T7" fmla="*/ 2 h 27"/>
                    <a:gd name="T8" fmla="*/ 9 w 39"/>
                    <a:gd name="T9" fmla="*/ 2 h 27"/>
                    <a:gd name="T10" fmla="*/ 5 w 39"/>
                    <a:gd name="T11" fmla="*/ 2 h 27"/>
                    <a:gd name="T12" fmla="*/ 4 w 39"/>
                    <a:gd name="T13" fmla="*/ 2 h 27"/>
                    <a:gd name="T14" fmla="*/ 2 w 39"/>
                    <a:gd name="T15" fmla="*/ 2 h 27"/>
                    <a:gd name="T16" fmla="*/ 0 w 39"/>
                    <a:gd name="T17" fmla="*/ 2 h 27"/>
                    <a:gd name="T18" fmla="*/ 0 w 39"/>
                    <a:gd name="T19" fmla="*/ 26 h 2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9"/>
                    <a:gd name="T31" fmla="*/ 0 h 27"/>
                    <a:gd name="T32" fmla="*/ 39 w 39"/>
                    <a:gd name="T33" fmla="*/ 27 h 2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9" h="27">
                      <a:moveTo>
                        <a:pt x="38" y="0"/>
                      </a:moveTo>
                      <a:lnTo>
                        <a:pt x="32" y="0"/>
                      </a:lnTo>
                      <a:lnTo>
                        <a:pt x="25" y="1"/>
                      </a:lnTo>
                      <a:lnTo>
                        <a:pt x="14" y="2"/>
                      </a:lnTo>
                      <a:lnTo>
                        <a:pt x="9" y="2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6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406" name="Freeform 351"/>
                <p:cNvSpPr>
                  <a:spLocks/>
                </p:cNvSpPr>
                <p:nvPr/>
              </p:nvSpPr>
              <p:spPr bwMode="auto">
                <a:xfrm>
                  <a:off x="5656" y="2352"/>
                  <a:ext cx="45" cy="24"/>
                </a:xfrm>
                <a:custGeom>
                  <a:avLst/>
                  <a:gdLst>
                    <a:gd name="T0" fmla="*/ 44 w 45"/>
                    <a:gd name="T1" fmla="*/ 23 h 24"/>
                    <a:gd name="T2" fmla="*/ 44 w 45"/>
                    <a:gd name="T3" fmla="*/ 21 h 24"/>
                    <a:gd name="T4" fmla="*/ 43 w 45"/>
                    <a:gd name="T5" fmla="*/ 19 h 24"/>
                    <a:gd name="T6" fmla="*/ 43 w 45"/>
                    <a:gd name="T7" fmla="*/ 18 h 24"/>
                    <a:gd name="T8" fmla="*/ 42 w 45"/>
                    <a:gd name="T9" fmla="*/ 17 h 24"/>
                    <a:gd name="T10" fmla="*/ 41 w 45"/>
                    <a:gd name="T11" fmla="*/ 16 h 24"/>
                    <a:gd name="T12" fmla="*/ 40 w 45"/>
                    <a:gd name="T13" fmla="*/ 15 h 24"/>
                    <a:gd name="T14" fmla="*/ 39 w 45"/>
                    <a:gd name="T15" fmla="*/ 15 h 24"/>
                    <a:gd name="T16" fmla="*/ 3 w 45"/>
                    <a:gd name="T17" fmla="*/ 3 h 24"/>
                    <a:gd name="T18" fmla="*/ 2 w 45"/>
                    <a:gd name="T19" fmla="*/ 3 h 24"/>
                    <a:gd name="T20" fmla="*/ 1 w 45"/>
                    <a:gd name="T21" fmla="*/ 2 h 24"/>
                    <a:gd name="T22" fmla="*/ 0 w 45"/>
                    <a:gd name="T23" fmla="*/ 0 h 24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45"/>
                    <a:gd name="T37" fmla="*/ 0 h 24"/>
                    <a:gd name="T38" fmla="*/ 45 w 45"/>
                    <a:gd name="T39" fmla="*/ 24 h 24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45" h="24">
                      <a:moveTo>
                        <a:pt x="44" y="23"/>
                      </a:moveTo>
                      <a:lnTo>
                        <a:pt x="44" y="21"/>
                      </a:lnTo>
                      <a:lnTo>
                        <a:pt x="43" y="19"/>
                      </a:lnTo>
                      <a:lnTo>
                        <a:pt x="43" y="18"/>
                      </a:lnTo>
                      <a:lnTo>
                        <a:pt x="42" y="17"/>
                      </a:lnTo>
                      <a:lnTo>
                        <a:pt x="41" y="16"/>
                      </a:lnTo>
                      <a:lnTo>
                        <a:pt x="40" y="15"/>
                      </a:lnTo>
                      <a:lnTo>
                        <a:pt x="39" y="15"/>
                      </a:ln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1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407" name="Freeform 352"/>
                <p:cNvSpPr>
                  <a:spLocks/>
                </p:cNvSpPr>
                <p:nvPr/>
              </p:nvSpPr>
              <p:spPr bwMode="auto">
                <a:xfrm>
                  <a:off x="5520" y="2367"/>
                  <a:ext cx="177" cy="9"/>
                </a:xfrm>
                <a:custGeom>
                  <a:avLst/>
                  <a:gdLst>
                    <a:gd name="T0" fmla="*/ 176 w 177"/>
                    <a:gd name="T1" fmla="*/ 8 h 9"/>
                    <a:gd name="T2" fmla="*/ 173 w 177"/>
                    <a:gd name="T3" fmla="*/ 7 h 9"/>
                    <a:gd name="T4" fmla="*/ 160 w 177"/>
                    <a:gd name="T5" fmla="*/ 6 h 9"/>
                    <a:gd name="T6" fmla="*/ 144 w 177"/>
                    <a:gd name="T7" fmla="*/ 5 h 9"/>
                    <a:gd name="T8" fmla="*/ 127 w 177"/>
                    <a:gd name="T9" fmla="*/ 4 h 9"/>
                    <a:gd name="T10" fmla="*/ 88 w 177"/>
                    <a:gd name="T11" fmla="*/ 3 h 9"/>
                    <a:gd name="T12" fmla="*/ 0 w 177"/>
                    <a:gd name="T13" fmla="*/ 0 h 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7"/>
                    <a:gd name="T22" fmla="*/ 0 h 9"/>
                    <a:gd name="T23" fmla="*/ 177 w 177"/>
                    <a:gd name="T24" fmla="*/ 9 h 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7" h="9">
                      <a:moveTo>
                        <a:pt x="176" y="8"/>
                      </a:moveTo>
                      <a:lnTo>
                        <a:pt x="173" y="7"/>
                      </a:lnTo>
                      <a:lnTo>
                        <a:pt x="160" y="6"/>
                      </a:lnTo>
                      <a:lnTo>
                        <a:pt x="144" y="5"/>
                      </a:lnTo>
                      <a:lnTo>
                        <a:pt x="127" y="4"/>
                      </a:lnTo>
                      <a:lnTo>
                        <a:pt x="88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408" name="Freeform 353"/>
                <p:cNvSpPr>
                  <a:spLocks/>
                </p:cNvSpPr>
                <p:nvPr/>
              </p:nvSpPr>
              <p:spPr bwMode="auto">
                <a:xfrm>
                  <a:off x="5520" y="2369"/>
                  <a:ext cx="177" cy="9"/>
                </a:xfrm>
                <a:custGeom>
                  <a:avLst/>
                  <a:gdLst>
                    <a:gd name="T0" fmla="*/ 176 w 177"/>
                    <a:gd name="T1" fmla="*/ 8 h 9"/>
                    <a:gd name="T2" fmla="*/ 173 w 177"/>
                    <a:gd name="T3" fmla="*/ 7 h 9"/>
                    <a:gd name="T4" fmla="*/ 168 w 177"/>
                    <a:gd name="T5" fmla="*/ 7 h 9"/>
                    <a:gd name="T6" fmla="*/ 163 w 177"/>
                    <a:gd name="T7" fmla="*/ 6 h 9"/>
                    <a:gd name="T8" fmla="*/ 158 w 177"/>
                    <a:gd name="T9" fmla="*/ 6 h 9"/>
                    <a:gd name="T10" fmla="*/ 141 w 177"/>
                    <a:gd name="T11" fmla="*/ 5 h 9"/>
                    <a:gd name="T12" fmla="*/ 118 w 177"/>
                    <a:gd name="T13" fmla="*/ 4 h 9"/>
                    <a:gd name="T14" fmla="*/ 65 w 177"/>
                    <a:gd name="T15" fmla="*/ 2 h 9"/>
                    <a:gd name="T16" fmla="*/ 29 w 177"/>
                    <a:gd name="T17" fmla="*/ 1 h 9"/>
                    <a:gd name="T18" fmla="*/ 0 w 177"/>
                    <a:gd name="T19" fmla="*/ 0 h 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77"/>
                    <a:gd name="T31" fmla="*/ 0 h 9"/>
                    <a:gd name="T32" fmla="*/ 177 w 177"/>
                    <a:gd name="T33" fmla="*/ 9 h 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77" h="9">
                      <a:moveTo>
                        <a:pt x="176" y="8"/>
                      </a:moveTo>
                      <a:lnTo>
                        <a:pt x="173" y="7"/>
                      </a:lnTo>
                      <a:lnTo>
                        <a:pt x="168" y="7"/>
                      </a:lnTo>
                      <a:lnTo>
                        <a:pt x="163" y="6"/>
                      </a:lnTo>
                      <a:lnTo>
                        <a:pt x="158" y="6"/>
                      </a:lnTo>
                      <a:lnTo>
                        <a:pt x="141" y="5"/>
                      </a:lnTo>
                      <a:lnTo>
                        <a:pt x="118" y="4"/>
                      </a:lnTo>
                      <a:lnTo>
                        <a:pt x="65" y="2"/>
                      </a:lnTo>
                      <a:lnTo>
                        <a:pt x="29" y="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409" name="Freeform 354"/>
                <p:cNvSpPr>
                  <a:spLocks/>
                </p:cNvSpPr>
                <p:nvPr/>
              </p:nvSpPr>
              <p:spPr bwMode="auto">
                <a:xfrm>
                  <a:off x="5523" y="2376"/>
                  <a:ext cx="174" cy="19"/>
                </a:xfrm>
                <a:custGeom>
                  <a:avLst/>
                  <a:gdLst>
                    <a:gd name="T0" fmla="*/ 173 w 174"/>
                    <a:gd name="T1" fmla="*/ 18 h 19"/>
                    <a:gd name="T2" fmla="*/ 164 w 174"/>
                    <a:gd name="T3" fmla="*/ 18 h 19"/>
                    <a:gd name="T4" fmla="*/ 163 w 174"/>
                    <a:gd name="T5" fmla="*/ 16 h 19"/>
                    <a:gd name="T6" fmla="*/ 162 w 174"/>
                    <a:gd name="T7" fmla="*/ 14 h 19"/>
                    <a:gd name="T8" fmla="*/ 162 w 174"/>
                    <a:gd name="T9" fmla="*/ 12 h 19"/>
                    <a:gd name="T10" fmla="*/ 161 w 174"/>
                    <a:gd name="T11" fmla="*/ 10 h 19"/>
                    <a:gd name="T12" fmla="*/ 160 w 174"/>
                    <a:gd name="T13" fmla="*/ 9 h 19"/>
                    <a:gd name="T14" fmla="*/ 159 w 174"/>
                    <a:gd name="T15" fmla="*/ 8 h 19"/>
                    <a:gd name="T16" fmla="*/ 158 w 174"/>
                    <a:gd name="T17" fmla="*/ 7 h 19"/>
                    <a:gd name="T18" fmla="*/ 157 w 174"/>
                    <a:gd name="T19" fmla="*/ 6 h 19"/>
                    <a:gd name="T20" fmla="*/ 155 w 174"/>
                    <a:gd name="T21" fmla="*/ 5 h 19"/>
                    <a:gd name="T22" fmla="*/ 154 w 174"/>
                    <a:gd name="T23" fmla="*/ 4 h 19"/>
                    <a:gd name="T24" fmla="*/ 152 w 174"/>
                    <a:gd name="T25" fmla="*/ 4 h 19"/>
                    <a:gd name="T26" fmla="*/ 151 w 174"/>
                    <a:gd name="T27" fmla="*/ 3 h 19"/>
                    <a:gd name="T28" fmla="*/ 149 w 174"/>
                    <a:gd name="T29" fmla="*/ 3 h 19"/>
                    <a:gd name="T30" fmla="*/ 147 w 174"/>
                    <a:gd name="T31" fmla="*/ 3 h 19"/>
                    <a:gd name="T32" fmla="*/ 144 w 174"/>
                    <a:gd name="T33" fmla="*/ 3 h 19"/>
                    <a:gd name="T34" fmla="*/ 142 w 174"/>
                    <a:gd name="T35" fmla="*/ 4 h 19"/>
                    <a:gd name="T36" fmla="*/ 140 w 174"/>
                    <a:gd name="T37" fmla="*/ 5 h 19"/>
                    <a:gd name="T38" fmla="*/ 138 w 174"/>
                    <a:gd name="T39" fmla="*/ 6 h 19"/>
                    <a:gd name="T40" fmla="*/ 137 w 174"/>
                    <a:gd name="T41" fmla="*/ 8 h 19"/>
                    <a:gd name="T42" fmla="*/ 136 w 174"/>
                    <a:gd name="T43" fmla="*/ 9 h 19"/>
                    <a:gd name="T44" fmla="*/ 135 w 174"/>
                    <a:gd name="T45" fmla="*/ 11 h 19"/>
                    <a:gd name="T46" fmla="*/ 134 w 174"/>
                    <a:gd name="T47" fmla="*/ 12 h 19"/>
                    <a:gd name="T48" fmla="*/ 133 w 174"/>
                    <a:gd name="T49" fmla="*/ 14 h 19"/>
                    <a:gd name="T50" fmla="*/ 133 w 174"/>
                    <a:gd name="T51" fmla="*/ 15 h 19"/>
                    <a:gd name="T52" fmla="*/ 133 w 174"/>
                    <a:gd name="T53" fmla="*/ 16 h 19"/>
                    <a:gd name="T54" fmla="*/ 132 w 174"/>
                    <a:gd name="T55" fmla="*/ 17 h 19"/>
                    <a:gd name="T56" fmla="*/ 130 w 174"/>
                    <a:gd name="T57" fmla="*/ 16 h 19"/>
                    <a:gd name="T58" fmla="*/ 55 w 174"/>
                    <a:gd name="T59" fmla="*/ 14 h 19"/>
                    <a:gd name="T60" fmla="*/ 41 w 174"/>
                    <a:gd name="T61" fmla="*/ 13 h 19"/>
                    <a:gd name="T62" fmla="*/ 40 w 174"/>
                    <a:gd name="T63" fmla="*/ 10 h 19"/>
                    <a:gd name="T64" fmla="*/ 39 w 174"/>
                    <a:gd name="T65" fmla="*/ 8 h 19"/>
                    <a:gd name="T66" fmla="*/ 37 w 174"/>
                    <a:gd name="T67" fmla="*/ 5 h 19"/>
                    <a:gd name="T68" fmla="*/ 36 w 174"/>
                    <a:gd name="T69" fmla="*/ 4 h 19"/>
                    <a:gd name="T70" fmla="*/ 34 w 174"/>
                    <a:gd name="T71" fmla="*/ 2 h 19"/>
                    <a:gd name="T72" fmla="*/ 32 w 174"/>
                    <a:gd name="T73" fmla="*/ 1 h 19"/>
                    <a:gd name="T74" fmla="*/ 30 w 174"/>
                    <a:gd name="T75" fmla="*/ 0 h 19"/>
                    <a:gd name="T76" fmla="*/ 27 w 174"/>
                    <a:gd name="T77" fmla="*/ 0 h 19"/>
                    <a:gd name="T78" fmla="*/ 25 w 174"/>
                    <a:gd name="T79" fmla="*/ 1 h 19"/>
                    <a:gd name="T80" fmla="*/ 22 w 174"/>
                    <a:gd name="T81" fmla="*/ 2 h 19"/>
                    <a:gd name="T82" fmla="*/ 19 w 174"/>
                    <a:gd name="T83" fmla="*/ 5 h 19"/>
                    <a:gd name="T84" fmla="*/ 17 w 174"/>
                    <a:gd name="T85" fmla="*/ 8 h 19"/>
                    <a:gd name="T86" fmla="*/ 15 w 174"/>
                    <a:gd name="T87" fmla="*/ 11 h 19"/>
                    <a:gd name="T88" fmla="*/ 0 w 174"/>
                    <a:gd name="T89" fmla="*/ 11 h 19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74"/>
                    <a:gd name="T136" fmla="*/ 0 h 19"/>
                    <a:gd name="T137" fmla="*/ 174 w 174"/>
                    <a:gd name="T138" fmla="*/ 19 h 19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74" h="19">
                      <a:moveTo>
                        <a:pt x="173" y="18"/>
                      </a:moveTo>
                      <a:lnTo>
                        <a:pt x="164" y="18"/>
                      </a:lnTo>
                      <a:lnTo>
                        <a:pt x="163" y="16"/>
                      </a:lnTo>
                      <a:lnTo>
                        <a:pt x="162" y="14"/>
                      </a:lnTo>
                      <a:lnTo>
                        <a:pt x="162" y="12"/>
                      </a:lnTo>
                      <a:lnTo>
                        <a:pt x="161" y="10"/>
                      </a:lnTo>
                      <a:lnTo>
                        <a:pt x="160" y="9"/>
                      </a:lnTo>
                      <a:lnTo>
                        <a:pt x="159" y="8"/>
                      </a:lnTo>
                      <a:lnTo>
                        <a:pt x="158" y="7"/>
                      </a:lnTo>
                      <a:lnTo>
                        <a:pt x="157" y="6"/>
                      </a:lnTo>
                      <a:lnTo>
                        <a:pt x="155" y="5"/>
                      </a:lnTo>
                      <a:lnTo>
                        <a:pt x="154" y="4"/>
                      </a:lnTo>
                      <a:lnTo>
                        <a:pt x="152" y="4"/>
                      </a:lnTo>
                      <a:lnTo>
                        <a:pt x="151" y="3"/>
                      </a:lnTo>
                      <a:lnTo>
                        <a:pt x="149" y="3"/>
                      </a:lnTo>
                      <a:lnTo>
                        <a:pt x="147" y="3"/>
                      </a:lnTo>
                      <a:lnTo>
                        <a:pt x="144" y="3"/>
                      </a:lnTo>
                      <a:lnTo>
                        <a:pt x="142" y="4"/>
                      </a:lnTo>
                      <a:lnTo>
                        <a:pt x="140" y="5"/>
                      </a:lnTo>
                      <a:lnTo>
                        <a:pt x="138" y="6"/>
                      </a:lnTo>
                      <a:lnTo>
                        <a:pt x="137" y="8"/>
                      </a:lnTo>
                      <a:lnTo>
                        <a:pt x="136" y="9"/>
                      </a:lnTo>
                      <a:lnTo>
                        <a:pt x="135" y="11"/>
                      </a:lnTo>
                      <a:lnTo>
                        <a:pt x="134" y="12"/>
                      </a:lnTo>
                      <a:lnTo>
                        <a:pt x="133" y="14"/>
                      </a:lnTo>
                      <a:lnTo>
                        <a:pt x="133" y="15"/>
                      </a:lnTo>
                      <a:lnTo>
                        <a:pt x="133" y="16"/>
                      </a:lnTo>
                      <a:lnTo>
                        <a:pt x="132" y="17"/>
                      </a:lnTo>
                      <a:lnTo>
                        <a:pt x="130" y="16"/>
                      </a:lnTo>
                      <a:lnTo>
                        <a:pt x="55" y="14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9" y="8"/>
                      </a:lnTo>
                      <a:lnTo>
                        <a:pt x="37" y="5"/>
                      </a:lnTo>
                      <a:lnTo>
                        <a:pt x="36" y="4"/>
                      </a:lnTo>
                      <a:lnTo>
                        <a:pt x="34" y="2"/>
                      </a:lnTo>
                      <a:lnTo>
                        <a:pt x="32" y="1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5" y="1"/>
                      </a:lnTo>
                      <a:lnTo>
                        <a:pt x="22" y="2"/>
                      </a:lnTo>
                      <a:lnTo>
                        <a:pt x="19" y="5"/>
                      </a:lnTo>
                      <a:lnTo>
                        <a:pt x="17" y="8"/>
                      </a:lnTo>
                      <a:lnTo>
                        <a:pt x="15" y="11"/>
                      </a:lnTo>
                      <a:lnTo>
                        <a:pt x="0" y="11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410" name="Freeform 355"/>
                <p:cNvSpPr>
                  <a:spLocks/>
                </p:cNvSpPr>
                <p:nvPr/>
              </p:nvSpPr>
              <p:spPr bwMode="auto">
                <a:xfrm>
                  <a:off x="5522" y="2323"/>
                  <a:ext cx="14" cy="85"/>
                </a:xfrm>
                <a:custGeom>
                  <a:avLst/>
                  <a:gdLst>
                    <a:gd name="T0" fmla="*/ 13 w 14"/>
                    <a:gd name="T1" fmla="*/ 0 h 85"/>
                    <a:gd name="T2" fmla="*/ 5 w 14"/>
                    <a:gd name="T3" fmla="*/ 23 h 85"/>
                    <a:gd name="T4" fmla="*/ 3 w 14"/>
                    <a:gd name="T5" fmla="*/ 28 h 85"/>
                    <a:gd name="T6" fmla="*/ 2 w 14"/>
                    <a:gd name="T7" fmla="*/ 33 h 85"/>
                    <a:gd name="T8" fmla="*/ 1 w 14"/>
                    <a:gd name="T9" fmla="*/ 38 h 85"/>
                    <a:gd name="T10" fmla="*/ 0 w 14"/>
                    <a:gd name="T11" fmla="*/ 43 h 85"/>
                    <a:gd name="T12" fmla="*/ 0 w 14"/>
                    <a:gd name="T13" fmla="*/ 49 h 85"/>
                    <a:gd name="T14" fmla="*/ 0 w 14"/>
                    <a:gd name="T15" fmla="*/ 59 h 85"/>
                    <a:gd name="T16" fmla="*/ 0 w 14"/>
                    <a:gd name="T17" fmla="*/ 65 h 85"/>
                    <a:gd name="T18" fmla="*/ 1 w 14"/>
                    <a:gd name="T19" fmla="*/ 66 h 85"/>
                    <a:gd name="T20" fmla="*/ 2 w 14"/>
                    <a:gd name="T21" fmla="*/ 68 h 85"/>
                    <a:gd name="T22" fmla="*/ 2 w 14"/>
                    <a:gd name="T23" fmla="*/ 70 h 85"/>
                    <a:gd name="T24" fmla="*/ 2 w 14"/>
                    <a:gd name="T25" fmla="*/ 75 h 85"/>
                    <a:gd name="T26" fmla="*/ 3 w 14"/>
                    <a:gd name="T27" fmla="*/ 79 h 85"/>
                    <a:gd name="T28" fmla="*/ 3 w 14"/>
                    <a:gd name="T29" fmla="*/ 81 h 85"/>
                    <a:gd name="T30" fmla="*/ 3 w 14"/>
                    <a:gd name="T31" fmla="*/ 84 h 85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4"/>
                    <a:gd name="T49" fmla="*/ 0 h 85"/>
                    <a:gd name="T50" fmla="*/ 14 w 14"/>
                    <a:gd name="T51" fmla="*/ 85 h 85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4" h="85">
                      <a:moveTo>
                        <a:pt x="13" y="0"/>
                      </a:moveTo>
                      <a:lnTo>
                        <a:pt x="5" y="23"/>
                      </a:lnTo>
                      <a:lnTo>
                        <a:pt x="3" y="28"/>
                      </a:lnTo>
                      <a:lnTo>
                        <a:pt x="2" y="33"/>
                      </a:lnTo>
                      <a:lnTo>
                        <a:pt x="1" y="38"/>
                      </a:lnTo>
                      <a:lnTo>
                        <a:pt x="0" y="43"/>
                      </a:lnTo>
                      <a:lnTo>
                        <a:pt x="0" y="49"/>
                      </a:lnTo>
                      <a:lnTo>
                        <a:pt x="0" y="59"/>
                      </a:lnTo>
                      <a:lnTo>
                        <a:pt x="0" y="65"/>
                      </a:lnTo>
                      <a:lnTo>
                        <a:pt x="1" y="66"/>
                      </a:lnTo>
                      <a:lnTo>
                        <a:pt x="2" y="68"/>
                      </a:lnTo>
                      <a:lnTo>
                        <a:pt x="2" y="70"/>
                      </a:lnTo>
                      <a:lnTo>
                        <a:pt x="2" y="75"/>
                      </a:lnTo>
                      <a:lnTo>
                        <a:pt x="3" y="79"/>
                      </a:lnTo>
                      <a:lnTo>
                        <a:pt x="3" y="81"/>
                      </a:lnTo>
                      <a:lnTo>
                        <a:pt x="3" y="84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411" name="Freeform 356"/>
                <p:cNvSpPr>
                  <a:spLocks/>
                </p:cNvSpPr>
                <p:nvPr/>
              </p:nvSpPr>
              <p:spPr bwMode="auto">
                <a:xfrm>
                  <a:off x="5563" y="2395"/>
                  <a:ext cx="94" cy="6"/>
                </a:xfrm>
                <a:custGeom>
                  <a:avLst/>
                  <a:gdLst>
                    <a:gd name="T0" fmla="*/ 93 w 94"/>
                    <a:gd name="T1" fmla="*/ 5 h 6"/>
                    <a:gd name="T2" fmla="*/ 32 w 94"/>
                    <a:gd name="T3" fmla="*/ 2 h 6"/>
                    <a:gd name="T4" fmla="*/ 0 w 94"/>
                    <a:gd name="T5" fmla="*/ 0 h 6"/>
                    <a:gd name="T6" fmla="*/ 0 60000 65536"/>
                    <a:gd name="T7" fmla="*/ 0 60000 65536"/>
                    <a:gd name="T8" fmla="*/ 0 60000 65536"/>
                    <a:gd name="T9" fmla="*/ 0 w 94"/>
                    <a:gd name="T10" fmla="*/ 0 h 6"/>
                    <a:gd name="T11" fmla="*/ 94 w 94"/>
                    <a:gd name="T12" fmla="*/ 6 h 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4" h="6">
                      <a:moveTo>
                        <a:pt x="93" y="5"/>
                      </a:moveTo>
                      <a:lnTo>
                        <a:pt x="32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412" name="Freeform 357"/>
                <p:cNvSpPr>
                  <a:spLocks/>
                </p:cNvSpPr>
                <p:nvPr/>
              </p:nvSpPr>
              <p:spPr bwMode="auto">
                <a:xfrm>
                  <a:off x="5533" y="2321"/>
                  <a:ext cx="121" cy="32"/>
                </a:xfrm>
                <a:custGeom>
                  <a:avLst/>
                  <a:gdLst>
                    <a:gd name="T0" fmla="*/ 120 w 121"/>
                    <a:gd name="T1" fmla="*/ 31 h 32"/>
                    <a:gd name="T2" fmla="*/ 113 w 121"/>
                    <a:gd name="T3" fmla="*/ 19 h 32"/>
                    <a:gd name="T4" fmla="*/ 108 w 121"/>
                    <a:gd name="T5" fmla="*/ 11 h 32"/>
                    <a:gd name="T6" fmla="*/ 106 w 121"/>
                    <a:gd name="T7" fmla="*/ 7 h 32"/>
                    <a:gd name="T8" fmla="*/ 104 w 121"/>
                    <a:gd name="T9" fmla="*/ 5 h 32"/>
                    <a:gd name="T10" fmla="*/ 103 w 121"/>
                    <a:gd name="T11" fmla="*/ 3 h 32"/>
                    <a:gd name="T12" fmla="*/ 101 w 121"/>
                    <a:gd name="T13" fmla="*/ 1 h 32"/>
                    <a:gd name="T14" fmla="*/ 99 w 121"/>
                    <a:gd name="T15" fmla="*/ 1 h 32"/>
                    <a:gd name="T16" fmla="*/ 97 w 121"/>
                    <a:gd name="T17" fmla="*/ 0 h 32"/>
                    <a:gd name="T18" fmla="*/ 32 w 121"/>
                    <a:gd name="T19" fmla="*/ 0 h 32"/>
                    <a:gd name="T20" fmla="*/ 0 w 121"/>
                    <a:gd name="T21" fmla="*/ 1 h 3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21"/>
                    <a:gd name="T34" fmla="*/ 0 h 32"/>
                    <a:gd name="T35" fmla="*/ 121 w 121"/>
                    <a:gd name="T36" fmla="*/ 32 h 32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21" h="32">
                      <a:moveTo>
                        <a:pt x="120" y="31"/>
                      </a:moveTo>
                      <a:lnTo>
                        <a:pt x="113" y="19"/>
                      </a:lnTo>
                      <a:lnTo>
                        <a:pt x="108" y="11"/>
                      </a:lnTo>
                      <a:lnTo>
                        <a:pt x="106" y="7"/>
                      </a:lnTo>
                      <a:lnTo>
                        <a:pt x="104" y="5"/>
                      </a:lnTo>
                      <a:lnTo>
                        <a:pt x="103" y="3"/>
                      </a:lnTo>
                      <a:lnTo>
                        <a:pt x="101" y="1"/>
                      </a:lnTo>
                      <a:lnTo>
                        <a:pt x="99" y="1"/>
                      </a:lnTo>
                      <a:lnTo>
                        <a:pt x="97" y="0"/>
                      </a:lnTo>
                      <a:lnTo>
                        <a:pt x="32" y="0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413" name="Freeform 358"/>
                <p:cNvSpPr>
                  <a:spLocks/>
                </p:cNvSpPr>
                <p:nvPr/>
              </p:nvSpPr>
              <p:spPr bwMode="auto">
                <a:xfrm>
                  <a:off x="5609" y="2322"/>
                  <a:ext cx="46" cy="90"/>
                </a:xfrm>
                <a:custGeom>
                  <a:avLst/>
                  <a:gdLst>
                    <a:gd name="T0" fmla="*/ 4 w 46"/>
                    <a:gd name="T1" fmla="*/ 0 h 90"/>
                    <a:gd name="T2" fmla="*/ 1 w 46"/>
                    <a:gd name="T3" fmla="*/ 34 h 90"/>
                    <a:gd name="T4" fmla="*/ 1 w 46"/>
                    <a:gd name="T5" fmla="*/ 40 h 90"/>
                    <a:gd name="T6" fmla="*/ 0 w 46"/>
                    <a:gd name="T7" fmla="*/ 47 h 90"/>
                    <a:gd name="T8" fmla="*/ 0 w 46"/>
                    <a:gd name="T9" fmla="*/ 55 h 90"/>
                    <a:gd name="T10" fmla="*/ 0 w 46"/>
                    <a:gd name="T11" fmla="*/ 61 h 90"/>
                    <a:gd name="T12" fmla="*/ 0 w 46"/>
                    <a:gd name="T13" fmla="*/ 69 h 90"/>
                    <a:gd name="T14" fmla="*/ 0 w 46"/>
                    <a:gd name="T15" fmla="*/ 75 h 90"/>
                    <a:gd name="T16" fmla="*/ 1 w 46"/>
                    <a:gd name="T17" fmla="*/ 82 h 90"/>
                    <a:gd name="T18" fmla="*/ 2 w 46"/>
                    <a:gd name="T19" fmla="*/ 87 h 90"/>
                    <a:gd name="T20" fmla="*/ 42 w 46"/>
                    <a:gd name="T21" fmla="*/ 89 h 90"/>
                    <a:gd name="T22" fmla="*/ 43 w 46"/>
                    <a:gd name="T23" fmla="*/ 79 h 90"/>
                    <a:gd name="T24" fmla="*/ 44 w 46"/>
                    <a:gd name="T25" fmla="*/ 71 h 90"/>
                    <a:gd name="T26" fmla="*/ 45 w 46"/>
                    <a:gd name="T27" fmla="*/ 53 h 90"/>
                    <a:gd name="T28" fmla="*/ 45 w 46"/>
                    <a:gd name="T29" fmla="*/ 44 h 90"/>
                    <a:gd name="T30" fmla="*/ 45 w 46"/>
                    <a:gd name="T31" fmla="*/ 37 h 90"/>
                    <a:gd name="T32" fmla="*/ 45 w 46"/>
                    <a:gd name="T33" fmla="*/ 34 h 90"/>
                    <a:gd name="T34" fmla="*/ 45 w 46"/>
                    <a:gd name="T35" fmla="*/ 32 h 90"/>
                    <a:gd name="T36" fmla="*/ 44 w 46"/>
                    <a:gd name="T37" fmla="*/ 31 h 90"/>
                    <a:gd name="T38" fmla="*/ 44 w 46"/>
                    <a:gd name="T39" fmla="*/ 30 h 90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46"/>
                    <a:gd name="T61" fmla="*/ 0 h 90"/>
                    <a:gd name="T62" fmla="*/ 46 w 46"/>
                    <a:gd name="T63" fmla="*/ 90 h 90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46" h="90">
                      <a:moveTo>
                        <a:pt x="4" y="0"/>
                      </a:moveTo>
                      <a:lnTo>
                        <a:pt x="1" y="34"/>
                      </a:lnTo>
                      <a:lnTo>
                        <a:pt x="1" y="40"/>
                      </a:lnTo>
                      <a:lnTo>
                        <a:pt x="0" y="47"/>
                      </a:lnTo>
                      <a:lnTo>
                        <a:pt x="0" y="55"/>
                      </a:lnTo>
                      <a:lnTo>
                        <a:pt x="0" y="61"/>
                      </a:lnTo>
                      <a:lnTo>
                        <a:pt x="0" y="69"/>
                      </a:lnTo>
                      <a:lnTo>
                        <a:pt x="0" y="75"/>
                      </a:lnTo>
                      <a:lnTo>
                        <a:pt x="1" y="82"/>
                      </a:lnTo>
                      <a:lnTo>
                        <a:pt x="2" y="87"/>
                      </a:lnTo>
                      <a:lnTo>
                        <a:pt x="42" y="89"/>
                      </a:lnTo>
                      <a:lnTo>
                        <a:pt x="43" y="79"/>
                      </a:lnTo>
                      <a:lnTo>
                        <a:pt x="44" y="71"/>
                      </a:lnTo>
                      <a:lnTo>
                        <a:pt x="45" y="53"/>
                      </a:lnTo>
                      <a:lnTo>
                        <a:pt x="45" y="44"/>
                      </a:lnTo>
                      <a:lnTo>
                        <a:pt x="45" y="37"/>
                      </a:lnTo>
                      <a:lnTo>
                        <a:pt x="45" y="34"/>
                      </a:lnTo>
                      <a:lnTo>
                        <a:pt x="45" y="32"/>
                      </a:lnTo>
                      <a:lnTo>
                        <a:pt x="44" y="31"/>
                      </a:lnTo>
                      <a:lnTo>
                        <a:pt x="44" y="3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414" name="Freeform 359"/>
                <p:cNvSpPr>
                  <a:spLocks/>
                </p:cNvSpPr>
                <p:nvPr/>
              </p:nvSpPr>
              <p:spPr bwMode="auto">
                <a:xfrm>
                  <a:off x="5524" y="2394"/>
                  <a:ext cx="16" cy="1"/>
                </a:xfrm>
                <a:custGeom>
                  <a:avLst/>
                  <a:gdLst>
                    <a:gd name="T0" fmla="*/ 15 w 16"/>
                    <a:gd name="T1" fmla="*/ 0 h 1"/>
                    <a:gd name="T2" fmla="*/ 8 w 16"/>
                    <a:gd name="T3" fmla="*/ 0 h 1"/>
                    <a:gd name="T4" fmla="*/ 0 w 16"/>
                    <a:gd name="T5" fmla="*/ 0 h 1"/>
                    <a:gd name="T6" fmla="*/ 0 60000 65536"/>
                    <a:gd name="T7" fmla="*/ 0 60000 65536"/>
                    <a:gd name="T8" fmla="*/ 0 60000 65536"/>
                    <a:gd name="T9" fmla="*/ 0 w 16"/>
                    <a:gd name="T10" fmla="*/ 0 h 1"/>
                    <a:gd name="T11" fmla="*/ 16 w 16"/>
                    <a:gd name="T12" fmla="*/ 1 h 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" h="1">
                      <a:moveTo>
                        <a:pt x="15" y="0"/>
                      </a:moveTo>
                      <a:lnTo>
                        <a:pt x="8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51870" name="Group 360"/>
                <p:cNvGrpSpPr>
                  <a:grpSpLocks/>
                </p:cNvGrpSpPr>
                <p:nvPr/>
              </p:nvGrpSpPr>
              <p:grpSpPr bwMode="auto">
                <a:xfrm>
                  <a:off x="5612" y="2373"/>
                  <a:ext cx="5" cy="4"/>
                  <a:chOff x="5612" y="2373"/>
                  <a:chExt cx="5" cy="4"/>
                </a:xfrm>
              </p:grpSpPr>
              <p:sp>
                <p:nvSpPr>
                  <p:cNvPr id="51433" name="Rectangle 361"/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5612" y="2373"/>
                    <a:ext cx="5" cy="2"/>
                  </a:xfrm>
                  <a:prstGeom prst="rect">
                    <a:avLst/>
                  </a:prstGeom>
                  <a:solidFill>
                    <a:srgbClr val="C0C0C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 lIns="110464" tIns="55233" rIns="110464" bIns="55233" anchor="ctr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51434" name="Rectangle 362"/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5612" y="2375"/>
                    <a:ext cx="2" cy="2"/>
                  </a:xfrm>
                  <a:prstGeom prst="rect">
                    <a:avLst/>
                  </a:prstGeom>
                  <a:solidFill>
                    <a:srgbClr val="00000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 lIns="110464" tIns="55233" rIns="110464" bIns="55233" anchor="ctr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</p:grpSp>
            <p:sp>
              <p:nvSpPr>
                <p:cNvPr id="51416" name="Freeform 363"/>
                <p:cNvSpPr>
                  <a:spLocks/>
                </p:cNvSpPr>
                <p:nvPr/>
              </p:nvSpPr>
              <p:spPr bwMode="auto">
                <a:xfrm>
                  <a:off x="5518" y="2395"/>
                  <a:ext cx="8" cy="6"/>
                </a:xfrm>
                <a:custGeom>
                  <a:avLst/>
                  <a:gdLst>
                    <a:gd name="T0" fmla="*/ 6 w 8"/>
                    <a:gd name="T1" fmla="*/ 1 h 6"/>
                    <a:gd name="T2" fmla="*/ 0 w 8"/>
                    <a:gd name="T3" fmla="*/ 0 h 6"/>
                    <a:gd name="T4" fmla="*/ 0 w 8"/>
                    <a:gd name="T5" fmla="*/ 4 h 6"/>
                    <a:gd name="T6" fmla="*/ 7 w 8"/>
                    <a:gd name="T7" fmla="*/ 5 h 6"/>
                    <a:gd name="T8" fmla="*/ 6 w 8"/>
                    <a:gd name="T9" fmla="*/ 1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6"/>
                    <a:gd name="T17" fmla="*/ 8 w 8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6">
                      <a:moveTo>
                        <a:pt x="6" y="1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7" y="5"/>
                      </a:lnTo>
                      <a:lnTo>
                        <a:pt x="6" y="1"/>
                      </a:lnTo>
                    </a:path>
                  </a:pathLst>
                </a:custGeom>
                <a:solidFill>
                  <a:srgbClr val="8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417" name="Line 364"/>
                <p:cNvSpPr>
                  <a:spLocks noChangeShapeType="1"/>
                </p:cNvSpPr>
                <p:nvPr/>
              </p:nvSpPr>
              <p:spPr bwMode="auto">
                <a:xfrm flipH="1">
                  <a:off x="5523" y="2392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anchor="ctr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418" name="Line 365"/>
                <p:cNvSpPr>
                  <a:spLocks noChangeShapeType="1"/>
                </p:cNvSpPr>
                <p:nvPr/>
              </p:nvSpPr>
              <p:spPr bwMode="auto">
                <a:xfrm>
                  <a:off x="5697" y="2384"/>
                  <a:ext cx="0" cy="17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anchor="ctr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419" name="Freeform 366"/>
                <p:cNvSpPr>
                  <a:spLocks/>
                </p:cNvSpPr>
                <p:nvPr/>
              </p:nvSpPr>
              <p:spPr bwMode="auto">
                <a:xfrm>
                  <a:off x="5696" y="2397"/>
                  <a:ext cx="12" cy="17"/>
                </a:xfrm>
                <a:custGeom>
                  <a:avLst/>
                  <a:gdLst>
                    <a:gd name="T0" fmla="*/ 7 w 12"/>
                    <a:gd name="T1" fmla="*/ 0 h 17"/>
                    <a:gd name="T2" fmla="*/ 9 w 12"/>
                    <a:gd name="T3" fmla="*/ 1 h 17"/>
                    <a:gd name="T4" fmla="*/ 10 w 12"/>
                    <a:gd name="T5" fmla="*/ 2 h 17"/>
                    <a:gd name="T6" fmla="*/ 11 w 12"/>
                    <a:gd name="T7" fmla="*/ 2 h 17"/>
                    <a:gd name="T8" fmla="*/ 11 w 12"/>
                    <a:gd name="T9" fmla="*/ 3 h 17"/>
                    <a:gd name="T10" fmla="*/ 11 w 12"/>
                    <a:gd name="T11" fmla="*/ 9 h 17"/>
                    <a:gd name="T12" fmla="*/ 11 w 12"/>
                    <a:gd name="T13" fmla="*/ 10 h 17"/>
                    <a:gd name="T14" fmla="*/ 10 w 12"/>
                    <a:gd name="T15" fmla="*/ 12 h 17"/>
                    <a:gd name="T16" fmla="*/ 10 w 12"/>
                    <a:gd name="T17" fmla="*/ 13 h 17"/>
                    <a:gd name="T18" fmla="*/ 9 w 12"/>
                    <a:gd name="T19" fmla="*/ 14 h 17"/>
                    <a:gd name="T20" fmla="*/ 7 w 12"/>
                    <a:gd name="T21" fmla="*/ 16 h 17"/>
                    <a:gd name="T22" fmla="*/ 1 w 12"/>
                    <a:gd name="T23" fmla="*/ 16 h 17"/>
                    <a:gd name="T24" fmla="*/ 0 w 12"/>
                    <a:gd name="T25" fmla="*/ 14 h 17"/>
                    <a:gd name="T26" fmla="*/ 0 w 12"/>
                    <a:gd name="T27" fmla="*/ 12 h 17"/>
                    <a:gd name="T28" fmla="*/ 0 w 12"/>
                    <a:gd name="T29" fmla="*/ 2 h 17"/>
                    <a:gd name="T30" fmla="*/ 4 w 12"/>
                    <a:gd name="T31" fmla="*/ 1 h 17"/>
                    <a:gd name="T32" fmla="*/ 5 w 12"/>
                    <a:gd name="T33" fmla="*/ 0 h 17"/>
                    <a:gd name="T34" fmla="*/ 7 w 12"/>
                    <a:gd name="T35" fmla="*/ 0 h 17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12"/>
                    <a:gd name="T55" fmla="*/ 0 h 17"/>
                    <a:gd name="T56" fmla="*/ 12 w 12"/>
                    <a:gd name="T57" fmla="*/ 17 h 17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12" h="17">
                      <a:moveTo>
                        <a:pt x="7" y="0"/>
                      </a:moveTo>
                      <a:lnTo>
                        <a:pt x="9" y="1"/>
                      </a:lnTo>
                      <a:lnTo>
                        <a:pt x="10" y="2"/>
                      </a:lnTo>
                      <a:lnTo>
                        <a:pt x="11" y="2"/>
                      </a:lnTo>
                      <a:lnTo>
                        <a:pt x="11" y="3"/>
                      </a:lnTo>
                      <a:lnTo>
                        <a:pt x="11" y="9"/>
                      </a:lnTo>
                      <a:lnTo>
                        <a:pt x="11" y="10"/>
                      </a:lnTo>
                      <a:lnTo>
                        <a:pt x="10" y="12"/>
                      </a:lnTo>
                      <a:lnTo>
                        <a:pt x="10" y="13"/>
                      </a:lnTo>
                      <a:lnTo>
                        <a:pt x="9" y="14"/>
                      </a:lnTo>
                      <a:lnTo>
                        <a:pt x="7" y="16"/>
                      </a:lnTo>
                      <a:lnTo>
                        <a:pt x="1" y="16"/>
                      </a:lnTo>
                      <a:lnTo>
                        <a:pt x="0" y="14"/>
                      </a:lnTo>
                      <a:lnTo>
                        <a:pt x="0" y="12"/>
                      </a:lnTo>
                      <a:lnTo>
                        <a:pt x="0" y="2"/>
                      </a:lnTo>
                      <a:lnTo>
                        <a:pt x="4" y="1"/>
                      </a:lnTo>
                      <a:lnTo>
                        <a:pt x="5" y="0"/>
                      </a:lnTo>
                      <a:lnTo>
                        <a:pt x="7" y="0"/>
                      </a:lnTo>
                    </a:path>
                  </a:pathLst>
                </a:custGeom>
                <a:solidFill>
                  <a:srgbClr val="DF1F3F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51871" name="Group 367"/>
                <p:cNvGrpSpPr>
                  <a:grpSpLocks/>
                </p:cNvGrpSpPr>
                <p:nvPr/>
              </p:nvGrpSpPr>
              <p:grpSpPr bwMode="auto">
                <a:xfrm>
                  <a:off x="5639" y="2350"/>
                  <a:ext cx="14" cy="12"/>
                  <a:chOff x="5639" y="2350"/>
                  <a:chExt cx="14" cy="12"/>
                </a:xfrm>
              </p:grpSpPr>
              <p:sp>
                <p:nvSpPr>
                  <p:cNvPr id="51428" name="Freeform 368"/>
                  <p:cNvSpPr>
                    <a:spLocks/>
                  </p:cNvSpPr>
                  <p:nvPr/>
                </p:nvSpPr>
                <p:spPr bwMode="auto">
                  <a:xfrm>
                    <a:off x="5647" y="2350"/>
                    <a:ext cx="6" cy="11"/>
                  </a:xfrm>
                  <a:custGeom>
                    <a:avLst/>
                    <a:gdLst>
                      <a:gd name="T0" fmla="*/ 2 w 6"/>
                      <a:gd name="T1" fmla="*/ 0 h 11"/>
                      <a:gd name="T2" fmla="*/ 0 w 6"/>
                      <a:gd name="T3" fmla="*/ 10 h 11"/>
                      <a:gd name="T4" fmla="*/ 3 w 6"/>
                      <a:gd name="T5" fmla="*/ 10 h 11"/>
                      <a:gd name="T6" fmla="*/ 4 w 6"/>
                      <a:gd name="T7" fmla="*/ 9 h 11"/>
                      <a:gd name="T8" fmla="*/ 5 w 6"/>
                      <a:gd name="T9" fmla="*/ 8 h 11"/>
                      <a:gd name="T10" fmla="*/ 5 w 6"/>
                      <a:gd name="T11" fmla="*/ 7 h 11"/>
                      <a:gd name="T12" fmla="*/ 5 w 6"/>
                      <a:gd name="T13" fmla="*/ 6 h 11"/>
                      <a:gd name="T14" fmla="*/ 5 w 6"/>
                      <a:gd name="T15" fmla="*/ 5 h 11"/>
                      <a:gd name="T16" fmla="*/ 4 w 6"/>
                      <a:gd name="T17" fmla="*/ 4 h 11"/>
                      <a:gd name="T18" fmla="*/ 3 w 6"/>
                      <a:gd name="T19" fmla="*/ 2 h 11"/>
                      <a:gd name="T20" fmla="*/ 2 w 6"/>
                      <a:gd name="T21" fmla="*/ 0 h 11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6"/>
                      <a:gd name="T34" fmla="*/ 0 h 11"/>
                      <a:gd name="T35" fmla="*/ 6 w 6"/>
                      <a:gd name="T36" fmla="*/ 11 h 11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6" h="11">
                        <a:moveTo>
                          <a:pt x="2" y="0"/>
                        </a:moveTo>
                        <a:lnTo>
                          <a:pt x="0" y="10"/>
                        </a:lnTo>
                        <a:lnTo>
                          <a:pt x="3" y="10"/>
                        </a:lnTo>
                        <a:lnTo>
                          <a:pt x="4" y="9"/>
                        </a:lnTo>
                        <a:lnTo>
                          <a:pt x="5" y="8"/>
                        </a:lnTo>
                        <a:lnTo>
                          <a:pt x="5" y="7"/>
                        </a:lnTo>
                        <a:lnTo>
                          <a:pt x="5" y="6"/>
                        </a:lnTo>
                        <a:lnTo>
                          <a:pt x="5" y="5"/>
                        </a:lnTo>
                        <a:lnTo>
                          <a:pt x="4" y="4"/>
                        </a:lnTo>
                        <a:lnTo>
                          <a:pt x="3" y="2"/>
                        </a:lnTo>
                        <a:lnTo>
                          <a:pt x="2" y="0"/>
                        </a:lnTo>
                      </a:path>
                    </a:pathLst>
                  </a:custGeom>
                  <a:solidFill>
                    <a:srgbClr val="800000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51872" name="Group 369"/>
                  <p:cNvGrpSpPr>
                    <a:grpSpLocks/>
                  </p:cNvGrpSpPr>
                  <p:nvPr/>
                </p:nvGrpSpPr>
                <p:grpSpPr bwMode="auto">
                  <a:xfrm>
                    <a:off x="5639" y="2350"/>
                    <a:ext cx="12" cy="12"/>
                    <a:chOff x="5639" y="2350"/>
                    <a:chExt cx="12" cy="12"/>
                  </a:xfrm>
                </p:grpSpPr>
                <p:sp>
                  <p:nvSpPr>
                    <p:cNvPr id="51430" name="Freeform 370"/>
                    <p:cNvSpPr>
                      <a:spLocks/>
                    </p:cNvSpPr>
                    <p:nvPr/>
                  </p:nvSpPr>
                  <p:spPr bwMode="auto">
                    <a:xfrm>
                      <a:off x="5639" y="2350"/>
                      <a:ext cx="12" cy="12"/>
                    </a:xfrm>
                    <a:custGeom>
                      <a:avLst/>
                      <a:gdLst>
                        <a:gd name="T0" fmla="*/ 11 w 12"/>
                        <a:gd name="T1" fmla="*/ 3 h 12"/>
                        <a:gd name="T2" fmla="*/ 10 w 12"/>
                        <a:gd name="T3" fmla="*/ 3 h 12"/>
                        <a:gd name="T4" fmla="*/ 9 w 12"/>
                        <a:gd name="T5" fmla="*/ 3 h 12"/>
                        <a:gd name="T6" fmla="*/ 8 w 12"/>
                        <a:gd name="T7" fmla="*/ 2 h 12"/>
                        <a:gd name="T8" fmla="*/ 8 w 12"/>
                        <a:gd name="T9" fmla="*/ 1 h 12"/>
                        <a:gd name="T10" fmla="*/ 7 w 12"/>
                        <a:gd name="T11" fmla="*/ 0 h 12"/>
                        <a:gd name="T12" fmla="*/ 6 w 12"/>
                        <a:gd name="T13" fmla="*/ 0 h 12"/>
                        <a:gd name="T14" fmla="*/ 4 w 12"/>
                        <a:gd name="T15" fmla="*/ 0 h 12"/>
                        <a:gd name="T16" fmla="*/ 0 w 12"/>
                        <a:gd name="T17" fmla="*/ 1 h 12"/>
                        <a:gd name="T18" fmla="*/ 0 w 12"/>
                        <a:gd name="T19" fmla="*/ 10 h 12"/>
                        <a:gd name="T20" fmla="*/ 1 w 12"/>
                        <a:gd name="T21" fmla="*/ 11 h 12"/>
                        <a:gd name="T22" fmla="*/ 2 w 12"/>
                        <a:gd name="T23" fmla="*/ 11 h 12"/>
                        <a:gd name="T24" fmla="*/ 8 w 12"/>
                        <a:gd name="T25" fmla="*/ 9 h 12"/>
                        <a:gd name="T26" fmla="*/ 9 w 12"/>
                        <a:gd name="T27" fmla="*/ 8 h 12"/>
                        <a:gd name="T28" fmla="*/ 11 w 12"/>
                        <a:gd name="T29" fmla="*/ 3 h 12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12"/>
                        <a:gd name="T46" fmla="*/ 0 h 12"/>
                        <a:gd name="T47" fmla="*/ 12 w 12"/>
                        <a:gd name="T48" fmla="*/ 12 h 12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12" h="12">
                          <a:moveTo>
                            <a:pt x="11" y="3"/>
                          </a:moveTo>
                          <a:lnTo>
                            <a:pt x="10" y="3"/>
                          </a:lnTo>
                          <a:lnTo>
                            <a:pt x="9" y="3"/>
                          </a:lnTo>
                          <a:lnTo>
                            <a:pt x="8" y="2"/>
                          </a:lnTo>
                          <a:lnTo>
                            <a:pt x="8" y="1"/>
                          </a:lnTo>
                          <a:lnTo>
                            <a:pt x="7" y="0"/>
                          </a:lnTo>
                          <a:lnTo>
                            <a:pt x="6" y="0"/>
                          </a:lnTo>
                          <a:lnTo>
                            <a:pt x="4" y="0"/>
                          </a:lnTo>
                          <a:lnTo>
                            <a:pt x="0" y="1"/>
                          </a:lnTo>
                          <a:lnTo>
                            <a:pt x="0" y="10"/>
                          </a:lnTo>
                          <a:lnTo>
                            <a:pt x="1" y="11"/>
                          </a:lnTo>
                          <a:lnTo>
                            <a:pt x="2" y="11"/>
                          </a:lnTo>
                          <a:lnTo>
                            <a:pt x="8" y="9"/>
                          </a:lnTo>
                          <a:lnTo>
                            <a:pt x="9" y="8"/>
                          </a:lnTo>
                          <a:lnTo>
                            <a:pt x="11" y="3"/>
                          </a:lnTo>
                        </a:path>
                      </a:pathLst>
                    </a:custGeom>
                    <a:solidFill>
                      <a:srgbClr val="DF1F3F"/>
                    </a:solidFill>
                    <a:ln w="9525" cap="rnd">
                      <a:noFill/>
                      <a:round/>
                      <a:headEnd type="none" w="sm" len="sm"/>
                      <a:tailEnd type="none" w="sm" len="sm"/>
                    </a:ln>
                  </p:spPr>
                  <p:txBody>
                    <a:bodyPr/>
                    <a:lstStyle/>
                    <a:p>
                      <a:endParaRPr lang="ru-RU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51431" name="Freeform 371"/>
                    <p:cNvSpPr>
                      <a:spLocks/>
                    </p:cNvSpPr>
                    <p:nvPr/>
                  </p:nvSpPr>
                  <p:spPr bwMode="auto">
                    <a:xfrm>
                      <a:off x="5639" y="2352"/>
                      <a:ext cx="12" cy="10"/>
                    </a:xfrm>
                    <a:custGeom>
                      <a:avLst/>
                      <a:gdLst>
                        <a:gd name="T0" fmla="*/ 11 w 12"/>
                        <a:gd name="T1" fmla="*/ 0 h 10"/>
                        <a:gd name="T2" fmla="*/ 10 w 12"/>
                        <a:gd name="T3" fmla="*/ 1 h 10"/>
                        <a:gd name="T4" fmla="*/ 9 w 12"/>
                        <a:gd name="T5" fmla="*/ 1 h 10"/>
                        <a:gd name="T6" fmla="*/ 9 w 12"/>
                        <a:gd name="T7" fmla="*/ 0 h 10"/>
                        <a:gd name="T8" fmla="*/ 8 w 12"/>
                        <a:gd name="T9" fmla="*/ 1 h 10"/>
                        <a:gd name="T10" fmla="*/ 6 w 12"/>
                        <a:gd name="T11" fmla="*/ 2 h 10"/>
                        <a:gd name="T12" fmla="*/ 5 w 12"/>
                        <a:gd name="T13" fmla="*/ 2 h 10"/>
                        <a:gd name="T14" fmla="*/ 4 w 12"/>
                        <a:gd name="T15" fmla="*/ 2 h 10"/>
                        <a:gd name="T16" fmla="*/ 3 w 12"/>
                        <a:gd name="T17" fmla="*/ 3 h 10"/>
                        <a:gd name="T18" fmla="*/ 0 w 12"/>
                        <a:gd name="T19" fmla="*/ 8 h 10"/>
                        <a:gd name="T20" fmla="*/ 1 w 12"/>
                        <a:gd name="T21" fmla="*/ 9 h 10"/>
                        <a:gd name="T22" fmla="*/ 2 w 12"/>
                        <a:gd name="T23" fmla="*/ 9 h 10"/>
                        <a:gd name="T24" fmla="*/ 8 w 12"/>
                        <a:gd name="T25" fmla="*/ 7 h 10"/>
                        <a:gd name="T26" fmla="*/ 9 w 12"/>
                        <a:gd name="T27" fmla="*/ 6 h 10"/>
                        <a:gd name="T28" fmla="*/ 11 w 12"/>
                        <a:gd name="T29" fmla="*/ 0 h 10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12"/>
                        <a:gd name="T46" fmla="*/ 0 h 10"/>
                        <a:gd name="T47" fmla="*/ 12 w 12"/>
                        <a:gd name="T48" fmla="*/ 10 h 10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12" h="10">
                          <a:moveTo>
                            <a:pt x="11" y="0"/>
                          </a:moveTo>
                          <a:lnTo>
                            <a:pt x="10" y="1"/>
                          </a:lnTo>
                          <a:lnTo>
                            <a:pt x="9" y="1"/>
                          </a:lnTo>
                          <a:lnTo>
                            <a:pt x="9" y="0"/>
                          </a:lnTo>
                          <a:lnTo>
                            <a:pt x="8" y="1"/>
                          </a:lnTo>
                          <a:lnTo>
                            <a:pt x="6" y="2"/>
                          </a:lnTo>
                          <a:lnTo>
                            <a:pt x="5" y="2"/>
                          </a:lnTo>
                          <a:lnTo>
                            <a:pt x="4" y="2"/>
                          </a:lnTo>
                          <a:lnTo>
                            <a:pt x="3" y="3"/>
                          </a:lnTo>
                          <a:lnTo>
                            <a:pt x="0" y="8"/>
                          </a:lnTo>
                          <a:lnTo>
                            <a:pt x="1" y="9"/>
                          </a:lnTo>
                          <a:lnTo>
                            <a:pt x="2" y="9"/>
                          </a:lnTo>
                          <a:lnTo>
                            <a:pt x="8" y="7"/>
                          </a:lnTo>
                          <a:lnTo>
                            <a:pt x="9" y="6"/>
                          </a:lnTo>
                          <a:lnTo>
                            <a:pt x="11" y="0"/>
                          </a:lnTo>
                        </a:path>
                      </a:pathLst>
                    </a:custGeom>
                    <a:solidFill>
                      <a:srgbClr val="800000"/>
                    </a:solidFill>
                    <a:ln w="9525" cap="rnd">
                      <a:noFill/>
                      <a:round/>
                      <a:headEnd type="none" w="sm" len="sm"/>
                      <a:tailEnd type="none" w="sm" len="sm"/>
                    </a:ln>
                  </p:spPr>
                  <p:txBody>
                    <a:bodyPr/>
                    <a:lstStyle/>
                    <a:p>
                      <a:endParaRPr lang="ru-RU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51432" name="Freeform 372"/>
                    <p:cNvSpPr>
                      <a:spLocks/>
                    </p:cNvSpPr>
                    <p:nvPr/>
                  </p:nvSpPr>
                  <p:spPr bwMode="auto">
                    <a:xfrm>
                      <a:off x="5639" y="2351"/>
                      <a:ext cx="4" cy="11"/>
                    </a:xfrm>
                    <a:custGeom>
                      <a:avLst/>
                      <a:gdLst>
                        <a:gd name="T0" fmla="*/ 0 w 4"/>
                        <a:gd name="T1" fmla="*/ 0 h 11"/>
                        <a:gd name="T2" fmla="*/ 1 w 4"/>
                        <a:gd name="T3" fmla="*/ 2 h 11"/>
                        <a:gd name="T4" fmla="*/ 2 w 4"/>
                        <a:gd name="T5" fmla="*/ 3 h 11"/>
                        <a:gd name="T6" fmla="*/ 3 w 4"/>
                        <a:gd name="T7" fmla="*/ 5 h 11"/>
                        <a:gd name="T8" fmla="*/ 3 w 4"/>
                        <a:gd name="T9" fmla="*/ 6 h 11"/>
                        <a:gd name="T10" fmla="*/ 3 w 4"/>
                        <a:gd name="T11" fmla="*/ 7 h 11"/>
                        <a:gd name="T12" fmla="*/ 2 w 4"/>
                        <a:gd name="T13" fmla="*/ 8 h 11"/>
                        <a:gd name="T14" fmla="*/ 1 w 4"/>
                        <a:gd name="T15" fmla="*/ 10 h 11"/>
                        <a:gd name="T16" fmla="*/ 0 w 4"/>
                        <a:gd name="T17" fmla="*/ 9 h 11"/>
                        <a:gd name="T18" fmla="*/ 0 w 4"/>
                        <a:gd name="T19" fmla="*/ 0 h 11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4"/>
                        <a:gd name="T31" fmla="*/ 0 h 11"/>
                        <a:gd name="T32" fmla="*/ 4 w 4"/>
                        <a:gd name="T33" fmla="*/ 11 h 11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4" h="11">
                          <a:moveTo>
                            <a:pt x="0" y="0"/>
                          </a:moveTo>
                          <a:lnTo>
                            <a:pt x="1" y="2"/>
                          </a:lnTo>
                          <a:lnTo>
                            <a:pt x="2" y="3"/>
                          </a:lnTo>
                          <a:lnTo>
                            <a:pt x="3" y="5"/>
                          </a:lnTo>
                          <a:lnTo>
                            <a:pt x="3" y="6"/>
                          </a:lnTo>
                          <a:lnTo>
                            <a:pt x="3" y="7"/>
                          </a:lnTo>
                          <a:lnTo>
                            <a:pt x="2" y="8"/>
                          </a:lnTo>
                          <a:lnTo>
                            <a:pt x="1" y="10"/>
                          </a:lnTo>
                          <a:lnTo>
                            <a:pt x="0" y="9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solidFill>
                      <a:srgbClr val="DF3F5F"/>
                    </a:solidFill>
                    <a:ln w="9525" cap="rnd">
                      <a:noFill/>
                      <a:round/>
                      <a:headEnd type="none" w="sm" len="sm"/>
                      <a:tailEnd type="none" w="sm" len="sm"/>
                    </a:ln>
                  </p:spPr>
                  <p:txBody>
                    <a:bodyPr/>
                    <a:lstStyle/>
                    <a:p>
                      <a:endParaRPr lang="ru-RU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</p:grpSp>
            <p:grpSp>
              <p:nvGrpSpPr>
                <p:cNvPr id="51873" name="Group 373"/>
                <p:cNvGrpSpPr>
                  <a:grpSpLocks/>
                </p:cNvGrpSpPr>
                <p:nvPr/>
              </p:nvGrpSpPr>
              <p:grpSpPr bwMode="auto">
                <a:xfrm>
                  <a:off x="5698" y="2376"/>
                  <a:ext cx="39" cy="21"/>
                  <a:chOff x="5698" y="2376"/>
                  <a:chExt cx="39" cy="21"/>
                </a:xfrm>
              </p:grpSpPr>
              <p:sp>
                <p:nvSpPr>
                  <p:cNvPr id="51422" name="Freeform 374"/>
                  <p:cNvSpPr>
                    <a:spLocks/>
                  </p:cNvSpPr>
                  <p:nvPr/>
                </p:nvSpPr>
                <p:spPr bwMode="auto">
                  <a:xfrm>
                    <a:off x="5701" y="2378"/>
                    <a:ext cx="10" cy="12"/>
                  </a:xfrm>
                  <a:custGeom>
                    <a:avLst/>
                    <a:gdLst>
                      <a:gd name="T0" fmla="*/ 9 w 10"/>
                      <a:gd name="T1" fmla="*/ 0 h 12"/>
                      <a:gd name="T2" fmla="*/ 4 w 10"/>
                      <a:gd name="T3" fmla="*/ 0 h 12"/>
                      <a:gd name="T4" fmla="*/ 0 w 10"/>
                      <a:gd name="T5" fmla="*/ 0 h 12"/>
                      <a:gd name="T6" fmla="*/ 0 w 10"/>
                      <a:gd name="T7" fmla="*/ 11 h 12"/>
                      <a:gd name="T8" fmla="*/ 5 w 10"/>
                      <a:gd name="T9" fmla="*/ 11 h 12"/>
                      <a:gd name="T10" fmla="*/ 9 w 10"/>
                      <a:gd name="T11" fmla="*/ 11 h 12"/>
                      <a:gd name="T12" fmla="*/ 9 w 10"/>
                      <a:gd name="T13" fmla="*/ 0 h 1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0"/>
                      <a:gd name="T22" fmla="*/ 0 h 12"/>
                      <a:gd name="T23" fmla="*/ 10 w 10"/>
                      <a:gd name="T24" fmla="*/ 12 h 12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0" h="12">
                        <a:moveTo>
                          <a:pt x="9" y="0"/>
                        </a:move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0" y="11"/>
                        </a:lnTo>
                        <a:lnTo>
                          <a:pt x="5" y="11"/>
                        </a:lnTo>
                        <a:lnTo>
                          <a:pt x="9" y="11"/>
                        </a:lnTo>
                        <a:lnTo>
                          <a:pt x="9" y="0"/>
                        </a:lnTo>
                      </a:path>
                    </a:pathLst>
                  </a:custGeom>
                  <a:solidFill>
                    <a:srgbClr val="DFDFD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423" name="Freeform 375"/>
                  <p:cNvSpPr>
                    <a:spLocks/>
                  </p:cNvSpPr>
                  <p:nvPr/>
                </p:nvSpPr>
                <p:spPr bwMode="auto">
                  <a:xfrm>
                    <a:off x="5698" y="2379"/>
                    <a:ext cx="3" cy="11"/>
                  </a:xfrm>
                  <a:custGeom>
                    <a:avLst/>
                    <a:gdLst>
                      <a:gd name="T0" fmla="*/ 2 w 3"/>
                      <a:gd name="T1" fmla="*/ 0 h 11"/>
                      <a:gd name="T2" fmla="*/ 2 w 3"/>
                      <a:gd name="T3" fmla="*/ 10 h 11"/>
                      <a:gd name="T4" fmla="*/ 0 w 3"/>
                      <a:gd name="T5" fmla="*/ 10 h 11"/>
                      <a:gd name="T6" fmla="*/ 0 w 3"/>
                      <a:gd name="T7" fmla="*/ 0 h 11"/>
                      <a:gd name="T8" fmla="*/ 2 w 3"/>
                      <a:gd name="T9" fmla="*/ 0 h 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"/>
                      <a:gd name="T16" fmla="*/ 0 h 11"/>
                      <a:gd name="T17" fmla="*/ 3 w 3"/>
                      <a:gd name="T18" fmla="*/ 11 h 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" h="11">
                        <a:moveTo>
                          <a:pt x="2" y="0"/>
                        </a:moveTo>
                        <a:lnTo>
                          <a:pt x="2" y="10"/>
                        </a:lnTo>
                        <a:lnTo>
                          <a:pt x="0" y="1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solidFill>
                    <a:srgbClr val="DFDFD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424" name="Freeform 376"/>
                  <p:cNvSpPr>
                    <a:spLocks/>
                  </p:cNvSpPr>
                  <p:nvPr/>
                </p:nvSpPr>
                <p:spPr bwMode="auto">
                  <a:xfrm>
                    <a:off x="5702" y="2391"/>
                    <a:ext cx="9" cy="6"/>
                  </a:xfrm>
                  <a:custGeom>
                    <a:avLst/>
                    <a:gdLst>
                      <a:gd name="T0" fmla="*/ 8 w 9"/>
                      <a:gd name="T1" fmla="*/ 0 h 6"/>
                      <a:gd name="T2" fmla="*/ 4 w 9"/>
                      <a:gd name="T3" fmla="*/ 0 h 6"/>
                      <a:gd name="T4" fmla="*/ 0 w 9"/>
                      <a:gd name="T5" fmla="*/ 0 h 6"/>
                      <a:gd name="T6" fmla="*/ 1 w 9"/>
                      <a:gd name="T7" fmla="*/ 5 h 6"/>
                      <a:gd name="T8" fmla="*/ 2 w 9"/>
                      <a:gd name="T9" fmla="*/ 5 h 6"/>
                      <a:gd name="T10" fmla="*/ 5 w 9"/>
                      <a:gd name="T11" fmla="*/ 5 h 6"/>
                      <a:gd name="T12" fmla="*/ 8 w 9"/>
                      <a:gd name="T13" fmla="*/ 4 h 6"/>
                      <a:gd name="T14" fmla="*/ 8 w 9"/>
                      <a:gd name="T15" fmla="*/ 0 h 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9"/>
                      <a:gd name="T25" fmla="*/ 0 h 6"/>
                      <a:gd name="T26" fmla="*/ 9 w 9"/>
                      <a:gd name="T27" fmla="*/ 6 h 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9" h="6">
                        <a:moveTo>
                          <a:pt x="8" y="0"/>
                        </a:move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1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</a:path>
                    </a:pathLst>
                  </a:custGeom>
                  <a:solidFill>
                    <a:srgbClr val="DFDFD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425" name="Freeform 377"/>
                  <p:cNvSpPr>
                    <a:spLocks/>
                  </p:cNvSpPr>
                  <p:nvPr/>
                </p:nvSpPr>
                <p:spPr bwMode="auto">
                  <a:xfrm>
                    <a:off x="5698" y="2392"/>
                    <a:ext cx="5" cy="5"/>
                  </a:xfrm>
                  <a:custGeom>
                    <a:avLst/>
                    <a:gdLst>
                      <a:gd name="T0" fmla="*/ 3 w 5"/>
                      <a:gd name="T1" fmla="*/ 0 h 5"/>
                      <a:gd name="T2" fmla="*/ 4 w 5"/>
                      <a:gd name="T3" fmla="*/ 4 h 5"/>
                      <a:gd name="T4" fmla="*/ 0 w 5"/>
                      <a:gd name="T5" fmla="*/ 4 h 5"/>
                      <a:gd name="T6" fmla="*/ 0 w 5"/>
                      <a:gd name="T7" fmla="*/ 0 h 5"/>
                      <a:gd name="T8" fmla="*/ 3 w 5"/>
                      <a:gd name="T9" fmla="*/ 0 h 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5"/>
                      <a:gd name="T16" fmla="*/ 0 h 5"/>
                      <a:gd name="T17" fmla="*/ 5 w 5"/>
                      <a:gd name="T18" fmla="*/ 5 h 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5" h="5">
                        <a:moveTo>
                          <a:pt x="3" y="0"/>
                        </a:move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3" y="0"/>
                        </a:lnTo>
                      </a:path>
                    </a:pathLst>
                  </a:custGeom>
                  <a:solidFill>
                    <a:srgbClr val="DFDFD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426" name="Freeform 378"/>
                  <p:cNvSpPr>
                    <a:spLocks/>
                  </p:cNvSpPr>
                  <p:nvPr/>
                </p:nvSpPr>
                <p:spPr bwMode="auto">
                  <a:xfrm>
                    <a:off x="5733" y="2376"/>
                    <a:ext cx="3" cy="11"/>
                  </a:xfrm>
                  <a:custGeom>
                    <a:avLst/>
                    <a:gdLst>
                      <a:gd name="T0" fmla="*/ 1 w 3"/>
                      <a:gd name="T1" fmla="*/ 0 h 11"/>
                      <a:gd name="T2" fmla="*/ 2 w 3"/>
                      <a:gd name="T3" fmla="*/ 10 h 11"/>
                      <a:gd name="T4" fmla="*/ 1 w 3"/>
                      <a:gd name="T5" fmla="*/ 10 h 11"/>
                      <a:gd name="T6" fmla="*/ 0 w 3"/>
                      <a:gd name="T7" fmla="*/ 0 h 11"/>
                      <a:gd name="T8" fmla="*/ 1 w 3"/>
                      <a:gd name="T9" fmla="*/ 0 h 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"/>
                      <a:gd name="T16" fmla="*/ 0 h 11"/>
                      <a:gd name="T17" fmla="*/ 3 w 3"/>
                      <a:gd name="T18" fmla="*/ 11 h 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" h="11">
                        <a:moveTo>
                          <a:pt x="1" y="0"/>
                        </a:moveTo>
                        <a:lnTo>
                          <a:pt x="2" y="10"/>
                        </a:lnTo>
                        <a:lnTo>
                          <a:pt x="1" y="1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</a:path>
                    </a:pathLst>
                  </a:custGeom>
                  <a:solidFill>
                    <a:srgbClr val="DFDFD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427" name="Freeform 379"/>
                  <p:cNvSpPr>
                    <a:spLocks/>
                  </p:cNvSpPr>
                  <p:nvPr/>
                </p:nvSpPr>
                <p:spPr bwMode="auto">
                  <a:xfrm>
                    <a:off x="5734" y="2389"/>
                    <a:ext cx="3" cy="4"/>
                  </a:xfrm>
                  <a:custGeom>
                    <a:avLst/>
                    <a:gdLst>
                      <a:gd name="T0" fmla="*/ 0 w 3"/>
                      <a:gd name="T1" fmla="*/ 0 h 4"/>
                      <a:gd name="T2" fmla="*/ 0 w 3"/>
                      <a:gd name="T3" fmla="*/ 3 h 4"/>
                      <a:gd name="T4" fmla="*/ 2 w 3"/>
                      <a:gd name="T5" fmla="*/ 3 h 4"/>
                      <a:gd name="T6" fmla="*/ 2 w 3"/>
                      <a:gd name="T7" fmla="*/ 0 h 4"/>
                      <a:gd name="T8" fmla="*/ 0 w 3"/>
                      <a:gd name="T9" fmla="*/ 0 h 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"/>
                      <a:gd name="T16" fmla="*/ 0 h 4"/>
                      <a:gd name="T17" fmla="*/ 3 w 3"/>
                      <a:gd name="T18" fmla="*/ 4 h 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" h="4">
                        <a:moveTo>
                          <a:pt x="0" y="0"/>
                        </a:moveTo>
                        <a:lnTo>
                          <a:pt x="0" y="3"/>
                        </a:lnTo>
                        <a:lnTo>
                          <a:pt x="2" y="3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rgbClr val="DFDFD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</p:grpSp>
          </p:grpSp>
        </p:grpSp>
        <p:sp>
          <p:nvSpPr>
            <p:cNvPr id="51229" name="Text Box 132"/>
            <p:cNvSpPr txBox="1">
              <a:spLocks noChangeArrowheads="1"/>
            </p:cNvSpPr>
            <p:nvPr/>
          </p:nvSpPr>
          <p:spPr bwMode="auto">
            <a:xfrm>
              <a:off x="4833833" y="6431864"/>
              <a:ext cx="610417" cy="162082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algn="ctr" defTabSz="1058863">
                <a:spcBef>
                  <a:spcPct val="50000"/>
                </a:spcBef>
              </a:pPr>
              <a:r>
                <a:rPr lang="ru-RU" sz="1100" b="1">
                  <a:solidFill>
                    <a:srgbClr val="000000"/>
                  </a:solidFill>
                  <a:latin typeface="Arial" pitchFamily="34" charset="0"/>
                  <a:ea typeface="Arial Unicode MS" pitchFamily="34" charset="-128"/>
                </a:rPr>
                <a:t>Ржев</a:t>
              </a:r>
            </a:p>
          </p:txBody>
        </p:sp>
        <p:grpSp>
          <p:nvGrpSpPr>
            <p:cNvPr id="51882" name="Group 269"/>
            <p:cNvGrpSpPr>
              <a:grpSpLocks/>
            </p:cNvGrpSpPr>
            <p:nvPr/>
          </p:nvGrpSpPr>
          <p:grpSpPr bwMode="auto">
            <a:xfrm flipH="1">
              <a:off x="4767369" y="6615154"/>
              <a:ext cx="437262" cy="152994"/>
              <a:chOff x="5518" y="2316"/>
              <a:chExt cx="223" cy="123"/>
            </a:xfrm>
          </p:grpSpPr>
          <p:grpSp>
            <p:nvGrpSpPr>
              <p:cNvPr id="51884" name="Group 270"/>
              <p:cNvGrpSpPr>
                <a:grpSpLocks/>
              </p:cNvGrpSpPr>
              <p:nvPr/>
            </p:nvGrpSpPr>
            <p:grpSpPr bwMode="auto">
              <a:xfrm>
                <a:off x="5537" y="2377"/>
                <a:ext cx="187" cy="62"/>
                <a:chOff x="5537" y="2377"/>
                <a:chExt cx="187" cy="62"/>
              </a:xfrm>
            </p:grpSpPr>
            <p:sp>
              <p:nvSpPr>
                <p:cNvPr id="51335" name="Freeform 271"/>
                <p:cNvSpPr>
                  <a:spLocks/>
                </p:cNvSpPr>
                <p:nvPr/>
              </p:nvSpPr>
              <p:spPr bwMode="auto">
                <a:xfrm>
                  <a:off x="5537" y="2379"/>
                  <a:ext cx="152" cy="39"/>
                </a:xfrm>
                <a:custGeom>
                  <a:avLst/>
                  <a:gdLst>
                    <a:gd name="T0" fmla="*/ 150 w 152"/>
                    <a:gd name="T1" fmla="*/ 3 h 39"/>
                    <a:gd name="T2" fmla="*/ 1 w 152"/>
                    <a:gd name="T3" fmla="*/ 0 h 39"/>
                    <a:gd name="T4" fmla="*/ 0 w 152"/>
                    <a:gd name="T5" fmla="*/ 30 h 39"/>
                    <a:gd name="T6" fmla="*/ 151 w 152"/>
                    <a:gd name="T7" fmla="*/ 38 h 39"/>
                    <a:gd name="T8" fmla="*/ 150 w 152"/>
                    <a:gd name="T9" fmla="*/ 3 h 3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2"/>
                    <a:gd name="T16" fmla="*/ 0 h 39"/>
                    <a:gd name="T17" fmla="*/ 152 w 152"/>
                    <a:gd name="T18" fmla="*/ 39 h 3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2" h="39">
                      <a:moveTo>
                        <a:pt x="150" y="3"/>
                      </a:moveTo>
                      <a:lnTo>
                        <a:pt x="1" y="0"/>
                      </a:lnTo>
                      <a:lnTo>
                        <a:pt x="0" y="30"/>
                      </a:lnTo>
                      <a:lnTo>
                        <a:pt x="151" y="38"/>
                      </a:lnTo>
                      <a:lnTo>
                        <a:pt x="150" y="3"/>
                      </a:lnTo>
                    </a:path>
                  </a:pathLst>
                </a:custGeom>
                <a:solidFill>
                  <a:srgbClr val="000000"/>
                </a:solidFill>
                <a:ln w="9525" cap="rnd">
                  <a:noFill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51891" name="Group 272"/>
                <p:cNvGrpSpPr>
                  <a:grpSpLocks/>
                </p:cNvGrpSpPr>
                <p:nvPr/>
              </p:nvGrpSpPr>
              <p:grpSpPr bwMode="auto">
                <a:xfrm>
                  <a:off x="5571" y="2377"/>
                  <a:ext cx="153" cy="54"/>
                  <a:chOff x="5571" y="2377"/>
                  <a:chExt cx="153" cy="54"/>
                </a:xfrm>
              </p:grpSpPr>
              <p:grpSp>
                <p:nvGrpSpPr>
                  <p:cNvPr id="51892" name="Group 273"/>
                  <p:cNvGrpSpPr>
                    <a:grpSpLocks/>
                  </p:cNvGrpSpPr>
                  <p:nvPr/>
                </p:nvGrpSpPr>
                <p:grpSpPr bwMode="auto">
                  <a:xfrm>
                    <a:off x="5571" y="2377"/>
                    <a:ext cx="32" cy="48"/>
                    <a:chOff x="5571" y="2377"/>
                    <a:chExt cx="32" cy="48"/>
                  </a:xfrm>
                </p:grpSpPr>
                <p:sp>
                  <p:nvSpPr>
                    <p:cNvPr id="51390" name="Oval 274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578" y="2377"/>
                      <a:ext cx="25" cy="47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  <p:sp>
                  <p:nvSpPr>
                    <p:cNvPr id="51391" name="Oval 275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571" y="2377"/>
                      <a:ext cx="25" cy="48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  <p:sp>
                  <p:nvSpPr>
                    <p:cNvPr id="51392" name="Rectangle 276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584" y="2422"/>
                      <a:ext cx="7" cy="3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</p:grpSp>
              <p:grpSp>
                <p:nvGrpSpPr>
                  <p:cNvPr id="51899" name="Group 277"/>
                  <p:cNvGrpSpPr>
                    <a:grpSpLocks/>
                  </p:cNvGrpSpPr>
                  <p:nvPr/>
                </p:nvGrpSpPr>
                <p:grpSpPr bwMode="auto">
                  <a:xfrm>
                    <a:off x="5690" y="2384"/>
                    <a:ext cx="34" cy="47"/>
                    <a:chOff x="5690" y="2384"/>
                    <a:chExt cx="34" cy="47"/>
                  </a:xfrm>
                </p:grpSpPr>
                <p:sp>
                  <p:nvSpPr>
                    <p:cNvPr id="51387" name="Oval 278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698" y="2384"/>
                      <a:ext cx="26" cy="46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  <p:sp>
                  <p:nvSpPr>
                    <p:cNvPr id="51388" name="Oval 279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690" y="2385"/>
                      <a:ext cx="26" cy="46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  <p:sp>
                  <p:nvSpPr>
                    <p:cNvPr id="51389" name="Rectangle 280"/>
                    <p:cNvSpPr>
                      <a:spLocks noChangeArrowheads="1"/>
                    </p:cNvSpPr>
                    <p:nvPr/>
                  </p:nvSpPr>
                  <p:spPr bwMode="auto">
                    <a:xfrm flipH="1">
                      <a:off x="5704" y="2428"/>
                      <a:ext cx="8" cy="2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 wrap="none" lIns="110464" tIns="55233" rIns="110464" bIns="55233" anchor="ctr"/>
                    <a:lstStyle/>
                    <a:p>
                      <a:endParaRPr lang="en-US">
                        <a:solidFill>
                          <a:srgbClr val="000000"/>
                        </a:solidFill>
                        <a:latin typeface="Arial" pitchFamily="34" charset="0"/>
                      </a:endParaRPr>
                    </a:p>
                  </p:txBody>
                </p:sp>
              </p:grpSp>
            </p:grpSp>
            <p:grpSp>
              <p:nvGrpSpPr>
                <p:cNvPr id="51900" name="Group 281"/>
                <p:cNvGrpSpPr>
                  <a:grpSpLocks/>
                </p:cNvGrpSpPr>
                <p:nvPr/>
              </p:nvGrpSpPr>
              <p:grpSpPr bwMode="auto">
                <a:xfrm>
                  <a:off x="5539" y="2387"/>
                  <a:ext cx="153" cy="52"/>
                  <a:chOff x="5539" y="2387"/>
                  <a:chExt cx="153" cy="52"/>
                </a:xfrm>
              </p:grpSpPr>
              <p:grpSp>
                <p:nvGrpSpPr>
                  <p:cNvPr id="51906" name="Group 282"/>
                  <p:cNvGrpSpPr>
                    <a:grpSpLocks/>
                  </p:cNvGrpSpPr>
                  <p:nvPr/>
                </p:nvGrpSpPr>
                <p:grpSpPr bwMode="auto">
                  <a:xfrm>
                    <a:off x="5657" y="2391"/>
                    <a:ext cx="35" cy="48"/>
                    <a:chOff x="5657" y="2391"/>
                    <a:chExt cx="35" cy="48"/>
                  </a:xfrm>
                </p:grpSpPr>
                <p:grpSp>
                  <p:nvGrpSpPr>
                    <p:cNvPr id="51921" name="Group 28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657" y="2391"/>
                      <a:ext cx="35" cy="48"/>
                      <a:chOff x="5657" y="2391"/>
                      <a:chExt cx="35" cy="48"/>
                    </a:xfrm>
                  </p:grpSpPr>
                  <p:sp>
                    <p:nvSpPr>
                      <p:cNvPr id="51382" name="Oval 284"/>
                      <p:cNvSpPr>
                        <a:spLocks noChangeArrowheads="1"/>
                      </p:cNvSpPr>
                      <p:nvPr/>
                    </p:nvSpPr>
                    <p:spPr bwMode="auto">
                      <a:xfrm flipH="1">
                        <a:off x="5665" y="2391"/>
                        <a:ext cx="27" cy="47"/>
                      </a:xfrm>
                      <a:prstGeom prst="ellipse">
                        <a:avLst/>
                      </a:prstGeom>
                      <a:solidFill>
                        <a:srgbClr val="000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  <p:sp>
                    <p:nvSpPr>
                      <p:cNvPr id="51383" name="Oval 285"/>
                      <p:cNvSpPr>
                        <a:spLocks noChangeArrowheads="1"/>
                      </p:cNvSpPr>
                      <p:nvPr/>
                    </p:nvSpPr>
                    <p:spPr bwMode="auto">
                      <a:xfrm flipH="1">
                        <a:off x="5657" y="2392"/>
                        <a:ext cx="27" cy="47"/>
                      </a:xfrm>
                      <a:prstGeom prst="ellipse">
                        <a:avLst/>
                      </a:prstGeom>
                      <a:solidFill>
                        <a:srgbClr val="000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  <p:sp>
                    <p:nvSpPr>
                      <p:cNvPr id="51384" name="Rectangle 286"/>
                      <p:cNvSpPr>
                        <a:spLocks noChangeArrowheads="1"/>
                      </p:cNvSpPr>
                      <p:nvPr/>
                    </p:nvSpPr>
                    <p:spPr bwMode="auto">
                      <a:xfrm flipH="1">
                        <a:off x="5671" y="2436"/>
                        <a:ext cx="8" cy="2"/>
                      </a:xfrm>
                      <a:prstGeom prst="rect">
                        <a:avLst/>
                      </a:prstGeom>
                      <a:solidFill>
                        <a:srgbClr val="000000"/>
                      </a:solidFill>
                      <a:ln w="9525">
                        <a:noFill/>
                        <a:miter lim="800000"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</p:grpSp>
                <p:grpSp>
                  <p:nvGrpSpPr>
                    <p:cNvPr id="51926" name="Group 28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663" y="2400"/>
                      <a:ext cx="16" cy="30"/>
                      <a:chOff x="5663" y="2400"/>
                      <a:chExt cx="16" cy="30"/>
                    </a:xfrm>
                  </p:grpSpPr>
                  <p:grpSp>
                    <p:nvGrpSpPr>
                      <p:cNvPr id="51927" name="Group 288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666" y="2403"/>
                        <a:ext cx="9" cy="23"/>
                        <a:chOff x="5666" y="2403"/>
                        <a:chExt cx="9" cy="23"/>
                      </a:xfrm>
                    </p:grpSpPr>
                    <p:grpSp>
                      <p:nvGrpSpPr>
                        <p:cNvPr id="51935" name="Group 289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666" y="2403"/>
                          <a:ext cx="9" cy="23"/>
                          <a:chOff x="5666" y="2403"/>
                          <a:chExt cx="9" cy="23"/>
                        </a:xfrm>
                      </p:grpSpPr>
                      <p:grpSp>
                        <p:nvGrpSpPr>
                          <p:cNvPr id="51200" name="Group 290"/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5666" y="2403"/>
                            <a:ext cx="9" cy="23"/>
                            <a:chOff x="5666" y="2403"/>
                            <a:chExt cx="9" cy="23"/>
                          </a:xfrm>
                        </p:grpSpPr>
                        <p:sp>
                          <p:nvSpPr>
                            <p:cNvPr id="51380" name="Oval 291"/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 flipH="1">
                              <a:off x="5666" y="2403"/>
                              <a:ext cx="9" cy="23"/>
                            </a:xfrm>
                            <a:prstGeom prst="ellipse">
                              <a:avLst/>
                            </a:prstGeom>
                            <a:solidFill>
                              <a:srgbClr val="000000"/>
                            </a:solidFill>
                            <a:ln w="12700">
                              <a:solidFill>
                                <a:srgbClr val="FFFFFF"/>
                              </a:solidFill>
                              <a:round/>
                              <a:headEnd/>
                              <a:tailEnd/>
                            </a:ln>
                          </p:spPr>
                          <p:txBody>
                            <a:bodyPr wrap="none" lIns="110464" tIns="55233" rIns="110464" bIns="55233" anchor="ctr"/>
                            <a:lstStyle/>
                            <a:p>
                              <a:endParaRPr lang="en-US">
                                <a:solidFill>
                                  <a:srgbClr val="000000"/>
                                </a:solidFill>
                                <a:latin typeface="Arial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51381" name="Oval 292"/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 flipH="1">
                              <a:off x="5667" y="2404"/>
                              <a:ext cx="7" cy="20"/>
                            </a:xfrm>
                            <a:prstGeom prst="ellipse">
                              <a:avLst/>
                            </a:prstGeom>
                            <a:solidFill>
                              <a:srgbClr val="FFFFFF"/>
                            </a:solidFill>
                            <a:ln w="1270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</p:spPr>
                          <p:txBody>
                            <a:bodyPr wrap="none" lIns="110464" tIns="55233" rIns="110464" bIns="55233" anchor="ctr"/>
                            <a:lstStyle/>
                            <a:p>
                              <a:endParaRPr lang="en-US">
                                <a:solidFill>
                                  <a:srgbClr val="000000"/>
                                </a:solidFill>
                                <a:latin typeface="Arial" pitchFamily="34" charset="0"/>
                              </a:endParaRPr>
                            </a:p>
                          </p:txBody>
                        </p:sp>
                      </p:grpSp>
                      <p:sp>
                        <p:nvSpPr>
                          <p:cNvPr id="51379" name="Oval 293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flipH="1">
                            <a:off x="5669" y="2408"/>
                            <a:ext cx="3" cy="13"/>
                          </a:xfrm>
                          <a:prstGeom prst="ellipse">
                            <a:avLst/>
                          </a:prstGeom>
                          <a:solidFill>
                            <a:srgbClr val="FFFFFF"/>
                          </a:solidFill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wrap="none" lIns="110464" tIns="55233" rIns="110464" bIns="55233" anchor="ctr"/>
                          <a:lstStyle/>
                          <a:p>
                            <a:endParaRPr lang="en-US">
                              <a:solidFill>
                                <a:srgbClr val="000000"/>
                              </a:solidFill>
                              <a:latin typeface="Arial" pitchFamily="34" charset="0"/>
                            </a:endParaRPr>
                          </a:p>
                        </p:txBody>
                      </p:sp>
                    </p:grpSp>
                    <p:sp>
                      <p:nvSpPr>
                        <p:cNvPr id="51377" name="Oval 294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5669" y="2413"/>
                          <a:ext cx="2" cy="4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wrap="none" lIns="110464" tIns="55233" rIns="110464" bIns="55233" anchor="ctr"/>
                        <a:lstStyle/>
                        <a:p>
                          <a:endParaRPr lang="en-US">
                            <a:solidFill>
                              <a:srgbClr val="000000"/>
                            </a:solidFill>
                            <a:latin typeface="Arial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51201" name="Group 295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663" y="2400"/>
                        <a:ext cx="16" cy="30"/>
                        <a:chOff x="5663" y="2400"/>
                        <a:chExt cx="16" cy="30"/>
                      </a:xfrm>
                    </p:grpSpPr>
                    <p:grpSp>
                      <p:nvGrpSpPr>
                        <p:cNvPr id="51210" name="Group 296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663" y="2400"/>
                          <a:ext cx="16" cy="11"/>
                          <a:chOff x="5663" y="2400"/>
                          <a:chExt cx="16" cy="11"/>
                        </a:xfrm>
                      </p:grpSpPr>
                      <p:sp>
                        <p:nvSpPr>
                          <p:cNvPr id="51372" name="Freeform 297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76" y="2407"/>
                            <a:ext cx="3" cy="4"/>
                          </a:xfrm>
                          <a:custGeom>
                            <a:avLst/>
                            <a:gdLst>
                              <a:gd name="T0" fmla="*/ 1 w 3"/>
                              <a:gd name="T1" fmla="*/ 3 h 4"/>
                              <a:gd name="T2" fmla="*/ 2 w 3"/>
                              <a:gd name="T3" fmla="*/ 2 h 4"/>
                              <a:gd name="T4" fmla="*/ 1 w 3"/>
                              <a:gd name="T5" fmla="*/ 0 h 4"/>
                              <a:gd name="T6" fmla="*/ 0 w 3"/>
                              <a:gd name="T7" fmla="*/ 1 h 4"/>
                              <a:gd name="T8" fmla="*/ 1 w 3"/>
                              <a:gd name="T9" fmla="*/ 3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1" y="3"/>
                                </a:moveTo>
                                <a:lnTo>
                                  <a:pt x="2" y="2"/>
                                </a:lnTo>
                                <a:lnTo>
                                  <a:pt x="1" y="0"/>
                                </a:lnTo>
                                <a:lnTo>
                                  <a:pt x="0" y="1"/>
                                </a:lnTo>
                                <a:lnTo>
                                  <a:pt x="1" y="3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373" name="Freeform 29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72" y="2400"/>
                            <a:ext cx="3" cy="4"/>
                          </a:xfrm>
                          <a:custGeom>
                            <a:avLst/>
                            <a:gdLst>
                              <a:gd name="T0" fmla="*/ 2 w 3"/>
                              <a:gd name="T1" fmla="*/ 3 h 4"/>
                              <a:gd name="T2" fmla="*/ 2 w 3"/>
                              <a:gd name="T3" fmla="*/ 1 h 4"/>
                              <a:gd name="T4" fmla="*/ 1 w 3"/>
                              <a:gd name="T5" fmla="*/ 0 h 4"/>
                              <a:gd name="T6" fmla="*/ 0 w 3"/>
                              <a:gd name="T7" fmla="*/ 2 h 4"/>
                              <a:gd name="T8" fmla="*/ 2 w 3"/>
                              <a:gd name="T9" fmla="*/ 3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2" y="3"/>
                                </a:moveTo>
                                <a:lnTo>
                                  <a:pt x="2" y="1"/>
                                </a:lnTo>
                                <a:lnTo>
                                  <a:pt x="1" y="0"/>
                                </a:lnTo>
                                <a:lnTo>
                                  <a:pt x="0" y="2"/>
                                </a:lnTo>
                                <a:lnTo>
                                  <a:pt x="2" y="3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374" name="Freeform 299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67" y="2400"/>
                            <a:ext cx="3" cy="4"/>
                          </a:xfrm>
                          <a:custGeom>
                            <a:avLst/>
                            <a:gdLst>
                              <a:gd name="T0" fmla="*/ 2 w 3"/>
                              <a:gd name="T1" fmla="*/ 2 h 4"/>
                              <a:gd name="T2" fmla="*/ 1 w 3"/>
                              <a:gd name="T3" fmla="*/ 0 h 4"/>
                              <a:gd name="T4" fmla="*/ 0 w 3"/>
                              <a:gd name="T5" fmla="*/ 1 h 4"/>
                              <a:gd name="T6" fmla="*/ 1 w 3"/>
                              <a:gd name="T7" fmla="*/ 3 h 4"/>
                              <a:gd name="T8" fmla="*/ 2 w 3"/>
                              <a:gd name="T9" fmla="*/ 2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2" y="2"/>
                                </a:moveTo>
                                <a:lnTo>
                                  <a:pt x="1" y="0"/>
                                </a:lnTo>
                                <a:lnTo>
                                  <a:pt x="0" y="1"/>
                                </a:lnTo>
                                <a:lnTo>
                                  <a:pt x="1" y="3"/>
                                </a:lnTo>
                                <a:lnTo>
                                  <a:pt x="2" y="2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375" name="Freeform 300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63" y="2408"/>
                            <a:ext cx="3" cy="3"/>
                          </a:xfrm>
                          <a:custGeom>
                            <a:avLst/>
                            <a:gdLst>
                              <a:gd name="T0" fmla="*/ 2 w 3"/>
                              <a:gd name="T1" fmla="*/ 0 h 3"/>
                              <a:gd name="T2" fmla="*/ 1 w 3"/>
                              <a:gd name="T3" fmla="*/ 0 h 3"/>
                              <a:gd name="T4" fmla="*/ 0 w 3"/>
                              <a:gd name="T5" fmla="*/ 2 h 3"/>
                              <a:gd name="T6" fmla="*/ 1 w 3"/>
                              <a:gd name="T7" fmla="*/ 2 h 3"/>
                              <a:gd name="T8" fmla="*/ 2 w 3"/>
                              <a:gd name="T9" fmla="*/ 0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3"/>
                              <a:gd name="T17" fmla="*/ 3 w 3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3">
                                <a:moveTo>
                                  <a:pt x="2" y="0"/>
                                </a:moveTo>
                                <a:lnTo>
                                  <a:pt x="1" y="0"/>
                                </a:lnTo>
                                <a:lnTo>
                                  <a:pt x="0" y="2"/>
                                </a:lnTo>
                                <a:lnTo>
                                  <a:pt x="1" y="2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</p:grpSp>
                    <p:grpSp>
                      <p:nvGrpSpPr>
                        <p:cNvPr id="51213" name="Group 301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663" y="2418"/>
                          <a:ext cx="16" cy="12"/>
                          <a:chOff x="5663" y="2418"/>
                          <a:chExt cx="16" cy="12"/>
                        </a:xfrm>
                      </p:grpSpPr>
                      <p:sp>
                        <p:nvSpPr>
                          <p:cNvPr id="51368" name="Freeform 302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76" y="2419"/>
                            <a:ext cx="3" cy="4"/>
                          </a:xfrm>
                          <a:custGeom>
                            <a:avLst/>
                            <a:gdLst>
                              <a:gd name="T0" fmla="*/ 1 w 3"/>
                              <a:gd name="T1" fmla="*/ 0 h 4"/>
                              <a:gd name="T2" fmla="*/ 2 w 3"/>
                              <a:gd name="T3" fmla="*/ 1 h 4"/>
                              <a:gd name="T4" fmla="*/ 1 w 3"/>
                              <a:gd name="T5" fmla="*/ 3 h 4"/>
                              <a:gd name="T6" fmla="*/ 0 w 3"/>
                              <a:gd name="T7" fmla="*/ 2 h 4"/>
                              <a:gd name="T8" fmla="*/ 1 w 3"/>
                              <a:gd name="T9" fmla="*/ 0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1" y="0"/>
                                </a:moveTo>
                                <a:lnTo>
                                  <a:pt x="2" y="1"/>
                                </a:lnTo>
                                <a:lnTo>
                                  <a:pt x="1" y="3"/>
                                </a:lnTo>
                                <a:lnTo>
                                  <a:pt x="0" y="2"/>
                                </a:lnTo>
                                <a:lnTo>
                                  <a:pt x="1" y="0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369" name="Freeform 303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72" y="2426"/>
                            <a:ext cx="3" cy="4"/>
                          </a:xfrm>
                          <a:custGeom>
                            <a:avLst/>
                            <a:gdLst>
                              <a:gd name="T0" fmla="*/ 1 w 3"/>
                              <a:gd name="T1" fmla="*/ 0 h 4"/>
                              <a:gd name="T2" fmla="*/ 2 w 3"/>
                              <a:gd name="T3" fmla="*/ 2 h 4"/>
                              <a:gd name="T4" fmla="*/ 0 w 3"/>
                              <a:gd name="T5" fmla="*/ 3 h 4"/>
                              <a:gd name="T6" fmla="*/ 0 w 3"/>
                              <a:gd name="T7" fmla="*/ 1 h 4"/>
                              <a:gd name="T8" fmla="*/ 1 w 3"/>
                              <a:gd name="T9" fmla="*/ 0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1" y="0"/>
                                </a:moveTo>
                                <a:lnTo>
                                  <a:pt x="2" y="2"/>
                                </a:lnTo>
                                <a:lnTo>
                                  <a:pt x="0" y="3"/>
                                </a:lnTo>
                                <a:lnTo>
                                  <a:pt x="0" y="1"/>
                                </a:lnTo>
                                <a:lnTo>
                                  <a:pt x="1" y="0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370" name="Freeform 30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67" y="2426"/>
                            <a:ext cx="3" cy="4"/>
                          </a:xfrm>
                          <a:custGeom>
                            <a:avLst/>
                            <a:gdLst>
                              <a:gd name="T0" fmla="*/ 2 w 3"/>
                              <a:gd name="T1" fmla="*/ 1 h 4"/>
                              <a:gd name="T2" fmla="*/ 1 w 3"/>
                              <a:gd name="T3" fmla="*/ 3 h 4"/>
                              <a:gd name="T4" fmla="*/ 0 w 3"/>
                              <a:gd name="T5" fmla="*/ 2 h 4"/>
                              <a:gd name="T6" fmla="*/ 1 w 3"/>
                              <a:gd name="T7" fmla="*/ 0 h 4"/>
                              <a:gd name="T8" fmla="*/ 2 w 3"/>
                              <a:gd name="T9" fmla="*/ 1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2" y="1"/>
                                </a:moveTo>
                                <a:lnTo>
                                  <a:pt x="1" y="3"/>
                                </a:lnTo>
                                <a:lnTo>
                                  <a:pt x="0" y="2"/>
                                </a:lnTo>
                                <a:lnTo>
                                  <a:pt x="1" y="0"/>
                                </a:lnTo>
                                <a:lnTo>
                                  <a:pt x="2" y="1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371" name="Freeform 30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663" y="2418"/>
                            <a:ext cx="3" cy="5"/>
                          </a:xfrm>
                          <a:custGeom>
                            <a:avLst/>
                            <a:gdLst>
                              <a:gd name="T0" fmla="*/ 2 w 3"/>
                              <a:gd name="T1" fmla="*/ 3 h 5"/>
                              <a:gd name="T2" fmla="*/ 1 w 3"/>
                              <a:gd name="T3" fmla="*/ 4 h 5"/>
                              <a:gd name="T4" fmla="*/ 0 w 3"/>
                              <a:gd name="T5" fmla="*/ 1 h 5"/>
                              <a:gd name="T6" fmla="*/ 1 w 3"/>
                              <a:gd name="T7" fmla="*/ 0 h 5"/>
                              <a:gd name="T8" fmla="*/ 2 w 3"/>
                              <a:gd name="T9" fmla="*/ 3 h 5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5"/>
                              <a:gd name="T17" fmla="*/ 3 w 3"/>
                              <a:gd name="T18" fmla="*/ 5 h 5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5">
                                <a:moveTo>
                                  <a:pt x="2" y="3"/>
                                </a:moveTo>
                                <a:lnTo>
                                  <a:pt x="1" y="4"/>
                                </a:lnTo>
                                <a:lnTo>
                                  <a:pt x="0" y="1"/>
                                </a:lnTo>
                                <a:lnTo>
                                  <a:pt x="1" y="0"/>
                                </a:lnTo>
                                <a:lnTo>
                                  <a:pt x="2" y="3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</p:grpSp>
                  </p:grpSp>
                </p:grpSp>
              </p:grpSp>
              <p:grpSp>
                <p:nvGrpSpPr>
                  <p:cNvPr id="51214" name="Group 306"/>
                  <p:cNvGrpSpPr>
                    <a:grpSpLocks/>
                  </p:cNvGrpSpPr>
                  <p:nvPr/>
                </p:nvGrpSpPr>
                <p:grpSpPr bwMode="auto">
                  <a:xfrm>
                    <a:off x="5539" y="2387"/>
                    <a:ext cx="31" cy="47"/>
                    <a:chOff x="5539" y="2387"/>
                    <a:chExt cx="31" cy="47"/>
                  </a:xfrm>
                </p:grpSpPr>
                <p:grpSp>
                  <p:nvGrpSpPr>
                    <p:cNvPr id="51215" name="Group 30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539" y="2387"/>
                      <a:ext cx="31" cy="47"/>
                      <a:chOff x="5539" y="2387"/>
                      <a:chExt cx="31" cy="47"/>
                    </a:xfrm>
                  </p:grpSpPr>
                  <p:sp>
                    <p:nvSpPr>
                      <p:cNvPr id="51359" name="Oval 308"/>
                      <p:cNvSpPr>
                        <a:spLocks noChangeArrowheads="1"/>
                      </p:cNvSpPr>
                      <p:nvPr/>
                    </p:nvSpPr>
                    <p:spPr bwMode="auto">
                      <a:xfrm flipH="1">
                        <a:off x="5546" y="2387"/>
                        <a:ext cx="24" cy="46"/>
                      </a:xfrm>
                      <a:prstGeom prst="ellipse">
                        <a:avLst/>
                      </a:prstGeom>
                      <a:solidFill>
                        <a:srgbClr val="000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  <p:sp>
                    <p:nvSpPr>
                      <p:cNvPr id="51360" name="Oval 309"/>
                      <p:cNvSpPr>
                        <a:spLocks noChangeArrowheads="1"/>
                      </p:cNvSpPr>
                      <p:nvPr/>
                    </p:nvSpPr>
                    <p:spPr bwMode="auto">
                      <a:xfrm flipH="1">
                        <a:off x="5539" y="2387"/>
                        <a:ext cx="24" cy="47"/>
                      </a:xfrm>
                      <a:prstGeom prst="ellipse">
                        <a:avLst/>
                      </a:prstGeom>
                      <a:solidFill>
                        <a:srgbClr val="000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  <p:sp>
                    <p:nvSpPr>
                      <p:cNvPr id="51361" name="Rectangle 310"/>
                      <p:cNvSpPr>
                        <a:spLocks noChangeArrowheads="1"/>
                      </p:cNvSpPr>
                      <p:nvPr/>
                    </p:nvSpPr>
                    <p:spPr bwMode="auto">
                      <a:xfrm flipH="1">
                        <a:off x="5552" y="2432"/>
                        <a:ext cx="6" cy="2"/>
                      </a:xfrm>
                      <a:prstGeom prst="rect">
                        <a:avLst/>
                      </a:prstGeom>
                      <a:solidFill>
                        <a:srgbClr val="000000"/>
                      </a:solidFill>
                      <a:ln w="9525">
                        <a:noFill/>
                        <a:miter lim="800000"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</p:grpSp>
                <p:grpSp>
                  <p:nvGrpSpPr>
                    <p:cNvPr id="51217" name="Group 31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543" y="2399"/>
                      <a:ext cx="16" cy="25"/>
                      <a:chOff x="5543" y="2399"/>
                      <a:chExt cx="16" cy="25"/>
                    </a:xfrm>
                  </p:grpSpPr>
                  <p:grpSp>
                    <p:nvGrpSpPr>
                      <p:cNvPr id="51220" name="Group 312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547" y="2401"/>
                        <a:ext cx="8" cy="20"/>
                        <a:chOff x="5547" y="2401"/>
                        <a:chExt cx="8" cy="20"/>
                      </a:xfrm>
                    </p:grpSpPr>
                    <p:grpSp>
                      <p:nvGrpSpPr>
                        <p:cNvPr id="51221" name="Group 313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547" y="2401"/>
                          <a:ext cx="8" cy="20"/>
                          <a:chOff x="5547" y="2401"/>
                          <a:chExt cx="8" cy="20"/>
                        </a:xfrm>
                      </p:grpSpPr>
                      <p:sp>
                        <p:nvSpPr>
                          <p:cNvPr id="51357" name="Oval 314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flipH="1">
                            <a:off x="5547" y="2401"/>
                            <a:ext cx="8" cy="20"/>
                          </a:xfrm>
                          <a:prstGeom prst="ellipse">
                            <a:avLst/>
                          </a:prstGeom>
                          <a:solidFill>
                            <a:srgbClr val="000000"/>
                          </a:solidFill>
                          <a:ln w="12700">
                            <a:solidFill>
                              <a:srgbClr val="FFFFFF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wrap="none" lIns="110464" tIns="55233" rIns="110464" bIns="55233" anchor="ctr"/>
                          <a:lstStyle/>
                          <a:p>
                            <a:endParaRPr lang="en-US">
                              <a:solidFill>
                                <a:srgbClr val="000000"/>
                              </a:solidFill>
                              <a:latin typeface="Arial" pitchFamily="34" charset="0"/>
                            </a:endParaRPr>
                          </a:p>
                        </p:txBody>
                      </p:sp>
                      <p:sp>
                        <p:nvSpPr>
                          <p:cNvPr id="51358" name="Oval 315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 flipH="1">
                            <a:off x="5548" y="2402"/>
                            <a:ext cx="6" cy="17"/>
                          </a:xfrm>
                          <a:prstGeom prst="ellipse">
                            <a:avLst/>
                          </a:prstGeom>
                          <a:solidFill>
                            <a:srgbClr val="FFFFFF"/>
                          </a:solidFill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wrap="none" lIns="110464" tIns="55233" rIns="110464" bIns="55233" anchor="ctr"/>
                          <a:lstStyle/>
                          <a:p>
                            <a:endParaRPr lang="en-US">
                              <a:solidFill>
                                <a:srgbClr val="000000"/>
                              </a:solidFill>
                              <a:latin typeface="Arial" pitchFamily="34" charset="0"/>
                            </a:endParaRPr>
                          </a:p>
                        </p:txBody>
                      </p:sp>
                    </p:grpSp>
                    <p:sp>
                      <p:nvSpPr>
                        <p:cNvPr id="51356" name="Oval 316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 flipH="1">
                          <a:off x="5549" y="2405"/>
                          <a:ext cx="3" cy="11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wrap="none" lIns="110464" tIns="55233" rIns="110464" bIns="55233" anchor="ctr"/>
                        <a:lstStyle/>
                        <a:p>
                          <a:endParaRPr lang="en-US">
                            <a:solidFill>
                              <a:srgbClr val="000000"/>
                            </a:solidFill>
                            <a:latin typeface="Arial" pitchFamily="34" charset="0"/>
                          </a:endParaRPr>
                        </a:p>
                      </p:txBody>
                    </p:sp>
                  </p:grpSp>
                  <p:sp>
                    <p:nvSpPr>
                      <p:cNvPr id="51343" name="Oval 31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5549" y="2409"/>
                        <a:ext cx="2" cy="3"/>
                      </a:xfrm>
                      <a:prstGeom prst="ellipse">
                        <a:avLst/>
                      </a:prstGeom>
                      <a:solidFill>
                        <a:srgbClr val="FFFFFF"/>
                      </a:solidFill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lIns="110464" tIns="55233" rIns="110464" bIns="55233" anchor="ctr"/>
                      <a:lstStyle/>
                      <a:p>
                        <a:endParaRPr lang="en-US">
                          <a:solidFill>
                            <a:srgbClr val="000000"/>
                          </a:solidFill>
                          <a:latin typeface="Arial" pitchFamily="34" charset="0"/>
                        </a:endParaRPr>
                      </a:p>
                    </p:txBody>
                  </p:sp>
                  <p:grpSp>
                    <p:nvGrpSpPr>
                      <p:cNvPr id="51223" name="Group 318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543" y="2399"/>
                        <a:ext cx="16" cy="25"/>
                        <a:chOff x="5543" y="2399"/>
                        <a:chExt cx="16" cy="25"/>
                      </a:xfrm>
                    </p:grpSpPr>
                    <p:grpSp>
                      <p:nvGrpSpPr>
                        <p:cNvPr id="51224" name="Group 319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543" y="2399"/>
                          <a:ext cx="16" cy="9"/>
                          <a:chOff x="5543" y="2399"/>
                          <a:chExt cx="16" cy="9"/>
                        </a:xfrm>
                      </p:grpSpPr>
                      <p:sp>
                        <p:nvSpPr>
                          <p:cNvPr id="51351" name="Freeform 320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56" y="2404"/>
                            <a:ext cx="3" cy="4"/>
                          </a:xfrm>
                          <a:custGeom>
                            <a:avLst/>
                            <a:gdLst>
                              <a:gd name="T0" fmla="*/ 1 w 3"/>
                              <a:gd name="T1" fmla="*/ 3 h 4"/>
                              <a:gd name="T2" fmla="*/ 2 w 3"/>
                              <a:gd name="T3" fmla="*/ 2 h 4"/>
                              <a:gd name="T4" fmla="*/ 1 w 3"/>
                              <a:gd name="T5" fmla="*/ 0 h 4"/>
                              <a:gd name="T6" fmla="*/ 0 w 3"/>
                              <a:gd name="T7" fmla="*/ 1 h 4"/>
                              <a:gd name="T8" fmla="*/ 1 w 3"/>
                              <a:gd name="T9" fmla="*/ 3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1" y="3"/>
                                </a:moveTo>
                                <a:lnTo>
                                  <a:pt x="2" y="2"/>
                                </a:lnTo>
                                <a:lnTo>
                                  <a:pt x="1" y="0"/>
                                </a:lnTo>
                                <a:lnTo>
                                  <a:pt x="0" y="1"/>
                                </a:lnTo>
                                <a:lnTo>
                                  <a:pt x="1" y="3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352" name="Freeform 321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52" y="2399"/>
                            <a:ext cx="3" cy="3"/>
                          </a:xfrm>
                          <a:custGeom>
                            <a:avLst/>
                            <a:gdLst>
                              <a:gd name="T0" fmla="*/ 2 w 3"/>
                              <a:gd name="T1" fmla="*/ 2 h 3"/>
                              <a:gd name="T2" fmla="*/ 2 w 3"/>
                              <a:gd name="T3" fmla="*/ 1 h 3"/>
                              <a:gd name="T4" fmla="*/ 0 w 3"/>
                              <a:gd name="T5" fmla="*/ 0 h 3"/>
                              <a:gd name="T6" fmla="*/ 0 w 3"/>
                              <a:gd name="T7" fmla="*/ 1 h 3"/>
                              <a:gd name="T8" fmla="*/ 2 w 3"/>
                              <a:gd name="T9" fmla="*/ 2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3"/>
                              <a:gd name="T17" fmla="*/ 3 w 3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3">
                                <a:moveTo>
                                  <a:pt x="2" y="2"/>
                                </a:moveTo>
                                <a:lnTo>
                                  <a:pt x="2" y="1"/>
                                </a:lnTo>
                                <a:lnTo>
                                  <a:pt x="0" y="0"/>
                                </a:lnTo>
                                <a:lnTo>
                                  <a:pt x="0" y="1"/>
                                </a:lnTo>
                                <a:lnTo>
                                  <a:pt x="2" y="2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353" name="Freeform 322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47" y="2399"/>
                            <a:ext cx="3" cy="3"/>
                          </a:xfrm>
                          <a:custGeom>
                            <a:avLst/>
                            <a:gdLst>
                              <a:gd name="T0" fmla="*/ 2 w 3"/>
                              <a:gd name="T1" fmla="*/ 1 h 3"/>
                              <a:gd name="T2" fmla="*/ 1 w 3"/>
                              <a:gd name="T3" fmla="*/ 0 h 3"/>
                              <a:gd name="T4" fmla="*/ 0 w 3"/>
                              <a:gd name="T5" fmla="*/ 1 h 3"/>
                              <a:gd name="T6" fmla="*/ 1 w 3"/>
                              <a:gd name="T7" fmla="*/ 2 h 3"/>
                              <a:gd name="T8" fmla="*/ 2 w 3"/>
                              <a:gd name="T9" fmla="*/ 1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3"/>
                              <a:gd name="T17" fmla="*/ 3 w 3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3">
                                <a:moveTo>
                                  <a:pt x="2" y="1"/>
                                </a:moveTo>
                                <a:lnTo>
                                  <a:pt x="1" y="0"/>
                                </a:lnTo>
                                <a:lnTo>
                                  <a:pt x="0" y="1"/>
                                </a:lnTo>
                                <a:lnTo>
                                  <a:pt x="1" y="2"/>
                                </a:lnTo>
                                <a:lnTo>
                                  <a:pt x="2" y="1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354" name="Freeform 323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43" y="2405"/>
                            <a:ext cx="2" cy="3"/>
                          </a:xfrm>
                          <a:custGeom>
                            <a:avLst/>
                            <a:gdLst>
                              <a:gd name="T0" fmla="*/ 1 w 2"/>
                              <a:gd name="T1" fmla="*/ 0 h 3"/>
                              <a:gd name="T2" fmla="*/ 0 w 2"/>
                              <a:gd name="T3" fmla="*/ 0 h 3"/>
                              <a:gd name="T4" fmla="*/ 0 w 2"/>
                              <a:gd name="T5" fmla="*/ 2 h 3"/>
                              <a:gd name="T6" fmla="*/ 1 w 2"/>
                              <a:gd name="T7" fmla="*/ 2 h 3"/>
                              <a:gd name="T8" fmla="*/ 1 w 2"/>
                              <a:gd name="T9" fmla="*/ 0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2"/>
                              <a:gd name="T16" fmla="*/ 0 h 3"/>
                              <a:gd name="T17" fmla="*/ 2 w 2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2" h="3">
                                <a:moveTo>
                                  <a:pt x="1" y="0"/>
                                </a:moveTo>
                                <a:lnTo>
                                  <a:pt x="0" y="0"/>
                                </a:lnTo>
                                <a:lnTo>
                                  <a:pt x="0" y="2"/>
                                </a:lnTo>
                                <a:lnTo>
                                  <a:pt x="1" y="2"/>
                                </a:lnTo>
                                <a:lnTo>
                                  <a:pt x="1" y="0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</p:grpSp>
                    <p:grpSp>
                      <p:nvGrpSpPr>
                        <p:cNvPr id="51226" name="Group 324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543" y="2414"/>
                          <a:ext cx="16" cy="10"/>
                          <a:chOff x="5543" y="2414"/>
                          <a:chExt cx="16" cy="10"/>
                        </a:xfrm>
                      </p:grpSpPr>
                      <p:sp>
                        <p:nvSpPr>
                          <p:cNvPr id="51347" name="Freeform 32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56" y="2414"/>
                            <a:ext cx="3" cy="4"/>
                          </a:xfrm>
                          <a:custGeom>
                            <a:avLst/>
                            <a:gdLst>
                              <a:gd name="T0" fmla="*/ 1 w 3"/>
                              <a:gd name="T1" fmla="*/ 0 h 4"/>
                              <a:gd name="T2" fmla="*/ 2 w 3"/>
                              <a:gd name="T3" fmla="*/ 1 h 4"/>
                              <a:gd name="T4" fmla="*/ 1 w 3"/>
                              <a:gd name="T5" fmla="*/ 3 h 4"/>
                              <a:gd name="T6" fmla="*/ 0 w 3"/>
                              <a:gd name="T7" fmla="*/ 2 h 4"/>
                              <a:gd name="T8" fmla="*/ 1 w 3"/>
                              <a:gd name="T9" fmla="*/ 0 h 4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4"/>
                              <a:gd name="T17" fmla="*/ 3 w 3"/>
                              <a:gd name="T18" fmla="*/ 4 h 4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4">
                                <a:moveTo>
                                  <a:pt x="1" y="0"/>
                                </a:moveTo>
                                <a:lnTo>
                                  <a:pt x="2" y="1"/>
                                </a:lnTo>
                                <a:lnTo>
                                  <a:pt x="1" y="3"/>
                                </a:lnTo>
                                <a:lnTo>
                                  <a:pt x="0" y="2"/>
                                </a:lnTo>
                                <a:lnTo>
                                  <a:pt x="1" y="0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348" name="Freeform 32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53" y="2421"/>
                            <a:ext cx="2" cy="3"/>
                          </a:xfrm>
                          <a:custGeom>
                            <a:avLst/>
                            <a:gdLst>
                              <a:gd name="T0" fmla="*/ 1 w 2"/>
                              <a:gd name="T1" fmla="*/ 0 h 3"/>
                              <a:gd name="T2" fmla="*/ 1 w 2"/>
                              <a:gd name="T3" fmla="*/ 1 h 3"/>
                              <a:gd name="T4" fmla="*/ 0 w 2"/>
                              <a:gd name="T5" fmla="*/ 2 h 3"/>
                              <a:gd name="T6" fmla="*/ 0 w 2"/>
                              <a:gd name="T7" fmla="*/ 1 h 3"/>
                              <a:gd name="T8" fmla="*/ 1 w 2"/>
                              <a:gd name="T9" fmla="*/ 0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2"/>
                              <a:gd name="T16" fmla="*/ 0 h 3"/>
                              <a:gd name="T17" fmla="*/ 2 w 2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2" h="3">
                                <a:moveTo>
                                  <a:pt x="1" y="0"/>
                                </a:moveTo>
                                <a:lnTo>
                                  <a:pt x="1" y="1"/>
                                </a:lnTo>
                                <a:lnTo>
                                  <a:pt x="0" y="2"/>
                                </a:lnTo>
                                <a:lnTo>
                                  <a:pt x="0" y="1"/>
                                </a:lnTo>
                                <a:lnTo>
                                  <a:pt x="1" y="0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349" name="Freeform 327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47" y="2421"/>
                            <a:ext cx="3" cy="3"/>
                          </a:xfrm>
                          <a:custGeom>
                            <a:avLst/>
                            <a:gdLst>
                              <a:gd name="T0" fmla="*/ 2 w 3"/>
                              <a:gd name="T1" fmla="*/ 1 h 3"/>
                              <a:gd name="T2" fmla="*/ 1 w 3"/>
                              <a:gd name="T3" fmla="*/ 2 h 3"/>
                              <a:gd name="T4" fmla="*/ 0 w 3"/>
                              <a:gd name="T5" fmla="*/ 1 h 3"/>
                              <a:gd name="T6" fmla="*/ 1 w 3"/>
                              <a:gd name="T7" fmla="*/ 0 h 3"/>
                              <a:gd name="T8" fmla="*/ 2 w 3"/>
                              <a:gd name="T9" fmla="*/ 1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3"/>
                              <a:gd name="T17" fmla="*/ 3 w 3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3">
                                <a:moveTo>
                                  <a:pt x="2" y="1"/>
                                </a:moveTo>
                                <a:lnTo>
                                  <a:pt x="1" y="2"/>
                                </a:lnTo>
                                <a:lnTo>
                                  <a:pt x="0" y="1"/>
                                </a:lnTo>
                                <a:lnTo>
                                  <a:pt x="1" y="0"/>
                                </a:lnTo>
                                <a:lnTo>
                                  <a:pt x="2" y="1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51350" name="Freeform 32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5543" y="2414"/>
                            <a:ext cx="3" cy="3"/>
                          </a:xfrm>
                          <a:custGeom>
                            <a:avLst/>
                            <a:gdLst>
                              <a:gd name="T0" fmla="*/ 2 w 3"/>
                              <a:gd name="T1" fmla="*/ 2 h 3"/>
                              <a:gd name="T2" fmla="*/ 1 w 3"/>
                              <a:gd name="T3" fmla="*/ 2 h 3"/>
                              <a:gd name="T4" fmla="*/ 0 w 3"/>
                              <a:gd name="T5" fmla="*/ 0 h 3"/>
                              <a:gd name="T6" fmla="*/ 1 w 3"/>
                              <a:gd name="T7" fmla="*/ 0 h 3"/>
                              <a:gd name="T8" fmla="*/ 2 w 3"/>
                              <a:gd name="T9" fmla="*/ 2 h 3"/>
                              <a:gd name="T10" fmla="*/ 0 60000 65536"/>
                              <a:gd name="T11" fmla="*/ 0 60000 65536"/>
                              <a:gd name="T12" fmla="*/ 0 60000 65536"/>
                              <a:gd name="T13" fmla="*/ 0 60000 65536"/>
                              <a:gd name="T14" fmla="*/ 0 60000 65536"/>
                              <a:gd name="T15" fmla="*/ 0 w 3"/>
                              <a:gd name="T16" fmla="*/ 0 h 3"/>
                              <a:gd name="T17" fmla="*/ 3 w 3"/>
                              <a:gd name="T18" fmla="*/ 3 h 3"/>
                            </a:gdLst>
                            <a:ahLst/>
                            <a:cxnLst>
                              <a:cxn ang="T10">
                                <a:pos x="T0" y="T1"/>
                              </a:cxn>
                              <a:cxn ang="T11">
                                <a:pos x="T2" y="T3"/>
                              </a:cxn>
                              <a:cxn ang="T12">
                                <a:pos x="T4" y="T5"/>
                              </a:cxn>
                              <a:cxn ang="T13">
                                <a:pos x="T6" y="T7"/>
                              </a:cxn>
                              <a:cxn ang="T14">
                                <a:pos x="T8" y="T9"/>
                              </a:cxn>
                            </a:cxnLst>
                            <a:rect l="T15" t="T16" r="T17" b="T18"/>
                            <a:pathLst>
                              <a:path w="3" h="3">
                                <a:moveTo>
                                  <a:pt x="2" y="2"/>
                                </a:moveTo>
                                <a:lnTo>
                                  <a:pt x="1" y="2"/>
                                </a:lnTo>
                                <a:lnTo>
                                  <a:pt x="0" y="0"/>
                                </a:lnTo>
                                <a:lnTo>
                                  <a:pt x="1" y="0"/>
                                </a:lnTo>
                                <a:lnTo>
                                  <a:pt x="2" y="2"/>
                                </a:lnTo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9525" cap="rnd">
                            <a:noFill/>
                            <a:round/>
                            <a:headEnd type="none" w="sm" len="sm"/>
                            <a:tailEnd type="none" w="sm" len="sm"/>
                          </a:ln>
                        </p:spPr>
                        <p:txBody>
                          <a:bodyPr/>
                          <a:lstStyle/>
                          <a:p>
                            <a:endParaRPr lang="ru-RU">
                              <a:solidFill>
                                <a:srgbClr val="000000"/>
                              </a:solidFill>
                            </a:endParaRPr>
                          </a:p>
                        </p:txBody>
                      </p:sp>
                    </p:grpSp>
                  </p:grpSp>
                </p:grpSp>
              </p:grpSp>
            </p:grpSp>
          </p:grpSp>
          <p:grpSp>
            <p:nvGrpSpPr>
              <p:cNvPr id="51227" name="Group 329"/>
              <p:cNvGrpSpPr>
                <a:grpSpLocks/>
              </p:cNvGrpSpPr>
              <p:nvPr/>
            </p:nvGrpSpPr>
            <p:grpSpPr bwMode="auto">
              <a:xfrm>
                <a:off x="5518" y="2316"/>
                <a:ext cx="223" cy="104"/>
                <a:chOff x="5518" y="2316"/>
                <a:chExt cx="223" cy="104"/>
              </a:xfrm>
            </p:grpSpPr>
            <p:sp>
              <p:nvSpPr>
                <p:cNvPr id="51285" name="Freeform 330"/>
                <p:cNvSpPr>
                  <a:spLocks/>
                </p:cNvSpPr>
                <p:nvPr/>
              </p:nvSpPr>
              <p:spPr bwMode="auto">
                <a:xfrm>
                  <a:off x="5518" y="2316"/>
                  <a:ext cx="223" cy="104"/>
                </a:xfrm>
                <a:custGeom>
                  <a:avLst/>
                  <a:gdLst>
                    <a:gd name="T0" fmla="*/ 197 w 223"/>
                    <a:gd name="T1" fmla="*/ 43 h 104"/>
                    <a:gd name="T2" fmla="*/ 179 w 223"/>
                    <a:gd name="T3" fmla="*/ 38 h 104"/>
                    <a:gd name="T4" fmla="*/ 171 w 223"/>
                    <a:gd name="T5" fmla="*/ 34 h 104"/>
                    <a:gd name="T6" fmla="*/ 141 w 223"/>
                    <a:gd name="T7" fmla="*/ 36 h 104"/>
                    <a:gd name="T8" fmla="*/ 129 w 223"/>
                    <a:gd name="T9" fmla="*/ 42 h 104"/>
                    <a:gd name="T10" fmla="*/ 94 w 223"/>
                    <a:gd name="T11" fmla="*/ 42 h 104"/>
                    <a:gd name="T12" fmla="*/ 96 w 223"/>
                    <a:gd name="T13" fmla="*/ 15 h 104"/>
                    <a:gd name="T14" fmla="*/ 98 w 223"/>
                    <a:gd name="T15" fmla="*/ 9 h 104"/>
                    <a:gd name="T16" fmla="*/ 113 w 223"/>
                    <a:gd name="T17" fmla="*/ 9 h 104"/>
                    <a:gd name="T18" fmla="*/ 118 w 223"/>
                    <a:gd name="T19" fmla="*/ 12 h 104"/>
                    <a:gd name="T20" fmla="*/ 125 w 223"/>
                    <a:gd name="T21" fmla="*/ 23 h 104"/>
                    <a:gd name="T22" fmla="*/ 135 w 223"/>
                    <a:gd name="T23" fmla="*/ 36 h 104"/>
                    <a:gd name="T24" fmla="*/ 131 w 223"/>
                    <a:gd name="T25" fmla="*/ 25 h 104"/>
                    <a:gd name="T26" fmla="*/ 121 w 223"/>
                    <a:gd name="T27" fmla="*/ 8 h 104"/>
                    <a:gd name="T28" fmla="*/ 123 w 223"/>
                    <a:gd name="T29" fmla="*/ 6 h 104"/>
                    <a:gd name="T30" fmla="*/ 132 w 223"/>
                    <a:gd name="T31" fmla="*/ 6 h 104"/>
                    <a:gd name="T32" fmla="*/ 149 w 223"/>
                    <a:gd name="T33" fmla="*/ 6 h 104"/>
                    <a:gd name="T34" fmla="*/ 148 w 223"/>
                    <a:gd name="T35" fmla="*/ 5 h 104"/>
                    <a:gd name="T36" fmla="*/ 115 w 223"/>
                    <a:gd name="T37" fmla="*/ 1 h 104"/>
                    <a:gd name="T38" fmla="*/ 26 w 223"/>
                    <a:gd name="T39" fmla="*/ 2 h 104"/>
                    <a:gd name="T40" fmla="*/ 17 w 223"/>
                    <a:gd name="T41" fmla="*/ 5 h 104"/>
                    <a:gd name="T42" fmla="*/ 3 w 223"/>
                    <a:gd name="T43" fmla="*/ 41 h 104"/>
                    <a:gd name="T44" fmla="*/ 2 w 223"/>
                    <a:gd name="T45" fmla="*/ 50 h 104"/>
                    <a:gd name="T46" fmla="*/ 0 w 223"/>
                    <a:gd name="T47" fmla="*/ 83 h 104"/>
                    <a:gd name="T48" fmla="*/ 5 w 223"/>
                    <a:gd name="T49" fmla="*/ 92 h 104"/>
                    <a:gd name="T50" fmla="*/ 20 w 223"/>
                    <a:gd name="T51" fmla="*/ 87 h 104"/>
                    <a:gd name="T52" fmla="*/ 22 w 223"/>
                    <a:gd name="T53" fmla="*/ 72 h 104"/>
                    <a:gd name="T54" fmla="*/ 28 w 223"/>
                    <a:gd name="T55" fmla="*/ 65 h 104"/>
                    <a:gd name="T56" fmla="*/ 37 w 223"/>
                    <a:gd name="T57" fmla="*/ 66 h 104"/>
                    <a:gd name="T58" fmla="*/ 43 w 223"/>
                    <a:gd name="T59" fmla="*/ 75 h 104"/>
                    <a:gd name="T60" fmla="*/ 47 w 223"/>
                    <a:gd name="T61" fmla="*/ 88 h 104"/>
                    <a:gd name="T62" fmla="*/ 137 w 223"/>
                    <a:gd name="T63" fmla="*/ 99 h 104"/>
                    <a:gd name="T64" fmla="*/ 139 w 223"/>
                    <a:gd name="T65" fmla="*/ 82 h 104"/>
                    <a:gd name="T66" fmla="*/ 141 w 223"/>
                    <a:gd name="T67" fmla="*/ 76 h 104"/>
                    <a:gd name="T68" fmla="*/ 146 w 223"/>
                    <a:gd name="T69" fmla="*/ 69 h 104"/>
                    <a:gd name="T70" fmla="*/ 151 w 223"/>
                    <a:gd name="T71" fmla="*/ 68 h 104"/>
                    <a:gd name="T72" fmla="*/ 156 w 223"/>
                    <a:gd name="T73" fmla="*/ 68 h 104"/>
                    <a:gd name="T74" fmla="*/ 160 w 223"/>
                    <a:gd name="T75" fmla="*/ 70 h 104"/>
                    <a:gd name="T76" fmla="*/ 165 w 223"/>
                    <a:gd name="T77" fmla="*/ 77 h 104"/>
                    <a:gd name="T78" fmla="*/ 168 w 223"/>
                    <a:gd name="T79" fmla="*/ 87 h 104"/>
                    <a:gd name="T80" fmla="*/ 172 w 223"/>
                    <a:gd name="T81" fmla="*/ 100 h 104"/>
                    <a:gd name="T82" fmla="*/ 183 w 223"/>
                    <a:gd name="T83" fmla="*/ 103 h 104"/>
                    <a:gd name="T84" fmla="*/ 205 w 223"/>
                    <a:gd name="T85" fmla="*/ 100 h 104"/>
                    <a:gd name="T86" fmla="*/ 214 w 223"/>
                    <a:gd name="T87" fmla="*/ 98 h 104"/>
                    <a:gd name="T88" fmla="*/ 218 w 223"/>
                    <a:gd name="T89" fmla="*/ 91 h 104"/>
                    <a:gd name="T90" fmla="*/ 220 w 223"/>
                    <a:gd name="T91" fmla="*/ 88 h 104"/>
                    <a:gd name="T92" fmla="*/ 222 w 223"/>
                    <a:gd name="T93" fmla="*/ 85 h 104"/>
                    <a:gd name="T94" fmla="*/ 221 w 223"/>
                    <a:gd name="T95" fmla="*/ 80 h 104"/>
                    <a:gd name="T96" fmla="*/ 216 w 223"/>
                    <a:gd name="T97" fmla="*/ 55 h 104"/>
                    <a:gd name="T98" fmla="*/ 212 w 223"/>
                    <a:gd name="T99" fmla="*/ 50 h 104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223"/>
                    <a:gd name="T151" fmla="*/ 0 h 104"/>
                    <a:gd name="T152" fmla="*/ 223 w 223"/>
                    <a:gd name="T153" fmla="*/ 104 h 104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223" h="104">
                      <a:moveTo>
                        <a:pt x="212" y="50"/>
                      </a:moveTo>
                      <a:lnTo>
                        <a:pt x="206" y="47"/>
                      </a:lnTo>
                      <a:lnTo>
                        <a:pt x="197" y="43"/>
                      </a:lnTo>
                      <a:lnTo>
                        <a:pt x="188" y="40"/>
                      </a:lnTo>
                      <a:lnTo>
                        <a:pt x="182" y="38"/>
                      </a:lnTo>
                      <a:lnTo>
                        <a:pt x="179" y="38"/>
                      </a:lnTo>
                      <a:lnTo>
                        <a:pt x="177" y="36"/>
                      </a:lnTo>
                      <a:lnTo>
                        <a:pt x="174" y="34"/>
                      </a:lnTo>
                      <a:lnTo>
                        <a:pt x="171" y="34"/>
                      </a:lnTo>
                      <a:lnTo>
                        <a:pt x="159" y="34"/>
                      </a:lnTo>
                      <a:lnTo>
                        <a:pt x="150" y="35"/>
                      </a:lnTo>
                      <a:lnTo>
                        <a:pt x="141" y="36"/>
                      </a:lnTo>
                      <a:lnTo>
                        <a:pt x="135" y="36"/>
                      </a:lnTo>
                      <a:lnTo>
                        <a:pt x="132" y="37"/>
                      </a:lnTo>
                      <a:lnTo>
                        <a:pt x="129" y="42"/>
                      </a:lnTo>
                      <a:lnTo>
                        <a:pt x="108" y="42"/>
                      </a:lnTo>
                      <a:lnTo>
                        <a:pt x="100" y="42"/>
                      </a:lnTo>
                      <a:lnTo>
                        <a:pt x="94" y="42"/>
                      </a:lnTo>
                      <a:lnTo>
                        <a:pt x="95" y="34"/>
                      </a:lnTo>
                      <a:lnTo>
                        <a:pt x="95" y="24"/>
                      </a:lnTo>
                      <a:lnTo>
                        <a:pt x="96" y="15"/>
                      </a:lnTo>
                      <a:lnTo>
                        <a:pt x="97" y="11"/>
                      </a:lnTo>
                      <a:lnTo>
                        <a:pt x="97" y="10"/>
                      </a:lnTo>
                      <a:lnTo>
                        <a:pt x="98" y="9"/>
                      </a:lnTo>
                      <a:lnTo>
                        <a:pt x="99" y="9"/>
                      </a:lnTo>
                      <a:lnTo>
                        <a:pt x="102" y="9"/>
                      </a:lnTo>
                      <a:lnTo>
                        <a:pt x="113" y="9"/>
                      </a:lnTo>
                      <a:lnTo>
                        <a:pt x="115" y="9"/>
                      </a:lnTo>
                      <a:lnTo>
                        <a:pt x="117" y="10"/>
                      </a:lnTo>
                      <a:lnTo>
                        <a:pt x="118" y="12"/>
                      </a:lnTo>
                      <a:lnTo>
                        <a:pt x="119" y="14"/>
                      </a:lnTo>
                      <a:lnTo>
                        <a:pt x="121" y="16"/>
                      </a:lnTo>
                      <a:lnTo>
                        <a:pt x="125" y="23"/>
                      </a:lnTo>
                      <a:lnTo>
                        <a:pt x="129" y="31"/>
                      </a:lnTo>
                      <a:lnTo>
                        <a:pt x="133" y="37"/>
                      </a:lnTo>
                      <a:lnTo>
                        <a:pt x="135" y="36"/>
                      </a:lnTo>
                      <a:lnTo>
                        <a:pt x="138" y="36"/>
                      </a:lnTo>
                      <a:lnTo>
                        <a:pt x="137" y="34"/>
                      </a:lnTo>
                      <a:lnTo>
                        <a:pt x="131" y="25"/>
                      </a:lnTo>
                      <a:lnTo>
                        <a:pt x="121" y="10"/>
                      </a:lnTo>
                      <a:lnTo>
                        <a:pt x="121" y="9"/>
                      </a:lnTo>
                      <a:lnTo>
                        <a:pt x="121" y="8"/>
                      </a:lnTo>
                      <a:lnTo>
                        <a:pt x="121" y="7"/>
                      </a:lnTo>
                      <a:lnTo>
                        <a:pt x="122" y="7"/>
                      </a:lnTo>
                      <a:lnTo>
                        <a:pt x="123" y="6"/>
                      </a:lnTo>
                      <a:lnTo>
                        <a:pt x="125" y="6"/>
                      </a:lnTo>
                      <a:lnTo>
                        <a:pt x="127" y="6"/>
                      </a:lnTo>
                      <a:lnTo>
                        <a:pt x="132" y="6"/>
                      </a:lnTo>
                      <a:lnTo>
                        <a:pt x="138" y="6"/>
                      </a:lnTo>
                      <a:lnTo>
                        <a:pt x="145" y="6"/>
                      </a:lnTo>
                      <a:lnTo>
                        <a:pt x="149" y="6"/>
                      </a:lnTo>
                      <a:lnTo>
                        <a:pt x="152" y="7"/>
                      </a:lnTo>
                      <a:lnTo>
                        <a:pt x="150" y="6"/>
                      </a:lnTo>
                      <a:lnTo>
                        <a:pt x="148" y="5"/>
                      </a:lnTo>
                      <a:lnTo>
                        <a:pt x="147" y="4"/>
                      </a:lnTo>
                      <a:lnTo>
                        <a:pt x="142" y="3"/>
                      </a:lnTo>
                      <a:lnTo>
                        <a:pt x="115" y="1"/>
                      </a:lnTo>
                      <a:lnTo>
                        <a:pt x="86" y="0"/>
                      </a:lnTo>
                      <a:lnTo>
                        <a:pt x="42" y="2"/>
                      </a:lnTo>
                      <a:lnTo>
                        <a:pt x="26" y="2"/>
                      </a:lnTo>
                      <a:lnTo>
                        <a:pt x="23" y="3"/>
                      </a:lnTo>
                      <a:lnTo>
                        <a:pt x="20" y="4"/>
                      </a:lnTo>
                      <a:lnTo>
                        <a:pt x="17" y="5"/>
                      </a:lnTo>
                      <a:lnTo>
                        <a:pt x="15" y="7"/>
                      </a:lnTo>
                      <a:lnTo>
                        <a:pt x="13" y="9"/>
                      </a:lnTo>
                      <a:lnTo>
                        <a:pt x="3" y="41"/>
                      </a:lnTo>
                      <a:lnTo>
                        <a:pt x="2" y="44"/>
                      </a:lnTo>
                      <a:lnTo>
                        <a:pt x="2" y="47"/>
                      </a:lnTo>
                      <a:lnTo>
                        <a:pt x="2" y="50"/>
                      </a:lnTo>
                      <a:lnTo>
                        <a:pt x="2" y="73"/>
                      </a:lnTo>
                      <a:lnTo>
                        <a:pt x="0" y="77"/>
                      </a:lnTo>
                      <a:lnTo>
                        <a:pt x="0" y="83"/>
                      </a:lnTo>
                      <a:lnTo>
                        <a:pt x="1" y="84"/>
                      </a:lnTo>
                      <a:lnTo>
                        <a:pt x="4" y="90"/>
                      </a:lnTo>
                      <a:lnTo>
                        <a:pt x="5" y="92"/>
                      </a:lnTo>
                      <a:lnTo>
                        <a:pt x="6" y="92"/>
                      </a:lnTo>
                      <a:lnTo>
                        <a:pt x="20" y="93"/>
                      </a:lnTo>
                      <a:lnTo>
                        <a:pt x="20" y="87"/>
                      </a:lnTo>
                      <a:lnTo>
                        <a:pt x="21" y="81"/>
                      </a:lnTo>
                      <a:lnTo>
                        <a:pt x="21" y="77"/>
                      </a:lnTo>
                      <a:lnTo>
                        <a:pt x="22" y="72"/>
                      </a:lnTo>
                      <a:lnTo>
                        <a:pt x="24" y="69"/>
                      </a:lnTo>
                      <a:lnTo>
                        <a:pt x="26" y="66"/>
                      </a:lnTo>
                      <a:lnTo>
                        <a:pt x="28" y="65"/>
                      </a:lnTo>
                      <a:lnTo>
                        <a:pt x="31" y="64"/>
                      </a:lnTo>
                      <a:lnTo>
                        <a:pt x="34" y="65"/>
                      </a:lnTo>
                      <a:lnTo>
                        <a:pt x="37" y="66"/>
                      </a:lnTo>
                      <a:lnTo>
                        <a:pt x="40" y="68"/>
                      </a:lnTo>
                      <a:lnTo>
                        <a:pt x="41" y="71"/>
                      </a:lnTo>
                      <a:lnTo>
                        <a:pt x="43" y="75"/>
                      </a:lnTo>
                      <a:lnTo>
                        <a:pt x="45" y="80"/>
                      </a:lnTo>
                      <a:lnTo>
                        <a:pt x="46" y="83"/>
                      </a:lnTo>
                      <a:lnTo>
                        <a:pt x="47" y="88"/>
                      </a:lnTo>
                      <a:lnTo>
                        <a:pt x="48" y="93"/>
                      </a:lnTo>
                      <a:lnTo>
                        <a:pt x="84" y="96"/>
                      </a:lnTo>
                      <a:lnTo>
                        <a:pt x="137" y="99"/>
                      </a:lnTo>
                      <a:lnTo>
                        <a:pt x="137" y="89"/>
                      </a:lnTo>
                      <a:lnTo>
                        <a:pt x="138" y="84"/>
                      </a:lnTo>
                      <a:lnTo>
                        <a:pt x="139" y="82"/>
                      </a:lnTo>
                      <a:lnTo>
                        <a:pt x="139" y="79"/>
                      </a:lnTo>
                      <a:lnTo>
                        <a:pt x="140" y="78"/>
                      </a:lnTo>
                      <a:lnTo>
                        <a:pt x="141" y="76"/>
                      </a:lnTo>
                      <a:lnTo>
                        <a:pt x="143" y="72"/>
                      </a:lnTo>
                      <a:lnTo>
                        <a:pt x="144" y="71"/>
                      </a:lnTo>
                      <a:lnTo>
                        <a:pt x="146" y="69"/>
                      </a:lnTo>
                      <a:lnTo>
                        <a:pt x="148" y="68"/>
                      </a:lnTo>
                      <a:lnTo>
                        <a:pt x="149" y="68"/>
                      </a:lnTo>
                      <a:lnTo>
                        <a:pt x="151" y="68"/>
                      </a:lnTo>
                      <a:lnTo>
                        <a:pt x="153" y="68"/>
                      </a:lnTo>
                      <a:lnTo>
                        <a:pt x="154" y="68"/>
                      </a:lnTo>
                      <a:lnTo>
                        <a:pt x="156" y="68"/>
                      </a:lnTo>
                      <a:lnTo>
                        <a:pt x="157" y="69"/>
                      </a:lnTo>
                      <a:lnTo>
                        <a:pt x="159" y="69"/>
                      </a:lnTo>
                      <a:lnTo>
                        <a:pt x="160" y="70"/>
                      </a:lnTo>
                      <a:lnTo>
                        <a:pt x="162" y="72"/>
                      </a:lnTo>
                      <a:lnTo>
                        <a:pt x="164" y="74"/>
                      </a:lnTo>
                      <a:lnTo>
                        <a:pt x="165" y="77"/>
                      </a:lnTo>
                      <a:lnTo>
                        <a:pt x="166" y="79"/>
                      </a:lnTo>
                      <a:lnTo>
                        <a:pt x="167" y="83"/>
                      </a:lnTo>
                      <a:lnTo>
                        <a:pt x="168" y="87"/>
                      </a:lnTo>
                      <a:lnTo>
                        <a:pt x="169" y="92"/>
                      </a:lnTo>
                      <a:lnTo>
                        <a:pt x="171" y="96"/>
                      </a:lnTo>
                      <a:lnTo>
                        <a:pt x="172" y="100"/>
                      </a:lnTo>
                      <a:lnTo>
                        <a:pt x="174" y="102"/>
                      </a:lnTo>
                      <a:lnTo>
                        <a:pt x="175" y="103"/>
                      </a:lnTo>
                      <a:lnTo>
                        <a:pt x="183" y="103"/>
                      </a:lnTo>
                      <a:lnTo>
                        <a:pt x="193" y="102"/>
                      </a:lnTo>
                      <a:lnTo>
                        <a:pt x="199" y="101"/>
                      </a:lnTo>
                      <a:lnTo>
                        <a:pt x="205" y="100"/>
                      </a:lnTo>
                      <a:lnTo>
                        <a:pt x="208" y="99"/>
                      </a:lnTo>
                      <a:lnTo>
                        <a:pt x="212" y="99"/>
                      </a:lnTo>
                      <a:lnTo>
                        <a:pt x="214" y="98"/>
                      </a:lnTo>
                      <a:lnTo>
                        <a:pt x="214" y="92"/>
                      </a:lnTo>
                      <a:lnTo>
                        <a:pt x="217" y="91"/>
                      </a:lnTo>
                      <a:lnTo>
                        <a:pt x="218" y="91"/>
                      </a:lnTo>
                      <a:lnTo>
                        <a:pt x="219" y="91"/>
                      </a:lnTo>
                      <a:lnTo>
                        <a:pt x="220" y="90"/>
                      </a:lnTo>
                      <a:lnTo>
                        <a:pt x="220" y="88"/>
                      </a:lnTo>
                      <a:lnTo>
                        <a:pt x="221" y="87"/>
                      </a:lnTo>
                      <a:lnTo>
                        <a:pt x="221" y="85"/>
                      </a:lnTo>
                      <a:lnTo>
                        <a:pt x="222" y="85"/>
                      </a:lnTo>
                      <a:lnTo>
                        <a:pt x="222" y="81"/>
                      </a:lnTo>
                      <a:lnTo>
                        <a:pt x="221" y="81"/>
                      </a:lnTo>
                      <a:lnTo>
                        <a:pt x="221" y="80"/>
                      </a:lnTo>
                      <a:lnTo>
                        <a:pt x="218" y="76"/>
                      </a:lnTo>
                      <a:lnTo>
                        <a:pt x="216" y="57"/>
                      </a:lnTo>
                      <a:lnTo>
                        <a:pt x="216" y="55"/>
                      </a:lnTo>
                      <a:lnTo>
                        <a:pt x="215" y="53"/>
                      </a:lnTo>
                      <a:lnTo>
                        <a:pt x="214" y="51"/>
                      </a:lnTo>
                      <a:lnTo>
                        <a:pt x="212" y="50"/>
                      </a:lnTo>
                    </a:path>
                  </a:pathLst>
                </a:custGeom>
                <a:solidFill>
                  <a:srgbClr val="DF1F3F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286" name="Freeform 331"/>
                <p:cNvSpPr>
                  <a:spLocks/>
                </p:cNvSpPr>
                <p:nvPr/>
              </p:nvSpPr>
              <p:spPr bwMode="auto">
                <a:xfrm>
                  <a:off x="5666" y="2322"/>
                  <a:ext cx="27" cy="29"/>
                </a:xfrm>
                <a:custGeom>
                  <a:avLst/>
                  <a:gdLst>
                    <a:gd name="T0" fmla="*/ 26 w 27"/>
                    <a:gd name="T1" fmla="*/ 28 h 29"/>
                    <a:gd name="T2" fmla="*/ 21 w 27"/>
                    <a:gd name="T3" fmla="*/ 22 h 29"/>
                    <a:gd name="T4" fmla="*/ 18 w 27"/>
                    <a:gd name="T5" fmla="*/ 18 h 29"/>
                    <a:gd name="T6" fmla="*/ 13 w 27"/>
                    <a:gd name="T7" fmla="*/ 13 h 29"/>
                    <a:gd name="T8" fmla="*/ 7 w 27"/>
                    <a:gd name="T9" fmla="*/ 6 h 29"/>
                    <a:gd name="T10" fmla="*/ 3 w 27"/>
                    <a:gd name="T11" fmla="*/ 1 h 29"/>
                    <a:gd name="T12" fmla="*/ 2 w 27"/>
                    <a:gd name="T13" fmla="*/ 0 h 29"/>
                    <a:gd name="T14" fmla="*/ 0 w 27"/>
                    <a:gd name="T15" fmla="*/ 0 h 29"/>
                    <a:gd name="T16" fmla="*/ 3 w 27"/>
                    <a:gd name="T17" fmla="*/ 4 h 29"/>
                    <a:gd name="T18" fmla="*/ 6 w 27"/>
                    <a:gd name="T19" fmla="*/ 7 h 29"/>
                    <a:gd name="T20" fmla="*/ 9 w 27"/>
                    <a:gd name="T21" fmla="*/ 10 h 29"/>
                    <a:gd name="T22" fmla="*/ 12 w 27"/>
                    <a:gd name="T23" fmla="*/ 13 h 29"/>
                    <a:gd name="T24" fmla="*/ 17 w 27"/>
                    <a:gd name="T25" fmla="*/ 19 h 29"/>
                    <a:gd name="T26" fmla="*/ 20 w 27"/>
                    <a:gd name="T27" fmla="*/ 24 h 29"/>
                    <a:gd name="T28" fmla="*/ 22 w 27"/>
                    <a:gd name="T29" fmla="*/ 27 h 29"/>
                    <a:gd name="T30" fmla="*/ 23 w 27"/>
                    <a:gd name="T31" fmla="*/ 28 h 29"/>
                    <a:gd name="T32" fmla="*/ 26 w 27"/>
                    <a:gd name="T33" fmla="*/ 28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7"/>
                    <a:gd name="T52" fmla="*/ 0 h 29"/>
                    <a:gd name="T53" fmla="*/ 27 w 27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7" h="29">
                      <a:moveTo>
                        <a:pt x="26" y="28"/>
                      </a:moveTo>
                      <a:lnTo>
                        <a:pt x="21" y="22"/>
                      </a:lnTo>
                      <a:lnTo>
                        <a:pt x="18" y="18"/>
                      </a:lnTo>
                      <a:lnTo>
                        <a:pt x="13" y="13"/>
                      </a:lnTo>
                      <a:lnTo>
                        <a:pt x="7" y="6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3" y="4"/>
                      </a:lnTo>
                      <a:lnTo>
                        <a:pt x="6" y="7"/>
                      </a:lnTo>
                      <a:lnTo>
                        <a:pt x="9" y="10"/>
                      </a:lnTo>
                      <a:lnTo>
                        <a:pt x="12" y="13"/>
                      </a:lnTo>
                      <a:lnTo>
                        <a:pt x="17" y="19"/>
                      </a:lnTo>
                      <a:lnTo>
                        <a:pt x="20" y="24"/>
                      </a:lnTo>
                      <a:lnTo>
                        <a:pt x="22" y="27"/>
                      </a:lnTo>
                      <a:lnTo>
                        <a:pt x="23" y="28"/>
                      </a:lnTo>
                      <a:lnTo>
                        <a:pt x="26" y="28"/>
                      </a:lnTo>
                    </a:path>
                  </a:pathLst>
                </a:custGeom>
                <a:solidFill>
                  <a:srgbClr val="8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287" name="Freeform 332"/>
                <p:cNvSpPr>
                  <a:spLocks/>
                </p:cNvSpPr>
                <p:nvPr/>
              </p:nvSpPr>
              <p:spPr bwMode="auto">
                <a:xfrm>
                  <a:off x="5650" y="2351"/>
                  <a:ext cx="7" cy="4"/>
                </a:xfrm>
                <a:custGeom>
                  <a:avLst/>
                  <a:gdLst>
                    <a:gd name="T0" fmla="*/ 4 w 7"/>
                    <a:gd name="T1" fmla="*/ 0 h 4"/>
                    <a:gd name="T2" fmla="*/ 6 w 7"/>
                    <a:gd name="T3" fmla="*/ 2 h 4"/>
                    <a:gd name="T4" fmla="*/ 3 w 7"/>
                    <a:gd name="T5" fmla="*/ 2 h 4"/>
                    <a:gd name="T6" fmla="*/ 1 w 7"/>
                    <a:gd name="T7" fmla="*/ 3 h 4"/>
                    <a:gd name="T8" fmla="*/ 0 w 7"/>
                    <a:gd name="T9" fmla="*/ 1 h 4"/>
                    <a:gd name="T10" fmla="*/ 2 w 7"/>
                    <a:gd name="T11" fmla="*/ 0 h 4"/>
                    <a:gd name="T12" fmla="*/ 4 w 7"/>
                    <a:gd name="T13" fmla="*/ 0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"/>
                    <a:gd name="T22" fmla="*/ 0 h 4"/>
                    <a:gd name="T23" fmla="*/ 7 w 7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" h="4">
                      <a:moveTo>
                        <a:pt x="4" y="0"/>
                      </a:moveTo>
                      <a:lnTo>
                        <a:pt x="6" y="2"/>
                      </a:lnTo>
                      <a:lnTo>
                        <a:pt x="3" y="2"/>
                      </a:lnTo>
                      <a:lnTo>
                        <a:pt x="1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4" y="0"/>
                      </a:lnTo>
                    </a:path>
                  </a:pathLst>
                </a:custGeom>
                <a:solidFill>
                  <a:srgbClr val="DF1F3F"/>
                </a:solidFill>
                <a:ln w="9525" cap="rnd">
                  <a:noFill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288" name="Rectangle 333"/>
                <p:cNvSpPr>
                  <a:spLocks noChangeArrowheads="1"/>
                </p:cNvSpPr>
                <p:nvPr/>
              </p:nvSpPr>
              <p:spPr bwMode="auto">
                <a:xfrm flipH="1">
                  <a:off x="5612" y="237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110464" tIns="55233" rIns="110464" bIns="55233" anchor="ctr"/>
                <a:lstStyle/>
                <a:p>
                  <a:endParaRPr lang="en-US">
                    <a:solidFill>
                      <a:srgbClr val="000000"/>
                    </a:solidFill>
                    <a:latin typeface="Arial" pitchFamily="34" charset="0"/>
                  </a:endParaRPr>
                </a:p>
              </p:txBody>
            </p:sp>
            <p:sp>
              <p:nvSpPr>
                <p:cNvPr id="51289" name="Freeform 334"/>
                <p:cNvSpPr>
                  <a:spLocks/>
                </p:cNvSpPr>
                <p:nvPr/>
              </p:nvSpPr>
              <p:spPr bwMode="auto">
                <a:xfrm>
                  <a:off x="5695" y="2397"/>
                  <a:ext cx="46" cy="10"/>
                </a:xfrm>
                <a:custGeom>
                  <a:avLst/>
                  <a:gdLst>
                    <a:gd name="T0" fmla="*/ 45 w 46"/>
                    <a:gd name="T1" fmla="*/ 0 h 10"/>
                    <a:gd name="T2" fmla="*/ 43 w 46"/>
                    <a:gd name="T3" fmla="*/ 0 h 10"/>
                    <a:gd name="T4" fmla="*/ 41 w 46"/>
                    <a:gd name="T5" fmla="*/ 1 h 10"/>
                    <a:gd name="T6" fmla="*/ 37 w 46"/>
                    <a:gd name="T7" fmla="*/ 1 h 10"/>
                    <a:gd name="T8" fmla="*/ 32 w 46"/>
                    <a:gd name="T9" fmla="*/ 2 h 10"/>
                    <a:gd name="T10" fmla="*/ 27 w 46"/>
                    <a:gd name="T11" fmla="*/ 3 h 10"/>
                    <a:gd name="T12" fmla="*/ 23 w 46"/>
                    <a:gd name="T13" fmla="*/ 3 h 10"/>
                    <a:gd name="T14" fmla="*/ 19 w 46"/>
                    <a:gd name="T15" fmla="*/ 3 h 10"/>
                    <a:gd name="T16" fmla="*/ 14 w 46"/>
                    <a:gd name="T17" fmla="*/ 3 h 10"/>
                    <a:gd name="T18" fmla="*/ 11 w 46"/>
                    <a:gd name="T19" fmla="*/ 4 h 10"/>
                    <a:gd name="T20" fmla="*/ 5 w 46"/>
                    <a:gd name="T21" fmla="*/ 4 h 10"/>
                    <a:gd name="T22" fmla="*/ 2 w 46"/>
                    <a:gd name="T23" fmla="*/ 4 h 10"/>
                    <a:gd name="T24" fmla="*/ 0 w 46"/>
                    <a:gd name="T25" fmla="*/ 4 h 10"/>
                    <a:gd name="T26" fmla="*/ 0 w 46"/>
                    <a:gd name="T27" fmla="*/ 9 h 10"/>
                    <a:gd name="T28" fmla="*/ 4 w 46"/>
                    <a:gd name="T29" fmla="*/ 9 h 10"/>
                    <a:gd name="T30" fmla="*/ 10 w 46"/>
                    <a:gd name="T31" fmla="*/ 8 h 10"/>
                    <a:gd name="T32" fmla="*/ 15 w 46"/>
                    <a:gd name="T33" fmla="*/ 8 h 10"/>
                    <a:gd name="T34" fmla="*/ 19 w 46"/>
                    <a:gd name="T35" fmla="*/ 8 h 10"/>
                    <a:gd name="T36" fmla="*/ 24 w 46"/>
                    <a:gd name="T37" fmla="*/ 8 h 10"/>
                    <a:gd name="T38" fmla="*/ 27 w 46"/>
                    <a:gd name="T39" fmla="*/ 7 h 10"/>
                    <a:gd name="T40" fmla="*/ 31 w 46"/>
                    <a:gd name="T41" fmla="*/ 7 h 10"/>
                    <a:gd name="T42" fmla="*/ 34 w 46"/>
                    <a:gd name="T43" fmla="*/ 6 h 10"/>
                    <a:gd name="T44" fmla="*/ 37 w 46"/>
                    <a:gd name="T45" fmla="*/ 6 h 10"/>
                    <a:gd name="T46" fmla="*/ 40 w 46"/>
                    <a:gd name="T47" fmla="*/ 5 h 10"/>
                    <a:gd name="T48" fmla="*/ 43 w 46"/>
                    <a:gd name="T49" fmla="*/ 5 h 10"/>
                    <a:gd name="T50" fmla="*/ 45 w 46"/>
                    <a:gd name="T51" fmla="*/ 4 h 10"/>
                    <a:gd name="T52" fmla="*/ 45 w 46"/>
                    <a:gd name="T53" fmla="*/ 0 h 1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46"/>
                    <a:gd name="T82" fmla="*/ 0 h 10"/>
                    <a:gd name="T83" fmla="*/ 46 w 46"/>
                    <a:gd name="T84" fmla="*/ 10 h 1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46" h="10">
                      <a:moveTo>
                        <a:pt x="45" y="0"/>
                      </a:moveTo>
                      <a:lnTo>
                        <a:pt x="43" y="0"/>
                      </a:lnTo>
                      <a:lnTo>
                        <a:pt x="41" y="1"/>
                      </a:lnTo>
                      <a:lnTo>
                        <a:pt x="37" y="1"/>
                      </a:lnTo>
                      <a:lnTo>
                        <a:pt x="32" y="2"/>
                      </a:lnTo>
                      <a:lnTo>
                        <a:pt x="27" y="3"/>
                      </a:lnTo>
                      <a:lnTo>
                        <a:pt x="23" y="3"/>
                      </a:lnTo>
                      <a:lnTo>
                        <a:pt x="19" y="3"/>
                      </a:lnTo>
                      <a:lnTo>
                        <a:pt x="14" y="3"/>
                      </a:lnTo>
                      <a:lnTo>
                        <a:pt x="11" y="4"/>
                      </a:lnTo>
                      <a:lnTo>
                        <a:pt x="5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9"/>
                      </a:lnTo>
                      <a:lnTo>
                        <a:pt x="4" y="9"/>
                      </a:lnTo>
                      <a:lnTo>
                        <a:pt x="10" y="8"/>
                      </a:lnTo>
                      <a:lnTo>
                        <a:pt x="15" y="8"/>
                      </a:lnTo>
                      <a:lnTo>
                        <a:pt x="19" y="8"/>
                      </a:lnTo>
                      <a:lnTo>
                        <a:pt x="24" y="8"/>
                      </a:lnTo>
                      <a:lnTo>
                        <a:pt x="27" y="7"/>
                      </a:lnTo>
                      <a:lnTo>
                        <a:pt x="31" y="7"/>
                      </a:lnTo>
                      <a:lnTo>
                        <a:pt x="34" y="6"/>
                      </a:lnTo>
                      <a:lnTo>
                        <a:pt x="37" y="6"/>
                      </a:lnTo>
                      <a:lnTo>
                        <a:pt x="40" y="5"/>
                      </a:lnTo>
                      <a:lnTo>
                        <a:pt x="43" y="5"/>
                      </a:lnTo>
                      <a:lnTo>
                        <a:pt x="45" y="4"/>
                      </a:lnTo>
                      <a:lnTo>
                        <a:pt x="45" y="0"/>
                      </a:lnTo>
                    </a:path>
                  </a:pathLst>
                </a:custGeom>
                <a:solidFill>
                  <a:srgbClr val="8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51230" name="Group 335"/>
                <p:cNvGrpSpPr>
                  <a:grpSpLocks/>
                </p:cNvGrpSpPr>
                <p:nvPr/>
              </p:nvGrpSpPr>
              <p:grpSpPr bwMode="auto">
                <a:xfrm>
                  <a:off x="5697" y="2375"/>
                  <a:ext cx="41" cy="23"/>
                  <a:chOff x="5697" y="2375"/>
                  <a:chExt cx="41" cy="23"/>
                </a:xfrm>
              </p:grpSpPr>
              <p:sp>
                <p:nvSpPr>
                  <p:cNvPr id="51325" name="Line 33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78"/>
                    <a:ext cx="14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326" name="Line 33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79"/>
                    <a:ext cx="1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327" name="Line 33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81"/>
                    <a:ext cx="1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328" name="Line 33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84"/>
                    <a:ext cx="1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329" name="Line 34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85"/>
                    <a:ext cx="1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330" name="Line 34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88"/>
                    <a:ext cx="1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331" name="Line 34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90"/>
                    <a:ext cx="16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332" name="Line 34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17" y="2392"/>
                    <a:ext cx="16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333" name="Freeform 344"/>
                  <p:cNvSpPr>
                    <a:spLocks/>
                  </p:cNvSpPr>
                  <p:nvPr/>
                </p:nvSpPr>
                <p:spPr bwMode="auto">
                  <a:xfrm>
                    <a:off x="5703" y="2394"/>
                    <a:ext cx="35" cy="4"/>
                  </a:xfrm>
                  <a:custGeom>
                    <a:avLst/>
                    <a:gdLst>
                      <a:gd name="T0" fmla="*/ 34 w 35"/>
                      <a:gd name="T1" fmla="*/ 0 h 4"/>
                      <a:gd name="T2" fmla="*/ 31 w 35"/>
                      <a:gd name="T3" fmla="*/ 0 h 4"/>
                      <a:gd name="T4" fmla="*/ 27 w 35"/>
                      <a:gd name="T5" fmla="*/ 1 h 4"/>
                      <a:gd name="T6" fmla="*/ 23 w 35"/>
                      <a:gd name="T7" fmla="*/ 1 h 4"/>
                      <a:gd name="T8" fmla="*/ 17 w 35"/>
                      <a:gd name="T9" fmla="*/ 2 h 4"/>
                      <a:gd name="T10" fmla="*/ 13 w 35"/>
                      <a:gd name="T11" fmla="*/ 2 h 4"/>
                      <a:gd name="T12" fmla="*/ 9 w 35"/>
                      <a:gd name="T13" fmla="*/ 3 h 4"/>
                      <a:gd name="T14" fmla="*/ 6 w 35"/>
                      <a:gd name="T15" fmla="*/ 3 h 4"/>
                      <a:gd name="T16" fmla="*/ 3 w 35"/>
                      <a:gd name="T17" fmla="*/ 3 h 4"/>
                      <a:gd name="T18" fmla="*/ 0 w 35"/>
                      <a:gd name="T19" fmla="*/ 3 h 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5"/>
                      <a:gd name="T31" fmla="*/ 0 h 4"/>
                      <a:gd name="T32" fmla="*/ 35 w 35"/>
                      <a:gd name="T33" fmla="*/ 4 h 4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5" h="4">
                        <a:moveTo>
                          <a:pt x="34" y="0"/>
                        </a:moveTo>
                        <a:lnTo>
                          <a:pt x="31" y="0"/>
                        </a:lnTo>
                        <a:lnTo>
                          <a:pt x="27" y="1"/>
                        </a:lnTo>
                        <a:lnTo>
                          <a:pt x="23" y="1"/>
                        </a:lnTo>
                        <a:lnTo>
                          <a:pt x="17" y="2"/>
                        </a:lnTo>
                        <a:lnTo>
                          <a:pt x="13" y="2"/>
                        </a:lnTo>
                        <a:lnTo>
                          <a:pt x="9" y="3"/>
                        </a:lnTo>
                        <a:lnTo>
                          <a:pt x="6" y="3"/>
                        </a:lnTo>
                        <a:lnTo>
                          <a:pt x="3" y="3"/>
                        </a:lnTo>
                        <a:lnTo>
                          <a:pt x="0" y="3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334" name="Freeform 345"/>
                  <p:cNvSpPr>
                    <a:spLocks/>
                  </p:cNvSpPr>
                  <p:nvPr/>
                </p:nvSpPr>
                <p:spPr bwMode="auto">
                  <a:xfrm>
                    <a:off x="5697" y="2375"/>
                    <a:ext cx="38" cy="3"/>
                  </a:xfrm>
                  <a:custGeom>
                    <a:avLst/>
                    <a:gdLst>
                      <a:gd name="T0" fmla="*/ 37 w 38"/>
                      <a:gd name="T1" fmla="*/ 0 h 3"/>
                      <a:gd name="T2" fmla="*/ 33 w 38"/>
                      <a:gd name="T3" fmla="*/ 0 h 3"/>
                      <a:gd name="T4" fmla="*/ 26 w 38"/>
                      <a:gd name="T5" fmla="*/ 1 h 3"/>
                      <a:gd name="T6" fmla="*/ 20 w 38"/>
                      <a:gd name="T7" fmla="*/ 1 h 3"/>
                      <a:gd name="T8" fmla="*/ 13 w 38"/>
                      <a:gd name="T9" fmla="*/ 2 h 3"/>
                      <a:gd name="T10" fmla="*/ 4 w 38"/>
                      <a:gd name="T11" fmla="*/ 2 h 3"/>
                      <a:gd name="T12" fmla="*/ 0 w 38"/>
                      <a:gd name="T13" fmla="*/ 2 h 3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38"/>
                      <a:gd name="T22" fmla="*/ 0 h 3"/>
                      <a:gd name="T23" fmla="*/ 38 w 38"/>
                      <a:gd name="T24" fmla="*/ 3 h 3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38" h="3">
                        <a:moveTo>
                          <a:pt x="37" y="0"/>
                        </a:moveTo>
                        <a:lnTo>
                          <a:pt x="33" y="0"/>
                        </a:lnTo>
                        <a:lnTo>
                          <a:pt x="26" y="1"/>
                        </a:lnTo>
                        <a:lnTo>
                          <a:pt x="20" y="1"/>
                        </a:lnTo>
                        <a:lnTo>
                          <a:pt x="13" y="2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51291" name="Freeform 346"/>
                <p:cNvSpPr>
                  <a:spLocks/>
                </p:cNvSpPr>
                <p:nvPr/>
              </p:nvSpPr>
              <p:spPr bwMode="auto">
                <a:xfrm>
                  <a:off x="5705" y="2403"/>
                  <a:ext cx="35" cy="4"/>
                </a:xfrm>
                <a:custGeom>
                  <a:avLst/>
                  <a:gdLst>
                    <a:gd name="T0" fmla="*/ 34 w 35"/>
                    <a:gd name="T1" fmla="*/ 0 h 4"/>
                    <a:gd name="T2" fmla="*/ 30 w 35"/>
                    <a:gd name="T3" fmla="*/ 1 h 4"/>
                    <a:gd name="T4" fmla="*/ 27 w 35"/>
                    <a:gd name="T5" fmla="*/ 1 h 4"/>
                    <a:gd name="T6" fmla="*/ 22 w 35"/>
                    <a:gd name="T7" fmla="*/ 2 h 4"/>
                    <a:gd name="T8" fmla="*/ 19 w 35"/>
                    <a:gd name="T9" fmla="*/ 2 h 4"/>
                    <a:gd name="T10" fmla="*/ 15 w 35"/>
                    <a:gd name="T11" fmla="*/ 2 h 4"/>
                    <a:gd name="T12" fmla="*/ 11 w 35"/>
                    <a:gd name="T13" fmla="*/ 3 h 4"/>
                    <a:gd name="T14" fmla="*/ 7 w 35"/>
                    <a:gd name="T15" fmla="*/ 3 h 4"/>
                    <a:gd name="T16" fmla="*/ 0 w 35"/>
                    <a:gd name="T17" fmla="*/ 3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5"/>
                    <a:gd name="T28" fmla="*/ 0 h 4"/>
                    <a:gd name="T29" fmla="*/ 35 w 35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5" h="4">
                      <a:moveTo>
                        <a:pt x="34" y="0"/>
                      </a:moveTo>
                      <a:lnTo>
                        <a:pt x="30" y="1"/>
                      </a:lnTo>
                      <a:lnTo>
                        <a:pt x="27" y="1"/>
                      </a:lnTo>
                      <a:lnTo>
                        <a:pt x="22" y="2"/>
                      </a:lnTo>
                      <a:lnTo>
                        <a:pt x="19" y="2"/>
                      </a:lnTo>
                      <a:lnTo>
                        <a:pt x="15" y="2"/>
                      </a:lnTo>
                      <a:lnTo>
                        <a:pt x="11" y="3"/>
                      </a:lnTo>
                      <a:lnTo>
                        <a:pt x="7" y="3"/>
                      </a:lnTo>
                      <a:lnTo>
                        <a:pt x="0" y="3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292" name="Freeform 347"/>
                <p:cNvSpPr>
                  <a:spLocks/>
                </p:cNvSpPr>
                <p:nvPr/>
              </p:nvSpPr>
              <p:spPr bwMode="auto">
                <a:xfrm>
                  <a:off x="5705" y="2408"/>
                  <a:ext cx="28" cy="4"/>
                </a:xfrm>
                <a:custGeom>
                  <a:avLst/>
                  <a:gdLst>
                    <a:gd name="T0" fmla="*/ 27 w 28"/>
                    <a:gd name="T1" fmla="*/ 0 h 4"/>
                    <a:gd name="T2" fmla="*/ 19 w 28"/>
                    <a:gd name="T3" fmla="*/ 1 h 4"/>
                    <a:gd name="T4" fmla="*/ 14 w 28"/>
                    <a:gd name="T5" fmla="*/ 2 h 4"/>
                    <a:gd name="T6" fmla="*/ 9 w 28"/>
                    <a:gd name="T7" fmla="*/ 3 h 4"/>
                    <a:gd name="T8" fmla="*/ 5 w 28"/>
                    <a:gd name="T9" fmla="*/ 3 h 4"/>
                    <a:gd name="T10" fmla="*/ 2 w 28"/>
                    <a:gd name="T11" fmla="*/ 3 h 4"/>
                    <a:gd name="T12" fmla="*/ 0 w 28"/>
                    <a:gd name="T13" fmla="*/ 3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8"/>
                    <a:gd name="T22" fmla="*/ 0 h 4"/>
                    <a:gd name="T23" fmla="*/ 28 w 28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8" h="4">
                      <a:moveTo>
                        <a:pt x="27" y="0"/>
                      </a:moveTo>
                      <a:lnTo>
                        <a:pt x="19" y="1"/>
                      </a:lnTo>
                      <a:lnTo>
                        <a:pt x="14" y="2"/>
                      </a:lnTo>
                      <a:lnTo>
                        <a:pt x="9" y="3"/>
                      </a:lnTo>
                      <a:lnTo>
                        <a:pt x="5" y="3"/>
                      </a:lnTo>
                      <a:lnTo>
                        <a:pt x="2" y="3"/>
                      </a:lnTo>
                      <a:lnTo>
                        <a:pt x="0" y="3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293" name="Freeform 348"/>
                <p:cNvSpPr>
                  <a:spLocks/>
                </p:cNvSpPr>
                <p:nvPr/>
              </p:nvSpPr>
              <p:spPr bwMode="auto">
                <a:xfrm>
                  <a:off x="5688" y="2411"/>
                  <a:ext cx="9" cy="1"/>
                </a:xfrm>
                <a:custGeom>
                  <a:avLst/>
                  <a:gdLst>
                    <a:gd name="T0" fmla="*/ 8 w 9"/>
                    <a:gd name="T1" fmla="*/ 0 h 1"/>
                    <a:gd name="T2" fmla="*/ 0 w 9"/>
                    <a:gd name="T3" fmla="*/ 0 h 1"/>
                    <a:gd name="T4" fmla="*/ 0 60000 65536"/>
                    <a:gd name="T5" fmla="*/ 0 60000 65536"/>
                    <a:gd name="T6" fmla="*/ 0 w 9"/>
                    <a:gd name="T7" fmla="*/ 0 h 1"/>
                    <a:gd name="T8" fmla="*/ 9 w 9"/>
                    <a:gd name="T9" fmla="*/ 1 h 1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9" h="1">
                      <a:moveTo>
                        <a:pt x="8" y="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294" name="Line 349"/>
                <p:cNvSpPr>
                  <a:spLocks noChangeShapeType="1"/>
                </p:cNvSpPr>
                <p:nvPr/>
              </p:nvSpPr>
              <p:spPr bwMode="auto">
                <a:xfrm flipH="1">
                  <a:off x="5692" y="2401"/>
                  <a:ext cx="4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anchor="ctr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295" name="Freeform 350"/>
                <p:cNvSpPr>
                  <a:spLocks/>
                </p:cNvSpPr>
                <p:nvPr/>
              </p:nvSpPr>
              <p:spPr bwMode="auto">
                <a:xfrm>
                  <a:off x="5696" y="2374"/>
                  <a:ext cx="39" cy="27"/>
                </a:xfrm>
                <a:custGeom>
                  <a:avLst/>
                  <a:gdLst>
                    <a:gd name="T0" fmla="*/ 38 w 39"/>
                    <a:gd name="T1" fmla="*/ 0 h 27"/>
                    <a:gd name="T2" fmla="*/ 32 w 39"/>
                    <a:gd name="T3" fmla="*/ 0 h 27"/>
                    <a:gd name="T4" fmla="*/ 25 w 39"/>
                    <a:gd name="T5" fmla="*/ 1 h 27"/>
                    <a:gd name="T6" fmla="*/ 14 w 39"/>
                    <a:gd name="T7" fmla="*/ 2 h 27"/>
                    <a:gd name="T8" fmla="*/ 9 w 39"/>
                    <a:gd name="T9" fmla="*/ 2 h 27"/>
                    <a:gd name="T10" fmla="*/ 5 w 39"/>
                    <a:gd name="T11" fmla="*/ 2 h 27"/>
                    <a:gd name="T12" fmla="*/ 4 w 39"/>
                    <a:gd name="T13" fmla="*/ 2 h 27"/>
                    <a:gd name="T14" fmla="*/ 2 w 39"/>
                    <a:gd name="T15" fmla="*/ 2 h 27"/>
                    <a:gd name="T16" fmla="*/ 0 w 39"/>
                    <a:gd name="T17" fmla="*/ 2 h 27"/>
                    <a:gd name="T18" fmla="*/ 0 w 39"/>
                    <a:gd name="T19" fmla="*/ 26 h 2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9"/>
                    <a:gd name="T31" fmla="*/ 0 h 27"/>
                    <a:gd name="T32" fmla="*/ 39 w 39"/>
                    <a:gd name="T33" fmla="*/ 27 h 2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9" h="27">
                      <a:moveTo>
                        <a:pt x="38" y="0"/>
                      </a:moveTo>
                      <a:lnTo>
                        <a:pt x="32" y="0"/>
                      </a:lnTo>
                      <a:lnTo>
                        <a:pt x="25" y="1"/>
                      </a:lnTo>
                      <a:lnTo>
                        <a:pt x="14" y="2"/>
                      </a:lnTo>
                      <a:lnTo>
                        <a:pt x="9" y="2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6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296" name="Freeform 351"/>
                <p:cNvSpPr>
                  <a:spLocks/>
                </p:cNvSpPr>
                <p:nvPr/>
              </p:nvSpPr>
              <p:spPr bwMode="auto">
                <a:xfrm>
                  <a:off x="5656" y="2352"/>
                  <a:ext cx="45" cy="24"/>
                </a:xfrm>
                <a:custGeom>
                  <a:avLst/>
                  <a:gdLst>
                    <a:gd name="T0" fmla="*/ 44 w 45"/>
                    <a:gd name="T1" fmla="*/ 23 h 24"/>
                    <a:gd name="T2" fmla="*/ 44 w 45"/>
                    <a:gd name="T3" fmla="*/ 21 h 24"/>
                    <a:gd name="T4" fmla="*/ 43 w 45"/>
                    <a:gd name="T5" fmla="*/ 19 h 24"/>
                    <a:gd name="T6" fmla="*/ 43 w 45"/>
                    <a:gd name="T7" fmla="*/ 18 h 24"/>
                    <a:gd name="T8" fmla="*/ 42 w 45"/>
                    <a:gd name="T9" fmla="*/ 17 h 24"/>
                    <a:gd name="T10" fmla="*/ 41 w 45"/>
                    <a:gd name="T11" fmla="*/ 16 h 24"/>
                    <a:gd name="T12" fmla="*/ 40 w 45"/>
                    <a:gd name="T13" fmla="*/ 15 h 24"/>
                    <a:gd name="T14" fmla="*/ 39 w 45"/>
                    <a:gd name="T15" fmla="*/ 15 h 24"/>
                    <a:gd name="T16" fmla="*/ 3 w 45"/>
                    <a:gd name="T17" fmla="*/ 3 h 24"/>
                    <a:gd name="T18" fmla="*/ 2 w 45"/>
                    <a:gd name="T19" fmla="*/ 3 h 24"/>
                    <a:gd name="T20" fmla="*/ 1 w 45"/>
                    <a:gd name="T21" fmla="*/ 2 h 24"/>
                    <a:gd name="T22" fmla="*/ 0 w 45"/>
                    <a:gd name="T23" fmla="*/ 0 h 24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45"/>
                    <a:gd name="T37" fmla="*/ 0 h 24"/>
                    <a:gd name="T38" fmla="*/ 45 w 45"/>
                    <a:gd name="T39" fmla="*/ 24 h 24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45" h="24">
                      <a:moveTo>
                        <a:pt x="44" y="23"/>
                      </a:moveTo>
                      <a:lnTo>
                        <a:pt x="44" y="21"/>
                      </a:lnTo>
                      <a:lnTo>
                        <a:pt x="43" y="19"/>
                      </a:lnTo>
                      <a:lnTo>
                        <a:pt x="43" y="18"/>
                      </a:lnTo>
                      <a:lnTo>
                        <a:pt x="42" y="17"/>
                      </a:lnTo>
                      <a:lnTo>
                        <a:pt x="41" y="16"/>
                      </a:lnTo>
                      <a:lnTo>
                        <a:pt x="40" y="15"/>
                      </a:lnTo>
                      <a:lnTo>
                        <a:pt x="39" y="15"/>
                      </a:ln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1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297" name="Freeform 352"/>
                <p:cNvSpPr>
                  <a:spLocks/>
                </p:cNvSpPr>
                <p:nvPr/>
              </p:nvSpPr>
              <p:spPr bwMode="auto">
                <a:xfrm>
                  <a:off x="5520" y="2367"/>
                  <a:ext cx="177" cy="9"/>
                </a:xfrm>
                <a:custGeom>
                  <a:avLst/>
                  <a:gdLst>
                    <a:gd name="T0" fmla="*/ 176 w 177"/>
                    <a:gd name="T1" fmla="*/ 8 h 9"/>
                    <a:gd name="T2" fmla="*/ 173 w 177"/>
                    <a:gd name="T3" fmla="*/ 7 h 9"/>
                    <a:gd name="T4" fmla="*/ 160 w 177"/>
                    <a:gd name="T5" fmla="*/ 6 h 9"/>
                    <a:gd name="T6" fmla="*/ 144 w 177"/>
                    <a:gd name="T7" fmla="*/ 5 h 9"/>
                    <a:gd name="T8" fmla="*/ 127 w 177"/>
                    <a:gd name="T9" fmla="*/ 4 h 9"/>
                    <a:gd name="T10" fmla="*/ 88 w 177"/>
                    <a:gd name="T11" fmla="*/ 3 h 9"/>
                    <a:gd name="T12" fmla="*/ 0 w 177"/>
                    <a:gd name="T13" fmla="*/ 0 h 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7"/>
                    <a:gd name="T22" fmla="*/ 0 h 9"/>
                    <a:gd name="T23" fmla="*/ 177 w 177"/>
                    <a:gd name="T24" fmla="*/ 9 h 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7" h="9">
                      <a:moveTo>
                        <a:pt x="176" y="8"/>
                      </a:moveTo>
                      <a:lnTo>
                        <a:pt x="173" y="7"/>
                      </a:lnTo>
                      <a:lnTo>
                        <a:pt x="160" y="6"/>
                      </a:lnTo>
                      <a:lnTo>
                        <a:pt x="144" y="5"/>
                      </a:lnTo>
                      <a:lnTo>
                        <a:pt x="127" y="4"/>
                      </a:lnTo>
                      <a:lnTo>
                        <a:pt x="88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298" name="Freeform 353"/>
                <p:cNvSpPr>
                  <a:spLocks/>
                </p:cNvSpPr>
                <p:nvPr/>
              </p:nvSpPr>
              <p:spPr bwMode="auto">
                <a:xfrm>
                  <a:off x="5520" y="2369"/>
                  <a:ext cx="177" cy="9"/>
                </a:xfrm>
                <a:custGeom>
                  <a:avLst/>
                  <a:gdLst>
                    <a:gd name="T0" fmla="*/ 176 w 177"/>
                    <a:gd name="T1" fmla="*/ 8 h 9"/>
                    <a:gd name="T2" fmla="*/ 173 w 177"/>
                    <a:gd name="T3" fmla="*/ 7 h 9"/>
                    <a:gd name="T4" fmla="*/ 168 w 177"/>
                    <a:gd name="T5" fmla="*/ 7 h 9"/>
                    <a:gd name="T6" fmla="*/ 163 w 177"/>
                    <a:gd name="T7" fmla="*/ 6 h 9"/>
                    <a:gd name="T8" fmla="*/ 158 w 177"/>
                    <a:gd name="T9" fmla="*/ 6 h 9"/>
                    <a:gd name="T10" fmla="*/ 141 w 177"/>
                    <a:gd name="T11" fmla="*/ 5 h 9"/>
                    <a:gd name="T12" fmla="*/ 118 w 177"/>
                    <a:gd name="T13" fmla="*/ 4 h 9"/>
                    <a:gd name="T14" fmla="*/ 65 w 177"/>
                    <a:gd name="T15" fmla="*/ 2 h 9"/>
                    <a:gd name="T16" fmla="*/ 29 w 177"/>
                    <a:gd name="T17" fmla="*/ 1 h 9"/>
                    <a:gd name="T18" fmla="*/ 0 w 177"/>
                    <a:gd name="T19" fmla="*/ 0 h 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77"/>
                    <a:gd name="T31" fmla="*/ 0 h 9"/>
                    <a:gd name="T32" fmla="*/ 177 w 177"/>
                    <a:gd name="T33" fmla="*/ 9 h 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77" h="9">
                      <a:moveTo>
                        <a:pt x="176" y="8"/>
                      </a:moveTo>
                      <a:lnTo>
                        <a:pt x="173" y="7"/>
                      </a:lnTo>
                      <a:lnTo>
                        <a:pt x="168" y="7"/>
                      </a:lnTo>
                      <a:lnTo>
                        <a:pt x="163" y="6"/>
                      </a:lnTo>
                      <a:lnTo>
                        <a:pt x="158" y="6"/>
                      </a:lnTo>
                      <a:lnTo>
                        <a:pt x="141" y="5"/>
                      </a:lnTo>
                      <a:lnTo>
                        <a:pt x="118" y="4"/>
                      </a:lnTo>
                      <a:lnTo>
                        <a:pt x="65" y="2"/>
                      </a:lnTo>
                      <a:lnTo>
                        <a:pt x="29" y="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299" name="Freeform 354"/>
                <p:cNvSpPr>
                  <a:spLocks/>
                </p:cNvSpPr>
                <p:nvPr/>
              </p:nvSpPr>
              <p:spPr bwMode="auto">
                <a:xfrm>
                  <a:off x="5523" y="2376"/>
                  <a:ext cx="174" cy="19"/>
                </a:xfrm>
                <a:custGeom>
                  <a:avLst/>
                  <a:gdLst>
                    <a:gd name="T0" fmla="*/ 173 w 174"/>
                    <a:gd name="T1" fmla="*/ 18 h 19"/>
                    <a:gd name="T2" fmla="*/ 164 w 174"/>
                    <a:gd name="T3" fmla="*/ 18 h 19"/>
                    <a:gd name="T4" fmla="*/ 163 w 174"/>
                    <a:gd name="T5" fmla="*/ 16 h 19"/>
                    <a:gd name="T6" fmla="*/ 162 w 174"/>
                    <a:gd name="T7" fmla="*/ 14 h 19"/>
                    <a:gd name="T8" fmla="*/ 162 w 174"/>
                    <a:gd name="T9" fmla="*/ 12 h 19"/>
                    <a:gd name="T10" fmla="*/ 161 w 174"/>
                    <a:gd name="T11" fmla="*/ 10 h 19"/>
                    <a:gd name="T12" fmla="*/ 160 w 174"/>
                    <a:gd name="T13" fmla="*/ 9 h 19"/>
                    <a:gd name="T14" fmla="*/ 159 w 174"/>
                    <a:gd name="T15" fmla="*/ 8 h 19"/>
                    <a:gd name="T16" fmla="*/ 158 w 174"/>
                    <a:gd name="T17" fmla="*/ 7 h 19"/>
                    <a:gd name="T18" fmla="*/ 157 w 174"/>
                    <a:gd name="T19" fmla="*/ 6 h 19"/>
                    <a:gd name="T20" fmla="*/ 155 w 174"/>
                    <a:gd name="T21" fmla="*/ 5 h 19"/>
                    <a:gd name="T22" fmla="*/ 154 w 174"/>
                    <a:gd name="T23" fmla="*/ 4 h 19"/>
                    <a:gd name="T24" fmla="*/ 152 w 174"/>
                    <a:gd name="T25" fmla="*/ 4 h 19"/>
                    <a:gd name="T26" fmla="*/ 151 w 174"/>
                    <a:gd name="T27" fmla="*/ 3 h 19"/>
                    <a:gd name="T28" fmla="*/ 149 w 174"/>
                    <a:gd name="T29" fmla="*/ 3 h 19"/>
                    <a:gd name="T30" fmla="*/ 147 w 174"/>
                    <a:gd name="T31" fmla="*/ 3 h 19"/>
                    <a:gd name="T32" fmla="*/ 144 w 174"/>
                    <a:gd name="T33" fmla="*/ 3 h 19"/>
                    <a:gd name="T34" fmla="*/ 142 w 174"/>
                    <a:gd name="T35" fmla="*/ 4 h 19"/>
                    <a:gd name="T36" fmla="*/ 140 w 174"/>
                    <a:gd name="T37" fmla="*/ 5 h 19"/>
                    <a:gd name="T38" fmla="*/ 138 w 174"/>
                    <a:gd name="T39" fmla="*/ 6 h 19"/>
                    <a:gd name="T40" fmla="*/ 137 w 174"/>
                    <a:gd name="T41" fmla="*/ 8 h 19"/>
                    <a:gd name="T42" fmla="*/ 136 w 174"/>
                    <a:gd name="T43" fmla="*/ 9 h 19"/>
                    <a:gd name="T44" fmla="*/ 135 w 174"/>
                    <a:gd name="T45" fmla="*/ 11 h 19"/>
                    <a:gd name="T46" fmla="*/ 134 w 174"/>
                    <a:gd name="T47" fmla="*/ 12 h 19"/>
                    <a:gd name="T48" fmla="*/ 133 w 174"/>
                    <a:gd name="T49" fmla="*/ 14 h 19"/>
                    <a:gd name="T50" fmla="*/ 133 w 174"/>
                    <a:gd name="T51" fmla="*/ 15 h 19"/>
                    <a:gd name="T52" fmla="*/ 133 w 174"/>
                    <a:gd name="T53" fmla="*/ 16 h 19"/>
                    <a:gd name="T54" fmla="*/ 132 w 174"/>
                    <a:gd name="T55" fmla="*/ 17 h 19"/>
                    <a:gd name="T56" fmla="*/ 130 w 174"/>
                    <a:gd name="T57" fmla="*/ 16 h 19"/>
                    <a:gd name="T58" fmla="*/ 55 w 174"/>
                    <a:gd name="T59" fmla="*/ 14 h 19"/>
                    <a:gd name="T60" fmla="*/ 41 w 174"/>
                    <a:gd name="T61" fmla="*/ 13 h 19"/>
                    <a:gd name="T62" fmla="*/ 40 w 174"/>
                    <a:gd name="T63" fmla="*/ 10 h 19"/>
                    <a:gd name="T64" fmla="*/ 39 w 174"/>
                    <a:gd name="T65" fmla="*/ 8 h 19"/>
                    <a:gd name="T66" fmla="*/ 37 w 174"/>
                    <a:gd name="T67" fmla="*/ 5 h 19"/>
                    <a:gd name="T68" fmla="*/ 36 w 174"/>
                    <a:gd name="T69" fmla="*/ 4 h 19"/>
                    <a:gd name="T70" fmla="*/ 34 w 174"/>
                    <a:gd name="T71" fmla="*/ 2 h 19"/>
                    <a:gd name="T72" fmla="*/ 32 w 174"/>
                    <a:gd name="T73" fmla="*/ 1 h 19"/>
                    <a:gd name="T74" fmla="*/ 30 w 174"/>
                    <a:gd name="T75" fmla="*/ 0 h 19"/>
                    <a:gd name="T76" fmla="*/ 27 w 174"/>
                    <a:gd name="T77" fmla="*/ 0 h 19"/>
                    <a:gd name="T78" fmla="*/ 25 w 174"/>
                    <a:gd name="T79" fmla="*/ 1 h 19"/>
                    <a:gd name="T80" fmla="*/ 22 w 174"/>
                    <a:gd name="T81" fmla="*/ 2 h 19"/>
                    <a:gd name="T82" fmla="*/ 19 w 174"/>
                    <a:gd name="T83" fmla="*/ 5 h 19"/>
                    <a:gd name="T84" fmla="*/ 17 w 174"/>
                    <a:gd name="T85" fmla="*/ 8 h 19"/>
                    <a:gd name="T86" fmla="*/ 15 w 174"/>
                    <a:gd name="T87" fmla="*/ 11 h 19"/>
                    <a:gd name="T88" fmla="*/ 0 w 174"/>
                    <a:gd name="T89" fmla="*/ 11 h 19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74"/>
                    <a:gd name="T136" fmla="*/ 0 h 19"/>
                    <a:gd name="T137" fmla="*/ 174 w 174"/>
                    <a:gd name="T138" fmla="*/ 19 h 19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74" h="19">
                      <a:moveTo>
                        <a:pt x="173" y="18"/>
                      </a:moveTo>
                      <a:lnTo>
                        <a:pt x="164" y="18"/>
                      </a:lnTo>
                      <a:lnTo>
                        <a:pt x="163" y="16"/>
                      </a:lnTo>
                      <a:lnTo>
                        <a:pt x="162" y="14"/>
                      </a:lnTo>
                      <a:lnTo>
                        <a:pt x="162" y="12"/>
                      </a:lnTo>
                      <a:lnTo>
                        <a:pt x="161" y="10"/>
                      </a:lnTo>
                      <a:lnTo>
                        <a:pt x="160" y="9"/>
                      </a:lnTo>
                      <a:lnTo>
                        <a:pt x="159" y="8"/>
                      </a:lnTo>
                      <a:lnTo>
                        <a:pt x="158" y="7"/>
                      </a:lnTo>
                      <a:lnTo>
                        <a:pt x="157" y="6"/>
                      </a:lnTo>
                      <a:lnTo>
                        <a:pt x="155" y="5"/>
                      </a:lnTo>
                      <a:lnTo>
                        <a:pt x="154" y="4"/>
                      </a:lnTo>
                      <a:lnTo>
                        <a:pt x="152" y="4"/>
                      </a:lnTo>
                      <a:lnTo>
                        <a:pt x="151" y="3"/>
                      </a:lnTo>
                      <a:lnTo>
                        <a:pt x="149" y="3"/>
                      </a:lnTo>
                      <a:lnTo>
                        <a:pt x="147" y="3"/>
                      </a:lnTo>
                      <a:lnTo>
                        <a:pt x="144" y="3"/>
                      </a:lnTo>
                      <a:lnTo>
                        <a:pt x="142" y="4"/>
                      </a:lnTo>
                      <a:lnTo>
                        <a:pt x="140" y="5"/>
                      </a:lnTo>
                      <a:lnTo>
                        <a:pt x="138" y="6"/>
                      </a:lnTo>
                      <a:lnTo>
                        <a:pt x="137" y="8"/>
                      </a:lnTo>
                      <a:lnTo>
                        <a:pt x="136" y="9"/>
                      </a:lnTo>
                      <a:lnTo>
                        <a:pt x="135" y="11"/>
                      </a:lnTo>
                      <a:lnTo>
                        <a:pt x="134" y="12"/>
                      </a:lnTo>
                      <a:lnTo>
                        <a:pt x="133" y="14"/>
                      </a:lnTo>
                      <a:lnTo>
                        <a:pt x="133" y="15"/>
                      </a:lnTo>
                      <a:lnTo>
                        <a:pt x="133" y="16"/>
                      </a:lnTo>
                      <a:lnTo>
                        <a:pt x="132" y="17"/>
                      </a:lnTo>
                      <a:lnTo>
                        <a:pt x="130" y="16"/>
                      </a:lnTo>
                      <a:lnTo>
                        <a:pt x="55" y="14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9" y="8"/>
                      </a:lnTo>
                      <a:lnTo>
                        <a:pt x="37" y="5"/>
                      </a:lnTo>
                      <a:lnTo>
                        <a:pt x="36" y="4"/>
                      </a:lnTo>
                      <a:lnTo>
                        <a:pt x="34" y="2"/>
                      </a:lnTo>
                      <a:lnTo>
                        <a:pt x="32" y="1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5" y="1"/>
                      </a:lnTo>
                      <a:lnTo>
                        <a:pt x="22" y="2"/>
                      </a:lnTo>
                      <a:lnTo>
                        <a:pt x="19" y="5"/>
                      </a:lnTo>
                      <a:lnTo>
                        <a:pt x="17" y="8"/>
                      </a:lnTo>
                      <a:lnTo>
                        <a:pt x="15" y="11"/>
                      </a:lnTo>
                      <a:lnTo>
                        <a:pt x="0" y="11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300" name="Freeform 355"/>
                <p:cNvSpPr>
                  <a:spLocks/>
                </p:cNvSpPr>
                <p:nvPr/>
              </p:nvSpPr>
              <p:spPr bwMode="auto">
                <a:xfrm>
                  <a:off x="5522" y="2323"/>
                  <a:ext cx="14" cy="85"/>
                </a:xfrm>
                <a:custGeom>
                  <a:avLst/>
                  <a:gdLst>
                    <a:gd name="T0" fmla="*/ 13 w 14"/>
                    <a:gd name="T1" fmla="*/ 0 h 85"/>
                    <a:gd name="T2" fmla="*/ 5 w 14"/>
                    <a:gd name="T3" fmla="*/ 23 h 85"/>
                    <a:gd name="T4" fmla="*/ 3 w 14"/>
                    <a:gd name="T5" fmla="*/ 28 h 85"/>
                    <a:gd name="T6" fmla="*/ 2 w 14"/>
                    <a:gd name="T7" fmla="*/ 33 h 85"/>
                    <a:gd name="T8" fmla="*/ 1 w 14"/>
                    <a:gd name="T9" fmla="*/ 38 h 85"/>
                    <a:gd name="T10" fmla="*/ 0 w 14"/>
                    <a:gd name="T11" fmla="*/ 43 h 85"/>
                    <a:gd name="T12" fmla="*/ 0 w 14"/>
                    <a:gd name="T13" fmla="*/ 49 h 85"/>
                    <a:gd name="T14" fmla="*/ 0 w 14"/>
                    <a:gd name="T15" fmla="*/ 59 h 85"/>
                    <a:gd name="T16" fmla="*/ 0 w 14"/>
                    <a:gd name="T17" fmla="*/ 65 h 85"/>
                    <a:gd name="T18" fmla="*/ 1 w 14"/>
                    <a:gd name="T19" fmla="*/ 66 h 85"/>
                    <a:gd name="T20" fmla="*/ 2 w 14"/>
                    <a:gd name="T21" fmla="*/ 68 h 85"/>
                    <a:gd name="T22" fmla="*/ 2 w 14"/>
                    <a:gd name="T23" fmla="*/ 70 h 85"/>
                    <a:gd name="T24" fmla="*/ 2 w 14"/>
                    <a:gd name="T25" fmla="*/ 75 h 85"/>
                    <a:gd name="T26" fmla="*/ 3 w 14"/>
                    <a:gd name="T27" fmla="*/ 79 h 85"/>
                    <a:gd name="T28" fmla="*/ 3 w 14"/>
                    <a:gd name="T29" fmla="*/ 81 h 85"/>
                    <a:gd name="T30" fmla="*/ 3 w 14"/>
                    <a:gd name="T31" fmla="*/ 84 h 85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4"/>
                    <a:gd name="T49" fmla="*/ 0 h 85"/>
                    <a:gd name="T50" fmla="*/ 14 w 14"/>
                    <a:gd name="T51" fmla="*/ 85 h 85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4" h="85">
                      <a:moveTo>
                        <a:pt x="13" y="0"/>
                      </a:moveTo>
                      <a:lnTo>
                        <a:pt x="5" y="23"/>
                      </a:lnTo>
                      <a:lnTo>
                        <a:pt x="3" y="28"/>
                      </a:lnTo>
                      <a:lnTo>
                        <a:pt x="2" y="33"/>
                      </a:lnTo>
                      <a:lnTo>
                        <a:pt x="1" y="38"/>
                      </a:lnTo>
                      <a:lnTo>
                        <a:pt x="0" y="43"/>
                      </a:lnTo>
                      <a:lnTo>
                        <a:pt x="0" y="49"/>
                      </a:lnTo>
                      <a:lnTo>
                        <a:pt x="0" y="59"/>
                      </a:lnTo>
                      <a:lnTo>
                        <a:pt x="0" y="65"/>
                      </a:lnTo>
                      <a:lnTo>
                        <a:pt x="1" y="66"/>
                      </a:lnTo>
                      <a:lnTo>
                        <a:pt x="2" y="68"/>
                      </a:lnTo>
                      <a:lnTo>
                        <a:pt x="2" y="70"/>
                      </a:lnTo>
                      <a:lnTo>
                        <a:pt x="2" y="75"/>
                      </a:lnTo>
                      <a:lnTo>
                        <a:pt x="3" y="79"/>
                      </a:lnTo>
                      <a:lnTo>
                        <a:pt x="3" y="81"/>
                      </a:lnTo>
                      <a:lnTo>
                        <a:pt x="3" y="84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301" name="Freeform 356"/>
                <p:cNvSpPr>
                  <a:spLocks/>
                </p:cNvSpPr>
                <p:nvPr/>
              </p:nvSpPr>
              <p:spPr bwMode="auto">
                <a:xfrm>
                  <a:off x="5563" y="2395"/>
                  <a:ext cx="94" cy="6"/>
                </a:xfrm>
                <a:custGeom>
                  <a:avLst/>
                  <a:gdLst>
                    <a:gd name="T0" fmla="*/ 93 w 94"/>
                    <a:gd name="T1" fmla="*/ 5 h 6"/>
                    <a:gd name="T2" fmla="*/ 32 w 94"/>
                    <a:gd name="T3" fmla="*/ 2 h 6"/>
                    <a:gd name="T4" fmla="*/ 0 w 94"/>
                    <a:gd name="T5" fmla="*/ 0 h 6"/>
                    <a:gd name="T6" fmla="*/ 0 60000 65536"/>
                    <a:gd name="T7" fmla="*/ 0 60000 65536"/>
                    <a:gd name="T8" fmla="*/ 0 60000 65536"/>
                    <a:gd name="T9" fmla="*/ 0 w 94"/>
                    <a:gd name="T10" fmla="*/ 0 h 6"/>
                    <a:gd name="T11" fmla="*/ 94 w 94"/>
                    <a:gd name="T12" fmla="*/ 6 h 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4" h="6">
                      <a:moveTo>
                        <a:pt x="93" y="5"/>
                      </a:moveTo>
                      <a:lnTo>
                        <a:pt x="32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302" name="Freeform 357"/>
                <p:cNvSpPr>
                  <a:spLocks/>
                </p:cNvSpPr>
                <p:nvPr/>
              </p:nvSpPr>
              <p:spPr bwMode="auto">
                <a:xfrm>
                  <a:off x="5533" y="2321"/>
                  <a:ext cx="121" cy="32"/>
                </a:xfrm>
                <a:custGeom>
                  <a:avLst/>
                  <a:gdLst>
                    <a:gd name="T0" fmla="*/ 120 w 121"/>
                    <a:gd name="T1" fmla="*/ 31 h 32"/>
                    <a:gd name="T2" fmla="*/ 113 w 121"/>
                    <a:gd name="T3" fmla="*/ 19 h 32"/>
                    <a:gd name="T4" fmla="*/ 108 w 121"/>
                    <a:gd name="T5" fmla="*/ 11 h 32"/>
                    <a:gd name="T6" fmla="*/ 106 w 121"/>
                    <a:gd name="T7" fmla="*/ 7 h 32"/>
                    <a:gd name="T8" fmla="*/ 104 w 121"/>
                    <a:gd name="T9" fmla="*/ 5 h 32"/>
                    <a:gd name="T10" fmla="*/ 103 w 121"/>
                    <a:gd name="T11" fmla="*/ 3 h 32"/>
                    <a:gd name="T12" fmla="*/ 101 w 121"/>
                    <a:gd name="T13" fmla="*/ 1 h 32"/>
                    <a:gd name="T14" fmla="*/ 99 w 121"/>
                    <a:gd name="T15" fmla="*/ 1 h 32"/>
                    <a:gd name="T16" fmla="*/ 97 w 121"/>
                    <a:gd name="T17" fmla="*/ 0 h 32"/>
                    <a:gd name="T18" fmla="*/ 32 w 121"/>
                    <a:gd name="T19" fmla="*/ 0 h 32"/>
                    <a:gd name="T20" fmla="*/ 0 w 121"/>
                    <a:gd name="T21" fmla="*/ 1 h 3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21"/>
                    <a:gd name="T34" fmla="*/ 0 h 32"/>
                    <a:gd name="T35" fmla="*/ 121 w 121"/>
                    <a:gd name="T36" fmla="*/ 32 h 32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21" h="32">
                      <a:moveTo>
                        <a:pt x="120" y="31"/>
                      </a:moveTo>
                      <a:lnTo>
                        <a:pt x="113" y="19"/>
                      </a:lnTo>
                      <a:lnTo>
                        <a:pt x="108" y="11"/>
                      </a:lnTo>
                      <a:lnTo>
                        <a:pt x="106" y="7"/>
                      </a:lnTo>
                      <a:lnTo>
                        <a:pt x="104" y="5"/>
                      </a:lnTo>
                      <a:lnTo>
                        <a:pt x="103" y="3"/>
                      </a:lnTo>
                      <a:lnTo>
                        <a:pt x="101" y="1"/>
                      </a:lnTo>
                      <a:lnTo>
                        <a:pt x="99" y="1"/>
                      </a:lnTo>
                      <a:lnTo>
                        <a:pt x="97" y="0"/>
                      </a:lnTo>
                      <a:lnTo>
                        <a:pt x="32" y="0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303" name="Freeform 358"/>
                <p:cNvSpPr>
                  <a:spLocks/>
                </p:cNvSpPr>
                <p:nvPr/>
              </p:nvSpPr>
              <p:spPr bwMode="auto">
                <a:xfrm>
                  <a:off x="5609" y="2322"/>
                  <a:ext cx="46" cy="90"/>
                </a:xfrm>
                <a:custGeom>
                  <a:avLst/>
                  <a:gdLst>
                    <a:gd name="T0" fmla="*/ 4 w 46"/>
                    <a:gd name="T1" fmla="*/ 0 h 90"/>
                    <a:gd name="T2" fmla="*/ 1 w 46"/>
                    <a:gd name="T3" fmla="*/ 34 h 90"/>
                    <a:gd name="T4" fmla="*/ 1 w 46"/>
                    <a:gd name="T5" fmla="*/ 40 h 90"/>
                    <a:gd name="T6" fmla="*/ 0 w 46"/>
                    <a:gd name="T7" fmla="*/ 47 h 90"/>
                    <a:gd name="T8" fmla="*/ 0 w 46"/>
                    <a:gd name="T9" fmla="*/ 55 h 90"/>
                    <a:gd name="T10" fmla="*/ 0 w 46"/>
                    <a:gd name="T11" fmla="*/ 61 h 90"/>
                    <a:gd name="T12" fmla="*/ 0 w 46"/>
                    <a:gd name="T13" fmla="*/ 69 h 90"/>
                    <a:gd name="T14" fmla="*/ 0 w 46"/>
                    <a:gd name="T15" fmla="*/ 75 h 90"/>
                    <a:gd name="T16" fmla="*/ 1 w 46"/>
                    <a:gd name="T17" fmla="*/ 82 h 90"/>
                    <a:gd name="T18" fmla="*/ 2 w 46"/>
                    <a:gd name="T19" fmla="*/ 87 h 90"/>
                    <a:gd name="T20" fmla="*/ 42 w 46"/>
                    <a:gd name="T21" fmla="*/ 89 h 90"/>
                    <a:gd name="T22" fmla="*/ 43 w 46"/>
                    <a:gd name="T23" fmla="*/ 79 h 90"/>
                    <a:gd name="T24" fmla="*/ 44 w 46"/>
                    <a:gd name="T25" fmla="*/ 71 h 90"/>
                    <a:gd name="T26" fmla="*/ 45 w 46"/>
                    <a:gd name="T27" fmla="*/ 53 h 90"/>
                    <a:gd name="T28" fmla="*/ 45 w 46"/>
                    <a:gd name="T29" fmla="*/ 44 h 90"/>
                    <a:gd name="T30" fmla="*/ 45 w 46"/>
                    <a:gd name="T31" fmla="*/ 37 h 90"/>
                    <a:gd name="T32" fmla="*/ 45 w 46"/>
                    <a:gd name="T33" fmla="*/ 34 h 90"/>
                    <a:gd name="T34" fmla="*/ 45 w 46"/>
                    <a:gd name="T35" fmla="*/ 32 h 90"/>
                    <a:gd name="T36" fmla="*/ 44 w 46"/>
                    <a:gd name="T37" fmla="*/ 31 h 90"/>
                    <a:gd name="T38" fmla="*/ 44 w 46"/>
                    <a:gd name="T39" fmla="*/ 30 h 90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46"/>
                    <a:gd name="T61" fmla="*/ 0 h 90"/>
                    <a:gd name="T62" fmla="*/ 46 w 46"/>
                    <a:gd name="T63" fmla="*/ 90 h 90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46" h="90">
                      <a:moveTo>
                        <a:pt x="4" y="0"/>
                      </a:moveTo>
                      <a:lnTo>
                        <a:pt x="1" y="34"/>
                      </a:lnTo>
                      <a:lnTo>
                        <a:pt x="1" y="40"/>
                      </a:lnTo>
                      <a:lnTo>
                        <a:pt x="0" y="47"/>
                      </a:lnTo>
                      <a:lnTo>
                        <a:pt x="0" y="55"/>
                      </a:lnTo>
                      <a:lnTo>
                        <a:pt x="0" y="61"/>
                      </a:lnTo>
                      <a:lnTo>
                        <a:pt x="0" y="69"/>
                      </a:lnTo>
                      <a:lnTo>
                        <a:pt x="0" y="75"/>
                      </a:lnTo>
                      <a:lnTo>
                        <a:pt x="1" y="82"/>
                      </a:lnTo>
                      <a:lnTo>
                        <a:pt x="2" y="87"/>
                      </a:lnTo>
                      <a:lnTo>
                        <a:pt x="42" y="89"/>
                      </a:lnTo>
                      <a:lnTo>
                        <a:pt x="43" y="79"/>
                      </a:lnTo>
                      <a:lnTo>
                        <a:pt x="44" y="71"/>
                      </a:lnTo>
                      <a:lnTo>
                        <a:pt x="45" y="53"/>
                      </a:lnTo>
                      <a:lnTo>
                        <a:pt x="45" y="44"/>
                      </a:lnTo>
                      <a:lnTo>
                        <a:pt x="45" y="37"/>
                      </a:lnTo>
                      <a:lnTo>
                        <a:pt x="45" y="34"/>
                      </a:lnTo>
                      <a:lnTo>
                        <a:pt x="45" y="32"/>
                      </a:lnTo>
                      <a:lnTo>
                        <a:pt x="44" y="31"/>
                      </a:lnTo>
                      <a:lnTo>
                        <a:pt x="44" y="3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304" name="Freeform 359"/>
                <p:cNvSpPr>
                  <a:spLocks/>
                </p:cNvSpPr>
                <p:nvPr/>
              </p:nvSpPr>
              <p:spPr bwMode="auto">
                <a:xfrm>
                  <a:off x="5524" y="2394"/>
                  <a:ext cx="16" cy="1"/>
                </a:xfrm>
                <a:custGeom>
                  <a:avLst/>
                  <a:gdLst>
                    <a:gd name="T0" fmla="*/ 15 w 16"/>
                    <a:gd name="T1" fmla="*/ 0 h 1"/>
                    <a:gd name="T2" fmla="*/ 8 w 16"/>
                    <a:gd name="T3" fmla="*/ 0 h 1"/>
                    <a:gd name="T4" fmla="*/ 0 w 16"/>
                    <a:gd name="T5" fmla="*/ 0 h 1"/>
                    <a:gd name="T6" fmla="*/ 0 60000 65536"/>
                    <a:gd name="T7" fmla="*/ 0 60000 65536"/>
                    <a:gd name="T8" fmla="*/ 0 60000 65536"/>
                    <a:gd name="T9" fmla="*/ 0 w 16"/>
                    <a:gd name="T10" fmla="*/ 0 h 1"/>
                    <a:gd name="T11" fmla="*/ 16 w 16"/>
                    <a:gd name="T12" fmla="*/ 1 h 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" h="1">
                      <a:moveTo>
                        <a:pt x="15" y="0"/>
                      </a:moveTo>
                      <a:lnTo>
                        <a:pt x="8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51231" name="Group 360"/>
                <p:cNvGrpSpPr>
                  <a:grpSpLocks/>
                </p:cNvGrpSpPr>
                <p:nvPr/>
              </p:nvGrpSpPr>
              <p:grpSpPr bwMode="auto">
                <a:xfrm>
                  <a:off x="5612" y="2373"/>
                  <a:ext cx="5" cy="4"/>
                  <a:chOff x="5612" y="2373"/>
                  <a:chExt cx="5" cy="4"/>
                </a:xfrm>
              </p:grpSpPr>
              <p:sp>
                <p:nvSpPr>
                  <p:cNvPr id="51323" name="Rectangle 361"/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5612" y="2373"/>
                    <a:ext cx="5" cy="2"/>
                  </a:xfrm>
                  <a:prstGeom prst="rect">
                    <a:avLst/>
                  </a:prstGeom>
                  <a:solidFill>
                    <a:srgbClr val="C0C0C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 lIns="110464" tIns="55233" rIns="110464" bIns="55233" anchor="ctr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51324" name="Rectangle 362"/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5612" y="2375"/>
                    <a:ext cx="2" cy="2"/>
                  </a:xfrm>
                  <a:prstGeom prst="rect">
                    <a:avLst/>
                  </a:prstGeom>
                  <a:solidFill>
                    <a:srgbClr val="00000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 lIns="110464" tIns="55233" rIns="110464" bIns="55233" anchor="ctr"/>
                  <a:lstStyle/>
                  <a:p>
                    <a:endParaRPr lang="en-US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</p:grpSp>
            <p:sp>
              <p:nvSpPr>
                <p:cNvPr id="51306" name="Freeform 363"/>
                <p:cNvSpPr>
                  <a:spLocks/>
                </p:cNvSpPr>
                <p:nvPr/>
              </p:nvSpPr>
              <p:spPr bwMode="auto">
                <a:xfrm>
                  <a:off x="5518" y="2395"/>
                  <a:ext cx="8" cy="6"/>
                </a:xfrm>
                <a:custGeom>
                  <a:avLst/>
                  <a:gdLst>
                    <a:gd name="T0" fmla="*/ 6 w 8"/>
                    <a:gd name="T1" fmla="*/ 1 h 6"/>
                    <a:gd name="T2" fmla="*/ 0 w 8"/>
                    <a:gd name="T3" fmla="*/ 0 h 6"/>
                    <a:gd name="T4" fmla="*/ 0 w 8"/>
                    <a:gd name="T5" fmla="*/ 4 h 6"/>
                    <a:gd name="T6" fmla="*/ 7 w 8"/>
                    <a:gd name="T7" fmla="*/ 5 h 6"/>
                    <a:gd name="T8" fmla="*/ 6 w 8"/>
                    <a:gd name="T9" fmla="*/ 1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6"/>
                    <a:gd name="T17" fmla="*/ 8 w 8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6">
                      <a:moveTo>
                        <a:pt x="6" y="1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7" y="5"/>
                      </a:lnTo>
                      <a:lnTo>
                        <a:pt x="6" y="1"/>
                      </a:lnTo>
                    </a:path>
                  </a:pathLst>
                </a:custGeom>
                <a:solidFill>
                  <a:srgbClr val="8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307" name="Line 364"/>
                <p:cNvSpPr>
                  <a:spLocks noChangeShapeType="1"/>
                </p:cNvSpPr>
                <p:nvPr/>
              </p:nvSpPr>
              <p:spPr bwMode="auto">
                <a:xfrm flipH="1">
                  <a:off x="5523" y="2392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anchor="ctr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308" name="Line 365"/>
                <p:cNvSpPr>
                  <a:spLocks noChangeShapeType="1"/>
                </p:cNvSpPr>
                <p:nvPr/>
              </p:nvSpPr>
              <p:spPr bwMode="auto">
                <a:xfrm>
                  <a:off x="5697" y="2384"/>
                  <a:ext cx="0" cy="17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anchor="ctr"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309" name="Freeform 366"/>
                <p:cNvSpPr>
                  <a:spLocks/>
                </p:cNvSpPr>
                <p:nvPr/>
              </p:nvSpPr>
              <p:spPr bwMode="auto">
                <a:xfrm>
                  <a:off x="5696" y="2397"/>
                  <a:ext cx="12" cy="17"/>
                </a:xfrm>
                <a:custGeom>
                  <a:avLst/>
                  <a:gdLst>
                    <a:gd name="T0" fmla="*/ 7 w 12"/>
                    <a:gd name="T1" fmla="*/ 0 h 17"/>
                    <a:gd name="T2" fmla="*/ 9 w 12"/>
                    <a:gd name="T3" fmla="*/ 1 h 17"/>
                    <a:gd name="T4" fmla="*/ 10 w 12"/>
                    <a:gd name="T5" fmla="*/ 2 h 17"/>
                    <a:gd name="T6" fmla="*/ 11 w 12"/>
                    <a:gd name="T7" fmla="*/ 2 h 17"/>
                    <a:gd name="T8" fmla="*/ 11 w 12"/>
                    <a:gd name="T9" fmla="*/ 3 h 17"/>
                    <a:gd name="T10" fmla="*/ 11 w 12"/>
                    <a:gd name="T11" fmla="*/ 9 h 17"/>
                    <a:gd name="T12" fmla="*/ 11 w 12"/>
                    <a:gd name="T13" fmla="*/ 10 h 17"/>
                    <a:gd name="T14" fmla="*/ 10 w 12"/>
                    <a:gd name="T15" fmla="*/ 12 h 17"/>
                    <a:gd name="T16" fmla="*/ 10 w 12"/>
                    <a:gd name="T17" fmla="*/ 13 h 17"/>
                    <a:gd name="T18" fmla="*/ 9 w 12"/>
                    <a:gd name="T19" fmla="*/ 14 h 17"/>
                    <a:gd name="T20" fmla="*/ 7 w 12"/>
                    <a:gd name="T21" fmla="*/ 16 h 17"/>
                    <a:gd name="T22" fmla="*/ 1 w 12"/>
                    <a:gd name="T23" fmla="*/ 16 h 17"/>
                    <a:gd name="T24" fmla="*/ 0 w 12"/>
                    <a:gd name="T25" fmla="*/ 14 h 17"/>
                    <a:gd name="T26" fmla="*/ 0 w 12"/>
                    <a:gd name="T27" fmla="*/ 12 h 17"/>
                    <a:gd name="T28" fmla="*/ 0 w 12"/>
                    <a:gd name="T29" fmla="*/ 2 h 17"/>
                    <a:gd name="T30" fmla="*/ 4 w 12"/>
                    <a:gd name="T31" fmla="*/ 1 h 17"/>
                    <a:gd name="T32" fmla="*/ 5 w 12"/>
                    <a:gd name="T33" fmla="*/ 0 h 17"/>
                    <a:gd name="T34" fmla="*/ 7 w 12"/>
                    <a:gd name="T35" fmla="*/ 0 h 17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12"/>
                    <a:gd name="T55" fmla="*/ 0 h 17"/>
                    <a:gd name="T56" fmla="*/ 12 w 12"/>
                    <a:gd name="T57" fmla="*/ 17 h 17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12" h="17">
                      <a:moveTo>
                        <a:pt x="7" y="0"/>
                      </a:moveTo>
                      <a:lnTo>
                        <a:pt x="9" y="1"/>
                      </a:lnTo>
                      <a:lnTo>
                        <a:pt x="10" y="2"/>
                      </a:lnTo>
                      <a:lnTo>
                        <a:pt x="11" y="2"/>
                      </a:lnTo>
                      <a:lnTo>
                        <a:pt x="11" y="3"/>
                      </a:lnTo>
                      <a:lnTo>
                        <a:pt x="11" y="9"/>
                      </a:lnTo>
                      <a:lnTo>
                        <a:pt x="11" y="10"/>
                      </a:lnTo>
                      <a:lnTo>
                        <a:pt x="10" y="12"/>
                      </a:lnTo>
                      <a:lnTo>
                        <a:pt x="10" y="13"/>
                      </a:lnTo>
                      <a:lnTo>
                        <a:pt x="9" y="14"/>
                      </a:lnTo>
                      <a:lnTo>
                        <a:pt x="7" y="16"/>
                      </a:lnTo>
                      <a:lnTo>
                        <a:pt x="1" y="16"/>
                      </a:lnTo>
                      <a:lnTo>
                        <a:pt x="0" y="14"/>
                      </a:lnTo>
                      <a:lnTo>
                        <a:pt x="0" y="12"/>
                      </a:lnTo>
                      <a:lnTo>
                        <a:pt x="0" y="2"/>
                      </a:lnTo>
                      <a:lnTo>
                        <a:pt x="4" y="1"/>
                      </a:lnTo>
                      <a:lnTo>
                        <a:pt x="5" y="0"/>
                      </a:lnTo>
                      <a:lnTo>
                        <a:pt x="7" y="0"/>
                      </a:lnTo>
                    </a:path>
                  </a:pathLst>
                </a:custGeom>
                <a:solidFill>
                  <a:srgbClr val="DF1F3F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51952" name="Group 367"/>
                <p:cNvGrpSpPr>
                  <a:grpSpLocks/>
                </p:cNvGrpSpPr>
                <p:nvPr/>
              </p:nvGrpSpPr>
              <p:grpSpPr bwMode="auto">
                <a:xfrm>
                  <a:off x="5639" y="2350"/>
                  <a:ext cx="14" cy="12"/>
                  <a:chOff x="5639" y="2350"/>
                  <a:chExt cx="14" cy="12"/>
                </a:xfrm>
              </p:grpSpPr>
              <p:sp>
                <p:nvSpPr>
                  <p:cNvPr id="51318" name="Freeform 368"/>
                  <p:cNvSpPr>
                    <a:spLocks/>
                  </p:cNvSpPr>
                  <p:nvPr/>
                </p:nvSpPr>
                <p:spPr bwMode="auto">
                  <a:xfrm>
                    <a:off x="5647" y="2350"/>
                    <a:ext cx="6" cy="11"/>
                  </a:xfrm>
                  <a:custGeom>
                    <a:avLst/>
                    <a:gdLst>
                      <a:gd name="T0" fmla="*/ 2 w 6"/>
                      <a:gd name="T1" fmla="*/ 0 h 11"/>
                      <a:gd name="T2" fmla="*/ 0 w 6"/>
                      <a:gd name="T3" fmla="*/ 10 h 11"/>
                      <a:gd name="T4" fmla="*/ 3 w 6"/>
                      <a:gd name="T5" fmla="*/ 10 h 11"/>
                      <a:gd name="T6" fmla="*/ 4 w 6"/>
                      <a:gd name="T7" fmla="*/ 9 h 11"/>
                      <a:gd name="T8" fmla="*/ 5 w 6"/>
                      <a:gd name="T9" fmla="*/ 8 h 11"/>
                      <a:gd name="T10" fmla="*/ 5 w 6"/>
                      <a:gd name="T11" fmla="*/ 7 h 11"/>
                      <a:gd name="T12" fmla="*/ 5 w 6"/>
                      <a:gd name="T13" fmla="*/ 6 h 11"/>
                      <a:gd name="T14" fmla="*/ 5 w 6"/>
                      <a:gd name="T15" fmla="*/ 5 h 11"/>
                      <a:gd name="T16" fmla="*/ 4 w 6"/>
                      <a:gd name="T17" fmla="*/ 4 h 11"/>
                      <a:gd name="T18" fmla="*/ 3 w 6"/>
                      <a:gd name="T19" fmla="*/ 2 h 11"/>
                      <a:gd name="T20" fmla="*/ 2 w 6"/>
                      <a:gd name="T21" fmla="*/ 0 h 11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6"/>
                      <a:gd name="T34" fmla="*/ 0 h 11"/>
                      <a:gd name="T35" fmla="*/ 6 w 6"/>
                      <a:gd name="T36" fmla="*/ 11 h 11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6" h="11">
                        <a:moveTo>
                          <a:pt x="2" y="0"/>
                        </a:moveTo>
                        <a:lnTo>
                          <a:pt x="0" y="10"/>
                        </a:lnTo>
                        <a:lnTo>
                          <a:pt x="3" y="10"/>
                        </a:lnTo>
                        <a:lnTo>
                          <a:pt x="4" y="9"/>
                        </a:lnTo>
                        <a:lnTo>
                          <a:pt x="5" y="8"/>
                        </a:lnTo>
                        <a:lnTo>
                          <a:pt x="5" y="7"/>
                        </a:lnTo>
                        <a:lnTo>
                          <a:pt x="5" y="6"/>
                        </a:lnTo>
                        <a:lnTo>
                          <a:pt x="5" y="5"/>
                        </a:lnTo>
                        <a:lnTo>
                          <a:pt x="4" y="4"/>
                        </a:lnTo>
                        <a:lnTo>
                          <a:pt x="3" y="2"/>
                        </a:lnTo>
                        <a:lnTo>
                          <a:pt x="2" y="0"/>
                        </a:lnTo>
                      </a:path>
                    </a:pathLst>
                  </a:custGeom>
                  <a:solidFill>
                    <a:srgbClr val="800000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51953" name="Group 369"/>
                  <p:cNvGrpSpPr>
                    <a:grpSpLocks/>
                  </p:cNvGrpSpPr>
                  <p:nvPr/>
                </p:nvGrpSpPr>
                <p:grpSpPr bwMode="auto">
                  <a:xfrm>
                    <a:off x="5639" y="2350"/>
                    <a:ext cx="12" cy="12"/>
                    <a:chOff x="5639" y="2350"/>
                    <a:chExt cx="12" cy="12"/>
                  </a:xfrm>
                </p:grpSpPr>
                <p:sp>
                  <p:nvSpPr>
                    <p:cNvPr id="51320" name="Freeform 370"/>
                    <p:cNvSpPr>
                      <a:spLocks/>
                    </p:cNvSpPr>
                    <p:nvPr/>
                  </p:nvSpPr>
                  <p:spPr bwMode="auto">
                    <a:xfrm>
                      <a:off x="5639" y="2350"/>
                      <a:ext cx="12" cy="12"/>
                    </a:xfrm>
                    <a:custGeom>
                      <a:avLst/>
                      <a:gdLst>
                        <a:gd name="T0" fmla="*/ 11 w 12"/>
                        <a:gd name="T1" fmla="*/ 3 h 12"/>
                        <a:gd name="T2" fmla="*/ 10 w 12"/>
                        <a:gd name="T3" fmla="*/ 3 h 12"/>
                        <a:gd name="T4" fmla="*/ 9 w 12"/>
                        <a:gd name="T5" fmla="*/ 3 h 12"/>
                        <a:gd name="T6" fmla="*/ 8 w 12"/>
                        <a:gd name="T7" fmla="*/ 2 h 12"/>
                        <a:gd name="T8" fmla="*/ 8 w 12"/>
                        <a:gd name="T9" fmla="*/ 1 h 12"/>
                        <a:gd name="T10" fmla="*/ 7 w 12"/>
                        <a:gd name="T11" fmla="*/ 0 h 12"/>
                        <a:gd name="T12" fmla="*/ 6 w 12"/>
                        <a:gd name="T13" fmla="*/ 0 h 12"/>
                        <a:gd name="T14" fmla="*/ 4 w 12"/>
                        <a:gd name="T15" fmla="*/ 0 h 12"/>
                        <a:gd name="T16" fmla="*/ 0 w 12"/>
                        <a:gd name="T17" fmla="*/ 1 h 12"/>
                        <a:gd name="T18" fmla="*/ 0 w 12"/>
                        <a:gd name="T19" fmla="*/ 10 h 12"/>
                        <a:gd name="T20" fmla="*/ 1 w 12"/>
                        <a:gd name="T21" fmla="*/ 11 h 12"/>
                        <a:gd name="T22" fmla="*/ 2 w 12"/>
                        <a:gd name="T23" fmla="*/ 11 h 12"/>
                        <a:gd name="T24" fmla="*/ 8 w 12"/>
                        <a:gd name="T25" fmla="*/ 9 h 12"/>
                        <a:gd name="T26" fmla="*/ 9 w 12"/>
                        <a:gd name="T27" fmla="*/ 8 h 12"/>
                        <a:gd name="T28" fmla="*/ 11 w 12"/>
                        <a:gd name="T29" fmla="*/ 3 h 12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12"/>
                        <a:gd name="T46" fmla="*/ 0 h 12"/>
                        <a:gd name="T47" fmla="*/ 12 w 12"/>
                        <a:gd name="T48" fmla="*/ 12 h 12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12" h="12">
                          <a:moveTo>
                            <a:pt x="11" y="3"/>
                          </a:moveTo>
                          <a:lnTo>
                            <a:pt x="10" y="3"/>
                          </a:lnTo>
                          <a:lnTo>
                            <a:pt x="9" y="3"/>
                          </a:lnTo>
                          <a:lnTo>
                            <a:pt x="8" y="2"/>
                          </a:lnTo>
                          <a:lnTo>
                            <a:pt x="8" y="1"/>
                          </a:lnTo>
                          <a:lnTo>
                            <a:pt x="7" y="0"/>
                          </a:lnTo>
                          <a:lnTo>
                            <a:pt x="6" y="0"/>
                          </a:lnTo>
                          <a:lnTo>
                            <a:pt x="4" y="0"/>
                          </a:lnTo>
                          <a:lnTo>
                            <a:pt x="0" y="1"/>
                          </a:lnTo>
                          <a:lnTo>
                            <a:pt x="0" y="10"/>
                          </a:lnTo>
                          <a:lnTo>
                            <a:pt x="1" y="11"/>
                          </a:lnTo>
                          <a:lnTo>
                            <a:pt x="2" y="11"/>
                          </a:lnTo>
                          <a:lnTo>
                            <a:pt x="8" y="9"/>
                          </a:lnTo>
                          <a:lnTo>
                            <a:pt x="9" y="8"/>
                          </a:lnTo>
                          <a:lnTo>
                            <a:pt x="11" y="3"/>
                          </a:lnTo>
                        </a:path>
                      </a:pathLst>
                    </a:custGeom>
                    <a:solidFill>
                      <a:srgbClr val="DF1F3F"/>
                    </a:solidFill>
                    <a:ln w="9525" cap="rnd">
                      <a:noFill/>
                      <a:round/>
                      <a:headEnd type="none" w="sm" len="sm"/>
                      <a:tailEnd type="none" w="sm" len="sm"/>
                    </a:ln>
                  </p:spPr>
                  <p:txBody>
                    <a:bodyPr/>
                    <a:lstStyle/>
                    <a:p>
                      <a:endParaRPr lang="ru-RU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51321" name="Freeform 371"/>
                    <p:cNvSpPr>
                      <a:spLocks/>
                    </p:cNvSpPr>
                    <p:nvPr/>
                  </p:nvSpPr>
                  <p:spPr bwMode="auto">
                    <a:xfrm>
                      <a:off x="5639" y="2352"/>
                      <a:ext cx="12" cy="10"/>
                    </a:xfrm>
                    <a:custGeom>
                      <a:avLst/>
                      <a:gdLst>
                        <a:gd name="T0" fmla="*/ 11 w 12"/>
                        <a:gd name="T1" fmla="*/ 0 h 10"/>
                        <a:gd name="T2" fmla="*/ 10 w 12"/>
                        <a:gd name="T3" fmla="*/ 1 h 10"/>
                        <a:gd name="T4" fmla="*/ 9 w 12"/>
                        <a:gd name="T5" fmla="*/ 1 h 10"/>
                        <a:gd name="T6" fmla="*/ 9 w 12"/>
                        <a:gd name="T7" fmla="*/ 0 h 10"/>
                        <a:gd name="T8" fmla="*/ 8 w 12"/>
                        <a:gd name="T9" fmla="*/ 1 h 10"/>
                        <a:gd name="T10" fmla="*/ 6 w 12"/>
                        <a:gd name="T11" fmla="*/ 2 h 10"/>
                        <a:gd name="T12" fmla="*/ 5 w 12"/>
                        <a:gd name="T13" fmla="*/ 2 h 10"/>
                        <a:gd name="T14" fmla="*/ 4 w 12"/>
                        <a:gd name="T15" fmla="*/ 2 h 10"/>
                        <a:gd name="T16" fmla="*/ 3 w 12"/>
                        <a:gd name="T17" fmla="*/ 3 h 10"/>
                        <a:gd name="T18" fmla="*/ 0 w 12"/>
                        <a:gd name="T19" fmla="*/ 8 h 10"/>
                        <a:gd name="T20" fmla="*/ 1 w 12"/>
                        <a:gd name="T21" fmla="*/ 9 h 10"/>
                        <a:gd name="T22" fmla="*/ 2 w 12"/>
                        <a:gd name="T23" fmla="*/ 9 h 10"/>
                        <a:gd name="T24" fmla="*/ 8 w 12"/>
                        <a:gd name="T25" fmla="*/ 7 h 10"/>
                        <a:gd name="T26" fmla="*/ 9 w 12"/>
                        <a:gd name="T27" fmla="*/ 6 h 10"/>
                        <a:gd name="T28" fmla="*/ 11 w 12"/>
                        <a:gd name="T29" fmla="*/ 0 h 10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12"/>
                        <a:gd name="T46" fmla="*/ 0 h 10"/>
                        <a:gd name="T47" fmla="*/ 12 w 12"/>
                        <a:gd name="T48" fmla="*/ 10 h 10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12" h="10">
                          <a:moveTo>
                            <a:pt x="11" y="0"/>
                          </a:moveTo>
                          <a:lnTo>
                            <a:pt x="10" y="1"/>
                          </a:lnTo>
                          <a:lnTo>
                            <a:pt x="9" y="1"/>
                          </a:lnTo>
                          <a:lnTo>
                            <a:pt x="9" y="0"/>
                          </a:lnTo>
                          <a:lnTo>
                            <a:pt x="8" y="1"/>
                          </a:lnTo>
                          <a:lnTo>
                            <a:pt x="6" y="2"/>
                          </a:lnTo>
                          <a:lnTo>
                            <a:pt x="5" y="2"/>
                          </a:lnTo>
                          <a:lnTo>
                            <a:pt x="4" y="2"/>
                          </a:lnTo>
                          <a:lnTo>
                            <a:pt x="3" y="3"/>
                          </a:lnTo>
                          <a:lnTo>
                            <a:pt x="0" y="8"/>
                          </a:lnTo>
                          <a:lnTo>
                            <a:pt x="1" y="9"/>
                          </a:lnTo>
                          <a:lnTo>
                            <a:pt x="2" y="9"/>
                          </a:lnTo>
                          <a:lnTo>
                            <a:pt x="8" y="7"/>
                          </a:lnTo>
                          <a:lnTo>
                            <a:pt x="9" y="6"/>
                          </a:lnTo>
                          <a:lnTo>
                            <a:pt x="11" y="0"/>
                          </a:lnTo>
                        </a:path>
                      </a:pathLst>
                    </a:custGeom>
                    <a:solidFill>
                      <a:srgbClr val="800000"/>
                    </a:solidFill>
                    <a:ln w="9525" cap="rnd">
                      <a:noFill/>
                      <a:round/>
                      <a:headEnd type="none" w="sm" len="sm"/>
                      <a:tailEnd type="none" w="sm" len="sm"/>
                    </a:ln>
                  </p:spPr>
                  <p:txBody>
                    <a:bodyPr/>
                    <a:lstStyle/>
                    <a:p>
                      <a:endParaRPr lang="ru-RU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51322" name="Freeform 372"/>
                    <p:cNvSpPr>
                      <a:spLocks/>
                    </p:cNvSpPr>
                    <p:nvPr/>
                  </p:nvSpPr>
                  <p:spPr bwMode="auto">
                    <a:xfrm>
                      <a:off x="5639" y="2351"/>
                      <a:ext cx="4" cy="11"/>
                    </a:xfrm>
                    <a:custGeom>
                      <a:avLst/>
                      <a:gdLst>
                        <a:gd name="T0" fmla="*/ 0 w 4"/>
                        <a:gd name="T1" fmla="*/ 0 h 11"/>
                        <a:gd name="T2" fmla="*/ 1 w 4"/>
                        <a:gd name="T3" fmla="*/ 2 h 11"/>
                        <a:gd name="T4" fmla="*/ 2 w 4"/>
                        <a:gd name="T5" fmla="*/ 3 h 11"/>
                        <a:gd name="T6" fmla="*/ 3 w 4"/>
                        <a:gd name="T7" fmla="*/ 5 h 11"/>
                        <a:gd name="T8" fmla="*/ 3 w 4"/>
                        <a:gd name="T9" fmla="*/ 6 h 11"/>
                        <a:gd name="T10" fmla="*/ 3 w 4"/>
                        <a:gd name="T11" fmla="*/ 7 h 11"/>
                        <a:gd name="T12" fmla="*/ 2 w 4"/>
                        <a:gd name="T13" fmla="*/ 8 h 11"/>
                        <a:gd name="T14" fmla="*/ 1 w 4"/>
                        <a:gd name="T15" fmla="*/ 10 h 11"/>
                        <a:gd name="T16" fmla="*/ 0 w 4"/>
                        <a:gd name="T17" fmla="*/ 9 h 11"/>
                        <a:gd name="T18" fmla="*/ 0 w 4"/>
                        <a:gd name="T19" fmla="*/ 0 h 11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4"/>
                        <a:gd name="T31" fmla="*/ 0 h 11"/>
                        <a:gd name="T32" fmla="*/ 4 w 4"/>
                        <a:gd name="T33" fmla="*/ 11 h 11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4" h="11">
                          <a:moveTo>
                            <a:pt x="0" y="0"/>
                          </a:moveTo>
                          <a:lnTo>
                            <a:pt x="1" y="2"/>
                          </a:lnTo>
                          <a:lnTo>
                            <a:pt x="2" y="3"/>
                          </a:lnTo>
                          <a:lnTo>
                            <a:pt x="3" y="5"/>
                          </a:lnTo>
                          <a:lnTo>
                            <a:pt x="3" y="6"/>
                          </a:lnTo>
                          <a:lnTo>
                            <a:pt x="3" y="7"/>
                          </a:lnTo>
                          <a:lnTo>
                            <a:pt x="2" y="8"/>
                          </a:lnTo>
                          <a:lnTo>
                            <a:pt x="1" y="10"/>
                          </a:lnTo>
                          <a:lnTo>
                            <a:pt x="0" y="9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solidFill>
                      <a:srgbClr val="DF3F5F"/>
                    </a:solidFill>
                    <a:ln w="9525" cap="rnd">
                      <a:noFill/>
                      <a:round/>
                      <a:headEnd type="none" w="sm" len="sm"/>
                      <a:tailEnd type="none" w="sm" len="sm"/>
                    </a:ln>
                  </p:spPr>
                  <p:txBody>
                    <a:bodyPr/>
                    <a:lstStyle/>
                    <a:p>
                      <a:endParaRPr lang="ru-RU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</p:grpSp>
            <p:grpSp>
              <p:nvGrpSpPr>
                <p:cNvPr id="51954" name="Group 373"/>
                <p:cNvGrpSpPr>
                  <a:grpSpLocks/>
                </p:cNvGrpSpPr>
                <p:nvPr/>
              </p:nvGrpSpPr>
              <p:grpSpPr bwMode="auto">
                <a:xfrm>
                  <a:off x="5698" y="2376"/>
                  <a:ext cx="39" cy="21"/>
                  <a:chOff x="5698" y="2376"/>
                  <a:chExt cx="39" cy="21"/>
                </a:xfrm>
              </p:grpSpPr>
              <p:sp>
                <p:nvSpPr>
                  <p:cNvPr id="51312" name="Freeform 374"/>
                  <p:cNvSpPr>
                    <a:spLocks/>
                  </p:cNvSpPr>
                  <p:nvPr/>
                </p:nvSpPr>
                <p:spPr bwMode="auto">
                  <a:xfrm>
                    <a:off x="5701" y="2378"/>
                    <a:ext cx="10" cy="12"/>
                  </a:xfrm>
                  <a:custGeom>
                    <a:avLst/>
                    <a:gdLst>
                      <a:gd name="T0" fmla="*/ 9 w 10"/>
                      <a:gd name="T1" fmla="*/ 0 h 12"/>
                      <a:gd name="T2" fmla="*/ 4 w 10"/>
                      <a:gd name="T3" fmla="*/ 0 h 12"/>
                      <a:gd name="T4" fmla="*/ 0 w 10"/>
                      <a:gd name="T5" fmla="*/ 0 h 12"/>
                      <a:gd name="T6" fmla="*/ 0 w 10"/>
                      <a:gd name="T7" fmla="*/ 11 h 12"/>
                      <a:gd name="T8" fmla="*/ 5 w 10"/>
                      <a:gd name="T9" fmla="*/ 11 h 12"/>
                      <a:gd name="T10" fmla="*/ 9 w 10"/>
                      <a:gd name="T11" fmla="*/ 11 h 12"/>
                      <a:gd name="T12" fmla="*/ 9 w 10"/>
                      <a:gd name="T13" fmla="*/ 0 h 1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0"/>
                      <a:gd name="T22" fmla="*/ 0 h 12"/>
                      <a:gd name="T23" fmla="*/ 10 w 10"/>
                      <a:gd name="T24" fmla="*/ 12 h 12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0" h="12">
                        <a:moveTo>
                          <a:pt x="9" y="0"/>
                        </a:move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0" y="11"/>
                        </a:lnTo>
                        <a:lnTo>
                          <a:pt x="5" y="11"/>
                        </a:lnTo>
                        <a:lnTo>
                          <a:pt x="9" y="11"/>
                        </a:lnTo>
                        <a:lnTo>
                          <a:pt x="9" y="0"/>
                        </a:lnTo>
                      </a:path>
                    </a:pathLst>
                  </a:custGeom>
                  <a:solidFill>
                    <a:srgbClr val="DFDFD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313" name="Freeform 375"/>
                  <p:cNvSpPr>
                    <a:spLocks/>
                  </p:cNvSpPr>
                  <p:nvPr/>
                </p:nvSpPr>
                <p:spPr bwMode="auto">
                  <a:xfrm>
                    <a:off x="5698" y="2379"/>
                    <a:ext cx="3" cy="11"/>
                  </a:xfrm>
                  <a:custGeom>
                    <a:avLst/>
                    <a:gdLst>
                      <a:gd name="T0" fmla="*/ 2 w 3"/>
                      <a:gd name="T1" fmla="*/ 0 h 11"/>
                      <a:gd name="T2" fmla="*/ 2 w 3"/>
                      <a:gd name="T3" fmla="*/ 10 h 11"/>
                      <a:gd name="T4" fmla="*/ 0 w 3"/>
                      <a:gd name="T5" fmla="*/ 10 h 11"/>
                      <a:gd name="T6" fmla="*/ 0 w 3"/>
                      <a:gd name="T7" fmla="*/ 0 h 11"/>
                      <a:gd name="T8" fmla="*/ 2 w 3"/>
                      <a:gd name="T9" fmla="*/ 0 h 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"/>
                      <a:gd name="T16" fmla="*/ 0 h 11"/>
                      <a:gd name="T17" fmla="*/ 3 w 3"/>
                      <a:gd name="T18" fmla="*/ 11 h 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" h="11">
                        <a:moveTo>
                          <a:pt x="2" y="0"/>
                        </a:moveTo>
                        <a:lnTo>
                          <a:pt x="2" y="10"/>
                        </a:lnTo>
                        <a:lnTo>
                          <a:pt x="0" y="1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solidFill>
                    <a:srgbClr val="DFDFD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314" name="Freeform 376"/>
                  <p:cNvSpPr>
                    <a:spLocks/>
                  </p:cNvSpPr>
                  <p:nvPr/>
                </p:nvSpPr>
                <p:spPr bwMode="auto">
                  <a:xfrm>
                    <a:off x="5702" y="2391"/>
                    <a:ext cx="9" cy="6"/>
                  </a:xfrm>
                  <a:custGeom>
                    <a:avLst/>
                    <a:gdLst>
                      <a:gd name="T0" fmla="*/ 8 w 9"/>
                      <a:gd name="T1" fmla="*/ 0 h 6"/>
                      <a:gd name="T2" fmla="*/ 4 w 9"/>
                      <a:gd name="T3" fmla="*/ 0 h 6"/>
                      <a:gd name="T4" fmla="*/ 0 w 9"/>
                      <a:gd name="T5" fmla="*/ 0 h 6"/>
                      <a:gd name="T6" fmla="*/ 1 w 9"/>
                      <a:gd name="T7" fmla="*/ 5 h 6"/>
                      <a:gd name="T8" fmla="*/ 2 w 9"/>
                      <a:gd name="T9" fmla="*/ 5 h 6"/>
                      <a:gd name="T10" fmla="*/ 5 w 9"/>
                      <a:gd name="T11" fmla="*/ 5 h 6"/>
                      <a:gd name="T12" fmla="*/ 8 w 9"/>
                      <a:gd name="T13" fmla="*/ 4 h 6"/>
                      <a:gd name="T14" fmla="*/ 8 w 9"/>
                      <a:gd name="T15" fmla="*/ 0 h 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9"/>
                      <a:gd name="T25" fmla="*/ 0 h 6"/>
                      <a:gd name="T26" fmla="*/ 9 w 9"/>
                      <a:gd name="T27" fmla="*/ 6 h 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9" h="6">
                        <a:moveTo>
                          <a:pt x="8" y="0"/>
                        </a:move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1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</a:path>
                    </a:pathLst>
                  </a:custGeom>
                  <a:solidFill>
                    <a:srgbClr val="DFDFD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315" name="Freeform 377"/>
                  <p:cNvSpPr>
                    <a:spLocks/>
                  </p:cNvSpPr>
                  <p:nvPr/>
                </p:nvSpPr>
                <p:spPr bwMode="auto">
                  <a:xfrm>
                    <a:off x="5698" y="2392"/>
                    <a:ext cx="5" cy="5"/>
                  </a:xfrm>
                  <a:custGeom>
                    <a:avLst/>
                    <a:gdLst>
                      <a:gd name="T0" fmla="*/ 3 w 5"/>
                      <a:gd name="T1" fmla="*/ 0 h 5"/>
                      <a:gd name="T2" fmla="*/ 4 w 5"/>
                      <a:gd name="T3" fmla="*/ 4 h 5"/>
                      <a:gd name="T4" fmla="*/ 0 w 5"/>
                      <a:gd name="T5" fmla="*/ 4 h 5"/>
                      <a:gd name="T6" fmla="*/ 0 w 5"/>
                      <a:gd name="T7" fmla="*/ 0 h 5"/>
                      <a:gd name="T8" fmla="*/ 3 w 5"/>
                      <a:gd name="T9" fmla="*/ 0 h 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5"/>
                      <a:gd name="T16" fmla="*/ 0 h 5"/>
                      <a:gd name="T17" fmla="*/ 5 w 5"/>
                      <a:gd name="T18" fmla="*/ 5 h 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5" h="5">
                        <a:moveTo>
                          <a:pt x="3" y="0"/>
                        </a:move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3" y="0"/>
                        </a:lnTo>
                      </a:path>
                    </a:pathLst>
                  </a:custGeom>
                  <a:solidFill>
                    <a:srgbClr val="DFDFD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316" name="Freeform 378"/>
                  <p:cNvSpPr>
                    <a:spLocks/>
                  </p:cNvSpPr>
                  <p:nvPr/>
                </p:nvSpPr>
                <p:spPr bwMode="auto">
                  <a:xfrm>
                    <a:off x="5733" y="2376"/>
                    <a:ext cx="3" cy="11"/>
                  </a:xfrm>
                  <a:custGeom>
                    <a:avLst/>
                    <a:gdLst>
                      <a:gd name="T0" fmla="*/ 1 w 3"/>
                      <a:gd name="T1" fmla="*/ 0 h 11"/>
                      <a:gd name="T2" fmla="*/ 2 w 3"/>
                      <a:gd name="T3" fmla="*/ 10 h 11"/>
                      <a:gd name="T4" fmla="*/ 1 w 3"/>
                      <a:gd name="T5" fmla="*/ 10 h 11"/>
                      <a:gd name="T6" fmla="*/ 0 w 3"/>
                      <a:gd name="T7" fmla="*/ 0 h 11"/>
                      <a:gd name="T8" fmla="*/ 1 w 3"/>
                      <a:gd name="T9" fmla="*/ 0 h 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"/>
                      <a:gd name="T16" fmla="*/ 0 h 11"/>
                      <a:gd name="T17" fmla="*/ 3 w 3"/>
                      <a:gd name="T18" fmla="*/ 11 h 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" h="11">
                        <a:moveTo>
                          <a:pt x="1" y="0"/>
                        </a:moveTo>
                        <a:lnTo>
                          <a:pt x="2" y="10"/>
                        </a:lnTo>
                        <a:lnTo>
                          <a:pt x="1" y="1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</a:path>
                    </a:pathLst>
                  </a:custGeom>
                  <a:solidFill>
                    <a:srgbClr val="DFDFD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317" name="Freeform 379"/>
                  <p:cNvSpPr>
                    <a:spLocks/>
                  </p:cNvSpPr>
                  <p:nvPr/>
                </p:nvSpPr>
                <p:spPr bwMode="auto">
                  <a:xfrm>
                    <a:off x="5734" y="2389"/>
                    <a:ext cx="3" cy="4"/>
                  </a:xfrm>
                  <a:custGeom>
                    <a:avLst/>
                    <a:gdLst>
                      <a:gd name="T0" fmla="*/ 0 w 3"/>
                      <a:gd name="T1" fmla="*/ 0 h 4"/>
                      <a:gd name="T2" fmla="*/ 0 w 3"/>
                      <a:gd name="T3" fmla="*/ 3 h 4"/>
                      <a:gd name="T4" fmla="*/ 2 w 3"/>
                      <a:gd name="T5" fmla="*/ 3 h 4"/>
                      <a:gd name="T6" fmla="*/ 2 w 3"/>
                      <a:gd name="T7" fmla="*/ 0 h 4"/>
                      <a:gd name="T8" fmla="*/ 0 w 3"/>
                      <a:gd name="T9" fmla="*/ 0 h 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"/>
                      <a:gd name="T16" fmla="*/ 0 h 4"/>
                      <a:gd name="T17" fmla="*/ 3 w 3"/>
                      <a:gd name="T18" fmla="*/ 4 h 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" h="4">
                        <a:moveTo>
                          <a:pt x="0" y="0"/>
                        </a:moveTo>
                        <a:lnTo>
                          <a:pt x="0" y="3"/>
                        </a:lnTo>
                        <a:lnTo>
                          <a:pt x="2" y="3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rgbClr val="DFDFDF"/>
                  </a:solid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rgbClr val="000000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51955" name="Group 948"/>
            <p:cNvGrpSpPr>
              <a:grpSpLocks/>
            </p:cNvGrpSpPr>
            <p:nvPr/>
          </p:nvGrpSpPr>
          <p:grpSpPr bwMode="auto">
            <a:xfrm>
              <a:off x="6435961" y="4959487"/>
              <a:ext cx="512470" cy="412023"/>
              <a:chOff x="5778" y="4294"/>
              <a:chExt cx="363" cy="318"/>
            </a:xfrm>
          </p:grpSpPr>
          <p:sp>
            <p:nvSpPr>
              <p:cNvPr id="51278" name="Freeform 90"/>
              <p:cNvSpPr>
                <a:spLocks/>
              </p:cNvSpPr>
              <p:nvPr/>
            </p:nvSpPr>
            <p:spPr bwMode="auto">
              <a:xfrm>
                <a:off x="5778" y="4294"/>
                <a:ext cx="363" cy="136"/>
              </a:xfrm>
              <a:custGeom>
                <a:avLst/>
                <a:gdLst>
                  <a:gd name="T0" fmla="*/ 0 w 1040"/>
                  <a:gd name="T1" fmla="*/ 0 h 552"/>
                  <a:gd name="T2" fmla="*/ 0 w 1040"/>
                  <a:gd name="T3" fmla="*/ 0 h 552"/>
                  <a:gd name="T4" fmla="*/ 0 w 1040"/>
                  <a:gd name="T5" fmla="*/ 0 h 552"/>
                  <a:gd name="T6" fmla="*/ 0 w 1040"/>
                  <a:gd name="T7" fmla="*/ 0 h 552"/>
                  <a:gd name="T8" fmla="*/ 0 w 1040"/>
                  <a:gd name="T9" fmla="*/ 0 h 552"/>
                  <a:gd name="T10" fmla="*/ 0 w 1040"/>
                  <a:gd name="T11" fmla="*/ 0 h 5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40"/>
                  <a:gd name="T19" fmla="*/ 0 h 552"/>
                  <a:gd name="T20" fmla="*/ 1040 w 1040"/>
                  <a:gd name="T21" fmla="*/ 552 h 55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40" h="552">
                    <a:moveTo>
                      <a:pt x="2" y="0"/>
                    </a:moveTo>
                    <a:cubicBezTo>
                      <a:pt x="15" y="0"/>
                      <a:pt x="27" y="0"/>
                      <a:pt x="40" y="0"/>
                    </a:cubicBezTo>
                    <a:lnTo>
                      <a:pt x="816" y="0"/>
                    </a:lnTo>
                    <a:lnTo>
                      <a:pt x="1040" y="552"/>
                    </a:lnTo>
                    <a:lnTo>
                      <a:pt x="0" y="552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lIns="96723" tIns="48362" rIns="96723" bIns="48362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1279" name="Line 91"/>
              <p:cNvSpPr>
                <a:spLocks noChangeShapeType="1"/>
              </p:cNvSpPr>
              <p:nvPr/>
            </p:nvSpPr>
            <p:spPr bwMode="auto">
              <a:xfrm>
                <a:off x="5778" y="4322"/>
                <a:ext cx="295" cy="0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96735" tIns="48367" rIns="96735" bIns="48367">
                <a:spAutoFit/>
              </a:bodyPr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1280" name="Line 92"/>
              <p:cNvSpPr>
                <a:spLocks noChangeShapeType="1"/>
              </p:cNvSpPr>
              <p:nvPr/>
            </p:nvSpPr>
            <p:spPr bwMode="auto">
              <a:xfrm>
                <a:off x="5784" y="4407"/>
                <a:ext cx="334" cy="0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96735" tIns="48367" rIns="96735" bIns="48367">
                <a:spAutoFit/>
              </a:bodyPr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1281" name="Text Box 93"/>
              <p:cNvSpPr txBox="1">
                <a:spLocks noChangeArrowheads="1"/>
              </p:cNvSpPr>
              <p:nvPr/>
            </p:nvSpPr>
            <p:spPr bwMode="auto">
              <a:xfrm>
                <a:off x="5795" y="4333"/>
                <a:ext cx="255" cy="5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/>
              <a:lstStyle/>
              <a:p>
                <a:pPr defTabSz="541338" eaLnBrk="0" hangingPunct="0"/>
                <a:r>
                  <a:rPr lang="ru-RU" sz="600" b="1">
                    <a:solidFill>
                      <a:srgbClr val="000000"/>
                    </a:solidFill>
                    <a:ea typeface="Arial Unicode MS" pitchFamily="34" charset="-128"/>
                  </a:rPr>
                  <a:t>ГУ  МЧС</a:t>
                </a:r>
              </a:p>
            </p:txBody>
          </p:sp>
          <p:sp>
            <p:nvSpPr>
              <p:cNvPr id="51282" name="Line 947"/>
              <p:cNvSpPr>
                <a:spLocks noChangeShapeType="1"/>
              </p:cNvSpPr>
              <p:nvPr/>
            </p:nvSpPr>
            <p:spPr bwMode="auto">
              <a:xfrm>
                <a:off x="5778" y="4294"/>
                <a:ext cx="0" cy="318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lIns="78574" tIns="39283" rIns="78574" bIns="39283">
                <a:spAutoFit/>
              </a:bodyPr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</p:grpSp>
      </p:grpSp>
      <p:sp>
        <p:nvSpPr>
          <p:cNvPr id="51228" name="Text Box 777"/>
          <p:cNvSpPr txBox="1">
            <a:spLocks noChangeArrowheads="1"/>
          </p:cNvSpPr>
          <p:nvPr/>
        </p:nvSpPr>
        <p:spPr bwMode="auto">
          <a:xfrm>
            <a:off x="7362763" y="3060365"/>
            <a:ext cx="2970275" cy="538080"/>
          </a:xfrm>
          <a:prstGeom prst="rect">
            <a:avLst/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75676" tIns="37838" rIns="75676" bIns="37838">
            <a:spAutoFit/>
          </a:bodyPr>
          <a:lstStyle/>
          <a:p>
            <a:pPr defTabSz="1058863">
              <a:buClr>
                <a:srgbClr val="000000"/>
              </a:buClr>
              <a:buSzPts val="1000"/>
            </a:pPr>
            <a:r>
              <a:rPr lang="ru-RU" sz="1000" dirty="0">
                <a:solidFill>
                  <a:srgbClr val="000000"/>
                </a:solidFill>
                <a:ea typeface="Arial Unicode MS" pitchFamily="34" charset="-128"/>
                <a:cs typeface="Arial Unicode MS" pitchFamily="34" charset="-128"/>
              </a:rPr>
              <a:t>Информация о прогнозе доведена до </a:t>
            </a:r>
            <a:r>
              <a:rPr lang="ru-RU" sz="1000" dirty="0" smtClean="0">
                <a:solidFill>
                  <a:srgbClr val="000000"/>
                </a:solidFill>
                <a:ea typeface="Arial Unicode MS" pitchFamily="34" charset="-128"/>
                <a:cs typeface="Arial Unicode MS" pitchFamily="34" charset="-128"/>
              </a:rPr>
              <a:t>40 </a:t>
            </a:r>
            <a:r>
              <a:rPr lang="ru-RU" sz="1000" dirty="0">
                <a:solidFill>
                  <a:srgbClr val="000000"/>
                </a:solidFill>
                <a:ea typeface="Arial Unicode MS" pitchFamily="34" charset="-128"/>
                <a:cs typeface="Arial Unicode MS" pitchFamily="34" charset="-128"/>
              </a:rPr>
              <a:t>ЕДДС, заинтересованных организаций, </a:t>
            </a:r>
            <a:r>
              <a:rPr lang="ru-RU" sz="1000" dirty="0" smtClean="0">
                <a:solidFill>
                  <a:srgbClr val="000000"/>
                </a:solidFill>
                <a:ea typeface="Arial Unicode MS" pitchFamily="34" charset="-128"/>
                <a:cs typeface="Arial Unicode MS" pitchFamily="34" charset="-128"/>
              </a:rPr>
              <a:t>Министерства С </a:t>
            </a:r>
            <a:r>
              <a:rPr lang="ru-RU" sz="1000" dirty="0">
                <a:solidFill>
                  <a:srgbClr val="000000"/>
                </a:solidFill>
                <a:ea typeface="Arial Unicode MS" pitchFamily="34" charset="-128"/>
                <a:cs typeface="Arial Unicode MS" pitchFamily="34" charset="-128"/>
              </a:rPr>
              <a:t>и ЖКХ Тверской области. </a:t>
            </a:r>
          </a:p>
        </p:txBody>
      </p:sp>
      <p:pic>
        <p:nvPicPr>
          <p:cNvPr id="1633" name="Объект 3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029"/>
          <a:stretch/>
        </p:blipFill>
        <p:spPr>
          <a:xfrm>
            <a:off x="74965" y="36030"/>
            <a:ext cx="588512" cy="612068"/>
          </a:xfrm>
          <a:prstGeom prst="rect">
            <a:avLst/>
          </a:prstGeom>
        </p:spPr>
      </p:pic>
      <p:sp>
        <p:nvSpPr>
          <p:cNvPr id="1634" name="TextBox 1633"/>
          <p:cNvSpPr txBox="1"/>
          <p:nvPr/>
        </p:nvSpPr>
        <p:spPr>
          <a:xfrm>
            <a:off x="-1881" y="7596869"/>
            <a:ext cx="1712425" cy="599872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solidFill>
              <a:schemeClr val="tx1"/>
            </a:solidFill>
          </a:ln>
        </p:spPr>
        <p:txBody>
          <a:bodyPr wrap="square" lIns="77498" tIns="38749" rIns="77498" bIns="38749" rtlCol="0">
            <a:spAutoFit/>
          </a:bodyPr>
          <a:lstStyle/>
          <a:p>
            <a:r>
              <a:rPr 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12:00 10.03.2022</a:t>
            </a:r>
            <a:endParaRPr lang="ru-RU" sz="678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678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ЦУКС ГУ МЧС по Тверской области</a:t>
            </a:r>
          </a:p>
          <a:p>
            <a:r>
              <a:rPr lang="ru-RU" altLang="ru-RU" sz="678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</a:t>
            </a:r>
            <a:r>
              <a:rPr lang="ru-RU" alt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  <a:r>
              <a:rPr lang="ru-RU" altLang="ru-RU" sz="678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Дёмичева М.Ю.</a:t>
            </a:r>
            <a:endParaRPr lang="ru-RU" sz="678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39-09-17(9317) </a:t>
            </a:r>
          </a:p>
          <a:p>
            <a:r>
              <a:rPr 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использовались</a:t>
            </a:r>
            <a:r>
              <a:rPr lang="ru-RU" sz="678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АИУС РСЧС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36" name="Picture 1"/>
          <p:cNvPicPr>
            <a:picLocks noChangeAspect="1" noChangeArrowheads="1"/>
          </p:cNvPicPr>
          <p:nvPr/>
        </p:nvPicPr>
        <p:blipFill>
          <a:blip r:embed="rId5" cstate="email"/>
          <a:srcRect/>
          <a:stretch>
            <a:fillRect/>
          </a:stretch>
        </p:blipFill>
        <p:spPr bwMode="auto">
          <a:xfrm>
            <a:off x="0" y="180045"/>
            <a:ext cx="10333038" cy="8028918"/>
          </a:xfrm>
          <a:prstGeom prst="rect">
            <a:avLst/>
          </a:prstGeom>
          <a:solidFill>
            <a:srgbClr val="F0F0F0">
              <a:alpha val="13000"/>
            </a:srgbClr>
          </a:solidFill>
          <a:ln w="12700">
            <a:solidFill>
              <a:schemeClr val="accent1">
                <a:lumMod val="25000"/>
              </a:schemeClr>
            </a:solidFill>
            <a:prstDash val="solid"/>
            <a:round/>
            <a:headEnd/>
            <a:tailEnd/>
          </a:ln>
        </p:spPr>
      </p:pic>
      <p:sp>
        <p:nvSpPr>
          <p:cNvPr id="4101" name="AutoShape 3"/>
          <p:cNvSpPr>
            <a:spLocks noChangeAspect="1" noChangeArrowheads="1" noTextEdit="1"/>
          </p:cNvSpPr>
          <p:nvPr/>
        </p:nvSpPr>
        <p:spPr bwMode="auto">
          <a:xfrm>
            <a:off x="0" y="660400"/>
            <a:ext cx="10333038" cy="7548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75669" tIns="37835" rIns="75669" bIns="37835"/>
          <a:lstStyle/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4103" name="Rectangle 4"/>
          <p:cNvSpPr>
            <a:spLocks noChangeArrowheads="1"/>
          </p:cNvSpPr>
          <p:nvPr/>
        </p:nvSpPr>
        <p:spPr bwMode="auto">
          <a:xfrm>
            <a:off x="0" y="660400"/>
            <a:ext cx="10333038" cy="7548563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</p:spPr>
        <p:txBody>
          <a:bodyPr lIns="75457" tIns="37728" rIns="75457" bIns="37728"/>
          <a:lstStyle/>
          <a:p>
            <a:pPr defTabSz="752475"/>
            <a:endParaRPr lang="ru-RU" sz="1100" b="1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1845" name="Rectangle 4"/>
          <p:cNvSpPr>
            <a:spLocks noChangeArrowheads="1"/>
          </p:cNvSpPr>
          <p:nvPr/>
        </p:nvSpPr>
        <p:spPr bwMode="auto">
          <a:xfrm>
            <a:off x="5856288" y="6408737"/>
            <a:ext cx="4476750" cy="1789113"/>
          </a:xfrm>
          <a:prstGeom prst="rect">
            <a:avLst/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05065" tIns="52556" rIns="105065" bIns="52556" anchor="ctr"/>
          <a:lstStyle/>
          <a:p>
            <a:pPr defTabSz="1047750"/>
            <a:endParaRPr lang="ru-RU" sz="1100">
              <a:solidFill>
                <a:srgbClr val="000000"/>
              </a:solidFill>
            </a:endParaRPr>
          </a:p>
        </p:txBody>
      </p:sp>
      <p:grpSp>
        <p:nvGrpSpPr>
          <p:cNvPr id="2" name="Group 777"/>
          <p:cNvGrpSpPr>
            <a:grpSpLocks/>
          </p:cNvGrpSpPr>
          <p:nvPr/>
        </p:nvGrpSpPr>
        <p:grpSpPr bwMode="auto">
          <a:xfrm>
            <a:off x="6011863" y="7062574"/>
            <a:ext cx="4313238" cy="1146389"/>
            <a:chOff x="4689" y="5196"/>
            <a:chExt cx="3176" cy="883"/>
          </a:xfrm>
        </p:grpSpPr>
        <p:sp>
          <p:nvSpPr>
            <p:cNvPr id="1853" name="Rectangle 778"/>
            <p:cNvSpPr>
              <a:spLocks noChangeArrowheads="1"/>
            </p:cNvSpPr>
            <p:nvPr/>
          </p:nvSpPr>
          <p:spPr bwMode="auto">
            <a:xfrm>
              <a:off x="4689" y="5196"/>
              <a:ext cx="210" cy="149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092" tIns="45548" rIns="91092" bIns="45548" anchor="ctr"/>
            <a:lstStyle/>
            <a:p>
              <a:pPr defTabSz="744538"/>
              <a:endParaRPr lang="ru-RU" sz="1000">
                <a:solidFill>
                  <a:srgbClr val="000000"/>
                </a:solidFill>
              </a:endParaRPr>
            </a:p>
          </p:txBody>
        </p:sp>
        <p:sp>
          <p:nvSpPr>
            <p:cNvPr id="1854" name="Rectangle 779"/>
            <p:cNvSpPr>
              <a:spLocks noChangeArrowheads="1"/>
            </p:cNvSpPr>
            <p:nvPr/>
          </p:nvSpPr>
          <p:spPr bwMode="auto">
            <a:xfrm>
              <a:off x="4689" y="5345"/>
              <a:ext cx="210" cy="149"/>
            </a:xfrm>
            <a:prstGeom prst="rect">
              <a:avLst/>
            </a:prstGeom>
            <a:solidFill>
              <a:srgbClr val="FFCC99">
                <a:alpha val="39999"/>
              </a:srgb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092" tIns="45548" rIns="91092" bIns="45548" anchor="ctr"/>
            <a:lstStyle/>
            <a:p>
              <a:pPr defTabSz="744538"/>
              <a:endParaRPr lang="ru-RU" sz="1000">
                <a:solidFill>
                  <a:srgbClr val="000000"/>
                </a:solidFill>
              </a:endParaRPr>
            </a:p>
          </p:txBody>
        </p:sp>
        <p:sp>
          <p:nvSpPr>
            <p:cNvPr id="1855" name="Rectangle 780"/>
            <p:cNvSpPr>
              <a:spLocks noChangeArrowheads="1"/>
            </p:cNvSpPr>
            <p:nvPr/>
          </p:nvSpPr>
          <p:spPr bwMode="auto">
            <a:xfrm>
              <a:off x="4689" y="5494"/>
              <a:ext cx="210" cy="150"/>
            </a:xfrm>
            <a:prstGeom prst="rect">
              <a:avLst/>
            </a:prstGeom>
            <a:solidFill>
              <a:srgbClr val="FFCC99">
                <a:alpha val="90979"/>
              </a:srgb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092" tIns="45548" rIns="91092" bIns="45548" anchor="ctr"/>
            <a:lstStyle/>
            <a:p>
              <a:pPr defTabSz="744538"/>
              <a:endParaRPr lang="ru-RU" sz="1000">
                <a:solidFill>
                  <a:srgbClr val="000000"/>
                </a:solidFill>
              </a:endParaRPr>
            </a:p>
          </p:txBody>
        </p:sp>
        <p:sp>
          <p:nvSpPr>
            <p:cNvPr id="1856" name="Rectangle 781"/>
            <p:cNvSpPr>
              <a:spLocks noChangeArrowheads="1"/>
            </p:cNvSpPr>
            <p:nvPr/>
          </p:nvSpPr>
          <p:spPr bwMode="auto">
            <a:xfrm>
              <a:off x="4689" y="5644"/>
              <a:ext cx="210" cy="149"/>
            </a:xfrm>
            <a:prstGeom prst="rect">
              <a:avLst/>
            </a:prstGeom>
            <a:solidFill>
              <a:srgbClr val="FF972F">
                <a:alpha val="85881"/>
              </a:srgb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092" tIns="45548" rIns="91092" bIns="45548" anchor="ctr"/>
            <a:lstStyle/>
            <a:p>
              <a:pPr defTabSz="744538"/>
              <a:endParaRPr lang="ru-RU" sz="1000">
                <a:solidFill>
                  <a:srgbClr val="000000"/>
                </a:solidFill>
              </a:endParaRPr>
            </a:p>
          </p:txBody>
        </p:sp>
        <p:sp>
          <p:nvSpPr>
            <p:cNvPr id="1857" name="Rectangle 782"/>
            <p:cNvSpPr>
              <a:spLocks noChangeArrowheads="1"/>
            </p:cNvSpPr>
            <p:nvPr/>
          </p:nvSpPr>
          <p:spPr bwMode="auto">
            <a:xfrm>
              <a:off x="4689" y="5793"/>
              <a:ext cx="210" cy="149"/>
            </a:xfrm>
            <a:prstGeom prst="rect">
              <a:avLst/>
            </a:prstGeom>
            <a:solidFill>
              <a:srgbClr val="FF66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092" tIns="45548" rIns="91092" bIns="45548" anchor="ctr"/>
            <a:lstStyle/>
            <a:p>
              <a:pPr defTabSz="744538"/>
              <a:endParaRPr lang="ru-RU" sz="1000">
                <a:solidFill>
                  <a:srgbClr val="000000"/>
                </a:solidFill>
              </a:endParaRPr>
            </a:p>
          </p:txBody>
        </p:sp>
        <p:sp>
          <p:nvSpPr>
            <p:cNvPr id="1858" name="Text Box 783"/>
            <p:cNvSpPr txBox="1">
              <a:spLocks noChangeArrowheads="1"/>
            </p:cNvSpPr>
            <p:nvPr/>
          </p:nvSpPr>
          <p:spPr bwMode="auto">
            <a:xfrm>
              <a:off x="5089" y="5207"/>
              <a:ext cx="2776" cy="119"/>
            </a:xfrm>
            <a:prstGeom prst="rect">
              <a:avLst/>
            </a:prstGeom>
            <a:solidFill>
              <a:srgbClr val="FFFFCC">
                <a:alpha val="63921"/>
              </a:srgbClr>
            </a:solidFill>
            <a:ln w="9525" algn="ctr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defTabSz="1797050"/>
              <a:r>
                <a:rPr lang="ru-RU" sz="1000" dirty="0">
                  <a:solidFill>
                    <a:srgbClr val="000000"/>
                  </a:solidFill>
                </a:rPr>
                <a:t>Риск возникновения пожаров (потенциальный) ниже 0,4</a:t>
              </a:r>
            </a:p>
          </p:txBody>
        </p:sp>
        <p:sp>
          <p:nvSpPr>
            <p:cNvPr id="1859" name="Text Box 784"/>
            <p:cNvSpPr txBox="1">
              <a:spLocks noChangeArrowheads="1"/>
            </p:cNvSpPr>
            <p:nvPr/>
          </p:nvSpPr>
          <p:spPr bwMode="auto">
            <a:xfrm>
              <a:off x="5089" y="5357"/>
              <a:ext cx="2776" cy="119"/>
            </a:xfrm>
            <a:prstGeom prst="rect">
              <a:avLst/>
            </a:prstGeom>
            <a:solidFill>
              <a:srgbClr val="FFFFCC">
                <a:alpha val="63921"/>
              </a:srgbClr>
            </a:solidFill>
            <a:ln w="9525" algn="ctr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defTabSz="1797050"/>
              <a:r>
                <a:rPr lang="ru-RU" sz="1000" dirty="0">
                  <a:solidFill>
                    <a:srgbClr val="000000"/>
                  </a:solidFill>
                </a:rPr>
                <a:t>Риск возникновения пожаров (низкий) 0,4 – 0,5</a:t>
              </a:r>
            </a:p>
          </p:txBody>
        </p:sp>
        <p:sp>
          <p:nvSpPr>
            <p:cNvPr id="1860" name="Text Box 785"/>
            <p:cNvSpPr txBox="1">
              <a:spLocks noChangeArrowheads="1"/>
            </p:cNvSpPr>
            <p:nvPr/>
          </p:nvSpPr>
          <p:spPr bwMode="auto">
            <a:xfrm>
              <a:off x="5089" y="5537"/>
              <a:ext cx="2776" cy="237"/>
            </a:xfrm>
            <a:prstGeom prst="rect">
              <a:avLst/>
            </a:prstGeom>
            <a:solidFill>
              <a:srgbClr val="FFFFCC">
                <a:alpha val="63921"/>
              </a:srgbClr>
            </a:solidFill>
            <a:ln w="9525" algn="ctr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defTabSz="1797050"/>
              <a:r>
                <a:rPr lang="ru-RU" sz="1000" dirty="0">
                  <a:solidFill>
                    <a:srgbClr val="000000"/>
                  </a:solidFill>
                </a:rPr>
                <a:t>Риск возникновения пожаров (среднестатистический) 0,5 - 0,6</a:t>
              </a:r>
            </a:p>
          </p:txBody>
        </p:sp>
        <p:sp>
          <p:nvSpPr>
            <p:cNvPr id="1861" name="Text Box 786"/>
            <p:cNvSpPr txBox="1">
              <a:spLocks noChangeArrowheads="1"/>
            </p:cNvSpPr>
            <p:nvPr/>
          </p:nvSpPr>
          <p:spPr bwMode="auto">
            <a:xfrm>
              <a:off x="5089" y="5732"/>
              <a:ext cx="2776" cy="119"/>
            </a:xfrm>
            <a:prstGeom prst="rect">
              <a:avLst/>
            </a:prstGeom>
            <a:solidFill>
              <a:srgbClr val="FFFFCC">
                <a:alpha val="63921"/>
              </a:srgbClr>
            </a:solidFill>
            <a:ln w="9525" algn="ctr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defTabSz="1797050"/>
              <a:r>
                <a:rPr lang="ru-RU" sz="1000" dirty="0">
                  <a:solidFill>
                    <a:srgbClr val="000000"/>
                  </a:solidFill>
                </a:rPr>
                <a:t>Риск возникновения пожаров (высокий) 0,6 – 0,7</a:t>
              </a:r>
            </a:p>
          </p:txBody>
        </p:sp>
        <p:sp>
          <p:nvSpPr>
            <p:cNvPr id="1862" name="Text Box 787"/>
            <p:cNvSpPr txBox="1">
              <a:spLocks noChangeArrowheads="1"/>
            </p:cNvSpPr>
            <p:nvPr/>
          </p:nvSpPr>
          <p:spPr bwMode="auto">
            <a:xfrm>
              <a:off x="5089" y="5842"/>
              <a:ext cx="2776" cy="237"/>
            </a:xfrm>
            <a:prstGeom prst="rect">
              <a:avLst/>
            </a:prstGeom>
            <a:solidFill>
              <a:srgbClr val="FFFFCC">
                <a:alpha val="63921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defTabSz="1797050"/>
              <a:r>
                <a:rPr lang="ru-RU" sz="1000" dirty="0">
                  <a:solidFill>
                    <a:srgbClr val="000000"/>
                  </a:solidFill>
                </a:rPr>
                <a:t>Риск возникновения пожаров (очень высокий) 0,7 и выше</a:t>
              </a:r>
            </a:p>
          </p:txBody>
        </p:sp>
      </p:grpSp>
      <p:sp>
        <p:nvSpPr>
          <p:cNvPr id="1222" name="Text Box 25"/>
          <p:cNvSpPr txBox="1">
            <a:spLocks noChangeArrowheads="1"/>
          </p:cNvSpPr>
          <p:nvPr/>
        </p:nvSpPr>
        <p:spPr bwMode="auto">
          <a:xfrm>
            <a:off x="0" y="0"/>
            <a:ext cx="10333038" cy="684076"/>
          </a:xfrm>
          <a:prstGeom prst="rect">
            <a:avLst/>
          </a:prstGeom>
          <a:solidFill>
            <a:srgbClr val="17375E"/>
          </a:solidFill>
          <a:ln>
            <a:noFill/>
          </a:ln>
        </p:spPr>
        <p:txBody>
          <a:bodyPr lIns="81462" tIns="40730" rIns="81462" bIns="40730" anchor="ctr"/>
          <a:lstStyle>
            <a:defPPr>
              <a:defRPr lang="ru-RU"/>
            </a:defPPr>
            <a:lvl1pPr algn="ctr" defTabSz="1277938" eaLnBrk="1" hangingPunct="1">
              <a:defRPr sz="1400">
                <a:solidFill>
                  <a:prstClr val="white"/>
                </a:solidFill>
                <a:latin typeface="Arial" pitchFamily="34" charset="0"/>
                <a:cs typeface="Arial" pitchFamily="34" charset="0"/>
              </a:defRPr>
            </a:lvl1pPr>
            <a:lvl2pPr marL="384159" indent="66672" defTabSz="773081" eaLnBrk="0" hangingPunct="0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773081" indent="134933" defTabSz="773081" eaLnBrk="0" hangingPunct="0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62001" indent="203192" defTabSz="773081" eaLnBrk="0" hangingPunct="0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550923" indent="271451" defTabSz="773081" eaLnBrk="0" hangingPunct="0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5904" defTabSz="914361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085" defTabSz="914361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265" defTabSz="914361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447" defTabSz="914361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r>
              <a:rPr lang="ru-RU" altLang="ru-RU" dirty="0"/>
              <a:t>ПРОГНОЗ ВОЗНИКНОВЕНИЯ ПРОИСШЕСТВИЙ НА ТЕРРИТОРИИ ТВЕРСКОЙ ОБЛАСТИ, </a:t>
            </a:r>
          </a:p>
          <a:p>
            <a:r>
              <a:rPr lang="ru-RU" altLang="ru-RU" dirty="0"/>
              <a:t>СВЯЗАННЫХ С ТЕХНОГЕННЫМИ ПОЖАРАМИ НА </a:t>
            </a:r>
            <a:r>
              <a:rPr lang="ru-RU" altLang="ru-RU" dirty="0" smtClean="0"/>
              <a:t>11.03.2022 </a:t>
            </a:r>
            <a:r>
              <a:rPr lang="ru-RU" altLang="ru-RU" dirty="0"/>
              <a:t>г.   </a:t>
            </a:r>
          </a:p>
        </p:txBody>
      </p:sp>
      <p:grpSp>
        <p:nvGrpSpPr>
          <p:cNvPr id="3" name="Группа 3783"/>
          <p:cNvGrpSpPr/>
          <p:nvPr/>
        </p:nvGrpSpPr>
        <p:grpSpPr>
          <a:xfrm>
            <a:off x="449995" y="1260165"/>
            <a:ext cx="9644322" cy="6476632"/>
            <a:chOff x="449995" y="1260165"/>
            <a:chExt cx="9644322" cy="6476632"/>
          </a:xfrm>
        </p:grpSpPr>
        <p:sp>
          <p:nvSpPr>
            <p:cNvPr id="3130" name="Freeform 1248"/>
            <p:cNvSpPr>
              <a:spLocks/>
            </p:cNvSpPr>
            <p:nvPr/>
          </p:nvSpPr>
          <p:spPr bwMode="auto">
            <a:xfrm>
              <a:off x="4050395" y="5292613"/>
              <a:ext cx="1869080" cy="1268063"/>
            </a:xfrm>
            <a:custGeom>
              <a:avLst/>
              <a:gdLst>
                <a:gd name="T0" fmla="*/ 2147483647 w 1309"/>
                <a:gd name="T1" fmla="*/ 2147483647 h 935"/>
                <a:gd name="T2" fmla="*/ 2147483647 w 1309"/>
                <a:gd name="T3" fmla="*/ 2147483647 h 935"/>
                <a:gd name="T4" fmla="*/ 2147483647 w 1309"/>
                <a:gd name="T5" fmla="*/ 2147483647 h 935"/>
                <a:gd name="T6" fmla="*/ 2147483647 w 1309"/>
                <a:gd name="T7" fmla="*/ 2147483647 h 935"/>
                <a:gd name="T8" fmla="*/ 2147483647 w 1309"/>
                <a:gd name="T9" fmla="*/ 2147483647 h 935"/>
                <a:gd name="T10" fmla="*/ 2147483647 w 1309"/>
                <a:gd name="T11" fmla="*/ 2147483647 h 935"/>
                <a:gd name="T12" fmla="*/ 2147483647 w 1309"/>
                <a:gd name="T13" fmla="*/ 2147483647 h 935"/>
                <a:gd name="T14" fmla="*/ 2147483647 w 1309"/>
                <a:gd name="T15" fmla="*/ 2147483647 h 935"/>
                <a:gd name="T16" fmla="*/ 2147483647 w 1309"/>
                <a:gd name="T17" fmla="*/ 2147483647 h 935"/>
                <a:gd name="T18" fmla="*/ 2147483647 w 1309"/>
                <a:gd name="T19" fmla="*/ 2147483647 h 935"/>
                <a:gd name="T20" fmla="*/ 2147483647 w 1309"/>
                <a:gd name="T21" fmla="*/ 2147483647 h 935"/>
                <a:gd name="T22" fmla="*/ 2147483647 w 1309"/>
                <a:gd name="T23" fmla="*/ 2147483647 h 935"/>
                <a:gd name="T24" fmla="*/ 2147483647 w 1309"/>
                <a:gd name="T25" fmla="*/ 2147483647 h 935"/>
                <a:gd name="T26" fmla="*/ 2147483647 w 1309"/>
                <a:gd name="T27" fmla="*/ 2147483647 h 935"/>
                <a:gd name="T28" fmla="*/ 2147483647 w 1309"/>
                <a:gd name="T29" fmla="*/ 2147483647 h 935"/>
                <a:gd name="T30" fmla="*/ 2147483647 w 1309"/>
                <a:gd name="T31" fmla="*/ 2147483647 h 935"/>
                <a:gd name="T32" fmla="*/ 2147483647 w 1309"/>
                <a:gd name="T33" fmla="*/ 2147483647 h 935"/>
                <a:gd name="T34" fmla="*/ 2147483647 w 1309"/>
                <a:gd name="T35" fmla="*/ 2147483647 h 935"/>
                <a:gd name="T36" fmla="*/ 2147483647 w 1309"/>
                <a:gd name="T37" fmla="*/ 2147483647 h 935"/>
                <a:gd name="T38" fmla="*/ 2147483647 w 1309"/>
                <a:gd name="T39" fmla="*/ 2147483647 h 935"/>
                <a:gd name="T40" fmla="*/ 2147483647 w 1309"/>
                <a:gd name="T41" fmla="*/ 2147483647 h 935"/>
                <a:gd name="T42" fmla="*/ 2147483647 w 1309"/>
                <a:gd name="T43" fmla="*/ 2147483647 h 935"/>
                <a:gd name="T44" fmla="*/ 2147483647 w 1309"/>
                <a:gd name="T45" fmla="*/ 2147483647 h 935"/>
                <a:gd name="T46" fmla="*/ 2147483647 w 1309"/>
                <a:gd name="T47" fmla="*/ 2147483647 h 935"/>
                <a:gd name="T48" fmla="*/ 2147483647 w 1309"/>
                <a:gd name="T49" fmla="*/ 2147483647 h 935"/>
                <a:gd name="T50" fmla="*/ 2147483647 w 1309"/>
                <a:gd name="T51" fmla="*/ 2147483647 h 935"/>
                <a:gd name="T52" fmla="*/ 2147483647 w 1309"/>
                <a:gd name="T53" fmla="*/ 2147483647 h 935"/>
                <a:gd name="T54" fmla="*/ 2147483647 w 1309"/>
                <a:gd name="T55" fmla="*/ 0 h 935"/>
                <a:gd name="T56" fmla="*/ 2147483647 w 1309"/>
                <a:gd name="T57" fmla="*/ 2147483647 h 935"/>
                <a:gd name="T58" fmla="*/ 2147483647 w 1309"/>
                <a:gd name="T59" fmla="*/ 2147483647 h 935"/>
                <a:gd name="T60" fmla="*/ 2147483647 w 1309"/>
                <a:gd name="T61" fmla="*/ 2147483647 h 935"/>
                <a:gd name="T62" fmla="*/ 2147483647 w 1309"/>
                <a:gd name="T63" fmla="*/ 2147483647 h 935"/>
                <a:gd name="T64" fmla="*/ 2147483647 w 1309"/>
                <a:gd name="T65" fmla="*/ 2147483647 h 935"/>
                <a:gd name="T66" fmla="*/ 2147483647 w 1309"/>
                <a:gd name="T67" fmla="*/ 2147483647 h 935"/>
                <a:gd name="T68" fmla="*/ 2147483647 w 1309"/>
                <a:gd name="T69" fmla="*/ 2147483647 h 935"/>
                <a:gd name="T70" fmla="*/ 2147483647 w 1309"/>
                <a:gd name="T71" fmla="*/ 2147483647 h 935"/>
                <a:gd name="T72" fmla="*/ 2147483647 w 1309"/>
                <a:gd name="T73" fmla="*/ 2147483647 h 935"/>
                <a:gd name="T74" fmla="*/ 2147483647 w 1309"/>
                <a:gd name="T75" fmla="*/ 2147483647 h 935"/>
                <a:gd name="T76" fmla="*/ 2147483647 w 1309"/>
                <a:gd name="T77" fmla="*/ 2147483647 h 935"/>
                <a:gd name="T78" fmla="*/ 2147483647 w 1309"/>
                <a:gd name="T79" fmla="*/ 2147483647 h 935"/>
                <a:gd name="T80" fmla="*/ 2147483647 w 1309"/>
                <a:gd name="T81" fmla="*/ 2147483647 h 935"/>
                <a:gd name="T82" fmla="*/ 2147483647 w 1309"/>
                <a:gd name="T83" fmla="*/ 2147483647 h 935"/>
                <a:gd name="T84" fmla="*/ 2147483647 w 1309"/>
                <a:gd name="T85" fmla="*/ 2147483647 h 935"/>
                <a:gd name="T86" fmla="*/ 2147483647 w 1309"/>
                <a:gd name="T87" fmla="*/ 2147483647 h 935"/>
                <a:gd name="T88" fmla="*/ 2147483647 w 1309"/>
                <a:gd name="T89" fmla="*/ 2147483647 h 935"/>
                <a:gd name="T90" fmla="*/ 2147483647 w 1309"/>
                <a:gd name="T91" fmla="*/ 2147483647 h 935"/>
                <a:gd name="T92" fmla="*/ 2147483647 w 1309"/>
                <a:gd name="T93" fmla="*/ 2147483647 h 935"/>
                <a:gd name="T94" fmla="*/ 2147483647 w 1309"/>
                <a:gd name="T95" fmla="*/ 2147483647 h 935"/>
                <a:gd name="T96" fmla="*/ 2147483647 w 1309"/>
                <a:gd name="T97" fmla="*/ 2147483647 h 935"/>
                <a:gd name="T98" fmla="*/ 2147483647 w 1309"/>
                <a:gd name="T99" fmla="*/ 2147483647 h 935"/>
                <a:gd name="T100" fmla="*/ 2147483647 w 1309"/>
                <a:gd name="T101" fmla="*/ 2147483647 h 935"/>
                <a:gd name="T102" fmla="*/ 2147483647 w 1309"/>
                <a:gd name="T103" fmla="*/ 2147483647 h 935"/>
                <a:gd name="T104" fmla="*/ 2147483647 w 1309"/>
                <a:gd name="T105" fmla="*/ 2147483647 h 935"/>
                <a:gd name="T106" fmla="*/ 2147483647 w 1309"/>
                <a:gd name="T107" fmla="*/ 2147483647 h 935"/>
                <a:gd name="T108" fmla="*/ 2147483647 w 1309"/>
                <a:gd name="T109" fmla="*/ 2147483647 h 935"/>
                <a:gd name="T110" fmla="*/ 2147483647 w 1309"/>
                <a:gd name="T111" fmla="*/ 2147483647 h 935"/>
                <a:gd name="T112" fmla="*/ 2147483647 w 1309"/>
                <a:gd name="T113" fmla="*/ 2147483647 h 935"/>
                <a:gd name="T114" fmla="*/ 2147483647 w 1309"/>
                <a:gd name="T115" fmla="*/ 2147483647 h 935"/>
                <a:gd name="T116" fmla="*/ 2147483647 w 1309"/>
                <a:gd name="T117" fmla="*/ 2147483647 h 935"/>
                <a:gd name="T118" fmla="*/ 2147483647 w 1309"/>
                <a:gd name="T119" fmla="*/ 2147483647 h 93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309"/>
                <a:gd name="T181" fmla="*/ 0 h 935"/>
                <a:gd name="T182" fmla="*/ 1309 w 1309"/>
                <a:gd name="T183" fmla="*/ 935 h 93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309" h="935">
                  <a:moveTo>
                    <a:pt x="1210" y="608"/>
                  </a:moveTo>
                  <a:lnTo>
                    <a:pt x="1202" y="600"/>
                  </a:lnTo>
                  <a:lnTo>
                    <a:pt x="1187" y="585"/>
                  </a:lnTo>
                  <a:lnTo>
                    <a:pt x="1179" y="570"/>
                  </a:lnTo>
                  <a:lnTo>
                    <a:pt x="1179" y="562"/>
                  </a:lnTo>
                  <a:lnTo>
                    <a:pt x="1187" y="547"/>
                  </a:lnTo>
                  <a:lnTo>
                    <a:pt x="1187" y="540"/>
                  </a:lnTo>
                  <a:lnTo>
                    <a:pt x="1187" y="524"/>
                  </a:lnTo>
                  <a:lnTo>
                    <a:pt x="1179" y="517"/>
                  </a:lnTo>
                  <a:lnTo>
                    <a:pt x="1172" y="509"/>
                  </a:lnTo>
                  <a:lnTo>
                    <a:pt x="1172" y="502"/>
                  </a:lnTo>
                  <a:lnTo>
                    <a:pt x="1172" y="486"/>
                  </a:lnTo>
                  <a:lnTo>
                    <a:pt x="1179" y="471"/>
                  </a:lnTo>
                  <a:lnTo>
                    <a:pt x="1187" y="471"/>
                  </a:lnTo>
                  <a:lnTo>
                    <a:pt x="1202" y="464"/>
                  </a:lnTo>
                  <a:lnTo>
                    <a:pt x="1210" y="456"/>
                  </a:lnTo>
                  <a:lnTo>
                    <a:pt x="1218" y="448"/>
                  </a:lnTo>
                  <a:lnTo>
                    <a:pt x="1218" y="441"/>
                  </a:lnTo>
                  <a:lnTo>
                    <a:pt x="1210" y="433"/>
                  </a:lnTo>
                  <a:lnTo>
                    <a:pt x="1195" y="433"/>
                  </a:lnTo>
                  <a:lnTo>
                    <a:pt x="1202" y="426"/>
                  </a:lnTo>
                  <a:lnTo>
                    <a:pt x="1218" y="426"/>
                  </a:lnTo>
                  <a:lnTo>
                    <a:pt x="1233" y="418"/>
                  </a:lnTo>
                  <a:lnTo>
                    <a:pt x="1248" y="410"/>
                  </a:lnTo>
                  <a:lnTo>
                    <a:pt x="1263" y="403"/>
                  </a:lnTo>
                  <a:lnTo>
                    <a:pt x="1278" y="395"/>
                  </a:lnTo>
                  <a:lnTo>
                    <a:pt x="1294" y="395"/>
                  </a:lnTo>
                  <a:lnTo>
                    <a:pt x="1301" y="388"/>
                  </a:lnTo>
                  <a:lnTo>
                    <a:pt x="1301" y="372"/>
                  </a:lnTo>
                  <a:lnTo>
                    <a:pt x="1301" y="365"/>
                  </a:lnTo>
                  <a:lnTo>
                    <a:pt x="1309" y="357"/>
                  </a:lnTo>
                  <a:lnTo>
                    <a:pt x="1309" y="350"/>
                  </a:lnTo>
                  <a:lnTo>
                    <a:pt x="1301" y="350"/>
                  </a:lnTo>
                  <a:lnTo>
                    <a:pt x="1294" y="350"/>
                  </a:lnTo>
                  <a:lnTo>
                    <a:pt x="1286" y="365"/>
                  </a:lnTo>
                  <a:lnTo>
                    <a:pt x="1286" y="372"/>
                  </a:lnTo>
                  <a:lnTo>
                    <a:pt x="1271" y="372"/>
                  </a:lnTo>
                  <a:lnTo>
                    <a:pt x="1263" y="372"/>
                  </a:lnTo>
                  <a:lnTo>
                    <a:pt x="1263" y="365"/>
                  </a:lnTo>
                  <a:lnTo>
                    <a:pt x="1263" y="357"/>
                  </a:lnTo>
                  <a:lnTo>
                    <a:pt x="1271" y="350"/>
                  </a:lnTo>
                  <a:lnTo>
                    <a:pt x="1263" y="350"/>
                  </a:lnTo>
                  <a:lnTo>
                    <a:pt x="1256" y="342"/>
                  </a:lnTo>
                  <a:lnTo>
                    <a:pt x="1233" y="342"/>
                  </a:lnTo>
                  <a:lnTo>
                    <a:pt x="1225" y="342"/>
                  </a:lnTo>
                  <a:lnTo>
                    <a:pt x="1218" y="334"/>
                  </a:lnTo>
                  <a:lnTo>
                    <a:pt x="1218" y="327"/>
                  </a:lnTo>
                  <a:lnTo>
                    <a:pt x="1218" y="319"/>
                  </a:lnTo>
                  <a:lnTo>
                    <a:pt x="1202" y="319"/>
                  </a:lnTo>
                  <a:lnTo>
                    <a:pt x="1187" y="319"/>
                  </a:lnTo>
                  <a:lnTo>
                    <a:pt x="1172" y="319"/>
                  </a:lnTo>
                  <a:lnTo>
                    <a:pt x="1164" y="319"/>
                  </a:lnTo>
                  <a:lnTo>
                    <a:pt x="1164" y="312"/>
                  </a:lnTo>
                  <a:lnTo>
                    <a:pt x="1149" y="304"/>
                  </a:lnTo>
                  <a:lnTo>
                    <a:pt x="1134" y="296"/>
                  </a:lnTo>
                  <a:lnTo>
                    <a:pt x="1126" y="289"/>
                  </a:lnTo>
                  <a:lnTo>
                    <a:pt x="1119" y="274"/>
                  </a:lnTo>
                  <a:lnTo>
                    <a:pt x="1119" y="266"/>
                  </a:lnTo>
                  <a:lnTo>
                    <a:pt x="1134" y="258"/>
                  </a:lnTo>
                  <a:lnTo>
                    <a:pt x="1134" y="251"/>
                  </a:lnTo>
                  <a:lnTo>
                    <a:pt x="1141" y="236"/>
                  </a:lnTo>
                  <a:lnTo>
                    <a:pt x="1149" y="228"/>
                  </a:lnTo>
                  <a:lnTo>
                    <a:pt x="1157" y="228"/>
                  </a:lnTo>
                  <a:lnTo>
                    <a:pt x="1164" y="220"/>
                  </a:lnTo>
                  <a:lnTo>
                    <a:pt x="1172" y="205"/>
                  </a:lnTo>
                  <a:lnTo>
                    <a:pt x="1172" y="198"/>
                  </a:lnTo>
                  <a:lnTo>
                    <a:pt x="1187" y="198"/>
                  </a:lnTo>
                  <a:lnTo>
                    <a:pt x="1195" y="190"/>
                  </a:lnTo>
                  <a:lnTo>
                    <a:pt x="1202" y="198"/>
                  </a:lnTo>
                  <a:lnTo>
                    <a:pt x="1202" y="190"/>
                  </a:lnTo>
                  <a:lnTo>
                    <a:pt x="1187" y="182"/>
                  </a:lnTo>
                  <a:lnTo>
                    <a:pt x="1179" y="182"/>
                  </a:lnTo>
                  <a:lnTo>
                    <a:pt x="1164" y="182"/>
                  </a:lnTo>
                  <a:lnTo>
                    <a:pt x="1157" y="190"/>
                  </a:lnTo>
                  <a:lnTo>
                    <a:pt x="1149" y="182"/>
                  </a:lnTo>
                  <a:lnTo>
                    <a:pt x="1134" y="182"/>
                  </a:lnTo>
                  <a:lnTo>
                    <a:pt x="1126" y="175"/>
                  </a:lnTo>
                  <a:lnTo>
                    <a:pt x="1126" y="167"/>
                  </a:lnTo>
                  <a:lnTo>
                    <a:pt x="1119" y="167"/>
                  </a:lnTo>
                  <a:lnTo>
                    <a:pt x="1111" y="167"/>
                  </a:lnTo>
                  <a:lnTo>
                    <a:pt x="1103" y="175"/>
                  </a:lnTo>
                  <a:lnTo>
                    <a:pt x="1096" y="182"/>
                  </a:lnTo>
                  <a:lnTo>
                    <a:pt x="1096" y="190"/>
                  </a:lnTo>
                  <a:lnTo>
                    <a:pt x="1088" y="198"/>
                  </a:lnTo>
                  <a:lnTo>
                    <a:pt x="1088" y="205"/>
                  </a:lnTo>
                  <a:lnTo>
                    <a:pt x="1073" y="213"/>
                  </a:lnTo>
                  <a:lnTo>
                    <a:pt x="1058" y="220"/>
                  </a:lnTo>
                  <a:lnTo>
                    <a:pt x="1050" y="220"/>
                  </a:lnTo>
                  <a:lnTo>
                    <a:pt x="1035" y="220"/>
                  </a:lnTo>
                  <a:lnTo>
                    <a:pt x="1020" y="220"/>
                  </a:lnTo>
                  <a:lnTo>
                    <a:pt x="1020" y="228"/>
                  </a:lnTo>
                  <a:lnTo>
                    <a:pt x="1012" y="228"/>
                  </a:lnTo>
                  <a:lnTo>
                    <a:pt x="1004" y="236"/>
                  </a:lnTo>
                  <a:lnTo>
                    <a:pt x="997" y="236"/>
                  </a:lnTo>
                  <a:lnTo>
                    <a:pt x="989" y="243"/>
                  </a:lnTo>
                  <a:lnTo>
                    <a:pt x="989" y="251"/>
                  </a:lnTo>
                  <a:lnTo>
                    <a:pt x="966" y="251"/>
                  </a:lnTo>
                  <a:lnTo>
                    <a:pt x="966" y="266"/>
                  </a:lnTo>
                  <a:lnTo>
                    <a:pt x="966" y="274"/>
                  </a:lnTo>
                  <a:lnTo>
                    <a:pt x="966" y="281"/>
                  </a:lnTo>
                  <a:lnTo>
                    <a:pt x="959" y="289"/>
                  </a:lnTo>
                  <a:lnTo>
                    <a:pt x="944" y="304"/>
                  </a:lnTo>
                  <a:lnTo>
                    <a:pt x="936" y="304"/>
                  </a:lnTo>
                  <a:lnTo>
                    <a:pt x="921" y="312"/>
                  </a:lnTo>
                  <a:lnTo>
                    <a:pt x="906" y="319"/>
                  </a:lnTo>
                  <a:lnTo>
                    <a:pt x="898" y="327"/>
                  </a:lnTo>
                  <a:lnTo>
                    <a:pt x="890" y="342"/>
                  </a:lnTo>
                  <a:lnTo>
                    <a:pt x="883" y="357"/>
                  </a:lnTo>
                  <a:lnTo>
                    <a:pt x="875" y="372"/>
                  </a:lnTo>
                  <a:lnTo>
                    <a:pt x="868" y="380"/>
                  </a:lnTo>
                  <a:lnTo>
                    <a:pt x="860" y="388"/>
                  </a:lnTo>
                  <a:lnTo>
                    <a:pt x="845" y="388"/>
                  </a:lnTo>
                  <a:lnTo>
                    <a:pt x="837" y="395"/>
                  </a:lnTo>
                  <a:lnTo>
                    <a:pt x="822" y="395"/>
                  </a:lnTo>
                  <a:lnTo>
                    <a:pt x="807" y="395"/>
                  </a:lnTo>
                  <a:lnTo>
                    <a:pt x="799" y="395"/>
                  </a:lnTo>
                  <a:lnTo>
                    <a:pt x="784" y="403"/>
                  </a:lnTo>
                  <a:lnTo>
                    <a:pt x="784" y="388"/>
                  </a:lnTo>
                  <a:lnTo>
                    <a:pt x="776" y="388"/>
                  </a:lnTo>
                  <a:lnTo>
                    <a:pt x="769" y="380"/>
                  </a:lnTo>
                  <a:lnTo>
                    <a:pt x="761" y="372"/>
                  </a:lnTo>
                  <a:lnTo>
                    <a:pt x="746" y="357"/>
                  </a:lnTo>
                  <a:lnTo>
                    <a:pt x="746" y="350"/>
                  </a:lnTo>
                  <a:lnTo>
                    <a:pt x="746" y="342"/>
                  </a:lnTo>
                  <a:lnTo>
                    <a:pt x="731" y="342"/>
                  </a:lnTo>
                  <a:lnTo>
                    <a:pt x="738" y="327"/>
                  </a:lnTo>
                  <a:lnTo>
                    <a:pt x="753" y="304"/>
                  </a:lnTo>
                  <a:lnTo>
                    <a:pt x="761" y="289"/>
                  </a:lnTo>
                  <a:lnTo>
                    <a:pt x="776" y="274"/>
                  </a:lnTo>
                  <a:lnTo>
                    <a:pt x="776" y="266"/>
                  </a:lnTo>
                  <a:lnTo>
                    <a:pt x="769" y="266"/>
                  </a:lnTo>
                  <a:lnTo>
                    <a:pt x="761" y="274"/>
                  </a:lnTo>
                  <a:lnTo>
                    <a:pt x="753" y="281"/>
                  </a:lnTo>
                  <a:lnTo>
                    <a:pt x="746" y="296"/>
                  </a:lnTo>
                  <a:lnTo>
                    <a:pt x="738" y="304"/>
                  </a:lnTo>
                  <a:lnTo>
                    <a:pt x="731" y="312"/>
                  </a:lnTo>
                  <a:lnTo>
                    <a:pt x="723" y="312"/>
                  </a:lnTo>
                  <a:lnTo>
                    <a:pt x="708" y="304"/>
                  </a:lnTo>
                  <a:lnTo>
                    <a:pt x="693" y="304"/>
                  </a:lnTo>
                  <a:lnTo>
                    <a:pt x="693" y="289"/>
                  </a:lnTo>
                  <a:lnTo>
                    <a:pt x="685" y="274"/>
                  </a:lnTo>
                  <a:lnTo>
                    <a:pt x="677" y="266"/>
                  </a:lnTo>
                  <a:lnTo>
                    <a:pt x="670" y="258"/>
                  </a:lnTo>
                  <a:lnTo>
                    <a:pt x="670" y="243"/>
                  </a:lnTo>
                  <a:lnTo>
                    <a:pt x="670" y="228"/>
                  </a:lnTo>
                  <a:lnTo>
                    <a:pt x="670" y="220"/>
                  </a:lnTo>
                  <a:lnTo>
                    <a:pt x="677" y="213"/>
                  </a:lnTo>
                  <a:lnTo>
                    <a:pt x="677" y="205"/>
                  </a:lnTo>
                  <a:lnTo>
                    <a:pt x="670" y="198"/>
                  </a:lnTo>
                  <a:lnTo>
                    <a:pt x="670" y="182"/>
                  </a:lnTo>
                  <a:lnTo>
                    <a:pt x="662" y="182"/>
                  </a:lnTo>
                  <a:lnTo>
                    <a:pt x="655" y="182"/>
                  </a:lnTo>
                  <a:lnTo>
                    <a:pt x="647" y="190"/>
                  </a:lnTo>
                  <a:lnTo>
                    <a:pt x="647" y="198"/>
                  </a:lnTo>
                  <a:lnTo>
                    <a:pt x="655" y="205"/>
                  </a:lnTo>
                  <a:lnTo>
                    <a:pt x="655" y="220"/>
                  </a:lnTo>
                  <a:lnTo>
                    <a:pt x="655" y="228"/>
                  </a:lnTo>
                  <a:lnTo>
                    <a:pt x="647" y="236"/>
                  </a:lnTo>
                  <a:lnTo>
                    <a:pt x="639" y="243"/>
                  </a:lnTo>
                  <a:lnTo>
                    <a:pt x="632" y="243"/>
                  </a:lnTo>
                  <a:lnTo>
                    <a:pt x="624" y="243"/>
                  </a:lnTo>
                  <a:lnTo>
                    <a:pt x="624" y="236"/>
                  </a:lnTo>
                  <a:lnTo>
                    <a:pt x="632" y="228"/>
                  </a:lnTo>
                  <a:lnTo>
                    <a:pt x="639" y="228"/>
                  </a:lnTo>
                  <a:lnTo>
                    <a:pt x="639" y="220"/>
                  </a:lnTo>
                  <a:lnTo>
                    <a:pt x="632" y="220"/>
                  </a:lnTo>
                  <a:lnTo>
                    <a:pt x="624" y="220"/>
                  </a:lnTo>
                  <a:lnTo>
                    <a:pt x="617" y="220"/>
                  </a:lnTo>
                  <a:lnTo>
                    <a:pt x="609" y="228"/>
                  </a:lnTo>
                  <a:lnTo>
                    <a:pt x="594" y="228"/>
                  </a:lnTo>
                  <a:lnTo>
                    <a:pt x="586" y="228"/>
                  </a:lnTo>
                  <a:lnTo>
                    <a:pt x="578" y="236"/>
                  </a:lnTo>
                  <a:lnTo>
                    <a:pt x="563" y="243"/>
                  </a:lnTo>
                  <a:lnTo>
                    <a:pt x="540" y="243"/>
                  </a:lnTo>
                  <a:lnTo>
                    <a:pt x="533" y="236"/>
                  </a:lnTo>
                  <a:lnTo>
                    <a:pt x="525" y="228"/>
                  </a:lnTo>
                  <a:lnTo>
                    <a:pt x="502" y="228"/>
                  </a:lnTo>
                  <a:lnTo>
                    <a:pt x="495" y="236"/>
                  </a:lnTo>
                  <a:lnTo>
                    <a:pt x="487" y="228"/>
                  </a:lnTo>
                  <a:lnTo>
                    <a:pt x="480" y="228"/>
                  </a:lnTo>
                  <a:lnTo>
                    <a:pt x="464" y="228"/>
                  </a:lnTo>
                  <a:lnTo>
                    <a:pt x="449" y="228"/>
                  </a:lnTo>
                  <a:lnTo>
                    <a:pt x="434" y="228"/>
                  </a:lnTo>
                  <a:lnTo>
                    <a:pt x="419" y="228"/>
                  </a:lnTo>
                  <a:lnTo>
                    <a:pt x="411" y="220"/>
                  </a:lnTo>
                  <a:lnTo>
                    <a:pt x="411" y="213"/>
                  </a:lnTo>
                  <a:lnTo>
                    <a:pt x="411" y="205"/>
                  </a:lnTo>
                  <a:lnTo>
                    <a:pt x="411" y="198"/>
                  </a:lnTo>
                  <a:lnTo>
                    <a:pt x="403" y="182"/>
                  </a:lnTo>
                  <a:lnTo>
                    <a:pt x="403" y="175"/>
                  </a:lnTo>
                  <a:lnTo>
                    <a:pt x="411" y="167"/>
                  </a:lnTo>
                  <a:lnTo>
                    <a:pt x="411" y="160"/>
                  </a:lnTo>
                  <a:lnTo>
                    <a:pt x="403" y="152"/>
                  </a:lnTo>
                  <a:lnTo>
                    <a:pt x="396" y="152"/>
                  </a:lnTo>
                  <a:lnTo>
                    <a:pt x="388" y="152"/>
                  </a:lnTo>
                  <a:lnTo>
                    <a:pt x="381" y="160"/>
                  </a:lnTo>
                  <a:lnTo>
                    <a:pt x="373" y="160"/>
                  </a:lnTo>
                  <a:lnTo>
                    <a:pt x="365" y="160"/>
                  </a:lnTo>
                  <a:lnTo>
                    <a:pt x="358" y="160"/>
                  </a:lnTo>
                  <a:lnTo>
                    <a:pt x="343" y="152"/>
                  </a:lnTo>
                  <a:lnTo>
                    <a:pt x="335" y="160"/>
                  </a:lnTo>
                  <a:lnTo>
                    <a:pt x="320" y="160"/>
                  </a:lnTo>
                  <a:lnTo>
                    <a:pt x="312" y="160"/>
                  </a:lnTo>
                  <a:lnTo>
                    <a:pt x="305" y="152"/>
                  </a:lnTo>
                  <a:lnTo>
                    <a:pt x="297" y="137"/>
                  </a:lnTo>
                  <a:lnTo>
                    <a:pt x="297" y="129"/>
                  </a:lnTo>
                  <a:lnTo>
                    <a:pt x="289" y="114"/>
                  </a:lnTo>
                  <a:lnTo>
                    <a:pt x="297" y="106"/>
                  </a:lnTo>
                  <a:lnTo>
                    <a:pt x="305" y="99"/>
                  </a:lnTo>
                  <a:lnTo>
                    <a:pt x="327" y="99"/>
                  </a:lnTo>
                  <a:lnTo>
                    <a:pt x="335" y="99"/>
                  </a:lnTo>
                  <a:lnTo>
                    <a:pt x="335" y="84"/>
                  </a:lnTo>
                  <a:lnTo>
                    <a:pt x="335" y="68"/>
                  </a:lnTo>
                  <a:lnTo>
                    <a:pt x="343" y="61"/>
                  </a:lnTo>
                  <a:lnTo>
                    <a:pt x="335" y="53"/>
                  </a:lnTo>
                  <a:lnTo>
                    <a:pt x="327" y="38"/>
                  </a:lnTo>
                  <a:lnTo>
                    <a:pt x="320" y="30"/>
                  </a:lnTo>
                  <a:lnTo>
                    <a:pt x="312" y="30"/>
                  </a:lnTo>
                  <a:lnTo>
                    <a:pt x="305" y="30"/>
                  </a:lnTo>
                  <a:lnTo>
                    <a:pt x="297" y="23"/>
                  </a:lnTo>
                  <a:lnTo>
                    <a:pt x="289" y="15"/>
                  </a:lnTo>
                  <a:lnTo>
                    <a:pt x="282" y="15"/>
                  </a:lnTo>
                  <a:lnTo>
                    <a:pt x="274" y="15"/>
                  </a:lnTo>
                  <a:lnTo>
                    <a:pt x="267" y="15"/>
                  </a:lnTo>
                  <a:lnTo>
                    <a:pt x="259" y="15"/>
                  </a:lnTo>
                  <a:lnTo>
                    <a:pt x="251" y="23"/>
                  </a:lnTo>
                  <a:lnTo>
                    <a:pt x="244" y="30"/>
                  </a:lnTo>
                  <a:lnTo>
                    <a:pt x="236" y="30"/>
                  </a:lnTo>
                  <a:lnTo>
                    <a:pt x="229" y="38"/>
                  </a:lnTo>
                  <a:lnTo>
                    <a:pt x="221" y="38"/>
                  </a:lnTo>
                  <a:lnTo>
                    <a:pt x="213" y="30"/>
                  </a:lnTo>
                  <a:lnTo>
                    <a:pt x="206" y="30"/>
                  </a:lnTo>
                  <a:lnTo>
                    <a:pt x="198" y="23"/>
                  </a:lnTo>
                  <a:lnTo>
                    <a:pt x="190" y="15"/>
                  </a:lnTo>
                  <a:lnTo>
                    <a:pt x="183" y="8"/>
                  </a:lnTo>
                  <a:lnTo>
                    <a:pt x="175" y="8"/>
                  </a:lnTo>
                  <a:lnTo>
                    <a:pt x="160" y="8"/>
                  </a:lnTo>
                  <a:lnTo>
                    <a:pt x="152" y="15"/>
                  </a:lnTo>
                  <a:lnTo>
                    <a:pt x="145" y="15"/>
                  </a:lnTo>
                  <a:lnTo>
                    <a:pt x="137" y="23"/>
                  </a:lnTo>
                  <a:lnTo>
                    <a:pt x="130" y="15"/>
                  </a:lnTo>
                  <a:lnTo>
                    <a:pt x="114" y="15"/>
                  </a:lnTo>
                  <a:lnTo>
                    <a:pt x="107" y="23"/>
                  </a:lnTo>
                  <a:lnTo>
                    <a:pt x="99" y="23"/>
                  </a:lnTo>
                  <a:lnTo>
                    <a:pt x="92" y="15"/>
                  </a:lnTo>
                  <a:lnTo>
                    <a:pt x="84" y="15"/>
                  </a:lnTo>
                  <a:lnTo>
                    <a:pt x="69" y="15"/>
                  </a:lnTo>
                  <a:lnTo>
                    <a:pt x="61" y="15"/>
                  </a:lnTo>
                  <a:lnTo>
                    <a:pt x="69" y="8"/>
                  </a:lnTo>
                  <a:lnTo>
                    <a:pt x="61" y="8"/>
                  </a:lnTo>
                  <a:lnTo>
                    <a:pt x="54" y="0"/>
                  </a:lnTo>
                  <a:lnTo>
                    <a:pt x="31" y="0"/>
                  </a:lnTo>
                  <a:lnTo>
                    <a:pt x="38" y="23"/>
                  </a:lnTo>
                  <a:lnTo>
                    <a:pt x="23" y="23"/>
                  </a:lnTo>
                  <a:lnTo>
                    <a:pt x="31" y="30"/>
                  </a:lnTo>
                  <a:lnTo>
                    <a:pt x="31" y="46"/>
                  </a:lnTo>
                  <a:lnTo>
                    <a:pt x="38" y="53"/>
                  </a:lnTo>
                  <a:lnTo>
                    <a:pt x="54" y="61"/>
                  </a:lnTo>
                  <a:lnTo>
                    <a:pt x="46" y="68"/>
                  </a:lnTo>
                  <a:lnTo>
                    <a:pt x="61" y="76"/>
                  </a:lnTo>
                  <a:lnTo>
                    <a:pt x="61" y="91"/>
                  </a:lnTo>
                  <a:lnTo>
                    <a:pt x="61" y="99"/>
                  </a:lnTo>
                  <a:lnTo>
                    <a:pt x="69" y="106"/>
                  </a:lnTo>
                  <a:lnTo>
                    <a:pt x="69" y="114"/>
                  </a:lnTo>
                  <a:lnTo>
                    <a:pt x="61" y="122"/>
                  </a:lnTo>
                  <a:lnTo>
                    <a:pt x="61" y="129"/>
                  </a:lnTo>
                  <a:lnTo>
                    <a:pt x="61" y="144"/>
                  </a:lnTo>
                  <a:lnTo>
                    <a:pt x="61" y="152"/>
                  </a:lnTo>
                  <a:lnTo>
                    <a:pt x="54" y="167"/>
                  </a:lnTo>
                  <a:lnTo>
                    <a:pt x="54" y="175"/>
                  </a:lnTo>
                  <a:lnTo>
                    <a:pt x="61" y="190"/>
                  </a:lnTo>
                  <a:lnTo>
                    <a:pt x="84" y="182"/>
                  </a:lnTo>
                  <a:lnTo>
                    <a:pt x="92" y="190"/>
                  </a:lnTo>
                  <a:lnTo>
                    <a:pt x="92" y="198"/>
                  </a:lnTo>
                  <a:lnTo>
                    <a:pt x="84" y="205"/>
                  </a:lnTo>
                  <a:lnTo>
                    <a:pt x="76" y="213"/>
                  </a:lnTo>
                  <a:lnTo>
                    <a:pt x="69" y="220"/>
                  </a:lnTo>
                  <a:lnTo>
                    <a:pt x="61" y="228"/>
                  </a:lnTo>
                  <a:lnTo>
                    <a:pt x="61" y="236"/>
                  </a:lnTo>
                  <a:lnTo>
                    <a:pt x="54" y="243"/>
                  </a:lnTo>
                  <a:lnTo>
                    <a:pt x="46" y="243"/>
                  </a:lnTo>
                  <a:lnTo>
                    <a:pt x="38" y="243"/>
                  </a:lnTo>
                  <a:lnTo>
                    <a:pt x="31" y="243"/>
                  </a:lnTo>
                  <a:lnTo>
                    <a:pt x="31" y="251"/>
                  </a:lnTo>
                  <a:lnTo>
                    <a:pt x="38" y="258"/>
                  </a:lnTo>
                  <a:lnTo>
                    <a:pt x="54" y="251"/>
                  </a:lnTo>
                  <a:lnTo>
                    <a:pt x="54" y="266"/>
                  </a:lnTo>
                  <a:lnTo>
                    <a:pt x="46" y="274"/>
                  </a:lnTo>
                  <a:lnTo>
                    <a:pt x="31" y="274"/>
                  </a:lnTo>
                  <a:lnTo>
                    <a:pt x="23" y="266"/>
                  </a:lnTo>
                  <a:lnTo>
                    <a:pt x="16" y="266"/>
                  </a:lnTo>
                  <a:lnTo>
                    <a:pt x="8" y="258"/>
                  </a:lnTo>
                  <a:lnTo>
                    <a:pt x="0" y="266"/>
                  </a:lnTo>
                  <a:lnTo>
                    <a:pt x="0" y="274"/>
                  </a:lnTo>
                  <a:lnTo>
                    <a:pt x="0" y="281"/>
                  </a:lnTo>
                  <a:lnTo>
                    <a:pt x="8" y="281"/>
                  </a:lnTo>
                  <a:lnTo>
                    <a:pt x="16" y="281"/>
                  </a:lnTo>
                  <a:lnTo>
                    <a:pt x="23" y="281"/>
                  </a:lnTo>
                  <a:lnTo>
                    <a:pt x="31" y="281"/>
                  </a:lnTo>
                  <a:lnTo>
                    <a:pt x="46" y="281"/>
                  </a:lnTo>
                  <a:lnTo>
                    <a:pt x="61" y="281"/>
                  </a:lnTo>
                  <a:lnTo>
                    <a:pt x="69" y="289"/>
                  </a:lnTo>
                  <a:lnTo>
                    <a:pt x="76" y="304"/>
                  </a:lnTo>
                  <a:lnTo>
                    <a:pt x="76" y="312"/>
                  </a:lnTo>
                  <a:lnTo>
                    <a:pt x="84" y="327"/>
                  </a:lnTo>
                  <a:lnTo>
                    <a:pt x="76" y="327"/>
                  </a:lnTo>
                  <a:lnTo>
                    <a:pt x="69" y="334"/>
                  </a:lnTo>
                  <a:lnTo>
                    <a:pt x="69" y="342"/>
                  </a:lnTo>
                  <a:lnTo>
                    <a:pt x="76" y="350"/>
                  </a:lnTo>
                  <a:lnTo>
                    <a:pt x="99" y="334"/>
                  </a:lnTo>
                  <a:lnTo>
                    <a:pt x="107" y="334"/>
                  </a:lnTo>
                  <a:lnTo>
                    <a:pt x="114" y="342"/>
                  </a:lnTo>
                  <a:lnTo>
                    <a:pt x="122" y="350"/>
                  </a:lnTo>
                  <a:lnTo>
                    <a:pt x="130" y="350"/>
                  </a:lnTo>
                  <a:lnTo>
                    <a:pt x="137" y="350"/>
                  </a:lnTo>
                  <a:lnTo>
                    <a:pt x="145" y="350"/>
                  </a:lnTo>
                  <a:lnTo>
                    <a:pt x="137" y="342"/>
                  </a:lnTo>
                  <a:lnTo>
                    <a:pt x="137" y="334"/>
                  </a:lnTo>
                  <a:lnTo>
                    <a:pt x="145" y="319"/>
                  </a:lnTo>
                  <a:lnTo>
                    <a:pt x="160" y="312"/>
                  </a:lnTo>
                  <a:lnTo>
                    <a:pt x="168" y="312"/>
                  </a:lnTo>
                  <a:lnTo>
                    <a:pt x="183" y="312"/>
                  </a:lnTo>
                  <a:lnTo>
                    <a:pt x="206" y="319"/>
                  </a:lnTo>
                  <a:lnTo>
                    <a:pt x="221" y="327"/>
                  </a:lnTo>
                  <a:lnTo>
                    <a:pt x="229" y="342"/>
                  </a:lnTo>
                  <a:lnTo>
                    <a:pt x="244" y="357"/>
                  </a:lnTo>
                  <a:lnTo>
                    <a:pt x="244" y="372"/>
                  </a:lnTo>
                  <a:lnTo>
                    <a:pt x="244" y="380"/>
                  </a:lnTo>
                  <a:lnTo>
                    <a:pt x="244" y="388"/>
                  </a:lnTo>
                  <a:lnTo>
                    <a:pt x="244" y="395"/>
                  </a:lnTo>
                  <a:lnTo>
                    <a:pt x="251" y="403"/>
                  </a:lnTo>
                  <a:lnTo>
                    <a:pt x="251" y="410"/>
                  </a:lnTo>
                  <a:lnTo>
                    <a:pt x="251" y="426"/>
                  </a:lnTo>
                  <a:lnTo>
                    <a:pt x="259" y="418"/>
                  </a:lnTo>
                  <a:lnTo>
                    <a:pt x="267" y="418"/>
                  </a:lnTo>
                  <a:lnTo>
                    <a:pt x="274" y="418"/>
                  </a:lnTo>
                  <a:lnTo>
                    <a:pt x="282" y="418"/>
                  </a:lnTo>
                  <a:lnTo>
                    <a:pt x="289" y="418"/>
                  </a:lnTo>
                  <a:lnTo>
                    <a:pt x="297" y="426"/>
                  </a:lnTo>
                  <a:lnTo>
                    <a:pt x="305" y="426"/>
                  </a:lnTo>
                  <a:lnTo>
                    <a:pt x="320" y="426"/>
                  </a:lnTo>
                  <a:lnTo>
                    <a:pt x="320" y="433"/>
                  </a:lnTo>
                  <a:lnTo>
                    <a:pt x="320" y="441"/>
                  </a:lnTo>
                  <a:lnTo>
                    <a:pt x="327" y="441"/>
                  </a:lnTo>
                  <a:lnTo>
                    <a:pt x="335" y="441"/>
                  </a:lnTo>
                  <a:lnTo>
                    <a:pt x="343" y="441"/>
                  </a:lnTo>
                  <a:lnTo>
                    <a:pt x="350" y="441"/>
                  </a:lnTo>
                  <a:lnTo>
                    <a:pt x="350" y="448"/>
                  </a:lnTo>
                  <a:lnTo>
                    <a:pt x="358" y="456"/>
                  </a:lnTo>
                  <a:lnTo>
                    <a:pt x="358" y="464"/>
                  </a:lnTo>
                  <a:lnTo>
                    <a:pt x="365" y="471"/>
                  </a:lnTo>
                  <a:lnTo>
                    <a:pt x="365" y="479"/>
                  </a:lnTo>
                  <a:lnTo>
                    <a:pt x="373" y="486"/>
                  </a:lnTo>
                  <a:lnTo>
                    <a:pt x="388" y="479"/>
                  </a:lnTo>
                  <a:lnTo>
                    <a:pt x="403" y="479"/>
                  </a:lnTo>
                  <a:lnTo>
                    <a:pt x="411" y="479"/>
                  </a:lnTo>
                  <a:lnTo>
                    <a:pt x="419" y="471"/>
                  </a:lnTo>
                  <a:lnTo>
                    <a:pt x="426" y="479"/>
                  </a:lnTo>
                  <a:lnTo>
                    <a:pt x="442" y="486"/>
                  </a:lnTo>
                  <a:lnTo>
                    <a:pt x="449" y="494"/>
                  </a:lnTo>
                  <a:lnTo>
                    <a:pt x="449" y="509"/>
                  </a:lnTo>
                  <a:lnTo>
                    <a:pt x="442" y="517"/>
                  </a:lnTo>
                  <a:lnTo>
                    <a:pt x="434" y="517"/>
                  </a:lnTo>
                  <a:lnTo>
                    <a:pt x="426" y="532"/>
                  </a:lnTo>
                  <a:lnTo>
                    <a:pt x="426" y="540"/>
                  </a:lnTo>
                  <a:lnTo>
                    <a:pt x="426" y="547"/>
                  </a:lnTo>
                  <a:lnTo>
                    <a:pt x="434" y="555"/>
                  </a:lnTo>
                  <a:lnTo>
                    <a:pt x="442" y="555"/>
                  </a:lnTo>
                  <a:lnTo>
                    <a:pt x="457" y="555"/>
                  </a:lnTo>
                  <a:lnTo>
                    <a:pt x="472" y="547"/>
                  </a:lnTo>
                  <a:lnTo>
                    <a:pt x="480" y="547"/>
                  </a:lnTo>
                  <a:lnTo>
                    <a:pt x="495" y="540"/>
                  </a:lnTo>
                  <a:lnTo>
                    <a:pt x="502" y="540"/>
                  </a:lnTo>
                  <a:lnTo>
                    <a:pt x="502" y="547"/>
                  </a:lnTo>
                  <a:lnTo>
                    <a:pt x="502" y="555"/>
                  </a:lnTo>
                  <a:lnTo>
                    <a:pt x="487" y="562"/>
                  </a:lnTo>
                  <a:lnTo>
                    <a:pt x="495" y="570"/>
                  </a:lnTo>
                  <a:lnTo>
                    <a:pt x="502" y="578"/>
                  </a:lnTo>
                  <a:lnTo>
                    <a:pt x="510" y="578"/>
                  </a:lnTo>
                  <a:lnTo>
                    <a:pt x="502" y="593"/>
                  </a:lnTo>
                  <a:lnTo>
                    <a:pt x="502" y="600"/>
                  </a:lnTo>
                  <a:lnTo>
                    <a:pt x="495" y="616"/>
                  </a:lnTo>
                  <a:lnTo>
                    <a:pt x="495" y="631"/>
                  </a:lnTo>
                  <a:lnTo>
                    <a:pt x="495" y="646"/>
                  </a:lnTo>
                  <a:lnTo>
                    <a:pt x="502" y="646"/>
                  </a:lnTo>
                  <a:lnTo>
                    <a:pt x="510" y="646"/>
                  </a:lnTo>
                  <a:lnTo>
                    <a:pt x="518" y="638"/>
                  </a:lnTo>
                  <a:lnTo>
                    <a:pt x="525" y="638"/>
                  </a:lnTo>
                  <a:lnTo>
                    <a:pt x="525" y="646"/>
                  </a:lnTo>
                  <a:lnTo>
                    <a:pt x="533" y="646"/>
                  </a:lnTo>
                  <a:lnTo>
                    <a:pt x="525" y="661"/>
                  </a:lnTo>
                  <a:lnTo>
                    <a:pt x="525" y="669"/>
                  </a:lnTo>
                  <a:lnTo>
                    <a:pt x="525" y="684"/>
                  </a:lnTo>
                  <a:lnTo>
                    <a:pt x="525" y="692"/>
                  </a:lnTo>
                  <a:lnTo>
                    <a:pt x="533" y="692"/>
                  </a:lnTo>
                  <a:lnTo>
                    <a:pt x="548" y="692"/>
                  </a:lnTo>
                  <a:lnTo>
                    <a:pt x="548" y="699"/>
                  </a:lnTo>
                  <a:lnTo>
                    <a:pt x="563" y="699"/>
                  </a:lnTo>
                  <a:lnTo>
                    <a:pt x="571" y="707"/>
                  </a:lnTo>
                  <a:lnTo>
                    <a:pt x="571" y="714"/>
                  </a:lnTo>
                  <a:lnTo>
                    <a:pt x="563" y="730"/>
                  </a:lnTo>
                  <a:lnTo>
                    <a:pt x="571" y="737"/>
                  </a:lnTo>
                  <a:lnTo>
                    <a:pt x="571" y="745"/>
                  </a:lnTo>
                  <a:lnTo>
                    <a:pt x="578" y="752"/>
                  </a:lnTo>
                  <a:lnTo>
                    <a:pt x="586" y="745"/>
                  </a:lnTo>
                  <a:lnTo>
                    <a:pt x="594" y="737"/>
                  </a:lnTo>
                  <a:lnTo>
                    <a:pt x="601" y="722"/>
                  </a:lnTo>
                  <a:lnTo>
                    <a:pt x="601" y="714"/>
                  </a:lnTo>
                  <a:lnTo>
                    <a:pt x="609" y="714"/>
                  </a:lnTo>
                  <a:lnTo>
                    <a:pt x="617" y="707"/>
                  </a:lnTo>
                  <a:lnTo>
                    <a:pt x="624" y="699"/>
                  </a:lnTo>
                  <a:lnTo>
                    <a:pt x="632" y="692"/>
                  </a:lnTo>
                  <a:lnTo>
                    <a:pt x="647" y="692"/>
                  </a:lnTo>
                  <a:lnTo>
                    <a:pt x="662" y="692"/>
                  </a:lnTo>
                  <a:lnTo>
                    <a:pt x="670" y="699"/>
                  </a:lnTo>
                  <a:lnTo>
                    <a:pt x="662" y="707"/>
                  </a:lnTo>
                  <a:lnTo>
                    <a:pt x="662" y="714"/>
                  </a:lnTo>
                  <a:lnTo>
                    <a:pt x="655" y="714"/>
                  </a:lnTo>
                  <a:lnTo>
                    <a:pt x="647" y="722"/>
                  </a:lnTo>
                  <a:lnTo>
                    <a:pt x="647" y="737"/>
                  </a:lnTo>
                  <a:lnTo>
                    <a:pt x="655" y="752"/>
                  </a:lnTo>
                  <a:lnTo>
                    <a:pt x="655" y="760"/>
                  </a:lnTo>
                  <a:lnTo>
                    <a:pt x="662" y="768"/>
                  </a:lnTo>
                  <a:lnTo>
                    <a:pt x="662" y="775"/>
                  </a:lnTo>
                  <a:lnTo>
                    <a:pt x="662" y="783"/>
                  </a:lnTo>
                  <a:lnTo>
                    <a:pt x="662" y="790"/>
                  </a:lnTo>
                  <a:lnTo>
                    <a:pt x="655" y="806"/>
                  </a:lnTo>
                  <a:lnTo>
                    <a:pt x="647" y="821"/>
                  </a:lnTo>
                  <a:lnTo>
                    <a:pt x="655" y="828"/>
                  </a:lnTo>
                  <a:lnTo>
                    <a:pt x="662" y="836"/>
                  </a:lnTo>
                  <a:lnTo>
                    <a:pt x="662" y="851"/>
                  </a:lnTo>
                  <a:lnTo>
                    <a:pt x="662" y="866"/>
                  </a:lnTo>
                  <a:lnTo>
                    <a:pt x="670" y="881"/>
                  </a:lnTo>
                  <a:lnTo>
                    <a:pt x="670" y="889"/>
                  </a:lnTo>
                  <a:lnTo>
                    <a:pt x="670" y="904"/>
                  </a:lnTo>
                  <a:lnTo>
                    <a:pt x="670" y="912"/>
                  </a:lnTo>
                  <a:lnTo>
                    <a:pt x="662" y="912"/>
                  </a:lnTo>
                  <a:lnTo>
                    <a:pt x="655" y="919"/>
                  </a:lnTo>
                  <a:lnTo>
                    <a:pt x="655" y="927"/>
                  </a:lnTo>
                  <a:lnTo>
                    <a:pt x="662" y="935"/>
                  </a:lnTo>
                  <a:lnTo>
                    <a:pt x="670" y="935"/>
                  </a:lnTo>
                  <a:lnTo>
                    <a:pt x="677" y="935"/>
                  </a:lnTo>
                  <a:lnTo>
                    <a:pt x="685" y="935"/>
                  </a:lnTo>
                  <a:lnTo>
                    <a:pt x="685" y="919"/>
                  </a:lnTo>
                  <a:lnTo>
                    <a:pt x="677" y="912"/>
                  </a:lnTo>
                  <a:lnTo>
                    <a:pt x="685" y="904"/>
                  </a:lnTo>
                  <a:lnTo>
                    <a:pt x="685" y="897"/>
                  </a:lnTo>
                  <a:lnTo>
                    <a:pt x="693" y="897"/>
                  </a:lnTo>
                  <a:lnTo>
                    <a:pt x="700" y="897"/>
                  </a:lnTo>
                  <a:lnTo>
                    <a:pt x="708" y="897"/>
                  </a:lnTo>
                  <a:lnTo>
                    <a:pt x="715" y="897"/>
                  </a:lnTo>
                  <a:lnTo>
                    <a:pt x="715" y="904"/>
                  </a:lnTo>
                  <a:lnTo>
                    <a:pt x="723" y="904"/>
                  </a:lnTo>
                  <a:lnTo>
                    <a:pt x="731" y="904"/>
                  </a:lnTo>
                  <a:lnTo>
                    <a:pt x="738" y="904"/>
                  </a:lnTo>
                  <a:lnTo>
                    <a:pt x="746" y="897"/>
                  </a:lnTo>
                  <a:lnTo>
                    <a:pt x="746" y="881"/>
                  </a:lnTo>
                  <a:lnTo>
                    <a:pt x="746" y="866"/>
                  </a:lnTo>
                  <a:lnTo>
                    <a:pt x="738" y="859"/>
                  </a:lnTo>
                  <a:lnTo>
                    <a:pt x="738" y="851"/>
                  </a:lnTo>
                  <a:lnTo>
                    <a:pt x="723" y="851"/>
                  </a:lnTo>
                  <a:lnTo>
                    <a:pt x="715" y="843"/>
                  </a:lnTo>
                  <a:lnTo>
                    <a:pt x="708" y="836"/>
                  </a:lnTo>
                  <a:lnTo>
                    <a:pt x="715" y="828"/>
                  </a:lnTo>
                  <a:lnTo>
                    <a:pt x="723" y="821"/>
                  </a:lnTo>
                  <a:lnTo>
                    <a:pt x="761" y="821"/>
                  </a:lnTo>
                  <a:lnTo>
                    <a:pt x="776" y="821"/>
                  </a:lnTo>
                  <a:lnTo>
                    <a:pt x="837" y="821"/>
                  </a:lnTo>
                  <a:lnTo>
                    <a:pt x="845" y="828"/>
                  </a:lnTo>
                  <a:lnTo>
                    <a:pt x="852" y="828"/>
                  </a:lnTo>
                  <a:lnTo>
                    <a:pt x="883" y="813"/>
                  </a:lnTo>
                  <a:lnTo>
                    <a:pt x="906" y="806"/>
                  </a:lnTo>
                  <a:lnTo>
                    <a:pt x="913" y="798"/>
                  </a:lnTo>
                  <a:lnTo>
                    <a:pt x="928" y="783"/>
                  </a:lnTo>
                  <a:lnTo>
                    <a:pt x="936" y="783"/>
                  </a:lnTo>
                  <a:lnTo>
                    <a:pt x="936" y="775"/>
                  </a:lnTo>
                  <a:lnTo>
                    <a:pt x="944" y="768"/>
                  </a:lnTo>
                  <a:lnTo>
                    <a:pt x="966" y="768"/>
                  </a:lnTo>
                  <a:lnTo>
                    <a:pt x="974" y="768"/>
                  </a:lnTo>
                  <a:lnTo>
                    <a:pt x="982" y="775"/>
                  </a:lnTo>
                  <a:lnTo>
                    <a:pt x="982" y="783"/>
                  </a:lnTo>
                  <a:lnTo>
                    <a:pt x="989" y="790"/>
                  </a:lnTo>
                  <a:lnTo>
                    <a:pt x="997" y="798"/>
                  </a:lnTo>
                  <a:lnTo>
                    <a:pt x="1012" y="813"/>
                  </a:lnTo>
                  <a:lnTo>
                    <a:pt x="1020" y="821"/>
                  </a:lnTo>
                  <a:lnTo>
                    <a:pt x="1027" y="821"/>
                  </a:lnTo>
                  <a:lnTo>
                    <a:pt x="1035" y="813"/>
                  </a:lnTo>
                  <a:lnTo>
                    <a:pt x="1050" y="806"/>
                  </a:lnTo>
                  <a:lnTo>
                    <a:pt x="1058" y="798"/>
                  </a:lnTo>
                  <a:lnTo>
                    <a:pt x="1065" y="798"/>
                  </a:lnTo>
                  <a:lnTo>
                    <a:pt x="1073" y="798"/>
                  </a:lnTo>
                  <a:lnTo>
                    <a:pt x="1081" y="806"/>
                  </a:lnTo>
                  <a:lnTo>
                    <a:pt x="1088" y="806"/>
                  </a:lnTo>
                  <a:lnTo>
                    <a:pt x="1103" y="806"/>
                  </a:lnTo>
                  <a:lnTo>
                    <a:pt x="1119" y="806"/>
                  </a:lnTo>
                  <a:lnTo>
                    <a:pt x="1134" y="806"/>
                  </a:lnTo>
                  <a:lnTo>
                    <a:pt x="1149" y="806"/>
                  </a:lnTo>
                  <a:lnTo>
                    <a:pt x="1172" y="806"/>
                  </a:lnTo>
                  <a:lnTo>
                    <a:pt x="1202" y="806"/>
                  </a:lnTo>
                  <a:lnTo>
                    <a:pt x="1225" y="813"/>
                  </a:lnTo>
                  <a:lnTo>
                    <a:pt x="1240" y="821"/>
                  </a:lnTo>
                  <a:lnTo>
                    <a:pt x="1256" y="813"/>
                  </a:lnTo>
                  <a:lnTo>
                    <a:pt x="1271" y="806"/>
                  </a:lnTo>
                  <a:lnTo>
                    <a:pt x="1256" y="790"/>
                  </a:lnTo>
                  <a:lnTo>
                    <a:pt x="1248" y="783"/>
                  </a:lnTo>
                  <a:lnTo>
                    <a:pt x="1248" y="775"/>
                  </a:lnTo>
                  <a:lnTo>
                    <a:pt x="1248" y="768"/>
                  </a:lnTo>
                  <a:lnTo>
                    <a:pt x="1256" y="752"/>
                  </a:lnTo>
                  <a:lnTo>
                    <a:pt x="1263" y="737"/>
                  </a:lnTo>
                  <a:lnTo>
                    <a:pt x="1256" y="737"/>
                  </a:lnTo>
                  <a:lnTo>
                    <a:pt x="1248" y="737"/>
                  </a:lnTo>
                  <a:lnTo>
                    <a:pt x="1248" y="730"/>
                  </a:lnTo>
                  <a:lnTo>
                    <a:pt x="1256" y="722"/>
                  </a:lnTo>
                  <a:lnTo>
                    <a:pt x="1263" y="722"/>
                  </a:lnTo>
                  <a:lnTo>
                    <a:pt x="1271" y="722"/>
                  </a:lnTo>
                  <a:lnTo>
                    <a:pt x="1271" y="714"/>
                  </a:lnTo>
                  <a:lnTo>
                    <a:pt x="1271" y="707"/>
                  </a:lnTo>
                  <a:lnTo>
                    <a:pt x="1256" y="707"/>
                  </a:lnTo>
                  <a:lnTo>
                    <a:pt x="1248" y="707"/>
                  </a:lnTo>
                  <a:lnTo>
                    <a:pt x="1240" y="707"/>
                  </a:lnTo>
                  <a:lnTo>
                    <a:pt x="1233" y="707"/>
                  </a:lnTo>
                  <a:lnTo>
                    <a:pt x="1225" y="707"/>
                  </a:lnTo>
                  <a:lnTo>
                    <a:pt x="1210" y="707"/>
                  </a:lnTo>
                  <a:lnTo>
                    <a:pt x="1202" y="707"/>
                  </a:lnTo>
                  <a:lnTo>
                    <a:pt x="1195" y="707"/>
                  </a:lnTo>
                  <a:lnTo>
                    <a:pt x="1195" y="699"/>
                  </a:lnTo>
                  <a:lnTo>
                    <a:pt x="1202" y="699"/>
                  </a:lnTo>
                  <a:lnTo>
                    <a:pt x="1210" y="692"/>
                  </a:lnTo>
                  <a:lnTo>
                    <a:pt x="1210" y="684"/>
                  </a:lnTo>
                  <a:lnTo>
                    <a:pt x="1210" y="676"/>
                  </a:lnTo>
                  <a:lnTo>
                    <a:pt x="1210" y="661"/>
                  </a:lnTo>
                  <a:lnTo>
                    <a:pt x="1218" y="654"/>
                  </a:lnTo>
                  <a:lnTo>
                    <a:pt x="1225" y="654"/>
                  </a:lnTo>
                  <a:lnTo>
                    <a:pt x="1225" y="646"/>
                  </a:lnTo>
                  <a:lnTo>
                    <a:pt x="1225" y="638"/>
                  </a:lnTo>
                  <a:lnTo>
                    <a:pt x="1233" y="631"/>
                  </a:lnTo>
                  <a:lnTo>
                    <a:pt x="1225" y="623"/>
                  </a:lnTo>
                  <a:lnTo>
                    <a:pt x="1210" y="623"/>
                  </a:lnTo>
                  <a:lnTo>
                    <a:pt x="1210" y="616"/>
                  </a:lnTo>
                  <a:lnTo>
                    <a:pt x="1210" y="60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49" name="Freeform 6"/>
            <p:cNvSpPr>
              <a:spLocks/>
            </p:cNvSpPr>
            <p:nvPr/>
          </p:nvSpPr>
          <p:spPr bwMode="auto">
            <a:xfrm>
              <a:off x="1559763" y="6511531"/>
              <a:ext cx="4239061" cy="1225266"/>
            </a:xfrm>
            <a:custGeom>
              <a:avLst/>
              <a:gdLst>
                <a:gd name="T0" fmla="*/ 2147483647 w 2967"/>
                <a:gd name="T1" fmla="*/ 2147483647 h 904"/>
                <a:gd name="T2" fmla="*/ 2147483647 w 2967"/>
                <a:gd name="T3" fmla="*/ 2147483647 h 904"/>
                <a:gd name="T4" fmla="*/ 2147483647 w 2967"/>
                <a:gd name="T5" fmla="*/ 2147483647 h 904"/>
                <a:gd name="T6" fmla="*/ 2147483647 w 2967"/>
                <a:gd name="T7" fmla="*/ 2147483647 h 904"/>
                <a:gd name="T8" fmla="*/ 2147483647 w 2967"/>
                <a:gd name="T9" fmla="*/ 2147483647 h 904"/>
                <a:gd name="T10" fmla="*/ 2147483647 w 2967"/>
                <a:gd name="T11" fmla="*/ 2147483647 h 904"/>
                <a:gd name="T12" fmla="*/ 2147483647 w 2967"/>
                <a:gd name="T13" fmla="*/ 2147483647 h 904"/>
                <a:gd name="T14" fmla="*/ 2147483647 w 2967"/>
                <a:gd name="T15" fmla="*/ 2147483647 h 904"/>
                <a:gd name="T16" fmla="*/ 2147483647 w 2967"/>
                <a:gd name="T17" fmla="*/ 2147483647 h 904"/>
                <a:gd name="T18" fmla="*/ 2147483647 w 2967"/>
                <a:gd name="T19" fmla="*/ 2147483647 h 904"/>
                <a:gd name="T20" fmla="*/ 2147483647 w 2967"/>
                <a:gd name="T21" fmla="*/ 2147483647 h 904"/>
                <a:gd name="T22" fmla="*/ 2147483647 w 2967"/>
                <a:gd name="T23" fmla="*/ 2147483647 h 904"/>
                <a:gd name="T24" fmla="*/ 2147483647 w 2967"/>
                <a:gd name="T25" fmla="*/ 2147483647 h 904"/>
                <a:gd name="T26" fmla="*/ 2147483647 w 2967"/>
                <a:gd name="T27" fmla="*/ 2147483647 h 904"/>
                <a:gd name="T28" fmla="*/ 2147483647 w 2967"/>
                <a:gd name="T29" fmla="*/ 2147483647 h 904"/>
                <a:gd name="T30" fmla="*/ 2147483647 w 2967"/>
                <a:gd name="T31" fmla="*/ 2147483647 h 904"/>
                <a:gd name="T32" fmla="*/ 2147483647 w 2967"/>
                <a:gd name="T33" fmla="*/ 2147483647 h 904"/>
                <a:gd name="T34" fmla="*/ 2147483647 w 2967"/>
                <a:gd name="T35" fmla="*/ 2147483647 h 904"/>
                <a:gd name="T36" fmla="*/ 2147483647 w 2967"/>
                <a:gd name="T37" fmla="*/ 2147483647 h 904"/>
                <a:gd name="T38" fmla="*/ 2147483647 w 2967"/>
                <a:gd name="T39" fmla="*/ 2147483647 h 904"/>
                <a:gd name="T40" fmla="*/ 2147483647 w 2967"/>
                <a:gd name="T41" fmla="*/ 2147483647 h 904"/>
                <a:gd name="T42" fmla="*/ 2147483647 w 2967"/>
                <a:gd name="T43" fmla="*/ 2147483647 h 904"/>
                <a:gd name="T44" fmla="*/ 2147483647 w 2967"/>
                <a:gd name="T45" fmla="*/ 2147483647 h 904"/>
                <a:gd name="T46" fmla="*/ 2147483647 w 2967"/>
                <a:gd name="T47" fmla="*/ 2147483647 h 904"/>
                <a:gd name="T48" fmla="*/ 2147483647 w 2967"/>
                <a:gd name="T49" fmla="*/ 2147483647 h 904"/>
                <a:gd name="T50" fmla="*/ 2147483647 w 2967"/>
                <a:gd name="T51" fmla="*/ 2147483647 h 904"/>
                <a:gd name="T52" fmla="*/ 2147483647 w 2967"/>
                <a:gd name="T53" fmla="*/ 2147483647 h 904"/>
                <a:gd name="T54" fmla="*/ 2147483647 w 2967"/>
                <a:gd name="T55" fmla="*/ 2147483647 h 904"/>
                <a:gd name="T56" fmla="*/ 2147483647 w 2967"/>
                <a:gd name="T57" fmla="*/ 2147483647 h 904"/>
                <a:gd name="T58" fmla="*/ 2147483647 w 2967"/>
                <a:gd name="T59" fmla="*/ 2147483647 h 904"/>
                <a:gd name="T60" fmla="*/ 2147483647 w 2967"/>
                <a:gd name="T61" fmla="*/ 2147483647 h 904"/>
                <a:gd name="T62" fmla="*/ 2147483647 w 2967"/>
                <a:gd name="T63" fmla="*/ 2147483647 h 904"/>
                <a:gd name="T64" fmla="*/ 2147483647 w 2967"/>
                <a:gd name="T65" fmla="*/ 2147483647 h 904"/>
                <a:gd name="T66" fmla="*/ 2147483647 w 2967"/>
                <a:gd name="T67" fmla="*/ 2147483647 h 904"/>
                <a:gd name="T68" fmla="*/ 2147483647 w 2967"/>
                <a:gd name="T69" fmla="*/ 2147483647 h 904"/>
                <a:gd name="T70" fmla="*/ 2147483647 w 2967"/>
                <a:gd name="T71" fmla="*/ 2147483647 h 904"/>
                <a:gd name="T72" fmla="*/ 2147483647 w 2967"/>
                <a:gd name="T73" fmla="*/ 2147483647 h 904"/>
                <a:gd name="T74" fmla="*/ 2147483647 w 2967"/>
                <a:gd name="T75" fmla="*/ 2147483647 h 904"/>
                <a:gd name="T76" fmla="*/ 2147483647 w 2967"/>
                <a:gd name="T77" fmla="*/ 2147483647 h 904"/>
                <a:gd name="T78" fmla="*/ 2147483647 w 2967"/>
                <a:gd name="T79" fmla="*/ 2147483647 h 904"/>
                <a:gd name="T80" fmla="*/ 2147483647 w 2967"/>
                <a:gd name="T81" fmla="*/ 2147483647 h 904"/>
                <a:gd name="T82" fmla="*/ 2147483647 w 2967"/>
                <a:gd name="T83" fmla="*/ 2147483647 h 904"/>
                <a:gd name="T84" fmla="*/ 2147483647 w 2967"/>
                <a:gd name="T85" fmla="*/ 2147483647 h 904"/>
                <a:gd name="T86" fmla="*/ 2147483647 w 2967"/>
                <a:gd name="T87" fmla="*/ 2147483647 h 904"/>
                <a:gd name="T88" fmla="*/ 2147483647 w 2967"/>
                <a:gd name="T89" fmla="*/ 2147483647 h 904"/>
                <a:gd name="T90" fmla="*/ 2147483647 w 2967"/>
                <a:gd name="T91" fmla="*/ 2147483647 h 904"/>
                <a:gd name="T92" fmla="*/ 2147483647 w 2967"/>
                <a:gd name="T93" fmla="*/ 2147483647 h 904"/>
                <a:gd name="T94" fmla="*/ 2147483647 w 2967"/>
                <a:gd name="T95" fmla="*/ 2147483647 h 904"/>
                <a:gd name="T96" fmla="*/ 2147483647 w 2967"/>
                <a:gd name="T97" fmla="*/ 2147483647 h 904"/>
                <a:gd name="T98" fmla="*/ 2147483647 w 2967"/>
                <a:gd name="T99" fmla="*/ 2147483647 h 904"/>
                <a:gd name="T100" fmla="*/ 2147483647 w 2967"/>
                <a:gd name="T101" fmla="*/ 2147483647 h 904"/>
                <a:gd name="T102" fmla="*/ 2147483647 w 2967"/>
                <a:gd name="T103" fmla="*/ 2147483647 h 904"/>
                <a:gd name="T104" fmla="*/ 2147483647 w 2967"/>
                <a:gd name="T105" fmla="*/ 2147483647 h 904"/>
                <a:gd name="T106" fmla="*/ 2147483647 w 2967"/>
                <a:gd name="T107" fmla="*/ 2147483647 h 904"/>
                <a:gd name="T108" fmla="*/ 2147483647 w 2967"/>
                <a:gd name="T109" fmla="*/ 2147483647 h 904"/>
                <a:gd name="T110" fmla="*/ 2147483647 w 2967"/>
                <a:gd name="T111" fmla="*/ 2147483647 h 904"/>
                <a:gd name="T112" fmla="*/ 2147483647 w 2967"/>
                <a:gd name="T113" fmla="*/ 2147483647 h 904"/>
                <a:gd name="T114" fmla="*/ 2147483647 w 2967"/>
                <a:gd name="T115" fmla="*/ 2147483647 h 904"/>
                <a:gd name="T116" fmla="*/ 2147483647 w 2967"/>
                <a:gd name="T117" fmla="*/ 0 h 9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967"/>
                <a:gd name="T178" fmla="*/ 0 h 904"/>
                <a:gd name="T179" fmla="*/ 2967 w 2967"/>
                <a:gd name="T180" fmla="*/ 904 h 9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967" h="904">
                  <a:moveTo>
                    <a:pt x="0" y="791"/>
                  </a:moveTo>
                  <a:lnTo>
                    <a:pt x="0" y="798"/>
                  </a:lnTo>
                  <a:lnTo>
                    <a:pt x="0" y="806"/>
                  </a:lnTo>
                  <a:lnTo>
                    <a:pt x="8" y="813"/>
                  </a:lnTo>
                  <a:lnTo>
                    <a:pt x="23" y="813"/>
                  </a:lnTo>
                  <a:lnTo>
                    <a:pt x="31" y="813"/>
                  </a:lnTo>
                  <a:lnTo>
                    <a:pt x="38" y="813"/>
                  </a:lnTo>
                  <a:lnTo>
                    <a:pt x="46" y="806"/>
                  </a:lnTo>
                  <a:lnTo>
                    <a:pt x="46" y="798"/>
                  </a:lnTo>
                  <a:lnTo>
                    <a:pt x="46" y="791"/>
                  </a:lnTo>
                  <a:lnTo>
                    <a:pt x="38" y="775"/>
                  </a:lnTo>
                  <a:lnTo>
                    <a:pt x="38" y="760"/>
                  </a:lnTo>
                  <a:lnTo>
                    <a:pt x="38" y="745"/>
                  </a:lnTo>
                  <a:lnTo>
                    <a:pt x="46" y="737"/>
                  </a:lnTo>
                  <a:lnTo>
                    <a:pt x="46" y="730"/>
                  </a:lnTo>
                  <a:lnTo>
                    <a:pt x="53" y="730"/>
                  </a:lnTo>
                  <a:lnTo>
                    <a:pt x="61" y="730"/>
                  </a:lnTo>
                  <a:lnTo>
                    <a:pt x="69" y="730"/>
                  </a:lnTo>
                  <a:lnTo>
                    <a:pt x="69" y="722"/>
                  </a:lnTo>
                  <a:lnTo>
                    <a:pt x="76" y="707"/>
                  </a:lnTo>
                  <a:lnTo>
                    <a:pt x="76" y="699"/>
                  </a:lnTo>
                  <a:lnTo>
                    <a:pt x="84" y="692"/>
                  </a:lnTo>
                  <a:lnTo>
                    <a:pt x="91" y="692"/>
                  </a:lnTo>
                  <a:lnTo>
                    <a:pt x="107" y="692"/>
                  </a:lnTo>
                  <a:lnTo>
                    <a:pt x="145" y="699"/>
                  </a:lnTo>
                  <a:lnTo>
                    <a:pt x="190" y="707"/>
                  </a:lnTo>
                  <a:lnTo>
                    <a:pt x="228" y="707"/>
                  </a:lnTo>
                  <a:lnTo>
                    <a:pt x="244" y="707"/>
                  </a:lnTo>
                  <a:lnTo>
                    <a:pt x="251" y="715"/>
                  </a:lnTo>
                  <a:lnTo>
                    <a:pt x="259" y="722"/>
                  </a:lnTo>
                  <a:lnTo>
                    <a:pt x="266" y="737"/>
                  </a:lnTo>
                  <a:lnTo>
                    <a:pt x="274" y="745"/>
                  </a:lnTo>
                  <a:lnTo>
                    <a:pt x="266" y="753"/>
                  </a:lnTo>
                  <a:lnTo>
                    <a:pt x="266" y="760"/>
                  </a:lnTo>
                  <a:lnTo>
                    <a:pt x="266" y="768"/>
                  </a:lnTo>
                  <a:lnTo>
                    <a:pt x="266" y="775"/>
                  </a:lnTo>
                  <a:lnTo>
                    <a:pt x="266" y="783"/>
                  </a:lnTo>
                  <a:lnTo>
                    <a:pt x="274" y="783"/>
                  </a:lnTo>
                  <a:lnTo>
                    <a:pt x="289" y="775"/>
                  </a:lnTo>
                  <a:lnTo>
                    <a:pt x="297" y="775"/>
                  </a:lnTo>
                  <a:lnTo>
                    <a:pt x="304" y="783"/>
                  </a:lnTo>
                  <a:lnTo>
                    <a:pt x="304" y="791"/>
                  </a:lnTo>
                  <a:lnTo>
                    <a:pt x="297" y="798"/>
                  </a:lnTo>
                  <a:lnTo>
                    <a:pt x="297" y="813"/>
                  </a:lnTo>
                  <a:lnTo>
                    <a:pt x="289" y="821"/>
                  </a:lnTo>
                  <a:lnTo>
                    <a:pt x="282" y="821"/>
                  </a:lnTo>
                  <a:lnTo>
                    <a:pt x="282" y="829"/>
                  </a:lnTo>
                  <a:lnTo>
                    <a:pt x="274" y="829"/>
                  </a:lnTo>
                  <a:lnTo>
                    <a:pt x="266" y="829"/>
                  </a:lnTo>
                  <a:lnTo>
                    <a:pt x="259" y="821"/>
                  </a:lnTo>
                  <a:lnTo>
                    <a:pt x="251" y="821"/>
                  </a:lnTo>
                  <a:lnTo>
                    <a:pt x="251" y="829"/>
                  </a:lnTo>
                  <a:lnTo>
                    <a:pt x="251" y="836"/>
                  </a:lnTo>
                  <a:lnTo>
                    <a:pt x="251" y="844"/>
                  </a:lnTo>
                  <a:lnTo>
                    <a:pt x="244" y="851"/>
                  </a:lnTo>
                  <a:lnTo>
                    <a:pt x="244" y="859"/>
                  </a:lnTo>
                  <a:lnTo>
                    <a:pt x="236" y="866"/>
                  </a:lnTo>
                  <a:lnTo>
                    <a:pt x="244" y="882"/>
                  </a:lnTo>
                  <a:lnTo>
                    <a:pt x="259" y="882"/>
                  </a:lnTo>
                  <a:lnTo>
                    <a:pt x="266" y="874"/>
                  </a:lnTo>
                  <a:lnTo>
                    <a:pt x="274" y="859"/>
                  </a:lnTo>
                  <a:lnTo>
                    <a:pt x="282" y="844"/>
                  </a:lnTo>
                  <a:lnTo>
                    <a:pt x="289" y="829"/>
                  </a:lnTo>
                  <a:lnTo>
                    <a:pt x="297" y="829"/>
                  </a:lnTo>
                  <a:lnTo>
                    <a:pt x="312" y="829"/>
                  </a:lnTo>
                  <a:lnTo>
                    <a:pt x="320" y="829"/>
                  </a:lnTo>
                  <a:lnTo>
                    <a:pt x="327" y="836"/>
                  </a:lnTo>
                  <a:lnTo>
                    <a:pt x="335" y="836"/>
                  </a:lnTo>
                  <a:lnTo>
                    <a:pt x="343" y="836"/>
                  </a:lnTo>
                  <a:lnTo>
                    <a:pt x="343" y="829"/>
                  </a:lnTo>
                  <a:lnTo>
                    <a:pt x="350" y="813"/>
                  </a:lnTo>
                  <a:lnTo>
                    <a:pt x="358" y="806"/>
                  </a:lnTo>
                  <a:lnTo>
                    <a:pt x="365" y="806"/>
                  </a:lnTo>
                  <a:lnTo>
                    <a:pt x="373" y="813"/>
                  </a:lnTo>
                  <a:lnTo>
                    <a:pt x="381" y="821"/>
                  </a:lnTo>
                  <a:lnTo>
                    <a:pt x="396" y="829"/>
                  </a:lnTo>
                  <a:lnTo>
                    <a:pt x="403" y="836"/>
                  </a:lnTo>
                  <a:lnTo>
                    <a:pt x="419" y="836"/>
                  </a:lnTo>
                  <a:lnTo>
                    <a:pt x="426" y="836"/>
                  </a:lnTo>
                  <a:lnTo>
                    <a:pt x="434" y="836"/>
                  </a:lnTo>
                  <a:lnTo>
                    <a:pt x="434" y="829"/>
                  </a:lnTo>
                  <a:lnTo>
                    <a:pt x="441" y="821"/>
                  </a:lnTo>
                  <a:lnTo>
                    <a:pt x="449" y="813"/>
                  </a:lnTo>
                  <a:lnTo>
                    <a:pt x="457" y="813"/>
                  </a:lnTo>
                  <a:lnTo>
                    <a:pt x="464" y="813"/>
                  </a:lnTo>
                  <a:lnTo>
                    <a:pt x="472" y="813"/>
                  </a:lnTo>
                  <a:lnTo>
                    <a:pt x="472" y="806"/>
                  </a:lnTo>
                  <a:lnTo>
                    <a:pt x="472" y="798"/>
                  </a:lnTo>
                  <a:lnTo>
                    <a:pt x="472" y="791"/>
                  </a:lnTo>
                  <a:lnTo>
                    <a:pt x="479" y="791"/>
                  </a:lnTo>
                  <a:lnTo>
                    <a:pt x="487" y="783"/>
                  </a:lnTo>
                  <a:lnTo>
                    <a:pt x="495" y="791"/>
                  </a:lnTo>
                  <a:lnTo>
                    <a:pt x="502" y="791"/>
                  </a:lnTo>
                  <a:lnTo>
                    <a:pt x="502" y="783"/>
                  </a:lnTo>
                  <a:lnTo>
                    <a:pt x="510" y="775"/>
                  </a:lnTo>
                  <a:lnTo>
                    <a:pt x="517" y="775"/>
                  </a:lnTo>
                  <a:lnTo>
                    <a:pt x="525" y="775"/>
                  </a:lnTo>
                  <a:lnTo>
                    <a:pt x="525" y="783"/>
                  </a:lnTo>
                  <a:lnTo>
                    <a:pt x="525" y="791"/>
                  </a:lnTo>
                  <a:lnTo>
                    <a:pt x="525" y="798"/>
                  </a:lnTo>
                  <a:lnTo>
                    <a:pt x="533" y="806"/>
                  </a:lnTo>
                  <a:lnTo>
                    <a:pt x="533" y="813"/>
                  </a:lnTo>
                  <a:lnTo>
                    <a:pt x="540" y="813"/>
                  </a:lnTo>
                  <a:lnTo>
                    <a:pt x="548" y="813"/>
                  </a:lnTo>
                  <a:lnTo>
                    <a:pt x="548" y="806"/>
                  </a:lnTo>
                  <a:lnTo>
                    <a:pt x="556" y="798"/>
                  </a:lnTo>
                  <a:lnTo>
                    <a:pt x="563" y="798"/>
                  </a:lnTo>
                  <a:lnTo>
                    <a:pt x="563" y="806"/>
                  </a:lnTo>
                  <a:lnTo>
                    <a:pt x="563" y="813"/>
                  </a:lnTo>
                  <a:lnTo>
                    <a:pt x="563" y="821"/>
                  </a:lnTo>
                  <a:lnTo>
                    <a:pt x="563" y="829"/>
                  </a:lnTo>
                  <a:lnTo>
                    <a:pt x="563" y="836"/>
                  </a:lnTo>
                  <a:lnTo>
                    <a:pt x="571" y="844"/>
                  </a:lnTo>
                  <a:lnTo>
                    <a:pt x="578" y="851"/>
                  </a:lnTo>
                  <a:lnTo>
                    <a:pt x="586" y="851"/>
                  </a:lnTo>
                  <a:lnTo>
                    <a:pt x="594" y="844"/>
                  </a:lnTo>
                  <a:lnTo>
                    <a:pt x="594" y="836"/>
                  </a:lnTo>
                  <a:lnTo>
                    <a:pt x="594" y="821"/>
                  </a:lnTo>
                  <a:lnTo>
                    <a:pt x="594" y="813"/>
                  </a:lnTo>
                  <a:lnTo>
                    <a:pt x="586" y="798"/>
                  </a:lnTo>
                  <a:lnTo>
                    <a:pt x="586" y="791"/>
                  </a:lnTo>
                  <a:lnTo>
                    <a:pt x="594" y="783"/>
                  </a:lnTo>
                  <a:lnTo>
                    <a:pt x="601" y="783"/>
                  </a:lnTo>
                  <a:lnTo>
                    <a:pt x="601" y="775"/>
                  </a:lnTo>
                  <a:lnTo>
                    <a:pt x="601" y="768"/>
                  </a:lnTo>
                  <a:lnTo>
                    <a:pt x="609" y="760"/>
                  </a:lnTo>
                  <a:lnTo>
                    <a:pt x="616" y="760"/>
                  </a:lnTo>
                  <a:lnTo>
                    <a:pt x="624" y="768"/>
                  </a:lnTo>
                  <a:lnTo>
                    <a:pt x="632" y="775"/>
                  </a:lnTo>
                  <a:lnTo>
                    <a:pt x="639" y="798"/>
                  </a:lnTo>
                  <a:lnTo>
                    <a:pt x="647" y="806"/>
                  </a:lnTo>
                  <a:lnTo>
                    <a:pt x="647" y="813"/>
                  </a:lnTo>
                  <a:lnTo>
                    <a:pt x="647" y="821"/>
                  </a:lnTo>
                  <a:lnTo>
                    <a:pt x="639" y="836"/>
                  </a:lnTo>
                  <a:lnTo>
                    <a:pt x="639" y="851"/>
                  </a:lnTo>
                  <a:lnTo>
                    <a:pt x="632" y="866"/>
                  </a:lnTo>
                  <a:lnTo>
                    <a:pt x="632" y="882"/>
                  </a:lnTo>
                  <a:lnTo>
                    <a:pt x="632" y="889"/>
                  </a:lnTo>
                  <a:lnTo>
                    <a:pt x="639" y="889"/>
                  </a:lnTo>
                  <a:lnTo>
                    <a:pt x="647" y="882"/>
                  </a:lnTo>
                  <a:lnTo>
                    <a:pt x="654" y="882"/>
                  </a:lnTo>
                  <a:lnTo>
                    <a:pt x="654" y="874"/>
                  </a:lnTo>
                  <a:lnTo>
                    <a:pt x="662" y="859"/>
                  </a:lnTo>
                  <a:lnTo>
                    <a:pt x="662" y="851"/>
                  </a:lnTo>
                  <a:lnTo>
                    <a:pt x="654" y="844"/>
                  </a:lnTo>
                  <a:lnTo>
                    <a:pt x="654" y="836"/>
                  </a:lnTo>
                  <a:lnTo>
                    <a:pt x="662" y="829"/>
                  </a:lnTo>
                  <a:lnTo>
                    <a:pt x="670" y="829"/>
                  </a:lnTo>
                  <a:lnTo>
                    <a:pt x="677" y="821"/>
                  </a:lnTo>
                  <a:lnTo>
                    <a:pt x="692" y="821"/>
                  </a:lnTo>
                  <a:lnTo>
                    <a:pt x="700" y="821"/>
                  </a:lnTo>
                  <a:lnTo>
                    <a:pt x="708" y="829"/>
                  </a:lnTo>
                  <a:lnTo>
                    <a:pt x="715" y="836"/>
                  </a:lnTo>
                  <a:lnTo>
                    <a:pt x="723" y="836"/>
                  </a:lnTo>
                  <a:lnTo>
                    <a:pt x="730" y="829"/>
                  </a:lnTo>
                  <a:lnTo>
                    <a:pt x="738" y="829"/>
                  </a:lnTo>
                  <a:lnTo>
                    <a:pt x="746" y="829"/>
                  </a:lnTo>
                  <a:lnTo>
                    <a:pt x="791" y="829"/>
                  </a:lnTo>
                  <a:lnTo>
                    <a:pt x="799" y="836"/>
                  </a:lnTo>
                  <a:lnTo>
                    <a:pt x="807" y="836"/>
                  </a:lnTo>
                  <a:lnTo>
                    <a:pt x="822" y="836"/>
                  </a:lnTo>
                  <a:lnTo>
                    <a:pt x="829" y="844"/>
                  </a:lnTo>
                  <a:lnTo>
                    <a:pt x="837" y="844"/>
                  </a:lnTo>
                  <a:lnTo>
                    <a:pt x="852" y="844"/>
                  </a:lnTo>
                  <a:lnTo>
                    <a:pt x="860" y="844"/>
                  </a:lnTo>
                  <a:lnTo>
                    <a:pt x="867" y="851"/>
                  </a:lnTo>
                  <a:lnTo>
                    <a:pt x="875" y="859"/>
                  </a:lnTo>
                  <a:lnTo>
                    <a:pt x="883" y="866"/>
                  </a:lnTo>
                  <a:lnTo>
                    <a:pt x="883" y="874"/>
                  </a:lnTo>
                  <a:lnTo>
                    <a:pt x="890" y="882"/>
                  </a:lnTo>
                  <a:lnTo>
                    <a:pt x="898" y="882"/>
                  </a:lnTo>
                  <a:lnTo>
                    <a:pt x="905" y="874"/>
                  </a:lnTo>
                  <a:lnTo>
                    <a:pt x="913" y="874"/>
                  </a:lnTo>
                  <a:lnTo>
                    <a:pt x="921" y="874"/>
                  </a:lnTo>
                  <a:lnTo>
                    <a:pt x="928" y="874"/>
                  </a:lnTo>
                  <a:lnTo>
                    <a:pt x="936" y="882"/>
                  </a:lnTo>
                  <a:lnTo>
                    <a:pt x="944" y="882"/>
                  </a:lnTo>
                  <a:lnTo>
                    <a:pt x="951" y="882"/>
                  </a:lnTo>
                  <a:lnTo>
                    <a:pt x="951" y="874"/>
                  </a:lnTo>
                  <a:lnTo>
                    <a:pt x="959" y="866"/>
                  </a:lnTo>
                  <a:lnTo>
                    <a:pt x="966" y="866"/>
                  </a:lnTo>
                  <a:lnTo>
                    <a:pt x="974" y="859"/>
                  </a:lnTo>
                  <a:lnTo>
                    <a:pt x="974" y="866"/>
                  </a:lnTo>
                  <a:lnTo>
                    <a:pt x="982" y="866"/>
                  </a:lnTo>
                  <a:lnTo>
                    <a:pt x="989" y="866"/>
                  </a:lnTo>
                  <a:lnTo>
                    <a:pt x="989" y="859"/>
                  </a:lnTo>
                  <a:lnTo>
                    <a:pt x="982" y="851"/>
                  </a:lnTo>
                  <a:lnTo>
                    <a:pt x="989" y="851"/>
                  </a:lnTo>
                  <a:lnTo>
                    <a:pt x="989" y="844"/>
                  </a:lnTo>
                  <a:lnTo>
                    <a:pt x="997" y="851"/>
                  </a:lnTo>
                  <a:lnTo>
                    <a:pt x="1004" y="859"/>
                  </a:lnTo>
                  <a:lnTo>
                    <a:pt x="1012" y="866"/>
                  </a:lnTo>
                  <a:lnTo>
                    <a:pt x="1020" y="874"/>
                  </a:lnTo>
                  <a:lnTo>
                    <a:pt x="1027" y="882"/>
                  </a:lnTo>
                  <a:lnTo>
                    <a:pt x="1035" y="882"/>
                  </a:lnTo>
                  <a:lnTo>
                    <a:pt x="1050" y="874"/>
                  </a:lnTo>
                  <a:lnTo>
                    <a:pt x="1058" y="866"/>
                  </a:lnTo>
                  <a:lnTo>
                    <a:pt x="1065" y="859"/>
                  </a:lnTo>
                  <a:lnTo>
                    <a:pt x="1073" y="859"/>
                  </a:lnTo>
                  <a:lnTo>
                    <a:pt x="1080" y="874"/>
                  </a:lnTo>
                  <a:lnTo>
                    <a:pt x="1088" y="882"/>
                  </a:lnTo>
                  <a:lnTo>
                    <a:pt x="1088" y="889"/>
                  </a:lnTo>
                  <a:lnTo>
                    <a:pt x="1096" y="897"/>
                  </a:lnTo>
                  <a:lnTo>
                    <a:pt x="1103" y="904"/>
                  </a:lnTo>
                  <a:lnTo>
                    <a:pt x="1111" y="904"/>
                  </a:lnTo>
                  <a:lnTo>
                    <a:pt x="1118" y="897"/>
                  </a:lnTo>
                  <a:lnTo>
                    <a:pt x="1126" y="889"/>
                  </a:lnTo>
                  <a:lnTo>
                    <a:pt x="1134" y="889"/>
                  </a:lnTo>
                  <a:lnTo>
                    <a:pt x="1141" y="882"/>
                  </a:lnTo>
                  <a:lnTo>
                    <a:pt x="1149" y="874"/>
                  </a:lnTo>
                  <a:lnTo>
                    <a:pt x="1157" y="866"/>
                  </a:lnTo>
                  <a:lnTo>
                    <a:pt x="1157" y="851"/>
                  </a:lnTo>
                  <a:lnTo>
                    <a:pt x="1164" y="844"/>
                  </a:lnTo>
                  <a:lnTo>
                    <a:pt x="1172" y="836"/>
                  </a:lnTo>
                  <a:lnTo>
                    <a:pt x="1172" y="821"/>
                  </a:lnTo>
                  <a:lnTo>
                    <a:pt x="1172" y="813"/>
                  </a:lnTo>
                  <a:lnTo>
                    <a:pt x="1179" y="806"/>
                  </a:lnTo>
                  <a:lnTo>
                    <a:pt x="1187" y="798"/>
                  </a:lnTo>
                  <a:lnTo>
                    <a:pt x="1195" y="798"/>
                  </a:lnTo>
                  <a:lnTo>
                    <a:pt x="1202" y="798"/>
                  </a:lnTo>
                  <a:lnTo>
                    <a:pt x="1210" y="791"/>
                  </a:lnTo>
                  <a:lnTo>
                    <a:pt x="1217" y="791"/>
                  </a:lnTo>
                  <a:lnTo>
                    <a:pt x="1233" y="791"/>
                  </a:lnTo>
                  <a:lnTo>
                    <a:pt x="1240" y="791"/>
                  </a:lnTo>
                  <a:lnTo>
                    <a:pt x="1240" y="798"/>
                  </a:lnTo>
                  <a:lnTo>
                    <a:pt x="1233" y="806"/>
                  </a:lnTo>
                  <a:lnTo>
                    <a:pt x="1225" y="806"/>
                  </a:lnTo>
                  <a:lnTo>
                    <a:pt x="1225" y="813"/>
                  </a:lnTo>
                  <a:lnTo>
                    <a:pt x="1233" y="813"/>
                  </a:lnTo>
                  <a:lnTo>
                    <a:pt x="1248" y="813"/>
                  </a:lnTo>
                  <a:lnTo>
                    <a:pt x="1255" y="813"/>
                  </a:lnTo>
                  <a:lnTo>
                    <a:pt x="1263" y="806"/>
                  </a:lnTo>
                  <a:lnTo>
                    <a:pt x="1263" y="798"/>
                  </a:lnTo>
                  <a:lnTo>
                    <a:pt x="1263" y="791"/>
                  </a:lnTo>
                  <a:lnTo>
                    <a:pt x="1278" y="791"/>
                  </a:lnTo>
                  <a:lnTo>
                    <a:pt x="1278" y="783"/>
                  </a:lnTo>
                  <a:lnTo>
                    <a:pt x="1271" y="783"/>
                  </a:lnTo>
                  <a:lnTo>
                    <a:pt x="1271" y="775"/>
                  </a:lnTo>
                  <a:lnTo>
                    <a:pt x="1278" y="768"/>
                  </a:lnTo>
                  <a:lnTo>
                    <a:pt x="1293" y="768"/>
                  </a:lnTo>
                  <a:lnTo>
                    <a:pt x="1309" y="768"/>
                  </a:lnTo>
                  <a:lnTo>
                    <a:pt x="1316" y="768"/>
                  </a:lnTo>
                  <a:lnTo>
                    <a:pt x="1324" y="768"/>
                  </a:lnTo>
                  <a:lnTo>
                    <a:pt x="1339" y="768"/>
                  </a:lnTo>
                  <a:lnTo>
                    <a:pt x="1347" y="768"/>
                  </a:lnTo>
                  <a:lnTo>
                    <a:pt x="1354" y="768"/>
                  </a:lnTo>
                  <a:lnTo>
                    <a:pt x="1347" y="760"/>
                  </a:lnTo>
                  <a:lnTo>
                    <a:pt x="1331" y="760"/>
                  </a:lnTo>
                  <a:lnTo>
                    <a:pt x="1331" y="753"/>
                  </a:lnTo>
                  <a:lnTo>
                    <a:pt x="1324" y="753"/>
                  </a:lnTo>
                  <a:lnTo>
                    <a:pt x="1331" y="745"/>
                  </a:lnTo>
                  <a:lnTo>
                    <a:pt x="1339" y="737"/>
                  </a:lnTo>
                  <a:lnTo>
                    <a:pt x="1347" y="730"/>
                  </a:lnTo>
                  <a:lnTo>
                    <a:pt x="1370" y="730"/>
                  </a:lnTo>
                  <a:lnTo>
                    <a:pt x="1377" y="722"/>
                  </a:lnTo>
                  <a:lnTo>
                    <a:pt x="1385" y="722"/>
                  </a:lnTo>
                  <a:lnTo>
                    <a:pt x="1408" y="722"/>
                  </a:lnTo>
                  <a:lnTo>
                    <a:pt x="1408" y="715"/>
                  </a:lnTo>
                  <a:lnTo>
                    <a:pt x="1415" y="707"/>
                  </a:lnTo>
                  <a:lnTo>
                    <a:pt x="1415" y="699"/>
                  </a:lnTo>
                  <a:lnTo>
                    <a:pt x="1423" y="699"/>
                  </a:lnTo>
                  <a:lnTo>
                    <a:pt x="1430" y="699"/>
                  </a:lnTo>
                  <a:lnTo>
                    <a:pt x="1438" y="699"/>
                  </a:lnTo>
                  <a:lnTo>
                    <a:pt x="1446" y="692"/>
                  </a:lnTo>
                  <a:lnTo>
                    <a:pt x="1446" y="684"/>
                  </a:lnTo>
                  <a:lnTo>
                    <a:pt x="1446" y="677"/>
                  </a:lnTo>
                  <a:lnTo>
                    <a:pt x="1438" y="677"/>
                  </a:lnTo>
                  <a:lnTo>
                    <a:pt x="1438" y="669"/>
                  </a:lnTo>
                  <a:lnTo>
                    <a:pt x="1438" y="654"/>
                  </a:lnTo>
                  <a:lnTo>
                    <a:pt x="1446" y="646"/>
                  </a:lnTo>
                  <a:lnTo>
                    <a:pt x="1453" y="646"/>
                  </a:lnTo>
                  <a:lnTo>
                    <a:pt x="1461" y="639"/>
                  </a:lnTo>
                  <a:lnTo>
                    <a:pt x="1468" y="639"/>
                  </a:lnTo>
                  <a:lnTo>
                    <a:pt x="1468" y="631"/>
                  </a:lnTo>
                  <a:lnTo>
                    <a:pt x="1476" y="623"/>
                  </a:lnTo>
                  <a:lnTo>
                    <a:pt x="1476" y="616"/>
                  </a:lnTo>
                  <a:lnTo>
                    <a:pt x="1476" y="601"/>
                  </a:lnTo>
                  <a:lnTo>
                    <a:pt x="1476" y="593"/>
                  </a:lnTo>
                  <a:lnTo>
                    <a:pt x="1484" y="585"/>
                  </a:lnTo>
                  <a:lnTo>
                    <a:pt x="1491" y="585"/>
                  </a:lnTo>
                  <a:lnTo>
                    <a:pt x="1506" y="593"/>
                  </a:lnTo>
                  <a:lnTo>
                    <a:pt x="1514" y="593"/>
                  </a:lnTo>
                  <a:lnTo>
                    <a:pt x="1529" y="593"/>
                  </a:lnTo>
                  <a:lnTo>
                    <a:pt x="1537" y="585"/>
                  </a:lnTo>
                  <a:lnTo>
                    <a:pt x="1537" y="578"/>
                  </a:lnTo>
                  <a:lnTo>
                    <a:pt x="1537" y="563"/>
                  </a:lnTo>
                  <a:lnTo>
                    <a:pt x="1537" y="540"/>
                  </a:lnTo>
                  <a:lnTo>
                    <a:pt x="1537" y="525"/>
                  </a:lnTo>
                  <a:lnTo>
                    <a:pt x="1544" y="517"/>
                  </a:lnTo>
                  <a:lnTo>
                    <a:pt x="1552" y="509"/>
                  </a:lnTo>
                  <a:lnTo>
                    <a:pt x="1544" y="502"/>
                  </a:lnTo>
                  <a:lnTo>
                    <a:pt x="1544" y="494"/>
                  </a:lnTo>
                  <a:lnTo>
                    <a:pt x="1552" y="487"/>
                  </a:lnTo>
                  <a:lnTo>
                    <a:pt x="1552" y="479"/>
                  </a:lnTo>
                  <a:lnTo>
                    <a:pt x="1544" y="471"/>
                  </a:lnTo>
                  <a:lnTo>
                    <a:pt x="1537" y="471"/>
                  </a:lnTo>
                  <a:lnTo>
                    <a:pt x="1529" y="464"/>
                  </a:lnTo>
                  <a:lnTo>
                    <a:pt x="1529" y="456"/>
                  </a:lnTo>
                  <a:lnTo>
                    <a:pt x="1529" y="449"/>
                  </a:lnTo>
                  <a:lnTo>
                    <a:pt x="1529" y="441"/>
                  </a:lnTo>
                  <a:lnTo>
                    <a:pt x="1522" y="433"/>
                  </a:lnTo>
                  <a:lnTo>
                    <a:pt x="1529" y="426"/>
                  </a:lnTo>
                  <a:lnTo>
                    <a:pt x="1537" y="426"/>
                  </a:lnTo>
                  <a:lnTo>
                    <a:pt x="1537" y="433"/>
                  </a:lnTo>
                  <a:lnTo>
                    <a:pt x="1544" y="433"/>
                  </a:lnTo>
                  <a:lnTo>
                    <a:pt x="1560" y="441"/>
                  </a:lnTo>
                  <a:lnTo>
                    <a:pt x="1567" y="433"/>
                  </a:lnTo>
                  <a:lnTo>
                    <a:pt x="1575" y="433"/>
                  </a:lnTo>
                  <a:lnTo>
                    <a:pt x="1575" y="426"/>
                  </a:lnTo>
                  <a:lnTo>
                    <a:pt x="1583" y="426"/>
                  </a:lnTo>
                  <a:lnTo>
                    <a:pt x="1590" y="433"/>
                  </a:lnTo>
                  <a:lnTo>
                    <a:pt x="1605" y="433"/>
                  </a:lnTo>
                  <a:lnTo>
                    <a:pt x="1613" y="433"/>
                  </a:lnTo>
                  <a:lnTo>
                    <a:pt x="1621" y="433"/>
                  </a:lnTo>
                  <a:lnTo>
                    <a:pt x="1628" y="441"/>
                  </a:lnTo>
                  <a:lnTo>
                    <a:pt x="1636" y="449"/>
                  </a:lnTo>
                  <a:lnTo>
                    <a:pt x="1636" y="456"/>
                  </a:lnTo>
                  <a:lnTo>
                    <a:pt x="1636" y="464"/>
                  </a:lnTo>
                  <a:lnTo>
                    <a:pt x="1643" y="471"/>
                  </a:lnTo>
                  <a:lnTo>
                    <a:pt x="1651" y="471"/>
                  </a:lnTo>
                  <a:lnTo>
                    <a:pt x="1659" y="464"/>
                  </a:lnTo>
                  <a:lnTo>
                    <a:pt x="1659" y="456"/>
                  </a:lnTo>
                  <a:lnTo>
                    <a:pt x="1659" y="449"/>
                  </a:lnTo>
                  <a:lnTo>
                    <a:pt x="1666" y="449"/>
                  </a:lnTo>
                  <a:lnTo>
                    <a:pt x="1666" y="433"/>
                  </a:lnTo>
                  <a:lnTo>
                    <a:pt x="1666" y="426"/>
                  </a:lnTo>
                  <a:lnTo>
                    <a:pt x="1659" y="426"/>
                  </a:lnTo>
                  <a:lnTo>
                    <a:pt x="1659" y="418"/>
                  </a:lnTo>
                  <a:lnTo>
                    <a:pt x="1659" y="411"/>
                  </a:lnTo>
                  <a:lnTo>
                    <a:pt x="1666" y="395"/>
                  </a:lnTo>
                  <a:lnTo>
                    <a:pt x="1666" y="388"/>
                  </a:lnTo>
                  <a:lnTo>
                    <a:pt x="1659" y="388"/>
                  </a:lnTo>
                  <a:lnTo>
                    <a:pt x="1666" y="380"/>
                  </a:lnTo>
                  <a:lnTo>
                    <a:pt x="1666" y="365"/>
                  </a:lnTo>
                  <a:lnTo>
                    <a:pt x="1659" y="357"/>
                  </a:lnTo>
                  <a:lnTo>
                    <a:pt x="1651" y="357"/>
                  </a:lnTo>
                  <a:lnTo>
                    <a:pt x="1659" y="350"/>
                  </a:lnTo>
                  <a:lnTo>
                    <a:pt x="1666" y="342"/>
                  </a:lnTo>
                  <a:lnTo>
                    <a:pt x="1674" y="342"/>
                  </a:lnTo>
                  <a:lnTo>
                    <a:pt x="1689" y="350"/>
                  </a:lnTo>
                  <a:lnTo>
                    <a:pt x="1697" y="350"/>
                  </a:lnTo>
                  <a:lnTo>
                    <a:pt x="1704" y="342"/>
                  </a:lnTo>
                  <a:lnTo>
                    <a:pt x="1704" y="335"/>
                  </a:lnTo>
                  <a:lnTo>
                    <a:pt x="1704" y="312"/>
                  </a:lnTo>
                  <a:lnTo>
                    <a:pt x="1704" y="297"/>
                  </a:lnTo>
                  <a:lnTo>
                    <a:pt x="1704" y="281"/>
                  </a:lnTo>
                  <a:lnTo>
                    <a:pt x="1704" y="274"/>
                  </a:lnTo>
                  <a:lnTo>
                    <a:pt x="1712" y="281"/>
                  </a:lnTo>
                  <a:lnTo>
                    <a:pt x="1712" y="289"/>
                  </a:lnTo>
                  <a:lnTo>
                    <a:pt x="1719" y="289"/>
                  </a:lnTo>
                  <a:lnTo>
                    <a:pt x="1727" y="281"/>
                  </a:lnTo>
                  <a:lnTo>
                    <a:pt x="1735" y="274"/>
                  </a:lnTo>
                  <a:lnTo>
                    <a:pt x="1742" y="274"/>
                  </a:lnTo>
                  <a:lnTo>
                    <a:pt x="1750" y="274"/>
                  </a:lnTo>
                  <a:lnTo>
                    <a:pt x="1758" y="274"/>
                  </a:lnTo>
                  <a:lnTo>
                    <a:pt x="1758" y="281"/>
                  </a:lnTo>
                  <a:lnTo>
                    <a:pt x="1758" y="289"/>
                  </a:lnTo>
                  <a:lnTo>
                    <a:pt x="1765" y="289"/>
                  </a:lnTo>
                  <a:lnTo>
                    <a:pt x="1773" y="289"/>
                  </a:lnTo>
                  <a:lnTo>
                    <a:pt x="1780" y="289"/>
                  </a:lnTo>
                  <a:lnTo>
                    <a:pt x="1788" y="289"/>
                  </a:lnTo>
                  <a:lnTo>
                    <a:pt x="1796" y="297"/>
                  </a:lnTo>
                  <a:lnTo>
                    <a:pt x="1811" y="304"/>
                  </a:lnTo>
                  <a:lnTo>
                    <a:pt x="1818" y="304"/>
                  </a:lnTo>
                  <a:lnTo>
                    <a:pt x="1826" y="297"/>
                  </a:lnTo>
                  <a:lnTo>
                    <a:pt x="1841" y="297"/>
                  </a:lnTo>
                  <a:lnTo>
                    <a:pt x="1841" y="304"/>
                  </a:lnTo>
                  <a:lnTo>
                    <a:pt x="1849" y="304"/>
                  </a:lnTo>
                  <a:lnTo>
                    <a:pt x="1856" y="312"/>
                  </a:lnTo>
                  <a:lnTo>
                    <a:pt x="1864" y="319"/>
                  </a:lnTo>
                  <a:lnTo>
                    <a:pt x="1872" y="319"/>
                  </a:lnTo>
                  <a:lnTo>
                    <a:pt x="1879" y="312"/>
                  </a:lnTo>
                  <a:lnTo>
                    <a:pt x="1887" y="319"/>
                  </a:lnTo>
                  <a:lnTo>
                    <a:pt x="1894" y="312"/>
                  </a:lnTo>
                  <a:lnTo>
                    <a:pt x="1902" y="304"/>
                  </a:lnTo>
                  <a:lnTo>
                    <a:pt x="1917" y="297"/>
                  </a:lnTo>
                  <a:lnTo>
                    <a:pt x="1925" y="289"/>
                  </a:lnTo>
                  <a:lnTo>
                    <a:pt x="1932" y="289"/>
                  </a:lnTo>
                  <a:lnTo>
                    <a:pt x="1940" y="281"/>
                  </a:lnTo>
                  <a:lnTo>
                    <a:pt x="1948" y="281"/>
                  </a:lnTo>
                  <a:lnTo>
                    <a:pt x="1955" y="281"/>
                  </a:lnTo>
                  <a:lnTo>
                    <a:pt x="1963" y="281"/>
                  </a:lnTo>
                  <a:lnTo>
                    <a:pt x="1978" y="289"/>
                  </a:lnTo>
                  <a:lnTo>
                    <a:pt x="1986" y="289"/>
                  </a:lnTo>
                  <a:lnTo>
                    <a:pt x="1986" y="297"/>
                  </a:lnTo>
                  <a:lnTo>
                    <a:pt x="1986" y="304"/>
                  </a:lnTo>
                  <a:lnTo>
                    <a:pt x="1986" y="312"/>
                  </a:lnTo>
                  <a:lnTo>
                    <a:pt x="1993" y="312"/>
                  </a:lnTo>
                  <a:lnTo>
                    <a:pt x="2001" y="319"/>
                  </a:lnTo>
                  <a:lnTo>
                    <a:pt x="2009" y="327"/>
                  </a:lnTo>
                  <a:lnTo>
                    <a:pt x="2009" y="335"/>
                  </a:lnTo>
                  <a:lnTo>
                    <a:pt x="2009" y="342"/>
                  </a:lnTo>
                  <a:lnTo>
                    <a:pt x="2016" y="342"/>
                  </a:lnTo>
                  <a:lnTo>
                    <a:pt x="2016" y="335"/>
                  </a:lnTo>
                  <a:lnTo>
                    <a:pt x="2024" y="327"/>
                  </a:lnTo>
                  <a:lnTo>
                    <a:pt x="2031" y="327"/>
                  </a:lnTo>
                  <a:lnTo>
                    <a:pt x="2039" y="327"/>
                  </a:lnTo>
                  <a:lnTo>
                    <a:pt x="2047" y="335"/>
                  </a:lnTo>
                  <a:lnTo>
                    <a:pt x="2054" y="335"/>
                  </a:lnTo>
                  <a:lnTo>
                    <a:pt x="2054" y="350"/>
                  </a:lnTo>
                  <a:lnTo>
                    <a:pt x="2062" y="357"/>
                  </a:lnTo>
                  <a:lnTo>
                    <a:pt x="2062" y="365"/>
                  </a:lnTo>
                  <a:lnTo>
                    <a:pt x="2054" y="373"/>
                  </a:lnTo>
                  <a:lnTo>
                    <a:pt x="2062" y="380"/>
                  </a:lnTo>
                  <a:lnTo>
                    <a:pt x="2069" y="388"/>
                  </a:lnTo>
                  <a:lnTo>
                    <a:pt x="2077" y="388"/>
                  </a:lnTo>
                  <a:lnTo>
                    <a:pt x="2077" y="380"/>
                  </a:lnTo>
                  <a:lnTo>
                    <a:pt x="2085" y="373"/>
                  </a:lnTo>
                  <a:lnTo>
                    <a:pt x="2092" y="365"/>
                  </a:lnTo>
                  <a:lnTo>
                    <a:pt x="2092" y="357"/>
                  </a:lnTo>
                  <a:lnTo>
                    <a:pt x="2092" y="350"/>
                  </a:lnTo>
                  <a:lnTo>
                    <a:pt x="2100" y="350"/>
                  </a:lnTo>
                  <a:lnTo>
                    <a:pt x="2115" y="350"/>
                  </a:lnTo>
                  <a:lnTo>
                    <a:pt x="2130" y="350"/>
                  </a:lnTo>
                  <a:lnTo>
                    <a:pt x="2138" y="350"/>
                  </a:lnTo>
                  <a:lnTo>
                    <a:pt x="2138" y="365"/>
                  </a:lnTo>
                  <a:lnTo>
                    <a:pt x="2145" y="373"/>
                  </a:lnTo>
                  <a:lnTo>
                    <a:pt x="2153" y="380"/>
                  </a:lnTo>
                  <a:lnTo>
                    <a:pt x="2168" y="388"/>
                  </a:lnTo>
                  <a:lnTo>
                    <a:pt x="2176" y="395"/>
                  </a:lnTo>
                  <a:lnTo>
                    <a:pt x="2184" y="403"/>
                  </a:lnTo>
                  <a:lnTo>
                    <a:pt x="2184" y="411"/>
                  </a:lnTo>
                  <a:lnTo>
                    <a:pt x="2191" y="411"/>
                  </a:lnTo>
                  <a:lnTo>
                    <a:pt x="2199" y="411"/>
                  </a:lnTo>
                  <a:lnTo>
                    <a:pt x="2214" y="418"/>
                  </a:lnTo>
                  <a:lnTo>
                    <a:pt x="2222" y="418"/>
                  </a:lnTo>
                  <a:lnTo>
                    <a:pt x="2222" y="426"/>
                  </a:lnTo>
                  <a:lnTo>
                    <a:pt x="2229" y="433"/>
                  </a:lnTo>
                  <a:lnTo>
                    <a:pt x="2229" y="441"/>
                  </a:lnTo>
                  <a:lnTo>
                    <a:pt x="2229" y="449"/>
                  </a:lnTo>
                  <a:lnTo>
                    <a:pt x="2237" y="456"/>
                  </a:lnTo>
                  <a:lnTo>
                    <a:pt x="2244" y="456"/>
                  </a:lnTo>
                  <a:lnTo>
                    <a:pt x="2252" y="464"/>
                  </a:lnTo>
                  <a:lnTo>
                    <a:pt x="2260" y="464"/>
                  </a:lnTo>
                  <a:lnTo>
                    <a:pt x="2267" y="456"/>
                  </a:lnTo>
                  <a:lnTo>
                    <a:pt x="2282" y="456"/>
                  </a:lnTo>
                  <a:lnTo>
                    <a:pt x="2290" y="456"/>
                  </a:lnTo>
                  <a:lnTo>
                    <a:pt x="2298" y="456"/>
                  </a:lnTo>
                  <a:lnTo>
                    <a:pt x="2305" y="456"/>
                  </a:lnTo>
                  <a:lnTo>
                    <a:pt x="2305" y="464"/>
                  </a:lnTo>
                  <a:lnTo>
                    <a:pt x="2305" y="471"/>
                  </a:lnTo>
                  <a:lnTo>
                    <a:pt x="2305" y="479"/>
                  </a:lnTo>
                  <a:lnTo>
                    <a:pt x="2298" y="487"/>
                  </a:lnTo>
                  <a:lnTo>
                    <a:pt x="2290" y="494"/>
                  </a:lnTo>
                  <a:lnTo>
                    <a:pt x="2298" y="494"/>
                  </a:lnTo>
                  <a:lnTo>
                    <a:pt x="2305" y="502"/>
                  </a:lnTo>
                  <a:lnTo>
                    <a:pt x="2313" y="502"/>
                  </a:lnTo>
                  <a:lnTo>
                    <a:pt x="2320" y="494"/>
                  </a:lnTo>
                  <a:lnTo>
                    <a:pt x="2328" y="487"/>
                  </a:lnTo>
                  <a:lnTo>
                    <a:pt x="2336" y="487"/>
                  </a:lnTo>
                  <a:lnTo>
                    <a:pt x="2343" y="487"/>
                  </a:lnTo>
                  <a:lnTo>
                    <a:pt x="2351" y="487"/>
                  </a:lnTo>
                  <a:lnTo>
                    <a:pt x="2359" y="487"/>
                  </a:lnTo>
                  <a:lnTo>
                    <a:pt x="2366" y="487"/>
                  </a:lnTo>
                  <a:lnTo>
                    <a:pt x="2374" y="479"/>
                  </a:lnTo>
                  <a:lnTo>
                    <a:pt x="2366" y="471"/>
                  </a:lnTo>
                  <a:lnTo>
                    <a:pt x="2366" y="464"/>
                  </a:lnTo>
                  <a:lnTo>
                    <a:pt x="2366" y="456"/>
                  </a:lnTo>
                  <a:lnTo>
                    <a:pt x="2374" y="441"/>
                  </a:lnTo>
                  <a:lnTo>
                    <a:pt x="2389" y="418"/>
                  </a:lnTo>
                  <a:lnTo>
                    <a:pt x="2397" y="411"/>
                  </a:lnTo>
                  <a:lnTo>
                    <a:pt x="2412" y="403"/>
                  </a:lnTo>
                  <a:lnTo>
                    <a:pt x="2412" y="395"/>
                  </a:lnTo>
                  <a:lnTo>
                    <a:pt x="2419" y="395"/>
                  </a:lnTo>
                  <a:lnTo>
                    <a:pt x="2427" y="403"/>
                  </a:lnTo>
                  <a:lnTo>
                    <a:pt x="2435" y="411"/>
                  </a:lnTo>
                  <a:lnTo>
                    <a:pt x="2435" y="418"/>
                  </a:lnTo>
                  <a:lnTo>
                    <a:pt x="2435" y="426"/>
                  </a:lnTo>
                  <a:lnTo>
                    <a:pt x="2442" y="426"/>
                  </a:lnTo>
                  <a:lnTo>
                    <a:pt x="2450" y="426"/>
                  </a:lnTo>
                  <a:lnTo>
                    <a:pt x="2450" y="418"/>
                  </a:lnTo>
                  <a:lnTo>
                    <a:pt x="2457" y="418"/>
                  </a:lnTo>
                  <a:lnTo>
                    <a:pt x="2457" y="411"/>
                  </a:lnTo>
                  <a:lnTo>
                    <a:pt x="2465" y="403"/>
                  </a:lnTo>
                  <a:lnTo>
                    <a:pt x="2473" y="411"/>
                  </a:lnTo>
                  <a:lnTo>
                    <a:pt x="2473" y="418"/>
                  </a:lnTo>
                  <a:lnTo>
                    <a:pt x="2465" y="418"/>
                  </a:lnTo>
                  <a:lnTo>
                    <a:pt x="2473" y="426"/>
                  </a:lnTo>
                  <a:lnTo>
                    <a:pt x="2480" y="426"/>
                  </a:lnTo>
                  <a:lnTo>
                    <a:pt x="2488" y="426"/>
                  </a:lnTo>
                  <a:lnTo>
                    <a:pt x="2495" y="433"/>
                  </a:lnTo>
                  <a:lnTo>
                    <a:pt x="2503" y="433"/>
                  </a:lnTo>
                  <a:lnTo>
                    <a:pt x="2511" y="426"/>
                  </a:lnTo>
                  <a:lnTo>
                    <a:pt x="2503" y="418"/>
                  </a:lnTo>
                  <a:lnTo>
                    <a:pt x="2503" y="411"/>
                  </a:lnTo>
                  <a:lnTo>
                    <a:pt x="2511" y="411"/>
                  </a:lnTo>
                  <a:lnTo>
                    <a:pt x="2518" y="411"/>
                  </a:lnTo>
                  <a:lnTo>
                    <a:pt x="2526" y="411"/>
                  </a:lnTo>
                  <a:lnTo>
                    <a:pt x="2541" y="411"/>
                  </a:lnTo>
                  <a:lnTo>
                    <a:pt x="2549" y="403"/>
                  </a:lnTo>
                  <a:lnTo>
                    <a:pt x="2556" y="395"/>
                  </a:lnTo>
                  <a:lnTo>
                    <a:pt x="2564" y="395"/>
                  </a:lnTo>
                  <a:lnTo>
                    <a:pt x="2572" y="403"/>
                  </a:lnTo>
                  <a:lnTo>
                    <a:pt x="2579" y="411"/>
                  </a:lnTo>
                  <a:lnTo>
                    <a:pt x="2587" y="418"/>
                  </a:lnTo>
                  <a:lnTo>
                    <a:pt x="2594" y="418"/>
                  </a:lnTo>
                  <a:lnTo>
                    <a:pt x="2602" y="411"/>
                  </a:lnTo>
                  <a:lnTo>
                    <a:pt x="2610" y="403"/>
                  </a:lnTo>
                  <a:lnTo>
                    <a:pt x="2617" y="395"/>
                  </a:lnTo>
                  <a:lnTo>
                    <a:pt x="2632" y="395"/>
                  </a:lnTo>
                  <a:lnTo>
                    <a:pt x="2640" y="388"/>
                  </a:lnTo>
                  <a:lnTo>
                    <a:pt x="2648" y="388"/>
                  </a:lnTo>
                  <a:lnTo>
                    <a:pt x="2663" y="380"/>
                  </a:lnTo>
                  <a:lnTo>
                    <a:pt x="2670" y="380"/>
                  </a:lnTo>
                  <a:lnTo>
                    <a:pt x="2678" y="380"/>
                  </a:lnTo>
                  <a:lnTo>
                    <a:pt x="2678" y="388"/>
                  </a:lnTo>
                  <a:lnTo>
                    <a:pt x="2678" y="403"/>
                  </a:lnTo>
                  <a:lnTo>
                    <a:pt x="2678" y="411"/>
                  </a:lnTo>
                  <a:lnTo>
                    <a:pt x="2686" y="418"/>
                  </a:lnTo>
                  <a:lnTo>
                    <a:pt x="2686" y="426"/>
                  </a:lnTo>
                  <a:lnTo>
                    <a:pt x="2701" y="433"/>
                  </a:lnTo>
                  <a:lnTo>
                    <a:pt x="2708" y="433"/>
                  </a:lnTo>
                  <a:lnTo>
                    <a:pt x="2731" y="426"/>
                  </a:lnTo>
                  <a:lnTo>
                    <a:pt x="2739" y="418"/>
                  </a:lnTo>
                  <a:lnTo>
                    <a:pt x="2739" y="411"/>
                  </a:lnTo>
                  <a:lnTo>
                    <a:pt x="2739" y="403"/>
                  </a:lnTo>
                  <a:lnTo>
                    <a:pt x="2746" y="395"/>
                  </a:lnTo>
                  <a:lnTo>
                    <a:pt x="2754" y="388"/>
                  </a:lnTo>
                  <a:lnTo>
                    <a:pt x="2754" y="380"/>
                  </a:lnTo>
                  <a:lnTo>
                    <a:pt x="2754" y="373"/>
                  </a:lnTo>
                  <a:lnTo>
                    <a:pt x="2762" y="365"/>
                  </a:lnTo>
                  <a:lnTo>
                    <a:pt x="2769" y="357"/>
                  </a:lnTo>
                  <a:lnTo>
                    <a:pt x="2769" y="350"/>
                  </a:lnTo>
                  <a:lnTo>
                    <a:pt x="2777" y="342"/>
                  </a:lnTo>
                  <a:lnTo>
                    <a:pt x="2785" y="342"/>
                  </a:lnTo>
                  <a:lnTo>
                    <a:pt x="2785" y="335"/>
                  </a:lnTo>
                  <a:lnTo>
                    <a:pt x="2792" y="327"/>
                  </a:lnTo>
                  <a:lnTo>
                    <a:pt x="2800" y="319"/>
                  </a:lnTo>
                  <a:lnTo>
                    <a:pt x="2800" y="312"/>
                  </a:lnTo>
                  <a:lnTo>
                    <a:pt x="2800" y="304"/>
                  </a:lnTo>
                  <a:lnTo>
                    <a:pt x="2807" y="304"/>
                  </a:lnTo>
                  <a:lnTo>
                    <a:pt x="2815" y="312"/>
                  </a:lnTo>
                  <a:lnTo>
                    <a:pt x="2823" y="312"/>
                  </a:lnTo>
                  <a:lnTo>
                    <a:pt x="2830" y="304"/>
                  </a:lnTo>
                  <a:lnTo>
                    <a:pt x="2830" y="289"/>
                  </a:lnTo>
                  <a:lnTo>
                    <a:pt x="2838" y="274"/>
                  </a:lnTo>
                  <a:lnTo>
                    <a:pt x="2845" y="274"/>
                  </a:lnTo>
                  <a:lnTo>
                    <a:pt x="2853" y="281"/>
                  </a:lnTo>
                  <a:lnTo>
                    <a:pt x="2861" y="281"/>
                  </a:lnTo>
                  <a:lnTo>
                    <a:pt x="2861" y="274"/>
                  </a:lnTo>
                  <a:lnTo>
                    <a:pt x="2868" y="259"/>
                  </a:lnTo>
                  <a:lnTo>
                    <a:pt x="2868" y="251"/>
                  </a:lnTo>
                  <a:lnTo>
                    <a:pt x="2861" y="243"/>
                  </a:lnTo>
                  <a:lnTo>
                    <a:pt x="2861" y="236"/>
                  </a:lnTo>
                  <a:lnTo>
                    <a:pt x="2868" y="236"/>
                  </a:lnTo>
                  <a:lnTo>
                    <a:pt x="2876" y="236"/>
                  </a:lnTo>
                  <a:lnTo>
                    <a:pt x="2883" y="228"/>
                  </a:lnTo>
                  <a:lnTo>
                    <a:pt x="2876" y="221"/>
                  </a:lnTo>
                  <a:lnTo>
                    <a:pt x="2868" y="213"/>
                  </a:lnTo>
                  <a:lnTo>
                    <a:pt x="2861" y="213"/>
                  </a:lnTo>
                  <a:lnTo>
                    <a:pt x="2853" y="213"/>
                  </a:lnTo>
                  <a:lnTo>
                    <a:pt x="2845" y="213"/>
                  </a:lnTo>
                  <a:lnTo>
                    <a:pt x="2838" y="213"/>
                  </a:lnTo>
                  <a:lnTo>
                    <a:pt x="2838" y="205"/>
                  </a:lnTo>
                  <a:lnTo>
                    <a:pt x="2838" y="198"/>
                  </a:lnTo>
                  <a:lnTo>
                    <a:pt x="2838" y="190"/>
                  </a:lnTo>
                  <a:lnTo>
                    <a:pt x="2838" y="183"/>
                  </a:lnTo>
                  <a:lnTo>
                    <a:pt x="2845" y="175"/>
                  </a:lnTo>
                  <a:lnTo>
                    <a:pt x="2853" y="175"/>
                  </a:lnTo>
                  <a:lnTo>
                    <a:pt x="2861" y="175"/>
                  </a:lnTo>
                  <a:lnTo>
                    <a:pt x="2853" y="167"/>
                  </a:lnTo>
                  <a:lnTo>
                    <a:pt x="2845" y="160"/>
                  </a:lnTo>
                  <a:lnTo>
                    <a:pt x="2845" y="145"/>
                  </a:lnTo>
                  <a:lnTo>
                    <a:pt x="2853" y="137"/>
                  </a:lnTo>
                  <a:lnTo>
                    <a:pt x="2861" y="137"/>
                  </a:lnTo>
                  <a:lnTo>
                    <a:pt x="2868" y="137"/>
                  </a:lnTo>
                  <a:lnTo>
                    <a:pt x="2868" y="129"/>
                  </a:lnTo>
                  <a:lnTo>
                    <a:pt x="2876" y="122"/>
                  </a:lnTo>
                  <a:lnTo>
                    <a:pt x="2883" y="114"/>
                  </a:lnTo>
                  <a:lnTo>
                    <a:pt x="2891" y="114"/>
                  </a:lnTo>
                  <a:lnTo>
                    <a:pt x="2891" y="107"/>
                  </a:lnTo>
                  <a:lnTo>
                    <a:pt x="2891" y="91"/>
                  </a:lnTo>
                  <a:lnTo>
                    <a:pt x="2899" y="76"/>
                  </a:lnTo>
                  <a:lnTo>
                    <a:pt x="2906" y="69"/>
                  </a:lnTo>
                  <a:lnTo>
                    <a:pt x="2899" y="69"/>
                  </a:lnTo>
                  <a:lnTo>
                    <a:pt x="2876" y="69"/>
                  </a:lnTo>
                  <a:lnTo>
                    <a:pt x="2876" y="61"/>
                  </a:lnTo>
                  <a:lnTo>
                    <a:pt x="2868" y="53"/>
                  </a:lnTo>
                  <a:lnTo>
                    <a:pt x="2868" y="38"/>
                  </a:lnTo>
                  <a:lnTo>
                    <a:pt x="2861" y="31"/>
                  </a:lnTo>
                  <a:lnTo>
                    <a:pt x="2861" y="23"/>
                  </a:lnTo>
                  <a:lnTo>
                    <a:pt x="2868" y="15"/>
                  </a:lnTo>
                  <a:lnTo>
                    <a:pt x="2876" y="23"/>
                  </a:lnTo>
                  <a:lnTo>
                    <a:pt x="2883" y="23"/>
                  </a:lnTo>
                  <a:lnTo>
                    <a:pt x="2891" y="23"/>
                  </a:lnTo>
                  <a:lnTo>
                    <a:pt x="2906" y="23"/>
                  </a:lnTo>
                  <a:lnTo>
                    <a:pt x="2914" y="23"/>
                  </a:lnTo>
                  <a:lnTo>
                    <a:pt x="2921" y="15"/>
                  </a:lnTo>
                  <a:lnTo>
                    <a:pt x="2914" y="8"/>
                  </a:lnTo>
                  <a:lnTo>
                    <a:pt x="2914" y="0"/>
                  </a:lnTo>
                  <a:lnTo>
                    <a:pt x="2921" y="0"/>
                  </a:lnTo>
                  <a:lnTo>
                    <a:pt x="2929" y="0"/>
                  </a:lnTo>
                  <a:lnTo>
                    <a:pt x="2937" y="0"/>
                  </a:lnTo>
                  <a:lnTo>
                    <a:pt x="2944" y="0"/>
                  </a:lnTo>
                  <a:lnTo>
                    <a:pt x="2952" y="0"/>
                  </a:lnTo>
                  <a:lnTo>
                    <a:pt x="2952" y="8"/>
                  </a:lnTo>
                  <a:lnTo>
                    <a:pt x="2960" y="15"/>
                  </a:lnTo>
                  <a:lnTo>
                    <a:pt x="2960" y="23"/>
                  </a:lnTo>
                  <a:lnTo>
                    <a:pt x="2967" y="23"/>
                  </a:lnTo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51" name="Freeform 8"/>
            <p:cNvSpPr>
              <a:spLocks/>
            </p:cNvSpPr>
            <p:nvPr/>
          </p:nvSpPr>
          <p:spPr bwMode="auto">
            <a:xfrm>
              <a:off x="2625281" y="1949675"/>
              <a:ext cx="4302779" cy="2244471"/>
            </a:xfrm>
            <a:custGeom>
              <a:avLst/>
              <a:gdLst>
                <a:gd name="T0" fmla="*/ 2147483647 w 3012"/>
                <a:gd name="T1" fmla="*/ 2147483647 h 1657"/>
                <a:gd name="T2" fmla="*/ 2147483647 w 3012"/>
                <a:gd name="T3" fmla="*/ 0 h 1657"/>
                <a:gd name="T4" fmla="*/ 2147483647 w 3012"/>
                <a:gd name="T5" fmla="*/ 2147483647 h 1657"/>
                <a:gd name="T6" fmla="*/ 2147483647 w 3012"/>
                <a:gd name="T7" fmla="*/ 2147483647 h 1657"/>
                <a:gd name="T8" fmla="*/ 2147483647 w 3012"/>
                <a:gd name="T9" fmla="*/ 2147483647 h 1657"/>
                <a:gd name="T10" fmla="*/ 2147483647 w 3012"/>
                <a:gd name="T11" fmla="*/ 2147483647 h 1657"/>
                <a:gd name="T12" fmla="*/ 2147483647 w 3012"/>
                <a:gd name="T13" fmla="*/ 2147483647 h 1657"/>
                <a:gd name="T14" fmla="*/ 2147483647 w 3012"/>
                <a:gd name="T15" fmla="*/ 2147483647 h 1657"/>
                <a:gd name="T16" fmla="*/ 2147483647 w 3012"/>
                <a:gd name="T17" fmla="*/ 2147483647 h 1657"/>
                <a:gd name="T18" fmla="*/ 2147483647 w 3012"/>
                <a:gd name="T19" fmla="*/ 2147483647 h 1657"/>
                <a:gd name="T20" fmla="*/ 2147483647 w 3012"/>
                <a:gd name="T21" fmla="*/ 2147483647 h 1657"/>
                <a:gd name="T22" fmla="*/ 2147483647 w 3012"/>
                <a:gd name="T23" fmla="*/ 2147483647 h 1657"/>
                <a:gd name="T24" fmla="*/ 2147483647 w 3012"/>
                <a:gd name="T25" fmla="*/ 2147483647 h 1657"/>
                <a:gd name="T26" fmla="*/ 2147483647 w 3012"/>
                <a:gd name="T27" fmla="*/ 2147483647 h 1657"/>
                <a:gd name="T28" fmla="*/ 2147483647 w 3012"/>
                <a:gd name="T29" fmla="*/ 2147483647 h 1657"/>
                <a:gd name="T30" fmla="*/ 2147483647 w 3012"/>
                <a:gd name="T31" fmla="*/ 2147483647 h 1657"/>
                <a:gd name="T32" fmla="*/ 2147483647 w 3012"/>
                <a:gd name="T33" fmla="*/ 2147483647 h 1657"/>
                <a:gd name="T34" fmla="*/ 2147483647 w 3012"/>
                <a:gd name="T35" fmla="*/ 2147483647 h 1657"/>
                <a:gd name="T36" fmla="*/ 2147483647 w 3012"/>
                <a:gd name="T37" fmla="*/ 2147483647 h 1657"/>
                <a:gd name="T38" fmla="*/ 2147483647 w 3012"/>
                <a:gd name="T39" fmla="*/ 2147483647 h 1657"/>
                <a:gd name="T40" fmla="*/ 2147483647 w 3012"/>
                <a:gd name="T41" fmla="*/ 2147483647 h 1657"/>
                <a:gd name="T42" fmla="*/ 2147483647 w 3012"/>
                <a:gd name="T43" fmla="*/ 2147483647 h 1657"/>
                <a:gd name="T44" fmla="*/ 2147483647 w 3012"/>
                <a:gd name="T45" fmla="*/ 2147483647 h 1657"/>
                <a:gd name="T46" fmla="*/ 2147483647 w 3012"/>
                <a:gd name="T47" fmla="*/ 2147483647 h 1657"/>
                <a:gd name="T48" fmla="*/ 2147483647 w 3012"/>
                <a:gd name="T49" fmla="*/ 2147483647 h 1657"/>
                <a:gd name="T50" fmla="*/ 2147483647 w 3012"/>
                <a:gd name="T51" fmla="*/ 2147483647 h 1657"/>
                <a:gd name="T52" fmla="*/ 2147483647 w 3012"/>
                <a:gd name="T53" fmla="*/ 2147483647 h 1657"/>
                <a:gd name="T54" fmla="*/ 2147483647 w 3012"/>
                <a:gd name="T55" fmla="*/ 2147483647 h 1657"/>
                <a:gd name="T56" fmla="*/ 2147483647 w 3012"/>
                <a:gd name="T57" fmla="*/ 2147483647 h 1657"/>
                <a:gd name="T58" fmla="*/ 2147483647 w 3012"/>
                <a:gd name="T59" fmla="*/ 2147483647 h 1657"/>
                <a:gd name="T60" fmla="*/ 2147483647 w 3012"/>
                <a:gd name="T61" fmla="*/ 2147483647 h 1657"/>
                <a:gd name="T62" fmla="*/ 2147483647 w 3012"/>
                <a:gd name="T63" fmla="*/ 2147483647 h 1657"/>
                <a:gd name="T64" fmla="*/ 2147483647 w 3012"/>
                <a:gd name="T65" fmla="*/ 2147483647 h 1657"/>
                <a:gd name="T66" fmla="*/ 2147483647 w 3012"/>
                <a:gd name="T67" fmla="*/ 2147483647 h 1657"/>
                <a:gd name="T68" fmla="*/ 2147483647 w 3012"/>
                <a:gd name="T69" fmla="*/ 2147483647 h 1657"/>
                <a:gd name="T70" fmla="*/ 2147483647 w 3012"/>
                <a:gd name="T71" fmla="*/ 2147483647 h 1657"/>
                <a:gd name="T72" fmla="*/ 2147483647 w 3012"/>
                <a:gd name="T73" fmla="*/ 2147483647 h 1657"/>
                <a:gd name="T74" fmla="*/ 2147483647 w 3012"/>
                <a:gd name="T75" fmla="*/ 2147483647 h 1657"/>
                <a:gd name="T76" fmla="*/ 2147483647 w 3012"/>
                <a:gd name="T77" fmla="*/ 2147483647 h 1657"/>
                <a:gd name="T78" fmla="*/ 2147483647 w 3012"/>
                <a:gd name="T79" fmla="*/ 2147483647 h 1657"/>
                <a:gd name="T80" fmla="*/ 2147483647 w 3012"/>
                <a:gd name="T81" fmla="*/ 2147483647 h 1657"/>
                <a:gd name="T82" fmla="*/ 2147483647 w 3012"/>
                <a:gd name="T83" fmla="*/ 2147483647 h 1657"/>
                <a:gd name="T84" fmla="*/ 2147483647 w 3012"/>
                <a:gd name="T85" fmla="*/ 2147483647 h 1657"/>
                <a:gd name="T86" fmla="*/ 2147483647 w 3012"/>
                <a:gd name="T87" fmla="*/ 2147483647 h 1657"/>
                <a:gd name="T88" fmla="*/ 2147483647 w 3012"/>
                <a:gd name="T89" fmla="*/ 2147483647 h 1657"/>
                <a:gd name="T90" fmla="*/ 2147483647 w 3012"/>
                <a:gd name="T91" fmla="*/ 2147483647 h 1657"/>
                <a:gd name="T92" fmla="*/ 2147483647 w 3012"/>
                <a:gd name="T93" fmla="*/ 2147483647 h 1657"/>
                <a:gd name="T94" fmla="*/ 2147483647 w 3012"/>
                <a:gd name="T95" fmla="*/ 2147483647 h 1657"/>
                <a:gd name="T96" fmla="*/ 2147483647 w 3012"/>
                <a:gd name="T97" fmla="*/ 2147483647 h 1657"/>
                <a:gd name="T98" fmla="*/ 2147483647 w 3012"/>
                <a:gd name="T99" fmla="*/ 2147483647 h 1657"/>
                <a:gd name="T100" fmla="*/ 2147483647 w 3012"/>
                <a:gd name="T101" fmla="*/ 2147483647 h 1657"/>
                <a:gd name="T102" fmla="*/ 2147483647 w 3012"/>
                <a:gd name="T103" fmla="*/ 2147483647 h 1657"/>
                <a:gd name="T104" fmla="*/ 2147483647 w 3012"/>
                <a:gd name="T105" fmla="*/ 2147483647 h 1657"/>
                <a:gd name="T106" fmla="*/ 2147483647 w 3012"/>
                <a:gd name="T107" fmla="*/ 2147483647 h 1657"/>
                <a:gd name="T108" fmla="*/ 2147483647 w 3012"/>
                <a:gd name="T109" fmla="*/ 2147483647 h 1657"/>
                <a:gd name="T110" fmla="*/ 2147483647 w 3012"/>
                <a:gd name="T111" fmla="*/ 2147483647 h 1657"/>
                <a:gd name="T112" fmla="*/ 2147483647 w 3012"/>
                <a:gd name="T113" fmla="*/ 2147483647 h 1657"/>
                <a:gd name="T114" fmla="*/ 2147483647 w 3012"/>
                <a:gd name="T115" fmla="*/ 2147483647 h 1657"/>
                <a:gd name="T116" fmla="*/ 2147483647 w 3012"/>
                <a:gd name="T117" fmla="*/ 2147483647 h 165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12"/>
                <a:gd name="T178" fmla="*/ 0 h 1657"/>
                <a:gd name="T179" fmla="*/ 3012 w 3012"/>
                <a:gd name="T180" fmla="*/ 1657 h 165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12" h="1657">
                  <a:moveTo>
                    <a:pt x="3012" y="8"/>
                  </a:moveTo>
                  <a:lnTo>
                    <a:pt x="3005" y="8"/>
                  </a:lnTo>
                  <a:lnTo>
                    <a:pt x="2997" y="0"/>
                  </a:lnTo>
                  <a:lnTo>
                    <a:pt x="2989" y="0"/>
                  </a:lnTo>
                  <a:lnTo>
                    <a:pt x="2982" y="0"/>
                  </a:lnTo>
                  <a:lnTo>
                    <a:pt x="2974" y="8"/>
                  </a:lnTo>
                  <a:lnTo>
                    <a:pt x="2967" y="15"/>
                  </a:lnTo>
                  <a:lnTo>
                    <a:pt x="2959" y="23"/>
                  </a:lnTo>
                  <a:lnTo>
                    <a:pt x="2951" y="31"/>
                  </a:lnTo>
                  <a:lnTo>
                    <a:pt x="2951" y="38"/>
                  </a:lnTo>
                  <a:lnTo>
                    <a:pt x="2951" y="46"/>
                  </a:lnTo>
                  <a:lnTo>
                    <a:pt x="2944" y="53"/>
                  </a:lnTo>
                  <a:lnTo>
                    <a:pt x="2936" y="53"/>
                  </a:lnTo>
                  <a:lnTo>
                    <a:pt x="2929" y="46"/>
                  </a:lnTo>
                  <a:lnTo>
                    <a:pt x="2921" y="38"/>
                  </a:lnTo>
                  <a:lnTo>
                    <a:pt x="2913" y="31"/>
                  </a:lnTo>
                  <a:lnTo>
                    <a:pt x="2906" y="23"/>
                  </a:lnTo>
                  <a:lnTo>
                    <a:pt x="2898" y="8"/>
                  </a:lnTo>
                  <a:lnTo>
                    <a:pt x="2883" y="0"/>
                  </a:lnTo>
                  <a:lnTo>
                    <a:pt x="2875" y="0"/>
                  </a:lnTo>
                  <a:lnTo>
                    <a:pt x="2868" y="0"/>
                  </a:lnTo>
                  <a:lnTo>
                    <a:pt x="2860" y="8"/>
                  </a:lnTo>
                  <a:lnTo>
                    <a:pt x="2860" y="15"/>
                  </a:lnTo>
                  <a:lnTo>
                    <a:pt x="2853" y="23"/>
                  </a:lnTo>
                  <a:lnTo>
                    <a:pt x="2845" y="23"/>
                  </a:lnTo>
                  <a:lnTo>
                    <a:pt x="2837" y="15"/>
                  </a:lnTo>
                  <a:lnTo>
                    <a:pt x="2830" y="8"/>
                  </a:lnTo>
                  <a:lnTo>
                    <a:pt x="2822" y="8"/>
                  </a:lnTo>
                  <a:lnTo>
                    <a:pt x="2814" y="15"/>
                  </a:lnTo>
                  <a:lnTo>
                    <a:pt x="2799" y="15"/>
                  </a:lnTo>
                  <a:lnTo>
                    <a:pt x="2792" y="23"/>
                  </a:lnTo>
                  <a:lnTo>
                    <a:pt x="2776" y="23"/>
                  </a:lnTo>
                  <a:lnTo>
                    <a:pt x="2769" y="23"/>
                  </a:lnTo>
                  <a:lnTo>
                    <a:pt x="2754" y="23"/>
                  </a:lnTo>
                  <a:lnTo>
                    <a:pt x="2746" y="23"/>
                  </a:lnTo>
                  <a:lnTo>
                    <a:pt x="2738" y="23"/>
                  </a:lnTo>
                  <a:lnTo>
                    <a:pt x="2731" y="31"/>
                  </a:lnTo>
                  <a:lnTo>
                    <a:pt x="2723" y="38"/>
                  </a:lnTo>
                  <a:lnTo>
                    <a:pt x="2716" y="46"/>
                  </a:lnTo>
                  <a:lnTo>
                    <a:pt x="2708" y="53"/>
                  </a:lnTo>
                  <a:lnTo>
                    <a:pt x="2700" y="69"/>
                  </a:lnTo>
                  <a:lnTo>
                    <a:pt x="2693" y="69"/>
                  </a:lnTo>
                  <a:lnTo>
                    <a:pt x="2685" y="69"/>
                  </a:lnTo>
                  <a:lnTo>
                    <a:pt x="2678" y="76"/>
                  </a:lnTo>
                  <a:lnTo>
                    <a:pt x="2678" y="84"/>
                  </a:lnTo>
                  <a:lnTo>
                    <a:pt x="2662" y="84"/>
                  </a:lnTo>
                  <a:lnTo>
                    <a:pt x="2655" y="84"/>
                  </a:lnTo>
                  <a:lnTo>
                    <a:pt x="2647" y="84"/>
                  </a:lnTo>
                  <a:lnTo>
                    <a:pt x="2640" y="84"/>
                  </a:lnTo>
                  <a:lnTo>
                    <a:pt x="2624" y="84"/>
                  </a:lnTo>
                  <a:lnTo>
                    <a:pt x="2617" y="91"/>
                  </a:lnTo>
                  <a:lnTo>
                    <a:pt x="2609" y="99"/>
                  </a:lnTo>
                  <a:lnTo>
                    <a:pt x="2609" y="107"/>
                  </a:lnTo>
                  <a:lnTo>
                    <a:pt x="2609" y="114"/>
                  </a:lnTo>
                  <a:lnTo>
                    <a:pt x="2617" y="114"/>
                  </a:lnTo>
                  <a:lnTo>
                    <a:pt x="2624" y="122"/>
                  </a:lnTo>
                  <a:lnTo>
                    <a:pt x="2617" y="129"/>
                  </a:lnTo>
                  <a:lnTo>
                    <a:pt x="2617" y="137"/>
                  </a:lnTo>
                  <a:lnTo>
                    <a:pt x="2609" y="137"/>
                  </a:lnTo>
                  <a:lnTo>
                    <a:pt x="2601" y="129"/>
                  </a:lnTo>
                  <a:lnTo>
                    <a:pt x="2594" y="129"/>
                  </a:lnTo>
                  <a:lnTo>
                    <a:pt x="2586" y="122"/>
                  </a:lnTo>
                  <a:lnTo>
                    <a:pt x="2579" y="122"/>
                  </a:lnTo>
                  <a:lnTo>
                    <a:pt x="2579" y="129"/>
                  </a:lnTo>
                  <a:lnTo>
                    <a:pt x="2579" y="137"/>
                  </a:lnTo>
                  <a:lnTo>
                    <a:pt x="2579" y="145"/>
                  </a:lnTo>
                  <a:lnTo>
                    <a:pt x="2571" y="145"/>
                  </a:lnTo>
                  <a:lnTo>
                    <a:pt x="2548" y="145"/>
                  </a:lnTo>
                  <a:lnTo>
                    <a:pt x="2541" y="145"/>
                  </a:lnTo>
                  <a:lnTo>
                    <a:pt x="2533" y="137"/>
                  </a:lnTo>
                  <a:lnTo>
                    <a:pt x="2525" y="129"/>
                  </a:lnTo>
                  <a:lnTo>
                    <a:pt x="2518" y="129"/>
                  </a:lnTo>
                  <a:lnTo>
                    <a:pt x="2487" y="129"/>
                  </a:lnTo>
                  <a:lnTo>
                    <a:pt x="2480" y="129"/>
                  </a:lnTo>
                  <a:lnTo>
                    <a:pt x="2480" y="122"/>
                  </a:lnTo>
                  <a:lnTo>
                    <a:pt x="2487" y="114"/>
                  </a:lnTo>
                  <a:lnTo>
                    <a:pt x="2495" y="107"/>
                  </a:lnTo>
                  <a:lnTo>
                    <a:pt x="2487" y="99"/>
                  </a:lnTo>
                  <a:lnTo>
                    <a:pt x="2480" y="99"/>
                  </a:lnTo>
                  <a:lnTo>
                    <a:pt x="2472" y="107"/>
                  </a:lnTo>
                  <a:lnTo>
                    <a:pt x="2465" y="122"/>
                  </a:lnTo>
                  <a:lnTo>
                    <a:pt x="2457" y="122"/>
                  </a:lnTo>
                  <a:lnTo>
                    <a:pt x="2449" y="122"/>
                  </a:lnTo>
                  <a:lnTo>
                    <a:pt x="2434" y="114"/>
                  </a:lnTo>
                  <a:lnTo>
                    <a:pt x="2419" y="107"/>
                  </a:lnTo>
                  <a:lnTo>
                    <a:pt x="2404" y="99"/>
                  </a:lnTo>
                  <a:lnTo>
                    <a:pt x="2396" y="91"/>
                  </a:lnTo>
                  <a:lnTo>
                    <a:pt x="2388" y="91"/>
                  </a:lnTo>
                  <a:lnTo>
                    <a:pt x="2381" y="91"/>
                  </a:lnTo>
                  <a:lnTo>
                    <a:pt x="2373" y="99"/>
                  </a:lnTo>
                  <a:lnTo>
                    <a:pt x="2366" y="99"/>
                  </a:lnTo>
                  <a:lnTo>
                    <a:pt x="2350" y="99"/>
                  </a:lnTo>
                  <a:lnTo>
                    <a:pt x="2343" y="91"/>
                  </a:lnTo>
                  <a:lnTo>
                    <a:pt x="2335" y="91"/>
                  </a:lnTo>
                  <a:lnTo>
                    <a:pt x="2328" y="91"/>
                  </a:lnTo>
                  <a:lnTo>
                    <a:pt x="2320" y="99"/>
                  </a:lnTo>
                  <a:lnTo>
                    <a:pt x="2320" y="107"/>
                  </a:lnTo>
                  <a:lnTo>
                    <a:pt x="2312" y="99"/>
                  </a:lnTo>
                  <a:lnTo>
                    <a:pt x="2312" y="91"/>
                  </a:lnTo>
                  <a:lnTo>
                    <a:pt x="2305" y="91"/>
                  </a:lnTo>
                  <a:lnTo>
                    <a:pt x="2305" y="99"/>
                  </a:lnTo>
                  <a:lnTo>
                    <a:pt x="2297" y="107"/>
                  </a:lnTo>
                  <a:lnTo>
                    <a:pt x="2282" y="107"/>
                  </a:lnTo>
                  <a:lnTo>
                    <a:pt x="2274" y="114"/>
                  </a:lnTo>
                  <a:lnTo>
                    <a:pt x="2274" y="122"/>
                  </a:lnTo>
                  <a:lnTo>
                    <a:pt x="2267" y="129"/>
                  </a:lnTo>
                  <a:lnTo>
                    <a:pt x="2259" y="137"/>
                  </a:lnTo>
                  <a:lnTo>
                    <a:pt x="2244" y="137"/>
                  </a:lnTo>
                  <a:lnTo>
                    <a:pt x="2236" y="137"/>
                  </a:lnTo>
                  <a:lnTo>
                    <a:pt x="2236" y="145"/>
                  </a:lnTo>
                  <a:lnTo>
                    <a:pt x="2244" y="152"/>
                  </a:lnTo>
                  <a:lnTo>
                    <a:pt x="2252" y="152"/>
                  </a:lnTo>
                  <a:lnTo>
                    <a:pt x="2252" y="160"/>
                  </a:lnTo>
                  <a:lnTo>
                    <a:pt x="2244" y="160"/>
                  </a:lnTo>
                  <a:lnTo>
                    <a:pt x="2236" y="160"/>
                  </a:lnTo>
                  <a:lnTo>
                    <a:pt x="2221" y="160"/>
                  </a:lnTo>
                  <a:lnTo>
                    <a:pt x="2198" y="160"/>
                  </a:lnTo>
                  <a:lnTo>
                    <a:pt x="2175" y="160"/>
                  </a:lnTo>
                  <a:lnTo>
                    <a:pt x="2160" y="160"/>
                  </a:lnTo>
                  <a:lnTo>
                    <a:pt x="2145" y="160"/>
                  </a:lnTo>
                  <a:lnTo>
                    <a:pt x="2137" y="160"/>
                  </a:lnTo>
                  <a:lnTo>
                    <a:pt x="2130" y="160"/>
                  </a:lnTo>
                  <a:lnTo>
                    <a:pt x="2130" y="167"/>
                  </a:lnTo>
                  <a:lnTo>
                    <a:pt x="2122" y="167"/>
                  </a:lnTo>
                  <a:lnTo>
                    <a:pt x="2115" y="167"/>
                  </a:lnTo>
                  <a:lnTo>
                    <a:pt x="2107" y="167"/>
                  </a:lnTo>
                  <a:lnTo>
                    <a:pt x="2099" y="175"/>
                  </a:lnTo>
                  <a:lnTo>
                    <a:pt x="2099" y="183"/>
                  </a:lnTo>
                  <a:lnTo>
                    <a:pt x="2099" y="190"/>
                  </a:lnTo>
                  <a:lnTo>
                    <a:pt x="2084" y="190"/>
                  </a:lnTo>
                  <a:lnTo>
                    <a:pt x="2077" y="190"/>
                  </a:lnTo>
                  <a:lnTo>
                    <a:pt x="2077" y="198"/>
                  </a:lnTo>
                  <a:lnTo>
                    <a:pt x="2069" y="205"/>
                  </a:lnTo>
                  <a:lnTo>
                    <a:pt x="2077" y="213"/>
                  </a:lnTo>
                  <a:lnTo>
                    <a:pt x="2084" y="221"/>
                  </a:lnTo>
                  <a:lnTo>
                    <a:pt x="2092" y="221"/>
                  </a:lnTo>
                  <a:lnTo>
                    <a:pt x="2092" y="228"/>
                  </a:lnTo>
                  <a:lnTo>
                    <a:pt x="2099" y="236"/>
                  </a:lnTo>
                  <a:lnTo>
                    <a:pt x="2092" y="243"/>
                  </a:lnTo>
                  <a:lnTo>
                    <a:pt x="2084" y="259"/>
                  </a:lnTo>
                  <a:lnTo>
                    <a:pt x="2084" y="266"/>
                  </a:lnTo>
                  <a:lnTo>
                    <a:pt x="2084" y="274"/>
                  </a:lnTo>
                  <a:lnTo>
                    <a:pt x="2084" y="281"/>
                  </a:lnTo>
                  <a:lnTo>
                    <a:pt x="2077" y="297"/>
                  </a:lnTo>
                  <a:lnTo>
                    <a:pt x="2069" y="312"/>
                  </a:lnTo>
                  <a:lnTo>
                    <a:pt x="2069" y="319"/>
                  </a:lnTo>
                  <a:lnTo>
                    <a:pt x="2077" y="327"/>
                  </a:lnTo>
                  <a:lnTo>
                    <a:pt x="2077" y="342"/>
                  </a:lnTo>
                  <a:lnTo>
                    <a:pt x="2084" y="350"/>
                  </a:lnTo>
                  <a:lnTo>
                    <a:pt x="2084" y="357"/>
                  </a:lnTo>
                  <a:lnTo>
                    <a:pt x="2077" y="365"/>
                  </a:lnTo>
                  <a:lnTo>
                    <a:pt x="2069" y="373"/>
                  </a:lnTo>
                  <a:lnTo>
                    <a:pt x="2061" y="380"/>
                  </a:lnTo>
                  <a:lnTo>
                    <a:pt x="2054" y="380"/>
                  </a:lnTo>
                  <a:lnTo>
                    <a:pt x="2046" y="388"/>
                  </a:lnTo>
                  <a:lnTo>
                    <a:pt x="2039" y="395"/>
                  </a:lnTo>
                  <a:lnTo>
                    <a:pt x="2023" y="403"/>
                  </a:lnTo>
                  <a:lnTo>
                    <a:pt x="2008" y="403"/>
                  </a:lnTo>
                  <a:lnTo>
                    <a:pt x="2000" y="411"/>
                  </a:lnTo>
                  <a:lnTo>
                    <a:pt x="1985" y="418"/>
                  </a:lnTo>
                  <a:lnTo>
                    <a:pt x="1978" y="426"/>
                  </a:lnTo>
                  <a:lnTo>
                    <a:pt x="1970" y="433"/>
                  </a:lnTo>
                  <a:lnTo>
                    <a:pt x="1962" y="441"/>
                  </a:lnTo>
                  <a:lnTo>
                    <a:pt x="1955" y="449"/>
                  </a:lnTo>
                  <a:lnTo>
                    <a:pt x="1947" y="449"/>
                  </a:lnTo>
                  <a:lnTo>
                    <a:pt x="1940" y="441"/>
                  </a:lnTo>
                  <a:lnTo>
                    <a:pt x="1940" y="449"/>
                  </a:lnTo>
                  <a:lnTo>
                    <a:pt x="1932" y="456"/>
                  </a:lnTo>
                  <a:lnTo>
                    <a:pt x="1924" y="464"/>
                  </a:lnTo>
                  <a:lnTo>
                    <a:pt x="1917" y="471"/>
                  </a:lnTo>
                  <a:lnTo>
                    <a:pt x="1909" y="479"/>
                  </a:lnTo>
                  <a:lnTo>
                    <a:pt x="1902" y="479"/>
                  </a:lnTo>
                  <a:lnTo>
                    <a:pt x="1894" y="479"/>
                  </a:lnTo>
                  <a:lnTo>
                    <a:pt x="1886" y="471"/>
                  </a:lnTo>
                  <a:lnTo>
                    <a:pt x="1879" y="456"/>
                  </a:lnTo>
                  <a:lnTo>
                    <a:pt x="1871" y="449"/>
                  </a:lnTo>
                  <a:lnTo>
                    <a:pt x="1856" y="441"/>
                  </a:lnTo>
                  <a:lnTo>
                    <a:pt x="1856" y="433"/>
                  </a:lnTo>
                  <a:lnTo>
                    <a:pt x="1848" y="433"/>
                  </a:lnTo>
                  <a:lnTo>
                    <a:pt x="1841" y="441"/>
                  </a:lnTo>
                  <a:lnTo>
                    <a:pt x="1841" y="449"/>
                  </a:lnTo>
                  <a:lnTo>
                    <a:pt x="1833" y="441"/>
                  </a:lnTo>
                  <a:lnTo>
                    <a:pt x="1833" y="433"/>
                  </a:lnTo>
                  <a:lnTo>
                    <a:pt x="1833" y="426"/>
                  </a:lnTo>
                  <a:lnTo>
                    <a:pt x="1826" y="426"/>
                  </a:lnTo>
                  <a:lnTo>
                    <a:pt x="1818" y="426"/>
                  </a:lnTo>
                  <a:lnTo>
                    <a:pt x="1803" y="433"/>
                  </a:lnTo>
                  <a:lnTo>
                    <a:pt x="1795" y="441"/>
                  </a:lnTo>
                  <a:lnTo>
                    <a:pt x="1780" y="441"/>
                  </a:lnTo>
                  <a:lnTo>
                    <a:pt x="1757" y="433"/>
                  </a:lnTo>
                  <a:lnTo>
                    <a:pt x="1742" y="433"/>
                  </a:lnTo>
                  <a:lnTo>
                    <a:pt x="1727" y="426"/>
                  </a:lnTo>
                  <a:lnTo>
                    <a:pt x="1719" y="418"/>
                  </a:lnTo>
                  <a:lnTo>
                    <a:pt x="1711" y="411"/>
                  </a:lnTo>
                  <a:lnTo>
                    <a:pt x="1704" y="411"/>
                  </a:lnTo>
                  <a:lnTo>
                    <a:pt x="1696" y="411"/>
                  </a:lnTo>
                  <a:lnTo>
                    <a:pt x="1681" y="418"/>
                  </a:lnTo>
                  <a:lnTo>
                    <a:pt x="1673" y="433"/>
                  </a:lnTo>
                  <a:lnTo>
                    <a:pt x="1666" y="441"/>
                  </a:lnTo>
                  <a:lnTo>
                    <a:pt x="1651" y="449"/>
                  </a:lnTo>
                  <a:lnTo>
                    <a:pt x="1635" y="456"/>
                  </a:lnTo>
                  <a:lnTo>
                    <a:pt x="1628" y="464"/>
                  </a:lnTo>
                  <a:lnTo>
                    <a:pt x="1620" y="479"/>
                  </a:lnTo>
                  <a:lnTo>
                    <a:pt x="1628" y="479"/>
                  </a:lnTo>
                  <a:lnTo>
                    <a:pt x="1635" y="479"/>
                  </a:lnTo>
                  <a:lnTo>
                    <a:pt x="1643" y="487"/>
                  </a:lnTo>
                  <a:lnTo>
                    <a:pt x="1643" y="494"/>
                  </a:lnTo>
                  <a:lnTo>
                    <a:pt x="1643" y="502"/>
                  </a:lnTo>
                  <a:lnTo>
                    <a:pt x="1651" y="509"/>
                  </a:lnTo>
                  <a:lnTo>
                    <a:pt x="1651" y="517"/>
                  </a:lnTo>
                  <a:lnTo>
                    <a:pt x="1651" y="524"/>
                  </a:lnTo>
                  <a:lnTo>
                    <a:pt x="1651" y="532"/>
                  </a:lnTo>
                  <a:lnTo>
                    <a:pt x="1643" y="540"/>
                  </a:lnTo>
                  <a:lnTo>
                    <a:pt x="1643" y="547"/>
                  </a:lnTo>
                  <a:lnTo>
                    <a:pt x="1651" y="555"/>
                  </a:lnTo>
                  <a:lnTo>
                    <a:pt x="1658" y="562"/>
                  </a:lnTo>
                  <a:lnTo>
                    <a:pt x="1658" y="570"/>
                  </a:lnTo>
                  <a:lnTo>
                    <a:pt x="1658" y="585"/>
                  </a:lnTo>
                  <a:lnTo>
                    <a:pt x="1651" y="593"/>
                  </a:lnTo>
                  <a:lnTo>
                    <a:pt x="1651" y="600"/>
                  </a:lnTo>
                  <a:lnTo>
                    <a:pt x="1651" y="608"/>
                  </a:lnTo>
                  <a:lnTo>
                    <a:pt x="1651" y="623"/>
                  </a:lnTo>
                  <a:lnTo>
                    <a:pt x="1651" y="638"/>
                  </a:lnTo>
                  <a:lnTo>
                    <a:pt x="1643" y="646"/>
                  </a:lnTo>
                  <a:lnTo>
                    <a:pt x="1635" y="654"/>
                  </a:lnTo>
                  <a:lnTo>
                    <a:pt x="1620" y="654"/>
                  </a:lnTo>
                  <a:lnTo>
                    <a:pt x="1613" y="661"/>
                  </a:lnTo>
                  <a:lnTo>
                    <a:pt x="1605" y="654"/>
                  </a:lnTo>
                  <a:lnTo>
                    <a:pt x="1597" y="646"/>
                  </a:lnTo>
                  <a:lnTo>
                    <a:pt x="1590" y="654"/>
                  </a:lnTo>
                  <a:lnTo>
                    <a:pt x="1582" y="646"/>
                  </a:lnTo>
                  <a:lnTo>
                    <a:pt x="1574" y="638"/>
                  </a:lnTo>
                  <a:lnTo>
                    <a:pt x="1567" y="631"/>
                  </a:lnTo>
                  <a:lnTo>
                    <a:pt x="1559" y="616"/>
                  </a:lnTo>
                  <a:lnTo>
                    <a:pt x="1552" y="608"/>
                  </a:lnTo>
                  <a:lnTo>
                    <a:pt x="1552" y="600"/>
                  </a:lnTo>
                  <a:lnTo>
                    <a:pt x="1544" y="600"/>
                  </a:lnTo>
                  <a:lnTo>
                    <a:pt x="1529" y="600"/>
                  </a:lnTo>
                  <a:lnTo>
                    <a:pt x="1521" y="600"/>
                  </a:lnTo>
                  <a:lnTo>
                    <a:pt x="1514" y="608"/>
                  </a:lnTo>
                  <a:lnTo>
                    <a:pt x="1514" y="616"/>
                  </a:lnTo>
                  <a:lnTo>
                    <a:pt x="1506" y="608"/>
                  </a:lnTo>
                  <a:lnTo>
                    <a:pt x="1506" y="600"/>
                  </a:lnTo>
                  <a:lnTo>
                    <a:pt x="1498" y="600"/>
                  </a:lnTo>
                  <a:lnTo>
                    <a:pt x="1491" y="600"/>
                  </a:lnTo>
                  <a:lnTo>
                    <a:pt x="1483" y="600"/>
                  </a:lnTo>
                  <a:lnTo>
                    <a:pt x="1476" y="600"/>
                  </a:lnTo>
                  <a:lnTo>
                    <a:pt x="1460" y="593"/>
                  </a:lnTo>
                  <a:lnTo>
                    <a:pt x="1460" y="585"/>
                  </a:lnTo>
                  <a:lnTo>
                    <a:pt x="1460" y="578"/>
                  </a:lnTo>
                  <a:lnTo>
                    <a:pt x="1460" y="570"/>
                  </a:lnTo>
                  <a:lnTo>
                    <a:pt x="1468" y="562"/>
                  </a:lnTo>
                  <a:lnTo>
                    <a:pt x="1468" y="555"/>
                  </a:lnTo>
                  <a:lnTo>
                    <a:pt x="1460" y="547"/>
                  </a:lnTo>
                  <a:lnTo>
                    <a:pt x="1445" y="547"/>
                  </a:lnTo>
                  <a:lnTo>
                    <a:pt x="1438" y="547"/>
                  </a:lnTo>
                  <a:lnTo>
                    <a:pt x="1422" y="547"/>
                  </a:lnTo>
                  <a:lnTo>
                    <a:pt x="1415" y="547"/>
                  </a:lnTo>
                  <a:lnTo>
                    <a:pt x="1407" y="540"/>
                  </a:lnTo>
                  <a:lnTo>
                    <a:pt x="1392" y="532"/>
                  </a:lnTo>
                  <a:lnTo>
                    <a:pt x="1384" y="532"/>
                  </a:lnTo>
                  <a:lnTo>
                    <a:pt x="1369" y="532"/>
                  </a:lnTo>
                  <a:lnTo>
                    <a:pt x="1369" y="524"/>
                  </a:lnTo>
                  <a:lnTo>
                    <a:pt x="1369" y="517"/>
                  </a:lnTo>
                  <a:lnTo>
                    <a:pt x="1369" y="509"/>
                  </a:lnTo>
                  <a:lnTo>
                    <a:pt x="1361" y="509"/>
                  </a:lnTo>
                  <a:lnTo>
                    <a:pt x="1361" y="517"/>
                  </a:lnTo>
                  <a:lnTo>
                    <a:pt x="1354" y="524"/>
                  </a:lnTo>
                  <a:lnTo>
                    <a:pt x="1346" y="524"/>
                  </a:lnTo>
                  <a:lnTo>
                    <a:pt x="1339" y="524"/>
                  </a:lnTo>
                  <a:lnTo>
                    <a:pt x="1316" y="517"/>
                  </a:lnTo>
                  <a:lnTo>
                    <a:pt x="1308" y="509"/>
                  </a:lnTo>
                  <a:lnTo>
                    <a:pt x="1301" y="509"/>
                  </a:lnTo>
                  <a:lnTo>
                    <a:pt x="1293" y="502"/>
                  </a:lnTo>
                  <a:lnTo>
                    <a:pt x="1293" y="487"/>
                  </a:lnTo>
                  <a:lnTo>
                    <a:pt x="1285" y="487"/>
                  </a:lnTo>
                  <a:lnTo>
                    <a:pt x="1278" y="487"/>
                  </a:lnTo>
                  <a:lnTo>
                    <a:pt x="1270" y="494"/>
                  </a:lnTo>
                  <a:lnTo>
                    <a:pt x="1263" y="494"/>
                  </a:lnTo>
                  <a:lnTo>
                    <a:pt x="1255" y="502"/>
                  </a:lnTo>
                  <a:lnTo>
                    <a:pt x="1255" y="494"/>
                  </a:lnTo>
                  <a:lnTo>
                    <a:pt x="1247" y="494"/>
                  </a:lnTo>
                  <a:lnTo>
                    <a:pt x="1240" y="479"/>
                  </a:lnTo>
                  <a:lnTo>
                    <a:pt x="1232" y="471"/>
                  </a:lnTo>
                  <a:lnTo>
                    <a:pt x="1225" y="456"/>
                  </a:lnTo>
                  <a:lnTo>
                    <a:pt x="1209" y="449"/>
                  </a:lnTo>
                  <a:lnTo>
                    <a:pt x="1202" y="456"/>
                  </a:lnTo>
                  <a:lnTo>
                    <a:pt x="1202" y="464"/>
                  </a:lnTo>
                  <a:lnTo>
                    <a:pt x="1194" y="471"/>
                  </a:lnTo>
                  <a:lnTo>
                    <a:pt x="1186" y="471"/>
                  </a:lnTo>
                  <a:lnTo>
                    <a:pt x="1186" y="464"/>
                  </a:lnTo>
                  <a:lnTo>
                    <a:pt x="1186" y="456"/>
                  </a:lnTo>
                  <a:lnTo>
                    <a:pt x="1179" y="449"/>
                  </a:lnTo>
                  <a:lnTo>
                    <a:pt x="1171" y="456"/>
                  </a:lnTo>
                  <a:lnTo>
                    <a:pt x="1164" y="456"/>
                  </a:lnTo>
                  <a:lnTo>
                    <a:pt x="1156" y="464"/>
                  </a:lnTo>
                  <a:lnTo>
                    <a:pt x="1148" y="471"/>
                  </a:lnTo>
                  <a:lnTo>
                    <a:pt x="1141" y="479"/>
                  </a:lnTo>
                  <a:lnTo>
                    <a:pt x="1133" y="479"/>
                  </a:lnTo>
                  <a:lnTo>
                    <a:pt x="1126" y="479"/>
                  </a:lnTo>
                  <a:lnTo>
                    <a:pt x="1110" y="487"/>
                  </a:lnTo>
                  <a:lnTo>
                    <a:pt x="1103" y="487"/>
                  </a:lnTo>
                  <a:lnTo>
                    <a:pt x="1095" y="494"/>
                  </a:lnTo>
                  <a:lnTo>
                    <a:pt x="1095" y="502"/>
                  </a:lnTo>
                  <a:lnTo>
                    <a:pt x="1088" y="502"/>
                  </a:lnTo>
                  <a:lnTo>
                    <a:pt x="1088" y="494"/>
                  </a:lnTo>
                  <a:lnTo>
                    <a:pt x="1088" y="487"/>
                  </a:lnTo>
                  <a:lnTo>
                    <a:pt x="1088" y="471"/>
                  </a:lnTo>
                  <a:lnTo>
                    <a:pt x="1080" y="464"/>
                  </a:lnTo>
                  <a:lnTo>
                    <a:pt x="1072" y="464"/>
                  </a:lnTo>
                  <a:lnTo>
                    <a:pt x="1065" y="456"/>
                  </a:lnTo>
                  <a:lnTo>
                    <a:pt x="1065" y="464"/>
                  </a:lnTo>
                  <a:lnTo>
                    <a:pt x="1057" y="471"/>
                  </a:lnTo>
                  <a:lnTo>
                    <a:pt x="1050" y="479"/>
                  </a:lnTo>
                  <a:lnTo>
                    <a:pt x="1042" y="494"/>
                  </a:lnTo>
                  <a:lnTo>
                    <a:pt x="1034" y="502"/>
                  </a:lnTo>
                  <a:lnTo>
                    <a:pt x="1034" y="509"/>
                  </a:lnTo>
                  <a:lnTo>
                    <a:pt x="1027" y="517"/>
                  </a:lnTo>
                  <a:lnTo>
                    <a:pt x="1019" y="524"/>
                  </a:lnTo>
                  <a:lnTo>
                    <a:pt x="1012" y="532"/>
                  </a:lnTo>
                  <a:lnTo>
                    <a:pt x="1004" y="532"/>
                  </a:lnTo>
                  <a:lnTo>
                    <a:pt x="989" y="532"/>
                  </a:lnTo>
                  <a:lnTo>
                    <a:pt x="973" y="540"/>
                  </a:lnTo>
                  <a:lnTo>
                    <a:pt x="958" y="547"/>
                  </a:lnTo>
                  <a:lnTo>
                    <a:pt x="943" y="562"/>
                  </a:lnTo>
                  <a:lnTo>
                    <a:pt x="928" y="570"/>
                  </a:lnTo>
                  <a:lnTo>
                    <a:pt x="920" y="570"/>
                  </a:lnTo>
                  <a:lnTo>
                    <a:pt x="913" y="562"/>
                  </a:lnTo>
                  <a:lnTo>
                    <a:pt x="905" y="555"/>
                  </a:lnTo>
                  <a:lnTo>
                    <a:pt x="905" y="540"/>
                  </a:lnTo>
                  <a:lnTo>
                    <a:pt x="897" y="532"/>
                  </a:lnTo>
                  <a:lnTo>
                    <a:pt x="890" y="524"/>
                  </a:lnTo>
                  <a:lnTo>
                    <a:pt x="882" y="524"/>
                  </a:lnTo>
                  <a:lnTo>
                    <a:pt x="875" y="524"/>
                  </a:lnTo>
                  <a:lnTo>
                    <a:pt x="867" y="532"/>
                  </a:lnTo>
                  <a:lnTo>
                    <a:pt x="852" y="532"/>
                  </a:lnTo>
                  <a:lnTo>
                    <a:pt x="844" y="524"/>
                  </a:lnTo>
                  <a:lnTo>
                    <a:pt x="837" y="524"/>
                  </a:lnTo>
                  <a:lnTo>
                    <a:pt x="829" y="524"/>
                  </a:lnTo>
                  <a:lnTo>
                    <a:pt x="829" y="540"/>
                  </a:lnTo>
                  <a:lnTo>
                    <a:pt x="821" y="547"/>
                  </a:lnTo>
                  <a:lnTo>
                    <a:pt x="806" y="547"/>
                  </a:lnTo>
                  <a:lnTo>
                    <a:pt x="806" y="555"/>
                  </a:lnTo>
                  <a:lnTo>
                    <a:pt x="806" y="562"/>
                  </a:lnTo>
                  <a:lnTo>
                    <a:pt x="798" y="570"/>
                  </a:lnTo>
                  <a:lnTo>
                    <a:pt x="798" y="578"/>
                  </a:lnTo>
                  <a:lnTo>
                    <a:pt x="791" y="578"/>
                  </a:lnTo>
                  <a:lnTo>
                    <a:pt x="783" y="578"/>
                  </a:lnTo>
                  <a:lnTo>
                    <a:pt x="776" y="585"/>
                  </a:lnTo>
                  <a:lnTo>
                    <a:pt x="776" y="593"/>
                  </a:lnTo>
                  <a:lnTo>
                    <a:pt x="776" y="600"/>
                  </a:lnTo>
                  <a:lnTo>
                    <a:pt x="768" y="600"/>
                  </a:lnTo>
                  <a:lnTo>
                    <a:pt x="760" y="600"/>
                  </a:lnTo>
                  <a:lnTo>
                    <a:pt x="760" y="593"/>
                  </a:lnTo>
                  <a:lnTo>
                    <a:pt x="753" y="585"/>
                  </a:lnTo>
                  <a:lnTo>
                    <a:pt x="745" y="585"/>
                  </a:lnTo>
                  <a:lnTo>
                    <a:pt x="730" y="608"/>
                  </a:lnTo>
                  <a:lnTo>
                    <a:pt x="745" y="623"/>
                  </a:lnTo>
                  <a:lnTo>
                    <a:pt x="745" y="631"/>
                  </a:lnTo>
                  <a:lnTo>
                    <a:pt x="745" y="638"/>
                  </a:lnTo>
                  <a:lnTo>
                    <a:pt x="738" y="646"/>
                  </a:lnTo>
                  <a:lnTo>
                    <a:pt x="722" y="661"/>
                  </a:lnTo>
                  <a:lnTo>
                    <a:pt x="715" y="669"/>
                  </a:lnTo>
                  <a:lnTo>
                    <a:pt x="700" y="676"/>
                  </a:lnTo>
                  <a:lnTo>
                    <a:pt x="692" y="684"/>
                  </a:lnTo>
                  <a:lnTo>
                    <a:pt x="692" y="692"/>
                  </a:lnTo>
                  <a:lnTo>
                    <a:pt x="700" y="692"/>
                  </a:lnTo>
                  <a:lnTo>
                    <a:pt x="707" y="699"/>
                  </a:lnTo>
                  <a:lnTo>
                    <a:pt x="707" y="707"/>
                  </a:lnTo>
                  <a:lnTo>
                    <a:pt x="715" y="707"/>
                  </a:lnTo>
                  <a:lnTo>
                    <a:pt x="730" y="707"/>
                  </a:lnTo>
                  <a:lnTo>
                    <a:pt x="745" y="707"/>
                  </a:lnTo>
                  <a:lnTo>
                    <a:pt x="768" y="707"/>
                  </a:lnTo>
                  <a:lnTo>
                    <a:pt x="768" y="714"/>
                  </a:lnTo>
                  <a:lnTo>
                    <a:pt x="768" y="722"/>
                  </a:lnTo>
                  <a:lnTo>
                    <a:pt x="776" y="730"/>
                  </a:lnTo>
                  <a:lnTo>
                    <a:pt x="776" y="745"/>
                  </a:lnTo>
                  <a:lnTo>
                    <a:pt x="776" y="760"/>
                  </a:lnTo>
                  <a:lnTo>
                    <a:pt x="783" y="768"/>
                  </a:lnTo>
                  <a:lnTo>
                    <a:pt x="791" y="775"/>
                  </a:lnTo>
                  <a:lnTo>
                    <a:pt x="798" y="775"/>
                  </a:lnTo>
                  <a:lnTo>
                    <a:pt x="806" y="775"/>
                  </a:lnTo>
                  <a:lnTo>
                    <a:pt x="821" y="775"/>
                  </a:lnTo>
                  <a:lnTo>
                    <a:pt x="821" y="783"/>
                  </a:lnTo>
                  <a:lnTo>
                    <a:pt x="821" y="790"/>
                  </a:lnTo>
                  <a:lnTo>
                    <a:pt x="814" y="798"/>
                  </a:lnTo>
                  <a:lnTo>
                    <a:pt x="814" y="806"/>
                  </a:lnTo>
                  <a:lnTo>
                    <a:pt x="814" y="813"/>
                  </a:lnTo>
                  <a:lnTo>
                    <a:pt x="821" y="813"/>
                  </a:lnTo>
                  <a:lnTo>
                    <a:pt x="821" y="821"/>
                  </a:lnTo>
                  <a:lnTo>
                    <a:pt x="821" y="828"/>
                  </a:lnTo>
                  <a:lnTo>
                    <a:pt x="814" y="836"/>
                  </a:lnTo>
                  <a:lnTo>
                    <a:pt x="806" y="836"/>
                  </a:lnTo>
                  <a:lnTo>
                    <a:pt x="806" y="844"/>
                  </a:lnTo>
                  <a:lnTo>
                    <a:pt x="806" y="851"/>
                  </a:lnTo>
                  <a:lnTo>
                    <a:pt x="806" y="866"/>
                  </a:lnTo>
                  <a:lnTo>
                    <a:pt x="814" y="882"/>
                  </a:lnTo>
                  <a:lnTo>
                    <a:pt x="814" y="897"/>
                  </a:lnTo>
                  <a:lnTo>
                    <a:pt x="814" y="904"/>
                  </a:lnTo>
                  <a:lnTo>
                    <a:pt x="821" y="912"/>
                  </a:lnTo>
                  <a:lnTo>
                    <a:pt x="806" y="935"/>
                  </a:lnTo>
                  <a:lnTo>
                    <a:pt x="791" y="950"/>
                  </a:lnTo>
                  <a:lnTo>
                    <a:pt x="783" y="965"/>
                  </a:lnTo>
                  <a:lnTo>
                    <a:pt x="776" y="965"/>
                  </a:lnTo>
                  <a:lnTo>
                    <a:pt x="768" y="973"/>
                  </a:lnTo>
                  <a:lnTo>
                    <a:pt x="760" y="973"/>
                  </a:lnTo>
                  <a:lnTo>
                    <a:pt x="753" y="973"/>
                  </a:lnTo>
                  <a:lnTo>
                    <a:pt x="745" y="980"/>
                  </a:lnTo>
                  <a:lnTo>
                    <a:pt x="738" y="980"/>
                  </a:lnTo>
                  <a:lnTo>
                    <a:pt x="730" y="980"/>
                  </a:lnTo>
                  <a:lnTo>
                    <a:pt x="722" y="980"/>
                  </a:lnTo>
                  <a:lnTo>
                    <a:pt x="715" y="988"/>
                  </a:lnTo>
                  <a:lnTo>
                    <a:pt x="715" y="996"/>
                  </a:lnTo>
                  <a:lnTo>
                    <a:pt x="715" y="1003"/>
                  </a:lnTo>
                  <a:lnTo>
                    <a:pt x="722" y="1003"/>
                  </a:lnTo>
                  <a:lnTo>
                    <a:pt x="722" y="1011"/>
                  </a:lnTo>
                  <a:lnTo>
                    <a:pt x="722" y="1018"/>
                  </a:lnTo>
                  <a:lnTo>
                    <a:pt x="715" y="1018"/>
                  </a:lnTo>
                  <a:lnTo>
                    <a:pt x="707" y="1018"/>
                  </a:lnTo>
                  <a:lnTo>
                    <a:pt x="700" y="1026"/>
                  </a:lnTo>
                  <a:lnTo>
                    <a:pt x="707" y="1034"/>
                  </a:lnTo>
                  <a:lnTo>
                    <a:pt x="715" y="1026"/>
                  </a:lnTo>
                  <a:lnTo>
                    <a:pt x="722" y="1034"/>
                  </a:lnTo>
                  <a:lnTo>
                    <a:pt x="722" y="1049"/>
                  </a:lnTo>
                  <a:lnTo>
                    <a:pt x="722" y="1064"/>
                  </a:lnTo>
                  <a:lnTo>
                    <a:pt x="730" y="1079"/>
                  </a:lnTo>
                  <a:lnTo>
                    <a:pt x="722" y="1087"/>
                  </a:lnTo>
                  <a:lnTo>
                    <a:pt x="715" y="1087"/>
                  </a:lnTo>
                  <a:lnTo>
                    <a:pt x="715" y="1079"/>
                  </a:lnTo>
                  <a:lnTo>
                    <a:pt x="707" y="1087"/>
                  </a:lnTo>
                  <a:lnTo>
                    <a:pt x="707" y="1094"/>
                  </a:lnTo>
                  <a:lnTo>
                    <a:pt x="707" y="1102"/>
                  </a:lnTo>
                  <a:lnTo>
                    <a:pt x="707" y="1110"/>
                  </a:lnTo>
                  <a:lnTo>
                    <a:pt x="707" y="1117"/>
                  </a:lnTo>
                  <a:lnTo>
                    <a:pt x="715" y="1132"/>
                  </a:lnTo>
                  <a:lnTo>
                    <a:pt x="722" y="1140"/>
                  </a:lnTo>
                  <a:lnTo>
                    <a:pt x="722" y="1155"/>
                  </a:lnTo>
                  <a:lnTo>
                    <a:pt x="730" y="1163"/>
                  </a:lnTo>
                  <a:lnTo>
                    <a:pt x="738" y="1163"/>
                  </a:lnTo>
                  <a:lnTo>
                    <a:pt x="745" y="1170"/>
                  </a:lnTo>
                  <a:lnTo>
                    <a:pt x="738" y="1178"/>
                  </a:lnTo>
                  <a:lnTo>
                    <a:pt x="738" y="1186"/>
                  </a:lnTo>
                  <a:lnTo>
                    <a:pt x="730" y="1193"/>
                  </a:lnTo>
                  <a:lnTo>
                    <a:pt x="722" y="1193"/>
                  </a:lnTo>
                  <a:lnTo>
                    <a:pt x="722" y="1201"/>
                  </a:lnTo>
                  <a:lnTo>
                    <a:pt x="707" y="1208"/>
                  </a:lnTo>
                  <a:lnTo>
                    <a:pt x="700" y="1208"/>
                  </a:lnTo>
                  <a:lnTo>
                    <a:pt x="692" y="1208"/>
                  </a:lnTo>
                  <a:lnTo>
                    <a:pt x="684" y="1208"/>
                  </a:lnTo>
                  <a:lnTo>
                    <a:pt x="677" y="1208"/>
                  </a:lnTo>
                  <a:lnTo>
                    <a:pt x="677" y="1216"/>
                  </a:lnTo>
                  <a:lnTo>
                    <a:pt x="669" y="1216"/>
                  </a:lnTo>
                  <a:lnTo>
                    <a:pt x="662" y="1224"/>
                  </a:lnTo>
                  <a:lnTo>
                    <a:pt x="662" y="1231"/>
                  </a:lnTo>
                  <a:lnTo>
                    <a:pt x="662" y="1239"/>
                  </a:lnTo>
                  <a:lnTo>
                    <a:pt x="654" y="1246"/>
                  </a:lnTo>
                  <a:lnTo>
                    <a:pt x="646" y="1246"/>
                  </a:lnTo>
                  <a:lnTo>
                    <a:pt x="639" y="1246"/>
                  </a:lnTo>
                  <a:lnTo>
                    <a:pt x="639" y="1239"/>
                  </a:lnTo>
                  <a:lnTo>
                    <a:pt x="631" y="1231"/>
                  </a:lnTo>
                  <a:lnTo>
                    <a:pt x="624" y="1224"/>
                  </a:lnTo>
                  <a:lnTo>
                    <a:pt x="608" y="1224"/>
                  </a:lnTo>
                  <a:lnTo>
                    <a:pt x="601" y="1231"/>
                  </a:lnTo>
                  <a:lnTo>
                    <a:pt x="593" y="1239"/>
                  </a:lnTo>
                  <a:lnTo>
                    <a:pt x="578" y="1246"/>
                  </a:lnTo>
                  <a:lnTo>
                    <a:pt x="570" y="1262"/>
                  </a:lnTo>
                  <a:lnTo>
                    <a:pt x="563" y="1262"/>
                  </a:lnTo>
                  <a:lnTo>
                    <a:pt x="555" y="1269"/>
                  </a:lnTo>
                  <a:lnTo>
                    <a:pt x="555" y="1277"/>
                  </a:lnTo>
                  <a:lnTo>
                    <a:pt x="555" y="1284"/>
                  </a:lnTo>
                  <a:lnTo>
                    <a:pt x="540" y="1284"/>
                  </a:lnTo>
                  <a:lnTo>
                    <a:pt x="532" y="1284"/>
                  </a:lnTo>
                  <a:lnTo>
                    <a:pt x="525" y="1292"/>
                  </a:lnTo>
                  <a:lnTo>
                    <a:pt x="517" y="1300"/>
                  </a:lnTo>
                  <a:lnTo>
                    <a:pt x="509" y="1307"/>
                  </a:lnTo>
                  <a:lnTo>
                    <a:pt x="509" y="1315"/>
                  </a:lnTo>
                  <a:lnTo>
                    <a:pt x="509" y="1322"/>
                  </a:lnTo>
                  <a:lnTo>
                    <a:pt x="509" y="1330"/>
                  </a:lnTo>
                  <a:lnTo>
                    <a:pt x="517" y="1338"/>
                  </a:lnTo>
                  <a:lnTo>
                    <a:pt x="525" y="1345"/>
                  </a:lnTo>
                  <a:lnTo>
                    <a:pt x="532" y="1353"/>
                  </a:lnTo>
                  <a:lnTo>
                    <a:pt x="525" y="1360"/>
                  </a:lnTo>
                  <a:lnTo>
                    <a:pt x="525" y="1368"/>
                  </a:lnTo>
                  <a:lnTo>
                    <a:pt x="525" y="1383"/>
                  </a:lnTo>
                  <a:lnTo>
                    <a:pt x="525" y="1391"/>
                  </a:lnTo>
                  <a:lnTo>
                    <a:pt x="517" y="1391"/>
                  </a:lnTo>
                  <a:lnTo>
                    <a:pt x="509" y="1398"/>
                  </a:lnTo>
                  <a:lnTo>
                    <a:pt x="509" y="1406"/>
                  </a:lnTo>
                  <a:lnTo>
                    <a:pt x="509" y="1414"/>
                  </a:lnTo>
                  <a:lnTo>
                    <a:pt x="509" y="1421"/>
                  </a:lnTo>
                  <a:lnTo>
                    <a:pt x="509" y="1429"/>
                  </a:lnTo>
                  <a:lnTo>
                    <a:pt x="509" y="1436"/>
                  </a:lnTo>
                  <a:lnTo>
                    <a:pt x="502" y="1444"/>
                  </a:lnTo>
                  <a:lnTo>
                    <a:pt x="494" y="1444"/>
                  </a:lnTo>
                  <a:lnTo>
                    <a:pt x="487" y="1436"/>
                  </a:lnTo>
                  <a:lnTo>
                    <a:pt x="487" y="1444"/>
                  </a:lnTo>
                  <a:lnTo>
                    <a:pt x="479" y="1444"/>
                  </a:lnTo>
                  <a:lnTo>
                    <a:pt x="471" y="1451"/>
                  </a:lnTo>
                  <a:lnTo>
                    <a:pt x="464" y="1451"/>
                  </a:lnTo>
                  <a:lnTo>
                    <a:pt x="456" y="1451"/>
                  </a:lnTo>
                  <a:lnTo>
                    <a:pt x="449" y="1467"/>
                  </a:lnTo>
                  <a:lnTo>
                    <a:pt x="449" y="1474"/>
                  </a:lnTo>
                  <a:lnTo>
                    <a:pt x="449" y="1497"/>
                  </a:lnTo>
                  <a:lnTo>
                    <a:pt x="449" y="1505"/>
                  </a:lnTo>
                  <a:lnTo>
                    <a:pt x="449" y="1520"/>
                  </a:lnTo>
                  <a:lnTo>
                    <a:pt x="456" y="1535"/>
                  </a:lnTo>
                  <a:lnTo>
                    <a:pt x="464" y="1543"/>
                  </a:lnTo>
                  <a:lnTo>
                    <a:pt x="471" y="1550"/>
                  </a:lnTo>
                  <a:lnTo>
                    <a:pt x="479" y="1565"/>
                  </a:lnTo>
                  <a:lnTo>
                    <a:pt x="487" y="1573"/>
                  </a:lnTo>
                  <a:lnTo>
                    <a:pt x="487" y="1581"/>
                  </a:lnTo>
                  <a:lnTo>
                    <a:pt x="479" y="1588"/>
                  </a:lnTo>
                  <a:lnTo>
                    <a:pt x="479" y="1596"/>
                  </a:lnTo>
                  <a:lnTo>
                    <a:pt x="479" y="1603"/>
                  </a:lnTo>
                  <a:lnTo>
                    <a:pt x="479" y="1611"/>
                  </a:lnTo>
                  <a:lnTo>
                    <a:pt x="479" y="1619"/>
                  </a:lnTo>
                  <a:lnTo>
                    <a:pt x="479" y="1634"/>
                  </a:lnTo>
                  <a:lnTo>
                    <a:pt x="471" y="1641"/>
                  </a:lnTo>
                  <a:lnTo>
                    <a:pt x="464" y="1641"/>
                  </a:lnTo>
                  <a:lnTo>
                    <a:pt x="456" y="1641"/>
                  </a:lnTo>
                  <a:lnTo>
                    <a:pt x="449" y="1641"/>
                  </a:lnTo>
                  <a:lnTo>
                    <a:pt x="441" y="1649"/>
                  </a:lnTo>
                  <a:lnTo>
                    <a:pt x="433" y="1641"/>
                  </a:lnTo>
                  <a:lnTo>
                    <a:pt x="433" y="1634"/>
                  </a:lnTo>
                  <a:lnTo>
                    <a:pt x="426" y="1626"/>
                  </a:lnTo>
                  <a:lnTo>
                    <a:pt x="418" y="1626"/>
                  </a:lnTo>
                  <a:lnTo>
                    <a:pt x="418" y="1634"/>
                  </a:lnTo>
                  <a:lnTo>
                    <a:pt x="411" y="1634"/>
                  </a:lnTo>
                  <a:lnTo>
                    <a:pt x="403" y="1626"/>
                  </a:lnTo>
                  <a:lnTo>
                    <a:pt x="395" y="1619"/>
                  </a:lnTo>
                  <a:lnTo>
                    <a:pt x="403" y="1611"/>
                  </a:lnTo>
                  <a:lnTo>
                    <a:pt x="411" y="1603"/>
                  </a:lnTo>
                  <a:lnTo>
                    <a:pt x="411" y="1596"/>
                  </a:lnTo>
                  <a:lnTo>
                    <a:pt x="411" y="1588"/>
                  </a:lnTo>
                  <a:lnTo>
                    <a:pt x="403" y="1581"/>
                  </a:lnTo>
                  <a:lnTo>
                    <a:pt x="395" y="1581"/>
                  </a:lnTo>
                  <a:lnTo>
                    <a:pt x="388" y="1573"/>
                  </a:lnTo>
                  <a:lnTo>
                    <a:pt x="380" y="1573"/>
                  </a:lnTo>
                  <a:lnTo>
                    <a:pt x="372" y="1565"/>
                  </a:lnTo>
                  <a:lnTo>
                    <a:pt x="365" y="1565"/>
                  </a:lnTo>
                  <a:lnTo>
                    <a:pt x="357" y="1565"/>
                  </a:lnTo>
                  <a:lnTo>
                    <a:pt x="342" y="1565"/>
                  </a:lnTo>
                  <a:lnTo>
                    <a:pt x="327" y="1573"/>
                  </a:lnTo>
                  <a:lnTo>
                    <a:pt x="327" y="1581"/>
                  </a:lnTo>
                  <a:lnTo>
                    <a:pt x="327" y="1588"/>
                  </a:lnTo>
                  <a:lnTo>
                    <a:pt x="327" y="1603"/>
                  </a:lnTo>
                  <a:lnTo>
                    <a:pt x="327" y="1611"/>
                  </a:lnTo>
                  <a:lnTo>
                    <a:pt x="319" y="1619"/>
                  </a:lnTo>
                  <a:lnTo>
                    <a:pt x="312" y="1619"/>
                  </a:lnTo>
                  <a:lnTo>
                    <a:pt x="304" y="1619"/>
                  </a:lnTo>
                  <a:lnTo>
                    <a:pt x="296" y="1619"/>
                  </a:lnTo>
                  <a:lnTo>
                    <a:pt x="289" y="1611"/>
                  </a:lnTo>
                  <a:lnTo>
                    <a:pt x="281" y="1611"/>
                  </a:lnTo>
                  <a:lnTo>
                    <a:pt x="274" y="1611"/>
                  </a:lnTo>
                  <a:lnTo>
                    <a:pt x="274" y="1603"/>
                  </a:lnTo>
                  <a:lnTo>
                    <a:pt x="274" y="1596"/>
                  </a:lnTo>
                  <a:lnTo>
                    <a:pt x="274" y="1588"/>
                  </a:lnTo>
                  <a:lnTo>
                    <a:pt x="266" y="1588"/>
                  </a:lnTo>
                  <a:lnTo>
                    <a:pt x="258" y="1588"/>
                  </a:lnTo>
                  <a:lnTo>
                    <a:pt x="251" y="1588"/>
                  </a:lnTo>
                  <a:lnTo>
                    <a:pt x="243" y="1588"/>
                  </a:lnTo>
                  <a:lnTo>
                    <a:pt x="236" y="1588"/>
                  </a:lnTo>
                  <a:lnTo>
                    <a:pt x="236" y="1581"/>
                  </a:lnTo>
                  <a:lnTo>
                    <a:pt x="228" y="1573"/>
                  </a:lnTo>
                  <a:lnTo>
                    <a:pt x="220" y="1565"/>
                  </a:lnTo>
                  <a:lnTo>
                    <a:pt x="220" y="1573"/>
                  </a:lnTo>
                  <a:lnTo>
                    <a:pt x="213" y="1581"/>
                  </a:lnTo>
                  <a:lnTo>
                    <a:pt x="205" y="1588"/>
                  </a:lnTo>
                  <a:lnTo>
                    <a:pt x="205" y="1596"/>
                  </a:lnTo>
                  <a:lnTo>
                    <a:pt x="198" y="1596"/>
                  </a:lnTo>
                  <a:lnTo>
                    <a:pt x="190" y="1596"/>
                  </a:lnTo>
                  <a:lnTo>
                    <a:pt x="182" y="1588"/>
                  </a:lnTo>
                  <a:lnTo>
                    <a:pt x="167" y="1581"/>
                  </a:lnTo>
                  <a:lnTo>
                    <a:pt x="159" y="1573"/>
                  </a:lnTo>
                  <a:lnTo>
                    <a:pt x="152" y="1565"/>
                  </a:lnTo>
                  <a:lnTo>
                    <a:pt x="137" y="1565"/>
                  </a:lnTo>
                  <a:lnTo>
                    <a:pt x="129" y="1565"/>
                  </a:lnTo>
                  <a:lnTo>
                    <a:pt x="121" y="1573"/>
                  </a:lnTo>
                  <a:lnTo>
                    <a:pt x="114" y="1565"/>
                  </a:lnTo>
                  <a:lnTo>
                    <a:pt x="106" y="1565"/>
                  </a:lnTo>
                  <a:lnTo>
                    <a:pt x="99" y="1565"/>
                  </a:lnTo>
                  <a:lnTo>
                    <a:pt x="91" y="1573"/>
                  </a:lnTo>
                  <a:lnTo>
                    <a:pt x="91" y="1581"/>
                  </a:lnTo>
                  <a:lnTo>
                    <a:pt x="91" y="1588"/>
                  </a:lnTo>
                  <a:lnTo>
                    <a:pt x="83" y="1603"/>
                  </a:lnTo>
                  <a:lnTo>
                    <a:pt x="76" y="1603"/>
                  </a:lnTo>
                  <a:lnTo>
                    <a:pt x="68" y="1603"/>
                  </a:lnTo>
                  <a:lnTo>
                    <a:pt x="61" y="1603"/>
                  </a:lnTo>
                  <a:lnTo>
                    <a:pt x="53" y="1603"/>
                  </a:lnTo>
                  <a:lnTo>
                    <a:pt x="38" y="1611"/>
                  </a:lnTo>
                  <a:lnTo>
                    <a:pt x="38" y="1619"/>
                  </a:lnTo>
                  <a:lnTo>
                    <a:pt x="30" y="1626"/>
                  </a:lnTo>
                  <a:lnTo>
                    <a:pt x="30" y="1634"/>
                  </a:lnTo>
                  <a:lnTo>
                    <a:pt x="30" y="1641"/>
                  </a:lnTo>
                  <a:lnTo>
                    <a:pt x="30" y="1649"/>
                  </a:lnTo>
                  <a:lnTo>
                    <a:pt x="23" y="1649"/>
                  </a:lnTo>
                  <a:lnTo>
                    <a:pt x="15" y="1649"/>
                  </a:lnTo>
                  <a:lnTo>
                    <a:pt x="7" y="1649"/>
                  </a:lnTo>
                  <a:lnTo>
                    <a:pt x="0" y="1657"/>
                  </a:lnTo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52" name="Freeform 9"/>
            <p:cNvSpPr>
              <a:spLocks/>
            </p:cNvSpPr>
            <p:nvPr/>
          </p:nvSpPr>
          <p:spPr bwMode="auto">
            <a:xfrm>
              <a:off x="6928060" y="1260165"/>
              <a:ext cx="1630136" cy="2791323"/>
            </a:xfrm>
            <a:custGeom>
              <a:avLst/>
              <a:gdLst>
                <a:gd name="T0" fmla="*/ 2147483647 w 1141"/>
                <a:gd name="T1" fmla="*/ 2147483647 h 2059"/>
                <a:gd name="T2" fmla="*/ 2147483647 w 1141"/>
                <a:gd name="T3" fmla="*/ 2147483647 h 2059"/>
                <a:gd name="T4" fmla="*/ 2147483647 w 1141"/>
                <a:gd name="T5" fmla="*/ 2147483647 h 2059"/>
                <a:gd name="T6" fmla="*/ 2147483647 w 1141"/>
                <a:gd name="T7" fmla="*/ 2147483647 h 2059"/>
                <a:gd name="T8" fmla="*/ 2147483647 w 1141"/>
                <a:gd name="T9" fmla="*/ 2147483647 h 2059"/>
                <a:gd name="T10" fmla="*/ 2147483647 w 1141"/>
                <a:gd name="T11" fmla="*/ 2147483647 h 2059"/>
                <a:gd name="T12" fmla="*/ 2147483647 w 1141"/>
                <a:gd name="T13" fmla="*/ 2147483647 h 2059"/>
                <a:gd name="T14" fmla="*/ 2147483647 w 1141"/>
                <a:gd name="T15" fmla="*/ 2147483647 h 2059"/>
                <a:gd name="T16" fmla="*/ 2147483647 w 1141"/>
                <a:gd name="T17" fmla="*/ 2147483647 h 2059"/>
                <a:gd name="T18" fmla="*/ 2147483647 w 1141"/>
                <a:gd name="T19" fmla="*/ 2147483647 h 2059"/>
                <a:gd name="T20" fmla="*/ 2147483647 w 1141"/>
                <a:gd name="T21" fmla="*/ 2147483647 h 2059"/>
                <a:gd name="T22" fmla="*/ 2147483647 w 1141"/>
                <a:gd name="T23" fmla="*/ 2147483647 h 2059"/>
                <a:gd name="T24" fmla="*/ 2147483647 w 1141"/>
                <a:gd name="T25" fmla="*/ 2147483647 h 2059"/>
                <a:gd name="T26" fmla="*/ 2147483647 w 1141"/>
                <a:gd name="T27" fmla="*/ 2147483647 h 2059"/>
                <a:gd name="T28" fmla="*/ 2147483647 w 1141"/>
                <a:gd name="T29" fmla="*/ 2147483647 h 2059"/>
                <a:gd name="T30" fmla="*/ 2147483647 w 1141"/>
                <a:gd name="T31" fmla="*/ 2147483647 h 2059"/>
                <a:gd name="T32" fmla="*/ 2147483647 w 1141"/>
                <a:gd name="T33" fmla="*/ 2147483647 h 2059"/>
                <a:gd name="T34" fmla="*/ 2147483647 w 1141"/>
                <a:gd name="T35" fmla="*/ 2147483647 h 2059"/>
                <a:gd name="T36" fmla="*/ 2147483647 w 1141"/>
                <a:gd name="T37" fmla="*/ 2147483647 h 2059"/>
                <a:gd name="T38" fmla="*/ 2147483647 w 1141"/>
                <a:gd name="T39" fmla="*/ 2147483647 h 2059"/>
                <a:gd name="T40" fmla="*/ 2147483647 w 1141"/>
                <a:gd name="T41" fmla="*/ 2147483647 h 2059"/>
                <a:gd name="T42" fmla="*/ 2147483647 w 1141"/>
                <a:gd name="T43" fmla="*/ 2147483647 h 2059"/>
                <a:gd name="T44" fmla="*/ 2147483647 w 1141"/>
                <a:gd name="T45" fmla="*/ 2147483647 h 2059"/>
                <a:gd name="T46" fmla="*/ 2147483647 w 1141"/>
                <a:gd name="T47" fmla="*/ 2147483647 h 2059"/>
                <a:gd name="T48" fmla="*/ 2147483647 w 1141"/>
                <a:gd name="T49" fmla="*/ 2147483647 h 2059"/>
                <a:gd name="T50" fmla="*/ 2147483647 w 1141"/>
                <a:gd name="T51" fmla="*/ 2147483647 h 2059"/>
                <a:gd name="T52" fmla="*/ 2147483647 w 1141"/>
                <a:gd name="T53" fmla="*/ 2147483647 h 2059"/>
                <a:gd name="T54" fmla="*/ 2147483647 w 1141"/>
                <a:gd name="T55" fmla="*/ 2147483647 h 2059"/>
                <a:gd name="T56" fmla="*/ 2147483647 w 1141"/>
                <a:gd name="T57" fmla="*/ 2147483647 h 2059"/>
                <a:gd name="T58" fmla="*/ 2147483647 w 1141"/>
                <a:gd name="T59" fmla="*/ 2147483647 h 2059"/>
                <a:gd name="T60" fmla="*/ 2147483647 w 1141"/>
                <a:gd name="T61" fmla="*/ 2147483647 h 2059"/>
                <a:gd name="T62" fmla="*/ 2147483647 w 1141"/>
                <a:gd name="T63" fmla="*/ 2147483647 h 2059"/>
                <a:gd name="T64" fmla="*/ 2147483647 w 1141"/>
                <a:gd name="T65" fmla="*/ 2147483647 h 2059"/>
                <a:gd name="T66" fmla="*/ 2147483647 w 1141"/>
                <a:gd name="T67" fmla="*/ 2147483647 h 2059"/>
                <a:gd name="T68" fmla="*/ 2147483647 w 1141"/>
                <a:gd name="T69" fmla="*/ 2147483647 h 2059"/>
                <a:gd name="T70" fmla="*/ 2147483647 w 1141"/>
                <a:gd name="T71" fmla="*/ 2147483647 h 2059"/>
                <a:gd name="T72" fmla="*/ 2147483647 w 1141"/>
                <a:gd name="T73" fmla="*/ 2147483647 h 2059"/>
                <a:gd name="T74" fmla="*/ 2147483647 w 1141"/>
                <a:gd name="T75" fmla="*/ 2147483647 h 2059"/>
                <a:gd name="T76" fmla="*/ 2147483647 w 1141"/>
                <a:gd name="T77" fmla="*/ 2147483647 h 2059"/>
                <a:gd name="T78" fmla="*/ 2147483647 w 1141"/>
                <a:gd name="T79" fmla="*/ 2147483647 h 2059"/>
                <a:gd name="T80" fmla="*/ 2147483647 w 1141"/>
                <a:gd name="T81" fmla="*/ 2147483647 h 2059"/>
                <a:gd name="T82" fmla="*/ 2147483647 w 1141"/>
                <a:gd name="T83" fmla="*/ 2147483647 h 2059"/>
                <a:gd name="T84" fmla="*/ 2147483647 w 1141"/>
                <a:gd name="T85" fmla="*/ 2147483647 h 2059"/>
                <a:gd name="T86" fmla="*/ 2147483647 w 1141"/>
                <a:gd name="T87" fmla="*/ 2147483647 h 2059"/>
                <a:gd name="T88" fmla="*/ 2147483647 w 1141"/>
                <a:gd name="T89" fmla="*/ 2147483647 h 2059"/>
                <a:gd name="T90" fmla="*/ 2147483647 w 1141"/>
                <a:gd name="T91" fmla="*/ 2147483647 h 2059"/>
                <a:gd name="T92" fmla="*/ 2147483647 w 1141"/>
                <a:gd name="T93" fmla="*/ 2147483647 h 2059"/>
                <a:gd name="T94" fmla="*/ 2147483647 w 1141"/>
                <a:gd name="T95" fmla="*/ 2147483647 h 2059"/>
                <a:gd name="T96" fmla="*/ 2147483647 w 1141"/>
                <a:gd name="T97" fmla="*/ 2147483647 h 2059"/>
                <a:gd name="T98" fmla="*/ 2147483647 w 1141"/>
                <a:gd name="T99" fmla="*/ 2147483647 h 2059"/>
                <a:gd name="T100" fmla="*/ 2147483647 w 1141"/>
                <a:gd name="T101" fmla="*/ 2147483647 h 2059"/>
                <a:gd name="T102" fmla="*/ 2147483647 w 1141"/>
                <a:gd name="T103" fmla="*/ 2147483647 h 2059"/>
                <a:gd name="T104" fmla="*/ 2147483647 w 1141"/>
                <a:gd name="T105" fmla="*/ 2147483647 h 2059"/>
                <a:gd name="T106" fmla="*/ 2147483647 w 1141"/>
                <a:gd name="T107" fmla="*/ 2147483647 h 2059"/>
                <a:gd name="T108" fmla="*/ 2147483647 w 1141"/>
                <a:gd name="T109" fmla="*/ 2147483647 h 2059"/>
                <a:gd name="T110" fmla="*/ 2147483647 w 1141"/>
                <a:gd name="T111" fmla="*/ 2147483647 h 2059"/>
                <a:gd name="T112" fmla="*/ 2147483647 w 1141"/>
                <a:gd name="T113" fmla="*/ 2147483647 h 2059"/>
                <a:gd name="T114" fmla="*/ 2147483647 w 1141"/>
                <a:gd name="T115" fmla="*/ 2147483647 h 2059"/>
                <a:gd name="T116" fmla="*/ 2147483647 w 1141"/>
                <a:gd name="T117" fmla="*/ 2147483647 h 2059"/>
                <a:gd name="T118" fmla="*/ 2147483647 w 1141"/>
                <a:gd name="T119" fmla="*/ 2147483647 h 2059"/>
                <a:gd name="T120" fmla="*/ 2147483647 w 1141"/>
                <a:gd name="T121" fmla="*/ 2147483647 h 205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41"/>
                <a:gd name="T184" fmla="*/ 0 h 2059"/>
                <a:gd name="T185" fmla="*/ 1141 w 1141"/>
                <a:gd name="T186" fmla="*/ 2059 h 205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41" h="2059">
                  <a:moveTo>
                    <a:pt x="1134" y="2059"/>
                  </a:moveTo>
                  <a:lnTo>
                    <a:pt x="1134" y="2044"/>
                  </a:lnTo>
                  <a:lnTo>
                    <a:pt x="1126" y="2036"/>
                  </a:lnTo>
                  <a:lnTo>
                    <a:pt x="1111" y="2029"/>
                  </a:lnTo>
                  <a:lnTo>
                    <a:pt x="1103" y="2021"/>
                  </a:lnTo>
                  <a:lnTo>
                    <a:pt x="1096" y="2014"/>
                  </a:lnTo>
                  <a:lnTo>
                    <a:pt x="1096" y="2006"/>
                  </a:lnTo>
                  <a:lnTo>
                    <a:pt x="1103" y="1998"/>
                  </a:lnTo>
                  <a:lnTo>
                    <a:pt x="1111" y="1991"/>
                  </a:lnTo>
                  <a:lnTo>
                    <a:pt x="1119" y="1976"/>
                  </a:lnTo>
                  <a:lnTo>
                    <a:pt x="1119" y="1968"/>
                  </a:lnTo>
                  <a:lnTo>
                    <a:pt x="1126" y="1945"/>
                  </a:lnTo>
                  <a:lnTo>
                    <a:pt x="1126" y="1930"/>
                  </a:lnTo>
                  <a:lnTo>
                    <a:pt x="1126" y="1923"/>
                  </a:lnTo>
                  <a:lnTo>
                    <a:pt x="1141" y="1915"/>
                  </a:lnTo>
                  <a:lnTo>
                    <a:pt x="1141" y="1907"/>
                  </a:lnTo>
                  <a:lnTo>
                    <a:pt x="1141" y="1900"/>
                  </a:lnTo>
                  <a:lnTo>
                    <a:pt x="1141" y="1892"/>
                  </a:lnTo>
                  <a:lnTo>
                    <a:pt x="1134" y="1885"/>
                  </a:lnTo>
                  <a:lnTo>
                    <a:pt x="1126" y="1885"/>
                  </a:lnTo>
                  <a:lnTo>
                    <a:pt x="1103" y="1869"/>
                  </a:lnTo>
                  <a:lnTo>
                    <a:pt x="1103" y="1862"/>
                  </a:lnTo>
                  <a:lnTo>
                    <a:pt x="1111" y="1854"/>
                  </a:lnTo>
                  <a:lnTo>
                    <a:pt x="1111" y="1847"/>
                  </a:lnTo>
                  <a:lnTo>
                    <a:pt x="1103" y="1839"/>
                  </a:lnTo>
                  <a:lnTo>
                    <a:pt x="1096" y="1847"/>
                  </a:lnTo>
                  <a:lnTo>
                    <a:pt x="1088" y="1854"/>
                  </a:lnTo>
                  <a:lnTo>
                    <a:pt x="1088" y="1847"/>
                  </a:lnTo>
                  <a:lnTo>
                    <a:pt x="1088" y="1839"/>
                  </a:lnTo>
                  <a:lnTo>
                    <a:pt x="1081" y="1839"/>
                  </a:lnTo>
                  <a:lnTo>
                    <a:pt x="1073" y="1847"/>
                  </a:lnTo>
                  <a:lnTo>
                    <a:pt x="1058" y="1839"/>
                  </a:lnTo>
                  <a:lnTo>
                    <a:pt x="1043" y="1831"/>
                  </a:lnTo>
                  <a:lnTo>
                    <a:pt x="1027" y="1816"/>
                  </a:lnTo>
                  <a:lnTo>
                    <a:pt x="1020" y="1801"/>
                  </a:lnTo>
                  <a:lnTo>
                    <a:pt x="1012" y="1793"/>
                  </a:lnTo>
                  <a:lnTo>
                    <a:pt x="997" y="1793"/>
                  </a:lnTo>
                  <a:lnTo>
                    <a:pt x="989" y="1786"/>
                  </a:lnTo>
                  <a:lnTo>
                    <a:pt x="982" y="1786"/>
                  </a:lnTo>
                  <a:lnTo>
                    <a:pt x="966" y="1778"/>
                  </a:lnTo>
                  <a:lnTo>
                    <a:pt x="966" y="1763"/>
                  </a:lnTo>
                  <a:lnTo>
                    <a:pt x="966" y="1755"/>
                  </a:lnTo>
                  <a:lnTo>
                    <a:pt x="966" y="1740"/>
                  </a:lnTo>
                  <a:lnTo>
                    <a:pt x="982" y="1725"/>
                  </a:lnTo>
                  <a:lnTo>
                    <a:pt x="982" y="1717"/>
                  </a:lnTo>
                  <a:lnTo>
                    <a:pt x="974" y="1710"/>
                  </a:lnTo>
                  <a:lnTo>
                    <a:pt x="951" y="1687"/>
                  </a:lnTo>
                  <a:lnTo>
                    <a:pt x="928" y="1679"/>
                  </a:lnTo>
                  <a:lnTo>
                    <a:pt x="921" y="1672"/>
                  </a:lnTo>
                  <a:lnTo>
                    <a:pt x="913" y="1657"/>
                  </a:lnTo>
                  <a:lnTo>
                    <a:pt x="906" y="1649"/>
                  </a:lnTo>
                  <a:lnTo>
                    <a:pt x="898" y="1634"/>
                  </a:lnTo>
                  <a:lnTo>
                    <a:pt x="890" y="1626"/>
                  </a:lnTo>
                  <a:lnTo>
                    <a:pt x="883" y="1619"/>
                  </a:lnTo>
                  <a:lnTo>
                    <a:pt x="868" y="1611"/>
                  </a:lnTo>
                  <a:lnTo>
                    <a:pt x="860" y="1603"/>
                  </a:lnTo>
                  <a:lnTo>
                    <a:pt x="860" y="1588"/>
                  </a:lnTo>
                  <a:lnTo>
                    <a:pt x="852" y="1581"/>
                  </a:lnTo>
                  <a:lnTo>
                    <a:pt x="845" y="1573"/>
                  </a:lnTo>
                  <a:lnTo>
                    <a:pt x="837" y="1565"/>
                  </a:lnTo>
                  <a:lnTo>
                    <a:pt x="830" y="1558"/>
                  </a:lnTo>
                  <a:lnTo>
                    <a:pt x="822" y="1550"/>
                  </a:lnTo>
                  <a:lnTo>
                    <a:pt x="814" y="1543"/>
                  </a:lnTo>
                  <a:lnTo>
                    <a:pt x="807" y="1543"/>
                  </a:lnTo>
                  <a:lnTo>
                    <a:pt x="791" y="1543"/>
                  </a:lnTo>
                  <a:lnTo>
                    <a:pt x="784" y="1543"/>
                  </a:lnTo>
                  <a:lnTo>
                    <a:pt x="776" y="1550"/>
                  </a:lnTo>
                  <a:lnTo>
                    <a:pt x="769" y="1550"/>
                  </a:lnTo>
                  <a:lnTo>
                    <a:pt x="761" y="1543"/>
                  </a:lnTo>
                  <a:lnTo>
                    <a:pt x="753" y="1535"/>
                  </a:lnTo>
                  <a:lnTo>
                    <a:pt x="753" y="1527"/>
                  </a:lnTo>
                  <a:lnTo>
                    <a:pt x="761" y="1520"/>
                  </a:lnTo>
                  <a:lnTo>
                    <a:pt x="769" y="1527"/>
                  </a:lnTo>
                  <a:lnTo>
                    <a:pt x="776" y="1527"/>
                  </a:lnTo>
                  <a:lnTo>
                    <a:pt x="784" y="1527"/>
                  </a:lnTo>
                  <a:lnTo>
                    <a:pt x="784" y="1520"/>
                  </a:lnTo>
                  <a:lnTo>
                    <a:pt x="784" y="1505"/>
                  </a:lnTo>
                  <a:lnTo>
                    <a:pt x="784" y="1497"/>
                  </a:lnTo>
                  <a:lnTo>
                    <a:pt x="784" y="1489"/>
                  </a:lnTo>
                  <a:lnTo>
                    <a:pt x="799" y="1474"/>
                  </a:lnTo>
                  <a:lnTo>
                    <a:pt x="791" y="1467"/>
                  </a:lnTo>
                  <a:lnTo>
                    <a:pt x="776" y="1459"/>
                  </a:lnTo>
                  <a:lnTo>
                    <a:pt x="769" y="1467"/>
                  </a:lnTo>
                  <a:lnTo>
                    <a:pt x="761" y="1474"/>
                  </a:lnTo>
                  <a:lnTo>
                    <a:pt x="753" y="1482"/>
                  </a:lnTo>
                  <a:lnTo>
                    <a:pt x="746" y="1482"/>
                  </a:lnTo>
                  <a:lnTo>
                    <a:pt x="738" y="1482"/>
                  </a:lnTo>
                  <a:lnTo>
                    <a:pt x="723" y="1474"/>
                  </a:lnTo>
                  <a:lnTo>
                    <a:pt x="715" y="1467"/>
                  </a:lnTo>
                  <a:lnTo>
                    <a:pt x="715" y="1459"/>
                  </a:lnTo>
                  <a:lnTo>
                    <a:pt x="723" y="1451"/>
                  </a:lnTo>
                  <a:lnTo>
                    <a:pt x="731" y="1451"/>
                  </a:lnTo>
                  <a:lnTo>
                    <a:pt x="738" y="1451"/>
                  </a:lnTo>
                  <a:lnTo>
                    <a:pt x="746" y="1444"/>
                  </a:lnTo>
                  <a:lnTo>
                    <a:pt x="746" y="1436"/>
                  </a:lnTo>
                  <a:lnTo>
                    <a:pt x="753" y="1429"/>
                  </a:lnTo>
                  <a:lnTo>
                    <a:pt x="761" y="1421"/>
                  </a:lnTo>
                  <a:lnTo>
                    <a:pt x="761" y="1429"/>
                  </a:lnTo>
                  <a:lnTo>
                    <a:pt x="769" y="1436"/>
                  </a:lnTo>
                  <a:lnTo>
                    <a:pt x="776" y="1436"/>
                  </a:lnTo>
                  <a:lnTo>
                    <a:pt x="776" y="1421"/>
                  </a:lnTo>
                  <a:lnTo>
                    <a:pt x="776" y="1413"/>
                  </a:lnTo>
                  <a:lnTo>
                    <a:pt x="776" y="1406"/>
                  </a:lnTo>
                  <a:lnTo>
                    <a:pt x="784" y="1406"/>
                  </a:lnTo>
                  <a:lnTo>
                    <a:pt x="791" y="1413"/>
                  </a:lnTo>
                  <a:lnTo>
                    <a:pt x="807" y="1413"/>
                  </a:lnTo>
                  <a:lnTo>
                    <a:pt x="822" y="1421"/>
                  </a:lnTo>
                  <a:lnTo>
                    <a:pt x="830" y="1429"/>
                  </a:lnTo>
                  <a:lnTo>
                    <a:pt x="845" y="1421"/>
                  </a:lnTo>
                  <a:lnTo>
                    <a:pt x="845" y="1413"/>
                  </a:lnTo>
                  <a:lnTo>
                    <a:pt x="837" y="1413"/>
                  </a:lnTo>
                  <a:lnTo>
                    <a:pt x="830" y="1413"/>
                  </a:lnTo>
                  <a:lnTo>
                    <a:pt x="814" y="1413"/>
                  </a:lnTo>
                  <a:lnTo>
                    <a:pt x="807" y="1406"/>
                  </a:lnTo>
                  <a:lnTo>
                    <a:pt x="791" y="1398"/>
                  </a:lnTo>
                  <a:lnTo>
                    <a:pt x="784" y="1391"/>
                  </a:lnTo>
                  <a:lnTo>
                    <a:pt x="784" y="1383"/>
                  </a:lnTo>
                  <a:lnTo>
                    <a:pt x="776" y="1375"/>
                  </a:lnTo>
                  <a:lnTo>
                    <a:pt x="761" y="1375"/>
                  </a:lnTo>
                  <a:lnTo>
                    <a:pt x="761" y="1368"/>
                  </a:lnTo>
                  <a:lnTo>
                    <a:pt x="769" y="1360"/>
                  </a:lnTo>
                  <a:lnTo>
                    <a:pt x="753" y="1360"/>
                  </a:lnTo>
                  <a:lnTo>
                    <a:pt x="746" y="1360"/>
                  </a:lnTo>
                  <a:lnTo>
                    <a:pt x="746" y="1345"/>
                  </a:lnTo>
                  <a:lnTo>
                    <a:pt x="746" y="1330"/>
                  </a:lnTo>
                  <a:lnTo>
                    <a:pt x="738" y="1322"/>
                  </a:lnTo>
                  <a:lnTo>
                    <a:pt x="731" y="1315"/>
                  </a:lnTo>
                  <a:lnTo>
                    <a:pt x="731" y="1307"/>
                  </a:lnTo>
                  <a:lnTo>
                    <a:pt x="731" y="1299"/>
                  </a:lnTo>
                  <a:lnTo>
                    <a:pt x="738" y="1299"/>
                  </a:lnTo>
                  <a:lnTo>
                    <a:pt x="746" y="1292"/>
                  </a:lnTo>
                  <a:lnTo>
                    <a:pt x="753" y="1292"/>
                  </a:lnTo>
                  <a:lnTo>
                    <a:pt x="761" y="1299"/>
                  </a:lnTo>
                  <a:lnTo>
                    <a:pt x="769" y="1307"/>
                  </a:lnTo>
                  <a:lnTo>
                    <a:pt x="776" y="1299"/>
                  </a:lnTo>
                  <a:lnTo>
                    <a:pt x="784" y="1299"/>
                  </a:lnTo>
                  <a:lnTo>
                    <a:pt x="791" y="1299"/>
                  </a:lnTo>
                  <a:lnTo>
                    <a:pt x="807" y="1307"/>
                  </a:lnTo>
                  <a:lnTo>
                    <a:pt x="814" y="1315"/>
                  </a:lnTo>
                  <a:lnTo>
                    <a:pt x="822" y="1322"/>
                  </a:lnTo>
                  <a:lnTo>
                    <a:pt x="837" y="1337"/>
                  </a:lnTo>
                  <a:lnTo>
                    <a:pt x="852" y="1330"/>
                  </a:lnTo>
                  <a:lnTo>
                    <a:pt x="852" y="1322"/>
                  </a:lnTo>
                  <a:lnTo>
                    <a:pt x="860" y="1315"/>
                  </a:lnTo>
                  <a:lnTo>
                    <a:pt x="860" y="1307"/>
                  </a:lnTo>
                  <a:lnTo>
                    <a:pt x="860" y="1299"/>
                  </a:lnTo>
                  <a:lnTo>
                    <a:pt x="868" y="1299"/>
                  </a:lnTo>
                  <a:lnTo>
                    <a:pt x="883" y="1299"/>
                  </a:lnTo>
                  <a:lnTo>
                    <a:pt x="883" y="1292"/>
                  </a:lnTo>
                  <a:lnTo>
                    <a:pt x="883" y="1277"/>
                  </a:lnTo>
                  <a:lnTo>
                    <a:pt x="875" y="1261"/>
                  </a:lnTo>
                  <a:lnTo>
                    <a:pt x="868" y="1261"/>
                  </a:lnTo>
                  <a:lnTo>
                    <a:pt x="868" y="1254"/>
                  </a:lnTo>
                  <a:lnTo>
                    <a:pt x="868" y="1246"/>
                  </a:lnTo>
                  <a:lnTo>
                    <a:pt x="875" y="1223"/>
                  </a:lnTo>
                  <a:lnTo>
                    <a:pt x="875" y="1216"/>
                  </a:lnTo>
                  <a:lnTo>
                    <a:pt x="883" y="1216"/>
                  </a:lnTo>
                  <a:lnTo>
                    <a:pt x="906" y="1208"/>
                  </a:lnTo>
                  <a:lnTo>
                    <a:pt x="913" y="1201"/>
                  </a:lnTo>
                  <a:lnTo>
                    <a:pt x="921" y="1193"/>
                  </a:lnTo>
                  <a:lnTo>
                    <a:pt x="921" y="1185"/>
                  </a:lnTo>
                  <a:lnTo>
                    <a:pt x="928" y="1178"/>
                  </a:lnTo>
                  <a:lnTo>
                    <a:pt x="944" y="1178"/>
                  </a:lnTo>
                  <a:lnTo>
                    <a:pt x="944" y="1170"/>
                  </a:lnTo>
                  <a:lnTo>
                    <a:pt x="944" y="1163"/>
                  </a:lnTo>
                  <a:lnTo>
                    <a:pt x="951" y="1163"/>
                  </a:lnTo>
                  <a:lnTo>
                    <a:pt x="959" y="1163"/>
                  </a:lnTo>
                  <a:lnTo>
                    <a:pt x="974" y="1163"/>
                  </a:lnTo>
                  <a:lnTo>
                    <a:pt x="982" y="1163"/>
                  </a:lnTo>
                  <a:lnTo>
                    <a:pt x="982" y="1170"/>
                  </a:lnTo>
                  <a:lnTo>
                    <a:pt x="982" y="1178"/>
                  </a:lnTo>
                  <a:lnTo>
                    <a:pt x="989" y="1178"/>
                  </a:lnTo>
                  <a:lnTo>
                    <a:pt x="997" y="1163"/>
                  </a:lnTo>
                  <a:lnTo>
                    <a:pt x="1012" y="1170"/>
                  </a:lnTo>
                  <a:lnTo>
                    <a:pt x="1020" y="1170"/>
                  </a:lnTo>
                  <a:lnTo>
                    <a:pt x="1027" y="1170"/>
                  </a:lnTo>
                  <a:lnTo>
                    <a:pt x="1035" y="1163"/>
                  </a:lnTo>
                  <a:lnTo>
                    <a:pt x="1027" y="1155"/>
                  </a:lnTo>
                  <a:lnTo>
                    <a:pt x="1020" y="1155"/>
                  </a:lnTo>
                  <a:lnTo>
                    <a:pt x="1027" y="1147"/>
                  </a:lnTo>
                  <a:lnTo>
                    <a:pt x="1027" y="1140"/>
                  </a:lnTo>
                  <a:lnTo>
                    <a:pt x="1020" y="1140"/>
                  </a:lnTo>
                  <a:lnTo>
                    <a:pt x="1012" y="1147"/>
                  </a:lnTo>
                  <a:lnTo>
                    <a:pt x="1004" y="1147"/>
                  </a:lnTo>
                  <a:lnTo>
                    <a:pt x="997" y="1147"/>
                  </a:lnTo>
                  <a:lnTo>
                    <a:pt x="989" y="1140"/>
                  </a:lnTo>
                  <a:lnTo>
                    <a:pt x="982" y="1132"/>
                  </a:lnTo>
                  <a:lnTo>
                    <a:pt x="974" y="1117"/>
                  </a:lnTo>
                  <a:lnTo>
                    <a:pt x="959" y="1109"/>
                  </a:lnTo>
                  <a:lnTo>
                    <a:pt x="951" y="1102"/>
                  </a:lnTo>
                  <a:lnTo>
                    <a:pt x="951" y="1094"/>
                  </a:lnTo>
                  <a:lnTo>
                    <a:pt x="951" y="1079"/>
                  </a:lnTo>
                  <a:lnTo>
                    <a:pt x="944" y="1079"/>
                  </a:lnTo>
                  <a:lnTo>
                    <a:pt x="921" y="1079"/>
                  </a:lnTo>
                  <a:lnTo>
                    <a:pt x="921" y="1056"/>
                  </a:lnTo>
                  <a:lnTo>
                    <a:pt x="921" y="1041"/>
                  </a:lnTo>
                  <a:lnTo>
                    <a:pt x="921" y="1033"/>
                  </a:lnTo>
                  <a:lnTo>
                    <a:pt x="913" y="1033"/>
                  </a:lnTo>
                  <a:lnTo>
                    <a:pt x="906" y="1033"/>
                  </a:lnTo>
                  <a:lnTo>
                    <a:pt x="898" y="1026"/>
                  </a:lnTo>
                  <a:lnTo>
                    <a:pt x="890" y="1026"/>
                  </a:lnTo>
                  <a:lnTo>
                    <a:pt x="883" y="1026"/>
                  </a:lnTo>
                  <a:lnTo>
                    <a:pt x="875" y="1026"/>
                  </a:lnTo>
                  <a:lnTo>
                    <a:pt x="868" y="1011"/>
                  </a:lnTo>
                  <a:lnTo>
                    <a:pt x="860" y="1003"/>
                  </a:lnTo>
                  <a:lnTo>
                    <a:pt x="852" y="996"/>
                  </a:lnTo>
                  <a:lnTo>
                    <a:pt x="845" y="996"/>
                  </a:lnTo>
                  <a:lnTo>
                    <a:pt x="837" y="1003"/>
                  </a:lnTo>
                  <a:lnTo>
                    <a:pt x="830" y="1011"/>
                  </a:lnTo>
                  <a:lnTo>
                    <a:pt x="822" y="1011"/>
                  </a:lnTo>
                  <a:lnTo>
                    <a:pt x="814" y="1003"/>
                  </a:lnTo>
                  <a:lnTo>
                    <a:pt x="799" y="996"/>
                  </a:lnTo>
                  <a:lnTo>
                    <a:pt x="791" y="980"/>
                  </a:lnTo>
                  <a:lnTo>
                    <a:pt x="784" y="973"/>
                  </a:lnTo>
                  <a:lnTo>
                    <a:pt x="769" y="973"/>
                  </a:lnTo>
                  <a:lnTo>
                    <a:pt x="761" y="965"/>
                  </a:lnTo>
                  <a:lnTo>
                    <a:pt x="761" y="958"/>
                  </a:lnTo>
                  <a:lnTo>
                    <a:pt x="769" y="950"/>
                  </a:lnTo>
                  <a:lnTo>
                    <a:pt x="769" y="942"/>
                  </a:lnTo>
                  <a:lnTo>
                    <a:pt x="761" y="935"/>
                  </a:lnTo>
                  <a:lnTo>
                    <a:pt x="753" y="935"/>
                  </a:lnTo>
                  <a:lnTo>
                    <a:pt x="738" y="942"/>
                  </a:lnTo>
                  <a:lnTo>
                    <a:pt x="731" y="942"/>
                  </a:lnTo>
                  <a:lnTo>
                    <a:pt x="723" y="942"/>
                  </a:lnTo>
                  <a:lnTo>
                    <a:pt x="723" y="927"/>
                  </a:lnTo>
                  <a:lnTo>
                    <a:pt x="738" y="927"/>
                  </a:lnTo>
                  <a:lnTo>
                    <a:pt x="746" y="920"/>
                  </a:lnTo>
                  <a:lnTo>
                    <a:pt x="746" y="912"/>
                  </a:lnTo>
                  <a:lnTo>
                    <a:pt x="753" y="904"/>
                  </a:lnTo>
                  <a:lnTo>
                    <a:pt x="769" y="912"/>
                  </a:lnTo>
                  <a:lnTo>
                    <a:pt x="769" y="904"/>
                  </a:lnTo>
                  <a:lnTo>
                    <a:pt x="761" y="889"/>
                  </a:lnTo>
                  <a:lnTo>
                    <a:pt x="761" y="882"/>
                  </a:lnTo>
                  <a:lnTo>
                    <a:pt x="776" y="882"/>
                  </a:lnTo>
                  <a:lnTo>
                    <a:pt x="799" y="882"/>
                  </a:lnTo>
                  <a:lnTo>
                    <a:pt x="799" y="874"/>
                  </a:lnTo>
                  <a:lnTo>
                    <a:pt x="807" y="866"/>
                  </a:lnTo>
                  <a:lnTo>
                    <a:pt x="807" y="844"/>
                  </a:lnTo>
                  <a:lnTo>
                    <a:pt x="799" y="828"/>
                  </a:lnTo>
                  <a:lnTo>
                    <a:pt x="791" y="821"/>
                  </a:lnTo>
                  <a:lnTo>
                    <a:pt x="784" y="813"/>
                  </a:lnTo>
                  <a:lnTo>
                    <a:pt x="776" y="806"/>
                  </a:lnTo>
                  <a:lnTo>
                    <a:pt x="769" y="798"/>
                  </a:lnTo>
                  <a:lnTo>
                    <a:pt x="761" y="790"/>
                  </a:lnTo>
                  <a:lnTo>
                    <a:pt x="753" y="783"/>
                  </a:lnTo>
                  <a:lnTo>
                    <a:pt x="753" y="775"/>
                  </a:lnTo>
                  <a:lnTo>
                    <a:pt x="746" y="768"/>
                  </a:lnTo>
                  <a:lnTo>
                    <a:pt x="753" y="760"/>
                  </a:lnTo>
                  <a:lnTo>
                    <a:pt x="761" y="752"/>
                  </a:lnTo>
                  <a:lnTo>
                    <a:pt x="761" y="745"/>
                  </a:lnTo>
                  <a:lnTo>
                    <a:pt x="769" y="745"/>
                  </a:lnTo>
                  <a:lnTo>
                    <a:pt x="776" y="745"/>
                  </a:lnTo>
                  <a:lnTo>
                    <a:pt x="791" y="745"/>
                  </a:lnTo>
                  <a:lnTo>
                    <a:pt x="791" y="737"/>
                  </a:lnTo>
                  <a:lnTo>
                    <a:pt x="799" y="730"/>
                  </a:lnTo>
                  <a:lnTo>
                    <a:pt x="799" y="714"/>
                  </a:lnTo>
                  <a:lnTo>
                    <a:pt x="791" y="707"/>
                  </a:lnTo>
                  <a:lnTo>
                    <a:pt x="791" y="699"/>
                  </a:lnTo>
                  <a:lnTo>
                    <a:pt x="799" y="692"/>
                  </a:lnTo>
                  <a:lnTo>
                    <a:pt x="814" y="692"/>
                  </a:lnTo>
                  <a:lnTo>
                    <a:pt x="822" y="692"/>
                  </a:lnTo>
                  <a:lnTo>
                    <a:pt x="830" y="692"/>
                  </a:lnTo>
                  <a:lnTo>
                    <a:pt x="837" y="684"/>
                  </a:lnTo>
                  <a:lnTo>
                    <a:pt x="845" y="692"/>
                  </a:lnTo>
                  <a:lnTo>
                    <a:pt x="852" y="699"/>
                  </a:lnTo>
                  <a:lnTo>
                    <a:pt x="860" y="699"/>
                  </a:lnTo>
                  <a:lnTo>
                    <a:pt x="868" y="699"/>
                  </a:lnTo>
                  <a:lnTo>
                    <a:pt x="875" y="692"/>
                  </a:lnTo>
                  <a:lnTo>
                    <a:pt x="875" y="684"/>
                  </a:lnTo>
                  <a:lnTo>
                    <a:pt x="883" y="676"/>
                  </a:lnTo>
                  <a:lnTo>
                    <a:pt x="883" y="669"/>
                  </a:lnTo>
                  <a:lnTo>
                    <a:pt x="890" y="669"/>
                  </a:lnTo>
                  <a:lnTo>
                    <a:pt x="906" y="661"/>
                  </a:lnTo>
                  <a:lnTo>
                    <a:pt x="921" y="646"/>
                  </a:lnTo>
                  <a:lnTo>
                    <a:pt x="936" y="646"/>
                  </a:lnTo>
                  <a:lnTo>
                    <a:pt x="944" y="646"/>
                  </a:lnTo>
                  <a:lnTo>
                    <a:pt x="951" y="654"/>
                  </a:lnTo>
                  <a:lnTo>
                    <a:pt x="959" y="646"/>
                  </a:lnTo>
                  <a:lnTo>
                    <a:pt x="966" y="638"/>
                  </a:lnTo>
                  <a:lnTo>
                    <a:pt x="966" y="631"/>
                  </a:lnTo>
                  <a:lnTo>
                    <a:pt x="959" y="623"/>
                  </a:lnTo>
                  <a:lnTo>
                    <a:pt x="951" y="616"/>
                  </a:lnTo>
                  <a:lnTo>
                    <a:pt x="951" y="608"/>
                  </a:lnTo>
                  <a:lnTo>
                    <a:pt x="959" y="600"/>
                  </a:lnTo>
                  <a:lnTo>
                    <a:pt x="966" y="600"/>
                  </a:lnTo>
                  <a:lnTo>
                    <a:pt x="974" y="600"/>
                  </a:lnTo>
                  <a:lnTo>
                    <a:pt x="982" y="608"/>
                  </a:lnTo>
                  <a:lnTo>
                    <a:pt x="989" y="600"/>
                  </a:lnTo>
                  <a:lnTo>
                    <a:pt x="989" y="593"/>
                  </a:lnTo>
                  <a:lnTo>
                    <a:pt x="982" y="585"/>
                  </a:lnTo>
                  <a:lnTo>
                    <a:pt x="974" y="578"/>
                  </a:lnTo>
                  <a:lnTo>
                    <a:pt x="966" y="570"/>
                  </a:lnTo>
                  <a:lnTo>
                    <a:pt x="959" y="562"/>
                  </a:lnTo>
                  <a:lnTo>
                    <a:pt x="959" y="555"/>
                  </a:lnTo>
                  <a:lnTo>
                    <a:pt x="944" y="547"/>
                  </a:lnTo>
                  <a:lnTo>
                    <a:pt x="944" y="540"/>
                  </a:lnTo>
                  <a:lnTo>
                    <a:pt x="928" y="532"/>
                  </a:lnTo>
                  <a:lnTo>
                    <a:pt x="921" y="517"/>
                  </a:lnTo>
                  <a:lnTo>
                    <a:pt x="906" y="509"/>
                  </a:lnTo>
                  <a:lnTo>
                    <a:pt x="890" y="502"/>
                  </a:lnTo>
                  <a:lnTo>
                    <a:pt x="883" y="502"/>
                  </a:lnTo>
                  <a:lnTo>
                    <a:pt x="875" y="494"/>
                  </a:lnTo>
                  <a:lnTo>
                    <a:pt x="868" y="486"/>
                  </a:lnTo>
                  <a:lnTo>
                    <a:pt x="868" y="479"/>
                  </a:lnTo>
                  <a:lnTo>
                    <a:pt x="868" y="471"/>
                  </a:lnTo>
                  <a:lnTo>
                    <a:pt x="860" y="464"/>
                  </a:lnTo>
                  <a:lnTo>
                    <a:pt x="852" y="456"/>
                  </a:lnTo>
                  <a:lnTo>
                    <a:pt x="845" y="448"/>
                  </a:lnTo>
                  <a:lnTo>
                    <a:pt x="830" y="441"/>
                  </a:lnTo>
                  <a:lnTo>
                    <a:pt x="822" y="433"/>
                  </a:lnTo>
                  <a:lnTo>
                    <a:pt x="807" y="426"/>
                  </a:lnTo>
                  <a:lnTo>
                    <a:pt x="799" y="418"/>
                  </a:lnTo>
                  <a:lnTo>
                    <a:pt x="791" y="418"/>
                  </a:lnTo>
                  <a:lnTo>
                    <a:pt x="791" y="410"/>
                  </a:lnTo>
                  <a:lnTo>
                    <a:pt x="776" y="395"/>
                  </a:lnTo>
                  <a:lnTo>
                    <a:pt x="769" y="388"/>
                  </a:lnTo>
                  <a:lnTo>
                    <a:pt x="761" y="372"/>
                  </a:lnTo>
                  <a:lnTo>
                    <a:pt x="753" y="357"/>
                  </a:lnTo>
                  <a:lnTo>
                    <a:pt x="753" y="350"/>
                  </a:lnTo>
                  <a:lnTo>
                    <a:pt x="746" y="334"/>
                  </a:lnTo>
                  <a:lnTo>
                    <a:pt x="746" y="319"/>
                  </a:lnTo>
                  <a:lnTo>
                    <a:pt x="738" y="312"/>
                  </a:lnTo>
                  <a:lnTo>
                    <a:pt x="731" y="304"/>
                  </a:lnTo>
                  <a:lnTo>
                    <a:pt x="723" y="304"/>
                  </a:lnTo>
                  <a:lnTo>
                    <a:pt x="715" y="304"/>
                  </a:lnTo>
                  <a:lnTo>
                    <a:pt x="708" y="312"/>
                  </a:lnTo>
                  <a:lnTo>
                    <a:pt x="700" y="312"/>
                  </a:lnTo>
                  <a:lnTo>
                    <a:pt x="693" y="312"/>
                  </a:lnTo>
                  <a:lnTo>
                    <a:pt x="677" y="312"/>
                  </a:lnTo>
                  <a:lnTo>
                    <a:pt x="677" y="304"/>
                  </a:lnTo>
                  <a:lnTo>
                    <a:pt x="677" y="296"/>
                  </a:lnTo>
                  <a:lnTo>
                    <a:pt x="685" y="289"/>
                  </a:lnTo>
                  <a:lnTo>
                    <a:pt x="693" y="274"/>
                  </a:lnTo>
                  <a:lnTo>
                    <a:pt x="693" y="266"/>
                  </a:lnTo>
                  <a:lnTo>
                    <a:pt x="693" y="258"/>
                  </a:lnTo>
                  <a:lnTo>
                    <a:pt x="685" y="251"/>
                  </a:lnTo>
                  <a:lnTo>
                    <a:pt x="670" y="243"/>
                  </a:lnTo>
                  <a:lnTo>
                    <a:pt x="662" y="236"/>
                  </a:lnTo>
                  <a:lnTo>
                    <a:pt x="655" y="220"/>
                  </a:lnTo>
                  <a:lnTo>
                    <a:pt x="647" y="213"/>
                  </a:lnTo>
                  <a:lnTo>
                    <a:pt x="639" y="198"/>
                  </a:lnTo>
                  <a:lnTo>
                    <a:pt x="647" y="198"/>
                  </a:lnTo>
                  <a:lnTo>
                    <a:pt x="655" y="190"/>
                  </a:lnTo>
                  <a:lnTo>
                    <a:pt x="655" y="182"/>
                  </a:lnTo>
                  <a:lnTo>
                    <a:pt x="647" y="182"/>
                  </a:lnTo>
                  <a:lnTo>
                    <a:pt x="639" y="182"/>
                  </a:lnTo>
                  <a:lnTo>
                    <a:pt x="632" y="182"/>
                  </a:lnTo>
                  <a:lnTo>
                    <a:pt x="617" y="167"/>
                  </a:lnTo>
                  <a:lnTo>
                    <a:pt x="609" y="152"/>
                  </a:lnTo>
                  <a:lnTo>
                    <a:pt x="601" y="129"/>
                  </a:lnTo>
                  <a:lnTo>
                    <a:pt x="601" y="114"/>
                  </a:lnTo>
                  <a:lnTo>
                    <a:pt x="601" y="91"/>
                  </a:lnTo>
                  <a:lnTo>
                    <a:pt x="609" y="69"/>
                  </a:lnTo>
                  <a:lnTo>
                    <a:pt x="609" y="61"/>
                  </a:lnTo>
                  <a:lnTo>
                    <a:pt x="594" y="53"/>
                  </a:lnTo>
                  <a:lnTo>
                    <a:pt x="594" y="46"/>
                  </a:lnTo>
                  <a:lnTo>
                    <a:pt x="578" y="46"/>
                  </a:lnTo>
                  <a:lnTo>
                    <a:pt x="571" y="38"/>
                  </a:lnTo>
                  <a:lnTo>
                    <a:pt x="563" y="38"/>
                  </a:lnTo>
                  <a:lnTo>
                    <a:pt x="556" y="31"/>
                  </a:lnTo>
                  <a:lnTo>
                    <a:pt x="548" y="23"/>
                  </a:lnTo>
                  <a:lnTo>
                    <a:pt x="548" y="15"/>
                  </a:lnTo>
                  <a:lnTo>
                    <a:pt x="540" y="8"/>
                  </a:lnTo>
                  <a:lnTo>
                    <a:pt x="533" y="8"/>
                  </a:lnTo>
                  <a:lnTo>
                    <a:pt x="525" y="0"/>
                  </a:lnTo>
                  <a:lnTo>
                    <a:pt x="518" y="0"/>
                  </a:lnTo>
                  <a:lnTo>
                    <a:pt x="510" y="0"/>
                  </a:lnTo>
                  <a:lnTo>
                    <a:pt x="502" y="8"/>
                  </a:lnTo>
                  <a:lnTo>
                    <a:pt x="495" y="15"/>
                  </a:lnTo>
                  <a:lnTo>
                    <a:pt x="495" y="23"/>
                  </a:lnTo>
                  <a:lnTo>
                    <a:pt x="487" y="31"/>
                  </a:lnTo>
                  <a:lnTo>
                    <a:pt x="480" y="38"/>
                  </a:lnTo>
                  <a:lnTo>
                    <a:pt x="464" y="46"/>
                  </a:lnTo>
                  <a:lnTo>
                    <a:pt x="457" y="46"/>
                  </a:lnTo>
                  <a:lnTo>
                    <a:pt x="442" y="53"/>
                  </a:lnTo>
                  <a:lnTo>
                    <a:pt x="434" y="53"/>
                  </a:lnTo>
                  <a:lnTo>
                    <a:pt x="426" y="53"/>
                  </a:lnTo>
                  <a:lnTo>
                    <a:pt x="419" y="53"/>
                  </a:lnTo>
                  <a:lnTo>
                    <a:pt x="403" y="53"/>
                  </a:lnTo>
                  <a:lnTo>
                    <a:pt x="381" y="46"/>
                  </a:lnTo>
                  <a:lnTo>
                    <a:pt x="388" y="38"/>
                  </a:lnTo>
                  <a:lnTo>
                    <a:pt x="381" y="38"/>
                  </a:lnTo>
                  <a:lnTo>
                    <a:pt x="373" y="38"/>
                  </a:lnTo>
                  <a:lnTo>
                    <a:pt x="365" y="38"/>
                  </a:lnTo>
                  <a:lnTo>
                    <a:pt x="358" y="38"/>
                  </a:lnTo>
                  <a:lnTo>
                    <a:pt x="350" y="38"/>
                  </a:lnTo>
                  <a:lnTo>
                    <a:pt x="343" y="38"/>
                  </a:lnTo>
                  <a:lnTo>
                    <a:pt x="335" y="46"/>
                  </a:lnTo>
                  <a:lnTo>
                    <a:pt x="327" y="53"/>
                  </a:lnTo>
                  <a:lnTo>
                    <a:pt x="320" y="69"/>
                  </a:lnTo>
                  <a:lnTo>
                    <a:pt x="305" y="76"/>
                  </a:lnTo>
                  <a:lnTo>
                    <a:pt x="297" y="76"/>
                  </a:lnTo>
                  <a:lnTo>
                    <a:pt x="289" y="76"/>
                  </a:lnTo>
                  <a:lnTo>
                    <a:pt x="282" y="76"/>
                  </a:lnTo>
                  <a:lnTo>
                    <a:pt x="282" y="84"/>
                  </a:lnTo>
                  <a:lnTo>
                    <a:pt x="282" y="99"/>
                  </a:lnTo>
                  <a:lnTo>
                    <a:pt x="274" y="91"/>
                  </a:lnTo>
                  <a:lnTo>
                    <a:pt x="274" y="84"/>
                  </a:lnTo>
                  <a:lnTo>
                    <a:pt x="267" y="84"/>
                  </a:lnTo>
                  <a:lnTo>
                    <a:pt x="267" y="91"/>
                  </a:lnTo>
                  <a:lnTo>
                    <a:pt x="267" y="99"/>
                  </a:lnTo>
                  <a:lnTo>
                    <a:pt x="274" y="114"/>
                  </a:lnTo>
                  <a:lnTo>
                    <a:pt x="274" y="122"/>
                  </a:lnTo>
                  <a:lnTo>
                    <a:pt x="274" y="129"/>
                  </a:lnTo>
                  <a:lnTo>
                    <a:pt x="282" y="129"/>
                  </a:lnTo>
                  <a:lnTo>
                    <a:pt x="289" y="129"/>
                  </a:lnTo>
                  <a:lnTo>
                    <a:pt x="297" y="137"/>
                  </a:lnTo>
                  <a:lnTo>
                    <a:pt x="297" y="144"/>
                  </a:lnTo>
                  <a:lnTo>
                    <a:pt x="305" y="152"/>
                  </a:lnTo>
                  <a:lnTo>
                    <a:pt x="305" y="160"/>
                  </a:lnTo>
                  <a:lnTo>
                    <a:pt x="305" y="167"/>
                  </a:lnTo>
                  <a:lnTo>
                    <a:pt x="312" y="175"/>
                  </a:lnTo>
                  <a:lnTo>
                    <a:pt x="305" y="182"/>
                  </a:lnTo>
                  <a:lnTo>
                    <a:pt x="305" y="190"/>
                  </a:lnTo>
                  <a:lnTo>
                    <a:pt x="305" y="198"/>
                  </a:lnTo>
                  <a:lnTo>
                    <a:pt x="305" y="205"/>
                  </a:lnTo>
                  <a:lnTo>
                    <a:pt x="297" y="205"/>
                  </a:lnTo>
                  <a:lnTo>
                    <a:pt x="289" y="205"/>
                  </a:lnTo>
                  <a:lnTo>
                    <a:pt x="282" y="213"/>
                  </a:lnTo>
                  <a:lnTo>
                    <a:pt x="274" y="213"/>
                  </a:lnTo>
                  <a:lnTo>
                    <a:pt x="274" y="220"/>
                  </a:lnTo>
                  <a:lnTo>
                    <a:pt x="267" y="220"/>
                  </a:lnTo>
                  <a:lnTo>
                    <a:pt x="259" y="213"/>
                  </a:lnTo>
                  <a:lnTo>
                    <a:pt x="251" y="220"/>
                  </a:lnTo>
                  <a:lnTo>
                    <a:pt x="244" y="220"/>
                  </a:lnTo>
                  <a:lnTo>
                    <a:pt x="236" y="220"/>
                  </a:lnTo>
                  <a:lnTo>
                    <a:pt x="229" y="220"/>
                  </a:lnTo>
                  <a:lnTo>
                    <a:pt x="213" y="220"/>
                  </a:lnTo>
                  <a:lnTo>
                    <a:pt x="213" y="228"/>
                  </a:lnTo>
                  <a:lnTo>
                    <a:pt x="206" y="236"/>
                  </a:lnTo>
                  <a:lnTo>
                    <a:pt x="198" y="243"/>
                  </a:lnTo>
                  <a:lnTo>
                    <a:pt x="198" y="251"/>
                  </a:lnTo>
                  <a:lnTo>
                    <a:pt x="190" y="251"/>
                  </a:lnTo>
                  <a:lnTo>
                    <a:pt x="183" y="251"/>
                  </a:lnTo>
                  <a:lnTo>
                    <a:pt x="183" y="236"/>
                  </a:lnTo>
                  <a:lnTo>
                    <a:pt x="175" y="236"/>
                  </a:lnTo>
                  <a:lnTo>
                    <a:pt x="168" y="236"/>
                  </a:lnTo>
                  <a:lnTo>
                    <a:pt x="168" y="243"/>
                  </a:lnTo>
                  <a:lnTo>
                    <a:pt x="160" y="251"/>
                  </a:lnTo>
                  <a:lnTo>
                    <a:pt x="160" y="266"/>
                  </a:lnTo>
                  <a:lnTo>
                    <a:pt x="160" y="274"/>
                  </a:lnTo>
                  <a:lnTo>
                    <a:pt x="160" y="281"/>
                  </a:lnTo>
                  <a:lnTo>
                    <a:pt x="152" y="296"/>
                  </a:lnTo>
                  <a:lnTo>
                    <a:pt x="152" y="304"/>
                  </a:lnTo>
                  <a:lnTo>
                    <a:pt x="160" y="312"/>
                  </a:lnTo>
                  <a:lnTo>
                    <a:pt x="168" y="319"/>
                  </a:lnTo>
                  <a:lnTo>
                    <a:pt x="160" y="327"/>
                  </a:lnTo>
                  <a:lnTo>
                    <a:pt x="160" y="342"/>
                  </a:lnTo>
                  <a:lnTo>
                    <a:pt x="160" y="357"/>
                  </a:lnTo>
                  <a:lnTo>
                    <a:pt x="145" y="357"/>
                  </a:lnTo>
                  <a:lnTo>
                    <a:pt x="137" y="350"/>
                  </a:lnTo>
                  <a:lnTo>
                    <a:pt x="122" y="350"/>
                  </a:lnTo>
                  <a:lnTo>
                    <a:pt x="114" y="357"/>
                  </a:lnTo>
                  <a:lnTo>
                    <a:pt x="114" y="365"/>
                  </a:lnTo>
                  <a:lnTo>
                    <a:pt x="122" y="372"/>
                  </a:lnTo>
                  <a:lnTo>
                    <a:pt x="107" y="372"/>
                  </a:lnTo>
                  <a:lnTo>
                    <a:pt x="99" y="380"/>
                  </a:lnTo>
                  <a:lnTo>
                    <a:pt x="92" y="380"/>
                  </a:lnTo>
                  <a:lnTo>
                    <a:pt x="84" y="380"/>
                  </a:lnTo>
                  <a:lnTo>
                    <a:pt x="76" y="388"/>
                  </a:lnTo>
                  <a:lnTo>
                    <a:pt x="76" y="395"/>
                  </a:lnTo>
                  <a:lnTo>
                    <a:pt x="69" y="403"/>
                  </a:lnTo>
                  <a:lnTo>
                    <a:pt x="69" y="410"/>
                  </a:lnTo>
                  <a:lnTo>
                    <a:pt x="61" y="410"/>
                  </a:lnTo>
                  <a:lnTo>
                    <a:pt x="61" y="418"/>
                  </a:lnTo>
                  <a:lnTo>
                    <a:pt x="61" y="426"/>
                  </a:lnTo>
                  <a:lnTo>
                    <a:pt x="69" y="426"/>
                  </a:lnTo>
                  <a:lnTo>
                    <a:pt x="76" y="426"/>
                  </a:lnTo>
                  <a:lnTo>
                    <a:pt x="84" y="433"/>
                  </a:lnTo>
                  <a:lnTo>
                    <a:pt x="84" y="441"/>
                  </a:lnTo>
                  <a:lnTo>
                    <a:pt x="84" y="448"/>
                  </a:lnTo>
                  <a:lnTo>
                    <a:pt x="76" y="456"/>
                  </a:lnTo>
                  <a:lnTo>
                    <a:pt x="69" y="471"/>
                  </a:lnTo>
                  <a:lnTo>
                    <a:pt x="69" y="479"/>
                  </a:lnTo>
                  <a:lnTo>
                    <a:pt x="69" y="486"/>
                  </a:lnTo>
                  <a:lnTo>
                    <a:pt x="69" y="494"/>
                  </a:lnTo>
                  <a:lnTo>
                    <a:pt x="69" y="502"/>
                  </a:lnTo>
                  <a:lnTo>
                    <a:pt x="61" y="509"/>
                  </a:lnTo>
                  <a:lnTo>
                    <a:pt x="54" y="509"/>
                  </a:lnTo>
                  <a:lnTo>
                    <a:pt x="46" y="509"/>
                  </a:lnTo>
                  <a:lnTo>
                    <a:pt x="38" y="509"/>
                  </a:lnTo>
                  <a:lnTo>
                    <a:pt x="38" y="494"/>
                  </a:lnTo>
                  <a:lnTo>
                    <a:pt x="31" y="494"/>
                  </a:lnTo>
                  <a:lnTo>
                    <a:pt x="23" y="494"/>
                  </a:lnTo>
                  <a:lnTo>
                    <a:pt x="23" y="502"/>
                  </a:lnTo>
                  <a:lnTo>
                    <a:pt x="23" y="509"/>
                  </a:lnTo>
                  <a:lnTo>
                    <a:pt x="16" y="509"/>
                  </a:lnTo>
                  <a:lnTo>
                    <a:pt x="8" y="517"/>
                  </a:lnTo>
                  <a:lnTo>
                    <a:pt x="0" y="517"/>
                  </a:lnTo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grpSp>
          <p:nvGrpSpPr>
            <p:cNvPr id="4" name="Group 605"/>
            <p:cNvGrpSpPr>
              <a:grpSpLocks/>
            </p:cNvGrpSpPr>
            <p:nvPr/>
          </p:nvGrpSpPr>
          <p:grpSpPr bwMode="auto">
            <a:xfrm>
              <a:off x="4602163" y="4846638"/>
              <a:ext cx="3216275" cy="1981200"/>
              <a:chOff x="3591" y="3571"/>
              <a:chExt cx="2510" cy="1459"/>
            </a:xfrm>
          </p:grpSpPr>
          <p:sp>
            <p:nvSpPr>
              <p:cNvPr id="5368" name="Freeform 606"/>
              <p:cNvSpPr>
                <a:spLocks/>
              </p:cNvSpPr>
              <p:nvPr/>
            </p:nvSpPr>
            <p:spPr bwMode="auto">
              <a:xfrm>
                <a:off x="3659" y="4665"/>
                <a:ext cx="8" cy="8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8"/>
                  <a:gd name="T14" fmla="*/ 8 w 8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8">
                    <a:moveTo>
                      <a:pt x="0" y="8"/>
                    </a:move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369" name="Freeform 607"/>
              <p:cNvSpPr>
                <a:spLocks/>
              </p:cNvSpPr>
              <p:nvPr/>
            </p:nvSpPr>
            <p:spPr bwMode="auto">
              <a:xfrm>
                <a:off x="3690" y="3693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370" name="Freeform 608"/>
              <p:cNvSpPr>
                <a:spLocks/>
              </p:cNvSpPr>
              <p:nvPr/>
            </p:nvSpPr>
            <p:spPr bwMode="auto">
              <a:xfrm>
                <a:off x="3598" y="3768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371" name="Freeform 609"/>
              <p:cNvSpPr>
                <a:spLocks/>
              </p:cNvSpPr>
              <p:nvPr/>
            </p:nvSpPr>
            <p:spPr bwMode="auto">
              <a:xfrm>
                <a:off x="3598" y="3761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372" name="Freeform 610"/>
              <p:cNvSpPr>
                <a:spLocks/>
              </p:cNvSpPr>
              <p:nvPr/>
            </p:nvSpPr>
            <p:spPr bwMode="auto">
              <a:xfrm>
                <a:off x="3598" y="3753"/>
                <a:ext cx="8" cy="8"/>
              </a:xfrm>
              <a:custGeom>
                <a:avLst/>
                <a:gdLst>
                  <a:gd name="T0" fmla="*/ 0 w 8"/>
                  <a:gd name="T1" fmla="*/ 8 h 8"/>
                  <a:gd name="T2" fmla="*/ 0 w 8"/>
                  <a:gd name="T3" fmla="*/ 0 h 8"/>
                  <a:gd name="T4" fmla="*/ 0 w 8"/>
                  <a:gd name="T5" fmla="*/ 8 h 8"/>
                  <a:gd name="T6" fmla="*/ 8 w 8"/>
                  <a:gd name="T7" fmla="*/ 8 h 8"/>
                  <a:gd name="T8" fmla="*/ 0 w 8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373" name="Freeform 611"/>
              <p:cNvSpPr>
                <a:spLocks/>
              </p:cNvSpPr>
              <p:nvPr/>
            </p:nvSpPr>
            <p:spPr bwMode="auto">
              <a:xfrm>
                <a:off x="3591" y="3753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374" name="Rectangle 612"/>
              <p:cNvSpPr>
                <a:spLocks noChangeArrowheads="1"/>
              </p:cNvSpPr>
              <p:nvPr/>
            </p:nvSpPr>
            <p:spPr bwMode="auto">
              <a:xfrm>
                <a:off x="3690" y="3693"/>
                <a:ext cx="7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solidFill>
                    <a:srgbClr val="000000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5375" name="Freeform 613"/>
              <p:cNvSpPr>
                <a:spLocks/>
              </p:cNvSpPr>
              <p:nvPr/>
            </p:nvSpPr>
            <p:spPr bwMode="auto">
              <a:xfrm>
                <a:off x="3804" y="4597"/>
                <a:ext cx="30" cy="30"/>
              </a:xfrm>
              <a:custGeom>
                <a:avLst/>
                <a:gdLst>
                  <a:gd name="T0" fmla="*/ 23 w 30"/>
                  <a:gd name="T1" fmla="*/ 30 h 30"/>
                  <a:gd name="T2" fmla="*/ 15 w 30"/>
                  <a:gd name="T3" fmla="*/ 30 h 30"/>
                  <a:gd name="T4" fmla="*/ 7 w 30"/>
                  <a:gd name="T5" fmla="*/ 30 h 30"/>
                  <a:gd name="T6" fmla="*/ 7 w 30"/>
                  <a:gd name="T7" fmla="*/ 23 h 30"/>
                  <a:gd name="T8" fmla="*/ 0 w 30"/>
                  <a:gd name="T9" fmla="*/ 23 h 30"/>
                  <a:gd name="T10" fmla="*/ 0 w 30"/>
                  <a:gd name="T11" fmla="*/ 15 h 30"/>
                  <a:gd name="T12" fmla="*/ 7 w 30"/>
                  <a:gd name="T13" fmla="*/ 15 h 30"/>
                  <a:gd name="T14" fmla="*/ 7 w 30"/>
                  <a:gd name="T15" fmla="*/ 7 h 30"/>
                  <a:gd name="T16" fmla="*/ 15 w 30"/>
                  <a:gd name="T17" fmla="*/ 7 h 30"/>
                  <a:gd name="T18" fmla="*/ 15 w 30"/>
                  <a:gd name="T19" fmla="*/ 0 h 30"/>
                  <a:gd name="T20" fmla="*/ 15 w 30"/>
                  <a:gd name="T21" fmla="*/ 7 h 30"/>
                  <a:gd name="T22" fmla="*/ 7 w 30"/>
                  <a:gd name="T23" fmla="*/ 7 h 30"/>
                  <a:gd name="T24" fmla="*/ 7 w 30"/>
                  <a:gd name="T25" fmla="*/ 15 h 30"/>
                  <a:gd name="T26" fmla="*/ 7 w 30"/>
                  <a:gd name="T27" fmla="*/ 23 h 30"/>
                  <a:gd name="T28" fmla="*/ 15 w 30"/>
                  <a:gd name="T29" fmla="*/ 23 h 30"/>
                  <a:gd name="T30" fmla="*/ 23 w 30"/>
                  <a:gd name="T31" fmla="*/ 23 h 30"/>
                  <a:gd name="T32" fmla="*/ 30 w 30"/>
                  <a:gd name="T33" fmla="*/ 23 h 30"/>
                  <a:gd name="T34" fmla="*/ 30 w 30"/>
                  <a:gd name="T35" fmla="*/ 30 h 30"/>
                  <a:gd name="T36" fmla="*/ 23 w 30"/>
                  <a:gd name="T37" fmla="*/ 30 h 3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0"/>
                  <a:gd name="T58" fmla="*/ 0 h 30"/>
                  <a:gd name="T59" fmla="*/ 30 w 30"/>
                  <a:gd name="T60" fmla="*/ 30 h 3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0" h="30">
                    <a:moveTo>
                      <a:pt x="23" y="30"/>
                    </a:moveTo>
                    <a:lnTo>
                      <a:pt x="15" y="30"/>
                    </a:lnTo>
                    <a:lnTo>
                      <a:pt x="7" y="30"/>
                    </a:lnTo>
                    <a:lnTo>
                      <a:pt x="7" y="23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7" y="15"/>
                    </a:lnTo>
                    <a:lnTo>
                      <a:pt x="7" y="7"/>
                    </a:lnTo>
                    <a:lnTo>
                      <a:pt x="15" y="7"/>
                    </a:lnTo>
                    <a:lnTo>
                      <a:pt x="15" y="0"/>
                    </a:lnTo>
                    <a:lnTo>
                      <a:pt x="15" y="7"/>
                    </a:lnTo>
                    <a:lnTo>
                      <a:pt x="7" y="7"/>
                    </a:lnTo>
                    <a:lnTo>
                      <a:pt x="7" y="15"/>
                    </a:lnTo>
                    <a:lnTo>
                      <a:pt x="7" y="23"/>
                    </a:lnTo>
                    <a:lnTo>
                      <a:pt x="15" y="23"/>
                    </a:lnTo>
                    <a:lnTo>
                      <a:pt x="23" y="23"/>
                    </a:lnTo>
                    <a:lnTo>
                      <a:pt x="30" y="23"/>
                    </a:lnTo>
                    <a:lnTo>
                      <a:pt x="30" y="30"/>
                    </a:lnTo>
                    <a:lnTo>
                      <a:pt x="23" y="3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376" name="Rectangle 614"/>
              <p:cNvSpPr>
                <a:spLocks noChangeArrowheads="1"/>
              </p:cNvSpPr>
              <p:nvPr/>
            </p:nvSpPr>
            <p:spPr bwMode="auto">
              <a:xfrm>
                <a:off x="3796" y="4635"/>
                <a:ext cx="8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solidFill>
                    <a:srgbClr val="000000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5377" name="Freeform 615"/>
              <p:cNvSpPr>
                <a:spLocks/>
              </p:cNvSpPr>
              <p:nvPr/>
            </p:nvSpPr>
            <p:spPr bwMode="auto">
              <a:xfrm>
                <a:off x="3849" y="4597"/>
                <a:ext cx="23" cy="23"/>
              </a:xfrm>
              <a:custGeom>
                <a:avLst/>
                <a:gdLst>
                  <a:gd name="T0" fmla="*/ 23 w 23"/>
                  <a:gd name="T1" fmla="*/ 15 h 23"/>
                  <a:gd name="T2" fmla="*/ 16 w 23"/>
                  <a:gd name="T3" fmla="*/ 23 h 23"/>
                  <a:gd name="T4" fmla="*/ 8 w 23"/>
                  <a:gd name="T5" fmla="*/ 23 h 23"/>
                  <a:gd name="T6" fmla="*/ 8 w 23"/>
                  <a:gd name="T7" fmla="*/ 15 h 23"/>
                  <a:gd name="T8" fmla="*/ 0 w 23"/>
                  <a:gd name="T9" fmla="*/ 15 h 23"/>
                  <a:gd name="T10" fmla="*/ 8 w 23"/>
                  <a:gd name="T11" fmla="*/ 15 h 23"/>
                  <a:gd name="T12" fmla="*/ 8 w 23"/>
                  <a:gd name="T13" fmla="*/ 7 h 23"/>
                  <a:gd name="T14" fmla="*/ 16 w 23"/>
                  <a:gd name="T15" fmla="*/ 7 h 23"/>
                  <a:gd name="T16" fmla="*/ 23 w 23"/>
                  <a:gd name="T17" fmla="*/ 7 h 23"/>
                  <a:gd name="T18" fmla="*/ 23 w 23"/>
                  <a:gd name="T19" fmla="*/ 0 h 23"/>
                  <a:gd name="T20" fmla="*/ 23 w 23"/>
                  <a:gd name="T21" fmla="*/ 7 h 23"/>
                  <a:gd name="T22" fmla="*/ 23 w 23"/>
                  <a:gd name="T23" fmla="*/ 15 h 23"/>
                  <a:gd name="T24" fmla="*/ 16 w 23"/>
                  <a:gd name="T25" fmla="*/ 15 h 23"/>
                  <a:gd name="T26" fmla="*/ 23 w 23"/>
                  <a:gd name="T27" fmla="*/ 15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3"/>
                  <a:gd name="T43" fmla="*/ 0 h 23"/>
                  <a:gd name="T44" fmla="*/ 23 w 23"/>
                  <a:gd name="T45" fmla="*/ 23 h 2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3" h="23">
                    <a:moveTo>
                      <a:pt x="23" y="15"/>
                    </a:moveTo>
                    <a:lnTo>
                      <a:pt x="16" y="23"/>
                    </a:lnTo>
                    <a:lnTo>
                      <a:pt x="8" y="23"/>
                    </a:lnTo>
                    <a:lnTo>
                      <a:pt x="8" y="15"/>
                    </a:lnTo>
                    <a:lnTo>
                      <a:pt x="0" y="15"/>
                    </a:lnTo>
                    <a:lnTo>
                      <a:pt x="8" y="15"/>
                    </a:lnTo>
                    <a:lnTo>
                      <a:pt x="8" y="7"/>
                    </a:lnTo>
                    <a:lnTo>
                      <a:pt x="16" y="7"/>
                    </a:lnTo>
                    <a:lnTo>
                      <a:pt x="23" y="7"/>
                    </a:lnTo>
                    <a:lnTo>
                      <a:pt x="23" y="0"/>
                    </a:lnTo>
                    <a:lnTo>
                      <a:pt x="23" y="7"/>
                    </a:lnTo>
                    <a:lnTo>
                      <a:pt x="23" y="15"/>
                    </a:lnTo>
                    <a:lnTo>
                      <a:pt x="16" y="15"/>
                    </a:lnTo>
                    <a:lnTo>
                      <a:pt x="23" y="15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378" name="Freeform 616"/>
              <p:cNvSpPr>
                <a:spLocks/>
              </p:cNvSpPr>
              <p:nvPr/>
            </p:nvSpPr>
            <p:spPr bwMode="auto">
              <a:xfrm>
                <a:off x="3674" y="4658"/>
                <a:ext cx="236" cy="113"/>
              </a:xfrm>
              <a:custGeom>
                <a:avLst/>
                <a:gdLst>
                  <a:gd name="T0" fmla="*/ 229 w 236"/>
                  <a:gd name="T1" fmla="*/ 98 h 113"/>
                  <a:gd name="T2" fmla="*/ 213 w 236"/>
                  <a:gd name="T3" fmla="*/ 91 h 113"/>
                  <a:gd name="T4" fmla="*/ 206 w 236"/>
                  <a:gd name="T5" fmla="*/ 106 h 113"/>
                  <a:gd name="T6" fmla="*/ 198 w 236"/>
                  <a:gd name="T7" fmla="*/ 91 h 113"/>
                  <a:gd name="T8" fmla="*/ 191 w 236"/>
                  <a:gd name="T9" fmla="*/ 75 h 113"/>
                  <a:gd name="T10" fmla="*/ 175 w 236"/>
                  <a:gd name="T11" fmla="*/ 83 h 113"/>
                  <a:gd name="T12" fmla="*/ 160 w 236"/>
                  <a:gd name="T13" fmla="*/ 91 h 113"/>
                  <a:gd name="T14" fmla="*/ 153 w 236"/>
                  <a:gd name="T15" fmla="*/ 75 h 113"/>
                  <a:gd name="T16" fmla="*/ 130 w 236"/>
                  <a:gd name="T17" fmla="*/ 75 h 113"/>
                  <a:gd name="T18" fmla="*/ 130 w 236"/>
                  <a:gd name="T19" fmla="*/ 53 h 113"/>
                  <a:gd name="T20" fmla="*/ 145 w 236"/>
                  <a:gd name="T21" fmla="*/ 45 h 113"/>
                  <a:gd name="T22" fmla="*/ 130 w 236"/>
                  <a:gd name="T23" fmla="*/ 45 h 113"/>
                  <a:gd name="T24" fmla="*/ 107 w 236"/>
                  <a:gd name="T25" fmla="*/ 37 h 113"/>
                  <a:gd name="T26" fmla="*/ 115 w 236"/>
                  <a:gd name="T27" fmla="*/ 22 h 113"/>
                  <a:gd name="T28" fmla="*/ 99 w 236"/>
                  <a:gd name="T29" fmla="*/ 22 h 113"/>
                  <a:gd name="T30" fmla="*/ 84 w 236"/>
                  <a:gd name="T31" fmla="*/ 15 h 113"/>
                  <a:gd name="T32" fmla="*/ 69 w 236"/>
                  <a:gd name="T33" fmla="*/ 7 h 113"/>
                  <a:gd name="T34" fmla="*/ 54 w 236"/>
                  <a:gd name="T35" fmla="*/ 0 h 113"/>
                  <a:gd name="T36" fmla="*/ 46 w 236"/>
                  <a:gd name="T37" fmla="*/ 15 h 113"/>
                  <a:gd name="T38" fmla="*/ 31 w 236"/>
                  <a:gd name="T39" fmla="*/ 22 h 113"/>
                  <a:gd name="T40" fmla="*/ 23 w 236"/>
                  <a:gd name="T41" fmla="*/ 22 h 113"/>
                  <a:gd name="T42" fmla="*/ 8 w 236"/>
                  <a:gd name="T43" fmla="*/ 30 h 113"/>
                  <a:gd name="T44" fmla="*/ 8 w 236"/>
                  <a:gd name="T45" fmla="*/ 22 h 113"/>
                  <a:gd name="T46" fmla="*/ 16 w 236"/>
                  <a:gd name="T47" fmla="*/ 22 h 113"/>
                  <a:gd name="T48" fmla="*/ 38 w 236"/>
                  <a:gd name="T49" fmla="*/ 22 h 113"/>
                  <a:gd name="T50" fmla="*/ 46 w 236"/>
                  <a:gd name="T51" fmla="*/ 7 h 113"/>
                  <a:gd name="T52" fmla="*/ 61 w 236"/>
                  <a:gd name="T53" fmla="*/ 0 h 113"/>
                  <a:gd name="T54" fmla="*/ 69 w 236"/>
                  <a:gd name="T55" fmla="*/ 15 h 113"/>
                  <a:gd name="T56" fmla="*/ 84 w 236"/>
                  <a:gd name="T57" fmla="*/ 7 h 113"/>
                  <a:gd name="T58" fmla="*/ 99 w 236"/>
                  <a:gd name="T59" fmla="*/ 15 h 113"/>
                  <a:gd name="T60" fmla="*/ 107 w 236"/>
                  <a:gd name="T61" fmla="*/ 15 h 113"/>
                  <a:gd name="T62" fmla="*/ 115 w 236"/>
                  <a:gd name="T63" fmla="*/ 30 h 113"/>
                  <a:gd name="T64" fmla="*/ 122 w 236"/>
                  <a:gd name="T65" fmla="*/ 45 h 113"/>
                  <a:gd name="T66" fmla="*/ 137 w 236"/>
                  <a:gd name="T67" fmla="*/ 37 h 113"/>
                  <a:gd name="T68" fmla="*/ 145 w 236"/>
                  <a:gd name="T69" fmla="*/ 53 h 113"/>
                  <a:gd name="T70" fmla="*/ 130 w 236"/>
                  <a:gd name="T71" fmla="*/ 60 h 113"/>
                  <a:gd name="T72" fmla="*/ 137 w 236"/>
                  <a:gd name="T73" fmla="*/ 75 h 113"/>
                  <a:gd name="T74" fmla="*/ 160 w 236"/>
                  <a:gd name="T75" fmla="*/ 68 h 113"/>
                  <a:gd name="T76" fmla="*/ 160 w 236"/>
                  <a:gd name="T77" fmla="*/ 91 h 113"/>
                  <a:gd name="T78" fmla="*/ 175 w 236"/>
                  <a:gd name="T79" fmla="*/ 83 h 113"/>
                  <a:gd name="T80" fmla="*/ 191 w 236"/>
                  <a:gd name="T81" fmla="*/ 75 h 113"/>
                  <a:gd name="T82" fmla="*/ 198 w 236"/>
                  <a:gd name="T83" fmla="*/ 91 h 113"/>
                  <a:gd name="T84" fmla="*/ 206 w 236"/>
                  <a:gd name="T85" fmla="*/ 106 h 113"/>
                  <a:gd name="T86" fmla="*/ 213 w 236"/>
                  <a:gd name="T87" fmla="*/ 91 h 113"/>
                  <a:gd name="T88" fmla="*/ 229 w 236"/>
                  <a:gd name="T89" fmla="*/ 98 h 113"/>
                  <a:gd name="T90" fmla="*/ 236 w 236"/>
                  <a:gd name="T91" fmla="*/ 113 h 113"/>
                  <a:gd name="T92" fmla="*/ 8 w 236"/>
                  <a:gd name="T93" fmla="*/ 22 h 113"/>
                  <a:gd name="T94" fmla="*/ 8 w 236"/>
                  <a:gd name="T95" fmla="*/ 30 h 11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6"/>
                  <a:gd name="T145" fmla="*/ 0 h 113"/>
                  <a:gd name="T146" fmla="*/ 236 w 236"/>
                  <a:gd name="T147" fmla="*/ 113 h 11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6" h="113">
                    <a:moveTo>
                      <a:pt x="236" y="113"/>
                    </a:moveTo>
                    <a:lnTo>
                      <a:pt x="229" y="106"/>
                    </a:lnTo>
                    <a:lnTo>
                      <a:pt x="229" y="98"/>
                    </a:lnTo>
                    <a:lnTo>
                      <a:pt x="229" y="91"/>
                    </a:lnTo>
                    <a:lnTo>
                      <a:pt x="221" y="91"/>
                    </a:lnTo>
                    <a:lnTo>
                      <a:pt x="213" y="91"/>
                    </a:lnTo>
                    <a:lnTo>
                      <a:pt x="213" y="98"/>
                    </a:lnTo>
                    <a:lnTo>
                      <a:pt x="213" y="106"/>
                    </a:lnTo>
                    <a:lnTo>
                      <a:pt x="206" y="106"/>
                    </a:lnTo>
                    <a:lnTo>
                      <a:pt x="198" y="106"/>
                    </a:lnTo>
                    <a:lnTo>
                      <a:pt x="198" y="98"/>
                    </a:lnTo>
                    <a:lnTo>
                      <a:pt x="198" y="91"/>
                    </a:lnTo>
                    <a:lnTo>
                      <a:pt x="198" y="83"/>
                    </a:lnTo>
                    <a:lnTo>
                      <a:pt x="191" y="83"/>
                    </a:lnTo>
                    <a:lnTo>
                      <a:pt x="191" y="75"/>
                    </a:lnTo>
                    <a:lnTo>
                      <a:pt x="183" y="75"/>
                    </a:lnTo>
                    <a:lnTo>
                      <a:pt x="175" y="75"/>
                    </a:lnTo>
                    <a:lnTo>
                      <a:pt x="175" y="83"/>
                    </a:lnTo>
                    <a:lnTo>
                      <a:pt x="168" y="83"/>
                    </a:lnTo>
                    <a:lnTo>
                      <a:pt x="168" y="91"/>
                    </a:lnTo>
                    <a:lnTo>
                      <a:pt x="160" y="91"/>
                    </a:lnTo>
                    <a:lnTo>
                      <a:pt x="160" y="83"/>
                    </a:lnTo>
                    <a:lnTo>
                      <a:pt x="160" y="75"/>
                    </a:lnTo>
                    <a:lnTo>
                      <a:pt x="153" y="75"/>
                    </a:lnTo>
                    <a:lnTo>
                      <a:pt x="145" y="75"/>
                    </a:lnTo>
                    <a:lnTo>
                      <a:pt x="137" y="75"/>
                    </a:lnTo>
                    <a:lnTo>
                      <a:pt x="130" y="75"/>
                    </a:lnTo>
                    <a:lnTo>
                      <a:pt x="130" y="68"/>
                    </a:lnTo>
                    <a:lnTo>
                      <a:pt x="130" y="60"/>
                    </a:lnTo>
                    <a:lnTo>
                      <a:pt x="130" y="53"/>
                    </a:lnTo>
                    <a:lnTo>
                      <a:pt x="137" y="53"/>
                    </a:lnTo>
                    <a:lnTo>
                      <a:pt x="145" y="53"/>
                    </a:lnTo>
                    <a:lnTo>
                      <a:pt x="145" y="45"/>
                    </a:lnTo>
                    <a:lnTo>
                      <a:pt x="145" y="37"/>
                    </a:lnTo>
                    <a:lnTo>
                      <a:pt x="137" y="37"/>
                    </a:lnTo>
                    <a:lnTo>
                      <a:pt x="130" y="45"/>
                    </a:lnTo>
                    <a:lnTo>
                      <a:pt x="122" y="45"/>
                    </a:lnTo>
                    <a:lnTo>
                      <a:pt x="115" y="37"/>
                    </a:lnTo>
                    <a:lnTo>
                      <a:pt x="107" y="37"/>
                    </a:lnTo>
                    <a:lnTo>
                      <a:pt x="107" y="30"/>
                    </a:lnTo>
                    <a:lnTo>
                      <a:pt x="115" y="30"/>
                    </a:lnTo>
                    <a:lnTo>
                      <a:pt x="115" y="22"/>
                    </a:lnTo>
                    <a:lnTo>
                      <a:pt x="115" y="15"/>
                    </a:lnTo>
                    <a:lnTo>
                      <a:pt x="107" y="22"/>
                    </a:lnTo>
                    <a:lnTo>
                      <a:pt x="99" y="22"/>
                    </a:lnTo>
                    <a:lnTo>
                      <a:pt x="99" y="15"/>
                    </a:lnTo>
                    <a:lnTo>
                      <a:pt x="92" y="15"/>
                    </a:lnTo>
                    <a:lnTo>
                      <a:pt x="84" y="15"/>
                    </a:lnTo>
                    <a:lnTo>
                      <a:pt x="77" y="15"/>
                    </a:lnTo>
                    <a:lnTo>
                      <a:pt x="69" y="15"/>
                    </a:lnTo>
                    <a:lnTo>
                      <a:pt x="69" y="7"/>
                    </a:lnTo>
                    <a:lnTo>
                      <a:pt x="69" y="0"/>
                    </a:lnTo>
                    <a:lnTo>
                      <a:pt x="61" y="0"/>
                    </a:lnTo>
                    <a:lnTo>
                      <a:pt x="54" y="0"/>
                    </a:lnTo>
                    <a:lnTo>
                      <a:pt x="54" y="7"/>
                    </a:lnTo>
                    <a:lnTo>
                      <a:pt x="54" y="15"/>
                    </a:lnTo>
                    <a:lnTo>
                      <a:pt x="46" y="15"/>
                    </a:lnTo>
                    <a:lnTo>
                      <a:pt x="38" y="15"/>
                    </a:lnTo>
                    <a:lnTo>
                      <a:pt x="38" y="22"/>
                    </a:lnTo>
                    <a:lnTo>
                      <a:pt x="31" y="22"/>
                    </a:lnTo>
                    <a:lnTo>
                      <a:pt x="31" y="30"/>
                    </a:lnTo>
                    <a:lnTo>
                      <a:pt x="31" y="22"/>
                    </a:lnTo>
                    <a:lnTo>
                      <a:pt x="23" y="22"/>
                    </a:lnTo>
                    <a:lnTo>
                      <a:pt x="23" y="30"/>
                    </a:lnTo>
                    <a:lnTo>
                      <a:pt x="16" y="30"/>
                    </a:lnTo>
                    <a:lnTo>
                      <a:pt x="8" y="30"/>
                    </a:lnTo>
                    <a:lnTo>
                      <a:pt x="0" y="30"/>
                    </a:lnTo>
                    <a:lnTo>
                      <a:pt x="0" y="22"/>
                    </a:lnTo>
                    <a:lnTo>
                      <a:pt x="8" y="22"/>
                    </a:lnTo>
                    <a:lnTo>
                      <a:pt x="16" y="22"/>
                    </a:lnTo>
                    <a:lnTo>
                      <a:pt x="16" y="30"/>
                    </a:lnTo>
                    <a:lnTo>
                      <a:pt x="16" y="22"/>
                    </a:lnTo>
                    <a:lnTo>
                      <a:pt x="23" y="22"/>
                    </a:lnTo>
                    <a:lnTo>
                      <a:pt x="31" y="22"/>
                    </a:lnTo>
                    <a:lnTo>
                      <a:pt x="38" y="22"/>
                    </a:lnTo>
                    <a:lnTo>
                      <a:pt x="38" y="15"/>
                    </a:lnTo>
                    <a:lnTo>
                      <a:pt x="46" y="15"/>
                    </a:lnTo>
                    <a:lnTo>
                      <a:pt x="46" y="7"/>
                    </a:lnTo>
                    <a:lnTo>
                      <a:pt x="46" y="0"/>
                    </a:lnTo>
                    <a:lnTo>
                      <a:pt x="54" y="0"/>
                    </a:lnTo>
                    <a:lnTo>
                      <a:pt x="61" y="0"/>
                    </a:lnTo>
                    <a:lnTo>
                      <a:pt x="69" y="0"/>
                    </a:lnTo>
                    <a:lnTo>
                      <a:pt x="69" y="7"/>
                    </a:lnTo>
                    <a:lnTo>
                      <a:pt x="69" y="15"/>
                    </a:lnTo>
                    <a:lnTo>
                      <a:pt x="77" y="15"/>
                    </a:lnTo>
                    <a:lnTo>
                      <a:pt x="84" y="15"/>
                    </a:lnTo>
                    <a:lnTo>
                      <a:pt x="84" y="7"/>
                    </a:lnTo>
                    <a:lnTo>
                      <a:pt x="92" y="7"/>
                    </a:lnTo>
                    <a:lnTo>
                      <a:pt x="92" y="15"/>
                    </a:lnTo>
                    <a:lnTo>
                      <a:pt x="99" y="15"/>
                    </a:lnTo>
                    <a:lnTo>
                      <a:pt x="99" y="22"/>
                    </a:lnTo>
                    <a:lnTo>
                      <a:pt x="107" y="22"/>
                    </a:lnTo>
                    <a:lnTo>
                      <a:pt x="107" y="15"/>
                    </a:lnTo>
                    <a:lnTo>
                      <a:pt x="115" y="15"/>
                    </a:lnTo>
                    <a:lnTo>
                      <a:pt x="115" y="22"/>
                    </a:lnTo>
                    <a:lnTo>
                      <a:pt x="115" y="30"/>
                    </a:lnTo>
                    <a:lnTo>
                      <a:pt x="115" y="37"/>
                    </a:lnTo>
                    <a:lnTo>
                      <a:pt x="122" y="37"/>
                    </a:lnTo>
                    <a:lnTo>
                      <a:pt x="122" y="45"/>
                    </a:lnTo>
                    <a:lnTo>
                      <a:pt x="130" y="45"/>
                    </a:lnTo>
                    <a:lnTo>
                      <a:pt x="130" y="37"/>
                    </a:lnTo>
                    <a:lnTo>
                      <a:pt x="137" y="37"/>
                    </a:lnTo>
                    <a:lnTo>
                      <a:pt x="145" y="37"/>
                    </a:lnTo>
                    <a:lnTo>
                      <a:pt x="145" y="45"/>
                    </a:lnTo>
                    <a:lnTo>
                      <a:pt x="145" y="53"/>
                    </a:lnTo>
                    <a:lnTo>
                      <a:pt x="137" y="53"/>
                    </a:lnTo>
                    <a:lnTo>
                      <a:pt x="137" y="60"/>
                    </a:lnTo>
                    <a:lnTo>
                      <a:pt x="130" y="60"/>
                    </a:lnTo>
                    <a:lnTo>
                      <a:pt x="130" y="68"/>
                    </a:lnTo>
                    <a:lnTo>
                      <a:pt x="130" y="75"/>
                    </a:lnTo>
                    <a:lnTo>
                      <a:pt x="137" y="75"/>
                    </a:lnTo>
                    <a:lnTo>
                      <a:pt x="145" y="75"/>
                    </a:lnTo>
                    <a:lnTo>
                      <a:pt x="153" y="68"/>
                    </a:lnTo>
                    <a:lnTo>
                      <a:pt x="160" y="68"/>
                    </a:lnTo>
                    <a:lnTo>
                      <a:pt x="160" y="75"/>
                    </a:lnTo>
                    <a:lnTo>
                      <a:pt x="160" y="83"/>
                    </a:lnTo>
                    <a:lnTo>
                      <a:pt x="160" y="91"/>
                    </a:lnTo>
                    <a:lnTo>
                      <a:pt x="168" y="91"/>
                    </a:lnTo>
                    <a:lnTo>
                      <a:pt x="168" y="83"/>
                    </a:lnTo>
                    <a:lnTo>
                      <a:pt x="175" y="83"/>
                    </a:lnTo>
                    <a:lnTo>
                      <a:pt x="175" y="75"/>
                    </a:lnTo>
                    <a:lnTo>
                      <a:pt x="183" y="75"/>
                    </a:lnTo>
                    <a:lnTo>
                      <a:pt x="191" y="75"/>
                    </a:lnTo>
                    <a:lnTo>
                      <a:pt x="191" y="83"/>
                    </a:lnTo>
                    <a:lnTo>
                      <a:pt x="198" y="83"/>
                    </a:lnTo>
                    <a:lnTo>
                      <a:pt x="198" y="91"/>
                    </a:lnTo>
                    <a:lnTo>
                      <a:pt x="206" y="98"/>
                    </a:lnTo>
                    <a:lnTo>
                      <a:pt x="198" y="98"/>
                    </a:lnTo>
                    <a:lnTo>
                      <a:pt x="206" y="106"/>
                    </a:lnTo>
                    <a:lnTo>
                      <a:pt x="213" y="106"/>
                    </a:lnTo>
                    <a:lnTo>
                      <a:pt x="213" y="98"/>
                    </a:lnTo>
                    <a:lnTo>
                      <a:pt x="213" y="91"/>
                    </a:lnTo>
                    <a:lnTo>
                      <a:pt x="221" y="91"/>
                    </a:lnTo>
                    <a:lnTo>
                      <a:pt x="229" y="91"/>
                    </a:lnTo>
                    <a:lnTo>
                      <a:pt x="229" y="98"/>
                    </a:lnTo>
                    <a:lnTo>
                      <a:pt x="229" y="106"/>
                    </a:lnTo>
                    <a:lnTo>
                      <a:pt x="236" y="106"/>
                    </a:lnTo>
                    <a:lnTo>
                      <a:pt x="236" y="113"/>
                    </a:lnTo>
                    <a:lnTo>
                      <a:pt x="236" y="106"/>
                    </a:lnTo>
                    <a:lnTo>
                      <a:pt x="236" y="113"/>
                    </a:lnTo>
                    <a:lnTo>
                      <a:pt x="8" y="22"/>
                    </a:lnTo>
                    <a:lnTo>
                      <a:pt x="16" y="22"/>
                    </a:lnTo>
                    <a:lnTo>
                      <a:pt x="16" y="30"/>
                    </a:lnTo>
                    <a:lnTo>
                      <a:pt x="8" y="30"/>
                    </a:lnTo>
                    <a:lnTo>
                      <a:pt x="8" y="22"/>
                    </a:lnTo>
                    <a:lnTo>
                      <a:pt x="236" y="113"/>
                    </a:lnTo>
                    <a:close/>
                  </a:path>
                </a:pathLst>
              </a:custGeom>
              <a:solidFill>
                <a:srgbClr val="80D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379" name="Freeform 617"/>
              <p:cNvSpPr>
                <a:spLocks/>
              </p:cNvSpPr>
              <p:nvPr/>
            </p:nvSpPr>
            <p:spPr bwMode="auto">
              <a:xfrm>
                <a:off x="3674" y="4658"/>
                <a:ext cx="236" cy="113"/>
              </a:xfrm>
              <a:custGeom>
                <a:avLst/>
                <a:gdLst>
                  <a:gd name="T0" fmla="*/ 229 w 236"/>
                  <a:gd name="T1" fmla="*/ 98 h 113"/>
                  <a:gd name="T2" fmla="*/ 213 w 236"/>
                  <a:gd name="T3" fmla="*/ 91 h 113"/>
                  <a:gd name="T4" fmla="*/ 206 w 236"/>
                  <a:gd name="T5" fmla="*/ 106 h 113"/>
                  <a:gd name="T6" fmla="*/ 198 w 236"/>
                  <a:gd name="T7" fmla="*/ 91 h 113"/>
                  <a:gd name="T8" fmla="*/ 191 w 236"/>
                  <a:gd name="T9" fmla="*/ 75 h 113"/>
                  <a:gd name="T10" fmla="*/ 175 w 236"/>
                  <a:gd name="T11" fmla="*/ 83 h 113"/>
                  <a:gd name="T12" fmla="*/ 160 w 236"/>
                  <a:gd name="T13" fmla="*/ 91 h 113"/>
                  <a:gd name="T14" fmla="*/ 153 w 236"/>
                  <a:gd name="T15" fmla="*/ 75 h 113"/>
                  <a:gd name="T16" fmla="*/ 130 w 236"/>
                  <a:gd name="T17" fmla="*/ 75 h 113"/>
                  <a:gd name="T18" fmla="*/ 130 w 236"/>
                  <a:gd name="T19" fmla="*/ 53 h 113"/>
                  <a:gd name="T20" fmla="*/ 145 w 236"/>
                  <a:gd name="T21" fmla="*/ 45 h 113"/>
                  <a:gd name="T22" fmla="*/ 130 w 236"/>
                  <a:gd name="T23" fmla="*/ 45 h 113"/>
                  <a:gd name="T24" fmla="*/ 107 w 236"/>
                  <a:gd name="T25" fmla="*/ 37 h 113"/>
                  <a:gd name="T26" fmla="*/ 115 w 236"/>
                  <a:gd name="T27" fmla="*/ 22 h 113"/>
                  <a:gd name="T28" fmla="*/ 99 w 236"/>
                  <a:gd name="T29" fmla="*/ 22 h 113"/>
                  <a:gd name="T30" fmla="*/ 84 w 236"/>
                  <a:gd name="T31" fmla="*/ 15 h 113"/>
                  <a:gd name="T32" fmla="*/ 69 w 236"/>
                  <a:gd name="T33" fmla="*/ 7 h 113"/>
                  <a:gd name="T34" fmla="*/ 54 w 236"/>
                  <a:gd name="T35" fmla="*/ 0 h 113"/>
                  <a:gd name="T36" fmla="*/ 46 w 236"/>
                  <a:gd name="T37" fmla="*/ 15 h 113"/>
                  <a:gd name="T38" fmla="*/ 31 w 236"/>
                  <a:gd name="T39" fmla="*/ 22 h 113"/>
                  <a:gd name="T40" fmla="*/ 23 w 236"/>
                  <a:gd name="T41" fmla="*/ 22 h 113"/>
                  <a:gd name="T42" fmla="*/ 8 w 236"/>
                  <a:gd name="T43" fmla="*/ 30 h 113"/>
                  <a:gd name="T44" fmla="*/ 8 w 236"/>
                  <a:gd name="T45" fmla="*/ 22 h 113"/>
                  <a:gd name="T46" fmla="*/ 16 w 236"/>
                  <a:gd name="T47" fmla="*/ 22 h 113"/>
                  <a:gd name="T48" fmla="*/ 38 w 236"/>
                  <a:gd name="T49" fmla="*/ 22 h 113"/>
                  <a:gd name="T50" fmla="*/ 46 w 236"/>
                  <a:gd name="T51" fmla="*/ 7 h 113"/>
                  <a:gd name="T52" fmla="*/ 61 w 236"/>
                  <a:gd name="T53" fmla="*/ 0 h 113"/>
                  <a:gd name="T54" fmla="*/ 69 w 236"/>
                  <a:gd name="T55" fmla="*/ 15 h 113"/>
                  <a:gd name="T56" fmla="*/ 84 w 236"/>
                  <a:gd name="T57" fmla="*/ 7 h 113"/>
                  <a:gd name="T58" fmla="*/ 99 w 236"/>
                  <a:gd name="T59" fmla="*/ 15 h 113"/>
                  <a:gd name="T60" fmla="*/ 107 w 236"/>
                  <a:gd name="T61" fmla="*/ 15 h 113"/>
                  <a:gd name="T62" fmla="*/ 115 w 236"/>
                  <a:gd name="T63" fmla="*/ 30 h 113"/>
                  <a:gd name="T64" fmla="*/ 122 w 236"/>
                  <a:gd name="T65" fmla="*/ 45 h 113"/>
                  <a:gd name="T66" fmla="*/ 137 w 236"/>
                  <a:gd name="T67" fmla="*/ 37 h 113"/>
                  <a:gd name="T68" fmla="*/ 145 w 236"/>
                  <a:gd name="T69" fmla="*/ 53 h 113"/>
                  <a:gd name="T70" fmla="*/ 130 w 236"/>
                  <a:gd name="T71" fmla="*/ 60 h 113"/>
                  <a:gd name="T72" fmla="*/ 137 w 236"/>
                  <a:gd name="T73" fmla="*/ 75 h 113"/>
                  <a:gd name="T74" fmla="*/ 160 w 236"/>
                  <a:gd name="T75" fmla="*/ 68 h 113"/>
                  <a:gd name="T76" fmla="*/ 160 w 236"/>
                  <a:gd name="T77" fmla="*/ 91 h 113"/>
                  <a:gd name="T78" fmla="*/ 175 w 236"/>
                  <a:gd name="T79" fmla="*/ 83 h 113"/>
                  <a:gd name="T80" fmla="*/ 191 w 236"/>
                  <a:gd name="T81" fmla="*/ 75 h 113"/>
                  <a:gd name="T82" fmla="*/ 198 w 236"/>
                  <a:gd name="T83" fmla="*/ 91 h 113"/>
                  <a:gd name="T84" fmla="*/ 206 w 236"/>
                  <a:gd name="T85" fmla="*/ 106 h 113"/>
                  <a:gd name="T86" fmla="*/ 213 w 236"/>
                  <a:gd name="T87" fmla="*/ 91 h 113"/>
                  <a:gd name="T88" fmla="*/ 229 w 236"/>
                  <a:gd name="T89" fmla="*/ 98 h 113"/>
                  <a:gd name="T90" fmla="*/ 236 w 236"/>
                  <a:gd name="T91" fmla="*/ 113 h 11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36"/>
                  <a:gd name="T139" fmla="*/ 0 h 113"/>
                  <a:gd name="T140" fmla="*/ 236 w 236"/>
                  <a:gd name="T141" fmla="*/ 113 h 11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36" h="113">
                    <a:moveTo>
                      <a:pt x="236" y="113"/>
                    </a:moveTo>
                    <a:lnTo>
                      <a:pt x="229" y="106"/>
                    </a:lnTo>
                    <a:lnTo>
                      <a:pt x="229" y="98"/>
                    </a:lnTo>
                    <a:lnTo>
                      <a:pt x="229" y="91"/>
                    </a:lnTo>
                    <a:lnTo>
                      <a:pt x="221" y="91"/>
                    </a:lnTo>
                    <a:lnTo>
                      <a:pt x="213" y="91"/>
                    </a:lnTo>
                    <a:lnTo>
                      <a:pt x="213" y="98"/>
                    </a:lnTo>
                    <a:lnTo>
                      <a:pt x="213" y="106"/>
                    </a:lnTo>
                    <a:lnTo>
                      <a:pt x="206" y="106"/>
                    </a:lnTo>
                    <a:lnTo>
                      <a:pt x="198" y="106"/>
                    </a:lnTo>
                    <a:lnTo>
                      <a:pt x="198" y="98"/>
                    </a:lnTo>
                    <a:lnTo>
                      <a:pt x="198" y="91"/>
                    </a:lnTo>
                    <a:lnTo>
                      <a:pt x="198" y="83"/>
                    </a:lnTo>
                    <a:lnTo>
                      <a:pt x="191" y="83"/>
                    </a:lnTo>
                    <a:lnTo>
                      <a:pt x="191" y="75"/>
                    </a:lnTo>
                    <a:lnTo>
                      <a:pt x="183" y="75"/>
                    </a:lnTo>
                    <a:lnTo>
                      <a:pt x="175" y="75"/>
                    </a:lnTo>
                    <a:lnTo>
                      <a:pt x="175" y="83"/>
                    </a:lnTo>
                    <a:lnTo>
                      <a:pt x="168" y="83"/>
                    </a:lnTo>
                    <a:lnTo>
                      <a:pt x="168" y="91"/>
                    </a:lnTo>
                    <a:lnTo>
                      <a:pt x="160" y="91"/>
                    </a:lnTo>
                    <a:lnTo>
                      <a:pt x="160" y="83"/>
                    </a:lnTo>
                    <a:lnTo>
                      <a:pt x="160" y="75"/>
                    </a:lnTo>
                    <a:lnTo>
                      <a:pt x="153" y="75"/>
                    </a:lnTo>
                    <a:lnTo>
                      <a:pt x="145" y="75"/>
                    </a:lnTo>
                    <a:lnTo>
                      <a:pt x="137" y="75"/>
                    </a:lnTo>
                    <a:lnTo>
                      <a:pt x="130" y="75"/>
                    </a:lnTo>
                    <a:lnTo>
                      <a:pt x="130" y="68"/>
                    </a:lnTo>
                    <a:lnTo>
                      <a:pt x="130" y="60"/>
                    </a:lnTo>
                    <a:lnTo>
                      <a:pt x="130" y="53"/>
                    </a:lnTo>
                    <a:lnTo>
                      <a:pt x="137" y="53"/>
                    </a:lnTo>
                    <a:lnTo>
                      <a:pt x="145" y="53"/>
                    </a:lnTo>
                    <a:lnTo>
                      <a:pt x="145" y="45"/>
                    </a:lnTo>
                    <a:lnTo>
                      <a:pt x="145" y="37"/>
                    </a:lnTo>
                    <a:lnTo>
                      <a:pt x="137" y="37"/>
                    </a:lnTo>
                    <a:lnTo>
                      <a:pt x="130" y="45"/>
                    </a:lnTo>
                    <a:lnTo>
                      <a:pt x="122" y="45"/>
                    </a:lnTo>
                    <a:lnTo>
                      <a:pt x="115" y="37"/>
                    </a:lnTo>
                    <a:lnTo>
                      <a:pt x="107" y="37"/>
                    </a:lnTo>
                    <a:lnTo>
                      <a:pt x="107" y="30"/>
                    </a:lnTo>
                    <a:lnTo>
                      <a:pt x="115" y="30"/>
                    </a:lnTo>
                    <a:lnTo>
                      <a:pt x="115" y="22"/>
                    </a:lnTo>
                    <a:lnTo>
                      <a:pt x="115" y="15"/>
                    </a:lnTo>
                    <a:lnTo>
                      <a:pt x="107" y="22"/>
                    </a:lnTo>
                    <a:lnTo>
                      <a:pt x="99" y="22"/>
                    </a:lnTo>
                    <a:lnTo>
                      <a:pt x="99" y="15"/>
                    </a:lnTo>
                    <a:lnTo>
                      <a:pt x="92" y="15"/>
                    </a:lnTo>
                    <a:lnTo>
                      <a:pt x="84" y="15"/>
                    </a:lnTo>
                    <a:lnTo>
                      <a:pt x="77" y="15"/>
                    </a:lnTo>
                    <a:lnTo>
                      <a:pt x="69" y="15"/>
                    </a:lnTo>
                    <a:lnTo>
                      <a:pt x="69" y="7"/>
                    </a:lnTo>
                    <a:lnTo>
                      <a:pt x="69" y="0"/>
                    </a:lnTo>
                    <a:lnTo>
                      <a:pt x="61" y="0"/>
                    </a:lnTo>
                    <a:lnTo>
                      <a:pt x="54" y="0"/>
                    </a:lnTo>
                    <a:lnTo>
                      <a:pt x="54" y="7"/>
                    </a:lnTo>
                    <a:lnTo>
                      <a:pt x="54" y="15"/>
                    </a:lnTo>
                    <a:lnTo>
                      <a:pt x="46" y="15"/>
                    </a:lnTo>
                    <a:lnTo>
                      <a:pt x="38" y="15"/>
                    </a:lnTo>
                    <a:lnTo>
                      <a:pt x="38" y="22"/>
                    </a:lnTo>
                    <a:lnTo>
                      <a:pt x="31" y="22"/>
                    </a:lnTo>
                    <a:lnTo>
                      <a:pt x="31" y="30"/>
                    </a:lnTo>
                    <a:lnTo>
                      <a:pt x="31" y="22"/>
                    </a:lnTo>
                    <a:lnTo>
                      <a:pt x="23" y="22"/>
                    </a:lnTo>
                    <a:lnTo>
                      <a:pt x="23" y="30"/>
                    </a:lnTo>
                    <a:lnTo>
                      <a:pt x="16" y="30"/>
                    </a:lnTo>
                    <a:lnTo>
                      <a:pt x="8" y="30"/>
                    </a:lnTo>
                    <a:lnTo>
                      <a:pt x="0" y="30"/>
                    </a:lnTo>
                    <a:lnTo>
                      <a:pt x="0" y="22"/>
                    </a:lnTo>
                    <a:lnTo>
                      <a:pt x="8" y="22"/>
                    </a:lnTo>
                    <a:lnTo>
                      <a:pt x="16" y="22"/>
                    </a:lnTo>
                    <a:lnTo>
                      <a:pt x="16" y="30"/>
                    </a:lnTo>
                    <a:lnTo>
                      <a:pt x="16" y="22"/>
                    </a:lnTo>
                    <a:lnTo>
                      <a:pt x="23" y="22"/>
                    </a:lnTo>
                    <a:lnTo>
                      <a:pt x="31" y="22"/>
                    </a:lnTo>
                    <a:lnTo>
                      <a:pt x="38" y="22"/>
                    </a:lnTo>
                    <a:lnTo>
                      <a:pt x="38" y="15"/>
                    </a:lnTo>
                    <a:lnTo>
                      <a:pt x="46" y="15"/>
                    </a:lnTo>
                    <a:lnTo>
                      <a:pt x="46" y="7"/>
                    </a:lnTo>
                    <a:lnTo>
                      <a:pt x="46" y="0"/>
                    </a:lnTo>
                    <a:lnTo>
                      <a:pt x="54" y="0"/>
                    </a:lnTo>
                    <a:lnTo>
                      <a:pt x="61" y="0"/>
                    </a:lnTo>
                    <a:lnTo>
                      <a:pt x="69" y="0"/>
                    </a:lnTo>
                    <a:lnTo>
                      <a:pt x="69" y="7"/>
                    </a:lnTo>
                    <a:lnTo>
                      <a:pt x="69" y="15"/>
                    </a:lnTo>
                    <a:lnTo>
                      <a:pt x="77" y="15"/>
                    </a:lnTo>
                    <a:lnTo>
                      <a:pt x="84" y="15"/>
                    </a:lnTo>
                    <a:lnTo>
                      <a:pt x="84" y="7"/>
                    </a:lnTo>
                    <a:lnTo>
                      <a:pt x="92" y="7"/>
                    </a:lnTo>
                    <a:lnTo>
                      <a:pt x="92" y="15"/>
                    </a:lnTo>
                    <a:lnTo>
                      <a:pt x="99" y="15"/>
                    </a:lnTo>
                    <a:lnTo>
                      <a:pt x="99" y="22"/>
                    </a:lnTo>
                    <a:lnTo>
                      <a:pt x="107" y="22"/>
                    </a:lnTo>
                    <a:lnTo>
                      <a:pt x="107" y="15"/>
                    </a:lnTo>
                    <a:lnTo>
                      <a:pt x="115" y="15"/>
                    </a:lnTo>
                    <a:lnTo>
                      <a:pt x="115" y="22"/>
                    </a:lnTo>
                    <a:lnTo>
                      <a:pt x="115" y="30"/>
                    </a:lnTo>
                    <a:lnTo>
                      <a:pt x="115" y="37"/>
                    </a:lnTo>
                    <a:lnTo>
                      <a:pt x="122" y="37"/>
                    </a:lnTo>
                    <a:lnTo>
                      <a:pt x="122" y="45"/>
                    </a:lnTo>
                    <a:lnTo>
                      <a:pt x="130" y="45"/>
                    </a:lnTo>
                    <a:lnTo>
                      <a:pt x="130" y="37"/>
                    </a:lnTo>
                    <a:lnTo>
                      <a:pt x="137" y="37"/>
                    </a:lnTo>
                    <a:lnTo>
                      <a:pt x="145" y="37"/>
                    </a:lnTo>
                    <a:lnTo>
                      <a:pt x="145" y="45"/>
                    </a:lnTo>
                    <a:lnTo>
                      <a:pt x="145" y="53"/>
                    </a:lnTo>
                    <a:lnTo>
                      <a:pt x="137" y="53"/>
                    </a:lnTo>
                    <a:lnTo>
                      <a:pt x="137" y="60"/>
                    </a:lnTo>
                    <a:lnTo>
                      <a:pt x="130" y="60"/>
                    </a:lnTo>
                    <a:lnTo>
                      <a:pt x="130" y="68"/>
                    </a:lnTo>
                    <a:lnTo>
                      <a:pt x="130" y="75"/>
                    </a:lnTo>
                    <a:lnTo>
                      <a:pt x="137" y="75"/>
                    </a:lnTo>
                    <a:lnTo>
                      <a:pt x="145" y="75"/>
                    </a:lnTo>
                    <a:lnTo>
                      <a:pt x="153" y="68"/>
                    </a:lnTo>
                    <a:lnTo>
                      <a:pt x="160" y="68"/>
                    </a:lnTo>
                    <a:lnTo>
                      <a:pt x="160" y="75"/>
                    </a:lnTo>
                    <a:lnTo>
                      <a:pt x="160" y="83"/>
                    </a:lnTo>
                    <a:lnTo>
                      <a:pt x="160" y="91"/>
                    </a:lnTo>
                    <a:lnTo>
                      <a:pt x="168" y="91"/>
                    </a:lnTo>
                    <a:lnTo>
                      <a:pt x="168" y="83"/>
                    </a:lnTo>
                    <a:lnTo>
                      <a:pt x="175" y="83"/>
                    </a:lnTo>
                    <a:lnTo>
                      <a:pt x="175" y="75"/>
                    </a:lnTo>
                    <a:lnTo>
                      <a:pt x="183" y="75"/>
                    </a:lnTo>
                    <a:lnTo>
                      <a:pt x="191" y="75"/>
                    </a:lnTo>
                    <a:lnTo>
                      <a:pt x="191" y="83"/>
                    </a:lnTo>
                    <a:lnTo>
                      <a:pt x="198" y="83"/>
                    </a:lnTo>
                    <a:lnTo>
                      <a:pt x="198" y="91"/>
                    </a:lnTo>
                    <a:lnTo>
                      <a:pt x="206" y="98"/>
                    </a:lnTo>
                    <a:lnTo>
                      <a:pt x="198" y="98"/>
                    </a:lnTo>
                    <a:lnTo>
                      <a:pt x="206" y="106"/>
                    </a:lnTo>
                    <a:lnTo>
                      <a:pt x="213" y="106"/>
                    </a:lnTo>
                    <a:lnTo>
                      <a:pt x="213" y="98"/>
                    </a:lnTo>
                    <a:lnTo>
                      <a:pt x="213" y="91"/>
                    </a:lnTo>
                    <a:lnTo>
                      <a:pt x="221" y="91"/>
                    </a:lnTo>
                    <a:lnTo>
                      <a:pt x="229" y="91"/>
                    </a:lnTo>
                    <a:lnTo>
                      <a:pt x="229" y="98"/>
                    </a:lnTo>
                    <a:lnTo>
                      <a:pt x="229" y="106"/>
                    </a:lnTo>
                    <a:lnTo>
                      <a:pt x="236" y="106"/>
                    </a:lnTo>
                    <a:lnTo>
                      <a:pt x="236" y="113"/>
                    </a:lnTo>
                    <a:lnTo>
                      <a:pt x="236" y="106"/>
                    </a:lnTo>
                    <a:lnTo>
                      <a:pt x="236" y="113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380" name="Freeform 618"/>
              <p:cNvSpPr>
                <a:spLocks/>
              </p:cNvSpPr>
              <p:nvPr/>
            </p:nvSpPr>
            <p:spPr bwMode="auto">
              <a:xfrm>
                <a:off x="3781" y="4688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381" name="Rectangle 619"/>
              <p:cNvSpPr>
                <a:spLocks noChangeArrowheads="1"/>
              </p:cNvSpPr>
              <p:nvPr/>
            </p:nvSpPr>
            <p:spPr bwMode="auto">
              <a:xfrm>
                <a:off x="3682" y="4680"/>
                <a:ext cx="8" cy="8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solidFill>
                    <a:srgbClr val="000000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5382" name="Freeform 620"/>
              <p:cNvSpPr>
                <a:spLocks/>
              </p:cNvSpPr>
              <p:nvPr/>
            </p:nvSpPr>
            <p:spPr bwMode="auto">
              <a:xfrm>
                <a:off x="3781" y="467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383" name="Freeform 621"/>
              <p:cNvSpPr>
                <a:spLocks/>
              </p:cNvSpPr>
              <p:nvPr/>
            </p:nvSpPr>
            <p:spPr bwMode="auto">
              <a:xfrm>
                <a:off x="3811" y="4627"/>
                <a:ext cx="8" cy="8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8 w 8"/>
                  <a:gd name="T5" fmla="*/ 0 h 8"/>
                  <a:gd name="T6" fmla="*/ 8 w 8"/>
                  <a:gd name="T7" fmla="*/ 8 h 8"/>
                  <a:gd name="T8" fmla="*/ 0 w 8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0" y="8"/>
                    </a:moveTo>
                    <a:lnTo>
                      <a:pt x="8" y="8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384" name="Rectangle 622"/>
              <p:cNvSpPr>
                <a:spLocks noChangeArrowheads="1"/>
              </p:cNvSpPr>
              <p:nvPr/>
            </p:nvSpPr>
            <p:spPr bwMode="auto">
              <a:xfrm>
                <a:off x="3819" y="4650"/>
                <a:ext cx="8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solidFill>
                    <a:srgbClr val="000000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5385" name="Freeform 623"/>
              <p:cNvSpPr>
                <a:spLocks/>
              </p:cNvSpPr>
              <p:nvPr/>
            </p:nvSpPr>
            <p:spPr bwMode="auto">
              <a:xfrm>
                <a:off x="3804" y="4673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386" name="Freeform 624"/>
              <p:cNvSpPr>
                <a:spLocks/>
              </p:cNvSpPr>
              <p:nvPr/>
            </p:nvSpPr>
            <p:spPr bwMode="auto">
              <a:xfrm>
                <a:off x="3834" y="470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387" name="Freeform 625"/>
              <p:cNvSpPr>
                <a:spLocks/>
              </p:cNvSpPr>
              <p:nvPr/>
            </p:nvSpPr>
            <p:spPr bwMode="auto">
              <a:xfrm>
                <a:off x="3796" y="4779"/>
                <a:ext cx="8" cy="8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8 w 8"/>
                  <a:gd name="T5" fmla="*/ 0 h 8"/>
                  <a:gd name="T6" fmla="*/ 8 w 8"/>
                  <a:gd name="T7" fmla="*/ 8 h 8"/>
                  <a:gd name="T8" fmla="*/ 0 w 8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0" y="8"/>
                    </a:moveTo>
                    <a:lnTo>
                      <a:pt x="8" y="8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388" name="Freeform 626"/>
              <p:cNvSpPr>
                <a:spLocks/>
              </p:cNvSpPr>
              <p:nvPr/>
            </p:nvSpPr>
            <p:spPr bwMode="auto">
              <a:xfrm>
                <a:off x="4359" y="4893"/>
                <a:ext cx="15" cy="15"/>
              </a:xfrm>
              <a:custGeom>
                <a:avLst/>
                <a:gdLst>
                  <a:gd name="T0" fmla="*/ 8 w 15"/>
                  <a:gd name="T1" fmla="*/ 15 h 15"/>
                  <a:gd name="T2" fmla="*/ 0 w 15"/>
                  <a:gd name="T3" fmla="*/ 8 h 15"/>
                  <a:gd name="T4" fmla="*/ 8 w 15"/>
                  <a:gd name="T5" fmla="*/ 8 h 15"/>
                  <a:gd name="T6" fmla="*/ 8 w 15"/>
                  <a:gd name="T7" fmla="*/ 0 h 15"/>
                  <a:gd name="T8" fmla="*/ 15 w 15"/>
                  <a:gd name="T9" fmla="*/ 0 h 15"/>
                  <a:gd name="T10" fmla="*/ 8 w 15"/>
                  <a:gd name="T11" fmla="*/ 8 h 15"/>
                  <a:gd name="T12" fmla="*/ 15 w 15"/>
                  <a:gd name="T13" fmla="*/ 8 h 15"/>
                  <a:gd name="T14" fmla="*/ 15 w 15"/>
                  <a:gd name="T15" fmla="*/ 15 h 15"/>
                  <a:gd name="T16" fmla="*/ 8 w 15"/>
                  <a:gd name="T17" fmla="*/ 15 h 15"/>
                  <a:gd name="T18" fmla="*/ 8 w 15"/>
                  <a:gd name="T19" fmla="*/ 8 h 15"/>
                  <a:gd name="T20" fmla="*/ 8 w 15"/>
                  <a:gd name="T21" fmla="*/ 15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"/>
                  <a:gd name="T34" fmla="*/ 0 h 15"/>
                  <a:gd name="T35" fmla="*/ 15 w 15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" h="15">
                    <a:moveTo>
                      <a:pt x="8" y="15"/>
                    </a:moveTo>
                    <a:lnTo>
                      <a:pt x="0" y="8"/>
                    </a:lnTo>
                    <a:lnTo>
                      <a:pt x="8" y="8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8" y="8"/>
                    </a:lnTo>
                    <a:lnTo>
                      <a:pt x="15" y="8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8" y="8"/>
                    </a:ln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390" name="Freeform 628"/>
              <p:cNvSpPr>
                <a:spLocks/>
              </p:cNvSpPr>
              <p:nvPr/>
            </p:nvSpPr>
            <p:spPr bwMode="auto">
              <a:xfrm>
                <a:off x="4526" y="4399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391" name="Freeform 629"/>
              <p:cNvSpPr>
                <a:spLocks/>
              </p:cNvSpPr>
              <p:nvPr/>
            </p:nvSpPr>
            <p:spPr bwMode="auto">
              <a:xfrm>
                <a:off x="4526" y="4430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392" name="Freeform 630"/>
              <p:cNvSpPr>
                <a:spLocks/>
              </p:cNvSpPr>
              <p:nvPr/>
            </p:nvSpPr>
            <p:spPr bwMode="auto">
              <a:xfrm>
                <a:off x="4496" y="4840"/>
                <a:ext cx="8" cy="7"/>
              </a:xfrm>
              <a:custGeom>
                <a:avLst/>
                <a:gdLst>
                  <a:gd name="T0" fmla="*/ 8 w 8"/>
                  <a:gd name="T1" fmla="*/ 0 h 7"/>
                  <a:gd name="T2" fmla="*/ 8 w 8"/>
                  <a:gd name="T3" fmla="*/ 7 h 7"/>
                  <a:gd name="T4" fmla="*/ 0 w 8"/>
                  <a:gd name="T5" fmla="*/ 7 h 7"/>
                  <a:gd name="T6" fmla="*/ 8 w 8"/>
                  <a:gd name="T7" fmla="*/ 7 h 7"/>
                  <a:gd name="T8" fmla="*/ 8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8" y="0"/>
                    </a:moveTo>
                    <a:lnTo>
                      <a:pt x="8" y="7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393" name="Freeform 631"/>
              <p:cNvSpPr>
                <a:spLocks/>
              </p:cNvSpPr>
              <p:nvPr/>
            </p:nvSpPr>
            <p:spPr bwMode="auto">
              <a:xfrm>
                <a:off x="4534" y="4961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394" name="Freeform 632"/>
              <p:cNvSpPr>
                <a:spLocks/>
              </p:cNvSpPr>
              <p:nvPr/>
            </p:nvSpPr>
            <p:spPr bwMode="auto">
              <a:xfrm>
                <a:off x="4587" y="5015"/>
                <a:ext cx="8" cy="15"/>
              </a:xfrm>
              <a:custGeom>
                <a:avLst/>
                <a:gdLst>
                  <a:gd name="T0" fmla="*/ 8 w 8"/>
                  <a:gd name="T1" fmla="*/ 15 h 15"/>
                  <a:gd name="T2" fmla="*/ 8 w 8"/>
                  <a:gd name="T3" fmla="*/ 7 h 15"/>
                  <a:gd name="T4" fmla="*/ 8 w 8"/>
                  <a:gd name="T5" fmla="*/ 0 h 15"/>
                  <a:gd name="T6" fmla="*/ 0 w 8"/>
                  <a:gd name="T7" fmla="*/ 0 h 15"/>
                  <a:gd name="T8" fmla="*/ 8 w 8"/>
                  <a:gd name="T9" fmla="*/ 0 h 15"/>
                  <a:gd name="T10" fmla="*/ 8 w 8"/>
                  <a:gd name="T11" fmla="*/ 7 h 15"/>
                  <a:gd name="T12" fmla="*/ 8 w 8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5"/>
                  <a:gd name="T23" fmla="*/ 8 w 8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5">
                    <a:moveTo>
                      <a:pt x="8" y="15"/>
                    </a:moveTo>
                    <a:lnTo>
                      <a:pt x="8" y="7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7"/>
                    </a:ln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395" name="Rectangle 633"/>
              <p:cNvSpPr>
                <a:spLocks noChangeArrowheads="1"/>
              </p:cNvSpPr>
              <p:nvPr/>
            </p:nvSpPr>
            <p:spPr bwMode="auto">
              <a:xfrm>
                <a:off x="4603" y="4999"/>
                <a:ext cx="7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solidFill>
                    <a:srgbClr val="000000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5396" name="Rectangle 634"/>
              <p:cNvSpPr>
                <a:spLocks noChangeArrowheads="1"/>
              </p:cNvSpPr>
              <p:nvPr/>
            </p:nvSpPr>
            <p:spPr bwMode="auto">
              <a:xfrm>
                <a:off x="4618" y="5007"/>
                <a:ext cx="7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solidFill>
                    <a:srgbClr val="000000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5397" name="Freeform 635"/>
              <p:cNvSpPr>
                <a:spLocks/>
              </p:cNvSpPr>
              <p:nvPr/>
            </p:nvSpPr>
            <p:spPr bwMode="auto">
              <a:xfrm>
                <a:off x="4740" y="4695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398" name="Freeform 636"/>
              <p:cNvSpPr>
                <a:spLocks/>
              </p:cNvSpPr>
              <p:nvPr/>
            </p:nvSpPr>
            <p:spPr bwMode="auto">
              <a:xfrm>
                <a:off x="4740" y="4711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399" name="Freeform 637"/>
              <p:cNvSpPr>
                <a:spLocks/>
              </p:cNvSpPr>
              <p:nvPr/>
            </p:nvSpPr>
            <p:spPr bwMode="auto">
              <a:xfrm>
                <a:off x="4724" y="4316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00" name="Freeform 638"/>
              <p:cNvSpPr>
                <a:spLocks/>
              </p:cNvSpPr>
              <p:nvPr/>
            </p:nvSpPr>
            <p:spPr bwMode="auto">
              <a:xfrm>
                <a:off x="4770" y="4255"/>
                <a:ext cx="8" cy="7"/>
              </a:xfrm>
              <a:custGeom>
                <a:avLst/>
                <a:gdLst>
                  <a:gd name="T0" fmla="*/ 8 w 8"/>
                  <a:gd name="T1" fmla="*/ 0 h 7"/>
                  <a:gd name="T2" fmla="*/ 8 w 8"/>
                  <a:gd name="T3" fmla="*/ 7 h 7"/>
                  <a:gd name="T4" fmla="*/ 0 w 8"/>
                  <a:gd name="T5" fmla="*/ 7 h 7"/>
                  <a:gd name="T6" fmla="*/ 8 w 8"/>
                  <a:gd name="T7" fmla="*/ 7 h 7"/>
                  <a:gd name="T8" fmla="*/ 8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8" y="0"/>
                    </a:moveTo>
                    <a:lnTo>
                      <a:pt x="8" y="7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01" name="Freeform 639"/>
              <p:cNvSpPr>
                <a:spLocks/>
              </p:cNvSpPr>
              <p:nvPr/>
            </p:nvSpPr>
            <p:spPr bwMode="auto">
              <a:xfrm>
                <a:off x="4701" y="4468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02" name="Freeform 640"/>
              <p:cNvSpPr>
                <a:spLocks/>
              </p:cNvSpPr>
              <p:nvPr/>
            </p:nvSpPr>
            <p:spPr bwMode="auto">
              <a:xfrm>
                <a:off x="4808" y="4247"/>
                <a:ext cx="8" cy="8"/>
              </a:xfrm>
              <a:custGeom>
                <a:avLst/>
                <a:gdLst>
                  <a:gd name="T0" fmla="*/ 8 w 8"/>
                  <a:gd name="T1" fmla="*/ 0 h 8"/>
                  <a:gd name="T2" fmla="*/ 0 w 8"/>
                  <a:gd name="T3" fmla="*/ 0 h 8"/>
                  <a:gd name="T4" fmla="*/ 8 w 8"/>
                  <a:gd name="T5" fmla="*/ 0 h 8"/>
                  <a:gd name="T6" fmla="*/ 8 w 8"/>
                  <a:gd name="T7" fmla="*/ 8 h 8"/>
                  <a:gd name="T8" fmla="*/ 0 w 8"/>
                  <a:gd name="T9" fmla="*/ 8 h 8"/>
                  <a:gd name="T10" fmla="*/ 8 w 8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8"/>
                  <a:gd name="T20" fmla="*/ 8 w 8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03" name="Freeform 641"/>
              <p:cNvSpPr>
                <a:spLocks/>
              </p:cNvSpPr>
              <p:nvPr/>
            </p:nvSpPr>
            <p:spPr bwMode="auto">
              <a:xfrm>
                <a:off x="4701" y="4209"/>
                <a:ext cx="8" cy="15"/>
              </a:xfrm>
              <a:custGeom>
                <a:avLst/>
                <a:gdLst>
                  <a:gd name="T0" fmla="*/ 0 w 8"/>
                  <a:gd name="T1" fmla="*/ 15 h 15"/>
                  <a:gd name="T2" fmla="*/ 0 w 8"/>
                  <a:gd name="T3" fmla="*/ 8 h 15"/>
                  <a:gd name="T4" fmla="*/ 0 w 8"/>
                  <a:gd name="T5" fmla="*/ 0 h 15"/>
                  <a:gd name="T6" fmla="*/ 8 w 8"/>
                  <a:gd name="T7" fmla="*/ 0 h 15"/>
                  <a:gd name="T8" fmla="*/ 8 w 8"/>
                  <a:gd name="T9" fmla="*/ 8 h 15"/>
                  <a:gd name="T10" fmla="*/ 0 w 8"/>
                  <a:gd name="T11" fmla="*/ 8 h 15"/>
                  <a:gd name="T12" fmla="*/ 0 w 8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5"/>
                  <a:gd name="T23" fmla="*/ 8 w 8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5">
                    <a:moveTo>
                      <a:pt x="0" y="15"/>
                    </a:moveTo>
                    <a:lnTo>
                      <a:pt x="0" y="8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04" name="Freeform 642"/>
              <p:cNvSpPr>
                <a:spLocks/>
              </p:cNvSpPr>
              <p:nvPr/>
            </p:nvSpPr>
            <p:spPr bwMode="auto">
              <a:xfrm>
                <a:off x="4671" y="4247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05" name="Freeform 643"/>
              <p:cNvSpPr>
                <a:spLocks/>
              </p:cNvSpPr>
              <p:nvPr/>
            </p:nvSpPr>
            <p:spPr bwMode="auto">
              <a:xfrm>
                <a:off x="5021" y="4057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06" name="Freeform 644"/>
              <p:cNvSpPr>
                <a:spLocks/>
              </p:cNvSpPr>
              <p:nvPr/>
            </p:nvSpPr>
            <p:spPr bwMode="auto">
              <a:xfrm>
                <a:off x="4953" y="4126"/>
                <a:ext cx="7" cy="15"/>
              </a:xfrm>
              <a:custGeom>
                <a:avLst/>
                <a:gdLst>
                  <a:gd name="T0" fmla="*/ 0 w 7"/>
                  <a:gd name="T1" fmla="*/ 7 h 15"/>
                  <a:gd name="T2" fmla="*/ 0 w 7"/>
                  <a:gd name="T3" fmla="*/ 0 h 15"/>
                  <a:gd name="T4" fmla="*/ 0 w 7"/>
                  <a:gd name="T5" fmla="*/ 7 h 15"/>
                  <a:gd name="T6" fmla="*/ 7 w 7"/>
                  <a:gd name="T7" fmla="*/ 7 h 15"/>
                  <a:gd name="T8" fmla="*/ 7 w 7"/>
                  <a:gd name="T9" fmla="*/ 15 h 15"/>
                  <a:gd name="T10" fmla="*/ 0 w 7"/>
                  <a:gd name="T11" fmla="*/ 15 h 15"/>
                  <a:gd name="T12" fmla="*/ 0 w 7"/>
                  <a:gd name="T13" fmla="*/ 7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15"/>
                  <a:gd name="T23" fmla="*/ 7 w 7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15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7" y="15"/>
                    </a:lnTo>
                    <a:lnTo>
                      <a:pt x="0" y="1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07" name="Freeform 645"/>
              <p:cNvSpPr>
                <a:spLocks/>
              </p:cNvSpPr>
              <p:nvPr/>
            </p:nvSpPr>
            <p:spPr bwMode="auto">
              <a:xfrm>
                <a:off x="4953" y="4080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08" name="Freeform 646"/>
              <p:cNvSpPr>
                <a:spLocks/>
              </p:cNvSpPr>
              <p:nvPr/>
            </p:nvSpPr>
            <p:spPr bwMode="auto">
              <a:xfrm>
                <a:off x="4899" y="4088"/>
                <a:ext cx="8" cy="7"/>
              </a:xfrm>
              <a:custGeom>
                <a:avLst/>
                <a:gdLst>
                  <a:gd name="T0" fmla="*/ 0 w 8"/>
                  <a:gd name="T1" fmla="*/ 0 h 7"/>
                  <a:gd name="T2" fmla="*/ 8 w 8"/>
                  <a:gd name="T3" fmla="*/ 0 h 7"/>
                  <a:gd name="T4" fmla="*/ 8 w 8"/>
                  <a:gd name="T5" fmla="*/ 7 h 7"/>
                  <a:gd name="T6" fmla="*/ 8 w 8"/>
                  <a:gd name="T7" fmla="*/ 0 h 7"/>
                  <a:gd name="T8" fmla="*/ 8 w 8"/>
                  <a:gd name="T9" fmla="*/ 7 h 7"/>
                  <a:gd name="T10" fmla="*/ 0 w 8"/>
                  <a:gd name="T11" fmla="*/ 7 h 7"/>
                  <a:gd name="T12" fmla="*/ 0 w 8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0" y="0"/>
                    </a:moveTo>
                    <a:lnTo>
                      <a:pt x="8" y="0"/>
                    </a:lnTo>
                    <a:lnTo>
                      <a:pt x="8" y="7"/>
                    </a:lnTo>
                    <a:lnTo>
                      <a:pt x="8" y="0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09" name="Rectangle 647"/>
              <p:cNvSpPr>
                <a:spLocks noChangeArrowheads="1"/>
              </p:cNvSpPr>
              <p:nvPr/>
            </p:nvSpPr>
            <p:spPr bwMode="auto">
              <a:xfrm>
                <a:off x="5029" y="4126"/>
                <a:ext cx="7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solidFill>
                    <a:srgbClr val="000000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5410" name="Freeform 648"/>
              <p:cNvSpPr>
                <a:spLocks/>
              </p:cNvSpPr>
              <p:nvPr/>
            </p:nvSpPr>
            <p:spPr bwMode="auto">
              <a:xfrm>
                <a:off x="4846" y="4156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11" name="Rectangle 649"/>
              <p:cNvSpPr>
                <a:spLocks noChangeArrowheads="1"/>
              </p:cNvSpPr>
              <p:nvPr/>
            </p:nvSpPr>
            <p:spPr bwMode="auto">
              <a:xfrm>
                <a:off x="4854" y="4148"/>
                <a:ext cx="7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solidFill>
                    <a:srgbClr val="000000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5412" name="Freeform 650"/>
              <p:cNvSpPr>
                <a:spLocks/>
              </p:cNvSpPr>
              <p:nvPr/>
            </p:nvSpPr>
            <p:spPr bwMode="auto">
              <a:xfrm>
                <a:off x="4854" y="4202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13" name="Freeform 651"/>
              <p:cNvSpPr>
                <a:spLocks/>
              </p:cNvSpPr>
              <p:nvPr/>
            </p:nvSpPr>
            <p:spPr bwMode="auto">
              <a:xfrm>
                <a:off x="4861" y="4217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14" name="Freeform 652"/>
              <p:cNvSpPr>
                <a:spLocks/>
              </p:cNvSpPr>
              <p:nvPr/>
            </p:nvSpPr>
            <p:spPr bwMode="auto">
              <a:xfrm>
                <a:off x="4793" y="4148"/>
                <a:ext cx="7" cy="8"/>
              </a:xfrm>
              <a:custGeom>
                <a:avLst/>
                <a:gdLst>
                  <a:gd name="T0" fmla="*/ 0 w 7"/>
                  <a:gd name="T1" fmla="*/ 8 h 8"/>
                  <a:gd name="T2" fmla="*/ 0 w 7"/>
                  <a:gd name="T3" fmla="*/ 0 h 8"/>
                  <a:gd name="T4" fmla="*/ 7 w 7"/>
                  <a:gd name="T5" fmla="*/ 0 h 8"/>
                  <a:gd name="T6" fmla="*/ 0 w 7"/>
                  <a:gd name="T7" fmla="*/ 0 h 8"/>
                  <a:gd name="T8" fmla="*/ 0 w 7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0" y="8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15" name="Freeform 653"/>
              <p:cNvSpPr>
                <a:spLocks/>
              </p:cNvSpPr>
              <p:nvPr/>
            </p:nvSpPr>
            <p:spPr bwMode="auto">
              <a:xfrm>
                <a:off x="4960" y="4179"/>
                <a:ext cx="15" cy="15"/>
              </a:xfrm>
              <a:custGeom>
                <a:avLst/>
                <a:gdLst>
                  <a:gd name="T0" fmla="*/ 0 w 15"/>
                  <a:gd name="T1" fmla="*/ 15 h 15"/>
                  <a:gd name="T2" fmla="*/ 0 w 15"/>
                  <a:gd name="T3" fmla="*/ 7 h 15"/>
                  <a:gd name="T4" fmla="*/ 0 w 15"/>
                  <a:gd name="T5" fmla="*/ 0 h 15"/>
                  <a:gd name="T6" fmla="*/ 8 w 15"/>
                  <a:gd name="T7" fmla="*/ 0 h 15"/>
                  <a:gd name="T8" fmla="*/ 15 w 15"/>
                  <a:gd name="T9" fmla="*/ 0 h 15"/>
                  <a:gd name="T10" fmla="*/ 15 w 15"/>
                  <a:gd name="T11" fmla="*/ 7 h 15"/>
                  <a:gd name="T12" fmla="*/ 15 w 15"/>
                  <a:gd name="T13" fmla="*/ 15 h 15"/>
                  <a:gd name="T14" fmla="*/ 8 w 15"/>
                  <a:gd name="T15" fmla="*/ 15 h 15"/>
                  <a:gd name="T16" fmla="*/ 0 w 15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15"/>
                  <a:gd name="T29" fmla="*/ 15 w 15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15">
                    <a:moveTo>
                      <a:pt x="0" y="15"/>
                    </a:moveTo>
                    <a:lnTo>
                      <a:pt x="0" y="7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15" y="7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16" name="Freeform 654"/>
              <p:cNvSpPr>
                <a:spLocks/>
              </p:cNvSpPr>
              <p:nvPr/>
            </p:nvSpPr>
            <p:spPr bwMode="auto">
              <a:xfrm>
                <a:off x="5166" y="3571"/>
                <a:ext cx="7" cy="8"/>
              </a:xfrm>
              <a:custGeom>
                <a:avLst/>
                <a:gdLst>
                  <a:gd name="T0" fmla="*/ 0 w 7"/>
                  <a:gd name="T1" fmla="*/ 8 h 8"/>
                  <a:gd name="T2" fmla="*/ 7 w 7"/>
                  <a:gd name="T3" fmla="*/ 0 h 8"/>
                  <a:gd name="T4" fmla="*/ 7 w 7"/>
                  <a:gd name="T5" fmla="*/ 8 h 8"/>
                  <a:gd name="T6" fmla="*/ 0 w 7"/>
                  <a:gd name="T7" fmla="*/ 8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8"/>
                  <a:gd name="T14" fmla="*/ 7 w 7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8">
                    <a:moveTo>
                      <a:pt x="0" y="8"/>
                    </a:moveTo>
                    <a:lnTo>
                      <a:pt x="7" y="0"/>
                    </a:lnTo>
                    <a:lnTo>
                      <a:pt x="7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17" name="Freeform 655"/>
              <p:cNvSpPr>
                <a:spLocks/>
              </p:cNvSpPr>
              <p:nvPr/>
            </p:nvSpPr>
            <p:spPr bwMode="auto">
              <a:xfrm>
                <a:off x="5150" y="3586"/>
                <a:ext cx="16" cy="8"/>
              </a:xfrm>
              <a:custGeom>
                <a:avLst/>
                <a:gdLst>
                  <a:gd name="T0" fmla="*/ 16 w 16"/>
                  <a:gd name="T1" fmla="*/ 8 h 8"/>
                  <a:gd name="T2" fmla="*/ 8 w 16"/>
                  <a:gd name="T3" fmla="*/ 8 h 8"/>
                  <a:gd name="T4" fmla="*/ 0 w 16"/>
                  <a:gd name="T5" fmla="*/ 8 h 8"/>
                  <a:gd name="T6" fmla="*/ 0 w 16"/>
                  <a:gd name="T7" fmla="*/ 0 h 8"/>
                  <a:gd name="T8" fmla="*/ 0 w 16"/>
                  <a:gd name="T9" fmla="*/ 8 h 8"/>
                  <a:gd name="T10" fmla="*/ 0 w 16"/>
                  <a:gd name="T11" fmla="*/ 0 h 8"/>
                  <a:gd name="T12" fmla="*/ 8 w 16"/>
                  <a:gd name="T13" fmla="*/ 0 h 8"/>
                  <a:gd name="T14" fmla="*/ 8 w 16"/>
                  <a:gd name="T15" fmla="*/ 8 h 8"/>
                  <a:gd name="T16" fmla="*/ 16 w 16"/>
                  <a:gd name="T17" fmla="*/ 8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"/>
                  <a:gd name="T29" fmla="*/ 16 w 16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">
                    <a:moveTo>
                      <a:pt x="16" y="8"/>
                    </a:moveTo>
                    <a:lnTo>
                      <a:pt x="8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16" y="8"/>
                    </a:lnTo>
                    <a:close/>
                  </a:path>
                </a:pathLst>
              </a:custGeom>
              <a:solidFill>
                <a:srgbClr val="80D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18" name="Freeform 656"/>
              <p:cNvSpPr>
                <a:spLocks/>
              </p:cNvSpPr>
              <p:nvPr/>
            </p:nvSpPr>
            <p:spPr bwMode="auto">
              <a:xfrm>
                <a:off x="5150" y="3586"/>
                <a:ext cx="16" cy="8"/>
              </a:xfrm>
              <a:custGeom>
                <a:avLst/>
                <a:gdLst>
                  <a:gd name="T0" fmla="*/ 16 w 16"/>
                  <a:gd name="T1" fmla="*/ 8 h 8"/>
                  <a:gd name="T2" fmla="*/ 8 w 16"/>
                  <a:gd name="T3" fmla="*/ 8 h 8"/>
                  <a:gd name="T4" fmla="*/ 0 w 16"/>
                  <a:gd name="T5" fmla="*/ 8 h 8"/>
                  <a:gd name="T6" fmla="*/ 0 w 16"/>
                  <a:gd name="T7" fmla="*/ 0 h 8"/>
                  <a:gd name="T8" fmla="*/ 0 w 16"/>
                  <a:gd name="T9" fmla="*/ 8 h 8"/>
                  <a:gd name="T10" fmla="*/ 0 w 16"/>
                  <a:gd name="T11" fmla="*/ 0 h 8"/>
                  <a:gd name="T12" fmla="*/ 8 w 16"/>
                  <a:gd name="T13" fmla="*/ 0 h 8"/>
                  <a:gd name="T14" fmla="*/ 8 w 16"/>
                  <a:gd name="T15" fmla="*/ 8 h 8"/>
                  <a:gd name="T16" fmla="*/ 16 w 16"/>
                  <a:gd name="T17" fmla="*/ 8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"/>
                  <a:gd name="T29" fmla="*/ 16 w 16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">
                    <a:moveTo>
                      <a:pt x="16" y="8"/>
                    </a:moveTo>
                    <a:lnTo>
                      <a:pt x="8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16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19" name="Freeform 657"/>
              <p:cNvSpPr>
                <a:spLocks/>
              </p:cNvSpPr>
              <p:nvPr/>
            </p:nvSpPr>
            <p:spPr bwMode="auto">
              <a:xfrm>
                <a:off x="5120" y="3594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20" name="Freeform 658"/>
              <p:cNvSpPr>
                <a:spLocks/>
              </p:cNvSpPr>
              <p:nvPr/>
            </p:nvSpPr>
            <p:spPr bwMode="auto">
              <a:xfrm>
                <a:off x="5082" y="3685"/>
                <a:ext cx="7" cy="8"/>
              </a:xfrm>
              <a:custGeom>
                <a:avLst/>
                <a:gdLst>
                  <a:gd name="T0" fmla="*/ 0 w 7"/>
                  <a:gd name="T1" fmla="*/ 8 h 8"/>
                  <a:gd name="T2" fmla="*/ 0 w 7"/>
                  <a:gd name="T3" fmla="*/ 0 h 8"/>
                  <a:gd name="T4" fmla="*/ 7 w 7"/>
                  <a:gd name="T5" fmla="*/ 0 h 8"/>
                  <a:gd name="T6" fmla="*/ 0 w 7"/>
                  <a:gd name="T7" fmla="*/ 0 h 8"/>
                  <a:gd name="T8" fmla="*/ 0 w 7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0" y="8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21" name="Freeform 659"/>
              <p:cNvSpPr>
                <a:spLocks/>
              </p:cNvSpPr>
              <p:nvPr/>
            </p:nvSpPr>
            <p:spPr bwMode="auto">
              <a:xfrm>
                <a:off x="5120" y="3753"/>
                <a:ext cx="15" cy="91"/>
              </a:xfrm>
              <a:custGeom>
                <a:avLst/>
                <a:gdLst>
                  <a:gd name="T0" fmla="*/ 7 w 15"/>
                  <a:gd name="T1" fmla="*/ 91 h 91"/>
                  <a:gd name="T2" fmla="*/ 7 w 15"/>
                  <a:gd name="T3" fmla="*/ 84 h 91"/>
                  <a:gd name="T4" fmla="*/ 7 w 15"/>
                  <a:gd name="T5" fmla="*/ 76 h 91"/>
                  <a:gd name="T6" fmla="*/ 7 w 15"/>
                  <a:gd name="T7" fmla="*/ 69 h 91"/>
                  <a:gd name="T8" fmla="*/ 7 w 15"/>
                  <a:gd name="T9" fmla="*/ 61 h 91"/>
                  <a:gd name="T10" fmla="*/ 0 w 15"/>
                  <a:gd name="T11" fmla="*/ 61 h 91"/>
                  <a:gd name="T12" fmla="*/ 7 w 15"/>
                  <a:gd name="T13" fmla="*/ 61 h 91"/>
                  <a:gd name="T14" fmla="*/ 7 w 15"/>
                  <a:gd name="T15" fmla="*/ 53 h 91"/>
                  <a:gd name="T16" fmla="*/ 7 w 15"/>
                  <a:gd name="T17" fmla="*/ 46 h 91"/>
                  <a:gd name="T18" fmla="*/ 7 w 15"/>
                  <a:gd name="T19" fmla="*/ 38 h 91"/>
                  <a:gd name="T20" fmla="*/ 7 w 15"/>
                  <a:gd name="T21" fmla="*/ 31 h 91"/>
                  <a:gd name="T22" fmla="*/ 7 w 15"/>
                  <a:gd name="T23" fmla="*/ 23 h 91"/>
                  <a:gd name="T24" fmla="*/ 7 w 15"/>
                  <a:gd name="T25" fmla="*/ 15 h 91"/>
                  <a:gd name="T26" fmla="*/ 7 w 15"/>
                  <a:gd name="T27" fmla="*/ 8 h 91"/>
                  <a:gd name="T28" fmla="*/ 0 w 15"/>
                  <a:gd name="T29" fmla="*/ 8 h 91"/>
                  <a:gd name="T30" fmla="*/ 0 w 15"/>
                  <a:gd name="T31" fmla="*/ 0 h 91"/>
                  <a:gd name="T32" fmla="*/ 0 w 15"/>
                  <a:gd name="T33" fmla="*/ 8 h 91"/>
                  <a:gd name="T34" fmla="*/ 7 w 15"/>
                  <a:gd name="T35" fmla="*/ 8 h 91"/>
                  <a:gd name="T36" fmla="*/ 7 w 15"/>
                  <a:gd name="T37" fmla="*/ 15 h 91"/>
                  <a:gd name="T38" fmla="*/ 7 w 15"/>
                  <a:gd name="T39" fmla="*/ 23 h 91"/>
                  <a:gd name="T40" fmla="*/ 7 w 15"/>
                  <a:gd name="T41" fmla="*/ 31 h 91"/>
                  <a:gd name="T42" fmla="*/ 15 w 15"/>
                  <a:gd name="T43" fmla="*/ 38 h 91"/>
                  <a:gd name="T44" fmla="*/ 7 w 15"/>
                  <a:gd name="T45" fmla="*/ 38 h 91"/>
                  <a:gd name="T46" fmla="*/ 7 w 15"/>
                  <a:gd name="T47" fmla="*/ 46 h 91"/>
                  <a:gd name="T48" fmla="*/ 7 w 15"/>
                  <a:gd name="T49" fmla="*/ 53 h 91"/>
                  <a:gd name="T50" fmla="*/ 15 w 15"/>
                  <a:gd name="T51" fmla="*/ 53 h 91"/>
                  <a:gd name="T52" fmla="*/ 7 w 15"/>
                  <a:gd name="T53" fmla="*/ 53 h 91"/>
                  <a:gd name="T54" fmla="*/ 7 w 15"/>
                  <a:gd name="T55" fmla="*/ 61 h 91"/>
                  <a:gd name="T56" fmla="*/ 7 w 15"/>
                  <a:gd name="T57" fmla="*/ 69 h 91"/>
                  <a:gd name="T58" fmla="*/ 7 w 15"/>
                  <a:gd name="T59" fmla="*/ 76 h 91"/>
                  <a:gd name="T60" fmla="*/ 7 w 15"/>
                  <a:gd name="T61" fmla="*/ 84 h 91"/>
                  <a:gd name="T62" fmla="*/ 7 w 15"/>
                  <a:gd name="T63" fmla="*/ 91 h 9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5"/>
                  <a:gd name="T97" fmla="*/ 0 h 91"/>
                  <a:gd name="T98" fmla="*/ 15 w 15"/>
                  <a:gd name="T99" fmla="*/ 91 h 9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5" h="91">
                    <a:moveTo>
                      <a:pt x="7" y="91"/>
                    </a:moveTo>
                    <a:lnTo>
                      <a:pt x="7" y="84"/>
                    </a:lnTo>
                    <a:lnTo>
                      <a:pt x="7" y="76"/>
                    </a:lnTo>
                    <a:lnTo>
                      <a:pt x="7" y="69"/>
                    </a:lnTo>
                    <a:lnTo>
                      <a:pt x="7" y="61"/>
                    </a:lnTo>
                    <a:lnTo>
                      <a:pt x="0" y="61"/>
                    </a:lnTo>
                    <a:lnTo>
                      <a:pt x="7" y="61"/>
                    </a:lnTo>
                    <a:lnTo>
                      <a:pt x="7" y="53"/>
                    </a:lnTo>
                    <a:lnTo>
                      <a:pt x="7" y="46"/>
                    </a:lnTo>
                    <a:lnTo>
                      <a:pt x="7" y="38"/>
                    </a:lnTo>
                    <a:lnTo>
                      <a:pt x="7" y="31"/>
                    </a:lnTo>
                    <a:lnTo>
                      <a:pt x="7" y="23"/>
                    </a:lnTo>
                    <a:lnTo>
                      <a:pt x="7" y="15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7" y="8"/>
                    </a:lnTo>
                    <a:lnTo>
                      <a:pt x="7" y="15"/>
                    </a:lnTo>
                    <a:lnTo>
                      <a:pt x="7" y="23"/>
                    </a:lnTo>
                    <a:lnTo>
                      <a:pt x="7" y="31"/>
                    </a:lnTo>
                    <a:lnTo>
                      <a:pt x="15" y="38"/>
                    </a:lnTo>
                    <a:lnTo>
                      <a:pt x="7" y="38"/>
                    </a:lnTo>
                    <a:lnTo>
                      <a:pt x="7" y="46"/>
                    </a:lnTo>
                    <a:lnTo>
                      <a:pt x="7" y="53"/>
                    </a:lnTo>
                    <a:lnTo>
                      <a:pt x="15" y="53"/>
                    </a:lnTo>
                    <a:lnTo>
                      <a:pt x="7" y="53"/>
                    </a:lnTo>
                    <a:lnTo>
                      <a:pt x="7" y="61"/>
                    </a:lnTo>
                    <a:lnTo>
                      <a:pt x="7" y="69"/>
                    </a:lnTo>
                    <a:lnTo>
                      <a:pt x="7" y="76"/>
                    </a:lnTo>
                    <a:lnTo>
                      <a:pt x="7" y="84"/>
                    </a:lnTo>
                    <a:lnTo>
                      <a:pt x="7" y="91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22" name="Freeform 660"/>
              <p:cNvSpPr>
                <a:spLocks/>
              </p:cNvSpPr>
              <p:nvPr/>
            </p:nvSpPr>
            <p:spPr bwMode="auto">
              <a:xfrm>
                <a:off x="5158" y="391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23" name="Freeform 661"/>
              <p:cNvSpPr>
                <a:spLocks/>
              </p:cNvSpPr>
              <p:nvPr/>
            </p:nvSpPr>
            <p:spPr bwMode="auto">
              <a:xfrm>
                <a:off x="5127" y="3867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24" name="Freeform 662"/>
              <p:cNvSpPr>
                <a:spLocks/>
              </p:cNvSpPr>
              <p:nvPr/>
            </p:nvSpPr>
            <p:spPr bwMode="auto">
              <a:xfrm>
                <a:off x="5105" y="3943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25" name="Freeform 663"/>
              <p:cNvSpPr>
                <a:spLocks/>
              </p:cNvSpPr>
              <p:nvPr/>
            </p:nvSpPr>
            <p:spPr bwMode="auto">
              <a:xfrm>
                <a:off x="5599" y="4232"/>
                <a:ext cx="23" cy="46"/>
              </a:xfrm>
              <a:custGeom>
                <a:avLst/>
                <a:gdLst>
                  <a:gd name="T0" fmla="*/ 0 w 23"/>
                  <a:gd name="T1" fmla="*/ 8 h 46"/>
                  <a:gd name="T2" fmla="*/ 8 w 23"/>
                  <a:gd name="T3" fmla="*/ 0 h 46"/>
                  <a:gd name="T4" fmla="*/ 8 w 23"/>
                  <a:gd name="T5" fmla="*/ 8 h 46"/>
                  <a:gd name="T6" fmla="*/ 15 w 23"/>
                  <a:gd name="T7" fmla="*/ 8 h 46"/>
                  <a:gd name="T8" fmla="*/ 15 w 23"/>
                  <a:gd name="T9" fmla="*/ 15 h 46"/>
                  <a:gd name="T10" fmla="*/ 8 w 23"/>
                  <a:gd name="T11" fmla="*/ 15 h 46"/>
                  <a:gd name="T12" fmla="*/ 8 w 23"/>
                  <a:gd name="T13" fmla="*/ 23 h 46"/>
                  <a:gd name="T14" fmla="*/ 15 w 23"/>
                  <a:gd name="T15" fmla="*/ 23 h 46"/>
                  <a:gd name="T16" fmla="*/ 23 w 23"/>
                  <a:gd name="T17" fmla="*/ 23 h 46"/>
                  <a:gd name="T18" fmla="*/ 23 w 23"/>
                  <a:gd name="T19" fmla="*/ 30 h 46"/>
                  <a:gd name="T20" fmla="*/ 23 w 23"/>
                  <a:gd name="T21" fmla="*/ 38 h 46"/>
                  <a:gd name="T22" fmla="*/ 23 w 23"/>
                  <a:gd name="T23" fmla="*/ 46 h 46"/>
                  <a:gd name="T24" fmla="*/ 23 w 23"/>
                  <a:gd name="T25" fmla="*/ 38 h 46"/>
                  <a:gd name="T26" fmla="*/ 15 w 23"/>
                  <a:gd name="T27" fmla="*/ 38 h 46"/>
                  <a:gd name="T28" fmla="*/ 23 w 23"/>
                  <a:gd name="T29" fmla="*/ 38 h 46"/>
                  <a:gd name="T30" fmla="*/ 23 w 23"/>
                  <a:gd name="T31" fmla="*/ 30 h 46"/>
                  <a:gd name="T32" fmla="*/ 15 w 23"/>
                  <a:gd name="T33" fmla="*/ 30 h 46"/>
                  <a:gd name="T34" fmla="*/ 8 w 23"/>
                  <a:gd name="T35" fmla="*/ 30 h 46"/>
                  <a:gd name="T36" fmla="*/ 8 w 23"/>
                  <a:gd name="T37" fmla="*/ 23 h 46"/>
                  <a:gd name="T38" fmla="*/ 8 w 23"/>
                  <a:gd name="T39" fmla="*/ 15 h 46"/>
                  <a:gd name="T40" fmla="*/ 8 w 23"/>
                  <a:gd name="T41" fmla="*/ 8 h 46"/>
                  <a:gd name="T42" fmla="*/ 0 w 23"/>
                  <a:gd name="T43" fmla="*/ 8 h 46"/>
                  <a:gd name="T44" fmla="*/ 8 w 23"/>
                  <a:gd name="T45" fmla="*/ 8 h 46"/>
                  <a:gd name="T46" fmla="*/ 0 w 23"/>
                  <a:gd name="T47" fmla="*/ 8 h 4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3"/>
                  <a:gd name="T73" fmla="*/ 0 h 46"/>
                  <a:gd name="T74" fmla="*/ 23 w 23"/>
                  <a:gd name="T75" fmla="*/ 46 h 4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3" h="46">
                    <a:moveTo>
                      <a:pt x="0" y="8"/>
                    </a:moveTo>
                    <a:lnTo>
                      <a:pt x="8" y="0"/>
                    </a:lnTo>
                    <a:lnTo>
                      <a:pt x="8" y="8"/>
                    </a:lnTo>
                    <a:lnTo>
                      <a:pt x="15" y="8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8" y="23"/>
                    </a:lnTo>
                    <a:lnTo>
                      <a:pt x="15" y="23"/>
                    </a:lnTo>
                    <a:lnTo>
                      <a:pt x="23" y="23"/>
                    </a:lnTo>
                    <a:lnTo>
                      <a:pt x="23" y="30"/>
                    </a:lnTo>
                    <a:lnTo>
                      <a:pt x="23" y="38"/>
                    </a:lnTo>
                    <a:lnTo>
                      <a:pt x="23" y="46"/>
                    </a:lnTo>
                    <a:lnTo>
                      <a:pt x="23" y="38"/>
                    </a:lnTo>
                    <a:lnTo>
                      <a:pt x="15" y="38"/>
                    </a:lnTo>
                    <a:lnTo>
                      <a:pt x="23" y="38"/>
                    </a:lnTo>
                    <a:lnTo>
                      <a:pt x="23" y="30"/>
                    </a:lnTo>
                    <a:lnTo>
                      <a:pt x="15" y="30"/>
                    </a:lnTo>
                    <a:lnTo>
                      <a:pt x="8" y="30"/>
                    </a:lnTo>
                    <a:lnTo>
                      <a:pt x="8" y="23"/>
                    </a:lnTo>
                    <a:lnTo>
                      <a:pt x="8" y="15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26" name="Freeform 664"/>
              <p:cNvSpPr>
                <a:spLocks/>
              </p:cNvSpPr>
              <p:nvPr/>
            </p:nvSpPr>
            <p:spPr bwMode="auto">
              <a:xfrm>
                <a:off x="5546" y="4308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27" name="Freeform 665"/>
              <p:cNvSpPr>
                <a:spLocks/>
              </p:cNvSpPr>
              <p:nvPr/>
            </p:nvSpPr>
            <p:spPr bwMode="auto">
              <a:xfrm>
                <a:off x="5340" y="4202"/>
                <a:ext cx="274" cy="159"/>
              </a:xfrm>
              <a:custGeom>
                <a:avLst/>
                <a:gdLst>
                  <a:gd name="T0" fmla="*/ 244 w 274"/>
                  <a:gd name="T1" fmla="*/ 38 h 159"/>
                  <a:gd name="T2" fmla="*/ 214 w 274"/>
                  <a:gd name="T3" fmla="*/ 45 h 159"/>
                  <a:gd name="T4" fmla="*/ 191 w 274"/>
                  <a:gd name="T5" fmla="*/ 68 h 159"/>
                  <a:gd name="T6" fmla="*/ 175 w 274"/>
                  <a:gd name="T7" fmla="*/ 76 h 159"/>
                  <a:gd name="T8" fmla="*/ 153 w 274"/>
                  <a:gd name="T9" fmla="*/ 91 h 159"/>
                  <a:gd name="T10" fmla="*/ 130 w 274"/>
                  <a:gd name="T11" fmla="*/ 91 h 159"/>
                  <a:gd name="T12" fmla="*/ 99 w 274"/>
                  <a:gd name="T13" fmla="*/ 114 h 159"/>
                  <a:gd name="T14" fmla="*/ 61 w 274"/>
                  <a:gd name="T15" fmla="*/ 114 h 159"/>
                  <a:gd name="T16" fmla="*/ 46 w 274"/>
                  <a:gd name="T17" fmla="*/ 136 h 159"/>
                  <a:gd name="T18" fmla="*/ 39 w 274"/>
                  <a:gd name="T19" fmla="*/ 136 h 159"/>
                  <a:gd name="T20" fmla="*/ 16 w 274"/>
                  <a:gd name="T21" fmla="*/ 152 h 159"/>
                  <a:gd name="T22" fmla="*/ 8 w 274"/>
                  <a:gd name="T23" fmla="*/ 136 h 159"/>
                  <a:gd name="T24" fmla="*/ 0 w 274"/>
                  <a:gd name="T25" fmla="*/ 121 h 159"/>
                  <a:gd name="T26" fmla="*/ 23 w 274"/>
                  <a:gd name="T27" fmla="*/ 121 h 159"/>
                  <a:gd name="T28" fmla="*/ 46 w 274"/>
                  <a:gd name="T29" fmla="*/ 121 h 159"/>
                  <a:gd name="T30" fmla="*/ 23 w 274"/>
                  <a:gd name="T31" fmla="*/ 106 h 159"/>
                  <a:gd name="T32" fmla="*/ 39 w 274"/>
                  <a:gd name="T33" fmla="*/ 83 h 159"/>
                  <a:gd name="T34" fmla="*/ 39 w 274"/>
                  <a:gd name="T35" fmla="*/ 60 h 159"/>
                  <a:gd name="T36" fmla="*/ 54 w 274"/>
                  <a:gd name="T37" fmla="*/ 68 h 159"/>
                  <a:gd name="T38" fmla="*/ 69 w 274"/>
                  <a:gd name="T39" fmla="*/ 60 h 159"/>
                  <a:gd name="T40" fmla="*/ 92 w 274"/>
                  <a:gd name="T41" fmla="*/ 53 h 159"/>
                  <a:gd name="T42" fmla="*/ 115 w 274"/>
                  <a:gd name="T43" fmla="*/ 45 h 159"/>
                  <a:gd name="T44" fmla="*/ 122 w 274"/>
                  <a:gd name="T45" fmla="*/ 60 h 159"/>
                  <a:gd name="T46" fmla="*/ 130 w 274"/>
                  <a:gd name="T47" fmla="*/ 45 h 159"/>
                  <a:gd name="T48" fmla="*/ 145 w 274"/>
                  <a:gd name="T49" fmla="*/ 22 h 159"/>
                  <a:gd name="T50" fmla="*/ 168 w 274"/>
                  <a:gd name="T51" fmla="*/ 22 h 159"/>
                  <a:gd name="T52" fmla="*/ 175 w 274"/>
                  <a:gd name="T53" fmla="*/ 38 h 159"/>
                  <a:gd name="T54" fmla="*/ 175 w 274"/>
                  <a:gd name="T55" fmla="*/ 15 h 159"/>
                  <a:gd name="T56" fmla="*/ 191 w 274"/>
                  <a:gd name="T57" fmla="*/ 22 h 159"/>
                  <a:gd name="T58" fmla="*/ 198 w 274"/>
                  <a:gd name="T59" fmla="*/ 7 h 159"/>
                  <a:gd name="T60" fmla="*/ 198 w 274"/>
                  <a:gd name="T61" fmla="*/ 45 h 159"/>
                  <a:gd name="T62" fmla="*/ 229 w 274"/>
                  <a:gd name="T63" fmla="*/ 22 h 159"/>
                  <a:gd name="T64" fmla="*/ 252 w 274"/>
                  <a:gd name="T65" fmla="*/ 22 h 159"/>
                  <a:gd name="T66" fmla="*/ 252 w 274"/>
                  <a:gd name="T67" fmla="*/ 7 h 159"/>
                  <a:gd name="T68" fmla="*/ 259 w 274"/>
                  <a:gd name="T69" fmla="*/ 22 h 159"/>
                  <a:gd name="T70" fmla="*/ 54 w 274"/>
                  <a:gd name="T71" fmla="*/ 106 h 159"/>
                  <a:gd name="T72" fmla="*/ 46 w 274"/>
                  <a:gd name="T73" fmla="*/ 91 h 159"/>
                  <a:gd name="T74" fmla="*/ 16 w 274"/>
                  <a:gd name="T75" fmla="*/ 121 h 159"/>
                  <a:gd name="T76" fmla="*/ 8 w 274"/>
                  <a:gd name="T77" fmla="*/ 136 h 159"/>
                  <a:gd name="T78" fmla="*/ 84 w 274"/>
                  <a:gd name="T79" fmla="*/ 76 h 159"/>
                  <a:gd name="T80" fmla="*/ 84 w 274"/>
                  <a:gd name="T81" fmla="*/ 68 h 159"/>
                  <a:gd name="T82" fmla="*/ 46 w 274"/>
                  <a:gd name="T83" fmla="*/ 114 h 159"/>
                  <a:gd name="T84" fmla="*/ 115 w 274"/>
                  <a:gd name="T85" fmla="*/ 53 h 159"/>
                  <a:gd name="T86" fmla="*/ 115 w 274"/>
                  <a:gd name="T87" fmla="*/ 60 h 159"/>
                  <a:gd name="T88" fmla="*/ 39 w 274"/>
                  <a:gd name="T89" fmla="*/ 106 h 159"/>
                  <a:gd name="T90" fmla="*/ 8 w 274"/>
                  <a:gd name="T91" fmla="*/ 136 h 159"/>
                  <a:gd name="T92" fmla="*/ 23 w 274"/>
                  <a:gd name="T93" fmla="*/ 136 h 159"/>
                  <a:gd name="T94" fmla="*/ 46 w 274"/>
                  <a:gd name="T95" fmla="*/ 114 h 159"/>
                  <a:gd name="T96" fmla="*/ 61 w 274"/>
                  <a:gd name="T97" fmla="*/ 98 h 159"/>
                  <a:gd name="T98" fmla="*/ 23 w 274"/>
                  <a:gd name="T99" fmla="*/ 136 h 159"/>
                  <a:gd name="T100" fmla="*/ 31 w 274"/>
                  <a:gd name="T101" fmla="*/ 129 h 159"/>
                  <a:gd name="T102" fmla="*/ 8 w 274"/>
                  <a:gd name="T103" fmla="*/ 114 h 159"/>
                  <a:gd name="T104" fmla="*/ 8 w 274"/>
                  <a:gd name="T105" fmla="*/ 114 h 159"/>
                  <a:gd name="T106" fmla="*/ 77 w 274"/>
                  <a:gd name="T107" fmla="*/ 76 h 159"/>
                  <a:gd name="T108" fmla="*/ 259 w 274"/>
                  <a:gd name="T109" fmla="*/ 30 h 15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74"/>
                  <a:gd name="T166" fmla="*/ 0 h 159"/>
                  <a:gd name="T167" fmla="*/ 274 w 274"/>
                  <a:gd name="T168" fmla="*/ 159 h 159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74" h="159">
                    <a:moveTo>
                      <a:pt x="259" y="30"/>
                    </a:moveTo>
                    <a:lnTo>
                      <a:pt x="267" y="30"/>
                    </a:lnTo>
                    <a:lnTo>
                      <a:pt x="259" y="38"/>
                    </a:lnTo>
                    <a:lnTo>
                      <a:pt x="252" y="38"/>
                    </a:lnTo>
                    <a:lnTo>
                      <a:pt x="244" y="38"/>
                    </a:lnTo>
                    <a:lnTo>
                      <a:pt x="244" y="45"/>
                    </a:lnTo>
                    <a:lnTo>
                      <a:pt x="244" y="38"/>
                    </a:lnTo>
                    <a:lnTo>
                      <a:pt x="236" y="38"/>
                    </a:lnTo>
                    <a:lnTo>
                      <a:pt x="229" y="38"/>
                    </a:lnTo>
                    <a:lnTo>
                      <a:pt x="221" y="38"/>
                    </a:lnTo>
                    <a:lnTo>
                      <a:pt x="221" y="45"/>
                    </a:lnTo>
                    <a:lnTo>
                      <a:pt x="221" y="38"/>
                    </a:lnTo>
                    <a:lnTo>
                      <a:pt x="214" y="38"/>
                    </a:lnTo>
                    <a:lnTo>
                      <a:pt x="214" y="45"/>
                    </a:lnTo>
                    <a:lnTo>
                      <a:pt x="214" y="53"/>
                    </a:lnTo>
                    <a:lnTo>
                      <a:pt x="214" y="60"/>
                    </a:lnTo>
                    <a:lnTo>
                      <a:pt x="214" y="68"/>
                    </a:lnTo>
                    <a:lnTo>
                      <a:pt x="214" y="60"/>
                    </a:lnTo>
                    <a:lnTo>
                      <a:pt x="206" y="60"/>
                    </a:lnTo>
                    <a:lnTo>
                      <a:pt x="198" y="68"/>
                    </a:lnTo>
                    <a:lnTo>
                      <a:pt x="191" y="68"/>
                    </a:lnTo>
                    <a:lnTo>
                      <a:pt x="198" y="68"/>
                    </a:lnTo>
                    <a:lnTo>
                      <a:pt x="191" y="68"/>
                    </a:lnTo>
                    <a:lnTo>
                      <a:pt x="183" y="68"/>
                    </a:lnTo>
                    <a:lnTo>
                      <a:pt x="183" y="76"/>
                    </a:lnTo>
                    <a:lnTo>
                      <a:pt x="175" y="76"/>
                    </a:lnTo>
                    <a:lnTo>
                      <a:pt x="175" y="83"/>
                    </a:lnTo>
                    <a:lnTo>
                      <a:pt x="175" y="76"/>
                    </a:lnTo>
                    <a:lnTo>
                      <a:pt x="168" y="76"/>
                    </a:lnTo>
                    <a:lnTo>
                      <a:pt x="168" y="83"/>
                    </a:lnTo>
                    <a:lnTo>
                      <a:pt x="160" y="83"/>
                    </a:lnTo>
                    <a:lnTo>
                      <a:pt x="160" y="91"/>
                    </a:lnTo>
                    <a:lnTo>
                      <a:pt x="160" y="83"/>
                    </a:lnTo>
                    <a:lnTo>
                      <a:pt x="153" y="83"/>
                    </a:lnTo>
                    <a:lnTo>
                      <a:pt x="153" y="91"/>
                    </a:lnTo>
                    <a:lnTo>
                      <a:pt x="145" y="91"/>
                    </a:lnTo>
                    <a:lnTo>
                      <a:pt x="137" y="91"/>
                    </a:lnTo>
                    <a:lnTo>
                      <a:pt x="137" y="98"/>
                    </a:lnTo>
                    <a:lnTo>
                      <a:pt x="137" y="106"/>
                    </a:lnTo>
                    <a:lnTo>
                      <a:pt x="137" y="98"/>
                    </a:lnTo>
                    <a:lnTo>
                      <a:pt x="137" y="91"/>
                    </a:lnTo>
                    <a:lnTo>
                      <a:pt x="130" y="91"/>
                    </a:lnTo>
                    <a:lnTo>
                      <a:pt x="130" y="98"/>
                    </a:lnTo>
                    <a:lnTo>
                      <a:pt x="122" y="98"/>
                    </a:lnTo>
                    <a:lnTo>
                      <a:pt x="115" y="98"/>
                    </a:lnTo>
                    <a:lnTo>
                      <a:pt x="115" y="106"/>
                    </a:lnTo>
                    <a:lnTo>
                      <a:pt x="107" y="106"/>
                    </a:lnTo>
                    <a:lnTo>
                      <a:pt x="99" y="106"/>
                    </a:lnTo>
                    <a:lnTo>
                      <a:pt x="99" y="114"/>
                    </a:lnTo>
                    <a:lnTo>
                      <a:pt x="92" y="114"/>
                    </a:lnTo>
                    <a:lnTo>
                      <a:pt x="84" y="114"/>
                    </a:lnTo>
                    <a:lnTo>
                      <a:pt x="77" y="114"/>
                    </a:lnTo>
                    <a:lnTo>
                      <a:pt x="69" y="114"/>
                    </a:lnTo>
                    <a:lnTo>
                      <a:pt x="69" y="106"/>
                    </a:lnTo>
                    <a:lnTo>
                      <a:pt x="69" y="114"/>
                    </a:lnTo>
                    <a:lnTo>
                      <a:pt x="61" y="114"/>
                    </a:lnTo>
                    <a:lnTo>
                      <a:pt x="61" y="121"/>
                    </a:lnTo>
                    <a:lnTo>
                      <a:pt x="61" y="129"/>
                    </a:lnTo>
                    <a:lnTo>
                      <a:pt x="54" y="129"/>
                    </a:lnTo>
                    <a:lnTo>
                      <a:pt x="54" y="136"/>
                    </a:lnTo>
                    <a:lnTo>
                      <a:pt x="46" y="136"/>
                    </a:lnTo>
                    <a:lnTo>
                      <a:pt x="54" y="136"/>
                    </a:lnTo>
                    <a:lnTo>
                      <a:pt x="46" y="136"/>
                    </a:lnTo>
                    <a:lnTo>
                      <a:pt x="46" y="129"/>
                    </a:lnTo>
                    <a:lnTo>
                      <a:pt x="39" y="129"/>
                    </a:lnTo>
                    <a:lnTo>
                      <a:pt x="39" y="121"/>
                    </a:lnTo>
                    <a:lnTo>
                      <a:pt x="31" y="121"/>
                    </a:lnTo>
                    <a:lnTo>
                      <a:pt x="31" y="129"/>
                    </a:lnTo>
                    <a:lnTo>
                      <a:pt x="31" y="136"/>
                    </a:lnTo>
                    <a:lnTo>
                      <a:pt x="39" y="136"/>
                    </a:lnTo>
                    <a:lnTo>
                      <a:pt x="39" y="144"/>
                    </a:lnTo>
                    <a:lnTo>
                      <a:pt x="31" y="144"/>
                    </a:lnTo>
                    <a:lnTo>
                      <a:pt x="23" y="144"/>
                    </a:lnTo>
                    <a:lnTo>
                      <a:pt x="23" y="152"/>
                    </a:lnTo>
                    <a:lnTo>
                      <a:pt x="23" y="159"/>
                    </a:lnTo>
                    <a:lnTo>
                      <a:pt x="16" y="159"/>
                    </a:lnTo>
                    <a:lnTo>
                      <a:pt x="16" y="152"/>
                    </a:lnTo>
                    <a:lnTo>
                      <a:pt x="23" y="152"/>
                    </a:lnTo>
                    <a:lnTo>
                      <a:pt x="16" y="152"/>
                    </a:lnTo>
                    <a:lnTo>
                      <a:pt x="16" y="159"/>
                    </a:lnTo>
                    <a:lnTo>
                      <a:pt x="8" y="159"/>
                    </a:lnTo>
                    <a:lnTo>
                      <a:pt x="8" y="152"/>
                    </a:lnTo>
                    <a:lnTo>
                      <a:pt x="8" y="144"/>
                    </a:lnTo>
                    <a:lnTo>
                      <a:pt x="8" y="136"/>
                    </a:lnTo>
                    <a:lnTo>
                      <a:pt x="0" y="136"/>
                    </a:lnTo>
                    <a:lnTo>
                      <a:pt x="0" y="129"/>
                    </a:lnTo>
                    <a:lnTo>
                      <a:pt x="0" y="136"/>
                    </a:lnTo>
                    <a:lnTo>
                      <a:pt x="8" y="136"/>
                    </a:lnTo>
                    <a:lnTo>
                      <a:pt x="8" y="129"/>
                    </a:lnTo>
                    <a:lnTo>
                      <a:pt x="8" y="121"/>
                    </a:lnTo>
                    <a:lnTo>
                      <a:pt x="0" y="121"/>
                    </a:lnTo>
                    <a:lnTo>
                      <a:pt x="8" y="121"/>
                    </a:lnTo>
                    <a:lnTo>
                      <a:pt x="8" y="114"/>
                    </a:lnTo>
                    <a:lnTo>
                      <a:pt x="16" y="114"/>
                    </a:lnTo>
                    <a:lnTo>
                      <a:pt x="16" y="121"/>
                    </a:lnTo>
                    <a:lnTo>
                      <a:pt x="23" y="121"/>
                    </a:lnTo>
                    <a:lnTo>
                      <a:pt x="23" y="129"/>
                    </a:lnTo>
                    <a:lnTo>
                      <a:pt x="23" y="121"/>
                    </a:lnTo>
                    <a:lnTo>
                      <a:pt x="31" y="121"/>
                    </a:lnTo>
                    <a:lnTo>
                      <a:pt x="23" y="121"/>
                    </a:lnTo>
                    <a:lnTo>
                      <a:pt x="31" y="121"/>
                    </a:lnTo>
                    <a:lnTo>
                      <a:pt x="31" y="114"/>
                    </a:lnTo>
                    <a:lnTo>
                      <a:pt x="39" y="114"/>
                    </a:lnTo>
                    <a:lnTo>
                      <a:pt x="39" y="121"/>
                    </a:lnTo>
                    <a:lnTo>
                      <a:pt x="46" y="121"/>
                    </a:lnTo>
                    <a:lnTo>
                      <a:pt x="46" y="114"/>
                    </a:lnTo>
                    <a:lnTo>
                      <a:pt x="39" y="114"/>
                    </a:lnTo>
                    <a:lnTo>
                      <a:pt x="31" y="114"/>
                    </a:lnTo>
                    <a:lnTo>
                      <a:pt x="31" y="106"/>
                    </a:lnTo>
                    <a:lnTo>
                      <a:pt x="23" y="106"/>
                    </a:lnTo>
                    <a:lnTo>
                      <a:pt x="31" y="106"/>
                    </a:lnTo>
                    <a:lnTo>
                      <a:pt x="23" y="106"/>
                    </a:lnTo>
                    <a:lnTo>
                      <a:pt x="23" y="98"/>
                    </a:lnTo>
                    <a:lnTo>
                      <a:pt x="31" y="98"/>
                    </a:lnTo>
                    <a:lnTo>
                      <a:pt x="23" y="98"/>
                    </a:lnTo>
                    <a:lnTo>
                      <a:pt x="23" y="91"/>
                    </a:lnTo>
                    <a:lnTo>
                      <a:pt x="23" y="83"/>
                    </a:lnTo>
                    <a:lnTo>
                      <a:pt x="31" y="83"/>
                    </a:lnTo>
                    <a:lnTo>
                      <a:pt x="39" y="83"/>
                    </a:lnTo>
                    <a:lnTo>
                      <a:pt x="39" y="76"/>
                    </a:lnTo>
                    <a:lnTo>
                      <a:pt x="39" y="68"/>
                    </a:lnTo>
                    <a:lnTo>
                      <a:pt x="39" y="60"/>
                    </a:lnTo>
                    <a:lnTo>
                      <a:pt x="39" y="53"/>
                    </a:lnTo>
                    <a:lnTo>
                      <a:pt x="39" y="60"/>
                    </a:lnTo>
                    <a:lnTo>
                      <a:pt x="46" y="60"/>
                    </a:lnTo>
                    <a:lnTo>
                      <a:pt x="39" y="60"/>
                    </a:lnTo>
                    <a:lnTo>
                      <a:pt x="39" y="68"/>
                    </a:lnTo>
                    <a:lnTo>
                      <a:pt x="46" y="68"/>
                    </a:lnTo>
                    <a:lnTo>
                      <a:pt x="46" y="60"/>
                    </a:lnTo>
                    <a:lnTo>
                      <a:pt x="46" y="68"/>
                    </a:lnTo>
                    <a:lnTo>
                      <a:pt x="46" y="60"/>
                    </a:lnTo>
                    <a:lnTo>
                      <a:pt x="54" y="60"/>
                    </a:lnTo>
                    <a:lnTo>
                      <a:pt x="54" y="68"/>
                    </a:lnTo>
                    <a:lnTo>
                      <a:pt x="61" y="68"/>
                    </a:lnTo>
                    <a:lnTo>
                      <a:pt x="69" y="68"/>
                    </a:lnTo>
                    <a:lnTo>
                      <a:pt x="69" y="76"/>
                    </a:lnTo>
                    <a:lnTo>
                      <a:pt x="69" y="68"/>
                    </a:lnTo>
                    <a:lnTo>
                      <a:pt x="69" y="60"/>
                    </a:lnTo>
                    <a:lnTo>
                      <a:pt x="61" y="60"/>
                    </a:lnTo>
                    <a:lnTo>
                      <a:pt x="69" y="60"/>
                    </a:lnTo>
                    <a:lnTo>
                      <a:pt x="77" y="68"/>
                    </a:lnTo>
                    <a:lnTo>
                      <a:pt x="77" y="60"/>
                    </a:lnTo>
                    <a:lnTo>
                      <a:pt x="84" y="60"/>
                    </a:lnTo>
                    <a:lnTo>
                      <a:pt x="92" y="60"/>
                    </a:lnTo>
                    <a:lnTo>
                      <a:pt x="92" y="53"/>
                    </a:lnTo>
                    <a:lnTo>
                      <a:pt x="84" y="53"/>
                    </a:lnTo>
                    <a:lnTo>
                      <a:pt x="92" y="53"/>
                    </a:lnTo>
                    <a:lnTo>
                      <a:pt x="92" y="45"/>
                    </a:lnTo>
                    <a:lnTo>
                      <a:pt x="99" y="45"/>
                    </a:lnTo>
                    <a:lnTo>
                      <a:pt x="99" y="53"/>
                    </a:lnTo>
                    <a:lnTo>
                      <a:pt x="107" y="45"/>
                    </a:lnTo>
                    <a:lnTo>
                      <a:pt x="107" y="53"/>
                    </a:lnTo>
                    <a:lnTo>
                      <a:pt x="107" y="45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15" y="45"/>
                    </a:lnTo>
                    <a:lnTo>
                      <a:pt x="115" y="53"/>
                    </a:lnTo>
                    <a:lnTo>
                      <a:pt x="115" y="60"/>
                    </a:lnTo>
                    <a:lnTo>
                      <a:pt x="122" y="60"/>
                    </a:lnTo>
                    <a:lnTo>
                      <a:pt x="122" y="53"/>
                    </a:lnTo>
                    <a:lnTo>
                      <a:pt x="122" y="60"/>
                    </a:lnTo>
                    <a:lnTo>
                      <a:pt x="122" y="53"/>
                    </a:lnTo>
                    <a:lnTo>
                      <a:pt x="130" y="53"/>
                    </a:lnTo>
                    <a:lnTo>
                      <a:pt x="122" y="53"/>
                    </a:lnTo>
                    <a:lnTo>
                      <a:pt x="122" y="45"/>
                    </a:lnTo>
                    <a:lnTo>
                      <a:pt x="122" y="38"/>
                    </a:lnTo>
                    <a:lnTo>
                      <a:pt x="122" y="45"/>
                    </a:lnTo>
                    <a:lnTo>
                      <a:pt x="130" y="45"/>
                    </a:lnTo>
                    <a:lnTo>
                      <a:pt x="130" y="38"/>
                    </a:lnTo>
                    <a:lnTo>
                      <a:pt x="137" y="38"/>
                    </a:lnTo>
                    <a:lnTo>
                      <a:pt x="145" y="38"/>
                    </a:lnTo>
                    <a:lnTo>
                      <a:pt x="145" y="30"/>
                    </a:lnTo>
                    <a:lnTo>
                      <a:pt x="137" y="30"/>
                    </a:lnTo>
                    <a:lnTo>
                      <a:pt x="137" y="22"/>
                    </a:lnTo>
                    <a:lnTo>
                      <a:pt x="145" y="22"/>
                    </a:lnTo>
                    <a:lnTo>
                      <a:pt x="145" y="15"/>
                    </a:lnTo>
                    <a:lnTo>
                      <a:pt x="145" y="22"/>
                    </a:lnTo>
                    <a:lnTo>
                      <a:pt x="153" y="22"/>
                    </a:lnTo>
                    <a:lnTo>
                      <a:pt x="153" y="15"/>
                    </a:lnTo>
                    <a:lnTo>
                      <a:pt x="153" y="22"/>
                    </a:lnTo>
                    <a:lnTo>
                      <a:pt x="160" y="22"/>
                    </a:lnTo>
                    <a:lnTo>
                      <a:pt x="168" y="22"/>
                    </a:lnTo>
                    <a:lnTo>
                      <a:pt x="168" y="30"/>
                    </a:lnTo>
                    <a:lnTo>
                      <a:pt x="175" y="30"/>
                    </a:lnTo>
                    <a:lnTo>
                      <a:pt x="175" y="38"/>
                    </a:lnTo>
                    <a:lnTo>
                      <a:pt x="175" y="45"/>
                    </a:lnTo>
                    <a:lnTo>
                      <a:pt x="183" y="45"/>
                    </a:lnTo>
                    <a:lnTo>
                      <a:pt x="183" y="38"/>
                    </a:lnTo>
                    <a:lnTo>
                      <a:pt x="175" y="38"/>
                    </a:lnTo>
                    <a:lnTo>
                      <a:pt x="183" y="38"/>
                    </a:lnTo>
                    <a:lnTo>
                      <a:pt x="183" y="30"/>
                    </a:lnTo>
                    <a:lnTo>
                      <a:pt x="183" y="22"/>
                    </a:lnTo>
                    <a:lnTo>
                      <a:pt x="175" y="22"/>
                    </a:lnTo>
                    <a:lnTo>
                      <a:pt x="175" y="15"/>
                    </a:lnTo>
                    <a:lnTo>
                      <a:pt x="175" y="7"/>
                    </a:lnTo>
                    <a:lnTo>
                      <a:pt x="175" y="15"/>
                    </a:lnTo>
                    <a:lnTo>
                      <a:pt x="183" y="15"/>
                    </a:lnTo>
                    <a:lnTo>
                      <a:pt x="183" y="22"/>
                    </a:lnTo>
                    <a:lnTo>
                      <a:pt x="191" y="22"/>
                    </a:lnTo>
                    <a:lnTo>
                      <a:pt x="183" y="22"/>
                    </a:lnTo>
                    <a:lnTo>
                      <a:pt x="183" y="15"/>
                    </a:lnTo>
                    <a:lnTo>
                      <a:pt x="191" y="15"/>
                    </a:lnTo>
                    <a:lnTo>
                      <a:pt x="191" y="22"/>
                    </a:lnTo>
                    <a:lnTo>
                      <a:pt x="198" y="22"/>
                    </a:lnTo>
                    <a:lnTo>
                      <a:pt x="191" y="22"/>
                    </a:lnTo>
                    <a:lnTo>
                      <a:pt x="191" y="15"/>
                    </a:lnTo>
                    <a:lnTo>
                      <a:pt x="198" y="15"/>
                    </a:lnTo>
                    <a:lnTo>
                      <a:pt x="191" y="15"/>
                    </a:lnTo>
                    <a:lnTo>
                      <a:pt x="198" y="15"/>
                    </a:lnTo>
                    <a:lnTo>
                      <a:pt x="198" y="7"/>
                    </a:lnTo>
                    <a:lnTo>
                      <a:pt x="198" y="15"/>
                    </a:lnTo>
                    <a:lnTo>
                      <a:pt x="198" y="22"/>
                    </a:lnTo>
                    <a:lnTo>
                      <a:pt x="191" y="22"/>
                    </a:lnTo>
                    <a:lnTo>
                      <a:pt x="191" y="30"/>
                    </a:lnTo>
                    <a:lnTo>
                      <a:pt x="191" y="38"/>
                    </a:lnTo>
                    <a:lnTo>
                      <a:pt x="191" y="45"/>
                    </a:lnTo>
                    <a:lnTo>
                      <a:pt x="198" y="45"/>
                    </a:lnTo>
                    <a:lnTo>
                      <a:pt x="198" y="38"/>
                    </a:lnTo>
                    <a:lnTo>
                      <a:pt x="198" y="30"/>
                    </a:lnTo>
                    <a:lnTo>
                      <a:pt x="206" y="30"/>
                    </a:lnTo>
                    <a:lnTo>
                      <a:pt x="206" y="22"/>
                    </a:lnTo>
                    <a:lnTo>
                      <a:pt x="214" y="22"/>
                    </a:lnTo>
                    <a:lnTo>
                      <a:pt x="221" y="22"/>
                    </a:lnTo>
                    <a:lnTo>
                      <a:pt x="229" y="22"/>
                    </a:lnTo>
                    <a:lnTo>
                      <a:pt x="221" y="22"/>
                    </a:lnTo>
                    <a:lnTo>
                      <a:pt x="221" y="30"/>
                    </a:lnTo>
                    <a:lnTo>
                      <a:pt x="229" y="30"/>
                    </a:lnTo>
                    <a:lnTo>
                      <a:pt x="229" y="22"/>
                    </a:lnTo>
                    <a:lnTo>
                      <a:pt x="236" y="22"/>
                    </a:lnTo>
                    <a:lnTo>
                      <a:pt x="244" y="22"/>
                    </a:lnTo>
                    <a:lnTo>
                      <a:pt x="252" y="22"/>
                    </a:lnTo>
                    <a:lnTo>
                      <a:pt x="244" y="22"/>
                    </a:lnTo>
                    <a:lnTo>
                      <a:pt x="252" y="15"/>
                    </a:lnTo>
                    <a:lnTo>
                      <a:pt x="244" y="15"/>
                    </a:lnTo>
                    <a:lnTo>
                      <a:pt x="236" y="15"/>
                    </a:lnTo>
                    <a:lnTo>
                      <a:pt x="244" y="15"/>
                    </a:lnTo>
                    <a:lnTo>
                      <a:pt x="252" y="15"/>
                    </a:lnTo>
                    <a:lnTo>
                      <a:pt x="252" y="7"/>
                    </a:lnTo>
                    <a:lnTo>
                      <a:pt x="259" y="0"/>
                    </a:lnTo>
                    <a:lnTo>
                      <a:pt x="259" y="7"/>
                    </a:lnTo>
                    <a:lnTo>
                      <a:pt x="259" y="15"/>
                    </a:lnTo>
                    <a:lnTo>
                      <a:pt x="267" y="15"/>
                    </a:lnTo>
                    <a:lnTo>
                      <a:pt x="274" y="15"/>
                    </a:lnTo>
                    <a:lnTo>
                      <a:pt x="267" y="15"/>
                    </a:lnTo>
                    <a:lnTo>
                      <a:pt x="259" y="22"/>
                    </a:lnTo>
                    <a:lnTo>
                      <a:pt x="267" y="22"/>
                    </a:lnTo>
                    <a:lnTo>
                      <a:pt x="259" y="22"/>
                    </a:lnTo>
                    <a:lnTo>
                      <a:pt x="259" y="30"/>
                    </a:lnTo>
                    <a:lnTo>
                      <a:pt x="46" y="91"/>
                    </a:lnTo>
                    <a:lnTo>
                      <a:pt x="54" y="91"/>
                    </a:lnTo>
                    <a:lnTo>
                      <a:pt x="54" y="98"/>
                    </a:lnTo>
                    <a:lnTo>
                      <a:pt x="54" y="106"/>
                    </a:lnTo>
                    <a:lnTo>
                      <a:pt x="46" y="106"/>
                    </a:lnTo>
                    <a:lnTo>
                      <a:pt x="39" y="106"/>
                    </a:lnTo>
                    <a:lnTo>
                      <a:pt x="39" y="98"/>
                    </a:lnTo>
                    <a:lnTo>
                      <a:pt x="31" y="98"/>
                    </a:lnTo>
                    <a:lnTo>
                      <a:pt x="31" y="91"/>
                    </a:lnTo>
                    <a:lnTo>
                      <a:pt x="39" y="91"/>
                    </a:lnTo>
                    <a:lnTo>
                      <a:pt x="46" y="91"/>
                    </a:lnTo>
                    <a:lnTo>
                      <a:pt x="259" y="30"/>
                    </a:lnTo>
                    <a:lnTo>
                      <a:pt x="8" y="121"/>
                    </a:lnTo>
                    <a:lnTo>
                      <a:pt x="8" y="129"/>
                    </a:lnTo>
                    <a:lnTo>
                      <a:pt x="16" y="129"/>
                    </a:lnTo>
                    <a:lnTo>
                      <a:pt x="8" y="129"/>
                    </a:lnTo>
                    <a:lnTo>
                      <a:pt x="16" y="129"/>
                    </a:lnTo>
                    <a:lnTo>
                      <a:pt x="16" y="121"/>
                    </a:lnTo>
                    <a:lnTo>
                      <a:pt x="23" y="121"/>
                    </a:lnTo>
                    <a:lnTo>
                      <a:pt x="23" y="129"/>
                    </a:lnTo>
                    <a:lnTo>
                      <a:pt x="16" y="129"/>
                    </a:lnTo>
                    <a:lnTo>
                      <a:pt x="23" y="129"/>
                    </a:lnTo>
                    <a:lnTo>
                      <a:pt x="23" y="136"/>
                    </a:lnTo>
                    <a:lnTo>
                      <a:pt x="16" y="136"/>
                    </a:lnTo>
                    <a:lnTo>
                      <a:pt x="8" y="136"/>
                    </a:lnTo>
                    <a:lnTo>
                      <a:pt x="8" y="129"/>
                    </a:lnTo>
                    <a:lnTo>
                      <a:pt x="8" y="121"/>
                    </a:lnTo>
                    <a:lnTo>
                      <a:pt x="259" y="30"/>
                    </a:lnTo>
                    <a:lnTo>
                      <a:pt x="84" y="68"/>
                    </a:lnTo>
                    <a:lnTo>
                      <a:pt x="92" y="68"/>
                    </a:lnTo>
                    <a:lnTo>
                      <a:pt x="84" y="68"/>
                    </a:lnTo>
                    <a:lnTo>
                      <a:pt x="84" y="76"/>
                    </a:lnTo>
                    <a:lnTo>
                      <a:pt x="92" y="76"/>
                    </a:lnTo>
                    <a:lnTo>
                      <a:pt x="84" y="76"/>
                    </a:lnTo>
                    <a:lnTo>
                      <a:pt x="77" y="76"/>
                    </a:lnTo>
                    <a:lnTo>
                      <a:pt x="84" y="76"/>
                    </a:lnTo>
                    <a:lnTo>
                      <a:pt x="77" y="76"/>
                    </a:lnTo>
                    <a:lnTo>
                      <a:pt x="77" y="68"/>
                    </a:lnTo>
                    <a:lnTo>
                      <a:pt x="84" y="68"/>
                    </a:lnTo>
                    <a:lnTo>
                      <a:pt x="259" y="30"/>
                    </a:lnTo>
                    <a:lnTo>
                      <a:pt x="54" y="114"/>
                    </a:lnTo>
                    <a:lnTo>
                      <a:pt x="54" y="121"/>
                    </a:lnTo>
                    <a:lnTo>
                      <a:pt x="54" y="129"/>
                    </a:lnTo>
                    <a:lnTo>
                      <a:pt x="46" y="129"/>
                    </a:lnTo>
                    <a:lnTo>
                      <a:pt x="46" y="121"/>
                    </a:lnTo>
                    <a:lnTo>
                      <a:pt x="46" y="114"/>
                    </a:lnTo>
                    <a:lnTo>
                      <a:pt x="46" y="121"/>
                    </a:lnTo>
                    <a:lnTo>
                      <a:pt x="54" y="114"/>
                    </a:lnTo>
                    <a:lnTo>
                      <a:pt x="259" y="30"/>
                    </a:lnTo>
                    <a:lnTo>
                      <a:pt x="115" y="60"/>
                    </a:lnTo>
                    <a:lnTo>
                      <a:pt x="107" y="60"/>
                    </a:lnTo>
                    <a:lnTo>
                      <a:pt x="115" y="60"/>
                    </a:lnTo>
                    <a:lnTo>
                      <a:pt x="115" y="53"/>
                    </a:lnTo>
                    <a:lnTo>
                      <a:pt x="107" y="53"/>
                    </a:lnTo>
                    <a:lnTo>
                      <a:pt x="107" y="45"/>
                    </a:lnTo>
                    <a:lnTo>
                      <a:pt x="115" y="45"/>
                    </a:lnTo>
                    <a:lnTo>
                      <a:pt x="115" y="53"/>
                    </a:lnTo>
                    <a:lnTo>
                      <a:pt x="115" y="60"/>
                    </a:lnTo>
                    <a:lnTo>
                      <a:pt x="115" y="68"/>
                    </a:lnTo>
                    <a:lnTo>
                      <a:pt x="115" y="60"/>
                    </a:lnTo>
                    <a:lnTo>
                      <a:pt x="259" y="30"/>
                    </a:lnTo>
                    <a:lnTo>
                      <a:pt x="39" y="114"/>
                    </a:lnTo>
                    <a:lnTo>
                      <a:pt x="39" y="106"/>
                    </a:lnTo>
                    <a:lnTo>
                      <a:pt x="31" y="106"/>
                    </a:lnTo>
                    <a:lnTo>
                      <a:pt x="31" y="98"/>
                    </a:lnTo>
                    <a:lnTo>
                      <a:pt x="39" y="98"/>
                    </a:lnTo>
                    <a:lnTo>
                      <a:pt x="39" y="106"/>
                    </a:lnTo>
                    <a:lnTo>
                      <a:pt x="39" y="114"/>
                    </a:lnTo>
                    <a:lnTo>
                      <a:pt x="259" y="30"/>
                    </a:lnTo>
                    <a:lnTo>
                      <a:pt x="16" y="144"/>
                    </a:lnTo>
                    <a:lnTo>
                      <a:pt x="23" y="144"/>
                    </a:lnTo>
                    <a:lnTo>
                      <a:pt x="16" y="144"/>
                    </a:lnTo>
                    <a:lnTo>
                      <a:pt x="8" y="144"/>
                    </a:lnTo>
                    <a:lnTo>
                      <a:pt x="8" y="136"/>
                    </a:lnTo>
                    <a:lnTo>
                      <a:pt x="16" y="136"/>
                    </a:lnTo>
                    <a:lnTo>
                      <a:pt x="16" y="144"/>
                    </a:lnTo>
                    <a:lnTo>
                      <a:pt x="8" y="144"/>
                    </a:lnTo>
                    <a:lnTo>
                      <a:pt x="16" y="144"/>
                    </a:lnTo>
                    <a:lnTo>
                      <a:pt x="259" y="30"/>
                    </a:lnTo>
                    <a:lnTo>
                      <a:pt x="16" y="136"/>
                    </a:lnTo>
                    <a:lnTo>
                      <a:pt x="23" y="136"/>
                    </a:lnTo>
                    <a:lnTo>
                      <a:pt x="23" y="144"/>
                    </a:lnTo>
                    <a:lnTo>
                      <a:pt x="16" y="144"/>
                    </a:lnTo>
                    <a:lnTo>
                      <a:pt x="16" y="136"/>
                    </a:lnTo>
                    <a:lnTo>
                      <a:pt x="259" y="30"/>
                    </a:lnTo>
                    <a:lnTo>
                      <a:pt x="54" y="106"/>
                    </a:lnTo>
                    <a:lnTo>
                      <a:pt x="54" y="114"/>
                    </a:lnTo>
                    <a:lnTo>
                      <a:pt x="46" y="114"/>
                    </a:lnTo>
                    <a:lnTo>
                      <a:pt x="46" y="106"/>
                    </a:lnTo>
                    <a:lnTo>
                      <a:pt x="54" y="106"/>
                    </a:lnTo>
                    <a:lnTo>
                      <a:pt x="259" y="30"/>
                    </a:lnTo>
                    <a:lnTo>
                      <a:pt x="61" y="91"/>
                    </a:lnTo>
                    <a:lnTo>
                      <a:pt x="61" y="98"/>
                    </a:lnTo>
                    <a:lnTo>
                      <a:pt x="54" y="98"/>
                    </a:lnTo>
                    <a:lnTo>
                      <a:pt x="61" y="98"/>
                    </a:lnTo>
                    <a:lnTo>
                      <a:pt x="54" y="91"/>
                    </a:lnTo>
                    <a:lnTo>
                      <a:pt x="61" y="91"/>
                    </a:lnTo>
                    <a:lnTo>
                      <a:pt x="259" y="30"/>
                    </a:lnTo>
                    <a:lnTo>
                      <a:pt x="31" y="136"/>
                    </a:lnTo>
                    <a:lnTo>
                      <a:pt x="31" y="144"/>
                    </a:lnTo>
                    <a:lnTo>
                      <a:pt x="23" y="144"/>
                    </a:lnTo>
                    <a:lnTo>
                      <a:pt x="23" y="136"/>
                    </a:lnTo>
                    <a:lnTo>
                      <a:pt x="31" y="144"/>
                    </a:lnTo>
                    <a:lnTo>
                      <a:pt x="31" y="136"/>
                    </a:lnTo>
                    <a:lnTo>
                      <a:pt x="23" y="136"/>
                    </a:lnTo>
                    <a:lnTo>
                      <a:pt x="31" y="136"/>
                    </a:lnTo>
                    <a:lnTo>
                      <a:pt x="259" y="30"/>
                    </a:lnTo>
                    <a:lnTo>
                      <a:pt x="31" y="121"/>
                    </a:lnTo>
                    <a:lnTo>
                      <a:pt x="31" y="129"/>
                    </a:lnTo>
                    <a:lnTo>
                      <a:pt x="23" y="129"/>
                    </a:lnTo>
                    <a:lnTo>
                      <a:pt x="23" y="121"/>
                    </a:lnTo>
                    <a:lnTo>
                      <a:pt x="31" y="121"/>
                    </a:lnTo>
                    <a:lnTo>
                      <a:pt x="259" y="30"/>
                    </a:lnTo>
                    <a:lnTo>
                      <a:pt x="16" y="121"/>
                    </a:lnTo>
                    <a:lnTo>
                      <a:pt x="8" y="121"/>
                    </a:lnTo>
                    <a:lnTo>
                      <a:pt x="8" y="114"/>
                    </a:lnTo>
                    <a:lnTo>
                      <a:pt x="16" y="114"/>
                    </a:lnTo>
                    <a:lnTo>
                      <a:pt x="16" y="121"/>
                    </a:lnTo>
                    <a:lnTo>
                      <a:pt x="259" y="30"/>
                    </a:lnTo>
                    <a:lnTo>
                      <a:pt x="16" y="114"/>
                    </a:lnTo>
                    <a:lnTo>
                      <a:pt x="16" y="121"/>
                    </a:lnTo>
                    <a:lnTo>
                      <a:pt x="16" y="114"/>
                    </a:lnTo>
                    <a:lnTo>
                      <a:pt x="8" y="114"/>
                    </a:lnTo>
                    <a:lnTo>
                      <a:pt x="16" y="114"/>
                    </a:lnTo>
                    <a:lnTo>
                      <a:pt x="259" y="30"/>
                    </a:lnTo>
                    <a:lnTo>
                      <a:pt x="77" y="76"/>
                    </a:lnTo>
                    <a:lnTo>
                      <a:pt x="77" y="68"/>
                    </a:lnTo>
                    <a:lnTo>
                      <a:pt x="77" y="76"/>
                    </a:lnTo>
                    <a:lnTo>
                      <a:pt x="69" y="76"/>
                    </a:lnTo>
                    <a:lnTo>
                      <a:pt x="77" y="76"/>
                    </a:lnTo>
                    <a:lnTo>
                      <a:pt x="259" y="30"/>
                    </a:lnTo>
                    <a:lnTo>
                      <a:pt x="198" y="45"/>
                    </a:lnTo>
                    <a:lnTo>
                      <a:pt x="198" y="53"/>
                    </a:lnTo>
                    <a:lnTo>
                      <a:pt x="191" y="53"/>
                    </a:lnTo>
                    <a:lnTo>
                      <a:pt x="191" y="45"/>
                    </a:lnTo>
                    <a:lnTo>
                      <a:pt x="198" y="45"/>
                    </a:lnTo>
                    <a:lnTo>
                      <a:pt x="259" y="30"/>
                    </a:lnTo>
                    <a:lnTo>
                      <a:pt x="168" y="38"/>
                    </a:lnTo>
                    <a:lnTo>
                      <a:pt x="168" y="30"/>
                    </a:lnTo>
                    <a:lnTo>
                      <a:pt x="175" y="30"/>
                    </a:lnTo>
                    <a:lnTo>
                      <a:pt x="175" y="38"/>
                    </a:lnTo>
                    <a:lnTo>
                      <a:pt x="168" y="38"/>
                    </a:lnTo>
                    <a:lnTo>
                      <a:pt x="259" y="30"/>
                    </a:lnTo>
                    <a:close/>
                  </a:path>
                </a:pathLst>
              </a:custGeom>
              <a:solidFill>
                <a:srgbClr val="80D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28" name="Freeform 666"/>
              <p:cNvSpPr>
                <a:spLocks/>
              </p:cNvSpPr>
              <p:nvPr/>
            </p:nvSpPr>
            <p:spPr bwMode="auto">
              <a:xfrm>
                <a:off x="5340" y="4202"/>
                <a:ext cx="274" cy="159"/>
              </a:xfrm>
              <a:custGeom>
                <a:avLst/>
                <a:gdLst>
                  <a:gd name="T0" fmla="*/ 252 w 274"/>
                  <a:gd name="T1" fmla="*/ 38 h 159"/>
                  <a:gd name="T2" fmla="*/ 236 w 274"/>
                  <a:gd name="T3" fmla="*/ 38 h 159"/>
                  <a:gd name="T4" fmla="*/ 221 w 274"/>
                  <a:gd name="T5" fmla="*/ 38 h 159"/>
                  <a:gd name="T6" fmla="*/ 214 w 274"/>
                  <a:gd name="T7" fmla="*/ 60 h 159"/>
                  <a:gd name="T8" fmla="*/ 198 w 274"/>
                  <a:gd name="T9" fmla="*/ 68 h 159"/>
                  <a:gd name="T10" fmla="*/ 183 w 274"/>
                  <a:gd name="T11" fmla="*/ 68 h 159"/>
                  <a:gd name="T12" fmla="*/ 175 w 274"/>
                  <a:gd name="T13" fmla="*/ 76 h 159"/>
                  <a:gd name="T14" fmla="*/ 160 w 274"/>
                  <a:gd name="T15" fmla="*/ 91 h 159"/>
                  <a:gd name="T16" fmla="*/ 145 w 274"/>
                  <a:gd name="T17" fmla="*/ 91 h 159"/>
                  <a:gd name="T18" fmla="*/ 137 w 274"/>
                  <a:gd name="T19" fmla="*/ 98 h 159"/>
                  <a:gd name="T20" fmla="*/ 122 w 274"/>
                  <a:gd name="T21" fmla="*/ 98 h 159"/>
                  <a:gd name="T22" fmla="*/ 99 w 274"/>
                  <a:gd name="T23" fmla="*/ 106 h 159"/>
                  <a:gd name="T24" fmla="*/ 77 w 274"/>
                  <a:gd name="T25" fmla="*/ 114 h 159"/>
                  <a:gd name="T26" fmla="*/ 61 w 274"/>
                  <a:gd name="T27" fmla="*/ 114 h 159"/>
                  <a:gd name="T28" fmla="*/ 54 w 274"/>
                  <a:gd name="T29" fmla="*/ 136 h 159"/>
                  <a:gd name="T30" fmla="*/ 46 w 274"/>
                  <a:gd name="T31" fmla="*/ 129 h 159"/>
                  <a:gd name="T32" fmla="*/ 31 w 274"/>
                  <a:gd name="T33" fmla="*/ 129 h 159"/>
                  <a:gd name="T34" fmla="*/ 31 w 274"/>
                  <a:gd name="T35" fmla="*/ 144 h 159"/>
                  <a:gd name="T36" fmla="*/ 16 w 274"/>
                  <a:gd name="T37" fmla="*/ 159 h 159"/>
                  <a:gd name="T38" fmla="*/ 16 w 274"/>
                  <a:gd name="T39" fmla="*/ 159 h 159"/>
                  <a:gd name="T40" fmla="*/ 8 w 274"/>
                  <a:gd name="T41" fmla="*/ 136 h 159"/>
                  <a:gd name="T42" fmla="*/ 8 w 274"/>
                  <a:gd name="T43" fmla="*/ 136 h 159"/>
                  <a:gd name="T44" fmla="*/ 8 w 274"/>
                  <a:gd name="T45" fmla="*/ 121 h 159"/>
                  <a:gd name="T46" fmla="*/ 23 w 274"/>
                  <a:gd name="T47" fmla="*/ 121 h 159"/>
                  <a:gd name="T48" fmla="*/ 23 w 274"/>
                  <a:gd name="T49" fmla="*/ 121 h 159"/>
                  <a:gd name="T50" fmla="*/ 39 w 274"/>
                  <a:gd name="T51" fmla="*/ 121 h 159"/>
                  <a:gd name="T52" fmla="*/ 31 w 274"/>
                  <a:gd name="T53" fmla="*/ 114 h 159"/>
                  <a:gd name="T54" fmla="*/ 23 w 274"/>
                  <a:gd name="T55" fmla="*/ 106 h 159"/>
                  <a:gd name="T56" fmla="*/ 23 w 274"/>
                  <a:gd name="T57" fmla="*/ 91 h 159"/>
                  <a:gd name="T58" fmla="*/ 39 w 274"/>
                  <a:gd name="T59" fmla="*/ 76 h 159"/>
                  <a:gd name="T60" fmla="*/ 39 w 274"/>
                  <a:gd name="T61" fmla="*/ 60 h 159"/>
                  <a:gd name="T62" fmla="*/ 46 w 274"/>
                  <a:gd name="T63" fmla="*/ 68 h 159"/>
                  <a:gd name="T64" fmla="*/ 54 w 274"/>
                  <a:gd name="T65" fmla="*/ 60 h 159"/>
                  <a:gd name="T66" fmla="*/ 69 w 274"/>
                  <a:gd name="T67" fmla="*/ 76 h 159"/>
                  <a:gd name="T68" fmla="*/ 69 w 274"/>
                  <a:gd name="T69" fmla="*/ 60 h 159"/>
                  <a:gd name="T70" fmla="*/ 92 w 274"/>
                  <a:gd name="T71" fmla="*/ 60 h 159"/>
                  <a:gd name="T72" fmla="*/ 92 w 274"/>
                  <a:gd name="T73" fmla="*/ 45 h 159"/>
                  <a:gd name="T74" fmla="*/ 107 w 274"/>
                  <a:gd name="T75" fmla="*/ 53 h 159"/>
                  <a:gd name="T76" fmla="*/ 115 w 274"/>
                  <a:gd name="T77" fmla="*/ 45 h 159"/>
                  <a:gd name="T78" fmla="*/ 122 w 274"/>
                  <a:gd name="T79" fmla="*/ 53 h 159"/>
                  <a:gd name="T80" fmla="*/ 122 w 274"/>
                  <a:gd name="T81" fmla="*/ 53 h 159"/>
                  <a:gd name="T82" fmla="*/ 130 w 274"/>
                  <a:gd name="T83" fmla="*/ 45 h 159"/>
                  <a:gd name="T84" fmla="*/ 145 w 274"/>
                  <a:gd name="T85" fmla="*/ 30 h 159"/>
                  <a:gd name="T86" fmla="*/ 145 w 274"/>
                  <a:gd name="T87" fmla="*/ 15 h 159"/>
                  <a:gd name="T88" fmla="*/ 153 w 274"/>
                  <a:gd name="T89" fmla="*/ 22 h 159"/>
                  <a:gd name="T90" fmla="*/ 175 w 274"/>
                  <a:gd name="T91" fmla="*/ 30 h 159"/>
                  <a:gd name="T92" fmla="*/ 183 w 274"/>
                  <a:gd name="T93" fmla="*/ 38 h 159"/>
                  <a:gd name="T94" fmla="*/ 183 w 274"/>
                  <a:gd name="T95" fmla="*/ 22 h 159"/>
                  <a:gd name="T96" fmla="*/ 175 w 274"/>
                  <a:gd name="T97" fmla="*/ 15 h 159"/>
                  <a:gd name="T98" fmla="*/ 183 w 274"/>
                  <a:gd name="T99" fmla="*/ 22 h 159"/>
                  <a:gd name="T100" fmla="*/ 198 w 274"/>
                  <a:gd name="T101" fmla="*/ 22 h 159"/>
                  <a:gd name="T102" fmla="*/ 191 w 274"/>
                  <a:gd name="T103" fmla="*/ 15 h 159"/>
                  <a:gd name="T104" fmla="*/ 198 w 274"/>
                  <a:gd name="T105" fmla="*/ 22 h 159"/>
                  <a:gd name="T106" fmla="*/ 191 w 274"/>
                  <a:gd name="T107" fmla="*/ 45 h 159"/>
                  <a:gd name="T108" fmla="*/ 206 w 274"/>
                  <a:gd name="T109" fmla="*/ 30 h 159"/>
                  <a:gd name="T110" fmla="*/ 229 w 274"/>
                  <a:gd name="T111" fmla="*/ 22 h 159"/>
                  <a:gd name="T112" fmla="*/ 229 w 274"/>
                  <a:gd name="T113" fmla="*/ 22 h 159"/>
                  <a:gd name="T114" fmla="*/ 244 w 274"/>
                  <a:gd name="T115" fmla="*/ 22 h 159"/>
                  <a:gd name="T116" fmla="*/ 244 w 274"/>
                  <a:gd name="T117" fmla="*/ 15 h 159"/>
                  <a:gd name="T118" fmla="*/ 259 w 274"/>
                  <a:gd name="T119" fmla="*/ 7 h 159"/>
                  <a:gd name="T120" fmla="*/ 267 w 274"/>
                  <a:gd name="T121" fmla="*/ 15 h 159"/>
                  <a:gd name="T122" fmla="*/ 259 w 274"/>
                  <a:gd name="T123" fmla="*/ 30 h 15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74"/>
                  <a:gd name="T187" fmla="*/ 0 h 159"/>
                  <a:gd name="T188" fmla="*/ 274 w 274"/>
                  <a:gd name="T189" fmla="*/ 159 h 159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74" h="159">
                    <a:moveTo>
                      <a:pt x="259" y="30"/>
                    </a:moveTo>
                    <a:lnTo>
                      <a:pt x="267" y="30"/>
                    </a:lnTo>
                    <a:lnTo>
                      <a:pt x="259" y="38"/>
                    </a:lnTo>
                    <a:lnTo>
                      <a:pt x="252" y="38"/>
                    </a:lnTo>
                    <a:lnTo>
                      <a:pt x="244" y="38"/>
                    </a:lnTo>
                    <a:lnTo>
                      <a:pt x="244" y="45"/>
                    </a:lnTo>
                    <a:lnTo>
                      <a:pt x="244" y="38"/>
                    </a:lnTo>
                    <a:lnTo>
                      <a:pt x="236" y="38"/>
                    </a:lnTo>
                    <a:lnTo>
                      <a:pt x="229" y="38"/>
                    </a:lnTo>
                    <a:lnTo>
                      <a:pt x="221" y="38"/>
                    </a:lnTo>
                    <a:lnTo>
                      <a:pt x="221" y="45"/>
                    </a:lnTo>
                    <a:lnTo>
                      <a:pt x="221" y="38"/>
                    </a:lnTo>
                    <a:lnTo>
                      <a:pt x="214" y="38"/>
                    </a:lnTo>
                    <a:lnTo>
                      <a:pt x="214" y="45"/>
                    </a:lnTo>
                    <a:lnTo>
                      <a:pt x="214" y="53"/>
                    </a:lnTo>
                    <a:lnTo>
                      <a:pt x="214" y="60"/>
                    </a:lnTo>
                    <a:lnTo>
                      <a:pt x="214" y="68"/>
                    </a:lnTo>
                    <a:lnTo>
                      <a:pt x="214" y="60"/>
                    </a:lnTo>
                    <a:lnTo>
                      <a:pt x="206" y="60"/>
                    </a:lnTo>
                    <a:lnTo>
                      <a:pt x="198" y="68"/>
                    </a:lnTo>
                    <a:lnTo>
                      <a:pt x="191" y="68"/>
                    </a:lnTo>
                    <a:lnTo>
                      <a:pt x="198" y="68"/>
                    </a:lnTo>
                    <a:lnTo>
                      <a:pt x="191" y="68"/>
                    </a:lnTo>
                    <a:lnTo>
                      <a:pt x="183" y="68"/>
                    </a:lnTo>
                    <a:lnTo>
                      <a:pt x="183" y="76"/>
                    </a:lnTo>
                    <a:lnTo>
                      <a:pt x="175" y="76"/>
                    </a:lnTo>
                    <a:lnTo>
                      <a:pt x="175" y="83"/>
                    </a:lnTo>
                    <a:lnTo>
                      <a:pt x="175" y="76"/>
                    </a:lnTo>
                    <a:lnTo>
                      <a:pt x="168" y="76"/>
                    </a:lnTo>
                    <a:lnTo>
                      <a:pt x="168" y="83"/>
                    </a:lnTo>
                    <a:lnTo>
                      <a:pt x="160" y="83"/>
                    </a:lnTo>
                    <a:lnTo>
                      <a:pt x="160" y="91"/>
                    </a:lnTo>
                    <a:lnTo>
                      <a:pt x="160" y="83"/>
                    </a:lnTo>
                    <a:lnTo>
                      <a:pt x="153" y="83"/>
                    </a:lnTo>
                    <a:lnTo>
                      <a:pt x="153" y="91"/>
                    </a:lnTo>
                    <a:lnTo>
                      <a:pt x="145" y="91"/>
                    </a:lnTo>
                    <a:lnTo>
                      <a:pt x="137" y="91"/>
                    </a:lnTo>
                    <a:lnTo>
                      <a:pt x="137" y="98"/>
                    </a:lnTo>
                    <a:lnTo>
                      <a:pt x="137" y="106"/>
                    </a:lnTo>
                    <a:lnTo>
                      <a:pt x="137" y="98"/>
                    </a:lnTo>
                    <a:lnTo>
                      <a:pt x="137" y="91"/>
                    </a:lnTo>
                    <a:lnTo>
                      <a:pt x="130" y="91"/>
                    </a:lnTo>
                    <a:lnTo>
                      <a:pt x="130" y="98"/>
                    </a:lnTo>
                    <a:lnTo>
                      <a:pt x="122" y="98"/>
                    </a:lnTo>
                    <a:lnTo>
                      <a:pt x="115" y="98"/>
                    </a:lnTo>
                    <a:lnTo>
                      <a:pt x="115" y="106"/>
                    </a:lnTo>
                    <a:lnTo>
                      <a:pt x="107" y="106"/>
                    </a:lnTo>
                    <a:lnTo>
                      <a:pt x="99" y="106"/>
                    </a:lnTo>
                    <a:lnTo>
                      <a:pt x="99" y="114"/>
                    </a:lnTo>
                    <a:lnTo>
                      <a:pt x="92" y="114"/>
                    </a:lnTo>
                    <a:lnTo>
                      <a:pt x="84" y="114"/>
                    </a:lnTo>
                    <a:lnTo>
                      <a:pt x="77" y="114"/>
                    </a:lnTo>
                    <a:lnTo>
                      <a:pt x="69" y="114"/>
                    </a:lnTo>
                    <a:lnTo>
                      <a:pt x="69" y="106"/>
                    </a:lnTo>
                    <a:lnTo>
                      <a:pt x="69" y="114"/>
                    </a:lnTo>
                    <a:lnTo>
                      <a:pt x="61" y="114"/>
                    </a:lnTo>
                    <a:lnTo>
                      <a:pt x="61" y="121"/>
                    </a:lnTo>
                    <a:lnTo>
                      <a:pt x="61" y="129"/>
                    </a:lnTo>
                    <a:lnTo>
                      <a:pt x="54" y="129"/>
                    </a:lnTo>
                    <a:lnTo>
                      <a:pt x="54" y="136"/>
                    </a:lnTo>
                    <a:lnTo>
                      <a:pt x="46" y="136"/>
                    </a:lnTo>
                    <a:lnTo>
                      <a:pt x="54" y="136"/>
                    </a:lnTo>
                    <a:lnTo>
                      <a:pt x="46" y="136"/>
                    </a:lnTo>
                    <a:lnTo>
                      <a:pt x="46" y="129"/>
                    </a:lnTo>
                    <a:lnTo>
                      <a:pt x="39" y="129"/>
                    </a:lnTo>
                    <a:lnTo>
                      <a:pt x="39" y="121"/>
                    </a:lnTo>
                    <a:lnTo>
                      <a:pt x="31" y="121"/>
                    </a:lnTo>
                    <a:lnTo>
                      <a:pt x="31" y="129"/>
                    </a:lnTo>
                    <a:lnTo>
                      <a:pt x="31" y="136"/>
                    </a:lnTo>
                    <a:lnTo>
                      <a:pt x="39" y="136"/>
                    </a:lnTo>
                    <a:lnTo>
                      <a:pt x="39" y="144"/>
                    </a:lnTo>
                    <a:lnTo>
                      <a:pt x="31" y="144"/>
                    </a:lnTo>
                    <a:lnTo>
                      <a:pt x="23" y="144"/>
                    </a:lnTo>
                    <a:lnTo>
                      <a:pt x="23" y="152"/>
                    </a:lnTo>
                    <a:lnTo>
                      <a:pt x="23" y="159"/>
                    </a:lnTo>
                    <a:lnTo>
                      <a:pt x="16" y="159"/>
                    </a:lnTo>
                    <a:lnTo>
                      <a:pt x="16" y="152"/>
                    </a:lnTo>
                    <a:lnTo>
                      <a:pt x="23" y="152"/>
                    </a:lnTo>
                    <a:lnTo>
                      <a:pt x="16" y="152"/>
                    </a:lnTo>
                    <a:lnTo>
                      <a:pt x="16" y="159"/>
                    </a:lnTo>
                    <a:lnTo>
                      <a:pt x="8" y="159"/>
                    </a:lnTo>
                    <a:lnTo>
                      <a:pt x="8" y="152"/>
                    </a:lnTo>
                    <a:lnTo>
                      <a:pt x="8" y="144"/>
                    </a:lnTo>
                    <a:lnTo>
                      <a:pt x="8" y="136"/>
                    </a:lnTo>
                    <a:lnTo>
                      <a:pt x="0" y="136"/>
                    </a:lnTo>
                    <a:lnTo>
                      <a:pt x="0" y="129"/>
                    </a:lnTo>
                    <a:lnTo>
                      <a:pt x="0" y="136"/>
                    </a:lnTo>
                    <a:lnTo>
                      <a:pt x="8" y="136"/>
                    </a:lnTo>
                    <a:lnTo>
                      <a:pt x="8" y="129"/>
                    </a:lnTo>
                    <a:lnTo>
                      <a:pt x="8" y="121"/>
                    </a:lnTo>
                    <a:lnTo>
                      <a:pt x="0" y="121"/>
                    </a:lnTo>
                    <a:lnTo>
                      <a:pt x="8" y="121"/>
                    </a:lnTo>
                    <a:lnTo>
                      <a:pt x="8" y="114"/>
                    </a:lnTo>
                    <a:lnTo>
                      <a:pt x="16" y="114"/>
                    </a:lnTo>
                    <a:lnTo>
                      <a:pt x="16" y="121"/>
                    </a:lnTo>
                    <a:lnTo>
                      <a:pt x="23" y="121"/>
                    </a:lnTo>
                    <a:lnTo>
                      <a:pt x="23" y="129"/>
                    </a:lnTo>
                    <a:lnTo>
                      <a:pt x="23" y="121"/>
                    </a:lnTo>
                    <a:lnTo>
                      <a:pt x="31" y="121"/>
                    </a:lnTo>
                    <a:lnTo>
                      <a:pt x="23" y="121"/>
                    </a:lnTo>
                    <a:lnTo>
                      <a:pt x="31" y="121"/>
                    </a:lnTo>
                    <a:lnTo>
                      <a:pt x="31" y="114"/>
                    </a:lnTo>
                    <a:lnTo>
                      <a:pt x="39" y="114"/>
                    </a:lnTo>
                    <a:lnTo>
                      <a:pt x="39" y="121"/>
                    </a:lnTo>
                    <a:lnTo>
                      <a:pt x="46" y="121"/>
                    </a:lnTo>
                    <a:lnTo>
                      <a:pt x="46" y="114"/>
                    </a:lnTo>
                    <a:lnTo>
                      <a:pt x="39" y="114"/>
                    </a:lnTo>
                    <a:lnTo>
                      <a:pt x="31" y="114"/>
                    </a:lnTo>
                    <a:lnTo>
                      <a:pt x="31" y="106"/>
                    </a:lnTo>
                    <a:lnTo>
                      <a:pt x="23" y="106"/>
                    </a:lnTo>
                    <a:lnTo>
                      <a:pt x="31" y="106"/>
                    </a:lnTo>
                    <a:lnTo>
                      <a:pt x="23" y="106"/>
                    </a:lnTo>
                    <a:lnTo>
                      <a:pt x="23" y="98"/>
                    </a:lnTo>
                    <a:lnTo>
                      <a:pt x="31" y="98"/>
                    </a:lnTo>
                    <a:lnTo>
                      <a:pt x="23" y="98"/>
                    </a:lnTo>
                    <a:lnTo>
                      <a:pt x="23" y="91"/>
                    </a:lnTo>
                    <a:lnTo>
                      <a:pt x="23" y="83"/>
                    </a:lnTo>
                    <a:lnTo>
                      <a:pt x="31" y="83"/>
                    </a:lnTo>
                    <a:lnTo>
                      <a:pt x="39" y="83"/>
                    </a:lnTo>
                    <a:lnTo>
                      <a:pt x="39" y="76"/>
                    </a:lnTo>
                    <a:lnTo>
                      <a:pt x="39" y="68"/>
                    </a:lnTo>
                    <a:lnTo>
                      <a:pt x="39" y="60"/>
                    </a:lnTo>
                    <a:lnTo>
                      <a:pt x="39" y="53"/>
                    </a:lnTo>
                    <a:lnTo>
                      <a:pt x="39" y="60"/>
                    </a:lnTo>
                    <a:lnTo>
                      <a:pt x="46" y="60"/>
                    </a:lnTo>
                    <a:lnTo>
                      <a:pt x="39" y="60"/>
                    </a:lnTo>
                    <a:lnTo>
                      <a:pt x="39" y="68"/>
                    </a:lnTo>
                    <a:lnTo>
                      <a:pt x="46" y="68"/>
                    </a:lnTo>
                    <a:lnTo>
                      <a:pt x="46" y="60"/>
                    </a:lnTo>
                    <a:lnTo>
                      <a:pt x="46" y="68"/>
                    </a:lnTo>
                    <a:lnTo>
                      <a:pt x="46" y="60"/>
                    </a:lnTo>
                    <a:lnTo>
                      <a:pt x="54" y="60"/>
                    </a:lnTo>
                    <a:lnTo>
                      <a:pt x="54" y="68"/>
                    </a:lnTo>
                    <a:lnTo>
                      <a:pt x="61" y="68"/>
                    </a:lnTo>
                    <a:lnTo>
                      <a:pt x="69" y="68"/>
                    </a:lnTo>
                    <a:lnTo>
                      <a:pt x="69" y="76"/>
                    </a:lnTo>
                    <a:lnTo>
                      <a:pt x="69" y="68"/>
                    </a:lnTo>
                    <a:lnTo>
                      <a:pt x="69" y="60"/>
                    </a:lnTo>
                    <a:lnTo>
                      <a:pt x="61" y="60"/>
                    </a:lnTo>
                    <a:lnTo>
                      <a:pt x="69" y="60"/>
                    </a:lnTo>
                    <a:lnTo>
                      <a:pt x="77" y="68"/>
                    </a:lnTo>
                    <a:lnTo>
                      <a:pt x="77" y="60"/>
                    </a:lnTo>
                    <a:lnTo>
                      <a:pt x="84" y="60"/>
                    </a:lnTo>
                    <a:lnTo>
                      <a:pt x="92" y="60"/>
                    </a:lnTo>
                    <a:lnTo>
                      <a:pt x="92" y="53"/>
                    </a:lnTo>
                    <a:lnTo>
                      <a:pt x="84" y="53"/>
                    </a:lnTo>
                    <a:lnTo>
                      <a:pt x="92" y="53"/>
                    </a:lnTo>
                    <a:lnTo>
                      <a:pt x="92" y="45"/>
                    </a:lnTo>
                    <a:lnTo>
                      <a:pt x="99" y="45"/>
                    </a:lnTo>
                    <a:lnTo>
                      <a:pt x="99" y="53"/>
                    </a:lnTo>
                    <a:lnTo>
                      <a:pt x="107" y="45"/>
                    </a:lnTo>
                    <a:lnTo>
                      <a:pt x="107" y="53"/>
                    </a:lnTo>
                    <a:lnTo>
                      <a:pt x="107" y="45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15" y="45"/>
                    </a:lnTo>
                    <a:lnTo>
                      <a:pt x="115" y="53"/>
                    </a:lnTo>
                    <a:lnTo>
                      <a:pt x="115" y="60"/>
                    </a:lnTo>
                    <a:lnTo>
                      <a:pt x="122" y="60"/>
                    </a:lnTo>
                    <a:lnTo>
                      <a:pt x="122" y="53"/>
                    </a:lnTo>
                    <a:lnTo>
                      <a:pt x="122" y="60"/>
                    </a:lnTo>
                    <a:lnTo>
                      <a:pt x="122" y="53"/>
                    </a:lnTo>
                    <a:lnTo>
                      <a:pt x="130" y="53"/>
                    </a:lnTo>
                    <a:lnTo>
                      <a:pt x="122" y="53"/>
                    </a:lnTo>
                    <a:lnTo>
                      <a:pt x="122" y="45"/>
                    </a:lnTo>
                    <a:lnTo>
                      <a:pt x="122" y="38"/>
                    </a:lnTo>
                    <a:lnTo>
                      <a:pt x="122" y="45"/>
                    </a:lnTo>
                    <a:lnTo>
                      <a:pt x="130" y="45"/>
                    </a:lnTo>
                    <a:lnTo>
                      <a:pt x="130" y="38"/>
                    </a:lnTo>
                    <a:lnTo>
                      <a:pt x="137" y="38"/>
                    </a:lnTo>
                    <a:lnTo>
                      <a:pt x="145" y="38"/>
                    </a:lnTo>
                    <a:lnTo>
                      <a:pt x="145" y="30"/>
                    </a:lnTo>
                    <a:lnTo>
                      <a:pt x="137" y="30"/>
                    </a:lnTo>
                    <a:lnTo>
                      <a:pt x="137" y="22"/>
                    </a:lnTo>
                    <a:lnTo>
                      <a:pt x="145" y="22"/>
                    </a:lnTo>
                    <a:lnTo>
                      <a:pt x="145" y="15"/>
                    </a:lnTo>
                    <a:lnTo>
                      <a:pt x="145" y="22"/>
                    </a:lnTo>
                    <a:lnTo>
                      <a:pt x="153" y="22"/>
                    </a:lnTo>
                    <a:lnTo>
                      <a:pt x="153" y="15"/>
                    </a:lnTo>
                    <a:lnTo>
                      <a:pt x="153" y="22"/>
                    </a:lnTo>
                    <a:lnTo>
                      <a:pt x="160" y="22"/>
                    </a:lnTo>
                    <a:lnTo>
                      <a:pt x="168" y="22"/>
                    </a:lnTo>
                    <a:lnTo>
                      <a:pt x="168" y="30"/>
                    </a:lnTo>
                    <a:lnTo>
                      <a:pt x="175" y="30"/>
                    </a:lnTo>
                    <a:lnTo>
                      <a:pt x="175" y="38"/>
                    </a:lnTo>
                    <a:lnTo>
                      <a:pt x="175" y="45"/>
                    </a:lnTo>
                    <a:lnTo>
                      <a:pt x="183" y="45"/>
                    </a:lnTo>
                    <a:lnTo>
                      <a:pt x="183" y="38"/>
                    </a:lnTo>
                    <a:lnTo>
                      <a:pt x="175" y="38"/>
                    </a:lnTo>
                    <a:lnTo>
                      <a:pt x="183" y="38"/>
                    </a:lnTo>
                    <a:lnTo>
                      <a:pt x="183" y="30"/>
                    </a:lnTo>
                    <a:lnTo>
                      <a:pt x="183" y="22"/>
                    </a:lnTo>
                    <a:lnTo>
                      <a:pt x="175" y="22"/>
                    </a:lnTo>
                    <a:lnTo>
                      <a:pt x="175" y="15"/>
                    </a:lnTo>
                    <a:lnTo>
                      <a:pt x="175" y="7"/>
                    </a:lnTo>
                    <a:lnTo>
                      <a:pt x="175" y="15"/>
                    </a:lnTo>
                    <a:lnTo>
                      <a:pt x="183" y="15"/>
                    </a:lnTo>
                    <a:lnTo>
                      <a:pt x="183" y="22"/>
                    </a:lnTo>
                    <a:lnTo>
                      <a:pt x="191" y="22"/>
                    </a:lnTo>
                    <a:lnTo>
                      <a:pt x="183" y="22"/>
                    </a:lnTo>
                    <a:lnTo>
                      <a:pt x="183" y="15"/>
                    </a:lnTo>
                    <a:lnTo>
                      <a:pt x="191" y="15"/>
                    </a:lnTo>
                    <a:lnTo>
                      <a:pt x="191" y="22"/>
                    </a:lnTo>
                    <a:lnTo>
                      <a:pt x="198" y="22"/>
                    </a:lnTo>
                    <a:lnTo>
                      <a:pt x="191" y="22"/>
                    </a:lnTo>
                    <a:lnTo>
                      <a:pt x="191" y="15"/>
                    </a:lnTo>
                    <a:lnTo>
                      <a:pt x="198" y="15"/>
                    </a:lnTo>
                    <a:lnTo>
                      <a:pt x="191" y="15"/>
                    </a:lnTo>
                    <a:lnTo>
                      <a:pt x="198" y="15"/>
                    </a:lnTo>
                    <a:lnTo>
                      <a:pt x="198" y="7"/>
                    </a:lnTo>
                    <a:lnTo>
                      <a:pt x="198" y="15"/>
                    </a:lnTo>
                    <a:lnTo>
                      <a:pt x="198" y="22"/>
                    </a:lnTo>
                    <a:lnTo>
                      <a:pt x="191" y="22"/>
                    </a:lnTo>
                    <a:lnTo>
                      <a:pt x="191" y="30"/>
                    </a:lnTo>
                    <a:lnTo>
                      <a:pt x="191" y="38"/>
                    </a:lnTo>
                    <a:lnTo>
                      <a:pt x="191" y="45"/>
                    </a:lnTo>
                    <a:lnTo>
                      <a:pt x="198" y="45"/>
                    </a:lnTo>
                    <a:lnTo>
                      <a:pt x="198" y="38"/>
                    </a:lnTo>
                    <a:lnTo>
                      <a:pt x="198" y="30"/>
                    </a:lnTo>
                    <a:lnTo>
                      <a:pt x="206" y="30"/>
                    </a:lnTo>
                    <a:lnTo>
                      <a:pt x="206" y="22"/>
                    </a:lnTo>
                    <a:lnTo>
                      <a:pt x="214" y="22"/>
                    </a:lnTo>
                    <a:lnTo>
                      <a:pt x="221" y="22"/>
                    </a:lnTo>
                    <a:lnTo>
                      <a:pt x="229" y="22"/>
                    </a:lnTo>
                    <a:lnTo>
                      <a:pt x="221" y="22"/>
                    </a:lnTo>
                    <a:lnTo>
                      <a:pt x="221" y="30"/>
                    </a:lnTo>
                    <a:lnTo>
                      <a:pt x="229" y="30"/>
                    </a:lnTo>
                    <a:lnTo>
                      <a:pt x="229" y="22"/>
                    </a:lnTo>
                    <a:lnTo>
                      <a:pt x="236" y="22"/>
                    </a:lnTo>
                    <a:lnTo>
                      <a:pt x="244" y="22"/>
                    </a:lnTo>
                    <a:lnTo>
                      <a:pt x="252" y="22"/>
                    </a:lnTo>
                    <a:lnTo>
                      <a:pt x="244" y="22"/>
                    </a:lnTo>
                    <a:lnTo>
                      <a:pt x="252" y="15"/>
                    </a:lnTo>
                    <a:lnTo>
                      <a:pt x="244" y="15"/>
                    </a:lnTo>
                    <a:lnTo>
                      <a:pt x="236" y="15"/>
                    </a:lnTo>
                    <a:lnTo>
                      <a:pt x="244" y="15"/>
                    </a:lnTo>
                    <a:lnTo>
                      <a:pt x="252" y="15"/>
                    </a:lnTo>
                    <a:lnTo>
                      <a:pt x="252" y="7"/>
                    </a:lnTo>
                    <a:lnTo>
                      <a:pt x="259" y="0"/>
                    </a:lnTo>
                    <a:lnTo>
                      <a:pt x="259" y="7"/>
                    </a:lnTo>
                    <a:lnTo>
                      <a:pt x="259" y="15"/>
                    </a:lnTo>
                    <a:lnTo>
                      <a:pt x="267" y="15"/>
                    </a:lnTo>
                    <a:lnTo>
                      <a:pt x="274" y="15"/>
                    </a:lnTo>
                    <a:lnTo>
                      <a:pt x="267" y="15"/>
                    </a:lnTo>
                    <a:lnTo>
                      <a:pt x="259" y="22"/>
                    </a:lnTo>
                    <a:lnTo>
                      <a:pt x="267" y="22"/>
                    </a:lnTo>
                    <a:lnTo>
                      <a:pt x="259" y="22"/>
                    </a:lnTo>
                    <a:lnTo>
                      <a:pt x="259" y="3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29" name="Freeform 667"/>
              <p:cNvSpPr>
                <a:spLocks/>
              </p:cNvSpPr>
              <p:nvPr/>
            </p:nvSpPr>
            <p:spPr bwMode="auto">
              <a:xfrm>
                <a:off x="5371" y="4293"/>
                <a:ext cx="23" cy="15"/>
              </a:xfrm>
              <a:custGeom>
                <a:avLst/>
                <a:gdLst>
                  <a:gd name="T0" fmla="*/ 15 w 23"/>
                  <a:gd name="T1" fmla="*/ 0 h 15"/>
                  <a:gd name="T2" fmla="*/ 23 w 23"/>
                  <a:gd name="T3" fmla="*/ 0 h 15"/>
                  <a:gd name="T4" fmla="*/ 23 w 23"/>
                  <a:gd name="T5" fmla="*/ 7 h 15"/>
                  <a:gd name="T6" fmla="*/ 23 w 23"/>
                  <a:gd name="T7" fmla="*/ 15 h 15"/>
                  <a:gd name="T8" fmla="*/ 15 w 23"/>
                  <a:gd name="T9" fmla="*/ 15 h 15"/>
                  <a:gd name="T10" fmla="*/ 8 w 23"/>
                  <a:gd name="T11" fmla="*/ 15 h 15"/>
                  <a:gd name="T12" fmla="*/ 8 w 23"/>
                  <a:gd name="T13" fmla="*/ 7 h 15"/>
                  <a:gd name="T14" fmla="*/ 0 w 23"/>
                  <a:gd name="T15" fmla="*/ 7 h 15"/>
                  <a:gd name="T16" fmla="*/ 0 w 23"/>
                  <a:gd name="T17" fmla="*/ 0 h 15"/>
                  <a:gd name="T18" fmla="*/ 8 w 23"/>
                  <a:gd name="T19" fmla="*/ 0 h 15"/>
                  <a:gd name="T20" fmla="*/ 15 w 23"/>
                  <a:gd name="T21" fmla="*/ 0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3"/>
                  <a:gd name="T34" fmla="*/ 0 h 15"/>
                  <a:gd name="T35" fmla="*/ 23 w 23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3" h="15">
                    <a:moveTo>
                      <a:pt x="15" y="0"/>
                    </a:moveTo>
                    <a:lnTo>
                      <a:pt x="23" y="0"/>
                    </a:lnTo>
                    <a:lnTo>
                      <a:pt x="23" y="7"/>
                    </a:lnTo>
                    <a:lnTo>
                      <a:pt x="23" y="15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30" name="Freeform 668"/>
              <p:cNvSpPr>
                <a:spLocks/>
              </p:cNvSpPr>
              <p:nvPr/>
            </p:nvSpPr>
            <p:spPr bwMode="auto">
              <a:xfrm>
                <a:off x="5348" y="4323"/>
                <a:ext cx="15" cy="15"/>
              </a:xfrm>
              <a:custGeom>
                <a:avLst/>
                <a:gdLst>
                  <a:gd name="T0" fmla="*/ 0 w 15"/>
                  <a:gd name="T1" fmla="*/ 0 h 15"/>
                  <a:gd name="T2" fmla="*/ 0 w 15"/>
                  <a:gd name="T3" fmla="*/ 8 h 15"/>
                  <a:gd name="T4" fmla="*/ 8 w 15"/>
                  <a:gd name="T5" fmla="*/ 8 h 15"/>
                  <a:gd name="T6" fmla="*/ 0 w 15"/>
                  <a:gd name="T7" fmla="*/ 8 h 15"/>
                  <a:gd name="T8" fmla="*/ 8 w 15"/>
                  <a:gd name="T9" fmla="*/ 8 h 15"/>
                  <a:gd name="T10" fmla="*/ 8 w 15"/>
                  <a:gd name="T11" fmla="*/ 0 h 15"/>
                  <a:gd name="T12" fmla="*/ 15 w 15"/>
                  <a:gd name="T13" fmla="*/ 0 h 15"/>
                  <a:gd name="T14" fmla="*/ 15 w 15"/>
                  <a:gd name="T15" fmla="*/ 8 h 15"/>
                  <a:gd name="T16" fmla="*/ 8 w 15"/>
                  <a:gd name="T17" fmla="*/ 8 h 15"/>
                  <a:gd name="T18" fmla="*/ 15 w 15"/>
                  <a:gd name="T19" fmla="*/ 8 h 15"/>
                  <a:gd name="T20" fmla="*/ 15 w 15"/>
                  <a:gd name="T21" fmla="*/ 15 h 15"/>
                  <a:gd name="T22" fmla="*/ 8 w 15"/>
                  <a:gd name="T23" fmla="*/ 15 h 15"/>
                  <a:gd name="T24" fmla="*/ 0 w 15"/>
                  <a:gd name="T25" fmla="*/ 15 h 15"/>
                  <a:gd name="T26" fmla="*/ 0 w 15"/>
                  <a:gd name="T27" fmla="*/ 8 h 15"/>
                  <a:gd name="T28" fmla="*/ 0 w 15"/>
                  <a:gd name="T29" fmla="*/ 0 h 1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5"/>
                  <a:gd name="T46" fmla="*/ 0 h 15"/>
                  <a:gd name="T47" fmla="*/ 15 w 15"/>
                  <a:gd name="T48" fmla="*/ 15 h 1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5" h="15">
                    <a:moveTo>
                      <a:pt x="0" y="0"/>
                    </a:moveTo>
                    <a:lnTo>
                      <a:pt x="0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15" y="8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31" name="Freeform 669"/>
              <p:cNvSpPr>
                <a:spLocks/>
              </p:cNvSpPr>
              <p:nvPr/>
            </p:nvSpPr>
            <p:spPr bwMode="auto">
              <a:xfrm>
                <a:off x="5417" y="4270"/>
                <a:ext cx="15" cy="8"/>
              </a:xfrm>
              <a:custGeom>
                <a:avLst/>
                <a:gdLst>
                  <a:gd name="T0" fmla="*/ 7 w 15"/>
                  <a:gd name="T1" fmla="*/ 0 h 8"/>
                  <a:gd name="T2" fmla="*/ 15 w 15"/>
                  <a:gd name="T3" fmla="*/ 0 h 8"/>
                  <a:gd name="T4" fmla="*/ 7 w 15"/>
                  <a:gd name="T5" fmla="*/ 0 h 8"/>
                  <a:gd name="T6" fmla="*/ 7 w 15"/>
                  <a:gd name="T7" fmla="*/ 8 h 8"/>
                  <a:gd name="T8" fmla="*/ 15 w 15"/>
                  <a:gd name="T9" fmla="*/ 8 h 8"/>
                  <a:gd name="T10" fmla="*/ 7 w 15"/>
                  <a:gd name="T11" fmla="*/ 8 h 8"/>
                  <a:gd name="T12" fmla="*/ 0 w 15"/>
                  <a:gd name="T13" fmla="*/ 8 h 8"/>
                  <a:gd name="T14" fmla="*/ 7 w 15"/>
                  <a:gd name="T15" fmla="*/ 8 h 8"/>
                  <a:gd name="T16" fmla="*/ 0 w 15"/>
                  <a:gd name="T17" fmla="*/ 8 h 8"/>
                  <a:gd name="T18" fmla="*/ 0 w 15"/>
                  <a:gd name="T19" fmla="*/ 0 h 8"/>
                  <a:gd name="T20" fmla="*/ 7 w 15"/>
                  <a:gd name="T21" fmla="*/ 0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"/>
                  <a:gd name="T34" fmla="*/ 0 h 8"/>
                  <a:gd name="T35" fmla="*/ 15 w 15"/>
                  <a:gd name="T36" fmla="*/ 8 h 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" h="8">
                    <a:moveTo>
                      <a:pt x="7" y="0"/>
                    </a:moveTo>
                    <a:lnTo>
                      <a:pt x="15" y="0"/>
                    </a:lnTo>
                    <a:lnTo>
                      <a:pt x="7" y="0"/>
                    </a:lnTo>
                    <a:lnTo>
                      <a:pt x="7" y="8"/>
                    </a:lnTo>
                    <a:lnTo>
                      <a:pt x="15" y="8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32" name="Freeform 670"/>
              <p:cNvSpPr>
                <a:spLocks/>
              </p:cNvSpPr>
              <p:nvPr/>
            </p:nvSpPr>
            <p:spPr bwMode="auto">
              <a:xfrm>
                <a:off x="5386" y="4316"/>
                <a:ext cx="8" cy="15"/>
              </a:xfrm>
              <a:custGeom>
                <a:avLst/>
                <a:gdLst>
                  <a:gd name="T0" fmla="*/ 8 w 8"/>
                  <a:gd name="T1" fmla="*/ 0 h 15"/>
                  <a:gd name="T2" fmla="*/ 8 w 8"/>
                  <a:gd name="T3" fmla="*/ 7 h 15"/>
                  <a:gd name="T4" fmla="*/ 8 w 8"/>
                  <a:gd name="T5" fmla="*/ 15 h 15"/>
                  <a:gd name="T6" fmla="*/ 0 w 8"/>
                  <a:gd name="T7" fmla="*/ 15 h 15"/>
                  <a:gd name="T8" fmla="*/ 0 w 8"/>
                  <a:gd name="T9" fmla="*/ 7 h 15"/>
                  <a:gd name="T10" fmla="*/ 0 w 8"/>
                  <a:gd name="T11" fmla="*/ 0 h 15"/>
                  <a:gd name="T12" fmla="*/ 0 w 8"/>
                  <a:gd name="T13" fmla="*/ 7 h 15"/>
                  <a:gd name="T14" fmla="*/ 8 w 8"/>
                  <a:gd name="T15" fmla="*/ 0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15"/>
                  <a:gd name="T26" fmla="*/ 8 w 8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15">
                    <a:moveTo>
                      <a:pt x="8" y="0"/>
                    </a:moveTo>
                    <a:lnTo>
                      <a:pt x="8" y="7"/>
                    </a:lnTo>
                    <a:lnTo>
                      <a:pt x="8" y="15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33" name="Freeform 671"/>
              <p:cNvSpPr>
                <a:spLocks/>
              </p:cNvSpPr>
              <p:nvPr/>
            </p:nvSpPr>
            <p:spPr bwMode="auto">
              <a:xfrm>
                <a:off x="5447" y="4247"/>
                <a:ext cx="8" cy="23"/>
              </a:xfrm>
              <a:custGeom>
                <a:avLst/>
                <a:gdLst>
                  <a:gd name="T0" fmla="*/ 8 w 8"/>
                  <a:gd name="T1" fmla="*/ 15 h 23"/>
                  <a:gd name="T2" fmla="*/ 0 w 8"/>
                  <a:gd name="T3" fmla="*/ 15 h 23"/>
                  <a:gd name="T4" fmla="*/ 8 w 8"/>
                  <a:gd name="T5" fmla="*/ 15 h 23"/>
                  <a:gd name="T6" fmla="*/ 8 w 8"/>
                  <a:gd name="T7" fmla="*/ 8 h 23"/>
                  <a:gd name="T8" fmla="*/ 0 w 8"/>
                  <a:gd name="T9" fmla="*/ 8 h 23"/>
                  <a:gd name="T10" fmla="*/ 0 w 8"/>
                  <a:gd name="T11" fmla="*/ 0 h 23"/>
                  <a:gd name="T12" fmla="*/ 8 w 8"/>
                  <a:gd name="T13" fmla="*/ 0 h 23"/>
                  <a:gd name="T14" fmla="*/ 8 w 8"/>
                  <a:gd name="T15" fmla="*/ 8 h 23"/>
                  <a:gd name="T16" fmla="*/ 8 w 8"/>
                  <a:gd name="T17" fmla="*/ 15 h 23"/>
                  <a:gd name="T18" fmla="*/ 8 w 8"/>
                  <a:gd name="T19" fmla="*/ 23 h 23"/>
                  <a:gd name="T20" fmla="*/ 8 w 8"/>
                  <a:gd name="T21" fmla="*/ 15 h 2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"/>
                  <a:gd name="T34" fmla="*/ 0 h 23"/>
                  <a:gd name="T35" fmla="*/ 8 w 8"/>
                  <a:gd name="T36" fmla="*/ 23 h 2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" h="23">
                    <a:moveTo>
                      <a:pt x="8" y="15"/>
                    </a:moveTo>
                    <a:lnTo>
                      <a:pt x="0" y="15"/>
                    </a:lnTo>
                    <a:lnTo>
                      <a:pt x="8" y="15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8" y="15"/>
                    </a:lnTo>
                    <a:lnTo>
                      <a:pt x="8" y="23"/>
                    </a:lnTo>
                    <a:lnTo>
                      <a:pt x="8" y="15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34" name="Freeform 672"/>
              <p:cNvSpPr>
                <a:spLocks/>
              </p:cNvSpPr>
              <p:nvPr/>
            </p:nvSpPr>
            <p:spPr bwMode="auto">
              <a:xfrm>
                <a:off x="5371" y="4300"/>
                <a:ext cx="8" cy="16"/>
              </a:xfrm>
              <a:custGeom>
                <a:avLst/>
                <a:gdLst>
                  <a:gd name="T0" fmla="*/ 8 w 8"/>
                  <a:gd name="T1" fmla="*/ 16 h 16"/>
                  <a:gd name="T2" fmla="*/ 8 w 8"/>
                  <a:gd name="T3" fmla="*/ 8 h 16"/>
                  <a:gd name="T4" fmla="*/ 0 w 8"/>
                  <a:gd name="T5" fmla="*/ 8 h 16"/>
                  <a:gd name="T6" fmla="*/ 0 w 8"/>
                  <a:gd name="T7" fmla="*/ 0 h 16"/>
                  <a:gd name="T8" fmla="*/ 8 w 8"/>
                  <a:gd name="T9" fmla="*/ 0 h 16"/>
                  <a:gd name="T10" fmla="*/ 8 w 8"/>
                  <a:gd name="T11" fmla="*/ 8 h 16"/>
                  <a:gd name="T12" fmla="*/ 8 w 8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6"/>
                  <a:gd name="T23" fmla="*/ 8 w 8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6">
                    <a:moveTo>
                      <a:pt x="8" y="16"/>
                    </a:moveTo>
                    <a:lnTo>
                      <a:pt x="8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8" y="16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35" name="Freeform 673"/>
              <p:cNvSpPr>
                <a:spLocks/>
              </p:cNvSpPr>
              <p:nvPr/>
            </p:nvSpPr>
            <p:spPr bwMode="auto">
              <a:xfrm>
                <a:off x="5348" y="4338"/>
                <a:ext cx="15" cy="8"/>
              </a:xfrm>
              <a:custGeom>
                <a:avLst/>
                <a:gdLst>
                  <a:gd name="T0" fmla="*/ 8 w 15"/>
                  <a:gd name="T1" fmla="*/ 8 h 8"/>
                  <a:gd name="T2" fmla="*/ 15 w 15"/>
                  <a:gd name="T3" fmla="*/ 8 h 8"/>
                  <a:gd name="T4" fmla="*/ 8 w 15"/>
                  <a:gd name="T5" fmla="*/ 8 h 8"/>
                  <a:gd name="T6" fmla="*/ 0 w 15"/>
                  <a:gd name="T7" fmla="*/ 8 h 8"/>
                  <a:gd name="T8" fmla="*/ 0 w 15"/>
                  <a:gd name="T9" fmla="*/ 0 h 8"/>
                  <a:gd name="T10" fmla="*/ 8 w 15"/>
                  <a:gd name="T11" fmla="*/ 0 h 8"/>
                  <a:gd name="T12" fmla="*/ 8 w 15"/>
                  <a:gd name="T13" fmla="*/ 8 h 8"/>
                  <a:gd name="T14" fmla="*/ 0 w 15"/>
                  <a:gd name="T15" fmla="*/ 8 h 8"/>
                  <a:gd name="T16" fmla="*/ 8 w 15"/>
                  <a:gd name="T17" fmla="*/ 8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8"/>
                  <a:gd name="T29" fmla="*/ 15 w 15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8">
                    <a:moveTo>
                      <a:pt x="8" y="8"/>
                    </a:moveTo>
                    <a:lnTo>
                      <a:pt x="15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8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36" name="Rectangle 674"/>
              <p:cNvSpPr>
                <a:spLocks noChangeArrowheads="1"/>
              </p:cNvSpPr>
              <p:nvPr/>
            </p:nvSpPr>
            <p:spPr bwMode="auto">
              <a:xfrm>
                <a:off x="5356" y="4338"/>
                <a:ext cx="7" cy="8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solidFill>
                    <a:srgbClr val="000000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5437" name="Rectangle 675"/>
              <p:cNvSpPr>
                <a:spLocks noChangeArrowheads="1"/>
              </p:cNvSpPr>
              <p:nvPr/>
            </p:nvSpPr>
            <p:spPr bwMode="auto">
              <a:xfrm>
                <a:off x="5386" y="4308"/>
                <a:ext cx="8" cy="8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solidFill>
                    <a:srgbClr val="000000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5438" name="Freeform 676"/>
              <p:cNvSpPr>
                <a:spLocks/>
              </p:cNvSpPr>
              <p:nvPr/>
            </p:nvSpPr>
            <p:spPr bwMode="auto">
              <a:xfrm>
                <a:off x="5394" y="4293"/>
                <a:ext cx="7" cy="7"/>
              </a:xfrm>
              <a:custGeom>
                <a:avLst/>
                <a:gdLst>
                  <a:gd name="T0" fmla="*/ 7 w 7"/>
                  <a:gd name="T1" fmla="*/ 0 h 7"/>
                  <a:gd name="T2" fmla="*/ 7 w 7"/>
                  <a:gd name="T3" fmla="*/ 7 h 7"/>
                  <a:gd name="T4" fmla="*/ 0 w 7"/>
                  <a:gd name="T5" fmla="*/ 7 h 7"/>
                  <a:gd name="T6" fmla="*/ 7 w 7"/>
                  <a:gd name="T7" fmla="*/ 7 h 7"/>
                  <a:gd name="T8" fmla="*/ 0 w 7"/>
                  <a:gd name="T9" fmla="*/ 0 h 7"/>
                  <a:gd name="T10" fmla="*/ 7 w 7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7"/>
                  <a:gd name="T20" fmla="*/ 7 w 7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7">
                    <a:moveTo>
                      <a:pt x="7" y="0"/>
                    </a:moveTo>
                    <a:lnTo>
                      <a:pt x="7" y="7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39" name="Freeform 677"/>
              <p:cNvSpPr>
                <a:spLocks/>
              </p:cNvSpPr>
              <p:nvPr/>
            </p:nvSpPr>
            <p:spPr bwMode="auto">
              <a:xfrm>
                <a:off x="5363" y="4338"/>
                <a:ext cx="8" cy="8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8 h 8"/>
                  <a:gd name="T4" fmla="*/ 0 w 8"/>
                  <a:gd name="T5" fmla="*/ 8 h 8"/>
                  <a:gd name="T6" fmla="*/ 0 w 8"/>
                  <a:gd name="T7" fmla="*/ 0 h 8"/>
                  <a:gd name="T8" fmla="*/ 8 w 8"/>
                  <a:gd name="T9" fmla="*/ 8 h 8"/>
                  <a:gd name="T10" fmla="*/ 8 w 8"/>
                  <a:gd name="T11" fmla="*/ 0 h 8"/>
                  <a:gd name="T12" fmla="*/ 0 w 8"/>
                  <a:gd name="T13" fmla="*/ 0 h 8"/>
                  <a:gd name="T14" fmla="*/ 8 w 8"/>
                  <a:gd name="T15" fmla="*/ 0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8"/>
                  <a:gd name="T26" fmla="*/ 8 w 8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8">
                    <a:moveTo>
                      <a:pt x="8" y="0"/>
                    </a:moveTo>
                    <a:lnTo>
                      <a:pt x="8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8" y="8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40" name="Rectangle 678"/>
              <p:cNvSpPr>
                <a:spLocks noChangeArrowheads="1"/>
              </p:cNvSpPr>
              <p:nvPr/>
            </p:nvSpPr>
            <p:spPr bwMode="auto">
              <a:xfrm>
                <a:off x="5363" y="4323"/>
                <a:ext cx="8" cy="8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solidFill>
                    <a:srgbClr val="000000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5441" name="Rectangle 679"/>
              <p:cNvSpPr>
                <a:spLocks noChangeArrowheads="1"/>
              </p:cNvSpPr>
              <p:nvPr/>
            </p:nvSpPr>
            <p:spPr bwMode="auto">
              <a:xfrm>
                <a:off x="5348" y="4316"/>
                <a:ext cx="8" cy="7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solidFill>
                    <a:srgbClr val="000000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5442" name="Freeform 680"/>
              <p:cNvSpPr>
                <a:spLocks/>
              </p:cNvSpPr>
              <p:nvPr/>
            </p:nvSpPr>
            <p:spPr bwMode="auto">
              <a:xfrm>
                <a:off x="5348" y="4316"/>
                <a:ext cx="8" cy="7"/>
              </a:xfrm>
              <a:custGeom>
                <a:avLst/>
                <a:gdLst>
                  <a:gd name="T0" fmla="*/ 8 w 8"/>
                  <a:gd name="T1" fmla="*/ 0 h 7"/>
                  <a:gd name="T2" fmla="*/ 8 w 8"/>
                  <a:gd name="T3" fmla="*/ 7 h 7"/>
                  <a:gd name="T4" fmla="*/ 8 w 8"/>
                  <a:gd name="T5" fmla="*/ 0 h 7"/>
                  <a:gd name="T6" fmla="*/ 0 w 8"/>
                  <a:gd name="T7" fmla="*/ 0 h 7"/>
                  <a:gd name="T8" fmla="*/ 8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8" y="0"/>
                    </a:moveTo>
                    <a:lnTo>
                      <a:pt x="8" y="7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43" name="Freeform 681"/>
              <p:cNvSpPr>
                <a:spLocks/>
              </p:cNvSpPr>
              <p:nvPr/>
            </p:nvSpPr>
            <p:spPr bwMode="auto">
              <a:xfrm>
                <a:off x="5401" y="4278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44" name="Freeform 682"/>
              <p:cNvSpPr>
                <a:spLocks/>
              </p:cNvSpPr>
              <p:nvPr/>
            </p:nvSpPr>
            <p:spPr bwMode="auto">
              <a:xfrm>
                <a:off x="5371" y="429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45" name="Freeform 683"/>
              <p:cNvSpPr>
                <a:spLocks/>
              </p:cNvSpPr>
              <p:nvPr/>
            </p:nvSpPr>
            <p:spPr bwMode="auto">
              <a:xfrm>
                <a:off x="5409" y="4270"/>
                <a:ext cx="8" cy="8"/>
              </a:xfrm>
              <a:custGeom>
                <a:avLst/>
                <a:gdLst>
                  <a:gd name="T0" fmla="*/ 8 w 8"/>
                  <a:gd name="T1" fmla="*/ 8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8 w 8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8" y="8"/>
                    </a:move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8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46" name="Freeform 684"/>
              <p:cNvSpPr>
                <a:spLocks/>
              </p:cNvSpPr>
              <p:nvPr/>
            </p:nvSpPr>
            <p:spPr bwMode="auto">
              <a:xfrm>
                <a:off x="5592" y="4209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47" name="Freeform 685"/>
              <p:cNvSpPr>
                <a:spLocks/>
              </p:cNvSpPr>
              <p:nvPr/>
            </p:nvSpPr>
            <p:spPr bwMode="auto">
              <a:xfrm>
                <a:off x="5386" y="4270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48" name="Freeform 686"/>
              <p:cNvSpPr>
                <a:spLocks/>
              </p:cNvSpPr>
              <p:nvPr/>
            </p:nvSpPr>
            <p:spPr bwMode="auto">
              <a:xfrm>
                <a:off x="5599" y="4217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49" name="Freeform 687"/>
              <p:cNvSpPr>
                <a:spLocks/>
              </p:cNvSpPr>
              <p:nvPr/>
            </p:nvSpPr>
            <p:spPr bwMode="auto">
              <a:xfrm>
                <a:off x="5485" y="4262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50" name="Freeform 688"/>
              <p:cNvSpPr>
                <a:spLocks/>
              </p:cNvSpPr>
              <p:nvPr/>
            </p:nvSpPr>
            <p:spPr bwMode="auto">
              <a:xfrm>
                <a:off x="5508" y="4262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51" name="Freeform 689"/>
              <p:cNvSpPr>
                <a:spLocks/>
              </p:cNvSpPr>
              <p:nvPr/>
            </p:nvSpPr>
            <p:spPr bwMode="auto">
              <a:xfrm>
                <a:off x="5561" y="4240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52" name="Freeform 690"/>
              <p:cNvSpPr>
                <a:spLocks/>
              </p:cNvSpPr>
              <p:nvPr/>
            </p:nvSpPr>
            <p:spPr bwMode="auto">
              <a:xfrm>
                <a:off x="5508" y="4270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53" name="Rectangle 691"/>
              <p:cNvSpPr>
                <a:spLocks noChangeArrowheads="1"/>
              </p:cNvSpPr>
              <p:nvPr/>
            </p:nvSpPr>
            <p:spPr bwMode="auto">
              <a:xfrm>
                <a:off x="5531" y="4247"/>
                <a:ext cx="7" cy="8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solidFill>
                    <a:srgbClr val="000000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5454" name="Freeform 692"/>
              <p:cNvSpPr>
                <a:spLocks/>
              </p:cNvSpPr>
              <p:nvPr/>
            </p:nvSpPr>
            <p:spPr bwMode="auto">
              <a:xfrm>
                <a:off x="5386" y="4285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55" name="Rectangle 693"/>
              <p:cNvSpPr>
                <a:spLocks noChangeArrowheads="1"/>
              </p:cNvSpPr>
              <p:nvPr/>
            </p:nvSpPr>
            <p:spPr bwMode="auto">
              <a:xfrm>
                <a:off x="5508" y="4232"/>
                <a:ext cx="7" cy="8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solidFill>
                    <a:srgbClr val="000000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5456" name="Freeform 694"/>
              <p:cNvSpPr>
                <a:spLocks/>
              </p:cNvSpPr>
              <p:nvPr/>
            </p:nvSpPr>
            <p:spPr bwMode="auto">
              <a:xfrm>
                <a:off x="5394" y="4285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57" name="Freeform 695"/>
              <p:cNvSpPr>
                <a:spLocks/>
              </p:cNvSpPr>
              <p:nvPr/>
            </p:nvSpPr>
            <p:spPr bwMode="auto">
              <a:xfrm>
                <a:off x="5401" y="4270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58" name="Freeform 696"/>
              <p:cNvSpPr>
                <a:spLocks/>
              </p:cNvSpPr>
              <p:nvPr/>
            </p:nvSpPr>
            <p:spPr bwMode="auto">
              <a:xfrm>
                <a:off x="5417" y="4278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59" name="Freeform 697"/>
              <p:cNvSpPr>
                <a:spLocks/>
              </p:cNvSpPr>
              <p:nvPr/>
            </p:nvSpPr>
            <p:spPr bwMode="auto">
              <a:xfrm>
                <a:off x="5531" y="4240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60" name="Freeform 698"/>
              <p:cNvSpPr>
                <a:spLocks/>
              </p:cNvSpPr>
              <p:nvPr/>
            </p:nvSpPr>
            <p:spPr bwMode="auto">
              <a:xfrm>
                <a:off x="5013" y="3837"/>
                <a:ext cx="1088" cy="387"/>
              </a:xfrm>
              <a:custGeom>
                <a:avLst/>
                <a:gdLst>
                  <a:gd name="T0" fmla="*/ 114 w 1088"/>
                  <a:gd name="T1" fmla="*/ 7 h 387"/>
                  <a:gd name="T2" fmla="*/ 191 w 1088"/>
                  <a:gd name="T3" fmla="*/ 83 h 387"/>
                  <a:gd name="T4" fmla="*/ 297 w 1088"/>
                  <a:gd name="T5" fmla="*/ 114 h 387"/>
                  <a:gd name="T6" fmla="*/ 388 w 1088"/>
                  <a:gd name="T7" fmla="*/ 137 h 387"/>
                  <a:gd name="T8" fmla="*/ 472 w 1088"/>
                  <a:gd name="T9" fmla="*/ 159 h 387"/>
                  <a:gd name="T10" fmla="*/ 457 w 1088"/>
                  <a:gd name="T11" fmla="*/ 235 h 387"/>
                  <a:gd name="T12" fmla="*/ 518 w 1088"/>
                  <a:gd name="T13" fmla="*/ 258 h 387"/>
                  <a:gd name="T14" fmla="*/ 563 w 1088"/>
                  <a:gd name="T15" fmla="*/ 289 h 387"/>
                  <a:gd name="T16" fmla="*/ 632 w 1088"/>
                  <a:gd name="T17" fmla="*/ 327 h 387"/>
                  <a:gd name="T18" fmla="*/ 670 w 1088"/>
                  <a:gd name="T19" fmla="*/ 334 h 387"/>
                  <a:gd name="T20" fmla="*/ 723 w 1088"/>
                  <a:gd name="T21" fmla="*/ 266 h 387"/>
                  <a:gd name="T22" fmla="*/ 776 w 1088"/>
                  <a:gd name="T23" fmla="*/ 175 h 387"/>
                  <a:gd name="T24" fmla="*/ 723 w 1088"/>
                  <a:gd name="T25" fmla="*/ 144 h 387"/>
                  <a:gd name="T26" fmla="*/ 761 w 1088"/>
                  <a:gd name="T27" fmla="*/ 121 h 387"/>
                  <a:gd name="T28" fmla="*/ 822 w 1088"/>
                  <a:gd name="T29" fmla="*/ 83 h 387"/>
                  <a:gd name="T30" fmla="*/ 868 w 1088"/>
                  <a:gd name="T31" fmla="*/ 83 h 387"/>
                  <a:gd name="T32" fmla="*/ 913 w 1088"/>
                  <a:gd name="T33" fmla="*/ 53 h 387"/>
                  <a:gd name="T34" fmla="*/ 936 w 1088"/>
                  <a:gd name="T35" fmla="*/ 30 h 387"/>
                  <a:gd name="T36" fmla="*/ 982 w 1088"/>
                  <a:gd name="T37" fmla="*/ 45 h 387"/>
                  <a:gd name="T38" fmla="*/ 1005 w 1088"/>
                  <a:gd name="T39" fmla="*/ 83 h 387"/>
                  <a:gd name="T40" fmla="*/ 1027 w 1088"/>
                  <a:gd name="T41" fmla="*/ 91 h 387"/>
                  <a:gd name="T42" fmla="*/ 1050 w 1088"/>
                  <a:gd name="T43" fmla="*/ 121 h 387"/>
                  <a:gd name="T44" fmla="*/ 1081 w 1088"/>
                  <a:gd name="T45" fmla="*/ 205 h 387"/>
                  <a:gd name="T46" fmla="*/ 1058 w 1088"/>
                  <a:gd name="T47" fmla="*/ 197 h 387"/>
                  <a:gd name="T48" fmla="*/ 1035 w 1088"/>
                  <a:gd name="T49" fmla="*/ 205 h 387"/>
                  <a:gd name="T50" fmla="*/ 1035 w 1088"/>
                  <a:gd name="T51" fmla="*/ 251 h 387"/>
                  <a:gd name="T52" fmla="*/ 997 w 1088"/>
                  <a:gd name="T53" fmla="*/ 243 h 387"/>
                  <a:gd name="T54" fmla="*/ 1005 w 1088"/>
                  <a:gd name="T55" fmla="*/ 175 h 387"/>
                  <a:gd name="T56" fmla="*/ 974 w 1088"/>
                  <a:gd name="T57" fmla="*/ 152 h 387"/>
                  <a:gd name="T58" fmla="*/ 959 w 1088"/>
                  <a:gd name="T59" fmla="*/ 197 h 387"/>
                  <a:gd name="T60" fmla="*/ 921 w 1088"/>
                  <a:gd name="T61" fmla="*/ 121 h 387"/>
                  <a:gd name="T62" fmla="*/ 860 w 1088"/>
                  <a:gd name="T63" fmla="*/ 121 h 387"/>
                  <a:gd name="T64" fmla="*/ 822 w 1088"/>
                  <a:gd name="T65" fmla="*/ 159 h 387"/>
                  <a:gd name="T66" fmla="*/ 799 w 1088"/>
                  <a:gd name="T67" fmla="*/ 213 h 387"/>
                  <a:gd name="T68" fmla="*/ 715 w 1088"/>
                  <a:gd name="T69" fmla="*/ 304 h 387"/>
                  <a:gd name="T70" fmla="*/ 662 w 1088"/>
                  <a:gd name="T71" fmla="*/ 357 h 387"/>
                  <a:gd name="T72" fmla="*/ 601 w 1088"/>
                  <a:gd name="T73" fmla="*/ 319 h 387"/>
                  <a:gd name="T74" fmla="*/ 594 w 1088"/>
                  <a:gd name="T75" fmla="*/ 372 h 387"/>
                  <a:gd name="T76" fmla="*/ 533 w 1088"/>
                  <a:gd name="T77" fmla="*/ 304 h 387"/>
                  <a:gd name="T78" fmla="*/ 457 w 1088"/>
                  <a:gd name="T79" fmla="*/ 243 h 387"/>
                  <a:gd name="T80" fmla="*/ 442 w 1088"/>
                  <a:gd name="T81" fmla="*/ 197 h 387"/>
                  <a:gd name="T82" fmla="*/ 449 w 1088"/>
                  <a:gd name="T83" fmla="*/ 129 h 387"/>
                  <a:gd name="T84" fmla="*/ 350 w 1088"/>
                  <a:gd name="T85" fmla="*/ 114 h 387"/>
                  <a:gd name="T86" fmla="*/ 236 w 1088"/>
                  <a:gd name="T87" fmla="*/ 106 h 387"/>
                  <a:gd name="T88" fmla="*/ 168 w 1088"/>
                  <a:gd name="T89" fmla="*/ 53 h 387"/>
                  <a:gd name="T90" fmla="*/ 76 w 1088"/>
                  <a:gd name="T91" fmla="*/ 7 h 387"/>
                  <a:gd name="T92" fmla="*/ 944 w 1088"/>
                  <a:gd name="T93" fmla="*/ 106 h 387"/>
                  <a:gd name="T94" fmla="*/ 967 w 1088"/>
                  <a:gd name="T95" fmla="*/ 137 h 387"/>
                  <a:gd name="T96" fmla="*/ 944 w 1088"/>
                  <a:gd name="T97" fmla="*/ 91 h 387"/>
                  <a:gd name="T98" fmla="*/ 997 w 1088"/>
                  <a:gd name="T99" fmla="*/ 99 h 387"/>
                  <a:gd name="T100" fmla="*/ 1005 w 1088"/>
                  <a:gd name="T101" fmla="*/ 114 h 387"/>
                  <a:gd name="T102" fmla="*/ 495 w 1088"/>
                  <a:gd name="T103" fmla="*/ 258 h 387"/>
                  <a:gd name="T104" fmla="*/ 792 w 1088"/>
                  <a:gd name="T105" fmla="*/ 137 h 387"/>
                  <a:gd name="T106" fmla="*/ 906 w 1088"/>
                  <a:gd name="T107" fmla="*/ 83 h 387"/>
                  <a:gd name="T108" fmla="*/ 464 w 1088"/>
                  <a:gd name="T109" fmla="*/ 251 h 387"/>
                  <a:gd name="T110" fmla="*/ 769 w 1088"/>
                  <a:gd name="T111" fmla="*/ 235 h 387"/>
                  <a:gd name="T112" fmla="*/ 495 w 1088"/>
                  <a:gd name="T113" fmla="*/ 266 h 387"/>
                  <a:gd name="T114" fmla="*/ 442 w 1088"/>
                  <a:gd name="T115" fmla="*/ 220 h 387"/>
                  <a:gd name="T116" fmla="*/ 601 w 1088"/>
                  <a:gd name="T117" fmla="*/ 311 h 387"/>
                  <a:gd name="T118" fmla="*/ 556 w 1088"/>
                  <a:gd name="T119" fmla="*/ 311 h 387"/>
                  <a:gd name="T120" fmla="*/ 541 w 1088"/>
                  <a:gd name="T121" fmla="*/ 296 h 387"/>
                  <a:gd name="T122" fmla="*/ 0 w 1088"/>
                  <a:gd name="T123" fmla="*/ 30 h 38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088"/>
                  <a:gd name="T187" fmla="*/ 0 h 387"/>
                  <a:gd name="T188" fmla="*/ 1088 w 1088"/>
                  <a:gd name="T189" fmla="*/ 387 h 38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088" h="387">
                    <a:moveTo>
                      <a:pt x="0" y="30"/>
                    </a:moveTo>
                    <a:lnTo>
                      <a:pt x="0" y="23"/>
                    </a:lnTo>
                    <a:lnTo>
                      <a:pt x="8" y="23"/>
                    </a:lnTo>
                    <a:lnTo>
                      <a:pt x="16" y="23"/>
                    </a:lnTo>
                    <a:lnTo>
                      <a:pt x="23" y="23"/>
                    </a:lnTo>
                    <a:lnTo>
                      <a:pt x="31" y="23"/>
                    </a:lnTo>
                    <a:lnTo>
                      <a:pt x="38" y="23"/>
                    </a:lnTo>
                    <a:lnTo>
                      <a:pt x="38" y="15"/>
                    </a:lnTo>
                    <a:lnTo>
                      <a:pt x="46" y="15"/>
                    </a:lnTo>
                    <a:lnTo>
                      <a:pt x="46" y="7"/>
                    </a:lnTo>
                    <a:lnTo>
                      <a:pt x="54" y="7"/>
                    </a:lnTo>
                    <a:lnTo>
                      <a:pt x="61" y="7"/>
                    </a:lnTo>
                    <a:lnTo>
                      <a:pt x="69" y="7"/>
                    </a:lnTo>
                    <a:lnTo>
                      <a:pt x="69" y="0"/>
                    </a:lnTo>
                    <a:lnTo>
                      <a:pt x="76" y="0"/>
                    </a:lnTo>
                    <a:lnTo>
                      <a:pt x="84" y="0"/>
                    </a:lnTo>
                    <a:lnTo>
                      <a:pt x="92" y="0"/>
                    </a:lnTo>
                    <a:lnTo>
                      <a:pt x="99" y="0"/>
                    </a:lnTo>
                    <a:lnTo>
                      <a:pt x="107" y="7"/>
                    </a:lnTo>
                    <a:lnTo>
                      <a:pt x="114" y="7"/>
                    </a:lnTo>
                    <a:lnTo>
                      <a:pt x="122" y="7"/>
                    </a:lnTo>
                    <a:lnTo>
                      <a:pt x="122" y="15"/>
                    </a:lnTo>
                    <a:lnTo>
                      <a:pt x="130" y="15"/>
                    </a:lnTo>
                    <a:lnTo>
                      <a:pt x="137" y="15"/>
                    </a:lnTo>
                    <a:lnTo>
                      <a:pt x="145" y="15"/>
                    </a:lnTo>
                    <a:lnTo>
                      <a:pt x="153" y="15"/>
                    </a:lnTo>
                    <a:lnTo>
                      <a:pt x="160" y="15"/>
                    </a:lnTo>
                    <a:lnTo>
                      <a:pt x="160" y="23"/>
                    </a:lnTo>
                    <a:lnTo>
                      <a:pt x="160" y="30"/>
                    </a:lnTo>
                    <a:lnTo>
                      <a:pt x="160" y="38"/>
                    </a:lnTo>
                    <a:lnTo>
                      <a:pt x="168" y="38"/>
                    </a:lnTo>
                    <a:lnTo>
                      <a:pt x="168" y="45"/>
                    </a:lnTo>
                    <a:lnTo>
                      <a:pt x="168" y="53"/>
                    </a:lnTo>
                    <a:lnTo>
                      <a:pt x="168" y="61"/>
                    </a:lnTo>
                    <a:lnTo>
                      <a:pt x="175" y="61"/>
                    </a:lnTo>
                    <a:lnTo>
                      <a:pt x="175" y="68"/>
                    </a:lnTo>
                    <a:lnTo>
                      <a:pt x="183" y="68"/>
                    </a:lnTo>
                    <a:lnTo>
                      <a:pt x="183" y="76"/>
                    </a:lnTo>
                    <a:lnTo>
                      <a:pt x="191" y="76"/>
                    </a:lnTo>
                    <a:lnTo>
                      <a:pt x="191" y="83"/>
                    </a:lnTo>
                    <a:lnTo>
                      <a:pt x="198" y="83"/>
                    </a:lnTo>
                    <a:lnTo>
                      <a:pt x="206" y="83"/>
                    </a:lnTo>
                    <a:lnTo>
                      <a:pt x="206" y="91"/>
                    </a:lnTo>
                    <a:lnTo>
                      <a:pt x="213" y="91"/>
                    </a:lnTo>
                    <a:lnTo>
                      <a:pt x="221" y="91"/>
                    </a:lnTo>
                    <a:lnTo>
                      <a:pt x="229" y="91"/>
                    </a:lnTo>
                    <a:lnTo>
                      <a:pt x="229" y="99"/>
                    </a:lnTo>
                    <a:lnTo>
                      <a:pt x="236" y="99"/>
                    </a:lnTo>
                    <a:lnTo>
                      <a:pt x="244" y="99"/>
                    </a:lnTo>
                    <a:lnTo>
                      <a:pt x="244" y="106"/>
                    </a:lnTo>
                    <a:lnTo>
                      <a:pt x="251" y="106"/>
                    </a:lnTo>
                    <a:lnTo>
                      <a:pt x="259" y="106"/>
                    </a:lnTo>
                    <a:lnTo>
                      <a:pt x="267" y="106"/>
                    </a:lnTo>
                    <a:lnTo>
                      <a:pt x="274" y="106"/>
                    </a:lnTo>
                    <a:lnTo>
                      <a:pt x="282" y="106"/>
                    </a:lnTo>
                    <a:lnTo>
                      <a:pt x="282" y="114"/>
                    </a:lnTo>
                    <a:lnTo>
                      <a:pt x="289" y="114"/>
                    </a:lnTo>
                    <a:lnTo>
                      <a:pt x="289" y="121"/>
                    </a:lnTo>
                    <a:lnTo>
                      <a:pt x="297" y="121"/>
                    </a:lnTo>
                    <a:lnTo>
                      <a:pt x="297" y="114"/>
                    </a:lnTo>
                    <a:lnTo>
                      <a:pt x="305" y="114"/>
                    </a:lnTo>
                    <a:lnTo>
                      <a:pt x="312" y="114"/>
                    </a:lnTo>
                    <a:lnTo>
                      <a:pt x="320" y="114"/>
                    </a:lnTo>
                    <a:lnTo>
                      <a:pt x="320" y="106"/>
                    </a:lnTo>
                    <a:lnTo>
                      <a:pt x="327" y="106"/>
                    </a:lnTo>
                    <a:lnTo>
                      <a:pt x="335" y="106"/>
                    </a:lnTo>
                    <a:lnTo>
                      <a:pt x="343" y="106"/>
                    </a:lnTo>
                    <a:lnTo>
                      <a:pt x="343" y="114"/>
                    </a:lnTo>
                    <a:lnTo>
                      <a:pt x="350" y="114"/>
                    </a:lnTo>
                    <a:lnTo>
                      <a:pt x="358" y="114"/>
                    </a:lnTo>
                    <a:lnTo>
                      <a:pt x="366" y="114"/>
                    </a:lnTo>
                    <a:lnTo>
                      <a:pt x="358" y="114"/>
                    </a:lnTo>
                    <a:lnTo>
                      <a:pt x="358" y="106"/>
                    </a:lnTo>
                    <a:lnTo>
                      <a:pt x="366" y="106"/>
                    </a:lnTo>
                    <a:lnTo>
                      <a:pt x="373" y="114"/>
                    </a:lnTo>
                    <a:lnTo>
                      <a:pt x="373" y="121"/>
                    </a:lnTo>
                    <a:lnTo>
                      <a:pt x="381" y="121"/>
                    </a:lnTo>
                    <a:lnTo>
                      <a:pt x="381" y="129"/>
                    </a:lnTo>
                    <a:lnTo>
                      <a:pt x="388" y="129"/>
                    </a:lnTo>
                    <a:lnTo>
                      <a:pt x="388" y="137"/>
                    </a:lnTo>
                    <a:lnTo>
                      <a:pt x="396" y="137"/>
                    </a:lnTo>
                    <a:lnTo>
                      <a:pt x="404" y="137"/>
                    </a:lnTo>
                    <a:lnTo>
                      <a:pt x="404" y="129"/>
                    </a:lnTo>
                    <a:lnTo>
                      <a:pt x="411" y="129"/>
                    </a:lnTo>
                    <a:lnTo>
                      <a:pt x="411" y="121"/>
                    </a:lnTo>
                    <a:lnTo>
                      <a:pt x="419" y="121"/>
                    </a:lnTo>
                    <a:lnTo>
                      <a:pt x="426" y="121"/>
                    </a:lnTo>
                    <a:lnTo>
                      <a:pt x="426" y="114"/>
                    </a:lnTo>
                    <a:lnTo>
                      <a:pt x="434" y="114"/>
                    </a:lnTo>
                    <a:lnTo>
                      <a:pt x="442" y="114"/>
                    </a:lnTo>
                    <a:lnTo>
                      <a:pt x="442" y="121"/>
                    </a:lnTo>
                    <a:lnTo>
                      <a:pt x="449" y="121"/>
                    </a:lnTo>
                    <a:lnTo>
                      <a:pt x="449" y="129"/>
                    </a:lnTo>
                    <a:lnTo>
                      <a:pt x="457" y="129"/>
                    </a:lnTo>
                    <a:lnTo>
                      <a:pt x="457" y="137"/>
                    </a:lnTo>
                    <a:lnTo>
                      <a:pt x="464" y="137"/>
                    </a:lnTo>
                    <a:lnTo>
                      <a:pt x="464" y="144"/>
                    </a:lnTo>
                    <a:lnTo>
                      <a:pt x="464" y="152"/>
                    </a:lnTo>
                    <a:lnTo>
                      <a:pt x="472" y="152"/>
                    </a:lnTo>
                    <a:lnTo>
                      <a:pt x="472" y="159"/>
                    </a:lnTo>
                    <a:lnTo>
                      <a:pt x="472" y="152"/>
                    </a:lnTo>
                    <a:lnTo>
                      <a:pt x="472" y="144"/>
                    </a:lnTo>
                    <a:lnTo>
                      <a:pt x="472" y="152"/>
                    </a:lnTo>
                    <a:lnTo>
                      <a:pt x="472" y="159"/>
                    </a:lnTo>
                    <a:lnTo>
                      <a:pt x="464" y="167"/>
                    </a:lnTo>
                    <a:lnTo>
                      <a:pt x="464" y="175"/>
                    </a:lnTo>
                    <a:lnTo>
                      <a:pt x="457" y="175"/>
                    </a:lnTo>
                    <a:lnTo>
                      <a:pt x="457" y="182"/>
                    </a:lnTo>
                    <a:lnTo>
                      <a:pt x="449" y="190"/>
                    </a:lnTo>
                    <a:lnTo>
                      <a:pt x="449" y="197"/>
                    </a:lnTo>
                    <a:lnTo>
                      <a:pt x="449" y="205"/>
                    </a:lnTo>
                    <a:lnTo>
                      <a:pt x="449" y="213"/>
                    </a:lnTo>
                    <a:lnTo>
                      <a:pt x="449" y="220"/>
                    </a:lnTo>
                    <a:lnTo>
                      <a:pt x="449" y="228"/>
                    </a:lnTo>
                    <a:lnTo>
                      <a:pt x="449" y="235"/>
                    </a:lnTo>
                    <a:lnTo>
                      <a:pt x="457" y="235"/>
                    </a:lnTo>
                    <a:lnTo>
                      <a:pt x="457" y="243"/>
                    </a:lnTo>
                    <a:lnTo>
                      <a:pt x="464" y="243"/>
                    </a:lnTo>
                    <a:lnTo>
                      <a:pt x="457" y="243"/>
                    </a:lnTo>
                    <a:lnTo>
                      <a:pt x="457" y="235"/>
                    </a:lnTo>
                    <a:lnTo>
                      <a:pt x="464" y="235"/>
                    </a:lnTo>
                    <a:lnTo>
                      <a:pt x="464" y="243"/>
                    </a:lnTo>
                    <a:lnTo>
                      <a:pt x="464" y="235"/>
                    </a:lnTo>
                    <a:lnTo>
                      <a:pt x="472" y="235"/>
                    </a:lnTo>
                    <a:lnTo>
                      <a:pt x="480" y="235"/>
                    </a:lnTo>
                    <a:lnTo>
                      <a:pt x="480" y="243"/>
                    </a:lnTo>
                    <a:lnTo>
                      <a:pt x="487" y="243"/>
                    </a:lnTo>
                    <a:lnTo>
                      <a:pt x="487" y="251"/>
                    </a:lnTo>
                    <a:lnTo>
                      <a:pt x="495" y="243"/>
                    </a:lnTo>
                    <a:lnTo>
                      <a:pt x="495" y="251"/>
                    </a:lnTo>
                    <a:lnTo>
                      <a:pt x="487" y="251"/>
                    </a:lnTo>
                    <a:lnTo>
                      <a:pt x="495" y="251"/>
                    </a:lnTo>
                    <a:lnTo>
                      <a:pt x="502" y="251"/>
                    </a:lnTo>
                    <a:lnTo>
                      <a:pt x="510" y="251"/>
                    </a:lnTo>
                    <a:lnTo>
                      <a:pt x="510" y="258"/>
                    </a:lnTo>
                    <a:lnTo>
                      <a:pt x="518" y="258"/>
                    </a:lnTo>
                    <a:lnTo>
                      <a:pt x="518" y="251"/>
                    </a:lnTo>
                    <a:lnTo>
                      <a:pt x="525" y="251"/>
                    </a:lnTo>
                    <a:lnTo>
                      <a:pt x="518" y="251"/>
                    </a:lnTo>
                    <a:lnTo>
                      <a:pt x="518" y="258"/>
                    </a:lnTo>
                    <a:lnTo>
                      <a:pt x="518" y="266"/>
                    </a:lnTo>
                    <a:lnTo>
                      <a:pt x="525" y="266"/>
                    </a:lnTo>
                    <a:lnTo>
                      <a:pt x="533" y="266"/>
                    </a:lnTo>
                    <a:lnTo>
                      <a:pt x="533" y="273"/>
                    </a:lnTo>
                    <a:lnTo>
                      <a:pt x="525" y="273"/>
                    </a:lnTo>
                    <a:lnTo>
                      <a:pt x="525" y="281"/>
                    </a:lnTo>
                    <a:lnTo>
                      <a:pt x="533" y="281"/>
                    </a:lnTo>
                    <a:lnTo>
                      <a:pt x="541" y="281"/>
                    </a:lnTo>
                    <a:lnTo>
                      <a:pt x="541" y="289"/>
                    </a:lnTo>
                    <a:lnTo>
                      <a:pt x="548" y="289"/>
                    </a:lnTo>
                    <a:lnTo>
                      <a:pt x="548" y="281"/>
                    </a:lnTo>
                    <a:lnTo>
                      <a:pt x="548" y="289"/>
                    </a:lnTo>
                    <a:lnTo>
                      <a:pt x="556" y="289"/>
                    </a:lnTo>
                    <a:lnTo>
                      <a:pt x="556" y="296"/>
                    </a:lnTo>
                    <a:lnTo>
                      <a:pt x="563" y="296"/>
                    </a:lnTo>
                    <a:lnTo>
                      <a:pt x="563" y="289"/>
                    </a:lnTo>
                    <a:lnTo>
                      <a:pt x="571" y="289"/>
                    </a:lnTo>
                    <a:lnTo>
                      <a:pt x="571" y="281"/>
                    </a:lnTo>
                    <a:lnTo>
                      <a:pt x="571" y="289"/>
                    </a:lnTo>
                    <a:lnTo>
                      <a:pt x="563" y="289"/>
                    </a:lnTo>
                    <a:lnTo>
                      <a:pt x="563" y="296"/>
                    </a:lnTo>
                    <a:lnTo>
                      <a:pt x="571" y="296"/>
                    </a:lnTo>
                    <a:lnTo>
                      <a:pt x="579" y="296"/>
                    </a:lnTo>
                    <a:lnTo>
                      <a:pt x="579" y="304"/>
                    </a:lnTo>
                    <a:lnTo>
                      <a:pt x="586" y="304"/>
                    </a:lnTo>
                    <a:lnTo>
                      <a:pt x="594" y="304"/>
                    </a:lnTo>
                    <a:lnTo>
                      <a:pt x="594" y="296"/>
                    </a:lnTo>
                    <a:lnTo>
                      <a:pt x="594" y="304"/>
                    </a:lnTo>
                    <a:lnTo>
                      <a:pt x="601" y="304"/>
                    </a:lnTo>
                    <a:lnTo>
                      <a:pt x="601" y="311"/>
                    </a:lnTo>
                    <a:lnTo>
                      <a:pt x="609" y="311"/>
                    </a:lnTo>
                    <a:lnTo>
                      <a:pt x="617" y="311"/>
                    </a:lnTo>
                    <a:lnTo>
                      <a:pt x="617" y="304"/>
                    </a:lnTo>
                    <a:lnTo>
                      <a:pt x="624" y="304"/>
                    </a:lnTo>
                    <a:lnTo>
                      <a:pt x="624" y="311"/>
                    </a:lnTo>
                    <a:lnTo>
                      <a:pt x="617" y="311"/>
                    </a:lnTo>
                    <a:lnTo>
                      <a:pt x="624" y="311"/>
                    </a:lnTo>
                    <a:lnTo>
                      <a:pt x="624" y="319"/>
                    </a:lnTo>
                    <a:lnTo>
                      <a:pt x="624" y="327"/>
                    </a:lnTo>
                    <a:lnTo>
                      <a:pt x="632" y="327"/>
                    </a:lnTo>
                    <a:lnTo>
                      <a:pt x="632" y="319"/>
                    </a:lnTo>
                    <a:lnTo>
                      <a:pt x="632" y="327"/>
                    </a:lnTo>
                    <a:lnTo>
                      <a:pt x="632" y="334"/>
                    </a:lnTo>
                    <a:lnTo>
                      <a:pt x="632" y="342"/>
                    </a:lnTo>
                    <a:lnTo>
                      <a:pt x="624" y="342"/>
                    </a:lnTo>
                    <a:lnTo>
                      <a:pt x="624" y="349"/>
                    </a:lnTo>
                    <a:lnTo>
                      <a:pt x="624" y="357"/>
                    </a:lnTo>
                    <a:lnTo>
                      <a:pt x="624" y="365"/>
                    </a:lnTo>
                    <a:lnTo>
                      <a:pt x="632" y="365"/>
                    </a:lnTo>
                    <a:lnTo>
                      <a:pt x="639" y="365"/>
                    </a:lnTo>
                    <a:lnTo>
                      <a:pt x="639" y="372"/>
                    </a:lnTo>
                    <a:lnTo>
                      <a:pt x="647" y="372"/>
                    </a:lnTo>
                    <a:lnTo>
                      <a:pt x="647" y="365"/>
                    </a:lnTo>
                    <a:lnTo>
                      <a:pt x="655" y="365"/>
                    </a:lnTo>
                    <a:lnTo>
                      <a:pt x="655" y="357"/>
                    </a:lnTo>
                    <a:lnTo>
                      <a:pt x="655" y="349"/>
                    </a:lnTo>
                    <a:lnTo>
                      <a:pt x="655" y="342"/>
                    </a:lnTo>
                    <a:lnTo>
                      <a:pt x="662" y="342"/>
                    </a:lnTo>
                    <a:lnTo>
                      <a:pt x="662" y="334"/>
                    </a:lnTo>
                    <a:lnTo>
                      <a:pt x="670" y="334"/>
                    </a:lnTo>
                    <a:lnTo>
                      <a:pt x="670" y="327"/>
                    </a:lnTo>
                    <a:lnTo>
                      <a:pt x="677" y="327"/>
                    </a:lnTo>
                    <a:lnTo>
                      <a:pt x="677" y="319"/>
                    </a:lnTo>
                    <a:lnTo>
                      <a:pt x="685" y="319"/>
                    </a:lnTo>
                    <a:lnTo>
                      <a:pt x="685" y="311"/>
                    </a:lnTo>
                    <a:lnTo>
                      <a:pt x="693" y="311"/>
                    </a:lnTo>
                    <a:lnTo>
                      <a:pt x="693" y="304"/>
                    </a:lnTo>
                    <a:lnTo>
                      <a:pt x="693" y="296"/>
                    </a:lnTo>
                    <a:lnTo>
                      <a:pt x="685" y="296"/>
                    </a:lnTo>
                    <a:lnTo>
                      <a:pt x="693" y="296"/>
                    </a:lnTo>
                    <a:lnTo>
                      <a:pt x="700" y="296"/>
                    </a:lnTo>
                    <a:lnTo>
                      <a:pt x="700" y="289"/>
                    </a:lnTo>
                    <a:lnTo>
                      <a:pt x="700" y="281"/>
                    </a:lnTo>
                    <a:lnTo>
                      <a:pt x="708" y="281"/>
                    </a:lnTo>
                    <a:lnTo>
                      <a:pt x="708" y="289"/>
                    </a:lnTo>
                    <a:lnTo>
                      <a:pt x="715" y="289"/>
                    </a:lnTo>
                    <a:lnTo>
                      <a:pt x="715" y="281"/>
                    </a:lnTo>
                    <a:lnTo>
                      <a:pt x="723" y="281"/>
                    </a:lnTo>
                    <a:lnTo>
                      <a:pt x="723" y="273"/>
                    </a:lnTo>
                    <a:lnTo>
                      <a:pt x="723" y="266"/>
                    </a:lnTo>
                    <a:lnTo>
                      <a:pt x="731" y="266"/>
                    </a:lnTo>
                    <a:lnTo>
                      <a:pt x="731" y="258"/>
                    </a:lnTo>
                    <a:lnTo>
                      <a:pt x="731" y="251"/>
                    </a:lnTo>
                    <a:lnTo>
                      <a:pt x="738" y="251"/>
                    </a:lnTo>
                    <a:lnTo>
                      <a:pt x="738" y="243"/>
                    </a:lnTo>
                    <a:lnTo>
                      <a:pt x="746" y="243"/>
                    </a:lnTo>
                    <a:lnTo>
                      <a:pt x="754" y="243"/>
                    </a:lnTo>
                    <a:lnTo>
                      <a:pt x="754" y="235"/>
                    </a:lnTo>
                    <a:lnTo>
                      <a:pt x="754" y="228"/>
                    </a:lnTo>
                    <a:lnTo>
                      <a:pt x="761" y="228"/>
                    </a:lnTo>
                    <a:lnTo>
                      <a:pt x="769" y="220"/>
                    </a:lnTo>
                    <a:lnTo>
                      <a:pt x="776" y="220"/>
                    </a:lnTo>
                    <a:lnTo>
                      <a:pt x="776" y="213"/>
                    </a:lnTo>
                    <a:lnTo>
                      <a:pt x="784" y="213"/>
                    </a:lnTo>
                    <a:lnTo>
                      <a:pt x="784" y="205"/>
                    </a:lnTo>
                    <a:lnTo>
                      <a:pt x="784" y="197"/>
                    </a:lnTo>
                    <a:lnTo>
                      <a:pt x="784" y="190"/>
                    </a:lnTo>
                    <a:lnTo>
                      <a:pt x="776" y="190"/>
                    </a:lnTo>
                    <a:lnTo>
                      <a:pt x="776" y="182"/>
                    </a:lnTo>
                    <a:lnTo>
                      <a:pt x="776" y="175"/>
                    </a:lnTo>
                    <a:lnTo>
                      <a:pt x="769" y="175"/>
                    </a:lnTo>
                    <a:lnTo>
                      <a:pt x="769" y="167"/>
                    </a:lnTo>
                    <a:lnTo>
                      <a:pt x="761" y="167"/>
                    </a:lnTo>
                    <a:lnTo>
                      <a:pt x="761" y="159"/>
                    </a:lnTo>
                    <a:lnTo>
                      <a:pt x="754" y="159"/>
                    </a:lnTo>
                    <a:lnTo>
                      <a:pt x="754" y="167"/>
                    </a:lnTo>
                    <a:lnTo>
                      <a:pt x="746" y="167"/>
                    </a:lnTo>
                    <a:lnTo>
                      <a:pt x="746" y="159"/>
                    </a:lnTo>
                    <a:lnTo>
                      <a:pt x="754" y="159"/>
                    </a:lnTo>
                    <a:lnTo>
                      <a:pt x="754" y="152"/>
                    </a:lnTo>
                    <a:lnTo>
                      <a:pt x="754" y="144"/>
                    </a:lnTo>
                    <a:lnTo>
                      <a:pt x="754" y="137"/>
                    </a:lnTo>
                    <a:lnTo>
                      <a:pt x="754" y="129"/>
                    </a:lnTo>
                    <a:lnTo>
                      <a:pt x="746" y="137"/>
                    </a:lnTo>
                    <a:lnTo>
                      <a:pt x="738" y="137"/>
                    </a:lnTo>
                    <a:lnTo>
                      <a:pt x="731" y="137"/>
                    </a:lnTo>
                    <a:lnTo>
                      <a:pt x="731" y="144"/>
                    </a:lnTo>
                    <a:lnTo>
                      <a:pt x="723" y="144"/>
                    </a:lnTo>
                    <a:lnTo>
                      <a:pt x="723" y="137"/>
                    </a:lnTo>
                    <a:lnTo>
                      <a:pt x="723" y="144"/>
                    </a:lnTo>
                    <a:lnTo>
                      <a:pt x="715" y="144"/>
                    </a:lnTo>
                    <a:lnTo>
                      <a:pt x="715" y="152"/>
                    </a:lnTo>
                    <a:lnTo>
                      <a:pt x="715" y="144"/>
                    </a:lnTo>
                    <a:lnTo>
                      <a:pt x="708" y="144"/>
                    </a:lnTo>
                    <a:lnTo>
                      <a:pt x="708" y="152"/>
                    </a:lnTo>
                    <a:lnTo>
                      <a:pt x="708" y="144"/>
                    </a:lnTo>
                    <a:lnTo>
                      <a:pt x="700" y="144"/>
                    </a:lnTo>
                    <a:lnTo>
                      <a:pt x="708" y="144"/>
                    </a:lnTo>
                    <a:lnTo>
                      <a:pt x="715" y="144"/>
                    </a:lnTo>
                    <a:lnTo>
                      <a:pt x="723" y="144"/>
                    </a:lnTo>
                    <a:lnTo>
                      <a:pt x="723" y="137"/>
                    </a:lnTo>
                    <a:lnTo>
                      <a:pt x="731" y="137"/>
                    </a:lnTo>
                    <a:lnTo>
                      <a:pt x="731" y="129"/>
                    </a:lnTo>
                    <a:lnTo>
                      <a:pt x="738" y="129"/>
                    </a:lnTo>
                    <a:lnTo>
                      <a:pt x="738" y="137"/>
                    </a:lnTo>
                    <a:lnTo>
                      <a:pt x="746" y="137"/>
                    </a:lnTo>
                    <a:lnTo>
                      <a:pt x="746" y="129"/>
                    </a:lnTo>
                    <a:lnTo>
                      <a:pt x="754" y="129"/>
                    </a:lnTo>
                    <a:lnTo>
                      <a:pt x="754" y="121"/>
                    </a:lnTo>
                    <a:lnTo>
                      <a:pt x="761" y="121"/>
                    </a:lnTo>
                    <a:lnTo>
                      <a:pt x="761" y="114"/>
                    </a:lnTo>
                    <a:lnTo>
                      <a:pt x="769" y="114"/>
                    </a:lnTo>
                    <a:lnTo>
                      <a:pt x="776" y="114"/>
                    </a:lnTo>
                    <a:lnTo>
                      <a:pt x="776" y="106"/>
                    </a:lnTo>
                    <a:lnTo>
                      <a:pt x="784" y="106"/>
                    </a:lnTo>
                    <a:lnTo>
                      <a:pt x="792" y="106"/>
                    </a:lnTo>
                    <a:lnTo>
                      <a:pt x="799" y="106"/>
                    </a:lnTo>
                    <a:lnTo>
                      <a:pt x="799" y="114"/>
                    </a:lnTo>
                    <a:lnTo>
                      <a:pt x="807" y="114"/>
                    </a:lnTo>
                    <a:lnTo>
                      <a:pt x="807" y="106"/>
                    </a:lnTo>
                    <a:lnTo>
                      <a:pt x="799" y="99"/>
                    </a:lnTo>
                    <a:lnTo>
                      <a:pt x="807" y="99"/>
                    </a:lnTo>
                    <a:lnTo>
                      <a:pt x="807" y="106"/>
                    </a:lnTo>
                    <a:lnTo>
                      <a:pt x="814" y="106"/>
                    </a:lnTo>
                    <a:lnTo>
                      <a:pt x="807" y="106"/>
                    </a:lnTo>
                    <a:lnTo>
                      <a:pt x="814" y="106"/>
                    </a:lnTo>
                    <a:lnTo>
                      <a:pt x="814" y="99"/>
                    </a:lnTo>
                    <a:lnTo>
                      <a:pt x="814" y="91"/>
                    </a:lnTo>
                    <a:lnTo>
                      <a:pt x="814" y="83"/>
                    </a:lnTo>
                    <a:lnTo>
                      <a:pt x="822" y="83"/>
                    </a:lnTo>
                    <a:lnTo>
                      <a:pt x="822" y="91"/>
                    </a:lnTo>
                    <a:lnTo>
                      <a:pt x="814" y="99"/>
                    </a:lnTo>
                    <a:lnTo>
                      <a:pt x="822" y="99"/>
                    </a:lnTo>
                    <a:lnTo>
                      <a:pt x="822" y="91"/>
                    </a:lnTo>
                    <a:lnTo>
                      <a:pt x="830" y="91"/>
                    </a:lnTo>
                    <a:lnTo>
                      <a:pt x="837" y="91"/>
                    </a:lnTo>
                    <a:lnTo>
                      <a:pt x="837" y="83"/>
                    </a:lnTo>
                    <a:lnTo>
                      <a:pt x="830" y="83"/>
                    </a:lnTo>
                    <a:lnTo>
                      <a:pt x="830" y="76"/>
                    </a:lnTo>
                    <a:lnTo>
                      <a:pt x="837" y="83"/>
                    </a:lnTo>
                    <a:lnTo>
                      <a:pt x="845" y="83"/>
                    </a:lnTo>
                    <a:lnTo>
                      <a:pt x="845" y="91"/>
                    </a:lnTo>
                    <a:lnTo>
                      <a:pt x="852" y="91"/>
                    </a:lnTo>
                    <a:lnTo>
                      <a:pt x="860" y="91"/>
                    </a:lnTo>
                    <a:lnTo>
                      <a:pt x="860" y="83"/>
                    </a:lnTo>
                    <a:lnTo>
                      <a:pt x="852" y="83"/>
                    </a:lnTo>
                    <a:lnTo>
                      <a:pt x="852" y="76"/>
                    </a:lnTo>
                    <a:lnTo>
                      <a:pt x="860" y="76"/>
                    </a:lnTo>
                    <a:lnTo>
                      <a:pt x="860" y="83"/>
                    </a:lnTo>
                    <a:lnTo>
                      <a:pt x="868" y="83"/>
                    </a:lnTo>
                    <a:lnTo>
                      <a:pt x="875" y="83"/>
                    </a:lnTo>
                    <a:lnTo>
                      <a:pt x="883" y="83"/>
                    </a:lnTo>
                    <a:lnTo>
                      <a:pt x="883" y="76"/>
                    </a:lnTo>
                    <a:lnTo>
                      <a:pt x="875" y="76"/>
                    </a:lnTo>
                    <a:lnTo>
                      <a:pt x="883" y="76"/>
                    </a:lnTo>
                    <a:lnTo>
                      <a:pt x="890" y="76"/>
                    </a:lnTo>
                    <a:lnTo>
                      <a:pt x="890" y="68"/>
                    </a:lnTo>
                    <a:lnTo>
                      <a:pt x="883" y="68"/>
                    </a:lnTo>
                    <a:lnTo>
                      <a:pt x="883" y="61"/>
                    </a:lnTo>
                    <a:lnTo>
                      <a:pt x="890" y="68"/>
                    </a:lnTo>
                    <a:lnTo>
                      <a:pt x="898" y="68"/>
                    </a:lnTo>
                    <a:lnTo>
                      <a:pt x="898" y="61"/>
                    </a:lnTo>
                    <a:lnTo>
                      <a:pt x="906" y="61"/>
                    </a:lnTo>
                    <a:lnTo>
                      <a:pt x="898" y="61"/>
                    </a:lnTo>
                    <a:lnTo>
                      <a:pt x="898" y="53"/>
                    </a:lnTo>
                    <a:lnTo>
                      <a:pt x="898" y="61"/>
                    </a:lnTo>
                    <a:lnTo>
                      <a:pt x="906" y="53"/>
                    </a:lnTo>
                    <a:lnTo>
                      <a:pt x="906" y="61"/>
                    </a:lnTo>
                    <a:lnTo>
                      <a:pt x="906" y="53"/>
                    </a:lnTo>
                    <a:lnTo>
                      <a:pt x="913" y="53"/>
                    </a:lnTo>
                    <a:lnTo>
                      <a:pt x="913" y="45"/>
                    </a:lnTo>
                    <a:lnTo>
                      <a:pt x="906" y="45"/>
                    </a:lnTo>
                    <a:lnTo>
                      <a:pt x="906" y="38"/>
                    </a:lnTo>
                    <a:lnTo>
                      <a:pt x="898" y="38"/>
                    </a:lnTo>
                    <a:lnTo>
                      <a:pt x="890" y="38"/>
                    </a:lnTo>
                    <a:lnTo>
                      <a:pt x="890" y="30"/>
                    </a:lnTo>
                    <a:lnTo>
                      <a:pt x="898" y="30"/>
                    </a:lnTo>
                    <a:lnTo>
                      <a:pt x="906" y="30"/>
                    </a:lnTo>
                    <a:lnTo>
                      <a:pt x="906" y="23"/>
                    </a:lnTo>
                    <a:lnTo>
                      <a:pt x="913" y="23"/>
                    </a:lnTo>
                    <a:lnTo>
                      <a:pt x="913" y="15"/>
                    </a:lnTo>
                    <a:lnTo>
                      <a:pt x="913" y="23"/>
                    </a:lnTo>
                    <a:lnTo>
                      <a:pt x="913" y="30"/>
                    </a:lnTo>
                    <a:lnTo>
                      <a:pt x="921" y="30"/>
                    </a:lnTo>
                    <a:lnTo>
                      <a:pt x="928" y="30"/>
                    </a:lnTo>
                    <a:lnTo>
                      <a:pt x="928" y="38"/>
                    </a:lnTo>
                    <a:lnTo>
                      <a:pt x="936" y="38"/>
                    </a:lnTo>
                    <a:lnTo>
                      <a:pt x="936" y="30"/>
                    </a:lnTo>
                    <a:lnTo>
                      <a:pt x="944" y="30"/>
                    </a:lnTo>
                    <a:lnTo>
                      <a:pt x="936" y="30"/>
                    </a:lnTo>
                    <a:lnTo>
                      <a:pt x="936" y="38"/>
                    </a:lnTo>
                    <a:lnTo>
                      <a:pt x="936" y="45"/>
                    </a:lnTo>
                    <a:lnTo>
                      <a:pt x="944" y="45"/>
                    </a:lnTo>
                    <a:lnTo>
                      <a:pt x="951" y="45"/>
                    </a:lnTo>
                    <a:lnTo>
                      <a:pt x="959" y="45"/>
                    </a:lnTo>
                    <a:lnTo>
                      <a:pt x="959" y="38"/>
                    </a:lnTo>
                    <a:lnTo>
                      <a:pt x="959" y="30"/>
                    </a:lnTo>
                    <a:lnTo>
                      <a:pt x="959" y="38"/>
                    </a:lnTo>
                    <a:lnTo>
                      <a:pt x="967" y="38"/>
                    </a:lnTo>
                    <a:lnTo>
                      <a:pt x="959" y="38"/>
                    </a:lnTo>
                    <a:lnTo>
                      <a:pt x="959" y="45"/>
                    </a:lnTo>
                    <a:lnTo>
                      <a:pt x="959" y="53"/>
                    </a:lnTo>
                    <a:lnTo>
                      <a:pt x="967" y="53"/>
                    </a:lnTo>
                    <a:lnTo>
                      <a:pt x="967" y="61"/>
                    </a:lnTo>
                    <a:lnTo>
                      <a:pt x="974" y="61"/>
                    </a:lnTo>
                    <a:lnTo>
                      <a:pt x="974" y="53"/>
                    </a:lnTo>
                    <a:lnTo>
                      <a:pt x="982" y="53"/>
                    </a:lnTo>
                    <a:lnTo>
                      <a:pt x="982" y="45"/>
                    </a:lnTo>
                    <a:lnTo>
                      <a:pt x="982" y="38"/>
                    </a:lnTo>
                    <a:lnTo>
                      <a:pt x="982" y="45"/>
                    </a:lnTo>
                    <a:lnTo>
                      <a:pt x="989" y="45"/>
                    </a:lnTo>
                    <a:lnTo>
                      <a:pt x="989" y="38"/>
                    </a:lnTo>
                    <a:lnTo>
                      <a:pt x="989" y="45"/>
                    </a:lnTo>
                    <a:lnTo>
                      <a:pt x="989" y="53"/>
                    </a:lnTo>
                    <a:lnTo>
                      <a:pt x="982" y="53"/>
                    </a:lnTo>
                    <a:lnTo>
                      <a:pt x="982" y="61"/>
                    </a:lnTo>
                    <a:lnTo>
                      <a:pt x="982" y="68"/>
                    </a:lnTo>
                    <a:lnTo>
                      <a:pt x="974" y="68"/>
                    </a:lnTo>
                    <a:lnTo>
                      <a:pt x="974" y="61"/>
                    </a:lnTo>
                    <a:lnTo>
                      <a:pt x="982" y="61"/>
                    </a:lnTo>
                    <a:lnTo>
                      <a:pt x="974" y="61"/>
                    </a:lnTo>
                    <a:lnTo>
                      <a:pt x="974" y="68"/>
                    </a:lnTo>
                    <a:lnTo>
                      <a:pt x="974" y="76"/>
                    </a:lnTo>
                    <a:lnTo>
                      <a:pt x="982" y="76"/>
                    </a:lnTo>
                    <a:lnTo>
                      <a:pt x="989" y="76"/>
                    </a:lnTo>
                    <a:lnTo>
                      <a:pt x="989" y="83"/>
                    </a:lnTo>
                    <a:lnTo>
                      <a:pt x="989" y="76"/>
                    </a:lnTo>
                    <a:lnTo>
                      <a:pt x="997" y="76"/>
                    </a:lnTo>
                    <a:lnTo>
                      <a:pt x="997" y="83"/>
                    </a:lnTo>
                    <a:lnTo>
                      <a:pt x="1005" y="83"/>
                    </a:lnTo>
                    <a:lnTo>
                      <a:pt x="1005" y="76"/>
                    </a:lnTo>
                    <a:lnTo>
                      <a:pt x="1012" y="76"/>
                    </a:lnTo>
                    <a:lnTo>
                      <a:pt x="1005" y="76"/>
                    </a:lnTo>
                    <a:lnTo>
                      <a:pt x="1005" y="68"/>
                    </a:lnTo>
                    <a:lnTo>
                      <a:pt x="1012" y="68"/>
                    </a:lnTo>
                    <a:lnTo>
                      <a:pt x="1012" y="61"/>
                    </a:lnTo>
                    <a:lnTo>
                      <a:pt x="1020" y="61"/>
                    </a:lnTo>
                    <a:lnTo>
                      <a:pt x="1027" y="61"/>
                    </a:lnTo>
                    <a:lnTo>
                      <a:pt x="1027" y="68"/>
                    </a:lnTo>
                    <a:lnTo>
                      <a:pt x="1027" y="76"/>
                    </a:lnTo>
                    <a:lnTo>
                      <a:pt x="1027" y="68"/>
                    </a:lnTo>
                    <a:lnTo>
                      <a:pt x="1035" y="68"/>
                    </a:lnTo>
                    <a:lnTo>
                      <a:pt x="1027" y="68"/>
                    </a:lnTo>
                    <a:lnTo>
                      <a:pt x="1027" y="76"/>
                    </a:lnTo>
                    <a:lnTo>
                      <a:pt x="1035" y="76"/>
                    </a:lnTo>
                    <a:lnTo>
                      <a:pt x="1027" y="76"/>
                    </a:lnTo>
                    <a:lnTo>
                      <a:pt x="1027" y="83"/>
                    </a:lnTo>
                    <a:lnTo>
                      <a:pt x="1027" y="91"/>
                    </a:lnTo>
                    <a:lnTo>
                      <a:pt x="1020" y="91"/>
                    </a:lnTo>
                    <a:lnTo>
                      <a:pt x="1027" y="91"/>
                    </a:lnTo>
                    <a:lnTo>
                      <a:pt x="1027" y="99"/>
                    </a:lnTo>
                    <a:lnTo>
                      <a:pt x="1020" y="99"/>
                    </a:lnTo>
                    <a:lnTo>
                      <a:pt x="1027" y="99"/>
                    </a:lnTo>
                    <a:lnTo>
                      <a:pt x="1027" y="106"/>
                    </a:lnTo>
                    <a:lnTo>
                      <a:pt x="1027" y="114"/>
                    </a:lnTo>
                    <a:lnTo>
                      <a:pt x="1035" y="114"/>
                    </a:lnTo>
                    <a:lnTo>
                      <a:pt x="1035" y="121"/>
                    </a:lnTo>
                    <a:lnTo>
                      <a:pt x="1035" y="114"/>
                    </a:lnTo>
                    <a:lnTo>
                      <a:pt x="1043" y="114"/>
                    </a:lnTo>
                    <a:lnTo>
                      <a:pt x="1043" y="121"/>
                    </a:lnTo>
                    <a:lnTo>
                      <a:pt x="1035" y="121"/>
                    </a:lnTo>
                    <a:lnTo>
                      <a:pt x="1027" y="121"/>
                    </a:lnTo>
                    <a:lnTo>
                      <a:pt x="1035" y="129"/>
                    </a:lnTo>
                    <a:lnTo>
                      <a:pt x="1043" y="129"/>
                    </a:lnTo>
                    <a:lnTo>
                      <a:pt x="1043" y="137"/>
                    </a:lnTo>
                    <a:lnTo>
                      <a:pt x="1050" y="137"/>
                    </a:lnTo>
                    <a:lnTo>
                      <a:pt x="1050" y="129"/>
                    </a:lnTo>
                    <a:lnTo>
                      <a:pt x="1043" y="129"/>
                    </a:lnTo>
                    <a:lnTo>
                      <a:pt x="1043" y="121"/>
                    </a:lnTo>
                    <a:lnTo>
                      <a:pt x="1050" y="121"/>
                    </a:lnTo>
                    <a:lnTo>
                      <a:pt x="1050" y="129"/>
                    </a:lnTo>
                    <a:lnTo>
                      <a:pt x="1058" y="129"/>
                    </a:lnTo>
                    <a:lnTo>
                      <a:pt x="1058" y="137"/>
                    </a:lnTo>
                    <a:lnTo>
                      <a:pt x="1058" y="144"/>
                    </a:lnTo>
                    <a:lnTo>
                      <a:pt x="1065" y="152"/>
                    </a:lnTo>
                    <a:lnTo>
                      <a:pt x="1065" y="159"/>
                    </a:lnTo>
                    <a:lnTo>
                      <a:pt x="1065" y="167"/>
                    </a:lnTo>
                    <a:lnTo>
                      <a:pt x="1065" y="175"/>
                    </a:lnTo>
                    <a:lnTo>
                      <a:pt x="1073" y="175"/>
                    </a:lnTo>
                    <a:lnTo>
                      <a:pt x="1073" y="182"/>
                    </a:lnTo>
                    <a:lnTo>
                      <a:pt x="1073" y="190"/>
                    </a:lnTo>
                    <a:lnTo>
                      <a:pt x="1081" y="190"/>
                    </a:lnTo>
                    <a:lnTo>
                      <a:pt x="1081" y="197"/>
                    </a:lnTo>
                    <a:lnTo>
                      <a:pt x="1073" y="197"/>
                    </a:lnTo>
                    <a:lnTo>
                      <a:pt x="1073" y="205"/>
                    </a:lnTo>
                    <a:lnTo>
                      <a:pt x="1081" y="205"/>
                    </a:lnTo>
                    <a:lnTo>
                      <a:pt x="1081" y="197"/>
                    </a:lnTo>
                    <a:lnTo>
                      <a:pt x="1088" y="197"/>
                    </a:lnTo>
                    <a:lnTo>
                      <a:pt x="1088" y="205"/>
                    </a:lnTo>
                    <a:lnTo>
                      <a:pt x="1081" y="205"/>
                    </a:lnTo>
                    <a:lnTo>
                      <a:pt x="1081" y="213"/>
                    </a:lnTo>
                    <a:lnTo>
                      <a:pt x="1081" y="205"/>
                    </a:lnTo>
                    <a:lnTo>
                      <a:pt x="1073" y="205"/>
                    </a:lnTo>
                    <a:lnTo>
                      <a:pt x="1073" y="213"/>
                    </a:lnTo>
                    <a:lnTo>
                      <a:pt x="1081" y="213"/>
                    </a:lnTo>
                    <a:lnTo>
                      <a:pt x="1081" y="220"/>
                    </a:lnTo>
                    <a:lnTo>
                      <a:pt x="1073" y="220"/>
                    </a:lnTo>
                    <a:lnTo>
                      <a:pt x="1073" y="228"/>
                    </a:lnTo>
                    <a:lnTo>
                      <a:pt x="1065" y="228"/>
                    </a:lnTo>
                    <a:lnTo>
                      <a:pt x="1065" y="235"/>
                    </a:lnTo>
                    <a:lnTo>
                      <a:pt x="1065" y="228"/>
                    </a:lnTo>
                    <a:lnTo>
                      <a:pt x="1065" y="220"/>
                    </a:lnTo>
                    <a:lnTo>
                      <a:pt x="1073" y="220"/>
                    </a:lnTo>
                    <a:lnTo>
                      <a:pt x="1065" y="220"/>
                    </a:lnTo>
                    <a:lnTo>
                      <a:pt x="1065" y="213"/>
                    </a:lnTo>
                    <a:lnTo>
                      <a:pt x="1065" y="220"/>
                    </a:lnTo>
                    <a:lnTo>
                      <a:pt x="1065" y="213"/>
                    </a:lnTo>
                    <a:lnTo>
                      <a:pt x="1065" y="205"/>
                    </a:lnTo>
                    <a:lnTo>
                      <a:pt x="1065" y="197"/>
                    </a:lnTo>
                    <a:lnTo>
                      <a:pt x="1058" y="197"/>
                    </a:lnTo>
                    <a:lnTo>
                      <a:pt x="1050" y="197"/>
                    </a:lnTo>
                    <a:lnTo>
                      <a:pt x="1050" y="205"/>
                    </a:lnTo>
                    <a:lnTo>
                      <a:pt x="1050" y="197"/>
                    </a:lnTo>
                    <a:lnTo>
                      <a:pt x="1050" y="205"/>
                    </a:lnTo>
                    <a:lnTo>
                      <a:pt x="1050" y="213"/>
                    </a:lnTo>
                    <a:lnTo>
                      <a:pt x="1050" y="220"/>
                    </a:lnTo>
                    <a:lnTo>
                      <a:pt x="1050" y="228"/>
                    </a:lnTo>
                    <a:lnTo>
                      <a:pt x="1050" y="235"/>
                    </a:lnTo>
                    <a:lnTo>
                      <a:pt x="1050" y="228"/>
                    </a:lnTo>
                    <a:lnTo>
                      <a:pt x="1050" y="220"/>
                    </a:lnTo>
                    <a:lnTo>
                      <a:pt x="1050" y="213"/>
                    </a:lnTo>
                    <a:lnTo>
                      <a:pt x="1043" y="213"/>
                    </a:lnTo>
                    <a:lnTo>
                      <a:pt x="1043" y="205"/>
                    </a:lnTo>
                    <a:lnTo>
                      <a:pt x="1043" y="197"/>
                    </a:lnTo>
                    <a:lnTo>
                      <a:pt x="1043" y="205"/>
                    </a:lnTo>
                    <a:lnTo>
                      <a:pt x="1043" y="197"/>
                    </a:lnTo>
                    <a:lnTo>
                      <a:pt x="1050" y="197"/>
                    </a:lnTo>
                    <a:lnTo>
                      <a:pt x="1043" y="197"/>
                    </a:lnTo>
                    <a:lnTo>
                      <a:pt x="1035" y="197"/>
                    </a:lnTo>
                    <a:lnTo>
                      <a:pt x="1035" y="205"/>
                    </a:lnTo>
                    <a:lnTo>
                      <a:pt x="1035" y="197"/>
                    </a:lnTo>
                    <a:lnTo>
                      <a:pt x="1043" y="197"/>
                    </a:lnTo>
                    <a:lnTo>
                      <a:pt x="1043" y="190"/>
                    </a:lnTo>
                    <a:lnTo>
                      <a:pt x="1035" y="190"/>
                    </a:lnTo>
                    <a:lnTo>
                      <a:pt x="1027" y="190"/>
                    </a:lnTo>
                    <a:lnTo>
                      <a:pt x="1027" y="197"/>
                    </a:lnTo>
                    <a:lnTo>
                      <a:pt x="1035" y="197"/>
                    </a:lnTo>
                    <a:lnTo>
                      <a:pt x="1027" y="197"/>
                    </a:lnTo>
                    <a:lnTo>
                      <a:pt x="1027" y="205"/>
                    </a:lnTo>
                    <a:lnTo>
                      <a:pt x="1027" y="197"/>
                    </a:lnTo>
                    <a:lnTo>
                      <a:pt x="1027" y="205"/>
                    </a:lnTo>
                    <a:lnTo>
                      <a:pt x="1020" y="205"/>
                    </a:lnTo>
                    <a:lnTo>
                      <a:pt x="1027" y="205"/>
                    </a:lnTo>
                    <a:lnTo>
                      <a:pt x="1027" y="213"/>
                    </a:lnTo>
                    <a:lnTo>
                      <a:pt x="1027" y="220"/>
                    </a:lnTo>
                    <a:lnTo>
                      <a:pt x="1027" y="228"/>
                    </a:lnTo>
                    <a:lnTo>
                      <a:pt x="1027" y="235"/>
                    </a:lnTo>
                    <a:lnTo>
                      <a:pt x="1035" y="235"/>
                    </a:lnTo>
                    <a:lnTo>
                      <a:pt x="1035" y="243"/>
                    </a:lnTo>
                    <a:lnTo>
                      <a:pt x="1035" y="251"/>
                    </a:lnTo>
                    <a:lnTo>
                      <a:pt x="1035" y="243"/>
                    </a:lnTo>
                    <a:lnTo>
                      <a:pt x="1035" y="251"/>
                    </a:lnTo>
                    <a:lnTo>
                      <a:pt x="1027" y="251"/>
                    </a:lnTo>
                    <a:lnTo>
                      <a:pt x="1027" y="243"/>
                    </a:lnTo>
                    <a:lnTo>
                      <a:pt x="1020" y="243"/>
                    </a:lnTo>
                    <a:lnTo>
                      <a:pt x="1020" y="235"/>
                    </a:lnTo>
                    <a:lnTo>
                      <a:pt x="1012" y="235"/>
                    </a:lnTo>
                    <a:lnTo>
                      <a:pt x="1012" y="228"/>
                    </a:lnTo>
                    <a:lnTo>
                      <a:pt x="1020" y="228"/>
                    </a:lnTo>
                    <a:lnTo>
                      <a:pt x="1020" y="235"/>
                    </a:lnTo>
                    <a:lnTo>
                      <a:pt x="1020" y="228"/>
                    </a:lnTo>
                    <a:lnTo>
                      <a:pt x="1012" y="228"/>
                    </a:lnTo>
                    <a:lnTo>
                      <a:pt x="1005" y="228"/>
                    </a:lnTo>
                    <a:lnTo>
                      <a:pt x="1005" y="235"/>
                    </a:lnTo>
                    <a:lnTo>
                      <a:pt x="1005" y="243"/>
                    </a:lnTo>
                    <a:lnTo>
                      <a:pt x="997" y="243"/>
                    </a:lnTo>
                    <a:lnTo>
                      <a:pt x="997" y="251"/>
                    </a:lnTo>
                    <a:lnTo>
                      <a:pt x="989" y="251"/>
                    </a:lnTo>
                    <a:lnTo>
                      <a:pt x="989" y="243"/>
                    </a:lnTo>
                    <a:lnTo>
                      <a:pt x="997" y="243"/>
                    </a:lnTo>
                    <a:lnTo>
                      <a:pt x="997" y="235"/>
                    </a:lnTo>
                    <a:lnTo>
                      <a:pt x="1005" y="235"/>
                    </a:lnTo>
                    <a:lnTo>
                      <a:pt x="1005" y="228"/>
                    </a:lnTo>
                    <a:lnTo>
                      <a:pt x="1005" y="220"/>
                    </a:lnTo>
                    <a:lnTo>
                      <a:pt x="1005" y="228"/>
                    </a:lnTo>
                    <a:lnTo>
                      <a:pt x="1005" y="220"/>
                    </a:lnTo>
                    <a:lnTo>
                      <a:pt x="1012" y="220"/>
                    </a:lnTo>
                    <a:lnTo>
                      <a:pt x="1005" y="220"/>
                    </a:lnTo>
                    <a:lnTo>
                      <a:pt x="1012" y="220"/>
                    </a:lnTo>
                    <a:lnTo>
                      <a:pt x="1012" y="213"/>
                    </a:lnTo>
                    <a:lnTo>
                      <a:pt x="1012" y="205"/>
                    </a:lnTo>
                    <a:lnTo>
                      <a:pt x="1005" y="205"/>
                    </a:lnTo>
                    <a:lnTo>
                      <a:pt x="1005" y="197"/>
                    </a:lnTo>
                    <a:lnTo>
                      <a:pt x="1012" y="197"/>
                    </a:lnTo>
                    <a:lnTo>
                      <a:pt x="1012" y="190"/>
                    </a:lnTo>
                    <a:lnTo>
                      <a:pt x="1005" y="190"/>
                    </a:lnTo>
                    <a:lnTo>
                      <a:pt x="1012" y="190"/>
                    </a:lnTo>
                    <a:lnTo>
                      <a:pt x="1012" y="182"/>
                    </a:lnTo>
                    <a:lnTo>
                      <a:pt x="1005" y="182"/>
                    </a:lnTo>
                    <a:lnTo>
                      <a:pt x="1005" y="175"/>
                    </a:lnTo>
                    <a:lnTo>
                      <a:pt x="1005" y="167"/>
                    </a:lnTo>
                    <a:lnTo>
                      <a:pt x="997" y="167"/>
                    </a:lnTo>
                    <a:lnTo>
                      <a:pt x="997" y="159"/>
                    </a:lnTo>
                    <a:lnTo>
                      <a:pt x="1005" y="159"/>
                    </a:lnTo>
                    <a:lnTo>
                      <a:pt x="997" y="159"/>
                    </a:lnTo>
                    <a:lnTo>
                      <a:pt x="997" y="167"/>
                    </a:lnTo>
                    <a:lnTo>
                      <a:pt x="989" y="167"/>
                    </a:lnTo>
                    <a:lnTo>
                      <a:pt x="989" y="159"/>
                    </a:lnTo>
                    <a:lnTo>
                      <a:pt x="997" y="159"/>
                    </a:lnTo>
                    <a:lnTo>
                      <a:pt x="989" y="159"/>
                    </a:lnTo>
                    <a:lnTo>
                      <a:pt x="997" y="159"/>
                    </a:lnTo>
                    <a:lnTo>
                      <a:pt x="997" y="152"/>
                    </a:lnTo>
                    <a:lnTo>
                      <a:pt x="989" y="144"/>
                    </a:lnTo>
                    <a:lnTo>
                      <a:pt x="982" y="144"/>
                    </a:lnTo>
                    <a:lnTo>
                      <a:pt x="982" y="137"/>
                    </a:lnTo>
                    <a:lnTo>
                      <a:pt x="989" y="137"/>
                    </a:lnTo>
                    <a:lnTo>
                      <a:pt x="982" y="137"/>
                    </a:lnTo>
                    <a:lnTo>
                      <a:pt x="982" y="144"/>
                    </a:lnTo>
                    <a:lnTo>
                      <a:pt x="974" y="144"/>
                    </a:lnTo>
                    <a:lnTo>
                      <a:pt x="974" y="152"/>
                    </a:lnTo>
                    <a:lnTo>
                      <a:pt x="974" y="159"/>
                    </a:lnTo>
                    <a:lnTo>
                      <a:pt x="974" y="152"/>
                    </a:lnTo>
                    <a:lnTo>
                      <a:pt x="967" y="152"/>
                    </a:lnTo>
                    <a:lnTo>
                      <a:pt x="967" y="159"/>
                    </a:lnTo>
                    <a:lnTo>
                      <a:pt x="959" y="159"/>
                    </a:lnTo>
                    <a:lnTo>
                      <a:pt x="959" y="167"/>
                    </a:lnTo>
                    <a:lnTo>
                      <a:pt x="959" y="175"/>
                    </a:lnTo>
                    <a:lnTo>
                      <a:pt x="959" y="182"/>
                    </a:lnTo>
                    <a:lnTo>
                      <a:pt x="959" y="190"/>
                    </a:lnTo>
                    <a:lnTo>
                      <a:pt x="959" y="197"/>
                    </a:lnTo>
                    <a:lnTo>
                      <a:pt x="967" y="197"/>
                    </a:lnTo>
                    <a:lnTo>
                      <a:pt x="959" y="197"/>
                    </a:lnTo>
                    <a:lnTo>
                      <a:pt x="959" y="205"/>
                    </a:lnTo>
                    <a:lnTo>
                      <a:pt x="959" y="213"/>
                    </a:lnTo>
                    <a:lnTo>
                      <a:pt x="951" y="213"/>
                    </a:lnTo>
                    <a:lnTo>
                      <a:pt x="951" y="220"/>
                    </a:lnTo>
                    <a:lnTo>
                      <a:pt x="951" y="213"/>
                    </a:lnTo>
                    <a:lnTo>
                      <a:pt x="951" y="205"/>
                    </a:lnTo>
                    <a:lnTo>
                      <a:pt x="959" y="205"/>
                    </a:lnTo>
                    <a:lnTo>
                      <a:pt x="959" y="197"/>
                    </a:lnTo>
                    <a:lnTo>
                      <a:pt x="959" y="190"/>
                    </a:lnTo>
                    <a:lnTo>
                      <a:pt x="951" y="190"/>
                    </a:lnTo>
                    <a:lnTo>
                      <a:pt x="951" y="182"/>
                    </a:lnTo>
                    <a:lnTo>
                      <a:pt x="951" y="175"/>
                    </a:lnTo>
                    <a:lnTo>
                      <a:pt x="944" y="167"/>
                    </a:lnTo>
                    <a:lnTo>
                      <a:pt x="944" y="159"/>
                    </a:lnTo>
                    <a:lnTo>
                      <a:pt x="944" y="152"/>
                    </a:lnTo>
                    <a:lnTo>
                      <a:pt x="944" y="144"/>
                    </a:lnTo>
                    <a:lnTo>
                      <a:pt x="936" y="144"/>
                    </a:lnTo>
                    <a:lnTo>
                      <a:pt x="936" y="137"/>
                    </a:lnTo>
                    <a:lnTo>
                      <a:pt x="928" y="137"/>
                    </a:lnTo>
                    <a:lnTo>
                      <a:pt x="928" y="129"/>
                    </a:lnTo>
                    <a:lnTo>
                      <a:pt x="921" y="129"/>
                    </a:lnTo>
                    <a:lnTo>
                      <a:pt x="913" y="129"/>
                    </a:lnTo>
                    <a:lnTo>
                      <a:pt x="913" y="137"/>
                    </a:lnTo>
                    <a:lnTo>
                      <a:pt x="906" y="137"/>
                    </a:lnTo>
                    <a:lnTo>
                      <a:pt x="906" y="129"/>
                    </a:lnTo>
                    <a:lnTo>
                      <a:pt x="913" y="129"/>
                    </a:lnTo>
                    <a:lnTo>
                      <a:pt x="913" y="121"/>
                    </a:lnTo>
                    <a:lnTo>
                      <a:pt x="921" y="121"/>
                    </a:lnTo>
                    <a:lnTo>
                      <a:pt x="921" y="114"/>
                    </a:lnTo>
                    <a:lnTo>
                      <a:pt x="913" y="114"/>
                    </a:lnTo>
                    <a:lnTo>
                      <a:pt x="913" y="121"/>
                    </a:lnTo>
                    <a:lnTo>
                      <a:pt x="906" y="121"/>
                    </a:lnTo>
                    <a:lnTo>
                      <a:pt x="898" y="121"/>
                    </a:lnTo>
                    <a:lnTo>
                      <a:pt x="890" y="121"/>
                    </a:lnTo>
                    <a:lnTo>
                      <a:pt x="883" y="121"/>
                    </a:lnTo>
                    <a:lnTo>
                      <a:pt x="890" y="121"/>
                    </a:lnTo>
                    <a:lnTo>
                      <a:pt x="883" y="121"/>
                    </a:lnTo>
                    <a:lnTo>
                      <a:pt x="875" y="121"/>
                    </a:lnTo>
                    <a:lnTo>
                      <a:pt x="875" y="114"/>
                    </a:lnTo>
                    <a:lnTo>
                      <a:pt x="875" y="121"/>
                    </a:lnTo>
                    <a:lnTo>
                      <a:pt x="868" y="121"/>
                    </a:lnTo>
                    <a:lnTo>
                      <a:pt x="868" y="129"/>
                    </a:lnTo>
                    <a:lnTo>
                      <a:pt x="868" y="137"/>
                    </a:lnTo>
                    <a:lnTo>
                      <a:pt x="868" y="129"/>
                    </a:lnTo>
                    <a:lnTo>
                      <a:pt x="868" y="121"/>
                    </a:lnTo>
                    <a:lnTo>
                      <a:pt x="860" y="121"/>
                    </a:lnTo>
                    <a:lnTo>
                      <a:pt x="852" y="121"/>
                    </a:lnTo>
                    <a:lnTo>
                      <a:pt x="860" y="121"/>
                    </a:lnTo>
                    <a:lnTo>
                      <a:pt x="860" y="114"/>
                    </a:lnTo>
                    <a:lnTo>
                      <a:pt x="852" y="114"/>
                    </a:lnTo>
                    <a:lnTo>
                      <a:pt x="845" y="114"/>
                    </a:lnTo>
                    <a:lnTo>
                      <a:pt x="845" y="121"/>
                    </a:lnTo>
                    <a:lnTo>
                      <a:pt x="837" y="121"/>
                    </a:lnTo>
                    <a:lnTo>
                      <a:pt x="830" y="121"/>
                    </a:lnTo>
                    <a:lnTo>
                      <a:pt x="822" y="121"/>
                    </a:lnTo>
                    <a:lnTo>
                      <a:pt x="822" y="129"/>
                    </a:lnTo>
                    <a:lnTo>
                      <a:pt x="814" y="129"/>
                    </a:lnTo>
                    <a:lnTo>
                      <a:pt x="814" y="137"/>
                    </a:lnTo>
                    <a:lnTo>
                      <a:pt x="814" y="144"/>
                    </a:lnTo>
                    <a:lnTo>
                      <a:pt x="814" y="137"/>
                    </a:lnTo>
                    <a:lnTo>
                      <a:pt x="822" y="137"/>
                    </a:lnTo>
                    <a:lnTo>
                      <a:pt x="822" y="144"/>
                    </a:lnTo>
                    <a:lnTo>
                      <a:pt x="822" y="152"/>
                    </a:lnTo>
                    <a:lnTo>
                      <a:pt x="822" y="159"/>
                    </a:lnTo>
                    <a:lnTo>
                      <a:pt x="822" y="167"/>
                    </a:lnTo>
                    <a:lnTo>
                      <a:pt x="830" y="167"/>
                    </a:lnTo>
                    <a:lnTo>
                      <a:pt x="822" y="167"/>
                    </a:lnTo>
                    <a:lnTo>
                      <a:pt x="822" y="159"/>
                    </a:lnTo>
                    <a:lnTo>
                      <a:pt x="814" y="159"/>
                    </a:lnTo>
                    <a:lnTo>
                      <a:pt x="814" y="152"/>
                    </a:lnTo>
                    <a:lnTo>
                      <a:pt x="814" y="144"/>
                    </a:lnTo>
                    <a:lnTo>
                      <a:pt x="807" y="144"/>
                    </a:lnTo>
                    <a:lnTo>
                      <a:pt x="799" y="144"/>
                    </a:lnTo>
                    <a:lnTo>
                      <a:pt x="792" y="144"/>
                    </a:lnTo>
                    <a:lnTo>
                      <a:pt x="784" y="144"/>
                    </a:lnTo>
                    <a:lnTo>
                      <a:pt x="776" y="144"/>
                    </a:lnTo>
                    <a:lnTo>
                      <a:pt x="776" y="152"/>
                    </a:lnTo>
                    <a:lnTo>
                      <a:pt x="776" y="159"/>
                    </a:lnTo>
                    <a:lnTo>
                      <a:pt x="776" y="167"/>
                    </a:lnTo>
                    <a:lnTo>
                      <a:pt x="784" y="167"/>
                    </a:lnTo>
                    <a:lnTo>
                      <a:pt x="784" y="175"/>
                    </a:lnTo>
                    <a:lnTo>
                      <a:pt x="792" y="175"/>
                    </a:lnTo>
                    <a:lnTo>
                      <a:pt x="792" y="182"/>
                    </a:lnTo>
                    <a:lnTo>
                      <a:pt x="799" y="182"/>
                    </a:lnTo>
                    <a:lnTo>
                      <a:pt x="799" y="190"/>
                    </a:lnTo>
                    <a:lnTo>
                      <a:pt x="799" y="197"/>
                    </a:lnTo>
                    <a:lnTo>
                      <a:pt x="799" y="205"/>
                    </a:lnTo>
                    <a:lnTo>
                      <a:pt x="799" y="213"/>
                    </a:lnTo>
                    <a:lnTo>
                      <a:pt x="799" y="220"/>
                    </a:lnTo>
                    <a:lnTo>
                      <a:pt x="792" y="220"/>
                    </a:lnTo>
                    <a:lnTo>
                      <a:pt x="792" y="228"/>
                    </a:lnTo>
                    <a:lnTo>
                      <a:pt x="784" y="235"/>
                    </a:lnTo>
                    <a:lnTo>
                      <a:pt x="784" y="243"/>
                    </a:lnTo>
                    <a:lnTo>
                      <a:pt x="776" y="243"/>
                    </a:lnTo>
                    <a:lnTo>
                      <a:pt x="769" y="251"/>
                    </a:lnTo>
                    <a:lnTo>
                      <a:pt x="761" y="251"/>
                    </a:lnTo>
                    <a:lnTo>
                      <a:pt x="754" y="251"/>
                    </a:lnTo>
                    <a:lnTo>
                      <a:pt x="754" y="258"/>
                    </a:lnTo>
                    <a:lnTo>
                      <a:pt x="746" y="258"/>
                    </a:lnTo>
                    <a:lnTo>
                      <a:pt x="738" y="258"/>
                    </a:lnTo>
                    <a:lnTo>
                      <a:pt x="738" y="266"/>
                    </a:lnTo>
                    <a:lnTo>
                      <a:pt x="738" y="273"/>
                    </a:lnTo>
                    <a:lnTo>
                      <a:pt x="731" y="281"/>
                    </a:lnTo>
                    <a:lnTo>
                      <a:pt x="731" y="289"/>
                    </a:lnTo>
                    <a:lnTo>
                      <a:pt x="723" y="289"/>
                    </a:lnTo>
                    <a:lnTo>
                      <a:pt x="723" y="296"/>
                    </a:lnTo>
                    <a:lnTo>
                      <a:pt x="715" y="296"/>
                    </a:lnTo>
                    <a:lnTo>
                      <a:pt x="715" y="304"/>
                    </a:lnTo>
                    <a:lnTo>
                      <a:pt x="708" y="304"/>
                    </a:lnTo>
                    <a:lnTo>
                      <a:pt x="708" y="296"/>
                    </a:lnTo>
                    <a:lnTo>
                      <a:pt x="708" y="304"/>
                    </a:lnTo>
                    <a:lnTo>
                      <a:pt x="700" y="304"/>
                    </a:lnTo>
                    <a:lnTo>
                      <a:pt x="700" y="311"/>
                    </a:lnTo>
                    <a:lnTo>
                      <a:pt x="700" y="319"/>
                    </a:lnTo>
                    <a:lnTo>
                      <a:pt x="693" y="319"/>
                    </a:lnTo>
                    <a:lnTo>
                      <a:pt x="693" y="327"/>
                    </a:lnTo>
                    <a:lnTo>
                      <a:pt x="685" y="327"/>
                    </a:lnTo>
                    <a:lnTo>
                      <a:pt x="685" y="334"/>
                    </a:lnTo>
                    <a:lnTo>
                      <a:pt x="677" y="334"/>
                    </a:lnTo>
                    <a:lnTo>
                      <a:pt x="685" y="334"/>
                    </a:lnTo>
                    <a:lnTo>
                      <a:pt x="677" y="334"/>
                    </a:lnTo>
                    <a:lnTo>
                      <a:pt x="677" y="342"/>
                    </a:lnTo>
                    <a:lnTo>
                      <a:pt x="677" y="334"/>
                    </a:lnTo>
                    <a:lnTo>
                      <a:pt x="677" y="342"/>
                    </a:lnTo>
                    <a:lnTo>
                      <a:pt x="670" y="342"/>
                    </a:lnTo>
                    <a:lnTo>
                      <a:pt x="670" y="349"/>
                    </a:lnTo>
                    <a:lnTo>
                      <a:pt x="670" y="357"/>
                    </a:lnTo>
                    <a:lnTo>
                      <a:pt x="662" y="357"/>
                    </a:lnTo>
                    <a:lnTo>
                      <a:pt x="662" y="365"/>
                    </a:lnTo>
                    <a:lnTo>
                      <a:pt x="662" y="372"/>
                    </a:lnTo>
                    <a:lnTo>
                      <a:pt x="655" y="372"/>
                    </a:lnTo>
                    <a:lnTo>
                      <a:pt x="647" y="380"/>
                    </a:lnTo>
                    <a:lnTo>
                      <a:pt x="639" y="380"/>
                    </a:lnTo>
                    <a:lnTo>
                      <a:pt x="639" y="387"/>
                    </a:lnTo>
                    <a:lnTo>
                      <a:pt x="639" y="380"/>
                    </a:lnTo>
                    <a:lnTo>
                      <a:pt x="632" y="380"/>
                    </a:lnTo>
                    <a:lnTo>
                      <a:pt x="624" y="380"/>
                    </a:lnTo>
                    <a:lnTo>
                      <a:pt x="624" y="372"/>
                    </a:lnTo>
                    <a:lnTo>
                      <a:pt x="617" y="372"/>
                    </a:lnTo>
                    <a:lnTo>
                      <a:pt x="617" y="365"/>
                    </a:lnTo>
                    <a:lnTo>
                      <a:pt x="617" y="357"/>
                    </a:lnTo>
                    <a:lnTo>
                      <a:pt x="617" y="349"/>
                    </a:lnTo>
                    <a:lnTo>
                      <a:pt x="617" y="342"/>
                    </a:lnTo>
                    <a:lnTo>
                      <a:pt x="617" y="334"/>
                    </a:lnTo>
                    <a:lnTo>
                      <a:pt x="617" y="327"/>
                    </a:lnTo>
                    <a:lnTo>
                      <a:pt x="609" y="327"/>
                    </a:lnTo>
                    <a:lnTo>
                      <a:pt x="609" y="319"/>
                    </a:lnTo>
                    <a:lnTo>
                      <a:pt x="601" y="319"/>
                    </a:lnTo>
                    <a:lnTo>
                      <a:pt x="601" y="327"/>
                    </a:lnTo>
                    <a:lnTo>
                      <a:pt x="594" y="327"/>
                    </a:lnTo>
                    <a:lnTo>
                      <a:pt x="594" y="334"/>
                    </a:lnTo>
                    <a:lnTo>
                      <a:pt x="594" y="342"/>
                    </a:lnTo>
                    <a:lnTo>
                      <a:pt x="586" y="342"/>
                    </a:lnTo>
                    <a:lnTo>
                      <a:pt x="586" y="349"/>
                    </a:lnTo>
                    <a:lnTo>
                      <a:pt x="586" y="357"/>
                    </a:lnTo>
                    <a:lnTo>
                      <a:pt x="594" y="357"/>
                    </a:lnTo>
                    <a:lnTo>
                      <a:pt x="594" y="365"/>
                    </a:lnTo>
                    <a:lnTo>
                      <a:pt x="594" y="372"/>
                    </a:lnTo>
                    <a:lnTo>
                      <a:pt x="601" y="372"/>
                    </a:lnTo>
                    <a:lnTo>
                      <a:pt x="594" y="372"/>
                    </a:lnTo>
                    <a:lnTo>
                      <a:pt x="594" y="365"/>
                    </a:lnTo>
                    <a:lnTo>
                      <a:pt x="594" y="357"/>
                    </a:lnTo>
                    <a:lnTo>
                      <a:pt x="594" y="365"/>
                    </a:lnTo>
                    <a:lnTo>
                      <a:pt x="601" y="365"/>
                    </a:lnTo>
                    <a:lnTo>
                      <a:pt x="601" y="372"/>
                    </a:lnTo>
                    <a:lnTo>
                      <a:pt x="601" y="380"/>
                    </a:lnTo>
                    <a:lnTo>
                      <a:pt x="594" y="380"/>
                    </a:lnTo>
                    <a:lnTo>
                      <a:pt x="594" y="372"/>
                    </a:lnTo>
                    <a:lnTo>
                      <a:pt x="586" y="372"/>
                    </a:lnTo>
                    <a:lnTo>
                      <a:pt x="586" y="365"/>
                    </a:lnTo>
                    <a:lnTo>
                      <a:pt x="586" y="357"/>
                    </a:lnTo>
                    <a:lnTo>
                      <a:pt x="586" y="349"/>
                    </a:lnTo>
                    <a:lnTo>
                      <a:pt x="586" y="342"/>
                    </a:lnTo>
                    <a:lnTo>
                      <a:pt x="586" y="334"/>
                    </a:lnTo>
                    <a:lnTo>
                      <a:pt x="579" y="327"/>
                    </a:lnTo>
                    <a:lnTo>
                      <a:pt x="571" y="327"/>
                    </a:lnTo>
                    <a:lnTo>
                      <a:pt x="563" y="327"/>
                    </a:lnTo>
                    <a:lnTo>
                      <a:pt x="563" y="319"/>
                    </a:lnTo>
                    <a:lnTo>
                      <a:pt x="556" y="319"/>
                    </a:lnTo>
                    <a:lnTo>
                      <a:pt x="548" y="319"/>
                    </a:lnTo>
                    <a:lnTo>
                      <a:pt x="548" y="311"/>
                    </a:lnTo>
                    <a:lnTo>
                      <a:pt x="541" y="311"/>
                    </a:lnTo>
                    <a:lnTo>
                      <a:pt x="533" y="311"/>
                    </a:lnTo>
                    <a:lnTo>
                      <a:pt x="525" y="311"/>
                    </a:lnTo>
                    <a:lnTo>
                      <a:pt x="525" y="304"/>
                    </a:lnTo>
                    <a:lnTo>
                      <a:pt x="533" y="304"/>
                    </a:lnTo>
                    <a:lnTo>
                      <a:pt x="533" y="296"/>
                    </a:lnTo>
                    <a:lnTo>
                      <a:pt x="533" y="304"/>
                    </a:lnTo>
                    <a:lnTo>
                      <a:pt x="533" y="296"/>
                    </a:lnTo>
                    <a:lnTo>
                      <a:pt x="525" y="296"/>
                    </a:lnTo>
                    <a:lnTo>
                      <a:pt x="525" y="289"/>
                    </a:lnTo>
                    <a:lnTo>
                      <a:pt x="518" y="289"/>
                    </a:lnTo>
                    <a:lnTo>
                      <a:pt x="510" y="289"/>
                    </a:lnTo>
                    <a:lnTo>
                      <a:pt x="510" y="281"/>
                    </a:lnTo>
                    <a:lnTo>
                      <a:pt x="510" y="273"/>
                    </a:lnTo>
                    <a:lnTo>
                      <a:pt x="502" y="273"/>
                    </a:lnTo>
                    <a:lnTo>
                      <a:pt x="495" y="273"/>
                    </a:lnTo>
                    <a:lnTo>
                      <a:pt x="495" y="266"/>
                    </a:lnTo>
                    <a:lnTo>
                      <a:pt x="487" y="266"/>
                    </a:lnTo>
                    <a:lnTo>
                      <a:pt x="487" y="273"/>
                    </a:lnTo>
                    <a:lnTo>
                      <a:pt x="487" y="266"/>
                    </a:lnTo>
                    <a:lnTo>
                      <a:pt x="480" y="266"/>
                    </a:lnTo>
                    <a:lnTo>
                      <a:pt x="472" y="266"/>
                    </a:lnTo>
                    <a:lnTo>
                      <a:pt x="472" y="258"/>
                    </a:lnTo>
                    <a:lnTo>
                      <a:pt x="464" y="258"/>
                    </a:lnTo>
                    <a:lnTo>
                      <a:pt x="464" y="251"/>
                    </a:lnTo>
                    <a:lnTo>
                      <a:pt x="457" y="251"/>
                    </a:lnTo>
                    <a:lnTo>
                      <a:pt x="457" y="243"/>
                    </a:lnTo>
                    <a:lnTo>
                      <a:pt x="457" y="235"/>
                    </a:lnTo>
                    <a:lnTo>
                      <a:pt x="449" y="235"/>
                    </a:lnTo>
                    <a:lnTo>
                      <a:pt x="449" y="228"/>
                    </a:lnTo>
                    <a:lnTo>
                      <a:pt x="442" y="228"/>
                    </a:lnTo>
                    <a:lnTo>
                      <a:pt x="442" y="220"/>
                    </a:lnTo>
                    <a:lnTo>
                      <a:pt x="434" y="220"/>
                    </a:lnTo>
                    <a:lnTo>
                      <a:pt x="434" y="213"/>
                    </a:lnTo>
                    <a:lnTo>
                      <a:pt x="434" y="205"/>
                    </a:lnTo>
                    <a:lnTo>
                      <a:pt x="434" y="197"/>
                    </a:lnTo>
                    <a:lnTo>
                      <a:pt x="434" y="205"/>
                    </a:lnTo>
                    <a:lnTo>
                      <a:pt x="434" y="197"/>
                    </a:lnTo>
                    <a:lnTo>
                      <a:pt x="434" y="190"/>
                    </a:lnTo>
                    <a:lnTo>
                      <a:pt x="442" y="190"/>
                    </a:lnTo>
                    <a:lnTo>
                      <a:pt x="442" y="197"/>
                    </a:lnTo>
                    <a:lnTo>
                      <a:pt x="442" y="190"/>
                    </a:lnTo>
                    <a:lnTo>
                      <a:pt x="442" y="182"/>
                    </a:lnTo>
                    <a:lnTo>
                      <a:pt x="442" y="190"/>
                    </a:lnTo>
                    <a:lnTo>
                      <a:pt x="442" y="197"/>
                    </a:lnTo>
                    <a:lnTo>
                      <a:pt x="442" y="205"/>
                    </a:lnTo>
                    <a:lnTo>
                      <a:pt x="442" y="197"/>
                    </a:lnTo>
                    <a:lnTo>
                      <a:pt x="442" y="205"/>
                    </a:lnTo>
                    <a:lnTo>
                      <a:pt x="442" y="213"/>
                    </a:lnTo>
                    <a:lnTo>
                      <a:pt x="442" y="205"/>
                    </a:lnTo>
                    <a:lnTo>
                      <a:pt x="442" y="197"/>
                    </a:lnTo>
                    <a:lnTo>
                      <a:pt x="449" y="197"/>
                    </a:lnTo>
                    <a:lnTo>
                      <a:pt x="449" y="190"/>
                    </a:lnTo>
                    <a:lnTo>
                      <a:pt x="449" y="182"/>
                    </a:lnTo>
                    <a:lnTo>
                      <a:pt x="449" y="175"/>
                    </a:lnTo>
                    <a:lnTo>
                      <a:pt x="457" y="175"/>
                    </a:lnTo>
                    <a:lnTo>
                      <a:pt x="457" y="167"/>
                    </a:lnTo>
                    <a:lnTo>
                      <a:pt x="457" y="159"/>
                    </a:lnTo>
                    <a:lnTo>
                      <a:pt x="457" y="167"/>
                    </a:lnTo>
                    <a:lnTo>
                      <a:pt x="464" y="167"/>
                    </a:lnTo>
                    <a:lnTo>
                      <a:pt x="464" y="159"/>
                    </a:lnTo>
                    <a:lnTo>
                      <a:pt x="464" y="152"/>
                    </a:lnTo>
                    <a:lnTo>
                      <a:pt x="464" y="144"/>
                    </a:lnTo>
                    <a:lnTo>
                      <a:pt x="457" y="144"/>
                    </a:lnTo>
                    <a:lnTo>
                      <a:pt x="457" y="137"/>
                    </a:lnTo>
                    <a:lnTo>
                      <a:pt x="449" y="137"/>
                    </a:lnTo>
                    <a:lnTo>
                      <a:pt x="449" y="129"/>
                    </a:lnTo>
                    <a:lnTo>
                      <a:pt x="442" y="129"/>
                    </a:lnTo>
                    <a:lnTo>
                      <a:pt x="442" y="121"/>
                    </a:lnTo>
                    <a:lnTo>
                      <a:pt x="434" y="121"/>
                    </a:lnTo>
                    <a:lnTo>
                      <a:pt x="426" y="121"/>
                    </a:lnTo>
                    <a:lnTo>
                      <a:pt x="419" y="129"/>
                    </a:lnTo>
                    <a:lnTo>
                      <a:pt x="411" y="129"/>
                    </a:lnTo>
                    <a:lnTo>
                      <a:pt x="411" y="137"/>
                    </a:lnTo>
                    <a:lnTo>
                      <a:pt x="404" y="137"/>
                    </a:lnTo>
                    <a:lnTo>
                      <a:pt x="396" y="137"/>
                    </a:lnTo>
                    <a:lnTo>
                      <a:pt x="396" y="144"/>
                    </a:lnTo>
                    <a:lnTo>
                      <a:pt x="388" y="144"/>
                    </a:lnTo>
                    <a:lnTo>
                      <a:pt x="388" y="137"/>
                    </a:lnTo>
                    <a:lnTo>
                      <a:pt x="381" y="137"/>
                    </a:lnTo>
                    <a:lnTo>
                      <a:pt x="381" y="129"/>
                    </a:lnTo>
                    <a:lnTo>
                      <a:pt x="381" y="121"/>
                    </a:lnTo>
                    <a:lnTo>
                      <a:pt x="373" y="121"/>
                    </a:lnTo>
                    <a:lnTo>
                      <a:pt x="366" y="121"/>
                    </a:lnTo>
                    <a:lnTo>
                      <a:pt x="358" y="121"/>
                    </a:lnTo>
                    <a:lnTo>
                      <a:pt x="350" y="121"/>
                    </a:lnTo>
                    <a:lnTo>
                      <a:pt x="350" y="114"/>
                    </a:lnTo>
                    <a:lnTo>
                      <a:pt x="343" y="114"/>
                    </a:lnTo>
                    <a:lnTo>
                      <a:pt x="335" y="114"/>
                    </a:lnTo>
                    <a:lnTo>
                      <a:pt x="335" y="106"/>
                    </a:lnTo>
                    <a:lnTo>
                      <a:pt x="327" y="106"/>
                    </a:lnTo>
                    <a:lnTo>
                      <a:pt x="327" y="114"/>
                    </a:lnTo>
                    <a:lnTo>
                      <a:pt x="320" y="114"/>
                    </a:lnTo>
                    <a:lnTo>
                      <a:pt x="312" y="114"/>
                    </a:lnTo>
                    <a:lnTo>
                      <a:pt x="305" y="114"/>
                    </a:lnTo>
                    <a:lnTo>
                      <a:pt x="305" y="121"/>
                    </a:lnTo>
                    <a:lnTo>
                      <a:pt x="297" y="121"/>
                    </a:lnTo>
                    <a:lnTo>
                      <a:pt x="289" y="121"/>
                    </a:lnTo>
                    <a:lnTo>
                      <a:pt x="282" y="121"/>
                    </a:lnTo>
                    <a:lnTo>
                      <a:pt x="282" y="114"/>
                    </a:lnTo>
                    <a:lnTo>
                      <a:pt x="274" y="114"/>
                    </a:lnTo>
                    <a:lnTo>
                      <a:pt x="267" y="114"/>
                    </a:lnTo>
                    <a:lnTo>
                      <a:pt x="267" y="106"/>
                    </a:lnTo>
                    <a:lnTo>
                      <a:pt x="259" y="106"/>
                    </a:lnTo>
                    <a:lnTo>
                      <a:pt x="251" y="106"/>
                    </a:lnTo>
                    <a:lnTo>
                      <a:pt x="244" y="106"/>
                    </a:lnTo>
                    <a:lnTo>
                      <a:pt x="236" y="106"/>
                    </a:lnTo>
                    <a:lnTo>
                      <a:pt x="236" y="99"/>
                    </a:lnTo>
                    <a:lnTo>
                      <a:pt x="229" y="99"/>
                    </a:lnTo>
                    <a:lnTo>
                      <a:pt x="221" y="99"/>
                    </a:lnTo>
                    <a:lnTo>
                      <a:pt x="221" y="91"/>
                    </a:lnTo>
                    <a:lnTo>
                      <a:pt x="213" y="91"/>
                    </a:lnTo>
                    <a:lnTo>
                      <a:pt x="206" y="91"/>
                    </a:lnTo>
                    <a:lnTo>
                      <a:pt x="206" y="83"/>
                    </a:lnTo>
                    <a:lnTo>
                      <a:pt x="198" y="83"/>
                    </a:lnTo>
                    <a:lnTo>
                      <a:pt x="191" y="83"/>
                    </a:lnTo>
                    <a:lnTo>
                      <a:pt x="183" y="83"/>
                    </a:lnTo>
                    <a:lnTo>
                      <a:pt x="183" y="76"/>
                    </a:lnTo>
                    <a:lnTo>
                      <a:pt x="175" y="76"/>
                    </a:lnTo>
                    <a:lnTo>
                      <a:pt x="175" y="68"/>
                    </a:lnTo>
                    <a:lnTo>
                      <a:pt x="168" y="68"/>
                    </a:lnTo>
                    <a:lnTo>
                      <a:pt x="168" y="61"/>
                    </a:lnTo>
                    <a:lnTo>
                      <a:pt x="160" y="61"/>
                    </a:lnTo>
                    <a:lnTo>
                      <a:pt x="153" y="61"/>
                    </a:lnTo>
                    <a:lnTo>
                      <a:pt x="160" y="61"/>
                    </a:lnTo>
                    <a:lnTo>
                      <a:pt x="168" y="61"/>
                    </a:lnTo>
                    <a:lnTo>
                      <a:pt x="168" y="53"/>
                    </a:lnTo>
                    <a:lnTo>
                      <a:pt x="160" y="53"/>
                    </a:lnTo>
                    <a:lnTo>
                      <a:pt x="160" y="45"/>
                    </a:lnTo>
                    <a:lnTo>
                      <a:pt x="160" y="38"/>
                    </a:lnTo>
                    <a:lnTo>
                      <a:pt x="160" y="30"/>
                    </a:lnTo>
                    <a:lnTo>
                      <a:pt x="160" y="23"/>
                    </a:lnTo>
                    <a:lnTo>
                      <a:pt x="153" y="23"/>
                    </a:lnTo>
                    <a:lnTo>
                      <a:pt x="145" y="23"/>
                    </a:lnTo>
                    <a:lnTo>
                      <a:pt x="137" y="23"/>
                    </a:lnTo>
                    <a:lnTo>
                      <a:pt x="130" y="23"/>
                    </a:lnTo>
                    <a:lnTo>
                      <a:pt x="130" y="15"/>
                    </a:lnTo>
                    <a:lnTo>
                      <a:pt x="122" y="15"/>
                    </a:lnTo>
                    <a:lnTo>
                      <a:pt x="122" y="7"/>
                    </a:lnTo>
                    <a:lnTo>
                      <a:pt x="114" y="7"/>
                    </a:lnTo>
                    <a:lnTo>
                      <a:pt x="107" y="7"/>
                    </a:lnTo>
                    <a:lnTo>
                      <a:pt x="99" y="7"/>
                    </a:lnTo>
                    <a:lnTo>
                      <a:pt x="92" y="7"/>
                    </a:lnTo>
                    <a:lnTo>
                      <a:pt x="92" y="0"/>
                    </a:lnTo>
                    <a:lnTo>
                      <a:pt x="84" y="0"/>
                    </a:lnTo>
                    <a:lnTo>
                      <a:pt x="76" y="0"/>
                    </a:lnTo>
                    <a:lnTo>
                      <a:pt x="76" y="7"/>
                    </a:lnTo>
                    <a:lnTo>
                      <a:pt x="69" y="7"/>
                    </a:lnTo>
                    <a:lnTo>
                      <a:pt x="61" y="7"/>
                    </a:lnTo>
                    <a:lnTo>
                      <a:pt x="54" y="15"/>
                    </a:lnTo>
                    <a:lnTo>
                      <a:pt x="46" y="15"/>
                    </a:lnTo>
                    <a:lnTo>
                      <a:pt x="38" y="23"/>
                    </a:lnTo>
                    <a:lnTo>
                      <a:pt x="31" y="23"/>
                    </a:lnTo>
                    <a:lnTo>
                      <a:pt x="31" y="30"/>
                    </a:lnTo>
                    <a:lnTo>
                      <a:pt x="23" y="30"/>
                    </a:lnTo>
                    <a:lnTo>
                      <a:pt x="16" y="30"/>
                    </a:lnTo>
                    <a:lnTo>
                      <a:pt x="8" y="30"/>
                    </a:lnTo>
                    <a:lnTo>
                      <a:pt x="0" y="30"/>
                    </a:lnTo>
                    <a:lnTo>
                      <a:pt x="982" y="129"/>
                    </a:lnTo>
                    <a:lnTo>
                      <a:pt x="974" y="129"/>
                    </a:lnTo>
                    <a:lnTo>
                      <a:pt x="974" y="121"/>
                    </a:lnTo>
                    <a:lnTo>
                      <a:pt x="967" y="121"/>
                    </a:lnTo>
                    <a:lnTo>
                      <a:pt x="967" y="114"/>
                    </a:lnTo>
                    <a:lnTo>
                      <a:pt x="959" y="114"/>
                    </a:lnTo>
                    <a:lnTo>
                      <a:pt x="959" y="106"/>
                    </a:lnTo>
                    <a:lnTo>
                      <a:pt x="951" y="106"/>
                    </a:lnTo>
                    <a:lnTo>
                      <a:pt x="944" y="106"/>
                    </a:lnTo>
                    <a:lnTo>
                      <a:pt x="944" y="114"/>
                    </a:lnTo>
                    <a:lnTo>
                      <a:pt x="936" y="114"/>
                    </a:lnTo>
                    <a:lnTo>
                      <a:pt x="936" y="121"/>
                    </a:lnTo>
                    <a:lnTo>
                      <a:pt x="928" y="121"/>
                    </a:lnTo>
                    <a:lnTo>
                      <a:pt x="928" y="129"/>
                    </a:lnTo>
                    <a:lnTo>
                      <a:pt x="936" y="129"/>
                    </a:lnTo>
                    <a:lnTo>
                      <a:pt x="936" y="137"/>
                    </a:lnTo>
                    <a:lnTo>
                      <a:pt x="944" y="137"/>
                    </a:lnTo>
                    <a:lnTo>
                      <a:pt x="944" y="144"/>
                    </a:lnTo>
                    <a:lnTo>
                      <a:pt x="951" y="152"/>
                    </a:lnTo>
                    <a:lnTo>
                      <a:pt x="951" y="159"/>
                    </a:lnTo>
                    <a:lnTo>
                      <a:pt x="944" y="159"/>
                    </a:lnTo>
                    <a:lnTo>
                      <a:pt x="944" y="167"/>
                    </a:lnTo>
                    <a:lnTo>
                      <a:pt x="951" y="167"/>
                    </a:lnTo>
                    <a:lnTo>
                      <a:pt x="959" y="167"/>
                    </a:lnTo>
                    <a:lnTo>
                      <a:pt x="959" y="159"/>
                    </a:lnTo>
                    <a:lnTo>
                      <a:pt x="959" y="152"/>
                    </a:lnTo>
                    <a:lnTo>
                      <a:pt x="967" y="152"/>
                    </a:lnTo>
                    <a:lnTo>
                      <a:pt x="967" y="144"/>
                    </a:lnTo>
                    <a:lnTo>
                      <a:pt x="967" y="137"/>
                    </a:lnTo>
                    <a:lnTo>
                      <a:pt x="959" y="137"/>
                    </a:lnTo>
                    <a:lnTo>
                      <a:pt x="967" y="137"/>
                    </a:lnTo>
                    <a:lnTo>
                      <a:pt x="974" y="137"/>
                    </a:lnTo>
                    <a:lnTo>
                      <a:pt x="974" y="144"/>
                    </a:lnTo>
                    <a:lnTo>
                      <a:pt x="974" y="137"/>
                    </a:lnTo>
                    <a:lnTo>
                      <a:pt x="974" y="129"/>
                    </a:lnTo>
                    <a:lnTo>
                      <a:pt x="982" y="129"/>
                    </a:lnTo>
                    <a:lnTo>
                      <a:pt x="0" y="30"/>
                    </a:lnTo>
                    <a:lnTo>
                      <a:pt x="928" y="53"/>
                    </a:lnTo>
                    <a:lnTo>
                      <a:pt x="936" y="53"/>
                    </a:lnTo>
                    <a:lnTo>
                      <a:pt x="936" y="61"/>
                    </a:lnTo>
                    <a:lnTo>
                      <a:pt x="944" y="61"/>
                    </a:lnTo>
                    <a:lnTo>
                      <a:pt x="944" y="68"/>
                    </a:lnTo>
                    <a:lnTo>
                      <a:pt x="951" y="68"/>
                    </a:lnTo>
                    <a:lnTo>
                      <a:pt x="959" y="68"/>
                    </a:lnTo>
                    <a:lnTo>
                      <a:pt x="959" y="76"/>
                    </a:lnTo>
                    <a:lnTo>
                      <a:pt x="959" y="83"/>
                    </a:lnTo>
                    <a:lnTo>
                      <a:pt x="951" y="83"/>
                    </a:lnTo>
                    <a:lnTo>
                      <a:pt x="944" y="83"/>
                    </a:lnTo>
                    <a:lnTo>
                      <a:pt x="944" y="91"/>
                    </a:lnTo>
                    <a:lnTo>
                      <a:pt x="936" y="91"/>
                    </a:lnTo>
                    <a:lnTo>
                      <a:pt x="936" y="83"/>
                    </a:lnTo>
                    <a:lnTo>
                      <a:pt x="928" y="83"/>
                    </a:lnTo>
                    <a:lnTo>
                      <a:pt x="928" y="76"/>
                    </a:lnTo>
                    <a:lnTo>
                      <a:pt x="921" y="76"/>
                    </a:lnTo>
                    <a:lnTo>
                      <a:pt x="921" y="68"/>
                    </a:lnTo>
                    <a:lnTo>
                      <a:pt x="921" y="61"/>
                    </a:lnTo>
                    <a:lnTo>
                      <a:pt x="921" y="68"/>
                    </a:lnTo>
                    <a:lnTo>
                      <a:pt x="921" y="61"/>
                    </a:lnTo>
                    <a:lnTo>
                      <a:pt x="921" y="53"/>
                    </a:lnTo>
                    <a:lnTo>
                      <a:pt x="928" y="53"/>
                    </a:lnTo>
                    <a:lnTo>
                      <a:pt x="0" y="30"/>
                    </a:lnTo>
                    <a:lnTo>
                      <a:pt x="982" y="76"/>
                    </a:lnTo>
                    <a:lnTo>
                      <a:pt x="974" y="76"/>
                    </a:lnTo>
                    <a:lnTo>
                      <a:pt x="974" y="83"/>
                    </a:lnTo>
                    <a:lnTo>
                      <a:pt x="974" y="91"/>
                    </a:lnTo>
                    <a:lnTo>
                      <a:pt x="974" y="99"/>
                    </a:lnTo>
                    <a:lnTo>
                      <a:pt x="982" y="99"/>
                    </a:lnTo>
                    <a:lnTo>
                      <a:pt x="989" y="99"/>
                    </a:lnTo>
                    <a:lnTo>
                      <a:pt x="997" y="99"/>
                    </a:lnTo>
                    <a:lnTo>
                      <a:pt x="997" y="91"/>
                    </a:lnTo>
                    <a:lnTo>
                      <a:pt x="989" y="91"/>
                    </a:lnTo>
                    <a:lnTo>
                      <a:pt x="989" y="83"/>
                    </a:lnTo>
                    <a:lnTo>
                      <a:pt x="982" y="83"/>
                    </a:lnTo>
                    <a:lnTo>
                      <a:pt x="982" y="76"/>
                    </a:lnTo>
                    <a:lnTo>
                      <a:pt x="0" y="30"/>
                    </a:lnTo>
                    <a:lnTo>
                      <a:pt x="1005" y="121"/>
                    </a:lnTo>
                    <a:lnTo>
                      <a:pt x="1005" y="114"/>
                    </a:lnTo>
                    <a:lnTo>
                      <a:pt x="997" y="114"/>
                    </a:lnTo>
                    <a:lnTo>
                      <a:pt x="997" y="106"/>
                    </a:lnTo>
                    <a:lnTo>
                      <a:pt x="997" y="99"/>
                    </a:lnTo>
                    <a:lnTo>
                      <a:pt x="1005" y="99"/>
                    </a:lnTo>
                    <a:lnTo>
                      <a:pt x="1005" y="91"/>
                    </a:lnTo>
                    <a:lnTo>
                      <a:pt x="1005" y="99"/>
                    </a:lnTo>
                    <a:lnTo>
                      <a:pt x="1012" y="99"/>
                    </a:lnTo>
                    <a:lnTo>
                      <a:pt x="1005" y="99"/>
                    </a:lnTo>
                    <a:lnTo>
                      <a:pt x="1005" y="106"/>
                    </a:lnTo>
                    <a:lnTo>
                      <a:pt x="1012" y="106"/>
                    </a:lnTo>
                    <a:lnTo>
                      <a:pt x="1005" y="106"/>
                    </a:lnTo>
                    <a:lnTo>
                      <a:pt x="1005" y="114"/>
                    </a:lnTo>
                    <a:lnTo>
                      <a:pt x="1012" y="114"/>
                    </a:lnTo>
                    <a:lnTo>
                      <a:pt x="1012" y="121"/>
                    </a:lnTo>
                    <a:lnTo>
                      <a:pt x="1005" y="121"/>
                    </a:lnTo>
                    <a:lnTo>
                      <a:pt x="0" y="30"/>
                    </a:lnTo>
                    <a:lnTo>
                      <a:pt x="890" y="114"/>
                    </a:lnTo>
                    <a:lnTo>
                      <a:pt x="883" y="114"/>
                    </a:lnTo>
                    <a:lnTo>
                      <a:pt x="883" y="106"/>
                    </a:lnTo>
                    <a:lnTo>
                      <a:pt x="890" y="106"/>
                    </a:lnTo>
                    <a:lnTo>
                      <a:pt x="898" y="106"/>
                    </a:lnTo>
                    <a:lnTo>
                      <a:pt x="906" y="106"/>
                    </a:lnTo>
                    <a:lnTo>
                      <a:pt x="906" y="114"/>
                    </a:lnTo>
                    <a:lnTo>
                      <a:pt x="898" y="114"/>
                    </a:lnTo>
                    <a:lnTo>
                      <a:pt x="890" y="114"/>
                    </a:lnTo>
                    <a:lnTo>
                      <a:pt x="0" y="30"/>
                    </a:lnTo>
                    <a:lnTo>
                      <a:pt x="518" y="273"/>
                    </a:lnTo>
                    <a:lnTo>
                      <a:pt x="518" y="266"/>
                    </a:lnTo>
                    <a:lnTo>
                      <a:pt x="510" y="266"/>
                    </a:lnTo>
                    <a:lnTo>
                      <a:pt x="502" y="266"/>
                    </a:lnTo>
                    <a:lnTo>
                      <a:pt x="495" y="266"/>
                    </a:lnTo>
                    <a:lnTo>
                      <a:pt x="495" y="258"/>
                    </a:lnTo>
                    <a:lnTo>
                      <a:pt x="487" y="258"/>
                    </a:lnTo>
                    <a:lnTo>
                      <a:pt x="495" y="258"/>
                    </a:lnTo>
                    <a:lnTo>
                      <a:pt x="502" y="258"/>
                    </a:lnTo>
                    <a:lnTo>
                      <a:pt x="502" y="266"/>
                    </a:lnTo>
                    <a:lnTo>
                      <a:pt x="510" y="266"/>
                    </a:lnTo>
                    <a:lnTo>
                      <a:pt x="518" y="266"/>
                    </a:lnTo>
                    <a:lnTo>
                      <a:pt x="525" y="266"/>
                    </a:lnTo>
                    <a:lnTo>
                      <a:pt x="525" y="273"/>
                    </a:lnTo>
                    <a:lnTo>
                      <a:pt x="518" y="273"/>
                    </a:lnTo>
                    <a:lnTo>
                      <a:pt x="0" y="30"/>
                    </a:lnTo>
                    <a:lnTo>
                      <a:pt x="898" y="68"/>
                    </a:lnTo>
                    <a:lnTo>
                      <a:pt x="906" y="68"/>
                    </a:lnTo>
                    <a:lnTo>
                      <a:pt x="913" y="68"/>
                    </a:lnTo>
                    <a:lnTo>
                      <a:pt x="913" y="76"/>
                    </a:lnTo>
                    <a:lnTo>
                      <a:pt x="906" y="76"/>
                    </a:lnTo>
                    <a:lnTo>
                      <a:pt x="898" y="76"/>
                    </a:lnTo>
                    <a:lnTo>
                      <a:pt x="898" y="68"/>
                    </a:lnTo>
                    <a:lnTo>
                      <a:pt x="0" y="30"/>
                    </a:lnTo>
                    <a:lnTo>
                      <a:pt x="784" y="137"/>
                    </a:lnTo>
                    <a:lnTo>
                      <a:pt x="792" y="137"/>
                    </a:lnTo>
                    <a:lnTo>
                      <a:pt x="792" y="144"/>
                    </a:lnTo>
                    <a:lnTo>
                      <a:pt x="784" y="144"/>
                    </a:lnTo>
                    <a:lnTo>
                      <a:pt x="776" y="144"/>
                    </a:lnTo>
                    <a:lnTo>
                      <a:pt x="784" y="144"/>
                    </a:lnTo>
                    <a:lnTo>
                      <a:pt x="776" y="144"/>
                    </a:lnTo>
                    <a:lnTo>
                      <a:pt x="776" y="137"/>
                    </a:lnTo>
                    <a:lnTo>
                      <a:pt x="784" y="137"/>
                    </a:lnTo>
                    <a:lnTo>
                      <a:pt x="0" y="30"/>
                    </a:lnTo>
                    <a:lnTo>
                      <a:pt x="586" y="319"/>
                    </a:lnTo>
                    <a:lnTo>
                      <a:pt x="586" y="327"/>
                    </a:lnTo>
                    <a:lnTo>
                      <a:pt x="594" y="327"/>
                    </a:lnTo>
                    <a:lnTo>
                      <a:pt x="594" y="334"/>
                    </a:lnTo>
                    <a:lnTo>
                      <a:pt x="586" y="334"/>
                    </a:lnTo>
                    <a:lnTo>
                      <a:pt x="586" y="327"/>
                    </a:lnTo>
                    <a:lnTo>
                      <a:pt x="579" y="327"/>
                    </a:lnTo>
                    <a:lnTo>
                      <a:pt x="579" y="319"/>
                    </a:lnTo>
                    <a:lnTo>
                      <a:pt x="586" y="319"/>
                    </a:lnTo>
                    <a:lnTo>
                      <a:pt x="0" y="30"/>
                    </a:lnTo>
                    <a:lnTo>
                      <a:pt x="898" y="83"/>
                    </a:lnTo>
                    <a:lnTo>
                      <a:pt x="906" y="83"/>
                    </a:lnTo>
                    <a:lnTo>
                      <a:pt x="898" y="83"/>
                    </a:lnTo>
                    <a:lnTo>
                      <a:pt x="890" y="83"/>
                    </a:lnTo>
                    <a:lnTo>
                      <a:pt x="883" y="83"/>
                    </a:lnTo>
                    <a:lnTo>
                      <a:pt x="890" y="83"/>
                    </a:lnTo>
                    <a:lnTo>
                      <a:pt x="898" y="83"/>
                    </a:lnTo>
                    <a:lnTo>
                      <a:pt x="0" y="30"/>
                    </a:lnTo>
                    <a:lnTo>
                      <a:pt x="997" y="152"/>
                    </a:lnTo>
                    <a:lnTo>
                      <a:pt x="997" y="144"/>
                    </a:lnTo>
                    <a:lnTo>
                      <a:pt x="1005" y="144"/>
                    </a:lnTo>
                    <a:lnTo>
                      <a:pt x="1005" y="152"/>
                    </a:lnTo>
                    <a:lnTo>
                      <a:pt x="1012" y="152"/>
                    </a:lnTo>
                    <a:lnTo>
                      <a:pt x="1005" y="152"/>
                    </a:lnTo>
                    <a:lnTo>
                      <a:pt x="997" y="152"/>
                    </a:lnTo>
                    <a:lnTo>
                      <a:pt x="0" y="30"/>
                    </a:lnTo>
                    <a:lnTo>
                      <a:pt x="472" y="251"/>
                    </a:lnTo>
                    <a:lnTo>
                      <a:pt x="472" y="258"/>
                    </a:lnTo>
                    <a:lnTo>
                      <a:pt x="480" y="258"/>
                    </a:lnTo>
                    <a:lnTo>
                      <a:pt x="472" y="258"/>
                    </a:lnTo>
                    <a:lnTo>
                      <a:pt x="472" y="251"/>
                    </a:lnTo>
                    <a:lnTo>
                      <a:pt x="464" y="251"/>
                    </a:lnTo>
                    <a:lnTo>
                      <a:pt x="464" y="243"/>
                    </a:lnTo>
                    <a:lnTo>
                      <a:pt x="464" y="251"/>
                    </a:lnTo>
                    <a:lnTo>
                      <a:pt x="472" y="251"/>
                    </a:lnTo>
                    <a:lnTo>
                      <a:pt x="0" y="30"/>
                    </a:lnTo>
                    <a:lnTo>
                      <a:pt x="556" y="296"/>
                    </a:lnTo>
                    <a:lnTo>
                      <a:pt x="556" y="304"/>
                    </a:lnTo>
                    <a:lnTo>
                      <a:pt x="548" y="304"/>
                    </a:lnTo>
                    <a:lnTo>
                      <a:pt x="556" y="304"/>
                    </a:lnTo>
                    <a:lnTo>
                      <a:pt x="548" y="296"/>
                    </a:lnTo>
                    <a:lnTo>
                      <a:pt x="556" y="296"/>
                    </a:lnTo>
                    <a:lnTo>
                      <a:pt x="0" y="30"/>
                    </a:lnTo>
                    <a:lnTo>
                      <a:pt x="776" y="137"/>
                    </a:lnTo>
                    <a:lnTo>
                      <a:pt x="769" y="137"/>
                    </a:lnTo>
                    <a:lnTo>
                      <a:pt x="769" y="144"/>
                    </a:lnTo>
                    <a:lnTo>
                      <a:pt x="769" y="152"/>
                    </a:lnTo>
                    <a:lnTo>
                      <a:pt x="769" y="144"/>
                    </a:lnTo>
                    <a:lnTo>
                      <a:pt x="769" y="137"/>
                    </a:lnTo>
                    <a:lnTo>
                      <a:pt x="776" y="137"/>
                    </a:lnTo>
                    <a:lnTo>
                      <a:pt x="0" y="30"/>
                    </a:lnTo>
                    <a:lnTo>
                      <a:pt x="769" y="235"/>
                    </a:lnTo>
                    <a:lnTo>
                      <a:pt x="769" y="228"/>
                    </a:lnTo>
                    <a:lnTo>
                      <a:pt x="769" y="235"/>
                    </a:lnTo>
                    <a:lnTo>
                      <a:pt x="761" y="235"/>
                    </a:lnTo>
                    <a:lnTo>
                      <a:pt x="769" y="235"/>
                    </a:lnTo>
                    <a:lnTo>
                      <a:pt x="0" y="30"/>
                    </a:lnTo>
                    <a:lnTo>
                      <a:pt x="579" y="311"/>
                    </a:lnTo>
                    <a:lnTo>
                      <a:pt x="586" y="311"/>
                    </a:lnTo>
                    <a:lnTo>
                      <a:pt x="579" y="311"/>
                    </a:lnTo>
                    <a:lnTo>
                      <a:pt x="579" y="319"/>
                    </a:lnTo>
                    <a:lnTo>
                      <a:pt x="571" y="319"/>
                    </a:lnTo>
                    <a:lnTo>
                      <a:pt x="571" y="311"/>
                    </a:lnTo>
                    <a:lnTo>
                      <a:pt x="579" y="311"/>
                    </a:lnTo>
                    <a:lnTo>
                      <a:pt x="0" y="30"/>
                    </a:lnTo>
                    <a:lnTo>
                      <a:pt x="776" y="235"/>
                    </a:lnTo>
                    <a:lnTo>
                      <a:pt x="776" y="228"/>
                    </a:lnTo>
                    <a:lnTo>
                      <a:pt x="776" y="235"/>
                    </a:lnTo>
                    <a:lnTo>
                      <a:pt x="769" y="235"/>
                    </a:lnTo>
                    <a:lnTo>
                      <a:pt x="776" y="235"/>
                    </a:lnTo>
                    <a:lnTo>
                      <a:pt x="0" y="30"/>
                    </a:lnTo>
                    <a:lnTo>
                      <a:pt x="495" y="266"/>
                    </a:lnTo>
                    <a:lnTo>
                      <a:pt x="487" y="266"/>
                    </a:lnTo>
                    <a:lnTo>
                      <a:pt x="487" y="258"/>
                    </a:lnTo>
                    <a:lnTo>
                      <a:pt x="480" y="258"/>
                    </a:lnTo>
                    <a:lnTo>
                      <a:pt x="487" y="258"/>
                    </a:lnTo>
                    <a:lnTo>
                      <a:pt x="487" y="266"/>
                    </a:lnTo>
                    <a:lnTo>
                      <a:pt x="495" y="266"/>
                    </a:lnTo>
                    <a:lnTo>
                      <a:pt x="0" y="30"/>
                    </a:lnTo>
                    <a:lnTo>
                      <a:pt x="571" y="319"/>
                    </a:lnTo>
                    <a:lnTo>
                      <a:pt x="579" y="319"/>
                    </a:lnTo>
                    <a:lnTo>
                      <a:pt x="571" y="319"/>
                    </a:lnTo>
                    <a:lnTo>
                      <a:pt x="571" y="327"/>
                    </a:lnTo>
                    <a:lnTo>
                      <a:pt x="571" y="319"/>
                    </a:lnTo>
                    <a:lnTo>
                      <a:pt x="563" y="319"/>
                    </a:lnTo>
                    <a:lnTo>
                      <a:pt x="571" y="319"/>
                    </a:lnTo>
                    <a:lnTo>
                      <a:pt x="0" y="30"/>
                    </a:lnTo>
                    <a:lnTo>
                      <a:pt x="442" y="220"/>
                    </a:lnTo>
                    <a:lnTo>
                      <a:pt x="434" y="220"/>
                    </a:lnTo>
                    <a:lnTo>
                      <a:pt x="434" y="213"/>
                    </a:lnTo>
                    <a:lnTo>
                      <a:pt x="442" y="213"/>
                    </a:lnTo>
                    <a:lnTo>
                      <a:pt x="442" y="220"/>
                    </a:lnTo>
                    <a:lnTo>
                      <a:pt x="0" y="30"/>
                    </a:lnTo>
                    <a:lnTo>
                      <a:pt x="1012" y="99"/>
                    </a:lnTo>
                    <a:lnTo>
                      <a:pt x="1020" y="99"/>
                    </a:lnTo>
                    <a:lnTo>
                      <a:pt x="1020" y="106"/>
                    </a:lnTo>
                    <a:lnTo>
                      <a:pt x="1012" y="106"/>
                    </a:lnTo>
                    <a:lnTo>
                      <a:pt x="1012" y="99"/>
                    </a:lnTo>
                    <a:lnTo>
                      <a:pt x="0" y="30"/>
                    </a:lnTo>
                    <a:lnTo>
                      <a:pt x="510" y="266"/>
                    </a:lnTo>
                    <a:lnTo>
                      <a:pt x="510" y="258"/>
                    </a:lnTo>
                    <a:lnTo>
                      <a:pt x="518" y="258"/>
                    </a:lnTo>
                    <a:lnTo>
                      <a:pt x="518" y="266"/>
                    </a:lnTo>
                    <a:lnTo>
                      <a:pt x="510" y="266"/>
                    </a:lnTo>
                    <a:lnTo>
                      <a:pt x="0" y="30"/>
                    </a:lnTo>
                    <a:lnTo>
                      <a:pt x="594" y="319"/>
                    </a:lnTo>
                    <a:lnTo>
                      <a:pt x="601" y="319"/>
                    </a:lnTo>
                    <a:lnTo>
                      <a:pt x="594" y="319"/>
                    </a:lnTo>
                    <a:lnTo>
                      <a:pt x="601" y="319"/>
                    </a:lnTo>
                    <a:lnTo>
                      <a:pt x="594" y="319"/>
                    </a:lnTo>
                    <a:lnTo>
                      <a:pt x="0" y="30"/>
                    </a:lnTo>
                    <a:lnTo>
                      <a:pt x="601" y="311"/>
                    </a:lnTo>
                    <a:lnTo>
                      <a:pt x="609" y="311"/>
                    </a:lnTo>
                    <a:lnTo>
                      <a:pt x="601" y="311"/>
                    </a:lnTo>
                    <a:lnTo>
                      <a:pt x="601" y="304"/>
                    </a:lnTo>
                    <a:lnTo>
                      <a:pt x="601" y="311"/>
                    </a:lnTo>
                    <a:lnTo>
                      <a:pt x="0" y="30"/>
                    </a:lnTo>
                    <a:lnTo>
                      <a:pt x="776" y="129"/>
                    </a:lnTo>
                    <a:lnTo>
                      <a:pt x="784" y="129"/>
                    </a:lnTo>
                    <a:lnTo>
                      <a:pt x="784" y="121"/>
                    </a:lnTo>
                    <a:lnTo>
                      <a:pt x="784" y="129"/>
                    </a:lnTo>
                    <a:lnTo>
                      <a:pt x="776" y="129"/>
                    </a:lnTo>
                    <a:lnTo>
                      <a:pt x="0" y="30"/>
                    </a:lnTo>
                    <a:lnTo>
                      <a:pt x="1005" y="175"/>
                    </a:lnTo>
                    <a:lnTo>
                      <a:pt x="1012" y="175"/>
                    </a:lnTo>
                    <a:lnTo>
                      <a:pt x="1012" y="182"/>
                    </a:lnTo>
                    <a:lnTo>
                      <a:pt x="1005" y="182"/>
                    </a:lnTo>
                    <a:lnTo>
                      <a:pt x="1005" y="175"/>
                    </a:lnTo>
                    <a:lnTo>
                      <a:pt x="0" y="30"/>
                    </a:lnTo>
                    <a:lnTo>
                      <a:pt x="563" y="319"/>
                    </a:lnTo>
                    <a:lnTo>
                      <a:pt x="556" y="319"/>
                    </a:lnTo>
                    <a:lnTo>
                      <a:pt x="556" y="311"/>
                    </a:lnTo>
                    <a:lnTo>
                      <a:pt x="556" y="319"/>
                    </a:lnTo>
                    <a:lnTo>
                      <a:pt x="563" y="319"/>
                    </a:lnTo>
                    <a:lnTo>
                      <a:pt x="0" y="30"/>
                    </a:lnTo>
                    <a:lnTo>
                      <a:pt x="776" y="137"/>
                    </a:lnTo>
                    <a:lnTo>
                      <a:pt x="776" y="144"/>
                    </a:lnTo>
                    <a:lnTo>
                      <a:pt x="769" y="144"/>
                    </a:lnTo>
                    <a:lnTo>
                      <a:pt x="776" y="137"/>
                    </a:lnTo>
                    <a:lnTo>
                      <a:pt x="0" y="30"/>
                    </a:lnTo>
                    <a:lnTo>
                      <a:pt x="693" y="304"/>
                    </a:lnTo>
                    <a:lnTo>
                      <a:pt x="693" y="296"/>
                    </a:lnTo>
                    <a:lnTo>
                      <a:pt x="700" y="296"/>
                    </a:lnTo>
                    <a:lnTo>
                      <a:pt x="693" y="304"/>
                    </a:lnTo>
                    <a:lnTo>
                      <a:pt x="0" y="30"/>
                    </a:lnTo>
                    <a:lnTo>
                      <a:pt x="533" y="296"/>
                    </a:lnTo>
                    <a:lnTo>
                      <a:pt x="525" y="296"/>
                    </a:lnTo>
                    <a:lnTo>
                      <a:pt x="525" y="289"/>
                    </a:lnTo>
                    <a:lnTo>
                      <a:pt x="533" y="296"/>
                    </a:lnTo>
                    <a:lnTo>
                      <a:pt x="0" y="30"/>
                    </a:lnTo>
                    <a:lnTo>
                      <a:pt x="548" y="296"/>
                    </a:lnTo>
                    <a:lnTo>
                      <a:pt x="541" y="296"/>
                    </a:lnTo>
                    <a:lnTo>
                      <a:pt x="548" y="289"/>
                    </a:lnTo>
                    <a:lnTo>
                      <a:pt x="548" y="296"/>
                    </a:lnTo>
                    <a:lnTo>
                      <a:pt x="0" y="30"/>
                    </a:lnTo>
                    <a:lnTo>
                      <a:pt x="989" y="251"/>
                    </a:lnTo>
                    <a:lnTo>
                      <a:pt x="989" y="243"/>
                    </a:lnTo>
                    <a:lnTo>
                      <a:pt x="997" y="243"/>
                    </a:lnTo>
                    <a:lnTo>
                      <a:pt x="997" y="251"/>
                    </a:lnTo>
                    <a:lnTo>
                      <a:pt x="989" y="251"/>
                    </a:lnTo>
                    <a:lnTo>
                      <a:pt x="0" y="30"/>
                    </a:lnTo>
                    <a:lnTo>
                      <a:pt x="723" y="266"/>
                    </a:lnTo>
                    <a:lnTo>
                      <a:pt x="731" y="266"/>
                    </a:lnTo>
                    <a:lnTo>
                      <a:pt x="723" y="273"/>
                    </a:lnTo>
                    <a:lnTo>
                      <a:pt x="723" y="266"/>
                    </a:lnTo>
                    <a:lnTo>
                      <a:pt x="0" y="30"/>
                    </a:lnTo>
                    <a:lnTo>
                      <a:pt x="792" y="129"/>
                    </a:lnTo>
                    <a:lnTo>
                      <a:pt x="792" y="137"/>
                    </a:lnTo>
                    <a:lnTo>
                      <a:pt x="784" y="137"/>
                    </a:lnTo>
                    <a:lnTo>
                      <a:pt x="784" y="129"/>
                    </a:lnTo>
                    <a:lnTo>
                      <a:pt x="792" y="129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80D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61" name="Freeform 699"/>
              <p:cNvSpPr>
                <a:spLocks/>
              </p:cNvSpPr>
              <p:nvPr/>
            </p:nvSpPr>
            <p:spPr bwMode="auto">
              <a:xfrm>
                <a:off x="5013" y="3837"/>
                <a:ext cx="1088" cy="387"/>
              </a:xfrm>
              <a:custGeom>
                <a:avLst/>
                <a:gdLst>
                  <a:gd name="T0" fmla="*/ 906 w 1088"/>
                  <a:gd name="T1" fmla="*/ 45 h 387"/>
                  <a:gd name="T2" fmla="*/ 913 w 1088"/>
                  <a:gd name="T3" fmla="*/ 23 h 387"/>
                  <a:gd name="T4" fmla="*/ 936 w 1088"/>
                  <a:gd name="T5" fmla="*/ 45 h 387"/>
                  <a:gd name="T6" fmla="*/ 959 w 1088"/>
                  <a:gd name="T7" fmla="*/ 53 h 387"/>
                  <a:gd name="T8" fmla="*/ 989 w 1088"/>
                  <a:gd name="T9" fmla="*/ 38 h 387"/>
                  <a:gd name="T10" fmla="*/ 974 w 1088"/>
                  <a:gd name="T11" fmla="*/ 68 h 387"/>
                  <a:gd name="T12" fmla="*/ 1012 w 1088"/>
                  <a:gd name="T13" fmla="*/ 76 h 387"/>
                  <a:gd name="T14" fmla="*/ 1035 w 1088"/>
                  <a:gd name="T15" fmla="*/ 68 h 387"/>
                  <a:gd name="T16" fmla="*/ 1020 w 1088"/>
                  <a:gd name="T17" fmla="*/ 99 h 387"/>
                  <a:gd name="T18" fmla="*/ 1027 w 1088"/>
                  <a:gd name="T19" fmla="*/ 121 h 387"/>
                  <a:gd name="T20" fmla="*/ 1058 w 1088"/>
                  <a:gd name="T21" fmla="*/ 129 h 387"/>
                  <a:gd name="T22" fmla="*/ 1081 w 1088"/>
                  <a:gd name="T23" fmla="*/ 190 h 387"/>
                  <a:gd name="T24" fmla="*/ 1081 w 1088"/>
                  <a:gd name="T25" fmla="*/ 205 h 387"/>
                  <a:gd name="T26" fmla="*/ 1065 w 1088"/>
                  <a:gd name="T27" fmla="*/ 220 h 387"/>
                  <a:gd name="T28" fmla="*/ 1050 w 1088"/>
                  <a:gd name="T29" fmla="*/ 205 h 387"/>
                  <a:gd name="T30" fmla="*/ 1043 w 1088"/>
                  <a:gd name="T31" fmla="*/ 213 h 387"/>
                  <a:gd name="T32" fmla="*/ 1043 w 1088"/>
                  <a:gd name="T33" fmla="*/ 197 h 387"/>
                  <a:gd name="T34" fmla="*/ 1020 w 1088"/>
                  <a:gd name="T35" fmla="*/ 205 h 387"/>
                  <a:gd name="T36" fmla="*/ 1035 w 1088"/>
                  <a:gd name="T37" fmla="*/ 251 h 387"/>
                  <a:gd name="T38" fmla="*/ 1012 w 1088"/>
                  <a:gd name="T39" fmla="*/ 228 h 387"/>
                  <a:gd name="T40" fmla="*/ 1005 w 1088"/>
                  <a:gd name="T41" fmla="*/ 235 h 387"/>
                  <a:gd name="T42" fmla="*/ 1005 w 1088"/>
                  <a:gd name="T43" fmla="*/ 205 h 387"/>
                  <a:gd name="T44" fmla="*/ 997 w 1088"/>
                  <a:gd name="T45" fmla="*/ 167 h 387"/>
                  <a:gd name="T46" fmla="*/ 997 w 1088"/>
                  <a:gd name="T47" fmla="*/ 152 h 387"/>
                  <a:gd name="T48" fmla="*/ 974 w 1088"/>
                  <a:gd name="T49" fmla="*/ 152 h 387"/>
                  <a:gd name="T50" fmla="*/ 959 w 1088"/>
                  <a:gd name="T51" fmla="*/ 197 h 387"/>
                  <a:gd name="T52" fmla="*/ 951 w 1088"/>
                  <a:gd name="T53" fmla="*/ 190 h 387"/>
                  <a:gd name="T54" fmla="*/ 928 w 1088"/>
                  <a:gd name="T55" fmla="*/ 129 h 387"/>
                  <a:gd name="T56" fmla="*/ 913 w 1088"/>
                  <a:gd name="T57" fmla="*/ 114 h 387"/>
                  <a:gd name="T58" fmla="*/ 875 w 1088"/>
                  <a:gd name="T59" fmla="*/ 121 h 387"/>
                  <a:gd name="T60" fmla="*/ 852 w 1088"/>
                  <a:gd name="T61" fmla="*/ 114 h 387"/>
                  <a:gd name="T62" fmla="*/ 814 w 1088"/>
                  <a:gd name="T63" fmla="*/ 137 h 387"/>
                  <a:gd name="T64" fmla="*/ 814 w 1088"/>
                  <a:gd name="T65" fmla="*/ 152 h 387"/>
                  <a:gd name="T66" fmla="*/ 784 w 1088"/>
                  <a:gd name="T67" fmla="*/ 167 h 387"/>
                  <a:gd name="T68" fmla="*/ 792 w 1088"/>
                  <a:gd name="T69" fmla="*/ 220 h 387"/>
                  <a:gd name="T70" fmla="*/ 738 w 1088"/>
                  <a:gd name="T71" fmla="*/ 258 h 387"/>
                  <a:gd name="T72" fmla="*/ 708 w 1088"/>
                  <a:gd name="T73" fmla="*/ 296 h 387"/>
                  <a:gd name="T74" fmla="*/ 685 w 1088"/>
                  <a:gd name="T75" fmla="*/ 334 h 387"/>
                  <a:gd name="T76" fmla="*/ 662 w 1088"/>
                  <a:gd name="T77" fmla="*/ 372 h 387"/>
                  <a:gd name="T78" fmla="*/ 617 w 1088"/>
                  <a:gd name="T79" fmla="*/ 365 h 387"/>
                  <a:gd name="T80" fmla="*/ 594 w 1088"/>
                  <a:gd name="T81" fmla="*/ 327 h 387"/>
                  <a:gd name="T82" fmla="*/ 594 w 1088"/>
                  <a:gd name="T83" fmla="*/ 372 h 387"/>
                  <a:gd name="T84" fmla="*/ 586 w 1088"/>
                  <a:gd name="T85" fmla="*/ 365 h 387"/>
                  <a:gd name="T86" fmla="*/ 548 w 1088"/>
                  <a:gd name="T87" fmla="*/ 319 h 387"/>
                  <a:gd name="T88" fmla="*/ 525 w 1088"/>
                  <a:gd name="T89" fmla="*/ 296 h 387"/>
                  <a:gd name="T90" fmla="*/ 487 w 1088"/>
                  <a:gd name="T91" fmla="*/ 273 h 387"/>
                  <a:gd name="T92" fmla="*/ 449 w 1088"/>
                  <a:gd name="T93" fmla="*/ 235 h 387"/>
                  <a:gd name="T94" fmla="*/ 434 w 1088"/>
                  <a:gd name="T95" fmla="*/ 190 h 387"/>
                  <a:gd name="T96" fmla="*/ 442 w 1088"/>
                  <a:gd name="T97" fmla="*/ 213 h 387"/>
                  <a:gd name="T98" fmla="*/ 457 w 1088"/>
                  <a:gd name="T99" fmla="*/ 167 h 387"/>
                  <a:gd name="T100" fmla="*/ 442 w 1088"/>
                  <a:gd name="T101" fmla="*/ 121 h 387"/>
                  <a:gd name="T102" fmla="*/ 388 w 1088"/>
                  <a:gd name="T103" fmla="*/ 137 h 387"/>
                  <a:gd name="T104" fmla="*/ 335 w 1088"/>
                  <a:gd name="T105" fmla="*/ 114 h 387"/>
                  <a:gd name="T106" fmla="*/ 282 w 1088"/>
                  <a:gd name="T107" fmla="*/ 121 h 387"/>
                  <a:gd name="T108" fmla="*/ 229 w 1088"/>
                  <a:gd name="T109" fmla="*/ 99 h 387"/>
                  <a:gd name="T110" fmla="*/ 175 w 1088"/>
                  <a:gd name="T111" fmla="*/ 76 h 387"/>
                  <a:gd name="T112" fmla="*/ 160 w 1088"/>
                  <a:gd name="T113" fmla="*/ 45 h 387"/>
                  <a:gd name="T114" fmla="*/ 122 w 1088"/>
                  <a:gd name="T115" fmla="*/ 7 h 387"/>
                  <a:gd name="T116" fmla="*/ 61 w 1088"/>
                  <a:gd name="T117" fmla="*/ 7 h 38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088"/>
                  <a:gd name="T178" fmla="*/ 0 h 387"/>
                  <a:gd name="T179" fmla="*/ 1088 w 1088"/>
                  <a:gd name="T180" fmla="*/ 387 h 38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088" h="387">
                    <a:moveTo>
                      <a:pt x="906" y="61"/>
                    </a:moveTo>
                    <a:lnTo>
                      <a:pt x="898" y="61"/>
                    </a:lnTo>
                    <a:lnTo>
                      <a:pt x="898" y="53"/>
                    </a:lnTo>
                    <a:lnTo>
                      <a:pt x="898" y="61"/>
                    </a:lnTo>
                    <a:lnTo>
                      <a:pt x="906" y="53"/>
                    </a:lnTo>
                    <a:lnTo>
                      <a:pt x="906" y="61"/>
                    </a:lnTo>
                    <a:lnTo>
                      <a:pt x="906" y="53"/>
                    </a:lnTo>
                    <a:lnTo>
                      <a:pt x="913" y="53"/>
                    </a:lnTo>
                    <a:lnTo>
                      <a:pt x="913" y="45"/>
                    </a:lnTo>
                    <a:lnTo>
                      <a:pt x="906" y="45"/>
                    </a:lnTo>
                    <a:lnTo>
                      <a:pt x="906" y="38"/>
                    </a:lnTo>
                    <a:lnTo>
                      <a:pt x="898" y="38"/>
                    </a:lnTo>
                    <a:lnTo>
                      <a:pt x="890" y="38"/>
                    </a:lnTo>
                    <a:lnTo>
                      <a:pt x="890" y="30"/>
                    </a:lnTo>
                    <a:lnTo>
                      <a:pt x="898" y="30"/>
                    </a:lnTo>
                    <a:lnTo>
                      <a:pt x="906" y="30"/>
                    </a:lnTo>
                    <a:lnTo>
                      <a:pt x="906" y="23"/>
                    </a:lnTo>
                    <a:lnTo>
                      <a:pt x="913" y="23"/>
                    </a:lnTo>
                    <a:lnTo>
                      <a:pt x="913" y="15"/>
                    </a:lnTo>
                    <a:lnTo>
                      <a:pt x="913" y="23"/>
                    </a:lnTo>
                    <a:lnTo>
                      <a:pt x="913" y="30"/>
                    </a:lnTo>
                    <a:lnTo>
                      <a:pt x="921" y="30"/>
                    </a:lnTo>
                    <a:lnTo>
                      <a:pt x="928" y="30"/>
                    </a:lnTo>
                    <a:lnTo>
                      <a:pt x="928" y="38"/>
                    </a:lnTo>
                    <a:lnTo>
                      <a:pt x="936" y="38"/>
                    </a:lnTo>
                    <a:lnTo>
                      <a:pt x="936" y="30"/>
                    </a:lnTo>
                    <a:lnTo>
                      <a:pt x="944" y="30"/>
                    </a:lnTo>
                    <a:lnTo>
                      <a:pt x="936" y="30"/>
                    </a:lnTo>
                    <a:lnTo>
                      <a:pt x="936" y="38"/>
                    </a:lnTo>
                    <a:lnTo>
                      <a:pt x="936" y="45"/>
                    </a:lnTo>
                    <a:lnTo>
                      <a:pt x="944" y="45"/>
                    </a:lnTo>
                    <a:lnTo>
                      <a:pt x="951" y="45"/>
                    </a:lnTo>
                    <a:lnTo>
                      <a:pt x="959" y="45"/>
                    </a:lnTo>
                    <a:lnTo>
                      <a:pt x="959" y="38"/>
                    </a:lnTo>
                    <a:lnTo>
                      <a:pt x="959" y="30"/>
                    </a:lnTo>
                    <a:lnTo>
                      <a:pt x="959" y="38"/>
                    </a:lnTo>
                    <a:lnTo>
                      <a:pt x="967" y="38"/>
                    </a:lnTo>
                    <a:lnTo>
                      <a:pt x="959" y="38"/>
                    </a:lnTo>
                    <a:lnTo>
                      <a:pt x="959" y="45"/>
                    </a:lnTo>
                    <a:lnTo>
                      <a:pt x="959" y="53"/>
                    </a:lnTo>
                    <a:lnTo>
                      <a:pt x="967" y="53"/>
                    </a:lnTo>
                    <a:lnTo>
                      <a:pt x="967" y="61"/>
                    </a:lnTo>
                    <a:lnTo>
                      <a:pt x="974" y="61"/>
                    </a:lnTo>
                    <a:lnTo>
                      <a:pt x="974" y="53"/>
                    </a:lnTo>
                    <a:lnTo>
                      <a:pt x="982" y="53"/>
                    </a:lnTo>
                    <a:lnTo>
                      <a:pt x="982" y="45"/>
                    </a:lnTo>
                    <a:lnTo>
                      <a:pt x="982" y="38"/>
                    </a:lnTo>
                    <a:lnTo>
                      <a:pt x="982" y="45"/>
                    </a:lnTo>
                    <a:lnTo>
                      <a:pt x="989" y="45"/>
                    </a:lnTo>
                    <a:lnTo>
                      <a:pt x="989" y="38"/>
                    </a:lnTo>
                    <a:lnTo>
                      <a:pt x="989" y="45"/>
                    </a:lnTo>
                    <a:lnTo>
                      <a:pt x="989" y="53"/>
                    </a:lnTo>
                    <a:lnTo>
                      <a:pt x="982" y="53"/>
                    </a:lnTo>
                    <a:lnTo>
                      <a:pt x="982" y="61"/>
                    </a:lnTo>
                    <a:lnTo>
                      <a:pt x="982" y="68"/>
                    </a:lnTo>
                    <a:lnTo>
                      <a:pt x="974" y="68"/>
                    </a:lnTo>
                    <a:lnTo>
                      <a:pt x="974" y="61"/>
                    </a:lnTo>
                    <a:lnTo>
                      <a:pt x="982" y="61"/>
                    </a:lnTo>
                    <a:lnTo>
                      <a:pt x="974" y="61"/>
                    </a:lnTo>
                    <a:lnTo>
                      <a:pt x="974" y="68"/>
                    </a:lnTo>
                    <a:lnTo>
                      <a:pt x="974" y="76"/>
                    </a:lnTo>
                    <a:lnTo>
                      <a:pt x="982" y="76"/>
                    </a:lnTo>
                    <a:lnTo>
                      <a:pt x="989" y="76"/>
                    </a:lnTo>
                    <a:lnTo>
                      <a:pt x="989" y="83"/>
                    </a:lnTo>
                    <a:lnTo>
                      <a:pt x="989" y="76"/>
                    </a:lnTo>
                    <a:lnTo>
                      <a:pt x="997" y="76"/>
                    </a:lnTo>
                    <a:lnTo>
                      <a:pt x="997" y="83"/>
                    </a:lnTo>
                    <a:lnTo>
                      <a:pt x="1005" y="83"/>
                    </a:lnTo>
                    <a:lnTo>
                      <a:pt x="1005" y="76"/>
                    </a:lnTo>
                    <a:lnTo>
                      <a:pt x="1012" y="76"/>
                    </a:lnTo>
                    <a:lnTo>
                      <a:pt x="1005" y="76"/>
                    </a:lnTo>
                    <a:lnTo>
                      <a:pt x="1005" y="68"/>
                    </a:lnTo>
                    <a:lnTo>
                      <a:pt x="1012" y="68"/>
                    </a:lnTo>
                    <a:lnTo>
                      <a:pt x="1012" y="61"/>
                    </a:lnTo>
                    <a:lnTo>
                      <a:pt x="1020" y="61"/>
                    </a:lnTo>
                    <a:lnTo>
                      <a:pt x="1027" y="61"/>
                    </a:lnTo>
                    <a:lnTo>
                      <a:pt x="1027" y="68"/>
                    </a:lnTo>
                    <a:lnTo>
                      <a:pt x="1027" y="76"/>
                    </a:lnTo>
                    <a:lnTo>
                      <a:pt x="1027" y="68"/>
                    </a:lnTo>
                    <a:lnTo>
                      <a:pt x="1035" y="68"/>
                    </a:lnTo>
                    <a:lnTo>
                      <a:pt x="1027" y="68"/>
                    </a:lnTo>
                    <a:lnTo>
                      <a:pt x="1027" y="76"/>
                    </a:lnTo>
                    <a:lnTo>
                      <a:pt x="1035" y="76"/>
                    </a:lnTo>
                    <a:lnTo>
                      <a:pt x="1027" y="76"/>
                    </a:lnTo>
                    <a:lnTo>
                      <a:pt x="1027" y="83"/>
                    </a:lnTo>
                    <a:lnTo>
                      <a:pt x="1027" y="91"/>
                    </a:lnTo>
                    <a:lnTo>
                      <a:pt x="1020" y="91"/>
                    </a:lnTo>
                    <a:lnTo>
                      <a:pt x="1027" y="91"/>
                    </a:lnTo>
                    <a:lnTo>
                      <a:pt x="1027" y="99"/>
                    </a:lnTo>
                    <a:lnTo>
                      <a:pt x="1020" y="99"/>
                    </a:lnTo>
                    <a:lnTo>
                      <a:pt x="1027" y="99"/>
                    </a:lnTo>
                    <a:lnTo>
                      <a:pt x="1027" y="106"/>
                    </a:lnTo>
                    <a:lnTo>
                      <a:pt x="1027" y="114"/>
                    </a:lnTo>
                    <a:lnTo>
                      <a:pt x="1035" y="114"/>
                    </a:lnTo>
                    <a:lnTo>
                      <a:pt x="1035" y="121"/>
                    </a:lnTo>
                    <a:lnTo>
                      <a:pt x="1035" y="114"/>
                    </a:lnTo>
                    <a:lnTo>
                      <a:pt x="1043" y="114"/>
                    </a:lnTo>
                    <a:lnTo>
                      <a:pt x="1043" y="121"/>
                    </a:lnTo>
                    <a:lnTo>
                      <a:pt x="1035" y="121"/>
                    </a:lnTo>
                    <a:lnTo>
                      <a:pt x="1027" y="121"/>
                    </a:lnTo>
                    <a:lnTo>
                      <a:pt x="1035" y="129"/>
                    </a:lnTo>
                    <a:lnTo>
                      <a:pt x="1043" y="129"/>
                    </a:lnTo>
                    <a:lnTo>
                      <a:pt x="1043" y="137"/>
                    </a:lnTo>
                    <a:lnTo>
                      <a:pt x="1050" y="137"/>
                    </a:lnTo>
                    <a:lnTo>
                      <a:pt x="1050" y="129"/>
                    </a:lnTo>
                    <a:lnTo>
                      <a:pt x="1043" y="129"/>
                    </a:lnTo>
                    <a:lnTo>
                      <a:pt x="1043" y="121"/>
                    </a:lnTo>
                    <a:lnTo>
                      <a:pt x="1050" y="121"/>
                    </a:lnTo>
                    <a:lnTo>
                      <a:pt x="1050" y="129"/>
                    </a:lnTo>
                    <a:lnTo>
                      <a:pt x="1058" y="129"/>
                    </a:lnTo>
                    <a:lnTo>
                      <a:pt x="1058" y="137"/>
                    </a:lnTo>
                    <a:lnTo>
                      <a:pt x="1058" y="144"/>
                    </a:lnTo>
                    <a:lnTo>
                      <a:pt x="1065" y="152"/>
                    </a:lnTo>
                    <a:lnTo>
                      <a:pt x="1065" y="159"/>
                    </a:lnTo>
                    <a:lnTo>
                      <a:pt x="1065" y="167"/>
                    </a:lnTo>
                    <a:lnTo>
                      <a:pt x="1065" y="175"/>
                    </a:lnTo>
                    <a:lnTo>
                      <a:pt x="1073" y="175"/>
                    </a:lnTo>
                    <a:lnTo>
                      <a:pt x="1073" y="182"/>
                    </a:lnTo>
                    <a:lnTo>
                      <a:pt x="1073" y="190"/>
                    </a:lnTo>
                    <a:lnTo>
                      <a:pt x="1081" y="190"/>
                    </a:lnTo>
                    <a:lnTo>
                      <a:pt x="1081" y="197"/>
                    </a:lnTo>
                    <a:lnTo>
                      <a:pt x="1073" y="197"/>
                    </a:lnTo>
                    <a:lnTo>
                      <a:pt x="1073" y="205"/>
                    </a:lnTo>
                    <a:lnTo>
                      <a:pt x="1081" y="205"/>
                    </a:lnTo>
                    <a:lnTo>
                      <a:pt x="1081" y="197"/>
                    </a:lnTo>
                    <a:lnTo>
                      <a:pt x="1088" y="197"/>
                    </a:lnTo>
                    <a:lnTo>
                      <a:pt x="1088" y="205"/>
                    </a:lnTo>
                    <a:lnTo>
                      <a:pt x="1081" y="205"/>
                    </a:lnTo>
                    <a:lnTo>
                      <a:pt x="1081" y="213"/>
                    </a:lnTo>
                    <a:lnTo>
                      <a:pt x="1081" y="205"/>
                    </a:lnTo>
                    <a:lnTo>
                      <a:pt x="1073" y="205"/>
                    </a:lnTo>
                    <a:lnTo>
                      <a:pt x="1073" y="213"/>
                    </a:lnTo>
                    <a:lnTo>
                      <a:pt x="1081" y="213"/>
                    </a:lnTo>
                    <a:lnTo>
                      <a:pt x="1081" y="220"/>
                    </a:lnTo>
                    <a:lnTo>
                      <a:pt x="1073" y="220"/>
                    </a:lnTo>
                    <a:lnTo>
                      <a:pt x="1073" y="228"/>
                    </a:lnTo>
                    <a:lnTo>
                      <a:pt x="1065" y="228"/>
                    </a:lnTo>
                    <a:lnTo>
                      <a:pt x="1065" y="235"/>
                    </a:lnTo>
                    <a:lnTo>
                      <a:pt x="1065" y="228"/>
                    </a:lnTo>
                    <a:lnTo>
                      <a:pt x="1065" y="220"/>
                    </a:lnTo>
                    <a:lnTo>
                      <a:pt x="1073" y="220"/>
                    </a:lnTo>
                    <a:lnTo>
                      <a:pt x="1065" y="220"/>
                    </a:lnTo>
                    <a:lnTo>
                      <a:pt x="1065" y="213"/>
                    </a:lnTo>
                    <a:lnTo>
                      <a:pt x="1065" y="220"/>
                    </a:lnTo>
                    <a:lnTo>
                      <a:pt x="1065" y="213"/>
                    </a:lnTo>
                    <a:lnTo>
                      <a:pt x="1065" y="205"/>
                    </a:lnTo>
                    <a:lnTo>
                      <a:pt x="1065" y="197"/>
                    </a:lnTo>
                    <a:lnTo>
                      <a:pt x="1058" y="197"/>
                    </a:lnTo>
                    <a:lnTo>
                      <a:pt x="1050" y="197"/>
                    </a:lnTo>
                    <a:lnTo>
                      <a:pt x="1050" y="205"/>
                    </a:lnTo>
                    <a:lnTo>
                      <a:pt x="1050" y="197"/>
                    </a:lnTo>
                    <a:lnTo>
                      <a:pt x="1050" y="205"/>
                    </a:lnTo>
                    <a:lnTo>
                      <a:pt x="1050" y="213"/>
                    </a:lnTo>
                    <a:lnTo>
                      <a:pt x="1050" y="220"/>
                    </a:lnTo>
                    <a:lnTo>
                      <a:pt x="1050" y="228"/>
                    </a:lnTo>
                    <a:lnTo>
                      <a:pt x="1050" y="235"/>
                    </a:lnTo>
                    <a:lnTo>
                      <a:pt x="1050" y="228"/>
                    </a:lnTo>
                    <a:lnTo>
                      <a:pt x="1050" y="220"/>
                    </a:lnTo>
                    <a:lnTo>
                      <a:pt x="1050" y="213"/>
                    </a:lnTo>
                    <a:lnTo>
                      <a:pt x="1043" y="213"/>
                    </a:lnTo>
                    <a:lnTo>
                      <a:pt x="1043" y="205"/>
                    </a:lnTo>
                    <a:lnTo>
                      <a:pt x="1043" y="197"/>
                    </a:lnTo>
                    <a:lnTo>
                      <a:pt x="1043" y="205"/>
                    </a:lnTo>
                    <a:lnTo>
                      <a:pt x="1043" y="197"/>
                    </a:lnTo>
                    <a:lnTo>
                      <a:pt x="1050" y="197"/>
                    </a:lnTo>
                    <a:lnTo>
                      <a:pt x="1043" y="197"/>
                    </a:lnTo>
                    <a:lnTo>
                      <a:pt x="1035" y="197"/>
                    </a:lnTo>
                    <a:lnTo>
                      <a:pt x="1035" y="205"/>
                    </a:lnTo>
                    <a:lnTo>
                      <a:pt x="1035" y="197"/>
                    </a:lnTo>
                    <a:lnTo>
                      <a:pt x="1043" y="197"/>
                    </a:lnTo>
                    <a:lnTo>
                      <a:pt x="1043" y="190"/>
                    </a:lnTo>
                    <a:lnTo>
                      <a:pt x="1035" y="190"/>
                    </a:lnTo>
                    <a:lnTo>
                      <a:pt x="1027" y="190"/>
                    </a:lnTo>
                    <a:lnTo>
                      <a:pt x="1027" y="197"/>
                    </a:lnTo>
                    <a:lnTo>
                      <a:pt x="1035" y="197"/>
                    </a:lnTo>
                    <a:lnTo>
                      <a:pt x="1027" y="197"/>
                    </a:lnTo>
                    <a:lnTo>
                      <a:pt x="1027" y="205"/>
                    </a:lnTo>
                    <a:lnTo>
                      <a:pt x="1027" y="197"/>
                    </a:lnTo>
                    <a:lnTo>
                      <a:pt x="1027" y="205"/>
                    </a:lnTo>
                    <a:lnTo>
                      <a:pt x="1020" y="205"/>
                    </a:lnTo>
                    <a:lnTo>
                      <a:pt x="1027" y="205"/>
                    </a:lnTo>
                    <a:lnTo>
                      <a:pt x="1027" y="213"/>
                    </a:lnTo>
                    <a:lnTo>
                      <a:pt x="1027" y="220"/>
                    </a:lnTo>
                    <a:lnTo>
                      <a:pt x="1027" y="228"/>
                    </a:lnTo>
                    <a:lnTo>
                      <a:pt x="1027" y="235"/>
                    </a:lnTo>
                    <a:lnTo>
                      <a:pt x="1035" y="235"/>
                    </a:lnTo>
                    <a:lnTo>
                      <a:pt x="1035" y="243"/>
                    </a:lnTo>
                    <a:lnTo>
                      <a:pt x="1035" y="251"/>
                    </a:lnTo>
                    <a:lnTo>
                      <a:pt x="1035" y="243"/>
                    </a:lnTo>
                    <a:lnTo>
                      <a:pt x="1035" y="251"/>
                    </a:lnTo>
                    <a:lnTo>
                      <a:pt x="1027" y="251"/>
                    </a:lnTo>
                    <a:lnTo>
                      <a:pt x="1027" y="243"/>
                    </a:lnTo>
                    <a:lnTo>
                      <a:pt x="1020" y="243"/>
                    </a:lnTo>
                    <a:lnTo>
                      <a:pt x="1020" y="235"/>
                    </a:lnTo>
                    <a:lnTo>
                      <a:pt x="1012" y="235"/>
                    </a:lnTo>
                    <a:lnTo>
                      <a:pt x="1012" y="228"/>
                    </a:lnTo>
                    <a:lnTo>
                      <a:pt x="1020" y="228"/>
                    </a:lnTo>
                    <a:lnTo>
                      <a:pt x="1020" y="235"/>
                    </a:lnTo>
                    <a:lnTo>
                      <a:pt x="1020" y="228"/>
                    </a:lnTo>
                    <a:lnTo>
                      <a:pt x="1012" y="228"/>
                    </a:lnTo>
                    <a:lnTo>
                      <a:pt x="1005" y="228"/>
                    </a:lnTo>
                    <a:lnTo>
                      <a:pt x="1005" y="235"/>
                    </a:lnTo>
                    <a:lnTo>
                      <a:pt x="1005" y="243"/>
                    </a:lnTo>
                    <a:lnTo>
                      <a:pt x="997" y="243"/>
                    </a:lnTo>
                    <a:lnTo>
                      <a:pt x="997" y="251"/>
                    </a:lnTo>
                    <a:lnTo>
                      <a:pt x="989" y="251"/>
                    </a:lnTo>
                    <a:lnTo>
                      <a:pt x="989" y="243"/>
                    </a:lnTo>
                    <a:lnTo>
                      <a:pt x="997" y="243"/>
                    </a:lnTo>
                    <a:lnTo>
                      <a:pt x="997" y="235"/>
                    </a:lnTo>
                    <a:lnTo>
                      <a:pt x="1005" y="235"/>
                    </a:lnTo>
                    <a:lnTo>
                      <a:pt x="1005" y="228"/>
                    </a:lnTo>
                    <a:lnTo>
                      <a:pt x="1005" y="220"/>
                    </a:lnTo>
                    <a:lnTo>
                      <a:pt x="1005" y="228"/>
                    </a:lnTo>
                    <a:lnTo>
                      <a:pt x="1005" y="220"/>
                    </a:lnTo>
                    <a:lnTo>
                      <a:pt x="1012" y="220"/>
                    </a:lnTo>
                    <a:lnTo>
                      <a:pt x="1005" y="220"/>
                    </a:lnTo>
                    <a:lnTo>
                      <a:pt x="1012" y="220"/>
                    </a:lnTo>
                    <a:lnTo>
                      <a:pt x="1012" y="213"/>
                    </a:lnTo>
                    <a:lnTo>
                      <a:pt x="1012" y="205"/>
                    </a:lnTo>
                    <a:lnTo>
                      <a:pt x="1005" y="205"/>
                    </a:lnTo>
                    <a:lnTo>
                      <a:pt x="1005" y="197"/>
                    </a:lnTo>
                    <a:lnTo>
                      <a:pt x="1012" y="197"/>
                    </a:lnTo>
                    <a:lnTo>
                      <a:pt x="1012" y="190"/>
                    </a:lnTo>
                    <a:lnTo>
                      <a:pt x="1005" y="190"/>
                    </a:lnTo>
                    <a:lnTo>
                      <a:pt x="1012" y="190"/>
                    </a:lnTo>
                    <a:lnTo>
                      <a:pt x="1012" y="182"/>
                    </a:lnTo>
                    <a:lnTo>
                      <a:pt x="1005" y="182"/>
                    </a:lnTo>
                    <a:lnTo>
                      <a:pt x="1005" y="175"/>
                    </a:lnTo>
                    <a:lnTo>
                      <a:pt x="1005" y="167"/>
                    </a:lnTo>
                    <a:lnTo>
                      <a:pt x="997" y="167"/>
                    </a:lnTo>
                    <a:lnTo>
                      <a:pt x="997" y="159"/>
                    </a:lnTo>
                    <a:lnTo>
                      <a:pt x="1005" y="159"/>
                    </a:lnTo>
                    <a:lnTo>
                      <a:pt x="997" y="159"/>
                    </a:lnTo>
                    <a:lnTo>
                      <a:pt x="997" y="167"/>
                    </a:lnTo>
                    <a:lnTo>
                      <a:pt x="989" y="167"/>
                    </a:lnTo>
                    <a:lnTo>
                      <a:pt x="989" y="159"/>
                    </a:lnTo>
                    <a:lnTo>
                      <a:pt x="997" y="159"/>
                    </a:lnTo>
                    <a:lnTo>
                      <a:pt x="989" y="159"/>
                    </a:lnTo>
                    <a:lnTo>
                      <a:pt x="997" y="159"/>
                    </a:lnTo>
                    <a:lnTo>
                      <a:pt x="997" y="152"/>
                    </a:lnTo>
                    <a:lnTo>
                      <a:pt x="989" y="144"/>
                    </a:lnTo>
                    <a:lnTo>
                      <a:pt x="982" y="144"/>
                    </a:lnTo>
                    <a:lnTo>
                      <a:pt x="982" y="137"/>
                    </a:lnTo>
                    <a:lnTo>
                      <a:pt x="989" y="137"/>
                    </a:lnTo>
                    <a:lnTo>
                      <a:pt x="982" y="137"/>
                    </a:lnTo>
                    <a:lnTo>
                      <a:pt x="982" y="144"/>
                    </a:lnTo>
                    <a:lnTo>
                      <a:pt x="974" y="144"/>
                    </a:lnTo>
                    <a:lnTo>
                      <a:pt x="974" y="152"/>
                    </a:lnTo>
                    <a:lnTo>
                      <a:pt x="974" y="159"/>
                    </a:lnTo>
                    <a:lnTo>
                      <a:pt x="974" y="152"/>
                    </a:lnTo>
                    <a:lnTo>
                      <a:pt x="967" y="152"/>
                    </a:lnTo>
                    <a:lnTo>
                      <a:pt x="967" y="159"/>
                    </a:lnTo>
                    <a:lnTo>
                      <a:pt x="959" y="159"/>
                    </a:lnTo>
                    <a:lnTo>
                      <a:pt x="959" y="167"/>
                    </a:lnTo>
                    <a:lnTo>
                      <a:pt x="959" y="175"/>
                    </a:lnTo>
                    <a:lnTo>
                      <a:pt x="959" y="182"/>
                    </a:lnTo>
                    <a:lnTo>
                      <a:pt x="959" y="190"/>
                    </a:lnTo>
                    <a:lnTo>
                      <a:pt x="959" y="197"/>
                    </a:lnTo>
                    <a:lnTo>
                      <a:pt x="967" y="197"/>
                    </a:lnTo>
                    <a:lnTo>
                      <a:pt x="959" y="197"/>
                    </a:lnTo>
                    <a:lnTo>
                      <a:pt x="959" y="205"/>
                    </a:lnTo>
                    <a:lnTo>
                      <a:pt x="959" y="213"/>
                    </a:lnTo>
                    <a:lnTo>
                      <a:pt x="951" y="213"/>
                    </a:lnTo>
                    <a:lnTo>
                      <a:pt x="951" y="220"/>
                    </a:lnTo>
                    <a:lnTo>
                      <a:pt x="951" y="213"/>
                    </a:lnTo>
                    <a:lnTo>
                      <a:pt x="951" y="205"/>
                    </a:lnTo>
                    <a:lnTo>
                      <a:pt x="959" y="205"/>
                    </a:lnTo>
                    <a:lnTo>
                      <a:pt x="959" y="197"/>
                    </a:lnTo>
                    <a:lnTo>
                      <a:pt x="959" y="190"/>
                    </a:lnTo>
                    <a:lnTo>
                      <a:pt x="951" y="190"/>
                    </a:lnTo>
                    <a:lnTo>
                      <a:pt x="951" y="182"/>
                    </a:lnTo>
                    <a:lnTo>
                      <a:pt x="951" y="175"/>
                    </a:lnTo>
                    <a:lnTo>
                      <a:pt x="944" y="167"/>
                    </a:lnTo>
                    <a:lnTo>
                      <a:pt x="944" y="159"/>
                    </a:lnTo>
                    <a:lnTo>
                      <a:pt x="944" y="152"/>
                    </a:lnTo>
                    <a:lnTo>
                      <a:pt x="944" y="144"/>
                    </a:lnTo>
                    <a:lnTo>
                      <a:pt x="936" y="144"/>
                    </a:lnTo>
                    <a:lnTo>
                      <a:pt x="936" y="137"/>
                    </a:lnTo>
                    <a:lnTo>
                      <a:pt x="928" y="137"/>
                    </a:lnTo>
                    <a:lnTo>
                      <a:pt x="928" y="129"/>
                    </a:lnTo>
                    <a:lnTo>
                      <a:pt x="921" y="129"/>
                    </a:lnTo>
                    <a:lnTo>
                      <a:pt x="913" y="129"/>
                    </a:lnTo>
                    <a:lnTo>
                      <a:pt x="913" y="137"/>
                    </a:lnTo>
                    <a:lnTo>
                      <a:pt x="906" y="137"/>
                    </a:lnTo>
                    <a:lnTo>
                      <a:pt x="906" y="129"/>
                    </a:lnTo>
                    <a:lnTo>
                      <a:pt x="913" y="129"/>
                    </a:lnTo>
                    <a:lnTo>
                      <a:pt x="913" y="121"/>
                    </a:lnTo>
                    <a:lnTo>
                      <a:pt x="921" y="121"/>
                    </a:lnTo>
                    <a:lnTo>
                      <a:pt x="921" y="114"/>
                    </a:lnTo>
                    <a:lnTo>
                      <a:pt x="913" y="114"/>
                    </a:lnTo>
                    <a:lnTo>
                      <a:pt x="913" y="121"/>
                    </a:lnTo>
                    <a:lnTo>
                      <a:pt x="906" y="121"/>
                    </a:lnTo>
                    <a:lnTo>
                      <a:pt x="898" y="121"/>
                    </a:lnTo>
                    <a:lnTo>
                      <a:pt x="890" y="121"/>
                    </a:lnTo>
                    <a:lnTo>
                      <a:pt x="883" y="121"/>
                    </a:lnTo>
                    <a:lnTo>
                      <a:pt x="890" y="121"/>
                    </a:lnTo>
                    <a:lnTo>
                      <a:pt x="883" y="121"/>
                    </a:lnTo>
                    <a:lnTo>
                      <a:pt x="875" y="121"/>
                    </a:lnTo>
                    <a:lnTo>
                      <a:pt x="875" y="114"/>
                    </a:lnTo>
                    <a:lnTo>
                      <a:pt x="875" y="121"/>
                    </a:lnTo>
                    <a:lnTo>
                      <a:pt x="868" y="121"/>
                    </a:lnTo>
                    <a:lnTo>
                      <a:pt x="868" y="129"/>
                    </a:lnTo>
                    <a:lnTo>
                      <a:pt x="868" y="137"/>
                    </a:lnTo>
                    <a:lnTo>
                      <a:pt x="868" y="129"/>
                    </a:lnTo>
                    <a:lnTo>
                      <a:pt x="868" y="121"/>
                    </a:lnTo>
                    <a:lnTo>
                      <a:pt x="860" y="121"/>
                    </a:lnTo>
                    <a:lnTo>
                      <a:pt x="852" y="121"/>
                    </a:lnTo>
                    <a:lnTo>
                      <a:pt x="860" y="121"/>
                    </a:lnTo>
                    <a:lnTo>
                      <a:pt x="860" y="114"/>
                    </a:lnTo>
                    <a:lnTo>
                      <a:pt x="852" y="114"/>
                    </a:lnTo>
                    <a:lnTo>
                      <a:pt x="845" y="114"/>
                    </a:lnTo>
                    <a:lnTo>
                      <a:pt x="845" y="121"/>
                    </a:lnTo>
                    <a:lnTo>
                      <a:pt x="837" y="121"/>
                    </a:lnTo>
                    <a:lnTo>
                      <a:pt x="830" y="121"/>
                    </a:lnTo>
                    <a:lnTo>
                      <a:pt x="822" y="121"/>
                    </a:lnTo>
                    <a:lnTo>
                      <a:pt x="822" y="129"/>
                    </a:lnTo>
                    <a:lnTo>
                      <a:pt x="814" y="129"/>
                    </a:lnTo>
                    <a:lnTo>
                      <a:pt x="814" y="137"/>
                    </a:lnTo>
                    <a:lnTo>
                      <a:pt x="814" y="144"/>
                    </a:lnTo>
                    <a:lnTo>
                      <a:pt x="814" y="137"/>
                    </a:lnTo>
                    <a:lnTo>
                      <a:pt x="822" y="137"/>
                    </a:lnTo>
                    <a:lnTo>
                      <a:pt x="822" y="144"/>
                    </a:lnTo>
                    <a:lnTo>
                      <a:pt x="822" y="152"/>
                    </a:lnTo>
                    <a:lnTo>
                      <a:pt x="822" y="159"/>
                    </a:lnTo>
                    <a:lnTo>
                      <a:pt x="822" y="167"/>
                    </a:lnTo>
                    <a:lnTo>
                      <a:pt x="830" y="167"/>
                    </a:lnTo>
                    <a:lnTo>
                      <a:pt x="822" y="167"/>
                    </a:lnTo>
                    <a:lnTo>
                      <a:pt x="822" y="159"/>
                    </a:lnTo>
                    <a:lnTo>
                      <a:pt x="814" y="159"/>
                    </a:lnTo>
                    <a:lnTo>
                      <a:pt x="814" y="152"/>
                    </a:lnTo>
                    <a:lnTo>
                      <a:pt x="814" y="144"/>
                    </a:lnTo>
                    <a:lnTo>
                      <a:pt x="807" y="144"/>
                    </a:lnTo>
                    <a:lnTo>
                      <a:pt x="799" y="144"/>
                    </a:lnTo>
                    <a:lnTo>
                      <a:pt x="792" y="144"/>
                    </a:lnTo>
                    <a:lnTo>
                      <a:pt x="784" y="144"/>
                    </a:lnTo>
                    <a:lnTo>
                      <a:pt x="776" y="144"/>
                    </a:lnTo>
                    <a:lnTo>
                      <a:pt x="776" y="152"/>
                    </a:lnTo>
                    <a:lnTo>
                      <a:pt x="776" y="159"/>
                    </a:lnTo>
                    <a:lnTo>
                      <a:pt x="776" y="167"/>
                    </a:lnTo>
                    <a:lnTo>
                      <a:pt x="784" y="167"/>
                    </a:lnTo>
                    <a:lnTo>
                      <a:pt x="784" y="175"/>
                    </a:lnTo>
                    <a:lnTo>
                      <a:pt x="792" y="175"/>
                    </a:lnTo>
                    <a:lnTo>
                      <a:pt x="792" y="182"/>
                    </a:lnTo>
                    <a:lnTo>
                      <a:pt x="799" y="182"/>
                    </a:lnTo>
                    <a:lnTo>
                      <a:pt x="799" y="190"/>
                    </a:lnTo>
                    <a:lnTo>
                      <a:pt x="799" y="197"/>
                    </a:lnTo>
                    <a:lnTo>
                      <a:pt x="799" y="205"/>
                    </a:lnTo>
                    <a:lnTo>
                      <a:pt x="799" y="213"/>
                    </a:lnTo>
                    <a:lnTo>
                      <a:pt x="799" y="220"/>
                    </a:lnTo>
                    <a:lnTo>
                      <a:pt x="792" y="220"/>
                    </a:lnTo>
                    <a:lnTo>
                      <a:pt x="792" y="228"/>
                    </a:lnTo>
                    <a:lnTo>
                      <a:pt x="784" y="235"/>
                    </a:lnTo>
                    <a:lnTo>
                      <a:pt x="784" y="243"/>
                    </a:lnTo>
                    <a:lnTo>
                      <a:pt x="776" y="243"/>
                    </a:lnTo>
                    <a:lnTo>
                      <a:pt x="769" y="251"/>
                    </a:lnTo>
                    <a:lnTo>
                      <a:pt x="761" y="251"/>
                    </a:lnTo>
                    <a:lnTo>
                      <a:pt x="754" y="251"/>
                    </a:lnTo>
                    <a:lnTo>
                      <a:pt x="754" y="258"/>
                    </a:lnTo>
                    <a:lnTo>
                      <a:pt x="746" y="258"/>
                    </a:lnTo>
                    <a:lnTo>
                      <a:pt x="738" y="258"/>
                    </a:lnTo>
                    <a:lnTo>
                      <a:pt x="738" y="266"/>
                    </a:lnTo>
                    <a:lnTo>
                      <a:pt x="738" y="273"/>
                    </a:lnTo>
                    <a:lnTo>
                      <a:pt x="731" y="281"/>
                    </a:lnTo>
                    <a:lnTo>
                      <a:pt x="731" y="289"/>
                    </a:lnTo>
                    <a:lnTo>
                      <a:pt x="723" y="289"/>
                    </a:lnTo>
                    <a:lnTo>
                      <a:pt x="723" y="296"/>
                    </a:lnTo>
                    <a:lnTo>
                      <a:pt x="715" y="296"/>
                    </a:lnTo>
                    <a:lnTo>
                      <a:pt x="715" y="304"/>
                    </a:lnTo>
                    <a:lnTo>
                      <a:pt x="708" y="304"/>
                    </a:lnTo>
                    <a:lnTo>
                      <a:pt x="708" y="296"/>
                    </a:lnTo>
                    <a:lnTo>
                      <a:pt x="708" y="304"/>
                    </a:lnTo>
                    <a:lnTo>
                      <a:pt x="700" y="304"/>
                    </a:lnTo>
                    <a:lnTo>
                      <a:pt x="700" y="311"/>
                    </a:lnTo>
                    <a:lnTo>
                      <a:pt x="700" y="319"/>
                    </a:lnTo>
                    <a:lnTo>
                      <a:pt x="693" y="319"/>
                    </a:lnTo>
                    <a:lnTo>
                      <a:pt x="693" y="327"/>
                    </a:lnTo>
                    <a:lnTo>
                      <a:pt x="685" y="327"/>
                    </a:lnTo>
                    <a:lnTo>
                      <a:pt x="685" y="334"/>
                    </a:lnTo>
                    <a:lnTo>
                      <a:pt x="677" y="334"/>
                    </a:lnTo>
                    <a:lnTo>
                      <a:pt x="685" y="334"/>
                    </a:lnTo>
                    <a:lnTo>
                      <a:pt x="677" y="334"/>
                    </a:lnTo>
                    <a:lnTo>
                      <a:pt x="677" y="342"/>
                    </a:lnTo>
                    <a:lnTo>
                      <a:pt x="677" y="334"/>
                    </a:lnTo>
                    <a:lnTo>
                      <a:pt x="677" y="342"/>
                    </a:lnTo>
                    <a:lnTo>
                      <a:pt x="670" y="342"/>
                    </a:lnTo>
                    <a:lnTo>
                      <a:pt x="670" y="349"/>
                    </a:lnTo>
                    <a:lnTo>
                      <a:pt x="670" y="357"/>
                    </a:lnTo>
                    <a:lnTo>
                      <a:pt x="662" y="357"/>
                    </a:lnTo>
                    <a:lnTo>
                      <a:pt x="662" y="365"/>
                    </a:lnTo>
                    <a:lnTo>
                      <a:pt x="662" y="372"/>
                    </a:lnTo>
                    <a:lnTo>
                      <a:pt x="655" y="372"/>
                    </a:lnTo>
                    <a:lnTo>
                      <a:pt x="647" y="380"/>
                    </a:lnTo>
                    <a:lnTo>
                      <a:pt x="639" y="380"/>
                    </a:lnTo>
                    <a:lnTo>
                      <a:pt x="639" y="387"/>
                    </a:lnTo>
                    <a:lnTo>
                      <a:pt x="639" y="380"/>
                    </a:lnTo>
                    <a:lnTo>
                      <a:pt x="632" y="380"/>
                    </a:lnTo>
                    <a:lnTo>
                      <a:pt x="624" y="380"/>
                    </a:lnTo>
                    <a:lnTo>
                      <a:pt x="624" y="372"/>
                    </a:lnTo>
                    <a:lnTo>
                      <a:pt x="617" y="372"/>
                    </a:lnTo>
                    <a:lnTo>
                      <a:pt x="617" y="365"/>
                    </a:lnTo>
                    <a:lnTo>
                      <a:pt x="617" y="357"/>
                    </a:lnTo>
                    <a:lnTo>
                      <a:pt x="617" y="349"/>
                    </a:lnTo>
                    <a:lnTo>
                      <a:pt x="617" y="342"/>
                    </a:lnTo>
                    <a:lnTo>
                      <a:pt x="617" y="334"/>
                    </a:lnTo>
                    <a:lnTo>
                      <a:pt x="617" y="327"/>
                    </a:lnTo>
                    <a:lnTo>
                      <a:pt x="609" y="327"/>
                    </a:lnTo>
                    <a:lnTo>
                      <a:pt x="609" y="319"/>
                    </a:lnTo>
                    <a:lnTo>
                      <a:pt x="601" y="319"/>
                    </a:lnTo>
                    <a:lnTo>
                      <a:pt x="601" y="327"/>
                    </a:lnTo>
                    <a:lnTo>
                      <a:pt x="594" y="327"/>
                    </a:lnTo>
                    <a:lnTo>
                      <a:pt x="594" y="334"/>
                    </a:lnTo>
                    <a:lnTo>
                      <a:pt x="594" y="342"/>
                    </a:lnTo>
                    <a:lnTo>
                      <a:pt x="586" y="342"/>
                    </a:lnTo>
                    <a:lnTo>
                      <a:pt x="586" y="349"/>
                    </a:lnTo>
                    <a:lnTo>
                      <a:pt x="586" y="357"/>
                    </a:lnTo>
                    <a:lnTo>
                      <a:pt x="594" y="357"/>
                    </a:lnTo>
                    <a:lnTo>
                      <a:pt x="594" y="365"/>
                    </a:lnTo>
                    <a:lnTo>
                      <a:pt x="594" y="372"/>
                    </a:lnTo>
                    <a:lnTo>
                      <a:pt x="601" y="372"/>
                    </a:lnTo>
                    <a:lnTo>
                      <a:pt x="594" y="372"/>
                    </a:lnTo>
                    <a:lnTo>
                      <a:pt x="594" y="365"/>
                    </a:lnTo>
                    <a:lnTo>
                      <a:pt x="594" y="357"/>
                    </a:lnTo>
                    <a:lnTo>
                      <a:pt x="594" y="365"/>
                    </a:lnTo>
                    <a:lnTo>
                      <a:pt x="601" y="365"/>
                    </a:lnTo>
                    <a:lnTo>
                      <a:pt x="601" y="372"/>
                    </a:lnTo>
                    <a:lnTo>
                      <a:pt x="601" y="380"/>
                    </a:lnTo>
                    <a:lnTo>
                      <a:pt x="594" y="380"/>
                    </a:lnTo>
                    <a:lnTo>
                      <a:pt x="594" y="372"/>
                    </a:lnTo>
                    <a:lnTo>
                      <a:pt x="586" y="372"/>
                    </a:lnTo>
                    <a:lnTo>
                      <a:pt x="586" y="365"/>
                    </a:lnTo>
                    <a:lnTo>
                      <a:pt x="586" y="357"/>
                    </a:lnTo>
                    <a:lnTo>
                      <a:pt x="586" y="349"/>
                    </a:lnTo>
                    <a:lnTo>
                      <a:pt x="586" y="342"/>
                    </a:lnTo>
                    <a:lnTo>
                      <a:pt x="586" y="334"/>
                    </a:lnTo>
                    <a:lnTo>
                      <a:pt x="579" y="327"/>
                    </a:lnTo>
                    <a:lnTo>
                      <a:pt x="571" y="327"/>
                    </a:lnTo>
                    <a:lnTo>
                      <a:pt x="563" y="327"/>
                    </a:lnTo>
                    <a:lnTo>
                      <a:pt x="563" y="319"/>
                    </a:lnTo>
                    <a:lnTo>
                      <a:pt x="556" y="319"/>
                    </a:lnTo>
                    <a:lnTo>
                      <a:pt x="548" y="319"/>
                    </a:lnTo>
                    <a:lnTo>
                      <a:pt x="548" y="311"/>
                    </a:lnTo>
                    <a:lnTo>
                      <a:pt x="541" y="311"/>
                    </a:lnTo>
                    <a:lnTo>
                      <a:pt x="533" y="311"/>
                    </a:lnTo>
                    <a:lnTo>
                      <a:pt x="525" y="311"/>
                    </a:lnTo>
                    <a:lnTo>
                      <a:pt x="525" y="304"/>
                    </a:lnTo>
                    <a:lnTo>
                      <a:pt x="533" y="304"/>
                    </a:lnTo>
                    <a:lnTo>
                      <a:pt x="533" y="296"/>
                    </a:lnTo>
                    <a:lnTo>
                      <a:pt x="533" y="304"/>
                    </a:lnTo>
                    <a:lnTo>
                      <a:pt x="533" y="296"/>
                    </a:lnTo>
                    <a:lnTo>
                      <a:pt x="525" y="296"/>
                    </a:lnTo>
                    <a:lnTo>
                      <a:pt x="525" y="289"/>
                    </a:lnTo>
                    <a:lnTo>
                      <a:pt x="518" y="289"/>
                    </a:lnTo>
                    <a:lnTo>
                      <a:pt x="510" y="289"/>
                    </a:lnTo>
                    <a:lnTo>
                      <a:pt x="510" y="281"/>
                    </a:lnTo>
                    <a:lnTo>
                      <a:pt x="510" y="273"/>
                    </a:lnTo>
                    <a:lnTo>
                      <a:pt x="502" y="273"/>
                    </a:lnTo>
                    <a:lnTo>
                      <a:pt x="495" y="273"/>
                    </a:lnTo>
                    <a:lnTo>
                      <a:pt x="495" y="266"/>
                    </a:lnTo>
                    <a:lnTo>
                      <a:pt x="487" y="266"/>
                    </a:lnTo>
                    <a:lnTo>
                      <a:pt x="487" y="273"/>
                    </a:lnTo>
                    <a:lnTo>
                      <a:pt x="487" y="266"/>
                    </a:lnTo>
                    <a:lnTo>
                      <a:pt x="480" y="266"/>
                    </a:lnTo>
                    <a:lnTo>
                      <a:pt x="472" y="266"/>
                    </a:lnTo>
                    <a:lnTo>
                      <a:pt x="472" y="258"/>
                    </a:lnTo>
                    <a:lnTo>
                      <a:pt x="464" y="258"/>
                    </a:lnTo>
                    <a:lnTo>
                      <a:pt x="464" y="251"/>
                    </a:lnTo>
                    <a:lnTo>
                      <a:pt x="457" y="251"/>
                    </a:lnTo>
                    <a:lnTo>
                      <a:pt x="457" y="243"/>
                    </a:lnTo>
                    <a:lnTo>
                      <a:pt x="457" y="235"/>
                    </a:lnTo>
                    <a:lnTo>
                      <a:pt x="449" y="235"/>
                    </a:lnTo>
                    <a:lnTo>
                      <a:pt x="449" y="228"/>
                    </a:lnTo>
                    <a:lnTo>
                      <a:pt x="442" y="228"/>
                    </a:lnTo>
                    <a:lnTo>
                      <a:pt x="442" y="220"/>
                    </a:lnTo>
                    <a:lnTo>
                      <a:pt x="434" y="220"/>
                    </a:lnTo>
                    <a:lnTo>
                      <a:pt x="434" y="213"/>
                    </a:lnTo>
                    <a:lnTo>
                      <a:pt x="434" y="205"/>
                    </a:lnTo>
                    <a:lnTo>
                      <a:pt x="434" y="197"/>
                    </a:lnTo>
                    <a:lnTo>
                      <a:pt x="434" y="205"/>
                    </a:lnTo>
                    <a:lnTo>
                      <a:pt x="434" y="197"/>
                    </a:lnTo>
                    <a:lnTo>
                      <a:pt x="434" y="190"/>
                    </a:lnTo>
                    <a:lnTo>
                      <a:pt x="442" y="190"/>
                    </a:lnTo>
                    <a:lnTo>
                      <a:pt x="442" y="197"/>
                    </a:lnTo>
                    <a:lnTo>
                      <a:pt x="442" y="190"/>
                    </a:lnTo>
                    <a:lnTo>
                      <a:pt x="442" y="182"/>
                    </a:lnTo>
                    <a:lnTo>
                      <a:pt x="442" y="190"/>
                    </a:lnTo>
                    <a:lnTo>
                      <a:pt x="442" y="197"/>
                    </a:lnTo>
                    <a:lnTo>
                      <a:pt x="442" y="205"/>
                    </a:lnTo>
                    <a:lnTo>
                      <a:pt x="442" y="197"/>
                    </a:lnTo>
                    <a:lnTo>
                      <a:pt x="442" y="205"/>
                    </a:lnTo>
                    <a:lnTo>
                      <a:pt x="442" y="213"/>
                    </a:lnTo>
                    <a:lnTo>
                      <a:pt x="442" y="205"/>
                    </a:lnTo>
                    <a:lnTo>
                      <a:pt x="442" y="197"/>
                    </a:lnTo>
                    <a:lnTo>
                      <a:pt x="449" y="197"/>
                    </a:lnTo>
                    <a:lnTo>
                      <a:pt x="449" y="190"/>
                    </a:lnTo>
                    <a:lnTo>
                      <a:pt x="449" y="182"/>
                    </a:lnTo>
                    <a:lnTo>
                      <a:pt x="449" y="175"/>
                    </a:lnTo>
                    <a:lnTo>
                      <a:pt x="457" y="175"/>
                    </a:lnTo>
                    <a:lnTo>
                      <a:pt x="457" y="167"/>
                    </a:lnTo>
                    <a:lnTo>
                      <a:pt x="457" y="159"/>
                    </a:lnTo>
                    <a:lnTo>
                      <a:pt x="457" y="167"/>
                    </a:lnTo>
                    <a:lnTo>
                      <a:pt x="464" y="167"/>
                    </a:lnTo>
                    <a:lnTo>
                      <a:pt x="464" y="159"/>
                    </a:lnTo>
                    <a:lnTo>
                      <a:pt x="464" y="152"/>
                    </a:lnTo>
                    <a:lnTo>
                      <a:pt x="464" y="144"/>
                    </a:lnTo>
                    <a:lnTo>
                      <a:pt x="457" y="144"/>
                    </a:lnTo>
                    <a:lnTo>
                      <a:pt x="457" y="137"/>
                    </a:lnTo>
                    <a:lnTo>
                      <a:pt x="449" y="137"/>
                    </a:lnTo>
                    <a:lnTo>
                      <a:pt x="449" y="129"/>
                    </a:lnTo>
                    <a:lnTo>
                      <a:pt x="442" y="129"/>
                    </a:lnTo>
                    <a:lnTo>
                      <a:pt x="442" y="121"/>
                    </a:lnTo>
                    <a:lnTo>
                      <a:pt x="434" y="121"/>
                    </a:lnTo>
                    <a:lnTo>
                      <a:pt x="426" y="121"/>
                    </a:lnTo>
                    <a:lnTo>
                      <a:pt x="419" y="129"/>
                    </a:lnTo>
                    <a:lnTo>
                      <a:pt x="411" y="129"/>
                    </a:lnTo>
                    <a:lnTo>
                      <a:pt x="411" y="137"/>
                    </a:lnTo>
                    <a:lnTo>
                      <a:pt x="404" y="137"/>
                    </a:lnTo>
                    <a:lnTo>
                      <a:pt x="396" y="137"/>
                    </a:lnTo>
                    <a:lnTo>
                      <a:pt x="396" y="144"/>
                    </a:lnTo>
                    <a:lnTo>
                      <a:pt x="388" y="144"/>
                    </a:lnTo>
                    <a:lnTo>
                      <a:pt x="388" y="137"/>
                    </a:lnTo>
                    <a:lnTo>
                      <a:pt x="381" y="137"/>
                    </a:lnTo>
                    <a:lnTo>
                      <a:pt x="381" y="129"/>
                    </a:lnTo>
                    <a:lnTo>
                      <a:pt x="381" y="121"/>
                    </a:lnTo>
                    <a:lnTo>
                      <a:pt x="373" y="121"/>
                    </a:lnTo>
                    <a:lnTo>
                      <a:pt x="366" y="121"/>
                    </a:lnTo>
                    <a:lnTo>
                      <a:pt x="358" y="121"/>
                    </a:lnTo>
                    <a:lnTo>
                      <a:pt x="350" y="121"/>
                    </a:lnTo>
                    <a:lnTo>
                      <a:pt x="350" y="114"/>
                    </a:lnTo>
                    <a:lnTo>
                      <a:pt x="343" y="114"/>
                    </a:lnTo>
                    <a:lnTo>
                      <a:pt x="335" y="114"/>
                    </a:lnTo>
                    <a:lnTo>
                      <a:pt x="335" y="106"/>
                    </a:lnTo>
                    <a:lnTo>
                      <a:pt x="327" y="106"/>
                    </a:lnTo>
                    <a:lnTo>
                      <a:pt x="327" y="114"/>
                    </a:lnTo>
                    <a:lnTo>
                      <a:pt x="320" y="114"/>
                    </a:lnTo>
                    <a:lnTo>
                      <a:pt x="312" y="114"/>
                    </a:lnTo>
                    <a:lnTo>
                      <a:pt x="305" y="114"/>
                    </a:lnTo>
                    <a:lnTo>
                      <a:pt x="305" y="121"/>
                    </a:lnTo>
                    <a:lnTo>
                      <a:pt x="297" y="121"/>
                    </a:lnTo>
                    <a:lnTo>
                      <a:pt x="289" y="121"/>
                    </a:lnTo>
                    <a:lnTo>
                      <a:pt x="282" y="121"/>
                    </a:lnTo>
                    <a:lnTo>
                      <a:pt x="282" y="114"/>
                    </a:lnTo>
                    <a:lnTo>
                      <a:pt x="274" y="114"/>
                    </a:lnTo>
                    <a:lnTo>
                      <a:pt x="267" y="114"/>
                    </a:lnTo>
                    <a:lnTo>
                      <a:pt x="267" y="106"/>
                    </a:lnTo>
                    <a:lnTo>
                      <a:pt x="259" y="106"/>
                    </a:lnTo>
                    <a:lnTo>
                      <a:pt x="251" y="106"/>
                    </a:lnTo>
                    <a:lnTo>
                      <a:pt x="244" y="106"/>
                    </a:lnTo>
                    <a:lnTo>
                      <a:pt x="236" y="106"/>
                    </a:lnTo>
                    <a:lnTo>
                      <a:pt x="236" y="99"/>
                    </a:lnTo>
                    <a:lnTo>
                      <a:pt x="229" y="99"/>
                    </a:lnTo>
                    <a:lnTo>
                      <a:pt x="221" y="99"/>
                    </a:lnTo>
                    <a:lnTo>
                      <a:pt x="221" y="91"/>
                    </a:lnTo>
                    <a:lnTo>
                      <a:pt x="213" y="91"/>
                    </a:lnTo>
                    <a:lnTo>
                      <a:pt x="206" y="91"/>
                    </a:lnTo>
                    <a:lnTo>
                      <a:pt x="206" y="83"/>
                    </a:lnTo>
                    <a:lnTo>
                      <a:pt x="198" y="83"/>
                    </a:lnTo>
                    <a:lnTo>
                      <a:pt x="191" y="83"/>
                    </a:lnTo>
                    <a:lnTo>
                      <a:pt x="183" y="83"/>
                    </a:lnTo>
                    <a:lnTo>
                      <a:pt x="183" y="76"/>
                    </a:lnTo>
                    <a:lnTo>
                      <a:pt x="175" y="76"/>
                    </a:lnTo>
                    <a:lnTo>
                      <a:pt x="175" y="68"/>
                    </a:lnTo>
                    <a:lnTo>
                      <a:pt x="168" y="68"/>
                    </a:lnTo>
                    <a:lnTo>
                      <a:pt x="168" y="61"/>
                    </a:lnTo>
                    <a:lnTo>
                      <a:pt x="160" y="61"/>
                    </a:lnTo>
                    <a:lnTo>
                      <a:pt x="153" y="61"/>
                    </a:lnTo>
                    <a:lnTo>
                      <a:pt x="160" y="61"/>
                    </a:lnTo>
                    <a:lnTo>
                      <a:pt x="168" y="61"/>
                    </a:lnTo>
                    <a:lnTo>
                      <a:pt x="168" y="53"/>
                    </a:lnTo>
                    <a:lnTo>
                      <a:pt x="160" y="53"/>
                    </a:lnTo>
                    <a:lnTo>
                      <a:pt x="160" y="45"/>
                    </a:lnTo>
                    <a:lnTo>
                      <a:pt x="160" y="38"/>
                    </a:lnTo>
                    <a:lnTo>
                      <a:pt x="160" y="30"/>
                    </a:lnTo>
                    <a:lnTo>
                      <a:pt x="160" y="23"/>
                    </a:lnTo>
                    <a:lnTo>
                      <a:pt x="153" y="23"/>
                    </a:lnTo>
                    <a:lnTo>
                      <a:pt x="145" y="23"/>
                    </a:lnTo>
                    <a:lnTo>
                      <a:pt x="137" y="23"/>
                    </a:lnTo>
                    <a:lnTo>
                      <a:pt x="130" y="23"/>
                    </a:lnTo>
                    <a:lnTo>
                      <a:pt x="130" y="15"/>
                    </a:lnTo>
                    <a:lnTo>
                      <a:pt x="122" y="15"/>
                    </a:lnTo>
                    <a:lnTo>
                      <a:pt x="122" y="7"/>
                    </a:lnTo>
                    <a:lnTo>
                      <a:pt x="114" y="7"/>
                    </a:lnTo>
                    <a:lnTo>
                      <a:pt x="107" y="7"/>
                    </a:lnTo>
                    <a:lnTo>
                      <a:pt x="99" y="7"/>
                    </a:lnTo>
                    <a:lnTo>
                      <a:pt x="92" y="7"/>
                    </a:lnTo>
                    <a:lnTo>
                      <a:pt x="92" y="0"/>
                    </a:lnTo>
                    <a:lnTo>
                      <a:pt x="84" y="0"/>
                    </a:lnTo>
                    <a:lnTo>
                      <a:pt x="76" y="0"/>
                    </a:lnTo>
                    <a:lnTo>
                      <a:pt x="76" y="7"/>
                    </a:lnTo>
                    <a:lnTo>
                      <a:pt x="69" y="7"/>
                    </a:lnTo>
                    <a:lnTo>
                      <a:pt x="61" y="7"/>
                    </a:lnTo>
                    <a:lnTo>
                      <a:pt x="54" y="15"/>
                    </a:lnTo>
                    <a:lnTo>
                      <a:pt x="46" y="15"/>
                    </a:lnTo>
                    <a:lnTo>
                      <a:pt x="38" y="23"/>
                    </a:lnTo>
                    <a:lnTo>
                      <a:pt x="31" y="23"/>
                    </a:lnTo>
                    <a:lnTo>
                      <a:pt x="31" y="30"/>
                    </a:lnTo>
                    <a:lnTo>
                      <a:pt x="23" y="30"/>
                    </a:lnTo>
                    <a:lnTo>
                      <a:pt x="16" y="30"/>
                    </a:lnTo>
                    <a:lnTo>
                      <a:pt x="8" y="30"/>
                    </a:lnTo>
                    <a:lnTo>
                      <a:pt x="0" y="30"/>
                    </a:lnTo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62" name="Freeform 700"/>
              <p:cNvSpPr>
                <a:spLocks/>
              </p:cNvSpPr>
              <p:nvPr/>
            </p:nvSpPr>
            <p:spPr bwMode="auto">
              <a:xfrm>
                <a:off x="5013" y="3837"/>
                <a:ext cx="906" cy="372"/>
              </a:xfrm>
              <a:custGeom>
                <a:avLst/>
                <a:gdLst>
                  <a:gd name="T0" fmla="*/ 31 w 906"/>
                  <a:gd name="T1" fmla="*/ 23 h 372"/>
                  <a:gd name="T2" fmla="*/ 61 w 906"/>
                  <a:gd name="T3" fmla="*/ 7 h 372"/>
                  <a:gd name="T4" fmla="*/ 99 w 906"/>
                  <a:gd name="T5" fmla="*/ 0 h 372"/>
                  <a:gd name="T6" fmla="*/ 137 w 906"/>
                  <a:gd name="T7" fmla="*/ 15 h 372"/>
                  <a:gd name="T8" fmla="*/ 160 w 906"/>
                  <a:gd name="T9" fmla="*/ 38 h 372"/>
                  <a:gd name="T10" fmla="*/ 175 w 906"/>
                  <a:gd name="T11" fmla="*/ 68 h 372"/>
                  <a:gd name="T12" fmla="*/ 206 w 906"/>
                  <a:gd name="T13" fmla="*/ 83 h 372"/>
                  <a:gd name="T14" fmla="*/ 236 w 906"/>
                  <a:gd name="T15" fmla="*/ 99 h 372"/>
                  <a:gd name="T16" fmla="*/ 274 w 906"/>
                  <a:gd name="T17" fmla="*/ 106 h 372"/>
                  <a:gd name="T18" fmla="*/ 297 w 906"/>
                  <a:gd name="T19" fmla="*/ 114 h 372"/>
                  <a:gd name="T20" fmla="*/ 335 w 906"/>
                  <a:gd name="T21" fmla="*/ 106 h 372"/>
                  <a:gd name="T22" fmla="*/ 358 w 906"/>
                  <a:gd name="T23" fmla="*/ 114 h 372"/>
                  <a:gd name="T24" fmla="*/ 381 w 906"/>
                  <a:gd name="T25" fmla="*/ 129 h 372"/>
                  <a:gd name="T26" fmla="*/ 411 w 906"/>
                  <a:gd name="T27" fmla="*/ 129 h 372"/>
                  <a:gd name="T28" fmla="*/ 442 w 906"/>
                  <a:gd name="T29" fmla="*/ 114 h 372"/>
                  <a:gd name="T30" fmla="*/ 464 w 906"/>
                  <a:gd name="T31" fmla="*/ 137 h 372"/>
                  <a:gd name="T32" fmla="*/ 472 w 906"/>
                  <a:gd name="T33" fmla="*/ 144 h 372"/>
                  <a:gd name="T34" fmla="*/ 457 w 906"/>
                  <a:gd name="T35" fmla="*/ 182 h 372"/>
                  <a:gd name="T36" fmla="*/ 449 w 906"/>
                  <a:gd name="T37" fmla="*/ 228 h 372"/>
                  <a:gd name="T38" fmla="*/ 457 w 906"/>
                  <a:gd name="T39" fmla="*/ 235 h 372"/>
                  <a:gd name="T40" fmla="*/ 480 w 906"/>
                  <a:gd name="T41" fmla="*/ 243 h 372"/>
                  <a:gd name="T42" fmla="*/ 495 w 906"/>
                  <a:gd name="T43" fmla="*/ 251 h 372"/>
                  <a:gd name="T44" fmla="*/ 525 w 906"/>
                  <a:gd name="T45" fmla="*/ 251 h 372"/>
                  <a:gd name="T46" fmla="*/ 533 w 906"/>
                  <a:gd name="T47" fmla="*/ 273 h 372"/>
                  <a:gd name="T48" fmla="*/ 548 w 906"/>
                  <a:gd name="T49" fmla="*/ 289 h 372"/>
                  <a:gd name="T50" fmla="*/ 563 w 906"/>
                  <a:gd name="T51" fmla="*/ 289 h 372"/>
                  <a:gd name="T52" fmla="*/ 571 w 906"/>
                  <a:gd name="T53" fmla="*/ 296 h 372"/>
                  <a:gd name="T54" fmla="*/ 594 w 906"/>
                  <a:gd name="T55" fmla="*/ 304 h 372"/>
                  <a:gd name="T56" fmla="*/ 624 w 906"/>
                  <a:gd name="T57" fmla="*/ 304 h 372"/>
                  <a:gd name="T58" fmla="*/ 632 w 906"/>
                  <a:gd name="T59" fmla="*/ 327 h 372"/>
                  <a:gd name="T60" fmla="*/ 624 w 906"/>
                  <a:gd name="T61" fmla="*/ 349 h 372"/>
                  <a:gd name="T62" fmla="*/ 647 w 906"/>
                  <a:gd name="T63" fmla="*/ 372 h 372"/>
                  <a:gd name="T64" fmla="*/ 662 w 906"/>
                  <a:gd name="T65" fmla="*/ 342 h 372"/>
                  <a:gd name="T66" fmla="*/ 685 w 906"/>
                  <a:gd name="T67" fmla="*/ 319 h 372"/>
                  <a:gd name="T68" fmla="*/ 693 w 906"/>
                  <a:gd name="T69" fmla="*/ 296 h 372"/>
                  <a:gd name="T70" fmla="*/ 715 w 906"/>
                  <a:gd name="T71" fmla="*/ 289 h 372"/>
                  <a:gd name="T72" fmla="*/ 731 w 906"/>
                  <a:gd name="T73" fmla="*/ 258 h 372"/>
                  <a:gd name="T74" fmla="*/ 754 w 906"/>
                  <a:gd name="T75" fmla="*/ 235 h 372"/>
                  <a:gd name="T76" fmla="*/ 784 w 906"/>
                  <a:gd name="T77" fmla="*/ 213 h 372"/>
                  <a:gd name="T78" fmla="*/ 776 w 906"/>
                  <a:gd name="T79" fmla="*/ 175 h 372"/>
                  <a:gd name="T80" fmla="*/ 754 w 906"/>
                  <a:gd name="T81" fmla="*/ 167 h 372"/>
                  <a:gd name="T82" fmla="*/ 754 w 906"/>
                  <a:gd name="T83" fmla="*/ 137 h 372"/>
                  <a:gd name="T84" fmla="*/ 723 w 906"/>
                  <a:gd name="T85" fmla="*/ 144 h 372"/>
                  <a:gd name="T86" fmla="*/ 708 w 906"/>
                  <a:gd name="T87" fmla="*/ 144 h 372"/>
                  <a:gd name="T88" fmla="*/ 723 w 906"/>
                  <a:gd name="T89" fmla="*/ 144 h 372"/>
                  <a:gd name="T90" fmla="*/ 746 w 906"/>
                  <a:gd name="T91" fmla="*/ 137 h 372"/>
                  <a:gd name="T92" fmla="*/ 769 w 906"/>
                  <a:gd name="T93" fmla="*/ 114 h 372"/>
                  <a:gd name="T94" fmla="*/ 799 w 906"/>
                  <a:gd name="T95" fmla="*/ 114 h 372"/>
                  <a:gd name="T96" fmla="*/ 814 w 906"/>
                  <a:gd name="T97" fmla="*/ 106 h 372"/>
                  <a:gd name="T98" fmla="*/ 822 w 906"/>
                  <a:gd name="T99" fmla="*/ 83 h 372"/>
                  <a:gd name="T100" fmla="*/ 837 w 906"/>
                  <a:gd name="T101" fmla="*/ 91 h 372"/>
                  <a:gd name="T102" fmla="*/ 845 w 906"/>
                  <a:gd name="T103" fmla="*/ 91 h 372"/>
                  <a:gd name="T104" fmla="*/ 860 w 906"/>
                  <a:gd name="T105" fmla="*/ 76 h 372"/>
                  <a:gd name="T106" fmla="*/ 875 w 906"/>
                  <a:gd name="T107" fmla="*/ 76 h 372"/>
                  <a:gd name="T108" fmla="*/ 890 w 906"/>
                  <a:gd name="T109" fmla="*/ 68 h 37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906"/>
                  <a:gd name="T166" fmla="*/ 0 h 372"/>
                  <a:gd name="T167" fmla="*/ 906 w 906"/>
                  <a:gd name="T168" fmla="*/ 372 h 372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906" h="372">
                    <a:moveTo>
                      <a:pt x="0" y="30"/>
                    </a:moveTo>
                    <a:lnTo>
                      <a:pt x="0" y="23"/>
                    </a:lnTo>
                    <a:lnTo>
                      <a:pt x="8" y="23"/>
                    </a:lnTo>
                    <a:lnTo>
                      <a:pt x="16" y="23"/>
                    </a:lnTo>
                    <a:lnTo>
                      <a:pt x="23" y="23"/>
                    </a:lnTo>
                    <a:lnTo>
                      <a:pt x="31" y="23"/>
                    </a:lnTo>
                    <a:lnTo>
                      <a:pt x="38" y="23"/>
                    </a:lnTo>
                    <a:lnTo>
                      <a:pt x="38" y="15"/>
                    </a:lnTo>
                    <a:lnTo>
                      <a:pt x="46" y="15"/>
                    </a:lnTo>
                    <a:lnTo>
                      <a:pt x="46" y="7"/>
                    </a:lnTo>
                    <a:lnTo>
                      <a:pt x="54" y="7"/>
                    </a:lnTo>
                    <a:lnTo>
                      <a:pt x="61" y="7"/>
                    </a:lnTo>
                    <a:lnTo>
                      <a:pt x="69" y="7"/>
                    </a:lnTo>
                    <a:lnTo>
                      <a:pt x="69" y="0"/>
                    </a:lnTo>
                    <a:lnTo>
                      <a:pt x="76" y="0"/>
                    </a:lnTo>
                    <a:lnTo>
                      <a:pt x="84" y="0"/>
                    </a:lnTo>
                    <a:lnTo>
                      <a:pt x="92" y="0"/>
                    </a:lnTo>
                    <a:lnTo>
                      <a:pt x="99" y="0"/>
                    </a:lnTo>
                    <a:lnTo>
                      <a:pt x="107" y="7"/>
                    </a:lnTo>
                    <a:lnTo>
                      <a:pt x="114" y="7"/>
                    </a:lnTo>
                    <a:lnTo>
                      <a:pt x="122" y="7"/>
                    </a:lnTo>
                    <a:lnTo>
                      <a:pt x="122" y="15"/>
                    </a:lnTo>
                    <a:lnTo>
                      <a:pt x="130" y="15"/>
                    </a:lnTo>
                    <a:lnTo>
                      <a:pt x="137" y="15"/>
                    </a:lnTo>
                    <a:lnTo>
                      <a:pt x="145" y="15"/>
                    </a:lnTo>
                    <a:lnTo>
                      <a:pt x="153" y="15"/>
                    </a:lnTo>
                    <a:lnTo>
                      <a:pt x="160" y="15"/>
                    </a:lnTo>
                    <a:lnTo>
                      <a:pt x="160" y="23"/>
                    </a:lnTo>
                    <a:lnTo>
                      <a:pt x="160" y="30"/>
                    </a:lnTo>
                    <a:lnTo>
                      <a:pt x="160" y="38"/>
                    </a:lnTo>
                    <a:lnTo>
                      <a:pt x="168" y="38"/>
                    </a:lnTo>
                    <a:lnTo>
                      <a:pt x="168" y="45"/>
                    </a:lnTo>
                    <a:lnTo>
                      <a:pt x="168" y="53"/>
                    </a:lnTo>
                    <a:lnTo>
                      <a:pt x="168" y="61"/>
                    </a:lnTo>
                    <a:lnTo>
                      <a:pt x="175" y="61"/>
                    </a:lnTo>
                    <a:lnTo>
                      <a:pt x="175" y="68"/>
                    </a:lnTo>
                    <a:lnTo>
                      <a:pt x="183" y="68"/>
                    </a:lnTo>
                    <a:lnTo>
                      <a:pt x="183" y="76"/>
                    </a:lnTo>
                    <a:lnTo>
                      <a:pt x="191" y="76"/>
                    </a:lnTo>
                    <a:lnTo>
                      <a:pt x="191" y="83"/>
                    </a:lnTo>
                    <a:lnTo>
                      <a:pt x="198" y="83"/>
                    </a:lnTo>
                    <a:lnTo>
                      <a:pt x="206" y="83"/>
                    </a:lnTo>
                    <a:lnTo>
                      <a:pt x="206" y="91"/>
                    </a:lnTo>
                    <a:lnTo>
                      <a:pt x="213" y="91"/>
                    </a:lnTo>
                    <a:lnTo>
                      <a:pt x="221" y="91"/>
                    </a:lnTo>
                    <a:lnTo>
                      <a:pt x="229" y="91"/>
                    </a:lnTo>
                    <a:lnTo>
                      <a:pt x="229" y="99"/>
                    </a:lnTo>
                    <a:lnTo>
                      <a:pt x="236" y="99"/>
                    </a:lnTo>
                    <a:lnTo>
                      <a:pt x="244" y="99"/>
                    </a:lnTo>
                    <a:lnTo>
                      <a:pt x="244" y="106"/>
                    </a:lnTo>
                    <a:lnTo>
                      <a:pt x="251" y="106"/>
                    </a:lnTo>
                    <a:lnTo>
                      <a:pt x="259" y="106"/>
                    </a:lnTo>
                    <a:lnTo>
                      <a:pt x="267" y="106"/>
                    </a:lnTo>
                    <a:lnTo>
                      <a:pt x="274" y="106"/>
                    </a:lnTo>
                    <a:lnTo>
                      <a:pt x="282" y="106"/>
                    </a:lnTo>
                    <a:lnTo>
                      <a:pt x="282" y="114"/>
                    </a:lnTo>
                    <a:lnTo>
                      <a:pt x="289" y="114"/>
                    </a:lnTo>
                    <a:lnTo>
                      <a:pt x="289" y="121"/>
                    </a:lnTo>
                    <a:lnTo>
                      <a:pt x="297" y="121"/>
                    </a:lnTo>
                    <a:lnTo>
                      <a:pt x="297" y="114"/>
                    </a:lnTo>
                    <a:lnTo>
                      <a:pt x="305" y="114"/>
                    </a:lnTo>
                    <a:lnTo>
                      <a:pt x="312" y="114"/>
                    </a:lnTo>
                    <a:lnTo>
                      <a:pt x="320" y="114"/>
                    </a:lnTo>
                    <a:lnTo>
                      <a:pt x="320" y="106"/>
                    </a:lnTo>
                    <a:lnTo>
                      <a:pt x="327" y="106"/>
                    </a:lnTo>
                    <a:lnTo>
                      <a:pt x="335" y="106"/>
                    </a:lnTo>
                    <a:lnTo>
                      <a:pt x="343" y="106"/>
                    </a:lnTo>
                    <a:lnTo>
                      <a:pt x="343" y="114"/>
                    </a:lnTo>
                    <a:lnTo>
                      <a:pt x="350" y="114"/>
                    </a:lnTo>
                    <a:lnTo>
                      <a:pt x="358" y="114"/>
                    </a:lnTo>
                    <a:lnTo>
                      <a:pt x="366" y="114"/>
                    </a:lnTo>
                    <a:lnTo>
                      <a:pt x="358" y="114"/>
                    </a:lnTo>
                    <a:lnTo>
                      <a:pt x="358" y="106"/>
                    </a:lnTo>
                    <a:lnTo>
                      <a:pt x="366" y="106"/>
                    </a:lnTo>
                    <a:lnTo>
                      <a:pt x="373" y="114"/>
                    </a:lnTo>
                    <a:lnTo>
                      <a:pt x="373" y="121"/>
                    </a:lnTo>
                    <a:lnTo>
                      <a:pt x="381" y="121"/>
                    </a:lnTo>
                    <a:lnTo>
                      <a:pt x="381" y="129"/>
                    </a:lnTo>
                    <a:lnTo>
                      <a:pt x="388" y="129"/>
                    </a:lnTo>
                    <a:lnTo>
                      <a:pt x="388" y="137"/>
                    </a:lnTo>
                    <a:lnTo>
                      <a:pt x="396" y="137"/>
                    </a:lnTo>
                    <a:lnTo>
                      <a:pt x="404" y="137"/>
                    </a:lnTo>
                    <a:lnTo>
                      <a:pt x="404" y="129"/>
                    </a:lnTo>
                    <a:lnTo>
                      <a:pt x="411" y="129"/>
                    </a:lnTo>
                    <a:lnTo>
                      <a:pt x="411" y="121"/>
                    </a:lnTo>
                    <a:lnTo>
                      <a:pt x="419" y="121"/>
                    </a:lnTo>
                    <a:lnTo>
                      <a:pt x="426" y="121"/>
                    </a:lnTo>
                    <a:lnTo>
                      <a:pt x="426" y="114"/>
                    </a:lnTo>
                    <a:lnTo>
                      <a:pt x="434" y="114"/>
                    </a:lnTo>
                    <a:lnTo>
                      <a:pt x="442" y="114"/>
                    </a:lnTo>
                    <a:lnTo>
                      <a:pt x="442" y="121"/>
                    </a:lnTo>
                    <a:lnTo>
                      <a:pt x="449" y="121"/>
                    </a:lnTo>
                    <a:lnTo>
                      <a:pt x="449" y="129"/>
                    </a:lnTo>
                    <a:lnTo>
                      <a:pt x="457" y="129"/>
                    </a:lnTo>
                    <a:lnTo>
                      <a:pt x="457" y="137"/>
                    </a:lnTo>
                    <a:lnTo>
                      <a:pt x="464" y="137"/>
                    </a:lnTo>
                    <a:lnTo>
                      <a:pt x="464" y="144"/>
                    </a:lnTo>
                    <a:lnTo>
                      <a:pt x="464" y="152"/>
                    </a:lnTo>
                    <a:lnTo>
                      <a:pt x="472" y="152"/>
                    </a:lnTo>
                    <a:lnTo>
                      <a:pt x="472" y="159"/>
                    </a:lnTo>
                    <a:lnTo>
                      <a:pt x="472" y="152"/>
                    </a:lnTo>
                    <a:lnTo>
                      <a:pt x="472" y="144"/>
                    </a:lnTo>
                    <a:lnTo>
                      <a:pt x="472" y="152"/>
                    </a:lnTo>
                    <a:lnTo>
                      <a:pt x="472" y="159"/>
                    </a:lnTo>
                    <a:lnTo>
                      <a:pt x="464" y="167"/>
                    </a:lnTo>
                    <a:lnTo>
                      <a:pt x="464" y="175"/>
                    </a:lnTo>
                    <a:lnTo>
                      <a:pt x="457" y="175"/>
                    </a:lnTo>
                    <a:lnTo>
                      <a:pt x="457" y="182"/>
                    </a:lnTo>
                    <a:lnTo>
                      <a:pt x="449" y="190"/>
                    </a:lnTo>
                    <a:lnTo>
                      <a:pt x="449" y="197"/>
                    </a:lnTo>
                    <a:lnTo>
                      <a:pt x="449" y="205"/>
                    </a:lnTo>
                    <a:lnTo>
                      <a:pt x="449" y="213"/>
                    </a:lnTo>
                    <a:lnTo>
                      <a:pt x="449" y="220"/>
                    </a:lnTo>
                    <a:lnTo>
                      <a:pt x="449" y="228"/>
                    </a:lnTo>
                    <a:lnTo>
                      <a:pt x="449" y="235"/>
                    </a:lnTo>
                    <a:lnTo>
                      <a:pt x="457" y="235"/>
                    </a:lnTo>
                    <a:lnTo>
                      <a:pt x="457" y="243"/>
                    </a:lnTo>
                    <a:lnTo>
                      <a:pt x="464" y="243"/>
                    </a:lnTo>
                    <a:lnTo>
                      <a:pt x="457" y="243"/>
                    </a:lnTo>
                    <a:lnTo>
                      <a:pt x="457" y="235"/>
                    </a:lnTo>
                    <a:lnTo>
                      <a:pt x="464" y="235"/>
                    </a:lnTo>
                    <a:lnTo>
                      <a:pt x="464" y="243"/>
                    </a:lnTo>
                    <a:lnTo>
                      <a:pt x="464" y="235"/>
                    </a:lnTo>
                    <a:lnTo>
                      <a:pt x="472" y="235"/>
                    </a:lnTo>
                    <a:lnTo>
                      <a:pt x="480" y="235"/>
                    </a:lnTo>
                    <a:lnTo>
                      <a:pt x="480" y="243"/>
                    </a:lnTo>
                    <a:lnTo>
                      <a:pt x="487" y="243"/>
                    </a:lnTo>
                    <a:lnTo>
                      <a:pt x="487" y="251"/>
                    </a:lnTo>
                    <a:lnTo>
                      <a:pt x="495" y="243"/>
                    </a:lnTo>
                    <a:lnTo>
                      <a:pt x="495" y="251"/>
                    </a:lnTo>
                    <a:lnTo>
                      <a:pt x="487" y="251"/>
                    </a:lnTo>
                    <a:lnTo>
                      <a:pt x="495" y="251"/>
                    </a:lnTo>
                    <a:lnTo>
                      <a:pt x="502" y="251"/>
                    </a:lnTo>
                    <a:lnTo>
                      <a:pt x="510" y="251"/>
                    </a:lnTo>
                    <a:lnTo>
                      <a:pt x="510" y="258"/>
                    </a:lnTo>
                    <a:lnTo>
                      <a:pt x="518" y="258"/>
                    </a:lnTo>
                    <a:lnTo>
                      <a:pt x="518" y="251"/>
                    </a:lnTo>
                    <a:lnTo>
                      <a:pt x="525" y="251"/>
                    </a:lnTo>
                    <a:lnTo>
                      <a:pt x="518" y="251"/>
                    </a:lnTo>
                    <a:lnTo>
                      <a:pt x="518" y="258"/>
                    </a:lnTo>
                    <a:lnTo>
                      <a:pt x="518" y="266"/>
                    </a:lnTo>
                    <a:lnTo>
                      <a:pt x="525" y="266"/>
                    </a:lnTo>
                    <a:lnTo>
                      <a:pt x="533" y="266"/>
                    </a:lnTo>
                    <a:lnTo>
                      <a:pt x="533" y="273"/>
                    </a:lnTo>
                    <a:lnTo>
                      <a:pt x="525" y="273"/>
                    </a:lnTo>
                    <a:lnTo>
                      <a:pt x="525" y="281"/>
                    </a:lnTo>
                    <a:lnTo>
                      <a:pt x="533" y="281"/>
                    </a:lnTo>
                    <a:lnTo>
                      <a:pt x="541" y="281"/>
                    </a:lnTo>
                    <a:lnTo>
                      <a:pt x="541" y="289"/>
                    </a:lnTo>
                    <a:lnTo>
                      <a:pt x="548" y="289"/>
                    </a:lnTo>
                    <a:lnTo>
                      <a:pt x="548" y="281"/>
                    </a:lnTo>
                    <a:lnTo>
                      <a:pt x="548" y="289"/>
                    </a:lnTo>
                    <a:lnTo>
                      <a:pt x="556" y="289"/>
                    </a:lnTo>
                    <a:lnTo>
                      <a:pt x="556" y="296"/>
                    </a:lnTo>
                    <a:lnTo>
                      <a:pt x="563" y="296"/>
                    </a:lnTo>
                    <a:lnTo>
                      <a:pt x="563" y="289"/>
                    </a:lnTo>
                    <a:lnTo>
                      <a:pt x="571" y="289"/>
                    </a:lnTo>
                    <a:lnTo>
                      <a:pt x="571" y="281"/>
                    </a:lnTo>
                    <a:lnTo>
                      <a:pt x="571" y="289"/>
                    </a:lnTo>
                    <a:lnTo>
                      <a:pt x="563" y="289"/>
                    </a:lnTo>
                    <a:lnTo>
                      <a:pt x="563" y="296"/>
                    </a:lnTo>
                    <a:lnTo>
                      <a:pt x="571" y="296"/>
                    </a:lnTo>
                    <a:lnTo>
                      <a:pt x="579" y="296"/>
                    </a:lnTo>
                    <a:lnTo>
                      <a:pt x="579" y="304"/>
                    </a:lnTo>
                    <a:lnTo>
                      <a:pt x="586" y="304"/>
                    </a:lnTo>
                    <a:lnTo>
                      <a:pt x="594" y="304"/>
                    </a:lnTo>
                    <a:lnTo>
                      <a:pt x="594" y="296"/>
                    </a:lnTo>
                    <a:lnTo>
                      <a:pt x="594" y="304"/>
                    </a:lnTo>
                    <a:lnTo>
                      <a:pt x="601" y="304"/>
                    </a:lnTo>
                    <a:lnTo>
                      <a:pt x="601" y="311"/>
                    </a:lnTo>
                    <a:lnTo>
                      <a:pt x="609" y="311"/>
                    </a:lnTo>
                    <a:lnTo>
                      <a:pt x="617" y="311"/>
                    </a:lnTo>
                    <a:lnTo>
                      <a:pt x="617" y="304"/>
                    </a:lnTo>
                    <a:lnTo>
                      <a:pt x="624" y="304"/>
                    </a:lnTo>
                    <a:lnTo>
                      <a:pt x="624" y="311"/>
                    </a:lnTo>
                    <a:lnTo>
                      <a:pt x="617" y="311"/>
                    </a:lnTo>
                    <a:lnTo>
                      <a:pt x="624" y="311"/>
                    </a:lnTo>
                    <a:lnTo>
                      <a:pt x="624" y="319"/>
                    </a:lnTo>
                    <a:lnTo>
                      <a:pt x="624" y="327"/>
                    </a:lnTo>
                    <a:lnTo>
                      <a:pt x="632" y="327"/>
                    </a:lnTo>
                    <a:lnTo>
                      <a:pt x="632" y="319"/>
                    </a:lnTo>
                    <a:lnTo>
                      <a:pt x="632" y="327"/>
                    </a:lnTo>
                    <a:lnTo>
                      <a:pt x="632" y="334"/>
                    </a:lnTo>
                    <a:lnTo>
                      <a:pt x="632" y="342"/>
                    </a:lnTo>
                    <a:lnTo>
                      <a:pt x="624" y="342"/>
                    </a:lnTo>
                    <a:lnTo>
                      <a:pt x="624" y="349"/>
                    </a:lnTo>
                    <a:lnTo>
                      <a:pt x="624" y="357"/>
                    </a:lnTo>
                    <a:lnTo>
                      <a:pt x="624" y="365"/>
                    </a:lnTo>
                    <a:lnTo>
                      <a:pt x="632" y="365"/>
                    </a:lnTo>
                    <a:lnTo>
                      <a:pt x="639" y="365"/>
                    </a:lnTo>
                    <a:lnTo>
                      <a:pt x="639" y="372"/>
                    </a:lnTo>
                    <a:lnTo>
                      <a:pt x="647" y="372"/>
                    </a:lnTo>
                    <a:lnTo>
                      <a:pt x="647" y="365"/>
                    </a:lnTo>
                    <a:lnTo>
                      <a:pt x="655" y="365"/>
                    </a:lnTo>
                    <a:lnTo>
                      <a:pt x="655" y="357"/>
                    </a:lnTo>
                    <a:lnTo>
                      <a:pt x="655" y="349"/>
                    </a:lnTo>
                    <a:lnTo>
                      <a:pt x="655" y="342"/>
                    </a:lnTo>
                    <a:lnTo>
                      <a:pt x="662" y="342"/>
                    </a:lnTo>
                    <a:lnTo>
                      <a:pt x="662" y="334"/>
                    </a:lnTo>
                    <a:lnTo>
                      <a:pt x="670" y="334"/>
                    </a:lnTo>
                    <a:lnTo>
                      <a:pt x="670" y="327"/>
                    </a:lnTo>
                    <a:lnTo>
                      <a:pt x="677" y="327"/>
                    </a:lnTo>
                    <a:lnTo>
                      <a:pt x="677" y="319"/>
                    </a:lnTo>
                    <a:lnTo>
                      <a:pt x="685" y="319"/>
                    </a:lnTo>
                    <a:lnTo>
                      <a:pt x="685" y="311"/>
                    </a:lnTo>
                    <a:lnTo>
                      <a:pt x="693" y="311"/>
                    </a:lnTo>
                    <a:lnTo>
                      <a:pt x="693" y="304"/>
                    </a:lnTo>
                    <a:lnTo>
                      <a:pt x="693" y="296"/>
                    </a:lnTo>
                    <a:lnTo>
                      <a:pt x="685" y="296"/>
                    </a:lnTo>
                    <a:lnTo>
                      <a:pt x="693" y="296"/>
                    </a:lnTo>
                    <a:lnTo>
                      <a:pt x="700" y="296"/>
                    </a:lnTo>
                    <a:lnTo>
                      <a:pt x="700" y="289"/>
                    </a:lnTo>
                    <a:lnTo>
                      <a:pt x="700" y="281"/>
                    </a:lnTo>
                    <a:lnTo>
                      <a:pt x="708" y="281"/>
                    </a:lnTo>
                    <a:lnTo>
                      <a:pt x="708" y="289"/>
                    </a:lnTo>
                    <a:lnTo>
                      <a:pt x="715" y="289"/>
                    </a:lnTo>
                    <a:lnTo>
                      <a:pt x="715" y="281"/>
                    </a:lnTo>
                    <a:lnTo>
                      <a:pt x="723" y="281"/>
                    </a:lnTo>
                    <a:lnTo>
                      <a:pt x="723" y="273"/>
                    </a:lnTo>
                    <a:lnTo>
                      <a:pt x="723" y="266"/>
                    </a:lnTo>
                    <a:lnTo>
                      <a:pt x="731" y="266"/>
                    </a:lnTo>
                    <a:lnTo>
                      <a:pt x="731" y="258"/>
                    </a:lnTo>
                    <a:lnTo>
                      <a:pt x="731" y="251"/>
                    </a:lnTo>
                    <a:lnTo>
                      <a:pt x="738" y="251"/>
                    </a:lnTo>
                    <a:lnTo>
                      <a:pt x="738" y="243"/>
                    </a:lnTo>
                    <a:lnTo>
                      <a:pt x="746" y="243"/>
                    </a:lnTo>
                    <a:lnTo>
                      <a:pt x="754" y="243"/>
                    </a:lnTo>
                    <a:lnTo>
                      <a:pt x="754" y="235"/>
                    </a:lnTo>
                    <a:lnTo>
                      <a:pt x="754" y="228"/>
                    </a:lnTo>
                    <a:lnTo>
                      <a:pt x="761" y="228"/>
                    </a:lnTo>
                    <a:lnTo>
                      <a:pt x="769" y="220"/>
                    </a:lnTo>
                    <a:lnTo>
                      <a:pt x="776" y="220"/>
                    </a:lnTo>
                    <a:lnTo>
                      <a:pt x="776" y="213"/>
                    </a:lnTo>
                    <a:lnTo>
                      <a:pt x="784" y="213"/>
                    </a:lnTo>
                    <a:lnTo>
                      <a:pt x="784" y="205"/>
                    </a:lnTo>
                    <a:lnTo>
                      <a:pt x="784" y="197"/>
                    </a:lnTo>
                    <a:lnTo>
                      <a:pt x="784" y="190"/>
                    </a:lnTo>
                    <a:lnTo>
                      <a:pt x="776" y="190"/>
                    </a:lnTo>
                    <a:lnTo>
                      <a:pt x="776" y="182"/>
                    </a:lnTo>
                    <a:lnTo>
                      <a:pt x="776" y="175"/>
                    </a:lnTo>
                    <a:lnTo>
                      <a:pt x="769" y="175"/>
                    </a:lnTo>
                    <a:lnTo>
                      <a:pt x="769" y="167"/>
                    </a:lnTo>
                    <a:lnTo>
                      <a:pt x="761" y="167"/>
                    </a:lnTo>
                    <a:lnTo>
                      <a:pt x="761" y="159"/>
                    </a:lnTo>
                    <a:lnTo>
                      <a:pt x="754" y="159"/>
                    </a:lnTo>
                    <a:lnTo>
                      <a:pt x="754" y="167"/>
                    </a:lnTo>
                    <a:lnTo>
                      <a:pt x="746" y="167"/>
                    </a:lnTo>
                    <a:lnTo>
                      <a:pt x="746" y="159"/>
                    </a:lnTo>
                    <a:lnTo>
                      <a:pt x="754" y="159"/>
                    </a:lnTo>
                    <a:lnTo>
                      <a:pt x="754" y="152"/>
                    </a:lnTo>
                    <a:lnTo>
                      <a:pt x="754" y="144"/>
                    </a:lnTo>
                    <a:lnTo>
                      <a:pt x="754" y="137"/>
                    </a:lnTo>
                    <a:lnTo>
                      <a:pt x="754" y="129"/>
                    </a:lnTo>
                    <a:lnTo>
                      <a:pt x="746" y="137"/>
                    </a:lnTo>
                    <a:lnTo>
                      <a:pt x="738" y="137"/>
                    </a:lnTo>
                    <a:lnTo>
                      <a:pt x="731" y="137"/>
                    </a:lnTo>
                    <a:lnTo>
                      <a:pt x="731" y="144"/>
                    </a:lnTo>
                    <a:lnTo>
                      <a:pt x="723" y="144"/>
                    </a:lnTo>
                    <a:lnTo>
                      <a:pt x="723" y="137"/>
                    </a:lnTo>
                    <a:lnTo>
                      <a:pt x="723" y="144"/>
                    </a:lnTo>
                    <a:lnTo>
                      <a:pt x="715" y="144"/>
                    </a:lnTo>
                    <a:lnTo>
                      <a:pt x="715" y="152"/>
                    </a:lnTo>
                    <a:lnTo>
                      <a:pt x="715" y="144"/>
                    </a:lnTo>
                    <a:lnTo>
                      <a:pt x="708" y="144"/>
                    </a:lnTo>
                    <a:lnTo>
                      <a:pt x="708" y="152"/>
                    </a:lnTo>
                    <a:lnTo>
                      <a:pt x="708" y="144"/>
                    </a:lnTo>
                    <a:lnTo>
                      <a:pt x="700" y="144"/>
                    </a:lnTo>
                    <a:lnTo>
                      <a:pt x="708" y="144"/>
                    </a:lnTo>
                    <a:lnTo>
                      <a:pt x="715" y="144"/>
                    </a:lnTo>
                    <a:lnTo>
                      <a:pt x="723" y="144"/>
                    </a:lnTo>
                    <a:lnTo>
                      <a:pt x="723" y="137"/>
                    </a:lnTo>
                    <a:lnTo>
                      <a:pt x="731" y="137"/>
                    </a:lnTo>
                    <a:lnTo>
                      <a:pt x="731" y="129"/>
                    </a:lnTo>
                    <a:lnTo>
                      <a:pt x="738" y="129"/>
                    </a:lnTo>
                    <a:lnTo>
                      <a:pt x="738" y="137"/>
                    </a:lnTo>
                    <a:lnTo>
                      <a:pt x="746" y="137"/>
                    </a:lnTo>
                    <a:lnTo>
                      <a:pt x="746" y="129"/>
                    </a:lnTo>
                    <a:lnTo>
                      <a:pt x="754" y="129"/>
                    </a:lnTo>
                    <a:lnTo>
                      <a:pt x="754" y="121"/>
                    </a:lnTo>
                    <a:lnTo>
                      <a:pt x="761" y="121"/>
                    </a:lnTo>
                    <a:lnTo>
                      <a:pt x="761" y="114"/>
                    </a:lnTo>
                    <a:lnTo>
                      <a:pt x="769" y="114"/>
                    </a:lnTo>
                    <a:lnTo>
                      <a:pt x="776" y="114"/>
                    </a:lnTo>
                    <a:lnTo>
                      <a:pt x="776" y="106"/>
                    </a:lnTo>
                    <a:lnTo>
                      <a:pt x="784" y="106"/>
                    </a:lnTo>
                    <a:lnTo>
                      <a:pt x="792" y="106"/>
                    </a:lnTo>
                    <a:lnTo>
                      <a:pt x="799" y="106"/>
                    </a:lnTo>
                    <a:lnTo>
                      <a:pt x="799" y="114"/>
                    </a:lnTo>
                    <a:lnTo>
                      <a:pt x="807" y="114"/>
                    </a:lnTo>
                    <a:lnTo>
                      <a:pt x="807" y="106"/>
                    </a:lnTo>
                    <a:lnTo>
                      <a:pt x="799" y="99"/>
                    </a:lnTo>
                    <a:lnTo>
                      <a:pt x="807" y="99"/>
                    </a:lnTo>
                    <a:lnTo>
                      <a:pt x="807" y="106"/>
                    </a:lnTo>
                    <a:lnTo>
                      <a:pt x="814" y="106"/>
                    </a:lnTo>
                    <a:lnTo>
                      <a:pt x="807" y="106"/>
                    </a:lnTo>
                    <a:lnTo>
                      <a:pt x="814" y="106"/>
                    </a:lnTo>
                    <a:lnTo>
                      <a:pt x="814" y="99"/>
                    </a:lnTo>
                    <a:lnTo>
                      <a:pt x="814" y="91"/>
                    </a:lnTo>
                    <a:lnTo>
                      <a:pt x="814" y="83"/>
                    </a:lnTo>
                    <a:lnTo>
                      <a:pt x="822" y="83"/>
                    </a:lnTo>
                    <a:lnTo>
                      <a:pt x="822" y="91"/>
                    </a:lnTo>
                    <a:lnTo>
                      <a:pt x="814" y="99"/>
                    </a:lnTo>
                    <a:lnTo>
                      <a:pt x="822" y="99"/>
                    </a:lnTo>
                    <a:lnTo>
                      <a:pt x="822" y="91"/>
                    </a:lnTo>
                    <a:lnTo>
                      <a:pt x="830" y="91"/>
                    </a:lnTo>
                    <a:lnTo>
                      <a:pt x="837" y="91"/>
                    </a:lnTo>
                    <a:lnTo>
                      <a:pt x="837" y="83"/>
                    </a:lnTo>
                    <a:lnTo>
                      <a:pt x="830" y="83"/>
                    </a:lnTo>
                    <a:lnTo>
                      <a:pt x="830" y="76"/>
                    </a:lnTo>
                    <a:lnTo>
                      <a:pt x="837" y="83"/>
                    </a:lnTo>
                    <a:lnTo>
                      <a:pt x="845" y="83"/>
                    </a:lnTo>
                    <a:lnTo>
                      <a:pt x="845" y="91"/>
                    </a:lnTo>
                    <a:lnTo>
                      <a:pt x="852" y="91"/>
                    </a:lnTo>
                    <a:lnTo>
                      <a:pt x="860" y="91"/>
                    </a:lnTo>
                    <a:lnTo>
                      <a:pt x="860" y="83"/>
                    </a:lnTo>
                    <a:lnTo>
                      <a:pt x="852" y="83"/>
                    </a:lnTo>
                    <a:lnTo>
                      <a:pt x="852" y="76"/>
                    </a:lnTo>
                    <a:lnTo>
                      <a:pt x="860" y="76"/>
                    </a:lnTo>
                    <a:lnTo>
                      <a:pt x="860" y="83"/>
                    </a:lnTo>
                    <a:lnTo>
                      <a:pt x="868" y="83"/>
                    </a:lnTo>
                    <a:lnTo>
                      <a:pt x="875" y="83"/>
                    </a:lnTo>
                    <a:lnTo>
                      <a:pt x="883" y="83"/>
                    </a:lnTo>
                    <a:lnTo>
                      <a:pt x="883" y="76"/>
                    </a:lnTo>
                    <a:lnTo>
                      <a:pt x="875" y="76"/>
                    </a:lnTo>
                    <a:lnTo>
                      <a:pt x="883" y="76"/>
                    </a:lnTo>
                    <a:lnTo>
                      <a:pt x="890" y="76"/>
                    </a:lnTo>
                    <a:lnTo>
                      <a:pt x="890" y="68"/>
                    </a:lnTo>
                    <a:lnTo>
                      <a:pt x="883" y="68"/>
                    </a:lnTo>
                    <a:lnTo>
                      <a:pt x="883" y="61"/>
                    </a:lnTo>
                    <a:lnTo>
                      <a:pt x="890" y="68"/>
                    </a:lnTo>
                    <a:lnTo>
                      <a:pt x="898" y="68"/>
                    </a:lnTo>
                    <a:lnTo>
                      <a:pt x="898" y="61"/>
                    </a:lnTo>
                    <a:lnTo>
                      <a:pt x="906" y="61"/>
                    </a:lnTo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63" name="Freeform 701"/>
              <p:cNvSpPr>
                <a:spLocks/>
              </p:cNvSpPr>
              <p:nvPr/>
            </p:nvSpPr>
            <p:spPr bwMode="auto">
              <a:xfrm>
                <a:off x="5941" y="3943"/>
                <a:ext cx="54" cy="61"/>
              </a:xfrm>
              <a:custGeom>
                <a:avLst/>
                <a:gdLst>
                  <a:gd name="T0" fmla="*/ 54 w 54"/>
                  <a:gd name="T1" fmla="*/ 23 h 61"/>
                  <a:gd name="T2" fmla="*/ 46 w 54"/>
                  <a:gd name="T3" fmla="*/ 23 h 61"/>
                  <a:gd name="T4" fmla="*/ 46 w 54"/>
                  <a:gd name="T5" fmla="*/ 15 h 61"/>
                  <a:gd name="T6" fmla="*/ 39 w 54"/>
                  <a:gd name="T7" fmla="*/ 15 h 61"/>
                  <a:gd name="T8" fmla="*/ 39 w 54"/>
                  <a:gd name="T9" fmla="*/ 8 h 61"/>
                  <a:gd name="T10" fmla="*/ 31 w 54"/>
                  <a:gd name="T11" fmla="*/ 8 h 61"/>
                  <a:gd name="T12" fmla="*/ 31 w 54"/>
                  <a:gd name="T13" fmla="*/ 0 h 61"/>
                  <a:gd name="T14" fmla="*/ 23 w 54"/>
                  <a:gd name="T15" fmla="*/ 0 h 61"/>
                  <a:gd name="T16" fmla="*/ 16 w 54"/>
                  <a:gd name="T17" fmla="*/ 0 h 61"/>
                  <a:gd name="T18" fmla="*/ 16 w 54"/>
                  <a:gd name="T19" fmla="*/ 8 h 61"/>
                  <a:gd name="T20" fmla="*/ 8 w 54"/>
                  <a:gd name="T21" fmla="*/ 8 h 61"/>
                  <a:gd name="T22" fmla="*/ 8 w 54"/>
                  <a:gd name="T23" fmla="*/ 15 h 61"/>
                  <a:gd name="T24" fmla="*/ 0 w 54"/>
                  <a:gd name="T25" fmla="*/ 15 h 61"/>
                  <a:gd name="T26" fmla="*/ 0 w 54"/>
                  <a:gd name="T27" fmla="*/ 23 h 61"/>
                  <a:gd name="T28" fmla="*/ 8 w 54"/>
                  <a:gd name="T29" fmla="*/ 23 h 61"/>
                  <a:gd name="T30" fmla="*/ 8 w 54"/>
                  <a:gd name="T31" fmla="*/ 31 h 61"/>
                  <a:gd name="T32" fmla="*/ 16 w 54"/>
                  <a:gd name="T33" fmla="*/ 31 h 61"/>
                  <a:gd name="T34" fmla="*/ 16 w 54"/>
                  <a:gd name="T35" fmla="*/ 38 h 61"/>
                  <a:gd name="T36" fmla="*/ 23 w 54"/>
                  <a:gd name="T37" fmla="*/ 46 h 61"/>
                  <a:gd name="T38" fmla="*/ 23 w 54"/>
                  <a:gd name="T39" fmla="*/ 53 h 61"/>
                  <a:gd name="T40" fmla="*/ 16 w 54"/>
                  <a:gd name="T41" fmla="*/ 53 h 61"/>
                  <a:gd name="T42" fmla="*/ 16 w 54"/>
                  <a:gd name="T43" fmla="*/ 61 h 61"/>
                  <a:gd name="T44" fmla="*/ 23 w 54"/>
                  <a:gd name="T45" fmla="*/ 61 h 61"/>
                  <a:gd name="T46" fmla="*/ 31 w 54"/>
                  <a:gd name="T47" fmla="*/ 61 h 61"/>
                  <a:gd name="T48" fmla="*/ 31 w 54"/>
                  <a:gd name="T49" fmla="*/ 53 h 61"/>
                  <a:gd name="T50" fmla="*/ 31 w 54"/>
                  <a:gd name="T51" fmla="*/ 46 h 61"/>
                  <a:gd name="T52" fmla="*/ 39 w 54"/>
                  <a:gd name="T53" fmla="*/ 46 h 61"/>
                  <a:gd name="T54" fmla="*/ 39 w 54"/>
                  <a:gd name="T55" fmla="*/ 38 h 61"/>
                  <a:gd name="T56" fmla="*/ 39 w 54"/>
                  <a:gd name="T57" fmla="*/ 31 h 61"/>
                  <a:gd name="T58" fmla="*/ 31 w 54"/>
                  <a:gd name="T59" fmla="*/ 31 h 61"/>
                  <a:gd name="T60" fmla="*/ 39 w 54"/>
                  <a:gd name="T61" fmla="*/ 31 h 61"/>
                  <a:gd name="T62" fmla="*/ 46 w 54"/>
                  <a:gd name="T63" fmla="*/ 31 h 61"/>
                  <a:gd name="T64" fmla="*/ 46 w 54"/>
                  <a:gd name="T65" fmla="*/ 38 h 61"/>
                  <a:gd name="T66" fmla="*/ 46 w 54"/>
                  <a:gd name="T67" fmla="*/ 31 h 61"/>
                  <a:gd name="T68" fmla="*/ 46 w 54"/>
                  <a:gd name="T69" fmla="*/ 23 h 61"/>
                  <a:gd name="T70" fmla="*/ 54 w 54"/>
                  <a:gd name="T71" fmla="*/ 23 h 6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4"/>
                  <a:gd name="T109" fmla="*/ 0 h 61"/>
                  <a:gd name="T110" fmla="*/ 54 w 54"/>
                  <a:gd name="T111" fmla="*/ 61 h 61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4" h="61">
                    <a:moveTo>
                      <a:pt x="54" y="23"/>
                    </a:moveTo>
                    <a:lnTo>
                      <a:pt x="46" y="23"/>
                    </a:lnTo>
                    <a:lnTo>
                      <a:pt x="46" y="15"/>
                    </a:lnTo>
                    <a:lnTo>
                      <a:pt x="39" y="15"/>
                    </a:lnTo>
                    <a:lnTo>
                      <a:pt x="39" y="8"/>
                    </a:lnTo>
                    <a:lnTo>
                      <a:pt x="31" y="8"/>
                    </a:lnTo>
                    <a:lnTo>
                      <a:pt x="31" y="0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6" y="8"/>
                    </a:lnTo>
                    <a:lnTo>
                      <a:pt x="8" y="8"/>
                    </a:lnTo>
                    <a:lnTo>
                      <a:pt x="8" y="15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8" y="23"/>
                    </a:lnTo>
                    <a:lnTo>
                      <a:pt x="8" y="31"/>
                    </a:lnTo>
                    <a:lnTo>
                      <a:pt x="16" y="31"/>
                    </a:lnTo>
                    <a:lnTo>
                      <a:pt x="16" y="38"/>
                    </a:lnTo>
                    <a:lnTo>
                      <a:pt x="23" y="46"/>
                    </a:lnTo>
                    <a:lnTo>
                      <a:pt x="23" y="53"/>
                    </a:lnTo>
                    <a:lnTo>
                      <a:pt x="16" y="53"/>
                    </a:lnTo>
                    <a:lnTo>
                      <a:pt x="16" y="61"/>
                    </a:lnTo>
                    <a:lnTo>
                      <a:pt x="23" y="61"/>
                    </a:lnTo>
                    <a:lnTo>
                      <a:pt x="31" y="61"/>
                    </a:lnTo>
                    <a:lnTo>
                      <a:pt x="31" y="53"/>
                    </a:lnTo>
                    <a:lnTo>
                      <a:pt x="31" y="46"/>
                    </a:lnTo>
                    <a:lnTo>
                      <a:pt x="39" y="46"/>
                    </a:lnTo>
                    <a:lnTo>
                      <a:pt x="39" y="38"/>
                    </a:lnTo>
                    <a:lnTo>
                      <a:pt x="39" y="31"/>
                    </a:lnTo>
                    <a:lnTo>
                      <a:pt x="31" y="31"/>
                    </a:lnTo>
                    <a:lnTo>
                      <a:pt x="39" y="31"/>
                    </a:lnTo>
                    <a:lnTo>
                      <a:pt x="46" y="31"/>
                    </a:lnTo>
                    <a:lnTo>
                      <a:pt x="46" y="38"/>
                    </a:lnTo>
                    <a:lnTo>
                      <a:pt x="46" y="31"/>
                    </a:lnTo>
                    <a:lnTo>
                      <a:pt x="46" y="23"/>
                    </a:lnTo>
                    <a:lnTo>
                      <a:pt x="54" y="23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64" name="Freeform 702"/>
              <p:cNvSpPr>
                <a:spLocks/>
              </p:cNvSpPr>
              <p:nvPr/>
            </p:nvSpPr>
            <p:spPr bwMode="auto">
              <a:xfrm>
                <a:off x="5934" y="3890"/>
                <a:ext cx="38" cy="38"/>
              </a:xfrm>
              <a:custGeom>
                <a:avLst/>
                <a:gdLst>
                  <a:gd name="T0" fmla="*/ 7 w 38"/>
                  <a:gd name="T1" fmla="*/ 0 h 38"/>
                  <a:gd name="T2" fmla="*/ 15 w 38"/>
                  <a:gd name="T3" fmla="*/ 0 h 38"/>
                  <a:gd name="T4" fmla="*/ 15 w 38"/>
                  <a:gd name="T5" fmla="*/ 8 h 38"/>
                  <a:gd name="T6" fmla="*/ 23 w 38"/>
                  <a:gd name="T7" fmla="*/ 8 h 38"/>
                  <a:gd name="T8" fmla="*/ 23 w 38"/>
                  <a:gd name="T9" fmla="*/ 15 h 38"/>
                  <a:gd name="T10" fmla="*/ 30 w 38"/>
                  <a:gd name="T11" fmla="*/ 15 h 38"/>
                  <a:gd name="T12" fmla="*/ 38 w 38"/>
                  <a:gd name="T13" fmla="*/ 15 h 38"/>
                  <a:gd name="T14" fmla="*/ 38 w 38"/>
                  <a:gd name="T15" fmla="*/ 23 h 38"/>
                  <a:gd name="T16" fmla="*/ 38 w 38"/>
                  <a:gd name="T17" fmla="*/ 30 h 38"/>
                  <a:gd name="T18" fmla="*/ 30 w 38"/>
                  <a:gd name="T19" fmla="*/ 30 h 38"/>
                  <a:gd name="T20" fmla="*/ 23 w 38"/>
                  <a:gd name="T21" fmla="*/ 30 h 38"/>
                  <a:gd name="T22" fmla="*/ 23 w 38"/>
                  <a:gd name="T23" fmla="*/ 38 h 38"/>
                  <a:gd name="T24" fmla="*/ 15 w 38"/>
                  <a:gd name="T25" fmla="*/ 38 h 38"/>
                  <a:gd name="T26" fmla="*/ 15 w 38"/>
                  <a:gd name="T27" fmla="*/ 30 h 38"/>
                  <a:gd name="T28" fmla="*/ 7 w 38"/>
                  <a:gd name="T29" fmla="*/ 30 h 38"/>
                  <a:gd name="T30" fmla="*/ 7 w 38"/>
                  <a:gd name="T31" fmla="*/ 23 h 38"/>
                  <a:gd name="T32" fmla="*/ 0 w 38"/>
                  <a:gd name="T33" fmla="*/ 23 h 38"/>
                  <a:gd name="T34" fmla="*/ 0 w 38"/>
                  <a:gd name="T35" fmla="*/ 15 h 38"/>
                  <a:gd name="T36" fmla="*/ 0 w 38"/>
                  <a:gd name="T37" fmla="*/ 8 h 38"/>
                  <a:gd name="T38" fmla="*/ 0 w 38"/>
                  <a:gd name="T39" fmla="*/ 15 h 38"/>
                  <a:gd name="T40" fmla="*/ 0 w 38"/>
                  <a:gd name="T41" fmla="*/ 8 h 38"/>
                  <a:gd name="T42" fmla="*/ 0 w 38"/>
                  <a:gd name="T43" fmla="*/ 0 h 38"/>
                  <a:gd name="T44" fmla="*/ 7 w 38"/>
                  <a:gd name="T45" fmla="*/ 0 h 3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8"/>
                  <a:gd name="T70" fmla="*/ 0 h 38"/>
                  <a:gd name="T71" fmla="*/ 38 w 38"/>
                  <a:gd name="T72" fmla="*/ 38 h 3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8" h="38">
                    <a:moveTo>
                      <a:pt x="7" y="0"/>
                    </a:moveTo>
                    <a:lnTo>
                      <a:pt x="15" y="0"/>
                    </a:lnTo>
                    <a:lnTo>
                      <a:pt x="15" y="8"/>
                    </a:lnTo>
                    <a:lnTo>
                      <a:pt x="23" y="8"/>
                    </a:lnTo>
                    <a:lnTo>
                      <a:pt x="23" y="15"/>
                    </a:lnTo>
                    <a:lnTo>
                      <a:pt x="30" y="15"/>
                    </a:lnTo>
                    <a:lnTo>
                      <a:pt x="38" y="15"/>
                    </a:lnTo>
                    <a:lnTo>
                      <a:pt x="38" y="23"/>
                    </a:lnTo>
                    <a:lnTo>
                      <a:pt x="38" y="30"/>
                    </a:lnTo>
                    <a:lnTo>
                      <a:pt x="30" y="30"/>
                    </a:lnTo>
                    <a:lnTo>
                      <a:pt x="23" y="30"/>
                    </a:lnTo>
                    <a:lnTo>
                      <a:pt x="23" y="38"/>
                    </a:lnTo>
                    <a:lnTo>
                      <a:pt x="15" y="38"/>
                    </a:lnTo>
                    <a:lnTo>
                      <a:pt x="15" y="30"/>
                    </a:lnTo>
                    <a:lnTo>
                      <a:pt x="7" y="30"/>
                    </a:lnTo>
                    <a:lnTo>
                      <a:pt x="7" y="23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65" name="Freeform 703"/>
              <p:cNvSpPr>
                <a:spLocks/>
              </p:cNvSpPr>
              <p:nvPr/>
            </p:nvSpPr>
            <p:spPr bwMode="auto">
              <a:xfrm>
                <a:off x="5987" y="3913"/>
                <a:ext cx="23" cy="23"/>
              </a:xfrm>
              <a:custGeom>
                <a:avLst/>
                <a:gdLst>
                  <a:gd name="T0" fmla="*/ 8 w 23"/>
                  <a:gd name="T1" fmla="*/ 0 h 23"/>
                  <a:gd name="T2" fmla="*/ 0 w 23"/>
                  <a:gd name="T3" fmla="*/ 0 h 23"/>
                  <a:gd name="T4" fmla="*/ 0 w 23"/>
                  <a:gd name="T5" fmla="*/ 7 h 23"/>
                  <a:gd name="T6" fmla="*/ 0 w 23"/>
                  <a:gd name="T7" fmla="*/ 15 h 23"/>
                  <a:gd name="T8" fmla="*/ 0 w 23"/>
                  <a:gd name="T9" fmla="*/ 23 h 23"/>
                  <a:gd name="T10" fmla="*/ 8 w 23"/>
                  <a:gd name="T11" fmla="*/ 23 h 23"/>
                  <a:gd name="T12" fmla="*/ 15 w 23"/>
                  <a:gd name="T13" fmla="*/ 23 h 23"/>
                  <a:gd name="T14" fmla="*/ 23 w 23"/>
                  <a:gd name="T15" fmla="*/ 23 h 23"/>
                  <a:gd name="T16" fmla="*/ 23 w 23"/>
                  <a:gd name="T17" fmla="*/ 15 h 23"/>
                  <a:gd name="T18" fmla="*/ 15 w 23"/>
                  <a:gd name="T19" fmla="*/ 15 h 23"/>
                  <a:gd name="T20" fmla="*/ 15 w 23"/>
                  <a:gd name="T21" fmla="*/ 7 h 23"/>
                  <a:gd name="T22" fmla="*/ 8 w 23"/>
                  <a:gd name="T23" fmla="*/ 7 h 23"/>
                  <a:gd name="T24" fmla="*/ 8 w 23"/>
                  <a:gd name="T25" fmla="*/ 0 h 2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3"/>
                  <a:gd name="T40" fmla="*/ 0 h 23"/>
                  <a:gd name="T41" fmla="*/ 23 w 23"/>
                  <a:gd name="T42" fmla="*/ 23 h 2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3" h="23">
                    <a:moveTo>
                      <a:pt x="8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8" y="23"/>
                    </a:lnTo>
                    <a:lnTo>
                      <a:pt x="15" y="23"/>
                    </a:lnTo>
                    <a:lnTo>
                      <a:pt x="23" y="23"/>
                    </a:lnTo>
                    <a:lnTo>
                      <a:pt x="23" y="15"/>
                    </a:lnTo>
                    <a:lnTo>
                      <a:pt x="15" y="15"/>
                    </a:lnTo>
                    <a:lnTo>
                      <a:pt x="15" y="7"/>
                    </a:lnTo>
                    <a:lnTo>
                      <a:pt x="8" y="7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66" name="Freeform 704"/>
              <p:cNvSpPr>
                <a:spLocks/>
              </p:cNvSpPr>
              <p:nvPr/>
            </p:nvSpPr>
            <p:spPr bwMode="auto">
              <a:xfrm>
                <a:off x="6010" y="3928"/>
                <a:ext cx="15" cy="30"/>
              </a:xfrm>
              <a:custGeom>
                <a:avLst/>
                <a:gdLst>
                  <a:gd name="T0" fmla="*/ 8 w 15"/>
                  <a:gd name="T1" fmla="*/ 30 h 30"/>
                  <a:gd name="T2" fmla="*/ 8 w 15"/>
                  <a:gd name="T3" fmla="*/ 23 h 30"/>
                  <a:gd name="T4" fmla="*/ 0 w 15"/>
                  <a:gd name="T5" fmla="*/ 23 h 30"/>
                  <a:gd name="T6" fmla="*/ 0 w 15"/>
                  <a:gd name="T7" fmla="*/ 15 h 30"/>
                  <a:gd name="T8" fmla="*/ 0 w 15"/>
                  <a:gd name="T9" fmla="*/ 8 h 30"/>
                  <a:gd name="T10" fmla="*/ 8 w 15"/>
                  <a:gd name="T11" fmla="*/ 8 h 30"/>
                  <a:gd name="T12" fmla="*/ 8 w 15"/>
                  <a:gd name="T13" fmla="*/ 0 h 30"/>
                  <a:gd name="T14" fmla="*/ 8 w 15"/>
                  <a:gd name="T15" fmla="*/ 8 h 30"/>
                  <a:gd name="T16" fmla="*/ 15 w 15"/>
                  <a:gd name="T17" fmla="*/ 8 h 30"/>
                  <a:gd name="T18" fmla="*/ 8 w 15"/>
                  <a:gd name="T19" fmla="*/ 8 h 30"/>
                  <a:gd name="T20" fmla="*/ 8 w 15"/>
                  <a:gd name="T21" fmla="*/ 15 h 30"/>
                  <a:gd name="T22" fmla="*/ 15 w 15"/>
                  <a:gd name="T23" fmla="*/ 15 h 30"/>
                  <a:gd name="T24" fmla="*/ 8 w 15"/>
                  <a:gd name="T25" fmla="*/ 15 h 30"/>
                  <a:gd name="T26" fmla="*/ 8 w 15"/>
                  <a:gd name="T27" fmla="*/ 23 h 30"/>
                  <a:gd name="T28" fmla="*/ 15 w 15"/>
                  <a:gd name="T29" fmla="*/ 23 h 30"/>
                  <a:gd name="T30" fmla="*/ 15 w 15"/>
                  <a:gd name="T31" fmla="*/ 30 h 30"/>
                  <a:gd name="T32" fmla="*/ 8 w 15"/>
                  <a:gd name="T33" fmla="*/ 30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"/>
                  <a:gd name="T52" fmla="*/ 0 h 30"/>
                  <a:gd name="T53" fmla="*/ 15 w 15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" h="30">
                    <a:moveTo>
                      <a:pt x="8" y="30"/>
                    </a:moveTo>
                    <a:lnTo>
                      <a:pt x="8" y="23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8" y="15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8" y="23"/>
                    </a:lnTo>
                    <a:lnTo>
                      <a:pt x="15" y="23"/>
                    </a:lnTo>
                    <a:lnTo>
                      <a:pt x="15" y="30"/>
                    </a:lnTo>
                    <a:lnTo>
                      <a:pt x="8" y="3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67" name="Freeform 705"/>
              <p:cNvSpPr>
                <a:spLocks/>
              </p:cNvSpPr>
              <p:nvPr/>
            </p:nvSpPr>
            <p:spPr bwMode="auto">
              <a:xfrm>
                <a:off x="5896" y="3943"/>
                <a:ext cx="23" cy="8"/>
              </a:xfrm>
              <a:custGeom>
                <a:avLst/>
                <a:gdLst>
                  <a:gd name="T0" fmla="*/ 7 w 23"/>
                  <a:gd name="T1" fmla="*/ 8 h 8"/>
                  <a:gd name="T2" fmla="*/ 0 w 23"/>
                  <a:gd name="T3" fmla="*/ 8 h 8"/>
                  <a:gd name="T4" fmla="*/ 0 w 23"/>
                  <a:gd name="T5" fmla="*/ 0 h 8"/>
                  <a:gd name="T6" fmla="*/ 7 w 23"/>
                  <a:gd name="T7" fmla="*/ 0 h 8"/>
                  <a:gd name="T8" fmla="*/ 15 w 23"/>
                  <a:gd name="T9" fmla="*/ 0 h 8"/>
                  <a:gd name="T10" fmla="*/ 23 w 23"/>
                  <a:gd name="T11" fmla="*/ 0 h 8"/>
                  <a:gd name="T12" fmla="*/ 23 w 23"/>
                  <a:gd name="T13" fmla="*/ 8 h 8"/>
                  <a:gd name="T14" fmla="*/ 15 w 23"/>
                  <a:gd name="T15" fmla="*/ 8 h 8"/>
                  <a:gd name="T16" fmla="*/ 7 w 23"/>
                  <a:gd name="T17" fmla="*/ 8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8"/>
                  <a:gd name="T29" fmla="*/ 23 w 23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8">
                    <a:moveTo>
                      <a:pt x="7" y="8"/>
                    </a:moveTo>
                    <a:lnTo>
                      <a:pt x="0" y="8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23" y="8"/>
                    </a:lnTo>
                    <a:lnTo>
                      <a:pt x="15" y="8"/>
                    </a:lnTo>
                    <a:lnTo>
                      <a:pt x="7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68" name="Freeform 706"/>
              <p:cNvSpPr>
                <a:spLocks/>
              </p:cNvSpPr>
              <p:nvPr/>
            </p:nvSpPr>
            <p:spPr bwMode="auto">
              <a:xfrm>
                <a:off x="5500" y="4095"/>
                <a:ext cx="38" cy="15"/>
              </a:xfrm>
              <a:custGeom>
                <a:avLst/>
                <a:gdLst>
                  <a:gd name="T0" fmla="*/ 31 w 38"/>
                  <a:gd name="T1" fmla="*/ 15 h 15"/>
                  <a:gd name="T2" fmla="*/ 31 w 38"/>
                  <a:gd name="T3" fmla="*/ 8 h 15"/>
                  <a:gd name="T4" fmla="*/ 23 w 38"/>
                  <a:gd name="T5" fmla="*/ 8 h 15"/>
                  <a:gd name="T6" fmla="*/ 15 w 38"/>
                  <a:gd name="T7" fmla="*/ 8 h 15"/>
                  <a:gd name="T8" fmla="*/ 8 w 38"/>
                  <a:gd name="T9" fmla="*/ 8 h 15"/>
                  <a:gd name="T10" fmla="*/ 8 w 38"/>
                  <a:gd name="T11" fmla="*/ 0 h 15"/>
                  <a:gd name="T12" fmla="*/ 0 w 38"/>
                  <a:gd name="T13" fmla="*/ 0 h 15"/>
                  <a:gd name="T14" fmla="*/ 8 w 38"/>
                  <a:gd name="T15" fmla="*/ 0 h 15"/>
                  <a:gd name="T16" fmla="*/ 15 w 38"/>
                  <a:gd name="T17" fmla="*/ 0 h 15"/>
                  <a:gd name="T18" fmla="*/ 15 w 38"/>
                  <a:gd name="T19" fmla="*/ 8 h 15"/>
                  <a:gd name="T20" fmla="*/ 23 w 38"/>
                  <a:gd name="T21" fmla="*/ 8 h 15"/>
                  <a:gd name="T22" fmla="*/ 31 w 38"/>
                  <a:gd name="T23" fmla="*/ 8 h 15"/>
                  <a:gd name="T24" fmla="*/ 38 w 38"/>
                  <a:gd name="T25" fmla="*/ 8 h 15"/>
                  <a:gd name="T26" fmla="*/ 38 w 38"/>
                  <a:gd name="T27" fmla="*/ 15 h 15"/>
                  <a:gd name="T28" fmla="*/ 31 w 38"/>
                  <a:gd name="T29" fmla="*/ 15 h 1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8"/>
                  <a:gd name="T46" fmla="*/ 0 h 15"/>
                  <a:gd name="T47" fmla="*/ 38 w 38"/>
                  <a:gd name="T48" fmla="*/ 15 h 1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8" h="15">
                    <a:moveTo>
                      <a:pt x="31" y="15"/>
                    </a:moveTo>
                    <a:lnTo>
                      <a:pt x="31" y="8"/>
                    </a:lnTo>
                    <a:lnTo>
                      <a:pt x="23" y="8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15" y="8"/>
                    </a:lnTo>
                    <a:lnTo>
                      <a:pt x="23" y="8"/>
                    </a:lnTo>
                    <a:lnTo>
                      <a:pt x="31" y="8"/>
                    </a:lnTo>
                    <a:lnTo>
                      <a:pt x="38" y="8"/>
                    </a:lnTo>
                    <a:lnTo>
                      <a:pt x="38" y="15"/>
                    </a:lnTo>
                    <a:lnTo>
                      <a:pt x="31" y="15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69" name="Freeform 707"/>
              <p:cNvSpPr>
                <a:spLocks/>
              </p:cNvSpPr>
              <p:nvPr/>
            </p:nvSpPr>
            <p:spPr bwMode="auto">
              <a:xfrm>
                <a:off x="5911" y="3905"/>
                <a:ext cx="15" cy="8"/>
              </a:xfrm>
              <a:custGeom>
                <a:avLst/>
                <a:gdLst>
                  <a:gd name="T0" fmla="*/ 0 w 15"/>
                  <a:gd name="T1" fmla="*/ 0 h 8"/>
                  <a:gd name="T2" fmla="*/ 8 w 15"/>
                  <a:gd name="T3" fmla="*/ 0 h 8"/>
                  <a:gd name="T4" fmla="*/ 15 w 15"/>
                  <a:gd name="T5" fmla="*/ 0 h 8"/>
                  <a:gd name="T6" fmla="*/ 15 w 15"/>
                  <a:gd name="T7" fmla="*/ 8 h 8"/>
                  <a:gd name="T8" fmla="*/ 8 w 15"/>
                  <a:gd name="T9" fmla="*/ 8 h 8"/>
                  <a:gd name="T10" fmla="*/ 0 w 15"/>
                  <a:gd name="T11" fmla="*/ 8 h 8"/>
                  <a:gd name="T12" fmla="*/ 0 w 15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8"/>
                  <a:gd name="T23" fmla="*/ 15 w 15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8">
                    <a:moveTo>
                      <a:pt x="0" y="0"/>
                    </a:moveTo>
                    <a:lnTo>
                      <a:pt x="8" y="0"/>
                    </a:lnTo>
                    <a:lnTo>
                      <a:pt x="15" y="0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70" name="Freeform 708"/>
              <p:cNvSpPr>
                <a:spLocks/>
              </p:cNvSpPr>
              <p:nvPr/>
            </p:nvSpPr>
            <p:spPr bwMode="auto">
              <a:xfrm>
                <a:off x="5789" y="3974"/>
                <a:ext cx="16" cy="7"/>
              </a:xfrm>
              <a:custGeom>
                <a:avLst/>
                <a:gdLst>
                  <a:gd name="T0" fmla="*/ 8 w 16"/>
                  <a:gd name="T1" fmla="*/ 0 h 7"/>
                  <a:gd name="T2" fmla="*/ 16 w 16"/>
                  <a:gd name="T3" fmla="*/ 0 h 7"/>
                  <a:gd name="T4" fmla="*/ 16 w 16"/>
                  <a:gd name="T5" fmla="*/ 7 h 7"/>
                  <a:gd name="T6" fmla="*/ 8 w 16"/>
                  <a:gd name="T7" fmla="*/ 7 h 7"/>
                  <a:gd name="T8" fmla="*/ 0 w 16"/>
                  <a:gd name="T9" fmla="*/ 7 h 7"/>
                  <a:gd name="T10" fmla="*/ 8 w 16"/>
                  <a:gd name="T11" fmla="*/ 7 h 7"/>
                  <a:gd name="T12" fmla="*/ 0 w 16"/>
                  <a:gd name="T13" fmla="*/ 7 h 7"/>
                  <a:gd name="T14" fmla="*/ 0 w 16"/>
                  <a:gd name="T15" fmla="*/ 0 h 7"/>
                  <a:gd name="T16" fmla="*/ 8 w 16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7"/>
                  <a:gd name="T29" fmla="*/ 16 w 16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7">
                    <a:moveTo>
                      <a:pt x="8" y="0"/>
                    </a:moveTo>
                    <a:lnTo>
                      <a:pt x="16" y="0"/>
                    </a:lnTo>
                    <a:lnTo>
                      <a:pt x="16" y="7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71" name="Freeform 709"/>
              <p:cNvSpPr>
                <a:spLocks/>
              </p:cNvSpPr>
              <p:nvPr/>
            </p:nvSpPr>
            <p:spPr bwMode="auto">
              <a:xfrm>
                <a:off x="5592" y="4156"/>
                <a:ext cx="15" cy="15"/>
              </a:xfrm>
              <a:custGeom>
                <a:avLst/>
                <a:gdLst>
                  <a:gd name="T0" fmla="*/ 7 w 15"/>
                  <a:gd name="T1" fmla="*/ 0 h 15"/>
                  <a:gd name="T2" fmla="*/ 7 w 15"/>
                  <a:gd name="T3" fmla="*/ 8 h 15"/>
                  <a:gd name="T4" fmla="*/ 15 w 15"/>
                  <a:gd name="T5" fmla="*/ 8 h 15"/>
                  <a:gd name="T6" fmla="*/ 15 w 15"/>
                  <a:gd name="T7" fmla="*/ 15 h 15"/>
                  <a:gd name="T8" fmla="*/ 7 w 15"/>
                  <a:gd name="T9" fmla="*/ 15 h 15"/>
                  <a:gd name="T10" fmla="*/ 7 w 15"/>
                  <a:gd name="T11" fmla="*/ 8 h 15"/>
                  <a:gd name="T12" fmla="*/ 0 w 15"/>
                  <a:gd name="T13" fmla="*/ 8 h 15"/>
                  <a:gd name="T14" fmla="*/ 0 w 15"/>
                  <a:gd name="T15" fmla="*/ 0 h 15"/>
                  <a:gd name="T16" fmla="*/ 7 w 15"/>
                  <a:gd name="T17" fmla="*/ 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15"/>
                  <a:gd name="T29" fmla="*/ 15 w 15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15">
                    <a:moveTo>
                      <a:pt x="7" y="0"/>
                    </a:moveTo>
                    <a:lnTo>
                      <a:pt x="7" y="8"/>
                    </a:lnTo>
                    <a:lnTo>
                      <a:pt x="15" y="8"/>
                    </a:lnTo>
                    <a:lnTo>
                      <a:pt x="15" y="15"/>
                    </a:lnTo>
                    <a:lnTo>
                      <a:pt x="7" y="15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72" name="Freeform 710"/>
              <p:cNvSpPr>
                <a:spLocks/>
              </p:cNvSpPr>
              <p:nvPr/>
            </p:nvSpPr>
            <p:spPr bwMode="auto">
              <a:xfrm>
                <a:off x="5896" y="3920"/>
                <a:ext cx="23" cy="0"/>
              </a:xfrm>
              <a:custGeom>
                <a:avLst/>
                <a:gdLst>
                  <a:gd name="T0" fmla="*/ 15 w 23"/>
                  <a:gd name="T1" fmla="*/ 23 w 23"/>
                  <a:gd name="T2" fmla="*/ 15 w 23"/>
                  <a:gd name="T3" fmla="*/ 7 w 23"/>
                  <a:gd name="T4" fmla="*/ 0 w 23"/>
                  <a:gd name="T5" fmla="*/ 7 w 23"/>
                  <a:gd name="T6" fmla="*/ 15 w 23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w 23"/>
                  <a:gd name="T15" fmla="*/ 23 w 23"/>
                </a:gdLst>
                <a:ahLst/>
                <a:cxnLst>
                  <a:cxn ang="T7">
                    <a:pos x="T0" y="0"/>
                  </a:cxn>
                  <a:cxn ang="T8">
                    <a:pos x="T1" y="0"/>
                  </a:cxn>
                  <a:cxn ang="T9">
                    <a:pos x="T2" y="0"/>
                  </a:cxn>
                  <a:cxn ang="T10">
                    <a:pos x="T3" y="0"/>
                  </a:cxn>
                  <a:cxn ang="T11">
                    <a:pos x="T4" y="0"/>
                  </a:cxn>
                  <a:cxn ang="T12">
                    <a:pos x="T5" y="0"/>
                  </a:cxn>
                  <a:cxn ang="T13">
                    <a:pos x="T6" y="0"/>
                  </a:cxn>
                </a:cxnLst>
                <a:rect l="T14" t="0" r="T15" b="0"/>
                <a:pathLst>
                  <a:path w="23">
                    <a:moveTo>
                      <a:pt x="15" y="0"/>
                    </a:moveTo>
                    <a:lnTo>
                      <a:pt x="23" y="0"/>
                    </a:lnTo>
                    <a:lnTo>
                      <a:pt x="15" y="0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73" name="Freeform 711"/>
              <p:cNvSpPr>
                <a:spLocks/>
              </p:cNvSpPr>
              <p:nvPr/>
            </p:nvSpPr>
            <p:spPr bwMode="auto">
              <a:xfrm>
                <a:off x="6010" y="3981"/>
                <a:ext cx="15" cy="8"/>
              </a:xfrm>
              <a:custGeom>
                <a:avLst/>
                <a:gdLst>
                  <a:gd name="T0" fmla="*/ 0 w 15"/>
                  <a:gd name="T1" fmla="*/ 8 h 8"/>
                  <a:gd name="T2" fmla="*/ 0 w 15"/>
                  <a:gd name="T3" fmla="*/ 0 h 8"/>
                  <a:gd name="T4" fmla="*/ 8 w 15"/>
                  <a:gd name="T5" fmla="*/ 0 h 8"/>
                  <a:gd name="T6" fmla="*/ 8 w 15"/>
                  <a:gd name="T7" fmla="*/ 8 h 8"/>
                  <a:gd name="T8" fmla="*/ 15 w 15"/>
                  <a:gd name="T9" fmla="*/ 8 h 8"/>
                  <a:gd name="T10" fmla="*/ 8 w 15"/>
                  <a:gd name="T11" fmla="*/ 8 h 8"/>
                  <a:gd name="T12" fmla="*/ 0 w 15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8"/>
                  <a:gd name="T23" fmla="*/ 15 w 15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8">
                    <a:moveTo>
                      <a:pt x="0" y="8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74" name="Freeform 712"/>
              <p:cNvSpPr>
                <a:spLocks/>
              </p:cNvSpPr>
              <p:nvPr/>
            </p:nvSpPr>
            <p:spPr bwMode="auto">
              <a:xfrm>
                <a:off x="5477" y="4080"/>
                <a:ext cx="16" cy="15"/>
              </a:xfrm>
              <a:custGeom>
                <a:avLst/>
                <a:gdLst>
                  <a:gd name="T0" fmla="*/ 8 w 16"/>
                  <a:gd name="T1" fmla="*/ 8 h 15"/>
                  <a:gd name="T2" fmla="*/ 8 w 16"/>
                  <a:gd name="T3" fmla="*/ 15 h 15"/>
                  <a:gd name="T4" fmla="*/ 16 w 16"/>
                  <a:gd name="T5" fmla="*/ 15 h 15"/>
                  <a:gd name="T6" fmla="*/ 8 w 16"/>
                  <a:gd name="T7" fmla="*/ 15 h 15"/>
                  <a:gd name="T8" fmla="*/ 8 w 16"/>
                  <a:gd name="T9" fmla="*/ 8 h 15"/>
                  <a:gd name="T10" fmla="*/ 0 w 16"/>
                  <a:gd name="T11" fmla="*/ 8 h 15"/>
                  <a:gd name="T12" fmla="*/ 0 w 16"/>
                  <a:gd name="T13" fmla="*/ 0 h 15"/>
                  <a:gd name="T14" fmla="*/ 0 w 16"/>
                  <a:gd name="T15" fmla="*/ 8 h 15"/>
                  <a:gd name="T16" fmla="*/ 8 w 16"/>
                  <a:gd name="T17" fmla="*/ 8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5"/>
                  <a:gd name="T29" fmla="*/ 16 w 16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5">
                    <a:moveTo>
                      <a:pt x="8" y="8"/>
                    </a:moveTo>
                    <a:lnTo>
                      <a:pt x="8" y="15"/>
                    </a:lnTo>
                    <a:lnTo>
                      <a:pt x="16" y="15"/>
                    </a:lnTo>
                    <a:lnTo>
                      <a:pt x="8" y="15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75" name="Freeform 713"/>
              <p:cNvSpPr>
                <a:spLocks/>
              </p:cNvSpPr>
              <p:nvPr/>
            </p:nvSpPr>
            <p:spPr bwMode="auto">
              <a:xfrm>
                <a:off x="5561" y="4133"/>
                <a:ext cx="8" cy="8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8 h 8"/>
                  <a:gd name="T4" fmla="*/ 0 w 8"/>
                  <a:gd name="T5" fmla="*/ 8 h 8"/>
                  <a:gd name="T6" fmla="*/ 8 w 8"/>
                  <a:gd name="T7" fmla="*/ 8 h 8"/>
                  <a:gd name="T8" fmla="*/ 0 w 8"/>
                  <a:gd name="T9" fmla="*/ 0 h 8"/>
                  <a:gd name="T10" fmla="*/ 8 w 8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8"/>
                  <a:gd name="T20" fmla="*/ 8 w 8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8">
                    <a:moveTo>
                      <a:pt x="8" y="0"/>
                    </a:moveTo>
                    <a:lnTo>
                      <a:pt x="8" y="8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76" name="Freeform 714"/>
              <p:cNvSpPr>
                <a:spLocks/>
              </p:cNvSpPr>
              <p:nvPr/>
            </p:nvSpPr>
            <p:spPr bwMode="auto">
              <a:xfrm>
                <a:off x="5782" y="3974"/>
                <a:ext cx="7" cy="15"/>
              </a:xfrm>
              <a:custGeom>
                <a:avLst/>
                <a:gdLst>
                  <a:gd name="T0" fmla="*/ 7 w 7"/>
                  <a:gd name="T1" fmla="*/ 0 h 15"/>
                  <a:gd name="T2" fmla="*/ 0 w 7"/>
                  <a:gd name="T3" fmla="*/ 0 h 15"/>
                  <a:gd name="T4" fmla="*/ 0 w 7"/>
                  <a:gd name="T5" fmla="*/ 7 h 15"/>
                  <a:gd name="T6" fmla="*/ 0 w 7"/>
                  <a:gd name="T7" fmla="*/ 15 h 15"/>
                  <a:gd name="T8" fmla="*/ 0 w 7"/>
                  <a:gd name="T9" fmla="*/ 7 h 15"/>
                  <a:gd name="T10" fmla="*/ 0 w 7"/>
                  <a:gd name="T11" fmla="*/ 0 h 15"/>
                  <a:gd name="T12" fmla="*/ 7 w 7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15"/>
                  <a:gd name="T23" fmla="*/ 7 w 7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15">
                    <a:moveTo>
                      <a:pt x="7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77" name="Freeform 715"/>
              <p:cNvSpPr>
                <a:spLocks/>
              </p:cNvSpPr>
              <p:nvPr/>
            </p:nvSpPr>
            <p:spPr bwMode="auto">
              <a:xfrm>
                <a:off x="5774" y="4065"/>
                <a:ext cx="8" cy="7"/>
              </a:xfrm>
              <a:custGeom>
                <a:avLst/>
                <a:gdLst>
                  <a:gd name="T0" fmla="*/ 8 w 8"/>
                  <a:gd name="T1" fmla="*/ 7 h 7"/>
                  <a:gd name="T2" fmla="*/ 8 w 8"/>
                  <a:gd name="T3" fmla="*/ 0 h 7"/>
                  <a:gd name="T4" fmla="*/ 8 w 8"/>
                  <a:gd name="T5" fmla="*/ 7 h 7"/>
                  <a:gd name="T6" fmla="*/ 0 w 8"/>
                  <a:gd name="T7" fmla="*/ 7 h 7"/>
                  <a:gd name="T8" fmla="*/ 8 w 8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8" y="7"/>
                    </a:moveTo>
                    <a:lnTo>
                      <a:pt x="8" y="0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8" y="7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78" name="Freeform 716"/>
              <p:cNvSpPr>
                <a:spLocks/>
              </p:cNvSpPr>
              <p:nvPr/>
            </p:nvSpPr>
            <p:spPr bwMode="auto">
              <a:xfrm>
                <a:off x="5584" y="4148"/>
                <a:ext cx="15" cy="8"/>
              </a:xfrm>
              <a:custGeom>
                <a:avLst/>
                <a:gdLst>
                  <a:gd name="T0" fmla="*/ 8 w 15"/>
                  <a:gd name="T1" fmla="*/ 0 h 8"/>
                  <a:gd name="T2" fmla="*/ 15 w 15"/>
                  <a:gd name="T3" fmla="*/ 0 h 8"/>
                  <a:gd name="T4" fmla="*/ 8 w 15"/>
                  <a:gd name="T5" fmla="*/ 0 h 8"/>
                  <a:gd name="T6" fmla="*/ 8 w 15"/>
                  <a:gd name="T7" fmla="*/ 8 h 8"/>
                  <a:gd name="T8" fmla="*/ 0 w 15"/>
                  <a:gd name="T9" fmla="*/ 8 h 8"/>
                  <a:gd name="T10" fmla="*/ 0 w 15"/>
                  <a:gd name="T11" fmla="*/ 0 h 8"/>
                  <a:gd name="T12" fmla="*/ 8 w 15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8"/>
                  <a:gd name="T23" fmla="*/ 15 w 15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8">
                    <a:moveTo>
                      <a:pt x="8" y="0"/>
                    </a:moveTo>
                    <a:lnTo>
                      <a:pt x="15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79" name="Freeform 717"/>
              <p:cNvSpPr>
                <a:spLocks/>
              </p:cNvSpPr>
              <p:nvPr/>
            </p:nvSpPr>
            <p:spPr bwMode="auto">
              <a:xfrm>
                <a:off x="5782" y="4065"/>
                <a:ext cx="7" cy="7"/>
              </a:xfrm>
              <a:custGeom>
                <a:avLst/>
                <a:gdLst>
                  <a:gd name="T0" fmla="*/ 7 w 7"/>
                  <a:gd name="T1" fmla="*/ 7 h 7"/>
                  <a:gd name="T2" fmla="*/ 7 w 7"/>
                  <a:gd name="T3" fmla="*/ 0 h 7"/>
                  <a:gd name="T4" fmla="*/ 7 w 7"/>
                  <a:gd name="T5" fmla="*/ 7 h 7"/>
                  <a:gd name="T6" fmla="*/ 0 w 7"/>
                  <a:gd name="T7" fmla="*/ 7 h 7"/>
                  <a:gd name="T8" fmla="*/ 7 w 7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7" y="7"/>
                    </a:moveTo>
                    <a:lnTo>
                      <a:pt x="7" y="0"/>
                    </a:lnTo>
                    <a:lnTo>
                      <a:pt x="7" y="7"/>
                    </a:lnTo>
                    <a:lnTo>
                      <a:pt x="0" y="7"/>
                    </a:lnTo>
                    <a:lnTo>
                      <a:pt x="7" y="7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80" name="Freeform 718"/>
              <p:cNvSpPr>
                <a:spLocks/>
              </p:cNvSpPr>
              <p:nvPr/>
            </p:nvSpPr>
            <p:spPr bwMode="auto">
              <a:xfrm>
                <a:off x="6002" y="3974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81" name="Freeform 719"/>
              <p:cNvSpPr>
                <a:spLocks/>
              </p:cNvSpPr>
              <p:nvPr/>
            </p:nvSpPr>
            <p:spPr bwMode="auto">
              <a:xfrm>
                <a:off x="5493" y="4095"/>
                <a:ext cx="15" cy="8"/>
              </a:xfrm>
              <a:custGeom>
                <a:avLst/>
                <a:gdLst>
                  <a:gd name="T0" fmla="*/ 15 w 15"/>
                  <a:gd name="T1" fmla="*/ 8 h 8"/>
                  <a:gd name="T2" fmla="*/ 7 w 15"/>
                  <a:gd name="T3" fmla="*/ 8 h 8"/>
                  <a:gd name="T4" fmla="*/ 7 w 15"/>
                  <a:gd name="T5" fmla="*/ 0 h 8"/>
                  <a:gd name="T6" fmla="*/ 0 w 15"/>
                  <a:gd name="T7" fmla="*/ 0 h 8"/>
                  <a:gd name="T8" fmla="*/ 7 w 15"/>
                  <a:gd name="T9" fmla="*/ 0 h 8"/>
                  <a:gd name="T10" fmla="*/ 7 w 15"/>
                  <a:gd name="T11" fmla="*/ 8 h 8"/>
                  <a:gd name="T12" fmla="*/ 15 w 15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8"/>
                  <a:gd name="T23" fmla="*/ 15 w 15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8">
                    <a:moveTo>
                      <a:pt x="15" y="8"/>
                    </a:moveTo>
                    <a:lnTo>
                      <a:pt x="7" y="8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8"/>
                    </a:lnTo>
                    <a:lnTo>
                      <a:pt x="15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82" name="Freeform 720"/>
              <p:cNvSpPr>
                <a:spLocks/>
              </p:cNvSpPr>
              <p:nvPr/>
            </p:nvSpPr>
            <p:spPr bwMode="auto">
              <a:xfrm>
                <a:off x="5576" y="4156"/>
                <a:ext cx="16" cy="8"/>
              </a:xfrm>
              <a:custGeom>
                <a:avLst/>
                <a:gdLst>
                  <a:gd name="T0" fmla="*/ 8 w 16"/>
                  <a:gd name="T1" fmla="*/ 0 h 8"/>
                  <a:gd name="T2" fmla="*/ 16 w 16"/>
                  <a:gd name="T3" fmla="*/ 0 h 8"/>
                  <a:gd name="T4" fmla="*/ 8 w 16"/>
                  <a:gd name="T5" fmla="*/ 0 h 8"/>
                  <a:gd name="T6" fmla="*/ 8 w 16"/>
                  <a:gd name="T7" fmla="*/ 8 h 8"/>
                  <a:gd name="T8" fmla="*/ 8 w 16"/>
                  <a:gd name="T9" fmla="*/ 0 h 8"/>
                  <a:gd name="T10" fmla="*/ 0 w 16"/>
                  <a:gd name="T11" fmla="*/ 0 h 8"/>
                  <a:gd name="T12" fmla="*/ 8 w 16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"/>
                  <a:gd name="T22" fmla="*/ 0 h 8"/>
                  <a:gd name="T23" fmla="*/ 16 w 16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" h="8">
                    <a:moveTo>
                      <a:pt x="8" y="0"/>
                    </a:moveTo>
                    <a:lnTo>
                      <a:pt x="16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83" name="Rectangle 721"/>
              <p:cNvSpPr>
                <a:spLocks noChangeArrowheads="1"/>
              </p:cNvSpPr>
              <p:nvPr/>
            </p:nvSpPr>
            <p:spPr bwMode="auto">
              <a:xfrm>
                <a:off x="5447" y="4050"/>
                <a:ext cx="8" cy="7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solidFill>
                    <a:srgbClr val="000000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5484" name="Freeform 722"/>
              <p:cNvSpPr>
                <a:spLocks/>
              </p:cNvSpPr>
              <p:nvPr/>
            </p:nvSpPr>
            <p:spPr bwMode="auto">
              <a:xfrm>
                <a:off x="5919" y="3920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85" name="Freeform 723"/>
              <p:cNvSpPr>
                <a:spLocks/>
              </p:cNvSpPr>
              <p:nvPr/>
            </p:nvSpPr>
            <p:spPr bwMode="auto">
              <a:xfrm>
                <a:off x="5782" y="3966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86" name="Rectangle 724"/>
              <p:cNvSpPr>
                <a:spLocks noChangeArrowheads="1"/>
              </p:cNvSpPr>
              <p:nvPr/>
            </p:nvSpPr>
            <p:spPr bwMode="auto">
              <a:xfrm>
                <a:off x="6025" y="3936"/>
                <a:ext cx="8" cy="7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solidFill>
                    <a:srgbClr val="000000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5487" name="Rectangle 725"/>
              <p:cNvSpPr>
                <a:spLocks noChangeArrowheads="1"/>
              </p:cNvSpPr>
              <p:nvPr/>
            </p:nvSpPr>
            <p:spPr bwMode="auto">
              <a:xfrm>
                <a:off x="5523" y="4095"/>
                <a:ext cx="8" cy="8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solidFill>
                    <a:srgbClr val="000000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5488" name="Freeform 726"/>
              <p:cNvSpPr>
                <a:spLocks/>
              </p:cNvSpPr>
              <p:nvPr/>
            </p:nvSpPr>
            <p:spPr bwMode="auto">
              <a:xfrm>
                <a:off x="6033" y="4027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89" name="Freeform 727"/>
              <p:cNvSpPr>
                <a:spLocks/>
              </p:cNvSpPr>
              <p:nvPr/>
            </p:nvSpPr>
            <p:spPr bwMode="auto">
              <a:xfrm>
                <a:off x="6033" y="3951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90" name="Freeform 728"/>
              <p:cNvSpPr>
                <a:spLocks/>
              </p:cNvSpPr>
              <p:nvPr/>
            </p:nvSpPr>
            <p:spPr bwMode="auto">
              <a:xfrm>
                <a:off x="5569" y="4148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91" name="Freeform 729"/>
              <p:cNvSpPr>
                <a:spLocks/>
              </p:cNvSpPr>
              <p:nvPr/>
            </p:nvSpPr>
            <p:spPr bwMode="auto">
              <a:xfrm>
                <a:off x="5607" y="4156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7 w 7"/>
                  <a:gd name="T4" fmla="*/ 0 w 7"/>
                  <a:gd name="T5" fmla="*/ 0 60000 65536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w 7"/>
                  <a:gd name="T11" fmla="*/ 7 w 7"/>
                </a:gdLst>
                <a:ahLst/>
                <a:cxnLst>
                  <a:cxn ang="T5">
                    <a:pos x="T0" y="0"/>
                  </a:cxn>
                  <a:cxn ang="T6">
                    <a:pos x="T1" y="0"/>
                  </a:cxn>
                  <a:cxn ang="T7">
                    <a:pos x="T2" y="0"/>
                  </a:cxn>
                  <a:cxn ang="T8">
                    <a:pos x="T3" y="0"/>
                  </a:cxn>
                  <a:cxn ang="T9">
                    <a:pos x="T4" y="0"/>
                  </a:cxn>
                </a:cxnLst>
                <a:rect l="T10" t="0" r="T11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92" name="Freeform 730"/>
              <p:cNvSpPr>
                <a:spLocks/>
              </p:cNvSpPr>
              <p:nvPr/>
            </p:nvSpPr>
            <p:spPr bwMode="auto">
              <a:xfrm>
                <a:off x="5675" y="4179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93" name="Freeform 731"/>
              <p:cNvSpPr>
                <a:spLocks/>
              </p:cNvSpPr>
              <p:nvPr/>
            </p:nvSpPr>
            <p:spPr bwMode="auto">
              <a:xfrm>
                <a:off x="6033" y="4012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94" name="Freeform 732"/>
              <p:cNvSpPr>
                <a:spLocks/>
              </p:cNvSpPr>
              <p:nvPr/>
            </p:nvSpPr>
            <p:spPr bwMode="auto">
              <a:xfrm>
                <a:off x="6025" y="3943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95" name="Freeform 733"/>
              <p:cNvSpPr>
                <a:spLocks/>
              </p:cNvSpPr>
              <p:nvPr/>
            </p:nvSpPr>
            <p:spPr bwMode="auto">
              <a:xfrm>
                <a:off x="5614" y="4141"/>
                <a:ext cx="8" cy="7"/>
              </a:xfrm>
              <a:custGeom>
                <a:avLst/>
                <a:gdLst>
                  <a:gd name="T0" fmla="*/ 0 w 8"/>
                  <a:gd name="T1" fmla="*/ 7 h 7"/>
                  <a:gd name="T2" fmla="*/ 8 w 8"/>
                  <a:gd name="T3" fmla="*/ 7 h 7"/>
                  <a:gd name="T4" fmla="*/ 0 w 8"/>
                  <a:gd name="T5" fmla="*/ 7 h 7"/>
                  <a:gd name="T6" fmla="*/ 0 w 8"/>
                  <a:gd name="T7" fmla="*/ 0 h 7"/>
                  <a:gd name="T8" fmla="*/ 0 w 8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0" y="7"/>
                    </a:moveTo>
                    <a:lnTo>
                      <a:pt x="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96" name="Freeform 734"/>
              <p:cNvSpPr>
                <a:spLocks/>
              </p:cNvSpPr>
              <p:nvPr/>
            </p:nvSpPr>
            <p:spPr bwMode="auto">
              <a:xfrm>
                <a:off x="6018" y="3928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97" name="Freeform 735"/>
              <p:cNvSpPr>
                <a:spLocks/>
              </p:cNvSpPr>
              <p:nvPr/>
            </p:nvSpPr>
            <p:spPr bwMode="auto">
              <a:xfrm>
                <a:off x="5926" y="3928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98" name="Freeform 736"/>
              <p:cNvSpPr>
                <a:spLocks/>
              </p:cNvSpPr>
              <p:nvPr/>
            </p:nvSpPr>
            <p:spPr bwMode="auto">
              <a:xfrm>
                <a:off x="5812" y="3958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499" name="Freeform 737"/>
              <p:cNvSpPr>
                <a:spLocks/>
              </p:cNvSpPr>
              <p:nvPr/>
            </p:nvSpPr>
            <p:spPr bwMode="auto">
              <a:xfrm>
                <a:off x="5569" y="4156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00" name="Freeform 738"/>
              <p:cNvSpPr>
                <a:spLocks/>
              </p:cNvSpPr>
              <p:nvPr/>
            </p:nvSpPr>
            <p:spPr bwMode="auto">
              <a:xfrm>
                <a:off x="5592" y="4156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01" name="Freeform 739"/>
              <p:cNvSpPr>
                <a:spLocks/>
              </p:cNvSpPr>
              <p:nvPr/>
            </p:nvSpPr>
            <p:spPr bwMode="auto">
              <a:xfrm>
                <a:off x="5789" y="3958"/>
                <a:ext cx="8" cy="8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8 w 8"/>
                  <a:gd name="T5" fmla="*/ 0 h 8"/>
                  <a:gd name="T6" fmla="*/ 8 w 8"/>
                  <a:gd name="T7" fmla="*/ 8 h 8"/>
                  <a:gd name="T8" fmla="*/ 0 w 8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0" y="8"/>
                    </a:moveTo>
                    <a:lnTo>
                      <a:pt x="8" y="8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02" name="Rectangle 740"/>
              <p:cNvSpPr>
                <a:spLocks noChangeArrowheads="1"/>
              </p:cNvSpPr>
              <p:nvPr/>
            </p:nvSpPr>
            <p:spPr bwMode="auto">
              <a:xfrm>
                <a:off x="6018" y="4012"/>
                <a:ext cx="7" cy="7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solidFill>
                    <a:srgbClr val="000000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5503" name="Freeform 741"/>
              <p:cNvSpPr>
                <a:spLocks/>
              </p:cNvSpPr>
              <p:nvPr/>
            </p:nvSpPr>
            <p:spPr bwMode="auto">
              <a:xfrm>
                <a:off x="5782" y="3974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04" name="Freeform 742"/>
              <p:cNvSpPr>
                <a:spLocks/>
              </p:cNvSpPr>
              <p:nvPr/>
            </p:nvSpPr>
            <p:spPr bwMode="auto">
              <a:xfrm>
                <a:off x="5569" y="4148"/>
                <a:ext cx="7" cy="8"/>
              </a:xfrm>
              <a:custGeom>
                <a:avLst/>
                <a:gdLst>
                  <a:gd name="T0" fmla="*/ 7 w 7"/>
                  <a:gd name="T1" fmla="*/ 8 h 8"/>
                  <a:gd name="T2" fmla="*/ 0 w 7"/>
                  <a:gd name="T3" fmla="*/ 8 h 8"/>
                  <a:gd name="T4" fmla="*/ 0 w 7"/>
                  <a:gd name="T5" fmla="*/ 0 h 8"/>
                  <a:gd name="T6" fmla="*/ 0 w 7"/>
                  <a:gd name="T7" fmla="*/ 8 h 8"/>
                  <a:gd name="T8" fmla="*/ 7 w 7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7" y="8"/>
                    </a:moveTo>
                    <a:lnTo>
                      <a:pt x="0" y="8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7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05" name="Freeform 743"/>
              <p:cNvSpPr>
                <a:spLocks/>
              </p:cNvSpPr>
              <p:nvPr/>
            </p:nvSpPr>
            <p:spPr bwMode="auto">
              <a:xfrm>
                <a:off x="5782" y="3974"/>
                <a:ext cx="7" cy="7"/>
              </a:xfrm>
              <a:custGeom>
                <a:avLst/>
                <a:gdLst>
                  <a:gd name="T0" fmla="*/ 7 w 7"/>
                  <a:gd name="T1" fmla="*/ 0 h 7"/>
                  <a:gd name="T2" fmla="*/ 7 w 7"/>
                  <a:gd name="T3" fmla="*/ 7 h 7"/>
                  <a:gd name="T4" fmla="*/ 0 w 7"/>
                  <a:gd name="T5" fmla="*/ 7 h 7"/>
                  <a:gd name="T6" fmla="*/ 7 w 7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7"/>
                  <a:gd name="T14" fmla="*/ 7 w 7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7">
                    <a:moveTo>
                      <a:pt x="7" y="0"/>
                    </a:moveTo>
                    <a:lnTo>
                      <a:pt x="7" y="7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06" name="Freeform 744"/>
              <p:cNvSpPr>
                <a:spLocks/>
              </p:cNvSpPr>
              <p:nvPr/>
            </p:nvSpPr>
            <p:spPr bwMode="auto">
              <a:xfrm>
                <a:off x="5706" y="4133"/>
                <a:ext cx="7" cy="8"/>
              </a:xfrm>
              <a:custGeom>
                <a:avLst/>
                <a:gdLst>
                  <a:gd name="T0" fmla="*/ 0 w 7"/>
                  <a:gd name="T1" fmla="*/ 8 h 8"/>
                  <a:gd name="T2" fmla="*/ 0 w 7"/>
                  <a:gd name="T3" fmla="*/ 0 h 8"/>
                  <a:gd name="T4" fmla="*/ 7 w 7"/>
                  <a:gd name="T5" fmla="*/ 0 h 8"/>
                  <a:gd name="T6" fmla="*/ 0 w 7"/>
                  <a:gd name="T7" fmla="*/ 8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8"/>
                  <a:gd name="T14" fmla="*/ 7 w 7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8">
                    <a:moveTo>
                      <a:pt x="0" y="8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07" name="Freeform 745"/>
              <p:cNvSpPr>
                <a:spLocks/>
              </p:cNvSpPr>
              <p:nvPr/>
            </p:nvSpPr>
            <p:spPr bwMode="auto">
              <a:xfrm>
                <a:off x="5630" y="4171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08" name="Freeform 746"/>
              <p:cNvSpPr>
                <a:spLocks/>
              </p:cNvSpPr>
              <p:nvPr/>
            </p:nvSpPr>
            <p:spPr bwMode="auto">
              <a:xfrm>
                <a:off x="6033" y="4065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09" name="Freeform 747"/>
              <p:cNvSpPr>
                <a:spLocks/>
              </p:cNvSpPr>
              <p:nvPr/>
            </p:nvSpPr>
            <p:spPr bwMode="auto">
              <a:xfrm>
                <a:off x="5607" y="4141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10" name="Freeform 748"/>
              <p:cNvSpPr>
                <a:spLocks/>
              </p:cNvSpPr>
              <p:nvPr/>
            </p:nvSpPr>
            <p:spPr bwMode="auto">
              <a:xfrm>
                <a:off x="5538" y="4126"/>
                <a:ext cx="8" cy="7"/>
              </a:xfrm>
              <a:custGeom>
                <a:avLst/>
                <a:gdLst>
                  <a:gd name="T0" fmla="*/ 8 w 8"/>
                  <a:gd name="T1" fmla="*/ 7 h 7"/>
                  <a:gd name="T2" fmla="*/ 0 w 8"/>
                  <a:gd name="T3" fmla="*/ 7 h 7"/>
                  <a:gd name="T4" fmla="*/ 0 w 8"/>
                  <a:gd name="T5" fmla="*/ 0 h 7"/>
                  <a:gd name="T6" fmla="*/ 8 w 8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7"/>
                  <a:gd name="T14" fmla="*/ 8 w 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7">
                    <a:moveTo>
                      <a:pt x="8" y="7"/>
                    </a:moveTo>
                    <a:lnTo>
                      <a:pt x="0" y="7"/>
                    </a:lnTo>
                    <a:lnTo>
                      <a:pt x="0" y="0"/>
                    </a:lnTo>
                    <a:lnTo>
                      <a:pt x="8" y="7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11" name="Freeform 749"/>
              <p:cNvSpPr>
                <a:spLocks/>
              </p:cNvSpPr>
              <p:nvPr/>
            </p:nvSpPr>
            <p:spPr bwMode="auto">
              <a:xfrm>
                <a:off x="5797" y="4012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12" name="Freeform 750"/>
              <p:cNvSpPr>
                <a:spLocks/>
              </p:cNvSpPr>
              <p:nvPr/>
            </p:nvSpPr>
            <p:spPr bwMode="auto">
              <a:xfrm>
                <a:off x="5531" y="4110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13" name="Freeform 751"/>
              <p:cNvSpPr>
                <a:spLocks/>
              </p:cNvSpPr>
              <p:nvPr/>
            </p:nvSpPr>
            <p:spPr bwMode="auto">
              <a:xfrm>
                <a:off x="5637" y="4164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14" name="Freeform 752"/>
              <p:cNvSpPr>
                <a:spLocks/>
              </p:cNvSpPr>
              <p:nvPr/>
            </p:nvSpPr>
            <p:spPr bwMode="auto">
              <a:xfrm>
                <a:off x="5554" y="4126"/>
                <a:ext cx="7" cy="7"/>
              </a:xfrm>
              <a:custGeom>
                <a:avLst/>
                <a:gdLst>
                  <a:gd name="T0" fmla="*/ 7 w 7"/>
                  <a:gd name="T1" fmla="*/ 7 h 7"/>
                  <a:gd name="T2" fmla="*/ 0 w 7"/>
                  <a:gd name="T3" fmla="*/ 7 h 7"/>
                  <a:gd name="T4" fmla="*/ 7 w 7"/>
                  <a:gd name="T5" fmla="*/ 0 h 7"/>
                  <a:gd name="T6" fmla="*/ 7 w 7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7"/>
                  <a:gd name="T14" fmla="*/ 7 w 7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7">
                    <a:moveTo>
                      <a:pt x="7" y="7"/>
                    </a:moveTo>
                    <a:lnTo>
                      <a:pt x="0" y="7"/>
                    </a:lnTo>
                    <a:lnTo>
                      <a:pt x="7" y="0"/>
                    </a:lnTo>
                    <a:lnTo>
                      <a:pt x="7" y="7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15" name="Rectangle 753"/>
              <p:cNvSpPr>
                <a:spLocks noChangeArrowheads="1"/>
              </p:cNvSpPr>
              <p:nvPr/>
            </p:nvSpPr>
            <p:spPr bwMode="auto">
              <a:xfrm>
                <a:off x="6002" y="4080"/>
                <a:ext cx="8" cy="8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solidFill>
                    <a:srgbClr val="000000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5516" name="Freeform 754"/>
              <p:cNvSpPr>
                <a:spLocks/>
              </p:cNvSpPr>
              <p:nvPr/>
            </p:nvSpPr>
            <p:spPr bwMode="auto">
              <a:xfrm>
                <a:off x="5789" y="4065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17" name="Freeform 755"/>
              <p:cNvSpPr>
                <a:spLocks/>
              </p:cNvSpPr>
              <p:nvPr/>
            </p:nvSpPr>
            <p:spPr bwMode="auto">
              <a:xfrm>
                <a:off x="5599" y="4148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18" name="Freeform 756"/>
              <p:cNvSpPr>
                <a:spLocks/>
              </p:cNvSpPr>
              <p:nvPr/>
            </p:nvSpPr>
            <p:spPr bwMode="auto">
              <a:xfrm>
                <a:off x="5599" y="4171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19" name="Freeform 757"/>
              <p:cNvSpPr>
                <a:spLocks/>
              </p:cNvSpPr>
              <p:nvPr/>
            </p:nvSpPr>
            <p:spPr bwMode="auto">
              <a:xfrm>
                <a:off x="6025" y="4057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20" name="Freeform 758"/>
              <p:cNvSpPr>
                <a:spLocks/>
              </p:cNvSpPr>
              <p:nvPr/>
            </p:nvSpPr>
            <p:spPr bwMode="auto">
              <a:xfrm>
                <a:off x="5789" y="3974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21" name="Freeform 759"/>
              <p:cNvSpPr>
                <a:spLocks/>
              </p:cNvSpPr>
              <p:nvPr/>
            </p:nvSpPr>
            <p:spPr bwMode="auto">
              <a:xfrm>
                <a:off x="5736" y="4103"/>
                <a:ext cx="8" cy="7"/>
              </a:xfrm>
              <a:custGeom>
                <a:avLst/>
                <a:gdLst>
                  <a:gd name="T0" fmla="*/ 0 w 8"/>
                  <a:gd name="T1" fmla="*/ 0 h 7"/>
                  <a:gd name="T2" fmla="*/ 8 w 8"/>
                  <a:gd name="T3" fmla="*/ 0 h 7"/>
                  <a:gd name="T4" fmla="*/ 0 w 8"/>
                  <a:gd name="T5" fmla="*/ 7 h 7"/>
                  <a:gd name="T6" fmla="*/ 0 w 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7"/>
                  <a:gd name="T14" fmla="*/ 8 w 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7">
                    <a:moveTo>
                      <a:pt x="0" y="0"/>
                    </a:moveTo>
                    <a:lnTo>
                      <a:pt x="8" y="0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22" name="Freeform 760"/>
              <p:cNvSpPr>
                <a:spLocks/>
              </p:cNvSpPr>
              <p:nvPr/>
            </p:nvSpPr>
            <p:spPr bwMode="auto">
              <a:xfrm>
                <a:off x="5812" y="3958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23" name="Freeform 761"/>
              <p:cNvSpPr>
                <a:spLocks/>
              </p:cNvSpPr>
              <p:nvPr/>
            </p:nvSpPr>
            <p:spPr bwMode="auto">
              <a:xfrm>
                <a:off x="5515" y="4088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24" name="Freeform 762"/>
              <p:cNvSpPr>
                <a:spLocks/>
              </p:cNvSpPr>
              <p:nvPr/>
            </p:nvSpPr>
            <p:spPr bwMode="auto">
              <a:xfrm>
                <a:off x="5637" y="4171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25" name="Freeform 763"/>
              <p:cNvSpPr>
                <a:spLocks/>
              </p:cNvSpPr>
              <p:nvPr/>
            </p:nvSpPr>
            <p:spPr bwMode="auto">
              <a:xfrm>
                <a:off x="6025" y="4057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26" name="Rectangle 764"/>
              <p:cNvSpPr>
                <a:spLocks noChangeArrowheads="1"/>
              </p:cNvSpPr>
              <p:nvPr/>
            </p:nvSpPr>
            <p:spPr bwMode="auto">
              <a:xfrm>
                <a:off x="5797" y="3966"/>
                <a:ext cx="8" cy="8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solidFill>
                    <a:srgbClr val="000000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5527" name="Freeform 765"/>
              <p:cNvSpPr>
                <a:spLocks/>
              </p:cNvSpPr>
              <p:nvPr/>
            </p:nvSpPr>
            <p:spPr bwMode="auto">
              <a:xfrm>
                <a:off x="5546" y="4141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28" name="Freeform 766"/>
              <p:cNvSpPr>
                <a:spLocks/>
              </p:cNvSpPr>
              <p:nvPr/>
            </p:nvSpPr>
            <p:spPr bwMode="auto">
              <a:xfrm>
                <a:off x="5782" y="3981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29" name="Freeform 767"/>
              <p:cNvSpPr>
                <a:spLocks/>
              </p:cNvSpPr>
              <p:nvPr/>
            </p:nvSpPr>
            <p:spPr bwMode="auto">
              <a:xfrm>
                <a:off x="5508" y="4088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31" name="Freeform 769"/>
              <p:cNvSpPr>
                <a:spLocks/>
              </p:cNvSpPr>
              <p:nvPr/>
            </p:nvSpPr>
            <p:spPr bwMode="auto">
              <a:xfrm>
                <a:off x="4534" y="4262"/>
                <a:ext cx="15" cy="8"/>
              </a:xfrm>
              <a:custGeom>
                <a:avLst/>
                <a:gdLst>
                  <a:gd name="T0" fmla="*/ 0 w 15"/>
                  <a:gd name="T1" fmla="*/ 8 h 8"/>
                  <a:gd name="T2" fmla="*/ 8 w 15"/>
                  <a:gd name="T3" fmla="*/ 8 h 8"/>
                  <a:gd name="T4" fmla="*/ 15 w 15"/>
                  <a:gd name="T5" fmla="*/ 8 h 8"/>
                  <a:gd name="T6" fmla="*/ 15 w 15"/>
                  <a:gd name="T7" fmla="*/ 0 h 8"/>
                  <a:gd name="T8" fmla="*/ 15 w 15"/>
                  <a:gd name="T9" fmla="*/ 8 h 8"/>
                  <a:gd name="T10" fmla="*/ 8 w 15"/>
                  <a:gd name="T11" fmla="*/ 8 h 8"/>
                  <a:gd name="T12" fmla="*/ 0 w 15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8"/>
                  <a:gd name="T23" fmla="*/ 15 w 15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8">
                    <a:moveTo>
                      <a:pt x="0" y="8"/>
                    </a:moveTo>
                    <a:lnTo>
                      <a:pt x="8" y="8"/>
                    </a:lnTo>
                    <a:lnTo>
                      <a:pt x="15" y="8"/>
                    </a:lnTo>
                    <a:lnTo>
                      <a:pt x="15" y="0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32" name="Freeform 770"/>
              <p:cNvSpPr>
                <a:spLocks/>
              </p:cNvSpPr>
              <p:nvPr/>
            </p:nvSpPr>
            <p:spPr bwMode="auto">
              <a:xfrm>
                <a:off x="4435" y="4300"/>
                <a:ext cx="23" cy="8"/>
              </a:xfrm>
              <a:custGeom>
                <a:avLst/>
                <a:gdLst>
                  <a:gd name="T0" fmla="*/ 8 w 23"/>
                  <a:gd name="T1" fmla="*/ 0 h 8"/>
                  <a:gd name="T2" fmla="*/ 15 w 23"/>
                  <a:gd name="T3" fmla="*/ 0 h 8"/>
                  <a:gd name="T4" fmla="*/ 23 w 23"/>
                  <a:gd name="T5" fmla="*/ 0 h 8"/>
                  <a:gd name="T6" fmla="*/ 15 w 23"/>
                  <a:gd name="T7" fmla="*/ 0 h 8"/>
                  <a:gd name="T8" fmla="*/ 15 w 23"/>
                  <a:gd name="T9" fmla="*/ 8 h 8"/>
                  <a:gd name="T10" fmla="*/ 8 w 23"/>
                  <a:gd name="T11" fmla="*/ 8 h 8"/>
                  <a:gd name="T12" fmla="*/ 0 w 23"/>
                  <a:gd name="T13" fmla="*/ 8 h 8"/>
                  <a:gd name="T14" fmla="*/ 8 w 23"/>
                  <a:gd name="T15" fmla="*/ 0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3"/>
                  <a:gd name="T25" fmla="*/ 0 h 8"/>
                  <a:gd name="T26" fmla="*/ 23 w 23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3" h="8">
                    <a:moveTo>
                      <a:pt x="8" y="0"/>
                    </a:moveTo>
                    <a:lnTo>
                      <a:pt x="15" y="0"/>
                    </a:lnTo>
                    <a:lnTo>
                      <a:pt x="23" y="0"/>
                    </a:lnTo>
                    <a:lnTo>
                      <a:pt x="15" y="0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33" name="Freeform 771"/>
              <p:cNvSpPr>
                <a:spLocks/>
              </p:cNvSpPr>
              <p:nvPr/>
            </p:nvSpPr>
            <p:spPr bwMode="auto">
              <a:xfrm>
                <a:off x="5607" y="3867"/>
                <a:ext cx="129" cy="31"/>
              </a:xfrm>
              <a:custGeom>
                <a:avLst/>
                <a:gdLst>
                  <a:gd name="T0" fmla="*/ 121 w 129"/>
                  <a:gd name="T1" fmla="*/ 23 h 31"/>
                  <a:gd name="T2" fmla="*/ 129 w 129"/>
                  <a:gd name="T3" fmla="*/ 31 h 31"/>
                  <a:gd name="T4" fmla="*/ 121 w 129"/>
                  <a:gd name="T5" fmla="*/ 31 h 31"/>
                  <a:gd name="T6" fmla="*/ 114 w 129"/>
                  <a:gd name="T7" fmla="*/ 31 h 31"/>
                  <a:gd name="T8" fmla="*/ 106 w 129"/>
                  <a:gd name="T9" fmla="*/ 31 h 31"/>
                  <a:gd name="T10" fmla="*/ 99 w 129"/>
                  <a:gd name="T11" fmla="*/ 31 h 31"/>
                  <a:gd name="T12" fmla="*/ 91 w 129"/>
                  <a:gd name="T13" fmla="*/ 31 h 31"/>
                  <a:gd name="T14" fmla="*/ 83 w 129"/>
                  <a:gd name="T15" fmla="*/ 31 h 31"/>
                  <a:gd name="T16" fmla="*/ 83 w 129"/>
                  <a:gd name="T17" fmla="*/ 23 h 31"/>
                  <a:gd name="T18" fmla="*/ 76 w 129"/>
                  <a:gd name="T19" fmla="*/ 23 h 31"/>
                  <a:gd name="T20" fmla="*/ 76 w 129"/>
                  <a:gd name="T21" fmla="*/ 15 h 31"/>
                  <a:gd name="T22" fmla="*/ 76 w 129"/>
                  <a:gd name="T23" fmla="*/ 23 h 31"/>
                  <a:gd name="T24" fmla="*/ 68 w 129"/>
                  <a:gd name="T25" fmla="*/ 23 h 31"/>
                  <a:gd name="T26" fmla="*/ 61 w 129"/>
                  <a:gd name="T27" fmla="*/ 23 h 31"/>
                  <a:gd name="T28" fmla="*/ 53 w 129"/>
                  <a:gd name="T29" fmla="*/ 15 h 31"/>
                  <a:gd name="T30" fmla="*/ 53 w 129"/>
                  <a:gd name="T31" fmla="*/ 8 h 31"/>
                  <a:gd name="T32" fmla="*/ 45 w 129"/>
                  <a:gd name="T33" fmla="*/ 8 h 31"/>
                  <a:gd name="T34" fmla="*/ 45 w 129"/>
                  <a:gd name="T35" fmla="*/ 0 h 31"/>
                  <a:gd name="T36" fmla="*/ 38 w 129"/>
                  <a:gd name="T37" fmla="*/ 0 h 31"/>
                  <a:gd name="T38" fmla="*/ 30 w 129"/>
                  <a:gd name="T39" fmla="*/ 0 h 31"/>
                  <a:gd name="T40" fmla="*/ 30 w 129"/>
                  <a:gd name="T41" fmla="*/ 8 h 31"/>
                  <a:gd name="T42" fmla="*/ 23 w 129"/>
                  <a:gd name="T43" fmla="*/ 8 h 31"/>
                  <a:gd name="T44" fmla="*/ 23 w 129"/>
                  <a:gd name="T45" fmla="*/ 15 h 31"/>
                  <a:gd name="T46" fmla="*/ 15 w 129"/>
                  <a:gd name="T47" fmla="*/ 15 h 31"/>
                  <a:gd name="T48" fmla="*/ 7 w 129"/>
                  <a:gd name="T49" fmla="*/ 15 h 31"/>
                  <a:gd name="T50" fmla="*/ 0 w 129"/>
                  <a:gd name="T51" fmla="*/ 15 h 31"/>
                  <a:gd name="T52" fmla="*/ 0 w 129"/>
                  <a:gd name="T53" fmla="*/ 23 h 31"/>
                  <a:gd name="T54" fmla="*/ 0 w 129"/>
                  <a:gd name="T55" fmla="*/ 15 h 31"/>
                  <a:gd name="T56" fmla="*/ 7 w 129"/>
                  <a:gd name="T57" fmla="*/ 15 h 31"/>
                  <a:gd name="T58" fmla="*/ 15 w 129"/>
                  <a:gd name="T59" fmla="*/ 15 h 31"/>
                  <a:gd name="T60" fmla="*/ 15 w 129"/>
                  <a:gd name="T61" fmla="*/ 8 h 31"/>
                  <a:gd name="T62" fmla="*/ 23 w 129"/>
                  <a:gd name="T63" fmla="*/ 8 h 31"/>
                  <a:gd name="T64" fmla="*/ 30 w 129"/>
                  <a:gd name="T65" fmla="*/ 8 h 31"/>
                  <a:gd name="T66" fmla="*/ 30 w 129"/>
                  <a:gd name="T67" fmla="*/ 0 h 31"/>
                  <a:gd name="T68" fmla="*/ 38 w 129"/>
                  <a:gd name="T69" fmla="*/ 0 h 31"/>
                  <a:gd name="T70" fmla="*/ 45 w 129"/>
                  <a:gd name="T71" fmla="*/ 0 h 31"/>
                  <a:gd name="T72" fmla="*/ 45 w 129"/>
                  <a:gd name="T73" fmla="*/ 8 h 31"/>
                  <a:gd name="T74" fmla="*/ 53 w 129"/>
                  <a:gd name="T75" fmla="*/ 8 h 31"/>
                  <a:gd name="T76" fmla="*/ 53 w 129"/>
                  <a:gd name="T77" fmla="*/ 15 h 31"/>
                  <a:gd name="T78" fmla="*/ 61 w 129"/>
                  <a:gd name="T79" fmla="*/ 15 h 31"/>
                  <a:gd name="T80" fmla="*/ 68 w 129"/>
                  <a:gd name="T81" fmla="*/ 15 h 31"/>
                  <a:gd name="T82" fmla="*/ 76 w 129"/>
                  <a:gd name="T83" fmla="*/ 15 h 31"/>
                  <a:gd name="T84" fmla="*/ 76 w 129"/>
                  <a:gd name="T85" fmla="*/ 23 h 31"/>
                  <a:gd name="T86" fmla="*/ 83 w 129"/>
                  <a:gd name="T87" fmla="*/ 23 h 31"/>
                  <a:gd name="T88" fmla="*/ 91 w 129"/>
                  <a:gd name="T89" fmla="*/ 23 h 31"/>
                  <a:gd name="T90" fmla="*/ 91 w 129"/>
                  <a:gd name="T91" fmla="*/ 31 h 31"/>
                  <a:gd name="T92" fmla="*/ 99 w 129"/>
                  <a:gd name="T93" fmla="*/ 31 h 31"/>
                  <a:gd name="T94" fmla="*/ 106 w 129"/>
                  <a:gd name="T95" fmla="*/ 31 h 31"/>
                  <a:gd name="T96" fmla="*/ 114 w 129"/>
                  <a:gd name="T97" fmla="*/ 31 h 31"/>
                  <a:gd name="T98" fmla="*/ 121 w 129"/>
                  <a:gd name="T99" fmla="*/ 31 h 31"/>
                  <a:gd name="T100" fmla="*/ 121 w 129"/>
                  <a:gd name="T101" fmla="*/ 23 h 3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29"/>
                  <a:gd name="T154" fmla="*/ 0 h 31"/>
                  <a:gd name="T155" fmla="*/ 129 w 129"/>
                  <a:gd name="T156" fmla="*/ 31 h 3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29" h="31">
                    <a:moveTo>
                      <a:pt x="121" y="23"/>
                    </a:moveTo>
                    <a:lnTo>
                      <a:pt x="129" y="31"/>
                    </a:lnTo>
                    <a:lnTo>
                      <a:pt x="121" y="31"/>
                    </a:lnTo>
                    <a:lnTo>
                      <a:pt x="114" y="31"/>
                    </a:lnTo>
                    <a:lnTo>
                      <a:pt x="106" y="31"/>
                    </a:lnTo>
                    <a:lnTo>
                      <a:pt x="99" y="31"/>
                    </a:lnTo>
                    <a:lnTo>
                      <a:pt x="91" y="31"/>
                    </a:lnTo>
                    <a:lnTo>
                      <a:pt x="83" y="31"/>
                    </a:lnTo>
                    <a:lnTo>
                      <a:pt x="83" y="23"/>
                    </a:lnTo>
                    <a:lnTo>
                      <a:pt x="76" y="23"/>
                    </a:lnTo>
                    <a:lnTo>
                      <a:pt x="76" y="15"/>
                    </a:lnTo>
                    <a:lnTo>
                      <a:pt x="76" y="23"/>
                    </a:lnTo>
                    <a:lnTo>
                      <a:pt x="68" y="23"/>
                    </a:lnTo>
                    <a:lnTo>
                      <a:pt x="61" y="23"/>
                    </a:lnTo>
                    <a:lnTo>
                      <a:pt x="53" y="15"/>
                    </a:lnTo>
                    <a:lnTo>
                      <a:pt x="53" y="8"/>
                    </a:lnTo>
                    <a:lnTo>
                      <a:pt x="45" y="8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30" y="8"/>
                    </a:lnTo>
                    <a:lnTo>
                      <a:pt x="23" y="8"/>
                    </a:lnTo>
                    <a:lnTo>
                      <a:pt x="23" y="15"/>
                    </a:lnTo>
                    <a:lnTo>
                      <a:pt x="15" y="15"/>
                    </a:lnTo>
                    <a:lnTo>
                      <a:pt x="7" y="15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7" y="15"/>
                    </a:lnTo>
                    <a:lnTo>
                      <a:pt x="15" y="15"/>
                    </a:lnTo>
                    <a:lnTo>
                      <a:pt x="15" y="8"/>
                    </a:lnTo>
                    <a:lnTo>
                      <a:pt x="23" y="8"/>
                    </a:lnTo>
                    <a:lnTo>
                      <a:pt x="30" y="8"/>
                    </a:lnTo>
                    <a:lnTo>
                      <a:pt x="30" y="0"/>
                    </a:lnTo>
                    <a:lnTo>
                      <a:pt x="38" y="0"/>
                    </a:lnTo>
                    <a:lnTo>
                      <a:pt x="45" y="0"/>
                    </a:lnTo>
                    <a:lnTo>
                      <a:pt x="45" y="8"/>
                    </a:lnTo>
                    <a:lnTo>
                      <a:pt x="53" y="8"/>
                    </a:lnTo>
                    <a:lnTo>
                      <a:pt x="53" y="15"/>
                    </a:lnTo>
                    <a:lnTo>
                      <a:pt x="61" y="15"/>
                    </a:lnTo>
                    <a:lnTo>
                      <a:pt x="68" y="15"/>
                    </a:lnTo>
                    <a:lnTo>
                      <a:pt x="76" y="15"/>
                    </a:lnTo>
                    <a:lnTo>
                      <a:pt x="76" y="23"/>
                    </a:lnTo>
                    <a:lnTo>
                      <a:pt x="83" y="23"/>
                    </a:lnTo>
                    <a:lnTo>
                      <a:pt x="91" y="23"/>
                    </a:lnTo>
                    <a:lnTo>
                      <a:pt x="91" y="31"/>
                    </a:lnTo>
                    <a:lnTo>
                      <a:pt x="99" y="31"/>
                    </a:lnTo>
                    <a:lnTo>
                      <a:pt x="106" y="31"/>
                    </a:lnTo>
                    <a:lnTo>
                      <a:pt x="114" y="31"/>
                    </a:lnTo>
                    <a:lnTo>
                      <a:pt x="121" y="31"/>
                    </a:lnTo>
                    <a:lnTo>
                      <a:pt x="121" y="23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34" name="Freeform 772"/>
              <p:cNvSpPr>
                <a:spLocks/>
              </p:cNvSpPr>
              <p:nvPr/>
            </p:nvSpPr>
            <p:spPr bwMode="auto">
              <a:xfrm>
                <a:off x="5614" y="3837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35" name="Freeform 773"/>
              <p:cNvSpPr>
                <a:spLocks/>
              </p:cNvSpPr>
              <p:nvPr/>
            </p:nvSpPr>
            <p:spPr bwMode="auto">
              <a:xfrm>
                <a:off x="5668" y="4209"/>
                <a:ext cx="22" cy="8"/>
              </a:xfrm>
              <a:custGeom>
                <a:avLst/>
                <a:gdLst>
                  <a:gd name="T0" fmla="*/ 0 w 22"/>
                  <a:gd name="T1" fmla="*/ 0 h 8"/>
                  <a:gd name="T2" fmla="*/ 7 w 22"/>
                  <a:gd name="T3" fmla="*/ 0 h 8"/>
                  <a:gd name="T4" fmla="*/ 7 w 22"/>
                  <a:gd name="T5" fmla="*/ 8 h 8"/>
                  <a:gd name="T6" fmla="*/ 15 w 22"/>
                  <a:gd name="T7" fmla="*/ 8 h 8"/>
                  <a:gd name="T8" fmla="*/ 22 w 22"/>
                  <a:gd name="T9" fmla="*/ 8 h 8"/>
                  <a:gd name="T10" fmla="*/ 15 w 22"/>
                  <a:gd name="T11" fmla="*/ 8 h 8"/>
                  <a:gd name="T12" fmla="*/ 7 w 22"/>
                  <a:gd name="T13" fmla="*/ 8 h 8"/>
                  <a:gd name="T14" fmla="*/ 0 w 22"/>
                  <a:gd name="T15" fmla="*/ 8 h 8"/>
                  <a:gd name="T16" fmla="*/ 0 w 22"/>
                  <a:gd name="T17" fmla="*/ 0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8"/>
                  <a:gd name="T29" fmla="*/ 22 w 22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8">
                    <a:moveTo>
                      <a:pt x="0" y="0"/>
                    </a:moveTo>
                    <a:lnTo>
                      <a:pt x="7" y="0"/>
                    </a:lnTo>
                    <a:lnTo>
                      <a:pt x="7" y="8"/>
                    </a:lnTo>
                    <a:lnTo>
                      <a:pt x="15" y="8"/>
                    </a:lnTo>
                    <a:lnTo>
                      <a:pt x="22" y="8"/>
                    </a:lnTo>
                    <a:lnTo>
                      <a:pt x="15" y="8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36" name="Freeform 774"/>
              <p:cNvSpPr>
                <a:spLocks/>
              </p:cNvSpPr>
              <p:nvPr/>
            </p:nvSpPr>
            <p:spPr bwMode="auto">
              <a:xfrm>
                <a:off x="5599" y="4194"/>
                <a:ext cx="31" cy="38"/>
              </a:xfrm>
              <a:custGeom>
                <a:avLst/>
                <a:gdLst>
                  <a:gd name="T0" fmla="*/ 15 w 31"/>
                  <a:gd name="T1" fmla="*/ 15 h 38"/>
                  <a:gd name="T2" fmla="*/ 15 w 31"/>
                  <a:gd name="T3" fmla="*/ 8 h 38"/>
                  <a:gd name="T4" fmla="*/ 23 w 31"/>
                  <a:gd name="T5" fmla="*/ 8 h 38"/>
                  <a:gd name="T6" fmla="*/ 23 w 31"/>
                  <a:gd name="T7" fmla="*/ 0 h 38"/>
                  <a:gd name="T8" fmla="*/ 31 w 31"/>
                  <a:gd name="T9" fmla="*/ 0 h 38"/>
                  <a:gd name="T10" fmla="*/ 31 w 31"/>
                  <a:gd name="T11" fmla="*/ 8 h 38"/>
                  <a:gd name="T12" fmla="*/ 23 w 31"/>
                  <a:gd name="T13" fmla="*/ 8 h 38"/>
                  <a:gd name="T14" fmla="*/ 23 w 31"/>
                  <a:gd name="T15" fmla="*/ 15 h 38"/>
                  <a:gd name="T16" fmla="*/ 23 w 31"/>
                  <a:gd name="T17" fmla="*/ 23 h 38"/>
                  <a:gd name="T18" fmla="*/ 15 w 31"/>
                  <a:gd name="T19" fmla="*/ 23 h 38"/>
                  <a:gd name="T20" fmla="*/ 15 w 31"/>
                  <a:gd name="T21" fmla="*/ 30 h 38"/>
                  <a:gd name="T22" fmla="*/ 8 w 31"/>
                  <a:gd name="T23" fmla="*/ 30 h 38"/>
                  <a:gd name="T24" fmla="*/ 8 w 31"/>
                  <a:gd name="T25" fmla="*/ 38 h 38"/>
                  <a:gd name="T26" fmla="*/ 0 w 31"/>
                  <a:gd name="T27" fmla="*/ 38 h 38"/>
                  <a:gd name="T28" fmla="*/ 8 w 31"/>
                  <a:gd name="T29" fmla="*/ 38 h 38"/>
                  <a:gd name="T30" fmla="*/ 8 w 31"/>
                  <a:gd name="T31" fmla="*/ 30 h 38"/>
                  <a:gd name="T32" fmla="*/ 8 w 31"/>
                  <a:gd name="T33" fmla="*/ 23 h 38"/>
                  <a:gd name="T34" fmla="*/ 15 w 31"/>
                  <a:gd name="T35" fmla="*/ 23 h 38"/>
                  <a:gd name="T36" fmla="*/ 15 w 31"/>
                  <a:gd name="T37" fmla="*/ 15 h 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1"/>
                  <a:gd name="T58" fmla="*/ 0 h 38"/>
                  <a:gd name="T59" fmla="*/ 31 w 31"/>
                  <a:gd name="T60" fmla="*/ 38 h 3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1" h="38">
                    <a:moveTo>
                      <a:pt x="15" y="15"/>
                    </a:moveTo>
                    <a:lnTo>
                      <a:pt x="15" y="8"/>
                    </a:lnTo>
                    <a:lnTo>
                      <a:pt x="23" y="8"/>
                    </a:lnTo>
                    <a:lnTo>
                      <a:pt x="23" y="0"/>
                    </a:lnTo>
                    <a:lnTo>
                      <a:pt x="31" y="0"/>
                    </a:lnTo>
                    <a:lnTo>
                      <a:pt x="31" y="8"/>
                    </a:lnTo>
                    <a:lnTo>
                      <a:pt x="23" y="8"/>
                    </a:lnTo>
                    <a:lnTo>
                      <a:pt x="23" y="15"/>
                    </a:lnTo>
                    <a:lnTo>
                      <a:pt x="23" y="23"/>
                    </a:lnTo>
                    <a:lnTo>
                      <a:pt x="15" y="23"/>
                    </a:lnTo>
                    <a:lnTo>
                      <a:pt x="15" y="30"/>
                    </a:lnTo>
                    <a:lnTo>
                      <a:pt x="8" y="30"/>
                    </a:lnTo>
                    <a:lnTo>
                      <a:pt x="8" y="38"/>
                    </a:lnTo>
                    <a:lnTo>
                      <a:pt x="0" y="38"/>
                    </a:lnTo>
                    <a:lnTo>
                      <a:pt x="8" y="38"/>
                    </a:lnTo>
                    <a:lnTo>
                      <a:pt x="8" y="30"/>
                    </a:lnTo>
                    <a:lnTo>
                      <a:pt x="8" y="23"/>
                    </a:lnTo>
                    <a:lnTo>
                      <a:pt x="15" y="23"/>
                    </a:lnTo>
                    <a:lnTo>
                      <a:pt x="15" y="15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37" name="Rectangle 775"/>
              <p:cNvSpPr>
                <a:spLocks noChangeArrowheads="1"/>
              </p:cNvSpPr>
              <p:nvPr/>
            </p:nvSpPr>
            <p:spPr bwMode="auto">
              <a:xfrm>
                <a:off x="5318" y="4164"/>
                <a:ext cx="7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solidFill>
                    <a:srgbClr val="000000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5538" name="Freeform 776"/>
              <p:cNvSpPr>
                <a:spLocks/>
              </p:cNvSpPr>
              <p:nvPr/>
            </p:nvSpPr>
            <p:spPr bwMode="auto">
              <a:xfrm>
                <a:off x="5318" y="4179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39" name="Rectangle 777"/>
              <p:cNvSpPr>
                <a:spLocks noChangeArrowheads="1"/>
              </p:cNvSpPr>
              <p:nvPr/>
            </p:nvSpPr>
            <p:spPr bwMode="auto">
              <a:xfrm>
                <a:off x="5318" y="4148"/>
                <a:ext cx="7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solidFill>
                    <a:srgbClr val="000000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5540" name="Freeform 778"/>
              <p:cNvSpPr>
                <a:spLocks/>
              </p:cNvSpPr>
              <p:nvPr/>
            </p:nvSpPr>
            <p:spPr bwMode="auto">
              <a:xfrm>
                <a:off x="5318" y="4148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41" name="Freeform 779"/>
              <p:cNvSpPr>
                <a:spLocks/>
              </p:cNvSpPr>
              <p:nvPr/>
            </p:nvSpPr>
            <p:spPr bwMode="auto">
              <a:xfrm>
                <a:off x="5318" y="4156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42" name="Freeform 780"/>
              <p:cNvSpPr>
                <a:spLocks/>
              </p:cNvSpPr>
              <p:nvPr/>
            </p:nvSpPr>
            <p:spPr bwMode="auto">
              <a:xfrm>
                <a:off x="5325" y="4148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43" name="Freeform 781"/>
              <p:cNvSpPr>
                <a:spLocks/>
              </p:cNvSpPr>
              <p:nvPr/>
            </p:nvSpPr>
            <p:spPr bwMode="auto">
              <a:xfrm>
                <a:off x="5325" y="4148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44" name="Freeform 782"/>
              <p:cNvSpPr>
                <a:spLocks/>
              </p:cNvSpPr>
              <p:nvPr/>
            </p:nvSpPr>
            <p:spPr bwMode="auto">
              <a:xfrm>
                <a:off x="5325" y="4141"/>
                <a:ext cx="8" cy="7"/>
              </a:xfrm>
              <a:custGeom>
                <a:avLst/>
                <a:gdLst>
                  <a:gd name="T0" fmla="*/ 8 w 8"/>
                  <a:gd name="T1" fmla="*/ 7 h 7"/>
                  <a:gd name="T2" fmla="*/ 0 w 8"/>
                  <a:gd name="T3" fmla="*/ 7 h 7"/>
                  <a:gd name="T4" fmla="*/ 0 w 8"/>
                  <a:gd name="T5" fmla="*/ 0 h 7"/>
                  <a:gd name="T6" fmla="*/ 8 w 8"/>
                  <a:gd name="T7" fmla="*/ 7 h 7"/>
                  <a:gd name="T8" fmla="*/ 8 w 8"/>
                  <a:gd name="T9" fmla="*/ 0 h 7"/>
                  <a:gd name="T10" fmla="*/ 8 w 8"/>
                  <a:gd name="T11" fmla="*/ 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7"/>
                  <a:gd name="T20" fmla="*/ 8 w 8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7">
                    <a:moveTo>
                      <a:pt x="8" y="7"/>
                    </a:moveTo>
                    <a:lnTo>
                      <a:pt x="0" y="7"/>
                    </a:lnTo>
                    <a:lnTo>
                      <a:pt x="0" y="0"/>
                    </a:lnTo>
                    <a:lnTo>
                      <a:pt x="8" y="7"/>
                    </a:lnTo>
                    <a:lnTo>
                      <a:pt x="8" y="0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45" name="Freeform 783"/>
              <p:cNvSpPr>
                <a:spLocks/>
              </p:cNvSpPr>
              <p:nvPr/>
            </p:nvSpPr>
            <p:spPr bwMode="auto">
              <a:xfrm>
                <a:off x="5333" y="4141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46" name="Freeform 784"/>
              <p:cNvSpPr>
                <a:spLocks/>
              </p:cNvSpPr>
              <p:nvPr/>
            </p:nvSpPr>
            <p:spPr bwMode="auto">
              <a:xfrm>
                <a:off x="5333" y="4141"/>
                <a:ext cx="7" cy="7"/>
              </a:xfrm>
              <a:custGeom>
                <a:avLst/>
                <a:gdLst>
                  <a:gd name="T0" fmla="*/ 0 w 7"/>
                  <a:gd name="T1" fmla="*/ 7 h 7"/>
                  <a:gd name="T2" fmla="*/ 0 w 7"/>
                  <a:gd name="T3" fmla="*/ 0 h 7"/>
                  <a:gd name="T4" fmla="*/ 7 w 7"/>
                  <a:gd name="T5" fmla="*/ 7 h 7"/>
                  <a:gd name="T6" fmla="*/ 0 w 7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7"/>
                  <a:gd name="T14" fmla="*/ 7 w 7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7">
                    <a:moveTo>
                      <a:pt x="0" y="7"/>
                    </a:moveTo>
                    <a:lnTo>
                      <a:pt x="0" y="0"/>
                    </a:lnTo>
                    <a:lnTo>
                      <a:pt x="7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47" name="Freeform 785"/>
              <p:cNvSpPr>
                <a:spLocks/>
              </p:cNvSpPr>
              <p:nvPr/>
            </p:nvSpPr>
            <p:spPr bwMode="auto">
              <a:xfrm>
                <a:off x="5325" y="4164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48" name="Freeform 786"/>
              <p:cNvSpPr>
                <a:spLocks/>
              </p:cNvSpPr>
              <p:nvPr/>
            </p:nvSpPr>
            <p:spPr bwMode="auto">
              <a:xfrm>
                <a:off x="5325" y="4164"/>
                <a:ext cx="8" cy="7"/>
              </a:xfrm>
              <a:custGeom>
                <a:avLst/>
                <a:gdLst>
                  <a:gd name="T0" fmla="*/ 8 w 8"/>
                  <a:gd name="T1" fmla="*/ 7 h 7"/>
                  <a:gd name="T2" fmla="*/ 0 w 8"/>
                  <a:gd name="T3" fmla="*/ 7 h 7"/>
                  <a:gd name="T4" fmla="*/ 8 w 8"/>
                  <a:gd name="T5" fmla="*/ 7 h 7"/>
                  <a:gd name="T6" fmla="*/ 8 w 8"/>
                  <a:gd name="T7" fmla="*/ 0 h 7"/>
                  <a:gd name="T8" fmla="*/ 8 w 8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8" y="7"/>
                    </a:moveTo>
                    <a:lnTo>
                      <a:pt x="0" y="7"/>
                    </a:lnTo>
                    <a:lnTo>
                      <a:pt x="8" y="7"/>
                    </a:lnTo>
                    <a:lnTo>
                      <a:pt x="8" y="0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49" name="Freeform 787"/>
              <p:cNvSpPr>
                <a:spLocks/>
              </p:cNvSpPr>
              <p:nvPr/>
            </p:nvSpPr>
            <p:spPr bwMode="auto">
              <a:xfrm>
                <a:off x="5325" y="4171"/>
                <a:ext cx="8" cy="8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0 w 8"/>
                  <a:gd name="T5" fmla="*/ 0 h 8"/>
                  <a:gd name="T6" fmla="*/ 0 w 8"/>
                  <a:gd name="T7" fmla="*/ 8 h 8"/>
                  <a:gd name="T8" fmla="*/ 0 w 8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50" name="Rectangle 788"/>
              <p:cNvSpPr>
                <a:spLocks noChangeArrowheads="1"/>
              </p:cNvSpPr>
              <p:nvPr/>
            </p:nvSpPr>
            <p:spPr bwMode="auto">
              <a:xfrm>
                <a:off x="5348" y="3639"/>
                <a:ext cx="8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solidFill>
                    <a:srgbClr val="000000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5551" name="Freeform 789"/>
              <p:cNvSpPr>
                <a:spLocks/>
              </p:cNvSpPr>
              <p:nvPr/>
            </p:nvSpPr>
            <p:spPr bwMode="auto">
              <a:xfrm>
                <a:off x="5356" y="3617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52" name="Freeform 790"/>
              <p:cNvSpPr>
                <a:spLocks/>
              </p:cNvSpPr>
              <p:nvPr/>
            </p:nvSpPr>
            <p:spPr bwMode="auto">
              <a:xfrm>
                <a:off x="5356" y="3632"/>
                <a:ext cx="7" cy="7"/>
              </a:xfrm>
              <a:custGeom>
                <a:avLst/>
                <a:gdLst>
                  <a:gd name="T0" fmla="*/ 0 w 7"/>
                  <a:gd name="T1" fmla="*/ 7 h 7"/>
                  <a:gd name="T2" fmla="*/ 0 w 7"/>
                  <a:gd name="T3" fmla="*/ 0 h 7"/>
                  <a:gd name="T4" fmla="*/ 0 w 7"/>
                  <a:gd name="T5" fmla="*/ 7 h 7"/>
                  <a:gd name="T6" fmla="*/ 7 w 7"/>
                  <a:gd name="T7" fmla="*/ 7 h 7"/>
                  <a:gd name="T8" fmla="*/ 0 w 7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53" name="Freeform 791"/>
              <p:cNvSpPr>
                <a:spLocks/>
              </p:cNvSpPr>
              <p:nvPr/>
            </p:nvSpPr>
            <p:spPr bwMode="auto">
              <a:xfrm>
                <a:off x="5348" y="3639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54" name="Freeform 792"/>
              <p:cNvSpPr>
                <a:spLocks/>
              </p:cNvSpPr>
              <p:nvPr/>
            </p:nvSpPr>
            <p:spPr bwMode="auto">
              <a:xfrm>
                <a:off x="5356" y="4422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55" name="Freeform 793"/>
              <p:cNvSpPr>
                <a:spLocks/>
              </p:cNvSpPr>
              <p:nvPr/>
            </p:nvSpPr>
            <p:spPr bwMode="auto">
              <a:xfrm>
                <a:off x="5394" y="3579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56" name="Freeform 794"/>
              <p:cNvSpPr>
                <a:spLocks/>
              </p:cNvSpPr>
              <p:nvPr/>
            </p:nvSpPr>
            <p:spPr bwMode="auto">
              <a:xfrm>
                <a:off x="5394" y="3586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57" name="Freeform 795"/>
              <p:cNvSpPr>
                <a:spLocks/>
              </p:cNvSpPr>
              <p:nvPr/>
            </p:nvSpPr>
            <p:spPr bwMode="auto">
              <a:xfrm>
                <a:off x="5394" y="3617"/>
                <a:ext cx="23" cy="15"/>
              </a:xfrm>
              <a:custGeom>
                <a:avLst/>
                <a:gdLst>
                  <a:gd name="T0" fmla="*/ 7 w 23"/>
                  <a:gd name="T1" fmla="*/ 15 h 15"/>
                  <a:gd name="T2" fmla="*/ 0 w 23"/>
                  <a:gd name="T3" fmla="*/ 15 h 15"/>
                  <a:gd name="T4" fmla="*/ 0 w 23"/>
                  <a:gd name="T5" fmla="*/ 7 h 15"/>
                  <a:gd name="T6" fmla="*/ 0 w 23"/>
                  <a:gd name="T7" fmla="*/ 0 h 15"/>
                  <a:gd name="T8" fmla="*/ 7 w 23"/>
                  <a:gd name="T9" fmla="*/ 0 h 15"/>
                  <a:gd name="T10" fmla="*/ 15 w 23"/>
                  <a:gd name="T11" fmla="*/ 0 h 15"/>
                  <a:gd name="T12" fmla="*/ 23 w 23"/>
                  <a:gd name="T13" fmla="*/ 0 h 15"/>
                  <a:gd name="T14" fmla="*/ 23 w 23"/>
                  <a:gd name="T15" fmla="*/ 7 h 15"/>
                  <a:gd name="T16" fmla="*/ 23 w 23"/>
                  <a:gd name="T17" fmla="*/ 15 h 15"/>
                  <a:gd name="T18" fmla="*/ 15 w 23"/>
                  <a:gd name="T19" fmla="*/ 15 h 15"/>
                  <a:gd name="T20" fmla="*/ 7 w 23"/>
                  <a:gd name="T21" fmla="*/ 15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3"/>
                  <a:gd name="T34" fmla="*/ 0 h 15"/>
                  <a:gd name="T35" fmla="*/ 23 w 23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3" h="15">
                    <a:moveTo>
                      <a:pt x="7" y="15"/>
                    </a:moveTo>
                    <a:lnTo>
                      <a:pt x="0" y="15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23" y="7"/>
                    </a:lnTo>
                    <a:lnTo>
                      <a:pt x="23" y="15"/>
                    </a:lnTo>
                    <a:lnTo>
                      <a:pt x="15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58" name="Freeform 796"/>
              <p:cNvSpPr>
                <a:spLocks/>
              </p:cNvSpPr>
              <p:nvPr/>
            </p:nvSpPr>
            <p:spPr bwMode="auto">
              <a:xfrm>
                <a:off x="5439" y="3761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59" name="Freeform 797"/>
              <p:cNvSpPr>
                <a:spLocks/>
              </p:cNvSpPr>
              <p:nvPr/>
            </p:nvSpPr>
            <p:spPr bwMode="auto">
              <a:xfrm>
                <a:off x="5417" y="3776"/>
                <a:ext cx="7" cy="8"/>
              </a:xfrm>
              <a:custGeom>
                <a:avLst/>
                <a:gdLst>
                  <a:gd name="T0" fmla="*/ 0 w 7"/>
                  <a:gd name="T1" fmla="*/ 0 h 8"/>
                  <a:gd name="T2" fmla="*/ 7 w 7"/>
                  <a:gd name="T3" fmla="*/ 0 h 8"/>
                  <a:gd name="T4" fmla="*/ 7 w 7"/>
                  <a:gd name="T5" fmla="*/ 8 h 8"/>
                  <a:gd name="T6" fmla="*/ 0 w 7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8"/>
                  <a:gd name="T14" fmla="*/ 7 w 7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8">
                    <a:moveTo>
                      <a:pt x="0" y="0"/>
                    </a:moveTo>
                    <a:lnTo>
                      <a:pt x="7" y="0"/>
                    </a:lnTo>
                    <a:lnTo>
                      <a:pt x="7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60" name="Freeform 798"/>
              <p:cNvSpPr>
                <a:spLocks/>
              </p:cNvSpPr>
              <p:nvPr/>
            </p:nvSpPr>
            <p:spPr bwMode="auto">
              <a:xfrm>
                <a:off x="5424" y="3776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61" name="Rectangle 799"/>
              <p:cNvSpPr>
                <a:spLocks noChangeArrowheads="1"/>
              </p:cNvSpPr>
              <p:nvPr/>
            </p:nvSpPr>
            <p:spPr bwMode="auto">
              <a:xfrm>
                <a:off x="5432" y="3761"/>
                <a:ext cx="7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solidFill>
                    <a:srgbClr val="000000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5562" name="Freeform 800"/>
              <p:cNvSpPr>
                <a:spLocks/>
              </p:cNvSpPr>
              <p:nvPr/>
            </p:nvSpPr>
            <p:spPr bwMode="auto">
              <a:xfrm>
                <a:off x="5439" y="3761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63" name="Freeform 801"/>
              <p:cNvSpPr>
                <a:spLocks/>
              </p:cNvSpPr>
              <p:nvPr/>
            </p:nvSpPr>
            <p:spPr bwMode="auto">
              <a:xfrm>
                <a:off x="5424" y="375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64" name="Freeform 802"/>
              <p:cNvSpPr>
                <a:spLocks/>
              </p:cNvSpPr>
              <p:nvPr/>
            </p:nvSpPr>
            <p:spPr bwMode="auto">
              <a:xfrm>
                <a:off x="5439" y="375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65" name="Freeform 803"/>
              <p:cNvSpPr>
                <a:spLocks/>
              </p:cNvSpPr>
              <p:nvPr/>
            </p:nvSpPr>
            <p:spPr bwMode="auto">
              <a:xfrm>
                <a:off x="5432" y="3738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66" name="Freeform 804"/>
              <p:cNvSpPr>
                <a:spLocks/>
              </p:cNvSpPr>
              <p:nvPr/>
            </p:nvSpPr>
            <p:spPr bwMode="auto">
              <a:xfrm>
                <a:off x="5439" y="3715"/>
                <a:ext cx="8" cy="16"/>
              </a:xfrm>
              <a:custGeom>
                <a:avLst/>
                <a:gdLst>
                  <a:gd name="T0" fmla="*/ 0 w 8"/>
                  <a:gd name="T1" fmla="*/ 8 h 16"/>
                  <a:gd name="T2" fmla="*/ 0 w 8"/>
                  <a:gd name="T3" fmla="*/ 16 h 16"/>
                  <a:gd name="T4" fmla="*/ 0 w 8"/>
                  <a:gd name="T5" fmla="*/ 8 h 16"/>
                  <a:gd name="T6" fmla="*/ 0 w 8"/>
                  <a:gd name="T7" fmla="*/ 0 h 16"/>
                  <a:gd name="T8" fmla="*/ 8 w 8"/>
                  <a:gd name="T9" fmla="*/ 8 h 16"/>
                  <a:gd name="T10" fmla="*/ 0 w 8"/>
                  <a:gd name="T11" fmla="*/ 8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16"/>
                  <a:gd name="T20" fmla="*/ 8 w 8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16">
                    <a:moveTo>
                      <a:pt x="0" y="8"/>
                    </a:moveTo>
                    <a:lnTo>
                      <a:pt x="0" y="16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5567" name="Freeform 805"/>
              <p:cNvSpPr>
                <a:spLocks/>
              </p:cNvSpPr>
              <p:nvPr/>
            </p:nvSpPr>
            <p:spPr bwMode="auto">
              <a:xfrm>
                <a:off x="5432" y="3791"/>
                <a:ext cx="23" cy="23"/>
              </a:xfrm>
              <a:custGeom>
                <a:avLst/>
                <a:gdLst>
                  <a:gd name="T0" fmla="*/ 15 w 23"/>
                  <a:gd name="T1" fmla="*/ 0 h 23"/>
                  <a:gd name="T2" fmla="*/ 15 w 23"/>
                  <a:gd name="T3" fmla="*/ 8 h 23"/>
                  <a:gd name="T4" fmla="*/ 15 w 23"/>
                  <a:gd name="T5" fmla="*/ 15 h 23"/>
                  <a:gd name="T6" fmla="*/ 23 w 23"/>
                  <a:gd name="T7" fmla="*/ 15 h 23"/>
                  <a:gd name="T8" fmla="*/ 23 w 23"/>
                  <a:gd name="T9" fmla="*/ 23 h 23"/>
                  <a:gd name="T10" fmla="*/ 15 w 23"/>
                  <a:gd name="T11" fmla="*/ 23 h 23"/>
                  <a:gd name="T12" fmla="*/ 7 w 23"/>
                  <a:gd name="T13" fmla="*/ 23 h 23"/>
                  <a:gd name="T14" fmla="*/ 0 w 23"/>
                  <a:gd name="T15" fmla="*/ 23 h 23"/>
                  <a:gd name="T16" fmla="*/ 0 w 23"/>
                  <a:gd name="T17" fmla="*/ 15 h 23"/>
                  <a:gd name="T18" fmla="*/ 0 w 23"/>
                  <a:gd name="T19" fmla="*/ 8 h 23"/>
                  <a:gd name="T20" fmla="*/ 0 w 23"/>
                  <a:gd name="T21" fmla="*/ 0 h 23"/>
                  <a:gd name="T22" fmla="*/ 7 w 23"/>
                  <a:gd name="T23" fmla="*/ 0 h 23"/>
                  <a:gd name="T24" fmla="*/ 15 w 23"/>
                  <a:gd name="T25" fmla="*/ 0 h 2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3"/>
                  <a:gd name="T40" fmla="*/ 0 h 23"/>
                  <a:gd name="T41" fmla="*/ 23 w 23"/>
                  <a:gd name="T42" fmla="*/ 23 h 2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3" h="23">
                    <a:moveTo>
                      <a:pt x="15" y="0"/>
                    </a:moveTo>
                    <a:lnTo>
                      <a:pt x="15" y="8"/>
                    </a:lnTo>
                    <a:lnTo>
                      <a:pt x="15" y="15"/>
                    </a:lnTo>
                    <a:lnTo>
                      <a:pt x="23" y="15"/>
                    </a:lnTo>
                    <a:lnTo>
                      <a:pt x="23" y="23"/>
                    </a:lnTo>
                    <a:lnTo>
                      <a:pt x="15" y="23"/>
                    </a:lnTo>
                    <a:lnTo>
                      <a:pt x="7" y="23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5" name="Group 1408"/>
            <p:cNvGrpSpPr>
              <a:grpSpLocks/>
            </p:cNvGrpSpPr>
            <p:nvPr/>
          </p:nvGrpSpPr>
          <p:grpSpPr bwMode="auto">
            <a:xfrm>
              <a:off x="5259300" y="3859838"/>
              <a:ext cx="2870251" cy="1623733"/>
              <a:chOff x="4116" y="2849"/>
              <a:chExt cx="2240" cy="1196"/>
            </a:xfrm>
          </p:grpSpPr>
          <p:sp>
            <p:nvSpPr>
              <p:cNvPr id="4829" name="Rectangle 1470"/>
              <p:cNvSpPr>
                <a:spLocks noChangeArrowheads="1"/>
              </p:cNvSpPr>
              <p:nvPr/>
            </p:nvSpPr>
            <p:spPr bwMode="auto">
              <a:xfrm>
                <a:off x="4116" y="2849"/>
                <a:ext cx="0" cy="23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endParaRPr lang="ru-RU" b="1" dirty="0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906" name="Rectangle 1547"/>
              <p:cNvSpPr>
                <a:spLocks noChangeArrowheads="1"/>
              </p:cNvSpPr>
              <p:nvPr/>
            </p:nvSpPr>
            <p:spPr bwMode="auto">
              <a:xfrm>
                <a:off x="5006" y="3928"/>
                <a:ext cx="27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Тверь</a:t>
                </a:r>
                <a:endParaRPr lang="ru-RU" b="1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907" name="Rectangle 1548"/>
              <p:cNvSpPr>
                <a:spLocks noChangeArrowheads="1"/>
              </p:cNvSpPr>
              <p:nvPr/>
            </p:nvSpPr>
            <p:spPr bwMode="auto">
              <a:xfrm>
                <a:off x="5006" y="3936"/>
                <a:ext cx="27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Тверь</a:t>
                </a:r>
                <a:endParaRPr lang="ru-RU" b="1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908" name="Rectangle 1549"/>
              <p:cNvSpPr>
                <a:spLocks noChangeArrowheads="1"/>
              </p:cNvSpPr>
              <p:nvPr/>
            </p:nvSpPr>
            <p:spPr bwMode="auto">
              <a:xfrm>
                <a:off x="5006" y="3943"/>
                <a:ext cx="27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Тверь</a:t>
                </a:r>
                <a:endParaRPr lang="ru-RU" b="1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909" name="Rectangle 1550"/>
              <p:cNvSpPr>
                <a:spLocks noChangeArrowheads="1"/>
              </p:cNvSpPr>
              <p:nvPr/>
            </p:nvSpPr>
            <p:spPr bwMode="auto">
              <a:xfrm>
                <a:off x="5013" y="3928"/>
                <a:ext cx="27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Тверь</a:t>
                </a:r>
                <a:endParaRPr lang="ru-RU" b="1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910" name="Rectangle 1551"/>
              <p:cNvSpPr>
                <a:spLocks noChangeArrowheads="1"/>
              </p:cNvSpPr>
              <p:nvPr/>
            </p:nvSpPr>
            <p:spPr bwMode="auto">
              <a:xfrm>
                <a:off x="5013" y="3943"/>
                <a:ext cx="27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Тверь</a:t>
                </a:r>
                <a:endParaRPr lang="ru-RU" b="1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911" name="Rectangle 1552"/>
              <p:cNvSpPr>
                <a:spLocks noChangeArrowheads="1"/>
              </p:cNvSpPr>
              <p:nvPr/>
            </p:nvSpPr>
            <p:spPr bwMode="auto">
              <a:xfrm>
                <a:off x="5021" y="3928"/>
                <a:ext cx="27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Тверь</a:t>
                </a:r>
                <a:endParaRPr lang="ru-RU" b="1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912" name="Rectangle 1553"/>
              <p:cNvSpPr>
                <a:spLocks noChangeArrowheads="1"/>
              </p:cNvSpPr>
              <p:nvPr/>
            </p:nvSpPr>
            <p:spPr bwMode="auto">
              <a:xfrm>
                <a:off x="5021" y="3936"/>
                <a:ext cx="27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Тверь</a:t>
                </a:r>
                <a:endParaRPr lang="ru-RU" b="1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913" name="Rectangle 1554"/>
              <p:cNvSpPr>
                <a:spLocks noChangeArrowheads="1"/>
              </p:cNvSpPr>
              <p:nvPr/>
            </p:nvSpPr>
            <p:spPr bwMode="auto">
              <a:xfrm>
                <a:off x="5021" y="3943"/>
                <a:ext cx="27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Тверь</a:t>
                </a:r>
                <a:endParaRPr lang="ru-RU" b="1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914" name="Rectangle 1555"/>
              <p:cNvSpPr>
                <a:spLocks noChangeArrowheads="1"/>
              </p:cNvSpPr>
              <p:nvPr/>
            </p:nvSpPr>
            <p:spPr bwMode="auto">
              <a:xfrm>
                <a:off x="5013" y="3936"/>
                <a:ext cx="27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000000"/>
                    </a:solidFill>
                    <a:latin typeface="Arial" charset="0"/>
                    <a:cs typeface="Arial" charset="0"/>
                  </a:rPr>
                  <a:t>Тверь</a:t>
                </a:r>
                <a:endParaRPr lang="ru-RU" b="1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960" name="Rectangle 1601"/>
              <p:cNvSpPr>
                <a:spLocks noChangeArrowheads="1"/>
              </p:cNvSpPr>
              <p:nvPr/>
            </p:nvSpPr>
            <p:spPr bwMode="auto">
              <a:xfrm>
                <a:off x="6033" y="3693"/>
                <a:ext cx="30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Кимры</a:t>
                </a:r>
                <a:endParaRPr lang="ru-RU" b="1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961" name="Rectangle 1602"/>
              <p:cNvSpPr>
                <a:spLocks noChangeArrowheads="1"/>
              </p:cNvSpPr>
              <p:nvPr/>
            </p:nvSpPr>
            <p:spPr bwMode="auto">
              <a:xfrm>
                <a:off x="6033" y="3700"/>
                <a:ext cx="30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Кимры</a:t>
                </a:r>
                <a:endParaRPr lang="ru-RU" b="1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962" name="Rectangle 1603"/>
              <p:cNvSpPr>
                <a:spLocks noChangeArrowheads="1"/>
              </p:cNvSpPr>
              <p:nvPr/>
            </p:nvSpPr>
            <p:spPr bwMode="auto">
              <a:xfrm>
                <a:off x="6033" y="3708"/>
                <a:ext cx="30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Кимры</a:t>
                </a:r>
                <a:endParaRPr lang="ru-RU" b="1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963" name="Rectangle 1604"/>
              <p:cNvSpPr>
                <a:spLocks noChangeArrowheads="1"/>
              </p:cNvSpPr>
              <p:nvPr/>
            </p:nvSpPr>
            <p:spPr bwMode="auto">
              <a:xfrm>
                <a:off x="6040" y="3693"/>
                <a:ext cx="30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Кимры</a:t>
                </a:r>
                <a:endParaRPr lang="ru-RU" b="1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964" name="Rectangle 1605"/>
              <p:cNvSpPr>
                <a:spLocks noChangeArrowheads="1"/>
              </p:cNvSpPr>
              <p:nvPr/>
            </p:nvSpPr>
            <p:spPr bwMode="auto">
              <a:xfrm>
                <a:off x="6040" y="3708"/>
                <a:ext cx="30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Кимры</a:t>
                </a:r>
                <a:endParaRPr lang="ru-RU" b="1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965" name="Rectangle 1606"/>
              <p:cNvSpPr>
                <a:spLocks noChangeArrowheads="1"/>
              </p:cNvSpPr>
              <p:nvPr/>
            </p:nvSpPr>
            <p:spPr bwMode="auto">
              <a:xfrm>
                <a:off x="6048" y="3693"/>
                <a:ext cx="30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Кимры</a:t>
                </a:r>
                <a:endParaRPr lang="ru-RU" b="1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966" name="Rectangle 1607"/>
              <p:cNvSpPr>
                <a:spLocks noChangeArrowheads="1"/>
              </p:cNvSpPr>
              <p:nvPr/>
            </p:nvSpPr>
            <p:spPr bwMode="auto">
              <a:xfrm>
                <a:off x="6048" y="3700"/>
                <a:ext cx="30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Кимры</a:t>
                </a:r>
                <a:endParaRPr lang="ru-RU" b="1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967" name="Rectangle 1608"/>
              <p:cNvSpPr>
                <a:spLocks noChangeArrowheads="1"/>
              </p:cNvSpPr>
              <p:nvPr/>
            </p:nvSpPr>
            <p:spPr bwMode="auto">
              <a:xfrm>
                <a:off x="6048" y="3708"/>
                <a:ext cx="30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Кимры</a:t>
                </a:r>
                <a:endParaRPr lang="ru-RU" b="1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848" name="Text Box 5"/>
            <p:cNvSpPr txBox="1">
              <a:spLocks noChangeArrowheads="1"/>
            </p:cNvSpPr>
            <p:nvPr/>
          </p:nvSpPr>
          <p:spPr bwMode="auto">
            <a:xfrm>
              <a:off x="6188076" y="6516749"/>
              <a:ext cx="3043237" cy="1841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1047750">
                <a:spcBef>
                  <a:spcPct val="50000"/>
                </a:spcBef>
              </a:pPr>
              <a:r>
                <a:rPr lang="ru-RU" sz="1200" b="1" dirty="0">
                  <a:solidFill>
                    <a:srgbClr val="0033CC"/>
                  </a:solidFill>
                  <a:ea typeface="Arial Unicode MS" pitchFamily="34" charset="-128"/>
                  <a:cs typeface="Arial Unicode MS" pitchFamily="34" charset="-128"/>
                </a:rPr>
                <a:t>Условные обозначения</a:t>
              </a:r>
            </a:p>
          </p:txBody>
        </p:sp>
        <p:sp>
          <p:nvSpPr>
            <p:cNvPr id="1851" name="Text Box 53"/>
            <p:cNvSpPr txBox="1">
              <a:spLocks noChangeArrowheads="1"/>
            </p:cNvSpPr>
            <p:nvPr/>
          </p:nvSpPr>
          <p:spPr bwMode="auto">
            <a:xfrm>
              <a:off x="6526734" y="6815524"/>
              <a:ext cx="3567583" cy="169277"/>
            </a:xfrm>
            <a:prstGeom prst="rect">
              <a:avLst/>
            </a:prstGeom>
            <a:solidFill>
              <a:srgbClr val="FFFFCC">
                <a:alpha val="63921"/>
              </a:srgbClr>
            </a:solidFill>
            <a:ln w="9525" algn="ctr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pPr defTabSz="1797050"/>
              <a:r>
                <a:rPr lang="ru-RU" sz="1000" dirty="0">
                  <a:solidFill>
                    <a:srgbClr val="000000"/>
                  </a:solidFill>
                </a:rPr>
                <a:t>Наибольшая</a:t>
              </a:r>
              <a:r>
                <a:rPr lang="ru-RU" sz="1100" dirty="0">
                  <a:solidFill>
                    <a:srgbClr val="000000"/>
                  </a:solidFill>
                </a:rPr>
                <a:t> вероятность техногенных пожаров</a:t>
              </a:r>
            </a:p>
          </p:txBody>
        </p:sp>
        <p:sp>
          <p:nvSpPr>
            <p:cNvPr id="2946" name="Freeform 1289"/>
            <p:cNvSpPr>
              <a:spLocks/>
            </p:cNvSpPr>
            <p:nvPr/>
          </p:nvSpPr>
          <p:spPr bwMode="auto">
            <a:xfrm>
              <a:off x="6168746" y="1753125"/>
              <a:ext cx="1279683" cy="895570"/>
            </a:xfrm>
            <a:custGeom>
              <a:avLst/>
              <a:gdLst>
                <a:gd name="T0" fmla="*/ 2147483647 w 897"/>
                <a:gd name="T1" fmla="*/ 2147483647 h 661"/>
                <a:gd name="T2" fmla="*/ 2147483647 w 897"/>
                <a:gd name="T3" fmla="*/ 2147483647 h 661"/>
                <a:gd name="T4" fmla="*/ 2147483647 w 897"/>
                <a:gd name="T5" fmla="*/ 2147483647 h 661"/>
                <a:gd name="T6" fmla="*/ 2147483647 w 897"/>
                <a:gd name="T7" fmla="*/ 2147483647 h 661"/>
                <a:gd name="T8" fmla="*/ 2147483647 w 897"/>
                <a:gd name="T9" fmla="*/ 2147483647 h 661"/>
                <a:gd name="T10" fmla="*/ 2147483647 w 897"/>
                <a:gd name="T11" fmla="*/ 2147483647 h 661"/>
                <a:gd name="T12" fmla="*/ 2147483647 w 897"/>
                <a:gd name="T13" fmla="*/ 2147483647 h 661"/>
                <a:gd name="T14" fmla="*/ 2147483647 w 897"/>
                <a:gd name="T15" fmla="*/ 2147483647 h 661"/>
                <a:gd name="T16" fmla="*/ 2147483647 w 897"/>
                <a:gd name="T17" fmla="*/ 2147483647 h 661"/>
                <a:gd name="T18" fmla="*/ 2147483647 w 897"/>
                <a:gd name="T19" fmla="*/ 2147483647 h 661"/>
                <a:gd name="T20" fmla="*/ 2147483647 w 897"/>
                <a:gd name="T21" fmla="*/ 2147483647 h 661"/>
                <a:gd name="T22" fmla="*/ 2147483647 w 897"/>
                <a:gd name="T23" fmla="*/ 2147483647 h 661"/>
                <a:gd name="T24" fmla="*/ 2147483647 w 897"/>
                <a:gd name="T25" fmla="*/ 2147483647 h 661"/>
                <a:gd name="T26" fmla="*/ 2147483647 w 897"/>
                <a:gd name="T27" fmla="*/ 2147483647 h 661"/>
                <a:gd name="T28" fmla="*/ 2147483647 w 897"/>
                <a:gd name="T29" fmla="*/ 2147483647 h 661"/>
                <a:gd name="T30" fmla="*/ 2147483647 w 897"/>
                <a:gd name="T31" fmla="*/ 2147483647 h 661"/>
                <a:gd name="T32" fmla="*/ 2147483647 w 897"/>
                <a:gd name="T33" fmla="*/ 2147483647 h 661"/>
                <a:gd name="T34" fmla="*/ 2147483647 w 897"/>
                <a:gd name="T35" fmla="*/ 2147483647 h 661"/>
                <a:gd name="T36" fmla="*/ 2147483647 w 897"/>
                <a:gd name="T37" fmla="*/ 2147483647 h 661"/>
                <a:gd name="T38" fmla="*/ 2147483647 w 897"/>
                <a:gd name="T39" fmla="*/ 2147483647 h 661"/>
                <a:gd name="T40" fmla="*/ 2147483647 w 897"/>
                <a:gd name="T41" fmla="*/ 2147483647 h 661"/>
                <a:gd name="T42" fmla="*/ 2147483647 w 897"/>
                <a:gd name="T43" fmla="*/ 2147483647 h 661"/>
                <a:gd name="T44" fmla="*/ 2147483647 w 897"/>
                <a:gd name="T45" fmla="*/ 2147483647 h 661"/>
                <a:gd name="T46" fmla="*/ 2147483647 w 897"/>
                <a:gd name="T47" fmla="*/ 2147483647 h 661"/>
                <a:gd name="T48" fmla="*/ 2147483647 w 897"/>
                <a:gd name="T49" fmla="*/ 2147483647 h 661"/>
                <a:gd name="T50" fmla="*/ 2147483647 w 897"/>
                <a:gd name="T51" fmla="*/ 2147483647 h 661"/>
                <a:gd name="T52" fmla="*/ 2147483647 w 897"/>
                <a:gd name="T53" fmla="*/ 2147483647 h 661"/>
                <a:gd name="T54" fmla="*/ 2147483647 w 897"/>
                <a:gd name="T55" fmla="*/ 2147483647 h 661"/>
                <a:gd name="T56" fmla="*/ 2147483647 w 897"/>
                <a:gd name="T57" fmla="*/ 2147483647 h 661"/>
                <a:gd name="T58" fmla="*/ 2147483647 w 897"/>
                <a:gd name="T59" fmla="*/ 2147483647 h 661"/>
                <a:gd name="T60" fmla="*/ 2147483647 w 897"/>
                <a:gd name="T61" fmla="*/ 2147483647 h 661"/>
                <a:gd name="T62" fmla="*/ 2147483647 w 897"/>
                <a:gd name="T63" fmla="*/ 2147483647 h 661"/>
                <a:gd name="T64" fmla="*/ 0 w 897"/>
                <a:gd name="T65" fmla="*/ 2147483647 h 661"/>
                <a:gd name="T66" fmla="*/ 2147483647 w 897"/>
                <a:gd name="T67" fmla="*/ 2147483647 h 661"/>
                <a:gd name="T68" fmla="*/ 2147483647 w 897"/>
                <a:gd name="T69" fmla="*/ 2147483647 h 661"/>
                <a:gd name="T70" fmla="*/ 2147483647 w 897"/>
                <a:gd name="T71" fmla="*/ 2147483647 h 661"/>
                <a:gd name="T72" fmla="*/ 2147483647 w 897"/>
                <a:gd name="T73" fmla="*/ 2147483647 h 661"/>
                <a:gd name="T74" fmla="*/ 2147483647 w 897"/>
                <a:gd name="T75" fmla="*/ 2147483647 h 661"/>
                <a:gd name="T76" fmla="*/ 2147483647 w 897"/>
                <a:gd name="T77" fmla="*/ 2147483647 h 661"/>
                <a:gd name="T78" fmla="*/ 2147483647 w 897"/>
                <a:gd name="T79" fmla="*/ 2147483647 h 661"/>
                <a:gd name="T80" fmla="*/ 2147483647 w 897"/>
                <a:gd name="T81" fmla="*/ 2147483647 h 661"/>
                <a:gd name="T82" fmla="*/ 2147483647 w 897"/>
                <a:gd name="T83" fmla="*/ 2147483647 h 661"/>
                <a:gd name="T84" fmla="*/ 2147483647 w 897"/>
                <a:gd name="T85" fmla="*/ 2147483647 h 661"/>
                <a:gd name="T86" fmla="*/ 2147483647 w 897"/>
                <a:gd name="T87" fmla="*/ 2147483647 h 661"/>
                <a:gd name="T88" fmla="*/ 2147483647 w 897"/>
                <a:gd name="T89" fmla="*/ 2147483647 h 661"/>
                <a:gd name="T90" fmla="*/ 2147483647 w 897"/>
                <a:gd name="T91" fmla="*/ 2147483647 h 661"/>
                <a:gd name="T92" fmla="*/ 2147483647 w 897"/>
                <a:gd name="T93" fmla="*/ 2147483647 h 661"/>
                <a:gd name="T94" fmla="*/ 2147483647 w 897"/>
                <a:gd name="T95" fmla="*/ 2147483647 h 661"/>
                <a:gd name="T96" fmla="*/ 2147483647 w 897"/>
                <a:gd name="T97" fmla="*/ 2147483647 h 661"/>
                <a:gd name="T98" fmla="*/ 2147483647 w 897"/>
                <a:gd name="T99" fmla="*/ 2147483647 h 661"/>
                <a:gd name="T100" fmla="*/ 2147483647 w 897"/>
                <a:gd name="T101" fmla="*/ 2147483647 h 661"/>
                <a:gd name="T102" fmla="*/ 2147483647 w 897"/>
                <a:gd name="T103" fmla="*/ 2147483647 h 661"/>
                <a:gd name="T104" fmla="*/ 2147483647 w 897"/>
                <a:gd name="T105" fmla="*/ 2147483647 h 661"/>
                <a:gd name="T106" fmla="*/ 2147483647 w 897"/>
                <a:gd name="T107" fmla="*/ 2147483647 h 661"/>
                <a:gd name="T108" fmla="*/ 2147483647 w 897"/>
                <a:gd name="T109" fmla="*/ 2147483647 h 661"/>
                <a:gd name="T110" fmla="*/ 2147483647 w 897"/>
                <a:gd name="T111" fmla="*/ 2147483647 h 661"/>
                <a:gd name="T112" fmla="*/ 2147483647 w 897"/>
                <a:gd name="T113" fmla="*/ 2147483647 h 661"/>
                <a:gd name="T114" fmla="*/ 2147483647 w 897"/>
                <a:gd name="T115" fmla="*/ 2147483647 h 661"/>
                <a:gd name="T116" fmla="*/ 2147483647 w 897"/>
                <a:gd name="T117" fmla="*/ 2147483647 h 661"/>
                <a:gd name="T118" fmla="*/ 2147483647 w 897"/>
                <a:gd name="T119" fmla="*/ 2147483647 h 661"/>
                <a:gd name="T120" fmla="*/ 2147483647 w 897"/>
                <a:gd name="T121" fmla="*/ 2147483647 h 661"/>
                <a:gd name="T122" fmla="*/ 2147483647 w 897"/>
                <a:gd name="T123" fmla="*/ 2147483647 h 661"/>
                <a:gd name="T124" fmla="*/ 2147483647 w 897"/>
                <a:gd name="T125" fmla="*/ 2147483647 h 66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97"/>
                <a:gd name="T190" fmla="*/ 0 h 661"/>
                <a:gd name="T191" fmla="*/ 897 w 897"/>
                <a:gd name="T192" fmla="*/ 661 h 66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97" h="661">
                  <a:moveTo>
                    <a:pt x="897" y="434"/>
                  </a:moveTo>
                  <a:lnTo>
                    <a:pt x="897" y="426"/>
                  </a:lnTo>
                  <a:lnTo>
                    <a:pt x="897" y="418"/>
                  </a:lnTo>
                  <a:lnTo>
                    <a:pt x="890" y="411"/>
                  </a:lnTo>
                  <a:lnTo>
                    <a:pt x="890" y="396"/>
                  </a:lnTo>
                  <a:lnTo>
                    <a:pt x="890" y="388"/>
                  </a:lnTo>
                  <a:lnTo>
                    <a:pt x="882" y="373"/>
                  </a:lnTo>
                  <a:lnTo>
                    <a:pt x="882" y="358"/>
                  </a:lnTo>
                  <a:lnTo>
                    <a:pt x="882" y="342"/>
                  </a:lnTo>
                  <a:lnTo>
                    <a:pt x="882" y="320"/>
                  </a:lnTo>
                  <a:lnTo>
                    <a:pt x="875" y="282"/>
                  </a:lnTo>
                  <a:lnTo>
                    <a:pt x="875" y="274"/>
                  </a:lnTo>
                  <a:lnTo>
                    <a:pt x="875" y="266"/>
                  </a:lnTo>
                  <a:lnTo>
                    <a:pt x="867" y="259"/>
                  </a:lnTo>
                  <a:lnTo>
                    <a:pt x="852" y="259"/>
                  </a:lnTo>
                  <a:lnTo>
                    <a:pt x="852" y="251"/>
                  </a:lnTo>
                  <a:lnTo>
                    <a:pt x="837" y="251"/>
                  </a:lnTo>
                  <a:lnTo>
                    <a:pt x="829" y="251"/>
                  </a:lnTo>
                  <a:lnTo>
                    <a:pt x="821" y="251"/>
                  </a:lnTo>
                  <a:lnTo>
                    <a:pt x="806" y="244"/>
                  </a:lnTo>
                  <a:lnTo>
                    <a:pt x="806" y="236"/>
                  </a:lnTo>
                  <a:lnTo>
                    <a:pt x="806" y="221"/>
                  </a:lnTo>
                  <a:lnTo>
                    <a:pt x="806" y="213"/>
                  </a:lnTo>
                  <a:lnTo>
                    <a:pt x="814" y="213"/>
                  </a:lnTo>
                  <a:lnTo>
                    <a:pt x="814" y="206"/>
                  </a:lnTo>
                  <a:lnTo>
                    <a:pt x="814" y="198"/>
                  </a:lnTo>
                  <a:lnTo>
                    <a:pt x="821" y="190"/>
                  </a:lnTo>
                  <a:lnTo>
                    <a:pt x="821" y="183"/>
                  </a:lnTo>
                  <a:lnTo>
                    <a:pt x="829" y="175"/>
                  </a:lnTo>
                  <a:lnTo>
                    <a:pt x="821" y="168"/>
                  </a:lnTo>
                  <a:lnTo>
                    <a:pt x="821" y="160"/>
                  </a:lnTo>
                  <a:lnTo>
                    <a:pt x="821" y="152"/>
                  </a:lnTo>
                  <a:lnTo>
                    <a:pt x="829" y="145"/>
                  </a:lnTo>
                  <a:lnTo>
                    <a:pt x="829" y="137"/>
                  </a:lnTo>
                  <a:lnTo>
                    <a:pt x="837" y="137"/>
                  </a:lnTo>
                  <a:lnTo>
                    <a:pt x="844" y="130"/>
                  </a:lnTo>
                  <a:lnTo>
                    <a:pt x="844" y="122"/>
                  </a:lnTo>
                  <a:lnTo>
                    <a:pt x="837" y="107"/>
                  </a:lnTo>
                  <a:lnTo>
                    <a:pt x="829" y="107"/>
                  </a:lnTo>
                  <a:lnTo>
                    <a:pt x="814" y="99"/>
                  </a:lnTo>
                  <a:lnTo>
                    <a:pt x="799" y="99"/>
                  </a:lnTo>
                  <a:lnTo>
                    <a:pt x="791" y="92"/>
                  </a:lnTo>
                  <a:lnTo>
                    <a:pt x="776" y="92"/>
                  </a:lnTo>
                  <a:lnTo>
                    <a:pt x="768" y="84"/>
                  </a:lnTo>
                  <a:lnTo>
                    <a:pt x="761" y="69"/>
                  </a:lnTo>
                  <a:lnTo>
                    <a:pt x="753" y="61"/>
                  </a:lnTo>
                  <a:lnTo>
                    <a:pt x="745" y="54"/>
                  </a:lnTo>
                  <a:lnTo>
                    <a:pt x="730" y="54"/>
                  </a:lnTo>
                  <a:lnTo>
                    <a:pt x="722" y="46"/>
                  </a:lnTo>
                  <a:lnTo>
                    <a:pt x="715" y="38"/>
                  </a:lnTo>
                  <a:lnTo>
                    <a:pt x="707" y="38"/>
                  </a:lnTo>
                  <a:lnTo>
                    <a:pt x="692" y="46"/>
                  </a:lnTo>
                  <a:lnTo>
                    <a:pt x="692" y="31"/>
                  </a:lnTo>
                  <a:lnTo>
                    <a:pt x="684" y="23"/>
                  </a:lnTo>
                  <a:lnTo>
                    <a:pt x="677" y="16"/>
                  </a:lnTo>
                  <a:lnTo>
                    <a:pt x="669" y="16"/>
                  </a:lnTo>
                  <a:lnTo>
                    <a:pt x="662" y="8"/>
                  </a:lnTo>
                  <a:lnTo>
                    <a:pt x="654" y="0"/>
                  </a:lnTo>
                  <a:lnTo>
                    <a:pt x="639" y="0"/>
                  </a:lnTo>
                  <a:lnTo>
                    <a:pt x="631" y="8"/>
                  </a:lnTo>
                  <a:lnTo>
                    <a:pt x="624" y="8"/>
                  </a:lnTo>
                  <a:lnTo>
                    <a:pt x="616" y="8"/>
                  </a:lnTo>
                  <a:lnTo>
                    <a:pt x="608" y="16"/>
                  </a:lnTo>
                  <a:lnTo>
                    <a:pt x="608" y="23"/>
                  </a:lnTo>
                  <a:lnTo>
                    <a:pt x="601" y="31"/>
                  </a:lnTo>
                  <a:lnTo>
                    <a:pt x="601" y="38"/>
                  </a:lnTo>
                  <a:lnTo>
                    <a:pt x="593" y="38"/>
                  </a:lnTo>
                  <a:lnTo>
                    <a:pt x="593" y="46"/>
                  </a:lnTo>
                  <a:lnTo>
                    <a:pt x="593" y="54"/>
                  </a:lnTo>
                  <a:lnTo>
                    <a:pt x="601" y="54"/>
                  </a:lnTo>
                  <a:lnTo>
                    <a:pt x="608" y="54"/>
                  </a:lnTo>
                  <a:lnTo>
                    <a:pt x="616" y="61"/>
                  </a:lnTo>
                  <a:lnTo>
                    <a:pt x="616" y="69"/>
                  </a:lnTo>
                  <a:lnTo>
                    <a:pt x="616" y="76"/>
                  </a:lnTo>
                  <a:lnTo>
                    <a:pt x="608" y="84"/>
                  </a:lnTo>
                  <a:lnTo>
                    <a:pt x="601" y="99"/>
                  </a:lnTo>
                  <a:lnTo>
                    <a:pt x="601" y="107"/>
                  </a:lnTo>
                  <a:lnTo>
                    <a:pt x="601" y="114"/>
                  </a:lnTo>
                  <a:lnTo>
                    <a:pt x="601" y="122"/>
                  </a:lnTo>
                  <a:lnTo>
                    <a:pt x="601" y="130"/>
                  </a:lnTo>
                  <a:lnTo>
                    <a:pt x="593" y="137"/>
                  </a:lnTo>
                  <a:lnTo>
                    <a:pt x="586" y="137"/>
                  </a:lnTo>
                  <a:lnTo>
                    <a:pt x="578" y="137"/>
                  </a:lnTo>
                  <a:lnTo>
                    <a:pt x="570" y="137"/>
                  </a:lnTo>
                  <a:lnTo>
                    <a:pt x="570" y="122"/>
                  </a:lnTo>
                  <a:lnTo>
                    <a:pt x="563" y="122"/>
                  </a:lnTo>
                  <a:lnTo>
                    <a:pt x="555" y="122"/>
                  </a:lnTo>
                  <a:lnTo>
                    <a:pt x="555" y="130"/>
                  </a:lnTo>
                  <a:lnTo>
                    <a:pt x="555" y="137"/>
                  </a:lnTo>
                  <a:lnTo>
                    <a:pt x="548" y="137"/>
                  </a:lnTo>
                  <a:lnTo>
                    <a:pt x="540" y="145"/>
                  </a:lnTo>
                  <a:lnTo>
                    <a:pt x="532" y="145"/>
                  </a:lnTo>
                  <a:lnTo>
                    <a:pt x="525" y="145"/>
                  </a:lnTo>
                  <a:lnTo>
                    <a:pt x="517" y="137"/>
                  </a:lnTo>
                  <a:lnTo>
                    <a:pt x="509" y="137"/>
                  </a:lnTo>
                  <a:lnTo>
                    <a:pt x="502" y="137"/>
                  </a:lnTo>
                  <a:lnTo>
                    <a:pt x="494" y="145"/>
                  </a:lnTo>
                  <a:lnTo>
                    <a:pt x="487" y="152"/>
                  </a:lnTo>
                  <a:lnTo>
                    <a:pt x="479" y="160"/>
                  </a:lnTo>
                  <a:lnTo>
                    <a:pt x="471" y="168"/>
                  </a:lnTo>
                  <a:lnTo>
                    <a:pt x="471" y="175"/>
                  </a:lnTo>
                  <a:lnTo>
                    <a:pt x="471" y="183"/>
                  </a:lnTo>
                  <a:lnTo>
                    <a:pt x="464" y="190"/>
                  </a:lnTo>
                  <a:lnTo>
                    <a:pt x="456" y="190"/>
                  </a:lnTo>
                  <a:lnTo>
                    <a:pt x="449" y="183"/>
                  </a:lnTo>
                  <a:lnTo>
                    <a:pt x="441" y="175"/>
                  </a:lnTo>
                  <a:lnTo>
                    <a:pt x="433" y="168"/>
                  </a:lnTo>
                  <a:lnTo>
                    <a:pt x="426" y="160"/>
                  </a:lnTo>
                  <a:lnTo>
                    <a:pt x="418" y="145"/>
                  </a:lnTo>
                  <a:lnTo>
                    <a:pt x="403" y="137"/>
                  </a:lnTo>
                  <a:lnTo>
                    <a:pt x="395" y="137"/>
                  </a:lnTo>
                  <a:lnTo>
                    <a:pt x="388" y="137"/>
                  </a:lnTo>
                  <a:lnTo>
                    <a:pt x="380" y="145"/>
                  </a:lnTo>
                  <a:lnTo>
                    <a:pt x="380" y="152"/>
                  </a:lnTo>
                  <a:lnTo>
                    <a:pt x="373" y="160"/>
                  </a:lnTo>
                  <a:lnTo>
                    <a:pt x="365" y="160"/>
                  </a:lnTo>
                  <a:lnTo>
                    <a:pt x="357" y="152"/>
                  </a:lnTo>
                  <a:lnTo>
                    <a:pt x="350" y="145"/>
                  </a:lnTo>
                  <a:lnTo>
                    <a:pt x="342" y="145"/>
                  </a:lnTo>
                  <a:lnTo>
                    <a:pt x="334" y="152"/>
                  </a:lnTo>
                  <a:lnTo>
                    <a:pt x="319" y="152"/>
                  </a:lnTo>
                  <a:lnTo>
                    <a:pt x="312" y="160"/>
                  </a:lnTo>
                  <a:lnTo>
                    <a:pt x="296" y="160"/>
                  </a:lnTo>
                  <a:lnTo>
                    <a:pt x="289" y="160"/>
                  </a:lnTo>
                  <a:lnTo>
                    <a:pt x="274" y="160"/>
                  </a:lnTo>
                  <a:lnTo>
                    <a:pt x="266" y="160"/>
                  </a:lnTo>
                  <a:lnTo>
                    <a:pt x="258" y="160"/>
                  </a:lnTo>
                  <a:lnTo>
                    <a:pt x="251" y="168"/>
                  </a:lnTo>
                  <a:lnTo>
                    <a:pt x="243" y="175"/>
                  </a:lnTo>
                  <a:lnTo>
                    <a:pt x="236" y="183"/>
                  </a:lnTo>
                  <a:lnTo>
                    <a:pt x="228" y="190"/>
                  </a:lnTo>
                  <a:lnTo>
                    <a:pt x="220" y="206"/>
                  </a:lnTo>
                  <a:lnTo>
                    <a:pt x="213" y="206"/>
                  </a:lnTo>
                  <a:lnTo>
                    <a:pt x="205" y="206"/>
                  </a:lnTo>
                  <a:lnTo>
                    <a:pt x="198" y="213"/>
                  </a:lnTo>
                  <a:lnTo>
                    <a:pt x="198" y="221"/>
                  </a:lnTo>
                  <a:lnTo>
                    <a:pt x="182" y="221"/>
                  </a:lnTo>
                  <a:lnTo>
                    <a:pt x="175" y="221"/>
                  </a:lnTo>
                  <a:lnTo>
                    <a:pt x="167" y="221"/>
                  </a:lnTo>
                  <a:lnTo>
                    <a:pt x="160" y="221"/>
                  </a:lnTo>
                  <a:lnTo>
                    <a:pt x="144" y="221"/>
                  </a:lnTo>
                  <a:lnTo>
                    <a:pt x="137" y="228"/>
                  </a:lnTo>
                  <a:lnTo>
                    <a:pt x="129" y="236"/>
                  </a:lnTo>
                  <a:lnTo>
                    <a:pt x="129" y="244"/>
                  </a:lnTo>
                  <a:lnTo>
                    <a:pt x="129" y="251"/>
                  </a:lnTo>
                  <a:lnTo>
                    <a:pt x="137" y="251"/>
                  </a:lnTo>
                  <a:lnTo>
                    <a:pt x="144" y="259"/>
                  </a:lnTo>
                  <a:lnTo>
                    <a:pt x="137" y="266"/>
                  </a:lnTo>
                  <a:lnTo>
                    <a:pt x="137" y="274"/>
                  </a:lnTo>
                  <a:lnTo>
                    <a:pt x="129" y="274"/>
                  </a:lnTo>
                  <a:lnTo>
                    <a:pt x="121" y="266"/>
                  </a:lnTo>
                  <a:lnTo>
                    <a:pt x="114" y="266"/>
                  </a:lnTo>
                  <a:lnTo>
                    <a:pt x="106" y="259"/>
                  </a:lnTo>
                  <a:lnTo>
                    <a:pt x="99" y="259"/>
                  </a:lnTo>
                  <a:lnTo>
                    <a:pt x="99" y="266"/>
                  </a:lnTo>
                  <a:lnTo>
                    <a:pt x="99" y="274"/>
                  </a:lnTo>
                  <a:lnTo>
                    <a:pt x="99" y="282"/>
                  </a:lnTo>
                  <a:lnTo>
                    <a:pt x="91" y="282"/>
                  </a:lnTo>
                  <a:lnTo>
                    <a:pt x="68" y="282"/>
                  </a:lnTo>
                  <a:lnTo>
                    <a:pt x="61" y="282"/>
                  </a:lnTo>
                  <a:lnTo>
                    <a:pt x="53" y="274"/>
                  </a:lnTo>
                  <a:lnTo>
                    <a:pt x="45" y="266"/>
                  </a:lnTo>
                  <a:lnTo>
                    <a:pt x="38" y="266"/>
                  </a:lnTo>
                  <a:lnTo>
                    <a:pt x="7" y="266"/>
                  </a:lnTo>
                  <a:lnTo>
                    <a:pt x="0" y="266"/>
                  </a:lnTo>
                  <a:lnTo>
                    <a:pt x="0" y="274"/>
                  </a:lnTo>
                  <a:lnTo>
                    <a:pt x="0" y="282"/>
                  </a:lnTo>
                  <a:lnTo>
                    <a:pt x="7" y="289"/>
                  </a:lnTo>
                  <a:lnTo>
                    <a:pt x="7" y="297"/>
                  </a:lnTo>
                  <a:lnTo>
                    <a:pt x="15" y="297"/>
                  </a:lnTo>
                  <a:lnTo>
                    <a:pt x="23" y="304"/>
                  </a:lnTo>
                  <a:lnTo>
                    <a:pt x="23" y="312"/>
                  </a:lnTo>
                  <a:lnTo>
                    <a:pt x="30" y="320"/>
                  </a:lnTo>
                  <a:lnTo>
                    <a:pt x="30" y="327"/>
                  </a:lnTo>
                  <a:lnTo>
                    <a:pt x="38" y="327"/>
                  </a:lnTo>
                  <a:lnTo>
                    <a:pt x="45" y="335"/>
                  </a:lnTo>
                  <a:lnTo>
                    <a:pt x="53" y="335"/>
                  </a:lnTo>
                  <a:lnTo>
                    <a:pt x="53" y="342"/>
                  </a:lnTo>
                  <a:lnTo>
                    <a:pt x="53" y="350"/>
                  </a:lnTo>
                  <a:lnTo>
                    <a:pt x="53" y="365"/>
                  </a:lnTo>
                  <a:lnTo>
                    <a:pt x="53" y="373"/>
                  </a:lnTo>
                  <a:lnTo>
                    <a:pt x="61" y="380"/>
                  </a:lnTo>
                  <a:lnTo>
                    <a:pt x="61" y="388"/>
                  </a:lnTo>
                  <a:lnTo>
                    <a:pt x="76" y="388"/>
                  </a:lnTo>
                  <a:lnTo>
                    <a:pt x="83" y="396"/>
                  </a:lnTo>
                  <a:lnTo>
                    <a:pt x="99" y="396"/>
                  </a:lnTo>
                  <a:lnTo>
                    <a:pt x="106" y="403"/>
                  </a:lnTo>
                  <a:lnTo>
                    <a:pt x="114" y="411"/>
                  </a:lnTo>
                  <a:lnTo>
                    <a:pt x="121" y="418"/>
                  </a:lnTo>
                  <a:lnTo>
                    <a:pt x="129" y="426"/>
                  </a:lnTo>
                  <a:lnTo>
                    <a:pt x="137" y="434"/>
                  </a:lnTo>
                  <a:lnTo>
                    <a:pt x="137" y="441"/>
                  </a:lnTo>
                  <a:lnTo>
                    <a:pt x="137" y="449"/>
                  </a:lnTo>
                  <a:lnTo>
                    <a:pt x="144" y="456"/>
                  </a:lnTo>
                  <a:lnTo>
                    <a:pt x="152" y="464"/>
                  </a:lnTo>
                  <a:lnTo>
                    <a:pt x="152" y="479"/>
                  </a:lnTo>
                  <a:lnTo>
                    <a:pt x="152" y="487"/>
                  </a:lnTo>
                  <a:lnTo>
                    <a:pt x="152" y="494"/>
                  </a:lnTo>
                  <a:lnTo>
                    <a:pt x="160" y="494"/>
                  </a:lnTo>
                  <a:lnTo>
                    <a:pt x="167" y="494"/>
                  </a:lnTo>
                  <a:lnTo>
                    <a:pt x="167" y="510"/>
                  </a:lnTo>
                  <a:lnTo>
                    <a:pt x="167" y="517"/>
                  </a:lnTo>
                  <a:lnTo>
                    <a:pt x="175" y="510"/>
                  </a:lnTo>
                  <a:lnTo>
                    <a:pt x="182" y="510"/>
                  </a:lnTo>
                  <a:lnTo>
                    <a:pt x="198" y="502"/>
                  </a:lnTo>
                  <a:lnTo>
                    <a:pt x="205" y="502"/>
                  </a:lnTo>
                  <a:lnTo>
                    <a:pt x="213" y="502"/>
                  </a:lnTo>
                  <a:lnTo>
                    <a:pt x="228" y="494"/>
                  </a:lnTo>
                  <a:lnTo>
                    <a:pt x="236" y="502"/>
                  </a:lnTo>
                  <a:lnTo>
                    <a:pt x="243" y="510"/>
                  </a:lnTo>
                  <a:lnTo>
                    <a:pt x="243" y="517"/>
                  </a:lnTo>
                  <a:lnTo>
                    <a:pt x="236" y="525"/>
                  </a:lnTo>
                  <a:lnTo>
                    <a:pt x="251" y="540"/>
                  </a:lnTo>
                  <a:lnTo>
                    <a:pt x="258" y="555"/>
                  </a:lnTo>
                  <a:lnTo>
                    <a:pt x="266" y="578"/>
                  </a:lnTo>
                  <a:lnTo>
                    <a:pt x="281" y="593"/>
                  </a:lnTo>
                  <a:lnTo>
                    <a:pt x="281" y="608"/>
                  </a:lnTo>
                  <a:lnTo>
                    <a:pt x="281" y="624"/>
                  </a:lnTo>
                  <a:lnTo>
                    <a:pt x="281" y="631"/>
                  </a:lnTo>
                  <a:lnTo>
                    <a:pt x="289" y="654"/>
                  </a:lnTo>
                  <a:lnTo>
                    <a:pt x="304" y="654"/>
                  </a:lnTo>
                  <a:lnTo>
                    <a:pt x="319" y="646"/>
                  </a:lnTo>
                  <a:lnTo>
                    <a:pt x="327" y="646"/>
                  </a:lnTo>
                  <a:lnTo>
                    <a:pt x="342" y="661"/>
                  </a:lnTo>
                  <a:lnTo>
                    <a:pt x="342" y="654"/>
                  </a:lnTo>
                  <a:lnTo>
                    <a:pt x="350" y="646"/>
                  </a:lnTo>
                  <a:lnTo>
                    <a:pt x="357" y="654"/>
                  </a:lnTo>
                  <a:lnTo>
                    <a:pt x="373" y="654"/>
                  </a:lnTo>
                  <a:lnTo>
                    <a:pt x="373" y="639"/>
                  </a:lnTo>
                  <a:lnTo>
                    <a:pt x="373" y="631"/>
                  </a:lnTo>
                  <a:lnTo>
                    <a:pt x="373" y="624"/>
                  </a:lnTo>
                  <a:lnTo>
                    <a:pt x="411" y="608"/>
                  </a:lnTo>
                  <a:lnTo>
                    <a:pt x="426" y="593"/>
                  </a:lnTo>
                  <a:lnTo>
                    <a:pt x="411" y="593"/>
                  </a:lnTo>
                  <a:lnTo>
                    <a:pt x="395" y="593"/>
                  </a:lnTo>
                  <a:lnTo>
                    <a:pt x="388" y="593"/>
                  </a:lnTo>
                  <a:lnTo>
                    <a:pt x="373" y="593"/>
                  </a:lnTo>
                  <a:lnTo>
                    <a:pt x="365" y="586"/>
                  </a:lnTo>
                  <a:lnTo>
                    <a:pt x="357" y="578"/>
                  </a:lnTo>
                  <a:lnTo>
                    <a:pt x="357" y="570"/>
                  </a:lnTo>
                  <a:lnTo>
                    <a:pt x="357" y="563"/>
                  </a:lnTo>
                  <a:lnTo>
                    <a:pt x="357" y="555"/>
                  </a:lnTo>
                  <a:lnTo>
                    <a:pt x="357" y="548"/>
                  </a:lnTo>
                  <a:lnTo>
                    <a:pt x="365" y="548"/>
                  </a:lnTo>
                  <a:lnTo>
                    <a:pt x="373" y="555"/>
                  </a:lnTo>
                  <a:lnTo>
                    <a:pt x="380" y="548"/>
                  </a:lnTo>
                  <a:lnTo>
                    <a:pt x="388" y="548"/>
                  </a:lnTo>
                  <a:lnTo>
                    <a:pt x="388" y="540"/>
                  </a:lnTo>
                  <a:lnTo>
                    <a:pt x="395" y="525"/>
                  </a:lnTo>
                  <a:lnTo>
                    <a:pt x="411" y="540"/>
                  </a:lnTo>
                  <a:lnTo>
                    <a:pt x="418" y="540"/>
                  </a:lnTo>
                  <a:lnTo>
                    <a:pt x="433" y="532"/>
                  </a:lnTo>
                  <a:lnTo>
                    <a:pt x="456" y="517"/>
                  </a:lnTo>
                  <a:lnTo>
                    <a:pt x="479" y="502"/>
                  </a:lnTo>
                  <a:lnTo>
                    <a:pt x="479" y="525"/>
                  </a:lnTo>
                  <a:lnTo>
                    <a:pt x="479" y="532"/>
                  </a:lnTo>
                  <a:lnTo>
                    <a:pt x="487" y="532"/>
                  </a:lnTo>
                  <a:lnTo>
                    <a:pt x="494" y="532"/>
                  </a:lnTo>
                  <a:lnTo>
                    <a:pt x="494" y="510"/>
                  </a:lnTo>
                  <a:lnTo>
                    <a:pt x="502" y="510"/>
                  </a:lnTo>
                  <a:lnTo>
                    <a:pt x="509" y="510"/>
                  </a:lnTo>
                  <a:lnTo>
                    <a:pt x="517" y="510"/>
                  </a:lnTo>
                  <a:lnTo>
                    <a:pt x="525" y="510"/>
                  </a:lnTo>
                  <a:lnTo>
                    <a:pt x="525" y="502"/>
                  </a:lnTo>
                  <a:lnTo>
                    <a:pt x="525" y="494"/>
                  </a:lnTo>
                  <a:lnTo>
                    <a:pt x="532" y="479"/>
                  </a:lnTo>
                  <a:lnTo>
                    <a:pt x="540" y="487"/>
                  </a:lnTo>
                  <a:lnTo>
                    <a:pt x="548" y="487"/>
                  </a:lnTo>
                  <a:lnTo>
                    <a:pt x="555" y="494"/>
                  </a:lnTo>
                  <a:lnTo>
                    <a:pt x="555" y="502"/>
                  </a:lnTo>
                  <a:lnTo>
                    <a:pt x="555" y="510"/>
                  </a:lnTo>
                  <a:lnTo>
                    <a:pt x="555" y="517"/>
                  </a:lnTo>
                  <a:lnTo>
                    <a:pt x="563" y="532"/>
                  </a:lnTo>
                  <a:lnTo>
                    <a:pt x="570" y="532"/>
                  </a:lnTo>
                  <a:lnTo>
                    <a:pt x="578" y="525"/>
                  </a:lnTo>
                  <a:lnTo>
                    <a:pt x="586" y="517"/>
                  </a:lnTo>
                  <a:lnTo>
                    <a:pt x="601" y="517"/>
                  </a:lnTo>
                  <a:lnTo>
                    <a:pt x="608" y="517"/>
                  </a:lnTo>
                  <a:lnTo>
                    <a:pt x="608" y="525"/>
                  </a:lnTo>
                  <a:lnTo>
                    <a:pt x="616" y="532"/>
                  </a:lnTo>
                  <a:lnTo>
                    <a:pt x="616" y="548"/>
                  </a:lnTo>
                  <a:lnTo>
                    <a:pt x="624" y="548"/>
                  </a:lnTo>
                  <a:lnTo>
                    <a:pt x="631" y="555"/>
                  </a:lnTo>
                  <a:lnTo>
                    <a:pt x="639" y="548"/>
                  </a:lnTo>
                  <a:lnTo>
                    <a:pt x="646" y="540"/>
                  </a:lnTo>
                  <a:lnTo>
                    <a:pt x="646" y="532"/>
                  </a:lnTo>
                  <a:lnTo>
                    <a:pt x="654" y="525"/>
                  </a:lnTo>
                  <a:lnTo>
                    <a:pt x="669" y="525"/>
                  </a:lnTo>
                  <a:lnTo>
                    <a:pt x="684" y="517"/>
                  </a:lnTo>
                  <a:lnTo>
                    <a:pt x="684" y="510"/>
                  </a:lnTo>
                  <a:lnTo>
                    <a:pt x="700" y="502"/>
                  </a:lnTo>
                  <a:lnTo>
                    <a:pt x="707" y="502"/>
                  </a:lnTo>
                  <a:lnTo>
                    <a:pt x="715" y="494"/>
                  </a:lnTo>
                  <a:lnTo>
                    <a:pt x="730" y="494"/>
                  </a:lnTo>
                  <a:lnTo>
                    <a:pt x="738" y="494"/>
                  </a:lnTo>
                  <a:lnTo>
                    <a:pt x="745" y="494"/>
                  </a:lnTo>
                  <a:lnTo>
                    <a:pt x="753" y="494"/>
                  </a:lnTo>
                  <a:lnTo>
                    <a:pt x="753" y="479"/>
                  </a:lnTo>
                  <a:lnTo>
                    <a:pt x="753" y="464"/>
                  </a:lnTo>
                  <a:lnTo>
                    <a:pt x="745" y="456"/>
                  </a:lnTo>
                  <a:lnTo>
                    <a:pt x="738" y="449"/>
                  </a:lnTo>
                  <a:lnTo>
                    <a:pt x="753" y="434"/>
                  </a:lnTo>
                  <a:lnTo>
                    <a:pt x="761" y="426"/>
                  </a:lnTo>
                  <a:lnTo>
                    <a:pt x="776" y="411"/>
                  </a:lnTo>
                  <a:lnTo>
                    <a:pt x="783" y="411"/>
                  </a:lnTo>
                  <a:lnTo>
                    <a:pt x="791" y="411"/>
                  </a:lnTo>
                  <a:lnTo>
                    <a:pt x="799" y="411"/>
                  </a:lnTo>
                  <a:lnTo>
                    <a:pt x="806" y="418"/>
                  </a:lnTo>
                  <a:lnTo>
                    <a:pt x="821" y="434"/>
                  </a:lnTo>
                  <a:lnTo>
                    <a:pt x="821" y="441"/>
                  </a:lnTo>
                  <a:lnTo>
                    <a:pt x="829" y="456"/>
                  </a:lnTo>
                  <a:lnTo>
                    <a:pt x="837" y="456"/>
                  </a:lnTo>
                  <a:lnTo>
                    <a:pt x="844" y="456"/>
                  </a:lnTo>
                  <a:lnTo>
                    <a:pt x="859" y="456"/>
                  </a:lnTo>
                  <a:lnTo>
                    <a:pt x="867" y="456"/>
                  </a:lnTo>
                  <a:lnTo>
                    <a:pt x="875" y="449"/>
                  </a:lnTo>
                  <a:lnTo>
                    <a:pt x="890" y="441"/>
                  </a:lnTo>
                  <a:lnTo>
                    <a:pt x="897" y="434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47" name="Freeform 1255"/>
            <p:cNvSpPr>
              <a:spLocks/>
            </p:cNvSpPr>
            <p:nvPr/>
          </p:nvSpPr>
          <p:spPr bwMode="auto">
            <a:xfrm>
              <a:off x="5635986" y="2628088"/>
              <a:ext cx="1162865" cy="1412306"/>
            </a:xfrm>
            <a:custGeom>
              <a:avLst/>
              <a:gdLst>
                <a:gd name="T0" fmla="*/ 2147483647 w 814"/>
                <a:gd name="T1" fmla="*/ 2147483647 h 1041"/>
                <a:gd name="T2" fmla="*/ 2147483647 w 814"/>
                <a:gd name="T3" fmla="*/ 2147483647 h 1041"/>
                <a:gd name="T4" fmla="*/ 2147483647 w 814"/>
                <a:gd name="T5" fmla="*/ 2147483647 h 1041"/>
                <a:gd name="T6" fmla="*/ 2147483647 w 814"/>
                <a:gd name="T7" fmla="*/ 2147483647 h 1041"/>
                <a:gd name="T8" fmla="*/ 2147483647 w 814"/>
                <a:gd name="T9" fmla="*/ 2147483647 h 1041"/>
                <a:gd name="T10" fmla="*/ 2147483647 w 814"/>
                <a:gd name="T11" fmla="*/ 2147483647 h 1041"/>
                <a:gd name="T12" fmla="*/ 2147483647 w 814"/>
                <a:gd name="T13" fmla="*/ 2147483647 h 1041"/>
                <a:gd name="T14" fmla="*/ 2147483647 w 814"/>
                <a:gd name="T15" fmla="*/ 2147483647 h 1041"/>
                <a:gd name="T16" fmla="*/ 2147483647 w 814"/>
                <a:gd name="T17" fmla="*/ 2147483647 h 1041"/>
                <a:gd name="T18" fmla="*/ 2147483647 w 814"/>
                <a:gd name="T19" fmla="*/ 2147483647 h 1041"/>
                <a:gd name="T20" fmla="*/ 2147483647 w 814"/>
                <a:gd name="T21" fmla="*/ 2147483647 h 1041"/>
                <a:gd name="T22" fmla="*/ 2147483647 w 814"/>
                <a:gd name="T23" fmla="*/ 2147483647 h 1041"/>
                <a:gd name="T24" fmla="*/ 2147483647 w 814"/>
                <a:gd name="T25" fmla="*/ 2147483647 h 1041"/>
                <a:gd name="T26" fmla="*/ 2147483647 w 814"/>
                <a:gd name="T27" fmla="*/ 2147483647 h 1041"/>
                <a:gd name="T28" fmla="*/ 2147483647 w 814"/>
                <a:gd name="T29" fmla="*/ 2147483647 h 1041"/>
                <a:gd name="T30" fmla="*/ 2147483647 w 814"/>
                <a:gd name="T31" fmla="*/ 2147483647 h 1041"/>
                <a:gd name="T32" fmla="*/ 2147483647 w 814"/>
                <a:gd name="T33" fmla="*/ 2147483647 h 1041"/>
                <a:gd name="T34" fmla="*/ 2147483647 w 814"/>
                <a:gd name="T35" fmla="*/ 2147483647 h 1041"/>
                <a:gd name="T36" fmla="*/ 2147483647 w 814"/>
                <a:gd name="T37" fmla="*/ 2147483647 h 1041"/>
                <a:gd name="T38" fmla="*/ 2147483647 w 814"/>
                <a:gd name="T39" fmla="*/ 2147483647 h 1041"/>
                <a:gd name="T40" fmla="*/ 2147483647 w 814"/>
                <a:gd name="T41" fmla="*/ 2147483647 h 1041"/>
                <a:gd name="T42" fmla="*/ 2147483647 w 814"/>
                <a:gd name="T43" fmla="*/ 2147483647 h 1041"/>
                <a:gd name="T44" fmla="*/ 2147483647 w 814"/>
                <a:gd name="T45" fmla="*/ 2147483647 h 1041"/>
                <a:gd name="T46" fmla="*/ 2147483647 w 814"/>
                <a:gd name="T47" fmla="*/ 2147483647 h 1041"/>
                <a:gd name="T48" fmla="*/ 2147483647 w 814"/>
                <a:gd name="T49" fmla="*/ 2147483647 h 1041"/>
                <a:gd name="T50" fmla="*/ 2147483647 w 814"/>
                <a:gd name="T51" fmla="*/ 2147483647 h 1041"/>
                <a:gd name="T52" fmla="*/ 2147483647 w 814"/>
                <a:gd name="T53" fmla="*/ 2147483647 h 1041"/>
                <a:gd name="T54" fmla="*/ 2147483647 w 814"/>
                <a:gd name="T55" fmla="*/ 2147483647 h 1041"/>
                <a:gd name="T56" fmla="*/ 2147483647 w 814"/>
                <a:gd name="T57" fmla="*/ 2147483647 h 1041"/>
                <a:gd name="T58" fmla="*/ 2147483647 w 814"/>
                <a:gd name="T59" fmla="*/ 2147483647 h 1041"/>
                <a:gd name="T60" fmla="*/ 2147483647 w 814"/>
                <a:gd name="T61" fmla="*/ 2147483647 h 1041"/>
                <a:gd name="T62" fmla="*/ 2147483647 w 814"/>
                <a:gd name="T63" fmla="*/ 2147483647 h 1041"/>
                <a:gd name="T64" fmla="*/ 2147483647 w 814"/>
                <a:gd name="T65" fmla="*/ 2147483647 h 1041"/>
                <a:gd name="T66" fmla="*/ 2147483647 w 814"/>
                <a:gd name="T67" fmla="*/ 2147483647 h 1041"/>
                <a:gd name="T68" fmla="*/ 2147483647 w 814"/>
                <a:gd name="T69" fmla="*/ 2147483647 h 1041"/>
                <a:gd name="T70" fmla="*/ 2147483647 w 814"/>
                <a:gd name="T71" fmla="*/ 2147483647 h 1041"/>
                <a:gd name="T72" fmla="*/ 2147483647 w 814"/>
                <a:gd name="T73" fmla="*/ 2147483647 h 1041"/>
                <a:gd name="T74" fmla="*/ 2147483647 w 814"/>
                <a:gd name="T75" fmla="*/ 2147483647 h 1041"/>
                <a:gd name="T76" fmla="*/ 2147483647 w 814"/>
                <a:gd name="T77" fmla="*/ 2147483647 h 1041"/>
                <a:gd name="T78" fmla="*/ 2147483647 w 814"/>
                <a:gd name="T79" fmla="*/ 2147483647 h 1041"/>
                <a:gd name="T80" fmla="*/ 2147483647 w 814"/>
                <a:gd name="T81" fmla="*/ 2147483647 h 1041"/>
                <a:gd name="T82" fmla="*/ 2147483647 w 814"/>
                <a:gd name="T83" fmla="*/ 2147483647 h 1041"/>
                <a:gd name="T84" fmla="*/ 2147483647 w 814"/>
                <a:gd name="T85" fmla="*/ 2147483647 h 1041"/>
                <a:gd name="T86" fmla="*/ 2147483647 w 814"/>
                <a:gd name="T87" fmla="*/ 2147483647 h 1041"/>
                <a:gd name="T88" fmla="*/ 2147483647 w 814"/>
                <a:gd name="T89" fmla="*/ 2147483647 h 1041"/>
                <a:gd name="T90" fmla="*/ 2147483647 w 814"/>
                <a:gd name="T91" fmla="*/ 2147483647 h 1041"/>
                <a:gd name="T92" fmla="*/ 2147483647 w 814"/>
                <a:gd name="T93" fmla="*/ 2147483647 h 1041"/>
                <a:gd name="T94" fmla="*/ 2147483647 w 814"/>
                <a:gd name="T95" fmla="*/ 2147483647 h 1041"/>
                <a:gd name="T96" fmla="*/ 2147483647 w 814"/>
                <a:gd name="T97" fmla="*/ 2147483647 h 1041"/>
                <a:gd name="T98" fmla="*/ 2147483647 w 814"/>
                <a:gd name="T99" fmla="*/ 2147483647 h 1041"/>
                <a:gd name="T100" fmla="*/ 2147483647 w 814"/>
                <a:gd name="T101" fmla="*/ 2147483647 h 1041"/>
                <a:gd name="T102" fmla="*/ 2147483647 w 814"/>
                <a:gd name="T103" fmla="*/ 2147483647 h 1041"/>
                <a:gd name="T104" fmla="*/ 2147483647 w 814"/>
                <a:gd name="T105" fmla="*/ 2147483647 h 1041"/>
                <a:gd name="T106" fmla="*/ 2147483647 w 814"/>
                <a:gd name="T107" fmla="*/ 2147483647 h 1041"/>
                <a:gd name="T108" fmla="*/ 2147483647 w 814"/>
                <a:gd name="T109" fmla="*/ 2147483647 h 1041"/>
                <a:gd name="T110" fmla="*/ 2147483647 w 814"/>
                <a:gd name="T111" fmla="*/ 2147483647 h 1041"/>
                <a:gd name="T112" fmla="*/ 2147483647 w 814"/>
                <a:gd name="T113" fmla="*/ 2147483647 h 104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14"/>
                <a:gd name="T172" fmla="*/ 0 h 1041"/>
                <a:gd name="T173" fmla="*/ 814 w 814"/>
                <a:gd name="T174" fmla="*/ 1041 h 104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14" h="1041">
                  <a:moveTo>
                    <a:pt x="53" y="737"/>
                  </a:moveTo>
                  <a:lnTo>
                    <a:pt x="68" y="737"/>
                  </a:lnTo>
                  <a:lnTo>
                    <a:pt x="91" y="737"/>
                  </a:lnTo>
                  <a:lnTo>
                    <a:pt x="99" y="737"/>
                  </a:lnTo>
                  <a:lnTo>
                    <a:pt x="99" y="745"/>
                  </a:lnTo>
                  <a:lnTo>
                    <a:pt x="107" y="752"/>
                  </a:lnTo>
                  <a:lnTo>
                    <a:pt x="114" y="760"/>
                  </a:lnTo>
                  <a:lnTo>
                    <a:pt x="114" y="752"/>
                  </a:lnTo>
                  <a:lnTo>
                    <a:pt x="114" y="745"/>
                  </a:lnTo>
                  <a:lnTo>
                    <a:pt x="114" y="730"/>
                  </a:lnTo>
                  <a:lnTo>
                    <a:pt x="114" y="722"/>
                  </a:lnTo>
                  <a:lnTo>
                    <a:pt x="129" y="722"/>
                  </a:lnTo>
                  <a:lnTo>
                    <a:pt x="129" y="730"/>
                  </a:lnTo>
                  <a:lnTo>
                    <a:pt x="129" y="745"/>
                  </a:lnTo>
                  <a:lnTo>
                    <a:pt x="129" y="752"/>
                  </a:lnTo>
                  <a:lnTo>
                    <a:pt x="129" y="760"/>
                  </a:lnTo>
                  <a:lnTo>
                    <a:pt x="137" y="760"/>
                  </a:lnTo>
                  <a:lnTo>
                    <a:pt x="145" y="752"/>
                  </a:lnTo>
                  <a:lnTo>
                    <a:pt x="145" y="745"/>
                  </a:lnTo>
                  <a:lnTo>
                    <a:pt x="137" y="737"/>
                  </a:lnTo>
                  <a:lnTo>
                    <a:pt x="137" y="730"/>
                  </a:lnTo>
                  <a:lnTo>
                    <a:pt x="145" y="730"/>
                  </a:lnTo>
                  <a:lnTo>
                    <a:pt x="160" y="737"/>
                  </a:lnTo>
                  <a:lnTo>
                    <a:pt x="160" y="730"/>
                  </a:lnTo>
                  <a:lnTo>
                    <a:pt x="152" y="722"/>
                  </a:lnTo>
                  <a:lnTo>
                    <a:pt x="145" y="722"/>
                  </a:lnTo>
                  <a:lnTo>
                    <a:pt x="145" y="714"/>
                  </a:lnTo>
                  <a:lnTo>
                    <a:pt x="152" y="707"/>
                  </a:lnTo>
                  <a:lnTo>
                    <a:pt x="160" y="707"/>
                  </a:lnTo>
                  <a:lnTo>
                    <a:pt x="175" y="714"/>
                  </a:lnTo>
                  <a:lnTo>
                    <a:pt x="190" y="714"/>
                  </a:lnTo>
                  <a:lnTo>
                    <a:pt x="198" y="722"/>
                  </a:lnTo>
                  <a:lnTo>
                    <a:pt x="213" y="714"/>
                  </a:lnTo>
                  <a:lnTo>
                    <a:pt x="236" y="707"/>
                  </a:lnTo>
                  <a:lnTo>
                    <a:pt x="243" y="714"/>
                  </a:lnTo>
                  <a:lnTo>
                    <a:pt x="236" y="722"/>
                  </a:lnTo>
                  <a:lnTo>
                    <a:pt x="228" y="722"/>
                  </a:lnTo>
                  <a:lnTo>
                    <a:pt x="228" y="730"/>
                  </a:lnTo>
                  <a:lnTo>
                    <a:pt x="228" y="737"/>
                  </a:lnTo>
                  <a:lnTo>
                    <a:pt x="221" y="745"/>
                  </a:lnTo>
                  <a:lnTo>
                    <a:pt x="213" y="745"/>
                  </a:lnTo>
                  <a:lnTo>
                    <a:pt x="213" y="752"/>
                  </a:lnTo>
                  <a:lnTo>
                    <a:pt x="221" y="760"/>
                  </a:lnTo>
                  <a:lnTo>
                    <a:pt x="221" y="768"/>
                  </a:lnTo>
                  <a:lnTo>
                    <a:pt x="228" y="783"/>
                  </a:lnTo>
                  <a:lnTo>
                    <a:pt x="228" y="798"/>
                  </a:lnTo>
                  <a:lnTo>
                    <a:pt x="236" y="806"/>
                  </a:lnTo>
                  <a:lnTo>
                    <a:pt x="243" y="813"/>
                  </a:lnTo>
                  <a:lnTo>
                    <a:pt x="236" y="821"/>
                  </a:lnTo>
                  <a:lnTo>
                    <a:pt x="228" y="821"/>
                  </a:lnTo>
                  <a:lnTo>
                    <a:pt x="221" y="828"/>
                  </a:lnTo>
                  <a:lnTo>
                    <a:pt x="213" y="828"/>
                  </a:lnTo>
                  <a:lnTo>
                    <a:pt x="213" y="836"/>
                  </a:lnTo>
                  <a:lnTo>
                    <a:pt x="221" y="844"/>
                  </a:lnTo>
                  <a:lnTo>
                    <a:pt x="228" y="859"/>
                  </a:lnTo>
                  <a:lnTo>
                    <a:pt x="236" y="866"/>
                  </a:lnTo>
                  <a:lnTo>
                    <a:pt x="243" y="866"/>
                  </a:lnTo>
                  <a:lnTo>
                    <a:pt x="259" y="866"/>
                  </a:lnTo>
                  <a:lnTo>
                    <a:pt x="266" y="859"/>
                  </a:lnTo>
                  <a:lnTo>
                    <a:pt x="266" y="851"/>
                  </a:lnTo>
                  <a:lnTo>
                    <a:pt x="274" y="859"/>
                  </a:lnTo>
                  <a:lnTo>
                    <a:pt x="281" y="859"/>
                  </a:lnTo>
                  <a:lnTo>
                    <a:pt x="281" y="866"/>
                  </a:lnTo>
                  <a:lnTo>
                    <a:pt x="281" y="874"/>
                  </a:lnTo>
                  <a:lnTo>
                    <a:pt x="289" y="874"/>
                  </a:lnTo>
                  <a:lnTo>
                    <a:pt x="312" y="874"/>
                  </a:lnTo>
                  <a:lnTo>
                    <a:pt x="320" y="874"/>
                  </a:lnTo>
                  <a:lnTo>
                    <a:pt x="320" y="866"/>
                  </a:lnTo>
                  <a:lnTo>
                    <a:pt x="327" y="866"/>
                  </a:lnTo>
                  <a:lnTo>
                    <a:pt x="335" y="874"/>
                  </a:lnTo>
                  <a:lnTo>
                    <a:pt x="327" y="889"/>
                  </a:lnTo>
                  <a:lnTo>
                    <a:pt x="327" y="897"/>
                  </a:lnTo>
                  <a:lnTo>
                    <a:pt x="335" y="904"/>
                  </a:lnTo>
                  <a:lnTo>
                    <a:pt x="342" y="920"/>
                  </a:lnTo>
                  <a:lnTo>
                    <a:pt x="335" y="927"/>
                  </a:lnTo>
                  <a:lnTo>
                    <a:pt x="342" y="935"/>
                  </a:lnTo>
                  <a:lnTo>
                    <a:pt x="350" y="935"/>
                  </a:lnTo>
                  <a:lnTo>
                    <a:pt x="365" y="942"/>
                  </a:lnTo>
                  <a:lnTo>
                    <a:pt x="373" y="950"/>
                  </a:lnTo>
                  <a:lnTo>
                    <a:pt x="388" y="950"/>
                  </a:lnTo>
                  <a:lnTo>
                    <a:pt x="403" y="942"/>
                  </a:lnTo>
                  <a:lnTo>
                    <a:pt x="418" y="935"/>
                  </a:lnTo>
                  <a:lnTo>
                    <a:pt x="426" y="935"/>
                  </a:lnTo>
                  <a:lnTo>
                    <a:pt x="426" y="950"/>
                  </a:lnTo>
                  <a:lnTo>
                    <a:pt x="418" y="957"/>
                  </a:lnTo>
                  <a:lnTo>
                    <a:pt x="396" y="973"/>
                  </a:lnTo>
                  <a:lnTo>
                    <a:pt x="396" y="980"/>
                  </a:lnTo>
                  <a:lnTo>
                    <a:pt x="418" y="965"/>
                  </a:lnTo>
                  <a:lnTo>
                    <a:pt x="418" y="980"/>
                  </a:lnTo>
                  <a:lnTo>
                    <a:pt x="418" y="988"/>
                  </a:lnTo>
                  <a:lnTo>
                    <a:pt x="441" y="995"/>
                  </a:lnTo>
                  <a:lnTo>
                    <a:pt x="449" y="1003"/>
                  </a:lnTo>
                  <a:lnTo>
                    <a:pt x="464" y="1003"/>
                  </a:lnTo>
                  <a:lnTo>
                    <a:pt x="479" y="1003"/>
                  </a:lnTo>
                  <a:lnTo>
                    <a:pt x="487" y="1003"/>
                  </a:lnTo>
                  <a:lnTo>
                    <a:pt x="494" y="1011"/>
                  </a:lnTo>
                  <a:lnTo>
                    <a:pt x="502" y="1026"/>
                  </a:lnTo>
                  <a:lnTo>
                    <a:pt x="510" y="1041"/>
                  </a:lnTo>
                  <a:lnTo>
                    <a:pt x="517" y="1033"/>
                  </a:lnTo>
                  <a:lnTo>
                    <a:pt x="525" y="1033"/>
                  </a:lnTo>
                  <a:lnTo>
                    <a:pt x="533" y="1026"/>
                  </a:lnTo>
                  <a:lnTo>
                    <a:pt x="540" y="1026"/>
                  </a:lnTo>
                  <a:lnTo>
                    <a:pt x="540" y="1018"/>
                  </a:lnTo>
                  <a:lnTo>
                    <a:pt x="548" y="1011"/>
                  </a:lnTo>
                  <a:lnTo>
                    <a:pt x="555" y="1003"/>
                  </a:lnTo>
                  <a:lnTo>
                    <a:pt x="563" y="1003"/>
                  </a:lnTo>
                  <a:lnTo>
                    <a:pt x="578" y="1003"/>
                  </a:lnTo>
                  <a:lnTo>
                    <a:pt x="578" y="980"/>
                  </a:lnTo>
                  <a:lnTo>
                    <a:pt x="593" y="988"/>
                  </a:lnTo>
                  <a:lnTo>
                    <a:pt x="601" y="995"/>
                  </a:lnTo>
                  <a:lnTo>
                    <a:pt x="616" y="995"/>
                  </a:lnTo>
                  <a:lnTo>
                    <a:pt x="624" y="988"/>
                  </a:lnTo>
                  <a:lnTo>
                    <a:pt x="624" y="973"/>
                  </a:lnTo>
                  <a:lnTo>
                    <a:pt x="624" y="965"/>
                  </a:lnTo>
                  <a:lnTo>
                    <a:pt x="624" y="957"/>
                  </a:lnTo>
                  <a:lnTo>
                    <a:pt x="631" y="957"/>
                  </a:lnTo>
                  <a:lnTo>
                    <a:pt x="647" y="957"/>
                  </a:lnTo>
                  <a:lnTo>
                    <a:pt x="654" y="957"/>
                  </a:lnTo>
                  <a:lnTo>
                    <a:pt x="654" y="950"/>
                  </a:lnTo>
                  <a:lnTo>
                    <a:pt x="654" y="935"/>
                  </a:lnTo>
                  <a:lnTo>
                    <a:pt x="654" y="927"/>
                  </a:lnTo>
                  <a:lnTo>
                    <a:pt x="662" y="927"/>
                  </a:lnTo>
                  <a:lnTo>
                    <a:pt x="669" y="912"/>
                  </a:lnTo>
                  <a:lnTo>
                    <a:pt x="685" y="897"/>
                  </a:lnTo>
                  <a:lnTo>
                    <a:pt x="700" y="866"/>
                  </a:lnTo>
                  <a:lnTo>
                    <a:pt x="723" y="836"/>
                  </a:lnTo>
                  <a:lnTo>
                    <a:pt x="723" y="821"/>
                  </a:lnTo>
                  <a:lnTo>
                    <a:pt x="730" y="798"/>
                  </a:lnTo>
                  <a:lnTo>
                    <a:pt x="730" y="790"/>
                  </a:lnTo>
                  <a:lnTo>
                    <a:pt x="738" y="775"/>
                  </a:lnTo>
                  <a:lnTo>
                    <a:pt x="730" y="768"/>
                  </a:lnTo>
                  <a:lnTo>
                    <a:pt x="730" y="760"/>
                  </a:lnTo>
                  <a:lnTo>
                    <a:pt x="746" y="752"/>
                  </a:lnTo>
                  <a:lnTo>
                    <a:pt x="753" y="745"/>
                  </a:lnTo>
                  <a:lnTo>
                    <a:pt x="768" y="745"/>
                  </a:lnTo>
                  <a:lnTo>
                    <a:pt x="776" y="730"/>
                  </a:lnTo>
                  <a:lnTo>
                    <a:pt x="761" y="722"/>
                  </a:lnTo>
                  <a:lnTo>
                    <a:pt x="753" y="707"/>
                  </a:lnTo>
                  <a:lnTo>
                    <a:pt x="730" y="699"/>
                  </a:lnTo>
                  <a:lnTo>
                    <a:pt x="723" y="684"/>
                  </a:lnTo>
                  <a:lnTo>
                    <a:pt x="715" y="676"/>
                  </a:lnTo>
                  <a:lnTo>
                    <a:pt x="707" y="661"/>
                  </a:lnTo>
                  <a:lnTo>
                    <a:pt x="707" y="654"/>
                  </a:lnTo>
                  <a:lnTo>
                    <a:pt x="715" y="646"/>
                  </a:lnTo>
                  <a:lnTo>
                    <a:pt x="715" y="638"/>
                  </a:lnTo>
                  <a:lnTo>
                    <a:pt x="707" y="623"/>
                  </a:lnTo>
                  <a:lnTo>
                    <a:pt x="700" y="608"/>
                  </a:lnTo>
                  <a:lnTo>
                    <a:pt x="715" y="600"/>
                  </a:lnTo>
                  <a:lnTo>
                    <a:pt x="730" y="600"/>
                  </a:lnTo>
                  <a:lnTo>
                    <a:pt x="738" y="593"/>
                  </a:lnTo>
                  <a:lnTo>
                    <a:pt x="746" y="585"/>
                  </a:lnTo>
                  <a:lnTo>
                    <a:pt x="753" y="578"/>
                  </a:lnTo>
                  <a:lnTo>
                    <a:pt x="753" y="570"/>
                  </a:lnTo>
                  <a:lnTo>
                    <a:pt x="746" y="555"/>
                  </a:lnTo>
                  <a:lnTo>
                    <a:pt x="746" y="547"/>
                  </a:lnTo>
                  <a:lnTo>
                    <a:pt x="738" y="540"/>
                  </a:lnTo>
                  <a:lnTo>
                    <a:pt x="738" y="524"/>
                  </a:lnTo>
                  <a:lnTo>
                    <a:pt x="730" y="517"/>
                  </a:lnTo>
                  <a:lnTo>
                    <a:pt x="723" y="509"/>
                  </a:lnTo>
                  <a:lnTo>
                    <a:pt x="723" y="502"/>
                  </a:lnTo>
                  <a:lnTo>
                    <a:pt x="730" y="486"/>
                  </a:lnTo>
                  <a:lnTo>
                    <a:pt x="730" y="479"/>
                  </a:lnTo>
                  <a:lnTo>
                    <a:pt x="738" y="464"/>
                  </a:lnTo>
                  <a:lnTo>
                    <a:pt x="738" y="456"/>
                  </a:lnTo>
                  <a:lnTo>
                    <a:pt x="746" y="441"/>
                  </a:lnTo>
                  <a:lnTo>
                    <a:pt x="753" y="433"/>
                  </a:lnTo>
                  <a:lnTo>
                    <a:pt x="761" y="418"/>
                  </a:lnTo>
                  <a:lnTo>
                    <a:pt x="768" y="410"/>
                  </a:lnTo>
                  <a:lnTo>
                    <a:pt x="776" y="410"/>
                  </a:lnTo>
                  <a:lnTo>
                    <a:pt x="768" y="395"/>
                  </a:lnTo>
                  <a:lnTo>
                    <a:pt x="768" y="388"/>
                  </a:lnTo>
                  <a:lnTo>
                    <a:pt x="768" y="380"/>
                  </a:lnTo>
                  <a:lnTo>
                    <a:pt x="768" y="365"/>
                  </a:lnTo>
                  <a:lnTo>
                    <a:pt x="761" y="357"/>
                  </a:lnTo>
                  <a:lnTo>
                    <a:pt x="753" y="350"/>
                  </a:lnTo>
                  <a:lnTo>
                    <a:pt x="746" y="350"/>
                  </a:lnTo>
                  <a:lnTo>
                    <a:pt x="746" y="342"/>
                  </a:lnTo>
                  <a:lnTo>
                    <a:pt x="753" y="334"/>
                  </a:lnTo>
                  <a:lnTo>
                    <a:pt x="761" y="334"/>
                  </a:lnTo>
                  <a:lnTo>
                    <a:pt x="768" y="334"/>
                  </a:lnTo>
                  <a:lnTo>
                    <a:pt x="776" y="342"/>
                  </a:lnTo>
                  <a:lnTo>
                    <a:pt x="784" y="342"/>
                  </a:lnTo>
                  <a:lnTo>
                    <a:pt x="791" y="334"/>
                  </a:lnTo>
                  <a:lnTo>
                    <a:pt x="799" y="327"/>
                  </a:lnTo>
                  <a:lnTo>
                    <a:pt x="806" y="327"/>
                  </a:lnTo>
                  <a:lnTo>
                    <a:pt x="814" y="327"/>
                  </a:lnTo>
                  <a:lnTo>
                    <a:pt x="814" y="319"/>
                  </a:lnTo>
                  <a:lnTo>
                    <a:pt x="806" y="312"/>
                  </a:lnTo>
                  <a:lnTo>
                    <a:pt x="791" y="312"/>
                  </a:lnTo>
                  <a:lnTo>
                    <a:pt x="784" y="304"/>
                  </a:lnTo>
                  <a:lnTo>
                    <a:pt x="776" y="304"/>
                  </a:lnTo>
                  <a:lnTo>
                    <a:pt x="768" y="296"/>
                  </a:lnTo>
                  <a:lnTo>
                    <a:pt x="761" y="296"/>
                  </a:lnTo>
                  <a:lnTo>
                    <a:pt x="753" y="296"/>
                  </a:lnTo>
                  <a:lnTo>
                    <a:pt x="746" y="296"/>
                  </a:lnTo>
                  <a:lnTo>
                    <a:pt x="738" y="289"/>
                  </a:lnTo>
                  <a:lnTo>
                    <a:pt x="730" y="281"/>
                  </a:lnTo>
                  <a:lnTo>
                    <a:pt x="730" y="274"/>
                  </a:lnTo>
                  <a:lnTo>
                    <a:pt x="730" y="266"/>
                  </a:lnTo>
                  <a:lnTo>
                    <a:pt x="738" y="258"/>
                  </a:lnTo>
                  <a:lnTo>
                    <a:pt x="746" y="251"/>
                  </a:lnTo>
                  <a:lnTo>
                    <a:pt x="761" y="243"/>
                  </a:lnTo>
                  <a:lnTo>
                    <a:pt x="776" y="236"/>
                  </a:lnTo>
                  <a:lnTo>
                    <a:pt x="784" y="236"/>
                  </a:lnTo>
                  <a:lnTo>
                    <a:pt x="791" y="228"/>
                  </a:lnTo>
                  <a:lnTo>
                    <a:pt x="784" y="220"/>
                  </a:lnTo>
                  <a:lnTo>
                    <a:pt x="776" y="220"/>
                  </a:lnTo>
                  <a:lnTo>
                    <a:pt x="768" y="213"/>
                  </a:lnTo>
                  <a:lnTo>
                    <a:pt x="761" y="205"/>
                  </a:lnTo>
                  <a:lnTo>
                    <a:pt x="753" y="205"/>
                  </a:lnTo>
                  <a:lnTo>
                    <a:pt x="746" y="205"/>
                  </a:lnTo>
                  <a:lnTo>
                    <a:pt x="738" y="205"/>
                  </a:lnTo>
                  <a:lnTo>
                    <a:pt x="730" y="205"/>
                  </a:lnTo>
                  <a:lnTo>
                    <a:pt x="723" y="198"/>
                  </a:lnTo>
                  <a:lnTo>
                    <a:pt x="723" y="182"/>
                  </a:lnTo>
                  <a:lnTo>
                    <a:pt x="730" y="182"/>
                  </a:lnTo>
                  <a:lnTo>
                    <a:pt x="738" y="190"/>
                  </a:lnTo>
                  <a:lnTo>
                    <a:pt x="746" y="190"/>
                  </a:lnTo>
                  <a:lnTo>
                    <a:pt x="753" y="182"/>
                  </a:lnTo>
                  <a:lnTo>
                    <a:pt x="746" y="175"/>
                  </a:lnTo>
                  <a:lnTo>
                    <a:pt x="738" y="167"/>
                  </a:lnTo>
                  <a:lnTo>
                    <a:pt x="730" y="160"/>
                  </a:lnTo>
                  <a:lnTo>
                    <a:pt x="730" y="152"/>
                  </a:lnTo>
                  <a:lnTo>
                    <a:pt x="738" y="144"/>
                  </a:lnTo>
                  <a:lnTo>
                    <a:pt x="738" y="137"/>
                  </a:lnTo>
                  <a:lnTo>
                    <a:pt x="738" y="122"/>
                  </a:lnTo>
                  <a:lnTo>
                    <a:pt x="738" y="114"/>
                  </a:lnTo>
                  <a:lnTo>
                    <a:pt x="746" y="114"/>
                  </a:lnTo>
                  <a:lnTo>
                    <a:pt x="746" y="99"/>
                  </a:lnTo>
                  <a:lnTo>
                    <a:pt x="753" y="91"/>
                  </a:lnTo>
                  <a:lnTo>
                    <a:pt x="753" y="76"/>
                  </a:lnTo>
                  <a:lnTo>
                    <a:pt x="738" y="68"/>
                  </a:lnTo>
                  <a:lnTo>
                    <a:pt x="723" y="61"/>
                  </a:lnTo>
                  <a:lnTo>
                    <a:pt x="715" y="53"/>
                  </a:lnTo>
                  <a:lnTo>
                    <a:pt x="715" y="46"/>
                  </a:lnTo>
                  <a:lnTo>
                    <a:pt x="715" y="38"/>
                  </a:lnTo>
                  <a:lnTo>
                    <a:pt x="715" y="30"/>
                  </a:lnTo>
                  <a:lnTo>
                    <a:pt x="700" y="15"/>
                  </a:lnTo>
                  <a:lnTo>
                    <a:pt x="692" y="15"/>
                  </a:lnTo>
                  <a:lnTo>
                    <a:pt x="677" y="23"/>
                  </a:lnTo>
                  <a:lnTo>
                    <a:pt x="662" y="23"/>
                  </a:lnTo>
                  <a:lnTo>
                    <a:pt x="654" y="0"/>
                  </a:lnTo>
                  <a:lnTo>
                    <a:pt x="654" y="15"/>
                  </a:lnTo>
                  <a:lnTo>
                    <a:pt x="647" y="30"/>
                  </a:lnTo>
                  <a:lnTo>
                    <a:pt x="639" y="30"/>
                  </a:lnTo>
                  <a:lnTo>
                    <a:pt x="631" y="38"/>
                  </a:lnTo>
                  <a:lnTo>
                    <a:pt x="624" y="46"/>
                  </a:lnTo>
                  <a:lnTo>
                    <a:pt x="609" y="46"/>
                  </a:lnTo>
                  <a:lnTo>
                    <a:pt x="601" y="46"/>
                  </a:lnTo>
                  <a:lnTo>
                    <a:pt x="586" y="46"/>
                  </a:lnTo>
                  <a:lnTo>
                    <a:pt x="586" y="30"/>
                  </a:lnTo>
                  <a:lnTo>
                    <a:pt x="578" y="23"/>
                  </a:lnTo>
                  <a:lnTo>
                    <a:pt x="578" y="30"/>
                  </a:lnTo>
                  <a:lnTo>
                    <a:pt x="563" y="38"/>
                  </a:lnTo>
                  <a:lnTo>
                    <a:pt x="563" y="46"/>
                  </a:lnTo>
                  <a:lnTo>
                    <a:pt x="548" y="46"/>
                  </a:lnTo>
                  <a:lnTo>
                    <a:pt x="540" y="53"/>
                  </a:lnTo>
                  <a:lnTo>
                    <a:pt x="540" y="61"/>
                  </a:lnTo>
                  <a:lnTo>
                    <a:pt x="525" y="68"/>
                  </a:lnTo>
                  <a:lnTo>
                    <a:pt x="517" y="76"/>
                  </a:lnTo>
                  <a:lnTo>
                    <a:pt x="502" y="76"/>
                  </a:lnTo>
                  <a:lnTo>
                    <a:pt x="494" y="76"/>
                  </a:lnTo>
                  <a:lnTo>
                    <a:pt x="479" y="84"/>
                  </a:lnTo>
                  <a:lnTo>
                    <a:pt x="472" y="91"/>
                  </a:lnTo>
                  <a:lnTo>
                    <a:pt x="464" y="99"/>
                  </a:lnTo>
                  <a:lnTo>
                    <a:pt x="464" y="114"/>
                  </a:lnTo>
                  <a:lnTo>
                    <a:pt x="464" y="122"/>
                  </a:lnTo>
                  <a:lnTo>
                    <a:pt x="456" y="122"/>
                  </a:lnTo>
                  <a:lnTo>
                    <a:pt x="449" y="129"/>
                  </a:lnTo>
                  <a:lnTo>
                    <a:pt x="441" y="129"/>
                  </a:lnTo>
                  <a:lnTo>
                    <a:pt x="426" y="122"/>
                  </a:lnTo>
                  <a:lnTo>
                    <a:pt x="426" y="114"/>
                  </a:lnTo>
                  <a:lnTo>
                    <a:pt x="411" y="114"/>
                  </a:lnTo>
                  <a:lnTo>
                    <a:pt x="396" y="114"/>
                  </a:lnTo>
                  <a:lnTo>
                    <a:pt x="380" y="122"/>
                  </a:lnTo>
                  <a:lnTo>
                    <a:pt x="373" y="122"/>
                  </a:lnTo>
                  <a:lnTo>
                    <a:pt x="365" y="129"/>
                  </a:lnTo>
                  <a:lnTo>
                    <a:pt x="358" y="129"/>
                  </a:lnTo>
                  <a:lnTo>
                    <a:pt x="350" y="144"/>
                  </a:lnTo>
                  <a:lnTo>
                    <a:pt x="342" y="152"/>
                  </a:lnTo>
                  <a:lnTo>
                    <a:pt x="335" y="160"/>
                  </a:lnTo>
                  <a:lnTo>
                    <a:pt x="327" y="167"/>
                  </a:lnTo>
                  <a:lnTo>
                    <a:pt x="327" y="175"/>
                  </a:lnTo>
                  <a:lnTo>
                    <a:pt x="327" y="190"/>
                  </a:lnTo>
                  <a:lnTo>
                    <a:pt x="327" y="198"/>
                  </a:lnTo>
                  <a:lnTo>
                    <a:pt x="320" y="205"/>
                  </a:lnTo>
                  <a:lnTo>
                    <a:pt x="312" y="220"/>
                  </a:lnTo>
                  <a:lnTo>
                    <a:pt x="312" y="236"/>
                  </a:lnTo>
                  <a:lnTo>
                    <a:pt x="312" y="243"/>
                  </a:lnTo>
                  <a:lnTo>
                    <a:pt x="304" y="243"/>
                  </a:lnTo>
                  <a:lnTo>
                    <a:pt x="297" y="236"/>
                  </a:lnTo>
                  <a:lnTo>
                    <a:pt x="289" y="236"/>
                  </a:lnTo>
                  <a:lnTo>
                    <a:pt x="274" y="236"/>
                  </a:lnTo>
                  <a:lnTo>
                    <a:pt x="266" y="236"/>
                  </a:lnTo>
                  <a:lnTo>
                    <a:pt x="259" y="228"/>
                  </a:lnTo>
                  <a:lnTo>
                    <a:pt x="251" y="228"/>
                  </a:lnTo>
                  <a:lnTo>
                    <a:pt x="236" y="228"/>
                  </a:lnTo>
                  <a:lnTo>
                    <a:pt x="221" y="220"/>
                  </a:lnTo>
                  <a:lnTo>
                    <a:pt x="213" y="213"/>
                  </a:lnTo>
                  <a:lnTo>
                    <a:pt x="213" y="205"/>
                  </a:lnTo>
                  <a:lnTo>
                    <a:pt x="205" y="198"/>
                  </a:lnTo>
                  <a:lnTo>
                    <a:pt x="205" y="190"/>
                  </a:lnTo>
                  <a:lnTo>
                    <a:pt x="198" y="175"/>
                  </a:lnTo>
                  <a:lnTo>
                    <a:pt x="183" y="175"/>
                  </a:lnTo>
                  <a:lnTo>
                    <a:pt x="167" y="167"/>
                  </a:lnTo>
                  <a:lnTo>
                    <a:pt x="145" y="160"/>
                  </a:lnTo>
                  <a:lnTo>
                    <a:pt x="137" y="160"/>
                  </a:lnTo>
                  <a:lnTo>
                    <a:pt x="129" y="160"/>
                  </a:lnTo>
                  <a:lnTo>
                    <a:pt x="129" y="152"/>
                  </a:lnTo>
                  <a:lnTo>
                    <a:pt x="129" y="144"/>
                  </a:lnTo>
                  <a:lnTo>
                    <a:pt x="129" y="137"/>
                  </a:lnTo>
                  <a:lnTo>
                    <a:pt x="129" y="129"/>
                  </a:lnTo>
                  <a:lnTo>
                    <a:pt x="122" y="129"/>
                  </a:lnTo>
                  <a:lnTo>
                    <a:pt x="114" y="137"/>
                  </a:lnTo>
                  <a:lnTo>
                    <a:pt x="107" y="137"/>
                  </a:lnTo>
                  <a:lnTo>
                    <a:pt x="91" y="144"/>
                  </a:lnTo>
                  <a:lnTo>
                    <a:pt x="84" y="144"/>
                  </a:lnTo>
                  <a:lnTo>
                    <a:pt x="76" y="144"/>
                  </a:lnTo>
                  <a:lnTo>
                    <a:pt x="68" y="144"/>
                  </a:lnTo>
                  <a:lnTo>
                    <a:pt x="53" y="144"/>
                  </a:lnTo>
                  <a:lnTo>
                    <a:pt x="46" y="144"/>
                  </a:lnTo>
                  <a:lnTo>
                    <a:pt x="38" y="137"/>
                  </a:lnTo>
                  <a:lnTo>
                    <a:pt x="30" y="129"/>
                  </a:lnTo>
                  <a:lnTo>
                    <a:pt x="23" y="129"/>
                  </a:lnTo>
                  <a:lnTo>
                    <a:pt x="15" y="129"/>
                  </a:lnTo>
                  <a:lnTo>
                    <a:pt x="8" y="129"/>
                  </a:lnTo>
                  <a:lnTo>
                    <a:pt x="0" y="144"/>
                  </a:lnTo>
                  <a:lnTo>
                    <a:pt x="8" y="144"/>
                  </a:lnTo>
                  <a:lnTo>
                    <a:pt x="15" y="167"/>
                  </a:lnTo>
                  <a:lnTo>
                    <a:pt x="23" y="175"/>
                  </a:lnTo>
                  <a:lnTo>
                    <a:pt x="30" y="198"/>
                  </a:lnTo>
                  <a:lnTo>
                    <a:pt x="53" y="205"/>
                  </a:lnTo>
                  <a:lnTo>
                    <a:pt x="61" y="205"/>
                  </a:lnTo>
                  <a:lnTo>
                    <a:pt x="61" y="213"/>
                  </a:lnTo>
                  <a:lnTo>
                    <a:pt x="61" y="220"/>
                  </a:lnTo>
                  <a:lnTo>
                    <a:pt x="76" y="220"/>
                  </a:lnTo>
                  <a:lnTo>
                    <a:pt x="91" y="220"/>
                  </a:lnTo>
                  <a:lnTo>
                    <a:pt x="99" y="228"/>
                  </a:lnTo>
                  <a:lnTo>
                    <a:pt x="114" y="236"/>
                  </a:lnTo>
                  <a:lnTo>
                    <a:pt x="129" y="243"/>
                  </a:lnTo>
                  <a:lnTo>
                    <a:pt x="137" y="243"/>
                  </a:lnTo>
                  <a:lnTo>
                    <a:pt x="145" y="243"/>
                  </a:lnTo>
                  <a:lnTo>
                    <a:pt x="152" y="243"/>
                  </a:lnTo>
                  <a:lnTo>
                    <a:pt x="160" y="251"/>
                  </a:lnTo>
                  <a:lnTo>
                    <a:pt x="167" y="258"/>
                  </a:lnTo>
                  <a:lnTo>
                    <a:pt x="167" y="274"/>
                  </a:lnTo>
                  <a:lnTo>
                    <a:pt x="175" y="281"/>
                  </a:lnTo>
                  <a:lnTo>
                    <a:pt x="175" y="289"/>
                  </a:lnTo>
                  <a:lnTo>
                    <a:pt x="175" y="296"/>
                  </a:lnTo>
                  <a:lnTo>
                    <a:pt x="167" y="312"/>
                  </a:lnTo>
                  <a:lnTo>
                    <a:pt x="175" y="312"/>
                  </a:lnTo>
                  <a:lnTo>
                    <a:pt x="175" y="327"/>
                  </a:lnTo>
                  <a:lnTo>
                    <a:pt x="175" y="342"/>
                  </a:lnTo>
                  <a:lnTo>
                    <a:pt x="175" y="357"/>
                  </a:lnTo>
                  <a:lnTo>
                    <a:pt x="175" y="365"/>
                  </a:lnTo>
                  <a:lnTo>
                    <a:pt x="167" y="365"/>
                  </a:lnTo>
                  <a:lnTo>
                    <a:pt x="160" y="372"/>
                  </a:lnTo>
                  <a:lnTo>
                    <a:pt x="152" y="388"/>
                  </a:lnTo>
                  <a:lnTo>
                    <a:pt x="145" y="388"/>
                  </a:lnTo>
                  <a:lnTo>
                    <a:pt x="137" y="395"/>
                  </a:lnTo>
                  <a:lnTo>
                    <a:pt x="129" y="403"/>
                  </a:lnTo>
                  <a:lnTo>
                    <a:pt x="122" y="403"/>
                  </a:lnTo>
                  <a:lnTo>
                    <a:pt x="122" y="410"/>
                  </a:lnTo>
                  <a:lnTo>
                    <a:pt x="129" y="410"/>
                  </a:lnTo>
                  <a:lnTo>
                    <a:pt x="129" y="426"/>
                  </a:lnTo>
                  <a:lnTo>
                    <a:pt x="137" y="433"/>
                  </a:lnTo>
                  <a:lnTo>
                    <a:pt x="137" y="441"/>
                  </a:lnTo>
                  <a:lnTo>
                    <a:pt x="137" y="448"/>
                  </a:lnTo>
                  <a:lnTo>
                    <a:pt x="122" y="456"/>
                  </a:lnTo>
                  <a:lnTo>
                    <a:pt x="114" y="464"/>
                  </a:lnTo>
                  <a:lnTo>
                    <a:pt x="122" y="479"/>
                  </a:lnTo>
                  <a:lnTo>
                    <a:pt x="129" y="479"/>
                  </a:lnTo>
                  <a:lnTo>
                    <a:pt x="137" y="471"/>
                  </a:lnTo>
                  <a:lnTo>
                    <a:pt x="145" y="479"/>
                  </a:lnTo>
                  <a:lnTo>
                    <a:pt x="129" y="486"/>
                  </a:lnTo>
                  <a:lnTo>
                    <a:pt x="129" y="502"/>
                  </a:lnTo>
                  <a:lnTo>
                    <a:pt x="122" y="524"/>
                  </a:lnTo>
                  <a:lnTo>
                    <a:pt x="114" y="532"/>
                  </a:lnTo>
                  <a:lnTo>
                    <a:pt x="99" y="540"/>
                  </a:lnTo>
                  <a:lnTo>
                    <a:pt x="84" y="547"/>
                  </a:lnTo>
                  <a:lnTo>
                    <a:pt x="76" y="555"/>
                  </a:lnTo>
                  <a:lnTo>
                    <a:pt x="68" y="570"/>
                  </a:lnTo>
                  <a:lnTo>
                    <a:pt x="76" y="578"/>
                  </a:lnTo>
                  <a:lnTo>
                    <a:pt x="84" y="608"/>
                  </a:lnTo>
                  <a:lnTo>
                    <a:pt x="84" y="631"/>
                  </a:lnTo>
                  <a:lnTo>
                    <a:pt x="84" y="661"/>
                  </a:lnTo>
                  <a:lnTo>
                    <a:pt x="84" y="676"/>
                  </a:lnTo>
                  <a:lnTo>
                    <a:pt x="61" y="676"/>
                  </a:lnTo>
                  <a:lnTo>
                    <a:pt x="38" y="676"/>
                  </a:lnTo>
                  <a:lnTo>
                    <a:pt x="23" y="684"/>
                  </a:lnTo>
                  <a:lnTo>
                    <a:pt x="8" y="684"/>
                  </a:lnTo>
                  <a:lnTo>
                    <a:pt x="8" y="699"/>
                  </a:lnTo>
                  <a:lnTo>
                    <a:pt x="8" y="714"/>
                  </a:lnTo>
                  <a:lnTo>
                    <a:pt x="15" y="714"/>
                  </a:lnTo>
                  <a:lnTo>
                    <a:pt x="8" y="722"/>
                  </a:lnTo>
                  <a:lnTo>
                    <a:pt x="8" y="730"/>
                  </a:lnTo>
                  <a:lnTo>
                    <a:pt x="23" y="730"/>
                  </a:lnTo>
                  <a:lnTo>
                    <a:pt x="23" y="737"/>
                  </a:lnTo>
                  <a:lnTo>
                    <a:pt x="23" y="745"/>
                  </a:lnTo>
                  <a:lnTo>
                    <a:pt x="38" y="745"/>
                  </a:lnTo>
                  <a:lnTo>
                    <a:pt x="38" y="737"/>
                  </a:lnTo>
                  <a:lnTo>
                    <a:pt x="53" y="737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48" name="Freeform 5"/>
            <p:cNvSpPr>
              <a:spLocks/>
            </p:cNvSpPr>
            <p:nvPr/>
          </p:nvSpPr>
          <p:spPr bwMode="auto">
            <a:xfrm>
              <a:off x="5754576" y="4051488"/>
              <a:ext cx="3336379" cy="2493329"/>
            </a:xfrm>
            <a:custGeom>
              <a:avLst/>
              <a:gdLst>
                <a:gd name="T0" fmla="*/ 2147483647 w 2335"/>
                <a:gd name="T1" fmla="*/ 2147483647 h 1839"/>
                <a:gd name="T2" fmla="*/ 2147483647 w 2335"/>
                <a:gd name="T3" fmla="*/ 2147483647 h 1839"/>
                <a:gd name="T4" fmla="*/ 2147483647 w 2335"/>
                <a:gd name="T5" fmla="*/ 2147483647 h 1839"/>
                <a:gd name="T6" fmla="*/ 2147483647 w 2335"/>
                <a:gd name="T7" fmla="*/ 2147483647 h 1839"/>
                <a:gd name="T8" fmla="*/ 2147483647 w 2335"/>
                <a:gd name="T9" fmla="*/ 2147483647 h 1839"/>
                <a:gd name="T10" fmla="*/ 2147483647 w 2335"/>
                <a:gd name="T11" fmla="*/ 2147483647 h 1839"/>
                <a:gd name="T12" fmla="*/ 2147483647 w 2335"/>
                <a:gd name="T13" fmla="*/ 2147483647 h 1839"/>
                <a:gd name="T14" fmla="*/ 2147483647 w 2335"/>
                <a:gd name="T15" fmla="*/ 2147483647 h 1839"/>
                <a:gd name="T16" fmla="*/ 2147483647 w 2335"/>
                <a:gd name="T17" fmla="*/ 2147483647 h 1839"/>
                <a:gd name="T18" fmla="*/ 2147483647 w 2335"/>
                <a:gd name="T19" fmla="*/ 2147483647 h 1839"/>
                <a:gd name="T20" fmla="*/ 2147483647 w 2335"/>
                <a:gd name="T21" fmla="*/ 2147483647 h 1839"/>
                <a:gd name="T22" fmla="*/ 2147483647 w 2335"/>
                <a:gd name="T23" fmla="*/ 2147483647 h 1839"/>
                <a:gd name="T24" fmla="*/ 2147483647 w 2335"/>
                <a:gd name="T25" fmla="*/ 2147483647 h 1839"/>
                <a:gd name="T26" fmla="*/ 2147483647 w 2335"/>
                <a:gd name="T27" fmla="*/ 2147483647 h 1839"/>
                <a:gd name="T28" fmla="*/ 2147483647 w 2335"/>
                <a:gd name="T29" fmla="*/ 2147483647 h 1839"/>
                <a:gd name="T30" fmla="*/ 2147483647 w 2335"/>
                <a:gd name="T31" fmla="*/ 2147483647 h 1839"/>
                <a:gd name="T32" fmla="*/ 2147483647 w 2335"/>
                <a:gd name="T33" fmla="*/ 2147483647 h 1839"/>
                <a:gd name="T34" fmla="*/ 2147483647 w 2335"/>
                <a:gd name="T35" fmla="*/ 2147483647 h 1839"/>
                <a:gd name="T36" fmla="*/ 2147483647 w 2335"/>
                <a:gd name="T37" fmla="*/ 2147483647 h 1839"/>
                <a:gd name="T38" fmla="*/ 2147483647 w 2335"/>
                <a:gd name="T39" fmla="*/ 2147483647 h 1839"/>
                <a:gd name="T40" fmla="*/ 2147483647 w 2335"/>
                <a:gd name="T41" fmla="*/ 2147483647 h 1839"/>
                <a:gd name="T42" fmla="*/ 2147483647 w 2335"/>
                <a:gd name="T43" fmla="*/ 2147483647 h 1839"/>
                <a:gd name="T44" fmla="*/ 2147483647 w 2335"/>
                <a:gd name="T45" fmla="*/ 2147483647 h 1839"/>
                <a:gd name="T46" fmla="*/ 2147483647 w 2335"/>
                <a:gd name="T47" fmla="*/ 2147483647 h 1839"/>
                <a:gd name="T48" fmla="*/ 2147483647 w 2335"/>
                <a:gd name="T49" fmla="*/ 2147483647 h 1839"/>
                <a:gd name="T50" fmla="*/ 2147483647 w 2335"/>
                <a:gd name="T51" fmla="*/ 2147483647 h 1839"/>
                <a:gd name="T52" fmla="*/ 2147483647 w 2335"/>
                <a:gd name="T53" fmla="*/ 2147483647 h 1839"/>
                <a:gd name="T54" fmla="*/ 2147483647 w 2335"/>
                <a:gd name="T55" fmla="*/ 2147483647 h 1839"/>
                <a:gd name="T56" fmla="*/ 2147483647 w 2335"/>
                <a:gd name="T57" fmla="*/ 2147483647 h 1839"/>
                <a:gd name="T58" fmla="*/ 2147483647 w 2335"/>
                <a:gd name="T59" fmla="*/ 2147483647 h 1839"/>
                <a:gd name="T60" fmla="*/ 2147483647 w 2335"/>
                <a:gd name="T61" fmla="*/ 2147483647 h 1839"/>
                <a:gd name="T62" fmla="*/ 2147483647 w 2335"/>
                <a:gd name="T63" fmla="*/ 2147483647 h 1839"/>
                <a:gd name="T64" fmla="*/ 2147483647 w 2335"/>
                <a:gd name="T65" fmla="*/ 2147483647 h 1839"/>
                <a:gd name="T66" fmla="*/ 2147483647 w 2335"/>
                <a:gd name="T67" fmla="*/ 2147483647 h 1839"/>
                <a:gd name="T68" fmla="*/ 2147483647 w 2335"/>
                <a:gd name="T69" fmla="*/ 2147483647 h 1839"/>
                <a:gd name="T70" fmla="*/ 2147483647 w 2335"/>
                <a:gd name="T71" fmla="*/ 2147483647 h 1839"/>
                <a:gd name="T72" fmla="*/ 2147483647 w 2335"/>
                <a:gd name="T73" fmla="*/ 2147483647 h 1839"/>
                <a:gd name="T74" fmla="*/ 2147483647 w 2335"/>
                <a:gd name="T75" fmla="*/ 2147483647 h 1839"/>
                <a:gd name="T76" fmla="*/ 2147483647 w 2335"/>
                <a:gd name="T77" fmla="*/ 2147483647 h 1839"/>
                <a:gd name="T78" fmla="*/ 2147483647 w 2335"/>
                <a:gd name="T79" fmla="*/ 2147483647 h 1839"/>
                <a:gd name="T80" fmla="*/ 2147483647 w 2335"/>
                <a:gd name="T81" fmla="*/ 2147483647 h 1839"/>
                <a:gd name="T82" fmla="*/ 2147483647 w 2335"/>
                <a:gd name="T83" fmla="*/ 2147483647 h 1839"/>
                <a:gd name="T84" fmla="*/ 2147483647 w 2335"/>
                <a:gd name="T85" fmla="*/ 2147483647 h 1839"/>
                <a:gd name="T86" fmla="*/ 2147483647 w 2335"/>
                <a:gd name="T87" fmla="*/ 2147483647 h 1839"/>
                <a:gd name="T88" fmla="*/ 2147483647 w 2335"/>
                <a:gd name="T89" fmla="*/ 2147483647 h 1839"/>
                <a:gd name="T90" fmla="*/ 2147483647 w 2335"/>
                <a:gd name="T91" fmla="*/ 2147483647 h 1839"/>
                <a:gd name="T92" fmla="*/ 2147483647 w 2335"/>
                <a:gd name="T93" fmla="*/ 2147483647 h 1839"/>
                <a:gd name="T94" fmla="*/ 2147483647 w 2335"/>
                <a:gd name="T95" fmla="*/ 2147483647 h 1839"/>
                <a:gd name="T96" fmla="*/ 2147483647 w 2335"/>
                <a:gd name="T97" fmla="*/ 2147483647 h 1839"/>
                <a:gd name="T98" fmla="*/ 2147483647 w 2335"/>
                <a:gd name="T99" fmla="*/ 2147483647 h 1839"/>
                <a:gd name="T100" fmla="*/ 2147483647 w 2335"/>
                <a:gd name="T101" fmla="*/ 2147483647 h 1839"/>
                <a:gd name="T102" fmla="*/ 2147483647 w 2335"/>
                <a:gd name="T103" fmla="*/ 2147483647 h 1839"/>
                <a:gd name="T104" fmla="*/ 2147483647 w 2335"/>
                <a:gd name="T105" fmla="*/ 2147483647 h 1839"/>
                <a:gd name="T106" fmla="*/ 2147483647 w 2335"/>
                <a:gd name="T107" fmla="*/ 2147483647 h 1839"/>
                <a:gd name="T108" fmla="*/ 2147483647 w 2335"/>
                <a:gd name="T109" fmla="*/ 2147483647 h 1839"/>
                <a:gd name="T110" fmla="*/ 2147483647 w 2335"/>
                <a:gd name="T111" fmla="*/ 2147483647 h 1839"/>
                <a:gd name="T112" fmla="*/ 2147483647 w 2335"/>
                <a:gd name="T113" fmla="*/ 2147483647 h 1839"/>
                <a:gd name="T114" fmla="*/ 2147483647 w 2335"/>
                <a:gd name="T115" fmla="*/ 2147483647 h 1839"/>
                <a:gd name="T116" fmla="*/ 2147483647 w 2335"/>
                <a:gd name="T117" fmla="*/ 2147483647 h 18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335"/>
                <a:gd name="T178" fmla="*/ 0 h 1839"/>
                <a:gd name="T179" fmla="*/ 2335 w 2335"/>
                <a:gd name="T180" fmla="*/ 1839 h 18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335" h="1839">
                  <a:moveTo>
                    <a:pt x="30" y="1839"/>
                  </a:moveTo>
                  <a:lnTo>
                    <a:pt x="38" y="1839"/>
                  </a:lnTo>
                  <a:lnTo>
                    <a:pt x="38" y="1831"/>
                  </a:lnTo>
                  <a:lnTo>
                    <a:pt x="45" y="1824"/>
                  </a:lnTo>
                  <a:lnTo>
                    <a:pt x="53" y="1824"/>
                  </a:lnTo>
                  <a:lnTo>
                    <a:pt x="61" y="1816"/>
                  </a:lnTo>
                  <a:lnTo>
                    <a:pt x="68" y="1816"/>
                  </a:lnTo>
                  <a:lnTo>
                    <a:pt x="68" y="1809"/>
                  </a:lnTo>
                  <a:lnTo>
                    <a:pt x="68" y="1801"/>
                  </a:lnTo>
                  <a:lnTo>
                    <a:pt x="68" y="1793"/>
                  </a:lnTo>
                  <a:lnTo>
                    <a:pt x="61" y="1786"/>
                  </a:lnTo>
                  <a:lnTo>
                    <a:pt x="53" y="1778"/>
                  </a:lnTo>
                  <a:lnTo>
                    <a:pt x="53" y="1771"/>
                  </a:lnTo>
                  <a:lnTo>
                    <a:pt x="61" y="1763"/>
                  </a:lnTo>
                  <a:lnTo>
                    <a:pt x="61" y="1755"/>
                  </a:lnTo>
                  <a:lnTo>
                    <a:pt x="61" y="1748"/>
                  </a:lnTo>
                  <a:lnTo>
                    <a:pt x="53" y="1733"/>
                  </a:lnTo>
                  <a:lnTo>
                    <a:pt x="45" y="1733"/>
                  </a:lnTo>
                  <a:lnTo>
                    <a:pt x="61" y="1725"/>
                  </a:lnTo>
                  <a:lnTo>
                    <a:pt x="76" y="1718"/>
                  </a:lnTo>
                  <a:lnTo>
                    <a:pt x="61" y="1702"/>
                  </a:lnTo>
                  <a:lnTo>
                    <a:pt x="53" y="1695"/>
                  </a:lnTo>
                  <a:lnTo>
                    <a:pt x="53" y="1687"/>
                  </a:lnTo>
                  <a:lnTo>
                    <a:pt x="53" y="1680"/>
                  </a:lnTo>
                  <a:lnTo>
                    <a:pt x="61" y="1664"/>
                  </a:lnTo>
                  <a:lnTo>
                    <a:pt x="68" y="1649"/>
                  </a:lnTo>
                  <a:lnTo>
                    <a:pt x="61" y="1649"/>
                  </a:lnTo>
                  <a:lnTo>
                    <a:pt x="53" y="1649"/>
                  </a:lnTo>
                  <a:lnTo>
                    <a:pt x="53" y="1642"/>
                  </a:lnTo>
                  <a:lnTo>
                    <a:pt x="61" y="1634"/>
                  </a:lnTo>
                  <a:lnTo>
                    <a:pt x="68" y="1634"/>
                  </a:lnTo>
                  <a:lnTo>
                    <a:pt x="76" y="1634"/>
                  </a:lnTo>
                  <a:lnTo>
                    <a:pt x="76" y="1626"/>
                  </a:lnTo>
                  <a:lnTo>
                    <a:pt x="76" y="1619"/>
                  </a:lnTo>
                  <a:lnTo>
                    <a:pt x="61" y="1619"/>
                  </a:lnTo>
                  <a:lnTo>
                    <a:pt x="53" y="1619"/>
                  </a:lnTo>
                  <a:lnTo>
                    <a:pt x="45" y="1619"/>
                  </a:lnTo>
                  <a:lnTo>
                    <a:pt x="38" y="1619"/>
                  </a:lnTo>
                  <a:lnTo>
                    <a:pt x="30" y="1619"/>
                  </a:lnTo>
                  <a:lnTo>
                    <a:pt x="15" y="1619"/>
                  </a:lnTo>
                  <a:lnTo>
                    <a:pt x="7" y="1619"/>
                  </a:lnTo>
                  <a:lnTo>
                    <a:pt x="0" y="1619"/>
                  </a:lnTo>
                  <a:lnTo>
                    <a:pt x="0" y="1611"/>
                  </a:lnTo>
                  <a:lnTo>
                    <a:pt x="7" y="1611"/>
                  </a:lnTo>
                  <a:lnTo>
                    <a:pt x="15" y="1604"/>
                  </a:lnTo>
                  <a:lnTo>
                    <a:pt x="15" y="1596"/>
                  </a:lnTo>
                  <a:lnTo>
                    <a:pt x="15" y="1588"/>
                  </a:lnTo>
                  <a:lnTo>
                    <a:pt x="15" y="1573"/>
                  </a:lnTo>
                  <a:lnTo>
                    <a:pt x="23" y="1566"/>
                  </a:lnTo>
                  <a:lnTo>
                    <a:pt x="30" y="1566"/>
                  </a:lnTo>
                  <a:lnTo>
                    <a:pt x="30" y="1558"/>
                  </a:lnTo>
                  <a:lnTo>
                    <a:pt x="30" y="1550"/>
                  </a:lnTo>
                  <a:lnTo>
                    <a:pt x="38" y="1543"/>
                  </a:lnTo>
                  <a:lnTo>
                    <a:pt x="30" y="1535"/>
                  </a:lnTo>
                  <a:lnTo>
                    <a:pt x="15" y="1535"/>
                  </a:lnTo>
                  <a:lnTo>
                    <a:pt x="15" y="1528"/>
                  </a:lnTo>
                  <a:lnTo>
                    <a:pt x="15" y="1520"/>
                  </a:lnTo>
                  <a:lnTo>
                    <a:pt x="23" y="1520"/>
                  </a:lnTo>
                  <a:lnTo>
                    <a:pt x="23" y="1512"/>
                  </a:lnTo>
                  <a:lnTo>
                    <a:pt x="30" y="1505"/>
                  </a:lnTo>
                  <a:lnTo>
                    <a:pt x="38" y="1512"/>
                  </a:lnTo>
                  <a:lnTo>
                    <a:pt x="53" y="1512"/>
                  </a:lnTo>
                  <a:lnTo>
                    <a:pt x="61" y="1520"/>
                  </a:lnTo>
                  <a:lnTo>
                    <a:pt x="61" y="1528"/>
                  </a:lnTo>
                  <a:lnTo>
                    <a:pt x="61" y="1535"/>
                  </a:lnTo>
                  <a:lnTo>
                    <a:pt x="61" y="1543"/>
                  </a:lnTo>
                  <a:lnTo>
                    <a:pt x="91" y="1550"/>
                  </a:lnTo>
                  <a:lnTo>
                    <a:pt x="91" y="1543"/>
                  </a:lnTo>
                  <a:lnTo>
                    <a:pt x="99" y="1535"/>
                  </a:lnTo>
                  <a:lnTo>
                    <a:pt x="106" y="1535"/>
                  </a:lnTo>
                  <a:lnTo>
                    <a:pt x="114" y="1535"/>
                  </a:lnTo>
                  <a:lnTo>
                    <a:pt x="114" y="1528"/>
                  </a:lnTo>
                  <a:lnTo>
                    <a:pt x="114" y="1520"/>
                  </a:lnTo>
                  <a:lnTo>
                    <a:pt x="121" y="1512"/>
                  </a:lnTo>
                  <a:lnTo>
                    <a:pt x="129" y="1512"/>
                  </a:lnTo>
                  <a:lnTo>
                    <a:pt x="129" y="1505"/>
                  </a:lnTo>
                  <a:lnTo>
                    <a:pt x="137" y="1497"/>
                  </a:lnTo>
                  <a:lnTo>
                    <a:pt x="144" y="1490"/>
                  </a:lnTo>
                  <a:lnTo>
                    <a:pt x="167" y="1482"/>
                  </a:lnTo>
                  <a:lnTo>
                    <a:pt x="175" y="1482"/>
                  </a:lnTo>
                  <a:lnTo>
                    <a:pt x="175" y="1497"/>
                  </a:lnTo>
                  <a:lnTo>
                    <a:pt x="175" y="1512"/>
                  </a:lnTo>
                  <a:lnTo>
                    <a:pt x="182" y="1520"/>
                  </a:lnTo>
                  <a:lnTo>
                    <a:pt x="190" y="1520"/>
                  </a:lnTo>
                  <a:lnTo>
                    <a:pt x="190" y="1512"/>
                  </a:lnTo>
                  <a:lnTo>
                    <a:pt x="197" y="1505"/>
                  </a:lnTo>
                  <a:lnTo>
                    <a:pt x="205" y="1505"/>
                  </a:lnTo>
                  <a:lnTo>
                    <a:pt x="205" y="1512"/>
                  </a:lnTo>
                  <a:lnTo>
                    <a:pt x="205" y="1520"/>
                  </a:lnTo>
                  <a:lnTo>
                    <a:pt x="205" y="1528"/>
                  </a:lnTo>
                  <a:lnTo>
                    <a:pt x="213" y="1528"/>
                  </a:lnTo>
                  <a:lnTo>
                    <a:pt x="213" y="1520"/>
                  </a:lnTo>
                  <a:lnTo>
                    <a:pt x="220" y="1528"/>
                  </a:lnTo>
                  <a:lnTo>
                    <a:pt x="220" y="1535"/>
                  </a:lnTo>
                  <a:lnTo>
                    <a:pt x="220" y="1543"/>
                  </a:lnTo>
                  <a:lnTo>
                    <a:pt x="220" y="1550"/>
                  </a:lnTo>
                  <a:lnTo>
                    <a:pt x="220" y="1558"/>
                  </a:lnTo>
                  <a:lnTo>
                    <a:pt x="228" y="1550"/>
                  </a:lnTo>
                  <a:lnTo>
                    <a:pt x="236" y="1550"/>
                  </a:lnTo>
                  <a:lnTo>
                    <a:pt x="243" y="1558"/>
                  </a:lnTo>
                  <a:lnTo>
                    <a:pt x="243" y="1566"/>
                  </a:lnTo>
                  <a:lnTo>
                    <a:pt x="251" y="1573"/>
                  </a:lnTo>
                  <a:lnTo>
                    <a:pt x="258" y="1573"/>
                  </a:lnTo>
                  <a:lnTo>
                    <a:pt x="258" y="1581"/>
                  </a:lnTo>
                  <a:lnTo>
                    <a:pt x="258" y="1588"/>
                  </a:lnTo>
                  <a:lnTo>
                    <a:pt x="258" y="1596"/>
                  </a:lnTo>
                  <a:lnTo>
                    <a:pt x="258" y="1604"/>
                  </a:lnTo>
                  <a:lnTo>
                    <a:pt x="266" y="1604"/>
                  </a:lnTo>
                  <a:lnTo>
                    <a:pt x="281" y="1611"/>
                  </a:lnTo>
                  <a:lnTo>
                    <a:pt x="289" y="1611"/>
                  </a:lnTo>
                  <a:lnTo>
                    <a:pt x="296" y="1604"/>
                  </a:lnTo>
                  <a:lnTo>
                    <a:pt x="304" y="1604"/>
                  </a:lnTo>
                  <a:lnTo>
                    <a:pt x="312" y="1588"/>
                  </a:lnTo>
                  <a:lnTo>
                    <a:pt x="319" y="1588"/>
                  </a:lnTo>
                  <a:lnTo>
                    <a:pt x="327" y="1588"/>
                  </a:lnTo>
                  <a:lnTo>
                    <a:pt x="327" y="1596"/>
                  </a:lnTo>
                  <a:lnTo>
                    <a:pt x="334" y="1596"/>
                  </a:lnTo>
                  <a:lnTo>
                    <a:pt x="350" y="1596"/>
                  </a:lnTo>
                  <a:lnTo>
                    <a:pt x="350" y="1604"/>
                  </a:lnTo>
                  <a:lnTo>
                    <a:pt x="350" y="1611"/>
                  </a:lnTo>
                  <a:lnTo>
                    <a:pt x="350" y="1619"/>
                  </a:lnTo>
                  <a:lnTo>
                    <a:pt x="357" y="1619"/>
                  </a:lnTo>
                  <a:lnTo>
                    <a:pt x="365" y="1619"/>
                  </a:lnTo>
                  <a:lnTo>
                    <a:pt x="372" y="1619"/>
                  </a:lnTo>
                  <a:lnTo>
                    <a:pt x="372" y="1626"/>
                  </a:lnTo>
                  <a:lnTo>
                    <a:pt x="372" y="1634"/>
                  </a:lnTo>
                  <a:lnTo>
                    <a:pt x="380" y="1634"/>
                  </a:lnTo>
                  <a:lnTo>
                    <a:pt x="388" y="1634"/>
                  </a:lnTo>
                  <a:lnTo>
                    <a:pt x="403" y="1626"/>
                  </a:lnTo>
                  <a:lnTo>
                    <a:pt x="403" y="1642"/>
                  </a:lnTo>
                  <a:lnTo>
                    <a:pt x="426" y="1634"/>
                  </a:lnTo>
                  <a:lnTo>
                    <a:pt x="433" y="1634"/>
                  </a:lnTo>
                  <a:lnTo>
                    <a:pt x="449" y="1626"/>
                  </a:lnTo>
                  <a:lnTo>
                    <a:pt x="456" y="1626"/>
                  </a:lnTo>
                  <a:lnTo>
                    <a:pt x="471" y="1626"/>
                  </a:lnTo>
                  <a:lnTo>
                    <a:pt x="487" y="1626"/>
                  </a:lnTo>
                  <a:lnTo>
                    <a:pt x="494" y="1626"/>
                  </a:lnTo>
                  <a:lnTo>
                    <a:pt x="502" y="1642"/>
                  </a:lnTo>
                  <a:lnTo>
                    <a:pt x="509" y="1634"/>
                  </a:lnTo>
                  <a:lnTo>
                    <a:pt x="517" y="1634"/>
                  </a:lnTo>
                  <a:lnTo>
                    <a:pt x="525" y="1642"/>
                  </a:lnTo>
                  <a:lnTo>
                    <a:pt x="532" y="1649"/>
                  </a:lnTo>
                  <a:lnTo>
                    <a:pt x="532" y="1657"/>
                  </a:lnTo>
                  <a:lnTo>
                    <a:pt x="532" y="1664"/>
                  </a:lnTo>
                  <a:lnTo>
                    <a:pt x="525" y="1672"/>
                  </a:lnTo>
                  <a:lnTo>
                    <a:pt x="525" y="1680"/>
                  </a:lnTo>
                  <a:lnTo>
                    <a:pt x="525" y="1687"/>
                  </a:lnTo>
                  <a:lnTo>
                    <a:pt x="532" y="1687"/>
                  </a:lnTo>
                  <a:lnTo>
                    <a:pt x="540" y="1680"/>
                  </a:lnTo>
                  <a:lnTo>
                    <a:pt x="555" y="1680"/>
                  </a:lnTo>
                  <a:lnTo>
                    <a:pt x="555" y="1672"/>
                  </a:lnTo>
                  <a:lnTo>
                    <a:pt x="555" y="1664"/>
                  </a:lnTo>
                  <a:lnTo>
                    <a:pt x="547" y="1657"/>
                  </a:lnTo>
                  <a:lnTo>
                    <a:pt x="547" y="1649"/>
                  </a:lnTo>
                  <a:lnTo>
                    <a:pt x="547" y="1634"/>
                  </a:lnTo>
                  <a:lnTo>
                    <a:pt x="555" y="1626"/>
                  </a:lnTo>
                  <a:lnTo>
                    <a:pt x="563" y="1619"/>
                  </a:lnTo>
                  <a:lnTo>
                    <a:pt x="570" y="1619"/>
                  </a:lnTo>
                  <a:lnTo>
                    <a:pt x="578" y="1619"/>
                  </a:lnTo>
                  <a:lnTo>
                    <a:pt x="578" y="1611"/>
                  </a:lnTo>
                  <a:lnTo>
                    <a:pt x="578" y="1604"/>
                  </a:lnTo>
                  <a:lnTo>
                    <a:pt x="578" y="1596"/>
                  </a:lnTo>
                  <a:lnTo>
                    <a:pt x="585" y="1588"/>
                  </a:lnTo>
                  <a:lnTo>
                    <a:pt x="585" y="1581"/>
                  </a:lnTo>
                  <a:lnTo>
                    <a:pt x="585" y="1573"/>
                  </a:lnTo>
                  <a:lnTo>
                    <a:pt x="601" y="1573"/>
                  </a:lnTo>
                  <a:lnTo>
                    <a:pt x="646" y="1581"/>
                  </a:lnTo>
                  <a:lnTo>
                    <a:pt x="654" y="1581"/>
                  </a:lnTo>
                  <a:lnTo>
                    <a:pt x="662" y="1573"/>
                  </a:lnTo>
                  <a:lnTo>
                    <a:pt x="669" y="1573"/>
                  </a:lnTo>
                  <a:lnTo>
                    <a:pt x="669" y="1566"/>
                  </a:lnTo>
                  <a:lnTo>
                    <a:pt x="677" y="1566"/>
                  </a:lnTo>
                  <a:lnTo>
                    <a:pt x="684" y="1573"/>
                  </a:lnTo>
                  <a:lnTo>
                    <a:pt x="692" y="1573"/>
                  </a:lnTo>
                  <a:lnTo>
                    <a:pt x="700" y="1573"/>
                  </a:lnTo>
                  <a:lnTo>
                    <a:pt x="700" y="1566"/>
                  </a:lnTo>
                  <a:lnTo>
                    <a:pt x="700" y="1558"/>
                  </a:lnTo>
                  <a:lnTo>
                    <a:pt x="715" y="1550"/>
                  </a:lnTo>
                  <a:lnTo>
                    <a:pt x="722" y="1543"/>
                  </a:lnTo>
                  <a:lnTo>
                    <a:pt x="738" y="1528"/>
                  </a:lnTo>
                  <a:lnTo>
                    <a:pt x="745" y="1528"/>
                  </a:lnTo>
                  <a:lnTo>
                    <a:pt x="768" y="1520"/>
                  </a:lnTo>
                  <a:lnTo>
                    <a:pt x="776" y="1512"/>
                  </a:lnTo>
                  <a:lnTo>
                    <a:pt x="791" y="1505"/>
                  </a:lnTo>
                  <a:lnTo>
                    <a:pt x="806" y="1490"/>
                  </a:lnTo>
                  <a:lnTo>
                    <a:pt x="814" y="1482"/>
                  </a:lnTo>
                  <a:lnTo>
                    <a:pt x="821" y="1482"/>
                  </a:lnTo>
                  <a:lnTo>
                    <a:pt x="829" y="1482"/>
                  </a:lnTo>
                  <a:lnTo>
                    <a:pt x="837" y="1482"/>
                  </a:lnTo>
                  <a:lnTo>
                    <a:pt x="844" y="1490"/>
                  </a:lnTo>
                  <a:lnTo>
                    <a:pt x="859" y="1490"/>
                  </a:lnTo>
                  <a:lnTo>
                    <a:pt x="913" y="1490"/>
                  </a:lnTo>
                  <a:lnTo>
                    <a:pt x="913" y="1474"/>
                  </a:lnTo>
                  <a:lnTo>
                    <a:pt x="913" y="1459"/>
                  </a:lnTo>
                  <a:lnTo>
                    <a:pt x="920" y="1452"/>
                  </a:lnTo>
                  <a:lnTo>
                    <a:pt x="928" y="1452"/>
                  </a:lnTo>
                  <a:lnTo>
                    <a:pt x="951" y="1444"/>
                  </a:lnTo>
                  <a:lnTo>
                    <a:pt x="951" y="1436"/>
                  </a:lnTo>
                  <a:lnTo>
                    <a:pt x="958" y="1429"/>
                  </a:lnTo>
                  <a:lnTo>
                    <a:pt x="973" y="1421"/>
                  </a:lnTo>
                  <a:lnTo>
                    <a:pt x="981" y="1421"/>
                  </a:lnTo>
                  <a:lnTo>
                    <a:pt x="989" y="1421"/>
                  </a:lnTo>
                  <a:lnTo>
                    <a:pt x="996" y="1414"/>
                  </a:lnTo>
                  <a:lnTo>
                    <a:pt x="1004" y="1406"/>
                  </a:lnTo>
                  <a:lnTo>
                    <a:pt x="1011" y="1406"/>
                  </a:lnTo>
                  <a:lnTo>
                    <a:pt x="1034" y="1398"/>
                  </a:lnTo>
                  <a:lnTo>
                    <a:pt x="1072" y="1368"/>
                  </a:lnTo>
                  <a:lnTo>
                    <a:pt x="1080" y="1360"/>
                  </a:lnTo>
                  <a:lnTo>
                    <a:pt x="1088" y="1360"/>
                  </a:lnTo>
                  <a:lnTo>
                    <a:pt x="1126" y="1330"/>
                  </a:lnTo>
                  <a:lnTo>
                    <a:pt x="1126" y="1322"/>
                  </a:lnTo>
                  <a:lnTo>
                    <a:pt x="1126" y="1315"/>
                  </a:lnTo>
                  <a:lnTo>
                    <a:pt x="1118" y="1307"/>
                  </a:lnTo>
                  <a:lnTo>
                    <a:pt x="1126" y="1300"/>
                  </a:lnTo>
                  <a:lnTo>
                    <a:pt x="1133" y="1307"/>
                  </a:lnTo>
                  <a:lnTo>
                    <a:pt x="1141" y="1307"/>
                  </a:lnTo>
                  <a:lnTo>
                    <a:pt x="1148" y="1315"/>
                  </a:lnTo>
                  <a:lnTo>
                    <a:pt x="1164" y="1315"/>
                  </a:lnTo>
                  <a:lnTo>
                    <a:pt x="1171" y="1322"/>
                  </a:lnTo>
                  <a:lnTo>
                    <a:pt x="1186" y="1322"/>
                  </a:lnTo>
                  <a:lnTo>
                    <a:pt x="1186" y="1315"/>
                  </a:lnTo>
                  <a:lnTo>
                    <a:pt x="1194" y="1315"/>
                  </a:lnTo>
                  <a:lnTo>
                    <a:pt x="1194" y="1322"/>
                  </a:lnTo>
                  <a:lnTo>
                    <a:pt x="1194" y="1330"/>
                  </a:lnTo>
                  <a:lnTo>
                    <a:pt x="1202" y="1338"/>
                  </a:lnTo>
                  <a:lnTo>
                    <a:pt x="1209" y="1338"/>
                  </a:lnTo>
                  <a:lnTo>
                    <a:pt x="1217" y="1338"/>
                  </a:lnTo>
                  <a:lnTo>
                    <a:pt x="1232" y="1338"/>
                  </a:lnTo>
                  <a:lnTo>
                    <a:pt x="1240" y="1338"/>
                  </a:lnTo>
                  <a:lnTo>
                    <a:pt x="1255" y="1345"/>
                  </a:lnTo>
                  <a:lnTo>
                    <a:pt x="1263" y="1353"/>
                  </a:lnTo>
                  <a:lnTo>
                    <a:pt x="1263" y="1360"/>
                  </a:lnTo>
                  <a:lnTo>
                    <a:pt x="1263" y="1368"/>
                  </a:lnTo>
                  <a:lnTo>
                    <a:pt x="1255" y="1368"/>
                  </a:lnTo>
                  <a:lnTo>
                    <a:pt x="1255" y="1376"/>
                  </a:lnTo>
                  <a:lnTo>
                    <a:pt x="1255" y="1383"/>
                  </a:lnTo>
                  <a:lnTo>
                    <a:pt x="1263" y="1383"/>
                  </a:lnTo>
                  <a:lnTo>
                    <a:pt x="1278" y="1376"/>
                  </a:lnTo>
                  <a:lnTo>
                    <a:pt x="1285" y="1376"/>
                  </a:lnTo>
                  <a:lnTo>
                    <a:pt x="1293" y="1383"/>
                  </a:lnTo>
                  <a:lnTo>
                    <a:pt x="1301" y="1383"/>
                  </a:lnTo>
                  <a:lnTo>
                    <a:pt x="1301" y="1391"/>
                  </a:lnTo>
                  <a:lnTo>
                    <a:pt x="1308" y="1398"/>
                  </a:lnTo>
                  <a:lnTo>
                    <a:pt x="1316" y="1398"/>
                  </a:lnTo>
                  <a:lnTo>
                    <a:pt x="1323" y="1406"/>
                  </a:lnTo>
                  <a:lnTo>
                    <a:pt x="1331" y="1406"/>
                  </a:lnTo>
                  <a:lnTo>
                    <a:pt x="1331" y="1398"/>
                  </a:lnTo>
                  <a:lnTo>
                    <a:pt x="1339" y="1391"/>
                  </a:lnTo>
                  <a:lnTo>
                    <a:pt x="1331" y="1383"/>
                  </a:lnTo>
                  <a:lnTo>
                    <a:pt x="1331" y="1376"/>
                  </a:lnTo>
                  <a:lnTo>
                    <a:pt x="1339" y="1376"/>
                  </a:lnTo>
                  <a:lnTo>
                    <a:pt x="1346" y="1376"/>
                  </a:lnTo>
                  <a:lnTo>
                    <a:pt x="1361" y="1383"/>
                  </a:lnTo>
                  <a:lnTo>
                    <a:pt x="1361" y="1376"/>
                  </a:lnTo>
                  <a:lnTo>
                    <a:pt x="1369" y="1368"/>
                  </a:lnTo>
                  <a:lnTo>
                    <a:pt x="1369" y="1360"/>
                  </a:lnTo>
                  <a:lnTo>
                    <a:pt x="1377" y="1353"/>
                  </a:lnTo>
                  <a:lnTo>
                    <a:pt x="1377" y="1345"/>
                  </a:lnTo>
                  <a:lnTo>
                    <a:pt x="1384" y="1338"/>
                  </a:lnTo>
                  <a:lnTo>
                    <a:pt x="1392" y="1330"/>
                  </a:lnTo>
                  <a:lnTo>
                    <a:pt x="1399" y="1322"/>
                  </a:lnTo>
                  <a:lnTo>
                    <a:pt x="1399" y="1315"/>
                  </a:lnTo>
                  <a:lnTo>
                    <a:pt x="1392" y="1307"/>
                  </a:lnTo>
                  <a:lnTo>
                    <a:pt x="1384" y="1300"/>
                  </a:lnTo>
                  <a:lnTo>
                    <a:pt x="1377" y="1292"/>
                  </a:lnTo>
                  <a:lnTo>
                    <a:pt x="1377" y="1284"/>
                  </a:lnTo>
                  <a:lnTo>
                    <a:pt x="1384" y="1269"/>
                  </a:lnTo>
                  <a:lnTo>
                    <a:pt x="1384" y="1262"/>
                  </a:lnTo>
                  <a:lnTo>
                    <a:pt x="1377" y="1254"/>
                  </a:lnTo>
                  <a:lnTo>
                    <a:pt x="1377" y="1246"/>
                  </a:lnTo>
                  <a:lnTo>
                    <a:pt x="1369" y="1239"/>
                  </a:lnTo>
                  <a:lnTo>
                    <a:pt x="1377" y="1239"/>
                  </a:lnTo>
                  <a:lnTo>
                    <a:pt x="1384" y="1231"/>
                  </a:lnTo>
                  <a:lnTo>
                    <a:pt x="1399" y="1224"/>
                  </a:lnTo>
                  <a:lnTo>
                    <a:pt x="1399" y="1216"/>
                  </a:lnTo>
                  <a:lnTo>
                    <a:pt x="1392" y="1216"/>
                  </a:lnTo>
                  <a:lnTo>
                    <a:pt x="1384" y="1208"/>
                  </a:lnTo>
                  <a:lnTo>
                    <a:pt x="1377" y="1201"/>
                  </a:lnTo>
                  <a:lnTo>
                    <a:pt x="1377" y="1193"/>
                  </a:lnTo>
                  <a:lnTo>
                    <a:pt x="1377" y="1186"/>
                  </a:lnTo>
                  <a:lnTo>
                    <a:pt x="1384" y="1178"/>
                  </a:lnTo>
                  <a:lnTo>
                    <a:pt x="1392" y="1178"/>
                  </a:lnTo>
                  <a:lnTo>
                    <a:pt x="1399" y="1170"/>
                  </a:lnTo>
                  <a:lnTo>
                    <a:pt x="1399" y="1163"/>
                  </a:lnTo>
                  <a:lnTo>
                    <a:pt x="1407" y="1155"/>
                  </a:lnTo>
                  <a:lnTo>
                    <a:pt x="1392" y="1148"/>
                  </a:lnTo>
                  <a:lnTo>
                    <a:pt x="1377" y="1132"/>
                  </a:lnTo>
                  <a:lnTo>
                    <a:pt x="1377" y="1125"/>
                  </a:lnTo>
                  <a:lnTo>
                    <a:pt x="1377" y="1117"/>
                  </a:lnTo>
                  <a:lnTo>
                    <a:pt x="1369" y="1102"/>
                  </a:lnTo>
                  <a:lnTo>
                    <a:pt x="1354" y="1087"/>
                  </a:lnTo>
                  <a:lnTo>
                    <a:pt x="1339" y="1072"/>
                  </a:lnTo>
                  <a:lnTo>
                    <a:pt x="1354" y="1064"/>
                  </a:lnTo>
                  <a:lnTo>
                    <a:pt x="1354" y="1056"/>
                  </a:lnTo>
                  <a:lnTo>
                    <a:pt x="1361" y="1049"/>
                  </a:lnTo>
                  <a:lnTo>
                    <a:pt x="1369" y="1041"/>
                  </a:lnTo>
                  <a:lnTo>
                    <a:pt x="1384" y="1034"/>
                  </a:lnTo>
                  <a:lnTo>
                    <a:pt x="1399" y="1034"/>
                  </a:lnTo>
                  <a:lnTo>
                    <a:pt x="1407" y="1034"/>
                  </a:lnTo>
                  <a:lnTo>
                    <a:pt x="1415" y="1034"/>
                  </a:lnTo>
                  <a:lnTo>
                    <a:pt x="1415" y="1041"/>
                  </a:lnTo>
                  <a:lnTo>
                    <a:pt x="1415" y="1049"/>
                  </a:lnTo>
                  <a:lnTo>
                    <a:pt x="1422" y="1049"/>
                  </a:lnTo>
                  <a:lnTo>
                    <a:pt x="1430" y="1049"/>
                  </a:lnTo>
                  <a:lnTo>
                    <a:pt x="1438" y="1049"/>
                  </a:lnTo>
                  <a:lnTo>
                    <a:pt x="1445" y="1041"/>
                  </a:lnTo>
                  <a:lnTo>
                    <a:pt x="1453" y="1034"/>
                  </a:lnTo>
                  <a:lnTo>
                    <a:pt x="1453" y="1026"/>
                  </a:lnTo>
                  <a:lnTo>
                    <a:pt x="1460" y="1018"/>
                  </a:lnTo>
                  <a:lnTo>
                    <a:pt x="1468" y="1026"/>
                  </a:lnTo>
                  <a:lnTo>
                    <a:pt x="1468" y="1034"/>
                  </a:lnTo>
                  <a:lnTo>
                    <a:pt x="1468" y="1049"/>
                  </a:lnTo>
                  <a:lnTo>
                    <a:pt x="1468" y="1056"/>
                  </a:lnTo>
                  <a:lnTo>
                    <a:pt x="1468" y="1072"/>
                  </a:lnTo>
                  <a:lnTo>
                    <a:pt x="1468" y="1079"/>
                  </a:lnTo>
                  <a:lnTo>
                    <a:pt x="1476" y="1079"/>
                  </a:lnTo>
                  <a:lnTo>
                    <a:pt x="1483" y="1072"/>
                  </a:lnTo>
                  <a:lnTo>
                    <a:pt x="1491" y="1064"/>
                  </a:lnTo>
                  <a:lnTo>
                    <a:pt x="1498" y="1049"/>
                  </a:lnTo>
                  <a:lnTo>
                    <a:pt x="1498" y="1041"/>
                  </a:lnTo>
                  <a:lnTo>
                    <a:pt x="1506" y="1041"/>
                  </a:lnTo>
                  <a:lnTo>
                    <a:pt x="1521" y="1041"/>
                  </a:lnTo>
                  <a:lnTo>
                    <a:pt x="1544" y="1056"/>
                  </a:lnTo>
                  <a:lnTo>
                    <a:pt x="1552" y="1056"/>
                  </a:lnTo>
                  <a:lnTo>
                    <a:pt x="1559" y="1041"/>
                  </a:lnTo>
                  <a:lnTo>
                    <a:pt x="1567" y="1034"/>
                  </a:lnTo>
                  <a:lnTo>
                    <a:pt x="1574" y="1026"/>
                  </a:lnTo>
                  <a:lnTo>
                    <a:pt x="1612" y="1011"/>
                  </a:lnTo>
                  <a:lnTo>
                    <a:pt x="1620" y="1003"/>
                  </a:lnTo>
                  <a:lnTo>
                    <a:pt x="1635" y="1003"/>
                  </a:lnTo>
                  <a:lnTo>
                    <a:pt x="1643" y="1011"/>
                  </a:lnTo>
                  <a:lnTo>
                    <a:pt x="1651" y="1018"/>
                  </a:lnTo>
                  <a:lnTo>
                    <a:pt x="1651" y="1026"/>
                  </a:lnTo>
                  <a:lnTo>
                    <a:pt x="1658" y="1026"/>
                  </a:lnTo>
                  <a:lnTo>
                    <a:pt x="1666" y="1026"/>
                  </a:lnTo>
                  <a:lnTo>
                    <a:pt x="1666" y="1018"/>
                  </a:lnTo>
                  <a:lnTo>
                    <a:pt x="1673" y="1011"/>
                  </a:lnTo>
                  <a:lnTo>
                    <a:pt x="1681" y="996"/>
                  </a:lnTo>
                  <a:lnTo>
                    <a:pt x="1689" y="996"/>
                  </a:lnTo>
                  <a:lnTo>
                    <a:pt x="1689" y="973"/>
                  </a:lnTo>
                  <a:lnTo>
                    <a:pt x="1696" y="958"/>
                  </a:lnTo>
                  <a:lnTo>
                    <a:pt x="1711" y="950"/>
                  </a:lnTo>
                  <a:lnTo>
                    <a:pt x="1719" y="942"/>
                  </a:lnTo>
                  <a:lnTo>
                    <a:pt x="1719" y="935"/>
                  </a:lnTo>
                  <a:lnTo>
                    <a:pt x="1719" y="927"/>
                  </a:lnTo>
                  <a:lnTo>
                    <a:pt x="1719" y="912"/>
                  </a:lnTo>
                  <a:lnTo>
                    <a:pt x="1719" y="904"/>
                  </a:lnTo>
                  <a:lnTo>
                    <a:pt x="1727" y="897"/>
                  </a:lnTo>
                  <a:lnTo>
                    <a:pt x="1734" y="897"/>
                  </a:lnTo>
                  <a:lnTo>
                    <a:pt x="1734" y="889"/>
                  </a:lnTo>
                  <a:lnTo>
                    <a:pt x="1727" y="882"/>
                  </a:lnTo>
                  <a:lnTo>
                    <a:pt x="1711" y="874"/>
                  </a:lnTo>
                  <a:lnTo>
                    <a:pt x="1711" y="866"/>
                  </a:lnTo>
                  <a:lnTo>
                    <a:pt x="1711" y="859"/>
                  </a:lnTo>
                  <a:lnTo>
                    <a:pt x="1711" y="851"/>
                  </a:lnTo>
                  <a:lnTo>
                    <a:pt x="1719" y="844"/>
                  </a:lnTo>
                  <a:lnTo>
                    <a:pt x="1727" y="828"/>
                  </a:lnTo>
                  <a:lnTo>
                    <a:pt x="1734" y="828"/>
                  </a:lnTo>
                  <a:lnTo>
                    <a:pt x="1742" y="836"/>
                  </a:lnTo>
                  <a:lnTo>
                    <a:pt x="1749" y="844"/>
                  </a:lnTo>
                  <a:lnTo>
                    <a:pt x="1757" y="836"/>
                  </a:lnTo>
                  <a:lnTo>
                    <a:pt x="1757" y="828"/>
                  </a:lnTo>
                  <a:lnTo>
                    <a:pt x="1757" y="821"/>
                  </a:lnTo>
                  <a:lnTo>
                    <a:pt x="1765" y="813"/>
                  </a:lnTo>
                  <a:lnTo>
                    <a:pt x="1780" y="813"/>
                  </a:lnTo>
                  <a:lnTo>
                    <a:pt x="1795" y="813"/>
                  </a:lnTo>
                  <a:lnTo>
                    <a:pt x="1803" y="806"/>
                  </a:lnTo>
                  <a:lnTo>
                    <a:pt x="1810" y="791"/>
                  </a:lnTo>
                  <a:lnTo>
                    <a:pt x="1810" y="783"/>
                  </a:lnTo>
                  <a:lnTo>
                    <a:pt x="1825" y="791"/>
                  </a:lnTo>
                  <a:lnTo>
                    <a:pt x="1833" y="775"/>
                  </a:lnTo>
                  <a:lnTo>
                    <a:pt x="1841" y="768"/>
                  </a:lnTo>
                  <a:lnTo>
                    <a:pt x="1848" y="768"/>
                  </a:lnTo>
                  <a:lnTo>
                    <a:pt x="1864" y="768"/>
                  </a:lnTo>
                  <a:lnTo>
                    <a:pt x="1871" y="775"/>
                  </a:lnTo>
                  <a:lnTo>
                    <a:pt x="1879" y="775"/>
                  </a:lnTo>
                  <a:lnTo>
                    <a:pt x="1886" y="783"/>
                  </a:lnTo>
                  <a:lnTo>
                    <a:pt x="1886" y="791"/>
                  </a:lnTo>
                  <a:lnTo>
                    <a:pt x="1886" y="806"/>
                  </a:lnTo>
                  <a:lnTo>
                    <a:pt x="1886" y="813"/>
                  </a:lnTo>
                  <a:lnTo>
                    <a:pt x="1894" y="821"/>
                  </a:lnTo>
                  <a:lnTo>
                    <a:pt x="1902" y="821"/>
                  </a:lnTo>
                  <a:lnTo>
                    <a:pt x="1909" y="821"/>
                  </a:lnTo>
                  <a:lnTo>
                    <a:pt x="1917" y="821"/>
                  </a:lnTo>
                  <a:lnTo>
                    <a:pt x="1917" y="836"/>
                  </a:lnTo>
                  <a:lnTo>
                    <a:pt x="1924" y="844"/>
                  </a:lnTo>
                  <a:lnTo>
                    <a:pt x="1932" y="836"/>
                  </a:lnTo>
                  <a:lnTo>
                    <a:pt x="1940" y="836"/>
                  </a:lnTo>
                  <a:lnTo>
                    <a:pt x="1947" y="844"/>
                  </a:lnTo>
                  <a:lnTo>
                    <a:pt x="1947" y="851"/>
                  </a:lnTo>
                  <a:lnTo>
                    <a:pt x="1955" y="851"/>
                  </a:lnTo>
                  <a:lnTo>
                    <a:pt x="1970" y="844"/>
                  </a:lnTo>
                  <a:lnTo>
                    <a:pt x="1978" y="851"/>
                  </a:lnTo>
                  <a:lnTo>
                    <a:pt x="1985" y="859"/>
                  </a:lnTo>
                  <a:lnTo>
                    <a:pt x="1985" y="866"/>
                  </a:lnTo>
                  <a:lnTo>
                    <a:pt x="1985" y="874"/>
                  </a:lnTo>
                  <a:lnTo>
                    <a:pt x="2000" y="882"/>
                  </a:lnTo>
                  <a:lnTo>
                    <a:pt x="2008" y="882"/>
                  </a:lnTo>
                  <a:lnTo>
                    <a:pt x="2016" y="874"/>
                  </a:lnTo>
                  <a:lnTo>
                    <a:pt x="2023" y="874"/>
                  </a:lnTo>
                  <a:lnTo>
                    <a:pt x="2031" y="874"/>
                  </a:lnTo>
                  <a:lnTo>
                    <a:pt x="2039" y="889"/>
                  </a:lnTo>
                  <a:lnTo>
                    <a:pt x="2039" y="897"/>
                  </a:lnTo>
                  <a:lnTo>
                    <a:pt x="2054" y="897"/>
                  </a:lnTo>
                  <a:lnTo>
                    <a:pt x="2061" y="904"/>
                  </a:lnTo>
                  <a:lnTo>
                    <a:pt x="2061" y="912"/>
                  </a:lnTo>
                  <a:lnTo>
                    <a:pt x="2061" y="920"/>
                  </a:lnTo>
                  <a:lnTo>
                    <a:pt x="2061" y="935"/>
                  </a:lnTo>
                  <a:lnTo>
                    <a:pt x="2054" y="942"/>
                  </a:lnTo>
                  <a:lnTo>
                    <a:pt x="2061" y="950"/>
                  </a:lnTo>
                  <a:lnTo>
                    <a:pt x="2061" y="965"/>
                  </a:lnTo>
                  <a:lnTo>
                    <a:pt x="2069" y="980"/>
                  </a:lnTo>
                  <a:lnTo>
                    <a:pt x="2069" y="996"/>
                  </a:lnTo>
                  <a:lnTo>
                    <a:pt x="2069" y="1011"/>
                  </a:lnTo>
                  <a:lnTo>
                    <a:pt x="2069" y="1041"/>
                  </a:lnTo>
                  <a:lnTo>
                    <a:pt x="2069" y="1049"/>
                  </a:lnTo>
                  <a:lnTo>
                    <a:pt x="2077" y="1049"/>
                  </a:lnTo>
                  <a:lnTo>
                    <a:pt x="2092" y="1041"/>
                  </a:lnTo>
                  <a:lnTo>
                    <a:pt x="2115" y="1049"/>
                  </a:lnTo>
                  <a:lnTo>
                    <a:pt x="2115" y="1056"/>
                  </a:lnTo>
                  <a:lnTo>
                    <a:pt x="2115" y="1072"/>
                  </a:lnTo>
                  <a:lnTo>
                    <a:pt x="2115" y="1079"/>
                  </a:lnTo>
                  <a:lnTo>
                    <a:pt x="2122" y="1072"/>
                  </a:lnTo>
                  <a:lnTo>
                    <a:pt x="2122" y="1064"/>
                  </a:lnTo>
                  <a:lnTo>
                    <a:pt x="2130" y="1056"/>
                  </a:lnTo>
                  <a:lnTo>
                    <a:pt x="2137" y="1056"/>
                  </a:lnTo>
                  <a:lnTo>
                    <a:pt x="2145" y="1064"/>
                  </a:lnTo>
                  <a:lnTo>
                    <a:pt x="2160" y="1064"/>
                  </a:lnTo>
                  <a:lnTo>
                    <a:pt x="2168" y="1056"/>
                  </a:lnTo>
                  <a:lnTo>
                    <a:pt x="2183" y="1049"/>
                  </a:lnTo>
                  <a:lnTo>
                    <a:pt x="2198" y="1049"/>
                  </a:lnTo>
                  <a:lnTo>
                    <a:pt x="2206" y="1049"/>
                  </a:lnTo>
                  <a:lnTo>
                    <a:pt x="2213" y="1049"/>
                  </a:lnTo>
                  <a:lnTo>
                    <a:pt x="2221" y="1056"/>
                  </a:lnTo>
                  <a:lnTo>
                    <a:pt x="2236" y="1049"/>
                  </a:lnTo>
                  <a:lnTo>
                    <a:pt x="2244" y="1041"/>
                  </a:lnTo>
                  <a:lnTo>
                    <a:pt x="2252" y="1049"/>
                  </a:lnTo>
                  <a:lnTo>
                    <a:pt x="2267" y="1056"/>
                  </a:lnTo>
                  <a:lnTo>
                    <a:pt x="2267" y="1049"/>
                  </a:lnTo>
                  <a:lnTo>
                    <a:pt x="2274" y="1034"/>
                  </a:lnTo>
                  <a:lnTo>
                    <a:pt x="2274" y="1018"/>
                  </a:lnTo>
                  <a:lnTo>
                    <a:pt x="2267" y="1003"/>
                  </a:lnTo>
                  <a:lnTo>
                    <a:pt x="2259" y="988"/>
                  </a:lnTo>
                  <a:lnTo>
                    <a:pt x="2259" y="980"/>
                  </a:lnTo>
                  <a:lnTo>
                    <a:pt x="2252" y="980"/>
                  </a:lnTo>
                  <a:lnTo>
                    <a:pt x="2252" y="965"/>
                  </a:lnTo>
                  <a:lnTo>
                    <a:pt x="2244" y="965"/>
                  </a:lnTo>
                  <a:lnTo>
                    <a:pt x="2236" y="980"/>
                  </a:lnTo>
                  <a:lnTo>
                    <a:pt x="2229" y="980"/>
                  </a:lnTo>
                  <a:lnTo>
                    <a:pt x="2229" y="973"/>
                  </a:lnTo>
                  <a:lnTo>
                    <a:pt x="2229" y="965"/>
                  </a:lnTo>
                  <a:lnTo>
                    <a:pt x="2221" y="965"/>
                  </a:lnTo>
                  <a:lnTo>
                    <a:pt x="2206" y="958"/>
                  </a:lnTo>
                  <a:lnTo>
                    <a:pt x="2198" y="958"/>
                  </a:lnTo>
                  <a:lnTo>
                    <a:pt x="2198" y="965"/>
                  </a:lnTo>
                  <a:lnTo>
                    <a:pt x="2191" y="965"/>
                  </a:lnTo>
                  <a:lnTo>
                    <a:pt x="2183" y="973"/>
                  </a:lnTo>
                  <a:lnTo>
                    <a:pt x="2168" y="973"/>
                  </a:lnTo>
                  <a:lnTo>
                    <a:pt x="2168" y="965"/>
                  </a:lnTo>
                  <a:lnTo>
                    <a:pt x="2168" y="958"/>
                  </a:lnTo>
                  <a:lnTo>
                    <a:pt x="2168" y="950"/>
                  </a:lnTo>
                  <a:lnTo>
                    <a:pt x="2183" y="942"/>
                  </a:lnTo>
                  <a:lnTo>
                    <a:pt x="2191" y="935"/>
                  </a:lnTo>
                  <a:lnTo>
                    <a:pt x="2198" y="927"/>
                  </a:lnTo>
                  <a:lnTo>
                    <a:pt x="2191" y="927"/>
                  </a:lnTo>
                  <a:lnTo>
                    <a:pt x="2183" y="927"/>
                  </a:lnTo>
                  <a:lnTo>
                    <a:pt x="2175" y="920"/>
                  </a:lnTo>
                  <a:lnTo>
                    <a:pt x="2168" y="912"/>
                  </a:lnTo>
                  <a:lnTo>
                    <a:pt x="2160" y="904"/>
                  </a:lnTo>
                  <a:lnTo>
                    <a:pt x="2153" y="897"/>
                  </a:lnTo>
                  <a:lnTo>
                    <a:pt x="2160" y="889"/>
                  </a:lnTo>
                  <a:lnTo>
                    <a:pt x="2175" y="882"/>
                  </a:lnTo>
                  <a:lnTo>
                    <a:pt x="2183" y="874"/>
                  </a:lnTo>
                  <a:lnTo>
                    <a:pt x="2198" y="866"/>
                  </a:lnTo>
                  <a:lnTo>
                    <a:pt x="2213" y="866"/>
                  </a:lnTo>
                  <a:lnTo>
                    <a:pt x="2221" y="851"/>
                  </a:lnTo>
                  <a:lnTo>
                    <a:pt x="2221" y="844"/>
                  </a:lnTo>
                  <a:lnTo>
                    <a:pt x="2213" y="828"/>
                  </a:lnTo>
                  <a:lnTo>
                    <a:pt x="2213" y="813"/>
                  </a:lnTo>
                  <a:lnTo>
                    <a:pt x="2213" y="806"/>
                  </a:lnTo>
                  <a:lnTo>
                    <a:pt x="2221" y="791"/>
                  </a:lnTo>
                  <a:lnTo>
                    <a:pt x="2221" y="783"/>
                  </a:lnTo>
                  <a:lnTo>
                    <a:pt x="2206" y="775"/>
                  </a:lnTo>
                  <a:lnTo>
                    <a:pt x="2198" y="760"/>
                  </a:lnTo>
                  <a:lnTo>
                    <a:pt x="2198" y="753"/>
                  </a:lnTo>
                  <a:lnTo>
                    <a:pt x="2191" y="745"/>
                  </a:lnTo>
                  <a:lnTo>
                    <a:pt x="2198" y="730"/>
                  </a:lnTo>
                  <a:lnTo>
                    <a:pt x="2198" y="722"/>
                  </a:lnTo>
                  <a:lnTo>
                    <a:pt x="2206" y="722"/>
                  </a:lnTo>
                  <a:lnTo>
                    <a:pt x="2221" y="722"/>
                  </a:lnTo>
                  <a:lnTo>
                    <a:pt x="2229" y="730"/>
                  </a:lnTo>
                  <a:lnTo>
                    <a:pt x="2236" y="730"/>
                  </a:lnTo>
                  <a:lnTo>
                    <a:pt x="2244" y="722"/>
                  </a:lnTo>
                  <a:lnTo>
                    <a:pt x="2259" y="699"/>
                  </a:lnTo>
                  <a:lnTo>
                    <a:pt x="2259" y="692"/>
                  </a:lnTo>
                  <a:lnTo>
                    <a:pt x="2259" y="684"/>
                  </a:lnTo>
                  <a:lnTo>
                    <a:pt x="2259" y="677"/>
                  </a:lnTo>
                  <a:lnTo>
                    <a:pt x="2267" y="669"/>
                  </a:lnTo>
                  <a:lnTo>
                    <a:pt x="2274" y="669"/>
                  </a:lnTo>
                  <a:lnTo>
                    <a:pt x="2274" y="661"/>
                  </a:lnTo>
                  <a:lnTo>
                    <a:pt x="2274" y="646"/>
                  </a:lnTo>
                  <a:lnTo>
                    <a:pt x="2274" y="631"/>
                  </a:lnTo>
                  <a:lnTo>
                    <a:pt x="2274" y="623"/>
                  </a:lnTo>
                  <a:lnTo>
                    <a:pt x="2274" y="616"/>
                  </a:lnTo>
                  <a:lnTo>
                    <a:pt x="2267" y="608"/>
                  </a:lnTo>
                  <a:lnTo>
                    <a:pt x="2274" y="601"/>
                  </a:lnTo>
                  <a:lnTo>
                    <a:pt x="2274" y="593"/>
                  </a:lnTo>
                  <a:lnTo>
                    <a:pt x="2267" y="585"/>
                  </a:lnTo>
                  <a:lnTo>
                    <a:pt x="2259" y="593"/>
                  </a:lnTo>
                  <a:lnTo>
                    <a:pt x="2244" y="593"/>
                  </a:lnTo>
                  <a:lnTo>
                    <a:pt x="2244" y="585"/>
                  </a:lnTo>
                  <a:lnTo>
                    <a:pt x="2252" y="578"/>
                  </a:lnTo>
                  <a:lnTo>
                    <a:pt x="2259" y="570"/>
                  </a:lnTo>
                  <a:lnTo>
                    <a:pt x="2267" y="570"/>
                  </a:lnTo>
                  <a:lnTo>
                    <a:pt x="2274" y="570"/>
                  </a:lnTo>
                  <a:lnTo>
                    <a:pt x="2282" y="570"/>
                  </a:lnTo>
                  <a:lnTo>
                    <a:pt x="2274" y="555"/>
                  </a:lnTo>
                  <a:lnTo>
                    <a:pt x="2274" y="540"/>
                  </a:lnTo>
                  <a:lnTo>
                    <a:pt x="2267" y="532"/>
                  </a:lnTo>
                  <a:lnTo>
                    <a:pt x="2259" y="540"/>
                  </a:lnTo>
                  <a:lnTo>
                    <a:pt x="2252" y="540"/>
                  </a:lnTo>
                  <a:lnTo>
                    <a:pt x="2236" y="532"/>
                  </a:lnTo>
                  <a:lnTo>
                    <a:pt x="2236" y="525"/>
                  </a:lnTo>
                  <a:lnTo>
                    <a:pt x="2244" y="517"/>
                  </a:lnTo>
                  <a:lnTo>
                    <a:pt x="2236" y="517"/>
                  </a:lnTo>
                  <a:lnTo>
                    <a:pt x="2229" y="509"/>
                  </a:lnTo>
                  <a:lnTo>
                    <a:pt x="2229" y="502"/>
                  </a:lnTo>
                  <a:lnTo>
                    <a:pt x="2236" y="487"/>
                  </a:lnTo>
                  <a:lnTo>
                    <a:pt x="2244" y="479"/>
                  </a:lnTo>
                  <a:lnTo>
                    <a:pt x="2236" y="479"/>
                  </a:lnTo>
                  <a:lnTo>
                    <a:pt x="2229" y="471"/>
                  </a:lnTo>
                  <a:lnTo>
                    <a:pt x="2221" y="464"/>
                  </a:lnTo>
                  <a:lnTo>
                    <a:pt x="2206" y="449"/>
                  </a:lnTo>
                  <a:lnTo>
                    <a:pt x="2206" y="433"/>
                  </a:lnTo>
                  <a:lnTo>
                    <a:pt x="2198" y="411"/>
                  </a:lnTo>
                  <a:lnTo>
                    <a:pt x="2191" y="388"/>
                  </a:lnTo>
                  <a:lnTo>
                    <a:pt x="2191" y="365"/>
                  </a:lnTo>
                  <a:lnTo>
                    <a:pt x="2198" y="357"/>
                  </a:lnTo>
                  <a:lnTo>
                    <a:pt x="2206" y="365"/>
                  </a:lnTo>
                  <a:lnTo>
                    <a:pt x="2221" y="365"/>
                  </a:lnTo>
                  <a:lnTo>
                    <a:pt x="2236" y="365"/>
                  </a:lnTo>
                  <a:lnTo>
                    <a:pt x="2244" y="357"/>
                  </a:lnTo>
                  <a:lnTo>
                    <a:pt x="2267" y="350"/>
                  </a:lnTo>
                  <a:lnTo>
                    <a:pt x="2282" y="335"/>
                  </a:lnTo>
                  <a:lnTo>
                    <a:pt x="2297" y="319"/>
                  </a:lnTo>
                  <a:lnTo>
                    <a:pt x="2305" y="319"/>
                  </a:lnTo>
                  <a:lnTo>
                    <a:pt x="2328" y="312"/>
                  </a:lnTo>
                  <a:lnTo>
                    <a:pt x="2328" y="297"/>
                  </a:lnTo>
                  <a:lnTo>
                    <a:pt x="2335" y="274"/>
                  </a:lnTo>
                  <a:lnTo>
                    <a:pt x="2335" y="259"/>
                  </a:lnTo>
                  <a:lnTo>
                    <a:pt x="2328" y="236"/>
                  </a:lnTo>
                  <a:lnTo>
                    <a:pt x="2328" y="228"/>
                  </a:lnTo>
                  <a:lnTo>
                    <a:pt x="2328" y="213"/>
                  </a:lnTo>
                  <a:lnTo>
                    <a:pt x="2320" y="190"/>
                  </a:lnTo>
                  <a:lnTo>
                    <a:pt x="2305" y="167"/>
                  </a:lnTo>
                  <a:lnTo>
                    <a:pt x="2297" y="160"/>
                  </a:lnTo>
                  <a:lnTo>
                    <a:pt x="2290" y="160"/>
                  </a:lnTo>
                  <a:lnTo>
                    <a:pt x="2259" y="167"/>
                  </a:lnTo>
                  <a:lnTo>
                    <a:pt x="2244" y="175"/>
                  </a:lnTo>
                  <a:lnTo>
                    <a:pt x="2213" y="183"/>
                  </a:lnTo>
                  <a:lnTo>
                    <a:pt x="2206" y="190"/>
                  </a:lnTo>
                  <a:lnTo>
                    <a:pt x="2198" y="205"/>
                  </a:lnTo>
                  <a:lnTo>
                    <a:pt x="2191" y="213"/>
                  </a:lnTo>
                  <a:lnTo>
                    <a:pt x="2175" y="213"/>
                  </a:lnTo>
                  <a:lnTo>
                    <a:pt x="2153" y="205"/>
                  </a:lnTo>
                  <a:lnTo>
                    <a:pt x="2145" y="205"/>
                  </a:lnTo>
                  <a:lnTo>
                    <a:pt x="2137" y="205"/>
                  </a:lnTo>
                  <a:lnTo>
                    <a:pt x="2130" y="198"/>
                  </a:lnTo>
                  <a:lnTo>
                    <a:pt x="2122" y="190"/>
                  </a:lnTo>
                  <a:lnTo>
                    <a:pt x="2115" y="183"/>
                  </a:lnTo>
                  <a:lnTo>
                    <a:pt x="2107" y="183"/>
                  </a:lnTo>
                  <a:lnTo>
                    <a:pt x="2099" y="190"/>
                  </a:lnTo>
                  <a:lnTo>
                    <a:pt x="2099" y="198"/>
                  </a:lnTo>
                  <a:lnTo>
                    <a:pt x="2092" y="198"/>
                  </a:lnTo>
                  <a:lnTo>
                    <a:pt x="2084" y="198"/>
                  </a:lnTo>
                  <a:lnTo>
                    <a:pt x="2084" y="190"/>
                  </a:lnTo>
                  <a:lnTo>
                    <a:pt x="2069" y="183"/>
                  </a:lnTo>
                  <a:lnTo>
                    <a:pt x="2061" y="175"/>
                  </a:lnTo>
                  <a:lnTo>
                    <a:pt x="2046" y="167"/>
                  </a:lnTo>
                  <a:lnTo>
                    <a:pt x="2039" y="160"/>
                  </a:lnTo>
                  <a:lnTo>
                    <a:pt x="2039" y="145"/>
                  </a:lnTo>
                  <a:lnTo>
                    <a:pt x="2023" y="137"/>
                  </a:lnTo>
                  <a:lnTo>
                    <a:pt x="2008" y="129"/>
                  </a:lnTo>
                  <a:lnTo>
                    <a:pt x="1985" y="122"/>
                  </a:lnTo>
                  <a:lnTo>
                    <a:pt x="1985" y="114"/>
                  </a:lnTo>
                  <a:lnTo>
                    <a:pt x="1978" y="99"/>
                  </a:lnTo>
                  <a:lnTo>
                    <a:pt x="1978" y="91"/>
                  </a:lnTo>
                  <a:lnTo>
                    <a:pt x="1970" y="91"/>
                  </a:lnTo>
                  <a:lnTo>
                    <a:pt x="1970" y="76"/>
                  </a:lnTo>
                  <a:lnTo>
                    <a:pt x="1970" y="61"/>
                  </a:lnTo>
                  <a:lnTo>
                    <a:pt x="1962" y="61"/>
                  </a:lnTo>
                  <a:lnTo>
                    <a:pt x="1924" y="53"/>
                  </a:lnTo>
                  <a:lnTo>
                    <a:pt x="1924" y="46"/>
                  </a:lnTo>
                  <a:lnTo>
                    <a:pt x="1924" y="38"/>
                  </a:lnTo>
                  <a:lnTo>
                    <a:pt x="1940" y="31"/>
                  </a:lnTo>
                  <a:lnTo>
                    <a:pt x="1940" y="23"/>
                  </a:lnTo>
                  <a:lnTo>
                    <a:pt x="1955" y="15"/>
                  </a:lnTo>
                  <a:lnTo>
                    <a:pt x="1955" y="8"/>
                  </a:lnTo>
                  <a:lnTo>
                    <a:pt x="1955" y="0"/>
                  </a:lnTo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50" name="Freeform 7"/>
            <p:cNvSpPr>
              <a:spLocks/>
            </p:cNvSpPr>
            <p:nvPr/>
          </p:nvSpPr>
          <p:spPr bwMode="auto">
            <a:xfrm>
              <a:off x="449995" y="4194146"/>
              <a:ext cx="2175286" cy="3390484"/>
            </a:xfrm>
            <a:custGeom>
              <a:avLst/>
              <a:gdLst>
                <a:gd name="T0" fmla="*/ 2147483647 w 1522"/>
                <a:gd name="T1" fmla="*/ 2147483647 h 2500"/>
                <a:gd name="T2" fmla="*/ 2147483647 w 1522"/>
                <a:gd name="T3" fmla="*/ 2147483647 h 2500"/>
                <a:gd name="T4" fmla="*/ 2147483647 w 1522"/>
                <a:gd name="T5" fmla="*/ 2147483647 h 2500"/>
                <a:gd name="T6" fmla="*/ 2147483647 w 1522"/>
                <a:gd name="T7" fmla="*/ 2147483647 h 2500"/>
                <a:gd name="T8" fmla="*/ 2147483647 w 1522"/>
                <a:gd name="T9" fmla="*/ 2147483647 h 2500"/>
                <a:gd name="T10" fmla="*/ 2147483647 w 1522"/>
                <a:gd name="T11" fmla="*/ 2147483647 h 2500"/>
                <a:gd name="T12" fmla="*/ 2147483647 w 1522"/>
                <a:gd name="T13" fmla="*/ 2147483647 h 2500"/>
                <a:gd name="T14" fmla="*/ 2147483647 w 1522"/>
                <a:gd name="T15" fmla="*/ 2147483647 h 2500"/>
                <a:gd name="T16" fmla="*/ 2147483647 w 1522"/>
                <a:gd name="T17" fmla="*/ 2147483647 h 2500"/>
                <a:gd name="T18" fmla="*/ 2147483647 w 1522"/>
                <a:gd name="T19" fmla="*/ 2147483647 h 2500"/>
                <a:gd name="T20" fmla="*/ 2147483647 w 1522"/>
                <a:gd name="T21" fmla="*/ 2147483647 h 2500"/>
                <a:gd name="T22" fmla="*/ 2147483647 w 1522"/>
                <a:gd name="T23" fmla="*/ 2147483647 h 2500"/>
                <a:gd name="T24" fmla="*/ 2147483647 w 1522"/>
                <a:gd name="T25" fmla="*/ 2147483647 h 2500"/>
                <a:gd name="T26" fmla="*/ 2147483647 w 1522"/>
                <a:gd name="T27" fmla="*/ 2147483647 h 2500"/>
                <a:gd name="T28" fmla="*/ 2147483647 w 1522"/>
                <a:gd name="T29" fmla="*/ 2147483647 h 2500"/>
                <a:gd name="T30" fmla="*/ 2147483647 w 1522"/>
                <a:gd name="T31" fmla="*/ 2147483647 h 2500"/>
                <a:gd name="T32" fmla="*/ 2147483647 w 1522"/>
                <a:gd name="T33" fmla="*/ 2147483647 h 2500"/>
                <a:gd name="T34" fmla="*/ 2147483647 w 1522"/>
                <a:gd name="T35" fmla="*/ 2147483647 h 2500"/>
                <a:gd name="T36" fmla="*/ 2147483647 w 1522"/>
                <a:gd name="T37" fmla="*/ 2147483647 h 2500"/>
                <a:gd name="T38" fmla="*/ 2147483647 w 1522"/>
                <a:gd name="T39" fmla="*/ 2147483647 h 2500"/>
                <a:gd name="T40" fmla="*/ 2147483647 w 1522"/>
                <a:gd name="T41" fmla="*/ 2147483647 h 2500"/>
                <a:gd name="T42" fmla="*/ 2147483647 w 1522"/>
                <a:gd name="T43" fmla="*/ 2147483647 h 2500"/>
                <a:gd name="T44" fmla="*/ 2147483647 w 1522"/>
                <a:gd name="T45" fmla="*/ 2147483647 h 2500"/>
                <a:gd name="T46" fmla="*/ 2147483647 w 1522"/>
                <a:gd name="T47" fmla="*/ 2147483647 h 2500"/>
                <a:gd name="T48" fmla="*/ 2147483647 w 1522"/>
                <a:gd name="T49" fmla="*/ 2147483647 h 2500"/>
                <a:gd name="T50" fmla="*/ 2147483647 w 1522"/>
                <a:gd name="T51" fmla="*/ 2147483647 h 2500"/>
                <a:gd name="T52" fmla="*/ 2147483647 w 1522"/>
                <a:gd name="T53" fmla="*/ 2147483647 h 2500"/>
                <a:gd name="T54" fmla="*/ 2147483647 w 1522"/>
                <a:gd name="T55" fmla="*/ 2147483647 h 2500"/>
                <a:gd name="T56" fmla="*/ 2147483647 w 1522"/>
                <a:gd name="T57" fmla="*/ 2147483647 h 2500"/>
                <a:gd name="T58" fmla="*/ 2147483647 w 1522"/>
                <a:gd name="T59" fmla="*/ 2147483647 h 2500"/>
                <a:gd name="T60" fmla="*/ 2147483647 w 1522"/>
                <a:gd name="T61" fmla="*/ 2147483647 h 2500"/>
                <a:gd name="T62" fmla="*/ 2147483647 w 1522"/>
                <a:gd name="T63" fmla="*/ 2147483647 h 2500"/>
                <a:gd name="T64" fmla="*/ 2147483647 w 1522"/>
                <a:gd name="T65" fmla="*/ 2147483647 h 2500"/>
                <a:gd name="T66" fmla="*/ 2147483647 w 1522"/>
                <a:gd name="T67" fmla="*/ 2147483647 h 2500"/>
                <a:gd name="T68" fmla="*/ 2147483647 w 1522"/>
                <a:gd name="T69" fmla="*/ 2147483647 h 2500"/>
                <a:gd name="T70" fmla="*/ 2147483647 w 1522"/>
                <a:gd name="T71" fmla="*/ 2147483647 h 2500"/>
                <a:gd name="T72" fmla="*/ 2147483647 w 1522"/>
                <a:gd name="T73" fmla="*/ 2147483647 h 2500"/>
                <a:gd name="T74" fmla="*/ 2147483647 w 1522"/>
                <a:gd name="T75" fmla="*/ 2147483647 h 2500"/>
                <a:gd name="T76" fmla="*/ 2147483647 w 1522"/>
                <a:gd name="T77" fmla="*/ 2147483647 h 2500"/>
                <a:gd name="T78" fmla="*/ 2147483647 w 1522"/>
                <a:gd name="T79" fmla="*/ 2147483647 h 2500"/>
                <a:gd name="T80" fmla="*/ 2147483647 w 1522"/>
                <a:gd name="T81" fmla="*/ 2147483647 h 2500"/>
                <a:gd name="T82" fmla="*/ 2147483647 w 1522"/>
                <a:gd name="T83" fmla="*/ 2147483647 h 2500"/>
                <a:gd name="T84" fmla="*/ 2147483647 w 1522"/>
                <a:gd name="T85" fmla="*/ 2147483647 h 2500"/>
                <a:gd name="T86" fmla="*/ 2147483647 w 1522"/>
                <a:gd name="T87" fmla="*/ 2147483647 h 2500"/>
                <a:gd name="T88" fmla="*/ 2147483647 w 1522"/>
                <a:gd name="T89" fmla="*/ 2147483647 h 2500"/>
                <a:gd name="T90" fmla="*/ 2147483647 w 1522"/>
                <a:gd name="T91" fmla="*/ 2147483647 h 2500"/>
                <a:gd name="T92" fmla="*/ 2147483647 w 1522"/>
                <a:gd name="T93" fmla="*/ 2147483647 h 2500"/>
                <a:gd name="T94" fmla="*/ 2147483647 w 1522"/>
                <a:gd name="T95" fmla="*/ 2147483647 h 2500"/>
                <a:gd name="T96" fmla="*/ 2147483647 w 1522"/>
                <a:gd name="T97" fmla="*/ 2147483647 h 2500"/>
                <a:gd name="T98" fmla="*/ 2147483647 w 1522"/>
                <a:gd name="T99" fmla="*/ 2147483647 h 2500"/>
                <a:gd name="T100" fmla="*/ 2147483647 w 1522"/>
                <a:gd name="T101" fmla="*/ 2147483647 h 2500"/>
                <a:gd name="T102" fmla="*/ 2147483647 w 1522"/>
                <a:gd name="T103" fmla="*/ 2147483647 h 2500"/>
                <a:gd name="T104" fmla="*/ 2147483647 w 1522"/>
                <a:gd name="T105" fmla="*/ 2147483647 h 2500"/>
                <a:gd name="T106" fmla="*/ 2147483647 w 1522"/>
                <a:gd name="T107" fmla="*/ 2147483647 h 2500"/>
                <a:gd name="T108" fmla="*/ 2147483647 w 1522"/>
                <a:gd name="T109" fmla="*/ 2147483647 h 2500"/>
                <a:gd name="T110" fmla="*/ 2147483647 w 1522"/>
                <a:gd name="T111" fmla="*/ 2147483647 h 2500"/>
                <a:gd name="T112" fmla="*/ 2147483647 w 1522"/>
                <a:gd name="T113" fmla="*/ 2147483647 h 2500"/>
                <a:gd name="T114" fmla="*/ 2147483647 w 1522"/>
                <a:gd name="T115" fmla="*/ 2147483647 h 2500"/>
                <a:gd name="T116" fmla="*/ 2147483647 w 1522"/>
                <a:gd name="T117" fmla="*/ 2147483647 h 250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522"/>
                <a:gd name="T178" fmla="*/ 0 h 2500"/>
                <a:gd name="T179" fmla="*/ 1522 w 1522"/>
                <a:gd name="T180" fmla="*/ 2500 h 250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522" h="2500">
                  <a:moveTo>
                    <a:pt x="1522" y="0"/>
                  </a:moveTo>
                  <a:lnTo>
                    <a:pt x="1522" y="7"/>
                  </a:lnTo>
                  <a:lnTo>
                    <a:pt x="1514" y="15"/>
                  </a:lnTo>
                  <a:lnTo>
                    <a:pt x="1514" y="30"/>
                  </a:lnTo>
                  <a:lnTo>
                    <a:pt x="1514" y="38"/>
                  </a:lnTo>
                  <a:lnTo>
                    <a:pt x="1522" y="45"/>
                  </a:lnTo>
                  <a:lnTo>
                    <a:pt x="1514" y="53"/>
                  </a:lnTo>
                  <a:lnTo>
                    <a:pt x="1506" y="53"/>
                  </a:lnTo>
                  <a:lnTo>
                    <a:pt x="1499" y="53"/>
                  </a:lnTo>
                  <a:lnTo>
                    <a:pt x="1491" y="53"/>
                  </a:lnTo>
                  <a:lnTo>
                    <a:pt x="1491" y="60"/>
                  </a:lnTo>
                  <a:lnTo>
                    <a:pt x="1499" y="60"/>
                  </a:lnTo>
                  <a:lnTo>
                    <a:pt x="1506" y="68"/>
                  </a:lnTo>
                  <a:lnTo>
                    <a:pt x="1506" y="76"/>
                  </a:lnTo>
                  <a:lnTo>
                    <a:pt x="1499" y="83"/>
                  </a:lnTo>
                  <a:lnTo>
                    <a:pt x="1491" y="91"/>
                  </a:lnTo>
                  <a:lnTo>
                    <a:pt x="1491" y="98"/>
                  </a:lnTo>
                  <a:lnTo>
                    <a:pt x="1484" y="106"/>
                  </a:lnTo>
                  <a:lnTo>
                    <a:pt x="1484" y="114"/>
                  </a:lnTo>
                  <a:lnTo>
                    <a:pt x="1476" y="114"/>
                  </a:lnTo>
                  <a:lnTo>
                    <a:pt x="1468" y="121"/>
                  </a:lnTo>
                  <a:lnTo>
                    <a:pt x="1461" y="121"/>
                  </a:lnTo>
                  <a:lnTo>
                    <a:pt x="1453" y="121"/>
                  </a:lnTo>
                  <a:lnTo>
                    <a:pt x="1438" y="114"/>
                  </a:lnTo>
                  <a:lnTo>
                    <a:pt x="1430" y="106"/>
                  </a:lnTo>
                  <a:lnTo>
                    <a:pt x="1423" y="98"/>
                  </a:lnTo>
                  <a:lnTo>
                    <a:pt x="1415" y="98"/>
                  </a:lnTo>
                  <a:lnTo>
                    <a:pt x="1423" y="106"/>
                  </a:lnTo>
                  <a:lnTo>
                    <a:pt x="1430" y="114"/>
                  </a:lnTo>
                  <a:lnTo>
                    <a:pt x="1430" y="121"/>
                  </a:lnTo>
                  <a:lnTo>
                    <a:pt x="1423" y="129"/>
                  </a:lnTo>
                  <a:lnTo>
                    <a:pt x="1415" y="136"/>
                  </a:lnTo>
                  <a:lnTo>
                    <a:pt x="1408" y="136"/>
                  </a:lnTo>
                  <a:lnTo>
                    <a:pt x="1400" y="144"/>
                  </a:lnTo>
                  <a:lnTo>
                    <a:pt x="1392" y="152"/>
                  </a:lnTo>
                  <a:lnTo>
                    <a:pt x="1385" y="152"/>
                  </a:lnTo>
                  <a:lnTo>
                    <a:pt x="1377" y="152"/>
                  </a:lnTo>
                  <a:lnTo>
                    <a:pt x="1377" y="159"/>
                  </a:lnTo>
                  <a:lnTo>
                    <a:pt x="1377" y="167"/>
                  </a:lnTo>
                  <a:lnTo>
                    <a:pt x="1370" y="167"/>
                  </a:lnTo>
                  <a:lnTo>
                    <a:pt x="1362" y="174"/>
                  </a:lnTo>
                  <a:lnTo>
                    <a:pt x="1354" y="182"/>
                  </a:lnTo>
                  <a:lnTo>
                    <a:pt x="1339" y="190"/>
                  </a:lnTo>
                  <a:lnTo>
                    <a:pt x="1332" y="190"/>
                  </a:lnTo>
                  <a:lnTo>
                    <a:pt x="1332" y="205"/>
                  </a:lnTo>
                  <a:lnTo>
                    <a:pt x="1316" y="205"/>
                  </a:lnTo>
                  <a:lnTo>
                    <a:pt x="1309" y="212"/>
                  </a:lnTo>
                  <a:lnTo>
                    <a:pt x="1309" y="220"/>
                  </a:lnTo>
                  <a:lnTo>
                    <a:pt x="1301" y="228"/>
                  </a:lnTo>
                  <a:lnTo>
                    <a:pt x="1301" y="243"/>
                  </a:lnTo>
                  <a:lnTo>
                    <a:pt x="1293" y="250"/>
                  </a:lnTo>
                  <a:lnTo>
                    <a:pt x="1293" y="258"/>
                  </a:lnTo>
                  <a:lnTo>
                    <a:pt x="1286" y="258"/>
                  </a:lnTo>
                  <a:lnTo>
                    <a:pt x="1278" y="258"/>
                  </a:lnTo>
                  <a:lnTo>
                    <a:pt x="1271" y="266"/>
                  </a:lnTo>
                  <a:lnTo>
                    <a:pt x="1263" y="258"/>
                  </a:lnTo>
                  <a:lnTo>
                    <a:pt x="1255" y="258"/>
                  </a:lnTo>
                  <a:lnTo>
                    <a:pt x="1248" y="250"/>
                  </a:lnTo>
                  <a:lnTo>
                    <a:pt x="1240" y="250"/>
                  </a:lnTo>
                  <a:lnTo>
                    <a:pt x="1233" y="243"/>
                  </a:lnTo>
                  <a:lnTo>
                    <a:pt x="1225" y="243"/>
                  </a:lnTo>
                  <a:lnTo>
                    <a:pt x="1217" y="235"/>
                  </a:lnTo>
                  <a:lnTo>
                    <a:pt x="1217" y="228"/>
                  </a:lnTo>
                  <a:lnTo>
                    <a:pt x="1210" y="212"/>
                  </a:lnTo>
                  <a:lnTo>
                    <a:pt x="1202" y="212"/>
                  </a:lnTo>
                  <a:lnTo>
                    <a:pt x="1195" y="212"/>
                  </a:lnTo>
                  <a:lnTo>
                    <a:pt x="1179" y="220"/>
                  </a:lnTo>
                  <a:lnTo>
                    <a:pt x="1179" y="235"/>
                  </a:lnTo>
                  <a:lnTo>
                    <a:pt x="1179" y="243"/>
                  </a:lnTo>
                  <a:lnTo>
                    <a:pt x="1179" y="250"/>
                  </a:lnTo>
                  <a:lnTo>
                    <a:pt x="1179" y="258"/>
                  </a:lnTo>
                  <a:lnTo>
                    <a:pt x="1187" y="266"/>
                  </a:lnTo>
                  <a:lnTo>
                    <a:pt x="1187" y="273"/>
                  </a:lnTo>
                  <a:lnTo>
                    <a:pt x="1179" y="281"/>
                  </a:lnTo>
                  <a:lnTo>
                    <a:pt x="1187" y="281"/>
                  </a:lnTo>
                  <a:lnTo>
                    <a:pt x="1187" y="288"/>
                  </a:lnTo>
                  <a:lnTo>
                    <a:pt x="1187" y="304"/>
                  </a:lnTo>
                  <a:lnTo>
                    <a:pt x="1179" y="304"/>
                  </a:lnTo>
                  <a:lnTo>
                    <a:pt x="1179" y="311"/>
                  </a:lnTo>
                  <a:lnTo>
                    <a:pt x="1172" y="311"/>
                  </a:lnTo>
                  <a:lnTo>
                    <a:pt x="1172" y="319"/>
                  </a:lnTo>
                  <a:lnTo>
                    <a:pt x="1164" y="311"/>
                  </a:lnTo>
                  <a:lnTo>
                    <a:pt x="1157" y="311"/>
                  </a:lnTo>
                  <a:lnTo>
                    <a:pt x="1149" y="311"/>
                  </a:lnTo>
                  <a:lnTo>
                    <a:pt x="1141" y="319"/>
                  </a:lnTo>
                  <a:lnTo>
                    <a:pt x="1134" y="326"/>
                  </a:lnTo>
                  <a:lnTo>
                    <a:pt x="1126" y="334"/>
                  </a:lnTo>
                  <a:lnTo>
                    <a:pt x="1126" y="326"/>
                  </a:lnTo>
                  <a:lnTo>
                    <a:pt x="1111" y="319"/>
                  </a:lnTo>
                  <a:lnTo>
                    <a:pt x="1103" y="319"/>
                  </a:lnTo>
                  <a:lnTo>
                    <a:pt x="1088" y="319"/>
                  </a:lnTo>
                  <a:lnTo>
                    <a:pt x="1080" y="319"/>
                  </a:lnTo>
                  <a:lnTo>
                    <a:pt x="1065" y="326"/>
                  </a:lnTo>
                  <a:lnTo>
                    <a:pt x="1058" y="326"/>
                  </a:lnTo>
                  <a:lnTo>
                    <a:pt x="1050" y="334"/>
                  </a:lnTo>
                  <a:lnTo>
                    <a:pt x="1050" y="342"/>
                  </a:lnTo>
                  <a:lnTo>
                    <a:pt x="1050" y="349"/>
                  </a:lnTo>
                  <a:lnTo>
                    <a:pt x="1050" y="357"/>
                  </a:lnTo>
                  <a:lnTo>
                    <a:pt x="1050" y="364"/>
                  </a:lnTo>
                  <a:lnTo>
                    <a:pt x="1042" y="364"/>
                  </a:lnTo>
                  <a:lnTo>
                    <a:pt x="1027" y="372"/>
                  </a:lnTo>
                  <a:lnTo>
                    <a:pt x="1020" y="380"/>
                  </a:lnTo>
                  <a:lnTo>
                    <a:pt x="1004" y="380"/>
                  </a:lnTo>
                  <a:lnTo>
                    <a:pt x="997" y="380"/>
                  </a:lnTo>
                  <a:lnTo>
                    <a:pt x="997" y="387"/>
                  </a:lnTo>
                  <a:lnTo>
                    <a:pt x="1004" y="395"/>
                  </a:lnTo>
                  <a:lnTo>
                    <a:pt x="997" y="402"/>
                  </a:lnTo>
                  <a:lnTo>
                    <a:pt x="997" y="418"/>
                  </a:lnTo>
                  <a:lnTo>
                    <a:pt x="989" y="418"/>
                  </a:lnTo>
                  <a:lnTo>
                    <a:pt x="989" y="425"/>
                  </a:lnTo>
                  <a:lnTo>
                    <a:pt x="989" y="433"/>
                  </a:lnTo>
                  <a:lnTo>
                    <a:pt x="982" y="433"/>
                  </a:lnTo>
                  <a:lnTo>
                    <a:pt x="974" y="425"/>
                  </a:lnTo>
                  <a:lnTo>
                    <a:pt x="966" y="425"/>
                  </a:lnTo>
                  <a:lnTo>
                    <a:pt x="959" y="433"/>
                  </a:lnTo>
                  <a:lnTo>
                    <a:pt x="951" y="440"/>
                  </a:lnTo>
                  <a:lnTo>
                    <a:pt x="944" y="448"/>
                  </a:lnTo>
                  <a:lnTo>
                    <a:pt x="936" y="456"/>
                  </a:lnTo>
                  <a:lnTo>
                    <a:pt x="936" y="463"/>
                  </a:lnTo>
                  <a:lnTo>
                    <a:pt x="936" y="471"/>
                  </a:lnTo>
                  <a:lnTo>
                    <a:pt x="928" y="478"/>
                  </a:lnTo>
                  <a:lnTo>
                    <a:pt x="921" y="478"/>
                  </a:lnTo>
                  <a:lnTo>
                    <a:pt x="913" y="471"/>
                  </a:lnTo>
                  <a:lnTo>
                    <a:pt x="905" y="471"/>
                  </a:lnTo>
                  <a:lnTo>
                    <a:pt x="898" y="463"/>
                  </a:lnTo>
                  <a:lnTo>
                    <a:pt x="898" y="456"/>
                  </a:lnTo>
                  <a:lnTo>
                    <a:pt x="905" y="448"/>
                  </a:lnTo>
                  <a:lnTo>
                    <a:pt x="905" y="440"/>
                  </a:lnTo>
                  <a:lnTo>
                    <a:pt x="905" y="433"/>
                  </a:lnTo>
                  <a:lnTo>
                    <a:pt x="913" y="425"/>
                  </a:lnTo>
                  <a:lnTo>
                    <a:pt x="913" y="418"/>
                  </a:lnTo>
                  <a:lnTo>
                    <a:pt x="905" y="418"/>
                  </a:lnTo>
                  <a:lnTo>
                    <a:pt x="898" y="410"/>
                  </a:lnTo>
                  <a:lnTo>
                    <a:pt x="890" y="410"/>
                  </a:lnTo>
                  <a:lnTo>
                    <a:pt x="883" y="418"/>
                  </a:lnTo>
                  <a:lnTo>
                    <a:pt x="875" y="418"/>
                  </a:lnTo>
                  <a:lnTo>
                    <a:pt x="860" y="425"/>
                  </a:lnTo>
                  <a:lnTo>
                    <a:pt x="852" y="433"/>
                  </a:lnTo>
                  <a:lnTo>
                    <a:pt x="845" y="440"/>
                  </a:lnTo>
                  <a:lnTo>
                    <a:pt x="837" y="448"/>
                  </a:lnTo>
                  <a:lnTo>
                    <a:pt x="829" y="448"/>
                  </a:lnTo>
                  <a:lnTo>
                    <a:pt x="822" y="456"/>
                  </a:lnTo>
                  <a:lnTo>
                    <a:pt x="814" y="448"/>
                  </a:lnTo>
                  <a:lnTo>
                    <a:pt x="807" y="440"/>
                  </a:lnTo>
                  <a:lnTo>
                    <a:pt x="807" y="433"/>
                  </a:lnTo>
                  <a:lnTo>
                    <a:pt x="799" y="433"/>
                  </a:lnTo>
                  <a:lnTo>
                    <a:pt x="791" y="433"/>
                  </a:lnTo>
                  <a:lnTo>
                    <a:pt x="784" y="440"/>
                  </a:lnTo>
                  <a:lnTo>
                    <a:pt x="776" y="448"/>
                  </a:lnTo>
                  <a:lnTo>
                    <a:pt x="776" y="463"/>
                  </a:lnTo>
                  <a:lnTo>
                    <a:pt x="769" y="463"/>
                  </a:lnTo>
                  <a:lnTo>
                    <a:pt x="761" y="471"/>
                  </a:lnTo>
                  <a:lnTo>
                    <a:pt x="761" y="478"/>
                  </a:lnTo>
                  <a:lnTo>
                    <a:pt x="761" y="486"/>
                  </a:lnTo>
                  <a:lnTo>
                    <a:pt x="753" y="486"/>
                  </a:lnTo>
                  <a:lnTo>
                    <a:pt x="753" y="494"/>
                  </a:lnTo>
                  <a:lnTo>
                    <a:pt x="746" y="494"/>
                  </a:lnTo>
                  <a:lnTo>
                    <a:pt x="738" y="494"/>
                  </a:lnTo>
                  <a:lnTo>
                    <a:pt x="731" y="494"/>
                  </a:lnTo>
                  <a:lnTo>
                    <a:pt x="731" y="501"/>
                  </a:lnTo>
                  <a:lnTo>
                    <a:pt x="731" y="509"/>
                  </a:lnTo>
                  <a:lnTo>
                    <a:pt x="723" y="516"/>
                  </a:lnTo>
                  <a:lnTo>
                    <a:pt x="723" y="524"/>
                  </a:lnTo>
                  <a:lnTo>
                    <a:pt x="715" y="532"/>
                  </a:lnTo>
                  <a:lnTo>
                    <a:pt x="715" y="539"/>
                  </a:lnTo>
                  <a:lnTo>
                    <a:pt x="708" y="554"/>
                  </a:lnTo>
                  <a:lnTo>
                    <a:pt x="700" y="562"/>
                  </a:lnTo>
                  <a:lnTo>
                    <a:pt x="708" y="570"/>
                  </a:lnTo>
                  <a:lnTo>
                    <a:pt x="715" y="577"/>
                  </a:lnTo>
                  <a:lnTo>
                    <a:pt x="731" y="585"/>
                  </a:lnTo>
                  <a:lnTo>
                    <a:pt x="738" y="585"/>
                  </a:lnTo>
                  <a:lnTo>
                    <a:pt x="746" y="592"/>
                  </a:lnTo>
                  <a:lnTo>
                    <a:pt x="753" y="592"/>
                  </a:lnTo>
                  <a:lnTo>
                    <a:pt x="753" y="600"/>
                  </a:lnTo>
                  <a:lnTo>
                    <a:pt x="753" y="608"/>
                  </a:lnTo>
                  <a:lnTo>
                    <a:pt x="746" y="608"/>
                  </a:lnTo>
                  <a:lnTo>
                    <a:pt x="746" y="600"/>
                  </a:lnTo>
                  <a:lnTo>
                    <a:pt x="738" y="600"/>
                  </a:lnTo>
                  <a:lnTo>
                    <a:pt x="731" y="600"/>
                  </a:lnTo>
                  <a:lnTo>
                    <a:pt x="715" y="592"/>
                  </a:lnTo>
                  <a:lnTo>
                    <a:pt x="708" y="592"/>
                  </a:lnTo>
                  <a:lnTo>
                    <a:pt x="700" y="592"/>
                  </a:lnTo>
                  <a:lnTo>
                    <a:pt x="700" y="600"/>
                  </a:lnTo>
                  <a:lnTo>
                    <a:pt x="700" y="608"/>
                  </a:lnTo>
                  <a:lnTo>
                    <a:pt x="685" y="615"/>
                  </a:lnTo>
                  <a:lnTo>
                    <a:pt x="677" y="615"/>
                  </a:lnTo>
                  <a:lnTo>
                    <a:pt x="677" y="608"/>
                  </a:lnTo>
                  <a:lnTo>
                    <a:pt x="670" y="615"/>
                  </a:lnTo>
                  <a:lnTo>
                    <a:pt x="662" y="623"/>
                  </a:lnTo>
                  <a:lnTo>
                    <a:pt x="647" y="623"/>
                  </a:lnTo>
                  <a:lnTo>
                    <a:pt x="639" y="623"/>
                  </a:lnTo>
                  <a:lnTo>
                    <a:pt x="639" y="630"/>
                  </a:lnTo>
                  <a:lnTo>
                    <a:pt x="639" y="638"/>
                  </a:lnTo>
                  <a:lnTo>
                    <a:pt x="632" y="646"/>
                  </a:lnTo>
                  <a:lnTo>
                    <a:pt x="624" y="646"/>
                  </a:lnTo>
                  <a:lnTo>
                    <a:pt x="616" y="661"/>
                  </a:lnTo>
                  <a:lnTo>
                    <a:pt x="609" y="668"/>
                  </a:lnTo>
                  <a:lnTo>
                    <a:pt x="601" y="668"/>
                  </a:lnTo>
                  <a:lnTo>
                    <a:pt x="594" y="668"/>
                  </a:lnTo>
                  <a:lnTo>
                    <a:pt x="586" y="668"/>
                  </a:lnTo>
                  <a:lnTo>
                    <a:pt x="578" y="668"/>
                  </a:lnTo>
                  <a:lnTo>
                    <a:pt x="571" y="676"/>
                  </a:lnTo>
                  <a:lnTo>
                    <a:pt x="563" y="684"/>
                  </a:lnTo>
                  <a:lnTo>
                    <a:pt x="556" y="684"/>
                  </a:lnTo>
                  <a:lnTo>
                    <a:pt x="548" y="676"/>
                  </a:lnTo>
                  <a:lnTo>
                    <a:pt x="540" y="684"/>
                  </a:lnTo>
                  <a:lnTo>
                    <a:pt x="533" y="691"/>
                  </a:lnTo>
                  <a:lnTo>
                    <a:pt x="533" y="699"/>
                  </a:lnTo>
                  <a:lnTo>
                    <a:pt x="540" y="706"/>
                  </a:lnTo>
                  <a:lnTo>
                    <a:pt x="533" y="714"/>
                  </a:lnTo>
                  <a:lnTo>
                    <a:pt x="533" y="721"/>
                  </a:lnTo>
                  <a:lnTo>
                    <a:pt x="525" y="721"/>
                  </a:lnTo>
                  <a:lnTo>
                    <a:pt x="518" y="729"/>
                  </a:lnTo>
                  <a:lnTo>
                    <a:pt x="510" y="737"/>
                  </a:lnTo>
                  <a:lnTo>
                    <a:pt x="502" y="744"/>
                  </a:lnTo>
                  <a:lnTo>
                    <a:pt x="502" y="737"/>
                  </a:lnTo>
                  <a:lnTo>
                    <a:pt x="502" y="729"/>
                  </a:lnTo>
                  <a:lnTo>
                    <a:pt x="495" y="721"/>
                  </a:lnTo>
                  <a:lnTo>
                    <a:pt x="487" y="721"/>
                  </a:lnTo>
                  <a:lnTo>
                    <a:pt x="479" y="714"/>
                  </a:lnTo>
                  <a:lnTo>
                    <a:pt x="472" y="706"/>
                  </a:lnTo>
                  <a:lnTo>
                    <a:pt x="464" y="706"/>
                  </a:lnTo>
                  <a:lnTo>
                    <a:pt x="457" y="699"/>
                  </a:lnTo>
                  <a:lnTo>
                    <a:pt x="449" y="691"/>
                  </a:lnTo>
                  <a:lnTo>
                    <a:pt x="441" y="691"/>
                  </a:lnTo>
                  <a:lnTo>
                    <a:pt x="441" y="684"/>
                  </a:lnTo>
                  <a:lnTo>
                    <a:pt x="441" y="676"/>
                  </a:lnTo>
                  <a:lnTo>
                    <a:pt x="434" y="676"/>
                  </a:lnTo>
                  <a:lnTo>
                    <a:pt x="426" y="676"/>
                  </a:lnTo>
                  <a:lnTo>
                    <a:pt x="426" y="668"/>
                  </a:lnTo>
                  <a:lnTo>
                    <a:pt x="419" y="668"/>
                  </a:lnTo>
                  <a:lnTo>
                    <a:pt x="411" y="676"/>
                  </a:lnTo>
                  <a:lnTo>
                    <a:pt x="403" y="676"/>
                  </a:lnTo>
                  <a:lnTo>
                    <a:pt x="396" y="676"/>
                  </a:lnTo>
                  <a:lnTo>
                    <a:pt x="388" y="668"/>
                  </a:lnTo>
                  <a:lnTo>
                    <a:pt x="381" y="676"/>
                  </a:lnTo>
                  <a:lnTo>
                    <a:pt x="373" y="684"/>
                  </a:lnTo>
                  <a:lnTo>
                    <a:pt x="365" y="684"/>
                  </a:lnTo>
                  <a:lnTo>
                    <a:pt x="358" y="691"/>
                  </a:lnTo>
                  <a:lnTo>
                    <a:pt x="343" y="691"/>
                  </a:lnTo>
                  <a:lnTo>
                    <a:pt x="327" y="684"/>
                  </a:lnTo>
                  <a:lnTo>
                    <a:pt x="320" y="684"/>
                  </a:lnTo>
                  <a:lnTo>
                    <a:pt x="304" y="699"/>
                  </a:lnTo>
                  <a:lnTo>
                    <a:pt x="297" y="699"/>
                  </a:lnTo>
                  <a:lnTo>
                    <a:pt x="289" y="699"/>
                  </a:lnTo>
                  <a:lnTo>
                    <a:pt x="282" y="699"/>
                  </a:lnTo>
                  <a:lnTo>
                    <a:pt x="274" y="699"/>
                  </a:lnTo>
                  <a:lnTo>
                    <a:pt x="266" y="691"/>
                  </a:lnTo>
                  <a:lnTo>
                    <a:pt x="259" y="691"/>
                  </a:lnTo>
                  <a:lnTo>
                    <a:pt x="251" y="691"/>
                  </a:lnTo>
                  <a:lnTo>
                    <a:pt x="244" y="684"/>
                  </a:lnTo>
                  <a:lnTo>
                    <a:pt x="244" y="676"/>
                  </a:lnTo>
                  <a:lnTo>
                    <a:pt x="251" y="668"/>
                  </a:lnTo>
                  <a:lnTo>
                    <a:pt x="244" y="668"/>
                  </a:lnTo>
                  <a:lnTo>
                    <a:pt x="236" y="668"/>
                  </a:lnTo>
                  <a:lnTo>
                    <a:pt x="228" y="661"/>
                  </a:lnTo>
                  <a:lnTo>
                    <a:pt x="228" y="653"/>
                  </a:lnTo>
                  <a:lnTo>
                    <a:pt x="228" y="646"/>
                  </a:lnTo>
                  <a:lnTo>
                    <a:pt x="228" y="638"/>
                  </a:lnTo>
                  <a:lnTo>
                    <a:pt x="221" y="638"/>
                  </a:lnTo>
                  <a:lnTo>
                    <a:pt x="213" y="630"/>
                  </a:lnTo>
                  <a:lnTo>
                    <a:pt x="213" y="623"/>
                  </a:lnTo>
                  <a:lnTo>
                    <a:pt x="206" y="623"/>
                  </a:lnTo>
                  <a:lnTo>
                    <a:pt x="206" y="630"/>
                  </a:lnTo>
                  <a:lnTo>
                    <a:pt x="198" y="638"/>
                  </a:lnTo>
                  <a:lnTo>
                    <a:pt x="190" y="638"/>
                  </a:lnTo>
                  <a:lnTo>
                    <a:pt x="175" y="638"/>
                  </a:lnTo>
                  <a:lnTo>
                    <a:pt x="168" y="653"/>
                  </a:lnTo>
                  <a:lnTo>
                    <a:pt x="168" y="668"/>
                  </a:lnTo>
                  <a:lnTo>
                    <a:pt x="160" y="684"/>
                  </a:lnTo>
                  <a:lnTo>
                    <a:pt x="160" y="699"/>
                  </a:lnTo>
                  <a:lnTo>
                    <a:pt x="160" y="706"/>
                  </a:lnTo>
                  <a:lnTo>
                    <a:pt x="160" y="714"/>
                  </a:lnTo>
                  <a:lnTo>
                    <a:pt x="168" y="721"/>
                  </a:lnTo>
                  <a:lnTo>
                    <a:pt x="168" y="729"/>
                  </a:lnTo>
                  <a:lnTo>
                    <a:pt x="160" y="737"/>
                  </a:lnTo>
                  <a:lnTo>
                    <a:pt x="160" y="744"/>
                  </a:lnTo>
                  <a:lnTo>
                    <a:pt x="145" y="744"/>
                  </a:lnTo>
                  <a:lnTo>
                    <a:pt x="137" y="752"/>
                  </a:lnTo>
                  <a:lnTo>
                    <a:pt x="145" y="759"/>
                  </a:lnTo>
                  <a:lnTo>
                    <a:pt x="152" y="759"/>
                  </a:lnTo>
                  <a:lnTo>
                    <a:pt x="152" y="767"/>
                  </a:lnTo>
                  <a:lnTo>
                    <a:pt x="145" y="775"/>
                  </a:lnTo>
                  <a:lnTo>
                    <a:pt x="145" y="782"/>
                  </a:lnTo>
                  <a:lnTo>
                    <a:pt x="137" y="790"/>
                  </a:lnTo>
                  <a:lnTo>
                    <a:pt x="137" y="797"/>
                  </a:lnTo>
                  <a:lnTo>
                    <a:pt x="137" y="805"/>
                  </a:lnTo>
                  <a:lnTo>
                    <a:pt x="130" y="805"/>
                  </a:lnTo>
                  <a:lnTo>
                    <a:pt x="122" y="805"/>
                  </a:lnTo>
                  <a:lnTo>
                    <a:pt x="107" y="797"/>
                  </a:lnTo>
                  <a:lnTo>
                    <a:pt x="107" y="790"/>
                  </a:lnTo>
                  <a:lnTo>
                    <a:pt x="114" y="790"/>
                  </a:lnTo>
                  <a:lnTo>
                    <a:pt x="114" y="775"/>
                  </a:lnTo>
                  <a:lnTo>
                    <a:pt x="107" y="767"/>
                  </a:lnTo>
                  <a:lnTo>
                    <a:pt x="99" y="775"/>
                  </a:lnTo>
                  <a:lnTo>
                    <a:pt x="91" y="775"/>
                  </a:lnTo>
                  <a:lnTo>
                    <a:pt x="91" y="790"/>
                  </a:lnTo>
                  <a:lnTo>
                    <a:pt x="84" y="797"/>
                  </a:lnTo>
                  <a:lnTo>
                    <a:pt x="84" y="805"/>
                  </a:lnTo>
                  <a:lnTo>
                    <a:pt x="91" y="813"/>
                  </a:lnTo>
                  <a:lnTo>
                    <a:pt x="99" y="805"/>
                  </a:lnTo>
                  <a:lnTo>
                    <a:pt x="99" y="813"/>
                  </a:lnTo>
                  <a:lnTo>
                    <a:pt x="99" y="820"/>
                  </a:lnTo>
                  <a:lnTo>
                    <a:pt x="99" y="828"/>
                  </a:lnTo>
                  <a:lnTo>
                    <a:pt x="99" y="835"/>
                  </a:lnTo>
                  <a:lnTo>
                    <a:pt x="91" y="843"/>
                  </a:lnTo>
                  <a:lnTo>
                    <a:pt x="84" y="843"/>
                  </a:lnTo>
                  <a:lnTo>
                    <a:pt x="84" y="851"/>
                  </a:lnTo>
                  <a:lnTo>
                    <a:pt x="84" y="858"/>
                  </a:lnTo>
                  <a:lnTo>
                    <a:pt x="84" y="866"/>
                  </a:lnTo>
                  <a:lnTo>
                    <a:pt x="91" y="881"/>
                  </a:lnTo>
                  <a:lnTo>
                    <a:pt x="99" y="881"/>
                  </a:lnTo>
                  <a:lnTo>
                    <a:pt x="91" y="889"/>
                  </a:lnTo>
                  <a:lnTo>
                    <a:pt x="84" y="881"/>
                  </a:lnTo>
                  <a:lnTo>
                    <a:pt x="76" y="881"/>
                  </a:lnTo>
                  <a:lnTo>
                    <a:pt x="69" y="881"/>
                  </a:lnTo>
                  <a:lnTo>
                    <a:pt x="61" y="881"/>
                  </a:lnTo>
                  <a:lnTo>
                    <a:pt x="46" y="881"/>
                  </a:lnTo>
                  <a:lnTo>
                    <a:pt x="38" y="881"/>
                  </a:lnTo>
                  <a:lnTo>
                    <a:pt x="38" y="896"/>
                  </a:lnTo>
                  <a:lnTo>
                    <a:pt x="31" y="904"/>
                  </a:lnTo>
                  <a:lnTo>
                    <a:pt x="23" y="919"/>
                  </a:lnTo>
                  <a:lnTo>
                    <a:pt x="8" y="934"/>
                  </a:lnTo>
                  <a:lnTo>
                    <a:pt x="0" y="949"/>
                  </a:lnTo>
                  <a:lnTo>
                    <a:pt x="0" y="957"/>
                  </a:lnTo>
                  <a:lnTo>
                    <a:pt x="0" y="965"/>
                  </a:lnTo>
                  <a:lnTo>
                    <a:pt x="8" y="965"/>
                  </a:lnTo>
                  <a:lnTo>
                    <a:pt x="8" y="957"/>
                  </a:lnTo>
                  <a:lnTo>
                    <a:pt x="15" y="957"/>
                  </a:lnTo>
                  <a:lnTo>
                    <a:pt x="15" y="965"/>
                  </a:lnTo>
                  <a:lnTo>
                    <a:pt x="15" y="972"/>
                  </a:lnTo>
                  <a:lnTo>
                    <a:pt x="23" y="965"/>
                  </a:lnTo>
                  <a:lnTo>
                    <a:pt x="31" y="965"/>
                  </a:lnTo>
                  <a:lnTo>
                    <a:pt x="31" y="972"/>
                  </a:lnTo>
                  <a:lnTo>
                    <a:pt x="38" y="972"/>
                  </a:lnTo>
                  <a:lnTo>
                    <a:pt x="46" y="972"/>
                  </a:lnTo>
                  <a:lnTo>
                    <a:pt x="53" y="972"/>
                  </a:lnTo>
                  <a:lnTo>
                    <a:pt x="61" y="972"/>
                  </a:lnTo>
                  <a:lnTo>
                    <a:pt x="61" y="980"/>
                  </a:lnTo>
                  <a:lnTo>
                    <a:pt x="53" y="987"/>
                  </a:lnTo>
                  <a:lnTo>
                    <a:pt x="46" y="995"/>
                  </a:lnTo>
                  <a:lnTo>
                    <a:pt x="38" y="995"/>
                  </a:lnTo>
                  <a:lnTo>
                    <a:pt x="31" y="995"/>
                  </a:lnTo>
                  <a:lnTo>
                    <a:pt x="23" y="995"/>
                  </a:lnTo>
                  <a:lnTo>
                    <a:pt x="23" y="1003"/>
                  </a:lnTo>
                  <a:lnTo>
                    <a:pt x="31" y="1003"/>
                  </a:lnTo>
                  <a:lnTo>
                    <a:pt x="38" y="1010"/>
                  </a:lnTo>
                  <a:lnTo>
                    <a:pt x="46" y="1010"/>
                  </a:lnTo>
                  <a:lnTo>
                    <a:pt x="46" y="1018"/>
                  </a:lnTo>
                  <a:lnTo>
                    <a:pt x="38" y="1025"/>
                  </a:lnTo>
                  <a:lnTo>
                    <a:pt x="46" y="1033"/>
                  </a:lnTo>
                  <a:lnTo>
                    <a:pt x="53" y="1033"/>
                  </a:lnTo>
                  <a:lnTo>
                    <a:pt x="53" y="1041"/>
                  </a:lnTo>
                  <a:lnTo>
                    <a:pt x="46" y="1041"/>
                  </a:lnTo>
                  <a:lnTo>
                    <a:pt x="46" y="1048"/>
                  </a:lnTo>
                  <a:lnTo>
                    <a:pt x="53" y="1056"/>
                  </a:lnTo>
                  <a:lnTo>
                    <a:pt x="61" y="1071"/>
                  </a:lnTo>
                  <a:lnTo>
                    <a:pt x="69" y="1079"/>
                  </a:lnTo>
                  <a:lnTo>
                    <a:pt x="76" y="1086"/>
                  </a:lnTo>
                  <a:lnTo>
                    <a:pt x="84" y="1101"/>
                  </a:lnTo>
                  <a:lnTo>
                    <a:pt x="91" y="1109"/>
                  </a:lnTo>
                  <a:lnTo>
                    <a:pt x="91" y="1117"/>
                  </a:lnTo>
                  <a:lnTo>
                    <a:pt x="99" y="1124"/>
                  </a:lnTo>
                  <a:lnTo>
                    <a:pt x="99" y="1132"/>
                  </a:lnTo>
                  <a:lnTo>
                    <a:pt x="107" y="1132"/>
                  </a:lnTo>
                  <a:lnTo>
                    <a:pt x="122" y="1132"/>
                  </a:lnTo>
                  <a:lnTo>
                    <a:pt x="137" y="1132"/>
                  </a:lnTo>
                  <a:lnTo>
                    <a:pt x="145" y="1132"/>
                  </a:lnTo>
                  <a:lnTo>
                    <a:pt x="145" y="1124"/>
                  </a:lnTo>
                  <a:lnTo>
                    <a:pt x="152" y="1117"/>
                  </a:lnTo>
                  <a:lnTo>
                    <a:pt x="160" y="1117"/>
                  </a:lnTo>
                  <a:lnTo>
                    <a:pt x="168" y="1124"/>
                  </a:lnTo>
                  <a:lnTo>
                    <a:pt x="175" y="1124"/>
                  </a:lnTo>
                  <a:lnTo>
                    <a:pt x="183" y="1117"/>
                  </a:lnTo>
                  <a:lnTo>
                    <a:pt x="198" y="1117"/>
                  </a:lnTo>
                  <a:lnTo>
                    <a:pt x="206" y="1124"/>
                  </a:lnTo>
                  <a:lnTo>
                    <a:pt x="221" y="1117"/>
                  </a:lnTo>
                  <a:lnTo>
                    <a:pt x="228" y="1117"/>
                  </a:lnTo>
                  <a:lnTo>
                    <a:pt x="236" y="1117"/>
                  </a:lnTo>
                  <a:lnTo>
                    <a:pt x="244" y="1124"/>
                  </a:lnTo>
                  <a:lnTo>
                    <a:pt x="251" y="1124"/>
                  </a:lnTo>
                  <a:lnTo>
                    <a:pt x="259" y="1124"/>
                  </a:lnTo>
                  <a:lnTo>
                    <a:pt x="259" y="1132"/>
                  </a:lnTo>
                  <a:lnTo>
                    <a:pt x="251" y="1132"/>
                  </a:lnTo>
                  <a:lnTo>
                    <a:pt x="251" y="1139"/>
                  </a:lnTo>
                  <a:lnTo>
                    <a:pt x="244" y="1147"/>
                  </a:lnTo>
                  <a:lnTo>
                    <a:pt x="244" y="1162"/>
                  </a:lnTo>
                  <a:lnTo>
                    <a:pt x="244" y="1170"/>
                  </a:lnTo>
                  <a:lnTo>
                    <a:pt x="244" y="1193"/>
                  </a:lnTo>
                  <a:lnTo>
                    <a:pt x="236" y="1215"/>
                  </a:lnTo>
                  <a:lnTo>
                    <a:pt x="228" y="1231"/>
                  </a:lnTo>
                  <a:lnTo>
                    <a:pt x="221" y="1238"/>
                  </a:lnTo>
                  <a:lnTo>
                    <a:pt x="213" y="1253"/>
                  </a:lnTo>
                  <a:lnTo>
                    <a:pt x="206" y="1269"/>
                  </a:lnTo>
                  <a:lnTo>
                    <a:pt x="206" y="1276"/>
                  </a:lnTo>
                  <a:lnTo>
                    <a:pt x="206" y="1284"/>
                  </a:lnTo>
                  <a:lnTo>
                    <a:pt x="206" y="1291"/>
                  </a:lnTo>
                  <a:lnTo>
                    <a:pt x="206" y="1299"/>
                  </a:lnTo>
                  <a:lnTo>
                    <a:pt x="213" y="1307"/>
                  </a:lnTo>
                  <a:lnTo>
                    <a:pt x="213" y="1314"/>
                  </a:lnTo>
                  <a:lnTo>
                    <a:pt x="206" y="1314"/>
                  </a:lnTo>
                  <a:lnTo>
                    <a:pt x="198" y="1314"/>
                  </a:lnTo>
                  <a:lnTo>
                    <a:pt x="198" y="1307"/>
                  </a:lnTo>
                  <a:lnTo>
                    <a:pt x="190" y="1314"/>
                  </a:lnTo>
                  <a:lnTo>
                    <a:pt x="183" y="1314"/>
                  </a:lnTo>
                  <a:lnTo>
                    <a:pt x="183" y="1322"/>
                  </a:lnTo>
                  <a:lnTo>
                    <a:pt x="183" y="1329"/>
                  </a:lnTo>
                  <a:lnTo>
                    <a:pt x="190" y="1329"/>
                  </a:lnTo>
                  <a:lnTo>
                    <a:pt x="198" y="1329"/>
                  </a:lnTo>
                  <a:lnTo>
                    <a:pt x="206" y="1337"/>
                  </a:lnTo>
                  <a:lnTo>
                    <a:pt x="198" y="1345"/>
                  </a:lnTo>
                  <a:lnTo>
                    <a:pt x="198" y="1352"/>
                  </a:lnTo>
                  <a:lnTo>
                    <a:pt x="198" y="1360"/>
                  </a:lnTo>
                  <a:lnTo>
                    <a:pt x="206" y="1367"/>
                  </a:lnTo>
                  <a:lnTo>
                    <a:pt x="213" y="1375"/>
                  </a:lnTo>
                  <a:lnTo>
                    <a:pt x="221" y="1383"/>
                  </a:lnTo>
                  <a:lnTo>
                    <a:pt x="244" y="1390"/>
                  </a:lnTo>
                  <a:lnTo>
                    <a:pt x="251" y="1398"/>
                  </a:lnTo>
                  <a:lnTo>
                    <a:pt x="274" y="1405"/>
                  </a:lnTo>
                  <a:lnTo>
                    <a:pt x="282" y="1413"/>
                  </a:lnTo>
                  <a:lnTo>
                    <a:pt x="289" y="1413"/>
                  </a:lnTo>
                  <a:lnTo>
                    <a:pt x="312" y="1421"/>
                  </a:lnTo>
                  <a:lnTo>
                    <a:pt x="327" y="1428"/>
                  </a:lnTo>
                  <a:lnTo>
                    <a:pt x="343" y="1436"/>
                  </a:lnTo>
                  <a:lnTo>
                    <a:pt x="358" y="1451"/>
                  </a:lnTo>
                  <a:lnTo>
                    <a:pt x="373" y="1466"/>
                  </a:lnTo>
                  <a:lnTo>
                    <a:pt x="381" y="1466"/>
                  </a:lnTo>
                  <a:lnTo>
                    <a:pt x="388" y="1474"/>
                  </a:lnTo>
                  <a:lnTo>
                    <a:pt x="388" y="1504"/>
                  </a:lnTo>
                  <a:lnTo>
                    <a:pt x="396" y="1527"/>
                  </a:lnTo>
                  <a:lnTo>
                    <a:pt x="388" y="1535"/>
                  </a:lnTo>
                  <a:lnTo>
                    <a:pt x="388" y="1550"/>
                  </a:lnTo>
                  <a:lnTo>
                    <a:pt x="381" y="1557"/>
                  </a:lnTo>
                  <a:lnTo>
                    <a:pt x="381" y="1565"/>
                  </a:lnTo>
                  <a:lnTo>
                    <a:pt x="381" y="1580"/>
                  </a:lnTo>
                  <a:lnTo>
                    <a:pt x="381" y="1588"/>
                  </a:lnTo>
                  <a:lnTo>
                    <a:pt x="388" y="1595"/>
                  </a:lnTo>
                  <a:lnTo>
                    <a:pt x="396" y="1603"/>
                  </a:lnTo>
                  <a:lnTo>
                    <a:pt x="403" y="1603"/>
                  </a:lnTo>
                  <a:lnTo>
                    <a:pt x="403" y="1595"/>
                  </a:lnTo>
                  <a:lnTo>
                    <a:pt x="411" y="1603"/>
                  </a:lnTo>
                  <a:lnTo>
                    <a:pt x="411" y="1611"/>
                  </a:lnTo>
                  <a:lnTo>
                    <a:pt x="419" y="1611"/>
                  </a:lnTo>
                  <a:lnTo>
                    <a:pt x="426" y="1611"/>
                  </a:lnTo>
                  <a:lnTo>
                    <a:pt x="434" y="1603"/>
                  </a:lnTo>
                  <a:lnTo>
                    <a:pt x="441" y="1603"/>
                  </a:lnTo>
                  <a:lnTo>
                    <a:pt x="449" y="1595"/>
                  </a:lnTo>
                  <a:lnTo>
                    <a:pt x="457" y="1595"/>
                  </a:lnTo>
                  <a:lnTo>
                    <a:pt x="464" y="1595"/>
                  </a:lnTo>
                  <a:lnTo>
                    <a:pt x="472" y="1595"/>
                  </a:lnTo>
                  <a:lnTo>
                    <a:pt x="479" y="1595"/>
                  </a:lnTo>
                  <a:lnTo>
                    <a:pt x="495" y="1595"/>
                  </a:lnTo>
                  <a:lnTo>
                    <a:pt x="495" y="1603"/>
                  </a:lnTo>
                  <a:lnTo>
                    <a:pt x="502" y="1611"/>
                  </a:lnTo>
                  <a:lnTo>
                    <a:pt x="502" y="1618"/>
                  </a:lnTo>
                  <a:lnTo>
                    <a:pt x="502" y="1626"/>
                  </a:lnTo>
                  <a:lnTo>
                    <a:pt x="510" y="1626"/>
                  </a:lnTo>
                  <a:lnTo>
                    <a:pt x="533" y="1626"/>
                  </a:lnTo>
                  <a:lnTo>
                    <a:pt x="540" y="1626"/>
                  </a:lnTo>
                  <a:lnTo>
                    <a:pt x="548" y="1618"/>
                  </a:lnTo>
                  <a:lnTo>
                    <a:pt x="556" y="1618"/>
                  </a:lnTo>
                  <a:lnTo>
                    <a:pt x="571" y="1618"/>
                  </a:lnTo>
                  <a:lnTo>
                    <a:pt x="578" y="1618"/>
                  </a:lnTo>
                  <a:lnTo>
                    <a:pt x="601" y="1626"/>
                  </a:lnTo>
                  <a:lnTo>
                    <a:pt x="609" y="1626"/>
                  </a:lnTo>
                  <a:lnTo>
                    <a:pt x="609" y="1633"/>
                  </a:lnTo>
                  <a:lnTo>
                    <a:pt x="609" y="1641"/>
                  </a:lnTo>
                  <a:lnTo>
                    <a:pt x="601" y="1648"/>
                  </a:lnTo>
                  <a:lnTo>
                    <a:pt x="594" y="1648"/>
                  </a:lnTo>
                  <a:lnTo>
                    <a:pt x="594" y="1656"/>
                  </a:lnTo>
                  <a:lnTo>
                    <a:pt x="594" y="1664"/>
                  </a:lnTo>
                  <a:lnTo>
                    <a:pt x="594" y="1671"/>
                  </a:lnTo>
                  <a:lnTo>
                    <a:pt x="586" y="1686"/>
                  </a:lnTo>
                  <a:lnTo>
                    <a:pt x="586" y="1694"/>
                  </a:lnTo>
                  <a:lnTo>
                    <a:pt x="578" y="1694"/>
                  </a:lnTo>
                  <a:lnTo>
                    <a:pt x="571" y="1702"/>
                  </a:lnTo>
                  <a:lnTo>
                    <a:pt x="571" y="1709"/>
                  </a:lnTo>
                  <a:lnTo>
                    <a:pt x="571" y="1717"/>
                  </a:lnTo>
                  <a:lnTo>
                    <a:pt x="571" y="1724"/>
                  </a:lnTo>
                  <a:lnTo>
                    <a:pt x="571" y="1732"/>
                  </a:lnTo>
                  <a:lnTo>
                    <a:pt x="571" y="1747"/>
                  </a:lnTo>
                  <a:lnTo>
                    <a:pt x="571" y="1755"/>
                  </a:lnTo>
                  <a:lnTo>
                    <a:pt x="571" y="1762"/>
                  </a:lnTo>
                  <a:lnTo>
                    <a:pt x="571" y="1770"/>
                  </a:lnTo>
                  <a:lnTo>
                    <a:pt x="578" y="1778"/>
                  </a:lnTo>
                  <a:lnTo>
                    <a:pt x="586" y="1778"/>
                  </a:lnTo>
                  <a:lnTo>
                    <a:pt x="586" y="1785"/>
                  </a:lnTo>
                  <a:lnTo>
                    <a:pt x="594" y="1793"/>
                  </a:lnTo>
                  <a:lnTo>
                    <a:pt x="594" y="1800"/>
                  </a:lnTo>
                  <a:lnTo>
                    <a:pt x="594" y="1816"/>
                  </a:lnTo>
                  <a:lnTo>
                    <a:pt x="594" y="1831"/>
                  </a:lnTo>
                  <a:lnTo>
                    <a:pt x="594" y="1838"/>
                  </a:lnTo>
                  <a:lnTo>
                    <a:pt x="586" y="1846"/>
                  </a:lnTo>
                  <a:lnTo>
                    <a:pt x="586" y="1854"/>
                  </a:lnTo>
                  <a:lnTo>
                    <a:pt x="578" y="1854"/>
                  </a:lnTo>
                  <a:lnTo>
                    <a:pt x="571" y="1861"/>
                  </a:lnTo>
                  <a:lnTo>
                    <a:pt x="563" y="1861"/>
                  </a:lnTo>
                  <a:lnTo>
                    <a:pt x="556" y="1861"/>
                  </a:lnTo>
                  <a:lnTo>
                    <a:pt x="556" y="1869"/>
                  </a:lnTo>
                  <a:lnTo>
                    <a:pt x="556" y="1876"/>
                  </a:lnTo>
                  <a:lnTo>
                    <a:pt x="556" y="1884"/>
                  </a:lnTo>
                  <a:lnTo>
                    <a:pt x="563" y="1892"/>
                  </a:lnTo>
                  <a:lnTo>
                    <a:pt x="556" y="1899"/>
                  </a:lnTo>
                  <a:lnTo>
                    <a:pt x="556" y="1907"/>
                  </a:lnTo>
                  <a:lnTo>
                    <a:pt x="563" y="1914"/>
                  </a:lnTo>
                  <a:lnTo>
                    <a:pt x="571" y="1922"/>
                  </a:lnTo>
                  <a:lnTo>
                    <a:pt x="563" y="1930"/>
                  </a:lnTo>
                  <a:lnTo>
                    <a:pt x="571" y="1930"/>
                  </a:lnTo>
                  <a:lnTo>
                    <a:pt x="571" y="1937"/>
                  </a:lnTo>
                  <a:lnTo>
                    <a:pt x="571" y="1945"/>
                  </a:lnTo>
                  <a:lnTo>
                    <a:pt x="571" y="1952"/>
                  </a:lnTo>
                  <a:lnTo>
                    <a:pt x="578" y="1952"/>
                  </a:lnTo>
                  <a:lnTo>
                    <a:pt x="586" y="1960"/>
                  </a:lnTo>
                  <a:lnTo>
                    <a:pt x="594" y="1960"/>
                  </a:lnTo>
                  <a:lnTo>
                    <a:pt x="601" y="1975"/>
                  </a:lnTo>
                  <a:lnTo>
                    <a:pt x="601" y="1983"/>
                  </a:lnTo>
                  <a:lnTo>
                    <a:pt x="601" y="1990"/>
                  </a:lnTo>
                  <a:lnTo>
                    <a:pt x="594" y="2006"/>
                  </a:lnTo>
                  <a:lnTo>
                    <a:pt x="594" y="2013"/>
                  </a:lnTo>
                  <a:lnTo>
                    <a:pt x="594" y="2021"/>
                  </a:lnTo>
                  <a:lnTo>
                    <a:pt x="594" y="2028"/>
                  </a:lnTo>
                  <a:lnTo>
                    <a:pt x="586" y="2036"/>
                  </a:lnTo>
                  <a:lnTo>
                    <a:pt x="578" y="2036"/>
                  </a:lnTo>
                  <a:lnTo>
                    <a:pt x="571" y="2036"/>
                  </a:lnTo>
                  <a:lnTo>
                    <a:pt x="563" y="2044"/>
                  </a:lnTo>
                  <a:lnTo>
                    <a:pt x="556" y="2051"/>
                  </a:lnTo>
                  <a:lnTo>
                    <a:pt x="548" y="2059"/>
                  </a:lnTo>
                  <a:lnTo>
                    <a:pt x="533" y="2066"/>
                  </a:lnTo>
                  <a:lnTo>
                    <a:pt x="518" y="2082"/>
                  </a:lnTo>
                  <a:lnTo>
                    <a:pt x="510" y="2097"/>
                  </a:lnTo>
                  <a:lnTo>
                    <a:pt x="502" y="2104"/>
                  </a:lnTo>
                  <a:lnTo>
                    <a:pt x="495" y="2112"/>
                  </a:lnTo>
                  <a:lnTo>
                    <a:pt x="487" y="2120"/>
                  </a:lnTo>
                  <a:lnTo>
                    <a:pt x="487" y="2127"/>
                  </a:lnTo>
                  <a:lnTo>
                    <a:pt x="487" y="2142"/>
                  </a:lnTo>
                  <a:lnTo>
                    <a:pt x="479" y="2150"/>
                  </a:lnTo>
                  <a:lnTo>
                    <a:pt x="479" y="2158"/>
                  </a:lnTo>
                  <a:lnTo>
                    <a:pt x="479" y="2165"/>
                  </a:lnTo>
                  <a:lnTo>
                    <a:pt x="487" y="2165"/>
                  </a:lnTo>
                  <a:lnTo>
                    <a:pt x="487" y="2173"/>
                  </a:lnTo>
                  <a:lnTo>
                    <a:pt x="495" y="2180"/>
                  </a:lnTo>
                  <a:lnTo>
                    <a:pt x="502" y="2188"/>
                  </a:lnTo>
                  <a:lnTo>
                    <a:pt x="510" y="2203"/>
                  </a:lnTo>
                  <a:lnTo>
                    <a:pt x="510" y="2211"/>
                  </a:lnTo>
                  <a:lnTo>
                    <a:pt x="518" y="2218"/>
                  </a:lnTo>
                  <a:lnTo>
                    <a:pt x="518" y="2226"/>
                  </a:lnTo>
                  <a:lnTo>
                    <a:pt x="518" y="2234"/>
                  </a:lnTo>
                  <a:lnTo>
                    <a:pt x="518" y="2249"/>
                  </a:lnTo>
                  <a:lnTo>
                    <a:pt x="518" y="2256"/>
                  </a:lnTo>
                  <a:lnTo>
                    <a:pt x="518" y="2272"/>
                  </a:lnTo>
                  <a:lnTo>
                    <a:pt x="518" y="2279"/>
                  </a:lnTo>
                  <a:lnTo>
                    <a:pt x="518" y="2287"/>
                  </a:lnTo>
                  <a:lnTo>
                    <a:pt x="518" y="2294"/>
                  </a:lnTo>
                  <a:lnTo>
                    <a:pt x="525" y="2302"/>
                  </a:lnTo>
                  <a:lnTo>
                    <a:pt x="518" y="2310"/>
                  </a:lnTo>
                  <a:lnTo>
                    <a:pt x="518" y="2325"/>
                  </a:lnTo>
                  <a:lnTo>
                    <a:pt x="510" y="2332"/>
                  </a:lnTo>
                  <a:lnTo>
                    <a:pt x="510" y="2348"/>
                  </a:lnTo>
                  <a:lnTo>
                    <a:pt x="518" y="2355"/>
                  </a:lnTo>
                  <a:lnTo>
                    <a:pt x="525" y="2363"/>
                  </a:lnTo>
                  <a:lnTo>
                    <a:pt x="525" y="2370"/>
                  </a:lnTo>
                  <a:lnTo>
                    <a:pt x="533" y="2386"/>
                  </a:lnTo>
                  <a:lnTo>
                    <a:pt x="540" y="2401"/>
                  </a:lnTo>
                  <a:lnTo>
                    <a:pt x="540" y="2416"/>
                  </a:lnTo>
                  <a:lnTo>
                    <a:pt x="548" y="2431"/>
                  </a:lnTo>
                  <a:lnTo>
                    <a:pt x="548" y="2439"/>
                  </a:lnTo>
                  <a:lnTo>
                    <a:pt x="556" y="2446"/>
                  </a:lnTo>
                  <a:lnTo>
                    <a:pt x="563" y="2462"/>
                  </a:lnTo>
                  <a:lnTo>
                    <a:pt x="578" y="2469"/>
                  </a:lnTo>
                  <a:lnTo>
                    <a:pt x="586" y="2477"/>
                  </a:lnTo>
                  <a:lnTo>
                    <a:pt x="594" y="2477"/>
                  </a:lnTo>
                  <a:lnTo>
                    <a:pt x="601" y="2477"/>
                  </a:lnTo>
                  <a:lnTo>
                    <a:pt x="609" y="2477"/>
                  </a:lnTo>
                  <a:lnTo>
                    <a:pt x="616" y="2469"/>
                  </a:lnTo>
                  <a:lnTo>
                    <a:pt x="624" y="2462"/>
                  </a:lnTo>
                  <a:lnTo>
                    <a:pt x="632" y="2462"/>
                  </a:lnTo>
                  <a:lnTo>
                    <a:pt x="639" y="2462"/>
                  </a:lnTo>
                  <a:lnTo>
                    <a:pt x="647" y="2462"/>
                  </a:lnTo>
                  <a:lnTo>
                    <a:pt x="654" y="2454"/>
                  </a:lnTo>
                  <a:lnTo>
                    <a:pt x="662" y="2454"/>
                  </a:lnTo>
                  <a:lnTo>
                    <a:pt x="670" y="2462"/>
                  </a:lnTo>
                  <a:lnTo>
                    <a:pt x="677" y="2462"/>
                  </a:lnTo>
                  <a:lnTo>
                    <a:pt x="677" y="2469"/>
                  </a:lnTo>
                  <a:lnTo>
                    <a:pt x="685" y="2469"/>
                  </a:lnTo>
                  <a:lnTo>
                    <a:pt x="692" y="2462"/>
                  </a:lnTo>
                  <a:lnTo>
                    <a:pt x="700" y="2454"/>
                  </a:lnTo>
                  <a:lnTo>
                    <a:pt x="708" y="2454"/>
                  </a:lnTo>
                  <a:lnTo>
                    <a:pt x="715" y="2454"/>
                  </a:lnTo>
                  <a:lnTo>
                    <a:pt x="715" y="2462"/>
                  </a:lnTo>
                  <a:lnTo>
                    <a:pt x="723" y="2469"/>
                  </a:lnTo>
                  <a:lnTo>
                    <a:pt x="731" y="2469"/>
                  </a:lnTo>
                  <a:lnTo>
                    <a:pt x="738" y="2469"/>
                  </a:lnTo>
                  <a:lnTo>
                    <a:pt x="746" y="2469"/>
                  </a:lnTo>
                  <a:lnTo>
                    <a:pt x="753" y="2477"/>
                  </a:lnTo>
                  <a:lnTo>
                    <a:pt x="753" y="2484"/>
                  </a:lnTo>
                  <a:lnTo>
                    <a:pt x="761" y="2484"/>
                  </a:lnTo>
                  <a:lnTo>
                    <a:pt x="769" y="2484"/>
                  </a:lnTo>
                  <a:lnTo>
                    <a:pt x="776" y="2492"/>
                  </a:lnTo>
                  <a:lnTo>
                    <a:pt x="776" y="2500"/>
                  </a:lnTo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53" name="Freeform 10"/>
            <p:cNvSpPr>
              <a:spLocks/>
            </p:cNvSpPr>
            <p:nvPr/>
          </p:nvSpPr>
          <p:spPr bwMode="auto">
            <a:xfrm>
              <a:off x="1439405" y="6357778"/>
              <a:ext cx="23008" cy="22190"/>
            </a:xfrm>
            <a:custGeom>
              <a:avLst/>
              <a:gdLst>
                <a:gd name="T0" fmla="*/ 0 w 16"/>
                <a:gd name="T1" fmla="*/ 2147483647 h 16"/>
                <a:gd name="T2" fmla="*/ 2147483647 w 16"/>
                <a:gd name="T3" fmla="*/ 2147483647 h 16"/>
                <a:gd name="T4" fmla="*/ 2147483647 w 16"/>
                <a:gd name="T5" fmla="*/ 2147483647 h 16"/>
                <a:gd name="T6" fmla="*/ 2147483647 w 16"/>
                <a:gd name="T7" fmla="*/ 2147483647 h 16"/>
                <a:gd name="T8" fmla="*/ 2147483647 w 16"/>
                <a:gd name="T9" fmla="*/ 0 h 16"/>
                <a:gd name="T10" fmla="*/ 0 w 16"/>
                <a:gd name="T11" fmla="*/ 0 h 16"/>
                <a:gd name="T12" fmla="*/ 0 w 16"/>
                <a:gd name="T13" fmla="*/ 2147483647 h 16"/>
                <a:gd name="T14" fmla="*/ 0 w 16"/>
                <a:gd name="T15" fmla="*/ 214748364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"/>
                <a:gd name="T25" fmla="*/ 0 h 16"/>
                <a:gd name="T26" fmla="*/ 16 w 16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" h="16">
                  <a:moveTo>
                    <a:pt x="0" y="16"/>
                  </a:moveTo>
                  <a:lnTo>
                    <a:pt x="8" y="16"/>
                  </a:lnTo>
                  <a:lnTo>
                    <a:pt x="16" y="16"/>
                  </a:lnTo>
                  <a:lnTo>
                    <a:pt x="16" y="8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54" name="Freeform 11"/>
            <p:cNvSpPr>
              <a:spLocks/>
            </p:cNvSpPr>
            <p:nvPr/>
          </p:nvSpPr>
          <p:spPr bwMode="auto">
            <a:xfrm>
              <a:off x="1496043" y="6717591"/>
              <a:ext cx="42478" cy="19020"/>
            </a:xfrm>
            <a:custGeom>
              <a:avLst/>
              <a:gdLst>
                <a:gd name="T0" fmla="*/ 2147483647 w 30"/>
                <a:gd name="T1" fmla="*/ 0 h 15"/>
                <a:gd name="T2" fmla="*/ 2147483647 w 30"/>
                <a:gd name="T3" fmla="*/ 0 h 15"/>
                <a:gd name="T4" fmla="*/ 2147483647 w 30"/>
                <a:gd name="T5" fmla="*/ 0 h 15"/>
                <a:gd name="T6" fmla="*/ 2147483647 w 30"/>
                <a:gd name="T7" fmla="*/ 2147483647 h 15"/>
                <a:gd name="T8" fmla="*/ 0 w 30"/>
                <a:gd name="T9" fmla="*/ 2147483647 h 15"/>
                <a:gd name="T10" fmla="*/ 2147483647 w 30"/>
                <a:gd name="T11" fmla="*/ 2147483647 h 15"/>
                <a:gd name="T12" fmla="*/ 2147483647 w 30"/>
                <a:gd name="T13" fmla="*/ 2147483647 h 15"/>
                <a:gd name="T14" fmla="*/ 2147483647 w 30"/>
                <a:gd name="T15" fmla="*/ 2147483647 h 15"/>
                <a:gd name="T16" fmla="*/ 2147483647 w 30"/>
                <a:gd name="T17" fmla="*/ 2147483647 h 15"/>
                <a:gd name="T18" fmla="*/ 2147483647 w 30"/>
                <a:gd name="T19" fmla="*/ 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0"/>
                <a:gd name="T31" fmla="*/ 0 h 15"/>
                <a:gd name="T32" fmla="*/ 30 w 30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0" h="15">
                  <a:moveTo>
                    <a:pt x="30" y="0"/>
                  </a:moveTo>
                  <a:lnTo>
                    <a:pt x="22" y="0"/>
                  </a:lnTo>
                  <a:lnTo>
                    <a:pt x="15" y="0"/>
                  </a:lnTo>
                  <a:lnTo>
                    <a:pt x="15" y="8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15" y="15"/>
                  </a:lnTo>
                  <a:lnTo>
                    <a:pt x="15" y="8"/>
                  </a:lnTo>
                  <a:lnTo>
                    <a:pt x="22" y="8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55" name="Freeform 12"/>
            <p:cNvSpPr>
              <a:spLocks/>
            </p:cNvSpPr>
            <p:nvPr/>
          </p:nvSpPr>
          <p:spPr bwMode="auto">
            <a:xfrm>
              <a:off x="1439405" y="6502019"/>
              <a:ext cx="46019" cy="72914"/>
            </a:xfrm>
            <a:custGeom>
              <a:avLst/>
              <a:gdLst>
                <a:gd name="T0" fmla="*/ 2147483647 w 31"/>
                <a:gd name="T1" fmla="*/ 2147483647 h 53"/>
                <a:gd name="T2" fmla="*/ 2147483647 w 31"/>
                <a:gd name="T3" fmla="*/ 2147483647 h 53"/>
                <a:gd name="T4" fmla="*/ 2147483647 w 31"/>
                <a:gd name="T5" fmla="*/ 2147483647 h 53"/>
                <a:gd name="T6" fmla="*/ 2147483647 w 31"/>
                <a:gd name="T7" fmla="*/ 2147483647 h 53"/>
                <a:gd name="T8" fmla="*/ 2147483647 w 31"/>
                <a:gd name="T9" fmla="*/ 2147483647 h 53"/>
                <a:gd name="T10" fmla="*/ 2147483647 w 31"/>
                <a:gd name="T11" fmla="*/ 2147483647 h 53"/>
                <a:gd name="T12" fmla="*/ 2147483647 w 31"/>
                <a:gd name="T13" fmla="*/ 2147483647 h 53"/>
                <a:gd name="T14" fmla="*/ 2147483647 w 31"/>
                <a:gd name="T15" fmla="*/ 2147483647 h 53"/>
                <a:gd name="T16" fmla="*/ 2147483647 w 31"/>
                <a:gd name="T17" fmla="*/ 2147483647 h 53"/>
                <a:gd name="T18" fmla="*/ 0 w 31"/>
                <a:gd name="T19" fmla="*/ 0 h 53"/>
                <a:gd name="T20" fmla="*/ 0 w 31"/>
                <a:gd name="T21" fmla="*/ 2147483647 h 53"/>
                <a:gd name="T22" fmla="*/ 0 w 31"/>
                <a:gd name="T23" fmla="*/ 2147483647 h 53"/>
                <a:gd name="T24" fmla="*/ 2147483647 w 31"/>
                <a:gd name="T25" fmla="*/ 2147483647 h 53"/>
                <a:gd name="T26" fmla="*/ 2147483647 w 31"/>
                <a:gd name="T27" fmla="*/ 2147483647 h 53"/>
                <a:gd name="T28" fmla="*/ 2147483647 w 31"/>
                <a:gd name="T29" fmla="*/ 2147483647 h 53"/>
                <a:gd name="T30" fmla="*/ 2147483647 w 31"/>
                <a:gd name="T31" fmla="*/ 2147483647 h 53"/>
                <a:gd name="T32" fmla="*/ 2147483647 w 31"/>
                <a:gd name="T33" fmla="*/ 2147483647 h 53"/>
                <a:gd name="T34" fmla="*/ 2147483647 w 31"/>
                <a:gd name="T35" fmla="*/ 2147483647 h 53"/>
                <a:gd name="T36" fmla="*/ 2147483647 w 31"/>
                <a:gd name="T37" fmla="*/ 2147483647 h 5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"/>
                <a:gd name="T58" fmla="*/ 0 h 53"/>
                <a:gd name="T59" fmla="*/ 31 w 31"/>
                <a:gd name="T60" fmla="*/ 53 h 5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" h="53">
                  <a:moveTo>
                    <a:pt x="23" y="45"/>
                  </a:moveTo>
                  <a:lnTo>
                    <a:pt x="23" y="53"/>
                  </a:lnTo>
                  <a:lnTo>
                    <a:pt x="31" y="53"/>
                  </a:lnTo>
                  <a:lnTo>
                    <a:pt x="31" y="45"/>
                  </a:lnTo>
                  <a:lnTo>
                    <a:pt x="23" y="38"/>
                  </a:lnTo>
                  <a:lnTo>
                    <a:pt x="16" y="30"/>
                  </a:lnTo>
                  <a:lnTo>
                    <a:pt x="16" y="22"/>
                  </a:lnTo>
                  <a:lnTo>
                    <a:pt x="8" y="15"/>
                  </a:lnTo>
                  <a:lnTo>
                    <a:pt x="8" y="7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15"/>
                  </a:lnTo>
                  <a:lnTo>
                    <a:pt x="8" y="15"/>
                  </a:lnTo>
                  <a:lnTo>
                    <a:pt x="8" y="22"/>
                  </a:lnTo>
                  <a:lnTo>
                    <a:pt x="8" y="30"/>
                  </a:lnTo>
                  <a:lnTo>
                    <a:pt x="8" y="38"/>
                  </a:lnTo>
                  <a:lnTo>
                    <a:pt x="8" y="45"/>
                  </a:lnTo>
                  <a:lnTo>
                    <a:pt x="16" y="45"/>
                  </a:lnTo>
                  <a:lnTo>
                    <a:pt x="23" y="45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56" name="Freeform 13"/>
            <p:cNvSpPr>
              <a:spLocks/>
            </p:cNvSpPr>
            <p:nvPr/>
          </p:nvSpPr>
          <p:spPr bwMode="auto">
            <a:xfrm>
              <a:off x="1235859" y="6243653"/>
              <a:ext cx="30089" cy="63403"/>
            </a:xfrm>
            <a:custGeom>
              <a:avLst/>
              <a:gdLst>
                <a:gd name="T0" fmla="*/ 2147483647 w 23"/>
                <a:gd name="T1" fmla="*/ 2147483647 h 45"/>
                <a:gd name="T2" fmla="*/ 0 w 23"/>
                <a:gd name="T3" fmla="*/ 2147483647 h 45"/>
                <a:gd name="T4" fmla="*/ 0 w 23"/>
                <a:gd name="T5" fmla="*/ 2147483647 h 45"/>
                <a:gd name="T6" fmla="*/ 2147483647 w 23"/>
                <a:gd name="T7" fmla="*/ 2147483647 h 45"/>
                <a:gd name="T8" fmla="*/ 2147483647 w 23"/>
                <a:gd name="T9" fmla="*/ 2147483647 h 45"/>
                <a:gd name="T10" fmla="*/ 2147483647 w 23"/>
                <a:gd name="T11" fmla="*/ 2147483647 h 45"/>
                <a:gd name="T12" fmla="*/ 2147483647 w 23"/>
                <a:gd name="T13" fmla="*/ 2147483647 h 45"/>
                <a:gd name="T14" fmla="*/ 2147483647 w 23"/>
                <a:gd name="T15" fmla="*/ 2147483647 h 45"/>
                <a:gd name="T16" fmla="*/ 2147483647 w 23"/>
                <a:gd name="T17" fmla="*/ 2147483647 h 45"/>
                <a:gd name="T18" fmla="*/ 2147483647 w 23"/>
                <a:gd name="T19" fmla="*/ 2147483647 h 45"/>
                <a:gd name="T20" fmla="*/ 2147483647 w 23"/>
                <a:gd name="T21" fmla="*/ 2147483647 h 45"/>
                <a:gd name="T22" fmla="*/ 2147483647 w 23"/>
                <a:gd name="T23" fmla="*/ 0 h 45"/>
                <a:gd name="T24" fmla="*/ 2147483647 w 23"/>
                <a:gd name="T25" fmla="*/ 0 h 45"/>
                <a:gd name="T26" fmla="*/ 2147483647 w 23"/>
                <a:gd name="T27" fmla="*/ 2147483647 h 45"/>
                <a:gd name="T28" fmla="*/ 2147483647 w 23"/>
                <a:gd name="T29" fmla="*/ 2147483647 h 45"/>
                <a:gd name="T30" fmla="*/ 2147483647 w 23"/>
                <a:gd name="T31" fmla="*/ 2147483647 h 4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"/>
                <a:gd name="T49" fmla="*/ 0 h 45"/>
                <a:gd name="T50" fmla="*/ 23 w 23"/>
                <a:gd name="T51" fmla="*/ 45 h 4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" h="45">
                  <a:moveTo>
                    <a:pt x="8" y="23"/>
                  </a:moveTo>
                  <a:lnTo>
                    <a:pt x="0" y="38"/>
                  </a:lnTo>
                  <a:lnTo>
                    <a:pt x="0" y="45"/>
                  </a:lnTo>
                  <a:lnTo>
                    <a:pt x="8" y="45"/>
                  </a:lnTo>
                  <a:lnTo>
                    <a:pt x="15" y="38"/>
                  </a:lnTo>
                  <a:lnTo>
                    <a:pt x="8" y="38"/>
                  </a:lnTo>
                  <a:lnTo>
                    <a:pt x="15" y="30"/>
                  </a:lnTo>
                  <a:lnTo>
                    <a:pt x="15" y="23"/>
                  </a:lnTo>
                  <a:lnTo>
                    <a:pt x="15" y="15"/>
                  </a:lnTo>
                  <a:lnTo>
                    <a:pt x="23" y="15"/>
                  </a:lnTo>
                  <a:lnTo>
                    <a:pt x="15" y="7"/>
                  </a:lnTo>
                  <a:lnTo>
                    <a:pt x="15" y="0"/>
                  </a:lnTo>
                  <a:lnTo>
                    <a:pt x="8" y="0"/>
                  </a:lnTo>
                  <a:lnTo>
                    <a:pt x="8" y="7"/>
                  </a:lnTo>
                  <a:lnTo>
                    <a:pt x="8" y="15"/>
                  </a:lnTo>
                  <a:lnTo>
                    <a:pt x="8" y="23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57" name="Freeform 15"/>
            <p:cNvSpPr>
              <a:spLocks/>
            </p:cNvSpPr>
            <p:nvPr/>
          </p:nvSpPr>
          <p:spPr bwMode="auto">
            <a:xfrm>
              <a:off x="1768617" y="6440204"/>
              <a:ext cx="19470" cy="61818"/>
            </a:xfrm>
            <a:custGeom>
              <a:avLst/>
              <a:gdLst>
                <a:gd name="T0" fmla="*/ 2147483647 w 15"/>
                <a:gd name="T1" fmla="*/ 2147483647 h 46"/>
                <a:gd name="T2" fmla="*/ 2147483647 w 15"/>
                <a:gd name="T3" fmla="*/ 2147483647 h 46"/>
                <a:gd name="T4" fmla="*/ 2147483647 w 15"/>
                <a:gd name="T5" fmla="*/ 2147483647 h 46"/>
                <a:gd name="T6" fmla="*/ 2147483647 w 15"/>
                <a:gd name="T7" fmla="*/ 2147483647 h 46"/>
                <a:gd name="T8" fmla="*/ 2147483647 w 15"/>
                <a:gd name="T9" fmla="*/ 2147483647 h 46"/>
                <a:gd name="T10" fmla="*/ 2147483647 w 15"/>
                <a:gd name="T11" fmla="*/ 2147483647 h 46"/>
                <a:gd name="T12" fmla="*/ 2147483647 w 15"/>
                <a:gd name="T13" fmla="*/ 2147483647 h 46"/>
                <a:gd name="T14" fmla="*/ 2147483647 w 15"/>
                <a:gd name="T15" fmla="*/ 0 h 46"/>
                <a:gd name="T16" fmla="*/ 0 w 15"/>
                <a:gd name="T17" fmla="*/ 0 h 46"/>
                <a:gd name="T18" fmla="*/ 0 w 15"/>
                <a:gd name="T19" fmla="*/ 2147483647 h 46"/>
                <a:gd name="T20" fmla="*/ 0 w 15"/>
                <a:gd name="T21" fmla="*/ 2147483647 h 46"/>
                <a:gd name="T22" fmla="*/ 0 w 15"/>
                <a:gd name="T23" fmla="*/ 2147483647 h 46"/>
                <a:gd name="T24" fmla="*/ 2147483647 w 15"/>
                <a:gd name="T25" fmla="*/ 2147483647 h 46"/>
                <a:gd name="T26" fmla="*/ 2147483647 w 15"/>
                <a:gd name="T27" fmla="*/ 2147483647 h 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"/>
                <a:gd name="T43" fmla="*/ 0 h 46"/>
                <a:gd name="T44" fmla="*/ 15 w 15"/>
                <a:gd name="T45" fmla="*/ 46 h 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" h="46">
                  <a:moveTo>
                    <a:pt x="7" y="46"/>
                  </a:moveTo>
                  <a:lnTo>
                    <a:pt x="15" y="46"/>
                  </a:lnTo>
                  <a:lnTo>
                    <a:pt x="15" y="38"/>
                  </a:lnTo>
                  <a:lnTo>
                    <a:pt x="15" y="23"/>
                  </a:lnTo>
                  <a:lnTo>
                    <a:pt x="15" y="15"/>
                  </a:lnTo>
                  <a:lnTo>
                    <a:pt x="15" y="8"/>
                  </a:lnTo>
                  <a:lnTo>
                    <a:pt x="7" y="8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7" y="38"/>
                  </a:lnTo>
                  <a:lnTo>
                    <a:pt x="7" y="46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58" name="Freeform 16"/>
            <p:cNvSpPr>
              <a:spLocks/>
            </p:cNvSpPr>
            <p:nvPr/>
          </p:nvSpPr>
          <p:spPr bwMode="auto">
            <a:xfrm>
              <a:off x="1547372" y="6574933"/>
              <a:ext cx="24781" cy="71329"/>
            </a:xfrm>
            <a:custGeom>
              <a:avLst/>
              <a:gdLst>
                <a:gd name="T0" fmla="*/ 2147483647 w 15"/>
                <a:gd name="T1" fmla="*/ 2147483647 h 53"/>
                <a:gd name="T2" fmla="*/ 2147483647 w 15"/>
                <a:gd name="T3" fmla="*/ 0 h 53"/>
                <a:gd name="T4" fmla="*/ 2147483647 w 15"/>
                <a:gd name="T5" fmla="*/ 0 h 53"/>
                <a:gd name="T6" fmla="*/ 2147483647 w 15"/>
                <a:gd name="T7" fmla="*/ 2147483647 h 53"/>
                <a:gd name="T8" fmla="*/ 2147483647 w 15"/>
                <a:gd name="T9" fmla="*/ 2147483647 h 53"/>
                <a:gd name="T10" fmla="*/ 0 w 15"/>
                <a:gd name="T11" fmla="*/ 2147483647 h 53"/>
                <a:gd name="T12" fmla="*/ 0 w 15"/>
                <a:gd name="T13" fmla="*/ 2147483647 h 53"/>
                <a:gd name="T14" fmla="*/ 0 w 15"/>
                <a:gd name="T15" fmla="*/ 2147483647 h 53"/>
                <a:gd name="T16" fmla="*/ 0 w 15"/>
                <a:gd name="T17" fmla="*/ 2147483647 h 53"/>
                <a:gd name="T18" fmla="*/ 0 w 15"/>
                <a:gd name="T19" fmla="*/ 2147483647 h 53"/>
                <a:gd name="T20" fmla="*/ 0 w 15"/>
                <a:gd name="T21" fmla="*/ 2147483647 h 53"/>
                <a:gd name="T22" fmla="*/ 0 w 15"/>
                <a:gd name="T23" fmla="*/ 2147483647 h 53"/>
                <a:gd name="T24" fmla="*/ 2147483647 w 15"/>
                <a:gd name="T25" fmla="*/ 2147483647 h 53"/>
                <a:gd name="T26" fmla="*/ 2147483647 w 15"/>
                <a:gd name="T27" fmla="*/ 2147483647 h 53"/>
                <a:gd name="T28" fmla="*/ 2147483647 w 15"/>
                <a:gd name="T29" fmla="*/ 2147483647 h 53"/>
                <a:gd name="T30" fmla="*/ 2147483647 w 15"/>
                <a:gd name="T31" fmla="*/ 2147483647 h 5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5"/>
                <a:gd name="T49" fmla="*/ 0 h 53"/>
                <a:gd name="T50" fmla="*/ 15 w 15"/>
                <a:gd name="T51" fmla="*/ 53 h 5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5" h="53">
                  <a:moveTo>
                    <a:pt x="15" y="7"/>
                  </a:moveTo>
                  <a:lnTo>
                    <a:pt x="15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7" y="15"/>
                  </a:lnTo>
                  <a:lnTo>
                    <a:pt x="0" y="23"/>
                  </a:lnTo>
                  <a:lnTo>
                    <a:pt x="0" y="30"/>
                  </a:lnTo>
                  <a:lnTo>
                    <a:pt x="0" y="38"/>
                  </a:lnTo>
                  <a:lnTo>
                    <a:pt x="0" y="45"/>
                  </a:lnTo>
                  <a:lnTo>
                    <a:pt x="0" y="53"/>
                  </a:lnTo>
                  <a:lnTo>
                    <a:pt x="0" y="45"/>
                  </a:lnTo>
                  <a:lnTo>
                    <a:pt x="0" y="38"/>
                  </a:lnTo>
                  <a:lnTo>
                    <a:pt x="7" y="30"/>
                  </a:lnTo>
                  <a:lnTo>
                    <a:pt x="7" y="23"/>
                  </a:lnTo>
                  <a:lnTo>
                    <a:pt x="15" y="15"/>
                  </a:lnTo>
                  <a:lnTo>
                    <a:pt x="15" y="7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59" name="Freeform 17"/>
            <p:cNvSpPr>
              <a:spLocks/>
            </p:cNvSpPr>
            <p:nvPr/>
          </p:nvSpPr>
          <p:spPr bwMode="auto">
            <a:xfrm>
              <a:off x="1857116" y="6213535"/>
              <a:ext cx="15929" cy="30116"/>
            </a:xfrm>
            <a:custGeom>
              <a:avLst/>
              <a:gdLst>
                <a:gd name="T0" fmla="*/ 0 w 15"/>
                <a:gd name="T1" fmla="*/ 2147483647 h 23"/>
                <a:gd name="T2" fmla="*/ 2147483647 w 15"/>
                <a:gd name="T3" fmla="*/ 2147483647 h 23"/>
                <a:gd name="T4" fmla="*/ 2147483647 w 15"/>
                <a:gd name="T5" fmla="*/ 2147483647 h 23"/>
                <a:gd name="T6" fmla="*/ 2147483647 w 15"/>
                <a:gd name="T7" fmla="*/ 2147483647 h 23"/>
                <a:gd name="T8" fmla="*/ 2147483647 w 15"/>
                <a:gd name="T9" fmla="*/ 0 h 23"/>
                <a:gd name="T10" fmla="*/ 0 w 15"/>
                <a:gd name="T11" fmla="*/ 2147483647 h 23"/>
                <a:gd name="T12" fmla="*/ 0 w 15"/>
                <a:gd name="T13" fmla="*/ 2147483647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3"/>
                <a:gd name="T23" fmla="*/ 15 w 15"/>
                <a:gd name="T24" fmla="*/ 23 h 2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3">
                  <a:moveTo>
                    <a:pt x="0" y="15"/>
                  </a:moveTo>
                  <a:lnTo>
                    <a:pt x="7" y="23"/>
                  </a:lnTo>
                  <a:lnTo>
                    <a:pt x="15" y="15"/>
                  </a:lnTo>
                  <a:lnTo>
                    <a:pt x="15" y="8"/>
                  </a:lnTo>
                  <a:lnTo>
                    <a:pt x="7" y="0"/>
                  </a:lnTo>
                  <a:lnTo>
                    <a:pt x="0" y="8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60" name="Rectangle 18"/>
            <p:cNvSpPr>
              <a:spLocks noChangeArrowheads="1"/>
            </p:cNvSpPr>
            <p:nvPr/>
          </p:nvSpPr>
          <p:spPr bwMode="auto">
            <a:xfrm>
              <a:off x="1819946" y="6511531"/>
              <a:ext cx="8850" cy="11096"/>
            </a:xfrm>
            <a:prstGeom prst="rect">
              <a:avLst/>
            </a:pr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pPr defTabSz="752475"/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61" name="Rectangle 19"/>
            <p:cNvSpPr>
              <a:spLocks noChangeArrowheads="1"/>
            </p:cNvSpPr>
            <p:nvPr/>
          </p:nvSpPr>
          <p:spPr bwMode="auto">
            <a:xfrm>
              <a:off x="1798707" y="6502019"/>
              <a:ext cx="8850" cy="9510"/>
            </a:xfrm>
            <a:prstGeom prst="rect">
              <a:avLst/>
            </a:pr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pPr defTabSz="752475"/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62" name="Freeform 20"/>
            <p:cNvSpPr>
              <a:spLocks/>
            </p:cNvSpPr>
            <p:nvPr/>
          </p:nvSpPr>
          <p:spPr bwMode="auto">
            <a:xfrm>
              <a:off x="1828798" y="6151718"/>
              <a:ext cx="35399" cy="11094"/>
            </a:xfrm>
            <a:custGeom>
              <a:avLst/>
              <a:gdLst>
                <a:gd name="T0" fmla="*/ 2147483647 w 23"/>
                <a:gd name="T1" fmla="*/ 2147483647 h 8"/>
                <a:gd name="T2" fmla="*/ 2147483647 w 23"/>
                <a:gd name="T3" fmla="*/ 0 h 8"/>
                <a:gd name="T4" fmla="*/ 2147483647 w 23"/>
                <a:gd name="T5" fmla="*/ 0 h 8"/>
                <a:gd name="T6" fmla="*/ 0 w 23"/>
                <a:gd name="T7" fmla="*/ 0 h 8"/>
                <a:gd name="T8" fmla="*/ 0 w 23"/>
                <a:gd name="T9" fmla="*/ 2147483647 h 8"/>
                <a:gd name="T10" fmla="*/ 2147483647 w 23"/>
                <a:gd name="T11" fmla="*/ 2147483647 h 8"/>
                <a:gd name="T12" fmla="*/ 2147483647 w 23"/>
                <a:gd name="T13" fmla="*/ 2147483647 h 8"/>
                <a:gd name="T14" fmla="*/ 2147483647 w 23"/>
                <a:gd name="T15" fmla="*/ 2147483647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3"/>
                <a:gd name="T25" fmla="*/ 0 h 8"/>
                <a:gd name="T26" fmla="*/ 23 w 23"/>
                <a:gd name="T27" fmla="*/ 8 h 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3" h="8">
                  <a:moveTo>
                    <a:pt x="23" y="8"/>
                  </a:move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3" y="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63" name="Freeform 21"/>
            <p:cNvSpPr>
              <a:spLocks/>
            </p:cNvSpPr>
            <p:nvPr/>
          </p:nvSpPr>
          <p:spPr bwMode="auto">
            <a:xfrm>
              <a:off x="1754458" y="6348267"/>
              <a:ext cx="33630" cy="19020"/>
            </a:xfrm>
            <a:custGeom>
              <a:avLst/>
              <a:gdLst>
                <a:gd name="T0" fmla="*/ 2147483647 w 23"/>
                <a:gd name="T1" fmla="*/ 2147483647 h 15"/>
                <a:gd name="T2" fmla="*/ 2147483647 w 23"/>
                <a:gd name="T3" fmla="*/ 2147483647 h 15"/>
                <a:gd name="T4" fmla="*/ 2147483647 w 23"/>
                <a:gd name="T5" fmla="*/ 2147483647 h 15"/>
                <a:gd name="T6" fmla="*/ 2147483647 w 23"/>
                <a:gd name="T7" fmla="*/ 2147483647 h 15"/>
                <a:gd name="T8" fmla="*/ 2147483647 w 23"/>
                <a:gd name="T9" fmla="*/ 2147483647 h 15"/>
                <a:gd name="T10" fmla="*/ 2147483647 w 23"/>
                <a:gd name="T11" fmla="*/ 2147483647 h 15"/>
                <a:gd name="T12" fmla="*/ 2147483647 w 23"/>
                <a:gd name="T13" fmla="*/ 0 h 15"/>
                <a:gd name="T14" fmla="*/ 0 w 23"/>
                <a:gd name="T15" fmla="*/ 2147483647 h 15"/>
                <a:gd name="T16" fmla="*/ 2147483647 w 23"/>
                <a:gd name="T17" fmla="*/ 2147483647 h 15"/>
                <a:gd name="T18" fmla="*/ 2147483647 w 23"/>
                <a:gd name="T19" fmla="*/ 2147483647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3"/>
                <a:gd name="T31" fmla="*/ 0 h 15"/>
                <a:gd name="T32" fmla="*/ 23 w 23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3" h="15">
                  <a:moveTo>
                    <a:pt x="8" y="15"/>
                  </a:moveTo>
                  <a:lnTo>
                    <a:pt x="15" y="15"/>
                  </a:lnTo>
                  <a:lnTo>
                    <a:pt x="23" y="15"/>
                  </a:lnTo>
                  <a:lnTo>
                    <a:pt x="23" y="7"/>
                  </a:lnTo>
                  <a:lnTo>
                    <a:pt x="15" y="7"/>
                  </a:lnTo>
                  <a:lnTo>
                    <a:pt x="8" y="7"/>
                  </a:lnTo>
                  <a:lnTo>
                    <a:pt x="8" y="0"/>
                  </a:lnTo>
                  <a:lnTo>
                    <a:pt x="0" y="7"/>
                  </a:lnTo>
                  <a:lnTo>
                    <a:pt x="8" y="7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64" name="Freeform 22"/>
            <p:cNvSpPr>
              <a:spLocks/>
            </p:cNvSpPr>
            <p:nvPr/>
          </p:nvSpPr>
          <p:spPr bwMode="auto">
            <a:xfrm>
              <a:off x="1828798" y="6327662"/>
              <a:ext cx="35399" cy="20607"/>
            </a:xfrm>
            <a:custGeom>
              <a:avLst/>
              <a:gdLst>
                <a:gd name="T0" fmla="*/ 2147483647 w 23"/>
                <a:gd name="T1" fmla="*/ 2147483647 h 15"/>
                <a:gd name="T2" fmla="*/ 2147483647 w 23"/>
                <a:gd name="T3" fmla="*/ 2147483647 h 15"/>
                <a:gd name="T4" fmla="*/ 2147483647 w 23"/>
                <a:gd name="T5" fmla="*/ 2147483647 h 15"/>
                <a:gd name="T6" fmla="*/ 2147483647 w 23"/>
                <a:gd name="T7" fmla="*/ 2147483647 h 15"/>
                <a:gd name="T8" fmla="*/ 2147483647 w 23"/>
                <a:gd name="T9" fmla="*/ 2147483647 h 15"/>
                <a:gd name="T10" fmla="*/ 2147483647 w 23"/>
                <a:gd name="T11" fmla="*/ 0 h 15"/>
                <a:gd name="T12" fmla="*/ 2147483647 w 23"/>
                <a:gd name="T13" fmla="*/ 0 h 15"/>
                <a:gd name="T14" fmla="*/ 0 w 23"/>
                <a:gd name="T15" fmla="*/ 0 h 15"/>
                <a:gd name="T16" fmla="*/ 0 w 23"/>
                <a:gd name="T17" fmla="*/ 2147483647 h 15"/>
                <a:gd name="T18" fmla="*/ 2147483647 w 23"/>
                <a:gd name="T19" fmla="*/ 2147483647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3"/>
                <a:gd name="T31" fmla="*/ 0 h 15"/>
                <a:gd name="T32" fmla="*/ 23 w 23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3" h="15">
                  <a:moveTo>
                    <a:pt x="8" y="15"/>
                  </a:moveTo>
                  <a:lnTo>
                    <a:pt x="16" y="15"/>
                  </a:lnTo>
                  <a:lnTo>
                    <a:pt x="23" y="15"/>
                  </a:lnTo>
                  <a:lnTo>
                    <a:pt x="23" y="7"/>
                  </a:lnTo>
                  <a:lnTo>
                    <a:pt x="16" y="7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65" name="Freeform 23"/>
            <p:cNvSpPr>
              <a:spLocks/>
            </p:cNvSpPr>
            <p:nvPr/>
          </p:nvSpPr>
          <p:spPr bwMode="auto">
            <a:xfrm>
              <a:off x="1798707" y="6070879"/>
              <a:ext cx="21240" cy="39628"/>
            </a:xfrm>
            <a:custGeom>
              <a:avLst/>
              <a:gdLst>
                <a:gd name="T0" fmla="*/ 2147483647 w 15"/>
                <a:gd name="T1" fmla="*/ 2147483647 h 30"/>
                <a:gd name="T2" fmla="*/ 2147483647 w 15"/>
                <a:gd name="T3" fmla="*/ 2147483647 h 30"/>
                <a:gd name="T4" fmla="*/ 2147483647 w 15"/>
                <a:gd name="T5" fmla="*/ 2147483647 h 30"/>
                <a:gd name="T6" fmla="*/ 2147483647 w 15"/>
                <a:gd name="T7" fmla="*/ 2147483647 h 30"/>
                <a:gd name="T8" fmla="*/ 2147483647 w 15"/>
                <a:gd name="T9" fmla="*/ 2147483647 h 30"/>
                <a:gd name="T10" fmla="*/ 2147483647 w 15"/>
                <a:gd name="T11" fmla="*/ 2147483647 h 30"/>
                <a:gd name="T12" fmla="*/ 2147483647 w 15"/>
                <a:gd name="T13" fmla="*/ 2147483647 h 30"/>
                <a:gd name="T14" fmla="*/ 2147483647 w 15"/>
                <a:gd name="T15" fmla="*/ 0 h 30"/>
                <a:gd name="T16" fmla="*/ 0 w 15"/>
                <a:gd name="T17" fmla="*/ 0 h 30"/>
                <a:gd name="T18" fmla="*/ 0 w 15"/>
                <a:gd name="T19" fmla="*/ 2147483647 h 30"/>
                <a:gd name="T20" fmla="*/ 2147483647 w 15"/>
                <a:gd name="T21" fmla="*/ 2147483647 h 30"/>
                <a:gd name="T22" fmla="*/ 2147483647 w 15"/>
                <a:gd name="T23" fmla="*/ 2147483647 h 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"/>
                <a:gd name="T37" fmla="*/ 0 h 30"/>
                <a:gd name="T38" fmla="*/ 15 w 15"/>
                <a:gd name="T39" fmla="*/ 30 h 3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" h="30">
                  <a:moveTo>
                    <a:pt x="7" y="15"/>
                  </a:moveTo>
                  <a:lnTo>
                    <a:pt x="7" y="22"/>
                  </a:lnTo>
                  <a:lnTo>
                    <a:pt x="7" y="30"/>
                  </a:lnTo>
                  <a:lnTo>
                    <a:pt x="15" y="30"/>
                  </a:lnTo>
                  <a:lnTo>
                    <a:pt x="15" y="22"/>
                  </a:lnTo>
                  <a:lnTo>
                    <a:pt x="15" y="15"/>
                  </a:lnTo>
                  <a:lnTo>
                    <a:pt x="7" y="7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7" y="7"/>
                  </a:lnTo>
                  <a:lnTo>
                    <a:pt x="7" y="15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66" name="Freeform 24"/>
            <p:cNvSpPr>
              <a:spLocks/>
            </p:cNvSpPr>
            <p:nvPr/>
          </p:nvSpPr>
          <p:spPr bwMode="auto">
            <a:xfrm>
              <a:off x="1365066" y="5544633"/>
              <a:ext cx="42478" cy="20607"/>
            </a:xfrm>
            <a:custGeom>
              <a:avLst/>
              <a:gdLst>
                <a:gd name="T0" fmla="*/ 2147483647 w 31"/>
                <a:gd name="T1" fmla="*/ 2147483647 h 15"/>
                <a:gd name="T2" fmla="*/ 2147483647 w 31"/>
                <a:gd name="T3" fmla="*/ 2147483647 h 15"/>
                <a:gd name="T4" fmla="*/ 2147483647 w 31"/>
                <a:gd name="T5" fmla="*/ 2147483647 h 15"/>
                <a:gd name="T6" fmla="*/ 2147483647 w 31"/>
                <a:gd name="T7" fmla="*/ 2147483647 h 15"/>
                <a:gd name="T8" fmla="*/ 2147483647 w 31"/>
                <a:gd name="T9" fmla="*/ 0 h 15"/>
                <a:gd name="T10" fmla="*/ 0 w 31"/>
                <a:gd name="T11" fmla="*/ 0 h 15"/>
                <a:gd name="T12" fmla="*/ 0 w 31"/>
                <a:gd name="T13" fmla="*/ 2147483647 h 15"/>
                <a:gd name="T14" fmla="*/ 2147483647 w 31"/>
                <a:gd name="T15" fmla="*/ 2147483647 h 15"/>
                <a:gd name="T16" fmla="*/ 2147483647 w 31"/>
                <a:gd name="T17" fmla="*/ 214748364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"/>
                <a:gd name="T28" fmla="*/ 0 h 15"/>
                <a:gd name="T29" fmla="*/ 31 w 31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" h="15">
                  <a:moveTo>
                    <a:pt x="15" y="15"/>
                  </a:moveTo>
                  <a:lnTo>
                    <a:pt x="31" y="15"/>
                  </a:lnTo>
                  <a:lnTo>
                    <a:pt x="31" y="8"/>
                  </a:lnTo>
                  <a:lnTo>
                    <a:pt x="15" y="8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15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67" name="Freeform 25"/>
            <p:cNvSpPr>
              <a:spLocks/>
            </p:cNvSpPr>
            <p:nvPr/>
          </p:nvSpPr>
          <p:spPr bwMode="auto">
            <a:xfrm>
              <a:off x="1775698" y="5398805"/>
              <a:ext cx="53099" cy="31702"/>
            </a:xfrm>
            <a:custGeom>
              <a:avLst/>
              <a:gdLst>
                <a:gd name="T0" fmla="*/ 2147483647 w 38"/>
                <a:gd name="T1" fmla="*/ 2147483647 h 22"/>
                <a:gd name="T2" fmla="*/ 2147483647 w 38"/>
                <a:gd name="T3" fmla="*/ 2147483647 h 22"/>
                <a:gd name="T4" fmla="*/ 2147483647 w 38"/>
                <a:gd name="T5" fmla="*/ 2147483647 h 22"/>
                <a:gd name="T6" fmla="*/ 2147483647 w 38"/>
                <a:gd name="T7" fmla="*/ 2147483647 h 22"/>
                <a:gd name="T8" fmla="*/ 2147483647 w 38"/>
                <a:gd name="T9" fmla="*/ 0 h 22"/>
                <a:gd name="T10" fmla="*/ 2147483647 w 38"/>
                <a:gd name="T11" fmla="*/ 0 h 22"/>
                <a:gd name="T12" fmla="*/ 2147483647 w 38"/>
                <a:gd name="T13" fmla="*/ 0 h 22"/>
                <a:gd name="T14" fmla="*/ 0 w 38"/>
                <a:gd name="T15" fmla="*/ 2147483647 h 22"/>
                <a:gd name="T16" fmla="*/ 0 w 38"/>
                <a:gd name="T17" fmla="*/ 2147483647 h 22"/>
                <a:gd name="T18" fmla="*/ 2147483647 w 38"/>
                <a:gd name="T19" fmla="*/ 2147483647 h 22"/>
                <a:gd name="T20" fmla="*/ 2147483647 w 38"/>
                <a:gd name="T21" fmla="*/ 2147483647 h 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8"/>
                <a:gd name="T34" fmla="*/ 0 h 22"/>
                <a:gd name="T35" fmla="*/ 38 w 38"/>
                <a:gd name="T36" fmla="*/ 22 h 2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8" h="22">
                  <a:moveTo>
                    <a:pt x="23" y="22"/>
                  </a:moveTo>
                  <a:lnTo>
                    <a:pt x="31" y="15"/>
                  </a:lnTo>
                  <a:lnTo>
                    <a:pt x="38" y="15"/>
                  </a:lnTo>
                  <a:lnTo>
                    <a:pt x="38" y="7"/>
                  </a:lnTo>
                  <a:lnTo>
                    <a:pt x="31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0" y="15"/>
                  </a:lnTo>
                  <a:lnTo>
                    <a:pt x="0" y="22"/>
                  </a:lnTo>
                  <a:lnTo>
                    <a:pt x="8" y="22"/>
                  </a:lnTo>
                  <a:lnTo>
                    <a:pt x="23" y="22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68" name="Freeform 26"/>
            <p:cNvSpPr>
              <a:spLocks/>
            </p:cNvSpPr>
            <p:nvPr/>
          </p:nvSpPr>
          <p:spPr bwMode="auto">
            <a:xfrm>
              <a:off x="1798707" y="5646078"/>
              <a:ext cx="30089" cy="63403"/>
            </a:xfrm>
            <a:custGeom>
              <a:avLst/>
              <a:gdLst>
                <a:gd name="T0" fmla="*/ 2147483647 w 22"/>
                <a:gd name="T1" fmla="*/ 2147483647 h 46"/>
                <a:gd name="T2" fmla="*/ 2147483647 w 22"/>
                <a:gd name="T3" fmla="*/ 2147483647 h 46"/>
                <a:gd name="T4" fmla="*/ 2147483647 w 22"/>
                <a:gd name="T5" fmla="*/ 2147483647 h 46"/>
                <a:gd name="T6" fmla="*/ 2147483647 w 22"/>
                <a:gd name="T7" fmla="*/ 2147483647 h 46"/>
                <a:gd name="T8" fmla="*/ 2147483647 w 22"/>
                <a:gd name="T9" fmla="*/ 2147483647 h 46"/>
                <a:gd name="T10" fmla="*/ 2147483647 w 22"/>
                <a:gd name="T11" fmla="*/ 2147483647 h 46"/>
                <a:gd name="T12" fmla="*/ 2147483647 w 22"/>
                <a:gd name="T13" fmla="*/ 2147483647 h 46"/>
                <a:gd name="T14" fmla="*/ 2147483647 w 22"/>
                <a:gd name="T15" fmla="*/ 2147483647 h 46"/>
                <a:gd name="T16" fmla="*/ 2147483647 w 22"/>
                <a:gd name="T17" fmla="*/ 0 h 46"/>
                <a:gd name="T18" fmla="*/ 2147483647 w 22"/>
                <a:gd name="T19" fmla="*/ 0 h 46"/>
                <a:gd name="T20" fmla="*/ 2147483647 w 22"/>
                <a:gd name="T21" fmla="*/ 0 h 46"/>
                <a:gd name="T22" fmla="*/ 2147483647 w 22"/>
                <a:gd name="T23" fmla="*/ 2147483647 h 46"/>
                <a:gd name="T24" fmla="*/ 0 w 22"/>
                <a:gd name="T25" fmla="*/ 2147483647 h 46"/>
                <a:gd name="T26" fmla="*/ 0 w 22"/>
                <a:gd name="T27" fmla="*/ 2147483647 h 46"/>
                <a:gd name="T28" fmla="*/ 2147483647 w 22"/>
                <a:gd name="T29" fmla="*/ 2147483647 h 46"/>
                <a:gd name="T30" fmla="*/ 2147483647 w 22"/>
                <a:gd name="T31" fmla="*/ 2147483647 h 46"/>
                <a:gd name="T32" fmla="*/ 2147483647 w 22"/>
                <a:gd name="T33" fmla="*/ 2147483647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"/>
                <a:gd name="T52" fmla="*/ 0 h 46"/>
                <a:gd name="T53" fmla="*/ 22 w 22"/>
                <a:gd name="T54" fmla="*/ 46 h 4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" h="46">
                  <a:moveTo>
                    <a:pt x="15" y="38"/>
                  </a:moveTo>
                  <a:lnTo>
                    <a:pt x="15" y="46"/>
                  </a:lnTo>
                  <a:lnTo>
                    <a:pt x="22" y="46"/>
                  </a:lnTo>
                  <a:lnTo>
                    <a:pt x="22" y="38"/>
                  </a:lnTo>
                  <a:lnTo>
                    <a:pt x="22" y="30"/>
                  </a:lnTo>
                  <a:lnTo>
                    <a:pt x="22" y="23"/>
                  </a:lnTo>
                  <a:lnTo>
                    <a:pt x="22" y="15"/>
                  </a:lnTo>
                  <a:lnTo>
                    <a:pt x="22" y="8"/>
                  </a:lnTo>
                  <a:lnTo>
                    <a:pt x="22" y="0"/>
                  </a:lnTo>
                  <a:lnTo>
                    <a:pt x="15" y="0"/>
                  </a:lnTo>
                  <a:lnTo>
                    <a:pt x="7" y="0"/>
                  </a:lnTo>
                  <a:lnTo>
                    <a:pt x="7" y="8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7" y="30"/>
                  </a:lnTo>
                  <a:lnTo>
                    <a:pt x="7" y="38"/>
                  </a:lnTo>
                  <a:lnTo>
                    <a:pt x="15" y="3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69" name="Freeform 27"/>
            <p:cNvSpPr>
              <a:spLocks/>
            </p:cNvSpPr>
            <p:nvPr/>
          </p:nvSpPr>
          <p:spPr bwMode="auto">
            <a:xfrm>
              <a:off x="1451794" y="5853724"/>
              <a:ext cx="76109" cy="61818"/>
            </a:xfrm>
            <a:custGeom>
              <a:avLst/>
              <a:gdLst>
                <a:gd name="T0" fmla="*/ 2147483647 w 53"/>
                <a:gd name="T1" fmla="*/ 2147483647 h 46"/>
                <a:gd name="T2" fmla="*/ 2147483647 w 53"/>
                <a:gd name="T3" fmla="*/ 2147483647 h 46"/>
                <a:gd name="T4" fmla="*/ 2147483647 w 53"/>
                <a:gd name="T5" fmla="*/ 2147483647 h 46"/>
                <a:gd name="T6" fmla="*/ 2147483647 w 53"/>
                <a:gd name="T7" fmla="*/ 2147483647 h 46"/>
                <a:gd name="T8" fmla="*/ 2147483647 w 53"/>
                <a:gd name="T9" fmla="*/ 2147483647 h 46"/>
                <a:gd name="T10" fmla="*/ 2147483647 w 53"/>
                <a:gd name="T11" fmla="*/ 2147483647 h 46"/>
                <a:gd name="T12" fmla="*/ 2147483647 w 53"/>
                <a:gd name="T13" fmla="*/ 0 h 46"/>
                <a:gd name="T14" fmla="*/ 2147483647 w 53"/>
                <a:gd name="T15" fmla="*/ 0 h 46"/>
                <a:gd name="T16" fmla="*/ 0 w 53"/>
                <a:gd name="T17" fmla="*/ 2147483647 h 46"/>
                <a:gd name="T18" fmla="*/ 0 w 53"/>
                <a:gd name="T19" fmla="*/ 2147483647 h 46"/>
                <a:gd name="T20" fmla="*/ 2147483647 w 53"/>
                <a:gd name="T21" fmla="*/ 2147483647 h 46"/>
                <a:gd name="T22" fmla="*/ 2147483647 w 53"/>
                <a:gd name="T23" fmla="*/ 2147483647 h 46"/>
                <a:gd name="T24" fmla="*/ 2147483647 w 53"/>
                <a:gd name="T25" fmla="*/ 2147483647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3"/>
                <a:gd name="T40" fmla="*/ 0 h 46"/>
                <a:gd name="T41" fmla="*/ 53 w 53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3" h="46">
                  <a:moveTo>
                    <a:pt x="31" y="23"/>
                  </a:moveTo>
                  <a:lnTo>
                    <a:pt x="38" y="46"/>
                  </a:lnTo>
                  <a:lnTo>
                    <a:pt x="53" y="23"/>
                  </a:lnTo>
                  <a:lnTo>
                    <a:pt x="53" y="15"/>
                  </a:lnTo>
                  <a:lnTo>
                    <a:pt x="46" y="8"/>
                  </a:lnTo>
                  <a:lnTo>
                    <a:pt x="23" y="8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8"/>
                  </a:lnTo>
                  <a:lnTo>
                    <a:pt x="0" y="15"/>
                  </a:lnTo>
                  <a:lnTo>
                    <a:pt x="8" y="15"/>
                  </a:lnTo>
                  <a:lnTo>
                    <a:pt x="23" y="15"/>
                  </a:lnTo>
                  <a:lnTo>
                    <a:pt x="31" y="23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70" name="Freeform 28"/>
            <p:cNvSpPr>
              <a:spLocks/>
            </p:cNvSpPr>
            <p:nvPr/>
          </p:nvSpPr>
          <p:spPr bwMode="auto">
            <a:xfrm>
              <a:off x="1375688" y="5317967"/>
              <a:ext cx="76108" cy="52307"/>
            </a:xfrm>
            <a:custGeom>
              <a:avLst/>
              <a:gdLst>
                <a:gd name="T0" fmla="*/ 2147483647 w 53"/>
                <a:gd name="T1" fmla="*/ 2147483647 h 38"/>
                <a:gd name="T2" fmla="*/ 0 w 53"/>
                <a:gd name="T3" fmla="*/ 2147483647 h 38"/>
                <a:gd name="T4" fmla="*/ 0 w 53"/>
                <a:gd name="T5" fmla="*/ 2147483647 h 38"/>
                <a:gd name="T6" fmla="*/ 2147483647 w 53"/>
                <a:gd name="T7" fmla="*/ 2147483647 h 38"/>
                <a:gd name="T8" fmla="*/ 2147483647 w 53"/>
                <a:gd name="T9" fmla="*/ 2147483647 h 38"/>
                <a:gd name="T10" fmla="*/ 2147483647 w 53"/>
                <a:gd name="T11" fmla="*/ 2147483647 h 38"/>
                <a:gd name="T12" fmla="*/ 2147483647 w 53"/>
                <a:gd name="T13" fmla="*/ 2147483647 h 38"/>
                <a:gd name="T14" fmla="*/ 2147483647 w 53"/>
                <a:gd name="T15" fmla="*/ 2147483647 h 38"/>
                <a:gd name="T16" fmla="*/ 2147483647 w 53"/>
                <a:gd name="T17" fmla="*/ 2147483647 h 38"/>
                <a:gd name="T18" fmla="*/ 2147483647 w 53"/>
                <a:gd name="T19" fmla="*/ 0 h 38"/>
                <a:gd name="T20" fmla="*/ 2147483647 w 53"/>
                <a:gd name="T21" fmla="*/ 0 h 38"/>
                <a:gd name="T22" fmla="*/ 2147483647 w 53"/>
                <a:gd name="T23" fmla="*/ 0 h 38"/>
                <a:gd name="T24" fmla="*/ 2147483647 w 53"/>
                <a:gd name="T25" fmla="*/ 2147483647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3"/>
                <a:gd name="T40" fmla="*/ 0 h 38"/>
                <a:gd name="T41" fmla="*/ 53 w 53"/>
                <a:gd name="T42" fmla="*/ 38 h 3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3" h="38">
                  <a:moveTo>
                    <a:pt x="7" y="15"/>
                  </a:moveTo>
                  <a:lnTo>
                    <a:pt x="0" y="30"/>
                  </a:lnTo>
                  <a:lnTo>
                    <a:pt x="0" y="38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0" y="23"/>
                  </a:lnTo>
                  <a:lnTo>
                    <a:pt x="45" y="30"/>
                  </a:lnTo>
                  <a:lnTo>
                    <a:pt x="53" y="23"/>
                  </a:lnTo>
                  <a:lnTo>
                    <a:pt x="53" y="15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7" y="15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71" name="Freeform 29"/>
            <p:cNvSpPr>
              <a:spLocks/>
            </p:cNvSpPr>
            <p:nvPr/>
          </p:nvSpPr>
          <p:spPr bwMode="auto">
            <a:xfrm>
              <a:off x="1396925" y="6028081"/>
              <a:ext cx="54867" cy="114127"/>
            </a:xfrm>
            <a:custGeom>
              <a:avLst/>
              <a:gdLst>
                <a:gd name="T0" fmla="*/ 2147483647 w 38"/>
                <a:gd name="T1" fmla="*/ 2147483647 h 84"/>
                <a:gd name="T2" fmla="*/ 2147483647 w 38"/>
                <a:gd name="T3" fmla="*/ 0 h 84"/>
                <a:gd name="T4" fmla="*/ 2147483647 w 38"/>
                <a:gd name="T5" fmla="*/ 0 h 84"/>
                <a:gd name="T6" fmla="*/ 2147483647 w 38"/>
                <a:gd name="T7" fmla="*/ 2147483647 h 84"/>
                <a:gd name="T8" fmla="*/ 2147483647 w 38"/>
                <a:gd name="T9" fmla="*/ 0 h 84"/>
                <a:gd name="T10" fmla="*/ 2147483647 w 38"/>
                <a:gd name="T11" fmla="*/ 0 h 84"/>
                <a:gd name="T12" fmla="*/ 2147483647 w 38"/>
                <a:gd name="T13" fmla="*/ 0 h 84"/>
                <a:gd name="T14" fmla="*/ 0 w 38"/>
                <a:gd name="T15" fmla="*/ 2147483647 h 84"/>
                <a:gd name="T16" fmla="*/ 0 w 38"/>
                <a:gd name="T17" fmla="*/ 2147483647 h 84"/>
                <a:gd name="T18" fmla="*/ 2147483647 w 38"/>
                <a:gd name="T19" fmla="*/ 2147483647 h 84"/>
                <a:gd name="T20" fmla="*/ 2147483647 w 38"/>
                <a:gd name="T21" fmla="*/ 2147483647 h 84"/>
                <a:gd name="T22" fmla="*/ 2147483647 w 38"/>
                <a:gd name="T23" fmla="*/ 2147483647 h 84"/>
                <a:gd name="T24" fmla="*/ 2147483647 w 38"/>
                <a:gd name="T25" fmla="*/ 2147483647 h 84"/>
                <a:gd name="T26" fmla="*/ 2147483647 w 38"/>
                <a:gd name="T27" fmla="*/ 2147483647 h 84"/>
                <a:gd name="T28" fmla="*/ 2147483647 w 38"/>
                <a:gd name="T29" fmla="*/ 2147483647 h 84"/>
                <a:gd name="T30" fmla="*/ 2147483647 w 38"/>
                <a:gd name="T31" fmla="*/ 2147483647 h 84"/>
                <a:gd name="T32" fmla="*/ 2147483647 w 38"/>
                <a:gd name="T33" fmla="*/ 2147483647 h 84"/>
                <a:gd name="T34" fmla="*/ 2147483647 w 38"/>
                <a:gd name="T35" fmla="*/ 2147483647 h 84"/>
                <a:gd name="T36" fmla="*/ 2147483647 w 38"/>
                <a:gd name="T37" fmla="*/ 2147483647 h 84"/>
                <a:gd name="T38" fmla="*/ 2147483647 w 38"/>
                <a:gd name="T39" fmla="*/ 2147483647 h 84"/>
                <a:gd name="T40" fmla="*/ 2147483647 w 38"/>
                <a:gd name="T41" fmla="*/ 2147483647 h 84"/>
                <a:gd name="T42" fmla="*/ 2147483647 w 38"/>
                <a:gd name="T43" fmla="*/ 2147483647 h 84"/>
                <a:gd name="T44" fmla="*/ 2147483647 w 38"/>
                <a:gd name="T45" fmla="*/ 2147483647 h 84"/>
                <a:gd name="T46" fmla="*/ 2147483647 w 38"/>
                <a:gd name="T47" fmla="*/ 2147483647 h 84"/>
                <a:gd name="T48" fmla="*/ 2147483647 w 38"/>
                <a:gd name="T49" fmla="*/ 2147483647 h 84"/>
                <a:gd name="T50" fmla="*/ 2147483647 w 38"/>
                <a:gd name="T51" fmla="*/ 2147483647 h 84"/>
                <a:gd name="T52" fmla="*/ 2147483647 w 38"/>
                <a:gd name="T53" fmla="*/ 2147483647 h 84"/>
                <a:gd name="T54" fmla="*/ 2147483647 w 38"/>
                <a:gd name="T55" fmla="*/ 2147483647 h 84"/>
                <a:gd name="T56" fmla="*/ 2147483647 w 38"/>
                <a:gd name="T57" fmla="*/ 2147483647 h 84"/>
                <a:gd name="T58" fmla="*/ 2147483647 w 38"/>
                <a:gd name="T59" fmla="*/ 2147483647 h 8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8"/>
                <a:gd name="T91" fmla="*/ 0 h 84"/>
                <a:gd name="T92" fmla="*/ 38 w 38"/>
                <a:gd name="T93" fmla="*/ 84 h 8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8" h="84">
                  <a:moveTo>
                    <a:pt x="38" y="8"/>
                  </a:moveTo>
                  <a:lnTo>
                    <a:pt x="38" y="0"/>
                  </a:lnTo>
                  <a:lnTo>
                    <a:pt x="30" y="0"/>
                  </a:lnTo>
                  <a:lnTo>
                    <a:pt x="23" y="8"/>
                  </a:lnTo>
                  <a:lnTo>
                    <a:pt x="23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8"/>
                  </a:lnTo>
                  <a:lnTo>
                    <a:pt x="0" y="15"/>
                  </a:lnTo>
                  <a:lnTo>
                    <a:pt x="8" y="31"/>
                  </a:lnTo>
                  <a:lnTo>
                    <a:pt x="8" y="38"/>
                  </a:lnTo>
                  <a:lnTo>
                    <a:pt x="8" y="53"/>
                  </a:lnTo>
                  <a:lnTo>
                    <a:pt x="8" y="69"/>
                  </a:lnTo>
                  <a:lnTo>
                    <a:pt x="8" y="76"/>
                  </a:lnTo>
                  <a:lnTo>
                    <a:pt x="15" y="84"/>
                  </a:lnTo>
                  <a:lnTo>
                    <a:pt x="23" y="84"/>
                  </a:lnTo>
                  <a:lnTo>
                    <a:pt x="30" y="84"/>
                  </a:lnTo>
                  <a:lnTo>
                    <a:pt x="30" y="76"/>
                  </a:lnTo>
                  <a:lnTo>
                    <a:pt x="23" y="76"/>
                  </a:lnTo>
                  <a:lnTo>
                    <a:pt x="23" y="69"/>
                  </a:lnTo>
                  <a:lnTo>
                    <a:pt x="23" y="61"/>
                  </a:lnTo>
                  <a:lnTo>
                    <a:pt x="23" y="53"/>
                  </a:lnTo>
                  <a:lnTo>
                    <a:pt x="30" y="46"/>
                  </a:lnTo>
                  <a:lnTo>
                    <a:pt x="23" y="46"/>
                  </a:lnTo>
                  <a:lnTo>
                    <a:pt x="15" y="38"/>
                  </a:lnTo>
                  <a:lnTo>
                    <a:pt x="15" y="31"/>
                  </a:lnTo>
                  <a:lnTo>
                    <a:pt x="15" y="23"/>
                  </a:lnTo>
                  <a:lnTo>
                    <a:pt x="23" y="15"/>
                  </a:lnTo>
                  <a:lnTo>
                    <a:pt x="30" y="8"/>
                  </a:lnTo>
                  <a:lnTo>
                    <a:pt x="38" y="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72" name="Freeform 30"/>
            <p:cNvSpPr>
              <a:spLocks/>
            </p:cNvSpPr>
            <p:nvPr/>
          </p:nvSpPr>
          <p:spPr bwMode="auto">
            <a:xfrm>
              <a:off x="1451794" y="6018572"/>
              <a:ext cx="86729" cy="80839"/>
            </a:xfrm>
            <a:custGeom>
              <a:avLst/>
              <a:gdLst>
                <a:gd name="T0" fmla="*/ 2147483647 w 61"/>
                <a:gd name="T1" fmla="*/ 2147483647 h 60"/>
                <a:gd name="T2" fmla="*/ 2147483647 w 61"/>
                <a:gd name="T3" fmla="*/ 2147483647 h 60"/>
                <a:gd name="T4" fmla="*/ 2147483647 w 61"/>
                <a:gd name="T5" fmla="*/ 2147483647 h 60"/>
                <a:gd name="T6" fmla="*/ 2147483647 w 61"/>
                <a:gd name="T7" fmla="*/ 0 h 60"/>
                <a:gd name="T8" fmla="*/ 2147483647 w 61"/>
                <a:gd name="T9" fmla="*/ 0 h 60"/>
                <a:gd name="T10" fmla="*/ 2147483647 w 61"/>
                <a:gd name="T11" fmla="*/ 2147483647 h 60"/>
                <a:gd name="T12" fmla="*/ 2147483647 w 61"/>
                <a:gd name="T13" fmla="*/ 0 h 60"/>
                <a:gd name="T14" fmla="*/ 2147483647 w 61"/>
                <a:gd name="T15" fmla="*/ 0 h 60"/>
                <a:gd name="T16" fmla="*/ 2147483647 w 61"/>
                <a:gd name="T17" fmla="*/ 0 h 60"/>
                <a:gd name="T18" fmla="*/ 2147483647 w 61"/>
                <a:gd name="T19" fmla="*/ 0 h 60"/>
                <a:gd name="T20" fmla="*/ 2147483647 w 61"/>
                <a:gd name="T21" fmla="*/ 0 h 60"/>
                <a:gd name="T22" fmla="*/ 0 w 61"/>
                <a:gd name="T23" fmla="*/ 2147483647 h 60"/>
                <a:gd name="T24" fmla="*/ 0 w 61"/>
                <a:gd name="T25" fmla="*/ 2147483647 h 60"/>
                <a:gd name="T26" fmla="*/ 2147483647 w 61"/>
                <a:gd name="T27" fmla="*/ 2147483647 h 60"/>
                <a:gd name="T28" fmla="*/ 2147483647 w 61"/>
                <a:gd name="T29" fmla="*/ 2147483647 h 60"/>
                <a:gd name="T30" fmla="*/ 2147483647 w 61"/>
                <a:gd name="T31" fmla="*/ 2147483647 h 60"/>
                <a:gd name="T32" fmla="*/ 2147483647 w 61"/>
                <a:gd name="T33" fmla="*/ 2147483647 h 60"/>
                <a:gd name="T34" fmla="*/ 2147483647 w 61"/>
                <a:gd name="T35" fmla="*/ 2147483647 h 60"/>
                <a:gd name="T36" fmla="*/ 2147483647 w 61"/>
                <a:gd name="T37" fmla="*/ 2147483647 h 60"/>
                <a:gd name="T38" fmla="*/ 2147483647 w 61"/>
                <a:gd name="T39" fmla="*/ 2147483647 h 60"/>
                <a:gd name="T40" fmla="*/ 2147483647 w 61"/>
                <a:gd name="T41" fmla="*/ 2147483647 h 60"/>
                <a:gd name="T42" fmla="*/ 2147483647 w 61"/>
                <a:gd name="T43" fmla="*/ 2147483647 h 60"/>
                <a:gd name="T44" fmla="*/ 2147483647 w 61"/>
                <a:gd name="T45" fmla="*/ 2147483647 h 60"/>
                <a:gd name="T46" fmla="*/ 2147483647 w 61"/>
                <a:gd name="T47" fmla="*/ 2147483647 h 60"/>
                <a:gd name="T48" fmla="*/ 2147483647 w 61"/>
                <a:gd name="T49" fmla="*/ 2147483647 h 60"/>
                <a:gd name="T50" fmla="*/ 2147483647 w 61"/>
                <a:gd name="T51" fmla="*/ 2147483647 h 60"/>
                <a:gd name="T52" fmla="*/ 2147483647 w 61"/>
                <a:gd name="T53" fmla="*/ 2147483647 h 60"/>
                <a:gd name="T54" fmla="*/ 2147483647 w 61"/>
                <a:gd name="T55" fmla="*/ 2147483647 h 60"/>
                <a:gd name="T56" fmla="*/ 2147483647 w 61"/>
                <a:gd name="T57" fmla="*/ 2147483647 h 60"/>
                <a:gd name="T58" fmla="*/ 2147483647 w 61"/>
                <a:gd name="T59" fmla="*/ 2147483647 h 60"/>
                <a:gd name="T60" fmla="*/ 2147483647 w 61"/>
                <a:gd name="T61" fmla="*/ 2147483647 h 6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61"/>
                <a:gd name="T94" fmla="*/ 0 h 60"/>
                <a:gd name="T95" fmla="*/ 61 w 61"/>
                <a:gd name="T96" fmla="*/ 60 h 6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61" h="60">
                  <a:moveTo>
                    <a:pt x="38" y="22"/>
                  </a:moveTo>
                  <a:lnTo>
                    <a:pt x="38" y="15"/>
                  </a:lnTo>
                  <a:lnTo>
                    <a:pt x="38" y="7"/>
                  </a:lnTo>
                  <a:lnTo>
                    <a:pt x="38" y="0"/>
                  </a:lnTo>
                  <a:lnTo>
                    <a:pt x="31" y="0"/>
                  </a:lnTo>
                  <a:lnTo>
                    <a:pt x="23" y="7"/>
                  </a:lnTo>
                  <a:lnTo>
                    <a:pt x="23" y="0"/>
                  </a:lnTo>
                  <a:lnTo>
                    <a:pt x="31" y="0"/>
                  </a:lnTo>
                  <a:lnTo>
                    <a:pt x="23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7"/>
                  </a:lnTo>
                  <a:lnTo>
                    <a:pt x="0" y="15"/>
                  </a:lnTo>
                  <a:lnTo>
                    <a:pt x="8" y="7"/>
                  </a:lnTo>
                  <a:lnTo>
                    <a:pt x="15" y="15"/>
                  </a:lnTo>
                  <a:lnTo>
                    <a:pt x="23" y="22"/>
                  </a:lnTo>
                  <a:lnTo>
                    <a:pt x="23" y="30"/>
                  </a:lnTo>
                  <a:lnTo>
                    <a:pt x="31" y="38"/>
                  </a:lnTo>
                  <a:lnTo>
                    <a:pt x="31" y="45"/>
                  </a:lnTo>
                  <a:lnTo>
                    <a:pt x="38" y="45"/>
                  </a:lnTo>
                  <a:lnTo>
                    <a:pt x="38" y="53"/>
                  </a:lnTo>
                  <a:lnTo>
                    <a:pt x="46" y="53"/>
                  </a:lnTo>
                  <a:lnTo>
                    <a:pt x="53" y="60"/>
                  </a:lnTo>
                  <a:lnTo>
                    <a:pt x="61" y="60"/>
                  </a:lnTo>
                  <a:lnTo>
                    <a:pt x="61" y="53"/>
                  </a:lnTo>
                  <a:lnTo>
                    <a:pt x="61" y="45"/>
                  </a:lnTo>
                  <a:lnTo>
                    <a:pt x="53" y="38"/>
                  </a:lnTo>
                  <a:lnTo>
                    <a:pt x="46" y="38"/>
                  </a:lnTo>
                  <a:lnTo>
                    <a:pt x="38" y="30"/>
                  </a:lnTo>
                  <a:lnTo>
                    <a:pt x="31" y="22"/>
                  </a:lnTo>
                  <a:lnTo>
                    <a:pt x="38" y="22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73" name="Freeform 31"/>
            <p:cNvSpPr>
              <a:spLocks/>
            </p:cNvSpPr>
            <p:nvPr/>
          </p:nvSpPr>
          <p:spPr bwMode="auto">
            <a:xfrm>
              <a:off x="1768617" y="5267243"/>
              <a:ext cx="95577" cy="122051"/>
            </a:xfrm>
            <a:custGeom>
              <a:avLst/>
              <a:gdLst>
                <a:gd name="T0" fmla="*/ 2147483647 w 68"/>
                <a:gd name="T1" fmla="*/ 2147483647 h 91"/>
                <a:gd name="T2" fmla="*/ 2147483647 w 68"/>
                <a:gd name="T3" fmla="*/ 2147483647 h 91"/>
                <a:gd name="T4" fmla="*/ 2147483647 w 68"/>
                <a:gd name="T5" fmla="*/ 2147483647 h 91"/>
                <a:gd name="T6" fmla="*/ 2147483647 w 68"/>
                <a:gd name="T7" fmla="*/ 2147483647 h 91"/>
                <a:gd name="T8" fmla="*/ 2147483647 w 68"/>
                <a:gd name="T9" fmla="*/ 2147483647 h 91"/>
                <a:gd name="T10" fmla="*/ 2147483647 w 68"/>
                <a:gd name="T11" fmla="*/ 2147483647 h 91"/>
                <a:gd name="T12" fmla="*/ 0 w 68"/>
                <a:gd name="T13" fmla="*/ 2147483647 h 91"/>
                <a:gd name="T14" fmla="*/ 0 w 68"/>
                <a:gd name="T15" fmla="*/ 2147483647 h 91"/>
                <a:gd name="T16" fmla="*/ 2147483647 w 68"/>
                <a:gd name="T17" fmla="*/ 2147483647 h 91"/>
                <a:gd name="T18" fmla="*/ 2147483647 w 68"/>
                <a:gd name="T19" fmla="*/ 2147483647 h 91"/>
                <a:gd name="T20" fmla="*/ 2147483647 w 68"/>
                <a:gd name="T21" fmla="*/ 2147483647 h 91"/>
                <a:gd name="T22" fmla="*/ 2147483647 w 68"/>
                <a:gd name="T23" fmla="*/ 2147483647 h 91"/>
                <a:gd name="T24" fmla="*/ 2147483647 w 68"/>
                <a:gd name="T25" fmla="*/ 2147483647 h 91"/>
                <a:gd name="T26" fmla="*/ 2147483647 w 68"/>
                <a:gd name="T27" fmla="*/ 2147483647 h 91"/>
                <a:gd name="T28" fmla="*/ 2147483647 w 68"/>
                <a:gd name="T29" fmla="*/ 2147483647 h 91"/>
                <a:gd name="T30" fmla="*/ 2147483647 w 68"/>
                <a:gd name="T31" fmla="*/ 2147483647 h 91"/>
                <a:gd name="T32" fmla="*/ 2147483647 w 68"/>
                <a:gd name="T33" fmla="*/ 2147483647 h 91"/>
                <a:gd name="T34" fmla="*/ 2147483647 w 68"/>
                <a:gd name="T35" fmla="*/ 2147483647 h 91"/>
                <a:gd name="T36" fmla="*/ 2147483647 w 68"/>
                <a:gd name="T37" fmla="*/ 2147483647 h 91"/>
                <a:gd name="T38" fmla="*/ 2147483647 w 68"/>
                <a:gd name="T39" fmla="*/ 2147483647 h 91"/>
                <a:gd name="T40" fmla="*/ 2147483647 w 68"/>
                <a:gd name="T41" fmla="*/ 0 h 91"/>
                <a:gd name="T42" fmla="*/ 0 w 68"/>
                <a:gd name="T43" fmla="*/ 0 h 91"/>
                <a:gd name="T44" fmla="*/ 0 w 68"/>
                <a:gd name="T45" fmla="*/ 2147483647 h 91"/>
                <a:gd name="T46" fmla="*/ 0 w 68"/>
                <a:gd name="T47" fmla="*/ 2147483647 h 91"/>
                <a:gd name="T48" fmla="*/ 2147483647 w 68"/>
                <a:gd name="T49" fmla="*/ 2147483647 h 9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8"/>
                <a:gd name="T76" fmla="*/ 0 h 91"/>
                <a:gd name="T77" fmla="*/ 68 w 68"/>
                <a:gd name="T78" fmla="*/ 91 h 9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8" h="91">
                  <a:moveTo>
                    <a:pt x="15" y="23"/>
                  </a:moveTo>
                  <a:lnTo>
                    <a:pt x="23" y="30"/>
                  </a:lnTo>
                  <a:lnTo>
                    <a:pt x="30" y="30"/>
                  </a:lnTo>
                  <a:lnTo>
                    <a:pt x="30" y="38"/>
                  </a:lnTo>
                  <a:lnTo>
                    <a:pt x="30" y="53"/>
                  </a:lnTo>
                  <a:lnTo>
                    <a:pt x="23" y="61"/>
                  </a:lnTo>
                  <a:lnTo>
                    <a:pt x="0" y="68"/>
                  </a:lnTo>
                  <a:lnTo>
                    <a:pt x="0" y="76"/>
                  </a:lnTo>
                  <a:lnTo>
                    <a:pt x="15" y="68"/>
                  </a:lnTo>
                  <a:lnTo>
                    <a:pt x="23" y="68"/>
                  </a:lnTo>
                  <a:lnTo>
                    <a:pt x="38" y="83"/>
                  </a:lnTo>
                  <a:lnTo>
                    <a:pt x="45" y="91"/>
                  </a:lnTo>
                  <a:lnTo>
                    <a:pt x="61" y="91"/>
                  </a:lnTo>
                  <a:lnTo>
                    <a:pt x="61" y="83"/>
                  </a:lnTo>
                  <a:lnTo>
                    <a:pt x="68" y="83"/>
                  </a:lnTo>
                  <a:lnTo>
                    <a:pt x="61" y="76"/>
                  </a:lnTo>
                  <a:lnTo>
                    <a:pt x="38" y="68"/>
                  </a:lnTo>
                  <a:lnTo>
                    <a:pt x="38" y="61"/>
                  </a:lnTo>
                  <a:lnTo>
                    <a:pt x="38" y="23"/>
                  </a:lnTo>
                  <a:lnTo>
                    <a:pt x="15" y="7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15"/>
                  </a:lnTo>
                  <a:lnTo>
                    <a:pt x="15" y="23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74" name="Freeform 32"/>
            <p:cNvSpPr>
              <a:spLocks/>
            </p:cNvSpPr>
            <p:nvPr/>
          </p:nvSpPr>
          <p:spPr bwMode="auto">
            <a:xfrm>
              <a:off x="1547372" y="5915540"/>
              <a:ext cx="109739" cy="90351"/>
            </a:xfrm>
            <a:custGeom>
              <a:avLst/>
              <a:gdLst>
                <a:gd name="T0" fmla="*/ 2147483647 w 76"/>
                <a:gd name="T1" fmla="*/ 2147483647 h 68"/>
                <a:gd name="T2" fmla="*/ 2147483647 w 76"/>
                <a:gd name="T3" fmla="*/ 2147483647 h 68"/>
                <a:gd name="T4" fmla="*/ 2147483647 w 76"/>
                <a:gd name="T5" fmla="*/ 2147483647 h 68"/>
                <a:gd name="T6" fmla="*/ 2147483647 w 76"/>
                <a:gd name="T7" fmla="*/ 2147483647 h 68"/>
                <a:gd name="T8" fmla="*/ 2147483647 w 76"/>
                <a:gd name="T9" fmla="*/ 2147483647 h 68"/>
                <a:gd name="T10" fmla="*/ 2147483647 w 76"/>
                <a:gd name="T11" fmla="*/ 2147483647 h 68"/>
                <a:gd name="T12" fmla="*/ 2147483647 w 76"/>
                <a:gd name="T13" fmla="*/ 2147483647 h 68"/>
                <a:gd name="T14" fmla="*/ 2147483647 w 76"/>
                <a:gd name="T15" fmla="*/ 2147483647 h 68"/>
                <a:gd name="T16" fmla="*/ 2147483647 w 76"/>
                <a:gd name="T17" fmla="*/ 2147483647 h 68"/>
                <a:gd name="T18" fmla="*/ 2147483647 w 76"/>
                <a:gd name="T19" fmla="*/ 2147483647 h 68"/>
                <a:gd name="T20" fmla="*/ 2147483647 w 76"/>
                <a:gd name="T21" fmla="*/ 2147483647 h 68"/>
                <a:gd name="T22" fmla="*/ 2147483647 w 76"/>
                <a:gd name="T23" fmla="*/ 2147483647 h 68"/>
                <a:gd name="T24" fmla="*/ 2147483647 w 76"/>
                <a:gd name="T25" fmla="*/ 2147483647 h 68"/>
                <a:gd name="T26" fmla="*/ 2147483647 w 76"/>
                <a:gd name="T27" fmla="*/ 2147483647 h 68"/>
                <a:gd name="T28" fmla="*/ 2147483647 w 76"/>
                <a:gd name="T29" fmla="*/ 0 h 68"/>
                <a:gd name="T30" fmla="*/ 2147483647 w 76"/>
                <a:gd name="T31" fmla="*/ 0 h 68"/>
                <a:gd name="T32" fmla="*/ 2147483647 w 76"/>
                <a:gd name="T33" fmla="*/ 0 h 68"/>
                <a:gd name="T34" fmla="*/ 2147483647 w 76"/>
                <a:gd name="T35" fmla="*/ 2147483647 h 68"/>
                <a:gd name="T36" fmla="*/ 0 w 76"/>
                <a:gd name="T37" fmla="*/ 2147483647 h 68"/>
                <a:gd name="T38" fmla="*/ 2147483647 w 76"/>
                <a:gd name="T39" fmla="*/ 2147483647 h 68"/>
                <a:gd name="T40" fmla="*/ 2147483647 w 76"/>
                <a:gd name="T41" fmla="*/ 2147483647 h 68"/>
                <a:gd name="T42" fmla="*/ 2147483647 w 76"/>
                <a:gd name="T43" fmla="*/ 2147483647 h 68"/>
                <a:gd name="T44" fmla="*/ 2147483647 w 76"/>
                <a:gd name="T45" fmla="*/ 2147483647 h 68"/>
                <a:gd name="T46" fmla="*/ 2147483647 w 76"/>
                <a:gd name="T47" fmla="*/ 2147483647 h 6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76"/>
                <a:gd name="T73" fmla="*/ 0 h 68"/>
                <a:gd name="T74" fmla="*/ 76 w 76"/>
                <a:gd name="T75" fmla="*/ 68 h 6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76" h="68">
                  <a:moveTo>
                    <a:pt x="45" y="38"/>
                  </a:moveTo>
                  <a:lnTo>
                    <a:pt x="53" y="45"/>
                  </a:lnTo>
                  <a:lnTo>
                    <a:pt x="60" y="45"/>
                  </a:lnTo>
                  <a:lnTo>
                    <a:pt x="68" y="60"/>
                  </a:lnTo>
                  <a:lnTo>
                    <a:pt x="76" y="68"/>
                  </a:lnTo>
                  <a:lnTo>
                    <a:pt x="76" y="45"/>
                  </a:lnTo>
                  <a:lnTo>
                    <a:pt x="76" y="38"/>
                  </a:lnTo>
                  <a:lnTo>
                    <a:pt x="68" y="30"/>
                  </a:lnTo>
                  <a:lnTo>
                    <a:pt x="60" y="30"/>
                  </a:lnTo>
                  <a:lnTo>
                    <a:pt x="53" y="38"/>
                  </a:lnTo>
                  <a:lnTo>
                    <a:pt x="53" y="30"/>
                  </a:lnTo>
                  <a:lnTo>
                    <a:pt x="45" y="30"/>
                  </a:lnTo>
                  <a:lnTo>
                    <a:pt x="45" y="22"/>
                  </a:lnTo>
                  <a:lnTo>
                    <a:pt x="45" y="7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5" y="15"/>
                  </a:lnTo>
                  <a:lnTo>
                    <a:pt x="0" y="30"/>
                  </a:lnTo>
                  <a:lnTo>
                    <a:pt x="7" y="38"/>
                  </a:lnTo>
                  <a:lnTo>
                    <a:pt x="7" y="45"/>
                  </a:lnTo>
                  <a:lnTo>
                    <a:pt x="15" y="45"/>
                  </a:lnTo>
                  <a:lnTo>
                    <a:pt x="30" y="38"/>
                  </a:lnTo>
                  <a:lnTo>
                    <a:pt x="45" y="3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75" name="Freeform 33"/>
            <p:cNvSpPr>
              <a:spLocks/>
            </p:cNvSpPr>
            <p:nvPr/>
          </p:nvSpPr>
          <p:spPr bwMode="auto">
            <a:xfrm>
              <a:off x="1547372" y="6677964"/>
              <a:ext cx="12391" cy="30116"/>
            </a:xfrm>
            <a:custGeom>
              <a:avLst/>
              <a:gdLst>
                <a:gd name="T0" fmla="*/ 2147483647 w 7"/>
                <a:gd name="T1" fmla="*/ 0 h 23"/>
                <a:gd name="T2" fmla="*/ 0 w 7"/>
                <a:gd name="T3" fmla="*/ 0 h 23"/>
                <a:gd name="T4" fmla="*/ 0 w 7"/>
                <a:gd name="T5" fmla="*/ 2147483647 h 23"/>
                <a:gd name="T6" fmla="*/ 0 w 7"/>
                <a:gd name="T7" fmla="*/ 2147483647 h 23"/>
                <a:gd name="T8" fmla="*/ 0 w 7"/>
                <a:gd name="T9" fmla="*/ 2147483647 h 23"/>
                <a:gd name="T10" fmla="*/ 0 w 7"/>
                <a:gd name="T11" fmla="*/ 2147483647 h 23"/>
                <a:gd name="T12" fmla="*/ 2147483647 w 7"/>
                <a:gd name="T13" fmla="*/ 2147483647 h 23"/>
                <a:gd name="T14" fmla="*/ 2147483647 w 7"/>
                <a:gd name="T15" fmla="*/ 2147483647 h 23"/>
                <a:gd name="T16" fmla="*/ 2147483647 w 7"/>
                <a:gd name="T17" fmla="*/ 0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23"/>
                <a:gd name="T29" fmla="*/ 7 w 7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23">
                  <a:moveTo>
                    <a:pt x="7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7" y="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76" name="Freeform 34"/>
            <p:cNvSpPr>
              <a:spLocks/>
            </p:cNvSpPr>
            <p:nvPr/>
          </p:nvSpPr>
          <p:spPr bwMode="auto">
            <a:xfrm>
              <a:off x="1462414" y="6727102"/>
              <a:ext cx="23010" cy="22190"/>
            </a:xfrm>
            <a:custGeom>
              <a:avLst/>
              <a:gdLst>
                <a:gd name="T0" fmla="*/ 2147483647 w 15"/>
                <a:gd name="T1" fmla="*/ 2147483647 h 15"/>
                <a:gd name="T2" fmla="*/ 2147483647 w 15"/>
                <a:gd name="T3" fmla="*/ 2147483647 h 15"/>
                <a:gd name="T4" fmla="*/ 0 w 15"/>
                <a:gd name="T5" fmla="*/ 0 h 15"/>
                <a:gd name="T6" fmla="*/ 0 w 15"/>
                <a:gd name="T7" fmla="*/ 2147483647 h 15"/>
                <a:gd name="T8" fmla="*/ 0 w 15"/>
                <a:gd name="T9" fmla="*/ 2147483647 h 15"/>
                <a:gd name="T10" fmla="*/ 2147483647 w 15"/>
                <a:gd name="T11" fmla="*/ 2147483647 h 15"/>
                <a:gd name="T12" fmla="*/ 2147483647 w 15"/>
                <a:gd name="T13" fmla="*/ 2147483647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15"/>
                <a:gd name="T23" fmla="*/ 15 w 15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15">
                  <a:moveTo>
                    <a:pt x="15" y="15"/>
                  </a:moveTo>
                  <a:lnTo>
                    <a:pt x="7" y="7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77" name="Freeform 35"/>
            <p:cNvSpPr>
              <a:spLocks/>
            </p:cNvSpPr>
            <p:nvPr/>
          </p:nvSpPr>
          <p:spPr bwMode="auto">
            <a:xfrm>
              <a:off x="1754458" y="6162814"/>
              <a:ext cx="53099" cy="39628"/>
            </a:xfrm>
            <a:custGeom>
              <a:avLst/>
              <a:gdLst>
                <a:gd name="T0" fmla="*/ 2147483647 w 38"/>
                <a:gd name="T1" fmla="*/ 2147483647 h 30"/>
                <a:gd name="T2" fmla="*/ 2147483647 w 38"/>
                <a:gd name="T3" fmla="*/ 2147483647 h 30"/>
                <a:gd name="T4" fmla="*/ 2147483647 w 38"/>
                <a:gd name="T5" fmla="*/ 2147483647 h 30"/>
                <a:gd name="T6" fmla="*/ 2147483647 w 38"/>
                <a:gd name="T7" fmla="*/ 2147483647 h 30"/>
                <a:gd name="T8" fmla="*/ 2147483647 w 38"/>
                <a:gd name="T9" fmla="*/ 2147483647 h 30"/>
                <a:gd name="T10" fmla="*/ 2147483647 w 38"/>
                <a:gd name="T11" fmla="*/ 0 h 30"/>
                <a:gd name="T12" fmla="*/ 2147483647 w 38"/>
                <a:gd name="T13" fmla="*/ 0 h 30"/>
                <a:gd name="T14" fmla="*/ 0 w 38"/>
                <a:gd name="T15" fmla="*/ 2147483647 h 30"/>
                <a:gd name="T16" fmla="*/ 2147483647 w 38"/>
                <a:gd name="T17" fmla="*/ 2147483647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30"/>
                <a:gd name="T29" fmla="*/ 38 w 38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30">
                  <a:moveTo>
                    <a:pt x="8" y="15"/>
                  </a:moveTo>
                  <a:lnTo>
                    <a:pt x="15" y="30"/>
                  </a:lnTo>
                  <a:lnTo>
                    <a:pt x="31" y="23"/>
                  </a:lnTo>
                  <a:lnTo>
                    <a:pt x="38" y="15"/>
                  </a:lnTo>
                  <a:lnTo>
                    <a:pt x="38" y="8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8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78" name="Freeform 36"/>
            <p:cNvSpPr>
              <a:spLocks/>
            </p:cNvSpPr>
            <p:nvPr/>
          </p:nvSpPr>
          <p:spPr bwMode="auto">
            <a:xfrm>
              <a:off x="1504894" y="6192930"/>
              <a:ext cx="111509" cy="20606"/>
            </a:xfrm>
            <a:custGeom>
              <a:avLst/>
              <a:gdLst>
                <a:gd name="T0" fmla="*/ 2147483647 w 76"/>
                <a:gd name="T1" fmla="*/ 2147483647 h 15"/>
                <a:gd name="T2" fmla="*/ 2147483647 w 76"/>
                <a:gd name="T3" fmla="*/ 2147483647 h 15"/>
                <a:gd name="T4" fmla="*/ 2147483647 w 76"/>
                <a:gd name="T5" fmla="*/ 0 h 15"/>
                <a:gd name="T6" fmla="*/ 2147483647 w 76"/>
                <a:gd name="T7" fmla="*/ 0 h 15"/>
                <a:gd name="T8" fmla="*/ 0 w 76"/>
                <a:gd name="T9" fmla="*/ 2147483647 h 15"/>
                <a:gd name="T10" fmla="*/ 2147483647 w 76"/>
                <a:gd name="T11" fmla="*/ 2147483647 h 15"/>
                <a:gd name="T12" fmla="*/ 2147483647 w 76"/>
                <a:gd name="T13" fmla="*/ 2147483647 h 15"/>
                <a:gd name="T14" fmla="*/ 2147483647 w 76"/>
                <a:gd name="T15" fmla="*/ 2147483647 h 15"/>
                <a:gd name="T16" fmla="*/ 2147483647 w 76"/>
                <a:gd name="T17" fmla="*/ 214748364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"/>
                <a:gd name="T28" fmla="*/ 0 h 15"/>
                <a:gd name="T29" fmla="*/ 76 w 76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" h="15">
                  <a:moveTo>
                    <a:pt x="61" y="7"/>
                  </a:moveTo>
                  <a:lnTo>
                    <a:pt x="76" y="7"/>
                  </a:lnTo>
                  <a:lnTo>
                    <a:pt x="69" y="0"/>
                  </a:lnTo>
                  <a:lnTo>
                    <a:pt x="38" y="0"/>
                  </a:lnTo>
                  <a:lnTo>
                    <a:pt x="0" y="7"/>
                  </a:lnTo>
                  <a:lnTo>
                    <a:pt x="8" y="15"/>
                  </a:lnTo>
                  <a:lnTo>
                    <a:pt x="15" y="15"/>
                  </a:lnTo>
                  <a:lnTo>
                    <a:pt x="23" y="7"/>
                  </a:lnTo>
                  <a:lnTo>
                    <a:pt x="61" y="7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79" name="Freeform 37"/>
            <p:cNvSpPr>
              <a:spLocks/>
            </p:cNvSpPr>
            <p:nvPr/>
          </p:nvSpPr>
          <p:spPr bwMode="auto">
            <a:xfrm>
              <a:off x="1768617" y="6625657"/>
              <a:ext cx="60178" cy="52308"/>
            </a:xfrm>
            <a:custGeom>
              <a:avLst/>
              <a:gdLst>
                <a:gd name="T0" fmla="*/ 2147483647 w 45"/>
                <a:gd name="T1" fmla="*/ 2147483647 h 38"/>
                <a:gd name="T2" fmla="*/ 2147483647 w 45"/>
                <a:gd name="T3" fmla="*/ 2147483647 h 38"/>
                <a:gd name="T4" fmla="*/ 2147483647 w 45"/>
                <a:gd name="T5" fmla="*/ 2147483647 h 38"/>
                <a:gd name="T6" fmla="*/ 2147483647 w 45"/>
                <a:gd name="T7" fmla="*/ 2147483647 h 38"/>
                <a:gd name="T8" fmla="*/ 2147483647 w 45"/>
                <a:gd name="T9" fmla="*/ 2147483647 h 38"/>
                <a:gd name="T10" fmla="*/ 2147483647 w 45"/>
                <a:gd name="T11" fmla="*/ 2147483647 h 38"/>
                <a:gd name="T12" fmla="*/ 2147483647 w 45"/>
                <a:gd name="T13" fmla="*/ 2147483647 h 38"/>
                <a:gd name="T14" fmla="*/ 2147483647 w 45"/>
                <a:gd name="T15" fmla="*/ 2147483647 h 38"/>
                <a:gd name="T16" fmla="*/ 2147483647 w 45"/>
                <a:gd name="T17" fmla="*/ 2147483647 h 38"/>
                <a:gd name="T18" fmla="*/ 2147483647 w 45"/>
                <a:gd name="T19" fmla="*/ 0 h 38"/>
                <a:gd name="T20" fmla="*/ 0 w 45"/>
                <a:gd name="T21" fmla="*/ 0 h 38"/>
                <a:gd name="T22" fmla="*/ 0 w 45"/>
                <a:gd name="T23" fmla="*/ 2147483647 h 38"/>
                <a:gd name="T24" fmla="*/ 0 w 45"/>
                <a:gd name="T25" fmla="*/ 2147483647 h 38"/>
                <a:gd name="T26" fmla="*/ 2147483647 w 45"/>
                <a:gd name="T27" fmla="*/ 2147483647 h 38"/>
                <a:gd name="T28" fmla="*/ 2147483647 w 45"/>
                <a:gd name="T29" fmla="*/ 2147483647 h 38"/>
                <a:gd name="T30" fmla="*/ 2147483647 w 45"/>
                <a:gd name="T31" fmla="*/ 2147483647 h 38"/>
                <a:gd name="T32" fmla="*/ 2147483647 w 45"/>
                <a:gd name="T33" fmla="*/ 2147483647 h 38"/>
                <a:gd name="T34" fmla="*/ 2147483647 w 45"/>
                <a:gd name="T35" fmla="*/ 2147483647 h 3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5"/>
                <a:gd name="T55" fmla="*/ 0 h 38"/>
                <a:gd name="T56" fmla="*/ 45 w 45"/>
                <a:gd name="T57" fmla="*/ 38 h 3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5" h="38">
                  <a:moveTo>
                    <a:pt x="30" y="30"/>
                  </a:moveTo>
                  <a:lnTo>
                    <a:pt x="38" y="30"/>
                  </a:lnTo>
                  <a:lnTo>
                    <a:pt x="45" y="30"/>
                  </a:lnTo>
                  <a:lnTo>
                    <a:pt x="45" y="23"/>
                  </a:lnTo>
                  <a:lnTo>
                    <a:pt x="45" y="15"/>
                  </a:lnTo>
                  <a:lnTo>
                    <a:pt x="38" y="7"/>
                  </a:lnTo>
                  <a:lnTo>
                    <a:pt x="23" y="23"/>
                  </a:lnTo>
                  <a:lnTo>
                    <a:pt x="23" y="15"/>
                  </a:lnTo>
                  <a:lnTo>
                    <a:pt x="15" y="7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15"/>
                  </a:lnTo>
                  <a:lnTo>
                    <a:pt x="7" y="23"/>
                  </a:lnTo>
                  <a:lnTo>
                    <a:pt x="7" y="30"/>
                  </a:lnTo>
                  <a:lnTo>
                    <a:pt x="7" y="38"/>
                  </a:lnTo>
                  <a:lnTo>
                    <a:pt x="15" y="38"/>
                  </a:lnTo>
                  <a:lnTo>
                    <a:pt x="30" y="3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80" name="Freeform 39"/>
            <p:cNvSpPr>
              <a:spLocks/>
            </p:cNvSpPr>
            <p:nvPr/>
          </p:nvSpPr>
          <p:spPr bwMode="auto">
            <a:xfrm>
              <a:off x="2678378" y="5070695"/>
              <a:ext cx="619487" cy="206061"/>
            </a:xfrm>
            <a:custGeom>
              <a:avLst/>
              <a:gdLst>
                <a:gd name="T0" fmla="*/ 2147483647 w 433"/>
                <a:gd name="T1" fmla="*/ 2147483647 h 151"/>
                <a:gd name="T2" fmla="*/ 2147483647 w 433"/>
                <a:gd name="T3" fmla="*/ 2147483647 h 151"/>
                <a:gd name="T4" fmla="*/ 2147483647 w 433"/>
                <a:gd name="T5" fmla="*/ 2147483647 h 151"/>
                <a:gd name="T6" fmla="*/ 2147483647 w 433"/>
                <a:gd name="T7" fmla="*/ 0 h 151"/>
                <a:gd name="T8" fmla="*/ 2147483647 w 433"/>
                <a:gd name="T9" fmla="*/ 2147483647 h 151"/>
                <a:gd name="T10" fmla="*/ 2147483647 w 433"/>
                <a:gd name="T11" fmla="*/ 2147483647 h 151"/>
                <a:gd name="T12" fmla="*/ 2147483647 w 433"/>
                <a:gd name="T13" fmla="*/ 2147483647 h 151"/>
                <a:gd name="T14" fmla="*/ 2147483647 w 433"/>
                <a:gd name="T15" fmla="*/ 2147483647 h 151"/>
                <a:gd name="T16" fmla="*/ 2147483647 w 433"/>
                <a:gd name="T17" fmla="*/ 2147483647 h 151"/>
                <a:gd name="T18" fmla="*/ 2147483647 w 433"/>
                <a:gd name="T19" fmla="*/ 2147483647 h 151"/>
                <a:gd name="T20" fmla="*/ 2147483647 w 433"/>
                <a:gd name="T21" fmla="*/ 2147483647 h 151"/>
                <a:gd name="T22" fmla="*/ 2147483647 w 433"/>
                <a:gd name="T23" fmla="*/ 2147483647 h 151"/>
                <a:gd name="T24" fmla="*/ 2147483647 w 433"/>
                <a:gd name="T25" fmla="*/ 2147483647 h 151"/>
                <a:gd name="T26" fmla="*/ 2147483647 w 433"/>
                <a:gd name="T27" fmla="*/ 2147483647 h 151"/>
                <a:gd name="T28" fmla="*/ 2147483647 w 433"/>
                <a:gd name="T29" fmla="*/ 2147483647 h 151"/>
                <a:gd name="T30" fmla="*/ 2147483647 w 433"/>
                <a:gd name="T31" fmla="*/ 0 h 151"/>
                <a:gd name="T32" fmla="*/ 2147483647 w 433"/>
                <a:gd name="T33" fmla="*/ 2147483647 h 151"/>
                <a:gd name="T34" fmla="*/ 2147483647 w 433"/>
                <a:gd name="T35" fmla="*/ 2147483647 h 151"/>
                <a:gd name="T36" fmla="*/ 2147483647 w 433"/>
                <a:gd name="T37" fmla="*/ 2147483647 h 151"/>
                <a:gd name="T38" fmla="*/ 2147483647 w 433"/>
                <a:gd name="T39" fmla="*/ 2147483647 h 151"/>
                <a:gd name="T40" fmla="*/ 2147483647 w 433"/>
                <a:gd name="T41" fmla="*/ 2147483647 h 151"/>
                <a:gd name="T42" fmla="*/ 2147483647 w 433"/>
                <a:gd name="T43" fmla="*/ 2147483647 h 151"/>
                <a:gd name="T44" fmla="*/ 2147483647 w 433"/>
                <a:gd name="T45" fmla="*/ 2147483647 h 151"/>
                <a:gd name="T46" fmla="*/ 2147483647 w 433"/>
                <a:gd name="T47" fmla="*/ 2147483647 h 151"/>
                <a:gd name="T48" fmla="*/ 0 w 433"/>
                <a:gd name="T49" fmla="*/ 2147483647 h 151"/>
                <a:gd name="T50" fmla="*/ 2147483647 w 433"/>
                <a:gd name="T51" fmla="*/ 2147483647 h 151"/>
                <a:gd name="T52" fmla="*/ 2147483647 w 433"/>
                <a:gd name="T53" fmla="*/ 2147483647 h 151"/>
                <a:gd name="T54" fmla="*/ 2147483647 w 433"/>
                <a:gd name="T55" fmla="*/ 2147483647 h 151"/>
                <a:gd name="T56" fmla="*/ 2147483647 w 433"/>
                <a:gd name="T57" fmla="*/ 2147483647 h 151"/>
                <a:gd name="T58" fmla="*/ 2147483647 w 433"/>
                <a:gd name="T59" fmla="*/ 2147483647 h 151"/>
                <a:gd name="T60" fmla="*/ 2147483647 w 433"/>
                <a:gd name="T61" fmla="*/ 2147483647 h 151"/>
                <a:gd name="T62" fmla="*/ 2147483647 w 433"/>
                <a:gd name="T63" fmla="*/ 2147483647 h 151"/>
                <a:gd name="T64" fmla="*/ 2147483647 w 433"/>
                <a:gd name="T65" fmla="*/ 2147483647 h 151"/>
                <a:gd name="T66" fmla="*/ 2147483647 w 433"/>
                <a:gd name="T67" fmla="*/ 2147483647 h 151"/>
                <a:gd name="T68" fmla="*/ 2147483647 w 433"/>
                <a:gd name="T69" fmla="*/ 2147483647 h 151"/>
                <a:gd name="T70" fmla="*/ 2147483647 w 433"/>
                <a:gd name="T71" fmla="*/ 2147483647 h 151"/>
                <a:gd name="T72" fmla="*/ 2147483647 w 433"/>
                <a:gd name="T73" fmla="*/ 2147483647 h 151"/>
                <a:gd name="T74" fmla="*/ 2147483647 w 433"/>
                <a:gd name="T75" fmla="*/ 2147483647 h 151"/>
                <a:gd name="T76" fmla="*/ 2147483647 w 433"/>
                <a:gd name="T77" fmla="*/ 2147483647 h 151"/>
                <a:gd name="T78" fmla="*/ 2147483647 w 433"/>
                <a:gd name="T79" fmla="*/ 2147483647 h 151"/>
                <a:gd name="T80" fmla="*/ 2147483647 w 433"/>
                <a:gd name="T81" fmla="*/ 2147483647 h 151"/>
                <a:gd name="T82" fmla="*/ 2147483647 w 433"/>
                <a:gd name="T83" fmla="*/ 2147483647 h 151"/>
                <a:gd name="T84" fmla="*/ 2147483647 w 433"/>
                <a:gd name="T85" fmla="*/ 2147483647 h 151"/>
                <a:gd name="T86" fmla="*/ 2147483647 w 433"/>
                <a:gd name="T87" fmla="*/ 2147483647 h 151"/>
                <a:gd name="T88" fmla="*/ 2147483647 w 433"/>
                <a:gd name="T89" fmla="*/ 2147483647 h 151"/>
                <a:gd name="T90" fmla="*/ 2147483647 w 433"/>
                <a:gd name="T91" fmla="*/ 2147483647 h 151"/>
                <a:gd name="T92" fmla="*/ 2147483647 w 433"/>
                <a:gd name="T93" fmla="*/ 2147483647 h 151"/>
                <a:gd name="T94" fmla="*/ 2147483647 w 433"/>
                <a:gd name="T95" fmla="*/ 2147483647 h 151"/>
                <a:gd name="T96" fmla="*/ 2147483647 w 433"/>
                <a:gd name="T97" fmla="*/ 2147483647 h 151"/>
                <a:gd name="T98" fmla="*/ 2147483647 w 433"/>
                <a:gd name="T99" fmla="*/ 2147483647 h 151"/>
                <a:gd name="T100" fmla="*/ 2147483647 w 433"/>
                <a:gd name="T101" fmla="*/ 2147483647 h 151"/>
                <a:gd name="T102" fmla="*/ 2147483647 w 433"/>
                <a:gd name="T103" fmla="*/ 2147483647 h 151"/>
                <a:gd name="T104" fmla="*/ 2147483647 w 433"/>
                <a:gd name="T105" fmla="*/ 2147483647 h 151"/>
                <a:gd name="T106" fmla="*/ 2147483647 w 433"/>
                <a:gd name="T107" fmla="*/ 2147483647 h 151"/>
                <a:gd name="T108" fmla="*/ 2147483647 w 433"/>
                <a:gd name="T109" fmla="*/ 2147483647 h 151"/>
                <a:gd name="T110" fmla="*/ 2147483647 w 433"/>
                <a:gd name="T111" fmla="*/ 2147483647 h 151"/>
                <a:gd name="T112" fmla="*/ 2147483647 w 433"/>
                <a:gd name="T113" fmla="*/ 2147483647 h 151"/>
                <a:gd name="T114" fmla="*/ 2147483647 w 433"/>
                <a:gd name="T115" fmla="*/ 2147483647 h 151"/>
                <a:gd name="T116" fmla="*/ 2147483647 w 433"/>
                <a:gd name="T117" fmla="*/ 2147483647 h 15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33"/>
                <a:gd name="T178" fmla="*/ 0 h 151"/>
                <a:gd name="T179" fmla="*/ 433 w 433"/>
                <a:gd name="T180" fmla="*/ 151 h 15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33" h="151">
                  <a:moveTo>
                    <a:pt x="357" y="7"/>
                  </a:moveTo>
                  <a:lnTo>
                    <a:pt x="357" y="15"/>
                  </a:lnTo>
                  <a:lnTo>
                    <a:pt x="365" y="15"/>
                  </a:lnTo>
                  <a:lnTo>
                    <a:pt x="365" y="22"/>
                  </a:lnTo>
                  <a:lnTo>
                    <a:pt x="373" y="22"/>
                  </a:lnTo>
                  <a:lnTo>
                    <a:pt x="373" y="30"/>
                  </a:lnTo>
                  <a:lnTo>
                    <a:pt x="365" y="38"/>
                  </a:lnTo>
                  <a:lnTo>
                    <a:pt x="357" y="30"/>
                  </a:lnTo>
                  <a:lnTo>
                    <a:pt x="350" y="22"/>
                  </a:lnTo>
                  <a:lnTo>
                    <a:pt x="350" y="15"/>
                  </a:lnTo>
                  <a:lnTo>
                    <a:pt x="342" y="7"/>
                  </a:lnTo>
                  <a:lnTo>
                    <a:pt x="342" y="0"/>
                  </a:lnTo>
                  <a:lnTo>
                    <a:pt x="334" y="0"/>
                  </a:lnTo>
                  <a:lnTo>
                    <a:pt x="327" y="0"/>
                  </a:lnTo>
                  <a:lnTo>
                    <a:pt x="327" y="7"/>
                  </a:lnTo>
                  <a:lnTo>
                    <a:pt x="327" y="15"/>
                  </a:lnTo>
                  <a:lnTo>
                    <a:pt x="334" y="22"/>
                  </a:lnTo>
                  <a:lnTo>
                    <a:pt x="334" y="30"/>
                  </a:lnTo>
                  <a:lnTo>
                    <a:pt x="342" y="38"/>
                  </a:lnTo>
                  <a:lnTo>
                    <a:pt x="334" y="45"/>
                  </a:lnTo>
                  <a:lnTo>
                    <a:pt x="327" y="45"/>
                  </a:lnTo>
                  <a:lnTo>
                    <a:pt x="312" y="38"/>
                  </a:lnTo>
                  <a:lnTo>
                    <a:pt x="304" y="38"/>
                  </a:lnTo>
                  <a:lnTo>
                    <a:pt x="296" y="30"/>
                  </a:lnTo>
                  <a:lnTo>
                    <a:pt x="289" y="30"/>
                  </a:lnTo>
                  <a:lnTo>
                    <a:pt x="281" y="38"/>
                  </a:lnTo>
                  <a:lnTo>
                    <a:pt x="274" y="38"/>
                  </a:lnTo>
                  <a:lnTo>
                    <a:pt x="266" y="30"/>
                  </a:lnTo>
                  <a:lnTo>
                    <a:pt x="258" y="30"/>
                  </a:lnTo>
                  <a:lnTo>
                    <a:pt x="251" y="30"/>
                  </a:lnTo>
                  <a:lnTo>
                    <a:pt x="236" y="30"/>
                  </a:lnTo>
                  <a:lnTo>
                    <a:pt x="213" y="38"/>
                  </a:lnTo>
                  <a:lnTo>
                    <a:pt x="213" y="45"/>
                  </a:lnTo>
                  <a:lnTo>
                    <a:pt x="213" y="53"/>
                  </a:lnTo>
                  <a:lnTo>
                    <a:pt x="220" y="53"/>
                  </a:lnTo>
                  <a:lnTo>
                    <a:pt x="220" y="60"/>
                  </a:lnTo>
                  <a:lnTo>
                    <a:pt x="228" y="60"/>
                  </a:lnTo>
                  <a:lnTo>
                    <a:pt x="228" y="68"/>
                  </a:lnTo>
                  <a:lnTo>
                    <a:pt x="220" y="75"/>
                  </a:lnTo>
                  <a:lnTo>
                    <a:pt x="213" y="83"/>
                  </a:lnTo>
                  <a:lnTo>
                    <a:pt x="205" y="83"/>
                  </a:lnTo>
                  <a:lnTo>
                    <a:pt x="198" y="83"/>
                  </a:lnTo>
                  <a:lnTo>
                    <a:pt x="198" y="68"/>
                  </a:lnTo>
                  <a:lnTo>
                    <a:pt x="190" y="53"/>
                  </a:lnTo>
                  <a:lnTo>
                    <a:pt x="182" y="38"/>
                  </a:lnTo>
                  <a:lnTo>
                    <a:pt x="167" y="22"/>
                  </a:lnTo>
                  <a:lnTo>
                    <a:pt x="160" y="7"/>
                  </a:lnTo>
                  <a:lnTo>
                    <a:pt x="152" y="0"/>
                  </a:lnTo>
                  <a:lnTo>
                    <a:pt x="144" y="0"/>
                  </a:lnTo>
                  <a:lnTo>
                    <a:pt x="129" y="7"/>
                  </a:lnTo>
                  <a:lnTo>
                    <a:pt x="114" y="22"/>
                  </a:lnTo>
                  <a:lnTo>
                    <a:pt x="106" y="38"/>
                  </a:lnTo>
                  <a:lnTo>
                    <a:pt x="91" y="45"/>
                  </a:lnTo>
                  <a:lnTo>
                    <a:pt x="91" y="53"/>
                  </a:lnTo>
                  <a:lnTo>
                    <a:pt x="83" y="60"/>
                  </a:lnTo>
                  <a:lnTo>
                    <a:pt x="76" y="53"/>
                  </a:lnTo>
                  <a:lnTo>
                    <a:pt x="68" y="53"/>
                  </a:lnTo>
                  <a:lnTo>
                    <a:pt x="61" y="53"/>
                  </a:lnTo>
                  <a:lnTo>
                    <a:pt x="53" y="53"/>
                  </a:lnTo>
                  <a:lnTo>
                    <a:pt x="53" y="60"/>
                  </a:lnTo>
                  <a:lnTo>
                    <a:pt x="30" y="38"/>
                  </a:lnTo>
                  <a:lnTo>
                    <a:pt x="30" y="45"/>
                  </a:lnTo>
                  <a:lnTo>
                    <a:pt x="38" y="53"/>
                  </a:lnTo>
                  <a:lnTo>
                    <a:pt x="45" y="60"/>
                  </a:lnTo>
                  <a:lnTo>
                    <a:pt x="38" y="60"/>
                  </a:lnTo>
                  <a:lnTo>
                    <a:pt x="30" y="68"/>
                  </a:lnTo>
                  <a:lnTo>
                    <a:pt x="38" y="68"/>
                  </a:lnTo>
                  <a:lnTo>
                    <a:pt x="45" y="68"/>
                  </a:lnTo>
                  <a:lnTo>
                    <a:pt x="45" y="75"/>
                  </a:lnTo>
                  <a:lnTo>
                    <a:pt x="38" y="91"/>
                  </a:lnTo>
                  <a:lnTo>
                    <a:pt x="30" y="91"/>
                  </a:lnTo>
                  <a:lnTo>
                    <a:pt x="23" y="98"/>
                  </a:lnTo>
                  <a:lnTo>
                    <a:pt x="15" y="98"/>
                  </a:lnTo>
                  <a:lnTo>
                    <a:pt x="7" y="106"/>
                  </a:lnTo>
                  <a:lnTo>
                    <a:pt x="0" y="113"/>
                  </a:lnTo>
                  <a:lnTo>
                    <a:pt x="15" y="106"/>
                  </a:lnTo>
                  <a:lnTo>
                    <a:pt x="23" y="106"/>
                  </a:lnTo>
                  <a:lnTo>
                    <a:pt x="30" y="106"/>
                  </a:lnTo>
                  <a:lnTo>
                    <a:pt x="38" y="106"/>
                  </a:lnTo>
                  <a:lnTo>
                    <a:pt x="38" y="121"/>
                  </a:lnTo>
                  <a:lnTo>
                    <a:pt x="45" y="129"/>
                  </a:lnTo>
                  <a:lnTo>
                    <a:pt x="45" y="136"/>
                  </a:lnTo>
                  <a:lnTo>
                    <a:pt x="45" y="144"/>
                  </a:lnTo>
                  <a:lnTo>
                    <a:pt x="45" y="151"/>
                  </a:lnTo>
                  <a:lnTo>
                    <a:pt x="53" y="151"/>
                  </a:lnTo>
                  <a:lnTo>
                    <a:pt x="53" y="144"/>
                  </a:lnTo>
                  <a:lnTo>
                    <a:pt x="53" y="136"/>
                  </a:lnTo>
                  <a:lnTo>
                    <a:pt x="53" y="129"/>
                  </a:lnTo>
                  <a:lnTo>
                    <a:pt x="53" y="121"/>
                  </a:lnTo>
                  <a:lnTo>
                    <a:pt x="45" y="113"/>
                  </a:lnTo>
                  <a:lnTo>
                    <a:pt x="53" y="113"/>
                  </a:lnTo>
                  <a:lnTo>
                    <a:pt x="38" y="106"/>
                  </a:lnTo>
                  <a:lnTo>
                    <a:pt x="45" y="91"/>
                  </a:lnTo>
                  <a:lnTo>
                    <a:pt x="53" y="83"/>
                  </a:lnTo>
                  <a:lnTo>
                    <a:pt x="53" y="75"/>
                  </a:lnTo>
                  <a:lnTo>
                    <a:pt x="61" y="68"/>
                  </a:lnTo>
                  <a:lnTo>
                    <a:pt x="61" y="60"/>
                  </a:lnTo>
                  <a:lnTo>
                    <a:pt x="68" y="60"/>
                  </a:lnTo>
                  <a:lnTo>
                    <a:pt x="76" y="60"/>
                  </a:lnTo>
                  <a:lnTo>
                    <a:pt x="83" y="68"/>
                  </a:lnTo>
                  <a:lnTo>
                    <a:pt x="91" y="68"/>
                  </a:lnTo>
                  <a:lnTo>
                    <a:pt x="91" y="60"/>
                  </a:lnTo>
                  <a:lnTo>
                    <a:pt x="99" y="60"/>
                  </a:lnTo>
                  <a:lnTo>
                    <a:pt x="99" y="53"/>
                  </a:lnTo>
                  <a:lnTo>
                    <a:pt x="106" y="53"/>
                  </a:lnTo>
                  <a:lnTo>
                    <a:pt x="114" y="53"/>
                  </a:lnTo>
                  <a:lnTo>
                    <a:pt x="121" y="53"/>
                  </a:lnTo>
                  <a:lnTo>
                    <a:pt x="129" y="53"/>
                  </a:lnTo>
                  <a:lnTo>
                    <a:pt x="129" y="45"/>
                  </a:lnTo>
                  <a:lnTo>
                    <a:pt x="129" y="38"/>
                  </a:lnTo>
                  <a:lnTo>
                    <a:pt x="121" y="30"/>
                  </a:lnTo>
                  <a:lnTo>
                    <a:pt x="129" y="22"/>
                  </a:lnTo>
                  <a:lnTo>
                    <a:pt x="137" y="22"/>
                  </a:lnTo>
                  <a:lnTo>
                    <a:pt x="144" y="22"/>
                  </a:lnTo>
                  <a:lnTo>
                    <a:pt x="160" y="22"/>
                  </a:lnTo>
                  <a:lnTo>
                    <a:pt x="167" y="30"/>
                  </a:lnTo>
                  <a:lnTo>
                    <a:pt x="167" y="38"/>
                  </a:lnTo>
                  <a:lnTo>
                    <a:pt x="175" y="45"/>
                  </a:lnTo>
                  <a:lnTo>
                    <a:pt x="175" y="60"/>
                  </a:lnTo>
                  <a:lnTo>
                    <a:pt x="182" y="68"/>
                  </a:lnTo>
                  <a:lnTo>
                    <a:pt x="182" y="83"/>
                  </a:lnTo>
                  <a:lnTo>
                    <a:pt x="190" y="83"/>
                  </a:lnTo>
                  <a:lnTo>
                    <a:pt x="198" y="91"/>
                  </a:lnTo>
                  <a:lnTo>
                    <a:pt x="213" y="91"/>
                  </a:lnTo>
                  <a:lnTo>
                    <a:pt x="220" y="91"/>
                  </a:lnTo>
                  <a:lnTo>
                    <a:pt x="228" y="83"/>
                  </a:lnTo>
                  <a:lnTo>
                    <a:pt x="236" y="75"/>
                  </a:lnTo>
                  <a:lnTo>
                    <a:pt x="243" y="60"/>
                  </a:lnTo>
                  <a:lnTo>
                    <a:pt x="243" y="53"/>
                  </a:lnTo>
                  <a:lnTo>
                    <a:pt x="251" y="53"/>
                  </a:lnTo>
                  <a:lnTo>
                    <a:pt x="251" y="45"/>
                  </a:lnTo>
                  <a:lnTo>
                    <a:pt x="258" y="45"/>
                  </a:lnTo>
                  <a:lnTo>
                    <a:pt x="266" y="45"/>
                  </a:lnTo>
                  <a:lnTo>
                    <a:pt x="274" y="45"/>
                  </a:lnTo>
                  <a:lnTo>
                    <a:pt x="289" y="53"/>
                  </a:lnTo>
                  <a:lnTo>
                    <a:pt x="296" y="53"/>
                  </a:lnTo>
                  <a:lnTo>
                    <a:pt x="304" y="68"/>
                  </a:lnTo>
                  <a:lnTo>
                    <a:pt x="312" y="83"/>
                  </a:lnTo>
                  <a:lnTo>
                    <a:pt x="312" y="91"/>
                  </a:lnTo>
                  <a:lnTo>
                    <a:pt x="319" y="106"/>
                  </a:lnTo>
                  <a:lnTo>
                    <a:pt x="327" y="106"/>
                  </a:lnTo>
                  <a:lnTo>
                    <a:pt x="327" y="91"/>
                  </a:lnTo>
                  <a:lnTo>
                    <a:pt x="319" y="83"/>
                  </a:lnTo>
                  <a:lnTo>
                    <a:pt x="319" y="75"/>
                  </a:lnTo>
                  <a:lnTo>
                    <a:pt x="319" y="68"/>
                  </a:lnTo>
                  <a:lnTo>
                    <a:pt x="327" y="60"/>
                  </a:lnTo>
                  <a:lnTo>
                    <a:pt x="342" y="60"/>
                  </a:lnTo>
                  <a:lnTo>
                    <a:pt x="350" y="60"/>
                  </a:lnTo>
                  <a:lnTo>
                    <a:pt x="357" y="68"/>
                  </a:lnTo>
                  <a:lnTo>
                    <a:pt x="365" y="75"/>
                  </a:lnTo>
                  <a:lnTo>
                    <a:pt x="373" y="83"/>
                  </a:lnTo>
                  <a:lnTo>
                    <a:pt x="373" y="91"/>
                  </a:lnTo>
                  <a:lnTo>
                    <a:pt x="373" y="98"/>
                  </a:lnTo>
                  <a:lnTo>
                    <a:pt x="373" y="106"/>
                  </a:lnTo>
                  <a:lnTo>
                    <a:pt x="380" y="106"/>
                  </a:lnTo>
                  <a:lnTo>
                    <a:pt x="388" y="106"/>
                  </a:lnTo>
                  <a:lnTo>
                    <a:pt x="395" y="106"/>
                  </a:lnTo>
                  <a:lnTo>
                    <a:pt x="403" y="113"/>
                  </a:lnTo>
                  <a:lnTo>
                    <a:pt x="403" y="121"/>
                  </a:lnTo>
                  <a:lnTo>
                    <a:pt x="411" y="129"/>
                  </a:lnTo>
                  <a:lnTo>
                    <a:pt x="418" y="129"/>
                  </a:lnTo>
                  <a:lnTo>
                    <a:pt x="426" y="129"/>
                  </a:lnTo>
                  <a:lnTo>
                    <a:pt x="433" y="129"/>
                  </a:lnTo>
                  <a:lnTo>
                    <a:pt x="433" y="121"/>
                  </a:lnTo>
                  <a:lnTo>
                    <a:pt x="433" y="113"/>
                  </a:lnTo>
                  <a:lnTo>
                    <a:pt x="433" y="98"/>
                  </a:lnTo>
                  <a:lnTo>
                    <a:pt x="426" y="91"/>
                  </a:lnTo>
                  <a:lnTo>
                    <a:pt x="418" y="83"/>
                  </a:lnTo>
                  <a:lnTo>
                    <a:pt x="403" y="75"/>
                  </a:lnTo>
                  <a:lnTo>
                    <a:pt x="395" y="68"/>
                  </a:lnTo>
                  <a:lnTo>
                    <a:pt x="388" y="53"/>
                  </a:lnTo>
                  <a:lnTo>
                    <a:pt x="388" y="45"/>
                  </a:lnTo>
                  <a:lnTo>
                    <a:pt x="388" y="38"/>
                  </a:lnTo>
                  <a:lnTo>
                    <a:pt x="380" y="22"/>
                  </a:lnTo>
                  <a:lnTo>
                    <a:pt x="380" y="15"/>
                  </a:lnTo>
                  <a:lnTo>
                    <a:pt x="373" y="15"/>
                  </a:lnTo>
                  <a:lnTo>
                    <a:pt x="365" y="7"/>
                  </a:lnTo>
                  <a:lnTo>
                    <a:pt x="357" y="7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81" name="Freeform 40"/>
            <p:cNvSpPr>
              <a:spLocks/>
            </p:cNvSpPr>
            <p:nvPr/>
          </p:nvSpPr>
          <p:spPr bwMode="auto">
            <a:xfrm>
              <a:off x="2614660" y="5256149"/>
              <a:ext cx="31859" cy="20607"/>
            </a:xfrm>
            <a:custGeom>
              <a:avLst/>
              <a:gdLst>
                <a:gd name="T0" fmla="*/ 2147483647 w 23"/>
                <a:gd name="T1" fmla="*/ 2147483647 h 15"/>
                <a:gd name="T2" fmla="*/ 2147483647 w 23"/>
                <a:gd name="T3" fmla="*/ 2147483647 h 15"/>
                <a:gd name="T4" fmla="*/ 2147483647 w 23"/>
                <a:gd name="T5" fmla="*/ 0 h 15"/>
                <a:gd name="T6" fmla="*/ 2147483647 w 23"/>
                <a:gd name="T7" fmla="*/ 0 h 15"/>
                <a:gd name="T8" fmla="*/ 0 w 23"/>
                <a:gd name="T9" fmla="*/ 0 h 15"/>
                <a:gd name="T10" fmla="*/ 0 w 23"/>
                <a:gd name="T11" fmla="*/ 2147483647 h 15"/>
                <a:gd name="T12" fmla="*/ 2147483647 w 23"/>
                <a:gd name="T13" fmla="*/ 2147483647 h 15"/>
                <a:gd name="T14" fmla="*/ 2147483647 w 23"/>
                <a:gd name="T15" fmla="*/ 2147483647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3"/>
                <a:gd name="T25" fmla="*/ 0 h 15"/>
                <a:gd name="T26" fmla="*/ 23 w 23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3" h="15">
                  <a:moveTo>
                    <a:pt x="15" y="8"/>
                  </a:moveTo>
                  <a:lnTo>
                    <a:pt x="23" y="8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15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82" name="Freeform 42"/>
            <p:cNvSpPr>
              <a:spLocks/>
            </p:cNvSpPr>
            <p:nvPr/>
          </p:nvSpPr>
          <p:spPr bwMode="auto">
            <a:xfrm>
              <a:off x="2591650" y="7006075"/>
              <a:ext cx="65488" cy="52308"/>
            </a:xfrm>
            <a:custGeom>
              <a:avLst/>
              <a:gdLst>
                <a:gd name="T0" fmla="*/ 2147483647 w 46"/>
                <a:gd name="T1" fmla="*/ 0 h 38"/>
                <a:gd name="T2" fmla="*/ 2147483647 w 46"/>
                <a:gd name="T3" fmla="*/ 0 h 38"/>
                <a:gd name="T4" fmla="*/ 2147483647 w 46"/>
                <a:gd name="T5" fmla="*/ 0 h 38"/>
                <a:gd name="T6" fmla="*/ 2147483647 w 46"/>
                <a:gd name="T7" fmla="*/ 2147483647 h 38"/>
                <a:gd name="T8" fmla="*/ 2147483647 w 46"/>
                <a:gd name="T9" fmla="*/ 2147483647 h 38"/>
                <a:gd name="T10" fmla="*/ 2147483647 w 46"/>
                <a:gd name="T11" fmla="*/ 2147483647 h 38"/>
                <a:gd name="T12" fmla="*/ 2147483647 w 46"/>
                <a:gd name="T13" fmla="*/ 2147483647 h 38"/>
                <a:gd name="T14" fmla="*/ 2147483647 w 46"/>
                <a:gd name="T15" fmla="*/ 2147483647 h 38"/>
                <a:gd name="T16" fmla="*/ 0 w 46"/>
                <a:gd name="T17" fmla="*/ 2147483647 h 38"/>
                <a:gd name="T18" fmla="*/ 0 w 46"/>
                <a:gd name="T19" fmla="*/ 2147483647 h 38"/>
                <a:gd name="T20" fmla="*/ 2147483647 w 46"/>
                <a:gd name="T21" fmla="*/ 2147483647 h 38"/>
                <a:gd name="T22" fmla="*/ 2147483647 w 46"/>
                <a:gd name="T23" fmla="*/ 2147483647 h 38"/>
                <a:gd name="T24" fmla="*/ 2147483647 w 46"/>
                <a:gd name="T25" fmla="*/ 2147483647 h 38"/>
                <a:gd name="T26" fmla="*/ 2147483647 w 46"/>
                <a:gd name="T27" fmla="*/ 2147483647 h 38"/>
                <a:gd name="T28" fmla="*/ 2147483647 w 46"/>
                <a:gd name="T29" fmla="*/ 2147483647 h 38"/>
                <a:gd name="T30" fmla="*/ 2147483647 w 46"/>
                <a:gd name="T31" fmla="*/ 2147483647 h 38"/>
                <a:gd name="T32" fmla="*/ 2147483647 w 46"/>
                <a:gd name="T33" fmla="*/ 2147483647 h 38"/>
                <a:gd name="T34" fmla="*/ 2147483647 w 46"/>
                <a:gd name="T35" fmla="*/ 0 h 38"/>
                <a:gd name="T36" fmla="*/ 2147483647 w 46"/>
                <a:gd name="T37" fmla="*/ 0 h 3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6"/>
                <a:gd name="T58" fmla="*/ 0 h 38"/>
                <a:gd name="T59" fmla="*/ 46 w 46"/>
                <a:gd name="T60" fmla="*/ 38 h 3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6" h="38">
                  <a:moveTo>
                    <a:pt x="46" y="0"/>
                  </a:moveTo>
                  <a:lnTo>
                    <a:pt x="38" y="0"/>
                  </a:lnTo>
                  <a:lnTo>
                    <a:pt x="30" y="0"/>
                  </a:lnTo>
                  <a:lnTo>
                    <a:pt x="30" y="8"/>
                  </a:lnTo>
                  <a:lnTo>
                    <a:pt x="23" y="15"/>
                  </a:lnTo>
                  <a:lnTo>
                    <a:pt x="15" y="15"/>
                  </a:lnTo>
                  <a:lnTo>
                    <a:pt x="7" y="15"/>
                  </a:lnTo>
                  <a:lnTo>
                    <a:pt x="7" y="23"/>
                  </a:lnTo>
                  <a:lnTo>
                    <a:pt x="0" y="23"/>
                  </a:lnTo>
                  <a:lnTo>
                    <a:pt x="0" y="30"/>
                  </a:lnTo>
                  <a:lnTo>
                    <a:pt x="7" y="38"/>
                  </a:lnTo>
                  <a:lnTo>
                    <a:pt x="7" y="30"/>
                  </a:lnTo>
                  <a:lnTo>
                    <a:pt x="15" y="23"/>
                  </a:lnTo>
                  <a:lnTo>
                    <a:pt x="23" y="23"/>
                  </a:lnTo>
                  <a:lnTo>
                    <a:pt x="30" y="23"/>
                  </a:lnTo>
                  <a:lnTo>
                    <a:pt x="38" y="15"/>
                  </a:lnTo>
                  <a:lnTo>
                    <a:pt x="38" y="8"/>
                  </a:lnTo>
                  <a:lnTo>
                    <a:pt x="38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83" name="Freeform 43"/>
            <p:cNvSpPr>
              <a:spLocks/>
            </p:cNvSpPr>
            <p:nvPr/>
          </p:nvSpPr>
          <p:spPr bwMode="auto">
            <a:xfrm>
              <a:off x="2807587" y="4173540"/>
              <a:ext cx="58409" cy="42796"/>
            </a:xfrm>
            <a:custGeom>
              <a:avLst/>
              <a:gdLst>
                <a:gd name="T0" fmla="*/ 2147483647 w 38"/>
                <a:gd name="T1" fmla="*/ 2147483647 h 31"/>
                <a:gd name="T2" fmla="*/ 2147483647 w 38"/>
                <a:gd name="T3" fmla="*/ 2147483647 h 31"/>
                <a:gd name="T4" fmla="*/ 2147483647 w 38"/>
                <a:gd name="T5" fmla="*/ 2147483647 h 31"/>
                <a:gd name="T6" fmla="*/ 2147483647 w 38"/>
                <a:gd name="T7" fmla="*/ 2147483647 h 31"/>
                <a:gd name="T8" fmla="*/ 2147483647 w 38"/>
                <a:gd name="T9" fmla="*/ 2147483647 h 31"/>
                <a:gd name="T10" fmla="*/ 2147483647 w 38"/>
                <a:gd name="T11" fmla="*/ 2147483647 h 31"/>
                <a:gd name="T12" fmla="*/ 2147483647 w 38"/>
                <a:gd name="T13" fmla="*/ 0 h 31"/>
                <a:gd name="T14" fmla="*/ 0 w 38"/>
                <a:gd name="T15" fmla="*/ 0 h 31"/>
                <a:gd name="T16" fmla="*/ 0 w 38"/>
                <a:gd name="T17" fmla="*/ 2147483647 h 31"/>
                <a:gd name="T18" fmla="*/ 2147483647 w 38"/>
                <a:gd name="T19" fmla="*/ 2147483647 h 31"/>
                <a:gd name="T20" fmla="*/ 2147483647 w 38"/>
                <a:gd name="T21" fmla="*/ 2147483647 h 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8"/>
                <a:gd name="T34" fmla="*/ 0 h 31"/>
                <a:gd name="T35" fmla="*/ 38 w 38"/>
                <a:gd name="T36" fmla="*/ 31 h 3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8" h="31">
                  <a:moveTo>
                    <a:pt x="23" y="23"/>
                  </a:moveTo>
                  <a:lnTo>
                    <a:pt x="30" y="31"/>
                  </a:lnTo>
                  <a:lnTo>
                    <a:pt x="38" y="31"/>
                  </a:lnTo>
                  <a:lnTo>
                    <a:pt x="38" y="23"/>
                  </a:lnTo>
                  <a:lnTo>
                    <a:pt x="23" y="16"/>
                  </a:lnTo>
                  <a:lnTo>
                    <a:pt x="23" y="8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16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84" name="Freeform 47"/>
            <p:cNvSpPr>
              <a:spLocks/>
            </p:cNvSpPr>
            <p:nvPr/>
          </p:nvSpPr>
          <p:spPr bwMode="auto">
            <a:xfrm>
              <a:off x="2526162" y="4534938"/>
              <a:ext cx="109739" cy="207644"/>
            </a:xfrm>
            <a:custGeom>
              <a:avLst/>
              <a:gdLst>
                <a:gd name="T0" fmla="*/ 2147483647 w 76"/>
                <a:gd name="T1" fmla="*/ 2147483647 h 152"/>
                <a:gd name="T2" fmla="*/ 2147483647 w 76"/>
                <a:gd name="T3" fmla="*/ 2147483647 h 152"/>
                <a:gd name="T4" fmla="*/ 2147483647 w 76"/>
                <a:gd name="T5" fmla="*/ 2147483647 h 152"/>
                <a:gd name="T6" fmla="*/ 2147483647 w 76"/>
                <a:gd name="T7" fmla="*/ 2147483647 h 152"/>
                <a:gd name="T8" fmla="*/ 2147483647 w 76"/>
                <a:gd name="T9" fmla="*/ 2147483647 h 152"/>
                <a:gd name="T10" fmla="*/ 2147483647 w 76"/>
                <a:gd name="T11" fmla="*/ 2147483647 h 152"/>
                <a:gd name="T12" fmla="*/ 2147483647 w 76"/>
                <a:gd name="T13" fmla="*/ 2147483647 h 152"/>
                <a:gd name="T14" fmla="*/ 2147483647 w 76"/>
                <a:gd name="T15" fmla="*/ 2147483647 h 152"/>
                <a:gd name="T16" fmla="*/ 2147483647 w 76"/>
                <a:gd name="T17" fmla="*/ 2147483647 h 152"/>
                <a:gd name="T18" fmla="*/ 2147483647 w 76"/>
                <a:gd name="T19" fmla="*/ 2147483647 h 152"/>
                <a:gd name="T20" fmla="*/ 2147483647 w 76"/>
                <a:gd name="T21" fmla="*/ 0 h 152"/>
                <a:gd name="T22" fmla="*/ 0 w 76"/>
                <a:gd name="T23" fmla="*/ 2147483647 h 152"/>
                <a:gd name="T24" fmla="*/ 0 w 76"/>
                <a:gd name="T25" fmla="*/ 2147483647 h 152"/>
                <a:gd name="T26" fmla="*/ 0 w 76"/>
                <a:gd name="T27" fmla="*/ 2147483647 h 152"/>
                <a:gd name="T28" fmla="*/ 2147483647 w 76"/>
                <a:gd name="T29" fmla="*/ 2147483647 h 152"/>
                <a:gd name="T30" fmla="*/ 2147483647 w 76"/>
                <a:gd name="T31" fmla="*/ 2147483647 h 152"/>
                <a:gd name="T32" fmla="*/ 2147483647 w 76"/>
                <a:gd name="T33" fmla="*/ 2147483647 h 152"/>
                <a:gd name="T34" fmla="*/ 2147483647 w 76"/>
                <a:gd name="T35" fmla="*/ 2147483647 h 152"/>
                <a:gd name="T36" fmla="*/ 2147483647 w 76"/>
                <a:gd name="T37" fmla="*/ 2147483647 h 152"/>
                <a:gd name="T38" fmla="*/ 2147483647 w 76"/>
                <a:gd name="T39" fmla="*/ 2147483647 h 152"/>
                <a:gd name="T40" fmla="*/ 2147483647 w 76"/>
                <a:gd name="T41" fmla="*/ 2147483647 h 152"/>
                <a:gd name="T42" fmla="*/ 2147483647 w 76"/>
                <a:gd name="T43" fmla="*/ 2147483647 h 152"/>
                <a:gd name="T44" fmla="*/ 2147483647 w 76"/>
                <a:gd name="T45" fmla="*/ 2147483647 h 152"/>
                <a:gd name="T46" fmla="*/ 2147483647 w 76"/>
                <a:gd name="T47" fmla="*/ 2147483647 h 152"/>
                <a:gd name="T48" fmla="*/ 2147483647 w 76"/>
                <a:gd name="T49" fmla="*/ 2147483647 h 152"/>
                <a:gd name="T50" fmla="*/ 2147483647 w 76"/>
                <a:gd name="T51" fmla="*/ 2147483647 h 152"/>
                <a:gd name="T52" fmla="*/ 2147483647 w 76"/>
                <a:gd name="T53" fmla="*/ 2147483647 h 152"/>
                <a:gd name="T54" fmla="*/ 2147483647 w 76"/>
                <a:gd name="T55" fmla="*/ 2147483647 h 152"/>
                <a:gd name="T56" fmla="*/ 2147483647 w 76"/>
                <a:gd name="T57" fmla="*/ 2147483647 h 152"/>
                <a:gd name="T58" fmla="*/ 2147483647 w 76"/>
                <a:gd name="T59" fmla="*/ 2147483647 h 152"/>
                <a:gd name="T60" fmla="*/ 2147483647 w 76"/>
                <a:gd name="T61" fmla="*/ 2147483647 h 152"/>
                <a:gd name="T62" fmla="*/ 2147483647 w 76"/>
                <a:gd name="T63" fmla="*/ 2147483647 h 152"/>
                <a:gd name="T64" fmla="*/ 2147483647 w 76"/>
                <a:gd name="T65" fmla="*/ 2147483647 h 152"/>
                <a:gd name="T66" fmla="*/ 2147483647 w 76"/>
                <a:gd name="T67" fmla="*/ 2147483647 h 152"/>
                <a:gd name="T68" fmla="*/ 2147483647 w 76"/>
                <a:gd name="T69" fmla="*/ 2147483647 h 152"/>
                <a:gd name="T70" fmla="*/ 2147483647 w 76"/>
                <a:gd name="T71" fmla="*/ 2147483647 h 152"/>
                <a:gd name="T72" fmla="*/ 2147483647 w 76"/>
                <a:gd name="T73" fmla="*/ 2147483647 h 152"/>
                <a:gd name="T74" fmla="*/ 2147483647 w 76"/>
                <a:gd name="T75" fmla="*/ 2147483647 h 152"/>
                <a:gd name="T76" fmla="*/ 2147483647 w 76"/>
                <a:gd name="T77" fmla="*/ 2147483647 h 152"/>
                <a:gd name="T78" fmla="*/ 2147483647 w 76"/>
                <a:gd name="T79" fmla="*/ 2147483647 h 152"/>
                <a:gd name="T80" fmla="*/ 2147483647 w 76"/>
                <a:gd name="T81" fmla="*/ 2147483647 h 152"/>
                <a:gd name="T82" fmla="*/ 2147483647 w 76"/>
                <a:gd name="T83" fmla="*/ 2147483647 h 15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6"/>
                <a:gd name="T127" fmla="*/ 0 h 152"/>
                <a:gd name="T128" fmla="*/ 76 w 76"/>
                <a:gd name="T129" fmla="*/ 152 h 15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6" h="152">
                  <a:moveTo>
                    <a:pt x="23" y="76"/>
                  </a:moveTo>
                  <a:lnTo>
                    <a:pt x="38" y="69"/>
                  </a:lnTo>
                  <a:lnTo>
                    <a:pt x="38" y="61"/>
                  </a:lnTo>
                  <a:lnTo>
                    <a:pt x="31" y="54"/>
                  </a:lnTo>
                  <a:lnTo>
                    <a:pt x="23" y="46"/>
                  </a:lnTo>
                  <a:lnTo>
                    <a:pt x="31" y="38"/>
                  </a:lnTo>
                  <a:lnTo>
                    <a:pt x="31" y="31"/>
                  </a:lnTo>
                  <a:lnTo>
                    <a:pt x="23" y="23"/>
                  </a:lnTo>
                  <a:lnTo>
                    <a:pt x="15" y="16"/>
                  </a:lnTo>
                  <a:lnTo>
                    <a:pt x="15" y="8"/>
                  </a:lnTo>
                  <a:lnTo>
                    <a:pt x="8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0" y="23"/>
                  </a:lnTo>
                  <a:lnTo>
                    <a:pt x="8" y="38"/>
                  </a:lnTo>
                  <a:lnTo>
                    <a:pt x="8" y="46"/>
                  </a:lnTo>
                  <a:lnTo>
                    <a:pt x="15" y="54"/>
                  </a:lnTo>
                  <a:lnTo>
                    <a:pt x="23" y="61"/>
                  </a:lnTo>
                  <a:lnTo>
                    <a:pt x="23" y="69"/>
                  </a:lnTo>
                  <a:lnTo>
                    <a:pt x="15" y="76"/>
                  </a:lnTo>
                  <a:lnTo>
                    <a:pt x="15" y="84"/>
                  </a:lnTo>
                  <a:lnTo>
                    <a:pt x="15" y="92"/>
                  </a:lnTo>
                  <a:lnTo>
                    <a:pt x="15" y="107"/>
                  </a:lnTo>
                  <a:lnTo>
                    <a:pt x="8" y="122"/>
                  </a:lnTo>
                  <a:lnTo>
                    <a:pt x="15" y="130"/>
                  </a:lnTo>
                  <a:lnTo>
                    <a:pt x="15" y="137"/>
                  </a:lnTo>
                  <a:lnTo>
                    <a:pt x="15" y="145"/>
                  </a:lnTo>
                  <a:lnTo>
                    <a:pt x="15" y="152"/>
                  </a:lnTo>
                  <a:lnTo>
                    <a:pt x="31" y="152"/>
                  </a:lnTo>
                  <a:lnTo>
                    <a:pt x="38" y="152"/>
                  </a:lnTo>
                  <a:lnTo>
                    <a:pt x="53" y="152"/>
                  </a:lnTo>
                  <a:lnTo>
                    <a:pt x="61" y="152"/>
                  </a:lnTo>
                  <a:lnTo>
                    <a:pt x="69" y="145"/>
                  </a:lnTo>
                  <a:lnTo>
                    <a:pt x="76" y="137"/>
                  </a:lnTo>
                  <a:lnTo>
                    <a:pt x="69" y="137"/>
                  </a:lnTo>
                  <a:lnTo>
                    <a:pt x="53" y="137"/>
                  </a:lnTo>
                  <a:lnTo>
                    <a:pt x="46" y="137"/>
                  </a:lnTo>
                  <a:lnTo>
                    <a:pt x="38" y="137"/>
                  </a:lnTo>
                  <a:lnTo>
                    <a:pt x="38" y="130"/>
                  </a:lnTo>
                  <a:lnTo>
                    <a:pt x="31" y="122"/>
                  </a:lnTo>
                  <a:lnTo>
                    <a:pt x="31" y="92"/>
                  </a:lnTo>
                  <a:lnTo>
                    <a:pt x="23" y="76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85" name="Freeform 48"/>
            <p:cNvSpPr>
              <a:spLocks/>
            </p:cNvSpPr>
            <p:nvPr/>
          </p:nvSpPr>
          <p:spPr bwMode="auto">
            <a:xfrm>
              <a:off x="2602270" y="4978760"/>
              <a:ext cx="109739" cy="193380"/>
            </a:xfrm>
            <a:custGeom>
              <a:avLst/>
              <a:gdLst>
                <a:gd name="T0" fmla="*/ 2147483647 w 77"/>
                <a:gd name="T1" fmla="*/ 0 h 144"/>
                <a:gd name="T2" fmla="*/ 2147483647 w 77"/>
                <a:gd name="T3" fmla="*/ 2147483647 h 144"/>
                <a:gd name="T4" fmla="*/ 2147483647 w 77"/>
                <a:gd name="T5" fmla="*/ 2147483647 h 144"/>
                <a:gd name="T6" fmla="*/ 2147483647 w 77"/>
                <a:gd name="T7" fmla="*/ 2147483647 h 144"/>
                <a:gd name="T8" fmla="*/ 2147483647 w 77"/>
                <a:gd name="T9" fmla="*/ 2147483647 h 144"/>
                <a:gd name="T10" fmla="*/ 2147483647 w 77"/>
                <a:gd name="T11" fmla="*/ 2147483647 h 144"/>
                <a:gd name="T12" fmla="*/ 0 w 77"/>
                <a:gd name="T13" fmla="*/ 2147483647 h 144"/>
                <a:gd name="T14" fmla="*/ 0 w 77"/>
                <a:gd name="T15" fmla="*/ 2147483647 h 144"/>
                <a:gd name="T16" fmla="*/ 2147483647 w 77"/>
                <a:gd name="T17" fmla="*/ 2147483647 h 144"/>
                <a:gd name="T18" fmla="*/ 2147483647 w 77"/>
                <a:gd name="T19" fmla="*/ 2147483647 h 144"/>
                <a:gd name="T20" fmla="*/ 2147483647 w 77"/>
                <a:gd name="T21" fmla="*/ 2147483647 h 144"/>
                <a:gd name="T22" fmla="*/ 2147483647 w 77"/>
                <a:gd name="T23" fmla="*/ 2147483647 h 144"/>
                <a:gd name="T24" fmla="*/ 2147483647 w 77"/>
                <a:gd name="T25" fmla="*/ 2147483647 h 144"/>
                <a:gd name="T26" fmla="*/ 2147483647 w 77"/>
                <a:gd name="T27" fmla="*/ 2147483647 h 144"/>
                <a:gd name="T28" fmla="*/ 2147483647 w 77"/>
                <a:gd name="T29" fmla="*/ 2147483647 h 144"/>
                <a:gd name="T30" fmla="*/ 2147483647 w 77"/>
                <a:gd name="T31" fmla="*/ 2147483647 h 144"/>
                <a:gd name="T32" fmla="*/ 2147483647 w 77"/>
                <a:gd name="T33" fmla="*/ 2147483647 h 144"/>
                <a:gd name="T34" fmla="*/ 2147483647 w 77"/>
                <a:gd name="T35" fmla="*/ 2147483647 h 144"/>
                <a:gd name="T36" fmla="*/ 2147483647 w 77"/>
                <a:gd name="T37" fmla="*/ 2147483647 h 144"/>
                <a:gd name="T38" fmla="*/ 2147483647 w 77"/>
                <a:gd name="T39" fmla="*/ 2147483647 h 144"/>
                <a:gd name="T40" fmla="*/ 2147483647 w 77"/>
                <a:gd name="T41" fmla="*/ 2147483647 h 144"/>
                <a:gd name="T42" fmla="*/ 2147483647 w 77"/>
                <a:gd name="T43" fmla="*/ 2147483647 h 144"/>
                <a:gd name="T44" fmla="*/ 2147483647 w 77"/>
                <a:gd name="T45" fmla="*/ 2147483647 h 144"/>
                <a:gd name="T46" fmla="*/ 2147483647 w 77"/>
                <a:gd name="T47" fmla="*/ 2147483647 h 144"/>
                <a:gd name="T48" fmla="*/ 2147483647 w 77"/>
                <a:gd name="T49" fmla="*/ 2147483647 h 144"/>
                <a:gd name="T50" fmla="*/ 2147483647 w 77"/>
                <a:gd name="T51" fmla="*/ 2147483647 h 144"/>
                <a:gd name="T52" fmla="*/ 2147483647 w 77"/>
                <a:gd name="T53" fmla="*/ 2147483647 h 144"/>
                <a:gd name="T54" fmla="*/ 2147483647 w 77"/>
                <a:gd name="T55" fmla="*/ 2147483647 h 144"/>
                <a:gd name="T56" fmla="*/ 2147483647 w 77"/>
                <a:gd name="T57" fmla="*/ 2147483647 h 144"/>
                <a:gd name="T58" fmla="*/ 2147483647 w 77"/>
                <a:gd name="T59" fmla="*/ 2147483647 h 144"/>
                <a:gd name="T60" fmla="*/ 2147483647 w 77"/>
                <a:gd name="T61" fmla="*/ 2147483647 h 144"/>
                <a:gd name="T62" fmla="*/ 2147483647 w 77"/>
                <a:gd name="T63" fmla="*/ 2147483647 h 144"/>
                <a:gd name="T64" fmla="*/ 2147483647 w 77"/>
                <a:gd name="T65" fmla="*/ 2147483647 h 144"/>
                <a:gd name="T66" fmla="*/ 2147483647 w 77"/>
                <a:gd name="T67" fmla="*/ 2147483647 h 144"/>
                <a:gd name="T68" fmla="*/ 2147483647 w 77"/>
                <a:gd name="T69" fmla="*/ 2147483647 h 144"/>
                <a:gd name="T70" fmla="*/ 2147483647 w 77"/>
                <a:gd name="T71" fmla="*/ 2147483647 h 144"/>
                <a:gd name="T72" fmla="*/ 2147483647 w 77"/>
                <a:gd name="T73" fmla="*/ 2147483647 h 144"/>
                <a:gd name="T74" fmla="*/ 2147483647 w 77"/>
                <a:gd name="T75" fmla="*/ 2147483647 h 144"/>
                <a:gd name="T76" fmla="*/ 2147483647 w 77"/>
                <a:gd name="T77" fmla="*/ 2147483647 h 144"/>
                <a:gd name="T78" fmla="*/ 2147483647 w 77"/>
                <a:gd name="T79" fmla="*/ 2147483647 h 144"/>
                <a:gd name="T80" fmla="*/ 2147483647 w 77"/>
                <a:gd name="T81" fmla="*/ 2147483647 h 144"/>
                <a:gd name="T82" fmla="*/ 2147483647 w 77"/>
                <a:gd name="T83" fmla="*/ 2147483647 h 144"/>
                <a:gd name="T84" fmla="*/ 2147483647 w 77"/>
                <a:gd name="T85" fmla="*/ 2147483647 h 144"/>
                <a:gd name="T86" fmla="*/ 2147483647 w 77"/>
                <a:gd name="T87" fmla="*/ 2147483647 h 144"/>
                <a:gd name="T88" fmla="*/ 2147483647 w 77"/>
                <a:gd name="T89" fmla="*/ 2147483647 h 144"/>
                <a:gd name="T90" fmla="*/ 2147483647 w 77"/>
                <a:gd name="T91" fmla="*/ 2147483647 h 144"/>
                <a:gd name="T92" fmla="*/ 2147483647 w 77"/>
                <a:gd name="T93" fmla="*/ 2147483647 h 144"/>
                <a:gd name="T94" fmla="*/ 2147483647 w 77"/>
                <a:gd name="T95" fmla="*/ 2147483647 h 144"/>
                <a:gd name="T96" fmla="*/ 2147483647 w 77"/>
                <a:gd name="T97" fmla="*/ 2147483647 h 144"/>
                <a:gd name="T98" fmla="*/ 2147483647 w 77"/>
                <a:gd name="T99" fmla="*/ 2147483647 h 144"/>
                <a:gd name="T100" fmla="*/ 2147483647 w 77"/>
                <a:gd name="T101" fmla="*/ 2147483647 h 144"/>
                <a:gd name="T102" fmla="*/ 2147483647 w 77"/>
                <a:gd name="T103" fmla="*/ 0 h 14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77"/>
                <a:gd name="T157" fmla="*/ 0 h 144"/>
                <a:gd name="T158" fmla="*/ 77 w 77"/>
                <a:gd name="T159" fmla="*/ 144 h 14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77" h="144">
                  <a:moveTo>
                    <a:pt x="39" y="0"/>
                  </a:moveTo>
                  <a:lnTo>
                    <a:pt x="23" y="8"/>
                  </a:lnTo>
                  <a:lnTo>
                    <a:pt x="23" y="15"/>
                  </a:lnTo>
                  <a:lnTo>
                    <a:pt x="16" y="15"/>
                  </a:lnTo>
                  <a:lnTo>
                    <a:pt x="8" y="23"/>
                  </a:lnTo>
                  <a:lnTo>
                    <a:pt x="8" y="31"/>
                  </a:lnTo>
                  <a:lnTo>
                    <a:pt x="0" y="38"/>
                  </a:lnTo>
                  <a:lnTo>
                    <a:pt x="0" y="46"/>
                  </a:lnTo>
                  <a:lnTo>
                    <a:pt x="8" y="53"/>
                  </a:lnTo>
                  <a:lnTo>
                    <a:pt x="16" y="53"/>
                  </a:lnTo>
                  <a:lnTo>
                    <a:pt x="23" y="61"/>
                  </a:lnTo>
                  <a:lnTo>
                    <a:pt x="31" y="69"/>
                  </a:lnTo>
                  <a:lnTo>
                    <a:pt x="39" y="76"/>
                  </a:lnTo>
                  <a:lnTo>
                    <a:pt x="46" y="91"/>
                  </a:lnTo>
                  <a:lnTo>
                    <a:pt x="46" y="99"/>
                  </a:lnTo>
                  <a:lnTo>
                    <a:pt x="46" y="107"/>
                  </a:lnTo>
                  <a:lnTo>
                    <a:pt x="39" y="107"/>
                  </a:lnTo>
                  <a:lnTo>
                    <a:pt x="39" y="114"/>
                  </a:lnTo>
                  <a:lnTo>
                    <a:pt x="46" y="114"/>
                  </a:lnTo>
                  <a:lnTo>
                    <a:pt x="54" y="122"/>
                  </a:lnTo>
                  <a:lnTo>
                    <a:pt x="61" y="122"/>
                  </a:lnTo>
                  <a:lnTo>
                    <a:pt x="61" y="129"/>
                  </a:lnTo>
                  <a:lnTo>
                    <a:pt x="61" y="144"/>
                  </a:lnTo>
                  <a:lnTo>
                    <a:pt x="54" y="144"/>
                  </a:lnTo>
                  <a:lnTo>
                    <a:pt x="61" y="144"/>
                  </a:lnTo>
                  <a:lnTo>
                    <a:pt x="69" y="144"/>
                  </a:lnTo>
                  <a:lnTo>
                    <a:pt x="69" y="137"/>
                  </a:lnTo>
                  <a:lnTo>
                    <a:pt x="69" y="129"/>
                  </a:lnTo>
                  <a:lnTo>
                    <a:pt x="69" y="122"/>
                  </a:lnTo>
                  <a:lnTo>
                    <a:pt x="77" y="114"/>
                  </a:lnTo>
                  <a:lnTo>
                    <a:pt x="69" y="114"/>
                  </a:lnTo>
                  <a:lnTo>
                    <a:pt x="69" y="107"/>
                  </a:lnTo>
                  <a:lnTo>
                    <a:pt x="69" y="99"/>
                  </a:lnTo>
                  <a:lnTo>
                    <a:pt x="77" y="91"/>
                  </a:lnTo>
                  <a:lnTo>
                    <a:pt x="77" y="84"/>
                  </a:lnTo>
                  <a:lnTo>
                    <a:pt x="69" y="84"/>
                  </a:lnTo>
                  <a:lnTo>
                    <a:pt x="61" y="84"/>
                  </a:lnTo>
                  <a:lnTo>
                    <a:pt x="54" y="84"/>
                  </a:lnTo>
                  <a:lnTo>
                    <a:pt x="54" y="76"/>
                  </a:lnTo>
                  <a:lnTo>
                    <a:pt x="54" y="69"/>
                  </a:lnTo>
                  <a:lnTo>
                    <a:pt x="54" y="53"/>
                  </a:lnTo>
                  <a:lnTo>
                    <a:pt x="46" y="46"/>
                  </a:lnTo>
                  <a:lnTo>
                    <a:pt x="39" y="46"/>
                  </a:lnTo>
                  <a:lnTo>
                    <a:pt x="31" y="46"/>
                  </a:lnTo>
                  <a:lnTo>
                    <a:pt x="23" y="46"/>
                  </a:lnTo>
                  <a:lnTo>
                    <a:pt x="16" y="46"/>
                  </a:lnTo>
                  <a:lnTo>
                    <a:pt x="16" y="38"/>
                  </a:lnTo>
                  <a:lnTo>
                    <a:pt x="23" y="31"/>
                  </a:lnTo>
                  <a:lnTo>
                    <a:pt x="39" y="31"/>
                  </a:lnTo>
                  <a:lnTo>
                    <a:pt x="39" y="23"/>
                  </a:lnTo>
                  <a:lnTo>
                    <a:pt x="39" y="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86" name="Freeform 49"/>
            <p:cNvSpPr>
              <a:spLocks/>
            </p:cNvSpPr>
            <p:nvPr/>
          </p:nvSpPr>
          <p:spPr bwMode="auto">
            <a:xfrm>
              <a:off x="2547401" y="4742582"/>
              <a:ext cx="164606" cy="245688"/>
            </a:xfrm>
            <a:custGeom>
              <a:avLst/>
              <a:gdLst>
                <a:gd name="T0" fmla="*/ 2147483647 w 115"/>
                <a:gd name="T1" fmla="*/ 0 h 183"/>
                <a:gd name="T2" fmla="*/ 0 w 115"/>
                <a:gd name="T3" fmla="*/ 0 h 183"/>
                <a:gd name="T4" fmla="*/ 2147483647 w 115"/>
                <a:gd name="T5" fmla="*/ 2147483647 h 183"/>
                <a:gd name="T6" fmla="*/ 2147483647 w 115"/>
                <a:gd name="T7" fmla="*/ 2147483647 h 183"/>
                <a:gd name="T8" fmla="*/ 2147483647 w 115"/>
                <a:gd name="T9" fmla="*/ 2147483647 h 183"/>
                <a:gd name="T10" fmla="*/ 2147483647 w 115"/>
                <a:gd name="T11" fmla="*/ 2147483647 h 183"/>
                <a:gd name="T12" fmla="*/ 2147483647 w 115"/>
                <a:gd name="T13" fmla="*/ 2147483647 h 183"/>
                <a:gd name="T14" fmla="*/ 2147483647 w 115"/>
                <a:gd name="T15" fmla="*/ 2147483647 h 183"/>
                <a:gd name="T16" fmla="*/ 2147483647 w 115"/>
                <a:gd name="T17" fmla="*/ 2147483647 h 183"/>
                <a:gd name="T18" fmla="*/ 2147483647 w 115"/>
                <a:gd name="T19" fmla="*/ 2147483647 h 183"/>
                <a:gd name="T20" fmla="*/ 2147483647 w 115"/>
                <a:gd name="T21" fmla="*/ 2147483647 h 183"/>
                <a:gd name="T22" fmla="*/ 2147483647 w 115"/>
                <a:gd name="T23" fmla="*/ 2147483647 h 183"/>
                <a:gd name="T24" fmla="*/ 2147483647 w 115"/>
                <a:gd name="T25" fmla="*/ 2147483647 h 183"/>
                <a:gd name="T26" fmla="*/ 2147483647 w 115"/>
                <a:gd name="T27" fmla="*/ 2147483647 h 183"/>
                <a:gd name="T28" fmla="*/ 2147483647 w 115"/>
                <a:gd name="T29" fmla="*/ 2147483647 h 183"/>
                <a:gd name="T30" fmla="*/ 2147483647 w 115"/>
                <a:gd name="T31" fmla="*/ 2147483647 h 183"/>
                <a:gd name="T32" fmla="*/ 2147483647 w 115"/>
                <a:gd name="T33" fmla="*/ 2147483647 h 183"/>
                <a:gd name="T34" fmla="*/ 2147483647 w 115"/>
                <a:gd name="T35" fmla="*/ 2147483647 h 183"/>
                <a:gd name="T36" fmla="*/ 2147483647 w 115"/>
                <a:gd name="T37" fmla="*/ 2147483647 h 183"/>
                <a:gd name="T38" fmla="*/ 2147483647 w 115"/>
                <a:gd name="T39" fmla="*/ 2147483647 h 183"/>
                <a:gd name="T40" fmla="*/ 2147483647 w 115"/>
                <a:gd name="T41" fmla="*/ 2147483647 h 183"/>
                <a:gd name="T42" fmla="*/ 2147483647 w 115"/>
                <a:gd name="T43" fmla="*/ 2147483647 h 183"/>
                <a:gd name="T44" fmla="*/ 2147483647 w 115"/>
                <a:gd name="T45" fmla="*/ 2147483647 h 183"/>
                <a:gd name="T46" fmla="*/ 2147483647 w 115"/>
                <a:gd name="T47" fmla="*/ 2147483647 h 183"/>
                <a:gd name="T48" fmla="*/ 2147483647 w 115"/>
                <a:gd name="T49" fmla="*/ 2147483647 h 183"/>
                <a:gd name="T50" fmla="*/ 2147483647 w 115"/>
                <a:gd name="T51" fmla="*/ 2147483647 h 183"/>
                <a:gd name="T52" fmla="*/ 2147483647 w 115"/>
                <a:gd name="T53" fmla="*/ 2147483647 h 183"/>
                <a:gd name="T54" fmla="*/ 2147483647 w 115"/>
                <a:gd name="T55" fmla="*/ 2147483647 h 183"/>
                <a:gd name="T56" fmla="*/ 2147483647 w 115"/>
                <a:gd name="T57" fmla="*/ 2147483647 h 183"/>
                <a:gd name="T58" fmla="*/ 2147483647 w 115"/>
                <a:gd name="T59" fmla="*/ 2147483647 h 183"/>
                <a:gd name="T60" fmla="*/ 2147483647 w 115"/>
                <a:gd name="T61" fmla="*/ 2147483647 h 183"/>
                <a:gd name="T62" fmla="*/ 2147483647 w 115"/>
                <a:gd name="T63" fmla="*/ 2147483647 h 183"/>
                <a:gd name="T64" fmla="*/ 2147483647 w 115"/>
                <a:gd name="T65" fmla="*/ 2147483647 h 183"/>
                <a:gd name="T66" fmla="*/ 2147483647 w 115"/>
                <a:gd name="T67" fmla="*/ 2147483647 h 183"/>
                <a:gd name="T68" fmla="*/ 2147483647 w 115"/>
                <a:gd name="T69" fmla="*/ 2147483647 h 183"/>
                <a:gd name="T70" fmla="*/ 2147483647 w 115"/>
                <a:gd name="T71" fmla="*/ 2147483647 h 183"/>
                <a:gd name="T72" fmla="*/ 2147483647 w 115"/>
                <a:gd name="T73" fmla="*/ 2147483647 h 183"/>
                <a:gd name="T74" fmla="*/ 2147483647 w 115"/>
                <a:gd name="T75" fmla="*/ 2147483647 h 183"/>
                <a:gd name="T76" fmla="*/ 2147483647 w 115"/>
                <a:gd name="T77" fmla="*/ 2147483647 h 183"/>
                <a:gd name="T78" fmla="*/ 2147483647 w 115"/>
                <a:gd name="T79" fmla="*/ 2147483647 h 183"/>
                <a:gd name="T80" fmla="*/ 2147483647 w 115"/>
                <a:gd name="T81" fmla="*/ 2147483647 h 183"/>
                <a:gd name="T82" fmla="*/ 2147483647 w 115"/>
                <a:gd name="T83" fmla="*/ 2147483647 h 183"/>
                <a:gd name="T84" fmla="*/ 2147483647 w 115"/>
                <a:gd name="T85" fmla="*/ 2147483647 h 183"/>
                <a:gd name="T86" fmla="*/ 2147483647 w 115"/>
                <a:gd name="T87" fmla="*/ 2147483647 h 183"/>
                <a:gd name="T88" fmla="*/ 2147483647 w 115"/>
                <a:gd name="T89" fmla="*/ 2147483647 h 183"/>
                <a:gd name="T90" fmla="*/ 2147483647 w 115"/>
                <a:gd name="T91" fmla="*/ 2147483647 h 183"/>
                <a:gd name="T92" fmla="*/ 2147483647 w 115"/>
                <a:gd name="T93" fmla="*/ 2147483647 h 183"/>
                <a:gd name="T94" fmla="*/ 2147483647 w 115"/>
                <a:gd name="T95" fmla="*/ 2147483647 h 183"/>
                <a:gd name="T96" fmla="*/ 2147483647 w 115"/>
                <a:gd name="T97" fmla="*/ 2147483647 h 183"/>
                <a:gd name="T98" fmla="*/ 2147483647 w 115"/>
                <a:gd name="T99" fmla="*/ 2147483647 h 183"/>
                <a:gd name="T100" fmla="*/ 2147483647 w 115"/>
                <a:gd name="T101" fmla="*/ 2147483647 h 183"/>
                <a:gd name="T102" fmla="*/ 2147483647 w 115"/>
                <a:gd name="T103" fmla="*/ 2147483647 h 183"/>
                <a:gd name="T104" fmla="*/ 2147483647 w 115"/>
                <a:gd name="T105" fmla="*/ 2147483647 h 183"/>
                <a:gd name="T106" fmla="*/ 2147483647 w 115"/>
                <a:gd name="T107" fmla="*/ 2147483647 h 183"/>
                <a:gd name="T108" fmla="*/ 2147483647 w 115"/>
                <a:gd name="T109" fmla="*/ 2147483647 h 183"/>
                <a:gd name="T110" fmla="*/ 2147483647 w 115"/>
                <a:gd name="T111" fmla="*/ 0 h 18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5"/>
                <a:gd name="T169" fmla="*/ 0 h 183"/>
                <a:gd name="T170" fmla="*/ 115 w 115"/>
                <a:gd name="T171" fmla="*/ 183 h 18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5" h="183">
                  <a:moveTo>
                    <a:pt x="16" y="0"/>
                  </a:moveTo>
                  <a:lnTo>
                    <a:pt x="0" y="0"/>
                  </a:lnTo>
                  <a:lnTo>
                    <a:pt x="8" y="8"/>
                  </a:lnTo>
                  <a:lnTo>
                    <a:pt x="16" y="16"/>
                  </a:lnTo>
                  <a:lnTo>
                    <a:pt x="16" y="23"/>
                  </a:lnTo>
                  <a:lnTo>
                    <a:pt x="16" y="31"/>
                  </a:lnTo>
                  <a:lnTo>
                    <a:pt x="23" y="38"/>
                  </a:lnTo>
                  <a:lnTo>
                    <a:pt x="31" y="46"/>
                  </a:lnTo>
                  <a:lnTo>
                    <a:pt x="46" y="61"/>
                  </a:lnTo>
                  <a:lnTo>
                    <a:pt x="61" y="69"/>
                  </a:lnTo>
                  <a:lnTo>
                    <a:pt x="61" y="76"/>
                  </a:lnTo>
                  <a:lnTo>
                    <a:pt x="54" y="92"/>
                  </a:lnTo>
                  <a:lnTo>
                    <a:pt x="54" y="99"/>
                  </a:lnTo>
                  <a:lnTo>
                    <a:pt x="69" y="92"/>
                  </a:lnTo>
                  <a:lnTo>
                    <a:pt x="77" y="92"/>
                  </a:lnTo>
                  <a:lnTo>
                    <a:pt x="77" y="99"/>
                  </a:lnTo>
                  <a:lnTo>
                    <a:pt x="69" y="107"/>
                  </a:lnTo>
                  <a:lnTo>
                    <a:pt x="69" y="114"/>
                  </a:lnTo>
                  <a:lnTo>
                    <a:pt x="61" y="114"/>
                  </a:lnTo>
                  <a:lnTo>
                    <a:pt x="61" y="122"/>
                  </a:lnTo>
                  <a:lnTo>
                    <a:pt x="61" y="130"/>
                  </a:lnTo>
                  <a:lnTo>
                    <a:pt x="61" y="137"/>
                  </a:lnTo>
                  <a:lnTo>
                    <a:pt x="61" y="145"/>
                  </a:lnTo>
                  <a:lnTo>
                    <a:pt x="61" y="152"/>
                  </a:lnTo>
                  <a:lnTo>
                    <a:pt x="61" y="160"/>
                  </a:lnTo>
                  <a:lnTo>
                    <a:pt x="54" y="168"/>
                  </a:lnTo>
                  <a:lnTo>
                    <a:pt x="46" y="168"/>
                  </a:lnTo>
                  <a:lnTo>
                    <a:pt x="46" y="175"/>
                  </a:lnTo>
                  <a:lnTo>
                    <a:pt x="61" y="183"/>
                  </a:lnTo>
                  <a:lnTo>
                    <a:pt x="77" y="175"/>
                  </a:lnTo>
                  <a:lnTo>
                    <a:pt x="99" y="152"/>
                  </a:lnTo>
                  <a:lnTo>
                    <a:pt x="107" y="145"/>
                  </a:lnTo>
                  <a:lnTo>
                    <a:pt x="107" y="137"/>
                  </a:lnTo>
                  <a:lnTo>
                    <a:pt x="107" y="130"/>
                  </a:lnTo>
                  <a:lnTo>
                    <a:pt x="115" y="107"/>
                  </a:lnTo>
                  <a:lnTo>
                    <a:pt x="92" y="99"/>
                  </a:lnTo>
                  <a:lnTo>
                    <a:pt x="84" y="92"/>
                  </a:lnTo>
                  <a:lnTo>
                    <a:pt x="84" y="84"/>
                  </a:lnTo>
                  <a:lnTo>
                    <a:pt x="84" y="76"/>
                  </a:lnTo>
                  <a:lnTo>
                    <a:pt x="92" y="69"/>
                  </a:lnTo>
                  <a:lnTo>
                    <a:pt x="99" y="61"/>
                  </a:lnTo>
                  <a:lnTo>
                    <a:pt x="92" y="61"/>
                  </a:lnTo>
                  <a:lnTo>
                    <a:pt x="84" y="61"/>
                  </a:lnTo>
                  <a:lnTo>
                    <a:pt x="77" y="61"/>
                  </a:lnTo>
                  <a:lnTo>
                    <a:pt x="69" y="61"/>
                  </a:lnTo>
                  <a:lnTo>
                    <a:pt x="61" y="61"/>
                  </a:lnTo>
                  <a:lnTo>
                    <a:pt x="61" y="54"/>
                  </a:lnTo>
                  <a:lnTo>
                    <a:pt x="54" y="46"/>
                  </a:lnTo>
                  <a:lnTo>
                    <a:pt x="46" y="38"/>
                  </a:lnTo>
                  <a:lnTo>
                    <a:pt x="38" y="38"/>
                  </a:lnTo>
                  <a:lnTo>
                    <a:pt x="31" y="31"/>
                  </a:lnTo>
                  <a:lnTo>
                    <a:pt x="31" y="23"/>
                  </a:lnTo>
                  <a:lnTo>
                    <a:pt x="23" y="23"/>
                  </a:lnTo>
                  <a:lnTo>
                    <a:pt x="23" y="16"/>
                  </a:lnTo>
                  <a:lnTo>
                    <a:pt x="16" y="8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87" name="Freeform 50"/>
            <p:cNvSpPr>
              <a:spLocks/>
            </p:cNvSpPr>
            <p:nvPr/>
          </p:nvSpPr>
          <p:spPr bwMode="auto">
            <a:xfrm>
              <a:off x="1844727" y="5977360"/>
              <a:ext cx="28318" cy="9510"/>
            </a:xfrm>
            <a:custGeom>
              <a:avLst/>
              <a:gdLst>
                <a:gd name="T0" fmla="*/ 2147483647 w 23"/>
                <a:gd name="T1" fmla="*/ 2147483647 h 8"/>
                <a:gd name="T2" fmla="*/ 2147483647 w 23"/>
                <a:gd name="T3" fmla="*/ 2147483647 h 8"/>
                <a:gd name="T4" fmla="*/ 2147483647 w 23"/>
                <a:gd name="T5" fmla="*/ 2147483647 h 8"/>
                <a:gd name="T6" fmla="*/ 2147483647 w 23"/>
                <a:gd name="T7" fmla="*/ 2147483647 h 8"/>
                <a:gd name="T8" fmla="*/ 2147483647 w 23"/>
                <a:gd name="T9" fmla="*/ 0 h 8"/>
                <a:gd name="T10" fmla="*/ 0 w 23"/>
                <a:gd name="T11" fmla="*/ 0 h 8"/>
                <a:gd name="T12" fmla="*/ 0 w 23"/>
                <a:gd name="T13" fmla="*/ 2147483647 h 8"/>
                <a:gd name="T14" fmla="*/ 2147483647 w 23"/>
                <a:gd name="T15" fmla="*/ 2147483647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3"/>
                <a:gd name="T25" fmla="*/ 0 h 8"/>
                <a:gd name="T26" fmla="*/ 23 w 23"/>
                <a:gd name="T27" fmla="*/ 8 h 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3" h="8">
                  <a:moveTo>
                    <a:pt x="8" y="8"/>
                  </a:moveTo>
                  <a:lnTo>
                    <a:pt x="15" y="8"/>
                  </a:lnTo>
                  <a:lnTo>
                    <a:pt x="23" y="8"/>
                  </a:lnTo>
                  <a:lnTo>
                    <a:pt x="15" y="8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88" name="Freeform 51"/>
            <p:cNvSpPr>
              <a:spLocks/>
            </p:cNvSpPr>
            <p:nvPr/>
          </p:nvSpPr>
          <p:spPr bwMode="auto">
            <a:xfrm>
              <a:off x="3363355" y="3587061"/>
              <a:ext cx="141598" cy="166433"/>
            </a:xfrm>
            <a:custGeom>
              <a:avLst/>
              <a:gdLst>
                <a:gd name="T0" fmla="*/ 2147483647 w 99"/>
                <a:gd name="T1" fmla="*/ 2147483647 h 122"/>
                <a:gd name="T2" fmla="*/ 2147483647 w 99"/>
                <a:gd name="T3" fmla="*/ 2147483647 h 122"/>
                <a:gd name="T4" fmla="*/ 2147483647 w 99"/>
                <a:gd name="T5" fmla="*/ 2147483647 h 122"/>
                <a:gd name="T6" fmla="*/ 2147483647 w 99"/>
                <a:gd name="T7" fmla="*/ 2147483647 h 122"/>
                <a:gd name="T8" fmla="*/ 2147483647 w 99"/>
                <a:gd name="T9" fmla="*/ 2147483647 h 122"/>
                <a:gd name="T10" fmla="*/ 0 w 99"/>
                <a:gd name="T11" fmla="*/ 2147483647 h 122"/>
                <a:gd name="T12" fmla="*/ 2147483647 w 99"/>
                <a:gd name="T13" fmla="*/ 2147483647 h 122"/>
                <a:gd name="T14" fmla="*/ 2147483647 w 99"/>
                <a:gd name="T15" fmla="*/ 2147483647 h 122"/>
                <a:gd name="T16" fmla="*/ 2147483647 w 99"/>
                <a:gd name="T17" fmla="*/ 2147483647 h 122"/>
                <a:gd name="T18" fmla="*/ 2147483647 w 99"/>
                <a:gd name="T19" fmla="*/ 2147483647 h 122"/>
                <a:gd name="T20" fmla="*/ 2147483647 w 99"/>
                <a:gd name="T21" fmla="*/ 2147483647 h 122"/>
                <a:gd name="T22" fmla="*/ 2147483647 w 99"/>
                <a:gd name="T23" fmla="*/ 2147483647 h 122"/>
                <a:gd name="T24" fmla="*/ 2147483647 w 99"/>
                <a:gd name="T25" fmla="*/ 2147483647 h 122"/>
                <a:gd name="T26" fmla="*/ 2147483647 w 99"/>
                <a:gd name="T27" fmla="*/ 2147483647 h 122"/>
                <a:gd name="T28" fmla="*/ 2147483647 w 99"/>
                <a:gd name="T29" fmla="*/ 2147483647 h 122"/>
                <a:gd name="T30" fmla="*/ 2147483647 w 99"/>
                <a:gd name="T31" fmla="*/ 2147483647 h 122"/>
                <a:gd name="T32" fmla="*/ 2147483647 w 99"/>
                <a:gd name="T33" fmla="*/ 2147483647 h 122"/>
                <a:gd name="T34" fmla="*/ 2147483647 w 99"/>
                <a:gd name="T35" fmla="*/ 2147483647 h 122"/>
                <a:gd name="T36" fmla="*/ 2147483647 w 99"/>
                <a:gd name="T37" fmla="*/ 2147483647 h 122"/>
                <a:gd name="T38" fmla="*/ 2147483647 w 99"/>
                <a:gd name="T39" fmla="*/ 2147483647 h 122"/>
                <a:gd name="T40" fmla="*/ 2147483647 w 99"/>
                <a:gd name="T41" fmla="*/ 2147483647 h 122"/>
                <a:gd name="T42" fmla="*/ 2147483647 w 99"/>
                <a:gd name="T43" fmla="*/ 2147483647 h 122"/>
                <a:gd name="T44" fmla="*/ 2147483647 w 99"/>
                <a:gd name="T45" fmla="*/ 2147483647 h 122"/>
                <a:gd name="T46" fmla="*/ 2147483647 w 99"/>
                <a:gd name="T47" fmla="*/ 2147483647 h 122"/>
                <a:gd name="T48" fmla="*/ 2147483647 w 99"/>
                <a:gd name="T49" fmla="*/ 2147483647 h 122"/>
                <a:gd name="T50" fmla="*/ 2147483647 w 99"/>
                <a:gd name="T51" fmla="*/ 2147483647 h 122"/>
                <a:gd name="T52" fmla="*/ 2147483647 w 99"/>
                <a:gd name="T53" fmla="*/ 2147483647 h 122"/>
                <a:gd name="T54" fmla="*/ 2147483647 w 99"/>
                <a:gd name="T55" fmla="*/ 2147483647 h 122"/>
                <a:gd name="T56" fmla="*/ 2147483647 w 99"/>
                <a:gd name="T57" fmla="*/ 2147483647 h 122"/>
                <a:gd name="T58" fmla="*/ 2147483647 w 99"/>
                <a:gd name="T59" fmla="*/ 2147483647 h 122"/>
                <a:gd name="T60" fmla="*/ 2147483647 w 99"/>
                <a:gd name="T61" fmla="*/ 2147483647 h 122"/>
                <a:gd name="T62" fmla="*/ 2147483647 w 99"/>
                <a:gd name="T63" fmla="*/ 2147483647 h 122"/>
                <a:gd name="T64" fmla="*/ 2147483647 w 99"/>
                <a:gd name="T65" fmla="*/ 2147483647 h 122"/>
                <a:gd name="T66" fmla="*/ 2147483647 w 99"/>
                <a:gd name="T67" fmla="*/ 2147483647 h 122"/>
                <a:gd name="T68" fmla="*/ 2147483647 w 99"/>
                <a:gd name="T69" fmla="*/ 2147483647 h 122"/>
                <a:gd name="T70" fmla="*/ 2147483647 w 99"/>
                <a:gd name="T71" fmla="*/ 2147483647 h 122"/>
                <a:gd name="T72" fmla="*/ 2147483647 w 99"/>
                <a:gd name="T73" fmla="*/ 2147483647 h 122"/>
                <a:gd name="T74" fmla="*/ 2147483647 w 99"/>
                <a:gd name="T75" fmla="*/ 2147483647 h 122"/>
                <a:gd name="T76" fmla="*/ 2147483647 w 99"/>
                <a:gd name="T77" fmla="*/ 0 h 122"/>
                <a:gd name="T78" fmla="*/ 2147483647 w 99"/>
                <a:gd name="T79" fmla="*/ 2147483647 h 122"/>
                <a:gd name="T80" fmla="*/ 2147483647 w 99"/>
                <a:gd name="T81" fmla="*/ 2147483647 h 12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99"/>
                <a:gd name="T124" fmla="*/ 0 h 122"/>
                <a:gd name="T125" fmla="*/ 99 w 99"/>
                <a:gd name="T126" fmla="*/ 122 h 12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99" h="122">
                  <a:moveTo>
                    <a:pt x="38" y="16"/>
                  </a:moveTo>
                  <a:lnTo>
                    <a:pt x="38" y="23"/>
                  </a:lnTo>
                  <a:lnTo>
                    <a:pt x="23" y="31"/>
                  </a:lnTo>
                  <a:lnTo>
                    <a:pt x="15" y="23"/>
                  </a:lnTo>
                  <a:lnTo>
                    <a:pt x="8" y="23"/>
                  </a:lnTo>
                  <a:lnTo>
                    <a:pt x="0" y="23"/>
                  </a:lnTo>
                  <a:lnTo>
                    <a:pt x="8" y="31"/>
                  </a:lnTo>
                  <a:lnTo>
                    <a:pt x="8" y="38"/>
                  </a:lnTo>
                  <a:lnTo>
                    <a:pt x="15" y="54"/>
                  </a:lnTo>
                  <a:lnTo>
                    <a:pt x="23" y="54"/>
                  </a:lnTo>
                  <a:lnTo>
                    <a:pt x="23" y="46"/>
                  </a:lnTo>
                  <a:lnTo>
                    <a:pt x="23" y="38"/>
                  </a:lnTo>
                  <a:lnTo>
                    <a:pt x="30" y="38"/>
                  </a:lnTo>
                  <a:lnTo>
                    <a:pt x="38" y="38"/>
                  </a:lnTo>
                  <a:lnTo>
                    <a:pt x="38" y="61"/>
                  </a:lnTo>
                  <a:lnTo>
                    <a:pt x="46" y="76"/>
                  </a:lnTo>
                  <a:lnTo>
                    <a:pt x="46" y="92"/>
                  </a:lnTo>
                  <a:lnTo>
                    <a:pt x="30" y="99"/>
                  </a:lnTo>
                  <a:lnTo>
                    <a:pt x="30" y="107"/>
                  </a:lnTo>
                  <a:lnTo>
                    <a:pt x="30" y="114"/>
                  </a:lnTo>
                  <a:lnTo>
                    <a:pt x="30" y="122"/>
                  </a:lnTo>
                  <a:lnTo>
                    <a:pt x="53" y="122"/>
                  </a:lnTo>
                  <a:lnTo>
                    <a:pt x="61" y="122"/>
                  </a:lnTo>
                  <a:lnTo>
                    <a:pt x="68" y="122"/>
                  </a:lnTo>
                  <a:lnTo>
                    <a:pt x="76" y="107"/>
                  </a:lnTo>
                  <a:lnTo>
                    <a:pt x="76" y="99"/>
                  </a:lnTo>
                  <a:lnTo>
                    <a:pt x="68" y="92"/>
                  </a:lnTo>
                  <a:lnTo>
                    <a:pt x="68" y="84"/>
                  </a:lnTo>
                  <a:lnTo>
                    <a:pt x="76" y="84"/>
                  </a:lnTo>
                  <a:lnTo>
                    <a:pt x="99" y="84"/>
                  </a:lnTo>
                  <a:lnTo>
                    <a:pt x="99" y="76"/>
                  </a:lnTo>
                  <a:lnTo>
                    <a:pt x="99" y="61"/>
                  </a:lnTo>
                  <a:lnTo>
                    <a:pt x="91" y="46"/>
                  </a:lnTo>
                  <a:lnTo>
                    <a:pt x="91" y="38"/>
                  </a:lnTo>
                  <a:lnTo>
                    <a:pt x="99" y="38"/>
                  </a:lnTo>
                  <a:lnTo>
                    <a:pt x="99" y="31"/>
                  </a:lnTo>
                  <a:lnTo>
                    <a:pt x="91" y="23"/>
                  </a:lnTo>
                  <a:lnTo>
                    <a:pt x="68" y="8"/>
                  </a:lnTo>
                  <a:lnTo>
                    <a:pt x="61" y="0"/>
                  </a:lnTo>
                  <a:lnTo>
                    <a:pt x="46" y="8"/>
                  </a:lnTo>
                  <a:lnTo>
                    <a:pt x="38" y="16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89" name="Freeform 53"/>
            <p:cNvSpPr>
              <a:spLocks/>
            </p:cNvSpPr>
            <p:nvPr/>
          </p:nvSpPr>
          <p:spPr bwMode="auto">
            <a:xfrm>
              <a:off x="1701358" y="5235542"/>
              <a:ext cx="53099" cy="20606"/>
            </a:xfrm>
            <a:custGeom>
              <a:avLst/>
              <a:gdLst>
                <a:gd name="T0" fmla="*/ 2147483647 w 38"/>
                <a:gd name="T1" fmla="*/ 2147483647 h 15"/>
                <a:gd name="T2" fmla="*/ 2147483647 w 38"/>
                <a:gd name="T3" fmla="*/ 0 h 15"/>
                <a:gd name="T4" fmla="*/ 2147483647 w 38"/>
                <a:gd name="T5" fmla="*/ 0 h 15"/>
                <a:gd name="T6" fmla="*/ 2147483647 w 38"/>
                <a:gd name="T7" fmla="*/ 0 h 15"/>
                <a:gd name="T8" fmla="*/ 2147483647 w 38"/>
                <a:gd name="T9" fmla="*/ 2147483647 h 15"/>
                <a:gd name="T10" fmla="*/ 0 w 38"/>
                <a:gd name="T11" fmla="*/ 2147483647 h 15"/>
                <a:gd name="T12" fmla="*/ 2147483647 w 38"/>
                <a:gd name="T13" fmla="*/ 2147483647 h 15"/>
                <a:gd name="T14" fmla="*/ 2147483647 w 38"/>
                <a:gd name="T15" fmla="*/ 2147483647 h 15"/>
                <a:gd name="T16" fmla="*/ 2147483647 w 38"/>
                <a:gd name="T17" fmla="*/ 2147483647 h 15"/>
                <a:gd name="T18" fmla="*/ 2147483647 w 38"/>
                <a:gd name="T19" fmla="*/ 2147483647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8"/>
                <a:gd name="T31" fmla="*/ 0 h 15"/>
                <a:gd name="T32" fmla="*/ 38 w 38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8" h="15">
                  <a:moveTo>
                    <a:pt x="38" y="8"/>
                  </a:moveTo>
                  <a:lnTo>
                    <a:pt x="30" y="0"/>
                  </a:lnTo>
                  <a:lnTo>
                    <a:pt x="23" y="0"/>
                  </a:lnTo>
                  <a:lnTo>
                    <a:pt x="15" y="0"/>
                  </a:lnTo>
                  <a:lnTo>
                    <a:pt x="8" y="8"/>
                  </a:lnTo>
                  <a:lnTo>
                    <a:pt x="0" y="15"/>
                  </a:lnTo>
                  <a:lnTo>
                    <a:pt x="8" y="15"/>
                  </a:lnTo>
                  <a:lnTo>
                    <a:pt x="23" y="8"/>
                  </a:lnTo>
                  <a:lnTo>
                    <a:pt x="30" y="8"/>
                  </a:lnTo>
                  <a:lnTo>
                    <a:pt x="38" y="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90" name="Freeform 54"/>
            <p:cNvSpPr>
              <a:spLocks/>
            </p:cNvSpPr>
            <p:nvPr/>
          </p:nvSpPr>
          <p:spPr bwMode="auto">
            <a:xfrm>
              <a:off x="1972163" y="4924867"/>
              <a:ext cx="21240" cy="33286"/>
            </a:xfrm>
            <a:custGeom>
              <a:avLst/>
              <a:gdLst>
                <a:gd name="T0" fmla="*/ 2147483647 w 15"/>
                <a:gd name="T1" fmla="*/ 2147483647 h 23"/>
                <a:gd name="T2" fmla="*/ 2147483647 w 15"/>
                <a:gd name="T3" fmla="*/ 0 h 23"/>
                <a:gd name="T4" fmla="*/ 0 w 15"/>
                <a:gd name="T5" fmla="*/ 0 h 23"/>
                <a:gd name="T6" fmla="*/ 0 w 15"/>
                <a:gd name="T7" fmla="*/ 2147483647 h 23"/>
                <a:gd name="T8" fmla="*/ 2147483647 w 15"/>
                <a:gd name="T9" fmla="*/ 2147483647 h 23"/>
                <a:gd name="T10" fmla="*/ 2147483647 w 15"/>
                <a:gd name="T11" fmla="*/ 2147483647 h 23"/>
                <a:gd name="T12" fmla="*/ 2147483647 w 15"/>
                <a:gd name="T13" fmla="*/ 2147483647 h 23"/>
                <a:gd name="T14" fmla="*/ 2147483647 w 15"/>
                <a:gd name="T15" fmla="*/ 2147483647 h 23"/>
                <a:gd name="T16" fmla="*/ 2147483647 w 15"/>
                <a:gd name="T17" fmla="*/ 2147483647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23"/>
                <a:gd name="T29" fmla="*/ 15 w 15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23">
                  <a:moveTo>
                    <a:pt x="15" y="8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8"/>
                  </a:lnTo>
                  <a:lnTo>
                    <a:pt x="8" y="15"/>
                  </a:lnTo>
                  <a:lnTo>
                    <a:pt x="15" y="23"/>
                  </a:lnTo>
                  <a:lnTo>
                    <a:pt x="15" y="15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91" name="Freeform 55"/>
            <p:cNvSpPr>
              <a:spLocks/>
            </p:cNvSpPr>
            <p:nvPr/>
          </p:nvSpPr>
          <p:spPr bwMode="auto">
            <a:xfrm>
              <a:off x="1919064" y="4915356"/>
              <a:ext cx="46019" cy="22190"/>
            </a:xfrm>
            <a:custGeom>
              <a:avLst/>
              <a:gdLst>
                <a:gd name="T0" fmla="*/ 2147483647 w 31"/>
                <a:gd name="T1" fmla="*/ 2147483647 h 15"/>
                <a:gd name="T2" fmla="*/ 2147483647 w 31"/>
                <a:gd name="T3" fmla="*/ 0 h 15"/>
                <a:gd name="T4" fmla="*/ 2147483647 w 31"/>
                <a:gd name="T5" fmla="*/ 0 h 15"/>
                <a:gd name="T6" fmla="*/ 0 w 31"/>
                <a:gd name="T7" fmla="*/ 0 h 15"/>
                <a:gd name="T8" fmla="*/ 2147483647 w 31"/>
                <a:gd name="T9" fmla="*/ 0 h 15"/>
                <a:gd name="T10" fmla="*/ 2147483647 w 31"/>
                <a:gd name="T11" fmla="*/ 2147483647 h 15"/>
                <a:gd name="T12" fmla="*/ 2147483647 w 31"/>
                <a:gd name="T13" fmla="*/ 2147483647 h 15"/>
                <a:gd name="T14" fmla="*/ 2147483647 w 31"/>
                <a:gd name="T15" fmla="*/ 2147483647 h 15"/>
                <a:gd name="T16" fmla="*/ 2147483647 w 31"/>
                <a:gd name="T17" fmla="*/ 2147483647 h 15"/>
                <a:gd name="T18" fmla="*/ 2147483647 w 31"/>
                <a:gd name="T19" fmla="*/ 2147483647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1"/>
                <a:gd name="T31" fmla="*/ 0 h 15"/>
                <a:gd name="T32" fmla="*/ 31 w 31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1" h="15">
                  <a:moveTo>
                    <a:pt x="31" y="7"/>
                  </a:moveTo>
                  <a:lnTo>
                    <a:pt x="23" y="0"/>
                  </a:lnTo>
                  <a:lnTo>
                    <a:pt x="15" y="0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7"/>
                  </a:lnTo>
                  <a:lnTo>
                    <a:pt x="15" y="7"/>
                  </a:lnTo>
                  <a:lnTo>
                    <a:pt x="15" y="15"/>
                  </a:lnTo>
                  <a:lnTo>
                    <a:pt x="23" y="7"/>
                  </a:lnTo>
                  <a:lnTo>
                    <a:pt x="31" y="7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92" name="Freeform 56"/>
            <p:cNvSpPr>
              <a:spLocks/>
            </p:cNvSpPr>
            <p:nvPr/>
          </p:nvSpPr>
          <p:spPr bwMode="auto">
            <a:xfrm>
              <a:off x="1788087" y="5070695"/>
              <a:ext cx="31859" cy="41212"/>
            </a:xfrm>
            <a:custGeom>
              <a:avLst/>
              <a:gdLst>
                <a:gd name="T0" fmla="*/ 2147483647 w 23"/>
                <a:gd name="T1" fmla="*/ 2147483647 h 30"/>
                <a:gd name="T2" fmla="*/ 2147483647 w 23"/>
                <a:gd name="T3" fmla="*/ 2147483647 h 30"/>
                <a:gd name="T4" fmla="*/ 2147483647 w 23"/>
                <a:gd name="T5" fmla="*/ 2147483647 h 30"/>
                <a:gd name="T6" fmla="*/ 2147483647 w 23"/>
                <a:gd name="T7" fmla="*/ 2147483647 h 30"/>
                <a:gd name="T8" fmla="*/ 2147483647 w 23"/>
                <a:gd name="T9" fmla="*/ 0 h 30"/>
                <a:gd name="T10" fmla="*/ 0 w 23"/>
                <a:gd name="T11" fmla="*/ 2147483647 h 30"/>
                <a:gd name="T12" fmla="*/ 0 w 23"/>
                <a:gd name="T13" fmla="*/ 2147483647 h 30"/>
                <a:gd name="T14" fmla="*/ 2147483647 w 23"/>
                <a:gd name="T15" fmla="*/ 2147483647 h 30"/>
                <a:gd name="T16" fmla="*/ 2147483647 w 23"/>
                <a:gd name="T17" fmla="*/ 2147483647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30"/>
                <a:gd name="T29" fmla="*/ 23 w 23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30">
                  <a:moveTo>
                    <a:pt x="15" y="30"/>
                  </a:moveTo>
                  <a:lnTo>
                    <a:pt x="23" y="30"/>
                  </a:lnTo>
                  <a:lnTo>
                    <a:pt x="23" y="22"/>
                  </a:lnTo>
                  <a:lnTo>
                    <a:pt x="15" y="15"/>
                  </a:lnTo>
                  <a:lnTo>
                    <a:pt x="8" y="0"/>
                  </a:lnTo>
                  <a:lnTo>
                    <a:pt x="0" y="15"/>
                  </a:lnTo>
                  <a:lnTo>
                    <a:pt x="0" y="22"/>
                  </a:lnTo>
                  <a:lnTo>
                    <a:pt x="8" y="30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93" name="Freeform 57"/>
            <p:cNvSpPr>
              <a:spLocks/>
            </p:cNvSpPr>
            <p:nvPr/>
          </p:nvSpPr>
          <p:spPr bwMode="auto">
            <a:xfrm>
              <a:off x="2124380" y="4844027"/>
              <a:ext cx="130977" cy="22190"/>
            </a:xfrm>
            <a:custGeom>
              <a:avLst/>
              <a:gdLst>
                <a:gd name="T0" fmla="*/ 2147483647 w 91"/>
                <a:gd name="T1" fmla="*/ 2147483647 h 16"/>
                <a:gd name="T2" fmla="*/ 2147483647 w 91"/>
                <a:gd name="T3" fmla="*/ 2147483647 h 16"/>
                <a:gd name="T4" fmla="*/ 2147483647 w 91"/>
                <a:gd name="T5" fmla="*/ 2147483647 h 16"/>
                <a:gd name="T6" fmla="*/ 2147483647 w 91"/>
                <a:gd name="T7" fmla="*/ 2147483647 h 16"/>
                <a:gd name="T8" fmla="*/ 2147483647 w 91"/>
                <a:gd name="T9" fmla="*/ 2147483647 h 16"/>
                <a:gd name="T10" fmla="*/ 2147483647 w 91"/>
                <a:gd name="T11" fmla="*/ 2147483647 h 16"/>
                <a:gd name="T12" fmla="*/ 2147483647 w 91"/>
                <a:gd name="T13" fmla="*/ 2147483647 h 16"/>
                <a:gd name="T14" fmla="*/ 2147483647 w 91"/>
                <a:gd name="T15" fmla="*/ 2147483647 h 16"/>
                <a:gd name="T16" fmla="*/ 2147483647 w 91"/>
                <a:gd name="T17" fmla="*/ 2147483647 h 16"/>
                <a:gd name="T18" fmla="*/ 2147483647 w 91"/>
                <a:gd name="T19" fmla="*/ 2147483647 h 16"/>
                <a:gd name="T20" fmla="*/ 2147483647 w 91"/>
                <a:gd name="T21" fmla="*/ 0 h 16"/>
                <a:gd name="T22" fmla="*/ 0 w 91"/>
                <a:gd name="T23" fmla="*/ 0 h 16"/>
                <a:gd name="T24" fmla="*/ 0 w 91"/>
                <a:gd name="T25" fmla="*/ 2147483647 h 16"/>
                <a:gd name="T26" fmla="*/ 2147483647 w 91"/>
                <a:gd name="T27" fmla="*/ 2147483647 h 16"/>
                <a:gd name="T28" fmla="*/ 2147483647 w 91"/>
                <a:gd name="T29" fmla="*/ 2147483647 h 16"/>
                <a:gd name="T30" fmla="*/ 2147483647 w 91"/>
                <a:gd name="T31" fmla="*/ 2147483647 h 16"/>
                <a:gd name="T32" fmla="*/ 2147483647 w 91"/>
                <a:gd name="T33" fmla="*/ 2147483647 h 16"/>
                <a:gd name="T34" fmla="*/ 2147483647 w 91"/>
                <a:gd name="T35" fmla="*/ 2147483647 h 16"/>
                <a:gd name="T36" fmla="*/ 2147483647 w 91"/>
                <a:gd name="T37" fmla="*/ 2147483647 h 16"/>
                <a:gd name="T38" fmla="*/ 2147483647 w 91"/>
                <a:gd name="T39" fmla="*/ 2147483647 h 16"/>
                <a:gd name="T40" fmla="*/ 2147483647 w 91"/>
                <a:gd name="T41" fmla="*/ 2147483647 h 16"/>
                <a:gd name="T42" fmla="*/ 2147483647 w 91"/>
                <a:gd name="T43" fmla="*/ 2147483647 h 16"/>
                <a:gd name="T44" fmla="*/ 2147483647 w 91"/>
                <a:gd name="T45" fmla="*/ 2147483647 h 1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1"/>
                <a:gd name="T70" fmla="*/ 0 h 16"/>
                <a:gd name="T71" fmla="*/ 91 w 91"/>
                <a:gd name="T72" fmla="*/ 16 h 1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1" h="16">
                  <a:moveTo>
                    <a:pt x="91" y="16"/>
                  </a:moveTo>
                  <a:lnTo>
                    <a:pt x="91" y="8"/>
                  </a:lnTo>
                  <a:lnTo>
                    <a:pt x="83" y="8"/>
                  </a:lnTo>
                  <a:lnTo>
                    <a:pt x="68" y="8"/>
                  </a:lnTo>
                  <a:lnTo>
                    <a:pt x="61" y="8"/>
                  </a:lnTo>
                  <a:lnTo>
                    <a:pt x="53" y="8"/>
                  </a:lnTo>
                  <a:lnTo>
                    <a:pt x="45" y="8"/>
                  </a:lnTo>
                  <a:lnTo>
                    <a:pt x="38" y="8"/>
                  </a:lnTo>
                  <a:lnTo>
                    <a:pt x="23" y="8"/>
                  </a:lnTo>
                  <a:lnTo>
                    <a:pt x="15" y="8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7" y="8"/>
                  </a:lnTo>
                  <a:lnTo>
                    <a:pt x="15" y="16"/>
                  </a:lnTo>
                  <a:lnTo>
                    <a:pt x="23" y="16"/>
                  </a:lnTo>
                  <a:lnTo>
                    <a:pt x="38" y="16"/>
                  </a:lnTo>
                  <a:lnTo>
                    <a:pt x="45" y="16"/>
                  </a:lnTo>
                  <a:lnTo>
                    <a:pt x="61" y="16"/>
                  </a:lnTo>
                  <a:lnTo>
                    <a:pt x="68" y="16"/>
                  </a:lnTo>
                  <a:lnTo>
                    <a:pt x="76" y="16"/>
                  </a:lnTo>
                  <a:lnTo>
                    <a:pt x="83" y="16"/>
                  </a:lnTo>
                  <a:lnTo>
                    <a:pt x="91" y="16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94" name="Freeform 58"/>
            <p:cNvSpPr>
              <a:spLocks/>
            </p:cNvSpPr>
            <p:nvPr/>
          </p:nvSpPr>
          <p:spPr bwMode="auto">
            <a:xfrm>
              <a:off x="1745607" y="5194331"/>
              <a:ext cx="61950" cy="72914"/>
            </a:xfrm>
            <a:custGeom>
              <a:avLst/>
              <a:gdLst>
                <a:gd name="T0" fmla="*/ 2147483647 w 46"/>
                <a:gd name="T1" fmla="*/ 2147483647 h 53"/>
                <a:gd name="T2" fmla="*/ 2147483647 w 46"/>
                <a:gd name="T3" fmla="*/ 2147483647 h 53"/>
                <a:gd name="T4" fmla="*/ 2147483647 w 46"/>
                <a:gd name="T5" fmla="*/ 2147483647 h 53"/>
                <a:gd name="T6" fmla="*/ 2147483647 w 46"/>
                <a:gd name="T7" fmla="*/ 2147483647 h 53"/>
                <a:gd name="T8" fmla="*/ 2147483647 w 46"/>
                <a:gd name="T9" fmla="*/ 2147483647 h 53"/>
                <a:gd name="T10" fmla="*/ 2147483647 w 46"/>
                <a:gd name="T11" fmla="*/ 2147483647 h 53"/>
                <a:gd name="T12" fmla="*/ 2147483647 w 46"/>
                <a:gd name="T13" fmla="*/ 2147483647 h 53"/>
                <a:gd name="T14" fmla="*/ 2147483647 w 46"/>
                <a:gd name="T15" fmla="*/ 2147483647 h 53"/>
                <a:gd name="T16" fmla="*/ 2147483647 w 46"/>
                <a:gd name="T17" fmla="*/ 2147483647 h 53"/>
                <a:gd name="T18" fmla="*/ 0 w 46"/>
                <a:gd name="T19" fmla="*/ 0 h 53"/>
                <a:gd name="T20" fmla="*/ 0 w 46"/>
                <a:gd name="T21" fmla="*/ 2147483647 h 53"/>
                <a:gd name="T22" fmla="*/ 0 w 46"/>
                <a:gd name="T23" fmla="*/ 2147483647 h 53"/>
                <a:gd name="T24" fmla="*/ 0 w 46"/>
                <a:gd name="T25" fmla="*/ 2147483647 h 53"/>
                <a:gd name="T26" fmla="*/ 2147483647 w 46"/>
                <a:gd name="T27" fmla="*/ 2147483647 h 53"/>
                <a:gd name="T28" fmla="*/ 2147483647 w 46"/>
                <a:gd name="T29" fmla="*/ 2147483647 h 53"/>
                <a:gd name="T30" fmla="*/ 2147483647 w 46"/>
                <a:gd name="T31" fmla="*/ 2147483647 h 53"/>
                <a:gd name="T32" fmla="*/ 2147483647 w 46"/>
                <a:gd name="T33" fmla="*/ 2147483647 h 53"/>
                <a:gd name="T34" fmla="*/ 2147483647 w 46"/>
                <a:gd name="T35" fmla="*/ 2147483647 h 53"/>
                <a:gd name="T36" fmla="*/ 2147483647 w 46"/>
                <a:gd name="T37" fmla="*/ 2147483647 h 53"/>
                <a:gd name="T38" fmla="*/ 2147483647 w 46"/>
                <a:gd name="T39" fmla="*/ 2147483647 h 53"/>
                <a:gd name="T40" fmla="*/ 2147483647 w 46"/>
                <a:gd name="T41" fmla="*/ 2147483647 h 5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6"/>
                <a:gd name="T64" fmla="*/ 0 h 53"/>
                <a:gd name="T65" fmla="*/ 46 w 46"/>
                <a:gd name="T66" fmla="*/ 53 h 5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6" h="53">
                  <a:moveTo>
                    <a:pt x="46" y="53"/>
                  </a:moveTo>
                  <a:lnTo>
                    <a:pt x="39" y="53"/>
                  </a:lnTo>
                  <a:lnTo>
                    <a:pt x="31" y="45"/>
                  </a:lnTo>
                  <a:lnTo>
                    <a:pt x="23" y="38"/>
                  </a:lnTo>
                  <a:lnTo>
                    <a:pt x="23" y="30"/>
                  </a:lnTo>
                  <a:lnTo>
                    <a:pt x="16" y="30"/>
                  </a:lnTo>
                  <a:lnTo>
                    <a:pt x="23" y="22"/>
                  </a:lnTo>
                  <a:lnTo>
                    <a:pt x="23" y="15"/>
                  </a:lnTo>
                  <a:lnTo>
                    <a:pt x="16" y="7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15"/>
                  </a:lnTo>
                  <a:lnTo>
                    <a:pt x="0" y="22"/>
                  </a:lnTo>
                  <a:lnTo>
                    <a:pt x="8" y="22"/>
                  </a:lnTo>
                  <a:lnTo>
                    <a:pt x="16" y="30"/>
                  </a:lnTo>
                  <a:lnTo>
                    <a:pt x="16" y="38"/>
                  </a:lnTo>
                  <a:lnTo>
                    <a:pt x="16" y="45"/>
                  </a:lnTo>
                  <a:lnTo>
                    <a:pt x="23" y="45"/>
                  </a:lnTo>
                  <a:lnTo>
                    <a:pt x="31" y="53"/>
                  </a:lnTo>
                  <a:lnTo>
                    <a:pt x="39" y="53"/>
                  </a:lnTo>
                  <a:lnTo>
                    <a:pt x="46" y="53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95" name="Freeform 59"/>
            <p:cNvSpPr>
              <a:spLocks/>
            </p:cNvSpPr>
            <p:nvPr/>
          </p:nvSpPr>
          <p:spPr bwMode="auto">
            <a:xfrm>
              <a:off x="2188098" y="4720392"/>
              <a:ext cx="132747" cy="61818"/>
            </a:xfrm>
            <a:custGeom>
              <a:avLst/>
              <a:gdLst>
                <a:gd name="T0" fmla="*/ 2147483647 w 92"/>
                <a:gd name="T1" fmla="*/ 2147483647 h 46"/>
                <a:gd name="T2" fmla="*/ 2147483647 w 92"/>
                <a:gd name="T3" fmla="*/ 2147483647 h 46"/>
                <a:gd name="T4" fmla="*/ 2147483647 w 92"/>
                <a:gd name="T5" fmla="*/ 2147483647 h 46"/>
                <a:gd name="T6" fmla="*/ 2147483647 w 92"/>
                <a:gd name="T7" fmla="*/ 2147483647 h 46"/>
                <a:gd name="T8" fmla="*/ 2147483647 w 92"/>
                <a:gd name="T9" fmla="*/ 2147483647 h 46"/>
                <a:gd name="T10" fmla="*/ 2147483647 w 92"/>
                <a:gd name="T11" fmla="*/ 2147483647 h 46"/>
                <a:gd name="T12" fmla="*/ 2147483647 w 92"/>
                <a:gd name="T13" fmla="*/ 2147483647 h 46"/>
                <a:gd name="T14" fmla="*/ 2147483647 w 92"/>
                <a:gd name="T15" fmla="*/ 2147483647 h 46"/>
                <a:gd name="T16" fmla="*/ 2147483647 w 92"/>
                <a:gd name="T17" fmla="*/ 2147483647 h 46"/>
                <a:gd name="T18" fmla="*/ 2147483647 w 92"/>
                <a:gd name="T19" fmla="*/ 0 h 46"/>
                <a:gd name="T20" fmla="*/ 2147483647 w 92"/>
                <a:gd name="T21" fmla="*/ 0 h 46"/>
                <a:gd name="T22" fmla="*/ 2147483647 w 92"/>
                <a:gd name="T23" fmla="*/ 2147483647 h 46"/>
                <a:gd name="T24" fmla="*/ 2147483647 w 92"/>
                <a:gd name="T25" fmla="*/ 2147483647 h 46"/>
                <a:gd name="T26" fmla="*/ 0 w 92"/>
                <a:gd name="T27" fmla="*/ 2147483647 h 46"/>
                <a:gd name="T28" fmla="*/ 0 w 92"/>
                <a:gd name="T29" fmla="*/ 2147483647 h 46"/>
                <a:gd name="T30" fmla="*/ 2147483647 w 92"/>
                <a:gd name="T31" fmla="*/ 2147483647 h 46"/>
                <a:gd name="T32" fmla="*/ 2147483647 w 92"/>
                <a:gd name="T33" fmla="*/ 2147483647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2"/>
                <a:gd name="T52" fmla="*/ 0 h 46"/>
                <a:gd name="T53" fmla="*/ 92 w 92"/>
                <a:gd name="T54" fmla="*/ 46 h 4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2" h="46">
                  <a:moveTo>
                    <a:pt x="23" y="31"/>
                  </a:moveTo>
                  <a:lnTo>
                    <a:pt x="31" y="23"/>
                  </a:lnTo>
                  <a:lnTo>
                    <a:pt x="46" y="15"/>
                  </a:lnTo>
                  <a:lnTo>
                    <a:pt x="76" y="23"/>
                  </a:lnTo>
                  <a:lnTo>
                    <a:pt x="84" y="31"/>
                  </a:lnTo>
                  <a:lnTo>
                    <a:pt x="92" y="31"/>
                  </a:lnTo>
                  <a:lnTo>
                    <a:pt x="92" y="23"/>
                  </a:lnTo>
                  <a:lnTo>
                    <a:pt x="84" y="23"/>
                  </a:lnTo>
                  <a:lnTo>
                    <a:pt x="69" y="15"/>
                  </a:lnTo>
                  <a:lnTo>
                    <a:pt x="46" y="0"/>
                  </a:lnTo>
                  <a:lnTo>
                    <a:pt x="31" y="0"/>
                  </a:lnTo>
                  <a:lnTo>
                    <a:pt x="23" y="8"/>
                  </a:lnTo>
                  <a:lnTo>
                    <a:pt x="8" y="23"/>
                  </a:lnTo>
                  <a:lnTo>
                    <a:pt x="0" y="23"/>
                  </a:lnTo>
                  <a:lnTo>
                    <a:pt x="0" y="38"/>
                  </a:lnTo>
                  <a:lnTo>
                    <a:pt x="8" y="46"/>
                  </a:lnTo>
                  <a:lnTo>
                    <a:pt x="23" y="31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96" name="Freeform 60"/>
            <p:cNvSpPr>
              <a:spLocks/>
            </p:cNvSpPr>
            <p:nvPr/>
          </p:nvSpPr>
          <p:spPr bwMode="auto">
            <a:xfrm>
              <a:off x="2005793" y="4958154"/>
              <a:ext cx="74339" cy="90351"/>
            </a:xfrm>
            <a:custGeom>
              <a:avLst/>
              <a:gdLst>
                <a:gd name="T0" fmla="*/ 2147483647 w 53"/>
                <a:gd name="T1" fmla="*/ 2147483647 h 68"/>
                <a:gd name="T2" fmla="*/ 2147483647 w 53"/>
                <a:gd name="T3" fmla="*/ 2147483647 h 68"/>
                <a:gd name="T4" fmla="*/ 2147483647 w 53"/>
                <a:gd name="T5" fmla="*/ 2147483647 h 68"/>
                <a:gd name="T6" fmla="*/ 2147483647 w 53"/>
                <a:gd name="T7" fmla="*/ 2147483647 h 68"/>
                <a:gd name="T8" fmla="*/ 2147483647 w 53"/>
                <a:gd name="T9" fmla="*/ 2147483647 h 68"/>
                <a:gd name="T10" fmla="*/ 2147483647 w 53"/>
                <a:gd name="T11" fmla="*/ 2147483647 h 68"/>
                <a:gd name="T12" fmla="*/ 2147483647 w 53"/>
                <a:gd name="T13" fmla="*/ 2147483647 h 68"/>
                <a:gd name="T14" fmla="*/ 2147483647 w 53"/>
                <a:gd name="T15" fmla="*/ 2147483647 h 68"/>
                <a:gd name="T16" fmla="*/ 2147483647 w 53"/>
                <a:gd name="T17" fmla="*/ 0 h 68"/>
                <a:gd name="T18" fmla="*/ 2147483647 w 53"/>
                <a:gd name="T19" fmla="*/ 0 h 68"/>
                <a:gd name="T20" fmla="*/ 2147483647 w 53"/>
                <a:gd name="T21" fmla="*/ 0 h 68"/>
                <a:gd name="T22" fmla="*/ 2147483647 w 53"/>
                <a:gd name="T23" fmla="*/ 0 h 68"/>
                <a:gd name="T24" fmla="*/ 2147483647 w 53"/>
                <a:gd name="T25" fmla="*/ 2147483647 h 68"/>
                <a:gd name="T26" fmla="*/ 2147483647 w 53"/>
                <a:gd name="T27" fmla="*/ 2147483647 h 68"/>
                <a:gd name="T28" fmla="*/ 2147483647 w 53"/>
                <a:gd name="T29" fmla="*/ 2147483647 h 68"/>
                <a:gd name="T30" fmla="*/ 2147483647 w 53"/>
                <a:gd name="T31" fmla="*/ 2147483647 h 68"/>
                <a:gd name="T32" fmla="*/ 2147483647 w 53"/>
                <a:gd name="T33" fmla="*/ 2147483647 h 68"/>
                <a:gd name="T34" fmla="*/ 2147483647 w 53"/>
                <a:gd name="T35" fmla="*/ 2147483647 h 68"/>
                <a:gd name="T36" fmla="*/ 2147483647 w 53"/>
                <a:gd name="T37" fmla="*/ 2147483647 h 68"/>
                <a:gd name="T38" fmla="*/ 2147483647 w 53"/>
                <a:gd name="T39" fmla="*/ 2147483647 h 68"/>
                <a:gd name="T40" fmla="*/ 2147483647 w 53"/>
                <a:gd name="T41" fmla="*/ 2147483647 h 68"/>
                <a:gd name="T42" fmla="*/ 2147483647 w 53"/>
                <a:gd name="T43" fmla="*/ 2147483647 h 68"/>
                <a:gd name="T44" fmla="*/ 2147483647 w 53"/>
                <a:gd name="T45" fmla="*/ 2147483647 h 68"/>
                <a:gd name="T46" fmla="*/ 2147483647 w 53"/>
                <a:gd name="T47" fmla="*/ 2147483647 h 68"/>
                <a:gd name="T48" fmla="*/ 2147483647 w 53"/>
                <a:gd name="T49" fmla="*/ 2147483647 h 68"/>
                <a:gd name="T50" fmla="*/ 2147483647 w 53"/>
                <a:gd name="T51" fmla="*/ 2147483647 h 68"/>
                <a:gd name="T52" fmla="*/ 2147483647 w 53"/>
                <a:gd name="T53" fmla="*/ 2147483647 h 68"/>
                <a:gd name="T54" fmla="*/ 0 w 53"/>
                <a:gd name="T55" fmla="*/ 2147483647 h 68"/>
                <a:gd name="T56" fmla="*/ 0 w 53"/>
                <a:gd name="T57" fmla="*/ 2147483647 h 68"/>
                <a:gd name="T58" fmla="*/ 2147483647 w 53"/>
                <a:gd name="T59" fmla="*/ 2147483647 h 68"/>
                <a:gd name="T60" fmla="*/ 2147483647 w 53"/>
                <a:gd name="T61" fmla="*/ 2147483647 h 68"/>
                <a:gd name="T62" fmla="*/ 2147483647 w 53"/>
                <a:gd name="T63" fmla="*/ 2147483647 h 68"/>
                <a:gd name="T64" fmla="*/ 2147483647 w 53"/>
                <a:gd name="T65" fmla="*/ 2147483647 h 68"/>
                <a:gd name="T66" fmla="*/ 2147483647 w 53"/>
                <a:gd name="T67" fmla="*/ 2147483647 h 68"/>
                <a:gd name="T68" fmla="*/ 2147483647 w 53"/>
                <a:gd name="T69" fmla="*/ 2147483647 h 68"/>
                <a:gd name="T70" fmla="*/ 2147483647 w 53"/>
                <a:gd name="T71" fmla="*/ 2147483647 h 68"/>
                <a:gd name="T72" fmla="*/ 2147483647 w 53"/>
                <a:gd name="T73" fmla="*/ 2147483647 h 6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3"/>
                <a:gd name="T112" fmla="*/ 0 h 68"/>
                <a:gd name="T113" fmla="*/ 53 w 53"/>
                <a:gd name="T114" fmla="*/ 68 h 6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3" h="68">
                  <a:moveTo>
                    <a:pt x="53" y="61"/>
                  </a:moveTo>
                  <a:lnTo>
                    <a:pt x="53" y="53"/>
                  </a:lnTo>
                  <a:lnTo>
                    <a:pt x="46" y="46"/>
                  </a:lnTo>
                  <a:lnTo>
                    <a:pt x="46" y="38"/>
                  </a:lnTo>
                  <a:lnTo>
                    <a:pt x="46" y="30"/>
                  </a:lnTo>
                  <a:lnTo>
                    <a:pt x="38" y="23"/>
                  </a:lnTo>
                  <a:lnTo>
                    <a:pt x="38" y="15"/>
                  </a:lnTo>
                  <a:lnTo>
                    <a:pt x="46" y="8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1" y="0"/>
                  </a:lnTo>
                  <a:lnTo>
                    <a:pt x="31" y="8"/>
                  </a:lnTo>
                  <a:lnTo>
                    <a:pt x="23" y="15"/>
                  </a:lnTo>
                  <a:lnTo>
                    <a:pt x="23" y="8"/>
                  </a:lnTo>
                  <a:lnTo>
                    <a:pt x="15" y="8"/>
                  </a:lnTo>
                  <a:lnTo>
                    <a:pt x="8" y="8"/>
                  </a:lnTo>
                  <a:lnTo>
                    <a:pt x="8" y="15"/>
                  </a:lnTo>
                  <a:lnTo>
                    <a:pt x="8" y="23"/>
                  </a:lnTo>
                  <a:lnTo>
                    <a:pt x="15" y="23"/>
                  </a:lnTo>
                  <a:lnTo>
                    <a:pt x="23" y="23"/>
                  </a:lnTo>
                  <a:lnTo>
                    <a:pt x="31" y="30"/>
                  </a:lnTo>
                  <a:lnTo>
                    <a:pt x="31" y="38"/>
                  </a:lnTo>
                  <a:lnTo>
                    <a:pt x="31" y="46"/>
                  </a:lnTo>
                  <a:lnTo>
                    <a:pt x="23" y="46"/>
                  </a:lnTo>
                  <a:lnTo>
                    <a:pt x="15" y="46"/>
                  </a:lnTo>
                  <a:lnTo>
                    <a:pt x="8" y="46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8" y="53"/>
                  </a:lnTo>
                  <a:lnTo>
                    <a:pt x="15" y="53"/>
                  </a:lnTo>
                  <a:lnTo>
                    <a:pt x="23" y="53"/>
                  </a:lnTo>
                  <a:lnTo>
                    <a:pt x="31" y="53"/>
                  </a:lnTo>
                  <a:lnTo>
                    <a:pt x="38" y="61"/>
                  </a:lnTo>
                  <a:lnTo>
                    <a:pt x="38" y="68"/>
                  </a:lnTo>
                  <a:lnTo>
                    <a:pt x="46" y="68"/>
                  </a:lnTo>
                  <a:lnTo>
                    <a:pt x="53" y="61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97" name="Freeform 61"/>
            <p:cNvSpPr>
              <a:spLocks/>
            </p:cNvSpPr>
            <p:nvPr/>
          </p:nvSpPr>
          <p:spPr bwMode="auto">
            <a:xfrm>
              <a:off x="1896056" y="5102397"/>
              <a:ext cx="69029" cy="101445"/>
            </a:xfrm>
            <a:custGeom>
              <a:avLst/>
              <a:gdLst>
                <a:gd name="T0" fmla="*/ 2147483647 w 46"/>
                <a:gd name="T1" fmla="*/ 2147483647 h 76"/>
                <a:gd name="T2" fmla="*/ 2147483647 w 46"/>
                <a:gd name="T3" fmla="*/ 2147483647 h 76"/>
                <a:gd name="T4" fmla="*/ 2147483647 w 46"/>
                <a:gd name="T5" fmla="*/ 2147483647 h 76"/>
                <a:gd name="T6" fmla="*/ 2147483647 w 46"/>
                <a:gd name="T7" fmla="*/ 2147483647 h 76"/>
                <a:gd name="T8" fmla="*/ 2147483647 w 46"/>
                <a:gd name="T9" fmla="*/ 2147483647 h 76"/>
                <a:gd name="T10" fmla="*/ 2147483647 w 46"/>
                <a:gd name="T11" fmla="*/ 2147483647 h 76"/>
                <a:gd name="T12" fmla="*/ 2147483647 w 46"/>
                <a:gd name="T13" fmla="*/ 2147483647 h 76"/>
                <a:gd name="T14" fmla="*/ 2147483647 w 46"/>
                <a:gd name="T15" fmla="*/ 2147483647 h 76"/>
                <a:gd name="T16" fmla="*/ 2147483647 w 46"/>
                <a:gd name="T17" fmla="*/ 2147483647 h 76"/>
                <a:gd name="T18" fmla="*/ 2147483647 w 46"/>
                <a:gd name="T19" fmla="*/ 2147483647 h 76"/>
                <a:gd name="T20" fmla="*/ 2147483647 w 46"/>
                <a:gd name="T21" fmla="*/ 2147483647 h 76"/>
                <a:gd name="T22" fmla="*/ 2147483647 w 46"/>
                <a:gd name="T23" fmla="*/ 2147483647 h 76"/>
                <a:gd name="T24" fmla="*/ 2147483647 w 46"/>
                <a:gd name="T25" fmla="*/ 2147483647 h 76"/>
                <a:gd name="T26" fmla="*/ 2147483647 w 46"/>
                <a:gd name="T27" fmla="*/ 2147483647 h 76"/>
                <a:gd name="T28" fmla="*/ 2147483647 w 46"/>
                <a:gd name="T29" fmla="*/ 2147483647 h 76"/>
                <a:gd name="T30" fmla="*/ 2147483647 w 46"/>
                <a:gd name="T31" fmla="*/ 2147483647 h 76"/>
                <a:gd name="T32" fmla="*/ 2147483647 w 46"/>
                <a:gd name="T33" fmla="*/ 0 h 76"/>
                <a:gd name="T34" fmla="*/ 2147483647 w 46"/>
                <a:gd name="T35" fmla="*/ 0 h 76"/>
                <a:gd name="T36" fmla="*/ 0 w 46"/>
                <a:gd name="T37" fmla="*/ 0 h 76"/>
                <a:gd name="T38" fmla="*/ 0 w 46"/>
                <a:gd name="T39" fmla="*/ 2147483647 h 76"/>
                <a:gd name="T40" fmla="*/ 2147483647 w 46"/>
                <a:gd name="T41" fmla="*/ 2147483647 h 76"/>
                <a:gd name="T42" fmla="*/ 2147483647 w 46"/>
                <a:gd name="T43" fmla="*/ 2147483647 h 7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6"/>
                <a:gd name="T67" fmla="*/ 0 h 76"/>
                <a:gd name="T68" fmla="*/ 46 w 46"/>
                <a:gd name="T69" fmla="*/ 76 h 7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6" h="76">
                  <a:moveTo>
                    <a:pt x="8" y="53"/>
                  </a:moveTo>
                  <a:lnTo>
                    <a:pt x="15" y="61"/>
                  </a:lnTo>
                  <a:lnTo>
                    <a:pt x="15" y="69"/>
                  </a:lnTo>
                  <a:lnTo>
                    <a:pt x="23" y="69"/>
                  </a:lnTo>
                  <a:lnTo>
                    <a:pt x="30" y="69"/>
                  </a:lnTo>
                  <a:lnTo>
                    <a:pt x="38" y="76"/>
                  </a:lnTo>
                  <a:lnTo>
                    <a:pt x="46" y="76"/>
                  </a:lnTo>
                  <a:lnTo>
                    <a:pt x="46" y="69"/>
                  </a:lnTo>
                  <a:lnTo>
                    <a:pt x="46" y="61"/>
                  </a:lnTo>
                  <a:lnTo>
                    <a:pt x="38" y="53"/>
                  </a:lnTo>
                  <a:lnTo>
                    <a:pt x="38" y="46"/>
                  </a:lnTo>
                  <a:lnTo>
                    <a:pt x="38" y="38"/>
                  </a:lnTo>
                  <a:lnTo>
                    <a:pt x="38" y="23"/>
                  </a:lnTo>
                  <a:lnTo>
                    <a:pt x="38" y="16"/>
                  </a:lnTo>
                  <a:lnTo>
                    <a:pt x="23" y="16"/>
                  </a:lnTo>
                  <a:lnTo>
                    <a:pt x="23" y="8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8" y="31"/>
                  </a:lnTo>
                  <a:lnTo>
                    <a:pt x="8" y="53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98" name="Freeform 62"/>
            <p:cNvSpPr>
              <a:spLocks/>
            </p:cNvSpPr>
            <p:nvPr/>
          </p:nvSpPr>
          <p:spPr bwMode="auto">
            <a:xfrm>
              <a:off x="2219958" y="5349669"/>
              <a:ext cx="253105" cy="194964"/>
            </a:xfrm>
            <a:custGeom>
              <a:avLst/>
              <a:gdLst>
                <a:gd name="T0" fmla="*/ 2147483647 w 175"/>
                <a:gd name="T1" fmla="*/ 2147483647 h 144"/>
                <a:gd name="T2" fmla="*/ 2147483647 w 175"/>
                <a:gd name="T3" fmla="*/ 2147483647 h 144"/>
                <a:gd name="T4" fmla="*/ 2147483647 w 175"/>
                <a:gd name="T5" fmla="*/ 2147483647 h 144"/>
                <a:gd name="T6" fmla="*/ 2147483647 w 175"/>
                <a:gd name="T7" fmla="*/ 0 h 144"/>
                <a:gd name="T8" fmla="*/ 2147483647 w 175"/>
                <a:gd name="T9" fmla="*/ 0 h 144"/>
                <a:gd name="T10" fmla="*/ 2147483647 w 175"/>
                <a:gd name="T11" fmla="*/ 0 h 144"/>
                <a:gd name="T12" fmla="*/ 2147483647 w 175"/>
                <a:gd name="T13" fmla="*/ 2147483647 h 144"/>
                <a:gd name="T14" fmla="*/ 2147483647 w 175"/>
                <a:gd name="T15" fmla="*/ 2147483647 h 144"/>
                <a:gd name="T16" fmla="*/ 2147483647 w 175"/>
                <a:gd name="T17" fmla="*/ 2147483647 h 144"/>
                <a:gd name="T18" fmla="*/ 2147483647 w 175"/>
                <a:gd name="T19" fmla="*/ 2147483647 h 144"/>
                <a:gd name="T20" fmla="*/ 2147483647 w 175"/>
                <a:gd name="T21" fmla="*/ 2147483647 h 144"/>
                <a:gd name="T22" fmla="*/ 2147483647 w 175"/>
                <a:gd name="T23" fmla="*/ 2147483647 h 144"/>
                <a:gd name="T24" fmla="*/ 2147483647 w 175"/>
                <a:gd name="T25" fmla="*/ 2147483647 h 144"/>
                <a:gd name="T26" fmla="*/ 2147483647 w 175"/>
                <a:gd name="T27" fmla="*/ 2147483647 h 144"/>
                <a:gd name="T28" fmla="*/ 2147483647 w 175"/>
                <a:gd name="T29" fmla="*/ 2147483647 h 144"/>
                <a:gd name="T30" fmla="*/ 2147483647 w 175"/>
                <a:gd name="T31" fmla="*/ 2147483647 h 144"/>
                <a:gd name="T32" fmla="*/ 2147483647 w 175"/>
                <a:gd name="T33" fmla="*/ 2147483647 h 144"/>
                <a:gd name="T34" fmla="*/ 0 w 175"/>
                <a:gd name="T35" fmla="*/ 2147483647 h 144"/>
                <a:gd name="T36" fmla="*/ 2147483647 w 175"/>
                <a:gd name="T37" fmla="*/ 2147483647 h 144"/>
                <a:gd name="T38" fmla="*/ 2147483647 w 175"/>
                <a:gd name="T39" fmla="*/ 2147483647 h 144"/>
                <a:gd name="T40" fmla="*/ 2147483647 w 175"/>
                <a:gd name="T41" fmla="*/ 2147483647 h 144"/>
                <a:gd name="T42" fmla="*/ 2147483647 w 175"/>
                <a:gd name="T43" fmla="*/ 2147483647 h 144"/>
                <a:gd name="T44" fmla="*/ 2147483647 w 175"/>
                <a:gd name="T45" fmla="*/ 2147483647 h 144"/>
                <a:gd name="T46" fmla="*/ 2147483647 w 175"/>
                <a:gd name="T47" fmla="*/ 2147483647 h 144"/>
                <a:gd name="T48" fmla="*/ 2147483647 w 175"/>
                <a:gd name="T49" fmla="*/ 2147483647 h 144"/>
                <a:gd name="T50" fmla="*/ 2147483647 w 175"/>
                <a:gd name="T51" fmla="*/ 2147483647 h 144"/>
                <a:gd name="T52" fmla="*/ 2147483647 w 175"/>
                <a:gd name="T53" fmla="*/ 2147483647 h 144"/>
                <a:gd name="T54" fmla="*/ 2147483647 w 175"/>
                <a:gd name="T55" fmla="*/ 2147483647 h 144"/>
                <a:gd name="T56" fmla="*/ 2147483647 w 175"/>
                <a:gd name="T57" fmla="*/ 2147483647 h 144"/>
                <a:gd name="T58" fmla="*/ 2147483647 w 175"/>
                <a:gd name="T59" fmla="*/ 2147483647 h 144"/>
                <a:gd name="T60" fmla="*/ 2147483647 w 175"/>
                <a:gd name="T61" fmla="*/ 2147483647 h 144"/>
                <a:gd name="T62" fmla="*/ 2147483647 w 175"/>
                <a:gd name="T63" fmla="*/ 2147483647 h 144"/>
                <a:gd name="T64" fmla="*/ 2147483647 w 175"/>
                <a:gd name="T65" fmla="*/ 2147483647 h 144"/>
                <a:gd name="T66" fmla="*/ 2147483647 w 175"/>
                <a:gd name="T67" fmla="*/ 2147483647 h 144"/>
                <a:gd name="T68" fmla="*/ 2147483647 w 175"/>
                <a:gd name="T69" fmla="*/ 2147483647 h 144"/>
                <a:gd name="T70" fmla="*/ 2147483647 w 175"/>
                <a:gd name="T71" fmla="*/ 2147483647 h 144"/>
                <a:gd name="T72" fmla="*/ 2147483647 w 175"/>
                <a:gd name="T73" fmla="*/ 2147483647 h 144"/>
                <a:gd name="T74" fmla="*/ 2147483647 w 175"/>
                <a:gd name="T75" fmla="*/ 2147483647 h 14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5"/>
                <a:gd name="T115" fmla="*/ 0 h 144"/>
                <a:gd name="T116" fmla="*/ 175 w 175"/>
                <a:gd name="T117" fmla="*/ 144 h 14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5" h="144">
                  <a:moveTo>
                    <a:pt x="160" y="15"/>
                  </a:moveTo>
                  <a:lnTo>
                    <a:pt x="168" y="15"/>
                  </a:lnTo>
                  <a:lnTo>
                    <a:pt x="168" y="7"/>
                  </a:lnTo>
                  <a:lnTo>
                    <a:pt x="175" y="0"/>
                  </a:lnTo>
                  <a:lnTo>
                    <a:pt x="168" y="0"/>
                  </a:lnTo>
                  <a:lnTo>
                    <a:pt x="160" y="0"/>
                  </a:lnTo>
                  <a:lnTo>
                    <a:pt x="152" y="7"/>
                  </a:lnTo>
                  <a:lnTo>
                    <a:pt x="137" y="22"/>
                  </a:lnTo>
                  <a:lnTo>
                    <a:pt x="122" y="30"/>
                  </a:lnTo>
                  <a:lnTo>
                    <a:pt x="114" y="45"/>
                  </a:lnTo>
                  <a:lnTo>
                    <a:pt x="107" y="68"/>
                  </a:lnTo>
                  <a:lnTo>
                    <a:pt x="99" y="76"/>
                  </a:lnTo>
                  <a:lnTo>
                    <a:pt x="76" y="91"/>
                  </a:lnTo>
                  <a:lnTo>
                    <a:pt x="53" y="106"/>
                  </a:lnTo>
                  <a:lnTo>
                    <a:pt x="38" y="114"/>
                  </a:lnTo>
                  <a:lnTo>
                    <a:pt x="31" y="106"/>
                  </a:lnTo>
                  <a:lnTo>
                    <a:pt x="23" y="114"/>
                  </a:lnTo>
                  <a:lnTo>
                    <a:pt x="0" y="121"/>
                  </a:lnTo>
                  <a:lnTo>
                    <a:pt x="8" y="121"/>
                  </a:lnTo>
                  <a:lnTo>
                    <a:pt x="23" y="114"/>
                  </a:lnTo>
                  <a:lnTo>
                    <a:pt x="38" y="121"/>
                  </a:lnTo>
                  <a:lnTo>
                    <a:pt x="46" y="121"/>
                  </a:lnTo>
                  <a:lnTo>
                    <a:pt x="46" y="144"/>
                  </a:lnTo>
                  <a:lnTo>
                    <a:pt x="53" y="144"/>
                  </a:lnTo>
                  <a:lnTo>
                    <a:pt x="61" y="144"/>
                  </a:lnTo>
                  <a:lnTo>
                    <a:pt x="61" y="129"/>
                  </a:lnTo>
                  <a:lnTo>
                    <a:pt x="53" y="121"/>
                  </a:lnTo>
                  <a:lnTo>
                    <a:pt x="61" y="114"/>
                  </a:lnTo>
                  <a:lnTo>
                    <a:pt x="69" y="106"/>
                  </a:lnTo>
                  <a:lnTo>
                    <a:pt x="76" y="106"/>
                  </a:lnTo>
                  <a:lnTo>
                    <a:pt x="92" y="98"/>
                  </a:lnTo>
                  <a:lnTo>
                    <a:pt x="99" y="91"/>
                  </a:lnTo>
                  <a:lnTo>
                    <a:pt x="107" y="91"/>
                  </a:lnTo>
                  <a:lnTo>
                    <a:pt x="114" y="76"/>
                  </a:lnTo>
                  <a:lnTo>
                    <a:pt x="130" y="53"/>
                  </a:lnTo>
                  <a:lnTo>
                    <a:pt x="137" y="45"/>
                  </a:lnTo>
                  <a:lnTo>
                    <a:pt x="137" y="38"/>
                  </a:lnTo>
                  <a:lnTo>
                    <a:pt x="160" y="15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99" name="Freeform 63"/>
            <p:cNvSpPr>
              <a:spLocks/>
            </p:cNvSpPr>
            <p:nvPr/>
          </p:nvSpPr>
          <p:spPr bwMode="auto">
            <a:xfrm>
              <a:off x="4037711" y="3258950"/>
              <a:ext cx="65488" cy="19020"/>
            </a:xfrm>
            <a:custGeom>
              <a:avLst/>
              <a:gdLst>
                <a:gd name="T0" fmla="*/ 2147483647 w 45"/>
                <a:gd name="T1" fmla="*/ 2147483647 h 15"/>
                <a:gd name="T2" fmla="*/ 2147483647 w 45"/>
                <a:gd name="T3" fmla="*/ 2147483647 h 15"/>
                <a:gd name="T4" fmla="*/ 2147483647 w 45"/>
                <a:gd name="T5" fmla="*/ 0 h 15"/>
                <a:gd name="T6" fmla="*/ 2147483647 w 45"/>
                <a:gd name="T7" fmla="*/ 0 h 15"/>
                <a:gd name="T8" fmla="*/ 2147483647 w 45"/>
                <a:gd name="T9" fmla="*/ 0 h 15"/>
                <a:gd name="T10" fmla="*/ 2147483647 w 45"/>
                <a:gd name="T11" fmla="*/ 2147483647 h 15"/>
                <a:gd name="T12" fmla="*/ 2147483647 w 45"/>
                <a:gd name="T13" fmla="*/ 2147483647 h 15"/>
                <a:gd name="T14" fmla="*/ 0 w 45"/>
                <a:gd name="T15" fmla="*/ 2147483647 h 15"/>
                <a:gd name="T16" fmla="*/ 2147483647 w 45"/>
                <a:gd name="T17" fmla="*/ 2147483647 h 15"/>
                <a:gd name="T18" fmla="*/ 2147483647 w 45"/>
                <a:gd name="T19" fmla="*/ 2147483647 h 15"/>
                <a:gd name="T20" fmla="*/ 2147483647 w 45"/>
                <a:gd name="T21" fmla="*/ 2147483647 h 15"/>
                <a:gd name="T22" fmla="*/ 2147483647 w 45"/>
                <a:gd name="T23" fmla="*/ 2147483647 h 15"/>
                <a:gd name="T24" fmla="*/ 2147483647 w 45"/>
                <a:gd name="T25" fmla="*/ 2147483647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5"/>
                <a:gd name="T40" fmla="*/ 0 h 15"/>
                <a:gd name="T41" fmla="*/ 45 w 45"/>
                <a:gd name="T42" fmla="*/ 15 h 1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5" h="15">
                  <a:moveTo>
                    <a:pt x="38" y="15"/>
                  </a:moveTo>
                  <a:lnTo>
                    <a:pt x="45" y="8"/>
                  </a:lnTo>
                  <a:lnTo>
                    <a:pt x="45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7" y="8"/>
                  </a:lnTo>
                  <a:lnTo>
                    <a:pt x="7" y="15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15" y="15"/>
                  </a:lnTo>
                  <a:lnTo>
                    <a:pt x="15" y="8"/>
                  </a:lnTo>
                  <a:lnTo>
                    <a:pt x="23" y="8"/>
                  </a:lnTo>
                  <a:lnTo>
                    <a:pt x="38" y="15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00" name="Freeform 64"/>
            <p:cNvSpPr>
              <a:spLocks/>
            </p:cNvSpPr>
            <p:nvPr/>
          </p:nvSpPr>
          <p:spPr bwMode="auto">
            <a:xfrm>
              <a:off x="3984611" y="3197131"/>
              <a:ext cx="42478" cy="30116"/>
            </a:xfrm>
            <a:custGeom>
              <a:avLst/>
              <a:gdLst>
                <a:gd name="T0" fmla="*/ 2147483647 w 30"/>
                <a:gd name="T1" fmla="*/ 2147483647 h 22"/>
                <a:gd name="T2" fmla="*/ 2147483647 w 30"/>
                <a:gd name="T3" fmla="*/ 2147483647 h 22"/>
                <a:gd name="T4" fmla="*/ 2147483647 w 30"/>
                <a:gd name="T5" fmla="*/ 2147483647 h 22"/>
                <a:gd name="T6" fmla="*/ 2147483647 w 30"/>
                <a:gd name="T7" fmla="*/ 0 h 22"/>
                <a:gd name="T8" fmla="*/ 2147483647 w 30"/>
                <a:gd name="T9" fmla="*/ 2147483647 h 22"/>
                <a:gd name="T10" fmla="*/ 0 w 30"/>
                <a:gd name="T11" fmla="*/ 2147483647 h 22"/>
                <a:gd name="T12" fmla="*/ 0 w 30"/>
                <a:gd name="T13" fmla="*/ 2147483647 h 22"/>
                <a:gd name="T14" fmla="*/ 2147483647 w 30"/>
                <a:gd name="T15" fmla="*/ 2147483647 h 22"/>
                <a:gd name="T16" fmla="*/ 2147483647 w 30"/>
                <a:gd name="T17" fmla="*/ 2147483647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0"/>
                <a:gd name="T28" fmla="*/ 0 h 22"/>
                <a:gd name="T29" fmla="*/ 30 w 30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0" h="22">
                  <a:moveTo>
                    <a:pt x="22" y="22"/>
                  </a:moveTo>
                  <a:lnTo>
                    <a:pt x="30" y="15"/>
                  </a:lnTo>
                  <a:lnTo>
                    <a:pt x="30" y="7"/>
                  </a:lnTo>
                  <a:lnTo>
                    <a:pt x="22" y="0"/>
                  </a:lnTo>
                  <a:lnTo>
                    <a:pt x="15" y="7"/>
                  </a:lnTo>
                  <a:lnTo>
                    <a:pt x="0" y="15"/>
                  </a:lnTo>
                  <a:lnTo>
                    <a:pt x="0" y="22"/>
                  </a:lnTo>
                  <a:lnTo>
                    <a:pt x="7" y="22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01" name="Freeform 65"/>
            <p:cNvSpPr>
              <a:spLocks/>
            </p:cNvSpPr>
            <p:nvPr/>
          </p:nvSpPr>
          <p:spPr bwMode="auto">
            <a:xfrm>
              <a:off x="3687259" y="3300160"/>
              <a:ext cx="58408" cy="20607"/>
            </a:xfrm>
            <a:custGeom>
              <a:avLst/>
              <a:gdLst>
                <a:gd name="T0" fmla="*/ 2147483647 w 38"/>
                <a:gd name="T1" fmla="*/ 2147483647 h 15"/>
                <a:gd name="T2" fmla="*/ 2147483647 w 38"/>
                <a:gd name="T3" fmla="*/ 0 h 15"/>
                <a:gd name="T4" fmla="*/ 2147483647 w 38"/>
                <a:gd name="T5" fmla="*/ 0 h 15"/>
                <a:gd name="T6" fmla="*/ 2147483647 w 38"/>
                <a:gd name="T7" fmla="*/ 0 h 15"/>
                <a:gd name="T8" fmla="*/ 2147483647 w 38"/>
                <a:gd name="T9" fmla="*/ 0 h 15"/>
                <a:gd name="T10" fmla="*/ 2147483647 w 38"/>
                <a:gd name="T11" fmla="*/ 0 h 15"/>
                <a:gd name="T12" fmla="*/ 0 w 38"/>
                <a:gd name="T13" fmla="*/ 2147483647 h 15"/>
                <a:gd name="T14" fmla="*/ 0 w 38"/>
                <a:gd name="T15" fmla="*/ 2147483647 h 15"/>
                <a:gd name="T16" fmla="*/ 2147483647 w 38"/>
                <a:gd name="T17" fmla="*/ 2147483647 h 15"/>
                <a:gd name="T18" fmla="*/ 2147483647 w 38"/>
                <a:gd name="T19" fmla="*/ 2147483647 h 15"/>
                <a:gd name="T20" fmla="*/ 2147483647 w 38"/>
                <a:gd name="T21" fmla="*/ 2147483647 h 15"/>
                <a:gd name="T22" fmla="*/ 2147483647 w 38"/>
                <a:gd name="T23" fmla="*/ 2147483647 h 1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"/>
                <a:gd name="T37" fmla="*/ 0 h 15"/>
                <a:gd name="T38" fmla="*/ 38 w 38"/>
                <a:gd name="T39" fmla="*/ 15 h 1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" h="15">
                  <a:moveTo>
                    <a:pt x="38" y="7"/>
                  </a:moveTo>
                  <a:lnTo>
                    <a:pt x="38" y="0"/>
                  </a:lnTo>
                  <a:lnTo>
                    <a:pt x="31" y="0"/>
                  </a:lnTo>
                  <a:lnTo>
                    <a:pt x="23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7"/>
                  </a:lnTo>
                  <a:lnTo>
                    <a:pt x="0" y="15"/>
                  </a:lnTo>
                  <a:lnTo>
                    <a:pt x="8" y="15"/>
                  </a:lnTo>
                  <a:lnTo>
                    <a:pt x="15" y="15"/>
                  </a:lnTo>
                  <a:lnTo>
                    <a:pt x="31" y="15"/>
                  </a:lnTo>
                  <a:lnTo>
                    <a:pt x="38" y="7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02" name="Freeform 66"/>
            <p:cNvSpPr>
              <a:spLocks/>
            </p:cNvSpPr>
            <p:nvPr/>
          </p:nvSpPr>
          <p:spPr bwMode="auto">
            <a:xfrm>
              <a:off x="3789916" y="3392095"/>
              <a:ext cx="61948" cy="41212"/>
            </a:xfrm>
            <a:custGeom>
              <a:avLst/>
              <a:gdLst>
                <a:gd name="T0" fmla="*/ 2147483647 w 45"/>
                <a:gd name="T1" fmla="*/ 2147483647 h 30"/>
                <a:gd name="T2" fmla="*/ 2147483647 w 45"/>
                <a:gd name="T3" fmla="*/ 2147483647 h 30"/>
                <a:gd name="T4" fmla="*/ 2147483647 w 45"/>
                <a:gd name="T5" fmla="*/ 2147483647 h 30"/>
                <a:gd name="T6" fmla="*/ 2147483647 w 45"/>
                <a:gd name="T7" fmla="*/ 2147483647 h 30"/>
                <a:gd name="T8" fmla="*/ 2147483647 w 45"/>
                <a:gd name="T9" fmla="*/ 2147483647 h 30"/>
                <a:gd name="T10" fmla="*/ 2147483647 w 45"/>
                <a:gd name="T11" fmla="*/ 2147483647 h 30"/>
                <a:gd name="T12" fmla="*/ 2147483647 w 45"/>
                <a:gd name="T13" fmla="*/ 2147483647 h 30"/>
                <a:gd name="T14" fmla="*/ 2147483647 w 45"/>
                <a:gd name="T15" fmla="*/ 2147483647 h 30"/>
                <a:gd name="T16" fmla="*/ 2147483647 w 45"/>
                <a:gd name="T17" fmla="*/ 2147483647 h 30"/>
                <a:gd name="T18" fmla="*/ 2147483647 w 45"/>
                <a:gd name="T19" fmla="*/ 0 h 30"/>
                <a:gd name="T20" fmla="*/ 2147483647 w 45"/>
                <a:gd name="T21" fmla="*/ 0 h 30"/>
                <a:gd name="T22" fmla="*/ 2147483647 w 45"/>
                <a:gd name="T23" fmla="*/ 0 h 30"/>
                <a:gd name="T24" fmla="*/ 0 w 45"/>
                <a:gd name="T25" fmla="*/ 2147483647 h 30"/>
                <a:gd name="T26" fmla="*/ 2147483647 w 45"/>
                <a:gd name="T27" fmla="*/ 2147483647 h 3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5"/>
                <a:gd name="T43" fmla="*/ 0 h 30"/>
                <a:gd name="T44" fmla="*/ 45 w 45"/>
                <a:gd name="T45" fmla="*/ 30 h 3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5" h="30">
                  <a:moveTo>
                    <a:pt x="7" y="8"/>
                  </a:moveTo>
                  <a:lnTo>
                    <a:pt x="15" y="15"/>
                  </a:lnTo>
                  <a:lnTo>
                    <a:pt x="23" y="23"/>
                  </a:lnTo>
                  <a:lnTo>
                    <a:pt x="30" y="23"/>
                  </a:lnTo>
                  <a:lnTo>
                    <a:pt x="38" y="30"/>
                  </a:lnTo>
                  <a:lnTo>
                    <a:pt x="45" y="30"/>
                  </a:lnTo>
                  <a:lnTo>
                    <a:pt x="38" y="23"/>
                  </a:lnTo>
                  <a:lnTo>
                    <a:pt x="38" y="15"/>
                  </a:lnTo>
                  <a:lnTo>
                    <a:pt x="30" y="8"/>
                  </a:lnTo>
                  <a:lnTo>
                    <a:pt x="23" y="0"/>
                  </a:lnTo>
                  <a:lnTo>
                    <a:pt x="15" y="0"/>
                  </a:lnTo>
                  <a:lnTo>
                    <a:pt x="7" y="0"/>
                  </a:lnTo>
                  <a:lnTo>
                    <a:pt x="0" y="8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04" name="Freeform 68"/>
            <p:cNvSpPr>
              <a:spLocks/>
            </p:cNvSpPr>
            <p:nvPr/>
          </p:nvSpPr>
          <p:spPr bwMode="auto">
            <a:xfrm>
              <a:off x="3961601" y="2650279"/>
              <a:ext cx="185847" cy="112541"/>
            </a:xfrm>
            <a:custGeom>
              <a:avLst/>
              <a:gdLst>
                <a:gd name="T0" fmla="*/ 2147483647 w 130"/>
                <a:gd name="T1" fmla="*/ 2147483647 h 83"/>
                <a:gd name="T2" fmla="*/ 2147483647 w 130"/>
                <a:gd name="T3" fmla="*/ 2147483647 h 83"/>
                <a:gd name="T4" fmla="*/ 2147483647 w 130"/>
                <a:gd name="T5" fmla="*/ 2147483647 h 83"/>
                <a:gd name="T6" fmla="*/ 2147483647 w 130"/>
                <a:gd name="T7" fmla="*/ 2147483647 h 83"/>
                <a:gd name="T8" fmla="*/ 2147483647 w 130"/>
                <a:gd name="T9" fmla="*/ 2147483647 h 83"/>
                <a:gd name="T10" fmla="*/ 2147483647 w 130"/>
                <a:gd name="T11" fmla="*/ 2147483647 h 83"/>
                <a:gd name="T12" fmla="*/ 2147483647 w 130"/>
                <a:gd name="T13" fmla="*/ 2147483647 h 83"/>
                <a:gd name="T14" fmla="*/ 2147483647 w 130"/>
                <a:gd name="T15" fmla="*/ 2147483647 h 83"/>
                <a:gd name="T16" fmla="*/ 2147483647 w 130"/>
                <a:gd name="T17" fmla="*/ 2147483647 h 83"/>
                <a:gd name="T18" fmla="*/ 2147483647 w 130"/>
                <a:gd name="T19" fmla="*/ 2147483647 h 83"/>
                <a:gd name="T20" fmla="*/ 2147483647 w 130"/>
                <a:gd name="T21" fmla="*/ 2147483647 h 83"/>
                <a:gd name="T22" fmla="*/ 2147483647 w 130"/>
                <a:gd name="T23" fmla="*/ 2147483647 h 83"/>
                <a:gd name="T24" fmla="*/ 2147483647 w 130"/>
                <a:gd name="T25" fmla="*/ 2147483647 h 83"/>
                <a:gd name="T26" fmla="*/ 2147483647 w 130"/>
                <a:gd name="T27" fmla="*/ 2147483647 h 83"/>
                <a:gd name="T28" fmla="*/ 2147483647 w 130"/>
                <a:gd name="T29" fmla="*/ 2147483647 h 83"/>
                <a:gd name="T30" fmla="*/ 2147483647 w 130"/>
                <a:gd name="T31" fmla="*/ 2147483647 h 83"/>
                <a:gd name="T32" fmla="*/ 2147483647 w 130"/>
                <a:gd name="T33" fmla="*/ 2147483647 h 83"/>
                <a:gd name="T34" fmla="*/ 2147483647 w 130"/>
                <a:gd name="T35" fmla="*/ 2147483647 h 83"/>
                <a:gd name="T36" fmla="*/ 2147483647 w 130"/>
                <a:gd name="T37" fmla="*/ 2147483647 h 83"/>
                <a:gd name="T38" fmla="*/ 2147483647 w 130"/>
                <a:gd name="T39" fmla="*/ 2147483647 h 83"/>
                <a:gd name="T40" fmla="*/ 2147483647 w 130"/>
                <a:gd name="T41" fmla="*/ 2147483647 h 83"/>
                <a:gd name="T42" fmla="*/ 2147483647 w 130"/>
                <a:gd name="T43" fmla="*/ 2147483647 h 83"/>
                <a:gd name="T44" fmla="*/ 2147483647 w 130"/>
                <a:gd name="T45" fmla="*/ 2147483647 h 83"/>
                <a:gd name="T46" fmla="*/ 2147483647 w 130"/>
                <a:gd name="T47" fmla="*/ 2147483647 h 83"/>
                <a:gd name="T48" fmla="*/ 2147483647 w 130"/>
                <a:gd name="T49" fmla="*/ 2147483647 h 83"/>
                <a:gd name="T50" fmla="*/ 2147483647 w 130"/>
                <a:gd name="T51" fmla="*/ 0 h 83"/>
                <a:gd name="T52" fmla="*/ 2147483647 w 130"/>
                <a:gd name="T53" fmla="*/ 2147483647 h 83"/>
                <a:gd name="T54" fmla="*/ 2147483647 w 130"/>
                <a:gd name="T55" fmla="*/ 2147483647 h 83"/>
                <a:gd name="T56" fmla="*/ 2147483647 w 130"/>
                <a:gd name="T57" fmla="*/ 0 h 83"/>
                <a:gd name="T58" fmla="*/ 2147483647 w 130"/>
                <a:gd name="T59" fmla="*/ 0 h 83"/>
                <a:gd name="T60" fmla="*/ 2147483647 w 130"/>
                <a:gd name="T61" fmla="*/ 0 h 83"/>
                <a:gd name="T62" fmla="*/ 2147483647 w 130"/>
                <a:gd name="T63" fmla="*/ 2147483647 h 83"/>
                <a:gd name="T64" fmla="*/ 0 w 130"/>
                <a:gd name="T65" fmla="*/ 2147483647 h 83"/>
                <a:gd name="T66" fmla="*/ 0 w 130"/>
                <a:gd name="T67" fmla="*/ 2147483647 h 83"/>
                <a:gd name="T68" fmla="*/ 2147483647 w 130"/>
                <a:gd name="T69" fmla="*/ 2147483647 h 83"/>
                <a:gd name="T70" fmla="*/ 2147483647 w 130"/>
                <a:gd name="T71" fmla="*/ 2147483647 h 83"/>
                <a:gd name="T72" fmla="*/ 2147483647 w 130"/>
                <a:gd name="T73" fmla="*/ 2147483647 h 83"/>
                <a:gd name="T74" fmla="*/ 2147483647 w 130"/>
                <a:gd name="T75" fmla="*/ 2147483647 h 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0"/>
                <a:gd name="T115" fmla="*/ 0 h 83"/>
                <a:gd name="T116" fmla="*/ 130 w 130"/>
                <a:gd name="T117" fmla="*/ 83 h 8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0" h="83">
                  <a:moveTo>
                    <a:pt x="69" y="61"/>
                  </a:moveTo>
                  <a:lnTo>
                    <a:pt x="77" y="68"/>
                  </a:lnTo>
                  <a:lnTo>
                    <a:pt x="92" y="68"/>
                  </a:lnTo>
                  <a:lnTo>
                    <a:pt x="99" y="68"/>
                  </a:lnTo>
                  <a:lnTo>
                    <a:pt x="107" y="68"/>
                  </a:lnTo>
                  <a:lnTo>
                    <a:pt x="115" y="76"/>
                  </a:lnTo>
                  <a:lnTo>
                    <a:pt x="115" y="83"/>
                  </a:lnTo>
                  <a:lnTo>
                    <a:pt x="122" y="83"/>
                  </a:lnTo>
                  <a:lnTo>
                    <a:pt x="130" y="83"/>
                  </a:lnTo>
                  <a:lnTo>
                    <a:pt x="130" y="76"/>
                  </a:lnTo>
                  <a:lnTo>
                    <a:pt x="130" y="68"/>
                  </a:lnTo>
                  <a:lnTo>
                    <a:pt x="122" y="68"/>
                  </a:lnTo>
                  <a:lnTo>
                    <a:pt x="115" y="61"/>
                  </a:lnTo>
                  <a:lnTo>
                    <a:pt x="107" y="61"/>
                  </a:lnTo>
                  <a:lnTo>
                    <a:pt x="99" y="53"/>
                  </a:lnTo>
                  <a:lnTo>
                    <a:pt x="99" y="45"/>
                  </a:lnTo>
                  <a:lnTo>
                    <a:pt x="107" y="23"/>
                  </a:lnTo>
                  <a:lnTo>
                    <a:pt x="99" y="23"/>
                  </a:lnTo>
                  <a:lnTo>
                    <a:pt x="92" y="38"/>
                  </a:lnTo>
                  <a:lnTo>
                    <a:pt x="84" y="38"/>
                  </a:lnTo>
                  <a:lnTo>
                    <a:pt x="77" y="38"/>
                  </a:lnTo>
                  <a:lnTo>
                    <a:pt x="69" y="30"/>
                  </a:lnTo>
                  <a:lnTo>
                    <a:pt x="69" y="23"/>
                  </a:lnTo>
                  <a:lnTo>
                    <a:pt x="77" y="15"/>
                  </a:lnTo>
                  <a:lnTo>
                    <a:pt x="77" y="7"/>
                  </a:lnTo>
                  <a:lnTo>
                    <a:pt x="61" y="0"/>
                  </a:lnTo>
                  <a:lnTo>
                    <a:pt x="46" y="7"/>
                  </a:lnTo>
                  <a:lnTo>
                    <a:pt x="38" y="7"/>
                  </a:lnTo>
                  <a:lnTo>
                    <a:pt x="31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23"/>
                  </a:lnTo>
                  <a:lnTo>
                    <a:pt x="0" y="45"/>
                  </a:lnTo>
                  <a:lnTo>
                    <a:pt x="0" y="53"/>
                  </a:lnTo>
                  <a:lnTo>
                    <a:pt x="16" y="53"/>
                  </a:lnTo>
                  <a:lnTo>
                    <a:pt x="23" y="61"/>
                  </a:lnTo>
                  <a:lnTo>
                    <a:pt x="31" y="68"/>
                  </a:lnTo>
                  <a:lnTo>
                    <a:pt x="69" y="61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05" name="Freeform 69"/>
            <p:cNvSpPr>
              <a:spLocks/>
            </p:cNvSpPr>
            <p:nvPr/>
          </p:nvSpPr>
          <p:spPr bwMode="auto">
            <a:xfrm>
              <a:off x="3494331" y="3989671"/>
              <a:ext cx="107968" cy="90349"/>
            </a:xfrm>
            <a:custGeom>
              <a:avLst/>
              <a:gdLst>
                <a:gd name="T0" fmla="*/ 2147483647 w 76"/>
                <a:gd name="T1" fmla="*/ 2147483647 h 68"/>
                <a:gd name="T2" fmla="*/ 2147483647 w 76"/>
                <a:gd name="T3" fmla="*/ 2147483647 h 68"/>
                <a:gd name="T4" fmla="*/ 2147483647 w 76"/>
                <a:gd name="T5" fmla="*/ 0 h 68"/>
                <a:gd name="T6" fmla="*/ 2147483647 w 76"/>
                <a:gd name="T7" fmla="*/ 0 h 68"/>
                <a:gd name="T8" fmla="*/ 0 w 76"/>
                <a:gd name="T9" fmla="*/ 2147483647 h 68"/>
                <a:gd name="T10" fmla="*/ 0 w 76"/>
                <a:gd name="T11" fmla="*/ 2147483647 h 68"/>
                <a:gd name="T12" fmla="*/ 0 w 76"/>
                <a:gd name="T13" fmla="*/ 2147483647 h 68"/>
                <a:gd name="T14" fmla="*/ 2147483647 w 76"/>
                <a:gd name="T15" fmla="*/ 2147483647 h 68"/>
                <a:gd name="T16" fmla="*/ 2147483647 w 76"/>
                <a:gd name="T17" fmla="*/ 2147483647 h 68"/>
                <a:gd name="T18" fmla="*/ 2147483647 w 76"/>
                <a:gd name="T19" fmla="*/ 2147483647 h 68"/>
                <a:gd name="T20" fmla="*/ 2147483647 w 76"/>
                <a:gd name="T21" fmla="*/ 2147483647 h 68"/>
                <a:gd name="T22" fmla="*/ 2147483647 w 76"/>
                <a:gd name="T23" fmla="*/ 2147483647 h 68"/>
                <a:gd name="T24" fmla="*/ 2147483647 w 76"/>
                <a:gd name="T25" fmla="*/ 2147483647 h 68"/>
                <a:gd name="T26" fmla="*/ 2147483647 w 76"/>
                <a:gd name="T27" fmla="*/ 2147483647 h 68"/>
                <a:gd name="T28" fmla="*/ 2147483647 w 76"/>
                <a:gd name="T29" fmla="*/ 2147483647 h 6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6"/>
                <a:gd name="T46" fmla="*/ 0 h 68"/>
                <a:gd name="T47" fmla="*/ 76 w 76"/>
                <a:gd name="T48" fmla="*/ 68 h 6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6" h="68">
                  <a:moveTo>
                    <a:pt x="46" y="38"/>
                  </a:moveTo>
                  <a:lnTo>
                    <a:pt x="38" y="30"/>
                  </a:lnTo>
                  <a:lnTo>
                    <a:pt x="31" y="0"/>
                  </a:lnTo>
                  <a:lnTo>
                    <a:pt x="23" y="0"/>
                  </a:lnTo>
                  <a:lnTo>
                    <a:pt x="0" y="30"/>
                  </a:lnTo>
                  <a:lnTo>
                    <a:pt x="0" y="38"/>
                  </a:lnTo>
                  <a:lnTo>
                    <a:pt x="0" y="45"/>
                  </a:lnTo>
                  <a:lnTo>
                    <a:pt x="8" y="45"/>
                  </a:lnTo>
                  <a:lnTo>
                    <a:pt x="23" y="30"/>
                  </a:lnTo>
                  <a:lnTo>
                    <a:pt x="31" y="38"/>
                  </a:lnTo>
                  <a:lnTo>
                    <a:pt x="38" y="60"/>
                  </a:lnTo>
                  <a:lnTo>
                    <a:pt x="54" y="68"/>
                  </a:lnTo>
                  <a:lnTo>
                    <a:pt x="76" y="68"/>
                  </a:lnTo>
                  <a:lnTo>
                    <a:pt x="69" y="60"/>
                  </a:lnTo>
                  <a:lnTo>
                    <a:pt x="46" y="3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06" name="Freeform 70"/>
            <p:cNvSpPr>
              <a:spLocks/>
            </p:cNvSpPr>
            <p:nvPr/>
          </p:nvSpPr>
          <p:spPr bwMode="auto">
            <a:xfrm>
              <a:off x="3526190" y="4249624"/>
              <a:ext cx="44251" cy="38042"/>
            </a:xfrm>
            <a:custGeom>
              <a:avLst/>
              <a:gdLst>
                <a:gd name="T0" fmla="*/ 0 w 31"/>
                <a:gd name="T1" fmla="*/ 2147483647 h 30"/>
                <a:gd name="T2" fmla="*/ 2147483647 w 31"/>
                <a:gd name="T3" fmla="*/ 2147483647 h 30"/>
                <a:gd name="T4" fmla="*/ 2147483647 w 31"/>
                <a:gd name="T5" fmla="*/ 2147483647 h 30"/>
                <a:gd name="T6" fmla="*/ 2147483647 w 31"/>
                <a:gd name="T7" fmla="*/ 2147483647 h 30"/>
                <a:gd name="T8" fmla="*/ 2147483647 w 31"/>
                <a:gd name="T9" fmla="*/ 2147483647 h 30"/>
                <a:gd name="T10" fmla="*/ 2147483647 w 31"/>
                <a:gd name="T11" fmla="*/ 0 h 30"/>
                <a:gd name="T12" fmla="*/ 2147483647 w 31"/>
                <a:gd name="T13" fmla="*/ 0 h 30"/>
                <a:gd name="T14" fmla="*/ 2147483647 w 31"/>
                <a:gd name="T15" fmla="*/ 0 h 30"/>
                <a:gd name="T16" fmla="*/ 0 w 31"/>
                <a:gd name="T17" fmla="*/ 2147483647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"/>
                <a:gd name="T28" fmla="*/ 0 h 30"/>
                <a:gd name="T29" fmla="*/ 31 w 31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" h="30">
                  <a:moveTo>
                    <a:pt x="0" y="15"/>
                  </a:moveTo>
                  <a:lnTo>
                    <a:pt x="8" y="22"/>
                  </a:lnTo>
                  <a:lnTo>
                    <a:pt x="23" y="30"/>
                  </a:lnTo>
                  <a:lnTo>
                    <a:pt x="31" y="15"/>
                  </a:lnTo>
                  <a:lnTo>
                    <a:pt x="31" y="7"/>
                  </a:lnTo>
                  <a:lnTo>
                    <a:pt x="23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07" name="Freeform 71"/>
            <p:cNvSpPr>
              <a:spLocks/>
            </p:cNvSpPr>
            <p:nvPr/>
          </p:nvSpPr>
          <p:spPr bwMode="auto">
            <a:xfrm>
              <a:off x="3538582" y="4102211"/>
              <a:ext cx="42478" cy="52308"/>
            </a:xfrm>
            <a:custGeom>
              <a:avLst/>
              <a:gdLst>
                <a:gd name="T0" fmla="*/ 0 w 30"/>
                <a:gd name="T1" fmla="*/ 2147483647 h 38"/>
                <a:gd name="T2" fmla="*/ 0 w 30"/>
                <a:gd name="T3" fmla="*/ 2147483647 h 38"/>
                <a:gd name="T4" fmla="*/ 2147483647 w 30"/>
                <a:gd name="T5" fmla="*/ 2147483647 h 38"/>
                <a:gd name="T6" fmla="*/ 2147483647 w 30"/>
                <a:gd name="T7" fmla="*/ 2147483647 h 38"/>
                <a:gd name="T8" fmla="*/ 2147483647 w 30"/>
                <a:gd name="T9" fmla="*/ 2147483647 h 38"/>
                <a:gd name="T10" fmla="*/ 2147483647 w 30"/>
                <a:gd name="T11" fmla="*/ 2147483647 h 38"/>
                <a:gd name="T12" fmla="*/ 2147483647 w 30"/>
                <a:gd name="T13" fmla="*/ 2147483647 h 38"/>
                <a:gd name="T14" fmla="*/ 2147483647 w 30"/>
                <a:gd name="T15" fmla="*/ 0 h 38"/>
                <a:gd name="T16" fmla="*/ 2147483647 w 30"/>
                <a:gd name="T17" fmla="*/ 0 h 38"/>
                <a:gd name="T18" fmla="*/ 0 w 30"/>
                <a:gd name="T19" fmla="*/ 2147483647 h 38"/>
                <a:gd name="T20" fmla="*/ 0 w 30"/>
                <a:gd name="T21" fmla="*/ 2147483647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0"/>
                <a:gd name="T34" fmla="*/ 0 h 38"/>
                <a:gd name="T35" fmla="*/ 30 w 30"/>
                <a:gd name="T36" fmla="*/ 38 h 3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0" h="38">
                  <a:moveTo>
                    <a:pt x="0" y="23"/>
                  </a:moveTo>
                  <a:lnTo>
                    <a:pt x="0" y="31"/>
                  </a:lnTo>
                  <a:lnTo>
                    <a:pt x="7" y="38"/>
                  </a:lnTo>
                  <a:lnTo>
                    <a:pt x="15" y="38"/>
                  </a:lnTo>
                  <a:lnTo>
                    <a:pt x="30" y="23"/>
                  </a:lnTo>
                  <a:lnTo>
                    <a:pt x="30" y="15"/>
                  </a:lnTo>
                  <a:lnTo>
                    <a:pt x="30" y="8"/>
                  </a:lnTo>
                  <a:lnTo>
                    <a:pt x="15" y="0"/>
                  </a:lnTo>
                  <a:lnTo>
                    <a:pt x="7" y="0"/>
                  </a:lnTo>
                  <a:lnTo>
                    <a:pt x="0" y="8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08" name="Freeform 73"/>
            <p:cNvSpPr>
              <a:spLocks/>
            </p:cNvSpPr>
            <p:nvPr/>
          </p:nvSpPr>
          <p:spPr bwMode="auto">
            <a:xfrm>
              <a:off x="3405833" y="4062584"/>
              <a:ext cx="88498" cy="91935"/>
            </a:xfrm>
            <a:custGeom>
              <a:avLst/>
              <a:gdLst>
                <a:gd name="T0" fmla="*/ 2147483647 w 61"/>
                <a:gd name="T1" fmla="*/ 2147483647 h 68"/>
                <a:gd name="T2" fmla="*/ 2147483647 w 61"/>
                <a:gd name="T3" fmla="*/ 2147483647 h 68"/>
                <a:gd name="T4" fmla="*/ 2147483647 w 61"/>
                <a:gd name="T5" fmla="*/ 2147483647 h 68"/>
                <a:gd name="T6" fmla="*/ 2147483647 w 61"/>
                <a:gd name="T7" fmla="*/ 2147483647 h 68"/>
                <a:gd name="T8" fmla="*/ 2147483647 w 61"/>
                <a:gd name="T9" fmla="*/ 2147483647 h 68"/>
                <a:gd name="T10" fmla="*/ 2147483647 w 61"/>
                <a:gd name="T11" fmla="*/ 0 h 68"/>
                <a:gd name="T12" fmla="*/ 2147483647 w 61"/>
                <a:gd name="T13" fmla="*/ 0 h 68"/>
                <a:gd name="T14" fmla="*/ 2147483647 w 61"/>
                <a:gd name="T15" fmla="*/ 0 h 68"/>
                <a:gd name="T16" fmla="*/ 2147483647 w 61"/>
                <a:gd name="T17" fmla="*/ 2147483647 h 68"/>
                <a:gd name="T18" fmla="*/ 0 w 61"/>
                <a:gd name="T19" fmla="*/ 2147483647 h 68"/>
                <a:gd name="T20" fmla="*/ 0 w 61"/>
                <a:gd name="T21" fmla="*/ 2147483647 h 68"/>
                <a:gd name="T22" fmla="*/ 0 w 61"/>
                <a:gd name="T23" fmla="*/ 2147483647 h 68"/>
                <a:gd name="T24" fmla="*/ 2147483647 w 61"/>
                <a:gd name="T25" fmla="*/ 2147483647 h 68"/>
                <a:gd name="T26" fmla="*/ 2147483647 w 61"/>
                <a:gd name="T27" fmla="*/ 2147483647 h 68"/>
                <a:gd name="T28" fmla="*/ 2147483647 w 61"/>
                <a:gd name="T29" fmla="*/ 2147483647 h 6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1"/>
                <a:gd name="T46" fmla="*/ 0 h 68"/>
                <a:gd name="T47" fmla="*/ 61 w 61"/>
                <a:gd name="T48" fmla="*/ 68 h 6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1" h="68">
                  <a:moveTo>
                    <a:pt x="54" y="45"/>
                  </a:moveTo>
                  <a:lnTo>
                    <a:pt x="54" y="38"/>
                  </a:lnTo>
                  <a:lnTo>
                    <a:pt x="54" y="30"/>
                  </a:lnTo>
                  <a:lnTo>
                    <a:pt x="61" y="15"/>
                  </a:lnTo>
                  <a:lnTo>
                    <a:pt x="54" y="7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23" y="0"/>
                  </a:lnTo>
                  <a:lnTo>
                    <a:pt x="16" y="15"/>
                  </a:lnTo>
                  <a:lnTo>
                    <a:pt x="0" y="30"/>
                  </a:lnTo>
                  <a:lnTo>
                    <a:pt x="0" y="53"/>
                  </a:lnTo>
                  <a:lnTo>
                    <a:pt x="0" y="61"/>
                  </a:lnTo>
                  <a:lnTo>
                    <a:pt x="8" y="68"/>
                  </a:lnTo>
                  <a:lnTo>
                    <a:pt x="38" y="53"/>
                  </a:lnTo>
                  <a:lnTo>
                    <a:pt x="54" y="45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09" name="Freeform 75"/>
            <p:cNvSpPr>
              <a:spLocks/>
            </p:cNvSpPr>
            <p:nvPr/>
          </p:nvSpPr>
          <p:spPr bwMode="auto">
            <a:xfrm>
              <a:off x="4513831" y="2949859"/>
              <a:ext cx="24781" cy="19020"/>
            </a:xfrm>
            <a:custGeom>
              <a:avLst/>
              <a:gdLst>
                <a:gd name="T0" fmla="*/ 2147483647 w 16"/>
                <a:gd name="T1" fmla="*/ 2147483647 h 15"/>
                <a:gd name="T2" fmla="*/ 2147483647 w 16"/>
                <a:gd name="T3" fmla="*/ 0 h 15"/>
                <a:gd name="T4" fmla="*/ 2147483647 w 16"/>
                <a:gd name="T5" fmla="*/ 0 h 15"/>
                <a:gd name="T6" fmla="*/ 0 w 16"/>
                <a:gd name="T7" fmla="*/ 2147483647 h 15"/>
                <a:gd name="T8" fmla="*/ 0 w 16"/>
                <a:gd name="T9" fmla="*/ 2147483647 h 15"/>
                <a:gd name="T10" fmla="*/ 2147483647 w 16"/>
                <a:gd name="T11" fmla="*/ 2147483647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5"/>
                <a:gd name="T20" fmla="*/ 16 w 16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5">
                  <a:moveTo>
                    <a:pt x="16" y="8"/>
                  </a:moveTo>
                  <a:lnTo>
                    <a:pt x="16" y="0"/>
                  </a:lnTo>
                  <a:lnTo>
                    <a:pt x="8" y="0"/>
                  </a:lnTo>
                  <a:lnTo>
                    <a:pt x="0" y="8"/>
                  </a:lnTo>
                  <a:lnTo>
                    <a:pt x="0" y="15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10" name="Freeform 76"/>
            <p:cNvSpPr>
              <a:spLocks/>
            </p:cNvSpPr>
            <p:nvPr/>
          </p:nvSpPr>
          <p:spPr bwMode="auto">
            <a:xfrm>
              <a:off x="4798794" y="2856339"/>
              <a:ext cx="8849" cy="31702"/>
            </a:xfrm>
            <a:custGeom>
              <a:avLst/>
              <a:gdLst>
                <a:gd name="T0" fmla="*/ 0 w 8"/>
                <a:gd name="T1" fmla="*/ 2147483647 h 23"/>
                <a:gd name="T2" fmla="*/ 2147483647 w 8"/>
                <a:gd name="T3" fmla="*/ 2147483647 h 23"/>
                <a:gd name="T4" fmla="*/ 2147483647 w 8"/>
                <a:gd name="T5" fmla="*/ 2147483647 h 23"/>
                <a:gd name="T6" fmla="*/ 2147483647 w 8"/>
                <a:gd name="T7" fmla="*/ 2147483647 h 23"/>
                <a:gd name="T8" fmla="*/ 2147483647 w 8"/>
                <a:gd name="T9" fmla="*/ 0 h 23"/>
                <a:gd name="T10" fmla="*/ 0 w 8"/>
                <a:gd name="T11" fmla="*/ 0 h 23"/>
                <a:gd name="T12" fmla="*/ 0 w 8"/>
                <a:gd name="T13" fmla="*/ 2147483647 h 23"/>
                <a:gd name="T14" fmla="*/ 0 w 8"/>
                <a:gd name="T15" fmla="*/ 2147483647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23"/>
                <a:gd name="T26" fmla="*/ 8 w 8"/>
                <a:gd name="T27" fmla="*/ 23 h 2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23">
                  <a:moveTo>
                    <a:pt x="0" y="15"/>
                  </a:moveTo>
                  <a:lnTo>
                    <a:pt x="8" y="23"/>
                  </a:lnTo>
                  <a:lnTo>
                    <a:pt x="8" y="15"/>
                  </a:lnTo>
                  <a:lnTo>
                    <a:pt x="8" y="7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11" name="Freeform 77"/>
            <p:cNvSpPr>
              <a:spLocks/>
            </p:cNvSpPr>
            <p:nvPr/>
          </p:nvSpPr>
          <p:spPr bwMode="auto">
            <a:xfrm>
              <a:off x="4581090" y="3300160"/>
              <a:ext cx="35399" cy="20607"/>
            </a:xfrm>
            <a:custGeom>
              <a:avLst/>
              <a:gdLst>
                <a:gd name="T0" fmla="*/ 2147483647 w 23"/>
                <a:gd name="T1" fmla="*/ 2147483647 h 15"/>
                <a:gd name="T2" fmla="*/ 2147483647 w 23"/>
                <a:gd name="T3" fmla="*/ 2147483647 h 15"/>
                <a:gd name="T4" fmla="*/ 2147483647 w 23"/>
                <a:gd name="T5" fmla="*/ 2147483647 h 15"/>
                <a:gd name="T6" fmla="*/ 2147483647 w 23"/>
                <a:gd name="T7" fmla="*/ 2147483647 h 15"/>
                <a:gd name="T8" fmla="*/ 2147483647 w 23"/>
                <a:gd name="T9" fmla="*/ 0 h 15"/>
                <a:gd name="T10" fmla="*/ 0 w 23"/>
                <a:gd name="T11" fmla="*/ 0 h 15"/>
                <a:gd name="T12" fmla="*/ 2147483647 w 23"/>
                <a:gd name="T13" fmla="*/ 2147483647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"/>
                <a:gd name="T22" fmla="*/ 0 h 15"/>
                <a:gd name="T23" fmla="*/ 23 w 23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" h="15">
                  <a:moveTo>
                    <a:pt x="8" y="15"/>
                  </a:moveTo>
                  <a:lnTo>
                    <a:pt x="15" y="15"/>
                  </a:lnTo>
                  <a:lnTo>
                    <a:pt x="23" y="15"/>
                  </a:lnTo>
                  <a:lnTo>
                    <a:pt x="15" y="7"/>
                  </a:lnTo>
                  <a:lnTo>
                    <a:pt x="8" y="0"/>
                  </a:lnTo>
                  <a:lnTo>
                    <a:pt x="0" y="0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12" name="Freeform 78"/>
            <p:cNvSpPr>
              <a:spLocks/>
            </p:cNvSpPr>
            <p:nvPr/>
          </p:nvSpPr>
          <p:spPr bwMode="auto">
            <a:xfrm>
              <a:off x="4496132" y="2773914"/>
              <a:ext cx="17700" cy="33286"/>
            </a:xfrm>
            <a:custGeom>
              <a:avLst/>
              <a:gdLst>
                <a:gd name="T0" fmla="*/ 2147483647 w 15"/>
                <a:gd name="T1" fmla="*/ 2147483647 h 23"/>
                <a:gd name="T2" fmla="*/ 2147483647 w 15"/>
                <a:gd name="T3" fmla="*/ 2147483647 h 23"/>
                <a:gd name="T4" fmla="*/ 2147483647 w 15"/>
                <a:gd name="T5" fmla="*/ 2147483647 h 23"/>
                <a:gd name="T6" fmla="*/ 2147483647 w 15"/>
                <a:gd name="T7" fmla="*/ 2147483647 h 23"/>
                <a:gd name="T8" fmla="*/ 2147483647 w 15"/>
                <a:gd name="T9" fmla="*/ 2147483647 h 23"/>
                <a:gd name="T10" fmla="*/ 0 w 15"/>
                <a:gd name="T11" fmla="*/ 0 h 23"/>
                <a:gd name="T12" fmla="*/ 0 w 15"/>
                <a:gd name="T13" fmla="*/ 2147483647 h 23"/>
                <a:gd name="T14" fmla="*/ 2147483647 w 15"/>
                <a:gd name="T15" fmla="*/ 2147483647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"/>
                <a:gd name="T25" fmla="*/ 0 h 23"/>
                <a:gd name="T26" fmla="*/ 15 w 15"/>
                <a:gd name="T27" fmla="*/ 23 h 2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" h="23">
                  <a:moveTo>
                    <a:pt x="8" y="15"/>
                  </a:moveTo>
                  <a:lnTo>
                    <a:pt x="8" y="23"/>
                  </a:lnTo>
                  <a:lnTo>
                    <a:pt x="15" y="15"/>
                  </a:lnTo>
                  <a:lnTo>
                    <a:pt x="15" y="8"/>
                  </a:lnTo>
                  <a:lnTo>
                    <a:pt x="8" y="8"/>
                  </a:lnTo>
                  <a:lnTo>
                    <a:pt x="0" y="0"/>
                  </a:lnTo>
                  <a:lnTo>
                    <a:pt x="0" y="15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13" name="Freeform 79"/>
            <p:cNvSpPr>
              <a:spLocks/>
            </p:cNvSpPr>
            <p:nvPr/>
          </p:nvSpPr>
          <p:spPr bwMode="auto">
            <a:xfrm>
              <a:off x="4581090" y="2837317"/>
              <a:ext cx="67259" cy="28531"/>
            </a:xfrm>
            <a:custGeom>
              <a:avLst/>
              <a:gdLst>
                <a:gd name="T0" fmla="*/ 2147483647 w 46"/>
                <a:gd name="T1" fmla="*/ 2147483647 h 22"/>
                <a:gd name="T2" fmla="*/ 2147483647 w 46"/>
                <a:gd name="T3" fmla="*/ 2147483647 h 22"/>
                <a:gd name="T4" fmla="*/ 2147483647 w 46"/>
                <a:gd name="T5" fmla="*/ 2147483647 h 22"/>
                <a:gd name="T6" fmla="*/ 2147483647 w 46"/>
                <a:gd name="T7" fmla="*/ 0 h 22"/>
                <a:gd name="T8" fmla="*/ 2147483647 w 46"/>
                <a:gd name="T9" fmla="*/ 0 h 22"/>
                <a:gd name="T10" fmla="*/ 2147483647 w 46"/>
                <a:gd name="T11" fmla="*/ 2147483647 h 22"/>
                <a:gd name="T12" fmla="*/ 2147483647 w 46"/>
                <a:gd name="T13" fmla="*/ 2147483647 h 22"/>
                <a:gd name="T14" fmla="*/ 0 w 46"/>
                <a:gd name="T15" fmla="*/ 2147483647 h 22"/>
                <a:gd name="T16" fmla="*/ 2147483647 w 46"/>
                <a:gd name="T17" fmla="*/ 2147483647 h 22"/>
                <a:gd name="T18" fmla="*/ 2147483647 w 46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6"/>
                <a:gd name="T31" fmla="*/ 0 h 22"/>
                <a:gd name="T32" fmla="*/ 46 w 46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6" h="22">
                  <a:moveTo>
                    <a:pt x="30" y="15"/>
                  </a:moveTo>
                  <a:lnTo>
                    <a:pt x="38" y="7"/>
                  </a:lnTo>
                  <a:lnTo>
                    <a:pt x="46" y="7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7"/>
                  </a:lnTo>
                  <a:lnTo>
                    <a:pt x="8" y="15"/>
                  </a:lnTo>
                  <a:lnTo>
                    <a:pt x="0" y="22"/>
                  </a:lnTo>
                  <a:lnTo>
                    <a:pt x="8" y="22"/>
                  </a:lnTo>
                  <a:lnTo>
                    <a:pt x="30" y="15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14" name="Freeform 80"/>
            <p:cNvSpPr>
              <a:spLocks/>
            </p:cNvSpPr>
            <p:nvPr/>
          </p:nvSpPr>
          <p:spPr bwMode="auto">
            <a:xfrm>
              <a:off x="4504980" y="2998997"/>
              <a:ext cx="33630" cy="53892"/>
            </a:xfrm>
            <a:custGeom>
              <a:avLst/>
              <a:gdLst>
                <a:gd name="T0" fmla="*/ 2147483647 w 23"/>
                <a:gd name="T1" fmla="*/ 2147483647 h 38"/>
                <a:gd name="T2" fmla="*/ 2147483647 w 23"/>
                <a:gd name="T3" fmla="*/ 2147483647 h 38"/>
                <a:gd name="T4" fmla="*/ 2147483647 w 23"/>
                <a:gd name="T5" fmla="*/ 0 h 38"/>
                <a:gd name="T6" fmla="*/ 2147483647 w 23"/>
                <a:gd name="T7" fmla="*/ 0 h 38"/>
                <a:gd name="T8" fmla="*/ 0 w 23"/>
                <a:gd name="T9" fmla="*/ 2147483647 h 38"/>
                <a:gd name="T10" fmla="*/ 0 w 23"/>
                <a:gd name="T11" fmla="*/ 2147483647 h 38"/>
                <a:gd name="T12" fmla="*/ 2147483647 w 23"/>
                <a:gd name="T13" fmla="*/ 2147483647 h 38"/>
                <a:gd name="T14" fmla="*/ 2147483647 w 23"/>
                <a:gd name="T15" fmla="*/ 2147483647 h 38"/>
                <a:gd name="T16" fmla="*/ 2147483647 w 23"/>
                <a:gd name="T17" fmla="*/ 2147483647 h 38"/>
                <a:gd name="T18" fmla="*/ 2147483647 w 23"/>
                <a:gd name="T19" fmla="*/ 2147483647 h 38"/>
                <a:gd name="T20" fmla="*/ 2147483647 w 23"/>
                <a:gd name="T21" fmla="*/ 2147483647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3"/>
                <a:gd name="T34" fmla="*/ 0 h 38"/>
                <a:gd name="T35" fmla="*/ 23 w 23"/>
                <a:gd name="T36" fmla="*/ 38 h 3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3" h="38">
                  <a:moveTo>
                    <a:pt x="15" y="15"/>
                  </a:moveTo>
                  <a:lnTo>
                    <a:pt x="15" y="8"/>
                  </a:lnTo>
                  <a:lnTo>
                    <a:pt x="15" y="0"/>
                  </a:lnTo>
                  <a:lnTo>
                    <a:pt x="7" y="0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7" y="31"/>
                  </a:lnTo>
                  <a:lnTo>
                    <a:pt x="15" y="38"/>
                  </a:lnTo>
                  <a:lnTo>
                    <a:pt x="23" y="31"/>
                  </a:lnTo>
                  <a:lnTo>
                    <a:pt x="15" y="23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15" name="Freeform 81"/>
            <p:cNvSpPr>
              <a:spLocks/>
            </p:cNvSpPr>
            <p:nvPr/>
          </p:nvSpPr>
          <p:spPr bwMode="auto">
            <a:xfrm>
              <a:off x="4616489" y="3290651"/>
              <a:ext cx="40710" cy="69744"/>
            </a:xfrm>
            <a:custGeom>
              <a:avLst/>
              <a:gdLst>
                <a:gd name="T0" fmla="*/ 2147483647 w 30"/>
                <a:gd name="T1" fmla="*/ 2147483647 h 53"/>
                <a:gd name="T2" fmla="*/ 2147483647 w 30"/>
                <a:gd name="T3" fmla="*/ 2147483647 h 53"/>
                <a:gd name="T4" fmla="*/ 2147483647 w 30"/>
                <a:gd name="T5" fmla="*/ 2147483647 h 53"/>
                <a:gd name="T6" fmla="*/ 2147483647 w 30"/>
                <a:gd name="T7" fmla="*/ 2147483647 h 53"/>
                <a:gd name="T8" fmla="*/ 2147483647 w 30"/>
                <a:gd name="T9" fmla="*/ 2147483647 h 53"/>
                <a:gd name="T10" fmla="*/ 2147483647 w 30"/>
                <a:gd name="T11" fmla="*/ 2147483647 h 53"/>
                <a:gd name="T12" fmla="*/ 2147483647 w 30"/>
                <a:gd name="T13" fmla="*/ 0 h 53"/>
                <a:gd name="T14" fmla="*/ 0 w 30"/>
                <a:gd name="T15" fmla="*/ 0 h 53"/>
                <a:gd name="T16" fmla="*/ 2147483647 w 30"/>
                <a:gd name="T17" fmla="*/ 2147483647 h 53"/>
                <a:gd name="T18" fmla="*/ 2147483647 w 30"/>
                <a:gd name="T19" fmla="*/ 2147483647 h 5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0"/>
                <a:gd name="T31" fmla="*/ 0 h 53"/>
                <a:gd name="T32" fmla="*/ 30 w 30"/>
                <a:gd name="T33" fmla="*/ 53 h 5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0" h="53">
                  <a:moveTo>
                    <a:pt x="15" y="46"/>
                  </a:moveTo>
                  <a:lnTo>
                    <a:pt x="23" y="53"/>
                  </a:lnTo>
                  <a:lnTo>
                    <a:pt x="30" y="53"/>
                  </a:lnTo>
                  <a:lnTo>
                    <a:pt x="30" y="46"/>
                  </a:lnTo>
                  <a:lnTo>
                    <a:pt x="23" y="30"/>
                  </a:lnTo>
                  <a:lnTo>
                    <a:pt x="15" y="8"/>
                  </a:lnTo>
                  <a:lnTo>
                    <a:pt x="7" y="0"/>
                  </a:lnTo>
                  <a:lnTo>
                    <a:pt x="0" y="0"/>
                  </a:lnTo>
                  <a:lnTo>
                    <a:pt x="7" y="23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17" name="Freeform 83"/>
            <p:cNvSpPr>
              <a:spLocks/>
            </p:cNvSpPr>
            <p:nvPr/>
          </p:nvSpPr>
          <p:spPr bwMode="auto">
            <a:xfrm>
              <a:off x="4212935" y="3277970"/>
              <a:ext cx="8850" cy="31702"/>
            </a:xfrm>
            <a:custGeom>
              <a:avLst/>
              <a:gdLst>
                <a:gd name="T0" fmla="*/ 2147483647 w 8"/>
                <a:gd name="T1" fmla="*/ 2147483647 h 23"/>
                <a:gd name="T2" fmla="*/ 2147483647 w 8"/>
                <a:gd name="T3" fmla="*/ 2147483647 h 23"/>
                <a:gd name="T4" fmla="*/ 2147483647 w 8"/>
                <a:gd name="T5" fmla="*/ 2147483647 h 23"/>
                <a:gd name="T6" fmla="*/ 0 w 8"/>
                <a:gd name="T7" fmla="*/ 0 h 23"/>
                <a:gd name="T8" fmla="*/ 0 w 8"/>
                <a:gd name="T9" fmla="*/ 2147483647 h 23"/>
                <a:gd name="T10" fmla="*/ 2147483647 w 8"/>
                <a:gd name="T11" fmla="*/ 2147483647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23"/>
                <a:gd name="T20" fmla="*/ 8 w 8"/>
                <a:gd name="T21" fmla="*/ 23 h 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23">
                  <a:moveTo>
                    <a:pt x="8" y="16"/>
                  </a:moveTo>
                  <a:lnTo>
                    <a:pt x="8" y="23"/>
                  </a:lnTo>
                  <a:lnTo>
                    <a:pt x="8" y="16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16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18" name="Freeform 84"/>
            <p:cNvSpPr>
              <a:spLocks/>
            </p:cNvSpPr>
            <p:nvPr/>
          </p:nvSpPr>
          <p:spPr bwMode="auto">
            <a:xfrm>
              <a:off x="3995232" y="2865850"/>
              <a:ext cx="31859" cy="22190"/>
            </a:xfrm>
            <a:custGeom>
              <a:avLst/>
              <a:gdLst>
                <a:gd name="T0" fmla="*/ 2147483647 w 23"/>
                <a:gd name="T1" fmla="*/ 2147483647 h 16"/>
                <a:gd name="T2" fmla="*/ 2147483647 w 23"/>
                <a:gd name="T3" fmla="*/ 0 h 16"/>
                <a:gd name="T4" fmla="*/ 2147483647 w 23"/>
                <a:gd name="T5" fmla="*/ 0 h 16"/>
                <a:gd name="T6" fmla="*/ 2147483647 w 23"/>
                <a:gd name="T7" fmla="*/ 0 h 16"/>
                <a:gd name="T8" fmla="*/ 0 w 23"/>
                <a:gd name="T9" fmla="*/ 0 h 16"/>
                <a:gd name="T10" fmla="*/ 0 w 23"/>
                <a:gd name="T11" fmla="*/ 2147483647 h 16"/>
                <a:gd name="T12" fmla="*/ 2147483647 w 23"/>
                <a:gd name="T13" fmla="*/ 2147483647 h 16"/>
                <a:gd name="T14" fmla="*/ 2147483647 w 23"/>
                <a:gd name="T15" fmla="*/ 2147483647 h 16"/>
                <a:gd name="T16" fmla="*/ 2147483647 w 23"/>
                <a:gd name="T17" fmla="*/ 214748364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16"/>
                <a:gd name="T29" fmla="*/ 23 w 23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16">
                  <a:moveTo>
                    <a:pt x="15" y="8"/>
                  </a:moveTo>
                  <a:lnTo>
                    <a:pt x="23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16"/>
                  </a:lnTo>
                  <a:lnTo>
                    <a:pt x="15" y="16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19" name="Freeform 85"/>
            <p:cNvSpPr>
              <a:spLocks/>
            </p:cNvSpPr>
            <p:nvPr/>
          </p:nvSpPr>
          <p:spPr bwMode="auto">
            <a:xfrm>
              <a:off x="3972222" y="3268458"/>
              <a:ext cx="33630" cy="31702"/>
            </a:xfrm>
            <a:custGeom>
              <a:avLst/>
              <a:gdLst>
                <a:gd name="T0" fmla="*/ 2147483647 w 23"/>
                <a:gd name="T1" fmla="*/ 0 h 23"/>
                <a:gd name="T2" fmla="*/ 0 w 23"/>
                <a:gd name="T3" fmla="*/ 0 h 23"/>
                <a:gd name="T4" fmla="*/ 0 w 23"/>
                <a:gd name="T5" fmla="*/ 2147483647 h 23"/>
                <a:gd name="T6" fmla="*/ 2147483647 w 23"/>
                <a:gd name="T7" fmla="*/ 2147483647 h 23"/>
                <a:gd name="T8" fmla="*/ 2147483647 w 23"/>
                <a:gd name="T9" fmla="*/ 2147483647 h 23"/>
                <a:gd name="T10" fmla="*/ 2147483647 w 23"/>
                <a:gd name="T11" fmla="*/ 2147483647 h 23"/>
                <a:gd name="T12" fmla="*/ 2147483647 w 23"/>
                <a:gd name="T13" fmla="*/ 2147483647 h 23"/>
                <a:gd name="T14" fmla="*/ 2147483647 w 23"/>
                <a:gd name="T15" fmla="*/ 0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3"/>
                <a:gd name="T25" fmla="*/ 0 h 23"/>
                <a:gd name="T26" fmla="*/ 23 w 23"/>
                <a:gd name="T27" fmla="*/ 23 h 2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3" h="23">
                  <a:moveTo>
                    <a:pt x="8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8" y="23"/>
                  </a:lnTo>
                  <a:lnTo>
                    <a:pt x="15" y="23"/>
                  </a:lnTo>
                  <a:lnTo>
                    <a:pt x="23" y="15"/>
                  </a:lnTo>
                  <a:lnTo>
                    <a:pt x="23" y="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20" name="Freeform 86"/>
            <p:cNvSpPr>
              <a:spLocks/>
            </p:cNvSpPr>
            <p:nvPr/>
          </p:nvSpPr>
          <p:spPr bwMode="auto">
            <a:xfrm>
              <a:off x="4200546" y="2908648"/>
              <a:ext cx="21240" cy="31702"/>
            </a:xfrm>
            <a:custGeom>
              <a:avLst/>
              <a:gdLst>
                <a:gd name="T0" fmla="*/ 2147483647 w 15"/>
                <a:gd name="T1" fmla="*/ 2147483647 h 23"/>
                <a:gd name="T2" fmla="*/ 2147483647 w 15"/>
                <a:gd name="T3" fmla="*/ 0 h 23"/>
                <a:gd name="T4" fmla="*/ 0 w 15"/>
                <a:gd name="T5" fmla="*/ 2147483647 h 23"/>
                <a:gd name="T6" fmla="*/ 0 w 15"/>
                <a:gd name="T7" fmla="*/ 2147483647 h 23"/>
                <a:gd name="T8" fmla="*/ 2147483647 w 15"/>
                <a:gd name="T9" fmla="*/ 2147483647 h 23"/>
                <a:gd name="T10" fmla="*/ 2147483647 w 15"/>
                <a:gd name="T11" fmla="*/ 2147483647 h 23"/>
                <a:gd name="T12" fmla="*/ 2147483647 w 15"/>
                <a:gd name="T13" fmla="*/ 2147483647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3"/>
                <a:gd name="T23" fmla="*/ 15 w 15"/>
                <a:gd name="T24" fmla="*/ 23 h 2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3">
                  <a:moveTo>
                    <a:pt x="15" y="7"/>
                  </a:moveTo>
                  <a:lnTo>
                    <a:pt x="15" y="0"/>
                  </a:lnTo>
                  <a:lnTo>
                    <a:pt x="0" y="7"/>
                  </a:lnTo>
                  <a:lnTo>
                    <a:pt x="0" y="15"/>
                  </a:lnTo>
                  <a:lnTo>
                    <a:pt x="7" y="23"/>
                  </a:lnTo>
                  <a:lnTo>
                    <a:pt x="15" y="23"/>
                  </a:lnTo>
                  <a:lnTo>
                    <a:pt x="15" y="7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21" name="Freeform 87"/>
            <p:cNvSpPr>
              <a:spLocks/>
            </p:cNvSpPr>
            <p:nvPr/>
          </p:nvSpPr>
          <p:spPr bwMode="auto">
            <a:xfrm>
              <a:off x="4124438" y="3320768"/>
              <a:ext cx="31859" cy="30116"/>
            </a:xfrm>
            <a:custGeom>
              <a:avLst/>
              <a:gdLst>
                <a:gd name="T0" fmla="*/ 2147483647 w 22"/>
                <a:gd name="T1" fmla="*/ 2147483647 h 23"/>
                <a:gd name="T2" fmla="*/ 2147483647 w 22"/>
                <a:gd name="T3" fmla="*/ 2147483647 h 23"/>
                <a:gd name="T4" fmla="*/ 2147483647 w 22"/>
                <a:gd name="T5" fmla="*/ 2147483647 h 23"/>
                <a:gd name="T6" fmla="*/ 2147483647 w 22"/>
                <a:gd name="T7" fmla="*/ 0 h 23"/>
                <a:gd name="T8" fmla="*/ 2147483647 w 22"/>
                <a:gd name="T9" fmla="*/ 0 h 23"/>
                <a:gd name="T10" fmla="*/ 0 w 22"/>
                <a:gd name="T11" fmla="*/ 2147483647 h 23"/>
                <a:gd name="T12" fmla="*/ 2147483647 w 22"/>
                <a:gd name="T13" fmla="*/ 2147483647 h 23"/>
                <a:gd name="T14" fmla="*/ 2147483647 w 22"/>
                <a:gd name="T15" fmla="*/ 2147483647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"/>
                <a:gd name="T25" fmla="*/ 0 h 23"/>
                <a:gd name="T26" fmla="*/ 22 w 22"/>
                <a:gd name="T27" fmla="*/ 23 h 2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" h="23">
                  <a:moveTo>
                    <a:pt x="15" y="23"/>
                  </a:moveTo>
                  <a:lnTo>
                    <a:pt x="22" y="23"/>
                  </a:lnTo>
                  <a:lnTo>
                    <a:pt x="22" y="15"/>
                  </a:lnTo>
                  <a:lnTo>
                    <a:pt x="15" y="0"/>
                  </a:lnTo>
                  <a:lnTo>
                    <a:pt x="7" y="0"/>
                  </a:lnTo>
                  <a:lnTo>
                    <a:pt x="0" y="7"/>
                  </a:lnTo>
                  <a:lnTo>
                    <a:pt x="7" y="15"/>
                  </a:lnTo>
                  <a:lnTo>
                    <a:pt x="15" y="23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22" name="Freeform 88"/>
            <p:cNvSpPr>
              <a:spLocks/>
            </p:cNvSpPr>
            <p:nvPr/>
          </p:nvSpPr>
          <p:spPr bwMode="auto">
            <a:xfrm>
              <a:off x="5397042" y="3515732"/>
              <a:ext cx="31859" cy="61818"/>
            </a:xfrm>
            <a:custGeom>
              <a:avLst/>
              <a:gdLst>
                <a:gd name="T0" fmla="*/ 0 w 22"/>
                <a:gd name="T1" fmla="*/ 2147483647 h 46"/>
                <a:gd name="T2" fmla="*/ 2147483647 w 22"/>
                <a:gd name="T3" fmla="*/ 2147483647 h 46"/>
                <a:gd name="T4" fmla="*/ 2147483647 w 22"/>
                <a:gd name="T5" fmla="*/ 2147483647 h 46"/>
                <a:gd name="T6" fmla="*/ 2147483647 w 22"/>
                <a:gd name="T7" fmla="*/ 2147483647 h 46"/>
                <a:gd name="T8" fmla="*/ 2147483647 w 22"/>
                <a:gd name="T9" fmla="*/ 2147483647 h 46"/>
                <a:gd name="T10" fmla="*/ 2147483647 w 22"/>
                <a:gd name="T11" fmla="*/ 2147483647 h 46"/>
                <a:gd name="T12" fmla="*/ 0 w 22"/>
                <a:gd name="T13" fmla="*/ 0 h 46"/>
                <a:gd name="T14" fmla="*/ 0 w 22"/>
                <a:gd name="T15" fmla="*/ 2147483647 h 46"/>
                <a:gd name="T16" fmla="*/ 0 w 22"/>
                <a:gd name="T17" fmla="*/ 2147483647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2"/>
                <a:gd name="T28" fmla="*/ 0 h 46"/>
                <a:gd name="T29" fmla="*/ 22 w 22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2" h="46">
                  <a:moveTo>
                    <a:pt x="0" y="23"/>
                  </a:moveTo>
                  <a:lnTo>
                    <a:pt x="7" y="31"/>
                  </a:lnTo>
                  <a:lnTo>
                    <a:pt x="7" y="38"/>
                  </a:lnTo>
                  <a:lnTo>
                    <a:pt x="15" y="46"/>
                  </a:lnTo>
                  <a:lnTo>
                    <a:pt x="22" y="46"/>
                  </a:lnTo>
                  <a:lnTo>
                    <a:pt x="15" y="31"/>
                  </a:lnTo>
                  <a:lnTo>
                    <a:pt x="0" y="0"/>
                  </a:lnTo>
                  <a:lnTo>
                    <a:pt x="0" y="15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23" name="Freeform 90"/>
            <p:cNvSpPr>
              <a:spLocks/>
            </p:cNvSpPr>
            <p:nvPr/>
          </p:nvSpPr>
          <p:spPr bwMode="auto">
            <a:xfrm>
              <a:off x="5168717" y="3423797"/>
              <a:ext cx="53099" cy="114127"/>
            </a:xfrm>
            <a:custGeom>
              <a:avLst/>
              <a:gdLst>
                <a:gd name="T0" fmla="*/ 2147483647 w 38"/>
                <a:gd name="T1" fmla="*/ 2147483647 h 83"/>
                <a:gd name="T2" fmla="*/ 2147483647 w 38"/>
                <a:gd name="T3" fmla="*/ 2147483647 h 83"/>
                <a:gd name="T4" fmla="*/ 2147483647 w 38"/>
                <a:gd name="T5" fmla="*/ 2147483647 h 83"/>
                <a:gd name="T6" fmla="*/ 2147483647 w 38"/>
                <a:gd name="T7" fmla="*/ 2147483647 h 83"/>
                <a:gd name="T8" fmla="*/ 2147483647 w 38"/>
                <a:gd name="T9" fmla="*/ 2147483647 h 83"/>
                <a:gd name="T10" fmla="*/ 2147483647 w 38"/>
                <a:gd name="T11" fmla="*/ 2147483647 h 83"/>
                <a:gd name="T12" fmla="*/ 2147483647 w 38"/>
                <a:gd name="T13" fmla="*/ 2147483647 h 83"/>
                <a:gd name="T14" fmla="*/ 2147483647 w 38"/>
                <a:gd name="T15" fmla="*/ 2147483647 h 83"/>
                <a:gd name="T16" fmla="*/ 2147483647 w 38"/>
                <a:gd name="T17" fmla="*/ 2147483647 h 83"/>
                <a:gd name="T18" fmla="*/ 2147483647 w 38"/>
                <a:gd name="T19" fmla="*/ 2147483647 h 83"/>
                <a:gd name="T20" fmla="*/ 2147483647 w 38"/>
                <a:gd name="T21" fmla="*/ 0 h 83"/>
                <a:gd name="T22" fmla="*/ 2147483647 w 38"/>
                <a:gd name="T23" fmla="*/ 0 h 83"/>
                <a:gd name="T24" fmla="*/ 2147483647 w 38"/>
                <a:gd name="T25" fmla="*/ 2147483647 h 83"/>
                <a:gd name="T26" fmla="*/ 2147483647 w 38"/>
                <a:gd name="T27" fmla="*/ 2147483647 h 83"/>
                <a:gd name="T28" fmla="*/ 2147483647 w 38"/>
                <a:gd name="T29" fmla="*/ 2147483647 h 83"/>
                <a:gd name="T30" fmla="*/ 0 w 38"/>
                <a:gd name="T31" fmla="*/ 2147483647 h 83"/>
                <a:gd name="T32" fmla="*/ 0 w 38"/>
                <a:gd name="T33" fmla="*/ 2147483647 h 83"/>
                <a:gd name="T34" fmla="*/ 2147483647 w 38"/>
                <a:gd name="T35" fmla="*/ 2147483647 h 8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8"/>
                <a:gd name="T55" fmla="*/ 0 h 83"/>
                <a:gd name="T56" fmla="*/ 38 w 38"/>
                <a:gd name="T57" fmla="*/ 83 h 8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8" h="83">
                  <a:moveTo>
                    <a:pt x="23" y="53"/>
                  </a:moveTo>
                  <a:lnTo>
                    <a:pt x="30" y="53"/>
                  </a:lnTo>
                  <a:lnTo>
                    <a:pt x="30" y="61"/>
                  </a:lnTo>
                  <a:lnTo>
                    <a:pt x="30" y="68"/>
                  </a:lnTo>
                  <a:lnTo>
                    <a:pt x="30" y="83"/>
                  </a:lnTo>
                  <a:lnTo>
                    <a:pt x="38" y="83"/>
                  </a:lnTo>
                  <a:lnTo>
                    <a:pt x="38" y="53"/>
                  </a:lnTo>
                  <a:lnTo>
                    <a:pt x="30" y="45"/>
                  </a:lnTo>
                  <a:lnTo>
                    <a:pt x="23" y="30"/>
                  </a:lnTo>
                  <a:lnTo>
                    <a:pt x="15" y="7"/>
                  </a:lnTo>
                  <a:lnTo>
                    <a:pt x="15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15" y="30"/>
                  </a:lnTo>
                  <a:lnTo>
                    <a:pt x="7" y="30"/>
                  </a:lnTo>
                  <a:lnTo>
                    <a:pt x="0" y="30"/>
                  </a:lnTo>
                  <a:lnTo>
                    <a:pt x="0" y="38"/>
                  </a:lnTo>
                  <a:lnTo>
                    <a:pt x="23" y="53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24" name="Freeform 92"/>
            <p:cNvSpPr>
              <a:spLocks/>
            </p:cNvSpPr>
            <p:nvPr/>
          </p:nvSpPr>
          <p:spPr bwMode="auto">
            <a:xfrm>
              <a:off x="4591708" y="3482445"/>
              <a:ext cx="24781" cy="12682"/>
            </a:xfrm>
            <a:custGeom>
              <a:avLst/>
              <a:gdLst>
                <a:gd name="T0" fmla="*/ 0 w 15"/>
                <a:gd name="T1" fmla="*/ 2147483647 h 8"/>
                <a:gd name="T2" fmla="*/ 2147483647 w 15"/>
                <a:gd name="T3" fmla="*/ 2147483647 h 8"/>
                <a:gd name="T4" fmla="*/ 2147483647 w 15"/>
                <a:gd name="T5" fmla="*/ 2147483647 h 8"/>
                <a:gd name="T6" fmla="*/ 2147483647 w 15"/>
                <a:gd name="T7" fmla="*/ 0 h 8"/>
                <a:gd name="T8" fmla="*/ 2147483647 w 15"/>
                <a:gd name="T9" fmla="*/ 0 h 8"/>
                <a:gd name="T10" fmla="*/ 0 w 15"/>
                <a:gd name="T11" fmla="*/ 0 h 8"/>
                <a:gd name="T12" fmla="*/ 0 w 15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8"/>
                <a:gd name="T23" fmla="*/ 15 w 15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8">
                  <a:moveTo>
                    <a:pt x="0" y="8"/>
                  </a:moveTo>
                  <a:lnTo>
                    <a:pt x="7" y="8"/>
                  </a:lnTo>
                  <a:lnTo>
                    <a:pt x="15" y="8"/>
                  </a:lnTo>
                  <a:lnTo>
                    <a:pt x="15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25" name="Freeform 93"/>
            <p:cNvSpPr>
              <a:spLocks/>
            </p:cNvSpPr>
            <p:nvPr/>
          </p:nvSpPr>
          <p:spPr bwMode="auto">
            <a:xfrm>
              <a:off x="4547460" y="3639367"/>
              <a:ext cx="21240" cy="20607"/>
            </a:xfrm>
            <a:custGeom>
              <a:avLst/>
              <a:gdLst>
                <a:gd name="T0" fmla="*/ 2147483647 w 15"/>
                <a:gd name="T1" fmla="*/ 2147483647 h 16"/>
                <a:gd name="T2" fmla="*/ 2147483647 w 15"/>
                <a:gd name="T3" fmla="*/ 2147483647 h 16"/>
                <a:gd name="T4" fmla="*/ 2147483647 w 15"/>
                <a:gd name="T5" fmla="*/ 2147483647 h 16"/>
                <a:gd name="T6" fmla="*/ 2147483647 w 15"/>
                <a:gd name="T7" fmla="*/ 0 h 16"/>
                <a:gd name="T8" fmla="*/ 0 w 15"/>
                <a:gd name="T9" fmla="*/ 0 h 16"/>
                <a:gd name="T10" fmla="*/ 0 w 15"/>
                <a:gd name="T11" fmla="*/ 2147483647 h 16"/>
                <a:gd name="T12" fmla="*/ 0 w 15"/>
                <a:gd name="T13" fmla="*/ 2147483647 h 16"/>
                <a:gd name="T14" fmla="*/ 2147483647 w 15"/>
                <a:gd name="T15" fmla="*/ 214748364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"/>
                <a:gd name="T25" fmla="*/ 0 h 16"/>
                <a:gd name="T26" fmla="*/ 15 w 15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" h="16">
                  <a:moveTo>
                    <a:pt x="8" y="16"/>
                  </a:moveTo>
                  <a:lnTo>
                    <a:pt x="15" y="16"/>
                  </a:lnTo>
                  <a:lnTo>
                    <a:pt x="15" y="8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8" y="16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26" name="Freeform 94"/>
            <p:cNvSpPr>
              <a:spLocks/>
            </p:cNvSpPr>
            <p:nvPr/>
          </p:nvSpPr>
          <p:spPr bwMode="auto">
            <a:xfrm>
              <a:off x="4547460" y="3742398"/>
              <a:ext cx="69029" cy="11094"/>
            </a:xfrm>
            <a:custGeom>
              <a:avLst/>
              <a:gdLst>
                <a:gd name="T0" fmla="*/ 2147483647 w 46"/>
                <a:gd name="T1" fmla="*/ 0 h 8"/>
                <a:gd name="T2" fmla="*/ 2147483647 w 46"/>
                <a:gd name="T3" fmla="*/ 0 h 8"/>
                <a:gd name="T4" fmla="*/ 2147483647 w 46"/>
                <a:gd name="T5" fmla="*/ 0 h 8"/>
                <a:gd name="T6" fmla="*/ 2147483647 w 46"/>
                <a:gd name="T7" fmla="*/ 0 h 8"/>
                <a:gd name="T8" fmla="*/ 2147483647 w 46"/>
                <a:gd name="T9" fmla="*/ 0 h 8"/>
                <a:gd name="T10" fmla="*/ 0 w 46"/>
                <a:gd name="T11" fmla="*/ 0 h 8"/>
                <a:gd name="T12" fmla="*/ 2147483647 w 46"/>
                <a:gd name="T13" fmla="*/ 0 h 8"/>
                <a:gd name="T14" fmla="*/ 2147483647 w 46"/>
                <a:gd name="T15" fmla="*/ 2147483647 h 8"/>
                <a:gd name="T16" fmla="*/ 2147483647 w 46"/>
                <a:gd name="T17" fmla="*/ 2147483647 h 8"/>
                <a:gd name="T18" fmla="*/ 2147483647 w 46"/>
                <a:gd name="T19" fmla="*/ 2147483647 h 8"/>
                <a:gd name="T20" fmla="*/ 2147483647 w 46"/>
                <a:gd name="T21" fmla="*/ 0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6"/>
                <a:gd name="T34" fmla="*/ 0 h 8"/>
                <a:gd name="T35" fmla="*/ 46 w 46"/>
                <a:gd name="T36" fmla="*/ 8 h 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6" h="8">
                  <a:moveTo>
                    <a:pt x="46" y="0"/>
                  </a:moveTo>
                  <a:lnTo>
                    <a:pt x="38" y="0"/>
                  </a:lnTo>
                  <a:lnTo>
                    <a:pt x="31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8" y="0"/>
                  </a:lnTo>
                  <a:lnTo>
                    <a:pt x="15" y="8"/>
                  </a:lnTo>
                  <a:lnTo>
                    <a:pt x="23" y="8"/>
                  </a:lnTo>
                  <a:lnTo>
                    <a:pt x="31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27" name="Freeform 95"/>
            <p:cNvSpPr>
              <a:spLocks/>
            </p:cNvSpPr>
            <p:nvPr/>
          </p:nvSpPr>
          <p:spPr bwMode="auto">
            <a:xfrm>
              <a:off x="4625338" y="3433307"/>
              <a:ext cx="23008" cy="39628"/>
            </a:xfrm>
            <a:custGeom>
              <a:avLst/>
              <a:gdLst>
                <a:gd name="T0" fmla="*/ 2147483647 w 16"/>
                <a:gd name="T1" fmla="*/ 2147483647 h 31"/>
                <a:gd name="T2" fmla="*/ 2147483647 w 16"/>
                <a:gd name="T3" fmla="*/ 2147483647 h 31"/>
                <a:gd name="T4" fmla="*/ 2147483647 w 16"/>
                <a:gd name="T5" fmla="*/ 2147483647 h 31"/>
                <a:gd name="T6" fmla="*/ 2147483647 w 16"/>
                <a:gd name="T7" fmla="*/ 2147483647 h 31"/>
                <a:gd name="T8" fmla="*/ 2147483647 w 16"/>
                <a:gd name="T9" fmla="*/ 2147483647 h 31"/>
                <a:gd name="T10" fmla="*/ 2147483647 w 16"/>
                <a:gd name="T11" fmla="*/ 0 h 31"/>
                <a:gd name="T12" fmla="*/ 0 w 16"/>
                <a:gd name="T13" fmla="*/ 2147483647 h 31"/>
                <a:gd name="T14" fmla="*/ 2147483647 w 16"/>
                <a:gd name="T15" fmla="*/ 2147483647 h 31"/>
                <a:gd name="T16" fmla="*/ 2147483647 w 16"/>
                <a:gd name="T17" fmla="*/ 2147483647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31"/>
                <a:gd name="T29" fmla="*/ 16 w 16"/>
                <a:gd name="T30" fmla="*/ 31 h 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31">
                  <a:moveTo>
                    <a:pt x="8" y="23"/>
                  </a:moveTo>
                  <a:lnTo>
                    <a:pt x="8" y="31"/>
                  </a:lnTo>
                  <a:lnTo>
                    <a:pt x="16" y="31"/>
                  </a:lnTo>
                  <a:lnTo>
                    <a:pt x="16" y="16"/>
                  </a:lnTo>
                  <a:lnTo>
                    <a:pt x="16" y="8"/>
                  </a:lnTo>
                  <a:lnTo>
                    <a:pt x="8" y="0"/>
                  </a:lnTo>
                  <a:lnTo>
                    <a:pt x="0" y="8"/>
                  </a:lnTo>
                  <a:lnTo>
                    <a:pt x="8" y="16"/>
                  </a:lnTo>
                  <a:lnTo>
                    <a:pt x="8" y="23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28" name="Freeform 97"/>
            <p:cNvSpPr>
              <a:spLocks/>
            </p:cNvSpPr>
            <p:nvPr/>
          </p:nvSpPr>
          <p:spPr bwMode="auto">
            <a:xfrm>
              <a:off x="4407632" y="3515732"/>
              <a:ext cx="21240" cy="41212"/>
            </a:xfrm>
            <a:custGeom>
              <a:avLst/>
              <a:gdLst>
                <a:gd name="T0" fmla="*/ 0 w 16"/>
                <a:gd name="T1" fmla="*/ 2147483647 h 31"/>
                <a:gd name="T2" fmla="*/ 0 w 16"/>
                <a:gd name="T3" fmla="*/ 2147483647 h 31"/>
                <a:gd name="T4" fmla="*/ 2147483647 w 16"/>
                <a:gd name="T5" fmla="*/ 2147483647 h 31"/>
                <a:gd name="T6" fmla="*/ 2147483647 w 16"/>
                <a:gd name="T7" fmla="*/ 2147483647 h 31"/>
                <a:gd name="T8" fmla="*/ 2147483647 w 16"/>
                <a:gd name="T9" fmla="*/ 2147483647 h 31"/>
                <a:gd name="T10" fmla="*/ 2147483647 w 16"/>
                <a:gd name="T11" fmla="*/ 0 h 31"/>
                <a:gd name="T12" fmla="*/ 2147483647 w 16"/>
                <a:gd name="T13" fmla="*/ 0 h 31"/>
                <a:gd name="T14" fmla="*/ 0 w 16"/>
                <a:gd name="T15" fmla="*/ 2147483647 h 31"/>
                <a:gd name="T16" fmla="*/ 0 w 16"/>
                <a:gd name="T17" fmla="*/ 2147483647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31"/>
                <a:gd name="T29" fmla="*/ 16 w 16"/>
                <a:gd name="T30" fmla="*/ 31 h 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31">
                  <a:moveTo>
                    <a:pt x="0" y="23"/>
                  </a:moveTo>
                  <a:lnTo>
                    <a:pt x="0" y="31"/>
                  </a:lnTo>
                  <a:lnTo>
                    <a:pt x="8" y="31"/>
                  </a:lnTo>
                  <a:lnTo>
                    <a:pt x="16" y="23"/>
                  </a:lnTo>
                  <a:lnTo>
                    <a:pt x="16" y="8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15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29" name="Freeform 98"/>
            <p:cNvSpPr>
              <a:spLocks/>
            </p:cNvSpPr>
            <p:nvPr/>
          </p:nvSpPr>
          <p:spPr bwMode="auto">
            <a:xfrm>
              <a:off x="4375773" y="3433307"/>
              <a:ext cx="21240" cy="39628"/>
            </a:xfrm>
            <a:custGeom>
              <a:avLst/>
              <a:gdLst>
                <a:gd name="T0" fmla="*/ 0 w 15"/>
                <a:gd name="T1" fmla="*/ 2147483647 h 31"/>
                <a:gd name="T2" fmla="*/ 2147483647 w 15"/>
                <a:gd name="T3" fmla="*/ 2147483647 h 31"/>
                <a:gd name="T4" fmla="*/ 2147483647 w 15"/>
                <a:gd name="T5" fmla="*/ 2147483647 h 31"/>
                <a:gd name="T6" fmla="*/ 2147483647 w 15"/>
                <a:gd name="T7" fmla="*/ 2147483647 h 31"/>
                <a:gd name="T8" fmla="*/ 2147483647 w 15"/>
                <a:gd name="T9" fmla="*/ 2147483647 h 31"/>
                <a:gd name="T10" fmla="*/ 2147483647 w 15"/>
                <a:gd name="T11" fmla="*/ 0 h 31"/>
                <a:gd name="T12" fmla="*/ 0 w 15"/>
                <a:gd name="T13" fmla="*/ 2147483647 h 31"/>
                <a:gd name="T14" fmla="*/ 0 w 15"/>
                <a:gd name="T15" fmla="*/ 2147483647 h 31"/>
                <a:gd name="T16" fmla="*/ 0 w 15"/>
                <a:gd name="T17" fmla="*/ 2147483647 h 31"/>
                <a:gd name="T18" fmla="*/ 0 w 15"/>
                <a:gd name="T19" fmla="*/ 2147483647 h 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31"/>
                <a:gd name="T32" fmla="*/ 15 w 15"/>
                <a:gd name="T33" fmla="*/ 31 h 3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31">
                  <a:moveTo>
                    <a:pt x="0" y="31"/>
                  </a:moveTo>
                  <a:lnTo>
                    <a:pt x="7" y="31"/>
                  </a:lnTo>
                  <a:lnTo>
                    <a:pt x="15" y="23"/>
                  </a:lnTo>
                  <a:lnTo>
                    <a:pt x="15" y="16"/>
                  </a:lnTo>
                  <a:lnTo>
                    <a:pt x="15" y="8"/>
                  </a:lnTo>
                  <a:lnTo>
                    <a:pt x="7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0" y="23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30" name="Freeform 101"/>
            <p:cNvSpPr>
              <a:spLocks/>
            </p:cNvSpPr>
            <p:nvPr/>
          </p:nvSpPr>
          <p:spPr bwMode="auto">
            <a:xfrm>
              <a:off x="4745696" y="4092701"/>
              <a:ext cx="19470" cy="42798"/>
            </a:xfrm>
            <a:custGeom>
              <a:avLst/>
              <a:gdLst>
                <a:gd name="T0" fmla="*/ 0 w 15"/>
                <a:gd name="T1" fmla="*/ 2147483647 h 30"/>
                <a:gd name="T2" fmla="*/ 2147483647 w 15"/>
                <a:gd name="T3" fmla="*/ 2147483647 h 30"/>
                <a:gd name="T4" fmla="*/ 2147483647 w 15"/>
                <a:gd name="T5" fmla="*/ 2147483647 h 30"/>
                <a:gd name="T6" fmla="*/ 2147483647 w 15"/>
                <a:gd name="T7" fmla="*/ 2147483647 h 30"/>
                <a:gd name="T8" fmla="*/ 2147483647 w 15"/>
                <a:gd name="T9" fmla="*/ 2147483647 h 30"/>
                <a:gd name="T10" fmla="*/ 2147483647 w 15"/>
                <a:gd name="T11" fmla="*/ 2147483647 h 30"/>
                <a:gd name="T12" fmla="*/ 2147483647 w 15"/>
                <a:gd name="T13" fmla="*/ 0 h 30"/>
                <a:gd name="T14" fmla="*/ 2147483647 w 15"/>
                <a:gd name="T15" fmla="*/ 0 h 30"/>
                <a:gd name="T16" fmla="*/ 0 w 15"/>
                <a:gd name="T17" fmla="*/ 0 h 30"/>
                <a:gd name="T18" fmla="*/ 0 w 15"/>
                <a:gd name="T19" fmla="*/ 2147483647 h 30"/>
                <a:gd name="T20" fmla="*/ 0 w 15"/>
                <a:gd name="T21" fmla="*/ 2147483647 h 30"/>
                <a:gd name="T22" fmla="*/ 0 w 15"/>
                <a:gd name="T23" fmla="*/ 2147483647 h 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"/>
                <a:gd name="T37" fmla="*/ 0 h 30"/>
                <a:gd name="T38" fmla="*/ 15 w 15"/>
                <a:gd name="T39" fmla="*/ 30 h 3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" h="30">
                  <a:moveTo>
                    <a:pt x="0" y="22"/>
                  </a:moveTo>
                  <a:lnTo>
                    <a:pt x="8" y="30"/>
                  </a:lnTo>
                  <a:lnTo>
                    <a:pt x="8" y="22"/>
                  </a:lnTo>
                  <a:lnTo>
                    <a:pt x="15" y="22"/>
                  </a:lnTo>
                  <a:lnTo>
                    <a:pt x="15" y="15"/>
                  </a:lnTo>
                  <a:lnTo>
                    <a:pt x="15" y="7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15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31" name="Freeform 102"/>
            <p:cNvSpPr>
              <a:spLocks/>
            </p:cNvSpPr>
            <p:nvPr/>
          </p:nvSpPr>
          <p:spPr bwMode="auto">
            <a:xfrm>
              <a:off x="4866053" y="3680581"/>
              <a:ext cx="19470" cy="52308"/>
            </a:xfrm>
            <a:custGeom>
              <a:avLst/>
              <a:gdLst>
                <a:gd name="T0" fmla="*/ 0 w 15"/>
                <a:gd name="T1" fmla="*/ 2147483647 h 38"/>
                <a:gd name="T2" fmla="*/ 0 w 15"/>
                <a:gd name="T3" fmla="*/ 2147483647 h 38"/>
                <a:gd name="T4" fmla="*/ 2147483647 w 15"/>
                <a:gd name="T5" fmla="*/ 2147483647 h 38"/>
                <a:gd name="T6" fmla="*/ 2147483647 w 15"/>
                <a:gd name="T7" fmla="*/ 2147483647 h 38"/>
                <a:gd name="T8" fmla="*/ 2147483647 w 15"/>
                <a:gd name="T9" fmla="*/ 2147483647 h 38"/>
                <a:gd name="T10" fmla="*/ 2147483647 w 15"/>
                <a:gd name="T11" fmla="*/ 2147483647 h 38"/>
                <a:gd name="T12" fmla="*/ 2147483647 w 15"/>
                <a:gd name="T13" fmla="*/ 0 h 38"/>
                <a:gd name="T14" fmla="*/ 0 w 15"/>
                <a:gd name="T15" fmla="*/ 0 h 38"/>
                <a:gd name="T16" fmla="*/ 0 w 15"/>
                <a:gd name="T17" fmla="*/ 2147483647 h 38"/>
                <a:gd name="T18" fmla="*/ 0 w 15"/>
                <a:gd name="T19" fmla="*/ 214748364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38"/>
                <a:gd name="T32" fmla="*/ 15 w 15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38">
                  <a:moveTo>
                    <a:pt x="0" y="23"/>
                  </a:moveTo>
                  <a:lnTo>
                    <a:pt x="0" y="30"/>
                  </a:lnTo>
                  <a:lnTo>
                    <a:pt x="7" y="38"/>
                  </a:lnTo>
                  <a:lnTo>
                    <a:pt x="15" y="30"/>
                  </a:lnTo>
                  <a:lnTo>
                    <a:pt x="15" y="23"/>
                  </a:lnTo>
                  <a:lnTo>
                    <a:pt x="7" y="7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32" name="Freeform 103"/>
            <p:cNvSpPr>
              <a:spLocks/>
            </p:cNvSpPr>
            <p:nvPr/>
          </p:nvSpPr>
          <p:spPr bwMode="auto">
            <a:xfrm>
              <a:off x="4885523" y="3414287"/>
              <a:ext cx="61950" cy="58650"/>
            </a:xfrm>
            <a:custGeom>
              <a:avLst/>
              <a:gdLst>
                <a:gd name="T0" fmla="*/ 2147483647 w 46"/>
                <a:gd name="T1" fmla="*/ 2147483647 h 46"/>
                <a:gd name="T2" fmla="*/ 2147483647 w 46"/>
                <a:gd name="T3" fmla="*/ 2147483647 h 46"/>
                <a:gd name="T4" fmla="*/ 2147483647 w 46"/>
                <a:gd name="T5" fmla="*/ 2147483647 h 46"/>
                <a:gd name="T6" fmla="*/ 2147483647 w 46"/>
                <a:gd name="T7" fmla="*/ 2147483647 h 46"/>
                <a:gd name="T8" fmla="*/ 2147483647 w 46"/>
                <a:gd name="T9" fmla="*/ 2147483647 h 46"/>
                <a:gd name="T10" fmla="*/ 2147483647 w 46"/>
                <a:gd name="T11" fmla="*/ 0 h 46"/>
                <a:gd name="T12" fmla="*/ 2147483647 w 46"/>
                <a:gd name="T13" fmla="*/ 0 h 46"/>
                <a:gd name="T14" fmla="*/ 0 w 46"/>
                <a:gd name="T15" fmla="*/ 0 h 46"/>
                <a:gd name="T16" fmla="*/ 2147483647 w 46"/>
                <a:gd name="T17" fmla="*/ 2147483647 h 46"/>
                <a:gd name="T18" fmla="*/ 2147483647 w 46"/>
                <a:gd name="T19" fmla="*/ 2147483647 h 46"/>
                <a:gd name="T20" fmla="*/ 2147483647 w 46"/>
                <a:gd name="T21" fmla="*/ 2147483647 h 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6"/>
                <a:gd name="T34" fmla="*/ 0 h 46"/>
                <a:gd name="T35" fmla="*/ 46 w 46"/>
                <a:gd name="T36" fmla="*/ 46 h 4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6" h="46">
                  <a:moveTo>
                    <a:pt x="31" y="38"/>
                  </a:moveTo>
                  <a:lnTo>
                    <a:pt x="38" y="46"/>
                  </a:lnTo>
                  <a:lnTo>
                    <a:pt x="46" y="46"/>
                  </a:lnTo>
                  <a:lnTo>
                    <a:pt x="38" y="31"/>
                  </a:lnTo>
                  <a:lnTo>
                    <a:pt x="38" y="15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8" y="8"/>
                  </a:lnTo>
                  <a:lnTo>
                    <a:pt x="15" y="23"/>
                  </a:lnTo>
                  <a:lnTo>
                    <a:pt x="31" y="3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34" name="Freeform 107"/>
            <p:cNvSpPr>
              <a:spLocks/>
            </p:cNvSpPr>
            <p:nvPr/>
          </p:nvSpPr>
          <p:spPr bwMode="auto">
            <a:xfrm>
              <a:off x="4993491" y="3753492"/>
              <a:ext cx="21240" cy="11096"/>
            </a:xfrm>
            <a:custGeom>
              <a:avLst/>
              <a:gdLst>
                <a:gd name="T0" fmla="*/ 0 w 15"/>
                <a:gd name="T1" fmla="*/ 2147483647 h 8"/>
                <a:gd name="T2" fmla="*/ 2147483647 w 15"/>
                <a:gd name="T3" fmla="*/ 2147483647 h 8"/>
                <a:gd name="T4" fmla="*/ 2147483647 w 15"/>
                <a:gd name="T5" fmla="*/ 2147483647 h 8"/>
                <a:gd name="T6" fmla="*/ 2147483647 w 15"/>
                <a:gd name="T7" fmla="*/ 0 h 8"/>
                <a:gd name="T8" fmla="*/ 2147483647 w 15"/>
                <a:gd name="T9" fmla="*/ 0 h 8"/>
                <a:gd name="T10" fmla="*/ 0 w 15"/>
                <a:gd name="T11" fmla="*/ 0 h 8"/>
                <a:gd name="T12" fmla="*/ 0 w 15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8"/>
                <a:gd name="T23" fmla="*/ 15 w 15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8">
                  <a:moveTo>
                    <a:pt x="0" y="8"/>
                  </a:moveTo>
                  <a:lnTo>
                    <a:pt x="8" y="8"/>
                  </a:lnTo>
                  <a:lnTo>
                    <a:pt x="15" y="8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35" name="Freeform 108"/>
            <p:cNvSpPr>
              <a:spLocks/>
            </p:cNvSpPr>
            <p:nvPr/>
          </p:nvSpPr>
          <p:spPr bwMode="auto">
            <a:xfrm>
              <a:off x="5352793" y="4030882"/>
              <a:ext cx="12391" cy="20606"/>
            </a:xfrm>
            <a:custGeom>
              <a:avLst/>
              <a:gdLst>
                <a:gd name="T0" fmla="*/ 0 w 8"/>
                <a:gd name="T1" fmla="*/ 2147483647 h 15"/>
                <a:gd name="T2" fmla="*/ 0 w 8"/>
                <a:gd name="T3" fmla="*/ 2147483647 h 15"/>
                <a:gd name="T4" fmla="*/ 2147483647 w 8"/>
                <a:gd name="T5" fmla="*/ 2147483647 h 15"/>
                <a:gd name="T6" fmla="*/ 2147483647 w 8"/>
                <a:gd name="T7" fmla="*/ 0 h 15"/>
                <a:gd name="T8" fmla="*/ 0 w 8"/>
                <a:gd name="T9" fmla="*/ 0 h 15"/>
                <a:gd name="T10" fmla="*/ 0 w 8"/>
                <a:gd name="T11" fmla="*/ 2147483647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"/>
                <a:gd name="T20" fmla="*/ 8 w 8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">
                  <a:moveTo>
                    <a:pt x="0" y="8"/>
                  </a:moveTo>
                  <a:lnTo>
                    <a:pt x="0" y="15"/>
                  </a:lnTo>
                  <a:lnTo>
                    <a:pt x="8" y="8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36" name="Freeform 109"/>
            <p:cNvSpPr>
              <a:spLocks/>
            </p:cNvSpPr>
            <p:nvPr/>
          </p:nvSpPr>
          <p:spPr bwMode="auto">
            <a:xfrm>
              <a:off x="5057210" y="3495127"/>
              <a:ext cx="35399" cy="20606"/>
            </a:xfrm>
            <a:custGeom>
              <a:avLst/>
              <a:gdLst>
                <a:gd name="T0" fmla="*/ 2147483647 w 23"/>
                <a:gd name="T1" fmla="*/ 2147483647 h 15"/>
                <a:gd name="T2" fmla="*/ 2147483647 w 23"/>
                <a:gd name="T3" fmla="*/ 2147483647 h 15"/>
                <a:gd name="T4" fmla="*/ 2147483647 w 23"/>
                <a:gd name="T5" fmla="*/ 0 h 15"/>
                <a:gd name="T6" fmla="*/ 2147483647 w 23"/>
                <a:gd name="T7" fmla="*/ 0 h 15"/>
                <a:gd name="T8" fmla="*/ 0 w 23"/>
                <a:gd name="T9" fmla="*/ 0 h 15"/>
                <a:gd name="T10" fmla="*/ 0 w 23"/>
                <a:gd name="T11" fmla="*/ 2147483647 h 15"/>
                <a:gd name="T12" fmla="*/ 2147483647 w 23"/>
                <a:gd name="T13" fmla="*/ 2147483647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"/>
                <a:gd name="T22" fmla="*/ 0 h 15"/>
                <a:gd name="T23" fmla="*/ 23 w 23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" h="15">
                  <a:moveTo>
                    <a:pt x="15" y="15"/>
                  </a:moveTo>
                  <a:lnTo>
                    <a:pt x="23" y="8"/>
                  </a:lnTo>
                  <a:lnTo>
                    <a:pt x="15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37" name="Freeform 110"/>
            <p:cNvSpPr>
              <a:spLocks/>
            </p:cNvSpPr>
            <p:nvPr/>
          </p:nvSpPr>
          <p:spPr bwMode="auto">
            <a:xfrm>
              <a:off x="5025351" y="3680581"/>
              <a:ext cx="14160" cy="30116"/>
            </a:xfrm>
            <a:custGeom>
              <a:avLst/>
              <a:gdLst>
                <a:gd name="T0" fmla="*/ 0 w 8"/>
                <a:gd name="T1" fmla="*/ 2147483647 h 23"/>
                <a:gd name="T2" fmla="*/ 2147483647 w 8"/>
                <a:gd name="T3" fmla="*/ 2147483647 h 23"/>
                <a:gd name="T4" fmla="*/ 2147483647 w 8"/>
                <a:gd name="T5" fmla="*/ 2147483647 h 23"/>
                <a:gd name="T6" fmla="*/ 2147483647 w 8"/>
                <a:gd name="T7" fmla="*/ 2147483647 h 23"/>
                <a:gd name="T8" fmla="*/ 2147483647 w 8"/>
                <a:gd name="T9" fmla="*/ 0 h 23"/>
                <a:gd name="T10" fmla="*/ 0 w 8"/>
                <a:gd name="T11" fmla="*/ 0 h 23"/>
                <a:gd name="T12" fmla="*/ 0 w 8"/>
                <a:gd name="T13" fmla="*/ 2147483647 h 23"/>
                <a:gd name="T14" fmla="*/ 0 w 8"/>
                <a:gd name="T15" fmla="*/ 2147483647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23"/>
                <a:gd name="T26" fmla="*/ 8 w 8"/>
                <a:gd name="T27" fmla="*/ 23 h 2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23">
                  <a:moveTo>
                    <a:pt x="0" y="15"/>
                  </a:moveTo>
                  <a:lnTo>
                    <a:pt x="8" y="23"/>
                  </a:lnTo>
                  <a:lnTo>
                    <a:pt x="8" y="15"/>
                  </a:lnTo>
                  <a:lnTo>
                    <a:pt x="8" y="7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38" name="Freeform 112"/>
            <p:cNvSpPr>
              <a:spLocks/>
            </p:cNvSpPr>
            <p:nvPr/>
          </p:nvSpPr>
          <p:spPr bwMode="auto">
            <a:xfrm>
              <a:off x="5365183" y="3577550"/>
              <a:ext cx="19470" cy="31702"/>
            </a:xfrm>
            <a:custGeom>
              <a:avLst/>
              <a:gdLst>
                <a:gd name="T0" fmla="*/ 2147483647 w 15"/>
                <a:gd name="T1" fmla="*/ 2147483647 h 23"/>
                <a:gd name="T2" fmla="*/ 2147483647 w 15"/>
                <a:gd name="T3" fmla="*/ 2147483647 h 23"/>
                <a:gd name="T4" fmla="*/ 2147483647 w 15"/>
                <a:gd name="T5" fmla="*/ 2147483647 h 23"/>
                <a:gd name="T6" fmla="*/ 0 w 15"/>
                <a:gd name="T7" fmla="*/ 0 h 23"/>
                <a:gd name="T8" fmla="*/ 0 w 15"/>
                <a:gd name="T9" fmla="*/ 2147483647 h 23"/>
                <a:gd name="T10" fmla="*/ 0 w 15"/>
                <a:gd name="T11" fmla="*/ 2147483647 h 23"/>
                <a:gd name="T12" fmla="*/ 2147483647 w 15"/>
                <a:gd name="T13" fmla="*/ 2147483647 h 23"/>
                <a:gd name="T14" fmla="*/ 2147483647 w 15"/>
                <a:gd name="T15" fmla="*/ 2147483647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"/>
                <a:gd name="T25" fmla="*/ 0 h 23"/>
                <a:gd name="T26" fmla="*/ 15 w 15"/>
                <a:gd name="T27" fmla="*/ 23 h 2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" h="23">
                  <a:moveTo>
                    <a:pt x="15" y="23"/>
                  </a:moveTo>
                  <a:lnTo>
                    <a:pt x="15" y="15"/>
                  </a:lnTo>
                  <a:lnTo>
                    <a:pt x="7" y="7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15"/>
                  </a:lnTo>
                  <a:lnTo>
                    <a:pt x="7" y="23"/>
                  </a:lnTo>
                  <a:lnTo>
                    <a:pt x="15" y="23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39" name="Freeform 113"/>
            <p:cNvSpPr>
              <a:spLocks/>
            </p:cNvSpPr>
            <p:nvPr/>
          </p:nvSpPr>
          <p:spPr bwMode="auto">
            <a:xfrm>
              <a:off x="5080218" y="3537922"/>
              <a:ext cx="33630" cy="28531"/>
            </a:xfrm>
            <a:custGeom>
              <a:avLst/>
              <a:gdLst>
                <a:gd name="T0" fmla="*/ 2147483647 w 23"/>
                <a:gd name="T1" fmla="*/ 2147483647 h 23"/>
                <a:gd name="T2" fmla="*/ 2147483647 w 23"/>
                <a:gd name="T3" fmla="*/ 2147483647 h 23"/>
                <a:gd name="T4" fmla="*/ 2147483647 w 23"/>
                <a:gd name="T5" fmla="*/ 0 h 23"/>
                <a:gd name="T6" fmla="*/ 2147483647 w 23"/>
                <a:gd name="T7" fmla="*/ 0 h 23"/>
                <a:gd name="T8" fmla="*/ 2147483647 w 23"/>
                <a:gd name="T9" fmla="*/ 2147483647 h 23"/>
                <a:gd name="T10" fmla="*/ 0 w 23"/>
                <a:gd name="T11" fmla="*/ 2147483647 h 23"/>
                <a:gd name="T12" fmla="*/ 2147483647 w 23"/>
                <a:gd name="T13" fmla="*/ 2147483647 h 23"/>
                <a:gd name="T14" fmla="*/ 2147483647 w 23"/>
                <a:gd name="T15" fmla="*/ 2147483647 h 23"/>
                <a:gd name="T16" fmla="*/ 2147483647 w 23"/>
                <a:gd name="T17" fmla="*/ 2147483647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23"/>
                <a:gd name="T29" fmla="*/ 23 w 23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23">
                  <a:moveTo>
                    <a:pt x="23" y="16"/>
                  </a:moveTo>
                  <a:lnTo>
                    <a:pt x="23" y="8"/>
                  </a:lnTo>
                  <a:lnTo>
                    <a:pt x="23" y="0"/>
                  </a:lnTo>
                  <a:lnTo>
                    <a:pt x="15" y="0"/>
                  </a:lnTo>
                  <a:lnTo>
                    <a:pt x="8" y="8"/>
                  </a:lnTo>
                  <a:lnTo>
                    <a:pt x="0" y="23"/>
                  </a:lnTo>
                  <a:lnTo>
                    <a:pt x="8" y="23"/>
                  </a:lnTo>
                  <a:lnTo>
                    <a:pt x="15" y="16"/>
                  </a:lnTo>
                  <a:lnTo>
                    <a:pt x="23" y="16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40" name="Freeform 115"/>
            <p:cNvSpPr>
              <a:spLocks/>
            </p:cNvSpPr>
            <p:nvPr/>
          </p:nvSpPr>
          <p:spPr bwMode="auto">
            <a:xfrm>
              <a:off x="5048358" y="3236758"/>
              <a:ext cx="44251" cy="63403"/>
            </a:xfrm>
            <a:custGeom>
              <a:avLst/>
              <a:gdLst>
                <a:gd name="T0" fmla="*/ 0 w 31"/>
                <a:gd name="T1" fmla="*/ 2147483647 h 46"/>
                <a:gd name="T2" fmla="*/ 2147483647 w 31"/>
                <a:gd name="T3" fmla="*/ 2147483647 h 46"/>
                <a:gd name="T4" fmla="*/ 2147483647 w 31"/>
                <a:gd name="T5" fmla="*/ 2147483647 h 46"/>
                <a:gd name="T6" fmla="*/ 2147483647 w 31"/>
                <a:gd name="T7" fmla="*/ 2147483647 h 46"/>
                <a:gd name="T8" fmla="*/ 2147483647 w 31"/>
                <a:gd name="T9" fmla="*/ 2147483647 h 46"/>
                <a:gd name="T10" fmla="*/ 2147483647 w 31"/>
                <a:gd name="T11" fmla="*/ 0 h 46"/>
                <a:gd name="T12" fmla="*/ 0 w 31"/>
                <a:gd name="T13" fmla="*/ 2147483647 h 46"/>
                <a:gd name="T14" fmla="*/ 0 w 31"/>
                <a:gd name="T15" fmla="*/ 2147483647 h 46"/>
                <a:gd name="T16" fmla="*/ 0 w 31"/>
                <a:gd name="T17" fmla="*/ 2147483647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"/>
                <a:gd name="T28" fmla="*/ 0 h 46"/>
                <a:gd name="T29" fmla="*/ 31 w 31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" h="46">
                  <a:moveTo>
                    <a:pt x="0" y="30"/>
                  </a:moveTo>
                  <a:lnTo>
                    <a:pt x="8" y="38"/>
                  </a:lnTo>
                  <a:lnTo>
                    <a:pt x="8" y="46"/>
                  </a:lnTo>
                  <a:lnTo>
                    <a:pt x="31" y="46"/>
                  </a:lnTo>
                  <a:lnTo>
                    <a:pt x="15" y="30"/>
                  </a:lnTo>
                  <a:lnTo>
                    <a:pt x="8" y="0"/>
                  </a:lnTo>
                  <a:lnTo>
                    <a:pt x="0" y="8"/>
                  </a:lnTo>
                  <a:lnTo>
                    <a:pt x="0" y="15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41" name="Freeform 116"/>
            <p:cNvSpPr>
              <a:spLocks/>
            </p:cNvSpPr>
            <p:nvPr/>
          </p:nvSpPr>
          <p:spPr bwMode="auto">
            <a:xfrm>
              <a:off x="5496160" y="3122633"/>
              <a:ext cx="40707" cy="12682"/>
            </a:xfrm>
            <a:custGeom>
              <a:avLst/>
              <a:gdLst>
                <a:gd name="T0" fmla="*/ 2147483647 w 31"/>
                <a:gd name="T1" fmla="*/ 2147483647 h 8"/>
                <a:gd name="T2" fmla="*/ 2147483647 w 31"/>
                <a:gd name="T3" fmla="*/ 0 h 8"/>
                <a:gd name="T4" fmla="*/ 2147483647 w 31"/>
                <a:gd name="T5" fmla="*/ 0 h 8"/>
                <a:gd name="T6" fmla="*/ 2147483647 w 31"/>
                <a:gd name="T7" fmla="*/ 0 h 8"/>
                <a:gd name="T8" fmla="*/ 0 w 31"/>
                <a:gd name="T9" fmla="*/ 2147483647 h 8"/>
                <a:gd name="T10" fmla="*/ 2147483647 w 31"/>
                <a:gd name="T11" fmla="*/ 2147483647 h 8"/>
                <a:gd name="T12" fmla="*/ 2147483647 w 31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1"/>
                <a:gd name="T22" fmla="*/ 0 h 8"/>
                <a:gd name="T23" fmla="*/ 31 w 31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1" h="8">
                  <a:moveTo>
                    <a:pt x="23" y="8"/>
                  </a:moveTo>
                  <a:lnTo>
                    <a:pt x="31" y="0"/>
                  </a:lnTo>
                  <a:lnTo>
                    <a:pt x="23" y="0"/>
                  </a:lnTo>
                  <a:lnTo>
                    <a:pt x="8" y="0"/>
                  </a:lnTo>
                  <a:lnTo>
                    <a:pt x="0" y="8"/>
                  </a:lnTo>
                  <a:lnTo>
                    <a:pt x="8" y="8"/>
                  </a:lnTo>
                  <a:lnTo>
                    <a:pt x="23" y="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42" name="Freeform 117"/>
            <p:cNvSpPr>
              <a:spLocks/>
            </p:cNvSpPr>
            <p:nvPr/>
          </p:nvSpPr>
          <p:spPr bwMode="auto">
            <a:xfrm>
              <a:off x="5255446" y="2940349"/>
              <a:ext cx="10619" cy="28531"/>
            </a:xfrm>
            <a:custGeom>
              <a:avLst/>
              <a:gdLst>
                <a:gd name="T0" fmla="*/ 0 w 7"/>
                <a:gd name="T1" fmla="*/ 2147483647 h 22"/>
                <a:gd name="T2" fmla="*/ 2147483647 w 7"/>
                <a:gd name="T3" fmla="*/ 2147483647 h 22"/>
                <a:gd name="T4" fmla="*/ 2147483647 w 7"/>
                <a:gd name="T5" fmla="*/ 2147483647 h 22"/>
                <a:gd name="T6" fmla="*/ 2147483647 w 7"/>
                <a:gd name="T7" fmla="*/ 2147483647 h 22"/>
                <a:gd name="T8" fmla="*/ 2147483647 w 7"/>
                <a:gd name="T9" fmla="*/ 0 h 22"/>
                <a:gd name="T10" fmla="*/ 0 w 7"/>
                <a:gd name="T11" fmla="*/ 2147483647 h 22"/>
                <a:gd name="T12" fmla="*/ 0 w 7"/>
                <a:gd name="T13" fmla="*/ 2147483647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22"/>
                <a:gd name="T23" fmla="*/ 7 w 7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22">
                  <a:moveTo>
                    <a:pt x="0" y="15"/>
                  </a:moveTo>
                  <a:lnTo>
                    <a:pt x="7" y="22"/>
                  </a:lnTo>
                  <a:lnTo>
                    <a:pt x="7" y="15"/>
                  </a:lnTo>
                  <a:lnTo>
                    <a:pt x="7" y="7"/>
                  </a:lnTo>
                  <a:lnTo>
                    <a:pt x="7" y="0"/>
                  </a:lnTo>
                  <a:lnTo>
                    <a:pt x="0" y="7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43" name="Freeform 118"/>
            <p:cNvSpPr>
              <a:spLocks/>
            </p:cNvSpPr>
            <p:nvPr/>
          </p:nvSpPr>
          <p:spPr bwMode="auto">
            <a:xfrm>
              <a:off x="5287304" y="3404776"/>
              <a:ext cx="21240" cy="49138"/>
            </a:xfrm>
            <a:custGeom>
              <a:avLst/>
              <a:gdLst>
                <a:gd name="T0" fmla="*/ 0 w 15"/>
                <a:gd name="T1" fmla="*/ 2147483647 h 38"/>
                <a:gd name="T2" fmla="*/ 2147483647 w 15"/>
                <a:gd name="T3" fmla="*/ 2147483647 h 38"/>
                <a:gd name="T4" fmla="*/ 2147483647 w 15"/>
                <a:gd name="T5" fmla="*/ 2147483647 h 38"/>
                <a:gd name="T6" fmla="*/ 2147483647 w 15"/>
                <a:gd name="T7" fmla="*/ 2147483647 h 38"/>
                <a:gd name="T8" fmla="*/ 2147483647 w 15"/>
                <a:gd name="T9" fmla="*/ 2147483647 h 38"/>
                <a:gd name="T10" fmla="*/ 2147483647 w 15"/>
                <a:gd name="T11" fmla="*/ 2147483647 h 38"/>
                <a:gd name="T12" fmla="*/ 2147483647 w 15"/>
                <a:gd name="T13" fmla="*/ 0 h 38"/>
                <a:gd name="T14" fmla="*/ 0 w 15"/>
                <a:gd name="T15" fmla="*/ 2147483647 h 38"/>
                <a:gd name="T16" fmla="*/ 0 w 15"/>
                <a:gd name="T17" fmla="*/ 2147483647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38"/>
                <a:gd name="T29" fmla="*/ 15 w 15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38">
                  <a:moveTo>
                    <a:pt x="0" y="22"/>
                  </a:moveTo>
                  <a:lnTo>
                    <a:pt x="7" y="30"/>
                  </a:lnTo>
                  <a:lnTo>
                    <a:pt x="7" y="38"/>
                  </a:lnTo>
                  <a:lnTo>
                    <a:pt x="15" y="30"/>
                  </a:lnTo>
                  <a:lnTo>
                    <a:pt x="15" y="15"/>
                  </a:lnTo>
                  <a:lnTo>
                    <a:pt x="15" y="7"/>
                  </a:lnTo>
                  <a:lnTo>
                    <a:pt x="15" y="0"/>
                  </a:lnTo>
                  <a:lnTo>
                    <a:pt x="0" y="7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44" name="Freeform 119"/>
            <p:cNvSpPr>
              <a:spLocks/>
            </p:cNvSpPr>
            <p:nvPr/>
          </p:nvSpPr>
          <p:spPr bwMode="auto">
            <a:xfrm>
              <a:off x="5113848" y="2816712"/>
              <a:ext cx="42478" cy="39626"/>
            </a:xfrm>
            <a:custGeom>
              <a:avLst/>
              <a:gdLst>
                <a:gd name="T0" fmla="*/ 2147483647 w 30"/>
                <a:gd name="T1" fmla="*/ 2147483647 h 31"/>
                <a:gd name="T2" fmla="*/ 2147483647 w 30"/>
                <a:gd name="T3" fmla="*/ 2147483647 h 31"/>
                <a:gd name="T4" fmla="*/ 2147483647 w 30"/>
                <a:gd name="T5" fmla="*/ 0 h 31"/>
                <a:gd name="T6" fmla="*/ 2147483647 w 30"/>
                <a:gd name="T7" fmla="*/ 0 h 31"/>
                <a:gd name="T8" fmla="*/ 0 w 30"/>
                <a:gd name="T9" fmla="*/ 2147483647 h 31"/>
                <a:gd name="T10" fmla="*/ 0 w 30"/>
                <a:gd name="T11" fmla="*/ 2147483647 h 31"/>
                <a:gd name="T12" fmla="*/ 2147483647 w 30"/>
                <a:gd name="T13" fmla="*/ 2147483647 h 31"/>
                <a:gd name="T14" fmla="*/ 2147483647 w 30"/>
                <a:gd name="T15" fmla="*/ 2147483647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"/>
                <a:gd name="T25" fmla="*/ 0 h 31"/>
                <a:gd name="T26" fmla="*/ 30 w 30"/>
                <a:gd name="T27" fmla="*/ 31 h 3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" h="31">
                  <a:moveTo>
                    <a:pt x="23" y="16"/>
                  </a:moveTo>
                  <a:lnTo>
                    <a:pt x="30" y="8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0" y="16"/>
                  </a:lnTo>
                  <a:lnTo>
                    <a:pt x="0" y="31"/>
                  </a:lnTo>
                  <a:lnTo>
                    <a:pt x="15" y="16"/>
                  </a:lnTo>
                  <a:lnTo>
                    <a:pt x="23" y="16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45" name="Freeform 120"/>
            <p:cNvSpPr>
              <a:spLocks/>
            </p:cNvSpPr>
            <p:nvPr/>
          </p:nvSpPr>
          <p:spPr bwMode="auto">
            <a:xfrm>
              <a:off x="5331552" y="3309672"/>
              <a:ext cx="53099" cy="104615"/>
            </a:xfrm>
            <a:custGeom>
              <a:avLst/>
              <a:gdLst>
                <a:gd name="T0" fmla="*/ 2147483647 w 38"/>
                <a:gd name="T1" fmla="*/ 2147483647 h 76"/>
                <a:gd name="T2" fmla="*/ 2147483647 w 38"/>
                <a:gd name="T3" fmla="*/ 2147483647 h 76"/>
                <a:gd name="T4" fmla="*/ 2147483647 w 38"/>
                <a:gd name="T5" fmla="*/ 2147483647 h 76"/>
                <a:gd name="T6" fmla="*/ 2147483647 w 38"/>
                <a:gd name="T7" fmla="*/ 2147483647 h 76"/>
                <a:gd name="T8" fmla="*/ 2147483647 w 38"/>
                <a:gd name="T9" fmla="*/ 2147483647 h 76"/>
                <a:gd name="T10" fmla="*/ 2147483647 w 38"/>
                <a:gd name="T11" fmla="*/ 2147483647 h 76"/>
                <a:gd name="T12" fmla="*/ 2147483647 w 38"/>
                <a:gd name="T13" fmla="*/ 2147483647 h 76"/>
                <a:gd name="T14" fmla="*/ 2147483647 w 38"/>
                <a:gd name="T15" fmla="*/ 0 h 76"/>
                <a:gd name="T16" fmla="*/ 0 w 38"/>
                <a:gd name="T17" fmla="*/ 2147483647 h 76"/>
                <a:gd name="T18" fmla="*/ 0 w 38"/>
                <a:gd name="T19" fmla="*/ 2147483647 h 76"/>
                <a:gd name="T20" fmla="*/ 0 w 38"/>
                <a:gd name="T21" fmla="*/ 2147483647 h 76"/>
                <a:gd name="T22" fmla="*/ 2147483647 w 38"/>
                <a:gd name="T23" fmla="*/ 2147483647 h 7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"/>
                <a:gd name="T37" fmla="*/ 0 h 76"/>
                <a:gd name="T38" fmla="*/ 38 w 38"/>
                <a:gd name="T39" fmla="*/ 76 h 7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" h="76">
                  <a:moveTo>
                    <a:pt x="23" y="61"/>
                  </a:moveTo>
                  <a:lnTo>
                    <a:pt x="23" y="76"/>
                  </a:lnTo>
                  <a:lnTo>
                    <a:pt x="38" y="76"/>
                  </a:lnTo>
                  <a:lnTo>
                    <a:pt x="38" y="69"/>
                  </a:lnTo>
                  <a:lnTo>
                    <a:pt x="38" y="53"/>
                  </a:lnTo>
                  <a:lnTo>
                    <a:pt x="15" y="31"/>
                  </a:lnTo>
                  <a:lnTo>
                    <a:pt x="8" y="15"/>
                  </a:lnTo>
                  <a:lnTo>
                    <a:pt x="8" y="0"/>
                  </a:lnTo>
                  <a:lnTo>
                    <a:pt x="0" y="8"/>
                  </a:lnTo>
                  <a:lnTo>
                    <a:pt x="0" y="23"/>
                  </a:lnTo>
                  <a:lnTo>
                    <a:pt x="0" y="46"/>
                  </a:lnTo>
                  <a:lnTo>
                    <a:pt x="23" y="61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46" name="Freeform 121"/>
            <p:cNvSpPr>
              <a:spLocks/>
            </p:cNvSpPr>
            <p:nvPr/>
          </p:nvSpPr>
          <p:spPr bwMode="auto">
            <a:xfrm>
              <a:off x="5536869" y="3381000"/>
              <a:ext cx="44251" cy="125221"/>
            </a:xfrm>
            <a:custGeom>
              <a:avLst/>
              <a:gdLst>
                <a:gd name="T0" fmla="*/ 2147483647 w 30"/>
                <a:gd name="T1" fmla="*/ 2147483647 h 92"/>
                <a:gd name="T2" fmla="*/ 2147483647 w 30"/>
                <a:gd name="T3" fmla="*/ 2147483647 h 92"/>
                <a:gd name="T4" fmla="*/ 2147483647 w 30"/>
                <a:gd name="T5" fmla="*/ 2147483647 h 92"/>
                <a:gd name="T6" fmla="*/ 2147483647 w 30"/>
                <a:gd name="T7" fmla="*/ 2147483647 h 92"/>
                <a:gd name="T8" fmla="*/ 2147483647 w 30"/>
                <a:gd name="T9" fmla="*/ 2147483647 h 92"/>
                <a:gd name="T10" fmla="*/ 2147483647 w 30"/>
                <a:gd name="T11" fmla="*/ 2147483647 h 92"/>
                <a:gd name="T12" fmla="*/ 2147483647 w 30"/>
                <a:gd name="T13" fmla="*/ 2147483647 h 92"/>
                <a:gd name="T14" fmla="*/ 2147483647 w 30"/>
                <a:gd name="T15" fmla="*/ 2147483647 h 92"/>
                <a:gd name="T16" fmla="*/ 2147483647 w 30"/>
                <a:gd name="T17" fmla="*/ 2147483647 h 92"/>
                <a:gd name="T18" fmla="*/ 2147483647 w 30"/>
                <a:gd name="T19" fmla="*/ 2147483647 h 92"/>
                <a:gd name="T20" fmla="*/ 2147483647 w 30"/>
                <a:gd name="T21" fmla="*/ 2147483647 h 92"/>
                <a:gd name="T22" fmla="*/ 2147483647 w 30"/>
                <a:gd name="T23" fmla="*/ 2147483647 h 92"/>
                <a:gd name="T24" fmla="*/ 2147483647 w 30"/>
                <a:gd name="T25" fmla="*/ 0 h 92"/>
                <a:gd name="T26" fmla="*/ 2147483647 w 30"/>
                <a:gd name="T27" fmla="*/ 2147483647 h 92"/>
                <a:gd name="T28" fmla="*/ 2147483647 w 30"/>
                <a:gd name="T29" fmla="*/ 2147483647 h 92"/>
                <a:gd name="T30" fmla="*/ 2147483647 w 30"/>
                <a:gd name="T31" fmla="*/ 2147483647 h 92"/>
                <a:gd name="T32" fmla="*/ 2147483647 w 30"/>
                <a:gd name="T33" fmla="*/ 2147483647 h 92"/>
                <a:gd name="T34" fmla="*/ 2147483647 w 30"/>
                <a:gd name="T35" fmla="*/ 2147483647 h 92"/>
                <a:gd name="T36" fmla="*/ 0 w 30"/>
                <a:gd name="T37" fmla="*/ 2147483647 h 92"/>
                <a:gd name="T38" fmla="*/ 2147483647 w 30"/>
                <a:gd name="T39" fmla="*/ 2147483647 h 92"/>
                <a:gd name="T40" fmla="*/ 2147483647 w 30"/>
                <a:gd name="T41" fmla="*/ 2147483647 h 92"/>
                <a:gd name="T42" fmla="*/ 2147483647 w 30"/>
                <a:gd name="T43" fmla="*/ 2147483647 h 92"/>
                <a:gd name="T44" fmla="*/ 2147483647 w 30"/>
                <a:gd name="T45" fmla="*/ 2147483647 h 92"/>
                <a:gd name="T46" fmla="*/ 2147483647 w 30"/>
                <a:gd name="T47" fmla="*/ 2147483647 h 92"/>
                <a:gd name="T48" fmla="*/ 2147483647 w 30"/>
                <a:gd name="T49" fmla="*/ 2147483647 h 9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0"/>
                <a:gd name="T76" fmla="*/ 0 h 92"/>
                <a:gd name="T77" fmla="*/ 30 w 30"/>
                <a:gd name="T78" fmla="*/ 92 h 9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0" h="92">
                  <a:moveTo>
                    <a:pt x="30" y="92"/>
                  </a:moveTo>
                  <a:lnTo>
                    <a:pt x="30" y="84"/>
                  </a:lnTo>
                  <a:lnTo>
                    <a:pt x="30" y="76"/>
                  </a:lnTo>
                  <a:lnTo>
                    <a:pt x="30" y="69"/>
                  </a:lnTo>
                  <a:lnTo>
                    <a:pt x="30" y="61"/>
                  </a:lnTo>
                  <a:lnTo>
                    <a:pt x="22" y="54"/>
                  </a:lnTo>
                  <a:lnTo>
                    <a:pt x="22" y="46"/>
                  </a:lnTo>
                  <a:lnTo>
                    <a:pt x="30" y="38"/>
                  </a:lnTo>
                  <a:lnTo>
                    <a:pt x="30" y="31"/>
                  </a:lnTo>
                  <a:lnTo>
                    <a:pt x="30" y="23"/>
                  </a:lnTo>
                  <a:lnTo>
                    <a:pt x="22" y="16"/>
                  </a:lnTo>
                  <a:lnTo>
                    <a:pt x="22" y="8"/>
                  </a:lnTo>
                  <a:lnTo>
                    <a:pt x="15" y="0"/>
                  </a:lnTo>
                  <a:lnTo>
                    <a:pt x="15" y="8"/>
                  </a:lnTo>
                  <a:lnTo>
                    <a:pt x="15" y="16"/>
                  </a:lnTo>
                  <a:lnTo>
                    <a:pt x="15" y="23"/>
                  </a:lnTo>
                  <a:lnTo>
                    <a:pt x="15" y="38"/>
                  </a:lnTo>
                  <a:lnTo>
                    <a:pt x="7" y="54"/>
                  </a:lnTo>
                  <a:lnTo>
                    <a:pt x="0" y="61"/>
                  </a:lnTo>
                  <a:lnTo>
                    <a:pt x="7" y="61"/>
                  </a:lnTo>
                  <a:lnTo>
                    <a:pt x="7" y="69"/>
                  </a:lnTo>
                  <a:lnTo>
                    <a:pt x="15" y="69"/>
                  </a:lnTo>
                  <a:lnTo>
                    <a:pt x="15" y="76"/>
                  </a:lnTo>
                  <a:lnTo>
                    <a:pt x="22" y="84"/>
                  </a:lnTo>
                  <a:lnTo>
                    <a:pt x="30" y="92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47" name="Freeform 122"/>
            <p:cNvSpPr>
              <a:spLocks/>
            </p:cNvSpPr>
            <p:nvPr/>
          </p:nvSpPr>
          <p:spPr bwMode="auto">
            <a:xfrm>
              <a:off x="5526249" y="2865850"/>
              <a:ext cx="88498" cy="74499"/>
            </a:xfrm>
            <a:custGeom>
              <a:avLst/>
              <a:gdLst>
                <a:gd name="T0" fmla="*/ 2147483647 w 61"/>
                <a:gd name="T1" fmla="*/ 2147483647 h 54"/>
                <a:gd name="T2" fmla="*/ 2147483647 w 61"/>
                <a:gd name="T3" fmla="*/ 2147483647 h 54"/>
                <a:gd name="T4" fmla="*/ 2147483647 w 61"/>
                <a:gd name="T5" fmla="*/ 0 h 54"/>
                <a:gd name="T6" fmla="*/ 2147483647 w 61"/>
                <a:gd name="T7" fmla="*/ 0 h 54"/>
                <a:gd name="T8" fmla="*/ 2147483647 w 61"/>
                <a:gd name="T9" fmla="*/ 2147483647 h 54"/>
                <a:gd name="T10" fmla="*/ 0 w 61"/>
                <a:gd name="T11" fmla="*/ 2147483647 h 54"/>
                <a:gd name="T12" fmla="*/ 0 w 61"/>
                <a:gd name="T13" fmla="*/ 2147483647 h 54"/>
                <a:gd name="T14" fmla="*/ 2147483647 w 61"/>
                <a:gd name="T15" fmla="*/ 2147483647 h 54"/>
                <a:gd name="T16" fmla="*/ 2147483647 w 61"/>
                <a:gd name="T17" fmla="*/ 2147483647 h 54"/>
                <a:gd name="T18" fmla="*/ 0 w 61"/>
                <a:gd name="T19" fmla="*/ 2147483647 h 54"/>
                <a:gd name="T20" fmla="*/ 0 w 61"/>
                <a:gd name="T21" fmla="*/ 2147483647 h 54"/>
                <a:gd name="T22" fmla="*/ 2147483647 w 61"/>
                <a:gd name="T23" fmla="*/ 2147483647 h 54"/>
                <a:gd name="T24" fmla="*/ 2147483647 w 61"/>
                <a:gd name="T25" fmla="*/ 2147483647 h 54"/>
                <a:gd name="T26" fmla="*/ 2147483647 w 61"/>
                <a:gd name="T27" fmla="*/ 2147483647 h 54"/>
                <a:gd name="T28" fmla="*/ 2147483647 w 61"/>
                <a:gd name="T29" fmla="*/ 2147483647 h 54"/>
                <a:gd name="T30" fmla="*/ 2147483647 w 61"/>
                <a:gd name="T31" fmla="*/ 2147483647 h 54"/>
                <a:gd name="T32" fmla="*/ 2147483647 w 61"/>
                <a:gd name="T33" fmla="*/ 2147483647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54"/>
                <a:gd name="T53" fmla="*/ 61 w 61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54">
                  <a:moveTo>
                    <a:pt x="53" y="23"/>
                  </a:moveTo>
                  <a:lnTo>
                    <a:pt x="61" y="16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8" y="16"/>
                  </a:lnTo>
                  <a:lnTo>
                    <a:pt x="0" y="16"/>
                  </a:lnTo>
                  <a:lnTo>
                    <a:pt x="0" y="23"/>
                  </a:lnTo>
                  <a:lnTo>
                    <a:pt x="8" y="31"/>
                  </a:lnTo>
                  <a:lnTo>
                    <a:pt x="15" y="38"/>
                  </a:lnTo>
                  <a:lnTo>
                    <a:pt x="0" y="46"/>
                  </a:lnTo>
                  <a:lnTo>
                    <a:pt x="0" y="54"/>
                  </a:lnTo>
                  <a:lnTo>
                    <a:pt x="15" y="54"/>
                  </a:lnTo>
                  <a:lnTo>
                    <a:pt x="23" y="54"/>
                  </a:lnTo>
                  <a:lnTo>
                    <a:pt x="30" y="38"/>
                  </a:lnTo>
                  <a:lnTo>
                    <a:pt x="30" y="31"/>
                  </a:lnTo>
                  <a:lnTo>
                    <a:pt x="38" y="23"/>
                  </a:lnTo>
                  <a:lnTo>
                    <a:pt x="53" y="23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48" name="Freeform 123"/>
            <p:cNvSpPr>
              <a:spLocks/>
            </p:cNvSpPr>
            <p:nvPr/>
          </p:nvSpPr>
          <p:spPr bwMode="auto">
            <a:xfrm>
              <a:off x="5365183" y="2837317"/>
              <a:ext cx="84958" cy="93519"/>
            </a:xfrm>
            <a:custGeom>
              <a:avLst/>
              <a:gdLst>
                <a:gd name="T0" fmla="*/ 2147483647 w 61"/>
                <a:gd name="T1" fmla="*/ 2147483647 h 68"/>
                <a:gd name="T2" fmla="*/ 0 w 61"/>
                <a:gd name="T3" fmla="*/ 2147483647 h 68"/>
                <a:gd name="T4" fmla="*/ 2147483647 w 61"/>
                <a:gd name="T5" fmla="*/ 2147483647 h 68"/>
                <a:gd name="T6" fmla="*/ 2147483647 w 61"/>
                <a:gd name="T7" fmla="*/ 2147483647 h 68"/>
                <a:gd name="T8" fmla="*/ 2147483647 w 61"/>
                <a:gd name="T9" fmla="*/ 2147483647 h 68"/>
                <a:gd name="T10" fmla="*/ 2147483647 w 61"/>
                <a:gd name="T11" fmla="*/ 2147483647 h 68"/>
                <a:gd name="T12" fmla="*/ 2147483647 w 61"/>
                <a:gd name="T13" fmla="*/ 2147483647 h 68"/>
                <a:gd name="T14" fmla="*/ 2147483647 w 61"/>
                <a:gd name="T15" fmla="*/ 2147483647 h 68"/>
                <a:gd name="T16" fmla="*/ 2147483647 w 61"/>
                <a:gd name="T17" fmla="*/ 2147483647 h 68"/>
                <a:gd name="T18" fmla="*/ 2147483647 w 61"/>
                <a:gd name="T19" fmla="*/ 2147483647 h 68"/>
                <a:gd name="T20" fmla="*/ 2147483647 w 61"/>
                <a:gd name="T21" fmla="*/ 0 h 68"/>
                <a:gd name="T22" fmla="*/ 2147483647 w 61"/>
                <a:gd name="T23" fmla="*/ 2147483647 h 68"/>
                <a:gd name="T24" fmla="*/ 2147483647 w 61"/>
                <a:gd name="T25" fmla="*/ 2147483647 h 68"/>
                <a:gd name="T26" fmla="*/ 2147483647 w 61"/>
                <a:gd name="T27" fmla="*/ 2147483647 h 68"/>
                <a:gd name="T28" fmla="*/ 2147483647 w 61"/>
                <a:gd name="T29" fmla="*/ 2147483647 h 6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1"/>
                <a:gd name="T46" fmla="*/ 0 h 68"/>
                <a:gd name="T47" fmla="*/ 61 w 61"/>
                <a:gd name="T48" fmla="*/ 68 h 6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1" h="68">
                  <a:moveTo>
                    <a:pt x="7" y="53"/>
                  </a:moveTo>
                  <a:lnTo>
                    <a:pt x="0" y="60"/>
                  </a:lnTo>
                  <a:lnTo>
                    <a:pt x="7" y="68"/>
                  </a:lnTo>
                  <a:lnTo>
                    <a:pt x="23" y="68"/>
                  </a:lnTo>
                  <a:lnTo>
                    <a:pt x="38" y="68"/>
                  </a:lnTo>
                  <a:lnTo>
                    <a:pt x="53" y="68"/>
                  </a:lnTo>
                  <a:lnTo>
                    <a:pt x="61" y="60"/>
                  </a:lnTo>
                  <a:lnTo>
                    <a:pt x="53" y="53"/>
                  </a:lnTo>
                  <a:lnTo>
                    <a:pt x="45" y="45"/>
                  </a:lnTo>
                  <a:lnTo>
                    <a:pt x="30" y="15"/>
                  </a:lnTo>
                  <a:lnTo>
                    <a:pt x="23" y="0"/>
                  </a:lnTo>
                  <a:lnTo>
                    <a:pt x="15" y="7"/>
                  </a:lnTo>
                  <a:lnTo>
                    <a:pt x="7" y="15"/>
                  </a:lnTo>
                  <a:lnTo>
                    <a:pt x="7" y="22"/>
                  </a:lnTo>
                  <a:lnTo>
                    <a:pt x="7" y="53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49" name="Freeform 124"/>
            <p:cNvSpPr>
              <a:spLocks/>
            </p:cNvSpPr>
            <p:nvPr/>
          </p:nvSpPr>
          <p:spPr bwMode="auto">
            <a:xfrm>
              <a:off x="5266064" y="3052888"/>
              <a:ext cx="109739" cy="164848"/>
            </a:xfrm>
            <a:custGeom>
              <a:avLst/>
              <a:gdLst>
                <a:gd name="T0" fmla="*/ 0 w 76"/>
                <a:gd name="T1" fmla="*/ 2147483647 h 122"/>
                <a:gd name="T2" fmla="*/ 0 w 76"/>
                <a:gd name="T3" fmla="*/ 2147483647 h 122"/>
                <a:gd name="T4" fmla="*/ 0 w 76"/>
                <a:gd name="T5" fmla="*/ 2147483647 h 122"/>
                <a:gd name="T6" fmla="*/ 2147483647 w 76"/>
                <a:gd name="T7" fmla="*/ 2147483647 h 122"/>
                <a:gd name="T8" fmla="*/ 2147483647 w 76"/>
                <a:gd name="T9" fmla="*/ 2147483647 h 122"/>
                <a:gd name="T10" fmla="*/ 2147483647 w 76"/>
                <a:gd name="T11" fmla="*/ 2147483647 h 122"/>
                <a:gd name="T12" fmla="*/ 2147483647 w 76"/>
                <a:gd name="T13" fmla="*/ 2147483647 h 122"/>
                <a:gd name="T14" fmla="*/ 2147483647 w 76"/>
                <a:gd name="T15" fmla="*/ 2147483647 h 122"/>
                <a:gd name="T16" fmla="*/ 2147483647 w 76"/>
                <a:gd name="T17" fmla="*/ 2147483647 h 122"/>
                <a:gd name="T18" fmla="*/ 2147483647 w 76"/>
                <a:gd name="T19" fmla="*/ 2147483647 h 122"/>
                <a:gd name="T20" fmla="*/ 2147483647 w 76"/>
                <a:gd name="T21" fmla="*/ 2147483647 h 122"/>
                <a:gd name="T22" fmla="*/ 2147483647 w 76"/>
                <a:gd name="T23" fmla="*/ 2147483647 h 122"/>
                <a:gd name="T24" fmla="*/ 2147483647 w 76"/>
                <a:gd name="T25" fmla="*/ 2147483647 h 122"/>
                <a:gd name="T26" fmla="*/ 2147483647 w 76"/>
                <a:gd name="T27" fmla="*/ 2147483647 h 122"/>
                <a:gd name="T28" fmla="*/ 2147483647 w 76"/>
                <a:gd name="T29" fmla="*/ 2147483647 h 122"/>
                <a:gd name="T30" fmla="*/ 2147483647 w 76"/>
                <a:gd name="T31" fmla="*/ 2147483647 h 122"/>
                <a:gd name="T32" fmla="*/ 2147483647 w 76"/>
                <a:gd name="T33" fmla="*/ 2147483647 h 122"/>
                <a:gd name="T34" fmla="*/ 2147483647 w 76"/>
                <a:gd name="T35" fmla="*/ 2147483647 h 122"/>
                <a:gd name="T36" fmla="*/ 2147483647 w 76"/>
                <a:gd name="T37" fmla="*/ 2147483647 h 122"/>
                <a:gd name="T38" fmla="*/ 2147483647 w 76"/>
                <a:gd name="T39" fmla="*/ 2147483647 h 122"/>
                <a:gd name="T40" fmla="*/ 2147483647 w 76"/>
                <a:gd name="T41" fmla="*/ 2147483647 h 122"/>
                <a:gd name="T42" fmla="*/ 2147483647 w 76"/>
                <a:gd name="T43" fmla="*/ 2147483647 h 122"/>
                <a:gd name="T44" fmla="*/ 2147483647 w 76"/>
                <a:gd name="T45" fmla="*/ 2147483647 h 122"/>
                <a:gd name="T46" fmla="*/ 2147483647 w 76"/>
                <a:gd name="T47" fmla="*/ 2147483647 h 122"/>
                <a:gd name="T48" fmla="*/ 2147483647 w 76"/>
                <a:gd name="T49" fmla="*/ 2147483647 h 122"/>
                <a:gd name="T50" fmla="*/ 2147483647 w 76"/>
                <a:gd name="T51" fmla="*/ 2147483647 h 122"/>
                <a:gd name="T52" fmla="*/ 2147483647 w 76"/>
                <a:gd name="T53" fmla="*/ 2147483647 h 122"/>
                <a:gd name="T54" fmla="*/ 2147483647 w 76"/>
                <a:gd name="T55" fmla="*/ 2147483647 h 122"/>
                <a:gd name="T56" fmla="*/ 2147483647 w 76"/>
                <a:gd name="T57" fmla="*/ 2147483647 h 122"/>
                <a:gd name="T58" fmla="*/ 2147483647 w 76"/>
                <a:gd name="T59" fmla="*/ 2147483647 h 122"/>
                <a:gd name="T60" fmla="*/ 2147483647 w 76"/>
                <a:gd name="T61" fmla="*/ 2147483647 h 122"/>
                <a:gd name="T62" fmla="*/ 2147483647 w 76"/>
                <a:gd name="T63" fmla="*/ 2147483647 h 122"/>
                <a:gd name="T64" fmla="*/ 2147483647 w 76"/>
                <a:gd name="T65" fmla="*/ 2147483647 h 122"/>
                <a:gd name="T66" fmla="*/ 2147483647 w 76"/>
                <a:gd name="T67" fmla="*/ 0 h 122"/>
                <a:gd name="T68" fmla="*/ 2147483647 w 76"/>
                <a:gd name="T69" fmla="*/ 2147483647 h 122"/>
                <a:gd name="T70" fmla="*/ 2147483647 w 76"/>
                <a:gd name="T71" fmla="*/ 2147483647 h 122"/>
                <a:gd name="T72" fmla="*/ 2147483647 w 76"/>
                <a:gd name="T73" fmla="*/ 2147483647 h 122"/>
                <a:gd name="T74" fmla="*/ 2147483647 w 76"/>
                <a:gd name="T75" fmla="*/ 2147483647 h 122"/>
                <a:gd name="T76" fmla="*/ 2147483647 w 76"/>
                <a:gd name="T77" fmla="*/ 2147483647 h 122"/>
                <a:gd name="T78" fmla="*/ 2147483647 w 76"/>
                <a:gd name="T79" fmla="*/ 2147483647 h 122"/>
                <a:gd name="T80" fmla="*/ 2147483647 w 76"/>
                <a:gd name="T81" fmla="*/ 2147483647 h 122"/>
                <a:gd name="T82" fmla="*/ 2147483647 w 76"/>
                <a:gd name="T83" fmla="*/ 2147483647 h 122"/>
                <a:gd name="T84" fmla="*/ 2147483647 w 76"/>
                <a:gd name="T85" fmla="*/ 2147483647 h 122"/>
                <a:gd name="T86" fmla="*/ 2147483647 w 76"/>
                <a:gd name="T87" fmla="*/ 2147483647 h 122"/>
                <a:gd name="T88" fmla="*/ 2147483647 w 76"/>
                <a:gd name="T89" fmla="*/ 2147483647 h 122"/>
                <a:gd name="T90" fmla="*/ 2147483647 w 76"/>
                <a:gd name="T91" fmla="*/ 2147483647 h 122"/>
                <a:gd name="T92" fmla="*/ 2147483647 w 76"/>
                <a:gd name="T93" fmla="*/ 2147483647 h 122"/>
                <a:gd name="T94" fmla="*/ 2147483647 w 76"/>
                <a:gd name="T95" fmla="*/ 2147483647 h 122"/>
                <a:gd name="T96" fmla="*/ 2147483647 w 76"/>
                <a:gd name="T97" fmla="*/ 2147483647 h 122"/>
                <a:gd name="T98" fmla="*/ 2147483647 w 76"/>
                <a:gd name="T99" fmla="*/ 2147483647 h 122"/>
                <a:gd name="T100" fmla="*/ 2147483647 w 76"/>
                <a:gd name="T101" fmla="*/ 2147483647 h 122"/>
                <a:gd name="T102" fmla="*/ 2147483647 w 76"/>
                <a:gd name="T103" fmla="*/ 2147483647 h 122"/>
                <a:gd name="T104" fmla="*/ 0 w 76"/>
                <a:gd name="T105" fmla="*/ 2147483647 h 122"/>
                <a:gd name="T106" fmla="*/ 0 w 76"/>
                <a:gd name="T107" fmla="*/ 2147483647 h 12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76"/>
                <a:gd name="T163" fmla="*/ 0 h 122"/>
                <a:gd name="T164" fmla="*/ 76 w 76"/>
                <a:gd name="T165" fmla="*/ 122 h 12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76" h="122">
                  <a:moveTo>
                    <a:pt x="0" y="107"/>
                  </a:moveTo>
                  <a:lnTo>
                    <a:pt x="0" y="114"/>
                  </a:lnTo>
                  <a:lnTo>
                    <a:pt x="0" y="122"/>
                  </a:lnTo>
                  <a:lnTo>
                    <a:pt x="8" y="122"/>
                  </a:lnTo>
                  <a:lnTo>
                    <a:pt x="16" y="122"/>
                  </a:lnTo>
                  <a:lnTo>
                    <a:pt x="23" y="114"/>
                  </a:lnTo>
                  <a:lnTo>
                    <a:pt x="31" y="114"/>
                  </a:lnTo>
                  <a:lnTo>
                    <a:pt x="31" y="107"/>
                  </a:lnTo>
                  <a:lnTo>
                    <a:pt x="31" y="99"/>
                  </a:lnTo>
                  <a:lnTo>
                    <a:pt x="31" y="91"/>
                  </a:lnTo>
                  <a:lnTo>
                    <a:pt x="31" y="84"/>
                  </a:lnTo>
                  <a:lnTo>
                    <a:pt x="31" y="76"/>
                  </a:lnTo>
                  <a:lnTo>
                    <a:pt x="38" y="76"/>
                  </a:lnTo>
                  <a:lnTo>
                    <a:pt x="46" y="76"/>
                  </a:lnTo>
                  <a:lnTo>
                    <a:pt x="54" y="76"/>
                  </a:lnTo>
                  <a:lnTo>
                    <a:pt x="61" y="84"/>
                  </a:lnTo>
                  <a:lnTo>
                    <a:pt x="61" y="91"/>
                  </a:lnTo>
                  <a:lnTo>
                    <a:pt x="61" y="99"/>
                  </a:lnTo>
                  <a:lnTo>
                    <a:pt x="69" y="99"/>
                  </a:lnTo>
                  <a:lnTo>
                    <a:pt x="76" y="99"/>
                  </a:lnTo>
                  <a:lnTo>
                    <a:pt x="76" y="91"/>
                  </a:lnTo>
                  <a:lnTo>
                    <a:pt x="76" y="84"/>
                  </a:lnTo>
                  <a:lnTo>
                    <a:pt x="76" y="76"/>
                  </a:lnTo>
                  <a:lnTo>
                    <a:pt x="76" y="69"/>
                  </a:lnTo>
                  <a:lnTo>
                    <a:pt x="76" y="61"/>
                  </a:lnTo>
                  <a:lnTo>
                    <a:pt x="69" y="53"/>
                  </a:lnTo>
                  <a:lnTo>
                    <a:pt x="69" y="46"/>
                  </a:lnTo>
                  <a:lnTo>
                    <a:pt x="69" y="38"/>
                  </a:lnTo>
                  <a:lnTo>
                    <a:pt x="61" y="31"/>
                  </a:lnTo>
                  <a:lnTo>
                    <a:pt x="61" y="23"/>
                  </a:lnTo>
                  <a:lnTo>
                    <a:pt x="61" y="15"/>
                  </a:lnTo>
                  <a:lnTo>
                    <a:pt x="54" y="8"/>
                  </a:lnTo>
                  <a:lnTo>
                    <a:pt x="46" y="8"/>
                  </a:lnTo>
                  <a:lnTo>
                    <a:pt x="46" y="0"/>
                  </a:lnTo>
                  <a:lnTo>
                    <a:pt x="46" y="8"/>
                  </a:lnTo>
                  <a:lnTo>
                    <a:pt x="46" y="15"/>
                  </a:lnTo>
                  <a:lnTo>
                    <a:pt x="46" y="23"/>
                  </a:lnTo>
                  <a:lnTo>
                    <a:pt x="46" y="31"/>
                  </a:lnTo>
                  <a:lnTo>
                    <a:pt x="54" y="31"/>
                  </a:lnTo>
                  <a:lnTo>
                    <a:pt x="54" y="38"/>
                  </a:lnTo>
                  <a:lnTo>
                    <a:pt x="54" y="46"/>
                  </a:lnTo>
                  <a:lnTo>
                    <a:pt x="46" y="46"/>
                  </a:lnTo>
                  <a:lnTo>
                    <a:pt x="46" y="53"/>
                  </a:lnTo>
                  <a:lnTo>
                    <a:pt x="38" y="53"/>
                  </a:lnTo>
                  <a:lnTo>
                    <a:pt x="38" y="61"/>
                  </a:lnTo>
                  <a:lnTo>
                    <a:pt x="38" y="69"/>
                  </a:lnTo>
                  <a:lnTo>
                    <a:pt x="31" y="69"/>
                  </a:lnTo>
                  <a:lnTo>
                    <a:pt x="31" y="76"/>
                  </a:lnTo>
                  <a:lnTo>
                    <a:pt x="23" y="76"/>
                  </a:lnTo>
                  <a:lnTo>
                    <a:pt x="16" y="76"/>
                  </a:lnTo>
                  <a:lnTo>
                    <a:pt x="8" y="84"/>
                  </a:lnTo>
                  <a:lnTo>
                    <a:pt x="8" y="91"/>
                  </a:lnTo>
                  <a:lnTo>
                    <a:pt x="0" y="99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50" name="Freeform 125"/>
            <p:cNvSpPr>
              <a:spLocks/>
            </p:cNvSpPr>
            <p:nvPr/>
          </p:nvSpPr>
          <p:spPr bwMode="auto">
            <a:xfrm>
              <a:off x="4798794" y="2875359"/>
              <a:ext cx="30089" cy="55478"/>
            </a:xfrm>
            <a:custGeom>
              <a:avLst/>
              <a:gdLst>
                <a:gd name="T0" fmla="*/ 2147483647 w 23"/>
                <a:gd name="T1" fmla="*/ 2147483647 h 38"/>
                <a:gd name="T2" fmla="*/ 2147483647 w 23"/>
                <a:gd name="T3" fmla="*/ 0 h 38"/>
                <a:gd name="T4" fmla="*/ 2147483647 w 23"/>
                <a:gd name="T5" fmla="*/ 0 h 38"/>
                <a:gd name="T6" fmla="*/ 2147483647 w 23"/>
                <a:gd name="T7" fmla="*/ 2147483647 h 38"/>
                <a:gd name="T8" fmla="*/ 0 w 23"/>
                <a:gd name="T9" fmla="*/ 2147483647 h 38"/>
                <a:gd name="T10" fmla="*/ 2147483647 w 23"/>
                <a:gd name="T11" fmla="*/ 2147483647 h 38"/>
                <a:gd name="T12" fmla="*/ 2147483647 w 23"/>
                <a:gd name="T13" fmla="*/ 2147483647 h 38"/>
                <a:gd name="T14" fmla="*/ 2147483647 w 23"/>
                <a:gd name="T15" fmla="*/ 2147483647 h 38"/>
                <a:gd name="T16" fmla="*/ 2147483647 w 23"/>
                <a:gd name="T17" fmla="*/ 2147483647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38"/>
                <a:gd name="T29" fmla="*/ 23 w 23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38">
                  <a:moveTo>
                    <a:pt x="23" y="8"/>
                  </a:moveTo>
                  <a:lnTo>
                    <a:pt x="23" y="0"/>
                  </a:lnTo>
                  <a:lnTo>
                    <a:pt x="15" y="0"/>
                  </a:lnTo>
                  <a:lnTo>
                    <a:pt x="8" y="8"/>
                  </a:lnTo>
                  <a:lnTo>
                    <a:pt x="0" y="23"/>
                  </a:lnTo>
                  <a:lnTo>
                    <a:pt x="8" y="30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23" y="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51" name="Freeform 126"/>
            <p:cNvSpPr>
              <a:spLocks/>
            </p:cNvSpPr>
            <p:nvPr/>
          </p:nvSpPr>
          <p:spPr bwMode="auto">
            <a:xfrm>
              <a:off x="7221872" y="4885240"/>
              <a:ext cx="10619" cy="30116"/>
            </a:xfrm>
            <a:custGeom>
              <a:avLst/>
              <a:gdLst>
                <a:gd name="T0" fmla="*/ 0 w 7"/>
                <a:gd name="T1" fmla="*/ 2147483647 h 23"/>
                <a:gd name="T2" fmla="*/ 2147483647 w 7"/>
                <a:gd name="T3" fmla="*/ 2147483647 h 23"/>
                <a:gd name="T4" fmla="*/ 2147483647 w 7"/>
                <a:gd name="T5" fmla="*/ 2147483647 h 23"/>
                <a:gd name="T6" fmla="*/ 2147483647 w 7"/>
                <a:gd name="T7" fmla="*/ 0 h 23"/>
                <a:gd name="T8" fmla="*/ 0 w 7"/>
                <a:gd name="T9" fmla="*/ 0 h 23"/>
                <a:gd name="T10" fmla="*/ 0 w 7"/>
                <a:gd name="T11" fmla="*/ 2147483647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23"/>
                <a:gd name="T20" fmla="*/ 7 w 7"/>
                <a:gd name="T21" fmla="*/ 23 h 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23">
                  <a:moveTo>
                    <a:pt x="0" y="15"/>
                  </a:moveTo>
                  <a:lnTo>
                    <a:pt x="7" y="23"/>
                  </a:lnTo>
                  <a:lnTo>
                    <a:pt x="7" y="15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52" name="Freeform 127"/>
            <p:cNvSpPr>
              <a:spLocks/>
            </p:cNvSpPr>
            <p:nvPr/>
          </p:nvSpPr>
          <p:spPr bwMode="auto">
            <a:xfrm>
              <a:off x="7080276" y="5048503"/>
              <a:ext cx="23010" cy="22190"/>
            </a:xfrm>
            <a:custGeom>
              <a:avLst/>
              <a:gdLst>
                <a:gd name="T0" fmla="*/ 0 w 15"/>
                <a:gd name="T1" fmla="*/ 2147483647 h 16"/>
                <a:gd name="T2" fmla="*/ 0 w 15"/>
                <a:gd name="T3" fmla="*/ 2147483647 h 16"/>
                <a:gd name="T4" fmla="*/ 2147483647 w 15"/>
                <a:gd name="T5" fmla="*/ 2147483647 h 16"/>
                <a:gd name="T6" fmla="*/ 2147483647 w 15"/>
                <a:gd name="T7" fmla="*/ 2147483647 h 16"/>
                <a:gd name="T8" fmla="*/ 2147483647 w 15"/>
                <a:gd name="T9" fmla="*/ 0 h 16"/>
                <a:gd name="T10" fmla="*/ 0 w 15"/>
                <a:gd name="T11" fmla="*/ 2147483647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16"/>
                <a:gd name="T20" fmla="*/ 15 w 15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16">
                  <a:moveTo>
                    <a:pt x="0" y="8"/>
                  </a:moveTo>
                  <a:lnTo>
                    <a:pt x="0" y="16"/>
                  </a:lnTo>
                  <a:lnTo>
                    <a:pt x="7" y="16"/>
                  </a:lnTo>
                  <a:lnTo>
                    <a:pt x="15" y="8"/>
                  </a:lnTo>
                  <a:lnTo>
                    <a:pt x="7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53" name="Freeform 128"/>
            <p:cNvSpPr>
              <a:spLocks/>
            </p:cNvSpPr>
            <p:nvPr/>
          </p:nvSpPr>
          <p:spPr bwMode="auto">
            <a:xfrm>
              <a:off x="7733393" y="5111906"/>
              <a:ext cx="31859" cy="41212"/>
            </a:xfrm>
            <a:custGeom>
              <a:avLst/>
              <a:gdLst>
                <a:gd name="T0" fmla="*/ 0 w 23"/>
                <a:gd name="T1" fmla="*/ 2147483647 h 30"/>
                <a:gd name="T2" fmla="*/ 0 w 23"/>
                <a:gd name="T3" fmla="*/ 2147483647 h 30"/>
                <a:gd name="T4" fmla="*/ 2147483647 w 23"/>
                <a:gd name="T5" fmla="*/ 2147483647 h 30"/>
                <a:gd name="T6" fmla="*/ 2147483647 w 23"/>
                <a:gd name="T7" fmla="*/ 2147483647 h 30"/>
                <a:gd name="T8" fmla="*/ 2147483647 w 23"/>
                <a:gd name="T9" fmla="*/ 2147483647 h 30"/>
                <a:gd name="T10" fmla="*/ 2147483647 w 23"/>
                <a:gd name="T11" fmla="*/ 0 h 30"/>
                <a:gd name="T12" fmla="*/ 2147483647 w 23"/>
                <a:gd name="T13" fmla="*/ 0 h 30"/>
                <a:gd name="T14" fmla="*/ 2147483647 w 23"/>
                <a:gd name="T15" fmla="*/ 0 h 30"/>
                <a:gd name="T16" fmla="*/ 2147483647 w 23"/>
                <a:gd name="T17" fmla="*/ 2147483647 h 30"/>
                <a:gd name="T18" fmla="*/ 0 w 23"/>
                <a:gd name="T19" fmla="*/ 2147483647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3"/>
                <a:gd name="T31" fmla="*/ 0 h 30"/>
                <a:gd name="T32" fmla="*/ 23 w 23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3" h="30">
                  <a:moveTo>
                    <a:pt x="0" y="15"/>
                  </a:moveTo>
                  <a:lnTo>
                    <a:pt x="0" y="30"/>
                  </a:lnTo>
                  <a:lnTo>
                    <a:pt x="8" y="23"/>
                  </a:lnTo>
                  <a:lnTo>
                    <a:pt x="15" y="15"/>
                  </a:lnTo>
                  <a:lnTo>
                    <a:pt x="23" y="8"/>
                  </a:lnTo>
                  <a:lnTo>
                    <a:pt x="23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8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54" name="Freeform 129"/>
            <p:cNvSpPr>
              <a:spLocks/>
            </p:cNvSpPr>
            <p:nvPr/>
          </p:nvSpPr>
          <p:spPr bwMode="auto">
            <a:xfrm>
              <a:off x="6786462" y="4947058"/>
              <a:ext cx="31859" cy="31702"/>
            </a:xfrm>
            <a:custGeom>
              <a:avLst/>
              <a:gdLst>
                <a:gd name="T0" fmla="*/ 2147483647 w 23"/>
                <a:gd name="T1" fmla="*/ 2147483647 h 23"/>
                <a:gd name="T2" fmla="*/ 0 w 23"/>
                <a:gd name="T3" fmla="*/ 2147483647 h 23"/>
                <a:gd name="T4" fmla="*/ 0 w 23"/>
                <a:gd name="T5" fmla="*/ 2147483647 h 23"/>
                <a:gd name="T6" fmla="*/ 0 w 23"/>
                <a:gd name="T7" fmla="*/ 2147483647 h 23"/>
                <a:gd name="T8" fmla="*/ 2147483647 w 23"/>
                <a:gd name="T9" fmla="*/ 2147483647 h 23"/>
                <a:gd name="T10" fmla="*/ 2147483647 w 23"/>
                <a:gd name="T11" fmla="*/ 2147483647 h 23"/>
                <a:gd name="T12" fmla="*/ 2147483647 w 23"/>
                <a:gd name="T13" fmla="*/ 2147483647 h 23"/>
                <a:gd name="T14" fmla="*/ 2147483647 w 23"/>
                <a:gd name="T15" fmla="*/ 0 h 23"/>
                <a:gd name="T16" fmla="*/ 2147483647 w 23"/>
                <a:gd name="T17" fmla="*/ 2147483647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23"/>
                <a:gd name="T29" fmla="*/ 23 w 23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23">
                  <a:moveTo>
                    <a:pt x="8" y="8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23"/>
                  </a:lnTo>
                  <a:lnTo>
                    <a:pt x="16" y="23"/>
                  </a:lnTo>
                  <a:lnTo>
                    <a:pt x="23" y="16"/>
                  </a:lnTo>
                  <a:lnTo>
                    <a:pt x="23" y="8"/>
                  </a:lnTo>
                  <a:lnTo>
                    <a:pt x="16" y="0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55" name="Freeform 130"/>
            <p:cNvSpPr>
              <a:spLocks/>
            </p:cNvSpPr>
            <p:nvPr/>
          </p:nvSpPr>
          <p:spPr bwMode="auto">
            <a:xfrm>
              <a:off x="6928060" y="4969250"/>
              <a:ext cx="33630" cy="28531"/>
            </a:xfrm>
            <a:custGeom>
              <a:avLst/>
              <a:gdLst>
                <a:gd name="T0" fmla="*/ 2147483647 w 23"/>
                <a:gd name="T1" fmla="*/ 0 h 22"/>
                <a:gd name="T2" fmla="*/ 0 w 23"/>
                <a:gd name="T3" fmla="*/ 2147483647 h 22"/>
                <a:gd name="T4" fmla="*/ 0 w 23"/>
                <a:gd name="T5" fmla="*/ 2147483647 h 22"/>
                <a:gd name="T6" fmla="*/ 0 w 23"/>
                <a:gd name="T7" fmla="*/ 2147483647 h 22"/>
                <a:gd name="T8" fmla="*/ 2147483647 w 23"/>
                <a:gd name="T9" fmla="*/ 2147483647 h 22"/>
                <a:gd name="T10" fmla="*/ 2147483647 w 23"/>
                <a:gd name="T11" fmla="*/ 2147483647 h 22"/>
                <a:gd name="T12" fmla="*/ 2147483647 w 23"/>
                <a:gd name="T13" fmla="*/ 2147483647 h 22"/>
                <a:gd name="T14" fmla="*/ 2147483647 w 23"/>
                <a:gd name="T15" fmla="*/ 2147483647 h 22"/>
                <a:gd name="T16" fmla="*/ 2147483647 w 23"/>
                <a:gd name="T17" fmla="*/ 0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22"/>
                <a:gd name="T29" fmla="*/ 23 w 23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22">
                  <a:moveTo>
                    <a:pt x="8" y="0"/>
                  </a:moveTo>
                  <a:lnTo>
                    <a:pt x="0" y="7"/>
                  </a:lnTo>
                  <a:lnTo>
                    <a:pt x="0" y="15"/>
                  </a:lnTo>
                  <a:lnTo>
                    <a:pt x="0" y="22"/>
                  </a:lnTo>
                  <a:lnTo>
                    <a:pt x="16" y="22"/>
                  </a:lnTo>
                  <a:lnTo>
                    <a:pt x="23" y="22"/>
                  </a:lnTo>
                  <a:lnTo>
                    <a:pt x="23" y="15"/>
                  </a:lnTo>
                  <a:lnTo>
                    <a:pt x="23" y="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56" name="Freeform 131"/>
            <p:cNvSpPr>
              <a:spLocks/>
            </p:cNvSpPr>
            <p:nvPr/>
          </p:nvSpPr>
          <p:spPr bwMode="auto">
            <a:xfrm>
              <a:off x="6777614" y="5203840"/>
              <a:ext cx="30089" cy="42796"/>
            </a:xfrm>
            <a:custGeom>
              <a:avLst/>
              <a:gdLst>
                <a:gd name="T0" fmla="*/ 2147483647 w 23"/>
                <a:gd name="T1" fmla="*/ 2147483647 h 31"/>
                <a:gd name="T2" fmla="*/ 0 w 23"/>
                <a:gd name="T3" fmla="*/ 2147483647 h 31"/>
                <a:gd name="T4" fmla="*/ 2147483647 w 23"/>
                <a:gd name="T5" fmla="*/ 2147483647 h 31"/>
                <a:gd name="T6" fmla="*/ 2147483647 w 23"/>
                <a:gd name="T7" fmla="*/ 2147483647 h 31"/>
                <a:gd name="T8" fmla="*/ 2147483647 w 23"/>
                <a:gd name="T9" fmla="*/ 2147483647 h 31"/>
                <a:gd name="T10" fmla="*/ 2147483647 w 23"/>
                <a:gd name="T11" fmla="*/ 2147483647 h 31"/>
                <a:gd name="T12" fmla="*/ 2147483647 w 23"/>
                <a:gd name="T13" fmla="*/ 2147483647 h 31"/>
                <a:gd name="T14" fmla="*/ 2147483647 w 23"/>
                <a:gd name="T15" fmla="*/ 0 h 31"/>
                <a:gd name="T16" fmla="*/ 2147483647 w 23"/>
                <a:gd name="T17" fmla="*/ 2147483647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31"/>
                <a:gd name="T29" fmla="*/ 23 w 23"/>
                <a:gd name="T30" fmla="*/ 31 h 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31">
                  <a:moveTo>
                    <a:pt x="7" y="8"/>
                  </a:moveTo>
                  <a:lnTo>
                    <a:pt x="0" y="15"/>
                  </a:lnTo>
                  <a:lnTo>
                    <a:pt x="7" y="31"/>
                  </a:lnTo>
                  <a:lnTo>
                    <a:pt x="15" y="23"/>
                  </a:lnTo>
                  <a:lnTo>
                    <a:pt x="23" y="23"/>
                  </a:lnTo>
                  <a:lnTo>
                    <a:pt x="23" y="15"/>
                  </a:lnTo>
                  <a:lnTo>
                    <a:pt x="23" y="8"/>
                  </a:lnTo>
                  <a:lnTo>
                    <a:pt x="15" y="0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58" name="Freeform 133"/>
            <p:cNvSpPr>
              <a:spLocks/>
            </p:cNvSpPr>
            <p:nvPr/>
          </p:nvSpPr>
          <p:spPr bwMode="auto">
            <a:xfrm>
              <a:off x="7067887" y="5123003"/>
              <a:ext cx="56640" cy="30116"/>
            </a:xfrm>
            <a:custGeom>
              <a:avLst/>
              <a:gdLst>
                <a:gd name="T0" fmla="*/ 2147483647 w 38"/>
                <a:gd name="T1" fmla="*/ 0 h 22"/>
                <a:gd name="T2" fmla="*/ 0 w 38"/>
                <a:gd name="T3" fmla="*/ 0 h 22"/>
                <a:gd name="T4" fmla="*/ 0 w 38"/>
                <a:gd name="T5" fmla="*/ 2147483647 h 22"/>
                <a:gd name="T6" fmla="*/ 0 w 38"/>
                <a:gd name="T7" fmla="*/ 2147483647 h 22"/>
                <a:gd name="T8" fmla="*/ 2147483647 w 38"/>
                <a:gd name="T9" fmla="*/ 2147483647 h 22"/>
                <a:gd name="T10" fmla="*/ 2147483647 w 38"/>
                <a:gd name="T11" fmla="*/ 2147483647 h 22"/>
                <a:gd name="T12" fmla="*/ 2147483647 w 38"/>
                <a:gd name="T13" fmla="*/ 2147483647 h 22"/>
                <a:gd name="T14" fmla="*/ 2147483647 w 38"/>
                <a:gd name="T15" fmla="*/ 2147483647 h 22"/>
                <a:gd name="T16" fmla="*/ 2147483647 w 38"/>
                <a:gd name="T17" fmla="*/ 2147483647 h 22"/>
                <a:gd name="T18" fmla="*/ 2147483647 w 38"/>
                <a:gd name="T19" fmla="*/ 0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8"/>
                <a:gd name="T31" fmla="*/ 0 h 22"/>
                <a:gd name="T32" fmla="*/ 38 w 38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8" h="22">
                  <a:moveTo>
                    <a:pt x="15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0" y="22"/>
                  </a:lnTo>
                  <a:lnTo>
                    <a:pt x="23" y="22"/>
                  </a:lnTo>
                  <a:lnTo>
                    <a:pt x="31" y="22"/>
                  </a:lnTo>
                  <a:lnTo>
                    <a:pt x="38" y="15"/>
                  </a:lnTo>
                  <a:lnTo>
                    <a:pt x="38" y="7"/>
                  </a:lnTo>
                  <a:lnTo>
                    <a:pt x="23" y="7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60" name="Freeform 135"/>
            <p:cNvSpPr>
              <a:spLocks/>
            </p:cNvSpPr>
            <p:nvPr/>
          </p:nvSpPr>
          <p:spPr bwMode="auto">
            <a:xfrm>
              <a:off x="6982929" y="4856709"/>
              <a:ext cx="185847" cy="172774"/>
            </a:xfrm>
            <a:custGeom>
              <a:avLst/>
              <a:gdLst>
                <a:gd name="T0" fmla="*/ 2147483647 w 130"/>
                <a:gd name="T1" fmla="*/ 2147483647 h 129"/>
                <a:gd name="T2" fmla="*/ 2147483647 w 130"/>
                <a:gd name="T3" fmla="*/ 2147483647 h 129"/>
                <a:gd name="T4" fmla="*/ 2147483647 w 130"/>
                <a:gd name="T5" fmla="*/ 2147483647 h 129"/>
                <a:gd name="T6" fmla="*/ 2147483647 w 130"/>
                <a:gd name="T7" fmla="*/ 2147483647 h 129"/>
                <a:gd name="T8" fmla="*/ 2147483647 w 130"/>
                <a:gd name="T9" fmla="*/ 2147483647 h 129"/>
                <a:gd name="T10" fmla="*/ 2147483647 w 130"/>
                <a:gd name="T11" fmla="*/ 2147483647 h 129"/>
                <a:gd name="T12" fmla="*/ 2147483647 w 130"/>
                <a:gd name="T13" fmla="*/ 2147483647 h 129"/>
                <a:gd name="T14" fmla="*/ 2147483647 w 130"/>
                <a:gd name="T15" fmla="*/ 2147483647 h 129"/>
                <a:gd name="T16" fmla="*/ 2147483647 w 130"/>
                <a:gd name="T17" fmla="*/ 2147483647 h 129"/>
                <a:gd name="T18" fmla="*/ 2147483647 w 130"/>
                <a:gd name="T19" fmla="*/ 2147483647 h 129"/>
                <a:gd name="T20" fmla="*/ 2147483647 w 130"/>
                <a:gd name="T21" fmla="*/ 2147483647 h 129"/>
                <a:gd name="T22" fmla="*/ 2147483647 w 130"/>
                <a:gd name="T23" fmla="*/ 2147483647 h 129"/>
                <a:gd name="T24" fmla="*/ 2147483647 w 130"/>
                <a:gd name="T25" fmla="*/ 2147483647 h 129"/>
                <a:gd name="T26" fmla="*/ 2147483647 w 130"/>
                <a:gd name="T27" fmla="*/ 2147483647 h 129"/>
                <a:gd name="T28" fmla="*/ 2147483647 w 130"/>
                <a:gd name="T29" fmla="*/ 2147483647 h 129"/>
                <a:gd name="T30" fmla="*/ 2147483647 w 130"/>
                <a:gd name="T31" fmla="*/ 2147483647 h 129"/>
                <a:gd name="T32" fmla="*/ 2147483647 w 130"/>
                <a:gd name="T33" fmla="*/ 2147483647 h 129"/>
                <a:gd name="T34" fmla="*/ 2147483647 w 130"/>
                <a:gd name="T35" fmla="*/ 2147483647 h 129"/>
                <a:gd name="T36" fmla="*/ 2147483647 w 130"/>
                <a:gd name="T37" fmla="*/ 2147483647 h 129"/>
                <a:gd name="T38" fmla="*/ 2147483647 w 130"/>
                <a:gd name="T39" fmla="*/ 2147483647 h 129"/>
                <a:gd name="T40" fmla="*/ 2147483647 w 130"/>
                <a:gd name="T41" fmla="*/ 2147483647 h 129"/>
                <a:gd name="T42" fmla="*/ 2147483647 w 130"/>
                <a:gd name="T43" fmla="*/ 2147483647 h 129"/>
                <a:gd name="T44" fmla="*/ 2147483647 w 130"/>
                <a:gd name="T45" fmla="*/ 2147483647 h 129"/>
                <a:gd name="T46" fmla="*/ 2147483647 w 130"/>
                <a:gd name="T47" fmla="*/ 2147483647 h 129"/>
                <a:gd name="T48" fmla="*/ 2147483647 w 130"/>
                <a:gd name="T49" fmla="*/ 0 h 129"/>
                <a:gd name="T50" fmla="*/ 2147483647 w 130"/>
                <a:gd name="T51" fmla="*/ 2147483647 h 129"/>
                <a:gd name="T52" fmla="*/ 2147483647 w 130"/>
                <a:gd name="T53" fmla="*/ 2147483647 h 129"/>
                <a:gd name="T54" fmla="*/ 2147483647 w 130"/>
                <a:gd name="T55" fmla="*/ 2147483647 h 129"/>
                <a:gd name="T56" fmla="*/ 2147483647 w 130"/>
                <a:gd name="T57" fmla="*/ 2147483647 h 129"/>
                <a:gd name="T58" fmla="*/ 2147483647 w 130"/>
                <a:gd name="T59" fmla="*/ 2147483647 h 129"/>
                <a:gd name="T60" fmla="*/ 2147483647 w 130"/>
                <a:gd name="T61" fmla="*/ 2147483647 h 129"/>
                <a:gd name="T62" fmla="*/ 2147483647 w 130"/>
                <a:gd name="T63" fmla="*/ 2147483647 h 129"/>
                <a:gd name="T64" fmla="*/ 2147483647 w 130"/>
                <a:gd name="T65" fmla="*/ 2147483647 h 129"/>
                <a:gd name="T66" fmla="*/ 2147483647 w 130"/>
                <a:gd name="T67" fmla="*/ 2147483647 h 129"/>
                <a:gd name="T68" fmla="*/ 2147483647 w 130"/>
                <a:gd name="T69" fmla="*/ 2147483647 h 129"/>
                <a:gd name="T70" fmla="*/ 2147483647 w 130"/>
                <a:gd name="T71" fmla="*/ 2147483647 h 129"/>
                <a:gd name="T72" fmla="*/ 2147483647 w 130"/>
                <a:gd name="T73" fmla="*/ 2147483647 h 129"/>
                <a:gd name="T74" fmla="*/ 2147483647 w 130"/>
                <a:gd name="T75" fmla="*/ 2147483647 h 129"/>
                <a:gd name="T76" fmla="*/ 0 w 130"/>
                <a:gd name="T77" fmla="*/ 2147483647 h 129"/>
                <a:gd name="T78" fmla="*/ 0 w 130"/>
                <a:gd name="T79" fmla="*/ 2147483647 h 129"/>
                <a:gd name="T80" fmla="*/ 2147483647 w 130"/>
                <a:gd name="T81" fmla="*/ 2147483647 h 129"/>
                <a:gd name="T82" fmla="*/ 2147483647 w 130"/>
                <a:gd name="T83" fmla="*/ 2147483647 h 129"/>
                <a:gd name="T84" fmla="*/ 2147483647 w 130"/>
                <a:gd name="T85" fmla="*/ 2147483647 h 129"/>
                <a:gd name="T86" fmla="*/ 2147483647 w 130"/>
                <a:gd name="T87" fmla="*/ 2147483647 h 12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29"/>
                <a:gd name="T134" fmla="*/ 130 w 130"/>
                <a:gd name="T135" fmla="*/ 129 h 12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29">
                  <a:moveTo>
                    <a:pt x="23" y="84"/>
                  </a:moveTo>
                  <a:lnTo>
                    <a:pt x="23" y="91"/>
                  </a:lnTo>
                  <a:lnTo>
                    <a:pt x="31" y="91"/>
                  </a:lnTo>
                  <a:lnTo>
                    <a:pt x="54" y="91"/>
                  </a:lnTo>
                  <a:lnTo>
                    <a:pt x="61" y="84"/>
                  </a:lnTo>
                  <a:lnTo>
                    <a:pt x="69" y="99"/>
                  </a:lnTo>
                  <a:lnTo>
                    <a:pt x="76" y="114"/>
                  </a:lnTo>
                  <a:lnTo>
                    <a:pt x="69" y="122"/>
                  </a:lnTo>
                  <a:lnTo>
                    <a:pt x="61" y="129"/>
                  </a:lnTo>
                  <a:lnTo>
                    <a:pt x="69" y="129"/>
                  </a:lnTo>
                  <a:lnTo>
                    <a:pt x="84" y="114"/>
                  </a:lnTo>
                  <a:lnTo>
                    <a:pt x="92" y="114"/>
                  </a:lnTo>
                  <a:lnTo>
                    <a:pt x="99" y="114"/>
                  </a:lnTo>
                  <a:lnTo>
                    <a:pt x="99" y="106"/>
                  </a:lnTo>
                  <a:lnTo>
                    <a:pt x="92" y="106"/>
                  </a:lnTo>
                  <a:lnTo>
                    <a:pt x="92" y="99"/>
                  </a:lnTo>
                  <a:lnTo>
                    <a:pt x="107" y="84"/>
                  </a:lnTo>
                  <a:lnTo>
                    <a:pt x="114" y="84"/>
                  </a:lnTo>
                  <a:lnTo>
                    <a:pt x="114" y="68"/>
                  </a:lnTo>
                  <a:lnTo>
                    <a:pt x="114" y="61"/>
                  </a:lnTo>
                  <a:lnTo>
                    <a:pt x="130" y="68"/>
                  </a:lnTo>
                  <a:lnTo>
                    <a:pt x="130" y="61"/>
                  </a:lnTo>
                  <a:lnTo>
                    <a:pt x="114" y="30"/>
                  </a:lnTo>
                  <a:lnTo>
                    <a:pt x="107" y="8"/>
                  </a:lnTo>
                  <a:lnTo>
                    <a:pt x="107" y="0"/>
                  </a:lnTo>
                  <a:lnTo>
                    <a:pt x="84" y="8"/>
                  </a:lnTo>
                  <a:lnTo>
                    <a:pt x="76" y="15"/>
                  </a:lnTo>
                  <a:lnTo>
                    <a:pt x="69" y="38"/>
                  </a:lnTo>
                  <a:lnTo>
                    <a:pt x="69" y="46"/>
                  </a:lnTo>
                  <a:lnTo>
                    <a:pt x="61" y="53"/>
                  </a:lnTo>
                  <a:lnTo>
                    <a:pt x="46" y="46"/>
                  </a:lnTo>
                  <a:lnTo>
                    <a:pt x="38" y="53"/>
                  </a:lnTo>
                  <a:lnTo>
                    <a:pt x="38" y="46"/>
                  </a:lnTo>
                  <a:lnTo>
                    <a:pt x="38" y="38"/>
                  </a:lnTo>
                  <a:lnTo>
                    <a:pt x="31" y="38"/>
                  </a:lnTo>
                  <a:lnTo>
                    <a:pt x="23" y="38"/>
                  </a:lnTo>
                  <a:lnTo>
                    <a:pt x="16" y="46"/>
                  </a:lnTo>
                  <a:lnTo>
                    <a:pt x="8" y="53"/>
                  </a:lnTo>
                  <a:lnTo>
                    <a:pt x="0" y="61"/>
                  </a:lnTo>
                  <a:lnTo>
                    <a:pt x="0" y="68"/>
                  </a:lnTo>
                  <a:lnTo>
                    <a:pt x="16" y="68"/>
                  </a:lnTo>
                  <a:lnTo>
                    <a:pt x="23" y="61"/>
                  </a:lnTo>
                  <a:lnTo>
                    <a:pt x="31" y="68"/>
                  </a:lnTo>
                  <a:lnTo>
                    <a:pt x="23" y="84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61" name="Freeform 137"/>
            <p:cNvSpPr>
              <a:spLocks/>
            </p:cNvSpPr>
            <p:nvPr/>
          </p:nvSpPr>
          <p:spPr bwMode="auto">
            <a:xfrm>
              <a:off x="4788176" y="3360393"/>
              <a:ext cx="130977" cy="168019"/>
            </a:xfrm>
            <a:custGeom>
              <a:avLst/>
              <a:gdLst>
                <a:gd name="T0" fmla="*/ 2147483647 w 91"/>
                <a:gd name="T1" fmla="*/ 2147483647 h 122"/>
                <a:gd name="T2" fmla="*/ 2147483647 w 91"/>
                <a:gd name="T3" fmla="*/ 2147483647 h 122"/>
                <a:gd name="T4" fmla="*/ 2147483647 w 91"/>
                <a:gd name="T5" fmla="*/ 2147483647 h 122"/>
                <a:gd name="T6" fmla="*/ 2147483647 w 91"/>
                <a:gd name="T7" fmla="*/ 2147483647 h 122"/>
                <a:gd name="T8" fmla="*/ 2147483647 w 91"/>
                <a:gd name="T9" fmla="*/ 2147483647 h 122"/>
                <a:gd name="T10" fmla="*/ 2147483647 w 91"/>
                <a:gd name="T11" fmla="*/ 2147483647 h 122"/>
                <a:gd name="T12" fmla="*/ 2147483647 w 91"/>
                <a:gd name="T13" fmla="*/ 2147483647 h 122"/>
                <a:gd name="T14" fmla="*/ 2147483647 w 91"/>
                <a:gd name="T15" fmla="*/ 2147483647 h 122"/>
                <a:gd name="T16" fmla="*/ 2147483647 w 91"/>
                <a:gd name="T17" fmla="*/ 2147483647 h 122"/>
                <a:gd name="T18" fmla="*/ 2147483647 w 91"/>
                <a:gd name="T19" fmla="*/ 2147483647 h 122"/>
                <a:gd name="T20" fmla="*/ 2147483647 w 91"/>
                <a:gd name="T21" fmla="*/ 2147483647 h 122"/>
                <a:gd name="T22" fmla="*/ 2147483647 w 91"/>
                <a:gd name="T23" fmla="*/ 2147483647 h 122"/>
                <a:gd name="T24" fmla="*/ 2147483647 w 91"/>
                <a:gd name="T25" fmla="*/ 2147483647 h 122"/>
                <a:gd name="T26" fmla="*/ 2147483647 w 91"/>
                <a:gd name="T27" fmla="*/ 2147483647 h 122"/>
                <a:gd name="T28" fmla="*/ 2147483647 w 91"/>
                <a:gd name="T29" fmla="*/ 2147483647 h 122"/>
                <a:gd name="T30" fmla="*/ 2147483647 w 91"/>
                <a:gd name="T31" fmla="*/ 0 h 122"/>
                <a:gd name="T32" fmla="*/ 2147483647 w 91"/>
                <a:gd name="T33" fmla="*/ 2147483647 h 122"/>
                <a:gd name="T34" fmla="*/ 2147483647 w 91"/>
                <a:gd name="T35" fmla="*/ 2147483647 h 122"/>
                <a:gd name="T36" fmla="*/ 2147483647 w 91"/>
                <a:gd name="T37" fmla="*/ 2147483647 h 122"/>
                <a:gd name="T38" fmla="*/ 2147483647 w 91"/>
                <a:gd name="T39" fmla="*/ 2147483647 h 122"/>
                <a:gd name="T40" fmla="*/ 2147483647 w 91"/>
                <a:gd name="T41" fmla="*/ 2147483647 h 122"/>
                <a:gd name="T42" fmla="*/ 2147483647 w 91"/>
                <a:gd name="T43" fmla="*/ 2147483647 h 122"/>
                <a:gd name="T44" fmla="*/ 0 w 91"/>
                <a:gd name="T45" fmla="*/ 2147483647 h 122"/>
                <a:gd name="T46" fmla="*/ 2147483647 w 91"/>
                <a:gd name="T47" fmla="*/ 2147483647 h 122"/>
                <a:gd name="T48" fmla="*/ 2147483647 w 91"/>
                <a:gd name="T49" fmla="*/ 2147483647 h 122"/>
                <a:gd name="T50" fmla="*/ 2147483647 w 91"/>
                <a:gd name="T51" fmla="*/ 2147483647 h 122"/>
                <a:gd name="T52" fmla="*/ 2147483647 w 91"/>
                <a:gd name="T53" fmla="*/ 2147483647 h 122"/>
                <a:gd name="T54" fmla="*/ 2147483647 w 91"/>
                <a:gd name="T55" fmla="*/ 2147483647 h 12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91"/>
                <a:gd name="T85" fmla="*/ 0 h 122"/>
                <a:gd name="T86" fmla="*/ 91 w 91"/>
                <a:gd name="T87" fmla="*/ 122 h 12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91" h="122">
                  <a:moveTo>
                    <a:pt x="60" y="107"/>
                  </a:moveTo>
                  <a:lnTo>
                    <a:pt x="60" y="114"/>
                  </a:lnTo>
                  <a:lnTo>
                    <a:pt x="76" y="122"/>
                  </a:lnTo>
                  <a:lnTo>
                    <a:pt x="83" y="122"/>
                  </a:lnTo>
                  <a:lnTo>
                    <a:pt x="91" y="114"/>
                  </a:lnTo>
                  <a:lnTo>
                    <a:pt x="76" y="84"/>
                  </a:lnTo>
                  <a:lnTo>
                    <a:pt x="68" y="76"/>
                  </a:lnTo>
                  <a:lnTo>
                    <a:pt x="38" y="69"/>
                  </a:lnTo>
                  <a:lnTo>
                    <a:pt x="30" y="61"/>
                  </a:lnTo>
                  <a:lnTo>
                    <a:pt x="30" y="53"/>
                  </a:lnTo>
                  <a:lnTo>
                    <a:pt x="38" y="46"/>
                  </a:lnTo>
                  <a:lnTo>
                    <a:pt x="53" y="38"/>
                  </a:lnTo>
                  <a:lnTo>
                    <a:pt x="53" y="31"/>
                  </a:lnTo>
                  <a:lnTo>
                    <a:pt x="53" y="23"/>
                  </a:lnTo>
                  <a:lnTo>
                    <a:pt x="45" y="15"/>
                  </a:lnTo>
                  <a:lnTo>
                    <a:pt x="30" y="0"/>
                  </a:lnTo>
                  <a:lnTo>
                    <a:pt x="30" y="8"/>
                  </a:lnTo>
                  <a:lnTo>
                    <a:pt x="45" y="23"/>
                  </a:lnTo>
                  <a:lnTo>
                    <a:pt x="45" y="31"/>
                  </a:lnTo>
                  <a:lnTo>
                    <a:pt x="45" y="38"/>
                  </a:lnTo>
                  <a:lnTo>
                    <a:pt x="38" y="38"/>
                  </a:lnTo>
                  <a:lnTo>
                    <a:pt x="7" y="46"/>
                  </a:lnTo>
                  <a:lnTo>
                    <a:pt x="0" y="46"/>
                  </a:lnTo>
                  <a:lnTo>
                    <a:pt x="22" y="61"/>
                  </a:lnTo>
                  <a:lnTo>
                    <a:pt x="30" y="69"/>
                  </a:lnTo>
                  <a:lnTo>
                    <a:pt x="45" y="76"/>
                  </a:lnTo>
                  <a:lnTo>
                    <a:pt x="53" y="84"/>
                  </a:lnTo>
                  <a:lnTo>
                    <a:pt x="60" y="107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62" name="Freeform 138"/>
            <p:cNvSpPr>
              <a:spLocks/>
            </p:cNvSpPr>
            <p:nvPr/>
          </p:nvSpPr>
          <p:spPr bwMode="auto">
            <a:xfrm>
              <a:off x="6037770" y="2620162"/>
              <a:ext cx="40707" cy="30116"/>
            </a:xfrm>
            <a:custGeom>
              <a:avLst/>
              <a:gdLst>
                <a:gd name="T0" fmla="*/ 2147483647 w 31"/>
                <a:gd name="T1" fmla="*/ 2147483647 h 23"/>
                <a:gd name="T2" fmla="*/ 2147483647 w 31"/>
                <a:gd name="T3" fmla="*/ 2147483647 h 23"/>
                <a:gd name="T4" fmla="*/ 2147483647 w 31"/>
                <a:gd name="T5" fmla="*/ 0 h 23"/>
                <a:gd name="T6" fmla="*/ 2147483647 w 31"/>
                <a:gd name="T7" fmla="*/ 0 h 23"/>
                <a:gd name="T8" fmla="*/ 2147483647 w 31"/>
                <a:gd name="T9" fmla="*/ 0 h 23"/>
                <a:gd name="T10" fmla="*/ 0 w 31"/>
                <a:gd name="T11" fmla="*/ 0 h 23"/>
                <a:gd name="T12" fmla="*/ 0 w 31"/>
                <a:gd name="T13" fmla="*/ 2147483647 h 23"/>
                <a:gd name="T14" fmla="*/ 2147483647 w 31"/>
                <a:gd name="T15" fmla="*/ 2147483647 h 23"/>
                <a:gd name="T16" fmla="*/ 2147483647 w 31"/>
                <a:gd name="T17" fmla="*/ 2147483647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"/>
                <a:gd name="T28" fmla="*/ 0 h 23"/>
                <a:gd name="T29" fmla="*/ 31 w 31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" h="23">
                  <a:moveTo>
                    <a:pt x="23" y="15"/>
                  </a:moveTo>
                  <a:lnTo>
                    <a:pt x="31" y="8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23" y="23"/>
                  </a:lnTo>
                  <a:lnTo>
                    <a:pt x="23" y="15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63" name="Freeform 139"/>
            <p:cNvSpPr>
              <a:spLocks/>
            </p:cNvSpPr>
            <p:nvPr/>
          </p:nvSpPr>
          <p:spPr bwMode="auto">
            <a:xfrm>
              <a:off x="5687315" y="2588460"/>
              <a:ext cx="67259" cy="31702"/>
            </a:xfrm>
            <a:custGeom>
              <a:avLst/>
              <a:gdLst>
                <a:gd name="T0" fmla="*/ 2147483647 w 46"/>
                <a:gd name="T1" fmla="*/ 2147483647 h 23"/>
                <a:gd name="T2" fmla="*/ 2147483647 w 46"/>
                <a:gd name="T3" fmla="*/ 2147483647 h 23"/>
                <a:gd name="T4" fmla="*/ 2147483647 w 46"/>
                <a:gd name="T5" fmla="*/ 2147483647 h 23"/>
                <a:gd name="T6" fmla="*/ 2147483647 w 46"/>
                <a:gd name="T7" fmla="*/ 2147483647 h 23"/>
                <a:gd name="T8" fmla="*/ 2147483647 w 46"/>
                <a:gd name="T9" fmla="*/ 2147483647 h 23"/>
                <a:gd name="T10" fmla="*/ 0 w 46"/>
                <a:gd name="T11" fmla="*/ 0 h 23"/>
                <a:gd name="T12" fmla="*/ 0 w 46"/>
                <a:gd name="T13" fmla="*/ 2147483647 h 23"/>
                <a:gd name="T14" fmla="*/ 0 w 46"/>
                <a:gd name="T15" fmla="*/ 2147483647 h 23"/>
                <a:gd name="T16" fmla="*/ 2147483647 w 46"/>
                <a:gd name="T17" fmla="*/ 2147483647 h 23"/>
                <a:gd name="T18" fmla="*/ 2147483647 w 46"/>
                <a:gd name="T19" fmla="*/ 2147483647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6"/>
                <a:gd name="T31" fmla="*/ 0 h 23"/>
                <a:gd name="T32" fmla="*/ 46 w 46"/>
                <a:gd name="T33" fmla="*/ 23 h 2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6" h="23">
                  <a:moveTo>
                    <a:pt x="23" y="23"/>
                  </a:moveTo>
                  <a:lnTo>
                    <a:pt x="38" y="23"/>
                  </a:lnTo>
                  <a:lnTo>
                    <a:pt x="46" y="16"/>
                  </a:lnTo>
                  <a:lnTo>
                    <a:pt x="46" y="8"/>
                  </a:lnTo>
                  <a:lnTo>
                    <a:pt x="38" y="8"/>
                  </a:lnTo>
                  <a:lnTo>
                    <a:pt x="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8" y="23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64" name="Freeform 140"/>
            <p:cNvSpPr>
              <a:spLocks/>
            </p:cNvSpPr>
            <p:nvPr/>
          </p:nvSpPr>
          <p:spPr bwMode="auto">
            <a:xfrm>
              <a:off x="5460761" y="2559930"/>
              <a:ext cx="65488" cy="50722"/>
            </a:xfrm>
            <a:custGeom>
              <a:avLst/>
              <a:gdLst>
                <a:gd name="T0" fmla="*/ 2147483647 w 46"/>
                <a:gd name="T1" fmla="*/ 2147483647 h 38"/>
                <a:gd name="T2" fmla="*/ 2147483647 w 46"/>
                <a:gd name="T3" fmla="*/ 2147483647 h 38"/>
                <a:gd name="T4" fmla="*/ 2147483647 w 46"/>
                <a:gd name="T5" fmla="*/ 2147483647 h 38"/>
                <a:gd name="T6" fmla="*/ 2147483647 w 46"/>
                <a:gd name="T7" fmla="*/ 2147483647 h 38"/>
                <a:gd name="T8" fmla="*/ 2147483647 w 46"/>
                <a:gd name="T9" fmla="*/ 0 h 38"/>
                <a:gd name="T10" fmla="*/ 2147483647 w 46"/>
                <a:gd name="T11" fmla="*/ 0 h 38"/>
                <a:gd name="T12" fmla="*/ 0 w 46"/>
                <a:gd name="T13" fmla="*/ 2147483647 h 38"/>
                <a:gd name="T14" fmla="*/ 0 w 46"/>
                <a:gd name="T15" fmla="*/ 2147483647 h 38"/>
                <a:gd name="T16" fmla="*/ 2147483647 w 46"/>
                <a:gd name="T17" fmla="*/ 2147483647 h 38"/>
                <a:gd name="T18" fmla="*/ 2147483647 w 46"/>
                <a:gd name="T19" fmla="*/ 214748364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6"/>
                <a:gd name="T31" fmla="*/ 0 h 38"/>
                <a:gd name="T32" fmla="*/ 46 w 46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6" h="38">
                  <a:moveTo>
                    <a:pt x="31" y="38"/>
                  </a:moveTo>
                  <a:lnTo>
                    <a:pt x="38" y="30"/>
                  </a:lnTo>
                  <a:lnTo>
                    <a:pt x="46" y="22"/>
                  </a:lnTo>
                  <a:lnTo>
                    <a:pt x="38" y="7"/>
                  </a:lnTo>
                  <a:lnTo>
                    <a:pt x="23" y="0"/>
                  </a:lnTo>
                  <a:lnTo>
                    <a:pt x="8" y="0"/>
                  </a:lnTo>
                  <a:lnTo>
                    <a:pt x="0" y="7"/>
                  </a:lnTo>
                  <a:lnTo>
                    <a:pt x="0" y="15"/>
                  </a:lnTo>
                  <a:lnTo>
                    <a:pt x="8" y="30"/>
                  </a:lnTo>
                  <a:lnTo>
                    <a:pt x="31" y="3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65" name="Freeform 155"/>
            <p:cNvSpPr>
              <a:spLocks/>
            </p:cNvSpPr>
            <p:nvPr/>
          </p:nvSpPr>
          <p:spPr bwMode="auto">
            <a:xfrm>
              <a:off x="5928031" y="3650464"/>
              <a:ext cx="10619" cy="19020"/>
            </a:xfrm>
            <a:custGeom>
              <a:avLst/>
              <a:gdLst>
                <a:gd name="T0" fmla="*/ 0 w 8"/>
                <a:gd name="T1" fmla="*/ 2147483647 h 15"/>
                <a:gd name="T2" fmla="*/ 0 w 8"/>
                <a:gd name="T3" fmla="*/ 2147483647 h 15"/>
                <a:gd name="T4" fmla="*/ 2147483647 w 8"/>
                <a:gd name="T5" fmla="*/ 2147483647 h 15"/>
                <a:gd name="T6" fmla="*/ 2147483647 w 8"/>
                <a:gd name="T7" fmla="*/ 0 h 15"/>
                <a:gd name="T8" fmla="*/ 0 w 8"/>
                <a:gd name="T9" fmla="*/ 0 h 15"/>
                <a:gd name="T10" fmla="*/ 0 w 8"/>
                <a:gd name="T11" fmla="*/ 2147483647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"/>
                <a:gd name="T20" fmla="*/ 8 w 8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">
                  <a:moveTo>
                    <a:pt x="0" y="8"/>
                  </a:moveTo>
                  <a:lnTo>
                    <a:pt x="0" y="15"/>
                  </a:lnTo>
                  <a:lnTo>
                    <a:pt x="8" y="8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66" name="Freeform 156"/>
            <p:cNvSpPr>
              <a:spLocks/>
            </p:cNvSpPr>
            <p:nvPr/>
          </p:nvSpPr>
          <p:spPr bwMode="auto">
            <a:xfrm>
              <a:off x="6568757" y="3528412"/>
              <a:ext cx="33630" cy="28531"/>
            </a:xfrm>
            <a:custGeom>
              <a:avLst/>
              <a:gdLst>
                <a:gd name="T0" fmla="*/ 2147483647 w 23"/>
                <a:gd name="T1" fmla="*/ 2147483647 h 23"/>
                <a:gd name="T2" fmla="*/ 2147483647 w 23"/>
                <a:gd name="T3" fmla="*/ 2147483647 h 23"/>
                <a:gd name="T4" fmla="*/ 2147483647 w 23"/>
                <a:gd name="T5" fmla="*/ 0 h 23"/>
                <a:gd name="T6" fmla="*/ 2147483647 w 23"/>
                <a:gd name="T7" fmla="*/ 0 h 23"/>
                <a:gd name="T8" fmla="*/ 2147483647 w 23"/>
                <a:gd name="T9" fmla="*/ 2147483647 h 23"/>
                <a:gd name="T10" fmla="*/ 0 w 23"/>
                <a:gd name="T11" fmla="*/ 2147483647 h 23"/>
                <a:gd name="T12" fmla="*/ 0 w 23"/>
                <a:gd name="T13" fmla="*/ 2147483647 h 23"/>
                <a:gd name="T14" fmla="*/ 2147483647 w 23"/>
                <a:gd name="T15" fmla="*/ 2147483647 h 23"/>
                <a:gd name="T16" fmla="*/ 2147483647 w 23"/>
                <a:gd name="T17" fmla="*/ 2147483647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23"/>
                <a:gd name="T29" fmla="*/ 23 w 23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23">
                  <a:moveTo>
                    <a:pt x="15" y="15"/>
                  </a:moveTo>
                  <a:lnTo>
                    <a:pt x="23" y="7"/>
                  </a:lnTo>
                  <a:lnTo>
                    <a:pt x="23" y="0"/>
                  </a:lnTo>
                  <a:lnTo>
                    <a:pt x="15" y="0"/>
                  </a:lnTo>
                  <a:lnTo>
                    <a:pt x="8" y="7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8" y="23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67" name="Freeform 157"/>
            <p:cNvSpPr>
              <a:spLocks/>
            </p:cNvSpPr>
            <p:nvPr/>
          </p:nvSpPr>
          <p:spPr bwMode="auto">
            <a:xfrm>
              <a:off x="6733363" y="4958154"/>
              <a:ext cx="21240" cy="30116"/>
            </a:xfrm>
            <a:custGeom>
              <a:avLst/>
              <a:gdLst>
                <a:gd name="T0" fmla="*/ 0 w 16"/>
                <a:gd name="T1" fmla="*/ 2147483647 h 23"/>
                <a:gd name="T2" fmla="*/ 0 w 16"/>
                <a:gd name="T3" fmla="*/ 2147483647 h 23"/>
                <a:gd name="T4" fmla="*/ 0 w 16"/>
                <a:gd name="T5" fmla="*/ 2147483647 h 23"/>
                <a:gd name="T6" fmla="*/ 2147483647 w 16"/>
                <a:gd name="T7" fmla="*/ 2147483647 h 23"/>
                <a:gd name="T8" fmla="*/ 2147483647 w 16"/>
                <a:gd name="T9" fmla="*/ 2147483647 h 23"/>
                <a:gd name="T10" fmla="*/ 2147483647 w 16"/>
                <a:gd name="T11" fmla="*/ 0 h 23"/>
                <a:gd name="T12" fmla="*/ 2147483647 w 16"/>
                <a:gd name="T13" fmla="*/ 0 h 23"/>
                <a:gd name="T14" fmla="*/ 0 w 16"/>
                <a:gd name="T15" fmla="*/ 2147483647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"/>
                <a:gd name="T25" fmla="*/ 0 h 23"/>
                <a:gd name="T26" fmla="*/ 16 w 16"/>
                <a:gd name="T27" fmla="*/ 23 h 2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" h="23">
                  <a:moveTo>
                    <a:pt x="0" y="8"/>
                  </a:moveTo>
                  <a:lnTo>
                    <a:pt x="0" y="15"/>
                  </a:lnTo>
                  <a:lnTo>
                    <a:pt x="0" y="23"/>
                  </a:lnTo>
                  <a:lnTo>
                    <a:pt x="16" y="23"/>
                  </a:lnTo>
                  <a:lnTo>
                    <a:pt x="16" y="8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68" name="Freeform 158"/>
            <p:cNvSpPr>
              <a:spLocks/>
            </p:cNvSpPr>
            <p:nvPr/>
          </p:nvSpPr>
          <p:spPr bwMode="auto">
            <a:xfrm>
              <a:off x="6340433" y="4628457"/>
              <a:ext cx="35399" cy="31702"/>
            </a:xfrm>
            <a:custGeom>
              <a:avLst/>
              <a:gdLst>
                <a:gd name="T0" fmla="*/ 0 w 23"/>
                <a:gd name="T1" fmla="*/ 2147483647 h 23"/>
                <a:gd name="T2" fmla="*/ 0 w 23"/>
                <a:gd name="T3" fmla="*/ 2147483647 h 23"/>
                <a:gd name="T4" fmla="*/ 2147483647 w 23"/>
                <a:gd name="T5" fmla="*/ 2147483647 h 23"/>
                <a:gd name="T6" fmla="*/ 2147483647 w 23"/>
                <a:gd name="T7" fmla="*/ 2147483647 h 23"/>
                <a:gd name="T8" fmla="*/ 2147483647 w 23"/>
                <a:gd name="T9" fmla="*/ 2147483647 h 23"/>
                <a:gd name="T10" fmla="*/ 2147483647 w 23"/>
                <a:gd name="T11" fmla="*/ 2147483647 h 23"/>
                <a:gd name="T12" fmla="*/ 2147483647 w 23"/>
                <a:gd name="T13" fmla="*/ 0 h 23"/>
                <a:gd name="T14" fmla="*/ 2147483647 w 23"/>
                <a:gd name="T15" fmla="*/ 2147483647 h 23"/>
                <a:gd name="T16" fmla="*/ 0 w 23"/>
                <a:gd name="T17" fmla="*/ 2147483647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23"/>
                <a:gd name="T29" fmla="*/ 23 w 23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23">
                  <a:moveTo>
                    <a:pt x="0" y="15"/>
                  </a:moveTo>
                  <a:lnTo>
                    <a:pt x="0" y="23"/>
                  </a:lnTo>
                  <a:lnTo>
                    <a:pt x="8" y="23"/>
                  </a:lnTo>
                  <a:lnTo>
                    <a:pt x="16" y="23"/>
                  </a:lnTo>
                  <a:lnTo>
                    <a:pt x="23" y="15"/>
                  </a:lnTo>
                  <a:lnTo>
                    <a:pt x="23" y="7"/>
                  </a:lnTo>
                  <a:lnTo>
                    <a:pt x="16" y="0"/>
                  </a:lnTo>
                  <a:lnTo>
                    <a:pt x="8" y="7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69" name="Freeform 159"/>
            <p:cNvSpPr>
              <a:spLocks/>
            </p:cNvSpPr>
            <p:nvPr/>
          </p:nvSpPr>
          <p:spPr bwMode="auto">
            <a:xfrm>
              <a:off x="5763424" y="4041978"/>
              <a:ext cx="35399" cy="30116"/>
            </a:xfrm>
            <a:custGeom>
              <a:avLst/>
              <a:gdLst>
                <a:gd name="T0" fmla="*/ 0 w 23"/>
                <a:gd name="T1" fmla="*/ 2147483647 h 22"/>
                <a:gd name="T2" fmla="*/ 0 w 23"/>
                <a:gd name="T3" fmla="*/ 2147483647 h 22"/>
                <a:gd name="T4" fmla="*/ 2147483647 w 23"/>
                <a:gd name="T5" fmla="*/ 2147483647 h 22"/>
                <a:gd name="T6" fmla="*/ 2147483647 w 23"/>
                <a:gd name="T7" fmla="*/ 2147483647 h 22"/>
                <a:gd name="T8" fmla="*/ 2147483647 w 23"/>
                <a:gd name="T9" fmla="*/ 0 h 22"/>
                <a:gd name="T10" fmla="*/ 2147483647 w 23"/>
                <a:gd name="T11" fmla="*/ 0 h 22"/>
                <a:gd name="T12" fmla="*/ 0 w 23"/>
                <a:gd name="T13" fmla="*/ 0 h 22"/>
                <a:gd name="T14" fmla="*/ 0 w 23"/>
                <a:gd name="T15" fmla="*/ 2147483647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3"/>
                <a:gd name="T25" fmla="*/ 0 h 22"/>
                <a:gd name="T26" fmla="*/ 23 w 23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3" h="22">
                  <a:moveTo>
                    <a:pt x="0" y="7"/>
                  </a:moveTo>
                  <a:lnTo>
                    <a:pt x="0" y="22"/>
                  </a:lnTo>
                  <a:lnTo>
                    <a:pt x="8" y="22"/>
                  </a:lnTo>
                  <a:lnTo>
                    <a:pt x="23" y="7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70" name="Freeform 160"/>
            <p:cNvSpPr>
              <a:spLocks/>
            </p:cNvSpPr>
            <p:nvPr/>
          </p:nvSpPr>
          <p:spPr bwMode="auto">
            <a:xfrm>
              <a:off x="6851952" y="5008876"/>
              <a:ext cx="54867" cy="71329"/>
            </a:xfrm>
            <a:custGeom>
              <a:avLst/>
              <a:gdLst>
                <a:gd name="T0" fmla="*/ 0 w 38"/>
                <a:gd name="T1" fmla="*/ 2147483647 h 53"/>
                <a:gd name="T2" fmla="*/ 2147483647 w 38"/>
                <a:gd name="T3" fmla="*/ 2147483647 h 53"/>
                <a:gd name="T4" fmla="*/ 2147483647 w 38"/>
                <a:gd name="T5" fmla="*/ 2147483647 h 53"/>
                <a:gd name="T6" fmla="*/ 2147483647 w 38"/>
                <a:gd name="T7" fmla="*/ 2147483647 h 53"/>
                <a:gd name="T8" fmla="*/ 2147483647 w 38"/>
                <a:gd name="T9" fmla="*/ 2147483647 h 53"/>
                <a:gd name="T10" fmla="*/ 2147483647 w 38"/>
                <a:gd name="T11" fmla="*/ 2147483647 h 53"/>
                <a:gd name="T12" fmla="*/ 2147483647 w 38"/>
                <a:gd name="T13" fmla="*/ 2147483647 h 53"/>
                <a:gd name="T14" fmla="*/ 2147483647 w 38"/>
                <a:gd name="T15" fmla="*/ 2147483647 h 53"/>
                <a:gd name="T16" fmla="*/ 2147483647 w 38"/>
                <a:gd name="T17" fmla="*/ 2147483647 h 53"/>
                <a:gd name="T18" fmla="*/ 2147483647 w 38"/>
                <a:gd name="T19" fmla="*/ 0 h 53"/>
                <a:gd name="T20" fmla="*/ 2147483647 w 38"/>
                <a:gd name="T21" fmla="*/ 0 h 53"/>
                <a:gd name="T22" fmla="*/ 2147483647 w 38"/>
                <a:gd name="T23" fmla="*/ 2147483647 h 53"/>
                <a:gd name="T24" fmla="*/ 2147483647 w 38"/>
                <a:gd name="T25" fmla="*/ 2147483647 h 53"/>
                <a:gd name="T26" fmla="*/ 0 w 38"/>
                <a:gd name="T27" fmla="*/ 2147483647 h 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8"/>
                <a:gd name="T43" fmla="*/ 0 h 53"/>
                <a:gd name="T44" fmla="*/ 38 w 38"/>
                <a:gd name="T45" fmla="*/ 53 h 5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8" h="53">
                  <a:moveTo>
                    <a:pt x="0" y="23"/>
                  </a:moveTo>
                  <a:lnTo>
                    <a:pt x="8" y="30"/>
                  </a:lnTo>
                  <a:lnTo>
                    <a:pt x="8" y="38"/>
                  </a:lnTo>
                  <a:lnTo>
                    <a:pt x="23" y="46"/>
                  </a:lnTo>
                  <a:lnTo>
                    <a:pt x="30" y="53"/>
                  </a:lnTo>
                  <a:lnTo>
                    <a:pt x="38" y="38"/>
                  </a:lnTo>
                  <a:lnTo>
                    <a:pt x="38" y="30"/>
                  </a:lnTo>
                  <a:lnTo>
                    <a:pt x="38" y="23"/>
                  </a:lnTo>
                  <a:lnTo>
                    <a:pt x="38" y="8"/>
                  </a:lnTo>
                  <a:lnTo>
                    <a:pt x="23" y="0"/>
                  </a:lnTo>
                  <a:lnTo>
                    <a:pt x="15" y="0"/>
                  </a:lnTo>
                  <a:lnTo>
                    <a:pt x="8" y="8"/>
                  </a:lnTo>
                  <a:lnTo>
                    <a:pt x="8" y="15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71" name="Freeform 161"/>
            <p:cNvSpPr>
              <a:spLocks/>
            </p:cNvSpPr>
            <p:nvPr/>
          </p:nvSpPr>
          <p:spPr bwMode="auto">
            <a:xfrm>
              <a:off x="4451883" y="6554328"/>
              <a:ext cx="8849" cy="9510"/>
            </a:xfrm>
            <a:custGeom>
              <a:avLst/>
              <a:gdLst>
                <a:gd name="T0" fmla="*/ 0 w 7"/>
                <a:gd name="T1" fmla="*/ 2147483647 h 7"/>
                <a:gd name="T2" fmla="*/ 0 w 7"/>
                <a:gd name="T3" fmla="*/ 0 h 7"/>
                <a:gd name="T4" fmla="*/ 2147483647 w 7"/>
                <a:gd name="T5" fmla="*/ 2147483647 h 7"/>
                <a:gd name="T6" fmla="*/ 0 w 7"/>
                <a:gd name="T7" fmla="*/ 2147483647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7"/>
                <a:gd name="T14" fmla="*/ 7 w 7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7">
                  <a:moveTo>
                    <a:pt x="0" y="7"/>
                  </a:moveTo>
                  <a:lnTo>
                    <a:pt x="0" y="0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72" name="Freeform 162"/>
            <p:cNvSpPr>
              <a:spLocks/>
            </p:cNvSpPr>
            <p:nvPr/>
          </p:nvSpPr>
          <p:spPr bwMode="auto">
            <a:xfrm>
              <a:off x="4439492" y="6544817"/>
              <a:ext cx="12391" cy="19020"/>
            </a:xfrm>
            <a:custGeom>
              <a:avLst/>
              <a:gdLst>
                <a:gd name="T0" fmla="*/ 2147483647 w 8"/>
                <a:gd name="T1" fmla="*/ 0 h 15"/>
                <a:gd name="T2" fmla="*/ 2147483647 w 8"/>
                <a:gd name="T3" fmla="*/ 2147483647 h 15"/>
                <a:gd name="T4" fmla="*/ 2147483647 w 8"/>
                <a:gd name="T5" fmla="*/ 2147483647 h 15"/>
                <a:gd name="T6" fmla="*/ 0 w 8"/>
                <a:gd name="T7" fmla="*/ 2147483647 h 15"/>
                <a:gd name="T8" fmla="*/ 2147483647 w 8"/>
                <a:gd name="T9" fmla="*/ 2147483647 h 15"/>
                <a:gd name="T10" fmla="*/ 0 w 8"/>
                <a:gd name="T11" fmla="*/ 2147483647 h 15"/>
                <a:gd name="T12" fmla="*/ 2147483647 w 8"/>
                <a:gd name="T13" fmla="*/ 2147483647 h 15"/>
                <a:gd name="T14" fmla="*/ 2147483647 w 8"/>
                <a:gd name="T15" fmla="*/ 0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15"/>
                <a:gd name="T26" fmla="*/ 8 w 8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15">
                  <a:moveTo>
                    <a:pt x="8" y="0"/>
                  </a:moveTo>
                  <a:lnTo>
                    <a:pt x="8" y="8"/>
                  </a:lnTo>
                  <a:lnTo>
                    <a:pt x="8" y="15"/>
                  </a:lnTo>
                  <a:lnTo>
                    <a:pt x="0" y="15"/>
                  </a:lnTo>
                  <a:lnTo>
                    <a:pt x="8" y="8"/>
                  </a:lnTo>
                  <a:lnTo>
                    <a:pt x="0" y="8"/>
                  </a:lnTo>
                  <a:lnTo>
                    <a:pt x="8" y="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73" name="Freeform 163"/>
            <p:cNvSpPr>
              <a:spLocks/>
            </p:cNvSpPr>
            <p:nvPr/>
          </p:nvSpPr>
          <p:spPr bwMode="auto">
            <a:xfrm>
              <a:off x="4451883" y="6398990"/>
              <a:ext cx="8849" cy="0"/>
            </a:xfrm>
            <a:custGeom>
              <a:avLst/>
              <a:gdLst>
                <a:gd name="T0" fmla="*/ 0 w 7"/>
                <a:gd name="T1" fmla="*/ 2147483647 w 7"/>
                <a:gd name="T2" fmla="*/ 0 w 7"/>
                <a:gd name="T3" fmla="*/ 0 60000 65536"/>
                <a:gd name="T4" fmla="*/ 0 60000 65536"/>
                <a:gd name="T5" fmla="*/ 0 60000 65536"/>
                <a:gd name="T6" fmla="*/ 0 w 7"/>
                <a:gd name="T7" fmla="*/ 7 w 7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7">
                  <a:moveTo>
                    <a:pt x="0" y="0"/>
                  </a:move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74" name="Freeform 164"/>
            <p:cNvSpPr>
              <a:spLocks/>
            </p:cNvSpPr>
            <p:nvPr/>
          </p:nvSpPr>
          <p:spPr bwMode="auto">
            <a:xfrm>
              <a:off x="4896142" y="5864819"/>
              <a:ext cx="8850" cy="0"/>
            </a:xfrm>
            <a:custGeom>
              <a:avLst/>
              <a:gdLst>
                <a:gd name="T0" fmla="*/ 0 w 7"/>
                <a:gd name="T1" fmla="*/ 2147483647 w 7"/>
                <a:gd name="T2" fmla="*/ 0 w 7"/>
                <a:gd name="T3" fmla="*/ 0 60000 65536"/>
                <a:gd name="T4" fmla="*/ 0 60000 65536"/>
                <a:gd name="T5" fmla="*/ 0 60000 65536"/>
                <a:gd name="T6" fmla="*/ 0 w 7"/>
                <a:gd name="T7" fmla="*/ 7 w 7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7">
                  <a:moveTo>
                    <a:pt x="0" y="0"/>
                  </a:move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75" name="Freeform 165"/>
            <p:cNvSpPr>
              <a:spLocks/>
            </p:cNvSpPr>
            <p:nvPr/>
          </p:nvSpPr>
          <p:spPr bwMode="auto">
            <a:xfrm>
              <a:off x="4896142" y="6192930"/>
              <a:ext cx="0" cy="9510"/>
            </a:xfrm>
            <a:custGeom>
              <a:avLst/>
              <a:gdLst>
                <a:gd name="T0" fmla="*/ 2147483647 h 7"/>
                <a:gd name="T1" fmla="*/ 0 h 7"/>
                <a:gd name="T2" fmla="*/ 2147483647 h 7"/>
                <a:gd name="T3" fmla="*/ 0 60000 65536"/>
                <a:gd name="T4" fmla="*/ 0 60000 65536"/>
                <a:gd name="T5" fmla="*/ 0 60000 65536"/>
                <a:gd name="T6" fmla="*/ 0 h 7"/>
                <a:gd name="T7" fmla="*/ 7 h 7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7">
                  <a:moveTo>
                    <a:pt x="0" y="7"/>
                  </a:move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76" name="Freeform 166"/>
            <p:cNvSpPr>
              <a:spLocks/>
            </p:cNvSpPr>
            <p:nvPr/>
          </p:nvSpPr>
          <p:spPr bwMode="auto">
            <a:xfrm>
              <a:off x="4513831" y="6297545"/>
              <a:ext cx="33630" cy="30116"/>
            </a:xfrm>
            <a:custGeom>
              <a:avLst/>
              <a:gdLst>
                <a:gd name="T0" fmla="*/ 2147483647 w 23"/>
                <a:gd name="T1" fmla="*/ 2147483647 h 23"/>
                <a:gd name="T2" fmla="*/ 2147483647 w 23"/>
                <a:gd name="T3" fmla="*/ 2147483647 h 23"/>
                <a:gd name="T4" fmla="*/ 2147483647 w 23"/>
                <a:gd name="T5" fmla="*/ 2147483647 h 23"/>
                <a:gd name="T6" fmla="*/ 2147483647 w 23"/>
                <a:gd name="T7" fmla="*/ 2147483647 h 23"/>
                <a:gd name="T8" fmla="*/ 0 w 23"/>
                <a:gd name="T9" fmla="*/ 2147483647 h 23"/>
                <a:gd name="T10" fmla="*/ 2147483647 w 23"/>
                <a:gd name="T11" fmla="*/ 2147483647 h 23"/>
                <a:gd name="T12" fmla="*/ 2147483647 w 23"/>
                <a:gd name="T13" fmla="*/ 2147483647 h 23"/>
                <a:gd name="T14" fmla="*/ 2147483647 w 23"/>
                <a:gd name="T15" fmla="*/ 2147483647 h 23"/>
                <a:gd name="T16" fmla="*/ 2147483647 w 23"/>
                <a:gd name="T17" fmla="*/ 2147483647 h 23"/>
                <a:gd name="T18" fmla="*/ 2147483647 w 23"/>
                <a:gd name="T19" fmla="*/ 0 h 23"/>
                <a:gd name="T20" fmla="*/ 2147483647 w 23"/>
                <a:gd name="T21" fmla="*/ 2147483647 h 23"/>
                <a:gd name="T22" fmla="*/ 2147483647 w 23"/>
                <a:gd name="T23" fmla="*/ 2147483647 h 23"/>
                <a:gd name="T24" fmla="*/ 2147483647 w 23"/>
                <a:gd name="T25" fmla="*/ 2147483647 h 23"/>
                <a:gd name="T26" fmla="*/ 2147483647 w 23"/>
                <a:gd name="T27" fmla="*/ 2147483647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3"/>
                <a:gd name="T43" fmla="*/ 0 h 23"/>
                <a:gd name="T44" fmla="*/ 23 w 23"/>
                <a:gd name="T45" fmla="*/ 23 h 2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3" h="23">
                  <a:moveTo>
                    <a:pt x="23" y="15"/>
                  </a:moveTo>
                  <a:lnTo>
                    <a:pt x="16" y="23"/>
                  </a:lnTo>
                  <a:lnTo>
                    <a:pt x="8" y="23"/>
                  </a:lnTo>
                  <a:lnTo>
                    <a:pt x="8" y="15"/>
                  </a:lnTo>
                  <a:lnTo>
                    <a:pt x="0" y="15"/>
                  </a:lnTo>
                  <a:lnTo>
                    <a:pt x="8" y="15"/>
                  </a:lnTo>
                  <a:lnTo>
                    <a:pt x="8" y="7"/>
                  </a:lnTo>
                  <a:lnTo>
                    <a:pt x="16" y="7"/>
                  </a:lnTo>
                  <a:lnTo>
                    <a:pt x="23" y="7"/>
                  </a:lnTo>
                  <a:lnTo>
                    <a:pt x="23" y="0"/>
                  </a:lnTo>
                  <a:lnTo>
                    <a:pt x="23" y="7"/>
                  </a:lnTo>
                  <a:lnTo>
                    <a:pt x="23" y="15"/>
                  </a:lnTo>
                  <a:lnTo>
                    <a:pt x="16" y="15"/>
                  </a:lnTo>
                  <a:lnTo>
                    <a:pt x="23" y="15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77" name="Freeform 167"/>
            <p:cNvSpPr>
              <a:spLocks/>
            </p:cNvSpPr>
            <p:nvPr/>
          </p:nvSpPr>
          <p:spPr bwMode="auto">
            <a:xfrm>
              <a:off x="4460731" y="6337171"/>
              <a:ext cx="12391" cy="11096"/>
            </a:xfrm>
            <a:custGeom>
              <a:avLst/>
              <a:gdLst>
                <a:gd name="T0" fmla="*/ 0 w 8"/>
                <a:gd name="T1" fmla="*/ 2147483647 h 8"/>
                <a:gd name="T2" fmla="*/ 2147483647 w 8"/>
                <a:gd name="T3" fmla="*/ 2147483647 h 8"/>
                <a:gd name="T4" fmla="*/ 2147483647 w 8"/>
                <a:gd name="T5" fmla="*/ 0 h 8"/>
                <a:gd name="T6" fmla="*/ 2147483647 w 8"/>
                <a:gd name="T7" fmla="*/ 2147483647 h 8"/>
                <a:gd name="T8" fmla="*/ 0 w 8"/>
                <a:gd name="T9" fmla="*/ 214748364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8"/>
                <a:gd name="T17" fmla="*/ 8 w 8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8">
                  <a:moveTo>
                    <a:pt x="0" y="8"/>
                  </a:moveTo>
                  <a:lnTo>
                    <a:pt x="8" y="8"/>
                  </a:lnTo>
                  <a:lnTo>
                    <a:pt x="8" y="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78" name="Rectangle 168"/>
            <p:cNvSpPr>
              <a:spLocks noChangeArrowheads="1"/>
            </p:cNvSpPr>
            <p:nvPr/>
          </p:nvSpPr>
          <p:spPr bwMode="auto">
            <a:xfrm>
              <a:off x="4473120" y="6367289"/>
              <a:ext cx="12389" cy="12682"/>
            </a:xfrm>
            <a:prstGeom prst="rect">
              <a:avLst/>
            </a:pr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pPr defTabSz="752475"/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79" name="Freeform 169"/>
            <p:cNvSpPr>
              <a:spLocks/>
            </p:cNvSpPr>
            <p:nvPr/>
          </p:nvSpPr>
          <p:spPr bwMode="auto">
            <a:xfrm>
              <a:off x="4496132" y="6440204"/>
              <a:ext cx="8850" cy="0"/>
            </a:xfrm>
            <a:custGeom>
              <a:avLst/>
              <a:gdLst>
                <a:gd name="T0" fmla="*/ 0 w 8"/>
                <a:gd name="T1" fmla="*/ 2147483647 w 8"/>
                <a:gd name="T2" fmla="*/ 0 w 8"/>
                <a:gd name="T3" fmla="*/ 0 60000 65536"/>
                <a:gd name="T4" fmla="*/ 0 60000 65536"/>
                <a:gd name="T5" fmla="*/ 0 60000 65536"/>
                <a:gd name="T6" fmla="*/ 0 w 8"/>
                <a:gd name="T7" fmla="*/ 8 w 8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8">
                  <a:moveTo>
                    <a:pt x="0" y="0"/>
                  </a:move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80" name="Freeform 170"/>
            <p:cNvSpPr>
              <a:spLocks/>
            </p:cNvSpPr>
            <p:nvPr/>
          </p:nvSpPr>
          <p:spPr bwMode="auto">
            <a:xfrm>
              <a:off x="4625338" y="6532137"/>
              <a:ext cx="0" cy="12682"/>
            </a:xfrm>
            <a:custGeom>
              <a:avLst/>
              <a:gdLst>
                <a:gd name="T0" fmla="*/ 2147483647 h 8"/>
                <a:gd name="T1" fmla="*/ 0 h 8"/>
                <a:gd name="T2" fmla="*/ 2147483647 h 8"/>
                <a:gd name="T3" fmla="*/ 0 60000 65536"/>
                <a:gd name="T4" fmla="*/ 0 60000 65536"/>
                <a:gd name="T5" fmla="*/ 0 60000 65536"/>
                <a:gd name="T6" fmla="*/ 0 h 8"/>
                <a:gd name="T7" fmla="*/ 8 h 8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8">
                  <a:moveTo>
                    <a:pt x="0" y="8"/>
                  </a:move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81" name="Rectangle 171"/>
            <p:cNvSpPr>
              <a:spLocks noChangeArrowheads="1"/>
            </p:cNvSpPr>
            <p:nvPr/>
          </p:nvSpPr>
          <p:spPr bwMode="auto">
            <a:xfrm>
              <a:off x="4439492" y="6348267"/>
              <a:ext cx="12391" cy="9510"/>
            </a:xfrm>
            <a:prstGeom prst="rect">
              <a:avLst/>
            </a:pr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pPr defTabSz="752475"/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82" name="Freeform 172"/>
            <p:cNvSpPr>
              <a:spLocks/>
            </p:cNvSpPr>
            <p:nvPr/>
          </p:nvSpPr>
          <p:spPr bwMode="auto">
            <a:xfrm>
              <a:off x="5168717" y="5162629"/>
              <a:ext cx="0" cy="9510"/>
            </a:xfrm>
            <a:custGeom>
              <a:avLst/>
              <a:gdLst>
                <a:gd name="T0" fmla="*/ 2147483647 h 7"/>
                <a:gd name="T1" fmla="*/ 0 h 7"/>
                <a:gd name="T2" fmla="*/ 2147483647 h 7"/>
                <a:gd name="T3" fmla="*/ 0 60000 65536"/>
                <a:gd name="T4" fmla="*/ 0 60000 65536"/>
                <a:gd name="T5" fmla="*/ 0 60000 65536"/>
                <a:gd name="T6" fmla="*/ 0 h 7"/>
                <a:gd name="T7" fmla="*/ 7 h 7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7">
                  <a:moveTo>
                    <a:pt x="0" y="7"/>
                  </a:move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83" name="Freeform 173"/>
            <p:cNvSpPr>
              <a:spLocks/>
            </p:cNvSpPr>
            <p:nvPr/>
          </p:nvSpPr>
          <p:spPr bwMode="auto">
            <a:xfrm>
              <a:off x="5067829" y="5194331"/>
              <a:ext cx="12389" cy="9510"/>
            </a:xfrm>
            <a:custGeom>
              <a:avLst/>
              <a:gdLst>
                <a:gd name="T0" fmla="*/ 0 w 8"/>
                <a:gd name="T1" fmla="*/ 0 h 7"/>
                <a:gd name="T2" fmla="*/ 2147483647 w 8"/>
                <a:gd name="T3" fmla="*/ 0 h 7"/>
                <a:gd name="T4" fmla="*/ 0 w 8"/>
                <a:gd name="T5" fmla="*/ 0 h 7"/>
                <a:gd name="T6" fmla="*/ 0 w 8"/>
                <a:gd name="T7" fmla="*/ 2147483647 h 7"/>
                <a:gd name="T8" fmla="*/ 0 w 8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7"/>
                <a:gd name="T17" fmla="*/ 8 w 8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7">
                  <a:moveTo>
                    <a:pt x="0" y="0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84" name="Freeform 174"/>
            <p:cNvSpPr>
              <a:spLocks/>
            </p:cNvSpPr>
            <p:nvPr/>
          </p:nvSpPr>
          <p:spPr bwMode="auto">
            <a:xfrm>
              <a:off x="4287275" y="5070695"/>
              <a:ext cx="10619" cy="0"/>
            </a:xfrm>
            <a:custGeom>
              <a:avLst/>
              <a:gdLst>
                <a:gd name="T0" fmla="*/ 0 w 7"/>
                <a:gd name="T1" fmla="*/ 2147483647 w 7"/>
                <a:gd name="T2" fmla="*/ 0 w 7"/>
                <a:gd name="T3" fmla="*/ 0 60000 65536"/>
                <a:gd name="T4" fmla="*/ 0 60000 65536"/>
                <a:gd name="T5" fmla="*/ 0 60000 65536"/>
                <a:gd name="T6" fmla="*/ 0 w 7"/>
                <a:gd name="T7" fmla="*/ 7 w 7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7">
                  <a:moveTo>
                    <a:pt x="0" y="0"/>
                  </a:move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85" name="Freeform 175"/>
            <p:cNvSpPr>
              <a:spLocks/>
            </p:cNvSpPr>
            <p:nvPr/>
          </p:nvSpPr>
          <p:spPr bwMode="auto">
            <a:xfrm>
              <a:off x="4156298" y="5172139"/>
              <a:ext cx="12391" cy="0"/>
            </a:xfrm>
            <a:custGeom>
              <a:avLst/>
              <a:gdLst>
                <a:gd name="T0" fmla="*/ 0 w 8"/>
                <a:gd name="T1" fmla="*/ 2147483647 w 8"/>
                <a:gd name="T2" fmla="*/ 0 w 8"/>
                <a:gd name="T3" fmla="*/ 0 60000 65536"/>
                <a:gd name="T4" fmla="*/ 0 60000 65536"/>
                <a:gd name="T5" fmla="*/ 0 60000 65536"/>
                <a:gd name="T6" fmla="*/ 0 w 8"/>
                <a:gd name="T7" fmla="*/ 8 w 8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8">
                  <a:moveTo>
                    <a:pt x="0" y="0"/>
                  </a:move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86" name="Freeform 176"/>
            <p:cNvSpPr>
              <a:spLocks/>
            </p:cNvSpPr>
            <p:nvPr/>
          </p:nvSpPr>
          <p:spPr bwMode="auto">
            <a:xfrm>
              <a:off x="5276685" y="5636567"/>
              <a:ext cx="40707" cy="31702"/>
            </a:xfrm>
            <a:custGeom>
              <a:avLst/>
              <a:gdLst>
                <a:gd name="T0" fmla="*/ 2147483647 w 30"/>
                <a:gd name="T1" fmla="*/ 0 h 23"/>
                <a:gd name="T2" fmla="*/ 2147483647 w 30"/>
                <a:gd name="T3" fmla="*/ 2147483647 h 23"/>
                <a:gd name="T4" fmla="*/ 2147483647 w 30"/>
                <a:gd name="T5" fmla="*/ 2147483647 h 23"/>
                <a:gd name="T6" fmla="*/ 2147483647 w 30"/>
                <a:gd name="T7" fmla="*/ 2147483647 h 23"/>
                <a:gd name="T8" fmla="*/ 2147483647 w 30"/>
                <a:gd name="T9" fmla="*/ 2147483647 h 23"/>
                <a:gd name="T10" fmla="*/ 2147483647 w 30"/>
                <a:gd name="T11" fmla="*/ 2147483647 h 23"/>
                <a:gd name="T12" fmla="*/ 2147483647 w 30"/>
                <a:gd name="T13" fmla="*/ 2147483647 h 23"/>
                <a:gd name="T14" fmla="*/ 2147483647 w 30"/>
                <a:gd name="T15" fmla="*/ 2147483647 h 23"/>
                <a:gd name="T16" fmla="*/ 2147483647 w 30"/>
                <a:gd name="T17" fmla="*/ 2147483647 h 23"/>
                <a:gd name="T18" fmla="*/ 2147483647 w 30"/>
                <a:gd name="T19" fmla="*/ 2147483647 h 23"/>
                <a:gd name="T20" fmla="*/ 2147483647 w 30"/>
                <a:gd name="T21" fmla="*/ 2147483647 h 23"/>
                <a:gd name="T22" fmla="*/ 2147483647 w 30"/>
                <a:gd name="T23" fmla="*/ 2147483647 h 23"/>
                <a:gd name="T24" fmla="*/ 2147483647 w 30"/>
                <a:gd name="T25" fmla="*/ 2147483647 h 23"/>
                <a:gd name="T26" fmla="*/ 0 w 30"/>
                <a:gd name="T27" fmla="*/ 2147483647 h 23"/>
                <a:gd name="T28" fmla="*/ 0 w 30"/>
                <a:gd name="T29" fmla="*/ 0 h 23"/>
                <a:gd name="T30" fmla="*/ 0 w 30"/>
                <a:gd name="T31" fmla="*/ 2147483647 h 23"/>
                <a:gd name="T32" fmla="*/ 2147483647 w 30"/>
                <a:gd name="T33" fmla="*/ 2147483647 h 23"/>
                <a:gd name="T34" fmla="*/ 2147483647 w 30"/>
                <a:gd name="T35" fmla="*/ 0 h 23"/>
                <a:gd name="T36" fmla="*/ 2147483647 w 30"/>
                <a:gd name="T37" fmla="*/ 0 h 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0"/>
                <a:gd name="T58" fmla="*/ 0 h 23"/>
                <a:gd name="T59" fmla="*/ 30 w 30"/>
                <a:gd name="T60" fmla="*/ 23 h 2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0" h="23">
                  <a:moveTo>
                    <a:pt x="15" y="0"/>
                  </a:moveTo>
                  <a:lnTo>
                    <a:pt x="15" y="8"/>
                  </a:lnTo>
                  <a:lnTo>
                    <a:pt x="15" y="16"/>
                  </a:lnTo>
                  <a:lnTo>
                    <a:pt x="23" y="16"/>
                  </a:lnTo>
                  <a:lnTo>
                    <a:pt x="23" y="8"/>
                  </a:lnTo>
                  <a:lnTo>
                    <a:pt x="30" y="8"/>
                  </a:lnTo>
                  <a:lnTo>
                    <a:pt x="30" y="16"/>
                  </a:lnTo>
                  <a:lnTo>
                    <a:pt x="23" y="16"/>
                  </a:lnTo>
                  <a:lnTo>
                    <a:pt x="23" y="23"/>
                  </a:lnTo>
                  <a:lnTo>
                    <a:pt x="15" y="23"/>
                  </a:lnTo>
                  <a:lnTo>
                    <a:pt x="15" y="16"/>
                  </a:lnTo>
                  <a:lnTo>
                    <a:pt x="8" y="16"/>
                  </a:lnTo>
                  <a:lnTo>
                    <a:pt x="8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8"/>
                  </a:lnTo>
                  <a:lnTo>
                    <a:pt x="8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87" name="Freeform 177"/>
            <p:cNvSpPr>
              <a:spLocks/>
            </p:cNvSpPr>
            <p:nvPr/>
          </p:nvSpPr>
          <p:spPr bwMode="auto">
            <a:xfrm>
              <a:off x="4496132" y="6736611"/>
              <a:ext cx="8850" cy="23778"/>
            </a:xfrm>
            <a:custGeom>
              <a:avLst/>
              <a:gdLst>
                <a:gd name="T0" fmla="*/ 2147483647 w 8"/>
                <a:gd name="T1" fmla="*/ 0 h 16"/>
                <a:gd name="T2" fmla="*/ 2147483647 w 8"/>
                <a:gd name="T3" fmla="*/ 2147483647 h 16"/>
                <a:gd name="T4" fmla="*/ 2147483647 w 8"/>
                <a:gd name="T5" fmla="*/ 2147483647 h 16"/>
                <a:gd name="T6" fmla="*/ 0 w 8"/>
                <a:gd name="T7" fmla="*/ 2147483647 h 16"/>
                <a:gd name="T8" fmla="*/ 0 w 8"/>
                <a:gd name="T9" fmla="*/ 2147483647 h 16"/>
                <a:gd name="T10" fmla="*/ 0 w 8"/>
                <a:gd name="T11" fmla="*/ 0 h 16"/>
                <a:gd name="T12" fmla="*/ 2147483647 w 8"/>
                <a:gd name="T13" fmla="*/ 0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16"/>
                <a:gd name="T23" fmla="*/ 8 w 8"/>
                <a:gd name="T24" fmla="*/ 16 h 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16">
                  <a:moveTo>
                    <a:pt x="8" y="0"/>
                  </a:moveTo>
                  <a:lnTo>
                    <a:pt x="8" y="8"/>
                  </a:lnTo>
                  <a:lnTo>
                    <a:pt x="8" y="16"/>
                  </a:lnTo>
                  <a:lnTo>
                    <a:pt x="0" y="16"/>
                  </a:lnTo>
                  <a:lnTo>
                    <a:pt x="0" y="8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88" name="Freeform 178"/>
            <p:cNvSpPr>
              <a:spLocks/>
            </p:cNvSpPr>
            <p:nvPr/>
          </p:nvSpPr>
          <p:spPr bwMode="auto">
            <a:xfrm>
              <a:off x="4221787" y="6408502"/>
              <a:ext cx="0" cy="12682"/>
            </a:xfrm>
            <a:custGeom>
              <a:avLst/>
              <a:gdLst>
                <a:gd name="T0" fmla="*/ 2147483647 h 8"/>
                <a:gd name="T1" fmla="*/ 0 h 8"/>
                <a:gd name="T2" fmla="*/ 2147483647 h 8"/>
                <a:gd name="T3" fmla="*/ 0 60000 65536"/>
                <a:gd name="T4" fmla="*/ 0 60000 65536"/>
                <a:gd name="T5" fmla="*/ 0 60000 65536"/>
                <a:gd name="T6" fmla="*/ 0 h 8"/>
                <a:gd name="T7" fmla="*/ 8 h 8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8">
                  <a:moveTo>
                    <a:pt x="0" y="8"/>
                  </a:move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89" name="Freeform 179"/>
            <p:cNvSpPr>
              <a:spLocks/>
            </p:cNvSpPr>
            <p:nvPr/>
          </p:nvSpPr>
          <p:spPr bwMode="auto">
            <a:xfrm>
              <a:off x="4212935" y="6408502"/>
              <a:ext cx="8850" cy="12682"/>
            </a:xfrm>
            <a:custGeom>
              <a:avLst/>
              <a:gdLst>
                <a:gd name="T0" fmla="*/ 0 w 8"/>
                <a:gd name="T1" fmla="*/ 0 h 8"/>
                <a:gd name="T2" fmla="*/ 2147483647 w 8"/>
                <a:gd name="T3" fmla="*/ 0 h 8"/>
                <a:gd name="T4" fmla="*/ 2147483647 w 8"/>
                <a:gd name="T5" fmla="*/ 2147483647 h 8"/>
                <a:gd name="T6" fmla="*/ 0 w 8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8"/>
                <a:gd name="T14" fmla="*/ 8 w 8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8">
                  <a:moveTo>
                    <a:pt x="0" y="0"/>
                  </a:moveTo>
                  <a:lnTo>
                    <a:pt x="8" y="0"/>
                  </a:lnTo>
                  <a:lnTo>
                    <a:pt x="8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90" name="Freeform 180"/>
            <p:cNvSpPr>
              <a:spLocks/>
            </p:cNvSpPr>
            <p:nvPr/>
          </p:nvSpPr>
          <p:spPr bwMode="auto">
            <a:xfrm>
              <a:off x="4244797" y="6389480"/>
              <a:ext cx="12391" cy="9510"/>
            </a:xfrm>
            <a:custGeom>
              <a:avLst/>
              <a:gdLst>
                <a:gd name="T0" fmla="*/ 0 w 8"/>
                <a:gd name="T1" fmla="*/ 2147483647 h 8"/>
                <a:gd name="T2" fmla="*/ 2147483647 w 8"/>
                <a:gd name="T3" fmla="*/ 0 h 8"/>
                <a:gd name="T4" fmla="*/ 2147483647 w 8"/>
                <a:gd name="T5" fmla="*/ 2147483647 h 8"/>
                <a:gd name="T6" fmla="*/ 0 w 8"/>
                <a:gd name="T7" fmla="*/ 2147483647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8"/>
                <a:gd name="T14" fmla="*/ 8 w 8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8">
                  <a:moveTo>
                    <a:pt x="0" y="8"/>
                  </a:moveTo>
                  <a:lnTo>
                    <a:pt x="8" y="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91" name="Freeform 181"/>
            <p:cNvSpPr>
              <a:spLocks/>
            </p:cNvSpPr>
            <p:nvPr/>
          </p:nvSpPr>
          <p:spPr bwMode="auto">
            <a:xfrm>
              <a:off x="4235946" y="6389480"/>
              <a:ext cx="8849" cy="0"/>
            </a:xfrm>
            <a:custGeom>
              <a:avLst/>
              <a:gdLst>
                <a:gd name="T0" fmla="*/ 0 w 7"/>
                <a:gd name="T1" fmla="*/ 2147483647 w 7"/>
                <a:gd name="T2" fmla="*/ 0 w 7"/>
                <a:gd name="T3" fmla="*/ 0 60000 65536"/>
                <a:gd name="T4" fmla="*/ 0 60000 65536"/>
                <a:gd name="T5" fmla="*/ 0 60000 65536"/>
                <a:gd name="T6" fmla="*/ 0 w 7"/>
                <a:gd name="T7" fmla="*/ 7 w 7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7">
                  <a:moveTo>
                    <a:pt x="0" y="0"/>
                  </a:move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92" name="Freeform 182"/>
            <p:cNvSpPr>
              <a:spLocks/>
            </p:cNvSpPr>
            <p:nvPr/>
          </p:nvSpPr>
          <p:spPr bwMode="auto">
            <a:xfrm>
              <a:off x="4156298" y="5162629"/>
              <a:ext cx="12391" cy="0"/>
            </a:xfrm>
            <a:custGeom>
              <a:avLst/>
              <a:gdLst>
                <a:gd name="T0" fmla="*/ 0 w 8"/>
                <a:gd name="T1" fmla="*/ 2147483647 w 8"/>
                <a:gd name="T2" fmla="*/ 0 w 8"/>
                <a:gd name="T3" fmla="*/ 0 60000 65536"/>
                <a:gd name="T4" fmla="*/ 0 60000 65536"/>
                <a:gd name="T5" fmla="*/ 0 60000 65536"/>
                <a:gd name="T6" fmla="*/ 0 w 8"/>
                <a:gd name="T7" fmla="*/ 8 w 8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8">
                  <a:moveTo>
                    <a:pt x="0" y="0"/>
                  </a:move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93" name="Freeform 183"/>
            <p:cNvSpPr>
              <a:spLocks/>
            </p:cNvSpPr>
            <p:nvPr/>
          </p:nvSpPr>
          <p:spPr bwMode="auto">
            <a:xfrm>
              <a:off x="4156298" y="5153119"/>
              <a:ext cx="12391" cy="9510"/>
            </a:xfrm>
            <a:custGeom>
              <a:avLst/>
              <a:gdLst>
                <a:gd name="T0" fmla="*/ 0 w 8"/>
                <a:gd name="T1" fmla="*/ 2147483647 h 8"/>
                <a:gd name="T2" fmla="*/ 0 w 8"/>
                <a:gd name="T3" fmla="*/ 0 h 8"/>
                <a:gd name="T4" fmla="*/ 0 w 8"/>
                <a:gd name="T5" fmla="*/ 2147483647 h 8"/>
                <a:gd name="T6" fmla="*/ 2147483647 w 8"/>
                <a:gd name="T7" fmla="*/ 2147483647 h 8"/>
                <a:gd name="T8" fmla="*/ 0 w 8"/>
                <a:gd name="T9" fmla="*/ 214748364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8"/>
                <a:gd name="T17" fmla="*/ 8 w 8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8">
                  <a:moveTo>
                    <a:pt x="0" y="8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94" name="Freeform 184"/>
            <p:cNvSpPr>
              <a:spLocks/>
            </p:cNvSpPr>
            <p:nvPr/>
          </p:nvSpPr>
          <p:spPr bwMode="auto">
            <a:xfrm>
              <a:off x="4147450" y="5153119"/>
              <a:ext cx="8849" cy="0"/>
            </a:xfrm>
            <a:custGeom>
              <a:avLst/>
              <a:gdLst>
                <a:gd name="T0" fmla="*/ 0 w 7"/>
                <a:gd name="T1" fmla="*/ 2147483647 w 7"/>
                <a:gd name="T2" fmla="*/ 0 w 7"/>
                <a:gd name="T3" fmla="*/ 0 60000 65536"/>
                <a:gd name="T4" fmla="*/ 0 60000 65536"/>
                <a:gd name="T5" fmla="*/ 0 60000 65536"/>
                <a:gd name="T6" fmla="*/ 0 w 7"/>
                <a:gd name="T7" fmla="*/ 7 w 7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7">
                  <a:moveTo>
                    <a:pt x="0" y="0"/>
                  </a:move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95" name="Rectangle 185"/>
            <p:cNvSpPr>
              <a:spLocks noChangeArrowheads="1"/>
            </p:cNvSpPr>
            <p:nvPr/>
          </p:nvSpPr>
          <p:spPr bwMode="auto">
            <a:xfrm>
              <a:off x="4287275" y="5070695"/>
              <a:ext cx="10619" cy="9510"/>
            </a:xfrm>
            <a:prstGeom prst="rect">
              <a:avLst/>
            </a:pr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pPr defTabSz="752475"/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96" name="Freeform 186"/>
            <p:cNvSpPr>
              <a:spLocks/>
            </p:cNvSpPr>
            <p:nvPr/>
          </p:nvSpPr>
          <p:spPr bwMode="auto">
            <a:xfrm>
              <a:off x="4276655" y="5038992"/>
              <a:ext cx="0" cy="9510"/>
            </a:xfrm>
            <a:custGeom>
              <a:avLst/>
              <a:gdLst>
                <a:gd name="T0" fmla="*/ 2147483647 h 7"/>
                <a:gd name="T1" fmla="*/ 0 h 7"/>
                <a:gd name="T2" fmla="*/ 2147483647 h 7"/>
                <a:gd name="T3" fmla="*/ 0 60000 65536"/>
                <a:gd name="T4" fmla="*/ 0 60000 65536"/>
                <a:gd name="T5" fmla="*/ 0 60000 65536"/>
                <a:gd name="T6" fmla="*/ 0 h 7"/>
                <a:gd name="T7" fmla="*/ 7 h 7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7">
                  <a:moveTo>
                    <a:pt x="0" y="7"/>
                  </a:move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97" name="Freeform 187"/>
            <p:cNvSpPr>
              <a:spLocks/>
            </p:cNvSpPr>
            <p:nvPr/>
          </p:nvSpPr>
          <p:spPr bwMode="auto">
            <a:xfrm>
              <a:off x="4276655" y="5048503"/>
              <a:ext cx="10619" cy="0"/>
            </a:xfrm>
            <a:custGeom>
              <a:avLst/>
              <a:gdLst>
                <a:gd name="T0" fmla="*/ 0 w 8"/>
                <a:gd name="T1" fmla="*/ 2147483647 w 8"/>
                <a:gd name="T2" fmla="*/ 0 w 8"/>
                <a:gd name="T3" fmla="*/ 0 60000 65536"/>
                <a:gd name="T4" fmla="*/ 0 60000 65536"/>
                <a:gd name="T5" fmla="*/ 0 60000 65536"/>
                <a:gd name="T6" fmla="*/ 0 w 8"/>
                <a:gd name="T7" fmla="*/ 8 w 8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8">
                  <a:moveTo>
                    <a:pt x="0" y="0"/>
                  </a:move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98" name="Freeform 188"/>
            <p:cNvSpPr>
              <a:spLocks/>
            </p:cNvSpPr>
            <p:nvPr/>
          </p:nvSpPr>
          <p:spPr bwMode="auto">
            <a:xfrm>
              <a:off x="4504980" y="5183235"/>
              <a:ext cx="0" cy="11096"/>
            </a:xfrm>
            <a:custGeom>
              <a:avLst/>
              <a:gdLst>
                <a:gd name="T0" fmla="*/ 0 h 8"/>
                <a:gd name="T1" fmla="*/ 2147483647 h 8"/>
                <a:gd name="T2" fmla="*/ 0 h 8"/>
                <a:gd name="T3" fmla="*/ 0 60000 65536"/>
                <a:gd name="T4" fmla="*/ 0 60000 65536"/>
                <a:gd name="T5" fmla="*/ 0 60000 65536"/>
                <a:gd name="T6" fmla="*/ 0 h 8"/>
                <a:gd name="T7" fmla="*/ 8 h 8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8">
                  <a:moveTo>
                    <a:pt x="0" y="0"/>
                  </a:move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099" name="Rectangle 189"/>
            <p:cNvSpPr>
              <a:spLocks noChangeArrowheads="1"/>
            </p:cNvSpPr>
            <p:nvPr/>
          </p:nvSpPr>
          <p:spPr bwMode="auto">
            <a:xfrm>
              <a:off x="4851893" y="5162629"/>
              <a:ext cx="14160" cy="9510"/>
            </a:xfrm>
            <a:prstGeom prst="rect">
              <a:avLst/>
            </a:pr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pPr defTabSz="752475"/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00" name="Freeform 190"/>
            <p:cNvSpPr>
              <a:spLocks/>
            </p:cNvSpPr>
            <p:nvPr/>
          </p:nvSpPr>
          <p:spPr bwMode="auto">
            <a:xfrm>
              <a:off x="5317393" y="5658758"/>
              <a:ext cx="14160" cy="0"/>
            </a:xfrm>
            <a:custGeom>
              <a:avLst/>
              <a:gdLst>
                <a:gd name="T0" fmla="*/ 0 w 8"/>
                <a:gd name="T1" fmla="*/ 2147483647 w 8"/>
                <a:gd name="T2" fmla="*/ 0 w 8"/>
                <a:gd name="T3" fmla="*/ 0 60000 65536"/>
                <a:gd name="T4" fmla="*/ 0 60000 65536"/>
                <a:gd name="T5" fmla="*/ 0 60000 65536"/>
                <a:gd name="T6" fmla="*/ 0 w 8"/>
                <a:gd name="T7" fmla="*/ 8 w 8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8">
                  <a:moveTo>
                    <a:pt x="0" y="0"/>
                  </a:move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01" name="Rectangle 191"/>
            <p:cNvSpPr>
              <a:spLocks noChangeArrowheads="1"/>
            </p:cNvSpPr>
            <p:nvPr/>
          </p:nvSpPr>
          <p:spPr bwMode="auto">
            <a:xfrm>
              <a:off x="4235946" y="5512932"/>
              <a:ext cx="8849" cy="9510"/>
            </a:xfrm>
            <a:prstGeom prst="rect">
              <a:avLst/>
            </a:pr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pPr defTabSz="752475"/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02" name="Freeform 192"/>
            <p:cNvSpPr>
              <a:spLocks/>
            </p:cNvSpPr>
            <p:nvPr/>
          </p:nvSpPr>
          <p:spPr bwMode="auto">
            <a:xfrm>
              <a:off x="5317393" y="5646078"/>
              <a:ext cx="14160" cy="12682"/>
            </a:xfrm>
            <a:custGeom>
              <a:avLst/>
              <a:gdLst>
                <a:gd name="T0" fmla="*/ 0 w 8"/>
                <a:gd name="T1" fmla="*/ 0 h 8"/>
                <a:gd name="T2" fmla="*/ 2147483647 w 8"/>
                <a:gd name="T3" fmla="*/ 0 h 8"/>
                <a:gd name="T4" fmla="*/ 0 w 8"/>
                <a:gd name="T5" fmla="*/ 2147483647 h 8"/>
                <a:gd name="T6" fmla="*/ 0 w 8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8"/>
                <a:gd name="T14" fmla="*/ 8 w 8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8">
                  <a:moveTo>
                    <a:pt x="0" y="0"/>
                  </a:moveTo>
                  <a:lnTo>
                    <a:pt x="8" y="0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03" name="Freeform 193"/>
            <p:cNvSpPr>
              <a:spLocks/>
            </p:cNvSpPr>
            <p:nvPr/>
          </p:nvSpPr>
          <p:spPr bwMode="auto">
            <a:xfrm>
              <a:off x="4451883" y="6297545"/>
              <a:ext cx="44248" cy="39626"/>
            </a:xfrm>
            <a:custGeom>
              <a:avLst/>
              <a:gdLst>
                <a:gd name="T0" fmla="*/ 2147483647 w 30"/>
                <a:gd name="T1" fmla="*/ 2147483647 h 30"/>
                <a:gd name="T2" fmla="*/ 2147483647 w 30"/>
                <a:gd name="T3" fmla="*/ 2147483647 h 30"/>
                <a:gd name="T4" fmla="*/ 2147483647 w 30"/>
                <a:gd name="T5" fmla="*/ 2147483647 h 30"/>
                <a:gd name="T6" fmla="*/ 2147483647 w 30"/>
                <a:gd name="T7" fmla="*/ 2147483647 h 30"/>
                <a:gd name="T8" fmla="*/ 0 w 30"/>
                <a:gd name="T9" fmla="*/ 2147483647 h 30"/>
                <a:gd name="T10" fmla="*/ 0 w 30"/>
                <a:gd name="T11" fmla="*/ 2147483647 h 30"/>
                <a:gd name="T12" fmla="*/ 2147483647 w 30"/>
                <a:gd name="T13" fmla="*/ 2147483647 h 30"/>
                <a:gd name="T14" fmla="*/ 2147483647 w 30"/>
                <a:gd name="T15" fmla="*/ 2147483647 h 30"/>
                <a:gd name="T16" fmla="*/ 2147483647 w 30"/>
                <a:gd name="T17" fmla="*/ 2147483647 h 30"/>
                <a:gd name="T18" fmla="*/ 2147483647 w 30"/>
                <a:gd name="T19" fmla="*/ 0 h 30"/>
                <a:gd name="T20" fmla="*/ 2147483647 w 30"/>
                <a:gd name="T21" fmla="*/ 2147483647 h 30"/>
                <a:gd name="T22" fmla="*/ 2147483647 w 30"/>
                <a:gd name="T23" fmla="*/ 2147483647 h 30"/>
                <a:gd name="T24" fmla="*/ 2147483647 w 30"/>
                <a:gd name="T25" fmla="*/ 2147483647 h 30"/>
                <a:gd name="T26" fmla="*/ 2147483647 w 30"/>
                <a:gd name="T27" fmla="*/ 2147483647 h 30"/>
                <a:gd name="T28" fmla="*/ 2147483647 w 30"/>
                <a:gd name="T29" fmla="*/ 2147483647 h 30"/>
                <a:gd name="T30" fmla="*/ 2147483647 w 30"/>
                <a:gd name="T31" fmla="*/ 2147483647 h 30"/>
                <a:gd name="T32" fmla="*/ 2147483647 w 30"/>
                <a:gd name="T33" fmla="*/ 2147483647 h 30"/>
                <a:gd name="T34" fmla="*/ 2147483647 w 30"/>
                <a:gd name="T35" fmla="*/ 2147483647 h 30"/>
                <a:gd name="T36" fmla="*/ 2147483647 w 30"/>
                <a:gd name="T37" fmla="*/ 2147483647 h 3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0"/>
                <a:gd name="T58" fmla="*/ 0 h 30"/>
                <a:gd name="T59" fmla="*/ 30 w 30"/>
                <a:gd name="T60" fmla="*/ 30 h 3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0" h="30">
                  <a:moveTo>
                    <a:pt x="23" y="30"/>
                  </a:moveTo>
                  <a:lnTo>
                    <a:pt x="15" y="30"/>
                  </a:lnTo>
                  <a:lnTo>
                    <a:pt x="7" y="30"/>
                  </a:lnTo>
                  <a:lnTo>
                    <a:pt x="7" y="23"/>
                  </a:lnTo>
                  <a:lnTo>
                    <a:pt x="0" y="23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7" y="7"/>
                  </a:lnTo>
                  <a:lnTo>
                    <a:pt x="15" y="7"/>
                  </a:lnTo>
                  <a:lnTo>
                    <a:pt x="15" y="0"/>
                  </a:lnTo>
                  <a:lnTo>
                    <a:pt x="15" y="7"/>
                  </a:lnTo>
                  <a:lnTo>
                    <a:pt x="7" y="7"/>
                  </a:lnTo>
                  <a:lnTo>
                    <a:pt x="7" y="15"/>
                  </a:lnTo>
                  <a:lnTo>
                    <a:pt x="7" y="23"/>
                  </a:lnTo>
                  <a:lnTo>
                    <a:pt x="15" y="23"/>
                  </a:lnTo>
                  <a:lnTo>
                    <a:pt x="23" y="23"/>
                  </a:lnTo>
                  <a:lnTo>
                    <a:pt x="30" y="23"/>
                  </a:lnTo>
                  <a:lnTo>
                    <a:pt x="30" y="30"/>
                  </a:lnTo>
                  <a:lnTo>
                    <a:pt x="23" y="3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04" name="Freeform 196"/>
            <p:cNvSpPr>
              <a:spLocks/>
            </p:cNvSpPr>
            <p:nvPr/>
          </p:nvSpPr>
          <p:spPr bwMode="auto">
            <a:xfrm>
              <a:off x="4745696" y="7202625"/>
              <a:ext cx="31859" cy="20607"/>
            </a:xfrm>
            <a:custGeom>
              <a:avLst/>
              <a:gdLst>
                <a:gd name="T0" fmla="*/ 2147483647 w 23"/>
                <a:gd name="T1" fmla="*/ 2147483647 h 16"/>
                <a:gd name="T2" fmla="*/ 2147483647 w 23"/>
                <a:gd name="T3" fmla="*/ 2147483647 h 16"/>
                <a:gd name="T4" fmla="*/ 0 w 23"/>
                <a:gd name="T5" fmla="*/ 2147483647 h 16"/>
                <a:gd name="T6" fmla="*/ 2147483647 w 23"/>
                <a:gd name="T7" fmla="*/ 2147483647 h 16"/>
                <a:gd name="T8" fmla="*/ 2147483647 w 23"/>
                <a:gd name="T9" fmla="*/ 0 h 16"/>
                <a:gd name="T10" fmla="*/ 2147483647 w 23"/>
                <a:gd name="T11" fmla="*/ 0 h 16"/>
                <a:gd name="T12" fmla="*/ 2147483647 w 23"/>
                <a:gd name="T13" fmla="*/ 0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"/>
                <a:gd name="T22" fmla="*/ 0 h 16"/>
                <a:gd name="T23" fmla="*/ 23 w 23"/>
                <a:gd name="T24" fmla="*/ 16 h 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" h="16">
                  <a:moveTo>
                    <a:pt x="8" y="16"/>
                  </a:moveTo>
                  <a:lnTo>
                    <a:pt x="8" y="8"/>
                  </a:lnTo>
                  <a:lnTo>
                    <a:pt x="0" y="8"/>
                  </a:lnTo>
                  <a:lnTo>
                    <a:pt x="8" y="8"/>
                  </a:lnTo>
                  <a:lnTo>
                    <a:pt x="8" y="0"/>
                  </a:lnTo>
                  <a:lnTo>
                    <a:pt x="15" y="0"/>
                  </a:lnTo>
                  <a:lnTo>
                    <a:pt x="23" y="0"/>
                  </a:lnTo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05" name="Freeform 197"/>
            <p:cNvSpPr>
              <a:spLocks/>
            </p:cNvSpPr>
            <p:nvPr/>
          </p:nvSpPr>
          <p:spPr bwMode="auto">
            <a:xfrm>
              <a:off x="4919152" y="7266028"/>
              <a:ext cx="8849" cy="19020"/>
            </a:xfrm>
            <a:custGeom>
              <a:avLst/>
              <a:gdLst>
                <a:gd name="T0" fmla="*/ 2147483647 w 8"/>
                <a:gd name="T1" fmla="*/ 0 h 15"/>
                <a:gd name="T2" fmla="*/ 2147483647 w 8"/>
                <a:gd name="T3" fmla="*/ 2147483647 h 15"/>
                <a:gd name="T4" fmla="*/ 2147483647 w 8"/>
                <a:gd name="T5" fmla="*/ 2147483647 h 15"/>
                <a:gd name="T6" fmla="*/ 0 w 8"/>
                <a:gd name="T7" fmla="*/ 2147483647 h 15"/>
                <a:gd name="T8" fmla="*/ 0 w 8"/>
                <a:gd name="T9" fmla="*/ 2147483647 h 15"/>
                <a:gd name="T10" fmla="*/ 0 w 8"/>
                <a:gd name="T11" fmla="*/ 0 h 15"/>
                <a:gd name="T12" fmla="*/ 2147483647 w 8"/>
                <a:gd name="T13" fmla="*/ 0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15"/>
                <a:gd name="T23" fmla="*/ 8 w 8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15">
                  <a:moveTo>
                    <a:pt x="8" y="0"/>
                  </a:moveTo>
                  <a:lnTo>
                    <a:pt x="8" y="8"/>
                  </a:lnTo>
                  <a:lnTo>
                    <a:pt x="8" y="15"/>
                  </a:lnTo>
                  <a:lnTo>
                    <a:pt x="0" y="15"/>
                  </a:lnTo>
                  <a:lnTo>
                    <a:pt x="0" y="8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06" name="Rectangle 198"/>
            <p:cNvSpPr>
              <a:spLocks noChangeArrowheads="1"/>
            </p:cNvSpPr>
            <p:nvPr/>
          </p:nvSpPr>
          <p:spPr bwMode="auto">
            <a:xfrm>
              <a:off x="4754545" y="7129711"/>
              <a:ext cx="10619" cy="12682"/>
            </a:xfrm>
            <a:prstGeom prst="rect">
              <a:avLst/>
            </a:pr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pPr defTabSz="752475"/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07" name="Freeform 202"/>
            <p:cNvSpPr>
              <a:spLocks/>
            </p:cNvSpPr>
            <p:nvPr/>
          </p:nvSpPr>
          <p:spPr bwMode="auto">
            <a:xfrm>
              <a:off x="5244826" y="6696986"/>
              <a:ext cx="21240" cy="20606"/>
            </a:xfrm>
            <a:custGeom>
              <a:avLst/>
              <a:gdLst>
                <a:gd name="T0" fmla="*/ 2147483647 w 15"/>
                <a:gd name="T1" fmla="*/ 2147483647 h 15"/>
                <a:gd name="T2" fmla="*/ 0 w 15"/>
                <a:gd name="T3" fmla="*/ 2147483647 h 15"/>
                <a:gd name="T4" fmla="*/ 2147483647 w 15"/>
                <a:gd name="T5" fmla="*/ 2147483647 h 15"/>
                <a:gd name="T6" fmla="*/ 2147483647 w 15"/>
                <a:gd name="T7" fmla="*/ 0 h 15"/>
                <a:gd name="T8" fmla="*/ 2147483647 w 15"/>
                <a:gd name="T9" fmla="*/ 0 h 15"/>
                <a:gd name="T10" fmla="*/ 2147483647 w 15"/>
                <a:gd name="T11" fmla="*/ 2147483647 h 15"/>
                <a:gd name="T12" fmla="*/ 2147483647 w 15"/>
                <a:gd name="T13" fmla="*/ 2147483647 h 15"/>
                <a:gd name="T14" fmla="*/ 2147483647 w 15"/>
                <a:gd name="T15" fmla="*/ 2147483647 h 15"/>
                <a:gd name="T16" fmla="*/ 2147483647 w 15"/>
                <a:gd name="T17" fmla="*/ 2147483647 h 15"/>
                <a:gd name="T18" fmla="*/ 2147483647 w 15"/>
                <a:gd name="T19" fmla="*/ 2147483647 h 15"/>
                <a:gd name="T20" fmla="*/ 2147483647 w 15"/>
                <a:gd name="T21" fmla="*/ 2147483647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"/>
                <a:gd name="T34" fmla="*/ 0 h 15"/>
                <a:gd name="T35" fmla="*/ 15 w 15"/>
                <a:gd name="T36" fmla="*/ 15 h 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" h="15">
                  <a:moveTo>
                    <a:pt x="8" y="15"/>
                  </a:moveTo>
                  <a:lnTo>
                    <a:pt x="0" y="8"/>
                  </a:lnTo>
                  <a:lnTo>
                    <a:pt x="8" y="8"/>
                  </a:lnTo>
                  <a:lnTo>
                    <a:pt x="8" y="0"/>
                  </a:lnTo>
                  <a:lnTo>
                    <a:pt x="15" y="0"/>
                  </a:lnTo>
                  <a:lnTo>
                    <a:pt x="8" y="8"/>
                  </a:lnTo>
                  <a:lnTo>
                    <a:pt x="15" y="8"/>
                  </a:lnTo>
                  <a:lnTo>
                    <a:pt x="15" y="15"/>
                  </a:lnTo>
                  <a:lnTo>
                    <a:pt x="8" y="15"/>
                  </a:lnTo>
                  <a:lnTo>
                    <a:pt x="8" y="8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grpSp>
          <p:nvGrpSpPr>
            <p:cNvPr id="6" name="Group 404"/>
            <p:cNvGrpSpPr>
              <a:grpSpLocks/>
            </p:cNvGrpSpPr>
            <p:nvPr/>
          </p:nvGrpSpPr>
          <p:grpSpPr bwMode="auto">
            <a:xfrm>
              <a:off x="2473064" y="4080019"/>
              <a:ext cx="1771732" cy="2452117"/>
              <a:chOff x="2419" y="2963"/>
              <a:chExt cx="1240" cy="1808"/>
            </a:xfrm>
          </p:grpSpPr>
          <p:sp>
            <p:nvSpPr>
              <p:cNvPr id="3560" name="Freeform 405"/>
              <p:cNvSpPr>
                <a:spLocks/>
              </p:cNvSpPr>
              <p:nvPr/>
            </p:nvSpPr>
            <p:spPr bwMode="auto">
              <a:xfrm>
                <a:off x="2450" y="3290"/>
                <a:ext cx="350" cy="554"/>
              </a:xfrm>
              <a:custGeom>
                <a:avLst/>
                <a:gdLst>
                  <a:gd name="T0" fmla="*/ 296 w 350"/>
                  <a:gd name="T1" fmla="*/ 486 h 554"/>
                  <a:gd name="T2" fmla="*/ 281 w 350"/>
                  <a:gd name="T3" fmla="*/ 448 h 554"/>
                  <a:gd name="T4" fmla="*/ 243 w 350"/>
                  <a:gd name="T5" fmla="*/ 418 h 554"/>
                  <a:gd name="T6" fmla="*/ 235 w 350"/>
                  <a:gd name="T7" fmla="*/ 463 h 554"/>
                  <a:gd name="T8" fmla="*/ 205 w 350"/>
                  <a:gd name="T9" fmla="*/ 471 h 554"/>
                  <a:gd name="T10" fmla="*/ 175 w 350"/>
                  <a:gd name="T11" fmla="*/ 486 h 554"/>
                  <a:gd name="T12" fmla="*/ 175 w 350"/>
                  <a:gd name="T13" fmla="*/ 524 h 554"/>
                  <a:gd name="T14" fmla="*/ 175 w 350"/>
                  <a:gd name="T15" fmla="*/ 547 h 554"/>
                  <a:gd name="T16" fmla="*/ 144 w 350"/>
                  <a:gd name="T17" fmla="*/ 524 h 554"/>
                  <a:gd name="T18" fmla="*/ 144 w 350"/>
                  <a:gd name="T19" fmla="*/ 509 h 554"/>
                  <a:gd name="T20" fmla="*/ 129 w 350"/>
                  <a:gd name="T21" fmla="*/ 501 h 554"/>
                  <a:gd name="T22" fmla="*/ 129 w 350"/>
                  <a:gd name="T23" fmla="*/ 478 h 554"/>
                  <a:gd name="T24" fmla="*/ 144 w 350"/>
                  <a:gd name="T25" fmla="*/ 456 h 554"/>
                  <a:gd name="T26" fmla="*/ 137 w 350"/>
                  <a:gd name="T27" fmla="*/ 471 h 554"/>
                  <a:gd name="T28" fmla="*/ 114 w 350"/>
                  <a:gd name="T29" fmla="*/ 471 h 554"/>
                  <a:gd name="T30" fmla="*/ 83 w 350"/>
                  <a:gd name="T31" fmla="*/ 448 h 554"/>
                  <a:gd name="T32" fmla="*/ 83 w 350"/>
                  <a:gd name="T33" fmla="*/ 433 h 554"/>
                  <a:gd name="T34" fmla="*/ 83 w 350"/>
                  <a:gd name="T35" fmla="*/ 403 h 554"/>
                  <a:gd name="T36" fmla="*/ 53 w 350"/>
                  <a:gd name="T37" fmla="*/ 372 h 554"/>
                  <a:gd name="T38" fmla="*/ 68 w 350"/>
                  <a:gd name="T39" fmla="*/ 349 h 554"/>
                  <a:gd name="T40" fmla="*/ 53 w 350"/>
                  <a:gd name="T41" fmla="*/ 327 h 554"/>
                  <a:gd name="T42" fmla="*/ 83 w 350"/>
                  <a:gd name="T43" fmla="*/ 319 h 554"/>
                  <a:gd name="T44" fmla="*/ 99 w 350"/>
                  <a:gd name="T45" fmla="*/ 258 h 554"/>
                  <a:gd name="T46" fmla="*/ 68 w 350"/>
                  <a:gd name="T47" fmla="*/ 266 h 554"/>
                  <a:gd name="T48" fmla="*/ 68 w 350"/>
                  <a:gd name="T49" fmla="*/ 258 h 554"/>
                  <a:gd name="T50" fmla="*/ 68 w 350"/>
                  <a:gd name="T51" fmla="*/ 220 h 554"/>
                  <a:gd name="T52" fmla="*/ 38 w 350"/>
                  <a:gd name="T53" fmla="*/ 197 h 554"/>
                  <a:gd name="T54" fmla="*/ 22 w 350"/>
                  <a:gd name="T55" fmla="*/ 175 h 554"/>
                  <a:gd name="T56" fmla="*/ 15 w 350"/>
                  <a:gd name="T57" fmla="*/ 144 h 554"/>
                  <a:gd name="T58" fmla="*/ 22 w 350"/>
                  <a:gd name="T59" fmla="*/ 99 h 554"/>
                  <a:gd name="T60" fmla="*/ 7 w 350"/>
                  <a:gd name="T61" fmla="*/ 53 h 554"/>
                  <a:gd name="T62" fmla="*/ 7 w 350"/>
                  <a:gd name="T63" fmla="*/ 0 h 554"/>
                  <a:gd name="T64" fmla="*/ 22 w 350"/>
                  <a:gd name="T65" fmla="*/ 45 h 554"/>
                  <a:gd name="T66" fmla="*/ 38 w 350"/>
                  <a:gd name="T67" fmla="*/ 83 h 554"/>
                  <a:gd name="T68" fmla="*/ 38 w 350"/>
                  <a:gd name="T69" fmla="*/ 121 h 554"/>
                  <a:gd name="T70" fmla="*/ 68 w 350"/>
                  <a:gd name="T71" fmla="*/ 137 h 554"/>
                  <a:gd name="T72" fmla="*/ 83 w 350"/>
                  <a:gd name="T73" fmla="*/ 159 h 554"/>
                  <a:gd name="T74" fmla="*/ 76 w 350"/>
                  <a:gd name="T75" fmla="*/ 167 h 554"/>
                  <a:gd name="T76" fmla="*/ 38 w 350"/>
                  <a:gd name="T77" fmla="*/ 159 h 554"/>
                  <a:gd name="T78" fmla="*/ 38 w 350"/>
                  <a:gd name="T79" fmla="*/ 197 h 554"/>
                  <a:gd name="T80" fmla="*/ 76 w 350"/>
                  <a:gd name="T81" fmla="*/ 220 h 554"/>
                  <a:gd name="T82" fmla="*/ 106 w 350"/>
                  <a:gd name="T83" fmla="*/ 213 h 554"/>
                  <a:gd name="T84" fmla="*/ 106 w 350"/>
                  <a:gd name="T85" fmla="*/ 251 h 554"/>
                  <a:gd name="T86" fmla="*/ 129 w 350"/>
                  <a:gd name="T87" fmla="*/ 281 h 554"/>
                  <a:gd name="T88" fmla="*/ 121 w 350"/>
                  <a:gd name="T89" fmla="*/ 311 h 554"/>
                  <a:gd name="T90" fmla="*/ 99 w 350"/>
                  <a:gd name="T91" fmla="*/ 357 h 554"/>
                  <a:gd name="T92" fmla="*/ 68 w 350"/>
                  <a:gd name="T93" fmla="*/ 380 h 554"/>
                  <a:gd name="T94" fmla="*/ 106 w 350"/>
                  <a:gd name="T95" fmla="*/ 395 h 554"/>
                  <a:gd name="T96" fmla="*/ 114 w 350"/>
                  <a:gd name="T97" fmla="*/ 425 h 554"/>
                  <a:gd name="T98" fmla="*/ 137 w 350"/>
                  <a:gd name="T99" fmla="*/ 425 h 554"/>
                  <a:gd name="T100" fmla="*/ 144 w 350"/>
                  <a:gd name="T101" fmla="*/ 448 h 554"/>
                  <a:gd name="T102" fmla="*/ 175 w 350"/>
                  <a:gd name="T103" fmla="*/ 456 h 554"/>
                  <a:gd name="T104" fmla="*/ 197 w 350"/>
                  <a:gd name="T105" fmla="*/ 433 h 554"/>
                  <a:gd name="T106" fmla="*/ 235 w 350"/>
                  <a:gd name="T107" fmla="*/ 403 h 554"/>
                  <a:gd name="T108" fmla="*/ 258 w 350"/>
                  <a:gd name="T109" fmla="*/ 410 h 554"/>
                  <a:gd name="T110" fmla="*/ 296 w 350"/>
                  <a:gd name="T111" fmla="*/ 448 h 554"/>
                  <a:gd name="T112" fmla="*/ 319 w 350"/>
                  <a:gd name="T113" fmla="*/ 494 h 554"/>
                  <a:gd name="T114" fmla="*/ 342 w 350"/>
                  <a:gd name="T115" fmla="*/ 494 h 554"/>
                  <a:gd name="T116" fmla="*/ 342 w 350"/>
                  <a:gd name="T117" fmla="*/ 516 h 554"/>
                  <a:gd name="T118" fmla="*/ 152 w 350"/>
                  <a:gd name="T119" fmla="*/ 494 h 55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50"/>
                  <a:gd name="T181" fmla="*/ 0 h 554"/>
                  <a:gd name="T182" fmla="*/ 350 w 350"/>
                  <a:gd name="T183" fmla="*/ 554 h 55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50" h="554">
                    <a:moveTo>
                      <a:pt x="342" y="501"/>
                    </a:moveTo>
                    <a:lnTo>
                      <a:pt x="342" y="494"/>
                    </a:lnTo>
                    <a:lnTo>
                      <a:pt x="334" y="494"/>
                    </a:lnTo>
                    <a:lnTo>
                      <a:pt x="327" y="494"/>
                    </a:lnTo>
                    <a:lnTo>
                      <a:pt x="319" y="494"/>
                    </a:lnTo>
                    <a:lnTo>
                      <a:pt x="312" y="494"/>
                    </a:lnTo>
                    <a:lnTo>
                      <a:pt x="304" y="494"/>
                    </a:lnTo>
                    <a:lnTo>
                      <a:pt x="304" y="486"/>
                    </a:lnTo>
                    <a:lnTo>
                      <a:pt x="296" y="486"/>
                    </a:lnTo>
                    <a:lnTo>
                      <a:pt x="296" y="478"/>
                    </a:lnTo>
                    <a:lnTo>
                      <a:pt x="296" y="471"/>
                    </a:lnTo>
                    <a:lnTo>
                      <a:pt x="296" y="478"/>
                    </a:lnTo>
                    <a:lnTo>
                      <a:pt x="289" y="478"/>
                    </a:lnTo>
                    <a:lnTo>
                      <a:pt x="289" y="471"/>
                    </a:lnTo>
                    <a:lnTo>
                      <a:pt x="289" y="463"/>
                    </a:lnTo>
                    <a:lnTo>
                      <a:pt x="289" y="456"/>
                    </a:lnTo>
                    <a:lnTo>
                      <a:pt x="281" y="456"/>
                    </a:lnTo>
                    <a:lnTo>
                      <a:pt x="281" y="448"/>
                    </a:lnTo>
                    <a:lnTo>
                      <a:pt x="281" y="441"/>
                    </a:lnTo>
                    <a:lnTo>
                      <a:pt x="274" y="441"/>
                    </a:lnTo>
                    <a:lnTo>
                      <a:pt x="274" y="433"/>
                    </a:lnTo>
                    <a:lnTo>
                      <a:pt x="266" y="433"/>
                    </a:lnTo>
                    <a:lnTo>
                      <a:pt x="258" y="433"/>
                    </a:lnTo>
                    <a:lnTo>
                      <a:pt x="251" y="433"/>
                    </a:lnTo>
                    <a:lnTo>
                      <a:pt x="251" y="425"/>
                    </a:lnTo>
                    <a:lnTo>
                      <a:pt x="243" y="425"/>
                    </a:lnTo>
                    <a:lnTo>
                      <a:pt x="243" y="418"/>
                    </a:lnTo>
                    <a:lnTo>
                      <a:pt x="243" y="425"/>
                    </a:lnTo>
                    <a:lnTo>
                      <a:pt x="235" y="425"/>
                    </a:lnTo>
                    <a:lnTo>
                      <a:pt x="235" y="433"/>
                    </a:lnTo>
                    <a:lnTo>
                      <a:pt x="235" y="441"/>
                    </a:lnTo>
                    <a:lnTo>
                      <a:pt x="235" y="448"/>
                    </a:lnTo>
                    <a:lnTo>
                      <a:pt x="243" y="448"/>
                    </a:lnTo>
                    <a:lnTo>
                      <a:pt x="243" y="456"/>
                    </a:lnTo>
                    <a:lnTo>
                      <a:pt x="243" y="463"/>
                    </a:lnTo>
                    <a:lnTo>
                      <a:pt x="235" y="463"/>
                    </a:lnTo>
                    <a:lnTo>
                      <a:pt x="235" y="471"/>
                    </a:lnTo>
                    <a:lnTo>
                      <a:pt x="228" y="471"/>
                    </a:lnTo>
                    <a:lnTo>
                      <a:pt x="228" y="463"/>
                    </a:lnTo>
                    <a:lnTo>
                      <a:pt x="235" y="463"/>
                    </a:lnTo>
                    <a:lnTo>
                      <a:pt x="228" y="463"/>
                    </a:lnTo>
                    <a:lnTo>
                      <a:pt x="220" y="463"/>
                    </a:lnTo>
                    <a:lnTo>
                      <a:pt x="213" y="463"/>
                    </a:lnTo>
                    <a:lnTo>
                      <a:pt x="213" y="471"/>
                    </a:lnTo>
                    <a:lnTo>
                      <a:pt x="205" y="471"/>
                    </a:lnTo>
                    <a:lnTo>
                      <a:pt x="205" y="478"/>
                    </a:lnTo>
                    <a:lnTo>
                      <a:pt x="205" y="471"/>
                    </a:lnTo>
                    <a:lnTo>
                      <a:pt x="197" y="471"/>
                    </a:lnTo>
                    <a:lnTo>
                      <a:pt x="197" y="478"/>
                    </a:lnTo>
                    <a:lnTo>
                      <a:pt x="190" y="478"/>
                    </a:lnTo>
                    <a:lnTo>
                      <a:pt x="182" y="478"/>
                    </a:lnTo>
                    <a:lnTo>
                      <a:pt x="182" y="471"/>
                    </a:lnTo>
                    <a:lnTo>
                      <a:pt x="175" y="478"/>
                    </a:lnTo>
                    <a:lnTo>
                      <a:pt x="175" y="486"/>
                    </a:lnTo>
                    <a:lnTo>
                      <a:pt x="175" y="494"/>
                    </a:lnTo>
                    <a:lnTo>
                      <a:pt x="167" y="494"/>
                    </a:lnTo>
                    <a:lnTo>
                      <a:pt x="167" y="501"/>
                    </a:lnTo>
                    <a:lnTo>
                      <a:pt x="159" y="501"/>
                    </a:lnTo>
                    <a:lnTo>
                      <a:pt x="159" y="509"/>
                    </a:lnTo>
                    <a:lnTo>
                      <a:pt x="159" y="516"/>
                    </a:lnTo>
                    <a:lnTo>
                      <a:pt x="167" y="516"/>
                    </a:lnTo>
                    <a:lnTo>
                      <a:pt x="175" y="516"/>
                    </a:lnTo>
                    <a:lnTo>
                      <a:pt x="175" y="524"/>
                    </a:lnTo>
                    <a:lnTo>
                      <a:pt x="175" y="532"/>
                    </a:lnTo>
                    <a:lnTo>
                      <a:pt x="175" y="539"/>
                    </a:lnTo>
                    <a:lnTo>
                      <a:pt x="175" y="532"/>
                    </a:lnTo>
                    <a:lnTo>
                      <a:pt x="175" y="524"/>
                    </a:lnTo>
                    <a:lnTo>
                      <a:pt x="167" y="524"/>
                    </a:lnTo>
                    <a:lnTo>
                      <a:pt x="167" y="532"/>
                    </a:lnTo>
                    <a:lnTo>
                      <a:pt x="167" y="539"/>
                    </a:lnTo>
                    <a:lnTo>
                      <a:pt x="167" y="547"/>
                    </a:lnTo>
                    <a:lnTo>
                      <a:pt x="175" y="547"/>
                    </a:lnTo>
                    <a:lnTo>
                      <a:pt x="167" y="547"/>
                    </a:lnTo>
                    <a:lnTo>
                      <a:pt x="159" y="554"/>
                    </a:lnTo>
                    <a:lnTo>
                      <a:pt x="159" y="547"/>
                    </a:lnTo>
                    <a:lnTo>
                      <a:pt x="152" y="547"/>
                    </a:lnTo>
                    <a:lnTo>
                      <a:pt x="152" y="539"/>
                    </a:lnTo>
                    <a:lnTo>
                      <a:pt x="144" y="539"/>
                    </a:lnTo>
                    <a:lnTo>
                      <a:pt x="144" y="532"/>
                    </a:lnTo>
                    <a:lnTo>
                      <a:pt x="152" y="532"/>
                    </a:lnTo>
                    <a:lnTo>
                      <a:pt x="144" y="524"/>
                    </a:lnTo>
                    <a:lnTo>
                      <a:pt x="144" y="516"/>
                    </a:lnTo>
                    <a:lnTo>
                      <a:pt x="152" y="516"/>
                    </a:lnTo>
                    <a:lnTo>
                      <a:pt x="152" y="509"/>
                    </a:lnTo>
                    <a:lnTo>
                      <a:pt x="144" y="509"/>
                    </a:lnTo>
                    <a:lnTo>
                      <a:pt x="152" y="509"/>
                    </a:lnTo>
                    <a:lnTo>
                      <a:pt x="152" y="501"/>
                    </a:lnTo>
                    <a:lnTo>
                      <a:pt x="152" y="494"/>
                    </a:lnTo>
                    <a:lnTo>
                      <a:pt x="144" y="501"/>
                    </a:lnTo>
                    <a:lnTo>
                      <a:pt x="144" y="509"/>
                    </a:lnTo>
                    <a:lnTo>
                      <a:pt x="137" y="509"/>
                    </a:lnTo>
                    <a:lnTo>
                      <a:pt x="129" y="509"/>
                    </a:lnTo>
                    <a:lnTo>
                      <a:pt x="121" y="509"/>
                    </a:lnTo>
                    <a:lnTo>
                      <a:pt x="121" y="516"/>
                    </a:lnTo>
                    <a:lnTo>
                      <a:pt x="114" y="516"/>
                    </a:lnTo>
                    <a:lnTo>
                      <a:pt x="114" y="509"/>
                    </a:lnTo>
                    <a:lnTo>
                      <a:pt x="114" y="501"/>
                    </a:lnTo>
                    <a:lnTo>
                      <a:pt x="121" y="501"/>
                    </a:lnTo>
                    <a:lnTo>
                      <a:pt x="129" y="501"/>
                    </a:lnTo>
                    <a:lnTo>
                      <a:pt x="137" y="501"/>
                    </a:lnTo>
                    <a:lnTo>
                      <a:pt x="137" y="494"/>
                    </a:lnTo>
                    <a:lnTo>
                      <a:pt x="144" y="494"/>
                    </a:lnTo>
                    <a:lnTo>
                      <a:pt x="144" y="486"/>
                    </a:lnTo>
                    <a:lnTo>
                      <a:pt x="137" y="486"/>
                    </a:lnTo>
                    <a:lnTo>
                      <a:pt x="129" y="486"/>
                    </a:lnTo>
                    <a:lnTo>
                      <a:pt x="121" y="486"/>
                    </a:lnTo>
                    <a:lnTo>
                      <a:pt x="121" y="478"/>
                    </a:lnTo>
                    <a:lnTo>
                      <a:pt x="129" y="478"/>
                    </a:lnTo>
                    <a:lnTo>
                      <a:pt x="129" y="486"/>
                    </a:lnTo>
                    <a:lnTo>
                      <a:pt x="129" y="478"/>
                    </a:lnTo>
                    <a:lnTo>
                      <a:pt x="137" y="478"/>
                    </a:lnTo>
                    <a:lnTo>
                      <a:pt x="137" y="486"/>
                    </a:lnTo>
                    <a:lnTo>
                      <a:pt x="137" y="478"/>
                    </a:lnTo>
                    <a:lnTo>
                      <a:pt x="144" y="478"/>
                    </a:lnTo>
                    <a:lnTo>
                      <a:pt x="144" y="471"/>
                    </a:lnTo>
                    <a:lnTo>
                      <a:pt x="144" y="463"/>
                    </a:lnTo>
                    <a:lnTo>
                      <a:pt x="144" y="456"/>
                    </a:lnTo>
                    <a:lnTo>
                      <a:pt x="137" y="456"/>
                    </a:lnTo>
                    <a:lnTo>
                      <a:pt x="137" y="448"/>
                    </a:lnTo>
                    <a:lnTo>
                      <a:pt x="144" y="448"/>
                    </a:lnTo>
                    <a:lnTo>
                      <a:pt x="137" y="448"/>
                    </a:lnTo>
                    <a:lnTo>
                      <a:pt x="129" y="448"/>
                    </a:lnTo>
                    <a:lnTo>
                      <a:pt x="129" y="456"/>
                    </a:lnTo>
                    <a:lnTo>
                      <a:pt x="129" y="463"/>
                    </a:lnTo>
                    <a:lnTo>
                      <a:pt x="137" y="463"/>
                    </a:lnTo>
                    <a:lnTo>
                      <a:pt x="137" y="471"/>
                    </a:lnTo>
                    <a:lnTo>
                      <a:pt x="129" y="471"/>
                    </a:lnTo>
                    <a:lnTo>
                      <a:pt x="129" y="478"/>
                    </a:lnTo>
                    <a:lnTo>
                      <a:pt x="121" y="478"/>
                    </a:lnTo>
                    <a:lnTo>
                      <a:pt x="114" y="478"/>
                    </a:lnTo>
                    <a:lnTo>
                      <a:pt x="114" y="486"/>
                    </a:lnTo>
                    <a:lnTo>
                      <a:pt x="106" y="486"/>
                    </a:lnTo>
                    <a:lnTo>
                      <a:pt x="106" y="478"/>
                    </a:lnTo>
                    <a:lnTo>
                      <a:pt x="114" y="478"/>
                    </a:lnTo>
                    <a:lnTo>
                      <a:pt x="114" y="471"/>
                    </a:lnTo>
                    <a:lnTo>
                      <a:pt x="106" y="471"/>
                    </a:lnTo>
                    <a:lnTo>
                      <a:pt x="106" y="463"/>
                    </a:lnTo>
                    <a:lnTo>
                      <a:pt x="99" y="463"/>
                    </a:lnTo>
                    <a:lnTo>
                      <a:pt x="99" y="456"/>
                    </a:lnTo>
                    <a:lnTo>
                      <a:pt x="99" y="448"/>
                    </a:lnTo>
                    <a:lnTo>
                      <a:pt x="91" y="448"/>
                    </a:lnTo>
                    <a:lnTo>
                      <a:pt x="91" y="441"/>
                    </a:lnTo>
                    <a:lnTo>
                      <a:pt x="91" y="448"/>
                    </a:lnTo>
                    <a:lnTo>
                      <a:pt x="83" y="448"/>
                    </a:lnTo>
                    <a:lnTo>
                      <a:pt x="76" y="448"/>
                    </a:lnTo>
                    <a:lnTo>
                      <a:pt x="68" y="441"/>
                    </a:lnTo>
                    <a:lnTo>
                      <a:pt x="68" y="433"/>
                    </a:lnTo>
                    <a:lnTo>
                      <a:pt x="76" y="433"/>
                    </a:lnTo>
                    <a:lnTo>
                      <a:pt x="76" y="441"/>
                    </a:lnTo>
                    <a:lnTo>
                      <a:pt x="76" y="433"/>
                    </a:lnTo>
                    <a:lnTo>
                      <a:pt x="76" y="441"/>
                    </a:lnTo>
                    <a:lnTo>
                      <a:pt x="83" y="441"/>
                    </a:lnTo>
                    <a:lnTo>
                      <a:pt x="83" y="433"/>
                    </a:lnTo>
                    <a:lnTo>
                      <a:pt x="91" y="433"/>
                    </a:lnTo>
                    <a:lnTo>
                      <a:pt x="99" y="433"/>
                    </a:lnTo>
                    <a:lnTo>
                      <a:pt x="99" y="425"/>
                    </a:lnTo>
                    <a:lnTo>
                      <a:pt x="91" y="425"/>
                    </a:lnTo>
                    <a:lnTo>
                      <a:pt x="91" y="418"/>
                    </a:lnTo>
                    <a:lnTo>
                      <a:pt x="83" y="418"/>
                    </a:lnTo>
                    <a:lnTo>
                      <a:pt x="91" y="418"/>
                    </a:lnTo>
                    <a:lnTo>
                      <a:pt x="91" y="410"/>
                    </a:lnTo>
                    <a:lnTo>
                      <a:pt x="83" y="403"/>
                    </a:lnTo>
                    <a:lnTo>
                      <a:pt x="76" y="403"/>
                    </a:lnTo>
                    <a:lnTo>
                      <a:pt x="68" y="403"/>
                    </a:lnTo>
                    <a:lnTo>
                      <a:pt x="76" y="403"/>
                    </a:lnTo>
                    <a:lnTo>
                      <a:pt x="76" y="395"/>
                    </a:lnTo>
                    <a:lnTo>
                      <a:pt x="68" y="395"/>
                    </a:lnTo>
                    <a:lnTo>
                      <a:pt x="68" y="387"/>
                    </a:lnTo>
                    <a:lnTo>
                      <a:pt x="60" y="387"/>
                    </a:lnTo>
                    <a:lnTo>
                      <a:pt x="53" y="380"/>
                    </a:lnTo>
                    <a:lnTo>
                      <a:pt x="53" y="372"/>
                    </a:lnTo>
                    <a:lnTo>
                      <a:pt x="45" y="372"/>
                    </a:lnTo>
                    <a:lnTo>
                      <a:pt x="38" y="372"/>
                    </a:lnTo>
                    <a:lnTo>
                      <a:pt x="45" y="372"/>
                    </a:lnTo>
                    <a:lnTo>
                      <a:pt x="45" y="365"/>
                    </a:lnTo>
                    <a:lnTo>
                      <a:pt x="53" y="365"/>
                    </a:lnTo>
                    <a:lnTo>
                      <a:pt x="60" y="365"/>
                    </a:lnTo>
                    <a:lnTo>
                      <a:pt x="60" y="357"/>
                    </a:lnTo>
                    <a:lnTo>
                      <a:pt x="68" y="357"/>
                    </a:lnTo>
                    <a:lnTo>
                      <a:pt x="68" y="349"/>
                    </a:lnTo>
                    <a:lnTo>
                      <a:pt x="76" y="349"/>
                    </a:lnTo>
                    <a:lnTo>
                      <a:pt x="83" y="349"/>
                    </a:lnTo>
                    <a:lnTo>
                      <a:pt x="83" y="342"/>
                    </a:lnTo>
                    <a:lnTo>
                      <a:pt x="76" y="342"/>
                    </a:lnTo>
                    <a:lnTo>
                      <a:pt x="76" y="334"/>
                    </a:lnTo>
                    <a:lnTo>
                      <a:pt x="68" y="334"/>
                    </a:lnTo>
                    <a:lnTo>
                      <a:pt x="60" y="334"/>
                    </a:lnTo>
                    <a:lnTo>
                      <a:pt x="53" y="334"/>
                    </a:lnTo>
                    <a:lnTo>
                      <a:pt x="53" y="327"/>
                    </a:lnTo>
                    <a:lnTo>
                      <a:pt x="60" y="327"/>
                    </a:lnTo>
                    <a:lnTo>
                      <a:pt x="60" y="334"/>
                    </a:lnTo>
                    <a:lnTo>
                      <a:pt x="60" y="327"/>
                    </a:lnTo>
                    <a:lnTo>
                      <a:pt x="68" y="327"/>
                    </a:lnTo>
                    <a:lnTo>
                      <a:pt x="76" y="327"/>
                    </a:lnTo>
                    <a:lnTo>
                      <a:pt x="83" y="327"/>
                    </a:lnTo>
                    <a:lnTo>
                      <a:pt x="83" y="319"/>
                    </a:lnTo>
                    <a:lnTo>
                      <a:pt x="76" y="319"/>
                    </a:lnTo>
                    <a:lnTo>
                      <a:pt x="83" y="319"/>
                    </a:lnTo>
                    <a:lnTo>
                      <a:pt x="83" y="311"/>
                    </a:lnTo>
                    <a:lnTo>
                      <a:pt x="76" y="304"/>
                    </a:lnTo>
                    <a:lnTo>
                      <a:pt x="76" y="296"/>
                    </a:lnTo>
                    <a:lnTo>
                      <a:pt x="76" y="289"/>
                    </a:lnTo>
                    <a:lnTo>
                      <a:pt x="76" y="281"/>
                    </a:lnTo>
                    <a:lnTo>
                      <a:pt x="83" y="273"/>
                    </a:lnTo>
                    <a:lnTo>
                      <a:pt x="91" y="266"/>
                    </a:lnTo>
                    <a:lnTo>
                      <a:pt x="99" y="266"/>
                    </a:lnTo>
                    <a:lnTo>
                      <a:pt x="99" y="258"/>
                    </a:lnTo>
                    <a:lnTo>
                      <a:pt x="91" y="258"/>
                    </a:lnTo>
                    <a:lnTo>
                      <a:pt x="99" y="258"/>
                    </a:lnTo>
                    <a:lnTo>
                      <a:pt x="99" y="251"/>
                    </a:lnTo>
                    <a:lnTo>
                      <a:pt x="91" y="251"/>
                    </a:lnTo>
                    <a:lnTo>
                      <a:pt x="83" y="251"/>
                    </a:lnTo>
                    <a:lnTo>
                      <a:pt x="83" y="258"/>
                    </a:lnTo>
                    <a:lnTo>
                      <a:pt x="76" y="258"/>
                    </a:lnTo>
                    <a:lnTo>
                      <a:pt x="76" y="266"/>
                    </a:lnTo>
                    <a:lnTo>
                      <a:pt x="68" y="266"/>
                    </a:lnTo>
                    <a:lnTo>
                      <a:pt x="68" y="258"/>
                    </a:lnTo>
                    <a:lnTo>
                      <a:pt x="60" y="258"/>
                    </a:lnTo>
                    <a:lnTo>
                      <a:pt x="60" y="266"/>
                    </a:lnTo>
                    <a:lnTo>
                      <a:pt x="53" y="266"/>
                    </a:lnTo>
                    <a:lnTo>
                      <a:pt x="53" y="258"/>
                    </a:lnTo>
                    <a:lnTo>
                      <a:pt x="60" y="258"/>
                    </a:lnTo>
                    <a:lnTo>
                      <a:pt x="60" y="251"/>
                    </a:lnTo>
                    <a:lnTo>
                      <a:pt x="68" y="251"/>
                    </a:lnTo>
                    <a:lnTo>
                      <a:pt x="68" y="258"/>
                    </a:lnTo>
                    <a:lnTo>
                      <a:pt x="76" y="258"/>
                    </a:lnTo>
                    <a:lnTo>
                      <a:pt x="76" y="251"/>
                    </a:lnTo>
                    <a:lnTo>
                      <a:pt x="83" y="251"/>
                    </a:lnTo>
                    <a:lnTo>
                      <a:pt x="83" y="243"/>
                    </a:lnTo>
                    <a:lnTo>
                      <a:pt x="83" y="235"/>
                    </a:lnTo>
                    <a:lnTo>
                      <a:pt x="76" y="235"/>
                    </a:lnTo>
                    <a:lnTo>
                      <a:pt x="76" y="228"/>
                    </a:lnTo>
                    <a:lnTo>
                      <a:pt x="76" y="220"/>
                    </a:lnTo>
                    <a:lnTo>
                      <a:pt x="68" y="220"/>
                    </a:lnTo>
                    <a:lnTo>
                      <a:pt x="68" y="213"/>
                    </a:lnTo>
                    <a:lnTo>
                      <a:pt x="60" y="213"/>
                    </a:lnTo>
                    <a:lnTo>
                      <a:pt x="60" y="205"/>
                    </a:lnTo>
                    <a:lnTo>
                      <a:pt x="53" y="205"/>
                    </a:lnTo>
                    <a:lnTo>
                      <a:pt x="45" y="205"/>
                    </a:lnTo>
                    <a:lnTo>
                      <a:pt x="38" y="205"/>
                    </a:lnTo>
                    <a:lnTo>
                      <a:pt x="38" y="197"/>
                    </a:lnTo>
                    <a:lnTo>
                      <a:pt x="45" y="197"/>
                    </a:lnTo>
                    <a:lnTo>
                      <a:pt x="38" y="197"/>
                    </a:lnTo>
                    <a:lnTo>
                      <a:pt x="30" y="197"/>
                    </a:lnTo>
                    <a:lnTo>
                      <a:pt x="30" y="190"/>
                    </a:lnTo>
                    <a:lnTo>
                      <a:pt x="30" y="182"/>
                    </a:lnTo>
                    <a:lnTo>
                      <a:pt x="22" y="182"/>
                    </a:lnTo>
                    <a:lnTo>
                      <a:pt x="15" y="182"/>
                    </a:lnTo>
                    <a:lnTo>
                      <a:pt x="15" y="175"/>
                    </a:lnTo>
                    <a:lnTo>
                      <a:pt x="22" y="175"/>
                    </a:lnTo>
                    <a:lnTo>
                      <a:pt x="22" y="182"/>
                    </a:lnTo>
                    <a:lnTo>
                      <a:pt x="22" y="175"/>
                    </a:lnTo>
                    <a:lnTo>
                      <a:pt x="30" y="175"/>
                    </a:lnTo>
                    <a:lnTo>
                      <a:pt x="30" y="167"/>
                    </a:lnTo>
                    <a:lnTo>
                      <a:pt x="22" y="167"/>
                    </a:lnTo>
                    <a:lnTo>
                      <a:pt x="22" y="159"/>
                    </a:lnTo>
                    <a:lnTo>
                      <a:pt x="22" y="152"/>
                    </a:lnTo>
                    <a:lnTo>
                      <a:pt x="22" y="144"/>
                    </a:lnTo>
                    <a:lnTo>
                      <a:pt x="22" y="137"/>
                    </a:lnTo>
                    <a:lnTo>
                      <a:pt x="15" y="137"/>
                    </a:lnTo>
                    <a:lnTo>
                      <a:pt x="15" y="144"/>
                    </a:lnTo>
                    <a:lnTo>
                      <a:pt x="15" y="137"/>
                    </a:lnTo>
                    <a:lnTo>
                      <a:pt x="7" y="137"/>
                    </a:lnTo>
                    <a:lnTo>
                      <a:pt x="7" y="129"/>
                    </a:lnTo>
                    <a:lnTo>
                      <a:pt x="15" y="129"/>
                    </a:lnTo>
                    <a:lnTo>
                      <a:pt x="15" y="121"/>
                    </a:lnTo>
                    <a:lnTo>
                      <a:pt x="15" y="114"/>
                    </a:lnTo>
                    <a:lnTo>
                      <a:pt x="22" y="106"/>
                    </a:lnTo>
                    <a:lnTo>
                      <a:pt x="15" y="106"/>
                    </a:lnTo>
                    <a:lnTo>
                      <a:pt x="22" y="99"/>
                    </a:lnTo>
                    <a:lnTo>
                      <a:pt x="22" y="91"/>
                    </a:lnTo>
                    <a:lnTo>
                      <a:pt x="15" y="91"/>
                    </a:lnTo>
                    <a:lnTo>
                      <a:pt x="15" y="83"/>
                    </a:lnTo>
                    <a:lnTo>
                      <a:pt x="22" y="76"/>
                    </a:lnTo>
                    <a:lnTo>
                      <a:pt x="22" y="68"/>
                    </a:lnTo>
                    <a:lnTo>
                      <a:pt x="22" y="61"/>
                    </a:lnTo>
                    <a:lnTo>
                      <a:pt x="15" y="61"/>
                    </a:lnTo>
                    <a:lnTo>
                      <a:pt x="15" y="53"/>
                    </a:lnTo>
                    <a:lnTo>
                      <a:pt x="7" y="53"/>
                    </a:lnTo>
                    <a:lnTo>
                      <a:pt x="7" y="45"/>
                    </a:lnTo>
                    <a:lnTo>
                      <a:pt x="7" y="38"/>
                    </a:lnTo>
                    <a:lnTo>
                      <a:pt x="7" y="30"/>
                    </a:lnTo>
                    <a:lnTo>
                      <a:pt x="7" y="23"/>
                    </a:lnTo>
                    <a:lnTo>
                      <a:pt x="7" y="15"/>
                    </a:lnTo>
                    <a:lnTo>
                      <a:pt x="0" y="15"/>
                    </a:lnTo>
                    <a:lnTo>
                      <a:pt x="7" y="15"/>
                    </a:lnTo>
                    <a:lnTo>
                      <a:pt x="7" y="7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7"/>
                    </a:lnTo>
                    <a:lnTo>
                      <a:pt x="15" y="7"/>
                    </a:lnTo>
                    <a:lnTo>
                      <a:pt x="15" y="15"/>
                    </a:lnTo>
                    <a:lnTo>
                      <a:pt x="22" y="23"/>
                    </a:lnTo>
                    <a:lnTo>
                      <a:pt x="22" y="30"/>
                    </a:lnTo>
                    <a:lnTo>
                      <a:pt x="22" y="38"/>
                    </a:lnTo>
                    <a:lnTo>
                      <a:pt x="22" y="45"/>
                    </a:lnTo>
                    <a:lnTo>
                      <a:pt x="22" y="53"/>
                    </a:lnTo>
                    <a:lnTo>
                      <a:pt x="30" y="53"/>
                    </a:lnTo>
                    <a:lnTo>
                      <a:pt x="30" y="61"/>
                    </a:lnTo>
                    <a:lnTo>
                      <a:pt x="38" y="61"/>
                    </a:lnTo>
                    <a:lnTo>
                      <a:pt x="38" y="68"/>
                    </a:lnTo>
                    <a:lnTo>
                      <a:pt x="45" y="68"/>
                    </a:lnTo>
                    <a:lnTo>
                      <a:pt x="45" y="76"/>
                    </a:lnTo>
                    <a:lnTo>
                      <a:pt x="38" y="76"/>
                    </a:lnTo>
                    <a:lnTo>
                      <a:pt x="38" y="83"/>
                    </a:lnTo>
                    <a:lnTo>
                      <a:pt x="30" y="83"/>
                    </a:lnTo>
                    <a:lnTo>
                      <a:pt x="30" y="91"/>
                    </a:lnTo>
                    <a:lnTo>
                      <a:pt x="38" y="91"/>
                    </a:lnTo>
                    <a:lnTo>
                      <a:pt x="38" y="99"/>
                    </a:lnTo>
                    <a:lnTo>
                      <a:pt x="45" y="99"/>
                    </a:lnTo>
                    <a:lnTo>
                      <a:pt x="45" y="106"/>
                    </a:lnTo>
                    <a:lnTo>
                      <a:pt x="38" y="106"/>
                    </a:lnTo>
                    <a:lnTo>
                      <a:pt x="38" y="114"/>
                    </a:lnTo>
                    <a:lnTo>
                      <a:pt x="38" y="121"/>
                    </a:lnTo>
                    <a:lnTo>
                      <a:pt x="38" y="129"/>
                    </a:lnTo>
                    <a:lnTo>
                      <a:pt x="38" y="137"/>
                    </a:lnTo>
                    <a:lnTo>
                      <a:pt x="45" y="137"/>
                    </a:lnTo>
                    <a:lnTo>
                      <a:pt x="45" y="144"/>
                    </a:lnTo>
                    <a:lnTo>
                      <a:pt x="45" y="152"/>
                    </a:lnTo>
                    <a:lnTo>
                      <a:pt x="53" y="152"/>
                    </a:lnTo>
                    <a:lnTo>
                      <a:pt x="60" y="144"/>
                    </a:lnTo>
                    <a:lnTo>
                      <a:pt x="68" y="144"/>
                    </a:lnTo>
                    <a:lnTo>
                      <a:pt x="68" y="137"/>
                    </a:lnTo>
                    <a:lnTo>
                      <a:pt x="68" y="144"/>
                    </a:lnTo>
                    <a:lnTo>
                      <a:pt x="68" y="152"/>
                    </a:lnTo>
                    <a:lnTo>
                      <a:pt x="68" y="144"/>
                    </a:lnTo>
                    <a:lnTo>
                      <a:pt x="76" y="144"/>
                    </a:lnTo>
                    <a:lnTo>
                      <a:pt x="83" y="144"/>
                    </a:lnTo>
                    <a:lnTo>
                      <a:pt x="83" y="152"/>
                    </a:lnTo>
                    <a:lnTo>
                      <a:pt x="76" y="152"/>
                    </a:lnTo>
                    <a:lnTo>
                      <a:pt x="83" y="152"/>
                    </a:lnTo>
                    <a:lnTo>
                      <a:pt x="83" y="159"/>
                    </a:lnTo>
                    <a:lnTo>
                      <a:pt x="91" y="167"/>
                    </a:lnTo>
                    <a:lnTo>
                      <a:pt x="83" y="167"/>
                    </a:lnTo>
                    <a:lnTo>
                      <a:pt x="83" y="159"/>
                    </a:lnTo>
                    <a:lnTo>
                      <a:pt x="76" y="159"/>
                    </a:lnTo>
                    <a:lnTo>
                      <a:pt x="76" y="152"/>
                    </a:lnTo>
                    <a:lnTo>
                      <a:pt x="76" y="159"/>
                    </a:lnTo>
                    <a:lnTo>
                      <a:pt x="68" y="159"/>
                    </a:lnTo>
                    <a:lnTo>
                      <a:pt x="76" y="159"/>
                    </a:lnTo>
                    <a:lnTo>
                      <a:pt x="76" y="167"/>
                    </a:lnTo>
                    <a:lnTo>
                      <a:pt x="68" y="167"/>
                    </a:lnTo>
                    <a:lnTo>
                      <a:pt x="68" y="159"/>
                    </a:lnTo>
                    <a:lnTo>
                      <a:pt x="60" y="159"/>
                    </a:lnTo>
                    <a:lnTo>
                      <a:pt x="53" y="159"/>
                    </a:lnTo>
                    <a:lnTo>
                      <a:pt x="45" y="159"/>
                    </a:lnTo>
                    <a:lnTo>
                      <a:pt x="38" y="152"/>
                    </a:lnTo>
                    <a:lnTo>
                      <a:pt x="30" y="152"/>
                    </a:lnTo>
                    <a:lnTo>
                      <a:pt x="30" y="159"/>
                    </a:lnTo>
                    <a:lnTo>
                      <a:pt x="38" y="159"/>
                    </a:lnTo>
                    <a:lnTo>
                      <a:pt x="45" y="159"/>
                    </a:lnTo>
                    <a:lnTo>
                      <a:pt x="45" y="167"/>
                    </a:lnTo>
                    <a:lnTo>
                      <a:pt x="45" y="175"/>
                    </a:lnTo>
                    <a:lnTo>
                      <a:pt x="45" y="182"/>
                    </a:lnTo>
                    <a:lnTo>
                      <a:pt x="45" y="190"/>
                    </a:lnTo>
                    <a:lnTo>
                      <a:pt x="38" y="190"/>
                    </a:lnTo>
                    <a:lnTo>
                      <a:pt x="45" y="190"/>
                    </a:lnTo>
                    <a:lnTo>
                      <a:pt x="38" y="190"/>
                    </a:lnTo>
                    <a:lnTo>
                      <a:pt x="38" y="197"/>
                    </a:lnTo>
                    <a:lnTo>
                      <a:pt x="45" y="197"/>
                    </a:lnTo>
                    <a:lnTo>
                      <a:pt x="45" y="190"/>
                    </a:lnTo>
                    <a:lnTo>
                      <a:pt x="53" y="190"/>
                    </a:lnTo>
                    <a:lnTo>
                      <a:pt x="60" y="197"/>
                    </a:lnTo>
                    <a:lnTo>
                      <a:pt x="68" y="197"/>
                    </a:lnTo>
                    <a:lnTo>
                      <a:pt x="68" y="205"/>
                    </a:lnTo>
                    <a:lnTo>
                      <a:pt x="68" y="213"/>
                    </a:lnTo>
                    <a:lnTo>
                      <a:pt x="76" y="213"/>
                    </a:lnTo>
                    <a:lnTo>
                      <a:pt x="76" y="220"/>
                    </a:lnTo>
                    <a:lnTo>
                      <a:pt x="83" y="220"/>
                    </a:lnTo>
                    <a:lnTo>
                      <a:pt x="91" y="220"/>
                    </a:lnTo>
                    <a:lnTo>
                      <a:pt x="91" y="213"/>
                    </a:lnTo>
                    <a:lnTo>
                      <a:pt x="91" y="220"/>
                    </a:lnTo>
                    <a:lnTo>
                      <a:pt x="99" y="220"/>
                    </a:lnTo>
                    <a:lnTo>
                      <a:pt x="106" y="220"/>
                    </a:lnTo>
                    <a:lnTo>
                      <a:pt x="99" y="220"/>
                    </a:lnTo>
                    <a:lnTo>
                      <a:pt x="99" y="213"/>
                    </a:lnTo>
                    <a:lnTo>
                      <a:pt x="106" y="213"/>
                    </a:lnTo>
                    <a:lnTo>
                      <a:pt x="106" y="220"/>
                    </a:lnTo>
                    <a:lnTo>
                      <a:pt x="114" y="220"/>
                    </a:lnTo>
                    <a:lnTo>
                      <a:pt x="114" y="228"/>
                    </a:lnTo>
                    <a:lnTo>
                      <a:pt x="106" y="228"/>
                    </a:lnTo>
                    <a:lnTo>
                      <a:pt x="106" y="235"/>
                    </a:lnTo>
                    <a:lnTo>
                      <a:pt x="106" y="243"/>
                    </a:lnTo>
                    <a:lnTo>
                      <a:pt x="106" y="251"/>
                    </a:lnTo>
                    <a:lnTo>
                      <a:pt x="114" y="251"/>
                    </a:lnTo>
                    <a:lnTo>
                      <a:pt x="106" y="251"/>
                    </a:lnTo>
                    <a:lnTo>
                      <a:pt x="114" y="258"/>
                    </a:lnTo>
                    <a:lnTo>
                      <a:pt x="121" y="266"/>
                    </a:lnTo>
                    <a:lnTo>
                      <a:pt x="121" y="258"/>
                    </a:lnTo>
                    <a:lnTo>
                      <a:pt x="129" y="258"/>
                    </a:lnTo>
                    <a:lnTo>
                      <a:pt x="129" y="266"/>
                    </a:lnTo>
                    <a:lnTo>
                      <a:pt x="129" y="273"/>
                    </a:lnTo>
                    <a:lnTo>
                      <a:pt x="121" y="273"/>
                    </a:lnTo>
                    <a:lnTo>
                      <a:pt x="121" y="281"/>
                    </a:lnTo>
                    <a:lnTo>
                      <a:pt x="129" y="281"/>
                    </a:lnTo>
                    <a:lnTo>
                      <a:pt x="129" y="289"/>
                    </a:lnTo>
                    <a:lnTo>
                      <a:pt x="121" y="289"/>
                    </a:lnTo>
                    <a:lnTo>
                      <a:pt x="121" y="296"/>
                    </a:lnTo>
                    <a:lnTo>
                      <a:pt x="129" y="296"/>
                    </a:lnTo>
                    <a:lnTo>
                      <a:pt x="129" y="304"/>
                    </a:lnTo>
                    <a:lnTo>
                      <a:pt x="129" y="311"/>
                    </a:lnTo>
                    <a:lnTo>
                      <a:pt x="121" y="311"/>
                    </a:lnTo>
                    <a:lnTo>
                      <a:pt x="121" y="319"/>
                    </a:lnTo>
                    <a:lnTo>
                      <a:pt x="121" y="311"/>
                    </a:lnTo>
                    <a:lnTo>
                      <a:pt x="114" y="311"/>
                    </a:lnTo>
                    <a:lnTo>
                      <a:pt x="114" y="319"/>
                    </a:lnTo>
                    <a:lnTo>
                      <a:pt x="114" y="327"/>
                    </a:lnTo>
                    <a:lnTo>
                      <a:pt x="114" y="334"/>
                    </a:lnTo>
                    <a:lnTo>
                      <a:pt x="106" y="334"/>
                    </a:lnTo>
                    <a:lnTo>
                      <a:pt x="106" y="342"/>
                    </a:lnTo>
                    <a:lnTo>
                      <a:pt x="106" y="349"/>
                    </a:lnTo>
                    <a:lnTo>
                      <a:pt x="99" y="349"/>
                    </a:lnTo>
                    <a:lnTo>
                      <a:pt x="99" y="357"/>
                    </a:lnTo>
                    <a:lnTo>
                      <a:pt x="91" y="357"/>
                    </a:lnTo>
                    <a:lnTo>
                      <a:pt x="91" y="365"/>
                    </a:lnTo>
                    <a:lnTo>
                      <a:pt x="91" y="372"/>
                    </a:lnTo>
                    <a:lnTo>
                      <a:pt x="83" y="372"/>
                    </a:lnTo>
                    <a:lnTo>
                      <a:pt x="76" y="372"/>
                    </a:lnTo>
                    <a:lnTo>
                      <a:pt x="76" y="365"/>
                    </a:lnTo>
                    <a:lnTo>
                      <a:pt x="68" y="365"/>
                    </a:lnTo>
                    <a:lnTo>
                      <a:pt x="68" y="372"/>
                    </a:lnTo>
                    <a:lnTo>
                      <a:pt x="68" y="380"/>
                    </a:lnTo>
                    <a:lnTo>
                      <a:pt x="76" y="380"/>
                    </a:lnTo>
                    <a:lnTo>
                      <a:pt x="83" y="380"/>
                    </a:lnTo>
                    <a:lnTo>
                      <a:pt x="91" y="380"/>
                    </a:lnTo>
                    <a:lnTo>
                      <a:pt x="99" y="380"/>
                    </a:lnTo>
                    <a:lnTo>
                      <a:pt x="99" y="372"/>
                    </a:lnTo>
                    <a:lnTo>
                      <a:pt x="106" y="372"/>
                    </a:lnTo>
                    <a:lnTo>
                      <a:pt x="106" y="380"/>
                    </a:lnTo>
                    <a:lnTo>
                      <a:pt x="106" y="387"/>
                    </a:lnTo>
                    <a:lnTo>
                      <a:pt x="106" y="395"/>
                    </a:lnTo>
                    <a:lnTo>
                      <a:pt x="114" y="395"/>
                    </a:lnTo>
                    <a:lnTo>
                      <a:pt x="106" y="395"/>
                    </a:lnTo>
                    <a:lnTo>
                      <a:pt x="106" y="403"/>
                    </a:lnTo>
                    <a:lnTo>
                      <a:pt x="114" y="403"/>
                    </a:lnTo>
                    <a:lnTo>
                      <a:pt x="114" y="410"/>
                    </a:lnTo>
                    <a:lnTo>
                      <a:pt x="106" y="410"/>
                    </a:lnTo>
                    <a:lnTo>
                      <a:pt x="114" y="410"/>
                    </a:lnTo>
                    <a:lnTo>
                      <a:pt x="114" y="418"/>
                    </a:lnTo>
                    <a:lnTo>
                      <a:pt x="114" y="425"/>
                    </a:lnTo>
                    <a:lnTo>
                      <a:pt x="121" y="425"/>
                    </a:lnTo>
                    <a:lnTo>
                      <a:pt x="114" y="425"/>
                    </a:lnTo>
                    <a:lnTo>
                      <a:pt x="114" y="433"/>
                    </a:lnTo>
                    <a:lnTo>
                      <a:pt x="121" y="433"/>
                    </a:lnTo>
                    <a:lnTo>
                      <a:pt x="121" y="425"/>
                    </a:lnTo>
                    <a:lnTo>
                      <a:pt x="121" y="418"/>
                    </a:lnTo>
                    <a:lnTo>
                      <a:pt x="129" y="418"/>
                    </a:lnTo>
                    <a:lnTo>
                      <a:pt x="137" y="418"/>
                    </a:lnTo>
                    <a:lnTo>
                      <a:pt x="137" y="425"/>
                    </a:lnTo>
                    <a:lnTo>
                      <a:pt x="129" y="425"/>
                    </a:lnTo>
                    <a:lnTo>
                      <a:pt x="129" y="433"/>
                    </a:lnTo>
                    <a:lnTo>
                      <a:pt x="121" y="441"/>
                    </a:lnTo>
                    <a:lnTo>
                      <a:pt x="121" y="448"/>
                    </a:lnTo>
                    <a:lnTo>
                      <a:pt x="129" y="448"/>
                    </a:lnTo>
                    <a:lnTo>
                      <a:pt x="137" y="448"/>
                    </a:lnTo>
                    <a:lnTo>
                      <a:pt x="137" y="441"/>
                    </a:lnTo>
                    <a:lnTo>
                      <a:pt x="144" y="441"/>
                    </a:lnTo>
                    <a:lnTo>
                      <a:pt x="144" y="448"/>
                    </a:lnTo>
                    <a:lnTo>
                      <a:pt x="144" y="456"/>
                    </a:lnTo>
                    <a:lnTo>
                      <a:pt x="152" y="456"/>
                    </a:lnTo>
                    <a:lnTo>
                      <a:pt x="152" y="463"/>
                    </a:lnTo>
                    <a:lnTo>
                      <a:pt x="152" y="471"/>
                    </a:lnTo>
                    <a:lnTo>
                      <a:pt x="159" y="471"/>
                    </a:lnTo>
                    <a:lnTo>
                      <a:pt x="159" y="463"/>
                    </a:lnTo>
                    <a:lnTo>
                      <a:pt x="167" y="463"/>
                    </a:lnTo>
                    <a:lnTo>
                      <a:pt x="167" y="456"/>
                    </a:lnTo>
                    <a:lnTo>
                      <a:pt x="175" y="456"/>
                    </a:lnTo>
                    <a:lnTo>
                      <a:pt x="175" y="463"/>
                    </a:lnTo>
                    <a:lnTo>
                      <a:pt x="182" y="463"/>
                    </a:lnTo>
                    <a:lnTo>
                      <a:pt x="182" y="456"/>
                    </a:lnTo>
                    <a:lnTo>
                      <a:pt x="190" y="456"/>
                    </a:lnTo>
                    <a:lnTo>
                      <a:pt x="190" y="448"/>
                    </a:lnTo>
                    <a:lnTo>
                      <a:pt x="197" y="448"/>
                    </a:lnTo>
                    <a:lnTo>
                      <a:pt x="197" y="441"/>
                    </a:lnTo>
                    <a:lnTo>
                      <a:pt x="205" y="441"/>
                    </a:lnTo>
                    <a:lnTo>
                      <a:pt x="197" y="433"/>
                    </a:lnTo>
                    <a:lnTo>
                      <a:pt x="205" y="433"/>
                    </a:lnTo>
                    <a:lnTo>
                      <a:pt x="213" y="433"/>
                    </a:lnTo>
                    <a:lnTo>
                      <a:pt x="213" y="425"/>
                    </a:lnTo>
                    <a:lnTo>
                      <a:pt x="220" y="425"/>
                    </a:lnTo>
                    <a:lnTo>
                      <a:pt x="228" y="425"/>
                    </a:lnTo>
                    <a:lnTo>
                      <a:pt x="235" y="425"/>
                    </a:lnTo>
                    <a:lnTo>
                      <a:pt x="235" y="418"/>
                    </a:lnTo>
                    <a:lnTo>
                      <a:pt x="235" y="410"/>
                    </a:lnTo>
                    <a:lnTo>
                      <a:pt x="235" y="403"/>
                    </a:lnTo>
                    <a:lnTo>
                      <a:pt x="243" y="403"/>
                    </a:lnTo>
                    <a:lnTo>
                      <a:pt x="251" y="410"/>
                    </a:lnTo>
                    <a:lnTo>
                      <a:pt x="258" y="410"/>
                    </a:lnTo>
                    <a:lnTo>
                      <a:pt x="258" y="403"/>
                    </a:lnTo>
                    <a:lnTo>
                      <a:pt x="258" y="395"/>
                    </a:lnTo>
                    <a:lnTo>
                      <a:pt x="258" y="403"/>
                    </a:lnTo>
                    <a:lnTo>
                      <a:pt x="266" y="403"/>
                    </a:lnTo>
                    <a:lnTo>
                      <a:pt x="258" y="403"/>
                    </a:lnTo>
                    <a:lnTo>
                      <a:pt x="258" y="410"/>
                    </a:lnTo>
                    <a:lnTo>
                      <a:pt x="266" y="410"/>
                    </a:lnTo>
                    <a:lnTo>
                      <a:pt x="266" y="418"/>
                    </a:lnTo>
                    <a:lnTo>
                      <a:pt x="274" y="418"/>
                    </a:lnTo>
                    <a:lnTo>
                      <a:pt x="281" y="418"/>
                    </a:lnTo>
                    <a:lnTo>
                      <a:pt x="281" y="425"/>
                    </a:lnTo>
                    <a:lnTo>
                      <a:pt x="281" y="433"/>
                    </a:lnTo>
                    <a:lnTo>
                      <a:pt x="289" y="433"/>
                    </a:lnTo>
                    <a:lnTo>
                      <a:pt x="289" y="441"/>
                    </a:lnTo>
                    <a:lnTo>
                      <a:pt x="296" y="448"/>
                    </a:lnTo>
                    <a:lnTo>
                      <a:pt x="296" y="456"/>
                    </a:lnTo>
                    <a:lnTo>
                      <a:pt x="304" y="456"/>
                    </a:lnTo>
                    <a:lnTo>
                      <a:pt x="304" y="463"/>
                    </a:lnTo>
                    <a:lnTo>
                      <a:pt x="312" y="463"/>
                    </a:lnTo>
                    <a:lnTo>
                      <a:pt x="304" y="471"/>
                    </a:lnTo>
                    <a:lnTo>
                      <a:pt x="304" y="478"/>
                    </a:lnTo>
                    <a:lnTo>
                      <a:pt x="304" y="486"/>
                    </a:lnTo>
                    <a:lnTo>
                      <a:pt x="312" y="494"/>
                    </a:lnTo>
                    <a:lnTo>
                      <a:pt x="319" y="494"/>
                    </a:lnTo>
                    <a:lnTo>
                      <a:pt x="319" y="486"/>
                    </a:lnTo>
                    <a:lnTo>
                      <a:pt x="319" y="478"/>
                    </a:lnTo>
                    <a:lnTo>
                      <a:pt x="327" y="478"/>
                    </a:lnTo>
                    <a:lnTo>
                      <a:pt x="327" y="486"/>
                    </a:lnTo>
                    <a:lnTo>
                      <a:pt x="334" y="486"/>
                    </a:lnTo>
                    <a:lnTo>
                      <a:pt x="342" y="486"/>
                    </a:lnTo>
                    <a:lnTo>
                      <a:pt x="342" y="478"/>
                    </a:lnTo>
                    <a:lnTo>
                      <a:pt x="342" y="486"/>
                    </a:lnTo>
                    <a:lnTo>
                      <a:pt x="342" y="494"/>
                    </a:lnTo>
                    <a:lnTo>
                      <a:pt x="350" y="494"/>
                    </a:lnTo>
                    <a:lnTo>
                      <a:pt x="350" y="501"/>
                    </a:lnTo>
                    <a:lnTo>
                      <a:pt x="350" y="509"/>
                    </a:lnTo>
                    <a:lnTo>
                      <a:pt x="350" y="516"/>
                    </a:lnTo>
                    <a:lnTo>
                      <a:pt x="342" y="516"/>
                    </a:lnTo>
                    <a:lnTo>
                      <a:pt x="342" y="524"/>
                    </a:lnTo>
                    <a:lnTo>
                      <a:pt x="342" y="532"/>
                    </a:lnTo>
                    <a:lnTo>
                      <a:pt x="342" y="524"/>
                    </a:lnTo>
                    <a:lnTo>
                      <a:pt x="342" y="516"/>
                    </a:lnTo>
                    <a:lnTo>
                      <a:pt x="342" y="509"/>
                    </a:lnTo>
                    <a:lnTo>
                      <a:pt x="334" y="509"/>
                    </a:lnTo>
                    <a:lnTo>
                      <a:pt x="334" y="501"/>
                    </a:lnTo>
                    <a:lnTo>
                      <a:pt x="342" y="501"/>
                    </a:lnTo>
                    <a:lnTo>
                      <a:pt x="342" y="494"/>
                    </a:lnTo>
                    <a:lnTo>
                      <a:pt x="342" y="501"/>
                    </a:lnTo>
                    <a:lnTo>
                      <a:pt x="159" y="486"/>
                    </a:lnTo>
                    <a:lnTo>
                      <a:pt x="159" y="494"/>
                    </a:lnTo>
                    <a:lnTo>
                      <a:pt x="152" y="494"/>
                    </a:lnTo>
                    <a:lnTo>
                      <a:pt x="152" y="486"/>
                    </a:lnTo>
                    <a:lnTo>
                      <a:pt x="159" y="486"/>
                    </a:lnTo>
                    <a:lnTo>
                      <a:pt x="342" y="501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61" name="Freeform 406"/>
              <p:cNvSpPr>
                <a:spLocks/>
              </p:cNvSpPr>
              <p:nvPr/>
            </p:nvSpPr>
            <p:spPr bwMode="auto">
              <a:xfrm>
                <a:off x="2450" y="3290"/>
                <a:ext cx="350" cy="554"/>
              </a:xfrm>
              <a:custGeom>
                <a:avLst/>
                <a:gdLst>
                  <a:gd name="T0" fmla="*/ 296 w 350"/>
                  <a:gd name="T1" fmla="*/ 486 h 554"/>
                  <a:gd name="T2" fmla="*/ 281 w 350"/>
                  <a:gd name="T3" fmla="*/ 448 h 554"/>
                  <a:gd name="T4" fmla="*/ 243 w 350"/>
                  <a:gd name="T5" fmla="*/ 418 h 554"/>
                  <a:gd name="T6" fmla="*/ 235 w 350"/>
                  <a:gd name="T7" fmla="*/ 463 h 554"/>
                  <a:gd name="T8" fmla="*/ 205 w 350"/>
                  <a:gd name="T9" fmla="*/ 471 h 554"/>
                  <a:gd name="T10" fmla="*/ 175 w 350"/>
                  <a:gd name="T11" fmla="*/ 486 h 554"/>
                  <a:gd name="T12" fmla="*/ 175 w 350"/>
                  <a:gd name="T13" fmla="*/ 524 h 554"/>
                  <a:gd name="T14" fmla="*/ 175 w 350"/>
                  <a:gd name="T15" fmla="*/ 547 h 554"/>
                  <a:gd name="T16" fmla="*/ 144 w 350"/>
                  <a:gd name="T17" fmla="*/ 524 h 554"/>
                  <a:gd name="T18" fmla="*/ 144 w 350"/>
                  <a:gd name="T19" fmla="*/ 509 h 554"/>
                  <a:gd name="T20" fmla="*/ 129 w 350"/>
                  <a:gd name="T21" fmla="*/ 501 h 554"/>
                  <a:gd name="T22" fmla="*/ 129 w 350"/>
                  <a:gd name="T23" fmla="*/ 478 h 554"/>
                  <a:gd name="T24" fmla="*/ 144 w 350"/>
                  <a:gd name="T25" fmla="*/ 456 h 554"/>
                  <a:gd name="T26" fmla="*/ 137 w 350"/>
                  <a:gd name="T27" fmla="*/ 471 h 554"/>
                  <a:gd name="T28" fmla="*/ 114 w 350"/>
                  <a:gd name="T29" fmla="*/ 471 h 554"/>
                  <a:gd name="T30" fmla="*/ 83 w 350"/>
                  <a:gd name="T31" fmla="*/ 448 h 554"/>
                  <a:gd name="T32" fmla="*/ 83 w 350"/>
                  <a:gd name="T33" fmla="*/ 433 h 554"/>
                  <a:gd name="T34" fmla="*/ 83 w 350"/>
                  <a:gd name="T35" fmla="*/ 403 h 554"/>
                  <a:gd name="T36" fmla="*/ 53 w 350"/>
                  <a:gd name="T37" fmla="*/ 372 h 554"/>
                  <a:gd name="T38" fmla="*/ 68 w 350"/>
                  <a:gd name="T39" fmla="*/ 349 h 554"/>
                  <a:gd name="T40" fmla="*/ 53 w 350"/>
                  <a:gd name="T41" fmla="*/ 327 h 554"/>
                  <a:gd name="T42" fmla="*/ 83 w 350"/>
                  <a:gd name="T43" fmla="*/ 319 h 554"/>
                  <a:gd name="T44" fmla="*/ 99 w 350"/>
                  <a:gd name="T45" fmla="*/ 258 h 554"/>
                  <a:gd name="T46" fmla="*/ 68 w 350"/>
                  <a:gd name="T47" fmla="*/ 266 h 554"/>
                  <a:gd name="T48" fmla="*/ 68 w 350"/>
                  <a:gd name="T49" fmla="*/ 258 h 554"/>
                  <a:gd name="T50" fmla="*/ 68 w 350"/>
                  <a:gd name="T51" fmla="*/ 220 h 554"/>
                  <a:gd name="T52" fmla="*/ 38 w 350"/>
                  <a:gd name="T53" fmla="*/ 197 h 554"/>
                  <a:gd name="T54" fmla="*/ 22 w 350"/>
                  <a:gd name="T55" fmla="*/ 175 h 554"/>
                  <a:gd name="T56" fmla="*/ 15 w 350"/>
                  <a:gd name="T57" fmla="*/ 144 h 554"/>
                  <a:gd name="T58" fmla="*/ 22 w 350"/>
                  <a:gd name="T59" fmla="*/ 99 h 554"/>
                  <a:gd name="T60" fmla="*/ 7 w 350"/>
                  <a:gd name="T61" fmla="*/ 53 h 554"/>
                  <a:gd name="T62" fmla="*/ 7 w 350"/>
                  <a:gd name="T63" fmla="*/ 0 h 554"/>
                  <a:gd name="T64" fmla="*/ 22 w 350"/>
                  <a:gd name="T65" fmla="*/ 45 h 554"/>
                  <a:gd name="T66" fmla="*/ 38 w 350"/>
                  <a:gd name="T67" fmla="*/ 83 h 554"/>
                  <a:gd name="T68" fmla="*/ 38 w 350"/>
                  <a:gd name="T69" fmla="*/ 121 h 554"/>
                  <a:gd name="T70" fmla="*/ 68 w 350"/>
                  <a:gd name="T71" fmla="*/ 137 h 554"/>
                  <a:gd name="T72" fmla="*/ 83 w 350"/>
                  <a:gd name="T73" fmla="*/ 159 h 554"/>
                  <a:gd name="T74" fmla="*/ 76 w 350"/>
                  <a:gd name="T75" fmla="*/ 167 h 554"/>
                  <a:gd name="T76" fmla="*/ 38 w 350"/>
                  <a:gd name="T77" fmla="*/ 159 h 554"/>
                  <a:gd name="T78" fmla="*/ 38 w 350"/>
                  <a:gd name="T79" fmla="*/ 197 h 554"/>
                  <a:gd name="T80" fmla="*/ 76 w 350"/>
                  <a:gd name="T81" fmla="*/ 220 h 554"/>
                  <a:gd name="T82" fmla="*/ 106 w 350"/>
                  <a:gd name="T83" fmla="*/ 213 h 554"/>
                  <a:gd name="T84" fmla="*/ 106 w 350"/>
                  <a:gd name="T85" fmla="*/ 251 h 554"/>
                  <a:gd name="T86" fmla="*/ 129 w 350"/>
                  <a:gd name="T87" fmla="*/ 281 h 554"/>
                  <a:gd name="T88" fmla="*/ 121 w 350"/>
                  <a:gd name="T89" fmla="*/ 311 h 554"/>
                  <a:gd name="T90" fmla="*/ 99 w 350"/>
                  <a:gd name="T91" fmla="*/ 357 h 554"/>
                  <a:gd name="T92" fmla="*/ 68 w 350"/>
                  <a:gd name="T93" fmla="*/ 380 h 554"/>
                  <a:gd name="T94" fmla="*/ 106 w 350"/>
                  <a:gd name="T95" fmla="*/ 395 h 554"/>
                  <a:gd name="T96" fmla="*/ 114 w 350"/>
                  <a:gd name="T97" fmla="*/ 425 h 554"/>
                  <a:gd name="T98" fmla="*/ 137 w 350"/>
                  <a:gd name="T99" fmla="*/ 425 h 554"/>
                  <a:gd name="T100" fmla="*/ 144 w 350"/>
                  <a:gd name="T101" fmla="*/ 448 h 554"/>
                  <a:gd name="T102" fmla="*/ 175 w 350"/>
                  <a:gd name="T103" fmla="*/ 456 h 554"/>
                  <a:gd name="T104" fmla="*/ 197 w 350"/>
                  <a:gd name="T105" fmla="*/ 433 h 554"/>
                  <a:gd name="T106" fmla="*/ 235 w 350"/>
                  <a:gd name="T107" fmla="*/ 403 h 554"/>
                  <a:gd name="T108" fmla="*/ 258 w 350"/>
                  <a:gd name="T109" fmla="*/ 410 h 554"/>
                  <a:gd name="T110" fmla="*/ 296 w 350"/>
                  <a:gd name="T111" fmla="*/ 448 h 554"/>
                  <a:gd name="T112" fmla="*/ 319 w 350"/>
                  <a:gd name="T113" fmla="*/ 494 h 554"/>
                  <a:gd name="T114" fmla="*/ 342 w 350"/>
                  <a:gd name="T115" fmla="*/ 494 h 554"/>
                  <a:gd name="T116" fmla="*/ 342 w 350"/>
                  <a:gd name="T117" fmla="*/ 516 h 55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50"/>
                  <a:gd name="T178" fmla="*/ 0 h 554"/>
                  <a:gd name="T179" fmla="*/ 350 w 350"/>
                  <a:gd name="T180" fmla="*/ 554 h 55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50" h="554">
                    <a:moveTo>
                      <a:pt x="342" y="501"/>
                    </a:moveTo>
                    <a:lnTo>
                      <a:pt x="342" y="494"/>
                    </a:lnTo>
                    <a:lnTo>
                      <a:pt x="334" y="494"/>
                    </a:lnTo>
                    <a:lnTo>
                      <a:pt x="327" y="494"/>
                    </a:lnTo>
                    <a:lnTo>
                      <a:pt x="319" y="494"/>
                    </a:lnTo>
                    <a:lnTo>
                      <a:pt x="312" y="494"/>
                    </a:lnTo>
                    <a:lnTo>
                      <a:pt x="304" y="494"/>
                    </a:lnTo>
                    <a:lnTo>
                      <a:pt x="304" y="486"/>
                    </a:lnTo>
                    <a:lnTo>
                      <a:pt x="296" y="486"/>
                    </a:lnTo>
                    <a:lnTo>
                      <a:pt x="296" y="478"/>
                    </a:lnTo>
                    <a:lnTo>
                      <a:pt x="296" y="471"/>
                    </a:lnTo>
                    <a:lnTo>
                      <a:pt x="296" y="478"/>
                    </a:lnTo>
                    <a:lnTo>
                      <a:pt x="289" y="478"/>
                    </a:lnTo>
                    <a:lnTo>
                      <a:pt x="289" y="471"/>
                    </a:lnTo>
                    <a:lnTo>
                      <a:pt x="289" y="463"/>
                    </a:lnTo>
                    <a:lnTo>
                      <a:pt x="289" y="456"/>
                    </a:lnTo>
                    <a:lnTo>
                      <a:pt x="281" y="456"/>
                    </a:lnTo>
                    <a:lnTo>
                      <a:pt x="281" y="448"/>
                    </a:lnTo>
                    <a:lnTo>
                      <a:pt x="281" y="441"/>
                    </a:lnTo>
                    <a:lnTo>
                      <a:pt x="274" y="441"/>
                    </a:lnTo>
                    <a:lnTo>
                      <a:pt x="274" y="433"/>
                    </a:lnTo>
                    <a:lnTo>
                      <a:pt x="266" y="433"/>
                    </a:lnTo>
                    <a:lnTo>
                      <a:pt x="258" y="433"/>
                    </a:lnTo>
                    <a:lnTo>
                      <a:pt x="251" y="433"/>
                    </a:lnTo>
                    <a:lnTo>
                      <a:pt x="251" y="425"/>
                    </a:lnTo>
                    <a:lnTo>
                      <a:pt x="243" y="425"/>
                    </a:lnTo>
                    <a:lnTo>
                      <a:pt x="243" y="418"/>
                    </a:lnTo>
                    <a:lnTo>
                      <a:pt x="243" y="425"/>
                    </a:lnTo>
                    <a:lnTo>
                      <a:pt x="235" y="425"/>
                    </a:lnTo>
                    <a:lnTo>
                      <a:pt x="235" y="433"/>
                    </a:lnTo>
                    <a:lnTo>
                      <a:pt x="235" y="441"/>
                    </a:lnTo>
                    <a:lnTo>
                      <a:pt x="235" y="448"/>
                    </a:lnTo>
                    <a:lnTo>
                      <a:pt x="243" y="448"/>
                    </a:lnTo>
                    <a:lnTo>
                      <a:pt x="243" y="456"/>
                    </a:lnTo>
                    <a:lnTo>
                      <a:pt x="243" y="463"/>
                    </a:lnTo>
                    <a:lnTo>
                      <a:pt x="235" y="463"/>
                    </a:lnTo>
                    <a:lnTo>
                      <a:pt x="235" y="471"/>
                    </a:lnTo>
                    <a:lnTo>
                      <a:pt x="228" y="471"/>
                    </a:lnTo>
                    <a:lnTo>
                      <a:pt x="228" y="463"/>
                    </a:lnTo>
                    <a:lnTo>
                      <a:pt x="235" y="463"/>
                    </a:lnTo>
                    <a:lnTo>
                      <a:pt x="228" y="463"/>
                    </a:lnTo>
                    <a:lnTo>
                      <a:pt x="220" y="463"/>
                    </a:lnTo>
                    <a:lnTo>
                      <a:pt x="213" y="463"/>
                    </a:lnTo>
                    <a:lnTo>
                      <a:pt x="213" y="471"/>
                    </a:lnTo>
                    <a:lnTo>
                      <a:pt x="205" y="471"/>
                    </a:lnTo>
                    <a:lnTo>
                      <a:pt x="205" y="478"/>
                    </a:lnTo>
                    <a:lnTo>
                      <a:pt x="205" y="471"/>
                    </a:lnTo>
                    <a:lnTo>
                      <a:pt x="197" y="471"/>
                    </a:lnTo>
                    <a:lnTo>
                      <a:pt x="197" y="478"/>
                    </a:lnTo>
                    <a:lnTo>
                      <a:pt x="190" y="478"/>
                    </a:lnTo>
                    <a:lnTo>
                      <a:pt x="182" y="478"/>
                    </a:lnTo>
                    <a:lnTo>
                      <a:pt x="182" y="471"/>
                    </a:lnTo>
                    <a:lnTo>
                      <a:pt x="175" y="478"/>
                    </a:lnTo>
                    <a:lnTo>
                      <a:pt x="175" y="486"/>
                    </a:lnTo>
                    <a:lnTo>
                      <a:pt x="175" y="494"/>
                    </a:lnTo>
                    <a:lnTo>
                      <a:pt x="167" y="494"/>
                    </a:lnTo>
                    <a:lnTo>
                      <a:pt x="167" y="501"/>
                    </a:lnTo>
                    <a:lnTo>
                      <a:pt x="159" y="501"/>
                    </a:lnTo>
                    <a:lnTo>
                      <a:pt x="159" y="509"/>
                    </a:lnTo>
                    <a:lnTo>
                      <a:pt x="159" y="516"/>
                    </a:lnTo>
                    <a:lnTo>
                      <a:pt x="167" y="516"/>
                    </a:lnTo>
                    <a:lnTo>
                      <a:pt x="175" y="516"/>
                    </a:lnTo>
                    <a:lnTo>
                      <a:pt x="175" y="524"/>
                    </a:lnTo>
                    <a:lnTo>
                      <a:pt x="175" y="532"/>
                    </a:lnTo>
                    <a:lnTo>
                      <a:pt x="175" y="539"/>
                    </a:lnTo>
                    <a:lnTo>
                      <a:pt x="175" y="532"/>
                    </a:lnTo>
                    <a:lnTo>
                      <a:pt x="175" y="524"/>
                    </a:lnTo>
                    <a:lnTo>
                      <a:pt x="167" y="524"/>
                    </a:lnTo>
                    <a:lnTo>
                      <a:pt x="167" y="532"/>
                    </a:lnTo>
                    <a:lnTo>
                      <a:pt x="167" y="539"/>
                    </a:lnTo>
                    <a:lnTo>
                      <a:pt x="167" y="547"/>
                    </a:lnTo>
                    <a:lnTo>
                      <a:pt x="175" y="547"/>
                    </a:lnTo>
                    <a:lnTo>
                      <a:pt x="167" y="547"/>
                    </a:lnTo>
                    <a:lnTo>
                      <a:pt x="159" y="554"/>
                    </a:lnTo>
                    <a:lnTo>
                      <a:pt x="159" y="547"/>
                    </a:lnTo>
                    <a:lnTo>
                      <a:pt x="152" y="547"/>
                    </a:lnTo>
                    <a:lnTo>
                      <a:pt x="152" y="539"/>
                    </a:lnTo>
                    <a:lnTo>
                      <a:pt x="144" y="539"/>
                    </a:lnTo>
                    <a:lnTo>
                      <a:pt x="144" y="532"/>
                    </a:lnTo>
                    <a:lnTo>
                      <a:pt x="152" y="532"/>
                    </a:lnTo>
                    <a:lnTo>
                      <a:pt x="144" y="524"/>
                    </a:lnTo>
                    <a:lnTo>
                      <a:pt x="144" y="516"/>
                    </a:lnTo>
                    <a:lnTo>
                      <a:pt x="152" y="516"/>
                    </a:lnTo>
                    <a:lnTo>
                      <a:pt x="152" y="509"/>
                    </a:lnTo>
                    <a:lnTo>
                      <a:pt x="144" y="509"/>
                    </a:lnTo>
                    <a:lnTo>
                      <a:pt x="152" y="509"/>
                    </a:lnTo>
                    <a:lnTo>
                      <a:pt x="152" y="501"/>
                    </a:lnTo>
                    <a:lnTo>
                      <a:pt x="152" y="494"/>
                    </a:lnTo>
                    <a:lnTo>
                      <a:pt x="144" y="501"/>
                    </a:lnTo>
                    <a:lnTo>
                      <a:pt x="144" y="509"/>
                    </a:lnTo>
                    <a:lnTo>
                      <a:pt x="137" y="509"/>
                    </a:lnTo>
                    <a:lnTo>
                      <a:pt x="129" y="509"/>
                    </a:lnTo>
                    <a:lnTo>
                      <a:pt x="121" y="509"/>
                    </a:lnTo>
                    <a:lnTo>
                      <a:pt x="121" y="516"/>
                    </a:lnTo>
                    <a:lnTo>
                      <a:pt x="114" y="516"/>
                    </a:lnTo>
                    <a:lnTo>
                      <a:pt x="114" y="509"/>
                    </a:lnTo>
                    <a:lnTo>
                      <a:pt x="114" y="501"/>
                    </a:lnTo>
                    <a:lnTo>
                      <a:pt x="121" y="501"/>
                    </a:lnTo>
                    <a:lnTo>
                      <a:pt x="129" y="501"/>
                    </a:lnTo>
                    <a:lnTo>
                      <a:pt x="137" y="501"/>
                    </a:lnTo>
                    <a:lnTo>
                      <a:pt x="137" y="494"/>
                    </a:lnTo>
                    <a:lnTo>
                      <a:pt x="144" y="494"/>
                    </a:lnTo>
                    <a:lnTo>
                      <a:pt x="144" y="486"/>
                    </a:lnTo>
                    <a:lnTo>
                      <a:pt x="137" y="486"/>
                    </a:lnTo>
                    <a:lnTo>
                      <a:pt x="129" y="486"/>
                    </a:lnTo>
                    <a:lnTo>
                      <a:pt x="121" y="486"/>
                    </a:lnTo>
                    <a:lnTo>
                      <a:pt x="121" y="478"/>
                    </a:lnTo>
                    <a:lnTo>
                      <a:pt x="129" y="478"/>
                    </a:lnTo>
                    <a:lnTo>
                      <a:pt x="129" y="486"/>
                    </a:lnTo>
                    <a:lnTo>
                      <a:pt x="129" y="478"/>
                    </a:lnTo>
                    <a:lnTo>
                      <a:pt x="137" y="478"/>
                    </a:lnTo>
                    <a:lnTo>
                      <a:pt x="137" y="486"/>
                    </a:lnTo>
                    <a:lnTo>
                      <a:pt x="137" y="478"/>
                    </a:lnTo>
                    <a:lnTo>
                      <a:pt x="144" y="478"/>
                    </a:lnTo>
                    <a:lnTo>
                      <a:pt x="144" y="471"/>
                    </a:lnTo>
                    <a:lnTo>
                      <a:pt x="144" y="463"/>
                    </a:lnTo>
                    <a:lnTo>
                      <a:pt x="144" y="456"/>
                    </a:lnTo>
                    <a:lnTo>
                      <a:pt x="137" y="456"/>
                    </a:lnTo>
                    <a:lnTo>
                      <a:pt x="137" y="448"/>
                    </a:lnTo>
                    <a:lnTo>
                      <a:pt x="144" y="448"/>
                    </a:lnTo>
                    <a:lnTo>
                      <a:pt x="137" y="448"/>
                    </a:lnTo>
                    <a:lnTo>
                      <a:pt x="129" y="448"/>
                    </a:lnTo>
                    <a:lnTo>
                      <a:pt x="129" y="456"/>
                    </a:lnTo>
                    <a:lnTo>
                      <a:pt x="129" y="463"/>
                    </a:lnTo>
                    <a:lnTo>
                      <a:pt x="137" y="463"/>
                    </a:lnTo>
                    <a:lnTo>
                      <a:pt x="137" y="471"/>
                    </a:lnTo>
                    <a:lnTo>
                      <a:pt x="129" y="471"/>
                    </a:lnTo>
                    <a:lnTo>
                      <a:pt x="129" y="478"/>
                    </a:lnTo>
                    <a:lnTo>
                      <a:pt x="121" y="478"/>
                    </a:lnTo>
                    <a:lnTo>
                      <a:pt x="114" y="478"/>
                    </a:lnTo>
                    <a:lnTo>
                      <a:pt x="114" y="486"/>
                    </a:lnTo>
                    <a:lnTo>
                      <a:pt x="106" y="486"/>
                    </a:lnTo>
                    <a:lnTo>
                      <a:pt x="106" y="478"/>
                    </a:lnTo>
                    <a:lnTo>
                      <a:pt x="114" y="478"/>
                    </a:lnTo>
                    <a:lnTo>
                      <a:pt x="114" y="471"/>
                    </a:lnTo>
                    <a:lnTo>
                      <a:pt x="106" y="471"/>
                    </a:lnTo>
                    <a:lnTo>
                      <a:pt x="106" y="463"/>
                    </a:lnTo>
                    <a:lnTo>
                      <a:pt x="99" y="463"/>
                    </a:lnTo>
                    <a:lnTo>
                      <a:pt x="99" y="456"/>
                    </a:lnTo>
                    <a:lnTo>
                      <a:pt x="99" y="448"/>
                    </a:lnTo>
                    <a:lnTo>
                      <a:pt x="91" y="448"/>
                    </a:lnTo>
                    <a:lnTo>
                      <a:pt x="91" y="441"/>
                    </a:lnTo>
                    <a:lnTo>
                      <a:pt x="91" y="448"/>
                    </a:lnTo>
                    <a:lnTo>
                      <a:pt x="83" y="448"/>
                    </a:lnTo>
                    <a:lnTo>
                      <a:pt x="76" y="448"/>
                    </a:lnTo>
                    <a:lnTo>
                      <a:pt x="68" y="441"/>
                    </a:lnTo>
                    <a:lnTo>
                      <a:pt x="68" y="433"/>
                    </a:lnTo>
                    <a:lnTo>
                      <a:pt x="76" y="433"/>
                    </a:lnTo>
                    <a:lnTo>
                      <a:pt x="76" y="441"/>
                    </a:lnTo>
                    <a:lnTo>
                      <a:pt x="76" y="433"/>
                    </a:lnTo>
                    <a:lnTo>
                      <a:pt x="76" y="441"/>
                    </a:lnTo>
                    <a:lnTo>
                      <a:pt x="83" y="441"/>
                    </a:lnTo>
                    <a:lnTo>
                      <a:pt x="83" y="433"/>
                    </a:lnTo>
                    <a:lnTo>
                      <a:pt x="91" y="433"/>
                    </a:lnTo>
                    <a:lnTo>
                      <a:pt x="99" y="433"/>
                    </a:lnTo>
                    <a:lnTo>
                      <a:pt x="99" y="425"/>
                    </a:lnTo>
                    <a:lnTo>
                      <a:pt x="91" y="425"/>
                    </a:lnTo>
                    <a:lnTo>
                      <a:pt x="91" y="418"/>
                    </a:lnTo>
                    <a:lnTo>
                      <a:pt x="83" y="418"/>
                    </a:lnTo>
                    <a:lnTo>
                      <a:pt x="91" y="418"/>
                    </a:lnTo>
                    <a:lnTo>
                      <a:pt x="91" y="410"/>
                    </a:lnTo>
                    <a:lnTo>
                      <a:pt x="83" y="403"/>
                    </a:lnTo>
                    <a:lnTo>
                      <a:pt x="76" y="403"/>
                    </a:lnTo>
                    <a:lnTo>
                      <a:pt x="68" y="403"/>
                    </a:lnTo>
                    <a:lnTo>
                      <a:pt x="76" y="403"/>
                    </a:lnTo>
                    <a:lnTo>
                      <a:pt x="76" y="395"/>
                    </a:lnTo>
                    <a:lnTo>
                      <a:pt x="68" y="395"/>
                    </a:lnTo>
                    <a:lnTo>
                      <a:pt x="68" y="387"/>
                    </a:lnTo>
                    <a:lnTo>
                      <a:pt x="60" y="387"/>
                    </a:lnTo>
                    <a:lnTo>
                      <a:pt x="53" y="380"/>
                    </a:lnTo>
                    <a:lnTo>
                      <a:pt x="53" y="372"/>
                    </a:lnTo>
                    <a:lnTo>
                      <a:pt x="45" y="372"/>
                    </a:lnTo>
                    <a:lnTo>
                      <a:pt x="38" y="372"/>
                    </a:lnTo>
                    <a:lnTo>
                      <a:pt x="45" y="372"/>
                    </a:lnTo>
                    <a:lnTo>
                      <a:pt x="45" y="365"/>
                    </a:lnTo>
                    <a:lnTo>
                      <a:pt x="53" y="365"/>
                    </a:lnTo>
                    <a:lnTo>
                      <a:pt x="60" y="365"/>
                    </a:lnTo>
                    <a:lnTo>
                      <a:pt x="60" y="357"/>
                    </a:lnTo>
                    <a:lnTo>
                      <a:pt x="68" y="357"/>
                    </a:lnTo>
                    <a:lnTo>
                      <a:pt x="68" y="349"/>
                    </a:lnTo>
                    <a:lnTo>
                      <a:pt x="76" y="349"/>
                    </a:lnTo>
                    <a:lnTo>
                      <a:pt x="83" y="349"/>
                    </a:lnTo>
                    <a:lnTo>
                      <a:pt x="83" y="342"/>
                    </a:lnTo>
                    <a:lnTo>
                      <a:pt x="76" y="342"/>
                    </a:lnTo>
                    <a:lnTo>
                      <a:pt x="76" y="334"/>
                    </a:lnTo>
                    <a:lnTo>
                      <a:pt x="68" y="334"/>
                    </a:lnTo>
                    <a:lnTo>
                      <a:pt x="60" y="334"/>
                    </a:lnTo>
                    <a:lnTo>
                      <a:pt x="53" y="334"/>
                    </a:lnTo>
                    <a:lnTo>
                      <a:pt x="53" y="327"/>
                    </a:lnTo>
                    <a:lnTo>
                      <a:pt x="60" y="327"/>
                    </a:lnTo>
                    <a:lnTo>
                      <a:pt x="60" y="334"/>
                    </a:lnTo>
                    <a:lnTo>
                      <a:pt x="60" y="327"/>
                    </a:lnTo>
                    <a:lnTo>
                      <a:pt x="68" y="327"/>
                    </a:lnTo>
                    <a:lnTo>
                      <a:pt x="76" y="327"/>
                    </a:lnTo>
                    <a:lnTo>
                      <a:pt x="83" y="327"/>
                    </a:lnTo>
                    <a:lnTo>
                      <a:pt x="83" y="319"/>
                    </a:lnTo>
                    <a:lnTo>
                      <a:pt x="76" y="319"/>
                    </a:lnTo>
                    <a:lnTo>
                      <a:pt x="83" y="319"/>
                    </a:lnTo>
                    <a:lnTo>
                      <a:pt x="83" y="311"/>
                    </a:lnTo>
                    <a:lnTo>
                      <a:pt x="76" y="304"/>
                    </a:lnTo>
                    <a:lnTo>
                      <a:pt x="76" y="296"/>
                    </a:lnTo>
                    <a:lnTo>
                      <a:pt x="76" y="289"/>
                    </a:lnTo>
                    <a:lnTo>
                      <a:pt x="76" y="281"/>
                    </a:lnTo>
                    <a:lnTo>
                      <a:pt x="83" y="273"/>
                    </a:lnTo>
                    <a:lnTo>
                      <a:pt x="91" y="266"/>
                    </a:lnTo>
                    <a:lnTo>
                      <a:pt x="99" y="266"/>
                    </a:lnTo>
                    <a:lnTo>
                      <a:pt x="99" y="258"/>
                    </a:lnTo>
                    <a:lnTo>
                      <a:pt x="91" y="258"/>
                    </a:lnTo>
                    <a:lnTo>
                      <a:pt x="99" y="258"/>
                    </a:lnTo>
                    <a:lnTo>
                      <a:pt x="99" y="251"/>
                    </a:lnTo>
                    <a:lnTo>
                      <a:pt x="91" y="251"/>
                    </a:lnTo>
                    <a:lnTo>
                      <a:pt x="83" y="251"/>
                    </a:lnTo>
                    <a:lnTo>
                      <a:pt x="83" y="258"/>
                    </a:lnTo>
                    <a:lnTo>
                      <a:pt x="76" y="258"/>
                    </a:lnTo>
                    <a:lnTo>
                      <a:pt x="76" y="266"/>
                    </a:lnTo>
                    <a:lnTo>
                      <a:pt x="68" y="266"/>
                    </a:lnTo>
                    <a:lnTo>
                      <a:pt x="68" y="258"/>
                    </a:lnTo>
                    <a:lnTo>
                      <a:pt x="60" y="258"/>
                    </a:lnTo>
                    <a:lnTo>
                      <a:pt x="60" y="266"/>
                    </a:lnTo>
                    <a:lnTo>
                      <a:pt x="53" y="266"/>
                    </a:lnTo>
                    <a:lnTo>
                      <a:pt x="53" y="258"/>
                    </a:lnTo>
                    <a:lnTo>
                      <a:pt x="60" y="258"/>
                    </a:lnTo>
                    <a:lnTo>
                      <a:pt x="60" y="251"/>
                    </a:lnTo>
                    <a:lnTo>
                      <a:pt x="68" y="251"/>
                    </a:lnTo>
                    <a:lnTo>
                      <a:pt x="68" y="258"/>
                    </a:lnTo>
                    <a:lnTo>
                      <a:pt x="76" y="258"/>
                    </a:lnTo>
                    <a:lnTo>
                      <a:pt x="76" y="251"/>
                    </a:lnTo>
                    <a:lnTo>
                      <a:pt x="83" y="251"/>
                    </a:lnTo>
                    <a:lnTo>
                      <a:pt x="83" y="243"/>
                    </a:lnTo>
                    <a:lnTo>
                      <a:pt x="83" y="235"/>
                    </a:lnTo>
                    <a:lnTo>
                      <a:pt x="76" y="235"/>
                    </a:lnTo>
                    <a:lnTo>
                      <a:pt x="76" y="228"/>
                    </a:lnTo>
                    <a:lnTo>
                      <a:pt x="76" y="220"/>
                    </a:lnTo>
                    <a:lnTo>
                      <a:pt x="68" y="220"/>
                    </a:lnTo>
                    <a:lnTo>
                      <a:pt x="68" y="213"/>
                    </a:lnTo>
                    <a:lnTo>
                      <a:pt x="60" y="213"/>
                    </a:lnTo>
                    <a:lnTo>
                      <a:pt x="60" y="205"/>
                    </a:lnTo>
                    <a:lnTo>
                      <a:pt x="53" y="205"/>
                    </a:lnTo>
                    <a:lnTo>
                      <a:pt x="45" y="205"/>
                    </a:lnTo>
                    <a:lnTo>
                      <a:pt x="38" y="205"/>
                    </a:lnTo>
                    <a:lnTo>
                      <a:pt x="38" y="197"/>
                    </a:lnTo>
                    <a:lnTo>
                      <a:pt x="45" y="197"/>
                    </a:lnTo>
                    <a:lnTo>
                      <a:pt x="38" y="197"/>
                    </a:lnTo>
                    <a:lnTo>
                      <a:pt x="30" y="197"/>
                    </a:lnTo>
                    <a:lnTo>
                      <a:pt x="30" y="190"/>
                    </a:lnTo>
                    <a:lnTo>
                      <a:pt x="30" y="182"/>
                    </a:lnTo>
                    <a:lnTo>
                      <a:pt x="22" y="182"/>
                    </a:lnTo>
                    <a:lnTo>
                      <a:pt x="15" y="182"/>
                    </a:lnTo>
                    <a:lnTo>
                      <a:pt x="15" y="175"/>
                    </a:lnTo>
                    <a:lnTo>
                      <a:pt x="22" y="175"/>
                    </a:lnTo>
                    <a:lnTo>
                      <a:pt x="22" y="182"/>
                    </a:lnTo>
                    <a:lnTo>
                      <a:pt x="22" y="175"/>
                    </a:lnTo>
                    <a:lnTo>
                      <a:pt x="30" y="175"/>
                    </a:lnTo>
                    <a:lnTo>
                      <a:pt x="30" y="167"/>
                    </a:lnTo>
                    <a:lnTo>
                      <a:pt x="22" y="167"/>
                    </a:lnTo>
                    <a:lnTo>
                      <a:pt x="22" y="159"/>
                    </a:lnTo>
                    <a:lnTo>
                      <a:pt x="22" y="152"/>
                    </a:lnTo>
                    <a:lnTo>
                      <a:pt x="22" y="144"/>
                    </a:lnTo>
                    <a:lnTo>
                      <a:pt x="22" y="137"/>
                    </a:lnTo>
                    <a:lnTo>
                      <a:pt x="15" y="137"/>
                    </a:lnTo>
                    <a:lnTo>
                      <a:pt x="15" y="144"/>
                    </a:lnTo>
                    <a:lnTo>
                      <a:pt x="15" y="137"/>
                    </a:lnTo>
                    <a:lnTo>
                      <a:pt x="7" y="137"/>
                    </a:lnTo>
                    <a:lnTo>
                      <a:pt x="7" y="129"/>
                    </a:lnTo>
                    <a:lnTo>
                      <a:pt x="15" y="129"/>
                    </a:lnTo>
                    <a:lnTo>
                      <a:pt x="15" y="121"/>
                    </a:lnTo>
                    <a:lnTo>
                      <a:pt x="15" y="114"/>
                    </a:lnTo>
                    <a:lnTo>
                      <a:pt x="22" y="106"/>
                    </a:lnTo>
                    <a:lnTo>
                      <a:pt x="15" y="106"/>
                    </a:lnTo>
                    <a:lnTo>
                      <a:pt x="22" y="99"/>
                    </a:lnTo>
                    <a:lnTo>
                      <a:pt x="22" y="91"/>
                    </a:lnTo>
                    <a:lnTo>
                      <a:pt x="15" y="91"/>
                    </a:lnTo>
                    <a:lnTo>
                      <a:pt x="15" y="83"/>
                    </a:lnTo>
                    <a:lnTo>
                      <a:pt x="22" y="76"/>
                    </a:lnTo>
                    <a:lnTo>
                      <a:pt x="22" y="68"/>
                    </a:lnTo>
                    <a:lnTo>
                      <a:pt x="22" y="61"/>
                    </a:lnTo>
                    <a:lnTo>
                      <a:pt x="15" y="61"/>
                    </a:lnTo>
                    <a:lnTo>
                      <a:pt x="15" y="53"/>
                    </a:lnTo>
                    <a:lnTo>
                      <a:pt x="7" y="53"/>
                    </a:lnTo>
                    <a:lnTo>
                      <a:pt x="7" y="45"/>
                    </a:lnTo>
                    <a:lnTo>
                      <a:pt x="7" y="38"/>
                    </a:lnTo>
                    <a:lnTo>
                      <a:pt x="7" y="30"/>
                    </a:lnTo>
                    <a:lnTo>
                      <a:pt x="7" y="23"/>
                    </a:lnTo>
                    <a:lnTo>
                      <a:pt x="7" y="15"/>
                    </a:lnTo>
                    <a:lnTo>
                      <a:pt x="0" y="15"/>
                    </a:lnTo>
                    <a:lnTo>
                      <a:pt x="7" y="15"/>
                    </a:lnTo>
                    <a:lnTo>
                      <a:pt x="7" y="7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7"/>
                    </a:lnTo>
                    <a:lnTo>
                      <a:pt x="15" y="7"/>
                    </a:lnTo>
                    <a:lnTo>
                      <a:pt x="15" y="15"/>
                    </a:lnTo>
                    <a:lnTo>
                      <a:pt x="22" y="23"/>
                    </a:lnTo>
                    <a:lnTo>
                      <a:pt x="22" y="30"/>
                    </a:lnTo>
                    <a:lnTo>
                      <a:pt x="22" y="38"/>
                    </a:lnTo>
                    <a:lnTo>
                      <a:pt x="22" y="45"/>
                    </a:lnTo>
                    <a:lnTo>
                      <a:pt x="22" y="53"/>
                    </a:lnTo>
                    <a:lnTo>
                      <a:pt x="30" y="53"/>
                    </a:lnTo>
                    <a:lnTo>
                      <a:pt x="30" y="61"/>
                    </a:lnTo>
                    <a:lnTo>
                      <a:pt x="38" y="61"/>
                    </a:lnTo>
                    <a:lnTo>
                      <a:pt x="38" y="68"/>
                    </a:lnTo>
                    <a:lnTo>
                      <a:pt x="45" y="68"/>
                    </a:lnTo>
                    <a:lnTo>
                      <a:pt x="45" y="76"/>
                    </a:lnTo>
                    <a:lnTo>
                      <a:pt x="38" y="76"/>
                    </a:lnTo>
                    <a:lnTo>
                      <a:pt x="38" y="83"/>
                    </a:lnTo>
                    <a:lnTo>
                      <a:pt x="30" y="83"/>
                    </a:lnTo>
                    <a:lnTo>
                      <a:pt x="30" y="91"/>
                    </a:lnTo>
                    <a:lnTo>
                      <a:pt x="38" y="91"/>
                    </a:lnTo>
                    <a:lnTo>
                      <a:pt x="38" y="99"/>
                    </a:lnTo>
                    <a:lnTo>
                      <a:pt x="45" y="99"/>
                    </a:lnTo>
                    <a:lnTo>
                      <a:pt x="45" y="106"/>
                    </a:lnTo>
                    <a:lnTo>
                      <a:pt x="38" y="106"/>
                    </a:lnTo>
                    <a:lnTo>
                      <a:pt x="38" y="114"/>
                    </a:lnTo>
                    <a:lnTo>
                      <a:pt x="38" y="121"/>
                    </a:lnTo>
                    <a:lnTo>
                      <a:pt x="38" y="129"/>
                    </a:lnTo>
                    <a:lnTo>
                      <a:pt x="38" y="137"/>
                    </a:lnTo>
                    <a:lnTo>
                      <a:pt x="45" y="137"/>
                    </a:lnTo>
                    <a:lnTo>
                      <a:pt x="45" y="144"/>
                    </a:lnTo>
                    <a:lnTo>
                      <a:pt x="45" y="152"/>
                    </a:lnTo>
                    <a:lnTo>
                      <a:pt x="53" y="152"/>
                    </a:lnTo>
                    <a:lnTo>
                      <a:pt x="60" y="144"/>
                    </a:lnTo>
                    <a:lnTo>
                      <a:pt x="68" y="144"/>
                    </a:lnTo>
                    <a:lnTo>
                      <a:pt x="68" y="137"/>
                    </a:lnTo>
                    <a:lnTo>
                      <a:pt x="68" y="144"/>
                    </a:lnTo>
                    <a:lnTo>
                      <a:pt x="68" y="152"/>
                    </a:lnTo>
                    <a:lnTo>
                      <a:pt x="68" y="144"/>
                    </a:lnTo>
                    <a:lnTo>
                      <a:pt x="76" y="144"/>
                    </a:lnTo>
                    <a:lnTo>
                      <a:pt x="83" y="144"/>
                    </a:lnTo>
                    <a:lnTo>
                      <a:pt x="83" y="152"/>
                    </a:lnTo>
                    <a:lnTo>
                      <a:pt x="76" y="152"/>
                    </a:lnTo>
                    <a:lnTo>
                      <a:pt x="83" y="152"/>
                    </a:lnTo>
                    <a:lnTo>
                      <a:pt x="83" y="159"/>
                    </a:lnTo>
                    <a:lnTo>
                      <a:pt x="91" y="167"/>
                    </a:lnTo>
                    <a:lnTo>
                      <a:pt x="83" y="167"/>
                    </a:lnTo>
                    <a:lnTo>
                      <a:pt x="83" y="159"/>
                    </a:lnTo>
                    <a:lnTo>
                      <a:pt x="76" y="159"/>
                    </a:lnTo>
                    <a:lnTo>
                      <a:pt x="76" y="152"/>
                    </a:lnTo>
                    <a:lnTo>
                      <a:pt x="76" y="159"/>
                    </a:lnTo>
                    <a:lnTo>
                      <a:pt x="68" y="159"/>
                    </a:lnTo>
                    <a:lnTo>
                      <a:pt x="76" y="159"/>
                    </a:lnTo>
                    <a:lnTo>
                      <a:pt x="76" y="167"/>
                    </a:lnTo>
                    <a:lnTo>
                      <a:pt x="68" y="167"/>
                    </a:lnTo>
                    <a:lnTo>
                      <a:pt x="68" y="159"/>
                    </a:lnTo>
                    <a:lnTo>
                      <a:pt x="60" y="159"/>
                    </a:lnTo>
                    <a:lnTo>
                      <a:pt x="53" y="159"/>
                    </a:lnTo>
                    <a:lnTo>
                      <a:pt x="45" y="159"/>
                    </a:lnTo>
                    <a:lnTo>
                      <a:pt x="38" y="152"/>
                    </a:lnTo>
                    <a:lnTo>
                      <a:pt x="30" y="152"/>
                    </a:lnTo>
                    <a:lnTo>
                      <a:pt x="30" y="159"/>
                    </a:lnTo>
                    <a:lnTo>
                      <a:pt x="38" y="159"/>
                    </a:lnTo>
                    <a:lnTo>
                      <a:pt x="45" y="159"/>
                    </a:lnTo>
                    <a:lnTo>
                      <a:pt x="45" y="167"/>
                    </a:lnTo>
                    <a:lnTo>
                      <a:pt x="45" y="175"/>
                    </a:lnTo>
                    <a:lnTo>
                      <a:pt x="45" y="182"/>
                    </a:lnTo>
                    <a:lnTo>
                      <a:pt x="45" y="190"/>
                    </a:lnTo>
                    <a:lnTo>
                      <a:pt x="38" y="190"/>
                    </a:lnTo>
                    <a:lnTo>
                      <a:pt x="45" y="190"/>
                    </a:lnTo>
                    <a:lnTo>
                      <a:pt x="38" y="190"/>
                    </a:lnTo>
                    <a:lnTo>
                      <a:pt x="38" y="197"/>
                    </a:lnTo>
                    <a:lnTo>
                      <a:pt x="45" y="197"/>
                    </a:lnTo>
                    <a:lnTo>
                      <a:pt x="45" y="190"/>
                    </a:lnTo>
                    <a:lnTo>
                      <a:pt x="53" y="190"/>
                    </a:lnTo>
                    <a:lnTo>
                      <a:pt x="60" y="197"/>
                    </a:lnTo>
                    <a:lnTo>
                      <a:pt x="68" y="197"/>
                    </a:lnTo>
                    <a:lnTo>
                      <a:pt x="68" y="205"/>
                    </a:lnTo>
                    <a:lnTo>
                      <a:pt x="68" y="213"/>
                    </a:lnTo>
                    <a:lnTo>
                      <a:pt x="76" y="213"/>
                    </a:lnTo>
                    <a:lnTo>
                      <a:pt x="76" y="220"/>
                    </a:lnTo>
                    <a:lnTo>
                      <a:pt x="83" y="220"/>
                    </a:lnTo>
                    <a:lnTo>
                      <a:pt x="91" y="220"/>
                    </a:lnTo>
                    <a:lnTo>
                      <a:pt x="91" y="213"/>
                    </a:lnTo>
                    <a:lnTo>
                      <a:pt x="91" y="220"/>
                    </a:lnTo>
                    <a:lnTo>
                      <a:pt x="99" y="220"/>
                    </a:lnTo>
                    <a:lnTo>
                      <a:pt x="106" y="220"/>
                    </a:lnTo>
                    <a:lnTo>
                      <a:pt x="99" y="220"/>
                    </a:lnTo>
                    <a:lnTo>
                      <a:pt x="99" y="213"/>
                    </a:lnTo>
                    <a:lnTo>
                      <a:pt x="106" y="213"/>
                    </a:lnTo>
                    <a:lnTo>
                      <a:pt x="106" y="220"/>
                    </a:lnTo>
                    <a:lnTo>
                      <a:pt x="114" y="220"/>
                    </a:lnTo>
                    <a:lnTo>
                      <a:pt x="114" y="228"/>
                    </a:lnTo>
                    <a:lnTo>
                      <a:pt x="106" y="228"/>
                    </a:lnTo>
                    <a:lnTo>
                      <a:pt x="106" y="235"/>
                    </a:lnTo>
                    <a:lnTo>
                      <a:pt x="106" y="243"/>
                    </a:lnTo>
                    <a:lnTo>
                      <a:pt x="106" y="251"/>
                    </a:lnTo>
                    <a:lnTo>
                      <a:pt x="114" y="251"/>
                    </a:lnTo>
                    <a:lnTo>
                      <a:pt x="106" y="251"/>
                    </a:lnTo>
                    <a:lnTo>
                      <a:pt x="114" y="258"/>
                    </a:lnTo>
                    <a:lnTo>
                      <a:pt x="121" y="266"/>
                    </a:lnTo>
                    <a:lnTo>
                      <a:pt x="121" y="258"/>
                    </a:lnTo>
                    <a:lnTo>
                      <a:pt x="129" y="258"/>
                    </a:lnTo>
                    <a:lnTo>
                      <a:pt x="129" y="266"/>
                    </a:lnTo>
                    <a:lnTo>
                      <a:pt x="129" y="273"/>
                    </a:lnTo>
                    <a:lnTo>
                      <a:pt x="121" y="273"/>
                    </a:lnTo>
                    <a:lnTo>
                      <a:pt x="121" y="281"/>
                    </a:lnTo>
                    <a:lnTo>
                      <a:pt x="129" y="281"/>
                    </a:lnTo>
                    <a:lnTo>
                      <a:pt x="129" y="289"/>
                    </a:lnTo>
                    <a:lnTo>
                      <a:pt x="121" y="289"/>
                    </a:lnTo>
                    <a:lnTo>
                      <a:pt x="121" y="296"/>
                    </a:lnTo>
                    <a:lnTo>
                      <a:pt x="129" y="296"/>
                    </a:lnTo>
                    <a:lnTo>
                      <a:pt x="129" y="304"/>
                    </a:lnTo>
                    <a:lnTo>
                      <a:pt x="129" y="311"/>
                    </a:lnTo>
                    <a:lnTo>
                      <a:pt x="121" y="311"/>
                    </a:lnTo>
                    <a:lnTo>
                      <a:pt x="121" y="319"/>
                    </a:lnTo>
                    <a:lnTo>
                      <a:pt x="121" y="311"/>
                    </a:lnTo>
                    <a:lnTo>
                      <a:pt x="114" y="311"/>
                    </a:lnTo>
                    <a:lnTo>
                      <a:pt x="114" y="319"/>
                    </a:lnTo>
                    <a:lnTo>
                      <a:pt x="114" y="327"/>
                    </a:lnTo>
                    <a:lnTo>
                      <a:pt x="114" y="334"/>
                    </a:lnTo>
                    <a:lnTo>
                      <a:pt x="106" y="334"/>
                    </a:lnTo>
                    <a:lnTo>
                      <a:pt x="106" y="342"/>
                    </a:lnTo>
                    <a:lnTo>
                      <a:pt x="106" y="349"/>
                    </a:lnTo>
                    <a:lnTo>
                      <a:pt x="99" y="349"/>
                    </a:lnTo>
                    <a:lnTo>
                      <a:pt x="99" y="357"/>
                    </a:lnTo>
                    <a:lnTo>
                      <a:pt x="91" y="357"/>
                    </a:lnTo>
                    <a:lnTo>
                      <a:pt x="91" y="365"/>
                    </a:lnTo>
                    <a:lnTo>
                      <a:pt x="91" y="372"/>
                    </a:lnTo>
                    <a:lnTo>
                      <a:pt x="83" y="372"/>
                    </a:lnTo>
                    <a:lnTo>
                      <a:pt x="76" y="372"/>
                    </a:lnTo>
                    <a:lnTo>
                      <a:pt x="76" y="365"/>
                    </a:lnTo>
                    <a:lnTo>
                      <a:pt x="68" y="365"/>
                    </a:lnTo>
                    <a:lnTo>
                      <a:pt x="68" y="372"/>
                    </a:lnTo>
                    <a:lnTo>
                      <a:pt x="68" y="380"/>
                    </a:lnTo>
                    <a:lnTo>
                      <a:pt x="76" y="380"/>
                    </a:lnTo>
                    <a:lnTo>
                      <a:pt x="83" y="380"/>
                    </a:lnTo>
                    <a:lnTo>
                      <a:pt x="91" y="380"/>
                    </a:lnTo>
                    <a:lnTo>
                      <a:pt x="99" y="380"/>
                    </a:lnTo>
                    <a:lnTo>
                      <a:pt x="99" y="372"/>
                    </a:lnTo>
                    <a:lnTo>
                      <a:pt x="106" y="372"/>
                    </a:lnTo>
                    <a:lnTo>
                      <a:pt x="106" y="380"/>
                    </a:lnTo>
                    <a:lnTo>
                      <a:pt x="106" y="387"/>
                    </a:lnTo>
                    <a:lnTo>
                      <a:pt x="106" y="395"/>
                    </a:lnTo>
                    <a:lnTo>
                      <a:pt x="114" y="395"/>
                    </a:lnTo>
                    <a:lnTo>
                      <a:pt x="106" y="395"/>
                    </a:lnTo>
                    <a:lnTo>
                      <a:pt x="106" y="403"/>
                    </a:lnTo>
                    <a:lnTo>
                      <a:pt x="114" y="403"/>
                    </a:lnTo>
                    <a:lnTo>
                      <a:pt x="114" y="410"/>
                    </a:lnTo>
                    <a:lnTo>
                      <a:pt x="106" y="410"/>
                    </a:lnTo>
                    <a:lnTo>
                      <a:pt x="114" y="410"/>
                    </a:lnTo>
                    <a:lnTo>
                      <a:pt x="114" y="418"/>
                    </a:lnTo>
                    <a:lnTo>
                      <a:pt x="114" y="425"/>
                    </a:lnTo>
                    <a:lnTo>
                      <a:pt x="121" y="425"/>
                    </a:lnTo>
                    <a:lnTo>
                      <a:pt x="114" y="425"/>
                    </a:lnTo>
                    <a:lnTo>
                      <a:pt x="114" y="433"/>
                    </a:lnTo>
                    <a:lnTo>
                      <a:pt x="121" y="433"/>
                    </a:lnTo>
                    <a:lnTo>
                      <a:pt x="121" y="425"/>
                    </a:lnTo>
                    <a:lnTo>
                      <a:pt x="121" y="418"/>
                    </a:lnTo>
                    <a:lnTo>
                      <a:pt x="129" y="418"/>
                    </a:lnTo>
                    <a:lnTo>
                      <a:pt x="137" y="418"/>
                    </a:lnTo>
                    <a:lnTo>
                      <a:pt x="137" y="425"/>
                    </a:lnTo>
                    <a:lnTo>
                      <a:pt x="129" y="425"/>
                    </a:lnTo>
                    <a:lnTo>
                      <a:pt x="129" y="433"/>
                    </a:lnTo>
                    <a:lnTo>
                      <a:pt x="121" y="441"/>
                    </a:lnTo>
                    <a:lnTo>
                      <a:pt x="121" y="448"/>
                    </a:lnTo>
                    <a:lnTo>
                      <a:pt x="129" y="448"/>
                    </a:lnTo>
                    <a:lnTo>
                      <a:pt x="137" y="448"/>
                    </a:lnTo>
                    <a:lnTo>
                      <a:pt x="137" y="441"/>
                    </a:lnTo>
                    <a:lnTo>
                      <a:pt x="144" y="441"/>
                    </a:lnTo>
                    <a:lnTo>
                      <a:pt x="144" y="448"/>
                    </a:lnTo>
                    <a:lnTo>
                      <a:pt x="144" y="456"/>
                    </a:lnTo>
                    <a:lnTo>
                      <a:pt x="152" y="456"/>
                    </a:lnTo>
                    <a:lnTo>
                      <a:pt x="152" y="463"/>
                    </a:lnTo>
                    <a:lnTo>
                      <a:pt x="152" y="471"/>
                    </a:lnTo>
                    <a:lnTo>
                      <a:pt x="159" y="471"/>
                    </a:lnTo>
                    <a:lnTo>
                      <a:pt x="159" y="463"/>
                    </a:lnTo>
                    <a:lnTo>
                      <a:pt x="167" y="463"/>
                    </a:lnTo>
                    <a:lnTo>
                      <a:pt x="167" y="456"/>
                    </a:lnTo>
                    <a:lnTo>
                      <a:pt x="175" y="456"/>
                    </a:lnTo>
                    <a:lnTo>
                      <a:pt x="175" y="463"/>
                    </a:lnTo>
                    <a:lnTo>
                      <a:pt x="182" y="463"/>
                    </a:lnTo>
                    <a:lnTo>
                      <a:pt x="182" y="456"/>
                    </a:lnTo>
                    <a:lnTo>
                      <a:pt x="190" y="456"/>
                    </a:lnTo>
                    <a:lnTo>
                      <a:pt x="190" y="448"/>
                    </a:lnTo>
                    <a:lnTo>
                      <a:pt x="197" y="448"/>
                    </a:lnTo>
                    <a:lnTo>
                      <a:pt x="197" y="441"/>
                    </a:lnTo>
                    <a:lnTo>
                      <a:pt x="205" y="441"/>
                    </a:lnTo>
                    <a:lnTo>
                      <a:pt x="197" y="433"/>
                    </a:lnTo>
                    <a:lnTo>
                      <a:pt x="205" y="433"/>
                    </a:lnTo>
                    <a:lnTo>
                      <a:pt x="213" y="433"/>
                    </a:lnTo>
                    <a:lnTo>
                      <a:pt x="213" y="425"/>
                    </a:lnTo>
                    <a:lnTo>
                      <a:pt x="220" y="425"/>
                    </a:lnTo>
                    <a:lnTo>
                      <a:pt x="228" y="425"/>
                    </a:lnTo>
                    <a:lnTo>
                      <a:pt x="235" y="425"/>
                    </a:lnTo>
                    <a:lnTo>
                      <a:pt x="235" y="418"/>
                    </a:lnTo>
                    <a:lnTo>
                      <a:pt x="235" y="410"/>
                    </a:lnTo>
                    <a:lnTo>
                      <a:pt x="235" y="403"/>
                    </a:lnTo>
                    <a:lnTo>
                      <a:pt x="243" y="403"/>
                    </a:lnTo>
                    <a:lnTo>
                      <a:pt x="251" y="410"/>
                    </a:lnTo>
                    <a:lnTo>
                      <a:pt x="258" y="410"/>
                    </a:lnTo>
                    <a:lnTo>
                      <a:pt x="258" y="403"/>
                    </a:lnTo>
                    <a:lnTo>
                      <a:pt x="258" y="395"/>
                    </a:lnTo>
                    <a:lnTo>
                      <a:pt x="258" y="403"/>
                    </a:lnTo>
                    <a:lnTo>
                      <a:pt x="266" y="403"/>
                    </a:lnTo>
                    <a:lnTo>
                      <a:pt x="258" y="403"/>
                    </a:lnTo>
                    <a:lnTo>
                      <a:pt x="258" y="410"/>
                    </a:lnTo>
                    <a:lnTo>
                      <a:pt x="266" y="410"/>
                    </a:lnTo>
                    <a:lnTo>
                      <a:pt x="266" y="418"/>
                    </a:lnTo>
                    <a:lnTo>
                      <a:pt x="274" y="418"/>
                    </a:lnTo>
                    <a:lnTo>
                      <a:pt x="281" y="418"/>
                    </a:lnTo>
                    <a:lnTo>
                      <a:pt x="281" y="425"/>
                    </a:lnTo>
                    <a:lnTo>
                      <a:pt x="281" y="433"/>
                    </a:lnTo>
                    <a:lnTo>
                      <a:pt x="289" y="433"/>
                    </a:lnTo>
                    <a:lnTo>
                      <a:pt x="289" y="441"/>
                    </a:lnTo>
                    <a:lnTo>
                      <a:pt x="296" y="448"/>
                    </a:lnTo>
                    <a:lnTo>
                      <a:pt x="296" y="456"/>
                    </a:lnTo>
                    <a:lnTo>
                      <a:pt x="304" y="456"/>
                    </a:lnTo>
                    <a:lnTo>
                      <a:pt x="304" y="463"/>
                    </a:lnTo>
                    <a:lnTo>
                      <a:pt x="312" y="463"/>
                    </a:lnTo>
                    <a:lnTo>
                      <a:pt x="304" y="471"/>
                    </a:lnTo>
                    <a:lnTo>
                      <a:pt x="304" y="478"/>
                    </a:lnTo>
                    <a:lnTo>
                      <a:pt x="304" y="486"/>
                    </a:lnTo>
                    <a:lnTo>
                      <a:pt x="312" y="494"/>
                    </a:lnTo>
                    <a:lnTo>
                      <a:pt x="319" y="494"/>
                    </a:lnTo>
                    <a:lnTo>
                      <a:pt x="319" y="486"/>
                    </a:lnTo>
                    <a:lnTo>
                      <a:pt x="319" y="478"/>
                    </a:lnTo>
                    <a:lnTo>
                      <a:pt x="327" y="478"/>
                    </a:lnTo>
                    <a:lnTo>
                      <a:pt x="327" y="486"/>
                    </a:lnTo>
                    <a:lnTo>
                      <a:pt x="334" y="486"/>
                    </a:lnTo>
                    <a:lnTo>
                      <a:pt x="342" y="486"/>
                    </a:lnTo>
                    <a:lnTo>
                      <a:pt x="342" y="478"/>
                    </a:lnTo>
                    <a:lnTo>
                      <a:pt x="342" y="486"/>
                    </a:lnTo>
                    <a:lnTo>
                      <a:pt x="342" y="494"/>
                    </a:lnTo>
                    <a:lnTo>
                      <a:pt x="350" y="494"/>
                    </a:lnTo>
                    <a:lnTo>
                      <a:pt x="350" y="501"/>
                    </a:lnTo>
                    <a:lnTo>
                      <a:pt x="350" y="509"/>
                    </a:lnTo>
                    <a:lnTo>
                      <a:pt x="350" y="516"/>
                    </a:lnTo>
                    <a:lnTo>
                      <a:pt x="342" y="516"/>
                    </a:lnTo>
                    <a:lnTo>
                      <a:pt x="342" y="524"/>
                    </a:lnTo>
                    <a:lnTo>
                      <a:pt x="342" y="532"/>
                    </a:lnTo>
                    <a:lnTo>
                      <a:pt x="342" y="524"/>
                    </a:lnTo>
                    <a:lnTo>
                      <a:pt x="342" y="516"/>
                    </a:lnTo>
                    <a:lnTo>
                      <a:pt x="342" y="509"/>
                    </a:lnTo>
                    <a:lnTo>
                      <a:pt x="334" y="509"/>
                    </a:lnTo>
                    <a:lnTo>
                      <a:pt x="334" y="501"/>
                    </a:lnTo>
                    <a:lnTo>
                      <a:pt x="342" y="501"/>
                    </a:lnTo>
                    <a:lnTo>
                      <a:pt x="342" y="494"/>
                    </a:lnTo>
                    <a:lnTo>
                      <a:pt x="342" y="501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62" name="Freeform 407"/>
              <p:cNvSpPr>
                <a:spLocks/>
              </p:cNvSpPr>
              <p:nvPr/>
            </p:nvSpPr>
            <p:spPr bwMode="auto">
              <a:xfrm>
                <a:off x="2549" y="3586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63" name="Freeform 408"/>
              <p:cNvSpPr>
                <a:spLocks/>
              </p:cNvSpPr>
              <p:nvPr/>
            </p:nvSpPr>
            <p:spPr bwMode="auto">
              <a:xfrm>
                <a:off x="2503" y="3487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64" name="Rectangle 409"/>
              <p:cNvSpPr>
                <a:spLocks noChangeArrowheads="1"/>
              </p:cNvSpPr>
              <p:nvPr/>
            </p:nvSpPr>
            <p:spPr bwMode="auto">
              <a:xfrm>
                <a:off x="2602" y="3776"/>
                <a:ext cx="7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65" name="Freeform 410"/>
              <p:cNvSpPr>
                <a:spLocks/>
              </p:cNvSpPr>
              <p:nvPr/>
            </p:nvSpPr>
            <p:spPr bwMode="auto">
              <a:xfrm>
                <a:off x="2480" y="3358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66" name="Freeform 411"/>
              <p:cNvSpPr>
                <a:spLocks/>
              </p:cNvSpPr>
              <p:nvPr/>
            </p:nvSpPr>
            <p:spPr bwMode="auto">
              <a:xfrm>
                <a:off x="2480" y="3358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67" name="Freeform 412"/>
              <p:cNvSpPr>
                <a:spLocks/>
              </p:cNvSpPr>
              <p:nvPr/>
            </p:nvSpPr>
            <p:spPr bwMode="auto">
              <a:xfrm>
                <a:off x="2594" y="3731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68" name="Freeform 413"/>
              <p:cNvSpPr>
                <a:spLocks/>
              </p:cNvSpPr>
              <p:nvPr/>
            </p:nvSpPr>
            <p:spPr bwMode="auto">
              <a:xfrm>
                <a:off x="2549" y="3586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69" name="Freeform 414"/>
              <p:cNvSpPr>
                <a:spLocks/>
              </p:cNvSpPr>
              <p:nvPr/>
            </p:nvSpPr>
            <p:spPr bwMode="auto">
              <a:xfrm>
                <a:off x="2495" y="3662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70" name="Freeform 415"/>
              <p:cNvSpPr>
                <a:spLocks/>
              </p:cNvSpPr>
              <p:nvPr/>
            </p:nvSpPr>
            <p:spPr bwMode="auto">
              <a:xfrm>
                <a:off x="2457" y="3297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71" name="Freeform 416"/>
              <p:cNvSpPr>
                <a:spLocks/>
              </p:cNvSpPr>
              <p:nvPr/>
            </p:nvSpPr>
            <p:spPr bwMode="auto">
              <a:xfrm>
                <a:off x="2533" y="3351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72" name="Freeform 417"/>
              <p:cNvSpPr>
                <a:spLocks/>
              </p:cNvSpPr>
              <p:nvPr/>
            </p:nvSpPr>
            <p:spPr bwMode="auto">
              <a:xfrm>
                <a:off x="2526" y="3335"/>
                <a:ext cx="7" cy="16"/>
              </a:xfrm>
              <a:custGeom>
                <a:avLst/>
                <a:gdLst>
                  <a:gd name="T0" fmla="*/ 7 w 7"/>
                  <a:gd name="T1" fmla="*/ 0 h 16"/>
                  <a:gd name="T2" fmla="*/ 7 w 7"/>
                  <a:gd name="T3" fmla="*/ 8 h 16"/>
                  <a:gd name="T4" fmla="*/ 7 w 7"/>
                  <a:gd name="T5" fmla="*/ 16 h 16"/>
                  <a:gd name="T6" fmla="*/ 7 w 7"/>
                  <a:gd name="T7" fmla="*/ 8 h 16"/>
                  <a:gd name="T8" fmla="*/ 0 w 7"/>
                  <a:gd name="T9" fmla="*/ 8 h 16"/>
                  <a:gd name="T10" fmla="*/ 0 w 7"/>
                  <a:gd name="T11" fmla="*/ 0 h 16"/>
                  <a:gd name="T12" fmla="*/ 7 w 7"/>
                  <a:gd name="T13" fmla="*/ 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16"/>
                  <a:gd name="T23" fmla="*/ 7 w 7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16">
                    <a:moveTo>
                      <a:pt x="7" y="0"/>
                    </a:moveTo>
                    <a:lnTo>
                      <a:pt x="7" y="8"/>
                    </a:lnTo>
                    <a:lnTo>
                      <a:pt x="7" y="16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73" name="Freeform 418"/>
              <p:cNvSpPr>
                <a:spLocks/>
              </p:cNvSpPr>
              <p:nvPr/>
            </p:nvSpPr>
            <p:spPr bwMode="auto">
              <a:xfrm>
                <a:off x="2541" y="3343"/>
                <a:ext cx="8" cy="8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8 h 8"/>
                  <a:gd name="T4" fmla="*/ 0 w 8"/>
                  <a:gd name="T5" fmla="*/ 8 h 8"/>
                  <a:gd name="T6" fmla="*/ 8 w 8"/>
                  <a:gd name="T7" fmla="*/ 8 h 8"/>
                  <a:gd name="T8" fmla="*/ 8 w 8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8" y="0"/>
                    </a:moveTo>
                    <a:lnTo>
                      <a:pt x="8" y="8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74" name="Freeform 419"/>
              <p:cNvSpPr>
                <a:spLocks/>
              </p:cNvSpPr>
              <p:nvPr/>
            </p:nvSpPr>
            <p:spPr bwMode="auto">
              <a:xfrm>
                <a:off x="2556" y="3366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75" name="Freeform 420"/>
              <p:cNvSpPr>
                <a:spLocks/>
              </p:cNvSpPr>
              <p:nvPr/>
            </p:nvSpPr>
            <p:spPr bwMode="auto">
              <a:xfrm>
                <a:off x="2617" y="3085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76" name="Freeform 421"/>
              <p:cNvSpPr>
                <a:spLocks/>
              </p:cNvSpPr>
              <p:nvPr/>
            </p:nvSpPr>
            <p:spPr bwMode="auto">
              <a:xfrm>
                <a:off x="2663" y="3123"/>
                <a:ext cx="7" cy="7"/>
              </a:xfrm>
              <a:custGeom>
                <a:avLst/>
                <a:gdLst>
                  <a:gd name="T0" fmla="*/ 0 w 7"/>
                  <a:gd name="T1" fmla="*/ 7 h 7"/>
                  <a:gd name="T2" fmla="*/ 0 w 7"/>
                  <a:gd name="T3" fmla="*/ 0 h 7"/>
                  <a:gd name="T4" fmla="*/ 7 w 7"/>
                  <a:gd name="T5" fmla="*/ 0 h 7"/>
                  <a:gd name="T6" fmla="*/ 0 w 7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7"/>
                  <a:gd name="T14" fmla="*/ 7 w 7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7">
                    <a:moveTo>
                      <a:pt x="0" y="7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77" name="Freeform 422"/>
              <p:cNvSpPr>
                <a:spLocks/>
              </p:cNvSpPr>
              <p:nvPr/>
            </p:nvSpPr>
            <p:spPr bwMode="auto">
              <a:xfrm>
                <a:off x="2655" y="3031"/>
                <a:ext cx="38" cy="31"/>
              </a:xfrm>
              <a:custGeom>
                <a:avLst/>
                <a:gdLst>
                  <a:gd name="T0" fmla="*/ 8 w 38"/>
                  <a:gd name="T1" fmla="*/ 0 h 31"/>
                  <a:gd name="T2" fmla="*/ 0 w 38"/>
                  <a:gd name="T3" fmla="*/ 0 h 31"/>
                  <a:gd name="T4" fmla="*/ 8 w 38"/>
                  <a:gd name="T5" fmla="*/ 0 h 31"/>
                  <a:gd name="T6" fmla="*/ 8 w 38"/>
                  <a:gd name="T7" fmla="*/ 8 h 31"/>
                  <a:gd name="T8" fmla="*/ 15 w 38"/>
                  <a:gd name="T9" fmla="*/ 8 h 31"/>
                  <a:gd name="T10" fmla="*/ 15 w 38"/>
                  <a:gd name="T11" fmla="*/ 16 h 31"/>
                  <a:gd name="T12" fmla="*/ 15 w 38"/>
                  <a:gd name="T13" fmla="*/ 8 h 31"/>
                  <a:gd name="T14" fmla="*/ 15 w 38"/>
                  <a:gd name="T15" fmla="*/ 16 h 31"/>
                  <a:gd name="T16" fmla="*/ 23 w 38"/>
                  <a:gd name="T17" fmla="*/ 16 h 31"/>
                  <a:gd name="T18" fmla="*/ 30 w 38"/>
                  <a:gd name="T19" fmla="*/ 16 h 31"/>
                  <a:gd name="T20" fmla="*/ 30 w 38"/>
                  <a:gd name="T21" fmla="*/ 23 h 31"/>
                  <a:gd name="T22" fmla="*/ 38 w 38"/>
                  <a:gd name="T23" fmla="*/ 31 h 31"/>
                  <a:gd name="T24" fmla="*/ 30 w 38"/>
                  <a:gd name="T25" fmla="*/ 31 h 31"/>
                  <a:gd name="T26" fmla="*/ 30 w 38"/>
                  <a:gd name="T27" fmla="*/ 23 h 31"/>
                  <a:gd name="T28" fmla="*/ 23 w 38"/>
                  <a:gd name="T29" fmla="*/ 23 h 31"/>
                  <a:gd name="T30" fmla="*/ 15 w 38"/>
                  <a:gd name="T31" fmla="*/ 23 h 31"/>
                  <a:gd name="T32" fmla="*/ 15 w 38"/>
                  <a:gd name="T33" fmla="*/ 16 h 31"/>
                  <a:gd name="T34" fmla="*/ 8 w 38"/>
                  <a:gd name="T35" fmla="*/ 16 h 31"/>
                  <a:gd name="T36" fmla="*/ 8 w 38"/>
                  <a:gd name="T37" fmla="*/ 8 h 31"/>
                  <a:gd name="T38" fmla="*/ 8 w 38"/>
                  <a:gd name="T39" fmla="*/ 0 h 3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8"/>
                  <a:gd name="T61" fmla="*/ 0 h 31"/>
                  <a:gd name="T62" fmla="*/ 38 w 38"/>
                  <a:gd name="T63" fmla="*/ 31 h 3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8" h="31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15" y="8"/>
                    </a:lnTo>
                    <a:lnTo>
                      <a:pt x="15" y="16"/>
                    </a:lnTo>
                    <a:lnTo>
                      <a:pt x="15" y="8"/>
                    </a:lnTo>
                    <a:lnTo>
                      <a:pt x="15" y="16"/>
                    </a:lnTo>
                    <a:lnTo>
                      <a:pt x="23" y="16"/>
                    </a:lnTo>
                    <a:lnTo>
                      <a:pt x="30" y="16"/>
                    </a:lnTo>
                    <a:lnTo>
                      <a:pt x="30" y="23"/>
                    </a:lnTo>
                    <a:lnTo>
                      <a:pt x="38" y="31"/>
                    </a:lnTo>
                    <a:lnTo>
                      <a:pt x="30" y="31"/>
                    </a:lnTo>
                    <a:lnTo>
                      <a:pt x="30" y="23"/>
                    </a:lnTo>
                    <a:lnTo>
                      <a:pt x="23" y="23"/>
                    </a:lnTo>
                    <a:lnTo>
                      <a:pt x="15" y="23"/>
                    </a:lnTo>
                    <a:lnTo>
                      <a:pt x="15" y="16"/>
                    </a:lnTo>
                    <a:lnTo>
                      <a:pt x="8" y="16"/>
                    </a:lnTo>
                    <a:lnTo>
                      <a:pt x="8" y="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78" name="Freeform 423"/>
              <p:cNvSpPr>
                <a:spLocks/>
              </p:cNvSpPr>
              <p:nvPr/>
            </p:nvSpPr>
            <p:spPr bwMode="auto">
              <a:xfrm>
                <a:off x="2655" y="3031"/>
                <a:ext cx="38" cy="31"/>
              </a:xfrm>
              <a:custGeom>
                <a:avLst/>
                <a:gdLst>
                  <a:gd name="T0" fmla="*/ 8 w 38"/>
                  <a:gd name="T1" fmla="*/ 0 h 31"/>
                  <a:gd name="T2" fmla="*/ 0 w 38"/>
                  <a:gd name="T3" fmla="*/ 0 h 31"/>
                  <a:gd name="T4" fmla="*/ 8 w 38"/>
                  <a:gd name="T5" fmla="*/ 0 h 31"/>
                  <a:gd name="T6" fmla="*/ 8 w 38"/>
                  <a:gd name="T7" fmla="*/ 8 h 31"/>
                  <a:gd name="T8" fmla="*/ 15 w 38"/>
                  <a:gd name="T9" fmla="*/ 8 h 31"/>
                  <a:gd name="T10" fmla="*/ 15 w 38"/>
                  <a:gd name="T11" fmla="*/ 16 h 31"/>
                  <a:gd name="T12" fmla="*/ 15 w 38"/>
                  <a:gd name="T13" fmla="*/ 8 h 31"/>
                  <a:gd name="T14" fmla="*/ 15 w 38"/>
                  <a:gd name="T15" fmla="*/ 16 h 31"/>
                  <a:gd name="T16" fmla="*/ 23 w 38"/>
                  <a:gd name="T17" fmla="*/ 16 h 31"/>
                  <a:gd name="T18" fmla="*/ 30 w 38"/>
                  <a:gd name="T19" fmla="*/ 16 h 31"/>
                  <a:gd name="T20" fmla="*/ 30 w 38"/>
                  <a:gd name="T21" fmla="*/ 23 h 31"/>
                  <a:gd name="T22" fmla="*/ 38 w 38"/>
                  <a:gd name="T23" fmla="*/ 31 h 31"/>
                  <a:gd name="T24" fmla="*/ 30 w 38"/>
                  <a:gd name="T25" fmla="*/ 31 h 31"/>
                  <a:gd name="T26" fmla="*/ 30 w 38"/>
                  <a:gd name="T27" fmla="*/ 23 h 31"/>
                  <a:gd name="T28" fmla="*/ 23 w 38"/>
                  <a:gd name="T29" fmla="*/ 23 h 31"/>
                  <a:gd name="T30" fmla="*/ 15 w 38"/>
                  <a:gd name="T31" fmla="*/ 23 h 31"/>
                  <a:gd name="T32" fmla="*/ 15 w 38"/>
                  <a:gd name="T33" fmla="*/ 16 h 31"/>
                  <a:gd name="T34" fmla="*/ 8 w 38"/>
                  <a:gd name="T35" fmla="*/ 16 h 31"/>
                  <a:gd name="T36" fmla="*/ 8 w 38"/>
                  <a:gd name="T37" fmla="*/ 8 h 31"/>
                  <a:gd name="T38" fmla="*/ 8 w 38"/>
                  <a:gd name="T39" fmla="*/ 0 h 3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8"/>
                  <a:gd name="T61" fmla="*/ 0 h 31"/>
                  <a:gd name="T62" fmla="*/ 38 w 38"/>
                  <a:gd name="T63" fmla="*/ 31 h 3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8" h="31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15" y="8"/>
                    </a:lnTo>
                    <a:lnTo>
                      <a:pt x="15" y="16"/>
                    </a:lnTo>
                    <a:lnTo>
                      <a:pt x="15" y="8"/>
                    </a:lnTo>
                    <a:lnTo>
                      <a:pt x="15" y="16"/>
                    </a:lnTo>
                    <a:lnTo>
                      <a:pt x="23" y="16"/>
                    </a:lnTo>
                    <a:lnTo>
                      <a:pt x="30" y="16"/>
                    </a:lnTo>
                    <a:lnTo>
                      <a:pt x="30" y="23"/>
                    </a:lnTo>
                    <a:lnTo>
                      <a:pt x="38" y="31"/>
                    </a:lnTo>
                    <a:lnTo>
                      <a:pt x="30" y="31"/>
                    </a:lnTo>
                    <a:lnTo>
                      <a:pt x="30" y="23"/>
                    </a:lnTo>
                    <a:lnTo>
                      <a:pt x="23" y="23"/>
                    </a:lnTo>
                    <a:lnTo>
                      <a:pt x="15" y="23"/>
                    </a:lnTo>
                    <a:lnTo>
                      <a:pt x="15" y="16"/>
                    </a:lnTo>
                    <a:lnTo>
                      <a:pt x="8" y="16"/>
                    </a:lnTo>
                    <a:lnTo>
                      <a:pt x="8" y="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79" name="Freeform 424"/>
              <p:cNvSpPr>
                <a:spLocks/>
              </p:cNvSpPr>
              <p:nvPr/>
            </p:nvSpPr>
            <p:spPr bwMode="auto">
              <a:xfrm>
                <a:off x="2663" y="3039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80" name="Rectangle 425"/>
              <p:cNvSpPr>
                <a:spLocks noChangeArrowheads="1"/>
              </p:cNvSpPr>
              <p:nvPr/>
            </p:nvSpPr>
            <p:spPr bwMode="auto">
              <a:xfrm>
                <a:off x="2678" y="3092"/>
                <a:ext cx="7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81" name="Rectangle 426"/>
              <p:cNvSpPr>
                <a:spLocks noChangeArrowheads="1"/>
              </p:cNvSpPr>
              <p:nvPr/>
            </p:nvSpPr>
            <p:spPr bwMode="auto">
              <a:xfrm>
                <a:off x="2678" y="3092"/>
                <a:ext cx="7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82" name="Freeform 427"/>
              <p:cNvSpPr>
                <a:spLocks/>
              </p:cNvSpPr>
              <p:nvPr/>
            </p:nvSpPr>
            <p:spPr bwMode="auto">
              <a:xfrm>
                <a:off x="2678" y="3092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83" name="Rectangle 428"/>
              <p:cNvSpPr>
                <a:spLocks noChangeArrowheads="1"/>
              </p:cNvSpPr>
              <p:nvPr/>
            </p:nvSpPr>
            <p:spPr bwMode="auto">
              <a:xfrm>
                <a:off x="2670" y="3206"/>
                <a:ext cx="8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84" name="Freeform 429"/>
              <p:cNvSpPr>
                <a:spLocks/>
              </p:cNvSpPr>
              <p:nvPr/>
            </p:nvSpPr>
            <p:spPr bwMode="auto">
              <a:xfrm>
                <a:off x="2724" y="3229"/>
                <a:ext cx="7" cy="8"/>
              </a:xfrm>
              <a:custGeom>
                <a:avLst/>
                <a:gdLst>
                  <a:gd name="T0" fmla="*/ 0 w 7"/>
                  <a:gd name="T1" fmla="*/ 8 h 8"/>
                  <a:gd name="T2" fmla="*/ 0 w 7"/>
                  <a:gd name="T3" fmla="*/ 0 h 8"/>
                  <a:gd name="T4" fmla="*/ 0 w 7"/>
                  <a:gd name="T5" fmla="*/ 8 h 8"/>
                  <a:gd name="T6" fmla="*/ 7 w 7"/>
                  <a:gd name="T7" fmla="*/ 8 h 8"/>
                  <a:gd name="T8" fmla="*/ 0 w 7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7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85" name="Freeform 430"/>
              <p:cNvSpPr>
                <a:spLocks/>
              </p:cNvSpPr>
              <p:nvPr/>
            </p:nvSpPr>
            <p:spPr bwMode="auto">
              <a:xfrm>
                <a:off x="2602" y="3214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86" name="Freeform 431"/>
              <p:cNvSpPr>
                <a:spLocks/>
              </p:cNvSpPr>
              <p:nvPr/>
            </p:nvSpPr>
            <p:spPr bwMode="auto">
              <a:xfrm>
                <a:off x="2670" y="3176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87" name="Rectangle 432"/>
              <p:cNvSpPr>
                <a:spLocks noChangeArrowheads="1"/>
              </p:cNvSpPr>
              <p:nvPr/>
            </p:nvSpPr>
            <p:spPr bwMode="auto">
              <a:xfrm>
                <a:off x="2663" y="3168"/>
                <a:ext cx="7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88" name="Freeform 433"/>
              <p:cNvSpPr>
                <a:spLocks/>
              </p:cNvSpPr>
              <p:nvPr/>
            </p:nvSpPr>
            <p:spPr bwMode="auto">
              <a:xfrm>
                <a:off x="2670" y="3183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89" name="Freeform 434"/>
              <p:cNvSpPr>
                <a:spLocks/>
              </p:cNvSpPr>
              <p:nvPr/>
            </p:nvSpPr>
            <p:spPr bwMode="auto">
              <a:xfrm>
                <a:off x="2959" y="3206"/>
                <a:ext cx="31" cy="31"/>
              </a:xfrm>
              <a:custGeom>
                <a:avLst/>
                <a:gdLst>
                  <a:gd name="T0" fmla="*/ 16 w 31"/>
                  <a:gd name="T1" fmla="*/ 0 h 31"/>
                  <a:gd name="T2" fmla="*/ 16 w 31"/>
                  <a:gd name="T3" fmla="*/ 8 h 31"/>
                  <a:gd name="T4" fmla="*/ 16 w 31"/>
                  <a:gd name="T5" fmla="*/ 0 h 31"/>
                  <a:gd name="T6" fmla="*/ 23 w 31"/>
                  <a:gd name="T7" fmla="*/ 0 h 31"/>
                  <a:gd name="T8" fmla="*/ 31 w 31"/>
                  <a:gd name="T9" fmla="*/ 0 h 31"/>
                  <a:gd name="T10" fmla="*/ 31 w 31"/>
                  <a:gd name="T11" fmla="*/ 8 h 31"/>
                  <a:gd name="T12" fmla="*/ 23 w 31"/>
                  <a:gd name="T13" fmla="*/ 8 h 31"/>
                  <a:gd name="T14" fmla="*/ 23 w 31"/>
                  <a:gd name="T15" fmla="*/ 15 h 31"/>
                  <a:gd name="T16" fmla="*/ 16 w 31"/>
                  <a:gd name="T17" fmla="*/ 23 h 31"/>
                  <a:gd name="T18" fmla="*/ 8 w 31"/>
                  <a:gd name="T19" fmla="*/ 23 h 31"/>
                  <a:gd name="T20" fmla="*/ 8 w 31"/>
                  <a:gd name="T21" fmla="*/ 31 h 31"/>
                  <a:gd name="T22" fmla="*/ 0 w 31"/>
                  <a:gd name="T23" fmla="*/ 23 h 31"/>
                  <a:gd name="T24" fmla="*/ 0 w 31"/>
                  <a:gd name="T25" fmla="*/ 15 h 31"/>
                  <a:gd name="T26" fmla="*/ 8 w 31"/>
                  <a:gd name="T27" fmla="*/ 15 h 31"/>
                  <a:gd name="T28" fmla="*/ 8 w 31"/>
                  <a:gd name="T29" fmla="*/ 8 h 31"/>
                  <a:gd name="T30" fmla="*/ 16 w 31"/>
                  <a:gd name="T31" fmla="*/ 8 h 31"/>
                  <a:gd name="T32" fmla="*/ 16 w 31"/>
                  <a:gd name="T33" fmla="*/ 0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1"/>
                  <a:gd name="T52" fmla="*/ 0 h 31"/>
                  <a:gd name="T53" fmla="*/ 31 w 31"/>
                  <a:gd name="T54" fmla="*/ 31 h 3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1" h="31">
                    <a:moveTo>
                      <a:pt x="16" y="0"/>
                    </a:moveTo>
                    <a:lnTo>
                      <a:pt x="16" y="8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31" y="0"/>
                    </a:lnTo>
                    <a:lnTo>
                      <a:pt x="31" y="8"/>
                    </a:lnTo>
                    <a:lnTo>
                      <a:pt x="23" y="8"/>
                    </a:lnTo>
                    <a:lnTo>
                      <a:pt x="23" y="15"/>
                    </a:lnTo>
                    <a:lnTo>
                      <a:pt x="16" y="23"/>
                    </a:lnTo>
                    <a:lnTo>
                      <a:pt x="8" y="23"/>
                    </a:lnTo>
                    <a:lnTo>
                      <a:pt x="8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8" y="15"/>
                    </a:lnTo>
                    <a:lnTo>
                      <a:pt x="8" y="8"/>
                    </a:lnTo>
                    <a:lnTo>
                      <a:pt x="16" y="8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90" name="Freeform 435"/>
              <p:cNvSpPr>
                <a:spLocks/>
              </p:cNvSpPr>
              <p:nvPr/>
            </p:nvSpPr>
            <p:spPr bwMode="auto">
              <a:xfrm>
                <a:off x="2427" y="4209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91" name="Freeform 436"/>
              <p:cNvSpPr>
                <a:spLocks/>
              </p:cNvSpPr>
              <p:nvPr/>
            </p:nvSpPr>
            <p:spPr bwMode="auto">
              <a:xfrm>
                <a:off x="2419" y="4209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92" name="Freeform 437"/>
              <p:cNvSpPr>
                <a:spLocks/>
              </p:cNvSpPr>
              <p:nvPr/>
            </p:nvSpPr>
            <p:spPr bwMode="auto">
              <a:xfrm>
                <a:off x="2419" y="4217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93" name="Freeform 438"/>
              <p:cNvSpPr>
                <a:spLocks/>
              </p:cNvSpPr>
              <p:nvPr/>
            </p:nvSpPr>
            <p:spPr bwMode="auto">
              <a:xfrm>
                <a:off x="2434" y="4209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94" name="Freeform 439"/>
              <p:cNvSpPr>
                <a:spLocks/>
              </p:cNvSpPr>
              <p:nvPr/>
            </p:nvSpPr>
            <p:spPr bwMode="auto">
              <a:xfrm>
                <a:off x="2419" y="4179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95" name="Rectangle 440"/>
              <p:cNvSpPr>
                <a:spLocks noChangeArrowheads="1"/>
              </p:cNvSpPr>
              <p:nvPr/>
            </p:nvSpPr>
            <p:spPr bwMode="auto">
              <a:xfrm>
                <a:off x="2427" y="4171"/>
                <a:ext cx="7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96" name="Freeform 441"/>
              <p:cNvSpPr>
                <a:spLocks/>
              </p:cNvSpPr>
              <p:nvPr/>
            </p:nvSpPr>
            <p:spPr bwMode="auto">
              <a:xfrm>
                <a:off x="2427" y="4171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97" name="Freeform 442"/>
              <p:cNvSpPr>
                <a:spLocks/>
              </p:cNvSpPr>
              <p:nvPr/>
            </p:nvSpPr>
            <p:spPr bwMode="auto">
              <a:xfrm>
                <a:off x="2800" y="3525"/>
                <a:ext cx="30" cy="16"/>
              </a:xfrm>
              <a:custGeom>
                <a:avLst/>
                <a:gdLst>
                  <a:gd name="T0" fmla="*/ 0 w 30"/>
                  <a:gd name="T1" fmla="*/ 8 h 16"/>
                  <a:gd name="T2" fmla="*/ 7 w 30"/>
                  <a:gd name="T3" fmla="*/ 8 h 16"/>
                  <a:gd name="T4" fmla="*/ 7 w 30"/>
                  <a:gd name="T5" fmla="*/ 0 h 16"/>
                  <a:gd name="T6" fmla="*/ 15 w 30"/>
                  <a:gd name="T7" fmla="*/ 0 h 16"/>
                  <a:gd name="T8" fmla="*/ 22 w 30"/>
                  <a:gd name="T9" fmla="*/ 0 h 16"/>
                  <a:gd name="T10" fmla="*/ 22 w 30"/>
                  <a:gd name="T11" fmla="*/ 8 h 16"/>
                  <a:gd name="T12" fmla="*/ 22 w 30"/>
                  <a:gd name="T13" fmla="*/ 16 h 16"/>
                  <a:gd name="T14" fmla="*/ 30 w 30"/>
                  <a:gd name="T15" fmla="*/ 16 h 16"/>
                  <a:gd name="T16" fmla="*/ 22 w 30"/>
                  <a:gd name="T17" fmla="*/ 16 h 16"/>
                  <a:gd name="T18" fmla="*/ 22 w 30"/>
                  <a:gd name="T19" fmla="*/ 8 h 16"/>
                  <a:gd name="T20" fmla="*/ 15 w 30"/>
                  <a:gd name="T21" fmla="*/ 8 h 16"/>
                  <a:gd name="T22" fmla="*/ 7 w 30"/>
                  <a:gd name="T23" fmla="*/ 8 h 16"/>
                  <a:gd name="T24" fmla="*/ 0 w 30"/>
                  <a:gd name="T25" fmla="*/ 8 h 1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0"/>
                  <a:gd name="T40" fmla="*/ 0 h 16"/>
                  <a:gd name="T41" fmla="*/ 30 w 30"/>
                  <a:gd name="T42" fmla="*/ 16 h 1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0" h="16">
                    <a:moveTo>
                      <a:pt x="0" y="8"/>
                    </a:moveTo>
                    <a:lnTo>
                      <a:pt x="7" y="8"/>
                    </a:lnTo>
                    <a:lnTo>
                      <a:pt x="7" y="0"/>
                    </a:lnTo>
                    <a:lnTo>
                      <a:pt x="15" y="0"/>
                    </a:lnTo>
                    <a:lnTo>
                      <a:pt x="22" y="0"/>
                    </a:lnTo>
                    <a:lnTo>
                      <a:pt x="22" y="8"/>
                    </a:lnTo>
                    <a:lnTo>
                      <a:pt x="22" y="16"/>
                    </a:lnTo>
                    <a:lnTo>
                      <a:pt x="30" y="16"/>
                    </a:lnTo>
                    <a:lnTo>
                      <a:pt x="22" y="16"/>
                    </a:lnTo>
                    <a:lnTo>
                      <a:pt x="22" y="8"/>
                    </a:lnTo>
                    <a:lnTo>
                      <a:pt x="15" y="8"/>
                    </a:lnTo>
                    <a:lnTo>
                      <a:pt x="7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98" name="Freeform 444"/>
              <p:cNvSpPr>
                <a:spLocks/>
              </p:cNvSpPr>
              <p:nvPr/>
            </p:nvSpPr>
            <p:spPr bwMode="auto">
              <a:xfrm>
                <a:off x="2731" y="4133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99" name="Freeform 445"/>
              <p:cNvSpPr>
                <a:spLocks/>
              </p:cNvSpPr>
              <p:nvPr/>
            </p:nvSpPr>
            <p:spPr bwMode="auto">
              <a:xfrm>
                <a:off x="2731" y="4133"/>
                <a:ext cx="8" cy="8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8 h 8"/>
                  <a:gd name="T4" fmla="*/ 0 w 8"/>
                  <a:gd name="T5" fmla="*/ 0 h 8"/>
                  <a:gd name="T6" fmla="*/ 8 w 8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8"/>
                  <a:gd name="T14" fmla="*/ 8 w 8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8">
                    <a:moveTo>
                      <a:pt x="8" y="0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00" name="Freeform 446"/>
              <p:cNvSpPr>
                <a:spLocks/>
              </p:cNvSpPr>
              <p:nvPr/>
            </p:nvSpPr>
            <p:spPr bwMode="auto">
              <a:xfrm>
                <a:off x="2731" y="3085"/>
                <a:ext cx="15" cy="15"/>
              </a:xfrm>
              <a:custGeom>
                <a:avLst/>
                <a:gdLst>
                  <a:gd name="T0" fmla="*/ 8 w 15"/>
                  <a:gd name="T1" fmla="*/ 7 h 15"/>
                  <a:gd name="T2" fmla="*/ 0 w 15"/>
                  <a:gd name="T3" fmla="*/ 7 h 15"/>
                  <a:gd name="T4" fmla="*/ 0 w 15"/>
                  <a:gd name="T5" fmla="*/ 0 h 15"/>
                  <a:gd name="T6" fmla="*/ 8 w 15"/>
                  <a:gd name="T7" fmla="*/ 0 h 15"/>
                  <a:gd name="T8" fmla="*/ 15 w 15"/>
                  <a:gd name="T9" fmla="*/ 0 h 15"/>
                  <a:gd name="T10" fmla="*/ 15 w 15"/>
                  <a:gd name="T11" fmla="*/ 7 h 15"/>
                  <a:gd name="T12" fmla="*/ 15 w 15"/>
                  <a:gd name="T13" fmla="*/ 15 h 15"/>
                  <a:gd name="T14" fmla="*/ 8 w 15"/>
                  <a:gd name="T15" fmla="*/ 15 h 15"/>
                  <a:gd name="T16" fmla="*/ 8 w 15"/>
                  <a:gd name="T17" fmla="*/ 7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15"/>
                  <a:gd name="T29" fmla="*/ 15 w 15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15">
                    <a:moveTo>
                      <a:pt x="8" y="7"/>
                    </a:moveTo>
                    <a:lnTo>
                      <a:pt x="0" y="7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15" y="7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01" name="Freeform 447"/>
              <p:cNvSpPr>
                <a:spLocks/>
              </p:cNvSpPr>
              <p:nvPr/>
            </p:nvSpPr>
            <p:spPr bwMode="auto">
              <a:xfrm>
                <a:off x="2594" y="3434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02" name="Freeform 448"/>
              <p:cNvSpPr>
                <a:spLocks/>
              </p:cNvSpPr>
              <p:nvPr/>
            </p:nvSpPr>
            <p:spPr bwMode="auto">
              <a:xfrm>
                <a:off x="2647" y="3434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03" name="Freeform 449"/>
              <p:cNvSpPr>
                <a:spLocks/>
              </p:cNvSpPr>
              <p:nvPr/>
            </p:nvSpPr>
            <p:spPr bwMode="auto">
              <a:xfrm>
                <a:off x="2693" y="3442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04" name="Freeform 450"/>
              <p:cNvSpPr>
                <a:spLocks/>
              </p:cNvSpPr>
              <p:nvPr/>
            </p:nvSpPr>
            <p:spPr bwMode="auto">
              <a:xfrm>
                <a:off x="2609" y="4050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05" name="Freeform 451"/>
              <p:cNvSpPr>
                <a:spLocks/>
              </p:cNvSpPr>
              <p:nvPr/>
            </p:nvSpPr>
            <p:spPr bwMode="auto">
              <a:xfrm>
                <a:off x="2617" y="4065"/>
                <a:ext cx="8" cy="7"/>
              </a:xfrm>
              <a:custGeom>
                <a:avLst/>
                <a:gdLst>
                  <a:gd name="T0" fmla="*/ 0 w 8"/>
                  <a:gd name="T1" fmla="*/ 0 h 7"/>
                  <a:gd name="T2" fmla="*/ 8 w 8"/>
                  <a:gd name="T3" fmla="*/ 7 h 7"/>
                  <a:gd name="T4" fmla="*/ 0 w 8"/>
                  <a:gd name="T5" fmla="*/ 7 h 7"/>
                  <a:gd name="T6" fmla="*/ 0 w 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7"/>
                  <a:gd name="T14" fmla="*/ 8 w 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7">
                    <a:moveTo>
                      <a:pt x="0" y="0"/>
                    </a:moveTo>
                    <a:lnTo>
                      <a:pt x="8" y="7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06" name="Freeform 452"/>
              <p:cNvSpPr>
                <a:spLocks/>
              </p:cNvSpPr>
              <p:nvPr/>
            </p:nvSpPr>
            <p:spPr bwMode="auto">
              <a:xfrm>
                <a:off x="2830" y="3867"/>
                <a:ext cx="23" cy="31"/>
              </a:xfrm>
              <a:custGeom>
                <a:avLst/>
                <a:gdLst>
                  <a:gd name="T0" fmla="*/ 8 w 23"/>
                  <a:gd name="T1" fmla="*/ 15 h 31"/>
                  <a:gd name="T2" fmla="*/ 15 w 23"/>
                  <a:gd name="T3" fmla="*/ 15 h 31"/>
                  <a:gd name="T4" fmla="*/ 15 w 23"/>
                  <a:gd name="T5" fmla="*/ 8 h 31"/>
                  <a:gd name="T6" fmla="*/ 8 w 23"/>
                  <a:gd name="T7" fmla="*/ 8 h 31"/>
                  <a:gd name="T8" fmla="*/ 8 w 23"/>
                  <a:gd name="T9" fmla="*/ 0 h 31"/>
                  <a:gd name="T10" fmla="*/ 0 w 23"/>
                  <a:gd name="T11" fmla="*/ 0 h 31"/>
                  <a:gd name="T12" fmla="*/ 8 w 23"/>
                  <a:gd name="T13" fmla="*/ 0 h 31"/>
                  <a:gd name="T14" fmla="*/ 15 w 23"/>
                  <a:gd name="T15" fmla="*/ 8 h 31"/>
                  <a:gd name="T16" fmla="*/ 15 w 23"/>
                  <a:gd name="T17" fmla="*/ 15 h 31"/>
                  <a:gd name="T18" fmla="*/ 23 w 23"/>
                  <a:gd name="T19" fmla="*/ 15 h 31"/>
                  <a:gd name="T20" fmla="*/ 23 w 23"/>
                  <a:gd name="T21" fmla="*/ 23 h 31"/>
                  <a:gd name="T22" fmla="*/ 23 w 23"/>
                  <a:gd name="T23" fmla="*/ 31 h 31"/>
                  <a:gd name="T24" fmla="*/ 15 w 23"/>
                  <a:gd name="T25" fmla="*/ 23 h 31"/>
                  <a:gd name="T26" fmla="*/ 15 w 23"/>
                  <a:gd name="T27" fmla="*/ 15 h 31"/>
                  <a:gd name="T28" fmla="*/ 8 w 23"/>
                  <a:gd name="T29" fmla="*/ 15 h 3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3"/>
                  <a:gd name="T46" fmla="*/ 0 h 31"/>
                  <a:gd name="T47" fmla="*/ 23 w 23"/>
                  <a:gd name="T48" fmla="*/ 31 h 3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3" h="31">
                    <a:moveTo>
                      <a:pt x="8" y="15"/>
                    </a:moveTo>
                    <a:lnTo>
                      <a:pt x="15" y="15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5" y="8"/>
                    </a:lnTo>
                    <a:lnTo>
                      <a:pt x="15" y="15"/>
                    </a:lnTo>
                    <a:lnTo>
                      <a:pt x="23" y="15"/>
                    </a:lnTo>
                    <a:lnTo>
                      <a:pt x="23" y="23"/>
                    </a:lnTo>
                    <a:lnTo>
                      <a:pt x="23" y="31"/>
                    </a:lnTo>
                    <a:lnTo>
                      <a:pt x="15" y="23"/>
                    </a:lnTo>
                    <a:lnTo>
                      <a:pt x="15" y="15"/>
                    </a:ln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07" name="Freeform 453"/>
              <p:cNvSpPr>
                <a:spLocks/>
              </p:cNvSpPr>
              <p:nvPr/>
            </p:nvSpPr>
            <p:spPr bwMode="auto">
              <a:xfrm>
                <a:off x="2663" y="3206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08" name="Freeform 454"/>
              <p:cNvSpPr>
                <a:spLocks/>
              </p:cNvSpPr>
              <p:nvPr/>
            </p:nvSpPr>
            <p:spPr bwMode="auto">
              <a:xfrm>
                <a:off x="2670" y="3191"/>
                <a:ext cx="15" cy="8"/>
              </a:xfrm>
              <a:custGeom>
                <a:avLst/>
                <a:gdLst>
                  <a:gd name="T0" fmla="*/ 0 w 15"/>
                  <a:gd name="T1" fmla="*/ 8 h 8"/>
                  <a:gd name="T2" fmla="*/ 8 w 15"/>
                  <a:gd name="T3" fmla="*/ 8 h 8"/>
                  <a:gd name="T4" fmla="*/ 8 w 15"/>
                  <a:gd name="T5" fmla="*/ 0 h 8"/>
                  <a:gd name="T6" fmla="*/ 15 w 15"/>
                  <a:gd name="T7" fmla="*/ 0 h 8"/>
                  <a:gd name="T8" fmla="*/ 8 w 15"/>
                  <a:gd name="T9" fmla="*/ 8 h 8"/>
                  <a:gd name="T10" fmla="*/ 0 w 15"/>
                  <a:gd name="T11" fmla="*/ 8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8"/>
                  <a:gd name="T20" fmla="*/ 15 w 15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8">
                    <a:moveTo>
                      <a:pt x="0" y="8"/>
                    </a:moveTo>
                    <a:lnTo>
                      <a:pt x="8" y="8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09" name="Freeform 455"/>
              <p:cNvSpPr>
                <a:spLocks/>
              </p:cNvSpPr>
              <p:nvPr/>
            </p:nvSpPr>
            <p:spPr bwMode="auto">
              <a:xfrm>
                <a:off x="2739" y="3138"/>
                <a:ext cx="15" cy="53"/>
              </a:xfrm>
              <a:custGeom>
                <a:avLst/>
                <a:gdLst>
                  <a:gd name="T0" fmla="*/ 7 w 15"/>
                  <a:gd name="T1" fmla="*/ 7 h 53"/>
                  <a:gd name="T2" fmla="*/ 7 w 15"/>
                  <a:gd name="T3" fmla="*/ 0 h 53"/>
                  <a:gd name="T4" fmla="*/ 7 w 15"/>
                  <a:gd name="T5" fmla="*/ 7 h 53"/>
                  <a:gd name="T6" fmla="*/ 7 w 15"/>
                  <a:gd name="T7" fmla="*/ 15 h 53"/>
                  <a:gd name="T8" fmla="*/ 7 w 15"/>
                  <a:gd name="T9" fmla="*/ 23 h 53"/>
                  <a:gd name="T10" fmla="*/ 7 w 15"/>
                  <a:gd name="T11" fmla="*/ 30 h 53"/>
                  <a:gd name="T12" fmla="*/ 15 w 15"/>
                  <a:gd name="T13" fmla="*/ 30 h 53"/>
                  <a:gd name="T14" fmla="*/ 7 w 15"/>
                  <a:gd name="T15" fmla="*/ 30 h 53"/>
                  <a:gd name="T16" fmla="*/ 7 w 15"/>
                  <a:gd name="T17" fmla="*/ 38 h 53"/>
                  <a:gd name="T18" fmla="*/ 7 w 15"/>
                  <a:gd name="T19" fmla="*/ 45 h 53"/>
                  <a:gd name="T20" fmla="*/ 0 w 15"/>
                  <a:gd name="T21" fmla="*/ 45 h 53"/>
                  <a:gd name="T22" fmla="*/ 0 w 15"/>
                  <a:gd name="T23" fmla="*/ 53 h 53"/>
                  <a:gd name="T24" fmla="*/ 0 w 15"/>
                  <a:gd name="T25" fmla="*/ 45 h 53"/>
                  <a:gd name="T26" fmla="*/ 0 w 15"/>
                  <a:gd name="T27" fmla="*/ 38 h 53"/>
                  <a:gd name="T28" fmla="*/ 0 w 15"/>
                  <a:gd name="T29" fmla="*/ 30 h 53"/>
                  <a:gd name="T30" fmla="*/ 0 w 15"/>
                  <a:gd name="T31" fmla="*/ 23 h 53"/>
                  <a:gd name="T32" fmla="*/ 7 w 15"/>
                  <a:gd name="T33" fmla="*/ 15 h 53"/>
                  <a:gd name="T34" fmla="*/ 7 w 15"/>
                  <a:gd name="T35" fmla="*/ 7 h 5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5"/>
                  <a:gd name="T55" fmla="*/ 0 h 53"/>
                  <a:gd name="T56" fmla="*/ 15 w 15"/>
                  <a:gd name="T57" fmla="*/ 53 h 5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5" h="53">
                    <a:moveTo>
                      <a:pt x="7" y="7"/>
                    </a:moveTo>
                    <a:lnTo>
                      <a:pt x="7" y="0"/>
                    </a:lnTo>
                    <a:lnTo>
                      <a:pt x="7" y="7"/>
                    </a:lnTo>
                    <a:lnTo>
                      <a:pt x="7" y="15"/>
                    </a:lnTo>
                    <a:lnTo>
                      <a:pt x="7" y="23"/>
                    </a:lnTo>
                    <a:lnTo>
                      <a:pt x="7" y="30"/>
                    </a:lnTo>
                    <a:lnTo>
                      <a:pt x="15" y="30"/>
                    </a:lnTo>
                    <a:lnTo>
                      <a:pt x="7" y="30"/>
                    </a:lnTo>
                    <a:lnTo>
                      <a:pt x="7" y="38"/>
                    </a:lnTo>
                    <a:lnTo>
                      <a:pt x="7" y="45"/>
                    </a:lnTo>
                    <a:lnTo>
                      <a:pt x="0" y="45"/>
                    </a:lnTo>
                    <a:lnTo>
                      <a:pt x="0" y="53"/>
                    </a:lnTo>
                    <a:lnTo>
                      <a:pt x="0" y="45"/>
                    </a:lnTo>
                    <a:lnTo>
                      <a:pt x="0" y="38"/>
                    </a:lnTo>
                    <a:lnTo>
                      <a:pt x="0" y="30"/>
                    </a:lnTo>
                    <a:lnTo>
                      <a:pt x="0" y="23"/>
                    </a:lnTo>
                    <a:lnTo>
                      <a:pt x="7" y="15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10" name="Freeform 456"/>
              <p:cNvSpPr>
                <a:spLocks/>
              </p:cNvSpPr>
              <p:nvPr/>
            </p:nvSpPr>
            <p:spPr bwMode="auto">
              <a:xfrm>
                <a:off x="2739" y="3138"/>
                <a:ext cx="15" cy="53"/>
              </a:xfrm>
              <a:custGeom>
                <a:avLst/>
                <a:gdLst>
                  <a:gd name="T0" fmla="*/ 7 w 15"/>
                  <a:gd name="T1" fmla="*/ 7 h 53"/>
                  <a:gd name="T2" fmla="*/ 7 w 15"/>
                  <a:gd name="T3" fmla="*/ 0 h 53"/>
                  <a:gd name="T4" fmla="*/ 7 w 15"/>
                  <a:gd name="T5" fmla="*/ 7 h 53"/>
                  <a:gd name="T6" fmla="*/ 7 w 15"/>
                  <a:gd name="T7" fmla="*/ 15 h 53"/>
                  <a:gd name="T8" fmla="*/ 7 w 15"/>
                  <a:gd name="T9" fmla="*/ 23 h 53"/>
                  <a:gd name="T10" fmla="*/ 7 w 15"/>
                  <a:gd name="T11" fmla="*/ 30 h 53"/>
                  <a:gd name="T12" fmla="*/ 15 w 15"/>
                  <a:gd name="T13" fmla="*/ 30 h 53"/>
                  <a:gd name="T14" fmla="*/ 7 w 15"/>
                  <a:gd name="T15" fmla="*/ 30 h 53"/>
                  <a:gd name="T16" fmla="*/ 7 w 15"/>
                  <a:gd name="T17" fmla="*/ 38 h 53"/>
                  <a:gd name="T18" fmla="*/ 7 w 15"/>
                  <a:gd name="T19" fmla="*/ 45 h 53"/>
                  <a:gd name="T20" fmla="*/ 0 w 15"/>
                  <a:gd name="T21" fmla="*/ 45 h 53"/>
                  <a:gd name="T22" fmla="*/ 0 w 15"/>
                  <a:gd name="T23" fmla="*/ 53 h 53"/>
                  <a:gd name="T24" fmla="*/ 0 w 15"/>
                  <a:gd name="T25" fmla="*/ 45 h 53"/>
                  <a:gd name="T26" fmla="*/ 0 w 15"/>
                  <a:gd name="T27" fmla="*/ 38 h 53"/>
                  <a:gd name="T28" fmla="*/ 0 w 15"/>
                  <a:gd name="T29" fmla="*/ 30 h 53"/>
                  <a:gd name="T30" fmla="*/ 0 w 15"/>
                  <a:gd name="T31" fmla="*/ 23 h 53"/>
                  <a:gd name="T32" fmla="*/ 7 w 15"/>
                  <a:gd name="T33" fmla="*/ 15 h 53"/>
                  <a:gd name="T34" fmla="*/ 7 w 15"/>
                  <a:gd name="T35" fmla="*/ 7 h 5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5"/>
                  <a:gd name="T55" fmla="*/ 0 h 53"/>
                  <a:gd name="T56" fmla="*/ 15 w 15"/>
                  <a:gd name="T57" fmla="*/ 53 h 5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5" h="53">
                    <a:moveTo>
                      <a:pt x="7" y="7"/>
                    </a:moveTo>
                    <a:lnTo>
                      <a:pt x="7" y="0"/>
                    </a:lnTo>
                    <a:lnTo>
                      <a:pt x="7" y="7"/>
                    </a:lnTo>
                    <a:lnTo>
                      <a:pt x="7" y="15"/>
                    </a:lnTo>
                    <a:lnTo>
                      <a:pt x="7" y="23"/>
                    </a:lnTo>
                    <a:lnTo>
                      <a:pt x="7" y="30"/>
                    </a:lnTo>
                    <a:lnTo>
                      <a:pt x="15" y="30"/>
                    </a:lnTo>
                    <a:lnTo>
                      <a:pt x="7" y="30"/>
                    </a:lnTo>
                    <a:lnTo>
                      <a:pt x="7" y="38"/>
                    </a:lnTo>
                    <a:lnTo>
                      <a:pt x="7" y="45"/>
                    </a:lnTo>
                    <a:lnTo>
                      <a:pt x="0" y="45"/>
                    </a:lnTo>
                    <a:lnTo>
                      <a:pt x="0" y="53"/>
                    </a:lnTo>
                    <a:lnTo>
                      <a:pt x="0" y="45"/>
                    </a:lnTo>
                    <a:lnTo>
                      <a:pt x="0" y="38"/>
                    </a:lnTo>
                    <a:lnTo>
                      <a:pt x="0" y="30"/>
                    </a:lnTo>
                    <a:lnTo>
                      <a:pt x="0" y="23"/>
                    </a:lnTo>
                    <a:lnTo>
                      <a:pt x="7" y="15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11" name="Freeform 457"/>
              <p:cNvSpPr>
                <a:spLocks/>
              </p:cNvSpPr>
              <p:nvPr/>
            </p:nvSpPr>
            <p:spPr bwMode="auto">
              <a:xfrm>
                <a:off x="2746" y="3138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12" name="Freeform 462"/>
              <p:cNvSpPr>
                <a:spLocks/>
              </p:cNvSpPr>
              <p:nvPr/>
            </p:nvSpPr>
            <p:spPr bwMode="auto">
              <a:xfrm>
                <a:off x="2853" y="3161"/>
                <a:ext cx="38" cy="15"/>
              </a:xfrm>
              <a:custGeom>
                <a:avLst/>
                <a:gdLst>
                  <a:gd name="T0" fmla="*/ 0 w 38"/>
                  <a:gd name="T1" fmla="*/ 0 h 15"/>
                  <a:gd name="T2" fmla="*/ 7 w 38"/>
                  <a:gd name="T3" fmla="*/ 0 h 15"/>
                  <a:gd name="T4" fmla="*/ 15 w 38"/>
                  <a:gd name="T5" fmla="*/ 0 h 15"/>
                  <a:gd name="T6" fmla="*/ 23 w 38"/>
                  <a:gd name="T7" fmla="*/ 0 h 15"/>
                  <a:gd name="T8" fmla="*/ 23 w 38"/>
                  <a:gd name="T9" fmla="*/ 7 h 15"/>
                  <a:gd name="T10" fmla="*/ 23 w 38"/>
                  <a:gd name="T11" fmla="*/ 0 h 15"/>
                  <a:gd name="T12" fmla="*/ 23 w 38"/>
                  <a:gd name="T13" fmla="*/ 7 h 15"/>
                  <a:gd name="T14" fmla="*/ 30 w 38"/>
                  <a:gd name="T15" fmla="*/ 7 h 15"/>
                  <a:gd name="T16" fmla="*/ 30 w 38"/>
                  <a:gd name="T17" fmla="*/ 15 h 15"/>
                  <a:gd name="T18" fmla="*/ 38 w 38"/>
                  <a:gd name="T19" fmla="*/ 15 h 15"/>
                  <a:gd name="T20" fmla="*/ 30 w 38"/>
                  <a:gd name="T21" fmla="*/ 15 h 15"/>
                  <a:gd name="T22" fmla="*/ 23 w 38"/>
                  <a:gd name="T23" fmla="*/ 15 h 15"/>
                  <a:gd name="T24" fmla="*/ 23 w 38"/>
                  <a:gd name="T25" fmla="*/ 7 h 15"/>
                  <a:gd name="T26" fmla="*/ 15 w 38"/>
                  <a:gd name="T27" fmla="*/ 7 h 15"/>
                  <a:gd name="T28" fmla="*/ 7 w 38"/>
                  <a:gd name="T29" fmla="*/ 7 h 15"/>
                  <a:gd name="T30" fmla="*/ 7 w 38"/>
                  <a:gd name="T31" fmla="*/ 0 h 15"/>
                  <a:gd name="T32" fmla="*/ 0 w 38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15"/>
                  <a:gd name="T53" fmla="*/ 38 w 38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15">
                    <a:moveTo>
                      <a:pt x="0" y="0"/>
                    </a:moveTo>
                    <a:lnTo>
                      <a:pt x="7" y="0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23" y="7"/>
                    </a:lnTo>
                    <a:lnTo>
                      <a:pt x="23" y="0"/>
                    </a:lnTo>
                    <a:lnTo>
                      <a:pt x="23" y="7"/>
                    </a:lnTo>
                    <a:lnTo>
                      <a:pt x="30" y="7"/>
                    </a:lnTo>
                    <a:lnTo>
                      <a:pt x="30" y="15"/>
                    </a:lnTo>
                    <a:lnTo>
                      <a:pt x="38" y="15"/>
                    </a:lnTo>
                    <a:lnTo>
                      <a:pt x="30" y="15"/>
                    </a:lnTo>
                    <a:lnTo>
                      <a:pt x="23" y="15"/>
                    </a:lnTo>
                    <a:lnTo>
                      <a:pt x="23" y="7"/>
                    </a:lnTo>
                    <a:lnTo>
                      <a:pt x="15" y="7"/>
                    </a:lnTo>
                    <a:lnTo>
                      <a:pt x="7" y="7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13" name="Freeform 464"/>
              <p:cNvSpPr>
                <a:spLocks/>
              </p:cNvSpPr>
              <p:nvPr/>
            </p:nvSpPr>
            <p:spPr bwMode="auto">
              <a:xfrm>
                <a:off x="2754" y="3237"/>
                <a:ext cx="15" cy="15"/>
              </a:xfrm>
              <a:custGeom>
                <a:avLst/>
                <a:gdLst>
                  <a:gd name="T0" fmla="*/ 0 w 15"/>
                  <a:gd name="T1" fmla="*/ 0 h 15"/>
                  <a:gd name="T2" fmla="*/ 8 w 15"/>
                  <a:gd name="T3" fmla="*/ 0 h 15"/>
                  <a:gd name="T4" fmla="*/ 8 w 15"/>
                  <a:gd name="T5" fmla="*/ 7 h 15"/>
                  <a:gd name="T6" fmla="*/ 15 w 15"/>
                  <a:gd name="T7" fmla="*/ 7 h 15"/>
                  <a:gd name="T8" fmla="*/ 8 w 15"/>
                  <a:gd name="T9" fmla="*/ 7 h 15"/>
                  <a:gd name="T10" fmla="*/ 15 w 15"/>
                  <a:gd name="T11" fmla="*/ 15 h 15"/>
                  <a:gd name="T12" fmla="*/ 8 w 15"/>
                  <a:gd name="T13" fmla="*/ 15 h 15"/>
                  <a:gd name="T14" fmla="*/ 8 w 15"/>
                  <a:gd name="T15" fmla="*/ 7 h 15"/>
                  <a:gd name="T16" fmla="*/ 0 w 15"/>
                  <a:gd name="T17" fmla="*/ 7 h 15"/>
                  <a:gd name="T18" fmla="*/ 0 w 15"/>
                  <a:gd name="T19" fmla="*/ 0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5"/>
                  <a:gd name="T31" fmla="*/ 0 h 15"/>
                  <a:gd name="T32" fmla="*/ 15 w 15"/>
                  <a:gd name="T33" fmla="*/ 15 h 1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5" h="15">
                    <a:moveTo>
                      <a:pt x="0" y="0"/>
                    </a:moveTo>
                    <a:lnTo>
                      <a:pt x="8" y="0"/>
                    </a:lnTo>
                    <a:lnTo>
                      <a:pt x="8" y="7"/>
                    </a:lnTo>
                    <a:lnTo>
                      <a:pt x="15" y="7"/>
                    </a:lnTo>
                    <a:lnTo>
                      <a:pt x="8" y="7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14" name="Freeform 465"/>
              <p:cNvSpPr>
                <a:spLocks/>
              </p:cNvSpPr>
              <p:nvPr/>
            </p:nvSpPr>
            <p:spPr bwMode="auto">
              <a:xfrm>
                <a:off x="2769" y="3252"/>
                <a:ext cx="15" cy="15"/>
              </a:xfrm>
              <a:custGeom>
                <a:avLst/>
                <a:gdLst>
                  <a:gd name="T0" fmla="*/ 8 w 15"/>
                  <a:gd name="T1" fmla="*/ 0 h 15"/>
                  <a:gd name="T2" fmla="*/ 8 w 15"/>
                  <a:gd name="T3" fmla="*/ 7 h 15"/>
                  <a:gd name="T4" fmla="*/ 8 w 15"/>
                  <a:gd name="T5" fmla="*/ 15 h 15"/>
                  <a:gd name="T6" fmla="*/ 15 w 15"/>
                  <a:gd name="T7" fmla="*/ 15 h 15"/>
                  <a:gd name="T8" fmla="*/ 8 w 15"/>
                  <a:gd name="T9" fmla="*/ 15 h 15"/>
                  <a:gd name="T10" fmla="*/ 8 w 15"/>
                  <a:gd name="T11" fmla="*/ 7 h 15"/>
                  <a:gd name="T12" fmla="*/ 0 w 15"/>
                  <a:gd name="T13" fmla="*/ 7 h 15"/>
                  <a:gd name="T14" fmla="*/ 8 w 15"/>
                  <a:gd name="T15" fmla="*/ 7 h 15"/>
                  <a:gd name="T16" fmla="*/ 8 w 15"/>
                  <a:gd name="T17" fmla="*/ 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15"/>
                  <a:gd name="T29" fmla="*/ 15 w 15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15">
                    <a:moveTo>
                      <a:pt x="8" y="0"/>
                    </a:moveTo>
                    <a:lnTo>
                      <a:pt x="8" y="7"/>
                    </a:lnTo>
                    <a:lnTo>
                      <a:pt x="8" y="15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15" name="Freeform 466"/>
              <p:cNvSpPr>
                <a:spLocks/>
              </p:cNvSpPr>
              <p:nvPr/>
            </p:nvSpPr>
            <p:spPr bwMode="auto">
              <a:xfrm>
                <a:off x="2845" y="3290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16" name="Freeform 467"/>
              <p:cNvSpPr>
                <a:spLocks/>
              </p:cNvSpPr>
              <p:nvPr/>
            </p:nvSpPr>
            <p:spPr bwMode="auto">
              <a:xfrm>
                <a:off x="2860" y="3176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17" name="Freeform 468"/>
              <p:cNvSpPr>
                <a:spLocks/>
              </p:cNvSpPr>
              <p:nvPr/>
            </p:nvSpPr>
            <p:spPr bwMode="auto">
              <a:xfrm>
                <a:off x="2868" y="318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18" name="Freeform 469"/>
              <p:cNvSpPr>
                <a:spLocks/>
              </p:cNvSpPr>
              <p:nvPr/>
            </p:nvSpPr>
            <p:spPr bwMode="auto">
              <a:xfrm>
                <a:off x="2800" y="3313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19" name="Freeform 470"/>
              <p:cNvSpPr>
                <a:spLocks/>
              </p:cNvSpPr>
              <p:nvPr/>
            </p:nvSpPr>
            <p:spPr bwMode="auto">
              <a:xfrm>
                <a:off x="2739" y="3214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20" name="Rectangle 472"/>
              <p:cNvSpPr>
                <a:spLocks noChangeArrowheads="1"/>
              </p:cNvSpPr>
              <p:nvPr/>
            </p:nvSpPr>
            <p:spPr bwMode="auto">
              <a:xfrm>
                <a:off x="2868" y="3381"/>
                <a:ext cx="8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21" name="Freeform 474"/>
              <p:cNvSpPr>
                <a:spLocks/>
              </p:cNvSpPr>
              <p:nvPr/>
            </p:nvSpPr>
            <p:spPr bwMode="auto">
              <a:xfrm>
                <a:off x="2625" y="3229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22" name="Freeform 476"/>
              <p:cNvSpPr>
                <a:spLocks/>
              </p:cNvSpPr>
              <p:nvPr/>
            </p:nvSpPr>
            <p:spPr bwMode="auto">
              <a:xfrm>
                <a:off x="2777" y="3259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23" name="Freeform 477"/>
              <p:cNvSpPr>
                <a:spLocks/>
              </p:cNvSpPr>
              <p:nvPr/>
            </p:nvSpPr>
            <p:spPr bwMode="auto">
              <a:xfrm>
                <a:off x="2800" y="3335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24" name="Rectangle 478"/>
              <p:cNvSpPr>
                <a:spLocks noChangeArrowheads="1"/>
              </p:cNvSpPr>
              <p:nvPr/>
            </p:nvSpPr>
            <p:spPr bwMode="auto">
              <a:xfrm>
                <a:off x="2876" y="3389"/>
                <a:ext cx="7" cy="7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25" name="Freeform 480"/>
              <p:cNvSpPr>
                <a:spLocks/>
              </p:cNvSpPr>
              <p:nvPr/>
            </p:nvSpPr>
            <p:spPr bwMode="auto">
              <a:xfrm>
                <a:off x="2822" y="3290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26" name="Freeform 481"/>
              <p:cNvSpPr>
                <a:spLocks/>
              </p:cNvSpPr>
              <p:nvPr/>
            </p:nvSpPr>
            <p:spPr bwMode="auto">
              <a:xfrm>
                <a:off x="2769" y="3252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27" name="Freeform 482"/>
              <p:cNvSpPr>
                <a:spLocks/>
              </p:cNvSpPr>
              <p:nvPr/>
            </p:nvSpPr>
            <p:spPr bwMode="auto">
              <a:xfrm>
                <a:off x="2838" y="3313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28" name="Freeform 483"/>
              <p:cNvSpPr>
                <a:spLocks/>
              </p:cNvSpPr>
              <p:nvPr/>
            </p:nvSpPr>
            <p:spPr bwMode="auto">
              <a:xfrm>
                <a:off x="2754" y="3252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29" name="Freeform 484"/>
              <p:cNvSpPr>
                <a:spLocks/>
              </p:cNvSpPr>
              <p:nvPr/>
            </p:nvSpPr>
            <p:spPr bwMode="auto">
              <a:xfrm>
                <a:off x="2632" y="3221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30" name="Freeform 485"/>
              <p:cNvSpPr>
                <a:spLocks/>
              </p:cNvSpPr>
              <p:nvPr/>
            </p:nvSpPr>
            <p:spPr bwMode="auto">
              <a:xfrm>
                <a:off x="2784" y="3434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31" name="Rectangle 486"/>
              <p:cNvSpPr>
                <a:spLocks noChangeArrowheads="1"/>
              </p:cNvSpPr>
              <p:nvPr/>
            </p:nvSpPr>
            <p:spPr bwMode="auto">
              <a:xfrm>
                <a:off x="2838" y="3183"/>
                <a:ext cx="7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32" name="Freeform 487"/>
              <p:cNvSpPr>
                <a:spLocks/>
              </p:cNvSpPr>
              <p:nvPr/>
            </p:nvSpPr>
            <p:spPr bwMode="auto">
              <a:xfrm>
                <a:off x="2693" y="3191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33" name="Freeform 488"/>
              <p:cNvSpPr>
                <a:spLocks/>
              </p:cNvSpPr>
              <p:nvPr/>
            </p:nvSpPr>
            <p:spPr bwMode="auto">
              <a:xfrm>
                <a:off x="2876" y="3252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34" name="Freeform 489"/>
              <p:cNvSpPr>
                <a:spLocks/>
              </p:cNvSpPr>
              <p:nvPr/>
            </p:nvSpPr>
            <p:spPr bwMode="auto">
              <a:xfrm>
                <a:off x="2754" y="3252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35" name="Freeform 490"/>
              <p:cNvSpPr>
                <a:spLocks/>
              </p:cNvSpPr>
              <p:nvPr/>
            </p:nvSpPr>
            <p:spPr bwMode="auto">
              <a:xfrm>
                <a:off x="2868" y="3252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36" name="Freeform 491"/>
              <p:cNvSpPr>
                <a:spLocks/>
              </p:cNvSpPr>
              <p:nvPr/>
            </p:nvSpPr>
            <p:spPr bwMode="auto">
              <a:xfrm>
                <a:off x="2792" y="3320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37" name="Freeform 492"/>
              <p:cNvSpPr>
                <a:spLocks/>
              </p:cNvSpPr>
              <p:nvPr/>
            </p:nvSpPr>
            <p:spPr bwMode="auto">
              <a:xfrm>
                <a:off x="2792" y="3282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38" name="Rectangle 493"/>
              <p:cNvSpPr>
                <a:spLocks noChangeArrowheads="1"/>
              </p:cNvSpPr>
              <p:nvPr/>
            </p:nvSpPr>
            <p:spPr bwMode="auto">
              <a:xfrm>
                <a:off x="2784" y="3138"/>
                <a:ext cx="8" cy="7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39" name="Freeform 494"/>
              <p:cNvSpPr>
                <a:spLocks/>
              </p:cNvSpPr>
              <p:nvPr/>
            </p:nvSpPr>
            <p:spPr bwMode="auto">
              <a:xfrm>
                <a:off x="2883" y="3138"/>
                <a:ext cx="8" cy="7"/>
              </a:xfrm>
              <a:custGeom>
                <a:avLst/>
                <a:gdLst>
                  <a:gd name="T0" fmla="*/ 0 w 8"/>
                  <a:gd name="T1" fmla="*/ 0 h 7"/>
                  <a:gd name="T2" fmla="*/ 8 w 8"/>
                  <a:gd name="T3" fmla="*/ 0 h 7"/>
                  <a:gd name="T4" fmla="*/ 8 w 8"/>
                  <a:gd name="T5" fmla="*/ 7 h 7"/>
                  <a:gd name="T6" fmla="*/ 8 w 8"/>
                  <a:gd name="T7" fmla="*/ 0 h 7"/>
                  <a:gd name="T8" fmla="*/ 0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0" y="0"/>
                    </a:moveTo>
                    <a:lnTo>
                      <a:pt x="8" y="0"/>
                    </a:lnTo>
                    <a:lnTo>
                      <a:pt x="8" y="7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40" name="Freeform 495"/>
              <p:cNvSpPr>
                <a:spLocks/>
              </p:cNvSpPr>
              <p:nvPr/>
            </p:nvSpPr>
            <p:spPr bwMode="auto">
              <a:xfrm>
                <a:off x="2929" y="3168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41" name="Freeform 496"/>
              <p:cNvSpPr>
                <a:spLocks/>
              </p:cNvSpPr>
              <p:nvPr/>
            </p:nvSpPr>
            <p:spPr bwMode="auto">
              <a:xfrm>
                <a:off x="2663" y="3138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42" name="Freeform 497"/>
              <p:cNvSpPr>
                <a:spLocks/>
              </p:cNvSpPr>
              <p:nvPr/>
            </p:nvSpPr>
            <p:spPr bwMode="auto">
              <a:xfrm>
                <a:off x="2746" y="3123"/>
                <a:ext cx="8" cy="15"/>
              </a:xfrm>
              <a:custGeom>
                <a:avLst/>
                <a:gdLst>
                  <a:gd name="T0" fmla="*/ 0 w 8"/>
                  <a:gd name="T1" fmla="*/ 15 h 15"/>
                  <a:gd name="T2" fmla="*/ 0 w 8"/>
                  <a:gd name="T3" fmla="*/ 7 h 15"/>
                  <a:gd name="T4" fmla="*/ 0 w 8"/>
                  <a:gd name="T5" fmla="*/ 0 h 15"/>
                  <a:gd name="T6" fmla="*/ 8 w 8"/>
                  <a:gd name="T7" fmla="*/ 0 h 15"/>
                  <a:gd name="T8" fmla="*/ 8 w 8"/>
                  <a:gd name="T9" fmla="*/ 7 h 15"/>
                  <a:gd name="T10" fmla="*/ 0 w 8"/>
                  <a:gd name="T11" fmla="*/ 7 h 15"/>
                  <a:gd name="T12" fmla="*/ 0 w 8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5"/>
                  <a:gd name="T23" fmla="*/ 8 w 8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5">
                    <a:moveTo>
                      <a:pt x="0" y="15"/>
                    </a:moveTo>
                    <a:lnTo>
                      <a:pt x="0" y="7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43" name="Freeform 498"/>
              <p:cNvSpPr>
                <a:spLocks/>
              </p:cNvSpPr>
              <p:nvPr/>
            </p:nvSpPr>
            <p:spPr bwMode="auto">
              <a:xfrm>
                <a:off x="2746" y="3107"/>
                <a:ext cx="8" cy="8"/>
              </a:xfrm>
              <a:custGeom>
                <a:avLst/>
                <a:gdLst>
                  <a:gd name="T0" fmla="*/ 0 w 8"/>
                  <a:gd name="T1" fmla="*/ 8 h 8"/>
                  <a:gd name="T2" fmla="*/ 0 w 8"/>
                  <a:gd name="T3" fmla="*/ 0 h 8"/>
                  <a:gd name="T4" fmla="*/ 8 w 8"/>
                  <a:gd name="T5" fmla="*/ 0 h 8"/>
                  <a:gd name="T6" fmla="*/ 8 w 8"/>
                  <a:gd name="T7" fmla="*/ 8 h 8"/>
                  <a:gd name="T8" fmla="*/ 0 w 8"/>
                  <a:gd name="T9" fmla="*/ 8 h 8"/>
                  <a:gd name="T10" fmla="*/ 8 w 8"/>
                  <a:gd name="T11" fmla="*/ 8 h 8"/>
                  <a:gd name="T12" fmla="*/ 0 w 8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8"/>
                  <a:gd name="T23" fmla="*/ 8 w 8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8">
                    <a:moveTo>
                      <a:pt x="0" y="8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44" name="Freeform 499"/>
              <p:cNvSpPr>
                <a:spLocks/>
              </p:cNvSpPr>
              <p:nvPr/>
            </p:nvSpPr>
            <p:spPr bwMode="auto">
              <a:xfrm>
                <a:off x="2784" y="3123"/>
                <a:ext cx="8" cy="15"/>
              </a:xfrm>
              <a:custGeom>
                <a:avLst/>
                <a:gdLst>
                  <a:gd name="T0" fmla="*/ 0 w 8"/>
                  <a:gd name="T1" fmla="*/ 15 h 15"/>
                  <a:gd name="T2" fmla="*/ 0 w 8"/>
                  <a:gd name="T3" fmla="*/ 7 h 15"/>
                  <a:gd name="T4" fmla="*/ 0 w 8"/>
                  <a:gd name="T5" fmla="*/ 0 h 15"/>
                  <a:gd name="T6" fmla="*/ 8 w 8"/>
                  <a:gd name="T7" fmla="*/ 0 h 15"/>
                  <a:gd name="T8" fmla="*/ 0 w 8"/>
                  <a:gd name="T9" fmla="*/ 0 h 15"/>
                  <a:gd name="T10" fmla="*/ 0 w 8"/>
                  <a:gd name="T11" fmla="*/ 7 h 15"/>
                  <a:gd name="T12" fmla="*/ 8 w 8"/>
                  <a:gd name="T13" fmla="*/ 7 h 15"/>
                  <a:gd name="T14" fmla="*/ 0 w 8"/>
                  <a:gd name="T15" fmla="*/ 7 h 15"/>
                  <a:gd name="T16" fmla="*/ 8 w 8"/>
                  <a:gd name="T17" fmla="*/ 7 h 15"/>
                  <a:gd name="T18" fmla="*/ 8 w 8"/>
                  <a:gd name="T19" fmla="*/ 15 h 15"/>
                  <a:gd name="T20" fmla="*/ 0 w 8"/>
                  <a:gd name="T21" fmla="*/ 15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"/>
                  <a:gd name="T34" fmla="*/ 0 h 15"/>
                  <a:gd name="T35" fmla="*/ 8 w 8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" h="15">
                    <a:moveTo>
                      <a:pt x="0" y="15"/>
                    </a:moveTo>
                    <a:lnTo>
                      <a:pt x="0" y="7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8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45" name="Rectangle 500"/>
              <p:cNvSpPr>
                <a:spLocks noChangeArrowheads="1"/>
              </p:cNvSpPr>
              <p:nvPr/>
            </p:nvSpPr>
            <p:spPr bwMode="auto">
              <a:xfrm>
                <a:off x="2921" y="4202"/>
                <a:ext cx="8" cy="7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46" name="Freeform 501"/>
              <p:cNvSpPr>
                <a:spLocks/>
              </p:cNvSpPr>
              <p:nvPr/>
            </p:nvSpPr>
            <p:spPr bwMode="auto">
              <a:xfrm>
                <a:off x="2670" y="4331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47" name="Freeform 502"/>
              <p:cNvSpPr>
                <a:spLocks/>
              </p:cNvSpPr>
              <p:nvPr/>
            </p:nvSpPr>
            <p:spPr bwMode="auto">
              <a:xfrm>
                <a:off x="2647" y="4316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48" name="Freeform 503"/>
              <p:cNvSpPr>
                <a:spLocks/>
              </p:cNvSpPr>
              <p:nvPr/>
            </p:nvSpPr>
            <p:spPr bwMode="auto">
              <a:xfrm>
                <a:off x="2647" y="4316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49" name="Freeform 504"/>
              <p:cNvSpPr>
                <a:spLocks/>
              </p:cNvSpPr>
              <p:nvPr/>
            </p:nvSpPr>
            <p:spPr bwMode="auto">
              <a:xfrm>
                <a:off x="2625" y="4323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50" name="Freeform 505"/>
              <p:cNvSpPr>
                <a:spLocks/>
              </p:cNvSpPr>
              <p:nvPr/>
            </p:nvSpPr>
            <p:spPr bwMode="auto">
              <a:xfrm>
                <a:off x="2625" y="4323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51" name="Freeform 506"/>
              <p:cNvSpPr>
                <a:spLocks/>
              </p:cNvSpPr>
              <p:nvPr/>
            </p:nvSpPr>
            <p:spPr bwMode="auto">
              <a:xfrm>
                <a:off x="2617" y="4285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52" name="Freeform 507"/>
              <p:cNvSpPr>
                <a:spLocks/>
              </p:cNvSpPr>
              <p:nvPr/>
            </p:nvSpPr>
            <p:spPr bwMode="auto">
              <a:xfrm>
                <a:off x="2617" y="4278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53" name="Freeform 508"/>
              <p:cNvSpPr>
                <a:spLocks/>
              </p:cNvSpPr>
              <p:nvPr/>
            </p:nvSpPr>
            <p:spPr bwMode="auto">
              <a:xfrm>
                <a:off x="2815" y="3107"/>
                <a:ext cx="30" cy="23"/>
              </a:xfrm>
              <a:custGeom>
                <a:avLst/>
                <a:gdLst>
                  <a:gd name="T0" fmla="*/ 0 w 30"/>
                  <a:gd name="T1" fmla="*/ 8 h 23"/>
                  <a:gd name="T2" fmla="*/ 0 w 30"/>
                  <a:gd name="T3" fmla="*/ 0 h 23"/>
                  <a:gd name="T4" fmla="*/ 7 w 30"/>
                  <a:gd name="T5" fmla="*/ 0 h 23"/>
                  <a:gd name="T6" fmla="*/ 7 w 30"/>
                  <a:gd name="T7" fmla="*/ 8 h 23"/>
                  <a:gd name="T8" fmla="*/ 15 w 30"/>
                  <a:gd name="T9" fmla="*/ 8 h 23"/>
                  <a:gd name="T10" fmla="*/ 15 w 30"/>
                  <a:gd name="T11" fmla="*/ 16 h 23"/>
                  <a:gd name="T12" fmla="*/ 23 w 30"/>
                  <a:gd name="T13" fmla="*/ 16 h 23"/>
                  <a:gd name="T14" fmla="*/ 23 w 30"/>
                  <a:gd name="T15" fmla="*/ 23 h 23"/>
                  <a:gd name="T16" fmla="*/ 30 w 30"/>
                  <a:gd name="T17" fmla="*/ 23 h 23"/>
                  <a:gd name="T18" fmla="*/ 23 w 30"/>
                  <a:gd name="T19" fmla="*/ 23 h 23"/>
                  <a:gd name="T20" fmla="*/ 23 w 30"/>
                  <a:gd name="T21" fmla="*/ 16 h 23"/>
                  <a:gd name="T22" fmla="*/ 15 w 30"/>
                  <a:gd name="T23" fmla="*/ 16 h 23"/>
                  <a:gd name="T24" fmla="*/ 15 w 30"/>
                  <a:gd name="T25" fmla="*/ 23 h 23"/>
                  <a:gd name="T26" fmla="*/ 15 w 30"/>
                  <a:gd name="T27" fmla="*/ 16 h 23"/>
                  <a:gd name="T28" fmla="*/ 7 w 30"/>
                  <a:gd name="T29" fmla="*/ 16 h 23"/>
                  <a:gd name="T30" fmla="*/ 7 w 30"/>
                  <a:gd name="T31" fmla="*/ 8 h 23"/>
                  <a:gd name="T32" fmla="*/ 0 w 30"/>
                  <a:gd name="T33" fmla="*/ 8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0"/>
                  <a:gd name="T52" fmla="*/ 0 h 23"/>
                  <a:gd name="T53" fmla="*/ 30 w 30"/>
                  <a:gd name="T54" fmla="*/ 23 h 2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0" h="23">
                    <a:moveTo>
                      <a:pt x="0" y="8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7" y="8"/>
                    </a:lnTo>
                    <a:lnTo>
                      <a:pt x="15" y="8"/>
                    </a:lnTo>
                    <a:lnTo>
                      <a:pt x="15" y="16"/>
                    </a:lnTo>
                    <a:lnTo>
                      <a:pt x="23" y="16"/>
                    </a:lnTo>
                    <a:lnTo>
                      <a:pt x="23" y="23"/>
                    </a:lnTo>
                    <a:lnTo>
                      <a:pt x="30" y="23"/>
                    </a:lnTo>
                    <a:lnTo>
                      <a:pt x="23" y="23"/>
                    </a:lnTo>
                    <a:lnTo>
                      <a:pt x="23" y="16"/>
                    </a:lnTo>
                    <a:lnTo>
                      <a:pt x="15" y="16"/>
                    </a:lnTo>
                    <a:lnTo>
                      <a:pt x="15" y="23"/>
                    </a:lnTo>
                    <a:lnTo>
                      <a:pt x="15" y="16"/>
                    </a:lnTo>
                    <a:lnTo>
                      <a:pt x="7" y="16"/>
                    </a:lnTo>
                    <a:lnTo>
                      <a:pt x="7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54" name="Freeform 509"/>
              <p:cNvSpPr>
                <a:spLocks/>
              </p:cNvSpPr>
              <p:nvPr/>
            </p:nvSpPr>
            <p:spPr bwMode="auto">
              <a:xfrm>
                <a:off x="2815" y="3107"/>
                <a:ext cx="30" cy="23"/>
              </a:xfrm>
              <a:custGeom>
                <a:avLst/>
                <a:gdLst>
                  <a:gd name="T0" fmla="*/ 0 w 30"/>
                  <a:gd name="T1" fmla="*/ 8 h 23"/>
                  <a:gd name="T2" fmla="*/ 0 w 30"/>
                  <a:gd name="T3" fmla="*/ 0 h 23"/>
                  <a:gd name="T4" fmla="*/ 7 w 30"/>
                  <a:gd name="T5" fmla="*/ 0 h 23"/>
                  <a:gd name="T6" fmla="*/ 7 w 30"/>
                  <a:gd name="T7" fmla="*/ 8 h 23"/>
                  <a:gd name="T8" fmla="*/ 15 w 30"/>
                  <a:gd name="T9" fmla="*/ 8 h 23"/>
                  <a:gd name="T10" fmla="*/ 15 w 30"/>
                  <a:gd name="T11" fmla="*/ 16 h 23"/>
                  <a:gd name="T12" fmla="*/ 23 w 30"/>
                  <a:gd name="T13" fmla="*/ 16 h 23"/>
                  <a:gd name="T14" fmla="*/ 23 w 30"/>
                  <a:gd name="T15" fmla="*/ 23 h 23"/>
                  <a:gd name="T16" fmla="*/ 30 w 30"/>
                  <a:gd name="T17" fmla="*/ 23 h 23"/>
                  <a:gd name="T18" fmla="*/ 23 w 30"/>
                  <a:gd name="T19" fmla="*/ 23 h 23"/>
                  <a:gd name="T20" fmla="*/ 23 w 30"/>
                  <a:gd name="T21" fmla="*/ 16 h 23"/>
                  <a:gd name="T22" fmla="*/ 15 w 30"/>
                  <a:gd name="T23" fmla="*/ 16 h 23"/>
                  <a:gd name="T24" fmla="*/ 15 w 30"/>
                  <a:gd name="T25" fmla="*/ 23 h 23"/>
                  <a:gd name="T26" fmla="*/ 15 w 30"/>
                  <a:gd name="T27" fmla="*/ 16 h 23"/>
                  <a:gd name="T28" fmla="*/ 7 w 30"/>
                  <a:gd name="T29" fmla="*/ 16 h 23"/>
                  <a:gd name="T30" fmla="*/ 7 w 30"/>
                  <a:gd name="T31" fmla="*/ 8 h 23"/>
                  <a:gd name="T32" fmla="*/ 0 w 30"/>
                  <a:gd name="T33" fmla="*/ 8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0"/>
                  <a:gd name="T52" fmla="*/ 0 h 23"/>
                  <a:gd name="T53" fmla="*/ 30 w 30"/>
                  <a:gd name="T54" fmla="*/ 23 h 2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0" h="23">
                    <a:moveTo>
                      <a:pt x="0" y="8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7" y="8"/>
                    </a:lnTo>
                    <a:lnTo>
                      <a:pt x="15" y="8"/>
                    </a:lnTo>
                    <a:lnTo>
                      <a:pt x="15" y="16"/>
                    </a:lnTo>
                    <a:lnTo>
                      <a:pt x="23" y="16"/>
                    </a:lnTo>
                    <a:lnTo>
                      <a:pt x="23" y="23"/>
                    </a:lnTo>
                    <a:lnTo>
                      <a:pt x="30" y="23"/>
                    </a:lnTo>
                    <a:lnTo>
                      <a:pt x="23" y="23"/>
                    </a:lnTo>
                    <a:lnTo>
                      <a:pt x="23" y="16"/>
                    </a:lnTo>
                    <a:lnTo>
                      <a:pt x="15" y="16"/>
                    </a:lnTo>
                    <a:lnTo>
                      <a:pt x="15" y="23"/>
                    </a:lnTo>
                    <a:lnTo>
                      <a:pt x="15" y="16"/>
                    </a:lnTo>
                    <a:lnTo>
                      <a:pt x="7" y="16"/>
                    </a:lnTo>
                    <a:lnTo>
                      <a:pt x="7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55" name="Freeform 510"/>
              <p:cNvSpPr>
                <a:spLocks/>
              </p:cNvSpPr>
              <p:nvPr/>
            </p:nvSpPr>
            <p:spPr bwMode="auto">
              <a:xfrm>
                <a:off x="2815" y="3107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56" name="Freeform 511"/>
              <p:cNvSpPr>
                <a:spLocks/>
              </p:cNvSpPr>
              <p:nvPr/>
            </p:nvSpPr>
            <p:spPr bwMode="auto">
              <a:xfrm>
                <a:off x="2815" y="3107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57" name="Freeform 512"/>
              <p:cNvSpPr>
                <a:spLocks/>
              </p:cNvSpPr>
              <p:nvPr/>
            </p:nvSpPr>
            <p:spPr bwMode="auto">
              <a:xfrm>
                <a:off x="2754" y="2963"/>
                <a:ext cx="122" cy="160"/>
              </a:xfrm>
              <a:custGeom>
                <a:avLst/>
                <a:gdLst>
                  <a:gd name="T0" fmla="*/ 91 w 122"/>
                  <a:gd name="T1" fmla="*/ 30 h 160"/>
                  <a:gd name="T2" fmla="*/ 99 w 122"/>
                  <a:gd name="T3" fmla="*/ 8 h 160"/>
                  <a:gd name="T4" fmla="*/ 114 w 122"/>
                  <a:gd name="T5" fmla="*/ 0 h 160"/>
                  <a:gd name="T6" fmla="*/ 114 w 122"/>
                  <a:gd name="T7" fmla="*/ 8 h 160"/>
                  <a:gd name="T8" fmla="*/ 122 w 122"/>
                  <a:gd name="T9" fmla="*/ 23 h 160"/>
                  <a:gd name="T10" fmla="*/ 106 w 122"/>
                  <a:gd name="T11" fmla="*/ 30 h 160"/>
                  <a:gd name="T12" fmla="*/ 106 w 122"/>
                  <a:gd name="T13" fmla="*/ 38 h 160"/>
                  <a:gd name="T14" fmla="*/ 99 w 122"/>
                  <a:gd name="T15" fmla="*/ 53 h 160"/>
                  <a:gd name="T16" fmla="*/ 99 w 122"/>
                  <a:gd name="T17" fmla="*/ 61 h 160"/>
                  <a:gd name="T18" fmla="*/ 106 w 122"/>
                  <a:gd name="T19" fmla="*/ 76 h 160"/>
                  <a:gd name="T20" fmla="*/ 91 w 122"/>
                  <a:gd name="T21" fmla="*/ 76 h 160"/>
                  <a:gd name="T22" fmla="*/ 84 w 122"/>
                  <a:gd name="T23" fmla="*/ 91 h 160"/>
                  <a:gd name="T24" fmla="*/ 68 w 122"/>
                  <a:gd name="T25" fmla="*/ 91 h 160"/>
                  <a:gd name="T26" fmla="*/ 61 w 122"/>
                  <a:gd name="T27" fmla="*/ 91 h 160"/>
                  <a:gd name="T28" fmla="*/ 61 w 122"/>
                  <a:gd name="T29" fmla="*/ 114 h 160"/>
                  <a:gd name="T30" fmla="*/ 46 w 122"/>
                  <a:gd name="T31" fmla="*/ 122 h 160"/>
                  <a:gd name="T32" fmla="*/ 46 w 122"/>
                  <a:gd name="T33" fmla="*/ 129 h 160"/>
                  <a:gd name="T34" fmla="*/ 61 w 122"/>
                  <a:gd name="T35" fmla="*/ 144 h 160"/>
                  <a:gd name="T36" fmla="*/ 38 w 122"/>
                  <a:gd name="T37" fmla="*/ 144 h 160"/>
                  <a:gd name="T38" fmla="*/ 38 w 122"/>
                  <a:gd name="T39" fmla="*/ 152 h 160"/>
                  <a:gd name="T40" fmla="*/ 30 w 122"/>
                  <a:gd name="T41" fmla="*/ 137 h 160"/>
                  <a:gd name="T42" fmla="*/ 15 w 122"/>
                  <a:gd name="T43" fmla="*/ 129 h 160"/>
                  <a:gd name="T44" fmla="*/ 8 w 122"/>
                  <a:gd name="T45" fmla="*/ 114 h 160"/>
                  <a:gd name="T46" fmla="*/ 8 w 122"/>
                  <a:gd name="T47" fmla="*/ 114 h 160"/>
                  <a:gd name="T48" fmla="*/ 23 w 122"/>
                  <a:gd name="T49" fmla="*/ 129 h 160"/>
                  <a:gd name="T50" fmla="*/ 38 w 122"/>
                  <a:gd name="T51" fmla="*/ 137 h 160"/>
                  <a:gd name="T52" fmla="*/ 30 w 122"/>
                  <a:gd name="T53" fmla="*/ 122 h 160"/>
                  <a:gd name="T54" fmla="*/ 30 w 122"/>
                  <a:gd name="T55" fmla="*/ 99 h 160"/>
                  <a:gd name="T56" fmla="*/ 38 w 122"/>
                  <a:gd name="T57" fmla="*/ 99 h 160"/>
                  <a:gd name="T58" fmla="*/ 46 w 122"/>
                  <a:gd name="T59" fmla="*/ 99 h 160"/>
                  <a:gd name="T60" fmla="*/ 46 w 122"/>
                  <a:gd name="T61" fmla="*/ 91 h 160"/>
                  <a:gd name="T62" fmla="*/ 46 w 122"/>
                  <a:gd name="T63" fmla="*/ 84 h 160"/>
                  <a:gd name="T64" fmla="*/ 53 w 122"/>
                  <a:gd name="T65" fmla="*/ 84 h 160"/>
                  <a:gd name="T66" fmla="*/ 46 w 122"/>
                  <a:gd name="T67" fmla="*/ 68 h 160"/>
                  <a:gd name="T68" fmla="*/ 46 w 122"/>
                  <a:gd name="T69" fmla="*/ 46 h 160"/>
                  <a:gd name="T70" fmla="*/ 53 w 122"/>
                  <a:gd name="T71" fmla="*/ 61 h 160"/>
                  <a:gd name="T72" fmla="*/ 61 w 122"/>
                  <a:gd name="T73" fmla="*/ 61 h 160"/>
                  <a:gd name="T74" fmla="*/ 84 w 122"/>
                  <a:gd name="T75" fmla="*/ 61 h 160"/>
                  <a:gd name="T76" fmla="*/ 91 w 122"/>
                  <a:gd name="T77" fmla="*/ 46 h 160"/>
                  <a:gd name="T78" fmla="*/ 84 w 122"/>
                  <a:gd name="T79" fmla="*/ 46 h 160"/>
                  <a:gd name="T80" fmla="*/ 91 w 122"/>
                  <a:gd name="T81" fmla="*/ 30 h 160"/>
                  <a:gd name="T82" fmla="*/ 76 w 122"/>
                  <a:gd name="T83" fmla="*/ 61 h 160"/>
                  <a:gd name="T84" fmla="*/ 91 w 122"/>
                  <a:gd name="T85" fmla="*/ 30 h 160"/>
                  <a:gd name="T86" fmla="*/ 53 w 122"/>
                  <a:gd name="T87" fmla="*/ 144 h 160"/>
                  <a:gd name="T88" fmla="*/ 91 w 122"/>
                  <a:gd name="T89" fmla="*/ 30 h 160"/>
                  <a:gd name="T90" fmla="*/ 106 w 122"/>
                  <a:gd name="T91" fmla="*/ 15 h 160"/>
                  <a:gd name="T92" fmla="*/ 91 w 122"/>
                  <a:gd name="T93" fmla="*/ 30 h 160"/>
                  <a:gd name="T94" fmla="*/ 106 w 122"/>
                  <a:gd name="T95" fmla="*/ 8 h 160"/>
                  <a:gd name="T96" fmla="*/ 91 w 122"/>
                  <a:gd name="T97" fmla="*/ 30 h 16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22"/>
                  <a:gd name="T148" fmla="*/ 0 h 160"/>
                  <a:gd name="T149" fmla="*/ 122 w 122"/>
                  <a:gd name="T150" fmla="*/ 160 h 16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22" h="160">
                    <a:moveTo>
                      <a:pt x="91" y="30"/>
                    </a:moveTo>
                    <a:lnTo>
                      <a:pt x="91" y="38"/>
                    </a:lnTo>
                    <a:lnTo>
                      <a:pt x="91" y="30"/>
                    </a:lnTo>
                    <a:lnTo>
                      <a:pt x="99" y="23"/>
                    </a:lnTo>
                    <a:lnTo>
                      <a:pt x="99" y="15"/>
                    </a:lnTo>
                    <a:lnTo>
                      <a:pt x="99" y="8"/>
                    </a:lnTo>
                    <a:lnTo>
                      <a:pt x="99" y="0"/>
                    </a:lnTo>
                    <a:lnTo>
                      <a:pt x="106" y="0"/>
                    </a:lnTo>
                    <a:lnTo>
                      <a:pt x="114" y="0"/>
                    </a:lnTo>
                    <a:lnTo>
                      <a:pt x="114" y="8"/>
                    </a:lnTo>
                    <a:lnTo>
                      <a:pt x="122" y="8"/>
                    </a:lnTo>
                    <a:lnTo>
                      <a:pt x="114" y="8"/>
                    </a:lnTo>
                    <a:lnTo>
                      <a:pt x="114" y="15"/>
                    </a:lnTo>
                    <a:lnTo>
                      <a:pt x="122" y="15"/>
                    </a:lnTo>
                    <a:lnTo>
                      <a:pt x="122" y="23"/>
                    </a:lnTo>
                    <a:lnTo>
                      <a:pt x="114" y="23"/>
                    </a:lnTo>
                    <a:lnTo>
                      <a:pt x="106" y="23"/>
                    </a:lnTo>
                    <a:lnTo>
                      <a:pt x="106" y="30"/>
                    </a:lnTo>
                    <a:lnTo>
                      <a:pt x="106" y="38"/>
                    </a:lnTo>
                    <a:lnTo>
                      <a:pt x="114" y="38"/>
                    </a:lnTo>
                    <a:lnTo>
                      <a:pt x="106" y="38"/>
                    </a:lnTo>
                    <a:lnTo>
                      <a:pt x="106" y="46"/>
                    </a:lnTo>
                    <a:lnTo>
                      <a:pt x="106" y="53"/>
                    </a:lnTo>
                    <a:lnTo>
                      <a:pt x="99" y="53"/>
                    </a:lnTo>
                    <a:lnTo>
                      <a:pt x="91" y="53"/>
                    </a:lnTo>
                    <a:lnTo>
                      <a:pt x="91" y="61"/>
                    </a:lnTo>
                    <a:lnTo>
                      <a:pt x="99" y="61"/>
                    </a:lnTo>
                    <a:lnTo>
                      <a:pt x="106" y="61"/>
                    </a:lnTo>
                    <a:lnTo>
                      <a:pt x="106" y="68"/>
                    </a:lnTo>
                    <a:lnTo>
                      <a:pt x="106" y="76"/>
                    </a:lnTo>
                    <a:lnTo>
                      <a:pt x="99" y="84"/>
                    </a:lnTo>
                    <a:lnTo>
                      <a:pt x="99" y="76"/>
                    </a:lnTo>
                    <a:lnTo>
                      <a:pt x="91" y="76"/>
                    </a:lnTo>
                    <a:lnTo>
                      <a:pt x="91" y="84"/>
                    </a:lnTo>
                    <a:lnTo>
                      <a:pt x="84" y="84"/>
                    </a:lnTo>
                    <a:lnTo>
                      <a:pt x="84" y="91"/>
                    </a:lnTo>
                    <a:lnTo>
                      <a:pt x="76" y="99"/>
                    </a:lnTo>
                    <a:lnTo>
                      <a:pt x="76" y="91"/>
                    </a:lnTo>
                    <a:lnTo>
                      <a:pt x="68" y="91"/>
                    </a:lnTo>
                    <a:lnTo>
                      <a:pt x="68" y="99"/>
                    </a:lnTo>
                    <a:lnTo>
                      <a:pt x="68" y="91"/>
                    </a:lnTo>
                    <a:lnTo>
                      <a:pt x="61" y="91"/>
                    </a:lnTo>
                    <a:lnTo>
                      <a:pt x="61" y="99"/>
                    </a:lnTo>
                    <a:lnTo>
                      <a:pt x="61" y="106"/>
                    </a:lnTo>
                    <a:lnTo>
                      <a:pt x="61" y="114"/>
                    </a:lnTo>
                    <a:lnTo>
                      <a:pt x="61" y="122"/>
                    </a:lnTo>
                    <a:lnTo>
                      <a:pt x="53" y="122"/>
                    </a:lnTo>
                    <a:lnTo>
                      <a:pt x="46" y="122"/>
                    </a:lnTo>
                    <a:lnTo>
                      <a:pt x="46" y="129"/>
                    </a:lnTo>
                    <a:lnTo>
                      <a:pt x="53" y="129"/>
                    </a:lnTo>
                    <a:lnTo>
                      <a:pt x="46" y="129"/>
                    </a:lnTo>
                    <a:lnTo>
                      <a:pt x="46" y="137"/>
                    </a:lnTo>
                    <a:lnTo>
                      <a:pt x="53" y="137"/>
                    </a:lnTo>
                    <a:lnTo>
                      <a:pt x="61" y="144"/>
                    </a:lnTo>
                    <a:lnTo>
                      <a:pt x="53" y="144"/>
                    </a:lnTo>
                    <a:lnTo>
                      <a:pt x="46" y="144"/>
                    </a:lnTo>
                    <a:lnTo>
                      <a:pt x="38" y="144"/>
                    </a:lnTo>
                    <a:lnTo>
                      <a:pt x="38" y="152"/>
                    </a:lnTo>
                    <a:lnTo>
                      <a:pt x="38" y="160"/>
                    </a:lnTo>
                    <a:lnTo>
                      <a:pt x="38" y="152"/>
                    </a:lnTo>
                    <a:lnTo>
                      <a:pt x="38" y="144"/>
                    </a:lnTo>
                    <a:lnTo>
                      <a:pt x="38" y="137"/>
                    </a:lnTo>
                    <a:lnTo>
                      <a:pt x="30" y="137"/>
                    </a:lnTo>
                    <a:lnTo>
                      <a:pt x="30" y="129"/>
                    </a:lnTo>
                    <a:lnTo>
                      <a:pt x="23" y="129"/>
                    </a:lnTo>
                    <a:lnTo>
                      <a:pt x="15" y="129"/>
                    </a:lnTo>
                    <a:lnTo>
                      <a:pt x="15" y="122"/>
                    </a:lnTo>
                    <a:lnTo>
                      <a:pt x="8" y="122"/>
                    </a:lnTo>
                    <a:lnTo>
                      <a:pt x="8" y="114"/>
                    </a:lnTo>
                    <a:lnTo>
                      <a:pt x="0" y="114"/>
                    </a:lnTo>
                    <a:lnTo>
                      <a:pt x="0" y="106"/>
                    </a:lnTo>
                    <a:lnTo>
                      <a:pt x="8" y="114"/>
                    </a:lnTo>
                    <a:lnTo>
                      <a:pt x="15" y="114"/>
                    </a:lnTo>
                    <a:lnTo>
                      <a:pt x="15" y="122"/>
                    </a:lnTo>
                    <a:lnTo>
                      <a:pt x="23" y="129"/>
                    </a:lnTo>
                    <a:lnTo>
                      <a:pt x="30" y="129"/>
                    </a:lnTo>
                    <a:lnTo>
                      <a:pt x="30" y="137"/>
                    </a:lnTo>
                    <a:lnTo>
                      <a:pt x="38" y="137"/>
                    </a:lnTo>
                    <a:lnTo>
                      <a:pt x="38" y="129"/>
                    </a:lnTo>
                    <a:lnTo>
                      <a:pt x="30" y="129"/>
                    </a:lnTo>
                    <a:lnTo>
                      <a:pt x="30" y="122"/>
                    </a:lnTo>
                    <a:lnTo>
                      <a:pt x="30" y="114"/>
                    </a:lnTo>
                    <a:lnTo>
                      <a:pt x="30" y="106"/>
                    </a:lnTo>
                    <a:lnTo>
                      <a:pt x="30" y="99"/>
                    </a:lnTo>
                    <a:lnTo>
                      <a:pt x="23" y="99"/>
                    </a:lnTo>
                    <a:lnTo>
                      <a:pt x="30" y="99"/>
                    </a:lnTo>
                    <a:lnTo>
                      <a:pt x="38" y="99"/>
                    </a:lnTo>
                    <a:lnTo>
                      <a:pt x="46" y="99"/>
                    </a:lnTo>
                    <a:lnTo>
                      <a:pt x="46" y="91"/>
                    </a:lnTo>
                    <a:lnTo>
                      <a:pt x="46" y="99"/>
                    </a:lnTo>
                    <a:lnTo>
                      <a:pt x="53" y="99"/>
                    </a:lnTo>
                    <a:lnTo>
                      <a:pt x="53" y="91"/>
                    </a:lnTo>
                    <a:lnTo>
                      <a:pt x="46" y="91"/>
                    </a:lnTo>
                    <a:lnTo>
                      <a:pt x="46" y="84"/>
                    </a:lnTo>
                    <a:lnTo>
                      <a:pt x="53" y="84"/>
                    </a:lnTo>
                    <a:lnTo>
                      <a:pt x="46" y="84"/>
                    </a:lnTo>
                    <a:lnTo>
                      <a:pt x="53" y="84"/>
                    </a:lnTo>
                    <a:lnTo>
                      <a:pt x="61" y="84"/>
                    </a:lnTo>
                    <a:lnTo>
                      <a:pt x="53" y="84"/>
                    </a:lnTo>
                    <a:lnTo>
                      <a:pt x="53" y="76"/>
                    </a:lnTo>
                    <a:lnTo>
                      <a:pt x="53" y="68"/>
                    </a:lnTo>
                    <a:lnTo>
                      <a:pt x="46" y="68"/>
                    </a:lnTo>
                    <a:lnTo>
                      <a:pt x="46" y="61"/>
                    </a:lnTo>
                    <a:lnTo>
                      <a:pt x="46" y="53"/>
                    </a:lnTo>
                    <a:lnTo>
                      <a:pt x="46" y="46"/>
                    </a:lnTo>
                    <a:lnTo>
                      <a:pt x="53" y="46"/>
                    </a:lnTo>
                    <a:lnTo>
                      <a:pt x="53" y="53"/>
                    </a:lnTo>
                    <a:lnTo>
                      <a:pt x="53" y="61"/>
                    </a:lnTo>
                    <a:lnTo>
                      <a:pt x="53" y="68"/>
                    </a:lnTo>
                    <a:lnTo>
                      <a:pt x="61" y="68"/>
                    </a:lnTo>
                    <a:lnTo>
                      <a:pt x="61" y="61"/>
                    </a:lnTo>
                    <a:lnTo>
                      <a:pt x="68" y="61"/>
                    </a:lnTo>
                    <a:lnTo>
                      <a:pt x="76" y="61"/>
                    </a:lnTo>
                    <a:lnTo>
                      <a:pt x="84" y="61"/>
                    </a:lnTo>
                    <a:lnTo>
                      <a:pt x="84" y="53"/>
                    </a:lnTo>
                    <a:lnTo>
                      <a:pt x="91" y="53"/>
                    </a:lnTo>
                    <a:lnTo>
                      <a:pt x="91" y="46"/>
                    </a:lnTo>
                    <a:lnTo>
                      <a:pt x="91" y="38"/>
                    </a:lnTo>
                    <a:lnTo>
                      <a:pt x="91" y="46"/>
                    </a:lnTo>
                    <a:lnTo>
                      <a:pt x="84" y="46"/>
                    </a:lnTo>
                    <a:lnTo>
                      <a:pt x="84" y="38"/>
                    </a:lnTo>
                    <a:lnTo>
                      <a:pt x="91" y="38"/>
                    </a:lnTo>
                    <a:lnTo>
                      <a:pt x="91" y="30"/>
                    </a:lnTo>
                    <a:lnTo>
                      <a:pt x="68" y="68"/>
                    </a:lnTo>
                    <a:lnTo>
                      <a:pt x="68" y="61"/>
                    </a:lnTo>
                    <a:lnTo>
                      <a:pt x="76" y="61"/>
                    </a:lnTo>
                    <a:lnTo>
                      <a:pt x="76" y="68"/>
                    </a:lnTo>
                    <a:lnTo>
                      <a:pt x="68" y="68"/>
                    </a:lnTo>
                    <a:lnTo>
                      <a:pt x="91" y="30"/>
                    </a:lnTo>
                    <a:lnTo>
                      <a:pt x="46" y="137"/>
                    </a:lnTo>
                    <a:lnTo>
                      <a:pt x="53" y="137"/>
                    </a:lnTo>
                    <a:lnTo>
                      <a:pt x="53" y="144"/>
                    </a:lnTo>
                    <a:lnTo>
                      <a:pt x="46" y="144"/>
                    </a:lnTo>
                    <a:lnTo>
                      <a:pt x="46" y="137"/>
                    </a:lnTo>
                    <a:lnTo>
                      <a:pt x="91" y="30"/>
                    </a:lnTo>
                    <a:lnTo>
                      <a:pt x="114" y="23"/>
                    </a:lnTo>
                    <a:lnTo>
                      <a:pt x="106" y="23"/>
                    </a:lnTo>
                    <a:lnTo>
                      <a:pt x="106" y="15"/>
                    </a:lnTo>
                    <a:lnTo>
                      <a:pt x="106" y="23"/>
                    </a:lnTo>
                    <a:lnTo>
                      <a:pt x="114" y="23"/>
                    </a:lnTo>
                    <a:lnTo>
                      <a:pt x="91" y="30"/>
                    </a:lnTo>
                    <a:lnTo>
                      <a:pt x="114" y="15"/>
                    </a:lnTo>
                    <a:lnTo>
                      <a:pt x="106" y="15"/>
                    </a:lnTo>
                    <a:lnTo>
                      <a:pt x="106" y="8"/>
                    </a:lnTo>
                    <a:lnTo>
                      <a:pt x="114" y="8"/>
                    </a:lnTo>
                    <a:lnTo>
                      <a:pt x="114" y="15"/>
                    </a:lnTo>
                    <a:lnTo>
                      <a:pt x="91" y="3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58" name="Freeform 513"/>
              <p:cNvSpPr>
                <a:spLocks/>
              </p:cNvSpPr>
              <p:nvPr/>
            </p:nvSpPr>
            <p:spPr bwMode="auto">
              <a:xfrm>
                <a:off x="2754" y="2963"/>
                <a:ext cx="122" cy="160"/>
              </a:xfrm>
              <a:custGeom>
                <a:avLst/>
                <a:gdLst>
                  <a:gd name="T0" fmla="*/ 91 w 122"/>
                  <a:gd name="T1" fmla="*/ 38 h 160"/>
                  <a:gd name="T2" fmla="*/ 99 w 122"/>
                  <a:gd name="T3" fmla="*/ 23 h 160"/>
                  <a:gd name="T4" fmla="*/ 99 w 122"/>
                  <a:gd name="T5" fmla="*/ 8 h 160"/>
                  <a:gd name="T6" fmla="*/ 106 w 122"/>
                  <a:gd name="T7" fmla="*/ 0 h 160"/>
                  <a:gd name="T8" fmla="*/ 114 w 122"/>
                  <a:gd name="T9" fmla="*/ 8 h 160"/>
                  <a:gd name="T10" fmla="*/ 114 w 122"/>
                  <a:gd name="T11" fmla="*/ 8 h 160"/>
                  <a:gd name="T12" fmla="*/ 122 w 122"/>
                  <a:gd name="T13" fmla="*/ 15 h 160"/>
                  <a:gd name="T14" fmla="*/ 114 w 122"/>
                  <a:gd name="T15" fmla="*/ 23 h 160"/>
                  <a:gd name="T16" fmla="*/ 106 w 122"/>
                  <a:gd name="T17" fmla="*/ 30 h 160"/>
                  <a:gd name="T18" fmla="*/ 114 w 122"/>
                  <a:gd name="T19" fmla="*/ 38 h 160"/>
                  <a:gd name="T20" fmla="*/ 106 w 122"/>
                  <a:gd name="T21" fmla="*/ 46 h 160"/>
                  <a:gd name="T22" fmla="*/ 99 w 122"/>
                  <a:gd name="T23" fmla="*/ 53 h 160"/>
                  <a:gd name="T24" fmla="*/ 91 w 122"/>
                  <a:gd name="T25" fmla="*/ 61 h 160"/>
                  <a:gd name="T26" fmla="*/ 106 w 122"/>
                  <a:gd name="T27" fmla="*/ 61 h 160"/>
                  <a:gd name="T28" fmla="*/ 106 w 122"/>
                  <a:gd name="T29" fmla="*/ 76 h 160"/>
                  <a:gd name="T30" fmla="*/ 99 w 122"/>
                  <a:gd name="T31" fmla="*/ 76 h 160"/>
                  <a:gd name="T32" fmla="*/ 91 w 122"/>
                  <a:gd name="T33" fmla="*/ 84 h 160"/>
                  <a:gd name="T34" fmla="*/ 84 w 122"/>
                  <a:gd name="T35" fmla="*/ 91 h 160"/>
                  <a:gd name="T36" fmla="*/ 76 w 122"/>
                  <a:gd name="T37" fmla="*/ 91 h 160"/>
                  <a:gd name="T38" fmla="*/ 68 w 122"/>
                  <a:gd name="T39" fmla="*/ 99 h 160"/>
                  <a:gd name="T40" fmla="*/ 61 w 122"/>
                  <a:gd name="T41" fmla="*/ 91 h 160"/>
                  <a:gd name="T42" fmla="*/ 61 w 122"/>
                  <a:gd name="T43" fmla="*/ 106 h 160"/>
                  <a:gd name="T44" fmla="*/ 61 w 122"/>
                  <a:gd name="T45" fmla="*/ 122 h 160"/>
                  <a:gd name="T46" fmla="*/ 46 w 122"/>
                  <a:gd name="T47" fmla="*/ 122 h 160"/>
                  <a:gd name="T48" fmla="*/ 53 w 122"/>
                  <a:gd name="T49" fmla="*/ 129 h 160"/>
                  <a:gd name="T50" fmla="*/ 46 w 122"/>
                  <a:gd name="T51" fmla="*/ 137 h 160"/>
                  <a:gd name="T52" fmla="*/ 61 w 122"/>
                  <a:gd name="T53" fmla="*/ 144 h 160"/>
                  <a:gd name="T54" fmla="*/ 46 w 122"/>
                  <a:gd name="T55" fmla="*/ 144 h 160"/>
                  <a:gd name="T56" fmla="*/ 38 w 122"/>
                  <a:gd name="T57" fmla="*/ 152 h 160"/>
                  <a:gd name="T58" fmla="*/ 38 w 122"/>
                  <a:gd name="T59" fmla="*/ 152 h 160"/>
                  <a:gd name="T60" fmla="*/ 38 w 122"/>
                  <a:gd name="T61" fmla="*/ 137 h 160"/>
                  <a:gd name="T62" fmla="*/ 30 w 122"/>
                  <a:gd name="T63" fmla="*/ 129 h 160"/>
                  <a:gd name="T64" fmla="*/ 15 w 122"/>
                  <a:gd name="T65" fmla="*/ 129 h 160"/>
                  <a:gd name="T66" fmla="*/ 8 w 122"/>
                  <a:gd name="T67" fmla="*/ 122 h 160"/>
                  <a:gd name="T68" fmla="*/ 0 w 122"/>
                  <a:gd name="T69" fmla="*/ 114 h 160"/>
                  <a:gd name="T70" fmla="*/ 8 w 122"/>
                  <a:gd name="T71" fmla="*/ 114 h 160"/>
                  <a:gd name="T72" fmla="*/ 15 w 122"/>
                  <a:gd name="T73" fmla="*/ 122 h 160"/>
                  <a:gd name="T74" fmla="*/ 30 w 122"/>
                  <a:gd name="T75" fmla="*/ 129 h 160"/>
                  <a:gd name="T76" fmla="*/ 38 w 122"/>
                  <a:gd name="T77" fmla="*/ 137 h 160"/>
                  <a:gd name="T78" fmla="*/ 30 w 122"/>
                  <a:gd name="T79" fmla="*/ 129 h 160"/>
                  <a:gd name="T80" fmla="*/ 30 w 122"/>
                  <a:gd name="T81" fmla="*/ 114 h 160"/>
                  <a:gd name="T82" fmla="*/ 30 w 122"/>
                  <a:gd name="T83" fmla="*/ 99 h 160"/>
                  <a:gd name="T84" fmla="*/ 30 w 122"/>
                  <a:gd name="T85" fmla="*/ 99 h 160"/>
                  <a:gd name="T86" fmla="*/ 46 w 122"/>
                  <a:gd name="T87" fmla="*/ 99 h 160"/>
                  <a:gd name="T88" fmla="*/ 46 w 122"/>
                  <a:gd name="T89" fmla="*/ 99 h 160"/>
                  <a:gd name="T90" fmla="*/ 53 w 122"/>
                  <a:gd name="T91" fmla="*/ 91 h 160"/>
                  <a:gd name="T92" fmla="*/ 46 w 122"/>
                  <a:gd name="T93" fmla="*/ 84 h 160"/>
                  <a:gd name="T94" fmla="*/ 46 w 122"/>
                  <a:gd name="T95" fmla="*/ 84 h 160"/>
                  <a:gd name="T96" fmla="*/ 61 w 122"/>
                  <a:gd name="T97" fmla="*/ 84 h 160"/>
                  <a:gd name="T98" fmla="*/ 53 w 122"/>
                  <a:gd name="T99" fmla="*/ 76 h 160"/>
                  <a:gd name="T100" fmla="*/ 46 w 122"/>
                  <a:gd name="T101" fmla="*/ 68 h 160"/>
                  <a:gd name="T102" fmla="*/ 46 w 122"/>
                  <a:gd name="T103" fmla="*/ 53 h 160"/>
                  <a:gd name="T104" fmla="*/ 53 w 122"/>
                  <a:gd name="T105" fmla="*/ 46 h 160"/>
                  <a:gd name="T106" fmla="*/ 53 w 122"/>
                  <a:gd name="T107" fmla="*/ 61 h 160"/>
                  <a:gd name="T108" fmla="*/ 61 w 122"/>
                  <a:gd name="T109" fmla="*/ 68 h 160"/>
                  <a:gd name="T110" fmla="*/ 68 w 122"/>
                  <a:gd name="T111" fmla="*/ 61 h 160"/>
                  <a:gd name="T112" fmla="*/ 84 w 122"/>
                  <a:gd name="T113" fmla="*/ 61 h 160"/>
                  <a:gd name="T114" fmla="*/ 91 w 122"/>
                  <a:gd name="T115" fmla="*/ 53 h 160"/>
                  <a:gd name="T116" fmla="*/ 91 w 122"/>
                  <a:gd name="T117" fmla="*/ 38 h 160"/>
                  <a:gd name="T118" fmla="*/ 84 w 122"/>
                  <a:gd name="T119" fmla="*/ 46 h 160"/>
                  <a:gd name="T120" fmla="*/ 91 w 122"/>
                  <a:gd name="T121" fmla="*/ 38 h 16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22"/>
                  <a:gd name="T184" fmla="*/ 0 h 160"/>
                  <a:gd name="T185" fmla="*/ 122 w 122"/>
                  <a:gd name="T186" fmla="*/ 160 h 16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22" h="160">
                    <a:moveTo>
                      <a:pt x="91" y="30"/>
                    </a:moveTo>
                    <a:lnTo>
                      <a:pt x="91" y="38"/>
                    </a:lnTo>
                    <a:lnTo>
                      <a:pt x="91" y="30"/>
                    </a:lnTo>
                    <a:lnTo>
                      <a:pt x="99" y="23"/>
                    </a:lnTo>
                    <a:lnTo>
                      <a:pt x="99" y="15"/>
                    </a:lnTo>
                    <a:lnTo>
                      <a:pt x="99" y="8"/>
                    </a:lnTo>
                    <a:lnTo>
                      <a:pt x="99" y="0"/>
                    </a:lnTo>
                    <a:lnTo>
                      <a:pt x="106" y="0"/>
                    </a:lnTo>
                    <a:lnTo>
                      <a:pt x="114" y="0"/>
                    </a:lnTo>
                    <a:lnTo>
                      <a:pt x="114" y="8"/>
                    </a:lnTo>
                    <a:lnTo>
                      <a:pt x="122" y="8"/>
                    </a:lnTo>
                    <a:lnTo>
                      <a:pt x="114" y="8"/>
                    </a:lnTo>
                    <a:lnTo>
                      <a:pt x="114" y="15"/>
                    </a:lnTo>
                    <a:lnTo>
                      <a:pt x="122" y="15"/>
                    </a:lnTo>
                    <a:lnTo>
                      <a:pt x="122" y="23"/>
                    </a:lnTo>
                    <a:lnTo>
                      <a:pt x="114" y="23"/>
                    </a:lnTo>
                    <a:lnTo>
                      <a:pt x="106" y="23"/>
                    </a:lnTo>
                    <a:lnTo>
                      <a:pt x="106" y="30"/>
                    </a:lnTo>
                    <a:lnTo>
                      <a:pt x="106" y="38"/>
                    </a:lnTo>
                    <a:lnTo>
                      <a:pt x="114" y="38"/>
                    </a:lnTo>
                    <a:lnTo>
                      <a:pt x="106" y="38"/>
                    </a:lnTo>
                    <a:lnTo>
                      <a:pt x="106" y="46"/>
                    </a:lnTo>
                    <a:lnTo>
                      <a:pt x="106" y="53"/>
                    </a:lnTo>
                    <a:lnTo>
                      <a:pt x="99" y="53"/>
                    </a:lnTo>
                    <a:lnTo>
                      <a:pt x="91" y="53"/>
                    </a:lnTo>
                    <a:lnTo>
                      <a:pt x="91" y="61"/>
                    </a:lnTo>
                    <a:lnTo>
                      <a:pt x="99" y="61"/>
                    </a:lnTo>
                    <a:lnTo>
                      <a:pt x="106" y="61"/>
                    </a:lnTo>
                    <a:lnTo>
                      <a:pt x="106" y="68"/>
                    </a:lnTo>
                    <a:lnTo>
                      <a:pt x="106" y="76"/>
                    </a:lnTo>
                    <a:lnTo>
                      <a:pt x="99" y="84"/>
                    </a:lnTo>
                    <a:lnTo>
                      <a:pt x="99" y="76"/>
                    </a:lnTo>
                    <a:lnTo>
                      <a:pt x="91" y="76"/>
                    </a:lnTo>
                    <a:lnTo>
                      <a:pt x="91" y="84"/>
                    </a:lnTo>
                    <a:lnTo>
                      <a:pt x="84" y="84"/>
                    </a:lnTo>
                    <a:lnTo>
                      <a:pt x="84" y="91"/>
                    </a:lnTo>
                    <a:lnTo>
                      <a:pt x="76" y="99"/>
                    </a:lnTo>
                    <a:lnTo>
                      <a:pt x="76" y="91"/>
                    </a:lnTo>
                    <a:lnTo>
                      <a:pt x="68" y="91"/>
                    </a:lnTo>
                    <a:lnTo>
                      <a:pt x="68" y="99"/>
                    </a:lnTo>
                    <a:lnTo>
                      <a:pt x="68" y="91"/>
                    </a:lnTo>
                    <a:lnTo>
                      <a:pt x="61" y="91"/>
                    </a:lnTo>
                    <a:lnTo>
                      <a:pt x="61" y="99"/>
                    </a:lnTo>
                    <a:lnTo>
                      <a:pt x="61" y="106"/>
                    </a:lnTo>
                    <a:lnTo>
                      <a:pt x="61" y="114"/>
                    </a:lnTo>
                    <a:lnTo>
                      <a:pt x="61" y="122"/>
                    </a:lnTo>
                    <a:lnTo>
                      <a:pt x="53" y="122"/>
                    </a:lnTo>
                    <a:lnTo>
                      <a:pt x="46" y="122"/>
                    </a:lnTo>
                    <a:lnTo>
                      <a:pt x="46" y="129"/>
                    </a:lnTo>
                    <a:lnTo>
                      <a:pt x="53" y="129"/>
                    </a:lnTo>
                    <a:lnTo>
                      <a:pt x="46" y="129"/>
                    </a:lnTo>
                    <a:lnTo>
                      <a:pt x="46" y="137"/>
                    </a:lnTo>
                    <a:lnTo>
                      <a:pt x="53" y="137"/>
                    </a:lnTo>
                    <a:lnTo>
                      <a:pt x="61" y="144"/>
                    </a:lnTo>
                    <a:lnTo>
                      <a:pt x="53" y="144"/>
                    </a:lnTo>
                    <a:lnTo>
                      <a:pt x="46" y="144"/>
                    </a:lnTo>
                    <a:lnTo>
                      <a:pt x="38" y="144"/>
                    </a:lnTo>
                    <a:lnTo>
                      <a:pt x="38" y="152"/>
                    </a:lnTo>
                    <a:lnTo>
                      <a:pt x="38" y="160"/>
                    </a:lnTo>
                    <a:lnTo>
                      <a:pt x="38" y="152"/>
                    </a:lnTo>
                    <a:lnTo>
                      <a:pt x="38" y="144"/>
                    </a:lnTo>
                    <a:lnTo>
                      <a:pt x="38" y="137"/>
                    </a:lnTo>
                    <a:lnTo>
                      <a:pt x="30" y="137"/>
                    </a:lnTo>
                    <a:lnTo>
                      <a:pt x="30" y="129"/>
                    </a:lnTo>
                    <a:lnTo>
                      <a:pt x="23" y="129"/>
                    </a:lnTo>
                    <a:lnTo>
                      <a:pt x="15" y="129"/>
                    </a:lnTo>
                    <a:lnTo>
                      <a:pt x="15" y="122"/>
                    </a:lnTo>
                    <a:lnTo>
                      <a:pt x="8" y="122"/>
                    </a:lnTo>
                    <a:lnTo>
                      <a:pt x="8" y="114"/>
                    </a:lnTo>
                    <a:lnTo>
                      <a:pt x="0" y="114"/>
                    </a:lnTo>
                    <a:lnTo>
                      <a:pt x="0" y="106"/>
                    </a:lnTo>
                    <a:lnTo>
                      <a:pt x="8" y="114"/>
                    </a:lnTo>
                    <a:lnTo>
                      <a:pt x="15" y="114"/>
                    </a:lnTo>
                    <a:lnTo>
                      <a:pt x="15" y="122"/>
                    </a:lnTo>
                    <a:lnTo>
                      <a:pt x="23" y="129"/>
                    </a:lnTo>
                    <a:lnTo>
                      <a:pt x="30" y="129"/>
                    </a:lnTo>
                    <a:lnTo>
                      <a:pt x="30" y="137"/>
                    </a:lnTo>
                    <a:lnTo>
                      <a:pt x="38" y="137"/>
                    </a:lnTo>
                    <a:lnTo>
                      <a:pt x="38" y="129"/>
                    </a:lnTo>
                    <a:lnTo>
                      <a:pt x="30" y="129"/>
                    </a:lnTo>
                    <a:lnTo>
                      <a:pt x="30" y="122"/>
                    </a:lnTo>
                    <a:lnTo>
                      <a:pt x="30" y="114"/>
                    </a:lnTo>
                    <a:lnTo>
                      <a:pt x="30" y="106"/>
                    </a:lnTo>
                    <a:lnTo>
                      <a:pt x="30" y="99"/>
                    </a:lnTo>
                    <a:lnTo>
                      <a:pt x="23" y="99"/>
                    </a:lnTo>
                    <a:lnTo>
                      <a:pt x="30" y="99"/>
                    </a:lnTo>
                    <a:lnTo>
                      <a:pt x="38" y="99"/>
                    </a:lnTo>
                    <a:lnTo>
                      <a:pt x="46" y="99"/>
                    </a:lnTo>
                    <a:lnTo>
                      <a:pt x="46" y="91"/>
                    </a:lnTo>
                    <a:lnTo>
                      <a:pt x="46" y="99"/>
                    </a:lnTo>
                    <a:lnTo>
                      <a:pt x="53" y="99"/>
                    </a:lnTo>
                    <a:lnTo>
                      <a:pt x="53" y="91"/>
                    </a:lnTo>
                    <a:lnTo>
                      <a:pt x="46" y="91"/>
                    </a:lnTo>
                    <a:lnTo>
                      <a:pt x="46" y="84"/>
                    </a:lnTo>
                    <a:lnTo>
                      <a:pt x="53" y="84"/>
                    </a:lnTo>
                    <a:lnTo>
                      <a:pt x="46" y="84"/>
                    </a:lnTo>
                    <a:lnTo>
                      <a:pt x="53" y="84"/>
                    </a:lnTo>
                    <a:lnTo>
                      <a:pt x="61" y="84"/>
                    </a:lnTo>
                    <a:lnTo>
                      <a:pt x="53" y="84"/>
                    </a:lnTo>
                    <a:lnTo>
                      <a:pt x="53" y="76"/>
                    </a:lnTo>
                    <a:lnTo>
                      <a:pt x="53" y="68"/>
                    </a:lnTo>
                    <a:lnTo>
                      <a:pt x="46" y="68"/>
                    </a:lnTo>
                    <a:lnTo>
                      <a:pt x="46" y="61"/>
                    </a:lnTo>
                    <a:lnTo>
                      <a:pt x="46" y="53"/>
                    </a:lnTo>
                    <a:lnTo>
                      <a:pt x="46" y="46"/>
                    </a:lnTo>
                    <a:lnTo>
                      <a:pt x="53" y="46"/>
                    </a:lnTo>
                    <a:lnTo>
                      <a:pt x="53" y="53"/>
                    </a:lnTo>
                    <a:lnTo>
                      <a:pt x="53" y="61"/>
                    </a:lnTo>
                    <a:lnTo>
                      <a:pt x="53" y="68"/>
                    </a:lnTo>
                    <a:lnTo>
                      <a:pt x="61" y="68"/>
                    </a:lnTo>
                    <a:lnTo>
                      <a:pt x="61" y="61"/>
                    </a:lnTo>
                    <a:lnTo>
                      <a:pt x="68" y="61"/>
                    </a:lnTo>
                    <a:lnTo>
                      <a:pt x="76" y="61"/>
                    </a:lnTo>
                    <a:lnTo>
                      <a:pt x="84" y="61"/>
                    </a:lnTo>
                    <a:lnTo>
                      <a:pt x="84" y="53"/>
                    </a:lnTo>
                    <a:lnTo>
                      <a:pt x="91" y="53"/>
                    </a:lnTo>
                    <a:lnTo>
                      <a:pt x="91" y="46"/>
                    </a:lnTo>
                    <a:lnTo>
                      <a:pt x="91" y="38"/>
                    </a:lnTo>
                    <a:lnTo>
                      <a:pt x="91" y="46"/>
                    </a:lnTo>
                    <a:lnTo>
                      <a:pt x="84" y="46"/>
                    </a:lnTo>
                    <a:lnTo>
                      <a:pt x="84" y="38"/>
                    </a:lnTo>
                    <a:lnTo>
                      <a:pt x="91" y="38"/>
                    </a:lnTo>
                    <a:lnTo>
                      <a:pt x="91" y="3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59" name="Rectangle 514"/>
              <p:cNvSpPr>
                <a:spLocks noChangeArrowheads="1"/>
              </p:cNvSpPr>
              <p:nvPr/>
            </p:nvSpPr>
            <p:spPr bwMode="auto">
              <a:xfrm>
                <a:off x="2822" y="3024"/>
                <a:ext cx="8" cy="7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60" name="Rectangle 515"/>
              <p:cNvSpPr>
                <a:spLocks noChangeArrowheads="1"/>
              </p:cNvSpPr>
              <p:nvPr/>
            </p:nvSpPr>
            <p:spPr bwMode="auto">
              <a:xfrm>
                <a:off x="2800" y="3100"/>
                <a:ext cx="7" cy="7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61" name="Freeform 516"/>
              <p:cNvSpPr>
                <a:spLocks/>
              </p:cNvSpPr>
              <p:nvPr/>
            </p:nvSpPr>
            <p:spPr bwMode="auto">
              <a:xfrm>
                <a:off x="2860" y="2978"/>
                <a:ext cx="8" cy="8"/>
              </a:xfrm>
              <a:custGeom>
                <a:avLst/>
                <a:gdLst>
                  <a:gd name="T0" fmla="*/ 8 w 8"/>
                  <a:gd name="T1" fmla="*/ 8 h 8"/>
                  <a:gd name="T2" fmla="*/ 0 w 8"/>
                  <a:gd name="T3" fmla="*/ 8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8" y="8"/>
                    </a:moveTo>
                    <a:lnTo>
                      <a:pt x="0" y="8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62" name="Rectangle 517"/>
              <p:cNvSpPr>
                <a:spLocks noChangeArrowheads="1"/>
              </p:cNvSpPr>
              <p:nvPr/>
            </p:nvSpPr>
            <p:spPr bwMode="auto">
              <a:xfrm>
                <a:off x="2860" y="2971"/>
                <a:ext cx="8" cy="7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63" name="Freeform 518"/>
              <p:cNvSpPr>
                <a:spLocks/>
              </p:cNvSpPr>
              <p:nvPr/>
            </p:nvSpPr>
            <p:spPr bwMode="auto">
              <a:xfrm>
                <a:off x="2860" y="2971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64" name="Freeform 519"/>
              <p:cNvSpPr>
                <a:spLocks/>
              </p:cNvSpPr>
              <p:nvPr/>
            </p:nvSpPr>
            <p:spPr bwMode="auto">
              <a:xfrm>
                <a:off x="2868" y="2978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65" name="Freeform 520"/>
              <p:cNvSpPr>
                <a:spLocks/>
              </p:cNvSpPr>
              <p:nvPr/>
            </p:nvSpPr>
            <p:spPr bwMode="auto">
              <a:xfrm>
                <a:off x="2807" y="3100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66" name="Freeform 521"/>
              <p:cNvSpPr>
                <a:spLocks/>
              </p:cNvSpPr>
              <p:nvPr/>
            </p:nvSpPr>
            <p:spPr bwMode="auto">
              <a:xfrm>
                <a:off x="2800" y="3062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67" name="Freeform 522"/>
              <p:cNvSpPr>
                <a:spLocks/>
              </p:cNvSpPr>
              <p:nvPr/>
            </p:nvSpPr>
            <p:spPr bwMode="auto">
              <a:xfrm>
                <a:off x="2853" y="3039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68" name="Freeform 523"/>
              <p:cNvSpPr>
                <a:spLocks/>
              </p:cNvSpPr>
              <p:nvPr/>
            </p:nvSpPr>
            <p:spPr bwMode="auto">
              <a:xfrm>
                <a:off x="2868" y="2978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69" name="Freeform 524"/>
              <p:cNvSpPr>
                <a:spLocks/>
              </p:cNvSpPr>
              <p:nvPr/>
            </p:nvSpPr>
            <p:spPr bwMode="auto">
              <a:xfrm>
                <a:off x="2800" y="3176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70" name="Freeform 525"/>
              <p:cNvSpPr>
                <a:spLocks/>
              </p:cNvSpPr>
              <p:nvPr/>
            </p:nvSpPr>
            <p:spPr bwMode="auto">
              <a:xfrm>
                <a:off x="2838" y="3252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71" name="Freeform 526"/>
              <p:cNvSpPr>
                <a:spLocks/>
              </p:cNvSpPr>
              <p:nvPr/>
            </p:nvSpPr>
            <p:spPr bwMode="auto">
              <a:xfrm>
                <a:off x="2838" y="3259"/>
                <a:ext cx="7" cy="8"/>
              </a:xfrm>
              <a:custGeom>
                <a:avLst/>
                <a:gdLst>
                  <a:gd name="T0" fmla="*/ 7 w 7"/>
                  <a:gd name="T1" fmla="*/ 8 h 8"/>
                  <a:gd name="T2" fmla="*/ 0 w 7"/>
                  <a:gd name="T3" fmla="*/ 0 h 8"/>
                  <a:gd name="T4" fmla="*/ 7 w 7"/>
                  <a:gd name="T5" fmla="*/ 0 h 8"/>
                  <a:gd name="T6" fmla="*/ 7 w 7"/>
                  <a:gd name="T7" fmla="*/ 8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8"/>
                  <a:gd name="T14" fmla="*/ 7 w 7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8">
                    <a:moveTo>
                      <a:pt x="7" y="8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7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72" name="Freeform 527"/>
              <p:cNvSpPr>
                <a:spLocks/>
              </p:cNvSpPr>
              <p:nvPr/>
            </p:nvSpPr>
            <p:spPr bwMode="auto">
              <a:xfrm>
                <a:off x="2838" y="3275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73" name="Freeform 528"/>
              <p:cNvSpPr>
                <a:spLocks/>
              </p:cNvSpPr>
              <p:nvPr/>
            </p:nvSpPr>
            <p:spPr bwMode="auto">
              <a:xfrm>
                <a:off x="2838" y="3267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74" name="Freeform 530"/>
              <p:cNvSpPr>
                <a:spLocks/>
              </p:cNvSpPr>
              <p:nvPr/>
            </p:nvSpPr>
            <p:spPr bwMode="auto">
              <a:xfrm>
                <a:off x="2838" y="3229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75" name="Freeform 531"/>
              <p:cNvSpPr>
                <a:spLocks/>
              </p:cNvSpPr>
              <p:nvPr/>
            </p:nvSpPr>
            <p:spPr bwMode="auto">
              <a:xfrm>
                <a:off x="2830" y="3229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76" name="Freeform 532"/>
              <p:cNvSpPr>
                <a:spLocks/>
              </p:cNvSpPr>
              <p:nvPr/>
            </p:nvSpPr>
            <p:spPr bwMode="auto">
              <a:xfrm>
                <a:off x="2822" y="3206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77" name="Freeform 533"/>
              <p:cNvSpPr>
                <a:spLocks/>
              </p:cNvSpPr>
              <p:nvPr/>
            </p:nvSpPr>
            <p:spPr bwMode="auto">
              <a:xfrm>
                <a:off x="2792" y="318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78" name="Freeform 534"/>
              <p:cNvSpPr>
                <a:spLocks/>
              </p:cNvSpPr>
              <p:nvPr/>
            </p:nvSpPr>
            <p:spPr bwMode="auto">
              <a:xfrm>
                <a:off x="2853" y="3335"/>
                <a:ext cx="7" cy="8"/>
              </a:xfrm>
              <a:custGeom>
                <a:avLst/>
                <a:gdLst>
                  <a:gd name="T0" fmla="*/ 0 w 7"/>
                  <a:gd name="T1" fmla="*/ 0 h 8"/>
                  <a:gd name="T2" fmla="*/ 7 w 7"/>
                  <a:gd name="T3" fmla="*/ 0 h 8"/>
                  <a:gd name="T4" fmla="*/ 0 w 7"/>
                  <a:gd name="T5" fmla="*/ 0 h 8"/>
                  <a:gd name="T6" fmla="*/ 0 w 7"/>
                  <a:gd name="T7" fmla="*/ 8 h 8"/>
                  <a:gd name="T8" fmla="*/ 0 w 7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79" name="Freeform 535"/>
              <p:cNvSpPr>
                <a:spLocks/>
              </p:cNvSpPr>
              <p:nvPr/>
            </p:nvSpPr>
            <p:spPr bwMode="auto">
              <a:xfrm>
                <a:off x="2853" y="3335"/>
                <a:ext cx="7" cy="8"/>
              </a:xfrm>
              <a:custGeom>
                <a:avLst/>
                <a:gdLst>
                  <a:gd name="T0" fmla="*/ 0 w 7"/>
                  <a:gd name="T1" fmla="*/ 0 h 8"/>
                  <a:gd name="T2" fmla="*/ 7 w 7"/>
                  <a:gd name="T3" fmla="*/ 0 h 8"/>
                  <a:gd name="T4" fmla="*/ 0 w 7"/>
                  <a:gd name="T5" fmla="*/ 0 h 8"/>
                  <a:gd name="T6" fmla="*/ 0 w 7"/>
                  <a:gd name="T7" fmla="*/ 8 h 8"/>
                  <a:gd name="T8" fmla="*/ 0 w 7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80" name="Freeform 536"/>
              <p:cNvSpPr>
                <a:spLocks/>
              </p:cNvSpPr>
              <p:nvPr/>
            </p:nvSpPr>
            <p:spPr bwMode="auto">
              <a:xfrm>
                <a:off x="2853" y="3335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81" name="Freeform 537"/>
              <p:cNvSpPr>
                <a:spLocks/>
              </p:cNvSpPr>
              <p:nvPr/>
            </p:nvSpPr>
            <p:spPr bwMode="auto">
              <a:xfrm>
                <a:off x="2822" y="3161"/>
                <a:ext cx="8" cy="7"/>
              </a:xfrm>
              <a:custGeom>
                <a:avLst/>
                <a:gdLst>
                  <a:gd name="T0" fmla="*/ 0 w 8"/>
                  <a:gd name="T1" fmla="*/ 0 h 7"/>
                  <a:gd name="T2" fmla="*/ 8 w 8"/>
                  <a:gd name="T3" fmla="*/ 0 h 7"/>
                  <a:gd name="T4" fmla="*/ 0 w 8"/>
                  <a:gd name="T5" fmla="*/ 7 h 7"/>
                  <a:gd name="T6" fmla="*/ 0 w 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7"/>
                  <a:gd name="T14" fmla="*/ 8 w 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7">
                    <a:moveTo>
                      <a:pt x="0" y="0"/>
                    </a:moveTo>
                    <a:lnTo>
                      <a:pt x="8" y="0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82" name="Freeform 539"/>
              <p:cNvSpPr>
                <a:spLocks/>
              </p:cNvSpPr>
              <p:nvPr/>
            </p:nvSpPr>
            <p:spPr bwMode="auto">
              <a:xfrm>
                <a:off x="2807" y="3297"/>
                <a:ext cx="8" cy="8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0 w 8"/>
                  <a:gd name="T5" fmla="*/ 0 h 8"/>
                  <a:gd name="T6" fmla="*/ 0 w 8"/>
                  <a:gd name="T7" fmla="*/ 8 h 8"/>
                  <a:gd name="T8" fmla="*/ 0 w 8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83" name="Freeform 541"/>
              <p:cNvSpPr>
                <a:spLocks/>
              </p:cNvSpPr>
              <p:nvPr/>
            </p:nvSpPr>
            <p:spPr bwMode="auto">
              <a:xfrm>
                <a:off x="2914" y="3267"/>
                <a:ext cx="15" cy="23"/>
              </a:xfrm>
              <a:custGeom>
                <a:avLst/>
                <a:gdLst>
                  <a:gd name="T0" fmla="*/ 7 w 15"/>
                  <a:gd name="T1" fmla="*/ 15 h 23"/>
                  <a:gd name="T2" fmla="*/ 0 w 15"/>
                  <a:gd name="T3" fmla="*/ 15 h 23"/>
                  <a:gd name="T4" fmla="*/ 0 w 15"/>
                  <a:gd name="T5" fmla="*/ 8 h 23"/>
                  <a:gd name="T6" fmla="*/ 0 w 15"/>
                  <a:gd name="T7" fmla="*/ 0 h 23"/>
                  <a:gd name="T8" fmla="*/ 7 w 15"/>
                  <a:gd name="T9" fmla="*/ 8 h 23"/>
                  <a:gd name="T10" fmla="*/ 15 w 15"/>
                  <a:gd name="T11" fmla="*/ 8 h 23"/>
                  <a:gd name="T12" fmla="*/ 15 w 15"/>
                  <a:gd name="T13" fmla="*/ 15 h 23"/>
                  <a:gd name="T14" fmla="*/ 7 w 15"/>
                  <a:gd name="T15" fmla="*/ 15 h 23"/>
                  <a:gd name="T16" fmla="*/ 15 w 15"/>
                  <a:gd name="T17" fmla="*/ 15 h 23"/>
                  <a:gd name="T18" fmla="*/ 7 w 15"/>
                  <a:gd name="T19" fmla="*/ 23 h 23"/>
                  <a:gd name="T20" fmla="*/ 7 w 15"/>
                  <a:gd name="T21" fmla="*/ 15 h 23"/>
                  <a:gd name="T22" fmla="*/ 7 w 15"/>
                  <a:gd name="T23" fmla="*/ 23 h 23"/>
                  <a:gd name="T24" fmla="*/ 7 w 15"/>
                  <a:gd name="T25" fmla="*/ 15 h 2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"/>
                  <a:gd name="T40" fmla="*/ 0 h 23"/>
                  <a:gd name="T41" fmla="*/ 15 w 15"/>
                  <a:gd name="T42" fmla="*/ 23 h 2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" h="23">
                    <a:moveTo>
                      <a:pt x="7" y="15"/>
                    </a:moveTo>
                    <a:lnTo>
                      <a:pt x="0" y="15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7" y="8"/>
                    </a:lnTo>
                    <a:lnTo>
                      <a:pt x="15" y="8"/>
                    </a:lnTo>
                    <a:lnTo>
                      <a:pt x="15" y="15"/>
                    </a:lnTo>
                    <a:lnTo>
                      <a:pt x="7" y="15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7" y="15"/>
                    </a:lnTo>
                    <a:lnTo>
                      <a:pt x="7" y="23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84" name="Freeform 543"/>
              <p:cNvSpPr>
                <a:spLocks/>
              </p:cNvSpPr>
              <p:nvPr/>
            </p:nvSpPr>
            <p:spPr bwMode="auto">
              <a:xfrm>
                <a:off x="2868" y="3275"/>
                <a:ext cx="15" cy="0"/>
              </a:xfrm>
              <a:custGeom>
                <a:avLst/>
                <a:gdLst>
                  <a:gd name="T0" fmla="*/ 8 w 15"/>
                  <a:gd name="T1" fmla="*/ 0 w 15"/>
                  <a:gd name="T2" fmla="*/ 8 w 15"/>
                  <a:gd name="T3" fmla="*/ 15 w 15"/>
                  <a:gd name="T4" fmla="*/ 8 w 15"/>
                  <a:gd name="T5" fmla="*/ 0 60000 65536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w 15"/>
                  <a:gd name="T11" fmla="*/ 15 w 15"/>
                </a:gdLst>
                <a:ahLst/>
                <a:cxnLst>
                  <a:cxn ang="T5">
                    <a:pos x="T0" y="0"/>
                  </a:cxn>
                  <a:cxn ang="T6">
                    <a:pos x="T1" y="0"/>
                  </a:cxn>
                  <a:cxn ang="T7">
                    <a:pos x="T2" y="0"/>
                  </a:cxn>
                  <a:cxn ang="T8">
                    <a:pos x="T3" y="0"/>
                  </a:cxn>
                  <a:cxn ang="T9">
                    <a:pos x="T4" y="0"/>
                  </a:cxn>
                </a:cxnLst>
                <a:rect l="T10" t="0" r="T11" b="0"/>
                <a:pathLst>
                  <a:path w="15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85" name="Freeform 544"/>
              <p:cNvSpPr>
                <a:spLocks/>
              </p:cNvSpPr>
              <p:nvPr/>
            </p:nvSpPr>
            <p:spPr bwMode="auto">
              <a:xfrm>
                <a:off x="2898" y="3138"/>
                <a:ext cx="16" cy="23"/>
              </a:xfrm>
              <a:custGeom>
                <a:avLst/>
                <a:gdLst>
                  <a:gd name="T0" fmla="*/ 0 w 16"/>
                  <a:gd name="T1" fmla="*/ 7 h 23"/>
                  <a:gd name="T2" fmla="*/ 0 w 16"/>
                  <a:gd name="T3" fmla="*/ 15 h 23"/>
                  <a:gd name="T4" fmla="*/ 8 w 16"/>
                  <a:gd name="T5" fmla="*/ 15 h 23"/>
                  <a:gd name="T6" fmla="*/ 8 w 16"/>
                  <a:gd name="T7" fmla="*/ 23 h 23"/>
                  <a:gd name="T8" fmla="*/ 16 w 16"/>
                  <a:gd name="T9" fmla="*/ 23 h 23"/>
                  <a:gd name="T10" fmla="*/ 8 w 16"/>
                  <a:gd name="T11" fmla="*/ 23 h 23"/>
                  <a:gd name="T12" fmla="*/ 8 w 16"/>
                  <a:gd name="T13" fmla="*/ 15 h 23"/>
                  <a:gd name="T14" fmla="*/ 0 w 16"/>
                  <a:gd name="T15" fmla="*/ 15 h 23"/>
                  <a:gd name="T16" fmla="*/ 0 w 16"/>
                  <a:gd name="T17" fmla="*/ 7 h 23"/>
                  <a:gd name="T18" fmla="*/ 0 w 16"/>
                  <a:gd name="T19" fmla="*/ 0 h 23"/>
                  <a:gd name="T20" fmla="*/ 0 w 16"/>
                  <a:gd name="T21" fmla="*/ 7 h 2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23"/>
                  <a:gd name="T35" fmla="*/ 16 w 16"/>
                  <a:gd name="T36" fmla="*/ 23 h 2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23">
                    <a:moveTo>
                      <a:pt x="0" y="7"/>
                    </a:moveTo>
                    <a:lnTo>
                      <a:pt x="0" y="15"/>
                    </a:lnTo>
                    <a:lnTo>
                      <a:pt x="8" y="15"/>
                    </a:lnTo>
                    <a:lnTo>
                      <a:pt x="8" y="23"/>
                    </a:lnTo>
                    <a:lnTo>
                      <a:pt x="16" y="23"/>
                    </a:lnTo>
                    <a:lnTo>
                      <a:pt x="8" y="23"/>
                    </a:lnTo>
                    <a:lnTo>
                      <a:pt x="8" y="15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86" name="Freeform 545"/>
              <p:cNvSpPr>
                <a:spLocks/>
              </p:cNvSpPr>
              <p:nvPr/>
            </p:nvSpPr>
            <p:spPr bwMode="auto">
              <a:xfrm>
                <a:off x="2838" y="3237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87" name="Rectangle 546"/>
              <p:cNvSpPr>
                <a:spLocks noChangeArrowheads="1"/>
              </p:cNvSpPr>
              <p:nvPr/>
            </p:nvSpPr>
            <p:spPr bwMode="auto">
              <a:xfrm>
                <a:off x="2830" y="3214"/>
                <a:ext cx="8" cy="7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88" name="Freeform 547"/>
              <p:cNvSpPr>
                <a:spLocks/>
              </p:cNvSpPr>
              <p:nvPr/>
            </p:nvSpPr>
            <p:spPr bwMode="auto">
              <a:xfrm>
                <a:off x="2868" y="3282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89" name="Freeform 548"/>
              <p:cNvSpPr>
                <a:spLocks/>
              </p:cNvSpPr>
              <p:nvPr/>
            </p:nvSpPr>
            <p:spPr bwMode="auto">
              <a:xfrm>
                <a:off x="2883" y="3282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90" name="Rectangle 549"/>
              <p:cNvSpPr>
                <a:spLocks noChangeArrowheads="1"/>
              </p:cNvSpPr>
              <p:nvPr/>
            </p:nvSpPr>
            <p:spPr bwMode="auto">
              <a:xfrm>
                <a:off x="2959" y="3297"/>
                <a:ext cx="8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91" name="Freeform 551"/>
              <p:cNvSpPr>
                <a:spLocks/>
              </p:cNvSpPr>
              <p:nvPr/>
            </p:nvSpPr>
            <p:spPr bwMode="auto">
              <a:xfrm>
                <a:off x="2937" y="3290"/>
                <a:ext cx="22" cy="7"/>
              </a:xfrm>
              <a:custGeom>
                <a:avLst/>
                <a:gdLst>
                  <a:gd name="T0" fmla="*/ 22 w 22"/>
                  <a:gd name="T1" fmla="*/ 7 h 7"/>
                  <a:gd name="T2" fmla="*/ 15 w 22"/>
                  <a:gd name="T3" fmla="*/ 7 h 7"/>
                  <a:gd name="T4" fmla="*/ 7 w 22"/>
                  <a:gd name="T5" fmla="*/ 7 h 7"/>
                  <a:gd name="T6" fmla="*/ 0 w 22"/>
                  <a:gd name="T7" fmla="*/ 7 h 7"/>
                  <a:gd name="T8" fmla="*/ 0 w 22"/>
                  <a:gd name="T9" fmla="*/ 0 h 7"/>
                  <a:gd name="T10" fmla="*/ 7 w 22"/>
                  <a:gd name="T11" fmla="*/ 0 h 7"/>
                  <a:gd name="T12" fmla="*/ 15 w 22"/>
                  <a:gd name="T13" fmla="*/ 0 h 7"/>
                  <a:gd name="T14" fmla="*/ 22 w 22"/>
                  <a:gd name="T15" fmla="*/ 0 h 7"/>
                  <a:gd name="T16" fmla="*/ 22 w 22"/>
                  <a:gd name="T17" fmla="*/ 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7"/>
                  <a:gd name="T29" fmla="*/ 22 w 22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7">
                    <a:moveTo>
                      <a:pt x="22" y="7"/>
                    </a:moveTo>
                    <a:lnTo>
                      <a:pt x="15" y="7"/>
                    </a:lnTo>
                    <a:lnTo>
                      <a:pt x="7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5" y="0"/>
                    </a:lnTo>
                    <a:lnTo>
                      <a:pt x="22" y="0"/>
                    </a:lnTo>
                    <a:lnTo>
                      <a:pt x="22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92" name="Freeform 552"/>
              <p:cNvSpPr>
                <a:spLocks/>
              </p:cNvSpPr>
              <p:nvPr/>
            </p:nvSpPr>
            <p:spPr bwMode="auto">
              <a:xfrm>
                <a:off x="2769" y="3693"/>
                <a:ext cx="282" cy="136"/>
              </a:xfrm>
              <a:custGeom>
                <a:avLst/>
                <a:gdLst>
                  <a:gd name="T0" fmla="*/ 31 w 282"/>
                  <a:gd name="T1" fmla="*/ 22 h 136"/>
                  <a:gd name="T2" fmla="*/ 53 w 282"/>
                  <a:gd name="T3" fmla="*/ 22 h 136"/>
                  <a:gd name="T4" fmla="*/ 53 w 282"/>
                  <a:gd name="T5" fmla="*/ 38 h 136"/>
                  <a:gd name="T6" fmla="*/ 69 w 282"/>
                  <a:gd name="T7" fmla="*/ 22 h 136"/>
                  <a:gd name="T8" fmla="*/ 91 w 282"/>
                  <a:gd name="T9" fmla="*/ 30 h 136"/>
                  <a:gd name="T10" fmla="*/ 107 w 282"/>
                  <a:gd name="T11" fmla="*/ 30 h 136"/>
                  <a:gd name="T12" fmla="*/ 122 w 282"/>
                  <a:gd name="T13" fmla="*/ 45 h 136"/>
                  <a:gd name="T14" fmla="*/ 129 w 282"/>
                  <a:gd name="T15" fmla="*/ 38 h 136"/>
                  <a:gd name="T16" fmla="*/ 122 w 282"/>
                  <a:gd name="T17" fmla="*/ 15 h 136"/>
                  <a:gd name="T18" fmla="*/ 114 w 282"/>
                  <a:gd name="T19" fmla="*/ 7 h 136"/>
                  <a:gd name="T20" fmla="*/ 122 w 282"/>
                  <a:gd name="T21" fmla="*/ 0 h 136"/>
                  <a:gd name="T22" fmla="*/ 137 w 282"/>
                  <a:gd name="T23" fmla="*/ 15 h 136"/>
                  <a:gd name="T24" fmla="*/ 137 w 282"/>
                  <a:gd name="T25" fmla="*/ 30 h 136"/>
                  <a:gd name="T26" fmla="*/ 160 w 282"/>
                  <a:gd name="T27" fmla="*/ 38 h 136"/>
                  <a:gd name="T28" fmla="*/ 152 w 282"/>
                  <a:gd name="T29" fmla="*/ 22 h 136"/>
                  <a:gd name="T30" fmla="*/ 152 w 282"/>
                  <a:gd name="T31" fmla="*/ 7 h 136"/>
                  <a:gd name="T32" fmla="*/ 168 w 282"/>
                  <a:gd name="T33" fmla="*/ 7 h 136"/>
                  <a:gd name="T34" fmla="*/ 175 w 282"/>
                  <a:gd name="T35" fmla="*/ 30 h 136"/>
                  <a:gd name="T36" fmla="*/ 175 w 282"/>
                  <a:gd name="T37" fmla="*/ 45 h 136"/>
                  <a:gd name="T38" fmla="*/ 183 w 282"/>
                  <a:gd name="T39" fmla="*/ 53 h 136"/>
                  <a:gd name="T40" fmla="*/ 190 w 282"/>
                  <a:gd name="T41" fmla="*/ 68 h 136"/>
                  <a:gd name="T42" fmla="*/ 213 w 282"/>
                  <a:gd name="T43" fmla="*/ 83 h 136"/>
                  <a:gd name="T44" fmla="*/ 228 w 282"/>
                  <a:gd name="T45" fmla="*/ 98 h 136"/>
                  <a:gd name="T46" fmla="*/ 244 w 282"/>
                  <a:gd name="T47" fmla="*/ 98 h 136"/>
                  <a:gd name="T48" fmla="*/ 266 w 282"/>
                  <a:gd name="T49" fmla="*/ 91 h 136"/>
                  <a:gd name="T50" fmla="*/ 282 w 282"/>
                  <a:gd name="T51" fmla="*/ 106 h 136"/>
                  <a:gd name="T52" fmla="*/ 274 w 282"/>
                  <a:gd name="T53" fmla="*/ 98 h 136"/>
                  <a:gd name="T54" fmla="*/ 259 w 282"/>
                  <a:gd name="T55" fmla="*/ 98 h 136"/>
                  <a:gd name="T56" fmla="*/ 236 w 282"/>
                  <a:gd name="T57" fmla="*/ 106 h 136"/>
                  <a:gd name="T58" fmla="*/ 228 w 282"/>
                  <a:gd name="T59" fmla="*/ 129 h 136"/>
                  <a:gd name="T60" fmla="*/ 221 w 282"/>
                  <a:gd name="T61" fmla="*/ 136 h 136"/>
                  <a:gd name="T62" fmla="*/ 206 w 282"/>
                  <a:gd name="T63" fmla="*/ 129 h 136"/>
                  <a:gd name="T64" fmla="*/ 183 w 282"/>
                  <a:gd name="T65" fmla="*/ 121 h 136"/>
                  <a:gd name="T66" fmla="*/ 183 w 282"/>
                  <a:gd name="T67" fmla="*/ 121 h 136"/>
                  <a:gd name="T68" fmla="*/ 190 w 282"/>
                  <a:gd name="T69" fmla="*/ 106 h 136"/>
                  <a:gd name="T70" fmla="*/ 168 w 282"/>
                  <a:gd name="T71" fmla="*/ 98 h 136"/>
                  <a:gd name="T72" fmla="*/ 160 w 282"/>
                  <a:gd name="T73" fmla="*/ 91 h 136"/>
                  <a:gd name="T74" fmla="*/ 152 w 282"/>
                  <a:gd name="T75" fmla="*/ 83 h 136"/>
                  <a:gd name="T76" fmla="*/ 137 w 282"/>
                  <a:gd name="T77" fmla="*/ 60 h 136"/>
                  <a:gd name="T78" fmla="*/ 122 w 282"/>
                  <a:gd name="T79" fmla="*/ 60 h 136"/>
                  <a:gd name="T80" fmla="*/ 107 w 282"/>
                  <a:gd name="T81" fmla="*/ 60 h 136"/>
                  <a:gd name="T82" fmla="*/ 107 w 282"/>
                  <a:gd name="T83" fmla="*/ 91 h 136"/>
                  <a:gd name="T84" fmla="*/ 114 w 282"/>
                  <a:gd name="T85" fmla="*/ 98 h 136"/>
                  <a:gd name="T86" fmla="*/ 107 w 282"/>
                  <a:gd name="T87" fmla="*/ 75 h 136"/>
                  <a:gd name="T88" fmla="*/ 99 w 282"/>
                  <a:gd name="T89" fmla="*/ 68 h 136"/>
                  <a:gd name="T90" fmla="*/ 99 w 282"/>
                  <a:gd name="T91" fmla="*/ 53 h 136"/>
                  <a:gd name="T92" fmla="*/ 76 w 282"/>
                  <a:gd name="T93" fmla="*/ 45 h 136"/>
                  <a:gd name="T94" fmla="*/ 53 w 282"/>
                  <a:gd name="T95" fmla="*/ 53 h 136"/>
                  <a:gd name="T96" fmla="*/ 38 w 282"/>
                  <a:gd name="T97" fmla="*/ 53 h 136"/>
                  <a:gd name="T98" fmla="*/ 23 w 282"/>
                  <a:gd name="T99" fmla="*/ 68 h 136"/>
                  <a:gd name="T100" fmla="*/ 23 w 282"/>
                  <a:gd name="T101" fmla="*/ 68 h 136"/>
                  <a:gd name="T102" fmla="*/ 8 w 282"/>
                  <a:gd name="T103" fmla="*/ 68 h 136"/>
                  <a:gd name="T104" fmla="*/ 8 w 282"/>
                  <a:gd name="T105" fmla="*/ 53 h 136"/>
                  <a:gd name="T106" fmla="*/ 8 w 282"/>
                  <a:gd name="T107" fmla="*/ 38 h 136"/>
                  <a:gd name="T108" fmla="*/ 8 w 282"/>
                  <a:gd name="T109" fmla="*/ 38 h 136"/>
                  <a:gd name="T110" fmla="*/ 23 w 282"/>
                  <a:gd name="T111" fmla="*/ 38 h 136"/>
                  <a:gd name="T112" fmla="*/ 160 w 282"/>
                  <a:gd name="T113" fmla="*/ 53 h 136"/>
                  <a:gd name="T114" fmla="*/ 23 w 282"/>
                  <a:gd name="T115" fmla="*/ 38 h 1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82"/>
                  <a:gd name="T175" fmla="*/ 0 h 136"/>
                  <a:gd name="T176" fmla="*/ 282 w 282"/>
                  <a:gd name="T177" fmla="*/ 136 h 1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82" h="136">
                    <a:moveTo>
                      <a:pt x="23" y="38"/>
                    </a:moveTo>
                    <a:lnTo>
                      <a:pt x="23" y="30"/>
                    </a:lnTo>
                    <a:lnTo>
                      <a:pt x="31" y="30"/>
                    </a:lnTo>
                    <a:lnTo>
                      <a:pt x="31" y="22"/>
                    </a:lnTo>
                    <a:lnTo>
                      <a:pt x="38" y="30"/>
                    </a:lnTo>
                    <a:lnTo>
                      <a:pt x="46" y="30"/>
                    </a:lnTo>
                    <a:lnTo>
                      <a:pt x="53" y="30"/>
                    </a:lnTo>
                    <a:lnTo>
                      <a:pt x="53" y="22"/>
                    </a:lnTo>
                    <a:lnTo>
                      <a:pt x="53" y="30"/>
                    </a:lnTo>
                    <a:lnTo>
                      <a:pt x="61" y="30"/>
                    </a:lnTo>
                    <a:lnTo>
                      <a:pt x="53" y="30"/>
                    </a:lnTo>
                    <a:lnTo>
                      <a:pt x="53" y="38"/>
                    </a:lnTo>
                    <a:lnTo>
                      <a:pt x="61" y="38"/>
                    </a:lnTo>
                    <a:lnTo>
                      <a:pt x="61" y="30"/>
                    </a:lnTo>
                    <a:lnTo>
                      <a:pt x="69" y="30"/>
                    </a:lnTo>
                    <a:lnTo>
                      <a:pt x="69" y="22"/>
                    </a:lnTo>
                    <a:lnTo>
                      <a:pt x="76" y="22"/>
                    </a:lnTo>
                    <a:lnTo>
                      <a:pt x="84" y="22"/>
                    </a:lnTo>
                    <a:lnTo>
                      <a:pt x="84" y="30"/>
                    </a:lnTo>
                    <a:lnTo>
                      <a:pt x="91" y="30"/>
                    </a:lnTo>
                    <a:lnTo>
                      <a:pt x="91" y="38"/>
                    </a:lnTo>
                    <a:lnTo>
                      <a:pt x="99" y="38"/>
                    </a:lnTo>
                    <a:lnTo>
                      <a:pt x="99" y="30"/>
                    </a:lnTo>
                    <a:lnTo>
                      <a:pt x="107" y="30"/>
                    </a:lnTo>
                    <a:lnTo>
                      <a:pt x="107" y="38"/>
                    </a:lnTo>
                    <a:lnTo>
                      <a:pt x="114" y="38"/>
                    </a:lnTo>
                    <a:lnTo>
                      <a:pt x="114" y="45"/>
                    </a:lnTo>
                    <a:lnTo>
                      <a:pt x="122" y="45"/>
                    </a:lnTo>
                    <a:lnTo>
                      <a:pt x="122" y="53"/>
                    </a:lnTo>
                    <a:lnTo>
                      <a:pt x="122" y="45"/>
                    </a:lnTo>
                    <a:lnTo>
                      <a:pt x="122" y="38"/>
                    </a:lnTo>
                    <a:lnTo>
                      <a:pt x="129" y="38"/>
                    </a:lnTo>
                    <a:lnTo>
                      <a:pt x="129" y="30"/>
                    </a:lnTo>
                    <a:lnTo>
                      <a:pt x="129" y="22"/>
                    </a:lnTo>
                    <a:lnTo>
                      <a:pt x="122" y="22"/>
                    </a:lnTo>
                    <a:lnTo>
                      <a:pt x="122" y="15"/>
                    </a:lnTo>
                    <a:lnTo>
                      <a:pt x="114" y="15"/>
                    </a:lnTo>
                    <a:lnTo>
                      <a:pt x="114" y="7"/>
                    </a:lnTo>
                    <a:lnTo>
                      <a:pt x="122" y="7"/>
                    </a:lnTo>
                    <a:lnTo>
                      <a:pt x="114" y="7"/>
                    </a:lnTo>
                    <a:lnTo>
                      <a:pt x="122" y="7"/>
                    </a:lnTo>
                    <a:lnTo>
                      <a:pt x="122" y="0"/>
                    </a:lnTo>
                    <a:lnTo>
                      <a:pt x="122" y="7"/>
                    </a:lnTo>
                    <a:lnTo>
                      <a:pt x="122" y="0"/>
                    </a:lnTo>
                    <a:lnTo>
                      <a:pt x="122" y="7"/>
                    </a:lnTo>
                    <a:lnTo>
                      <a:pt x="129" y="7"/>
                    </a:lnTo>
                    <a:lnTo>
                      <a:pt x="137" y="7"/>
                    </a:lnTo>
                    <a:lnTo>
                      <a:pt x="137" y="15"/>
                    </a:lnTo>
                    <a:lnTo>
                      <a:pt x="129" y="15"/>
                    </a:lnTo>
                    <a:lnTo>
                      <a:pt x="137" y="15"/>
                    </a:lnTo>
                    <a:lnTo>
                      <a:pt x="137" y="22"/>
                    </a:lnTo>
                    <a:lnTo>
                      <a:pt x="137" y="30"/>
                    </a:lnTo>
                    <a:lnTo>
                      <a:pt x="145" y="30"/>
                    </a:lnTo>
                    <a:lnTo>
                      <a:pt x="152" y="30"/>
                    </a:lnTo>
                    <a:lnTo>
                      <a:pt x="152" y="38"/>
                    </a:lnTo>
                    <a:lnTo>
                      <a:pt x="160" y="38"/>
                    </a:lnTo>
                    <a:lnTo>
                      <a:pt x="168" y="38"/>
                    </a:lnTo>
                    <a:lnTo>
                      <a:pt x="160" y="30"/>
                    </a:lnTo>
                    <a:lnTo>
                      <a:pt x="160" y="22"/>
                    </a:lnTo>
                    <a:lnTo>
                      <a:pt x="152" y="22"/>
                    </a:lnTo>
                    <a:lnTo>
                      <a:pt x="152" y="15"/>
                    </a:lnTo>
                    <a:lnTo>
                      <a:pt x="152" y="7"/>
                    </a:lnTo>
                    <a:lnTo>
                      <a:pt x="152" y="0"/>
                    </a:lnTo>
                    <a:lnTo>
                      <a:pt x="152" y="7"/>
                    </a:lnTo>
                    <a:lnTo>
                      <a:pt x="160" y="7"/>
                    </a:lnTo>
                    <a:lnTo>
                      <a:pt x="160" y="15"/>
                    </a:lnTo>
                    <a:lnTo>
                      <a:pt x="168" y="15"/>
                    </a:lnTo>
                    <a:lnTo>
                      <a:pt x="168" y="7"/>
                    </a:lnTo>
                    <a:lnTo>
                      <a:pt x="168" y="15"/>
                    </a:lnTo>
                    <a:lnTo>
                      <a:pt x="168" y="22"/>
                    </a:lnTo>
                    <a:lnTo>
                      <a:pt x="168" y="30"/>
                    </a:lnTo>
                    <a:lnTo>
                      <a:pt x="175" y="30"/>
                    </a:lnTo>
                    <a:lnTo>
                      <a:pt x="175" y="38"/>
                    </a:lnTo>
                    <a:lnTo>
                      <a:pt x="175" y="45"/>
                    </a:lnTo>
                    <a:lnTo>
                      <a:pt x="168" y="45"/>
                    </a:lnTo>
                    <a:lnTo>
                      <a:pt x="175" y="45"/>
                    </a:lnTo>
                    <a:lnTo>
                      <a:pt x="175" y="53"/>
                    </a:lnTo>
                    <a:lnTo>
                      <a:pt x="183" y="53"/>
                    </a:lnTo>
                    <a:lnTo>
                      <a:pt x="183" y="60"/>
                    </a:lnTo>
                    <a:lnTo>
                      <a:pt x="183" y="53"/>
                    </a:lnTo>
                    <a:lnTo>
                      <a:pt x="190" y="53"/>
                    </a:lnTo>
                    <a:lnTo>
                      <a:pt x="183" y="60"/>
                    </a:lnTo>
                    <a:lnTo>
                      <a:pt x="190" y="60"/>
                    </a:lnTo>
                    <a:lnTo>
                      <a:pt x="190" y="68"/>
                    </a:lnTo>
                    <a:lnTo>
                      <a:pt x="198" y="75"/>
                    </a:lnTo>
                    <a:lnTo>
                      <a:pt x="206" y="75"/>
                    </a:lnTo>
                    <a:lnTo>
                      <a:pt x="206" y="83"/>
                    </a:lnTo>
                    <a:lnTo>
                      <a:pt x="213" y="83"/>
                    </a:lnTo>
                    <a:lnTo>
                      <a:pt x="213" y="91"/>
                    </a:lnTo>
                    <a:lnTo>
                      <a:pt x="221" y="91"/>
                    </a:lnTo>
                    <a:lnTo>
                      <a:pt x="221" y="98"/>
                    </a:lnTo>
                    <a:lnTo>
                      <a:pt x="228" y="98"/>
                    </a:lnTo>
                    <a:lnTo>
                      <a:pt x="236" y="98"/>
                    </a:lnTo>
                    <a:lnTo>
                      <a:pt x="228" y="98"/>
                    </a:lnTo>
                    <a:lnTo>
                      <a:pt x="236" y="98"/>
                    </a:lnTo>
                    <a:lnTo>
                      <a:pt x="244" y="98"/>
                    </a:lnTo>
                    <a:lnTo>
                      <a:pt x="251" y="98"/>
                    </a:lnTo>
                    <a:lnTo>
                      <a:pt x="259" y="98"/>
                    </a:lnTo>
                    <a:lnTo>
                      <a:pt x="259" y="91"/>
                    </a:lnTo>
                    <a:lnTo>
                      <a:pt x="266" y="91"/>
                    </a:lnTo>
                    <a:lnTo>
                      <a:pt x="266" y="98"/>
                    </a:lnTo>
                    <a:lnTo>
                      <a:pt x="274" y="98"/>
                    </a:lnTo>
                    <a:lnTo>
                      <a:pt x="274" y="106"/>
                    </a:lnTo>
                    <a:lnTo>
                      <a:pt x="282" y="106"/>
                    </a:lnTo>
                    <a:lnTo>
                      <a:pt x="282" y="113"/>
                    </a:lnTo>
                    <a:lnTo>
                      <a:pt x="274" y="113"/>
                    </a:lnTo>
                    <a:lnTo>
                      <a:pt x="274" y="106"/>
                    </a:lnTo>
                    <a:lnTo>
                      <a:pt x="274" y="98"/>
                    </a:lnTo>
                    <a:lnTo>
                      <a:pt x="266" y="98"/>
                    </a:lnTo>
                    <a:lnTo>
                      <a:pt x="259" y="98"/>
                    </a:lnTo>
                    <a:lnTo>
                      <a:pt x="266" y="98"/>
                    </a:lnTo>
                    <a:lnTo>
                      <a:pt x="259" y="98"/>
                    </a:lnTo>
                    <a:lnTo>
                      <a:pt x="259" y="106"/>
                    </a:lnTo>
                    <a:lnTo>
                      <a:pt x="251" y="106"/>
                    </a:lnTo>
                    <a:lnTo>
                      <a:pt x="244" y="106"/>
                    </a:lnTo>
                    <a:lnTo>
                      <a:pt x="236" y="106"/>
                    </a:lnTo>
                    <a:lnTo>
                      <a:pt x="228" y="106"/>
                    </a:lnTo>
                    <a:lnTo>
                      <a:pt x="228" y="113"/>
                    </a:lnTo>
                    <a:lnTo>
                      <a:pt x="228" y="121"/>
                    </a:lnTo>
                    <a:lnTo>
                      <a:pt x="228" y="129"/>
                    </a:lnTo>
                    <a:lnTo>
                      <a:pt x="228" y="121"/>
                    </a:lnTo>
                    <a:lnTo>
                      <a:pt x="228" y="129"/>
                    </a:lnTo>
                    <a:lnTo>
                      <a:pt x="221" y="129"/>
                    </a:lnTo>
                    <a:lnTo>
                      <a:pt x="221" y="136"/>
                    </a:lnTo>
                    <a:lnTo>
                      <a:pt x="221" y="129"/>
                    </a:lnTo>
                    <a:lnTo>
                      <a:pt x="213" y="129"/>
                    </a:lnTo>
                    <a:lnTo>
                      <a:pt x="206" y="136"/>
                    </a:lnTo>
                    <a:lnTo>
                      <a:pt x="206" y="129"/>
                    </a:lnTo>
                    <a:lnTo>
                      <a:pt x="206" y="121"/>
                    </a:lnTo>
                    <a:lnTo>
                      <a:pt x="198" y="121"/>
                    </a:lnTo>
                    <a:lnTo>
                      <a:pt x="190" y="121"/>
                    </a:lnTo>
                    <a:lnTo>
                      <a:pt x="183" y="121"/>
                    </a:lnTo>
                    <a:lnTo>
                      <a:pt x="183" y="129"/>
                    </a:lnTo>
                    <a:lnTo>
                      <a:pt x="175" y="129"/>
                    </a:lnTo>
                    <a:lnTo>
                      <a:pt x="175" y="121"/>
                    </a:lnTo>
                    <a:lnTo>
                      <a:pt x="183" y="121"/>
                    </a:lnTo>
                    <a:lnTo>
                      <a:pt x="190" y="113"/>
                    </a:lnTo>
                    <a:lnTo>
                      <a:pt x="190" y="121"/>
                    </a:lnTo>
                    <a:lnTo>
                      <a:pt x="190" y="113"/>
                    </a:lnTo>
                    <a:lnTo>
                      <a:pt x="190" y="106"/>
                    </a:lnTo>
                    <a:lnTo>
                      <a:pt x="183" y="106"/>
                    </a:lnTo>
                    <a:lnTo>
                      <a:pt x="175" y="106"/>
                    </a:lnTo>
                    <a:lnTo>
                      <a:pt x="168" y="106"/>
                    </a:lnTo>
                    <a:lnTo>
                      <a:pt x="168" y="98"/>
                    </a:lnTo>
                    <a:lnTo>
                      <a:pt x="160" y="98"/>
                    </a:lnTo>
                    <a:lnTo>
                      <a:pt x="160" y="91"/>
                    </a:lnTo>
                    <a:lnTo>
                      <a:pt x="160" y="98"/>
                    </a:lnTo>
                    <a:lnTo>
                      <a:pt x="160" y="91"/>
                    </a:lnTo>
                    <a:lnTo>
                      <a:pt x="168" y="91"/>
                    </a:lnTo>
                    <a:lnTo>
                      <a:pt x="160" y="91"/>
                    </a:lnTo>
                    <a:lnTo>
                      <a:pt x="160" y="83"/>
                    </a:lnTo>
                    <a:lnTo>
                      <a:pt x="152" y="83"/>
                    </a:lnTo>
                    <a:lnTo>
                      <a:pt x="152" y="75"/>
                    </a:lnTo>
                    <a:lnTo>
                      <a:pt x="152" y="68"/>
                    </a:lnTo>
                    <a:lnTo>
                      <a:pt x="145" y="68"/>
                    </a:lnTo>
                    <a:lnTo>
                      <a:pt x="137" y="60"/>
                    </a:lnTo>
                    <a:lnTo>
                      <a:pt x="129" y="60"/>
                    </a:lnTo>
                    <a:lnTo>
                      <a:pt x="129" y="53"/>
                    </a:lnTo>
                    <a:lnTo>
                      <a:pt x="129" y="60"/>
                    </a:lnTo>
                    <a:lnTo>
                      <a:pt x="122" y="60"/>
                    </a:lnTo>
                    <a:lnTo>
                      <a:pt x="114" y="60"/>
                    </a:lnTo>
                    <a:lnTo>
                      <a:pt x="114" y="53"/>
                    </a:lnTo>
                    <a:lnTo>
                      <a:pt x="107" y="53"/>
                    </a:lnTo>
                    <a:lnTo>
                      <a:pt x="107" y="60"/>
                    </a:lnTo>
                    <a:lnTo>
                      <a:pt x="107" y="68"/>
                    </a:lnTo>
                    <a:lnTo>
                      <a:pt x="107" y="75"/>
                    </a:lnTo>
                    <a:lnTo>
                      <a:pt x="107" y="83"/>
                    </a:lnTo>
                    <a:lnTo>
                      <a:pt x="107" y="91"/>
                    </a:lnTo>
                    <a:lnTo>
                      <a:pt x="107" y="98"/>
                    </a:lnTo>
                    <a:lnTo>
                      <a:pt x="114" y="98"/>
                    </a:lnTo>
                    <a:lnTo>
                      <a:pt x="114" y="106"/>
                    </a:lnTo>
                    <a:lnTo>
                      <a:pt x="114" y="98"/>
                    </a:lnTo>
                    <a:lnTo>
                      <a:pt x="107" y="98"/>
                    </a:lnTo>
                    <a:lnTo>
                      <a:pt x="107" y="91"/>
                    </a:lnTo>
                    <a:lnTo>
                      <a:pt x="107" y="83"/>
                    </a:lnTo>
                    <a:lnTo>
                      <a:pt x="107" y="75"/>
                    </a:lnTo>
                    <a:lnTo>
                      <a:pt x="99" y="75"/>
                    </a:lnTo>
                    <a:lnTo>
                      <a:pt x="91" y="75"/>
                    </a:lnTo>
                    <a:lnTo>
                      <a:pt x="91" y="68"/>
                    </a:lnTo>
                    <a:lnTo>
                      <a:pt x="99" y="68"/>
                    </a:lnTo>
                    <a:lnTo>
                      <a:pt x="91" y="68"/>
                    </a:lnTo>
                    <a:lnTo>
                      <a:pt x="91" y="60"/>
                    </a:lnTo>
                    <a:lnTo>
                      <a:pt x="99" y="60"/>
                    </a:lnTo>
                    <a:lnTo>
                      <a:pt x="99" y="53"/>
                    </a:lnTo>
                    <a:lnTo>
                      <a:pt x="91" y="53"/>
                    </a:lnTo>
                    <a:lnTo>
                      <a:pt x="84" y="53"/>
                    </a:lnTo>
                    <a:lnTo>
                      <a:pt x="76" y="53"/>
                    </a:lnTo>
                    <a:lnTo>
                      <a:pt x="76" y="45"/>
                    </a:lnTo>
                    <a:lnTo>
                      <a:pt x="69" y="45"/>
                    </a:lnTo>
                    <a:lnTo>
                      <a:pt x="61" y="45"/>
                    </a:lnTo>
                    <a:lnTo>
                      <a:pt x="53" y="45"/>
                    </a:lnTo>
                    <a:lnTo>
                      <a:pt x="53" y="53"/>
                    </a:lnTo>
                    <a:lnTo>
                      <a:pt x="46" y="53"/>
                    </a:lnTo>
                    <a:lnTo>
                      <a:pt x="46" y="45"/>
                    </a:lnTo>
                    <a:lnTo>
                      <a:pt x="38" y="45"/>
                    </a:lnTo>
                    <a:lnTo>
                      <a:pt x="38" y="53"/>
                    </a:lnTo>
                    <a:lnTo>
                      <a:pt x="31" y="53"/>
                    </a:lnTo>
                    <a:lnTo>
                      <a:pt x="31" y="60"/>
                    </a:lnTo>
                    <a:lnTo>
                      <a:pt x="31" y="68"/>
                    </a:lnTo>
                    <a:lnTo>
                      <a:pt x="23" y="68"/>
                    </a:lnTo>
                    <a:lnTo>
                      <a:pt x="23" y="75"/>
                    </a:lnTo>
                    <a:lnTo>
                      <a:pt x="23" y="68"/>
                    </a:lnTo>
                    <a:lnTo>
                      <a:pt x="23" y="60"/>
                    </a:lnTo>
                    <a:lnTo>
                      <a:pt x="23" y="68"/>
                    </a:lnTo>
                    <a:lnTo>
                      <a:pt x="15" y="68"/>
                    </a:lnTo>
                    <a:lnTo>
                      <a:pt x="15" y="75"/>
                    </a:lnTo>
                    <a:lnTo>
                      <a:pt x="8" y="75"/>
                    </a:lnTo>
                    <a:lnTo>
                      <a:pt x="8" y="68"/>
                    </a:lnTo>
                    <a:lnTo>
                      <a:pt x="15" y="68"/>
                    </a:lnTo>
                    <a:lnTo>
                      <a:pt x="15" y="60"/>
                    </a:lnTo>
                    <a:lnTo>
                      <a:pt x="8" y="60"/>
                    </a:lnTo>
                    <a:lnTo>
                      <a:pt x="8" y="53"/>
                    </a:lnTo>
                    <a:lnTo>
                      <a:pt x="0" y="53"/>
                    </a:lnTo>
                    <a:lnTo>
                      <a:pt x="0" y="45"/>
                    </a:lnTo>
                    <a:lnTo>
                      <a:pt x="0" y="38"/>
                    </a:lnTo>
                    <a:lnTo>
                      <a:pt x="8" y="38"/>
                    </a:lnTo>
                    <a:lnTo>
                      <a:pt x="8" y="45"/>
                    </a:lnTo>
                    <a:lnTo>
                      <a:pt x="15" y="45"/>
                    </a:lnTo>
                    <a:lnTo>
                      <a:pt x="15" y="38"/>
                    </a:lnTo>
                    <a:lnTo>
                      <a:pt x="8" y="38"/>
                    </a:lnTo>
                    <a:lnTo>
                      <a:pt x="8" y="30"/>
                    </a:lnTo>
                    <a:lnTo>
                      <a:pt x="15" y="30"/>
                    </a:lnTo>
                    <a:lnTo>
                      <a:pt x="15" y="38"/>
                    </a:lnTo>
                    <a:lnTo>
                      <a:pt x="23" y="38"/>
                    </a:lnTo>
                    <a:lnTo>
                      <a:pt x="152" y="53"/>
                    </a:lnTo>
                    <a:lnTo>
                      <a:pt x="160" y="53"/>
                    </a:lnTo>
                    <a:lnTo>
                      <a:pt x="160" y="60"/>
                    </a:lnTo>
                    <a:lnTo>
                      <a:pt x="160" y="53"/>
                    </a:lnTo>
                    <a:lnTo>
                      <a:pt x="152" y="53"/>
                    </a:lnTo>
                    <a:lnTo>
                      <a:pt x="152" y="60"/>
                    </a:lnTo>
                    <a:lnTo>
                      <a:pt x="152" y="53"/>
                    </a:lnTo>
                    <a:lnTo>
                      <a:pt x="23" y="3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93" name="Freeform 553"/>
              <p:cNvSpPr>
                <a:spLocks/>
              </p:cNvSpPr>
              <p:nvPr/>
            </p:nvSpPr>
            <p:spPr bwMode="auto">
              <a:xfrm>
                <a:off x="2769" y="3693"/>
                <a:ext cx="282" cy="136"/>
              </a:xfrm>
              <a:custGeom>
                <a:avLst/>
                <a:gdLst>
                  <a:gd name="T0" fmla="*/ 31 w 282"/>
                  <a:gd name="T1" fmla="*/ 22 h 136"/>
                  <a:gd name="T2" fmla="*/ 53 w 282"/>
                  <a:gd name="T3" fmla="*/ 22 h 136"/>
                  <a:gd name="T4" fmla="*/ 53 w 282"/>
                  <a:gd name="T5" fmla="*/ 38 h 136"/>
                  <a:gd name="T6" fmla="*/ 69 w 282"/>
                  <a:gd name="T7" fmla="*/ 22 h 136"/>
                  <a:gd name="T8" fmla="*/ 91 w 282"/>
                  <a:gd name="T9" fmla="*/ 30 h 136"/>
                  <a:gd name="T10" fmla="*/ 107 w 282"/>
                  <a:gd name="T11" fmla="*/ 30 h 136"/>
                  <a:gd name="T12" fmla="*/ 122 w 282"/>
                  <a:gd name="T13" fmla="*/ 45 h 136"/>
                  <a:gd name="T14" fmla="*/ 129 w 282"/>
                  <a:gd name="T15" fmla="*/ 38 h 136"/>
                  <a:gd name="T16" fmla="*/ 122 w 282"/>
                  <a:gd name="T17" fmla="*/ 15 h 136"/>
                  <a:gd name="T18" fmla="*/ 114 w 282"/>
                  <a:gd name="T19" fmla="*/ 7 h 136"/>
                  <a:gd name="T20" fmla="*/ 122 w 282"/>
                  <a:gd name="T21" fmla="*/ 0 h 136"/>
                  <a:gd name="T22" fmla="*/ 137 w 282"/>
                  <a:gd name="T23" fmla="*/ 15 h 136"/>
                  <a:gd name="T24" fmla="*/ 137 w 282"/>
                  <a:gd name="T25" fmla="*/ 30 h 136"/>
                  <a:gd name="T26" fmla="*/ 160 w 282"/>
                  <a:gd name="T27" fmla="*/ 38 h 136"/>
                  <a:gd name="T28" fmla="*/ 152 w 282"/>
                  <a:gd name="T29" fmla="*/ 22 h 136"/>
                  <a:gd name="T30" fmla="*/ 152 w 282"/>
                  <a:gd name="T31" fmla="*/ 7 h 136"/>
                  <a:gd name="T32" fmla="*/ 168 w 282"/>
                  <a:gd name="T33" fmla="*/ 7 h 136"/>
                  <a:gd name="T34" fmla="*/ 175 w 282"/>
                  <a:gd name="T35" fmla="*/ 30 h 136"/>
                  <a:gd name="T36" fmla="*/ 175 w 282"/>
                  <a:gd name="T37" fmla="*/ 45 h 136"/>
                  <a:gd name="T38" fmla="*/ 183 w 282"/>
                  <a:gd name="T39" fmla="*/ 53 h 136"/>
                  <a:gd name="T40" fmla="*/ 190 w 282"/>
                  <a:gd name="T41" fmla="*/ 68 h 136"/>
                  <a:gd name="T42" fmla="*/ 213 w 282"/>
                  <a:gd name="T43" fmla="*/ 83 h 136"/>
                  <a:gd name="T44" fmla="*/ 228 w 282"/>
                  <a:gd name="T45" fmla="*/ 98 h 136"/>
                  <a:gd name="T46" fmla="*/ 244 w 282"/>
                  <a:gd name="T47" fmla="*/ 98 h 136"/>
                  <a:gd name="T48" fmla="*/ 266 w 282"/>
                  <a:gd name="T49" fmla="*/ 91 h 136"/>
                  <a:gd name="T50" fmla="*/ 282 w 282"/>
                  <a:gd name="T51" fmla="*/ 106 h 136"/>
                  <a:gd name="T52" fmla="*/ 274 w 282"/>
                  <a:gd name="T53" fmla="*/ 98 h 136"/>
                  <a:gd name="T54" fmla="*/ 259 w 282"/>
                  <a:gd name="T55" fmla="*/ 98 h 136"/>
                  <a:gd name="T56" fmla="*/ 236 w 282"/>
                  <a:gd name="T57" fmla="*/ 106 h 136"/>
                  <a:gd name="T58" fmla="*/ 228 w 282"/>
                  <a:gd name="T59" fmla="*/ 129 h 136"/>
                  <a:gd name="T60" fmla="*/ 221 w 282"/>
                  <a:gd name="T61" fmla="*/ 136 h 136"/>
                  <a:gd name="T62" fmla="*/ 206 w 282"/>
                  <a:gd name="T63" fmla="*/ 129 h 136"/>
                  <a:gd name="T64" fmla="*/ 183 w 282"/>
                  <a:gd name="T65" fmla="*/ 121 h 136"/>
                  <a:gd name="T66" fmla="*/ 183 w 282"/>
                  <a:gd name="T67" fmla="*/ 121 h 136"/>
                  <a:gd name="T68" fmla="*/ 190 w 282"/>
                  <a:gd name="T69" fmla="*/ 106 h 136"/>
                  <a:gd name="T70" fmla="*/ 168 w 282"/>
                  <a:gd name="T71" fmla="*/ 98 h 136"/>
                  <a:gd name="T72" fmla="*/ 160 w 282"/>
                  <a:gd name="T73" fmla="*/ 91 h 136"/>
                  <a:gd name="T74" fmla="*/ 152 w 282"/>
                  <a:gd name="T75" fmla="*/ 83 h 136"/>
                  <a:gd name="T76" fmla="*/ 137 w 282"/>
                  <a:gd name="T77" fmla="*/ 60 h 136"/>
                  <a:gd name="T78" fmla="*/ 122 w 282"/>
                  <a:gd name="T79" fmla="*/ 60 h 136"/>
                  <a:gd name="T80" fmla="*/ 107 w 282"/>
                  <a:gd name="T81" fmla="*/ 60 h 136"/>
                  <a:gd name="T82" fmla="*/ 107 w 282"/>
                  <a:gd name="T83" fmla="*/ 91 h 136"/>
                  <a:gd name="T84" fmla="*/ 114 w 282"/>
                  <a:gd name="T85" fmla="*/ 98 h 136"/>
                  <a:gd name="T86" fmla="*/ 107 w 282"/>
                  <a:gd name="T87" fmla="*/ 75 h 136"/>
                  <a:gd name="T88" fmla="*/ 99 w 282"/>
                  <a:gd name="T89" fmla="*/ 68 h 136"/>
                  <a:gd name="T90" fmla="*/ 99 w 282"/>
                  <a:gd name="T91" fmla="*/ 53 h 136"/>
                  <a:gd name="T92" fmla="*/ 76 w 282"/>
                  <a:gd name="T93" fmla="*/ 45 h 136"/>
                  <a:gd name="T94" fmla="*/ 53 w 282"/>
                  <a:gd name="T95" fmla="*/ 53 h 136"/>
                  <a:gd name="T96" fmla="*/ 38 w 282"/>
                  <a:gd name="T97" fmla="*/ 53 h 136"/>
                  <a:gd name="T98" fmla="*/ 23 w 282"/>
                  <a:gd name="T99" fmla="*/ 68 h 136"/>
                  <a:gd name="T100" fmla="*/ 23 w 282"/>
                  <a:gd name="T101" fmla="*/ 68 h 136"/>
                  <a:gd name="T102" fmla="*/ 8 w 282"/>
                  <a:gd name="T103" fmla="*/ 68 h 136"/>
                  <a:gd name="T104" fmla="*/ 8 w 282"/>
                  <a:gd name="T105" fmla="*/ 53 h 136"/>
                  <a:gd name="T106" fmla="*/ 8 w 282"/>
                  <a:gd name="T107" fmla="*/ 38 h 136"/>
                  <a:gd name="T108" fmla="*/ 8 w 282"/>
                  <a:gd name="T109" fmla="*/ 38 h 136"/>
                  <a:gd name="T110" fmla="*/ 23 w 282"/>
                  <a:gd name="T111" fmla="*/ 38 h 1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82"/>
                  <a:gd name="T169" fmla="*/ 0 h 136"/>
                  <a:gd name="T170" fmla="*/ 282 w 282"/>
                  <a:gd name="T171" fmla="*/ 136 h 1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82" h="136">
                    <a:moveTo>
                      <a:pt x="23" y="38"/>
                    </a:moveTo>
                    <a:lnTo>
                      <a:pt x="23" y="30"/>
                    </a:lnTo>
                    <a:lnTo>
                      <a:pt x="31" y="30"/>
                    </a:lnTo>
                    <a:lnTo>
                      <a:pt x="31" y="22"/>
                    </a:lnTo>
                    <a:lnTo>
                      <a:pt x="38" y="30"/>
                    </a:lnTo>
                    <a:lnTo>
                      <a:pt x="46" y="30"/>
                    </a:lnTo>
                    <a:lnTo>
                      <a:pt x="53" y="30"/>
                    </a:lnTo>
                    <a:lnTo>
                      <a:pt x="53" y="22"/>
                    </a:lnTo>
                    <a:lnTo>
                      <a:pt x="53" y="30"/>
                    </a:lnTo>
                    <a:lnTo>
                      <a:pt x="61" y="30"/>
                    </a:lnTo>
                    <a:lnTo>
                      <a:pt x="53" y="30"/>
                    </a:lnTo>
                    <a:lnTo>
                      <a:pt x="53" y="38"/>
                    </a:lnTo>
                    <a:lnTo>
                      <a:pt x="61" y="38"/>
                    </a:lnTo>
                    <a:lnTo>
                      <a:pt x="61" y="30"/>
                    </a:lnTo>
                    <a:lnTo>
                      <a:pt x="69" y="30"/>
                    </a:lnTo>
                    <a:lnTo>
                      <a:pt x="69" y="22"/>
                    </a:lnTo>
                    <a:lnTo>
                      <a:pt x="76" y="22"/>
                    </a:lnTo>
                    <a:lnTo>
                      <a:pt x="84" y="22"/>
                    </a:lnTo>
                    <a:lnTo>
                      <a:pt x="84" y="30"/>
                    </a:lnTo>
                    <a:lnTo>
                      <a:pt x="91" y="30"/>
                    </a:lnTo>
                    <a:lnTo>
                      <a:pt x="91" y="38"/>
                    </a:lnTo>
                    <a:lnTo>
                      <a:pt x="99" y="38"/>
                    </a:lnTo>
                    <a:lnTo>
                      <a:pt x="99" y="30"/>
                    </a:lnTo>
                    <a:lnTo>
                      <a:pt x="107" y="30"/>
                    </a:lnTo>
                    <a:lnTo>
                      <a:pt x="107" y="38"/>
                    </a:lnTo>
                    <a:lnTo>
                      <a:pt x="114" y="38"/>
                    </a:lnTo>
                    <a:lnTo>
                      <a:pt x="114" y="45"/>
                    </a:lnTo>
                    <a:lnTo>
                      <a:pt x="122" y="45"/>
                    </a:lnTo>
                    <a:lnTo>
                      <a:pt x="122" y="53"/>
                    </a:lnTo>
                    <a:lnTo>
                      <a:pt x="122" y="45"/>
                    </a:lnTo>
                    <a:lnTo>
                      <a:pt x="122" y="38"/>
                    </a:lnTo>
                    <a:lnTo>
                      <a:pt x="129" y="38"/>
                    </a:lnTo>
                    <a:lnTo>
                      <a:pt x="129" y="30"/>
                    </a:lnTo>
                    <a:lnTo>
                      <a:pt x="129" y="22"/>
                    </a:lnTo>
                    <a:lnTo>
                      <a:pt x="122" y="22"/>
                    </a:lnTo>
                    <a:lnTo>
                      <a:pt x="122" y="15"/>
                    </a:lnTo>
                    <a:lnTo>
                      <a:pt x="114" y="15"/>
                    </a:lnTo>
                    <a:lnTo>
                      <a:pt x="114" y="7"/>
                    </a:lnTo>
                    <a:lnTo>
                      <a:pt x="122" y="7"/>
                    </a:lnTo>
                    <a:lnTo>
                      <a:pt x="114" y="7"/>
                    </a:lnTo>
                    <a:lnTo>
                      <a:pt x="122" y="7"/>
                    </a:lnTo>
                    <a:lnTo>
                      <a:pt x="122" y="0"/>
                    </a:lnTo>
                    <a:lnTo>
                      <a:pt x="122" y="7"/>
                    </a:lnTo>
                    <a:lnTo>
                      <a:pt x="122" y="0"/>
                    </a:lnTo>
                    <a:lnTo>
                      <a:pt x="122" y="7"/>
                    </a:lnTo>
                    <a:lnTo>
                      <a:pt x="129" y="7"/>
                    </a:lnTo>
                    <a:lnTo>
                      <a:pt x="137" y="7"/>
                    </a:lnTo>
                    <a:lnTo>
                      <a:pt x="137" y="15"/>
                    </a:lnTo>
                    <a:lnTo>
                      <a:pt x="129" y="15"/>
                    </a:lnTo>
                    <a:lnTo>
                      <a:pt x="137" y="15"/>
                    </a:lnTo>
                    <a:lnTo>
                      <a:pt x="137" y="22"/>
                    </a:lnTo>
                    <a:lnTo>
                      <a:pt x="137" y="30"/>
                    </a:lnTo>
                    <a:lnTo>
                      <a:pt x="145" y="30"/>
                    </a:lnTo>
                    <a:lnTo>
                      <a:pt x="152" y="30"/>
                    </a:lnTo>
                    <a:lnTo>
                      <a:pt x="152" y="38"/>
                    </a:lnTo>
                    <a:lnTo>
                      <a:pt x="160" y="38"/>
                    </a:lnTo>
                    <a:lnTo>
                      <a:pt x="168" y="38"/>
                    </a:lnTo>
                    <a:lnTo>
                      <a:pt x="160" y="30"/>
                    </a:lnTo>
                    <a:lnTo>
                      <a:pt x="160" y="22"/>
                    </a:lnTo>
                    <a:lnTo>
                      <a:pt x="152" y="22"/>
                    </a:lnTo>
                    <a:lnTo>
                      <a:pt x="152" y="15"/>
                    </a:lnTo>
                    <a:lnTo>
                      <a:pt x="152" y="7"/>
                    </a:lnTo>
                    <a:lnTo>
                      <a:pt x="152" y="0"/>
                    </a:lnTo>
                    <a:lnTo>
                      <a:pt x="152" y="7"/>
                    </a:lnTo>
                    <a:lnTo>
                      <a:pt x="160" y="7"/>
                    </a:lnTo>
                    <a:lnTo>
                      <a:pt x="160" y="15"/>
                    </a:lnTo>
                    <a:lnTo>
                      <a:pt x="168" y="15"/>
                    </a:lnTo>
                    <a:lnTo>
                      <a:pt x="168" y="7"/>
                    </a:lnTo>
                    <a:lnTo>
                      <a:pt x="168" y="15"/>
                    </a:lnTo>
                    <a:lnTo>
                      <a:pt x="168" y="22"/>
                    </a:lnTo>
                    <a:lnTo>
                      <a:pt x="168" y="30"/>
                    </a:lnTo>
                    <a:lnTo>
                      <a:pt x="175" y="30"/>
                    </a:lnTo>
                    <a:lnTo>
                      <a:pt x="175" y="38"/>
                    </a:lnTo>
                    <a:lnTo>
                      <a:pt x="175" y="45"/>
                    </a:lnTo>
                    <a:lnTo>
                      <a:pt x="168" y="45"/>
                    </a:lnTo>
                    <a:lnTo>
                      <a:pt x="175" y="45"/>
                    </a:lnTo>
                    <a:lnTo>
                      <a:pt x="175" y="53"/>
                    </a:lnTo>
                    <a:lnTo>
                      <a:pt x="183" y="53"/>
                    </a:lnTo>
                    <a:lnTo>
                      <a:pt x="183" y="60"/>
                    </a:lnTo>
                    <a:lnTo>
                      <a:pt x="183" y="53"/>
                    </a:lnTo>
                    <a:lnTo>
                      <a:pt x="190" y="53"/>
                    </a:lnTo>
                    <a:lnTo>
                      <a:pt x="183" y="60"/>
                    </a:lnTo>
                    <a:lnTo>
                      <a:pt x="190" y="60"/>
                    </a:lnTo>
                    <a:lnTo>
                      <a:pt x="190" y="68"/>
                    </a:lnTo>
                    <a:lnTo>
                      <a:pt x="198" y="75"/>
                    </a:lnTo>
                    <a:lnTo>
                      <a:pt x="206" y="75"/>
                    </a:lnTo>
                    <a:lnTo>
                      <a:pt x="206" y="83"/>
                    </a:lnTo>
                    <a:lnTo>
                      <a:pt x="213" y="83"/>
                    </a:lnTo>
                    <a:lnTo>
                      <a:pt x="213" y="91"/>
                    </a:lnTo>
                    <a:lnTo>
                      <a:pt x="221" y="91"/>
                    </a:lnTo>
                    <a:lnTo>
                      <a:pt x="221" y="98"/>
                    </a:lnTo>
                    <a:lnTo>
                      <a:pt x="228" y="98"/>
                    </a:lnTo>
                    <a:lnTo>
                      <a:pt x="236" y="98"/>
                    </a:lnTo>
                    <a:lnTo>
                      <a:pt x="228" y="98"/>
                    </a:lnTo>
                    <a:lnTo>
                      <a:pt x="236" y="98"/>
                    </a:lnTo>
                    <a:lnTo>
                      <a:pt x="244" y="98"/>
                    </a:lnTo>
                    <a:lnTo>
                      <a:pt x="251" y="98"/>
                    </a:lnTo>
                    <a:lnTo>
                      <a:pt x="259" y="98"/>
                    </a:lnTo>
                    <a:lnTo>
                      <a:pt x="259" y="91"/>
                    </a:lnTo>
                    <a:lnTo>
                      <a:pt x="266" y="91"/>
                    </a:lnTo>
                    <a:lnTo>
                      <a:pt x="266" y="98"/>
                    </a:lnTo>
                    <a:lnTo>
                      <a:pt x="274" y="98"/>
                    </a:lnTo>
                    <a:lnTo>
                      <a:pt x="274" y="106"/>
                    </a:lnTo>
                    <a:lnTo>
                      <a:pt x="282" y="106"/>
                    </a:lnTo>
                    <a:lnTo>
                      <a:pt x="282" y="113"/>
                    </a:lnTo>
                    <a:lnTo>
                      <a:pt x="274" y="113"/>
                    </a:lnTo>
                    <a:lnTo>
                      <a:pt x="274" y="106"/>
                    </a:lnTo>
                    <a:lnTo>
                      <a:pt x="274" y="98"/>
                    </a:lnTo>
                    <a:lnTo>
                      <a:pt x="266" y="98"/>
                    </a:lnTo>
                    <a:lnTo>
                      <a:pt x="259" y="98"/>
                    </a:lnTo>
                    <a:lnTo>
                      <a:pt x="266" y="98"/>
                    </a:lnTo>
                    <a:lnTo>
                      <a:pt x="259" y="98"/>
                    </a:lnTo>
                    <a:lnTo>
                      <a:pt x="259" y="106"/>
                    </a:lnTo>
                    <a:lnTo>
                      <a:pt x="251" y="106"/>
                    </a:lnTo>
                    <a:lnTo>
                      <a:pt x="244" y="106"/>
                    </a:lnTo>
                    <a:lnTo>
                      <a:pt x="236" y="106"/>
                    </a:lnTo>
                    <a:lnTo>
                      <a:pt x="228" y="106"/>
                    </a:lnTo>
                    <a:lnTo>
                      <a:pt x="228" y="113"/>
                    </a:lnTo>
                    <a:lnTo>
                      <a:pt x="228" y="121"/>
                    </a:lnTo>
                    <a:lnTo>
                      <a:pt x="228" y="129"/>
                    </a:lnTo>
                    <a:lnTo>
                      <a:pt x="228" y="121"/>
                    </a:lnTo>
                    <a:lnTo>
                      <a:pt x="228" y="129"/>
                    </a:lnTo>
                    <a:lnTo>
                      <a:pt x="221" y="129"/>
                    </a:lnTo>
                    <a:lnTo>
                      <a:pt x="221" y="136"/>
                    </a:lnTo>
                    <a:lnTo>
                      <a:pt x="221" y="129"/>
                    </a:lnTo>
                    <a:lnTo>
                      <a:pt x="213" y="129"/>
                    </a:lnTo>
                    <a:lnTo>
                      <a:pt x="206" y="136"/>
                    </a:lnTo>
                    <a:lnTo>
                      <a:pt x="206" y="129"/>
                    </a:lnTo>
                    <a:lnTo>
                      <a:pt x="206" y="121"/>
                    </a:lnTo>
                    <a:lnTo>
                      <a:pt x="198" y="121"/>
                    </a:lnTo>
                    <a:lnTo>
                      <a:pt x="190" y="121"/>
                    </a:lnTo>
                    <a:lnTo>
                      <a:pt x="183" y="121"/>
                    </a:lnTo>
                    <a:lnTo>
                      <a:pt x="183" y="129"/>
                    </a:lnTo>
                    <a:lnTo>
                      <a:pt x="175" y="129"/>
                    </a:lnTo>
                    <a:lnTo>
                      <a:pt x="175" y="121"/>
                    </a:lnTo>
                    <a:lnTo>
                      <a:pt x="183" y="121"/>
                    </a:lnTo>
                    <a:lnTo>
                      <a:pt x="190" y="113"/>
                    </a:lnTo>
                    <a:lnTo>
                      <a:pt x="190" y="121"/>
                    </a:lnTo>
                    <a:lnTo>
                      <a:pt x="190" y="113"/>
                    </a:lnTo>
                    <a:lnTo>
                      <a:pt x="190" y="106"/>
                    </a:lnTo>
                    <a:lnTo>
                      <a:pt x="183" y="106"/>
                    </a:lnTo>
                    <a:lnTo>
                      <a:pt x="175" y="106"/>
                    </a:lnTo>
                    <a:lnTo>
                      <a:pt x="168" y="106"/>
                    </a:lnTo>
                    <a:lnTo>
                      <a:pt x="168" y="98"/>
                    </a:lnTo>
                    <a:lnTo>
                      <a:pt x="160" y="98"/>
                    </a:lnTo>
                    <a:lnTo>
                      <a:pt x="160" y="91"/>
                    </a:lnTo>
                    <a:lnTo>
                      <a:pt x="160" y="98"/>
                    </a:lnTo>
                    <a:lnTo>
                      <a:pt x="160" y="91"/>
                    </a:lnTo>
                    <a:lnTo>
                      <a:pt x="168" y="91"/>
                    </a:lnTo>
                    <a:lnTo>
                      <a:pt x="160" y="91"/>
                    </a:lnTo>
                    <a:lnTo>
                      <a:pt x="160" y="83"/>
                    </a:lnTo>
                    <a:lnTo>
                      <a:pt x="152" y="83"/>
                    </a:lnTo>
                    <a:lnTo>
                      <a:pt x="152" y="75"/>
                    </a:lnTo>
                    <a:lnTo>
                      <a:pt x="152" y="68"/>
                    </a:lnTo>
                    <a:lnTo>
                      <a:pt x="145" y="68"/>
                    </a:lnTo>
                    <a:lnTo>
                      <a:pt x="137" y="60"/>
                    </a:lnTo>
                    <a:lnTo>
                      <a:pt x="129" y="60"/>
                    </a:lnTo>
                    <a:lnTo>
                      <a:pt x="129" y="53"/>
                    </a:lnTo>
                    <a:lnTo>
                      <a:pt x="129" y="60"/>
                    </a:lnTo>
                    <a:lnTo>
                      <a:pt x="122" y="60"/>
                    </a:lnTo>
                    <a:lnTo>
                      <a:pt x="114" y="60"/>
                    </a:lnTo>
                    <a:lnTo>
                      <a:pt x="114" y="53"/>
                    </a:lnTo>
                    <a:lnTo>
                      <a:pt x="107" y="53"/>
                    </a:lnTo>
                    <a:lnTo>
                      <a:pt x="107" y="60"/>
                    </a:lnTo>
                    <a:lnTo>
                      <a:pt x="107" y="68"/>
                    </a:lnTo>
                    <a:lnTo>
                      <a:pt x="107" y="75"/>
                    </a:lnTo>
                    <a:lnTo>
                      <a:pt x="107" y="83"/>
                    </a:lnTo>
                    <a:lnTo>
                      <a:pt x="107" y="91"/>
                    </a:lnTo>
                    <a:lnTo>
                      <a:pt x="107" y="98"/>
                    </a:lnTo>
                    <a:lnTo>
                      <a:pt x="114" y="98"/>
                    </a:lnTo>
                    <a:lnTo>
                      <a:pt x="114" y="106"/>
                    </a:lnTo>
                    <a:lnTo>
                      <a:pt x="114" y="98"/>
                    </a:lnTo>
                    <a:lnTo>
                      <a:pt x="107" y="98"/>
                    </a:lnTo>
                    <a:lnTo>
                      <a:pt x="107" y="91"/>
                    </a:lnTo>
                    <a:lnTo>
                      <a:pt x="107" y="83"/>
                    </a:lnTo>
                    <a:lnTo>
                      <a:pt x="107" y="75"/>
                    </a:lnTo>
                    <a:lnTo>
                      <a:pt x="99" y="75"/>
                    </a:lnTo>
                    <a:lnTo>
                      <a:pt x="91" y="75"/>
                    </a:lnTo>
                    <a:lnTo>
                      <a:pt x="91" y="68"/>
                    </a:lnTo>
                    <a:lnTo>
                      <a:pt x="99" y="68"/>
                    </a:lnTo>
                    <a:lnTo>
                      <a:pt x="91" y="68"/>
                    </a:lnTo>
                    <a:lnTo>
                      <a:pt x="91" y="60"/>
                    </a:lnTo>
                    <a:lnTo>
                      <a:pt x="99" y="60"/>
                    </a:lnTo>
                    <a:lnTo>
                      <a:pt x="99" y="53"/>
                    </a:lnTo>
                    <a:lnTo>
                      <a:pt x="91" y="53"/>
                    </a:lnTo>
                    <a:lnTo>
                      <a:pt x="84" y="53"/>
                    </a:lnTo>
                    <a:lnTo>
                      <a:pt x="76" y="53"/>
                    </a:lnTo>
                    <a:lnTo>
                      <a:pt x="76" y="45"/>
                    </a:lnTo>
                    <a:lnTo>
                      <a:pt x="69" y="45"/>
                    </a:lnTo>
                    <a:lnTo>
                      <a:pt x="61" y="45"/>
                    </a:lnTo>
                    <a:lnTo>
                      <a:pt x="53" y="45"/>
                    </a:lnTo>
                    <a:lnTo>
                      <a:pt x="53" y="53"/>
                    </a:lnTo>
                    <a:lnTo>
                      <a:pt x="46" y="53"/>
                    </a:lnTo>
                    <a:lnTo>
                      <a:pt x="46" y="45"/>
                    </a:lnTo>
                    <a:lnTo>
                      <a:pt x="38" y="45"/>
                    </a:lnTo>
                    <a:lnTo>
                      <a:pt x="38" y="53"/>
                    </a:lnTo>
                    <a:lnTo>
                      <a:pt x="31" y="53"/>
                    </a:lnTo>
                    <a:lnTo>
                      <a:pt x="31" y="60"/>
                    </a:lnTo>
                    <a:lnTo>
                      <a:pt x="31" y="68"/>
                    </a:lnTo>
                    <a:lnTo>
                      <a:pt x="23" y="68"/>
                    </a:lnTo>
                    <a:lnTo>
                      <a:pt x="23" y="75"/>
                    </a:lnTo>
                    <a:lnTo>
                      <a:pt x="23" y="68"/>
                    </a:lnTo>
                    <a:lnTo>
                      <a:pt x="23" y="60"/>
                    </a:lnTo>
                    <a:lnTo>
                      <a:pt x="23" y="68"/>
                    </a:lnTo>
                    <a:lnTo>
                      <a:pt x="15" y="68"/>
                    </a:lnTo>
                    <a:lnTo>
                      <a:pt x="15" y="75"/>
                    </a:lnTo>
                    <a:lnTo>
                      <a:pt x="8" y="75"/>
                    </a:lnTo>
                    <a:lnTo>
                      <a:pt x="8" y="68"/>
                    </a:lnTo>
                    <a:lnTo>
                      <a:pt x="15" y="68"/>
                    </a:lnTo>
                    <a:lnTo>
                      <a:pt x="15" y="60"/>
                    </a:lnTo>
                    <a:lnTo>
                      <a:pt x="8" y="60"/>
                    </a:lnTo>
                    <a:lnTo>
                      <a:pt x="8" y="53"/>
                    </a:lnTo>
                    <a:lnTo>
                      <a:pt x="0" y="53"/>
                    </a:lnTo>
                    <a:lnTo>
                      <a:pt x="0" y="45"/>
                    </a:lnTo>
                    <a:lnTo>
                      <a:pt x="0" y="38"/>
                    </a:lnTo>
                    <a:lnTo>
                      <a:pt x="8" y="38"/>
                    </a:lnTo>
                    <a:lnTo>
                      <a:pt x="8" y="45"/>
                    </a:lnTo>
                    <a:lnTo>
                      <a:pt x="15" y="45"/>
                    </a:lnTo>
                    <a:lnTo>
                      <a:pt x="15" y="38"/>
                    </a:lnTo>
                    <a:lnTo>
                      <a:pt x="8" y="38"/>
                    </a:lnTo>
                    <a:lnTo>
                      <a:pt x="8" y="30"/>
                    </a:lnTo>
                    <a:lnTo>
                      <a:pt x="15" y="30"/>
                    </a:lnTo>
                    <a:lnTo>
                      <a:pt x="15" y="38"/>
                    </a:lnTo>
                    <a:lnTo>
                      <a:pt x="23" y="3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94" name="Freeform 554"/>
              <p:cNvSpPr>
                <a:spLocks/>
              </p:cNvSpPr>
              <p:nvPr/>
            </p:nvSpPr>
            <p:spPr bwMode="auto">
              <a:xfrm>
                <a:off x="2921" y="3746"/>
                <a:ext cx="8" cy="7"/>
              </a:xfrm>
              <a:custGeom>
                <a:avLst/>
                <a:gdLst>
                  <a:gd name="T0" fmla="*/ 0 w 8"/>
                  <a:gd name="T1" fmla="*/ 0 h 7"/>
                  <a:gd name="T2" fmla="*/ 8 w 8"/>
                  <a:gd name="T3" fmla="*/ 0 h 7"/>
                  <a:gd name="T4" fmla="*/ 8 w 8"/>
                  <a:gd name="T5" fmla="*/ 7 h 7"/>
                  <a:gd name="T6" fmla="*/ 8 w 8"/>
                  <a:gd name="T7" fmla="*/ 0 h 7"/>
                  <a:gd name="T8" fmla="*/ 0 w 8"/>
                  <a:gd name="T9" fmla="*/ 0 h 7"/>
                  <a:gd name="T10" fmla="*/ 0 w 8"/>
                  <a:gd name="T11" fmla="*/ 7 h 7"/>
                  <a:gd name="T12" fmla="*/ 0 w 8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0" y="0"/>
                    </a:moveTo>
                    <a:lnTo>
                      <a:pt x="8" y="0"/>
                    </a:lnTo>
                    <a:lnTo>
                      <a:pt x="8" y="7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95" name="Rectangle 555"/>
              <p:cNvSpPr>
                <a:spLocks noChangeArrowheads="1"/>
              </p:cNvSpPr>
              <p:nvPr/>
            </p:nvSpPr>
            <p:spPr bwMode="auto">
              <a:xfrm>
                <a:off x="2860" y="3510"/>
                <a:ext cx="8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96" name="Freeform 556"/>
              <p:cNvSpPr>
                <a:spLocks/>
              </p:cNvSpPr>
              <p:nvPr/>
            </p:nvSpPr>
            <p:spPr bwMode="auto">
              <a:xfrm>
                <a:off x="2967" y="3495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97" name="Freeform 557"/>
              <p:cNvSpPr>
                <a:spLocks/>
              </p:cNvSpPr>
              <p:nvPr/>
            </p:nvSpPr>
            <p:spPr bwMode="auto">
              <a:xfrm>
                <a:off x="2876" y="3510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98" name="Freeform 560"/>
              <p:cNvSpPr>
                <a:spLocks/>
              </p:cNvSpPr>
              <p:nvPr/>
            </p:nvSpPr>
            <p:spPr bwMode="auto">
              <a:xfrm>
                <a:off x="2883" y="356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699" name="Freeform 561"/>
              <p:cNvSpPr>
                <a:spLocks/>
              </p:cNvSpPr>
              <p:nvPr/>
            </p:nvSpPr>
            <p:spPr bwMode="auto">
              <a:xfrm>
                <a:off x="2769" y="3510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00" name="Rectangle 564"/>
              <p:cNvSpPr>
                <a:spLocks noChangeArrowheads="1"/>
              </p:cNvSpPr>
              <p:nvPr/>
            </p:nvSpPr>
            <p:spPr bwMode="auto">
              <a:xfrm>
                <a:off x="2876" y="3100"/>
                <a:ext cx="7" cy="7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01" name="Freeform 565"/>
              <p:cNvSpPr>
                <a:spLocks/>
              </p:cNvSpPr>
              <p:nvPr/>
            </p:nvSpPr>
            <p:spPr bwMode="auto">
              <a:xfrm>
                <a:off x="2937" y="3199"/>
                <a:ext cx="15" cy="0"/>
              </a:xfrm>
              <a:custGeom>
                <a:avLst/>
                <a:gdLst>
                  <a:gd name="T0" fmla="*/ 0 w 15"/>
                  <a:gd name="T1" fmla="*/ 7 w 15"/>
                  <a:gd name="T2" fmla="*/ 15 w 15"/>
                  <a:gd name="T3" fmla="*/ 7 w 15"/>
                  <a:gd name="T4" fmla="*/ 0 w 15"/>
                  <a:gd name="T5" fmla="*/ 0 60000 65536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w 15"/>
                  <a:gd name="T11" fmla="*/ 15 w 15"/>
                </a:gdLst>
                <a:ahLst/>
                <a:cxnLst>
                  <a:cxn ang="T5">
                    <a:pos x="T0" y="0"/>
                  </a:cxn>
                  <a:cxn ang="T6">
                    <a:pos x="T1" y="0"/>
                  </a:cxn>
                  <a:cxn ang="T7">
                    <a:pos x="T2" y="0"/>
                  </a:cxn>
                  <a:cxn ang="T8">
                    <a:pos x="T3" y="0"/>
                  </a:cxn>
                  <a:cxn ang="T9">
                    <a:pos x="T4" y="0"/>
                  </a:cxn>
                </a:cxnLst>
                <a:rect l="T10" t="0" r="T11" b="0"/>
                <a:pathLst>
                  <a:path w="15">
                    <a:moveTo>
                      <a:pt x="0" y="0"/>
                    </a:moveTo>
                    <a:lnTo>
                      <a:pt x="7" y="0"/>
                    </a:lnTo>
                    <a:lnTo>
                      <a:pt x="15" y="0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02" name="Rectangle 566"/>
              <p:cNvSpPr>
                <a:spLocks noChangeArrowheads="1"/>
              </p:cNvSpPr>
              <p:nvPr/>
            </p:nvSpPr>
            <p:spPr bwMode="auto">
              <a:xfrm>
                <a:off x="2952" y="3214"/>
                <a:ext cx="7" cy="7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03" name="Freeform 568"/>
              <p:cNvSpPr>
                <a:spLocks/>
              </p:cNvSpPr>
              <p:nvPr/>
            </p:nvSpPr>
            <p:spPr bwMode="auto">
              <a:xfrm>
                <a:off x="2952" y="3031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04" name="Freeform 569"/>
              <p:cNvSpPr>
                <a:spLocks/>
              </p:cNvSpPr>
              <p:nvPr/>
            </p:nvSpPr>
            <p:spPr bwMode="auto">
              <a:xfrm>
                <a:off x="2868" y="3062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05" name="Freeform 570"/>
              <p:cNvSpPr>
                <a:spLocks/>
              </p:cNvSpPr>
              <p:nvPr/>
            </p:nvSpPr>
            <p:spPr bwMode="auto">
              <a:xfrm>
                <a:off x="2883" y="3107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06" name="Freeform 571"/>
              <p:cNvSpPr>
                <a:spLocks/>
              </p:cNvSpPr>
              <p:nvPr/>
            </p:nvSpPr>
            <p:spPr bwMode="auto">
              <a:xfrm>
                <a:off x="2891" y="3123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07" name="Freeform 572"/>
              <p:cNvSpPr>
                <a:spLocks/>
              </p:cNvSpPr>
              <p:nvPr/>
            </p:nvSpPr>
            <p:spPr bwMode="auto">
              <a:xfrm>
                <a:off x="2906" y="3062"/>
                <a:ext cx="8" cy="7"/>
              </a:xfrm>
              <a:custGeom>
                <a:avLst/>
                <a:gdLst>
                  <a:gd name="T0" fmla="*/ 0 w 8"/>
                  <a:gd name="T1" fmla="*/ 7 h 7"/>
                  <a:gd name="T2" fmla="*/ 8 w 8"/>
                  <a:gd name="T3" fmla="*/ 0 h 7"/>
                  <a:gd name="T4" fmla="*/ 8 w 8"/>
                  <a:gd name="T5" fmla="*/ 7 h 7"/>
                  <a:gd name="T6" fmla="*/ 0 w 8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7"/>
                  <a:gd name="T14" fmla="*/ 8 w 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7">
                    <a:moveTo>
                      <a:pt x="0" y="7"/>
                    </a:moveTo>
                    <a:lnTo>
                      <a:pt x="8" y="0"/>
                    </a:lnTo>
                    <a:lnTo>
                      <a:pt x="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08" name="Freeform 573"/>
              <p:cNvSpPr>
                <a:spLocks/>
              </p:cNvSpPr>
              <p:nvPr/>
            </p:nvSpPr>
            <p:spPr bwMode="auto">
              <a:xfrm>
                <a:off x="2914" y="3054"/>
                <a:ext cx="7" cy="15"/>
              </a:xfrm>
              <a:custGeom>
                <a:avLst/>
                <a:gdLst>
                  <a:gd name="T0" fmla="*/ 0 w 7"/>
                  <a:gd name="T1" fmla="*/ 15 h 15"/>
                  <a:gd name="T2" fmla="*/ 0 w 7"/>
                  <a:gd name="T3" fmla="*/ 8 h 15"/>
                  <a:gd name="T4" fmla="*/ 0 w 7"/>
                  <a:gd name="T5" fmla="*/ 0 h 15"/>
                  <a:gd name="T6" fmla="*/ 7 w 7"/>
                  <a:gd name="T7" fmla="*/ 0 h 15"/>
                  <a:gd name="T8" fmla="*/ 7 w 7"/>
                  <a:gd name="T9" fmla="*/ 8 h 15"/>
                  <a:gd name="T10" fmla="*/ 7 w 7"/>
                  <a:gd name="T11" fmla="*/ 15 h 15"/>
                  <a:gd name="T12" fmla="*/ 0 w 7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15"/>
                  <a:gd name="T23" fmla="*/ 7 w 7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15">
                    <a:moveTo>
                      <a:pt x="0" y="15"/>
                    </a:moveTo>
                    <a:lnTo>
                      <a:pt x="0" y="8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8"/>
                    </a:lnTo>
                    <a:lnTo>
                      <a:pt x="7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09" name="Freeform 574"/>
              <p:cNvSpPr>
                <a:spLocks/>
              </p:cNvSpPr>
              <p:nvPr/>
            </p:nvSpPr>
            <p:spPr bwMode="auto">
              <a:xfrm>
                <a:off x="2990" y="3199"/>
                <a:ext cx="45" cy="22"/>
              </a:xfrm>
              <a:custGeom>
                <a:avLst/>
                <a:gdLst>
                  <a:gd name="T0" fmla="*/ 0 w 45"/>
                  <a:gd name="T1" fmla="*/ 7 h 22"/>
                  <a:gd name="T2" fmla="*/ 7 w 45"/>
                  <a:gd name="T3" fmla="*/ 7 h 22"/>
                  <a:gd name="T4" fmla="*/ 7 w 45"/>
                  <a:gd name="T5" fmla="*/ 15 h 22"/>
                  <a:gd name="T6" fmla="*/ 15 w 45"/>
                  <a:gd name="T7" fmla="*/ 15 h 22"/>
                  <a:gd name="T8" fmla="*/ 15 w 45"/>
                  <a:gd name="T9" fmla="*/ 7 h 22"/>
                  <a:gd name="T10" fmla="*/ 23 w 45"/>
                  <a:gd name="T11" fmla="*/ 7 h 22"/>
                  <a:gd name="T12" fmla="*/ 23 w 45"/>
                  <a:gd name="T13" fmla="*/ 0 h 22"/>
                  <a:gd name="T14" fmla="*/ 30 w 45"/>
                  <a:gd name="T15" fmla="*/ 0 h 22"/>
                  <a:gd name="T16" fmla="*/ 30 w 45"/>
                  <a:gd name="T17" fmla="*/ 7 h 22"/>
                  <a:gd name="T18" fmla="*/ 38 w 45"/>
                  <a:gd name="T19" fmla="*/ 7 h 22"/>
                  <a:gd name="T20" fmla="*/ 45 w 45"/>
                  <a:gd name="T21" fmla="*/ 7 h 22"/>
                  <a:gd name="T22" fmla="*/ 45 w 45"/>
                  <a:gd name="T23" fmla="*/ 15 h 22"/>
                  <a:gd name="T24" fmla="*/ 45 w 45"/>
                  <a:gd name="T25" fmla="*/ 22 h 22"/>
                  <a:gd name="T26" fmla="*/ 38 w 45"/>
                  <a:gd name="T27" fmla="*/ 22 h 22"/>
                  <a:gd name="T28" fmla="*/ 38 w 45"/>
                  <a:gd name="T29" fmla="*/ 15 h 22"/>
                  <a:gd name="T30" fmla="*/ 30 w 45"/>
                  <a:gd name="T31" fmla="*/ 15 h 22"/>
                  <a:gd name="T32" fmla="*/ 30 w 45"/>
                  <a:gd name="T33" fmla="*/ 22 h 22"/>
                  <a:gd name="T34" fmla="*/ 23 w 45"/>
                  <a:gd name="T35" fmla="*/ 15 h 22"/>
                  <a:gd name="T36" fmla="*/ 23 w 45"/>
                  <a:gd name="T37" fmla="*/ 22 h 22"/>
                  <a:gd name="T38" fmla="*/ 15 w 45"/>
                  <a:gd name="T39" fmla="*/ 22 h 22"/>
                  <a:gd name="T40" fmla="*/ 15 w 45"/>
                  <a:gd name="T41" fmla="*/ 15 h 22"/>
                  <a:gd name="T42" fmla="*/ 7 w 45"/>
                  <a:gd name="T43" fmla="*/ 15 h 22"/>
                  <a:gd name="T44" fmla="*/ 0 w 45"/>
                  <a:gd name="T45" fmla="*/ 15 h 22"/>
                  <a:gd name="T46" fmla="*/ 0 w 45"/>
                  <a:gd name="T47" fmla="*/ 7 h 2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5"/>
                  <a:gd name="T73" fmla="*/ 0 h 22"/>
                  <a:gd name="T74" fmla="*/ 45 w 45"/>
                  <a:gd name="T75" fmla="*/ 22 h 2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5" h="22">
                    <a:moveTo>
                      <a:pt x="0" y="7"/>
                    </a:moveTo>
                    <a:lnTo>
                      <a:pt x="7" y="7"/>
                    </a:lnTo>
                    <a:lnTo>
                      <a:pt x="7" y="15"/>
                    </a:lnTo>
                    <a:lnTo>
                      <a:pt x="15" y="15"/>
                    </a:lnTo>
                    <a:lnTo>
                      <a:pt x="15" y="7"/>
                    </a:lnTo>
                    <a:lnTo>
                      <a:pt x="23" y="7"/>
                    </a:lnTo>
                    <a:lnTo>
                      <a:pt x="23" y="0"/>
                    </a:lnTo>
                    <a:lnTo>
                      <a:pt x="30" y="0"/>
                    </a:lnTo>
                    <a:lnTo>
                      <a:pt x="30" y="7"/>
                    </a:lnTo>
                    <a:lnTo>
                      <a:pt x="38" y="7"/>
                    </a:lnTo>
                    <a:lnTo>
                      <a:pt x="45" y="7"/>
                    </a:lnTo>
                    <a:lnTo>
                      <a:pt x="45" y="15"/>
                    </a:lnTo>
                    <a:lnTo>
                      <a:pt x="45" y="22"/>
                    </a:lnTo>
                    <a:lnTo>
                      <a:pt x="38" y="22"/>
                    </a:lnTo>
                    <a:lnTo>
                      <a:pt x="38" y="15"/>
                    </a:lnTo>
                    <a:lnTo>
                      <a:pt x="30" y="15"/>
                    </a:lnTo>
                    <a:lnTo>
                      <a:pt x="30" y="22"/>
                    </a:lnTo>
                    <a:lnTo>
                      <a:pt x="23" y="15"/>
                    </a:lnTo>
                    <a:lnTo>
                      <a:pt x="23" y="22"/>
                    </a:lnTo>
                    <a:lnTo>
                      <a:pt x="15" y="22"/>
                    </a:lnTo>
                    <a:lnTo>
                      <a:pt x="15" y="15"/>
                    </a:lnTo>
                    <a:lnTo>
                      <a:pt x="7" y="15"/>
                    </a:lnTo>
                    <a:lnTo>
                      <a:pt x="0" y="1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10" name="Freeform 575"/>
              <p:cNvSpPr>
                <a:spLocks/>
              </p:cNvSpPr>
              <p:nvPr/>
            </p:nvSpPr>
            <p:spPr bwMode="auto">
              <a:xfrm>
                <a:off x="2990" y="3199"/>
                <a:ext cx="45" cy="22"/>
              </a:xfrm>
              <a:custGeom>
                <a:avLst/>
                <a:gdLst>
                  <a:gd name="T0" fmla="*/ 0 w 45"/>
                  <a:gd name="T1" fmla="*/ 7 h 22"/>
                  <a:gd name="T2" fmla="*/ 7 w 45"/>
                  <a:gd name="T3" fmla="*/ 7 h 22"/>
                  <a:gd name="T4" fmla="*/ 7 w 45"/>
                  <a:gd name="T5" fmla="*/ 15 h 22"/>
                  <a:gd name="T6" fmla="*/ 15 w 45"/>
                  <a:gd name="T7" fmla="*/ 15 h 22"/>
                  <a:gd name="T8" fmla="*/ 15 w 45"/>
                  <a:gd name="T9" fmla="*/ 7 h 22"/>
                  <a:gd name="T10" fmla="*/ 23 w 45"/>
                  <a:gd name="T11" fmla="*/ 7 h 22"/>
                  <a:gd name="T12" fmla="*/ 23 w 45"/>
                  <a:gd name="T13" fmla="*/ 0 h 22"/>
                  <a:gd name="T14" fmla="*/ 30 w 45"/>
                  <a:gd name="T15" fmla="*/ 0 h 22"/>
                  <a:gd name="T16" fmla="*/ 30 w 45"/>
                  <a:gd name="T17" fmla="*/ 7 h 22"/>
                  <a:gd name="T18" fmla="*/ 38 w 45"/>
                  <a:gd name="T19" fmla="*/ 7 h 22"/>
                  <a:gd name="T20" fmla="*/ 45 w 45"/>
                  <a:gd name="T21" fmla="*/ 7 h 22"/>
                  <a:gd name="T22" fmla="*/ 45 w 45"/>
                  <a:gd name="T23" fmla="*/ 15 h 22"/>
                  <a:gd name="T24" fmla="*/ 45 w 45"/>
                  <a:gd name="T25" fmla="*/ 22 h 22"/>
                  <a:gd name="T26" fmla="*/ 38 w 45"/>
                  <a:gd name="T27" fmla="*/ 22 h 22"/>
                  <a:gd name="T28" fmla="*/ 38 w 45"/>
                  <a:gd name="T29" fmla="*/ 15 h 22"/>
                  <a:gd name="T30" fmla="*/ 30 w 45"/>
                  <a:gd name="T31" fmla="*/ 15 h 22"/>
                  <a:gd name="T32" fmla="*/ 30 w 45"/>
                  <a:gd name="T33" fmla="*/ 22 h 22"/>
                  <a:gd name="T34" fmla="*/ 23 w 45"/>
                  <a:gd name="T35" fmla="*/ 15 h 22"/>
                  <a:gd name="T36" fmla="*/ 23 w 45"/>
                  <a:gd name="T37" fmla="*/ 22 h 22"/>
                  <a:gd name="T38" fmla="*/ 15 w 45"/>
                  <a:gd name="T39" fmla="*/ 22 h 22"/>
                  <a:gd name="T40" fmla="*/ 15 w 45"/>
                  <a:gd name="T41" fmla="*/ 15 h 22"/>
                  <a:gd name="T42" fmla="*/ 7 w 45"/>
                  <a:gd name="T43" fmla="*/ 15 h 22"/>
                  <a:gd name="T44" fmla="*/ 0 w 45"/>
                  <a:gd name="T45" fmla="*/ 15 h 22"/>
                  <a:gd name="T46" fmla="*/ 0 w 45"/>
                  <a:gd name="T47" fmla="*/ 7 h 2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5"/>
                  <a:gd name="T73" fmla="*/ 0 h 22"/>
                  <a:gd name="T74" fmla="*/ 45 w 45"/>
                  <a:gd name="T75" fmla="*/ 22 h 2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5" h="22">
                    <a:moveTo>
                      <a:pt x="0" y="7"/>
                    </a:moveTo>
                    <a:lnTo>
                      <a:pt x="7" y="7"/>
                    </a:lnTo>
                    <a:lnTo>
                      <a:pt x="7" y="15"/>
                    </a:lnTo>
                    <a:lnTo>
                      <a:pt x="15" y="15"/>
                    </a:lnTo>
                    <a:lnTo>
                      <a:pt x="15" y="7"/>
                    </a:lnTo>
                    <a:lnTo>
                      <a:pt x="23" y="7"/>
                    </a:lnTo>
                    <a:lnTo>
                      <a:pt x="23" y="0"/>
                    </a:lnTo>
                    <a:lnTo>
                      <a:pt x="30" y="0"/>
                    </a:lnTo>
                    <a:lnTo>
                      <a:pt x="30" y="7"/>
                    </a:lnTo>
                    <a:lnTo>
                      <a:pt x="38" y="7"/>
                    </a:lnTo>
                    <a:lnTo>
                      <a:pt x="45" y="7"/>
                    </a:lnTo>
                    <a:lnTo>
                      <a:pt x="45" y="15"/>
                    </a:lnTo>
                    <a:lnTo>
                      <a:pt x="45" y="22"/>
                    </a:lnTo>
                    <a:lnTo>
                      <a:pt x="38" y="22"/>
                    </a:lnTo>
                    <a:lnTo>
                      <a:pt x="38" y="15"/>
                    </a:lnTo>
                    <a:lnTo>
                      <a:pt x="30" y="15"/>
                    </a:lnTo>
                    <a:lnTo>
                      <a:pt x="30" y="22"/>
                    </a:lnTo>
                    <a:lnTo>
                      <a:pt x="23" y="15"/>
                    </a:lnTo>
                    <a:lnTo>
                      <a:pt x="23" y="22"/>
                    </a:lnTo>
                    <a:lnTo>
                      <a:pt x="15" y="22"/>
                    </a:lnTo>
                    <a:lnTo>
                      <a:pt x="15" y="15"/>
                    </a:lnTo>
                    <a:lnTo>
                      <a:pt x="7" y="15"/>
                    </a:lnTo>
                    <a:lnTo>
                      <a:pt x="0" y="1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11" name="Freeform 576"/>
              <p:cNvSpPr>
                <a:spLocks/>
              </p:cNvSpPr>
              <p:nvPr/>
            </p:nvSpPr>
            <p:spPr bwMode="auto">
              <a:xfrm>
                <a:off x="3013" y="3206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12" name="Freeform 577"/>
              <p:cNvSpPr>
                <a:spLocks/>
              </p:cNvSpPr>
              <p:nvPr/>
            </p:nvSpPr>
            <p:spPr bwMode="auto">
              <a:xfrm>
                <a:off x="3119" y="3092"/>
                <a:ext cx="0" cy="15"/>
              </a:xfrm>
              <a:custGeom>
                <a:avLst/>
                <a:gdLst>
                  <a:gd name="T0" fmla="*/ 8 h 15"/>
                  <a:gd name="T1" fmla="*/ 0 h 15"/>
                  <a:gd name="T2" fmla="*/ 8 h 15"/>
                  <a:gd name="T3" fmla="*/ 15 h 15"/>
                  <a:gd name="T4" fmla="*/ 8 h 15"/>
                  <a:gd name="T5" fmla="*/ 0 60000 65536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h 15"/>
                  <a:gd name="T11" fmla="*/ 15 h 15"/>
                </a:gdLst>
                <a:ahLst/>
                <a:cxnLst>
                  <a:cxn ang="T5">
                    <a:pos x="0" y="T0"/>
                  </a:cxn>
                  <a:cxn ang="T6">
                    <a:pos x="0" y="T1"/>
                  </a:cxn>
                  <a:cxn ang="T7">
                    <a:pos x="0" y="T2"/>
                  </a:cxn>
                  <a:cxn ang="T8">
                    <a:pos x="0" y="T3"/>
                  </a:cxn>
                  <a:cxn ang="T9">
                    <a:pos x="0" y="T4"/>
                  </a:cxn>
                </a:cxnLst>
                <a:rect l="0" t="T10" r="0" b="T11"/>
                <a:pathLst>
                  <a:path h="15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0" y="15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13" name="Freeform 578"/>
              <p:cNvSpPr>
                <a:spLocks/>
              </p:cNvSpPr>
              <p:nvPr/>
            </p:nvSpPr>
            <p:spPr bwMode="auto">
              <a:xfrm>
                <a:off x="3066" y="3639"/>
                <a:ext cx="15" cy="8"/>
              </a:xfrm>
              <a:custGeom>
                <a:avLst/>
                <a:gdLst>
                  <a:gd name="T0" fmla="*/ 0 w 15"/>
                  <a:gd name="T1" fmla="*/ 0 h 8"/>
                  <a:gd name="T2" fmla="*/ 7 w 15"/>
                  <a:gd name="T3" fmla="*/ 0 h 8"/>
                  <a:gd name="T4" fmla="*/ 15 w 15"/>
                  <a:gd name="T5" fmla="*/ 0 h 8"/>
                  <a:gd name="T6" fmla="*/ 7 w 15"/>
                  <a:gd name="T7" fmla="*/ 8 h 8"/>
                  <a:gd name="T8" fmla="*/ 0 w 15"/>
                  <a:gd name="T9" fmla="*/ 8 h 8"/>
                  <a:gd name="T10" fmla="*/ 0 w 15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8"/>
                  <a:gd name="T20" fmla="*/ 15 w 15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8">
                    <a:moveTo>
                      <a:pt x="0" y="0"/>
                    </a:moveTo>
                    <a:lnTo>
                      <a:pt x="7" y="0"/>
                    </a:lnTo>
                    <a:lnTo>
                      <a:pt x="15" y="0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14" name="Rectangle 581"/>
              <p:cNvSpPr>
                <a:spLocks noChangeArrowheads="1"/>
              </p:cNvSpPr>
              <p:nvPr/>
            </p:nvSpPr>
            <p:spPr bwMode="auto">
              <a:xfrm>
                <a:off x="3028" y="3586"/>
                <a:ext cx="7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15" name="Freeform 582"/>
              <p:cNvSpPr>
                <a:spLocks/>
              </p:cNvSpPr>
              <p:nvPr/>
            </p:nvSpPr>
            <p:spPr bwMode="auto">
              <a:xfrm>
                <a:off x="3035" y="3571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16" name="Rectangle 583"/>
              <p:cNvSpPr>
                <a:spLocks noChangeArrowheads="1"/>
              </p:cNvSpPr>
              <p:nvPr/>
            </p:nvSpPr>
            <p:spPr bwMode="auto">
              <a:xfrm>
                <a:off x="3028" y="3579"/>
                <a:ext cx="7" cy="7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17" name="Freeform 584"/>
              <p:cNvSpPr>
                <a:spLocks/>
              </p:cNvSpPr>
              <p:nvPr/>
            </p:nvSpPr>
            <p:spPr bwMode="auto">
              <a:xfrm>
                <a:off x="2937" y="3465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18" name="Rectangle 585"/>
              <p:cNvSpPr>
                <a:spLocks noChangeArrowheads="1"/>
              </p:cNvSpPr>
              <p:nvPr/>
            </p:nvSpPr>
            <p:spPr bwMode="auto">
              <a:xfrm>
                <a:off x="3073" y="3655"/>
                <a:ext cx="8" cy="7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19" name="Freeform 586"/>
              <p:cNvSpPr>
                <a:spLocks/>
              </p:cNvSpPr>
              <p:nvPr/>
            </p:nvSpPr>
            <p:spPr bwMode="auto">
              <a:xfrm>
                <a:off x="3180" y="4597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20" name="Rectangle 587"/>
              <p:cNvSpPr>
                <a:spLocks noChangeArrowheads="1"/>
              </p:cNvSpPr>
              <p:nvPr/>
            </p:nvSpPr>
            <p:spPr bwMode="auto">
              <a:xfrm>
                <a:off x="3142" y="4217"/>
                <a:ext cx="8" cy="7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21" name="Rectangle 588"/>
              <p:cNvSpPr>
                <a:spLocks noChangeArrowheads="1"/>
              </p:cNvSpPr>
              <p:nvPr/>
            </p:nvSpPr>
            <p:spPr bwMode="auto">
              <a:xfrm>
                <a:off x="3347" y="4202"/>
                <a:ext cx="8" cy="7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22" name="Freeform 589"/>
              <p:cNvSpPr>
                <a:spLocks/>
              </p:cNvSpPr>
              <p:nvPr/>
            </p:nvSpPr>
            <p:spPr bwMode="auto">
              <a:xfrm>
                <a:off x="2990" y="3411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23" name="Freeform 590"/>
              <p:cNvSpPr>
                <a:spLocks/>
              </p:cNvSpPr>
              <p:nvPr/>
            </p:nvSpPr>
            <p:spPr bwMode="auto">
              <a:xfrm>
                <a:off x="3073" y="3259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24" name="Freeform 592"/>
              <p:cNvSpPr>
                <a:spLocks/>
              </p:cNvSpPr>
              <p:nvPr/>
            </p:nvSpPr>
            <p:spPr bwMode="auto">
              <a:xfrm>
                <a:off x="2975" y="3358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25" name="Freeform 593"/>
              <p:cNvSpPr>
                <a:spLocks/>
              </p:cNvSpPr>
              <p:nvPr/>
            </p:nvSpPr>
            <p:spPr bwMode="auto">
              <a:xfrm>
                <a:off x="3028" y="3229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26" name="Freeform 595"/>
              <p:cNvSpPr>
                <a:spLocks/>
              </p:cNvSpPr>
              <p:nvPr/>
            </p:nvSpPr>
            <p:spPr bwMode="auto">
              <a:xfrm>
                <a:off x="3020" y="334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27" name="Freeform 596"/>
              <p:cNvSpPr>
                <a:spLocks/>
              </p:cNvSpPr>
              <p:nvPr/>
            </p:nvSpPr>
            <p:spPr bwMode="auto">
              <a:xfrm>
                <a:off x="3652" y="4665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28" name="Freeform 597"/>
              <p:cNvSpPr>
                <a:spLocks/>
              </p:cNvSpPr>
              <p:nvPr/>
            </p:nvSpPr>
            <p:spPr bwMode="auto">
              <a:xfrm>
                <a:off x="3515" y="4338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29" name="Rectangle 598"/>
              <p:cNvSpPr>
                <a:spLocks noChangeArrowheads="1"/>
              </p:cNvSpPr>
              <p:nvPr/>
            </p:nvSpPr>
            <p:spPr bwMode="auto">
              <a:xfrm>
                <a:off x="3652" y="4019"/>
                <a:ext cx="7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30" name="Freeform 599"/>
              <p:cNvSpPr>
                <a:spLocks/>
              </p:cNvSpPr>
              <p:nvPr/>
            </p:nvSpPr>
            <p:spPr bwMode="auto">
              <a:xfrm>
                <a:off x="3499" y="4376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31" name="Freeform 600"/>
              <p:cNvSpPr>
                <a:spLocks/>
              </p:cNvSpPr>
              <p:nvPr/>
            </p:nvSpPr>
            <p:spPr bwMode="auto">
              <a:xfrm>
                <a:off x="3530" y="4528"/>
                <a:ext cx="8" cy="8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8"/>
                  <a:gd name="T14" fmla="*/ 8 w 8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8">
                    <a:moveTo>
                      <a:pt x="0" y="8"/>
                    </a:move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32" name="Freeform 601"/>
              <p:cNvSpPr>
                <a:spLocks/>
              </p:cNvSpPr>
              <p:nvPr/>
            </p:nvSpPr>
            <p:spPr bwMode="auto">
              <a:xfrm>
                <a:off x="3553" y="4695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33" name="Freeform 602"/>
              <p:cNvSpPr>
                <a:spLocks/>
              </p:cNvSpPr>
              <p:nvPr/>
            </p:nvSpPr>
            <p:spPr bwMode="auto">
              <a:xfrm>
                <a:off x="3439" y="4764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34" name="Freeform 603"/>
              <p:cNvSpPr>
                <a:spLocks/>
              </p:cNvSpPr>
              <p:nvPr/>
            </p:nvSpPr>
            <p:spPr bwMode="auto">
              <a:xfrm>
                <a:off x="3644" y="4680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735" name="Freeform 604"/>
              <p:cNvSpPr>
                <a:spLocks/>
              </p:cNvSpPr>
              <p:nvPr/>
            </p:nvSpPr>
            <p:spPr bwMode="auto">
              <a:xfrm>
                <a:off x="3636" y="4680"/>
                <a:ext cx="8" cy="8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8"/>
                  <a:gd name="T14" fmla="*/ 8 w 8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8">
                    <a:moveTo>
                      <a:pt x="0" y="0"/>
                    </a:moveTo>
                    <a:lnTo>
                      <a:pt x="8" y="0"/>
                    </a:lnTo>
                    <a:lnTo>
                      <a:pt x="8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7" name="Group 605"/>
            <p:cNvGrpSpPr>
              <a:grpSpLocks/>
            </p:cNvGrpSpPr>
            <p:nvPr/>
          </p:nvGrpSpPr>
          <p:grpSpPr bwMode="auto">
            <a:xfrm>
              <a:off x="4147449" y="4905847"/>
              <a:ext cx="3498796" cy="1978179"/>
              <a:chOff x="3591" y="3571"/>
              <a:chExt cx="2449" cy="1459"/>
            </a:xfrm>
          </p:grpSpPr>
          <p:sp>
            <p:nvSpPr>
              <p:cNvPr id="3375" name="Freeform 606"/>
              <p:cNvSpPr>
                <a:spLocks/>
              </p:cNvSpPr>
              <p:nvPr/>
            </p:nvSpPr>
            <p:spPr bwMode="auto">
              <a:xfrm>
                <a:off x="3659" y="4665"/>
                <a:ext cx="8" cy="8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8"/>
                  <a:gd name="T14" fmla="*/ 8 w 8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8">
                    <a:moveTo>
                      <a:pt x="0" y="8"/>
                    </a:move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76" name="Freeform 607"/>
              <p:cNvSpPr>
                <a:spLocks/>
              </p:cNvSpPr>
              <p:nvPr/>
            </p:nvSpPr>
            <p:spPr bwMode="auto">
              <a:xfrm>
                <a:off x="3690" y="3693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77" name="Freeform 608"/>
              <p:cNvSpPr>
                <a:spLocks/>
              </p:cNvSpPr>
              <p:nvPr/>
            </p:nvSpPr>
            <p:spPr bwMode="auto">
              <a:xfrm>
                <a:off x="3598" y="3768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78" name="Freeform 609"/>
              <p:cNvSpPr>
                <a:spLocks/>
              </p:cNvSpPr>
              <p:nvPr/>
            </p:nvSpPr>
            <p:spPr bwMode="auto">
              <a:xfrm>
                <a:off x="3598" y="3761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79" name="Freeform 610"/>
              <p:cNvSpPr>
                <a:spLocks/>
              </p:cNvSpPr>
              <p:nvPr/>
            </p:nvSpPr>
            <p:spPr bwMode="auto">
              <a:xfrm>
                <a:off x="3598" y="3753"/>
                <a:ext cx="8" cy="8"/>
              </a:xfrm>
              <a:custGeom>
                <a:avLst/>
                <a:gdLst>
                  <a:gd name="T0" fmla="*/ 0 w 8"/>
                  <a:gd name="T1" fmla="*/ 8 h 8"/>
                  <a:gd name="T2" fmla="*/ 0 w 8"/>
                  <a:gd name="T3" fmla="*/ 0 h 8"/>
                  <a:gd name="T4" fmla="*/ 0 w 8"/>
                  <a:gd name="T5" fmla="*/ 8 h 8"/>
                  <a:gd name="T6" fmla="*/ 8 w 8"/>
                  <a:gd name="T7" fmla="*/ 8 h 8"/>
                  <a:gd name="T8" fmla="*/ 0 w 8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80" name="Freeform 611"/>
              <p:cNvSpPr>
                <a:spLocks/>
              </p:cNvSpPr>
              <p:nvPr/>
            </p:nvSpPr>
            <p:spPr bwMode="auto">
              <a:xfrm>
                <a:off x="3591" y="3753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81" name="Rectangle 612"/>
              <p:cNvSpPr>
                <a:spLocks noChangeArrowheads="1"/>
              </p:cNvSpPr>
              <p:nvPr/>
            </p:nvSpPr>
            <p:spPr bwMode="auto">
              <a:xfrm>
                <a:off x="3690" y="3693"/>
                <a:ext cx="7" cy="7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82" name="Freeform 613"/>
              <p:cNvSpPr>
                <a:spLocks/>
              </p:cNvSpPr>
              <p:nvPr/>
            </p:nvSpPr>
            <p:spPr bwMode="auto">
              <a:xfrm>
                <a:off x="3804" y="4597"/>
                <a:ext cx="30" cy="30"/>
              </a:xfrm>
              <a:custGeom>
                <a:avLst/>
                <a:gdLst>
                  <a:gd name="T0" fmla="*/ 23 w 30"/>
                  <a:gd name="T1" fmla="*/ 30 h 30"/>
                  <a:gd name="T2" fmla="*/ 15 w 30"/>
                  <a:gd name="T3" fmla="*/ 30 h 30"/>
                  <a:gd name="T4" fmla="*/ 7 w 30"/>
                  <a:gd name="T5" fmla="*/ 30 h 30"/>
                  <a:gd name="T6" fmla="*/ 7 w 30"/>
                  <a:gd name="T7" fmla="*/ 23 h 30"/>
                  <a:gd name="T8" fmla="*/ 0 w 30"/>
                  <a:gd name="T9" fmla="*/ 23 h 30"/>
                  <a:gd name="T10" fmla="*/ 0 w 30"/>
                  <a:gd name="T11" fmla="*/ 15 h 30"/>
                  <a:gd name="T12" fmla="*/ 7 w 30"/>
                  <a:gd name="T13" fmla="*/ 15 h 30"/>
                  <a:gd name="T14" fmla="*/ 7 w 30"/>
                  <a:gd name="T15" fmla="*/ 7 h 30"/>
                  <a:gd name="T16" fmla="*/ 15 w 30"/>
                  <a:gd name="T17" fmla="*/ 7 h 30"/>
                  <a:gd name="T18" fmla="*/ 15 w 30"/>
                  <a:gd name="T19" fmla="*/ 0 h 30"/>
                  <a:gd name="T20" fmla="*/ 15 w 30"/>
                  <a:gd name="T21" fmla="*/ 7 h 30"/>
                  <a:gd name="T22" fmla="*/ 7 w 30"/>
                  <a:gd name="T23" fmla="*/ 7 h 30"/>
                  <a:gd name="T24" fmla="*/ 7 w 30"/>
                  <a:gd name="T25" fmla="*/ 15 h 30"/>
                  <a:gd name="T26" fmla="*/ 7 w 30"/>
                  <a:gd name="T27" fmla="*/ 23 h 30"/>
                  <a:gd name="T28" fmla="*/ 15 w 30"/>
                  <a:gd name="T29" fmla="*/ 23 h 30"/>
                  <a:gd name="T30" fmla="*/ 23 w 30"/>
                  <a:gd name="T31" fmla="*/ 23 h 30"/>
                  <a:gd name="T32" fmla="*/ 30 w 30"/>
                  <a:gd name="T33" fmla="*/ 23 h 30"/>
                  <a:gd name="T34" fmla="*/ 30 w 30"/>
                  <a:gd name="T35" fmla="*/ 30 h 30"/>
                  <a:gd name="T36" fmla="*/ 23 w 30"/>
                  <a:gd name="T37" fmla="*/ 30 h 3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0"/>
                  <a:gd name="T58" fmla="*/ 0 h 30"/>
                  <a:gd name="T59" fmla="*/ 30 w 30"/>
                  <a:gd name="T60" fmla="*/ 30 h 3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0" h="30">
                    <a:moveTo>
                      <a:pt x="23" y="30"/>
                    </a:moveTo>
                    <a:lnTo>
                      <a:pt x="15" y="30"/>
                    </a:lnTo>
                    <a:lnTo>
                      <a:pt x="7" y="30"/>
                    </a:lnTo>
                    <a:lnTo>
                      <a:pt x="7" y="23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7" y="15"/>
                    </a:lnTo>
                    <a:lnTo>
                      <a:pt x="7" y="7"/>
                    </a:lnTo>
                    <a:lnTo>
                      <a:pt x="15" y="7"/>
                    </a:lnTo>
                    <a:lnTo>
                      <a:pt x="15" y="0"/>
                    </a:lnTo>
                    <a:lnTo>
                      <a:pt x="15" y="7"/>
                    </a:lnTo>
                    <a:lnTo>
                      <a:pt x="7" y="7"/>
                    </a:lnTo>
                    <a:lnTo>
                      <a:pt x="7" y="15"/>
                    </a:lnTo>
                    <a:lnTo>
                      <a:pt x="7" y="23"/>
                    </a:lnTo>
                    <a:lnTo>
                      <a:pt x="15" y="23"/>
                    </a:lnTo>
                    <a:lnTo>
                      <a:pt x="23" y="23"/>
                    </a:lnTo>
                    <a:lnTo>
                      <a:pt x="30" y="23"/>
                    </a:lnTo>
                    <a:lnTo>
                      <a:pt x="30" y="30"/>
                    </a:lnTo>
                    <a:lnTo>
                      <a:pt x="23" y="3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83" name="Rectangle 614"/>
              <p:cNvSpPr>
                <a:spLocks noChangeArrowheads="1"/>
              </p:cNvSpPr>
              <p:nvPr/>
            </p:nvSpPr>
            <p:spPr bwMode="auto">
              <a:xfrm>
                <a:off x="3796" y="4635"/>
                <a:ext cx="8" cy="7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84" name="Freeform 615"/>
              <p:cNvSpPr>
                <a:spLocks/>
              </p:cNvSpPr>
              <p:nvPr/>
            </p:nvSpPr>
            <p:spPr bwMode="auto">
              <a:xfrm>
                <a:off x="3849" y="4597"/>
                <a:ext cx="23" cy="23"/>
              </a:xfrm>
              <a:custGeom>
                <a:avLst/>
                <a:gdLst>
                  <a:gd name="T0" fmla="*/ 23 w 23"/>
                  <a:gd name="T1" fmla="*/ 15 h 23"/>
                  <a:gd name="T2" fmla="*/ 16 w 23"/>
                  <a:gd name="T3" fmla="*/ 23 h 23"/>
                  <a:gd name="T4" fmla="*/ 8 w 23"/>
                  <a:gd name="T5" fmla="*/ 23 h 23"/>
                  <a:gd name="T6" fmla="*/ 8 w 23"/>
                  <a:gd name="T7" fmla="*/ 15 h 23"/>
                  <a:gd name="T8" fmla="*/ 0 w 23"/>
                  <a:gd name="T9" fmla="*/ 15 h 23"/>
                  <a:gd name="T10" fmla="*/ 8 w 23"/>
                  <a:gd name="T11" fmla="*/ 15 h 23"/>
                  <a:gd name="T12" fmla="*/ 8 w 23"/>
                  <a:gd name="T13" fmla="*/ 7 h 23"/>
                  <a:gd name="T14" fmla="*/ 16 w 23"/>
                  <a:gd name="T15" fmla="*/ 7 h 23"/>
                  <a:gd name="T16" fmla="*/ 23 w 23"/>
                  <a:gd name="T17" fmla="*/ 7 h 23"/>
                  <a:gd name="T18" fmla="*/ 23 w 23"/>
                  <a:gd name="T19" fmla="*/ 0 h 23"/>
                  <a:gd name="T20" fmla="*/ 23 w 23"/>
                  <a:gd name="T21" fmla="*/ 7 h 23"/>
                  <a:gd name="T22" fmla="*/ 23 w 23"/>
                  <a:gd name="T23" fmla="*/ 15 h 23"/>
                  <a:gd name="T24" fmla="*/ 16 w 23"/>
                  <a:gd name="T25" fmla="*/ 15 h 23"/>
                  <a:gd name="T26" fmla="*/ 23 w 23"/>
                  <a:gd name="T27" fmla="*/ 15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3"/>
                  <a:gd name="T43" fmla="*/ 0 h 23"/>
                  <a:gd name="T44" fmla="*/ 23 w 23"/>
                  <a:gd name="T45" fmla="*/ 23 h 2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3" h="23">
                    <a:moveTo>
                      <a:pt x="23" y="15"/>
                    </a:moveTo>
                    <a:lnTo>
                      <a:pt x="16" y="23"/>
                    </a:lnTo>
                    <a:lnTo>
                      <a:pt x="8" y="23"/>
                    </a:lnTo>
                    <a:lnTo>
                      <a:pt x="8" y="15"/>
                    </a:lnTo>
                    <a:lnTo>
                      <a:pt x="0" y="15"/>
                    </a:lnTo>
                    <a:lnTo>
                      <a:pt x="8" y="15"/>
                    </a:lnTo>
                    <a:lnTo>
                      <a:pt x="8" y="7"/>
                    </a:lnTo>
                    <a:lnTo>
                      <a:pt x="16" y="7"/>
                    </a:lnTo>
                    <a:lnTo>
                      <a:pt x="23" y="7"/>
                    </a:lnTo>
                    <a:lnTo>
                      <a:pt x="23" y="0"/>
                    </a:lnTo>
                    <a:lnTo>
                      <a:pt x="23" y="7"/>
                    </a:lnTo>
                    <a:lnTo>
                      <a:pt x="23" y="15"/>
                    </a:lnTo>
                    <a:lnTo>
                      <a:pt x="16" y="15"/>
                    </a:lnTo>
                    <a:lnTo>
                      <a:pt x="23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85" name="Freeform 616"/>
              <p:cNvSpPr>
                <a:spLocks/>
              </p:cNvSpPr>
              <p:nvPr/>
            </p:nvSpPr>
            <p:spPr bwMode="auto">
              <a:xfrm>
                <a:off x="3674" y="4658"/>
                <a:ext cx="236" cy="113"/>
              </a:xfrm>
              <a:custGeom>
                <a:avLst/>
                <a:gdLst>
                  <a:gd name="T0" fmla="*/ 229 w 236"/>
                  <a:gd name="T1" fmla="*/ 98 h 113"/>
                  <a:gd name="T2" fmla="*/ 213 w 236"/>
                  <a:gd name="T3" fmla="*/ 91 h 113"/>
                  <a:gd name="T4" fmla="*/ 206 w 236"/>
                  <a:gd name="T5" fmla="*/ 106 h 113"/>
                  <a:gd name="T6" fmla="*/ 198 w 236"/>
                  <a:gd name="T7" fmla="*/ 91 h 113"/>
                  <a:gd name="T8" fmla="*/ 191 w 236"/>
                  <a:gd name="T9" fmla="*/ 75 h 113"/>
                  <a:gd name="T10" fmla="*/ 175 w 236"/>
                  <a:gd name="T11" fmla="*/ 83 h 113"/>
                  <a:gd name="T12" fmla="*/ 160 w 236"/>
                  <a:gd name="T13" fmla="*/ 91 h 113"/>
                  <a:gd name="T14" fmla="*/ 153 w 236"/>
                  <a:gd name="T15" fmla="*/ 75 h 113"/>
                  <a:gd name="T16" fmla="*/ 130 w 236"/>
                  <a:gd name="T17" fmla="*/ 75 h 113"/>
                  <a:gd name="T18" fmla="*/ 130 w 236"/>
                  <a:gd name="T19" fmla="*/ 53 h 113"/>
                  <a:gd name="T20" fmla="*/ 145 w 236"/>
                  <a:gd name="T21" fmla="*/ 45 h 113"/>
                  <a:gd name="T22" fmla="*/ 130 w 236"/>
                  <a:gd name="T23" fmla="*/ 45 h 113"/>
                  <a:gd name="T24" fmla="*/ 107 w 236"/>
                  <a:gd name="T25" fmla="*/ 37 h 113"/>
                  <a:gd name="T26" fmla="*/ 115 w 236"/>
                  <a:gd name="T27" fmla="*/ 22 h 113"/>
                  <a:gd name="T28" fmla="*/ 99 w 236"/>
                  <a:gd name="T29" fmla="*/ 22 h 113"/>
                  <a:gd name="T30" fmla="*/ 84 w 236"/>
                  <a:gd name="T31" fmla="*/ 15 h 113"/>
                  <a:gd name="T32" fmla="*/ 69 w 236"/>
                  <a:gd name="T33" fmla="*/ 7 h 113"/>
                  <a:gd name="T34" fmla="*/ 54 w 236"/>
                  <a:gd name="T35" fmla="*/ 0 h 113"/>
                  <a:gd name="T36" fmla="*/ 46 w 236"/>
                  <a:gd name="T37" fmla="*/ 15 h 113"/>
                  <a:gd name="T38" fmla="*/ 31 w 236"/>
                  <a:gd name="T39" fmla="*/ 22 h 113"/>
                  <a:gd name="T40" fmla="*/ 23 w 236"/>
                  <a:gd name="T41" fmla="*/ 22 h 113"/>
                  <a:gd name="T42" fmla="*/ 8 w 236"/>
                  <a:gd name="T43" fmla="*/ 30 h 113"/>
                  <a:gd name="T44" fmla="*/ 8 w 236"/>
                  <a:gd name="T45" fmla="*/ 22 h 113"/>
                  <a:gd name="T46" fmla="*/ 16 w 236"/>
                  <a:gd name="T47" fmla="*/ 22 h 113"/>
                  <a:gd name="T48" fmla="*/ 38 w 236"/>
                  <a:gd name="T49" fmla="*/ 22 h 113"/>
                  <a:gd name="T50" fmla="*/ 46 w 236"/>
                  <a:gd name="T51" fmla="*/ 7 h 113"/>
                  <a:gd name="T52" fmla="*/ 61 w 236"/>
                  <a:gd name="T53" fmla="*/ 0 h 113"/>
                  <a:gd name="T54" fmla="*/ 69 w 236"/>
                  <a:gd name="T55" fmla="*/ 15 h 113"/>
                  <a:gd name="T56" fmla="*/ 84 w 236"/>
                  <a:gd name="T57" fmla="*/ 7 h 113"/>
                  <a:gd name="T58" fmla="*/ 99 w 236"/>
                  <a:gd name="T59" fmla="*/ 15 h 113"/>
                  <a:gd name="T60" fmla="*/ 107 w 236"/>
                  <a:gd name="T61" fmla="*/ 15 h 113"/>
                  <a:gd name="T62" fmla="*/ 115 w 236"/>
                  <a:gd name="T63" fmla="*/ 30 h 113"/>
                  <a:gd name="T64" fmla="*/ 122 w 236"/>
                  <a:gd name="T65" fmla="*/ 45 h 113"/>
                  <a:gd name="T66" fmla="*/ 137 w 236"/>
                  <a:gd name="T67" fmla="*/ 37 h 113"/>
                  <a:gd name="T68" fmla="*/ 145 w 236"/>
                  <a:gd name="T69" fmla="*/ 53 h 113"/>
                  <a:gd name="T70" fmla="*/ 130 w 236"/>
                  <a:gd name="T71" fmla="*/ 60 h 113"/>
                  <a:gd name="T72" fmla="*/ 137 w 236"/>
                  <a:gd name="T73" fmla="*/ 75 h 113"/>
                  <a:gd name="T74" fmla="*/ 160 w 236"/>
                  <a:gd name="T75" fmla="*/ 68 h 113"/>
                  <a:gd name="T76" fmla="*/ 160 w 236"/>
                  <a:gd name="T77" fmla="*/ 91 h 113"/>
                  <a:gd name="T78" fmla="*/ 175 w 236"/>
                  <a:gd name="T79" fmla="*/ 83 h 113"/>
                  <a:gd name="T80" fmla="*/ 191 w 236"/>
                  <a:gd name="T81" fmla="*/ 75 h 113"/>
                  <a:gd name="T82" fmla="*/ 198 w 236"/>
                  <a:gd name="T83" fmla="*/ 91 h 113"/>
                  <a:gd name="T84" fmla="*/ 206 w 236"/>
                  <a:gd name="T85" fmla="*/ 106 h 113"/>
                  <a:gd name="T86" fmla="*/ 213 w 236"/>
                  <a:gd name="T87" fmla="*/ 91 h 113"/>
                  <a:gd name="T88" fmla="*/ 229 w 236"/>
                  <a:gd name="T89" fmla="*/ 98 h 113"/>
                  <a:gd name="T90" fmla="*/ 236 w 236"/>
                  <a:gd name="T91" fmla="*/ 113 h 113"/>
                  <a:gd name="T92" fmla="*/ 8 w 236"/>
                  <a:gd name="T93" fmla="*/ 22 h 113"/>
                  <a:gd name="T94" fmla="*/ 8 w 236"/>
                  <a:gd name="T95" fmla="*/ 30 h 11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6"/>
                  <a:gd name="T145" fmla="*/ 0 h 113"/>
                  <a:gd name="T146" fmla="*/ 236 w 236"/>
                  <a:gd name="T147" fmla="*/ 113 h 11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6" h="113">
                    <a:moveTo>
                      <a:pt x="236" y="113"/>
                    </a:moveTo>
                    <a:lnTo>
                      <a:pt x="229" y="106"/>
                    </a:lnTo>
                    <a:lnTo>
                      <a:pt x="229" y="98"/>
                    </a:lnTo>
                    <a:lnTo>
                      <a:pt x="229" y="91"/>
                    </a:lnTo>
                    <a:lnTo>
                      <a:pt x="221" y="91"/>
                    </a:lnTo>
                    <a:lnTo>
                      <a:pt x="213" y="91"/>
                    </a:lnTo>
                    <a:lnTo>
                      <a:pt x="213" y="98"/>
                    </a:lnTo>
                    <a:lnTo>
                      <a:pt x="213" y="106"/>
                    </a:lnTo>
                    <a:lnTo>
                      <a:pt x="206" y="106"/>
                    </a:lnTo>
                    <a:lnTo>
                      <a:pt x="198" y="106"/>
                    </a:lnTo>
                    <a:lnTo>
                      <a:pt x="198" y="98"/>
                    </a:lnTo>
                    <a:lnTo>
                      <a:pt x="198" y="91"/>
                    </a:lnTo>
                    <a:lnTo>
                      <a:pt x="198" y="83"/>
                    </a:lnTo>
                    <a:lnTo>
                      <a:pt x="191" y="83"/>
                    </a:lnTo>
                    <a:lnTo>
                      <a:pt x="191" y="75"/>
                    </a:lnTo>
                    <a:lnTo>
                      <a:pt x="183" y="75"/>
                    </a:lnTo>
                    <a:lnTo>
                      <a:pt x="175" y="75"/>
                    </a:lnTo>
                    <a:lnTo>
                      <a:pt x="175" y="83"/>
                    </a:lnTo>
                    <a:lnTo>
                      <a:pt x="168" y="83"/>
                    </a:lnTo>
                    <a:lnTo>
                      <a:pt x="168" y="91"/>
                    </a:lnTo>
                    <a:lnTo>
                      <a:pt x="160" y="91"/>
                    </a:lnTo>
                    <a:lnTo>
                      <a:pt x="160" y="83"/>
                    </a:lnTo>
                    <a:lnTo>
                      <a:pt x="160" y="75"/>
                    </a:lnTo>
                    <a:lnTo>
                      <a:pt x="153" y="75"/>
                    </a:lnTo>
                    <a:lnTo>
                      <a:pt x="145" y="75"/>
                    </a:lnTo>
                    <a:lnTo>
                      <a:pt x="137" y="75"/>
                    </a:lnTo>
                    <a:lnTo>
                      <a:pt x="130" y="75"/>
                    </a:lnTo>
                    <a:lnTo>
                      <a:pt x="130" y="68"/>
                    </a:lnTo>
                    <a:lnTo>
                      <a:pt x="130" y="60"/>
                    </a:lnTo>
                    <a:lnTo>
                      <a:pt x="130" y="53"/>
                    </a:lnTo>
                    <a:lnTo>
                      <a:pt x="137" y="53"/>
                    </a:lnTo>
                    <a:lnTo>
                      <a:pt x="145" y="53"/>
                    </a:lnTo>
                    <a:lnTo>
                      <a:pt x="145" y="45"/>
                    </a:lnTo>
                    <a:lnTo>
                      <a:pt x="145" y="37"/>
                    </a:lnTo>
                    <a:lnTo>
                      <a:pt x="137" y="37"/>
                    </a:lnTo>
                    <a:lnTo>
                      <a:pt x="130" y="45"/>
                    </a:lnTo>
                    <a:lnTo>
                      <a:pt x="122" y="45"/>
                    </a:lnTo>
                    <a:lnTo>
                      <a:pt x="115" y="37"/>
                    </a:lnTo>
                    <a:lnTo>
                      <a:pt x="107" y="37"/>
                    </a:lnTo>
                    <a:lnTo>
                      <a:pt x="107" y="30"/>
                    </a:lnTo>
                    <a:lnTo>
                      <a:pt x="115" y="30"/>
                    </a:lnTo>
                    <a:lnTo>
                      <a:pt x="115" y="22"/>
                    </a:lnTo>
                    <a:lnTo>
                      <a:pt x="115" y="15"/>
                    </a:lnTo>
                    <a:lnTo>
                      <a:pt x="107" y="22"/>
                    </a:lnTo>
                    <a:lnTo>
                      <a:pt x="99" y="22"/>
                    </a:lnTo>
                    <a:lnTo>
                      <a:pt x="99" y="15"/>
                    </a:lnTo>
                    <a:lnTo>
                      <a:pt x="92" y="15"/>
                    </a:lnTo>
                    <a:lnTo>
                      <a:pt x="84" y="15"/>
                    </a:lnTo>
                    <a:lnTo>
                      <a:pt x="77" y="15"/>
                    </a:lnTo>
                    <a:lnTo>
                      <a:pt x="69" y="15"/>
                    </a:lnTo>
                    <a:lnTo>
                      <a:pt x="69" y="7"/>
                    </a:lnTo>
                    <a:lnTo>
                      <a:pt x="69" y="0"/>
                    </a:lnTo>
                    <a:lnTo>
                      <a:pt x="61" y="0"/>
                    </a:lnTo>
                    <a:lnTo>
                      <a:pt x="54" y="0"/>
                    </a:lnTo>
                    <a:lnTo>
                      <a:pt x="54" y="7"/>
                    </a:lnTo>
                    <a:lnTo>
                      <a:pt x="54" y="15"/>
                    </a:lnTo>
                    <a:lnTo>
                      <a:pt x="46" y="15"/>
                    </a:lnTo>
                    <a:lnTo>
                      <a:pt x="38" y="15"/>
                    </a:lnTo>
                    <a:lnTo>
                      <a:pt x="38" y="22"/>
                    </a:lnTo>
                    <a:lnTo>
                      <a:pt x="31" y="22"/>
                    </a:lnTo>
                    <a:lnTo>
                      <a:pt x="31" y="30"/>
                    </a:lnTo>
                    <a:lnTo>
                      <a:pt x="31" y="22"/>
                    </a:lnTo>
                    <a:lnTo>
                      <a:pt x="23" y="22"/>
                    </a:lnTo>
                    <a:lnTo>
                      <a:pt x="23" y="30"/>
                    </a:lnTo>
                    <a:lnTo>
                      <a:pt x="16" y="30"/>
                    </a:lnTo>
                    <a:lnTo>
                      <a:pt x="8" y="30"/>
                    </a:lnTo>
                    <a:lnTo>
                      <a:pt x="0" y="30"/>
                    </a:lnTo>
                    <a:lnTo>
                      <a:pt x="0" y="22"/>
                    </a:lnTo>
                    <a:lnTo>
                      <a:pt x="8" y="22"/>
                    </a:lnTo>
                    <a:lnTo>
                      <a:pt x="16" y="22"/>
                    </a:lnTo>
                    <a:lnTo>
                      <a:pt x="16" y="30"/>
                    </a:lnTo>
                    <a:lnTo>
                      <a:pt x="16" y="22"/>
                    </a:lnTo>
                    <a:lnTo>
                      <a:pt x="23" y="22"/>
                    </a:lnTo>
                    <a:lnTo>
                      <a:pt x="31" y="22"/>
                    </a:lnTo>
                    <a:lnTo>
                      <a:pt x="38" y="22"/>
                    </a:lnTo>
                    <a:lnTo>
                      <a:pt x="38" y="15"/>
                    </a:lnTo>
                    <a:lnTo>
                      <a:pt x="46" y="15"/>
                    </a:lnTo>
                    <a:lnTo>
                      <a:pt x="46" y="7"/>
                    </a:lnTo>
                    <a:lnTo>
                      <a:pt x="46" y="0"/>
                    </a:lnTo>
                    <a:lnTo>
                      <a:pt x="54" y="0"/>
                    </a:lnTo>
                    <a:lnTo>
                      <a:pt x="61" y="0"/>
                    </a:lnTo>
                    <a:lnTo>
                      <a:pt x="69" y="0"/>
                    </a:lnTo>
                    <a:lnTo>
                      <a:pt x="69" y="7"/>
                    </a:lnTo>
                    <a:lnTo>
                      <a:pt x="69" y="15"/>
                    </a:lnTo>
                    <a:lnTo>
                      <a:pt x="77" y="15"/>
                    </a:lnTo>
                    <a:lnTo>
                      <a:pt x="84" y="15"/>
                    </a:lnTo>
                    <a:lnTo>
                      <a:pt x="84" y="7"/>
                    </a:lnTo>
                    <a:lnTo>
                      <a:pt x="92" y="7"/>
                    </a:lnTo>
                    <a:lnTo>
                      <a:pt x="92" y="15"/>
                    </a:lnTo>
                    <a:lnTo>
                      <a:pt x="99" y="15"/>
                    </a:lnTo>
                    <a:lnTo>
                      <a:pt x="99" y="22"/>
                    </a:lnTo>
                    <a:lnTo>
                      <a:pt x="107" y="22"/>
                    </a:lnTo>
                    <a:lnTo>
                      <a:pt x="107" y="15"/>
                    </a:lnTo>
                    <a:lnTo>
                      <a:pt x="115" y="15"/>
                    </a:lnTo>
                    <a:lnTo>
                      <a:pt x="115" y="22"/>
                    </a:lnTo>
                    <a:lnTo>
                      <a:pt x="115" y="30"/>
                    </a:lnTo>
                    <a:lnTo>
                      <a:pt x="115" y="37"/>
                    </a:lnTo>
                    <a:lnTo>
                      <a:pt x="122" y="37"/>
                    </a:lnTo>
                    <a:lnTo>
                      <a:pt x="122" y="45"/>
                    </a:lnTo>
                    <a:lnTo>
                      <a:pt x="130" y="45"/>
                    </a:lnTo>
                    <a:lnTo>
                      <a:pt x="130" y="37"/>
                    </a:lnTo>
                    <a:lnTo>
                      <a:pt x="137" y="37"/>
                    </a:lnTo>
                    <a:lnTo>
                      <a:pt x="145" y="37"/>
                    </a:lnTo>
                    <a:lnTo>
                      <a:pt x="145" y="45"/>
                    </a:lnTo>
                    <a:lnTo>
                      <a:pt x="145" y="53"/>
                    </a:lnTo>
                    <a:lnTo>
                      <a:pt x="137" y="53"/>
                    </a:lnTo>
                    <a:lnTo>
                      <a:pt x="137" y="60"/>
                    </a:lnTo>
                    <a:lnTo>
                      <a:pt x="130" y="60"/>
                    </a:lnTo>
                    <a:lnTo>
                      <a:pt x="130" y="68"/>
                    </a:lnTo>
                    <a:lnTo>
                      <a:pt x="130" y="75"/>
                    </a:lnTo>
                    <a:lnTo>
                      <a:pt x="137" y="75"/>
                    </a:lnTo>
                    <a:lnTo>
                      <a:pt x="145" y="75"/>
                    </a:lnTo>
                    <a:lnTo>
                      <a:pt x="153" y="68"/>
                    </a:lnTo>
                    <a:lnTo>
                      <a:pt x="160" y="68"/>
                    </a:lnTo>
                    <a:lnTo>
                      <a:pt x="160" y="75"/>
                    </a:lnTo>
                    <a:lnTo>
                      <a:pt x="160" y="83"/>
                    </a:lnTo>
                    <a:lnTo>
                      <a:pt x="160" y="91"/>
                    </a:lnTo>
                    <a:lnTo>
                      <a:pt x="168" y="91"/>
                    </a:lnTo>
                    <a:lnTo>
                      <a:pt x="168" y="83"/>
                    </a:lnTo>
                    <a:lnTo>
                      <a:pt x="175" y="83"/>
                    </a:lnTo>
                    <a:lnTo>
                      <a:pt x="175" y="75"/>
                    </a:lnTo>
                    <a:lnTo>
                      <a:pt x="183" y="75"/>
                    </a:lnTo>
                    <a:lnTo>
                      <a:pt x="191" y="75"/>
                    </a:lnTo>
                    <a:lnTo>
                      <a:pt x="191" y="83"/>
                    </a:lnTo>
                    <a:lnTo>
                      <a:pt x="198" y="83"/>
                    </a:lnTo>
                    <a:lnTo>
                      <a:pt x="198" y="91"/>
                    </a:lnTo>
                    <a:lnTo>
                      <a:pt x="206" y="98"/>
                    </a:lnTo>
                    <a:lnTo>
                      <a:pt x="198" y="98"/>
                    </a:lnTo>
                    <a:lnTo>
                      <a:pt x="206" y="106"/>
                    </a:lnTo>
                    <a:lnTo>
                      <a:pt x="213" y="106"/>
                    </a:lnTo>
                    <a:lnTo>
                      <a:pt x="213" y="98"/>
                    </a:lnTo>
                    <a:lnTo>
                      <a:pt x="213" y="91"/>
                    </a:lnTo>
                    <a:lnTo>
                      <a:pt x="221" y="91"/>
                    </a:lnTo>
                    <a:lnTo>
                      <a:pt x="229" y="91"/>
                    </a:lnTo>
                    <a:lnTo>
                      <a:pt x="229" y="98"/>
                    </a:lnTo>
                    <a:lnTo>
                      <a:pt x="229" y="106"/>
                    </a:lnTo>
                    <a:lnTo>
                      <a:pt x="236" y="106"/>
                    </a:lnTo>
                    <a:lnTo>
                      <a:pt x="236" y="113"/>
                    </a:lnTo>
                    <a:lnTo>
                      <a:pt x="236" y="106"/>
                    </a:lnTo>
                    <a:lnTo>
                      <a:pt x="236" y="113"/>
                    </a:lnTo>
                    <a:lnTo>
                      <a:pt x="8" y="22"/>
                    </a:lnTo>
                    <a:lnTo>
                      <a:pt x="16" y="22"/>
                    </a:lnTo>
                    <a:lnTo>
                      <a:pt x="16" y="30"/>
                    </a:lnTo>
                    <a:lnTo>
                      <a:pt x="8" y="30"/>
                    </a:lnTo>
                    <a:lnTo>
                      <a:pt x="8" y="22"/>
                    </a:lnTo>
                    <a:lnTo>
                      <a:pt x="236" y="113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86" name="Freeform 617"/>
              <p:cNvSpPr>
                <a:spLocks/>
              </p:cNvSpPr>
              <p:nvPr/>
            </p:nvSpPr>
            <p:spPr bwMode="auto">
              <a:xfrm>
                <a:off x="3674" y="4658"/>
                <a:ext cx="236" cy="113"/>
              </a:xfrm>
              <a:custGeom>
                <a:avLst/>
                <a:gdLst>
                  <a:gd name="T0" fmla="*/ 229 w 236"/>
                  <a:gd name="T1" fmla="*/ 98 h 113"/>
                  <a:gd name="T2" fmla="*/ 213 w 236"/>
                  <a:gd name="T3" fmla="*/ 91 h 113"/>
                  <a:gd name="T4" fmla="*/ 206 w 236"/>
                  <a:gd name="T5" fmla="*/ 106 h 113"/>
                  <a:gd name="T6" fmla="*/ 198 w 236"/>
                  <a:gd name="T7" fmla="*/ 91 h 113"/>
                  <a:gd name="T8" fmla="*/ 191 w 236"/>
                  <a:gd name="T9" fmla="*/ 75 h 113"/>
                  <a:gd name="T10" fmla="*/ 175 w 236"/>
                  <a:gd name="T11" fmla="*/ 83 h 113"/>
                  <a:gd name="T12" fmla="*/ 160 w 236"/>
                  <a:gd name="T13" fmla="*/ 91 h 113"/>
                  <a:gd name="T14" fmla="*/ 153 w 236"/>
                  <a:gd name="T15" fmla="*/ 75 h 113"/>
                  <a:gd name="T16" fmla="*/ 130 w 236"/>
                  <a:gd name="T17" fmla="*/ 75 h 113"/>
                  <a:gd name="T18" fmla="*/ 130 w 236"/>
                  <a:gd name="T19" fmla="*/ 53 h 113"/>
                  <a:gd name="T20" fmla="*/ 145 w 236"/>
                  <a:gd name="T21" fmla="*/ 45 h 113"/>
                  <a:gd name="T22" fmla="*/ 130 w 236"/>
                  <a:gd name="T23" fmla="*/ 45 h 113"/>
                  <a:gd name="T24" fmla="*/ 107 w 236"/>
                  <a:gd name="T25" fmla="*/ 37 h 113"/>
                  <a:gd name="T26" fmla="*/ 115 w 236"/>
                  <a:gd name="T27" fmla="*/ 22 h 113"/>
                  <a:gd name="T28" fmla="*/ 99 w 236"/>
                  <a:gd name="T29" fmla="*/ 22 h 113"/>
                  <a:gd name="T30" fmla="*/ 84 w 236"/>
                  <a:gd name="T31" fmla="*/ 15 h 113"/>
                  <a:gd name="T32" fmla="*/ 69 w 236"/>
                  <a:gd name="T33" fmla="*/ 7 h 113"/>
                  <a:gd name="T34" fmla="*/ 54 w 236"/>
                  <a:gd name="T35" fmla="*/ 0 h 113"/>
                  <a:gd name="T36" fmla="*/ 46 w 236"/>
                  <a:gd name="T37" fmla="*/ 15 h 113"/>
                  <a:gd name="T38" fmla="*/ 31 w 236"/>
                  <a:gd name="T39" fmla="*/ 22 h 113"/>
                  <a:gd name="T40" fmla="*/ 23 w 236"/>
                  <a:gd name="T41" fmla="*/ 22 h 113"/>
                  <a:gd name="T42" fmla="*/ 8 w 236"/>
                  <a:gd name="T43" fmla="*/ 30 h 113"/>
                  <a:gd name="T44" fmla="*/ 8 w 236"/>
                  <a:gd name="T45" fmla="*/ 22 h 113"/>
                  <a:gd name="T46" fmla="*/ 16 w 236"/>
                  <a:gd name="T47" fmla="*/ 22 h 113"/>
                  <a:gd name="T48" fmla="*/ 38 w 236"/>
                  <a:gd name="T49" fmla="*/ 22 h 113"/>
                  <a:gd name="T50" fmla="*/ 46 w 236"/>
                  <a:gd name="T51" fmla="*/ 7 h 113"/>
                  <a:gd name="T52" fmla="*/ 61 w 236"/>
                  <a:gd name="T53" fmla="*/ 0 h 113"/>
                  <a:gd name="T54" fmla="*/ 69 w 236"/>
                  <a:gd name="T55" fmla="*/ 15 h 113"/>
                  <a:gd name="T56" fmla="*/ 84 w 236"/>
                  <a:gd name="T57" fmla="*/ 7 h 113"/>
                  <a:gd name="T58" fmla="*/ 99 w 236"/>
                  <a:gd name="T59" fmla="*/ 15 h 113"/>
                  <a:gd name="T60" fmla="*/ 107 w 236"/>
                  <a:gd name="T61" fmla="*/ 15 h 113"/>
                  <a:gd name="T62" fmla="*/ 115 w 236"/>
                  <a:gd name="T63" fmla="*/ 30 h 113"/>
                  <a:gd name="T64" fmla="*/ 122 w 236"/>
                  <a:gd name="T65" fmla="*/ 45 h 113"/>
                  <a:gd name="T66" fmla="*/ 137 w 236"/>
                  <a:gd name="T67" fmla="*/ 37 h 113"/>
                  <a:gd name="T68" fmla="*/ 145 w 236"/>
                  <a:gd name="T69" fmla="*/ 53 h 113"/>
                  <a:gd name="T70" fmla="*/ 130 w 236"/>
                  <a:gd name="T71" fmla="*/ 60 h 113"/>
                  <a:gd name="T72" fmla="*/ 137 w 236"/>
                  <a:gd name="T73" fmla="*/ 75 h 113"/>
                  <a:gd name="T74" fmla="*/ 160 w 236"/>
                  <a:gd name="T75" fmla="*/ 68 h 113"/>
                  <a:gd name="T76" fmla="*/ 160 w 236"/>
                  <a:gd name="T77" fmla="*/ 91 h 113"/>
                  <a:gd name="T78" fmla="*/ 175 w 236"/>
                  <a:gd name="T79" fmla="*/ 83 h 113"/>
                  <a:gd name="T80" fmla="*/ 191 w 236"/>
                  <a:gd name="T81" fmla="*/ 75 h 113"/>
                  <a:gd name="T82" fmla="*/ 198 w 236"/>
                  <a:gd name="T83" fmla="*/ 91 h 113"/>
                  <a:gd name="T84" fmla="*/ 206 w 236"/>
                  <a:gd name="T85" fmla="*/ 106 h 113"/>
                  <a:gd name="T86" fmla="*/ 213 w 236"/>
                  <a:gd name="T87" fmla="*/ 91 h 113"/>
                  <a:gd name="T88" fmla="*/ 229 w 236"/>
                  <a:gd name="T89" fmla="*/ 98 h 113"/>
                  <a:gd name="T90" fmla="*/ 236 w 236"/>
                  <a:gd name="T91" fmla="*/ 113 h 11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36"/>
                  <a:gd name="T139" fmla="*/ 0 h 113"/>
                  <a:gd name="T140" fmla="*/ 236 w 236"/>
                  <a:gd name="T141" fmla="*/ 113 h 11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36" h="113">
                    <a:moveTo>
                      <a:pt x="236" y="113"/>
                    </a:moveTo>
                    <a:lnTo>
                      <a:pt x="229" y="106"/>
                    </a:lnTo>
                    <a:lnTo>
                      <a:pt x="229" y="98"/>
                    </a:lnTo>
                    <a:lnTo>
                      <a:pt x="229" y="91"/>
                    </a:lnTo>
                    <a:lnTo>
                      <a:pt x="221" y="91"/>
                    </a:lnTo>
                    <a:lnTo>
                      <a:pt x="213" y="91"/>
                    </a:lnTo>
                    <a:lnTo>
                      <a:pt x="213" y="98"/>
                    </a:lnTo>
                    <a:lnTo>
                      <a:pt x="213" y="106"/>
                    </a:lnTo>
                    <a:lnTo>
                      <a:pt x="206" y="106"/>
                    </a:lnTo>
                    <a:lnTo>
                      <a:pt x="198" y="106"/>
                    </a:lnTo>
                    <a:lnTo>
                      <a:pt x="198" y="98"/>
                    </a:lnTo>
                    <a:lnTo>
                      <a:pt x="198" y="91"/>
                    </a:lnTo>
                    <a:lnTo>
                      <a:pt x="198" y="83"/>
                    </a:lnTo>
                    <a:lnTo>
                      <a:pt x="191" y="83"/>
                    </a:lnTo>
                    <a:lnTo>
                      <a:pt x="191" y="75"/>
                    </a:lnTo>
                    <a:lnTo>
                      <a:pt x="183" y="75"/>
                    </a:lnTo>
                    <a:lnTo>
                      <a:pt x="175" y="75"/>
                    </a:lnTo>
                    <a:lnTo>
                      <a:pt x="175" y="83"/>
                    </a:lnTo>
                    <a:lnTo>
                      <a:pt x="168" y="83"/>
                    </a:lnTo>
                    <a:lnTo>
                      <a:pt x="168" y="91"/>
                    </a:lnTo>
                    <a:lnTo>
                      <a:pt x="160" y="91"/>
                    </a:lnTo>
                    <a:lnTo>
                      <a:pt x="160" y="83"/>
                    </a:lnTo>
                    <a:lnTo>
                      <a:pt x="160" y="75"/>
                    </a:lnTo>
                    <a:lnTo>
                      <a:pt x="153" y="75"/>
                    </a:lnTo>
                    <a:lnTo>
                      <a:pt x="145" y="75"/>
                    </a:lnTo>
                    <a:lnTo>
                      <a:pt x="137" y="75"/>
                    </a:lnTo>
                    <a:lnTo>
                      <a:pt x="130" y="75"/>
                    </a:lnTo>
                    <a:lnTo>
                      <a:pt x="130" y="68"/>
                    </a:lnTo>
                    <a:lnTo>
                      <a:pt x="130" y="60"/>
                    </a:lnTo>
                    <a:lnTo>
                      <a:pt x="130" y="53"/>
                    </a:lnTo>
                    <a:lnTo>
                      <a:pt x="137" y="53"/>
                    </a:lnTo>
                    <a:lnTo>
                      <a:pt x="145" y="53"/>
                    </a:lnTo>
                    <a:lnTo>
                      <a:pt x="145" y="45"/>
                    </a:lnTo>
                    <a:lnTo>
                      <a:pt x="145" y="37"/>
                    </a:lnTo>
                    <a:lnTo>
                      <a:pt x="137" y="37"/>
                    </a:lnTo>
                    <a:lnTo>
                      <a:pt x="130" y="45"/>
                    </a:lnTo>
                    <a:lnTo>
                      <a:pt x="122" y="45"/>
                    </a:lnTo>
                    <a:lnTo>
                      <a:pt x="115" y="37"/>
                    </a:lnTo>
                    <a:lnTo>
                      <a:pt x="107" y="37"/>
                    </a:lnTo>
                    <a:lnTo>
                      <a:pt x="107" y="30"/>
                    </a:lnTo>
                    <a:lnTo>
                      <a:pt x="115" y="30"/>
                    </a:lnTo>
                    <a:lnTo>
                      <a:pt x="115" y="22"/>
                    </a:lnTo>
                    <a:lnTo>
                      <a:pt x="115" y="15"/>
                    </a:lnTo>
                    <a:lnTo>
                      <a:pt x="107" y="22"/>
                    </a:lnTo>
                    <a:lnTo>
                      <a:pt x="99" y="22"/>
                    </a:lnTo>
                    <a:lnTo>
                      <a:pt x="99" y="15"/>
                    </a:lnTo>
                    <a:lnTo>
                      <a:pt x="92" y="15"/>
                    </a:lnTo>
                    <a:lnTo>
                      <a:pt x="84" y="15"/>
                    </a:lnTo>
                    <a:lnTo>
                      <a:pt x="77" y="15"/>
                    </a:lnTo>
                    <a:lnTo>
                      <a:pt x="69" y="15"/>
                    </a:lnTo>
                    <a:lnTo>
                      <a:pt x="69" y="7"/>
                    </a:lnTo>
                    <a:lnTo>
                      <a:pt x="69" y="0"/>
                    </a:lnTo>
                    <a:lnTo>
                      <a:pt x="61" y="0"/>
                    </a:lnTo>
                    <a:lnTo>
                      <a:pt x="54" y="0"/>
                    </a:lnTo>
                    <a:lnTo>
                      <a:pt x="54" y="7"/>
                    </a:lnTo>
                    <a:lnTo>
                      <a:pt x="54" y="15"/>
                    </a:lnTo>
                    <a:lnTo>
                      <a:pt x="46" y="15"/>
                    </a:lnTo>
                    <a:lnTo>
                      <a:pt x="38" y="15"/>
                    </a:lnTo>
                    <a:lnTo>
                      <a:pt x="38" y="22"/>
                    </a:lnTo>
                    <a:lnTo>
                      <a:pt x="31" y="22"/>
                    </a:lnTo>
                    <a:lnTo>
                      <a:pt x="31" y="30"/>
                    </a:lnTo>
                    <a:lnTo>
                      <a:pt x="31" y="22"/>
                    </a:lnTo>
                    <a:lnTo>
                      <a:pt x="23" y="22"/>
                    </a:lnTo>
                    <a:lnTo>
                      <a:pt x="23" y="30"/>
                    </a:lnTo>
                    <a:lnTo>
                      <a:pt x="16" y="30"/>
                    </a:lnTo>
                    <a:lnTo>
                      <a:pt x="8" y="30"/>
                    </a:lnTo>
                    <a:lnTo>
                      <a:pt x="0" y="30"/>
                    </a:lnTo>
                    <a:lnTo>
                      <a:pt x="0" y="22"/>
                    </a:lnTo>
                    <a:lnTo>
                      <a:pt x="8" y="22"/>
                    </a:lnTo>
                    <a:lnTo>
                      <a:pt x="16" y="22"/>
                    </a:lnTo>
                    <a:lnTo>
                      <a:pt x="16" y="30"/>
                    </a:lnTo>
                    <a:lnTo>
                      <a:pt x="16" y="22"/>
                    </a:lnTo>
                    <a:lnTo>
                      <a:pt x="23" y="22"/>
                    </a:lnTo>
                    <a:lnTo>
                      <a:pt x="31" y="22"/>
                    </a:lnTo>
                    <a:lnTo>
                      <a:pt x="38" y="22"/>
                    </a:lnTo>
                    <a:lnTo>
                      <a:pt x="38" y="15"/>
                    </a:lnTo>
                    <a:lnTo>
                      <a:pt x="46" y="15"/>
                    </a:lnTo>
                    <a:lnTo>
                      <a:pt x="46" y="7"/>
                    </a:lnTo>
                    <a:lnTo>
                      <a:pt x="46" y="0"/>
                    </a:lnTo>
                    <a:lnTo>
                      <a:pt x="54" y="0"/>
                    </a:lnTo>
                    <a:lnTo>
                      <a:pt x="61" y="0"/>
                    </a:lnTo>
                    <a:lnTo>
                      <a:pt x="69" y="0"/>
                    </a:lnTo>
                    <a:lnTo>
                      <a:pt x="69" y="7"/>
                    </a:lnTo>
                    <a:lnTo>
                      <a:pt x="69" y="15"/>
                    </a:lnTo>
                    <a:lnTo>
                      <a:pt x="77" y="15"/>
                    </a:lnTo>
                    <a:lnTo>
                      <a:pt x="84" y="15"/>
                    </a:lnTo>
                    <a:lnTo>
                      <a:pt x="84" y="7"/>
                    </a:lnTo>
                    <a:lnTo>
                      <a:pt x="92" y="7"/>
                    </a:lnTo>
                    <a:lnTo>
                      <a:pt x="92" y="15"/>
                    </a:lnTo>
                    <a:lnTo>
                      <a:pt x="99" y="15"/>
                    </a:lnTo>
                    <a:lnTo>
                      <a:pt x="99" y="22"/>
                    </a:lnTo>
                    <a:lnTo>
                      <a:pt x="107" y="22"/>
                    </a:lnTo>
                    <a:lnTo>
                      <a:pt x="107" y="15"/>
                    </a:lnTo>
                    <a:lnTo>
                      <a:pt x="115" y="15"/>
                    </a:lnTo>
                    <a:lnTo>
                      <a:pt x="115" y="22"/>
                    </a:lnTo>
                    <a:lnTo>
                      <a:pt x="115" y="30"/>
                    </a:lnTo>
                    <a:lnTo>
                      <a:pt x="115" y="37"/>
                    </a:lnTo>
                    <a:lnTo>
                      <a:pt x="122" y="37"/>
                    </a:lnTo>
                    <a:lnTo>
                      <a:pt x="122" y="45"/>
                    </a:lnTo>
                    <a:lnTo>
                      <a:pt x="130" y="45"/>
                    </a:lnTo>
                    <a:lnTo>
                      <a:pt x="130" y="37"/>
                    </a:lnTo>
                    <a:lnTo>
                      <a:pt x="137" y="37"/>
                    </a:lnTo>
                    <a:lnTo>
                      <a:pt x="145" y="37"/>
                    </a:lnTo>
                    <a:lnTo>
                      <a:pt x="145" y="45"/>
                    </a:lnTo>
                    <a:lnTo>
                      <a:pt x="145" y="53"/>
                    </a:lnTo>
                    <a:lnTo>
                      <a:pt x="137" y="53"/>
                    </a:lnTo>
                    <a:lnTo>
                      <a:pt x="137" y="60"/>
                    </a:lnTo>
                    <a:lnTo>
                      <a:pt x="130" y="60"/>
                    </a:lnTo>
                    <a:lnTo>
                      <a:pt x="130" y="68"/>
                    </a:lnTo>
                    <a:lnTo>
                      <a:pt x="130" y="75"/>
                    </a:lnTo>
                    <a:lnTo>
                      <a:pt x="137" y="75"/>
                    </a:lnTo>
                    <a:lnTo>
                      <a:pt x="145" y="75"/>
                    </a:lnTo>
                    <a:lnTo>
                      <a:pt x="153" y="68"/>
                    </a:lnTo>
                    <a:lnTo>
                      <a:pt x="160" y="68"/>
                    </a:lnTo>
                    <a:lnTo>
                      <a:pt x="160" y="75"/>
                    </a:lnTo>
                    <a:lnTo>
                      <a:pt x="160" y="83"/>
                    </a:lnTo>
                    <a:lnTo>
                      <a:pt x="160" y="91"/>
                    </a:lnTo>
                    <a:lnTo>
                      <a:pt x="168" y="91"/>
                    </a:lnTo>
                    <a:lnTo>
                      <a:pt x="168" y="83"/>
                    </a:lnTo>
                    <a:lnTo>
                      <a:pt x="175" y="83"/>
                    </a:lnTo>
                    <a:lnTo>
                      <a:pt x="175" y="75"/>
                    </a:lnTo>
                    <a:lnTo>
                      <a:pt x="183" y="75"/>
                    </a:lnTo>
                    <a:lnTo>
                      <a:pt x="191" y="75"/>
                    </a:lnTo>
                    <a:lnTo>
                      <a:pt x="191" y="83"/>
                    </a:lnTo>
                    <a:lnTo>
                      <a:pt x="198" y="83"/>
                    </a:lnTo>
                    <a:lnTo>
                      <a:pt x="198" y="91"/>
                    </a:lnTo>
                    <a:lnTo>
                      <a:pt x="206" y="98"/>
                    </a:lnTo>
                    <a:lnTo>
                      <a:pt x="198" y="98"/>
                    </a:lnTo>
                    <a:lnTo>
                      <a:pt x="206" y="106"/>
                    </a:lnTo>
                    <a:lnTo>
                      <a:pt x="213" y="106"/>
                    </a:lnTo>
                    <a:lnTo>
                      <a:pt x="213" y="98"/>
                    </a:lnTo>
                    <a:lnTo>
                      <a:pt x="213" y="91"/>
                    </a:lnTo>
                    <a:lnTo>
                      <a:pt x="221" y="91"/>
                    </a:lnTo>
                    <a:lnTo>
                      <a:pt x="229" y="91"/>
                    </a:lnTo>
                    <a:lnTo>
                      <a:pt x="229" y="98"/>
                    </a:lnTo>
                    <a:lnTo>
                      <a:pt x="229" y="106"/>
                    </a:lnTo>
                    <a:lnTo>
                      <a:pt x="236" y="106"/>
                    </a:lnTo>
                    <a:lnTo>
                      <a:pt x="236" y="113"/>
                    </a:lnTo>
                    <a:lnTo>
                      <a:pt x="236" y="106"/>
                    </a:lnTo>
                    <a:lnTo>
                      <a:pt x="236" y="113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87" name="Freeform 618"/>
              <p:cNvSpPr>
                <a:spLocks/>
              </p:cNvSpPr>
              <p:nvPr/>
            </p:nvSpPr>
            <p:spPr bwMode="auto">
              <a:xfrm>
                <a:off x="3781" y="4688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88" name="Rectangle 619"/>
              <p:cNvSpPr>
                <a:spLocks noChangeArrowheads="1"/>
              </p:cNvSpPr>
              <p:nvPr/>
            </p:nvSpPr>
            <p:spPr bwMode="auto">
              <a:xfrm>
                <a:off x="3682" y="4680"/>
                <a:ext cx="8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89" name="Freeform 620"/>
              <p:cNvSpPr>
                <a:spLocks/>
              </p:cNvSpPr>
              <p:nvPr/>
            </p:nvSpPr>
            <p:spPr bwMode="auto">
              <a:xfrm>
                <a:off x="3781" y="467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90" name="Freeform 621"/>
              <p:cNvSpPr>
                <a:spLocks/>
              </p:cNvSpPr>
              <p:nvPr/>
            </p:nvSpPr>
            <p:spPr bwMode="auto">
              <a:xfrm>
                <a:off x="3811" y="4627"/>
                <a:ext cx="8" cy="8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8 w 8"/>
                  <a:gd name="T5" fmla="*/ 0 h 8"/>
                  <a:gd name="T6" fmla="*/ 8 w 8"/>
                  <a:gd name="T7" fmla="*/ 8 h 8"/>
                  <a:gd name="T8" fmla="*/ 0 w 8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0" y="8"/>
                    </a:moveTo>
                    <a:lnTo>
                      <a:pt x="8" y="8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91" name="Rectangle 622"/>
              <p:cNvSpPr>
                <a:spLocks noChangeArrowheads="1"/>
              </p:cNvSpPr>
              <p:nvPr/>
            </p:nvSpPr>
            <p:spPr bwMode="auto">
              <a:xfrm>
                <a:off x="3819" y="4650"/>
                <a:ext cx="8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92" name="Freeform 623"/>
              <p:cNvSpPr>
                <a:spLocks/>
              </p:cNvSpPr>
              <p:nvPr/>
            </p:nvSpPr>
            <p:spPr bwMode="auto">
              <a:xfrm>
                <a:off x="3804" y="4673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93" name="Freeform 624"/>
              <p:cNvSpPr>
                <a:spLocks/>
              </p:cNvSpPr>
              <p:nvPr/>
            </p:nvSpPr>
            <p:spPr bwMode="auto">
              <a:xfrm>
                <a:off x="3834" y="470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94" name="Freeform 625"/>
              <p:cNvSpPr>
                <a:spLocks/>
              </p:cNvSpPr>
              <p:nvPr/>
            </p:nvSpPr>
            <p:spPr bwMode="auto">
              <a:xfrm>
                <a:off x="3796" y="4779"/>
                <a:ext cx="8" cy="8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8 w 8"/>
                  <a:gd name="T5" fmla="*/ 0 h 8"/>
                  <a:gd name="T6" fmla="*/ 8 w 8"/>
                  <a:gd name="T7" fmla="*/ 8 h 8"/>
                  <a:gd name="T8" fmla="*/ 0 w 8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0" y="8"/>
                    </a:moveTo>
                    <a:lnTo>
                      <a:pt x="8" y="8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95" name="Freeform 626"/>
              <p:cNvSpPr>
                <a:spLocks/>
              </p:cNvSpPr>
              <p:nvPr/>
            </p:nvSpPr>
            <p:spPr bwMode="auto">
              <a:xfrm>
                <a:off x="4359" y="4893"/>
                <a:ext cx="15" cy="15"/>
              </a:xfrm>
              <a:custGeom>
                <a:avLst/>
                <a:gdLst>
                  <a:gd name="T0" fmla="*/ 8 w 15"/>
                  <a:gd name="T1" fmla="*/ 15 h 15"/>
                  <a:gd name="T2" fmla="*/ 0 w 15"/>
                  <a:gd name="T3" fmla="*/ 8 h 15"/>
                  <a:gd name="T4" fmla="*/ 8 w 15"/>
                  <a:gd name="T5" fmla="*/ 8 h 15"/>
                  <a:gd name="T6" fmla="*/ 8 w 15"/>
                  <a:gd name="T7" fmla="*/ 0 h 15"/>
                  <a:gd name="T8" fmla="*/ 15 w 15"/>
                  <a:gd name="T9" fmla="*/ 0 h 15"/>
                  <a:gd name="T10" fmla="*/ 8 w 15"/>
                  <a:gd name="T11" fmla="*/ 8 h 15"/>
                  <a:gd name="T12" fmla="*/ 15 w 15"/>
                  <a:gd name="T13" fmla="*/ 8 h 15"/>
                  <a:gd name="T14" fmla="*/ 15 w 15"/>
                  <a:gd name="T15" fmla="*/ 15 h 15"/>
                  <a:gd name="T16" fmla="*/ 8 w 15"/>
                  <a:gd name="T17" fmla="*/ 15 h 15"/>
                  <a:gd name="T18" fmla="*/ 8 w 15"/>
                  <a:gd name="T19" fmla="*/ 8 h 15"/>
                  <a:gd name="T20" fmla="*/ 8 w 15"/>
                  <a:gd name="T21" fmla="*/ 15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"/>
                  <a:gd name="T34" fmla="*/ 0 h 15"/>
                  <a:gd name="T35" fmla="*/ 15 w 15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" h="15">
                    <a:moveTo>
                      <a:pt x="8" y="15"/>
                    </a:moveTo>
                    <a:lnTo>
                      <a:pt x="0" y="8"/>
                    </a:lnTo>
                    <a:lnTo>
                      <a:pt x="8" y="8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8" y="8"/>
                    </a:lnTo>
                    <a:lnTo>
                      <a:pt x="15" y="8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8" y="8"/>
                    </a:ln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96" name="Freeform 627"/>
              <p:cNvSpPr>
                <a:spLocks/>
              </p:cNvSpPr>
              <p:nvPr/>
            </p:nvSpPr>
            <p:spPr bwMode="auto">
              <a:xfrm>
                <a:off x="4374" y="4354"/>
                <a:ext cx="16" cy="15"/>
              </a:xfrm>
              <a:custGeom>
                <a:avLst/>
                <a:gdLst>
                  <a:gd name="T0" fmla="*/ 8 w 16"/>
                  <a:gd name="T1" fmla="*/ 0 h 15"/>
                  <a:gd name="T2" fmla="*/ 8 w 16"/>
                  <a:gd name="T3" fmla="*/ 7 h 15"/>
                  <a:gd name="T4" fmla="*/ 8 w 16"/>
                  <a:gd name="T5" fmla="*/ 15 h 15"/>
                  <a:gd name="T6" fmla="*/ 16 w 16"/>
                  <a:gd name="T7" fmla="*/ 15 h 15"/>
                  <a:gd name="T8" fmla="*/ 8 w 16"/>
                  <a:gd name="T9" fmla="*/ 15 h 15"/>
                  <a:gd name="T10" fmla="*/ 8 w 16"/>
                  <a:gd name="T11" fmla="*/ 7 h 15"/>
                  <a:gd name="T12" fmla="*/ 0 w 16"/>
                  <a:gd name="T13" fmla="*/ 7 h 15"/>
                  <a:gd name="T14" fmla="*/ 8 w 16"/>
                  <a:gd name="T15" fmla="*/ 7 h 15"/>
                  <a:gd name="T16" fmla="*/ 8 w 16"/>
                  <a:gd name="T17" fmla="*/ 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5"/>
                  <a:gd name="T29" fmla="*/ 16 w 16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5">
                    <a:moveTo>
                      <a:pt x="8" y="0"/>
                    </a:moveTo>
                    <a:lnTo>
                      <a:pt x="8" y="7"/>
                    </a:lnTo>
                    <a:lnTo>
                      <a:pt x="8" y="15"/>
                    </a:lnTo>
                    <a:lnTo>
                      <a:pt x="16" y="15"/>
                    </a:lnTo>
                    <a:lnTo>
                      <a:pt x="8" y="15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97" name="Freeform 628"/>
              <p:cNvSpPr>
                <a:spLocks/>
              </p:cNvSpPr>
              <p:nvPr/>
            </p:nvSpPr>
            <p:spPr bwMode="auto">
              <a:xfrm>
                <a:off x="4526" y="4399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98" name="Freeform 629"/>
              <p:cNvSpPr>
                <a:spLocks/>
              </p:cNvSpPr>
              <p:nvPr/>
            </p:nvSpPr>
            <p:spPr bwMode="auto">
              <a:xfrm>
                <a:off x="4526" y="4430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99" name="Freeform 630"/>
              <p:cNvSpPr>
                <a:spLocks/>
              </p:cNvSpPr>
              <p:nvPr/>
            </p:nvSpPr>
            <p:spPr bwMode="auto">
              <a:xfrm>
                <a:off x="4496" y="4840"/>
                <a:ext cx="8" cy="7"/>
              </a:xfrm>
              <a:custGeom>
                <a:avLst/>
                <a:gdLst>
                  <a:gd name="T0" fmla="*/ 8 w 8"/>
                  <a:gd name="T1" fmla="*/ 0 h 7"/>
                  <a:gd name="T2" fmla="*/ 8 w 8"/>
                  <a:gd name="T3" fmla="*/ 7 h 7"/>
                  <a:gd name="T4" fmla="*/ 0 w 8"/>
                  <a:gd name="T5" fmla="*/ 7 h 7"/>
                  <a:gd name="T6" fmla="*/ 8 w 8"/>
                  <a:gd name="T7" fmla="*/ 7 h 7"/>
                  <a:gd name="T8" fmla="*/ 8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8" y="0"/>
                    </a:moveTo>
                    <a:lnTo>
                      <a:pt x="8" y="7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00" name="Freeform 631"/>
              <p:cNvSpPr>
                <a:spLocks/>
              </p:cNvSpPr>
              <p:nvPr/>
            </p:nvSpPr>
            <p:spPr bwMode="auto">
              <a:xfrm>
                <a:off x="4534" y="4961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01" name="Freeform 632"/>
              <p:cNvSpPr>
                <a:spLocks/>
              </p:cNvSpPr>
              <p:nvPr/>
            </p:nvSpPr>
            <p:spPr bwMode="auto">
              <a:xfrm>
                <a:off x="4587" y="5015"/>
                <a:ext cx="8" cy="15"/>
              </a:xfrm>
              <a:custGeom>
                <a:avLst/>
                <a:gdLst>
                  <a:gd name="T0" fmla="*/ 8 w 8"/>
                  <a:gd name="T1" fmla="*/ 15 h 15"/>
                  <a:gd name="T2" fmla="*/ 8 w 8"/>
                  <a:gd name="T3" fmla="*/ 7 h 15"/>
                  <a:gd name="T4" fmla="*/ 8 w 8"/>
                  <a:gd name="T5" fmla="*/ 0 h 15"/>
                  <a:gd name="T6" fmla="*/ 0 w 8"/>
                  <a:gd name="T7" fmla="*/ 0 h 15"/>
                  <a:gd name="T8" fmla="*/ 8 w 8"/>
                  <a:gd name="T9" fmla="*/ 0 h 15"/>
                  <a:gd name="T10" fmla="*/ 8 w 8"/>
                  <a:gd name="T11" fmla="*/ 7 h 15"/>
                  <a:gd name="T12" fmla="*/ 8 w 8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5"/>
                  <a:gd name="T23" fmla="*/ 8 w 8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5">
                    <a:moveTo>
                      <a:pt x="8" y="15"/>
                    </a:moveTo>
                    <a:lnTo>
                      <a:pt x="8" y="7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7"/>
                    </a:ln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02" name="Rectangle 633"/>
              <p:cNvSpPr>
                <a:spLocks noChangeArrowheads="1"/>
              </p:cNvSpPr>
              <p:nvPr/>
            </p:nvSpPr>
            <p:spPr bwMode="auto">
              <a:xfrm>
                <a:off x="4603" y="4999"/>
                <a:ext cx="7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03" name="Rectangle 634"/>
              <p:cNvSpPr>
                <a:spLocks noChangeArrowheads="1"/>
              </p:cNvSpPr>
              <p:nvPr/>
            </p:nvSpPr>
            <p:spPr bwMode="auto">
              <a:xfrm>
                <a:off x="4618" y="5007"/>
                <a:ext cx="7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04" name="Freeform 635"/>
              <p:cNvSpPr>
                <a:spLocks/>
              </p:cNvSpPr>
              <p:nvPr/>
            </p:nvSpPr>
            <p:spPr bwMode="auto">
              <a:xfrm>
                <a:off x="4740" y="4695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05" name="Freeform 636"/>
              <p:cNvSpPr>
                <a:spLocks/>
              </p:cNvSpPr>
              <p:nvPr/>
            </p:nvSpPr>
            <p:spPr bwMode="auto">
              <a:xfrm>
                <a:off x="4740" y="4711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06" name="Freeform 637"/>
              <p:cNvSpPr>
                <a:spLocks/>
              </p:cNvSpPr>
              <p:nvPr/>
            </p:nvSpPr>
            <p:spPr bwMode="auto">
              <a:xfrm>
                <a:off x="4724" y="4316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07" name="Freeform 638"/>
              <p:cNvSpPr>
                <a:spLocks/>
              </p:cNvSpPr>
              <p:nvPr/>
            </p:nvSpPr>
            <p:spPr bwMode="auto">
              <a:xfrm>
                <a:off x="4770" y="4255"/>
                <a:ext cx="8" cy="7"/>
              </a:xfrm>
              <a:custGeom>
                <a:avLst/>
                <a:gdLst>
                  <a:gd name="T0" fmla="*/ 8 w 8"/>
                  <a:gd name="T1" fmla="*/ 0 h 7"/>
                  <a:gd name="T2" fmla="*/ 8 w 8"/>
                  <a:gd name="T3" fmla="*/ 7 h 7"/>
                  <a:gd name="T4" fmla="*/ 0 w 8"/>
                  <a:gd name="T5" fmla="*/ 7 h 7"/>
                  <a:gd name="T6" fmla="*/ 8 w 8"/>
                  <a:gd name="T7" fmla="*/ 7 h 7"/>
                  <a:gd name="T8" fmla="*/ 8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8" y="0"/>
                    </a:moveTo>
                    <a:lnTo>
                      <a:pt x="8" y="7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08" name="Freeform 639"/>
              <p:cNvSpPr>
                <a:spLocks/>
              </p:cNvSpPr>
              <p:nvPr/>
            </p:nvSpPr>
            <p:spPr bwMode="auto">
              <a:xfrm>
                <a:off x="4701" y="4468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09" name="Freeform 640"/>
              <p:cNvSpPr>
                <a:spLocks/>
              </p:cNvSpPr>
              <p:nvPr/>
            </p:nvSpPr>
            <p:spPr bwMode="auto">
              <a:xfrm>
                <a:off x="4808" y="4247"/>
                <a:ext cx="8" cy="8"/>
              </a:xfrm>
              <a:custGeom>
                <a:avLst/>
                <a:gdLst>
                  <a:gd name="T0" fmla="*/ 8 w 8"/>
                  <a:gd name="T1" fmla="*/ 0 h 8"/>
                  <a:gd name="T2" fmla="*/ 0 w 8"/>
                  <a:gd name="T3" fmla="*/ 0 h 8"/>
                  <a:gd name="T4" fmla="*/ 8 w 8"/>
                  <a:gd name="T5" fmla="*/ 0 h 8"/>
                  <a:gd name="T6" fmla="*/ 8 w 8"/>
                  <a:gd name="T7" fmla="*/ 8 h 8"/>
                  <a:gd name="T8" fmla="*/ 0 w 8"/>
                  <a:gd name="T9" fmla="*/ 8 h 8"/>
                  <a:gd name="T10" fmla="*/ 8 w 8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8"/>
                  <a:gd name="T20" fmla="*/ 8 w 8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10" name="Freeform 641"/>
              <p:cNvSpPr>
                <a:spLocks/>
              </p:cNvSpPr>
              <p:nvPr/>
            </p:nvSpPr>
            <p:spPr bwMode="auto">
              <a:xfrm>
                <a:off x="4701" y="4209"/>
                <a:ext cx="8" cy="15"/>
              </a:xfrm>
              <a:custGeom>
                <a:avLst/>
                <a:gdLst>
                  <a:gd name="T0" fmla="*/ 0 w 8"/>
                  <a:gd name="T1" fmla="*/ 15 h 15"/>
                  <a:gd name="T2" fmla="*/ 0 w 8"/>
                  <a:gd name="T3" fmla="*/ 8 h 15"/>
                  <a:gd name="T4" fmla="*/ 0 w 8"/>
                  <a:gd name="T5" fmla="*/ 0 h 15"/>
                  <a:gd name="T6" fmla="*/ 8 w 8"/>
                  <a:gd name="T7" fmla="*/ 0 h 15"/>
                  <a:gd name="T8" fmla="*/ 8 w 8"/>
                  <a:gd name="T9" fmla="*/ 8 h 15"/>
                  <a:gd name="T10" fmla="*/ 0 w 8"/>
                  <a:gd name="T11" fmla="*/ 8 h 15"/>
                  <a:gd name="T12" fmla="*/ 0 w 8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5"/>
                  <a:gd name="T23" fmla="*/ 8 w 8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5">
                    <a:moveTo>
                      <a:pt x="0" y="15"/>
                    </a:moveTo>
                    <a:lnTo>
                      <a:pt x="0" y="8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11" name="Freeform 642"/>
              <p:cNvSpPr>
                <a:spLocks/>
              </p:cNvSpPr>
              <p:nvPr/>
            </p:nvSpPr>
            <p:spPr bwMode="auto">
              <a:xfrm>
                <a:off x="4671" y="4247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12" name="Freeform 643"/>
              <p:cNvSpPr>
                <a:spLocks/>
              </p:cNvSpPr>
              <p:nvPr/>
            </p:nvSpPr>
            <p:spPr bwMode="auto">
              <a:xfrm>
                <a:off x="5021" y="4057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13" name="Freeform 644"/>
              <p:cNvSpPr>
                <a:spLocks/>
              </p:cNvSpPr>
              <p:nvPr/>
            </p:nvSpPr>
            <p:spPr bwMode="auto">
              <a:xfrm>
                <a:off x="4953" y="4126"/>
                <a:ext cx="7" cy="15"/>
              </a:xfrm>
              <a:custGeom>
                <a:avLst/>
                <a:gdLst>
                  <a:gd name="T0" fmla="*/ 0 w 7"/>
                  <a:gd name="T1" fmla="*/ 7 h 15"/>
                  <a:gd name="T2" fmla="*/ 0 w 7"/>
                  <a:gd name="T3" fmla="*/ 0 h 15"/>
                  <a:gd name="T4" fmla="*/ 0 w 7"/>
                  <a:gd name="T5" fmla="*/ 7 h 15"/>
                  <a:gd name="T6" fmla="*/ 7 w 7"/>
                  <a:gd name="T7" fmla="*/ 7 h 15"/>
                  <a:gd name="T8" fmla="*/ 7 w 7"/>
                  <a:gd name="T9" fmla="*/ 15 h 15"/>
                  <a:gd name="T10" fmla="*/ 0 w 7"/>
                  <a:gd name="T11" fmla="*/ 15 h 15"/>
                  <a:gd name="T12" fmla="*/ 0 w 7"/>
                  <a:gd name="T13" fmla="*/ 7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15"/>
                  <a:gd name="T23" fmla="*/ 7 w 7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15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7" y="15"/>
                    </a:lnTo>
                    <a:lnTo>
                      <a:pt x="0" y="1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14" name="Freeform 645"/>
              <p:cNvSpPr>
                <a:spLocks/>
              </p:cNvSpPr>
              <p:nvPr/>
            </p:nvSpPr>
            <p:spPr bwMode="auto">
              <a:xfrm>
                <a:off x="4953" y="4080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15" name="Freeform 646"/>
              <p:cNvSpPr>
                <a:spLocks/>
              </p:cNvSpPr>
              <p:nvPr/>
            </p:nvSpPr>
            <p:spPr bwMode="auto">
              <a:xfrm>
                <a:off x="4899" y="4088"/>
                <a:ext cx="8" cy="7"/>
              </a:xfrm>
              <a:custGeom>
                <a:avLst/>
                <a:gdLst>
                  <a:gd name="T0" fmla="*/ 0 w 8"/>
                  <a:gd name="T1" fmla="*/ 0 h 7"/>
                  <a:gd name="T2" fmla="*/ 8 w 8"/>
                  <a:gd name="T3" fmla="*/ 0 h 7"/>
                  <a:gd name="T4" fmla="*/ 8 w 8"/>
                  <a:gd name="T5" fmla="*/ 7 h 7"/>
                  <a:gd name="T6" fmla="*/ 8 w 8"/>
                  <a:gd name="T7" fmla="*/ 0 h 7"/>
                  <a:gd name="T8" fmla="*/ 8 w 8"/>
                  <a:gd name="T9" fmla="*/ 7 h 7"/>
                  <a:gd name="T10" fmla="*/ 0 w 8"/>
                  <a:gd name="T11" fmla="*/ 7 h 7"/>
                  <a:gd name="T12" fmla="*/ 0 w 8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0" y="0"/>
                    </a:moveTo>
                    <a:lnTo>
                      <a:pt x="8" y="0"/>
                    </a:lnTo>
                    <a:lnTo>
                      <a:pt x="8" y="7"/>
                    </a:lnTo>
                    <a:lnTo>
                      <a:pt x="8" y="0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16" name="Rectangle 647"/>
              <p:cNvSpPr>
                <a:spLocks noChangeArrowheads="1"/>
              </p:cNvSpPr>
              <p:nvPr/>
            </p:nvSpPr>
            <p:spPr bwMode="auto">
              <a:xfrm>
                <a:off x="5029" y="4126"/>
                <a:ext cx="7" cy="7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17" name="Freeform 648"/>
              <p:cNvSpPr>
                <a:spLocks/>
              </p:cNvSpPr>
              <p:nvPr/>
            </p:nvSpPr>
            <p:spPr bwMode="auto">
              <a:xfrm>
                <a:off x="4846" y="4156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18" name="Rectangle 649"/>
              <p:cNvSpPr>
                <a:spLocks noChangeArrowheads="1"/>
              </p:cNvSpPr>
              <p:nvPr/>
            </p:nvSpPr>
            <p:spPr bwMode="auto">
              <a:xfrm>
                <a:off x="4854" y="4148"/>
                <a:ext cx="7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19" name="Freeform 650"/>
              <p:cNvSpPr>
                <a:spLocks/>
              </p:cNvSpPr>
              <p:nvPr/>
            </p:nvSpPr>
            <p:spPr bwMode="auto">
              <a:xfrm>
                <a:off x="4854" y="4202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20" name="Freeform 651"/>
              <p:cNvSpPr>
                <a:spLocks/>
              </p:cNvSpPr>
              <p:nvPr/>
            </p:nvSpPr>
            <p:spPr bwMode="auto">
              <a:xfrm>
                <a:off x="4861" y="4217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21" name="Freeform 652"/>
              <p:cNvSpPr>
                <a:spLocks/>
              </p:cNvSpPr>
              <p:nvPr/>
            </p:nvSpPr>
            <p:spPr bwMode="auto">
              <a:xfrm>
                <a:off x="4793" y="4148"/>
                <a:ext cx="7" cy="8"/>
              </a:xfrm>
              <a:custGeom>
                <a:avLst/>
                <a:gdLst>
                  <a:gd name="T0" fmla="*/ 0 w 7"/>
                  <a:gd name="T1" fmla="*/ 8 h 8"/>
                  <a:gd name="T2" fmla="*/ 0 w 7"/>
                  <a:gd name="T3" fmla="*/ 0 h 8"/>
                  <a:gd name="T4" fmla="*/ 7 w 7"/>
                  <a:gd name="T5" fmla="*/ 0 h 8"/>
                  <a:gd name="T6" fmla="*/ 0 w 7"/>
                  <a:gd name="T7" fmla="*/ 0 h 8"/>
                  <a:gd name="T8" fmla="*/ 0 w 7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0" y="8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22" name="Freeform 653"/>
              <p:cNvSpPr>
                <a:spLocks/>
              </p:cNvSpPr>
              <p:nvPr/>
            </p:nvSpPr>
            <p:spPr bwMode="auto">
              <a:xfrm>
                <a:off x="4960" y="4179"/>
                <a:ext cx="15" cy="15"/>
              </a:xfrm>
              <a:custGeom>
                <a:avLst/>
                <a:gdLst>
                  <a:gd name="T0" fmla="*/ 0 w 15"/>
                  <a:gd name="T1" fmla="*/ 15 h 15"/>
                  <a:gd name="T2" fmla="*/ 0 w 15"/>
                  <a:gd name="T3" fmla="*/ 7 h 15"/>
                  <a:gd name="T4" fmla="*/ 0 w 15"/>
                  <a:gd name="T5" fmla="*/ 0 h 15"/>
                  <a:gd name="T6" fmla="*/ 8 w 15"/>
                  <a:gd name="T7" fmla="*/ 0 h 15"/>
                  <a:gd name="T8" fmla="*/ 15 w 15"/>
                  <a:gd name="T9" fmla="*/ 0 h 15"/>
                  <a:gd name="T10" fmla="*/ 15 w 15"/>
                  <a:gd name="T11" fmla="*/ 7 h 15"/>
                  <a:gd name="T12" fmla="*/ 15 w 15"/>
                  <a:gd name="T13" fmla="*/ 15 h 15"/>
                  <a:gd name="T14" fmla="*/ 8 w 15"/>
                  <a:gd name="T15" fmla="*/ 15 h 15"/>
                  <a:gd name="T16" fmla="*/ 0 w 15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15"/>
                  <a:gd name="T29" fmla="*/ 15 w 15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15">
                    <a:moveTo>
                      <a:pt x="0" y="15"/>
                    </a:moveTo>
                    <a:lnTo>
                      <a:pt x="0" y="7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15" y="7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23" name="Freeform 654"/>
              <p:cNvSpPr>
                <a:spLocks/>
              </p:cNvSpPr>
              <p:nvPr/>
            </p:nvSpPr>
            <p:spPr bwMode="auto">
              <a:xfrm>
                <a:off x="5166" y="3571"/>
                <a:ext cx="7" cy="8"/>
              </a:xfrm>
              <a:custGeom>
                <a:avLst/>
                <a:gdLst>
                  <a:gd name="T0" fmla="*/ 0 w 7"/>
                  <a:gd name="T1" fmla="*/ 8 h 8"/>
                  <a:gd name="T2" fmla="*/ 7 w 7"/>
                  <a:gd name="T3" fmla="*/ 0 h 8"/>
                  <a:gd name="T4" fmla="*/ 7 w 7"/>
                  <a:gd name="T5" fmla="*/ 8 h 8"/>
                  <a:gd name="T6" fmla="*/ 0 w 7"/>
                  <a:gd name="T7" fmla="*/ 8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8"/>
                  <a:gd name="T14" fmla="*/ 7 w 7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8">
                    <a:moveTo>
                      <a:pt x="0" y="8"/>
                    </a:moveTo>
                    <a:lnTo>
                      <a:pt x="7" y="0"/>
                    </a:lnTo>
                    <a:lnTo>
                      <a:pt x="7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24" name="Freeform 655"/>
              <p:cNvSpPr>
                <a:spLocks/>
              </p:cNvSpPr>
              <p:nvPr/>
            </p:nvSpPr>
            <p:spPr bwMode="auto">
              <a:xfrm>
                <a:off x="5150" y="3586"/>
                <a:ext cx="16" cy="8"/>
              </a:xfrm>
              <a:custGeom>
                <a:avLst/>
                <a:gdLst>
                  <a:gd name="T0" fmla="*/ 16 w 16"/>
                  <a:gd name="T1" fmla="*/ 8 h 8"/>
                  <a:gd name="T2" fmla="*/ 8 w 16"/>
                  <a:gd name="T3" fmla="*/ 8 h 8"/>
                  <a:gd name="T4" fmla="*/ 0 w 16"/>
                  <a:gd name="T5" fmla="*/ 8 h 8"/>
                  <a:gd name="T6" fmla="*/ 0 w 16"/>
                  <a:gd name="T7" fmla="*/ 0 h 8"/>
                  <a:gd name="T8" fmla="*/ 0 w 16"/>
                  <a:gd name="T9" fmla="*/ 8 h 8"/>
                  <a:gd name="T10" fmla="*/ 0 w 16"/>
                  <a:gd name="T11" fmla="*/ 0 h 8"/>
                  <a:gd name="T12" fmla="*/ 8 w 16"/>
                  <a:gd name="T13" fmla="*/ 0 h 8"/>
                  <a:gd name="T14" fmla="*/ 8 w 16"/>
                  <a:gd name="T15" fmla="*/ 8 h 8"/>
                  <a:gd name="T16" fmla="*/ 16 w 16"/>
                  <a:gd name="T17" fmla="*/ 8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"/>
                  <a:gd name="T29" fmla="*/ 16 w 16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">
                    <a:moveTo>
                      <a:pt x="16" y="8"/>
                    </a:moveTo>
                    <a:lnTo>
                      <a:pt x="8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16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25" name="Freeform 656"/>
              <p:cNvSpPr>
                <a:spLocks/>
              </p:cNvSpPr>
              <p:nvPr/>
            </p:nvSpPr>
            <p:spPr bwMode="auto">
              <a:xfrm>
                <a:off x="5150" y="3586"/>
                <a:ext cx="16" cy="8"/>
              </a:xfrm>
              <a:custGeom>
                <a:avLst/>
                <a:gdLst>
                  <a:gd name="T0" fmla="*/ 16 w 16"/>
                  <a:gd name="T1" fmla="*/ 8 h 8"/>
                  <a:gd name="T2" fmla="*/ 8 w 16"/>
                  <a:gd name="T3" fmla="*/ 8 h 8"/>
                  <a:gd name="T4" fmla="*/ 0 w 16"/>
                  <a:gd name="T5" fmla="*/ 8 h 8"/>
                  <a:gd name="T6" fmla="*/ 0 w 16"/>
                  <a:gd name="T7" fmla="*/ 0 h 8"/>
                  <a:gd name="T8" fmla="*/ 0 w 16"/>
                  <a:gd name="T9" fmla="*/ 8 h 8"/>
                  <a:gd name="T10" fmla="*/ 0 w 16"/>
                  <a:gd name="T11" fmla="*/ 0 h 8"/>
                  <a:gd name="T12" fmla="*/ 8 w 16"/>
                  <a:gd name="T13" fmla="*/ 0 h 8"/>
                  <a:gd name="T14" fmla="*/ 8 w 16"/>
                  <a:gd name="T15" fmla="*/ 8 h 8"/>
                  <a:gd name="T16" fmla="*/ 16 w 16"/>
                  <a:gd name="T17" fmla="*/ 8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"/>
                  <a:gd name="T29" fmla="*/ 16 w 16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">
                    <a:moveTo>
                      <a:pt x="16" y="8"/>
                    </a:moveTo>
                    <a:lnTo>
                      <a:pt x="8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16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26" name="Freeform 657"/>
              <p:cNvSpPr>
                <a:spLocks/>
              </p:cNvSpPr>
              <p:nvPr/>
            </p:nvSpPr>
            <p:spPr bwMode="auto">
              <a:xfrm>
                <a:off x="5120" y="3594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27" name="Freeform 658"/>
              <p:cNvSpPr>
                <a:spLocks/>
              </p:cNvSpPr>
              <p:nvPr/>
            </p:nvSpPr>
            <p:spPr bwMode="auto">
              <a:xfrm>
                <a:off x="5082" y="3685"/>
                <a:ext cx="7" cy="8"/>
              </a:xfrm>
              <a:custGeom>
                <a:avLst/>
                <a:gdLst>
                  <a:gd name="T0" fmla="*/ 0 w 7"/>
                  <a:gd name="T1" fmla="*/ 8 h 8"/>
                  <a:gd name="T2" fmla="*/ 0 w 7"/>
                  <a:gd name="T3" fmla="*/ 0 h 8"/>
                  <a:gd name="T4" fmla="*/ 7 w 7"/>
                  <a:gd name="T5" fmla="*/ 0 h 8"/>
                  <a:gd name="T6" fmla="*/ 0 w 7"/>
                  <a:gd name="T7" fmla="*/ 0 h 8"/>
                  <a:gd name="T8" fmla="*/ 0 w 7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0" y="8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28" name="Freeform 659"/>
              <p:cNvSpPr>
                <a:spLocks/>
              </p:cNvSpPr>
              <p:nvPr/>
            </p:nvSpPr>
            <p:spPr bwMode="auto">
              <a:xfrm>
                <a:off x="5120" y="3753"/>
                <a:ext cx="15" cy="91"/>
              </a:xfrm>
              <a:custGeom>
                <a:avLst/>
                <a:gdLst>
                  <a:gd name="T0" fmla="*/ 7 w 15"/>
                  <a:gd name="T1" fmla="*/ 91 h 91"/>
                  <a:gd name="T2" fmla="*/ 7 w 15"/>
                  <a:gd name="T3" fmla="*/ 84 h 91"/>
                  <a:gd name="T4" fmla="*/ 7 w 15"/>
                  <a:gd name="T5" fmla="*/ 76 h 91"/>
                  <a:gd name="T6" fmla="*/ 7 w 15"/>
                  <a:gd name="T7" fmla="*/ 69 h 91"/>
                  <a:gd name="T8" fmla="*/ 7 w 15"/>
                  <a:gd name="T9" fmla="*/ 61 h 91"/>
                  <a:gd name="T10" fmla="*/ 0 w 15"/>
                  <a:gd name="T11" fmla="*/ 61 h 91"/>
                  <a:gd name="T12" fmla="*/ 7 w 15"/>
                  <a:gd name="T13" fmla="*/ 61 h 91"/>
                  <a:gd name="T14" fmla="*/ 7 w 15"/>
                  <a:gd name="T15" fmla="*/ 53 h 91"/>
                  <a:gd name="T16" fmla="*/ 7 w 15"/>
                  <a:gd name="T17" fmla="*/ 46 h 91"/>
                  <a:gd name="T18" fmla="*/ 7 w 15"/>
                  <a:gd name="T19" fmla="*/ 38 h 91"/>
                  <a:gd name="T20" fmla="*/ 7 w 15"/>
                  <a:gd name="T21" fmla="*/ 31 h 91"/>
                  <a:gd name="T22" fmla="*/ 7 w 15"/>
                  <a:gd name="T23" fmla="*/ 23 h 91"/>
                  <a:gd name="T24" fmla="*/ 7 w 15"/>
                  <a:gd name="T25" fmla="*/ 15 h 91"/>
                  <a:gd name="T26" fmla="*/ 7 w 15"/>
                  <a:gd name="T27" fmla="*/ 8 h 91"/>
                  <a:gd name="T28" fmla="*/ 0 w 15"/>
                  <a:gd name="T29" fmla="*/ 8 h 91"/>
                  <a:gd name="T30" fmla="*/ 0 w 15"/>
                  <a:gd name="T31" fmla="*/ 0 h 91"/>
                  <a:gd name="T32" fmla="*/ 0 w 15"/>
                  <a:gd name="T33" fmla="*/ 8 h 91"/>
                  <a:gd name="T34" fmla="*/ 7 w 15"/>
                  <a:gd name="T35" fmla="*/ 8 h 91"/>
                  <a:gd name="T36" fmla="*/ 7 w 15"/>
                  <a:gd name="T37" fmla="*/ 15 h 91"/>
                  <a:gd name="T38" fmla="*/ 7 w 15"/>
                  <a:gd name="T39" fmla="*/ 23 h 91"/>
                  <a:gd name="T40" fmla="*/ 7 w 15"/>
                  <a:gd name="T41" fmla="*/ 31 h 91"/>
                  <a:gd name="T42" fmla="*/ 15 w 15"/>
                  <a:gd name="T43" fmla="*/ 38 h 91"/>
                  <a:gd name="T44" fmla="*/ 7 w 15"/>
                  <a:gd name="T45" fmla="*/ 38 h 91"/>
                  <a:gd name="T46" fmla="*/ 7 w 15"/>
                  <a:gd name="T47" fmla="*/ 46 h 91"/>
                  <a:gd name="T48" fmla="*/ 7 w 15"/>
                  <a:gd name="T49" fmla="*/ 53 h 91"/>
                  <a:gd name="T50" fmla="*/ 15 w 15"/>
                  <a:gd name="T51" fmla="*/ 53 h 91"/>
                  <a:gd name="T52" fmla="*/ 7 w 15"/>
                  <a:gd name="T53" fmla="*/ 53 h 91"/>
                  <a:gd name="T54" fmla="*/ 7 w 15"/>
                  <a:gd name="T55" fmla="*/ 61 h 91"/>
                  <a:gd name="T56" fmla="*/ 7 w 15"/>
                  <a:gd name="T57" fmla="*/ 69 h 91"/>
                  <a:gd name="T58" fmla="*/ 7 w 15"/>
                  <a:gd name="T59" fmla="*/ 76 h 91"/>
                  <a:gd name="T60" fmla="*/ 7 w 15"/>
                  <a:gd name="T61" fmla="*/ 84 h 91"/>
                  <a:gd name="T62" fmla="*/ 7 w 15"/>
                  <a:gd name="T63" fmla="*/ 91 h 9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5"/>
                  <a:gd name="T97" fmla="*/ 0 h 91"/>
                  <a:gd name="T98" fmla="*/ 15 w 15"/>
                  <a:gd name="T99" fmla="*/ 91 h 9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5" h="91">
                    <a:moveTo>
                      <a:pt x="7" y="91"/>
                    </a:moveTo>
                    <a:lnTo>
                      <a:pt x="7" y="84"/>
                    </a:lnTo>
                    <a:lnTo>
                      <a:pt x="7" y="76"/>
                    </a:lnTo>
                    <a:lnTo>
                      <a:pt x="7" y="69"/>
                    </a:lnTo>
                    <a:lnTo>
                      <a:pt x="7" y="61"/>
                    </a:lnTo>
                    <a:lnTo>
                      <a:pt x="0" y="61"/>
                    </a:lnTo>
                    <a:lnTo>
                      <a:pt x="7" y="61"/>
                    </a:lnTo>
                    <a:lnTo>
                      <a:pt x="7" y="53"/>
                    </a:lnTo>
                    <a:lnTo>
                      <a:pt x="7" y="46"/>
                    </a:lnTo>
                    <a:lnTo>
                      <a:pt x="7" y="38"/>
                    </a:lnTo>
                    <a:lnTo>
                      <a:pt x="7" y="31"/>
                    </a:lnTo>
                    <a:lnTo>
                      <a:pt x="7" y="23"/>
                    </a:lnTo>
                    <a:lnTo>
                      <a:pt x="7" y="15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7" y="8"/>
                    </a:lnTo>
                    <a:lnTo>
                      <a:pt x="7" y="15"/>
                    </a:lnTo>
                    <a:lnTo>
                      <a:pt x="7" y="23"/>
                    </a:lnTo>
                    <a:lnTo>
                      <a:pt x="7" y="31"/>
                    </a:lnTo>
                    <a:lnTo>
                      <a:pt x="15" y="38"/>
                    </a:lnTo>
                    <a:lnTo>
                      <a:pt x="7" y="38"/>
                    </a:lnTo>
                    <a:lnTo>
                      <a:pt x="7" y="46"/>
                    </a:lnTo>
                    <a:lnTo>
                      <a:pt x="7" y="53"/>
                    </a:lnTo>
                    <a:lnTo>
                      <a:pt x="15" y="53"/>
                    </a:lnTo>
                    <a:lnTo>
                      <a:pt x="7" y="53"/>
                    </a:lnTo>
                    <a:lnTo>
                      <a:pt x="7" y="61"/>
                    </a:lnTo>
                    <a:lnTo>
                      <a:pt x="7" y="69"/>
                    </a:lnTo>
                    <a:lnTo>
                      <a:pt x="7" y="76"/>
                    </a:lnTo>
                    <a:lnTo>
                      <a:pt x="7" y="84"/>
                    </a:lnTo>
                    <a:lnTo>
                      <a:pt x="7" y="91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29" name="Freeform 660"/>
              <p:cNvSpPr>
                <a:spLocks/>
              </p:cNvSpPr>
              <p:nvPr/>
            </p:nvSpPr>
            <p:spPr bwMode="auto">
              <a:xfrm>
                <a:off x="5158" y="391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30" name="Freeform 661"/>
              <p:cNvSpPr>
                <a:spLocks/>
              </p:cNvSpPr>
              <p:nvPr/>
            </p:nvSpPr>
            <p:spPr bwMode="auto">
              <a:xfrm>
                <a:off x="5127" y="3867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31" name="Freeform 662"/>
              <p:cNvSpPr>
                <a:spLocks/>
              </p:cNvSpPr>
              <p:nvPr/>
            </p:nvSpPr>
            <p:spPr bwMode="auto">
              <a:xfrm>
                <a:off x="5105" y="3943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32" name="Freeform 664"/>
              <p:cNvSpPr>
                <a:spLocks/>
              </p:cNvSpPr>
              <p:nvPr/>
            </p:nvSpPr>
            <p:spPr bwMode="auto">
              <a:xfrm>
                <a:off x="5546" y="4308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33" name="Freeform 667"/>
              <p:cNvSpPr>
                <a:spLocks/>
              </p:cNvSpPr>
              <p:nvPr/>
            </p:nvSpPr>
            <p:spPr bwMode="auto">
              <a:xfrm>
                <a:off x="5371" y="4293"/>
                <a:ext cx="23" cy="15"/>
              </a:xfrm>
              <a:custGeom>
                <a:avLst/>
                <a:gdLst>
                  <a:gd name="T0" fmla="*/ 15 w 23"/>
                  <a:gd name="T1" fmla="*/ 0 h 15"/>
                  <a:gd name="T2" fmla="*/ 23 w 23"/>
                  <a:gd name="T3" fmla="*/ 0 h 15"/>
                  <a:gd name="T4" fmla="*/ 23 w 23"/>
                  <a:gd name="T5" fmla="*/ 7 h 15"/>
                  <a:gd name="T6" fmla="*/ 23 w 23"/>
                  <a:gd name="T7" fmla="*/ 15 h 15"/>
                  <a:gd name="T8" fmla="*/ 15 w 23"/>
                  <a:gd name="T9" fmla="*/ 15 h 15"/>
                  <a:gd name="T10" fmla="*/ 8 w 23"/>
                  <a:gd name="T11" fmla="*/ 15 h 15"/>
                  <a:gd name="T12" fmla="*/ 8 w 23"/>
                  <a:gd name="T13" fmla="*/ 7 h 15"/>
                  <a:gd name="T14" fmla="*/ 0 w 23"/>
                  <a:gd name="T15" fmla="*/ 7 h 15"/>
                  <a:gd name="T16" fmla="*/ 0 w 23"/>
                  <a:gd name="T17" fmla="*/ 0 h 15"/>
                  <a:gd name="T18" fmla="*/ 8 w 23"/>
                  <a:gd name="T19" fmla="*/ 0 h 15"/>
                  <a:gd name="T20" fmla="*/ 15 w 23"/>
                  <a:gd name="T21" fmla="*/ 0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3"/>
                  <a:gd name="T34" fmla="*/ 0 h 15"/>
                  <a:gd name="T35" fmla="*/ 23 w 23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3" h="15">
                    <a:moveTo>
                      <a:pt x="15" y="0"/>
                    </a:moveTo>
                    <a:lnTo>
                      <a:pt x="23" y="0"/>
                    </a:lnTo>
                    <a:lnTo>
                      <a:pt x="23" y="7"/>
                    </a:lnTo>
                    <a:lnTo>
                      <a:pt x="23" y="15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34" name="Freeform 668"/>
              <p:cNvSpPr>
                <a:spLocks/>
              </p:cNvSpPr>
              <p:nvPr/>
            </p:nvSpPr>
            <p:spPr bwMode="auto">
              <a:xfrm>
                <a:off x="5348" y="4323"/>
                <a:ext cx="15" cy="15"/>
              </a:xfrm>
              <a:custGeom>
                <a:avLst/>
                <a:gdLst>
                  <a:gd name="T0" fmla="*/ 0 w 15"/>
                  <a:gd name="T1" fmla="*/ 0 h 15"/>
                  <a:gd name="T2" fmla="*/ 0 w 15"/>
                  <a:gd name="T3" fmla="*/ 8 h 15"/>
                  <a:gd name="T4" fmla="*/ 8 w 15"/>
                  <a:gd name="T5" fmla="*/ 8 h 15"/>
                  <a:gd name="T6" fmla="*/ 0 w 15"/>
                  <a:gd name="T7" fmla="*/ 8 h 15"/>
                  <a:gd name="T8" fmla="*/ 8 w 15"/>
                  <a:gd name="T9" fmla="*/ 8 h 15"/>
                  <a:gd name="T10" fmla="*/ 8 w 15"/>
                  <a:gd name="T11" fmla="*/ 0 h 15"/>
                  <a:gd name="T12" fmla="*/ 15 w 15"/>
                  <a:gd name="T13" fmla="*/ 0 h 15"/>
                  <a:gd name="T14" fmla="*/ 15 w 15"/>
                  <a:gd name="T15" fmla="*/ 8 h 15"/>
                  <a:gd name="T16" fmla="*/ 8 w 15"/>
                  <a:gd name="T17" fmla="*/ 8 h 15"/>
                  <a:gd name="T18" fmla="*/ 15 w 15"/>
                  <a:gd name="T19" fmla="*/ 8 h 15"/>
                  <a:gd name="T20" fmla="*/ 15 w 15"/>
                  <a:gd name="T21" fmla="*/ 15 h 15"/>
                  <a:gd name="T22" fmla="*/ 8 w 15"/>
                  <a:gd name="T23" fmla="*/ 15 h 15"/>
                  <a:gd name="T24" fmla="*/ 0 w 15"/>
                  <a:gd name="T25" fmla="*/ 15 h 15"/>
                  <a:gd name="T26" fmla="*/ 0 w 15"/>
                  <a:gd name="T27" fmla="*/ 8 h 15"/>
                  <a:gd name="T28" fmla="*/ 0 w 15"/>
                  <a:gd name="T29" fmla="*/ 0 h 1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5"/>
                  <a:gd name="T46" fmla="*/ 0 h 15"/>
                  <a:gd name="T47" fmla="*/ 15 w 15"/>
                  <a:gd name="T48" fmla="*/ 15 h 1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5" h="15">
                    <a:moveTo>
                      <a:pt x="0" y="0"/>
                    </a:moveTo>
                    <a:lnTo>
                      <a:pt x="0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15" y="8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35" name="Freeform 669"/>
              <p:cNvSpPr>
                <a:spLocks/>
              </p:cNvSpPr>
              <p:nvPr/>
            </p:nvSpPr>
            <p:spPr bwMode="auto">
              <a:xfrm>
                <a:off x="5417" y="4270"/>
                <a:ext cx="15" cy="8"/>
              </a:xfrm>
              <a:custGeom>
                <a:avLst/>
                <a:gdLst>
                  <a:gd name="T0" fmla="*/ 7 w 15"/>
                  <a:gd name="T1" fmla="*/ 0 h 8"/>
                  <a:gd name="T2" fmla="*/ 15 w 15"/>
                  <a:gd name="T3" fmla="*/ 0 h 8"/>
                  <a:gd name="T4" fmla="*/ 7 w 15"/>
                  <a:gd name="T5" fmla="*/ 0 h 8"/>
                  <a:gd name="T6" fmla="*/ 7 w 15"/>
                  <a:gd name="T7" fmla="*/ 8 h 8"/>
                  <a:gd name="T8" fmla="*/ 15 w 15"/>
                  <a:gd name="T9" fmla="*/ 8 h 8"/>
                  <a:gd name="T10" fmla="*/ 7 w 15"/>
                  <a:gd name="T11" fmla="*/ 8 h 8"/>
                  <a:gd name="T12" fmla="*/ 0 w 15"/>
                  <a:gd name="T13" fmla="*/ 8 h 8"/>
                  <a:gd name="T14" fmla="*/ 7 w 15"/>
                  <a:gd name="T15" fmla="*/ 8 h 8"/>
                  <a:gd name="T16" fmla="*/ 0 w 15"/>
                  <a:gd name="T17" fmla="*/ 8 h 8"/>
                  <a:gd name="T18" fmla="*/ 0 w 15"/>
                  <a:gd name="T19" fmla="*/ 0 h 8"/>
                  <a:gd name="T20" fmla="*/ 7 w 15"/>
                  <a:gd name="T21" fmla="*/ 0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"/>
                  <a:gd name="T34" fmla="*/ 0 h 8"/>
                  <a:gd name="T35" fmla="*/ 15 w 15"/>
                  <a:gd name="T36" fmla="*/ 8 h 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" h="8">
                    <a:moveTo>
                      <a:pt x="7" y="0"/>
                    </a:moveTo>
                    <a:lnTo>
                      <a:pt x="15" y="0"/>
                    </a:lnTo>
                    <a:lnTo>
                      <a:pt x="7" y="0"/>
                    </a:lnTo>
                    <a:lnTo>
                      <a:pt x="7" y="8"/>
                    </a:lnTo>
                    <a:lnTo>
                      <a:pt x="15" y="8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36" name="Freeform 670"/>
              <p:cNvSpPr>
                <a:spLocks/>
              </p:cNvSpPr>
              <p:nvPr/>
            </p:nvSpPr>
            <p:spPr bwMode="auto">
              <a:xfrm>
                <a:off x="5386" y="4316"/>
                <a:ext cx="8" cy="15"/>
              </a:xfrm>
              <a:custGeom>
                <a:avLst/>
                <a:gdLst>
                  <a:gd name="T0" fmla="*/ 8 w 8"/>
                  <a:gd name="T1" fmla="*/ 0 h 15"/>
                  <a:gd name="T2" fmla="*/ 8 w 8"/>
                  <a:gd name="T3" fmla="*/ 7 h 15"/>
                  <a:gd name="T4" fmla="*/ 8 w 8"/>
                  <a:gd name="T5" fmla="*/ 15 h 15"/>
                  <a:gd name="T6" fmla="*/ 0 w 8"/>
                  <a:gd name="T7" fmla="*/ 15 h 15"/>
                  <a:gd name="T8" fmla="*/ 0 w 8"/>
                  <a:gd name="T9" fmla="*/ 7 h 15"/>
                  <a:gd name="T10" fmla="*/ 0 w 8"/>
                  <a:gd name="T11" fmla="*/ 0 h 15"/>
                  <a:gd name="T12" fmla="*/ 0 w 8"/>
                  <a:gd name="T13" fmla="*/ 7 h 15"/>
                  <a:gd name="T14" fmla="*/ 8 w 8"/>
                  <a:gd name="T15" fmla="*/ 0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15"/>
                  <a:gd name="T26" fmla="*/ 8 w 8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15">
                    <a:moveTo>
                      <a:pt x="8" y="0"/>
                    </a:moveTo>
                    <a:lnTo>
                      <a:pt x="8" y="7"/>
                    </a:lnTo>
                    <a:lnTo>
                      <a:pt x="8" y="15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37" name="Freeform 671"/>
              <p:cNvSpPr>
                <a:spLocks/>
              </p:cNvSpPr>
              <p:nvPr/>
            </p:nvSpPr>
            <p:spPr bwMode="auto">
              <a:xfrm>
                <a:off x="5447" y="4247"/>
                <a:ext cx="8" cy="23"/>
              </a:xfrm>
              <a:custGeom>
                <a:avLst/>
                <a:gdLst>
                  <a:gd name="T0" fmla="*/ 8 w 8"/>
                  <a:gd name="T1" fmla="*/ 15 h 23"/>
                  <a:gd name="T2" fmla="*/ 0 w 8"/>
                  <a:gd name="T3" fmla="*/ 15 h 23"/>
                  <a:gd name="T4" fmla="*/ 8 w 8"/>
                  <a:gd name="T5" fmla="*/ 15 h 23"/>
                  <a:gd name="T6" fmla="*/ 8 w 8"/>
                  <a:gd name="T7" fmla="*/ 8 h 23"/>
                  <a:gd name="T8" fmla="*/ 0 w 8"/>
                  <a:gd name="T9" fmla="*/ 8 h 23"/>
                  <a:gd name="T10" fmla="*/ 0 w 8"/>
                  <a:gd name="T11" fmla="*/ 0 h 23"/>
                  <a:gd name="T12" fmla="*/ 8 w 8"/>
                  <a:gd name="T13" fmla="*/ 0 h 23"/>
                  <a:gd name="T14" fmla="*/ 8 w 8"/>
                  <a:gd name="T15" fmla="*/ 8 h 23"/>
                  <a:gd name="T16" fmla="*/ 8 w 8"/>
                  <a:gd name="T17" fmla="*/ 15 h 23"/>
                  <a:gd name="T18" fmla="*/ 8 w 8"/>
                  <a:gd name="T19" fmla="*/ 23 h 23"/>
                  <a:gd name="T20" fmla="*/ 8 w 8"/>
                  <a:gd name="T21" fmla="*/ 15 h 2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"/>
                  <a:gd name="T34" fmla="*/ 0 h 23"/>
                  <a:gd name="T35" fmla="*/ 8 w 8"/>
                  <a:gd name="T36" fmla="*/ 23 h 2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" h="23">
                    <a:moveTo>
                      <a:pt x="8" y="15"/>
                    </a:moveTo>
                    <a:lnTo>
                      <a:pt x="0" y="15"/>
                    </a:lnTo>
                    <a:lnTo>
                      <a:pt x="8" y="15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8" y="15"/>
                    </a:lnTo>
                    <a:lnTo>
                      <a:pt x="8" y="23"/>
                    </a:ln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38" name="Freeform 672"/>
              <p:cNvSpPr>
                <a:spLocks/>
              </p:cNvSpPr>
              <p:nvPr/>
            </p:nvSpPr>
            <p:spPr bwMode="auto">
              <a:xfrm>
                <a:off x="5371" y="4300"/>
                <a:ext cx="8" cy="16"/>
              </a:xfrm>
              <a:custGeom>
                <a:avLst/>
                <a:gdLst>
                  <a:gd name="T0" fmla="*/ 8 w 8"/>
                  <a:gd name="T1" fmla="*/ 16 h 16"/>
                  <a:gd name="T2" fmla="*/ 8 w 8"/>
                  <a:gd name="T3" fmla="*/ 8 h 16"/>
                  <a:gd name="T4" fmla="*/ 0 w 8"/>
                  <a:gd name="T5" fmla="*/ 8 h 16"/>
                  <a:gd name="T6" fmla="*/ 0 w 8"/>
                  <a:gd name="T7" fmla="*/ 0 h 16"/>
                  <a:gd name="T8" fmla="*/ 8 w 8"/>
                  <a:gd name="T9" fmla="*/ 0 h 16"/>
                  <a:gd name="T10" fmla="*/ 8 w 8"/>
                  <a:gd name="T11" fmla="*/ 8 h 16"/>
                  <a:gd name="T12" fmla="*/ 8 w 8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6"/>
                  <a:gd name="T23" fmla="*/ 8 w 8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6">
                    <a:moveTo>
                      <a:pt x="8" y="16"/>
                    </a:moveTo>
                    <a:lnTo>
                      <a:pt x="8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8" y="16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39" name="Freeform 673"/>
              <p:cNvSpPr>
                <a:spLocks/>
              </p:cNvSpPr>
              <p:nvPr/>
            </p:nvSpPr>
            <p:spPr bwMode="auto">
              <a:xfrm>
                <a:off x="5348" y="4338"/>
                <a:ext cx="15" cy="8"/>
              </a:xfrm>
              <a:custGeom>
                <a:avLst/>
                <a:gdLst>
                  <a:gd name="T0" fmla="*/ 8 w 15"/>
                  <a:gd name="T1" fmla="*/ 8 h 8"/>
                  <a:gd name="T2" fmla="*/ 15 w 15"/>
                  <a:gd name="T3" fmla="*/ 8 h 8"/>
                  <a:gd name="T4" fmla="*/ 8 w 15"/>
                  <a:gd name="T5" fmla="*/ 8 h 8"/>
                  <a:gd name="T6" fmla="*/ 0 w 15"/>
                  <a:gd name="T7" fmla="*/ 8 h 8"/>
                  <a:gd name="T8" fmla="*/ 0 w 15"/>
                  <a:gd name="T9" fmla="*/ 0 h 8"/>
                  <a:gd name="T10" fmla="*/ 8 w 15"/>
                  <a:gd name="T11" fmla="*/ 0 h 8"/>
                  <a:gd name="T12" fmla="*/ 8 w 15"/>
                  <a:gd name="T13" fmla="*/ 8 h 8"/>
                  <a:gd name="T14" fmla="*/ 0 w 15"/>
                  <a:gd name="T15" fmla="*/ 8 h 8"/>
                  <a:gd name="T16" fmla="*/ 8 w 15"/>
                  <a:gd name="T17" fmla="*/ 8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8"/>
                  <a:gd name="T29" fmla="*/ 15 w 15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8">
                    <a:moveTo>
                      <a:pt x="8" y="8"/>
                    </a:moveTo>
                    <a:lnTo>
                      <a:pt x="15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40" name="Rectangle 674"/>
              <p:cNvSpPr>
                <a:spLocks noChangeArrowheads="1"/>
              </p:cNvSpPr>
              <p:nvPr/>
            </p:nvSpPr>
            <p:spPr bwMode="auto">
              <a:xfrm>
                <a:off x="5356" y="4338"/>
                <a:ext cx="7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41" name="Rectangle 675"/>
              <p:cNvSpPr>
                <a:spLocks noChangeArrowheads="1"/>
              </p:cNvSpPr>
              <p:nvPr/>
            </p:nvSpPr>
            <p:spPr bwMode="auto">
              <a:xfrm>
                <a:off x="5386" y="4308"/>
                <a:ext cx="8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42" name="Freeform 676"/>
              <p:cNvSpPr>
                <a:spLocks/>
              </p:cNvSpPr>
              <p:nvPr/>
            </p:nvSpPr>
            <p:spPr bwMode="auto">
              <a:xfrm>
                <a:off x="5394" y="4293"/>
                <a:ext cx="7" cy="7"/>
              </a:xfrm>
              <a:custGeom>
                <a:avLst/>
                <a:gdLst>
                  <a:gd name="T0" fmla="*/ 7 w 7"/>
                  <a:gd name="T1" fmla="*/ 0 h 7"/>
                  <a:gd name="T2" fmla="*/ 7 w 7"/>
                  <a:gd name="T3" fmla="*/ 7 h 7"/>
                  <a:gd name="T4" fmla="*/ 0 w 7"/>
                  <a:gd name="T5" fmla="*/ 7 h 7"/>
                  <a:gd name="T6" fmla="*/ 7 w 7"/>
                  <a:gd name="T7" fmla="*/ 7 h 7"/>
                  <a:gd name="T8" fmla="*/ 0 w 7"/>
                  <a:gd name="T9" fmla="*/ 0 h 7"/>
                  <a:gd name="T10" fmla="*/ 7 w 7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7"/>
                  <a:gd name="T20" fmla="*/ 7 w 7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7">
                    <a:moveTo>
                      <a:pt x="7" y="0"/>
                    </a:moveTo>
                    <a:lnTo>
                      <a:pt x="7" y="7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43" name="Freeform 677"/>
              <p:cNvSpPr>
                <a:spLocks/>
              </p:cNvSpPr>
              <p:nvPr/>
            </p:nvSpPr>
            <p:spPr bwMode="auto">
              <a:xfrm>
                <a:off x="5363" y="4338"/>
                <a:ext cx="8" cy="8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8 h 8"/>
                  <a:gd name="T4" fmla="*/ 0 w 8"/>
                  <a:gd name="T5" fmla="*/ 8 h 8"/>
                  <a:gd name="T6" fmla="*/ 0 w 8"/>
                  <a:gd name="T7" fmla="*/ 0 h 8"/>
                  <a:gd name="T8" fmla="*/ 8 w 8"/>
                  <a:gd name="T9" fmla="*/ 8 h 8"/>
                  <a:gd name="T10" fmla="*/ 8 w 8"/>
                  <a:gd name="T11" fmla="*/ 0 h 8"/>
                  <a:gd name="T12" fmla="*/ 0 w 8"/>
                  <a:gd name="T13" fmla="*/ 0 h 8"/>
                  <a:gd name="T14" fmla="*/ 8 w 8"/>
                  <a:gd name="T15" fmla="*/ 0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8"/>
                  <a:gd name="T26" fmla="*/ 8 w 8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8">
                    <a:moveTo>
                      <a:pt x="8" y="0"/>
                    </a:moveTo>
                    <a:lnTo>
                      <a:pt x="8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8" y="8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44" name="Rectangle 678"/>
              <p:cNvSpPr>
                <a:spLocks noChangeArrowheads="1"/>
              </p:cNvSpPr>
              <p:nvPr/>
            </p:nvSpPr>
            <p:spPr bwMode="auto">
              <a:xfrm>
                <a:off x="5363" y="4323"/>
                <a:ext cx="8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45" name="Rectangle 679"/>
              <p:cNvSpPr>
                <a:spLocks noChangeArrowheads="1"/>
              </p:cNvSpPr>
              <p:nvPr/>
            </p:nvSpPr>
            <p:spPr bwMode="auto">
              <a:xfrm>
                <a:off x="5348" y="4316"/>
                <a:ext cx="8" cy="7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46" name="Freeform 680"/>
              <p:cNvSpPr>
                <a:spLocks/>
              </p:cNvSpPr>
              <p:nvPr/>
            </p:nvSpPr>
            <p:spPr bwMode="auto">
              <a:xfrm>
                <a:off x="5348" y="4316"/>
                <a:ext cx="8" cy="7"/>
              </a:xfrm>
              <a:custGeom>
                <a:avLst/>
                <a:gdLst>
                  <a:gd name="T0" fmla="*/ 8 w 8"/>
                  <a:gd name="T1" fmla="*/ 0 h 7"/>
                  <a:gd name="T2" fmla="*/ 8 w 8"/>
                  <a:gd name="T3" fmla="*/ 7 h 7"/>
                  <a:gd name="T4" fmla="*/ 8 w 8"/>
                  <a:gd name="T5" fmla="*/ 0 h 7"/>
                  <a:gd name="T6" fmla="*/ 0 w 8"/>
                  <a:gd name="T7" fmla="*/ 0 h 7"/>
                  <a:gd name="T8" fmla="*/ 8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8" y="0"/>
                    </a:moveTo>
                    <a:lnTo>
                      <a:pt x="8" y="7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47" name="Freeform 681"/>
              <p:cNvSpPr>
                <a:spLocks/>
              </p:cNvSpPr>
              <p:nvPr/>
            </p:nvSpPr>
            <p:spPr bwMode="auto">
              <a:xfrm>
                <a:off x="5401" y="4278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48" name="Freeform 682"/>
              <p:cNvSpPr>
                <a:spLocks/>
              </p:cNvSpPr>
              <p:nvPr/>
            </p:nvSpPr>
            <p:spPr bwMode="auto">
              <a:xfrm>
                <a:off x="5371" y="429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49" name="Freeform 683"/>
              <p:cNvSpPr>
                <a:spLocks/>
              </p:cNvSpPr>
              <p:nvPr/>
            </p:nvSpPr>
            <p:spPr bwMode="auto">
              <a:xfrm>
                <a:off x="5409" y="4270"/>
                <a:ext cx="8" cy="8"/>
              </a:xfrm>
              <a:custGeom>
                <a:avLst/>
                <a:gdLst>
                  <a:gd name="T0" fmla="*/ 8 w 8"/>
                  <a:gd name="T1" fmla="*/ 8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8 w 8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8" y="8"/>
                    </a:move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50" name="Freeform 685"/>
              <p:cNvSpPr>
                <a:spLocks/>
              </p:cNvSpPr>
              <p:nvPr/>
            </p:nvSpPr>
            <p:spPr bwMode="auto">
              <a:xfrm>
                <a:off x="5386" y="4270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51" name="Freeform 686"/>
              <p:cNvSpPr>
                <a:spLocks/>
              </p:cNvSpPr>
              <p:nvPr/>
            </p:nvSpPr>
            <p:spPr bwMode="auto">
              <a:xfrm>
                <a:off x="5599" y="4217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52" name="Freeform 687"/>
              <p:cNvSpPr>
                <a:spLocks/>
              </p:cNvSpPr>
              <p:nvPr/>
            </p:nvSpPr>
            <p:spPr bwMode="auto">
              <a:xfrm>
                <a:off x="5485" y="4262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53" name="Freeform 688"/>
              <p:cNvSpPr>
                <a:spLocks/>
              </p:cNvSpPr>
              <p:nvPr/>
            </p:nvSpPr>
            <p:spPr bwMode="auto">
              <a:xfrm>
                <a:off x="5508" y="4262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54" name="Freeform 690"/>
              <p:cNvSpPr>
                <a:spLocks/>
              </p:cNvSpPr>
              <p:nvPr/>
            </p:nvSpPr>
            <p:spPr bwMode="auto">
              <a:xfrm>
                <a:off x="5508" y="4270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55" name="Rectangle 691"/>
              <p:cNvSpPr>
                <a:spLocks noChangeArrowheads="1"/>
              </p:cNvSpPr>
              <p:nvPr/>
            </p:nvSpPr>
            <p:spPr bwMode="auto">
              <a:xfrm>
                <a:off x="5531" y="4247"/>
                <a:ext cx="7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56" name="Freeform 692"/>
              <p:cNvSpPr>
                <a:spLocks/>
              </p:cNvSpPr>
              <p:nvPr/>
            </p:nvSpPr>
            <p:spPr bwMode="auto">
              <a:xfrm>
                <a:off x="5386" y="4285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57" name="Rectangle 693"/>
              <p:cNvSpPr>
                <a:spLocks noChangeArrowheads="1"/>
              </p:cNvSpPr>
              <p:nvPr/>
            </p:nvSpPr>
            <p:spPr bwMode="auto">
              <a:xfrm>
                <a:off x="5508" y="4232"/>
                <a:ext cx="7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58" name="Freeform 694"/>
              <p:cNvSpPr>
                <a:spLocks/>
              </p:cNvSpPr>
              <p:nvPr/>
            </p:nvSpPr>
            <p:spPr bwMode="auto">
              <a:xfrm>
                <a:off x="5394" y="4285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59" name="Freeform 695"/>
              <p:cNvSpPr>
                <a:spLocks/>
              </p:cNvSpPr>
              <p:nvPr/>
            </p:nvSpPr>
            <p:spPr bwMode="auto">
              <a:xfrm>
                <a:off x="5401" y="4270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60" name="Freeform 696"/>
              <p:cNvSpPr>
                <a:spLocks/>
              </p:cNvSpPr>
              <p:nvPr/>
            </p:nvSpPr>
            <p:spPr bwMode="auto">
              <a:xfrm>
                <a:off x="5417" y="4278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61" name="Freeform 701"/>
              <p:cNvSpPr>
                <a:spLocks/>
              </p:cNvSpPr>
              <p:nvPr/>
            </p:nvSpPr>
            <p:spPr bwMode="auto">
              <a:xfrm>
                <a:off x="5941" y="3943"/>
                <a:ext cx="54" cy="61"/>
              </a:xfrm>
              <a:custGeom>
                <a:avLst/>
                <a:gdLst>
                  <a:gd name="T0" fmla="*/ 54 w 54"/>
                  <a:gd name="T1" fmla="*/ 23 h 61"/>
                  <a:gd name="T2" fmla="*/ 46 w 54"/>
                  <a:gd name="T3" fmla="*/ 23 h 61"/>
                  <a:gd name="T4" fmla="*/ 46 w 54"/>
                  <a:gd name="T5" fmla="*/ 15 h 61"/>
                  <a:gd name="T6" fmla="*/ 39 w 54"/>
                  <a:gd name="T7" fmla="*/ 15 h 61"/>
                  <a:gd name="T8" fmla="*/ 39 w 54"/>
                  <a:gd name="T9" fmla="*/ 8 h 61"/>
                  <a:gd name="T10" fmla="*/ 31 w 54"/>
                  <a:gd name="T11" fmla="*/ 8 h 61"/>
                  <a:gd name="T12" fmla="*/ 31 w 54"/>
                  <a:gd name="T13" fmla="*/ 0 h 61"/>
                  <a:gd name="T14" fmla="*/ 23 w 54"/>
                  <a:gd name="T15" fmla="*/ 0 h 61"/>
                  <a:gd name="T16" fmla="*/ 16 w 54"/>
                  <a:gd name="T17" fmla="*/ 0 h 61"/>
                  <a:gd name="T18" fmla="*/ 16 w 54"/>
                  <a:gd name="T19" fmla="*/ 8 h 61"/>
                  <a:gd name="T20" fmla="*/ 8 w 54"/>
                  <a:gd name="T21" fmla="*/ 8 h 61"/>
                  <a:gd name="T22" fmla="*/ 8 w 54"/>
                  <a:gd name="T23" fmla="*/ 15 h 61"/>
                  <a:gd name="T24" fmla="*/ 0 w 54"/>
                  <a:gd name="T25" fmla="*/ 15 h 61"/>
                  <a:gd name="T26" fmla="*/ 0 w 54"/>
                  <a:gd name="T27" fmla="*/ 23 h 61"/>
                  <a:gd name="T28" fmla="*/ 8 w 54"/>
                  <a:gd name="T29" fmla="*/ 23 h 61"/>
                  <a:gd name="T30" fmla="*/ 8 w 54"/>
                  <a:gd name="T31" fmla="*/ 31 h 61"/>
                  <a:gd name="T32" fmla="*/ 16 w 54"/>
                  <a:gd name="T33" fmla="*/ 31 h 61"/>
                  <a:gd name="T34" fmla="*/ 16 w 54"/>
                  <a:gd name="T35" fmla="*/ 38 h 61"/>
                  <a:gd name="T36" fmla="*/ 23 w 54"/>
                  <a:gd name="T37" fmla="*/ 46 h 61"/>
                  <a:gd name="T38" fmla="*/ 23 w 54"/>
                  <a:gd name="T39" fmla="*/ 53 h 61"/>
                  <a:gd name="T40" fmla="*/ 16 w 54"/>
                  <a:gd name="T41" fmla="*/ 53 h 61"/>
                  <a:gd name="T42" fmla="*/ 16 w 54"/>
                  <a:gd name="T43" fmla="*/ 61 h 61"/>
                  <a:gd name="T44" fmla="*/ 23 w 54"/>
                  <a:gd name="T45" fmla="*/ 61 h 61"/>
                  <a:gd name="T46" fmla="*/ 31 w 54"/>
                  <a:gd name="T47" fmla="*/ 61 h 61"/>
                  <a:gd name="T48" fmla="*/ 31 w 54"/>
                  <a:gd name="T49" fmla="*/ 53 h 61"/>
                  <a:gd name="T50" fmla="*/ 31 w 54"/>
                  <a:gd name="T51" fmla="*/ 46 h 61"/>
                  <a:gd name="T52" fmla="*/ 39 w 54"/>
                  <a:gd name="T53" fmla="*/ 46 h 61"/>
                  <a:gd name="T54" fmla="*/ 39 w 54"/>
                  <a:gd name="T55" fmla="*/ 38 h 61"/>
                  <a:gd name="T56" fmla="*/ 39 w 54"/>
                  <a:gd name="T57" fmla="*/ 31 h 61"/>
                  <a:gd name="T58" fmla="*/ 31 w 54"/>
                  <a:gd name="T59" fmla="*/ 31 h 61"/>
                  <a:gd name="T60" fmla="*/ 39 w 54"/>
                  <a:gd name="T61" fmla="*/ 31 h 61"/>
                  <a:gd name="T62" fmla="*/ 46 w 54"/>
                  <a:gd name="T63" fmla="*/ 31 h 61"/>
                  <a:gd name="T64" fmla="*/ 46 w 54"/>
                  <a:gd name="T65" fmla="*/ 38 h 61"/>
                  <a:gd name="T66" fmla="*/ 46 w 54"/>
                  <a:gd name="T67" fmla="*/ 31 h 61"/>
                  <a:gd name="T68" fmla="*/ 46 w 54"/>
                  <a:gd name="T69" fmla="*/ 23 h 61"/>
                  <a:gd name="T70" fmla="*/ 54 w 54"/>
                  <a:gd name="T71" fmla="*/ 23 h 6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4"/>
                  <a:gd name="T109" fmla="*/ 0 h 61"/>
                  <a:gd name="T110" fmla="*/ 54 w 54"/>
                  <a:gd name="T111" fmla="*/ 61 h 61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4" h="61">
                    <a:moveTo>
                      <a:pt x="54" y="23"/>
                    </a:moveTo>
                    <a:lnTo>
                      <a:pt x="46" y="23"/>
                    </a:lnTo>
                    <a:lnTo>
                      <a:pt x="46" y="15"/>
                    </a:lnTo>
                    <a:lnTo>
                      <a:pt x="39" y="15"/>
                    </a:lnTo>
                    <a:lnTo>
                      <a:pt x="39" y="8"/>
                    </a:lnTo>
                    <a:lnTo>
                      <a:pt x="31" y="8"/>
                    </a:lnTo>
                    <a:lnTo>
                      <a:pt x="31" y="0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6" y="8"/>
                    </a:lnTo>
                    <a:lnTo>
                      <a:pt x="8" y="8"/>
                    </a:lnTo>
                    <a:lnTo>
                      <a:pt x="8" y="15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8" y="23"/>
                    </a:lnTo>
                    <a:lnTo>
                      <a:pt x="8" y="31"/>
                    </a:lnTo>
                    <a:lnTo>
                      <a:pt x="16" y="31"/>
                    </a:lnTo>
                    <a:lnTo>
                      <a:pt x="16" y="38"/>
                    </a:lnTo>
                    <a:lnTo>
                      <a:pt x="23" y="46"/>
                    </a:lnTo>
                    <a:lnTo>
                      <a:pt x="23" y="53"/>
                    </a:lnTo>
                    <a:lnTo>
                      <a:pt x="16" y="53"/>
                    </a:lnTo>
                    <a:lnTo>
                      <a:pt x="16" y="61"/>
                    </a:lnTo>
                    <a:lnTo>
                      <a:pt x="23" y="61"/>
                    </a:lnTo>
                    <a:lnTo>
                      <a:pt x="31" y="61"/>
                    </a:lnTo>
                    <a:lnTo>
                      <a:pt x="31" y="53"/>
                    </a:lnTo>
                    <a:lnTo>
                      <a:pt x="31" y="46"/>
                    </a:lnTo>
                    <a:lnTo>
                      <a:pt x="39" y="46"/>
                    </a:lnTo>
                    <a:lnTo>
                      <a:pt x="39" y="38"/>
                    </a:lnTo>
                    <a:lnTo>
                      <a:pt x="39" y="31"/>
                    </a:lnTo>
                    <a:lnTo>
                      <a:pt x="31" y="31"/>
                    </a:lnTo>
                    <a:lnTo>
                      <a:pt x="39" y="31"/>
                    </a:lnTo>
                    <a:lnTo>
                      <a:pt x="46" y="31"/>
                    </a:lnTo>
                    <a:lnTo>
                      <a:pt x="46" y="38"/>
                    </a:lnTo>
                    <a:lnTo>
                      <a:pt x="46" y="31"/>
                    </a:lnTo>
                    <a:lnTo>
                      <a:pt x="46" y="23"/>
                    </a:lnTo>
                    <a:lnTo>
                      <a:pt x="54" y="23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62" name="Freeform 702"/>
              <p:cNvSpPr>
                <a:spLocks/>
              </p:cNvSpPr>
              <p:nvPr/>
            </p:nvSpPr>
            <p:spPr bwMode="auto">
              <a:xfrm>
                <a:off x="5934" y="3890"/>
                <a:ext cx="38" cy="38"/>
              </a:xfrm>
              <a:custGeom>
                <a:avLst/>
                <a:gdLst>
                  <a:gd name="T0" fmla="*/ 7 w 38"/>
                  <a:gd name="T1" fmla="*/ 0 h 38"/>
                  <a:gd name="T2" fmla="*/ 15 w 38"/>
                  <a:gd name="T3" fmla="*/ 0 h 38"/>
                  <a:gd name="T4" fmla="*/ 15 w 38"/>
                  <a:gd name="T5" fmla="*/ 8 h 38"/>
                  <a:gd name="T6" fmla="*/ 23 w 38"/>
                  <a:gd name="T7" fmla="*/ 8 h 38"/>
                  <a:gd name="T8" fmla="*/ 23 w 38"/>
                  <a:gd name="T9" fmla="*/ 15 h 38"/>
                  <a:gd name="T10" fmla="*/ 30 w 38"/>
                  <a:gd name="T11" fmla="*/ 15 h 38"/>
                  <a:gd name="T12" fmla="*/ 38 w 38"/>
                  <a:gd name="T13" fmla="*/ 15 h 38"/>
                  <a:gd name="T14" fmla="*/ 38 w 38"/>
                  <a:gd name="T15" fmla="*/ 23 h 38"/>
                  <a:gd name="T16" fmla="*/ 38 w 38"/>
                  <a:gd name="T17" fmla="*/ 30 h 38"/>
                  <a:gd name="T18" fmla="*/ 30 w 38"/>
                  <a:gd name="T19" fmla="*/ 30 h 38"/>
                  <a:gd name="T20" fmla="*/ 23 w 38"/>
                  <a:gd name="T21" fmla="*/ 30 h 38"/>
                  <a:gd name="T22" fmla="*/ 23 w 38"/>
                  <a:gd name="T23" fmla="*/ 38 h 38"/>
                  <a:gd name="T24" fmla="*/ 15 w 38"/>
                  <a:gd name="T25" fmla="*/ 38 h 38"/>
                  <a:gd name="T26" fmla="*/ 15 w 38"/>
                  <a:gd name="T27" fmla="*/ 30 h 38"/>
                  <a:gd name="T28" fmla="*/ 7 w 38"/>
                  <a:gd name="T29" fmla="*/ 30 h 38"/>
                  <a:gd name="T30" fmla="*/ 7 w 38"/>
                  <a:gd name="T31" fmla="*/ 23 h 38"/>
                  <a:gd name="T32" fmla="*/ 0 w 38"/>
                  <a:gd name="T33" fmla="*/ 23 h 38"/>
                  <a:gd name="T34" fmla="*/ 0 w 38"/>
                  <a:gd name="T35" fmla="*/ 15 h 38"/>
                  <a:gd name="T36" fmla="*/ 0 w 38"/>
                  <a:gd name="T37" fmla="*/ 8 h 38"/>
                  <a:gd name="T38" fmla="*/ 0 w 38"/>
                  <a:gd name="T39" fmla="*/ 15 h 38"/>
                  <a:gd name="T40" fmla="*/ 0 w 38"/>
                  <a:gd name="T41" fmla="*/ 8 h 38"/>
                  <a:gd name="T42" fmla="*/ 0 w 38"/>
                  <a:gd name="T43" fmla="*/ 0 h 38"/>
                  <a:gd name="T44" fmla="*/ 7 w 38"/>
                  <a:gd name="T45" fmla="*/ 0 h 3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8"/>
                  <a:gd name="T70" fmla="*/ 0 h 38"/>
                  <a:gd name="T71" fmla="*/ 38 w 38"/>
                  <a:gd name="T72" fmla="*/ 38 h 3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8" h="38">
                    <a:moveTo>
                      <a:pt x="7" y="0"/>
                    </a:moveTo>
                    <a:lnTo>
                      <a:pt x="15" y="0"/>
                    </a:lnTo>
                    <a:lnTo>
                      <a:pt x="15" y="8"/>
                    </a:lnTo>
                    <a:lnTo>
                      <a:pt x="23" y="8"/>
                    </a:lnTo>
                    <a:lnTo>
                      <a:pt x="23" y="15"/>
                    </a:lnTo>
                    <a:lnTo>
                      <a:pt x="30" y="15"/>
                    </a:lnTo>
                    <a:lnTo>
                      <a:pt x="38" y="15"/>
                    </a:lnTo>
                    <a:lnTo>
                      <a:pt x="38" y="23"/>
                    </a:lnTo>
                    <a:lnTo>
                      <a:pt x="38" y="30"/>
                    </a:lnTo>
                    <a:lnTo>
                      <a:pt x="30" y="30"/>
                    </a:lnTo>
                    <a:lnTo>
                      <a:pt x="23" y="30"/>
                    </a:lnTo>
                    <a:lnTo>
                      <a:pt x="23" y="38"/>
                    </a:lnTo>
                    <a:lnTo>
                      <a:pt x="15" y="38"/>
                    </a:lnTo>
                    <a:lnTo>
                      <a:pt x="15" y="30"/>
                    </a:lnTo>
                    <a:lnTo>
                      <a:pt x="7" y="30"/>
                    </a:lnTo>
                    <a:lnTo>
                      <a:pt x="7" y="23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63" name="Freeform 703"/>
              <p:cNvSpPr>
                <a:spLocks/>
              </p:cNvSpPr>
              <p:nvPr/>
            </p:nvSpPr>
            <p:spPr bwMode="auto">
              <a:xfrm>
                <a:off x="5987" y="3913"/>
                <a:ext cx="23" cy="23"/>
              </a:xfrm>
              <a:custGeom>
                <a:avLst/>
                <a:gdLst>
                  <a:gd name="T0" fmla="*/ 8 w 23"/>
                  <a:gd name="T1" fmla="*/ 0 h 23"/>
                  <a:gd name="T2" fmla="*/ 0 w 23"/>
                  <a:gd name="T3" fmla="*/ 0 h 23"/>
                  <a:gd name="T4" fmla="*/ 0 w 23"/>
                  <a:gd name="T5" fmla="*/ 7 h 23"/>
                  <a:gd name="T6" fmla="*/ 0 w 23"/>
                  <a:gd name="T7" fmla="*/ 15 h 23"/>
                  <a:gd name="T8" fmla="*/ 0 w 23"/>
                  <a:gd name="T9" fmla="*/ 23 h 23"/>
                  <a:gd name="T10" fmla="*/ 8 w 23"/>
                  <a:gd name="T11" fmla="*/ 23 h 23"/>
                  <a:gd name="T12" fmla="*/ 15 w 23"/>
                  <a:gd name="T13" fmla="*/ 23 h 23"/>
                  <a:gd name="T14" fmla="*/ 23 w 23"/>
                  <a:gd name="T15" fmla="*/ 23 h 23"/>
                  <a:gd name="T16" fmla="*/ 23 w 23"/>
                  <a:gd name="T17" fmla="*/ 15 h 23"/>
                  <a:gd name="T18" fmla="*/ 15 w 23"/>
                  <a:gd name="T19" fmla="*/ 15 h 23"/>
                  <a:gd name="T20" fmla="*/ 15 w 23"/>
                  <a:gd name="T21" fmla="*/ 7 h 23"/>
                  <a:gd name="T22" fmla="*/ 8 w 23"/>
                  <a:gd name="T23" fmla="*/ 7 h 23"/>
                  <a:gd name="T24" fmla="*/ 8 w 23"/>
                  <a:gd name="T25" fmla="*/ 0 h 2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3"/>
                  <a:gd name="T40" fmla="*/ 0 h 23"/>
                  <a:gd name="T41" fmla="*/ 23 w 23"/>
                  <a:gd name="T42" fmla="*/ 23 h 2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3" h="23">
                    <a:moveTo>
                      <a:pt x="8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8" y="23"/>
                    </a:lnTo>
                    <a:lnTo>
                      <a:pt x="15" y="23"/>
                    </a:lnTo>
                    <a:lnTo>
                      <a:pt x="23" y="23"/>
                    </a:lnTo>
                    <a:lnTo>
                      <a:pt x="23" y="15"/>
                    </a:lnTo>
                    <a:lnTo>
                      <a:pt x="15" y="15"/>
                    </a:lnTo>
                    <a:lnTo>
                      <a:pt x="15" y="7"/>
                    </a:lnTo>
                    <a:lnTo>
                      <a:pt x="8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64" name="Freeform 704"/>
              <p:cNvSpPr>
                <a:spLocks/>
              </p:cNvSpPr>
              <p:nvPr/>
            </p:nvSpPr>
            <p:spPr bwMode="auto">
              <a:xfrm>
                <a:off x="6010" y="3928"/>
                <a:ext cx="15" cy="30"/>
              </a:xfrm>
              <a:custGeom>
                <a:avLst/>
                <a:gdLst>
                  <a:gd name="T0" fmla="*/ 8 w 15"/>
                  <a:gd name="T1" fmla="*/ 30 h 30"/>
                  <a:gd name="T2" fmla="*/ 8 w 15"/>
                  <a:gd name="T3" fmla="*/ 23 h 30"/>
                  <a:gd name="T4" fmla="*/ 0 w 15"/>
                  <a:gd name="T5" fmla="*/ 23 h 30"/>
                  <a:gd name="T6" fmla="*/ 0 w 15"/>
                  <a:gd name="T7" fmla="*/ 15 h 30"/>
                  <a:gd name="T8" fmla="*/ 0 w 15"/>
                  <a:gd name="T9" fmla="*/ 8 h 30"/>
                  <a:gd name="T10" fmla="*/ 8 w 15"/>
                  <a:gd name="T11" fmla="*/ 8 h 30"/>
                  <a:gd name="T12" fmla="*/ 8 w 15"/>
                  <a:gd name="T13" fmla="*/ 0 h 30"/>
                  <a:gd name="T14" fmla="*/ 8 w 15"/>
                  <a:gd name="T15" fmla="*/ 8 h 30"/>
                  <a:gd name="T16" fmla="*/ 15 w 15"/>
                  <a:gd name="T17" fmla="*/ 8 h 30"/>
                  <a:gd name="T18" fmla="*/ 8 w 15"/>
                  <a:gd name="T19" fmla="*/ 8 h 30"/>
                  <a:gd name="T20" fmla="*/ 8 w 15"/>
                  <a:gd name="T21" fmla="*/ 15 h 30"/>
                  <a:gd name="T22" fmla="*/ 15 w 15"/>
                  <a:gd name="T23" fmla="*/ 15 h 30"/>
                  <a:gd name="T24" fmla="*/ 8 w 15"/>
                  <a:gd name="T25" fmla="*/ 15 h 30"/>
                  <a:gd name="T26" fmla="*/ 8 w 15"/>
                  <a:gd name="T27" fmla="*/ 23 h 30"/>
                  <a:gd name="T28" fmla="*/ 15 w 15"/>
                  <a:gd name="T29" fmla="*/ 23 h 30"/>
                  <a:gd name="T30" fmla="*/ 15 w 15"/>
                  <a:gd name="T31" fmla="*/ 30 h 30"/>
                  <a:gd name="T32" fmla="*/ 8 w 15"/>
                  <a:gd name="T33" fmla="*/ 30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"/>
                  <a:gd name="T52" fmla="*/ 0 h 30"/>
                  <a:gd name="T53" fmla="*/ 15 w 15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" h="30">
                    <a:moveTo>
                      <a:pt x="8" y="30"/>
                    </a:moveTo>
                    <a:lnTo>
                      <a:pt x="8" y="23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8" y="15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8" y="23"/>
                    </a:lnTo>
                    <a:lnTo>
                      <a:pt x="15" y="23"/>
                    </a:lnTo>
                    <a:lnTo>
                      <a:pt x="15" y="30"/>
                    </a:lnTo>
                    <a:lnTo>
                      <a:pt x="8" y="3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65" name="Freeform 705"/>
              <p:cNvSpPr>
                <a:spLocks/>
              </p:cNvSpPr>
              <p:nvPr/>
            </p:nvSpPr>
            <p:spPr bwMode="auto">
              <a:xfrm>
                <a:off x="5896" y="3943"/>
                <a:ext cx="23" cy="8"/>
              </a:xfrm>
              <a:custGeom>
                <a:avLst/>
                <a:gdLst>
                  <a:gd name="T0" fmla="*/ 7 w 23"/>
                  <a:gd name="T1" fmla="*/ 8 h 8"/>
                  <a:gd name="T2" fmla="*/ 0 w 23"/>
                  <a:gd name="T3" fmla="*/ 8 h 8"/>
                  <a:gd name="T4" fmla="*/ 0 w 23"/>
                  <a:gd name="T5" fmla="*/ 0 h 8"/>
                  <a:gd name="T6" fmla="*/ 7 w 23"/>
                  <a:gd name="T7" fmla="*/ 0 h 8"/>
                  <a:gd name="T8" fmla="*/ 15 w 23"/>
                  <a:gd name="T9" fmla="*/ 0 h 8"/>
                  <a:gd name="T10" fmla="*/ 23 w 23"/>
                  <a:gd name="T11" fmla="*/ 0 h 8"/>
                  <a:gd name="T12" fmla="*/ 23 w 23"/>
                  <a:gd name="T13" fmla="*/ 8 h 8"/>
                  <a:gd name="T14" fmla="*/ 15 w 23"/>
                  <a:gd name="T15" fmla="*/ 8 h 8"/>
                  <a:gd name="T16" fmla="*/ 7 w 23"/>
                  <a:gd name="T17" fmla="*/ 8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8"/>
                  <a:gd name="T29" fmla="*/ 23 w 23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8">
                    <a:moveTo>
                      <a:pt x="7" y="8"/>
                    </a:moveTo>
                    <a:lnTo>
                      <a:pt x="0" y="8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23" y="8"/>
                    </a:lnTo>
                    <a:lnTo>
                      <a:pt x="15" y="8"/>
                    </a:lnTo>
                    <a:lnTo>
                      <a:pt x="7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66" name="Freeform 706"/>
              <p:cNvSpPr>
                <a:spLocks/>
              </p:cNvSpPr>
              <p:nvPr/>
            </p:nvSpPr>
            <p:spPr bwMode="auto">
              <a:xfrm>
                <a:off x="5500" y="4095"/>
                <a:ext cx="38" cy="15"/>
              </a:xfrm>
              <a:custGeom>
                <a:avLst/>
                <a:gdLst>
                  <a:gd name="T0" fmla="*/ 31 w 38"/>
                  <a:gd name="T1" fmla="*/ 15 h 15"/>
                  <a:gd name="T2" fmla="*/ 31 w 38"/>
                  <a:gd name="T3" fmla="*/ 8 h 15"/>
                  <a:gd name="T4" fmla="*/ 23 w 38"/>
                  <a:gd name="T5" fmla="*/ 8 h 15"/>
                  <a:gd name="T6" fmla="*/ 15 w 38"/>
                  <a:gd name="T7" fmla="*/ 8 h 15"/>
                  <a:gd name="T8" fmla="*/ 8 w 38"/>
                  <a:gd name="T9" fmla="*/ 8 h 15"/>
                  <a:gd name="T10" fmla="*/ 8 w 38"/>
                  <a:gd name="T11" fmla="*/ 0 h 15"/>
                  <a:gd name="T12" fmla="*/ 0 w 38"/>
                  <a:gd name="T13" fmla="*/ 0 h 15"/>
                  <a:gd name="T14" fmla="*/ 8 w 38"/>
                  <a:gd name="T15" fmla="*/ 0 h 15"/>
                  <a:gd name="T16" fmla="*/ 15 w 38"/>
                  <a:gd name="T17" fmla="*/ 0 h 15"/>
                  <a:gd name="T18" fmla="*/ 15 w 38"/>
                  <a:gd name="T19" fmla="*/ 8 h 15"/>
                  <a:gd name="T20" fmla="*/ 23 w 38"/>
                  <a:gd name="T21" fmla="*/ 8 h 15"/>
                  <a:gd name="T22" fmla="*/ 31 w 38"/>
                  <a:gd name="T23" fmla="*/ 8 h 15"/>
                  <a:gd name="T24" fmla="*/ 38 w 38"/>
                  <a:gd name="T25" fmla="*/ 8 h 15"/>
                  <a:gd name="T26" fmla="*/ 38 w 38"/>
                  <a:gd name="T27" fmla="*/ 15 h 15"/>
                  <a:gd name="T28" fmla="*/ 31 w 38"/>
                  <a:gd name="T29" fmla="*/ 15 h 1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8"/>
                  <a:gd name="T46" fmla="*/ 0 h 15"/>
                  <a:gd name="T47" fmla="*/ 38 w 38"/>
                  <a:gd name="T48" fmla="*/ 15 h 1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8" h="15">
                    <a:moveTo>
                      <a:pt x="31" y="15"/>
                    </a:moveTo>
                    <a:lnTo>
                      <a:pt x="31" y="8"/>
                    </a:lnTo>
                    <a:lnTo>
                      <a:pt x="23" y="8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15" y="8"/>
                    </a:lnTo>
                    <a:lnTo>
                      <a:pt x="23" y="8"/>
                    </a:lnTo>
                    <a:lnTo>
                      <a:pt x="31" y="8"/>
                    </a:lnTo>
                    <a:lnTo>
                      <a:pt x="38" y="8"/>
                    </a:lnTo>
                    <a:lnTo>
                      <a:pt x="38" y="15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67" name="Freeform 707"/>
              <p:cNvSpPr>
                <a:spLocks/>
              </p:cNvSpPr>
              <p:nvPr/>
            </p:nvSpPr>
            <p:spPr bwMode="auto">
              <a:xfrm>
                <a:off x="5911" y="3905"/>
                <a:ext cx="15" cy="8"/>
              </a:xfrm>
              <a:custGeom>
                <a:avLst/>
                <a:gdLst>
                  <a:gd name="T0" fmla="*/ 0 w 15"/>
                  <a:gd name="T1" fmla="*/ 0 h 8"/>
                  <a:gd name="T2" fmla="*/ 8 w 15"/>
                  <a:gd name="T3" fmla="*/ 0 h 8"/>
                  <a:gd name="T4" fmla="*/ 15 w 15"/>
                  <a:gd name="T5" fmla="*/ 0 h 8"/>
                  <a:gd name="T6" fmla="*/ 15 w 15"/>
                  <a:gd name="T7" fmla="*/ 8 h 8"/>
                  <a:gd name="T8" fmla="*/ 8 w 15"/>
                  <a:gd name="T9" fmla="*/ 8 h 8"/>
                  <a:gd name="T10" fmla="*/ 0 w 15"/>
                  <a:gd name="T11" fmla="*/ 8 h 8"/>
                  <a:gd name="T12" fmla="*/ 0 w 15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8"/>
                  <a:gd name="T23" fmla="*/ 15 w 15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8">
                    <a:moveTo>
                      <a:pt x="0" y="0"/>
                    </a:moveTo>
                    <a:lnTo>
                      <a:pt x="8" y="0"/>
                    </a:lnTo>
                    <a:lnTo>
                      <a:pt x="15" y="0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68" name="Freeform 708"/>
              <p:cNvSpPr>
                <a:spLocks/>
              </p:cNvSpPr>
              <p:nvPr/>
            </p:nvSpPr>
            <p:spPr bwMode="auto">
              <a:xfrm>
                <a:off x="5789" y="3974"/>
                <a:ext cx="16" cy="7"/>
              </a:xfrm>
              <a:custGeom>
                <a:avLst/>
                <a:gdLst>
                  <a:gd name="T0" fmla="*/ 8 w 16"/>
                  <a:gd name="T1" fmla="*/ 0 h 7"/>
                  <a:gd name="T2" fmla="*/ 16 w 16"/>
                  <a:gd name="T3" fmla="*/ 0 h 7"/>
                  <a:gd name="T4" fmla="*/ 16 w 16"/>
                  <a:gd name="T5" fmla="*/ 7 h 7"/>
                  <a:gd name="T6" fmla="*/ 8 w 16"/>
                  <a:gd name="T7" fmla="*/ 7 h 7"/>
                  <a:gd name="T8" fmla="*/ 0 w 16"/>
                  <a:gd name="T9" fmla="*/ 7 h 7"/>
                  <a:gd name="T10" fmla="*/ 8 w 16"/>
                  <a:gd name="T11" fmla="*/ 7 h 7"/>
                  <a:gd name="T12" fmla="*/ 0 w 16"/>
                  <a:gd name="T13" fmla="*/ 7 h 7"/>
                  <a:gd name="T14" fmla="*/ 0 w 16"/>
                  <a:gd name="T15" fmla="*/ 0 h 7"/>
                  <a:gd name="T16" fmla="*/ 8 w 16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7"/>
                  <a:gd name="T29" fmla="*/ 16 w 16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7">
                    <a:moveTo>
                      <a:pt x="8" y="0"/>
                    </a:moveTo>
                    <a:lnTo>
                      <a:pt x="16" y="0"/>
                    </a:lnTo>
                    <a:lnTo>
                      <a:pt x="16" y="7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69" name="Freeform 710"/>
              <p:cNvSpPr>
                <a:spLocks/>
              </p:cNvSpPr>
              <p:nvPr/>
            </p:nvSpPr>
            <p:spPr bwMode="auto">
              <a:xfrm>
                <a:off x="5896" y="3920"/>
                <a:ext cx="23" cy="0"/>
              </a:xfrm>
              <a:custGeom>
                <a:avLst/>
                <a:gdLst>
                  <a:gd name="T0" fmla="*/ 15 w 23"/>
                  <a:gd name="T1" fmla="*/ 23 w 23"/>
                  <a:gd name="T2" fmla="*/ 15 w 23"/>
                  <a:gd name="T3" fmla="*/ 7 w 23"/>
                  <a:gd name="T4" fmla="*/ 0 w 23"/>
                  <a:gd name="T5" fmla="*/ 7 w 23"/>
                  <a:gd name="T6" fmla="*/ 15 w 23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w 23"/>
                  <a:gd name="T15" fmla="*/ 23 w 23"/>
                </a:gdLst>
                <a:ahLst/>
                <a:cxnLst>
                  <a:cxn ang="T7">
                    <a:pos x="T0" y="0"/>
                  </a:cxn>
                  <a:cxn ang="T8">
                    <a:pos x="T1" y="0"/>
                  </a:cxn>
                  <a:cxn ang="T9">
                    <a:pos x="T2" y="0"/>
                  </a:cxn>
                  <a:cxn ang="T10">
                    <a:pos x="T3" y="0"/>
                  </a:cxn>
                  <a:cxn ang="T11">
                    <a:pos x="T4" y="0"/>
                  </a:cxn>
                  <a:cxn ang="T12">
                    <a:pos x="T5" y="0"/>
                  </a:cxn>
                  <a:cxn ang="T13">
                    <a:pos x="T6" y="0"/>
                  </a:cxn>
                </a:cxnLst>
                <a:rect l="T14" t="0" r="T15" b="0"/>
                <a:pathLst>
                  <a:path w="23">
                    <a:moveTo>
                      <a:pt x="15" y="0"/>
                    </a:moveTo>
                    <a:lnTo>
                      <a:pt x="23" y="0"/>
                    </a:lnTo>
                    <a:lnTo>
                      <a:pt x="15" y="0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70" name="Freeform 711"/>
              <p:cNvSpPr>
                <a:spLocks/>
              </p:cNvSpPr>
              <p:nvPr/>
            </p:nvSpPr>
            <p:spPr bwMode="auto">
              <a:xfrm>
                <a:off x="6010" y="3981"/>
                <a:ext cx="15" cy="8"/>
              </a:xfrm>
              <a:custGeom>
                <a:avLst/>
                <a:gdLst>
                  <a:gd name="T0" fmla="*/ 0 w 15"/>
                  <a:gd name="T1" fmla="*/ 8 h 8"/>
                  <a:gd name="T2" fmla="*/ 0 w 15"/>
                  <a:gd name="T3" fmla="*/ 0 h 8"/>
                  <a:gd name="T4" fmla="*/ 8 w 15"/>
                  <a:gd name="T5" fmla="*/ 0 h 8"/>
                  <a:gd name="T6" fmla="*/ 8 w 15"/>
                  <a:gd name="T7" fmla="*/ 8 h 8"/>
                  <a:gd name="T8" fmla="*/ 15 w 15"/>
                  <a:gd name="T9" fmla="*/ 8 h 8"/>
                  <a:gd name="T10" fmla="*/ 8 w 15"/>
                  <a:gd name="T11" fmla="*/ 8 h 8"/>
                  <a:gd name="T12" fmla="*/ 0 w 15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8"/>
                  <a:gd name="T23" fmla="*/ 15 w 15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8">
                    <a:moveTo>
                      <a:pt x="0" y="8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71" name="Freeform 712"/>
              <p:cNvSpPr>
                <a:spLocks/>
              </p:cNvSpPr>
              <p:nvPr/>
            </p:nvSpPr>
            <p:spPr bwMode="auto">
              <a:xfrm>
                <a:off x="5477" y="4080"/>
                <a:ext cx="16" cy="15"/>
              </a:xfrm>
              <a:custGeom>
                <a:avLst/>
                <a:gdLst>
                  <a:gd name="T0" fmla="*/ 8 w 16"/>
                  <a:gd name="T1" fmla="*/ 8 h 15"/>
                  <a:gd name="T2" fmla="*/ 8 w 16"/>
                  <a:gd name="T3" fmla="*/ 15 h 15"/>
                  <a:gd name="T4" fmla="*/ 16 w 16"/>
                  <a:gd name="T5" fmla="*/ 15 h 15"/>
                  <a:gd name="T6" fmla="*/ 8 w 16"/>
                  <a:gd name="T7" fmla="*/ 15 h 15"/>
                  <a:gd name="T8" fmla="*/ 8 w 16"/>
                  <a:gd name="T9" fmla="*/ 8 h 15"/>
                  <a:gd name="T10" fmla="*/ 0 w 16"/>
                  <a:gd name="T11" fmla="*/ 8 h 15"/>
                  <a:gd name="T12" fmla="*/ 0 w 16"/>
                  <a:gd name="T13" fmla="*/ 0 h 15"/>
                  <a:gd name="T14" fmla="*/ 0 w 16"/>
                  <a:gd name="T15" fmla="*/ 8 h 15"/>
                  <a:gd name="T16" fmla="*/ 8 w 16"/>
                  <a:gd name="T17" fmla="*/ 8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5"/>
                  <a:gd name="T29" fmla="*/ 16 w 16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5">
                    <a:moveTo>
                      <a:pt x="8" y="8"/>
                    </a:moveTo>
                    <a:lnTo>
                      <a:pt x="8" y="15"/>
                    </a:lnTo>
                    <a:lnTo>
                      <a:pt x="16" y="15"/>
                    </a:lnTo>
                    <a:lnTo>
                      <a:pt x="8" y="15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72" name="Freeform 713"/>
              <p:cNvSpPr>
                <a:spLocks/>
              </p:cNvSpPr>
              <p:nvPr/>
            </p:nvSpPr>
            <p:spPr bwMode="auto">
              <a:xfrm>
                <a:off x="5561" y="4133"/>
                <a:ext cx="8" cy="8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8 h 8"/>
                  <a:gd name="T4" fmla="*/ 0 w 8"/>
                  <a:gd name="T5" fmla="*/ 8 h 8"/>
                  <a:gd name="T6" fmla="*/ 8 w 8"/>
                  <a:gd name="T7" fmla="*/ 8 h 8"/>
                  <a:gd name="T8" fmla="*/ 0 w 8"/>
                  <a:gd name="T9" fmla="*/ 0 h 8"/>
                  <a:gd name="T10" fmla="*/ 8 w 8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8"/>
                  <a:gd name="T20" fmla="*/ 8 w 8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8">
                    <a:moveTo>
                      <a:pt x="8" y="0"/>
                    </a:moveTo>
                    <a:lnTo>
                      <a:pt x="8" y="8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73" name="Freeform 714"/>
              <p:cNvSpPr>
                <a:spLocks/>
              </p:cNvSpPr>
              <p:nvPr/>
            </p:nvSpPr>
            <p:spPr bwMode="auto">
              <a:xfrm>
                <a:off x="5782" y="3974"/>
                <a:ext cx="7" cy="15"/>
              </a:xfrm>
              <a:custGeom>
                <a:avLst/>
                <a:gdLst>
                  <a:gd name="T0" fmla="*/ 7 w 7"/>
                  <a:gd name="T1" fmla="*/ 0 h 15"/>
                  <a:gd name="T2" fmla="*/ 0 w 7"/>
                  <a:gd name="T3" fmla="*/ 0 h 15"/>
                  <a:gd name="T4" fmla="*/ 0 w 7"/>
                  <a:gd name="T5" fmla="*/ 7 h 15"/>
                  <a:gd name="T6" fmla="*/ 0 w 7"/>
                  <a:gd name="T7" fmla="*/ 15 h 15"/>
                  <a:gd name="T8" fmla="*/ 0 w 7"/>
                  <a:gd name="T9" fmla="*/ 7 h 15"/>
                  <a:gd name="T10" fmla="*/ 0 w 7"/>
                  <a:gd name="T11" fmla="*/ 0 h 15"/>
                  <a:gd name="T12" fmla="*/ 7 w 7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15"/>
                  <a:gd name="T23" fmla="*/ 7 w 7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15">
                    <a:moveTo>
                      <a:pt x="7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74" name="Freeform 715"/>
              <p:cNvSpPr>
                <a:spLocks/>
              </p:cNvSpPr>
              <p:nvPr/>
            </p:nvSpPr>
            <p:spPr bwMode="auto">
              <a:xfrm>
                <a:off x="5774" y="4065"/>
                <a:ext cx="8" cy="7"/>
              </a:xfrm>
              <a:custGeom>
                <a:avLst/>
                <a:gdLst>
                  <a:gd name="T0" fmla="*/ 8 w 8"/>
                  <a:gd name="T1" fmla="*/ 7 h 7"/>
                  <a:gd name="T2" fmla="*/ 8 w 8"/>
                  <a:gd name="T3" fmla="*/ 0 h 7"/>
                  <a:gd name="T4" fmla="*/ 8 w 8"/>
                  <a:gd name="T5" fmla="*/ 7 h 7"/>
                  <a:gd name="T6" fmla="*/ 0 w 8"/>
                  <a:gd name="T7" fmla="*/ 7 h 7"/>
                  <a:gd name="T8" fmla="*/ 8 w 8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8" y="7"/>
                    </a:moveTo>
                    <a:lnTo>
                      <a:pt x="8" y="0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75" name="Freeform 717"/>
              <p:cNvSpPr>
                <a:spLocks/>
              </p:cNvSpPr>
              <p:nvPr/>
            </p:nvSpPr>
            <p:spPr bwMode="auto">
              <a:xfrm>
                <a:off x="5782" y="4065"/>
                <a:ext cx="7" cy="7"/>
              </a:xfrm>
              <a:custGeom>
                <a:avLst/>
                <a:gdLst>
                  <a:gd name="T0" fmla="*/ 7 w 7"/>
                  <a:gd name="T1" fmla="*/ 7 h 7"/>
                  <a:gd name="T2" fmla="*/ 7 w 7"/>
                  <a:gd name="T3" fmla="*/ 0 h 7"/>
                  <a:gd name="T4" fmla="*/ 7 w 7"/>
                  <a:gd name="T5" fmla="*/ 7 h 7"/>
                  <a:gd name="T6" fmla="*/ 0 w 7"/>
                  <a:gd name="T7" fmla="*/ 7 h 7"/>
                  <a:gd name="T8" fmla="*/ 7 w 7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7" y="7"/>
                    </a:moveTo>
                    <a:lnTo>
                      <a:pt x="7" y="0"/>
                    </a:lnTo>
                    <a:lnTo>
                      <a:pt x="7" y="7"/>
                    </a:lnTo>
                    <a:lnTo>
                      <a:pt x="0" y="7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76" name="Freeform 718"/>
              <p:cNvSpPr>
                <a:spLocks/>
              </p:cNvSpPr>
              <p:nvPr/>
            </p:nvSpPr>
            <p:spPr bwMode="auto">
              <a:xfrm>
                <a:off x="6002" y="3974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77" name="Freeform 719"/>
              <p:cNvSpPr>
                <a:spLocks/>
              </p:cNvSpPr>
              <p:nvPr/>
            </p:nvSpPr>
            <p:spPr bwMode="auto">
              <a:xfrm>
                <a:off x="5493" y="4095"/>
                <a:ext cx="15" cy="8"/>
              </a:xfrm>
              <a:custGeom>
                <a:avLst/>
                <a:gdLst>
                  <a:gd name="T0" fmla="*/ 15 w 15"/>
                  <a:gd name="T1" fmla="*/ 8 h 8"/>
                  <a:gd name="T2" fmla="*/ 7 w 15"/>
                  <a:gd name="T3" fmla="*/ 8 h 8"/>
                  <a:gd name="T4" fmla="*/ 7 w 15"/>
                  <a:gd name="T5" fmla="*/ 0 h 8"/>
                  <a:gd name="T6" fmla="*/ 0 w 15"/>
                  <a:gd name="T7" fmla="*/ 0 h 8"/>
                  <a:gd name="T8" fmla="*/ 7 w 15"/>
                  <a:gd name="T9" fmla="*/ 0 h 8"/>
                  <a:gd name="T10" fmla="*/ 7 w 15"/>
                  <a:gd name="T11" fmla="*/ 8 h 8"/>
                  <a:gd name="T12" fmla="*/ 15 w 15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8"/>
                  <a:gd name="T23" fmla="*/ 15 w 15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8">
                    <a:moveTo>
                      <a:pt x="15" y="8"/>
                    </a:moveTo>
                    <a:lnTo>
                      <a:pt x="7" y="8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8"/>
                    </a:ln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78" name="Rectangle 721"/>
              <p:cNvSpPr>
                <a:spLocks noChangeArrowheads="1"/>
              </p:cNvSpPr>
              <p:nvPr/>
            </p:nvSpPr>
            <p:spPr bwMode="auto">
              <a:xfrm>
                <a:off x="5447" y="4050"/>
                <a:ext cx="8" cy="7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79" name="Freeform 722"/>
              <p:cNvSpPr>
                <a:spLocks/>
              </p:cNvSpPr>
              <p:nvPr/>
            </p:nvSpPr>
            <p:spPr bwMode="auto">
              <a:xfrm>
                <a:off x="5919" y="3920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80" name="Freeform 723"/>
              <p:cNvSpPr>
                <a:spLocks/>
              </p:cNvSpPr>
              <p:nvPr/>
            </p:nvSpPr>
            <p:spPr bwMode="auto">
              <a:xfrm>
                <a:off x="5782" y="3966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81" name="Rectangle 724"/>
              <p:cNvSpPr>
                <a:spLocks noChangeArrowheads="1"/>
              </p:cNvSpPr>
              <p:nvPr/>
            </p:nvSpPr>
            <p:spPr bwMode="auto">
              <a:xfrm>
                <a:off x="6025" y="3936"/>
                <a:ext cx="8" cy="7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82" name="Rectangle 725"/>
              <p:cNvSpPr>
                <a:spLocks noChangeArrowheads="1"/>
              </p:cNvSpPr>
              <p:nvPr/>
            </p:nvSpPr>
            <p:spPr bwMode="auto">
              <a:xfrm>
                <a:off x="5523" y="4095"/>
                <a:ext cx="8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83" name="Freeform 726"/>
              <p:cNvSpPr>
                <a:spLocks/>
              </p:cNvSpPr>
              <p:nvPr/>
            </p:nvSpPr>
            <p:spPr bwMode="auto">
              <a:xfrm>
                <a:off x="6033" y="4027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84" name="Freeform 727"/>
              <p:cNvSpPr>
                <a:spLocks/>
              </p:cNvSpPr>
              <p:nvPr/>
            </p:nvSpPr>
            <p:spPr bwMode="auto">
              <a:xfrm>
                <a:off x="6033" y="3951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85" name="Freeform 728"/>
              <p:cNvSpPr>
                <a:spLocks/>
              </p:cNvSpPr>
              <p:nvPr/>
            </p:nvSpPr>
            <p:spPr bwMode="auto">
              <a:xfrm>
                <a:off x="5569" y="4148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86" name="Freeform 729"/>
              <p:cNvSpPr>
                <a:spLocks/>
              </p:cNvSpPr>
              <p:nvPr/>
            </p:nvSpPr>
            <p:spPr bwMode="auto">
              <a:xfrm>
                <a:off x="5607" y="4156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7 w 7"/>
                  <a:gd name="T4" fmla="*/ 0 w 7"/>
                  <a:gd name="T5" fmla="*/ 0 60000 65536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w 7"/>
                  <a:gd name="T11" fmla="*/ 7 w 7"/>
                </a:gdLst>
                <a:ahLst/>
                <a:cxnLst>
                  <a:cxn ang="T5">
                    <a:pos x="T0" y="0"/>
                  </a:cxn>
                  <a:cxn ang="T6">
                    <a:pos x="T1" y="0"/>
                  </a:cxn>
                  <a:cxn ang="T7">
                    <a:pos x="T2" y="0"/>
                  </a:cxn>
                  <a:cxn ang="T8">
                    <a:pos x="T3" y="0"/>
                  </a:cxn>
                  <a:cxn ang="T9">
                    <a:pos x="T4" y="0"/>
                  </a:cxn>
                </a:cxnLst>
                <a:rect l="T10" t="0" r="T11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87" name="Freeform 730"/>
              <p:cNvSpPr>
                <a:spLocks/>
              </p:cNvSpPr>
              <p:nvPr/>
            </p:nvSpPr>
            <p:spPr bwMode="auto">
              <a:xfrm>
                <a:off x="5675" y="4179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88" name="Freeform 731"/>
              <p:cNvSpPr>
                <a:spLocks/>
              </p:cNvSpPr>
              <p:nvPr/>
            </p:nvSpPr>
            <p:spPr bwMode="auto">
              <a:xfrm>
                <a:off x="6033" y="4012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89" name="Freeform 732"/>
              <p:cNvSpPr>
                <a:spLocks/>
              </p:cNvSpPr>
              <p:nvPr/>
            </p:nvSpPr>
            <p:spPr bwMode="auto">
              <a:xfrm>
                <a:off x="6025" y="3943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90" name="Freeform 733"/>
              <p:cNvSpPr>
                <a:spLocks/>
              </p:cNvSpPr>
              <p:nvPr/>
            </p:nvSpPr>
            <p:spPr bwMode="auto">
              <a:xfrm>
                <a:off x="5614" y="4141"/>
                <a:ext cx="8" cy="7"/>
              </a:xfrm>
              <a:custGeom>
                <a:avLst/>
                <a:gdLst>
                  <a:gd name="T0" fmla="*/ 0 w 8"/>
                  <a:gd name="T1" fmla="*/ 7 h 7"/>
                  <a:gd name="T2" fmla="*/ 8 w 8"/>
                  <a:gd name="T3" fmla="*/ 7 h 7"/>
                  <a:gd name="T4" fmla="*/ 0 w 8"/>
                  <a:gd name="T5" fmla="*/ 7 h 7"/>
                  <a:gd name="T6" fmla="*/ 0 w 8"/>
                  <a:gd name="T7" fmla="*/ 0 h 7"/>
                  <a:gd name="T8" fmla="*/ 0 w 8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0" y="7"/>
                    </a:moveTo>
                    <a:lnTo>
                      <a:pt x="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91" name="Freeform 734"/>
              <p:cNvSpPr>
                <a:spLocks/>
              </p:cNvSpPr>
              <p:nvPr/>
            </p:nvSpPr>
            <p:spPr bwMode="auto">
              <a:xfrm>
                <a:off x="6018" y="3928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92" name="Freeform 735"/>
              <p:cNvSpPr>
                <a:spLocks/>
              </p:cNvSpPr>
              <p:nvPr/>
            </p:nvSpPr>
            <p:spPr bwMode="auto">
              <a:xfrm>
                <a:off x="5926" y="3928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93" name="Freeform 736"/>
              <p:cNvSpPr>
                <a:spLocks/>
              </p:cNvSpPr>
              <p:nvPr/>
            </p:nvSpPr>
            <p:spPr bwMode="auto">
              <a:xfrm>
                <a:off x="5812" y="3958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94" name="Freeform 737"/>
              <p:cNvSpPr>
                <a:spLocks/>
              </p:cNvSpPr>
              <p:nvPr/>
            </p:nvSpPr>
            <p:spPr bwMode="auto">
              <a:xfrm>
                <a:off x="5569" y="4156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95" name="Freeform 738"/>
              <p:cNvSpPr>
                <a:spLocks/>
              </p:cNvSpPr>
              <p:nvPr/>
            </p:nvSpPr>
            <p:spPr bwMode="auto">
              <a:xfrm>
                <a:off x="5592" y="4156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96" name="Freeform 739"/>
              <p:cNvSpPr>
                <a:spLocks/>
              </p:cNvSpPr>
              <p:nvPr/>
            </p:nvSpPr>
            <p:spPr bwMode="auto">
              <a:xfrm>
                <a:off x="5789" y="3958"/>
                <a:ext cx="8" cy="8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8 w 8"/>
                  <a:gd name="T5" fmla="*/ 0 h 8"/>
                  <a:gd name="T6" fmla="*/ 8 w 8"/>
                  <a:gd name="T7" fmla="*/ 8 h 8"/>
                  <a:gd name="T8" fmla="*/ 0 w 8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0" y="8"/>
                    </a:moveTo>
                    <a:lnTo>
                      <a:pt x="8" y="8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97" name="Rectangle 740"/>
              <p:cNvSpPr>
                <a:spLocks noChangeArrowheads="1"/>
              </p:cNvSpPr>
              <p:nvPr/>
            </p:nvSpPr>
            <p:spPr bwMode="auto">
              <a:xfrm>
                <a:off x="6018" y="4012"/>
                <a:ext cx="7" cy="7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98" name="Freeform 741"/>
              <p:cNvSpPr>
                <a:spLocks/>
              </p:cNvSpPr>
              <p:nvPr/>
            </p:nvSpPr>
            <p:spPr bwMode="auto">
              <a:xfrm>
                <a:off x="5782" y="3974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499" name="Freeform 742"/>
              <p:cNvSpPr>
                <a:spLocks/>
              </p:cNvSpPr>
              <p:nvPr/>
            </p:nvSpPr>
            <p:spPr bwMode="auto">
              <a:xfrm>
                <a:off x="5569" y="4148"/>
                <a:ext cx="7" cy="8"/>
              </a:xfrm>
              <a:custGeom>
                <a:avLst/>
                <a:gdLst>
                  <a:gd name="T0" fmla="*/ 7 w 7"/>
                  <a:gd name="T1" fmla="*/ 8 h 8"/>
                  <a:gd name="T2" fmla="*/ 0 w 7"/>
                  <a:gd name="T3" fmla="*/ 8 h 8"/>
                  <a:gd name="T4" fmla="*/ 0 w 7"/>
                  <a:gd name="T5" fmla="*/ 0 h 8"/>
                  <a:gd name="T6" fmla="*/ 0 w 7"/>
                  <a:gd name="T7" fmla="*/ 8 h 8"/>
                  <a:gd name="T8" fmla="*/ 7 w 7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7" y="8"/>
                    </a:moveTo>
                    <a:lnTo>
                      <a:pt x="0" y="8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7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00" name="Freeform 743"/>
              <p:cNvSpPr>
                <a:spLocks/>
              </p:cNvSpPr>
              <p:nvPr/>
            </p:nvSpPr>
            <p:spPr bwMode="auto">
              <a:xfrm>
                <a:off x="5782" y="3974"/>
                <a:ext cx="7" cy="7"/>
              </a:xfrm>
              <a:custGeom>
                <a:avLst/>
                <a:gdLst>
                  <a:gd name="T0" fmla="*/ 7 w 7"/>
                  <a:gd name="T1" fmla="*/ 0 h 7"/>
                  <a:gd name="T2" fmla="*/ 7 w 7"/>
                  <a:gd name="T3" fmla="*/ 7 h 7"/>
                  <a:gd name="T4" fmla="*/ 0 w 7"/>
                  <a:gd name="T5" fmla="*/ 7 h 7"/>
                  <a:gd name="T6" fmla="*/ 7 w 7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7"/>
                  <a:gd name="T14" fmla="*/ 7 w 7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7">
                    <a:moveTo>
                      <a:pt x="7" y="0"/>
                    </a:moveTo>
                    <a:lnTo>
                      <a:pt x="7" y="7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01" name="Freeform 744"/>
              <p:cNvSpPr>
                <a:spLocks/>
              </p:cNvSpPr>
              <p:nvPr/>
            </p:nvSpPr>
            <p:spPr bwMode="auto">
              <a:xfrm>
                <a:off x="5706" y="4133"/>
                <a:ext cx="7" cy="8"/>
              </a:xfrm>
              <a:custGeom>
                <a:avLst/>
                <a:gdLst>
                  <a:gd name="T0" fmla="*/ 0 w 7"/>
                  <a:gd name="T1" fmla="*/ 8 h 8"/>
                  <a:gd name="T2" fmla="*/ 0 w 7"/>
                  <a:gd name="T3" fmla="*/ 0 h 8"/>
                  <a:gd name="T4" fmla="*/ 7 w 7"/>
                  <a:gd name="T5" fmla="*/ 0 h 8"/>
                  <a:gd name="T6" fmla="*/ 0 w 7"/>
                  <a:gd name="T7" fmla="*/ 8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8"/>
                  <a:gd name="T14" fmla="*/ 7 w 7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8">
                    <a:moveTo>
                      <a:pt x="0" y="8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02" name="Freeform 746"/>
              <p:cNvSpPr>
                <a:spLocks/>
              </p:cNvSpPr>
              <p:nvPr/>
            </p:nvSpPr>
            <p:spPr bwMode="auto">
              <a:xfrm>
                <a:off x="6033" y="4065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03" name="Freeform 747"/>
              <p:cNvSpPr>
                <a:spLocks/>
              </p:cNvSpPr>
              <p:nvPr/>
            </p:nvSpPr>
            <p:spPr bwMode="auto">
              <a:xfrm>
                <a:off x="5607" y="4141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04" name="Freeform 748"/>
              <p:cNvSpPr>
                <a:spLocks/>
              </p:cNvSpPr>
              <p:nvPr/>
            </p:nvSpPr>
            <p:spPr bwMode="auto">
              <a:xfrm>
                <a:off x="5538" y="4126"/>
                <a:ext cx="8" cy="7"/>
              </a:xfrm>
              <a:custGeom>
                <a:avLst/>
                <a:gdLst>
                  <a:gd name="T0" fmla="*/ 8 w 8"/>
                  <a:gd name="T1" fmla="*/ 7 h 7"/>
                  <a:gd name="T2" fmla="*/ 0 w 8"/>
                  <a:gd name="T3" fmla="*/ 7 h 7"/>
                  <a:gd name="T4" fmla="*/ 0 w 8"/>
                  <a:gd name="T5" fmla="*/ 0 h 7"/>
                  <a:gd name="T6" fmla="*/ 8 w 8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7"/>
                  <a:gd name="T14" fmla="*/ 8 w 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7">
                    <a:moveTo>
                      <a:pt x="8" y="7"/>
                    </a:moveTo>
                    <a:lnTo>
                      <a:pt x="0" y="7"/>
                    </a:lnTo>
                    <a:lnTo>
                      <a:pt x="0" y="0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05" name="Freeform 749"/>
              <p:cNvSpPr>
                <a:spLocks/>
              </p:cNvSpPr>
              <p:nvPr/>
            </p:nvSpPr>
            <p:spPr bwMode="auto">
              <a:xfrm>
                <a:off x="5797" y="4012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06" name="Freeform 750"/>
              <p:cNvSpPr>
                <a:spLocks/>
              </p:cNvSpPr>
              <p:nvPr/>
            </p:nvSpPr>
            <p:spPr bwMode="auto">
              <a:xfrm>
                <a:off x="5531" y="4110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07" name="Freeform 751"/>
              <p:cNvSpPr>
                <a:spLocks/>
              </p:cNvSpPr>
              <p:nvPr/>
            </p:nvSpPr>
            <p:spPr bwMode="auto">
              <a:xfrm>
                <a:off x="5637" y="4164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08" name="Freeform 752"/>
              <p:cNvSpPr>
                <a:spLocks/>
              </p:cNvSpPr>
              <p:nvPr/>
            </p:nvSpPr>
            <p:spPr bwMode="auto">
              <a:xfrm>
                <a:off x="5554" y="4126"/>
                <a:ext cx="7" cy="7"/>
              </a:xfrm>
              <a:custGeom>
                <a:avLst/>
                <a:gdLst>
                  <a:gd name="T0" fmla="*/ 7 w 7"/>
                  <a:gd name="T1" fmla="*/ 7 h 7"/>
                  <a:gd name="T2" fmla="*/ 0 w 7"/>
                  <a:gd name="T3" fmla="*/ 7 h 7"/>
                  <a:gd name="T4" fmla="*/ 7 w 7"/>
                  <a:gd name="T5" fmla="*/ 0 h 7"/>
                  <a:gd name="T6" fmla="*/ 7 w 7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7"/>
                  <a:gd name="T14" fmla="*/ 7 w 7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7">
                    <a:moveTo>
                      <a:pt x="7" y="7"/>
                    </a:moveTo>
                    <a:lnTo>
                      <a:pt x="0" y="7"/>
                    </a:lnTo>
                    <a:lnTo>
                      <a:pt x="7" y="0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09" name="Rectangle 753"/>
              <p:cNvSpPr>
                <a:spLocks noChangeArrowheads="1"/>
              </p:cNvSpPr>
              <p:nvPr/>
            </p:nvSpPr>
            <p:spPr bwMode="auto">
              <a:xfrm>
                <a:off x="6002" y="4080"/>
                <a:ext cx="8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10" name="Freeform 754"/>
              <p:cNvSpPr>
                <a:spLocks/>
              </p:cNvSpPr>
              <p:nvPr/>
            </p:nvSpPr>
            <p:spPr bwMode="auto">
              <a:xfrm>
                <a:off x="5789" y="4065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11" name="Freeform 756"/>
              <p:cNvSpPr>
                <a:spLocks/>
              </p:cNvSpPr>
              <p:nvPr/>
            </p:nvSpPr>
            <p:spPr bwMode="auto">
              <a:xfrm>
                <a:off x="5599" y="4171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12" name="Freeform 757"/>
              <p:cNvSpPr>
                <a:spLocks/>
              </p:cNvSpPr>
              <p:nvPr/>
            </p:nvSpPr>
            <p:spPr bwMode="auto">
              <a:xfrm>
                <a:off x="6025" y="4057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13" name="Freeform 758"/>
              <p:cNvSpPr>
                <a:spLocks/>
              </p:cNvSpPr>
              <p:nvPr/>
            </p:nvSpPr>
            <p:spPr bwMode="auto">
              <a:xfrm>
                <a:off x="5789" y="3974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14" name="Freeform 759"/>
              <p:cNvSpPr>
                <a:spLocks/>
              </p:cNvSpPr>
              <p:nvPr/>
            </p:nvSpPr>
            <p:spPr bwMode="auto">
              <a:xfrm>
                <a:off x="5736" y="4103"/>
                <a:ext cx="8" cy="7"/>
              </a:xfrm>
              <a:custGeom>
                <a:avLst/>
                <a:gdLst>
                  <a:gd name="T0" fmla="*/ 0 w 8"/>
                  <a:gd name="T1" fmla="*/ 0 h 7"/>
                  <a:gd name="T2" fmla="*/ 8 w 8"/>
                  <a:gd name="T3" fmla="*/ 0 h 7"/>
                  <a:gd name="T4" fmla="*/ 0 w 8"/>
                  <a:gd name="T5" fmla="*/ 7 h 7"/>
                  <a:gd name="T6" fmla="*/ 0 w 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7"/>
                  <a:gd name="T14" fmla="*/ 8 w 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7">
                    <a:moveTo>
                      <a:pt x="0" y="0"/>
                    </a:moveTo>
                    <a:lnTo>
                      <a:pt x="8" y="0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15" name="Freeform 760"/>
              <p:cNvSpPr>
                <a:spLocks/>
              </p:cNvSpPr>
              <p:nvPr/>
            </p:nvSpPr>
            <p:spPr bwMode="auto">
              <a:xfrm>
                <a:off x="5812" y="3958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16" name="Freeform 761"/>
              <p:cNvSpPr>
                <a:spLocks/>
              </p:cNvSpPr>
              <p:nvPr/>
            </p:nvSpPr>
            <p:spPr bwMode="auto">
              <a:xfrm>
                <a:off x="5515" y="4088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17" name="Freeform 762"/>
              <p:cNvSpPr>
                <a:spLocks/>
              </p:cNvSpPr>
              <p:nvPr/>
            </p:nvSpPr>
            <p:spPr bwMode="auto">
              <a:xfrm>
                <a:off x="5637" y="4171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18" name="Freeform 763"/>
              <p:cNvSpPr>
                <a:spLocks/>
              </p:cNvSpPr>
              <p:nvPr/>
            </p:nvSpPr>
            <p:spPr bwMode="auto">
              <a:xfrm>
                <a:off x="6025" y="4057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19" name="Rectangle 764"/>
              <p:cNvSpPr>
                <a:spLocks noChangeArrowheads="1"/>
              </p:cNvSpPr>
              <p:nvPr/>
            </p:nvSpPr>
            <p:spPr bwMode="auto">
              <a:xfrm>
                <a:off x="5797" y="3966"/>
                <a:ext cx="8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20" name="Freeform 765"/>
              <p:cNvSpPr>
                <a:spLocks/>
              </p:cNvSpPr>
              <p:nvPr/>
            </p:nvSpPr>
            <p:spPr bwMode="auto">
              <a:xfrm>
                <a:off x="5546" y="4141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21" name="Freeform 766"/>
              <p:cNvSpPr>
                <a:spLocks/>
              </p:cNvSpPr>
              <p:nvPr/>
            </p:nvSpPr>
            <p:spPr bwMode="auto">
              <a:xfrm>
                <a:off x="5782" y="3981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22" name="Freeform 767"/>
              <p:cNvSpPr>
                <a:spLocks/>
              </p:cNvSpPr>
              <p:nvPr/>
            </p:nvSpPr>
            <p:spPr bwMode="auto">
              <a:xfrm>
                <a:off x="5508" y="4088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23" name="Freeform 768"/>
              <p:cNvSpPr>
                <a:spLocks/>
              </p:cNvSpPr>
              <p:nvPr/>
            </p:nvSpPr>
            <p:spPr bwMode="auto">
              <a:xfrm>
                <a:off x="4184" y="4323"/>
                <a:ext cx="168" cy="479"/>
              </a:xfrm>
              <a:custGeom>
                <a:avLst/>
                <a:gdLst>
                  <a:gd name="T0" fmla="*/ 145 w 168"/>
                  <a:gd name="T1" fmla="*/ 23 h 479"/>
                  <a:gd name="T2" fmla="*/ 160 w 168"/>
                  <a:gd name="T3" fmla="*/ 38 h 479"/>
                  <a:gd name="T4" fmla="*/ 168 w 168"/>
                  <a:gd name="T5" fmla="*/ 61 h 479"/>
                  <a:gd name="T6" fmla="*/ 168 w 168"/>
                  <a:gd name="T7" fmla="*/ 91 h 479"/>
                  <a:gd name="T8" fmla="*/ 160 w 168"/>
                  <a:gd name="T9" fmla="*/ 114 h 479"/>
                  <a:gd name="T10" fmla="*/ 145 w 168"/>
                  <a:gd name="T11" fmla="*/ 137 h 479"/>
                  <a:gd name="T12" fmla="*/ 137 w 168"/>
                  <a:gd name="T13" fmla="*/ 160 h 479"/>
                  <a:gd name="T14" fmla="*/ 122 w 168"/>
                  <a:gd name="T15" fmla="*/ 175 h 479"/>
                  <a:gd name="T16" fmla="*/ 99 w 168"/>
                  <a:gd name="T17" fmla="*/ 183 h 479"/>
                  <a:gd name="T18" fmla="*/ 99 w 168"/>
                  <a:gd name="T19" fmla="*/ 205 h 479"/>
                  <a:gd name="T20" fmla="*/ 107 w 168"/>
                  <a:gd name="T21" fmla="*/ 228 h 479"/>
                  <a:gd name="T22" fmla="*/ 99 w 168"/>
                  <a:gd name="T23" fmla="*/ 251 h 479"/>
                  <a:gd name="T24" fmla="*/ 122 w 168"/>
                  <a:gd name="T25" fmla="*/ 259 h 479"/>
                  <a:gd name="T26" fmla="*/ 145 w 168"/>
                  <a:gd name="T27" fmla="*/ 259 h 479"/>
                  <a:gd name="T28" fmla="*/ 145 w 168"/>
                  <a:gd name="T29" fmla="*/ 274 h 479"/>
                  <a:gd name="T30" fmla="*/ 137 w 168"/>
                  <a:gd name="T31" fmla="*/ 297 h 479"/>
                  <a:gd name="T32" fmla="*/ 122 w 168"/>
                  <a:gd name="T33" fmla="*/ 312 h 479"/>
                  <a:gd name="T34" fmla="*/ 107 w 168"/>
                  <a:gd name="T35" fmla="*/ 327 h 479"/>
                  <a:gd name="T36" fmla="*/ 99 w 168"/>
                  <a:gd name="T37" fmla="*/ 350 h 479"/>
                  <a:gd name="T38" fmla="*/ 84 w 168"/>
                  <a:gd name="T39" fmla="*/ 350 h 479"/>
                  <a:gd name="T40" fmla="*/ 61 w 168"/>
                  <a:gd name="T41" fmla="*/ 357 h 479"/>
                  <a:gd name="T42" fmla="*/ 76 w 168"/>
                  <a:gd name="T43" fmla="*/ 372 h 479"/>
                  <a:gd name="T44" fmla="*/ 76 w 168"/>
                  <a:gd name="T45" fmla="*/ 388 h 479"/>
                  <a:gd name="T46" fmla="*/ 84 w 168"/>
                  <a:gd name="T47" fmla="*/ 418 h 479"/>
                  <a:gd name="T48" fmla="*/ 76 w 168"/>
                  <a:gd name="T49" fmla="*/ 426 h 479"/>
                  <a:gd name="T50" fmla="*/ 61 w 168"/>
                  <a:gd name="T51" fmla="*/ 441 h 479"/>
                  <a:gd name="T52" fmla="*/ 46 w 168"/>
                  <a:gd name="T53" fmla="*/ 426 h 479"/>
                  <a:gd name="T54" fmla="*/ 31 w 168"/>
                  <a:gd name="T55" fmla="*/ 426 h 479"/>
                  <a:gd name="T56" fmla="*/ 31 w 168"/>
                  <a:gd name="T57" fmla="*/ 456 h 479"/>
                  <a:gd name="T58" fmla="*/ 15 w 168"/>
                  <a:gd name="T59" fmla="*/ 471 h 479"/>
                  <a:gd name="T60" fmla="*/ 8 w 168"/>
                  <a:gd name="T61" fmla="*/ 471 h 479"/>
                  <a:gd name="T62" fmla="*/ 31 w 168"/>
                  <a:gd name="T63" fmla="*/ 464 h 479"/>
                  <a:gd name="T64" fmla="*/ 23 w 168"/>
                  <a:gd name="T65" fmla="*/ 441 h 479"/>
                  <a:gd name="T66" fmla="*/ 38 w 168"/>
                  <a:gd name="T67" fmla="*/ 418 h 479"/>
                  <a:gd name="T68" fmla="*/ 53 w 168"/>
                  <a:gd name="T69" fmla="*/ 433 h 479"/>
                  <a:gd name="T70" fmla="*/ 76 w 168"/>
                  <a:gd name="T71" fmla="*/ 426 h 479"/>
                  <a:gd name="T72" fmla="*/ 84 w 168"/>
                  <a:gd name="T73" fmla="*/ 403 h 479"/>
                  <a:gd name="T74" fmla="*/ 76 w 168"/>
                  <a:gd name="T75" fmla="*/ 380 h 479"/>
                  <a:gd name="T76" fmla="*/ 61 w 168"/>
                  <a:gd name="T77" fmla="*/ 365 h 479"/>
                  <a:gd name="T78" fmla="*/ 76 w 168"/>
                  <a:gd name="T79" fmla="*/ 350 h 479"/>
                  <a:gd name="T80" fmla="*/ 99 w 168"/>
                  <a:gd name="T81" fmla="*/ 350 h 479"/>
                  <a:gd name="T82" fmla="*/ 99 w 168"/>
                  <a:gd name="T83" fmla="*/ 327 h 479"/>
                  <a:gd name="T84" fmla="*/ 114 w 168"/>
                  <a:gd name="T85" fmla="*/ 312 h 479"/>
                  <a:gd name="T86" fmla="*/ 137 w 168"/>
                  <a:gd name="T87" fmla="*/ 304 h 479"/>
                  <a:gd name="T88" fmla="*/ 145 w 168"/>
                  <a:gd name="T89" fmla="*/ 281 h 479"/>
                  <a:gd name="T90" fmla="*/ 137 w 168"/>
                  <a:gd name="T91" fmla="*/ 259 h 479"/>
                  <a:gd name="T92" fmla="*/ 122 w 168"/>
                  <a:gd name="T93" fmla="*/ 259 h 479"/>
                  <a:gd name="T94" fmla="*/ 99 w 168"/>
                  <a:gd name="T95" fmla="*/ 251 h 479"/>
                  <a:gd name="T96" fmla="*/ 99 w 168"/>
                  <a:gd name="T97" fmla="*/ 221 h 479"/>
                  <a:gd name="T98" fmla="*/ 99 w 168"/>
                  <a:gd name="T99" fmla="*/ 205 h 479"/>
                  <a:gd name="T100" fmla="*/ 107 w 168"/>
                  <a:gd name="T101" fmla="*/ 183 h 479"/>
                  <a:gd name="T102" fmla="*/ 129 w 168"/>
                  <a:gd name="T103" fmla="*/ 175 h 479"/>
                  <a:gd name="T104" fmla="*/ 129 w 168"/>
                  <a:gd name="T105" fmla="*/ 160 h 479"/>
                  <a:gd name="T106" fmla="*/ 145 w 168"/>
                  <a:gd name="T107" fmla="*/ 145 h 479"/>
                  <a:gd name="T108" fmla="*/ 152 w 168"/>
                  <a:gd name="T109" fmla="*/ 122 h 479"/>
                  <a:gd name="T110" fmla="*/ 160 w 168"/>
                  <a:gd name="T111" fmla="*/ 99 h 479"/>
                  <a:gd name="T112" fmla="*/ 168 w 168"/>
                  <a:gd name="T113" fmla="*/ 76 h 479"/>
                  <a:gd name="T114" fmla="*/ 168 w 168"/>
                  <a:gd name="T115" fmla="*/ 46 h 479"/>
                  <a:gd name="T116" fmla="*/ 152 w 168"/>
                  <a:gd name="T117" fmla="*/ 31 h 479"/>
                  <a:gd name="T118" fmla="*/ 145 w 168"/>
                  <a:gd name="T119" fmla="*/ 8 h 47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68"/>
                  <a:gd name="T181" fmla="*/ 0 h 479"/>
                  <a:gd name="T182" fmla="*/ 168 w 168"/>
                  <a:gd name="T183" fmla="*/ 479 h 47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68" h="479">
                    <a:moveTo>
                      <a:pt x="145" y="0"/>
                    </a:moveTo>
                    <a:lnTo>
                      <a:pt x="145" y="8"/>
                    </a:lnTo>
                    <a:lnTo>
                      <a:pt x="145" y="15"/>
                    </a:lnTo>
                    <a:lnTo>
                      <a:pt x="145" y="23"/>
                    </a:lnTo>
                    <a:lnTo>
                      <a:pt x="152" y="23"/>
                    </a:lnTo>
                    <a:lnTo>
                      <a:pt x="152" y="31"/>
                    </a:lnTo>
                    <a:lnTo>
                      <a:pt x="152" y="38"/>
                    </a:lnTo>
                    <a:lnTo>
                      <a:pt x="160" y="38"/>
                    </a:lnTo>
                    <a:lnTo>
                      <a:pt x="168" y="38"/>
                    </a:lnTo>
                    <a:lnTo>
                      <a:pt x="168" y="46"/>
                    </a:lnTo>
                    <a:lnTo>
                      <a:pt x="168" y="53"/>
                    </a:lnTo>
                    <a:lnTo>
                      <a:pt x="168" y="61"/>
                    </a:lnTo>
                    <a:lnTo>
                      <a:pt x="168" y="69"/>
                    </a:lnTo>
                    <a:lnTo>
                      <a:pt x="168" y="76"/>
                    </a:lnTo>
                    <a:lnTo>
                      <a:pt x="168" y="84"/>
                    </a:lnTo>
                    <a:lnTo>
                      <a:pt x="168" y="91"/>
                    </a:lnTo>
                    <a:lnTo>
                      <a:pt x="160" y="91"/>
                    </a:lnTo>
                    <a:lnTo>
                      <a:pt x="160" y="99"/>
                    </a:lnTo>
                    <a:lnTo>
                      <a:pt x="160" y="107"/>
                    </a:lnTo>
                    <a:lnTo>
                      <a:pt x="160" y="114"/>
                    </a:lnTo>
                    <a:lnTo>
                      <a:pt x="152" y="114"/>
                    </a:lnTo>
                    <a:lnTo>
                      <a:pt x="152" y="122"/>
                    </a:lnTo>
                    <a:lnTo>
                      <a:pt x="152" y="129"/>
                    </a:lnTo>
                    <a:lnTo>
                      <a:pt x="145" y="137"/>
                    </a:lnTo>
                    <a:lnTo>
                      <a:pt x="145" y="145"/>
                    </a:lnTo>
                    <a:lnTo>
                      <a:pt x="137" y="145"/>
                    </a:lnTo>
                    <a:lnTo>
                      <a:pt x="137" y="152"/>
                    </a:lnTo>
                    <a:lnTo>
                      <a:pt x="137" y="160"/>
                    </a:lnTo>
                    <a:lnTo>
                      <a:pt x="137" y="167"/>
                    </a:lnTo>
                    <a:lnTo>
                      <a:pt x="129" y="167"/>
                    </a:lnTo>
                    <a:lnTo>
                      <a:pt x="129" y="175"/>
                    </a:lnTo>
                    <a:lnTo>
                      <a:pt x="122" y="175"/>
                    </a:lnTo>
                    <a:lnTo>
                      <a:pt x="122" y="183"/>
                    </a:lnTo>
                    <a:lnTo>
                      <a:pt x="114" y="183"/>
                    </a:lnTo>
                    <a:lnTo>
                      <a:pt x="107" y="183"/>
                    </a:lnTo>
                    <a:lnTo>
                      <a:pt x="99" y="183"/>
                    </a:lnTo>
                    <a:lnTo>
                      <a:pt x="99" y="190"/>
                    </a:lnTo>
                    <a:lnTo>
                      <a:pt x="107" y="190"/>
                    </a:lnTo>
                    <a:lnTo>
                      <a:pt x="107" y="198"/>
                    </a:lnTo>
                    <a:lnTo>
                      <a:pt x="99" y="205"/>
                    </a:lnTo>
                    <a:lnTo>
                      <a:pt x="99" y="213"/>
                    </a:lnTo>
                    <a:lnTo>
                      <a:pt x="107" y="213"/>
                    </a:lnTo>
                    <a:lnTo>
                      <a:pt x="107" y="221"/>
                    </a:lnTo>
                    <a:lnTo>
                      <a:pt x="107" y="228"/>
                    </a:lnTo>
                    <a:lnTo>
                      <a:pt x="99" y="228"/>
                    </a:lnTo>
                    <a:lnTo>
                      <a:pt x="99" y="236"/>
                    </a:lnTo>
                    <a:lnTo>
                      <a:pt x="99" y="243"/>
                    </a:lnTo>
                    <a:lnTo>
                      <a:pt x="99" y="251"/>
                    </a:lnTo>
                    <a:lnTo>
                      <a:pt x="107" y="251"/>
                    </a:lnTo>
                    <a:lnTo>
                      <a:pt x="107" y="259"/>
                    </a:lnTo>
                    <a:lnTo>
                      <a:pt x="114" y="259"/>
                    </a:lnTo>
                    <a:lnTo>
                      <a:pt x="122" y="259"/>
                    </a:lnTo>
                    <a:lnTo>
                      <a:pt x="129" y="251"/>
                    </a:lnTo>
                    <a:lnTo>
                      <a:pt x="137" y="251"/>
                    </a:lnTo>
                    <a:lnTo>
                      <a:pt x="145" y="251"/>
                    </a:lnTo>
                    <a:lnTo>
                      <a:pt x="145" y="259"/>
                    </a:lnTo>
                    <a:lnTo>
                      <a:pt x="145" y="266"/>
                    </a:lnTo>
                    <a:lnTo>
                      <a:pt x="145" y="274"/>
                    </a:lnTo>
                    <a:lnTo>
                      <a:pt x="152" y="274"/>
                    </a:lnTo>
                    <a:lnTo>
                      <a:pt x="145" y="274"/>
                    </a:lnTo>
                    <a:lnTo>
                      <a:pt x="145" y="281"/>
                    </a:lnTo>
                    <a:lnTo>
                      <a:pt x="145" y="289"/>
                    </a:lnTo>
                    <a:lnTo>
                      <a:pt x="145" y="297"/>
                    </a:lnTo>
                    <a:lnTo>
                      <a:pt x="137" y="297"/>
                    </a:lnTo>
                    <a:lnTo>
                      <a:pt x="137" y="304"/>
                    </a:lnTo>
                    <a:lnTo>
                      <a:pt x="129" y="304"/>
                    </a:lnTo>
                    <a:lnTo>
                      <a:pt x="129" y="312"/>
                    </a:lnTo>
                    <a:lnTo>
                      <a:pt x="122" y="312"/>
                    </a:lnTo>
                    <a:lnTo>
                      <a:pt x="114" y="312"/>
                    </a:lnTo>
                    <a:lnTo>
                      <a:pt x="107" y="312"/>
                    </a:lnTo>
                    <a:lnTo>
                      <a:pt x="107" y="319"/>
                    </a:lnTo>
                    <a:lnTo>
                      <a:pt x="107" y="327"/>
                    </a:lnTo>
                    <a:lnTo>
                      <a:pt x="107" y="335"/>
                    </a:lnTo>
                    <a:lnTo>
                      <a:pt x="107" y="342"/>
                    </a:lnTo>
                    <a:lnTo>
                      <a:pt x="107" y="350"/>
                    </a:lnTo>
                    <a:lnTo>
                      <a:pt x="99" y="350"/>
                    </a:lnTo>
                    <a:lnTo>
                      <a:pt x="99" y="357"/>
                    </a:lnTo>
                    <a:lnTo>
                      <a:pt x="91" y="357"/>
                    </a:lnTo>
                    <a:lnTo>
                      <a:pt x="84" y="357"/>
                    </a:lnTo>
                    <a:lnTo>
                      <a:pt x="84" y="350"/>
                    </a:lnTo>
                    <a:lnTo>
                      <a:pt x="76" y="350"/>
                    </a:lnTo>
                    <a:lnTo>
                      <a:pt x="69" y="350"/>
                    </a:lnTo>
                    <a:lnTo>
                      <a:pt x="69" y="357"/>
                    </a:lnTo>
                    <a:lnTo>
                      <a:pt x="61" y="357"/>
                    </a:lnTo>
                    <a:lnTo>
                      <a:pt x="61" y="365"/>
                    </a:lnTo>
                    <a:lnTo>
                      <a:pt x="61" y="372"/>
                    </a:lnTo>
                    <a:lnTo>
                      <a:pt x="69" y="372"/>
                    </a:lnTo>
                    <a:lnTo>
                      <a:pt x="76" y="372"/>
                    </a:lnTo>
                    <a:lnTo>
                      <a:pt x="84" y="372"/>
                    </a:lnTo>
                    <a:lnTo>
                      <a:pt x="84" y="380"/>
                    </a:lnTo>
                    <a:lnTo>
                      <a:pt x="84" y="388"/>
                    </a:lnTo>
                    <a:lnTo>
                      <a:pt x="76" y="388"/>
                    </a:lnTo>
                    <a:lnTo>
                      <a:pt x="76" y="395"/>
                    </a:lnTo>
                    <a:lnTo>
                      <a:pt x="84" y="403"/>
                    </a:lnTo>
                    <a:lnTo>
                      <a:pt x="84" y="410"/>
                    </a:lnTo>
                    <a:lnTo>
                      <a:pt x="84" y="418"/>
                    </a:lnTo>
                    <a:lnTo>
                      <a:pt x="76" y="418"/>
                    </a:lnTo>
                    <a:lnTo>
                      <a:pt x="76" y="426"/>
                    </a:lnTo>
                    <a:lnTo>
                      <a:pt x="69" y="426"/>
                    </a:lnTo>
                    <a:lnTo>
                      <a:pt x="76" y="426"/>
                    </a:lnTo>
                    <a:lnTo>
                      <a:pt x="76" y="433"/>
                    </a:lnTo>
                    <a:lnTo>
                      <a:pt x="69" y="433"/>
                    </a:lnTo>
                    <a:lnTo>
                      <a:pt x="69" y="441"/>
                    </a:lnTo>
                    <a:lnTo>
                      <a:pt x="61" y="441"/>
                    </a:lnTo>
                    <a:lnTo>
                      <a:pt x="61" y="433"/>
                    </a:lnTo>
                    <a:lnTo>
                      <a:pt x="53" y="433"/>
                    </a:lnTo>
                    <a:lnTo>
                      <a:pt x="53" y="426"/>
                    </a:lnTo>
                    <a:lnTo>
                      <a:pt x="46" y="426"/>
                    </a:lnTo>
                    <a:lnTo>
                      <a:pt x="38" y="426"/>
                    </a:lnTo>
                    <a:lnTo>
                      <a:pt x="38" y="418"/>
                    </a:lnTo>
                    <a:lnTo>
                      <a:pt x="31" y="418"/>
                    </a:lnTo>
                    <a:lnTo>
                      <a:pt x="31" y="426"/>
                    </a:lnTo>
                    <a:lnTo>
                      <a:pt x="31" y="433"/>
                    </a:lnTo>
                    <a:lnTo>
                      <a:pt x="31" y="441"/>
                    </a:lnTo>
                    <a:lnTo>
                      <a:pt x="31" y="448"/>
                    </a:lnTo>
                    <a:lnTo>
                      <a:pt x="31" y="456"/>
                    </a:lnTo>
                    <a:lnTo>
                      <a:pt x="31" y="464"/>
                    </a:lnTo>
                    <a:lnTo>
                      <a:pt x="31" y="471"/>
                    </a:lnTo>
                    <a:lnTo>
                      <a:pt x="23" y="471"/>
                    </a:lnTo>
                    <a:lnTo>
                      <a:pt x="15" y="471"/>
                    </a:lnTo>
                    <a:lnTo>
                      <a:pt x="8" y="471"/>
                    </a:lnTo>
                    <a:lnTo>
                      <a:pt x="8" y="479"/>
                    </a:lnTo>
                    <a:lnTo>
                      <a:pt x="0" y="471"/>
                    </a:lnTo>
                    <a:lnTo>
                      <a:pt x="8" y="471"/>
                    </a:lnTo>
                    <a:lnTo>
                      <a:pt x="15" y="471"/>
                    </a:lnTo>
                    <a:lnTo>
                      <a:pt x="23" y="471"/>
                    </a:lnTo>
                    <a:lnTo>
                      <a:pt x="23" y="464"/>
                    </a:lnTo>
                    <a:lnTo>
                      <a:pt x="31" y="464"/>
                    </a:lnTo>
                    <a:lnTo>
                      <a:pt x="31" y="456"/>
                    </a:lnTo>
                    <a:lnTo>
                      <a:pt x="31" y="448"/>
                    </a:lnTo>
                    <a:lnTo>
                      <a:pt x="23" y="448"/>
                    </a:lnTo>
                    <a:lnTo>
                      <a:pt x="23" y="441"/>
                    </a:lnTo>
                    <a:lnTo>
                      <a:pt x="23" y="433"/>
                    </a:lnTo>
                    <a:lnTo>
                      <a:pt x="31" y="426"/>
                    </a:lnTo>
                    <a:lnTo>
                      <a:pt x="31" y="418"/>
                    </a:lnTo>
                    <a:lnTo>
                      <a:pt x="38" y="418"/>
                    </a:lnTo>
                    <a:lnTo>
                      <a:pt x="46" y="418"/>
                    </a:lnTo>
                    <a:lnTo>
                      <a:pt x="46" y="426"/>
                    </a:lnTo>
                    <a:lnTo>
                      <a:pt x="53" y="426"/>
                    </a:lnTo>
                    <a:lnTo>
                      <a:pt x="53" y="433"/>
                    </a:lnTo>
                    <a:lnTo>
                      <a:pt x="61" y="433"/>
                    </a:lnTo>
                    <a:lnTo>
                      <a:pt x="69" y="433"/>
                    </a:lnTo>
                    <a:lnTo>
                      <a:pt x="69" y="426"/>
                    </a:lnTo>
                    <a:lnTo>
                      <a:pt x="76" y="426"/>
                    </a:lnTo>
                    <a:lnTo>
                      <a:pt x="76" y="418"/>
                    </a:lnTo>
                    <a:lnTo>
                      <a:pt x="76" y="410"/>
                    </a:lnTo>
                    <a:lnTo>
                      <a:pt x="84" y="410"/>
                    </a:lnTo>
                    <a:lnTo>
                      <a:pt x="84" y="403"/>
                    </a:lnTo>
                    <a:lnTo>
                      <a:pt x="76" y="403"/>
                    </a:lnTo>
                    <a:lnTo>
                      <a:pt x="76" y="395"/>
                    </a:lnTo>
                    <a:lnTo>
                      <a:pt x="76" y="388"/>
                    </a:lnTo>
                    <a:lnTo>
                      <a:pt x="76" y="380"/>
                    </a:lnTo>
                    <a:lnTo>
                      <a:pt x="76" y="372"/>
                    </a:lnTo>
                    <a:lnTo>
                      <a:pt x="69" y="372"/>
                    </a:lnTo>
                    <a:lnTo>
                      <a:pt x="61" y="372"/>
                    </a:lnTo>
                    <a:lnTo>
                      <a:pt x="61" y="365"/>
                    </a:lnTo>
                    <a:lnTo>
                      <a:pt x="61" y="357"/>
                    </a:lnTo>
                    <a:lnTo>
                      <a:pt x="61" y="350"/>
                    </a:lnTo>
                    <a:lnTo>
                      <a:pt x="69" y="350"/>
                    </a:lnTo>
                    <a:lnTo>
                      <a:pt x="76" y="350"/>
                    </a:lnTo>
                    <a:lnTo>
                      <a:pt x="84" y="350"/>
                    </a:lnTo>
                    <a:lnTo>
                      <a:pt x="84" y="357"/>
                    </a:lnTo>
                    <a:lnTo>
                      <a:pt x="91" y="357"/>
                    </a:lnTo>
                    <a:lnTo>
                      <a:pt x="99" y="350"/>
                    </a:lnTo>
                    <a:lnTo>
                      <a:pt x="99" y="342"/>
                    </a:lnTo>
                    <a:lnTo>
                      <a:pt x="107" y="335"/>
                    </a:lnTo>
                    <a:lnTo>
                      <a:pt x="107" y="327"/>
                    </a:lnTo>
                    <a:lnTo>
                      <a:pt x="99" y="327"/>
                    </a:lnTo>
                    <a:lnTo>
                      <a:pt x="99" y="319"/>
                    </a:lnTo>
                    <a:lnTo>
                      <a:pt x="99" y="312"/>
                    </a:lnTo>
                    <a:lnTo>
                      <a:pt x="107" y="312"/>
                    </a:lnTo>
                    <a:lnTo>
                      <a:pt x="114" y="312"/>
                    </a:lnTo>
                    <a:lnTo>
                      <a:pt x="114" y="304"/>
                    </a:lnTo>
                    <a:lnTo>
                      <a:pt x="122" y="304"/>
                    </a:lnTo>
                    <a:lnTo>
                      <a:pt x="129" y="304"/>
                    </a:lnTo>
                    <a:lnTo>
                      <a:pt x="137" y="304"/>
                    </a:lnTo>
                    <a:lnTo>
                      <a:pt x="137" y="297"/>
                    </a:lnTo>
                    <a:lnTo>
                      <a:pt x="137" y="289"/>
                    </a:lnTo>
                    <a:lnTo>
                      <a:pt x="145" y="289"/>
                    </a:lnTo>
                    <a:lnTo>
                      <a:pt x="145" y="281"/>
                    </a:lnTo>
                    <a:lnTo>
                      <a:pt x="145" y="274"/>
                    </a:lnTo>
                    <a:lnTo>
                      <a:pt x="145" y="266"/>
                    </a:lnTo>
                    <a:lnTo>
                      <a:pt x="145" y="259"/>
                    </a:lnTo>
                    <a:lnTo>
                      <a:pt x="137" y="259"/>
                    </a:lnTo>
                    <a:lnTo>
                      <a:pt x="137" y="251"/>
                    </a:lnTo>
                    <a:lnTo>
                      <a:pt x="129" y="251"/>
                    </a:lnTo>
                    <a:lnTo>
                      <a:pt x="129" y="259"/>
                    </a:lnTo>
                    <a:lnTo>
                      <a:pt x="122" y="259"/>
                    </a:lnTo>
                    <a:lnTo>
                      <a:pt x="114" y="259"/>
                    </a:lnTo>
                    <a:lnTo>
                      <a:pt x="107" y="259"/>
                    </a:lnTo>
                    <a:lnTo>
                      <a:pt x="107" y="251"/>
                    </a:lnTo>
                    <a:lnTo>
                      <a:pt x="99" y="251"/>
                    </a:lnTo>
                    <a:lnTo>
                      <a:pt x="99" y="243"/>
                    </a:lnTo>
                    <a:lnTo>
                      <a:pt x="99" y="236"/>
                    </a:lnTo>
                    <a:lnTo>
                      <a:pt x="99" y="228"/>
                    </a:lnTo>
                    <a:lnTo>
                      <a:pt x="99" y="221"/>
                    </a:lnTo>
                    <a:lnTo>
                      <a:pt x="107" y="221"/>
                    </a:lnTo>
                    <a:lnTo>
                      <a:pt x="107" y="213"/>
                    </a:lnTo>
                    <a:lnTo>
                      <a:pt x="99" y="213"/>
                    </a:lnTo>
                    <a:lnTo>
                      <a:pt x="99" y="205"/>
                    </a:lnTo>
                    <a:lnTo>
                      <a:pt x="99" y="198"/>
                    </a:lnTo>
                    <a:lnTo>
                      <a:pt x="99" y="190"/>
                    </a:lnTo>
                    <a:lnTo>
                      <a:pt x="99" y="183"/>
                    </a:lnTo>
                    <a:lnTo>
                      <a:pt x="107" y="183"/>
                    </a:lnTo>
                    <a:lnTo>
                      <a:pt x="114" y="183"/>
                    </a:lnTo>
                    <a:lnTo>
                      <a:pt x="114" y="175"/>
                    </a:lnTo>
                    <a:lnTo>
                      <a:pt x="122" y="175"/>
                    </a:lnTo>
                    <a:lnTo>
                      <a:pt x="129" y="175"/>
                    </a:lnTo>
                    <a:lnTo>
                      <a:pt x="129" y="167"/>
                    </a:lnTo>
                    <a:lnTo>
                      <a:pt x="137" y="167"/>
                    </a:lnTo>
                    <a:lnTo>
                      <a:pt x="137" y="160"/>
                    </a:lnTo>
                    <a:lnTo>
                      <a:pt x="129" y="160"/>
                    </a:lnTo>
                    <a:lnTo>
                      <a:pt x="137" y="160"/>
                    </a:lnTo>
                    <a:lnTo>
                      <a:pt x="137" y="152"/>
                    </a:lnTo>
                    <a:lnTo>
                      <a:pt x="137" y="145"/>
                    </a:lnTo>
                    <a:lnTo>
                      <a:pt x="145" y="145"/>
                    </a:lnTo>
                    <a:lnTo>
                      <a:pt x="145" y="137"/>
                    </a:lnTo>
                    <a:lnTo>
                      <a:pt x="145" y="129"/>
                    </a:lnTo>
                    <a:lnTo>
                      <a:pt x="152" y="129"/>
                    </a:lnTo>
                    <a:lnTo>
                      <a:pt x="152" y="122"/>
                    </a:lnTo>
                    <a:lnTo>
                      <a:pt x="152" y="114"/>
                    </a:lnTo>
                    <a:lnTo>
                      <a:pt x="160" y="114"/>
                    </a:lnTo>
                    <a:lnTo>
                      <a:pt x="160" y="107"/>
                    </a:lnTo>
                    <a:lnTo>
                      <a:pt x="160" y="99"/>
                    </a:lnTo>
                    <a:lnTo>
                      <a:pt x="160" y="91"/>
                    </a:lnTo>
                    <a:lnTo>
                      <a:pt x="160" y="84"/>
                    </a:lnTo>
                    <a:lnTo>
                      <a:pt x="160" y="76"/>
                    </a:lnTo>
                    <a:lnTo>
                      <a:pt x="168" y="76"/>
                    </a:lnTo>
                    <a:lnTo>
                      <a:pt x="168" y="69"/>
                    </a:lnTo>
                    <a:lnTo>
                      <a:pt x="168" y="61"/>
                    </a:lnTo>
                    <a:lnTo>
                      <a:pt x="168" y="53"/>
                    </a:lnTo>
                    <a:lnTo>
                      <a:pt x="168" y="46"/>
                    </a:lnTo>
                    <a:lnTo>
                      <a:pt x="160" y="46"/>
                    </a:lnTo>
                    <a:lnTo>
                      <a:pt x="160" y="38"/>
                    </a:lnTo>
                    <a:lnTo>
                      <a:pt x="152" y="38"/>
                    </a:lnTo>
                    <a:lnTo>
                      <a:pt x="152" y="31"/>
                    </a:lnTo>
                    <a:lnTo>
                      <a:pt x="145" y="31"/>
                    </a:lnTo>
                    <a:lnTo>
                      <a:pt x="145" y="23"/>
                    </a:lnTo>
                    <a:lnTo>
                      <a:pt x="145" y="15"/>
                    </a:lnTo>
                    <a:lnTo>
                      <a:pt x="145" y="8"/>
                    </a:lnTo>
                    <a:lnTo>
                      <a:pt x="145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24" name="Freeform 769"/>
              <p:cNvSpPr>
                <a:spLocks/>
              </p:cNvSpPr>
              <p:nvPr/>
            </p:nvSpPr>
            <p:spPr bwMode="auto">
              <a:xfrm>
                <a:off x="4534" y="4262"/>
                <a:ext cx="15" cy="8"/>
              </a:xfrm>
              <a:custGeom>
                <a:avLst/>
                <a:gdLst>
                  <a:gd name="T0" fmla="*/ 0 w 15"/>
                  <a:gd name="T1" fmla="*/ 8 h 8"/>
                  <a:gd name="T2" fmla="*/ 8 w 15"/>
                  <a:gd name="T3" fmla="*/ 8 h 8"/>
                  <a:gd name="T4" fmla="*/ 15 w 15"/>
                  <a:gd name="T5" fmla="*/ 8 h 8"/>
                  <a:gd name="T6" fmla="*/ 15 w 15"/>
                  <a:gd name="T7" fmla="*/ 0 h 8"/>
                  <a:gd name="T8" fmla="*/ 15 w 15"/>
                  <a:gd name="T9" fmla="*/ 8 h 8"/>
                  <a:gd name="T10" fmla="*/ 8 w 15"/>
                  <a:gd name="T11" fmla="*/ 8 h 8"/>
                  <a:gd name="T12" fmla="*/ 0 w 15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8"/>
                  <a:gd name="T23" fmla="*/ 15 w 15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8">
                    <a:moveTo>
                      <a:pt x="0" y="8"/>
                    </a:moveTo>
                    <a:lnTo>
                      <a:pt x="8" y="8"/>
                    </a:lnTo>
                    <a:lnTo>
                      <a:pt x="15" y="8"/>
                    </a:lnTo>
                    <a:lnTo>
                      <a:pt x="15" y="0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25" name="Freeform 770"/>
              <p:cNvSpPr>
                <a:spLocks/>
              </p:cNvSpPr>
              <p:nvPr/>
            </p:nvSpPr>
            <p:spPr bwMode="auto">
              <a:xfrm>
                <a:off x="4435" y="4300"/>
                <a:ext cx="23" cy="8"/>
              </a:xfrm>
              <a:custGeom>
                <a:avLst/>
                <a:gdLst>
                  <a:gd name="T0" fmla="*/ 8 w 23"/>
                  <a:gd name="T1" fmla="*/ 0 h 8"/>
                  <a:gd name="T2" fmla="*/ 15 w 23"/>
                  <a:gd name="T3" fmla="*/ 0 h 8"/>
                  <a:gd name="T4" fmla="*/ 23 w 23"/>
                  <a:gd name="T5" fmla="*/ 0 h 8"/>
                  <a:gd name="T6" fmla="*/ 15 w 23"/>
                  <a:gd name="T7" fmla="*/ 0 h 8"/>
                  <a:gd name="T8" fmla="*/ 15 w 23"/>
                  <a:gd name="T9" fmla="*/ 8 h 8"/>
                  <a:gd name="T10" fmla="*/ 8 w 23"/>
                  <a:gd name="T11" fmla="*/ 8 h 8"/>
                  <a:gd name="T12" fmla="*/ 0 w 23"/>
                  <a:gd name="T13" fmla="*/ 8 h 8"/>
                  <a:gd name="T14" fmla="*/ 8 w 23"/>
                  <a:gd name="T15" fmla="*/ 0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3"/>
                  <a:gd name="T25" fmla="*/ 0 h 8"/>
                  <a:gd name="T26" fmla="*/ 23 w 23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3" h="8">
                    <a:moveTo>
                      <a:pt x="8" y="0"/>
                    </a:moveTo>
                    <a:lnTo>
                      <a:pt x="15" y="0"/>
                    </a:lnTo>
                    <a:lnTo>
                      <a:pt x="23" y="0"/>
                    </a:lnTo>
                    <a:lnTo>
                      <a:pt x="15" y="0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26" name="Freeform 771"/>
              <p:cNvSpPr>
                <a:spLocks/>
              </p:cNvSpPr>
              <p:nvPr/>
            </p:nvSpPr>
            <p:spPr bwMode="auto">
              <a:xfrm>
                <a:off x="5607" y="3867"/>
                <a:ext cx="129" cy="31"/>
              </a:xfrm>
              <a:custGeom>
                <a:avLst/>
                <a:gdLst>
                  <a:gd name="T0" fmla="*/ 121 w 129"/>
                  <a:gd name="T1" fmla="*/ 23 h 31"/>
                  <a:gd name="T2" fmla="*/ 129 w 129"/>
                  <a:gd name="T3" fmla="*/ 31 h 31"/>
                  <a:gd name="T4" fmla="*/ 121 w 129"/>
                  <a:gd name="T5" fmla="*/ 31 h 31"/>
                  <a:gd name="T6" fmla="*/ 114 w 129"/>
                  <a:gd name="T7" fmla="*/ 31 h 31"/>
                  <a:gd name="T8" fmla="*/ 106 w 129"/>
                  <a:gd name="T9" fmla="*/ 31 h 31"/>
                  <a:gd name="T10" fmla="*/ 99 w 129"/>
                  <a:gd name="T11" fmla="*/ 31 h 31"/>
                  <a:gd name="T12" fmla="*/ 91 w 129"/>
                  <a:gd name="T13" fmla="*/ 31 h 31"/>
                  <a:gd name="T14" fmla="*/ 83 w 129"/>
                  <a:gd name="T15" fmla="*/ 31 h 31"/>
                  <a:gd name="T16" fmla="*/ 83 w 129"/>
                  <a:gd name="T17" fmla="*/ 23 h 31"/>
                  <a:gd name="T18" fmla="*/ 76 w 129"/>
                  <a:gd name="T19" fmla="*/ 23 h 31"/>
                  <a:gd name="T20" fmla="*/ 76 w 129"/>
                  <a:gd name="T21" fmla="*/ 15 h 31"/>
                  <a:gd name="T22" fmla="*/ 76 w 129"/>
                  <a:gd name="T23" fmla="*/ 23 h 31"/>
                  <a:gd name="T24" fmla="*/ 68 w 129"/>
                  <a:gd name="T25" fmla="*/ 23 h 31"/>
                  <a:gd name="T26" fmla="*/ 61 w 129"/>
                  <a:gd name="T27" fmla="*/ 23 h 31"/>
                  <a:gd name="T28" fmla="*/ 53 w 129"/>
                  <a:gd name="T29" fmla="*/ 15 h 31"/>
                  <a:gd name="T30" fmla="*/ 53 w 129"/>
                  <a:gd name="T31" fmla="*/ 8 h 31"/>
                  <a:gd name="T32" fmla="*/ 45 w 129"/>
                  <a:gd name="T33" fmla="*/ 8 h 31"/>
                  <a:gd name="T34" fmla="*/ 45 w 129"/>
                  <a:gd name="T35" fmla="*/ 0 h 31"/>
                  <a:gd name="T36" fmla="*/ 38 w 129"/>
                  <a:gd name="T37" fmla="*/ 0 h 31"/>
                  <a:gd name="T38" fmla="*/ 30 w 129"/>
                  <a:gd name="T39" fmla="*/ 0 h 31"/>
                  <a:gd name="T40" fmla="*/ 30 w 129"/>
                  <a:gd name="T41" fmla="*/ 8 h 31"/>
                  <a:gd name="T42" fmla="*/ 23 w 129"/>
                  <a:gd name="T43" fmla="*/ 8 h 31"/>
                  <a:gd name="T44" fmla="*/ 23 w 129"/>
                  <a:gd name="T45" fmla="*/ 15 h 31"/>
                  <a:gd name="T46" fmla="*/ 15 w 129"/>
                  <a:gd name="T47" fmla="*/ 15 h 31"/>
                  <a:gd name="T48" fmla="*/ 7 w 129"/>
                  <a:gd name="T49" fmla="*/ 15 h 31"/>
                  <a:gd name="T50" fmla="*/ 0 w 129"/>
                  <a:gd name="T51" fmla="*/ 15 h 31"/>
                  <a:gd name="T52" fmla="*/ 0 w 129"/>
                  <a:gd name="T53" fmla="*/ 23 h 31"/>
                  <a:gd name="T54" fmla="*/ 0 w 129"/>
                  <a:gd name="T55" fmla="*/ 15 h 31"/>
                  <a:gd name="T56" fmla="*/ 7 w 129"/>
                  <a:gd name="T57" fmla="*/ 15 h 31"/>
                  <a:gd name="T58" fmla="*/ 15 w 129"/>
                  <a:gd name="T59" fmla="*/ 15 h 31"/>
                  <a:gd name="T60" fmla="*/ 15 w 129"/>
                  <a:gd name="T61" fmla="*/ 8 h 31"/>
                  <a:gd name="T62" fmla="*/ 23 w 129"/>
                  <a:gd name="T63" fmla="*/ 8 h 31"/>
                  <a:gd name="T64" fmla="*/ 30 w 129"/>
                  <a:gd name="T65" fmla="*/ 8 h 31"/>
                  <a:gd name="T66" fmla="*/ 30 w 129"/>
                  <a:gd name="T67" fmla="*/ 0 h 31"/>
                  <a:gd name="T68" fmla="*/ 38 w 129"/>
                  <a:gd name="T69" fmla="*/ 0 h 31"/>
                  <a:gd name="T70" fmla="*/ 45 w 129"/>
                  <a:gd name="T71" fmla="*/ 0 h 31"/>
                  <a:gd name="T72" fmla="*/ 45 w 129"/>
                  <a:gd name="T73" fmla="*/ 8 h 31"/>
                  <a:gd name="T74" fmla="*/ 53 w 129"/>
                  <a:gd name="T75" fmla="*/ 8 h 31"/>
                  <a:gd name="T76" fmla="*/ 53 w 129"/>
                  <a:gd name="T77" fmla="*/ 15 h 31"/>
                  <a:gd name="T78" fmla="*/ 61 w 129"/>
                  <a:gd name="T79" fmla="*/ 15 h 31"/>
                  <a:gd name="T80" fmla="*/ 68 w 129"/>
                  <a:gd name="T81" fmla="*/ 15 h 31"/>
                  <a:gd name="T82" fmla="*/ 76 w 129"/>
                  <a:gd name="T83" fmla="*/ 15 h 31"/>
                  <a:gd name="T84" fmla="*/ 76 w 129"/>
                  <a:gd name="T85" fmla="*/ 23 h 31"/>
                  <a:gd name="T86" fmla="*/ 83 w 129"/>
                  <a:gd name="T87" fmla="*/ 23 h 31"/>
                  <a:gd name="T88" fmla="*/ 91 w 129"/>
                  <a:gd name="T89" fmla="*/ 23 h 31"/>
                  <a:gd name="T90" fmla="*/ 91 w 129"/>
                  <a:gd name="T91" fmla="*/ 31 h 31"/>
                  <a:gd name="T92" fmla="*/ 99 w 129"/>
                  <a:gd name="T93" fmla="*/ 31 h 31"/>
                  <a:gd name="T94" fmla="*/ 106 w 129"/>
                  <a:gd name="T95" fmla="*/ 31 h 31"/>
                  <a:gd name="T96" fmla="*/ 114 w 129"/>
                  <a:gd name="T97" fmla="*/ 31 h 31"/>
                  <a:gd name="T98" fmla="*/ 121 w 129"/>
                  <a:gd name="T99" fmla="*/ 31 h 31"/>
                  <a:gd name="T100" fmla="*/ 121 w 129"/>
                  <a:gd name="T101" fmla="*/ 23 h 3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29"/>
                  <a:gd name="T154" fmla="*/ 0 h 31"/>
                  <a:gd name="T155" fmla="*/ 129 w 129"/>
                  <a:gd name="T156" fmla="*/ 31 h 3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29" h="31">
                    <a:moveTo>
                      <a:pt x="121" y="23"/>
                    </a:moveTo>
                    <a:lnTo>
                      <a:pt x="129" y="31"/>
                    </a:lnTo>
                    <a:lnTo>
                      <a:pt x="121" y="31"/>
                    </a:lnTo>
                    <a:lnTo>
                      <a:pt x="114" y="31"/>
                    </a:lnTo>
                    <a:lnTo>
                      <a:pt x="106" y="31"/>
                    </a:lnTo>
                    <a:lnTo>
                      <a:pt x="99" y="31"/>
                    </a:lnTo>
                    <a:lnTo>
                      <a:pt x="91" y="31"/>
                    </a:lnTo>
                    <a:lnTo>
                      <a:pt x="83" y="31"/>
                    </a:lnTo>
                    <a:lnTo>
                      <a:pt x="83" y="23"/>
                    </a:lnTo>
                    <a:lnTo>
                      <a:pt x="76" y="23"/>
                    </a:lnTo>
                    <a:lnTo>
                      <a:pt x="76" y="15"/>
                    </a:lnTo>
                    <a:lnTo>
                      <a:pt x="76" y="23"/>
                    </a:lnTo>
                    <a:lnTo>
                      <a:pt x="68" y="23"/>
                    </a:lnTo>
                    <a:lnTo>
                      <a:pt x="61" y="23"/>
                    </a:lnTo>
                    <a:lnTo>
                      <a:pt x="53" y="15"/>
                    </a:lnTo>
                    <a:lnTo>
                      <a:pt x="53" y="8"/>
                    </a:lnTo>
                    <a:lnTo>
                      <a:pt x="45" y="8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30" y="8"/>
                    </a:lnTo>
                    <a:lnTo>
                      <a:pt x="23" y="8"/>
                    </a:lnTo>
                    <a:lnTo>
                      <a:pt x="23" y="15"/>
                    </a:lnTo>
                    <a:lnTo>
                      <a:pt x="15" y="15"/>
                    </a:lnTo>
                    <a:lnTo>
                      <a:pt x="7" y="15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7" y="15"/>
                    </a:lnTo>
                    <a:lnTo>
                      <a:pt x="15" y="15"/>
                    </a:lnTo>
                    <a:lnTo>
                      <a:pt x="15" y="8"/>
                    </a:lnTo>
                    <a:lnTo>
                      <a:pt x="23" y="8"/>
                    </a:lnTo>
                    <a:lnTo>
                      <a:pt x="30" y="8"/>
                    </a:lnTo>
                    <a:lnTo>
                      <a:pt x="30" y="0"/>
                    </a:lnTo>
                    <a:lnTo>
                      <a:pt x="38" y="0"/>
                    </a:lnTo>
                    <a:lnTo>
                      <a:pt x="45" y="0"/>
                    </a:lnTo>
                    <a:lnTo>
                      <a:pt x="45" y="8"/>
                    </a:lnTo>
                    <a:lnTo>
                      <a:pt x="53" y="8"/>
                    </a:lnTo>
                    <a:lnTo>
                      <a:pt x="53" y="15"/>
                    </a:lnTo>
                    <a:lnTo>
                      <a:pt x="61" y="15"/>
                    </a:lnTo>
                    <a:lnTo>
                      <a:pt x="68" y="15"/>
                    </a:lnTo>
                    <a:lnTo>
                      <a:pt x="76" y="15"/>
                    </a:lnTo>
                    <a:lnTo>
                      <a:pt x="76" y="23"/>
                    </a:lnTo>
                    <a:lnTo>
                      <a:pt x="83" y="23"/>
                    </a:lnTo>
                    <a:lnTo>
                      <a:pt x="91" y="23"/>
                    </a:lnTo>
                    <a:lnTo>
                      <a:pt x="91" y="31"/>
                    </a:lnTo>
                    <a:lnTo>
                      <a:pt x="99" y="31"/>
                    </a:lnTo>
                    <a:lnTo>
                      <a:pt x="106" y="31"/>
                    </a:lnTo>
                    <a:lnTo>
                      <a:pt x="114" y="31"/>
                    </a:lnTo>
                    <a:lnTo>
                      <a:pt x="121" y="31"/>
                    </a:lnTo>
                    <a:lnTo>
                      <a:pt x="121" y="23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27" name="Freeform 772"/>
              <p:cNvSpPr>
                <a:spLocks/>
              </p:cNvSpPr>
              <p:nvPr/>
            </p:nvSpPr>
            <p:spPr bwMode="auto">
              <a:xfrm>
                <a:off x="5614" y="3837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28" name="Freeform 773"/>
              <p:cNvSpPr>
                <a:spLocks/>
              </p:cNvSpPr>
              <p:nvPr/>
            </p:nvSpPr>
            <p:spPr bwMode="auto">
              <a:xfrm>
                <a:off x="5668" y="4209"/>
                <a:ext cx="22" cy="8"/>
              </a:xfrm>
              <a:custGeom>
                <a:avLst/>
                <a:gdLst>
                  <a:gd name="T0" fmla="*/ 0 w 22"/>
                  <a:gd name="T1" fmla="*/ 0 h 8"/>
                  <a:gd name="T2" fmla="*/ 7 w 22"/>
                  <a:gd name="T3" fmla="*/ 0 h 8"/>
                  <a:gd name="T4" fmla="*/ 7 w 22"/>
                  <a:gd name="T5" fmla="*/ 8 h 8"/>
                  <a:gd name="T6" fmla="*/ 15 w 22"/>
                  <a:gd name="T7" fmla="*/ 8 h 8"/>
                  <a:gd name="T8" fmla="*/ 22 w 22"/>
                  <a:gd name="T9" fmla="*/ 8 h 8"/>
                  <a:gd name="T10" fmla="*/ 15 w 22"/>
                  <a:gd name="T11" fmla="*/ 8 h 8"/>
                  <a:gd name="T12" fmla="*/ 7 w 22"/>
                  <a:gd name="T13" fmla="*/ 8 h 8"/>
                  <a:gd name="T14" fmla="*/ 0 w 22"/>
                  <a:gd name="T15" fmla="*/ 8 h 8"/>
                  <a:gd name="T16" fmla="*/ 0 w 22"/>
                  <a:gd name="T17" fmla="*/ 0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8"/>
                  <a:gd name="T29" fmla="*/ 22 w 22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8">
                    <a:moveTo>
                      <a:pt x="0" y="0"/>
                    </a:moveTo>
                    <a:lnTo>
                      <a:pt x="7" y="0"/>
                    </a:lnTo>
                    <a:lnTo>
                      <a:pt x="7" y="8"/>
                    </a:lnTo>
                    <a:lnTo>
                      <a:pt x="15" y="8"/>
                    </a:lnTo>
                    <a:lnTo>
                      <a:pt x="22" y="8"/>
                    </a:lnTo>
                    <a:lnTo>
                      <a:pt x="15" y="8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29" name="Rectangle 775"/>
              <p:cNvSpPr>
                <a:spLocks noChangeArrowheads="1"/>
              </p:cNvSpPr>
              <p:nvPr/>
            </p:nvSpPr>
            <p:spPr bwMode="auto">
              <a:xfrm>
                <a:off x="5318" y="4164"/>
                <a:ext cx="7" cy="7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30" name="Freeform 776"/>
              <p:cNvSpPr>
                <a:spLocks/>
              </p:cNvSpPr>
              <p:nvPr/>
            </p:nvSpPr>
            <p:spPr bwMode="auto">
              <a:xfrm>
                <a:off x="5318" y="4179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31" name="Rectangle 777"/>
              <p:cNvSpPr>
                <a:spLocks noChangeArrowheads="1"/>
              </p:cNvSpPr>
              <p:nvPr/>
            </p:nvSpPr>
            <p:spPr bwMode="auto">
              <a:xfrm>
                <a:off x="5318" y="4148"/>
                <a:ext cx="7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32" name="Freeform 778"/>
              <p:cNvSpPr>
                <a:spLocks/>
              </p:cNvSpPr>
              <p:nvPr/>
            </p:nvSpPr>
            <p:spPr bwMode="auto">
              <a:xfrm>
                <a:off x="5318" y="4148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33" name="Freeform 779"/>
              <p:cNvSpPr>
                <a:spLocks/>
              </p:cNvSpPr>
              <p:nvPr/>
            </p:nvSpPr>
            <p:spPr bwMode="auto">
              <a:xfrm>
                <a:off x="5318" y="4156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34" name="Freeform 780"/>
              <p:cNvSpPr>
                <a:spLocks/>
              </p:cNvSpPr>
              <p:nvPr/>
            </p:nvSpPr>
            <p:spPr bwMode="auto">
              <a:xfrm>
                <a:off x="5325" y="4148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35" name="Freeform 781"/>
              <p:cNvSpPr>
                <a:spLocks/>
              </p:cNvSpPr>
              <p:nvPr/>
            </p:nvSpPr>
            <p:spPr bwMode="auto">
              <a:xfrm>
                <a:off x="5325" y="4148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36" name="Freeform 782"/>
              <p:cNvSpPr>
                <a:spLocks/>
              </p:cNvSpPr>
              <p:nvPr/>
            </p:nvSpPr>
            <p:spPr bwMode="auto">
              <a:xfrm>
                <a:off x="5325" y="4141"/>
                <a:ext cx="8" cy="7"/>
              </a:xfrm>
              <a:custGeom>
                <a:avLst/>
                <a:gdLst>
                  <a:gd name="T0" fmla="*/ 8 w 8"/>
                  <a:gd name="T1" fmla="*/ 7 h 7"/>
                  <a:gd name="T2" fmla="*/ 0 w 8"/>
                  <a:gd name="T3" fmla="*/ 7 h 7"/>
                  <a:gd name="T4" fmla="*/ 0 w 8"/>
                  <a:gd name="T5" fmla="*/ 0 h 7"/>
                  <a:gd name="T6" fmla="*/ 8 w 8"/>
                  <a:gd name="T7" fmla="*/ 7 h 7"/>
                  <a:gd name="T8" fmla="*/ 8 w 8"/>
                  <a:gd name="T9" fmla="*/ 0 h 7"/>
                  <a:gd name="T10" fmla="*/ 8 w 8"/>
                  <a:gd name="T11" fmla="*/ 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7"/>
                  <a:gd name="T20" fmla="*/ 8 w 8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7">
                    <a:moveTo>
                      <a:pt x="8" y="7"/>
                    </a:moveTo>
                    <a:lnTo>
                      <a:pt x="0" y="7"/>
                    </a:lnTo>
                    <a:lnTo>
                      <a:pt x="0" y="0"/>
                    </a:lnTo>
                    <a:lnTo>
                      <a:pt x="8" y="7"/>
                    </a:lnTo>
                    <a:lnTo>
                      <a:pt x="8" y="0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37" name="Freeform 783"/>
              <p:cNvSpPr>
                <a:spLocks/>
              </p:cNvSpPr>
              <p:nvPr/>
            </p:nvSpPr>
            <p:spPr bwMode="auto">
              <a:xfrm>
                <a:off x="5333" y="4141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38" name="Freeform 784"/>
              <p:cNvSpPr>
                <a:spLocks/>
              </p:cNvSpPr>
              <p:nvPr/>
            </p:nvSpPr>
            <p:spPr bwMode="auto">
              <a:xfrm>
                <a:off x="5333" y="4141"/>
                <a:ext cx="7" cy="7"/>
              </a:xfrm>
              <a:custGeom>
                <a:avLst/>
                <a:gdLst>
                  <a:gd name="T0" fmla="*/ 0 w 7"/>
                  <a:gd name="T1" fmla="*/ 7 h 7"/>
                  <a:gd name="T2" fmla="*/ 0 w 7"/>
                  <a:gd name="T3" fmla="*/ 0 h 7"/>
                  <a:gd name="T4" fmla="*/ 7 w 7"/>
                  <a:gd name="T5" fmla="*/ 7 h 7"/>
                  <a:gd name="T6" fmla="*/ 0 w 7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7"/>
                  <a:gd name="T14" fmla="*/ 7 w 7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7">
                    <a:moveTo>
                      <a:pt x="0" y="7"/>
                    </a:moveTo>
                    <a:lnTo>
                      <a:pt x="0" y="0"/>
                    </a:lnTo>
                    <a:lnTo>
                      <a:pt x="7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39" name="Freeform 785"/>
              <p:cNvSpPr>
                <a:spLocks/>
              </p:cNvSpPr>
              <p:nvPr/>
            </p:nvSpPr>
            <p:spPr bwMode="auto">
              <a:xfrm>
                <a:off x="5325" y="4164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40" name="Freeform 786"/>
              <p:cNvSpPr>
                <a:spLocks/>
              </p:cNvSpPr>
              <p:nvPr/>
            </p:nvSpPr>
            <p:spPr bwMode="auto">
              <a:xfrm>
                <a:off x="5325" y="4164"/>
                <a:ext cx="8" cy="7"/>
              </a:xfrm>
              <a:custGeom>
                <a:avLst/>
                <a:gdLst>
                  <a:gd name="T0" fmla="*/ 8 w 8"/>
                  <a:gd name="T1" fmla="*/ 7 h 7"/>
                  <a:gd name="T2" fmla="*/ 0 w 8"/>
                  <a:gd name="T3" fmla="*/ 7 h 7"/>
                  <a:gd name="T4" fmla="*/ 8 w 8"/>
                  <a:gd name="T5" fmla="*/ 7 h 7"/>
                  <a:gd name="T6" fmla="*/ 8 w 8"/>
                  <a:gd name="T7" fmla="*/ 0 h 7"/>
                  <a:gd name="T8" fmla="*/ 8 w 8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8" y="7"/>
                    </a:moveTo>
                    <a:lnTo>
                      <a:pt x="0" y="7"/>
                    </a:lnTo>
                    <a:lnTo>
                      <a:pt x="8" y="7"/>
                    </a:lnTo>
                    <a:lnTo>
                      <a:pt x="8" y="0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41" name="Freeform 787"/>
              <p:cNvSpPr>
                <a:spLocks/>
              </p:cNvSpPr>
              <p:nvPr/>
            </p:nvSpPr>
            <p:spPr bwMode="auto">
              <a:xfrm>
                <a:off x="5325" y="4171"/>
                <a:ext cx="8" cy="8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0 w 8"/>
                  <a:gd name="T5" fmla="*/ 0 h 8"/>
                  <a:gd name="T6" fmla="*/ 0 w 8"/>
                  <a:gd name="T7" fmla="*/ 8 h 8"/>
                  <a:gd name="T8" fmla="*/ 0 w 8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42" name="Rectangle 788"/>
              <p:cNvSpPr>
                <a:spLocks noChangeArrowheads="1"/>
              </p:cNvSpPr>
              <p:nvPr/>
            </p:nvSpPr>
            <p:spPr bwMode="auto">
              <a:xfrm>
                <a:off x="5348" y="3639"/>
                <a:ext cx="8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43" name="Freeform 789"/>
              <p:cNvSpPr>
                <a:spLocks/>
              </p:cNvSpPr>
              <p:nvPr/>
            </p:nvSpPr>
            <p:spPr bwMode="auto">
              <a:xfrm>
                <a:off x="5356" y="3617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44" name="Freeform 790"/>
              <p:cNvSpPr>
                <a:spLocks/>
              </p:cNvSpPr>
              <p:nvPr/>
            </p:nvSpPr>
            <p:spPr bwMode="auto">
              <a:xfrm>
                <a:off x="5356" y="3632"/>
                <a:ext cx="7" cy="7"/>
              </a:xfrm>
              <a:custGeom>
                <a:avLst/>
                <a:gdLst>
                  <a:gd name="T0" fmla="*/ 0 w 7"/>
                  <a:gd name="T1" fmla="*/ 7 h 7"/>
                  <a:gd name="T2" fmla="*/ 0 w 7"/>
                  <a:gd name="T3" fmla="*/ 0 h 7"/>
                  <a:gd name="T4" fmla="*/ 0 w 7"/>
                  <a:gd name="T5" fmla="*/ 7 h 7"/>
                  <a:gd name="T6" fmla="*/ 7 w 7"/>
                  <a:gd name="T7" fmla="*/ 7 h 7"/>
                  <a:gd name="T8" fmla="*/ 0 w 7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45" name="Freeform 791"/>
              <p:cNvSpPr>
                <a:spLocks/>
              </p:cNvSpPr>
              <p:nvPr/>
            </p:nvSpPr>
            <p:spPr bwMode="auto">
              <a:xfrm>
                <a:off x="5348" y="3639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46" name="Freeform 792"/>
              <p:cNvSpPr>
                <a:spLocks/>
              </p:cNvSpPr>
              <p:nvPr/>
            </p:nvSpPr>
            <p:spPr bwMode="auto">
              <a:xfrm>
                <a:off x="5356" y="4422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47" name="Freeform 793"/>
              <p:cNvSpPr>
                <a:spLocks/>
              </p:cNvSpPr>
              <p:nvPr/>
            </p:nvSpPr>
            <p:spPr bwMode="auto">
              <a:xfrm>
                <a:off x="5394" y="3579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48" name="Freeform 794"/>
              <p:cNvSpPr>
                <a:spLocks/>
              </p:cNvSpPr>
              <p:nvPr/>
            </p:nvSpPr>
            <p:spPr bwMode="auto">
              <a:xfrm>
                <a:off x="5394" y="3586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49" name="Freeform 795"/>
              <p:cNvSpPr>
                <a:spLocks/>
              </p:cNvSpPr>
              <p:nvPr/>
            </p:nvSpPr>
            <p:spPr bwMode="auto">
              <a:xfrm>
                <a:off x="5394" y="3617"/>
                <a:ext cx="23" cy="15"/>
              </a:xfrm>
              <a:custGeom>
                <a:avLst/>
                <a:gdLst>
                  <a:gd name="T0" fmla="*/ 7 w 23"/>
                  <a:gd name="T1" fmla="*/ 15 h 15"/>
                  <a:gd name="T2" fmla="*/ 0 w 23"/>
                  <a:gd name="T3" fmla="*/ 15 h 15"/>
                  <a:gd name="T4" fmla="*/ 0 w 23"/>
                  <a:gd name="T5" fmla="*/ 7 h 15"/>
                  <a:gd name="T6" fmla="*/ 0 w 23"/>
                  <a:gd name="T7" fmla="*/ 0 h 15"/>
                  <a:gd name="T8" fmla="*/ 7 w 23"/>
                  <a:gd name="T9" fmla="*/ 0 h 15"/>
                  <a:gd name="T10" fmla="*/ 15 w 23"/>
                  <a:gd name="T11" fmla="*/ 0 h 15"/>
                  <a:gd name="T12" fmla="*/ 23 w 23"/>
                  <a:gd name="T13" fmla="*/ 0 h 15"/>
                  <a:gd name="T14" fmla="*/ 23 w 23"/>
                  <a:gd name="T15" fmla="*/ 7 h 15"/>
                  <a:gd name="T16" fmla="*/ 23 w 23"/>
                  <a:gd name="T17" fmla="*/ 15 h 15"/>
                  <a:gd name="T18" fmla="*/ 15 w 23"/>
                  <a:gd name="T19" fmla="*/ 15 h 15"/>
                  <a:gd name="T20" fmla="*/ 7 w 23"/>
                  <a:gd name="T21" fmla="*/ 15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3"/>
                  <a:gd name="T34" fmla="*/ 0 h 15"/>
                  <a:gd name="T35" fmla="*/ 23 w 23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3" h="15">
                    <a:moveTo>
                      <a:pt x="7" y="15"/>
                    </a:moveTo>
                    <a:lnTo>
                      <a:pt x="0" y="15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23" y="7"/>
                    </a:lnTo>
                    <a:lnTo>
                      <a:pt x="23" y="15"/>
                    </a:lnTo>
                    <a:lnTo>
                      <a:pt x="15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50" name="Freeform 796"/>
              <p:cNvSpPr>
                <a:spLocks/>
              </p:cNvSpPr>
              <p:nvPr/>
            </p:nvSpPr>
            <p:spPr bwMode="auto">
              <a:xfrm>
                <a:off x="5439" y="3761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51" name="Freeform 797"/>
              <p:cNvSpPr>
                <a:spLocks/>
              </p:cNvSpPr>
              <p:nvPr/>
            </p:nvSpPr>
            <p:spPr bwMode="auto">
              <a:xfrm>
                <a:off x="5417" y="3776"/>
                <a:ext cx="7" cy="8"/>
              </a:xfrm>
              <a:custGeom>
                <a:avLst/>
                <a:gdLst>
                  <a:gd name="T0" fmla="*/ 0 w 7"/>
                  <a:gd name="T1" fmla="*/ 0 h 8"/>
                  <a:gd name="T2" fmla="*/ 7 w 7"/>
                  <a:gd name="T3" fmla="*/ 0 h 8"/>
                  <a:gd name="T4" fmla="*/ 7 w 7"/>
                  <a:gd name="T5" fmla="*/ 8 h 8"/>
                  <a:gd name="T6" fmla="*/ 0 w 7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8"/>
                  <a:gd name="T14" fmla="*/ 7 w 7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8">
                    <a:moveTo>
                      <a:pt x="0" y="0"/>
                    </a:moveTo>
                    <a:lnTo>
                      <a:pt x="7" y="0"/>
                    </a:lnTo>
                    <a:lnTo>
                      <a:pt x="7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52" name="Freeform 798"/>
              <p:cNvSpPr>
                <a:spLocks/>
              </p:cNvSpPr>
              <p:nvPr/>
            </p:nvSpPr>
            <p:spPr bwMode="auto">
              <a:xfrm>
                <a:off x="5424" y="3776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53" name="Rectangle 799"/>
              <p:cNvSpPr>
                <a:spLocks noChangeArrowheads="1"/>
              </p:cNvSpPr>
              <p:nvPr/>
            </p:nvSpPr>
            <p:spPr bwMode="auto">
              <a:xfrm>
                <a:off x="5432" y="3761"/>
                <a:ext cx="7" cy="7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54" name="Freeform 800"/>
              <p:cNvSpPr>
                <a:spLocks/>
              </p:cNvSpPr>
              <p:nvPr/>
            </p:nvSpPr>
            <p:spPr bwMode="auto">
              <a:xfrm>
                <a:off x="5439" y="3761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55" name="Freeform 801"/>
              <p:cNvSpPr>
                <a:spLocks/>
              </p:cNvSpPr>
              <p:nvPr/>
            </p:nvSpPr>
            <p:spPr bwMode="auto">
              <a:xfrm>
                <a:off x="5424" y="375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56" name="Freeform 802"/>
              <p:cNvSpPr>
                <a:spLocks/>
              </p:cNvSpPr>
              <p:nvPr/>
            </p:nvSpPr>
            <p:spPr bwMode="auto">
              <a:xfrm>
                <a:off x="5439" y="375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57" name="Freeform 803"/>
              <p:cNvSpPr>
                <a:spLocks/>
              </p:cNvSpPr>
              <p:nvPr/>
            </p:nvSpPr>
            <p:spPr bwMode="auto">
              <a:xfrm>
                <a:off x="5432" y="3738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58" name="Freeform 804"/>
              <p:cNvSpPr>
                <a:spLocks/>
              </p:cNvSpPr>
              <p:nvPr/>
            </p:nvSpPr>
            <p:spPr bwMode="auto">
              <a:xfrm>
                <a:off x="5439" y="3715"/>
                <a:ext cx="8" cy="16"/>
              </a:xfrm>
              <a:custGeom>
                <a:avLst/>
                <a:gdLst>
                  <a:gd name="T0" fmla="*/ 0 w 8"/>
                  <a:gd name="T1" fmla="*/ 8 h 16"/>
                  <a:gd name="T2" fmla="*/ 0 w 8"/>
                  <a:gd name="T3" fmla="*/ 16 h 16"/>
                  <a:gd name="T4" fmla="*/ 0 w 8"/>
                  <a:gd name="T5" fmla="*/ 8 h 16"/>
                  <a:gd name="T6" fmla="*/ 0 w 8"/>
                  <a:gd name="T7" fmla="*/ 0 h 16"/>
                  <a:gd name="T8" fmla="*/ 8 w 8"/>
                  <a:gd name="T9" fmla="*/ 8 h 16"/>
                  <a:gd name="T10" fmla="*/ 0 w 8"/>
                  <a:gd name="T11" fmla="*/ 8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16"/>
                  <a:gd name="T20" fmla="*/ 8 w 8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16">
                    <a:moveTo>
                      <a:pt x="0" y="8"/>
                    </a:moveTo>
                    <a:lnTo>
                      <a:pt x="0" y="16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559" name="Freeform 805"/>
              <p:cNvSpPr>
                <a:spLocks/>
              </p:cNvSpPr>
              <p:nvPr/>
            </p:nvSpPr>
            <p:spPr bwMode="auto">
              <a:xfrm>
                <a:off x="5432" y="3791"/>
                <a:ext cx="23" cy="23"/>
              </a:xfrm>
              <a:custGeom>
                <a:avLst/>
                <a:gdLst>
                  <a:gd name="T0" fmla="*/ 15 w 23"/>
                  <a:gd name="T1" fmla="*/ 0 h 23"/>
                  <a:gd name="T2" fmla="*/ 15 w 23"/>
                  <a:gd name="T3" fmla="*/ 8 h 23"/>
                  <a:gd name="T4" fmla="*/ 15 w 23"/>
                  <a:gd name="T5" fmla="*/ 15 h 23"/>
                  <a:gd name="T6" fmla="*/ 23 w 23"/>
                  <a:gd name="T7" fmla="*/ 15 h 23"/>
                  <a:gd name="T8" fmla="*/ 23 w 23"/>
                  <a:gd name="T9" fmla="*/ 23 h 23"/>
                  <a:gd name="T10" fmla="*/ 15 w 23"/>
                  <a:gd name="T11" fmla="*/ 23 h 23"/>
                  <a:gd name="T12" fmla="*/ 7 w 23"/>
                  <a:gd name="T13" fmla="*/ 23 h 23"/>
                  <a:gd name="T14" fmla="*/ 0 w 23"/>
                  <a:gd name="T15" fmla="*/ 23 h 23"/>
                  <a:gd name="T16" fmla="*/ 0 w 23"/>
                  <a:gd name="T17" fmla="*/ 15 h 23"/>
                  <a:gd name="T18" fmla="*/ 0 w 23"/>
                  <a:gd name="T19" fmla="*/ 8 h 23"/>
                  <a:gd name="T20" fmla="*/ 0 w 23"/>
                  <a:gd name="T21" fmla="*/ 0 h 23"/>
                  <a:gd name="T22" fmla="*/ 7 w 23"/>
                  <a:gd name="T23" fmla="*/ 0 h 23"/>
                  <a:gd name="T24" fmla="*/ 15 w 23"/>
                  <a:gd name="T25" fmla="*/ 0 h 2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3"/>
                  <a:gd name="T40" fmla="*/ 0 h 23"/>
                  <a:gd name="T41" fmla="*/ 23 w 23"/>
                  <a:gd name="T42" fmla="*/ 23 h 2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3" h="23">
                    <a:moveTo>
                      <a:pt x="15" y="0"/>
                    </a:moveTo>
                    <a:lnTo>
                      <a:pt x="15" y="8"/>
                    </a:lnTo>
                    <a:lnTo>
                      <a:pt x="15" y="15"/>
                    </a:lnTo>
                    <a:lnTo>
                      <a:pt x="23" y="15"/>
                    </a:lnTo>
                    <a:lnTo>
                      <a:pt x="23" y="23"/>
                    </a:lnTo>
                    <a:lnTo>
                      <a:pt x="15" y="23"/>
                    </a:lnTo>
                    <a:lnTo>
                      <a:pt x="7" y="23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8" name="Group 806"/>
            <p:cNvGrpSpPr>
              <a:grpSpLocks/>
            </p:cNvGrpSpPr>
            <p:nvPr/>
          </p:nvGrpSpPr>
          <p:grpSpPr bwMode="auto">
            <a:xfrm>
              <a:off x="6243085" y="4609435"/>
              <a:ext cx="1564646" cy="1439252"/>
              <a:chOff x="5059" y="3351"/>
              <a:chExt cx="1096" cy="1063"/>
            </a:xfrm>
          </p:grpSpPr>
          <p:sp>
            <p:nvSpPr>
              <p:cNvPr id="3175" name="Freeform 807"/>
              <p:cNvSpPr>
                <a:spLocks/>
              </p:cNvSpPr>
              <p:nvPr/>
            </p:nvSpPr>
            <p:spPr bwMode="auto">
              <a:xfrm>
                <a:off x="5432" y="3776"/>
                <a:ext cx="7" cy="15"/>
              </a:xfrm>
              <a:custGeom>
                <a:avLst/>
                <a:gdLst>
                  <a:gd name="T0" fmla="*/ 0 w 7"/>
                  <a:gd name="T1" fmla="*/ 15 h 15"/>
                  <a:gd name="T2" fmla="*/ 0 w 7"/>
                  <a:gd name="T3" fmla="*/ 8 h 15"/>
                  <a:gd name="T4" fmla="*/ 7 w 7"/>
                  <a:gd name="T5" fmla="*/ 8 h 15"/>
                  <a:gd name="T6" fmla="*/ 7 w 7"/>
                  <a:gd name="T7" fmla="*/ 0 h 15"/>
                  <a:gd name="T8" fmla="*/ 7 w 7"/>
                  <a:gd name="T9" fmla="*/ 8 h 15"/>
                  <a:gd name="T10" fmla="*/ 7 w 7"/>
                  <a:gd name="T11" fmla="*/ 15 h 15"/>
                  <a:gd name="T12" fmla="*/ 0 w 7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15"/>
                  <a:gd name="T23" fmla="*/ 7 w 7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15">
                    <a:moveTo>
                      <a:pt x="0" y="15"/>
                    </a:moveTo>
                    <a:lnTo>
                      <a:pt x="0" y="8"/>
                    </a:lnTo>
                    <a:lnTo>
                      <a:pt x="7" y="8"/>
                    </a:lnTo>
                    <a:lnTo>
                      <a:pt x="7" y="0"/>
                    </a:lnTo>
                    <a:lnTo>
                      <a:pt x="7" y="8"/>
                    </a:lnTo>
                    <a:lnTo>
                      <a:pt x="7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176" name="Freeform 808"/>
              <p:cNvSpPr>
                <a:spLocks/>
              </p:cNvSpPr>
              <p:nvPr/>
            </p:nvSpPr>
            <p:spPr bwMode="auto">
              <a:xfrm>
                <a:off x="5409" y="3837"/>
                <a:ext cx="15" cy="7"/>
              </a:xfrm>
              <a:custGeom>
                <a:avLst/>
                <a:gdLst>
                  <a:gd name="T0" fmla="*/ 8 w 15"/>
                  <a:gd name="T1" fmla="*/ 7 h 7"/>
                  <a:gd name="T2" fmla="*/ 0 w 15"/>
                  <a:gd name="T3" fmla="*/ 7 h 7"/>
                  <a:gd name="T4" fmla="*/ 0 w 15"/>
                  <a:gd name="T5" fmla="*/ 0 h 7"/>
                  <a:gd name="T6" fmla="*/ 8 w 15"/>
                  <a:gd name="T7" fmla="*/ 0 h 7"/>
                  <a:gd name="T8" fmla="*/ 15 w 15"/>
                  <a:gd name="T9" fmla="*/ 0 h 7"/>
                  <a:gd name="T10" fmla="*/ 8 w 15"/>
                  <a:gd name="T11" fmla="*/ 0 h 7"/>
                  <a:gd name="T12" fmla="*/ 8 w 15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7"/>
                  <a:gd name="T23" fmla="*/ 15 w 15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7">
                    <a:moveTo>
                      <a:pt x="8" y="7"/>
                    </a:moveTo>
                    <a:lnTo>
                      <a:pt x="0" y="7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8" y="0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177" name="Freeform 809"/>
              <p:cNvSpPr>
                <a:spLocks/>
              </p:cNvSpPr>
              <p:nvPr/>
            </p:nvSpPr>
            <p:spPr bwMode="auto">
              <a:xfrm>
                <a:off x="5470" y="3381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178" name="Freeform 810"/>
              <p:cNvSpPr>
                <a:spLocks/>
              </p:cNvSpPr>
              <p:nvPr/>
            </p:nvSpPr>
            <p:spPr bwMode="auto">
              <a:xfrm>
                <a:off x="5455" y="3381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179" name="Freeform 811"/>
              <p:cNvSpPr>
                <a:spLocks/>
              </p:cNvSpPr>
              <p:nvPr/>
            </p:nvSpPr>
            <p:spPr bwMode="auto">
              <a:xfrm>
                <a:off x="5455" y="3366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180" name="Freeform 812"/>
              <p:cNvSpPr>
                <a:spLocks/>
              </p:cNvSpPr>
              <p:nvPr/>
            </p:nvSpPr>
            <p:spPr bwMode="auto">
              <a:xfrm>
                <a:off x="5508" y="3358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181" name="Freeform 813"/>
              <p:cNvSpPr>
                <a:spLocks/>
              </p:cNvSpPr>
              <p:nvPr/>
            </p:nvSpPr>
            <p:spPr bwMode="auto">
              <a:xfrm>
                <a:off x="5462" y="3594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182" name="Freeform 814"/>
              <p:cNvSpPr>
                <a:spLocks/>
              </p:cNvSpPr>
              <p:nvPr/>
            </p:nvSpPr>
            <p:spPr bwMode="auto">
              <a:xfrm>
                <a:off x="5477" y="3563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183" name="Freeform 815"/>
              <p:cNvSpPr>
                <a:spLocks/>
              </p:cNvSpPr>
              <p:nvPr/>
            </p:nvSpPr>
            <p:spPr bwMode="auto">
              <a:xfrm>
                <a:off x="5477" y="3586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184" name="Freeform 816"/>
              <p:cNvSpPr>
                <a:spLocks/>
              </p:cNvSpPr>
              <p:nvPr/>
            </p:nvSpPr>
            <p:spPr bwMode="auto">
              <a:xfrm>
                <a:off x="5432" y="3609"/>
                <a:ext cx="23" cy="15"/>
              </a:xfrm>
              <a:custGeom>
                <a:avLst/>
                <a:gdLst>
                  <a:gd name="T0" fmla="*/ 7 w 23"/>
                  <a:gd name="T1" fmla="*/ 15 h 15"/>
                  <a:gd name="T2" fmla="*/ 0 w 23"/>
                  <a:gd name="T3" fmla="*/ 15 h 15"/>
                  <a:gd name="T4" fmla="*/ 0 w 23"/>
                  <a:gd name="T5" fmla="*/ 8 h 15"/>
                  <a:gd name="T6" fmla="*/ 0 w 23"/>
                  <a:gd name="T7" fmla="*/ 0 h 15"/>
                  <a:gd name="T8" fmla="*/ 7 w 23"/>
                  <a:gd name="T9" fmla="*/ 0 h 15"/>
                  <a:gd name="T10" fmla="*/ 15 w 23"/>
                  <a:gd name="T11" fmla="*/ 0 h 15"/>
                  <a:gd name="T12" fmla="*/ 23 w 23"/>
                  <a:gd name="T13" fmla="*/ 0 h 15"/>
                  <a:gd name="T14" fmla="*/ 23 w 23"/>
                  <a:gd name="T15" fmla="*/ 8 h 15"/>
                  <a:gd name="T16" fmla="*/ 23 w 23"/>
                  <a:gd name="T17" fmla="*/ 15 h 15"/>
                  <a:gd name="T18" fmla="*/ 15 w 23"/>
                  <a:gd name="T19" fmla="*/ 15 h 15"/>
                  <a:gd name="T20" fmla="*/ 7 w 23"/>
                  <a:gd name="T21" fmla="*/ 15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3"/>
                  <a:gd name="T34" fmla="*/ 0 h 15"/>
                  <a:gd name="T35" fmla="*/ 23 w 23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3" h="15">
                    <a:moveTo>
                      <a:pt x="7" y="15"/>
                    </a:moveTo>
                    <a:lnTo>
                      <a:pt x="0" y="15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23" y="8"/>
                    </a:lnTo>
                    <a:lnTo>
                      <a:pt x="23" y="15"/>
                    </a:lnTo>
                    <a:lnTo>
                      <a:pt x="15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185" name="Rectangle 817"/>
              <p:cNvSpPr>
                <a:spLocks noChangeArrowheads="1"/>
              </p:cNvSpPr>
              <p:nvPr/>
            </p:nvSpPr>
            <p:spPr bwMode="auto">
              <a:xfrm>
                <a:off x="5477" y="3609"/>
                <a:ext cx="8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186" name="Freeform 818"/>
              <p:cNvSpPr>
                <a:spLocks/>
              </p:cNvSpPr>
              <p:nvPr/>
            </p:nvSpPr>
            <p:spPr bwMode="auto">
              <a:xfrm>
                <a:off x="5401" y="3579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187" name="Freeform 819"/>
              <p:cNvSpPr>
                <a:spLocks/>
              </p:cNvSpPr>
              <p:nvPr/>
            </p:nvSpPr>
            <p:spPr bwMode="auto">
              <a:xfrm>
                <a:off x="5500" y="3541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188" name="Freeform 820"/>
              <p:cNvSpPr>
                <a:spLocks/>
              </p:cNvSpPr>
              <p:nvPr/>
            </p:nvSpPr>
            <p:spPr bwMode="auto">
              <a:xfrm>
                <a:off x="5493" y="3556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189" name="Rectangle 821"/>
              <p:cNvSpPr>
                <a:spLocks noChangeArrowheads="1"/>
              </p:cNvSpPr>
              <p:nvPr/>
            </p:nvSpPr>
            <p:spPr bwMode="auto">
              <a:xfrm>
                <a:off x="5500" y="3548"/>
                <a:ext cx="8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190" name="Freeform 822"/>
              <p:cNvSpPr>
                <a:spLocks/>
              </p:cNvSpPr>
              <p:nvPr/>
            </p:nvSpPr>
            <p:spPr bwMode="auto">
              <a:xfrm>
                <a:off x="5447" y="3381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191" name="Freeform 823"/>
              <p:cNvSpPr>
                <a:spLocks/>
              </p:cNvSpPr>
              <p:nvPr/>
            </p:nvSpPr>
            <p:spPr bwMode="auto">
              <a:xfrm>
                <a:off x="5424" y="337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192" name="Freeform 824"/>
              <p:cNvSpPr>
                <a:spLocks/>
              </p:cNvSpPr>
              <p:nvPr/>
            </p:nvSpPr>
            <p:spPr bwMode="auto">
              <a:xfrm>
                <a:off x="5432" y="3373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193" name="Freeform 825"/>
              <p:cNvSpPr>
                <a:spLocks/>
              </p:cNvSpPr>
              <p:nvPr/>
            </p:nvSpPr>
            <p:spPr bwMode="auto">
              <a:xfrm>
                <a:off x="5432" y="3373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194" name="Freeform 826"/>
              <p:cNvSpPr>
                <a:spLocks/>
              </p:cNvSpPr>
              <p:nvPr/>
            </p:nvSpPr>
            <p:spPr bwMode="auto">
              <a:xfrm>
                <a:off x="5477" y="3381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195" name="Freeform 827"/>
              <p:cNvSpPr>
                <a:spLocks/>
              </p:cNvSpPr>
              <p:nvPr/>
            </p:nvSpPr>
            <p:spPr bwMode="auto">
              <a:xfrm>
                <a:off x="5485" y="3731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196" name="Freeform 828"/>
              <p:cNvSpPr>
                <a:spLocks/>
              </p:cNvSpPr>
              <p:nvPr/>
            </p:nvSpPr>
            <p:spPr bwMode="auto">
              <a:xfrm>
                <a:off x="5485" y="3715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197" name="Rectangle 829"/>
              <p:cNvSpPr>
                <a:spLocks noChangeArrowheads="1"/>
              </p:cNvSpPr>
              <p:nvPr/>
            </p:nvSpPr>
            <p:spPr bwMode="auto">
              <a:xfrm>
                <a:off x="5485" y="3746"/>
                <a:ext cx="8" cy="7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198" name="Rectangle 830"/>
              <p:cNvSpPr>
                <a:spLocks noChangeArrowheads="1"/>
              </p:cNvSpPr>
              <p:nvPr/>
            </p:nvSpPr>
            <p:spPr bwMode="auto">
              <a:xfrm>
                <a:off x="5485" y="3753"/>
                <a:ext cx="8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199" name="Freeform 831"/>
              <p:cNvSpPr>
                <a:spLocks/>
              </p:cNvSpPr>
              <p:nvPr/>
            </p:nvSpPr>
            <p:spPr bwMode="auto">
              <a:xfrm>
                <a:off x="5493" y="3601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00" name="Freeform 832"/>
              <p:cNvSpPr>
                <a:spLocks/>
              </p:cNvSpPr>
              <p:nvPr/>
            </p:nvSpPr>
            <p:spPr bwMode="auto">
              <a:xfrm>
                <a:off x="5500" y="3571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01" name="Freeform 833"/>
              <p:cNvSpPr>
                <a:spLocks/>
              </p:cNvSpPr>
              <p:nvPr/>
            </p:nvSpPr>
            <p:spPr bwMode="auto">
              <a:xfrm>
                <a:off x="5493" y="3579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02" name="Freeform 834"/>
              <p:cNvSpPr>
                <a:spLocks/>
              </p:cNvSpPr>
              <p:nvPr/>
            </p:nvSpPr>
            <p:spPr bwMode="auto">
              <a:xfrm>
                <a:off x="5500" y="3579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03" name="Freeform 835"/>
              <p:cNvSpPr>
                <a:spLocks/>
              </p:cNvSpPr>
              <p:nvPr/>
            </p:nvSpPr>
            <p:spPr bwMode="auto">
              <a:xfrm>
                <a:off x="5500" y="3586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04" name="Freeform 836"/>
              <p:cNvSpPr>
                <a:spLocks/>
              </p:cNvSpPr>
              <p:nvPr/>
            </p:nvSpPr>
            <p:spPr bwMode="auto">
              <a:xfrm>
                <a:off x="5554" y="3685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05" name="Freeform 837"/>
              <p:cNvSpPr>
                <a:spLocks/>
              </p:cNvSpPr>
              <p:nvPr/>
            </p:nvSpPr>
            <p:spPr bwMode="auto">
              <a:xfrm>
                <a:off x="5554" y="3685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06" name="Rectangle 838"/>
              <p:cNvSpPr>
                <a:spLocks noChangeArrowheads="1"/>
              </p:cNvSpPr>
              <p:nvPr/>
            </p:nvSpPr>
            <p:spPr bwMode="auto">
              <a:xfrm>
                <a:off x="5546" y="3677"/>
                <a:ext cx="8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07" name="Rectangle 839"/>
              <p:cNvSpPr>
                <a:spLocks noChangeArrowheads="1"/>
              </p:cNvSpPr>
              <p:nvPr/>
            </p:nvSpPr>
            <p:spPr bwMode="auto">
              <a:xfrm>
                <a:off x="5531" y="3670"/>
                <a:ext cx="7" cy="7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08" name="Freeform 840"/>
              <p:cNvSpPr>
                <a:spLocks/>
              </p:cNvSpPr>
              <p:nvPr/>
            </p:nvSpPr>
            <p:spPr bwMode="auto">
              <a:xfrm>
                <a:off x="5477" y="3632"/>
                <a:ext cx="38" cy="53"/>
              </a:xfrm>
              <a:custGeom>
                <a:avLst/>
                <a:gdLst>
                  <a:gd name="T0" fmla="*/ 38 w 38"/>
                  <a:gd name="T1" fmla="*/ 7 h 53"/>
                  <a:gd name="T2" fmla="*/ 31 w 38"/>
                  <a:gd name="T3" fmla="*/ 7 h 53"/>
                  <a:gd name="T4" fmla="*/ 31 w 38"/>
                  <a:gd name="T5" fmla="*/ 15 h 53"/>
                  <a:gd name="T6" fmla="*/ 38 w 38"/>
                  <a:gd name="T7" fmla="*/ 15 h 53"/>
                  <a:gd name="T8" fmla="*/ 38 w 38"/>
                  <a:gd name="T9" fmla="*/ 23 h 53"/>
                  <a:gd name="T10" fmla="*/ 38 w 38"/>
                  <a:gd name="T11" fmla="*/ 30 h 53"/>
                  <a:gd name="T12" fmla="*/ 38 w 38"/>
                  <a:gd name="T13" fmla="*/ 38 h 53"/>
                  <a:gd name="T14" fmla="*/ 38 w 38"/>
                  <a:gd name="T15" fmla="*/ 45 h 53"/>
                  <a:gd name="T16" fmla="*/ 31 w 38"/>
                  <a:gd name="T17" fmla="*/ 45 h 53"/>
                  <a:gd name="T18" fmla="*/ 31 w 38"/>
                  <a:gd name="T19" fmla="*/ 53 h 53"/>
                  <a:gd name="T20" fmla="*/ 23 w 38"/>
                  <a:gd name="T21" fmla="*/ 53 h 53"/>
                  <a:gd name="T22" fmla="*/ 16 w 38"/>
                  <a:gd name="T23" fmla="*/ 45 h 53"/>
                  <a:gd name="T24" fmla="*/ 8 w 38"/>
                  <a:gd name="T25" fmla="*/ 45 h 53"/>
                  <a:gd name="T26" fmla="*/ 8 w 38"/>
                  <a:gd name="T27" fmla="*/ 38 h 53"/>
                  <a:gd name="T28" fmla="*/ 0 w 38"/>
                  <a:gd name="T29" fmla="*/ 38 h 53"/>
                  <a:gd name="T30" fmla="*/ 0 w 38"/>
                  <a:gd name="T31" fmla="*/ 30 h 53"/>
                  <a:gd name="T32" fmla="*/ 0 w 38"/>
                  <a:gd name="T33" fmla="*/ 23 h 53"/>
                  <a:gd name="T34" fmla="*/ 0 w 38"/>
                  <a:gd name="T35" fmla="*/ 15 h 53"/>
                  <a:gd name="T36" fmla="*/ 0 w 38"/>
                  <a:gd name="T37" fmla="*/ 7 h 53"/>
                  <a:gd name="T38" fmla="*/ 8 w 38"/>
                  <a:gd name="T39" fmla="*/ 7 h 53"/>
                  <a:gd name="T40" fmla="*/ 16 w 38"/>
                  <a:gd name="T41" fmla="*/ 7 h 53"/>
                  <a:gd name="T42" fmla="*/ 16 w 38"/>
                  <a:gd name="T43" fmla="*/ 0 h 53"/>
                  <a:gd name="T44" fmla="*/ 23 w 38"/>
                  <a:gd name="T45" fmla="*/ 0 h 53"/>
                  <a:gd name="T46" fmla="*/ 23 w 38"/>
                  <a:gd name="T47" fmla="*/ 7 h 53"/>
                  <a:gd name="T48" fmla="*/ 31 w 38"/>
                  <a:gd name="T49" fmla="*/ 7 h 53"/>
                  <a:gd name="T50" fmla="*/ 38 w 38"/>
                  <a:gd name="T51" fmla="*/ 7 h 5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8"/>
                  <a:gd name="T79" fmla="*/ 0 h 53"/>
                  <a:gd name="T80" fmla="*/ 38 w 38"/>
                  <a:gd name="T81" fmla="*/ 53 h 5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8" h="53">
                    <a:moveTo>
                      <a:pt x="38" y="7"/>
                    </a:moveTo>
                    <a:lnTo>
                      <a:pt x="31" y="7"/>
                    </a:lnTo>
                    <a:lnTo>
                      <a:pt x="31" y="15"/>
                    </a:lnTo>
                    <a:lnTo>
                      <a:pt x="38" y="15"/>
                    </a:lnTo>
                    <a:lnTo>
                      <a:pt x="38" y="23"/>
                    </a:lnTo>
                    <a:lnTo>
                      <a:pt x="38" y="30"/>
                    </a:lnTo>
                    <a:lnTo>
                      <a:pt x="38" y="38"/>
                    </a:lnTo>
                    <a:lnTo>
                      <a:pt x="38" y="45"/>
                    </a:lnTo>
                    <a:lnTo>
                      <a:pt x="31" y="45"/>
                    </a:lnTo>
                    <a:lnTo>
                      <a:pt x="31" y="53"/>
                    </a:lnTo>
                    <a:lnTo>
                      <a:pt x="23" y="53"/>
                    </a:lnTo>
                    <a:lnTo>
                      <a:pt x="16" y="45"/>
                    </a:lnTo>
                    <a:lnTo>
                      <a:pt x="8" y="45"/>
                    </a:lnTo>
                    <a:lnTo>
                      <a:pt x="8" y="38"/>
                    </a:lnTo>
                    <a:lnTo>
                      <a:pt x="0" y="38"/>
                    </a:lnTo>
                    <a:lnTo>
                      <a:pt x="0" y="30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16" y="7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3" y="7"/>
                    </a:lnTo>
                    <a:lnTo>
                      <a:pt x="31" y="7"/>
                    </a:lnTo>
                    <a:lnTo>
                      <a:pt x="38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09" name="Rectangle 841"/>
              <p:cNvSpPr>
                <a:spLocks noChangeArrowheads="1"/>
              </p:cNvSpPr>
              <p:nvPr/>
            </p:nvSpPr>
            <p:spPr bwMode="auto">
              <a:xfrm>
                <a:off x="5515" y="3685"/>
                <a:ext cx="8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10" name="Freeform 842"/>
              <p:cNvSpPr>
                <a:spLocks/>
              </p:cNvSpPr>
              <p:nvPr/>
            </p:nvSpPr>
            <p:spPr bwMode="auto">
              <a:xfrm>
                <a:off x="5485" y="3533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11" name="Freeform 843"/>
              <p:cNvSpPr>
                <a:spLocks/>
              </p:cNvSpPr>
              <p:nvPr/>
            </p:nvSpPr>
            <p:spPr bwMode="auto">
              <a:xfrm>
                <a:off x="5470" y="3533"/>
                <a:ext cx="7" cy="8"/>
              </a:xfrm>
              <a:custGeom>
                <a:avLst/>
                <a:gdLst>
                  <a:gd name="T0" fmla="*/ 0 w 7"/>
                  <a:gd name="T1" fmla="*/ 8 h 8"/>
                  <a:gd name="T2" fmla="*/ 0 w 7"/>
                  <a:gd name="T3" fmla="*/ 0 h 8"/>
                  <a:gd name="T4" fmla="*/ 0 w 7"/>
                  <a:gd name="T5" fmla="*/ 8 h 8"/>
                  <a:gd name="T6" fmla="*/ 7 w 7"/>
                  <a:gd name="T7" fmla="*/ 8 h 8"/>
                  <a:gd name="T8" fmla="*/ 0 w 7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7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12" name="Rectangle 844"/>
              <p:cNvSpPr>
                <a:spLocks noChangeArrowheads="1"/>
              </p:cNvSpPr>
              <p:nvPr/>
            </p:nvSpPr>
            <p:spPr bwMode="auto">
              <a:xfrm>
                <a:off x="5477" y="3541"/>
                <a:ext cx="8" cy="7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13" name="Freeform 845"/>
              <p:cNvSpPr>
                <a:spLocks/>
              </p:cNvSpPr>
              <p:nvPr/>
            </p:nvSpPr>
            <p:spPr bwMode="auto">
              <a:xfrm>
                <a:off x="5485" y="3548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14" name="Freeform 846"/>
              <p:cNvSpPr>
                <a:spLocks/>
              </p:cNvSpPr>
              <p:nvPr/>
            </p:nvSpPr>
            <p:spPr bwMode="auto">
              <a:xfrm>
                <a:off x="5508" y="3541"/>
                <a:ext cx="7" cy="7"/>
              </a:xfrm>
              <a:custGeom>
                <a:avLst/>
                <a:gdLst>
                  <a:gd name="T0" fmla="*/ 0 w 7"/>
                  <a:gd name="T1" fmla="*/ 7 h 7"/>
                  <a:gd name="T2" fmla="*/ 0 w 7"/>
                  <a:gd name="T3" fmla="*/ 0 h 7"/>
                  <a:gd name="T4" fmla="*/ 0 w 7"/>
                  <a:gd name="T5" fmla="*/ 7 h 7"/>
                  <a:gd name="T6" fmla="*/ 7 w 7"/>
                  <a:gd name="T7" fmla="*/ 7 h 7"/>
                  <a:gd name="T8" fmla="*/ 0 w 7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15" name="Freeform 847"/>
              <p:cNvSpPr>
                <a:spLocks/>
              </p:cNvSpPr>
              <p:nvPr/>
            </p:nvSpPr>
            <p:spPr bwMode="auto">
              <a:xfrm>
                <a:off x="5515" y="3563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16" name="Freeform 848"/>
              <p:cNvSpPr>
                <a:spLocks/>
              </p:cNvSpPr>
              <p:nvPr/>
            </p:nvSpPr>
            <p:spPr bwMode="auto">
              <a:xfrm>
                <a:off x="5523" y="3541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17" name="Freeform 849"/>
              <p:cNvSpPr>
                <a:spLocks/>
              </p:cNvSpPr>
              <p:nvPr/>
            </p:nvSpPr>
            <p:spPr bwMode="auto">
              <a:xfrm>
                <a:off x="5515" y="3548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18" name="Freeform 850"/>
              <p:cNvSpPr>
                <a:spLocks/>
              </p:cNvSpPr>
              <p:nvPr/>
            </p:nvSpPr>
            <p:spPr bwMode="auto">
              <a:xfrm>
                <a:off x="5531" y="3548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19" name="Freeform 851"/>
              <p:cNvSpPr>
                <a:spLocks/>
              </p:cNvSpPr>
              <p:nvPr/>
            </p:nvSpPr>
            <p:spPr bwMode="auto">
              <a:xfrm>
                <a:off x="5538" y="3525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20" name="Freeform 852"/>
              <p:cNvSpPr>
                <a:spLocks/>
              </p:cNvSpPr>
              <p:nvPr/>
            </p:nvSpPr>
            <p:spPr bwMode="auto">
              <a:xfrm>
                <a:off x="5538" y="3533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21" name="Freeform 853"/>
              <p:cNvSpPr>
                <a:spLocks/>
              </p:cNvSpPr>
              <p:nvPr/>
            </p:nvSpPr>
            <p:spPr bwMode="auto">
              <a:xfrm>
                <a:off x="5538" y="3541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22" name="Freeform 854"/>
              <p:cNvSpPr>
                <a:spLocks/>
              </p:cNvSpPr>
              <p:nvPr/>
            </p:nvSpPr>
            <p:spPr bwMode="auto">
              <a:xfrm>
                <a:off x="5538" y="3556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23" name="Freeform 855"/>
              <p:cNvSpPr>
                <a:spLocks/>
              </p:cNvSpPr>
              <p:nvPr/>
            </p:nvSpPr>
            <p:spPr bwMode="auto">
              <a:xfrm>
                <a:off x="5531" y="3571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24" name="Freeform 856"/>
              <p:cNvSpPr>
                <a:spLocks/>
              </p:cNvSpPr>
              <p:nvPr/>
            </p:nvSpPr>
            <p:spPr bwMode="auto">
              <a:xfrm>
                <a:off x="5538" y="3571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25" name="Freeform 857"/>
              <p:cNvSpPr>
                <a:spLocks/>
              </p:cNvSpPr>
              <p:nvPr/>
            </p:nvSpPr>
            <p:spPr bwMode="auto">
              <a:xfrm>
                <a:off x="5493" y="3563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26" name="Freeform 858"/>
              <p:cNvSpPr>
                <a:spLocks/>
              </p:cNvSpPr>
              <p:nvPr/>
            </p:nvSpPr>
            <p:spPr bwMode="auto">
              <a:xfrm>
                <a:off x="5515" y="3723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27" name="Freeform 859"/>
              <p:cNvSpPr>
                <a:spLocks/>
              </p:cNvSpPr>
              <p:nvPr/>
            </p:nvSpPr>
            <p:spPr bwMode="auto">
              <a:xfrm>
                <a:off x="5515" y="3738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28" name="Freeform 860"/>
              <p:cNvSpPr>
                <a:spLocks/>
              </p:cNvSpPr>
              <p:nvPr/>
            </p:nvSpPr>
            <p:spPr bwMode="auto">
              <a:xfrm>
                <a:off x="5500" y="3738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29" name="Freeform 861"/>
              <p:cNvSpPr>
                <a:spLocks/>
              </p:cNvSpPr>
              <p:nvPr/>
            </p:nvSpPr>
            <p:spPr bwMode="auto">
              <a:xfrm>
                <a:off x="5500" y="3746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30" name="Freeform 862"/>
              <p:cNvSpPr>
                <a:spLocks/>
              </p:cNvSpPr>
              <p:nvPr/>
            </p:nvSpPr>
            <p:spPr bwMode="auto">
              <a:xfrm>
                <a:off x="5500" y="3753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31" name="Freeform 863"/>
              <p:cNvSpPr>
                <a:spLocks/>
              </p:cNvSpPr>
              <p:nvPr/>
            </p:nvSpPr>
            <p:spPr bwMode="auto">
              <a:xfrm>
                <a:off x="5500" y="3746"/>
                <a:ext cx="15" cy="7"/>
              </a:xfrm>
              <a:custGeom>
                <a:avLst/>
                <a:gdLst>
                  <a:gd name="T0" fmla="*/ 8 w 15"/>
                  <a:gd name="T1" fmla="*/ 0 h 7"/>
                  <a:gd name="T2" fmla="*/ 15 w 15"/>
                  <a:gd name="T3" fmla="*/ 0 h 7"/>
                  <a:gd name="T4" fmla="*/ 15 w 15"/>
                  <a:gd name="T5" fmla="*/ 7 h 7"/>
                  <a:gd name="T6" fmla="*/ 8 w 15"/>
                  <a:gd name="T7" fmla="*/ 7 h 7"/>
                  <a:gd name="T8" fmla="*/ 0 w 15"/>
                  <a:gd name="T9" fmla="*/ 7 h 7"/>
                  <a:gd name="T10" fmla="*/ 8 w 15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7"/>
                  <a:gd name="T20" fmla="*/ 15 w 15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7">
                    <a:moveTo>
                      <a:pt x="8" y="0"/>
                    </a:moveTo>
                    <a:lnTo>
                      <a:pt x="15" y="0"/>
                    </a:lnTo>
                    <a:lnTo>
                      <a:pt x="15" y="7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32" name="Freeform 864"/>
              <p:cNvSpPr>
                <a:spLocks/>
              </p:cNvSpPr>
              <p:nvPr/>
            </p:nvSpPr>
            <p:spPr bwMode="auto">
              <a:xfrm>
                <a:off x="5531" y="3662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33" name="Freeform 865"/>
              <p:cNvSpPr>
                <a:spLocks/>
              </p:cNvSpPr>
              <p:nvPr/>
            </p:nvSpPr>
            <p:spPr bwMode="auto">
              <a:xfrm>
                <a:off x="5538" y="3693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34" name="Freeform 866"/>
              <p:cNvSpPr>
                <a:spLocks/>
              </p:cNvSpPr>
              <p:nvPr/>
            </p:nvSpPr>
            <p:spPr bwMode="auto">
              <a:xfrm>
                <a:off x="5546" y="3685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35" name="Freeform 867"/>
              <p:cNvSpPr>
                <a:spLocks/>
              </p:cNvSpPr>
              <p:nvPr/>
            </p:nvSpPr>
            <p:spPr bwMode="auto">
              <a:xfrm>
                <a:off x="5546" y="3685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36" name="Freeform 868"/>
              <p:cNvSpPr>
                <a:spLocks/>
              </p:cNvSpPr>
              <p:nvPr/>
            </p:nvSpPr>
            <p:spPr bwMode="auto">
              <a:xfrm>
                <a:off x="5584" y="3487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37" name="Freeform 869"/>
              <p:cNvSpPr>
                <a:spLocks/>
              </p:cNvSpPr>
              <p:nvPr/>
            </p:nvSpPr>
            <p:spPr bwMode="auto">
              <a:xfrm>
                <a:off x="5576" y="3495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38" name="Rectangle 870"/>
              <p:cNvSpPr>
                <a:spLocks noChangeArrowheads="1"/>
              </p:cNvSpPr>
              <p:nvPr/>
            </p:nvSpPr>
            <p:spPr bwMode="auto">
              <a:xfrm>
                <a:off x="5569" y="3510"/>
                <a:ext cx="7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39" name="Freeform 871"/>
              <p:cNvSpPr>
                <a:spLocks/>
              </p:cNvSpPr>
              <p:nvPr/>
            </p:nvSpPr>
            <p:spPr bwMode="auto">
              <a:xfrm>
                <a:off x="5576" y="3518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40" name="Freeform 872"/>
              <p:cNvSpPr>
                <a:spLocks/>
              </p:cNvSpPr>
              <p:nvPr/>
            </p:nvSpPr>
            <p:spPr bwMode="auto">
              <a:xfrm>
                <a:off x="5576" y="3525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41" name="Freeform 873"/>
              <p:cNvSpPr>
                <a:spLocks/>
              </p:cNvSpPr>
              <p:nvPr/>
            </p:nvSpPr>
            <p:spPr bwMode="auto">
              <a:xfrm>
                <a:off x="5614" y="3700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42" name="Freeform 874"/>
              <p:cNvSpPr>
                <a:spLocks/>
              </p:cNvSpPr>
              <p:nvPr/>
            </p:nvSpPr>
            <p:spPr bwMode="auto">
              <a:xfrm>
                <a:off x="5614" y="3700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43" name="Freeform 875"/>
              <p:cNvSpPr>
                <a:spLocks/>
              </p:cNvSpPr>
              <p:nvPr/>
            </p:nvSpPr>
            <p:spPr bwMode="auto">
              <a:xfrm>
                <a:off x="5630" y="3693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44" name="Freeform 876"/>
              <p:cNvSpPr>
                <a:spLocks/>
              </p:cNvSpPr>
              <p:nvPr/>
            </p:nvSpPr>
            <p:spPr bwMode="auto">
              <a:xfrm>
                <a:off x="5622" y="369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45" name="Freeform 877"/>
              <p:cNvSpPr>
                <a:spLocks/>
              </p:cNvSpPr>
              <p:nvPr/>
            </p:nvSpPr>
            <p:spPr bwMode="auto">
              <a:xfrm>
                <a:off x="5576" y="3693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46" name="Rectangle 878"/>
              <p:cNvSpPr>
                <a:spLocks noChangeArrowheads="1"/>
              </p:cNvSpPr>
              <p:nvPr/>
            </p:nvSpPr>
            <p:spPr bwMode="auto">
              <a:xfrm>
                <a:off x="5493" y="3723"/>
                <a:ext cx="7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47" name="Rectangle 879"/>
              <p:cNvSpPr>
                <a:spLocks noChangeArrowheads="1"/>
              </p:cNvSpPr>
              <p:nvPr/>
            </p:nvSpPr>
            <p:spPr bwMode="auto">
              <a:xfrm>
                <a:off x="5493" y="3700"/>
                <a:ext cx="7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48" name="Freeform 880"/>
              <p:cNvSpPr>
                <a:spLocks/>
              </p:cNvSpPr>
              <p:nvPr/>
            </p:nvSpPr>
            <p:spPr bwMode="auto">
              <a:xfrm>
                <a:off x="5500" y="3715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49" name="Freeform 881"/>
              <p:cNvSpPr>
                <a:spLocks/>
              </p:cNvSpPr>
              <p:nvPr/>
            </p:nvSpPr>
            <p:spPr bwMode="auto">
              <a:xfrm>
                <a:off x="5523" y="3632"/>
                <a:ext cx="8" cy="7"/>
              </a:xfrm>
              <a:custGeom>
                <a:avLst/>
                <a:gdLst>
                  <a:gd name="T0" fmla="*/ 8 w 8"/>
                  <a:gd name="T1" fmla="*/ 0 h 7"/>
                  <a:gd name="T2" fmla="*/ 8 w 8"/>
                  <a:gd name="T3" fmla="*/ 7 h 7"/>
                  <a:gd name="T4" fmla="*/ 0 w 8"/>
                  <a:gd name="T5" fmla="*/ 7 h 7"/>
                  <a:gd name="T6" fmla="*/ 8 w 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7"/>
                  <a:gd name="T14" fmla="*/ 8 w 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7">
                    <a:moveTo>
                      <a:pt x="8" y="0"/>
                    </a:moveTo>
                    <a:lnTo>
                      <a:pt x="8" y="7"/>
                    </a:lnTo>
                    <a:lnTo>
                      <a:pt x="0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50" name="Freeform 882"/>
              <p:cNvSpPr>
                <a:spLocks/>
              </p:cNvSpPr>
              <p:nvPr/>
            </p:nvSpPr>
            <p:spPr bwMode="auto">
              <a:xfrm>
                <a:off x="5515" y="3601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51" name="Freeform 883"/>
              <p:cNvSpPr>
                <a:spLocks/>
              </p:cNvSpPr>
              <p:nvPr/>
            </p:nvSpPr>
            <p:spPr bwMode="auto">
              <a:xfrm>
                <a:off x="5531" y="3601"/>
                <a:ext cx="30" cy="31"/>
              </a:xfrm>
              <a:custGeom>
                <a:avLst/>
                <a:gdLst>
                  <a:gd name="T0" fmla="*/ 23 w 30"/>
                  <a:gd name="T1" fmla="*/ 8 h 31"/>
                  <a:gd name="T2" fmla="*/ 23 w 30"/>
                  <a:gd name="T3" fmla="*/ 16 h 31"/>
                  <a:gd name="T4" fmla="*/ 23 w 30"/>
                  <a:gd name="T5" fmla="*/ 23 h 31"/>
                  <a:gd name="T6" fmla="*/ 15 w 30"/>
                  <a:gd name="T7" fmla="*/ 23 h 31"/>
                  <a:gd name="T8" fmla="*/ 15 w 30"/>
                  <a:gd name="T9" fmla="*/ 31 h 31"/>
                  <a:gd name="T10" fmla="*/ 7 w 30"/>
                  <a:gd name="T11" fmla="*/ 31 h 31"/>
                  <a:gd name="T12" fmla="*/ 7 w 30"/>
                  <a:gd name="T13" fmla="*/ 23 h 31"/>
                  <a:gd name="T14" fmla="*/ 0 w 30"/>
                  <a:gd name="T15" fmla="*/ 23 h 31"/>
                  <a:gd name="T16" fmla="*/ 0 w 30"/>
                  <a:gd name="T17" fmla="*/ 31 h 31"/>
                  <a:gd name="T18" fmla="*/ 0 w 30"/>
                  <a:gd name="T19" fmla="*/ 23 h 31"/>
                  <a:gd name="T20" fmla="*/ 7 w 30"/>
                  <a:gd name="T21" fmla="*/ 23 h 31"/>
                  <a:gd name="T22" fmla="*/ 0 w 30"/>
                  <a:gd name="T23" fmla="*/ 16 h 31"/>
                  <a:gd name="T24" fmla="*/ 0 w 30"/>
                  <a:gd name="T25" fmla="*/ 8 h 31"/>
                  <a:gd name="T26" fmla="*/ 7 w 30"/>
                  <a:gd name="T27" fmla="*/ 8 h 31"/>
                  <a:gd name="T28" fmla="*/ 7 w 30"/>
                  <a:gd name="T29" fmla="*/ 0 h 31"/>
                  <a:gd name="T30" fmla="*/ 15 w 30"/>
                  <a:gd name="T31" fmla="*/ 0 h 31"/>
                  <a:gd name="T32" fmla="*/ 23 w 30"/>
                  <a:gd name="T33" fmla="*/ 0 h 31"/>
                  <a:gd name="T34" fmla="*/ 23 w 30"/>
                  <a:gd name="T35" fmla="*/ 8 h 31"/>
                  <a:gd name="T36" fmla="*/ 23 w 30"/>
                  <a:gd name="T37" fmla="*/ 0 h 31"/>
                  <a:gd name="T38" fmla="*/ 30 w 30"/>
                  <a:gd name="T39" fmla="*/ 0 h 31"/>
                  <a:gd name="T40" fmla="*/ 23 w 30"/>
                  <a:gd name="T41" fmla="*/ 0 h 31"/>
                  <a:gd name="T42" fmla="*/ 23 w 30"/>
                  <a:gd name="T43" fmla="*/ 8 h 3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"/>
                  <a:gd name="T67" fmla="*/ 0 h 31"/>
                  <a:gd name="T68" fmla="*/ 30 w 30"/>
                  <a:gd name="T69" fmla="*/ 31 h 3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" h="31">
                    <a:moveTo>
                      <a:pt x="23" y="8"/>
                    </a:moveTo>
                    <a:lnTo>
                      <a:pt x="23" y="16"/>
                    </a:lnTo>
                    <a:lnTo>
                      <a:pt x="23" y="23"/>
                    </a:lnTo>
                    <a:lnTo>
                      <a:pt x="15" y="23"/>
                    </a:lnTo>
                    <a:lnTo>
                      <a:pt x="15" y="31"/>
                    </a:lnTo>
                    <a:lnTo>
                      <a:pt x="7" y="31"/>
                    </a:lnTo>
                    <a:lnTo>
                      <a:pt x="7" y="23"/>
                    </a:lnTo>
                    <a:lnTo>
                      <a:pt x="0" y="23"/>
                    </a:lnTo>
                    <a:lnTo>
                      <a:pt x="0" y="31"/>
                    </a:lnTo>
                    <a:lnTo>
                      <a:pt x="0" y="23"/>
                    </a:lnTo>
                    <a:lnTo>
                      <a:pt x="7" y="23"/>
                    </a:lnTo>
                    <a:lnTo>
                      <a:pt x="0" y="16"/>
                    </a:lnTo>
                    <a:lnTo>
                      <a:pt x="0" y="8"/>
                    </a:lnTo>
                    <a:lnTo>
                      <a:pt x="7" y="8"/>
                    </a:lnTo>
                    <a:lnTo>
                      <a:pt x="7" y="0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23" y="8"/>
                    </a:lnTo>
                    <a:lnTo>
                      <a:pt x="23" y="0"/>
                    </a:lnTo>
                    <a:lnTo>
                      <a:pt x="30" y="0"/>
                    </a:lnTo>
                    <a:lnTo>
                      <a:pt x="23" y="0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52" name="Freeform 884"/>
              <p:cNvSpPr>
                <a:spLocks/>
              </p:cNvSpPr>
              <p:nvPr/>
            </p:nvSpPr>
            <p:spPr bwMode="auto">
              <a:xfrm>
                <a:off x="5576" y="3617"/>
                <a:ext cx="16" cy="7"/>
              </a:xfrm>
              <a:custGeom>
                <a:avLst/>
                <a:gdLst>
                  <a:gd name="T0" fmla="*/ 8 w 16"/>
                  <a:gd name="T1" fmla="*/ 7 h 7"/>
                  <a:gd name="T2" fmla="*/ 0 w 16"/>
                  <a:gd name="T3" fmla="*/ 7 h 7"/>
                  <a:gd name="T4" fmla="*/ 0 w 16"/>
                  <a:gd name="T5" fmla="*/ 0 h 7"/>
                  <a:gd name="T6" fmla="*/ 8 w 16"/>
                  <a:gd name="T7" fmla="*/ 0 h 7"/>
                  <a:gd name="T8" fmla="*/ 16 w 16"/>
                  <a:gd name="T9" fmla="*/ 0 h 7"/>
                  <a:gd name="T10" fmla="*/ 16 w 16"/>
                  <a:gd name="T11" fmla="*/ 7 h 7"/>
                  <a:gd name="T12" fmla="*/ 8 w 16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"/>
                  <a:gd name="T22" fmla="*/ 0 h 7"/>
                  <a:gd name="T23" fmla="*/ 16 w 1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" h="7">
                    <a:moveTo>
                      <a:pt x="8" y="7"/>
                    </a:moveTo>
                    <a:lnTo>
                      <a:pt x="0" y="7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16" y="7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53" name="Freeform 885"/>
              <p:cNvSpPr>
                <a:spLocks/>
              </p:cNvSpPr>
              <p:nvPr/>
            </p:nvSpPr>
            <p:spPr bwMode="auto">
              <a:xfrm>
                <a:off x="5614" y="3685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54" name="Rectangle 886"/>
              <p:cNvSpPr>
                <a:spLocks noChangeArrowheads="1"/>
              </p:cNvSpPr>
              <p:nvPr/>
            </p:nvSpPr>
            <p:spPr bwMode="auto">
              <a:xfrm>
                <a:off x="5614" y="3541"/>
                <a:ext cx="8" cy="7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55" name="Freeform 887"/>
              <p:cNvSpPr>
                <a:spLocks/>
              </p:cNvSpPr>
              <p:nvPr/>
            </p:nvSpPr>
            <p:spPr bwMode="auto">
              <a:xfrm>
                <a:off x="5569" y="3556"/>
                <a:ext cx="45" cy="38"/>
              </a:xfrm>
              <a:custGeom>
                <a:avLst/>
                <a:gdLst>
                  <a:gd name="T0" fmla="*/ 30 w 45"/>
                  <a:gd name="T1" fmla="*/ 30 h 38"/>
                  <a:gd name="T2" fmla="*/ 23 w 45"/>
                  <a:gd name="T3" fmla="*/ 30 h 38"/>
                  <a:gd name="T4" fmla="*/ 15 w 45"/>
                  <a:gd name="T5" fmla="*/ 30 h 38"/>
                  <a:gd name="T6" fmla="*/ 15 w 45"/>
                  <a:gd name="T7" fmla="*/ 38 h 38"/>
                  <a:gd name="T8" fmla="*/ 7 w 45"/>
                  <a:gd name="T9" fmla="*/ 38 h 38"/>
                  <a:gd name="T10" fmla="*/ 0 w 45"/>
                  <a:gd name="T11" fmla="*/ 38 h 38"/>
                  <a:gd name="T12" fmla="*/ 0 w 45"/>
                  <a:gd name="T13" fmla="*/ 30 h 38"/>
                  <a:gd name="T14" fmla="*/ 0 w 45"/>
                  <a:gd name="T15" fmla="*/ 23 h 38"/>
                  <a:gd name="T16" fmla="*/ 7 w 45"/>
                  <a:gd name="T17" fmla="*/ 23 h 38"/>
                  <a:gd name="T18" fmla="*/ 7 w 45"/>
                  <a:gd name="T19" fmla="*/ 15 h 38"/>
                  <a:gd name="T20" fmla="*/ 15 w 45"/>
                  <a:gd name="T21" fmla="*/ 15 h 38"/>
                  <a:gd name="T22" fmla="*/ 15 w 45"/>
                  <a:gd name="T23" fmla="*/ 7 h 38"/>
                  <a:gd name="T24" fmla="*/ 7 w 45"/>
                  <a:gd name="T25" fmla="*/ 7 h 38"/>
                  <a:gd name="T26" fmla="*/ 15 w 45"/>
                  <a:gd name="T27" fmla="*/ 7 h 38"/>
                  <a:gd name="T28" fmla="*/ 15 w 45"/>
                  <a:gd name="T29" fmla="*/ 0 h 38"/>
                  <a:gd name="T30" fmla="*/ 15 w 45"/>
                  <a:gd name="T31" fmla="*/ 7 h 38"/>
                  <a:gd name="T32" fmla="*/ 23 w 45"/>
                  <a:gd name="T33" fmla="*/ 7 h 38"/>
                  <a:gd name="T34" fmla="*/ 23 w 45"/>
                  <a:gd name="T35" fmla="*/ 0 h 38"/>
                  <a:gd name="T36" fmla="*/ 30 w 45"/>
                  <a:gd name="T37" fmla="*/ 0 h 38"/>
                  <a:gd name="T38" fmla="*/ 30 w 45"/>
                  <a:gd name="T39" fmla="*/ 7 h 38"/>
                  <a:gd name="T40" fmla="*/ 30 w 45"/>
                  <a:gd name="T41" fmla="*/ 15 h 38"/>
                  <a:gd name="T42" fmla="*/ 38 w 45"/>
                  <a:gd name="T43" fmla="*/ 15 h 38"/>
                  <a:gd name="T44" fmla="*/ 45 w 45"/>
                  <a:gd name="T45" fmla="*/ 15 h 38"/>
                  <a:gd name="T46" fmla="*/ 45 w 45"/>
                  <a:gd name="T47" fmla="*/ 23 h 38"/>
                  <a:gd name="T48" fmla="*/ 38 w 45"/>
                  <a:gd name="T49" fmla="*/ 23 h 38"/>
                  <a:gd name="T50" fmla="*/ 38 w 45"/>
                  <a:gd name="T51" fmla="*/ 30 h 38"/>
                  <a:gd name="T52" fmla="*/ 30 w 45"/>
                  <a:gd name="T53" fmla="*/ 30 h 38"/>
                  <a:gd name="T54" fmla="*/ 30 w 45"/>
                  <a:gd name="T55" fmla="*/ 23 h 38"/>
                  <a:gd name="T56" fmla="*/ 23 w 45"/>
                  <a:gd name="T57" fmla="*/ 23 h 38"/>
                  <a:gd name="T58" fmla="*/ 23 w 45"/>
                  <a:gd name="T59" fmla="*/ 30 h 38"/>
                  <a:gd name="T60" fmla="*/ 30 w 45"/>
                  <a:gd name="T61" fmla="*/ 30 h 3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5"/>
                  <a:gd name="T94" fmla="*/ 0 h 38"/>
                  <a:gd name="T95" fmla="*/ 45 w 45"/>
                  <a:gd name="T96" fmla="*/ 38 h 38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5" h="38">
                    <a:moveTo>
                      <a:pt x="30" y="30"/>
                    </a:moveTo>
                    <a:lnTo>
                      <a:pt x="23" y="30"/>
                    </a:lnTo>
                    <a:lnTo>
                      <a:pt x="15" y="30"/>
                    </a:lnTo>
                    <a:lnTo>
                      <a:pt x="15" y="38"/>
                    </a:lnTo>
                    <a:lnTo>
                      <a:pt x="7" y="38"/>
                    </a:lnTo>
                    <a:lnTo>
                      <a:pt x="0" y="38"/>
                    </a:lnTo>
                    <a:lnTo>
                      <a:pt x="0" y="30"/>
                    </a:lnTo>
                    <a:lnTo>
                      <a:pt x="0" y="23"/>
                    </a:lnTo>
                    <a:lnTo>
                      <a:pt x="7" y="23"/>
                    </a:lnTo>
                    <a:lnTo>
                      <a:pt x="7" y="15"/>
                    </a:lnTo>
                    <a:lnTo>
                      <a:pt x="15" y="15"/>
                    </a:lnTo>
                    <a:lnTo>
                      <a:pt x="15" y="7"/>
                    </a:lnTo>
                    <a:lnTo>
                      <a:pt x="7" y="7"/>
                    </a:lnTo>
                    <a:lnTo>
                      <a:pt x="15" y="7"/>
                    </a:lnTo>
                    <a:lnTo>
                      <a:pt x="15" y="0"/>
                    </a:lnTo>
                    <a:lnTo>
                      <a:pt x="15" y="7"/>
                    </a:lnTo>
                    <a:lnTo>
                      <a:pt x="23" y="7"/>
                    </a:lnTo>
                    <a:lnTo>
                      <a:pt x="23" y="0"/>
                    </a:lnTo>
                    <a:lnTo>
                      <a:pt x="30" y="0"/>
                    </a:lnTo>
                    <a:lnTo>
                      <a:pt x="30" y="7"/>
                    </a:lnTo>
                    <a:lnTo>
                      <a:pt x="30" y="15"/>
                    </a:lnTo>
                    <a:lnTo>
                      <a:pt x="38" y="15"/>
                    </a:lnTo>
                    <a:lnTo>
                      <a:pt x="45" y="15"/>
                    </a:lnTo>
                    <a:lnTo>
                      <a:pt x="45" y="23"/>
                    </a:lnTo>
                    <a:lnTo>
                      <a:pt x="38" y="23"/>
                    </a:lnTo>
                    <a:lnTo>
                      <a:pt x="38" y="30"/>
                    </a:lnTo>
                    <a:lnTo>
                      <a:pt x="30" y="30"/>
                    </a:lnTo>
                    <a:lnTo>
                      <a:pt x="30" y="23"/>
                    </a:lnTo>
                    <a:lnTo>
                      <a:pt x="23" y="23"/>
                    </a:lnTo>
                    <a:lnTo>
                      <a:pt x="23" y="30"/>
                    </a:lnTo>
                    <a:lnTo>
                      <a:pt x="30" y="3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56" name="Freeform 888"/>
              <p:cNvSpPr>
                <a:spLocks/>
              </p:cNvSpPr>
              <p:nvPr/>
            </p:nvSpPr>
            <p:spPr bwMode="auto">
              <a:xfrm>
                <a:off x="5592" y="3586"/>
                <a:ext cx="38" cy="23"/>
              </a:xfrm>
              <a:custGeom>
                <a:avLst/>
                <a:gdLst>
                  <a:gd name="T0" fmla="*/ 38 w 38"/>
                  <a:gd name="T1" fmla="*/ 15 h 23"/>
                  <a:gd name="T2" fmla="*/ 38 w 38"/>
                  <a:gd name="T3" fmla="*/ 23 h 23"/>
                  <a:gd name="T4" fmla="*/ 30 w 38"/>
                  <a:gd name="T5" fmla="*/ 23 h 23"/>
                  <a:gd name="T6" fmla="*/ 22 w 38"/>
                  <a:gd name="T7" fmla="*/ 23 h 23"/>
                  <a:gd name="T8" fmla="*/ 15 w 38"/>
                  <a:gd name="T9" fmla="*/ 23 h 23"/>
                  <a:gd name="T10" fmla="*/ 7 w 38"/>
                  <a:gd name="T11" fmla="*/ 23 h 23"/>
                  <a:gd name="T12" fmla="*/ 0 w 38"/>
                  <a:gd name="T13" fmla="*/ 23 h 23"/>
                  <a:gd name="T14" fmla="*/ 0 w 38"/>
                  <a:gd name="T15" fmla="*/ 15 h 23"/>
                  <a:gd name="T16" fmla="*/ 7 w 38"/>
                  <a:gd name="T17" fmla="*/ 15 h 23"/>
                  <a:gd name="T18" fmla="*/ 7 w 38"/>
                  <a:gd name="T19" fmla="*/ 8 h 23"/>
                  <a:gd name="T20" fmla="*/ 0 w 38"/>
                  <a:gd name="T21" fmla="*/ 8 h 23"/>
                  <a:gd name="T22" fmla="*/ 7 w 38"/>
                  <a:gd name="T23" fmla="*/ 8 h 23"/>
                  <a:gd name="T24" fmla="*/ 7 w 38"/>
                  <a:gd name="T25" fmla="*/ 0 h 23"/>
                  <a:gd name="T26" fmla="*/ 7 w 38"/>
                  <a:gd name="T27" fmla="*/ 8 h 23"/>
                  <a:gd name="T28" fmla="*/ 15 w 38"/>
                  <a:gd name="T29" fmla="*/ 8 h 23"/>
                  <a:gd name="T30" fmla="*/ 15 w 38"/>
                  <a:gd name="T31" fmla="*/ 0 h 23"/>
                  <a:gd name="T32" fmla="*/ 22 w 38"/>
                  <a:gd name="T33" fmla="*/ 0 h 23"/>
                  <a:gd name="T34" fmla="*/ 30 w 38"/>
                  <a:gd name="T35" fmla="*/ 0 h 23"/>
                  <a:gd name="T36" fmla="*/ 22 w 38"/>
                  <a:gd name="T37" fmla="*/ 0 h 23"/>
                  <a:gd name="T38" fmla="*/ 30 w 38"/>
                  <a:gd name="T39" fmla="*/ 0 h 23"/>
                  <a:gd name="T40" fmla="*/ 30 w 38"/>
                  <a:gd name="T41" fmla="*/ 8 h 23"/>
                  <a:gd name="T42" fmla="*/ 38 w 38"/>
                  <a:gd name="T43" fmla="*/ 8 h 23"/>
                  <a:gd name="T44" fmla="*/ 38 w 38"/>
                  <a:gd name="T45" fmla="*/ 15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8"/>
                  <a:gd name="T70" fmla="*/ 0 h 23"/>
                  <a:gd name="T71" fmla="*/ 38 w 38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8" h="23">
                    <a:moveTo>
                      <a:pt x="38" y="15"/>
                    </a:moveTo>
                    <a:lnTo>
                      <a:pt x="38" y="23"/>
                    </a:lnTo>
                    <a:lnTo>
                      <a:pt x="30" y="23"/>
                    </a:lnTo>
                    <a:lnTo>
                      <a:pt x="22" y="23"/>
                    </a:lnTo>
                    <a:lnTo>
                      <a:pt x="15" y="23"/>
                    </a:lnTo>
                    <a:lnTo>
                      <a:pt x="7" y="23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7" y="15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7" y="8"/>
                    </a:lnTo>
                    <a:lnTo>
                      <a:pt x="7" y="0"/>
                    </a:lnTo>
                    <a:lnTo>
                      <a:pt x="7" y="8"/>
                    </a:lnTo>
                    <a:lnTo>
                      <a:pt x="15" y="8"/>
                    </a:lnTo>
                    <a:lnTo>
                      <a:pt x="15" y="0"/>
                    </a:lnTo>
                    <a:lnTo>
                      <a:pt x="22" y="0"/>
                    </a:lnTo>
                    <a:lnTo>
                      <a:pt x="30" y="0"/>
                    </a:lnTo>
                    <a:lnTo>
                      <a:pt x="22" y="0"/>
                    </a:lnTo>
                    <a:lnTo>
                      <a:pt x="30" y="0"/>
                    </a:lnTo>
                    <a:lnTo>
                      <a:pt x="30" y="8"/>
                    </a:lnTo>
                    <a:lnTo>
                      <a:pt x="38" y="8"/>
                    </a:lnTo>
                    <a:lnTo>
                      <a:pt x="38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57" name="Freeform 889"/>
              <p:cNvSpPr>
                <a:spLocks/>
              </p:cNvSpPr>
              <p:nvPr/>
            </p:nvSpPr>
            <p:spPr bwMode="auto">
              <a:xfrm>
                <a:off x="5592" y="3351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58" name="Freeform 890"/>
              <p:cNvSpPr>
                <a:spLocks/>
              </p:cNvSpPr>
              <p:nvPr/>
            </p:nvSpPr>
            <p:spPr bwMode="auto">
              <a:xfrm>
                <a:off x="5592" y="3358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59" name="Freeform 891"/>
              <p:cNvSpPr>
                <a:spLocks/>
              </p:cNvSpPr>
              <p:nvPr/>
            </p:nvSpPr>
            <p:spPr bwMode="auto">
              <a:xfrm>
                <a:off x="5584" y="3358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60" name="Rectangle 892"/>
              <p:cNvSpPr>
                <a:spLocks noChangeArrowheads="1"/>
              </p:cNvSpPr>
              <p:nvPr/>
            </p:nvSpPr>
            <p:spPr bwMode="auto">
              <a:xfrm>
                <a:off x="5561" y="3495"/>
                <a:ext cx="8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61" name="Freeform 893"/>
              <p:cNvSpPr>
                <a:spLocks/>
              </p:cNvSpPr>
              <p:nvPr/>
            </p:nvSpPr>
            <p:spPr bwMode="auto">
              <a:xfrm>
                <a:off x="5637" y="3685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62" name="Freeform 894"/>
              <p:cNvSpPr>
                <a:spLocks/>
              </p:cNvSpPr>
              <p:nvPr/>
            </p:nvSpPr>
            <p:spPr bwMode="auto">
              <a:xfrm>
                <a:off x="5607" y="3525"/>
                <a:ext cx="91" cy="137"/>
              </a:xfrm>
              <a:custGeom>
                <a:avLst/>
                <a:gdLst>
                  <a:gd name="T0" fmla="*/ 30 w 91"/>
                  <a:gd name="T1" fmla="*/ 107 h 137"/>
                  <a:gd name="T2" fmla="*/ 30 w 91"/>
                  <a:gd name="T3" fmla="*/ 92 h 137"/>
                  <a:gd name="T4" fmla="*/ 23 w 91"/>
                  <a:gd name="T5" fmla="*/ 84 h 137"/>
                  <a:gd name="T6" fmla="*/ 23 w 91"/>
                  <a:gd name="T7" fmla="*/ 69 h 137"/>
                  <a:gd name="T8" fmla="*/ 23 w 91"/>
                  <a:gd name="T9" fmla="*/ 54 h 137"/>
                  <a:gd name="T10" fmla="*/ 7 w 91"/>
                  <a:gd name="T11" fmla="*/ 54 h 137"/>
                  <a:gd name="T12" fmla="*/ 7 w 91"/>
                  <a:gd name="T13" fmla="*/ 38 h 137"/>
                  <a:gd name="T14" fmla="*/ 7 w 91"/>
                  <a:gd name="T15" fmla="*/ 38 h 137"/>
                  <a:gd name="T16" fmla="*/ 15 w 91"/>
                  <a:gd name="T17" fmla="*/ 46 h 137"/>
                  <a:gd name="T18" fmla="*/ 30 w 91"/>
                  <a:gd name="T19" fmla="*/ 46 h 137"/>
                  <a:gd name="T20" fmla="*/ 30 w 91"/>
                  <a:gd name="T21" fmla="*/ 31 h 137"/>
                  <a:gd name="T22" fmla="*/ 38 w 91"/>
                  <a:gd name="T23" fmla="*/ 23 h 137"/>
                  <a:gd name="T24" fmla="*/ 38 w 91"/>
                  <a:gd name="T25" fmla="*/ 8 h 137"/>
                  <a:gd name="T26" fmla="*/ 45 w 91"/>
                  <a:gd name="T27" fmla="*/ 0 h 137"/>
                  <a:gd name="T28" fmla="*/ 61 w 91"/>
                  <a:gd name="T29" fmla="*/ 0 h 137"/>
                  <a:gd name="T30" fmla="*/ 61 w 91"/>
                  <a:gd name="T31" fmla="*/ 0 h 137"/>
                  <a:gd name="T32" fmla="*/ 68 w 91"/>
                  <a:gd name="T33" fmla="*/ 8 h 137"/>
                  <a:gd name="T34" fmla="*/ 76 w 91"/>
                  <a:gd name="T35" fmla="*/ 23 h 137"/>
                  <a:gd name="T36" fmla="*/ 68 w 91"/>
                  <a:gd name="T37" fmla="*/ 31 h 137"/>
                  <a:gd name="T38" fmla="*/ 76 w 91"/>
                  <a:gd name="T39" fmla="*/ 38 h 137"/>
                  <a:gd name="T40" fmla="*/ 83 w 91"/>
                  <a:gd name="T41" fmla="*/ 46 h 137"/>
                  <a:gd name="T42" fmla="*/ 91 w 91"/>
                  <a:gd name="T43" fmla="*/ 54 h 137"/>
                  <a:gd name="T44" fmla="*/ 83 w 91"/>
                  <a:gd name="T45" fmla="*/ 61 h 137"/>
                  <a:gd name="T46" fmla="*/ 83 w 91"/>
                  <a:gd name="T47" fmla="*/ 61 h 137"/>
                  <a:gd name="T48" fmla="*/ 76 w 91"/>
                  <a:gd name="T49" fmla="*/ 69 h 137"/>
                  <a:gd name="T50" fmla="*/ 68 w 91"/>
                  <a:gd name="T51" fmla="*/ 76 h 137"/>
                  <a:gd name="T52" fmla="*/ 61 w 91"/>
                  <a:gd name="T53" fmla="*/ 84 h 137"/>
                  <a:gd name="T54" fmla="*/ 53 w 91"/>
                  <a:gd name="T55" fmla="*/ 92 h 137"/>
                  <a:gd name="T56" fmla="*/ 53 w 91"/>
                  <a:gd name="T57" fmla="*/ 107 h 137"/>
                  <a:gd name="T58" fmla="*/ 61 w 91"/>
                  <a:gd name="T59" fmla="*/ 114 h 137"/>
                  <a:gd name="T60" fmla="*/ 45 w 91"/>
                  <a:gd name="T61" fmla="*/ 114 h 137"/>
                  <a:gd name="T62" fmla="*/ 38 w 91"/>
                  <a:gd name="T63" fmla="*/ 122 h 137"/>
                  <a:gd name="T64" fmla="*/ 30 w 91"/>
                  <a:gd name="T65" fmla="*/ 130 h 137"/>
                  <a:gd name="T66" fmla="*/ 15 w 91"/>
                  <a:gd name="T67" fmla="*/ 137 h 137"/>
                  <a:gd name="T68" fmla="*/ 0 w 91"/>
                  <a:gd name="T69" fmla="*/ 137 h 137"/>
                  <a:gd name="T70" fmla="*/ 7 w 91"/>
                  <a:gd name="T71" fmla="*/ 130 h 137"/>
                  <a:gd name="T72" fmla="*/ 23 w 91"/>
                  <a:gd name="T73" fmla="*/ 130 h 137"/>
                  <a:gd name="T74" fmla="*/ 30 w 91"/>
                  <a:gd name="T75" fmla="*/ 114 h 13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"/>
                  <a:gd name="T115" fmla="*/ 0 h 137"/>
                  <a:gd name="T116" fmla="*/ 91 w 91"/>
                  <a:gd name="T117" fmla="*/ 137 h 13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" h="137">
                    <a:moveTo>
                      <a:pt x="30" y="114"/>
                    </a:moveTo>
                    <a:lnTo>
                      <a:pt x="30" y="107"/>
                    </a:lnTo>
                    <a:lnTo>
                      <a:pt x="30" y="99"/>
                    </a:lnTo>
                    <a:lnTo>
                      <a:pt x="30" y="92"/>
                    </a:lnTo>
                    <a:lnTo>
                      <a:pt x="23" y="92"/>
                    </a:lnTo>
                    <a:lnTo>
                      <a:pt x="23" y="84"/>
                    </a:lnTo>
                    <a:lnTo>
                      <a:pt x="23" y="76"/>
                    </a:lnTo>
                    <a:lnTo>
                      <a:pt x="23" y="69"/>
                    </a:lnTo>
                    <a:lnTo>
                      <a:pt x="23" y="61"/>
                    </a:lnTo>
                    <a:lnTo>
                      <a:pt x="23" y="54"/>
                    </a:lnTo>
                    <a:lnTo>
                      <a:pt x="15" y="54"/>
                    </a:lnTo>
                    <a:lnTo>
                      <a:pt x="7" y="54"/>
                    </a:lnTo>
                    <a:lnTo>
                      <a:pt x="7" y="46"/>
                    </a:lnTo>
                    <a:lnTo>
                      <a:pt x="7" y="38"/>
                    </a:lnTo>
                    <a:lnTo>
                      <a:pt x="0" y="38"/>
                    </a:lnTo>
                    <a:lnTo>
                      <a:pt x="7" y="38"/>
                    </a:lnTo>
                    <a:lnTo>
                      <a:pt x="7" y="46"/>
                    </a:lnTo>
                    <a:lnTo>
                      <a:pt x="15" y="46"/>
                    </a:lnTo>
                    <a:lnTo>
                      <a:pt x="23" y="46"/>
                    </a:lnTo>
                    <a:lnTo>
                      <a:pt x="30" y="46"/>
                    </a:lnTo>
                    <a:lnTo>
                      <a:pt x="30" y="38"/>
                    </a:lnTo>
                    <a:lnTo>
                      <a:pt x="30" y="31"/>
                    </a:lnTo>
                    <a:lnTo>
                      <a:pt x="30" y="23"/>
                    </a:lnTo>
                    <a:lnTo>
                      <a:pt x="38" y="23"/>
                    </a:lnTo>
                    <a:lnTo>
                      <a:pt x="38" y="16"/>
                    </a:lnTo>
                    <a:lnTo>
                      <a:pt x="38" y="8"/>
                    </a:lnTo>
                    <a:lnTo>
                      <a:pt x="45" y="8"/>
                    </a:lnTo>
                    <a:lnTo>
                      <a:pt x="45" y="0"/>
                    </a:lnTo>
                    <a:lnTo>
                      <a:pt x="53" y="0"/>
                    </a:lnTo>
                    <a:lnTo>
                      <a:pt x="61" y="0"/>
                    </a:lnTo>
                    <a:lnTo>
                      <a:pt x="68" y="0"/>
                    </a:lnTo>
                    <a:lnTo>
                      <a:pt x="61" y="0"/>
                    </a:lnTo>
                    <a:lnTo>
                      <a:pt x="68" y="0"/>
                    </a:lnTo>
                    <a:lnTo>
                      <a:pt x="68" y="8"/>
                    </a:lnTo>
                    <a:lnTo>
                      <a:pt x="76" y="16"/>
                    </a:lnTo>
                    <a:lnTo>
                      <a:pt x="76" y="23"/>
                    </a:lnTo>
                    <a:lnTo>
                      <a:pt x="68" y="23"/>
                    </a:lnTo>
                    <a:lnTo>
                      <a:pt x="68" y="31"/>
                    </a:lnTo>
                    <a:lnTo>
                      <a:pt x="76" y="31"/>
                    </a:lnTo>
                    <a:lnTo>
                      <a:pt x="76" y="38"/>
                    </a:lnTo>
                    <a:lnTo>
                      <a:pt x="83" y="38"/>
                    </a:lnTo>
                    <a:lnTo>
                      <a:pt x="83" y="46"/>
                    </a:lnTo>
                    <a:lnTo>
                      <a:pt x="91" y="46"/>
                    </a:lnTo>
                    <a:lnTo>
                      <a:pt x="91" y="54"/>
                    </a:lnTo>
                    <a:lnTo>
                      <a:pt x="91" y="61"/>
                    </a:lnTo>
                    <a:lnTo>
                      <a:pt x="83" y="61"/>
                    </a:lnTo>
                    <a:lnTo>
                      <a:pt x="83" y="69"/>
                    </a:lnTo>
                    <a:lnTo>
                      <a:pt x="83" y="61"/>
                    </a:lnTo>
                    <a:lnTo>
                      <a:pt x="76" y="61"/>
                    </a:lnTo>
                    <a:lnTo>
                      <a:pt x="76" y="69"/>
                    </a:lnTo>
                    <a:lnTo>
                      <a:pt x="68" y="69"/>
                    </a:lnTo>
                    <a:lnTo>
                      <a:pt x="68" y="76"/>
                    </a:lnTo>
                    <a:lnTo>
                      <a:pt x="68" y="84"/>
                    </a:lnTo>
                    <a:lnTo>
                      <a:pt x="61" y="84"/>
                    </a:lnTo>
                    <a:lnTo>
                      <a:pt x="61" y="92"/>
                    </a:lnTo>
                    <a:lnTo>
                      <a:pt x="53" y="92"/>
                    </a:lnTo>
                    <a:lnTo>
                      <a:pt x="53" y="99"/>
                    </a:lnTo>
                    <a:lnTo>
                      <a:pt x="53" y="107"/>
                    </a:lnTo>
                    <a:lnTo>
                      <a:pt x="61" y="107"/>
                    </a:lnTo>
                    <a:lnTo>
                      <a:pt x="61" y="114"/>
                    </a:lnTo>
                    <a:lnTo>
                      <a:pt x="53" y="114"/>
                    </a:lnTo>
                    <a:lnTo>
                      <a:pt x="45" y="114"/>
                    </a:lnTo>
                    <a:lnTo>
                      <a:pt x="38" y="114"/>
                    </a:lnTo>
                    <a:lnTo>
                      <a:pt x="38" y="122"/>
                    </a:lnTo>
                    <a:lnTo>
                      <a:pt x="30" y="122"/>
                    </a:lnTo>
                    <a:lnTo>
                      <a:pt x="30" y="130"/>
                    </a:lnTo>
                    <a:lnTo>
                      <a:pt x="23" y="130"/>
                    </a:lnTo>
                    <a:lnTo>
                      <a:pt x="15" y="137"/>
                    </a:lnTo>
                    <a:lnTo>
                      <a:pt x="7" y="137"/>
                    </a:lnTo>
                    <a:lnTo>
                      <a:pt x="0" y="137"/>
                    </a:lnTo>
                    <a:lnTo>
                      <a:pt x="0" y="130"/>
                    </a:lnTo>
                    <a:lnTo>
                      <a:pt x="7" y="130"/>
                    </a:lnTo>
                    <a:lnTo>
                      <a:pt x="15" y="130"/>
                    </a:lnTo>
                    <a:lnTo>
                      <a:pt x="23" y="130"/>
                    </a:lnTo>
                    <a:lnTo>
                      <a:pt x="30" y="122"/>
                    </a:lnTo>
                    <a:lnTo>
                      <a:pt x="30" y="114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63" name="Freeform 895"/>
              <p:cNvSpPr>
                <a:spLocks/>
              </p:cNvSpPr>
              <p:nvPr/>
            </p:nvSpPr>
            <p:spPr bwMode="auto">
              <a:xfrm>
                <a:off x="5675" y="3685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64" name="Freeform 896"/>
              <p:cNvSpPr>
                <a:spLocks/>
              </p:cNvSpPr>
              <p:nvPr/>
            </p:nvSpPr>
            <p:spPr bwMode="auto">
              <a:xfrm>
                <a:off x="5645" y="3685"/>
                <a:ext cx="15" cy="15"/>
              </a:xfrm>
              <a:custGeom>
                <a:avLst/>
                <a:gdLst>
                  <a:gd name="T0" fmla="*/ 7 w 15"/>
                  <a:gd name="T1" fmla="*/ 8 h 15"/>
                  <a:gd name="T2" fmla="*/ 0 w 15"/>
                  <a:gd name="T3" fmla="*/ 8 h 15"/>
                  <a:gd name="T4" fmla="*/ 0 w 15"/>
                  <a:gd name="T5" fmla="*/ 0 h 15"/>
                  <a:gd name="T6" fmla="*/ 7 w 15"/>
                  <a:gd name="T7" fmla="*/ 0 h 15"/>
                  <a:gd name="T8" fmla="*/ 15 w 15"/>
                  <a:gd name="T9" fmla="*/ 0 h 15"/>
                  <a:gd name="T10" fmla="*/ 15 w 15"/>
                  <a:gd name="T11" fmla="*/ 8 h 15"/>
                  <a:gd name="T12" fmla="*/ 7 w 15"/>
                  <a:gd name="T13" fmla="*/ 8 h 15"/>
                  <a:gd name="T14" fmla="*/ 7 w 15"/>
                  <a:gd name="T15" fmla="*/ 15 h 15"/>
                  <a:gd name="T16" fmla="*/ 7 w 15"/>
                  <a:gd name="T17" fmla="*/ 8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15"/>
                  <a:gd name="T29" fmla="*/ 15 w 15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15">
                    <a:moveTo>
                      <a:pt x="7" y="8"/>
                    </a:moveTo>
                    <a:lnTo>
                      <a:pt x="0" y="8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5" y="0"/>
                    </a:lnTo>
                    <a:lnTo>
                      <a:pt x="15" y="8"/>
                    </a:lnTo>
                    <a:lnTo>
                      <a:pt x="7" y="8"/>
                    </a:lnTo>
                    <a:lnTo>
                      <a:pt x="7" y="15"/>
                    </a:lnTo>
                    <a:lnTo>
                      <a:pt x="7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65" name="Freeform 897"/>
              <p:cNvSpPr>
                <a:spLocks/>
              </p:cNvSpPr>
              <p:nvPr/>
            </p:nvSpPr>
            <p:spPr bwMode="auto">
              <a:xfrm>
                <a:off x="5630" y="3723"/>
                <a:ext cx="45" cy="38"/>
              </a:xfrm>
              <a:custGeom>
                <a:avLst/>
                <a:gdLst>
                  <a:gd name="T0" fmla="*/ 22 w 45"/>
                  <a:gd name="T1" fmla="*/ 8 h 38"/>
                  <a:gd name="T2" fmla="*/ 30 w 45"/>
                  <a:gd name="T3" fmla="*/ 8 h 38"/>
                  <a:gd name="T4" fmla="*/ 38 w 45"/>
                  <a:gd name="T5" fmla="*/ 8 h 38"/>
                  <a:gd name="T6" fmla="*/ 38 w 45"/>
                  <a:gd name="T7" fmla="*/ 15 h 38"/>
                  <a:gd name="T8" fmla="*/ 45 w 45"/>
                  <a:gd name="T9" fmla="*/ 15 h 38"/>
                  <a:gd name="T10" fmla="*/ 45 w 45"/>
                  <a:gd name="T11" fmla="*/ 23 h 38"/>
                  <a:gd name="T12" fmla="*/ 45 w 45"/>
                  <a:gd name="T13" fmla="*/ 30 h 38"/>
                  <a:gd name="T14" fmla="*/ 38 w 45"/>
                  <a:gd name="T15" fmla="*/ 30 h 38"/>
                  <a:gd name="T16" fmla="*/ 30 w 45"/>
                  <a:gd name="T17" fmla="*/ 30 h 38"/>
                  <a:gd name="T18" fmla="*/ 22 w 45"/>
                  <a:gd name="T19" fmla="*/ 30 h 38"/>
                  <a:gd name="T20" fmla="*/ 22 w 45"/>
                  <a:gd name="T21" fmla="*/ 38 h 38"/>
                  <a:gd name="T22" fmla="*/ 15 w 45"/>
                  <a:gd name="T23" fmla="*/ 38 h 38"/>
                  <a:gd name="T24" fmla="*/ 15 w 45"/>
                  <a:gd name="T25" fmla="*/ 30 h 38"/>
                  <a:gd name="T26" fmla="*/ 7 w 45"/>
                  <a:gd name="T27" fmla="*/ 30 h 38"/>
                  <a:gd name="T28" fmla="*/ 7 w 45"/>
                  <a:gd name="T29" fmla="*/ 23 h 38"/>
                  <a:gd name="T30" fmla="*/ 0 w 45"/>
                  <a:gd name="T31" fmla="*/ 23 h 38"/>
                  <a:gd name="T32" fmla="*/ 0 w 45"/>
                  <a:gd name="T33" fmla="*/ 15 h 38"/>
                  <a:gd name="T34" fmla="*/ 0 w 45"/>
                  <a:gd name="T35" fmla="*/ 8 h 38"/>
                  <a:gd name="T36" fmla="*/ 7 w 45"/>
                  <a:gd name="T37" fmla="*/ 8 h 38"/>
                  <a:gd name="T38" fmla="*/ 7 w 45"/>
                  <a:gd name="T39" fmla="*/ 0 h 38"/>
                  <a:gd name="T40" fmla="*/ 15 w 45"/>
                  <a:gd name="T41" fmla="*/ 0 h 38"/>
                  <a:gd name="T42" fmla="*/ 15 w 45"/>
                  <a:gd name="T43" fmla="*/ 8 h 38"/>
                  <a:gd name="T44" fmla="*/ 15 w 45"/>
                  <a:gd name="T45" fmla="*/ 0 h 38"/>
                  <a:gd name="T46" fmla="*/ 22 w 45"/>
                  <a:gd name="T47" fmla="*/ 0 h 38"/>
                  <a:gd name="T48" fmla="*/ 22 w 45"/>
                  <a:gd name="T49" fmla="*/ 8 h 3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5"/>
                  <a:gd name="T76" fmla="*/ 0 h 38"/>
                  <a:gd name="T77" fmla="*/ 45 w 45"/>
                  <a:gd name="T78" fmla="*/ 38 h 3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5" h="38">
                    <a:moveTo>
                      <a:pt x="22" y="8"/>
                    </a:moveTo>
                    <a:lnTo>
                      <a:pt x="30" y="8"/>
                    </a:lnTo>
                    <a:lnTo>
                      <a:pt x="38" y="8"/>
                    </a:lnTo>
                    <a:lnTo>
                      <a:pt x="38" y="15"/>
                    </a:lnTo>
                    <a:lnTo>
                      <a:pt x="45" y="15"/>
                    </a:lnTo>
                    <a:lnTo>
                      <a:pt x="45" y="23"/>
                    </a:lnTo>
                    <a:lnTo>
                      <a:pt x="45" y="30"/>
                    </a:lnTo>
                    <a:lnTo>
                      <a:pt x="38" y="30"/>
                    </a:lnTo>
                    <a:lnTo>
                      <a:pt x="30" y="30"/>
                    </a:lnTo>
                    <a:lnTo>
                      <a:pt x="22" y="30"/>
                    </a:lnTo>
                    <a:lnTo>
                      <a:pt x="22" y="38"/>
                    </a:lnTo>
                    <a:lnTo>
                      <a:pt x="15" y="38"/>
                    </a:lnTo>
                    <a:lnTo>
                      <a:pt x="15" y="30"/>
                    </a:lnTo>
                    <a:lnTo>
                      <a:pt x="7" y="30"/>
                    </a:lnTo>
                    <a:lnTo>
                      <a:pt x="7" y="23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7" y="8"/>
                    </a:lnTo>
                    <a:lnTo>
                      <a:pt x="7" y="0"/>
                    </a:lnTo>
                    <a:lnTo>
                      <a:pt x="15" y="0"/>
                    </a:lnTo>
                    <a:lnTo>
                      <a:pt x="15" y="8"/>
                    </a:lnTo>
                    <a:lnTo>
                      <a:pt x="15" y="0"/>
                    </a:lnTo>
                    <a:lnTo>
                      <a:pt x="22" y="0"/>
                    </a:lnTo>
                    <a:lnTo>
                      <a:pt x="22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66" name="Freeform 898"/>
              <p:cNvSpPr>
                <a:spLocks/>
              </p:cNvSpPr>
              <p:nvPr/>
            </p:nvSpPr>
            <p:spPr bwMode="auto">
              <a:xfrm>
                <a:off x="5668" y="3358"/>
                <a:ext cx="7" cy="8"/>
              </a:xfrm>
              <a:custGeom>
                <a:avLst/>
                <a:gdLst>
                  <a:gd name="T0" fmla="*/ 0 w 7"/>
                  <a:gd name="T1" fmla="*/ 0 h 8"/>
                  <a:gd name="T2" fmla="*/ 7 w 7"/>
                  <a:gd name="T3" fmla="*/ 0 h 8"/>
                  <a:gd name="T4" fmla="*/ 0 w 7"/>
                  <a:gd name="T5" fmla="*/ 0 h 8"/>
                  <a:gd name="T6" fmla="*/ 0 w 7"/>
                  <a:gd name="T7" fmla="*/ 8 h 8"/>
                  <a:gd name="T8" fmla="*/ 0 w 7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67" name="Rectangle 899"/>
              <p:cNvSpPr>
                <a:spLocks noChangeArrowheads="1"/>
              </p:cNvSpPr>
              <p:nvPr/>
            </p:nvSpPr>
            <p:spPr bwMode="auto">
              <a:xfrm>
                <a:off x="5660" y="3358"/>
                <a:ext cx="8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68" name="Freeform 900"/>
              <p:cNvSpPr>
                <a:spLocks/>
              </p:cNvSpPr>
              <p:nvPr/>
            </p:nvSpPr>
            <p:spPr bwMode="auto">
              <a:xfrm>
                <a:off x="5637" y="3366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69" name="Freeform 901"/>
              <p:cNvSpPr>
                <a:spLocks/>
              </p:cNvSpPr>
              <p:nvPr/>
            </p:nvSpPr>
            <p:spPr bwMode="auto">
              <a:xfrm>
                <a:off x="5767" y="3601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70" name="Freeform 902"/>
              <p:cNvSpPr>
                <a:spLocks/>
              </p:cNvSpPr>
              <p:nvPr/>
            </p:nvSpPr>
            <p:spPr bwMode="auto">
              <a:xfrm>
                <a:off x="5759" y="3632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71" name="Freeform 903"/>
              <p:cNvSpPr>
                <a:spLocks/>
              </p:cNvSpPr>
              <p:nvPr/>
            </p:nvSpPr>
            <p:spPr bwMode="auto">
              <a:xfrm>
                <a:off x="5721" y="3533"/>
                <a:ext cx="7" cy="8"/>
              </a:xfrm>
              <a:custGeom>
                <a:avLst/>
                <a:gdLst>
                  <a:gd name="T0" fmla="*/ 0 w 7"/>
                  <a:gd name="T1" fmla="*/ 0 h 8"/>
                  <a:gd name="T2" fmla="*/ 7 w 7"/>
                  <a:gd name="T3" fmla="*/ 0 h 8"/>
                  <a:gd name="T4" fmla="*/ 0 w 7"/>
                  <a:gd name="T5" fmla="*/ 0 h 8"/>
                  <a:gd name="T6" fmla="*/ 0 w 7"/>
                  <a:gd name="T7" fmla="*/ 8 h 8"/>
                  <a:gd name="T8" fmla="*/ 0 w 7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72" name="Freeform 904"/>
              <p:cNvSpPr>
                <a:spLocks/>
              </p:cNvSpPr>
              <p:nvPr/>
            </p:nvSpPr>
            <p:spPr bwMode="auto">
              <a:xfrm>
                <a:off x="5736" y="3571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73" name="Freeform 905"/>
              <p:cNvSpPr>
                <a:spLocks/>
              </p:cNvSpPr>
              <p:nvPr/>
            </p:nvSpPr>
            <p:spPr bwMode="auto">
              <a:xfrm>
                <a:off x="5767" y="3579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74" name="Freeform 906"/>
              <p:cNvSpPr>
                <a:spLocks/>
              </p:cNvSpPr>
              <p:nvPr/>
            </p:nvSpPr>
            <p:spPr bwMode="auto">
              <a:xfrm>
                <a:off x="5751" y="3601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75" name="Freeform 907"/>
              <p:cNvSpPr>
                <a:spLocks/>
              </p:cNvSpPr>
              <p:nvPr/>
            </p:nvSpPr>
            <p:spPr bwMode="auto">
              <a:xfrm>
                <a:off x="5728" y="3541"/>
                <a:ext cx="16" cy="22"/>
              </a:xfrm>
              <a:custGeom>
                <a:avLst/>
                <a:gdLst>
                  <a:gd name="T0" fmla="*/ 8 w 16"/>
                  <a:gd name="T1" fmla="*/ 0 h 22"/>
                  <a:gd name="T2" fmla="*/ 16 w 16"/>
                  <a:gd name="T3" fmla="*/ 0 h 22"/>
                  <a:gd name="T4" fmla="*/ 16 w 16"/>
                  <a:gd name="T5" fmla="*/ 7 h 22"/>
                  <a:gd name="T6" fmla="*/ 16 w 16"/>
                  <a:gd name="T7" fmla="*/ 15 h 22"/>
                  <a:gd name="T8" fmla="*/ 16 w 16"/>
                  <a:gd name="T9" fmla="*/ 22 h 22"/>
                  <a:gd name="T10" fmla="*/ 8 w 16"/>
                  <a:gd name="T11" fmla="*/ 22 h 22"/>
                  <a:gd name="T12" fmla="*/ 0 w 16"/>
                  <a:gd name="T13" fmla="*/ 22 h 22"/>
                  <a:gd name="T14" fmla="*/ 8 w 16"/>
                  <a:gd name="T15" fmla="*/ 22 h 22"/>
                  <a:gd name="T16" fmla="*/ 8 w 16"/>
                  <a:gd name="T17" fmla="*/ 15 h 22"/>
                  <a:gd name="T18" fmla="*/ 0 w 16"/>
                  <a:gd name="T19" fmla="*/ 15 h 22"/>
                  <a:gd name="T20" fmla="*/ 0 w 16"/>
                  <a:gd name="T21" fmla="*/ 7 h 22"/>
                  <a:gd name="T22" fmla="*/ 8 w 16"/>
                  <a:gd name="T23" fmla="*/ 7 h 22"/>
                  <a:gd name="T24" fmla="*/ 8 w 16"/>
                  <a:gd name="T25" fmla="*/ 15 h 22"/>
                  <a:gd name="T26" fmla="*/ 8 w 16"/>
                  <a:gd name="T27" fmla="*/ 22 h 22"/>
                  <a:gd name="T28" fmla="*/ 8 w 16"/>
                  <a:gd name="T29" fmla="*/ 15 h 22"/>
                  <a:gd name="T30" fmla="*/ 16 w 16"/>
                  <a:gd name="T31" fmla="*/ 15 h 22"/>
                  <a:gd name="T32" fmla="*/ 8 w 16"/>
                  <a:gd name="T33" fmla="*/ 15 h 22"/>
                  <a:gd name="T34" fmla="*/ 8 w 16"/>
                  <a:gd name="T35" fmla="*/ 7 h 22"/>
                  <a:gd name="T36" fmla="*/ 8 w 16"/>
                  <a:gd name="T37" fmla="*/ 0 h 2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6"/>
                  <a:gd name="T58" fmla="*/ 0 h 22"/>
                  <a:gd name="T59" fmla="*/ 16 w 16"/>
                  <a:gd name="T60" fmla="*/ 22 h 2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6" h="22">
                    <a:moveTo>
                      <a:pt x="8" y="0"/>
                    </a:moveTo>
                    <a:lnTo>
                      <a:pt x="16" y="0"/>
                    </a:lnTo>
                    <a:lnTo>
                      <a:pt x="16" y="7"/>
                    </a:lnTo>
                    <a:lnTo>
                      <a:pt x="16" y="15"/>
                    </a:lnTo>
                    <a:lnTo>
                      <a:pt x="16" y="22"/>
                    </a:lnTo>
                    <a:lnTo>
                      <a:pt x="8" y="22"/>
                    </a:lnTo>
                    <a:lnTo>
                      <a:pt x="0" y="22"/>
                    </a:lnTo>
                    <a:lnTo>
                      <a:pt x="8" y="22"/>
                    </a:lnTo>
                    <a:lnTo>
                      <a:pt x="8" y="15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8" y="15"/>
                    </a:lnTo>
                    <a:lnTo>
                      <a:pt x="8" y="22"/>
                    </a:lnTo>
                    <a:lnTo>
                      <a:pt x="8" y="15"/>
                    </a:lnTo>
                    <a:lnTo>
                      <a:pt x="16" y="15"/>
                    </a:lnTo>
                    <a:lnTo>
                      <a:pt x="8" y="15"/>
                    </a:lnTo>
                    <a:lnTo>
                      <a:pt x="8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76" name="Freeform 908"/>
              <p:cNvSpPr>
                <a:spLocks/>
              </p:cNvSpPr>
              <p:nvPr/>
            </p:nvSpPr>
            <p:spPr bwMode="auto">
              <a:xfrm>
                <a:off x="5797" y="4065"/>
                <a:ext cx="15" cy="30"/>
              </a:xfrm>
              <a:custGeom>
                <a:avLst/>
                <a:gdLst>
                  <a:gd name="T0" fmla="*/ 0 w 15"/>
                  <a:gd name="T1" fmla="*/ 7 h 30"/>
                  <a:gd name="T2" fmla="*/ 8 w 15"/>
                  <a:gd name="T3" fmla="*/ 0 h 30"/>
                  <a:gd name="T4" fmla="*/ 8 w 15"/>
                  <a:gd name="T5" fmla="*/ 7 h 30"/>
                  <a:gd name="T6" fmla="*/ 8 w 15"/>
                  <a:gd name="T7" fmla="*/ 0 h 30"/>
                  <a:gd name="T8" fmla="*/ 15 w 15"/>
                  <a:gd name="T9" fmla="*/ 0 h 30"/>
                  <a:gd name="T10" fmla="*/ 15 w 15"/>
                  <a:gd name="T11" fmla="*/ 7 h 30"/>
                  <a:gd name="T12" fmla="*/ 15 w 15"/>
                  <a:gd name="T13" fmla="*/ 15 h 30"/>
                  <a:gd name="T14" fmla="*/ 15 w 15"/>
                  <a:gd name="T15" fmla="*/ 23 h 30"/>
                  <a:gd name="T16" fmla="*/ 15 w 15"/>
                  <a:gd name="T17" fmla="*/ 30 h 30"/>
                  <a:gd name="T18" fmla="*/ 15 w 15"/>
                  <a:gd name="T19" fmla="*/ 23 h 30"/>
                  <a:gd name="T20" fmla="*/ 15 w 15"/>
                  <a:gd name="T21" fmla="*/ 15 h 30"/>
                  <a:gd name="T22" fmla="*/ 15 w 15"/>
                  <a:gd name="T23" fmla="*/ 7 h 30"/>
                  <a:gd name="T24" fmla="*/ 8 w 15"/>
                  <a:gd name="T25" fmla="*/ 7 h 30"/>
                  <a:gd name="T26" fmla="*/ 8 w 15"/>
                  <a:gd name="T27" fmla="*/ 15 h 30"/>
                  <a:gd name="T28" fmla="*/ 8 w 15"/>
                  <a:gd name="T29" fmla="*/ 7 h 30"/>
                  <a:gd name="T30" fmla="*/ 0 w 15"/>
                  <a:gd name="T31" fmla="*/ 7 h 3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"/>
                  <a:gd name="T49" fmla="*/ 0 h 30"/>
                  <a:gd name="T50" fmla="*/ 15 w 15"/>
                  <a:gd name="T51" fmla="*/ 30 h 3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" h="30">
                    <a:moveTo>
                      <a:pt x="0" y="7"/>
                    </a:moveTo>
                    <a:lnTo>
                      <a:pt x="8" y="0"/>
                    </a:lnTo>
                    <a:lnTo>
                      <a:pt x="8" y="7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15" y="7"/>
                    </a:lnTo>
                    <a:lnTo>
                      <a:pt x="15" y="15"/>
                    </a:lnTo>
                    <a:lnTo>
                      <a:pt x="15" y="23"/>
                    </a:lnTo>
                    <a:lnTo>
                      <a:pt x="15" y="30"/>
                    </a:lnTo>
                    <a:lnTo>
                      <a:pt x="15" y="23"/>
                    </a:lnTo>
                    <a:lnTo>
                      <a:pt x="15" y="15"/>
                    </a:lnTo>
                    <a:lnTo>
                      <a:pt x="15" y="7"/>
                    </a:lnTo>
                    <a:lnTo>
                      <a:pt x="8" y="7"/>
                    </a:lnTo>
                    <a:lnTo>
                      <a:pt x="8" y="15"/>
                    </a:lnTo>
                    <a:lnTo>
                      <a:pt x="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77" name="Freeform 909"/>
              <p:cNvSpPr>
                <a:spLocks/>
              </p:cNvSpPr>
              <p:nvPr/>
            </p:nvSpPr>
            <p:spPr bwMode="auto">
              <a:xfrm>
                <a:off x="5767" y="4088"/>
                <a:ext cx="15" cy="38"/>
              </a:xfrm>
              <a:custGeom>
                <a:avLst/>
                <a:gdLst>
                  <a:gd name="T0" fmla="*/ 7 w 15"/>
                  <a:gd name="T1" fmla="*/ 38 h 38"/>
                  <a:gd name="T2" fmla="*/ 7 w 15"/>
                  <a:gd name="T3" fmla="*/ 30 h 38"/>
                  <a:gd name="T4" fmla="*/ 7 w 15"/>
                  <a:gd name="T5" fmla="*/ 22 h 38"/>
                  <a:gd name="T6" fmla="*/ 0 w 15"/>
                  <a:gd name="T7" fmla="*/ 22 h 38"/>
                  <a:gd name="T8" fmla="*/ 7 w 15"/>
                  <a:gd name="T9" fmla="*/ 22 h 38"/>
                  <a:gd name="T10" fmla="*/ 7 w 15"/>
                  <a:gd name="T11" fmla="*/ 15 h 38"/>
                  <a:gd name="T12" fmla="*/ 7 w 15"/>
                  <a:gd name="T13" fmla="*/ 7 h 38"/>
                  <a:gd name="T14" fmla="*/ 15 w 15"/>
                  <a:gd name="T15" fmla="*/ 0 h 38"/>
                  <a:gd name="T16" fmla="*/ 15 w 15"/>
                  <a:gd name="T17" fmla="*/ 7 h 38"/>
                  <a:gd name="T18" fmla="*/ 7 w 15"/>
                  <a:gd name="T19" fmla="*/ 7 h 38"/>
                  <a:gd name="T20" fmla="*/ 7 w 15"/>
                  <a:gd name="T21" fmla="*/ 15 h 38"/>
                  <a:gd name="T22" fmla="*/ 15 w 15"/>
                  <a:gd name="T23" fmla="*/ 15 h 38"/>
                  <a:gd name="T24" fmla="*/ 7 w 15"/>
                  <a:gd name="T25" fmla="*/ 15 h 38"/>
                  <a:gd name="T26" fmla="*/ 7 w 15"/>
                  <a:gd name="T27" fmla="*/ 22 h 38"/>
                  <a:gd name="T28" fmla="*/ 7 w 15"/>
                  <a:gd name="T29" fmla="*/ 30 h 38"/>
                  <a:gd name="T30" fmla="*/ 7 w 15"/>
                  <a:gd name="T31" fmla="*/ 38 h 3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"/>
                  <a:gd name="T49" fmla="*/ 0 h 38"/>
                  <a:gd name="T50" fmla="*/ 15 w 15"/>
                  <a:gd name="T51" fmla="*/ 38 h 3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" h="38">
                    <a:moveTo>
                      <a:pt x="7" y="38"/>
                    </a:moveTo>
                    <a:lnTo>
                      <a:pt x="7" y="30"/>
                    </a:lnTo>
                    <a:lnTo>
                      <a:pt x="7" y="22"/>
                    </a:lnTo>
                    <a:lnTo>
                      <a:pt x="0" y="22"/>
                    </a:lnTo>
                    <a:lnTo>
                      <a:pt x="7" y="22"/>
                    </a:lnTo>
                    <a:lnTo>
                      <a:pt x="7" y="15"/>
                    </a:lnTo>
                    <a:lnTo>
                      <a:pt x="7" y="7"/>
                    </a:lnTo>
                    <a:lnTo>
                      <a:pt x="15" y="0"/>
                    </a:lnTo>
                    <a:lnTo>
                      <a:pt x="15" y="7"/>
                    </a:lnTo>
                    <a:lnTo>
                      <a:pt x="7" y="7"/>
                    </a:lnTo>
                    <a:lnTo>
                      <a:pt x="7" y="15"/>
                    </a:lnTo>
                    <a:lnTo>
                      <a:pt x="15" y="15"/>
                    </a:lnTo>
                    <a:lnTo>
                      <a:pt x="7" y="15"/>
                    </a:lnTo>
                    <a:lnTo>
                      <a:pt x="7" y="22"/>
                    </a:lnTo>
                    <a:lnTo>
                      <a:pt x="7" y="30"/>
                    </a:lnTo>
                    <a:lnTo>
                      <a:pt x="7" y="3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78" name="Freeform 910"/>
              <p:cNvSpPr>
                <a:spLocks/>
              </p:cNvSpPr>
              <p:nvPr/>
            </p:nvSpPr>
            <p:spPr bwMode="auto">
              <a:xfrm>
                <a:off x="5827" y="3700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79" name="Freeform 911"/>
              <p:cNvSpPr>
                <a:spLocks/>
              </p:cNvSpPr>
              <p:nvPr/>
            </p:nvSpPr>
            <p:spPr bwMode="auto">
              <a:xfrm>
                <a:off x="5812" y="3548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80" name="Freeform 912"/>
              <p:cNvSpPr>
                <a:spLocks/>
              </p:cNvSpPr>
              <p:nvPr/>
            </p:nvSpPr>
            <p:spPr bwMode="auto">
              <a:xfrm>
                <a:off x="5873" y="3525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81" name="Freeform 913"/>
              <p:cNvSpPr>
                <a:spLocks/>
              </p:cNvSpPr>
              <p:nvPr/>
            </p:nvSpPr>
            <p:spPr bwMode="auto">
              <a:xfrm>
                <a:off x="5850" y="3518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82" name="Freeform 914"/>
              <p:cNvSpPr>
                <a:spLocks/>
              </p:cNvSpPr>
              <p:nvPr/>
            </p:nvSpPr>
            <p:spPr bwMode="auto">
              <a:xfrm>
                <a:off x="5835" y="3518"/>
                <a:ext cx="8" cy="7"/>
              </a:xfrm>
              <a:custGeom>
                <a:avLst/>
                <a:gdLst>
                  <a:gd name="T0" fmla="*/ 0 w 8"/>
                  <a:gd name="T1" fmla="*/ 0 h 7"/>
                  <a:gd name="T2" fmla="*/ 0 w 8"/>
                  <a:gd name="T3" fmla="*/ 7 h 7"/>
                  <a:gd name="T4" fmla="*/ 8 w 8"/>
                  <a:gd name="T5" fmla="*/ 7 h 7"/>
                  <a:gd name="T6" fmla="*/ 0 w 8"/>
                  <a:gd name="T7" fmla="*/ 7 h 7"/>
                  <a:gd name="T8" fmla="*/ 0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0" y="0"/>
                    </a:moveTo>
                    <a:lnTo>
                      <a:pt x="0" y="7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83" name="Freeform 915"/>
              <p:cNvSpPr>
                <a:spLocks/>
              </p:cNvSpPr>
              <p:nvPr/>
            </p:nvSpPr>
            <p:spPr bwMode="auto">
              <a:xfrm>
                <a:off x="5881" y="3799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84" name="Freeform 916"/>
              <p:cNvSpPr>
                <a:spLocks/>
              </p:cNvSpPr>
              <p:nvPr/>
            </p:nvSpPr>
            <p:spPr bwMode="auto">
              <a:xfrm>
                <a:off x="5721" y="3609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85" name="Freeform 917"/>
              <p:cNvSpPr>
                <a:spLocks/>
              </p:cNvSpPr>
              <p:nvPr/>
            </p:nvSpPr>
            <p:spPr bwMode="auto">
              <a:xfrm>
                <a:off x="5835" y="4118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86" name="Freeform 918"/>
              <p:cNvSpPr>
                <a:spLocks/>
              </p:cNvSpPr>
              <p:nvPr/>
            </p:nvSpPr>
            <p:spPr bwMode="auto">
              <a:xfrm>
                <a:off x="6101" y="4110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87" name="Freeform 919"/>
              <p:cNvSpPr>
                <a:spLocks/>
              </p:cNvSpPr>
              <p:nvPr/>
            </p:nvSpPr>
            <p:spPr bwMode="auto">
              <a:xfrm>
                <a:off x="5850" y="4133"/>
                <a:ext cx="8" cy="38"/>
              </a:xfrm>
              <a:custGeom>
                <a:avLst/>
                <a:gdLst>
                  <a:gd name="T0" fmla="*/ 0 w 8"/>
                  <a:gd name="T1" fmla="*/ 0 h 38"/>
                  <a:gd name="T2" fmla="*/ 0 w 8"/>
                  <a:gd name="T3" fmla="*/ 8 h 38"/>
                  <a:gd name="T4" fmla="*/ 0 w 8"/>
                  <a:gd name="T5" fmla="*/ 15 h 38"/>
                  <a:gd name="T6" fmla="*/ 0 w 8"/>
                  <a:gd name="T7" fmla="*/ 23 h 38"/>
                  <a:gd name="T8" fmla="*/ 8 w 8"/>
                  <a:gd name="T9" fmla="*/ 23 h 38"/>
                  <a:gd name="T10" fmla="*/ 0 w 8"/>
                  <a:gd name="T11" fmla="*/ 23 h 38"/>
                  <a:gd name="T12" fmla="*/ 8 w 8"/>
                  <a:gd name="T13" fmla="*/ 23 h 38"/>
                  <a:gd name="T14" fmla="*/ 8 w 8"/>
                  <a:gd name="T15" fmla="*/ 31 h 38"/>
                  <a:gd name="T16" fmla="*/ 0 w 8"/>
                  <a:gd name="T17" fmla="*/ 31 h 38"/>
                  <a:gd name="T18" fmla="*/ 0 w 8"/>
                  <a:gd name="T19" fmla="*/ 38 h 38"/>
                  <a:gd name="T20" fmla="*/ 0 w 8"/>
                  <a:gd name="T21" fmla="*/ 31 h 38"/>
                  <a:gd name="T22" fmla="*/ 0 w 8"/>
                  <a:gd name="T23" fmla="*/ 23 h 38"/>
                  <a:gd name="T24" fmla="*/ 0 w 8"/>
                  <a:gd name="T25" fmla="*/ 15 h 38"/>
                  <a:gd name="T26" fmla="*/ 0 w 8"/>
                  <a:gd name="T27" fmla="*/ 8 h 38"/>
                  <a:gd name="T28" fmla="*/ 0 w 8"/>
                  <a:gd name="T29" fmla="*/ 0 h 3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"/>
                  <a:gd name="T46" fmla="*/ 0 h 38"/>
                  <a:gd name="T47" fmla="*/ 8 w 8"/>
                  <a:gd name="T48" fmla="*/ 38 h 3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" h="38">
                    <a:moveTo>
                      <a:pt x="0" y="0"/>
                    </a:moveTo>
                    <a:lnTo>
                      <a:pt x="0" y="8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8" y="23"/>
                    </a:lnTo>
                    <a:lnTo>
                      <a:pt x="0" y="23"/>
                    </a:lnTo>
                    <a:lnTo>
                      <a:pt x="8" y="23"/>
                    </a:lnTo>
                    <a:lnTo>
                      <a:pt x="8" y="31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0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88" name="Freeform 920"/>
              <p:cNvSpPr>
                <a:spLocks/>
              </p:cNvSpPr>
              <p:nvPr/>
            </p:nvSpPr>
            <p:spPr bwMode="auto">
              <a:xfrm>
                <a:off x="5911" y="4148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89" name="Freeform 921"/>
              <p:cNvSpPr>
                <a:spLocks/>
              </p:cNvSpPr>
              <p:nvPr/>
            </p:nvSpPr>
            <p:spPr bwMode="auto">
              <a:xfrm>
                <a:off x="6094" y="4202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90" name="Freeform 922"/>
              <p:cNvSpPr>
                <a:spLocks/>
              </p:cNvSpPr>
              <p:nvPr/>
            </p:nvSpPr>
            <p:spPr bwMode="auto">
              <a:xfrm>
                <a:off x="6086" y="4293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91" name="Freeform 923"/>
              <p:cNvSpPr>
                <a:spLocks/>
              </p:cNvSpPr>
              <p:nvPr/>
            </p:nvSpPr>
            <p:spPr bwMode="auto">
              <a:xfrm>
                <a:off x="5721" y="3860"/>
                <a:ext cx="68" cy="83"/>
              </a:xfrm>
              <a:custGeom>
                <a:avLst/>
                <a:gdLst>
                  <a:gd name="T0" fmla="*/ 68 w 68"/>
                  <a:gd name="T1" fmla="*/ 83 h 83"/>
                  <a:gd name="T2" fmla="*/ 61 w 68"/>
                  <a:gd name="T3" fmla="*/ 83 h 83"/>
                  <a:gd name="T4" fmla="*/ 53 w 68"/>
                  <a:gd name="T5" fmla="*/ 83 h 83"/>
                  <a:gd name="T6" fmla="*/ 46 w 68"/>
                  <a:gd name="T7" fmla="*/ 83 h 83"/>
                  <a:gd name="T8" fmla="*/ 46 w 68"/>
                  <a:gd name="T9" fmla="*/ 76 h 83"/>
                  <a:gd name="T10" fmla="*/ 38 w 68"/>
                  <a:gd name="T11" fmla="*/ 76 h 83"/>
                  <a:gd name="T12" fmla="*/ 30 w 68"/>
                  <a:gd name="T13" fmla="*/ 76 h 83"/>
                  <a:gd name="T14" fmla="*/ 30 w 68"/>
                  <a:gd name="T15" fmla="*/ 68 h 83"/>
                  <a:gd name="T16" fmla="*/ 30 w 68"/>
                  <a:gd name="T17" fmla="*/ 60 h 83"/>
                  <a:gd name="T18" fmla="*/ 23 w 68"/>
                  <a:gd name="T19" fmla="*/ 68 h 83"/>
                  <a:gd name="T20" fmla="*/ 23 w 68"/>
                  <a:gd name="T21" fmla="*/ 60 h 83"/>
                  <a:gd name="T22" fmla="*/ 23 w 68"/>
                  <a:gd name="T23" fmla="*/ 53 h 83"/>
                  <a:gd name="T24" fmla="*/ 23 w 68"/>
                  <a:gd name="T25" fmla="*/ 45 h 83"/>
                  <a:gd name="T26" fmla="*/ 15 w 68"/>
                  <a:gd name="T27" fmla="*/ 45 h 83"/>
                  <a:gd name="T28" fmla="*/ 23 w 68"/>
                  <a:gd name="T29" fmla="*/ 45 h 83"/>
                  <a:gd name="T30" fmla="*/ 23 w 68"/>
                  <a:gd name="T31" fmla="*/ 38 h 83"/>
                  <a:gd name="T32" fmla="*/ 15 w 68"/>
                  <a:gd name="T33" fmla="*/ 38 h 83"/>
                  <a:gd name="T34" fmla="*/ 7 w 68"/>
                  <a:gd name="T35" fmla="*/ 30 h 83"/>
                  <a:gd name="T36" fmla="*/ 0 w 68"/>
                  <a:gd name="T37" fmla="*/ 22 h 83"/>
                  <a:gd name="T38" fmla="*/ 7 w 68"/>
                  <a:gd name="T39" fmla="*/ 22 h 83"/>
                  <a:gd name="T40" fmla="*/ 7 w 68"/>
                  <a:gd name="T41" fmla="*/ 15 h 83"/>
                  <a:gd name="T42" fmla="*/ 15 w 68"/>
                  <a:gd name="T43" fmla="*/ 15 h 83"/>
                  <a:gd name="T44" fmla="*/ 23 w 68"/>
                  <a:gd name="T45" fmla="*/ 15 h 83"/>
                  <a:gd name="T46" fmla="*/ 30 w 68"/>
                  <a:gd name="T47" fmla="*/ 15 h 83"/>
                  <a:gd name="T48" fmla="*/ 30 w 68"/>
                  <a:gd name="T49" fmla="*/ 7 h 83"/>
                  <a:gd name="T50" fmla="*/ 23 w 68"/>
                  <a:gd name="T51" fmla="*/ 7 h 83"/>
                  <a:gd name="T52" fmla="*/ 23 w 68"/>
                  <a:gd name="T53" fmla="*/ 0 h 83"/>
                  <a:gd name="T54" fmla="*/ 23 w 68"/>
                  <a:gd name="T55" fmla="*/ 7 h 83"/>
                  <a:gd name="T56" fmla="*/ 30 w 68"/>
                  <a:gd name="T57" fmla="*/ 7 h 83"/>
                  <a:gd name="T58" fmla="*/ 30 w 68"/>
                  <a:gd name="T59" fmla="*/ 15 h 83"/>
                  <a:gd name="T60" fmla="*/ 23 w 68"/>
                  <a:gd name="T61" fmla="*/ 15 h 83"/>
                  <a:gd name="T62" fmla="*/ 15 w 68"/>
                  <a:gd name="T63" fmla="*/ 15 h 83"/>
                  <a:gd name="T64" fmla="*/ 7 w 68"/>
                  <a:gd name="T65" fmla="*/ 15 h 83"/>
                  <a:gd name="T66" fmla="*/ 7 w 68"/>
                  <a:gd name="T67" fmla="*/ 22 h 83"/>
                  <a:gd name="T68" fmla="*/ 7 w 68"/>
                  <a:gd name="T69" fmla="*/ 30 h 83"/>
                  <a:gd name="T70" fmla="*/ 15 w 68"/>
                  <a:gd name="T71" fmla="*/ 30 h 83"/>
                  <a:gd name="T72" fmla="*/ 23 w 68"/>
                  <a:gd name="T73" fmla="*/ 38 h 83"/>
                  <a:gd name="T74" fmla="*/ 23 w 68"/>
                  <a:gd name="T75" fmla="*/ 45 h 83"/>
                  <a:gd name="T76" fmla="*/ 23 w 68"/>
                  <a:gd name="T77" fmla="*/ 53 h 83"/>
                  <a:gd name="T78" fmla="*/ 23 w 68"/>
                  <a:gd name="T79" fmla="*/ 45 h 83"/>
                  <a:gd name="T80" fmla="*/ 30 w 68"/>
                  <a:gd name="T81" fmla="*/ 45 h 83"/>
                  <a:gd name="T82" fmla="*/ 30 w 68"/>
                  <a:gd name="T83" fmla="*/ 53 h 83"/>
                  <a:gd name="T84" fmla="*/ 30 w 68"/>
                  <a:gd name="T85" fmla="*/ 60 h 83"/>
                  <a:gd name="T86" fmla="*/ 38 w 68"/>
                  <a:gd name="T87" fmla="*/ 68 h 83"/>
                  <a:gd name="T88" fmla="*/ 38 w 68"/>
                  <a:gd name="T89" fmla="*/ 76 h 83"/>
                  <a:gd name="T90" fmla="*/ 46 w 68"/>
                  <a:gd name="T91" fmla="*/ 76 h 83"/>
                  <a:gd name="T92" fmla="*/ 46 w 68"/>
                  <a:gd name="T93" fmla="*/ 68 h 83"/>
                  <a:gd name="T94" fmla="*/ 46 w 68"/>
                  <a:gd name="T95" fmla="*/ 76 h 83"/>
                  <a:gd name="T96" fmla="*/ 53 w 68"/>
                  <a:gd name="T97" fmla="*/ 76 h 83"/>
                  <a:gd name="T98" fmla="*/ 61 w 68"/>
                  <a:gd name="T99" fmla="*/ 76 h 83"/>
                  <a:gd name="T100" fmla="*/ 68 w 68"/>
                  <a:gd name="T101" fmla="*/ 76 h 83"/>
                  <a:gd name="T102" fmla="*/ 68 w 68"/>
                  <a:gd name="T103" fmla="*/ 68 h 83"/>
                  <a:gd name="T104" fmla="*/ 68 w 68"/>
                  <a:gd name="T105" fmla="*/ 76 h 83"/>
                  <a:gd name="T106" fmla="*/ 68 w 68"/>
                  <a:gd name="T107" fmla="*/ 83 h 8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8"/>
                  <a:gd name="T163" fmla="*/ 0 h 83"/>
                  <a:gd name="T164" fmla="*/ 68 w 68"/>
                  <a:gd name="T165" fmla="*/ 83 h 8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8" h="83">
                    <a:moveTo>
                      <a:pt x="68" y="83"/>
                    </a:moveTo>
                    <a:lnTo>
                      <a:pt x="61" y="83"/>
                    </a:lnTo>
                    <a:lnTo>
                      <a:pt x="53" y="83"/>
                    </a:lnTo>
                    <a:lnTo>
                      <a:pt x="46" y="83"/>
                    </a:lnTo>
                    <a:lnTo>
                      <a:pt x="46" y="76"/>
                    </a:lnTo>
                    <a:lnTo>
                      <a:pt x="38" y="76"/>
                    </a:lnTo>
                    <a:lnTo>
                      <a:pt x="30" y="76"/>
                    </a:lnTo>
                    <a:lnTo>
                      <a:pt x="30" y="68"/>
                    </a:lnTo>
                    <a:lnTo>
                      <a:pt x="30" y="60"/>
                    </a:lnTo>
                    <a:lnTo>
                      <a:pt x="23" y="68"/>
                    </a:lnTo>
                    <a:lnTo>
                      <a:pt x="23" y="60"/>
                    </a:lnTo>
                    <a:lnTo>
                      <a:pt x="23" y="53"/>
                    </a:lnTo>
                    <a:lnTo>
                      <a:pt x="23" y="45"/>
                    </a:lnTo>
                    <a:lnTo>
                      <a:pt x="15" y="45"/>
                    </a:lnTo>
                    <a:lnTo>
                      <a:pt x="23" y="45"/>
                    </a:lnTo>
                    <a:lnTo>
                      <a:pt x="23" y="38"/>
                    </a:lnTo>
                    <a:lnTo>
                      <a:pt x="15" y="38"/>
                    </a:lnTo>
                    <a:lnTo>
                      <a:pt x="7" y="30"/>
                    </a:lnTo>
                    <a:lnTo>
                      <a:pt x="0" y="22"/>
                    </a:lnTo>
                    <a:lnTo>
                      <a:pt x="7" y="22"/>
                    </a:lnTo>
                    <a:lnTo>
                      <a:pt x="7" y="15"/>
                    </a:lnTo>
                    <a:lnTo>
                      <a:pt x="15" y="15"/>
                    </a:lnTo>
                    <a:lnTo>
                      <a:pt x="23" y="15"/>
                    </a:lnTo>
                    <a:lnTo>
                      <a:pt x="30" y="15"/>
                    </a:lnTo>
                    <a:lnTo>
                      <a:pt x="30" y="7"/>
                    </a:lnTo>
                    <a:lnTo>
                      <a:pt x="23" y="7"/>
                    </a:lnTo>
                    <a:lnTo>
                      <a:pt x="23" y="0"/>
                    </a:lnTo>
                    <a:lnTo>
                      <a:pt x="23" y="7"/>
                    </a:lnTo>
                    <a:lnTo>
                      <a:pt x="30" y="7"/>
                    </a:lnTo>
                    <a:lnTo>
                      <a:pt x="30" y="15"/>
                    </a:lnTo>
                    <a:lnTo>
                      <a:pt x="23" y="15"/>
                    </a:lnTo>
                    <a:lnTo>
                      <a:pt x="15" y="15"/>
                    </a:lnTo>
                    <a:lnTo>
                      <a:pt x="7" y="15"/>
                    </a:lnTo>
                    <a:lnTo>
                      <a:pt x="7" y="22"/>
                    </a:lnTo>
                    <a:lnTo>
                      <a:pt x="7" y="30"/>
                    </a:lnTo>
                    <a:lnTo>
                      <a:pt x="15" y="30"/>
                    </a:lnTo>
                    <a:lnTo>
                      <a:pt x="23" y="38"/>
                    </a:lnTo>
                    <a:lnTo>
                      <a:pt x="23" y="45"/>
                    </a:lnTo>
                    <a:lnTo>
                      <a:pt x="23" y="53"/>
                    </a:lnTo>
                    <a:lnTo>
                      <a:pt x="23" y="45"/>
                    </a:lnTo>
                    <a:lnTo>
                      <a:pt x="30" y="45"/>
                    </a:lnTo>
                    <a:lnTo>
                      <a:pt x="30" y="53"/>
                    </a:lnTo>
                    <a:lnTo>
                      <a:pt x="30" y="60"/>
                    </a:lnTo>
                    <a:lnTo>
                      <a:pt x="38" y="68"/>
                    </a:lnTo>
                    <a:lnTo>
                      <a:pt x="38" y="76"/>
                    </a:lnTo>
                    <a:lnTo>
                      <a:pt x="46" y="76"/>
                    </a:lnTo>
                    <a:lnTo>
                      <a:pt x="46" y="68"/>
                    </a:lnTo>
                    <a:lnTo>
                      <a:pt x="46" y="76"/>
                    </a:lnTo>
                    <a:lnTo>
                      <a:pt x="53" y="76"/>
                    </a:lnTo>
                    <a:lnTo>
                      <a:pt x="61" y="76"/>
                    </a:lnTo>
                    <a:lnTo>
                      <a:pt x="68" y="76"/>
                    </a:lnTo>
                    <a:lnTo>
                      <a:pt x="68" y="68"/>
                    </a:lnTo>
                    <a:lnTo>
                      <a:pt x="68" y="76"/>
                    </a:lnTo>
                    <a:lnTo>
                      <a:pt x="68" y="83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92" name="Freeform 924"/>
              <p:cNvSpPr>
                <a:spLocks/>
              </p:cNvSpPr>
              <p:nvPr/>
            </p:nvSpPr>
            <p:spPr bwMode="auto">
              <a:xfrm>
                <a:off x="6040" y="394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93" name="Freeform 925"/>
              <p:cNvSpPr>
                <a:spLocks/>
              </p:cNvSpPr>
              <p:nvPr/>
            </p:nvSpPr>
            <p:spPr bwMode="auto">
              <a:xfrm>
                <a:off x="6063" y="3943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94" name="Freeform 926"/>
              <p:cNvSpPr>
                <a:spLocks/>
              </p:cNvSpPr>
              <p:nvPr/>
            </p:nvSpPr>
            <p:spPr bwMode="auto">
              <a:xfrm>
                <a:off x="6071" y="3936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95" name="Freeform 927"/>
              <p:cNvSpPr>
                <a:spLocks/>
              </p:cNvSpPr>
              <p:nvPr/>
            </p:nvSpPr>
            <p:spPr bwMode="auto">
              <a:xfrm>
                <a:off x="6071" y="3936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96" name="Freeform 928"/>
              <p:cNvSpPr>
                <a:spLocks/>
              </p:cNvSpPr>
              <p:nvPr/>
            </p:nvSpPr>
            <p:spPr bwMode="auto">
              <a:xfrm>
                <a:off x="6094" y="3989"/>
                <a:ext cx="61" cy="45"/>
              </a:xfrm>
              <a:custGeom>
                <a:avLst/>
                <a:gdLst>
                  <a:gd name="T0" fmla="*/ 61 w 61"/>
                  <a:gd name="T1" fmla="*/ 0 h 45"/>
                  <a:gd name="T2" fmla="*/ 61 w 61"/>
                  <a:gd name="T3" fmla="*/ 7 h 45"/>
                  <a:gd name="T4" fmla="*/ 53 w 61"/>
                  <a:gd name="T5" fmla="*/ 7 h 45"/>
                  <a:gd name="T6" fmla="*/ 53 w 61"/>
                  <a:gd name="T7" fmla="*/ 15 h 45"/>
                  <a:gd name="T8" fmla="*/ 45 w 61"/>
                  <a:gd name="T9" fmla="*/ 15 h 45"/>
                  <a:gd name="T10" fmla="*/ 45 w 61"/>
                  <a:gd name="T11" fmla="*/ 23 h 45"/>
                  <a:gd name="T12" fmla="*/ 38 w 61"/>
                  <a:gd name="T13" fmla="*/ 23 h 45"/>
                  <a:gd name="T14" fmla="*/ 38 w 61"/>
                  <a:gd name="T15" fmla="*/ 30 h 45"/>
                  <a:gd name="T16" fmla="*/ 30 w 61"/>
                  <a:gd name="T17" fmla="*/ 30 h 45"/>
                  <a:gd name="T18" fmla="*/ 22 w 61"/>
                  <a:gd name="T19" fmla="*/ 30 h 45"/>
                  <a:gd name="T20" fmla="*/ 22 w 61"/>
                  <a:gd name="T21" fmla="*/ 38 h 45"/>
                  <a:gd name="T22" fmla="*/ 15 w 61"/>
                  <a:gd name="T23" fmla="*/ 38 h 45"/>
                  <a:gd name="T24" fmla="*/ 15 w 61"/>
                  <a:gd name="T25" fmla="*/ 45 h 45"/>
                  <a:gd name="T26" fmla="*/ 7 w 61"/>
                  <a:gd name="T27" fmla="*/ 45 h 45"/>
                  <a:gd name="T28" fmla="*/ 7 w 61"/>
                  <a:gd name="T29" fmla="*/ 38 h 45"/>
                  <a:gd name="T30" fmla="*/ 15 w 61"/>
                  <a:gd name="T31" fmla="*/ 38 h 45"/>
                  <a:gd name="T32" fmla="*/ 7 w 61"/>
                  <a:gd name="T33" fmla="*/ 38 h 45"/>
                  <a:gd name="T34" fmla="*/ 7 w 61"/>
                  <a:gd name="T35" fmla="*/ 45 h 45"/>
                  <a:gd name="T36" fmla="*/ 0 w 61"/>
                  <a:gd name="T37" fmla="*/ 45 h 45"/>
                  <a:gd name="T38" fmla="*/ 0 w 61"/>
                  <a:gd name="T39" fmla="*/ 38 h 45"/>
                  <a:gd name="T40" fmla="*/ 0 w 61"/>
                  <a:gd name="T41" fmla="*/ 45 h 45"/>
                  <a:gd name="T42" fmla="*/ 0 w 61"/>
                  <a:gd name="T43" fmla="*/ 38 h 45"/>
                  <a:gd name="T44" fmla="*/ 7 w 61"/>
                  <a:gd name="T45" fmla="*/ 38 h 45"/>
                  <a:gd name="T46" fmla="*/ 15 w 61"/>
                  <a:gd name="T47" fmla="*/ 38 h 45"/>
                  <a:gd name="T48" fmla="*/ 15 w 61"/>
                  <a:gd name="T49" fmla="*/ 30 h 45"/>
                  <a:gd name="T50" fmla="*/ 22 w 61"/>
                  <a:gd name="T51" fmla="*/ 30 h 45"/>
                  <a:gd name="T52" fmla="*/ 30 w 61"/>
                  <a:gd name="T53" fmla="*/ 30 h 45"/>
                  <a:gd name="T54" fmla="*/ 30 w 61"/>
                  <a:gd name="T55" fmla="*/ 23 h 45"/>
                  <a:gd name="T56" fmla="*/ 38 w 61"/>
                  <a:gd name="T57" fmla="*/ 23 h 45"/>
                  <a:gd name="T58" fmla="*/ 45 w 61"/>
                  <a:gd name="T59" fmla="*/ 23 h 45"/>
                  <a:gd name="T60" fmla="*/ 45 w 61"/>
                  <a:gd name="T61" fmla="*/ 15 h 45"/>
                  <a:gd name="T62" fmla="*/ 53 w 61"/>
                  <a:gd name="T63" fmla="*/ 15 h 45"/>
                  <a:gd name="T64" fmla="*/ 53 w 61"/>
                  <a:gd name="T65" fmla="*/ 7 h 45"/>
                  <a:gd name="T66" fmla="*/ 53 w 61"/>
                  <a:gd name="T67" fmla="*/ 0 h 45"/>
                  <a:gd name="T68" fmla="*/ 61 w 61"/>
                  <a:gd name="T69" fmla="*/ 0 h 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"/>
                  <a:gd name="T106" fmla="*/ 0 h 45"/>
                  <a:gd name="T107" fmla="*/ 61 w 61"/>
                  <a:gd name="T108" fmla="*/ 45 h 4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" h="45">
                    <a:moveTo>
                      <a:pt x="61" y="0"/>
                    </a:moveTo>
                    <a:lnTo>
                      <a:pt x="61" y="7"/>
                    </a:lnTo>
                    <a:lnTo>
                      <a:pt x="53" y="7"/>
                    </a:lnTo>
                    <a:lnTo>
                      <a:pt x="53" y="15"/>
                    </a:lnTo>
                    <a:lnTo>
                      <a:pt x="45" y="15"/>
                    </a:lnTo>
                    <a:lnTo>
                      <a:pt x="45" y="23"/>
                    </a:lnTo>
                    <a:lnTo>
                      <a:pt x="38" y="23"/>
                    </a:lnTo>
                    <a:lnTo>
                      <a:pt x="38" y="30"/>
                    </a:lnTo>
                    <a:lnTo>
                      <a:pt x="30" y="30"/>
                    </a:lnTo>
                    <a:lnTo>
                      <a:pt x="22" y="30"/>
                    </a:lnTo>
                    <a:lnTo>
                      <a:pt x="22" y="38"/>
                    </a:lnTo>
                    <a:lnTo>
                      <a:pt x="15" y="38"/>
                    </a:lnTo>
                    <a:lnTo>
                      <a:pt x="15" y="45"/>
                    </a:lnTo>
                    <a:lnTo>
                      <a:pt x="7" y="45"/>
                    </a:lnTo>
                    <a:lnTo>
                      <a:pt x="7" y="38"/>
                    </a:lnTo>
                    <a:lnTo>
                      <a:pt x="15" y="38"/>
                    </a:lnTo>
                    <a:lnTo>
                      <a:pt x="7" y="38"/>
                    </a:lnTo>
                    <a:lnTo>
                      <a:pt x="7" y="45"/>
                    </a:lnTo>
                    <a:lnTo>
                      <a:pt x="0" y="45"/>
                    </a:lnTo>
                    <a:lnTo>
                      <a:pt x="0" y="38"/>
                    </a:lnTo>
                    <a:lnTo>
                      <a:pt x="0" y="45"/>
                    </a:lnTo>
                    <a:lnTo>
                      <a:pt x="0" y="38"/>
                    </a:lnTo>
                    <a:lnTo>
                      <a:pt x="7" y="38"/>
                    </a:lnTo>
                    <a:lnTo>
                      <a:pt x="15" y="38"/>
                    </a:lnTo>
                    <a:lnTo>
                      <a:pt x="15" y="30"/>
                    </a:lnTo>
                    <a:lnTo>
                      <a:pt x="22" y="30"/>
                    </a:lnTo>
                    <a:lnTo>
                      <a:pt x="30" y="30"/>
                    </a:lnTo>
                    <a:lnTo>
                      <a:pt x="30" y="23"/>
                    </a:lnTo>
                    <a:lnTo>
                      <a:pt x="38" y="23"/>
                    </a:lnTo>
                    <a:lnTo>
                      <a:pt x="45" y="23"/>
                    </a:lnTo>
                    <a:lnTo>
                      <a:pt x="45" y="15"/>
                    </a:lnTo>
                    <a:lnTo>
                      <a:pt x="53" y="15"/>
                    </a:lnTo>
                    <a:lnTo>
                      <a:pt x="53" y="7"/>
                    </a:lnTo>
                    <a:lnTo>
                      <a:pt x="53" y="0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97" name="Rectangle 929"/>
              <p:cNvSpPr>
                <a:spLocks noChangeArrowheads="1"/>
              </p:cNvSpPr>
              <p:nvPr/>
            </p:nvSpPr>
            <p:spPr bwMode="auto">
              <a:xfrm>
                <a:off x="5903" y="4042"/>
                <a:ext cx="8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98" name="Freeform 930"/>
              <p:cNvSpPr>
                <a:spLocks/>
              </p:cNvSpPr>
              <p:nvPr/>
            </p:nvSpPr>
            <p:spPr bwMode="auto">
              <a:xfrm>
                <a:off x="5896" y="4042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299" name="Freeform 931"/>
              <p:cNvSpPr>
                <a:spLocks/>
              </p:cNvSpPr>
              <p:nvPr/>
            </p:nvSpPr>
            <p:spPr bwMode="auto">
              <a:xfrm>
                <a:off x="6010" y="3715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00" name="Rectangle 932"/>
              <p:cNvSpPr>
                <a:spLocks noChangeArrowheads="1"/>
              </p:cNvSpPr>
              <p:nvPr/>
            </p:nvSpPr>
            <p:spPr bwMode="auto">
              <a:xfrm>
                <a:off x="5166" y="3655"/>
                <a:ext cx="7" cy="7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01" name="Freeform 933"/>
              <p:cNvSpPr>
                <a:spLocks/>
              </p:cNvSpPr>
              <p:nvPr/>
            </p:nvSpPr>
            <p:spPr bwMode="auto">
              <a:xfrm>
                <a:off x="5166" y="3662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02" name="Freeform 934"/>
              <p:cNvSpPr>
                <a:spLocks/>
              </p:cNvSpPr>
              <p:nvPr/>
            </p:nvSpPr>
            <p:spPr bwMode="auto">
              <a:xfrm>
                <a:off x="5173" y="3662"/>
                <a:ext cx="8" cy="15"/>
              </a:xfrm>
              <a:custGeom>
                <a:avLst/>
                <a:gdLst>
                  <a:gd name="T0" fmla="*/ 0 w 8"/>
                  <a:gd name="T1" fmla="*/ 0 h 15"/>
                  <a:gd name="T2" fmla="*/ 8 w 8"/>
                  <a:gd name="T3" fmla="*/ 0 h 15"/>
                  <a:gd name="T4" fmla="*/ 8 w 8"/>
                  <a:gd name="T5" fmla="*/ 8 h 15"/>
                  <a:gd name="T6" fmla="*/ 8 w 8"/>
                  <a:gd name="T7" fmla="*/ 15 h 15"/>
                  <a:gd name="T8" fmla="*/ 0 w 8"/>
                  <a:gd name="T9" fmla="*/ 15 h 15"/>
                  <a:gd name="T10" fmla="*/ 0 w 8"/>
                  <a:gd name="T11" fmla="*/ 8 h 15"/>
                  <a:gd name="T12" fmla="*/ 0 w 8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5"/>
                  <a:gd name="T23" fmla="*/ 8 w 8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5">
                    <a:moveTo>
                      <a:pt x="0" y="0"/>
                    </a:moveTo>
                    <a:lnTo>
                      <a:pt x="8" y="0"/>
                    </a:lnTo>
                    <a:lnTo>
                      <a:pt x="8" y="8"/>
                    </a:lnTo>
                    <a:lnTo>
                      <a:pt x="8" y="15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03" name="Freeform 935"/>
              <p:cNvSpPr>
                <a:spLocks/>
              </p:cNvSpPr>
              <p:nvPr/>
            </p:nvSpPr>
            <p:spPr bwMode="auto">
              <a:xfrm>
                <a:off x="5166" y="3662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04" name="Freeform 936"/>
              <p:cNvSpPr>
                <a:spLocks/>
              </p:cNvSpPr>
              <p:nvPr/>
            </p:nvSpPr>
            <p:spPr bwMode="auto">
              <a:xfrm>
                <a:off x="5166" y="3655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05" name="Rectangle 937"/>
              <p:cNvSpPr>
                <a:spLocks noChangeArrowheads="1"/>
              </p:cNvSpPr>
              <p:nvPr/>
            </p:nvSpPr>
            <p:spPr bwMode="auto">
              <a:xfrm>
                <a:off x="5173" y="3655"/>
                <a:ext cx="8" cy="7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06" name="Freeform 938"/>
              <p:cNvSpPr>
                <a:spLocks/>
              </p:cNvSpPr>
              <p:nvPr/>
            </p:nvSpPr>
            <p:spPr bwMode="auto">
              <a:xfrm>
                <a:off x="5173" y="3647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07" name="Freeform 939"/>
              <p:cNvSpPr>
                <a:spLocks/>
              </p:cNvSpPr>
              <p:nvPr/>
            </p:nvSpPr>
            <p:spPr bwMode="auto">
              <a:xfrm>
                <a:off x="5150" y="3594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08" name="Freeform 940"/>
              <p:cNvSpPr>
                <a:spLocks/>
              </p:cNvSpPr>
              <p:nvPr/>
            </p:nvSpPr>
            <p:spPr bwMode="auto">
              <a:xfrm>
                <a:off x="5166" y="3617"/>
                <a:ext cx="15" cy="7"/>
              </a:xfrm>
              <a:custGeom>
                <a:avLst/>
                <a:gdLst>
                  <a:gd name="T0" fmla="*/ 7 w 15"/>
                  <a:gd name="T1" fmla="*/ 7 h 7"/>
                  <a:gd name="T2" fmla="*/ 0 w 15"/>
                  <a:gd name="T3" fmla="*/ 7 h 7"/>
                  <a:gd name="T4" fmla="*/ 0 w 15"/>
                  <a:gd name="T5" fmla="*/ 0 h 7"/>
                  <a:gd name="T6" fmla="*/ 7 w 15"/>
                  <a:gd name="T7" fmla="*/ 0 h 7"/>
                  <a:gd name="T8" fmla="*/ 7 w 15"/>
                  <a:gd name="T9" fmla="*/ 7 h 7"/>
                  <a:gd name="T10" fmla="*/ 15 w 15"/>
                  <a:gd name="T11" fmla="*/ 7 h 7"/>
                  <a:gd name="T12" fmla="*/ 7 w 15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7"/>
                  <a:gd name="T23" fmla="*/ 15 w 15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7">
                    <a:moveTo>
                      <a:pt x="7" y="7"/>
                    </a:moveTo>
                    <a:lnTo>
                      <a:pt x="0" y="7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7"/>
                    </a:lnTo>
                    <a:lnTo>
                      <a:pt x="15" y="7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09" name="Freeform 941"/>
              <p:cNvSpPr>
                <a:spLocks/>
              </p:cNvSpPr>
              <p:nvPr/>
            </p:nvSpPr>
            <p:spPr bwMode="auto">
              <a:xfrm>
                <a:off x="5143" y="3609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10" name="Freeform 942"/>
              <p:cNvSpPr>
                <a:spLocks/>
              </p:cNvSpPr>
              <p:nvPr/>
            </p:nvSpPr>
            <p:spPr bwMode="auto">
              <a:xfrm>
                <a:off x="5166" y="3905"/>
                <a:ext cx="7" cy="8"/>
              </a:xfrm>
              <a:custGeom>
                <a:avLst/>
                <a:gdLst>
                  <a:gd name="T0" fmla="*/ 7 w 7"/>
                  <a:gd name="T1" fmla="*/ 8 h 8"/>
                  <a:gd name="T2" fmla="*/ 7 w 7"/>
                  <a:gd name="T3" fmla="*/ 0 h 8"/>
                  <a:gd name="T4" fmla="*/ 7 w 7"/>
                  <a:gd name="T5" fmla="*/ 8 h 8"/>
                  <a:gd name="T6" fmla="*/ 0 w 7"/>
                  <a:gd name="T7" fmla="*/ 8 h 8"/>
                  <a:gd name="T8" fmla="*/ 7 w 7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7" y="8"/>
                    </a:moveTo>
                    <a:lnTo>
                      <a:pt x="7" y="0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7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11" name="Freeform 943"/>
              <p:cNvSpPr>
                <a:spLocks/>
              </p:cNvSpPr>
              <p:nvPr/>
            </p:nvSpPr>
            <p:spPr bwMode="auto">
              <a:xfrm>
                <a:off x="5166" y="3905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12" name="Rectangle 944"/>
              <p:cNvSpPr>
                <a:spLocks noChangeArrowheads="1"/>
              </p:cNvSpPr>
              <p:nvPr/>
            </p:nvSpPr>
            <p:spPr bwMode="auto">
              <a:xfrm>
                <a:off x="5166" y="3882"/>
                <a:ext cx="7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13" name="Freeform 945"/>
              <p:cNvSpPr>
                <a:spLocks/>
              </p:cNvSpPr>
              <p:nvPr/>
            </p:nvSpPr>
            <p:spPr bwMode="auto">
              <a:xfrm>
                <a:off x="5196" y="3662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14" name="Freeform 946"/>
              <p:cNvSpPr>
                <a:spLocks/>
              </p:cNvSpPr>
              <p:nvPr/>
            </p:nvSpPr>
            <p:spPr bwMode="auto">
              <a:xfrm>
                <a:off x="5204" y="3655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15" name="Freeform 947"/>
              <p:cNvSpPr>
                <a:spLocks/>
              </p:cNvSpPr>
              <p:nvPr/>
            </p:nvSpPr>
            <p:spPr bwMode="auto">
              <a:xfrm>
                <a:off x="5204" y="3655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16" name="Freeform 948"/>
              <p:cNvSpPr>
                <a:spLocks/>
              </p:cNvSpPr>
              <p:nvPr/>
            </p:nvSpPr>
            <p:spPr bwMode="auto">
              <a:xfrm>
                <a:off x="5181" y="3670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17" name="Freeform 949"/>
              <p:cNvSpPr>
                <a:spLocks/>
              </p:cNvSpPr>
              <p:nvPr/>
            </p:nvSpPr>
            <p:spPr bwMode="auto">
              <a:xfrm>
                <a:off x="5181" y="3662"/>
                <a:ext cx="7" cy="8"/>
              </a:xfrm>
              <a:custGeom>
                <a:avLst/>
                <a:gdLst>
                  <a:gd name="T0" fmla="*/ 0 w 7"/>
                  <a:gd name="T1" fmla="*/ 0 h 8"/>
                  <a:gd name="T2" fmla="*/ 7 w 7"/>
                  <a:gd name="T3" fmla="*/ 0 h 8"/>
                  <a:gd name="T4" fmla="*/ 7 w 7"/>
                  <a:gd name="T5" fmla="*/ 8 h 8"/>
                  <a:gd name="T6" fmla="*/ 0 w 7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8"/>
                  <a:gd name="T14" fmla="*/ 7 w 7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8">
                    <a:moveTo>
                      <a:pt x="0" y="0"/>
                    </a:moveTo>
                    <a:lnTo>
                      <a:pt x="7" y="0"/>
                    </a:lnTo>
                    <a:lnTo>
                      <a:pt x="7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18" name="Freeform 950"/>
              <p:cNvSpPr>
                <a:spLocks/>
              </p:cNvSpPr>
              <p:nvPr/>
            </p:nvSpPr>
            <p:spPr bwMode="auto">
              <a:xfrm>
                <a:off x="5181" y="3655"/>
                <a:ext cx="15" cy="7"/>
              </a:xfrm>
              <a:custGeom>
                <a:avLst/>
                <a:gdLst>
                  <a:gd name="T0" fmla="*/ 7 w 15"/>
                  <a:gd name="T1" fmla="*/ 0 h 7"/>
                  <a:gd name="T2" fmla="*/ 15 w 15"/>
                  <a:gd name="T3" fmla="*/ 0 h 7"/>
                  <a:gd name="T4" fmla="*/ 15 w 15"/>
                  <a:gd name="T5" fmla="*/ 7 h 7"/>
                  <a:gd name="T6" fmla="*/ 7 w 15"/>
                  <a:gd name="T7" fmla="*/ 7 h 7"/>
                  <a:gd name="T8" fmla="*/ 0 w 15"/>
                  <a:gd name="T9" fmla="*/ 7 h 7"/>
                  <a:gd name="T10" fmla="*/ 0 w 15"/>
                  <a:gd name="T11" fmla="*/ 0 h 7"/>
                  <a:gd name="T12" fmla="*/ 7 w 15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7"/>
                  <a:gd name="T23" fmla="*/ 15 w 15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7">
                    <a:moveTo>
                      <a:pt x="7" y="0"/>
                    </a:moveTo>
                    <a:lnTo>
                      <a:pt x="15" y="0"/>
                    </a:lnTo>
                    <a:lnTo>
                      <a:pt x="15" y="7"/>
                    </a:lnTo>
                    <a:lnTo>
                      <a:pt x="7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19" name="Freeform 951"/>
              <p:cNvSpPr>
                <a:spLocks/>
              </p:cNvSpPr>
              <p:nvPr/>
            </p:nvSpPr>
            <p:spPr bwMode="auto">
              <a:xfrm>
                <a:off x="5181" y="3639"/>
                <a:ext cx="7" cy="8"/>
              </a:xfrm>
              <a:custGeom>
                <a:avLst/>
                <a:gdLst>
                  <a:gd name="T0" fmla="*/ 7 w 7"/>
                  <a:gd name="T1" fmla="*/ 0 h 8"/>
                  <a:gd name="T2" fmla="*/ 7 w 7"/>
                  <a:gd name="T3" fmla="*/ 8 h 8"/>
                  <a:gd name="T4" fmla="*/ 0 w 7"/>
                  <a:gd name="T5" fmla="*/ 8 h 8"/>
                  <a:gd name="T6" fmla="*/ 7 w 7"/>
                  <a:gd name="T7" fmla="*/ 8 h 8"/>
                  <a:gd name="T8" fmla="*/ 0 w 7"/>
                  <a:gd name="T9" fmla="*/ 8 h 8"/>
                  <a:gd name="T10" fmla="*/ 0 w 7"/>
                  <a:gd name="T11" fmla="*/ 0 h 8"/>
                  <a:gd name="T12" fmla="*/ 7 w 7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8"/>
                  <a:gd name="T23" fmla="*/ 7 w 7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8">
                    <a:moveTo>
                      <a:pt x="7" y="0"/>
                    </a:moveTo>
                    <a:lnTo>
                      <a:pt x="7" y="8"/>
                    </a:lnTo>
                    <a:lnTo>
                      <a:pt x="0" y="8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20" name="Freeform 952"/>
              <p:cNvSpPr>
                <a:spLocks/>
              </p:cNvSpPr>
              <p:nvPr/>
            </p:nvSpPr>
            <p:spPr bwMode="auto">
              <a:xfrm>
                <a:off x="5181" y="3662"/>
                <a:ext cx="15" cy="15"/>
              </a:xfrm>
              <a:custGeom>
                <a:avLst/>
                <a:gdLst>
                  <a:gd name="T0" fmla="*/ 15 w 15"/>
                  <a:gd name="T1" fmla="*/ 8 h 15"/>
                  <a:gd name="T2" fmla="*/ 15 w 15"/>
                  <a:gd name="T3" fmla="*/ 0 h 15"/>
                  <a:gd name="T4" fmla="*/ 15 w 15"/>
                  <a:gd name="T5" fmla="*/ 8 h 15"/>
                  <a:gd name="T6" fmla="*/ 15 w 15"/>
                  <a:gd name="T7" fmla="*/ 15 h 15"/>
                  <a:gd name="T8" fmla="*/ 7 w 15"/>
                  <a:gd name="T9" fmla="*/ 15 h 15"/>
                  <a:gd name="T10" fmla="*/ 0 w 15"/>
                  <a:gd name="T11" fmla="*/ 15 h 15"/>
                  <a:gd name="T12" fmla="*/ 0 w 15"/>
                  <a:gd name="T13" fmla="*/ 8 h 15"/>
                  <a:gd name="T14" fmla="*/ 7 w 15"/>
                  <a:gd name="T15" fmla="*/ 8 h 15"/>
                  <a:gd name="T16" fmla="*/ 15 w 15"/>
                  <a:gd name="T17" fmla="*/ 8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15"/>
                  <a:gd name="T29" fmla="*/ 15 w 15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15">
                    <a:moveTo>
                      <a:pt x="15" y="8"/>
                    </a:moveTo>
                    <a:lnTo>
                      <a:pt x="15" y="0"/>
                    </a:lnTo>
                    <a:lnTo>
                      <a:pt x="15" y="8"/>
                    </a:lnTo>
                    <a:lnTo>
                      <a:pt x="15" y="15"/>
                    </a:lnTo>
                    <a:lnTo>
                      <a:pt x="7" y="15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7" y="8"/>
                    </a:ln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21" name="Freeform 953"/>
              <p:cNvSpPr>
                <a:spLocks/>
              </p:cNvSpPr>
              <p:nvPr/>
            </p:nvSpPr>
            <p:spPr bwMode="auto">
              <a:xfrm>
                <a:off x="5196" y="3655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22" name="Freeform 954"/>
              <p:cNvSpPr>
                <a:spLocks/>
              </p:cNvSpPr>
              <p:nvPr/>
            </p:nvSpPr>
            <p:spPr bwMode="auto">
              <a:xfrm>
                <a:off x="5166" y="3639"/>
                <a:ext cx="15" cy="8"/>
              </a:xfrm>
              <a:custGeom>
                <a:avLst/>
                <a:gdLst>
                  <a:gd name="T0" fmla="*/ 0 w 15"/>
                  <a:gd name="T1" fmla="*/ 8 h 8"/>
                  <a:gd name="T2" fmla="*/ 7 w 15"/>
                  <a:gd name="T3" fmla="*/ 0 h 8"/>
                  <a:gd name="T4" fmla="*/ 15 w 15"/>
                  <a:gd name="T5" fmla="*/ 0 h 8"/>
                  <a:gd name="T6" fmla="*/ 15 w 15"/>
                  <a:gd name="T7" fmla="*/ 8 h 8"/>
                  <a:gd name="T8" fmla="*/ 7 w 15"/>
                  <a:gd name="T9" fmla="*/ 8 h 8"/>
                  <a:gd name="T10" fmla="*/ 0 w 15"/>
                  <a:gd name="T11" fmla="*/ 8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8"/>
                  <a:gd name="T20" fmla="*/ 15 w 15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8">
                    <a:moveTo>
                      <a:pt x="0" y="8"/>
                    </a:moveTo>
                    <a:lnTo>
                      <a:pt x="7" y="0"/>
                    </a:lnTo>
                    <a:lnTo>
                      <a:pt x="15" y="0"/>
                    </a:lnTo>
                    <a:lnTo>
                      <a:pt x="15" y="8"/>
                    </a:lnTo>
                    <a:lnTo>
                      <a:pt x="7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23" name="Freeform 955"/>
              <p:cNvSpPr>
                <a:spLocks/>
              </p:cNvSpPr>
              <p:nvPr/>
            </p:nvSpPr>
            <p:spPr bwMode="auto">
              <a:xfrm>
                <a:off x="5173" y="3662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24" name="Freeform 956"/>
              <p:cNvSpPr>
                <a:spLocks/>
              </p:cNvSpPr>
              <p:nvPr/>
            </p:nvSpPr>
            <p:spPr bwMode="auto">
              <a:xfrm>
                <a:off x="5219" y="3875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25" name="Rectangle 957"/>
              <p:cNvSpPr>
                <a:spLocks noChangeArrowheads="1"/>
              </p:cNvSpPr>
              <p:nvPr/>
            </p:nvSpPr>
            <p:spPr bwMode="auto">
              <a:xfrm>
                <a:off x="5211" y="3867"/>
                <a:ext cx="8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26" name="Freeform 958"/>
              <p:cNvSpPr>
                <a:spLocks/>
              </p:cNvSpPr>
              <p:nvPr/>
            </p:nvSpPr>
            <p:spPr bwMode="auto">
              <a:xfrm>
                <a:off x="5188" y="3860"/>
                <a:ext cx="23" cy="15"/>
              </a:xfrm>
              <a:custGeom>
                <a:avLst/>
                <a:gdLst>
                  <a:gd name="T0" fmla="*/ 8 w 23"/>
                  <a:gd name="T1" fmla="*/ 7 h 15"/>
                  <a:gd name="T2" fmla="*/ 16 w 23"/>
                  <a:gd name="T3" fmla="*/ 7 h 15"/>
                  <a:gd name="T4" fmla="*/ 8 w 23"/>
                  <a:gd name="T5" fmla="*/ 7 h 15"/>
                  <a:gd name="T6" fmla="*/ 8 w 23"/>
                  <a:gd name="T7" fmla="*/ 0 h 15"/>
                  <a:gd name="T8" fmla="*/ 16 w 23"/>
                  <a:gd name="T9" fmla="*/ 0 h 15"/>
                  <a:gd name="T10" fmla="*/ 23 w 23"/>
                  <a:gd name="T11" fmla="*/ 0 h 15"/>
                  <a:gd name="T12" fmla="*/ 23 w 23"/>
                  <a:gd name="T13" fmla="*/ 7 h 15"/>
                  <a:gd name="T14" fmla="*/ 16 w 23"/>
                  <a:gd name="T15" fmla="*/ 7 h 15"/>
                  <a:gd name="T16" fmla="*/ 16 w 23"/>
                  <a:gd name="T17" fmla="*/ 15 h 15"/>
                  <a:gd name="T18" fmla="*/ 8 w 23"/>
                  <a:gd name="T19" fmla="*/ 15 h 15"/>
                  <a:gd name="T20" fmla="*/ 0 w 23"/>
                  <a:gd name="T21" fmla="*/ 15 h 15"/>
                  <a:gd name="T22" fmla="*/ 0 w 23"/>
                  <a:gd name="T23" fmla="*/ 7 h 15"/>
                  <a:gd name="T24" fmla="*/ 8 w 23"/>
                  <a:gd name="T25" fmla="*/ 7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3"/>
                  <a:gd name="T40" fmla="*/ 0 h 15"/>
                  <a:gd name="T41" fmla="*/ 23 w 23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3" h="15">
                    <a:moveTo>
                      <a:pt x="8" y="7"/>
                    </a:moveTo>
                    <a:lnTo>
                      <a:pt x="16" y="7"/>
                    </a:lnTo>
                    <a:lnTo>
                      <a:pt x="8" y="7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3" y="7"/>
                    </a:lnTo>
                    <a:lnTo>
                      <a:pt x="16" y="7"/>
                    </a:lnTo>
                    <a:lnTo>
                      <a:pt x="16" y="15"/>
                    </a:lnTo>
                    <a:lnTo>
                      <a:pt x="8" y="15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27" name="Freeform 959"/>
              <p:cNvSpPr>
                <a:spLocks/>
              </p:cNvSpPr>
              <p:nvPr/>
            </p:nvSpPr>
            <p:spPr bwMode="auto">
              <a:xfrm>
                <a:off x="5196" y="3677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28" name="Freeform 960"/>
              <p:cNvSpPr>
                <a:spLocks/>
              </p:cNvSpPr>
              <p:nvPr/>
            </p:nvSpPr>
            <p:spPr bwMode="auto">
              <a:xfrm>
                <a:off x="5204" y="3670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29" name="Freeform 961"/>
              <p:cNvSpPr>
                <a:spLocks/>
              </p:cNvSpPr>
              <p:nvPr/>
            </p:nvSpPr>
            <p:spPr bwMode="auto">
              <a:xfrm>
                <a:off x="5204" y="3670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30" name="Freeform 962"/>
              <p:cNvSpPr>
                <a:spLocks/>
              </p:cNvSpPr>
              <p:nvPr/>
            </p:nvSpPr>
            <p:spPr bwMode="auto">
              <a:xfrm>
                <a:off x="5196" y="3670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31" name="Freeform 963"/>
              <p:cNvSpPr>
                <a:spLocks/>
              </p:cNvSpPr>
              <p:nvPr/>
            </p:nvSpPr>
            <p:spPr bwMode="auto">
              <a:xfrm>
                <a:off x="5082" y="4088"/>
                <a:ext cx="15" cy="7"/>
              </a:xfrm>
              <a:custGeom>
                <a:avLst/>
                <a:gdLst>
                  <a:gd name="T0" fmla="*/ 0 w 15"/>
                  <a:gd name="T1" fmla="*/ 7 h 7"/>
                  <a:gd name="T2" fmla="*/ 0 w 15"/>
                  <a:gd name="T3" fmla="*/ 0 h 7"/>
                  <a:gd name="T4" fmla="*/ 7 w 15"/>
                  <a:gd name="T5" fmla="*/ 0 h 7"/>
                  <a:gd name="T6" fmla="*/ 15 w 15"/>
                  <a:gd name="T7" fmla="*/ 0 h 7"/>
                  <a:gd name="T8" fmla="*/ 15 w 15"/>
                  <a:gd name="T9" fmla="*/ 7 h 7"/>
                  <a:gd name="T10" fmla="*/ 7 w 15"/>
                  <a:gd name="T11" fmla="*/ 7 h 7"/>
                  <a:gd name="T12" fmla="*/ 0 w 15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7"/>
                  <a:gd name="T23" fmla="*/ 15 w 15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7">
                    <a:moveTo>
                      <a:pt x="0" y="7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15" y="0"/>
                    </a:lnTo>
                    <a:lnTo>
                      <a:pt x="15" y="7"/>
                    </a:lnTo>
                    <a:lnTo>
                      <a:pt x="7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32" name="Freeform 964"/>
              <p:cNvSpPr>
                <a:spLocks/>
              </p:cNvSpPr>
              <p:nvPr/>
            </p:nvSpPr>
            <p:spPr bwMode="auto">
              <a:xfrm>
                <a:off x="5067" y="4346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33" name="Rectangle 965"/>
              <p:cNvSpPr>
                <a:spLocks noChangeArrowheads="1"/>
              </p:cNvSpPr>
              <p:nvPr/>
            </p:nvSpPr>
            <p:spPr bwMode="auto">
              <a:xfrm>
                <a:off x="5059" y="4156"/>
                <a:ext cx="8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34" name="Freeform 966"/>
              <p:cNvSpPr>
                <a:spLocks/>
              </p:cNvSpPr>
              <p:nvPr/>
            </p:nvSpPr>
            <p:spPr bwMode="auto">
              <a:xfrm>
                <a:off x="5166" y="4156"/>
                <a:ext cx="15" cy="8"/>
              </a:xfrm>
              <a:custGeom>
                <a:avLst/>
                <a:gdLst>
                  <a:gd name="T0" fmla="*/ 15 w 15"/>
                  <a:gd name="T1" fmla="*/ 8 h 8"/>
                  <a:gd name="T2" fmla="*/ 7 w 15"/>
                  <a:gd name="T3" fmla="*/ 8 h 8"/>
                  <a:gd name="T4" fmla="*/ 0 w 15"/>
                  <a:gd name="T5" fmla="*/ 8 h 8"/>
                  <a:gd name="T6" fmla="*/ 7 w 15"/>
                  <a:gd name="T7" fmla="*/ 8 h 8"/>
                  <a:gd name="T8" fmla="*/ 7 w 15"/>
                  <a:gd name="T9" fmla="*/ 0 h 8"/>
                  <a:gd name="T10" fmla="*/ 15 w 15"/>
                  <a:gd name="T11" fmla="*/ 0 h 8"/>
                  <a:gd name="T12" fmla="*/ 15 w 15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8"/>
                  <a:gd name="T23" fmla="*/ 15 w 15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8">
                    <a:moveTo>
                      <a:pt x="15" y="8"/>
                    </a:moveTo>
                    <a:lnTo>
                      <a:pt x="7" y="8"/>
                    </a:lnTo>
                    <a:lnTo>
                      <a:pt x="0" y="8"/>
                    </a:lnTo>
                    <a:lnTo>
                      <a:pt x="7" y="8"/>
                    </a:lnTo>
                    <a:lnTo>
                      <a:pt x="7" y="0"/>
                    </a:lnTo>
                    <a:lnTo>
                      <a:pt x="15" y="0"/>
                    </a:ln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35" name="Freeform 967"/>
              <p:cNvSpPr>
                <a:spLocks/>
              </p:cNvSpPr>
              <p:nvPr/>
            </p:nvSpPr>
            <p:spPr bwMode="auto">
              <a:xfrm>
                <a:off x="5166" y="3601"/>
                <a:ext cx="15" cy="8"/>
              </a:xfrm>
              <a:custGeom>
                <a:avLst/>
                <a:gdLst>
                  <a:gd name="T0" fmla="*/ 7 w 15"/>
                  <a:gd name="T1" fmla="*/ 0 h 8"/>
                  <a:gd name="T2" fmla="*/ 15 w 15"/>
                  <a:gd name="T3" fmla="*/ 0 h 8"/>
                  <a:gd name="T4" fmla="*/ 15 w 15"/>
                  <a:gd name="T5" fmla="*/ 8 h 8"/>
                  <a:gd name="T6" fmla="*/ 7 w 15"/>
                  <a:gd name="T7" fmla="*/ 8 h 8"/>
                  <a:gd name="T8" fmla="*/ 0 w 15"/>
                  <a:gd name="T9" fmla="*/ 8 h 8"/>
                  <a:gd name="T10" fmla="*/ 0 w 15"/>
                  <a:gd name="T11" fmla="*/ 0 h 8"/>
                  <a:gd name="T12" fmla="*/ 7 w 15"/>
                  <a:gd name="T13" fmla="*/ 0 h 8"/>
                  <a:gd name="T14" fmla="*/ 0 w 15"/>
                  <a:gd name="T15" fmla="*/ 0 h 8"/>
                  <a:gd name="T16" fmla="*/ 7 w 15"/>
                  <a:gd name="T17" fmla="*/ 0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8"/>
                  <a:gd name="T29" fmla="*/ 15 w 15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8">
                    <a:moveTo>
                      <a:pt x="7" y="0"/>
                    </a:moveTo>
                    <a:lnTo>
                      <a:pt x="15" y="0"/>
                    </a:lnTo>
                    <a:lnTo>
                      <a:pt x="15" y="8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36" name="Freeform 968"/>
              <p:cNvSpPr>
                <a:spLocks/>
              </p:cNvSpPr>
              <p:nvPr/>
            </p:nvSpPr>
            <p:spPr bwMode="auto">
              <a:xfrm>
                <a:off x="5166" y="3601"/>
                <a:ext cx="15" cy="8"/>
              </a:xfrm>
              <a:custGeom>
                <a:avLst/>
                <a:gdLst>
                  <a:gd name="T0" fmla="*/ 7 w 15"/>
                  <a:gd name="T1" fmla="*/ 0 h 8"/>
                  <a:gd name="T2" fmla="*/ 15 w 15"/>
                  <a:gd name="T3" fmla="*/ 0 h 8"/>
                  <a:gd name="T4" fmla="*/ 15 w 15"/>
                  <a:gd name="T5" fmla="*/ 8 h 8"/>
                  <a:gd name="T6" fmla="*/ 7 w 15"/>
                  <a:gd name="T7" fmla="*/ 8 h 8"/>
                  <a:gd name="T8" fmla="*/ 0 w 15"/>
                  <a:gd name="T9" fmla="*/ 8 h 8"/>
                  <a:gd name="T10" fmla="*/ 0 w 15"/>
                  <a:gd name="T11" fmla="*/ 0 h 8"/>
                  <a:gd name="T12" fmla="*/ 7 w 15"/>
                  <a:gd name="T13" fmla="*/ 0 h 8"/>
                  <a:gd name="T14" fmla="*/ 0 w 15"/>
                  <a:gd name="T15" fmla="*/ 0 h 8"/>
                  <a:gd name="T16" fmla="*/ 7 w 15"/>
                  <a:gd name="T17" fmla="*/ 0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8"/>
                  <a:gd name="T29" fmla="*/ 15 w 15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8">
                    <a:moveTo>
                      <a:pt x="7" y="0"/>
                    </a:moveTo>
                    <a:lnTo>
                      <a:pt x="15" y="0"/>
                    </a:lnTo>
                    <a:lnTo>
                      <a:pt x="15" y="8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37" name="Rectangle 969"/>
              <p:cNvSpPr>
                <a:spLocks noChangeArrowheads="1"/>
              </p:cNvSpPr>
              <p:nvPr/>
            </p:nvSpPr>
            <p:spPr bwMode="auto">
              <a:xfrm>
                <a:off x="5333" y="4300"/>
                <a:ext cx="7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38" name="Freeform 970"/>
              <p:cNvSpPr>
                <a:spLocks/>
              </p:cNvSpPr>
              <p:nvPr/>
            </p:nvSpPr>
            <p:spPr bwMode="auto">
              <a:xfrm>
                <a:off x="5363" y="4224"/>
                <a:ext cx="16" cy="0"/>
              </a:xfrm>
              <a:custGeom>
                <a:avLst/>
                <a:gdLst>
                  <a:gd name="T0" fmla="*/ 8 w 16"/>
                  <a:gd name="T1" fmla="*/ 16 w 16"/>
                  <a:gd name="T2" fmla="*/ 8 w 16"/>
                  <a:gd name="T3" fmla="*/ 0 w 16"/>
                  <a:gd name="T4" fmla="*/ 8 w 16"/>
                  <a:gd name="T5" fmla="*/ 0 60000 65536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w 16"/>
                  <a:gd name="T11" fmla="*/ 16 w 16"/>
                </a:gdLst>
                <a:ahLst/>
                <a:cxnLst>
                  <a:cxn ang="T5">
                    <a:pos x="T0" y="0"/>
                  </a:cxn>
                  <a:cxn ang="T6">
                    <a:pos x="T1" y="0"/>
                  </a:cxn>
                  <a:cxn ang="T7">
                    <a:pos x="T2" y="0"/>
                  </a:cxn>
                  <a:cxn ang="T8">
                    <a:pos x="T3" y="0"/>
                  </a:cxn>
                  <a:cxn ang="T9">
                    <a:pos x="T4" y="0"/>
                  </a:cxn>
                </a:cxnLst>
                <a:rect l="T10" t="0" r="T11" b="0"/>
                <a:pathLst>
                  <a:path w="16">
                    <a:moveTo>
                      <a:pt x="8" y="0"/>
                    </a:moveTo>
                    <a:lnTo>
                      <a:pt x="16" y="0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39" name="Freeform 971"/>
              <p:cNvSpPr>
                <a:spLocks/>
              </p:cNvSpPr>
              <p:nvPr/>
            </p:nvSpPr>
            <p:spPr bwMode="auto">
              <a:xfrm>
                <a:off x="5363" y="4217"/>
                <a:ext cx="16" cy="7"/>
              </a:xfrm>
              <a:custGeom>
                <a:avLst/>
                <a:gdLst>
                  <a:gd name="T0" fmla="*/ 8 w 16"/>
                  <a:gd name="T1" fmla="*/ 7 h 7"/>
                  <a:gd name="T2" fmla="*/ 8 w 16"/>
                  <a:gd name="T3" fmla="*/ 0 h 7"/>
                  <a:gd name="T4" fmla="*/ 16 w 16"/>
                  <a:gd name="T5" fmla="*/ 0 h 7"/>
                  <a:gd name="T6" fmla="*/ 16 w 16"/>
                  <a:gd name="T7" fmla="*/ 7 h 7"/>
                  <a:gd name="T8" fmla="*/ 8 w 16"/>
                  <a:gd name="T9" fmla="*/ 7 h 7"/>
                  <a:gd name="T10" fmla="*/ 0 w 16"/>
                  <a:gd name="T11" fmla="*/ 7 h 7"/>
                  <a:gd name="T12" fmla="*/ 8 w 16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"/>
                  <a:gd name="T22" fmla="*/ 0 h 7"/>
                  <a:gd name="T23" fmla="*/ 16 w 1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" h="7">
                    <a:moveTo>
                      <a:pt x="8" y="7"/>
                    </a:moveTo>
                    <a:lnTo>
                      <a:pt x="8" y="0"/>
                    </a:lnTo>
                    <a:lnTo>
                      <a:pt x="16" y="0"/>
                    </a:lnTo>
                    <a:lnTo>
                      <a:pt x="16" y="7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40" name="Rectangle 972"/>
              <p:cNvSpPr>
                <a:spLocks noChangeArrowheads="1"/>
              </p:cNvSpPr>
              <p:nvPr/>
            </p:nvSpPr>
            <p:spPr bwMode="auto">
              <a:xfrm>
                <a:off x="5363" y="4179"/>
                <a:ext cx="8" cy="7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41" name="Freeform 973"/>
              <p:cNvSpPr>
                <a:spLocks/>
              </p:cNvSpPr>
              <p:nvPr/>
            </p:nvSpPr>
            <p:spPr bwMode="auto">
              <a:xfrm>
                <a:off x="5363" y="4179"/>
                <a:ext cx="8" cy="7"/>
              </a:xfrm>
              <a:custGeom>
                <a:avLst/>
                <a:gdLst>
                  <a:gd name="T0" fmla="*/ 0 w 8"/>
                  <a:gd name="T1" fmla="*/ 0 h 7"/>
                  <a:gd name="T2" fmla="*/ 8 w 8"/>
                  <a:gd name="T3" fmla="*/ 0 h 7"/>
                  <a:gd name="T4" fmla="*/ 0 w 8"/>
                  <a:gd name="T5" fmla="*/ 0 h 7"/>
                  <a:gd name="T6" fmla="*/ 0 w 8"/>
                  <a:gd name="T7" fmla="*/ 7 h 7"/>
                  <a:gd name="T8" fmla="*/ 0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42" name="Rectangle 974"/>
              <p:cNvSpPr>
                <a:spLocks noChangeArrowheads="1"/>
              </p:cNvSpPr>
              <p:nvPr/>
            </p:nvSpPr>
            <p:spPr bwMode="auto">
              <a:xfrm>
                <a:off x="5333" y="4164"/>
                <a:ext cx="7" cy="7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43" name="Freeform 975"/>
              <p:cNvSpPr>
                <a:spLocks/>
              </p:cNvSpPr>
              <p:nvPr/>
            </p:nvSpPr>
            <p:spPr bwMode="auto">
              <a:xfrm>
                <a:off x="5379" y="3601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44" name="Rectangle 976"/>
              <p:cNvSpPr>
                <a:spLocks noChangeArrowheads="1"/>
              </p:cNvSpPr>
              <p:nvPr/>
            </p:nvSpPr>
            <p:spPr bwMode="auto">
              <a:xfrm>
                <a:off x="5379" y="3601"/>
                <a:ext cx="7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45" name="Rectangle 977"/>
              <p:cNvSpPr>
                <a:spLocks noChangeArrowheads="1"/>
              </p:cNvSpPr>
              <p:nvPr/>
            </p:nvSpPr>
            <p:spPr bwMode="auto">
              <a:xfrm>
                <a:off x="5371" y="3601"/>
                <a:ext cx="8" cy="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46" name="Freeform 978"/>
              <p:cNvSpPr>
                <a:spLocks/>
              </p:cNvSpPr>
              <p:nvPr/>
            </p:nvSpPr>
            <p:spPr bwMode="auto">
              <a:xfrm>
                <a:off x="5371" y="3609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47" name="Freeform 979"/>
              <p:cNvSpPr>
                <a:spLocks/>
              </p:cNvSpPr>
              <p:nvPr/>
            </p:nvSpPr>
            <p:spPr bwMode="auto">
              <a:xfrm>
                <a:off x="5310" y="4065"/>
                <a:ext cx="15" cy="7"/>
              </a:xfrm>
              <a:custGeom>
                <a:avLst/>
                <a:gdLst>
                  <a:gd name="T0" fmla="*/ 0 w 15"/>
                  <a:gd name="T1" fmla="*/ 0 h 7"/>
                  <a:gd name="T2" fmla="*/ 8 w 15"/>
                  <a:gd name="T3" fmla="*/ 0 h 7"/>
                  <a:gd name="T4" fmla="*/ 15 w 15"/>
                  <a:gd name="T5" fmla="*/ 7 h 7"/>
                  <a:gd name="T6" fmla="*/ 8 w 15"/>
                  <a:gd name="T7" fmla="*/ 7 h 7"/>
                  <a:gd name="T8" fmla="*/ 8 w 15"/>
                  <a:gd name="T9" fmla="*/ 0 h 7"/>
                  <a:gd name="T10" fmla="*/ 0 w 15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7"/>
                  <a:gd name="T20" fmla="*/ 15 w 15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7">
                    <a:moveTo>
                      <a:pt x="0" y="0"/>
                    </a:moveTo>
                    <a:lnTo>
                      <a:pt x="8" y="0"/>
                    </a:lnTo>
                    <a:lnTo>
                      <a:pt x="15" y="7"/>
                    </a:lnTo>
                    <a:lnTo>
                      <a:pt x="8" y="7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48" name="Freeform 980"/>
              <p:cNvSpPr>
                <a:spLocks/>
              </p:cNvSpPr>
              <p:nvPr/>
            </p:nvSpPr>
            <p:spPr bwMode="auto">
              <a:xfrm>
                <a:off x="5318" y="3913"/>
                <a:ext cx="30" cy="30"/>
              </a:xfrm>
              <a:custGeom>
                <a:avLst/>
                <a:gdLst>
                  <a:gd name="T0" fmla="*/ 22 w 30"/>
                  <a:gd name="T1" fmla="*/ 30 h 30"/>
                  <a:gd name="T2" fmla="*/ 22 w 30"/>
                  <a:gd name="T3" fmla="*/ 23 h 30"/>
                  <a:gd name="T4" fmla="*/ 22 w 30"/>
                  <a:gd name="T5" fmla="*/ 15 h 30"/>
                  <a:gd name="T6" fmla="*/ 15 w 30"/>
                  <a:gd name="T7" fmla="*/ 15 h 30"/>
                  <a:gd name="T8" fmla="*/ 7 w 30"/>
                  <a:gd name="T9" fmla="*/ 15 h 30"/>
                  <a:gd name="T10" fmla="*/ 7 w 30"/>
                  <a:gd name="T11" fmla="*/ 7 h 30"/>
                  <a:gd name="T12" fmla="*/ 0 w 30"/>
                  <a:gd name="T13" fmla="*/ 7 h 30"/>
                  <a:gd name="T14" fmla="*/ 0 w 30"/>
                  <a:gd name="T15" fmla="*/ 0 h 30"/>
                  <a:gd name="T16" fmla="*/ 0 w 30"/>
                  <a:gd name="T17" fmla="*/ 7 h 30"/>
                  <a:gd name="T18" fmla="*/ 7 w 30"/>
                  <a:gd name="T19" fmla="*/ 7 h 30"/>
                  <a:gd name="T20" fmla="*/ 7 w 30"/>
                  <a:gd name="T21" fmla="*/ 15 h 30"/>
                  <a:gd name="T22" fmla="*/ 15 w 30"/>
                  <a:gd name="T23" fmla="*/ 15 h 30"/>
                  <a:gd name="T24" fmla="*/ 22 w 30"/>
                  <a:gd name="T25" fmla="*/ 15 h 30"/>
                  <a:gd name="T26" fmla="*/ 22 w 30"/>
                  <a:gd name="T27" fmla="*/ 23 h 30"/>
                  <a:gd name="T28" fmla="*/ 30 w 30"/>
                  <a:gd name="T29" fmla="*/ 23 h 30"/>
                  <a:gd name="T30" fmla="*/ 22 w 30"/>
                  <a:gd name="T31" fmla="*/ 30 h 3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0"/>
                  <a:gd name="T49" fmla="*/ 0 h 30"/>
                  <a:gd name="T50" fmla="*/ 30 w 30"/>
                  <a:gd name="T51" fmla="*/ 30 h 3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0" h="30">
                    <a:moveTo>
                      <a:pt x="22" y="30"/>
                    </a:moveTo>
                    <a:lnTo>
                      <a:pt x="22" y="23"/>
                    </a:lnTo>
                    <a:lnTo>
                      <a:pt x="22" y="15"/>
                    </a:lnTo>
                    <a:lnTo>
                      <a:pt x="15" y="15"/>
                    </a:lnTo>
                    <a:lnTo>
                      <a:pt x="7" y="15"/>
                    </a:lnTo>
                    <a:lnTo>
                      <a:pt x="7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7" y="15"/>
                    </a:lnTo>
                    <a:lnTo>
                      <a:pt x="15" y="15"/>
                    </a:lnTo>
                    <a:lnTo>
                      <a:pt x="22" y="15"/>
                    </a:lnTo>
                    <a:lnTo>
                      <a:pt x="22" y="23"/>
                    </a:lnTo>
                    <a:lnTo>
                      <a:pt x="30" y="23"/>
                    </a:lnTo>
                    <a:lnTo>
                      <a:pt x="22" y="3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49" name="Freeform 981"/>
              <p:cNvSpPr>
                <a:spLocks/>
              </p:cNvSpPr>
              <p:nvPr/>
            </p:nvSpPr>
            <p:spPr bwMode="auto">
              <a:xfrm>
                <a:off x="5371" y="3966"/>
                <a:ext cx="23" cy="0"/>
              </a:xfrm>
              <a:custGeom>
                <a:avLst/>
                <a:gdLst>
                  <a:gd name="T0" fmla="*/ 23 w 23"/>
                  <a:gd name="T1" fmla="*/ 15 w 23"/>
                  <a:gd name="T2" fmla="*/ 8 w 23"/>
                  <a:gd name="T3" fmla="*/ 0 w 23"/>
                  <a:gd name="T4" fmla="*/ 8 w 23"/>
                  <a:gd name="T5" fmla="*/ 15 w 23"/>
                  <a:gd name="T6" fmla="*/ 23 w 23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w 23"/>
                  <a:gd name="T15" fmla="*/ 23 w 23"/>
                </a:gdLst>
                <a:ahLst/>
                <a:cxnLst>
                  <a:cxn ang="T7">
                    <a:pos x="T0" y="0"/>
                  </a:cxn>
                  <a:cxn ang="T8">
                    <a:pos x="T1" y="0"/>
                  </a:cxn>
                  <a:cxn ang="T9">
                    <a:pos x="T2" y="0"/>
                  </a:cxn>
                  <a:cxn ang="T10">
                    <a:pos x="T3" y="0"/>
                  </a:cxn>
                  <a:cxn ang="T11">
                    <a:pos x="T4" y="0"/>
                  </a:cxn>
                  <a:cxn ang="T12">
                    <a:pos x="T5" y="0"/>
                  </a:cxn>
                  <a:cxn ang="T13">
                    <a:pos x="T6" y="0"/>
                  </a:cxn>
                </a:cxnLst>
                <a:rect l="T14" t="0" r="T15" b="0"/>
                <a:pathLst>
                  <a:path w="23">
                    <a:moveTo>
                      <a:pt x="23" y="0"/>
                    </a:moveTo>
                    <a:lnTo>
                      <a:pt x="15" y="0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50" name="Rectangle 982"/>
              <p:cNvSpPr>
                <a:spLocks noChangeArrowheads="1"/>
              </p:cNvSpPr>
              <p:nvPr/>
            </p:nvSpPr>
            <p:spPr bwMode="auto">
              <a:xfrm>
                <a:off x="5097" y="4065"/>
                <a:ext cx="8" cy="7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51" name="Freeform 983"/>
              <p:cNvSpPr>
                <a:spLocks/>
              </p:cNvSpPr>
              <p:nvPr/>
            </p:nvSpPr>
            <p:spPr bwMode="auto">
              <a:xfrm>
                <a:off x="5067" y="4118"/>
                <a:ext cx="7" cy="8"/>
              </a:xfrm>
              <a:custGeom>
                <a:avLst/>
                <a:gdLst>
                  <a:gd name="T0" fmla="*/ 0 w 7"/>
                  <a:gd name="T1" fmla="*/ 0 h 8"/>
                  <a:gd name="T2" fmla="*/ 7 w 7"/>
                  <a:gd name="T3" fmla="*/ 0 h 8"/>
                  <a:gd name="T4" fmla="*/ 7 w 7"/>
                  <a:gd name="T5" fmla="*/ 8 h 8"/>
                  <a:gd name="T6" fmla="*/ 7 w 7"/>
                  <a:gd name="T7" fmla="*/ 0 h 8"/>
                  <a:gd name="T8" fmla="*/ 0 w 7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0" y="0"/>
                    </a:moveTo>
                    <a:lnTo>
                      <a:pt x="7" y="0"/>
                    </a:lnTo>
                    <a:lnTo>
                      <a:pt x="7" y="8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52" name="Freeform 984"/>
              <p:cNvSpPr>
                <a:spLocks/>
              </p:cNvSpPr>
              <p:nvPr/>
            </p:nvSpPr>
            <p:spPr bwMode="auto">
              <a:xfrm>
                <a:off x="5166" y="3989"/>
                <a:ext cx="15" cy="15"/>
              </a:xfrm>
              <a:custGeom>
                <a:avLst/>
                <a:gdLst>
                  <a:gd name="T0" fmla="*/ 0 w 15"/>
                  <a:gd name="T1" fmla="*/ 0 h 15"/>
                  <a:gd name="T2" fmla="*/ 7 w 15"/>
                  <a:gd name="T3" fmla="*/ 0 h 15"/>
                  <a:gd name="T4" fmla="*/ 7 w 15"/>
                  <a:gd name="T5" fmla="*/ 7 h 15"/>
                  <a:gd name="T6" fmla="*/ 15 w 15"/>
                  <a:gd name="T7" fmla="*/ 7 h 15"/>
                  <a:gd name="T8" fmla="*/ 15 w 15"/>
                  <a:gd name="T9" fmla="*/ 15 h 15"/>
                  <a:gd name="T10" fmla="*/ 7 w 15"/>
                  <a:gd name="T11" fmla="*/ 15 h 15"/>
                  <a:gd name="T12" fmla="*/ 7 w 15"/>
                  <a:gd name="T13" fmla="*/ 7 h 15"/>
                  <a:gd name="T14" fmla="*/ 0 w 15"/>
                  <a:gd name="T15" fmla="*/ 7 h 15"/>
                  <a:gd name="T16" fmla="*/ 0 w 15"/>
                  <a:gd name="T17" fmla="*/ 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15"/>
                  <a:gd name="T29" fmla="*/ 15 w 15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15">
                    <a:moveTo>
                      <a:pt x="0" y="0"/>
                    </a:moveTo>
                    <a:lnTo>
                      <a:pt x="7" y="0"/>
                    </a:lnTo>
                    <a:lnTo>
                      <a:pt x="7" y="7"/>
                    </a:lnTo>
                    <a:lnTo>
                      <a:pt x="15" y="7"/>
                    </a:lnTo>
                    <a:lnTo>
                      <a:pt x="15" y="15"/>
                    </a:lnTo>
                    <a:lnTo>
                      <a:pt x="7" y="15"/>
                    </a:lnTo>
                    <a:lnTo>
                      <a:pt x="7" y="7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53" name="Freeform 985"/>
              <p:cNvSpPr>
                <a:spLocks/>
              </p:cNvSpPr>
              <p:nvPr/>
            </p:nvSpPr>
            <p:spPr bwMode="auto">
              <a:xfrm>
                <a:off x="5264" y="4346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54" name="Freeform 986"/>
              <p:cNvSpPr>
                <a:spLocks/>
              </p:cNvSpPr>
              <p:nvPr/>
            </p:nvSpPr>
            <p:spPr bwMode="auto">
              <a:xfrm>
                <a:off x="5242" y="4338"/>
                <a:ext cx="15" cy="16"/>
              </a:xfrm>
              <a:custGeom>
                <a:avLst/>
                <a:gdLst>
                  <a:gd name="T0" fmla="*/ 7 w 15"/>
                  <a:gd name="T1" fmla="*/ 8 h 16"/>
                  <a:gd name="T2" fmla="*/ 7 w 15"/>
                  <a:gd name="T3" fmla="*/ 0 h 16"/>
                  <a:gd name="T4" fmla="*/ 7 w 15"/>
                  <a:gd name="T5" fmla="*/ 8 h 16"/>
                  <a:gd name="T6" fmla="*/ 15 w 15"/>
                  <a:gd name="T7" fmla="*/ 8 h 16"/>
                  <a:gd name="T8" fmla="*/ 7 w 15"/>
                  <a:gd name="T9" fmla="*/ 8 h 16"/>
                  <a:gd name="T10" fmla="*/ 7 w 15"/>
                  <a:gd name="T11" fmla="*/ 16 h 16"/>
                  <a:gd name="T12" fmla="*/ 7 w 15"/>
                  <a:gd name="T13" fmla="*/ 8 h 16"/>
                  <a:gd name="T14" fmla="*/ 7 w 15"/>
                  <a:gd name="T15" fmla="*/ 16 h 16"/>
                  <a:gd name="T16" fmla="*/ 0 w 15"/>
                  <a:gd name="T17" fmla="*/ 16 h 16"/>
                  <a:gd name="T18" fmla="*/ 7 w 15"/>
                  <a:gd name="T19" fmla="*/ 16 h 16"/>
                  <a:gd name="T20" fmla="*/ 7 w 15"/>
                  <a:gd name="T21" fmla="*/ 8 h 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"/>
                  <a:gd name="T34" fmla="*/ 0 h 16"/>
                  <a:gd name="T35" fmla="*/ 15 w 15"/>
                  <a:gd name="T36" fmla="*/ 16 h 1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" h="16">
                    <a:moveTo>
                      <a:pt x="7" y="8"/>
                    </a:moveTo>
                    <a:lnTo>
                      <a:pt x="7" y="0"/>
                    </a:lnTo>
                    <a:lnTo>
                      <a:pt x="7" y="8"/>
                    </a:lnTo>
                    <a:lnTo>
                      <a:pt x="15" y="8"/>
                    </a:lnTo>
                    <a:lnTo>
                      <a:pt x="7" y="8"/>
                    </a:lnTo>
                    <a:lnTo>
                      <a:pt x="7" y="16"/>
                    </a:lnTo>
                    <a:lnTo>
                      <a:pt x="7" y="8"/>
                    </a:lnTo>
                    <a:lnTo>
                      <a:pt x="7" y="16"/>
                    </a:lnTo>
                    <a:lnTo>
                      <a:pt x="0" y="16"/>
                    </a:lnTo>
                    <a:lnTo>
                      <a:pt x="7" y="16"/>
                    </a:lnTo>
                    <a:lnTo>
                      <a:pt x="7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55" name="Freeform 987"/>
              <p:cNvSpPr>
                <a:spLocks/>
              </p:cNvSpPr>
              <p:nvPr/>
            </p:nvSpPr>
            <p:spPr bwMode="auto">
              <a:xfrm>
                <a:off x="5242" y="4019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56" name="Freeform 988"/>
              <p:cNvSpPr>
                <a:spLocks/>
              </p:cNvSpPr>
              <p:nvPr/>
            </p:nvSpPr>
            <p:spPr bwMode="auto">
              <a:xfrm>
                <a:off x="5249" y="4057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57" name="Rectangle 989"/>
              <p:cNvSpPr>
                <a:spLocks noChangeArrowheads="1"/>
              </p:cNvSpPr>
              <p:nvPr/>
            </p:nvSpPr>
            <p:spPr bwMode="auto">
              <a:xfrm>
                <a:off x="5264" y="4088"/>
                <a:ext cx="8" cy="7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752475"/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58" name="Freeform 990"/>
              <p:cNvSpPr>
                <a:spLocks/>
              </p:cNvSpPr>
              <p:nvPr/>
            </p:nvSpPr>
            <p:spPr bwMode="auto">
              <a:xfrm>
                <a:off x="5234" y="4088"/>
                <a:ext cx="23" cy="22"/>
              </a:xfrm>
              <a:custGeom>
                <a:avLst/>
                <a:gdLst>
                  <a:gd name="T0" fmla="*/ 15 w 23"/>
                  <a:gd name="T1" fmla="*/ 22 h 22"/>
                  <a:gd name="T2" fmla="*/ 8 w 23"/>
                  <a:gd name="T3" fmla="*/ 15 h 22"/>
                  <a:gd name="T4" fmla="*/ 0 w 23"/>
                  <a:gd name="T5" fmla="*/ 15 h 22"/>
                  <a:gd name="T6" fmla="*/ 0 w 23"/>
                  <a:gd name="T7" fmla="*/ 7 h 22"/>
                  <a:gd name="T8" fmla="*/ 8 w 23"/>
                  <a:gd name="T9" fmla="*/ 7 h 22"/>
                  <a:gd name="T10" fmla="*/ 15 w 23"/>
                  <a:gd name="T11" fmla="*/ 7 h 22"/>
                  <a:gd name="T12" fmla="*/ 15 w 23"/>
                  <a:gd name="T13" fmla="*/ 0 h 22"/>
                  <a:gd name="T14" fmla="*/ 23 w 23"/>
                  <a:gd name="T15" fmla="*/ 0 h 22"/>
                  <a:gd name="T16" fmla="*/ 23 w 23"/>
                  <a:gd name="T17" fmla="*/ 7 h 22"/>
                  <a:gd name="T18" fmla="*/ 23 w 23"/>
                  <a:gd name="T19" fmla="*/ 15 h 22"/>
                  <a:gd name="T20" fmla="*/ 23 w 23"/>
                  <a:gd name="T21" fmla="*/ 22 h 22"/>
                  <a:gd name="T22" fmla="*/ 15 w 23"/>
                  <a:gd name="T23" fmla="*/ 22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3"/>
                  <a:gd name="T37" fmla="*/ 0 h 22"/>
                  <a:gd name="T38" fmla="*/ 23 w 23"/>
                  <a:gd name="T39" fmla="*/ 22 h 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3" h="22">
                    <a:moveTo>
                      <a:pt x="15" y="22"/>
                    </a:moveTo>
                    <a:lnTo>
                      <a:pt x="8" y="15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15" y="7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23" y="7"/>
                    </a:lnTo>
                    <a:lnTo>
                      <a:pt x="23" y="15"/>
                    </a:lnTo>
                    <a:lnTo>
                      <a:pt x="23" y="22"/>
                    </a:lnTo>
                    <a:lnTo>
                      <a:pt x="15" y="22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59" name="Freeform 991"/>
              <p:cNvSpPr>
                <a:spLocks/>
              </p:cNvSpPr>
              <p:nvPr/>
            </p:nvSpPr>
            <p:spPr bwMode="auto">
              <a:xfrm>
                <a:off x="5318" y="4156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60" name="Freeform 992"/>
              <p:cNvSpPr>
                <a:spLocks/>
              </p:cNvSpPr>
              <p:nvPr/>
            </p:nvSpPr>
            <p:spPr bwMode="auto">
              <a:xfrm>
                <a:off x="5272" y="4354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61" name="Freeform 993"/>
              <p:cNvSpPr>
                <a:spLocks/>
              </p:cNvSpPr>
              <p:nvPr/>
            </p:nvSpPr>
            <p:spPr bwMode="auto">
              <a:xfrm>
                <a:off x="5287" y="4346"/>
                <a:ext cx="8" cy="8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8 h 8"/>
                  <a:gd name="T4" fmla="*/ 8 w 8"/>
                  <a:gd name="T5" fmla="*/ 0 h 8"/>
                  <a:gd name="T6" fmla="*/ 0 w 8"/>
                  <a:gd name="T7" fmla="*/ 0 h 8"/>
                  <a:gd name="T8" fmla="*/ 8 w 8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8" y="0"/>
                    </a:moveTo>
                    <a:lnTo>
                      <a:pt x="8" y="8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62" name="Freeform 994"/>
              <p:cNvSpPr>
                <a:spLocks/>
              </p:cNvSpPr>
              <p:nvPr/>
            </p:nvSpPr>
            <p:spPr bwMode="auto">
              <a:xfrm>
                <a:off x="5318" y="4369"/>
                <a:ext cx="7" cy="7"/>
              </a:xfrm>
              <a:custGeom>
                <a:avLst/>
                <a:gdLst>
                  <a:gd name="T0" fmla="*/ 0 w 7"/>
                  <a:gd name="T1" fmla="*/ 7 h 7"/>
                  <a:gd name="T2" fmla="*/ 0 w 7"/>
                  <a:gd name="T3" fmla="*/ 0 h 7"/>
                  <a:gd name="T4" fmla="*/ 0 w 7"/>
                  <a:gd name="T5" fmla="*/ 7 h 7"/>
                  <a:gd name="T6" fmla="*/ 7 w 7"/>
                  <a:gd name="T7" fmla="*/ 7 h 7"/>
                  <a:gd name="T8" fmla="*/ 0 w 7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63" name="Freeform 995"/>
              <p:cNvSpPr>
                <a:spLocks/>
              </p:cNvSpPr>
              <p:nvPr/>
            </p:nvSpPr>
            <p:spPr bwMode="auto">
              <a:xfrm>
                <a:off x="5310" y="4361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64" name="Freeform 996"/>
              <p:cNvSpPr>
                <a:spLocks/>
              </p:cNvSpPr>
              <p:nvPr/>
            </p:nvSpPr>
            <p:spPr bwMode="auto">
              <a:xfrm>
                <a:off x="5333" y="4331"/>
                <a:ext cx="7" cy="7"/>
              </a:xfrm>
              <a:custGeom>
                <a:avLst/>
                <a:gdLst>
                  <a:gd name="T0" fmla="*/ 0 w 7"/>
                  <a:gd name="T1" fmla="*/ 0 h 7"/>
                  <a:gd name="T2" fmla="*/ 7 w 7"/>
                  <a:gd name="T3" fmla="*/ 0 h 7"/>
                  <a:gd name="T4" fmla="*/ 7 w 7"/>
                  <a:gd name="T5" fmla="*/ 7 h 7"/>
                  <a:gd name="T6" fmla="*/ 7 w 7"/>
                  <a:gd name="T7" fmla="*/ 0 h 7"/>
                  <a:gd name="T8" fmla="*/ 0 w 7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0"/>
                    </a:moveTo>
                    <a:lnTo>
                      <a:pt x="7" y="0"/>
                    </a:lnTo>
                    <a:lnTo>
                      <a:pt x="7" y="7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65" name="Freeform 997"/>
              <p:cNvSpPr>
                <a:spLocks/>
              </p:cNvSpPr>
              <p:nvPr/>
            </p:nvSpPr>
            <p:spPr bwMode="auto">
              <a:xfrm>
                <a:off x="5295" y="4316"/>
                <a:ext cx="53" cy="22"/>
              </a:xfrm>
              <a:custGeom>
                <a:avLst/>
                <a:gdLst>
                  <a:gd name="T0" fmla="*/ 53 w 53"/>
                  <a:gd name="T1" fmla="*/ 15 h 22"/>
                  <a:gd name="T2" fmla="*/ 45 w 53"/>
                  <a:gd name="T3" fmla="*/ 15 h 22"/>
                  <a:gd name="T4" fmla="*/ 38 w 53"/>
                  <a:gd name="T5" fmla="*/ 15 h 22"/>
                  <a:gd name="T6" fmla="*/ 30 w 53"/>
                  <a:gd name="T7" fmla="*/ 15 h 22"/>
                  <a:gd name="T8" fmla="*/ 23 w 53"/>
                  <a:gd name="T9" fmla="*/ 15 h 22"/>
                  <a:gd name="T10" fmla="*/ 23 w 53"/>
                  <a:gd name="T11" fmla="*/ 22 h 22"/>
                  <a:gd name="T12" fmla="*/ 15 w 53"/>
                  <a:gd name="T13" fmla="*/ 22 h 22"/>
                  <a:gd name="T14" fmla="*/ 15 w 53"/>
                  <a:gd name="T15" fmla="*/ 15 h 22"/>
                  <a:gd name="T16" fmla="*/ 7 w 53"/>
                  <a:gd name="T17" fmla="*/ 15 h 22"/>
                  <a:gd name="T18" fmla="*/ 7 w 53"/>
                  <a:gd name="T19" fmla="*/ 7 h 22"/>
                  <a:gd name="T20" fmla="*/ 0 w 53"/>
                  <a:gd name="T21" fmla="*/ 7 h 22"/>
                  <a:gd name="T22" fmla="*/ 0 w 53"/>
                  <a:gd name="T23" fmla="*/ 0 h 22"/>
                  <a:gd name="T24" fmla="*/ 0 w 53"/>
                  <a:gd name="T25" fmla="*/ 7 h 22"/>
                  <a:gd name="T26" fmla="*/ 7 w 53"/>
                  <a:gd name="T27" fmla="*/ 7 h 22"/>
                  <a:gd name="T28" fmla="*/ 7 w 53"/>
                  <a:gd name="T29" fmla="*/ 15 h 22"/>
                  <a:gd name="T30" fmla="*/ 7 w 53"/>
                  <a:gd name="T31" fmla="*/ 7 h 22"/>
                  <a:gd name="T32" fmla="*/ 15 w 53"/>
                  <a:gd name="T33" fmla="*/ 7 h 22"/>
                  <a:gd name="T34" fmla="*/ 15 w 53"/>
                  <a:gd name="T35" fmla="*/ 15 h 22"/>
                  <a:gd name="T36" fmla="*/ 23 w 53"/>
                  <a:gd name="T37" fmla="*/ 15 h 22"/>
                  <a:gd name="T38" fmla="*/ 30 w 53"/>
                  <a:gd name="T39" fmla="*/ 15 h 22"/>
                  <a:gd name="T40" fmla="*/ 38 w 53"/>
                  <a:gd name="T41" fmla="*/ 15 h 22"/>
                  <a:gd name="T42" fmla="*/ 45 w 53"/>
                  <a:gd name="T43" fmla="*/ 15 h 22"/>
                  <a:gd name="T44" fmla="*/ 53 w 53"/>
                  <a:gd name="T45" fmla="*/ 15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22"/>
                  <a:gd name="T71" fmla="*/ 53 w 53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22">
                    <a:moveTo>
                      <a:pt x="53" y="15"/>
                    </a:moveTo>
                    <a:lnTo>
                      <a:pt x="45" y="15"/>
                    </a:lnTo>
                    <a:lnTo>
                      <a:pt x="38" y="15"/>
                    </a:lnTo>
                    <a:lnTo>
                      <a:pt x="30" y="15"/>
                    </a:lnTo>
                    <a:lnTo>
                      <a:pt x="23" y="15"/>
                    </a:lnTo>
                    <a:lnTo>
                      <a:pt x="23" y="22"/>
                    </a:lnTo>
                    <a:lnTo>
                      <a:pt x="15" y="22"/>
                    </a:lnTo>
                    <a:lnTo>
                      <a:pt x="15" y="15"/>
                    </a:lnTo>
                    <a:lnTo>
                      <a:pt x="7" y="15"/>
                    </a:lnTo>
                    <a:lnTo>
                      <a:pt x="7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7" y="15"/>
                    </a:lnTo>
                    <a:lnTo>
                      <a:pt x="7" y="7"/>
                    </a:lnTo>
                    <a:lnTo>
                      <a:pt x="15" y="7"/>
                    </a:lnTo>
                    <a:lnTo>
                      <a:pt x="15" y="15"/>
                    </a:lnTo>
                    <a:lnTo>
                      <a:pt x="23" y="15"/>
                    </a:lnTo>
                    <a:lnTo>
                      <a:pt x="30" y="15"/>
                    </a:lnTo>
                    <a:lnTo>
                      <a:pt x="38" y="15"/>
                    </a:lnTo>
                    <a:lnTo>
                      <a:pt x="45" y="15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66" name="Freeform 998"/>
              <p:cNvSpPr>
                <a:spLocks/>
              </p:cNvSpPr>
              <p:nvPr/>
            </p:nvSpPr>
            <p:spPr bwMode="auto">
              <a:xfrm>
                <a:off x="5287" y="4354"/>
                <a:ext cx="15" cy="7"/>
              </a:xfrm>
              <a:custGeom>
                <a:avLst/>
                <a:gdLst>
                  <a:gd name="T0" fmla="*/ 8 w 15"/>
                  <a:gd name="T1" fmla="*/ 7 h 7"/>
                  <a:gd name="T2" fmla="*/ 8 w 15"/>
                  <a:gd name="T3" fmla="*/ 0 h 7"/>
                  <a:gd name="T4" fmla="*/ 15 w 15"/>
                  <a:gd name="T5" fmla="*/ 0 h 7"/>
                  <a:gd name="T6" fmla="*/ 15 w 15"/>
                  <a:gd name="T7" fmla="*/ 7 h 7"/>
                  <a:gd name="T8" fmla="*/ 8 w 15"/>
                  <a:gd name="T9" fmla="*/ 7 h 7"/>
                  <a:gd name="T10" fmla="*/ 0 w 15"/>
                  <a:gd name="T11" fmla="*/ 7 h 7"/>
                  <a:gd name="T12" fmla="*/ 8 w 15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7"/>
                  <a:gd name="T23" fmla="*/ 15 w 15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7">
                    <a:moveTo>
                      <a:pt x="8" y="7"/>
                    </a:moveTo>
                    <a:lnTo>
                      <a:pt x="8" y="0"/>
                    </a:lnTo>
                    <a:lnTo>
                      <a:pt x="15" y="0"/>
                    </a:lnTo>
                    <a:lnTo>
                      <a:pt x="15" y="7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67" name="Freeform 999"/>
              <p:cNvSpPr>
                <a:spLocks/>
              </p:cNvSpPr>
              <p:nvPr/>
            </p:nvSpPr>
            <p:spPr bwMode="auto">
              <a:xfrm>
                <a:off x="5310" y="4338"/>
                <a:ext cx="38" cy="23"/>
              </a:xfrm>
              <a:custGeom>
                <a:avLst/>
                <a:gdLst>
                  <a:gd name="T0" fmla="*/ 38 w 38"/>
                  <a:gd name="T1" fmla="*/ 0 h 23"/>
                  <a:gd name="T2" fmla="*/ 38 w 38"/>
                  <a:gd name="T3" fmla="*/ 8 h 23"/>
                  <a:gd name="T4" fmla="*/ 30 w 38"/>
                  <a:gd name="T5" fmla="*/ 8 h 23"/>
                  <a:gd name="T6" fmla="*/ 30 w 38"/>
                  <a:gd name="T7" fmla="*/ 16 h 23"/>
                  <a:gd name="T8" fmla="*/ 30 w 38"/>
                  <a:gd name="T9" fmla="*/ 8 h 23"/>
                  <a:gd name="T10" fmla="*/ 30 w 38"/>
                  <a:gd name="T11" fmla="*/ 16 h 23"/>
                  <a:gd name="T12" fmla="*/ 30 w 38"/>
                  <a:gd name="T13" fmla="*/ 23 h 23"/>
                  <a:gd name="T14" fmla="*/ 30 w 38"/>
                  <a:gd name="T15" fmla="*/ 16 h 23"/>
                  <a:gd name="T16" fmla="*/ 30 w 38"/>
                  <a:gd name="T17" fmla="*/ 8 h 23"/>
                  <a:gd name="T18" fmla="*/ 23 w 38"/>
                  <a:gd name="T19" fmla="*/ 8 h 23"/>
                  <a:gd name="T20" fmla="*/ 23 w 38"/>
                  <a:gd name="T21" fmla="*/ 0 h 23"/>
                  <a:gd name="T22" fmla="*/ 23 w 38"/>
                  <a:gd name="T23" fmla="*/ 8 h 23"/>
                  <a:gd name="T24" fmla="*/ 23 w 38"/>
                  <a:gd name="T25" fmla="*/ 16 h 23"/>
                  <a:gd name="T26" fmla="*/ 15 w 38"/>
                  <a:gd name="T27" fmla="*/ 16 h 23"/>
                  <a:gd name="T28" fmla="*/ 15 w 38"/>
                  <a:gd name="T29" fmla="*/ 8 h 23"/>
                  <a:gd name="T30" fmla="*/ 8 w 38"/>
                  <a:gd name="T31" fmla="*/ 8 h 23"/>
                  <a:gd name="T32" fmla="*/ 8 w 38"/>
                  <a:gd name="T33" fmla="*/ 16 h 23"/>
                  <a:gd name="T34" fmla="*/ 8 w 38"/>
                  <a:gd name="T35" fmla="*/ 8 h 23"/>
                  <a:gd name="T36" fmla="*/ 8 w 38"/>
                  <a:gd name="T37" fmla="*/ 16 h 23"/>
                  <a:gd name="T38" fmla="*/ 0 w 38"/>
                  <a:gd name="T39" fmla="*/ 16 h 23"/>
                  <a:gd name="T40" fmla="*/ 0 w 38"/>
                  <a:gd name="T41" fmla="*/ 8 h 23"/>
                  <a:gd name="T42" fmla="*/ 8 w 38"/>
                  <a:gd name="T43" fmla="*/ 8 h 23"/>
                  <a:gd name="T44" fmla="*/ 15 w 38"/>
                  <a:gd name="T45" fmla="*/ 8 h 23"/>
                  <a:gd name="T46" fmla="*/ 15 w 38"/>
                  <a:gd name="T47" fmla="*/ 0 h 23"/>
                  <a:gd name="T48" fmla="*/ 23 w 38"/>
                  <a:gd name="T49" fmla="*/ 0 h 23"/>
                  <a:gd name="T50" fmla="*/ 30 w 38"/>
                  <a:gd name="T51" fmla="*/ 0 h 23"/>
                  <a:gd name="T52" fmla="*/ 38 w 38"/>
                  <a:gd name="T53" fmla="*/ 0 h 23"/>
                  <a:gd name="T54" fmla="*/ 15 w 38"/>
                  <a:gd name="T55" fmla="*/ 8 h 23"/>
                  <a:gd name="T56" fmla="*/ 23 w 38"/>
                  <a:gd name="T57" fmla="*/ 8 h 23"/>
                  <a:gd name="T58" fmla="*/ 23 w 38"/>
                  <a:gd name="T59" fmla="*/ 16 h 23"/>
                  <a:gd name="T60" fmla="*/ 23 w 38"/>
                  <a:gd name="T61" fmla="*/ 8 h 23"/>
                  <a:gd name="T62" fmla="*/ 15 w 38"/>
                  <a:gd name="T63" fmla="*/ 8 h 23"/>
                  <a:gd name="T64" fmla="*/ 38 w 38"/>
                  <a:gd name="T65" fmla="*/ 0 h 2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8"/>
                  <a:gd name="T100" fmla="*/ 0 h 23"/>
                  <a:gd name="T101" fmla="*/ 38 w 38"/>
                  <a:gd name="T102" fmla="*/ 23 h 2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8" h="23">
                    <a:moveTo>
                      <a:pt x="38" y="0"/>
                    </a:moveTo>
                    <a:lnTo>
                      <a:pt x="38" y="8"/>
                    </a:lnTo>
                    <a:lnTo>
                      <a:pt x="30" y="8"/>
                    </a:lnTo>
                    <a:lnTo>
                      <a:pt x="30" y="16"/>
                    </a:lnTo>
                    <a:lnTo>
                      <a:pt x="30" y="8"/>
                    </a:lnTo>
                    <a:lnTo>
                      <a:pt x="30" y="16"/>
                    </a:lnTo>
                    <a:lnTo>
                      <a:pt x="30" y="23"/>
                    </a:lnTo>
                    <a:lnTo>
                      <a:pt x="30" y="16"/>
                    </a:lnTo>
                    <a:lnTo>
                      <a:pt x="30" y="8"/>
                    </a:lnTo>
                    <a:lnTo>
                      <a:pt x="23" y="8"/>
                    </a:lnTo>
                    <a:lnTo>
                      <a:pt x="23" y="0"/>
                    </a:lnTo>
                    <a:lnTo>
                      <a:pt x="23" y="8"/>
                    </a:lnTo>
                    <a:lnTo>
                      <a:pt x="23" y="16"/>
                    </a:lnTo>
                    <a:lnTo>
                      <a:pt x="15" y="16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0" y="16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15" y="8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30" y="0"/>
                    </a:lnTo>
                    <a:lnTo>
                      <a:pt x="38" y="0"/>
                    </a:lnTo>
                    <a:lnTo>
                      <a:pt x="15" y="8"/>
                    </a:lnTo>
                    <a:lnTo>
                      <a:pt x="23" y="8"/>
                    </a:lnTo>
                    <a:lnTo>
                      <a:pt x="23" y="16"/>
                    </a:lnTo>
                    <a:lnTo>
                      <a:pt x="23" y="8"/>
                    </a:lnTo>
                    <a:lnTo>
                      <a:pt x="15" y="8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68" name="Freeform 1000"/>
              <p:cNvSpPr>
                <a:spLocks/>
              </p:cNvSpPr>
              <p:nvPr/>
            </p:nvSpPr>
            <p:spPr bwMode="auto">
              <a:xfrm>
                <a:off x="5310" y="4338"/>
                <a:ext cx="38" cy="23"/>
              </a:xfrm>
              <a:custGeom>
                <a:avLst/>
                <a:gdLst>
                  <a:gd name="T0" fmla="*/ 38 w 38"/>
                  <a:gd name="T1" fmla="*/ 0 h 23"/>
                  <a:gd name="T2" fmla="*/ 38 w 38"/>
                  <a:gd name="T3" fmla="*/ 8 h 23"/>
                  <a:gd name="T4" fmla="*/ 30 w 38"/>
                  <a:gd name="T5" fmla="*/ 8 h 23"/>
                  <a:gd name="T6" fmla="*/ 30 w 38"/>
                  <a:gd name="T7" fmla="*/ 16 h 23"/>
                  <a:gd name="T8" fmla="*/ 30 w 38"/>
                  <a:gd name="T9" fmla="*/ 8 h 23"/>
                  <a:gd name="T10" fmla="*/ 30 w 38"/>
                  <a:gd name="T11" fmla="*/ 16 h 23"/>
                  <a:gd name="T12" fmla="*/ 30 w 38"/>
                  <a:gd name="T13" fmla="*/ 23 h 23"/>
                  <a:gd name="T14" fmla="*/ 30 w 38"/>
                  <a:gd name="T15" fmla="*/ 16 h 23"/>
                  <a:gd name="T16" fmla="*/ 30 w 38"/>
                  <a:gd name="T17" fmla="*/ 8 h 23"/>
                  <a:gd name="T18" fmla="*/ 23 w 38"/>
                  <a:gd name="T19" fmla="*/ 8 h 23"/>
                  <a:gd name="T20" fmla="*/ 23 w 38"/>
                  <a:gd name="T21" fmla="*/ 0 h 23"/>
                  <a:gd name="T22" fmla="*/ 23 w 38"/>
                  <a:gd name="T23" fmla="*/ 8 h 23"/>
                  <a:gd name="T24" fmla="*/ 23 w 38"/>
                  <a:gd name="T25" fmla="*/ 16 h 23"/>
                  <a:gd name="T26" fmla="*/ 15 w 38"/>
                  <a:gd name="T27" fmla="*/ 16 h 23"/>
                  <a:gd name="T28" fmla="*/ 15 w 38"/>
                  <a:gd name="T29" fmla="*/ 8 h 23"/>
                  <a:gd name="T30" fmla="*/ 8 w 38"/>
                  <a:gd name="T31" fmla="*/ 8 h 23"/>
                  <a:gd name="T32" fmla="*/ 8 w 38"/>
                  <a:gd name="T33" fmla="*/ 16 h 23"/>
                  <a:gd name="T34" fmla="*/ 8 w 38"/>
                  <a:gd name="T35" fmla="*/ 8 h 23"/>
                  <a:gd name="T36" fmla="*/ 8 w 38"/>
                  <a:gd name="T37" fmla="*/ 16 h 23"/>
                  <a:gd name="T38" fmla="*/ 0 w 38"/>
                  <a:gd name="T39" fmla="*/ 16 h 23"/>
                  <a:gd name="T40" fmla="*/ 0 w 38"/>
                  <a:gd name="T41" fmla="*/ 8 h 23"/>
                  <a:gd name="T42" fmla="*/ 8 w 38"/>
                  <a:gd name="T43" fmla="*/ 8 h 23"/>
                  <a:gd name="T44" fmla="*/ 15 w 38"/>
                  <a:gd name="T45" fmla="*/ 8 h 23"/>
                  <a:gd name="T46" fmla="*/ 15 w 38"/>
                  <a:gd name="T47" fmla="*/ 0 h 23"/>
                  <a:gd name="T48" fmla="*/ 23 w 38"/>
                  <a:gd name="T49" fmla="*/ 0 h 23"/>
                  <a:gd name="T50" fmla="*/ 30 w 38"/>
                  <a:gd name="T51" fmla="*/ 0 h 23"/>
                  <a:gd name="T52" fmla="*/ 38 w 38"/>
                  <a:gd name="T53" fmla="*/ 0 h 2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"/>
                  <a:gd name="T82" fmla="*/ 0 h 23"/>
                  <a:gd name="T83" fmla="*/ 38 w 38"/>
                  <a:gd name="T84" fmla="*/ 23 h 23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" h="23">
                    <a:moveTo>
                      <a:pt x="38" y="0"/>
                    </a:moveTo>
                    <a:lnTo>
                      <a:pt x="38" y="8"/>
                    </a:lnTo>
                    <a:lnTo>
                      <a:pt x="30" y="8"/>
                    </a:lnTo>
                    <a:lnTo>
                      <a:pt x="30" y="16"/>
                    </a:lnTo>
                    <a:lnTo>
                      <a:pt x="30" y="8"/>
                    </a:lnTo>
                    <a:lnTo>
                      <a:pt x="30" y="16"/>
                    </a:lnTo>
                    <a:lnTo>
                      <a:pt x="30" y="23"/>
                    </a:lnTo>
                    <a:lnTo>
                      <a:pt x="30" y="16"/>
                    </a:lnTo>
                    <a:lnTo>
                      <a:pt x="30" y="8"/>
                    </a:lnTo>
                    <a:lnTo>
                      <a:pt x="23" y="8"/>
                    </a:lnTo>
                    <a:lnTo>
                      <a:pt x="23" y="0"/>
                    </a:lnTo>
                    <a:lnTo>
                      <a:pt x="23" y="8"/>
                    </a:lnTo>
                    <a:lnTo>
                      <a:pt x="23" y="16"/>
                    </a:lnTo>
                    <a:lnTo>
                      <a:pt x="15" y="16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0" y="16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15" y="8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30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69" name="Freeform 1001"/>
              <p:cNvSpPr>
                <a:spLocks/>
              </p:cNvSpPr>
              <p:nvPr/>
            </p:nvSpPr>
            <p:spPr bwMode="auto">
              <a:xfrm>
                <a:off x="5333" y="4346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70" name="Freeform 1002"/>
              <p:cNvSpPr>
                <a:spLocks/>
              </p:cNvSpPr>
              <p:nvPr/>
            </p:nvSpPr>
            <p:spPr bwMode="auto">
              <a:xfrm>
                <a:off x="5325" y="4346"/>
                <a:ext cx="8" cy="8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8 w 8"/>
                  <a:gd name="T7" fmla="*/ 0 h 8"/>
                  <a:gd name="T8" fmla="*/ 0 w 8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0" y="0"/>
                    </a:moveTo>
                    <a:lnTo>
                      <a:pt x="8" y="0"/>
                    </a:lnTo>
                    <a:lnTo>
                      <a:pt x="8" y="8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71" name="Freeform 1003"/>
              <p:cNvSpPr>
                <a:spLocks/>
              </p:cNvSpPr>
              <p:nvPr/>
            </p:nvSpPr>
            <p:spPr bwMode="auto">
              <a:xfrm>
                <a:off x="5325" y="4346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72" name="Freeform 1004"/>
              <p:cNvSpPr>
                <a:spLocks/>
              </p:cNvSpPr>
              <p:nvPr/>
            </p:nvSpPr>
            <p:spPr bwMode="auto">
              <a:xfrm>
                <a:off x="5264" y="4354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73" name="Freeform 1005"/>
              <p:cNvSpPr>
                <a:spLocks/>
              </p:cNvSpPr>
              <p:nvPr/>
            </p:nvSpPr>
            <p:spPr bwMode="auto">
              <a:xfrm>
                <a:off x="5249" y="4414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sp>
            <p:nvSpPr>
              <p:cNvPr id="3374" name="Freeform 1006"/>
              <p:cNvSpPr>
                <a:spLocks/>
              </p:cNvSpPr>
              <p:nvPr/>
            </p:nvSpPr>
            <p:spPr bwMode="auto">
              <a:xfrm>
                <a:off x="5211" y="4407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3111" name="Freeform 1208"/>
            <p:cNvSpPr>
              <a:spLocks/>
            </p:cNvSpPr>
            <p:nvPr/>
          </p:nvSpPr>
          <p:spPr bwMode="auto">
            <a:xfrm>
              <a:off x="6568757" y="5977360"/>
              <a:ext cx="67259" cy="84009"/>
            </a:xfrm>
            <a:custGeom>
              <a:avLst/>
              <a:gdLst>
                <a:gd name="T0" fmla="*/ 2147483647 w 46"/>
                <a:gd name="T1" fmla="*/ 2147483647 h 61"/>
                <a:gd name="T2" fmla="*/ 2147483647 w 46"/>
                <a:gd name="T3" fmla="*/ 0 h 61"/>
                <a:gd name="T4" fmla="*/ 2147483647 w 46"/>
                <a:gd name="T5" fmla="*/ 2147483647 h 61"/>
                <a:gd name="T6" fmla="*/ 2147483647 w 46"/>
                <a:gd name="T7" fmla="*/ 2147483647 h 61"/>
                <a:gd name="T8" fmla="*/ 2147483647 w 46"/>
                <a:gd name="T9" fmla="*/ 2147483647 h 61"/>
                <a:gd name="T10" fmla="*/ 2147483647 w 46"/>
                <a:gd name="T11" fmla="*/ 2147483647 h 61"/>
                <a:gd name="T12" fmla="*/ 2147483647 w 46"/>
                <a:gd name="T13" fmla="*/ 2147483647 h 61"/>
                <a:gd name="T14" fmla="*/ 2147483647 w 46"/>
                <a:gd name="T15" fmla="*/ 2147483647 h 61"/>
                <a:gd name="T16" fmla="*/ 2147483647 w 46"/>
                <a:gd name="T17" fmla="*/ 2147483647 h 61"/>
                <a:gd name="T18" fmla="*/ 2147483647 w 46"/>
                <a:gd name="T19" fmla="*/ 2147483647 h 61"/>
                <a:gd name="T20" fmla="*/ 2147483647 w 46"/>
                <a:gd name="T21" fmla="*/ 2147483647 h 61"/>
                <a:gd name="T22" fmla="*/ 2147483647 w 46"/>
                <a:gd name="T23" fmla="*/ 2147483647 h 61"/>
                <a:gd name="T24" fmla="*/ 0 w 46"/>
                <a:gd name="T25" fmla="*/ 2147483647 h 61"/>
                <a:gd name="T26" fmla="*/ 2147483647 w 46"/>
                <a:gd name="T27" fmla="*/ 2147483647 h 61"/>
                <a:gd name="T28" fmla="*/ 2147483647 w 46"/>
                <a:gd name="T29" fmla="*/ 2147483647 h 61"/>
                <a:gd name="T30" fmla="*/ 2147483647 w 46"/>
                <a:gd name="T31" fmla="*/ 2147483647 h 61"/>
                <a:gd name="T32" fmla="*/ 2147483647 w 46"/>
                <a:gd name="T33" fmla="*/ 2147483647 h 61"/>
                <a:gd name="T34" fmla="*/ 2147483647 w 46"/>
                <a:gd name="T35" fmla="*/ 2147483647 h 61"/>
                <a:gd name="T36" fmla="*/ 2147483647 w 46"/>
                <a:gd name="T37" fmla="*/ 2147483647 h 61"/>
                <a:gd name="T38" fmla="*/ 2147483647 w 46"/>
                <a:gd name="T39" fmla="*/ 2147483647 h 61"/>
                <a:gd name="T40" fmla="*/ 2147483647 w 46"/>
                <a:gd name="T41" fmla="*/ 2147483647 h 61"/>
                <a:gd name="T42" fmla="*/ 2147483647 w 46"/>
                <a:gd name="T43" fmla="*/ 2147483647 h 61"/>
                <a:gd name="T44" fmla="*/ 2147483647 w 46"/>
                <a:gd name="T45" fmla="*/ 2147483647 h 61"/>
                <a:gd name="T46" fmla="*/ 2147483647 w 46"/>
                <a:gd name="T47" fmla="*/ 2147483647 h 6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6"/>
                <a:gd name="T73" fmla="*/ 0 h 61"/>
                <a:gd name="T74" fmla="*/ 46 w 46"/>
                <a:gd name="T75" fmla="*/ 61 h 6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6" h="61">
                  <a:moveTo>
                    <a:pt x="46" y="8"/>
                  </a:moveTo>
                  <a:lnTo>
                    <a:pt x="46" y="0"/>
                  </a:lnTo>
                  <a:lnTo>
                    <a:pt x="38" y="8"/>
                  </a:lnTo>
                  <a:lnTo>
                    <a:pt x="46" y="15"/>
                  </a:lnTo>
                  <a:lnTo>
                    <a:pt x="38" y="15"/>
                  </a:lnTo>
                  <a:lnTo>
                    <a:pt x="31" y="23"/>
                  </a:lnTo>
                  <a:lnTo>
                    <a:pt x="23" y="31"/>
                  </a:lnTo>
                  <a:lnTo>
                    <a:pt x="23" y="38"/>
                  </a:lnTo>
                  <a:lnTo>
                    <a:pt x="23" y="46"/>
                  </a:lnTo>
                  <a:lnTo>
                    <a:pt x="15" y="46"/>
                  </a:lnTo>
                  <a:lnTo>
                    <a:pt x="15" y="53"/>
                  </a:lnTo>
                  <a:lnTo>
                    <a:pt x="8" y="53"/>
                  </a:lnTo>
                  <a:lnTo>
                    <a:pt x="0" y="61"/>
                  </a:lnTo>
                  <a:lnTo>
                    <a:pt x="8" y="61"/>
                  </a:lnTo>
                  <a:lnTo>
                    <a:pt x="15" y="61"/>
                  </a:lnTo>
                  <a:lnTo>
                    <a:pt x="15" y="53"/>
                  </a:lnTo>
                  <a:lnTo>
                    <a:pt x="23" y="53"/>
                  </a:lnTo>
                  <a:lnTo>
                    <a:pt x="23" y="46"/>
                  </a:lnTo>
                  <a:lnTo>
                    <a:pt x="31" y="38"/>
                  </a:lnTo>
                  <a:lnTo>
                    <a:pt x="31" y="31"/>
                  </a:lnTo>
                  <a:lnTo>
                    <a:pt x="38" y="31"/>
                  </a:lnTo>
                  <a:lnTo>
                    <a:pt x="46" y="23"/>
                  </a:lnTo>
                  <a:lnTo>
                    <a:pt x="46" y="15"/>
                  </a:lnTo>
                  <a:lnTo>
                    <a:pt x="46" y="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12" name="Freeform 1210"/>
            <p:cNvSpPr>
              <a:spLocks/>
            </p:cNvSpPr>
            <p:nvPr/>
          </p:nvSpPr>
          <p:spPr bwMode="auto">
            <a:xfrm>
              <a:off x="8296242" y="4772700"/>
              <a:ext cx="152217" cy="122051"/>
            </a:xfrm>
            <a:custGeom>
              <a:avLst/>
              <a:gdLst>
                <a:gd name="T0" fmla="*/ 2147483647 w 106"/>
                <a:gd name="T1" fmla="*/ 0 h 91"/>
                <a:gd name="T2" fmla="*/ 2147483647 w 106"/>
                <a:gd name="T3" fmla="*/ 0 h 91"/>
                <a:gd name="T4" fmla="*/ 0 w 106"/>
                <a:gd name="T5" fmla="*/ 0 h 91"/>
                <a:gd name="T6" fmla="*/ 2147483647 w 106"/>
                <a:gd name="T7" fmla="*/ 0 h 91"/>
                <a:gd name="T8" fmla="*/ 2147483647 w 106"/>
                <a:gd name="T9" fmla="*/ 2147483647 h 91"/>
                <a:gd name="T10" fmla="*/ 2147483647 w 106"/>
                <a:gd name="T11" fmla="*/ 2147483647 h 91"/>
                <a:gd name="T12" fmla="*/ 2147483647 w 106"/>
                <a:gd name="T13" fmla="*/ 2147483647 h 91"/>
                <a:gd name="T14" fmla="*/ 2147483647 w 106"/>
                <a:gd name="T15" fmla="*/ 2147483647 h 91"/>
                <a:gd name="T16" fmla="*/ 2147483647 w 106"/>
                <a:gd name="T17" fmla="*/ 2147483647 h 91"/>
                <a:gd name="T18" fmla="*/ 2147483647 w 106"/>
                <a:gd name="T19" fmla="*/ 2147483647 h 91"/>
                <a:gd name="T20" fmla="*/ 2147483647 w 106"/>
                <a:gd name="T21" fmla="*/ 2147483647 h 91"/>
                <a:gd name="T22" fmla="*/ 2147483647 w 106"/>
                <a:gd name="T23" fmla="*/ 2147483647 h 91"/>
                <a:gd name="T24" fmla="*/ 2147483647 w 106"/>
                <a:gd name="T25" fmla="*/ 2147483647 h 91"/>
                <a:gd name="T26" fmla="*/ 2147483647 w 106"/>
                <a:gd name="T27" fmla="*/ 2147483647 h 91"/>
                <a:gd name="T28" fmla="*/ 2147483647 w 106"/>
                <a:gd name="T29" fmla="*/ 2147483647 h 91"/>
                <a:gd name="T30" fmla="*/ 2147483647 w 106"/>
                <a:gd name="T31" fmla="*/ 2147483647 h 91"/>
                <a:gd name="T32" fmla="*/ 2147483647 w 106"/>
                <a:gd name="T33" fmla="*/ 2147483647 h 91"/>
                <a:gd name="T34" fmla="*/ 2147483647 w 106"/>
                <a:gd name="T35" fmla="*/ 2147483647 h 91"/>
                <a:gd name="T36" fmla="*/ 2147483647 w 106"/>
                <a:gd name="T37" fmla="*/ 2147483647 h 91"/>
                <a:gd name="T38" fmla="*/ 2147483647 w 106"/>
                <a:gd name="T39" fmla="*/ 2147483647 h 91"/>
                <a:gd name="T40" fmla="*/ 2147483647 w 106"/>
                <a:gd name="T41" fmla="*/ 2147483647 h 91"/>
                <a:gd name="T42" fmla="*/ 2147483647 w 106"/>
                <a:gd name="T43" fmla="*/ 2147483647 h 91"/>
                <a:gd name="T44" fmla="*/ 2147483647 w 106"/>
                <a:gd name="T45" fmla="*/ 2147483647 h 91"/>
                <a:gd name="T46" fmla="*/ 2147483647 w 106"/>
                <a:gd name="T47" fmla="*/ 2147483647 h 91"/>
                <a:gd name="T48" fmla="*/ 2147483647 w 106"/>
                <a:gd name="T49" fmla="*/ 2147483647 h 91"/>
                <a:gd name="T50" fmla="*/ 2147483647 w 106"/>
                <a:gd name="T51" fmla="*/ 2147483647 h 91"/>
                <a:gd name="T52" fmla="*/ 2147483647 w 106"/>
                <a:gd name="T53" fmla="*/ 0 h 9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6"/>
                <a:gd name="T82" fmla="*/ 0 h 91"/>
                <a:gd name="T83" fmla="*/ 106 w 106"/>
                <a:gd name="T84" fmla="*/ 91 h 9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6" h="91">
                  <a:moveTo>
                    <a:pt x="30" y="0"/>
                  </a:moveTo>
                  <a:lnTo>
                    <a:pt x="15" y="0"/>
                  </a:lnTo>
                  <a:lnTo>
                    <a:pt x="0" y="0"/>
                  </a:lnTo>
                  <a:lnTo>
                    <a:pt x="7" y="0"/>
                  </a:lnTo>
                  <a:lnTo>
                    <a:pt x="23" y="23"/>
                  </a:lnTo>
                  <a:lnTo>
                    <a:pt x="38" y="38"/>
                  </a:lnTo>
                  <a:lnTo>
                    <a:pt x="45" y="46"/>
                  </a:lnTo>
                  <a:lnTo>
                    <a:pt x="68" y="53"/>
                  </a:lnTo>
                  <a:lnTo>
                    <a:pt x="84" y="61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06" y="84"/>
                  </a:lnTo>
                  <a:lnTo>
                    <a:pt x="99" y="76"/>
                  </a:lnTo>
                  <a:lnTo>
                    <a:pt x="99" y="69"/>
                  </a:lnTo>
                  <a:lnTo>
                    <a:pt x="91" y="61"/>
                  </a:lnTo>
                  <a:lnTo>
                    <a:pt x="84" y="53"/>
                  </a:lnTo>
                  <a:lnTo>
                    <a:pt x="76" y="46"/>
                  </a:lnTo>
                  <a:lnTo>
                    <a:pt x="68" y="46"/>
                  </a:lnTo>
                  <a:lnTo>
                    <a:pt x="53" y="46"/>
                  </a:lnTo>
                  <a:lnTo>
                    <a:pt x="45" y="38"/>
                  </a:lnTo>
                  <a:lnTo>
                    <a:pt x="38" y="31"/>
                  </a:lnTo>
                  <a:lnTo>
                    <a:pt x="38" y="23"/>
                  </a:lnTo>
                  <a:lnTo>
                    <a:pt x="30" y="23"/>
                  </a:lnTo>
                  <a:lnTo>
                    <a:pt x="30" y="15"/>
                  </a:lnTo>
                  <a:lnTo>
                    <a:pt x="30" y="8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13" name="Freeform 1211"/>
            <p:cNvSpPr>
              <a:spLocks/>
            </p:cNvSpPr>
            <p:nvPr/>
          </p:nvSpPr>
          <p:spPr bwMode="auto">
            <a:xfrm>
              <a:off x="6437780" y="5904446"/>
              <a:ext cx="176997" cy="134731"/>
            </a:xfrm>
            <a:custGeom>
              <a:avLst/>
              <a:gdLst>
                <a:gd name="T0" fmla="*/ 2147483647 w 122"/>
                <a:gd name="T1" fmla="*/ 2147483647 h 99"/>
                <a:gd name="T2" fmla="*/ 2147483647 w 122"/>
                <a:gd name="T3" fmla="*/ 2147483647 h 99"/>
                <a:gd name="T4" fmla="*/ 2147483647 w 122"/>
                <a:gd name="T5" fmla="*/ 2147483647 h 99"/>
                <a:gd name="T6" fmla="*/ 2147483647 w 122"/>
                <a:gd name="T7" fmla="*/ 2147483647 h 99"/>
                <a:gd name="T8" fmla="*/ 2147483647 w 122"/>
                <a:gd name="T9" fmla="*/ 2147483647 h 99"/>
                <a:gd name="T10" fmla="*/ 2147483647 w 122"/>
                <a:gd name="T11" fmla="*/ 2147483647 h 99"/>
                <a:gd name="T12" fmla="*/ 2147483647 w 122"/>
                <a:gd name="T13" fmla="*/ 2147483647 h 99"/>
                <a:gd name="T14" fmla="*/ 2147483647 w 122"/>
                <a:gd name="T15" fmla="*/ 2147483647 h 99"/>
                <a:gd name="T16" fmla="*/ 2147483647 w 122"/>
                <a:gd name="T17" fmla="*/ 2147483647 h 99"/>
                <a:gd name="T18" fmla="*/ 2147483647 w 122"/>
                <a:gd name="T19" fmla="*/ 2147483647 h 99"/>
                <a:gd name="T20" fmla="*/ 2147483647 w 122"/>
                <a:gd name="T21" fmla="*/ 2147483647 h 99"/>
                <a:gd name="T22" fmla="*/ 2147483647 w 122"/>
                <a:gd name="T23" fmla="*/ 2147483647 h 99"/>
                <a:gd name="T24" fmla="*/ 2147483647 w 122"/>
                <a:gd name="T25" fmla="*/ 2147483647 h 99"/>
                <a:gd name="T26" fmla="*/ 2147483647 w 122"/>
                <a:gd name="T27" fmla="*/ 2147483647 h 99"/>
                <a:gd name="T28" fmla="*/ 2147483647 w 122"/>
                <a:gd name="T29" fmla="*/ 0 h 99"/>
                <a:gd name="T30" fmla="*/ 2147483647 w 122"/>
                <a:gd name="T31" fmla="*/ 2147483647 h 99"/>
                <a:gd name="T32" fmla="*/ 2147483647 w 122"/>
                <a:gd name="T33" fmla="*/ 2147483647 h 99"/>
                <a:gd name="T34" fmla="*/ 2147483647 w 122"/>
                <a:gd name="T35" fmla="*/ 2147483647 h 99"/>
                <a:gd name="T36" fmla="*/ 2147483647 w 122"/>
                <a:gd name="T37" fmla="*/ 2147483647 h 99"/>
                <a:gd name="T38" fmla="*/ 2147483647 w 122"/>
                <a:gd name="T39" fmla="*/ 2147483647 h 99"/>
                <a:gd name="T40" fmla="*/ 2147483647 w 122"/>
                <a:gd name="T41" fmla="*/ 2147483647 h 99"/>
                <a:gd name="T42" fmla="*/ 2147483647 w 122"/>
                <a:gd name="T43" fmla="*/ 2147483647 h 99"/>
                <a:gd name="T44" fmla="*/ 2147483647 w 122"/>
                <a:gd name="T45" fmla="*/ 2147483647 h 99"/>
                <a:gd name="T46" fmla="*/ 2147483647 w 122"/>
                <a:gd name="T47" fmla="*/ 2147483647 h 99"/>
                <a:gd name="T48" fmla="*/ 2147483647 w 122"/>
                <a:gd name="T49" fmla="*/ 2147483647 h 99"/>
                <a:gd name="T50" fmla="*/ 2147483647 w 122"/>
                <a:gd name="T51" fmla="*/ 2147483647 h 99"/>
                <a:gd name="T52" fmla="*/ 2147483647 w 122"/>
                <a:gd name="T53" fmla="*/ 2147483647 h 99"/>
                <a:gd name="T54" fmla="*/ 2147483647 w 122"/>
                <a:gd name="T55" fmla="*/ 2147483647 h 99"/>
                <a:gd name="T56" fmla="*/ 2147483647 w 122"/>
                <a:gd name="T57" fmla="*/ 2147483647 h 99"/>
                <a:gd name="T58" fmla="*/ 2147483647 w 122"/>
                <a:gd name="T59" fmla="*/ 2147483647 h 99"/>
                <a:gd name="T60" fmla="*/ 0 w 122"/>
                <a:gd name="T61" fmla="*/ 2147483647 h 99"/>
                <a:gd name="T62" fmla="*/ 2147483647 w 122"/>
                <a:gd name="T63" fmla="*/ 2147483647 h 99"/>
                <a:gd name="T64" fmla="*/ 2147483647 w 122"/>
                <a:gd name="T65" fmla="*/ 2147483647 h 99"/>
                <a:gd name="T66" fmla="*/ 2147483647 w 122"/>
                <a:gd name="T67" fmla="*/ 2147483647 h 99"/>
                <a:gd name="T68" fmla="*/ 2147483647 w 122"/>
                <a:gd name="T69" fmla="*/ 2147483647 h 99"/>
                <a:gd name="T70" fmla="*/ 2147483647 w 122"/>
                <a:gd name="T71" fmla="*/ 2147483647 h 99"/>
                <a:gd name="T72" fmla="*/ 2147483647 w 122"/>
                <a:gd name="T73" fmla="*/ 2147483647 h 99"/>
                <a:gd name="T74" fmla="*/ 2147483647 w 122"/>
                <a:gd name="T75" fmla="*/ 2147483647 h 99"/>
                <a:gd name="T76" fmla="*/ 2147483647 w 122"/>
                <a:gd name="T77" fmla="*/ 2147483647 h 99"/>
                <a:gd name="T78" fmla="*/ 2147483647 w 122"/>
                <a:gd name="T79" fmla="*/ 2147483647 h 99"/>
                <a:gd name="T80" fmla="*/ 2147483647 w 122"/>
                <a:gd name="T81" fmla="*/ 2147483647 h 9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22"/>
                <a:gd name="T124" fmla="*/ 0 h 99"/>
                <a:gd name="T125" fmla="*/ 122 w 122"/>
                <a:gd name="T126" fmla="*/ 99 h 9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22" h="99">
                  <a:moveTo>
                    <a:pt x="99" y="38"/>
                  </a:moveTo>
                  <a:lnTo>
                    <a:pt x="106" y="38"/>
                  </a:lnTo>
                  <a:lnTo>
                    <a:pt x="114" y="38"/>
                  </a:lnTo>
                  <a:lnTo>
                    <a:pt x="122" y="30"/>
                  </a:lnTo>
                  <a:lnTo>
                    <a:pt x="114" y="30"/>
                  </a:lnTo>
                  <a:lnTo>
                    <a:pt x="106" y="30"/>
                  </a:lnTo>
                  <a:lnTo>
                    <a:pt x="99" y="30"/>
                  </a:lnTo>
                  <a:lnTo>
                    <a:pt x="91" y="38"/>
                  </a:lnTo>
                  <a:lnTo>
                    <a:pt x="91" y="30"/>
                  </a:lnTo>
                  <a:lnTo>
                    <a:pt x="84" y="30"/>
                  </a:lnTo>
                  <a:lnTo>
                    <a:pt x="84" y="23"/>
                  </a:lnTo>
                  <a:lnTo>
                    <a:pt x="76" y="23"/>
                  </a:lnTo>
                  <a:lnTo>
                    <a:pt x="76" y="15"/>
                  </a:lnTo>
                  <a:lnTo>
                    <a:pt x="76" y="8"/>
                  </a:lnTo>
                  <a:lnTo>
                    <a:pt x="76" y="0"/>
                  </a:lnTo>
                  <a:lnTo>
                    <a:pt x="68" y="8"/>
                  </a:lnTo>
                  <a:lnTo>
                    <a:pt x="68" y="23"/>
                  </a:lnTo>
                  <a:lnTo>
                    <a:pt x="76" y="30"/>
                  </a:lnTo>
                  <a:lnTo>
                    <a:pt x="84" y="38"/>
                  </a:lnTo>
                  <a:lnTo>
                    <a:pt x="76" y="46"/>
                  </a:lnTo>
                  <a:lnTo>
                    <a:pt x="76" y="53"/>
                  </a:lnTo>
                  <a:lnTo>
                    <a:pt x="68" y="53"/>
                  </a:lnTo>
                  <a:lnTo>
                    <a:pt x="61" y="61"/>
                  </a:lnTo>
                  <a:lnTo>
                    <a:pt x="53" y="68"/>
                  </a:lnTo>
                  <a:lnTo>
                    <a:pt x="46" y="68"/>
                  </a:lnTo>
                  <a:lnTo>
                    <a:pt x="38" y="76"/>
                  </a:lnTo>
                  <a:lnTo>
                    <a:pt x="38" y="84"/>
                  </a:lnTo>
                  <a:lnTo>
                    <a:pt x="30" y="91"/>
                  </a:lnTo>
                  <a:lnTo>
                    <a:pt x="23" y="99"/>
                  </a:lnTo>
                  <a:lnTo>
                    <a:pt x="8" y="91"/>
                  </a:lnTo>
                  <a:lnTo>
                    <a:pt x="0" y="91"/>
                  </a:lnTo>
                  <a:lnTo>
                    <a:pt x="8" y="99"/>
                  </a:lnTo>
                  <a:lnTo>
                    <a:pt x="15" y="99"/>
                  </a:lnTo>
                  <a:lnTo>
                    <a:pt x="30" y="99"/>
                  </a:lnTo>
                  <a:lnTo>
                    <a:pt x="38" y="91"/>
                  </a:lnTo>
                  <a:lnTo>
                    <a:pt x="46" y="84"/>
                  </a:lnTo>
                  <a:lnTo>
                    <a:pt x="61" y="68"/>
                  </a:lnTo>
                  <a:lnTo>
                    <a:pt x="68" y="61"/>
                  </a:lnTo>
                  <a:lnTo>
                    <a:pt x="84" y="53"/>
                  </a:lnTo>
                  <a:lnTo>
                    <a:pt x="91" y="46"/>
                  </a:lnTo>
                  <a:lnTo>
                    <a:pt x="99" y="3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14" name="Freeform 1212"/>
            <p:cNvSpPr>
              <a:spLocks/>
            </p:cNvSpPr>
            <p:nvPr/>
          </p:nvSpPr>
          <p:spPr bwMode="auto">
            <a:xfrm>
              <a:off x="8340489" y="4763190"/>
              <a:ext cx="382312" cy="152167"/>
            </a:xfrm>
            <a:custGeom>
              <a:avLst/>
              <a:gdLst>
                <a:gd name="T0" fmla="*/ 0 w 267"/>
                <a:gd name="T1" fmla="*/ 2147483647 h 114"/>
                <a:gd name="T2" fmla="*/ 2147483647 w 267"/>
                <a:gd name="T3" fmla="*/ 2147483647 h 114"/>
                <a:gd name="T4" fmla="*/ 2147483647 w 267"/>
                <a:gd name="T5" fmla="*/ 2147483647 h 114"/>
                <a:gd name="T6" fmla="*/ 2147483647 w 267"/>
                <a:gd name="T7" fmla="*/ 2147483647 h 114"/>
                <a:gd name="T8" fmla="*/ 2147483647 w 267"/>
                <a:gd name="T9" fmla="*/ 2147483647 h 114"/>
                <a:gd name="T10" fmla="*/ 2147483647 w 267"/>
                <a:gd name="T11" fmla="*/ 2147483647 h 114"/>
                <a:gd name="T12" fmla="*/ 2147483647 w 267"/>
                <a:gd name="T13" fmla="*/ 2147483647 h 114"/>
                <a:gd name="T14" fmla="*/ 2147483647 w 267"/>
                <a:gd name="T15" fmla="*/ 2147483647 h 114"/>
                <a:gd name="T16" fmla="*/ 2147483647 w 267"/>
                <a:gd name="T17" fmla="*/ 2147483647 h 114"/>
                <a:gd name="T18" fmla="*/ 2147483647 w 267"/>
                <a:gd name="T19" fmla="*/ 2147483647 h 114"/>
                <a:gd name="T20" fmla="*/ 2147483647 w 267"/>
                <a:gd name="T21" fmla="*/ 2147483647 h 114"/>
                <a:gd name="T22" fmla="*/ 2147483647 w 267"/>
                <a:gd name="T23" fmla="*/ 2147483647 h 114"/>
                <a:gd name="T24" fmla="*/ 2147483647 w 267"/>
                <a:gd name="T25" fmla="*/ 2147483647 h 114"/>
                <a:gd name="T26" fmla="*/ 2147483647 w 267"/>
                <a:gd name="T27" fmla="*/ 2147483647 h 114"/>
                <a:gd name="T28" fmla="*/ 2147483647 w 267"/>
                <a:gd name="T29" fmla="*/ 2147483647 h 114"/>
                <a:gd name="T30" fmla="*/ 2147483647 w 267"/>
                <a:gd name="T31" fmla="*/ 2147483647 h 114"/>
                <a:gd name="T32" fmla="*/ 2147483647 w 267"/>
                <a:gd name="T33" fmla="*/ 2147483647 h 114"/>
                <a:gd name="T34" fmla="*/ 2147483647 w 267"/>
                <a:gd name="T35" fmla="*/ 2147483647 h 114"/>
                <a:gd name="T36" fmla="*/ 2147483647 w 267"/>
                <a:gd name="T37" fmla="*/ 2147483647 h 114"/>
                <a:gd name="T38" fmla="*/ 2147483647 w 267"/>
                <a:gd name="T39" fmla="*/ 2147483647 h 114"/>
                <a:gd name="T40" fmla="*/ 2147483647 w 267"/>
                <a:gd name="T41" fmla="*/ 2147483647 h 114"/>
                <a:gd name="T42" fmla="*/ 2147483647 w 267"/>
                <a:gd name="T43" fmla="*/ 2147483647 h 114"/>
                <a:gd name="T44" fmla="*/ 2147483647 w 267"/>
                <a:gd name="T45" fmla="*/ 2147483647 h 114"/>
                <a:gd name="T46" fmla="*/ 2147483647 w 267"/>
                <a:gd name="T47" fmla="*/ 2147483647 h 114"/>
                <a:gd name="T48" fmla="*/ 2147483647 w 267"/>
                <a:gd name="T49" fmla="*/ 2147483647 h 114"/>
                <a:gd name="T50" fmla="*/ 2147483647 w 267"/>
                <a:gd name="T51" fmla="*/ 2147483647 h 114"/>
                <a:gd name="T52" fmla="*/ 2147483647 w 267"/>
                <a:gd name="T53" fmla="*/ 2147483647 h 114"/>
                <a:gd name="T54" fmla="*/ 2147483647 w 267"/>
                <a:gd name="T55" fmla="*/ 2147483647 h 114"/>
                <a:gd name="T56" fmla="*/ 2147483647 w 267"/>
                <a:gd name="T57" fmla="*/ 2147483647 h 114"/>
                <a:gd name="T58" fmla="*/ 2147483647 w 267"/>
                <a:gd name="T59" fmla="*/ 2147483647 h 114"/>
                <a:gd name="T60" fmla="*/ 2147483647 w 267"/>
                <a:gd name="T61" fmla="*/ 2147483647 h 114"/>
                <a:gd name="T62" fmla="*/ 2147483647 w 267"/>
                <a:gd name="T63" fmla="*/ 2147483647 h 114"/>
                <a:gd name="T64" fmla="*/ 2147483647 w 267"/>
                <a:gd name="T65" fmla="*/ 2147483647 h 114"/>
                <a:gd name="T66" fmla="*/ 2147483647 w 267"/>
                <a:gd name="T67" fmla="*/ 2147483647 h 114"/>
                <a:gd name="T68" fmla="*/ 2147483647 w 267"/>
                <a:gd name="T69" fmla="*/ 2147483647 h 114"/>
                <a:gd name="T70" fmla="*/ 2147483647 w 267"/>
                <a:gd name="T71" fmla="*/ 2147483647 h 114"/>
                <a:gd name="T72" fmla="*/ 2147483647 w 267"/>
                <a:gd name="T73" fmla="*/ 2147483647 h 114"/>
                <a:gd name="T74" fmla="*/ 2147483647 w 267"/>
                <a:gd name="T75" fmla="*/ 2147483647 h 114"/>
                <a:gd name="T76" fmla="*/ 2147483647 w 267"/>
                <a:gd name="T77" fmla="*/ 2147483647 h 114"/>
                <a:gd name="T78" fmla="*/ 2147483647 w 267"/>
                <a:gd name="T79" fmla="*/ 2147483647 h 114"/>
                <a:gd name="T80" fmla="*/ 2147483647 w 267"/>
                <a:gd name="T81" fmla="*/ 2147483647 h 114"/>
                <a:gd name="T82" fmla="*/ 2147483647 w 267"/>
                <a:gd name="T83" fmla="*/ 2147483647 h 114"/>
                <a:gd name="T84" fmla="*/ 2147483647 w 267"/>
                <a:gd name="T85" fmla="*/ 2147483647 h 114"/>
                <a:gd name="T86" fmla="*/ 2147483647 w 267"/>
                <a:gd name="T87" fmla="*/ 2147483647 h 114"/>
                <a:gd name="T88" fmla="*/ 2147483647 w 267"/>
                <a:gd name="T89" fmla="*/ 0 h 114"/>
                <a:gd name="T90" fmla="*/ 2147483647 w 267"/>
                <a:gd name="T91" fmla="*/ 2147483647 h 11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67"/>
                <a:gd name="T139" fmla="*/ 0 h 114"/>
                <a:gd name="T140" fmla="*/ 267 w 267"/>
                <a:gd name="T141" fmla="*/ 114 h 11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67" h="114">
                  <a:moveTo>
                    <a:pt x="0" y="7"/>
                  </a:moveTo>
                  <a:lnTo>
                    <a:pt x="0" y="15"/>
                  </a:lnTo>
                  <a:lnTo>
                    <a:pt x="0" y="22"/>
                  </a:lnTo>
                  <a:lnTo>
                    <a:pt x="8" y="15"/>
                  </a:lnTo>
                  <a:lnTo>
                    <a:pt x="15" y="7"/>
                  </a:lnTo>
                  <a:lnTo>
                    <a:pt x="31" y="7"/>
                  </a:lnTo>
                  <a:lnTo>
                    <a:pt x="38" y="7"/>
                  </a:lnTo>
                  <a:lnTo>
                    <a:pt x="46" y="7"/>
                  </a:lnTo>
                  <a:lnTo>
                    <a:pt x="54" y="7"/>
                  </a:lnTo>
                  <a:lnTo>
                    <a:pt x="61" y="7"/>
                  </a:lnTo>
                  <a:lnTo>
                    <a:pt x="69" y="15"/>
                  </a:lnTo>
                  <a:lnTo>
                    <a:pt x="76" y="15"/>
                  </a:lnTo>
                  <a:lnTo>
                    <a:pt x="84" y="15"/>
                  </a:lnTo>
                  <a:lnTo>
                    <a:pt x="84" y="22"/>
                  </a:lnTo>
                  <a:lnTo>
                    <a:pt x="92" y="30"/>
                  </a:lnTo>
                  <a:lnTo>
                    <a:pt x="92" y="38"/>
                  </a:lnTo>
                  <a:lnTo>
                    <a:pt x="99" y="38"/>
                  </a:lnTo>
                  <a:lnTo>
                    <a:pt x="107" y="38"/>
                  </a:lnTo>
                  <a:lnTo>
                    <a:pt x="114" y="38"/>
                  </a:lnTo>
                  <a:lnTo>
                    <a:pt x="114" y="30"/>
                  </a:lnTo>
                  <a:lnTo>
                    <a:pt x="122" y="22"/>
                  </a:lnTo>
                  <a:lnTo>
                    <a:pt x="130" y="22"/>
                  </a:lnTo>
                  <a:lnTo>
                    <a:pt x="137" y="15"/>
                  </a:lnTo>
                  <a:lnTo>
                    <a:pt x="145" y="15"/>
                  </a:lnTo>
                  <a:lnTo>
                    <a:pt x="152" y="22"/>
                  </a:lnTo>
                  <a:lnTo>
                    <a:pt x="152" y="30"/>
                  </a:lnTo>
                  <a:lnTo>
                    <a:pt x="152" y="38"/>
                  </a:lnTo>
                  <a:lnTo>
                    <a:pt x="168" y="38"/>
                  </a:lnTo>
                  <a:lnTo>
                    <a:pt x="183" y="45"/>
                  </a:lnTo>
                  <a:lnTo>
                    <a:pt x="190" y="45"/>
                  </a:lnTo>
                  <a:lnTo>
                    <a:pt x="198" y="45"/>
                  </a:lnTo>
                  <a:lnTo>
                    <a:pt x="206" y="38"/>
                  </a:lnTo>
                  <a:lnTo>
                    <a:pt x="213" y="38"/>
                  </a:lnTo>
                  <a:lnTo>
                    <a:pt x="229" y="45"/>
                  </a:lnTo>
                  <a:lnTo>
                    <a:pt x="236" y="45"/>
                  </a:lnTo>
                  <a:lnTo>
                    <a:pt x="236" y="38"/>
                  </a:lnTo>
                  <a:lnTo>
                    <a:pt x="244" y="38"/>
                  </a:lnTo>
                  <a:lnTo>
                    <a:pt x="251" y="30"/>
                  </a:lnTo>
                  <a:lnTo>
                    <a:pt x="259" y="38"/>
                  </a:lnTo>
                  <a:lnTo>
                    <a:pt x="259" y="45"/>
                  </a:lnTo>
                  <a:lnTo>
                    <a:pt x="259" y="53"/>
                  </a:lnTo>
                  <a:lnTo>
                    <a:pt x="259" y="60"/>
                  </a:lnTo>
                  <a:lnTo>
                    <a:pt x="259" y="68"/>
                  </a:lnTo>
                  <a:lnTo>
                    <a:pt x="259" y="76"/>
                  </a:lnTo>
                  <a:lnTo>
                    <a:pt x="267" y="83"/>
                  </a:lnTo>
                  <a:lnTo>
                    <a:pt x="267" y="98"/>
                  </a:lnTo>
                  <a:lnTo>
                    <a:pt x="267" y="114"/>
                  </a:lnTo>
                  <a:lnTo>
                    <a:pt x="267" y="106"/>
                  </a:lnTo>
                  <a:lnTo>
                    <a:pt x="267" y="98"/>
                  </a:lnTo>
                  <a:lnTo>
                    <a:pt x="267" y="91"/>
                  </a:lnTo>
                  <a:lnTo>
                    <a:pt x="267" y="76"/>
                  </a:lnTo>
                  <a:lnTo>
                    <a:pt x="267" y="68"/>
                  </a:lnTo>
                  <a:lnTo>
                    <a:pt x="267" y="60"/>
                  </a:lnTo>
                  <a:lnTo>
                    <a:pt x="267" y="53"/>
                  </a:lnTo>
                  <a:lnTo>
                    <a:pt x="267" y="45"/>
                  </a:lnTo>
                  <a:lnTo>
                    <a:pt x="267" y="38"/>
                  </a:lnTo>
                  <a:lnTo>
                    <a:pt x="259" y="30"/>
                  </a:lnTo>
                  <a:lnTo>
                    <a:pt x="251" y="30"/>
                  </a:lnTo>
                  <a:lnTo>
                    <a:pt x="244" y="30"/>
                  </a:lnTo>
                  <a:lnTo>
                    <a:pt x="236" y="30"/>
                  </a:lnTo>
                  <a:lnTo>
                    <a:pt x="229" y="38"/>
                  </a:lnTo>
                  <a:lnTo>
                    <a:pt x="221" y="38"/>
                  </a:lnTo>
                  <a:lnTo>
                    <a:pt x="221" y="30"/>
                  </a:lnTo>
                  <a:lnTo>
                    <a:pt x="213" y="30"/>
                  </a:lnTo>
                  <a:lnTo>
                    <a:pt x="206" y="30"/>
                  </a:lnTo>
                  <a:lnTo>
                    <a:pt x="198" y="38"/>
                  </a:lnTo>
                  <a:lnTo>
                    <a:pt x="190" y="38"/>
                  </a:lnTo>
                  <a:lnTo>
                    <a:pt x="183" y="38"/>
                  </a:lnTo>
                  <a:lnTo>
                    <a:pt x="175" y="38"/>
                  </a:lnTo>
                  <a:lnTo>
                    <a:pt x="168" y="38"/>
                  </a:lnTo>
                  <a:lnTo>
                    <a:pt x="160" y="30"/>
                  </a:lnTo>
                  <a:lnTo>
                    <a:pt x="160" y="22"/>
                  </a:lnTo>
                  <a:lnTo>
                    <a:pt x="160" y="15"/>
                  </a:lnTo>
                  <a:lnTo>
                    <a:pt x="152" y="7"/>
                  </a:lnTo>
                  <a:lnTo>
                    <a:pt x="145" y="7"/>
                  </a:lnTo>
                  <a:lnTo>
                    <a:pt x="137" y="7"/>
                  </a:lnTo>
                  <a:lnTo>
                    <a:pt x="130" y="15"/>
                  </a:lnTo>
                  <a:lnTo>
                    <a:pt x="122" y="15"/>
                  </a:lnTo>
                  <a:lnTo>
                    <a:pt x="114" y="15"/>
                  </a:lnTo>
                  <a:lnTo>
                    <a:pt x="114" y="22"/>
                  </a:lnTo>
                  <a:lnTo>
                    <a:pt x="107" y="30"/>
                  </a:lnTo>
                  <a:lnTo>
                    <a:pt x="99" y="30"/>
                  </a:lnTo>
                  <a:lnTo>
                    <a:pt x="92" y="22"/>
                  </a:lnTo>
                  <a:lnTo>
                    <a:pt x="92" y="15"/>
                  </a:lnTo>
                  <a:lnTo>
                    <a:pt x="84" y="7"/>
                  </a:lnTo>
                  <a:lnTo>
                    <a:pt x="76" y="7"/>
                  </a:lnTo>
                  <a:lnTo>
                    <a:pt x="61" y="7"/>
                  </a:lnTo>
                  <a:lnTo>
                    <a:pt x="54" y="7"/>
                  </a:lnTo>
                  <a:lnTo>
                    <a:pt x="46" y="0"/>
                  </a:lnTo>
                  <a:lnTo>
                    <a:pt x="31" y="0"/>
                  </a:lnTo>
                  <a:lnTo>
                    <a:pt x="15" y="0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15" name="Freeform 1213"/>
            <p:cNvSpPr>
              <a:spLocks/>
            </p:cNvSpPr>
            <p:nvPr/>
          </p:nvSpPr>
          <p:spPr bwMode="auto">
            <a:xfrm>
              <a:off x="5308544" y="4997782"/>
              <a:ext cx="1046048" cy="278973"/>
            </a:xfrm>
            <a:custGeom>
              <a:avLst/>
              <a:gdLst>
                <a:gd name="T0" fmla="*/ 2147483647 w 730"/>
                <a:gd name="T1" fmla="*/ 2147483647 h 205"/>
                <a:gd name="T2" fmla="*/ 2147483647 w 730"/>
                <a:gd name="T3" fmla="*/ 2147483647 h 205"/>
                <a:gd name="T4" fmla="*/ 2147483647 w 730"/>
                <a:gd name="T5" fmla="*/ 2147483647 h 205"/>
                <a:gd name="T6" fmla="*/ 2147483647 w 730"/>
                <a:gd name="T7" fmla="*/ 2147483647 h 205"/>
                <a:gd name="T8" fmla="*/ 2147483647 w 730"/>
                <a:gd name="T9" fmla="*/ 2147483647 h 205"/>
                <a:gd name="T10" fmla="*/ 2147483647 w 730"/>
                <a:gd name="T11" fmla="*/ 2147483647 h 205"/>
                <a:gd name="T12" fmla="*/ 2147483647 w 730"/>
                <a:gd name="T13" fmla="*/ 2147483647 h 205"/>
                <a:gd name="T14" fmla="*/ 2147483647 w 730"/>
                <a:gd name="T15" fmla="*/ 2147483647 h 205"/>
                <a:gd name="T16" fmla="*/ 2147483647 w 730"/>
                <a:gd name="T17" fmla="*/ 2147483647 h 205"/>
                <a:gd name="T18" fmla="*/ 2147483647 w 730"/>
                <a:gd name="T19" fmla="*/ 2147483647 h 205"/>
                <a:gd name="T20" fmla="*/ 2147483647 w 730"/>
                <a:gd name="T21" fmla="*/ 2147483647 h 205"/>
                <a:gd name="T22" fmla="*/ 2147483647 w 730"/>
                <a:gd name="T23" fmla="*/ 2147483647 h 205"/>
                <a:gd name="T24" fmla="*/ 2147483647 w 730"/>
                <a:gd name="T25" fmla="*/ 2147483647 h 205"/>
                <a:gd name="T26" fmla="*/ 2147483647 w 730"/>
                <a:gd name="T27" fmla="*/ 2147483647 h 205"/>
                <a:gd name="T28" fmla="*/ 2147483647 w 730"/>
                <a:gd name="T29" fmla="*/ 2147483647 h 205"/>
                <a:gd name="T30" fmla="*/ 2147483647 w 730"/>
                <a:gd name="T31" fmla="*/ 2147483647 h 205"/>
                <a:gd name="T32" fmla="*/ 2147483647 w 730"/>
                <a:gd name="T33" fmla="*/ 2147483647 h 205"/>
                <a:gd name="T34" fmla="*/ 2147483647 w 730"/>
                <a:gd name="T35" fmla="*/ 2147483647 h 205"/>
                <a:gd name="T36" fmla="*/ 2147483647 w 730"/>
                <a:gd name="T37" fmla="*/ 2147483647 h 205"/>
                <a:gd name="T38" fmla="*/ 2147483647 w 730"/>
                <a:gd name="T39" fmla="*/ 2147483647 h 205"/>
                <a:gd name="T40" fmla="*/ 2147483647 w 730"/>
                <a:gd name="T41" fmla="*/ 2147483647 h 205"/>
                <a:gd name="T42" fmla="*/ 2147483647 w 730"/>
                <a:gd name="T43" fmla="*/ 2147483647 h 205"/>
                <a:gd name="T44" fmla="*/ 2147483647 w 730"/>
                <a:gd name="T45" fmla="*/ 2147483647 h 205"/>
                <a:gd name="T46" fmla="*/ 2147483647 w 730"/>
                <a:gd name="T47" fmla="*/ 2147483647 h 205"/>
                <a:gd name="T48" fmla="*/ 2147483647 w 730"/>
                <a:gd name="T49" fmla="*/ 0 h 205"/>
                <a:gd name="T50" fmla="*/ 2147483647 w 730"/>
                <a:gd name="T51" fmla="*/ 0 h 205"/>
                <a:gd name="T52" fmla="*/ 2147483647 w 730"/>
                <a:gd name="T53" fmla="*/ 2147483647 h 205"/>
                <a:gd name="T54" fmla="*/ 2147483647 w 730"/>
                <a:gd name="T55" fmla="*/ 2147483647 h 205"/>
                <a:gd name="T56" fmla="*/ 2147483647 w 730"/>
                <a:gd name="T57" fmla="*/ 2147483647 h 205"/>
                <a:gd name="T58" fmla="*/ 2147483647 w 730"/>
                <a:gd name="T59" fmla="*/ 2147483647 h 205"/>
                <a:gd name="T60" fmla="*/ 2147483647 w 730"/>
                <a:gd name="T61" fmla="*/ 2147483647 h 205"/>
                <a:gd name="T62" fmla="*/ 2147483647 w 730"/>
                <a:gd name="T63" fmla="*/ 2147483647 h 205"/>
                <a:gd name="T64" fmla="*/ 2147483647 w 730"/>
                <a:gd name="T65" fmla="*/ 2147483647 h 205"/>
                <a:gd name="T66" fmla="*/ 2147483647 w 730"/>
                <a:gd name="T67" fmla="*/ 2147483647 h 205"/>
                <a:gd name="T68" fmla="*/ 2147483647 w 730"/>
                <a:gd name="T69" fmla="*/ 2147483647 h 205"/>
                <a:gd name="T70" fmla="*/ 2147483647 w 730"/>
                <a:gd name="T71" fmla="*/ 2147483647 h 205"/>
                <a:gd name="T72" fmla="*/ 2147483647 w 730"/>
                <a:gd name="T73" fmla="*/ 2147483647 h 205"/>
                <a:gd name="T74" fmla="*/ 2147483647 w 730"/>
                <a:gd name="T75" fmla="*/ 2147483647 h 205"/>
                <a:gd name="T76" fmla="*/ 2147483647 w 730"/>
                <a:gd name="T77" fmla="*/ 2147483647 h 205"/>
                <a:gd name="T78" fmla="*/ 2147483647 w 730"/>
                <a:gd name="T79" fmla="*/ 2147483647 h 205"/>
                <a:gd name="T80" fmla="*/ 2147483647 w 730"/>
                <a:gd name="T81" fmla="*/ 2147483647 h 205"/>
                <a:gd name="T82" fmla="*/ 2147483647 w 730"/>
                <a:gd name="T83" fmla="*/ 2147483647 h 205"/>
                <a:gd name="T84" fmla="*/ 2147483647 w 730"/>
                <a:gd name="T85" fmla="*/ 2147483647 h 205"/>
                <a:gd name="T86" fmla="*/ 2147483647 w 730"/>
                <a:gd name="T87" fmla="*/ 2147483647 h 205"/>
                <a:gd name="T88" fmla="*/ 2147483647 w 730"/>
                <a:gd name="T89" fmla="*/ 2147483647 h 205"/>
                <a:gd name="T90" fmla="*/ 2147483647 w 730"/>
                <a:gd name="T91" fmla="*/ 2147483647 h 205"/>
                <a:gd name="T92" fmla="*/ 2147483647 w 730"/>
                <a:gd name="T93" fmla="*/ 2147483647 h 205"/>
                <a:gd name="T94" fmla="*/ 2147483647 w 730"/>
                <a:gd name="T95" fmla="*/ 2147483647 h 205"/>
                <a:gd name="T96" fmla="*/ 2147483647 w 730"/>
                <a:gd name="T97" fmla="*/ 2147483647 h 205"/>
                <a:gd name="T98" fmla="*/ 2147483647 w 730"/>
                <a:gd name="T99" fmla="*/ 2147483647 h 20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30"/>
                <a:gd name="T151" fmla="*/ 0 h 205"/>
                <a:gd name="T152" fmla="*/ 730 w 730"/>
                <a:gd name="T153" fmla="*/ 205 h 20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30" h="205">
                  <a:moveTo>
                    <a:pt x="715" y="205"/>
                  </a:moveTo>
                  <a:lnTo>
                    <a:pt x="722" y="205"/>
                  </a:lnTo>
                  <a:lnTo>
                    <a:pt x="722" y="198"/>
                  </a:lnTo>
                  <a:lnTo>
                    <a:pt x="722" y="190"/>
                  </a:lnTo>
                  <a:lnTo>
                    <a:pt x="722" y="183"/>
                  </a:lnTo>
                  <a:lnTo>
                    <a:pt x="722" y="167"/>
                  </a:lnTo>
                  <a:lnTo>
                    <a:pt x="730" y="160"/>
                  </a:lnTo>
                  <a:lnTo>
                    <a:pt x="730" y="152"/>
                  </a:lnTo>
                  <a:lnTo>
                    <a:pt x="722" y="137"/>
                  </a:lnTo>
                  <a:lnTo>
                    <a:pt x="722" y="122"/>
                  </a:lnTo>
                  <a:lnTo>
                    <a:pt x="722" y="114"/>
                  </a:lnTo>
                  <a:lnTo>
                    <a:pt x="722" y="107"/>
                  </a:lnTo>
                  <a:lnTo>
                    <a:pt x="715" y="99"/>
                  </a:lnTo>
                  <a:lnTo>
                    <a:pt x="707" y="92"/>
                  </a:lnTo>
                  <a:lnTo>
                    <a:pt x="700" y="84"/>
                  </a:lnTo>
                  <a:lnTo>
                    <a:pt x="692" y="84"/>
                  </a:lnTo>
                  <a:lnTo>
                    <a:pt x="684" y="84"/>
                  </a:lnTo>
                  <a:lnTo>
                    <a:pt x="677" y="84"/>
                  </a:lnTo>
                  <a:lnTo>
                    <a:pt x="662" y="84"/>
                  </a:lnTo>
                  <a:lnTo>
                    <a:pt x="654" y="92"/>
                  </a:lnTo>
                  <a:lnTo>
                    <a:pt x="646" y="92"/>
                  </a:lnTo>
                  <a:lnTo>
                    <a:pt x="639" y="92"/>
                  </a:lnTo>
                  <a:lnTo>
                    <a:pt x="631" y="92"/>
                  </a:lnTo>
                  <a:lnTo>
                    <a:pt x="624" y="92"/>
                  </a:lnTo>
                  <a:lnTo>
                    <a:pt x="616" y="99"/>
                  </a:lnTo>
                  <a:lnTo>
                    <a:pt x="601" y="99"/>
                  </a:lnTo>
                  <a:lnTo>
                    <a:pt x="593" y="99"/>
                  </a:lnTo>
                  <a:lnTo>
                    <a:pt x="586" y="99"/>
                  </a:lnTo>
                  <a:lnTo>
                    <a:pt x="578" y="92"/>
                  </a:lnTo>
                  <a:lnTo>
                    <a:pt x="570" y="84"/>
                  </a:lnTo>
                  <a:lnTo>
                    <a:pt x="563" y="84"/>
                  </a:lnTo>
                  <a:lnTo>
                    <a:pt x="548" y="92"/>
                  </a:lnTo>
                  <a:lnTo>
                    <a:pt x="540" y="92"/>
                  </a:lnTo>
                  <a:lnTo>
                    <a:pt x="532" y="92"/>
                  </a:lnTo>
                  <a:lnTo>
                    <a:pt x="517" y="92"/>
                  </a:lnTo>
                  <a:lnTo>
                    <a:pt x="509" y="92"/>
                  </a:lnTo>
                  <a:lnTo>
                    <a:pt x="502" y="84"/>
                  </a:lnTo>
                  <a:lnTo>
                    <a:pt x="494" y="76"/>
                  </a:lnTo>
                  <a:lnTo>
                    <a:pt x="487" y="76"/>
                  </a:lnTo>
                  <a:lnTo>
                    <a:pt x="471" y="69"/>
                  </a:lnTo>
                  <a:lnTo>
                    <a:pt x="471" y="61"/>
                  </a:lnTo>
                  <a:lnTo>
                    <a:pt x="464" y="61"/>
                  </a:lnTo>
                  <a:lnTo>
                    <a:pt x="456" y="54"/>
                  </a:lnTo>
                  <a:lnTo>
                    <a:pt x="449" y="54"/>
                  </a:lnTo>
                  <a:lnTo>
                    <a:pt x="441" y="54"/>
                  </a:lnTo>
                  <a:lnTo>
                    <a:pt x="433" y="61"/>
                  </a:lnTo>
                  <a:lnTo>
                    <a:pt x="433" y="69"/>
                  </a:lnTo>
                  <a:lnTo>
                    <a:pt x="426" y="76"/>
                  </a:lnTo>
                  <a:lnTo>
                    <a:pt x="418" y="84"/>
                  </a:lnTo>
                  <a:lnTo>
                    <a:pt x="411" y="84"/>
                  </a:lnTo>
                  <a:lnTo>
                    <a:pt x="403" y="92"/>
                  </a:lnTo>
                  <a:lnTo>
                    <a:pt x="388" y="99"/>
                  </a:lnTo>
                  <a:lnTo>
                    <a:pt x="380" y="99"/>
                  </a:lnTo>
                  <a:lnTo>
                    <a:pt x="365" y="107"/>
                  </a:lnTo>
                  <a:lnTo>
                    <a:pt x="357" y="107"/>
                  </a:lnTo>
                  <a:lnTo>
                    <a:pt x="350" y="107"/>
                  </a:lnTo>
                  <a:lnTo>
                    <a:pt x="342" y="107"/>
                  </a:lnTo>
                  <a:lnTo>
                    <a:pt x="327" y="99"/>
                  </a:lnTo>
                  <a:lnTo>
                    <a:pt x="319" y="99"/>
                  </a:lnTo>
                  <a:lnTo>
                    <a:pt x="304" y="99"/>
                  </a:lnTo>
                  <a:lnTo>
                    <a:pt x="296" y="99"/>
                  </a:lnTo>
                  <a:lnTo>
                    <a:pt x="289" y="99"/>
                  </a:lnTo>
                  <a:lnTo>
                    <a:pt x="281" y="99"/>
                  </a:lnTo>
                  <a:lnTo>
                    <a:pt x="274" y="107"/>
                  </a:lnTo>
                  <a:lnTo>
                    <a:pt x="266" y="107"/>
                  </a:lnTo>
                  <a:lnTo>
                    <a:pt x="258" y="107"/>
                  </a:lnTo>
                  <a:lnTo>
                    <a:pt x="251" y="107"/>
                  </a:lnTo>
                  <a:lnTo>
                    <a:pt x="243" y="114"/>
                  </a:lnTo>
                  <a:lnTo>
                    <a:pt x="243" y="122"/>
                  </a:lnTo>
                  <a:lnTo>
                    <a:pt x="236" y="129"/>
                  </a:lnTo>
                  <a:lnTo>
                    <a:pt x="228" y="137"/>
                  </a:lnTo>
                  <a:lnTo>
                    <a:pt x="220" y="145"/>
                  </a:lnTo>
                  <a:lnTo>
                    <a:pt x="213" y="145"/>
                  </a:lnTo>
                  <a:lnTo>
                    <a:pt x="205" y="152"/>
                  </a:lnTo>
                  <a:lnTo>
                    <a:pt x="190" y="152"/>
                  </a:lnTo>
                  <a:lnTo>
                    <a:pt x="182" y="145"/>
                  </a:lnTo>
                  <a:lnTo>
                    <a:pt x="175" y="145"/>
                  </a:lnTo>
                  <a:lnTo>
                    <a:pt x="160" y="145"/>
                  </a:lnTo>
                  <a:lnTo>
                    <a:pt x="144" y="152"/>
                  </a:lnTo>
                  <a:lnTo>
                    <a:pt x="137" y="152"/>
                  </a:lnTo>
                  <a:lnTo>
                    <a:pt x="121" y="145"/>
                  </a:lnTo>
                  <a:lnTo>
                    <a:pt x="114" y="145"/>
                  </a:lnTo>
                  <a:lnTo>
                    <a:pt x="106" y="137"/>
                  </a:lnTo>
                  <a:lnTo>
                    <a:pt x="106" y="129"/>
                  </a:lnTo>
                  <a:lnTo>
                    <a:pt x="106" y="114"/>
                  </a:lnTo>
                  <a:lnTo>
                    <a:pt x="106" y="107"/>
                  </a:lnTo>
                  <a:lnTo>
                    <a:pt x="114" y="107"/>
                  </a:lnTo>
                  <a:lnTo>
                    <a:pt x="121" y="99"/>
                  </a:lnTo>
                  <a:lnTo>
                    <a:pt x="129" y="99"/>
                  </a:lnTo>
                  <a:lnTo>
                    <a:pt x="129" y="92"/>
                  </a:lnTo>
                  <a:lnTo>
                    <a:pt x="129" y="84"/>
                  </a:lnTo>
                  <a:lnTo>
                    <a:pt x="129" y="76"/>
                  </a:lnTo>
                  <a:lnTo>
                    <a:pt x="121" y="69"/>
                  </a:lnTo>
                  <a:lnTo>
                    <a:pt x="114" y="69"/>
                  </a:lnTo>
                  <a:lnTo>
                    <a:pt x="114" y="54"/>
                  </a:lnTo>
                  <a:lnTo>
                    <a:pt x="106" y="38"/>
                  </a:lnTo>
                  <a:lnTo>
                    <a:pt x="99" y="31"/>
                  </a:lnTo>
                  <a:lnTo>
                    <a:pt x="99" y="16"/>
                  </a:lnTo>
                  <a:lnTo>
                    <a:pt x="91" y="8"/>
                  </a:lnTo>
                  <a:lnTo>
                    <a:pt x="83" y="0"/>
                  </a:lnTo>
                  <a:lnTo>
                    <a:pt x="68" y="0"/>
                  </a:lnTo>
                  <a:lnTo>
                    <a:pt x="53" y="0"/>
                  </a:lnTo>
                  <a:lnTo>
                    <a:pt x="23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15" y="8"/>
                  </a:lnTo>
                  <a:lnTo>
                    <a:pt x="30" y="8"/>
                  </a:lnTo>
                  <a:lnTo>
                    <a:pt x="45" y="8"/>
                  </a:lnTo>
                  <a:lnTo>
                    <a:pt x="61" y="8"/>
                  </a:lnTo>
                  <a:lnTo>
                    <a:pt x="76" y="8"/>
                  </a:lnTo>
                  <a:lnTo>
                    <a:pt x="83" y="8"/>
                  </a:lnTo>
                  <a:lnTo>
                    <a:pt x="91" y="16"/>
                  </a:lnTo>
                  <a:lnTo>
                    <a:pt x="91" y="23"/>
                  </a:lnTo>
                  <a:lnTo>
                    <a:pt x="99" y="31"/>
                  </a:lnTo>
                  <a:lnTo>
                    <a:pt x="99" y="46"/>
                  </a:lnTo>
                  <a:lnTo>
                    <a:pt x="106" y="54"/>
                  </a:lnTo>
                  <a:lnTo>
                    <a:pt x="106" y="69"/>
                  </a:lnTo>
                  <a:lnTo>
                    <a:pt x="114" y="76"/>
                  </a:lnTo>
                  <a:lnTo>
                    <a:pt x="121" y="76"/>
                  </a:lnTo>
                  <a:lnTo>
                    <a:pt x="121" y="84"/>
                  </a:lnTo>
                  <a:lnTo>
                    <a:pt x="121" y="92"/>
                  </a:lnTo>
                  <a:lnTo>
                    <a:pt x="121" y="99"/>
                  </a:lnTo>
                  <a:lnTo>
                    <a:pt x="114" y="99"/>
                  </a:lnTo>
                  <a:lnTo>
                    <a:pt x="106" y="107"/>
                  </a:lnTo>
                  <a:lnTo>
                    <a:pt x="99" y="114"/>
                  </a:lnTo>
                  <a:lnTo>
                    <a:pt x="99" y="122"/>
                  </a:lnTo>
                  <a:lnTo>
                    <a:pt x="99" y="129"/>
                  </a:lnTo>
                  <a:lnTo>
                    <a:pt x="106" y="137"/>
                  </a:lnTo>
                  <a:lnTo>
                    <a:pt x="106" y="145"/>
                  </a:lnTo>
                  <a:lnTo>
                    <a:pt x="114" y="152"/>
                  </a:lnTo>
                  <a:lnTo>
                    <a:pt x="129" y="152"/>
                  </a:lnTo>
                  <a:lnTo>
                    <a:pt x="137" y="152"/>
                  </a:lnTo>
                  <a:lnTo>
                    <a:pt x="152" y="152"/>
                  </a:lnTo>
                  <a:lnTo>
                    <a:pt x="167" y="152"/>
                  </a:lnTo>
                  <a:lnTo>
                    <a:pt x="175" y="152"/>
                  </a:lnTo>
                  <a:lnTo>
                    <a:pt x="182" y="152"/>
                  </a:lnTo>
                  <a:lnTo>
                    <a:pt x="198" y="152"/>
                  </a:lnTo>
                  <a:lnTo>
                    <a:pt x="205" y="152"/>
                  </a:lnTo>
                  <a:lnTo>
                    <a:pt x="220" y="152"/>
                  </a:lnTo>
                  <a:lnTo>
                    <a:pt x="228" y="145"/>
                  </a:lnTo>
                  <a:lnTo>
                    <a:pt x="236" y="137"/>
                  </a:lnTo>
                  <a:lnTo>
                    <a:pt x="243" y="129"/>
                  </a:lnTo>
                  <a:lnTo>
                    <a:pt x="251" y="114"/>
                  </a:lnTo>
                  <a:lnTo>
                    <a:pt x="258" y="107"/>
                  </a:lnTo>
                  <a:lnTo>
                    <a:pt x="266" y="107"/>
                  </a:lnTo>
                  <a:lnTo>
                    <a:pt x="281" y="107"/>
                  </a:lnTo>
                  <a:lnTo>
                    <a:pt x="296" y="107"/>
                  </a:lnTo>
                  <a:lnTo>
                    <a:pt x="312" y="107"/>
                  </a:lnTo>
                  <a:lnTo>
                    <a:pt x="327" y="107"/>
                  </a:lnTo>
                  <a:lnTo>
                    <a:pt x="335" y="114"/>
                  </a:lnTo>
                  <a:lnTo>
                    <a:pt x="342" y="114"/>
                  </a:lnTo>
                  <a:lnTo>
                    <a:pt x="350" y="114"/>
                  </a:lnTo>
                  <a:lnTo>
                    <a:pt x="357" y="114"/>
                  </a:lnTo>
                  <a:lnTo>
                    <a:pt x="373" y="107"/>
                  </a:lnTo>
                  <a:lnTo>
                    <a:pt x="388" y="107"/>
                  </a:lnTo>
                  <a:lnTo>
                    <a:pt x="395" y="99"/>
                  </a:lnTo>
                  <a:lnTo>
                    <a:pt x="403" y="99"/>
                  </a:lnTo>
                  <a:lnTo>
                    <a:pt x="418" y="92"/>
                  </a:lnTo>
                  <a:lnTo>
                    <a:pt x="426" y="84"/>
                  </a:lnTo>
                  <a:lnTo>
                    <a:pt x="433" y="84"/>
                  </a:lnTo>
                  <a:lnTo>
                    <a:pt x="433" y="76"/>
                  </a:lnTo>
                  <a:lnTo>
                    <a:pt x="441" y="69"/>
                  </a:lnTo>
                  <a:lnTo>
                    <a:pt x="441" y="61"/>
                  </a:lnTo>
                  <a:lnTo>
                    <a:pt x="449" y="61"/>
                  </a:lnTo>
                  <a:lnTo>
                    <a:pt x="456" y="61"/>
                  </a:lnTo>
                  <a:lnTo>
                    <a:pt x="464" y="61"/>
                  </a:lnTo>
                  <a:lnTo>
                    <a:pt x="464" y="69"/>
                  </a:lnTo>
                  <a:lnTo>
                    <a:pt x="471" y="76"/>
                  </a:lnTo>
                  <a:lnTo>
                    <a:pt x="487" y="84"/>
                  </a:lnTo>
                  <a:lnTo>
                    <a:pt x="494" y="84"/>
                  </a:lnTo>
                  <a:lnTo>
                    <a:pt x="502" y="92"/>
                  </a:lnTo>
                  <a:lnTo>
                    <a:pt x="517" y="92"/>
                  </a:lnTo>
                  <a:lnTo>
                    <a:pt x="525" y="99"/>
                  </a:lnTo>
                  <a:lnTo>
                    <a:pt x="532" y="99"/>
                  </a:lnTo>
                  <a:lnTo>
                    <a:pt x="540" y="99"/>
                  </a:lnTo>
                  <a:lnTo>
                    <a:pt x="555" y="92"/>
                  </a:lnTo>
                  <a:lnTo>
                    <a:pt x="563" y="92"/>
                  </a:lnTo>
                  <a:lnTo>
                    <a:pt x="570" y="92"/>
                  </a:lnTo>
                  <a:lnTo>
                    <a:pt x="578" y="99"/>
                  </a:lnTo>
                  <a:lnTo>
                    <a:pt x="586" y="99"/>
                  </a:lnTo>
                  <a:lnTo>
                    <a:pt x="601" y="99"/>
                  </a:lnTo>
                  <a:lnTo>
                    <a:pt x="608" y="99"/>
                  </a:lnTo>
                  <a:lnTo>
                    <a:pt x="624" y="99"/>
                  </a:lnTo>
                  <a:lnTo>
                    <a:pt x="631" y="99"/>
                  </a:lnTo>
                  <a:lnTo>
                    <a:pt x="646" y="99"/>
                  </a:lnTo>
                  <a:lnTo>
                    <a:pt x="662" y="92"/>
                  </a:lnTo>
                  <a:lnTo>
                    <a:pt x="677" y="92"/>
                  </a:lnTo>
                  <a:lnTo>
                    <a:pt x="684" y="84"/>
                  </a:lnTo>
                  <a:lnTo>
                    <a:pt x="700" y="92"/>
                  </a:lnTo>
                  <a:lnTo>
                    <a:pt x="707" y="99"/>
                  </a:lnTo>
                  <a:lnTo>
                    <a:pt x="715" y="107"/>
                  </a:lnTo>
                  <a:lnTo>
                    <a:pt x="715" y="114"/>
                  </a:lnTo>
                  <a:lnTo>
                    <a:pt x="722" y="129"/>
                  </a:lnTo>
                  <a:lnTo>
                    <a:pt x="722" y="145"/>
                  </a:lnTo>
                  <a:lnTo>
                    <a:pt x="722" y="152"/>
                  </a:lnTo>
                  <a:lnTo>
                    <a:pt x="722" y="167"/>
                  </a:lnTo>
                  <a:lnTo>
                    <a:pt x="722" y="175"/>
                  </a:lnTo>
                  <a:lnTo>
                    <a:pt x="722" y="183"/>
                  </a:lnTo>
                  <a:lnTo>
                    <a:pt x="715" y="190"/>
                  </a:lnTo>
                  <a:lnTo>
                    <a:pt x="722" y="198"/>
                  </a:lnTo>
                  <a:lnTo>
                    <a:pt x="715" y="205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16" name="Freeform 1214"/>
            <p:cNvSpPr>
              <a:spLocks/>
            </p:cNvSpPr>
            <p:nvPr/>
          </p:nvSpPr>
          <p:spPr bwMode="auto">
            <a:xfrm>
              <a:off x="7308603" y="4339973"/>
              <a:ext cx="860201" cy="526246"/>
            </a:xfrm>
            <a:custGeom>
              <a:avLst/>
              <a:gdLst>
                <a:gd name="T0" fmla="*/ 2147483647 w 601"/>
                <a:gd name="T1" fmla="*/ 2147483647 h 388"/>
                <a:gd name="T2" fmla="*/ 2147483647 w 601"/>
                <a:gd name="T3" fmla="*/ 2147483647 h 388"/>
                <a:gd name="T4" fmla="*/ 2147483647 w 601"/>
                <a:gd name="T5" fmla="*/ 2147483647 h 388"/>
                <a:gd name="T6" fmla="*/ 2147483647 w 601"/>
                <a:gd name="T7" fmla="*/ 2147483647 h 388"/>
                <a:gd name="T8" fmla="*/ 2147483647 w 601"/>
                <a:gd name="T9" fmla="*/ 2147483647 h 388"/>
                <a:gd name="T10" fmla="*/ 2147483647 w 601"/>
                <a:gd name="T11" fmla="*/ 2147483647 h 388"/>
                <a:gd name="T12" fmla="*/ 2147483647 w 601"/>
                <a:gd name="T13" fmla="*/ 2147483647 h 388"/>
                <a:gd name="T14" fmla="*/ 2147483647 w 601"/>
                <a:gd name="T15" fmla="*/ 2147483647 h 388"/>
                <a:gd name="T16" fmla="*/ 2147483647 w 601"/>
                <a:gd name="T17" fmla="*/ 2147483647 h 388"/>
                <a:gd name="T18" fmla="*/ 2147483647 w 601"/>
                <a:gd name="T19" fmla="*/ 2147483647 h 388"/>
                <a:gd name="T20" fmla="*/ 2147483647 w 601"/>
                <a:gd name="T21" fmla="*/ 2147483647 h 388"/>
                <a:gd name="T22" fmla="*/ 2147483647 w 601"/>
                <a:gd name="T23" fmla="*/ 2147483647 h 388"/>
                <a:gd name="T24" fmla="*/ 2147483647 w 601"/>
                <a:gd name="T25" fmla="*/ 2147483647 h 388"/>
                <a:gd name="T26" fmla="*/ 2147483647 w 601"/>
                <a:gd name="T27" fmla="*/ 2147483647 h 388"/>
                <a:gd name="T28" fmla="*/ 2147483647 w 601"/>
                <a:gd name="T29" fmla="*/ 2147483647 h 388"/>
                <a:gd name="T30" fmla="*/ 2147483647 w 601"/>
                <a:gd name="T31" fmla="*/ 2147483647 h 388"/>
                <a:gd name="T32" fmla="*/ 2147483647 w 601"/>
                <a:gd name="T33" fmla="*/ 2147483647 h 388"/>
                <a:gd name="T34" fmla="*/ 2147483647 w 601"/>
                <a:gd name="T35" fmla="*/ 2147483647 h 388"/>
                <a:gd name="T36" fmla="*/ 2147483647 w 601"/>
                <a:gd name="T37" fmla="*/ 2147483647 h 388"/>
                <a:gd name="T38" fmla="*/ 2147483647 w 601"/>
                <a:gd name="T39" fmla="*/ 2147483647 h 388"/>
                <a:gd name="T40" fmla="*/ 2147483647 w 601"/>
                <a:gd name="T41" fmla="*/ 2147483647 h 388"/>
                <a:gd name="T42" fmla="*/ 2147483647 w 601"/>
                <a:gd name="T43" fmla="*/ 2147483647 h 388"/>
                <a:gd name="T44" fmla="*/ 2147483647 w 601"/>
                <a:gd name="T45" fmla="*/ 2147483647 h 388"/>
                <a:gd name="T46" fmla="*/ 2147483647 w 601"/>
                <a:gd name="T47" fmla="*/ 0 h 388"/>
                <a:gd name="T48" fmla="*/ 2147483647 w 601"/>
                <a:gd name="T49" fmla="*/ 2147483647 h 388"/>
                <a:gd name="T50" fmla="*/ 2147483647 w 601"/>
                <a:gd name="T51" fmla="*/ 0 h 388"/>
                <a:gd name="T52" fmla="*/ 2147483647 w 601"/>
                <a:gd name="T53" fmla="*/ 2147483647 h 388"/>
                <a:gd name="T54" fmla="*/ 2147483647 w 601"/>
                <a:gd name="T55" fmla="*/ 2147483647 h 388"/>
                <a:gd name="T56" fmla="*/ 2147483647 w 601"/>
                <a:gd name="T57" fmla="*/ 2147483647 h 388"/>
                <a:gd name="T58" fmla="*/ 0 w 601"/>
                <a:gd name="T59" fmla="*/ 2147483647 h 388"/>
                <a:gd name="T60" fmla="*/ 2147483647 w 601"/>
                <a:gd name="T61" fmla="*/ 2147483647 h 388"/>
                <a:gd name="T62" fmla="*/ 2147483647 w 601"/>
                <a:gd name="T63" fmla="*/ 2147483647 h 388"/>
                <a:gd name="T64" fmla="*/ 2147483647 w 601"/>
                <a:gd name="T65" fmla="*/ 2147483647 h 388"/>
                <a:gd name="T66" fmla="*/ 2147483647 w 601"/>
                <a:gd name="T67" fmla="*/ 2147483647 h 388"/>
                <a:gd name="T68" fmla="*/ 2147483647 w 601"/>
                <a:gd name="T69" fmla="*/ 2147483647 h 388"/>
                <a:gd name="T70" fmla="*/ 2147483647 w 601"/>
                <a:gd name="T71" fmla="*/ 2147483647 h 388"/>
                <a:gd name="T72" fmla="*/ 2147483647 w 601"/>
                <a:gd name="T73" fmla="*/ 2147483647 h 388"/>
                <a:gd name="T74" fmla="*/ 2147483647 w 601"/>
                <a:gd name="T75" fmla="*/ 2147483647 h 388"/>
                <a:gd name="T76" fmla="*/ 2147483647 w 601"/>
                <a:gd name="T77" fmla="*/ 2147483647 h 388"/>
                <a:gd name="T78" fmla="*/ 2147483647 w 601"/>
                <a:gd name="T79" fmla="*/ 2147483647 h 388"/>
                <a:gd name="T80" fmla="*/ 2147483647 w 601"/>
                <a:gd name="T81" fmla="*/ 2147483647 h 388"/>
                <a:gd name="T82" fmla="*/ 2147483647 w 601"/>
                <a:gd name="T83" fmla="*/ 2147483647 h 388"/>
                <a:gd name="T84" fmla="*/ 2147483647 w 601"/>
                <a:gd name="T85" fmla="*/ 2147483647 h 388"/>
                <a:gd name="T86" fmla="*/ 2147483647 w 601"/>
                <a:gd name="T87" fmla="*/ 2147483647 h 388"/>
                <a:gd name="T88" fmla="*/ 2147483647 w 601"/>
                <a:gd name="T89" fmla="*/ 2147483647 h 388"/>
                <a:gd name="T90" fmla="*/ 2147483647 w 601"/>
                <a:gd name="T91" fmla="*/ 2147483647 h 388"/>
                <a:gd name="T92" fmla="*/ 2147483647 w 601"/>
                <a:gd name="T93" fmla="*/ 2147483647 h 388"/>
                <a:gd name="T94" fmla="*/ 2147483647 w 601"/>
                <a:gd name="T95" fmla="*/ 2147483647 h 388"/>
                <a:gd name="T96" fmla="*/ 2147483647 w 601"/>
                <a:gd name="T97" fmla="*/ 2147483647 h 388"/>
                <a:gd name="T98" fmla="*/ 2147483647 w 601"/>
                <a:gd name="T99" fmla="*/ 2147483647 h 388"/>
                <a:gd name="T100" fmla="*/ 2147483647 w 601"/>
                <a:gd name="T101" fmla="*/ 2147483647 h 388"/>
                <a:gd name="T102" fmla="*/ 2147483647 w 601"/>
                <a:gd name="T103" fmla="*/ 2147483647 h 388"/>
                <a:gd name="T104" fmla="*/ 2147483647 w 601"/>
                <a:gd name="T105" fmla="*/ 2147483647 h 388"/>
                <a:gd name="T106" fmla="*/ 2147483647 w 601"/>
                <a:gd name="T107" fmla="*/ 2147483647 h 388"/>
                <a:gd name="T108" fmla="*/ 2147483647 w 601"/>
                <a:gd name="T109" fmla="*/ 2147483647 h 388"/>
                <a:gd name="T110" fmla="*/ 2147483647 w 601"/>
                <a:gd name="T111" fmla="*/ 2147483647 h 388"/>
                <a:gd name="T112" fmla="*/ 2147483647 w 601"/>
                <a:gd name="T113" fmla="*/ 2147483647 h 388"/>
                <a:gd name="T114" fmla="*/ 2147483647 w 601"/>
                <a:gd name="T115" fmla="*/ 2147483647 h 38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01"/>
                <a:gd name="T175" fmla="*/ 0 h 388"/>
                <a:gd name="T176" fmla="*/ 601 w 601"/>
                <a:gd name="T177" fmla="*/ 388 h 38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01" h="388">
                  <a:moveTo>
                    <a:pt x="593" y="388"/>
                  </a:moveTo>
                  <a:lnTo>
                    <a:pt x="593" y="380"/>
                  </a:lnTo>
                  <a:lnTo>
                    <a:pt x="601" y="372"/>
                  </a:lnTo>
                  <a:lnTo>
                    <a:pt x="593" y="372"/>
                  </a:lnTo>
                  <a:lnTo>
                    <a:pt x="593" y="365"/>
                  </a:lnTo>
                  <a:lnTo>
                    <a:pt x="585" y="365"/>
                  </a:lnTo>
                  <a:lnTo>
                    <a:pt x="585" y="357"/>
                  </a:lnTo>
                  <a:lnTo>
                    <a:pt x="585" y="342"/>
                  </a:lnTo>
                  <a:lnTo>
                    <a:pt x="578" y="334"/>
                  </a:lnTo>
                  <a:lnTo>
                    <a:pt x="578" y="327"/>
                  </a:lnTo>
                  <a:lnTo>
                    <a:pt x="570" y="319"/>
                  </a:lnTo>
                  <a:lnTo>
                    <a:pt x="563" y="312"/>
                  </a:lnTo>
                  <a:lnTo>
                    <a:pt x="555" y="312"/>
                  </a:lnTo>
                  <a:lnTo>
                    <a:pt x="540" y="312"/>
                  </a:lnTo>
                  <a:lnTo>
                    <a:pt x="524" y="312"/>
                  </a:lnTo>
                  <a:lnTo>
                    <a:pt x="517" y="312"/>
                  </a:lnTo>
                  <a:lnTo>
                    <a:pt x="517" y="304"/>
                  </a:lnTo>
                  <a:lnTo>
                    <a:pt x="517" y="296"/>
                  </a:lnTo>
                  <a:lnTo>
                    <a:pt x="524" y="289"/>
                  </a:lnTo>
                  <a:lnTo>
                    <a:pt x="532" y="281"/>
                  </a:lnTo>
                  <a:lnTo>
                    <a:pt x="540" y="281"/>
                  </a:lnTo>
                  <a:lnTo>
                    <a:pt x="540" y="274"/>
                  </a:lnTo>
                  <a:lnTo>
                    <a:pt x="547" y="266"/>
                  </a:lnTo>
                  <a:lnTo>
                    <a:pt x="540" y="251"/>
                  </a:lnTo>
                  <a:lnTo>
                    <a:pt x="532" y="251"/>
                  </a:lnTo>
                  <a:lnTo>
                    <a:pt x="524" y="243"/>
                  </a:lnTo>
                  <a:lnTo>
                    <a:pt x="517" y="236"/>
                  </a:lnTo>
                  <a:lnTo>
                    <a:pt x="509" y="228"/>
                  </a:lnTo>
                  <a:lnTo>
                    <a:pt x="502" y="220"/>
                  </a:lnTo>
                  <a:lnTo>
                    <a:pt x="502" y="213"/>
                  </a:lnTo>
                  <a:lnTo>
                    <a:pt x="502" y="205"/>
                  </a:lnTo>
                  <a:lnTo>
                    <a:pt x="502" y="198"/>
                  </a:lnTo>
                  <a:lnTo>
                    <a:pt x="509" y="190"/>
                  </a:lnTo>
                  <a:lnTo>
                    <a:pt x="517" y="182"/>
                  </a:lnTo>
                  <a:lnTo>
                    <a:pt x="524" y="167"/>
                  </a:lnTo>
                  <a:lnTo>
                    <a:pt x="540" y="152"/>
                  </a:lnTo>
                  <a:lnTo>
                    <a:pt x="547" y="144"/>
                  </a:lnTo>
                  <a:lnTo>
                    <a:pt x="547" y="137"/>
                  </a:lnTo>
                  <a:lnTo>
                    <a:pt x="547" y="129"/>
                  </a:lnTo>
                  <a:lnTo>
                    <a:pt x="547" y="122"/>
                  </a:lnTo>
                  <a:lnTo>
                    <a:pt x="540" y="114"/>
                  </a:lnTo>
                  <a:lnTo>
                    <a:pt x="532" y="106"/>
                  </a:lnTo>
                  <a:lnTo>
                    <a:pt x="532" y="99"/>
                  </a:lnTo>
                  <a:lnTo>
                    <a:pt x="524" y="91"/>
                  </a:lnTo>
                  <a:lnTo>
                    <a:pt x="517" y="91"/>
                  </a:lnTo>
                  <a:lnTo>
                    <a:pt x="509" y="84"/>
                  </a:lnTo>
                  <a:lnTo>
                    <a:pt x="502" y="84"/>
                  </a:lnTo>
                  <a:lnTo>
                    <a:pt x="486" y="84"/>
                  </a:lnTo>
                  <a:lnTo>
                    <a:pt x="479" y="84"/>
                  </a:lnTo>
                  <a:lnTo>
                    <a:pt x="471" y="84"/>
                  </a:lnTo>
                  <a:lnTo>
                    <a:pt x="471" y="91"/>
                  </a:lnTo>
                  <a:lnTo>
                    <a:pt x="464" y="99"/>
                  </a:lnTo>
                  <a:lnTo>
                    <a:pt x="456" y="99"/>
                  </a:lnTo>
                  <a:lnTo>
                    <a:pt x="448" y="99"/>
                  </a:lnTo>
                  <a:lnTo>
                    <a:pt x="441" y="99"/>
                  </a:lnTo>
                  <a:lnTo>
                    <a:pt x="433" y="106"/>
                  </a:lnTo>
                  <a:lnTo>
                    <a:pt x="433" y="114"/>
                  </a:lnTo>
                  <a:lnTo>
                    <a:pt x="441" y="122"/>
                  </a:lnTo>
                  <a:lnTo>
                    <a:pt x="433" y="129"/>
                  </a:lnTo>
                  <a:lnTo>
                    <a:pt x="426" y="129"/>
                  </a:lnTo>
                  <a:lnTo>
                    <a:pt x="418" y="129"/>
                  </a:lnTo>
                  <a:lnTo>
                    <a:pt x="410" y="137"/>
                  </a:lnTo>
                  <a:lnTo>
                    <a:pt x="403" y="137"/>
                  </a:lnTo>
                  <a:lnTo>
                    <a:pt x="395" y="137"/>
                  </a:lnTo>
                  <a:lnTo>
                    <a:pt x="395" y="144"/>
                  </a:lnTo>
                  <a:lnTo>
                    <a:pt x="388" y="144"/>
                  </a:lnTo>
                  <a:lnTo>
                    <a:pt x="380" y="144"/>
                  </a:lnTo>
                  <a:lnTo>
                    <a:pt x="350" y="137"/>
                  </a:lnTo>
                  <a:lnTo>
                    <a:pt x="342" y="137"/>
                  </a:lnTo>
                  <a:lnTo>
                    <a:pt x="334" y="129"/>
                  </a:lnTo>
                  <a:lnTo>
                    <a:pt x="334" y="122"/>
                  </a:lnTo>
                  <a:lnTo>
                    <a:pt x="334" y="114"/>
                  </a:lnTo>
                  <a:lnTo>
                    <a:pt x="327" y="114"/>
                  </a:lnTo>
                  <a:lnTo>
                    <a:pt x="319" y="106"/>
                  </a:lnTo>
                  <a:lnTo>
                    <a:pt x="304" y="106"/>
                  </a:lnTo>
                  <a:lnTo>
                    <a:pt x="304" y="99"/>
                  </a:lnTo>
                  <a:lnTo>
                    <a:pt x="296" y="91"/>
                  </a:lnTo>
                  <a:lnTo>
                    <a:pt x="289" y="99"/>
                  </a:lnTo>
                  <a:lnTo>
                    <a:pt x="273" y="91"/>
                  </a:lnTo>
                  <a:lnTo>
                    <a:pt x="266" y="91"/>
                  </a:lnTo>
                  <a:lnTo>
                    <a:pt x="251" y="91"/>
                  </a:lnTo>
                  <a:lnTo>
                    <a:pt x="243" y="84"/>
                  </a:lnTo>
                  <a:lnTo>
                    <a:pt x="235" y="76"/>
                  </a:lnTo>
                  <a:lnTo>
                    <a:pt x="235" y="68"/>
                  </a:lnTo>
                  <a:lnTo>
                    <a:pt x="235" y="53"/>
                  </a:lnTo>
                  <a:lnTo>
                    <a:pt x="228" y="53"/>
                  </a:lnTo>
                  <a:lnTo>
                    <a:pt x="220" y="46"/>
                  </a:lnTo>
                  <a:lnTo>
                    <a:pt x="213" y="46"/>
                  </a:lnTo>
                  <a:lnTo>
                    <a:pt x="197" y="46"/>
                  </a:lnTo>
                  <a:lnTo>
                    <a:pt x="175" y="38"/>
                  </a:lnTo>
                  <a:lnTo>
                    <a:pt x="167" y="38"/>
                  </a:lnTo>
                  <a:lnTo>
                    <a:pt x="159" y="30"/>
                  </a:lnTo>
                  <a:lnTo>
                    <a:pt x="159" y="15"/>
                  </a:lnTo>
                  <a:lnTo>
                    <a:pt x="159" y="8"/>
                  </a:lnTo>
                  <a:lnTo>
                    <a:pt x="152" y="8"/>
                  </a:lnTo>
                  <a:lnTo>
                    <a:pt x="152" y="0"/>
                  </a:lnTo>
                  <a:lnTo>
                    <a:pt x="144" y="8"/>
                  </a:lnTo>
                  <a:lnTo>
                    <a:pt x="129" y="8"/>
                  </a:lnTo>
                  <a:lnTo>
                    <a:pt x="121" y="15"/>
                  </a:lnTo>
                  <a:lnTo>
                    <a:pt x="114" y="15"/>
                  </a:lnTo>
                  <a:lnTo>
                    <a:pt x="106" y="15"/>
                  </a:lnTo>
                  <a:lnTo>
                    <a:pt x="98" y="15"/>
                  </a:lnTo>
                  <a:lnTo>
                    <a:pt x="98" y="8"/>
                  </a:lnTo>
                  <a:lnTo>
                    <a:pt x="91" y="0"/>
                  </a:lnTo>
                  <a:lnTo>
                    <a:pt x="83" y="0"/>
                  </a:lnTo>
                  <a:lnTo>
                    <a:pt x="76" y="0"/>
                  </a:lnTo>
                  <a:lnTo>
                    <a:pt x="68" y="0"/>
                  </a:lnTo>
                  <a:lnTo>
                    <a:pt x="60" y="8"/>
                  </a:lnTo>
                  <a:lnTo>
                    <a:pt x="53" y="8"/>
                  </a:lnTo>
                  <a:lnTo>
                    <a:pt x="45" y="8"/>
                  </a:lnTo>
                  <a:lnTo>
                    <a:pt x="38" y="8"/>
                  </a:lnTo>
                  <a:lnTo>
                    <a:pt x="30" y="8"/>
                  </a:lnTo>
                  <a:lnTo>
                    <a:pt x="22" y="8"/>
                  </a:lnTo>
                  <a:lnTo>
                    <a:pt x="22" y="15"/>
                  </a:lnTo>
                  <a:lnTo>
                    <a:pt x="15" y="23"/>
                  </a:lnTo>
                  <a:lnTo>
                    <a:pt x="15" y="30"/>
                  </a:lnTo>
                  <a:lnTo>
                    <a:pt x="15" y="38"/>
                  </a:lnTo>
                  <a:lnTo>
                    <a:pt x="15" y="46"/>
                  </a:lnTo>
                  <a:lnTo>
                    <a:pt x="7" y="53"/>
                  </a:lnTo>
                  <a:lnTo>
                    <a:pt x="0" y="68"/>
                  </a:lnTo>
                  <a:lnTo>
                    <a:pt x="0" y="76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7" y="68"/>
                  </a:lnTo>
                  <a:lnTo>
                    <a:pt x="15" y="61"/>
                  </a:lnTo>
                  <a:lnTo>
                    <a:pt x="15" y="53"/>
                  </a:lnTo>
                  <a:lnTo>
                    <a:pt x="22" y="46"/>
                  </a:lnTo>
                  <a:lnTo>
                    <a:pt x="22" y="38"/>
                  </a:lnTo>
                  <a:lnTo>
                    <a:pt x="22" y="23"/>
                  </a:lnTo>
                  <a:lnTo>
                    <a:pt x="30" y="23"/>
                  </a:lnTo>
                  <a:lnTo>
                    <a:pt x="30" y="15"/>
                  </a:lnTo>
                  <a:lnTo>
                    <a:pt x="38" y="15"/>
                  </a:lnTo>
                  <a:lnTo>
                    <a:pt x="45" y="15"/>
                  </a:lnTo>
                  <a:lnTo>
                    <a:pt x="53" y="15"/>
                  </a:lnTo>
                  <a:lnTo>
                    <a:pt x="60" y="15"/>
                  </a:lnTo>
                  <a:lnTo>
                    <a:pt x="68" y="8"/>
                  </a:lnTo>
                  <a:lnTo>
                    <a:pt x="83" y="8"/>
                  </a:lnTo>
                  <a:lnTo>
                    <a:pt x="91" y="8"/>
                  </a:lnTo>
                  <a:lnTo>
                    <a:pt x="98" y="15"/>
                  </a:lnTo>
                  <a:lnTo>
                    <a:pt x="106" y="23"/>
                  </a:lnTo>
                  <a:lnTo>
                    <a:pt x="114" y="23"/>
                  </a:lnTo>
                  <a:lnTo>
                    <a:pt x="121" y="23"/>
                  </a:lnTo>
                  <a:lnTo>
                    <a:pt x="129" y="15"/>
                  </a:lnTo>
                  <a:lnTo>
                    <a:pt x="136" y="15"/>
                  </a:lnTo>
                  <a:lnTo>
                    <a:pt x="144" y="8"/>
                  </a:lnTo>
                  <a:lnTo>
                    <a:pt x="152" y="15"/>
                  </a:lnTo>
                  <a:lnTo>
                    <a:pt x="159" y="15"/>
                  </a:lnTo>
                  <a:lnTo>
                    <a:pt x="159" y="30"/>
                  </a:lnTo>
                  <a:lnTo>
                    <a:pt x="159" y="38"/>
                  </a:lnTo>
                  <a:lnTo>
                    <a:pt x="167" y="46"/>
                  </a:lnTo>
                  <a:lnTo>
                    <a:pt x="182" y="46"/>
                  </a:lnTo>
                  <a:lnTo>
                    <a:pt x="197" y="53"/>
                  </a:lnTo>
                  <a:lnTo>
                    <a:pt x="205" y="53"/>
                  </a:lnTo>
                  <a:lnTo>
                    <a:pt x="220" y="53"/>
                  </a:lnTo>
                  <a:lnTo>
                    <a:pt x="228" y="61"/>
                  </a:lnTo>
                  <a:lnTo>
                    <a:pt x="235" y="76"/>
                  </a:lnTo>
                  <a:lnTo>
                    <a:pt x="243" y="84"/>
                  </a:lnTo>
                  <a:lnTo>
                    <a:pt x="251" y="91"/>
                  </a:lnTo>
                  <a:lnTo>
                    <a:pt x="258" y="99"/>
                  </a:lnTo>
                  <a:lnTo>
                    <a:pt x="266" y="99"/>
                  </a:lnTo>
                  <a:lnTo>
                    <a:pt x="281" y="99"/>
                  </a:lnTo>
                  <a:lnTo>
                    <a:pt x="289" y="99"/>
                  </a:lnTo>
                  <a:lnTo>
                    <a:pt x="296" y="106"/>
                  </a:lnTo>
                  <a:lnTo>
                    <a:pt x="311" y="114"/>
                  </a:lnTo>
                  <a:lnTo>
                    <a:pt x="319" y="114"/>
                  </a:lnTo>
                  <a:lnTo>
                    <a:pt x="327" y="122"/>
                  </a:lnTo>
                  <a:lnTo>
                    <a:pt x="327" y="137"/>
                  </a:lnTo>
                  <a:lnTo>
                    <a:pt x="334" y="144"/>
                  </a:lnTo>
                  <a:lnTo>
                    <a:pt x="350" y="144"/>
                  </a:lnTo>
                  <a:lnTo>
                    <a:pt x="365" y="152"/>
                  </a:lnTo>
                  <a:lnTo>
                    <a:pt x="380" y="152"/>
                  </a:lnTo>
                  <a:lnTo>
                    <a:pt x="388" y="152"/>
                  </a:lnTo>
                  <a:lnTo>
                    <a:pt x="395" y="144"/>
                  </a:lnTo>
                  <a:lnTo>
                    <a:pt x="410" y="144"/>
                  </a:lnTo>
                  <a:lnTo>
                    <a:pt x="410" y="137"/>
                  </a:lnTo>
                  <a:lnTo>
                    <a:pt x="418" y="137"/>
                  </a:lnTo>
                  <a:lnTo>
                    <a:pt x="426" y="137"/>
                  </a:lnTo>
                  <a:lnTo>
                    <a:pt x="441" y="137"/>
                  </a:lnTo>
                  <a:lnTo>
                    <a:pt x="441" y="129"/>
                  </a:lnTo>
                  <a:lnTo>
                    <a:pt x="448" y="122"/>
                  </a:lnTo>
                  <a:lnTo>
                    <a:pt x="441" y="122"/>
                  </a:lnTo>
                  <a:lnTo>
                    <a:pt x="441" y="114"/>
                  </a:lnTo>
                  <a:lnTo>
                    <a:pt x="441" y="106"/>
                  </a:lnTo>
                  <a:lnTo>
                    <a:pt x="448" y="106"/>
                  </a:lnTo>
                  <a:lnTo>
                    <a:pt x="456" y="106"/>
                  </a:lnTo>
                  <a:lnTo>
                    <a:pt x="471" y="99"/>
                  </a:lnTo>
                  <a:lnTo>
                    <a:pt x="479" y="99"/>
                  </a:lnTo>
                  <a:lnTo>
                    <a:pt x="479" y="91"/>
                  </a:lnTo>
                  <a:lnTo>
                    <a:pt x="486" y="91"/>
                  </a:lnTo>
                  <a:lnTo>
                    <a:pt x="494" y="91"/>
                  </a:lnTo>
                  <a:lnTo>
                    <a:pt x="502" y="91"/>
                  </a:lnTo>
                  <a:lnTo>
                    <a:pt x="517" y="91"/>
                  </a:lnTo>
                  <a:lnTo>
                    <a:pt x="524" y="99"/>
                  </a:lnTo>
                  <a:lnTo>
                    <a:pt x="532" y="106"/>
                  </a:lnTo>
                  <a:lnTo>
                    <a:pt x="540" y="122"/>
                  </a:lnTo>
                  <a:lnTo>
                    <a:pt x="540" y="129"/>
                  </a:lnTo>
                  <a:lnTo>
                    <a:pt x="540" y="137"/>
                  </a:lnTo>
                  <a:lnTo>
                    <a:pt x="540" y="144"/>
                  </a:lnTo>
                  <a:lnTo>
                    <a:pt x="532" y="152"/>
                  </a:lnTo>
                  <a:lnTo>
                    <a:pt x="524" y="167"/>
                  </a:lnTo>
                  <a:lnTo>
                    <a:pt x="509" y="175"/>
                  </a:lnTo>
                  <a:lnTo>
                    <a:pt x="502" y="182"/>
                  </a:lnTo>
                  <a:lnTo>
                    <a:pt x="494" y="190"/>
                  </a:lnTo>
                  <a:lnTo>
                    <a:pt x="494" y="198"/>
                  </a:lnTo>
                  <a:lnTo>
                    <a:pt x="486" y="213"/>
                  </a:lnTo>
                  <a:lnTo>
                    <a:pt x="486" y="220"/>
                  </a:lnTo>
                  <a:lnTo>
                    <a:pt x="494" y="228"/>
                  </a:lnTo>
                  <a:lnTo>
                    <a:pt x="502" y="236"/>
                  </a:lnTo>
                  <a:lnTo>
                    <a:pt x="509" y="243"/>
                  </a:lnTo>
                  <a:lnTo>
                    <a:pt x="524" y="251"/>
                  </a:lnTo>
                  <a:lnTo>
                    <a:pt x="532" y="266"/>
                  </a:lnTo>
                  <a:lnTo>
                    <a:pt x="540" y="266"/>
                  </a:lnTo>
                  <a:lnTo>
                    <a:pt x="532" y="274"/>
                  </a:lnTo>
                  <a:lnTo>
                    <a:pt x="524" y="281"/>
                  </a:lnTo>
                  <a:lnTo>
                    <a:pt x="517" y="281"/>
                  </a:lnTo>
                  <a:lnTo>
                    <a:pt x="517" y="289"/>
                  </a:lnTo>
                  <a:lnTo>
                    <a:pt x="509" y="289"/>
                  </a:lnTo>
                  <a:lnTo>
                    <a:pt x="509" y="296"/>
                  </a:lnTo>
                  <a:lnTo>
                    <a:pt x="509" y="304"/>
                  </a:lnTo>
                  <a:lnTo>
                    <a:pt x="517" y="319"/>
                  </a:lnTo>
                  <a:lnTo>
                    <a:pt x="524" y="319"/>
                  </a:lnTo>
                  <a:lnTo>
                    <a:pt x="540" y="319"/>
                  </a:lnTo>
                  <a:lnTo>
                    <a:pt x="555" y="319"/>
                  </a:lnTo>
                  <a:lnTo>
                    <a:pt x="563" y="327"/>
                  </a:lnTo>
                  <a:lnTo>
                    <a:pt x="570" y="334"/>
                  </a:lnTo>
                  <a:lnTo>
                    <a:pt x="570" y="342"/>
                  </a:lnTo>
                  <a:lnTo>
                    <a:pt x="563" y="334"/>
                  </a:lnTo>
                  <a:lnTo>
                    <a:pt x="563" y="342"/>
                  </a:lnTo>
                  <a:lnTo>
                    <a:pt x="570" y="357"/>
                  </a:lnTo>
                  <a:lnTo>
                    <a:pt x="570" y="365"/>
                  </a:lnTo>
                  <a:lnTo>
                    <a:pt x="578" y="372"/>
                  </a:lnTo>
                  <a:lnTo>
                    <a:pt x="593" y="38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17" name="Freeform 1215"/>
            <p:cNvSpPr>
              <a:spLocks/>
            </p:cNvSpPr>
            <p:nvPr/>
          </p:nvSpPr>
          <p:spPr bwMode="auto">
            <a:xfrm>
              <a:off x="6069628" y="2063800"/>
              <a:ext cx="412400" cy="1359997"/>
            </a:xfrm>
            <a:custGeom>
              <a:avLst/>
              <a:gdLst>
                <a:gd name="T0" fmla="*/ 2147483647 w 289"/>
                <a:gd name="T1" fmla="*/ 2147483647 h 1003"/>
                <a:gd name="T2" fmla="*/ 2147483647 w 289"/>
                <a:gd name="T3" fmla="*/ 2147483647 h 1003"/>
                <a:gd name="T4" fmla="*/ 2147483647 w 289"/>
                <a:gd name="T5" fmla="*/ 2147483647 h 1003"/>
                <a:gd name="T6" fmla="*/ 2147483647 w 289"/>
                <a:gd name="T7" fmla="*/ 2147483647 h 1003"/>
                <a:gd name="T8" fmla="*/ 2147483647 w 289"/>
                <a:gd name="T9" fmla="*/ 2147483647 h 1003"/>
                <a:gd name="T10" fmla="*/ 2147483647 w 289"/>
                <a:gd name="T11" fmla="*/ 2147483647 h 1003"/>
                <a:gd name="T12" fmla="*/ 2147483647 w 289"/>
                <a:gd name="T13" fmla="*/ 2147483647 h 1003"/>
                <a:gd name="T14" fmla="*/ 2147483647 w 289"/>
                <a:gd name="T15" fmla="*/ 2147483647 h 1003"/>
                <a:gd name="T16" fmla="*/ 2147483647 w 289"/>
                <a:gd name="T17" fmla="*/ 2147483647 h 1003"/>
                <a:gd name="T18" fmla="*/ 2147483647 w 289"/>
                <a:gd name="T19" fmla="*/ 2147483647 h 1003"/>
                <a:gd name="T20" fmla="*/ 2147483647 w 289"/>
                <a:gd name="T21" fmla="*/ 2147483647 h 1003"/>
                <a:gd name="T22" fmla="*/ 2147483647 w 289"/>
                <a:gd name="T23" fmla="*/ 2147483647 h 1003"/>
                <a:gd name="T24" fmla="*/ 2147483647 w 289"/>
                <a:gd name="T25" fmla="*/ 2147483647 h 1003"/>
                <a:gd name="T26" fmla="*/ 2147483647 w 289"/>
                <a:gd name="T27" fmla="*/ 2147483647 h 1003"/>
                <a:gd name="T28" fmla="*/ 2147483647 w 289"/>
                <a:gd name="T29" fmla="*/ 2147483647 h 1003"/>
                <a:gd name="T30" fmla="*/ 2147483647 w 289"/>
                <a:gd name="T31" fmla="*/ 2147483647 h 1003"/>
                <a:gd name="T32" fmla="*/ 2147483647 w 289"/>
                <a:gd name="T33" fmla="*/ 2147483647 h 1003"/>
                <a:gd name="T34" fmla="*/ 2147483647 w 289"/>
                <a:gd name="T35" fmla="*/ 2147483647 h 1003"/>
                <a:gd name="T36" fmla="*/ 2147483647 w 289"/>
                <a:gd name="T37" fmla="*/ 2147483647 h 1003"/>
                <a:gd name="T38" fmla="*/ 2147483647 w 289"/>
                <a:gd name="T39" fmla="*/ 2147483647 h 1003"/>
                <a:gd name="T40" fmla="*/ 2147483647 w 289"/>
                <a:gd name="T41" fmla="*/ 2147483647 h 1003"/>
                <a:gd name="T42" fmla="*/ 2147483647 w 289"/>
                <a:gd name="T43" fmla="*/ 2147483647 h 1003"/>
                <a:gd name="T44" fmla="*/ 2147483647 w 289"/>
                <a:gd name="T45" fmla="*/ 2147483647 h 1003"/>
                <a:gd name="T46" fmla="*/ 2147483647 w 289"/>
                <a:gd name="T47" fmla="*/ 2147483647 h 1003"/>
                <a:gd name="T48" fmla="*/ 2147483647 w 289"/>
                <a:gd name="T49" fmla="*/ 2147483647 h 1003"/>
                <a:gd name="T50" fmla="*/ 2147483647 w 289"/>
                <a:gd name="T51" fmla="*/ 2147483647 h 1003"/>
                <a:gd name="T52" fmla="*/ 2147483647 w 289"/>
                <a:gd name="T53" fmla="*/ 2147483647 h 1003"/>
                <a:gd name="T54" fmla="*/ 2147483647 w 289"/>
                <a:gd name="T55" fmla="*/ 2147483647 h 1003"/>
                <a:gd name="T56" fmla="*/ 2147483647 w 289"/>
                <a:gd name="T57" fmla="*/ 2147483647 h 1003"/>
                <a:gd name="T58" fmla="*/ 2147483647 w 289"/>
                <a:gd name="T59" fmla="*/ 2147483647 h 1003"/>
                <a:gd name="T60" fmla="*/ 2147483647 w 289"/>
                <a:gd name="T61" fmla="*/ 2147483647 h 1003"/>
                <a:gd name="T62" fmla="*/ 2147483647 w 289"/>
                <a:gd name="T63" fmla="*/ 2147483647 h 1003"/>
                <a:gd name="T64" fmla="*/ 2147483647 w 289"/>
                <a:gd name="T65" fmla="*/ 2147483647 h 1003"/>
                <a:gd name="T66" fmla="*/ 2147483647 w 289"/>
                <a:gd name="T67" fmla="*/ 2147483647 h 1003"/>
                <a:gd name="T68" fmla="*/ 2147483647 w 289"/>
                <a:gd name="T69" fmla="*/ 2147483647 h 1003"/>
                <a:gd name="T70" fmla="*/ 2147483647 w 289"/>
                <a:gd name="T71" fmla="*/ 2147483647 h 1003"/>
                <a:gd name="T72" fmla="*/ 2147483647 w 289"/>
                <a:gd name="T73" fmla="*/ 2147483647 h 1003"/>
                <a:gd name="T74" fmla="*/ 2147483647 w 289"/>
                <a:gd name="T75" fmla="*/ 2147483647 h 1003"/>
                <a:gd name="T76" fmla="*/ 2147483647 w 289"/>
                <a:gd name="T77" fmla="*/ 2147483647 h 1003"/>
                <a:gd name="T78" fmla="*/ 2147483647 w 289"/>
                <a:gd name="T79" fmla="*/ 2147483647 h 1003"/>
                <a:gd name="T80" fmla="*/ 2147483647 w 289"/>
                <a:gd name="T81" fmla="*/ 2147483647 h 1003"/>
                <a:gd name="T82" fmla="*/ 2147483647 w 289"/>
                <a:gd name="T83" fmla="*/ 2147483647 h 1003"/>
                <a:gd name="T84" fmla="*/ 2147483647 w 289"/>
                <a:gd name="T85" fmla="*/ 2147483647 h 1003"/>
                <a:gd name="T86" fmla="*/ 2147483647 w 289"/>
                <a:gd name="T87" fmla="*/ 2147483647 h 1003"/>
                <a:gd name="T88" fmla="*/ 2147483647 w 289"/>
                <a:gd name="T89" fmla="*/ 2147483647 h 1003"/>
                <a:gd name="T90" fmla="*/ 2147483647 w 289"/>
                <a:gd name="T91" fmla="*/ 2147483647 h 1003"/>
                <a:gd name="T92" fmla="*/ 2147483647 w 289"/>
                <a:gd name="T93" fmla="*/ 2147483647 h 1003"/>
                <a:gd name="T94" fmla="*/ 2147483647 w 289"/>
                <a:gd name="T95" fmla="*/ 2147483647 h 1003"/>
                <a:gd name="T96" fmla="*/ 2147483647 w 289"/>
                <a:gd name="T97" fmla="*/ 2147483647 h 1003"/>
                <a:gd name="T98" fmla="*/ 2147483647 w 289"/>
                <a:gd name="T99" fmla="*/ 2147483647 h 1003"/>
                <a:gd name="T100" fmla="*/ 2147483647 w 289"/>
                <a:gd name="T101" fmla="*/ 2147483647 h 1003"/>
                <a:gd name="T102" fmla="*/ 2147483647 w 289"/>
                <a:gd name="T103" fmla="*/ 2147483647 h 1003"/>
                <a:gd name="T104" fmla="*/ 2147483647 w 289"/>
                <a:gd name="T105" fmla="*/ 2147483647 h 1003"/>
                <a:gd name="T106" fmla="*/ 2147483647 w 289"/>
                <a:gd name="T107" fmla="*/ 2147483647 h 1003"/>
                <a:gd name="T108" fmla="*/ 2147483647 w 289"/>
                <a:gd name="T109" fmla="*/ 2147483647 h 1003"/>
                <a:gd name="T110" fmla="*/ 2147483647 w 289"/>
                <a:gd name="T111" fmla="*/ 2147483647 h 1003"/>
                <a:gd name="T112" fmla="*/ 2147483647 w 289"/>
                <a:gd name="T113" fmla="*/ 2147483647 h 1003"/>
                <a:gd name="T114" fmla="*/ 2147483647 w 289"/>
                <a:gd name="T115" fmla="*/ 2147483647 h 1003"/>
                <a:gd name="T116" fmla="*/ 2147483647 w 289"/>
                <a:gd name="T117" fmla="*/ 2147483647 h 1003"/>
                <a:gd name="T118" fmla="*/ 2147483647 w 289"/>
                <a:gd name="T119" fmla="*/ 2147483647 h 100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89"/>
                <a:gd name="T181" fmla="*/ 0 h 1003"/>
                <a:gd name="T182" fmla="*/ 289 w 289"/>
                <a:gd name="T183" fmla="*/ 1003 h 100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89" h="1003">
                  <a:moveTo>
                    <a:pt x="183" y="980"/>
                  </a:moveTo>
                  <a:lnTo>
                    <a:pt x="175" y="965"/>
                  </a:lnTo>
                  <a:lnTo>
                    <a:pt x="168" y="957"/>
                  </a:lnTo>
                  <a:lnTo>
                    <a:pt x="152" y="957"/>
                  </a:lnTo>
                  <a:lnTo>
                    <a:pt x="145" y="950"/>
                  </a:lnTo>
                  <a:lnTo>
                    <a:pt x="145" y="942"/>
                  </a:lnTo>
                  <a:lnTo>
                    <a:pt x="137" y="934"/>
                  </a:lnTo>
                  <a:lnTo>
                    <a:pt x="130" y="927"/>
                  </a:lnTo>
                  <a:lnTo>
                    <a:pt x="114" y="919"/>
                  </a:lnTo>
                  <a:lnTo>
                    <a:pt x="114" y="912"/>
                  </a:lnTo>
                  <a:lnTo>
                    <a:pt x="114" y="904"/>
                  </a:lnTo>
                  <a:lnTo>
                    <a:pt x="114" y="896"/>
                  </a:lnTo>
                  <a:lnTo>
                    <a:pt x="114" y="881"/>
                  </a:lnTo>
                  <a:lnTo>
                    <a:pt x="122" y="881"/>
                  </a:lnTo>
                  <a:lnTo>
                    <a:pt x="114" y="874"/>
                  </a:lnTo>
                  <a:lnTo>
                    <a:pt x="114" y="866"/>
                  </a:lnTo>
                  <a:lnTo>
                    <a:pt x="114" y="858"/>
                  </a:lnTo>
                  <a:lnTo>
                    <a:pt x="122" y="843"/>
                  </a:lnTo>
                  <a:lnTo>
                    <a:pt x="122" y="836"/>
                  </a:lnTo>
                  <a:lnTo>
                    <a:pt x="122" y="828"/>
                  </a:lnTo>
                  <a:lnTo>
                    <a:pt x="130" y="820"/>
                  </a:lnTo>
                  <a:lnTo>
                    <a:pt x="122" y="813"/>
                  </a:lnTo>
                  <a:lnTo>
                    <a:pt x="114" y="805"/>
                  </a:lnTo>
                  <a:lnTo>
                    <a:pt x="107" y="798"/>
                  </a:lnTo>
                  <a:lnTo>
                    <a:pt x="99" y="790"/>
                  </a:lnTo>
                  <a:lnTo>
                    <a:pt x="99" y="782"/>
                  </a:lnTo>
                  <a:lnTo>
                    <a:pt x="99" y="775"/>
                  </a:lnTo>
                  <a:lnTo>
                    <a:pt x="99" y="767"/>
                  </a:lnTo>
                  <a:lnTo>
                    <a:pt x="99" y="760"/>
                  </a:lnTo>
                  <a:lnTo>
                    <a:pt x="107" y="752"/>
                  </a:lnTo>
                  <a:lnTo>
                    <a:pt x="107" y="744"/>
                  </a:lnTo>
                  <a:lnTo>
                    <a:pt x="99" y="744"/>
                  </a:lnTo>
                  <a:lnTo>
                    <a:pt x="92" y="744"/>
                  </a:lnTo>
                  <a:lnTo>
                    <a:pt x="84" y="744"/>
                  </a:lnTo>
                  <a:lnTo>
                    <a:pt x="76" y="737"/>
                  </a:lnTo>
                  <a:lnTo>
                    <a:pt x="69" y="729"/>
                  </a:lnTo>
                  <a:lnTo>
                    <a:pt x="61" y="722"/>
                  </a:lnTo>
                  <a:lnTo>
                    <a:pt x="54" y="706"/>
                  </a:lnTo>
                  <a:lnTo>
                    <a:pt x="46" y="699"/>
                  </a:lnTo>
                  <a:lnTo>
                    <a:pt x="38" y="684"/>
                  </a:lnTo>
                  <a:lnTo>
                    <a:pt x="38" y="676"/>
                  </a:lnTo>
                  <a:lnTo>
                    <a:pt x="31" y="668"/>
                  </a:lnTo>
                  <a:lnTo>
                    <a:pt x="23" y="668"/>
                  </a:lnTo>
                  <a:lnTo>
                    <a:pt x="16" y="668"/>
                  </a:lnTo>
                  <a:lnTo>
                    <a:pt x="8" y="676"/>
                  </a:lnTo>
                  <a:lnTo>
                    <a:pt x="8" y="668"/>
                  </a:lnTo>
                  <a:lnTo>
                    <a:pt x="16" y="661"/>
                  </a:lnTo>
                  <a:lnTo>
                    <a:pt x="16" y="653"/>
                  </a:lnTo>
                  <a:lnTo>
                    <a:pt x="16" y="646"/>
                  </a:lnTo>
                  <a:lnTo>
                    <a:pt x="16" y="638"/>
                  </a:lnTo>
                  <a:lnTo>
                    <a:pt x="16" y="630"/>
                  </a:lnTo>
                  <a:lnTo>
                    <a:pt x="23" y="615"/>
                  </a:lnTo>
                  <a:lnTo>
                    <a:pt x="31" y="608"/>
                  </a:lnTo>
                  <a:lnTo>
                    <a:pt x="31" y="592"/>
                  </a:lnTo>
                  <a:lnTo>
                    <a:pt x="38" y="585"/>
                  </a:lnTo>
                  <a:lnTo>
                    <a:pt x="38" y="577"/>
                  </a:lnTo>
                  <a:lnTo>
                    <a:pt x="46" y="562"/>
                  </a:lnTo>
                  <a:lnTo>
                    <a:pt x="54" y="554"/>
                  </a:lnTo>
                  <a:lnTo>
                    <a:pt x="69" y="547"/>
                  </a:lnTo>
                  <a:lnTo>
                    <a:pt x="76" y="539"/>
                  </a:lnTo>
                  <a:lnTo>
                    <a:pt x="84" y="539"/>
                  </a:lnTo>
                  <a:lnTo>
                    <a:pt x="92" y="532"/>
                  </a:lnTo>
                  <a:lnTo>
                    <a:pt x="114" y="532"/>
                  </a:lnTo>
                  <a:lnTo>
                    <a:pt x="137" y="532"/>
                  </a:lnTo>
                  <a:lnTo>
                    <a:pt x="145" y="532"/>
                  </a:lnTo>
                  <a:lnTo>
                    <a:pt x="152" y="524"/>
                  </a:lnTo>
                  <a:lnTo>
                    <a:pt x="160" y="524"/>
                  </a:lnTo>
                  <a:lnTo>
                    <a:pt x="160" y="516"/>
                  </a:lnTo>
                  <a:lnTo>
                    <a:pt x="160" y="509"/>
                  </a:lnTo>
                  <a:lnTo>
                    <a:pt x="168" y="501"/>
                  </a:lnTo>
                  <a:lnTo>
                    <a:pt x="175" y="486"/>
                  </a:lnTo>
                  <a:lnTo>
                    <a:pt x="190" y="478"/>
                  </a:lnTo>
                  <a:lnTo>
                    <a:pt x="213" y="471"/>
                  </a:lnTo>
                  <a:lnTo>
                    <a:pt x="229" y="471"/>
                  </a:lnTo>
                  <a:lnTo>
                    <a:pt x="236" y="463"/>
                  </a:lnTo>
                  <a:lnTo>
                    <a:pt x="236" y="456"/>
                  </a:lnTo>
                  <a:lnTo>
                    <a:pt x="236" y="448"/>
                  </a:lnTo>
                  <a:lnTo>
                    <a:pt x="236" y="433"/>
                  </a:lnTo>
                  <a:lnTo>
                    <a:pt x="221" y="387"/>
                  </a:lnTo>
                  <a:lnTo>
                    <a:pt x="221" y="380"/>
                  </a:lnTo>
                  <a:lnTo>
                    <a:pt x="213" y="372"/>
                  </a:lnTo>
                  <a:lnTo>
                    <a:pt x="206" y="365"/>
                  </a:lnTo>
                  <a:lnTo>
                    <a:pt x="198" y="365"/>
                  </a:lnTo>
                  <a:lnTo>
                    <a:pt x="190" y="357"/>
                  </a:lnTo>
                  <a:lnTo>
                    <a:pt x="190" y="349"/>
                  </a:lnTo>
                  <a:lnTo>
                    <a:pt x="198" y="349"/>
                  </a:lnTo>
                  <a:lnTo>
                    <a:pt x="206" y="342"/>
                  </a:lnTo>
                  <a:lnTo>
                    <a:pt x="213" y="334"/>
                  </a:lnTo>
                  <a:lnTo>
                    <a:pt x="221" y="334"/>
                  </a:lnTo>
                  <a:lnTo>
                    <a:pt x="221" y="327"/>
                  </a:lnTo>
                  <a:lnTo>
                    <a:pt x="229" y="311"/>
                  </a:lnTo>
                  <a:lnTo>
                    <a:pt x="229" y="289"/>
                  </a:lnTo>
                  <a:lnTo>
                    <a:pt x="229" y="281"/>
                  </a:lnTo>
                  <a:lnTo>
                    <a:pt x="221" y="273"/>
                  </a:lnTo>
                  <a:lnTo>
                    <a:pt x="213" y="266"/>
                  </a:lnTo>
                  <a:lnTo>
                    <a:pt x="213" y="258"/>
                  </a:lnTo>
                  <a:lnTo>
                    <a:pt x="213" y="251"/>
                  </a:lnTo>
                  <a:lnTo>
                    <a:pt x="213" y="243"/>
                  </a:lnTo>
                  <a:lnTo>
                    <a:pt x="221" y="235"/>
                  </a:lnTo>
                  <a:lnTo>
                    <a:pt x="221" y="228"/>
                  </a:lnTo>
                  <a:lnTo>
                    <a:pt x="221" y="213"/>
                  </a:lnTo>
                  <a:lnTo>
                    <a:pt x="221" y="205"/>
                  </a:lnTo>
                  <a:lnTo>
                    <a:pt x="213" y="197"/>
                  </a:lnTo>
                  <a:lnTo>
                    <a:pt x="206" y="190"/>
                  </a:lnTo>
                  <a:lnTo>
                    <a:pt x="198" y="190"/>
                  </a:lnTo>
                  <a:lnTo>
                    <a:pt x="190" y="182"/>
                  </a:lnTo>
                  <a:lnTo>
                    <a:pt x="183" y="175"/>
                  </a:lnTo>
                  <a:lnTo>
                    <a:pt x="175" y="167"/>
                  </a:lnTo>
                  <a:lnTo>
                    <a:pt x="168" y="167"/>
                  </a:lnTo>
                  <a:lnTo>
                    <a:pt x="160" y="167"/>
                  </a:lnTo>
                  <a:lnTo>
                    <a:pt x="145" y="159"/>
                  </a:lnTo>
                  <a:lnTo>
                    <a:pt x="137" y="152"/>
                  </a:lnTo>
                  <a:lnTo>
                    <a:pt x="130" y="152"/>
                  </a:lnTo>
                  <a:lnTo>
                    <a:pt x="130" y="144"/>
                  </a:lnTo>
                  <a:lnTo>
                    <a:pt x="130" y="137"/>
                  </a:lnTo>
                  <a:lnTo>
                    <a:pt x="130" y="129"/>
                  </a:lnTo>
                  <a:lnTo>
                    <a:pt x="130" y="121"/>
                  </a:lnTo>
                  <a:lnTo>
                    <a:pt x="122" y="114"/>
                  </a:lnTo>
                  <a:lnTo>
                    <a:pt x="114" y="106"/>
                  </a:lnTo>
                  <a:lnTo>
                    <a:pt x="107" y="106"/>
                  </a:lnTo>
                  <a:lnTo>
                    <a:pt x="107" y="99"/>
                  </a:lnTo>
                  <a:lnTo>
                    <a:pt x="99" y="91"/>
                  </a:lnTo>
                  <a:lnTo>
                    <a:pt x="99" y="83"/>
                  </a:lnTo>
                  <a:lnTo>
                    <a:pt x="92" y="76"/>
                  </a:lnTo>
                  <a:lnTo>
                    <a:pt x="84" y="76"/>
                  </a:lnTo>
                  <a:lnTo>
                    <a:pt x="76" y="68"/>
                  </a:lnTo>
                  <a:lnTo>
                    <a:pt x="76" y="61"/>
                  </a:lnTo>
                  <a:lnTo>
                    <a:pt x="69" y="53"/>
                  </a:lnTo>
                  <a:lnTo>
                    <a:pt x="76" y="45"/>
                  </a:lnTo>
                  <a:lnTo>
                    <a:pt x="76" y="30"/>
                  </a:lnTo>
                  <a:lnTo>
                    <a:pt x="84" y="23"/>
                  </a:lnTo>
                  <a:lnTo>
                    <a:pt x="84" y="15"/>
                  </a:lnTo>
                  <a:lnTo>
                    <a:pt x="84" y="7"/>
                  </a:lnTo>
                  <a:lnTo>
                    <a:pt x="76" y="0"/>
                  </a:lnTo>
                  <a:lnTo>
                    <a:pt x="76" y="7"/>
                  </a:lnTo>
                  <a:lnTo>
                    <a:pt x="76" y="15"/>
                  </a:lnTo>
                  <a:lnTo>
                    <a:pt x="76" y="23"/>
                  </a:lnTo>
                  <a:lnTo>
                    <a:pt x="69" y="30"/>
                  </a:lnTo>
                  <a:lnTo>
                    <a:pt x="69" y="38"/>
                  </a:lnTo>
                  <a:lnTo>
                    <a:pt x="61" y="45"/>
                  </a:lnTo>
                  <a:lnTo>
                    <a:pt x="69" y="53"/>
                  </a:lnTo>
                  <a:lnTo>
                    <a:pt x="69" y="61"/>
                  </a:lnTo>
                  <a:lnTo>
                    <a:pt x="69" y="68"/>
                  </a:lnTo>
                  <a:lnTo>
                    <a:pt x="69" y="76"/>
                  </a:lnTo>
                  <a:lnTo>
                    <a:pt x="76" y="76"/>
                  </a:lnTo>
                  <a:lnTo>
                    <a:pt x="84" y="83"/>
                  </a:lnTo>
                  <a:lnTo>
                    <a:pt x="92" y="83"/>
                  </a:lnTo>
                  <a:lnTo>
                    <a:pt x="92" y="91"/>
                  </a:lnTo>
                  <a:lnTo>
                    <a:pt x="92" y="99"/>
                  </a:lnTo>
                  <a:lnTo>
                    <a:pt x="99" y="106"/>
                  </a:lnTo>
                  <a:lnTo>
                    <a:pt x="107" y="114"/>
                  </a:lnTo>
                  <a:lnTo>
                    <a:pt x="114" y="121"/>
                  </a:lnTo>
                  <a:lnTo>
                    <a:pt x="122" y="129"/>
                  </a:lnTo>
                  <a:lnTo>
                    <a:pt x="122" y="137"/>
                  </a:lnTo>
                  <a:lnTo>
                    <a:pt x="122" y="144"/>
                  </a:lnTo>
                  <a:lnTo>
                    <a:pt x="114" y="144"/>
                  </a:lnTo>
                  <a:lnTo>
                    <a:pt x="122" y="152"/>
                  </a:lnTo>
                  <a:lnTo>
                    <a:pt x="130" y="152"/>
                  </a:lnTo>
                  <a:lnTo>
                    <a:pt x="137" y="159"/>
                  </a:lnTo>
                  <a:lnTo>
                    <a:pt x="152" y="175"/>
                  </a:lnTo>
                  <a:lnTo>
                    <a:pt x="168" y="175"/>
                  </a:lnTo>
                  <a:lnTo>
                    <a:pt x="183" y="182"/>
                  </a:lnTo>
                  <a:lnTo>
                    <a:pt x="190" y="182"/>
                  </a:lnTo>
                  <a:lnTo>
                    <a:pt x="190" y="190"/>
                  </a:lnTo>
                  <a:lnTo>
                    <a:pt x="198" y="197"/>
                  </a:lnTo>
                  <a:lnTo>
                    <a:pt x="206" y="205"/>
                  </a:lnTo>
                  <a:lnTo>
                    <a:pt x="213" y="220"/>
                  </a:lnTo>
                  <a:lnTo>
                    <a:pt x="213" y="228"/>
                  </a:lnTo>
                  <a:lnTo>
                    <a:pt x="206" y="243"/>
                  </a:lnTo>
                  <a:lnTo>
                    <a:pt x="206" y="251"/>
                  </a:lnTo>
                  <a:lnTo>
                    <a:pt x="206" y="258"/>
                  </a:lnTo>
                  <a:lnTo>
                    <a:pt x="206" y="266"/>
                  </a:lnTo>
                  <a:lnTo>
                    <a:pt x="213" y="273"/>
                  </a:lnTo>
                  <a:lnTo>
                    <a:pt x="213" y="281"/>
                  </a:lnTo>
                  <a:lnTo>
                    <a:pt x="221" y="289"/>
                  </a:lnTo>
                  <a:lnTo>
                    <a:pt x="221" y="296"/>
                  </a:lnTo>
                  <a:lnTo>
                    <a:pt x="221" y="311"/>
                  </a:lnTo>
                  <a:lnTo>
                    <a:pt x="213" y="319"/>
                  </a:lnTo>
                  <a:lnTo>
                    <a:pt x="213" y="327"/>
                  </a:lnTo>
                  <a:lnTo>
                    <a:pt x="206" y="334"/>
                  </a:lnTo>
                  <a:lnTo>
                    <a:pt x="198" y="342"/>
                  </a:lnTo>
                  <a:lnTo>
                    <a:pt x="190" y="342"/>
                  </a:lnTo>
                  <a:lnTo>
                    <a:pt x="183" y="349"/>
                  </a:lnTo>
                  <a:lnTo>
                    <a:pt x="183" y="365"/>
                  </a:lnTo>
                  <a:lnTo>
                    <a:pt x="190" y="372"/>
                  </a:lnTo>
                  <a:lnTo>
                    <a:pt x="206" y="380"/>
                  </a:lnTo>
                  <a:lnTo>
                    <a:pt x="213" y="387"/>
                  </a:lnTo>
                  <a:lnTo>
                    <a:pt x="221" y="403"/>
                  </a:lnTo>
                  <a:lnTo>
                    <a:pt x="229" y="448"/>
                  </a:lnTo>
                  <a:lnTo>
                    <a:pt x="229" y="456"/>
                  </a:lnTo>
                  <a:lnTo>
                    <a:pt x="221" y="463"/>
                  </a:lnTo>
                  <a:lnTo>
                    <a:pt x="168" y="486"/>
                  </a:lnTo>
                  <a:lnTo>
                    <a:pt x="152" y="501"/>
                  </a:lnTo>
                  <a:lnTo>
                    <a:pt x="145" y="501"/>
                  </a:lnTo>
                  <a:lnTo>
                    <a:pt x="145" y="509"/>
                  </a:lnTo>
                  <a:lnTo>
                    <a:pt x="145" y="516"/>
                  </a:lnTo>
                  <a:lnTo>
                    <a:pt x="145" y="524"/>
                  </a:lnTo>
                  <a:lnTo>
                    <a:pt x="137" y="524"/>
                  </a:lnTo>
                  <a:lnTo>
                    <a:pt x="130" y="524"/>
                  </a:lnTo>
                  <a:lnTo>
                    <a:pt x="122" y="532"/>
                  </a:lnTo>
                  <a:lnTo>
                    <a:pt x="114" y="532"/>
                  </a:lnTo>
                  <a:lnTo>
                    <a:pt x="99" y="524"/>
                  </a:lnTo>
                  <a:lnTo>
                    <a:pt x="84" y="532"/>
                  </a:lnTo>
                  <a:lnTo>
                    <a:pt x="76" y="532"/>
                  </a:lnTo>
                  <a:lnTo>
                    <a:pt x="69" y="532"/>
                  </a:lnTo>
                  <a:lnTo>
                    <a:pt x="61" y="539"/>
                  </a:lnTo>
                  <a:lnTo>
                    <a:pt x="54" y="547"/>
                  </a:lnTo>
                  <a:lnTo>
                    <a:pt x="54" y="554"/>
                  </a:lnTo>
                  <a:lnTo>
                    <a:pt x="46" y="554"/>
                  </a:lnTo>
                  <a:lnTo>
                    <a:pt x="46" y="562"/>
                  </a:lnTo>
                  <a:lnTo>
                    <a:pt x="38" y="562"/>
                  </a:lnTo>
                  <a:lnTo>
                    <a:pt x="31" y="570"/>
                  </a:lnTo>
                  <a:lnTo>
                    <a:pt x="31" y="577"/>
                  </a:lnTo>
                  <a:lnTo>
                    <a:pt x="31" y="585"/>
                  </a:lnTo>
                  <a:lnTo>
                    <a:pt x="23" y="592"/>
                  </a:lnTo>
                  <a:lnTo>
                    <a:pt x="16" y="600"/>
                  </a:lnTo>
                  <a:lnTo>
                    <a:pt x="16" y="608"/>
                  </a:lnTo>
                  <a:lnTo>
                    <a:pt x="16" y="615"/>
                  </a:lnTo>
                  <a:lnTo>
                    <a:pt x="8" y="623"/>
                  </a:lnTo>
                  <a:lnTo>
                    <a:pt x="8" y="630"/>
                  </a:lnTo>
                  <a:lnTo>
                    <a:pt x="8" y="638"/>
                  </a:lnTo>
                  <a:lnTo>
                    <a:pt x="8" y="646"/>
                  </a:lnTo>
                  <a:lnTo>
                    <a:pt x="8" y="653"/>
                  </a:lnTo>
                  <a:lnTo>
                    <a:pt x="8" y="661"/>
                  </a:lnTo>
                  <a:lnTo>
                    <a:pt x="8" y="668"/>
                  </a:lnTo>
                  <a:lnTo>
                    <a:pt x="0" y="676"/>
                  </a:lnTo>
                  <a:lnTo>
                    <a:pt x="8" y="684"/>
                  </a:lnTo>
                  <a:lnTo>
                    <a:pt x="16" y="684"/>
                  </a:lnTo>
                  <a:lnTo>
                    <a:pt x="16" y="676"/>
                  </a:lnTo>
                  <a:lnTo>
                    <a:pt x="23" y="676"/>
                  </a:lnTo>
                  <a:lnTo>
                    <a:pt x="31" y="676"/>
                  </a:lnTo>
                  <a:lnTo>
                    <a:pt x="31" y="684"/>
                  </a:lnTo>
                  <a:lnTo>
                    <a:pt x="38" y="691"/>
                  </a:lnTo>
                  <a:lnTo>
                    <a:pt x="38" y="699"/>
                  </a:lnTo>
                  <a:lnTo>
                    <a:pt x="46" y="706"/>
                  </a:lnTo>
                  <a:lnTo>
                    <a:pt x="54" y="714"/>
                  </a:lnTo>
                  <a:lnTo>
                    <a:pt x="61" y="722"/>
                  </a:lnTo>
                  <a:lnTo>
                    <a:pt x="69" y="737"/>
                  </a:lnTo>
                  <a:lnTo>
                    <a:pt x="69" y="744"/>
                  </a:lnTo>
                  <a:lnTo>
                    <a:pt x="76" y="744"/>
                  </a:lnTo>
                  <a:lnTo>
                    <a:pt x="84" y="744"/>
                  </a:lnTo>
                  <a:lnTo>
                    <a:pt x="99" y="752"/>
                  </a:lnTo>
                  <a:lnTo>
                    <a:pt x="92" y="752"/>
                  </a:lnTo>
                  <a:lnTo>
                    <a:pt x="92" y="760"/>
                  </a:lnTo>
                  <a:lnTo>
                    <a:pt x="84" y="767"/>
                  </a:lnTo>
                  <a:lnTo>
                    <a:pt x="92" y="767"/>
                  </a:lnTo>
                  <a:lnTo>
                    <a:pt x="92" y="775"/>
                  </a:lnTo>
                  <a:lnTo>
                    <a:pt x="99" y="782"/>
                  </a:lnTo>
                  <a:lnTo>
                    <a:pt x="99" y="790"/>
                  </a:lnTo>
                  <a:lnTo>
                    <a:pt x="99" y="798"/>
                  </a:lnTo>
                  <a:lnTo>
                    <a:pt x="107" y="805"/>
                  </a:lnTo>
                  <a:lnTo>
                    <a:pt x="114" y="805"/>
                  </a:lnTo>
                  <a:lnTo>
                    <a:pt x="114" y="813"/>
                  </a:lnTo>
                  <a:lnTo>
                    <a:pt x="114" y="820"/>
                  </a:lnTo>
                  <a:lnTo>
                    <a:pt x="114" y="828"/>
                  </a:lnTo>
                  <a:lnTo>
                    <a:pt x="122" y="828"/>
                  </a:lnTo>
                  <a:lnTo>
                    <a:pt x="122" y="836"/>
                  </a:lnTo>
                  <a:lnTo>
                    <a:pt x="114" y="843"/>
                  </a:lnTo>
                  <a:lnTo>
                    <a:pt x="107" y="851"/>
                  </a:lnTo>
                  <a:lnTo>
                    <a:pt x="107" y="858"/>
                  </a:lnTo>
                  <a:lnTo>
                    <a:pt x="107" y="866"/>
                  </a:lnTo>
                  <a:lnTo>
                    <a:pt x="107" y="874"/>
                  </a:lnTo>
                  <a:lnTo>
                    <a:pt x="107" y="881"/>
                  </a:lnTo>
                  <a:lnTo>
                    <a:pt x="107" y="889"/>
                  </a:lnTo>
                  <a:lnTo>
                    <a:pt x="107" y="896"/>
                  </a:lnTo>
                  <a:lnTo>
                    <a:pt x="107" y="904"/>
                  </a:lnTo>
                  <a:lnTo>
                    <a:pt x="107" y="912"/>
                  </a:lnTo>
                  <a:lnTo>
                    <a:pt x="107" y="919"/>
                  </a:lnTo>
                  <a:lnTo>
                    <a:pt x="114" y="927"/>
                  </a:lnTo>
                  <a:lnTo>
                    <a:pt x="130" y="934"/>
                  </a:lnTo>
                  <a:lnTo>
                    <a:pt x="130" y="942"/>
                  </a:lnTo>
                  <a:lnTo>
                    <a:pt x="137" y="942"/>
                  </a:lnTo>
                  <a:lnTo>
                    <a:pt x="137" y="950"/>
                  </a:lnTo>
                  <a:lnTo>
                    <a:pt x="145" y="957"/>
                  </a:lnTo>
                  <a:lnTo>
                    <a:pt x="152" y="965"/>
                  </a:lnTo>
                  <a:lnTo>
                    <a:pt x="168" y="965"/>
                  </a:lnTo>
                  <a:lnTo>
                    <a:pt x="175" y="972"/>
                  </a:lnTo>
                  <a:lnTo>
                    <a:pt x="183" y="980"/>
                  </a:lnTo>
                  <a:lnTo>
                    <a:pt x="190" y="988"/>
                  </a:lnTo>
                  <a:lnTo>
                    <a:pt x="198" y="995"/>
                  </a:lnTo>
                  <a:lnTo>
                    <a:pt x="206" y="1003"/>
                  </a:lnTo>
                  <a:lnTo>
                    <a:pt x="213" y="1003"/>
                  </a:lnTo>
                  <a:lnTo>
                    <a:pt x="221" y="995"/>
                  </a:lnTo>
                  <a:lnTo>
                    <a:pt x="236" y="980"/>
                  </a:lnTo>
                  <a:lnTo>
                    <a:pt x="251" y="980"/>
                  </a:lnTo>
                  <a:lnTo>
                    <a:pt x="259" y="980"/>
                  </a:lnTo>
                  <a:lnTo>
                    <a:pt x="274" y="980"/>
                  </a:lnTo>
                  <a:lnTo>
                    <a:pt x="282" y="980"/>
                  </a:lnTo>
                  <a:lnTo>
                    <a:pt x="289" y="972"/>
                  </a:lnTo>
                  <a:lnTo>
                    <a:pt x="282" y="972"/>
                  </a:lnTo>
                  <a:lnTo>
                    <a:pt x="274" y="972"/>
                  </a:lnTo>
                  <a:lnTo>
                    <a:pt x="259" y="972"/>
                  </a:lnTo>
                  <a:lnTo>
                    <a:pt x="251" y="972"/>
                  </a:lnTo>
                  <a:lnTo>
                    <a:pt x="244" y="965"/>
                  </a:lnTo>
                  <a:lnTo>
                    <a:pt x="236" y="972"/>
                  </a:lnTo>
                  <a:lnTo>
                    <a:pt x="229" y="972"/>
                  </a:lnTo>
                  <a:lnTo>
                    <a:pt x="229" y="980"/>
                  </a:lnTo>
                  <a:lnTo>
                    <a:pt x="221" y="988"/>
                  </a:lnTo>
                  <a:lnTo>
                    <a:pt x="213" y="988"/>
                  </a:lnTo>
                  <a:lnTo>
                    <a:pt x="206" y="995"/>
                  </a:lnTo>
                  <a:lnTo>
                    <a:pt x="206" y="988"/>
                  </a:lnTo>
                  <a:lnTo>
                    <a:pt x="198" y="988"/>
                  </a:lnTo>
                  <a:lnTo>
                    <a:pt x="183" y="98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18" name="Freeform 1218"/>
            <p:cNvSpPr>
              <a:spLocks/>
            </p:cNvSpPr>
            <p:nvPr/>
          </p:nvSpPr>
          <p:spPr bwMode="auto">
            <a:xfrm>
              <a:off x="1168599" y="4752094"/>
              <a:ext cx="1759343" cy="1450348"/>
            </a:xfrm>
            <a:custGeom>
              <a:avLst/>
              <a:gdLst>
                <a:gd name="T0" fmla="*/ 2147483647 w 1233"/>
                <a:gd name="T1" fmla="*/ 2147483647 h 1071"/>
                <a:gd name="T2" fmla="*/ 2147483647 w 1233"/>
                <a:gd name="T3" fmla="*/ 2147483647 h 1071"/>
                <a:gd name="T4" fmla="*/ 2147483647 w 1233"/>
                <a:gd name="T5" fmla="*/ 2147483647 h 1071"/>
                <a:gd name="T6" fmla="*/ 2147483647 w 1233"/>
                <a:gd name="T7" fmla="*/ 2147483647 h 1071"/>
                <a:gd name="T8" fmla="*/ 2147483647 w 1233"/>
                <a:gd name="T9" fmla="*/ 2147483647 h 1071"/>
                <a:gd name="T10" fmla="*/ 2147483647 w 1233"/>
                <a:gd name="T11" fmla="*/ 2147483647 h 1071"/>
                <a:gd name="T12" fmla="*/ 2147483647 w 1233"/>
                <a:gd name="T13" fmla="*/ 2147483647 h 1071"/>
                <a:gd name="T14" fmla="*/ 2147483647 w 1233"/>
                <a:gd name="T15" fmla="*/ 2147483647 h 1071"/>
                <a:gd name="T16" fmla="*/ 2147483647 w 1233"/>
                <a:gd name="T17" fmla="*/ 2147483647 h 1071"/>
                <a:gd name="T18" fmla="*/ 2147483647 w 1233"/>
                <a:gd name="T19" fmla="*/ 2147483647 h 1071"/>
                <a:gd name="T20" fmla="*/ 2147483647 w 1233"/>
                <a:gd name="T21" fmla="*/ 2147483647 h 1071"/>
                <a:gd name="T22" fmla="*/ 2147483647 w 1233"/>
                <a:gd name="T23" fmla="*/ 2147483647 h 1071"/>
                <a:gd name="T24" fmla="*/ 2147483647 w 1233"/>
                <a:gd name="T25" fmla="*/ 2147483647 h 1071"/>
                <a:gd name="T26" fmla="*/ 2147483647 w 1233"/>
                <a:gd name="T27" fmla="*/ 2147483647 h 1071"/>
                <a:gd name="T28" fmla="*/ 2147483647 w 1233"/>
                <a:gd name="T29" fmla="*/ 2147483647 h 1071"/>
                <a:gd name="T30" fmla="*/ 2147483647 w 1233"/>
                <a:gd name="T31" fmla="*/ 2147483647 h 1071"/>
                <a:gd name="T32" fmla="*/ 2147483647 w 1233"/>
                <a:gd name="T33" fmla="*/ 2147483647 h 1071"/>
                <a:gd name="T34" fmla="*/ 2147483647 w 1233"/>
                <a:gd name="T35" fmla="*/ 2147483647 h 1071"/>
                <a:gd name="T36" fmla="*/ 2147483647 w 1233"/>
                <a:gd name="T37" fmla="*/ 2147483647 h 1071"/>
                <a:gd name="T38" fmla="*/ 2147483647 w 1233"/>
                <a:gd name="T39" fmla="*/ 2147483647 h 1071"/>
                <a:gd name="T40" fmla="*/ 2147483647 w 1233"/>
                <a:gd name="T41" fmla="*/ 2147483647 h 1071"/>
                <a:gd name="T42" fmla="*/ 2147483647 w 1233"/>
                <a:gd name="T43" fmla="*/ 2147483647 h 1071"/>
                <a:gd name="T44" fmla="*/ 2147483647 w 1233"/>
                <a:gd name="T45" fmla="*/ 2147483647 h 1071"/>
                <a:gd name="T46" fmla="*/ 2147483647 w 1233"/>
                <a:gd name="T47" fmla="*/ 2147483647 h 1071"/>
                <a:gd name="T48" fmla="*/ 2147483647 w 1233"/>
                <a:gd name="T49" fmla="*/ 2147483647 h 1071"/>
                <a:gd name="T50" fmla="*/ 2147483647 w 1233"/>
                <a:gd name="T51" fmla="*/ 2147483647 h 1071"/>
                <a:gd name="T52" fmla="*/ 2147483647 w 1233"/>
                <a:gd name="T53" fmla="*/ 2147483647 h 1071"/>
                <a:gd name="T54" fmla="*/ 2147483647 w 1233"/>
                <a:gd name="T55" fmla="*/ 2147483647 h 1071"/>
                <a:gd name="T56" fmla="*/ 2147483647 w 1233"/>
                <a:gd name="T57" fmla="*/ 2147483647 h 1071"/>
                <a:gd name="T58" fmla="*/ 2147483647 w 1233"/>
                <a:gd name="T59" fmla="*/ 2147483647 h 1071"/>
                <a:gd name="T60" fmla="*/ 2147483647 w 1233"/>
                <a:gd name="T61" fmla="*/ 2147483647 h 1071"/>
                <a:gd name="T62" fmla="*/ 2147483647 w 1233"/>
                <a:gd name="T63" fmla="*/ 2147483647 h 1071"/>
                <a:gd name="T64" fmla="*/ 2147483647 w 1233"/>
                <a:gd name="T65" fmla="*/ 2147483647 h 1071"/>
                <a:gd name="T66" fmla="*/ 2147483647 w 1233"/>
                <a:gd name="T67" fmla="*/ 2147483647 h 1071"/>
                <a:gd name="T68" fmla="*/ 2147483647 w 1233"/>
                <a:gd name="T69" fmla="*/ 2147483647 h 1071"/>
                <a:gd name="T70" fmla="*/ 2147483647 w 1233"/>
                <a:gd name="T71" fmla="*/ 2147483647 h 1071"/>
                <a:gd name="T72" fmla="*/ 2147483647 w 1233"/>
                <a:gd name="T73" fmla="*/ 2147483647 h 1071"/>
                <a:gd name="T74" fmla="*/ 2147483647 w 1233"/>
                <a:gd name="T75" fmla="*/ 2147483647 h 1071"/>
                <a:gd name="T76" fmla="*/ 2147483647 w 1233"/>
                <a:gd name="T77" fmla="*/ 2147483647 h 1071"/>
                <a:gd name="T78" fmla="*/ 2147483647 w 1233"/>
                <a:gd name="T79" fmla="*/ 2147483647 h 1071"/>
                <a:gd name="T80" fmla="*/ 2147483647 w 1233"/>
                <a:gd name="T81" fmla="*/ 2147483647 h 1071"/>
                <a:gd name="T82" fmla="*/ 2147483647 w 1233"/>
                <a:gd name="T83" fmla="*/ 2147483647 h 1071"/>
                <a:gd name="T84" fmla="*/ 2147483647 w 1233"/>
                <a:gd name="T85" fmla="*/ 2147483647 h 1071"/>
                <a:gd name="T86" fmla="*/ 2147483647 w 1233"/>
                <a:gd name="T87" fmla="*/ 2147483647 h 1071"/>
                <a:gd name="T88" fmla="*/ 2147483647 w 1233"/>
                <a:gd name="T89" fmla="*/ 2147483647 h 1071"/>
                <a:gd name="T90" fmla="*/ 2147483647 w 1233"/>
                <a:gd name="T91" fmla="*/ 2147483647 h 1071"/>
                <a:gd name="T92" fmla="*/ 2147483647 w 1233"/>
                <a:gd name="T93" fmla="*/ 2147483647 h 1071"/>
                <a:gd name="T94" fmla="*/ 2147483647 w 1233"/>
                <a:gd name="T95" fmla="*/ 2147483647 h 1071"/>
                <a:gd name="T96" fmla="*/ 2147483647 w 1233"/>
                <a:gd name="T97" fmla="*/ 2147483647 h 1071"/>
                <a:gd name="T98" fmla="*/ 2147483647 w 1233"/>
                <a:gd name="T99" fmla="*/ 2147483647 h 1071"/>
                <a:gd name="T100" fmla="*/ 2147483647 w 1233"/>
                <a:gd name="T101" fmla="*/ 2147483647 h 1071"/>
                <a:gd name="T102" fmla="*/ 2147483647 w 1233"/>
                <a:gd name="T103" fmla="*/ 2147483647 h 1071"/>
                <a:gd name="T104" fmla="*/ 2147483647 w 1233"/>
                <a:gd name="T105" fmla="*/ 2147483647 h 1071"/>
                <a:gd name="T106" fmla="*/ 2147483647 w 1233"/>
                <a:gd name="T107" fmla="*/ 2147483647 h 1071"/>
                <a:gd name="T108" fmla="*/ 2147483647 w 1233"/>
                <a:gd name="T109" fmla="*/ 2147483647 h 1071"/>
                <a:gd name="T110" fmla="*/ 2147483647 w 1233"/>
                <a:gd name="T111" fmla="*/ 2147483647 h 1071"/>
                <a:gd name="T112" fmla="*/ 2147483647 w 1233"/>
                <a:gd name="T113" fmla="*/ 2147483647 h 1071"/>
                <a:gd name="T114" fmla="*/ 2147483647 w 1233"/>
                <a:gd name="T115" fmla="*/ 2147483647 h 1071"/>
                <a:gd name="T116" fmla="*/ 2147483647 w 1233"/>
                <a:gd name="T117" fmla="*/ 2147483647 h 1071"/>
                <a:gd name="T118" fmla="*/ 2147483647 w 1233"/>
                <a:gd name="T119" fmla="*/ 2147483647 h 1071"/>
                <a:gd name="T120" fmla="*/ 2147483647 w 1233"/>
                <a:gd name="T121" fmla="*/ 2147483647 h 1071"/>
                <a:gd name="T122" fmla="*/ 2147483647 w 1233"/>
                <a:gd name="T123" fmla="*/ 2147483647 h 1071"/>
                <a:gd name="T124" fmla="*/ 2147483647 w 1233"/>
                <a:gd name="T125" fmla="*/ 2147483647 h 107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33"/>
                <a:gd name="T190" fmla="*/ 0 h 1071"/>
                <a:gd name="T191" fmla="*/ 1233 w 1233"/>
                <a:gd name="T192" fmla="*/ 1071 h 107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33" h="1071">
                  <a:moveTo>
                    <a:pt x="799" y="1011"/>
                  </a:moveTo>
                  <a:lnTo>
                    <a:pt x="822" y="1011"/>
                  </a:lnTo>
                  <a:lnTo>
                    <a:pt x="845" y="1018"/>
                  </a:lnTo>
                  <a:lnTo>
                    <a:pt x="860" y="1018"/>
                  </a:lnTo>
                  <a:lnTo>
                    <a:pt x="883" y="1026"/>
                  </a:lnTo>
                  <a:lnTo>
                    <a:pt x="883" y="1011"/>
                  </a:lnTo>
                  <a:lnTo>
                    <a:pt x="883" y="1003"/>
                  </a:lnTo>
                  <a:lnTo>
                    <a:pt x="890" y="995"/>
                  </a:lnTo>
                  <a:lnTo>
                    <a:pt x="890" y="988"/>
                  </a:lnTo>
                  <a:lnTo>
                    <a:pt x="890" y="980"/>
                  </a:lnTo>
                  <a:lnTo>
                    <a:pt x="883" y="973"/>
                  </a:lnTo>
                  <a:lnTo>
                    <a:pt x="875" y="965"/>
                  </a:lnTo>
                  <a:lnTo>
                    <a:pt x="868" y="957"/>
                  </a:lnTo>
                  <a:lnTo>
                    <a:pt x="875" y="950"/>
                  </a:lnTo>
                  <a:lnTo>
                    <a:pt x="883" y="957"/>
                  </a:lnTo>
                  <a:lnTo>
                    <a:pt x="890" y="957"/>
                  </a:lnTo>
                  <a:lnTo>
                    <a:pt x="898" y="957"/>
                  </a:lnTo>
                  <a:lnTo>
                    <a:pt x="913" y="957"/>
                  </a:lnTo>
                  <a:lnTo>
                    <a:pt x="921" y="957"/>
                  </a:lnTo>
                  <a:lnTo>
                    <a:pt x="936" y="973"/>
                  </a:lnTo>
                  <a:lnTo>
                    <a:pt x="936" y="957"/>
                  </a:lnTo>
                  <a:lnTo>
                    <a:pt x="936" y="942"/>
                  </a:lnTo>
                  <a:lnTo>
                    <a:pt x="936" y="927"/>
                  </a:lnTo>
                  <a:lnTo>
                    <a:pt x="936" y="919"/>
                  </a:lnTo>
                  <a:lnTo>
                    <a:pt x="944" y="904"/>
                  </a:lnTo>
                  <a:lnTo>
                    <a:pt x="951" y="912"/>
                  </a:lnTo>
                  <a:lnTo>
                    <a:pt x="951" y="919"/>
                  </a:lnTo>
                  <a:lnTo>
                    <a:pt x="959" y="927"/>
                  </a:lnTo>
                  <a:lnTo>
                    <a:pt x="966" y="927"/>
                  </a:lnTo>
                  <a:lnTo>
                    <a:pt x="966" y="919"/>
                  </a:lnTo>
                  <a:lnTo>
                    <a:pt x="982" y="919"/>
                  </a:lnTo>
                  <a:lnTo>
                    <a:pt x="989" y="919"/>
                  </a:lnTo>
                  <a:lnTo>
                    <a:pt x="997" y="919"/>
                  </a:lnTo>
                  <a:lnTo>
                    <a:pt x="1004" y="912"/>
                  </a:lnTo>
                  <a:lnTo>
                    <a:pt x="1004" y="904"/>
                  </a:lnTo>
                  <a:lnTo>
                    <a:pt x="1012" y="889"/>
                  </a:lnTo>
                  <a:lnTo>
                    <a:pt x="1020" y="897"/>
                  </a:lnTo>
                  <a:lnTo>
                    <a:pt x="1020" y="904"/>
                  </a:lnTo>
                  <a:lnTo>
                    <a:pt x="1020" y="919"/>
                  </a:lnTo>
                  <a:lnTo>
                    <a:pt x="1020" y="935"/>
                  </a:lnTo>
                  <a:lnTo>
                    <a:pt x="1020" y="957"/>
                  </a:lnTo>
                  <a:lnTo>
                    <a:pt x="1027" y="965"/>
                  </a:lnTo>
                  <a:lnTo>
                    <a:pt x="1035" y="965"/>
                  </a:lnTo>
                  <a:lnTo>
                    <a:pt x="1043" y="973"/>
                  </a:lnTo>
                  <a:lnTo>
                    <a:pt x="1050" y="965"/>
                  </a:lnTo>
                  <a:lnTo>
                    <a:pt x="1187" y="836"/>
                  </a:lnTo>
                  <a:lnTo>
                    <a:pt x="1195" y="828"/>
                  </a:lnTo>
                  <a:lnTo>
                    <a:pt x="1195" y="821"/>
                  </a:lnTo>
                  <a:lnTo>
                    <a:pt x="1195" y="813"/>
                  </a:lnTo>
                  <a:lnTo>
                    <a:pt x="1187" y="805"/>
                  </a:lnTo>
                  <a:lnTo>
                    <a:pt x="1187" y="798"/>
                  </a:lnTo>
                  <a:lnTo>
                    <a:pt x="1179" y="790"/>
                  </a:lnTo>
                  <a:lnTo>
                    <a:pt x="1179" y="783"/>
                  </a:lnTo>
                  <a:lnTo>
                    <a:pt x="1187" y="775"/>
                  </a:lnTo>
                  <a:lnTo>
                    <a:pt x="1202" y="783"/>
                  </a:lnTo>
                  <a:lnTo>
                    <a:pt x="1218" y="783"/>
                  </a:lnTo>
                  <a:lnTo>
                    <a:pt x="1233" y="783"/>
                  </a:lnTo>
                  <a:lnTo>
                    <a:pt x="1233" y="775"/>
                  </a:lnTo>
                  <a:lnTo>
                    <a:pt x="1233" y="767"/>
                  </a:lnTo>
                  <a:lnTo>
                    <a:pt x="1233" y="760"/>
                  </a:lnTo>
                  <a:lnTo>
                    <a:pt x="1233" y="752"/>
                  </a:lnTo>
                  <a:lnTo>
                    <a:pt x="1233" y="745"/>
                  </a:lnTo>
                  <a:lnTo>
                    <a:pt x="1225" y="745"/>
                  </a:lnTo>
                  <a:lnTo>
                    <a:pt x="1218" y="745"/>
                  </a:lnTo>
                  <a:lnTo>
                    <a:pt x="1218" y="737"/>
                  </a:lnTo>
                  <a:lnTo>
                    <a:pt x="1210" y="737"/>
                  </a:lnTo>
                  <a:lnTo>
                    <a:pt x="1195" y="737"/>
                  </a:lnTo>
                  <a:lnTo>
                    <a:pt x="1187" y="745"/>
                  </a:lnTo>
                  <a:lnTo>
                    <a:pt x="1179" y="752"/>
                  </a:lnTo>
                  <a:lnTo>
                    <a:pt x="1172" y="760"/>
                  </a:lnTo>
                  <a:lnTo>
                    <a:pt x="1164" y="760"/>
                  </a:lnTo>
                  <a:lnTo>
                    <a:pt x="1164" y="767"/>
                  </a:lnTo>
                  <a:lnTo>
                    <a:pt x="1157" y="767"/>
                  </a:lnTo>
                  <a:lnTo>
                    <a:pt x="1141" y="760"/>
                  </a:lnTo>
                  <a:lnTo>
                    <a:pt x="1141" y="752"/>
                  </a:lnTo>
                  <a:lnTo>
                    <a:pt x="1141" y="745"/>
                  </a:lnTo>
                  <a:lnTo>
                    <a:pt x="1149" y="729"/>
                  </a:lnTo>
                  <a:lnTo>
                    <a:pt x="1141" y="722"/>
                  </a:lnTo>
                  <a:lnTo>
                    <a:pt x="1134" y="722"/>
                  </a:lnTo>
                  <a:lnTo>
                    <a:pt x="1126" y="714"/>
                  </a:lnTo>
                  <a:lnTo>
                    <a:pt x="1126" y="707"/>
                  </a:lnTo>
                  <a:lnTo>
                    <a:pt x="1141" y="707"/>
                  </a:lnTo>
                  <a:lnTo>
                    <a:pt x="1126" y="691"/>
                  </a:lnTo>
                  <a:lnTo>
                    <a:pt x="1111" y="691"/>
                  </a:lnTo>
                  <a:lnTo>
                    <a:pt x="1103" y="691"/>
                  </a:lnTo>
                  <a:lnTo>
                    <a:pt x="1096" y="691"/>
                  </a:lnTo>
                  <a:lnTo>
                    <a:pt x="1088" y="691"/>
                  </a:lnTo>
                  <a:lnTo>
                    <a:pt x="1073" y="691"/>
                  </a:lnTo>
                  <a:lnTo>
                    <a:pt x="1073" y="699"/>
                  </a:lnTo>
                  <a:lnTo>
                    <a:pt x="1073" y="707"/>
                  </a:lnTo>
                  <a:lnTo>
                    <a:pt x="1065" y="714"/>
                  </a:lnTo>
                  <a:lnTo>
                    <a:pt x="1058" y="729"/>
                  </a:lnTo>
                  <a:lnTo>
                    <a:pt x="1050" y="737"/>
                  </a:lnTo>
                  <a:lnTo>
                    <a:pt x="1043" y="737"/>
                  </a:lnTo>
                  <a:lnTo>
                    <a:pt x="1035" y="729"/>
                  </a:lnTo>
                  <a:lnTo>
                    <a:pt x="1027" y="714"/>
                  </a:lnTo>
                  <a:lnTo>
                    <a:pt x="1020" y="707"/>
                  </a:lnTo>
                  <a:lnTo>
                    <a:pt x="1012" y="699"/>
                  </a:lnTo>
                  <a:lnTo>
                    <a:pt x="1012" y="691"/>
                  </a:lnTo>
                  <a:lnTo>
                    <a:pt x="1012" y="676"/>
                  </a:lnTo>
                  <a:lnTo>
                    <a:pt x="1020" y="669"/>
                  </a:lnTo>
                  <a:lnTo>
                    <a:pt x="1027" y="653"/>
                  </a:lnTo>
                  <a:lnTo>
                    <a:pt x="1027" y="646"/>
                  </a:lnTo>
                  <a:lnTo>
                    <a:pt x="1035" y="638"/>
                  </a:lnTo>
                  <a:lnTo>
                    <a:pt x="1035" y="631"/>
                  </a:lnTo>
                  <a:lnTo>
                    <a:pt x="1043" y="631"/>
                  </a:lnTo>
                  <a:lnTo>
                    <a:pt x="1050" y="623"/>
                  </a:lnTo>
                  <a:lnTo>
                    <a:pt x="1050" y="615"/>
                  </a:lnTo>
                  <a:lnTo>
                    <a:pt x="1035" y="615"/>
                  </a:lnTo>
                  <a:lnTo>
                    <a:pt x="1027" y="608"/>
                  </a:lnTo>
                  <a:lnTo>
                    <a:pt x="1020" y="615"/>
                  </a:lnTo>
                  <a:lnTo>
                    <a:pt x="1004" y="615"/>
                  </a:lnTo>
                  <a:lnTo>
                    <a:pt x="997" y="623"/>
                  </a:lnTo>
                  <a:lnTo>
                    <a:pt x="989" y="623"/>
                  </a:lnTo>
                  <a:lnTo>
                    <a:pt x="982" y="615"/>
                  </a:lnTo>
                  <a:lnTo>
                    <a:pt x="982" y="608"/>
                  </a:lnTo>
                  <a:lnTo>
                    <a:pt x="982" y="585"/>
                  </a:lnTo>
                  <a:lnTo>
                    <a:pt x="966" y="593"/>
                  </a:lnTo>
                  <a:lnTo>
                    <a:pt x="951" y="593"/>
                  </a:lnTo>
                  <a:lnTo>
                    <a:pt x="928" y="600"/>
                  </a:lnTo>
                  <a:lnTo>
                    <a:pt x="906" y="600"/>
                  </a:lnTo>
                  <a:lnTo>
                    <a:pt x="913" y="593"/>
                  </a:lnTo>
                  <a:lnTo>
                    <a:pt x="906" y="585"/>
                  </a:lnTo>
                  <a:lnTo>
                    <a:pt x="898" y="585"/>
                  </a:lnTo>
                  <a:lnTo>
                    <a:pt x="890" y="585"/>
                  </a:lnTo>
                  <a:lnTo>
                    <a:pt x="883" y="585"/>
                  </a:lnTo>
                  <a:lnTo>
                    <a:pt x="883" y="577"/>
                  </a:lnTo>
                  <a:lnTo>
                    <a:pt x="883" y="562"/>
                  </a:lnTo>
                  <a:lnTo>
                    <a:pt x="875" y="562"/>
                  </a:lnTo>
                  <a:lnTo>
                    <a:pt x="822" y="577"/>
                  </a:lnTo>
                  <a:lnTo>
                    <a:pt x="830" y="562"/>
                  </a:lnTo>
                  <a:lnTo>
                    <a:pt x="830" y="555"/>
                  </a:lnTo>
                  <a:lnTo>
                    <a:pt x="830" y="547"/>
                  </a:lnTo>
                  <a:lnTo>
                    <a:pt x="814" y="555"/>
                  </a:lnTo>
                  <a:lnTo>
                    <a:pt x="791" y="562"/>
                  </a:lnTo>
                  <a:lnTo>
                    <a:pt x="784" y="570"/>
                  </a:lnTo>
                  <a:lnTo>
                    <a:pt x="776" y="570"/>
                  </a:lnTo>
                  <a:lnTo>
                    <a:pt x="769" y="570"/>
                  </a:lnTo>
                  <a:lnTo>
                    <a:pt x="769" y="562"/>
                  </a:lnTo>
                  <a:lnTo>
                    <a:pt x="769" y="555"/>
                  </a:lnTo>
                  <a:lnTo>
                    <a:pt x="776" y="547"/>
                  </a:lnTo>
                  <a:lnTo>
                    <a:pt x="776" y="539"/>
                  </a:lnTo>
                  <a:lnTo>
                    <a:pt x="769" y="532"/>
                  </a:lnTo>
                  <a:lnTo>
                    <a:pt x="761" y="532"/>
                  </a:lnTo>
                  <a:lnTo>
                    <a:pt x="753" y="532"/>
                  </a:lnTo>
                  <a:lnTo>
                    <a:pt x="746" y="532"/>
                  </a:lnTo>
                  <a:lnTo>
                    <a:pt x="746" y="524"/>
                  </a:lnTo>
                  <a:lnTo>
                    <a:pt x="746" y="509"/>
                  </a:lnTo>
                  <a:lnTo>
                    <a:pt x="753" y="501"/>
                  </a:lnTo>
                  <a:lnTo>
                    <a:pt x="753" y="494"/>
                  </a:lnTo>
                  <a:lnTo>
                    <a:pt x="746" y="486"/>
                  </a:lnTo>
                  <a:lnTo>
                    <a:pt x="738" y="486"/>
                  </a:lnTo>
                  <a:lnTo>
                    <a:pt x="731" y="479"/>
                  </a:lnTo>
                  <a:lnTo>
                    <a:pt x="731" y="471"/>
                  </a:lnTo>
                  <a:lnTo>
                    <a:pt x="723" y="471"/>
                  </a:lnTo>
                  <a:lnTo>
                    <a:pt x="715" y="479"/>
                  </a:lnTo>
                  <a:lnTo>
                    <a:pt x="708" y="471"/>
                  </a:lnTo>
                  <a:lnTo>
                    <a:pt x="700" y="463"/>
                  </a:lnTo>
                  <a:lnTo>
                    <a:pt x="693" y="456"/>
                  </a:lnTo>
                  <a:lnTo>
                    <a:pt x="685" y="448"/>
                  </a:lnTo>
                  <a:lnTo>
                    <a:pt x="685" y="441"/>
                  </a:lnTo>
                  <a:lnTo>
                    <a:pt x="685" y="433"/>
                  </a:lnTo>
                  <a:lnTo>
                    <a:pt x="685" y="425"/>
                  </a:lnTo>
                  <a:lnTo>
                    <a:pt x="677" y="425"/>
                  </a:lnTo>
                  <a:lnTo>
                    <a:pt x="670" y="425"/>
                  </a:lnTo>
                  <a:lnTo>
                    <a:pt x="662" y="425"/>
                  </a:lnTo>
                  <a:lnTo>
                    <a:pt x="655" y="425"/>
                  </a:lnTo>
                  <a:lnTo>
                    <a:pt x="647" y="418"/>
                  </a:lnTo>
                  <a:lnTo>
                    <a:pt x="647" y="410"/>
                  </a:lnTo>
                  <a:lnTo>
                    <a:pt x="639" y="410"/>
                  </a:lnTo>
                  <a:lnTo>
                    <a:pt x="632" y="403"/>
                  </a:lnTo>
                  <a:lnTo>
                    <a:pt x="617" y="395"/>
                  </a:lnTo>
                  <a:lnTo>
                    <a:pt x="609" y="395"/>
                  </a:lnTo>
                  <a:lnTo>
                    <a:pt x="601" y="395"/>
                  </a:lnTo>
                  <a:lnTo>
                    <a:pt x="586" y="387"/>
                  </a:lnTo>
                  <a:lnTo>
                    <a:pt x="586" y="380"/>
                  </a:lnTo>
                  <a:lnTo>
                    <a:pt x="578" y="365"/>
                  </a:lnTo>
                  <a:lnTo>
                    <a:pt x="578" y="349"/>
                  </a:lnTo>
                  <a:lnTo>
                    <a:pt x="578" y="342"/>
                  </a:lnTo>
                  <a:lnTo>
                    <a:pt x="578" y="319"/>
                  </a:lnTo>
                  <a:lnTo>
                    <a:pt x="578" y="311"/>
                  </a:lnTo>
                  <a:lnTo>
                    <a:pt x="571" y="304"/>
                  </a:lnTo>
                  <a:lnTo>
                    <a:pt x="563" y="296"/>
                  </a:lnTo>
                  <a:lnTo>
                    <a:pt x="563" y="289"/>
                  </a:lnTo>
                  <a:lnTo>
                    <a:pt x="571" y="281"/>
                  </a:lnTo>
                  <a:lnTo>
                    <a:pt x="563" y="274"/>
                  </a:lnTo>
                  <a:lnTo>
                    <a:pt x="556" y="266"/>
                  </a:lnTo>
                  <a:lnTo>
                    <a:pt x="556" y="258"/>
                  </a:lnTo>
                  <a:lnTo>
                    <a:pt x="556" y="251"/>
                  </a:lnTo>
                  <a:lnTo>
                    <a:pt x="563" y="251"/>
                  </a:lnTo>
                  <a:lnTo>
                    <a:pt x="571" y="251"/>
                  </a:lnTo>
                  <a:lnTo>
                    <a:pt x="571" y="243"/>
                  </a:lnTo>
                  <a:lnTo>
                    <a:pt x="556" y="236"/>
                  </a:lnTo>
                  <a:lnTo>
                    <a:pt x="548" y="236"/>
                  </a:lnTo>
                  <a:lnTo>
                    <a:pt x="540" y="228"/>
                  </a:lnTo>
                  <a:lnTo>
                    <a:pt x="525" y="220"/>
                  </a:lnTo>
                  <a:lnTo>
                    <a:pt x="518" y="213"/>
                  </a:lnTo>
                  <a:lnTo>
                    <a:pt x="510" y="205"/>
                  </a:lnTo>
                  <a:lnTo>
                    <a:pt x="502" y="198"/>
                  </a:lnTo>
                  <a:lnTo>
                    <a:pt x="495" y="190"/>
                  </a:lnTo>
                  <a:lnTo>
                    <a:pt x="480" y="182"/>
                  </a:lnTo>
                  <a:lnTo>
                    <a:pt x="472" y="167"/>
                  </a:lnTo>
                  <a:lnTo>
                    <a:pt x="464" y="152"/>
                  </a:lnTo>
                  <a:lnTo>
                    <a:pt x="449" y="137"/>
                  </a:lnTo>
                  <a:lnTo>
                    <a:pt x="457" y="129"/>
                  </a:lnTo>
                  <a:lnTo>
                    <a:pt x="457" y="114"/>
                  </a:lnTo>
                  <a:lnTo>
                    <a:pt x="457" y="106"/>
                  </a:lnTo>
                  <a:lnTo>
                    <a:pt x="449" y="99"/>
                  </a:lnTo>
                  <a:lnTo>
                    <a:pt x="449" y="91"/>
                  </a:lnTo>
                  <a:lnTo>
                    <a:pt x="449" y="76"/>
                  </a:lnTo>
                  <a:lnTo>
                    <a:pt x="449" y="68"/>
                  </a:lnTo>
                  <a:lnTo>
                    <a:pt x="442" y="53"/>
                  </a:lnTo>
                  <a:lnTo>
                    <a:pt x="434" y="53"/>
                  </a:lnTo>
                  <a:lnTo>
                    <a:pt x="434" y="61"/>
                  </a:lnTo>
                  <a:lnTo>
                    <a:pt x="426" y="68"/>
                  </a:lnTo>
                  <a:lnTo>
                    <a:pt x="419" y="68"/>
                  </a:lnTo>
                  <a:lnTo>
                    <a:pt x="411" y="61"/>
                  </a:lnTo>
                  <a:lnTo>
                    <a:pt x="403" y="61"/>
                  </a:lnTo>
                  <a:lnTo>
                    <a:pt x="396" y="53"/>
                  </a:lnTo>
                  <a:lnTo>
                    <a:pt x="396" y="46"/>
                  </a:lnTo>
                  <a:lnTo>
                    <a:pt x="403" y="38"/>
                  </a:lnTo>
                  <a:lnTo>
                    <a:pt x="403" y="30"/>
                  </a:lnTo>
                  <a:lnTo>
                    <a:pt x="403" y="23"/>
                  </a:lnTo>
                  <a:lnTo>
                    <a:pt x="411" y="15"/>
                  </a:lnTo>
                  <a:lnTo>
                    <a:pt x="411" y="8"/>
                  </a:lnTo>
                  <a:lnTo>
                    <a:pt x="403" y="8"/>
                  </a:lnTo>
                  <a:lnTo>
                    <a:pt x="396" y="0"/>
                  </a:lnTo>
                  <a:lnTo>
                    <a:pt x="388" y="0"/>
                  </a:lnTo>
                  <a:lnTo>
                    <a:pt x="381" y="8"/>
                  </a:lnTo>
                  <a:lnTo>
                    <a:pt x="373" y="8"/>
                  </a:lnTo>
                  <a:lnTo>
                    <a:pt x="358" y="15"/>
                  </a:lnTo>
                  <a:lnTo>
                    <a:pt x="350" y="23"/>
                  </a:lnTo>
                  <a:lnTo>
                    <a:pt x="343" y="30"/>
                  </a:lnTo>
                  <a:lnTo>
                    <a:pt x="335" y="38"/>
                  </a:lnTo>
                  <a:lnTo>
                    <a:pt x="327" y="38"/>
                  </a:lnTo>
                  <a:lnTo>
                    <a:pt x="320" y="46"/>
                  </a:lnTo>
                  <a:lnTo>
                    <a:pt x="312" y="38"/>
                  </a:lnTo>
                  <a:lnTo>
                    <a:pt x="305" y="30"/>
                  </a:lnTo>
                  <a:lnTo>
                    <a:pt x="305" y="23"/>
                  </a:lnTo>
                  <a:lnTo>
                    <a:pt x="297" y="23"/>
                  </a:lnTo>
                  <a:lnTo>
                    <a:pt x="289" y="23"/>
                  </a:lnTo>
                  <a:lnTo>
                    <a:pt x="282" y="30"/>
                  </a:lnTo>
                  <a:lnTo>
                    <a:pt x="274" y="38"/>
                  </a:lnTo>
                  <a:lnTo>
                    <a:pt x="274" y="53"/>
                  </a:lnTo>
                  <a:lnTo>
                    <a:pt x="267" y="53"/>
                  </a:lnTo>
                  <a:lnTo>
                    <a:pt x="259" y="61"/>
                  </a:lnTo>
                  <a:lnTo>
                    <a:pt x="259" y="68"/>
                  </a:lnTo>
                  <a:lnTo>
                    <a:pt x="259" y="76"/>
                  </a:lnTo>
                  <a:lnTo>
                    <a:pt x="251" y="76"/>
                  </a:lnTo>
                  <a:lnTo>
                    <a:pt x="251" y="84"/>
                  </a:lnTo>
                  <a:lnTo>
                    <a:pt x="244" y="84"/>
                  </a:lnTo>
                  <a:lnTo>
                    <a:pt x="236" y="84"/>
                  </a:lnTo>
                  <a:lnTo>
                    <a:pt x="229" y="84"/>
                  </a:lnTo>
                  <a:lnTo>
                    <a:pt x="229" y="91"/>
                  </a:lnTo>
                  <a:lnTo>
                    <a:pt x="229" y="99"/>
                  </a:lnTo>
                  <a:lnTo>
                    <a:pt x="221" y="106"/>
                  </a:lnTo>
                  <a:lnTo>
                    <a:pt x="221" y="114"/>
                  </a:lnTo>
                  <a:lnTo>
                    <a:pt x="213" y="122"/>
                  </a:lnTo>
                  <a:lnTo>
                    <a:pt x="213" y="129"/>
                  </a:lnTo>
                  <a:lnTo>
                    <a:pt x="206" y="144"/>
                  </a:lnTo>
                  <a:lnTo>
                    <a:pt x="198" y="152"/>
                  </a:lnTo>
                  <a:lnTo>
                    <a:pt x="206" y="160"/>
                  </a:lnTo>
                  <a:lnTo>
                    <a:pt x="213" y="167"/>
                  </a:lnTo>
                  <a:lnTo>
                    <a:pt x="229" y="175"/>
                  </a:lnTo>
                  <a:lnTo>
                    <a:pt x="236" y="175"/>
                  </a:lnTo>
                  <a:lnTo>
                    <a:pt x="244" y="182"/>
                  </a:lnTo>
                  <a:lnTo>
                    <a:pt x="251" y="182"/>
                  </a:lnTo>
                  <a:lnTo>
                    <a:pt x="251" y="190"/>
                  </a:lnTo>
                  <a:lnTo>
                    <a:pt x="251" y="198"/>
                  </a:lnTo>
                  <a:lnTo>
                    <a:pt x="244" y="198"/>
                  </a:lnTo>
                  <a:lnTo>
                    <a:pt x="244" y="190"/>
                  </a:lnTo>
                  <a:lnTo>
                    <a:pt x="236" y="190"/>
                  </a:lnTo>
                  <a:lnTo>
                    <a:pt x="229" y="190"/>
                  </a:lnTo>
                  <a:lnTo>
                    <a:pt x="213" y="182"/>
                  </a:lnTo>
                  <a:lnTo>
                    <a:pt x="206" y="182"/>
                  </a:lnTo>
                  <a:lnTo>
                    <a:pt x="198" y="182"/>
                  </a:lnTo>
                  <a:lnTo>
                    <a:pt x="198" y="190"/>
                  </a:lnTo>
                  <a:lnTo>
                    <a:pt x="198" y="198"/>
                  </a:lnTo>
                  <a:lnTo>
                    <a:pt x="183" y="205"/>
                  </a:lnTo>
                  <a:lnTo>
                    <a:pt x="175" y="205"/>
                  </a:lnTo>
                  <a:lnTo>
                    <a:pt x="175" y="198"/>
                  </a:lnTo>
                  <a:lnTo>
                    <a:pt x="168" y="205"/>
                  </a:lnTo>
                  <a:lnTo>
                    <a:pt x="160" y="213"/>
                  </a:lnTo>
                  <a:lnTo>
                    <a:pt x="145" y="213"/>
                  </a:lnTo>
                  <a:lnTo>
                    <a:pt x="137" y="213"/>
                  </a:lnTo>
                  <a:lnTo>
                    <a:pt x="137" y="220"/>
                  </a:lnTo>
                  <a:lnTo>
                    <a:pt x="137" y="228"/>
                  </a:lnTo>
                  <a:lnTo>
                    <a:pt x="130" y="236"/>
                  </a:lnTo>
                  <a:lnTo>
                    <a:pt x="122" y="236"/>
                  </a:lnTo>
                  <a:lnTo>
                    <a:pt x="114" y="251"/>
                  </a:lnTo>
                  <a:lnTo>
                    <a:pt x="107" y="258"/>
                  </a:lnTo>
                  <a:lnTo>
                    <a:pt x="99" y="258"/>
                  </a:lnTo>
                  <a:lnTo>
                    <a:pt x="92" y="258"/>
                  </a:lnTo>
                  <a:lnTo>
                    <a:pt x="84" y="258"/>
                  </a:lnTo>
                  <a:lnTo>
                    <a:pt x="76" y="258"/>
                  </a:lnTo>
                  <a:lnTo>
                    <a:pt x="69" y="266"/>
                  </a:lnTo>
                  <a:lnTo>
                    <a:pt x="61" y="274"/>
                  </a:lnTo>
                  <a:lnTo>
                    <a:pt x="54" y="274"/>
                  </a:lnTo>
                  <a:lnTo>
                    <a:pt x="46" y="266"/>
                  </a:lnTo>
                  <a:lnTo>
                    <a:pt x="38" y="274"/>
                  </a:lnTo>
                  <a:lnTo>
                    <a:pt x="31" y="281"/>
                  </a:lnTo>
                  <a:lnTo>
                    <a:pt x="31" y="289"/>
                  </a:lnTo>
                  <a:lnTo>
                    <a:pt x="38" y="296"/>
                  </a:lnTo>
                  <a:lnTo>
                    <a:pt x="31" y="304"/>
                  </a:lnTo>
                  <a:lnTo>
                    <a:pt x="31" y="311"/>
                  </a:lnTo>
                  <a:lnTo>
                    <a:pt x="23" y="311"/>
                  </a:lnTo>
                  <a:lnTo>
                    <a:pt x="16" y="319"/>
                  </a:lnTo>
                  <a:lnTo>
                    <a:pt x="8" y="327"/>
                  </a:lnTo>
                  <a:lnTo>
                    <a:pt x="0" y="334"/>
                  </a:lnTo>
                  <a:lnTo>
                    <a:pt x="8" y="342"/>
                  </a:lnTo>
                  <a:lnTo>
                    <a:pt x="16" y="349"/>
                  </a:lnTo>
                  <a:lnTo>
                    <a:pt x="16" y="357"/>
                  </a:lnTo>
                  <a:lnTo>
                    <a:pt x="23" y="365"/>
                  </a:lnTo>
                  <a:lnTo>
                    <a:pt x="23" y="372"/>
                  </a:lnTo>
                  <a:lnTo>
                    <a:pt x="31" y="380"/>
                  </a:lnTo>
                  <a:lnTo>
                    <a:pt x="38" y="387"/>
                  </a:lnTo>
                  <a:lnTo>
                    <a:pt x="46" y="395"/>
                  </a:lnTo>
                  <a:lnTo>
                    <a:pt x="54" y="395"/>
                  </a:lnTo>
                  <a:lnTo>
                    <a:pt x="61" y="395"/>
                  </a:lnTo>
                  <a:lnTo>
                    <a:pt x="69" y="403"/>
                  </a:lnTo>
                  <a:lnTo>
                    <a:pt x="69" y="410"/>
                  </a:lnTo>
                  <a:lnTo>
                    <a:pt x="84" y="410"/>
                  </a:lnTo>
                  <a:lnTo>
                    <a:pt x="92" y="410"/>
                  </a:lnTo>
                  <a:lnTo>
                    <a:pt x="99" y="410"/>
                  </a:lnTo>
                  <a:lnTo>
                    <a:pt x="107" y="410"/>
                  </a:lnTo>
                  <a:lnTo>
                    <a:pt x="107" y="403"/>
                  </a:lnTo>
                  <a:lnTo>
                    <a:pt x="114" y="410"/>
                  </a:lnTo>
                  <a:lnTo>
                    <a:pt x="122" y="410"/>
                  </a:lnTo>
                  <a:lnTo>
                    <a:pt x="130" y="410"/>
                  </a:lnTo>
                  <a:lnTo>
                    <a:pt x="137" y="410"/>
                  </a:lnTo>
                  <a:lnTo>
                    <a:pt x="145" y="418"/>
                  </a:lnTo>
                  <a:lnTo>
                    <a:pt x="152" y="418"/>
                  </a:lnTo>
                  <a:lnTo>
                    <a:pt x="160" y="418"/>
                  </a:lnTo>
                  <a:lnTo>
                    <a:pt x="168" y="410"/>
                  </a:lnTo>
                  <a:lnTo>
                    <a:pt x="175" y="410"/>
                  </a:lnTo>
                  <a:lnTo>
                    <a:pt x="183" y="403"/>
                  </a:lnTo>
                  <a:lnTo>
                    <a:pt x="190" y="403"/>
                  </a:lnTo>
                  <a:lnTo>
                    <a:pt x="198" y="410"/>
                  </a:lnTo>
                  <a:lnTo>
                    <a:pt x="190" y="418"/>
                  </a:lnTo>
                  <a:lnTo>
                    <a:pt x="198" y="425"/>
                  </a:lnTo>
                  <a:lnTo>
                    <a:pt x="206" y="425"/>
                  </a:lnTo>
                  <a:lnTo>
                    <a:pt x="213" y="425"/>
                  </a:lnTo>
                  <a:lnTo>
                    <a:pt x="213" y="418"/>
                  </a:lnTo>
                  <a:lnTo>
                    <a:pt x="221" y="425"/>
                  </a:lnTo>
                  <a:lnTo>
                    <a:pt x="221" y="433"/>
                  </a:lnTo>
                  <a:lnTo>
                    <a:pt x="221" y="441"/>
                  </a:lnTo>
                  <a:lnTo>
                    <a:pt x="221" y="448"/>
                  </a:lnTo>
                  <a:lnTo>
                    <a:pt x="236" y="448"/>
                  </a:lnTo>
                  <a:lnTo>
                    <a:pt x="236" y="456"/>
                  </a:lnTo>
                  <a:lnTo>
                    <a:pt x="236" y="463"/>
                  </a:lnTo>
                  <a:lnTo>
                    <a:pt x="229" y="471"/>
                  </a:lnTo>
                  <a:lnTo>
                    <a:pt x="229" y="479"/>
                  </a:lnTo>
                  <a:lnTo>
                    <a:pt x="236" y="486"/>
                  </a:lnTo>
                  <a:lnTo>
                    <a:pt x="236" y="494"/>
                  </a:lnTo>
                  <a:lnTo>
                    <a:pt x="244" y="494"/>
                  </a:lnTo>
                  <a:lnTo>
                    <a:pt x="236" y="501"/>
                  </a:lnTo>
                  <a:lnTo>
                    <a:pt x="229" y="509"/>
                  </a:lnTo>
                  <a:lnTo>
                    <a:pt x="221" y="509"/>
                  </a:lnTo>
                  <a:lnTo>
                    <a:pt x="213" y="501"/>
                  </a:lnTo>
                  <a:lnTo>
                    <a:pt x="206" y="501"/>
                  </a:lnTo>
                  <a:lnTo>
                    <a:pt x="198" y="509"/>
                  </a:lnTo>
                  <a:lnTo>
                    <a:pt x="190" y="509"/>
                  </a:lnTo>
                  <a:lnTo>
                    <a:pt x="183" y="517"/>
                  </a:lnTo>
                  <a:lnTo>
                    <a:pt x="198" y="524"/>
                  </a:lnTo>
                  <a:lnTo>
                    <a:pt x="206" y="524"/>
                  </a:lnTo>
                  <a:lnTo>
                    <a:pt x="213" y="524"/>
                  </a:lnTo>
                  <a:lnTo>
                    <a:pt x="221" y="539"/>
                  </a:lnTo>
                  <a:lnTo>
                    <a:pt x="229" y="539"/>
                  </a:lnTo>
                  <a:lnTo>
                    <a:pt x="236" y="547"/>
                  </a:lnTo>
                  <a:lnTo>
                    <a:pt x="244" y="547"/>
                  </a:lnTo>
                  <a:lnTo>
                    <a:pt x="259" y="547"/>
                  </a:lnTo>
                  <a:lnTo>
                    <a:pt x="267" y="547"/>
                  </a:lnTo>
                  <a:lnTo>
                    <a:pt x="274" y="547"/>
                  </a:lnTo>
                  <a:lnTo>
                    <a:pt x="282" y="555"/>
                  </a:lnTo>
                  <a:lnTo>
                    <a:pt x="297" y="562"/>
                  </a:lnTo>
                  <a:lnTo>
                    <a:pt x="297" y="570"/>
                  </a:lnTo>
                  <a:lnTo>
                    <a:pt x="297" y="577"/>
                  </a:lnTo>
                  <a:lnTo>
                    <a:pt x="289" y="585"/>
                  </a:lnTo>
                  <a:lnTo>
                    <a:pt x="282" y="593"/>
                  </a:lnTo>
                  <a:lnTo>
                    <a:pt x="274" y="600"/>
                  </a:lnTo>
                  <a:lnTo>
                    <a:pt x="267" y="608"/>
                  </a:lnTo>
                  <a:lnTo>
                    <a:pt x="259" y="608"/>
                  </a:lnTo>
                  <a:lnTo>
                    <a:pt x="259" y="615"/>
                  </a:lnTo>
                  <a:lnTo>
                    <a:pt x="267" y="631"/>
                  </a:lnTo>
                  <a:lnTo>
                    <a:pt x="267" y="638"/>
                  </a:lnTo>
                  <a:lnTo>
                    <a:pt x="267" y="653"/>
                  </a:lnTo>
                  <a:lnTo>
                    <a:pt x="267" y="661"/>
                  </a:lnTo>
                  <a:lnTo>
                    <a:pt x="267" y="669"/>
                  </a:lnTo>
                  <a:lnTo>
                    <a:pt x="267" y="676"/>
                  </a:lnTo>
                  <a:lnTo>
                    <a:pt x="259" y="684"/>
                  </a:lnTo>
                  <a:lnTo>
                    <a:pt x="251" y="684"/>
                  </a:lnTo>
                  <a:lnTo>
                    <a:pt x="244" y="684"/>
                  </a:lnTo>
                  <a:lnTo>
                    <a:pt x="229" y="684"/>
                  </a:lnTo>
                  <a:lnTo>
                    <a:pt x="229" y="691"/>
                  </a:lnTo>
                  <a:lnTo>
                    <a:pt x="221" y="699"/>
                  </a:lnTo>
                  <a:lnTo>
                    <a:pt x="221" y="707"/>
                  </a:lnTo>
                  <a:lnTo>
                    <a:pt x="213" y="714"/>
                  </a:lnTo>
                  <a:lnTo>
                    <a:pt x="206" y="714"/>
                  </a:lnTo>
                  <a:lnTo>
                    <a:pt x="206" y="722"/>
                  </a:lnTo>
                  <a:lnTo>
                    <a:pt x="206" y="737"/>
                  </a:lnTo>
                  <a:lnTo>
                    <a:pt x="206" y="745"/>
                  </a:lnTo>
                  <a:lnTo>
                    <a:pt x="213" y="745"/>
                  </a:lnTo>
                  <a:lnTo>
                    <a:pt x="213" y="752"/>
                  </a:lnTo>
                  <a:lnTo>
                    <a:pt x="221" y="752"/>
                  </a:lnTo>
                  <a:lnTo>
                    <a:pt x="229" y="752"/>
                  </a:lnTo>
                  <a:lnTo>
                    <a:pt x="244" y="737"/>
                  </a:lnTo>
                  <a:lnTo>
                    <a:pt x="259" y="729"/>
                  </a:lnTo>
                  <a:lnTo>
                    <a:pt x="267" y="722"/>
                  </a:lnTo>
                  <a:lnTo>
                    <a:pt x="274" y="722"/>
                  </a:lnTo>
                  <a:lnTo>
                    <a:pt x="282" y="729"/>
                  </a:lnTo>
                  <a:lnTo>
                    <a:pt x="289" y="729"/>
                  </a:lnTo>
                  <a:lnTo>
                    <a:pt x="289" y="737"/>
                  </a:lnTo>
                  <a:lnTo>
                    <a:pt x="289" y="745"/>
                  </a:lnTo>
                  <a:lnTo>
                    <a:pt x="282" y="752"/>
                  </a:lnTo>
                  <a:lnTo>
                    <a:pt x="282" y="760"/>
                  </a:lnTo>
                  <a:lnTo>
                    <a:pt x="282" y="767"/>
                  </a:lnTo>
                  <a:lnTo>
                    <a:pt x="282" y="775"/>
                  </a:lnTo>
                  <a:lnTo>
                    <a:pt x="274" y="775"/>
                  </a:lnTo>
                  <a:lnTo>
                    <a:pt x="274" y="783"/>
                  </a:lnTo>
                  <a:lnTo>
                    <a:pt x="274" y="790"/>
                  </a:lnTo>
                  <a:lnTo>
                    <a:pt x="282" y="790"/>
                  </a:lnTo>
                  <a:lnTo>
                    <a:pt x="282" y="775"/>
                  </a:lnTo>
                  <a:lnTo>
                    <a:pt x="289" y="767"/>
                  </a:lnTo>
                  <a:lnTo>
                    <a:pt x="289" y="752"/>
                  </a:lnTo>
                  <a:lnTo>
                    <a:pt x="297" y="745"/>
                  </a:lnTo>
                  <a:lnTo>
                    <a:pt x="305" y="737"/>
                  </a:lnTo>
                  <a:lnTo>
                    <a:pt x="320" y="737"/>
                  </a:lnTo>
                  <a:lnTo>
                    <a:pt x="327" y="737"/>
                  </a:lnTo>
                  <a:lnTo>
                    <a:pt x="335" y="737"/>
                  </a:lnTo>
                  <a:lnTo>
                    <a:pt x="343" y="745"/>
                  </a:lnTo>
                  <a:lnTo>
                    <a:pt x="343" y="752"/>
                  </a:lnTo>
                  <a:lnTo>
                    <a:pt x="350" y="760"/>
                  </a:lnTo>
                  <a:lnTo>
                    <a:pt x="358" y="775"/>
                  </a:lnTo>
                  <a:lnTo>
                    <a:pt x="365" y="775"/>
                  </a:lnTo>
                  <a:lnTo>
                    <a:pt x="373" y="790"/>
                  </a:lnTo>
                  <a:lnTo>
                    <a:pt x="381" y="798"/>
                  </a:lnTo>
                  <a:lnTo>
                    <a:pt x="403" y="798"/>
                  </a:lnTo>
                  <a:lnTo>
                    <a:pt x="411" y="790"/>
                  </a:lnTo>
                  <a:lnTo>
                    <a:pt x="426" y="790"/>
                  </a:lnTo>
                  <a:lnTo>
                    <a:pt x="434" y="783"/>
                  </a:lnTo>
                  <a:lnTo>
                    <a:pt x="442" y="783"/>
                  </a:lnTo>
                  <a:lnTo>
                    <a:pt x="449" y="783"/>
                  </a:lnTo>
                  <a:lnTo>
                    <a:pt x="457" y="783"/>
                  </a:lnTo>
                  <a:lnTo>
                    <a:pt x="464" y="790"/>
                  </a:lnTo>
                  <a:lnTo>
                    <a:pt x="464" y="798"/>
                  </a:lnTo>
                  <a:lnTo>
                    <a:pt x="464" y="813"/>
                  </a:lnTo>
                  <a:lnTo>
                    <a:pt x="457" y="821"/>
                  </a:lnTo>
                  <a:lnTo>
                    <a:pt x="464" y="821"/>
                  </a:lnTo>
                  <a:lnTo>
                    <a:pt x="472" y="813"/>
                  </a:lnTo>
                  <a:lnTo>
                    <a:pt x="472" y="821"/>
                  </a:lnTo>
                  <a:lnTo>
                    <a:pt x="472" y="828"/>
                  </a:lnTo>
                  <a:lnTo>
                    <a:pt x="472" y="836"/>
                  </a:lnTo>
                  <a:lnTo>
                    <a:pt x="472" y="843"/>
                  </a:lnTo>
                  <a:lnTo>
                    <a:pt x="480" y="851"/>
                  </a:lnTo>
                  <a:lnTo>
                    <a:pt x="487" y="851"/>
                  </a:lnTo>
                  <a:lnTo>
                    <a:pt x="495" y="851"/>
                  </a:lnTo>
                  <a:lnTo>
                    <a:pt x="495" y="859"/>
                  </a:lnTo>
                  <a:lnTo>
                    <a:pt x="495" y="866"/>
                  </a:lnTo>
                  <a:lnTo>
                    <a:pt x="495" y="874"/>
                  </a:lnTo>
                  <a:lnTo>
                    <a:pt x="518" y="866"/>
                  </a:lnTo>
                  <a:lnTo>
                    <a:pt x="525" y="859"/>
                  </a:lnTo>
                  <a:lnTo>
                    <a:pt x="525" y="851"/>
                  </a:lnTo>
                  <a:lnTo>
                    <a:pt x="533" y="851"/>
                  </a:lnTo>
                  <a:lnTo>
                    <a:pt x="533" y="866"/>
                  </a:lnTo>
                  <a:lnTo>
                    <a:pt x="525" y="874"/>
                  </a:lnTo>
                  <a:lnTo>
                    <a:pt x="540" y="889"/>
                  </a:lnTo>
                  <a:lnTo>
                    <a:pt x="578" y="889"/>
                  </a:lnTo>
                  <a:lnTo>
                    <a:pt x="586" y="889"/>
                  </a:lnTo>
                  <a:lnTo>
                    <a:pt x="601" y="897"/>
                  </a:lnTo>
                  <a:lnTo>
                    <a:pt x="609" y="904"/>
                  </a:lnTo>
                  <a:lnTo>
                    <a:pt x="609" y="912"/>
                  </a:lnTo>
                  <a:lnTo>
                    <a:pt x="609" y="919"/>
                  </a:lnTo>
                  <a:lnTo>
                    <a:pt x="609" y="927"/>
                  </a:lnTo>
                  <a:lnTo>
                    <a:pt x="617" y="935"/>
                  </a:lnTo>
                  <a:lnTo>
                    <a:pt x="617" y="942"/>
                  </a:lnTo>
                  <a:lnTo>
                    <a:pt x="624" y="950"/>
                  </a:lnTo>
                  <a:lnTo>
                    <a:pt x="632" y="957"/>
                  </a:lnTo>
                  <a:lnTo>
                    <a:pt x="639" y="957"/>
                  </a:lnTo>
                  <a:lnTo>
                    <a:pt x="647" y="957"/>
                  </a:lnTo>
                  <a:lnTo>
                    <a:pt x="655" y="957"/>
                  </a:lnTo>
                  <a:lnTo>
                    <a:pt x="662" y="965"/>
                  </a:lnTo>
                  <a:lnTo>
                    <a:pt x="662" y="973"/>
                  </a:lnTo>
                  <a:lnTo>
                    <a:pt x="655" y="980"/>
                  </a:lnTo>
                  <a:lnTo>
                    <a:pt x="655" y="995"/>
                  </a:lnTo>
                  <a:lnTo>
                    <a:pt x="647" y="1003"/>
                  </a:lnTo>
                  <a:lnTo>
                    <a:pt x="655" y="1011"/>
                  </a:lnTo>
                  <a:lnTo>
                    <a:pt x="662" y="1018"/>
                  </a:lnTo>
                  <a:lnTo>
                    <a:pt x="662" y="1026"/>
                  </a:lnTo>
                  <a:lnTo>
                    <a:pt x="670" y="1033"/>
                  </a:lnTo>
                  <a:lnTo>
                    <a:pt x="677" y="1033"/>
                  </a:lnTo>
                  <a:lnTo>
                    <a:pt x="685" y="1041"/>
                  </a:lnTo>
                  <a:lnTo>
                    <a:pt x="685" y="1049"/>
                  </a:lnTo>
                  <a:lnTo>
                    <a:pt x="693" y="1056"/>
                  </a:lnTo>
                  <a:lnTo>
                    <a:pt x="693" y="1064"/>
                  </a:lnTo>
                  <a:lnTo>
                    <a:pt x="700" y="1071"/>
                  </a:lnTo>
                  <a:lnTo>
                    <a:pt x="708" y="1071"/>
                  </a:lnTo>
                  <a:lnTo>
                    <a:pt x="715" y="1071"/>
                  </a:lnTo>
                  <a:lnTo>
                    <a:pt x="723" y="1071"/>
                  </a:lnTo>
                  <a:lnTo>
                    <a:pt x="723" y="1064"/>
                  </a:lnTo>
                  <a:lnTo>
                    <a:pt x="731" y="1049"/>
                  </a:lnTo>
                  <a:lnTo>
                    <a:pt x="731" y="1041"/>
                  </a:lnTo>
                  <a:lnTo>
                    <a:pt x="738" y="1033"/>
                  </a:lnTo>
                  <a:lnTo>
                    <a:pt x="746" y="1026"/>
                  </a:lnTo>
                  <a:lnTo>
                    <a:pt x="753" y="1018"/>
                  </a:lnTo>
                  <a:lnTo>
                    <a:pt x="761" y="1011"/>
                  </a:lnTo>
                  <a:lnTo>
                    <a:pt x="769" y="1011"/>
                  </a:lnTo>
                  <a:lnTo>
                    <a:pt x="776" y="1011"/>
                  </a:lnTo>
                  <a:lnTo>
                    <a:pt x="784" y="1003"/>
                  </a:lnTo>
                  <a:lnTo>
                    <a:pt x="791" y="1003"/>
                  </a:lnTo>
                  <a:lnTo>
                    <a:pt x="799" y="1011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19" name="Freeform 1222"/>
            <p:cNvSpPr>
              <a:spLocks/>
            </p:cNvSpPr>
            <p:nvPr/>
          </p:nvSpPr>
          <p:spPr bwMode="auto">
            <a:xfrm>
              <a:off x="1451794" y="6668454"/>
              <a:ext cx="1315082" cy="1047737"/>
            </a:xfrm>
            <a:custGeom>
              <a:avLst/>
              <a:gdLst>
                <a:gd name="T0" fmla="*/ 2147483647 w 921"/>
                <a:gd name="T1" fmla="*/ 2147483647 h 775"/>
                <a:gd name="T2" fmla="*/ 2147483647 w 921"/>
                <a:gd name="T3" fmla="*/ 2147483647 h 775"/>
                <a:gd name="T4" fmla="*/ 2147483647 w 921"/>
                <a:gd name="T5" fmla="*/ 2147483647 h 775"/>
                <a:gd name="T6" fmla="*/ 2147483647 w 921"/>
                <a:gd name="T7" fmla="*/ 2147483647 h 775"/>
                <a:gd name="T8" fmla="*/ 2147483647 w 921"/>
                <a:gd name="T9" fmla="*/ 2147483647 h 775"/>
                <a:gd name="T10" fmla="*/ 2147483647 w 921"/>
                <a:gd name="T11" fmla="*/ 2147483647 h 775"/>
                <a:gd name="T12" fmla="*/ 2147483647 w 921"/>
                <a:gd name="T13" fmla="*/ 2147483647 h 775"/>
                <a:gd name="T14" fmla="*/ 2147483647 w 921"/>
                <a:gd name="T15" fmla="*/ 2147483647 h 775"/>
                <a:gd name="T16" fmla="*/ 2147483647 w 921"/>
                <a:gd name="T17" fmla="*/ 2147483647 h 775"/>
                <a:gd name="T18" fmla="*/ 2147483647 w 921"/>
                <a:gd name="T19" fmla="*/ 2147483647 h 775"/>
                <a:gd name="T20" fmla="*/ 2147483647 w 921"/>
                <a:gd name="T21" fmla="*/ 2147483647 h 775"/>
                <a:gd name="T22" fmla="*/ 2147483647 w 921"/>
                <a:gd name="T23" fmla="*/ 2147483647 h 775"/>
                <a:gd name="T24" fmla="*/ 2147483647 w 921"/>
                <a:gd name="T25" fmla="*/ 2147483647 h 775"/>
                <a:gd name="T26" fmla="*/ 2147483647 w 921"/>
                <a:gd name="T27" fmla="*/ 2147483647 h 775"/>
                <a:gd name="T28" fmla="*/ 2147483647 w 921"/>
                <a:gd name="T29" fmla="*/ 2147483647 h 775"/>
                <a:gd name="T30" fmla="*/ 2147483647 w 921"/>
                <a:gd name="T31" fmla="*/ 2147483647 h 775"/>
                <a:gd name="T32" fmla="*/ 2147483647 w 921"/>
                <a:gd name="T33" fmla="*/ 2147483647 h 775"/>
                <a:gd name="T34" fmla="*/ 2147483647 w 921"/>
                <a:gd name="T35" fmla="*/ 2147483647 h 775"/>
                <a:gd name="T36" fmla="*/ 2147483647 w 921"/>
                <a:gd name="T37" fmla="*/ 2147483647 h 775"/>
                <a:gd name="T38" fmla="*/ 2147483647 w 921"/>
                <a:gd name="T39" fmla="*/ 2147483647 h 775"/>
                <a:gd name="T40" fmla="*/ 2147483647 w 921"/>
                <a:gd name="T41" fmla="*/ 2147483647 h 775"/>
                <a:gd name="T42" fmla="*/ 2147483647 w 921"/>
                <a:gd name="T43" fmla="*/ 2147483647 h 775"/>
                <a:gd name="T44" fmla="*/ 2147483647 w 921"/>
                <a:gd name="T45" fmla="*/ 2147483647 h 775"/>
                <a:gd name="T46" fmla="*/ 0 w 921"/>
                <a:gd name="T47" fmla="*/ 2147483647 h 775"/>
                <a:gd name="T48" fmla="*/ 2147483647 w 921"/>
                <a:gd name="T49" fmla="*/ 2147483647 h 775"/>
                <a:gd name="T50" fmla="*/ 2147483647 w 921"/>
                <a:gd name="T51" fmla="*/ 2147483647 h 775"/>
                <a:gd name="T52" fmla="*/ 2147483647 w 921"/>
                <a:gd name="T53" fmla="*/ 2147483647 h 775"/>
                <a:gd name="T54" fmla="*/ 2147483647 w 921"/>
                <a:gd name="T55" fmla="*/ 2147483647 h 775"/>
                <a:gd name="T56" fmla="*/ 2147483647 w 921"/>
                <a:gd name="T57" fmla="*/ 2147483647 h 775"/>
                <a:gd name="T58" fmla="*/ 2147483647 w 921"/>
                <a:gd name="T59" fmla="*/ 2147483647 h 775"/>
                <a:gd name="T60" fmla="*/ 2147483647 w 921"/>
                <a:gd name="T61" fmla="*/ 2147483647 h 775"/>
                <a:gd name="T62" fmla="*/ 2147483647 w 921"/>
                <a:gd name="T63" fmla="*/ 2147483647 h 775"/>
                <a:gd name="T64" fmla="*/ 2147483647 w 921"/>
                <a:gd name="T65" fmla="*/ 2147483647 h 775"/>
                <a:gd name="T66" fmla="*/ 2147483647 w 921"/>
                <a:gd name="T67" fmla="*/ 2147483647 h 775"/>
                <a:gd name="T68" fmla="*/ 2147483647 w 921"/>
                <a:gd name="T69" fmla="*/ 2147483647 h 775"/>
                <a:gd name="T70" fmla="*/ 2147483647 w 921"/>
                <a:gd name="T71" fmla="*/ 2147483647 h 775"/>
                <a:gd name="T72" fmla="*/ 2147483647 w 921"/>
                <a:gd name="T73" fmla="*/ 2147483647 h 775"/>
                <a:gd name="T74" fmla="*/ 2147483647 w 921"/>
                <a:gd name="T75" fmla="*/ 2147483647 h 775"/>
                <a:gd name="T76" fmla="*/ 2147483647 w 921"/>
                <a:gd name="T77" fmla="*/ 2147483647 h 775"/>
                <a:gd name="T78" fmla="*/ 2147483647 w 921"/>
                <a:gd name="T79" fmla="*/ 2147483647 h 775"/>
                <a:gd name="T80" fmla="*/ 2147483647 w 921"/>
                <a:gd name="T81" fmla="*/ 2147483647 h 775"/>
                <a:gd name="T82" fmla="*/ 2147483647 w 921"/>
                <a:gd name="T83" fmla="*/ 2147483647 h 775"/>
                <a:gd name="T84" fmla="*/ 2147483647 w 921"/>
                <a:gd name="T85" fmla="*/ 2147483647 h 775"/>
                <a:gd name="T86" fmla="*/ 2147483647 w 921"/>
                <a:gd name="T87" fmla="*/ 2147483647 h 775"/>
                <a:gd name="T88" fmla="*/ 2147483647 w 921"/>
                <a:gd name="T89" fmla="*/ 2147483647 h 775"/>
                <a:gd name="T90" fmla="*/ 2147483647 w 921"/>
                <a:gd name="T91" fmla="*/ 2147483647 h 775"/>
                <a:gd name="T92" fmla="*/ 2147483647 w 921"/>
                <a:gd name="T93" fmla="*/ 2147483647 h 775"/>
                <a:gd name="T94" fmla="*/ 2147483647 w 921"/>
                <a:gd name="T95" fmla="*/ 2147483647 h 775"/>
                <a:gd name="T96" fmla="*/ 2147483647 w 921"/>
                <a:gd name="T97" fmla="*/ 2147483647 h 775"/>
                <a:gd name="T98" fmla="*/ 2147483647 w 921"/>
                <a:gd name="T99" fmla="*/ 2147483647 h 775"/>
                <a:gd name="T100" fmla="*/ 2147483647 w 921"/>
                <a:gd name="T101" fmla="*/ 2147483647 h 775"/>
                <a:gd name="T102" fmla="*/ 2147483647 w 921"/>
                <a:gd name="T103" fmla="*/ 2147483647 h 775"/>
                <a:gd name="T104" fmla="*/ 2147483647 w 921"/>
                <a:gd name="T105" fmla="*/ 2147483647 h 775"/>
                <a:gd name="T106" fmla="*/ 2147483647 w 921"/>
                <a:gd name="T107" fmla="*/ 2147483647 h 775"/>
                <a:gd name="T108" fmla="*/ 2147483647 w 921"/>
                <a:gd name="T109" fmla="*/ 2147483647 h 775"/>
                <a:gd name="T110" fmla="*/ 2147483647 w 921"/>
                <a:gd name="T111" fmla="*/ 2147483647 h 775"/>
                <a:gd name="T112" fmla="*/ 2147483647 w 921"/>
                <a:gd name="T113" fmla="*/ 2147483647 h 775"/>
                <a:gd name="T114" fmla="*/ 2147483647 w 921"/>
                <a:gd name="T115" fmla="*/ 2147483647 h 775"/>
                <a:gd name="T116" fmla="*/ 2147483647 w 921"/>
                <a:gd name="T117" fmla="*/ 2147483647 h 775"/>
                <a:gd name="T118" fmla="*/ 2147483647 w 921"/>
                <a:gd name="T119" fmla="*/ 2147483647 h 775"/>
                <a:gd name="T120" fmla="*/ 2147483647 w 921"/>
                <a:gd name="T121" fmla="*/ 2147483647 h 77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21"/>
                <a:gd name="T184" fmla="*/ 0 h 775"/>
                <a:gd name="T185" fmla="*/ 921 w 921"/>
                <a:gd name="T186" fmla="*/ 775 h 77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21" h="775">
                  <a:moveTo>
                    <a:pt x="753" y="289"/>
                  </a:moveTo>
                  <a:lnTo>
                    <a:pt x="753" y="281"/>
                  </a:lnTo>
                  <a:lnTo>
                    <a:pt x="753" y="274"/>
                  </a:lnTo>
                  <a:lnTo>
                    <a:pt x="746" y="266"/>
                  </a:lnTo>
                  <a:lnTo>
                    <a:pt x="746" y="259"/>
                  </a:lnTo>
                  <a:lnTo>
                    <a:pt x="746" y="251"/>
                  </a:lnTo>
                  <a:lnTo>
                    <a:pt x="746" y="243"/>
                  </a:lnTo>
                  <a:lnTo>
                    <a:pt x="746" y="236"/>
                  </a:lnTo>
                  <a:lnTo>
                    <a:pt x="746" y="228"/>
                  </a:lnTo>
                  <a:lnTo>
                    <a:pt x="738" y="221"/>
                  </a:lnTo>
                  <a:lnTo>
                    <a:pt x="738" y="213"/>
                  </a:lnTo>
                  <a:lnTo>
                    <a:pt x="730" y="205"/>
                  </a:lnTo>
                  <a:lnTo>
                    <a:pt x="730" y="190"/>
                  </a:lnTo>
                  <a:lnTo>
                    <a:pt x="723" y="183"/>
                  </a:lnTo>
                  <a:lnTo>
                    <a:pt x="715" y="175"/>
                  </a:lnTo>
                  <a:lnTo>
                    <a:pt x="708" y="167"/>
                  </a:lnTo>
                  <a:lnTo>
                    <a:pt x="700" y="152"/>
                  </a:lnTo>
                  <a:lnTo>
                    <a:pt x="685" y="145"/>
                  </a:lnTo>
                  <a:lnTo>
                    <a:pt x="685" y="137"/>
                  </a:lnTo>
                  <a:lnTo>
                    <a:pt x="685" y="129"/>
                  </a:lnTo>
                  <a:lnTo>
                    <a:pt x="692" y="129"/>
                  </a:lnTo>
                  <a:lnTo>
                    <a:pt x="700" y="122"/>
                  </a:lnTo>
                  <a:lnTo>
                    <a:pt x="700" y="114"/>
                  </a:lnTo>
                  <a:lnTo>
                    <a:pt x="692" y="107"/>
                  </a:lnTo>
                  <a:lnTo>
                    <a:pt x="685" y="107"/>
                  </a:lnTo>
                  <a:lnTo>
                    <a:pt x="677" y="107"/>
                  </a:lnTo>
                  <a:lnTo>
                    <a:pt x="662" y="114"/>
                  </a:lnTo>
                  <a:lnTo>
                    <a:pt x="639" y="114"/>
                  </a:lnTo>
                  <a:lnTo>
                    <a:pt x="624" y="114"/>
                  </a:lnTo>
                  <a:lnTo>
                    <a:pt x="624" y="99"/>
                  </a:lnTo>
                  <a:lnTo>
                    <a:pt x="616" y="84"/>
                  </a:lnTo>
                  <a:lnTo>
                    <a:pt x="616" y="69"/>
                  </a:lnTo>
                  <a:lnTo>
                    <a:pt x="601" y="69"/>
                  </a:lnTo>
                  <a:lnTo>
                    <a:pt x="593" y="61"/>
                  </a:lnTo>
                  <a:lnTo>
                    <a:pt x="586" y="61"/>
                  </a:lnTo>
                  <a:lnTo>
                    <a:pt x="593" y="76"/>
                  </a:lnTo>
                  <a:lnTo>
                    <a:pt x="571" y="76"/>
                  </a:lnTo>
                  <a:lnTo>
                    <a:pt x="548" y="76"/>
                  </a:lnTo>
                  <a:lnTo>
                    <a:pt x="548" y="69"/>
                  </a:lnTo>
                  <a:lnTo>
                    <a:pt x="548" y="53"/>
                  </a:lnTo>
                  <a:lnTo>
                    <a:pt x="548" y="46"/>
                  </a:lnTo>
                  <a:lnTo>
                    <a:pt x="548" y="31"/>
                  </a:lnTo>
                  <a:lnTo>
                    <a:pt x="548" y="23"/>
                  </a:lnTo>
                  <a:lnTo>
                    <a:pt x="548" y="15"/>
                  </a:lnTo>
                  <a:lnTo>
                    <a:pt x="540" y="15"/>
                  </a:lnTo>
                  <a:lnTo>
                    <a:pt x="533" y="8"/>
                  </a:lnTo>
                  <a:lnTo>
                    <a:pt x="517" y="8"/>
                  </a:lnTo>
                  <a:lnTo>
                    <a:pt x="510" y="0"/>
                  </a:lnTo>
                  <a:lnTo>
                    <a:pt x="502" y="8"/>
                  </a:lnTo>
                  <a:lnTo>
                    <a:pt x="502" y="23"/>
                  </a:lnTo>
                  <a:lnTo>
                    <a:pt x="495" y="31"/>
                  </a:lnTo>
                  <a:lnTo>
                    <a:pt x="487" y="38"/>
                  </a:lnTo>
                  <a:lnTo>
                    <a:pt x="479" y="38"/>
                  </a:lnTo>
                  <a:lnTo>
                    <a:pt x="472" y="38"/>
                  </a:lnTo>
                  <a:lnTo>
                    <a:pt x="464" y="31"/>
                  </a:lnTo>
                  <a:lnTo>
                    <a:pt x="457" y="23"/>
                  </a:lnTo>
                  <a:lnTo>
                    <a:pt x="449" y="31"/>
                  </a:lnTo>
                  <a:lnTo>
                    <a:pt x="449" y="38"/>
                  </a:lnTo>
                  <a:lnTo>
                    <a:pt x="441" y="46"/>
                  </a:lnTo>
                  <a:lnTo>
                    <a:pt x="441" y="53"/>
                  </a:lnTo>
                  <a:lnTo>
                    <a:pt x="441" y="61"/>
                  </a:lnTo>
                  <a:lnTo>
                    <a:pt x="449" y="69"/>
                  </a:lnTo>
                  <a:lnTo>
                    <a:pt x="449" y="76"/>
                  </a:lnTo>
                  <a:lnTo>
                    <a:pt x="449" y="84"/>
                  </a:lnTo>
                  <a:lnTo>
                    <a:pt x="457" y="91"/>
                  </a:lnTo>
                  <a:lnTo>
                    <a:pt x="457" y="99"/>
                  </a:lnTo>
                  <a:lnTo>
                    <a:pt x="464" y="107"/>
                  </a:lnTo>
                  <a:lnTo>
                    <a:pt x="472" y="107"/>
                  </a:lnTo>
                  <a:lnTo>
                    <a:pt x="472" y="114"/>
                  </a:lnTo>
                  <a:lnTo>
                    <a:pt x="464" y="114"/>
                  </a:lnTo>
                  <a:lnTo>
                    <a:pt x="464" y="122"/>
                  </a:lnTo>
                  <a:lnTo>
                    <a:pt x="457" y="122"/>
                  </a:lnTo>
                  <a:lnTo>
                    <a:pt x="449" y="129"/>
                  </a:lnTo>
                  <a:lnTo>
                    <a:pt x="441" y="137"/>
                  </a:lnTo>
                  <a:lnTo>
                    <a:pt x="434" y="145"/>
                  </a:lnTo>
                  <a:lnTo>
                    <a:pt x="426" y="152"/>
                  </a:lnTo>
                  <a:lnTo>
                    <a:pt x="419" y="160"/>
                  </a:lnTo>
                  <a:lnTo>
                    <a:pt x="411" y="160"/>
                  </a:lnTo>
                  <a:lnTo>
                    <a:pt x="403" y="152"/>
                  </a:lnTo>
                  <a:lnTo>
                    <a:pt x="403" y="145"/>
                  </a:lnTo>
                  <a:lnTo>
                    <a:pt x="403" y="137"/>
                  </a:lnTo>
                  <a:lnTo>
                    <a:pt x="403" y="129"/>
                  </a:lnTo>
                  <a:lnTo>
                    <a:pt x="396" y="122"/>
                  </a:lnTo>
                  <a:lnTo>
                    <a:pt x="396" y="129"/>
                  </a:lnTo>
                  <a:lnTo>
                    <a:pt x="396" y="145"/>
                  </a:lnTo>
                  <a:lnTo>
                    <a:pt x="388" y="152"/>
                  </a:lnTo>
                  <a:lnTo>
                    <a:pt x="388" y="160"/>
                  </a:lnTo>
                  <a:lnTo>
                    <a:pt x="380" y="167"/>
                  </a:lnTo>
                  <a:lnTo>
                    <a:pt x="373" y="167"/>
                  </a:lnTo>
                  <a:lnTo>
                    <a:pt x="358" y="167"/>
                  </a:lnTo>
                  <a:lnTo>
                    <a:pt x="342" y="167"/>
                  </a:lnTo>
                  <a:lnTo>
                    <a:pt x="335" y="175"/>
                  </a:lnTo>
                  <a:lnTo>
                    <a:pt x="327" y="183"/>
                  </a:lnTo>
                  <a:lnTo>
                    <a:pt x="320" y="183"/>
                  </a:lnTo>
                  <a:lnTo>
                    <a:pt x="320" y="190"/>
                  </a:lnTo>
                  <a:lnTo>
                    <a:pt x="327" y="190"/>
                  </a:lnTo>
                  <a:lnTo>
                    <a:pt x="335" y="198"/>
                  </a:lnTo>
                  <a:lnTo>
                    <a:pt x="342" y="205"/>
                  </a:lnTo>
                  <a:lnTo>
                    <a:pt x="342" y="213"/>
                  </a:lnTo>
                  <a:lnTo>
                    <a:pt x="335" y="228"/>
                  </a:lnTo>
                  <a:lnTo>
                    <a:pt x="327" y="243"/>
                  </a:lnTo>
                  <a:lnTo>
                    <a:pt x="327" y="259"/>
                  </a:lnTo>
                  <a:lnTo>
                    <a:pt x="327" y="266"/>
                  </a:lnTo>
                  <a:lnTo>
                    <a:pt x="327" y="274"/>
                  </a:lnTo>
                  <a:lnTo>
                    <a:pt x="320" y="281"/>
                  </a:lnTo>
                  <a:lnTo>
                    <a:pt x="312" y="281"/>
                  </a:lnTo>
                  <a:lnTo>
                    <a:pt x="304" y="281"/>
                  </a:lnTo>
                  <a:lnTo>
                    <a:pt x="297" y="289"/>
                  </a:lnTo>
                  <a:lnTo>
                    <a:pt x="297" y="297"/>
                  </a:lnTo>
                  <a:lnTo>
                    <a:pt x="297" y="304"/>
                  </a:lnTo>
                  <a:lnTo>
                    <a:pt x="289" y="312"/>
                  </a:lnTo>
                  <a:lnTo>
                    <a:pt x="282" y="312"/>
                  </a:lnTo>
                  <a:lnTo>
                    <a:pt x="266" y="319"/>
                  </a:lnTo>
                  <a:lnTo>
                    <a:pt x="251" y="319"/>
                  </a:lnTo>
                  <a:lnTo>
                    <a:pt x="244" y="327"/>
                  </a:lnTo>
                  <a:lnTo>
                    <a:pt x="244" y="342"/>
                  </a:lnTo>
                  <a:lnTo>
                    <a:pt x="236" y="350"/>
                  </a:lnTo>
                  <a:lnTo>
                    <a:pt x="228" y="350"/>
                  </a:lnTo>
                  <a:lnTo>
                    <a:pt x="221" y="350"/>
                  </a:lnTo>
                  <a:lnTo>
                    <a:pt x="213" y="350"/>
                  </a:lnTo>
                  <a:lnTo>
                    <a:pt x="205" y="357"/>
                  </a:lnTo>
                  <a:lnTo>
                    <a:pt x="198" y="365"/>
                  </a:lnTo>
                  <a:lnTo>
                    <a:pt x="190" y="365"/>
                  </a:lnTo>
                  <a:lnTo>
                    <a:pt x="183" y="365"/>
                  </a:lnTo>
                  <a:lnTo>
                    <a:pt x="175" y="365"/>
                  </a:lnTo>
                  <a:lnTo>
                    <a:pt x="175" y="373"/>
                  </a:lnTo>
                  <a:lnTo>
                    <a:pt x="167" y="373"/>
                  </a:lnTo>
                  <a:lnTo>
                    <a:pt x="160" y="380"/>
                  </a:lnTo>
                  <a:lnTo>
                    <a:pt x="152" y="395"/>
                  </a:lnTo>
                  <a:lnTo>
                    <a:pt x="160" y="395"/>
                  </a:lnTo>
                  <a:lnTo>
                    <a:pt x="152" y="411"/>
                  </a:lnTo>
                  <a:lnTo>
                    <a:pt x="152" y="418"/>
                  </a:lnTo>
                  <a:lnTo>
                    <a:pt x="152" y="426"/>
                  </a:lnTo>
                  <a:lnTo>
                    <a:pt x="145" y="433"/>
                  </a:lnTo>
                  <a:lnTo>
                    <a:pt x="137" y="441"/>
                  </a:lnTo>
                  <a:lnTo>
                    <a:pt x="129" y="441"/>
                  </a:lnTo>
                  <a:lnTo>
                    <a:pt x="122" y="441"/>
                  </a:lnTo>
                  <a:lnTo>
                    <a:pt x="114" y="441"/>
                  </a:lnTo>
                  <a:lnTo>
                    <a:pt x="114" y="449"/>
                  </a:lnTo>
                  <a:lnTo>
                    <a:pt x="129" y="456"/>
                  </a:lnTo>
                  <a:lnTo>
                    <a:pt x="129" y="464"/>
                  </a:lnTo>
                  <a:lnTo>
                    <a:pt x="129" y="471"/>
                  </a:lnTo>
                  <a:lnTo>
                    <a:pt x="129" y="479"/>
                  </a:lnTo>
                  <a:lnTo>
                    <a:pt x="114" y="479"/>
                  </a:lnTo>
                  <a:lnTo>
                    <a:pt x="114" y="494"/>
                  </a:lnTo>
                  <a:lnTo>
                    <a:pt x="107" y="502"/>
                  </a:lnTo>
                  <a:lnTo>
                    <a:pt x="99" y="509"/>
                  </a:lnTo>
                  <a:lnTo>
                    <a:pt x="91" y="509"/>
                  </a:lnTo>
                  <a:lnTo>
                    <a:pt x="84" y="509"/>
                  </a:lnTo>
                  <a:lnTo>
                    <a:pt x="76" y="517"/>
                  </a:lnTo>
                  <a:lnTo>
                    <a:pt x="76" y="525"/>
                  </a:lnTo>
                  <a:lnTo>
                    <a:pt x="69" y="532"/>
                  </a:lnTo>
                  <a:lnTo>
                    <a:pt x="61" y="540"/>
                  </a:lnTo>
                  <a:lnTo>
                    <a:pt x="61" y="532"/>
                  </a:lnTo>
                  <a:lnTo>
                    <a:pt x="53" y="532"/>
                  </a:lnTo>
                  <a:lnTo>
                    <a:pt x="46" y="532"/>
                  </a:lnTo>
                  <a:lnTo>
                    <a:pt x="38" y="540"/>
                  </a:lnTo>
                  <a:lnTo>
                    <a:pt x="38" y="547"/>
                  </a:lnTo>
                  <a:lnTo>
                    <a:pt x="38" y="555"/>
                  </a:lnTo>
                  <a:lnTo>
                    <a:pt x="46" y="563"/>
                  </a:lnTo>
                  <a:lnTo>
                    <a:pt x="31" y="563"/>
                  </a:lnTo>
                  <a:lnTo>
                    <a:pt x="23" y="570"/>
                  </a:lnTo>
                  <a:lnTo>
                    <a:pt x="23" y="578"/>
                  </a:lnTo>
                  <a:lnTo>
                    <a:pt x="15" y="585"/>
                  </a:lnTo>
                  <a:lnTo>
                    <a:pt x="8" y="585"/>
                  </a:lnTo>
                  <a:lnTo>
                    <a:pt x="0" y="601"/>
                  </a:lnTo>
                  <a:lnTo>
                    <a:pt x="0" y="608"/>
                  </a:lnTo>
                  <a:lnTo>
                    <a:pt x="0" y="616"/>
                  </a:lnTo>
                  <a:lnTo>
                    <a:pt x="8" y="616"/>
                  </a:lnTo>
                  <a:lnTo>
                    <a:pt x="8" y="623"/>
                  </a:lnTo>
                  <a:lnTo>
                    <a:pt x="8" y="631"/>
                  </a:lnTo>
                  <a:lnTo>
                    <a:pt x="15" y="631"/>
                  </a:lnTo>
                  <a:lnTo>
                    <a:pt x="15" y="639"/>
                  </a:lnTo>
                  <a:lnTo>
                    <a:pt x="23" y="646"/>
                  </a:lnTo>
                  <a:lnTo>
                    <a:pt x="31" y="646"/>
                  </a:lnTo>
                  <a:lnTo>
                    <a:pt x="38" y="646"/>
                  </a:lnTo>
                  <a:lnTo>
                    <a:pt x="46" y="646"/>
                  </a:lnTo>
                  <a:lnTo>
                    <a:pt x="53" y="654"/>
                  </a:lnTo>
                  <a:lnTo>
                    <a:pt x="53" y="661"/>
                  </a:lnTo>
                  <a:lnTo>
                    <a:pt x="61" y="661"/>
                  </a:lnTo>
                  <a:lnTo>
                    <a:pt x="69" y="661"/>
                  </a:lnTo>
                  <a:lnTo>
                    <a:pt x="76" y="669"/>
                  </a:lnTo>
                  <a:lnTo>
                    <a:pt x="76" y="677"/>
                  </a:lnTo>
                  <a:lnTo>
                    <a:pt x="76" y="684"/>
                  </a:lnTo>
                  <a:lnTo>
                    <a:pt x="76" y="692"/>
                  </a:lnTo>
                  <a:lnTo>
                    <a:pt x="84" y="699"/>
                  </a:lnTo>
                  <a:lnTo>
                    <a:pt x="99" y="699"/>
                  </a:lnTo>
                  <a:lnTo>
                    <a:pt x="107" y="699"/>
                  </a:lnTo>
                  <a:lnTo>
                    <a:pt x="114" y="699"/>
                  </a:lnTo>
                  <a:lnTo>
                    <a:pt x="122" y="692"/>
                  </a:lnTo>
                  <a:lnTo>
                    <a:pt x="122" y="684"/>
                  </a:lnTo>
                  <a:lnTo>
                    <a:pt x="122" y="677"/>
                  </a:lnTo>
                  <a:lnTo>
                    <a:pt x="114" y="661"/>
                  </a:lnTo>
                  <a:lnTo>
                    <a:pt x="114" y="646"/>
                  </a:lnTo>
                  <a:lnTo>
                    <a:pt x="114" y="631"/>
                  </a:lnTo>
                  <a:lnTo>
                    <a:pt x="122" y="623"/>
                  </a:lnTo>
                  <a:lnTo>
                    <a:pt x="122" y="616"/>
                  </a:lnTo>
                  <a:lnTo>
                    <a:pt x="129" y="616"/>
                  </a:lnTo>
                  <a:lnTo>
                    <a:pt x="137" y="616"/>
                  </a:lnTo>
                  <a:lnTo>
                    <a:pt x="145" y="616"/>
                  </a:lnTo>
                  <a:lnTo>
                    <a:pt x="145" y="608"/>
                  </a:lnTo>
                  <a:lnTo>
                    <a:pt x="152" y="593"/>
                  </a:lnTo>
                  <a:lnTo>
                    <a:pt x="152" y="585"/>
                  </a:lnTo>
                  <a:lnTo>
                    <a:pt x="160" y="578"/>
                  </a:lnTo>
                  <a:lnTo>
                    <a:pt x="167" y="578"/>
                  </a:lnTo>
                  <a:lnTo>
                    <a:pt x="183" y="578"/>
                  </a:lnTo>
                  <a:lnTo>
                    <a:pt x="221" y="585"/>
                  </a:lnTo>
                  <a:lnTo>
                    <a:pt x="266" y="593"/>
                  </a:lnTo>
                  <a:lnTo>
                    <a:pt x="304" y="593"/>
                  </a:lnTo>
                  <a:lnTo>
                    <a:pt x="320" y="593"/>
                  </a:lnTo>
                  <a:lnTo>
                    <a:pt x="327" y="601"/>
                  </a:lnTo>
                  <a:lnTo>
                    <a:pt x="335" y="608"/>
                  </a:lnTo>
                  <a:lnTo>
                    <a:pt x="342" y="623"/>
                  </a:lnTo>
                  <a:lnTo>
                    <a:pt x="350" y="631"/>
                  </a:lnTo>
                  <a:lnTo>
                    <a:pt x="342" y="639"/>
                  </a:lnTo>
                  <a:lnTo>
                    <a:pt x="342" y="646"/>
                  </a:lnTo>
                  <a:lnTo>
                    <a:pt x="342" y="654"/>
                  </a:lnTo>
                  <a:lnTo>
                    <a:pt x="342" y="661"/>
                  </a:lnTo>
                  <a:lnTo>
                    <a:pt x="342" y="669"/>
                  </a:lnTo>
                  <a:lnTo>
                    <a:pt x="350" y="669"/>
                  </a:lnTo>
                  <a:lnTo>
                    <a:pt x="365" y="661"/>
                  </a:lnTo>
                  <a:lnTo>
                    <a:pt x="373" y="661"/>
                  </a:lnTo>
                  <a:lnTo>
                    <a:pt x="380" y="669"/>
                  </a:lnTo>
                  <a:lnTo>
                    <a:pt x="380" y="677"/>
                  </a:lnTo>
                  <a:lnTo>
                    <a:pt x="373" y="684"/>
                  </a:lnTo>
                  <a:lnTo>
                    <a:pt x="373" y="699"/>
                  </a:lnTo>
                  <a:lnTo>
                    <a:pt x="365" y="707"/>
                  </a:lnTo>
                  <a:lnTo>
                    <a:pt x="358" y="707"/>
                  </a:lnTo>
                  <a:lnTo>
                    <a:pt x="358" y="715"/>
                  </a:lnTo>
                  <a:lnTo>
                    <a:pt x="350" y="715"/>
                  </a:lnTo>
                  <a:lnTo>
                    <a:pt x="342" y="715"/>
                  </a:lnTo>
                  <a:lnTo>
                    <a:pt x="335" y="707"/>
                  </a:lnTo>
                  <a:lnTo>
                    <a:pt x="327" y="707"/>
                  </a:lnTo>
                  <a:lnTo>
                    <a:pt x="327" y="715"/>
                  </a:lnTo>
                  <a:lnTo>
                    <a:pt x="327" y="722"/>
                  </a:lnTo>
                  <a:lnTo>
                    <a:pt x="327" y="730"/>
                  </a:lnTo>
                  <a:lnTo>
                    <a:pt x="320" y="737"/>
                  </a:lnTo>
                  <a:lnTo>
                    <a:pt x="320" y="745"/>
                  </a:lnTo>
                  <a:lnTo>
                    <a:pt x="312" y="752"/>
                  </a:lnTo>
                  <a:lnTo>
                    <a:pt x="320" y="768"/>
                  </a:lnTo>
                  <a:lnTo>
                    <a:pt x="335" y="768"/>
                  </a:lnTo>
                  <a:lnTo>
                    <a:pt x="342" y="760"/>
                  </a:lnTo>
                  <a:lnTo>
                    <a:pt x="350" y="745"/>
                  </a:lnTo>
                  <a:lnTo>
                    <a:pt x="358" y="730"/>
                  </a:lnTo>
                  <a:lnTo>
                    <a:pt x="365" y="715"/>
                  </a:lnTo>
                  <a:lnTo>
                    <a:pt x="373" y="715"/>
                  </a:lnTo>
                  <a:lnTo>
                    <a:pt x="388" y="715"/>
                  </a:lnTo>
                  <a:lnTo>
                    <a:pt x="396" y="715"/>
                  </a:lnTo>
                  <a:lnTo>
                    <a:pt x="403" y="722"/>
                  </a:lnTo>
                  <a:lnTo>
                    <a:pt x="411" y="722"/>
                  </a:lnTo>
                  <a:lnTo>
                    <a:pt x="419" y="722"/>
                  </a:lnTo>
                  <a:lnTo>
                    <a:pt x="419" y="715"/>
                  </a:lnTo>
                  <a:lnTo>
                    <a:pt x="426" y="699"/>
                  </a:lnTo>
                  <a:lnTo>
                    <a:pt x="434" y="692"/>
                  </a:lnTo>
                  <a:lnTo>
                    <a:pt x="441" y="692"/>
                  </a:lnTo>
                  <a:lnTo>
                    <a:pt x="449" y="699"/>
                  </a:lnTo>
                  <a:lnTo>
                    <a:pt x="457" y="707"/>
                  </a:lnTo>
                  <a:lnTo>
                    <a:pt x="472" y="715"/>
                  </a:lnTo>
                  <a:lnTo>
                    <a:pt x="479" y="722"/>
                  </a:lnTo>
                  <a:lnTo>
                    <a:pt x="495" y="722"/>
                  </a:lnTo>
                  <a:lnTo>
                    <a:pt x="502" y="722"/>
                  </a:lnTo>
                  <a:lnTo>
                    <a:pt x="510" y="722"/>
                  </a:lnTo>
                  <a:lnTo>
                    <a:pt x="510" y="715"/>
                  </a:lnTo>
                  <a:lnTo>
                    <a:pt x="517" y="707"/>
                  </a:lnTo>
                  <a:lnTo>
                    <a:pt x="525" y="699"/>
                  </a:lnTo>
                  <a:lnTo>
                    <a:pt x="533" y="699"/>
                  </a:lnTo>
                  <a:lnTo>
                    <a:pt x="540" y="699"/>
                  </a:lnTo>
                  <a:lnTo>
                    <a:pt x="548" y="699"/>
                  </a:lnTo>
                  <a:lnTo>
                    <a:pt x="548" y="692"/>
                  </a:lnTo>
                  <a:lnTo>
                    <a:pt x="548" y="684"/>
                  </a:lnTo>
                  <a:lnTo>
                    <a:pt x="548" y="677"/>
                  </a:lnTo>
                  <a:lnTo>
                    <a:pt x="555" y="677"/>
                  </a:lnTo>
                  <a:lnTo>
                    <a:pt x="563" y="669"/>
                  </a:lnTo>
                  <a:lnTo>
                    <a:pt x="571" y="677"/>
                  </a:lnTo>
                  <a:lnTo>
                    <a:pt x="578" y="677"/>
                  </a:lnTo>
                  <a:lnTo>
                    <a:pt x="578" y="669"/>
                  </a:lnTo>
                  <a:lnTo>
                    <a:pt x="586" y="661"/>
                  </a:lnTo>
                  <a:lnTo>
                    <a:pt x="593" y="661"/>
                  </a:lnTo>
                  <a:lnTo>
                    <a:pt x="601" y="661"/>
                  </a:lnTo>
                  <a:lnTo>
                    <a:pt x="601" y="669"/>
                  </a:lnTo>
                  <a:lnTo>
                    <a:pt x="601" y="677"/>
                  </a:lnTo>
                  <a:lnTo>
                    <a:pt x="601" y="684"/>
                  </a:lnTo>
                  <a:lnTo>
                    <a:pt x="609" y="692"/>
                  </a:lnTo>
                  <a:lnTo>
                    <a:pt x="609" y="699"/>
                  </a:lnTo>
                  <a:lnTo>
                    <a:pt x="616" y="699"/>
                  </a:lnTo>
                  <a:lnTo>
                    <a:pt x="624" y="699"/>
                  </a:lnTo>
                  <a:lnTo>
                    <a:pt x="624" y="692"/>
                  </a:lnTo>
                  <a:lnTo>
                    <a:pt x="632" y="684"/>
                  </a:lnTo>
                  <a:lnTo>
                    <a:pt x="639" y="684"/>
                  </a:lnTo>
                  <a:lnTo>
                    <a:pt x="639" y="692"/>
                  </a:lnTo>
                  <a:lnTo>
                    <a:pt x="639" y="699"/>
                  </a:lnTo>
                  <a:lnTo>
                    <a:pt x="639" y="707"/>
                  </a:lnTo>
                  <a:lnTo>
                    <a:pt x="639" y="715"/>
                  </a:lnTo>
                  <a:lnTo>
                    <a:pt x="639" y="722"/>
                  </a:lnTo>
                  <a:lnTo>
                    <a:pt x="647" y="730"/>
                  </a:lnTo>
                  <a:lnTo>
                    <a:pt x="654" y="737"/>
                  </a:lnTo>
                  <a:lnTo>
                    <a:pt x="662" y="737"/>
                  </a:lnTo>
                  <a:lnTo>
                    <a:pt x="670" y="730"/>
                  </a:lnTo>
                  <a:lnTo>
                    <a:pt x="670" y="722"/>
                  </a:lnTo>
                  <a:lnTo>
                    <a:pt x="670" y="707"/>
                  </a:lnTo>
                  <a:lnTo>
                    <a:pt x="670" y="699"/>
                  </a:lnTo>
                  <a:lnTo>
                    <a:pt x="662" y="684"/>
                  </a:lnTo>
                  <a:lnTo>
                    <a:pt x="662" y="677"/>
                  </a:lnTo>
                  <a:lnTo>
                    <a:pt x="670" y="669"/>
                  </a:lnTo>
                  <a:lnTo>
                    <a:pt x="677" y="669"/>
                  </a:lnTo>
                  <a:lnTo>
                    <a:pt x="677" y="661"/>
                  </a:lnTo>
                  <a:lnTo>
                    <a:pt x="677" y="654"/>
                  </a:lnTo>
                  <a:lnTo>
                    <a:pt x="685" y="646"/>
                  </a:lnTo>
                  <a:lnTo>
                    <a:pt x="692" y="646"/>
                  </a:lnTo>
                  <a:lnTo>
                    <a:pt x="700" y="654"/>
                  </a:lnTo>
                  <a:lnTo>
                    <a:pt x="708" y="661"/>
                  </a:lnTo>
                  <a:lnTo>
                    <a:pt x="715" y="684"/>
                  </a:lnTo>
                  <a:lnTo>
                    <a:pt x="723" y="692"/>
                  </a:lnTo>
                  <a:lnTo>
                    <a:pt x="723" y="699"/>
                  </a:lnTo>
                  <a:lnTo>
                    <a:pt x="723" y="707"/>
                  </a:lnTo>
                  <a:lnTo>
                    <a:pt x="715" y="722"/>
                  </a:lnTo>
                  <a:lnTo>
                    <a:pt x="715" y="737"/>
                  </a:lnTo>
                  <a:lnTo>
                    <a:pt x="708" y="752"/>
                  </a:lnTo>
                  <a:lnTo>
                    <a:pt x="708" y="768"/>
                  </a:lnTo>
                  <a:lnTo>
                    <a:pt x="708" y="775"/>
                  </a:lnTo>
                  <a:lnTo>
                    <a:pt x="715" y="775"/>
                  </a:lnTo>
                  <a:lnTo>
                    <a:pt x="723" y="768"/>
                  </a:lnTo>
                  <a:lnTo>
                    <a:pt x="730" y="768"/>
                  </a:lnTo>
                  <a:lnTo>
                    <a:pt x="730" y="760"/>
                  </a:lnTo>
                  <a:lnTo>
                    <a:pt x="738" y="745"/>
                  </a:lnTo>
                  <a:lnTo>
                    <a:pt x="738" y="737"/>
                  </a:lnTo>
                  <a:lnTo>
                    <a:pt x="730" y="730"/>
                  </a:lnTo>
                  <a:lnTo>
                    <a:pt x="730" y="722"/>
                  </a:lnTo>
                  <a:lnTo>
                    <a:pt x="738" y="715"/>
                  </a:lnTo>
                  <a:lnTo>
                    <a:pt x="746" y="715"/>
                  </a:lnTo>
                  <a:lnTo>
                    <a:pt x="753" y="707"/>
                  </a:lnTo>
                  <a:lnTo>
                    <a:pt x="768" y="707"/>
                  </a:lnTo>
                  <a:lnTo>
                    <a:pt x="776" y="707"/>
                  </a:lnTo>
                  <a:lnTo>
                    <a:pt x="776" y="699"/>
                  </a:lnTo>
                  <a:lnTo>
                    <a:pt x="776" y="692"/>
                  </a:lnTo>
                  <a:lnTo>
                    <a:pt x="784" y="684"/>
                  </a:lnTo>
                  <a:lnTo>
                    <a:pt x="784" y="677"/>
                  </a:lnTo>
                  <a:lnTo>
                    <a:pt x="791" y="677"/>
                  </a:lnTo>
                  <a:lnTo>
                    <a:pt x="799" y="684"/>
                  </a:lnTo>
                  <a:lnTo>
                    <a:pt x="806" y="684"/>
                  </a:lnTo>
                  <a:lnTo>
                    <a:pt x="814" y="692"/>
                  </a:lnTo>
                  <a:lnTo>
                    <a:pt x="822" y="699"/>
                  </a:lnTo>
                  <a:lnTo>
                    <a:pt x="829" y="692"/>
                  </a:lnTo>
                  <a:lnTo>
                    <a:pt x="837" y="684"/>
                  </a:lnTo>
                  <a:lnTo>
                    <a:pt x="829" y="684"/>
                  </a:lnTo>
                  <a:lnTo>
                    <a:pt x="829" y="677"/>
                  </a:lnTo>
                  <a:lnTo>
                    <a:pt x="822" y="677"/>
                  </a:lnTo>
                  <a:lnTo>
                    <a:pt x="822" y="669"/>
                  </a:lnTo>
                  <a:lnTo>
                    <a:pt x="829" y="661"/>
                  </a:lnTo>
                  <a:lnTo>
                    <a:pt x="829" y="654"/>
                  </a:lnTo>
                  <a:lnTo>
                    <a:pt x="829" y="646"/>
                  </a:lnTo>
                  <a:lnTo>
                    <a:pt x="829" y="639"/>
                  </a:lnTo>
                  <a:lnTo>
                    <a:pt x="837" y="639"/>
                  </a:lnTo>
                  <a:lnTo>
                    <a:pt x="845" y="631"/>
                  </a:lnTo>
                  <a:lnTo>
                    <a:pt x="852" y="631"/>
                  </a:lnTo>
                  <a:lnTo>
                    <a:pt x="852" y="623"/>
                  </a:lnTo>
                  <a:lnTo>
                    <a:pt x="852" y="616"/>
                  </a:lnTo>
                  <a:lnTo>
                    <a:pt x="852" y="608"/>
                  </a:lnTo>
                  <a:lnTo>
                    <a:pt x="852" y="601"/>
                  </a:lnTo>
                  <a:lnTo>
                    <a:pt x="845" y="585"/>
                  </a:lnTo>
                  <a:lnTo>
                    <a:pt x="845" y="578"/>
                  </a:lnTo>
                  <a:lnTo>
                    <a:pt x="852" y="570"/>
                  </a:lnTo>
                  <a:lnTo>
                    <a:pt x="860" y="570"/>
                  </a:lnTo>
                  <a:lnTo>
                    <a:pt x="860" y="563"/>
                  </a:lnTo>
                  <a:lnTo>
                    <a:pt x="860" y="555"/>
                  </a:lnTo>
                  <a:lnTo>
                    <a:pt x="852" y="555"/>
                  </a:lnTo>
                  <a:lnTo>
                    <a:pt x="837" y="547"/>
                  </a:lnTo>
                  <a:lnTo>
                    <a:pt x="829" y="540"/>
                  </a:lnTo>
                  <a:lnTo>
                    <a:pt x="829" y="532"/>
                  </a:lnTo>
                  <a:lnTo>
                    <a:pt x="822" y="525"/>
                  </a:lnTo>
                  <a:lnTo>
                    <a:pt x="822" y="517"/>
                  </a:lnTo>
                  <a:lnTo>
                    <a:pt x="814" y="509"/>
                  </a:lnTo>
                  <a:lnTo>
                    <a:pt x="806" y="509"/>
                  </a:lnTo>
                  <a:lnTo>
                    <a:pt x="799" y="502"/>
                  </a:lnTo>
                  <a:lnTo>
                    <a:pt x="799" y="494"/>
                  </a:lnTo>
                  <a:lnTo>
                    <a:pt x="799" y="487"/>
                  </a:lnTo>
                  <a:lnTo>
                    <a:pt x="806" y="471"/>
                  </a:lnTo>
                  <a:lnTo>
                    <a:pt x="806" y="456"/>
                  </a:lnTo>
                  <a:lnTo>
                    <a:pt x="799" y="441"/>
                  </a:lnTo>
                  <a:lnTo>
                    <a:pt x="799" y="433"/>
                  </a:lnTo>
                  <a:lnTo>
                    <a:pt x="799" y="418"/>
                  </a:lnTo>
                  <a:lnTo>
                    <a:pt x="806" y="418"/>
                  </a:lnTo>
                  <a:lnTo>
                    <a:pt x="814" y="418"/>
                  </a:lnTo>
                  <a:lnTo>
                    <a:pt x="822" y="418"/>
                  </a:lnTo>
                  <a:lnTo>
                    <a:pt x="822" y="426"/>
                  </a:lnTo>
                  <a:lnTo>
                    <a:pt x="829" y="426"/>
                  </a:lnTo>
                  <a:lnTo>
                    <a:pt x="829" y="433"/>
                  </a:lnTo>
                  <a:lnTo>
                    <a:pt x="837" y="449"/>
                  </a:lnTo>
                  <a:lnTo>
                    <a:pt x="837" y="456"/>
                  </a:lnTo>
                  <a:lnTo>
                    <a:pt x="852" y="464"/>
                  </a:lnTo>
                  <a:lnTo>
                    <a:pt x="860" y="464"/>
                  </a:lnTo>
                  <a:lnTo>
                    <a:pt x="867" y="471"/>
                  </a:lnTo>
                  <a:lnTo>
                    <a:pt x="875" y="479"/>
                  </a:lnTo>
                  <a:lnTo>
                    <a:pt x="890" y="479"/>
                  </a:lnTo>
                  <a:lnTo>
                    <a:pt x="898" y="471"/>
                  </a:lnTo>
                  <a:lnTo>
                    <a:pt x="913" y="456"/>
                  </a:lnTo>
                  <a:lnTo>
                    <a:pt x="921" y="449"/>
                  </a:lnTo>
                  <a:lnTo>
                    <a:pt x="913" y="441"/>
                  </a:lnTo>
                  <a:lnTo>
                    <a:pt x="905" y="433"/>
                  </a:lnTo>
                  <a:lnTo>
                    <a:pt x="890" y="433"/>
                  </a:lnTo>
                  <a:lnTo>
                    <a:pt x="875" y="433"/>
                  </a:lnTo>
                  <a:lnTo>
                    <a:pt x="867" y="426"/>
                  </a:lnTo>
                  <a:lnTo>
                    <a:pt x="860" y="418"/>
                  </a:lnTo>
                  <a:lnTo>
                    <a:pt x="860" y="411"/>
                  </a:lnTo>
                  <a:lnTo>
                    <a:pt x="860" y="403"/>
                  </a:lnTo>
                  <a:lnTo>
                    <a:pt x="860" y="395"/>
                  </a:lnTo>
                  <a:lnTo>
                    <a:pt x="867" y="388"/>
                  </a:lnTo>
                  <a:lnTo>
                    <a:pt x="867" y="380"/>
                  </a:lnTo>
                  <a:lnTo>
                    <a:pt x="867" y="373"/>
                  </a:lnTo>
                  <a:lnTo>
                    <a:pt x="867" y="365"/>
                  </a:lnTo>
                  <a:lnTo>
                    <a:pt x="867" y="357"/>
                  </a:lnTo>
                  <a:lnTo>
                    <a:pt x="875" y="350"/>
                  </a:lnTo>
                  <a:lnTo>
                    <a:pt x="860" y="342"/>
                  </a:lnTo>
                  <a:lnTo>
                    <a:pt x="845" y="335"/>
                  </a:lnTo>
                  <a:lnTo>
                    <a:pt x="829" y="327"/>
                  </a:lnTo>
                  <a:lnTo>
                    <a:pt x="822" y="335"/>
                  </a:lnTo>
                  <a:lnTo>
                    <a:pt x="806" y="342"/>
                  </a:lnTo>
                  <a:lnTo>
                    <a:pt x="799" y="350"/>
                  </a:lnTo>
                  <a:lnTo>
                    <a:pt x="791" y="357"/>
                  </a:lnTo>
                  <a:lnTo>
                    <a:pt x="784" y="357"/>
                  </a:lnTo>
                  <a:lnTo>
                    <a:pt x="776" y="357"/>
                  </a:lnTo>
                  <a:lnTo>
                    <a:pt x="761" y="350"/>
                  </a:lnTo>
                  <a:lnTo>
                    <a:pt x="753" y="342"/>
                  </a:lnTo>
                  <a:lnTo>
                    <a:pt x="738" y="342"/>
                  </a:lnTo>
                  <a:lnTo>
                    <a:pt x="746" y="335"/>
                  </a:lnTo>
                  <a:lnTo>
                    <a:pt x="746" y="319"/>
                  </a:lnTo>
                  <a:lnTo>
                    <a:pt x="753" y="304"/>
                  </a:lnTo>
                  <a:lnTo>
                    <a:pt x="753" y="289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20" name="Freeform 1224"/>
            <p:cNvSpPr>
              <a:spLocks/>
            </p:cNvSpPr>
            <p:nvPr/>
          </p:nvSpPr>
          <p:spPr bwMode="auto">
            <a:xfrm>
              <a:off x="1136740" y="6018572"/>
              <a:ext cx="1184105" cy="1534356"/>
            </a:xfrm>
            <a:custGeom>
              <a:avLst/>
              <a:gdLst>
                <a:gd name="T0" fmla="*/ 2147483647 w 830"/>
                <a:gd name="T1" fmla="*/ 2147483647 h 1132"/>
                <a:gd name="T2" fmla="*/ 2147483647 w 830"/>
                <a:gd name="T3" fmla="*/ 2147483647 h 1132"/>
                <a:gd name="T4" fmla="*/ 2147483647 w 830"/>
                <a:gd name="T5" fmla="*/ 2147483647 h 1132"/>
                <a:gd name="T6" fmla="*/ 2147483647 w 830"/>
                <a:gd name="T7" fmla="*/ 2147483647 h 1132"/>
                <a:gd name="T8" fmla="*/ 2147483647 w 830"/>
                <a:gd name="T9" fmla="*/ 2147483647 h 1132"/>
                <a:gd name="T10" fmla="*/ 2147483647 w 830"/>
                <a:gd name="T11" fmla="*/ 2147483647 h 1132"/>
                <a:gd name="T12" fmla="*/ 2147483647 w 830"/>
                <a:gd name="T13" fmla="*/ 2147483647 h 1132"/>
                <a:gd name="T14" fmla="*/ 2147483647 w 830"/>
                <a:gd name="T15" fmla="*/ 2147483647 h 1132"/>
                <a:gd name="T16" fmla="*/ 2147483647 w 830"/>
                <a:gd name="T17" fmla="*/ 2147483647 h 1132"/>
                <a:gd name="T18" fmla="*/ 2147483647 w 830"/>
                <a:gd name="T19" fmla="*/ 2147483647 h 1132"/>
                <a:gd name="T20" fmla="*/ 2147483647 w 830"/>
                <a:gd name="T21" fmla="*/ 2147483647 h 1132"/>
                <a:gd name="T22" fmla="*/ 2147483647 w 830"/>
                <a:gd name="T23" fmla="*/ 2147483647 h 1132"/>
                <a:gd name="T24" fmla="*/ 2147483647 w 830"/>
                <a:gd name="T25" fmla="*/ 2147483647 h 1132"/>
                <a:gd name="T26" fmla="*/ 2147483647 w 830"/>
                <a:gd name="T27" fmla="*/ 2147483647 h 1132"/>
                <a:gd name="T28" fmla="*/ 2147483647 w 830"/>
                <a:gd name="T29" fmla="*/ 2147483647 h 1132"/>
                <a:gd name="T30" fmla="*/ 2147483647 w 830"/>
                <a:gd name="T31" fmla="*/ 2147483647 h 1132"/>
                <a:gd name="T32" fmla="*/ 2147483647 w 830"/>
                <a:gd name="T33" fmla="*/ 2147483647 h 1132"/>
                <a:gd name="T34" fmla="*/ 2147483647 w 830"/>
                <a:gd name="T35" fmla="*/ 2147483647 h 1132"/>
                <a:gd name="T36" fmla="*/ 2147483647 w 830"/>
                <a:gd name="T37" fmla="*/ 2147483647 h 1132"/>
                <a:gd name="T38" fmla="*/ 2147483647 w 830"/>
                <a:gd name="T39" fmla="*/ 2147483647 h 1132"/>
                <a:gd name="T40" fmla="*/ 2147483647 w 830"/>
                <a:gd name="T41" fmla="*/ 2147483647 h 1132"/>
                <a:gd name="T42" fmla="*/ 2147483647 w 830"/>
                <a:gd name="T43" fmla="*/ 2147483647 h 1132"/>
                <a:gd name="T44" fmla="*/ 2147483647 w 830"/>
                <a:gd name="T45" fmla="*/ 2147483647 h 1132"/>
                <a:gd name="T46" fmla="*/ 2147483647 w 830"/>
                <a:gd name="T47" fmla="*/ 2147483647 h 1132"/>
                <a:gd name="T48" fmla="*/ 2147483647 w 830"/>
                <a:gd name="T49" fmla="*/ 2147483647 h 1132"/>
                <a:gd name="T50" fmla="*/ 2147483647 w 830"/>
                <a:gd name="T51" fmla="*/ 2147483647 h 1132"/>
                <a:gd name="T52" fmla="*/ 2147483647 w 830"/>
                <a:gd name="T53" fmla="*/ 2147483647 h 1132"/>
                <a:gd name="T54" fmla="*/ 2147483647 w 830"/>
                <a:gd name="T55" fmla="*/ 2147483647 h 1132"/>
                <a:gd name="T56" fmla="*/ 2147483647 w 830"/>
                <a:gd name="T57" fmla="*/ 2147483647 h 1132"/>
                <a:gd name="T58" fmla="*/ 2147483647 w 830"/>
                <a:gd name="T59" fmla="*/ 2147483647 h 1132"/>
                <a:gd name="T60" fmla="*/ 2147483647 w 830"/>
                <a:gd name="T61" fmla="*/ 2147483647 h 1132"/>
                <a:gd name="T62" fmla="*/ 2147483647 w 830"/>
                <a:gd name="T63" fmla="*/ 2147483647 h 1132"/>
                <a:gd name="T64" fmla="*/ 2147483647 w 830"/>
                <a:gd name="T65" fmla="*/ 2147483647 h 1132"/>
                <a:gd name="T66" fmla="*/ 2147483647 w 830"/>
                <a:gd name="T67" fmla="*/ 2147483647 h 1132"/>
                <a:gd name="T68" fmla="*/ 2147483647 w 830"/>
                <a:gd name="T69" fmla="*/ 2147483647 h 1132"/>
                <a:gd name="T70" fmla="*/ 2147483647 w 830"/>
                <a:gd name="T71" fmla="*/ 2147483647 h 1132"/>
                <a:gd name="T72" fmla="*/ 2147483647 w 830"/>
                <a:gd name="T73" fmla="*/ 2147483647 h 1132"/>
                <a:gd name="T74" fmla="*/ 2147483647 w 830"/>
                <a:gd name="T75" fmla="*/ 2147483647 h 1132"/>
                <a:gd name="T76" fmla="*/ 2147483647 w 830"/>
                <a:gd name="T77" fmla="*/ 2147483647 h 1132"/>
                <a:gd name="T78" fmla="*/ 2147483647 w 830"/>
                <a:gd name="T79" fmla="*/ 2147483647 h 1132"/>
                <a:gd name="T80" fmla="*/ 2147483647 w 830"/>
                <a:gd name="T81" fmla="*/ 2147483647 h 1132"/>
                <a:gd name="T82" fmla="*/ 2147483647 w 830"/>
                <a:gd name="T83" fmla="*/ 2147483647 h 1132"/>
                <a:gd name="T84" fmla="*/ 2147483647 w 830"/>
                <a:gd name="T85" fmla="*/ 2147483647 h 1132"/>
                <a:gd name="T86" fmla="*/ 2147483647 w 830"/>
                <a:gd name="T87" fmla="*/ 2147483647 h 1132"/>
                <a:gd name="T88" fmla="*/ 2147483647 w 830"/>
                <a:gd name="T89" fmla="*/ 2147483647 h 1132"/>
                <a:gd name="T90" fmla="*/ 2147483647 w 830"/>
                <a:gd name="T91" fmla="*/ 2147483647 h 1132"/>
                <a:gd name="T92" fmla="*/ 2147483647 w 830"/>
                <a:gd name="T93" fmla="*/ 2147483647 h 1132"/>
                <a:gd name="T94" fmla="*/ 2147483647 w 830"/>
                <a:gd name="T95" fmla="*/ 2147483647 h 1132"/>
                <a:gd name="T96" fmla="*/ 2147483647 w 830"/>
                <a:gd name="T97" fmla="*/ 2147483647 h 1132"/>
                <a:gd name="T98" fmla="*/ 2147483647 w 830"/>
                <a:gd name="T99" fmla="*/ 2147483647 h 1132"/>
                <a:gd name="T100" fmla="*/ 2147483647 w 830"/>
                <a:gd name="T101" fmla="*/ 2147483647 h 1132"/>
                <a:gd name="T102" fmla="*/ 2147483647 w 830"/>
                <a:gd name="T103" fmla="*/ 2147483647 h 1132"/>
                <a:gd name="T104" fmla="*/ 2147483647 w 830"/>
                <a:gd name="T105" fmla="*/ 2147483647 h 1132"/>
                <a:gd name="T106" fmla="*/ 2147483647 w 830"/>
                <a:gd name="T107" fmla="*/ 2147483647 h 1132"/>
                <a:gd name="T108" fmla="*/ 2147483647 w 830"/>
                <a:gd name="T109" fmla="*/ 2147483647 h 1132"/>
                <a:gd name="T110" fmla="*/ 2147483647 w 830"/>
                <a:gd name="T111" fmla="*/ 2147483647 h 1132"/>
                <a:gd name="T112" fmla="*/ 2147483647 w 830"/>
                <a:gd name="T113" fmla="*/ 2147483647 h 1132"/>
                <a:gd name="T114" fmla="*/ 2147483647 w 830"/>
                <a:gd name="T115" fmla="*/ 2147483647 h 1132"/>
                <a:gd name="T116" fmla="*/ 2147483647 w 830"/>
                <a:gd name="T117" fmla="*/ 2147483647 h 113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1132"/>
                <a:gd name="T179" fmla="*/ 830 w 830"/>
                <a:gd name="T180" fmla="*/ 1132 h 113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1132">
                  <a:moveTo>
                    <a:pt x="731" y="478"/>
                  </a:moveTo>
                  <a:lnTo>
                    <a:pt x="738" y="471"/>
                  </a:lnTo>
                  <a:lnTo>
                    <a:pt x="746" y="463"/>
                  </a:lnTo>
                  <a:lnTo>
                    <a:pt x="754" y="448"/>
                  </a:lnTo>
                  <a:lnTo>
                    <a:pt x="754" y="440"/>
                  </a:lnTo>
                  <a:lnTo>
                    <a:pt x="754" y="433"/>
                  </a:lnTo>
                  <a:lnTo>
                    <a:pt x="754" y="425"/>
                  </a:lnTo>
                  <a:lnTo>
                    <a:pt x="754" y="417"/>
                  </a:lnTo>
                  <a:lnTo>
                    <a:pt x="754" y="402"/>
                  </a:lnTo>
                  <a:lnTo>
                    <a:pt x="761" y="395"/>
                  </a:lnTo>
                  <a:lnTo>
                    <a:pt x="761" y="387"/>
                  </a:lnTo>
                  <a:lnTo>
                    <a:pt x="761" y="379"/>
                  </a:lnTo>
                  <a:lnTo>
                    <a:pt x="761" y="372"/>
                  </a:lnTo>
                  <a:lnTo>
                    <a:pt x="761" y="364"/>
                  </a:lnTo>
                  <a:lnTo>
                    <a:pt x="761" y="357"/>
                  </a:lnTo>
                  <a:lnTo>
                    <a:pt x="761" y="349"/>
                  </a:lnTo>
                  <a:lnTo>
                    <a:pt x="769" y="349"/>
                  </a:lnTo>
                  <a:lnTo>
                    <a:pt x="776" y="341"/>
                  </a:lnTo>
                  <a:lnTo>
                    <a:pt x="776" y="334"/>
                  </a:lnTo>
                  <a:lnTo>
                    <a:pt x="776" y="326"/>
                  </a:lnTo>
                  <a:lnTo>
                    <a:pt x="784" y="319"/>
                  </a:lnTo>
                  <a:lnTo>
                    <a:pt x="792" y="319"/>
                  </a:lnTo>
                  <a:lnTo>
                    <a:pt x="814" y="311"/>
                  </a:lnTo>
                  <a:lnTo>
                    <a:pt x="814" y="303"/>
                  </a:lnTo>
                  <a:lnTo>
                    <a:pt x="822" y="296"/>
                  </a:lnTo>
                  <a:lnTo>
                    <a:pt x="814" y="288"/>
                  </a:lnTo>
                  <a:lnTo>
                    <a:pt x="814" y="273"/>
                  </a:lnTo>
                  <a:lnTo>
                    <a:pt x="799" y="281"/>
                  </a:lnTo>
                  <a:lnTo>
                    <a:pt x="792" y="273"/>
                  </a:lnTo>
                  <a:lnTo>
                    <a:pt x="784" y="250"/>
                  </a:lnTo>
                  <a:lnTo>
                    <a:pt x="807" y="235"/>
                  </a:lnTo>
                  <a:lnTo>
                    <a:pt x="807" y="228"/>
                  </a:lnTo>
                  <a:lnTo>
                    <a:pt x="814" y="220"/>
                  </a:lnTo>
                  <a:lnTo>
                    <a:pt x="814" y="212"/>
                  </a:lnTo>
                  <a:lnTo>
                    <a:pt x="822" y="205"/>
                  </a:lnTo>
                  <a:lnTo>
                    <a:pt x="830" y="197"/>
                  </a:lnTo>
                  <a:lnTo>
                    <a:pt x="830" y="190"/>
                  </a:lnTo>
                  <a:lnTo>
                    <a:pt x="822" y="190"/>
                  </a:lnTo>
                  <a:lnTo>
                    <a:pt x="822" y="182"/>
                  </a:lnTo>
                  <a:lnTo>
                    <a:pt x="814" y="174"/>
                  </a:lnTo>
                  <a:lnTo>
                    <a:pt x="807" y="159"/>
                  </a:lnTo>
                  <a:lnTo>
                    <a:pt x="799" y="152"/>
                  </a:lnTo>
                  <a:lnTo>
                    <a:pt x="799" y="136"/>
                  </a:lnTo>
                  <a:lnTo>
                    <a:pt x="799" y="121"/>
                  </a:lnTo>
                  <a:lnTo>
                    <a:pt x="799" y="106"/>
                  </a:lnTo>
                  <a:lnTo>
                    <a:pt x="807" y="91"/>
                  </a:lnTo>
                  <a:lnTo>
                    <a:pt x="822" y="76"/>
                  </a:lnTo>
                  <a:lnTo>
                    <a:pt x="814" y="68"/>
                  </a:lnTo>
                  <a:lnTo>
                    <a:pt x="807" y="68"/>
                  </a:lnTo>
                  <a:lnTo>
                    <a:pt x="799" y="76"/>
                  </a:lnTo>
                  <a:lnTo>
                    <a:pt x="792" y="76"/>
                  </a:lnTo>
                  <a:lnTo>
                    <a:pt x="784" y="76"/>
                  </a:lnTo>
                  <a:lnTo>
                    <a:pt x="776" y="83"/>
                  </a:lnTo>
                  <a:lnTo>
                    <a:pt x="769" y="91"/>
                  </a:lnTo>
                  <a:lnTo>
                    <a:pt x="761" y="98"/>
                  </a:lnTo>
                  <a:lnTo>
                    <a:pt x="754" y="106"/>
                  </a:lnTo>
                  <a:lnTo>
                    <a:pt x="754" y="114"/>
                  </a:lnTo>
                  <a:lnTo>
                    <a:pt x="746" y="129"/>
                  </a:lnTo>
                  <a:lnTo>
                    <a:pt x="746" y="136"/>
                  </a:lnTo>
                  <a:lnTo>
                    <a:pt x="738" y="136"/>
                  </a:lnTo>
                  <a:lnTo>
                    <a:pt x="731" y="136"/>
                  </a:lnTo>
                  <a:lnTo>
                    <a:pt x="723" y="136"/>
                  </a:lnTo>
                  <a:lnTo>
                    <a:pt x="716" y="129"/>
                  </a:lnTo>
                  <a:lnTo>
                    <a:pt x="716" y="121"/>
                  </a:lnTo>
                  <a:lnTo>
                    <a:pt x="708" y="114"/>
                  </a:lnTo>
                  <a:lnTo>
                    <a:pt x="708" y="106"/>
                  </a:lnTo>
                  <a:lnTo>
                    <a:pt x="700" y="98"/>
                  </a:lnTo>
                  <a:lnTo>
                    <a:pt x="693" y="98"/>
                  </a:lnTo>
                  <a:lnTo>
                    <a:pt x="685" y="91"/>
                  </a:lnTo>
                  <a:lnTo>
                    <a:pt x="685" y="83"/>
                  </a:lnTo>
                  <a:lnTo>
                    <a:pt x="678" y="76"/>
                  </a:lnTo>
                  <a:lnTo>
                    <a:pt x="670" y="68"/>
                  </a:lnTo>
                  <a:lnTo>
                    <a:pt x="678" y="60"/>
                  </a:lnTo>
                  <a:lnTo>
                    <a:pt x="678" y="45"/>
                  </a:lnTo>
                  <a:lnTo>
                    <a:pt x="685" y="38"/>
                  </a:lnTo>
                  <a:lnTo>
                    <a:pt x="685" y="30"/>
                  </a:lnTo>
                  <a:lnTo>
                    <a:pt x="678" y="22"/>
                  </a:lnTo>
                  <a:lnTo>
                    <a:pt x="670" y="22"/>
                  </a:lnTo>
                  <a:lnTo>
                    <a:pt x="662" y="22"/>
                  </a:lnTo>
                  <a:lnTo>
                    <a:pt x="655" y="22"/>
                  </a:lnTo>
                  <a:lnTo>
                    <a:pt x="647" y="15"/>
                  </a:lnTo>
                  <a:lnTo>
                    <a:pt x="640" y="7"/>
                  </a:lnTo>
                  <a:lnTo>
                    <a:pt x="640" y="0"/>
                  </a:lnTo>
                  <a:lnTo>
                    <a:pt x="632" y="7"/>
                  </a:lnTo>
                  <a:lnTo>
                    <a:pt x="632" y="15"/>
                  </a:lnTo>
                  <a:lnTo>
                    <a:pt x="624" y="30"/>
                  </a:lnTo>
                  <a:lnTo>
                    <a:pt x="624" y="38"/>
                  </a:lnTo>
                  <a:lnTo>
                    <a:pt x="624" y="45"/>
                  </a:lnTo>
                  <a:lnTo>
                    <a:pt x="617" y="60"/>
                  </a:lnTo>
                  <a:lnTo>
                    <a:pt x="609" y="68"/>
                  </a:lnTo>
                  <a:lnTo>
                    <a:pt x="601" y="68"/>
                  </a:lnTo>
                  <a:lnTo>
                    <a:pt x="601" y="76"/>
                  </a:lnTo>
                  <a:lnTo>
                    <a:pt x="601" y="83"/>
                  </a:lnTo>
                  <a:lnTo>
                    <a:pt x="601" y="91"/>
                  </a:lnTo>
                  <a:lnTo>
                    <a:pt x="609" y="98"/>
                  </a:lnTo>
                  <a:lnTo>
                    <a:pt x="609" y="106"/>
                  </a:lnTo>
                  <a:lnTo>
                    <a:pt x="609" y="114"/>
                  </a:lnTo>
                  <a:lnTo>
                    <a:pt x="609" y="121"/>
                  </a:lnTo>
                  <a:lnTo>
                    <a:pt x="601" y="129"/>
                  </a:lnTo>
                  <a:lnTo>
                    <a:pt x="594" y="136"/>
                  </a:lnTo>
                  <a:lnTo>
                    <a:pt x="586" y="144"/>
                  </a:lnTo>
                  <a:lnTo>
                    <a:pt x="579" y="152"/>
                  </a:lnTo>
                  <a:lnTo>
                    <a:pt x="579" y="159"/>
                  </a:lnTo>
                  <a:lnTo>
                    <a:pt x="571" y="167"/>
                  </a:lnTo>
                  <a:lnTo>
                    <a:pt x="556" y="167"/>
                  </a:lnTo>
                  <a:lnTo>
                    <a:pt x="541" y="167"/>
                  </a:lnTo>
                  <a:lnTo>
                    <a:pt x="533" y="167"/>
                  </a:lnTo>
                  <a:lnTo>
                    <a:pt x="533" y="174"/>
                  </a:lnTo>
                  <a:lnTo>
                    <a:pt x="533" y="182"/>
                  </a:lnTo>
                  <a:lnTo>
                    <a:pt x="533" y="190"/>
                  </a:lnTo>
                  <a:lnTo>
                    <a:pt x="525" y="197"/>
                  </a:lnTo>
                  <a:lnTo>
                    <a:pt x="518" y="212"/>
                  </a:lnTo>
                  <a:lnTo>
                    <a:pt x="510" y="212"/>
                  </a:lnTo>
                  <a:lnTo>
                    <a:pt x="487" y="220"/>
                  </a:lnTo>
                  <a:lnTo>
                    <a:pt x="487" y="212"/>
                  </a:lnTo>
                  <a:lnTo>
                    <a:pt x="487" y="205"/>
                  </a:lnTo>
                  <a:lnTo>
                    <a:pt x="487" y="190"/>
                  </a:lnTo>
                  <a:lnTo>
                    <a:pt x="480" y="182"/>
                  </a:lnTo>
                  <a:lnTo>
                    <a:pt x="472" y="182"/>
                  </a:lnTo>
                  <a:lnTo>
                    <a:pt x="465" y="182"/>
                  </a:lnTo>
                  <a:lnTo>
                    <a:pt x="449" y="182"/>
                  </a:lnTo>
                  <a:lnTo>
                    <a:pt x="442" y="174"/>
                  </a:lnTo>
                  <a:lnTo>
                    <a:pt x="434" y="174"/>
                  </a:lnTo>
                  <a:lnTo>
                    <a:pt x="434" y="190"/>
                  </a:lnTo>
                  <a:lnTo>
                    <a:pt x="426" y="197"/>
                  </a:lnTo>
                  <a:lnTo>
                    <a:pt x="419" y="197"/>
                  </a:lnTo>
                  <a:lnTo>
                    <a:pt x="411" y="205"/>
                  </a:lnTo>
                  <a:lnTo>
                    <a:pt x="404" y="205"/>
                  </a:lnTo>
                  <a:lnTo>
                    <a:pt x="388" y="205"/>
                  </a:lnTo>
                  <a:lnTo>
                    <a:pt x="381" y="205"/>
                  </a:lnTo>
                  <a:lnTo>
                    <a:pt x="366" y="205"/>
                  </a:lnTo>
                  <a:lnTo>
                    <a:pt x="358" y="205"/>
                  </a:lnTo>
                  <a:lnTo>
                    <a:pt x="358" y="197"/>
                  </a:lnTo>
                  <a:lnTo>
                    <a:pt x="350" y="190"/>
                  </a:lnTo>
                  <a:lnTo>
                    <a:pt x="350" y="182"/>
                  </a:lnTo>
                  <a:lnTo>
                    <a:pt x="343" y="190"/>
                  </a:lnTo>
                  <a:lnTo>
                    <a:pt x="335" y="190"/>
                  </a:lnTo>
                  <a:lnTo>
                    <a:pt x="328" y="190"/>
                  </a:lnTo>
                  <a:lnTo>
                    <a:pt x="320" y="190"/>
                  </a:lnTo>
                  <a:lnTo>
                    <a:pt x="320" y="197"/>
                  </a:lnTo>
                  <a:lnTo>
                    <a:pt x="320" y="205"/>
                  </a:lnTo>
                  <a:lnTo>
                    <a:pt x="320" y="212"/>
                  </a:lnTo>
                  <a:lnTo>
                    <a:pt x="312" y="212"/>
                  </a:lnTo>
                  <a:lnTo>
                    <a:pt x="305" y="212"/>
                  </a:lnTo>
                  <a:lnTo>
                    <a:pt x="305" y="205"/>
                  </a:lnTo>
                  <a:lnTo>
                    <a:pt x="305" y="197"/>
                  </a:lnTo>
                  <a:lnTo>
                    <a:pt x="305" y="190"/>
                  </a:lnTo>
                  <a:lnTo>
                    <a:pt x="297" y="190"/>
                  </a:lnTo>
                  <a:lnTo>
                    <a:pt x="267" y="190"/>
                  </a:lnTo>
                  <a:lnTo>
                    <a:pt x="267" y="205"/>
                  </a:lnTo>
                  <a:lnTo>
                    <a:pt x="267" y="212"/>
                  </a:lnTo>
                  <a:lnTo>
                    <a:pt x="267" y="220"/>
                  </a:lnTo>
                  <a:lnTo>
                    <a:pt x="252" y="228"/>
                  </a:lnTo>
                  <a:lnTo>
                    <a:pt x="244" y="228"/>
                  </a:lnTo>
                  <a:lnTo>
                    <a:pt x="229" y="235"/>
                  </a:lnTo>
                  <a:lnTo>
                    <a:pt x="221" y="228"/>
                  </a:lnTo>
                  <a:lnTo>
                    <a:pt x="213" y="228"/>
                  </a:lnTo>
                  <a:lnTo>
                    <a:pt x="206" y="235"/>
                  </a:lnTo>
                  <a:lnTo>
                    <a:pt x="198" y="235"/>
                  </a:lnTo>
                  <a:lnTo>
                    <a:pt x="191" y="235"/>
                  </a:lnTo>
                  <a:lnTo>
                    <a:pt x="183" y="228"/>
                  </a:lnTo>
                  <a:lnTo>
                    <a:pt x="175" y="235"/>
                  </a:lnTo>
                  <a:lnTo>
                    <a:pt x="168" y="235"/>
                  </a:lnTo>
                  <a:lnTo>
                    <a:pt x="160" y="235"/>
                  </a:lnTo>
                  <a:lnTo>
                    <a:pt x="153" y="243"/>
                  </a:lnTo>
                  <a:lnTo>
                    <a:pt x="145" y="250"/>
                  </a:lnTo>
                  <a:lnTo>
                    <a:pt x="137" y="258"/>
                  </a:lnTo>
                  <a:lnTo>
                    <a:pt x="137" y="266"/>
                  </a:lnTo>
                  <a:lnTo>
                    <a:pt x="130" y="281"/>
                  </a:lnTo>
                  <a:lnTo>
                    <a:pt x="130" y="288"/>
                  </a:lnTo>
                  <a:lnTo>
                    <a:pt x="130" y="296"/>
                  </a:lnTo>
                  <a:lnTo>
                    <a:pt x="122" y="303"/>
                  </a:lnTo>
                  <a:lnTo>
                    <a:pt x="115" y="303"/>
                  </a:lnTo>
                  <a:lnTo>
                    <a:pt x="115" y="311"/>
                  </a:lnTo>
                  <a:lnTo>
                    <a:pt x="115" y="319"/>
                  </a:lnTo>
                  <a:lnTo>
                    <a:pt x="115" y="326"/>
                  </a:lnTo>
                  <a:lnTo>
                    <a:pt x="107" y="341"/>
                  </a:lnTo>
                  <a:lnTo>
                    <a:pt x="107" y="349"/>
                  </a:lnTo>
                  <a:lnTo>
                    <a:pt x="99" y="349"/>
                  </a:lnTo>
                  <a:lnTo>
                    <a:pt x="92" y="357"/>
                  </a:lnTo>
                  <a:lnTo>
                    <a:pt x="92" y="364"/>
                  </a:lnTo>
                  <a:lnTo>
                    <a:pt x="92" y="372"/>
                  </a:lnTo>
                  <a:lnTo>
                    <a:pt x="92" y="379"/>
                  </a:lnTo>
                  <a:lnTo>
                    <a:pt x="92" y="387"/>
                  </a:lnTo>
                  <a:lnTo>
                    <a:pt x="92" y="402"/>
                  </a:lnTo>
                  <a:lnTo>
                    <a:pt x="92" y="410"/>
                  </a:lnTo>
                  <a:lnTo>
                    <a:pt x="92" y="417"/>
                  </a:lnTo>
                  <a:lnTo>
                    <a:pt x="92" y="425"/>
                  </a:lnTo>
                  <a:lnTo>
                    <a:pt x="99" y="433"/>
                  </a:lnTo>
                  <a:lnTo>
                    <a:pt x="107" y="433"/>
                  </a:lnTo>
                  <a:lnTo>
                    <a:pt x="107" y="440"/>
                  </a:lnTo>
                  <a:lnTo>
                    <a:pt x="115" y="448"/>
                  </a:lnTo>
                  <a:lnTo>
                    <a:pt x="115" y="455"/>
                  </a:lnTo>
                  <a:lnTo>
                    <a:pt x="115" y="471"/>
                  </a:lnTo>
                  <a:lnTo>
                    <a:pt x="115" y="486"/>
                  </a:lnTo>
                  <a:lnTo>
                    <a:pt x="115" y="493"/>
                  </a:lnTo>
                  <a:lnTo>
                    <a:pt x="107" y="501"/>
                  </a:lnTo>
                  <a:lnTo>
                    <a:pt x="107" y="509"/>
                  </a:lnTo>
                  <a:lnTo>
                    <a:pt x="99" y="509"/>
                  </a:lnTo>
                  <a:lnTo>
                    <a:pt x="92" y="516"/>
                  </a:lnTo>
                  <a:lnTo>
                    <a:pt x="84" y="516"/>
                  </a:lnTo>
                  <a:lnTo>
                    <a:pt x="77" y="516"/>
                  </a:lnTo>
                  <a:lnTo>
                    <a:pt x="77" y="524"/>
                  </a:lnTo>
                  <a:lnTo>
                    <a:pt x="77" y="531"/>
                  </a:lnTo>
                  <a:lnTo>
                    <a:pt x="77" y="539"/>
                  </a:lnTo>
                  <a:lnTo>
                    <a:pt x="84" y="547"/>
                  </a:lnTo>
                  <a:lnTo>
                    <a:pt x="77" y="554"/>
                  </a:lnTo>
                  <a:lnTo>
                    <a:pt x="77" y="562"/>
                  </a:lnTo>
                  <a:lnTo>
                    <a:pt x="84" y="569"/>
                  </a:lnTo>
                  <a:lnTo>
                    <a:pt x="92" y="577"/>
                  </a:lnTo>
                  <a:lnTo>
                    <a:pt x="84" y="585"/>
                  </a:lnTo>
                  <a:lnTo>
                    <a:pt x="92" y="585"/>
                  </a:lnTo>
                  <a:lnTo>
                    <a:pt x="92" y="592"/>
                  </a:lnTo>
                  <a:lnTo>
                    <a:pt x="92" y="600"/>
                  </a:lnTo>
                  <a:lnTo>
                    <a:pt x="92" y="607"/>
                  </a:lnTo>
                  <a:lnTo>
                    <a:pt x="99" y="607"/>
                  </a:lnTo>
                  <a:lnTo>
                    <a:pt x="107" y="615"/>
                  </a:lnTo>
                  <a:lnTo>
                    <a:pt x="115" y="615"/>
                  </a:lnTo>
                  <a:lnTo>
                    <a:pt x="122" y="630"/>
                  </a:lnTo>
                  <a:lnTo>
                    <a:pt x="122" y="638"/>
                  </a:lnTo>
                  <a:lnTo>
                    <a:pt x="122" y="645"/>
                  </a:lnTo>
                  <a:lnTo>
                    <a:pt x="115" y="661"/>
                  </a:lnTo>
                  <a:lnTo>
                    <a:pt x="115" y="668"/>
                  </a:lnTo>
                  <a:lnTo>
                    <a:pt x="115" y="676"/>
                  </a:lnTo>
                  <a:lnTo>
                    <a:pt x="115" y="683"/>
                  </a:lnTo>
                  <a:lnTo>
                    <a:pt x="107" y="691"/>
                  </a:lnTo>
                  <a:lnTo>
                    <a:pt x="99" y="691"/>
                  </a:lnTo>
                  <a:lnTo>
                    <a:pt x="92" y="691"/>
                  </a:lnTo>
                  <a:lnTo>
                    <a:pt x="84" y="699"/>
                  </a:lnTo>
                  <a:lnTo>
                    <a:pt x="77" y="706"/>
                  </a:lnTo>
                  <a:lnTo>
                    <a:pt x="69" y="714"/>
                  </a:lnTo>
                  <a:lnTo>
                    <a:pt x="54" y="721"/>
                  </a:lnTo>
                  <a:lnTo>
                    <a:pt x="39" y="737"/>
                  </a:lnTo>
                  <a:lnTo>
                    <a:pt x="31" y="752"/>
                  </a:lnTo>
                  <a:lnTo>
                    <a:pt x="23" y="759"/>
                  </a:lnTo>
                  <a:lnTo>
                    <a:pt x="16" y="767"/>
                  </a:lnTo>
                  <a:lnTo>
                    <a:pt x="8" y="775"/>
                  </a:lnTo>
                  <a:lnTo>
                    <a:pt x="8" y="782"/>
                  </a:lnTo>
                  <a:lnTo>
                    <a:pt x="8" y="797"/>
                  </a:lnTo>
                  <a:lnTo>
                    <a:pt x="0" y="805"/>
                  </a:lnTo>
                  <a:lnTo>
                    <a:pt x="0" y="813"/>
                  </a:lnTo>
                  <a:lnTo>
                    <a:pt x="0" y="820"/>
                  </a:lnTo>
                  <a:lnTo>
                    <a:pt x="8" y="820"/>
                  </a:lnTo>
                  <a:lnTo>
                    <a:pt x="8" y="828"/>
                  </a:lnTo>
                  <a:lnTo>
                    <a:pt x="16" y="835"/>
                  </a:lnTo>
                  <a:lnTo>
                    <a:pt x="23" y="843"/>
                  </a:lnTo>
                  <a:lnTo>
                    <a:pt x="31" y="858"/>
                  </a:lnTo>
                  <a:lnTo>
                    <a:pt x="31" y="866"/>
                  </a:lnTo>
                  <a:lnTo>
                    <a:pt x="39" y="873"/>
                  </a:lnTo>
                  <a:lnTo>
                    <a:pt x="39" y="881"/>
                  </a:lnTo>
                  <a:lnTo>
                    <a:pt x="39" y="889"/>
                  </a:lnTo>
                  <a:lnTo>
                    <a:pt x="39" y="904"/>
                  </a:lnTo>
                  <a:lnTo>
                    <a:pt x="39" y="911"/>
                  </a:lnTo>
                  <a:lnTo>
                    <a:pt x="39" y="927"/>
                  </a:lnTo>
                  <a:lnTo>
                    <a:pt x="39" y="934"/>
                  </a:lnTo>
                  <a:lnTo>
                    <a:pt x="39" y="942"/>
                  </a:lnTo>
                  <a:lnTo>
                    <a:pt x="39" y="949"/>
                  </a:lnTo>
                  <a:lnTo>
                    <a:pt x="46" y="957"/>
                  </a:lnTo>
                  <a:lnTo>
                    <a:pt x="39" y="965"/>
                  </a:lnTo>
                  <a:lnTo>
                    <a:pt x="39" y="980"/>
                  </a:lnTo>
                  <a:lnTo>
                    <a:pt x="31" y="987"/>
                  </a:lnTo>
                  <a:lnTo>
                    <a:pt x="31" y="1003"/>
                  </a:lnTo>
                  <a:lnTo>
                    <a:pt x="39" y="1010"/>
                  </a:lnTo>
                  <a:lnTo>
                    <a:pt x="46" y="1018"/>
                  </a:lnTo>
                  <a:lnTo>
                    <a:pt x="46" y="1025"/>
                  </a:lnTo>
                  <a:lnTo>
                    <a:pt x="54" y="1041"/>
                  </a:lnTo>
                  <a:lnTo>
                    <a:pt x="61" y="1056"/>
                  </a:lnTo>
                  <a:lnTo>
                    <a:pt x="61" y="1071"/>
                  </a:lnTo>
                  <a:lnTo>
                    <a:pt x="69" y="1086"/>
                  </a:lnTo>
                  <a:lnTo>
                    <a:pt x="69" y="1094"/>
                  </a:lnTo>
                  <a:lnTo>
                    <a:pt x="77" y="1101"/>
                  </a:lnTo>
                  <a:lnTo>
                    <a:pt x="84" y="1117"/>
                  </a:lnTo>
                  <a:lnTo>
                    <a:pt x="99" y="1124"/>
                  </a:lnTo>
                  <a:lnTo>
                    <a:pt x="107" y="1132"/>
                  </a:lnTo>
                  <a:lnTo>
                    <a:pt x="115" y="1132"/>
                  </a:lnTo>
                  <a:lnTo>
                    <a:pt x="122" y="1132"/>
                  </a:lnTo>
                  <a:lnTo>
                    <a:pt x="130" y="1132"/>
                  </a:lnTo>
                  <a:lnTo>
                    <a:pt x="137" y="1124"/>
                  </a:lnTo>
                  <a:lnTo>
                    <a:pt x="145" y="1117"/>
                  </a:lnTo>
                  <a:lnTo>
                    <a:pt x="153" y="1117"/>
                  </a:lnTo>
                  <a:lnTo>
                    <a:pt x="160" y="1117"/>
                  </a:lnTo>
                  <a:lnTo>
                    <a:pt x="168" y="1117"/>
                  </a:lnTo>
                  <a:lnTo>
                    <a:pt x="175" y="1109"/>
                  </a:lnTo>
                  <a:lnTo>
                    <a:pt x="183" y="1109"/>
                  </a:lnTo>
                  <a:lnTo>
                    <a:pt x="191" y="1117"/>
                  </a:lnTo>
                  <a:lnTo>
                    <a:pt x="198" y="1117"/>
                  </a:lnTo>
                  <a:lnTo>
                    <a:pt x="198" y="1124"/>
                  </a:lnTo>
                  <a:lnTo>
                    <a:pt x="206" y="1124"/>
                  </a:lnTo>
                  <a:lnTo>
                    <a:pt x="213" y="1117"/>
                  </a:lnTo>
                  <a:lnTo>
                    <a:pt x="221" y="1109"/>
                  </a:lnTo>
                  <a:lnTo>
                    <a:pt x="229" y="1109"/>
                  </a:lnTo>
                  <a:lnTo>
                    <a:pt x="229" y="1101"/>
                  </a:lnTo>
                  <a:lnTo>
                    <a:pt x="229" y="1094"/>
                  </a:lnTo>
                  <a:lnTo>
                    <a:pt x="221" y="1094"/>
                  </a:lnTo>
                  <a:lnTo>
                    <a:pt x="221" y="1086"/>
                  </a:lnTo>
                  <a:lnTo>
                    <a:pt x="221" y="1079"/>
                  </a:lnTo>
                  <a:lnTo>
                    <a:pt x="229" y="1063"/>
                  </a:lnTo>
                  <a:lnTo>
                    <a:pt x="236" y="1063"/>
                  </a:lnTo>
                  <a:lnTo>
                    <a:pt x="244" y="1056"/>
                  </a:lnTo>
                  <a:lnTo>
                    <a:pt x="244" y="1048"/>
                  </a:lnTo>
                  <a:lnTo>
                    <a:pt x="252" y="1041"/>
                  </a:lnTo>
                  <a:lnTo>
                    <a:pt x="267" y="1041"/>
                  </a:lnTo>
                  <a:lnTo>
                    <a:pt x="259" y="1033"/>
                  </a:lnTo>
                  <a:lnTo>
                    <a:pt x="259" y="1025"/>
                  </a:lnTo>
                  <a:lnTo>
                    <a:pt x="259" y="1018"/>
                  </a:lnTo>
                  <a:lnTo>
                    <a:pt x="267" y="1010"/>
                  </a:lnTo>
                  <a:lnTo>
                    <a:pt x="274" y="1010"/>
                  </a:lnTo>
                  <a:lnTo>
                    <a:pt x="282" y="1010"/>
                  </a:lnTo>
                  <a:lnTo>
                    <a:pt x="282" y="1018"/>
                  </a:lnTo>
                  <a:lnTo>
                    <a:pt x="290" y="1010"/>
                  </a:lnTo>
                  <a:lnTo>
                    <a:pt x="297" y="1003"/>
                  </a:lnTo>
                  <a:lnTo>
                    <a:pt x="297" y="995"/>
                  </a:lnTo>
                  <a:lnTo>
                    <a:pt x="305" y="987"/>
                  </a:lnTo>
                  <a:lnTo>
                    <a:pt x="312" y="987"/>
                  </a:lnTo>
                  <a:lnTo>
                    <a:pt x="320" y="987"/>
                  </a:lnTo>
                  <a:lnTo>
                    <a:pt x="328" y="980"/>
                  </a:lnTo>
                  <a:lnTo>
                    <a:pt x="335" y="972"/>
                  </a:lnTo>
                  <a:lnTo>
                    <a:pt x="335" y="957"/>
                  </a:lnTo>
                  <a:lnTo>
                    <a:pt x="350" y="957"/>
                  </a:lnTo>
                  <a:lnTo>
                    <a:pt x="350" y="949"/>
                  </a:lnTo>
                  <a:lnTo>
                    <a:pt x="350" y="942"/>
                  </a:lnTo>
                  <a:lnTo>
                    <a:pt x="350" y="934"/>
                  </a:lnTo>
                  <a:lnTo>
                    <a:pt x="335" y="927"/>
                  </a:lnTo>
                  <a:lnTo>
                    <a:pt x="335" y="919"/>
                  </a:lnTo>
                  <a:lnTo>
                    <a:pt x="343" y="919"/>
                  </a:lnTo>
                  <a:lnTo>
                    <a:pt x="350" y="919"/>
                  </a:lnTo>
                  <a:lnTo>
                    <a:pt x="358" y="919"/>
                  </a:lnTo>
                  <a:lnTo>
                    <a:pt x="366" y="911"/>
                  </a:lnTo>
                  <a:lnTo>
                    <a:pt x="373" y="904"/>
                  </a:lnTo>
                  <a:lnTo>
                    <a:pt x="373" y="896"/>
                  </a:lnTo>
                  <a:lnTo>
                    <a:pt x="373" y="889"/>
                  </a:lnTo>
                  <a:lnTo>
                    <a:pt x="381" y="873"/>
                  </a:lnTo>
                  <a:lnTo>
                    <a:pt x="373" y="873"/>
                  </a:lnTo>
                  <a:lnTo>
                    <a:pt x="381" y="858"/>
                  </a:lnTo>
                  <a:lnTo>
                    <a:pt x="388" y="851"/>
                  </a:lnTo>
                  <a:lnTo>
                    <a:pt x="396" y="851"/>
                  </a:lnTo>
                  <a:lnTo>
                    <a:pt x="396" y="843"/>
                  </a:lnTo>
                  <a:lnTo>
                    <a:pt x="404" y="843"/>
                  </a:lnTo>
                  <a:lnTo>
                    <a:pt x="411" y="843"/>
                  </a:lnTo>
                  <a:lnTo>
                    <a:pt x="419" y="843"/>
                  </a:lnTo>
                  <a:lnTo>
                    <a:pt x="426" y="835"/>
                  </a:lnTo>
                  <a:lnTo>
                    <a:pt x="434" y="828"/>
                  </a:lnTo>
                  <a:lnTo>
                    <a:pt x="442" y="828"/>
                  </a:lnTo>
                  <a:lnTo>
                    <a:pt x="449" y="828"/>
                  </a:lnTo>
                  <a:lnTo>
                    <a:pt x="457" y="828"/>
                  </a:lnTo>
                  <a:lnTo>
                    <a:pt x="465" y="820"/>
                  </a:lnTo>
                  <a:lnTo>
                    <a:pt x="465" y="805"/>
                  </a:lnTo>
                  <a:lnTo>
                    <a:pt x="472" y="797"/>
                  </a:lnTo>
                  <a:lnTo>
                    <a:pt x="487" y="797"/>
                  </a:lnTo>
                  <a:lnTo>
                    <a:pt x="503" y="790"/>
                  </a:lnTo>
                  <a:lnTo>
                    <a:pt x="510" y="790"/>
                  </a:lnTo>
                  <a:lnTo>
                    <a:pt x="518" y="782"/>
                  </a:lnTo>
                  <a:lnTo>
                    <a:pt x="518" y="775"/>
                  </a:lnTo>
                  <a:lnTo>
                    <a:pt x="518" y="767"/>
                  </a:lnTo>
                  <a:lnTo>
                    <a:pt x="525" y="759"/>
                  </a:lnTo>
                  <a:lnTo>
                    <a:pt x="533" y="759"/>
                  </a:lnTo>
                  <a:lnTo>
                    <a:pt x="541" y="759"/>
                  </a:lnTo>
                  <a:lnTo>
                    <a:pt x="548" y="752"/>
                  </a:lnTo>
                  <a:lnTo>
                    <a:pt x="548" y="744"/>
                  </a:lnTo>
                  <a:lnTo>
                    <a:pt x="548" y="737"/>
                  </a:lnTo>
                  <a:lnTo>
                    <a:pt x="548" y="721"/>
                  </a:lnTo>
                  <a:lnTo>
                    <a:pt x="556" y="706"/>
                  </a:lnTo>
                  <a:lnTo>
                    <a:pt x="563" y="691"/>
                  </a:lnTo>
                  <a:lnTo>
                    <a:pt x="563" y="683"/>
                  </a:lnTo>
                  <a:lnTo>
                    <a:pt x="556" y="676"/>
                  </a:lnTo>
                  <a:lnTo>
                    <a:pt x="548" y="668"/>
                  </a:lnTo>
                  <a:lnTo>
                    <a:pt x="541" y="668"/>
                  </a:lnTo>
                  <a:lnTo>
                    <a:pt x="541" y="661"/>
                  </a:lnTo>
                  <a:lnTo>
                    <a:pt x="548" y="661"/>
                  </a:lnTo>
                  <a:lnTo>
                    <a:pt x="556" y="653"/>
                  </a:lnTo>
                  <a:lnTo>
                    <a:pt x="563" y="645"/>
                  </a:lnTo>
                  <a:lnTo>
                    <a:pt x="579" y="645"/>
                  </a:lnTo>
                  <a:lnTo>
                    <a:pt x="594" y="645"/>
                  </a:lnTo>
                  <a:lnTo>
                    <a:pt x="601" y="645"/>
                  </a:lnTo>
                  <a:lnTo>
                    <a:pt x="609" y="638"/>
                  </a:lnTo>
                  <a:lnTo>
                    <a:pt x="609" y="630"/>
                  </a:lnTo>
                  <a:lnTo>
                    <a:pt x="617" y="623"/>
                  </a:lnTo>
                  <a:lnTo>
                    <a:pt x="617" y="607"/>
                  </a:lnTo>
                  <a:lnTo>
                    <a:pt x="617" y="600"/>
                  </a:lnTo>
                  <a:lnTo>
                    <a:pt x="624" y="607"/>
                  </a:lnTo>
                  <a:lnTo>
                    <a:pt x="624" y="615"/>
                  </a:lnTo>
                  <a:lnTo>
                    <a:pt x="624" y="623"/>
                  </a:lnTo>
                  <a:lnTo>
                    <a:pt x="624" y="630"/>
                  </a:lnTo>
                  <a:lnTo>
                    <a:pt x="632" y="638"/>
                  </a:lnTo>
                  <a:lnTo>
                    <a:pt x="640" y="638"/>
                  </a:lnTo>
                  <a:lnTo>
                    <a:pt x="647" y="630"/>
                  </a:lnTo>
                  <a:lnTo>
                    <a:pt x="655" y="623"/>
                  </a:lnTo>
                  <a:lnTo>
                    <a:pt x="662" y="615"/>
                  </a:lnTo>
                  <a:lnTo>
                    <a:pt x="670" y="607"/>
                  </a:lnTo>
                  <a:lnTo>
                    <a:pt x="678" y="600"/>
                  </a:lnTo>
                  <a:lnTo>
                    <a:pt x="685" y="600"/>
                  </a:lnTo>
                  <a:lnTo>
                    <a:pt x="685" y="592"/>
                  </a:lnTo>
                  <a:lnTo>
                    <a:pt x="693" y="592"/>
                  </a:lnTo>
                  <a:lnTo>
                    <a:pt x="693" y="585"/>
                  </a:lnTo>
                  <a:lnTo>
                    <a:pt x="685" y="585"/>
                  </a:lnTo>
                  <a:lnTo>
                    <a:pt x="678" y="577"/>
                  </a:lnTo>
                  <a:lnTo>
                    <a:pt x="678" y="569"/>
                  </a:lnTo>
                  <a:lnTo>
                    <a:pt x="670" y="562"/>
                  </a:lnTo>
                  <a:lnTo>
                    <a:pt x="670" y="554"/>
                  </a:lnTo>
                  <a:lnTo>
                    <a:pt x="670" y="547"/>
                  </a:lnTo>
                  <a:lnTo>
                    <a:pt x="662" y="539"/>
                  </a:lnTo>
                  <a:lnTo>
                    <a:pt x="662" y="531"/>
                  </a:lnTo>
                  <a:lnTo>
                    <a:pt x="662" y="524"/>
                  </a:lnTo>
                  <a:lnTo>
                    <a:pt x="670" y="516"/>
                  </a:lnTo>
                  <a:lnTo>
                    <a:pt x="670" y="509"/>
                  </a:lnTo>
                  <a:lnTo>
                    <a:pt x="678" y="501"/>
                  </a:lnTo>
                  <a:lnTo>
                    <a:pt x="685" y="509"/>
                  </a:lnTo>
                  <a:lnTo>
                    <a:pt x="693" y="516"/>
                  </a:lnTo>
                  <a:lnTo>
                    <a:pt x="700" y="516"/>
                  </a:lnTo>
                  <a:lnTo>
                    <a:pt x="708" y="516"/>
                  </a:lnTo>
                  <a:lnTo>
                    <a:pt x="716" y="509"/>
                  </a:lnTo>
                  <a:lnTo>
                    <a:pt x="723" y="501"/>
                  </a:lnTo>
                  <a:lnTo>
                    <a:pt x="723" y="486"/>
                  </a:lnTo>
                  <a:lnTo>
                    <a:pt x="731" y="47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21" name="Freeform 1226"/>
            <p:cNvSpPr>
              <a:spLocks/>
            </p:cNvSpPr>
            <p:nvPr/>
          </p:nvSpPr>
          <p:spPr bwMode="auto">
            <a:xfrm>
              <a:off x="2175709" y="5801415"/>
              <a:ext cx="1102685" cy="1328295"/>
            </a:xfrm>
            <a:custGeom>
              <a:avLst/>
              <a:gdLst>
                <a:gd name="T0" fmla="*/ 2147483647 w 768"/>
                <a:gd name="T1" fmla="*/ 2147483647 h 980"/>
                <a:gd name="T2" fmla="*/ 2147483647 w 768"/>
                <a:gd name="T3" fmla="*/ 2147483647 h 980"/>
                <a:gd name="T4" fmla="*/ 2147483647 w 768"/>
                <a:gd name="T5" fmla="*/ 2147483647 h 980"/>
                <a:gd name="T6" fmla="*/ 2147483647 w 768"/>
                <a:gd name="T7" fmla="*/ 2147483647 h 980"/>
                <a:gd name="T8" fmla="*/ 2147483647 w 768"/>
                <a:gd name="T9" fmla="*/ 2147483647 h 980"/>
                <a:gd name="T10" fmla="*/ 2147483647 w 768"/>
                <a:gd name="T11" fmla="*/ 2147483647 h 980"/>
                <a:gd name="T12" fmla="*/ 2147483647 w 768"/>
                <a:gd name="T13" fmla="*/ 2147483647 h 980"/>
                <a:gd name="T14" fmla="*/ 2147483647 w 768"/>
                <a:gd name="T15" fmla="*/ 2147483647 h 980"/>
                <a:gd name="T16" fmla="*/ 2147483647 w 768"/>
                <a:gd name="T17" fmla="*/ 2147483647 h 980"/>
                <a:gd name="T18" fmla="*/ 2147483647 w 768"/>
                <a:gd name="T19" fmla="*/ 2147483647 h 980"/>
                <a:gd name="T20" fmla="*/ 2147483647 w 768"/>
                <a:gd name="T21" fmla="*/ 2147483647 h 980"/>
                <a:gd name="T22" fmla="*/ 2147483647 w 768"/>
                <a:gd name="T23" fmla="*/ 2147483647 h 980"/>
                <a:gd name="T24" fmla="*/ 2147483647 w 768"/>
                <a:gd name="T25" fmla="*/ 2147483647 h 980"/>
                <a:gd name="T26" fmla="*/ 2147483647 w 768"/>
                <a:gd name="T27" fmla="*/ 2147483647 h 980"/>
                <a:gd name="T28" fmla="*/ 2147483647 w 768"/>
                <a:gd name="T29" fmla="*/ 2147483647 h 980"/>
                <a:gd name="T30" fmla="*/ 2147483647 w 768"/>
                <a:gd name="T31" fmla="*/ 2147483647 h 980"/>
                <a:gd name="T32" fmla="*/ 2147483647 w 768"/>
                <a:gd name="T33" fmla="*/ 2147483647 h 980"/>
                <a:gd name="T34" fmla="*/ 2147483647 w 768"/>
                <a:gd name="T35" fmla="*/ 2147483647 h 980"/>
                <a:gd name="T36" fmla="*/ 2147483647 w 768"/>
                <a:gd name="T37" fmla="*/ 2147483647 h 980"/>
                <a:gd name="T38" fmla="*/ 2147483647 w 768"/>
                <a:gd name="T39" fmla="*/ 2147483647 h 980"/>
                <a:gd name="T40" fmla="*/ 2147483647 w 768"/>
                <a:gd name="T41" fmla="*/ 2147483647 h 980"/>
                <a:gd name="T42" fmla="*/ 2147483647 w 768"/>
                <a:gd name="T43" fmla="*/ 2147483647 h 980"/>
                <a:gd name="T44" fmla="*/ 2147483647 w 768"/>
                <a:gd name="T45" fmla="*/ 2147483647 h 980"/>
                <a:gd name="T46" fmla="*/ 2147483647 w 768"/>
                <a:gd name="T47" fmla="*/ 2147483647 h 980"/>
                <a:gd name="T48" fmla="*/ 2147483647 w 768"/>
                <a:gd name="T49" fmla="*/ 2147483647 h 980"/>
                <a:gd name="T50" fmla="*/ 2147483647 w 768"/>
                <a:gd name="T51" fmla="*/ 2147483647 h 980"/>
                <a:gd name="T52" fmla="*/ 2147483647 w 768"/>
                <a:gd name="T53" fmla="*/ 2147483647 h 980"/>
                <a:gd name="T54" fmla="*/ 2147483647 w 768"/>
                <a:gd name="T55" fmla="*/ 2147483647 h 980"/>
                <a:gd name="T56" fmla="*/ 2147483647 w 768"/>
                <a:gd name="T57" fmla="*/ 2147483647 h 980"/>
                <a:gd name="T58" fmla="*/ 2147483647 w 768"/>
                <a:gd name="T59" fmla="*/ 2147483647 h 980"/>
                <a:gd name="T60" fmla="*/ 2147483647 w 768"/>
                <a:gd name="T61" fmla="*/ 2147483647 h 980"/>
                <a:gd name="T62" fmla="*/ 2147483647 w 768"/>
                <a:gd name="T63" fmla="*/ 2147483647 h 980"/>
                <a:gd name="T64" fmla="*/ 2147483647 w 768"/>
                <a:gd name="T65" fmla="*/ 2147483647 h 980"/>
                <a:gd name="T66" fmla="*/ 2147483647 w 768"/>
                <a:gd name="T67" fmla="*/ 2147483647 h 980"/>
                <a:gd name="T68" fmla="*/ 2147483647 w 768"/>
                <a:gd name="T69" fmla="*/ 2147483647 h 980"/>
                <a:gd name="T70" fmla="*/ 2147483647 w 768"/>
                <a:gd name="T71" fmla="*/ 2147483647 h 980"/>
                <a:gd name="T72" fmla="*/ 2147483647 w 768"/>
                <a:gd name="T73" fmla="*/ 2147483647 h 980"/>
                <a:gd name="T74" fmla="*/ 2147483647 w 768"/>
                <a:gd name="T75" fmla="*/ 2147483647 h 980"/>
                <a:gd name="T76" fmla="*/ 2147483647 w 768"/>
                <a:gd name="T77" fmla="*/ 2147483647 h 980"/>
                <a:gd name="T78" fmla="*/ 2147483647 w 768"/>
                <a:gd name="T79" fmla="*/ 2147483647 h 980"/>
                <a:gd name="T80" fmla="*/ 2147483647 w 768"/>
                <a:gd name="T81" fmla="*/ 2147483647 h 980"/>
                <a:gd name="T82" fmla="*/ 2147483647 w 768"/>
                <a:gd name="T83" fmla="*/ 2147483647 h 980"/>
                <a:gd name="T84" fmla="*/ 2147483647 w 768"/>
                <a:gd name="T85" fmla="*/ 2147483647 h 980"/>
                <a:gd name="T86" fmla="*/ 2147483647 w 768"/>
                <a:gd name="T87" fmla="*/ 2147483647 h 980"/>
                <a:gd name="T88" fmla="*/ 2147483647 w 768"/>
                <a:gd name="T89" fmla="*/ 2147483647 h 980"/>
                <a:gd name="T90" fmla="*/ 2147483647 w 768"/>
                <a:gd name="T91" fmla="*/ 2147483647 h 980"/>
                <a:gd name="T92" fmla="*/ 2147483647 w 768"/>
                <a:gd name="T93" fmla="*/ 2147483647 h 980"/>
                <a:gd name="T94" fmla="*/ 2147483647 w 768"/>
                <a:gd name="T95" fmla="*/ 2147483647 h 980"/>
                <a:gd name="T96" fmla="*/ 2147483647 w 768"/>
                <a:gd name="T97" fmla="*/ 2147483647 h 980"/>
                <a:gd name="T98" fmla="*/ 2147483647 w 768"/>
                <a:gd name="T99" fmla="*/ 2147483647 h 980"/>
                <a:gd name="T100" fmla="*/ 2147483647 w 768"/>
                <a:gd name="T101" fmla="*/ 2147483647 h 980"/>
                <a:gd name="T102" fmla="*/ 2147483647 w 768"/>
                <a:gd name="T103" fmla="*/ 2147483647 h 980"/>
                <a:gd name="T104" fmla="*/ 2147483647 w 768"/>
                <a:gd name="T105" fmla="*/ 2147483647 h 980"/>
                <a:gd name="T106" fmla="*/ 2147483647 w 768"/>
                <a:gd name="T107" fmla="*/ 2147483647 h 980"/>
                <a:gd name="T108" fmla="*/ 2147483647 w 768"/>
                <a:gd name="T109" fmla="*/ 2147483647 h 980"/>
                <a:gd name="T110" fmla="*/ 2147483647 w 768"/>
                <a:gd name="T111" fmla="*/ 2147483647 h 980"/>
                <a:gd name="T112" fmla="*/ 2147483647 w 768"/>
                <a:gd name="T113" fmla="*/ 2147483647 h 980"/>
                <a:gd name="T114" fmla="*/ 2147483647 w 768"/>
                <a:gd name="T115" fmla="*/ 2147483647 h 980"/>
                <a:gd name="T116" fmla="*/ 2147483647 w 768"/>
                <a:gd name="T117" fmla="*/ 2147483647 h 980"/>
                <a:gd name="T118" fmla="*/ 2147483647 w 768"/>
                <a:gd name="T119" fmla="*/ 2147483647 h 980"/>
                <a:gd name="T120" fmla="*/ 2147483647 w 768"/>
                <a:gd name="T121" fmla="*/ 2147483647 h 98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68"/>
                <a:gd name="T184" fmla="*/ 0 h 980"/>
                <a:gd name="T185" fmla="*/ 768 w 768"/>
                <a:gd name="T186" fmla="*/ 980 h 98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68" h="980">
                  <a:moveTo>
                    <a:pt x="525" y="8"/>
                  </a:moveTo>
                  <a:lnTo>
                    <a:pt x="510" y="8"/>
                  </a:lnTo>
                  <a:lnTo>
                    <a:pt x="494" y="8"/>
                  </a:lnTo>
                  <a:lnTo>
                    <a:pt x="479" y="0"/>
                  </a:lnTo>
                  <a:lnTo>
                    <a:pt x="471" y="8"/>
                  </a:lnTo>
                  <a:lnTo>
                    <a:pt x="471" y="15"/>
                  </a:lnTo>
                  <a:lnTo>
                    <a:pt x="479" y="23"/>
                  </a:lnTo>
                  <a:lnTo>
                    <a:pt x="479" y="30"/>
                  </a:lnTo>
                  <a:lnTo>
                    <a:pt x="487" y="38"/>
                  </a:lnTo>
                  <a:lnTo>
                    <a:pt x="487" y="46"/>
                  </a:lnTo>
                  <a:lnTo>
                    <a:pt x="487" y="53"/>
                  </a:lnTo>
                  <a:lnTo>
                    <a:pt x="479" y="61"/>
                  </a:lnTo>
                  <a:lnTo>
                    <a:pt x="342" y="190"/>
                  </a:lnTo>
                  <a:lnTo>
                    <a:pt x="335" y="198"/>
                  </a:lnTo>
                  <a:lnTo>
                    <a:pt x="327" y="190"/>
                  </a:lnTo>
                  <a:lnTo>
                    <a:pt x="319" y="190"/>
                  </a:lnTo>
                  <a:lnTo>
                    <a:pt x="312" y="182"/>
                  </a:lnTo>
                  <a:lnTo>
                    <a:pt x="312" y="160"/>
                  </a:lnTo>
                  <a:lnTo>
                    <a:pt x="312" y="144"/>
                  </a:lnTo>
                  <a:lnTo>
                    <a:pt x="312" y="129"/>
                  </a:lnTo>
                  <a:lnTo>
                    <a:pt x="312" y="122"/>
                  </a:lnTo>
                  <a:lnTo>
                    <a:pt x="304" y="114"/>
                  </a:lnTo>
                  <a:lnTo>
                    <a:pt x="296" y="129"/>
                  </a:lnTo>
                  <a:lnTo>
                    <a:pt x="296" y="137"/>
                  </a:lnTo>
                  <a:lnTo>
                    <a:pt x="289" y="144"/>
                  </a:lnTo>
                  <a:lnTo>
                    <a:pt x="281" y="144"/>
                  </a:lnTo>
                  <a:lnTo>
                    <a:pt x="274" y="144"/>
                  </a:lnTo>
                  <a:lnTo>
                    <a:pt x="258" y="144"/>
                  </a:lnTo>
                  <a:lnTo>
                    <a:pt x="258" y="152"/>
                  </a:lnTo>
                  <a:lnTo>
                    <a:pt x="251" y="152"/>
                  </a:lnTo>
                  <a:lnTo>
                    <a:pt x="243" y="144"/>
                  </a:lnTo>
                  <a:lnTo>
                    <a:pt x="243" y="137"/>
                  </a:lnTo>
                  <a:lnTo>
                    <a:pt x="236" y="129"/>
                  </a:lnTo>
                  <a:lnTo>
                    <a:pt x="228" y="144"/>
                  </a:lnTo>
                  <a:lnTo>
                    <a:pt x="228" y="152"/>
                  </a:lnTo>
                  <a:lnTo>
                    <a:pt x="228" y="167"/>
                  </a:lnTo>
                  <a:lnTo>
                    <a:pt x="228" y="182"/>
                  </a:lnTo>
                  <a:lnTo>
                    <a:pt x="228" y="198"/>
                  </a:lnTo>
                  <a:lnTo>
                    <a:pt x="213" y="182"/>
                  </a:lnTo>
                  <a:lnTo>
                    <a:pt x="205" y="182"/>
                  </a:lnTo>
                  <a:lnTo>
                    <a:pt x="190" y="182"/>
                  </a:lnTo>
                  <a:lnTo>
                    <a:pt x="182" y="182"/>
                  </a:lnTo>
                  <a:lnTo>
                    <a:pt x="175" y="182"/>
                  </a:lnTo>
                  <a:lnTo>
                    <a:pt x="167" y="175"/>
                  </a:lnTo>
                  <a:lnTo>
                    <a:pt x="160" y="182"/>
                  </a:lnTo>
                  <a:lnTo>
                    <a:pt x="167" y="190"/>
                  </a:lnTo>
                  <a:lnTo>
                    <a:pt x="175" y="198"/>
                  </a:lnTo>
                  <a:lnTo>
                    <a:pt x="182" y="205"/>
                  </a:lnTo>
                  <a:lnTo>
                    <a:pt x="182" y="213"/>
                  </a:lnTo>
                  <a:lnTo>
                    <a:pt x="182" y="220"/>
                  </a:lnTo>
                  <a:lnTo>
                    <a:pt x="175" y="228"/>
                  </a:lnTo>
                  <a:lnTo>
                    <a:pt x="175" y="236"/>
                  </a:lnTo>
                  <a:lnTo>
                    <a:pt x="175" y="251"/>
                  </a:lnTo>
                  <a:lnTo>
                    <a:pt x="152" y="243"/>
                  </a:lnTo>
                  <a:lnTo>
                    <a:pt x="137" y="243"/>
                  </a:lnTo>
                  <a:lnTo>
                    <a:pt x="114" y="236"/>
                  </a:lnTo>
                  <a:lnTo>
                    <a:pt x="91" y="236"/>
                  </a:lnTo>
                  <a:lnTo>
                    <a:pt x="76" y="251"/>
                  </a:lnTo>
                  <a:lnTo>
                    <a:pt x="68" y="266"/>
                  </a:lnTo>
                  <a:lnTo>
                    <a:pt x="68" y="281"/>
                  </a:lnTo>
                  <a:lnTo>
                    <a:pt x="68" y="296"/>
                  </a:lnTo>
                  <a:lnTo>
                    <a:pt x="68" y="312"/>
                  </a:lnTo>
                  <a:lnTo>
                    <a:pt x="76" y="319"/>
                  </a:lnTo>
                  <a:lnTo>
                    <a:pt x="83" y="334"/>
                  </a:lnTo>
                  <a:lnTo>
                    <a:pt x="91" y="342"/>
                  </a:lnTo>
                  <a:lnTo>
                    <a:pt x="91" y="350"/>
                  </a:lnTo>
                  <a:lnTo>
                    <a:pt x="99" y="350"/>
                  </a:lnTo>
                  <a:lnTo>
                    <a:pt x="99" y="357"/>
                  </a:lnTo>
                  <a:lnTo>
                    <a:pt x="91" y="365"/>
                  </a:lnTo>
                  <a:lnTo>
                    <a:pt x="83" y="372"/>
                  </a:lnTo>
                  <a:lnTo>
                    <a:pt x="83" y="380"/>
                  </a:lnTo>
                  <a:lnTo>
                    <a:pt x="76" y="388"/>
                  </a:lnTo>
                  <a:lnTo>
                    <a:pt x="76" y="395"/>
                  </a:lnTo>
                  <a:lnTo>
                    <a:pt x="53" y="410"/>
                  </a:lnTo>
                  <a:lnTo>
                    <a:pt x="61" y="433"/>
                  </a:lnTo>
                  <a:lnTo>
                    <a:pt x="68" y="441"/>
                  </a:lnTo>
                  <a:lnTo>
                    <a:pt x="83" y="433"/>
                  </a:lnTo>
                  <a:lnTo>
                    <a:pt x="83" y="448"/>
                  </a:lnTo>
                  <a:lnTo>
                    <a:pt x="91" y="456"/>
                  </a:lnTo>
                  <a:lnTo>
                    <a:pt x="83" y="463"/>
                  </a:lnTo>
                  <a:lnTo>
                    <a:pt x="83" y="471"/>
                  </a:lnTo>
                  <a:lnTo>
                    <a:pt x="61" y="479"/>
                  </a:lnTo>
                  <a:lnTo>
                    <a:pt x="53" y="479"/>
                  </a:lnTo>
                  <a:lnTo>
                    <a:pt x="45" y="486"/>
                  </a:lnTo>
                  <a:lnTo>
                    <a:pt x="45" y="494"/>
                  </a:lnTo>
                  <a:lnTo>
                    <a:pt x="45" y="501"/>
                  </a:lnTo>
                  <a:lnTo>
                    <a:pt x="38" y="509"/>
                  </a:lnTo>
                  <a:lnTo>
                    <a:pt x="30" y="509"/>
                  </a:lnTo>
                  <a:lnTo>
                    <a:pt x="30" y="517"/>
                  </a:lnTo>
                  <a:lnTo>
                    <a:pt x="30" y="524"/>
                  </a:lnTo>
                  <a:lnTo>
                    <a:pt x="30" y="532"/>
                  </a:lnTo>
                  <a:lnTo>
                    <a:pt x="30" y="539"/>
                  </a:lnTo>
                  <a:lnTo>
                    <a:pt x="30" y="547"/>
                  </a:lnTo>
                  <a:lnTo>
                    <a:pt x="30" y="555"/>
                  </a:lnTo>
                  <a:lnTo>
                    <a:pt x="23" y="562"/>
                  </a:lnTo>
                  <a:lnTo>
                    <a:pt x="23" y="577"/>
                  </a:lnTo>
                  <a:lnTo>
                    <a:pt x="23" y="585"/>
                  </a:lnTo>
                  <a:lnTo>
                    <a:pt x="23" y="593"/>
                  </a:lnTo>
                  <a:lnTo>
                    <a:pt x="23" y="600"/>
                  </a:lnTo>
                  <a:lnTo>
                    <a:pt x="23" y="608"/>
                  </a:lnTo>
                  <a:lnTo>
                    <a:pt x="15" y="623"/>
                  </a:lnTo>
                  <a:lnTo>
                    <a:pt x="7" y="631"/>
                  </a:lnTo>
                  <a:lnTo>
                    <a:pt x="0" y="638"/>
                  </a:lnTo>
                  <a:lnTo>
                    <a:pt x="7" y="646"/>
                  </a:lnTo>
                  <a:lnTo>
                    <a:pt x="23" y="646"/>
                  </a:lnTo>
                  <a:lnTo>
                    <a:pt x="30" y="653"/>
                  </a:lnTo>
                  <a:lnTo>
                    <a:pt x="38" y="653"/>
                  </a:lnTo>
                  <a:lnTo>
                    <a:pt x="38" y="661"/>
                  </a:lnTo>
                  <a:lnTo>
                    <a:pt x="38" y="669"/>
                  </a:lnTo>
                  <a:lnTo>
                    <a:pt x="38" y="684"/>
                  </a:lnTo>
                  <a:lnTo>
                    <a:pt x="38" y="691"/>
                  </a:lnTo>
                  <a:lnTo>
                    <a:pt x="38" y="707"/>
                  </a:lnTo>
                  <a:lnTo>
                    <a:pt x="38" y="714"/>
                  </a:lnTo>
                  <a:lnTo>
                    <a:pt x="61" y="714"/>
                  </a:lnTo>
                  <a:lnTo>
                    <a:pt x="83" y="714"/>
                  </a:lnTo>
                  <a:lnTo>
                    <a:pt x="76" y="699"/>
                  </a:lnTo>
                  <a:lnTo>
                    <a:pt x="83" y="699"/>
                  </a:lnTo>
                  <a:lnTo>
                    <a:pt x="91" y="707"/>
                  </a:lnTo>
                  <a:lnTo>
                    <a:pt x="106" y="707"/>
                  </a:lnTo>
                  <a:lnTo>
                    <a:pt x="106" y="722"/>
                  </a:lnTo>
                  <a:lnTo>
                    <a:pt x="114" y="737"/>
                  </a:lnTo>
                  <a:lnTo>
                    <a:pt x="114" y="752"/>
                  </a:lnTo>
                  <a:lnTo>
                    <a:pt x="129" y="752"/>
                  </a:lnTo>
                  <a:lnTo>
                    <a:pt x="152" y="752"/>
                  </a:lnTo>
                  <a:lnTo>
                    <a:pt x="167" y="745"/>
                  </a:lnTo>
                  <a:lnTo>
                    <a:pt x="175" y="745"/>
                  </a:lnTo>
                  <a:lnTo>
                    <a:pt x="182" y="745"/>
                  </a:lnTo>
                  <a:lnTo>
                    <a:pt x="190" y="752"/>
                  </a:lnTo>
                  <a:lnTo>
                    <a:pt x="190" y="760"/>
                  </a:lnTo>
                  <a:lnTo>
                    <a:pt x="182" y="767"/>
                  </a:lnTo>
                  <a:lnTo>
                    <a:pt x="175" y="767"/>
                  </a:lnTo>
                  <a:lnTo>
                    <a:pt x="175" y="775"/>
                  </a:lnTo>
                  <a:lnTo>
                    <a:pt x="175" y="783"/>
                  </a:lnTo>
                  <a:lnTo>
                    <a:pt x="190" y="790"/>
                  </a:lnTo>
                  <a:lnTo>
                    <a:pt x="198" y="805"/>
                  </a:lnTo>
                  <a:lnTo>
                    <a:pt x="205" y="813"/>
                  </a:lnTo>
                  <a:lnTo>
                    <a:pt x="213" y="821"/>
                  </a:lnTo>
                  <a:lnTo>
                    <a:pt x="220" y="828"/>
                  </a:lnTo>
                  <a:lnTo>
                    <a:pt x="220" y="843"/>
                  </a:lnTo>
                  <a:lnTo>
                    <a:pt x="228" y="851"/>
                  </a:lnTo>
                  <a:lnTo>
                    <a:pt x="228" y="859"/>
                  </a:lnTo>
                  <a:lnTo>
                    <a:pt x="236" y="866"/>
                  </a:lnTo>
                  <a:lnTo>
                    <a:pt x="236" y="874"/>
                  </a:lnTo>
                  <a:lnTo>
                    <a:pt x="236" y="881"/>
                  </a:lnTo>
                  <a:lnTo>
                    <a:pt x="236" y="889"/>
                  </a:lnTo>
                  <a:lnTo>
                    <a:pt x="236" y="897"/>
                  </a:lnTo>
                  <a:lnTo>
                    <a:pt x="236" y="904"/>
                  </a:lnTo>
                  <a:lnTo>
                    <a:pt x="243" y="912"/>
                  </a:lnTo>
                  <a:lnTo>
                    <a:pt x="243" y="919"/>
                  </a:lnTo>
                  <a:lnTo>
                    <a:pt x="243" y="927"/>
                  </a:lnTo>
                  <a:lnTo>
                    <a:pt x="274" y="935"/>
                  </a:lnTo>
                  <a:lnTo>
                    <a:pt x="281" y="942"/>
                  </a:lnTo>
                  <a:lnTo>
                    <a:pt x="289" y="942"/>
                  </a:lnTo>
                  <a:lnTo>
                    <a:pt x="296" y="942"/>
                  </a:lnTo>
                  <a:lnTo>
                    <a:pt x="304" y="935"/>
                  </a:lnTo>
                  <a:lnTo>
                    <a:pt x="304" y="927"/>
                  </a:lnTo>
                  <a:lnTo>
                    <a:pt x="312" y="927"/>
                  </a:lnTo>
                  <a:lnTo>
                    <a:pt x="312" y="935"/>
                  </a:lnTo>
                  <a:lnTo>
                    <a:pt x="312" y="942"/>
                  </a:lnTo>
                  <a:lnTo>
                    <a:pt x="319" y="950"/>
                  </a:lnTo>
                  <a:lnTo>
                    <a:pt x="327" y="950"/>
                  </a:lnTo>
                  <a:lnTo>
                    <a:pt x="342" y="950"/>
                  </a:lnTo>
                  <a:lnTo>
                    <a:pt x="357" y="950"/>
                  </a:lnTo>
                  <a:lnTo>
                    <a:pt x="365" y="950"/>
                  </a:lnTo>
                  <a:lnTo>
                    <a:pt x="373" y="950"/>
                  </a:lnTo>
                  <a:lnTo>
                    <a:pt x="373" y="942"/>
                  </a:lnTo>
                  <a:lnTo>
                    <a:pt x="380" y="935"/>
                  </a:lnTo>
                  <a:lnTo>
                    <a:pt x="380" y="927"/>
                  </a:lnTo>
                  <a:lnTo>
                    <a:pt x="388" y="912"/>
                  </a:lnTo>
                  <a:lnTo>
                    <a:pt x="403" y="904"/>
                  </a:lnTo>
                  <a:lnTo>
                    <a:pt x="411" y="904"/>
                  </a:lnTo>
                  <a:lnTo>
                    <a:pt x="418" y="912"/>
                  </a:lnTo>
                  <a:lnTo>
                    <a:pt x="426" y="919"/>
                  </a:lnTo>
                  <a:lnTo>
                    <a:pt x="433" y="927"/>
                  </a:lnTo>
                  <a:lnTo>
                    <a:pt x="441" y="935"/>
                  </a:lnTo>
                  <a:lnTo>
                    <a:pt x="456" y="935"/>
                  </a:lnTo>
                  <a:lnTo>
                    <a:pt x="464" y="935"/>
                  </a:lnTo>
                  <a:lnTo>
                    <a:pt x="471" y="935"/>
                  </a:lnTo>
                  <a:lnTo>
                    <a:pt x="479" y="935"/>
                  </a:lnTo>
                  <a:lnTo>
                    <a:pt x="479" y="950"/>
                  </a:lnTo>
                  <a:lnTo>
                    <a:pt x="479" y="965"/>
                  </a:lnTo>
                  <a:lnTo>
                    <a:pt x="479" y="980"/>
                  </a:lnTo>
                  <a:lnTo>
                    <a:pt x="494" y="980"/>
                  </a:lnTo>
                  <a:lnTo>
                    <a:pt x="502" y="973"/>
                  </a:lnTo>
                  <a:lnTo>
                    <a:pt x="510" y="965"/>
                  </a:lnTo>
                  <a:lnTo>
                    <a:pt x="510" y="957"/>
                  </a:lnTo>
                  <a:lnTo>
                    <a:pt x="517" y="957"/>
                  </a:lnTo>
                  <a:lnTo>
                    <a:pt x="525" y="957"/>
                  </a:lnTo>
                  <a:lnTo>
                    <a:pt x="532" y="950"/>
                  </a:lnTo>
                  <a:lnTo>
                    <a:pt x="540" y="950"/>
                  </a:lnTo>
                  <a:lnTo>
                    <a:pt x="540" y="942"/>
                  </a:lnTo>
                  <a:lnTo>
                    <a:pt x="548" y="927"/>
                  </a:lnTo>
                  <a:lnTo>
                    <a:pt x="548" y="919"/>
                  </a:lnTo>
                  <a:lnTo>
                    <a:pt x="548" y="912"/>
                  </a:lnTo>
                  <a:lnTo>
                    <a:pt x="555" y="912"/>
                  </a:lnTo>
                  <a:lnTo>
                    <a:pt x="570" y="912"/>
                  </a:lnTo>
                  <a:lnTo>
                    <a:pt x="578" y="912"/>
                  </a:lnTo>
                  <a:lnTo>
                    <a:pt x="586" y="904"/>
                  </a:lnTo>
                  <a:lnTo>
                    <a:pt x="586" y="897"/>
                  </a:lnTo>
                  <a:lnTo>
                    <a:pt x="593" y="897"/>
                  </a:lnTo>
                  <a:lnTo>
                    <a:pt x="601" y="897"/>
                  </a:lnTo>
                  <a:lnTo>
                    <a:pt x="601" y="904"/>
                  </a:lnTo>
                  <a:lnTo>
                    <a:pt x="601" y="912"/>
                  </a:lnTo>
                  <a:lnTo>
                    <a:pt x="616" y="912"/>
                  </a:lnTo>
                  <a:lnTo>
                    <a:pt x="624" y="912"/>
                  </a:lnTo>
                  <a:lnTo>
                    <a:pt x="631" y="912"/>
                  </a:lnTo>
                  <a:lnTo>
                    <a:pt x="631" y="904"/>
                  </a:lnTo>
                  <a:lnTo>
                    <a:pt x="631" y="897"/>
                  </a:lnTo>
                  <a:lnTo>
                    <a:pt x="631" y="881"/>
                  </a:lnTo>
                  <a:lnTo>
                    <a:pt x="624" y="874"/>
                  </a:lnTo>
                  <a:lnTo>
                    <a:pt x="624" y="866"/>
                  </a:lnTo>
                  <a:lnTo>
                    <a:pt x="631" y="859"/>
                  </a:lnTo>
                  <a:lnTo>
                    <a:pt x="631" y="851"/>
                  </a:lnTo>
                  <a:lnTo>
                    <a:pt x="624" y="851"/>
                  </a:lnTo>
                  <a:lnTo>
                    <a:pt x="616" y="859"/>
                  </a:lnTo>
                  <a:lnTo>
                    <a:pt x="608" y="866"/>
                  </a:lnTo>
                  <a:lnTo>
                    <a:pt x="601" y="874"/>
                  </a:lnTo>
                  <a:lnTo>
                    <a:pt x="586" y="874"/>
                  </a:lnTo>
                  <a:lnTo>
                    <a:pt x="578" y="866"/>
                  </a:lnTo>
                  <a:lnTo>
                    <a:pt x="570" y="859"/>
                  </a:lnTo>
                  <a:lnTo>
                    <a:pt x="578" y="843"/>
                  </a:lnTo>
                  <a:lnTo>
                    <a:pt x="586" y="836"/>
                  </a:lnTo>
                  <a:lnTo>
                    <a:pt x="593" y="828"/>
                  </a:lnTo>
                  <a:lnTo>
                    <a:pt x="601" y="821"/>
                  </a:lnTo>
                  <a:lnTo>
                    <a:pt x="608" y="821"/>
                  </a:lnTo>
                  <a:lnTo>
                    <a:pt x="616" y="805"/>
                  </a:lnTo>
                  <a:lnTo>
                    <a:pt x="624" y="805"/>
                  </a:lnTo>
                  <a:lnTo>
                    <a:pt x="631" y="790"/>
                  </a:lnTo>
                  <a:lnTo>
                    <a:pt x="639" y="790"/>
                  </a:lnTo>
                  <a:lnTo>
                    <a:pt x="654" y="775"/>
                  </a:lnTo>
                  <a:lnTo>
                    <a:pt x="654" y="767"/>
                  </a:lnTo>
                  <a:lnTo>
                    <a:pt x="662" y="752"/>
                  </a:lnTo>
                  <a:lnTo>
                    <a:pt x="654" y="745"/>
                  </a:lnTo>
                  <a:lnTo>
                    <a:pt x="654" y="737"/>
                  </a:lnTo>
                  <a:lnTo>
                    <a:pt x="654" y="729"/>
                  </a:lnTo>
                  <a:lnTo>
                    <a:pt x="662" y="714"/>
                  </a:lnTo>
                  <a:lnTo>
                    <a:pt x="662" y="699"/>
                  </a:lnTo>
                  <a:lnTo>
                    <a:pt x="669" y="684"/>
                  </a:lnTo>
                  <a:lnTo>
                    <a:pt x="669" y="676"/>
                  </a:lnTo>
                  <a:lnTo>
                    <a:pt x="662" y="676"/>
                  </a:lnTo>
                  <a:lnTo>
                    <a:pt x="654" y="676"/>
                  </a:lnTo>
                  <a:lnTo>
                    <a:pt x="646" y="676"/>
                  </a:lnTo>
                  <a:lnTo>
                    <a:pt x="639" y="676"/>
                  </a:lnTo>
                  <a:lnTo>
                    <a:pt x="631" y="676"/>
                  </a:lnTo>
                  <a:lnTo>
                    <a:pt x="624" y="676"/>
                  </a:lnTo>
                  <a:lnTo>
                    <a:pt x="616" y="676"/>
                  </a:lnTo>
                  <a:lnTo>
                    <a:pt x="616" y="661"/>
                  </a:lnTo>
                  <a:lnTo>
                    <a:pt x="616" y="653"/>
                  </a:lnTo>
                  <a:lnTo>
                    <a:pt x="624" y="646"/>
                  </a:lnTo>
                  <a:lnTo>
                    <a:pt x="631" y="646"/>
                  </a:lnTo>
                  <a:lnTo>
                    <a:pt x="624" y="638"/>
                  </a:lnTo>
                  <a:lnTo>
                    <a:pt x="624" y="631"/>
                  </a:lnTo>
                  <a:lnTo>
                    <a:pt x="631" y="631"/>
                  </a:lnTo>
                  <a:lnTo>
                    <a:pt x="631" y="623"/>
                  </a:lnTo>
                  <a:lnTo>
                    <a:pt x="639" y="631"/>
                  </a:lnTo>
                  <a:lnTo>
                    <a:pt x="646" y="631"/>
                  </a:lnTo>
                  <a:lnTo>
                    <a:pt x="654" y="631"/>
                  </a:lnTo>
                  <a:lnTo>
                    <a:pt x="662" y="623"/>
                  </a:lnTo>
                  <a:lnTo>
                    <a:pt x="662" y="615"/>
                  </a:lnTo>
                  <a:lnTo>
                    <a:pt x="669" y="600"/>
                  </a:lnTo>
                  <a:lnTo>
                    <a:pt x="662" y="593"/>
                  </a:lnTo>
                  <a:lnTo>
                    <a:pt x="662" y="585"/>
                  </a:lnTo>
                  <a:lnTo>
                    <a:pt x="654" y="570"/>
                  </a:lnTo>
                  <a:lnTo>
                    <a:pt x="654" y="562"/>
                  </a:lnTo>
                  <a:lnTo>
                    <a:pt x="646" y="547"/>
                  </a:lnTo>
                  <a:lnTo>
                    <a:pt x="646" y="532"/>
                  </a:lnTo>
                  <a:lnTo>
                    <a:pt x="646" y="524"/>
                  </a:lnTo>
                  <a:lnTo>
                    <a:pt x="654" y="509"/>
                  </a:lnTo>
                  <a:lnTo>
                    <a:pt x="662" y="501"/>
                  </a:lnTo>
                  <a:lnTo>
                    <a:pt x="662" y="494"/>
                  </a:lnTo>
                  <a:lnTo>
                    <a:pt x="669" y="471"/>
                  </a:lnTo>
                  <a:lnTo>
                    <a:pt x="677" y="463"/>
                  </a:lnTo>
                  <a:lnTo>
                    <a:pt x="677" y="456"/>
                  </a:lnTo>
                  <a:lnTo>
                    <a:pt x="669" y="448"/>
                  </a:lnTo>
                  <a:lnTo>
                    <a:pt x="669" y="433"/>
                  </a:lnTo>
                  <a:lnTo>
                    <a:pt x="669" y="426"/>
                  </a:lnTo>
                  <a:lnTo>
                    <a:pt x="669" y="410"/>
                  </a:lnTo>
                  <a:lnTo>
                    <a:pt x="669" y="403"/>
                  </a:lnTo>
                  <a:lnTo>
                    <a:pt x="669" y="395"/>
                  </a:lnTo>
                  <a:lnTo>
                    <a:pt x="662" y="388"/>
                  </a:lnTo>
                  <a:lnTo>
                    <a:pt x="654" y="388"/>
                  </a:lnTo>
                  <a:lnTo>
                    <a:pt x="646" y="388"/>
                  </a:lnTo>
                  <a:lnTo>
                    <a:pt x="639" y="380"/>
                  </a:lnTo>
                  <a:lnTo>
                    <a:pt x="631" y="372"/>
                  </a:lnTo>
                  <a:lnTo>
                    <a:pt x="616" y="372"/>
                  </a:lnTo>
                  <a:lnTo>
                    <a:pt x="608" y="365"/>
                  </a:lnTo>
                  <a:lnTo>
                    <a:pt x="608" y="357"/>
                  </a:lnTo>
                  <a:lnTo>
                    <a:pt x="601" y="350"/>
                  </a:lnTo>
                  <a:lnTo>
                    <a:pt x="608" y="342"/>
                  </a:lnTo>
                  <a:lnTo>
                    <a:pt x="608" y="334"/>
                  </a:lnTo>
                  <a:lnTo>
                    <a:pt x="616" y="327"/>
                  </a:lnTo>
                  <a:lnTo>
                    <a:pt x="624" y="319"/>
                  </a:lnTo>
                  <a:lnTo>
                    <a:pt x="624" y="312"/>
                  </a:lnTo>
                  <a:lnTo>
                    <a:pt x="624" y="304"/>
                  </a:lnTo>
                  <a:lnTo>
                    <a:pt x="616" y="296"/>
                  </a:lnTo>
                  <a:lnTo>
                    <a:pt x="616" y="274"/>
                  </a:lnTo>
                  <a:lnTo>
                    <a:pt x="616" y="258"/>
                  </a:lnTo>
                  <a:lnTo>
                    <a:pt x="608" y="251"/>
                  </a:lnTo>
                  <a:lnTo>
                    <a:pt x="608" y="243"/>
                  </a:lnTo>
                  <a:lnTo>
                    <a:pt x="616" y="236"/>
                  </a:lnTo>
                  <a:lnTo>
                    <a:pt x="624" y="243"/>
                  </a:lnTo>
                  <a:lnTo>
                    <a:pt x="631" y="243"/>
                  </a:lnTo>
                  <a:lnTo>
                    <a:pt x="631" y="251"/>
                  </a:lnTo>
                  <a:lnTo>
                    <a:pt x="646" y="258"/>
                  </a:lnTo>
                  <a:lnTo>
                    <a:pt x="654" y="258"/>
                  </a:lnTo>
                  <a:lnTo>
                    <a:pt x="662" y="258"/>
                  </a:lnTo>
                  <a:lnTo>
                    <a:pt x="662" y="251"/>
                  </a:lnTo>
                  <a:lnTo>
                    <a:pt x="669" y="243"/>
                  </a:lnTo>
                  <a:lnTo>
                    <a:pt x="669" y="236"/>
                  </a:lnTo>
                  <a:lnTo>
                    <a:pt x="669" y="228"/>
                  </a:lnTo>
                  <a:lnTo>
                    <a:pt x="669" y="220"/>
                  </a:lnTo>
                  <a:lnTo>
                    <a:pt x="669" y="213"/>
                  </a:lnTo>
                  <a:lnTo>
                    <a:pt x="677" y="205"/>
                  </a:lnTo>
                  <a:lnTo>
                    <a:pt x="684" y="205"/>
                  </a:lnTo>
                  <a:lnTo>
                    <a:pt x="692" y="213"/>
                  </a:lnTo>
                  <a:lnTo>
                    <a:pt x="700" y="213"/>
                  </a:lnTo>
                  <a:lnTo>
                    <a:pt x="715" y="213"/>
                  </a:lnTo>
                  <a:lnTo>
                    <a:pt x="723" y="213"/>
                  </a:lnTo>
                  <a:lnTo>
                    <a:pt x="730" y="213"/>
                  </a:lnTo>
                  <a:lnTo>
                    <a:pt x="730" y="205"/>
                  </a:lnTo>
                  <a:lnTo>
                    <a:pt x="730" y="198"/>
                  </a:lnTo>
                  <a:lnTo>
                    <a:pt x="738" y="198"/>
                  </a:lnTo>
                  <a:lnTo>
                    <a:pt x="745" y="182"/>
                  </a:lnTo>
                  <a:lnTo>
                    <a:pt x="753" y="175"/>
                  </a:lnTo>
                  <a:lnTo>
                    <a:pt x="761" y="167"/>
                  </a:lnTo>
                  <a:lnTo>
                    <a:pt x="768" y="152"/>
                  </a:lnTo>
                  <a:lnTo>
                    <a:pt x="768" y="144"/>
                  </a:lnTo>
                  <a:lnTo>
                    <a:pt x="761" y="144"/>
                  </a:lnTo>
                  <a:lnTo>
                    <a:pt x="753" y="137"/>
                  </a:lnTo>
                  <a:lnTo>
                    <a:pt x="745" y="129"/>
                  </a:lnTo>
                  <a:lnTo>
                    <a:pt x="745" y="114"/>
                  </a:lnTo>
                  <a:lnTo>
                    <a:pt x="745" y="106"/>
                  </a:lnTo>
                  <a:lnTo>
                    <a:pt x="738" y="99"/>
                  </a:lnTo>
                  <a:lnTo>
                    <a:pt x="730" y="106"/>
                  </a:lnTo>
                  <a:lnTo>
                    <a:pt x="723" y="106"/>
                  </a:lnTo>
                  <a:lnTo>
                    <a:pt x="723" y="99"/>
                  </a:lnTo>
                  <a:lnTo>
                    <a:pt x="715" y="91"/>
                  </a:lnTo>
                  <a:lnTo>
                    <a:pt x="707" y="91"/>
                  </a:lnTo>
                  <a:lnTo>
                    <a:pt x="700" y="91"/>
                  </a:lnTo>
                  <a:lnTo>
                    <a:pt x="692" y="91"/>
                  </a:lnTo>
                  <a:lnTo>
                    <a:pt x="692" y="99"/>
                  </a:lnTo>
                  <a:lnTo>
                    <a:pt x="692" y="106"/>
                  </a:lnTo>
                  <a:lnTo>
                    <a:pt x="684" y="106"/>
                  </a:lnTo>
                  <a:lnTo>
                    <a:pt x="677" y="106"/>
                  </a:lnTo>
                  <a:lnTo>
                    <a:pt x="662" y="106"/>
                  </a:lnTo>
                  <a:lnTo>
                    <a:pt x="654" y="106"/>
                  </a:lnTo>
                  <a:lnTo>
                    <a:pt x="662" y="99"/>
                  </a:lnTo>
                  <a:lnTo>
                    <a:pt x="662" y="91"/>
                  </a:lnTo>
                  <a:lnTo>
                    <a:pt x="662" y="84"/>
                  </a:lnTo>
                  <a:lnTo>
                    <a:pt x="654" y="91"/>
                  </a:lnTo>
                  <a:lnTo>
                    <a:pt x="646" y="91"/>
                  </a:lnTo>
                  <a:lnTo>
                    <a:pt x="639" y="91"/>
                  </a:lnTo>
                  <a:lnTo>
                    <a:pt x="631" y="91"/>
                  </a:lnTo>
                  <a:lnTo>
                    <a:pt x="624" y="84"/>
                  </a:lnTo>
                  <a:lnTo>
                    <a:pt x="616" y="84"/>
                  </a:lnTo>
                  <a:lnTo>
                    <a:pt x="608" y="84"/>
                  </a:lnTo>
                  <a:lnTo>
                    <a:pt x="601" y="84"/>
                  </a:lnTo>
                  <a:lnTo>
                    <a:pt x="593" y="91"/>
                  </a:lnTo>
                  <a:lnTo>
                    <a:pt x="586" y="106"/>
                  </a:lnTo>
                  <a:lnTo>
                    <a:pt x="586" y="84"/>
                  </a:lnTo>
                  <a:lnTo>
                    <a:pt x="586" y="68"/>
                  </a:lnTo>
                  <a:lnTo>
                    <a:pt x="586" y="61"/>
                  </a:lnTo>
                  <a:lnTo>
                    <a:pt x="578" y="61"/>
                  </a:lnTo>
                  <a:lnTo>
                    <a:pt x="570" y="61"/>
                  </a:lnTo>
                  <a:lnTo>
                    <a:pt x="555" y="61"/>
                  </a:lnTo>
                  <a:lnTo>
                    <a:pt x="532" y="53"/>
                  </a:lnTo>
                  <a:lnTo>
                    <a:pt x="532" y="38"/>
                  </a:lnTo>
                  <a:lnTo>
                    <a:pt x="532" y="30"/>
                  </a:lnTo>
                  <a:lnTo>
                    <a:pt x="532" y="23"/>
                  </a:lnTo>
                  <a:lnTo>
                    <a:pt x="525" y="15"/>
                  </a:lnTo>
                  <a:lnTo>
                    <a:pt x="525" y="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pPr defTabSz="744538"/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22" name="Freeform 1228"/>
            <p:cNvSpPr>
              <a:spLocks/>
            </p:cNvSpPr>
            <p:nvPr/>
          </p:nvSpPr>
          <p:spPr bwMode="auto">
            <a:xfrm>
              <a:off x="2324504" y="4050810"/>
              <a:ext cx="1554027" cy="1215755"/>
            </a:xfrm>
            <a:custGeom>
              <a:avLst/>
              <a:gdLst>
                <a:gd name="T0" fmla="*/ 2147483647 w 1088"/>
                <a:gd name="T1" fmla="*/ 2147483647 h 897"/>
                <a:gd name="T2" fmla="*/ 2147483647 w 1088"/>
                <a:gd name="T3" fmla="*/ 2147483647 h 897"/>
                <a:gd name="T4" fmla="*/ 2147483647 w 1088"/>
                <a:gd name="T5" fmla="*/ 2147483647 h 897"/>
                <a:gd name="T6" fmla="*/ 2147483647 w 1088"/>
                <a:gd name="T7" fmla="*/ 2147483647 h 897"/>
                <a:gd name="T8" fmla="*/ 2147483647 w 1088"/>
                <a:gd name="T9" fmla="*/ 2147483647 h 897"/>
                <a:gd name="T10" fmla="*/ 2147483647 w 1088"/>
                <a:gd name="T11" fmla="*/ 2147483647 h 897"/>
                <a:gd name="T12" fmla="*/ 2147483647 w 1088"/>
                <a:gd name="T13" fmla="*/ 2147483647 h 897"/>
                <a:gd name="T14" fmla="*/ 2147483647 w 1088"/>
                <a:gd name="T15" fmla="*/ 2147483647 h 897"/>
                <a:gd name="T16" fmla="*/ 2147483647 w 1088"/>
                <a:gd name="T17" fmla="*/ 2147483647 h 897"/>
                <a:gd name="T18" fmla="*/ 2147483647 w 1088"/>
                <a:gd name="T19" fmla="*/ 2147483647 h 897"/>
                <a:gd name="T20" fmla="*/ 2147483647 w 1088"/>
                <a:gd name="T21" fmla="*/ 2147483647 h 897"/>
                <a:gd name="T22" fmla="*/ 2147483647 w 1088"/>
                <a:gd name="T23" fmla="*/ 2147483647 h 897"/>
                <a:gd name="T24" fmla="*/ 2147483647 w 1088"/>
                <a:gd name="T25" fmla="*/ 2147483647 h 897"/>
                <a:gd name="T26" fmla="*/ 2147483647 w 1088"/>
                <a:gd name="T27" fmla="*/ 2147483647 h 897"/>
                <a:gd name="T28" fmla="*/ 2147483647 w 1088"/>
                <a:gd name="T29" fmla="*/ 2147483647 h 897"/>
                <a:gd name="T30" fmla="*/ 2147483647 w 1088"/>
                <a:gd name="T31" fmla="*/ 2147483647 h 897"/>
                <a:gd name="T32" fmla="*/ 2147483647 w 1088"/>
                <a:gd name="T33" fmla="*/ 0 h 897"/>
                <a:gd name="T34" fmla="*/ 2147483647 w 1088"/>
                <a:gd name="T35" fmla="*/ 2147483647 h 897"/>
                <a:gd name="T36" fmla="*/ 2147483647 w 1088"/>
                <a:gd name="T37" fmla="*/ 2147483647 h 897"/>
                <a:gd name="T38" fmla="*/ 2147483647 w 1088"/>
                <a:gd name="T39" fmla="*/ 2147483647 h 897"/>
                <a:gd name="T40" fmla="*/ 2147483647 w 1088"/>
                <a:gd name="T41" fmla="*/ 2147483647 h 897"/>
                <a:gd name="T42" fmla="*/ 2147483647 w 1088"/>
                <a:gd name="T43" fmla="*/ 0 h 897"/>
                <a:gd name="T44" fmla="*/ 2147483647 w 1088"/>
                <a:gd name="T45" fmla="*/ 2147483647 h 897"/>
                <a:gd name="T46" fmla="*/ 2147483647 w 1088"/>
                <a:gd name="T47" fmla="*/ 2147483647 h 897"/>
                <a:gd name="T48" fmla="*/ 2147483647 w 1088"/>
                <a:gd name="T49" fmla="*/ 2147483647 h 897"/>
                <a:gd name="T50" fmla="*/ 2147483647 w 1088"/>
                <a:gd name="T51" fmla="*/ 2147483647 h 897"/>
                <a:gd name="T52" fmla="*/ 2147483647 w 1088"/>
                <a:gd name="T53" fmla="*/ 2147483647 h 897"/>
                <a:gd name="T54" fmla="*/ 2147483647 w 1088"/>
                <a:gd name="T55" fmla="*/ 2147483647 h 897"/>
                <a:gd name="T56" fmla="*/ 2147483647 w 1088"/>
                <a:gd name="T57" fmla="*/ 2147483647 h 897"/>
                <a:gd name="T58" fmla="*/ 2147483647 w 1088"/>
                <a:gd name="T59" fmla="*/ 2147483647 h 897"/>
                <a:gd name="T60" fmla="*/ 2147483647 w 1088"/>
                <a:gd name="T61" fmla="*/ 2147483647 h 897"/>
                <a:gd name="T62" fmla="*/ 2147483647 w 1088"/>
                <a:gd name="T63" fmla="*/ 2147483647 h 897"/>
                <a:gd name="T64" fmla="*/ 2147483647 w 1088"/>
                <a:gd name="T65" fmla="*/ 2147483647 h 897"/>
                <a:gd name="T66" fmla="*/ 2147483647 w 1088"/>
                <a:gd name="T67" fmla="*/ 2147483647 h 897"/>
                <a:gd name="T68" fmla="*/ 2147483647 w 1088"/>
                <a:gd name="T69" fmla="*/ 2147483647 h 897"/>
                <a:gd name="T70" fmla="*/ 2147483647 w 1088"/>
                <a:gd name="T71" fmla="*/ 2147483647 h 897"/>
                <a:gd name="T72" fmla="*/ 2147483647 w 1088"/>
                <a:gd name="T73" fmla="*/ 2147483647 h 897"/>
                <a:gd name="T74" fmla="*/ 2147483647 w 1088"/>
                <a:gd name="T75" fmla="*/ 2147483647 h 897"/>
                <a:gd name="T76" fmla="*/ 2147483647 w 1088"/>
                <a:gd name="T77" fmla="*/ 2147483647 h 897"/>
                <a:gd name="T78" fmla="*/ 2147483647 w 1088"/>
                <a:gd name="T79" fmla="*/ 2147483647 h 897"/>
                <a:gd name="T80" fmla="*/ 2147483647 w 1088"/>
                <a:gd name="T81" fmla="*/ 2147483647 h 897"/>
                <a:gd name="T82" fmla="*/ 2147483647 w 1088"/>
                <a:gd name="T83" fmla="*/ 2147483647 h 897"/>
                <a:gd name="T84" fmla="*/ 2147483647 w 1088"/>
                <a:gd name="T85" fmla="*/ 2147483647 h 897"/>
                <a:gd name="T86" fmla="*/ 2147483647 w 1088"/>
                <a:gd name="T87" fmla="*/ 2147483647 h 897"/>
                <a:gd name="T88" fmla="*/ 2147483647 w 1088"/>
                <a:gd name="T89" fmla="*/ 2147483647 h 897"/>
                <a:gd name="T90" fmla="*/ 2147483647 w 1088"/>
                <a:gd name="T91" fmla="*/ 2147483647 h 897"/>
                <a:gd name="T92" fmla="*/ 2147483647 w 1088"/>
                <a:gd name="T93" fmla="*/ 2147483647 h 897"/>
                <a:gd name="T94" fmla="*/ 2147483647 w 1088"/>
                <a:gd name="T95" fmla="*/ 2147483647 h 897"/>
                <a:gd name="T96" fmla="*/ 2147483647 w 1088"/>
                <a:gd name="T97" fmla="*/ 2147483647 h 897"/>
                <a:gd name="T98" fmla="*/ 2147483647 w 1088"/>
                <a:gd name="T99" fmla="*/ 2147483647 h 897"/>
                <a:gd name="T100" fmla="*/ 2147483647 w 1088"/>
                <a:gd name="T101" fmla="*/ 2147483647 h 897"/>
                <a:gd name="T102" fmla="*/ 2147483647 w 1088"/>
                <a:gd name="T103" fmla="*/ 2147483647 h 897"/>
                <a:gd name="T104" fmla="*/ 2147483647 w 1088"/>
                <a:gd name="T105" fmla="*/ 2147483647 h 897"/>
                <a:gd name="T106" fmla="*/ 2147483647 w 1088"/>
                <a:gd name="T107" fmla="*/ 2147483647 h 897"/>
                <a:gd name="T108" fmla="*/ 2147483647 w 1088"/>
                <a:gd name="T109" fmla="*/ 2147483647 h 897"/>
                <a:gd name="T110" fmla="*/ 2147483647 w 1088"/>
                <a:gd name="T111" fmla="*/ 2147483647 h 897"/>
                <a:gd name="T112" fmla="*/ 2147483647 w 1088"/>
                <a:gd name="T113" fmla="*/ 2147483647 h 89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88"/>
                <a:gd name="T172" fmla="*/ 0 h 897"/>
                <a:gd name="T173" fmla="*/ 1088 w 1088"/>
                <a:gd name="T174" fmla="*/ 897 h 89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88" h="897">
                  <a:moveTo>
                    <a:pt x="1050" y="616"/>
                  </a:moveTo>
                  <a:lnTo>
                    <a:pt x="1050" y="593"/>
                  </a:lnTo>
                  <a:lnTo>
                    <a:pt x="1073" y="593"/>
                  </a:lnTo>
                  <a:lnTo>
                    <a:pt x="1088" y="593"/>
                  </a:lnTo>
                  <a:lnTo>
                    <a:pt x="1088" y="585"/>
                  </a:lnTo>
                  <a:lnTo>
                    <a:pt x="1081" y="570"/>
                  </a:lnTo>
                  <a:lnTo>
                    <a:pt x="1073" y="570"/>
                  </a:lnTo>
                  <a:lnTo>
                    <a:pt x="1058" y="563"/>
                  </a:lnTo>
                  <a:lnTo>
                    <a:pt x="1050" y="563"/>
                  </a:lnTo>
                  <a:lnTo>
                    <a:pt x="1043" y="555"/>
                  </a:lnTo>
                  <a:lnTo>
                    <a:pt x="1035" y="547"/>
                  </a:lnTo>
                  <a:lnTo>
                    <a:pt x="1035" y="540"/>
                  </a:lnTo>
                  <a:lnTo>
                    <a:pt x="1043" y="532"/>
                  </a:lnTo>
                  <a:lnTo>
                    <a:pt x="1043" y="525"/>
                  </a:lnTo>
                  <a:lnTo>
                    <a:pt x="1043" y="517"/>
                  </a:lnTo>
                  <a:lnTo>
                    <a:pt x="1050" y="509"/>
                  </a:lnTo>
                  <a:lnTo>
                    <a:pt x="1058" y="509"/>
                  </a:lnTo>
                  <a:lnTo>
                    <a:pt x="1081" y="502"/>
                  </a:lnTo>
                  <a:lnTo>
                    <a:pt x="1081" y="494"/>
                  </a:lnTo>
                  <a:lnTo>
                    <a:pt x="1088" y="487"/>
                  </a:lnTo>
                  <a:lnTo>
                    <a:pt x="1081" y="464"/>
                  </a:lnTo>
                  <a:lnTo>
                    <a:pt x="1073" y="464"/>
                  </a:lnTo>
                  <a:lnTo>
                    <a:pt x="1065" y="449"/>
                  </a:lnTo>
                  <a:lnTo>
                    <a:pt x="1058" y="441"/>
                  </a:lnTo>
                  <a:lnTo>
                    <a:pt x="1043" y="433"/>
                  </a:lnTo>
                  <a:lnTo>
                    <a:pt x="1035" y="433"/>
                  </a:lnTo>
                  <a:lnTo>
                    <a:pt x="1027" y="426"/>
                  </a:lnTo>
                  <a:lnTo>
                    <a:pt x="1012" y="426"/>
                  </a:lnTo>
                  <a:lnTo>
                    <a:pt x="1004" y="418"/>
                  </a:lnTo>
                  <a:lnTo>
                    <a:pt x="997" y="411"/>
                  </a:lnTo>
                  <a:lnTo>
                    <a:pt x="982" y="395"/>
                  </a:lnTo>
                  <a:lnTo>
                    <a:pt x="966" y="403"/>
                  </a:lnTo>
                  <a:lnTo>
                    <a:pt x="951" y="403"/>
                  </a:lnTo>
                  <a:lnTo>
                    <a:pt x="936" y="403"/>
                  </a:lnTo>
                  <a:lnTo>
                    <a:pt x="928" y="403"/>
                  </a:lnTo>
                  <a:lnTo>
                    <a:pt x="921" y="395"/>
                  </a:lnTo>
                  <a:lnTo>
                    <a:pt x="944" y="350"/>
                  </a:lnTo>
                  <a:lnTo>
                    <a:pt x="951" y="350"/>
                  </a:lnTo>
                  <a:lnTo>
                    <a:pt x="951" y="357"/>
                  </a:lnTo>
                  <a:lnTo>
                    <a:pt x="959" y="365"/>
                  </a:lnTo>
                  <a:lnTo>
                    <a:pt x="966" y="357"/>
                  </a:lnTo>
                  <a:lnTo>
                    <a:pt x="974" y="342"/>
                  </a:lnTo>
                  <a:lnTo>
                    <a:pt x="959" y="342"/>
                  </a:lnTo>
                  <a:lnTo>
                    <a:pt x="951" y="335"/>
                  </a:lnTo>
                  <a:lnTo>
                    <a:pt x="951" y="327"/>
                  </a:lnTo>
                  <a:lnTo>
                    <a:pt x="951" y="319"/>
                  </a:lnTo>
                  <a:lnTo>
                    <a:pt x="951" y="312"/>
                  </a:lnTo>
                  <a:lnTo>
                    <a:pt x="959" y="304"/>
                  </a:lnTo>
                  <a:lnTo>
                    <a:pt x="966" y="297"/>
                  </a:lnTo>
                  <a:lnTo>
                    <a:pt x="974" y="297"/>
                  </a:lnTo>
                  <a:lnTo>
                    <a:pt x="974" y="289"/>
                  </a:lnTo>
                  <a:lnTo>
                    <a:pt x="974" y="281"/>
                  </a:lnTo>
                  <a:lnTo>
                    <a:pt x="974" y="274"/>
                  </a:lnTo>
                  <a:lnTo>
                    <a:pt x="966" y="266"/>
                  </a:lnTo>
                  <a:lnTo>
                    <a:pt x="966" y="251"/>
                  </a:lnTo>
                  <a:lnTo>
                    <a:pt x="974" y="243"/>
                  </a:lnTo>
                  <a:lnTo>
                    <a:pt x="982" y="243"/>
                  </a:lnTo>
                  <a:lnTo>
                    <a:pt x="989" y="236"/>
                  </a:lnTo>
                  <a:lnTo>
                    <a:pt x="989" y="228"/>
                  </a:lnTo>
                  <a:lnTo>
                    <a:pt x="989" y="221"/>
                  </a:lnTo>
                  <a:lnTo>
                    <a:pt x="989" y="213"/>
                  </a:lnTo>
                  <a:lnTo>
                    <a:pt x="982" y="205"/>
                  </a:lnTo>
                  <a:lnTo>
                    <a:pt x="966" y="205"/>
                  </a:lnTo>
                  <a:lnTo>
                    <a:pt x="959" y="205"/>
                  </a:lnTo>
                  <a:lnTo>
                    <a:pt x="959" y="198"/>
                  </a:lnTo>
                  <a:lnTo>
                    <a:pt x="959" y="190"/>
                  </a:lnTo>
                  <a:lnTo>
                    <a:pt x="951" y="190"/>
                  </a:lnTo>
                  <a:lnTo>
                    <a:pt x="944" y="190"/>
                  </a:lnTo>
                  <a:lnTo>
                    <a:pt x="936" y="190"/>
                  </a:lnTo>
                  <a:lnTo>
                    <a:pt x="936" y="183"/>
                  </a:lnTo>
                  <a:lnTo>
                    <a:pt x="928" y="183"/>
                  </a:lnTo>
                  <a:lnTo>
                    <a:pt x="928" y="175"/>
                  </a:lnTo>
                  <a:lnTo>
                    <a:pt x="936" y="167"/>
                  </a:lnTo>
                  <a:lnTo>
                    <a:pt x="936" y="160"/>
                  </a:lnTo>
                  <a:lnTo>
                    <a:pt x="944" y="152"/>
                  </a:lnTo>
                  <a:lnTo>
                    <a:pt x="951" y="145"/>
                  </a:lnTo>
                  <a:lnTo>
                    <a:pt x="959" y="137"/>
                  </a:lnTo>
                  <a:lnTo>
                    <a:pt x="966" y="129"/>
                  </a:lnTo>
                  <a:lnTo>
                    <a:pt x="959" y="122"/>
                  </a:lnTo>
                  <a:lnTo>
                    <a:pt x="951" y="114"/>
                  </a:lnTo>
                  <a:lnTo>
                    <a:pt x="944" y="114"/>
                  </a:lnTo>
                  <a:lnTo>
                    <a:pt x="936" y="114"/>
                  </a:lnTo>
                  <a:lnTo>
                    <a:pt x="928" y="114"/>
                  </a:lnTo>
                  <a:lnTo>
                    <a:pt x="913" y="122"/>
                  </a:lnTo>
                  <a:lnTo>
                    <a:pt x="898" y="122"/>
                  </a:lnTo>
                  <a:lnTo>
                    <a:pt x="890" y="114"/>
                  </a:lnTo>
                  <a:lnTo>
                    <a:pt x="883" y="114"/>
                  </a:lnTo>
                  <a:lnTo>
                    <a:pt x="883" y="99"/>
                  </a:lnTo>
                  <a:lnTo>
                    <a:pt x="875" y="99"/>
                  </a:lnTo>
                  <a:lnTo>
                    <a:pt x="868" y="91"/>
                  </a:lnTo>
                  <a:lnTo>
                    <a:pt x="860" y="91"/>
                  </a:lnTo>
                  <a:lnTo>
                    <a:pt x="860" y="76"/>
                  </a:lnTo>
                  <a:lnTo>
                    <a:pt x="852" y="84"/>
                  </a:lnTo>
                  <a:lnTo>
                    <a:pt x="845" y="84"/>
                  </a:lnTo>
                  <a:lnTo>
                    <a:pt x="837" y="76"/>
                  </a:lnTo>
                  <a:lnTo>
                    <a:pt x="822" y="76"/>
                  </a:lnTo>
                  <a:lnTo>
                    <a:pt x="807" y="84"/>
                  </a:lnTo>
                  <a:lnTo>
                    <a:pt x="807" y="76"/>
                  </a:lnTo>
                  <a:lnTo>
                    <a:pt x="799" y="76"/>
                  </a:lnTo>
                  <a:lnTo>
                    <a:pt x="791" y="76"/>
                  </a:lnTo>
                  <a:lnTo>
                    <a:pt x="784" y="76"/>
                  </a:lnTo>
                  <a:lnTo>
                    <a:pt x="776" y="76"/>
                  </a:lnTo>
                  <a:lnTo>
                    <a:pt x="761" y="76"/>
                  </a:lnTo>
                  <a:lnTo>
                    <a:pt x="746" y="76"/>
                  </a:lnTo>
                  <a:lnTo>
                    <a:pt x="738" y="69"/>
                  </a:lnTo>
                  <a:lnTo>
                    <a:pt x="731" y="61"/>
                  </a:lnTo>
                  <a:lnTo>
                    <a:pt x="731" y="53"/>
                  </a:lnTo>
                  <a:lnTo>
                    <a:pt x="723" y="53"/>
                  </a:lnTo>
                  <a:lnTo>
                    <a:pt x="715" y="53"/>
                  </a:lnTo>
                  <a:lnTo>
                    <a:pt x="708" y="61"/>
                  </a:lnTo>
                  <a:lnTo>
                    <a:pt x="700" y="69"/>
                  </a:lnTo>
                  <a:lnTo>
                    <a:pt x="693" y="69"/>
                  </a:lnTo>
                  <a:lnTo>
                    <a:pt x="685" y="76"/>
                  </a:lnTo>
                  <a:lnTo>
                    <a:pt x="677" y="76"/>
                  </a:lnTo>
                  <a:lnTo>
                    <a:pt x="670" y="76"/>
                  </a:lnTo>
                  <a:lnTo>
                    <a:pt x="662" y="84"/>
                  </a:lnTo>
                  <a:lnTo>
                    <a:pt x="655" y="84"/>
                  </a:lnTo>
                  <a:lnTo>
                    <a:pt x="647" y="76"/>
                  </a:lnTo>
                  <a:lnTo>
                    <a:pt x="647" y="69"/>
                  </a:lnTo>
                  <a:lnTo>
                    <a:pt x="639" y="61"/>
                  </a:lnTo>
                  <a:lnTo>
                    <a:pt x="632" y="69"/>
                  </a:lnTo>
                  <a:lnTo>
                    <a:pt x="624" y="69"/>
                  </a:lnTo>
                  <a:lnTo>
                    <a:pt x="617" y="61"/>
                  </a:lnTo>
                  <a:lnTo>
                    <a:pt x="617" y="53"/>
                  </a:lnTo>
                  <a:lnTo>
                    <a:pt x="617" y="46"/>
                  </a:lnTo>
                  <a:lnTo>
                    <a:pt x="624" y="38"/>
                  </a:lnTo>
                  <a:lnTo>
                    <a:pt x="624" y="31"/>
                  </a:lnTo>
                  <a:lnTo>
                    <a:pt x="624" y="23"/>
                  </a:lnTo>
                  <a:lnTo>
                    <a:pt x="617" y="15"/>
                  </a:lnTo>
                  <a:lnTo>
                    <a:pt x="609" y="15"/>
                  </a:lnTo>
                  <a:lnTo>
                    <a:pt x="601" y="8"/>
                  </a:lnTo>
                  <a:lnTo>
                    <a:pt x="594" y="8"/>
                  </a:lnTo>
                  <a:lnTo>
                    <a:pt x="586" y="0"/>
                  </a:lnTo>
                  <a:lnTo>
                    <a:pt x="578" y="0"/>
                  </a:lnTo>
                  <a:lnTo>
                    <a:pt x="571" y="0"/>
                  </a:lnTo>
                  <a:lnTo>
                    <a:pt x="556" y="0"/>
                  </a:lnTo>
                  <a:lnTo>
                    <a:pt x="548" y="8"/>
                  </a:lnTo>
                  <a:lnTo>
                    <a:pt x="540" y="8"/>
                  </a:lnTo>
                  <a:lnTo>
                    <a:pt x="540" y="15"/>
                  </a:lnTo>
                  <a:lnTo>
                    <a:pt x="540" y="23"/>
                  </a:lnTo>
                  <a:lnTo>
                    <a:pt x="540" y="38"/>
                  </a:lnTo>
                  <a:lnTo>
                    <a:pt x="540" y="46"/>
                  </a:lnTo>
                  <a:lnTo>
                    <a:pt x="540" y="53"/>
                  </a:lnTo>
                  <a:lnTo>
                    <a:pt x="533" y="53"/>
                  </a:lnTo>
                  <a:lnTo>
                    <a:pt x="525" y="61"/>
                  </a:lnTo>
                  <a:lnTo>
                    <a:pt x="518" y="61"/>
                  </a:lnTo>
                  <a:lnTo>
                    <a:pt x="510" y="53"/>
                  </a:lnTo>
                  <a:lnTo>
                    <a:pt x="502" y="46"/>
                  </a:lnTo>
                  <a:lnTo>
                    <a:pt x="495" y="46"/>
                  </a:lnTo>
                  <a:lnTo>
                    <a:pt x="487" y="38"/>
                  </a:lnTo>
                  <a:lnTo>
                    <a:pt x="487" y="31"/>
                  </a:lnTo>
                  <a:lnTo>
                    <a:pt x="487" y="23"/>
                  </a:lnTo>
                  <a:lnTo>
                    <a:pt x="480" y="23"/>
                  </a:lnTo>
                  <a:lnTo>
                    <a:pt x="472" y="23"/>
                  </a:lnTo>
                  <a:lnTo>
                    <a:pt x="464" y="23"/>
                  </a:lnTo>
                  <a:lnTo>
                    <a:pt x="457" y="23"/>
                  </a:lnTo>
                  <a:lnTo>
                    <a:pt x="449" y="15"/>
                  </a:lnTo>
                  <a:lnTo>
                    <a:pt x="449" y="8"/>
                  </a:lnTo>
                  <a:lnTo>
                    <a:pt x="442" y="0"/>
                  </a:lnTo>
                  <a:lnTo>
                    <a:pt x="434" y="8"/>
                  </a:lnTo>
                  <a:lnTo>
                    <a:pt x="426" y="15"/>
                  </a:lnTo>
                  <a:lnTo>
                    <a:pt x="426" y="23"/>
                  </a:lnTo>
                  <a:lnTo>
                    <a:pt x="419" y="31"/>
                  </a:lnTo>
                  <a:lnTo>
                    <a:pt x="411" y="31"/>
                  </a:lnTo>
                  <a:lnTo>
                    <a:pt x="404" y="31"/>
                  </a:lnTo>
                  <a:lnTo>
                    <a:pt x="396" y="23"/>
                  </a:lnTo>
                  <a:lnTo>
                    <a:pt x="388" y="15"/>
                  </a:lnTo>
                  <a:lnTo>
                    <a:pt x="373" y="8"/>
                  </a:lnTo>
                  <a:lnTo>
                    <a:pt x="373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3" y="8"/>
                  </a:lnTo>
                  <a:lnTo>
                    <a:pt x="335" y="8"/>
                  </a:lnTo>
                  <a:lnTo>
                    <a:pt x="327" y="0"/>
                  </a:lnTo>
                  <a:lnTo>
                    <a:pt x="320" y="0"/>
                  </a:lnTo>
                  <a:lnTo>
                    <a:pt x="312" y="8"/>
                  </a:lnTo>
                  <a:lnTo>
                    <a:pt x="312" y="15"/>
                  </a:lnTo>
                  <a:lnTo>
                    <a:pt x="305" y="23"/>
                  </a:lnTo>
                  <a:lnTo>
                    <a:pt x="305" y="38"/>
                  </a:lnTo>
                  <a:lnTo>
                    <a:pt x="297" y="38"/>
                  </a:lnTo>
                  <a:lnTo>
                    <a:pt x="289" y="38"/>
                  </a:lnTo>
                  <a:lnTo>
                    <a:pt x="282" y="38"/>
                  </a:lnTo>
                  <a:lnTo>
                    <a:pt x="267" y="38"/>
                  </a:lnTo>
                  <a:lnTo>
                    <a:pt x="259" y="46"/>
                  </a:lnTo>
                  <a:lnTo>
                    <a:pt x="259" y="53"/>
                  </a:lnTo>
                  <a:lnTo>
                    <a:pt x="251" y="61"/>
                  </a:lnTo>
                  <a:lnTo>
                    <a:pt x="251" y="76"/>
                  </a:lnTo>
                  <a:lnTo>
                    <a:pt x="251" y="84"/>
                  </a:lnTo>
                  <a:lnTo>
                    <a:pt x="244" y="84"/>
                  </a:lnTo>
                  <a:lnTo>
                    <a:pt x="236" y="84"/>
                  </a:lnTo>
                  <a:lnTo>
                    <a:pt x="229" y="91"/>
                  </a:lnTo>
                  <a:lnTo>
                    <a:pt x="221" y="91"/>
                  </a:lnTo>
                  <a:lnTo>
                    <a:pt x="221" y="99"/>
                  </a:lnTo>
                  <a:lnTo>
                    <a:pt x="213" y="114"/>
                  </a:lnTo>
                  <a:lnTo>
                    <a:pt x="213" y="122"/>
                  </a:lnTo>
                  <a:lnTo>
                    <a:pt x="213" y="129"/>
                  </a:lnTo>
                  <a:lnTo>
                    <a:pt x="221" y="137"/>
                  </a:lnTo>
                  <a:lnTo>
                    <a:pt x="221" y="145"/>
                  </a:lnTo>
                  <a:lnTo>
                    <a:pt x="213" y="145"/>
                  </a:lnTo>
                  <a:lnTo>
                    <a:pt x="206" y="152"/>
                  </a:lnTo>
                  <a:lnTo>
                    <a:pt x="198" y="145"/>
                  </a:lnTo>
                  <a:lnTo>
                    <a:pt x="190" y="152"/>
                  </a:lnTo>
                  <a:lnTo>
                    <a:pt x="198" y="152"/>
                  </a:lnTo>
                  <a:lnTo>
                    <a:pt x="198" y="160"/>
                  </a:lnTo>
                  <a:lnTo>
                    <a:pt x="206" y="167"/>
                  </a:lnTo>
                  <a:lnTo>
                    <a:pt x="198" y="183"/>
                  </a:lnTo>
                  <a:lnTo>
                    <a:pt x="190" y="190"/>
                  </a:lnTo>
                  <a:lnTo>
                    <a:pt x="190" y="198"/>
                  </a:lnTo>
                  <a:lnTo>
                    <a:pt x="183" y="205"/>
                  </a:lnTo>
                  <a:lnTo>
                    <a:pt x="183" y="213"/>
                  </a:lnTo>
                  <a:lnTo>
                    <a:pt x="175" y="213"/>
                  </a:lnTo>
                  <a:lnTo>
                    <a:pt x="168" y="221"/>
                  </a:lnTo>
                  <a:lnTo>
                    <a:pt x="160" y="221"/>
                  </a:lnTo>
                  <a:lnTo>
                    <a:pt x="152" y="221"/>
                  </a:lnTo>
                  <a:lnTo>
                    <a:pt x="145" y="213"/>
                  </a:lnTo>
                  <a:lnTo>
                    <a:pt x="130" y="198"/>
                  </a:lnTo>
                  <a:lnTo>
                    <a:pt x="122" y="190"/>
                  </a:lnTo>
                  <a:lnTo>
                    <a:pt x="122" y="198"/>
                  </a:lnTo>
                  <a:lnTo>
                    <a:pt x="130" y="205"/>
                  </a:lnTo>
                  <a:lnTo>
                    <a:pt x="130" y="213"/>
                  </a:lnTo>
                  <a:lnTo>
                    <a:pt x="130" y="221"/>
                  </a:lnTo>
                  <a:lnTo>
                    <a:pt x="130" y="228"/>
                  </a:lnTo>
                  <a:lnTo>
                    <a:pt x="122" y="228"/>
                  </a:lnTo>
                  <a:lnTo>
                    <a:pt x="114" y="236"/>
                  </a:lnTo>
                  <a:lnTo>
                    <a:pt x="107" y="236"/>
                  </a:lnTo>
                  <a:lnTo>
                    <a:pt x="99" y="243"/>
                  </a:lnTo>
                  <a:lnTo>
                    <a:pt x="92" y="251"/>
                  </a:lnTo>
                  <a:lnTo>
                    <a:pt x="84" y="251"/>
                  </a:lnTo>
                  <a:lnTo>
                    <a:pt x="76" y="251"/>
                  </a:lnTo>
                  <a:lnTo>
                    <a:pt x="76" y="259"/>
                  </a:lnTo>
                  <a:lnTo>
                    <a:pt x="76" y="266"/>
                  </a:lnTo>
                  <a:lnTo>
                    <a:pt x="69" y="266"/>
                  </a:lnTo>
                  <a:lnTo>
                    <a:pt x="61" y="274"/>
                  </a:lnTo>
                  <a:lnTo>
                    <a:pt x="54" y="281"/>
                  </a:lnTo>
                  <a:lnTo>
                    <a:pt x="38" y="289"/>
                  </a:lnTo>
                  <a:lnTo>
                    <a:pt x="31" y="304"/>
                  </a:lnTo>
                  <a:lnTo>
                    <a:pt x="23" y="304"/>
                  </a:lnTo>
                  <a:lnTo>
                    <a:pt x="16" y="312"/>
                  </a:lnTo>
                  <a:lnTo>
                    <a:pt x="8" y="319"/>
                  </a:lnTo>
                  <a:lnTo>
                    <a:pt x="0" y="335"/>
                  </a:lnTo>
                  <a:lnTo>
                    <a:pt x="0" y="342"/>
                  </a:lnTo>
                  <a:lnTo>
                    <a:pt x="0" y="350"/>
                  </a:lnTo>
                  <a:lnTo>
                    <a:pt x="16" y="350"/>
                  </a:lnTo>
                  <a:lnTo>
                    <a:pt x="38" y="350"/>
                  </a:lnTo>
                  <a:lnTo>
                    <a:pt x="46" y="350"/>
                  </a:lnTo>
                  <a:lnTo>
                    <a:pt x="61" y="350"/>
                  </a:lnTo>
                  <a:lnTo>
                    <a:pt x="69" y="350"/>
                  </a:lnTo>
                  <a:lnTo>
                    <a:pt x="76" y="357"/>
                  </a:lnTo>
                  <a:lnTo>
                    <a:pt x="92" y="357"/>
                  </a:lnTo>
                  <a:lnTo>
                    <a:pt x="99" y="365"/>
                  </a:lnTo>
                  <a:lnTo>
                    <a:pt x="114" y="373"/>
                  </a:lnTo>
                  <a:lnTo>
                    <a:pt x="122" y="373"/>
                  </a:lnTo>
                  <a:lnTo>
                    <a:pt x="137" y="373"/>
                  </a:lnTo>
                  <a:lnTo>
                    <a:pt x="145" y="380"/>
                  </a:lnTo>
                  <a:lnTo>
                    <a:pt x="145" y="388"/>
                  </a:lnTo>
                  <a:lnTo>
                    <a:pt x="130" y="388"/>
                  </a:lnTo>
                  <a:lnTo>
                    <a:pt x="122" y="395"/>
                  </a:lnTo>
                  <a:lnTo>
                    <a:pt x="114" y="395"/>
                  </a:lnTo>
                  <a:lnTo>
                    <a:pt x="114" y="403"/>
                  </a:lnTo>
                  <a:lnTo>
                    <a:pt x="122" y="411"/>
                  </a:lnTo>
                  <a:lnTo>
                    <a:pt x="130" y="411"/>
                  </a:lnTo>
                  <a:lnTo>
                    <a:pt x="130" y="433"/>
                  </a:lnTo>
                  <a:lnTo>
                    <a:pt x="130" y="441"/>
                  </a:lnTo>
                  <a:lnTo>
                    <a:pt x="122" y="456"/>
                  </a:lnTo>
                  <a:lnTo>
                    <a:pt x="122" y="464"/>
                  </a:lnTo>
                  <a:lnTo>
                    <a:pt x="122" y="471"/>
                  </a:lnTo>
                  <a:lnTo>
                    <a:pt x="114" y="471"/>
                  </a:lnTo>
                  <a:lnTo>
                    <a:pt x="114" y="487"/>
                  </a:lnTo>
                  <a:lnTo>
                    <a:pt x="114" y="494"/>
                  </a:lnTo>
                  <a:lnTo>
                    <a:pt x="122" y="494"/>
                  </a:lnTo>
                  <a:lnTo>
                    <a:pt x="130" y="502"/>
                  </a:lnTo>
                  <a:lnTo>
                    <a:pt x="137" y="509"/>
                  </a:lnTo>
                  <a:lnTo>
                    <a:pt x="152" y="509"/>
                  </a:lnTo>
                  <a:lnTo>
                    <a:pt x="160" y="502"/>
                  </a:lnTo>
                  <a:lnTo>
                    <a:pt x="168" y="502"/>
                  </a:lnTo>
                  <a:lnTo>
                    <a:pt x="175" y="494"/>
                  </a:lnTo>
                  <a:lnTo>
                    <a:pt x="183" y="494"/>
                  </a:lnTo>
                  <a:lnTo>
                    <a:pt x="190" y="502"/>
                  </a:lnTo>
                  <a:lnTo>
                    <a:pt x="198" y="502"/>
                  </a:lnTo>
                  <a:lnTo>
                    <a:pt x="206" y="502"/>
                  </a:lnTo>
                  <a:lnTo>
                    <a:pt x="213" y="502"/>
                  </a:lnTo>
                  <a:lnTo>
                    <a:pt x="213" y="509"/>
                  </a:lnTo>
                  <a:lnTo>
                    <a:pt x="213" y="517"/>
                  </a:lnTo>
                  <a:lnTo>
                    <a:pt x="198" y="517"/>
                  </a:lnTo>
                  <a:lnTo>
                    <a:pt x="206" y="532"/>
                  </a:lnTo>
                  <a:lnTo>
                    <a:pt x="213" y="540"/>
                  </a:lnTo>
                  <a:lnTo>
                    <a:pt x="221" y="532"/>
                  </a:lnTo>
                  <a:lnTo>
                    <a:pt x="229" y="525"/>
                  </a:lnTo>
                  <a:lnTo>
                    <a:pt x="236" y="525"/>
                  </a:lnTo>
                  <a:lnTo>
                    <a:pt x="244" y="525"/>
                  </a:lnTo>
                  <a:lnTo>
                    <a:pt x="244" y="532"/>
                  </a:lnTo>
                  <a:lnTo>
                    <a:pt x="244" y="547"/>
                  </a:lnTo>
                  <a:lnTo>
                    <a:pt x="236" y="555"/>
                  </a:lnTo>
                  <a:lnTo>
                    <a:pt x="236" y="563"/>
                  </a:lnTo>
                  <a:lnTo>
                    <a:pt x="236" y="570"/>
                  </a:lnTo>
                  <a:lnTo>
                    <a:pt x="244" y="563"/>
                  </a:lnTo>
                  <a:lnTo>
                    <a:pt x="251" y="563"/>
                  </a:lnTo>
                  <a:lnTo>
                    <a:pt x="251" y="555"/>
                  </a:lnTo>
                  <a:lnTo>
                    <a:pt x="259" y="555"/>
                  </a:lnTo>
                  <a:lnTo>
                    <a:pt x="259" y="547"/>
                  </a:lnTo>
                  <a:lnTo>
                    <a:pt x="274" y="547"/>
                  </a:lnTo>
                  <a:lnTo>
                    <a:pt x="282" y="540"/>
                  </a:lnTo>
                  <a:lnTo>
                    <a:pt x="289" y="555"/>
                  </a:lnTo>
                  <a:lnTo>
                    <a:pt x="289" y="563"/>
                  </a:lnTo>
                  <a:lnTo>
                    <a:pt x="297" y="570"/>
                  </a:lnTo>
                  <a:lnTo>
                    <a:pt x="297" y="578"/>
                  </a:lnTo>
                  <a:lnTo>
                    <a:pt x="305" y="578"/>
                  </a:lnTo>
                  <a:lnTo>
                    <a:pt x="312" y="578"/>
                  </a:lnTo>
                  <a:lnTo>
                    <a:pt x="320" y="585"/>
                  </a:lnTo>
                  <a:lnTo>
                    <a:pt x="327" y="593"/>
                  </a:lnTo>
                  <a:lnTo>
                    <a:pt x="335" y="593"/>
                  </a:lnTo>
                  <a:lnTo>
                    <a:pt x="350" y="593"/>
                  </a:lnTo>
                  <a:lnTo>
                    <a:pt x="365" y="593"/>
                  </a:lnTo>
                  <a:lnTo>
                    <a:pt x="373" y="601"/>
                  </a:lnTo>
                  <a:lnTo>
                    <a:pt x="388" y="601"/>
                  </a:lnTo>
                  <a:lnTo>
                    <a:pt x="396" y="601"/>
                  </a:lnTo>
                  <a:lnTo>
                    <a:pt x="411" y="601"/>
                  </a:lnTo>
                  <a:lnTo>
                    <a:pt x="419" y="608"/>
                  </a:lnTo>
                  <a:lnTo>
                    <a:pt x="426" y="616"/>
                  </a:lnTo>
                  <a:lnTo>
                    <a:pt x="419" y="623"/>
                  </a:lnTo>
                  <a:lnTo>
                    <a:pt x="411" y="631"/>
                  </a:lnTo>
                  <a:lnTo>
                    <a:pt x="404" y="639"/>
                  </a:lnTo>
                  <a:lnTo>
                    <a:pt x="396" y="646"/>
                  </a:lnTo>
                  <a:lnTo>
                    <a:pt x="396" y="661"/>
                  </a:lnTo>
                  <a:lnTo>
                    <a:pt x="396" y="677"/>
                  </a:lnTo>
                  <a:lnTo>
                    <a:pt x="404" y="684"/>
                  </a:lnTo>
                  <a:lnTo>
                    <a:pt x="404" y="692"/>
                  </a:lnTo>
                  <a:lnTo>
                    <a:pt x="404" y="699"/>
                  </a:lnTo>
                  <a:lnTo>
                    <a:pt x="388" y="707"/>
                  </a:lnTo>
                  <a:lnTo>
                    <a:pt x="373" y="722"/>
                  </a:lnTo>
                  <a:lnTo>
                    <a:pt x="358" y="730"/>
                  </a:lnTo>
                  <a:lnTo>
                    <a:pt x="350" y="737"/>
                  </a:lnTo>
                  <a:lnTo>
                    <a:pt x="343" y="745"/>
                  </a:lnTo>
                  <a:lnTo>
                    <a:pt x="343" y="753"/>
                  </a:lnTo>
                  <a:lnTo>
                    <a:pt x="343" y="760"/>
                  </a:lnTo>
                  <a:lnTo>
                    <a:pt x="343" y="768"/>
                  </a:lnTo>
                  <a:lnTo>
                    <a:pt x="335" y="775"/>
                  </a:lnTo>
                  <a:lnTo>
                    <a:pt x="327" y="783"/>
                  </a:lnTo>
                  <a:lnTo>
                    <a:pt x="327" y="791"/>
                  </a:lnTo>
                  <a:lnTo>
                    <a:pt x="327" y="806"/>
                  </a:lnTo>
                  <a:lnTo>
                    <a:pt x="327" y="813"/>
                  </a:lnTo>
                  <a:lnTo>
                    <a:pt x="327" y="821"/>
                  </a:lnTo>
                  <a:lnTo>
                    <a:pt x="327" y="828"/>
                  </a:lnTo>
                  <a:lnTo>
                    <a:pt x="335" y="844"/>
                  </a:lnTo>
                  <a:lnTo>
                    <a:pt x="335" y="851"/>
                  </a:lnTo>
                  <a:lnTo>
                    <a:pt x="343" y="851"/>
                  </a:lnTo>
                  <a:lnTo>
                    <a:pt x="358" y="859"/>
                  </a:lnTo>
                  <a:lnTo>
                    <a:pt x="373" y="859"/>
                  </a:lnTo>
                  <a:lnTo>
                    <a:pt x="381" y="866"/>
                  </a:lnTo>
                  <a:lnTo>
                    <a:pt x="388" y="874"/>
                  </a:lnTo>
                  <a:lnTo>
                    <a:pt x="396" y="882"/>
                  </a:lnTo>
                  <a:lnTo>
                    <a:pt x="404" y="889"/>
                  </a:lnTo>
                  <a:lnTo>
                    <a:pt x="411" y="889"/>
                  </a:lnTo>
                  <a:lnTo>
                    <a:pt x="426" y="889"/>
                  </a:lnTo>
                  <a:lnTo>
                    <a:pt x="434" y="889"/>
                  </a:lnTo>
                  <a:lnTo>
                    <a:pt x="442" y="889"/>
                  </a:lnTo>
                  <a:lnTo>
                    <a:pt x="449" y="897"/>
                  </a:lnTo>
                  <a:lnTo>
                    <a:pt x="487" y="897"/>
                  </a:lnTo>
                  <a:lnTo>
                    <a:pt x="495" y="897"/>
                  </a:lnTo>
                  <a:lnTo>
                    <a:pt x="495" y="882"/>
                  </a:lnTo>
                  <a:lnTo>
                    <a:pt x="495" y="866"/>
                  </a:lnTo>
                  <a:lnTo>
                    <a:pt x="495" y="859"/>
                  </a:lnTo>
                  <a:lnTo>
                    <a:pt x="487" y="851"/>
                  </a:lnTo>
                  <a:lnTo>
                    <a:pt x="480" y="844"/>
                  </a:lnTo>
                  <a:lnTo>
                    <a:pt x="480" y="828"/>
                  </a:lnTo>
                  <a:lnTo>
                    <a:pt x="487" y="828"/>
                  </a:lnTo>
                  <a:lnTo>
                    <a:pt x="495" y="821"/>
                  </a:lnTo>
                  <a:lnTo>
                    <a:pt x="502" y="813"/>
                  </a:lnTo>
                  <a:lnTo>
                    <a:pt x="510" y="813"/>
                  </a:lnTo>
                  <a:lnTo>
                    <a:pt x="518" y="813"/>
                  </a:lnTo>
                  <a:lnTo>
                    <a:pt x="525" y="813"/>
                  </a:lnTo>
                  <a:lnTo>
                    <a:pt x="533" y="821"/>
                  </a:lnTo>
                  <a:lnTo>
                    <a:pt x="548" y="828"/>
                  </a:lnTo>
                  <a:lnTo>
                    <a:pt x="563" y="828"/>
                  </a:lnTo>
                  <a:lnTo>
                    <a:pt x="571" y="821"/>
                  </a:lnTo>
                  <a:lnTo>
                    <a:pt x="578" y="821"/>
                  </a:lnTo>
                  <a:lnTo>
                    <a:pt x="586" y="813"/>
                  </a:lnTo>
                  <a:lnTo>
                    <a:pt x="594" y="798"/>
                  </a:lnTo>
                  <a:lnTo>
                    <a:pt x="601" y="791"/>
                  </a:lnTo>
                  <a:lnTo>
                    <a:pt x="601" y="783"/>
                  </a:lnTo>
                  <a:lnTo>
                    <a:pt x="609" y="783"/>
                  </a:lnTo>
                  <a:lnTo>
                    <a:pt x="617" y="783"/>
                  </a:lnTo>
                  <a:lnTo>
                    <a:pt x="624" y="775"/>
                  </a:lnTo>
                  <a:lnTo>
                    <a:pt x="632" y="775"/>
                  </a:lnTo>
                  <a:lnTo>
                    <a:pt x="632" y="768"/>
                  </a:lnTo>
                  <a:lnTo>
                    <a:pt x="639" y="760"/>
                  </a:lnTo>
                  <a:lnTo>
                    <a:pt x="647" y="760"/>
                  </a:lnTo>
                  <a:lnTo>
                    <a:pt x="655" y="768"/>
                  </a:lnTo>
                  <a:lnTo>
                    <a:pt x="655" y="775"/>
                  </a:lnTo>
                  <a:lnTo>
                    <a:pt x="662" y="783"/>
                  </a:lnTo>
                  <a:lnTo>
                    <a:pt x="670" y="783"/>
                  </a:lnTo>
                  <a:lnTo>
                    <a:pt x="685" y="791"/>
                  </a:lnTo>
                  <a:lnTo>
                    <a:pt x="685" y="783"/>
                  </a:lnTo>
                  <a:lnTo>
                    <a:pt x="693" y="783"/>
                  </a:lnTo>
                  <a:lnTo>
                    <a:pt x="700" y="775"/>
                  </a:lnTo>
                  <a:lnTo>
                    <a:pt x="708" y="768"/>
                  </a:lnTo>
                  <a:lnTo>
                    <a:pt x="715" y="768"/>
                  </a:lnTo>
                  <a:lnTo>
                    <a:pt x="723" y="775"/>
                  </a:lnTo>
                  <a:lnTo>
                    <a:pt x="731" y="775"/>
                  </a:lnTo>
                  <a:lnTo>
                    <a:pt x="746" y="768"/>
                  </a:lnTo>
                  <a:lnTo>
                    <a:pt x="746" y="760"/>
                  </a:lnTo>
                  <a:lnTo>
                    <a:pt x="746" y="753"/>
                  </a:lnTo>
                  <a:lnTo>
                    <a:pt x="746" y="745"/>
                  </a:lnTo>
                  <a:lnTo>
                    <a:pt x="738" y="745"/>
                  </a:lnTo>
                  <a:lnTo>
                    <a:pt x="731" y="730"/>
                  </a:lnTo>
                  <a:lnTo>
                    <a:pt x="731" y="722"/>
                  </a:lnTo>
                  <a:lnTo>
                    <a:pt x="731" y="715"/>
                  </a:lnTo>
                  <a:lnTo>
                    <a:pt x="738" y="707"/>
                  </a:lnTo>
                  <a:lnTo>
                    <a:pt x="746" y="692"/>
                  </a:lnTo>
                  <a:lnTo>
                    <a:pt x="753" y="692"/>
                  </a:lnTo>
                  <a:lnTo>
                    <a:pt x="769" y="692"/>
                  </a:lnTo>
                  <a:lnTo>
                    <a:pt x="776" y="692"/>
                  </a:lnTo>
                  <a:lnTo>
                    <a:pt x="784" y="692"/>
                  </a:lnTo>
                  <a:lnTo>
                    <a:pt x="791" y="684"/>
                  </a:lnTo>
                  <a:lnTo>
                    <a:pt x="807" y="677"/>
                  </a:lnTo>
                  <a:lnTo>
                    <a:pt x="822" y="669"/>
                  </a:lnTo>
                  <a:lnTo>
                    <a:pt x="830" y="661"/>
                  </a:lnTo>
                  <a:lnTo>
                    <a:pt x="837" y="661"/>
                  </a:lnTo>
                  <a:lnTo>
                    <a:pt x="845" y="661"/>
                  </a:lnTo>
                  <a:lnTo>
                    <a:pt x="860" y="661"/>
                  </a:lnTo>
                  <a:lnTo>
                    <a:pt x="868" y="654"/>
                  </a:lnTo>
                  <a:lnTo>
                    <a:pt x="883" y="646"/>
                  </a:lnTo>
                  <a:lnTo>
                    <a:pt x="890" y="639"/>
                  </a:lnTo>
                  <a:lnTo>
                    <a:pt x="890" y="631"/>
                  </a:lnTo>
                  <a:lnTo>
                    <a:pt x="890" y="623"/>
                  </a:lnTo>
                  <a:lnTo>
                    <a:pt x="890" y="608"/>
                  </a:lnTo>
                  <a:lnTo>
                    <a:pt x="898" y="608"/>
                  </a:lnTo>
                  <a:lnTo>
                    <a:pt x="906" y="608"/>
                  </a:lnTo>
                  <a:lnTo>
                    <a:pt x="906" y="616"/>
                  </a:lnTo>
                  <a:lnTo>
                    <a:pt x="913" y="616"/>
                  </a:lnTo>
                  <a:lnTo>
                    <a:pt x="921" y="623"/>
                  </a:lnTo>
                  <a:lnTo>
                    <a:pt x="928" y="623"/>
                  </a:lnTo>
                  <a:lnTo>
                    <a:pt x="936" y="631"/>
                  </a:lnTo>
                  <a:lnTo>
                    <a:pt x="944" y="631"/>
                  </a:lnTo>
                  <a:lnTo>
                    <a:pt x="951" y="623"/>
                  </a:lnTo>
                  <a:lnTo>
                    <a:pt x="959" y="631"/>
                  </a:lnTo>
                  <a:lnTo>
                    <a:pt x="974" y="631"/>
                  </a:lnTo>
                  <a:lnTo>
                    <a:pt x="974" y="639"/>
                  </a:lnTo>
                  <a:lnTo>
                    <a:pt x="982" y="646"/>
                  </a:lnTo>
                  <a:lnTo>
                    <a:pt x="982" y="654"/>
                  </a:lnTo>
                  <a:lnTo>
                    <a:pt x="982" y="661"/>
                  </a:lnTo>
                  <a:lnTo>
                    <a:pt x="974" y="669"/>
                  </a:lnTo>
                  <a:lnTo>
                    <a:pt x="966" y="677"/>
                  </a:lnTo>
                  <a:lnTo>
                    <a:pt x="974" y="684"/>
                  </a:lnTo>
                  <a:lnTo>
                    <a:pt x="982" y="677"/>
                  </a:lnTo>
                  <a:lnTo>
                    <a:pt x="989" y="661"/>
                  </a:lnTo>
                  <a:lnTo>
                    <a:pt x="997" y="654"/>
                  </a:lnTo>
                  <a:lnTo>
                    <a:pt x="1004" y="654"/>
                  </a:lnTo>
                  <a:lnTo>
                    <a:pt x="1012" y="646"/>
                  </a:lnTo>
                  <a:lnTo>
                    <a:pt x="1012" y="639"/>
                  </a:lnTo>
                  <a:lnTo>
                    <a:pt x="1012" y="631"/>
                  </a:lnTo>
                  <a:lnTo>
                    <a:pt x="1004" y="623"/>
                  </a:lnTo>
                  <a:lnTo>
                    <a:pt x="1004" y="616"/>
                  </a:lnTo>
                  <a:lnTo>
                    <a:pt x="1004" y="608"/>
                  </a:lnTo>
                  <a:lnTo>
                    <a:pt x="1012" y="608"/>
                  </a:lnTo>
                  <a:lnTo>
                    <a:pt x="1027" y="608"/>
                  </a:lnTo>
                  <a:lnTo>
                    <a:pt x="1043" y="608"/>
                  </a:lnTo>
                  <a:lnTo>
                    <a:pt x="1050" y="616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23" name="Freeform 1230"/>
            <p:cNvSpPr>
              <a:spLocks/>
            </p:cNvSpPr>
            <p:nvPr/>
          </p:nvSpPr>
          <p:spPr bwMode="auto">
            <a:xfrm>
              <a:off x="1804017" y="4482630"/>
              <a:ext cx="1208884" cy="1307690"/>
            </a:xfrm>
            <a:custGeom>
              <a:avLst/>
              <a:gdLst>
                <a:gd name="T0" fmla="*/ 2147483647 w 844"/>
                <a:gd name="T1" fmla="*/ 2147483647 h 965"/>
                <a:gd name="T2" fmla="*/ 2147483647 w 844"/>
                <a:gd name="T3" fmla="*/ 2147483647 h 965"/>
                <a:gd name="T4" fmla="*/ 2147483647 w 844"/>
                <a:gd name="T5" fmla="*/ 2147483647 h 965"/>
                <a:gd name="T6" fmla="*/ 2147483647 w 844"/>
                <a:gd name="T7" fmla="*/ 2147483647 h 965"/>
                <a:gd name="T8" fmla="*/ 2147483647 w 844"/>
                <a:gd name="T9" fmla="*/ 2147483647 h 965"/>
                <a:gd name="T10" fmla="*/ 2147483647 w 844"/>
                <a:gd name="T11" fmla="*/ 2147483647 h 965"/>
                <a:gd name="T12" fmla="*/ 2147483647 w 844"/>
                <a:gd name="T13" fmla="*/ 2147483647 h 965"/>
                <a:gd name="T14" fmla="*/ 2147483647 w 844"/>
                <a:gd name="T15" fmla="*/ 2147483647 h 965"/>
                <a:gd name="T16" fmla="*/ 2147483647 w 844"/>
                <a:gd name="T17" fmla="*/ 2147483647 h 965"/>
                <a:gd name="T18" fmla="*/ 2147483647 w 844"/>
                <a:gd name="T19" fmla="*/ 2147483647 h 965"/>
                <a:gd name="T20" fmla="*/ 2147483647 w 844"/>
                <a:gd name="T21" fmla="*/ 2147483647 h 965"/>
                <a:gd name="T22" fmla="*/ 2147483647 w 844"/>
                <a:gd name="T23" fmla="*/ 2147483647 h 965"/>
                <a:gd name="T24" fmla="*/ 2147483647 w 844"/>
                <a:gd name="T25" fmla="*/ 2147483647 h 965"/>
                <a:gd name="T26" fmla="*/ 2147483647 w 844"/>
                <a:gd name="T27" fmla="*/ 2147483647 h 965"/>
                <a:gd name="T28" fmla="*/ 2147483647 w 844"/>
                <a:gd name="T29" fmla="*/ 2147483647 h 965"/>
                <a:gd name="T30" fmla="*/ 2147483647 w 844"/>
                <a:gd name="T31" fmla="*/ 2147483647 h 965"/>
                <a:gd name="T32" fmla="*/ 2147483647 w 844"/>
                <a:gd name="T33" fmla="*/ 2147483647 h 965"/>
                <a:gd name="T34" fmla="*/ 2147483647 w 844"/>
                <a:gd name="T35" fmla="*/ 2147483647 h 965"/>
                <a:gd name="T36" fmla="*/ 2147483647 w 844"/>
                <a:gd name="T37" fmla="*/ 2147483647 h 965"/>
                <a:gd name="T38" fmla="*/ 2147483647 w 844"/>
                <a:gd name="T39" fmla="*/ 2147483647 h 965"/>
                <a:gd name="T40" fmla="*/ 2147483647 w 844"/>
                <a:gd name="T41" fmla="*/ 2147483647 h 965"/>
                <a:gd name="T42" fmla="*/ 2147483647 w 844"/>
                <a:gd name="T43" fmla="*/ 0 h 965"/>
                <a:gd name="T44" fmla="*/ 2147483647 w 844"/>
                <a:gd name="T45" fmla="*/ 2147483647 h 965"/>
                <a:gd name="T46" fmla="*/ 2147483647 w 844"/>
                <a:gd name="T47" fmla="*/ 2147483647 h 965"/>
                <a:gd name="T48" fmla="*/ 2147483647 w 844"/>
                <a:gd name="T49" fmla="*/ 2147483647 h 965"/>
                <a:gd name="T50" fmla="*/ 2147483647 w 844"/>
                <a:gd name="T51" fmla="*/ 2147483647 h 965"/>
                <a:gd name="T52" fmla="*/ 2147483647 w 844"/>
                <a:gd name="T53" fmla="*/ 2147483647 h 965"/>
                <a:gd name="T54" fmla="*/ 2147483647 w 844"/>
                <a:gd name="T55" fmla="*/ 2147483647 h 965"/>
                <a:gd name="T56" fmla="*/ 2147483647 w 844"/>
                <a:gd name="T57" fmla="*/ 2147483647 h 965"/>
                <a:gd name="T58" fmla="*/ 2147483647 w 844"/>
                <a:gd name="T59" fmla="*/ 2147483647 h 965"/>
                <a:gd name="T60" fmla="*/ 0 w 844"/>
                <a:gd name="T61" fmla="*/ 2147483647 h 965"/>
                <a:gd name="T62" fmla="*/ 2147483647 w 844"/>
                <a:gd name="T63" fmla="*/ 2147483647 h 965"/>
                <a:gd name="T64" fmla="*/ 2147483647 w 844"/>
                <a:gd name="T65" fmla="*/ 2147483647 h 965"/>
                <a:gd name="T66" fmla="*/ 2147483647 w 844"/>
                <a:gd name="T67" fmla="*/ 2147483647 h 965"/>
                <a:gd name="T68" fmla="*/ 2147483647 w 844"/>
                <a:gd name="T69" fmla="*/ 2147483647 h 965"/>
                <a:gd name="T70" fmla="*/ 2147483647 w 844"/>
                <a:gd name="T71" fmla="*/ 2147483647 h 965"/>
                <a:gd name="T72" fmla="*/ 2147483647 w 844"/>
                <a:gd name="T73" fmla="*/ 2147483647 h 965"/>
                <a:gd name="T74" fmla="*/ 2147483647 w 844"/>
                <a:gd name="T75" fmla="*/ 2147483647 h 965"/>
                <a:gd name="T76" fmla="*/ 2147483647 w 844"/>
                <a:gd name="T77" fmla="*/ 2147483647 h 965"/>
                <a:gd name="T78" fmla="*/ 2147483647 w 844"/>
                <a:gd name="T79" fmla="*/ 2147483647 h 965"/>
                <a:gd name="T80" fmla="*/ 2147483647 w 844"/>
                <a:gd name="T81" fmla="*/ 2147483647 h 965"/>
                <a:gd name="T82" fmla="*/ 2147483647 w 844"/>
                <a:gd name="T83" fmla="*/ 2147483647 h 965"/>
                <a:gd name="T84" fmla="*/ 2147483647 w 844"/>
                <a:gd name="T85" fmla="*/ 2147483647 h 965"/>
                <a:gd name="T86" fmla="*/ 2147483647 w 844"/>
                <a:gd name="T87" fmla="*/ 2147483647 h 965"/>
                <a:gd name="T88" fmla="*/ 2147483647 w 844"/>
                <a:gd name="T89" fmla="*/ 2147483647 h 965"/>
                <a:gd name="T90" fmla="*/ 2147483647 w 844"/>
                <a:gd name="T91" fmla="*/ 2147483647 h 965"/>
                <a:gd name="T92" fmla="*/ 2147483647 w 844"/>
                <a:gd name="T93" fmla="*/ 2147483647 h 965"/>
                <a:gd name="T94" fmla="*/ 2147483647 w 844"/>
                <a:gd name="T95" fmla="*/ 2147483647 h 965"/>
                <a:gd name="T96" fmla="*/ 2147483647 w 844"/>
                <a:gd name="T97" fmla="*/ 2147483647 h 965"/>
                <a:gd name="T98" fmla="*/ 2147483647 w 844"/>
                <a:gd name="T99" fmla="*/ 2147483647 h 965"/>
                <a:gd name="T100" fmla="*/ 2147483647 w 844"/>
                <a:gd name="T101" fmla="*/ 2147483647 h 965"/>
                <a:gd name="T102" fmla="*/ 2147483647 w 844"/>
                <a:gd name="T103" fmla="*/ 2147483647 h 965"/>
                <a:gd name="T104" fmla="*/ 2147483647 w 844"/>
                <a:gd name="T105" fmla="*/ 2147483647 h 965"/>
                <a:gd name="T106" fmla="*/ 2147483647 w 844"/>
                <a:gd name="T107" fmla="*/ 2147483647 h 965"/>
                <a:gd name="T108" fmla="*/ 2147483647 w 844"/>
                <a:gd name="T109" fmla="*/ 2147483647 h 965"/>
                <a:gd name="T110" fmla="*/ 2147483647 w 844"/>
                <a:gd name="T111" fmla="*/ 2147483647 h 965"/>
                <a:gd name="T112" fmla="*/ 2147483647 w 844"/>
                <a:gd name="T113" fmla="*/ 2147483647 h 965"/>
                <a:gd name="T114" fmla="*/ 2147483647 w 844"/>
                <a:gd name="T115" fmla="*/ 2147483647 h 965"/>
                <a:gd name="T116" fmla="*/ 2147483647 w 844"/>
                <a:gd name="T117" fmla="*/ 2147483647 h 965"/>
                <a:gd name="T118" fmla="*/ 2147483647 w 844"/>
                <a:gd name="T119" fmla="*/ 2147483647 h 965"/>
                <a:gd name="T120" fmla="*/ 2147483647 w 844"/>
                <a:gd name="T121" fmla="*/ 2147483647 h 965"/>
                <a:gd name="T122" fmla="*/ 2147483647 w 844"/>
                <a:gd name="T123" fmla="*/ 2147483647 h 9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4"/>
                <a:gd name="T187" fmla="*/ 0 h 965"/>
                <a:gd name="T188" fmla="*/ 844 w 844"/>
                <a:gd name="T189" fmla="*/ 965 h 96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4" h="965">
                  <a:moveTo>
                    <a:pt x="814" y="570"/>
                  </a:moveTo>
                  <a:lnTo>
                    <a:pt x="806" y="563"/>
                  </a:lnTo>
                  <a:lnTo>
                    <a:pt x="799" y="563"/>
                  </a:lnTo>
                  <a:lnTo>
                    <a:pt x="791" y="563"/>
                  </a:lnTo>
                  <a:lnTo>
                    <a:pt x="776" y="563"/>
                  </a:lnTo>
                  <a:lnTo>
                    <a:pt x="768" y="563"/>
                  </a:lnTo>
                  <a:lnTo>
                    <a:pt x="761" y="555"/>
                  </a:lnTo>
                  <a:lnTo>
                    <a:pt x="761" y="547"/>
                  </a:lnTo>
                  <a:lnTo>
                    <a:pt x="753" y="540"/>
                  </a:lnTo>
                  <a:lnTo>
                    <a:pt x="745" y="532"/>
                  </a:lnTo>
                  <a:lnTo>
                    <a:pt x="730" y="532"/>
                  </a:lnTo>
                  <a:lnTo>
                    <a:pt x="715" y="525"/>
                  </a:lnTo>
                  <a:lnTo>
                    <a:pt x="700" y="525"/>
                  </a:lnTo>
                  <a:lnTo>
                    <a:pt x="700" y="517"/>
                  </a:lnTo>
                  <a:lnTo>
                    <a:pt x="692" y="502"/>
                  </a:lnTo>
                  <a:lnTo>
                    <a:pt x="692" y="494"/>
                  </a:lnTo>
                  <a:lnTo>
                    <a:pt x="700" y="487"/>
                  </a:lnTo>
                  <a:lnTo>
                    <a:pt x="692" y="479"/>
                  </a:lnTo>
                  <a:lnTo>
                    <a:pt x="692" y="464"/>
                  </a:lnTo>
                  <a:lnTo>
                    <a:pt x="692" y="456"/>
                  </a:lnTo>
                  <a:lnTo>
                    <a:pt x="700" y="449"/>
                  </a:lnTo>
                  <a:lnTo>
                    <a:pt x="707" y="441"/>
                  </a:lnTo>
                  <a:lnTo>
                    <a:pt x="707" y="434"/>
                  </a:lnTo>
                  <a:lnTo>
                    <a:pt x="707" y="426"/>
                  </a:lnTo>
                  <a:lnTo>
                    <a:pt x="715" y="418"/>
                  </a:lnTo>
                  <a:lnTo>
                    <a:pt x="723" y="411"/>
                  </a:lnTo>
                  <a:lnTo>
                    <a:pt x="738" y="396"/>
                  </a:lnTo>
                  <a:lnTo>
                    <a:pt x="761" y="388"/>
                  </a:lnTo>
                  <a:lnTo>
                    <a:pt x="768" y="373"/>
                  </a:lnTo>
                  <a:lnTo>
                    <a:pt x="768" y="365"/>
                  </a:lnTo>
                  <a:lnTo>
                    <a:pt x="768" y="358"/>
                  </a:lnTo>
                  <a:lnTo>
                    <a:pt x="768" y="342"/>
                  </a:lnTo>
                  <a:lnTo>
                    <a:pt x="768" y="327"/>
                  </a:lnTo>
                  <a:lnTo>
                    <a:pt x="768" y="320"/>
                  </a:lnTo>
                  <a:lnTo>
                    <a:pt x="776" y="312"/>
                  </a:lnTo>
                  <a:lnTo>
                    <a:pt x="791" y="304"/>
                  </a:lnTo>
                  <a:lnTo>
                    <a:pt x="791" y="297"/>
                  </a:lnTo>
                  <a:lnTo>
                    <a:pt x="791" y="289"/>
                  </a:lnTo>
                  <a:lnTo>
                    <a:pt x="776" y="282"/>
                  </a:lnTo>
                  <a:lnTo>
                    <a:pt x="768" y="282"/>
                  </a:lnTo>
                  <a:lnTo>
                    <a:pt x="753" y="282"/>
                  </a:lnTo>
                  <a:lnTo>
                    <a:pt x="745" y="274"/>
                  </a:lnTo>
                  <a:lnTo>
                    <a:pt x="730" y="274"/>
                  </a:lnTo>
                  <a:lnTo>
                    <a:pt x="715" y="274"/>
                  </a:lnTo>
                  <a:lnTo>
                    <a:pt x="700" y="274"/>
                  </a:lnTo>
                  <a:lnTo>
                    <a:pt x="692" y="274"/>
                  </a:lnTo>
                  <a:lnTo>
                    <a:pt x="685" y="266"/>
                  </a:lnTo>
                  <a:lnTo>
                    <a:pt x="685" y="259"/>
                  </a:lnTo>
                  <a:lnTo>
                    <a:pt x="677" y="259"/>
                  </a:lnTo>
                  <a:lnTo>
                    <a:pt x="669" y="259"/>
                  </a:lnTo>
                  <a:lnTo>
                    <a:pt x="662" y="251"/>
                  </a:lnTo>
                  <a:lnTo>
                    <a:pt x="662" y="244"/>
                  </a:lnTo>
                  <a:lnTo>
                    <a:pt x="654" y="236"/>
                  </a:lnTo>
                  <a:lnTo>
                    <a:pt x="654" y="228"/>
                  </a:lnTo>
                  <a:lnTo>
                    <a:pt x="639" y="228"/>
                  </a:lnTo>
                  <a:lnTo>
                    <a:pt x="624" y="228"/>
                  </a:lnTo>
                  <a:lnTo>
                    <a:pt x="624" y="236"/>
                  </a:lnTo>
                  <a:lnTo>
                    <a:pt x="616" y="244"/>
                  </a:lnTo>
                  <a:lnTo>
                    <a:pt x="609" y="244"/>
                  </a:lnTo>
                  <a:lnTo>
                    <a:pt x="601" y="251"/>
                  </a:lnTo>
                  <a:lnTo>
                    <a:pt x="601" y="244"/>
                  </a:lnTo>
                  <a:lnTo>
                    <a:pt x="601" y="236"/>
                  </a:lnTo>
                  <a:lnTo>
                    <a:pt x="609" y="236"/>
                  </a:lnTo>
                  <a:lnTo>
                    <a:pt x="609" y="228"/>
                  </a:lnTo>
                  <a:lnTo>
                    <a:pt x="609" y="213"/>
                  </a:lnTo>
                  <a:lnTo>
                    <a:pt x="609" y="206"/>
                  </a:lnTo>
                  <a:lnTo>
                    <a:pt x="601" y="206"/>
                  </a:lnTo>
                  <a:lnTo>
                    <a:pt x="593" y="206"/>
                  </a:lnTo>
                  <a:lnTo>
                    <a:pt x="593" y="213"/>
                  </a:lnTo>
                  <a:lnTo>
                    <a:pt x="586" y="213"/>
                  </a:lnTo>
                  <a:lnTo>
                    <a:pt x="578" y="221"/>
                  </a:lnTo>
                  <a:lnTo>
                    <a:pt x="570" y="213"/>
                  </a:lnTo>
                  <a:lnTo>
                    <a:pt x="563" y="206"/>
                  </a:lnTo>
                  <a:lnTo>
                    <a:pt x="578" y="198"/>
                  </a:lnTo>
                  <a:lnTo>
                    <a:pt x="578" y="190"/>
                  </a:lnTo>
                  <a:lnTo>
                    <a:pt x="570" y="183"/>
                  </a:lnTo>
                  <a:lnTo>
                    <a:pt x="563" y="190"/>
                  </a:lnTo>
                  <a:lnTo>
                    <a:pt x="555" y="183"/>
                  </a:lnTo>
                  <a:lnTo>
                    <a:pt x="548" y="175"/>
                  </a:lnTo>
                  <a:lnTo>
                    <a:pt x="540" y="175"/>
                  </a:lnTo>
                  <a:lnTo>
                    <a:pt x="540" y="183"/>
                  </a:lnTo>
                  <a:lnTo>
                    <a:pt x="532" y="183"/>
                  </a:lnTo>
                  <a:lnTo>
                    <a:pt x="525" y="190"/>
                  </a:lnTo>
                  <a:lnTo>
                    <a:pt x="517" y="190"/>
                  </a:lnTo>
                  <a:lnTo>
                    <a:pt x="502" y="190"/>
                  </a:lnTo>
                  <a:lnTo>
                    <a:pt x="494" y="183"/>
                  </a:lnTo>
                  <a:lnTo>
                    <a:pt x="487" y="175"/>
                  </a:lnTo>
                  <a:lnTo>
                    <a:pt x="479" y="183"/>
                  </a:lnTo>
                  <a:lnTo>
                    <a:pt x="479" y="175"/>
                  </a:lnTo>
                  <a:lnTo>
                    <a:pt x="472" y="168"/>
                  </a:lnTo>
                  <a:lnTo>
                    <a:pt x="479" y="160"/>
                  </a:lnTo>
                  <a:lnTo>
                    <a:pt x="479" y="152"/>
                  </a:lnTo>
                  <a:lnTo>
                    <a:pt x="487" y="152"/>
                  </a:lnTo>
                  <a:lnTo>
                    <a:pt x="487" y="137"/>
                  </a:lnTo>
                  <a:lnTo>
                    <a:pt x="487" y="130"/>
                  </a:lnTo>
                  <a:lnTo>
                    <a:pt x="494" y="114"/>
                  </a:lnTo>
                  <a:lnTo>
                    <a:pt x="494" y="99"/>
                  </a:lnTo>
                  <a:lnTo>
                    <a:pt x="487" y="92"/>
                  </a:lnTo>
                  <a:lnTo>
                    <a:pt x="479" y="92"/>
                  </a:lnTo>
                  <a:lnTo>
                    <a:pt x="479" y="84"/>
                  </a:lnTo>
                  <a:lnTo>
                    <a:pt x="487" y="84"/>
                  </a:lnTo>
                  <a:lnTo>
                    <a:pt x="494" y="76"/>
                  </a:lnTo>
                  <a:lnTo>
                    <a:pt x="510" y="76"/>
                  </a:lnTo>
                  <a:lnTo>
                    <a:pt x="510" y="69"/>
                  </a:lnTo>
                  <a:lnTo>
                    <a:pt x="502" y="61"/>
                  </a:lnTo>
                  <a:lnTo>
                    <a:pt x="494" y="61"/>
                  </a:lnTo>
                  <a:lnTo>
                    <a:pt x="487" y="61"/>
                  </a:lnTo>
                  <a:lnTo>
                    <a:pt x="472" y="54"/>
                  </a:lnTo>
                  <a:lnTo>
                    <a:pt x="464" y="54"/>
                  </a:lnTo>
                  <a:lnTo>
                    <a:pt x="449" y="46"/>
                  </a:lnTo>
                  <a:lnTo>
                    <a:pt x="441" y="46"/>
                  </a:lnTo>
                  <a:lnTo>
                    <a:pt x="434" y="38"/>
                  </a:lnTo>
                  <a:lnTo>
                    <a:pt x="418" y="38"/>
                  </a:lnTo>
                  <a:lnTo>
                    <a:pt x="411" y="38"/>
                  </a:lnTo>
                  <a:lnTo>
                    <a:pt x="396" y="38"/>
                  </a:lnTo>
                  <a:lnTo>
                    <a:pt x="380" y="38"/>
                  </a:lnTo>
                  <a:lnTo>
                    <a:pt x="365" y="31"/>
                  </a:lnTo>
                  <a:lnTo>
                    <a:pt x="357" y="38"/>
                  </a:lnTo>
                  <a:lnTo>
                    <a:pt x="357" y="46"/>
                  </a:lnTo>
                  <a:lnTo>
                    <a:pt x="350" y="46"/>
                  </a:lnTo>
                  <a:lnTo>
                    <a:pt x="342" y="46"/>
                  </a:lnTo>
                  <a:lnTo>
                    <a:pt x="335" y="54"/>
                  </a:lnTo>
                  <a:lnTo>
                    <a:pt x="327" y="46"/>
                  </a:lnTo>
                  <a:lnTo>
                    <a:pt x="319" y="46"/>
                  </a:lnTo>
                  <a:lnTo>
                    <a:pt x="312" y="38"/>
                  </a:lnTo>
                  <a:lnTo>
                    <a:pt x="304" y="38"/>
                  </a:lnTo>
                  <a:lnTo>
                    <a:pt x="297" y="31"/>
                  </a:lnTo>
                  <a:lnTo>
                    <a:pt x="289" y="31"/>
                  </a:lnTo>
                  <a:lnTo>
                    <a:pt x="281" y="23"/>
                  </a:lnTo>
                  <a:lnTo>
                    <a:pt x="281" y="16"/>
                  </a:lnTo>
                  <a:lnTo>
                    <a:pt x="274" y="0"/>
                  </a:lnTo>
                  <a:lnTo>
                    <a:pt x="266" y="0"/>
                  </a:lnTo>
                  <a:lnTo>
                    <a:pt x="259" y="0"/>
                  </a:lnTo>
                  <a:lnTo>
                    <a:pt x="243" y="8"/>
                  </a:lnTo>
                  <a:lnTo>
                    <a:pt x="243" y="23"/>
                  </a:lnTo>
                  <a:lnTo>
                    <a:pt x="243" y="31"/>
                  </a:lnTo>
                  <a:lnTo>
                    <a:pt x="243" y="38"/>
                  </a:lnTo>
                  <a:lnTo>
                    <a:pt x="243" y="46"/>
                  </a:lnTo>
                  <a:lnTo>
                    <a:pt x="251" y="54"/>
                  </a:lnTo>
                  <a:lnTo>
                    <a:pt x="251" y="61"/>
                  </a:lnTo>
                  <a:lnTo>
                    <a:pt x="243" y="69"/>
                  </a:lnTo>
                  <a:lnTo>
                    <a:pt x="251" y="69"/>
                  </a:lnTo>
                  <a:lnTo>
                    <a:pt x="251" y="76"/>
                  </a:lnTo>
                  <a:lnTo>
                    <a:pt x="251" y="92"/>
                  </a:lnTo>
                  <a:lnTo>
                    <a:pt x="243" y="92"/>
                  </a:lnTo>
                  <a:lnTo>
                    <a:pt x="243" y="99"/>
                  </a:lnTo>
                  <a:lnTo>
                    <a:pt x="236" y="99"/>
                  </a:lnTo>
                  <a:lnTo>
                    <a:pt x="236" y="107"/>
                  </a:lnTo>
                  <a:lnTo>
                    <a:pt x="228" y="99"/>
                  </a:lnTo>
                  <a:lnTo>
                    <a:pt x="221" y="99"/>
                  </a:lnTo>
                  <a:lnTo>
                    <a:pt x="213" y="99"/>
                  </a:lnTo>
                  <a:lnTo>
                    <a:pt x="205" y="107"/>
                  </a:lnTo>
                  <a:lnTo>
                    <a:pt x="198" y="114"/>
                  </a:lnTo>
                  <a:lnTo>
                    <a:pt x="190" y="122"/>
                  </a:lnTo>
                  <a:lnTo>
                    <a:pt x="190" y="114"/>
                  </a:lnTo>
                  <a:lnTo>
                    <a:pt x="175" y="107"/>
                  </a:lnTo>
                  <a:lnTo>
                    <a:pt x="167" y="107"/>
                  </a:lnTo>
                  <a:lnTo>
                    <a:pt x="152" y="107"/>
                  </a:lnTo>
                  <a:lnTo>
                    <a:pt x="144" y="107"/>
                  </a:lnTo>
                  <a:lnTo>
                    <a:pt x="129" y="114"/>
                  </a:lnTo>
                  <a:lnTo>
                    <a:pt x="122" y="114"/>
                  </a:lnTo>
                  <a:lnTo>
                    <a:pt x="114" y="122"/>
                  </a:lnTo>
                  <a:lnTo>
                    <a:pt x="114" y="130"/>
                  </a:lnTo>
                  <a:lnTo>
                    <a:pt x="114" y="137"/>
                  </a:lnTo>
                  <a:lnTo>
                    <a:pt x="114" y="145"/>
                  </a:lnTo>
                  <a:lnTo>
                    <a:pt x="114" y="152"/>
                  </a:lnTo>
                  <a:lnTo>
                    <a:pt x="106" y="152"/>
                  </a:lnTo>
                  <a:lnTo>
                    <a:pt x="91" y="160"/>
                  </a:lnTo>
                  <a:lnTo>
                    <a:pt x="84" y="168"/>
                  </a:lnTo>
                  <a:lnTo>
                    <a:pt x="68" y="168"/>
                  </a:lnTo>
                  <a:lnTo>
                    <a:pt x="61" y="168"/>
                  </a:lnTo>
                  <a:lnTo>
                    <a:pt x="61" y="175"/>
                  </a:lnTo>
                  <a:lnTo>
                    <a:pt x="68" y="183"/>
                  </a:lnTo>
                  <a:lnTo>
                    <a:pt x="61" y="190"/>
                  </a:lnTo>
                  <a:lnTo>
                    <a:pt x="61" y="206"/>
                  </a:lnTo>
                  <a:lnTo>
                    <a:pt x="53" y="206"/>
                  </a:lnTo>
                  <a:lnTo>
                    <a:pt x="53" y="213"/>
                  </a:lnTo>
                  <a:lnTo>
                    <a:pt x="53" y="221"/>
                  </a:lnTo>
                  <a:lnTo>
                    <a:pt x="46" y="221"/>
                  </a:lnTo>
                  <a:lnTo>
                    <a:pt x="38" y="213"/>
                  </a:lnTo>
                  <a:lnTo>
                    <a:pt x="30" y="213"/>
                  </a:lnTo>
                  <a:lnTo>
                    <a:pt x="23" y="221"/>
                  </a:lnTo>
                  <a:lnTo>
                    <a:pt x="15" y="228"/>
                  </a:lnTo>
                  <a:lnTo>
                    <a:pt x="8" y="236"/>
                  </a:lnTo>
                  <a:lnTo>
                    <a:pt x="0" y="244"/>
                  </a:lnTo>
                  <a:lnTo>
                    <a:pt x="0" y="251"/>
                  </a:lnTo>
                  <a:lnTo>
                    <a:pt x="8" y="251"/>
                  </a:lnTo>
                  <a:lnTo>
                    <a:pt x="15" y="266"/>
                  </a:lnTo>
                  <a:lnTo>
                    <a:pt x="15" y="274"/>
                  </a:lnTo>
                  <a:lnTo>
                    <a:pt x="15" y="289"/>
                  </a:lnTo>
                  <a:lnTo>
                    <a:pt x="15" y="297"/>
                  </a:lnTo>
                  <a:lnTo>
                    <a:pt x="23" y="304"/>
                  </a:lnTo>
                  <a:lnTo>
                    <a:pt x="23" y="312"/>
                  </a:lnTo>
                  <a:lnTo>
                    <a:pt x="23" y="327"/>
                  </a:lnTo>
                  <a:lnTo>
                    <a:pt x="15" y="335"/>
                  </a:lnTo>
                  <a:lnTo>
                    <a:pt x="30" y="350"/>
                  </a:lnTo>
                  <a:lnTo>
                    <a:pt x="38" y="365"/>
                  </a:lnTo>
                  <a:lnTo>
                    <a:pt x="46" y="380"/>
                  </a:lnTo>
                  <a:lnTo>
                    <a:pt x="61" y="388"/>
                  </a:lnTo>
                  <a:lnTo>
                    <a:pt x="68" y="396"/>
                  </a:lnTo>
                  <a:lnTo>
                    <a:pt x="76" y="403"/>
                  </a:lnTo>
                  <a:lnTo>
                    <a:pt x="84" y="411"/>
                  </a:lnTo>
                  <a:lnTo>
                    <a:pt x="91" y="418"/>
                  </a:lnTo>
                  <a:lnTo>
                    <a:pt x="106" y="426"/>
                  </a:lnTo>
                  <a:lnTo>
                    <a:pt x="114" y="434"/>
                  </a:lnTo>
                  <a:lnTo>
                    <a:pt x="122" y="434"/>
                  </a:lnTo>
                  <a:lnTo>
                    <a:pt x="137" y="441"/>
                  </a:lnTo>
                  <a:lnTo>
                    <a:pt x="137" y="449"/>
                  </a:lnTo>
                  <a:lnTo>
                    <a:pt x="129" y="449"/>
                  </a:lnTo>
                  <a:lnTo>
                    <a:pt x="122" y="449"/>
                  </a:lnTo>
                  <a:lnTo>
                    <a:pt x="122" y="456"/>
                  </a:lnTo>
                  <a:lnTo>
                    <a:pt x="122" y="464"/>
                  </a:lnTo>
                  <a:lnTo>
                    <a:pt x="129" y="472"/>
                  </a:lnTo>
                  <a:lnTo>
                    <a:pt x="137" y="479"/>
                  </a:lnTo>
                  <a:lnTo>
                    <a:pt x="129" y="487"/>
                  </a:lnTo>
                  <a:lnTo>
                    <a:pt x="129" y="494"/>
                  </a:lnTo>
                  <a:lnTo>
                    <a:pt x="137" y="502"/>
                  </a:lnTo>
                  <a:lnTo>
                    <a:pt x="144" y="509"/>
                  </a:lnTo>
                  <a:lnTo>
                    <a:pt x="144" y="517"/>
                  </a:lnTo>
                  <a:lnTo>
                    <a:pt x="144" y="540"/>
                  </a:lnTo>
                  <a:lnTo>
                    <a:pt x="144" y="547"/>
                  </a:lnTo>
                  <a:lnTo>
                    <a:pt x="144" y="563"/>
                  </a:lnTo>
                  <a:lnTo>
                    <a:pt x="152" y="578"/>
                  </a:lnTo>
                  <a:lnTo>
                    <a:pt x="152" y="585"/>
                  </a:lnTo>
                  <a:lnTo>
                    <a:pt x="167" y="593"/>
                  </a:lnTo>
                  <a:lnTo>
                    <a:pt x="175" y="593"/>
                  </a:lnTo>
                  <a:lnTo>
                    <a:pt x="183" y="593"/>
                  </a:lnTo>
                  <a:lnTo>
                    <a:pt x="198" y="601"/>
                  </a:lnTo>
                  <a:lnTo>
                    <a:pt x="205" y="608"/>
                  </a:lnTo>
                  <a:lnTo>
                    <a:pt x="213" y="608"/>
                  </a:lnTo>
                  <a:lnTo>
                    <a:pt x="213" y="616"/>
                  </a:lnTo>
                  <a:lnTo>
                    <a:pt x="221" y="623"/>
                  </a:lnTo>
                  <a:lnTo>
                    <a:pt x="228" y="623"/>
                  </a:lnTo>
                  <a:lnTo>
                    <a:pt x="236" y="623"/>
                  </a:lnTo>
                  <a:lnTo>
                    <a:pt x="243" y="623"/>
                  </a:lnTo>
                  <a:lnTo>
                    <a:pt x="251" y="623"/>
                  </a:lnTo>
                  <a:lnTo>
                    <a:pt x="251" y="631"/>
                  </a:lnTo>
                  <a:lnTo>
                    <a:pt x="251" y="639"/>
                  </a:lnTo>
                  <a:lnTo>
                    <a:pt x="251" y="646"/>
                  </a:lnTo>
                  <a:lnTo>
                    <a:pt x="259" y="654"/>
                  </a:lnTo>
                  <a:lnTo>
                    <a:pt x="266" y="661"/>
                  </a:lnTo>
                  <a:lnTo>
                    <a:pt x="274" y="669"/>
                  </a:lnTo>
                  <a:lnTo>
                    <a:pt x="281" y="677"/>
                  </a:lnTo>
                  <a:lnTo>
                    <a:pt x="289" y="669"/>
                  </a:lnTo>
                  <a:lnTo>
                    <a:pt x="297" y="669"/>
                  </a:lnTo>
                  <a:lnTo>
                    <a:pt x="297" y="677"/>
                  </a:lnTo>
                  <a:lnTo>
                    <a:pt x="304" y="684"/>
                  </a:lnTo>
                  <a:lnTo>
                    <a:pt x="312" y="684"/>
                  </a:lnTo>
                  <a:lnTo>
                    <a:pt x="319" y="692"/>
                  </a:lnTo>
                  <a:lnTo>
                    <a:pt x="319" y="699"/>
                  </a:lnTo>
                  <a:lnTo>
                    <a:pt x="312" y="707"/>
                  </a:lnTo>
                  <a:lnTo>
                    <a:pt x="312" y="722"/>
                  </a:lnTo>
                  <a:lnTo>
                    <a:pt x="312" y="730"/>
                  </a:lnTo>
                  <a:lnTo>
                    <a:pt x="319" y="730"/>
                  </a:lnTo>
                  <a:lnTo>
                    <a:pt x="327" y="730"/>
                  </a:lnTo>
                  <a:lnTo>
                    <a:pt x="335" y="730"/>
                  </a:lnTo>
                  <a:lnTo>
                    <a:pt x="342" y="737"/>
                  </a:lnTo>
                  <a:lnTo>
                    <a:pt x="342" y="745"/>
                  </a:lnTo>
                  <a:lnTo>
                    <a:pt x="335" y="753"/>
                  </a:lnTo>
                  <a:lnTo>
                    <a:pt x="335" y="760"/>
                  </a:lnTo>
                  <a:lnTo>
                    <a:pt x="335" y="768"/>
                  </a:lnTo>
                  <a:lnTo>
                    <a:pt x="342" y="768"/>
                  </a:lnTo>
                  <a:lnTo>
                    <a:pt x="350" y="768"/>
                  </a:lnTo>
                  <a:lnTo>
                    <a:pt x="357" y="760"/>
                  </a:lnTo>
                  <a:lnTo>
                    <a:pt x="380" y="753"/>
                  </a:lnTo>
                  <a:lnTo>
                    <a:pt x="396" y="745"/>
                  </a:lnTo>
                  <a:lnTo>
                    <a:pt x="396" y="753"/>
                  </a:lnTo>
                  <a:lnTo>
                    <a:pt x="396" y="760"/>
                  </a:lnTo>
                  <a:lnTo>
                    <a:pt x="388" y="775"/>
                  </a:lnTo>
                  <a:lnTo>
                    <a:pt x="441" y="760"/>
                  </a:lnTo>
                  <a:lnTo>
                    <a:pt x="449" y="760"/>
                  </a:lnTo>
                  <a:lnTo>
                    <a:pt x="449" y="775"/>
                  </a:lnTo>
                  <a:lnTo>
                    <a:pt x="449" y="783"/>
                  </a:lnTo>
                  <a:lnTo>
                    <a:pt x="456" y="783"/>
                  </a:lnTo>
                  <a:lnTo>
                    <a:pt x="464" y="783"/>
                  </a:lnTo>
                  <a:lnTo>
                    <a:pt x="472" y="783"/>
                  </a:lnTo>
                  <a:lnTo>
                    <a:pt x="479" y="791"/>
                  </a:lnTo>
                  <a:lnTo>
                    <a:pt x="472" y="798"/>
                  </a:lnTo>
                  <a:lnTo>
                    <a:pt x="494" y="798"/>
                  </a:lnTo>
                  <a:lnTo>
                    <a:pt x="517" y="791"/>
                  </a:lnTo>
                  <a:lnTo>
                    <a:pt x="532" y="791"/>
                  </a:lnTo>
                  <a:lnTo>
                    <a:pt x="548" y="783"/>
                  </a:lnTo>
                  <a:lnTo>
                    <a:pt x="548" y="806"/>
                  </a:lnTo>
                  <a:lnTo>
                    <a:pt x="548" y="813"/>
                  </a:lnTo>
                  <a:lnTo>
                    <a:pt x="555" y="821"/>
                  </a:lnTo>
                  <a:lnTo>
                    <a:pt x="563" y="821"/>
                  </a:lnTo>
                  <a:lnTo>
                    <a:pt x="570" y="813"/>
                  </a:lnTo>
                  <a:lnTo>
                    <a:pt x="586" y="813"/>
                  </a:lnTo>
                  <a:lnTo>
                    <a:pt x="593" y="806"/>
                  </a:lnTo>
                  <a:lnTo>
                    <a:pt x="601" y="813"/>
                  </a:lnTo>
                  <a:lnTo>
                    <a:pt x="616" y="813"/>
                  </a:lnTo>
                  <a:lnTo>
                    <a:pt x="616" y="821"/>
                  </a:lnTo>
                  <a:lnTo>
                    <a:pt x="609" y="829"/>
                  </a:lnTo>
                  <a:lnTo>
                    <a:pt x="601" y="829"/>
                  </a:lnTo>
                  <a:lnTo>
                    <a:pt x="601" y="836"/>
                  </a:lnTo>
                  <a:lnTo>
                    <a:pt x="593" y="844"/>
                  </a:lnTo>
                  <a:lnTo>
                    <a:pt x="593" y="851"/>
                  </a:lnTo>
                  <a:lnTo>
                    <a:pt x="586" y="867"/>
                  </a:lnTo>
                  <a:lnTo>
                    <a:pt x="578" y="874"/>
                  </a:lnTo>
                  <a:lnTo>
                    <a:pt x="578" y="889"/>
                  </a:lnTo>
                  <a:lnTo>
                    <a:pt x="578" y="897"/>
                  </a:lnTo>
                  <a:lnTo>
                    <a:pt x="586" y="905"/>
                  </a:lnTo>
                  <a:lnTo>
                    <a:pt x="593" y="912"/>
                  </a:lnTo>
                  <a:lnTo>
                    <a:pt x="601" y="927"/>
                  </a:lnTo>
                  <a:lnTo>
                    <a:pt x="609" y="935"/>
                  </a:lnTo>
                  <a:lnTo>
                    <a:pt x="616" y="935"/>
                  </a:lnTo>
                  <a:lnTo>
                    <a:pt x="624" y="927"/>
                  </a:lnTo>
                  <a:lnTo>
                    <a:pt x="631" y="912"/>
                  </a:lnTo>
                  <a:lnTo>
                    <a:pt x="639" y="905"/>
                  </a:lnTo>
                  <a:lnTo>
                    <a:pt x="639" y="897"/>
                  </a:lnTo>
                  <a:lnTo>
                    <a:pt x="639" y="889"/>
                  </a:lnTo>
                  <a:lnTo>
                    <a:pt x="654" y="889"/>
                  </a:lnTo>
                  <a:lnTo>
                    <a:pt x="662" y="889"/>
                  </a:lnTo>
                  <a:lnTo>
                    <a:pt x="669" y="889"/>
                  </a:lnTo>
                  <a:lnTo>
                    <a:pt x="677" y="889"/>
                  </a:lnTo>
                  <a:lnTo>
                    <a:pt x="692" y="889"/>
                  </a:lnTo>
                  <a:lnTo>
                    <a:pt x="707" y="905"/>
                  </a:lnTo>
                  <a:lnTo>
                    <a:pt x="692" y="905"/>
                  </a:lnTo>
                  <a:lnTo>
                    <a:pt x="692" y="912"/>
                  </a:lnTo>
                  <a:lnTo>
                    <a:pt x="700" y="920"/>
                  </a:lnTo>
                  <a:lnTo>
                    <a:pt x="707" y="920"/>
                  </a:lnTo>
                  <a:lnTo>
                    <a:pt x="715" y="927"/>
                  </a:lnTo>
                  <a:lnTo>
                    <a:pt x="707" y="943"/>
                  </a:lnTo>
                  <a:lnTo>
                    <a:pt x="707" y="950"/>
                  </a:lnTo>
                  <a:lnTo>
                    <a:pt x="707" y="958"/>
                  </a:lnTo>
                  <a:lnTo>
                    <a:pt x="723" y="965"/>
                  </a:lnTo>
                  <a:lnTo>
                    <a:pt x="730" y="965"/>
                  </a:lnTo>
                  <a:lnTo>
                    <a:pt x="730" y="958"/>
                  </a:lnTo>
                  <a:lnTo>
                    <a:pt x="738" y="958"/>
                  </a:lnTo>
                  <a:lnTo>
                    <a:pt x="745" y="950"/>
                  </a:lnTo>
                  <a:lnTo>
                    <a:pt x="753" y="943"/>
                  </a:lnTo>
                  <a:lnTo>
                    <a:pt x="761" y="935"/>
                  </a:lnTo>
                  <a:lnTo>
                    <a:pt x="776" y="935"/>
                  </a:lnTo>
                  <a:lnTo>
                    <a:pt x="784" y="935"/>
                  </a:lnTo>
                  <a:lnTo>
                    <a:pt x="791" y="927"/>
                  </a:lnTo>
                  <a:lnTo>
                    <a:pt x="791" y="920"/>
                  </a:lnTo>
                  <a:lnTo>
                    <a:pt x="791" y="912"/>
                  </a:lnTo>
                  <a:lnTo>
                    <a:pt x="791" y="905"/>
                  </a:lnTo>
                  <a:lnTo>
                    <a:pt x="791" y="897"/>
                  </a:lnTo>
                  <a:lnTo>
                    <a:pt x="791" y="889"/>
                  </a:lnTo>
                  <a:lnTo>
                    <a:pt x="791" y="882"/>
                  </a:lnTo>
                  <a:lnTo>
                    <a:pt x="791" y="874"/>
                  </a:lnTo>
                  <a:lnTo>
                    <a:pt x="791" y="867"/>
                  </a:lnTo>
                  <a:lnTo>
                    <a:pt x="791" y="859"/>
                  </a:lnTo>
                  <a:lnTo>
                    <a:pt x="784" y="859"/>
                  </a:lnTo>
                  <a:lnTo>
                    <a:pt x="784" y="851"/>
                  </a:lnTo>
                  <a:lnTo>
                    <a:pt x="784" y="844"/>
                  </a:lnTo>
                  <a:lnTo>
                    <a:pt x="791" y="836"/>
                  </a:lnTo>
                  <a:lnTo>
                    <a:pt x="799" y="836"/>
                  </a:lnTo>
                  <a:lnTo>
                    <a:pt x="806" y="836"/>
                  </a:lnTo>
                  <a:lnTo>
                    <a:pt x="822" y="836"/>
                  </a:lnTo>
                  <a:lnTo>
                    <a:pt x="814" y="829"/>
                  </a:lnTo>
                  <a:lnTo>
                    <a:pt x="814" y="821"/>
                  </a:lnTo>
                  <a:lnTo>
                    <a:pt x="822" y="813"/>
                  </a:lnTo>
                  <a:lnTo>
                    <a:pt x="822" y="798"/>
                  </a:lnTo>
                  <a:lnTo>
                    <a:pt x="822" y="791"/>
                  </a:lnTo>
                  <a:lnTo>
                    <a:pt x="822" y="775"/>
                  </a:lnTo>
                  <a:lnTo>
                    <a:pt x="822" y="760"/>
                  </a:lnTo>
                  <a:lnTo>
                    <a:pt x="829" y="760"/>
                  </a:lnTo>
                  <a:lnTo>
                    <a:pt x="822" y="753"/>
                  </a:lnTo>
                  <a:lnTo>
                    <a:pt x="822" y="745"/>
                  </a:lnTo>
                  <a:lnTo>
                    <a:pt x="822" y="737"/>
                  </a:lnTo>
                  <a:lnTo>
                    <a:pt x="829" y="730"/>
                  </a:lnTo>
                  <a:lnTo>
                    <a:pt x="837" y="722"/>
                  </a:lnTo>
                  <a:lnTo>
                    <a:pt x="844" y="715"/>
                  </a:lnTo>
                  <a:lnTo>
                    <a:pt x="844" y="707"/>
                  </a:lnTo>
                  <a:lnTo>
                    <a:pt x="837" y="699"/>
                  </a:lnTo>
                  <a:lnTo>
                    <a:pt x="829" y="699"/>
                  </a:lnTo>
                  <a:lnTo>
                    <a:pt x="814" y="692"/>
                  </a:lnTo>
                  <a:lnTo>
                    <a:pt x="814" y="684"/>
                  </a:lnTo>
                  <a:lnTo>
                    <a:pt x="799" y="677"/>
                  </a:lnTo>
                  <a:lnTo>
                    <a:pt x="784" y="677"/>
                  </a:lnTo>
                  <a:lnTo>
                    <a:pt x="784" y="654"/>
                  </a:lnTo>
                  <a:lnTo>
                    <a:pt x="791" y="654"/>
                  </a:lnTo>
                  <a:lnTo>
                    <a:pt x="806" y="661"/>
                  </a:lnTo>
                  <a:lnTo>
                    <a:pt x="822" y="677"/>
                  </a:lnTo>
                  <a:lnTo>
                    <a:pt x="814" y="57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24" name="Freeform 1232"/>
            <p:cNvSpPr>
              <a:spLocks/>
            </p:cNvSpPr>
            <p:nvPr/>
          </p:nvSpPr>
          <p:spPr bwMode="auto">
            <a:xfrm>
              <a:off x="449995" y="5038992"/>
              <a:ext cx="1598278" cy="1359997"/>
            </a:xfrm>
            <a:custGeom>
              <a:avLst/>
              <a:gdLst>
                <a:gd name="T0" fmla="*/ 2147483647 w 1119"/>
                <a:gd name="T1" fmla="*/ 2147483647 h 1003"/>
                <a:gd name="T2" fmla="*/ 2147483647 w 1119"/>
                <a:gd name="T3" fmla="*/ 2147483647 h 1003"/>
                <a:gd name="T4" fmla="*/ 2147483647 w 1119"/>
                <a:gd name="T5" fmla="*/ 2147483647 h 1003"/>
                <a:gd name="T6" fmla="*/ 2147483647 w 1119"/>
                <a:gd name="T7" fmla="*/ 2147483647 h 1003"/>
                <a:gd name="T8" fmla="*/ 2147483647 w 1119"/>
                <a:gd name="T9" fmla="*/ 2147483647 h 1003"/>
                <a:gd name="T10" fmla="*/ 2147483647 w 1119"/>
                <a:gd name="T11" fmla="*/ 2147483647 h 1003"/>
                <a:gd name="T12" fmla="*/ 2147483647 w 1119"/>
                <a:gd name="T13" fmla="*/ 2147483647 h 1003"/>
                <a:gd name="T14" fmla="*/ 2147483647 w 1119"/>
                <a:gd name="T15" fmla="*/ 2147483647 h 1003"/>
                <a:gd name="T16" fmla="*/ 2147483647 w 1119"/>
                <a:gd name="T17" fmla="*/ 2147483647 h 1003"/>
                <a:gd name="T18" fmla="*/ 2147483647 w 1119"/>
                <a:gd name="T19" fmla="*/ 2147483647 h 1003"/>
                <a:gd name="T20" fmla="*/ 2147483647 w 1119"/>
                <a:gd name="T21" fmla="*/ 2147483647 h 1003"/>
                <a:gd name="T22" fmla="*/ 2147483647 w 1119"/>
                <a:gd name="T23" fmla="*/ 2147483647 h 1003"/>
                <a:gd name="T24" fmla="*/ 2147483647 w 1119"/>
                <a:gd name="T25" fmla="*/ 2147483647 h 1003"/>
                <a:gd name="T26" fmla="*/ 2147483647 w 1119"/>
                <a:gd name="T27" fmla="*/ 2147483647 h 1003"/>
                <a:gd name="T28" fmla="*/ 2147483647 w 1119"/>
                <a:gd name="T29" fmla="*/ 2147483647 h 1003"/>
                <a:gd name="T30" fmla="*/ 2147483647 w 1119"/>
                <a:gd name="T31" fmla="*/ 2147483647 h 1003"/>
                <a:gd name="T32" fmla="*/ 2147483647 w 1119"/>
                <a:gd name="T33" fmla="*/ 2147483647 h 1003"/>
                <a:gd name="T34" fmla="*/ 2147483647 w 1119"/>
                <a:gd name="T35" fmla="*/ 2147483647 h 1003"/>
                <a:gd name="T36" fmla="*/ 2147483647 w 1119"/>
                <a:gd name="T37" fmla="*/ 2147483647 h 1003"/>
                <a:gd name="T38" fmla="*/ 2147483647 w 1119"/>
                <a:gd name="T39" fmla="*/ 2147483647 h 1003"/>
                <a:gd name="T40" fmla="*/ 2147483647 w 1119"/>
                <a:gd name="T41" fmla="*/ 2147483647 h 1003"/>
                <a:gd name="T42" fmla="*/ 2147483647 w 1119"/>
                <a:gd name="T43" fmla="*/ 2147483647 h 1003"/>
                <a:gd name="T44" fmla="*/ 2147483647 w 1119"/>
                <a:gd name="T45" fmla="*/ 2147483647 h 1003"/>
                <a:gd name="T46" fmla="*/ 2147483647 w 1119"/>
                <a:gd name="T47" fmla="*/ 2147483647 h 1003"/>
                <a:gd name="T48" fmla="*/ 2147483647 w 1119"/>
                <a:gd name="T49" fmla="*/ 2147483647 h 1003"/>
                <a:gd name="T50" fmla="*/ 2147483647 w 1119"/>
                <a:gd name="T51" fmla="*/ 2147483647 h 1003"/>
                <a:gd name="T52" fmla="*/ 2147483647 w 1119"/>
                <a:gd name="T53" fmla="*/ 2147483647 h 1003"/>
                <a:gd name="T54" fmla="*/ 2147483647 w 1119"/>
                <a:gd name="T55" fmla="*/ 2147483647 h 1003"/>
                <a:gd name="T56" fmla="*/ 2147483647 w 1119"/>
                <a:gd name="T57" fmla="*/ 2147483647 h 1003"/>
                <a:gd name="T58" fmla="*/ 2147483647 w 1119"/>
                <a:gd name="T59" fmla="*/ 2147483647 h 1003"/>
                <a:gd name="T60" fmla="*/ 2147483647 w 1119"/>
                <a:gd name="T61" fmla="*/ 2147483647 h 1003"/>
                <a:gd name="T62" fmla="*/ 2147483647 w 1119"/>
                <a:gd name="T63" fmla="*/ 2147483647 h 1003"/>
                <a:gd name="T64" fmla="*/ 2147483647 w 1119"/>
                <a:gd name="T65" fmla="*/ 2147483647 h 1003"/>
                <a:gd name="T66" fmla="*/ 2147483647 w 1119"/>
                <a:gd name="T67" fmla="*/ 2147483647 h 1003"/>
                <a:gd name="T68" fmla="*/ 2147483647 w 1119"/>
                <a:gd name="T69" fmla="*/ 2147483647 h 1003"/>
                <a:gd name="T70" fmla="*/ 2147483647 w 1119"/>
                <a:gd name="T71" fmla="*/ 2147483647 h 1003"/>
                <a:gd name="T72" fmla="*/ 2147483647 w 1119"/>
                <a:gd name="T73" fmla="*/ 2147483647 h 1003"/>
                <a:gd name="T74" fmla="*/ 2147483647 w 1119"/>
                <a:gd name="T75" fmla="*/ 2147483647 h 1003"/>
                <a:gd name="T76" fmla="*/ 2147483647 w 1119"/>
                <a:gd name="T77" fmla="*/ 2147483647 h 1003"/>
                <a:gd name="T78" fmla="*/ 2147483647 w 1119"/>
                <a:gd name="T79" fmla="*/ 2147483647 h 1003"/>
                <a:gd name="T80" fmla="*/ 2147483647 w 1119"/>
                <a:gd name="T81" fmla="*/ 2147483647 h 1003"/>
                <a:gd name="T82" fmla="*/ 2147483647 w 1119"/>
                <a:gd name="T83" fmla="*/ 2147483647 h 1003"/>
                <a:gd name="T84" fmla="*/ 2147483647 w 1119"/>
                <a:gd name="T85" fmla="*/ 2147483647 h 1003"/>
                <a:gd name="T86" fmla="*/ 2147483647 w 1119"/>
                <a:gd name="T87" fmla="*/ 2147483647 h 1003"/>
                <a:gd name="T88" fmla="*/ 2147483647 w 1119"/>
                <a:gd name="T89" fmla="*/ 2147483647 h 1003"/>
                <a:gd name="T90" fmla="*/ 2147483647 w 1119"/>
                <a:gd name="T91" fmla="*/ 2147483647 h 1003"/>
                <a:gd name="T92" fmla="*/ 2147483647 w 1119"/>
                <a:gd name="T93" fmla="*/ 2147483647 h 1003"/>
                <a:gd name="T94" fmla="*/ 2147483647 w 1119"/>
                <a:gd name="T95" fmla="*/ 2147483647 h 1003"/>
                <a:gd name="T96" fmla="*/ 2147483647 w 1119"/>
                <a:gd name="T97" fmla="*/ 2147483647 h 1003"/>
                <a:gd name="T98" fmla="*/ 2147483647 w 1119"/>
                <a:gd name="T99" fmla="*/ 2147483647 h 1003"/>
                <a:gd name="T100" fmla="*/ 2147483647 w 1119"/>
                <a:gd name="T101" fmla="*/ 2147483647 h 1003"/>
                <a:gd name="T102" fmla="*/ 2147483647 w 1119"/>
                <a:gd name="T103" fmla="*/ 2147483647 h 1003"/>
                <a:gd name="T104" fmla="*/ 2147483647 w 1119"/>
                <a:gd name="T105" fmla="*/ 2147483647 h 1003"/>
                <a:gd name="T106" fmla="*/ 2147483647 w 1119"/>
                <a:gd name="T107" fmla="*/ 2147483647 h 1003"/>
                <a:gd name="T108" fmla="*/ 2147483647 w 1119"/>
                <a:gd name="T109" fmla="*/ 2147483647 h 1003"/>
                <a:gd name="T110" fmla="*/ 2147483647 w 1119"/>
                <a:gd name="T111" fmla="*/ 2147483647 h 1003"/>
                <a:gd name="T112" fmla="*/ 2147483647 w 1119"/>
                <a:gd name="T113" fmla="*/ 2147483647 h 1003"/>
                <a:gd name="T114" fmla="*/ 2147483647 w 1119"/>
                <a:gd name="T115" fmla="*/ 2147483647 h 1003"/>
                <a:gd name="T116" fmla="*/ 2147483647 w 1119"/>
                <a:gd name="T117" fmla="*/ 2147483647 h 1003"/>
                <a:gd name="T118" fmla="*/ 2147483647 w 1119"/>
                <a:gd name="T119" fmla="*/ 2147483647 h 1003"/>
                <a:gd name="T120" fmla="*/ 2147483647 w 1119"/>
                <a:gd name="T121" fmla="*/ 2147483647 h 1003"/>
                <a:gd name="T122" fmla="*/ 2147483647 w 1119"/>
                <a:gd name="T123" fmla="*/ 2147483647 h 10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19"/>
                <a:gd name="T187" fmla="*/ 0 h 1003"/>
                <a:gd name="T188" fmla="*/ 1119 w 1119"/>
                <a:gd name="T189" fmla="*/ 1003 h 10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19" h="1003">
                  <a:moveTo>
                    <a:pt x="609" y="1003"/>
                  </a:moveTo>
                  <a:lnTo>
                    <a:pt x="616" y="988"/>
                  </a:lnTo>
                  <a:lnTo>
                    <a:pt x="616" y="980"/>
                  </a:lnTo>
                  <a:lnTo>
                    <a:pt x="624" y="972"/>
                  </a:lnTo>
                  <a:lnTo>
                    <a:pt x="632" y="965"/>
                  </a:lnTo>
                  <a:lnTo>
                    <a:pt x="639" y="957"/>
                  </a:lnTo>
                  <a:lnTo>
                    <a:pt x="647" y="957"/>
                  </a:lnTo>
                  <a:lnTo>
                    <a:pt x="654" y="957"/>
                  </a:lnTo>
                  <a:lnTo>
                    <a:pt x="662" y="950"/>
                  </a:lnTo>
                  <a:lnTo>
                    <a:pt x="670" y="957"/>
                  </a:lnTo>
                  <a:lnTo>
                    <a:pt x="677" y="957"/>
                  </a:lnTo>
                  <a:lnTo>
                    <a:pt x="685" y="957"/>
                  </a:lnTo>
                  <a:lnTo>
                    <a:pt x="692" y="950"/>
                  </a:lnTo>
                  <a:lnTo>
                    <a:pt x="700" y="950"/>
                  </a:lnTo>
                  <a:lnTo>
                    <a:pt x="708" y="957"/>
                  </a:lnTo>
                  <a:lnTo>
                    <a:pt x="723" y="950"/>
                  </a:lnTo>
                  <a:lnTo>
                    <a:pt x="731" y="950"/>
                  </a:lnTo>
                  <a:lnTo>
                    <a:pt x="746" y="942"/>
                  </a:lnTo>
                  <a:lnTo>
                    <a:pt x="746" y="934"/>
                  </a:lnTo>
                  <a:lnTo>
                    <a:pt x="746" y="927"/>
                  </a:lnTo>
                  <a:lnTo>
                    <a:pt x="746" y="912"/>
                  </a:lnTo>
                  <a:lnTo>
                    <a:pt x="776" y="912"/>
                  </a:lnTo>
                  <a:lnTo>
                    <a:pt x="784" y="912"/>
                  </a:lnTo>
                  <a:lnTo>
                    <a:pt x="784" y="919"/>
                  </a:lnTo>
                  <a:lnTo>
                    <a:pt x="784" y="927"/>
                  </a:lnTo>
                  <a:lnTo>
                    <a:pt x="784" y="934"/>
                  </a:lnTo>
                  <a:lnTo>
                    <a:pt x="791" y="934"/>
                  </a:lnTo>
                  <a:lnTo>
                    <a:pt x="799" y="934"/>
                  </a:lnTo>
                  <a:lnTo>
                    <a:pt x="799" y="927"/>
                  </a:lnTo>
                  <a:lnTo>
                    <a:pt x="799" y="919"/>
                  </a:lnTo>
                  <a:lnTo>
                    <a:pt x="799" y="912"/>
                  </a:lnTo>
                  <a:lnTo>
                    <a:pt x="807" y="912"/>
                  </a:lnTo>
                  <a:lnTo>
                    <a:pt x="814" y="912"/>
                  </a:lnTo>
                  <a:lnTo>
                    <a:pt x="822" y="912"/>
                  </a:lnTo>
                  <a:lnTo>
                    <a:pt x="829" y="904"/>
                  </a:lnTo>
                  <a:lnTo>
                    <a:pt x="829" y="912"/>
                  </a:lnTo>
                  <a:lnTo>
                    <a:pt x="837" y="919"/>
                  </a:lnTo>
                  <a:lnTo>
                    <a:pt x="837" y="927"/>
                  </a:lnTo>
                  <a:lnTo>
                    <a:pt x="845" y="927"/>
                  </a:lnTo>
                  <a:lnTo>
                    <a:pt x="860" y="927"/>
                  </a:lnTo>
                  <a:lnTo>
                    <a:pt x="867" y="927"/>
                  </a:lnTo>
                  <a:lnTo>
                    <a:pt x="883" y="927"/>
                  </a:lnTo>
                  <a:lnTo>
                    <a:pt x="890" y="927"/>
                  </a:lnTo>
                  <a:lnTo>
                    <a:pt x="898" y="919"/>
                  </a:lnTo>
                  <a:lnTo>
                    <a:pt x="905" y="919"/>
                  </a:lnTo>
                  <a:lnTo>
                    <a:pt x="913" y="912"/>
                  </a:lnTo>
                  <a:lnTo>
                    <a:pt x="913" y="896"/>
                  </a:lnTo>
                  <a:lnTo>
                    <a:pt x="921" y="896"/>
                  </a:lnTo>
                  <a:lnTo>
                    <a:pt x="928" y="904"/>
                  </a:lnTo>
                  <a:lnTo>
                    <a:pt x="944" y="904"/>
                  </a:lnTo>
                  <a:lnTo>
                    <a:pt x="951" y="904"/>
                  </a:lnTo>
                  <a:lnTo>
                    <a:pt x="959" y="904"/>
                  </a:lnTo>
                  <a:lnTo>
                    <a:pt x="966" y="912"/>
                  </a:lnTo>
                  <a:lnTo>
                    <a:pt x="966" y="927"/>
                  </a:lnTo>
                  <a:lnTo>
                    <a:pt x="966" y="934"/>
                  </a:lnTo>
                  <a:lnTo>
                    <a:pt x="966" y="942"/>
                  </a:lnTo>
                  <a:lnTo>
                    <a:pt x="989" y="934"/>
                  </a:lnTo>
                  <a:lnTo>
                    <a:pt x="997" y="934"/>
                  </a:lnTo>
                  <a:lnTo>
                    <a:pt x="1004" y="919"/>
                  </a:lnTo>
                  <a:lnTo>
                    <a:pt x="1012" y="912"/>
                  </a:lnTo>
                  <a:lnTo>
                    <a:pt x="1012" y="904"/>
                  </a:lnTo>
                  <a:lnTo>
                    <a:pt x="1012" y="896"/>
                  </a:lnTo>
                  <a:lnTo>
                    <a:pt x="1012" y="889"/>
                  </a:lnTo>
                  <a:lnTo>
                    <a:pt x="1020" y="889"/>
                  </a:lnTo>
                  <a:lnTo>
                    <a:pt x="1035" y="889"/>
                  </a:lnTo>
                  <a:lnTo>
                    <a:pt x="1050" y="889"/>
                  </a:lnTo>
                  <a:lnTo>
                    <a:pt x="1058" y="881"/>
                  </a:lnTo>
                  <a:lnTo>
                    <a:pt x="1058" y="874"/>
                  </a:lnTo>
                  <a:lnTo>
                    <a:pt x="1065" y="866"/>
                  </a:lnTo>
                  <a:lnTo>
                    <a:pt x="1073" y="858"/>
                  </a:lnTo>
                  <a:lnTo>
                    <a:pt x="1080" y="851"/>
                  </a:lnTo>
                  <a:lnTo>
                    <a:pt x="1088" y="843"/>
                  </a:lnTo>
                  <a:lnTo>
                    <a:pt x="1088" y="836"/>
                  </a:lnTo>
                  <a:lnTo>
                    <a:pt x="1088" y="828"/>
                  </a:lnTo>
                  <a:lnTo>
                    <a:pt x="1088" y="820"/>
                  </a:lnTo>
                  <a:lnTo>
                    <a:pt x="1080" y="813"/>
                  </a:lnTo>
                  <a:lnTo>
                    <a:pt x="1080" y="805"/>
                  </a:lnTo>
                  <a:lnTo>
                    <a:pt x="1080" y="798"/>
                  </a:lnTo>
                  <a:lnTo>
                    <a:pt x="1080" y="790"/>
                  </a:lnTo>
                  <a:lnTo>
                    <a:pt x="1088" y="790"/>
                  </a:lnTo>
                  <a:lnTo>
                    <a:pt x="1096" y="782"/>
                  </a:lnTo>
                  <a:lnTo>
                    <a:pt x="1103" y="767"/>
                  </a:lnTo>
                  <a:lnTo>
                    <a:pt x="1103" y="760"/>
                  </a:lnTo>
                  <a:lnTo>
                    <a:pt x="1103" y="752"/>
                  </a:lnTo>
                  <a:lnTo>
                    <a:pt x="1111" y="737"/>
                  </a:lnTo>
                  <a:lnTo>
                    <a:pt x="1111" y="729"/>
                  </a:lnTo>
                  <a:lnTo>
                    <a:pt x="1119" y="722"/>
                  </a:lnTo>
                  <a:lnTo>
                    <a:pt x="1111" y="714"/>
                  </a:lnTo>
                  <a:lnTo>
                    <a:pt x="1111" y="706"/>
                  </a:lnTo>
                  <a:lnTo>
                    <a:pt x="1111" y="699"/>
                  </a:lnTo>
                  <a:lnTo>
                    <a:pt x="1111" y="691"/>
                  </a:lnTo>
                  <a:lnTo>
                    <a:pt x="1103" y="684"/>
                  </a:lnTo>
                  <a:lnTo>
                    <a:pt x="1088" y="676"/>
                  </a:lnTo>
                  <a:lnTo>
                    <a:pt x="1080" y="676"/>
                  </a:lnTo>
                  <a:lnTo>
                    <a:pt x="1042" y="676"/>
                  </a:lnTo>
                  <a:lnTo>
                    <a:pt x="1027" y="661"/>
                  </a:lnTo>
                  <a:lnTo>
                    <a:pt x="1035" y="653"/>
                  </a:lnTo>
                  <a:lnTo>
                    <a:pt x="1035" y="638"/>
                  </a:lnTo>
                  <a:lnTo>
                    <a:pt x="1027" y="638"/>
                  </a:lnTo>
                  <a:lnTo>
                    <a:pt x="1027" y="646"/>
                  </a:lnTo>
                  <a:lnTo>
                    <a:pt x="1020" y="653"/>
                  </a:lnTo>
                  <a:lnTo>
                    <a:pt x="997" y="661"/>
                  </a:lnTo>
                  <a:lnTo>
                    <a:pt x="997" y="653"/>
                  </a:lnTo>
                  <a:lnTo>
                    <a:pt x="997" y="646"/>
                  </a:lnTo>
                  <a:lnTo>
                    <a:pt x="997" y="638"/>
                  </a:lnTo>
                  <a:lnTo>
                    <a:pt x="989" y="638"/>
                  </a:lnTo>
                  <a:lnTo>
                    <a:pt x="982" y="638"/>
                  </a:lnTo>
                  <a:lnTo>
                    <a:pt x="974" y="630"/>
                  </a:lnTo>
                  <a:lnTo>
                    <a:pt x="974" y="623"/>
                  </a:lnTo>
                  <a:lnTo>
                    <a:pt x="974" y="615"/>
                  </a:lnTo>
                  <a:lnTo>
                    <a:pt x="974" y="608"/>
                  </a:lnTo>
                  <a:lnTo>
                    <a:pt x="974" y="600"/>
                  </a:lnTo>
                  <a:lnTo>
                    <a:pt x="966" y="608"/>
                  </a:lnTo>
                  <a:lnTo>
                    <a:pt x="959" y="608"/>
                  </a:lnTo>
                  <a:lnTo>
                    <a:pt x="966" y="600"/>
                  </a:lnTo>
                  <a:lnTo>
                    <a:pt x="966" y="585"/>
                  </a:lnTo>
                  <a:lnTo>
                    <a:pt x="966" y="577"/>
                  </a:lnTo>
                  <a:lnTo>
                    <a:pt x="959" y="570"/>
                  </a:lnTo>
                  <a:lnTo>
                    <a:pt x="951" y="570"/>
                  </a:lnTo>
                  <a:lnTo>
                    <a:pt x="944" y="570"/>
                  </a:lnTo>
                  <a:lnTo>
                    <a:pt x="936" y="570"/>
                  </a:lnTo>
                  <a:lnTo>
                    <a:pt x="928" y="577"/>
                  </a:lnTo>
                  <a:lnTo>
                    <a:pt x="913" y="577"/>
                  </a:lnTo>
                  <a:lnTo>
                    <a:pt x="905" y="585"/>
                  </a:lnTo>
                  <a:lnTo>
                    <a:pt x="883" y="585"/>
                  </a:lnTo>
                  <a:lnTo>
                    <a:pt x="875" y="577"/>
                  </a:lnTo>
                  <a:lnTo>
                    <a:pt x="867" y="562"/>
                  </a:lnTo>
                  <a:lnTo>
                    <a:pt x="860" y="562"/>
                  </a:lnTo>
                  <a:lnTo>
                    <a:pt x="852" y="547"/>
                  </a:lnTo>
                  <a:lnTo>
                    <a:pt x="845" y="539"/>
                  </a:lnTo>
                  <a:lnTo>
                    <a:pt x="845" y="532"/>
                  </a:lnTo>
                  <a:lnTo>
                    <a:pt x="837" y="524"/>
                  </a:lnTo>
                  <a:lnTo>
                    <a:pt x="829" y="524"/>
                  </a:lnTo>
                  <a:lnTo>
                    <a:pt x="822" y="524"/>
                  </a:lnTo>
                  <a:lnTo>
                    <a:pt x="807" y="524"/>
                  </a:lnTo>
                  <a:lnTo>
                    <a:pt x="799" y="532"/>
                  </a:lnTo>
                  <a:lnTo>
                    <a:pt x="791" y="539"/>
                  </a:lnTo>
                  <a:lnTo>
                    <a:pt x="791" y="554"/>
                  </a:lnTo>
                  <a:lnTo>
                    <a:pt x="784" y="562"/>
                  </a:lnTo>
                  <a:lnTo>
                    <a:pt x="784" y="577"/>
                  </a:lnTo>
                  <a:lnTo>
                    <a:pt x="776" y="577"/>
                  </a:lnTo>
                  <a:lnTo>
                    <a:pt x="776" y="570"/>
                  </a:lnTo>
                  <a:lnTo>
                    <a:pt x="776" y="562"/>
                  </a:lnTo>
                  <a:lnTo>
                    <a:pt x="784" y="562"/>
                  </a:lnTo>
                  <a:lnTo>
                    <a:pt x="784" y="554"/>
                  </a:lnTo>
                  <a:lnTo>
                    <a:pt x="784" y="547"/>
                  </a:lnTo>
                  <a:lnTo>
                    <a:pt x="784" y="539"/>
                  </a:lnTo>
                  <a:lnTo>
                    <a:pt x="791" y="532"/>
                  </a:lnTo>
                  <a:lnTo>
                    <a:pt x="791" y="524"/>
                  </a:lnTo>
                  <a:lnTo>
                    <a:pt x="791" y="516"/>
                  </a:lnTo>
                  <a:lnTo>
                    <a:pt x="784" y="516"/>
                  </a:lnTo>
                  <a:lnTo>
                    <a:pt x="776" y="509"/>
                  </a:lnTo>
                  <a:lnTo>
                    <a:pt x="769" y="509"/>
                  </a:lnTo>
                  <a:lnTo>
                    <a:pt x="761" y="516"/>
                  </a:lnTo>
                  <a:lnTo>
                    <a:pt x="746" y="524"/>
                  </a:lnTo>
                  <a:lnTo>
                    <a:pt x="731" y="539"/>
                  </a:lnTo>
                  <a:lnTo>
                    <a:pt x="723" y="539"/>
                  </a:lnTo>
                  <a:lnTo>
                    <a:pt x="715" y="539"/>
                  </a:lnTo>
                  <a:lnTo>
                    <a:pt x="715" y="532"/>
                  </a:lnTo>
                  <a:lnTo>
                    <a:pt x="708" y="532"/>
                  </a:lnTo>
                  <a:lnTo>
                    <a:pt x="708" y="524"/>
                  </a:lnTo>
                  <a:lnTo>
                    <a:pt x="708" y="509"/>
                  </a:lnTo>
                  <a:lnTo>
                    <a:pt x="708" y="501"/>
                  </a:lnTo>
                  <a:lnTo>
                    <a:pt x="715" y="501"/>
                  </a:lnTo>
                  <a:lnTo>
                    <a:pt x="723" y="494"/>
                  </a:lnTo>
                  <a:lnTo>
                    <a:pt x="723" y="486"/>
                  </a:lnTo>
                  <a:lnTo>
                    <a:pt x="731" y="478"/>
                  </a:lnTo>
                  <a:lnTo>
                    <a:pt x="731" y="471"/>
                  </a:lnTo>
                  <a:lnTo>
                    <a:pt x="746" y="471"/>
                  </a:lnTo>
                  <a:lnTo>
                    <a:pt x="753" y="471"/>
                  </a:lnTo>
                  <a:lnTo>
                    <a:pt x="761" y="471"/>
                  </a:lnTo>
                  <a:lnTo>
                    <a:pt x="769" y="463"/>
                  </a:lnTo>
                  <a:lnTo>
                    <a:pt x="769" y="456"/>
                  </a:lnTo>
                  <a:lnTo>
                    <a:pt x="769" y="448"/>
                  </a:lnTo>
                  <a:lnTo>
                    <a:pt x="769" y="440"/>
                  </a:lnTo>
                  <a:lnTo>
                    <a:pt x="769" y="425"/>
                  </a:lnTo>
                  <a:lnTo>
                    <a:pt x="769" y="418"/>
                  </a:lnTo>
                  <a:lnTo>
                    <a:pt x="761" y="402"/>
                  </a:lnTo>
                  <a:lnTo>
                    <a:pt x="761" y="395"/>
                  </a:lnTo>
                  <a:lnTo>
                    <a:pt x="769" y="395"/>
                  </a:lnTo>
                  <a:lnTo>
                    <a:pt x="776" y="387"/>
                  </a:lnTo>
                  <a:lnTo>
                    <a:pt x="784" y="380"/>
                  </a:lnTo>
                  <a:lnTo>
                    <a:pt x="791" y="372"/>
                  </a:lnTo>
                  <a:lnTo>
                    <a:pt x="799" y="364"/>
                  </a:lnTo>
                  <a:lnTo>
                    <a:pt x="799" y="357"/>
                  </a:lnTo>
                  <a:lnTo>
                    <a:pt x="799" y="349"/>
                  </a:lnTo>
                  <a:lnTo>
                    <a:pt x="784" y="342"/>
                  </a:lnTo>
                  <a:lnTo>
                    <a:pt x="776" y="334"/>
                  </a:lnTo>
                  <a:lnTo>
                    <a:pt x="769" y="334"/>
                  </a:lnTo>
                  <a:lnTo>
                    <a:pt x="761" y="334"/>
                  </a:lnTo>
                  <a:lnTo>
                    <a:pt x="746" y="334"/>
                  </a:lnTo>
                  <a:lnTo>
                    <a:pt x="738" y="334"/>
                  </a:lnTo>
                  <a:lnTo>
                    <a:pt x="731" y="326"/>
                  </a:lnTo>
                  <a:lnTo>
                    <a:pt x="723" y="326"/>
                  </a:lnTo>
                  <a:lnTo>
                    <a:pt x="715" y="311"/>
                  </a:lnTo>
                  <a:lnTo>
                    <a:pt x="708" y="311"/>
                  </a:lnTo>
                  <a:lnTo>
                    <a:pt x="700" y="311"/>
                  </a:lnTo>
                  <a:lnTo>
                    <a:pt x="685" y="304"/>
                  </a:lnTo>
                  <a:lnTo>
                    <a:pt x="692" y="296"/>
                  </a:lnTo>
                  <a:lnTo>
                    <a:pt x="700" y="296"/>
                  </a:lnTo>
                  <a:lnTo>
                    <a:pt x="708" y="288"/>
                  </a:lnTo>
                  <a:lnTo>
                    <a:pt x="715" y="288"/>
                  </a:lnTo>
                  <a:lnTo>
                    <a:pt x="723" y="296"/>
                  </a:lnTo>
                  <a:lnTo>
                    <a:pt x="731" y="296"/>
                  </a:lnTo>
                  <a:lnTo>
                    <a:pt x="738" y="288"/>
                  </a:lnTo>
                  <a:lnTo>
                    <a:pt x="746" y="281"/>
                  </a:lnTo>
                  <a:lnTo>
                    <a:pt x="738" y="281"/>
                  </a:lnTo>
                  <a:lnTo>
                    <a:pt x="738" y="273"/>
                  </a:lnTo>
                  <a:lnTo>
                    <a:pt x="731" y="266"/>
                  </a:lnTo>
                  <a:lnTo>
                    <a:pt x="731" y="258"/>
                  </a:lnTo>
                  <a:lnTo>
                    <a:pt x="738" y="250"/>
                  </a:lnTo>
                  <a:lnTo>
                    <a:pt x="738" y="243"/>
                  </a:lnTo>
                  <a:lnTo>
                    <a:pt x="738" y="235"/>
                  </a:lnTo>
                  <a:lnTo>
                    <a:pt x="723" y="235"/>
                  </a:lnTo>
                  <a:lnTo>
                    <a:pt x="723" y="228"/>
                  </a:lnTo>
                  <a:lnTo>
                    <a:pt x="723" y="220"/>
                  </a:lnTo>
                  <a:lnTo>
                    <a:pt x="723" y="212"/>
                  </a:lnTo>
                  <a:lnTo>
                    <a:pt x="715" y="205"/>
                  </a:lnTo>
                  <a:lnTo>
                    <a:pt x="715" y="212"/>
                  </a:lnTo>
                  <a:lnTo>
                    <a:pt x="708" y="212"/>
                  </a:lnTo>
                  <a:lnTo>
                    <a:pt x="700" y="212"/>
                  </a:lnTo>
                  <a:lnTo>
                    <a:pt x="692" y="205"/>
                  </a:lnTo>
                  <a:lnTo>
                    <a:pt x="700" y="197"/>
                  </a:lnTo>
                  <a:lnTo>
                    <a:pt x="692" y="190"/>
                  </a:lnTo>
                  <a:lnTo>
                    <a:pt x="685" y="190"/>
                  </a:lnTo>
                  <a:lnTo>
                    <a:pt x="677" y="197"/>
                  </a:lnTo>
                  <a:lnTo>
                    <a:pt x="670" y="197"/>
                  </a:lnTo>
                  <a:lnTo>
                    <a:pt x="662" y="205"/>
                  </a:lnTo>
                  <a:lnTo>
                    <a:pt x="654" y="205"/>
                  </a:lnTo>
                  <a:lnTo>
                    <a:pt x="647" y="205"/>
                  </a:lnTo>
                  <a:lnTo>
                    <a:pt x="639" y="197"/>
                  </a:lnTo>
                  <a:lnTo>
                    <a:pt x="632" y="197"/>
                  </a:lnTo>
                  <a:lnTo>
                    <a:pt x="624" y="197"/>
                  </a:lnTo>
                  <a:lnTo>
                    <a:pt x="616" y="197"/>
                  </a:lnTo>
                  <a:lnTo>
                    <a:pt x="609" y="190"/>
                  </a:lnTo>
                  <a:lnTo>
                    <a:pt x="609" y="197"/>
                  </a:lnTo>
                  <a:lnTo>
                    <a:pt x="601" y="197"/>
                  </a:lnTo>
                  <a:lnTo>
                    <a:pt x="594" y="197"/>
                  </a:lnTo>
                  <a:lnTo>
                    <a:pt x="586" y="197"/>
                  </a:lnTo>
                  <a:lnTo>
                    <a:pt x="571" y="197"/>
                  </a:lnTo>
                  <a:lnTo>
                    <a:pt x="571" y="190"/>
                  </a:lnTo>
                  <a:lnTo>
                    <a:pt x="563" y="182"/>
                  </a:lnTo>
                  <a:lnTo>
                    <a:pt x="556" y="182"/>
                  </a:lnTo>
                  <a:lnTo>
                    <a:pt x="548" y="182"/>
                  </a:lnTo>
                  <a:lnTo>
                    <a:pt x="540" y="174"/>
                  </a:lnTo>
                  <a:lnTo>
                    <a:pt x="533" y="167"/>
                  </a:lnTo>
                  <a:lnTo>
                    <a:pt x="525" y="159"/>
                  </a:lnTo>
                  <a:lnTo>
                    <a:pt x="525" y="152"/>
                  </a:lnTo>
                  <a:lnTo>
                    <a:pt x="518" y="144"/>
                  </a:lnTo>
                  <a:lnTo>
                    <a:pt x="518" y="136"/>
                  </a:lnTo>
                  <a:lnTo>
                    <a:pt x="510" y="129"/>
                  </a:lnTo>
                  <a:lnTo>
                    <a:pt x="502" y="121"/>
                  </a:lnTo>
                  <a:lnTo>
                    <a:pt x="502" y="114"/>
                  </a:lnTo>
                  <a:lnTo>
                    <a:pt x="502" y="106"/>
                  </a:lnTo>
                  <a:lnTo>
                    <a:pt x="495" y="98"/>
                  </a:lnTo>
                  <a:lnTo>
                    <a:pt x="487" y="98"/>
                  </a:lnTo>
                  <a:lnTo>
                    <a:pt x="479" y="91"/>
                  </a:lnTo>
                  <a:lnTo>
                    <a:pt x="472" y="83"/>
                  </a:lnTo>
                  <a:lnTo>
                    <a:pt x="464" y="83"/>
                  </a:lnTo>
                  <a:lnTo>
                    <a:pt x="457" y="76"/>
                  </a:lnTo>
                  <a:lnTo>
                    <a:pt x="449" y="68"/>
                  </a:lnTo>
                  <a:lnTo>
                    <a:pt x="441" y="68"/>
                  </a:lnTo>
                  <a:lnTo>
                    <a:pt x="441" y="61"/>
                  </a:lnTo>
                  <a:lnTo>
                    <a:pt x="441" y="53"/>
                  </a:lnTo>
                  <a:lnTo>
                    <a:pt x="434" y="53"/>
                  </a:lnTo>
                  <a:lnTo>
                    <a:pt x="426" y="53"/>
                  </a:lnTo>
                  <a:lnTo>
                    <a:pt x="426" y="45"/>
                  </a:lnTo>
                  <a:lnTo>
                    <a:pt x="419" y="45"/>
                  </a:lnTo>
                  <a:lnTo>
                    <a:pt x="411" y="53"/>
                  </a:lnTo>
                  <a:lnTo>
                    <a:pt x="403" y="53"/>
                  </a:lnTo>
                  <a:lnTo>
                    <a:pt x="396" y="53"/>
                  </a:lnTo>
                  <a:lnTo>
                    <a:pt x="388" y="45"/>
                  </a:lnTo>
                  <a:lnTo>
                    <a:pt x="381" y="53"/>
                  </a:lnTo>
                  <a:lnTo>
                    <a:pt x="373" y="61"/>
                  </a:lnTo>
                  <a:lnTo>
                    <a:pt x="365" y="61"/>
                  </a:lnTo>
                  <a:lnTo>
                    <a:pt x="358" y="68"/>
                  </a:lnTo>
                  <a:lnTo>
                    <a:pt x="343" y="68"/>
                  </a:lnTo>
                  <a:lnTo>
                    <a:pt x="327" y="61"/>
                  </a:lnTo>
                  <a:lnTo>
                    <a:pt x="320" y="61"/>
                  </a:lnTo>
                  <a:lnTo>
                    <a:pt x="304" y="76"/>
                  </a:lnTo>
                  <a:lnTo>
                    <a:pt x="297" y="76"/>
                  </a:lnTo>
                  <a:lnTo>
                    <a:pt x="289" y="76"/>
                  </a:lnTo>
                  <a:lnTo>
                    <a:pt x="282" y="76"/>
                  </a:lnTo>
                  <a:lnTo>
                    <a:pt x="274" y="76"/>
                  </a:lnTo>
                  <a:lnTo>
                    <a:pt x="266" y="68"/>
                  </a:lnTo>
                  <a:lnTo>
                    <a:pt x="259" y="68"/>
                  </a:lnTo>
                  <a:lnTo>
                    <a:pt x="251" y="68"/>
                  </a:lnTo>
                  <a:lnTo>
                    <a:pt x="244" y="61"/>
                  </a:lnTo>
                  <a:lnTo>
                    <a:pt x="244" y="53"/>
                  </a:lnTo>
                  <a:lnTo>
                    <a:pt x="251" y="45"/>
                  </a:lnTo>
                  <a:lnTo>
                    <a:pt x="244" y="45"/>
                  </a:lnTo>
                  <a:lnTo>
                    <a:pt x="236" y="45"/>
                  </a:lnTo>
                  <a:lnTo>
                    <a:pt x="228" y="38"/>
                  </a:lnTo>
                  <a:lnTo>
                    <a:pt x="228" y="30"/>
                  </a:lnTo>
                  <a:lnTo>
                    <a:pt x="228" y="23"/>
                  </a:lnTo>
                  <a:lnTo>
                    <a:pt x="228" y="15"/>
                  </a:lnTo>
                  <a:lnTo>
                    <a:pt x="221" y="15"/>
                  </a:lnTo>
                  <a:lnTo>
                    <a:pt x="213" y="7"/>
                  </a:lnTo>
                  <a:lnTo>
                    <a:pt x="213" y="0"/>
                  </a:lnTo>
                  <a:lnTo>
                    <a:pt x="206" y="0"/>
                  </a:lnTo>
                  <a:lnTo>
                    <a:pt x="206" y="7"/>
                  </a:lnTo>
                  <a:lnTo>
                    <a:pt x="198" y="15"/>
                  </a:lnTo>
                  <a:lnTo>
                    <a:pt x="190" y="15"/>
                  </a:lnTo>
                  <a:lnTo>
                    <a:pt x="175" y="15"/>
                  </a:lnTo>
                  <a:lnTo>
                    <a:pt x="168" y="30"/>
                  </a:lnTo>
                  <a:lnTo>
                    <a:pt x="168" y="45"/>
                  </a:lnTo>
                  <a:lnTo>
                    <a:pt x="160" y="61"/>
                  </a:lnTo>
                  <a:lnTo>
                    <a:pt x="160" y="76"/>
                  </a:lnTo>
                  <a:lnTo>
                    <a:pt x="160" y="83"/>
                  </a:lnTo>
                  <a:lnTo>
                    <a:pt x="160" y="91"/>
                  </a:lnTo>
                  <a:lnTo>
                    <a:pt x="168" y="98"/>
                  </a:lnTo>
                  <a:lnTo>
                    <a:pt x="168" y="106"/>
                  </a:lnTo>
                  <a:lnTo>
                    <a:pt x="160" y="114"/>
                  </a:lnTo>
                  <a:lnTo>
                    <a:pt x="160" y="121"/>
                  </a:lnTo>
                  <a:lnTo>
                    <a:pt x="145" y="121"/>
                  </a:lnTo>
                  <a:lnTo>
                    <a:pt x="137" y="129"/>
                  </a:lnTo>
                  <a:lnTo>
                    <a:pt x="145" y="136"/>
                  </a:lnTo>
                  <a:lnTo>
                    <a:pt x="152" y="136"/>
                  </a:lnTo>
                  <a:lnTo>
                    <a:pt x="152" y="144"/>
                  </a:lnTo>
                  <a:lnTo>
                    <a:pt x="145" y="152"/>
                  </a:lnTo>
                  <a:lnTo>
                    <a:pt x="145" y="159"/>
                  </a:lnTo>
                  <a:lnTo>
                    <a:pt x="137" y="167"/>
                  </a:lnTo>
                  <a:lnTo>
                    <a:pt x="137" y="174"/>
                  </a:lnTo>
                  <a:lnTo>
                    <a:pt x="137" y="182"/>
                  </a:lnTo>
                  <a:lnTo>
                    <a:pt x="130" y="182"/>
                  </a:lnTo>
                  <a:lnTo>
                    <a:pt x="122" y="182"/>
                  </a:lnTo>
                  <a:lnTo>
                    <a:pt x="107" y="174"/>
                  </a:lnTo>
                  <a:lnTo>
                    <a:pt x="107" y="167"/>
                  </a:lnTo>
                  <a:lnTo>
                    <a:pt x="114" y="167"/>
                  </a:lnTo>
                  <a:lnTo>
                    <a:pt x="114" y="152"/>
                  </a:lnTo>
                  <a:lnTo>
                    <a:pt x="107" y="144"/>
                  </a:lnTo>
                  <a:lnTo>
                    <a:pt x="99" y="152"/>
                  </a:lnTo>
                  <a:lnTo>
                    <a:pt x="91" y="152"/>
                  </a:lnTo>
                  <a:lnTo>
                    <a:pt x="91" y="167"/>
                  </a:lnTo>
                  <a:lnTo>
                    <a:pt x="84" y="174"/>
                  </a:lnTo>
                  <a:lnTo>
                    <a:pt x="84" y="182"/>
                  </a:lnTo>
                  <a:lnTo>
                    <a:pt x="91" y="190"/>
                  </a:lnTo>
                  <a:lnTo>
                    <a:pt x="99" y="182"/>
                  </a:lnTo>
                  <a:lnTo>
                    <a:pt x="99" y="190"/>
                  </a:lnTo>
                  <a:lnTo>
                    <a:pt x="99" y="197"/>
                  </a:lnTo>
                  <a:lnTo>
                    <a:pt x="99" y="205"/>
                  </a:lnTo>
                  <a:lnTo>
                    <a:pt x="99" y="212"/>
                  </a:lnTo>
                  <a:lnTo>
                    <a:pt x="91" y="220"/>
                  </a:lnTo>
                  <a:lnTo>
                    <a:pt x="84" y="220"/>
                  </a:lnTo>
                  <a:lnTo>
                    <a:pt x="84" y="228"/>
                  </a:lnTo>
                  <a:lnTo>
                    <a:pt x="84" y="235"/>
                  </a:lnTo>
                  <a:lnTo>
                    <a:pt x="84" y="243"/>
                  </a:lnTo>
                  <a:lnTo>
                    <a:pt x="91" y="258"/>
                  </a:lnTo>
                  <a:lnTo>
                    <a:pt x="99" y="258"/>
                  </a:lnTo>
                  <a:lnTo>
                    <a:pt x="91" y="266"/>
                  </a:lnTo>
                  <a:lnTo>
                    <a:pt x="84" y="258"/>
                  </a:lnTo>
                  <a:lnTo>
                    <a:pt x="76" y="258"/>
                  </a:lnTo>
                  <a:lnTo>
                    <a:pt x="69" y="258"/>
                  </a:lnTo>
                  <a:lnTo>
                    <a:pt x="61" y="258"/>
                  </a:lnTo>
                  <a:lnTo>
                    <a:pt x="46" y="258"/>
                  </a:lnTo>
                  <a:lnTo>
                    <a:pt x="38" y="258"/>
                  </a:lnTo>
                  <a:lnTo>
                    <a:pt x="38" y="273"/>
                  </a:lnTo>
                  <a:lnTo>
                    <a:pt x="31" y="281"/>
                  </a:lnTo>
                  <a:lnTo>
                    <a:pt x="23" y="296"/>
                  </a:lnTo>
                  <a:lnTo>
                    <a:pt x="8" y="311"/>
                  </a:lnTo>
                  <a:lnTo>
                    <a:pt x="0" y="326"/>
                  </a:lnTo>
                  <a:lnTo>
                    <a:pt x="0" y="334"/>
                  </a:lnTo>
                  <a:lnTo>
                    <a:pt x="0" y="342"/>
                  </a:lnTo>
                  <a:lnTo>
                    <a:pt x="8" y="342"/>
                  </a:lnTo>
                  <a:lnTo>
                    <a:pt x="8" y="334"/>
                  </a:lnTo>
                  <a:lnTo>
                    <a:pt x="15" y="334"/>
                  </a:lnTo>
                  <a:lnTo>
                    <a:pt x="15" y="342"/>
                  </a:lnTo>
                  <a:lnTo>
                    <a:pt x="15" y="349"/>
                  </a:lnTo>
                  <a:lnTo>
                    <a:pt x="23" y="342"/>
                  </a:lnTo>
                  <a:lnTo>
                    <a:pt x="31" y="342"/>
                  </a:lnTo>
                  <a:lnTo>
                    <a:pt x="31" y="349"/>
                  </a:lnTo>
                  <a:lnTo>
                    <a:pt x="38" y="349"/>
                  </a:lnTo>
                  <a:lnTo>
                    <a:pt x="46" y="349"/>
                  </a:lnTo>
                  <a:lnTo>
                    <a:pt x="53" y="349"/>
                  </a:lnTo>
                  <a:lnTo>
                    <a:pt x="61" y="349"/>
                  </a:lnTo>
                  <a:lnTo>
                    <a:pt x="61" y="357"/>
                  </a:lnTo>
                  <a:lnTo>
                    <a:pt x="53" y="364"/>
                  </a:lnTo>
                  <a:lnTo>
                    <a:pt x="46" y="372"/>
                  </a:lnTo>
                  <a:lnTo>
                    <a:pt x="38" y="372"/>
                  </a:lnTo>
                  <a:lnTo>
                    <a:pt x="31" y="372"/>
                  </a:lnTo>
                  <a:lnTo>
                    <a:pt x="23" y="372"/>
                  </a:lnTo>
                  <a:lnTo>
                    <a:pt x="23" y="380"/>
                  </a:lnTo>
                  <a:lnTo>
                    <a:pt x="31" y="380"/>
                  </a:lnTo>
                  <a:lnTo>
                    <a:pt x="38" y="387"/>
                  </a:lnTo>
                  <a:lnTo>
                    <a:pt x="46" y="387"/>
                  </a:lnTo>
                  <a:lnTo>
                    <a:pt x="46" y="395"/>
                  </a:lnTo>
                  <a:lnTo>
                    <a:pt x="38" y="402"/>
                  </a:lnTo>
                  <a:lnTo>
                    <a:pt x="46" y="410"/>
                  </a:lnTo>
                  <a:lnTo>
                    <a:pt x="53" y="410"/>
                  </a:lnTo>
                  <a:lnTo>
                    <a:pt x="53" y="418"/>
                  </a:lnTo>
                  <a:lnTo>
                    <a:pt x="46" y="418"/>
                  </a:lnTo>
                  <a:lnTo>
                    <a:pt x="46" y="425"/>
                  </a:lnTo>
                  <a:lnTo>
                    <a:pt x="53" y="433"/>
                  </a:lnTo>
                  <a:lnTo>
                    <a:pt x="61" y="448"/>
                  </a:lnTo>
                  <a:lnTo>
                    <a:pt x="69" y="456"/>
                  </a:lnTo>
                  <a:lnTo>
                    <a:pt x="76" y="463"/>
                  </a:lnTo>
                  <a:lnTo>
                    <a:pt x="84" y="478"/>
                  </a:lnTo>
                  <a:lnTo>
                    <a:pt x="91" y="486"/>
                  </a:lnTo>
                  <a:lnTo>
                    <a:pt x="91" y="494"/>
                  </a:lnTo>
                  <a:lnTo>
                    <a:pt x="99" y="501"/>
                  </a:lnTo>
                  <a:lnTo>
                    <a:pt x="99" y="509"/>
                  </a:lnTo>
                  <a:lnTo>
                    <a:pt x="107" y="509"/>
                  </a:lnTo>
                  <a:lnTo>
                    <a:pt x="122" y="509"/>
                  </a:lnTo>
                  <a:lnTo>
                    <a:pt x="137" y="509"/>
                  </a:lnTo>
                  <a:lnTo>
                    <a:pt x="145" y="509"/>
                  </a:lnTo>
                  <a:lnTo>
                    <a:pt x="145" y="501"/>
                  </a:lnTo>
                  <a:lnTo>
                    <a:pt x="152" y="494"/>
                  </a:lnTo>
                  <a:lnTo>
                    <a:pt x="160" y="494"/>
                  </a:lnTo>
                  <a:lnTo>
                    <a:pt x="168" y="501"/>
                  </a:lnTo>
                  <a:lnTo>
                    <a:pt x="175" y="501"/>
                  </a:lnTo>
                  <a:lnTo>
                    <a:pt x="183" y="494"/>
                  </a:lnTo>
                  <a:lnTo>
                    <a:pt x="198" y="494"/>
                  </a:lnTo>
                  <a:lnTo>
                    <a:pt x="206" y="501"/>
                  </a:lnTo>
                  <a:lnTo>
                    <a:pt x="221" y="494"/>
                  </a:lnTo>
                  <a:lnTo>
                    <a:pt x="228" y="494"/>
                  </a:lnTo>
                  <a:lnTo>
                    <a:pt x="236" y="494"/>
                  </a:lnTo>
                  <a:lnTo>
                    <a:pt x="244" y="501"/>
                  </a:lnTo>
                  <a:lnTo>
                    <a:pt x="251" y="501"/>
                  </a:lnTo>
                  <a:lnTo>
                    <a:pt x="259" y="501"/>
                  </a:lnTo>
                  <a:lnTo>
                    <a:pt x="259" y="509"/>
                  </a:lnTo>
                  <a:lnTo>
                    <a:pt x="251" y="509"/>
                  </a:lnTo>
                  <a:lnTo>
                    <a:pt x="251" y="516"/>
                  </a:lnTo>
                  <a:lnTo>
                    <a:pt x="244" y="524"/>
                  </a:lnTo>
                  <a:lnTo>
                    <a:pt x="244" y="539"/>
                  </a:lnTo>
                  <a:lnTo>
                    <a:pt x="244" y="547"/>
                  </a:lnTo>
                  <a:lnTo>
                    <a:pt x="244" y="570"/>
                  </a:lnTo>
                  <a:lnTo>
                    <a:pt x="236" y="592"/>
                  </a:lnTo>
                  <a:lnTo>
                    <a:pt x="228" y="608"/>
                  </a:lnTo>
                  <a:lnTo>
                    <a:pt x="221" y="615"/>
                  </a:lnTo>
                  <a:lnTo>
                    <a:pt x="213" y="630"/>
                  </a:lnTo>
                  <a:lnTo>
                    <a:pt x="206" y="646"/>
                  </a:lnTo>
                  <a:lnTo>
                    <a:pt x="206" y="653"/>
                  </a:lnTo>
                  <a:lnTo>
                    <a:pt x="206" y="661"/>
                  </a:lnTo>
                  <a:lnTo>
                    <a:pt x="206" y="668"/>
                  </a:lnTo>
                  <a:lnTo>
                    <a:pt x="206" y="676"/>
                  </a:lnTo>
                  <a:lnTo>
                    <a:pt x="213" y="684"/>
                  </a:lnTo>
                  <a:lnTo>
                    <a:pt x="213" y="691"/>
                  </a:lnTo>
                  <a:lnTo>
                    <a:pt x="206" y="691"/>
                  </a:lnTo>
                  <a:lnTo>
                    <a:pt x="198" y="691"/>
                  </a:lnTo>
                  <a:lnTo>
                    <a:pt x="198" y="684"/>
                  </a:lnTo>
                  <a:lnTo>
                    <a:pt x="190" y="691"/>
                  </a:lnTo>
                  <a:lnTo>
                    <a:pt x="183" y="691"/>
                  </a:lnTo>
                  <a:lnTo>
                    <a:pt x="183" y="699"/>
                  </a:lnTo>
                  <a:lnTo>
                    <a:pt x="183" y="706"/>
                  </a:lnTo>
                  <a:lnTo>
                    <a:pt x="190" y="706"/>
                  </a:lnTo>
                  <a:lnTo>
                    <a:pt x="198" y="706"/>
                  </a:lnTo>
                  <a:lnTo>
                    <a:pt x="206" y="714"/>
                  </a:lnTo>
                  <a:lnTo>
                    <a:pt x="198" y="722"/>
                  </a:lnTo>
                  <a:lnTo>
                    <a:pt x="198" y="729"/>
                  </a:lnTo>
                  <a:lnTo>
                    <a:pt x="198" y="737"/>
                  </a:lnTo>
                  <a:lnTo>
                    <a:pt x="206" y="744"/>
                  </a:lnTo>
                  <a:lnTo>
                    <a:pt x="213" y="752"/>
                  </a:lnTo>
                  <a:lnTo>
                    <a:pt x="221" y="760"/>
                  </a:lnTo>
                  <a:lnTo>
                    <a:pt x="244" y="767"/>
                  </a:lnTo>
                  <a:lnTo>
                    <a:pt x="251" y="775"/>
                  </a:lnTo>
                  <a:lnTo>
                    <a:pt x="274" y="782"/>
                  </a:lnTo>
                  <a:lnTo>
                    <a:pt x="282" y="790"/>
                  </a:lnTo>
                  <a:lnTo>
                    <a:pt x="289" y="790"/>
                  </a:lnTo>
                  <a:lnTo>
                    <a:pt x="312" y="798"/>
                  </a:lnTo>
                  <a:lnTo>
                    <a:pt x="327" y="805"/>
                  </a:lnTo>
                  <a:lnTo>
                    <a:pt x="343" y="813"/>
                  </a:lnTo>
                  <a:lnTo>
                    <a:pt x="358" y="828"/>
                  </a:lnTo>
                  <a:lnTo>
                    <a:pt x="373" y="843"/>
                  </a:lnTo>
                  <a:lnTo>
                    <a:pt x="381" y="843"/>
                  </a:lnTo>
                  <a:lnTo>
                    <a:pt x="388" y="851"/>
                  </a:lnTo>
                  <a:lnTo>
                    <a:pt x="388" y="881"/>
                  </a:lnTo>
                  <a:lnTo>
                    <a:pt x="396" y="904"/>
                  </a:lnTo>
                  <a:lnTo>
                    <a:pt x="388" y="912"/>
                  </a:lnTo>
                  <a:lnTo>
                    <a:pt x="388" y="927"/>
                  </a:lnTo>
                  <a:lnTo>
                    <a:pt x="381" y="934"/>
                  </a:lnTo>
                  <a:lnTo>
                    <a:pt x="381" y="942"/>
                  </a:lnTo>
                  <a:lnTo>
                    <a:pt x="381" y="957"/>
                  </a:lnTo>
                  <a:lnTo>
                    <a:pt x="381" y="965"/>
                  </a:lnTo>
                  <a:lnTo>
                    <a:pt x="388" y="972"/>
                  </a:lnTo>
                  <a:lnTo>
                    <a:pt x="396" y="980"/>
                  </a:lnTo>
                  <a:lnTo>
                    <a:pt x="403" y="980"/>
                  </a:lnTo>
                  <a:lnTo>
                    <a:pt x="403" y="972"/>
                  </a:lnTo>
                  <a:lnTo>
                    <a:pt x="411" y="980"/>
                  </a:lnTo>
                  <a:lnTo>
                    <a:pt x="411" y="988"/>
                  </a:lnTo>
                  <a:lnTo>
                    <a:pt x="419" y="988"/>
                  </a:lnTo>
                  <a:lnTo>
                    <a:pt x="426" y="988"/>
                  </a:lnTo>
                  <a:lnTo>
                    <a:pt x="434" y="980"/>
                  </a:lnTo>
                  <a:lnTo>
                    <a:pt x="441" y="980"/>
                  </a:lnTo>
                  <a:lnTo>
                    <a:pt x="449" y="972"/>
                  </a:lnTo>
                  <a:lnTo>
                    <a:pt x="457" y="972"/>
                  </a:lnTo>
                  <a:lnTo>
                    <a:pt x="464" y="972"/>
                  </a:lnTo>
                  <a:lnTo>
                    <a:pt x="472" y="972"/>
                  </a:lnTo>
                  <a:lnTo>
                    <a:pt x="479" y="972"/>
                  </a:lnTo>
                  <a:lnTo>
                    <a:pt x="495" y="972"/>
                  </a:lnTo>
                  <a:lnTo>
                    <a:pt x="495" y="980"/>
                  </a:lnTo>
                  <a:lnTo>
                    <a:pt x="502" y="988"/>
                  </a:lnTo>
                  <a:lnTo>
                    <a:pt x="502" y="995"/>
                  </a:lnTo>
                  <a:lnTo>
                    <a:pt x="502" y="1003"/>
                  </a:lnTo>
                  <a:lnTo>
                    <a:pt x="510" y="1003"/>
                  </a:lnTo>
                  <a:lnTo>
                    <a:pt x="533" y="1003"/>
                  </a:lnTo>
                  <a:lnTo>
                    <a:pt x="540" y="1003"/>
                  </a:lnTo>
                  <a:lnTo>
                    <a:pt x="548" y="995"/>
                  </a:lnTo>
                  <a:lnTo>
                    <a:pt x="556" y="995"/>
                  </a:lnTo>
                  <a:lnTo>
                    <a:pt x="571" y="995"/>
                  </a:lnTo>
                  <a:lnTo>
                    <a:pt x="578" y="995"/>
                  </a:lnTo>
                  <a:lnTo>
                    <a:pt x="601" y="1003"/>
                  </a:lnTo>
                  <a:lnTo>
                    <a:pt x="609" y="1003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25" name="Freeform 1237"/>
            <p:cNvSpPr>
              <a:spLocks/>
            </p:cNvSpPr>
            <p:nvPr/>
          </p:nvSpPr>
          <p:spPr bwMode="auto">
            <a:xfrm>
              <a:off x="2909794" y="4860388"/>
              <a:ext cx="1270833" cy="1255382"/>
            </a:xfrm>
            <a:custGeom>
              <a:avLst/>
              <a:gdLst>
                <a:gd name="T0" fmla="*/ 2147483647 w 890"/>
                <a:gd name="T1" fmla="*/ 2147483647 h 927"/>
                <a:gd name="T2" fmla="*/ 2147483647 w 890"/>
                <a:gd name="T3" fmla="*/ 2147483647 h 927"/>
                <a:gd name="T4" fmla="*/ 2147483647 w 890"/>
                <a:gd name="T5" fmla="*/ 2147483647 h 927"/>
                <a:gd name="T6" fmla="*/ 2147483647 w 890"/>
                <a:gd name="T7" fmla="*/ 2147483647 h 927"/>
                <a:gd name="T8" fmla="*/ 2147483647 w 890"/>
                <a:gd name="T9" fmla="*/ 2147483647 h 927"/>
                <a:gd name="T10" fmla="*/ 2147483647 w 890"/>
                <a:gd name="T11" fmla="*/ 2147483647 h 927"/>
                <a:gd name="T12" fmla="*/ 2147483647 w 890"/>
                <a:gd name="T13" fmla="*/ 2147483647 h 927"/>
                <a:gd name="T14" fmla="*/ 2147483647 w 890"/>
                <a:gd name="T15" fmla="*/ 2147483647 h 927"/>
                <a:gd name="T16" fmla="*/ 2147483647 w 890"/>
                <a:gd name="T17" fmla="*/ 2147483647 h 927"/>
                <a:gd name="T18" fmla="*/ 2147483647 w 890"/>
                <a:gd name="T19" fmla="*/ 2147483647 h 927"/>
                <a:gd name="T20" fmla="*/ 2147483647 w 890"/>
                <a:gd name="T21" fmla="*/ 2147483647 h 927"/>
                <a:gd name="T22" fmla="*/ 2147483647 w 890"/>
                <a:gd name="T23" fmla="*/ 2147483647 h 927"/>
                <a:gd name="T24" fmla="*/ 2147483647 w 890"/>
                <a:gd name="T25" fmla="*/ 2147483647 h 927"/>
                <a:gd name="T26" fmla="*/ 2147483647 w 890"/>
                <a:gd name="T27" fmla="*/ 2147483647 h 927"/>
                <a:gd name="T28" fmla="*/ 2147483647 w 890"/>
                <a:gd name="T29" fmla="*/ 2147483647 h 927"/>
                <a:gd name="T30" fmla="*/ 2147483647 w 890"/>
                <a:gd name="T31" fmla="*/ 2147483647 h 927"/>
                <a:gd name="T32" fmla="*/ 2147483647 w 890"/>
                <a:gd name="T33" fmla="*/ 2147483647 h 927"/>
                <a:gd name="T34" fmla="*/ 2147483647 w 890"/>
                <a:gd name="T35" fmla="*/ 2147483647 h 927"/>
                <a:gd name="T36" fmla="*/ 2147483647 w 890"/>
                <a:gd name="T37" fmla="*/ 2147483647 h 927"/>
                <a:gd name="T38" fmla="*/ 2147483647 w 890"/>
                <a:gd name="T39" fmla="*/ 2147483647 h 927"/>
                <a:gd name="T40" fmla="*/ 2147483647 w 890"/>
                <a:gd name="T41" fmla="*/ 2147483647 h 927"/>
                <a:gd name="T42" fmla="*/ 2147483647 w 890"/>
                <a:gd name="T43" fmla="*/ 2147483647 h 927"/>
                <a:gd name="T44" fmla="*/ 2147483647 w 890"/>
                <a:gd name="T45" fmla="*/ 2147483647 h 927"/>
                <a:gd name="T46" fmla="*/ 2147483647 w 890"/>
                <a:gd name="T47" fmla="*/ 2147483647 h 927"/>
                <a:gd name="T48" fmla="*/ 2147483647 w 890"/>
                <a:gd name="T49" fmla="*/ 2147483647 h 927"/>
                <a:gd name="T50" fmla="*/ 2147483647 w 890"/>
                <a:gd name="T51" fmla="*/ 2147483647 h 927"/>
                <a:gd name="T52" fmla="*/ 2147483647 w 890"/>
                <a:gd name="T53" fmla="*/ 0 h 927"/>
                <a:gd name="T54" fmla="*/ 2147483647 w 890"/>
                <a:gd name="T55" fmla="*/ 2147483647 h 927"/>
                <a:gd name="T56" fmla="*/ 2147483647 w 890"/>
                <a:gd name="T57" fmla="*/ 2147483647 h 927"/>
                <a:gd name="T58" fmla="*/ 2147483647 w 890"/>
                <a:gd name="T59" fmla="*/ 2147483647 h 927"/>
                <a:gd name="T60" fmla="*/ 2147483647 w 890"/>
                <a:gd name="T61" fmla="*/ 2147483647 h 927"/>
                <a:gd name="T62" fmla="*/ 2147483647 w 890"/>
                <a:gd name="T63" fmla="*/ 2147483647 h 927"/>
                <a:gd name="T64" fmla="*/ 2147483647 w 890"/>
                <a:gd name="T65" fmla="*/ 2147483647 h 927"/>
                <a:gd name="T66" fmla="*/ 2147483647 w 890"/>
                <a:gd name="T67" fmla="*/ 2147483647 h 927"/>
                <a:gd name="T68" fmla="*/ 2147483647 w 890"/>
                <a:gd name="T69" fmla="*/ 2147483647 h 927"/>
                <a:gd name="T70" fmla="*/ 2147483647 w 890"/>
                <a:gd name="T71" fmla="*/ 2147483647 h 927"/>
                <a:gd name="T72" fmla="*/ 2147483647 w 890"/>
                <a:gd name="T73" fmla="*/ 2147483647 h 927"/>
                <a:gd name="T74" fmla="*/ 2147483647 w 890"/>
                <a:gd name="T75" fmla="*/ 2147483647 h 927"/>
                <a:gd name="T76" fmla="*/ 2147483647 w 890"/>
                <a:gd name="T77" fmla="*/ 2147483647 h 927"/>
                <a:gd name="T78" fmla="*/ 2147483647 w 890"/>
                <a:gd name="T79" fmla="*/ 2147483647 h 927"/>
                <a:gd name="T80" fmla="*/ 2147483647 w 890"/>
                <a:gd name="T81" fmla="*/ 2147483647 h 927"/>
                <a:gd name="T82" fmla="*/ 2147483647 w 890"/>
                <a:gd name="T83" fmla="*/ 2147483647 h 927"/>
                <a:gd name="T84" fmla="*/ 0 w 890"/>
                <a:gd name="T85" fmla="*/ 2147483647 h 927"/>
                <a:gd name="T86" fmla="*/ 2147483647 w 890"/>
                <a:gd name="T87" fmla="*/ 2147483647 h 927"/>
                <a:gd name="T88" fmla="*/ 2147483647 w 890"/>
                <a:gd name="T89" fmla="*/ 2147483647 h 927"/>
                <a:gd name="T90" fmla="*/ 2147483647 w 890"/>
                <a:gd name="T91" fmla="*/ 2147483647 h 927"/>
                <a:gd name="T92" fmla="*/ 2147483647 w 890"/>
                <a:gd name="T93" fmla="*/ 2147483647 h 927"/>
                <a:gd name="T94" fmla="*/ 2147483647 w 890"/>
                <a:gd name="T95" fmla="*/ 2147483647 h 927"/>
                <a:gd name="T96" fmla="*/ 2147483647 w 890"/>
                <a:gd name="T97" fmla="*/ 2147483647 h 927"/>
                <a:gd name="T98" fmla="*/ 2147483647 w 890"/>
                <a:gd name="T99" fmla="*/ 2147483647 h 927"/>
                <a:gd name="T100" fmla="*/ 2147483647 w 890"/>
                <a:gd name="T101" fmla="*/ 2147483647 h 927"/>
                <a:gd name="T102" fmla="*/ 2147483647 w 890"/>
                <a:gd name="T103" fmla="*/ 2147483647 h 927"/>
                <a:gd name="T104" fmla="*/ 2147483647 w 890"/>
                <a:gd name="T105" fmla="*/ 2147483647 h 927"/>
                <a:gd name="T106" fmla="*/ 2147483647 w 890"/>
                <a:gd name="T107" fmla="*/ 2147483647 h 927"/>
                <a:gd name="T108" fmla="*/ 2147483647 w 890"/>
                <a:gd name="T109" fmla="*/ 2147483647 h 927"/>
                <a:gd name="T110" fmla="*/ 2147483647 w 890"/>
                <a:gd name="T111" fmla="*/ 2147483647 h 927"/>
                <a:gd name="T112" fmla="*/ 2147483647 w 890"/>
                <a:gd name="T113" fmla="*/ 2147483647 h 927"/>
                <a:gd name="T114" fmla="*/ 2147483647 w 890"/>
                <a:gd name="T115" fmla="*/ 2147483647 h 927"/>
                <a:gd name="T116" fmla="*/ 2147483647 w 890"/>
                <a:gd name="T117" fmla="*/ 2147483647 h 92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0"/>
                <a:gd name="T178" fmla="*/ 0 h 927"/>
                <a:gd name="T179" fmla="*/ 890 w 890"/>
                <a:gd name="T180" fmla="*/ 927 h 92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0" h="927">
                  <a:moveTo>
                    <a:pt x="570" y="805"/>
                  </a:moveTo>
                  <a:lnTo>
                    <a:pt x="578" y="797"/>
                  </a:lnTo>
                  <a:lnTo>
                    <a:pt x="585" y="797"/>
                  </a:lnTo>
                  <a:lnTo>
                    <a:pt x="593" y="790"/>
                  </a:lnTo>
                  <a:lnTo>
                    <a:pt x="593" y="782"/>
                  </a:lnTo>
                  <a:lnTo>
                    <a:pt x="593" y="775"/>
                  </a:lnTo>
                  <a:lnTo>
                    <a:pt x="593" y="767"/>
                  </a:lnTo>
                  <a:lnTo>
                    <a:pt x="593" y="759"/>
                  </a:lnTo>
                  <a:lnTo>
                    <a:pt x="600" y="759"/>
                  </a:lnTo>
                  <a:lnTo>
                    <a:pt x="608" y="759"/>
                  </a:lnTo>
                  <a:lnTo>
                    <a:pt x="616" y="759"/>
                  </a:lnTo>
                  <a:lnTo>
                    <a:pt x="616" y="752"/>
                  </a:lnTo>
                  <a:lnTo>
                    <a:pt x="623" y="744"/>
                  </a:lnTo>
                  <a:lnTo>
                    <a:pt x="623" y="729"/>
                  </a:lnTo>
                  <a:lnTo>
                    <a:pt x="631" y="721"/>
                  </a:lnTo>
                  <a:lnTo>
                    <a:pt x="639" y="729"/>
                  </a:lnTo>
                  <a:lnTo>
                    <a:pt x="646" y="729"/>
                  </a:lnTo>
                  <a:lnTo>
                    <a:pt x="661" y="729"/>
                  </a:lnTo>
                  <a:lnTo>
                    <a:pt x="692" y="721"/>
                  </a:lnTo>
                  <a:lnTo>
                    <a:pt x="699" y="721"/>
                  </a:lnTo>
                  <a:lnTo>
                    <a:pt x="707" y="721"/>
                  </a:lnTo>
                  <a:lnTo>
                    <a:pt x="715" y="729"/>
                  </a:lnTo>
                  <a:lnTo>
                    <a:pt x="722" y="729"/>
                  </a:lnTo>
                  <a:lnTo>
                    <a:pt x="737" y="721"/>
                  </a:lnTo>
                  <a:lnTo>
                    <a:pt x="753" y="721"/>
                  </a:lnTo>
                  <a:lnTo>
                    <a:pt x="768" y="714"/>
                  </a:lnTo>
                  <a:lnTo>
                    <a:pt x="775" y="706"/>
                  </a:lnTo>
                  <a:lnTo>
                    <a:pt x="768" y="699"/>
                  </a:lnTo>
                  <a:lnTo>
                    <a:pt x="760" y="691"/>
                  </a:lnTo>
                  <a:lnTo>
                    <a:pt x="753" y="676"/>
                  </a:lnTo>
                  <a:lnTo>
                    <a:pt x="753" y="668"/>
                  </a:lnTo>
                  <a:lnTo>
                    <a:pt x="760" y="668"/>
                  </a:lnTo>
                  <a:lnTo>
                    <a:pt x="768" y="661"/>
                  </a:lnTo>
                  <a:lnTo>
                    <a:pt x="760" y="653"/>
                  </a:lnTo>
                  <a:lnTo>
                    <a:pt x="760" y="645"/>
                  </a:lnTo>
                  <a:lnTo>
                    <a:pt x="760" y="630"/>
                  </a:lnTo>
                  <a:lnTo>
                    <a:pt x="768" y="623"/>
                  </a:lnTo>
                  <a:lnTo>
                    <a:pt x="775" y="623"/>
                  </a:lnTo>
                  <a:lnTo>
                    <a:pt x="791" y="623"/>
                  </a:lnTo>
                  <a:lnTo>
                    <a:pt x="798" y="630"/>
                  </a:lnTo>
                  <a:lnTo>
                    <a:pt x="806" y="630"/>
                  </a:lnTo>
                  <a:lnTo>
                    <a:pt x="821" y="630"/>
                  </a:lnTo>
                  <a:lnTo>
                    <a:pt x="836" y="623"/>
                  </a:lnTo>
                  <a:lnTo>
                    <a:pt x="844" y="615"/>
                  </a:lnTo>
                  <a:lnTo>
                    <a:pt x="859" y="607"/>
                  </a:lnTo>
                  <a:lnTo>
                    <a:pt x="867" y="600"/>
                  </a:lnTo>
                  <a:lnTo>
                    <a:pt x="859" y="592"/>
                  </a:lnTo>
                  <a:lnTo>
                    <a:pt x="844" y="592"/>
                  </a:lnTo>
                  <a:lnTo>
                    <a:pt x="829" y="592"/>
                  </a:lnTo>
                  <a:lnTo>
                    <a:pt x="821" y="592"/>
                  </a:lnTo>
                  <a:lnTo>
                    <a:pt x="814" y="592"/>
                  </a:lnTo>
                  <a:lnTo>
                    <a:pt x="806" y="592"/>
                  </a:lnTo>
                  <a:lnTo>
                    <a:pt x="798" y="592"/>
                  </a:lnTo>
                  <a:lnTo>
                    <a:pt x="798" y="585"/>
                  </a:lnTo>
                  <a:lnTo>
                    <a:pt x="798" y="577"/>
                  </a:lnTo>
                  <a:lnTo>
                    <a:pt x="806" y="569"/>
                  </a:lnTo>
                  <a:lnTo>
                    <a:pt x="814" y="577"/>
                  </a:lnTo>
                  <a:lnTo>
                    <a:pt x="821" y="577"/>
                  </a:lnTo>
                  <a:lnTo>
                    <a:pt x="829" y="585"/>
                  </a:lnTo>
                  <a:lnTo>
                    <a:pt x="844" y="585"/>
                  </a:lnTo>
                  <a:lnTo>
                    <a:pt x="852" y="577"/>
                  </a:lnTo>
                  <a:lnTo>
                    <a:pt x="852" y="562"/>
                  </a:lnTo>
                  <a:lnTo>
                    <a:pt x="836" y="569"/>
                  </a:lnTo>
                  <a:lnTo>
                    <a:pt x="829" y="562"/>
                  </a:lnTo>
                  <a:lnTo>
                    <a:pt x="829" y="554"/>
                  </a:lnTo>
                  <a:lnTo>
                    <a:pt x="836" y="554"/>
                  </a:lnTo>
                  <a:lnTo>
                    <a:pt x="844" y="554"/>
                  </a:lnTo>
                  <a:lnTo>
                    <a:pt x="852" y="554"/>
                  </a:lnTo>
                  <a:lnTo>
                    <a:pt x="859" y="547"/>
                  </a:lnTo>
                  <a:lnTo>
                    <a:pt x="859" y="539"/>
                  </a:lnTo>
                  <a:lnTo>
                    <a:pt x="867" y="531"/>
                  </a:lnTo>
                  <a:lnTo>
                    <a:pt x="874" y="524"/>
                  </a:lnTo>
                  <a:lnTo>
                    <a:pt x="882" y="516"/>
                  </a:lnTo>
                  <a:lnTo>
                    <a:pt x="890" y="509"/>
                  </a:lnTo>
                  <a:lnTo>
                    <a:pt x="890" y="501"/>
                  </a:lnTo>
                  <a:lnTo>
                    <a:pt x="882" y="493"/>
                  </a:lnTo>
                  <a:lnTo>
                    <a:pt x="859" y="501"/>
                  </a:lnTo>
                  <a:lnTo>
                    <a:pt x="852" y="486"/>
                  </a:lnTo>
                  <a:lnTo>
                    <a:pt x="852" y="478"/>
                  </a:lnTo>
                  <a:lnTo>
                    <a:pt x="859" y="463"/>
                  </a:lnTo>
                  <a:lnTo>
                    <a:pt x="859" y="455"/>
                  </a:lnTo>
                  <a:lnTo>
                    <a:pt x="859" y="440"/>
                  </a:lnTo>
                  <a:lnTo>
                    <a:pt x="859" y="433"/>
                  </a:lnTo>
                  <a:lnTo>
                    <a:pt x="867" y="425"/>
                  </a:lnTo>
                  <a:lnTo>
                    <a:pt x="867" y="417"/>
                  </a:lnTo>
                  <a:lnTo>
                    <a:pt x="859" y="410"/>
                  </a:lnTo>
                  <a:lnTo>
                    <a:pt x="859" y="402"/>
                  </a:lnTo>
                  <a:lnTo>
                    <a:pt x="859" y="387"/>
                  </a:lnTo>
                  <a:lnTo>
                    <a:pt x="844" y="379"/>
                  </a:lnTo>
                  <a:lnTo>
                    <a:pt x="836" y="387"/>
                  </a:lnTo>
                  <a:lnTo>
                    <a:pt x="829" y="387"/>
                  </a:lnTo>
                  <a:lnTo>
                    <a:pt x="829" y="379"/>
                  </a:lnTo>
                  <a:lnTo>
                    <a:pt x="821" y="372"/>
                  </a:lnTo>
                  <a:lnTo>
                    <a:pt x="821" y="364"/>
                  </a:lnTo>
                  <a:lnTo>
                    <a:pt x="814" y="364"/>
                  </a:lnTo>
                  <a:lnTo>
                    <a:pt x="814" y="357"/>
                  </a:lnTo>
                  <a:lnTo>
                    <a:pt x="806" y="357"/>
                  </a:lnTo>
                  <a:lnTo>
                    <a:pt x="806" y="349"/>
                  </a:lnTo>
                  <a:lnTo>
                    <a:pt x="806" y="341"/>
                  </a:lnTo>
                  <a:lnTo>
                    <a:pt x="814" y="334"/>
                  </a:lnTo>
                  <a:lnTo>
                    <a:pt x="806" y="326"/>
                  </a:lnTo>
                  <a:lnTo>
                    <a:pt x="798" y="326"/>
                  </a:lnTo>
                  <a:lnTo>
                    <a:pt x="791" y="326"/>
                  </a:lnTo>
                  <a:lnTo>
                    <a:pt x="783" y="326"/>
                  </a:lnTo>
                  <a:lnTo>
                    <a:pt x="775" y="319"/>
                  </a:lnTo>
                  <a:lnTo>
                    <a:pt x="775" y="311"/>
                  </a:lnTo>
                  <a:lnTo>
                    <a:pt x="768" y="303"/>
                  </a:lnTo>
                  <a:lnTo>
                    <a:pt x="775" y="303"/>
                  </a:lnTo>
                  <a:lnTo>
                    <a:pt x="783" y="303"/>
                  </a:lnTo>
                  <a:lnTo>
                    <a:pt x="791" y="296"/>
                  </a:lnTo>
                  <a:lnTo>
                    <a:pt x="775" y="296"/>
                  </a:lnTo>
                  <a:lnTo>
                    <a:pt x="775" y="288"/>
                  </a:lnTo>
                  <a:lnTo>
                    <a:pt x="783" y="281"/>
                  </a:lnTo>
                  <a:lnTo>
                    <a:pt x="775" y="273"/>
                  </a:lnTo>
                  <a:lnTo>
                    <a:pt x="775" y="265"/>
                  </a:lnTo>
                  <a:lnTo>
                    <a:pt x="783" y="258"/>
                  </a:lnTo>
                  <a:lnTo>
                    <a:pt x="783" y="250"/>
                  </a:lnTo>
                  <a:lnTo>
                    <a:pt x="775" y="243"/>
                  </a:lnTo>
                  <a:lnTo>
                    <a:pt x="775" y="227"/>
                  </a:lnTo>
                  <a:lnTo>
                    <a:pt x="783" y="220"/>
                  </a:lnTo>
                  <a:lnTo>
                    <a:pt x="791" y="212"/>
                  </a:lnTo>
                  <a:lnTo>
                    <a:pt x="791" y="197"/>
                  </a:lnTo>
                  <a:lnTo>
                    <a:pt x="783" y="190"/>
                  </a:lnTo>
                  <a:lnTo>
                    <a:pt x="775" y="182"/>
                  </a:lnTo>
                  <a:lnTo>
                    <a:pt x="768" y="174"/>
                  </a:lnTo>
                  <a:lnTo>
                    <a:pt x="760" y="167"/>
                  </a:lnTo>
                  <a:lnTo>
                    <a:pt x="753" y="174"/>
                  </a:lnTo>
                  <a:lnTo>
                    <a:pt x="745" y="136"/>
                  </a:lnTo>
                  <a:lnTo>
                    <a:pt x="722" y="136"/>
                  </a:lnTo>
                  <a:lnTo>
                    <a:pt x="730" y="121"/>
                  </a:lnTo>
                  <a:lnTo>
                    <a:pt x="737" y="114"/>
                  </a:lnTo>
                  <a:lnTo>
                    <a:pt x="737" y="98"/>
                  </a:lnTo>
                  <a:lnTo>
                    <a:pt x="745" y="91"/>
                  </a:lnTo>
                  <a:lnTo>
                    <a:pt x="745" y="83"/>
                  </a:lnTo>
                  <a:lnTo>
                    <a:pt x="753" y="76"/>
                  </a:lnTo>
                  <a:lnTo>
                    <a:pt x="760" y="68"/>
                  </a:lnTo>
                  <a:lnTo>
                    <a:pt x="768" y="68"/>
                  </a:lnTo>
                  <a:lnTo>
                    <a:pt x="760" y="60"/>
                  </a:lnTo>
                  <a:lnTo>
                    <a:pt x="745" y="53"/>
                  </a:lnTo>
                  <a:lnTo>
                    <a:pt x="737" y="53"/>
                  </a:lnTo>
                  <a:lnTo>
                    <a:pt x="715" y="53"/>
                  </a:lnTo>
                  <a:lnTo>
                    <a:pt x="699" y="60"/>
                  </a:lnTo>
                  <a:lnTo>
                    <a:pt x="692" y="60"/>
                  </a:lnTo>
                  <a:lnTo>
                    <a:pt x="684" y="68"/>
                  </a:lnTo>
                  <a:lnTo>
                    <a:pt x="677" y="83"/>
                  </a:lnTo>
                  <a:lnTo>
                    <a:pt x="669" y="83"/>
                  </a:lnTo>
                  <a:lnTo>
                    <a:pt x="661" y="83"/>
                  </a:lnTo>
                  <a:lnTo>
                    <a:pt x="646" y="83"/>
                  </a:lnTo>
                  <a:lnTo>
                    <a:pt x="631" y="83"/>
                  </a:lnTo>
                  <a:lnTo>
                    <a:pt x="631" y="76"/>
                  </a:lnTo>
                  <a:lnTo>
                    <a:pt x="631" y="68"/>
                  </a:lnTo>
                  <a:lnTo>
                    <a:pt x="639" y="60"/>
                  </a:lnTo>
                  <a:lnTo>
                    <a:pt x="639" y="53"/>
                  </a:lnTo>
                  <a:lnTo>
                    <a:pt x="639" y="45"/>
                  </a:lnTo>
                  <a:lnTo>
                    <a:pt x="639" y="38"/>
                  </a:lnTo>
                  <a:lnTo>
                    <a:pt x="646" y="30"/>
                  </a:lnTo>
                  <a:lnTo>
                    <a:pt x="646" y="15"/>
                  </a:lnTo>
                  <a:lnTo>
                    <a:pt x="639" y="7"/>
                  </a:lnTo>
                  <a:lnTo>
                    <a:pt x="623" y="0"/>
                  </a:lnTo>
                  <a:lnTo>
                    <a:pt x="608" y="7"/>
                  </a:lnTo>
                  <a:lnTo>
                    <a:pt x="600" y="7"/>
                  </a:lnTo>
                  <a:lnTo>
                    <a:pt x="593" y="15"/>
                  </a:lnTo>
                  <a:lnTo>
                    <a:pt x="600" y="22"/>
                  </a:lnTo>
                  <a:lnTo>
                    <a:pt x="608" y="30"/>
                  </a:lnTo>
                  <a:lnTo>
                    <a:pt x="608" y="38"/>
                  </a:lnTo>
                  <a:lnTo>
                    <a:pt x="608" y="45"/>
                  </a:lnTo>
                  <a:lnTo>
                    <a:pt x="600" y="45"/>
                  </a:lnTo>
                  <a:lnTo>
                    <a:pt x="593" y="53"/>
                  </a:lnTo>
                  <a:lnTo>
                    <a:pt x="585" y="53"/>
                  </a:lnTo>
                  <a:lnTo>
                    <a:pt x="578" y="68"/>
                  </a:lnTo>
                  <a:lnTo>
                    <a:pt x="570" y="83"/>
                  </a:lnTo>
                  <a:lnTo>
                    <a:pt x="555" y="68"/>
                  </a:lnTo>
                  <a:lnTo>
                    <a:pt x="570" y="60"/>
                  </a:lnTo>
                  <a:lnTo>
                    <a:pt x="578" y="60"/>
                  </a:lnTo>
                  <a:lnTo>
                    <a:pt x="578" y="53"/>
                  </a:lnTo>
                  <a:lnTo>
                    <a:pt x="578" y="45"/>
                  </a:lnTo>
                  <a:lnTo>
                    <a:pt x="570" y="38"/>
                  </a:lnTo>
                  <a:lnTo>
                    <a:pt x="562" y="30"/>
                  </a:lnTo>
                  <a:lnTo>
                    <a:pt x="555" y="30"/>
                  </a:lnTo>
                  <a:lnTo>
                    <a:pt x="547" y="22"/>
                  </a:lnTo>
                  <a:lnTo>
                    <a:pt x="540" y="22"/>
                  </a:lnTo>
                  <a:lnTo>
                    <a:pt x="532" y="22"/>
                  </a:lnTo>
                  <a:lnTo>
                    <a:pt x="524" y="22"/>
                  </a:lnTo>
                  <a:lnTo>
                    <a:pt x="517" y="15"/>
                  </a:lnTo>
                  <a:lnTo>
                    <a:pt x="509" y="15"/>
                  </a:lnTo>
                  <a:lnTo>
                    <a:pt x="502" y="15"/>
                  </a:lnTo>
                  <a:lnTo>
                    <a:pt x="494" y="7"/>
                  </a:lnTo>
                  <a:lnTo>
                    <a:pt x="486" y="7"/>
                  </a:lnTo>
                  <a:lnTo>
                    <a:pt x="479" y="0"/>
                  </a:lnTo>
                  <a:lnTo>
                    <a:pt x="486" y="22"/>
                  </a:lnTo>
                  <a:lnTo>
                    <a:pt x="486" y="30"/>
                  </a:lnTo>
                  <a:lnTo>
                    <a:pt x="479" y="38"/>
                  </a:lnTo>
                  <a:lnTo>
                    <a:pt x="471" y="45"/>
                  </a:lnTo>
                  <a:lnTo>
                    <a:pt x="456" y="53"/>
                  </a:lnTo>
                  <a:lnTo>
                    <a:pt x="448" y="60"/>
                  </a:lnTo>
                  <a:lnTo>
                    <a:pt x="441" y="60"/>
                  </a:lnTo>
                  <a:lnTo>
                    <a:pt x="433" y="60"/>
                  </a:lnTo>
                  <a:lnTo>
                    <a:pt x="426" y="60"/>
                  </a:lnTo>
                  <a:lnTo>
                    <a:pt x="418" y="60"/>
                  </a:lnTo>
                  <a:lnTo>
                    <a:pt x="410" y="68"/>
                  </a:lnTo>
                  <a:lnTo>
                    <a:pt x="403" y="76"/>
                  </a:lnTo>
                  <a:lnTo>
                    <a:pt x="387" y="83"/>
                  </a:lnTo>
                  <a:lnTo>
                    <a:pt x="380" y="91"/>
                  </a:lnTo>
                  <a:lnTo>
                    <a:pt x="372" y="91"/>
                  </a:lnTo>
                  <a:lnTo>
                    <a:pt x="357" y="91"/>
                  </a:lnTo>
                  <a:lnTo>
                    <a:pt x="349" y="91"/>
                  </a:lnTo>
                  <a:lnTo>
                    <a:pt x="334" y="91"/>
                  </a:lnTo>
                  <a:lnTo>
                    <a:pt x="327" y="98"/>
                  </a:lnTo>
                  <a:lnTo>
                    <a:pt x="319" y="106"/>
                  </a:lnTo>
                  <a:lnTo>
                    <a:pt x="319" y="114"/>
                  </a:lnTo>
                  <a:lnTo>
                    <a:pt x="319" y="129"/>
                  </a:lnTo>
                  <a:lnTo>
                    <a:pt x="327" y="136"/>
                  </a:lnTo>
                  <a:lnTo>
                    <a:pt x="334" y="144"/>
                  </a:lnTo>
                  <a:lnTo>
                    <a:pt x="334" y="152"/>
                  </a:lnTo>
                  <a:lnTo>
                    <a:pt x="334" y="159"/>
                  </a:lnTo>
                  <a:lnTo>
                    <a:pt x="327" y="167"/>
                  </a:lnTo>
                  <a:lnTo>
                    <a:pt x="311" y="167"/>
                  </a:lnTo>
                  <a:lnTo>
                    <a:pt x="304" y="167"/>
                  </a:lnTo>
                  <a:lnTo>
                    <a:pt x="296" y="167"/>
                  </a:lnTo>
                  <a:lnTo>
                    <a:pt x="289" y="167"/>
                  </a:lnTo>
                  <a:lnTo>
                    <a:pt x="281" y="174"/>
                  </a:lnTo>
                  <a:lnTo>
                    <a:pt x="273" y="182"/>
                  </a:lnTo>
                  <a:lnTo>
                    <a:pt x="266" y="182"/>
                  </a:lnTo>
                  <a:lnTo>
                    <a:pt x="251" y="174"/>
                  </a:lnTo>
                  <a:lnTo>
                    <a:pt x="243" y="167"/>
                  </a:lnTo>
                  <a:lnTo>
                    <a:pt x="243" y="159"/>
                  </a:lnTo>
                  <a:lnTo>
                    <a:pt x="235" y="159"/>
                  </a:lnTo>
                  <a:lnTo>
                    <a:pt x="228" y="159"/>
                  </a:lnTo>
                  <a:lnTo>
                    <a:pt x="220" y="159"/>
                  </a:lnTo>
                  <a:lnTo>
                    <a:pt x="213" y="167"/>
                  </a:lnTo>
                  <a:lnTo>
                    <a:pt x="205" y="174"/>
                  </a:lnTo>
                  <a:lnTo>
                    <a:pt x="197" y="174"/>
                  </a:lnTo>
                  <a:lnTo>
                    <a:pt x="190" y="182"/>
                  </a:lnTo>
                  <a:lnTo>
                    <a:pt x="182" y="182"/>
                  </a:lnTo>
                  <a:lnTo>
                    <a:pt x="182" y="197"/>
                  </a:lnTo>
                  <a:lnTo>
                    <a:pt x="174" y="205"/>
                  </a:lnTo>
                  <a:lnTo>
                    <a:pt x="167" y="212"/>
                  </a:lnTo>
                  <a:lnTo>
                    <a:pt x="152" y="212"/>
                  </a:lnTo>
                  <a:lnTo>
                    <a:pt x="144" y="220"/>
                  </a:lnTo>
                  <a:lnTo>
                    <a:pt x="136" y="220"/>
                  </a:lnTo>
                  <a:lnTo>
                    <a:pt x="121" y="212"/>
                  </a:lnTo>
                  <a:lnTo>
                    <a:pt x="114" y="205"/>
                  </a:lnTo>
                  <a:lnTo>
                    <a:pt x="106" y="205"/>
                  </a:lnTo>
                  <a:lnTo>
                    <a:pt x="98" y="212"/>
                  </a:lnTo>
                  <a:lnTo>
                    <a:pt x="91" y="205"/>
                  </a:lnTo>
                  <a:lnTo>
                    <a:pt x="83" y="205"/>
                  </a:lnTo>
                  <a:lnTo>
                    <a:pt x="76" y="212"/>
                  </a:lnTo>
                  <a:lnTo>
                    <a:pt x="76" y="220"/>
                  </a:lnTo>
                  <a:lnTo>
                    <a:pt x="68" y="220"/>
                  </a:lnTo>
                  <a:lnTo>
                    <a:pt x="60" y="235"/>
                  </a:lnTo>
                  <a:lnTo>
                    <a:pt x="68" y="235"/>
                  </a:lnTo>
                  <a:lnTo>
                    <a:pt x="68" y="243"/>
                  </a:lnTo>
                  <a:lnTo>
                    <a:pt x="76" y="250"/>
                  </a:lnTo>
                  <a:lnTo>
                    <a:pt x="83" y="258"/>
                  </a:lnTo>
                  <a:lnTo>
                    <a:pt x="83" y="273"/>
                  </a:lnTo>
                  <a:lnTo>
                    <a:pt x="83" y="288"/>
                  </a:lnTo>
                  <a:lnTo>
                    <a:pt x="76" y="288"/>
                  </a:lnTo>
                  <a:lnTo>
                    <a:pt x="30" y="288"/>
                  </a:lnTo>
                  <a:lnTo>
                    <a:pt x="38" y="395"/>
                  </a:lnTo>
                  <a:lnTo>
                    <a:pt x="22" y="379"/>
                  </a:lnTo>
                  <a:lnTo>
                    <a:pt x="7" y="372"/>
                  </a:lnTo>
                  <a:lnTo>
                    <a:pt x="0" y="372"/>
                  </a:lnTo>
                  <a:lnTo>
                    <a:pt x="0" y="395"/>
                  </a:lnTo>
                  <a:lnTo>
                    <a:pt x="15" y="395"/>
                  </a:lnTo>
                  <a:lnTo>
                    <a:pt x="30" y="402"/>
                  </a:lnTo>
                  <a:lnTo>
                    <a:pt x="30" y="410"/>
                  </a:lnTo>
                  <a:lnTo>
                    <a:pt x="45" y="417"/>
                  </a:lnTo>
                  <a:lnTo>
                    <a:pt x="53" y="417"/>
                  </a:lnTo>
                  <a:lnTo>
                    <a:pt x="60" y="425"/>
                  </a:lnTo>
                  <a:lnTo>
                    <a:pt x="60" y="433"/>
                  </a:lnTo>
                  <a:lnTo>
                    <a:pt x="53" y="440"/>
                  </a:lnTo>
                  <a:lnTo>
                    <a:pt x="45" y="448"/>
                  </a:lnTo>
                  <a:lnTo>
                    <a:pt x="38" y="455"/>
                  </a:lnTo>
                  <a:lnTo>
                    <a:pt x="38" y="463"/>
                  </a:lnTo>
                  <a:lnTo>
                    <a:pt x="38" y="471"/>
                  </a:lnTo>
                  <a:lnTo>
                    <a:pt x="45" y="478"/>
                  </a:lnTo>
                  <a:lnTo>
                    <a:pt x="38" y="478"/>
                  </a:lnTo>
                  <a:lnTo>
                    <a:pt x="38" y="493"/>
                  </a:lnTo>
                  <a:lnTo>
                    <a:pt x="38" y="509"/>
                  </a:lnTo>
                  <a:lnTo>
                    <a:pt x="38" y="516"/>
                  </a:lnTo>
                  <a:lnTo>
                    <a:pt x="38" y="531"/>
                  </a:lnTo>
                  <a:lnTo>
                    <a:pt x="30" y="539"/>
                  </a:lnTo>
                  <a:lnTo>
                    <a:pt x="30" y="547"/>
                  </a:lnTo>
                  <a:lnTo>
                    <a:pt x="38" y="554"/>
                  </a:lnTo>
                  <a:lnTo>
                    <a:pt x="22" y="554"/>
                  </a:lnTo>
                  <a:lnTo>
                    <a:pt x="15" y="554"/>
                  </a:lnTo>
                  <a:lnTo>
                    <a:pt x="7" y="554"/>
                  </a:lnTo>
                  <a:lnTo>
                    <a:pt x="0" y="562"/>
                  </a:lnTo>
                  <a:lnTo>
                    <a:pt x="0" y="569"/>
                  </a:lnTo>
                  <a:lnTo>
                    <a:pt x="0" y="577"/>
                  </a:lnTo>
                  <a:lnTo>
                    <a:pt x="7" y="577"/>
                  </a:lnTo>
                  <a:lnTo>
                    <a:pt x="7" y="585"/>
                  </a:lnTo>
                  <a:lnTo>
                    <a:pt x="7" y="592"/>
                  </a:lnTo>
                  <a:lnTo>
                    <a:pt x="7" y="600"/>
                  </a:lnTo>
                  <a:lnTo>
                    <a:pt x="7" y="607"/>
                  </a:lnTo>
                  <a:lnTo>
                    <a:pt x="7" y="615"/>
                  </a:lnTo>
                  <a:lnTo>
                    <a:pt x="7" y="623"/>
                  </a:lnTo>
                  <a:lnTo>
                    <a:pt x="7" y="630"/>
                  </a:lnTo>
                  <a:lnTo>
                    <a:pt x="7" y="638"/>
                  </a:lnTo>
                  <a:lnTo>
                    <a:pt x="7" y="645"/>
                  </a:lnTo>
                  <a:lnTo>
                    <a:pt x="0" y="653"/>
                  </a:lnTo>
                  <a:lnTo>
                    <a:pt x="0" y="661"/>
                  </a:lnTo>
                  <a:lnTo>
                    <a:pt x="7" y="661"/>
                  </a:lnTo>
                  <a:lnTo>
                    <a:pt x="15" y="661"/>
                  </a:lnTo>
                  <a:lnTo>
                    <a:pt x="15" y="668"/>
                  </a:lnTo>
                  <a:lnTo>
                    <a:pt x="15" y="676"/>
                  </a:lnTo>
                  <a:lnTo>
                    <a:pt x="15" y="683"/>
                  </a:lnTo>
                  <a:lnTo>
                    <a:pt x="15" y="691"/>
                  </a:lnTo>
                  <a:lnTo>
                    <a:pt x="15" y="699"/>
                  </a:lnTo>
                  <a:lnTo>
                    <a:pt x="15" y="706"/>
                  </a:lnTo>
                  <a:lnTo>
                    <a:pt x="22" y="714"/>
                  </a:lnTo>
                  <a:lnTo>
                    <a:pt x="22" y="721"/>
                  </a:lnTo>
                  <a:lnTo>
                    <a:pt x="22" y="729"/>
                  </a:lnTo>
                  <a:lnTo>
                    <a:pt x="22" y="744"/>
                  </a:lnTo>
                  <a:lnTo>
                    <a:pt x="45" y="752"/>
                  </a:lnTo>
                  <a:lnTo>
                    <a:pt x="60" y="752"/>
                  </a:lnTo>
                  <a:lnTo>
                    <a:pt x="68" y="752"/>
                  </a:lnTo>
                  <a:lnTo>
                    <a:pt x="76" y="752"/>
                  </a:lnTo>
                  <a:lnTo>
                    <a:pt x="76" y="759"/>
                  </a:lnTo>
                  <a:lnTo>
                    <a:pt x="76" y="775"/>
                  </a:lnTo>
                  <a:lnTo>
                    <a:pt x="76" y="797"/>
                  </a:lnTo>
                  <a:lnTo>
                    <a:pt x="83" y="782"/>
                  </a:lnTo>
                  <a:lnTo>
                    <a:pt x="91" y="775"/>
                  </a:lnTo>
                  <a:lnTo>
                    <a:pt x="98" y="775"/>
                  </a:lnTo>
                  <a:lnTo>
                    <a:pt x="106" y="775"/>
                  </a:lnTo>
                  <a:lnTo>
                    <a:pt x="114" y="775"/>
                  </a:lnTo>
                  <a:lnTo>
                    <a:pt x="121" y="782"/>
                  </a:lnTo>
                  <a:lnTo>
                    <a:pt x="129" y="782"/>
                  </a:lnTo>
                  <a:lnTo>
                    <a:pt x="136" y="782"/>
                  </a:lnTo>
                  <a:lnTo>
                    <a:pt x="144" y="782"/>
                  </a:lnTo>
                  <a:lnTo>
                    <a:pt x="152" y="775"/>
                  </a:lnTo>
                  <a:lnTo>
                    <a:pt x="152" y="782"/>
                  </a:lnTo>
                  <a:lnTo>
                    <a:pt x="152" y="790"/>
                  </a:lnTo>
                  <a:lnTo>
                    <a:pt x="144" y="797"/>
                  </a:lnTo>
                  <a:lnTo>
                    <a:pt x="152" y="797"/>
                  </a:lnTo>
                  <a:lnTo>
                    <a:pt x="167" y="797"/>
                  </a:lnTo>
                  <a:lnTo>
                    <a:pt x="174" y="797"/>
                  </a:lnTo>
                  <a:lnTo>
                    <a:pt x="182" y="797"/>
                  </a:lnTo>
                  <a:lnTo>
                    <a:pt x="182" y="790"/>
                  </a:lnTo>
                  <a:lnTo>
                    <a:pt x="182" y="782"/>
                  </a:lnTo>
                  <a:lnTo>
                    <a:pt x="190" y="782"/>
                  </a:lnTo>
                  <a:lnTo>
                    <a:pt x="197" y="782"/>
                  </a:lnTo>
                  <a:lnTo>
                    <a:pt x="205" y="782"/>
                  </a:lnTo>
                  <a:lnTo>
                    <a:pt x="213" y="790"/>
                  </a:lnTo>
                  <a:lnTo>
                    <a:pt x="213" y="797"/>
                  </a:lnTo>
                  <a:lnTo>
                    <a:pt x="220" y="797"/>
                  </a:lnTo>
                  <a:lnTo>
                    <a:pt x="228" y="790"/>
                  </a:lnTo>
                  <a:lnTo>
                    <a:pt x="235" y="797"/>
                  </a:lnTo>
                  <a:lnTo>
                    <a:pt x="235" y="805"/>
                  </a:lnTo>
                  <a:lnTo>
                    <a:pt x="235" y="820"/>
                  </a:lnTo>
                  <a:lnTo>
                    <a:pt x="243" y="828"/>
                  </a:lnTo>
                  <a:lnTo>
                    <a:pt x="251" y="835"/>
                  </a:lnTo>
                  <a:lnTo>
                    <a:pt x="258" y="835"/>
                  </a:lnTo>
                  <a:lnTo>
                    <a:pt x="258" y="843"/>
                  </a:lnTo>
                  <a:lnTo>
                    <a:pt x="251" y="858"/>
                  </a:lnTo>
                  <a:lnTo>
                    <a:pt x="243" y="866"/>
                  </a:lnTo>
                  <a:lnTo>
                    <a:pt x="235" y="873"/>
                  </a:lnTo>
                  <a:lnTo>
                    <a:pt x="228" y="889"/>
                  </a:lnTo>
                  <a:lnTo>
                    <a:pt x="220" y="889"/>
                  </a:lnTo>
                  <a:lnTo>
                    <a:pt x="228" y="889"/>
                  </a:lnTo>
                  <a:lnTo>
                    <a:pt x="243" y="896"/>
                  </a:lnTo>
                  <a:lnTo>
                    <a:pt x="251" y="896"/>
                  </a:lnTo>
                  <a:lnTo>
                    <a:pt x="258" y="889"/>
                  </a:lnTo>
                  <a:lnTo>
                    <a:pt x="266" y="889"/>
                  </a:lnTo>
                  <a:lnTo>
                    <a:pt x="273" y="881"/>
                  </a:lnTo>
                  <a:lnTo>
                    <a:pt x="281" y="873"/>
                  </a:lnTo>
                  <a:lnTo>
                    <a:pt x="289" y="873"/>
                  </a:lnTo>
                  <a:lnTo>
                    <a:pt x="296" y="889"/>
                  </a:lnTo>
                  <a:lnTo>
                    <a:pt x="304" y="896"/>
                  </a:lnTo>
                  <a:lnTo>
                    <a:pt x="311" y="911"/>
                  </a:lnTo>
                  <a:lnTo>
                    <a:pt x="319" y="911"/>
                  </a:lnTo>
                  <a:lnTo>
                    <a:pt x="311" y="919"/>
                  </a:lnTo>
                  <a:lnTo>
                    <a:pt x="311" y="927"/>
                  </a:lnTo>
                  <a:lnTo>
                    <a:pt x="319" y="927"/>
                  </a:lnTo>
                  <a:lnTo>
                    <a:pt x="327" y="927"/>
                  </a:lnTo>
                  <a:lnTo>
                    <a:pt x="342" y="919"/>
                  </a:lnTo>
                  <a:lnTo>
                    <a:pt x="357" y="919"/>
                  </a:lnTo>
                  <a:lnTo>
                    <a:pt x="357" y="911"/>
                  </a:lnTo>
                  <a:lnTo>
                    <a:pt x="365" y="911"/>
                  </a:lnTo>
                  <a:lnTo>
                    <a:pt x="357" y="904"/>
                  </a:lnTo>
                  <a:lnTo>
                    <a:pt x="357" y="896"/>
                  </a:lnTo>
                  <a:lnTo>
                    <a:pt x="365" y="896"/>
                  </a:lnTo>
                  <a:lnTo>
                    <a:pt x="372" y="896"/>
                  </a:lnTo>
                  <a:lnTo>
                    <a:pt x="372" y="889"/>
                  </a:lnTo>
                  <a:lnTo>
                    <a:pt x="372" y="873"/>
                  </a:lnTo>
                  <a:lnTo>
                    <a:pt x="365" y="866"/>
                  </a:lnTo>
                  <a:lnTo>
                    <a:pt x="365" y="858"/>
                  </a:lnTo>
                  <a:lnTo>
                    <a:pt x="372" y="851"/>
                  </a:lnTo>
                  <a:lnTo>
                    <a:pt x="380" y="851"/>
                  </a:lnTo>
                  <a:lnTo>
                    <a:pt x="387" y="851"/>
                  </a:lnTo>
                  <a:lnTo>
                    <a:pt x="403" y="843"/>
                  </a:lnTo>
                  <a:lnTo>
                    <a:pt x="410" y="843"/>
                  </a:lnTo>
                  <a:lnTo>
                    <a:pt x="410" y="835"/>
                  </a:lnTo>
                  <a:lnTo>
                    <a:pt x="410" y="828"/>
                  </a:lnTo>
                  <a:lnTo>
                    <a:pt x="410" y="820"/>
                  </a:lnTo>
                  <a:lnTo>
                    <a:pt x="418" y="813"/>
                  </a:lnTo>
                  <a:lnTo>
                    <a:pt x="426" y="805"/>
                  </a:lnTo>
                  <a:lnTo>
                    <a:pt x="426" y="820"/>
                  </a:lnTo>
                  <a:lnTo>
                    <a:pt x="433" y="828"/>
                  </a:lnTo>
                  <a:lnTo>
                    <a:pt x="433" y="835"/>
                  </a:lnTo>
                  <a:lnTo>
                    <a:pt x="441" y="843"/>
                  </a:lnTo>
                  <a:lnTo>
                    <a:pt x="456" y="843"/>
                  </a:lnTo>
                  <a:lnTo>
                    <a:pt x="464" y="843"/>
                  </a:lnTo>
                  <a:lnTo>
                    <a:pt x="471" y="843"/>
                  </a:lnTo>
                  <a:lnTo>
                    <a:pt x="486" y="843"/>
                  </a:lnTo>
                  <a:lnTo>
                    <a:pt x="494" y="843"/>
                  </a:lnTo>
                  <a:lnTo>
                    <a:pt x="502" y="843"/>
                  </a:lnTo>
                  <a:lnTo>
                    <a:pt x="509" y="843"/>
                  </a:lnTo>
                  <a:lnTo>
                    <a:pt x="509" y="828"/>
                  </a:lnTo>
                  <a:lnTo>
                    <a:pt x="517" y="828"/>
                  </a:lnTo>
                  <a:lnTo>
                    <a:pt x="524" y="820"/>
                  </a:lnTo>
                  <a:lnTo>
                    <a:pt x="532" y="813"/>
                  </a:lnTo>
                  <a:lnTo>
                    <a:pt x="532" y="805"/>
                  </a:lnTo>
                  <a:lnTo>
                    <a:pt x="540" y="797"/>
                  </a:lnTo>
                  <a:lnTo>
                    <a:pt x="547" y="797"/>
                  </a:lnTo>
                  <a:lnTo>
                    <a:pt x="562" y="797"/>
                  </a:lnTo>
                  <a:lnTo>
                    <a:pt x="570" y="805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pPr defTabSz="744538"/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26" name="Freeform 1238"/>
            <p:cNvSpPr>
              <a:spLocks/>
            </p:cNvSpPr>
            <p:nvPr/>
          </p:nvSpPr>
          <p:spPr bwMode="auto">
            <a:xfrm>
              <a:off x="3618347" y="2575785"/>
              <a:ext cx="1230126" cy="1204660"/>
            </a:xfrm>
            <a:custGeom>
              <a:avLst/>
              <a:gdLst>
                <a:gd name="T0" fmla="*/ 2147483647 w 860"/>
                <a:gd name="T1" fmla="*/ 2147483647 h 889"/>
                <a:gd name="T2" fmla="*/ 2147483647 w 860"/>
                <a:gd name="T3" fmla="*/ 2147483647 h 889"/>
                <a:gd name="T4" fmla="*/ 2147483647 w 860"/>
                <a:gd name="T5" fmla="*/ 2147483647 h 889"/>
                <a:gd name="T6" fmla="*/ 2147483647 w 860"/>
                <a:gd name="T7" fmla="*/ 2147483647 h 889"/>
                <a:gd name="T8" fmla="*/ 2147483647 w 860"/>
                <a:gd name="T9" fmla="*/ 2147483647 h 889"/>
                <a:gd name="T10" fmla="*/ 2147483647 w 860"/>
                <a:gd name="T11" fmla="*/ 2147483647 h 889"/>
                <a:gd name="T12" fmla="*/ 2147483647 w 860"/>
                <a:gd name="T13" fmla="*/ 2147483647 h 889"/>
                <a:gd name="T14" fmla="*/ 2147483647 w 860"/>
                <a:gd name="T15" fmla="*/ 2147483647 h 889"/>
                <a:gd name="T16" fmla="*/ 2147483647 w 860"/>
                <a:gd name="T17" fmla="*/ 2147483647 h 889"/>
                <a:gd name="T18" fmla="*/ 2147483647 w 860"/>
                <a:gd name="T19" fmla="*/ 2147483647 h 889"/>
                <a:gd name="T20" fmla="*/ 2147483647 w 860"/>
                <a:gd name="T21" fmla="*/ 2147483647 h 889"/>
                <a:gd name="T22" fmla="*/ 2147483647 w 860"/>
                <a:gd name="T23" fmla="*/ 2147483647 h 889"/>
                <a:gd name="T24" fmla="*/ 2147483647 w 860"/>
                <a:gd name="T25" fmla="*/ 2147483647 h 889"/>
                <a:gd name="T26" fmla="*/ 2147483647 w 860"/>
                <a:gd name="T27" fmla="*/ 2147483647 h 889"/>
                <a:gd name="T28" fmla="*/ 2147483647 w 860"/>
                <a:gd name="T29" fmla="*/ 2147483647 h 889"/>
                <a:gd name="T30" fmla="*/ 2147483647 w 860"/>
                <a:gd name="T31" fmla="*/ 2147483647 h 889"/>
                <a:gd name="T32" fmla="*/ 2147483647 w 860"/>
                <a:gd name="T33" fmla="*/ 2147483647 h 889"/>
                <a:gd name="T34" fmla="*/ 2147483647 w 860"/>
                <a:gd name="T35" fmla="*/ 2147483647 h 889"/>
                <a:gd name="T36" fmla="*/ 2147483647 w 860"/>
                <a:gd name="T37" fmla="*/ 2147483647 h 889"/>
                <a:gd name="T38" fmla="*/ 2147483647 w 860"/>
                <a:gd name="T39" fmla="*/ 2147483647 h 889"/>
                <a:gd name="T40" fmla="*/ 2147483647 w 860"/>
                <a:gd name="T41" fmla="*/ 2147483647 h 889"/>
                <a:gd name="T42" fmla="*/ 2147483647 w 860"/>
                <a:gd name="T43" fmla="*/ 2147483647 h 889"/>
                <a:gd name="T44" fmla="*/ 2147483647 w 860"/>
                <a:gd name="T45" fmla="*/ 2147483647 h 889"/>
                <a:gd name="T46" fmla="*/ 2147483647 w 860"/>
                <a:gd name="T47" fmla="*/ 2147483647 h 889"/>
                <a:gd name="T48" fmla="*/ 2147483647 w 860"/>
                <a:gd name="T49" fmla="*/ 2147483647 h 889"/>
                <a:gd name="T50" fmla="*/ 2147483647 w 860"/>
                <a:gd name="T51" fmla="*/ 2147483647 h 889"/>
                <a:gd name="T52" fmla="*/ 2147483647 w 860"/>
                <a:gd name="T53" fmla="*/ 2147483647 h 889"/>
                <a:gd name="T54" fmla="*/ 2147483647 w 860"/>
                <a:gd name="T55" fmla="*/ 2147483647 h 889"/>
                <a:gd name="T56" fmla="*/ 2147483647 w 860"/>
                <a:gd name="T57" fmla="*/ 2147483647 h 889"/>
                <a:gd name="T58" fmla="*/ 2147483647 w 860"/>
                <a:gd name="T59" fmla="*/ 2147483647 h 889"/>
                <a:gd name="T60" fmla="*/ 2147483647 w 860"/>
                <a:gd name="T61" fmla="*/ 2147483647 h 889"/>
                <a:gd name="T62" fmla="*/ 2147483647 w 860"/>
                <a:gd name="T63" fmla="*/ 2147483647 h 889"/>
                <a:gd name="T64" fmla="*/ 2147483647 w 860"/>
                <a:gd name="T65" fmla="*/ 2147483647 h 889"/>
                <a:gd name="T66" fmla="*/ 2147483647 w 860"/>
                <a:gd name="T67" fmla="*/ 2147483647 h 889"/>
                <a:gd name="T68" fmla="*/ 2147483647 w 860"/>
                <a:gd name="T69" fmla="*/ 2147483647 h 889"/>
                <a:gd name="T70" fmla="*/ 2147483647 w 860"/>
                <a:gd name="T71" fmla="*/ 2147483647 h 889"/>
                <a:gd name="T72" fmla="*/ 2147483647 w 860"/>
                <a:gd name="T73" fmla="*/ 2147483647 h 889"/>
                <a:gd name="T74" fmla="*/ 2147483647 w 860"/>
                <a:gd name="T75" fmla="*/ 2147483647 h 889"/>
                <a:gd name="T76" fmla="*/ 0 w 860"/>
                <a:gd name="T77" fmla="*/ 2147483647 h 889"/>
                <a:gd name="T78" fmla="*/ 2147483647 w 860"/>
                <a:gd name="T79" fmla="*/ 2147483647 h 889"/>
                <a:gd name="T80" fmla="*/ 2147483647 w 860"/>
                <a:gd name="T81" fmla="*/ 2147483647 h 889"/>
                <a:gd name="T82" fmla="*/ 2147483647 w 860"/>
                <a:gd name="T83" fmla="*/ 2147483647 h 889"/>
                <a:gd name="T84" fmla="*/ 2147483647 w 860"/>
                <a:gd name="T85" fmla="*/ 2147483647 h 889"/>
                <a:gd name="T86" fmla="*/ 2147483647 w 860"/>
                <a:gd name="T87" fmla="*/ 2147483647 h 889"/>
                <a:gd name="T88" fmla="*/ 2147483647 w 860"/>
                <a:gd name="T89" fmla="*/ 2147483647 h 889"/>
                <a:gd name="T90" fmla="*/ 2147483647 w 860"/>
                <a:gd name="T91" fmla="*/ 2147483647 h 889"/>
                <a:gd name="T92" fmla="*/ 2147483647 w 860"/>
                <a:gd name="T93" fmla="*/ 2147483647 h 889"/>
                <a:gd name="T94" fmla="*/ 2147483647 w 860"/>
                <a:gd name="T95" fmla="*/ 2147483647 h 889"/>
                <a:gd name="T96" fmla="*/ 2147483647 w 860"/>
                <a:gd name="T97" fmla="*/ 2147483647 h 889"/>
                <a:gd name="T98" fmla="*/ 2147483647 w 860"/>
                <a:gd name="T99" fmla="*/ 2147483647 h 889"/>
                <a:gd name="T100" fmla="*/ 2147483647 w 860"/>
                <a:gd name="T101" fmla="*/ 2147483647 h 889"/>
                <a:gd name="T102" fmla="*/ 2147483647 w 860"/>
                <a:gd name="T103" fmla="*/ 2147483647 h 889"/>
                <a:gd name="T104" fmla="*/ 2147483647 w 860"/>
                <a:gd name="T105" fmla="*/ 2147483647 h 889"/>
                <a:gd name="T106" fmla="*/ 2147483647 w 860"/>
                <a:gd name="T107" fmla="*/ 2147483647 h 889"/>
                <a:gd name="T108" fmla="*/ 2147483647 w 860"/>
                <a:gd name="T109" fmla="*/ 2147483647 h 889"/>
                <a:gd name="T110" fmla="*/ 2147483647 w 860"/>
                <a:gd name="T111" fmla="*/ 2147483647 h 889"/>
                <a:gd name="T112" fmla="*/ 2147483647 w 860"/>
                <a:gd name="T113" fmla="*/ 2147483647 h 889"/>
                <a:gd name="T114" fmla="*/ 2147483647 w 860"/>
                <a:gd name="T115" fmla="*/ 2147483647 h 88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60"/>
                <a:gd name="T175" fmla="*/ 0 h 889"/>
                <a:gd name="T176" fmla="*/ 860 w 860"/>
                <a:gd name="T177" fmla="*/ 889 h 88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60" h="889">
                  <a:moveTo>
                    <a:pt x="456" y="873"/>
                  </a:moveTo>
                  <a:lnTo>
                    <a:pt x="464" y="873"/>
                  </a:lnTo>
                  <a:lnTo>
                    <a:pt x="472" y="881"/>
                  </a:lnTo>
                  <a:lnTo>
                    <a:pt x="472" y="889"/>
                  </a:lnTo>
                  <a:lnTo>
                    <a:pt x="479" y="889"/>
                  </a:lnTo>
                  <a:lnTo>
                    <a:pt x="487" y="881"/>
                  </a:lnTo>
                  <a:lnTo>
                    <a:pt x="487" y="873"/>
                  </a:lnTo>
                  <a:lnTo>
                    <a:pt x="494" y="858"/>
                  </a:lnTo>
                  <a:lnTo>
                    <a:pt x="494" y="843"/>
                  </a:lnTo>
                  <a:lnTo>
                    <a:pt x="487" y="828"/>
                  </a:lnTo>
                  <a:lnTo>
                    <a:pt x="487" y="820"/>
                  </a:lnTo>
                  <a:lnTo>
                    <a:pt x="502" y="820"/>
                  </a:lnTo>
                  <a:lnTo>
                    <a:pt x="510" y="820"/>
                  </a:lnTo>
                  <a:lnTo>
                    <a:pt x="502" y="820"/>
                  </a:lnTo>
                  <a:lnTo>
                    <a:pt x="502" y="813"/>
                  </a:lnTo>
                  <a:lnTo>
                    <a:pt x="510" y="805"/>
                  </a:lnTo>
                  <a:lnTo>
                    <a:pt x="502" y="797"/>
                  </a:lnTo>
                  <a:lnTo>
                    <a:pt x="494" y="797"/>
                  </a:lnTo>
                  <a:lnTo>
                    <a:pt x="479" y="797"/>
                  </a:lnTo>
                  <a:lnTo>
                    <a:pt x="472" y="790"/>
                  </a:lnTo>
                  <a:lnTo>
                    <a:pt x="456" y="790"/>
                  </a:lnTo>
                  <a:lnTo>
                    <a:pt x="449" y="782"/>
                  </a:lnTo>
                  <a:lnTo>
                    <a:pt x="441" y="775"/>
                  </a:lnTo>
                  <a:lnTo>
                    <a:pt x="441" y="767"/>
                  </a:lnTo>
                  <a:lnTo>
                    <a:pt x="449" y="759"/>
                  </a:lnTo>
                  <a:lnTo>
                    <a:pt x="456" y="744"/>
                  </a:lnTo>
                  <a:lnTo>
                    <a:pt x="464" y="729"/>
                  </a:lnTo>
                  <a:lnTo>
                    <a:pt x="472" y="729"/>
                  </a:lnTo>
                  <a:lnTo>
                    <a:pt x="479" y="729"/>
                  </a:lnTo>
                  <a:lnTo>
                    <a:pt x="487" y="721"/>
                  </a:lnTo>
                  <a:lnTo>
                    <a:pt x="494" y="721"/>
                  </a:lnTo>
                  <a:lnTo>
                    <a:pt x="494" y="714"/>
                  </a:lnTo>
                  <a:lnTo>
                    <a:pt x="494" y="706"/>
                  </a:lnTo>
                  <a:lnTo>
                    <a:pt x="502" y="699"/>
                  </a:lnTo>
                  <a:lnTo>
                    <a:pt x="510" y="691"/>
                  </a:lnTo>
                  <a:lnTo>
                    <a:pt x="517" y="691"/>
                  </a:lnTo>
                  <a:lnTo>
                    <a:pt x="525" y="699"/>
                  </a:lnTo>
                  <a:lnTo>
                    <a:pt x="533" y="699"/>
                  </a:lnTo>
                  <a:lnTo>
                    <a:pt x="540" y="691"/>
                  </a:lnTo>
                  <a:lnTo>
                    <a:pt x="548" y="691"/>
                  </a:lnTo>
                  <a:lnTo>
                    <a:pt x="555" y="691"/>
                  </a:lnTo>
                  <a:lnTo>
                    <a:pt x="555" y="683"/>
                  </a:lnTo>
                  <a:lnTo>
                    <a:pt x="555" y="668"/>
                  </a:lnTo>
                  <a:lnTo>
                    <a:pt x="555" y="661"/>
                  </a:lnTo>
                  <a:lnTo>
                    <a:pt x="563" y="653"/>
                  </a:lnTo>
                  <a:lnTo>
                    <a:pt x="563" y="645"/>
                  </a:lnTo>
                  <a:lnTo>
                    <a:pt x="571" y="638"/>
                  </a:lnTo>
                  <a:lnTo>
                    <a:pt x="563" y="630"/>
                  </a:lnTo>
                  <a:lnTo>
                    <a:pt x="563" y="623"/>
                  </a:lnTo>
                  <a:lnTo>
                    <a:pt x="563" y="615"/>
                  </a:lnTo>
                  <a:lnTo>
                    <a:pt x="571" y="615"/>
                  </a:lnTo>
                  <a:lnTo>
                    <a:pt x="578" y="615"/>
                  </a:lnTo>
                  <a:lnTo>
                    <a:pt x="586" y="623"/>
                  </a:lnTo>
                  <a:lnTo>
                    <a:pt x="586" y="615"/>
                  </a:lnTo>
                  <a:lnTo>
                    <a:pt x="586" y="600"/>
                  </a:lnTo>
                  <a:lnTo>
                    <a:pt x="593" y="600"/>
                  </a:lnTo>
                  <a:lnTo>
                    <a:pt x="601" y="607"/>
                  </a:lnTo>
                  <a:lnTo>
                    <a:pt x="609" y="607"/>
                  </a:lnTo>
                  <a:lnTo>
                    <a:pt x="616" y="607"/>
                  </a:lnTo>
                  <a:lnTo>
                    <a:pt x="624" y="600"/>
                  </a:lnTo>
                  <a:lnTo>
                    <a:pt x="624" y="592"/>
                  </a:lnTo>
                  <a:lnTo>
                    <a:pt x="631" y="585"/>
                  </a:lnTo>
                  <a:lnTo>
                    <a:pt x="631" y="569"/>
                  </a:lnTo>
                  <a:lnTo>
                    <a:pt x="631" y="562"/>
                  </a:lnTo>
                  <a:lnTo>
                    <a:pt x="639" y="554"/>
                  </a:lnTo>
                  <a:lnTo>
                    <a:pt x="647" y="554"/>
                  </a:lnTo>
                  <a:lnTo>
                    <a:pt x="647" y="547"/>
                  </a:lnTo>
                  <a:lnTo>
                    <a:pt x="647" y="539"/>
                  </a:lnTo>
                  <a:lnTo>
                    <a:pt x="654" y="531"/>
                  </a:lnTo>
                  <a:lnTo>
                    <a:pt x="662" y="524"/>
                  </a:lnTo>
                  <a:lnTo>
                    <a:pt x="669" y="516"/>
                  </a:lnTo>
                  <a:lnTo>
                    <a:pt x="662" y="501"/>
                  </a:lnTo>
                  <a:lnTo>
                    <a:pt x="669" y="501"/>
                  </a:lnTo>
                  <a:lnTo>
                    <a:pt x="669" y="493"/>
                  </a:lnTo>
                  <a:lnTo>
                    <a:pt x="677" y="501"/>
                  </a:lnTo>
                  <a:lnTo>
                    <a:pt x="685" y="501"/>
                  </a:lnTo>
                  <a:lnTo>
                    <a:pt x="700" y="501"/>
                  </a:lnTo>
                  <a:lnTo>
                    <a:pt x="707" y="509"/>
                  </a:lnTo>
                  <a:lnTo>
                    <a:pt x="707" y="516"/>
                  </a:lnTo>
                  <a:lnTo>
                    <a:pt x="715" y="516"/>
                  </a:lnTo>
                  <a:lnTo>
                    <a:pt x="723" y="516"/>
                  </a:lnTo>
                  <a:lnTo>
                    <a:pt x="730" y="516"/>
                  </a:lnTo>
                  <a:lnTo>
                    <a:pt x="738" y="509"/>
                  </a:lnTo>
                  <a:lnTo>
                    <a:pt x="746" y="501"/>
                  </a:lnTo>
                  <a:lnTo>
                    <a:pt x="738" y="501"/>
                  </a:lnTo>
                  <a:lnTo>
                    <a:pt x="730" y="486"/>
                  </a:lnTo>
                  <a:lnTo>
                    <a:pt x="723" y="478"/>
                  </a:lnTo>
                  <a:lnTo>
                    <a:pt x="715" y="471"/>
                  </a:lnTo>
                  <a:lnTo>
                    <a:pt x="700" y="471"/>
                  </a:lnTo>
                  <a:lnTo>
                    <a:pt x="685" y="471"/>
                  </a:lnTo>
                  <a:lnTo>
                    <a:pt x="677" y="471"/>
                  </a:lnTo>
                  <a:lnTo>
                    <a:pt x="669" y="471"/>
                  </a:lnTo>
                  <a:lnTo>
                    <a:pt x="662" y="471"/>
                  </a:lnTo>
                  <a:lnTo>
                    <a:pt x="654" y="463"/>
                  </a:lnTo>
                  <a:lnTo>
                    <a:pt x="662" y="455"/>
                  </a:lnTo>
                  <a:lnTo>
                    <a:pt x="669" y="448"/>
                  </a:lnTo>
                  <a:lnTo>
                    <a:pt x="677" y="448"/>
                  </a:lnTo>
                  <a:lnTo>
                    <a:pt x="692" y="448"/>
                  </a:lnTo>
                  <a:lnTo>
                    <a:pt x="707" y="448"/>
                  </a:lnTo>
                  <a:lnTo>
                    <a:pt x="715" y="455"/>
                  </a:lnTo>
                  <a:lnTo>
                    <a:pt x="723" y="463"/>
                  </a:lnTo>
                  <a:lnTo>
                    <a:pt x="730" y="463"/>
                  </a:lnTo>
                  <a:lnTo>
                    <a:pt x="730" y="455"/>
                  </a:lnTo>
                  <a:lnTo>
                    <a:pt x="730" y="448"/>
                  </a:lnTo>
                  <a:lnTo>
                    <a:pt x="738" y="448"/>
                  </a:lnTo>
                  <a:lnTo>
                    <a:pt x="746" y="440"/>
                  </a:lnTo>
                  <a:lnTo>
                    <a:pt x="746" y="433"/>
                  </a:lnTo>
                  <a:lnTo>
                    <a:pt x="753" y="425"/>
                  </a:lnTo>
                  <a:lnTo>
                    <a:pt x="761" y="417"/>
                  </a:lnTo>
                  <a:lnTo>
                    <a:pt x="768" y="417"/>
                  </a:lnTo>
                  <a:lnTo>
                    <a:pt x="776" y="410"/>
                  </a:lnTo>
                  <a:lnTo>
                    <a:pt x="784" y="402"/>
                  </a:lnTo>
                  <a:lnTo>
                    <a:pt x="784" y="387"/>
                  </a:lnTo>
                  <a:lnTo>
                    <a:pt x="784" y="379"/>
                  </a:lnTo>
                  <a:lnTo>
                    <a:pt x="784" y="364"/>
                  </a:lnTo>
                  <a:lnTo>
                    <a:pt x="776" y="357"/>
                  </a:lnTo>
                  <a:lnTo>
                    <a:pt x="768" y="357"/>
                  </a:lnTo>
                  <a:lnTo>
                    <a:pt x="761" y="349"/>
                  </a:lnTo>
                  <a:lnTo>
                    <a:pt x="761" y="341"/>
                  </a:lnTo>
                  <a:lnTo>
                    <a:pt x="761" y="326"/>
                  </a:lnTo>
                  <a:lnTo>
                    <a:pt x="761" y="311"/>
                  </a:lnTo>
                  <a:lnTo>
                    <a:pt x="768" y="296"/>
                  </a:lnTo>
                  <a:lnTo>
                    <a:pt x="776" y="288"/>
                  </a:lnTo>
                  <a:lnTo>
                    <a:pt x="776" y="281"/>
                  </a:lnTo>
                  <a:lnTo>
                    <a:pt x="784" y="265"/>
                  </a:lnTo>
                  <a:lnTo>
                    <a:pt x="776" y="250"/>
                  </a:lnTo>
                  <a:lnTo>
                    <a:pt x="776" y="235"/>
                  </a:lnTo>
                  <a:lnTo>
                    <a:pt x="776" y="220"/>
                  </a:lnTo>
                  <a:lnTo>
                    <a:pt x="768" y="212"/>
                  </a:lnTo>
                  <a:lnTo>
                    <a:pt x="768" y="205"/>
                  </a:lnTo>
                  <a:lnTo>
                    <a:pt x="761" y="189"/>
                  </a:lnTo>
                  <a:lnTo>
                    <a:pt x="768" y="189"/>
                  </a:lnTo>
                  <a:lnTo>
                    <a:pt x="768" y="182"/>
                  </a:lnTo>
                  <a:lnTo>
                    <a:pt x="784" y="182"/>
                  </a:lnTo>
                  <a:lnTo>
                    <a:pt x="791" y="182"/>
                  </a:lnTo>
                  <a:lnTo>
                    <a:pt x="806" y="189"/>
                  </a:lnTo>
                  <a:lnTo>
                    <a:pt x="814" y="189"/>
                  </a:lnTo>
                  <a:lnTo>
                    <a:pt x="822" y="189"/>
                  </a:lnTo>
                  <a:lnTo>
                    <a:pt x="829" y="189"/>
                  </a:lnTo>
                  <a:lnTo>
                    <a:pt x="837" y="182"/>
                  </a:lnTo>
                  <a:lnTo>
                    <a:pt x="852" y="174"/>
                  </a:lnTo>
                  <a:lnTo>
                    <a:pt x="852" y="167"/>
                  </a:lnTo>
                  <a:lnTo>
                    <a:pt x="860" y="159"/>
                  </a:lnTo>
                  <a:lnTo>
                    <a:pt x="860" y="151"/>
                  </a:lnTo>
                  <a:lnTo>
                    <a:pt x="852" y="151"/>
                  </a:lnTo>
                  <a:lnTo>
                    <a:pt x="837" y="151"/>
                  </a:lnTo>
                  <a:lnTo>
                    <a:pt x="829" y="151"/>
                  </a:lnTo>
                  <a:lnTo>
                    <a:pt x="822" y="159"/>
                  </a:lnTo>
                  <a:lnTo>
                    <a:pt x="822" y="167"/>
                  </a:lnTo>
                  <a:lnTo>
                    <a:pt x="814" y="159"/>
                  </a:lnTo>
                  <a:lnTo>
                    <a:pt x="814" y="151"/>
                  </a:lnTo>
                  <a:lnTo>
                    <a:pt x="806" y="151"/>
                  </a:lnTo>
                  <a:lnTo>
                    <a:pt x="799" y="151"/>
                  </a:lnTo>
                  <a:lnTo>
                    <a:pt x="791" y="151"/>
                  </a:lnTo>
                  <a:lnTo>
                    <a:pt x="784" y="151"/>
                  </a:lnTo>
                  <a:lnTo>
                    <a:pt x="768" y="144"/>
                  </a:lnTo>
                  <a:lnTo>
                    <a:pt x="768" y="136"/>
                  </a:lnTo>
                  <a:lnTo>
                    <a:pt x="768" y="129"/>
                  </a:lnTo>
                  <a:lnTo>
                    <a:pt x="768" y="121"/>
                  </a:lnTo>
                  <a:lnTo>
                    <a:pt x="776" y="113"/>
                  </a:lnTo>
                  <a:lnTo>
                    <a:pt x="776" y="106"/>
                  </a:lnTo>
                  <a:lnTo>
                    <a:pt x="768" y="98"/>
                  </a:lnTo>
                  <a:lnTo>
                    <a:pt x="753" y="98"/>
                  </a:lnTo>
                  <a:lnTo>
                    <a:pt x="746" y="98"/>
                  </a:lnTo>
                  <a:lnTo>
                    <a:pt x="730" y="98"/>
                  </a:lnTo>
                  <a:lnTo>
                    <a:pt x="723" y="98"/>
                  </a:lnTo>
                  <a:lnTo>
                    <a:pt x="715" y="91"/>
                  </a:lnTo>
                  <a:lnTo>
                    <a:pt x="700" y="83"/>
                  </a:lnTo>
                  <a:lnTo>
                    <a:pt x="692" y="83"/>
                  </a:lnTo>
                  <a:lnTo>
                    <a:pt x="677" y="83"/>
                  </a:lnTo>
                  <a:lnTo>
                    <a:pt x="677" y="75"/>
                  </a:lnTo>
                  <a:lnTo>
                    <a:pt x="677" y="68"/>
                  </a:lnTo>
                  <a:lnTo>
                    <a:pt x="677" y="60"/>
                  </a:lnTo>
                  <a:lnTo>
                    <a:pt x="669" y="60"/>
                  </a:lnTo>
                  <a:lnTo>
                    <a:pt x="669" y="68"/>
                  </a:lnTo>
                  <a:lnTo>
                    <a:pt x="662" y="75"/>
                  </a:lnTo>
                  <a:lnTo>
                    <a:pt x="654" y="75"/>
                  </a:lnTo>
                  <a:lnTo>
                    <a:pt x="647" y="75"/>
                  </a:lnTo>
                  <a:lnTo>
                    <a:pt x="624" y="68"/>
                  </a:lnTo>
                  <a:lnTo>
                    <a:pt x="616" y="60"/>
                  </a:lnTo>
                  <a:lnTo>
                    <a:pt x="609" y="60"/>
                  </a:lnTo>
                  <a:lnTo>
                    <a:pt x="601" y="53"/>
                  </a:lnTo>
                  <a:lnTo>
                    <a:pt x="601" y="38"/>
                  </a:lnTo>
                  <a:lnTo>
                    <a:pt x="593" y="38"/>
                  </a:lnTo>
                  <a:lnTo>
                    <a:pt x="586" y="38"/>
                  </a:lnTo>
                  <a:lnTo>
                    <a:pt x="578" y="45"/>
                  </a:lnTo>
                  <a:lnTo>
                    <a:pt x="571" y="45"/>
                  </a:lnTo>
                  <a:lnTo>
                    <a:pt x="563" y="53"/>
                  </a:lnTo>
                  <a:lnTo>
                    <a:pt x="563" y="45"/>
                  </a:lnTo>
                  <a:lnTo>
                    <a:pt x="555" y="45"/>
                  </a:lnTo>
                  <a:lnTo>
                    <a:pt x="548" y="30"/>
                  </a:lnTo>
                  <a:lnTo>
                    <a:pt x="540" y="22"/>
                  </a:lnTo>
                  <a:lnTo>
                    <a:pt x="533" y="7"/>
                  </a:lnTo>
                  <a:lnTo>
                    <a:pt x="517" y="0"/>
                  </a:lnTo>
                  <a:lnTo>
                    <a:pt x="510" y="7"/>
                  </a:lnTo>
                  <a:lnTo>
                    <a:pt x="510" y="15"/>
                  </a:lnTo>
                  <a:lnTo>
                    <a:pt x="502" y="22"/>
                  </a:lnTo>
                  <a:lnTo>
                    <a:pt x="494" y="22"/>
                  </a:lnTo>
                  <a:lnTo>
                    <a:pt x="494" y="15"/>
                  </a:lnTo>
                  <a:lnTo>
                    <a:pt x="494" y="7"/>
                  </a:lnTo>
                  <a:lnTo>
                    <a:pt x="487" y="0"/>
                  </a:lnTo>
                  <a:lnTo>
                    <a:pt x="479" y="7"/>
                  </a:lnTo>
                  <a:lnTo>
                    <a:pt x="472" y="7"/>
                  </a:lnTo>
                  <a:lnTo>
                    <a:pt x="464" y="15"/>
                  </a:lnTo>
                  <a:lnTo>
                    <a:pt x="456" y="22"/>
                  </a:lnTo>
                  <a:lnTo>
                    <a:pt x="449" y="30"/>
                  </a:lnTo>
                  <a:lnTo>
                    <a:pt x="441" y="30"/>
                  </a:lnTo>
                  <a:lnTo>
                    <a:pt x="434" y="30"/>
                  </a:lnTo>
                  <a:lnTo>
                    <a:pt x="418" y="38"/>
                  </a:lnTo>
                  <a:lnTo>
                    <a:pt x="411" y="38"/>
                  </a:lnTo>
                  <a:lnTo>
                    <a:pt x="403" y="45"/>
                  </a:lnTo>
                  <a:lnTo>
                    <a:pt x="403" y="53"/>
                  </a:lnTo>
                  <a:lnTo>
                    <a:pt x="396" y="53"/>
                  </a:lnTo>
                  <a:lnTo>
                    <a:pt x="396" y="45"/>
                  </a:lnTo>
                  <a:lnTo>
                    <a:pt x="396" y="38"/>
                  </a:lnTo>
                  <a:lnTo>
                    <a:pt x="396" y="22"/>
                  </a:lnTo>
                  <a:lnTo>
                    <a:pt x="388" y="15"/>
                  </a:lnTo>
                  <a:lnTo>
                    <a:pt x="380" y="15"/>
                  </a:lnTo>
                  <a:lnTo>
                    <a:pt x="373" y="7"/>
                  </a:lnTo>
                  <a:lnTo>
                    <a:pt x="373" y="15"/>
                  </a:lnTo>
                  <a:lnTo>
                    <a:pt x="365" y="22"/>
                  </a:lnTo>
                  <a:lnTo>
                    <a:pt x="358" y="30"/>
                  </a:lnTo>
                  <a:lnTo>
                    <a:pt x="350" y="45"/>
                  </a:lnTo>
                  <a:lnTo>
                    <a:pt x="342" y="53"/>
                  </a:lnTo>
                  <a:lnTo>
                    <a:pt x="342" y="60"/>
                  </a:lnTo>
                  <a:lnTo>
                    <a:pt x="335" y="68"/>
                  </a:lnTo>
                  <a:lnTo>
                    <a:pt x="327" y="75"/>
                  </a:lnTo>
                  <a:lnTo>
                    <a:pt x="320" y="83"/>
                  </a:lnTo>
                  <a:lnTo>
                    <a:pt x="312" y="83"/>
                  </a:lnTo>
                  <a:lnTo>
                    <a:pt x="297" y="83"/>
                  </a:lnTo>
                  <a:lnTo>
                    <a:pt x="281" y="91"/>
                  </a:lnTo>
                  <a:lnTo>
                    <a:pt x="266" y="98"/>
                  </a:lnTo>
                  <a:lnTo>
                    <a:pt x="251" y="113"/>
                  </a:lnTo>
                  <a:lnTo>
                    <a:pt x="236" y="121"/>
                  </a:lnTo>
                  <a:lnTo>
                    <a:pt x="228" y="121"/>
                  </a:lnTo>
                  <a:lnTo>
                    <a:pt x="221" y="113"/>
                  </a:lnTo>
                  <a:lnTo>
                    <a:pt x="213" y="106"/>
                  </a:lnTo>
                  <a:lnTo>
                    <a:pt x="213" y="91"/>
                  </a:lnTo>
                  <a:lnTo>
                    <a:pt x="205" y="83"/>
                  </a:lnTo>
                  <a:lnTo>
                    <a:pt x="198" y="75"/>
                  </a:lnTo>
                  <a:lnTo>
                    <a:pt x="190" y="75"/>
                  </a:lnTo>
                  <a:lnTo>
                    <a:pt x="183" y="75"/>
                  </a:lnTo>
                  <a:lnTo>
                    <a:pt x="175" y="83"/>
                  </a:lnTo>
                  <a:lnTo>
                    <a:pt x="160" y="83"/>
                  </a:lnTo>
                  <a:lnTo>
                    <a:pt x="152" y="75"/>
                  </a:lnTo>
                  <a:lnTo>
                    <a:pt x="145" y="75"/>
                  </a:lnTo>
                  <a:lnTo>
                    <a:pt x="137" y="75"/>
                  </a:lnTo>
                  <a:lnTo>
                    <a:pt x="137" y="91"/>
                  </a:lnTo>
                  <a:lnTo>
                    <a:pt x="129" y="98"/>
                  </a:lnTo>
                  <a:lnTo>
                    <a:pt x="114" y="98"/>
                  </a:lnTo>
                  <a:lnTo>
                    <a:pt x="114" y="106"/>
                  </a:lnTo>
                  <a:lnTo>
                    <a:pt x="114" y="113"/>
                  </a:lnTo>
                  <a:lnTo>
                    <a:pt x="106" y="121"/>
                  </a:lnTo>
                  <a:lnTo>
                    <a:pt x="106" y="129"/>
                  </a:lnTo>
                  <a:lnTo>
                    <a:pt x="99" y="129"/>
                  </a:lnTo>
                  <a:lnTo>
                    <a:pt x="91" y="129"/>
                  </a:lnTo>
                  <a:lnTo>
                    <a:pt x="84" y="136"/>
                  </a:lnTo>
                  <a:lnTo>
                    <a:pt x="84" y="144"/>
                  </a:lnTo>
                  <a:lnTo>
                    <a:pt x="84" y="151"/>
                  </a:lnTo>
                  <a:lnTo>
                    <a:pt x="76" y="151"/>
                  </a:lnTo>
                  <a:lnTo>
                    <a:pt x="68" y="151"/>
                  </a:lnTo>
                  <a:lnTo>
                    <a:pt x="68" y="144"/>
                  </a:lnTo>
                  <a:lnTo>
                    <a:pt x="61" y="136"/>
                  </a:lnTo>
                  <a:lnTo>
                    <a:pt x="53" y="136"/>
                  </a:lnTo>
                  <a:lnTo>
                    <a:pt x="38" y="159"/>
                  </a:lnTo>
                  <a:lnTo>
                    <a:pt x="53" y="174"/>
                  </a:lnTo>
                  <a:lnTo>
                    <a:pt x="53" y="182"/>
                  </a:lnTo>
                  <a:lnTo>
                    <a:pt x="53" y="189"/>
                  </a:lnTo>
                  <a:lnTo>
                    <a:pt x="46" y="197"/>
                  </a:lnTo>
                  <a:lnTo>
                    <a:pt x="30" y="212"/>
                  </a:lnTo>
                  <a:lnTo>
                    <a:pt x="23" y="220"/>
                  </a:lnTo>
                  <a:lnTo>
                    <a:pt x="8" y="227"/>
                  </a:lnTo>
                  <a:lnTo>
                    <a:pt x="0" y="235"/>
                  </a:lnTo>
                  <a:lnTo>
                    <a:pt x="0" y="243"/>
                  </a:lnTo>
                  <a:lnTo>
                    <a:pt x="8" y="243"/>
                  </a:lnTo>
                  <a:lnTo>
                    <a:pt x="15" y="250"/>
                  </a:lnTo>
                  <a:lnTo>
                    <a:pt x="15" y="258"/>
                  </a:lnTo>
                  <a:lnTo>
                    <a:pt x="23" y="258"/>
                  </a:lnTo>
                  <a:lnTo>
                    <a:pt x="38" y="258"/>
                  </a:lnTo>
                  <a:lnTo>
                    <a:pt x="53" y="258"/>
                  </a:lnTo>
                  <a:lnTo>
                    <a:pt x="76" y="258"/>
                  </a:lnTo>
                  <a:lnTo>
                    <a:pt x="76" y="265"/>
                  </a:lnTo>
                  <a:lnTo>
                    <a:pt x="76" y="273"/>
                  </a:lnTo>
                  <a:lnTo>
                    <a:pt x="84" y="281"/>
                  </a:lnTo>
                  <a:lnTo>
                    <a:pt x="84" y="296"/>
                  </a:lnTo>
                  <a:lnTo>
                    <a:pt x="84" y="311"/>
                  </a:lnTo>
                  <a:lnTo>
                    <a:pt x="91" y="319"/>
                  </a:lnTo>
                  <a:lnTo>
                    <a:pt x="99" y="326"/>
                  </a:lnTo>
                  <a:lnTo>
                    <a:pt x="106" y="326"/>
                  </a:lnTo>
                  <a:lnTo>
                    <a:pt x="114" y="326"/>
                  </a:lnTo>
                  <a:lnTo>
                    <a:pt x="129" y="326"/>
                  </a:lnTo>
                  <a:lnTo>
                    <a:pt x="129" y="334"/>
                  </a:lnTo>
                  <a:lnTo>
                    <a:pt x="129" y="341"/>
                  </a:lnTo>
                  <a:lnTo>
                    <a:pt x="122" y="349"/>
                  </a:lnTo>
                  <a:lnTo>
                    <a:pt x="122" y="357"/>
                  </a:lnTo>
                  <a:lnTo>
                    <a:pt x="122" y="364"/>
                  </a:lnTo>
                  <a:lnTo>
                    <a:pt x="129" y="364"/>
                  </a:lnTo>
                  <a:lnTo>
                    <a:pt x="129" y="372"/>
                  </a:lnTo>
                  <a:lnTo>
                    <a:pt x="129" y="379"/>
                  </a:lnTo>
                  <a:lnTo>
                    <a:pt x="122" y="387"/>
                  </a:lnTo>
                  <a:lnTo>
                    <a:pt x="114" y="387"/>
                  </a:lnTo>
                  <a:lnTo>
                    <a:pt x="114" y="395"/>
                  </a:lnTo>
                  <a:lnTo>
                    <a:pt x="114" y="402"/>
                  </a:lnTo>
                  <a:lnTo>
                    <a:pt x="114" y="417"/>
                  </a:lnTo>
                  <a:lnTo>
                    <a:pt x="122" y="433"/>
                  </a:lnTo>
                  <a:lnTo>
                    <a:pt x="122" y="448"/>
                  </a:lnTo>
                  <a:lnTo>
                    <a:pt x="122" y="455"/>
                  </a:lnTo>
                  <a:lnTo>
                    <a:pt x="129" y="463"/>
                  </a:lnTo>
                  <a:lnTo>
                    <a:pt x="114" y="486"/>
                  </a:lnTo>
                  <a:lnTo>
                    <a:pt x="99" y="501"/>
                  </a:lnTo>
                  <a:lnTo>
                    <a:pt x="91" y="516"/>
                  </a:lnTo>
                  <a:lnTo>
                    <a:pt x="84" y="516"/>
                  </a:lnTo>
                  <a:lnTo>
                    <a:pt x="76" y="524"/>
                  </a:lnTo>
                  <a:lnTo>
                    <a:pt x="68" y="524"/>
                  </a:lnTo>
                  <a:lnTo>
                    <a:pt x="61" y="524"/>
                  </a:lnTo>
                  <a:lnTo>
                    <a:pt x="53" y="531"/>
                  </a:lnTo>
                  <a:lnTo>
                    <a:pt x="46" y="531"/>
                  </a:lnTo>
                  <a:lnTo>
                    <a:pt x="38" y="531"/>
                  </a:lnTo>
                  <a:lnTo>
                    <a:pt x="30" y="531"/>
                  </a:lnTo>
                  <a:lnTo>
                    <a:pt x="23" y="539"/>
                  </a:lnTo>
                  <a:lnTo>
                    <a:pt x="23" y="547"/>
                  </a:lnTo>
                  <a:lnTo>
                    <a:pt x="23" y="554"/>
                  </a:lnTo>
                  <a:lnTo>
                    <a:pt x="30" y="554"/>
                  </a:lnTo>
                  <a:lnTo>
                    <a:pt x="30" y="562"/>
                  </a:lnTo>
                  <a:lnTo>
                    <a:pt x="30" y="569"/>
                  </a:lnTo>
                  <a:lnTo>
                    <a:pt x="23" y="569"/>
                  </a:lnTo>
                  <a:lnTo>
                    <a:pt x="15" y="569"/>
                  </a:lnTo>
                  <a:lnTo>
                    <a:pt x="8" y="577"/>
                  </a:lnTo>
                  <a:lnTo>
                    <a:pt x="15" y="585"/>
                  </a:lnTo>
                  <a:lnTo>
                    <a:pt x="23" y="577"/>
                  </a:lnTo>
                  <a:lnTo>
                    <a:pt x="30" y="585"/>
                  </a:lnTo>
                  <a:lnTo>
                    <a:pt x="30" y="600"/>
                  </a:lnTo>
                  <a:lnTo>
                    <a:pt x="30" y="615"/>
                  </a:lnTo>
                  <a:lnTo>
                    <a:pt x="38" y="630"/>
                  </a:lnTo>
                  <a:lnTo>
                    <a:pt x="30" y="638"/>
                  </a:lnTo>
                  <a:lnTo>
                    <a:pt x="23" y="638"/>
                  </a:lnTo>
                  <a:lnTo>
                    <a:pt x="23" y="630"/>
                  </a:lnTo>
                  <a:lnTo>
                    <a:pt x="15" y="638"/>
                  </a:lnTo>
                  <a:lnTo>
                    <a:pt x="15" y="645"/>
                  </a:lnTo>
                  <a:lnTo>
                    <a:pt x="15" y="653"/>
                  </a:lnTo>
                  <a:lnTo>
                    <a:pt x="15" y="661"/>
                  </a:lnTo>
                  <a:lnTo>
                    <a:pt x="15" y="668"/>
                  </a:lnTo>
                  <a:lnTo>
                    <a:pt x="23" y="683"/>
                  </a:lnTo>
                  <a:lnTo>
                    <a:pt x="30" y="691"/>
                  </a:lnTo>
                  <a:lnTo>
                    <a:pt x="30" y="706"/>
                  </a:lnTo>
                  <a:lnTo>
                    <a:pt x="38" y="714"/>
                  </a:lnTo>
                  <a:lnTo>
                    <a:pt x="46" y="714"/>
                  </a:lnTo>
                  <a:lnTo>
                    <a:pt x="53" y="721"/>
                  </a:lnTo>
                  <a:lnTo>
                    <a:pt x="46" y="729"/>
                  </a:lnTo>
                  <a:lnTo>
                    <a:pt x="46" y="737"/>
                  </a:lnTo>
                  <a:lnTo>
                    <a:pt x="38" y="744"/>
                  </a:lnTo>
                  <a:lnTo>
                    <a:pt x="46" y="744"/>
                  </a:lnTo>
                  <a:lnTo>
                    <a:pt x="53" y="752"/>
                  </a:lnTo>
                  <a:lnTo>
                    <a:pt x="61" y="759"/>
                  </a:lnTo>
                  <a:lnTo>
                    <a:pt x="68" y="759"/>
                  </a:lnTo>
                  <a:lnTo>
                    <a:pt x="76" y="759"/>
                  </a:lnTo>
                  <a:lnTo>
                    <a:pt x="84" y="752"/>
                  </a:lnTo>
                  <a:lnTo>
                    <a:pt x="99" y="744"/>
                  </a:lnTo>
                  <a:lnTo>
                    <a:pt x="106" y="737"/>
                  </a:lnTo>
                  <a:lnTo>
                    <a:pt x="122" y="737"/>
                  </a:lnTo>
                  <a:lnTo>
                    <a:pt x="137" y="737"/>
                  </a:lnTo>
                  <a:lnTo>
                    <a:pt x="145" y="737"/>
                  </a:lnTo>
                  <a:lnTo>
                    <a:pt x="152" y="744"/>
                  </a:lnTo>
                  <a:lnTo>
                    <a:pt x="152" y="752"/>
                  </a:lnTo>
                  <a:lnTo>
                    <a:pt x="160" y="759"/>
                  </a:lnTo>
                  <a:lnTo>
                    <a:pt x="160" y="767"/>
                  </a:lnTo>
                  <a:lnTo>
                    <a:pt x="167" y="767"/>
                  </a:lnTo>
                  <a:lnTo>
                    <a:pt x="175" y="759"/>
                  </a:lnTo>
                  <a:lnTo>
                    <a:pt x="183" y="752"/>
                  </a:lnTo>
                  <a:lnTo>
                    <a:pt x="205" y="752"/>
                  </a:lnTo>
                  <a:lnTo>
                    <a:pt x="221" y="752"/>
                  </a:lnTo>
                  <a:lnTo>
                    <a:pt x="236" y="744"/>
                  </a:lnTo>
                  <a:lnTo>
                    <a:pt x="243" y="744"/>
                  </a:lnTo>
                  <a:lnTo>
                    <a:pt x="243" y="737"/>
                  </a:lnTo>
                  <a:lnTo>
                    <a:pt x="266" y="737"/>
                  </a:lnTo>
                  <a:lnTo>
                    <a:pt x="274" y="737"/>
                  </a:lnTo>
                  <a:lnTo>
                    <a:pt x="281" y="737"/>
                  </a:lnTo>
                  <a:lnTo>
                    <a:pt x="289" y="744"/>
                  </a:lnTo>
                  <a:lnTo>
                    <a:pt x="289" y="752"/>
                  </a:lnTo>
                  <a:lnTo>
                    <a:pt x="304" y="767"/>
                  </a:lnTo>
                  <a:lnTo>
                    <a:pt x="312" y="775"/>
                  </a:lnTo>
                  <a:lnTo>
                    <a:pt x="312" y="782"/>
                  </a:lnTo>
                  <a:lnTo>
                    <a:pt x="312" y="790"/>
                  </a:lnTo>
                  <a:lnTo>
                    <a:pt x="312" y="797"/>
                  </a:lnTo>
                  <a:lnTo>
                    <a:pt x="320" y="797"/>
                  </a:lnTo>
                  <a:lnTo>
                    <a:pt x="327" y="797"/>
                  </a:lnTo>
                  <a:lnTo>
                    <a:pt x="320" y="805"/>
                  </a:lnTo>
                  <a:lnTo>
                    <a:pt x="320" y="820"/>
                  </a:lnTo>
                  <a:lnTo>
                    <a:pt x="327" y="820"/>
                  </a:lnTo>
                  <a:lnTo>
                    <a:pt x="327" y="835"/>
                  </a:lnTo>
                  <a:lnTo>
                    <a:pt x="335" y="843"/>
                  </a:lnTo>
                  <a:lnTo>
                    <a:pt x="335" y="851"/>
                  </a:lnTo>
                  <a:lnTo>
                    <a:pt x="327" y="858"/>
                  </a:lnTo>
                  <a:lnTo>
                    <a:pt x="335" y="866"/>
                  </a:lnTo>
                  <a:lnTo>
                    <a:pt x="342" y="866"/>
                  </a:lnTo>
                  <a:lnTo>
                    <a:pt x="350" y="866"/>
                  </a:lnTo>
                  <a:lnTo>
                    <a:pt x="358" y="858"/>
                  </a:lnTo>
                  <a:lnTo>
                    <a:pt x="365" y="851"/>
                  </a:lnTo>
                  <a:lnTo>
                    <a:pt x="373" y="851"/>
                  </a:lnTo>
                  <a:lnTo>
                    <a:pt x="373" y="843"/>
                  </a:lnTo>
                  <a:lnTo>
                    <a:pt x="380" y="835"/>
                  </a:lnTo>
                  <a:lnTo>
                    <a:pt x="388" y="835"/>
                  </a:lnTo>
                  <a:lnTo>
                    <a:pt x="396" y="843"/>
                  </a:lnTo>
                  <a:lnTo>
                    <a:pt x="403" y="851"/>
                  </a:lnTo>
                  <a:lnTo>
                    <a:pt x="411" y="858"/>
                  </a:lnTo>
                  <a:lnTo>
                    <a:pt x="418" y="858"/>
                  </a:lnTo>
                  <a:lnTo>
                    <a:pt x="434" y="858"/>
                  </a:lnTo>
                  <a:lnTo>
                    <a:pt x="441" y="866"/>
                  </a:lnTo>
                  <a:lnTo>
                    <a:pt x="449" y="866"/>
                  </a:lnTo>
                  <a:lnTo>
                    <a:pt x="456" y="873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27" name="Freeform 1240"/>
            <p:cNvSpPr>
              <a:spLocks/>
            </p:cNvSpPr>
            <p:nvPr/>
          </p:nvSpPr>
          <p:spPr bwMode="auto">
            <a:xfrm>
              <a:off x="4017039" y="3231715"/>
              <a:ext cx="1746953" cy="1337807"/>
            </a:xfrm>
            <a:custGeom>
              <a:avLst/>
              <a:gdLst>
                <a:gd name="T0" fmla="*/ 2147483647 w 1225"/>
                <a:gd name="T1" fmla="*/ 2147483647 h 988"/>
                <a:gd name="T2" fmla="*/ 2147483647 w 1225"/>
                <a:gd name="T3" fmla="*/ 2147483647 h 988"/>
                <a:gd name="T4" fmla="*/ 2147483647 w 1225"/>
                <a:gd name="T5" fmla="*/ 2147483647 h 988"/>
                <a:gd name="T6" fmla="*/ 2147483647 w 1225"/>
                <a:gd name="T7" fmla="*/ 2147483647 h 988"/>
                <a:gd name="T8" fmla="*/ 2147483647 w 1225"/>
                <a:gd name="T9" fmla="*/ 2147483647 h 988"/>
                <a:gd name="T10" fmla="*/ 2147483647 w 1225"/>
                <a:gd name="T11" fmla="*/ 2147483647 h 988"/>
                <a:gd name="T12" fmla="*/ 2147483647 w 1225"/>
                <a:gd name="T13" fmla="*/ 2147483647 h 988"/>
                <a:gd name="T14" fmla="*/ 2147483647 w 1225"/>
                <a:gd name="T15" fmla="*/ 2147483647 h 988"/>
                <a:gd name="T16" fmla="*/ 2147483647 w 1225"/>
                <a:gd name="T17" fmla="*/ 2147483647 h 988"/>
                <a:gd name="T18" fmla="*/ 2147483647 w 1225"/>
                <a:gd name="T19" fmla="*/ 2147483647 h 988"/>
                <a:gd name="T20" fmla="*/ 2147483647 w 1225"/>
                <a:gd name="T21" fmla="*/ 2147483647 h 988"/>
                <a:gd name="T22" fmla="*/ 2147483647 w 1225"/>
                <a:gd name="T23" fmla="*/ 2147483647 h 988"/>
                <a:gd name="T24" fmla="*/ 2147483647 w 1225"/>
                <a:gd name="T25" fmla="*/ 2147483647 h 988"/>
                <a:gd name="T26" fmla="*/ 2147483647 w 1225"/>
                <a:gd name="T27" fmla="*/ 2147483647 h 988"/>
                <a:gd name="T28" fmla="*/ 2147483647 w 1225"/>
                <a:gd name="T29" fmla="*/ 2147483647 h 988"/>
                <a:gd name="T30" fmla="*/ 2147483647 w 1225"/>
                <a:gd name="T31" fmla="*/ 2147483647 h 988"/>
                <a:gd name="T32" fmla="*/ 2147483647 w 1225"/>
                <a:gd name="T33" fmla="*/ 2147483647 h 988"/>
                <a:gd name="T34" fmla="*/ 2147483647 w 1225"/>
                <a:gd name="T35" fmla="*/ 2147483647 h 988"/>
                <a:gd name="T36" fmla="*/ 2147483647 w 1225"/>
                <a:gd name="T37" fmla="*/ 2147483647 h 988"/>
                <a:gd name="T38" fmla="*/ 2147483647 w 1225"/>
                <a:gd name="T39" fmla="*/ 2147483647 h 988"/>
                <a:gd name="T40" fmla="*/ 2147483647 w 1225"/>
                <a:gd name="T41" fmla="*/ 2147483647 h 988"/>
                <a:gd name="T42" fmla="*/ 2147483647 w 1225"/>
                <a:gd name="T43" fmla="*/ 2147483647 h 988"/>
                <a:gd name="T44" fmla="*/ 2147483647 w 1225"/>
                <a:gd name="T45" fmla="*/ 2147483647 h 988"/>
                <a:gd name="T46" fmla="*/ 2147483647 w 1225"/>
                <a:gd name="T47" fmla="*/ 2147483647 h 988"/>
                <a:gd name="T48" fmla="*/ 2147483647 w 1225"/>
                <a:gd name="T49" fmla="*/ 2147483647 h 988"/>
                <a:gd name="T50" fmla="*/ 2147483647 w 1225"/>
                <a:gd name="T51" fmla="*/ 2147483647 h 988"/>
                <a:gd name="T52" fmla="*/ 2147483647 w 1225"/>
                <a:gd name="T53" fmla="*/ 2147483647 h 988"/>
                <a:gd name="T54" fmla="*/ 2147483647 w 1225"/>
                <a:gd name="T55" fmla="*/ 2147483647 h 988"/>
                <a:gd name="T56" fmla="*/ 2147483647 w 1225"/>
                <a:gd name="T57" fmla="*/ 2147483647 h 988"/>
                <a:gd name="T58" fmla="*/ 2147483647 w 1225"/>
                <a:gd name="T59" fmla="*/ 2147483647 h 988"/>
                <a:gd name="T60" fmla="*/ 2147483647 w 1225"/>
                <a:gd name="T61" fmla="*/ 2147483647 h 988"/>
                <a:gd name="T62" fmla="*/ 2147483647 w 1225"/>
                <a:gd name="T63" fmla="*/ 2147483647 h 988"/>
                <a:gd name="T64" fmla="*/ 2147483647 w 1225"/>
                <a:gd name="T65" fmla="*/ 2147483647 h 988"/>
                <a:gd name="T66" fmla="*/ 2147483647 w 1225"/>
                <a:gd name="T67" fmla="*/ 2147483647 h 988"/>
                <a:gd name="T68" fmla="*/ 2147483647 w 1225"/>
                <a:gd name="T69" fmla="*/ 2147483647 h 988"/>
                <a:gd name="T70" fmla="*/ 2147483647 w 1225"/>
                <a:gd name="T71" fmla="*/ 2147483647 h 988"/>
                <a:gd name="T72" fmla="*/ 2147483647 w 1225"/>
                <a:gd name="T73" fmla="*/ 2147483647 h 988"/>
                <a:gd name="T74" fmla="*/ 2147483647 w 1225"/>
                <a:gd name="T75" fmla="*/ 2147483647 h 988"/>
                <a:gd name="T76" fmla="*/ 2147483647 w 1225"/>
                <a:gd name="T77" fmla="*/ 2147483647 h 988"/>
                <a:gd name="T78" fmla="*/ 2147483647 w 1225"/>
                <a:gd name="T79" fmla="*/ 2147483647 h 988"/>
                <a:gd name="T80" fmla="*/ 2147483647 w 1225"/>
                <a:gd name="T81" fmla="*/ 2147483647 h 988"/>
                <a:gd name="T82" fmla="*/ 2147483647 w 1225"/>
                <a:gd name="T83" fmla="*/ 2147483647 h 988"/>
                <a:gd name="T84" fmla="*/ 2147483647 w 1225"/>
                <a:gd name="T85" fmla="*/ 2147483647 h 988"/>
                <a:gd name="T86" fmla="*/ 2147483647 w 1225"/>
                <a:gd name="T87" fmla="*/ 2147483647 h 988"/>
                <a:gd name="T88" fmla="*/ 2147483647 w 1225"/>
                <a:gd name="T89" fmla="*/ 2147483647 h 988"/>
                <a:gd name="T90" fmla="*/ 2147483647 w 1225"/>
                <a:gd name="T91" fmla="*/ 2147483647 h 988"/>
                <a:gd name="T92" fmla="*/ 2147483647 w 1225"/>
                <a:gd name="T93" fmla="*/ 2147483647 h 988"/>
                <a:gd name="T94" fmla="*/ 2147483647 w 1225"/>
                <a:gd name="T95" fmla="*/ 2147483647 h 988"/>
                <a:gd name="T96" fmla="*/ 2147483647 w 1225"/>
                <a:gd name="T97" fmla="*/ 2147483647 h 988"/>
                <a:gd name="T98" fmla="*/ 2147483647 w 1225"/>
                <a:gd name="T99" fmla="*/ 2147483647 h 988"/>
                <a:gd name="T100" fmla="*/ 2147483647 w 1225"/>
                <a:gd name="T101" fmla="*/ 2147483647 h 988"/>
                <a:gd name="T102" fmla="*/ 2147483647 w 1225"/>
                <a:gd name="T103" fmla="*/ 2147483647 h 988"/>
                <a:gd name="T104" fmla="*/ 2147483647 w 1225"/>
                <a:gd name="T105" fmla="*/ 2147483647 h 988"/>
                <a:gd name="T106" fmla="*/ 2147483647 w 1225"/>
                <a:gd name="T107" fmla="*/ 2147483647 h 988"/>
                <a:gd name="T108" fmla="*/ 2147483647 w 1225"/>
                <a:gd name="T109" fmla="*/ 2147483647 h 988"/>
                <a:gd name="T110" fmla="*/ 2147483647 w 1225"/>
                <a:gd name="T111" fmla="*/ 2147483647 h 988"/>
                <a:gd name="T112" fmla="*/ 2147483647 w 1225"/>
                <a:gd name="T113" fmla="*/ 2147483647 h 988"/>
                <a:gd name="T114" fmla="*/ 2147483647 w 1225"/>
                <a:gd name="T115" fmla="*/ 2147483647 h 98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225"/>
                <a:gd name="T175" fmla="*/ 0 h 988"/>
                <a:gd name="T176" fmla="*/ 1225 w 1225"/>
                <a:gd name="T177" fmla="*/ 988 h 98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225" h="988">
                  <a:moveTo>
                    <a:pt x="457" y="16"/>
                  </a:moveTo>
                  <a:lnTo>
                    <a:pt x="449" y="23"/>
                  </a:lnTo>
                  <a:lnTo>
                    <a:pt x="442" y="23"/>
                  </a:lnTo>
                  <a:lnTo>
                    <a:pt x="434" y="23"/>
                  </a:lnTo>
                  <a:lnTo>
                    <a:pt x="426" y="23"/>
                  </a:lnTo>
                  <a:lnTo>
                    <a:pt x="426" y="16"/>
                  </a:lnTo>
                  <a:lnTo>
                    <a:pt x="419" y="8"/>
                  </a:lnTo>
                  <a:lnTo>
                    <a:pt x="404" y="8"/>
                  </a:lnTo>
                  <a:lnTo>
                    <a:pt x="396" y="8"/>
                  </a:lnTo>
                  <a:lnTo>
                    <a:pt x="388" y="0"/>
                  </a:lnTo>
                  <a:lnTo>
                    <a:pt x="388" y="8"/>
                  </a:lnTo>
                  <a:lnTo>
                    <a:pt x="381" y="8"/>
                  </a:lnTo>
                  <a:lnTo>
                    <a:pt x="388" y="23"/>
                  </a:lnTo>
                  <a:lnTo>
                    <a:pt x="381" y="31"/>
                  </a:lnTo>
                  <a:lnTo>
                    <a:pt x="373" y="38"/>
                  </a:lnTo>
                  <a:lnTo>
                    <a:pt x="366" y="46"/>
                  </a:lnTo>
                  <a:lnTo>
                    <a:pt x="366" y="54"/>
                  </a:lnTo>
                  <a:lnTo>
                    <a:pt x="366" y="61"/>
                  </a:lnTo>
                  <a:lnTo>
                    <a:pt x="358" y="61"/>
                  </a:lnTo>
                  <a:lnTo>
                    <a:pt x="350" y="69"/>
                  </a:lnTo>
                  <a:lnTo>
                    <a:pt x="350" y="76"/>
                  </a:lnTo>
                  <a:lnTo>
                    <a:pt x="350" y="92"/>
                  </a:lnTo>
                  <a:lnTo>
                    <a:pt x="343" y="99"/>
                  </a:lnTo>
                  <a:lnTo>
                    <a:pt x="343" y="107"/>
                  </a:lnTo>
                  <a:lnTo>
                    <a:pt x="335" y="114"/>
                  </a:lnTo>
                  <a:lnTo>
                    <a:pt x="328" y="114"/>
                  </a:lnTo>
                  <a:lnTo>
                    <a:pt x="320" y="114"/>
                  </a:lnTo>
                  <a:lnTo>
                    <a:pt x="312" y="107"/>
                  </a:lnTo>
                  <a:lnTo>
                    <a:pt x="305" y="107"/>
                  </a:lnTo>
                  <a:lnTo>
                    <a:pt x="305" y="122"/>
                  </a:lnTo>
                  <a:lnTo>
                    <a:pt x="305" y="130"/>
                  </a:lnTo>
                  <a:lnTo>
                    <a:pt x="297" y="122"/>
                  </a:lnTo>
                  <a:lnTo>
                    <a:pt x="290" y="122"/>
                  </a:lnTo>
                  <a:lnTo>
                    <a:pt x="282" y="122"/>
                  </a:lnTo>
                  <a:lnTo>
                    <a:pt x="282" y="130"/>
                  </a:lnTo>
                  <a:lnTo>
                    <a:pt x="282" y="137"/>
                  </a:lnTo>
                  <a:lnTo>
                    <a:pt x="290" y="145"/>
                  </a:lnTo>
                  <a:lnTo>
                    <a:pt x="282" y="152"/>
                  </a:lnTo>
                  <a:lnTo>
                    <a:pt x="282" y="160"/>
                  </a:lnTo>
                  <a:lnTo>
                    <a:pt x="274" y="168"/>
                  </a:lnTo>
                  <a:lnTo>
                    <a:pt x="274" y="175"/>
                  </a:lnTo>
                  <a:lnTo>
                    <a:pt x="274" y="190"/>
                  </a:lnTo>
                  <a:lnTo>
                    <a:pt x="274" y="198"/>
                  </a:lnTo>
                  <a:lnTo>
                    <a:pt x="267" y="198"/>
                  </a:lnTo>
                  <a:lnTo>
                    <a:pt x="259" y="198"/>
                  </a:lnTo>
                  <a:lnTo>
                    <a:pt x="252" y="206"/>
                  </a:lnTo>
                  <a:lnTo>
                    <a:pt x="244" y="206"/>
                  </a:lnTo>
                  <a:lnTo>
                    <a:pt x="236" y="198"/>
                  </a:lnTo>
                  <a:lnTo>
                    <a:pt x="229" y="198"/>
                  </a:lnTo>
                  <a:lnTo>
                    <a:pt x="221" y="206"/>
                  </a:lnTo>
                  <a:lnTo>
                    <a:pt x="213" y="213"/>
                  </a:lnTo>
                  <a:lnTo>
                    <a:pt x="213" y="221"/>
                  </a:lnTo>
                  <a:lnTo>
                    <a:pt x="213" y="228"/>
                  </a:lnTo>
                  <a:lnTo>
                    <a:pt x="206" y="228"/>
                  </a:lnTo>
                  <a:lnTo>
                    <a:pt x="198" y="236"/>
                  </a:lnTo>
                  <a:lnTo>
                    <a:pt x="191" y="236"/>
                  </a:lnTo>
                  <a:lnTo>
                    <a:pt x="183" y="236"/>
                  </a:lnTo>
                  <a:lnTo>
                    <a:pt x="175" y="251"/>
                  </a:lnTo>
                  <a:lnTo>
                    <a:pt x="168" y="266"/>
                  </a:lnTo>
                  <a:lnTo>
                    <a:pt x="160" y="274"/>
                  </a:lnTo>
                  <a:lnTo>
                    <a:pt x="160" y="282"/>
                  </a:lnTo>
                  <a:lnTo>
                    <a:pt x="168" y="289"/>
                  </a:lnTo>
                  <a:lnTo>
                    <a:pt x="175" y="297"/>
                  </a:lnTo>
                  <a:lnTo>
                    <a:pt x="191" y="297"/>
                  </a:lnTo>
                  <a:lnTo>
                    <a:pt x="198" y="304"/>
                  </a:lnTo>
                  <a:lnTo>
                    <a:pt x="213" y="304"/>
                  </a:lnTo>
                  <a:lnTo>
                    <a:pt x="221" y="304"/>
                  </a:lnTo>
                  <a:lnTo>
                    <a:pt x="229" y="312"/>
                  </a:lnTo>
                  <a:lnTo>
                    <a:pt x="221" y="320"/>
                  </a:lnTo>
                  <a:lnTo>
                    <a:pt x="221" y="327"/>
                  </a:lnTo>
                  <a:lnTo>
                    <a:pt x="229" y="327"/>
                  </a:lnTo>
                  <a:lnTo>
                    <a:pt x="221" y="327"/>
                  </a:lnTo>
                  <a:lnTo>
                    <a:pt x="206" y="327"/>
                  </a:lnTo>
                  <a:lnTo>
                    <a:pt x="206" y="335"/>
                  </a:lnTo>
                  <a:lnTo>
                    <a:pt x="213" y="350"/>
                  </a:lnTo>
                  <a:lnTo>
                    <a:pt x="213" y="365"/>
                  </a:lnTo>
                  <a:lnTo>
                    <a:pt x="206" y="380"/>
                  </a:lnTo>
                  <a:lnTo>
                    <a:pt x="206" y="388"/>
                  </a:lnTo>
                  <a:lnTo>
                    <a:pt x="198" y="396"/>
                  </a:lnTo>
                  <a:lnTo>
                    <a:pt x="191" y="396"/>
                  </a:lnTo>
                  <a:lnTo>
                    <a:pt x="191" y="388"/>
                  </a:lnTo>
                  <a:lnTo>
                    <a:pt x="183" y="380"/>
                  </a:lnTo>
                  <a:lnTo>
                    <a:pt x="175" y="380"/>
                  </a:lnTo>
                  <a:lnTo>
                    <a:pt x="175" y="388"/>
                  </a:lnTo>
                  <a:lnTo>
                    <a:pt x="168" y="396"/>
                  </a:lnTo>
                  <a:lnTo>
                    <a:pt x="160" y="396"/>
                  </a:lnTo>
                  <a:lnTo>
                    <a:pt x="153" y="396"/>
                  </a:lnTo>
                  <a:lnTo>
                    <a:pt x="137" y="403"/>
                  </a:lnTo>
                  <a:lnTo>
                    <a:pt x="130" y="403"/>
                  </a:lnTo>
                  <a:lnTo>
                    <a:pt x="115" y="411"/>
                  </a:lnTo>
                  <a:lnTo>
                    <a:pt x="107" y="411"/>
                  </a:lnTo>
                  <a:lnTo>
                    <a:pt x="99" y="411"/>
                  </a:lnTo>
                  <a:lnTo>
                    <a:pt x="92" y="426"/>
                  </a:lnTo>
                  <a:lnTo>
                    <a:pt x="92" y="434"/>
                  </a:lnTo>
                  <a:lnTo>
                    <a:pt x="84" y="449"/>
                  </a:lnTo>
                  <a:lnTo>
                    <a:pt x="84" y="456"/>
                  </a:lnTo>
                  <a:lnTo>
                    <a:pt x="77" y="464"/>
                  </a:lnTo>
                  <a:lnTo>
                    <a:pt x="69" y="472"/>
                  </a:lnTo>
                  <a:lnTo>
                    <a:pt x="61" y="479"/>
                  </a:lnTo>
                  <a:lnTo>
                    <a:pt x="61" y="472"/>
                  </a:lnTo>
                  <a:lnTo>
                    <a:pt x="61" y="464"/>
                  </a:lnTo>
                  <a:lnTo>
                    <a:pt x="61" y="456"/>
                  </a:lnTo>
                  <a:lnTo>
                    <a:pt x="46" y="472"/>
                  </a:lnTo>
                  <a:lnTo>
                    <a:pt x="46" y="487"/>
                  </a:lnTo>
                  <a:lnTo>
                    <a:pt x="46" y="502"/>
                  </a:lnTo>
                  <a:lnTo>
                    <a:pt x="46" y="525"/>
                  </a:lnTo>
                  <a:lnTo>
                    <a:pt x="46" y="532"/>
                  </a:lnTo>
                  <a:lnTo>
                    <a:pt x="46" y="547"/>
                  </a:lnTo>
                  <a:lnTo>
                    <a:pt x="39" y="547"/>
                  </a:lnTo>
                  <a:lnTo>
                    <a:pt x="39" y="555"/>
                  </a:lnTo>
                  <a:lnTo>
                    <a:pt x="46" y="563"/>
                  </a:lnTo>
                  <a:lnTo>
                    <a:pt x="39" y="570"/>
                  </a:lnTo>
                  <a:lnTo>
                    <a:pt x="46" y="578"/>
                  </a:lnTo>
                  <a:lnTo>
                    <a:pt x="54" y="578"/>
                  </a:lnTo>
                  <a:lnTo>
                    <a:pt x="61" y="578"/>
                  </a:lnTo>
                  <a:lnTo>
                    <a:pt x="69" y="585"/>
                  </a:lnTo>
                  <a:lnTo>
                    <a:pt x="77" y="593"/>
                  </a:lnTo>
                  <a:lnTo>
                    <a:pt x="84" y="593"/>
                  </a:lnTo>
                  <a:lnTo>
                    <a:pt x="92" y="593"/>
                  </a:lnTo>
                  <a:lnTo>
                    <a:pt x="99" y="601"/>
                  </a:lnTo>
                  <a:lnTo>
                    <a:pt x="107" y="608"/>
                  </a:lnTo>
                  <a:lnTo>
                    <a:pt x="107" y="616"/>
                  </a:lnTo>
                  <a:lnTo>
                    <a:pt x="107" y="631"/>
                  </a:lnTo>
                  <a:lnTo>
                    <a:pt x="107" y="639"/>
                  </a:lnTo>
                  <a:lnTo>
                    <a:pt x="107" y="654"/>
                  </a:lnTo>
                  <a:lnTo>
                    <a:pt x="107" y="661"/>
                  </a:lnTo>
                  <a:lnTo>
                    <a:pt x="107" y="669"/>
                  </a:lnTo>
                  <a:lnTo>
                    <a:pt x="115" y="677"/>
                  </a:lnTo>
                  <a:lnTo>
                    <a:pt x="115" y="684"/>
                  </a:lnTo>
                  <a:lnTo>
                    <a:pt x="115" y="692"/>
                  </a:lnTo>
                  <a:lnTo>
                    <a:pt x="115" y="707"/>
                  </a:lnTo>
                  <a:lnTo>
                    <a:pt x="115" y="715"/>
                  </a:lnTo>
                  <a:lnTo>
                    <a:pt x="107" y="715"/>
                  </a:lnTo>
                  <a:lnTo>
                    <a:pt x="107" y="730"/>
                  </a:lnTo>
                  <a:lnTo>
                    <a:pt x="107" y="745"/>
                  </a:lnTo>
                  <a:lnTo>
                    <a:pt x="99" y="745"/>
                  </a:lnTo>
                  <a:lnTo>
                    <a:pt x="92" y="753"/>
                  </a:lnTo>
                  <a:lnTo>
                    <a:pt x="77" y="753"/>
                  </a:lnTo>
                  <a:lnTo>
                    <a:pt x="69" y="753"/>
                  </a:lnTo>
                  <a:lnTo>
                    <a:pt x="61" y="753"/>
                  </a:lnTo>
                  <a:lnTo>
                    <a:pt x="61" y="760"/>
                  </a:lnTo>
                  <a:lnTo>
                    <a:pt x="54" y="760"/>
                  </a:lnTo>
                  <a:lnTo>
                    <a:pt x="46" y="768"/>
                  </a:lnTo>
                  <a:lnTo>
                    <a:pt x="39" y="760"/>
                  </a:lnTo>
                  <a:lnTo>
                    <a:pt x="31" y="760"/>
                  </a:lnTo>
                  <a:lnTo>
                    <a:pt x="16" y="760"/>
                  </a:lnTo>
                  <a:lnTo>
                    <a:pt x="8" y="768"/>
                  </a:lnTo>
                  <a:lnTo>
                    <a:pt x="0" y="775"/>
                  </a:lnTo>
                  <a:lnTo>
                    <a:pt x="16" y="775"/>
                  </a:lnTo>
                  <a:lnTo>
                    <a:pt x="16" y="783"/>
                  </a:lnTo>
                  <a:lnTo>
                    <a:pt x="23" y="783"/>
                  </a:lnTo>
                  <a:lnTo>
                    <a:pt x="16" y="791"/>
                  </a:lnTo>
                  <a:lnTo>
                    <a:pt x="16" y="798"/>
                  </a:lnTo>
                  <a:lnTo>
                    <a:pt x="8" y="798"/>
                  </a:lnTo>
                  <a:lnTo>
                    <a:pt x="16" y="806"/>
                  </a:lnTo>
                  <a:lnTo>
                    <a:pt x="8" y="813"/>
                  </a:lnTo>
                  <a:lnTo>
                    <a:pt x="8" y="821"/>
                  </a:lnTo>
                  <a:lnTo>
                    <a:pt x="16" y="821"/>
                  </a:lnTo>
                  <a:lnTo>
                    <a:pt x="23" y="813"/>
                  </a:lnTo>
                  <a:lnTo>
                    <a:pt x="31" y="813"/>
                  </a:lnTo>
                  <a:lnTo>
                    <a:pt x="39" y="806"/>
                  </a:lnTo>
                  <a:lnTo>
                    <a:pt x="46" y="813"/>
                  </a:lnTo>
                  <a:lnTo>
                    <a:pt x="54" y="813"/>
                  </a:lnTo>
                  <a:lnTo>
                    <a:pt x="61" y="813"/>
                  </a:lnTo>
                  <a:lnTo>
                    <a:pt x="61" y="829"/>
                  </a:lnTo>
                  <a:lnTo>
                    <a:pt x="54" y="836"/>
                  </a:lnTo>
                  <a:lnTo>
                    <a:pt x="61" y="844"/>
                  </a:lnTo>
                  <a:lnTo>
                    <a:pt x="61" y="851"/>
                  </a:lnTo>
                  <a:lnTo>
                    <a:pt x="61" y="859"/>
                  </a:lnTo>
                  <a:lnTo>
                    <a:pt x="61" y="874"/>
                  </a:lnTo>
                  <a:lnTo>
                    <a:pt x="54" y="874"/>
                  </a:lnTo>
                  <a:lnTo>
                    <a:pt x="46" y="882"/>
                  </a:lnTo>
                  <a:lnTo>
                    <a:pt x="46" y="889"/>
                  </a:lnTo>
                  <a:lnTo>
                    <a:pt x="46" y="905"/>
                  </a:lnTo>
                  <a:lnTo>
                    <a:pt x="54" y="905"/>
                  </a:lnTo>
                  <a:lnTo>
                    <a:pt x="54" y="912"/>
                  </a:lnTo>
                  <a:lnTo>
                    <a:pt x="54" y="920"/>
                  </a:lnTo>
                  <a:lnTo>
                    <a:pt x="54" y="927"/>
                  </a:lnTo>
                  <a:lnTo>
                    <a:pt x="54" y="935"/>
                  </a:lnTo>
                  <a:lnTo>
                    <a:pt x="69" y="927"/>
                  </a:lnTo>
                  <a:lnTo>
                    <a:pt x="77" y="935"/>
                  </a:lnTo>
                  <a:lnTo>
                    <a:pt x="84" y="943"/>
                  </a:lnTo>
                  <a:lnTo>
                    <a:pt x="77" y="943"/>
                  </a:lnTo>
                  <a:lnTo>
                    <a:pt x="77" y="950"/>
                  </a:lnTo>
                  <a:lnTo>
                    <a:pt x="84" y="958"/>
                  </a:lnTo>
                  <a:lnTo>
                    <a:pt x="92" y="950"/>
                  </a:lnTo>
                  <a:lnTo>
                    <a:pt x="99" y="943"/>
                  </a:lnTo>
                  <a:lnTo>
                    <a:pt x="115" y="943"/>
                  </a:lnTo>
                  <a:lnTo>
                    <a:pt x="122" y="935"/>
                  </a:lnTo>
                  <a:lnTo>
                    <a:pt x="137" y="935"/>
                  </a:lnTo>
                  <a:lnTo>
                    <a:pt x="137" y="943"/>
                  </a:lnTo>
                  <a:lnTo>
                    <a:pt x="122" y="950"/>
                  </a:lnTo>
                  <a:lnTo>
                    <a:pt x="115" y="950"/>
                  </a:lnTo>
                  <a:lnTo>
                    <a:pt x="115" y="958"/>
                  </a:lnTo>
                  <a:lnTo>
                    <a:pt x="122" y="973"/>
                  </a:lnTo>
                  <a:lnTo>
                    <a:pt x="130" y="973"/>
                  </a:lnTo>
                  <a:lnTo>
                    <a:pt x="137" y="973"/>
                  </a:lnTo>
                  <a:lnTo>
                    <a:pt x="137" y="988"/>
                  </a:lnTo>
                  <a:lnTo>
                    <a:pt x="145" y="988"/>
                  </a:lnTo>
                  <a:lnTo>
                    <a:pt x="153" y="988"/>
                  </a:lnTo>
                  <a:lnTo>
                    <a:pt x="168" y="981"/>
                  </a:lnTo>
                  <a:lnTo>
                    <a:pt x="175" y="981"/>
                  </a:lnTo>
                  <a:lnTo>
                    <a:pt x="191" y="981"/>
                  </a:lnTo>
                  <a:lnTo>
                    <a:pt x="198" y="988"/>
                  </a:lnTo>
                  <a:lnTo>
                    <a:pt x="206" y="988"/>
                  </a:lnTo>
                  <a:lnTo>
                    <a:pt x="213" y="981"/>
                  </a:lnTo>
                  <a:lnTo>
                    <a:pt x="221" y="973"/>
                  </a:lnTo>
                  <a:lnTo>
                    <a:pt x="229" y="981"/>
                  </a:lnTo>
                  <a:lnTo>
                    <a:pt x="244" y="981"/>
                  </a:lnTo>
                  <a:lnTo>
                    <a:pt x="252" y="988"/>
                  </a:lnTo>
                  <a:lnTo>
                    <a:pt x="259" y="988"/>
                  </a:lnTo>
                  <a:lnTo>
                    <a:pt x="267" y="988"/>
                  </a:lnTo>
                  <a:lnTo>
                    <a:pt x="267" y="981"/>
                  </a:lnTo>
                  <a:lnTo>
                    <a:pt x="274" y="973"/>
                  </a:lnTo>
                  <a:lnTo>
                    <a:pt x="282" y="965"/>
                  </a:lnTo>
                  <a:lnTo>
                    <a:pt x="297" y="958"/>
                  </a:lnTo>
                  <a:lnTo>
                    <a:pt x="305" y="958"/>
                  </a:lnTo>
                  <a:lnTo>
                    <a:pt x="312" y="965"/>
                  </a:lnTo>
                  <a:lnTo>
                    <a:pt x="320" y="965"/>
                  </a:lnTo>
                  <a:lnTo>
                    <a:pt x="328" y="973"/>
                  </a:lnTo>
                  <a:lnTo>
                    <a:pt x="335" y="965"/>
                  </a:lnTo>
                  <a:lnTo>
                    <a:pt x="343" y="965"/>
                  </a:lnTo>
                  <a:lnTo>
                    <a:pt x="350" y="973"/>
                  </a:lnTo>
                  <a:lnTo>
                    <a:pt x="350" y="981"/>
                  </a:lnTo>
                  <a:lnTo>
                    <a:pt x="358" y="981"/>
                  </a:lnTo>
                  <a:lnTo>
                    <a:pt x="366" y="988"/>
                  </a:lnTo>
                  <a:lnTo>
                    <a:pt x="373" y="981"/>
                  </a:lnTo>
                  <a:lnTo>
                    <a:pt x="381" y="981"/>
                  </a:lnTo>
                  <a:lnTo>
                    <a:pt x="381" y="965"/>
                  </a:lnTo>
                  <a:lnTo>
                    <a:pt x="388" y="958"/>
                  </a:lnTo>
                  <a:lnTo>
                    <a:pt x="404" y="950"/>
                  </a:lnTo>
                  <a:lnTo>
                    <a:pt x="411" y="943"/>
                  </a:lnTo>
                  <a:lnTo>
                    <a:pt x="419" y="943"/>
                  </a:lnTo>
                  <a:lnTo>
                    <a:pt x="426" y="943"/>
                  </a:lnTo>
                  <a:lnTo>
                    <a:pt x="426" y="950"/>
                  </a:lnTo>
                  <a:lnTo>
                    <a:pt x="426" y="958"/>
                  </a:lnTo>
                  <a:lnTo>
                    <a:pt x="434" y="958"/>
                  </a:lnTo>
                  <a:lnTo>
                    <a:pt x="442" y="965"/>
                  </a:lnTo>
                  <a:lnTo>
                    <a:pt x="449" y="973"/>
                  </a:lnTo>
                  <a:lnTo>
                    <a:pt x="457" y="981"/>
                  </a:lnTo>
                  <a:lnTo>
                    <a:pt x="472" y="981"/>
                  </a:lnTo>
                  <a:lnTo>
                    <a:pt x="472" y="965"/>
                  </a:lnTo>
                  <a:lnTo>
                    <a:pt x="480" y="965"/>
                  </a:lnTo>
                  <a:lnTo>
                    <a:pt x="480" y="958"/>
                  </a:lnTo>
                  <a:lnTo>
                    <a:pt x="487" y="950"/>
                  </a:lnTo>
                  <a:lnTo>
                    <a:pt x="480" y="943"/>
                  </a:lnTo>
                  <a:lnTo>
                    <a:pt x="472" y="935"/>
                  </a:lnTo>
                  <a:lnTo>
                    <a:pt x="472" y="920"/>
                  </a:lnTo>
                  <a:lnTo>
                    <a:pt x="487" y="912"/>
                  </a:lnTo>
                  <a:lnTo>
                    <a:pt x="495" y="912"/>
                  </a:lnTo>
                  <a:lnTo>
                    <a:pt x="510" y="912"/>
                  </a:lnTo>
                  <a:lnTo>
                    <a:pt x="525" y="920"/>
                  </a:lnTo>
                  <a:lnTo>
                    <a:pt x="533" y="935"/>
                  </a:lnTo>
                  <a:lnTo>
                    <a:pt x="518" y="943"/>
                  </a:lnTo>
                  <a:lnTo>
                    <a:pt x="518" y="950"/>
                  </a:lnTo>
                  <a:lnTo>
                    <a:pt x="525" y="958"/>
                  </a:lnTo>
                  <a:lnTo>
                    <a:pt x="533" y="958"/>
                  </a:lnTo>
                  <a:lnTo>
                    <a:pt x="541" y="958"/>
                  </a:lnTo>
                  <a:lnTo>
                    <a:pt x="548" y="965"/>
                  </a:lnTo>
                  <a:lnTo>
                    <a:pt x="563" y="973"/>
                  </a:lnTo>
                  <a:lnTo>
                    <a:pt x="571" y="965"/>
                  </a:lnTo>
                  <a:lnTo>
                    <a:pt x="579" y="958"/>
                  </a:lnTo>
                  <a:lnTo>
                    <a:pt x="586" y="950"/>
                  </a:lnTo>
                  <a:lnTo>
                    <a:pt x="601" y="943"/>
                  </a:lnTo>
                  <a:lnTo>
                    <a:pt x="609" y="935"/>
                  </a:lnTo>
                  <a:lnTo>
                    <a:pt x="609" y="927"/>
                  </a:lnTo>
                  <a:lnTo>
                    <a:pt x="601" y="912"/>
                  </a:lnTo>
                  <a:lnTo>
                    <a:pt x="609" y="897"/>
                  </a:lnTo>
                  <a:lnTo>
                    <a:pt x="609" y="882"/>
                  </a:lnTo>
                  <a:lnTo>
                    <a:pt x="601" y="867"/>
                  </a:lnTo>
                  <a:lnTo>
                    <a:pt x="609" y="844"/>
                  </a:lnTo>
                  <a:lnTo>
                    <a:pt x="632" y="836"/>
                  </a:lnTo>
                  <a:lnTo>
                    <a:pt x="640" y="829"/>
                  </a:lnTo>
                  <a:lnTo>
                    <a:pt x="655" y="821"/>
                  </a:lnTo>
                  <a:lnTo>
                    <a:pt x="670" y="821"/>
                  </a:lnTo>
                  <a:lnTo>
                    <a:pt x="685" y="821"/>
                  </a:lnTo>
                  <a:lnTo>
                    <a:pt x="693" y="813"/>
                  </a:lnTo>
                  <a:lnTo>
                    <a:pt x="693" y="798"/>
                  </a:lnTo>
                  <a:lnTo>
                    <a:pt x="700" y="791"/>
                  </a:lnTo>
                  <a:lnTo>
                    <a:pt x="723" y="775"/>
                  </a:lnTo>
                  <a:lnTo>
                    <a:pt x="738" y="760"/>
                  </a:lnTo>
                  <a:lnTo>
                    <a:pt x="746" y="768"/>
                  </a:lnTo>
                  <a:lnTo>
                    <a:pt x="754" y="745"/>
                  </a:lnTo>
                  <a:lnTo>
                    <a:pt x="761" y="722"/>
                  </a:lnTo>
                  <a:lnTo>
                    <a:pt x="769" y="707"/>
                  </a:lnTo>
                  <a:lnTo>
                    <a:pt x="754" y="684"/>
                  </a:lnTo>
                  <a:lnTo>
                    <a:pt x="784" y="692"/>
                  </a:lnTo>
                  <a:lnTo>
                    <a:pt x="784" y="684"/>
                  </a:lnTo>
                  <a:lnTo>
                    <a:pt x="776" y="677"/>
                  </a:lnTo>
                  <a:lnTo>
                    <a:pt x="769" y="677"/>
                  </a:lnTo>
                  <a:lnTo>
                    <a:pt x="761" y="669"/>
                  </a:lnTo>
                  <a:lnTo>
                    <a:pt x="754" y="661"/>
                  </a:lnTo>
                  <a:lnTo>
                    <a:pt x="746" y="646"/>
                  </a:lnTo>
                  <a:lnTo>
                    <a:pt x="754" y="646"/>
                  </a:lnTo>
                  <a:lnTo>
                    <a:pt x="761" y="639"/>
                  </a:lnTo>
                  <a:lnTo>
                    <a:pt x="769" y="631"/>
                  </a:lnTo>
                  <a:lnTo>
                    <a:pt x="776" y="631"/>
                  </a:lnTo>
                  <a:lnTo>
                    <a:pt x="776" y="623"/>
                  </a:lnTo>
                  <a:lnTo>
                    <a:pt x="776" y="616"/>
                  </a:lnTo>
                  <a:lnTo>
                    <a:pt x="784" y="601"/>
                  </a:lnTo>
                  <a:lnTo>
                    <a:pt x="807" y="593"/>
                  </a:lnTo>
                  <a:lnTo>
                    <a:pt x="814" y="585"/>
                  </a:lnTo>
                  <a:lnTo>
                    <a:pt x="830" y="578"/>
                  </a:lnTo>
                  <a:lnTo>
                    <a:pt x="837" y="593"/>
                  </a:lnTo>
                  <a:lnTo>
                    <a:pt x="845" y="593"/>
                  </a:lnTo>
                  <a:lnTo>
                    <a:pt x="845" y="585"/>
                  </a:lnTo>
                  <a:lnTo>
                    <a:pt x="845" y="578"/>
                  </a:lnTo>
                  <a:lnTo>
                    <a:pt x="853" y="570"/>
                  </a:lnTo>
                  <a:lnTo>
                    <a:pt x="860" y="563"/>
                  </a:lnTo>
                  <a:lnTo>
                    <a:pt x="868" y="555"/>
                  </a:lnTo>
                  <a:lnTo>
                    <a:pt x="860" y="547"/>
                  </a:lnTo>
                  <a:lnTo>
                    <a:pt x="860" y="540"/>
                  </a:lnTo>
                  <a:lnTo>
                    <a:pt x="853" y="540"/>
                  </a:lnTo>
                  <a:lnTo>
                    <a:pt x="845" y="540"/>
                  </a:lnTo>
                  <a:lnTo>
                    <a:pt x="837" y="547"/>
                  </a:lnTo>
                  <a:lnTo>
                    <a:pt x="837" y="540"/>
                  </a:lnTo>
                  <a:lnTo>
                    <a:pt x="845" y="532"/>
                  </a:lnTo>
                  <a:lnTo>
                    <a:pt x="853" y="532"/>
                  </a:lnTo>
                  <a:lnTo>
                    <a:pt x="860" y="532"/>
                  </a:lnTo>
                  <a:lnTo>
                    <a:pt x="860" y="517"/>
                  </a:lnTo>
                  <a:lnTo>
                    <a:pt x="875" y="509"/>
                  </a:lnTo>
                  <a:lnTo>
                    <a:pt x="883" y="517"/>
                  </a:lnTo>
                  <a:lnTo>
                    <a:pt x="891" y="517"/>
                  </a:lnTo>
                  <a:lnTo>
                    <a:pt x="898" y="517"/>
                  </a:lnTo>
                  <a:lnTo>
                    <a:pt x="906" y="502"/>
                  </a:lnTo>
                  <a:lnTo>
                    <a:pt x="906" y="494"/>
                  </a:lnTo>
                  <a:lnTo>
                    <a:pt x="906" y="479"/>
                  </a:lnTo>
                  <a:lnTo>
                    <a:pt x="906" y="464"/>
                  </a:lnTo>
                  <a:lnTo>
                    <a:pt x="906" y="449"/>
                  </a:lnTo>
                  <a:lnTo>
                    <a:pt x="898" y="441"/>
                  </a:lnTo>
                  <a:lnTo>
                    <a:pt x="898" y="434"/>
                  </a:lnTo>
                  <a:lnTo>
                    <a:pt x="906" y="434"/>
                  </a:lnTo>
                  <a:lnTo>
                    <a:pt x="921" y="426"/>
                  </a:lnTo>
                  <a:lnTo>
                    <a:pt x="944" y="426"/>
                  </a:lnTo>
                  <a:lnTo>
                    <a:pt x="951" y="418"/>
                  </a:lnTo>
                  <a:lnTo>
                    <a:pt x="967" y="411"/>
                  </a:lnTo>
                  <a:lnTo>
                    <a:pt x="974" y="403"/>
                  </a:lnTo>
                  <a:lnTo>
                    <a:pt x="974" y="396"/>
                  </a:lnTo>
                  <a:lnTo>
                    <a:pt x="982" y="396"/>
                  </a:lnTo>
                  <a:lnTo>
                    <a:pt x="989" y="396"/>
                  </a:lnTo>
                  <a:lnTo>
                    <a:pt x="997" y="388"/>
                  </a:lnTo>
                  <a:lnTo>
                    <a:pt x="1005" y="380"/>
                  </a:lnTo>
                  <a:lnTo>
                    <a:pt x="1005" y="373"/>
                  </a:lnTo>
                  <a:lnTo>
                    <a:pt x="1012" y="373"/>
                  </a:lnTo>
                  <a:lnTo>
                    <a:pt x="1020" y="380"/>
                  </a:lnTo>
                  <a:lnTo>
                    <a:pt x="1027" y="380"/>
                  </a:lnTo>
                  <a:lnTo>
                    <a:pt x="1020" y="388"/>
                  </a:lnTo>
                  <a:lnTo>
                    <a:pt x="1027" y="396"/>
                  </a:lnTo>
                  <a:lnTo>
                    <a:pt x="1035" y="396"/>
                  </a:lnTo>
                  <a:lnTo>
                    <a:pt x="1043" y="403"/>
                  </a:lnTo>
                  <a:lnTo>
                    <a:pt x="1050" y="411"/>
                  </a:lnTo>
                  <a:lnTo>
                    <a:pt x="1043" y="411"/>
                  </a:lnTo>
                  <a:lnTo>
                    <a:pt x="1043" y="418"/>
                  </a:lnTo>
                  <a:lnTo>
                    <a:pt x="1050" y="418"/>
                  </a:lnTo>
                  <a:lnTo>
                    <a:pt x="1058" y="418"/>
                  </a:lnTo>
                  <a:lnTo>
                    <a:pt x="1066" y="411"/>
                  </a:lnTo>
                  <a:lnTo>
                    <a:pt x="1081" y="411"/>
                  </a:lnTo>
                  <a:lnTo>
                    <a:pt x="1081" y="403"/>
                  </a:lnTo>
                  <a:lnTo>
                    <a:pt x="1088" y="396"/>
                  </a:lnTo>
                  <a:lnTo>
                    <a:pt x="1096" y="396"/>
                  </a:lnTo>
                  <a:lnTo>
                    <a:pt x="1104" y="396"/>
                  </a:lnTo>
                  <a:lnTo>
                    <a:pt x="1119" y="388"/>
                  </a:lnTo>
                  <a:lnTo>
                    <a:pt x="1119" y="380"/>
                  </a:lnTo>
                  <a:lnTo>
                    <a:pt x="1111" y="373"/>
                  </a:lnTo>
                  <a:lnTo>
                    <a:pt x="1119" y="373"/>
                  </a:lnTo>
                  <a:lnTo>
                    <a:pt x="1134" y="373"/>
                  </a:lnTo>
                  <a:lnTo>
                    <a:pt x="1134" y="380"/>
                  </a:lnTo>
                  <a:lnTo>
                    <a:pt x="1149" y="388"/>
                  </a:lnTo>
                  <a:lnTo>
                    <a:pt x="1164" y="380"/>
                  </a:lnTo>
                  <a:lnTo>
                    <a:pt x="1157" y="380"/>
                  </a:lnTo>
                  <a:lnTo>
                    <a:pt x="1149" y="373"/>
                  </a:lnTo>
                  <a:lnTo>
                    <a:pt x="1157" y="373"/>
                  </a:lnTo>
                  <a:lnTo>
                    <a:pt x="1172" y="373"/>
                  </a:lnTo>
                  <a:lnTo>
                    <a:pt x="1172" y="365"/>
                  </a:lnTo>
                  <a:lnTo>
                    <a:pt x="1164" y="358"/>
                  </a:lnTo>
                  <a:lnTo>
                    <a:pt x="1157" y="350"/>
                  </a:lnTo>
                  <a:lnTo>
                    <a:pt x="1164" y="342"/>
                  </a:lnTo>
                  <a:lnTo>
                    <a:pt x="1172" y="342"/>
                  </a:lnTo>
                  <a:lnTo>
                    <a:pt x="1180" y="342"/>
                  </a:lnTo>
                  <a:lnTo>
                    <a:pt x="1187" y="342"/>
                  </a:lnTo>
                  <a:lnTo>
                    <a:pt x="1195" y="350"/>
                  </a:lnTo>
                  <a:lnTo>
                    <a:pt x="1202" y="350"/>
                  </a:lnTo>
                  <a:lnTo>
                    <a:pt x="1210" y="342"/>
                  </a:lnTo>
                  <a:lnTo>
                    <a:pt x="1218" y="335"/>
                  </a:lnTo>
                  <a:lnTo>
                    <a:pt x="1218" y="327"/>
                  </a:lnTo>
                  <a:lnTo>
                    <a:pt x="1218" y="320"/>
                  </a:lnTo>
                  <a:lnTo>
                    <a:pt x="1218" y="312"/>
                  </a:lnTo>
                  <a:lnTo>
                    <a:pt x="1225" y="304"/>
                  </a:lnTo>
                  <a:lnTo>
                    <a:pt x="1225" y="289"/>
                  </a:lnTo>
                  <a:lnTo>
                    <a:pt x="1202" y="289"/>
                  </a:lnTo>
                  <a:lnTo>
                    <a:pt x="1187" y="289"/>
                  </a:lnTo>
                  <a:lnTo>
                    <a:pt x="1187" y="297"/>
                  </a:lnTo>
                  <a:lnTo>
                    <a:pt x="1195" y="304"/>
                  </a:lnTo>
                  <a:lnTo>
                    <a:pt x="1187" y="312"/>
                  </a:lnTo>
                  <a:lnTo>
                    <a:pt x="1180" y="304"/>
                  </a:lnTo>
                  <a:lnTo>
                    <a:pt x="1172" y="304"/>
                  </a:lnTo>
                  <a:lnTo>
                    <a:pt x="1164" y="304"/>
                  </a:lnTo>
                  <a:lnTo>
                    <a:pt x="1157" y="304"/>
                  </a:lnTo>
                  <a:lnTo>
                    <a:pt x="1157" y="312"/>
                  </a:lnTo>
                  <a:lnTo>
                    <a:pt x="1157" y="320"/>
                  </a:lnTo>
                  <a:lnTo>
                    <a:pt x="1142" y="320"/>
                  </a:lnTo>
                  <a:lnTo>
                    <a:pt x="1119" y="320"/>
                  </a:lnTo>
                  <a:lnTo>
                    <a:pt x="1111" y="312"/>
                  </a:lnTo>
                  <a:lnTo>
                    <a:pt x="1096" y="304"/>
                  </a:lnTo>
                  <a:lnTo>
                    <a:pt x="1096" y="289"/>
                  </a:lnTo>
                  <a:lnTo>
                    <a:pt x="1088" y="289"/>
                  </a:lnTo>
                  <a:lnTo>
                    <a:pt x="1073" y="282"/>
                  </a:lnTo>
                  <a:lnTo>
                    <a:pt x="1066" y="274"/>
                  </a:lnTo>
                  <a:lnTo>
                    <a:pt x="1066" y="266"/>
                  </a:lnTo>
                  <a:lnTo>
                    <a:pt x="1066" y="251"/>
                  </a:lnTo>
                  <a:lnTo>
                    <a:pt x="1066" y="244"/>
                  </a:lnTo>
                  <a:lnTo>
                    <a:pt x="1058" y="244"/>
                  </a:lnTo>
                  <a:lnTo>
                    <a:pt x="1043" y="236"/>
                  </a:lnTo>
                  <a:lnTo>
                    <a:pt x="1035" y="236"/>
                  </a:lnTo>
                  <a:lnTo>
                    <a:pt x="1027" y="228"/>
                  </a:lnTo>
                  <a:lnTo>
                    <a:pt x="1020" y="228"/>
                  </a:lnTo>
                  <a:lnTo>
                    <a:pt x="1020" y="244"/>
                  </a:lnTo>
                  <a:lnTo>
                    <a:pt x="1020" y="251"/>
                  </a:lnTo>
                  <a:lnTo>
                    <a:pt x="1027" y="251"/>
                  </a:lnTo>
                  <a:lnTo>
                    <a:pt x="1027" y="259"/>
                  </a:lnTo>
                  <a:lnTo>
                    <a:pt x="1020" y="259"/>
                  </a:lnTo>
                  <a:lnTo>
                    <a:pt x="1012" y="259"/>
                  </a:lnTo>
                  <a:lnTo>
                    <a:pt x="1005" y="251"/>
                  </a:lnTo>
                  <a:lnTo>
                    <a:pt x="997" y="244"/>
                  </a:lnTo>
                  <a:lnTo>
                    <a:pt x="997" y="236"/>
                  </a:lnTo>
                  <a:lnTo>
                    <a:pt x="1005" y="228"/>
                  </a:lnTo>
                  <a:lnTo>
                    <a:pt x="1012" y="221"/>
                  </a:lnTo>
                  <a:lnTo>
                    <a:pt x="1012" y="213"/>
                  </a:lnTo>
                  <a:lnTo>
                    <a:pt x="1005" y="213"/>
                  </a:lnTo>
                  <a:lnTo>
                    <a:pt x="997" y="221"/>
                  </a:lnTo>
                  <a:lnTo>
                    <a:pt x="989" y="228"/>
                  </a:lnTo>
                  <a:lnTo>
                    <a:pt x="982" y="244"/>
                  </a:lnTo>
                  <a:lnTo>
                    <a:pt x="974" y="251"/>
                  </a:lnTo>
                  <a:lnTo>
                    <a:pt x="967" y="251"/>
                  </a:lnTo>
                  <a:lnTo>
                    <a:pt x="959" y="244"/>
                  </a:lnTo>
                  <a:lnTo>
                    <a:pt x="959" y="228"/>
                  </a:lnTo>
                  <a:lnTo>
                    <a:pt x="959" y="221"/>
                  </a:lnTo>
                  <a:lnTo>
                    <a:pt x="959" y="213"/>
                  </a:lnTo>
                  <a:lnTo>
                    <a:pt x="959" y="206"/>
                  </a:lnTo>
                  <a:lnTo>
                    <a:pt x="951" y="206"/>
                  </a:lnTo>
                  <a:lnTo>
                    <a:pt x="944" y="213"/>
                  </a:lnTo>
                  <a:lnTo>
                    <a:pt x="936" y="221"/>
                  </a:lnTo>
                  <a:lnTo>
                    <a:pt x="929" y="228"/>
                  </a:lnTo>
                  <a:lnTo>
                    <a:pt x="921" y="221"/>
                  </a:lnTo>
                  <a:lnTo>
                    <a:pt x="921" y="213"/>
                  </a:lnTo>
                  <a:lnTo>
                    <a:pt x="921" y="206"/>
                  </a:lnTo>
                  <a:lnTo>
                    <a:pt x="921" y="198"/>
                  </a:lnTo>
                  <a:lnTo>
                    <a:pt x="913" y="198"/>
                  </a:lnTo>
                  <a:lnTo>
                    <a:pt x="906" y="198"/>
                  </a:lnTo>
                  <a:lnTo>
                    <a:pt x="898" y="206"/>
                  </a:lnTo>
                  <a:lnTo>
                    <a:pt x="891" y="213"/>
                  </a:lnTo>
                  <a:lnTo>
                    <a:pt x="883" y="213"/>
                  </a:lnTo>
                  <a:lnTo>
                    <a:pt x="875" y="213"/>
                  </a:lnTo>
                  <a:lnTo>
                    <a:pt x="868" y="213"/>
                  </a:lnTo>
                  <a:lnTo>
                    <a:pt x="860" y="221"/>
                  </a:lnTo>
                  <a:lnTo>
                    <a:pt x="868" y="228"/>
                  </a:lnTo>
                  <a:lnTo>
                    <a:pt x="868" y="236"/>
                  </a:lnTo>
                  <a:lnTo>
                    <a:pt x="860" y="244"/>
                  </a:lnTo>
                  <a:lnTo>
                    <a:pt x="845" y="244"/>
                  </a:lnTo>
                  <a:lnTo>
                    <a:pt x="853" y="236"/>
                  </a:lnTo>
                  <a:lnTo>
                    <a:pt x="837" y="228"/>
                  </a:lnTo>
                  <a:lnTo>
                    <a:pt x="830" y="228"/>
                  </a:lnTo>
                  <a:lnTo>
                    <a:pt x="830" y="221"/>
                  </a:lnTo>
                  <a:lnTo>
                    <a:pt x="837" y="213"/>
                  </a:lnTo>
                  <a:lnTo>
                    <a:pt x="837" y="206"/>
                  </a:lnTo>
                  <a:lnTo>
                    <a:pt x="830" y="206"/>
                  </a:lnTo>
                  <a:lnTo>
                    <a:pt x="830" y="221"/>
                  </a:lnTo>
                  <a:lnTo>
                    <a:pt x="822" y="221"/>
                  </a:lnTo>
                  <a:lnTo>
                    <a:pt x="814" y="221"/>
                  </a:lnTo>
                  <a:lnTo>
                    <a:pt x="814" y="213"/>
                  </a:lnTo>
                  <a:lnTo>
                    <a:pt x="807" y="206"/>
                  </a:lnTo>
                  <a:lnTo>
                    <a:pt x="799" y="206"/>
                  </a:lnTo>
                  <a:lnTo>
                    <a:pt x="792" y="206"/>
                  </a:lnTo>
                  <a:lnTo>
                    <a:pt x="792" y="198"/>
                  </a:lnTo>
                  <a:lnTo>
                    <a:pt x="784" y="198"/>
                  </a:lnTo>
                  <a:lnTo>
                    <a:pt x="776" y="190"/>
                  </a:lnTo>
                  <a:lnTo>
                    <a:pt x="776" y="183"/>
                  </a:lnTo>
                  <a:lnTo>
                    <a:pt x="776" y="175"/>
                  </a:lnTo>
                  <a:lnTo>
                    <a:pt x="784" y="175"/>
                  </a:lnTo>
                  <a:lnTo>
                    <a:pt x="792" y="168"/>
                  </a:lnTo>
                  <a:lnTo>
                    <a:pt x="792" y="160"/>
                  </a:lnTo>
                  <a:lnTo>
                    <a:pt x="792" y="152"/>
                  </a:lnTo>
                  <a:lnTo>
                    <a:pt x="792" y="145"/>
                  </a:lnTo>
                  <a:lnTo>
                    <a:pt x="784" y="137"/>
                  </a:lnTo>
                  <a:lnTo>
                    <a:pt x="784" y="130"/>
                  </a:lnTo>
                  <a:lnTo>
                    <a:pt x="776" y="122"/>
                  </a:lnTo>
                  <a:lnTo>
                    <a:pt x="769" y="122"/>
                  </a:lnTo>
                  <a:lnTo>
                    <a:pt x="761" y="122"/>
                  </a:lnTo>
                  <a:lnTo>
                    <a:pt x="746" y="122"/>
                  </a:lnTo>
                  <a:lnTo>
                    <a:pt x="738" y="122"/>
                  </a:lnTo>
                  <a:lnTo>
                    <a:pt x="731" y="122"/>
                  </a:lnTo>
                  <a:lnTo>
                    <a:pt x="723" y="122"/>
                  </a:lnTo>
                  <a:lnTo>
                    <a:pt x="716" y="122"/>
                  </a:lnTo>
                  <a:lnTo>
                    <a:pt x="708" y="114"/>
                  </a:lnTo>
                  <a:lnTo>
                    <a:pt x="716" y="114"/>
                  </a:lnTo>
                  <a:lnTo>
                    <a:pt x="716" y="107"/>
                  </a:lnTo>
                  <a:lnTo>
                    <a:pt x="693" y="92"/>
                  </a:lnTo>
                  <a:lnTo>
                    <a:pt x="693" y="99"/>
                  </a:lnTo>
                  <a:lnTo>
                    <a:pt x="678" y="99"/>
                  </a:lnTo>
                  <a:lnTo>
                    <a:pt x="670" y="92"/>
                  </a:lnTo>
                  <a:lnTo>
                    <a:pt x="670" y="84"/>
                  </a:lnTo>
                  <a:lnTo>
                    <a:pt x="670" y="76"/>
                  </a:lnTo>
                  <a:lnTo>
                    <a:pt x="662" y="76"/>
                  </a:lnTo>
                  <a:lnTo>
                    <a:pt x="655" y="84"/>
                  </a:lnTo>
                  <a:lnTo>
                    <a:pt x="647" y="84"/>
                  </a:lnTo>
                  <a:lnTo>
                    <a:pt x="640" y="84"/>
                  </a:lnTo>
                  <a:lnTo>
                    <a:pt x="632" y="92"/>
                  </a:lnTo>
                  <a:lnTo>
                    <a:pt x="632" y="99"/>
                  </a:lnTo>
                  <a:lnTo>
                    <a:pt x="632" y="107"/>
                  </a:lnTo>
                  <a:lnTo>
                    <a:pt x="617" y="107"/>
                  </a:lnTo>
                  <a:lnTo>
                    <a:pt x="617" y="92"/>
                  </a:lnTo>
                  <a:lnTo>
                    <a:pt x="617" y="84"/>
                  </a:lnTo>
                  <a:lnTo>
                    <a:pt x="617" y="76"/>
                  </a:lnTo>
                  <a:lnTo>
                    <a:pt x="601" y="84"/>
                  </a:lnTo>
                  <a:lnTo>
                    <a:pt x="586" y="92"/>
                  </a:lnTo>
                  <a:lnTo>
                    <a:pt x="571" y="92"/>
                  </a:lnTo>
                  <a:lnTo>
                    <a:pt x="563" y="92"/>
                  </a:lnTo>
                  <a:lnTo>
                    <a:pt x="556" y="84"/>
                  </a:lnTo>
                  <a:lnTo>
                    <a:pt x="533" y="76"/>
                  </a:lnTo>
                  <a:lnTo>
                    <a:pt x="525" y="69"/>
                  </a:lnTo>
                  <a:lnTo>
                    <a:pt x="518" y="69"/>
                  </a:lnTo>
                  <a:lnTo>
                    <a:pt x="503" y="69"/>
                  </a:lnTo>
                  <a:lnTo>
                    <a:pt x="487" y="69"/>
                  </a:lnTo>
                  <a:lnTo>
                    <a:pt x="480" y="61"/>
                  </a:lnTo>
                  <a:lnTo>
                    <a:pt x="472" y="46"/>
                  </a:lnTo>
                  <a:lnTo>
                    <a:pt x="465" y="38"/>
                  </a:lnTo>
                  <a:lnTo>
                    <a:pt x="465" y="31"/>
                  </a:lnTo>
                  <a:lnTo>
                    <a:pt x="465" y="23"/>
                  </a:lnTo>
                  <a:lnTo>
                    <a:pt x="457" y="16"/>
                  </a:lnTo>
                  <a:close/>
                </a:path>
              </a:pathLst>
            </a:custGeom>
            <a:solidFill>
              <a:srgbClr val="FFCC99">
                <a:alpha val="90979"/>
              </a:srgb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092" tIns="45548" rIns="91092" bIns="45548" anchor="ctr"/>
            <a:lstStyle/>
            <a:p>
              <a:pPr defTabSz="744538"/>
              <a:endParaRPr lang="ru-RU" sz="1000">
                <a:solidFill>
                  <a:srgbClr val="000000"/>
                </a:solidFill>
              </a:endParaRPr>
            </a:p>
          </p:txBody>
        </p:sp>
        <p:sp>
          <p:nvSpPr>
            <p:cNvPr id="3128" name="Freeform 1244"/>
            <p:cNvSpPr>
              <a:spLocks/>
            </p:cNvSpPr>
            <p:nvPr/>
          </p:nvSpPr>
          <p:spPr bwMode="auto">
            <a:xfrm>
              <a:off x="3042283" y="5940685"/>
              <a:ext cx="1033659" cy="1296593"/>
            </a:xfrm>
            <a:custGeom>
              <a:avLst/>
              <a:gdLst>
                <a:gd name="T0" fmla="*/ 2147483647 w 723"/>
                <a:gd name="T1" fmla="*/ 2147483647 h 958"/>
                <a:gd name="T2" fmla="*/ 2147483647 w 723"/>
                <a:gd name="T3" fmla="*/ 2147483647 h 958"/>
                <a:gd name="T4" fmla="*/ 2147483647 w 723"/>
                <a:gd name="T5" fmla="*/ 2147483647 h 958"/>
                <a:gd name="T6" fmla="*/ 2147483647 w 723"/>
                <a:gd name="T7" fmla="*/ 2147483647 h 958"/>
                <a:gd name="T8" fmla="*/ 2147483647 w 723"/>
                <a:gd name="T9" fmla="*/ 2147483647 h 958"/>
                <a:gd name="T10" fmla="*/ 2147483647 w 723"/>
                <a:gd name="T11" fmla="*/ 2147483647 h 958"/>
                <a:gd name="T12" fmla="*/ 2147483647 w 723"/>
                <a:gd name="T13" fmla="*/ 2147483647 h 958"/>
                <a:gd name="T14" fmla="*/ 2147483647 w 723"/>
                <a:gd name="T15" fmla="*/ 2147483647 h 958"/>
                <a:gd name="T16" fmla="*/ 2147483647 w 723"/>
                <a:gd name="T17" fmla="*/ 2147483647 h 958"/>
                <a:gd name="T18" fmla="*/ 2147483647 w 723"/>
                <a:gd name="T19" fmla="*/ 2147483647 h 958"/>
                <a:gd name="T20" fmla="*/ 2147483647 w 723"/>
                <a:gd name="T21" fmla="*/ 2147483647 h 958"/>
                <a:gd name="T22" fmla="*/ 2147483647 w 723"/>
                <a:gd name="T23" fmla="*/ 2147483647 h 958"/>
                <a:gd name="T24" fmla="*/ 2147483647 w 723"/>
                <a:gd name="T25" fmla="*/ 2147483647 h 958"/>
                <a:gd name="T26" fmla="*/ 2147483647 w 723"/>
                <a:gd name="T27" fmla="*/ 0 h 958"/>
                <a:gd name="T28" fmla="*/ 2147483647 w 723"/>
                <a:gd name="T29" fmla="*/ 2147483647 h 958"/>
                <a:gd name="T30" fmla="*/ 2147483647 w 723"/>
                <a:gd name="T31" fmla="*/ 2147483647 h 958"/>
                <a:gd name="T32" fmla="*/ 2147483647 w 723"/>
                <a:gd name="T33" fmla="*/ 2147483647 h 958"/>
                <a:gd name="T34" fmla="*/ 2147483647 w 723"/>
                <a:gd name="T35" fmla="*/ 2147483647 h 958"/>
                <a:gd name="T36" fmla="*/ 2147483647 w 723"/>
                <a:gd name="T37" fmla="*/ 2147483647 h 958"/>
                <a:gd name="T38" fmla="*/ 2147483647 w 723"/>
                <a:gd name="T39" fmla="*/ 2147483647 h 958"/>
                <a:gd name="T40" fmla="*/ 2147483647 w 723"/>
                <a:gd name="T41" fmla="*/ 2147483647 h 958"/>
                <a:gd name="T42" fmla="*/ 2147483647 w 723"/>
                <a:gd name="T43" fmla="*/ 2147483647 h 958"/>
                <a:gd name="T44" fmla="*/ 2147483647 w 723"/>
                <a:gd name="T45" fmla="*/ 2147483647 h 958"/>
                <a:gd name="T46" fmla="*/ 2147483647 w 723"/>
                <a:gd name="T47" fmla="*/ 2147483647 h 958"/>
                <a:gd name="T48" fmla="*/ 2147483647 w 723"/>
                <a:gd name="T49" fmla="*/ 2147483647 h 958"/>
                <a:gd name="T50" fmla="*/ 2147483647 w 723"/>
                <a:gd name="T51" fmla="*/ 2147483647 h 958"/>
                <a:gd name="T52" fmla="*/ 2147483647 w 723"/>
                <a:gd name="T53" fmla="*/ 2147483647 h 958"/>
                <a:gd name="T54" fmla="*/ 2147483647 w 723"/>
                <a:gd name="T55" fmla="*/ 2147483647 h 958"/>
                <a:gd name="T56" fmla="*/ 2147483647 w 723"/>
                <a:gd name="T57" fmla="*/ 2147483647 h 958"/>
                <a:gd name="T58" fmla="*/ 2147483647 w 723"/>
                <a:gd name="T59" fmla="*/ 2147483647 h 958"/>
                <a:gd name="T60" fmla="*/ 2147483647 w 723"/>
                <a:gd name="T61" fmla="*/ 2147483647 h 958"/>
                <a:gd name="T62" fmla="*/ 2147483647 w 723"/>
                <a:gd name="T63" fmla="*/ 2147483647 h 958"/>
                <a:gd name="T64" fmla="*/ 2147483647 w 723"/>
                <a:gd name="T65" fmla="*/ 2147483647 h 958"/>
                <a:gd name="T66" fmla="*/ 2147483647 w 723"/>
                <a:gd name="T67" fmla="*/ 2147483647 h 958"/>
                <a:gd name="T68" fmla="*/ 2147483647 w 723"/>
                <a:gd name="T69" fmla="*/ 2147483647 h 958"/>
                <a:gd name="T70" fmla="*/ 2147483647 w 723"/>
                <a:gd name="T71" fmla="*/ 2147483647 h 958"/>
                <a:gd name="T72" fmla="*/ 2147483647 w 723"/>
                <a:gd name="T73" fmla="*/ 2147483647 h 958"/>
                <a:gd name="T74" fmla="*/ 2147483647 w 723"/>
                <a:gd name="T75" fmla="*/ 2147483647 h 958"/>
                <a:gd name="T76" fmla="*/ 2147483647 w 723"/>
                <a:gd name="T77" fmla="*/ 2147483647 h 958"/>
                <a:gd name="T78" fmla="*/ 2147483647 w 723"/>
                <a:gd name="T79" fmla="*/ 2147483647 h 958"/>
                <a:gd name="T80" fmla="*/ 2147483647 w 723"/>
                <a:gd name="T81" fmla="*/ 2147483647 h 958"/>
                <a:gd name="T82" fmla="*/ 2147483647 w 723"/>
                <a:gd name="T83" fmla="*/ 2147483647 h 958"/>
                <a:gd name="T84" fmla="*/ 2147483647 w 723"/>
                <a:gd name="T85" fmla="*/ 2147483647 h 958"/>
                <a:gd name="T86" fmla="*/ 2147483647 w 723"/>
                <a:gd name="T87" fmla="*/ 2147483647 h 958"/>
                <a:gd name="T88" fmla="*/ 2147483647 w 723"/>
                <a:gd name="T89" fmla="*/ 2147483647 h 958"/>
                <a:gd name="T90" fmla="*/ 2147483647 w 723"/>
                <a:gd name="T91" fmla="*/ 2147483647 h 958"/>
                <a:gd name="T92" fmla="*/ 2147483647 w 723"/>
                <a:gd name="T93" fmla="*/ 2147483647 h 958"/>
                <a:gd name="T94" fmla="*/ 2147483647 w 723"/>
                <a:gd name="T95" fmla="*/ 2147483647 h 958"/>
                <a:gd name="T96" fmla="*/ 2147483647 w 723"/>
                <a:gd name="T97" fmla="*/ 2147483647 h 958"/>
                <a:gd name="T98" fmla="*/ 2147483647 w 723"/>
                <a:gd name="T99" fmla="*/ 2147483647 h 958"/>
                <a:gd name="T100" fmla="*/ 2147483647 w 723"/>
                <a:gd name="T101" fmla="*/ 2147483647 h 958"/>
                <a:gd name="T102" fmla="*/ 2147483647 w 723"/>
                <a:gd name="T103" fmla="*/ 2147483647 h 958"/>
                <a:gd name="T104" fmla="*/ 2147483647 w 723"/>
                <a:gd name="T105" fmla="*/ 2147483647 h 958"/>
                <a:gd name="T106" fmla="*/ 2147483647 w 723"/>
                <a:gd name="T107" fmla="*/ 2147483647 h 958"/>
                <a:gd name="T108" fmla="*/ 2147483647 w 723"/>
                <a:gd name="T109" fmla="*/ 2147483647 h 958"/>
                <a:gd name="T110" fmla="*/ 2147483647 w 723"/>
                <a:gd name="T111" fmla="*/ 2147483647 h 95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3"/>
                <a:gd name="T169" fmla="*/ 0 h 958"/>
                <a:gd name="T170" fmla="*/ 723 w 723"/>
                <a:gd name="T171" fmla="*/ 958 h 95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3" h="958">
                  <a:moveTo>
                    <a:pt x="707" y="692"/>
                  </a:moveTo>
                  <a:lnTo>
                    <a:pt x="715" y="661"/>
                  </a:lnTo>
                  <a:lnTo>
                    <a:pt x="715" y="646"/>
                  </a:lnTo>
                  <a:lnTo>
                    <a:pt x="715" y="639"/>
                  </a:lnTo>
                  <a:lnTo>
                    <a:pt x="707" y="631"/>
                  </a:lnTo>
                  <a:lnTo>
                    <a:pt x="700" y="631"/>
                  </a:lnTo>
                  <a:lnTo>
                    <a:pt x="700" y="623"/>
                  </a:lnTo>
                  <a:lnTo>
                    <a:pt x="707" y="616"/>
                  </a:lnTo>
                  <a:lnTo>
                    <a:pt x="715" y="608"/>
                  </a:lnTo>
                  <a:lnTo>
                    <a:pt x="723" y="601"/>
                  </a:lnTo>
                  <a:lnTo>
                    <a:pt x="723" y="585"/>
                  </a:lnTo>
                  <a:lnTo>
                    <a:pt x="715" y="578"/>
                  </a:lnTo>
                  <a:lnTo>
                    <a:pt x="715" y="570"/>
                  </a:lnTo>
                  <a:lnTo>
                    <a:pt x="707" y="563"/>
                  </a:lnTo>
                  <a:lnTo>
                    <a:pt x="700" y="563"/>
                  </a:lnTo>
                  <a:lnTo>
                    <a:pt x="684" y="563"/>
                  </a:lnTo>
                  <a:lnTo>
                    <a:pt x="677" y="555"/>
                  </a:lnTo>
                  <a:lnTo>
                    <a:pt x="677" y="547"/>
                  </a:lnTo>
                  <a:lnTo>
                    <a:pt x="669" y="532"/>
                  </a:lnTo>
                  <a:lnTo>
                    <a:pt x="654" y="532"/>
                  </a:lnTo>
                  <a:lnTo>
                    <a:pt x="646" y="532"/>
                  </a:lnTo>
                  <a:lnTo>
                    <a:pt x="646" y="525"/>
                  </a:lnTo>
                  <a:lnTo>
                    <a:pt x="646" y="517"/>
                  </a:lnTo>
                  <a:lnTo>
                    <a:pt x="646" y="509"/>
                  </a:lnTo>
                  <a:lnTo>
                    <a:pt x="654" y="502"/>
                  </a:lnTo>
                  <a:lnTo>
                    <a:pt x="662" y="494"/>
                  </a:lnTo>
                  <a:lnTo>
                    <a:pt x="654" y="479"/>
                  </a:lnTo>
                  <a:lnTo>
                    <a:pt x="646" y="471"/>
                  </a:lnTo>
                  <a:lnTo>
                    <a:pt x="646" y="464"/>
                  </a:lnTo>
                  <a:lnTo>
                    <a:pt x="639" y="456"/>
                  </a:lnTo>
                  <a:lnTo>
                    <a:pt x="639" y="449"/>
                  </a:lnTo>
                  <a:lnTo>
                    <a:pt x="646" y="441"/>
                  </a:lnTo>
                  <a:lnTo>
                    <a:pt x="654" y="433"/>
                  </a:lnTo>
                  <a:lnTo>
                    <a:pt x="654" y="426"/>
                  </a:lnTo>
                  <a:lnTo>
                    <a:pt x="654" y="418"/>
                  </a:lnTo>
                  <a:lnTo>
                    <a:pt x="662" y="411"/>
                  </a:lnTo>
                  <a:lnTo>
                    <a:pt x="654" y="403"/>
                  </a:lnTo>
                  <a:lnTo>
                    <a:pt x="646" y="395"/>
                  </a:lnTo>
                  <a:lnTo>
                    <a:pt x="639" y="388"/>
                  </a:lnTo>
                  <a:lnTo>
                    <a:pt x="639" y="380"/>
                  </a:lnTo>
                  <a:lnTo>
                    <a:pt x="639" y="373"/>
                  </a:lnTo>
                  <a:lnTo>
                    <a:pt x="639" y="365"/>
                  </a:lnTo>
                  <a:lnTo>
                    <a:pt x="639" y="357"/>
                  </a:lnTo>
                  <a:lnTo>
                    <a:pt x="631" y="350"/>
                  </a:lnTo>
                  <a:lnTo>
                    <a:pt x="624" y="350"/>
                  </a:lnTo>
                  <a:lnTo>
                    <a:pt x="616" y="342"/>
                  </a:lnTo>
                  <a:lnTo>
                    <a:pt x="608" y="342"/>
                  </a:lnTo>
                  <a:lnTo>
                    <a:pt x="616" y="335"/>
                  </a:lnTo>
                  <a:lnTo>
                    <a:pt x="616" y="327"/>
                  </a:lnTo>
                  <a:lnTo>
                    <a:pt x="616" y="320"/>
                  </a:lnTo>
                  <a:lnTo>
                    <a:pt x="616" y="312"/>
                  </a:lnTo>
                  <a:lnTo>
                    <a:pt x="616" y="297"/>
                  </a:lnTo>
                  <a:lnTo>
                    <a:pt x="608" y="289"/>
                  </a:lnTo>
                  <a:lnTo>
                    <a:pt x="608" y="282"/>
                  </a:lnTo>
                  <a:lnTo>
                    <a:pt x="608" y="274"/>
                  </a:lnTo>
                  <a:lnTo>
                    <a:pt x="601" y="266"/>
                  </a:lnTo>
                  <a:lnTo>
                    <a:pt x="593" y="259"/>
                  </a:lnTo>
                  <a:lnTo>
                    <a:pt x="593" y="251"/>
                  </a:lnTo>
                  <a:lnTo>
                    <a:pt x="593" y="236"/>
                  </a:lnTo>
                  <a:lnTo>
                    <a:pt x="586" y="228"/>
                  </a:lnTo>
                  <a:lnTo>
                    <a:pt x="578" y="228"/>
                  </a:lnTo>
                  <a:lnTo>
                    <a:pt x="570" y="221"/>
                  </a:lnTo>
                  <a:lnTo>
                    <a:pt x="578" y="213"/>
                  </a:lnTo>
                  <a:lnTo>
                    <a:pt x="586" y="206"/>
                  </a:lnTo>
                  <a:lnTo>
                    <a:pt x="593" y="206"/>
                  </a:lnTo>
                  <a:lnTo>
                    <a:pt x="601" y="198"/>
                  </a:lnTo>
                  <a:lnTo>
                    <a:pt x="608" y="190"/>
                  </a:lnTo>
                  <a:lnTo>
                    <a:pt x="608" y="183"/>
                  </a:lnTo>
                  <a:lnTo>
                    <a:pt x="608" y="175"/>
                  </a:lnTo>
                  <a:lnTo>
                    <a:pt x="601" y="175"/>
                  </a:lnTo>
                  <a:lnTo>
                    <a:pt x="601" y="168"/>
                  </a:lnTo>
                  <a:lnTo>
                    <a:pt x="601" y="160"/>
                  </a:lnTo>
                  <a:lnTo>
                    <a:pt x="601" y="152"/>
                  </a:lnTo>
                  <a:lnTo>
                    <a:pt x="593" y="145"/>
                  </a:lnTo>
                  <a:lnTo>
                    <a:pt x="586" y="137"/>
                  </a:lnTo>
                  <a:lnTo>
                    <a:pt x="578" y="130"/>
                  </a:lnTo>
                  <a:lnTo>
                    <a:pt x="570" y="122"/>
                  </a:lnTo>
                  <a:lnTo>
                    <a:pt x="563" y="114"/>
                  </a:lnTo>
                  <a:lnTo>
                    <a:pt x="548" y="114"/>
                  </a:lnTo>
                  <a:lnTo>
                    <a:pt x="548" y="107"/>
                  </a:lnTo>
                  <a:lnTo>
                    <a:pt x="540" y="99"/>
                  </a:lnTo>
                  <a:lnTo>
                    <a:pt x="532" y="99"/>
                  </a:lnTo>
                  <a:lnTo>
                    <a:pt x="517" y="99"/>
                  </a:lnTo>
                  <a:lnTo>
                    <a:pt x="502" y="99"/>
                  </a:lnTo>
                  <a:lnTo>
                    <a:pt x="502" y="92"/>
                  </a:lnTo>
                  <a:lnTo>
                    <a:pt x="494" y="84"/>
                  </a:lnTo>
                  <a:lnTo>
                    <a:pt x="494" y="76"/>
                  </a:lnTo>
                  <a:lnTo>
                    <a:pt x="487" y="69"/>
                  </a:lnTo>
                  <a:lnTo>
                    <a:pt x="479" y="61"/>
                  </a:lnTo>
                  <a:lnTo>
                    <a:pt x="471" y="54"/>
                  </a:lnTo>
                  <a:lnTo>
                    <a:pt x="479" y="46"/>
                  </a:lnTo>
                  <a:lnTo>
                    <a:pt x="479" y="38"/>
                  </a:lnTo>
                  <a:lnTo>
                    <a:pt x="479" y="31"/>
                  </a:lnTo>
                  <a:lnTo>
                    <a:pt x="479" y="23"/>
                  </a:lnTo>
                  <a:lnTo>
                    <a:pt x="479" y="16"/>
                  </a:lnTo>
                  <a:lnTo>
                    <a:pt x="479" y="8"/>
                  </a:lnTo>
                  <a:lnTo>
                    <a:pt x="471" y="0"/>
                  </a:lnTo>
                  <a:lnTo>
                    <a:pt x="456" y="0"/>
                  </a:lnTo>
                  <a:lnTo>
                    <a:pt x="449" y="0"/>
                  </a:lnTo>
                  <a:lnTo>
                    <a:pt x="441" y="8"/>
                  </a:lnTo>
                  <a:lnTo>
                    <a:pt x="441" y="16"/>
                  </a:lnTo>
                  <a:lnTo>
                    <a:pt x="433" y="23"/>
                  </a:lnTo>
                  <a:lnTo>
                    <a:pt x="426" y="31"/>
                  </a:lnTo>
                  <a:lnTo>
                    <a:pt x="418" y="31"/>
                  </a:lnTo>
                  <a:lnTo>
                    <a:pt x="418" y="46"/>
                  </a:lnTo>
                  <a:lnTo>
                    <a:pt x="411" y="46"/>
                  </a:lnTo>
                  <a:lnTo>
                    <a:pt x="403" y="46"/>
                  </a:lnTo>
                  <a:lnTo>
                    <a:pt x="395" y="46"/>
                  </a:lnTo>
                  <a:lnTo>
                    <a:pt x="380" y="46"/>
                  </a:lnTo>
                  <a:lnTo>
                    <a:pt x="373" y="46"/>
                  </a:lnTo>
                  <a:lnTo>
                    <a:pt x="365" y="46"/>
                  </a:lnTo>
                  <a:lnTo>
                    <a:pt x="350" y="46"/>
                  </a:lnTo>
                  <a:lnTo>
                    <a:pt x="342" y="38"/>
                  </a:lnTo>
                  <a:lnTo>
                    <a:pt x="342" y="31"/>
                  </a:lnTo>
                  <a:lnTo>
                    <a:pt x="335" y="23"/>
                  </a:lnTo>
                  <a:lnTo>
                    <a:pt x="335" y="8"/>
                  </a:lnTo>
                  <a:lnTo>
                    <a:pt x="327" y="16"/>
                  </a:lnTo>
                  <a:lnTo>
                    <a:pt x="319" y="23"/>
                  </a:lnTo>
                  <a:lnTo>
                    <a:pt x="319" y="31"/>
                  </a:lnTo>
                  <a:lnTo>
                    <a:pt x="319" y="38"/>
                  </a:lnTo>
                  <a:lnTo>
                    <a:pt x="319" y="46"/>
                  </a:lnTo>
                  <a:lnTo>
                    <a:pt x="312" y="46"/>
                  </a:lnTo>
                  <a:lnTo>
                    <a:pt x="296" y="54"/>
                  </a:lnTo>
                  <a:lnTo>
                    <a:pt x="289" y="54"/>
                  </a:lnTo>
                  <a:lnTo>
                    <a:pt x="281" y="54"/>
                  </a:lnTo>
                  <a:lnTo>
                    <a:pt x="274" y="61"/>
                  </a:lnTo>
                  <a:lnTo>
                    <a:pt x="274" y="69"/>
                  </a:lnTo>
                  <a:lnTo>
                    <a:pt x="281" y="76"/>
                  </a:lnTo>
                  <a:lnTo>
                    <a:pt x="281" y="92"/>
                  </a:lnTo>
                  <a:lnTo>
                    <a:pt x="281" y="99"/>
                  </a:lnTo>
                  <a:lnTo>
                    <a:pt x="274" y="99"/>
                  </a:lnTo>
                  <a:lnTo>
                    <a:pt x="266" y="99"/>
                  </a:lnTo>
                  <a:lnTo>
                    <a:pt x="266" y="107"/>
                  </a:lnTo>
                  <a:lnTo>
                    <a:pt x="274" y="114"/>
                  </a:lnTo>
                  <a:lnTo>
                    <a:pt x="266" y="114"/>
                  </a:lnTo>
                  <a:lnTo>
                    <a:pt x="266" y="122"/>
                  </a:lnTo>
                  <a:lnTo>
                    <a:pt x="251" y="122"/>
                  </a:lnTo>
                  <a:lnTo>
                    <a:pt x="236" y="130"/>
                  </a:lnTo>
                  <a:lnTo>
                    <a:pt x="228" y="130"/>
                  </a:lnTo>
                  <a:lnTo>
                    <a:pt x="220" y="130"/>
                  </a:lnTo>
                  <a:lnTo>
                    <a:pt x="220" y="122"/>
                  </a:lnTo>
                  <a:lnTo>
                    <a:pt x="228" y="114"/>
                  </a:lnTo>
                  <a:lnTo>
                    <a:pt x="220" y="114"/>
                  </a:lnTo>
                  <a:lnTo>
                    <a:pt x="213" y="99"/>
                  </a:lnTo>
                  <a:lnTo>
                    <a:pt x="205" y="92"/>
                  </a:lnTo>
                  <a:lnTo>
                    <a:pt x="198" y="76"/>
                  </a:lnTo>
                  <a:lnTo>
                    <a:pt x="190" y="76"/>
                  </a:lnTo>
                  <a:lnTo>
                    <a:pt x="182" y="84"/>
                  </a:lnTo>
                  <a:lnTo>
                    <a:pt x="175" y="92"/>
                  </a:lnTo>
                  <a:lnTo>
                    <a:pt x="167" y="92"/>
                  </a:lnTo>
                  <a:lnTo>
                    <a:pt x="160" y="99"/>
                  </a:lnTo>
                  <a:lnTo>
                    <a:pt x="152" y="99"/>
                  </a:lnTo>
                  <a:lnTo>
                    <a:pt x="137" y="92"/>
                  </a:lnTo>
                  <a:lnTo>
                    <a:pt x="129" y="92"/>
                  </a:lnTo>
                  <a:lnTo>
                    <a:pt x="129" y="99"/>
                  </a:lnTo>
                  <a:lnTo>
                    <a:pt x="129" y="107"/>
                  </a:lnTo>
                  <a:lnTo>
                    <a:pt x="122" y="107"/>
                  </a:lnTo>
                  <a:lnTo>
                    <a:pt x="114" y="107"/>
                  </a:lnTo>
                  <a:lnTo>
                    <a:pt x="99" y="107"/>
                  </a:lnTo>
                  <a:lnTo>
                    <a:pt x="91" y="107"/>
                  </a:lnTo>
                  <a:lnTo>
                    <a:pt x="83" y="99"/>
                  </a:lnTo>
                  <a:lnTo>
                    <a:pt x="76" y="99"/>
                  </a:lnTo>
                  <a:lnTo>
                    <a:pt x="68" y="107"/>
                  </a:lnTo>
                  <a:lnTo>
                    <a:pt x="68" y="114"/>
                  </a:lnTo>
                  <a:lnTo>
                    <a:pt x="68" y="122"/>
                  </a:lnTo>
                  <a:lnTo>
                    <a:pt x="68" y="130"/>
                  </a:lnTo>
                  <a:lnTo>
                    <a:pt x="68" y="137"/>
                  </a:lnTo>
                  <a:lnTo>
                    <a:pt x="61" y="145"/>
                  </a:lnTo>
                  <a:lnTo>
                    <a:pt x="61" y="152"/>
                  </a:lnTo>
                  <a:lnTo>
                    <a:pt x="53" y="152"/>
                  </a:lnTo>
                  <a:lnTo>
                    <a:pt x="45" y="152"/>
                  </a:lnTo>
                  <a:lnTo>
                    <a:pt x="30" y="145"/>
                  </a:lnTo>
                  <a:lnTo>
                    <a:pt x="30" y="137"/>
                  </a:lnTo>
                  <a:lnTo>
                    <a:pt x="23" y="137"/>
                  </a:lnTo>
                  <a:lnTo>
                    <a:pt x="15" y="130"/>
                  </a:lnTo>
                  <a:lnTo>
                    <a:pt x="7" y="137"/>
                  </a:lnTo>
                  <a:lnTo>
                    <a:pt x="7" y="145"/>
                  </a:lnTo>
                  <a:lnTo>
                    <a:pt x="15" y="152"/>
                  </a:lnTo>
                  <a:lnTo>
                    <a:pt x="15" y="168"/>
                  </a:lnTo>
                  <a:lnTo>
                    <a:pt x="15" y="190"/>
                  </a:lnTo>
                  <a:lnTo>
                    <a:pt x="23" y="198"/>
                  </a:lnTo>
                  <a:lnTo>
                    <a:pt x="23" y="206"/>
                  </a:lnTo>
                  <a:lnTo>
                    <a:pt x="23" y="213"/>
                  </a:lnTo>
                  <a:lnTo>
                    <a:pt x="15" y="221"/>
                  </a:lnTo>
                  <a:lnTo>
                    <a:pt x="7" y="228"/>
                  </a:lnTo>
                  <a:lnTo>
                    <a:pt x="7" y="236"/>
                  </a:lnTo>
                  <a:lnTo>
                    <a:pt x="0" y="244"/>
                  </a:lnTo>
                  <a:lnTo>
                    <a:pt x="7" y="251"/>
                  </a:lnTo>
                  <a:lnTo>
                    <a:pt x="7" y="259"/>
                  </a:lnTo>
                  <a:lnTo>
                    <a:pt x="15" y="266"/>
                  </a:lnTo>
                  <a:lnTo>
                    <a:pt x="30" y="266"/>
                  </a:lnTo>
                  <a:lnTo>
                    <a:pt x="38" y="274"/>
                  </a:lnTo>
                  <a:lnTo>
                    <a:pt x="45" y="282"/>
                  </a:lnTo>
                  <a:lnTo>
                    <a:pt x="53" y="282"/>
                  </a:lnTo>
                  <a:lnTo>
                    <a:pt x="61" y="282"/>
                  </a:lnTo>
                  <a:lnTo>
                    <a:pt x="68" y="289"/>
                  </a:lnTo>
                  <a:lnTo>
                    <a:pt x="68" y="297"/>
                  </a:lnTo>
                  <a:lnTo>
                    <a:pt x="68" y="304"/>
                  </a:lnTo>
                  <a:lnTo>
                    <a:pt x="68" y="320"/>
                  </a:lnTo>
                  <a:lnTo>
                    <a:pt x="68" y="327"/>
                  </a:lnTo>
                  <a:lnTo>
                    <a:pt x="68" y="342"/>
                  </a:lnTo>
                  <a:lnTo>
                    <a:pt x="76" y="350"/>
                  </a:lnTo>
                  <a:lnTo>
                    <a:pt x="76" y="357"/>
                  </a:lnTo>
                  <a:lnTo>
                    <a:pt x="68" y="365"/>
                  </a:lnTo>
                  <a:lnTo>
                    <a:pt x="61" y="388"/>
                  </a:lnTo>
                  <a:lnTo>
                    <a:pt x="61" y="395"/>
                  </a:lnTo>
                  <a:lnTo>
                    <a:pt x="53" y="403"/>
                  </a:lnTo>
                  <a:lnTo>
                    <a:pt x="45" y="418"/>
                  </a:lnTo>
                  <a:lnTo>
                    <a:pt x="45" y="426"/>
                  </a:lnTo>
                  <a:lnTo>
                    <a:pt x="45" y="441"/>
                  </a:lnTo>
                  <a:lnTo>
                    <a:pt x="53" y="456"/>
                  </a:lnTo>
                  <a:lnTo>
                    <a:pt x="53" y="464"/>
                  </a:lnTo>
                  <a:lnTo>
                    <a:pt x="61" y="479"/>
                  </a:lnTo>
                  <a:lnTo>
                    <a:pt x="61" y="487"/>
                  </a:lnTo>
                  <a:lnTo>
                    <a:pt x="68" y="494"/>
                  </a:lnTo>
                  <a:lnTo>
                    <a:pt x="61" y="509"/>
                  </a:lnTo>
                  <a:lnTo>
                    <a:pt x="61" y="517"/>
                  </a:lnTo>
                  <a:lnTo>
                    <a:pt x="53" y="525"/>
                  </a:lnTo>
                  <a:lnTo>
                    <a:pt x="45" y="525"/>
                  </a:lnTo>
                  <a:lnTo>
                    <a:pt x="38" y="525"/>
                  </a:lnTo>
                  <a:lnTo>
                    <a:pt x="30" y="517"/>
                  </a:lnTo>
                  <a:lnTo>
                    <a:pt x="30" y="525"/>
                  </a:lnTo>
                  <a:lnTo>
                    <a:pt x="23" y="525"/>
                  </a:lnTo>
                  <a:lnTo>
                    <a:pt x="23" y="532"/>
                  </a:lnTo>
                  <a:lnTo>
                    <a:pt x="30" y="540"/>
                  </a:lnTo>
                  <a:lnTo>
                    <a:pt x="23" y="540"/>
                  </a:lnTo>
                  <a:lnTo>
                    <a:pt x="15" y="547"/>
                  </a:lnTo>
                  <a:lnTo>
                    <a:pt x="15" y="555"/>
                  </a:lnTo>
                  <a:lnTo>
                    <a:pt x="15" y="570"/>
                  </a:lnTo>
                  <a:lnTo>
                    <a:pt x="23" y="570"/>
                  </a:lnTo>
                  <a:lnTo>
                    <a:pt x="30" y="570"/>
                  </a:lnTo>
                  <a:lnTo>
                    <a:pt x="38" y="570"/>
                  </a:lnTo>
                  <a:lnTo>
                    <a:pt x="45" y="570"/>
                  </a:lnTo>
                  <a:lnTo>
                    <a:pt x="53" y="570"/>
                  </a:lnTo>
                  <a:lnTo>
                    <a:pt x="61" y="570"/>
                  </a:lnTo>
                  <a:lnTo>
                    <a:pt x="68" y="570"/>
                  </a:lnTo>
                  <a:lnTo>
                    <a:pt x="68" y="578"/>
                  </a:lnTo>
                  <a:lnTo>
                    <a:pt x="61" y="593"/>
                  </a:lnTo>
                  <a:lnTo>
                    <a:pt x="61" y="608"/>
                  </a:lnTo>
                  <a:lnTo>
                    <a:pt x="53" y="623"/>
                  </a:lnTo>
                  <a:lnTo>
                    <a:pt x="53" y="631"/>
                  </a:lnTo>
                  <a:lnTo>
                    <a:pt x="53" y="639"/>
                  </a:lnTo>
                  <a:lnTo>
                    <a:pt x="61" y="646"/>
                  </a:lnTo>
                  <a:lnTo>
                    <a:pt x="53" y="661"/>
                  </a:lnTo>
                  <a:lnTo>
                    <a:pt x="53" y="669"/>
                  </a:lnTo>
                  <a:lnTo>
                    <a:pt x="38" y="684"/>
                  </a:lnTo>
                  <a:lnTo>
                    <a:pt x="45" y="684"/>
                  </a:lnTo>
                  <a:lnTo>
                    <a:pt x="53" y="684"/>
                  </a:lnTo>
                  <a:lnTo>
                    <a:pt x="61" y="692"/>
                  </a:lnTo>
                  <a:lnTo>
                    <a:pt x="68" y="699"/>
                  </a:lnTo>
                  <a:lnTo>
                    <a:pt x="68" y="707"/>
                  </a:lnTo>
                  <a:lnTo>
                    <a:pt x="76" y="722"/>
                  </a:lnTo>
                  <a:lnTo>
                    <a:pt x="76" y="730"/>
                  </a:lnTo>
                  <a:lnTo>
                    <a:pt x="83" y="737"/>
                  </a:lnTo>
                  <a:lnTo>
                    <a:pt x="83" y="753"/>
                  </a:lnTo>
                  <a:lnTo>
                    <a:pt x="83" y="760"/>
                  </a:lnTo>
                  <a:lnTo>
                    <a:pt x="76" y="768"/>
                  </a:lnTo>
                  <a:lnTo>
                    <a:pt x="83" y="775"/>
                  </a:lnTo>
                  <a:lnTo>
                    <a:pt x="91" y="775"/>
                  </a:lnTo>
                  <a:lnTo>
                    <a:pt x="99" y="775"/>
                  </a:lnTo>
                  <a:lnTo>
                    <a:pt x="114" y="775"/>
                  </a:lnTo>
                  <a:lnTo>
                    <a:pt x="129" y="768"/>
                  </a:lnTo>
                  <a:lnTo>
                    <a:pt x="144" y="760"/>
                  </a:lnTo>
                  <a:lnTo>
                    <a:pt x="152" y="760"/>
                  </a:lnTo>
                  <a:lnTo>
                    <a:pt x="167" y="760"/>
                  </a:lnTo>
                  <a:lnTo>
                    <a:pt x="182" y="753"/>
                  </a:lnTo>
                  <a:lnTo>
                    <a:pt x="198" y="760"/>
                  </a:lnTo>
                  <a:lnTo>
                    <a:pt x="205" y="760"/>
                  </a:lnTo>
                  <a:lnTo>
                    <a:pt x="205" y="768"/>
                  </a:lnTo>
                  <a:lnTo>
                    <a:pt x="213" y="775"/>
                  </a:lnTo>
                  <a:lnTo>
                    <a:pt x="213" y="783"/>
                  </a:lnTo>
                  <a:lnTo>
                    <a:pt x="213" y="791"/>
                  </a:lnTo>
                  <a:lnTo>
                    <a:pt x="213" y="798"/>
                  </a:lnTo>
                  <a:lnTo>
                    <a:pt x="205" y="813"/>
                  </a:lnTo>
                  <a:lnTo>
                    <a:pt x="205" y="821"/>
                  </a:lnTo>
                  <a:lnTo>
                    <a:pt x="205" y="836"/>
                  </a:lnTo>
                  <a:lnTo>
                    <a:pt x="205" y="844"/>
                  </a:lnTo>
                  <a:lnTo>
                    <a:pt x="205" y="851"/>
                  </a:lnTo>
                  <a:lnTo>
                    <a:pt x="213" y="851"/>
                  </a:lnTo>
                  <a:lnTo>
                    <a:pt x="228" y="859"/>
                  </a:lnTo>
                  <a:lnTo>
                    <a:pt x="236" y="859"/>
                  </a:lnTo>
                  <a:lnTo>
                    <a:pt x="251" y="859"/>
                  </a:lnTo>
                  <a:lnTo>
                    <a:pt x="251" y="867"/>
                  </a:lnTo>
                  <a:lnTo>
                    <a:pt x="251" y="874"/>
                  </a:lnTo>
                  <a:lnTo>
                    <a:pt x="258" y="889"/>
                  </a:lnTo>
                  <a:lnTo>
                    <a:pt x="266" y="897"/>
                  </a:lnTo>
                  <a:lnTo>
                    <a:pt x="258" y="897"/>
                  </a:lnTo>
                  <a:lnTo>
                    <a:pt x="258" y="905"/>
                  </a:lnTo>
                  <a:lnTo>
                    <a:pt x="258" y="912"/>
                  </a:lnTo>
                  <a:lnTo>
                    <a:pt x="266" y="912"/>
                  </a:lnTo>
                  <a:lnTo>
                    <a:pt x="274" y="912"/>
                  </a:lnTo>
                  <a:lnTo>
                    <a:pt x="281" y="905"/>
                  </a:lnTo>
                  <a:lnTo>
                    <a:pt x="289" y="905"/>
                  </a:lnTo>
                  <a:lnTo>
                    <a:pt x="296" y="897"/>
                  </a:lnTo>
                  <a:lnTo>
                    <a:pt x="296" y="882"/>
                  </a:lnTo>
                  <a:lnTo>
                    <a:pt x="304" y="882"/>
                  </a:lnTo>
                  <a:lnTo>
                    <a:pt x="312" y="882"/>
                  </a:lnTo>
                  <a:lnTo>
                    <a:pt x="319" y="874"/>
                  </a:lnTo>
                  <a:lnTo>
                    <a:pt x="327" y="867"/>
                  </a:lnTo>
                  <a:lnTo>
                    <a:pt x="335" y="867"/>
                  </a:lnTo>
                  <a:lnTo>
                    <a:pt x="342" y="867"/>
                  </a:lnTo>
                  <a:lnTo>
                    <a:pt x="350" y="867"/>
                  </a:lnTo>
                  <a:lnTo>
                    <a:pt x="357" y="874"/>
                  </a:lnTo>
                  <a:lnTo>
                    <a:pt x="357" y="882"/>
                  </a:lnTo>
                  <a:lnTo>
                    <a:pt x="357" y="889"/>
                  </a:lnTo>
                  <a:lnTo>
                    <a:pt x="357" y="897"/>
                  </a:lnTo>
                  <a:lnTo>
                    <a:pt x="365" y="905"/>
                  </a:lnTo>
                  <a:lnTo>
                    <a:pt x="373" y="905"/>
                  </a:lnTo>
                  <a:lnTo>
                    <a:pt x="380" y="905"/>
                  </a:lnTo>
                  <a:lnTo>
                    <a:pt x="380" y="912"/>
                  </a:lnTo>
                  <a:lnTo>
                    <a:pt x="388" y="920"/>
                  </a:lnTo>
                  <a:lnTo>
                    <a:pt x="388" y="927"/>
                  </a:lnTo>
                  <a:lnTo>
                    <a:pt x="395" y="935"/>
                  </a:lnTo>
                  <a:lnTo>
                    <a:pt x="403" y="935"/>
                  </a:lnTo>
                  <a:lnTo>
                    <a:pt x="411" y="935"/>
                  </a:lnTo>
                  <a:lnTo>
                    <a:pt x="418" y="935"/>
                  </a:lnTo>
                  <a:lnTo>
                    <a:pt x="426" y="943"/>
                  </a:lnTo>
                  <a:lnTo>
                    <a:pt x="433" y="950"/>
                  </a:lnTo>
                  <a:lnTo>
                    <a:pt x="441" y="958"/>
                  </a:lnTo>
                  <a:lnTo>
                    <a:pt x="456" y="950"/>
                  </a:lnTo>
                  <a:lnTo>
                    <a:pt x="464" y="950"/>
                  </a:lnTo>
                  <a:lnTo>
                    <a:pt x="471" y="950"/>
                  </a:lnTo>
                  <a:lnTo>
                    <a:pt x="479" y="958"/>
                  </a:lnTo>
                  <a:lnTo>
                    <a:pt x="487" y="958"/>
                  </a:lnTo>
                  <a:lnTo>
                    <a:pt x="494" y="958"/>
                  </a:lnTo>
                  <a:lnTo>
                    <a:pt x="502" y="958"/>
                  </a:lnTo>
                  <a:lnTo>
                    <a:pt x="502" y="950"/>
                  </a:lnTo>
                  <a:lnTo>
                    <a:pt x="494" y="950"/>
                  </a:lnTo>
                  <a:lnTo>
                    <a:pt x="487" y="943"/>
                  </a:lnTo>
                  <a:lnTo>
                    <a:pt x="487" y="935"/>
                  </a:lnTo>
                  <a:lnTo>
                    <a:pt x="494" y="927"/>
                  </a:lnTo>
                  <a:lnTo>
                    <a:pt x="509" y="927"/>
                  </a:lnTo>
                  <a:lnTo>
                    <a:pt x="517" y="927"/>
                  </a:lnTo>
                  <a:lnTo>
                    <a:pt x="509" y="920"/>
                  </a:lnTo>
                  <a:lnTo>
                    <a:pt x="509" y="912"/>
                  </a:lnTo>
                  <a:lnTo>
                    <a:pt x="517" y="905"/>
                  </a:lnTo>
                  <a:lnTo>
                    <a:pt x="517" y="897"/>
                  </a:lnTo>
                  <a:lnTo>
                    <a:pt x="509" y="889"/>
                  </a:lnTo>
                  <a:lnTo>
                    <a:pt x="502" y="889"/>
                  </a:lnTo>
                  <a:lnTo>
                    <a:pt x="494" y="882"/>
                  </a:lnTo>
                  <a:lnTo>
                    <a:pt x="494" y="874"/>
                  </a:lnTo>
                  <a:lnTo>
                    <a:pt x="494" y="867"/>
                  </a:lnTo>
                  <a:lnTo>
                    <a:pt x="494" y="859"/>
                  </a:lnTo>
                  <a:lnTo>
                    <a:pt x="487" y="851"/>
                  </a:lnTo>
                  <a:lnTo>
                    <a:pt x="494" y="844"/>
                  </a:lnTo>
                  <a:lnTo>
                    <a:pt x="502" y="844"/>
                  </a:lnTo>
                  <a:lnTo>
                    <a:pt x="502" y="851"/>
                  </a:lnTo>
                  <a:lnTo>
                    <a:pt x="509" y="851"/>
                  </a:lnTo>
                  <a:lnTo>
                    <a:pt x="525" y="859"/>
                  </a:lnTo>
                  <a:lnTo>
                    <a:pt x="532" y="851"/>
                  </a:lnTo>
                  <a:lnTo>
                    <a:pt x="540" y="851"/>
                  </a:lnTo>
                  <a:lnTo>
                    <a:pt x="540" y="844"/>
                  </a:lnTo>
                  <a:lnTo>
                    <a:pt x="548" y="844"/>
                  </a:lnTo>
                  <a:lnTo>
                    <a:pt x="555" y="851"/>
                  </a:lnTo>
                  <a:lnTo>
                    <a:pt x="570" y="851"/>
                  </a:lnTo>
                  <a:lnTo>
                    <a:pt x="578" y="851"/>
                  </a:lnTo>
                  <a:lnTo>
                    <a:pt x="586" y="851"/>
                  </a:lnTo>
                  <a:lnTo>
                    <a:pt x="593" y="859"/>
                  </a:lnTo>
                  <a:lnTo>
                    <a:pt x="601" y="867"/>
                  </a:lnTo>
                  <a:lnTo>
                    <a:pt x="601" y="874"/>
                  </a:lnTo>
                  <a:lnTo>
                    <a:pt x="601" y="882"/>
                  </a:lnTo>
                  <a:lnTo>
                    <a:pt x="608" y="889"/>
                  </a:lnTo>
                  <a:lnTo>
                    <a:pt x="616" y="889"/>
                  </a:lnTo>
                  <a:lnTo>
                    <a:pt x="624" y="882"/>
                  </a:lnTo>
                  <a:lnTo>
                    <a:pt x="624" y="874"/>
                  </a:lnTo>
                  <a:lnTo>
                    <a:pt x="624" y="867"/>
                  </a:lnTo>
                  <a:lnTo>
                    <a:pt x="631" y="867"/>
                  </a:lnTo>
                  <a:lnTo>
                    <a:pt x="631" y="851"/>
                  </a:lnTo>
                  <a:lnTo>
                    <a:pt x="631" y="844"/>
                  </a:lnTo>
                  <a:lnTo>
                    <a:pt x="624" y="844"/>
                  </a:lnTo>
                  <a:lnTo>
                    <a:pt x="624" y="836"/>
                  </a:lnTo>
                  <a:lnTo>
                    <a:pt x="624" y="829"/>
                  </a:lnTo>
                  <a:lnTo>
                    <a:pt x="631" y="813"/>
                  </a:lnTo>
                  <a:lnTo>
                    <a:pt x="631" y="806"/>
                  </a:lnTo>
                  <a:lnTo>
                    <a:pt x="624" y="806"/>
                  </a:lnTo>
                  <a:lnTo>
                    <a:pt x="631" y="798"/>
                  </a:lnTo>
                  <a:lnTo>
                    <a:pt x="631" y="783"/>
                  </a:lnTo>
                  <a:lnTo>
                    <a:pt x="624" y="775"/>
                  </a:lnTo>
                  <a:lnTo>
                    <a:pt x="616" y="775"/>
                  </a:lnTo>
                  <a:lnTo>
                    <a:pt x="624" y="768"/>
                  </a:lnTo>
                  <a:lnTo>
                    <a:pt x="631" y="760"/>
                  </a:lnTo>
                  <a:lnTo>
                    <a:pt x="639" y="760"/>
                  </a:lnTo>
                  <a:lnTo>
                    <a:pt x="654" y="768"/>
                  </a:lnTo>
                  <a:lnTo>
                    <a:pt x="662" y="768"/>
                  </a:lnTo>
                  <a:lnTo>
                    <a:pt x="669" y="760"/>
                  </a:lnTo>
                  <a:lnTo>
                    <a:pt x="669" y="753"/>
                  </a:lnTo>
                  <a:lnTo>
                    <a:pt x="669" y="730"/>
                  </a:lnTo>
                  <a:lnTo>
                    <a:pt x="669" y="715"/>
                  </a:lnTo>
                  <a:lnTo>
                    <a:pt x="669" y="699"/>
                  </a:lnTo>
                  <a:lnTo>
                    <a:pt x="669" y="692"/>
                  </a:lnTo>
                  <a:lnTo>
                    <a:pt x="677" y="699"/>
                  </a:lnTo>
                  <a:lnTo>
                    <a:pt x="677" y="707"/>
                  </a:lnTo>
                  <a:lnTo>
                    <a:pt x="684" y="707"/>
                  </a:lnTo>
                  <a:lnTo>
                    <a:pt x="692" y="699"/>
                  </a:lnTo>
                  <a:lnTo>
                    <a:pt x="700" y="692"/>
                  </a:lnTo>
                  <a:lnTo>
                    <a:pt x="707" y="692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29" name="Freeform 1246"/>
            <p:cNvSpPr>
              <a:spLocks/>
            </p:cNvSpPr>
            <p:nvPr/>
          </p:nvSpPr>
          <p:spPr bwMode="auto">
            <a:xfrm>
              <a:off x="3722982" y="5679366"/>
              <a:ext cx="1295612" cy="1358412"/>
            </a:xfrm>
            <a:custGeom>
              <a:avLst/>
              <a:gdLst>
                <a:gd name="T0" fmla="*/ 2147483647 w 906"/>
                <a:gd name="T1" fmla="*/ 2147483647 h 1003"/>
                <a:gd name="T2" fmla="*/ 2147483647 w 906"/>
                <a:gd name="T3" fmla="*/ 2147483647 h 1003"/>
                <a:gd name="T4" fmla="*/ 2147483647 w 906"/>
                <a:gd name="T5" fmla="*/ 2147483647 h 1003"/>
                <a:gd name="T6" fmla="*/ 2147483647 w 906"/>
                <a:gd name="T7" fmla="*/ 2147483647 h 1003"/>
                <a:gd name="T8" fmla="*/ 2147483647 w 906"/>
                <a:gd name="T9" fmla="*/ 2147483647 h 1003"/>
                <a:gd name="T10" fmla="*/ 2147483647 w 906"/>
                <a:gd name="T11" fmla="*/ 2147483647 h 1003"/>
                <a:gd name="T12" fmla="*/ 2147483647 w 906"/>
                <a:gd name="T13" fmla="*/ 2147483647 h 1003"/>
                <a:gd name="T14" fmla="*/ 2147483647 w 906"/>
                <a:gd name="T15" fmla="*/ 2147483647 h 1003"/>
                <a:gd name="T16" fmla="*/ 2147483647 w 906"/>
                <a:gd name="T17" fmla="*/ 2147483647 h 1003"/>
                <a:gd name="T18" fmla="*/ 2147483647 w 906"/>
                <a:gd name="T19" fmla="*/ 2147483647 h 1003"/>
                <a:gd name="T20" fmla="*/ 2147483647 w 906"/>
                <a:gd name="T21" fmla="*/ 2147483647 h 1003"/>
                <a:gd name="T22" fmla="*/ 2147483647 w 906"/>
                <a:gd name="T23" fmla="*/ 2147483647 h 1003"/>
                <a:gd name="T24" fmla="*/ 2147483647 w 906"/>
                <a:gd name="T25" fmla="*/ 2147483647 h 1003"/>
                <a:gd name="T26" fmla="*/ 2147483647 w 906"/>
                <a:gd name="T27" fmla="*/ 2147483647 h 1003"/>
                <a:gd name="T28" fmla="*/ 2147483647 w 906"/>
                <a:gd name="T29" fmla="*/ 2147483647 h 1003"/>
                <a:gd name="T30" fmla="*/ 2147483647 w 906"/>
                <a:gd name="T31" fmla="*/ 2147483647 h 1003"/>
                <a:gd name="T32" fmla="*/ 2147483647 w 906"/>
                <a:gd name="T33" fmla="*/ 2147483647 h 1003"/>
                <a:gd name="T34" fmla="*/ 2147483647 w 906"/>
                <a:gd name="T35" fmla="*/ 2147483647 h 1003"/>
                <a:gd name="T36" fmla="*/ 2147483647 w 906"/>
                <a:gd name="T37" fmla="*/ 2147483647 h 1003"/>
                <a:gd name="T38" fmla="*/ 2147483647 w 906"/>
                <a:gd name="T39" fmla="*/ 2147483647 h 1003"/>
                <a:gd name="T40" fmla="*/ 2147483647 w 906"/>
                <a:gd name="T41" fmla="*/ 2147483647 h 1003"/>
                <a:gd name="T42" fmla="*/ 2147483647 w 906"/>
                <a:gd name="T43" fmla="*/ 2147483647 h 1003"/>
                <a:gd name="T44" fmla="*/ 2147483647 w 906"/>
                <a:gd name="T45" fmla="*/ 2147483647 h 1003"/>
                <a:gd name="T46" fmla="*/ 2147483647 w 906"/>
                <a:gd name="T47" fmla="*/ 2147483647 h 1003"/>
                <a:gd name="T48" fmla="*/ 2147483647 w 906"/>
                <a:gd name="T49" fmla="*/ 2147483647 h 1003"/>
                <a:gd name="T50" fmla="*/ 2147483647 w 906"/>
                <a:gd name="T51" fmla="*/ 2147483647 h 1003"/>
                <a:gd name="T52" fmla="*/ 2147483647 w 906"/>
                <a:gd name="T53" fmla="*/ 2147483647 h 1003"/>
                <a:gd name="T54" fmla="*/ 2147483647 w 906"/>
                <a:gd name="T55" fmla="*/ 2147483647 h 1003"/>
                <a:gd name="T56" fmla="*/ 2147483647 w 906"/>
                <a:gd name="T57" fmla="*/ 2147483647 h 1003"/>
                <a:gd name="T58" fmla="*/ 2147483647 w 906"/>
                <a:gd name="T59" fmla="*/ 2147483647 h 1003"/>
                <a:gd name="T60" fmla="*/ 2147483647 w 906"/>
                <a:gd name="T61" fmla="*/ 2147483647 h 1003"/>
                <a:gd name="T62" fmla="*/ 2147483647 w 906"/>
                <a:gd name="T63" fmla="*/ 2147483647 h 1003"/>
                <a:gd name="T64" fmla="*/ 2147483647 w 906"/>
                <a:gd name="T65" fmla="*/ 2147483647 h 1003"/>
                <a:gd name="T66" fmla="*/ 2147483647 w 906"/>
                <a:gd name="T67" fmla="*/ 2147483647 h 1003"/>
                <a:gd name="T68" fmla="*/ 2147483647 w 906"/>
                <a:gd name="T69" fmla="*/ 2147483647 h 1003"/>
                <a:gd name="T70" fmla="*/ 2147483647 w 906"/>
                <a:gd name="T71" fmla="*/ 2147483647 h 1003"/>
                <a:gd name="T72" fmla="*/ 2147483647 w 906"/>
                <a:gd name="T73" fmla="*/ 2147483647 h 1003"/>
                <a:gd name="T74" fmla="*/ 2147483647 w 906"/>
                <a:gd name="T75" fmla="*/ 2147483647 h 1003"/>
                <a:gd name="T76" fmla="*/ 2147483647 w 906"/>
                <a:gd name="T77" fmla="*/ 2147483647 h 1003"/>
                <a:gd name="T78" fmla="*/ 2147483647 w 906"/>
                <a:gd name="T79" fmla="*/ 2147483647 h 1003"/>
                <a:gd name="T80" fmla="*/ 2147483647 w 906"/>
                <a:gd name="T81" fmla="*/ 2147483647 h 1003"/>
                <a:gd name="T82" fmla="*/ 2147483647 w 906"/>
                <a:gd name="T83" fmla="*/ 2147483647 h 1003"/>
                <a:gd name="T84" fmla="*/ 2147483647 w 906"/>
                <a:gd name="T85" fmla="*/ 2147483647 h 1003"/>
                <a:gd name="T86" fmla="*/ 2147483647 w 906"/>
                <a:gd name="T87" fmla="*/ 2147483647 h 1003"/>
                <a:gd name="T88" fmla="*/ 2147483647 w 906"/>
                <a:gd name="T89" fmla="*/ 2147483647 h 1003"/>
                <a:gd name="T90" fmla="*/ 2147483647 w 906"/>
                <a:gd name="T91" fmla="*/ 2147483647 h 1003"/>
                <a:gd name="T92" fmla="*/ 2147483647 w 906"/>
                <a:gd name="T93" fmla="*/ 2147483647 h 1003"/>
                <a:gd name="T94" fmla="*/ 2147483647 w 906"/>
                <a:gd name="T95" fmla="*/ 2147483647 h 1003"/>
                <a:gd name="T96" fmla="*/ 2147483647 w 906"/>
                <a:gd name="T97" fmla="*/ 2147483647 h 1003"/>
                <a:gd name="T98" fmla="*/ 2147483647 w 906"/>
                <a:gd name="T99" fmla="*/ 2147483647 h 1003"/>
                <a:gd name="T100" fmla="*/ 2147483647 w 906"/>
                <a:gd name="T101" fmla="*/ 2147483647 h 1003"/>
                <a:gd name="T102" fmla="*/ 2147483647 w 906"/>
                <a:gd name="T103" fmla="*/ 2147483647 h 1003"/>
                <a:gd name="T104" fmla="*/ 2147483647 w 906"/>
                <a:gd name="T105" fmla="*/ 2147483647 h 1003"/>
                <a:gd name="T106" fmla="*/ 2147483647 w 906"/>
                <a:gd name="T107" fmla="*/ 2147483647 h 1003"/>
                <a:gd name="T108" fmla="*/ 2147483647 w 906"/>
                <a:gd name="T109" fmla="*/ 2147483647 h 1003"/>
                <a:gd name="T110" fmla="*/ 2147483647 w 906"/>
                <a:gd name="T111" fmla="*/ 2147483647 h 1003"/>
                <a:gd name="T112" fmla="*/ 2147483647 w 906"/>
                <a:gd name="T113" fmla="*/ 2147483647 h 1003"/>
                <a:gd name="T114" fmla="*/ 2147483647 w 906"/>
                <a:gd name="T115" fmla="*/ 2147483647 h 1003"/>
                <a:gd name="T116" fmla="*/ 2147483647 w 906"/>
                <a:gd name="T117" fmla="*/ 2147483647 h 1003"/>
                <a:gd name="T118" fmla="*/ 2147483647 w 906"/>
                <a:gd name="T119" fmla="*/ 2147483647 h 100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06"/>
                <a:gd name="T181" fmla="*/ 0 h 1003"/>
                <a:gd name="T182" fmla="*/ 906 w 906"/>
                <a:gd name="T183" fmla="*/ 1003 h 100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06" h="1003">
                  <a:moveTo>
                    <a:pt x="305" y="0"/>
                  </a:moveTo>
                  <a:lnTo>
                    <a:pt x="297" y="7"/>
                  </a:lnTo>
                  <a:lnTo>
                    <a:pt x="282" y="15"/>
                  </a:lnTo>
                  <a:lnTo>
                    <a:pt x="274" y="23"/>
                  </a:lnTo>
                  <a:lnTo>
                    <a:pt x="259" y="30"/>
                  </a:lnTo>
                  <a:lnTo>
                    <a:pt x="244" y="30"/>
                  </a:lnTo>
                  <a:lnTo>
                    <a:pt x="236" y="30"/>
                  </a:lnTo>
                  <a:lnTo>
                    <a:pt x="229" y="23"/>
                  </a:lnTo>
                  <a:lnTo>
                    <a:pt x="213" y="23"/>
                  </a:lnTo>
                  <a:lnTo>
                    <a:pt x="206" y="23"/>
                  </a:lnTo>
                  <a:lnTo>
                    <a:pt x="198" y="30"/>
                  </a:lnTo>
                  <a:lnTo>
                    <a:pt x="198" y="45"/>
                  </a:lnTo>
                  <a:lnTo>
                    <a:pt x="198" y="53"/>
                  </a:lnTo>
                  <a:lnTo>
                    <a:pt x="206" y="61"/>
                  </a:lnTo>
                  <a:lnTo>
                    <a:pt x="198" y="68"/>
                  </a:lnTo>
                  <a:lnTo>
                    <a:pt x="191" y="68"/>
                  </a:lnTo>
                  <a:lnTo>
                    <a:pt x="191" y="76"/>
                  </a:lnTo>
                  <a:lnTo>
                    <a:pt x="198" y="91"/>
                  </a:lnTo>
                  <a:lnTo>
                    <a:pt x="206" y="99"/>
                  </a:lnTo>
                  <a:lnTo>
                    <a:pt x="213" y="106"/>
                  </a:lnTo>
                  <a:lnTo>
                    <a:pt x="206" y="114"/>
                  </a:lnTo>
                  <a:lnTo>
                    <a:pt x="191" y="121"/>
                  </a:lnTo>
                  <a:lnTo>
                    <a:pt x="175" y="121"/>
                  </a:lnTo>
                  <a:lnTo>
                    <a:pt x="160" y="129"/>
                  </a:lnTo>
                  <a:lnTo>
                    <a:pt x="153" y="129"/>
                  </a:lnTo>
                  <a:lnTo>
                    <a:pt x="145" y="121"/>
                  </a:lnTo>
                  <a:lnTo>
                    <a:pt x="137" y="121"/>
                  </a:lnTo>
                  <a:lnTo>
                    <a:pt x="130" y="121"/>
                  </a:lnTo>
                  <a:lnTo>
                    <a:pt x="99" y="129"/>
                  </a:lnTo>
                  <a:lnTo>
                    <a:pt x="84" y="129"/>
                  </a:lnTo>
                  <a:lnTo>
                    <a:pt x="77" y="129"/>
                  </a:lnTo>
                  <a:lnTo>
                    <a:pt x="69" y="121"/>
                  </a:lnTo>
                  <a:lnTo>
                    <a:pt x="61" y="129"/>
                  </a:lnTo>
                  <a:lnTo>
                    <a:pt x="61" y="144"/>
                  </a:lnTo>
                  <a:lnTo>
                    <a:pt x="54" y="152"/>
                  </a:lnTo>
                  <a:lnTo>
                    <a:pt x="54" y="159"/>
                  </a:lnTo>
                  <a:lnTo>
                    <a:pt x="46" y="159"/>
                  </a:lnTo>
                  <a:lnTo>
                    <a:pt x="38" y="159"/>
                  </a:lnTo>
                  <a:lnTo>
                    <a:pt x="31" y="159"/>
                  </a:lnTo>
                  <a:lnTo>
                    <a:pt x="31" y="167"/>
                  </a:lnTo>
                  <a:lnTo>
                    <a:pt x="31" y="175"/>
                  </a:lnTo>
                  <a:lnTo>
                    <a:pt x="31" y="182"/>
                  </a:lnTo>
                  <a:lnTo>
                    <a:pt x="31" y="190"/>
                  </a:lnTo>
                  <a:lnTo>
                    <a:pt x="23" y="197"/>
                  </a:lnTo>
                  <a:lnTo>
                    <a:pt x="16" y="197"/>
                  </a:lnTo>
                  <a:lnTo>
                    <a:pt x="8" y="205"/>
                  </a:lnTo>
                  <a:lnTo>
                    <a:pt x="8" y="213"/>
                  </a:lnTo>
                  <a:lnTo>
                    <a:pt x="8" y="220"/>
                  </a:lnTo>
                  <a:lnTo>
                    <a:pt x="8" y="228"/>
                  </a:lnTo>
                  <a:lnTo>
                    <a:pt x="8" y="235"/>
                  </a:lnTo>
                  <a:lnTo>
                    <a:pt x="8" y="243"/>
                  </a:lnTo>
                  <a:lnTo>
                    <a:pt x="0" y="251"/>
                  </a:lnTo>
                  <a:lnTo>
                    <a:pt x="8" y="258"/>
                  </a:lnTo>
                  <a:lnTo>
                    <a:pt x="16" y="266"/>
                  </a:lnTo>
                  <a:lnTo>
                    <a:pt x="23" y="273"/>
                  </a:lnTo>
                  <a:lnTo>
                    <a:pt x="23" y="281"/>
                  </a:lnTo>
                  <a:lnTo>
                    <a:pt x="31" y="289"/>
                  </a:lnTo>
                  <a:lnTo>
                    <a:pt x="31" y="296"/>
                  </a:lnTo>
                  <a:lnTo>
                    <a:pt x="46" y="296"/>
                  </a:lnTo>
                  <a:lnTo>
                    <a:pt x="61" y="296"/>
                  </a:lnTo>
                  <a:lnTo>
                    <a:pt x="69" y="296"/>
                  </a:lnTo>
                  <a:lnTo>
                    <a:pt x="77" y="304"/>
                  </a:lnTo>
                  <a:lnTo>
                    <a:pt x="77" y="311"/>
                  </a:lnTo>
                  <a:lnTo>
                    <a:pt x="92" y="311"/>
                  </a:lnTo>
                  <a:lnTo>
                    <a:pt x="99" y="319"/>
                  </a:lnTo>
                  <a:lnTo>
                    <a:pt x="107" y="327"/>
                  </a:lnTo>
                  <a:lnTo>
                    <a:pt x="115" y="334"/>
                  </a:lnTo>
                  <a:lnTo>
                    <a:pt x="122" y="342"/>
                  </a:lnTo>
                  <a:lnTo>
                    <a:pt x="130" y="349"/>
                  </a:lnTo>
                  <a:lnTo>
                    <a:pt x="130" y="357"/>
                  </a:lnTo>
                  <a:lnTo>
                    <a:pt x="130" y="365"/>
                  </a:lnTo>
                  <a:lnTo>
                    <a:pt x="130" y="372"/>
                  </a:lnTo>
                  <a:lnTo>
                    <a:pt x="137" y="372"/>
                  </a:lnTo>
                  <a:lnTo>
                    <a:pt x="137" y="380"/>
                  </a:lnTo>
                  <a:lnTo>
                    <a:pt x="137" y="387"/>
                  </a:lnTo>
                  <a:lnTo>
                    <a:pt x="130" y="395"/>
                  </a:lnTo>
                  <a:lnTo>
                    <a:pt x="122" y="403"/>
                  </a:lnTo>
                  <a:lnTo>
                    <a:pt x="115" y="403"/>
                  </a:lnTo>
                  <a:lnTo>
                    <a:pt x="107" y="410"/>
                  </a:lnTo>
                  <a:lnTo>
                    <a:pt x="99" y="418"/>
                  </a:lnTo>
                  <a:lnTo>
                    <a:pt x="107" y="425"/>
                  </a:lnTo>
                  <a:lnTo>
                    <a:pt x="115" y="425"/>
                  </a:lnTo>
                  <a:lnTo>
                    <a:pt x="122" y="433"/>
                  </a:lnTo>
                  <a:lnTo>
                    <a:pt x="122" y="448"/>
                  </a:lnTo>
                  <a:lnTo>
                    <a:pt x="122" y="456"/>
                  </a:lnTo>
                  <a:lnTo>
                    <a:pt x="130" y="463"/>
                  </a:lnTo>
                  <a:lnTo>
                    <a:pt x="137" y="471"/>
                  </a:lnTo>
                  <a:lnTo>
                    <a:pt x="137" y="479"/>
                  </a:lnTo>
                  <a:lnTo>
                    <a:pt x="137" y="486"/>
                  </a:lnTo>
                  <a:lnTo>
                    <a:pt x="145" y="494"/>
                  </a:lnTo>
                  <a:lnTo>
                    <a:pt x="145" y="509"/>
                  </a:lnTo>
                  <a:lnTo>
                    <a:pt x="145" y="517"/>
                  </a:lnTo>
                  <a:lnTo>
                    <a:pt x="145" y="524"/>
                  </a:lnTo>
                  <a:lnTo>
                    <a:pt x="145" y="532"/>
                  </a:lnTo>
                  <a:lnTo>
                    <a:pt x="137" y="539"/>
                  </a:lnTo>
                  <a:lnTo>
                    <a:pt x="145" y="539"/>
                  </a:lnTo>
                  <a:lnTo>
                    <a:pt x="153" y="547"/>
                  </a:lnTo>
                  <a:lnTo>
                    <a:pt x="160" y="547"/>
                  </a:lnTo>
                  <a:lnTo>
                    <a:pt x="168" y="554"/>
                  </a:lnTo>
                  <a:lnTo>
                    <a:pt x="168" y="562"/>
                  </a:lnTo>
                  <a:lnTo>
                    <a:pt x="168" y="570"/>
                  </a:lnTo>
                  <a:lnTo>
                    <a:pt x="168" y="577"/>
                  </a:lnTo>
                  <a:lnTo>
                    <a:pt x="168" y="585"/>
                  </a:lnTo>
                  <a:lnTo>
                    <a:pt x="175" y="592"/>
                  </a:lnTo>
                  <a:lnTo>
                    <a:pt x="183" y="600"/>
                  </a:lnTo>
                  <a:lnTo>
                    <a:pt x="191" y="608"/>
                  </a:lnTo>
                  <a:lnTo>
                    <a:pt x="183" y="615"/>
                  </a:lnTo>
                  <a:lnTo>
                    <a:pt x="183" y="623"/>
                  </a:lnTo>
                  <a:lnTo>
                    <a:pt x="183" y="630"/>
                  </a:lnTo>
                  <a:lnTo>
                    <a:pt x="175" y="638"/>
                  </a:lnTo>
                  <a:lnTo>
                    <a:pt x="168" y="646"/>
                  </a:lnTo>
                  <a:lnTo>
                    <a:pt x="168" y="653"/>
                  </a:lnTo>
                  <a:lnTo>
                    <a:pt x="175" y="661"/>
                  </a:lnTo>
                  <a:lnTo>
                    <a:pt x="175" y="668"/>
                  </a:lnTo>
                  <a:lnTo>
                    <a:pt x="183" y="676"/>
                  </a:lnTo>
                  <a:lnTo>
                    <a:pt x="191" y="691"/>
                  </a:lnTo>
                  <a:lnTo>
                    <a:pt x="183" y="699"/>
                  </a:lnTo>
                  <a:lnTo>
                    <a:pt x="175" y="706"/>
                  </a:lnTo>
                  <a:lnTo>
                    <a:pt x="175" y="714"/>
                  </a:lnTo>
                  <a:lnTo>
                    <a:pt x="175" y="722"/>
                  </a:lnTo>
                  <a:lnTo>
                    <a:pt x="175" y="729"/>
                  </a:lnTo>
                  <a:lnTo>
                    <a:pt x="183" y="729"/>
                  </a:lnTo>
                  <a:lnTo>
                    <a:pt x="198" y="729"/>
                  </a:lnTo>
                  <a:lnTo>
                    <a:pt x="206" y="744"/>
                  </a:lnTo>
                  <a:lnTo>
                    <a:pt x="206" y="752"/>
                  </a:lnTo>
                  <a:lnTo>
                    <a:pt x="213" y="760"/>
                  </a:lnTo>
                  <a:lnTo>
                    <a:pt x="229" y="760"/>
                  </a:lnTo>
                  <a:lnTo>
                    <a:pt x="236" y="760"/>
                  </a:lnTo>
                  <a:lnTo>
                    <a:pt x="244" y="767"/>
                  </a:lnTo>
                  <a:lnTo>
                    <a:pt x="244" y="775"/>
                  </a:lnTo>
                  <a:lnTo>
                    <a:pt x="252" y="782"/>
                  </a:lnTo>
                  <a:lnTo>
                    <a:pt x="252" y="798"/>
                  </a:lnTo>
                  <a:lnTo>
                    <a:pt x="244" y="805"/>
                  </a:lnTo>
                  <a:lnTo>
                    <a:pt x="236" y="813"/>
                  </a:lnTo>
                  <a:lnTo>
                    <a:pt x="229" y="820"/>
                  </a:lnTo>
                  <a:lnTo>
                    <a:pt x="229" y="828"/>
                  </a:lnTo>
                  <a:lnTo>
                    <a:pt x="236" y="828"/>
                  </a:lnTo>
                  <a:lnTo>
                    <a:pt x="244" y="836"/>
                  </a:lnTo>
                  <a:lnTo>
                    <a:pt x="244" y="843"/>
                  </a:lnTo>
                  <a:lnTo>
                    <a:pt x="244" y="858"/>
                  </a:lnTo>
                  <a:lnTo>
                    <a:pt x="236" y="889"/>
                  </a:lnTo>
                  <a:lnTo>
                    <a:pt x="244" y="889"/>
                  </a:lnTo>
                  <a:lnTo>
                    <a:pt x="252" y="889"/>
                  </a:lnTo>
                  <a:lnTo>
                    <a:pt x="252" y="896"/>
                  </a:lnTo>
                  <a:lnTo>
                    <a:pt x="252" y="904"/>
                  </a:lnTo>
                  <a:lnTo>
                    <a:pt x="259" y="904"/>
                  </a:lnTo>
                  <a:lnTo>
                    <a:pt x="267" y="904"/>
                  </a:lnTo>
                  <a:lnTo>
                    <a:pt x="274" y="904"/>
                  </a:lnTo>
                  <a:lnTo>
                    <a:pt x="282" y="904"/>
                  </a:lnTo>
                  <a:lnTo>
                    <a:pt x="290" y="912"/>
                  </a:lnTo>
                  <a:lnTo>
                    <a:pt x="305" y="919"/>
                  </a:lnTo>
                  <a:lnTo>
                    <a:pt x="312" y="919"/>
                  </a:lnTo>
                  <a:lnTo>
                    <a:pt x="320" y="912"/>
                  </a:lnTo>
                  <a:lnTo>
                    <a:pt x="335" y="912"/>
                  </a:lnTo>
                  <a:lnTo>
                    <a:pt x="335" y="919"/>
                  </a:lnTo>
                  <a:lnTo>
                    <a:pt x="343" y="919"/>
                  </a:lnTo>
                  <a:lnTo>
                    <a:pt x="350" y="927"/>
                  </a:lnTo>
                  <a:lnTo>
                    <a:pt x="358" y="934"/>
                  </a:lnTo>
                  <a:lnTo>
                    <a:pt x="366" y="934"/>
                  </a:lnTo>
                  <a:lnTo>
                    <a:pt x="373" y="927"/>
                  </a:lnTo>
                  <a:lnTo>
                    <a:pt x="381" y="934"/>
                  </a:lnTo>
                  <a:lnTo>
                    <a:pt x="388" y="927"/>
                  </a:lnTo>
                  <a:lnTo>
                    <a:pt x="396" y="919"/>
                  </a:lnTo>
                  <a:lnTo>
                    <a:pt x="411" y="912"/>
                  </a:lnTo>
                  <a:lnTo>
                    <a:pt x="419" y="904"/>
                  </a:lnTo>
                  <a:lnTo>
                    <a:pt x="426" y="904"/>
                  </a:lnTo>
                  <a:lnTo>
                    <a:pt x="434" y="896"/>
                  </a:lnTo>
                  <a:lnTo>
                    <a:pt x="442" y="896"/>
                  </a:lnTo>
                  <a:lnTo>
                    <a:pt x="449" y="896"/>
                  </a:lnTo>
                  <a:lnTo>
                    <a:pt x="457" y="896"/>
                  </a:lnTo>
                  <a:lnTo>
                    <a:pt x="472" y="904"/>
                  </a:lnTo>
                  <a:lnTo>
                    <a:pt x="480" y="904"/>
                  </a:lnTo>
                  <a:lnTo>
                    <a:pt x="480" y="912"/>
                  </a:lnTo>
                  <a:lnTo>
                    <a:pt x="480" y="919"/>
                  </a:lnTo>
                  <a:lnTo>
                    <a:pt x="480" y="927"/>
                  </a:lnTo>
                  <a:lnTo>
                    <a:pt x="487" y="927"/>
                  </a:lnTo>
                  <a:lnTo>
                    <a:pt x="495" y="934"/>
                  </a:lnTo>
                  <a:lnTo>
                    <a:pt x="503" y="942"/>
                  </a:lnTo>
                  <a:lnTo>
                    <a:pt x="503" y="950"/>
                  </a:lnTo>
                  <a:lnTo>
                    <a:pt x="503" y="957"/>
                  </a:lnTo>
                  <a:lnTo>
                    <a:pt x="510" y="957"/>
                  </a:lnTo>
                  <a:lnTo>
                    <a:pt x="510" y="950"/>
                  </a:lnTo>
                  <a:lnTo>
                    <a:pt x="518" y="942"/>
                  </a:lnTo>
                  <a:lnTo>
                    <a:pt x="525" y="942"/>
                  </a:lnTo>
                  <a:lnTo>
                    <a:pt x="533" y="942"/>
                  </a:lnTo>
                  <a:lnTo>
                    <a:pt x="541" y="950"/>
                  </a:lnTo>
                  <a:lnTo>
                    <a:pt x="548" y="950"/>
                  </a:lnTo>
                  <a:lnTo>
                    <a:pt x="548" y="965"/>
                  </a:lnTo>
                  <a:lnTo>
                    <a:pt x="556" y="972"/>
                  </a:lnTo>
                  <a:lnTo>
                    <a:pt x="556" y="980"/>
                  </a:lnTo>
                  <a:lnTo>
                    <a:pt x="548" y="988"/>
                  </a:lnTo>
                  <a:lnTo>
                    <a:pt x="556" y="995"/>
                  </a:lnTo>
                  <a:lnTo>
                    <a:pt x="563" y="1003"/>
                  </a:lnTo>
                  <a:lnTo>
                    <a:pt x="571" y="1003"/>
                  </a:lnTo>
                  <a:lnTo>
                    <a:pt x="571" y="995"/>
                  </a:lnTo>
                  <a:lnTo>
                    <a:pt x="579" y="988"/>
                  </a:lnTo>
                  <a:lnTo>
                    <a:pt x="586" y="980"/>
                  </a:lnTo>
                  <a:lnTo>
                    <a:pt x="586" y="972"/>
                  </a:lnTo>
                  <a:lnTo>
                    <a:pt x="586" y="965"/>
                  </a:lnTo>
                  <a:lnTo>
                    <a:pt x="594" y="965"/>
                  </a:lnTo>
                  <a:lnTo>
                    <a:pt x="609" y="965"/>
                  </a:lnTo>
                  <a:lnTo>
                    <a:pt x="624" y="965"/>
                  </a:lnTo>
                  <a:lnTo>
                    <a:pt x="601" y="942"/>
                  </a:lnTo>
                  <a:lnTo>
                    <a:pt x="586" y="919"/>
                  </a:lnTo>
                  <a:lnTo>
                    <a:pt x="579" y="904"/>
                  </a:lnTo>
                  <a:lnTo>
                    <a:pt x="571" y="904"/>
                  </a:lnTo>
                  <a:lnTo>
                    <a:pt x="563" y="851"/>
                  </a:lnTo>
                  <a:lnTo>
                    <a:pt x="563" y="805"/>
                  </a:lnTo>
                  <a:lnTo>
                    <a:pt x="571" y="798"/>
                  </a:lnTo>
                  <a:lnTo>
                    <a:pt x="579" y="798"/>
                  </a:lnTo>
                  <a:lnTo>
                    <a:pt x="594" y="790"/>
                  </a:lnTo>
                  <a:lnTo>
                    <a:pt x="609" y="775"/>
                  </a:lnTo>
                  <a:lnTo>
                    <a:pt x="624" y="760"/>
                  </a:lnTo>
                  <a:lnTo>
                    <a:pt x="639" y="737"/>
                  </a:lnTo>
                  <a:lnTo>
                    <a:pt x="655" y="714"/>
                  </a:lnTo>
                  <a:lnTo>
                    <a:pt x="662" y="691"/>
                  </a:lnTo>
                  <a:lnTo>
                    <a:pt x="670" y="676"/>
                  </a:lnTo>
                  <a:lnTo>
                    <a:pt x="678" y="653"/>
                  </a:lnTo>
                  <a:lnTo>
                    <a:pt x="678" y="646"/>
                  </a:lnTo>
                  <a:lnTo>
                    <a:pt x="685" y="630"/>
                  </a:lnTo>
                  <a:lnTo>
                    <a:pt x="693" y="623"/>
                  </a:lnTo>
                  <a:lnTo>
                    <a:pt x="685" y="608"/>
                  </a:lnTo>
                  <a:lnTo>
                    <a:pt x="685" y="600"/>
                  </a:lnTo>
                  <a:lnTo>
                    <a:pt x="685" y="585"/>
                  </a:lnTo>
                  <a:lnTo>
                    <a:pt x="693" y="577"/>
                  </a:lnTo>
                  <a:lnTo>
                    <a:pt x="700" y="570"/>
                  </a:lnTo>
                  <a:lnTo>
                    <a:pt x="716" y="554"/>
                  </a:lnTo>
                  <a:lnTo>
                    <a:pt x="738" y="547"/>
                  </a:lnTo>
                  <a:lnTo>
                    <a:pt x="754" y="539"/>
                  </a:lnTo>
                  <a:lnTo>
                    <a:pt x="769" y="532"/>
                  </a:lnTo>
                  <a:lnTo>
                    <a:pt x="784" y="532"/>
                  </a:lnTo>
                  <a:lnTo>
                    <a:pt x="807" y="524"/>
                  </a:lnTo>
                  <a:lnTo>
                    <a:pt x="822" y="524"/>
                  </a:lnTo>
                  <a:lnTo>
                    <a:pt x="837" y="517"/>
                  </a:lnTo>
                  <a:lnTo>
                    <a:pt x="853" y="524"/>
                  </a:lnTo>
                  <a:lnTo>
                    <a:pt x="860" y="524"/>
                  </a:lnTo>
                  <a:lnTo>
                    <a:pt x="875" y="524"/>
                  </a:lnTo>
                  <a:lnTo>
                    <a:pt x="883" y="532"/>
                  </a:lnTo>
                  <a:lnTo>
                    <a:pt x="891" y="517"/>
                  </a:lnTo>
                  <a:lnTo>
                    <a:pt x="898" y="501"/>
                  </a:lnTo>
                  <a:lnTo>
                    <a:pt x="898" y="494"/>
                  </a:lnTo>
                  <a:lnTo>
                    <a:pt x="898" y="486"/>
                  </a:lnTo>
                  <a:lnTo>
                    <a:pt x="898" y="479"/>
                  </a:lnTo>
                  <a:lnTo>
                    <a:pt x="891" y="471"/>
                  </a:lnTo>
                  <a:lnTo>
                    <a:pt x="891" y="463"/>
                  </a:lnTo>
                  <a:lnTo>
                    <a:pt x="883" y="448"/>
                  </a:lnTo>
                  <a:lnTo>
                    <a:pt x="883" y="433"/>
                  </a:lnTo>
                  <a:lnTo>
                    <a:pt x="891" y="425"/>
                  </a:lnTo>
                  <a:lnTo>
                    <a:pt x="898" y="425"/>
                  </a:lnTo>
                  <a:lnTo>
                    <a:pt x="898" y="418"/>
                  </a:lnTo>
                  <a:lnTo>
                    <a:pt x="906" y="410"/>
                  </a:lnTo>
                  <a:lnTo>
                    <a:pt x="898" y="403"/>
                  </a:lnTo>
                  <a:lnTo>
                    <a:pt x="883" y="403"/>
                  </a:lnTo>
                  <a:lnTo>
                    <a:pt x="868" y="403"/>
                  </a:lnTo>
                  <a:lnTo>
                    <a:pt x="860" y="410"/>
                  </a:lnTo>
                  <a:lnTo>
                    <a:pt x="853" y="418"/>
                  </a:lnTo>
                  <a:lnTo>
                    <a:pt x="845" y="425"/>
                  </a:lnTo>
                  <a:lnTo>
                    <a:pt x="837" y="425"/>
                  </a:lnTo>
                  <a:lnTo>
                    <a:pt x="837" y="433"/>
                  </a:lnTo>
                  <a:lnTo>
                    <a:pt x="830" y="448"/>
                  </a:lnTo>
                  <a:lnTo>
                    <a:pt x="822" y="456"/>
                  </a:lnTo>
                  <a:lnTo>
                    <a:pt x="814" y="463"/>
                  </a:lnTo>
                  <a:lnTo>
                    <a:pt x="807" y="456"/>
                  </a:lnTo>
                  <a:lnTo>
                    <a:pt x="807" y="448"/>
                  </a:lnTo>
                  <a:lnTo>
                    <a:pt x="799" y="441"/>
                  </a:lnTo>
                  <a:lnTo>
                    <a:pt x="807" y="425"/>
                  </a:lnTo>
                  <a:lnTo>
                    <a:pt x="807" y="418"/>
                  </a:lnTo>
                  <a:lnTo>
                    <a:pt x="799" y="410"/>
                  </a:lnTo>
                  <a:lnTo>
                    <a:pt x="784" y="410"/>
                  </a:lnTo>
                  <a:lnTo>
                    <a:pt x="784" y="403"/>
                  </a:lnTo>
                  <a:lnTo>
                    <a:pt x="769" y="403"/>
                  </a:lnTo>
                  <a:lnTo>
                    <a:pt x="761" y="403"/>
                  </a:lnTo>
                  <a:lnTo>
                    <a:pt x="761" y="395"/>
                  </a:lnTo>
                  <a:lnTo>
                    <a:pt x="761" y="380"/>
                  </a:lnTo>
                  <a:lnTo>
                    <a:pt x="761" y="372"/>
                  </a:lnTo>
                  <a:lnTo>
                    <a:pt x="769" y="357"/>
                  </a:lnTo>
                  <a:lnTo>
                    <a:pt x="761" y="357"/>
                  </a:lnTo>
                  <a:lnTo>
                    <a:pt x="761" y="349"/>
                  </a:lnTo>
                  <a:lnTo>
                    <a:pt x="754" y="349"/>
                  </a:lnTo>
                  <a:lnTo>
                    <a:pt x="746" y="357"/>
                  </a:lnTo>
                  <a:lnTo>
                    <a:pt x="738" y="357"/>
                  </a:lnTo>
                  <a:lnTo>
                    <a:pt x="731" y="357"/>
                  </a:lnTo>
                  <a:lnTo>
                    <a:pt x="731" y="342"/>
                  </a:lnTo>
                  <a:lnTo>
                    <a:pt x="731" y="327"/>
                  </a:lnTo>
                  <a:lnTo>
                    <a:pt x="738" y="311"/>
                  </a:lnTo>
                  <a:lnTo>
                    <a:pt x="738" y="304"/>
                  </a:lnTo>
                  <a:lnTo>
                    <a:pt x="746" y="289"/>
                  </a:lnTo>
                  <a:lnTo>
                    <a:pt x="738" y="289"/>
                  </a:lnTo>
                  <a:lnTo>
                    <a:pt x="731" y="281"/>
                  </a:lnTo>
                  <a:lnTo>
                    <a:pt x="723" y="273"/>
                  </a:lnTo>
                  <a:lnTo>
                    <a:pt x="738" y="266"/>
                  </a:lnTo>
                  <a:lnTo>
                    <a:pt x="738" y="258"/>
                  </a:lnTo>
                  <a:lnTo>
                    <a:pt x="738" y="251"/>
                  </a:lnTo>
                  <a:lnTo>
                    <a:pt x="731" y="251"/>
                  </a:lnTo>
                  <a:lnTo>
                    <a:pt x="716" y="258"/>
                  </a:lnTo>
                  <a:lnTo>
                    <a:pt x="708" y="258"/>
                  </a:lnTo>
                  <a:lnTo>
                    <a:pt x="693" y="266"/>
                  </a:lnTo>
                  <a:lnTo>
                    <a:pt x="678" y="266"/>
                  </a:lnTo>
                  <a:lnTo>
                    <a:pt x="670" y="266"/>
                  </a:lnTo>
                  <a:lnTo>
                    <a:pt x="662" y="258"/>
                  </a:lnTo>
                  <a:lnTo>
                    <a:pt x="662" y="251"/>
                  </a:lnTo>
                  <a:lnTo>
                    <a:pt x="662" y="243"/>
                  </a:lnTo>
                  <a:lnTo>
                    <a:pt x="670" y="228"/>
                  </a:lnTo>
                  <a:lnTo>
                    <a:pt x="678" y="228"/>
                  </a:lnTo>
                  <a:lnTo>
                    <a:pt x="685" y="220"/>
                  </a:lnTo>
                  <a:lnTo>
                    <a:pt x="685" y="205"/>
                  </a:lnTo>
                  <a:lnTo>
                    <a:pt x="678" y="197"/>
                  </a:lnTo>
                  <a:lnTo>
                    <a:pt x="662" y="190"/>
                  </a:lnTo>
                  <a:lnTo>
                    <a:pt x="655" y="182"/>
                  </a:lnTo>
                  <a:lnTo>
                    <a:pt x="647" y="190"/>
                  </a:lnTo>
                  <a:lnTo>
                    <a:pt x="639" y="190"/>
                  </a:lnTo>
                  <a:lnTo>
                    <a:pt x="624" y="190"/>
                  </a:lnTo>
                  <a:lnTo>
                    <a:pt x="609" y="197"/>
                  </a:lnTo>
                  <a:lnTo>
                    <a:pt x="601" y="190"/>
                  </a:lnTo>
                  <a:lnTo>
                    <a:pt x="601" y="182"/>
                  </a:lnTo>
                  <a:lnTo>
                    <a:pt x="594" y="175"/>
                  </a:lnTo>
                  <a:lnTo>
                    <a:pt x="594" y="167"/>
                  </a:lnTo>
                  <a:lnTo>
                    <a:pt x="586" y="159"/>
                  </a:lnTo>
                  <a:lnTo>
                    <a:pt x="586" y="152"/>
                  </a:lnTo>
                  <a:lnTo>
                    <a:pt x="579" y="152"/>
                  </a:lnTo>
                  <a:lnTo>
                    <a:pt x="571" y="152"/>
                  </a:lnTo>
                  <a:lnTo>
                    <a:pt x="563" y="152"/>
                  </a:lnTo>
                  <a:lnTo>
                    <a:pt x="556" y="152"/>
                  </a:lnTo>
                  <a:lnTo>
                    <a:pt x="556" y="144"/>
                  </a:lnTo>
                  <a:lnTo>
                    <a:pt x="556" y="137"/>
                  </a:lnTo>
                  <a:lnTo>
                    <a:pt x="541" y="137"/>
                  </a:lnTo>
                  <a:lnTo>
                    <a:pt x="533" y="137"/>
                  </a:lnTo>
                  <a:lnTo>
                    <a:pt x="525" y="129"/>
                  </a:lnTo>
                  <a:lnTo>
                    <a:pt x="518" y="129"/>
                  </a:lnTo>
                  <a:lnTo>
                    <a:pt x="510" y="129"/>
                  </a:lnTo>
                  <a:lnTo>
                    <a:pt x="503" y="129"/>
                  </a:lnTo>
                  <a:lnTo>
                    <a:pt x="495" y="129"/>
                  </a:lnTo>
                  <a:lnTo>
                    <a:pt x="487" y="137"/>
                  </a:lnTo>
                  <a:lnTo>
                    <a:pt x="487" y="121"/>
                  </a:lnTo>
                  <a:lnTo>
                    <a:pt x="487" y="114"/>
                  </a:lnTo>
                  <a:lnTo>
                    <a:pt x="480" y="106"/>
                  </a:lnTo>
                  <a:lnTo>
                    <a:pt x="480" y="99"/>
                  </a:lnTo>
                  <a:lnTo>
                    <a:pt x="480" y="91"/>
                  </a:lnTo>
                  <a:lnTo>
                    <a:pt x="480" y="83"/>
                  </a:lnTo>
                  <a:lnTo>
                    <a:pt x="480" y="68"/>
                  </a:lnTo>
                  <a:lnTo>
                    <a:pt x="465" y="53"/>
                  </a:lnTo>
                  <a:lnTo>
                    <a:pt x="457" y="38"/>
                  </a:lnTo>
                  <a:lnTo>
                    <a:pt x="442" y="30"/>
                  </a:lnTo>
                  <a:lnTo>
                    <a:pt x="419" y="23"/>
                  </a:lnTo>
                  <a:lnTo>
                    <a:pt x="404" y="23"/>
                  </a:lnTo>
                  <a:lnTo>
                    <a:pt x="396" y="23"/>
                  </a:lnTo>
                  <a:lnTo>
                    <a:pt x="381" y="30"/>
                  </a:lnTo>
                  <a:lnTo>
                    <a:pt x="373" y="45"/>
                  </a:lnTo>
                  <a:lnTo>
                    <a:pt x="373" y="53"/>
                  </a:lnTo>
                  <a:lnTo>
                    <a:pt x="381" y="61"/>
                  </a:lnTo>
                  <a:lnTo>
                    <a:pt x="373" y="61"/>
                  </a:lnTo>
                  <a:lnTo>
                    <a:pt x="366" y="61"/>
                  </a:lnTo>
                  <a:lnTo>
                    <a:pt x="358" y="61"/>
                  </a:lnTo>
                  <a:lnTo>
                    <a:pt x="350" y="53"/>
                  </a:lnTo>
                  <a:lnTo>
                    <a:pt x="343" y="45"/>
                  </a:lnTo>
                  <a:lnTo>
                    <a:pt x="335" y="45"/>
                  </a:lnTo>
                  <a:lnTo>
                    <a:pt x="312" y="61"/>
                  </a:lnTo>
                  <a:lnTo>
                    <a:pt x="305" y="53"/>
                  </a:lnTo>
                  <a:lnTo>
                    <a:pt x="305" y="45"/>
                  </a:lnTo>
                  <a:lnTo>
                    <a:pt x="312" y="38"/>
                  </a:lnTo>
                  <a:lnTo>
                    <a:pt x="320" y="38"/>
                  </a:lnTo>
                  <a:lnTo>
                    <a:pt x="312" y="23"/>
                  </a:lnTo>
                  <a:lnTo>
                    <a:pt x="312" y="15"/>
                  </a:lnTo>
                  <a:lnTo>
                    <a:pt x="305" y="0"/>
                  </a:lnTo>
                  <a:close/>
                </a:path>
              </a:pathLst>
            </a:custGeom>
            <a:solidFill>
              <a:srgbClr val="FFCC99">
                <a:alpha val="90979"/>
              </a:srgb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092" tIns="45548" rIns="91092" bIns="45548" anchor="ctr"/>
            <a:lstStyle/>
            <a:p>
              <a:pPr defTabSz="744538"/>
              <a:endParaRPr lang="ru-RU" sz="1000">
                <a:solidFill>
                  <a:srgbClr val="000000"/>
                </a:solidFill>
              </a:endParaRPr>
            </a:p>
          </p:txBody>
        </p:sp>
        <p:sp>
          <p:nvSpPr>
            <p:cNvPr id="3131" name="Freeform 1256"/>
            <p:cNvSpPr>
              <a:spLocks/>
            </p:cNvSpPr>
            <p:nvPr/>
          </p:nvSpPr>
          <p:spPr bwMode="auto">
            <a:xfrm>
              <a:off x="4518447" y="6336729"/>
              <a:ext cx="1338092" cy="865453"/>
            </a:xfrm>
            <a:custGeom>
              <a:avLst/>
              <a:gdLst>
                <a:gd name="T0" fmla="*/ 2147483647 w 936"/>
                <a:gd name="T1" fmla="*/ 2147483647 h 638"/>
                <a:gd name="T2" fmla="*/ 2147483647 w 936"/>
                <a:gd name="T3" fmla="*/ 2147483647 h 638"/>
                <a:gd name="T4" fmla="*/ 2147483647 w 936"/>
                <a:gd name="T5" fmla="*/ 2147483647 h 638"/>
                <a:gd name="T6" fmla="*/ 2147483647 w 936"/>
                <a:gd name="T7" fmla="*/ 2147483647 h 638"/>
                <a:gd name="T8" fmla="*/ 2147483647 w 936"/>
                <a:gd name="T9" fmla="*/ 2147483647 h 638"/>
                <a:gd name="T10" fmla="*/ 2147483647 w 936"/>
                <a:gd name="T11" fmla="*/ 2147483647 h 638"/>
                <a:gd name="T12" fmla="*/ 2147483647 w 936"/>
                <a:gd name="T13" fmla="*/ 2147483647 h 638"/>
                <a:gd name="T14" fmla="*/ 2147483647 w 936"/>
                <a:gd name="T15" fmla="*/ 2147483647 h 638"/>
                <a:gd name="T16" fmla="*/ 2147483647 w 936"/>
                <a:gd name="T17" fmla="*/ 2147483647 h 638"/>
                <a:gd name="T18" fmla="*/ 2147483647 w 936"/>
                <a:gd name="T19" fmla="*/ 2147483647 h 638"/>
                <a:gd name="T20" fmla="*/ 2147483647 w 936"/>
                <a:gd name="T21" fmla="*/ 2147483647 h 638"/>
                <a:gd name="T22" fmla="*/ 2147483647 w 936"/>
                <a:gd name="T23" fmla="*/ 2147483647 h 638"/>
                <a:gd name="T24" fmla="*/ 2147483647 w 936"/>
                <a:gd name="T25" fmla="*/ 2147483647 h 638"/>
                <a:gd name="T26" fmla="*/ 2147483647 w 936"/>
                <a:gd name="T27" fmla="*/ 2147483647 h 638"/>
                <a:gd name="T28" fmla="*/ 2147483647 w 936"/>
                <a:gd name="T29" fmla="*/ 2147483647 h 638"/>
                <a:gd name="T30" fmla="*/ 2147483647 w 936"/>
                <a:gd name="T31" fmla="*/ 2147483647 h 638"/>
                <a:gd name="T32" fmla="*/ 2147483647 w 936"/>
                <a:gd name="T33" fmla="*/ 2147483647 h 638"/>
                <a:gd name="T34" fmla="*/ 2147483647 w 936"/>
                <a:gd name="T35" fmla="*/ 2147483647 h 638"/>
                <a:gd name="T36" fmla="*/ 2147483647 w 936"/>
                <a:gd name="T37" fmla="*/ 2147483647 h 638"/>
                <a:gd name="T38" fmla="*/ 2147483647 w 936"/>
                <a:gd name="T39" fmla="*/ 2147483647 h 638"/>
                <a:gd name="T40" fmla="*/ 2147483647 w 936"/>
                <a:gd name="T41" fmla="*/ 2147483647 h 638"/>
                <a:gd name="T42" fmla="*/ 2147483647 w 936"/>
                <a:gd name="T43" fmla="*/ 2147483647 h 638"/>
                <a:gd name="T44" fmla="*/ 2147483647 w 936"/>
                <a:gd name="T45" fmla="*/ 2147483647 h 638"/>
                <a:gd name="T46" fmla="*/ 2147483647 w 936"/>
                <a:gd name="T47" fmla="*/ 2147483647 h 638"/>
                <a:gd name="T48" fmla="*/ 2147483647 w 936"/>
                <a:gd name="T49" fmla="*/ 2147483647 h 638"/>
                <a:gd name="T50" fmla="*/ 2147483647 w 936"/>
                <a:gd name="T51" fmla="*/ 2147483647 h 638"/>
                <a:gd name="T52" fmla="*/ 2147483647 w 936"/>
                <a:gd name="T53" fmla="*/ 2147483647 h 638"/>
                <a:gd name="T54" fmla="*/ 2147483647 w 936"/>
                <a:gd name="T55" fmla="*/ 2147483647 h 638"/>
                <a:gd name="T56" fmla="*/ 2147483647 w 936"/>
                <a:gd name="T57" fmla="*/ 2147483647 h 638"/>
                <a:gd name="T58" fmla="*/ 2147483647 w 936"/>
                <a:gd name="T59" fmla="*/ 2147483647 h 638"/>
                <a:gd name="T60" fmla="*/ 2147483647 w 936"/>
                <a:gd name="T61" fmla="*/ 2147483647 h 638"/>
                <a:gd name="T62" fmla="*/ 2147483647 w 936"/>
                <a:gd name="T63" fmla="*/ 2147483647 h 638"/>
                <a:gd name="T64" fmla="*/ 2147483647 w 936"/>
                <a:gd name="T65" fmla="*/ 2147483647 h 638"/>
                <a:gd name="T66" fmla="*/ 2147483647 w 936"/>
                <a:gd name="T67" fmla="*/ 2147483647 h 638"/>
                <a:gd name="T68" fmla="*/ 2147483647 w 936"/>
                <a:gd name="T69" fmla="*/ 2147483647 h 638"/>
                <a:gd name="T70" fmla="*/ 2147483647 w 936"/>
                <a:gd name="T71" fmla="*/ 2147483647 h 638"/>
                <a:gd name="T72" fmla="*/ 2147483647 w 936"/>
                <a:gd name="T73" fmla="*/ 2147483647 h 638"/>
                <a:gd name="T74" fmla="*/ 2147483647 w 936"/>
                <a:gd name="T75" fmla="*/ 2147483647 h 638"/>
                <a:gd name="T76" fmla="*/ 2147483647 w 936"/>
                <a:gd name="T77" fmla="*/ 2147483647 h 638"/>
                <a:gd name="T78" fmla="*/ 2147483647 w 936"/>
                <a:gd name="T79" fmla="*/ 2147483647 h 638"/>
                <a:gd name="T80" fmla="*/ 2147483647 w 936"/>
                <a:gd name="T81" fmla="*/ 2147483647 h 638"/>
                <a:gd name="T82" fmla="*/ 2147483647 w 936"/>
                <a:gd name="T83" fmla="*/ 2147483647 h 638"/>
                <a:gd name="T84" fmla="*/ 2147483647 w 936"/>
                <a:gd name="T85" fmla="*/ 2147483647 h 638"/>
                <a:gd name="T86" fmla="*/ 2147483647 w 936"/>
                <a:gd name="T87" fmla="*/ 2147483647 h 638"/>
                <a:gd name="T88" fmla="*/ 2147483647 w 936"/>
                <a:gd name="T89" fmla="*/ 2147483647 h 638"/>
                <a:gd name="T90" fmla="*/ 2147483647 w 936"/>
                <a:gd name="T91" fmla="*/ 2147483647 h 638"/>
                <a:gd name="T92" fmla="*/ 2147483647 w 936"/>
                <a:gd name="T93" fmla="*/ 2147483647 h 638"/>
                <a:gd name="T94" fmla="*/ 2147483647 w 936"/>
                <a:gd name="T95" fmla="*/ 2147483647 h 638"/>
                <a:gd name="T96" fmla="*/ 2147483647 w 936"/>
                <a:gd name="T97" fmla="*/ 2147483647 h 638"/>
                <a:gd name="T98" fmla="*/ 2147483647 w 936"/>
                <a:gd name="T99" fmla="*/ 2147483647 h 638"/>
                <a:gd name="T100" fmla="*/ 2147483647 w 936"/>
                <a:gd name="T101" fmla="*/ 2147483647 h 638"/>
                <a:gd name="T102" fmla="*/ 2147483647 w 936"/>
                <a:gd name="T103" fmla="*/ 2147483647 h 638"/>
                <a:gd name="T104" fmla="*/ 2147483647 w 936"/>
                <a:gd name="T105" fmla="*/ 2147483647 h 638"/>
                <a:gd name="T106" fmla="*/ 2147483647 w 936"/>
                <a:gd name="T107" fmla="*/ 2147483647 h 638"/>
                <a:gd name="T108" fmla="*/ 2147483647 w 936"/>
                <a:gd name="T109" fmla="*/ 2147483647 h 638"/>
                <a:gd name="T110" fmla="*/ 2147483647 w 936"/>
                <a:gd name="T111" fmla="*/ 2147483647 h 638"/>
                <a:gd name="T112" fmla="*/ 2147483647 w 936"/>
                <a:gd name="T113" fmla="*/ 2147483647 h 638"/>
                <a:gd name="T114" fmla="*/ 2147483647 w 936"/>
                <a:gd name="T115" fmla="*/ 2147483647 h 638"/>
                <a:gd name="T116" fmla="*/ 2147483647 w 936"/>
                <a:gd name="T117" fmla="*/ 2147483647 h 638"/>
                <a:gd name="T118" fmla="*/ 2147483647 w 936"/>
                <a:gd name="T119" fmla="*/ 2147483647 h 638"/>
                <a:gd name="T120" fmla="*/ 2147483647 w 936"/>
                <a:gd name="T121" fmla="*/ 2147483647 h 638"/>
                <a:gd name="T122" fmla="*/ 2147483647 w 936"/>
                <a:gd name="T123" fmla="*/ 2147483647 h 6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936"/>
                <a:gd name="T187" fmla="*/ 0 h 638"/>
                <a:gd name="T188" fmla="*/ 936 w 936"/>
                <a:gd name="T189" fmla="*/ 638 h 6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936" h="638">
                  <a:moveTo>
                    <a:pt x="320" y="53"/>
                  </a:moveTo>
                  <a:lnTo>
                    <a:pt x="312" y="45"/>
                  </a:lnTo>
                  <a:lnTo>
                    <a:pt x="297" y="45"/>
                  </a:lnTo>
                  <a:lnTo>
                    <a:pt x="290" y="45"/>
                  </a:lnTo>
                  <a:lnTo>
                    <a:pt x="274" y="38"/>
                  </a:lnTo>
                  <a:lnTo>
                    <a:pt x="259" y="45"/>
                  </a:lnTo>
                  <a:lnTo>
                    <a:pt x="244" y="45"/>
                  </a:lnTo>
                  <a:lnTo>
                    <a:pt x="221" y="53"/>
                  </a:lnTo>
                  <a:lnTo>
                    <a:pt x="206" y="53"/>
                  </a:lnTo>
                  <a:lnTo>
                    <a:pt x="191" y="60"/>
                  </a:lnTo>
                  <a:lnTo>
                    <a:pt x="175" y="68"/>
                  </a:lnTo>
                  <a:lnTo>
                    <a:pt x="153" y="75"/>
                  </a:lnTo>
                  <a:lnTo>
                    <a:pt x="137" y="91"/>
                  </a:lnTo>
                  <a:lnTo>
                    <a:pt x="130" y="98"/>
                  </a:lnTo>
                  <a:lnTo>
                    <a:pt x="122" y="106"/>
                  </a:lnTo>
                  <a:lnTo>
                    <a:pt x="122" y="121"/>
                  </a:lnTo>
                  <a:lnTo>
                    <a:pt x="122" y="129"/>
                  </a:lnTo>
                  <a:lnTo>
                    <a:pt x="130" y="144"/>
                  </a:lnTo>
                  <a:lnTo>
                    <a:pt x="122" y="151"/>
                  </a:lnTo>
                  <a:lnTo>
                    <a:pt x="115" y="167"/>
                  </a:lnTo>
                  <a:lnTo>
                    <a:pt x="115" y="174"/>
                  </a:lnTo>
                  <a:lnTo>
                    <a:pt x="107" y="197"/>
                  </a:lnTo>
                  <a:lnTo>
                    <a:pt x="99" y="212"/>
                  </a:lnTo>
                  <a:lnTo>
                    <a:pt x="92" y="235"/>
                  </a:lnTo>
                  <a:lnTo>
                    <a:pt x="76" y="258"/>
                  </a:lnTo>
                  <a:lnTo>
                    <a:pt x="61" y="281"/>
                  </a:lnTo>
                  <a:lnTo>
                    <a:pt x="46" y="296"/>
                  </a:lnTo>
                  <a:lnTo>
                    <a:pt x="31" y="311"/>
                  </a:lnTo>
                  <a:lnTo>
                    <a:pt x="16" y="319"/>
                  </a:lnTo>
                  <a:lnTo>
                    <a:pt x="8" y="319"/>
                  </a:lnTo>
                  <a:lnTo>
                    <a:pt x="0" y="326"/>
                  </a:lnTo>
                  <a:lnTo>
                    <a:pt x="0" y="372"/>
                  </a:lnTo>
                  <a:lnTo>
                    <a:pt x="8" y="425"/>
                  </a:lnTo>
                  <a:lnTo>
                    <a:pt x="16" y="425"/>
                  </a:lnTo>
                  <a:lnTo>
                    <a:pt x="23" y="440"/>
                  </a:lnTo>
                  <a:lnTo>
                    <a:pt x="38" y="463"/>
                  </a:lnTo>
                  <a:lnTo>
                    <a:pt x="61" y="486"/>
                  </a:lnTo>
                  <a:lnTo>
                    <a:pt x="69" y="486"/>
                  </a:lnTo>
                  <a:lnTo>
                    <a:pt x="69" y="501"/>
                  </a:lnTo>
                  <a:lnTo>
                    <a:pt x="76" y="509"/>
                  </a:lnTo>
                  <a:lnTo>
                    <a:pt x="84" y="516"/>
                  </a:lnTo>
                  <a:lnTo>
                    <a:pt x="99" y="524"/>
                  </a:lnTo>
                  <a:lnTo>
                    <a:pt x="107" y="531"/>
                  </a:lnTo>
                  <a:lnTo>
                    <a:pt x="115" y="539"/>
                  </a:lnTo>
                  <a:lnTo>
                    <a:pt x="115" y="547"/>
                  </a:lnTo>
                  <a:lnTo>
                    <a:pt x="122" y="547"/>
                  </a:lnTo>
                  <a:lnTo>
                    <a:pt x="130" y="547"/>
                  </a:lnTo>
                  <a:lnTo>
                    <a:pt x="145" y="554"/>
                  </a:lnTo>
                  <a:lnTo>
                    <a:pt x="153" y="554"/>
                  </a:lnTo>
                  <a:lnTo>
                    <a:pt x="153" y="562"/>
                  </a:lnTo>
                  <a:lnTo>
                    <a:pt x="160" y="569"/>
                  </a:lnTo>
                  <a:lnTo>
                    <a:pt x="160" y="577"/>
                  </a:lnTo>
                  <a:lnTo>
                    <a:pt x="160" y="585"/>
                  </a:lnTo>
                  <a:lnTo>
                    <a:pt x="168" y="592"/>
                  </a:lnTo>
                  <a:lnTo>
                    <a:pt x="175" y="592"/>
                  </a:lnTo>
                  <a:lnTo>
                    <a:pt x="183" y="600"/>
                  </a:lnTo>
                  <a:lnTo>
                    <a:pt x="191" y="600"/>
                  </a:lnTo>
                  <a:lnTo>
                    <a:pt x="198" y="592"/>
                  </a:lnTo>
                  <a:lnTo>
                    <a:pt x="213" y="592"/>
                  </a:lnTo>
                  <a:lnTo>
                    <a:pt x="221" y="592"/>
                  </a:lnTo>
                  <a:lnTo>
                    <a:pt x="229" y="592"/>
                  </a:lnTo>
                  <a:lnTo>
                    <a:pt x="236" y="592"/>
                  </a:lnTo>
                  <a:lnTo>
                    <a:pt x="236" y="600"/>
                  </a:lnTo>
                  <a:lnTo>
                    <a:pt x="236" y="607"/>
                  </a:lnTo>
                  <a:lnTo>
                    <a:pt x="236" y="615"/>
                  </a:lnTo>
                  <a:lnTo>
                    <a:pt x="229" y="623"/>
                  </a:lnTo>
                  <a:lnTo>
                    <a:pt x="221" y="630"/>
                  </a:lnTo>
                  <a:lnTo>
                    <a:pt x="229" y="630"/>
                  </a:lnTo>
                  <a:lnTo>
                    <a:pt x="236" y="638"/>
                  </a:lnTo>
                  <a:lnTo>
                    <a:pt x="244" y="638"/>
                  </a:lnTo>
                  <a:lnTo>
                    <a:pt x="251" y="630"/>
                  </a:lnTo>
                  <a:lnTo>
                    <a:pt x="259" y="623"/>
                  </a:lnTo>
                  <a:lnTo>
                    <a:pt x="267" y="623"/>
                  </a:lnTo>
                  <a:lnTo>
                    <a:pt x="274" y="623"/>
                  </a:lnTo>
                  <a:lnTo>
                    <a:pt x="282" y="623"/>
                  </a:lnTo>
                  <a:lnTo>
                    <a:pt x="290" y="623"/>
                  </a:lnTo>
                  <a:lnTo>
                    <a:pt x="297" y="623"/>
                  </a:lnTo>
                  <a:lnTo>
                    <a:pt x="305" y="615"/>
                  </a:lnTo>
                  <a:lnTo>
                    <a:pt x="297" y="607"/>
                  </a:lnTo>
                  <a:lnTo>
                    <a:pt x="297" y="600"/>
                  </a:lnTo>
                  <a:lnTo>
                    <a:pt x="297" y="592"/>
                  </a:lnTo>
                  <a:lnTo>
                    <a:pt x="305" y="577"/>
                  </a:lnTo>
                  <a:lnTo>
                    <a:pt x="320" y="554"/>
                  </a:lnTo>
                  <a:lnTo>
                    <a:pt x="328" y="547"/>
                  </a:lnTo>
                  <a:lnTo>
                    <a:pt x="343" y="539"/>
                  </a:lnTo>
                  <a:lnTo>
                    <a:pt x="343" y="531"/>
                  </a:lnTo>
                  <a:lnTo>
                    <a:pt x="350" y="531"/>
                  </a:lnTo>
                  <a:lnTo>
                    <a:pt x="358" y="539"/>
                  </a:lnTo>
                  <a:lnTo>
                    <a:pt x="366" y="547"/>
                  </a:lnTo>
                  <a:lnTo>
                    <a:pt x="366" y="554"/>
                  </a:lnTo>
                  <a:lnTo>
                    <a:pt x="366" y="562"/>
                  </a:lnTo>
                  <a:lnTo>
                    <a:pt x="373" y="562"/>
                  </a:lnTo>
                  <a:lnTo>
                    <a:pt x="381" y="562"/>
                  </a:lnTo>
                  <a:lnTo>
                    <a:pt x="381" y="554"/>
                  </a:lnTo>
                  <a:lnTo>
                    <a:pt x="388" y="554"/>
                  </a:lnTo>
                  <a:lnTo>
                    <a:pt x="388" y="547"/>
                  </a:lnTo>
                  <a:lnTo>
                    <a:pt x="396" y="539"/>
                  </a:lnTo>
                  <a:lnTo>
                    <a:pt x="404" y="547"/>
                  </a:lnTo>
                  <a:lnTo>
                    <a:pt x="404" y="554"/>
                  </a:lnTo>
                  <a:lnTo>
                    <a:pt x="396" y="554"/>
                  </a:lnTo>
                  <a:lnTo>
                    <a:pt x="404" y="562"/>
                  </a:lnTo>
                  <a:lnTo>
                    <a:pt x="411" y="562"/>
                  </a:lnTo>
                  <a:lnTo>
                    <a:pt x="419" y="562"/>
                  </a:lnTo>
                  <a:lnTo>
                    <a:pt x="426" y="569"/>
                  </a:lnTo>
                  <a:lnTo>
                    <a:pt x="434" y="569"/>
                  </a:lnTo>
                  <a:lnTo>
                    <a:pt x="442" y="562"/>
                  </a:lnTo>
                  <a:lnTo>
                    <a:pt x="434" y="554"/>
                  </a:lnTo>
                  <a:lnTo>
                    <a:pt x="434" y="547"/>
                  </a:lnTo>
                  <a:lnTo>
                    <a:pt x="442" y="547"/>
                  </a:lnTo>
                  <a:lnTo>
                    <a:pt x="449" y="547"/>
                  </a:lnTo>
                  <a:lnTo>
                    <a:pt x="457" y="547"/>
                  </a:lnTo>
                  <a:lnTo>
                    <a:pt x="472" y="547"/>
                  </a:lnTo>
                  <a:lnTo>
                    <a:pt x="480" y="539"/>
                  </a:lnTo>
                  <a:lnTo>
                    <a:pt x="487" y="531"/>
                  </a:lnTo>
                  <a:lnTo>
                    <a:pt x="495" y="531"/>
                  </a:lnTo>
                  <a:lnTo>
                    <a:pt x="503" y="539"/>
                  </a:lnTo>
                  <a:lnTo>
                    <a:pt x="510" y="547"/>
                  </a:lnTo>
                  <a:lnTo>
                    <a:pt x="518" y="554"/>
                  </a:lnTo>
                  <a:lnTo>
                    <a:pt x="525" y="554"/>
                  </a:lnTo>
                  <a:lnTo>
                    <a:pt x="533" y="547"/>
                  </a:lnTo>
                  <a:lnTo>
                    <a:pt x="541" y="539"/>
                  </a:lnTo>
                  <a:lnTo>
                    <a:pt x="548" y="531"/>
                  </a:lnTo>
                  <a:lnTo>
                    <a:pt x="563" y="531"/>
                  </a:lnTo>
                  <a:lnTo>
                    <a:pt x="571" y="524"/>
                  </a:lnTo>
                  <a:lnTo>
                    <a:pt x="579" y="524"/>
                  </a:lnTo>
                  <a:lnTo>
                    <a:pt x="594" y="516"/>
                  </a:lnTo>
                  <a:lnTo>
                    <a:pt x="601" y="516"/>
                  </a:lnTo>
                  <a:lnTo>
                    <a:pt x="609" y="516"/>
                  </a:lnTo>
                  <a:lnTo>
                    <a:pt x="609" y="524"/>
                  </a:lnTo>
                  <a:lnTo>
                    <a:pt x="609" y="539"/>
                  </a:lnTo>
                  <a:lnTo>
                    <a:pt x="609" y="547"/>
                  </a:lnTo>
                  <a:lnTo>
                    <a:pt x="617" y="554"/>
                  </a:lnTo>
                  <a:lnTo>
                    <a:pt x="617" y="562"/>
                  </a:lnTo>
                  <a:lnTo>
                    <a:pt x="632" y="569"/>
                  </a:lnTo>
                  <a:lnTo>
                    <a:pt x="639" y="569"/>
                  </a:lnTo>
                  <a:lnTo>
                    <a:pt x="662" y="562"/>
                  </a:lnTo>
                  <a:lnTo>
                    <a:pt x="670" y="554"/>
                  </a:lnTo>
                  <a:lnTo>
                    <a:pt x="670" y="547"/>
                  </a:lnTo>
                  <a:lnTo>
                    <a:pt x="670" y="539"/>
                  </a:lnTo>
                  <a:lnTo>
                    <a:pt x="677" y="531"/>
                  </a:lnTo>
                  <a:lnTo>
                    <a:pt x="685" y="524"/>
                  </a:lnTo>
                  <a:lnTo>
                    <a:pt x="685" y="516"/>
                  </a:lnTo>
                  <a:lnTo>
                    <a:pt x="685" y="509"/>
                  </a:lnTo>
                  <a:lnTo>
                    <a:pt x="693" y="501"/>
                  </a:lnTo>
                  <a:lnTo>
                    <a:pt x="700" y="493"/>
                  </a:lnTo>
                  <a:lnTo>
                    <a:pt x="700" y="486"/>
                  </a:lnTo>
                  <a:lnTo>
                    <a:pt x="708" y="478"/>
                  </a:lnTo>
                  <a:lnTo>
                    <a:pt x="716" y="478"/>
                  </a:lnTo>
                  <a:lnTo>
                    <a:pt x="716" y="471"/>
                  </a:lnTo>
                  <a:lnTo>
                    <a:pt x="723" y="463"/>
                  </a:lnTo>
                  <a:lnTo>
                    <a:pt x="731" y="455"/>
                  </a:lnTo>
                  <a:lnTo>
                    <a:pt x="731" y="448"/>
                  </a:lnTo>
                  <a:lnTo>
                    <a:pt x="731" y="440"/>
                  </a:lnTo>
                  <a:lnTo>
                    <a:pt x="738" y="440"/>
                  </a:lnTo>
                  <a:lnTo>
                    <a:pt x="746" y="448"/>
                  </a:lnTo>
                  <a:lnTo>
                    <a:pt x="754" y="448"/>
                  </a:lnTo>
                  <a:lnTo>
                    <a:pt x="761" y="440"/>
                  </a:lnTo>
                  <a:lnTo>
                    <a:pt x="761" y="425"/>
                  </a:lnTo>
                  <a:lnTo>
                    <a:pt x="769" y="410"/>
                  </a:lnTo>
                  <a:lnTo>
                    <a:pt x="776" y="410"/>
                  </a:lnTo>
                  <a:lnTo>
                    <a:pt x="784" y="417"/>
                  </a:lnTo>
                  <a:lnTo>
                    <a:pt x="792" y="417"/>
                  </a:lnTo>
                  <a:lnTo>
                    <a:pt x="792" y="410"/>
                  </a:lnTo>
                  <a:lnTo>
                    <a:pt x="799" y="395"/>
                  </a:lnTo>
                  <a:lnTo>
                    <a:pt x="799" y="387"/>
                  </a:lnTo>
                  <a:lnTo>
                    <a:pt x="792" y="379"/>
                  </a:lnTo>
                  <a:lnTo>
                    <a:pt x="792" y="372"/>
                  </a:lnTo>
                  <a:lnTo>
                    <a:pt x="799" y="372"/>
                  </a:lnTo>
                  <a:lnTo>
                    <a:pt x="807" y="372"/>
                  </a:lnTo>
                  <a:lnTo>
                    <a:pt x="814" y="364"/>
                  </a:lnTo>
                  <a:lnTo>
                    <a:pt x="807" y="357"/>
                  </a:lnTo>
                  <a:lnTo>
                    <a:pt x="799" y="349"/>
                  </a:lnTo>
                  <a:lnTo>
                    <a:pt x="792" y="349"/>
                  </a:lnTo>
                  <a:lnTo>
                    <a:pt x="784" y="349"/>
                  </a:lnTo>
                  <a:lnTo>
                    <a:pt x="776" y="349"/>
                  </a:lnTo>
                  <a:lnTo>
                    <a:pt x="769" y="349"/>
                  </a:lnTo>
                  <a:lnTo>
                    <a:pt x="769" y="341"/>
                  </a:lnTo>
                  <a:lnTo>
                    <a:pt x="769" y="334"/>
                  </a:lnTo>
                  <a:lnTo>
                    <a:pt x="769" y="326"/>
                  </a:lnTo>
                  <a:lnTo>
                    <a:pt x="769" y="319"/>
                  </a:lnTo>
                  <a:lnTo>
                    <a:pt x="776" y="311"/>
                  </a:lnTo>
                  <a:lnTo>
                    <a:pt x="784" y="311"/>
                  </a:lnTo>
                  <a:lnTo>
                    <a:pt x="792" y="311"/>
                  </a:lnTo>
                  <a:lnTo>
                    <a:pt x="784" y="303"/>
                  </a:lnTo>
                  <a:lnTo>
                    <a:pt x="776" y="296"/>
                  </a:lnTo>
                  <a:lnTo>
                    <a:pt x="776" y="281"/>
                  </a:lnTo>
                  <a:lnTo>
                    <a:pt x="784" y="273"/>
                  </a:lnTo>
                  <a:lnTo>
                    <a:pt x="792" y="273"/>
                  </a:lnTo>
                  <a:lnTo>
                    <a:pt x="799" y="273"/>
                  </a:lnTo>
                  <a:lnTo>
                    <a:pt x="799" y="265"/>
                  </a:lnTo>
                  <a:lnTo>
                    <a:pt x="807" y="258"/>
                  </a:lnTo>
                  <a:lnTo>
                    <a:pt x="814" y="250"/>
                  </a:lnTo>
                  <a:lnTo>
                    <a:pt x="822" y="250"/>
                  </a:lnTo>
                  <a:lnTo>
                    <a:pt x="822" y="243"/>
                  </a:lnTo>
                  <a:lnTo>
                    <a:pt x="822" y="227"/>
                  </a:lnTo>
                  <a:lnTo>
                    <a:pt x="830" y="212"/>
                  </a:lnTo>
                  <a:lnTo>
                    <a:pt x="837" y="205"/>
                  </a:lnTo>
                  <a:lnTo>
                    <a:pt x="830" y="205"/>
                  </a:lnTo>
                  <a:lnTo>
                    <a:pt x="807" y="205"/>
                  </a:lnTo>
                  <a:lnTo>
                    <a:pt x="807" y="197"/>
                  </a:lnTo>
                  <a:lnTo>
                    <a:pt x="799" y="189"/>
                  </a:lnTo>
                  <a:lnTo>
                    <a:pt x="799" y="174"/>
                  </a:lnTo>
                  <a:lnTo>
                    <a:pt x="792" y="167"/>
                  </a:lnTo>
                  <a:lnTo>
                    <a:pt x="792" y="159"/>
                  </a:lnTo>
                  <a:lnTo>
                    <a:pt x="799" y="151"/>
                  </a:lnTo>
                  <a:lnTo>
                    <a:pt x="807" y="159"/>
                  </a:lnTo>
                  <a:lnTo>
                    <a:pt x="814" y="159"/>
                  </a:lnTo>
                  <a:lnTo>
                    <a:pt x="822" y="159"/>
                  </a:lnTo>
                  <a:lnTo>
                    <a:pt x="837" y="159"/>
                  </a:lnTo>
                  <a:lnTo>
                    <a:pt x="845" y="159"/>
                  </a:lnTo>
                  <a:lnTo>
                    <a:pt x="852" y="151"/>
                  </a:lnTo>
                  <a:lnTo>
                    <a:pt x="845" y="144"/>
                  </a:lnTo>
                  <a:lnTo>
                    <a:pt x="845" y="136"/>
                  </a:lnTo>
                  <a:lnTo>
                    <a:pt x="852" y="136"/>
                  </a:lnTo>
                  <a:lnTo>
                    <a:pt x="860" y="136"/>
                  </a:lnTo>
                  <a:lnTo>
                    <a:pt x="868" y="136"/>
                  </a:lnTo>
                  <a:lnTo>
                    <a:pt x="875" y="136"/>
                  </a:lnTo>
                  <a:lnTo>
                    <a:pt x="883" y="136"/>
                  </a:lnTo>
                  <a:lnTo>
                    <a:pt x="883" y="144"/>
                  </a:lnTo>
                  <a:lnTo>
                    <a:pt x="891" y="151"/>
                  </a:lnTo>
                  <a:lnTo>
                    <a:pt x="891" y="159"/>
                  </a:lnTo>
                  <a:lnTo>
                    <a:pt x="898" y="159"/>
                  </a:lnTo>
                  <a:lnTo>
                    <a:pt x="906" y="159"/>
                  </a:lnTo>
                  <a:lnTo>
                    <a:pt x="906" y="151"/>
                  </a:lnTo>
                  <a:lnTo>
                    <a:pt x="913" y="144"/>
                  </a:lnTo>
                  <a:lnTo>
                    <a:pt x="921" y="144"/>
                  </a:lnTo>
                  <a:lnTo>
                    <a:pt x="929" y="136"/>
                  </a:lnTo>
                  <a:lnTo>
                    <a:pt x="936" y="136"/>
                  </a:lnTo>
                  <a:lnTo>
                    <a:pt x="936" y="129"/>
                  </a:lnTo>
                  <a:lnTo>
                    <a:pt x="936" y="121"/>
                  </a:lnTo>
                  <a:lnTo>
                    <a:pt x="936" y="113"/>
                  </a:lnTo>
                  <a:lnTo>
                    <a:pt x="929" y="106"/>
                  </a:lnTo>
                  <a:lnTo>
                    <a:pt x="921" y="98"/>
                  </a:lnTo>
                  <a:lnTo>
                    <a:pt x="921" y="91"/>
                  </a:lnTo>
                  <a:lnTo>
                    <a:pt x="929" y="83"/>
                  </a:lnTo>
                  <a:lnTo>
                    <a:pt x="929" y="75"/>
                  </a:lnTo>
                  <a:lnTo>
                    <a:pt x="929" y="68"/>
                  </a:lnTo>
                  <a:lnTo>
                    <a:pt x="921" y="53"/>
                  </a:lnTo>
                  <a:lnTo>
                    <a:pt x="913" y="53"/>
                  </a:lnTo>
                  <a:lnTo>
                    <a:pt x="898" y="45"/>
                  </a:lnTo>
                  <a:lnTo>
                    <a:pt x="875" y="38"/>
                  </a:lnTo>
                  <a:lnTo>
                    <a:pt x="845" y="38"/>
                  </a:lnTo>
                  <a:lnTo>
                    <a:pt x="822" y="38"/>
                  </a:lnTo>
                  <a:lnTo>
                    <a:pt x="807" y="38"/>
                  </a:lnTo>
                  <a:lnTo>
                    <a:pt x="792" y="38"/>
                  </a:lnTo>
                  <a:lnTo>
                    <a:pt x="776" y="38"/>
                  </a:lnTo>
                  <a:lnTo>
                    <a:pt x="761" y="38"/>
                  </a:lnTo>
                  <a:lnTo>
                    <a:pt x="754" y="38"/>
                  </a:lnTo>
                  <a:lnTo>
                    <a:pt x="746" y="30"/>
                  </a:lnTo>
                  <a:lnTo>
                    <a:pt x="738" y="30"/>
                  </a:lnTo>
                  <a:lnTo>
                    <a:pt x="731" y="30"/>
                  </a:lnTo>
                  <a:lnTo>
                    <a:pt x="723" y="38"/>
                  </a:lnTo>
                  <a:lnTo>
                    <a:pt x="708" y="45"/>
                  </a:lnTo>
                  <a:lnTo>
                    <a:pt x="700" y="53"/>
                  </a:lnTo>
                  <a:lnTo>
                    <a:pt x="693" y="53"/>
                  </a:lnTo>
                  <a:lnTo>
                    <a:pt x="685" y="45"/>
                  </a:lnTo>
                  <a:lnTo>
                    <a:pt x="670" y="30"/>
                  </a:lnTo>
                  <a:lnTo>
                    <a:pt x="662" y="22"/>
                  </a:lnTo>
                  <a:lnTo>
                    <a:pt x="655" y="15"/>
                  </a:lnTo>
                  <a:lnTo>
                    <a:pt x="655" y="7"/>
                  </a:lnTo>
                  <a:lnTo>
                    <a:pt x="647" y="0"/>
                  </a:lnTo>
                  <a:lnTo>
                    <a:pt x="639" y="0"/>
                  </a:lnTo>
                  <a:lnTo>
                    <a:pt x="617" y="0"/>
                  </a:lnTo>
                  <a:lnTo>
                    <a:pt x="609" y="7"/>
                  </a:lnTo>
                  <a:lnTo>
                    <a:pt x="609" y="15"/>
                  </a:lnTo>
                  <a:lnTo>
                    <a:pt x="601" y="15"/>
                  </a:lnTo>
                  <a:lnTo>
                    <a:pt x="586" y="30"/>
                  </a:lnTo>
                  <a:lnTo>
                    <a:pt x="579" y="38"/>
                  </a:lnTo>
                  <a:lnTo>
                    <a:pt x="556" y="45"/>
                  </a:lnTo>
                  <a:lnTo>
                    <a:pt x="525" y="60"/>
                  </a:lnTo>
                  <a:lnTo>
                    <a:pt x="518" y="60"/>
                  </a:lnTo>
                  <a:lnTo>
                    <a:pt x="510" y="53"/>
                  </a:lnTo>
                  <a:lnTo>
                    <a:pt x="449" y="53"/>
                  </a:lnTo>
                  <a:lnTo>
                    <a:pt x="434" y="53"/>
                  </a:lnTo>
                  <a:lnTo>
                    <a:pt x="396" y="53"/>
                  </a:lnTo>
                  <a:lnTo>
                    <a:pt x="388" y="60"/>
                  </a:lnTo>
                  <a:lnTo>
                    <a:pt x="381" y="68"/>
                  </a:lnTo>
                  <a:lnTo>
                    <a:pt x="388" y="75"/>
                  </a:lnTo>
                  <a:lnTo>
                    <a:pt x="396" y="83"/>
                  </a:lnTo>
                  <a:lnTo>
                    <a:pt x="411" y="83"/>
                  </a:lnTo>
                  <a:lnTo>
                    <a:pt x="411" y="91"/>
                  </a:lnTo>
                  <a:lnTo>
                    <a:pt x="419" y="98"/>
                  </a:lnTo>
                  <a:lnTo>
                    <a:pt x="419" y="113"/>
                  </a:lnTo>
                  <a:lnTo>
                    <a:pt x="419" y="129"/>
                  </a:lnTo>
                  <a:lnTo>
                    <a:pt x="411" y="136"/>
                  </a:lnTo>
                  <a:lnTo>
                    <a:pt x="404" y="136"/>
                  </a:lnTo>
                  <a:lnTo>
                    <a:pt x="396" y="136"/>
                  </a:lnTo>
                  <a:lnTo>
                    <a:pt x="388" y="136"/>
                  </a:lnTo>
                  <a:lnTo>
                    <a:pt x="388" y="129"/>
                  </a:lnTo>
                  <a:lnTo>
                    <a:pt x="381" y="129"/>
                  </a:lnTo>
                  <a:lnTo>
                    <a:pt x="373" y="129"/>
                  </a:lnTo>
                  <a:lnTo>
                    <a:pt x="366" y="129"/>
                  </a:lnTo>
                  <a:lnTo>
                    <a:pt x="358" y="129"/>
                  </a:lnTo>
                  <a:lnTo>
                    <a:pt x="358" y="136"/>
                  </a:lnTo>
                  <a:lnTo>
                    <a:pt x="350" y="144"/>
                  </a:lnTo>
                  <a:lnTo>
                    <a:pt x="358" y="151"/>
                  </a:lnTo>
                  <a:lnTo>
                    <a:pt x="358" y="167"/>
                  </a:lnTo>
                  <a:lnTo>
                    <a:pt x="350" y="167"/>
                  </a:lnTo>
                  <a:lnTo>
                    <a:pt x="343" y="167"/>
                  </a:lnTo>
                  <a:lnTo>
                    <a:pt x="335" y="167"/>
                  </a:lnTo>
                  <a:lnTo>
                    <a:pt x="328" y="159"/>
                  </a:lnTo>
                  <a:lnTo>
                    <a:pt x="328" y="151"/>
                  </a:lnTo>
                  <a:lnTo>
                    <a:pt x="335" y="144"/>
                  </a:lnTo>
                  <a:lnTo>
                    <a:pt x="343" y="144"/>
                  </a:lnTo>
                  <a:lnTo>
                    <a:pt x="343" y="136"/>
                  </a:lnTo>
                  <a:lnTo>
                    <a:pt x="343" y="121"/>
                  </a:lnTo>
                  <a:lnTo>
                    <a:pt x="343" y="113"/>
                  </a:lnTo>
                  <a:lnTo>
                    <a:pt x="335" y="98"/>
                  </a:lnTo>
                  <a:lnTo>
                    <a:pt x="335" y="83"/>
                  </a:lnTo>
                  <a:lnTo>
                    <a:pt x="335" y="68"/>
                  </a:lnTo>
                  <a:lnTo>
                    <a:pt x="328" y="60"/>
                  </a:lnTo>
                  <a:lnTo>
                    <a:pt x="320" y="53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32" name="Freeform 1260"/>
            <p:cNvSpPr>
              <a:spLocks/>
            </p:cNvSpPr>
            <p:nvPr/>
          </p:nvSpPr>
          <p:spPr bwMode="auto">
            <a:xfrm>
              <a:off x="5435501" y="2075557"/>
              <a:ext cx="1139857" cy="876549"/>
            </a:xfrm>
            <a:custGeom>
              <a:avLst/>
              <a:gdLst>
                <a:gd name="T0" fmla="*/ 2147483647 w 799"/>
                <a:gd name="T1" fmla="*/ 2147483647 h 646"/>
                <a:gd name="T2" fmla="*/ 2147483647 w 799"/>
                <a:gd name="T3" fmla="*/ 2147483647 h 646"/>
                <a:gd name="T4" fmla="*/ 2147483647 w 799"/>
                <a:gd name="T5" fmla="*/ 2147483647 h 646"/>
                <a:gd name="T6" fmla="*/ 2147483647 w 799"/>
                <a:gd name="T7" fmla="*/ 2147483647 h 646"/>
                <a:gd name="T8" fmla="*/ 2147483647 w 799"/>
                <a:gd name="T9" fmla="*/ 2147483647 h 646"/>
                <a:gd name="T10" fmla="*/ 2147483647 w 799"/>
                <a:gd name="T11" fmla="*/ 2147483647 h 646"/>
                <a:gd name="T12" fmla="*/ 2147483647 w 799"/>
                <a:gd name="T13" fmla="*/ 2147483647 h 646"/>
                <a:gd name="T14" fmla="*/ 2147483647 w 799"/>
                <a:gd name="T15" fmla="*/ 2147483647 h 646"/>
                <a:gd name="T16" fmla="*/ 2147483647 w 799"/>
                <a:gd name="T17" fmla="*/ 2147483647 h 646"/>
                <a:gd name="T18" fmla="*/ 2147483647 w 799"/>
                <a:gd name="T19" fmla="*/ 2147483647 h 646"/>
                <a:gd name="T20" fmla="*/ 2147483647 w 799"/>
                <a:gd name="T21" fmla="*/ 2147483647 h 646"/>
                <a:gd name="T22" fmla="*/ 2147483647 w 799"/>
                <a:gd name="T23" fmla="*/ 2147483647 h 646"/>
                <a:gd name="T24" fmla="*/ 2147483647 w 799"/>
                <a:gd name="T25" fmla="*/ 2147483647 h 646"/>
                <a:gd name="T26" fmla="*/ 2147483647 w 799"/>
                <a:gd name="T27" fmla="*/ 2147483647 h 646"/>
                <a:gd name="T28" fmla="*/ 2147483647 w 799"/>
                <a:gd name="T29" fmla="*/ 2147483647 h 646"/>
                <a:gd name="T30" fmla="*/ 2147483647 w 799"/>
                <a:gd name="T31" fmla="*/ 2147483647 h 646"/>
                <a:gd name="T32" fmla="*/ 2147483647 w 799"/>
                <a:gd name="T33" fmla="*/ 2147483647 h 646"/>
                <a:gd name="T34" fmla="*/ 2147483647 w 799"/>
                <a:gd name="T35" fmla="*/ 2147483647 h 646"/>
                <a:gd name="T36" fmla="*/ 2147483647 w 799"/>
                <a:gd name="T37" fmla="*/ 2147483647 h 646"/>
                <a:gd name="T38" fmla="*/ 2147483647 w 799"/>
                <a:gd name="T39" fmla="*/ 2147483647 h 646"/>
                <a:gd name="T40" fmla="*/ 2147483647 w 799"/>
                <a:gd name="T41" fmla="*/ 2147483647 h 646"/>
                <a:gd name="T42" fmla="*/ 2147483647 w 799"/>
                <a:gd name="T43" fmla="*/ 2147483647 h 646"/>
                <a:gd name="T44" fmla="*/ 2147483647 w 799"/>
                <a:gd name="T45" fmla="*/ 2147483647 h 646"/>
                <a:gd name="T46" fmla="*/ 2147483647 w 799"/>
                <a:gd name="T47" fmla="*/ 2147483647 h 646"/>
                <a:gd name="T48" fmla="*/ 2147483647 w 799"/>
                <a:gd name="T49" fmla="*/ 2147483647 h 646"/>
                <a:gd name="T50" fmla="*/ 2147483647 w 799"/>
                <a:gd name="T51" fmla="*/ 2147483647 h 646"/>
                <a:gd name="T52" fmla="*/ 2147483647 w 799"/>
                <a:gd name="T53" fmla="*/ 2147483647 h 646"/>
                <a:gd name="T54" fmla="*/ 2147483647 w 799"/>
                <a:gd name="T55" fmla="*/ 2147483647 h 646"/>
                <a:gd name="T56" fmla="*/ 2147483647 w 799"/>
                <a:gd name="T57" fmla="*/ 2147483647 h 646"/>
                <a:gd name="T58" fmla="*/ 2147483647 w 799"/>
                <a:gd name="T59" fmla="*/ 2147483647 h 646"/>
                <a:gd name="T60" fmla="*/ 2147483647 w 799"/>
                <a:gd name="T61" fmla="*/ 2147483647 h 646"/>
                <a:gd name="T62" fmla="*/ 2147483647 w 799"/>
                <a:gd name="T63" fmla="*/ 2147483647 h 646"/>
                <a:gd name="T64" fmla="*/ 2147483647 w 799"/>
                <a:gd name="T65" fmla="*/ 2147483647 h 646"/>
                <a:gd name="T66" fmla="*/ 2147483647 w 799"/>
                <a:gd name="T67" fmla="*/ 2147483647 h 646"/>
                <a:gd name="T68" fmla="*/ 2147483647 w 799"/>
                <a:gd name="T69" fmla="*/ 2147483647 h 646"/>
                <a:gd name="T70" fmla="*/ 2147483647 w 799"/>
                <a:gd name="T71" fmla="*/ 2147483647 h 646"/>
                <a:gd name="T72" fmla="*/ 2147483647 w 799"/>
                <a:gd name="T73" fmla="*/ 0 h 646"/>
                <a:gd name="T74" fmla="*/ 2147483647 w 799"/>
                <a:gd name="T75" fmla="*/ 0 h 646"/>
                <a:gd name="T76" fmla="*/ 2147483647 w 799"/>
                <a:gd name="T77" fmla="*/ 0 h 646"/>
                <a:gd name="T78" fmla="*/ 2147483647 w 799"/>
                <a:gd name="T79" fmla="*/ 2147483647 h 646"/>
                <a:gd name="T80" fmla="*/ 2147483647 w 799"/>
                <a:gd name="T81" fmla="*/ 2147483647 h 646"/>
                <a:gd name="T82" fmla="*/ 2147483647 w 799"/>
                <a:gd name="T83" fmla="*/ 2147483647 h 646"/>
                <a:gd name="T84" fmla="*/ 2147483647 w 799"/>
                <a:gd name="T85" fmla="*/ 2147483647 h 646"/>
                <a:gd name="T86" fmla="*/ 2147483647 w 799"/>
                <a:gd name="T87" fmla="*/ 2147483647 h 646"/>
                <a:gd name="T88" fmla="*/ 2147483647 w 799"/>
                <a:gd name="T89" fmla="*/ 2147483647 h 646"/>
                <a:gd name="T90" fmla="*/ 2147483647 w 799"/>
                <a:gd name="T91" fmla="*/ 2147483647 h 646"/>
                <a:gd name="T92" fmla="*/ 2147483647 w 799"/>
                <a:gd name="T93" fmla="*/ 2147483647 h 646"/>
                <a:gd name="T94" fmla="*/ 2147483647 w 799"/>
                <a:gd name="T95" fmla="*/ 2147483647 h 646"/>
                <a:gd name="T96" fmla="*/ 2147483647 w 799"/>
                <a:gd name="T97" fmla="*/ 2147483647 h 646"/>
                <a:gd name="T98" fmla="*/ 2147483647 w 799"/>
                <a:gd name="T99" fmla="*/ 2147483647 h 646"/>
                <a:gd name="T100" fmla="*/ 2147483647 w 799"/>
                <a:gd name="T101" fmla="*/ 2147483647 h 64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99"/>
                <a:gd name="T154" fmla="*/ 0 h 646"/>
                <a:gd name="T155" fmla="*/ 799 w 799"/>
                <a:gd name="T156" fmla="*/ 646 h 64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99" h="646">
                  <a:moveTo>
                    <a:pt x="0" y="350"/>
                  </a:moveTo>
                  <a:lnTo>
                    <a:pt x="16" y="350"/>
                  </a:lnTo>
                  <a:lnTo>
                    <a:pt x="23" y="373"/>
                  </a:lnTo>
                  <a:lnTo>
                    <a:pt x="46" y="388"/>
                  </a:lnTo>
                  <a:lnTo>
                    <a:pt x="54" y="403"/>
                  </a:lnTo>
                  <a:lnTo>
                    <a:pt x="69" y="418"/>
                  </a:lnTo>
                  <a:lnTo>
                    <a:pt x="69" y="426"/>
                  </a:lnTo>
                  <a:lnTo>
                    <a:pt x="77" y="433"/>
                  </a:lnTo>
                  <a:lnTo>
                    <a:pt x="84" y="449"/>
                  </a:lnTo>
                  <a:lnTo>
                    <a:pt x="92" y="456"/>
                  </a:lnTo>
                  <a:lnTo>
                    <a:pt x="107" y="456"/>
                  </a:lnTo>
                  <a:lnTo>
                    <a:pt x="122" y="456"/>
                  </a:lnTo>
                  <a:lnTo>
                    <a:pt x="130" y="456"/>
                  </a:lnTo>
                  <a:lnTo>
                    <a:pt x="137" y="464"/>
                  </a:lnTo>
                  <a:lnTo>
                    <a:pt x="130" y="479"/>
                  </a:lnTo>
                  <a:lnTo>
                    <a:pt x="130" y="487"/>
                  </a:lnTo>
                  <a:lnTo>
                    <a:pt x="130" y="494"/>
                  </a:lnTo>
                  <a:lnTo>
                    <a:pt x="130" y="502"/>
                  </a:lnTo>
                  <a:lnTo>
                    <a:pt x="130" y="509"/>
                  </a:lnTo>
                  <a:lnTo>
                    <a:pt x="122" y="509"/>
                  </a:lnTo>
                  <a:lnTo>
                    <a:pt x="115" y="509"/>
                  </a:lnTo>
                  <a:lnTo>
                    <a:pt x="115" y="517"/>
                  </a:lnTo>
                  <a:lnTo>
                    <a:pt x="115" y="525"/>
                  </a:lnTo>
                  <a:lnTo>
                    <a:pt x="107" y="525"/>
                  </a:lnTo>
                  <a:lnTo>
                    <a:pt x="99" y="525"/>
                  </a:lnTo>
                  <a:lnTo>
                    <a:pt x="99" y="540"/>
                  </a:lnTo>
                  <a:lnTo>
                    <a:pt x="107" y="547"/>
                  </a:lnTo>
                  <a:lnTo>
                    <a:pt x="115" y="547"/>
                  </a:lnTo>
                  <a:lnTo>
                    <a:pt x="122" y="547"/>
                  </a:lnTo>
                  <a:lnTo>
                    <a:pt x="130" y="547"/>
                  </a:lnTo>
                  <a:lnTo>
                    <a:pt x="145" y="547"/>
                  </a:lnTo>
                  <a:lnTo>
                    <a:pt x="153" y="532"/>
                  </a:lnTo>
                  <a:lnTo>
                    <a:pt x="160" y="532"/>
                  </a:lnTo>
                  <a:lnTo>
                    <a:pt x="168" y="532"/>
                  </a:lnTo>
                  <a:lnTo>
                    <a:pt x="175" y="532"/>
                  </a:lnTo>
                  <a:lnTo>
                    <a:pt x="183" y="540"/>
                  </a:lnTo>
                  <a:lnTo>
                    <a:pt x="191" y="547"/>
                  </a:lnTo>
                  <a:lnTo>
                    <a:pt x="198" y="547"/>
                  </a:lnTo>
                  <a:lnTo>
                    <a:pt x="213" y="547"/>
                  </a:lnTo>
                  <a:lnTo>
                    <a:pt x="221" y="547"/>
                  </a:lnTo>
                  <a:lnTo>
                    <a:pt x="229" y="547"/>
                  </a:lnTo>
                  <a:lnTo>
                    <a:pt x="236" y="547"/>
                  </a:lnTo>
                  <a:lnTo>
                    <a:pt x="252" y="540"/>
                  </a:lnTo>
                  <a:lnTo>
                    <a:pt x="259" y="540"/>
                  </a:lnTo>
                  <a:lnTo>
                    <a:pt x="267" y="532"/>
                  </a:lnTo>
                  <a:lnTo>
                    <a:pt x="274" y="532"/>
                  </a:lnTo>
                  <a:lnTo>
                    <a:pt x="274" y="540"/>
                  </a:lnTo>
                  <a:lnTo>
                    <a:pt x="274" y="547"/>
                  </a:lnTo>
                  <a:lnTo>
                    <a:pt x="274" y="555"/>
                  </a:lnTo>
                  <a:lnTo>
                    <a:pt x="274" y="563"/>
                  </a:lnTo>
                  <a:lnTo>
                    <a:pt x="282" y="563"/>
                  </a:lnTo>
                  <a:lnTo>
                    <a:pt x="290" y="563"/>
                  </a:lnTo>
                  <a:lnTo>
                    <a:pt x="312" y="570"/>
                  </a:lnTo>
                  <a:lnTo>
                    <a:pt x="328" y="578"/>
                  </a:lnTo>
                  <a:lnTo>
                    <a:pt x="343" y="578"/>
                  </a:lnTo>
                  <a:lnTo>
                    <a:pt x="350" y="593"/>
                  </a:lnTo>
                  <a:lnTo>
                    <a:pt x="350" y="601"/>
                  </a:lnTo>
                  <a:lnTo>
                    <a:pt x="358" y="608"/>
                  </a:lnTo>
                  <a:lnTo>
                    <a:pt x="358" y="616"/>
                  </a:lnTo>
                  <a:lnTo>
                    <a:pt x="366" y="623"/>
                  </a:lnTo>
                  <a:lnTo>
                    <a:pt x="381" y="631"/>
                  </a:lnTo>
                  <a:lnTo>
                    <a:pt x="396" y="631"/>
                  </a:lnTo>
                  <a:lnTo>
                    <a:pt x="404" y="631"/>
                  </a:lnTo>
                  <a:lnTo>
                    <a:pt x="411" y="639"/>
                  </a:lnTo>
                  <a:lnTo>
                    <a:pt x="419" y="639"/>
                  </a:lnTo>
                  <a:lnTo>
                    <a:pt x="434" y="639"/>
                  </a:lnTo>
                  <a:lnTo>
                    <a:pt x="442" y="639"/>
                  </a:lnTo>
                  <a:lnTo>
                    <a:pt x="449" y="646"/>
                  </a:lnTo>
                  <a:lnTo>
                    <a:pt x="457" y="646"/>
                  </a:lnTo>
                  <a:lnTo>
                    <a:pt x="457" y="639"/>
                  </a:lnTo>
                  <a:lnTo>
                    <a:pt x="457" y="623"/>
                  </a:lnTo>
                  <a:lnTo>
                    <a:pt x="465" y="608"/>
                  </a:lnTo>
                  <a:lnTo>
                    <a:pt x="472" y="601"/>
                  </a:lnTo>
                  <a:lnTo>
                    <a:pt x="472" y="593"/>
                  </a:lnTo>
                  <a:lnTo>
                    <a:pt x="472" y="578"/>
                  </a:lnTo>
                  <a:lnTo>
                    <a:pt x="472" y="570"/>
                  </a:lnTo>
                  <a:lnTo>
                    <a:pt x="480" y="563"/>
                  </a:lnTo>
                  <a:lnTo>
                    <a:pt x="487" y="555"/>
                  </a:lnTo>
                  <a:lnTo>
                    <a:pt x="495" y="547"/>
                  </a:lnTo>
                  <a:lnTo>
                    <a:pt x="503" y="532"/>
                  </a:lnTo>
                  <a:lnTo>
                    <a:pt x="510" y="532"/>
                  </a:lnTo>
                  <a:lnTo>
                    <a:pt x="518" y="525"/>
                  </a:lnTo>
                  <a:lnTo>
                    <a:pt x="525" y="525"/>
                  </a:lnTo>
                  <a:lnTo>
                    <a:pt x="541" y="517"/>
                  </a:lnTo>
                  <a:lnTo>
                    <a:pt x="556" y="517"/>
                  </a:lnTo>
                  <a:lnTo>
                    <a:pt x="571" y="517"/>
                  </a:lnTo>
                  <a:lnTo>
                    <a:pt x="571" y="525"/>
                  </a:lnTo>
                  <a:lnTo>
                    <a:pt x="586" y="532"/>
                  </a:lnTo>
                  <a:lnTo>
                    <a:pt x="594" y="532"/>
                  </a:lnTo>
                  <a:lnTo>
                    <a:pt x="601" y="525"/>
                  </a:lnTo>
                  <a:lnTo>
                    <a:pt x="609" y="525"/>
                  </a:lnTo>
                  <a:lnTo>
                    <a:pt x="609" y="517"/>
                  </a:lnTo>
                  <a:lnTo>
                    <a:pt x="609" y="502"/>
                  </a:lnTo>
                  <a:lnTo>
                    <a:pt x="617" y="494"/>
                  </a:lnTo>
                  <a:lnTo>
                    <a:pt x="624" y="487"/>
                  </a:lnTo>
                  <a:lnTo>
                    <a:pt x="639" y="479"/>
                  </a:lnTo>
                  <a:lnTo>
                    <a:pt x="647" y="479"/>
                  </a:lnTo>
                  <a:lnTo>
                    <a:pt x="662" y="479"/>
                  </a:lnTo>
                  <a:lnTo>
                    <a:pt x="670" y="471"/>
                  </a:lnTo>
                  <a:lnTo>
                    <a:pt x="685" y="464"/>
                  </a:lnTo>
                  <a:lnTo>
                    <a:pt x="685" y="456"/>
                  </a:lnTo>
                  <a:lnTo>
                    <a:pt x="693" y="449"/>
                  </a:lnTo>
                  <a:lnTo>
                    <a:pt x="708" y="449"/>
                  </a:lnTo>
                  <a:lnTo>
                    <a:pt x="708" y="441"/>
                  </a:lnTo>
                  <a:lnTo>
                    <a:pt x="723" y="433"/>
                  </a:lnTo>
                  <a:lnTo>
                    <a:pt x="723" y="426"/>
                  </a:lnTo>
                  <a:lnTo>
                    <a:pt x="731" y="433"/>
                  </a:lnTo>
                  <a:lnTo>
                    <a:pt x="731" y="449"/>
                  </a:lnTo>
                  <a:lnTo>
                    <a:pt x="746" y="449"/>
                  </a:lnTo>
                  <a:lnTo>
                    <a:pt x="754" y="449"/>
                  </a:lnTo>
                  <a:lnTo>
                    <a:pt x="769" y="449"/>
                  </a:lnTo>
                  <a:lnTo>
                    <a:pt x="776" y="441"/>
                  </a:lnTo>
                  <a:lnTo>
                    <a:pt x="784" y="433"/>
                  </a:lnTo>
                  <a:lnTo>
                    <a:pt x="792" y="433"/>
                  </a:lnTo>
                  <a:lnTo>
                    <a:pt x="799" y="418"/>
                  </a:lnTo>
                  <a:lnTo>
                    <a:pt x="799" y="403"/>
                  </a:lnTo>
                  <a:lnTo>
                    <a:pt x="799" y="396"/>
                  </a:lnTo>
                  <a:lnTo>
                    <a:pt x="799" y="380"/>
                  </a:lnTo>
                  <a:lnTo>
                    <a:pt x="799" y="365"/>
                  </a:lnTo>
                  <a:lnTo>
                    <a:pt x="784" y="350"/>
                  </a:lnTo>
                  <a:lnTo>
                    <a:pt x="776" y="327"/>
                  </a:lnTo>
                  <a:lnTo>
                    <a:pt x="769" y="312"/>
                  </a:lnTo>
                  <a:lnTo>
                    <a:pt x="754" y="297"/>
                  </a:lnTo>
                  <a:lnTo>
                    <a:pt x="761" y="289"/>
                  </a:lnTo>
                  <a:lnTo>
                    <a:pt x="761" y="282"/>
                  </a:lnTo>
                  <a:lnTo>
                    <a:pt x="754" y="274"/>
                  </a:lnTo>
                  <a:lnTo>
                    <a:pt x="746" y="266"/>
                  </a:lnTo>
                  <a:lnTo>
                    <a:pt x="731" y="274"/>
                  </a:lnTo>
                  <a:lnTo>
                    <a:pt x="723" y="274"/>
                  </a:lnTo>
                  <a:lnTo>
                    <a:pt x="716" y="274"/>
                  </a:lnTo>
                  <a:lnTo>
                    <a:pt x="700" y="282"/>
                  </a:lnTo>
                  <a:lnTo>
                    <a:pt x="693" y="282"/>
                  </a:lnTo>
                  <a:lnTo>
                    <a:pt x="685" y="289"/>
                  </a:lnTo>
                  <a:lnTo>
                    <a:pt x="685" y="282"/>
                  </a:lnTo>
                  <a:lnTo>
                    <a:pt x="685" y="266"/>
                  </a:lnTo>
                  <a:lnTo>
                    <a:pt x="678" y="266"/>
                  </a:lnTo>
                  <a:lnTo>
                    <a:pt x="670" y="266"/>
                  </a:lnTo>
                  <a:lnTo>
                    <a:pt x="670" y="259"/>
                  </a:lnTo>
                  <a:lnTo>
                    <a:pt x="670" y="251"/>
                  </a:lnTo>
                  <a:lnTo>
                    <a:pt x="670" y="236"/>
                  </a:lnTo>
                  <a:lnTo>
                    <a:pt x="662" y="228"/>
                  </a:lnTo>
                  <a:lnTo>
                    <a:pt x="655" y="221"/>
                  </a:lnTo>
                  <a:lnTo>
                    <a:pt x="655" y="213"/>
                  </a:lnTo>
                  <a:lnTo>
                    <a:pt x="655" y="206"/>
                  </a:lnTo>
                  <a:lnTo>
                    <a:pt x="647" y="198"/>
                  </a:lnTo>
                  <a:lnTo>
                    <a:pt x="639" y="190"/>
                  </a:lnTo>
                  <a:lnTo>
                    <a:pt x="632" y="183"/>
                  </a:lnTo>
                  <a:lnTo>
                    <a:pt x="624" y="175"/>
                  </a:lnTo>
                  <a:lnTo>
                    <a:pt x="617" y="168"/>
                  </a:lnTo>
                  <a:lnTo>
                    <a:pt x="601" y="168"/>
                  </a:lnTo>
                  <a:lnTo>
                    <a:pt x="594" y="160"/>
                  </a:lnTo>
                  <a:lnTo>
                    <a:pt x="579" y="160"/>
                  </a:lnTo>
                  <a:lnTo>
                    <a:pt x="579" y="152"/>
                  </a:lnTo>
                  <a:lnTo>
                    <a:pt x="571" y="145"/>
                  </a:lnTo>
                  <a:lnTo>
                    <a:pt x="571" y="137"/>
                  </a:lnTo>
                  <a:lnTo>
                    <a:pt x="571" y="122"/>
                  </a:lnTo>
                  <a:lnTo>
                    <a:pt x="571" y="114"/>
                  </a:lnTo>
                  <a:lnTo>
                    <a:pt x="571" y="107"/>
                  </a:lnTo>
                  <a:lnTo>
                    <a:pt x="563" y="107"/>
                  </a:lnTo>
                  <a:lnTo>
                    <a:pt x="556" y="99"/>
                  </a:lnTo>
                  <a:lnTo>
                    <a:pt x="548" y="99"/>
                  </a:lnTo>
                  <a:lnTo>
                    <a:pt x="548" y="92"/>
                  </a:lnTo>
                  <a:lnTo>
                    <a:pt x="541" y="84"/>
                  </a:lnTo>
                  <a:lnTo>
                    <a:pt x="541" y="76"/>
                  </a:lnTo>
                  <a:lnTo>
                    <a:pt x="533" y="69"/>
                  </a:lnTo>
                  <a:lnTo>
                    <a:pt x="525" y="69"/>
                  </a:lnTo>
                  <a:lnTo>
                    <a:pt x="525" y="61"/>
                  </a:lnTo>
                  <a:lnTo>
                    <a:pt x="518" y="54"/>
                  </a:lnTo>
                  <a:lnTo>
                    <a:pt x="518" y="46"/>
                  </a:lnTo>
                  <a:lnTo>
                    <a:pt x="518" y="38"/>
                  </a:lnTo>
                  <a:lnTo>
                    <a:pt x="518" y="31"/>
                  </a:lnTo>
                  <a:lnTo>
                    <a:pt x="525" y="23"/>
                  </a:lnTo>
                  <a:lnTo>
                    <a:pt x="533" y="16"/>
                  </a:lnTo>
                  <a:lnTo>
                    <a:pt x="525" y="8"/>
                  </a:lnTo>
                  <a:lnTo>
                    <a:pt x="518" y="8"/>
                  </a:lnTo>
                  <a:lnTo>
                    <a:pt x="510" y="16"/>
                  </a:lnTo>
                  <a:lnTo>
                    <a:pt x="503" y="31"/>
                  </a:lnTo>
                  <a:lnTo>
                    <a:pt x="495" y="31"/>
                  </a:lnTo>
                  <a:lnTo>
                    <a:pt x="487" y="31"/>
                  </a:lnTo>
                  <a:lnTo>
                    <a:pt x="472" y="23"/>
                  </a:lnTo>
                  <a:lnTo>
                    <a:pt x="457" y="16"/>
                  </a:lnTo>
                  <a:lnTo>
                    <a:pt x="442" y="8"/>
                  </a:lnTo>
                  <a:lnTo>
                    <a:pt x="434" y="0"/>
                  </a:lnTo>
                  <a:lnTo>
                    <a:pt x="426" y="0"/>
                  </a:lnTo>
                  <a:lnTo>
                    <a:pt x="419" y="0"/>
                  </a:lnTo>
                  <a:lnTo>
                    <a:pt x="411" y="8"/>
                  </a:lnTo>
                  <a:lnTo>
                    <a:pt x="404" y="8"/>
                  </a:lnTo>
                  <a:lnTo>
                    <a:pt x="388" y="8"/>
                  </a:lnTo>
                  <a:lnTo>
                    <a:pt x="381" y="0"/>
                  </a:lnTo>
                  <a:lnTo>
                    <a:pt x="373" y="0"/>
                  </a:lnTo>
                  <a:lnTo>
                    <a:pt x="366" y="0"/>
                  </a:lnTo>
                  <a:lnTo>
                    <a:pt x="358" y="8"/>
                  </a:lnTo>
                  <a:lnTo>
                    <a:pt x="358" y="16"/>
                  </a:lnTo>
                  <a:lnTo>
                    <a:pt x="350" y="8"/>
                  </a:lnTo>
                  <a:lnTo>
                    <a:pt x="350" y="0"/>
                  </a:lnTo>
                  <a:lnTo>
                    <a:pt x="343" y="0"/>
                  </a:lnTo>
                  <a:lnTo>
                    <a:pt x="343" y="8"/>
                  </a:lnTo>
                  <a:lnTo>
                    <a:pt x="335" y="16"/>
                  </a:lnTo>
                  <a:lnTo>
                    <a:pt x="320" y="16"/>
                  </a:lnTo>
                  <a:lnTo>
                    <a:pt x="312" y="23"/>
                  </a:lnTo>
                  <a:lnTo>
                    <a:pt x="312" y="31"/>
                  </a:lnTo>
                  <a:lnTo>
                    <a:pt x="305" y="38"/>
                  </a:lnTo>
                  <a:lnTo>
                    <a:pt x="297" y="46"/>
                  </a:lnTo>
                  <a:lnTo>
                    <a:pt x="282" y="46"/>
                  </a:lnTo>
                  <a:lnTo>
                    <a:pt x="274" y="46"/>
                  </a:lnTo>
                  <a:lnTo>
                    <a:pt x="274" y="54"/>
                  </a:lnTo>
                  <a:lnTo>
                    <a:pt x="282" y="61"/>
                  </a:lnTo>
                  <a:lnTo>
                    <a:pt x="290" y="61"/>
                  </a:lnTo>
                  <a:lnTo>
                    <a:pt x="290" y="69"/>
                  </a:lnTo>
                  <a:lnTo>
                    <a:pt x="282" y="69"/>
                  </a:lnTo>
                  <a:lnTo>
                    <a:pt x="274" y="69"/>
                  </a:lnTo>
                  <a:lnTo>
                    <a:pt x="259" y="69"/>
                  </a:lnTo>
                  <a:lnTo>
                    <a:pt x="236" y="69"/>
                  </a:lnTo>
                  <a:lnTo>
                    <a:pt x="213" y="69"/>
                  </a:lnTo>
                  <a:lnTo>
                    <a:pt x="198" y="69"/>
                  </a:lnTo>
                  <a:lnTo>
                    <a:pt x="183" y="69"/>
                  </a:lnTo>
                  <a:lnTo>
                    <a:pt x="175" y="69"/>
                  </a:lnTo>
                  <a:lnTo>
                    <a:pt x="168" y="69"/>
                  </a:lnTo>
                  <a:lnTo>
                    <a:pt x="168" y="76"/>
                  </a:lnTo>
                  <a:lnTo>
                    <a:pt x="160" y="76"/>
                  </a:lnTo>
                  <a:lnTo>
                    <a:pt x="153" y="76"/>
                  </a:lnTo>
                  <a:lnTo>
                    <a:pt x="145" y="76"/>
                  </a:lnTo>
                  <a:lnTo>
                    <a:pt x="137" y="84"/>
                  </a:lnTo>
                  <a:lnTo>
                    <a:pt x="137" y="92"/>
                  </a:lnTo>
                  <a:lnTo>
                    <a:pt x="137" y="99"/>
                  </a:lnTo>
                  <a:lnTo>
                    <a:pt x="122" y="99"/>
                  </a:lnTo>
                  <a:lnTo>
                    <a:pt x="115" y="99"/>
                  </a:lnTo>
                  <a:lnTo>
                    <a:pt x="115" y="107"/>
                  </a:lnTo>
                  <a:lnTo>
                    <a:pt x="107" y="114"/>
                  </a:lnTo>
                  <a:lnTo>
                    <a:pt x="115" y="122"/>
                  </a:lnTo>
                  <a:lnTo>
                    <a:pt x="122" y="130"/>
                  </a:lnTo>
                  <a:lnTo>
                    <a:pt x="130" y="130"/>
                  </a:lnTo>
                  <a:lnTo>
                    <a:pt x="130" y="137"/>
                  </a:lnTo>
                  <a:lnTo>
                    <a:pt x="137" y="145"/>
                  </a:lnTo>
                  <a:lnTo>
                    <a:pt x="130" y="152"/>
                  </a:lnTo>
                  <a:lnTo>
                    <a:pt x="122" y="168"/>
                  </a:lnTo>
                  <a:lnTo>
                    <a:pt x="122" y="175"/>
                  </a:lnTo>
                  <a:lnTo>
                    <a:pt x="122" y="183"/>
                  </a:lnTo>
                  <a:lnTo>
                    <a:pt x="122" y="190"/>
                  </a:lnTo>
                  <a:lnTo>
                    <a:pt x="115" y="206"/>
                  </a:lnTo>
                  <a:lnTo>
                    <a:pt x="107" y="221"/>
                  </a:lnTo>
                  <a:lnTo>
                    <a:pt x="107" y="228"/>
                  </a:lnTo>
                  <a:lnTo>
                    <a:pt x="115" y="236"/>
                  </a:lnTo>
                  <a:lnTo>
                    <a:pt x="115" y="251"/>
                  </a:lnTo>
                  <a:lnTo>
                    <a:pt x="122" y="259"/>
                  </a:lnTo>
                  <a:lnTo>
                    <a:pt x="122" y="266"/>
                  </a:lnTo>
                  <a:lnTo>
                    <a:pt x="115" y="274"/>
                  </a:lnTo>
                  <a:lnTo>
                    <a:pt x="107" y="282"/>
                  </a:lnTo>
                  <a:lnTo>
                    <a:pt x="99" y="289"/>
                  </a:lnTo>
                  <a:lnTo>
                    <a:pt x="92" y="289"/>
                  </a:lnTo>
                  <a:lnTo>
                    <a:pt x="84" y="297"/>
                  </a:lnTo>
                  <a:lnTo>
                    <a:pt x="77" y="304"/>
                  </a:lnTo>
                  <a:lnTo>
                    <a:pt x="61" y="312"/>
                  </a:lnTo>
                  <a:lnTo>
                    <a:pt x="46" y="312"/>
                  </a:lnTo>
                  <a:lnTo>
                    <a:pt x="38" y="320"/>
                  </a:lnTo>
                  <a:lnTo>
                    <a:pt x="23" y="327"/>
                  </a:lnTo>
                  <a:lnTo>
                    <a:pt x="16" y="335"/>
                  </a:lnTo>
                  <a:lnTo>
                    <a:pt x="8" y="342"/>
                  </a:lnTo>
                  <a:lnTo>
                    <a:pt x="0" y="35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34" name="Freeform 1264"/>
            <p:cNvSpPr>
              <a:spLocks/>
            </p:cNvSpPr>
            <p:nvPr/>
          </p:nvSpPr>
          <p:spPr bwMode="auto">
            <a:xfrm>
              <a:off x="6138627" y="3924461"/>
              <a:ext cx="1192955" cy="1153938"/>
            </a:xfrm>
            <a:custGeom>
              <a:avLst/>
              <a:gdLst>
                <a:gd name="T0" fmla="*/ 2147483647 w 836"/>
                <a:gd name="T1" fmla="*/ 2147483647 h 852"/>
                <a:gd name="T2" fmla="*/ 2147483647 w 836"/>
                <a:gd name="T3" fmla="*/ 2147483647 h 852"/>
                <a:gd name="T4" fmla="*/ 2147483647 w 836"/>
                <a:gd name="T5" fmla="*/ 2147483647 h 852"/>
                <a:gd name="T6" fmla="*/ 2147483647 w 836"/>
                <a:gd name="T7" fmla="*/ 2147483647 h 852"/>
                <a:gd name="T8" fmla="*/ 2147483647 w 836"/>
                <a:gd name="T9" fmla="*/ 2147483647 h 852"/>
                <a:gd name="T10" fmla="*/ 2147483647 w 836"/>
                <a:gd name="T11" fmla="*/ 2147483647 h 852"/>
                <a:gd name="T12" fmla="*/ 2147483647 w 836"/>
                <a:gd name="T13" fmla="*/ 2147483647 h 852"/>
                <a:gd name="T14" fmla="*/ 2147483647 w 836"/>
                <a:gd name="T15" fmla="*/ 2147483647 h 852"/>
                <a:gd name="T16" fmla="*/ 2147483647 w 836"/>
                <a:gd name="T17" fmla="*/ 2147483647 h 852"/>
                <a:gd name="T18" fmla="*/ 2147483647 w 836"/>
                <a:gd name="T19" fmla="*/ 2147483647 h 852"/>
                <a:gd name="T20" fmla="*/ 2147483647 w 836"/>
                <a:gd name="T21" fmla="*/ 2147483647 h 852"/>
                <a:gd name="T22" fmla="*/ 2147483647 w 836"/>
                <a:gd name="T23" fmla="*/ 2147483647 h 852"/>
                <a:gd name="T24" fmla="*/ 2147483647 w 836"/>
                <a:gd name="T25" fmla="*/ 2147483647 h 852"/>
                <a:gd name="T26" fmla="*/ 2147483647 w 836"/>
                <a:gd name="T27" fmla="*/ 2147483647 h 852"/>
                <a:gd name="T28" fmla="*/ 2147483647 w 836"/>
                <a:gd name="T29" fmla="*/ 2147483647 h 852"/>
                <a:gd name="T30" fmla="*/ 2147483647 w 836"/>
                <a:gd name="T31" fmla="*/ 2147483647 h 852"/>
                <a:gd name="T32" fmla="*/ 2147483647 w 836"/>
                <a:gd name="T33" fmla="*/ 2147483647 h 852"/>
                <a:gd name="T34" fmla="*/ 2147483647 w 836"/>
                <a:gd name="T35" fmla="*/ 2147483647 h 852"/>
                <a:gd name="T36" fmla="*/ 2147483647 w 836"/>
                <a:gd name="T37" fmla="*/ 2147483647 h 852"/>
                <a:gd name="T38" fmla="*/ 2147483647 w 836"/>
                <a:gd name="T39" fmla="*/ 2147483647 h 852"/>
                <a:gd name="T40" fmla="*/ 2147483647 w 836"/>
                <a:gd name="T41" fmla="*/ 2147483647 h 852"/>
                <a:gd name="T42" fmla="*/ 2147483647 w 836"/>
                <a:gd name="T43" fmla="*/ 2147483647 h 852"/>
                <a:gd name="T44" fmla="*/ 2147483647 w 836"/>
                <a:gd name="T45" fmla="*/ 2147483647 h 852"/>
                <a:gd name="T46" fmla="*/ 2147483647 w 836"/>
                <a:gd name="T47" fmla="*/ 2147483647 h 852"/>
                <a:gd name="T48" fmla="*/ 2147483647 w 836"/>
                <a:gd name="T49" fmla="*/ 2147483647 h 852"/>
                <a:gd name="T50" fmla="*/ 2147483647 w 836"/>
                <a:gd name="T51" fmla="*/ 2147483647 h 852"/>
                <a:gd name="T52" fmla="*/ 2147483647 w 836"/>
                <a:gd name="T53" fmla="*/ 2147483647 h 852"/>
                <a:gd name="T54" fmla="*/ 2147483647 w 836"/>
                <a:gd name="T55" fmla="*/ 2147483647 h 852"/>
                <a:gd name="T56" fmla="*/ 2147483647 w 836"/>
                <a:gd name="T57" fmla="*/ 2147483647 h 852"/>
                <a:gd name="T58" fmla="*/ 2147483647 w 836"/>
                <a:gd name="T59" fmla="*/ 2147483647 h 852"/>
                <a:gd name="T60" fmla="*/ 2147483647 w 836"/>
                <a:gd name="T61" fmla="*/ 2147483647 h 852"/>
                <a:gd name="T62" fmla="*/ 2147483647 w 836"/>
                <a:gd name="T63" fmla="*/ 2147483647 h 852"/>
                <a:gd name="T64" fmla="*/ 2147483647 w 836"/>
                <a:gd name="T65" fmla="*/ 2147483647 h 852"/>
                <a:gd name="T66" fmla="*/ 2147483647 w 836"/>
                <a:gd name="T67" fmla="*/ 2147483647 h 852"/>
                <a:gd name="T68" fmla="*/ 2147483647 w 836"/>
                <a:gd name="T69" fmla="*/ 2147483647 h 852"/>
                <a:gd name="T70" fmla="*/ 2147483647 w 836"/>
                <a:gd name="T71" fmla="*/ 2147483647 h 852"/>
                <a:gd name="T72" fmla="*/ 2147483647 w 836"/>
                <a:gd name="T73" fmla="*/ 0 h 852"/>
                <a:gd name="T74" fmla="*/ 2147483647 w 836"/>
                <a:gd name="T75" fmla="*/ 2147483647 h 852"/>
                <a:gd name="T76" fmla="*/ 2147483647 w 836"/>
                <a:gd name="T77" fmla="*/ 2147483647 h 852"/>
                <a:gd name="T78" fmla="*/ 2147483647 w 836"/>
                <a:gd name="T79" fmla="*/ 2147483647 h 852"/>
                <a:gd name="T80" fmla="*/ 2147483647 w 836"/>
                <a:gd name="T81" fmla="*/ 2147483647 h 852"/>
                <a:gd name="T82" fmla="*/ 2147483647 w 836"/>
                <a:gd name="T83" fmla="*/ 2147483647 h 852"/>
                <a:gd name="T84" fmla="*/ 2147483647 w 836"/>
                <a:gd name="T85" fmla="*/ 2147483647 h 852"/>
                <a:gd name="T86" fmla="*/ 2147483647 w 836"/>
                <a:gd name="T87" fmla="*/ 2147483647 h 852"/>
                <a:gd name="T88" fmla="*/ 2147483647 w 836"/>
                <a:gd name="T89" fmla="*/ 2147483647 h 852"/>
                <a:gd name="T90" fmla="*/ 2147483647 w 836"/>
                <a:gd name="T91" fmla="*/ 2147483647 h 852"/>
                <a:gd name="T92" fmla="*/ 2147483647 w 836"/>
                <a:gd name="T93" fmla="*/ 2147483647 h 852"/>
                <a:gd name="T94" fmla="*/ 2147483647 w 836"/>
                <a:gd name="T95" fmla="*/ 2147483647 h 852"/>
                <a:gd name="T96" fmla="*/ 2147483647 w 836"/>
                <a:gd name="T97" fmla="*/ 2147483647 h 852"/>
                <a:gd name="T98" fmla="*/ 2147483647 w 836"/>
                <a:gd name="T99" fmla="*/ 2147483647 h 852"/>
                <a:gd name="T100" fmla="*/ 2147483647 w 836"/>
                <a:gd name="T101" fmla="*/ 2147483647 h 852"/>
                <a:gd name="T102" fmla="*/ 2147483647 w 836"/>
                <a:gd name="T103" fmla="*/ 2147483647 h 852"/>
                <a:gd name="T104" fmla="*/ 2147483647 w 836"/>
                <a:gd name="T105" fmla="*/ 2147483647 h 852"/>
                <a:gd name="T106" fmla="*/ 2147483647 w 836"/>
                <a:gd name="T107" fmla="*/ 2147483647 h 852"/>
                <a:gd name="T108" fmla="*/ 2147483647 w 836"/>
                <a:gd name="T109" fmla="*/ 2147483647 h 852"/>
                <a:gd name="T110" fmla="*/ 2147483647 w 836"/>
                <a:gd name="T111" fmla="*/ 2147483647 h 852"/>
                <a:gd name="T112" fmla="*/ 2147483647 w 836"/>
                <a:gd name="T113" fmla="*/ 2147483647 h 852"/>
                <a:gd name="T114" fmla="*/ 2147483647 w 836"/>
                <a:gd name="T115" fmla="*/ 2147483647 h 852"/>
                <a:gd name="T116" fmla="*/ 2147483647 w 836"/>
                <a:gd name="T117" fmla="*/ 2147483647 h 852"/>
                <a:gd name="T118" fmla="*/ 2147483647 w 836"/>
                <a:gd name="T119" fmla="*/ 2147483647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36"/>
                <a:gd name="T181" fmla="*/ 0 h 852"/>
                <a:gd name="T182" fmla="*/ 836 w 836"/>
                <a:gd name="T183" fmla="*/ 852 h 8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36" h="852">
                  <a:moveTo>
                    <a:pt x="0" y="624"/>
                  </a:moveTo>
                  <a:lnTo>
                    <a:pt x="7" y="631"/>
                  </a:lnTo>
                  <a:lnTo>
                    <a:pt x="15" y="639"/>
                  </a:lnTo>
                  <a:lnTo>
                    <a:pt x="22" y="639"/>
                  </a:lnTo>
                  <a:lnTo>
                    <a:pt x="30" y="639"/>
                  </a:lnTo>
                  <a:lnTo>
                    <a:pt x="38" y="646"/>
                  </a:lnTo>
                  <a:lnTo>
                    <a:pt x="53" y="654"/>
                  </a:lnTo>
                  <a:lnTo>
                    <a:pt x="60" y="662"/>
                  </a:lnTo>
                  <a:lnTo>
                    <a:pt x="76" y="669"/>
                  </a:lnTo>
                  <a:lnTo>
                    <a:pt x="83" y="669"/>
                  </a:lnTo>
                  <a:lnTo>
                    <a:pt x="98" y="662"/>
                  </a:lnTo>
                  <a:lnTo>
                    <a:pt x="106" y="662"/>
                  </a:lnTo>
                  <a:lnTo>
                    <a:pt x="114" y="654"/>
                  </a:lnTo>
                  <a:lnTo>
                    <a:pt x="121" y="654"/>
                  </a:lnTo>
                  <a:lnTo>
                    <a:pt x="129" y="662"/>
                  </a:lnTo>
                  <a:lnTo>
                    <a:pt x="136" y="662"/>
                  </a:lnTo>
                  <a:lnTo>
                    <a:pt x="144" y="669"/>
                  </a:lnTo>
                  <a:lnTo>
                    <a:pt x="152" y="669"/>
                  </a:lnTo>
                  <a:lnTo>
                    <a:pt x="159" y="677"/>
                  </a:lnTo>
                  <a:lnTo>
                    <a:pt x="167" y="684"/>
                  </a:lnTo>
                  <a:lnTo>
                    <a:pt x="167" y="692"/>
                  </a:lnTo>
                  <a:lnTo>
                    <a:pt x="182" y="692"/>
                  </a:lnTo>
                  <a:lnTo>
                    <a:pt x="190" y="700"/>
                  </a:lnTo>
                  <a:lnTo>
                    <a:pt x="197" y="700"/>
                  </a:lnTo>
                  <a:lnTo>
                    <a:pt x="205" y="700"/>
                  </a:lnTo>
                  <a:lnTo>
                    <a:pt x="205" y="692"/>
                  </a:lnTo>
                  <a:lnTo>
                    <a:pt x="213" y="684"/>
                  </a:lnTo>
                  <a:lnTo>
                    <a:pt x="220" y="684"/>
                  </a:lnTo>
                  <a:lnTo>
                    <a:pt x="235" y="684"/>
                  </a:lnTo>
                  <a:lnTo>
                    <a:pt x="251" y="684"/>
                  </a:lnTo>
                  <a:lnTo>
                    <a:pt x="258" y="684"/>
                  </a:lnTo>
                  <a:lnTo>
                    <a:pt x="273" y="677"/>
                  </a:lnTo>
                  <a:lnTo>
                    <a:pt x="273" y="692"/>
                  </a:lnTo>
                  <a:lnTo>
                    <a:pt x="289" y="707"/>
                  </a:lnTo>
                  <a:lnTo>
                    <a:pt x="304" y="707"/>
                  </a:lnTo>
                  <a:lnTo>
                    <a:pt x="311" y="707"/>
                  </a:lnTo>
                  <a:lnTo>
                    <a:pt x="319" y="707"/>
                  </a:lnTo>
                  <a:lnTo>
                    <a:pt x="327" y="715"/>
                  </a:lnTo>
                  <a:lnTo>
                    <a:pt x="334" y="715"/>
                  </a:lnTo>
                  <a:lnTo>
                    <a:pt x="342" y="722"/>
                  </a:lnTo>
                  <a:lnTo>
                    <a:pt x="357" y="730"/>
                  </a:lnTo>
                  <a:lnTo>
                    <a:pt x="365" y="730"/>
                  </a:lnTo>
                  <a:lnTo>
                    <a:pt x="380" y="730"/>
                  </a:lnTo>
                  <a:lnTo>
                    <a:pt x="388" y="730"/>
                  </a:lnTo>
                  <a:lnTo>
                    <a:pt x="403" y="730"/>
                  </a:lnTo>
                  <a:lnTo>
                    <a:pt x="426" y="738"/>
                  </a:lnTo>
                  <a:lnTo>
                    <a:pt x="433" y="738"/>
                  </a:lnTo>
                  <a:lnTo>
                    <a:pt x="448" y="738"/>
                  </a:lnTo>
                  <a:lnTo>
                    <a:pt x="464" y="738"/>
                  </a:lnTo>
                  <a:lnTo>
                    <a:pt x="471" y="738"/>
                  </a:lnTo>
                  <a:lnTo>
                    <a:pt x="479" y="738"/>
                  </a:lnTo>
                  <a:lnTo>
                    <a:pt x="486" y="760"/>
                  </a:lnTo>
                  <a:lnTo>
                    <a:pt x="479" y="798"/>
                  </a:lnTo>
                  <a:lnTo>
                    <a:pt x="486" y="852"/>
                  </a:lnTo>
                  <a:lnTo>
                    <a:pt x="540" y="852"/>
                  </a:lnTo>
                  <a:lnTo>
                    <a:pt x="585" y="844"/>
                  </a:lnTo>
                  <a:lnTo>
                    <a:pt x="585" y="821"/>
                  </a:lnTo>
                  <a:lnTo>
                    <a:pt x="608" y="821"/>
                  </a:lnTo>
                  <a:lnTo>
                    <a:pt x="608" y="829"/>
                  </a:lnTo>
                  <a:lnTo>
                    <a:pt x="631" y="829"/>
                  </a:lnTo>
                  <a:lnTo>
                    <a:pt x="639" y="829"/>
                  </a:lnTo>
                  <a:lnTo>
                    <a:pt x="646" y="829"/>
                  </a:lnTo>
                  <a:lnTo>
                    <a:pt x="654" y="821"/>
                  </a:lnTo>
                  <a:lnTo>
                    <a:pt x="661" y="821"/>
                  </a:lnTo>
                  <a:lnTo>
                    <a:pt x="669" y="814"/>
                  </a:lnTo>
                  <a:lnTo>
                    <a:pt x="684" y="806"/>
                  </a:lnTo>
                  <a:lnTo>
                    <a:pt x="699" y="806"/>
                  </a:lnTo>
                  <a:lnTo>
                    <a:pt x="707" y="806"/>
                  </a:lnTo>
                  <a:lnTo>
                    <a:pt x="715" y="806"/>
                  </a:lnTo>
                  <a:lnTo>
                    <a:pt x="730" y="798"/>
                  </a:lnTo>
                  <a:lnTo>
                    <a:pt x="737" y="798"/>
                  </a:lnTo>
                  <a:lnTo>
                    <a:pt x="737" y="768"/>
                  </a:lnTo>
                  <a:lnTo>
                    <a:pt x="737" y="738"/>
                  </a:lnTo>
                  <a:lnTo>
                    <a:pt x="745" y="722"/>
                  </a:lnTo>
                  <a:lnTo>
                    <a:pt x="745" y="707"/>
                  </a:lnTo>
                  <a:lnTo>
                    <a:pt x="753" y="700"/>
                  </a:lnTo>
                  <a:lnTo>
                    <a:pt x="760" y="684"/>
                  </a:lnTo>
                  <a:lnTo>
                    <a:pt x="760" y="677"/>
                  </a:lnTo>
                  <a:lnTo>
                    <a:pt x="753" y="677"/>
                  </a:lnTo>
                  <a:lnTo>
                    <a:pt x="745" y="669"/>
                  </a:lnTo>
                  <a:lnTo>
                    <a:pt x="737" y="669"/>
                  </a:lnTo>
                  <a:lnTo>
                    <a:pt x="730" y="662"/>
                  </a:lnTo>
                  <a:lnTo>
                    <a:pt x="737" y="654"/>
                  </a:lnTo>
                  <a:lnTo>
                    <a:pt x="753" y="646"/>
                  </a:lnTo>
                  <a:lnTo>
                    <a:pt x="760" y="639"/>
                  </a:lnTo>
                  <a:lnTo>
                    <a:pt x="753" y="624"/>
                  </a:lnTo>
                  <a:lnTo>
                    <a:pt x="753" y="616"/>
                  </a:lnTo>
                  <a:lnTo>
                    <a:pt x="745" y="601"/>
                  </a:lnTo>
                  <a:lnTo>
                    <a:pt x="745" y="593"/>
                  </a:lnTo>
                  <a:lnTo>
                    <a:pt x="715" y="593"/>
                  </a:lnTo>
                  <a:lnTo>
                    <a:pt x="692" y="593"/>
                  </a:lnTo>
                  <a:lnTo>
                    <a:pt x="692" y="586"/>
                  </a:lnTo>
                  <a:lnTo>
                    <a:pt x="692" y="578"/>
                  </a:lnTo>
                  <a:lnTo>
                    <a:pt x="692" y="563"/>
                  </a:lnTo>
                  <a:lnTo>
                    <a:pt x="692" y="548"/>
                  </a:lnTo>
                  <a:lnTo>
                    <a:pt x="692" y="540"/>
                  </a:lnTo>
                  <a:lnTo>
                    <a:pt x="699" y="525"/>
                  </a:lnTo>
                  <a:lnTo>
                    <a:pt x="707" y="517"/>
                  </a:lnTo>
                  <a:lnTo>
                    <a:pt x="715" y="510"/>
                  </a:lnTo>
                  <a:lnTo>
                    <a:pt x="722" y="502"/>
                  </a:lnTo>
                  <a:lnTo>
                    <a:pt x="730" y="494"/>
                  </a:lnTo>
                  <a:lnTo>
                    <a:pt x="737" y="494"/>
                  </a:lnTo>
                  <a:lnTo>
                    <a:pt x="745" y="487"/>
                  </a:lnTo>
                  <a:lnTo>
                    <a:pt x="753" y="479"/>
                  </a:lnTo>
                  <a:lnTo>
                    <a:pt x="753" y="472"/>
                  </a:lnTo>
                  <a:lnTo>
                    <a:pt x="760" y="464"/>
                  </a:lnTo>
                  <a:lnTo>
                    <a:pt x="768" y="456"/>
                  </a:lnTo>
                  <a:lnTo>
                    <a:pt x="776" y="456"/>
                  </a:lnTo>
                  <a:lnTo>
                    <a:pt x="776" y="449"/>
                  </a:lnTo>
                  <a:lnTo>
                    <a:pt x="783" y="441"/>
                  </a:lnTo>
                  <a:lnTo>
                    <a:pt x="791" y="434"/>
                  </a:lnTo>
                  <a:lnTo>
                    <a:pt x="798" y="426"/>
                  </a:lnTo>
                  <a:lnTo>
                    <a:pt x="806" y="418"/>
                  </a:lnTo>
                  <a:lnTo>
                    <a:pt x="806" y="411"/>
                  </a:lnTo>
                  <a:lnTo>
                    <a:pt x="814" y="396"/>
                  </a:lnTo>
                  <a:lnTo>
                    <a:pt x="814" y="388"/>
                  </a:lnTo>
                  <a:lnTo>
                    <a:pt x="821" y="373"/>
                  </a:lnTo>
                  <a:lnTo>
                    <a:pt x="829" y="358"/>
                  </a:lnTo>
                  <a:lnTo>
                    <a:pt x="829" y="342"/>
                  </a:lnTo>
                  <a:lnTo>
                    <a:pt x="836" y="335"/>
                  </a:lnTo>
                  <a:lnTo>
                    <a:pt x="836" y="327"/>
                  </a:lnTo>
                  <a:lnTo>
                    <a:pt x="829" y="327"/>
                  </a:lnTo>
                  <a:lnTo>
                    <a:pt x="821" y="320"/>
                  </a:lnTo>
                  <a:lnTo>
                    <a:pt x="821" y="312"/>
                  </a:lnTo>
                  <a:lnTo>
                    <a:pt x="814" y="304"/>
                  </a:lnTo>
                  <a:lnTo>
                    <a:pt x="806" y="289"/>
                  </a:lnTo>
                  <a:lnTo>
                    <a:pt x="806" y="282"/>
                  </a:lnTo>
                  <a:lnTo>
                    <a:pt x="806" y="274"/>
                  </a:lnTo>
                  <a:lnTo>
                    <a:pt x="806" y="266"/>
                  </a:lnTo>
                  <a:lnTo>
                    <a:pt x="806" y="259"/>
                  </a:lnTo>
                  <a:lnTo>
                    <a:pt x="814" y="259"/>
                  </a:lnTo>
                  <a:lnTo>
                    <a:pt x="821" y="251"/>
                  </a:lnTo>
                  <a:lnTo>
                    <a:pt x="829" y="251"/>
                  </a:lnTo>
                  <a:lnTo>
                    <a:pt x="829" y="244"/>
                  </a:lnTo>
                  <a:lnTo>
                    <a:pt x="829" y="236"/>
                  </a:lnTo>
                  <a:lnTo>
                    <a:pt x="829" y="228"/>
                  </a:lnTo>
                  <a:lnTo>
                    <a:pt x="821" y="221"/>
                  </a:lnTo>
                  <a:lnTo>
                    <a:pt x="814" y="213"/>
                  </a:lnTo>
                  <a:lnTo>
                    <a:pt x="814" y="206"/>
                  </a:lnTo>
                  <a:lnTo>
                    <a:pt x="806" y="206"/>
                  </a:lnTo>
                  <a:lnTo>
                    <a:pt x="798" y="206"/>
                  </a:lnTo>
                  <a:lnTo>
                    <a:pt x="798" y="213"/>
                  </a:lnTo>
                  <a:lnTo>
                    <a:pt x="791" y="221"/>
                  </a:lnTo>
                  <a:lnTo>
                    <a:pt x="783" y="221"/>
                  </a:lnTo>
                  <a:lnTo>
                    <a:pt x="783" y="213"/>
                  </a:lnTo>
                  <a:lnTo>
                    <a:pt x="783" y="198"/>
                  </a:lnTo>
                  <a:lnTo>
                    <a:pt x="768" y="190"/>
                  </a:lnTo>
                  <a:lnTo>
                    <a:pt x="760" y="183"/>
                  </a:lnTo>
                  <a:lnTo>
                    <a:pt x="753" y="175"/>
                  </a:lnTo>
                  <a:lnTo>
                    <a:pt x="745" y="183"/>
                  </a:lnTo>
                  <a:lnTo>
                    <a:pt x="737" y="183"/>
                  </a:lnTo>
                  <a:lnTo>
                    <a:pt x="722" y="175"/>
                  </a:lnTo>
                  <a:lnTo>
                    <a:pt x="707" y="183"/>
                  </a:lnTo>
                  <a:lnTo>
                    <a:pt x="699" y="183"/>
                  </a:lnTo>
                  <a:lnTo>
                    <a:pt x="692" y="190"/>
                  </a:lnTo>
                  <a:lnTo>
                    <a:pt x="684" y="190"/>
                  </a:lnTo>
                  <a:lnTo>
                    <a:pt x="677" y="183"/>
                  </a:lnTo>
                  <a:lnTo>
                    <a:pt x="661" y="190"/>
                  </a:lnTo>
                  <a:lnTo>
                    <a:pt x="654" y="190"/>
                  </a:lnTo>
                  <a:lnTo>
                    <a:pt x="646" y="183"/>
                  </a:lnTo>
                  <a:lnTo>
                    <a:pt x="639" y="175"/>
                  </a:lnTo>
                  <a:lnTo>
                    <a:pt x="623" y="175"/>
                  </a:lnTo>
                  <a:lnTo>
                    <a:pt x="616" y="183"/>
                  </a:lnTo>
                  <a:lnTo>
                    <a:pt x="608" y="183"/>
                  </a:lnTo>
                  <a:lnTo>
                    <a:pt x="601" y="190"/>
                  </a:lnTo>
                  <a:lnTo>
                    <a:pt x="593" y="198"/>
                  </a:lnTo>
                  <a:lnTo>
                    <a:pt x="593" y="206"/>
                  </a:lnTo>
                  <a:lnTo>
                    <a:pt x="593" y="213"/>
                  </a:lnTo>
                  <a:lnTo>
                    <a:pt x="585" y="213"/>
                  </a:lnTo>
                  <a:lnTo>
                    <a:pt x="578" y="206"/>
                  </a:lnTo>
                  <a:lnTo>
                    <a:pt x="563" y="198"/>
                  </a:lnTo>
                  <a:lnTo>
                    <a:pt x="547" y="198"/>
                  </a:lnTo>
                  <a:lnTo>
                    <a:pt x="547" y="190"/>
                  </a:lnTo>
                  <a:lnTo>
                    <a:pt x="540" y="190"/>
                  </a:lnTo>
                  <a:lnTo>
                    <a:pt x="517" y="175"/>
                  </a:lnTo>
                  <a:lnTo>
                    <a:pt x="517" y="168"/>
                  </a:lnTo>
                  <a:lnTo>
                    <a:pt x="509" y="160"/>
                  </a:lnTo>
                  <a:lnTo>
                    <a:pt x="509" y="145"/>
                  </a:lnTo>
                  <a:lnTo>
                    <a:pt x="509" y="137"/>
                  </a:lnTo>
                  <a:lnTo>
                    <a:pt x="509" y="122"/>
                  </a:lnTo>
                  <a:lnTo>
                    <a:pt x="502" y="107"/>
                  </a:lnTo>
                  <a:lnTo>
                    <a:pt x="494" y="99"/>
                  </a:lnTo>
                  <a:lnTo>
                    <a:pt x="486" y="99"/>
                  </a:lnTo>
                  <a:lnTo>
                    <a:pt x="486" y="92"/>
                  </a:lnTo>
                  <a:lnTo>
                    <a:pt x="479" y="99"/>
                  </a:lnTo>
                  <a:lnTo>
                    <a:pt x="464" y="99"/>
                  </a:lnTo>
                  <a:lnTo>
                    <a:pt x="456" y="107"/>
                  </a:lnTo>
                  <a:lnTo>
                    <a:pt x="441" y="107"/>
                  </a:lnTo>
                  <a:lnTo>
                    <a:pt x="426" y="99"/>
                  </a:lnTo>
                  <a:lnTo>
                    <a:pt x="418" y="92"/>
                  </a:lnTo>
                  <a:lnTo>
                    <a:pt x="418" y="84"/>
                  </a:lnTo>
                  <a:lnTo>
                    <a:pt x="403" y="84"/>
                  </a:lnTo>
                  <a:lnTo>
                    <a:pt x="395" y="84"/>
                  </a:lnTo>
                  <a:lnTo>
                    <a:pt x="388" y="76"/>
                  </a:lnTo>
                  <a:lnTo>
                    <a:pt x="388" y="69"/>
                  </a:lnTo>
                  <a:lnTo>
                    <a:pt x="395" y="69"/>
                  </a:lnTo>
                  <a:lnTo>
                    <a:pt x="380" y="54"/>
                  </a:lnTo>
                  <a:lnTo>
                    <a:pt x="388" y="46"/>
                  </a:lnTo>
                  <a:lnTo>
                    <a:pt x="395" y="31"/>
                  </a:lnTo>
                  <a:lnTo>
                    <a:pt x="395" y="23"/>
                  </a:lnTo>
                  <a:lnTo>
                    <a:pt x="388" y="23"/>
                  </a:lnTo>
                  <a:lnTo>
                    <a:pt x="380" y="23"/>
                  </a:lnTo>
                  <a:lnTo>
                    <a:pt x="380" y="31"/>
                  </a:lnTo>
                  <a:lnTo>
                    <a:pt x="372" y="31"/>
                  </a:lnTo>
                  <a:lnTo>
                    <a:pt x="365" y="38"/>
                  </a:lnTo>
                  <a:lnTo>
                    <a:pt x="357" y="38"/>
                  </a:lnTo>
                  <a:lnTo>
                    <a:pt x="349" y="38"/>
                  </a:lnTo>
                  <a:lnTo>
                    <a:pt x="349" y="23"/>
                  </a:lnTo>
                  <a:lnTo>
                    <a:pt x="342" y="23"/>
                  </a:lnTo>
                  <a:lnTo>
                    <a:pt x="334" y="23"/>
                  </a:lnTo>
                  <a:lnTo>
                    <a:pt x="327" y="31"/>
                  </a:lnTo>
                  <a:lnTo>
                    <a:pt x="319" y="38"/>
                  </a:lnTo>
                  <a:lnTo>
                    <a:pt x="319" y="46"/>
                  </a:lnTo>
                  <a:lnTo>
                    <a:pt x="311" y="38"/>
                  </a:lnTo>
                  <a:lnTo>
                    <a:pt x="319" y="31"/>
                  </a:lnTo>
                  <a:lnTo>
                    <a:pt x="319" y="23"/>
                  </a:lnTo>
                  <a:lnTo>
                    <a:pt x="311" y="16"/>
                  </a:lnTo>
                  <a:lnTo>
                    <a:pt x="311" y="8"/>
                  </a:lnTo>
                  <a:lnTo>
                    <a:pt x="296" y="0"/>
                  </a:lnTo>
                  <a:lnTo>
                    <a:pt x="289" y="0"/>
                  </a:lnTo>
                  <a:lnTo>
                    <a:pt x="273" y="0"/>
                  </a:lnTo>
                  <a:lnTo>
                    <a:pt x="266" y="0"/>
                  </a:lnTo>
                  <a:lnTo>
                    <a:pt x="266" y="8"/>
                  </a:lnTo>
                  <a:lnTo>
                    <a:pt x="266" y="16"/>
                  </a:lnTo>
                  <a:lnTo>
                    <a:pt x="266" y="31"/>
                  </a:lnTo>
                  <a:lnTo>
                    <a:pt x="258" y="38"/>
                  </a:lnTo>
                  <a:lnTo>
                    <a:pt x="243" y="38"/>
                  </a:lnTo>
                  <a:lnTo>
                    <a:pt x="235" y="31"/>
                  </a:lnTo>
                  <a:lnTo>
                    <a:pt x="220" y="23"/>
                  </a:lnTo>
                  <a:lnTo>
                    <a:pt x="220" y="46"/>
                  </a:lnTo>
                  <a:lnTo>
                    <a:pt x="205" y="46"/>
                  </a:lnTo>
                  <a:lnTo>
                    <a:pt x="197" y="46"/>
                  </a:lnTo>
                  <a:lnTo>
                    <a:pt x="190" y="54"/>
                  </a:lnTo>
                  <a:lnTo>
                    <a:pt x="182" y="61"/>
                  </a:lnTo>
                  <a:lnTo>
                    <a:pt x="182" y="69"/>
                  </a:lnTo>
                  <a:lnTo>
                    <a:pt x="175" y="69"/>
                  </a:lnTo>
                  <a:lnTo>
                    <a:pt x="167" y="76"/>
                  </a:lnTo>
                  <a:lnTo>
                    <a:pt x="159" y="76"/>
                  </a:lnTo>
                  <a:lnTo>
                    <a:pt x="152" y="84"/>
                  </a:lnTo>
                  <a:lnTo>
                    <a:pt x="144" y="92"/>
                  </a:lnTo>
                  <a:lnTo>
                    <a:pt x="136" y="99"/>
                  </a:lnTo>
                  <a:lnTo>
                    <a:pt x="129" y="99"/>
                  </a:lnTo>
                  <a:lnTo>
                    <a:pt x="121" y="99"/>
                  </a:lnTo>
                  <a:lnTo>
                    <a:pt x="114" y="107"/>
                  </a:lnTo>
                  <a:lnTo>
                    <a:pt x="114" y="122"/>
                  </a:lnTo>
                  <a:lnTo>
                    <a:pt x="129" y="122"/>
                  </a:lnTo>
                  <a:lnTo>
                    <a:pt x="136" y="122"/>
                  </a:lnTo>
                  <a:lnTo>
                    <a:pt x="136" y="130"/>
                  </a:lnTo>
                  <a:lnTo>
                    <a:pt x="121" y="130"/>
                  </a:lnTo>
                  <a:lnTo>
                    <a:pt x="114" y="130"/>
                  </a:lnTo>
                  <a:lnTo>
                    <a:pt x="114" y="137"/>
                  </a:lnTo>
                  <a:lnTo>
                    <a:pt x="114" y="145"/>
                  </a:lnTo>
                  <a:lnTo>
                    <a:pt x="121" y="145"/>
                  </a:lnTo>
                  <a:lnTo>
                    <a:pt x="129" y="137"/>
                  </a:lnTo>
                  <a:lnTo>
                    <a:pt x="136" y="145"/>
                  </a:lnTo>
                  <a:lnTo>
                    <a:pt x="144" y="145"/>
                  </a:lnTo>
                  <a:lnTo>
                    <a:pt x="152" y="152"/>
                  </a:lnTo>
                  <a:lnTo>
                    <a:pt x="159" y="152"/>
                  </a:lnTo>
                  <a:lnTo>
                    <a:pt x="167" y="160"/>
                  </a:lnTo>
                  <a:lnTo>
                    <a:pt x="175" y="160"/>
                  </a:lnTo>
                  <a:lnTo>
                    <a:pt x="182" y="168"/>
                  </a:lnTo>
                  <a:lnTo>
                    <a:pt x="190" y="175"/>
                  </a:lnTo>
                  <a:lnTo>
                    <a:pt x="190" y="183"/>
                  </a:lnTo>
                  <a:lnTo>
                    <a:pt x="182" y="190"/>
                  </a:lnTo>
                  <a:lnTo>
                    <a:pt x="182" y="198"/>
                  </a:lnTo>
                  <a:lnTo>
                    <a:pt x="175" y="206"/>
                  </a:lnTo>
                  <a:lnTo>
                    <a:pt x="167" y="213"/>
                  </a:lnTo>
                  <a:lnTo>
                    <a:pt x="159" y="213"/>
                  </a:lnTo>
                  <a:lnTo>
                    <a:pt x="144" y="213"/>
                  </a:lnTo>
                  <a:lnTo>
                    <a:pt x="136" y="213"/>
                  </a:lnTo>
                  <a:lnTo>
                    <a:pt x="129" y="221"/>
                  </a:lnTo>
                  <a:lnTo>
                    <a:pt x="129" y="228"/>
                  </a:lnTo>
                  <a:lnTo>
                    <a:pt x="121" y="228"/>
                  </a:lnTo>
                  <a:lnTo>
                    <a:pt x="106" y="236"/>
                  </a:lnTo>
                  <a:lnTo>
                    <a:pt x="98" y="236"/>
                  </a:lnTo>
                  <a:lnTo>
                    <a:pt x="91" y="236"/>
                  </a:lnTo>
                  <a:lnTo>
                    <a:pt x="83" y="236"/>
                  </a:lnTo>
                  <a:lnTo>
                    <a:pt x="76" y="228"/>
                  </a:lnTo>
                  <a:lnTo>
                    <a:pt x="76" y="236"/>
                  </a:lnTo>
                  <a:lnTo>
                    <a:pt x="76" y="244"/>
                  </a:lnTo>
                  <a:lnTo>
                    <a:pt x="76" y="251"/>
                  </a:lnTo>
                  <a:lnTo>
                    <a:pt x="83" y="251"/>
                  </a:lnTo>
                  <a:lnTo>
                    <a:pt x="83" y="259"/>
                  </a:lnTo>
                  <a:lnTo>
                    <a:pt x="76" y="266"/>
                  </a:lnTo>
                  <a:lnTo>
                    <a:pt x="68" y="266"/>
                  </a:lnTo>
                  <a:lnTo>
                    <a:pt x="60" y="266"/>
                  </a:lnTo>
                  <a:lnTo>
                    <a:pt x="60" y="274"/>
                  </a:lnTo>
                  <a:lnTo>
                    <a:pt x="68" y="282"/>
                  </a:lnTo>
                  <a:lnTo>
                    <a:pt x="60" y="289"/>
                  </a:lnTo>
                  <a:lnTo>
                    <a:pt x="53" y="289"/>
                  </a:lnTo>
                  <a:lnTo>
                    <a:pt x="45" y="282"/>
                  </a:lnTo>
                  <a:lnTo>
                    <a:pt x="38" y="282"/>
                  </a:lnTo>
                  <a:lnTo>
                    <a:pt x="38" y="289"/>
                  </a:lnTo>
                  <a:lnTo>
                    <a:pt x="38" y="297"/>
                  </a:lnTo>
                  <a:lnTo>
                    <a:pt x="30" y="297"/>
                  </a:lnTo>
                  <a:lnTo>
                    <a:pt x="22" y="304"/>
                  </a:lnTo>
                  <a:lnTo>
                    <a:pt x="15" y="304"/>
                  </a:lnTo>
                  <a:lnTo>
                    <a:pt x="22" y="312"/>
                  </a:lnTo>
                  <a:lnTo>
                    <a:pt x="30" y="312"/>
                  </a:lnTo>
                  <a:lnTo>
                    <a:pt x="30" y="320"/>
                  </a:lnTo>
                  <a:lnTo>
                    <a:pt x="38" y="327"/>
                  </a:lnTo>
                  <a:lnTo>
                    <a:pt x="38" y="335"/>
                  </a:lnTo>
                  <a:lnTo>
                    <a:pt x="38" y="342"/>
                  </a:lnTo>
                  <a:lnTo>
                    <a:pt x="30" y="342"/>
                  </a:lnTo>
                  <a:lnTo>
                    <a:pt x="22" y="350"/>
                  </a:lnTo>
                  <a:lnTo>
                    <a:pt x="22" y="358"/>
                  </a:lnTo>
                  <a:lnTo>
                    <a:pt x="30" y="358"/>
                  </a:lnTo>
                  <a:lnTo>
                    <a:pt x="30" y="365"/>
                  </a:lnTo>
                  <a:lnTo>
                    <a:pt x="38" y="373"/>
                  </a:lnTo>
                  <a:lnTo>
                    <a:pt x="30" y="373"/>
                  </a:lnTo>
                  <a:lnTo>
                    <a:pt x="30" y="380"/>
                  </a:lnTo>
                  <a:lnTo>
                    <a:pt x="22" y="380"/>
                  </a:lnTo>
                  <a:lnTo>
                    <a:pt x="15" y="380"/>
                  </a:lnTo>
                  <a:lnTo>
                    <a:pt x="7" y="373"/>
                  </a:lnTo>
                  <a:lnTo>
                    <a:pt x="0" y="373"/>
                  </a:lnTo>
                  <a:lnTo>
                    <a:pt x="0" y="380"/>
                  </a:lnTo>
                  <a:lnTo>
                    <a:pt x="7" y="388"/>
                  </a:lnTo>
                  <a:lnTo>
                    <a:pt x="15" y="388"/>
                  </a:lnTo>
                  <a:lnTo>
                    <a:pt x="22" y="403"/>
                  </a:lnTo>
                  <a:lnTo>
                    <a:pt x="22" y="411"/>
                  </a:lnTo>
                  <a:lnTo>
                    <a:pt x="30" y="426"/>
                  </a:lnTo>
                  <a:lnTo>
                    <a:pt x="30" y="434"/>
                  </a:lnTo>
                  <a:lnTo>
                    <a:pt x="22" y="434"/>
                  </a:lnTo>
                  <a:lnTo>
                    <a:pt x="22" y="441"/>
                  </a:lnTo>
                  <a:lnTo>
                    <a:pt x="22" y="449"/>
                  </a:lnTo>
                  <a:lnTo>
                    <a:pt x="30" y="449"/>
                  </a:lnTo>
                  <a:lnTo>
                    <a:pt x="38" y="449"/>
                  </a:lnTo>
                  <a:lnTo>
                    <a:pt x="38" y="456"/>
                  </a:lnTo>
                  <a:lnTo>
                    <a:pt x="45" y="456"/>
                  </a:lnTo>
                  <a:lnTo>
                    <a:pt x="45" y="464"/>
                  </a:lnTo>
                  <a:lnTo>
                    <a:pt x="53" y="472"/>
                  </a:lnTo>
                  <a:lnTo>
                    <a:pt x="60" y="472"/>
                  </a:lnTo>
                  <a:lnTo>
                    <a:pt x="68" y="487"/>
                  </a:lnTo>
                  <a:lnTo>
                    <a:pt x="68" y="494"/>
                  </a:lnTo>
                  <a:lnTo>
                    <a:pt x="68" y="510"/>
                  </a:lnTo>
                  <a:lnTo>
                    <a:pt x="68" y="517"/>
                  </a:lnTo>
                  <a:lnTo>
                    <a:pt x="60" y="517"/>
                  </a:lnTo>
                  <a:lnTo>
                    <a:pt x="53" y="510"/>
                  </a:lnTo>
                  <a:lnTo>
                    <a:pt x="45" y="517"/>
                  </a:lnTo>
                  <a:lnTo>
                    <a:pt x="45" y="525"/>
                  </a:lnTo>
                  <a:lnTo>
                    <a:pt x="45" y="532"/>
                  </a:lnTo>
                  <a:lnTo>
                    <a:pt x="45" y="540"/>
                  </a:lnTo>
                  <a:lnTo>
                    <a:pt x="53" y="548"/>
                  </a:lnTo>
                  <a:lnTo>
                    <a:pt x="60" y="555"/>
                  </a:lnTo>
                  <a:lnTo>
                    <a:pt x="68" y="563"/>
                  </a:lnTo>
                  <a:lnTo>
                    <a:pt x="60" y="570"/>
                  </a:lnTo>
                  <a:lnTo>
                    <a:pt x="60" y="578"/>
                  </a:lnTo>
                  <a:lnTo>
                    <a:pt x="60" y="586"/>
                  </a:lnTo>
                  <a:lnTo>
                    <a:pt x="60" y="593"/>
                  </a:lnTo>
                  <a:lnTo>
                    <a:pt x="68" y="593"/>
                  </a:lnTo>
                  <a:lnTo>
                    <a:pt x="76" y="601"/>
                  </a:lnTo>
                  <a:lnTo>
                    <a:pt x="68" y="608"/>
                  </a:lnTo>
                  <a:lnTo>
                    <a:pt x="53" y="616"/>
                  </a:lnTo>
                  <a:lnTo>
                    <a:pt x="45" y="608"/>
                  </a:lnTo>
                  <a:lnTo>
                    <a:pt x="45" y="601"/>
                  </a:lnTo>
                  <a:lnTo>
                    <a:pt x="38" y="601"/>
                  </a:lnTo>
                  <a:lnTo>
                    <a:pt x="30" y="601"/>
                  </a:lnTo>
                  <a:lnTo>
                    <a:pt x="30" y="608"/>
                  </a:lnTo>
                  <a:lnTo>
                    <a:pt x="30" y="616"/>
                  </a:lnTo>
                  <a:lnTo>
                    <a:pt x="30" y="624"/>
                  </a:lnTo>
                  <a:lnTo>
                    <a:pt x="22" y="616"/>
                  </a:lnTo>
                  <a:lnTo>
                    <a:pt x="15" y="616"/>
                  </a:lnTo>
                  <a:lnTo>
                    <a:pt x="7" y="616"/>
                  </a:lnTo>
                  <a:lnTo>
                    <a:pt x="0" y="624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35" name="Freeform 1266"/>
            <p:cNvSpPr>
              <a:spLocks/>
            </p:cNvSpPr>
            <p:nvPr/>
          </p:nvSpPr>
          <p:spPr bwMode="auto">
            <a:xfrm>
              <a:off x="4876391" y="3587281"/>
              <a:ext cx="1242515" cy="1008110"/>
            </a:xfrm>
            <a:custGeom>
              <a:avLst/>
              <a:gdLst>
                <a:gd name="T0" fmla="*/ 2147483647 w 868"/>
                <a:gd name="T1" fmla="*/ 2147483647 h 744"/>
                <a:gd name="T2" fmla="*/ 2147483647 w 868"/>
                <a:gd name="T3" fmla="*/ 2147483647 h 744"/>
                <a:gd name="T4" fmla="*/ 2147483647 w 868"/>
                <a:gd name="T5" fmla="*/ 2147483647 h 744"/>
                <a:gd name="T6" fmla="*/ 2147483647 w 868"/>
                <a:gd name="T7" fmla="*/ 2147483647 h 744"/>
                <a:gd name="T8" fmla="*/ 2147483647 w 868"/>
                <a:gd name="T9" fmla="*/ 2147483647 h 744"/>
                <a:gd name="T10" fmla="*/ 2147483647 w 868"/>
                <a:gd name="T11" fmla="*/ 2147483647 h 744"/>
                <a:gd name="T12" fmla="*/ 2147483647 w 868"/>
                <a:gd name="T13" fmla="*/ 2147483647 h 744"/>
                <a:gd name="T14" fmla="*/ 2147483647 w 868"/>
                <a:gd name="T15" fmla="*/ 2147483647 h 744"/>
                <a:gd name="T16" fmla="*/ 2147483647 w 868"/>
                <a:gd name="T17" fmla="*/ 2147483647 h 744"/>
                <a:gd name="T18" fmla="*/ 2147483647 w 868"/>
                <a:gd name="T19" fmla="*/ 2147483647 h 744"/>
                <a:gd name="T20" fmla="*/ 2147483647 w 868"/>
                <a:gd name="T21" fmla="*/ 2147483647 h 744"/>
                <a:gd name="T22" fmla="*/ 2147483647 w 868"/>
                <a:gd name="T23" fmla="*/ 2147483647 h 744"/>
                <a:gd name="T24" fmla="*/ 2147483647 w 868"/>
                <a:gd name="T25" fmla="*/ 2147483647 h 744"/>
                <a:gd name="T26" fmla="*/ 2147483647 w 868"/>
                <a:gd name="T27" fmla="*/ 2147483647 h 744"/>
                <a:gd name="T28" fmla="*/ 2147483647 w 868"/>
                <a:gd name="T29" fmla="*/ 2147483647 h 744"/>
                <a:gd name="T30" fmla="*/ 2147483647 w 868"/>
                <a:gd name="T31" fmla="*/ 2147483647 h 744"/>
                <a:gd name="T32" fmla="*/ 2147483647 w 868"/>
                <a:gd name="T33" fmla="*/ 2147483647 h 744"/>
                <a:gd name="T34" fmla="*/ 2147483647 w 868"/>
                <a:gd name="T35" fmla="*/ 2147483647 h 744"/>
                <a:gd name="T36" fmla="*/ 2147483647 w 868"/>
                <a:gd name="T37" fmla="*/ 2147483647 h 744"/>
                <a:gd name="T38" fmla="*/ 2147483647 w 868"/>
                <a:gd name="T39" fmla="*/ 2147483647 h 744"/>
                <a:gd name="T40" fmla="*/ 2147483647 w 868"/>
                <a:gd name="T41" fmla="*/ 2147483647 h 744"/>
                <a:gd name="T42" fmla="*/ 2147483647 w 868"/>
                <a:gd name="T43" fmla="*/ 2147483647 h 744"/>
                <a:gd name="T44" fmla="*/ 2147483647 w 868"/>
                <a:gd name="T45" fmla="*/ 2147483647 h 744"/>
                <a:gd name="T46" fmla="*/ 2147483647 w 868"/>
                <a:gd name="T47" fmla="*/ 2147483647 h 744"/>
                <a:gd name="T48" fmla="*/ 2147483647 w 868"/>
                <a:gd name="T49" fmla="*/ 2147483647 h 744"/>
                <a:gd name="T50" fmla="*/ 2147483647 w 868"/>
                <a:gd name="T51" fmla="*/ 2147483647 h 744"/>
                <a:gd name="T52" fmla="*/ 2147483647 w 868"/>
                <a:gd name="T53" fmla="*/ 2147483647 h 744"/>
                <a:gd name="T54" fmla="*/ 2147483647 w 868"/>
                <a:gd name="T55" fmla="*/ 2147483647 h 744"/>
                <a:gd name="T56" fmla="*/ 2147483647 w 868"/>
                <a:gd name="T57" fmla="*/ 2147483647 h 744"/>
                <a:gd name="T58" fmla="*/ 2147483647 w 868"/>
                <a:gd name="T59" fmla="*/ 2147483647 h 744"/>
                <a:gd name="T60" fmla="*/ 2147483647 w 868"/>
                <a:gd name="T61" fmla="*/ 2147483647 h 744"/>
                <a:gd name="T62" fmla="*/ 2147483647 w 868"/>
                <a:gd name="T63" fmla="*/ 2147483647 h 744"/>
                <a:gd name="T64" fmla="*/ 2147483647 w 868"/>
                <a:gd name="T65" fmla="*/ 2147483647 h 744"/>
                <a:gd name="T66" fmla="*/ 2147483647 w 868"/>
                <a:gd name="T67" fmla="*/ 2147483647 h 744"/>
                <a:gd name="T68" fmla="*/ 2147483647 w 868"/>
                <a:gd name="T69" fmla="*/ 2147483647 h 744"/>
                <a:gd name="T70" fmla="*/ 2147483647 w 868"/>
                <a:gd name="T71" fmla="*/ 2147483647 h 744"/>
                <a:gd name="T72" fmla="*/ 2147483647 w 868"/>
                <a:gd name="T73" fmla="*/ 2147483647 h 744"/>
                <a:gd name="T74" fmla="*/ 2147483647 w 868"/>
                <a:gd name="T75" fmla="*/ 2147483647 h 744"/>
                <a:gd name="T76" fmla="*/ 2147483647 w 868"/>
                <a:gd name="T77" fmla="*/ 2147483647 h 744"/>
                <a:gd name="T78" fmla="*/ 2147483647 w 868"/>
                <a:gd name="T79" fmla="*/ 2147483647 h 744"/>
                <a:gd name="T80" fmla="*/ 2147483647 w 868"/>
                <a:gd name="T81" fmla="*/ 2147483647 h 744"/>
                <a:gd name="T82" fmla="*/ 2147483647 w 868"/>
                <a:gd name="T83" fmla="*/ 2147483647 h 744"/>
                <a:gd name="T84" fmla="*/ 2147483647 w 868"/>
                <a:gd name="T85" fmla="*/ 2147483647 h 744"/>
                <a:gd name="T86" fmla="*/ 2147483647 w 868"/>
                <a:gd name="T87" fmla="*/ 2147483647 h 744"/>
                <a:gd name="T88" fmla="*/ 2147483647 w 868"/>
                <a:gd name="T89" fmla="*/ 2147483647 h 744"/>
                <a:gd name="T90" fmla="*/ 2147483647 w 868"/>
                <a:gd name="T91" fmla="*/ 2147483647 h 744"/>
                <a:gd name="T92" fmla="*/ 2147483647 w 868"/>
                <a:gd name="T93" fmla="*/ 2147483647 h 744"/>
                <a:gd name="T94" fmla="*/ 2147483647 w 868"/>
                <a:gd name="T95" fmla="*/ 2147483647 h 744"/>
                <a:gd name="T96" fmla="*/ 2147483647 w 868"/>
                <a:gd name="T97" fmla="*/ 2147483647 h 744"/>
                <a:gd name="T98" fmla="*/ 2147483647 w 868"/>
                <a:gd name="T99" fmla="*/ 2147483647 h 744"/>
                <a:gd name="T100" fmla="*/ 2147483647 w 868"/>
                <a:gd name="T101" fmla="*/ 2147483647 h 744"/>
                <a:gd name="T102" fmla="*/ 2147483647 w 868"/>
                <a:gd name="T103" fmla="*/ 0 h 744"/>
                <a:gd name="T104" fmla="*/ 2147483647 w 868"/>
                <a:gd name="T105" fmla="*/ 2147483647 h 744"/>
                <a:gd name="T106" fmla="*/ 2147483647 w 868"/>
                <a:gd name="T107" fmla="*/ 2147483647 h 744"/>
                <a:gd name="T108" fmla="*/ 2147483647 w 868"/>
                <a:gd name="T109" fmla="*/ 2147483647 h 744"/>
                <a:gd name="T110" fmla="*/ 2147483647 w 868"/>
                <a:gd name="T111" fmla="*/ 2147483647 h 74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8"/>
                <a:gd name="T169" fmla="*/ 0 h 744"/>
                <a:gd name="T170" fmla="*/ 868 w 868"/>
                <a:gd name="T171" fmla="*/ 744 h 74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8" h="744">
                  <a:moveTo>
                    <a:pt x="624" y="30"/>
                  </a:moveTo>
                  <a:lnTo>
                    <a:pt x="624" y="45"/>
                  </a:lnTo>
                  <a:lnTo>
                    <a:pt x="617" y="53"/>
                  </a:lnTo>
                  <a:lnTo>
                    <a:pt x="617" y="61"/>
                  </a:lnTo>
                  <a:lnTo>
                    <a:pt x="617" y="68"/>
                  </a:lnTo>
                  <a:lnTo>
                    <a:pt x="617" y="76"/>
                  </a:lnTo>
                  <a:lnTo>
                    <a:pt x="609" y="83"/>
                  </a:lnTo>
                  <a:lnTo>
                    <a:pt x="601" y="91"/>
                  </a:lnTo>
                  <a:lnTo>
                    <a:pt x="594" y="91"/>
                  </a:lnTo>
                  <a:lnTo>
                    <a:pt x="586" y="83"/>
                  </a:lnTo>
                  <a:lnTo>
                    <a:pt x="579" y="83"/>
                  </a:lnTo>
                  <a:lnTo>
                    <a:pt x="571" y="83"/>
                  </a:lnTo>
                  <a:lnTo>
                    <a:pt x="563" y="83"/>
                  </a:lnTo>
                  <a:lnTo>
                    <a:pt x="556" y="91"/>
                  </a:lnTo>
                  <a:lnTo>
                    <a:pt x="563" y="99"/>
                  </a:lnTo>
                  <a:lnTo>
                    <a:pt x="571" y="106"/>
                  </a:lnTo>
                  <a:lnTo>
                    <a:pt x="571" y="114"/>
                  </a:lnTo>
                  <a:lnTo>
                    <a:pt x="556" y="114"/>
                  </a:lnTo>
                  <a:lnTo>
                    <a:pt x="548" y="114"/>
                  </a:lnTo>
                  <a:lnTo>
                    <a:pt x="556" y="121"/>
                  </a:lnTo>
                  <a:lnTo>
                    <a:pt x="563" y="121"/>
                  </a:lnTo>
                  <a:lnTo>
                    <a:pt x="548" y="129"/>
                  </a:lnTo>
                  <a:lnTo>
                    <a:pt x="533" y="121"/>
                  </a:lnTo>
                  <a:lnTo>
                    <a:pt x="533" y="114"/>
                  </a:lnTo>
                  <a:lnTo>
                    <a:pt x="518" y="114"/>
                  </a:lnTo>
                  <a:lnTo>
                    <a:pt x="510" y="114"/>
                  </a:lnTo>
                  <a:lnTo>
                    <a:pt x="518" y="121"/>
                  </a:lnTo>
                  <a:lnTo>
                    <a:pt x="518" y="129"/>
                  </a:lnTo>
                  <a:lnTo>
                    <a:pt x="503" y="137"/>
                  </a:lnTo>
                  <a:lnTo>
                    <a:pt x="495" y="137"/>
                  </a:lnTo>
                  <a:lnTo>
                    <a:pt x="487" y="137"/>
                  </a:lnTo>
                  <a:lnTo>
                    <a:pt x="480" y="144"/>
                  </a:lnTo>
                  <a:lnTo>
                    <a:pt x="480" y="152"/>
                  </a:lnTo>
                  <a:lnTo>
                    <a:pt x="465" y="152"/>
                  </a:lnTo>
                  <a:lnTo>
                    <a:pt x="457" y="159"/>
                  </a:lnTo>
                  <a:lnTo>
                    <a:pt x="449" y="159"/>
                  </a:lnTo>
                  <a:lnTo>
                    <a:pt x="442" y="159"/>
                  </a:lnTo>
                  <a:lnTo>
                    <a:pt x="442" y="152"/>
                  </a:lnTo>
                  <a:lnTo>
                    <a:pt x="449" y="152"/>
                  </a:lnTo>
                  <a:lnTo>
                    <a:pt x="442" y="144"/>
                  </a:lnTo>
                  <a:lnTo>
                    <a:pt x="434" y="137"/>
                  </a:lnTo>
                  <a:lnTo>
                    <a:pt x="426" y="137"/>
                  </a:lnTo>
                  <a:lnTo>
                    <a:pt x="419" y="129"/>
                  </a:lnTo>
                  <a:lnTo>
                    <a:pt x="426" y="121"/>
                  </a:lnTo>
                  <a:lnTo>
                    <a:pt x="419" y="121"/>
                  </a:lnTo>
                  <a:lnTo>
                    <a:pt x="411" y="114"/>
                  </a:lnTo>
                  <a:lnTo>
                    <a:pt x="404" y="114"/>
                  </a:lnTo>
                  <a:lnTo>
                    <a:pt x="404" y="121"/>
                  </a:lnTo>
                  <a:lnTo>
                    <a:pt x="396" y="129"/>
                  </a:lnTo>
                  <a:lnTo>
                    <a:pt x="388" y="137"/>
                  </a:lnTo>
                  <a:lnTo>
                    <a:pt x="381" y="137"/>
                  </a:lnTo>
                  <a:lnTo>
                    <a:pt x="373" y="137"/>
                  </a:lnTo>
                  <a:lnTo>
                    <a:pt x="373" y="144"/>
                  </a:lnTo>
                  <a:lnTo>
                    <a:pt x="366" y="152"/>
                  </a:lnTo>
                  <a:lnTo>
                    <a:pt x="350" y="159"/>
                  </a:lnTo>
                  <a:lnTo>
                    <a:pt x="343" y="167"/>
                  </a:lnTo>
                  <a:lnTo>
                    <a:pt x="320" y="167"/>
                  </a:lnTo>
                  <a:lnTo>
                    <a:pt x="305" y="175"/>
                  </a:lnTo>
                  <a:lnTo>
                    <a:pt x="297" y="175"/>
                  </a:lnTo>
                  <a:lnTo>
                    <a:pt x="297" y="182"/>
                  </a:lnTo>
                  <a:lnTo>
                    <a:pt x="305" y="190"/>
                  </a:lnTo>
                  <a:lnTo>
                    <a:pt x="305" y="205"/>
                  </a:lnTo>
                  <a:lnTo>
                    <a:pt x="305" y="220"/>
                  </a:lnTo>
                  <a:lnTo>
                    <a:pt x="305" y="235"/>
                  </a:lnTo>
                  <a:lnTo>
                    <a:pt x="305" y="243"/>
                  </a:lnTo>
                  <a:lnTo>
                    <a:pt x="297" y="258"/>
                  </a:lnTo>
                  <a:lnTo>
                    <a:pt x="290" y="258"/>
                  </a:lnTo>
                  <a:lnTo>
                    <a:pt x="282" y="258"/>
                  </a:lnTo>
                  <a:lnTo>
                    <a:pt x="274" y="250"/>
                  </a:lnTo>
                  <a:lnTo>
                    <a:pt x="259" y="258"/>
                  </a:lnTo>
                  <a:lnTo>
                    <a:pt x="259" y="273"/>
                  </a:lnTo>
                  <a:lnTo>
                    <a:pt x="252" y="273"/>
                  </a:lnTo>
                  <a:lnTo>
                    <a:pt x="244" y="273"/>
                  </a:lnTo>
                  <a:lnTo>
                    <a:pt x="236" y="281"/>
                  </a:lnTo>
                  <a:lnTo>
                    <a:pt x="236" y="288"/>
                  </a:lnTo>
                  <a:lnTo>
                    <a:pt x="244" y="281"/>
                  </a:lnTo>
                  <a:lnTo>
                    <a:pt x="252" y="281"/>
                  </a:lnTo>
                  <a:lnTo>
                    <a:pt x="259" y="281"/>
                  </a:lnTo>
                  <a:lnTo>
                    <a:pt x="259" y="288"/>
                  </a:lnTo>
                  <a:lnTo>
                    <a:pt x="267" y="296"/>
                  </a:lnTo>
                  <a:lnTo>
                    <a:pt x="259" y="304"/>
                  </a:lnTo>
                  <a:lnTo>
                    <a:pt x="252" y="311"/>
                  </a:lnTo>
                  <a:lnTo>
                    <a:pt x="244" y="319"/>
                  </a:lnTo>
                  <a:lnTo>
                    <a:pt x="244" y="326"/>
                  </a:lnTo>
                  <a:lnTo>
                    <a:pt x="244" y="334"/>
                  </a:lnTo>
                  <a:lnTo>
                    <a:pt x="236" y="334"/>
                  </a:lnTo>
                  <a:lnTo>
                    <a:pt x="229" y="319"/>
                  </a:lnTo>
                  <a:lnTo>
                    <a:pt x="213" y="326"/>
                  </a:lnTo>
                  <a:lnTo>
                    <a:pt x="206" y="334"/>
                  </a:lnTo>
                  <a:lnTo>
                    <a:pt x="183" y="342"/>
                  </a:lnTo>
                  <a:lnTo>
                    <a:pt x="175" y="357"/>
                  </a:lnTo>
                  <a:lnTo>
                    <a:pt x="175" y="364"/>
                  </a:lnTo>
                  <a:lnTo>
                    <a:pt x="175" y="372"/>
                  </a:lnTo>
                  <a:lnTo>
                    <a:pt x="168" y="372"/>
                  </a:lnTo>
                  <a:lnTo>
                    <a:pt x="160" y="380"/>
                  </a:lnTo>
                  <a:lnTo>
                    <a:pt x="153" y="387"/>
                  </a:lnTo>
                  <a:lnTo>
                    <a:pt x="145" y="387"/>
                  </a:lnTo>
                  <a:lnTo>
                    <a:pt x="153" y="402"/>
                  </a:lnTo>
                  <a:lnTo>
                    <a:pt x="160" y="410"/>
                  </a:lnTo>
                  <a:lnTo>
                    <a:pt x="168" y="418"/>
                  </a:lnTo>
                  <a:lnTo>
                    <a:pt x="175" y="418"/>
                  </a:lnTo>
                  <a:lnTo>
                    <a:pt x="183" y="425"/>
                  </a:lnTo>
                  <a:lnTo>
                    <a:pt x="183" y="433"/>
                  </a:lnTo>
                  <a:lnTo>
                    <a:pt x="153" y="425"/>
                  </a:lnTo>
                  <a:lnTo>
                    <a:pt x="168" y="448"/>
                  </a:lnTo>
                  <a:lnTo>
                    <a:pt x="160" y="463"/>
                  </a:lnTo>
                  <a:lnTo>
                    <a:pt x="153" y="486"/>
                  </a:lnTo>
                  <a:lnTo>
                    <a:pt x="145" y="509"/>
                  </a:lnTo>
                  <a:lnTo>
                    <a:pt x="137" y="501"/>
                  </a:lnTo>
                  <a:lnTo>
                    <a:pt x="122" y="516"/>
                  </a:lnTo>
                  <a:lnTo>
                    <a:pt x="99" y="532"/>
                  </a:lnTo>
                  <a:lnTo>
                    <a:pt x="92" y="539"/>
                  </a:lnTo>
                  <a:lnTo>
                    <a:pt x="92" y="554"/>
                  </a:lnTo>
                  <a:lnTo>
                    <a:pt x="84" y="562"/>
                  </a:lnTo>
                  <a:lnTo>
                    <a:pt x="69" y="562"/>
                  </a:lnTo>
                  <a:lnTo>
                    <a:pt x="54" y="562"/>
                  </a:lnTo>
                  <a:lnTo>
                    <a:pt x="39" y="570"/>
                  </a:lnTo>
                  <a:lnTo>
                    <a:pt x="31" y="577"/>
                  </a:lnTo>
                  <a:lnTo>
                    <a:pt x="8" y="585"/>
                  </a:lnTo>
                  <a:lnTo>
                    <a:pt x="0" y="608"/>
                  </a:lnTo>
                  <a:lnTo>
                    <a:pt x="8" y="623"/>
                  </a:lnTo>
                  <a:lnTo>
                    <a:pt x="8" y="638"/>
                  </a:lnTo>
                  <a:lnTo>
                    <a:pt x="0" y="653"/>
                  </a:lnTo>
                  <a:lnTo>
                    <a:pt x="8" y="668"/>
                  </a:lnTo>
                  <a:lnTo>
                    <a:pt x="8" y="676"/>
                  </a:lnTo>
                  <a:lnTo>
                    <a:pt x="23" y="676"/>
                  </a:lnTo>
                  <a:lnTo>
                    <a:pt x="31" y="676"/>
                  </a:lnTo>
                  <a:lnTo>
                    <a:pt x="39" y="676"/>
                  </a:lnTo>
                  <a:lnTo>
                    <a:pt x="39" y="661"/>
                  </a:lnTo>
                  <a:lnTo>
                    <a:pt x="39" y="653"/>
                  </a:lnTo>
                  <a:lnTo>
                    <a:pt x="39" y="646"/>
                  </a:lnTo>
                  <a:lnTo>
                    <a:pt x="46" y="638"/>
                  </a:lnTo>
                  <a:lnTo>
                    <a:pt x="54" y="638"/>
                  </a:lnTo>
                  <a:lnTo>
                    <a:pt x="61" y="646"/>
                  </a:lnTo>
                  <a:lnTo>
                    <a:pt x="69" y="653"/>
                  </a:lnTo>
                  <a:lnTo>
                    <a:pt x="61" y="653"/>
                  </a:lnTo>
                  <a:lnTo>
                    <a:pt x="61" y="661"/>
                  </a:lnTo>
                  <a:lnTo>
                    <a:pt x="54" y="668"/>
                  </a:lnTo>
                  <a:lnTo>
                    <a:pt x="54" y="676"/>
                  </a:lnTo>
                  <a:lnTo>
                    <a:pt x="61" y="691"/>
                  </a:lnTo>
                  <a:lnTo>
                    <a:pt x="61" y="684"/>
                  </a:lnTo>
                  <a:lnTo>
                    <a:pt x="92" y="684"/>
                  </a:lnTo>
                  <a:lnTo>
                    <a:pt x="99" y="684"/>
                  </a:lnTo>
                  <a:lnTo>
                    <a:pt x="107" y="676"/>
                  </a:lnTo>
                  <a:lnTo>
                    <a:pt x="122" y="668"/>
                  </a:lnTo>
                  <a:lnTo>
                    <a:pt x="122" y="661"/>
                  </a:lnTo>
                  <a:lnTo>
                    <a:pt x="130" y="653"/>
                  </a:lnTo>
                  <a:lnTo>
                    <a:pt x="145" y="646"/>
                  </a:lnTo>
                  <a:lnTo>
                    <a:pt x="137" y="630"/>
                  </a:lnTo>
                  <a:lnTo>
                    <a:pt x="153" y="638"/>
                  </a:lnTo>
                  <a:lnTo>
                    <a:pt x="160" y="638"/>
                  </a:lnTo>
                  <a:lnTo>
                    <a:pt x="175" y="638"/>
                  </a:lnTo>
                  <a:lnTo>
                    <a:pt x="183" y="630"/>
                  </a:lnTo>
                  <a:lnTo>
                    <a:pt x="206" y="623"/>
                  </a:lnTo>
                  <a:lnTo>
                    <a:pt x="213" y="623"/>
                  </a:lnTo>
                  <a:lnTo>
                    <a:pt x="221" y="630"/>
                  </a:lnTo>
                  <a:lnTo>
                    <a:pt x="236" y="630"/>
                  </a:lnTo>
                  <a:lnTo>
                    <a:pt x="252" y="630"/>
                  </a:lnTo>
                  <a:lnTo>
                    <a:pt x="252" y="623"/>
                  </a:lnTo>
                  <a:lnTo>
                    <a:pt x="259" y="615"/>
                  </a:lnTo>
                  <a:lnTo>
                    <a:pt x="274" y="623"/>
                  </a:lnTo>
                  <a:lnTo>
                    <a:pt x="312" y="623"/>
                  </a:lnTo>
                  <a:lnTo>
                    <a:pt x="343" y="646"/>
                  </a:lnTo>
                  <a:lnTo>
                    <a:pt x="358" y="661"/>
                  </a:lnTo>
                  <a:lnTo>
                    <a:pt x="358" y="684"/>
                  </a:lnTo>
                  <a:lnTo>
                    <a:pt x="373" y="691"/>
                  </a:lnTo>
                  <a:lnTo>
                    <a:pt x="373" y="699"/>
                  </a:lnTo>
                  <a:lnTo>
                    <a:pt x="396" y="699"/>
                  </a:lnTo>
                  <a:lnTo>
                    <a:pt x="396" y="706"/>
                  </a:lnTo>
                  <a:lnTo>
                    <a:pt x="396" y="722"/>
                  </a:lnTo>
                  <a:lnTo>
                    <a:pt x="404" y="737"/>
                  </a:lnTo>
                  <a:lnTo>
                    <a:pt x="404" y="744"/>
                  </a:lnTo>
                  <a:lnTo>
                    <a:pt x="411" y="744"/>
                  </a:lnTo>
                  <a:lnTo>
                    <a:pt x="419" y="737"/>
                  </a:lnTo>
                  <a:lnTo>
                    <a:pt x="426" y="744"/>
                  </a:lnTo>
                  <a:lnTo>
                    <a:pt x="434" y="744"/>
                  </a:lnTo>
                  <a:lnTo>
                    <a:pt x="434" y="737"/>
                  </a:lnTo>
                  <a:lnTo>
                    <a:pt x="442" y="737"/>
                  </a:lnTo>
                  <a:lnTo>
                    <a:pt x="449" y="729"/>
                  </a:lnTo>
                  <a:lnTo>
                    <a:pt x="449" y="722"/>
                  </a:lnTo>
                  <a:lnTo>
                    <a:pt x="457" y="722"/>
                  </a:lnTo>
                  <a:lnTo>
                    <a:pt x="457" y="737"/>
                  </a:lnTo>
                  <a:lnTo>
                    <a:pt x="465" y="729"/>
                  </a:lnTo>
                  <a:lnTo>
                    <a:pt x="472" y="729"/>
                  </a:lnTo>
                  <a:lnTo>
                    <a:pt x="480" y="729"/>
                  </a:lnTo>
                  <a:lnTo>
                    <a:pt x="480" y="714"/>
                  </a:lnTo>
                  <a:lnTo>
                    <a:pt x="480" y="699"/>
                  </a:lnTo>
                  <a:lnTo>
                    <a:pt x="480" y="691"/>
                  </a:lnTo>
                  <a:lnTo>
                    <a:pt x="472" y="684"/>
                  </a:lnTo>
                  <a:lnTo>
                    <a:pt x="457" y="676"/>
                  </a:lnTo>
                  <a:lnTo>
                    <a:pt x="442" y="668"/>
                  </a:lnTo>
                  <a:lnTo>
                    <a:pt x="442" y="661"/>
                  </a:lnTo>
                  <a:lnTo>
                    <a:pt x="449" y="661"/>
                  </a:lnTo>
                  <a:lnTo>
                    <a:pt x="449" y="653"/>
                  </a:lnTo>
                  <a:lnTo>
                    <a:pt x="442" y="646"/>
                  </a:lnTo>
                  <a:lnTo>
                    <a:pt x="419" y="646"/>
                  </a:lnTo>
                  <a:lnTo>
                    <a:pt x="411" y="630"/>
                  </a:lnTo>
                  <a:lnTo>
                    <a:pt x="388" y="630"/>
                  </a:lnTo>
                  <a:lnTo>
                    <a:pt x="388" y="638"/>
                  </a:lnTo>
                  <a:lnTo>
                    <a:pt x="381" y="646"/>
                  </a:lnTo>
                  <a:lnTo>
                    <a:pt x="381" y="638"/>
                  </a:lnTo>
                  <a:lnTo>
                    <a:pt x="381" y="630"/>
                  </a:lnTo>
                  <a:lnTo>
                    <a:pt x="381" y="623"/>
                  </a:lnTo>
                  <a:lnTo>
                    <a:pt x="388" y="608"/>
                  </a:lnTo>
                  <a:lnTo>
                    <a:pt x="388" y="600"/>
                  </a:lnTo>
                  <a:lnTo>
                    <a:pt x="388" y="585"/>
                  </a:lnTo>
                  <a:lnTo>
                    <a:pt x="396" y="577"/>
                  </a:lnTo>
                  <a:lnTo>
                    <a:pt x="388" y="570"/>
                  </a:lnTo>
                  <a:lnTo>
                    <a:pt x="396" y="562"/>
                  </a:lnTo>
                  <a:lnTo>
                    <a:pt x="404" y="562"/>
                  </a:lnTo>
                  <a:lnTo>
                    <a:pt x="411" y="577"/>
                  </a:lnTo>
                  <a:lnTo>
                    <a:pt x="426" y="600"/>
                  </a:lnTo>
                  <a:lnTo>
                    <a:pt x="434" y="608"/>
                  </a:lnTo>
                  <a:lnTo>
                    <a:pt x="442" y="623"/>
                  </a:lnTo>
                  <a:lnTo>
                    <a:pt x="457" y="623"/>
                  </a:lnTo>
                  <a:lnTo>
                    <a:pt x="465" y="623"/>
                  </a:lnTo>
                  <a:lnTo>
                    <a:pt x="472" y="615"/>
                  </a:lnTo>
                  <a:lnTo>
                    <a:pt x="472" y="608"/>
                  </a:lnTo>
                  <a:lnTo>
                    <a:pt x="472" y="600"/>
                  </a:lnTo>
                  <a:lnTo>
                    <a:pt x="457" y="600"/>
                  </a:lnTo>
                  <a:lnTo>
                    <a:pt x="449" y="600"/>
                  </a:lnTo>
                  <a:lnTo>
                    <a:pt x="442" y="592"/>
                  </a:lnTo>
                  <a:lnTo>
                    <a:pt x="442" y="585"/>
                  </a:lnTo>
                  <a:lnTo>
                    <a:pt x="449" y="570"/>
                  </a:lnTo>
                  <a:lnTo>
                    <a:pt x="457" y="585"/>
                  </a:lnTo>
                  <a:lnTo>
                    <a:pt x="465" y="592"/>
                  </a:lnTo>
                  <a:lnTo>
                    <a:pt x="472" y="585"/>
                  </a:lnTo>
                  <a:lnTo>
                    <a:pt x="480" y="577"/>
                  </a:lnTo>
                  <a:lnTo>
                    <a:pt x="472" y="570"/>
                  </a:lnTo>
                  <a:lnTo>
                    <a:pt x="472" y="562"/>
                  </a:lnTo>
                  <a:lnTo>
                    <a:pt x="480" y="562"/>
                  </a:lnTo>
                  <a:lnTo>
                    <a:pt x="487" y="547"/>
                  </a:lnTo>
                  <a:lnTo>
                    <a:pt x="480" y="539"/>
                  </a:lnTo>
                  <a:lnTo>
                    <a:pt x="480" y="532"/>
                  </a:lnTo>
                  <a:lnTo>
                    <a:pt x="480" y="524"/>
                  </a:lnTo>
                  <a:lnTo>
                    <a:pt x="487" y="524"/>
                  </a:lnTo>
                  <a:lnTo>
                    <a:pt x="503" y="516"/>
                  </a:lnTo>
                  <a:lnTo>
                    <a:pt x="510" y="509"/>
                  </a:lnTo>
                  <a:lnTo>
                    <a:pt x="518" y="509"/>
                  </a:lnTo>
                  <a:lnTo>
                    <a:pt x="533" y="516"/>
                  </a:lnTo>
                  <a:lnTo>
                    <a:pt x="541" y="524"/>
                  </a:lnTo>
                  <a:lnTo>
                    <a:pt x="533" y="532"/>
                  </a:lnTo>
                  <a:lnTo>
                    <a:pt x="525" y="532"/>
                  </a:lnTo>
                  <a:lnTo>
                    <a:pt x="518" y="532"/>
                  </a:lnTo>
                  <a:lnTo>
                    <a:pt x="510" y="539"/>
                  </a:lnTo>
                  <a:lnTo>
                    <a:pt x="518" y="547"/>
                  </a:lnTo>
                  <a:lnTo>
                    <a:pt x="533" y="554"/>
                  </a:lnTo>
                  <a:lnTo>
                    <a:pt x="541" y="562"/>
                  </a:lnTo>
                  <a:lnTo>
                    <a:pt x="548" y="570"/>
                  </a:lnTo>
                  <a:lnTo>
                    <a:pt x="563" y="570"/>
                  </a:lnTo>
                  <a:lnTo>
                    <a:pt x="579" y="570"/>
                  </a:lnTo>
                  <a:lnTo>
                    <a:pt x="586" y="570"/>
                  </a:lnTo>
                  <a:lnTo>
                    <a:pt x="594" y="562"/>
                  </a:lnTo>
                  <a:lnTo>
                    <a:pt x="594" y="547"/>
                  </a:lnTo>
                  <a:lnTo>
                    <a:pt x="609" y="547"/>
                  </a:lnTo>
                  <a:lnTo>
                    <a:pt x="617" y="539"/>
                  </a:lnTo>
                  <a:lnTo>
                    <a:pt x="617" y="532"/>
                  </a:lnTo>
                  <a:lnTo>
                    <a:pt x="632" y="532"/>
                  </a:lnTo>
                  <a:lnTo>
                    <a:pt x="640" y="532"/>
                  </a:lnTo>
                  <a:lnTo>
                    <a:pt x="640" y="524"/>
                  </a:lnTo>
                  <a:lnTo>
                    <a:pt x="640" y="516"/>
                  </a:lnTo>
                  <a:lnTo>
                    <a:pt x="632" y="509"/>
                  </a:lnTo>
                  <a:lnTo>
                    <a:pt x="640" y="509"/>
                  </a:lnTo>
                  <a:lnTo>
                    <a:pt x="647" y="509"/>
                  </a:lnTo>
                  <a:lnTo>
                    <a:pt x="655" y="501"/>
                  </a:lnTo>
                  <a:lnTo>
                    <a:pt x="647" y="501"/>
                  </a:lnTo>
                  <a:lnTo>
                    <a:pt x="640" y="501"/>
                  </a:lnTo>
                  <a:lnTo>
                    <a:pt x="617" y="494"/>
                  </a:lnTo>
                  <a:lnTo>
                    <a:pt x="601" y="494"/>
                  </a:lnTo>
                  <a:lnTo>
                    <a:pt x="586" y="494"/>
                  </a:lnTo>
                  <a:lnTo>
                    <a:pt x="579" y="486"/>
                  </a:lnTo>
                  <a:lnTo>
                    <a:pt x="579" y="478"/>
                  </a:lnTo>
                  <a:lnTo>
                    <a:pt x="579" y="471"/>
                  </a:lnTo>
                  <a:lnTo>
                    <a:pt x="571" y="471"/>
                  </a:lnTo>
                  <a:lnTo>
                    <a:pt x="571" y="456"/>
                  </a:lnTo>
                  <a:lnTo>
                    <a:pt x="563" y="448"/>
                  </a:lnTo>
                  <a:lnTo>
                    <a:pt x="571" y="448"/>
                  </a:lnTo>
                  <a:lnTo>
                    <a:pt x="586" y="448"/>
                  </a:lnTo>
                  <a:lnTo>
                    <a:pt x="601" y="440"/>
                  </a:lnTo>
                  <a:lnTo>
                    <a:pt x="601" y="433"/>
                  </a:lnTo>
                  <a:lnTo>
                    <a:pt x="609" y="425"/>
                  </a:lnTo>
                  <a:lnTo>
                    <a:pt x="609" y="410"/>
                  </a:lnTo>
                  <a:lnTo>
                    <a:pt x="617" y="402"/>
                  </a:lnTo>
                  <a:lnTo>
                    <a:pt x="624" y="402"/>
                  </a:lnTo>
                  <a:lnTo>
                    <a:pt x="632" y="395"/>
                  </a:lnTo>
                  <a:lnTo>
                    <a:pt x="640" y="387"/>
                  </a:lnTo>
                  <a:lnTo>
                    <a:pt x="647" y="380"/>
                  </a:lnTo>
                  <a:lnTo>
                    <a:pt x="640" y="364"/>
                  </a:lnTo>
                  <a:lnTo>
                    <a:pt x="647" y="364"/>
                  </a:lnTo>
                  <a:lnTo>
                    <a:pt x="655" y="364"/>
                  </a:lnTo>
                  <a:lnTo>
                    <a:pt x="662" y="364"/>
                  </a:lnTo>
                  <a:lnTo>
                    <a:pt x="670" y="364"/>
                  </a:lnTo>
                  <a:lnTo>
                    <a:pt x="670" y="357"/>
                  </a:lnTo>
                  <a:lnTo>
                    <a:pt x="678" y="349"/>
                  </a:lnTo>
                  <a:lnTo>
                    <a:pt x="685" y="349"/>
                  </a:lnTo>
                  <a:lnTo>
                    <a:pt x="685" y="342"/>
                  </a:lnTo>
                  <a:lnTo>
                    <a:pt x="678" y="326"/>
                  </a:lnTo>
                  <a:lnTo>
                    <a:pt x="678" y="319"/>
                  </a:lnTo>
                  <a:lnTo>
                    <a:pt x="685" y="311"/>
                  </a:lnTo>
                  <a:lnTo>
                    <a:pt x="700" y="311"/>
                  </a:lnTo>
                  <a:lnTo>
                    <a:pt x="708" y="311"/>
                  </a:lnTo>
                  <a:lnTo>
                    <a:pt x="716" y="311"/>
                  </a:lnTo>
                  <a:lnTo>
                    <a:pt x="716" y="304"/>
                  </a:lnTo>
                  <a:lnTo>
                    <a:pt x="716" y="288"/>
                  </a:lnTo>
                  <a:lnTo>
                    <a:pt x="731" y="288"/>
                  </a:lnTo>
                  <a:lnTo>
                    <a:pt x="731" y="281"/>
                  </a:lnTo>
                  <a:lnTo>
                    <a:pt x="738" y="273"/>
                  </a:lnTo>
                  <a:lnTo>
                    <a:pt x="738" y="266"/>
                  </a:lnTo>
                  <a:lnTo>
                    <a:pt x="738" y="243"/>
                  </a:lnTo>
                  <a:lnTo>
                    <a:pt x="738" y="228"/>
                  </a:lnTo>
                  <a:lnTo>
                    <a:pt x="738" y="220"/>
                  </a:lnTo>
                  <a:lnTo>
                    <a:pt x="746" y="213"/>
                  </a:lnTo>
                  <a:lnTo>
                    <a:pt x="754" y="213"/>
                  </a:lnTo>
                  <a:lnTo>
                    <a:pt x="769" y="205"/>
                  </a:lnTo>
                  <a:lnTo>
                    <a:pt x="776" y="197"/>
                  </a:lnTo>
                  <a:lnTo>
                    <a:pt x="792" y="190"/>
                  </a:lnTo>
                  <a:lnTo>
                    <a:pt x="799" y="197"/>
                  </a:lnTo>
                  <a:lnTo>
                    <a:pt x="807" y="213"/>
                  </a:lnTo>
                  <a:lnTo>
                    <a:pt x="822" y="220"/>
                  </a:lnTo>
                  <a:lnTo>
                    <a:pt x="830" y="220"/>
                  </a:lnTo>
                  <a:lnTo>
                    <a:pt x="837" y="220"/>
                  </a:lnTo>
                  <a:lnTo>
                    <a:pt x="845" y="220"/>
                  </a:lnTo>
                  <a:lnTo>
                    <a:pt x="845" y="213"/>
                  </a:lnTo>
                  <a:lnTo>
                    <a:pt x="860" y="205"/>
                  </a:lnTo>
                  <a:lnTo>
                    <a:pt x="868" y="197"/>
                  </a:lnTo>
                  <a:lnTo>
                    <a:pt x="860" y="190"/>
                  </a:lnTo>
                  <a:lnTo>
                    <a:pt x="860" y="182"/>
                  </a:lnTo>
                  <a:lnTo>
                    <a:pt x="868" y="167"/>
                  </a:lnTo>
                  <a:lnTo>
                    <a:pt x="860" y="159"/>
                  </a:lnTo>
                  <a:lnTo>
                    <a:pt x="853" y="159"/>
                  </a:lnTo>
                  <a:lnTo>
                    <a:pt x="853" y="167"/>
                  </a:lnTo>
                  <a:lnTo>
                    <a:pt x="845" y="167"/>
                  </a:lnTo>
                  <a:lnTo>
                    <a:pt x="822" y="167"/>
                  </a:lnTo>
                  <a:lnTo>
                    <a:pt x="814" y="167"/>
                  </a:lnTo>
                  <a:lnTo>
                    <a:pt x="814" y="159"/>
                  </a:lnTo>
                  <a:lnTo>
                    <a:pt x="814" y="152"/>
                  </a:lnTo>
                  <a:lnTo>
                    <a:pt x="807" y="152"/>
                  </a:lnTo>
                  <a:lnTo>
                    <a:pt x="799" y="144"/>
                  </a:lnTo>
                  <a:lnTo>
                    <a:pt x="799" y="152"/>
                  </a:lnTo>
                  <a:lnTo>
                    <a:pt x="792" y="159"/>
                  </a:lnTo>
                  <a:lnTo>
                    <a:pt x="776" y="159"/>
                  </a:lnTo>
                  <a:lnTo>
                    <a:pt x="769" y="159"/>
                  </a:lnTo>
                  <a:lnTo>
                    <a:pt x="761" y="152"/>
                  </a:lnTo>
                  <a:lnTo>
                    <a:pt x="754" y="137"/>
                  </a:lnTo>
                  <a:lnTo>
                    <a:pt x="746" y="129"/>
                  </a:lnTo>
                  <a:lnTo>
                    <a:pt x="746" y="121"/>
                  </a:lnTo>
                  <a:lnTo>
                    <a:pt x="754" y="121"/>
                  </a:lnTo>
                  <a:lnTo>
                    <a:pt x="761" y="114"/>
                  </a:lnTo>
                  <a:lnTo>
                    <a:pt x="769" y="114"/>
                  </a:lnTo>
                  <a:lnTo>
                    <a:pt x="776" y="106"/>
                  </a:lnTo>
                  <a:lnTo>
                    <a:pt x="769" y="99"/>
                  </a:lnTo>
                  <a:lnTo>
                    <a:pt x="761" y="91"/>
                  </a:lnTo>
                  <a:lnTo>
                    <a:pt x="761" y="76"/>
                  </a:lnTo>
                  <a:lnTo>
                    <a:pt x="754" y="61"/>
                  </a:lnTo>
                  <a:lnTo>
                    <a:pt x="754" y="53"/>
                  </a:lnTo>
                  <a:lnTo>
                    <a:pt x="746" y="45"/>
                  </a:lnTo>
                  <a:lnTo>
                    <a:pt x="746" y="38"/>
                  </a:lnTo>
                  <a:lnTo>
                    <a:pt x="754" y="38"/>
                  </a:lnTo>
                  <a:lnTo>
                    <a:pt x="761" y="30"/>
                  </a:lnTo>
                  <a:lnTo>
                    <a:pt x="761" y="23"/>
                  </a:lnTo>
                  <a:lnTo>
                    <a:pt x="761" y="15"/>
                  </a:lnTo>
                  <a:lnTo>
                    <a:pt x="769" y="15"/>
                  </a:lnTo>
                  <a:lnTo>
                    <a:pt x="776" y="7"/>
                  </a:lnTo>
                  <a:lnTo>
                    <a:pt x="769" y="0"/>
                  </a:lnTo>
                  <a:lnTo>
                    <a:pt x="746" y="7"/>
                  </a:lnTo>
                  <a:lnTo>
                    <a:pt x="731" y="15"/>
                  </a:lnTo>
                  <a:lnTo>
                    <a:pt x="723" y="7"/>
                  </a:lnTo>
                  <a:lnTo>
                    <a:pt x="708" y="7"/>
                  </a:lnTo>
                  <a:lnTo>
                    <a:pt x="693" y="0"/>
                  </a:lnTo>
                  <a:lnTo>
                    <a:pt x="685" y="0"/>
                  </a:lnTo>
                  <a:lnTo>
                    <a:pt x="678" y="7"/>
                  </a:lnTo>
                  <a:lnTo>
                    <a:pt x="678" y="15"/>
                  </a:lnTo>
                  <a:lnTo>
                    <a:pt x="685" y="15"/>
                  </a:lnTo>
                  <a:lnTo>
                    <a:pt x="693" y="23"/>
                  </a:lnTo>
                  <a:lnTo>
                    <a:pt x="693" y="30"/>
                  </a:lnTo>
                  <a:lnTo>
                    <a:pt x="678" y="23"/>
                  </a:lnTo>
                  <a:lnTo>
                    <a:pt x="670" y="23"/>
                  </a:lnTo>
                  <a:lnTo>
                    <a:pt x="670" y="30"/>
                  </a:lnTo>
                  <a:lnTo>
                    <a:pt x="678" y="38"/>
                  </a:lnTo>
                  <a:lnTo>
                    <a:pt x="678" y="45"/>
                  </a:lnTo>
                  <a:lnTo>
                    <a:pt x="670" y="53"/>
                  </a:lnTo>
                  <a:lnTo>
                    <a:pt x="662" y="53"/>
                  </a:lnTo>
                  <a:lnTo>
                    <a:pt x="662" y="45"/>
                  </a:lnTo>
                  <a:lnTo>
                    <a:pt x="662" y="38"/>
                  </a:lnTo>
                  <a:lnTo>
                    <a:pt x="662" y="23"/>
                  </a:lnTo>
                  <a:lnTo>
                    <a:pt x="662" y="15"/>
                  </a:lnTo>
                  <a:lnTo>
                    <a:pt x="647" y="15"/>
                  </a:lnTo>
                  <a:lnTo>
                    <a:pt x="647" y="23"/>
                  </a:lnTo>
                  <a:lnTo>
                    <a:pt x="647" y="38"/>
                  </a:lnTo>
                  <a:lnTo>
                    <a:pt x="647" y="45"/>
                  </a:lnTo>
                  <a:lnTo>
                    <a:pt x="647" y="53"/>
                  </a:lnTo>
                  <a:lnTo>
                    <a:pt x="640" y="45"/>
                  </a:lnTo>
                  <a:lnTo>
                    <a:pt x="632" y="38"/>
                  </a:lnTo>
                  <a:lnTo>
                    <a:pt x="632" y="30"/>
                  </a:lnTo>
                  <a:lnTo>
                    <a:pt x="624" y="30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36" name="Freeform 1268"/>
            <p:cNvSpPr>
              <a:spLocks/>
            </p:cNvSpPr>
            <p:nvPr/>
          </p:nvSpPr>
          <p:spPr bwMode="auto">
            <a:xfrm>
              <a:off x="4554451" y="2518495"/>
              <a:ext cx="1336323" cy="1153938"/>
            </a:xfrm>
            <a:custGeom>
              <a:avLst/>
              <a:gdLst>
                <a:gd name="T0" fmla="*/ 2147483647 w 936"/>
                <a:gd name="T1" fmla="*/ 2147483647 h 851"/>
                <a:gd name="T2" fmla="*/ 2147483647 w 936"/>
                <a:gd name="T3" fmla="*/ 2147483647 h 851"/>
                <a:gd name="T4" fmla="*/ 2147483647 w 936"/>
                <a:gd name="T5" fmla="*/ 2147483647 h 851"/>
                <a:gd name="T6" fmla="*/ 2147483647 w 936"/>
                <a:gd name="T7" fmla="*/ 2147483647 h 851"/>
                <a:gd name="T8" fmla="*/ 2147483647 w 936"/>
                <a:gd name="T9" fmla="*/ 2147483647 h 851"/>
                <a:gd name="T10" fmla="*/ 2147483647 w 936"/>
                <a:gd name="T11" fmla="*/ 2147483647 h 851"/>
                <a:gd name="T12" fmla="*/ 2147483647 w 936"/>
                <a:gd name="T13" fmla="*/ 2147483647 h 851"/>
                <a:gd name="T14" fmla="*/ 2147483647 w 936"/>
                <a:gd name="T15" fmla="*/ 2147483647 h 851"/>
                <a:gd name="T16" fmla="*/ 2147483647 w 936"/>
                <a:gd name="T17" fmla="*/ 2147483647 h 851"/>
                <a:gd name="T18" fmla="*/ 2147483647 w 936"/>
                <a:gd name="T19" fmla="*/ 2147483647 h 851"/>
                <a:gd name="T20" fmla="*/ 2147483647 w 936"/>
                <a:gd name="T21" fmla="*/ 2147483647 h 851"/>
                <a:gd name="T22" fmla="*/ 2147483647 w 936"/>
                <a:gd name="T23" fmla="*/ 2147483647 h 851"/>
                <a:gd name="T24" fmla="*/ 2147483647 w 936"/>
                <a:gd name="T25" fmla="*/ 2147483647 h 851"/>
                <a:gd name="T26" fmla="*/ 2147483647 w 936"/>
                <a:gd name="T27" fmla="*/ 2147483647 h 851"/>
                <a:gd name="T28" fmla="*/ 2147483647 w 936"/>
                <a:gd name="T29" fmla="*/ 2147483647 h 851"/>
                <a:gd name="T30" fmla="*/ 2147483647 w 936"/>
                <a:gd name="T31" fmla="*/ 2147483647 h 851"/>
                <a:gd name="T32" fmla="*/ 2147483647 w 936"/>
                <a:gd name="T33" fmla="*/ 2147483647 h 851"/>
                <a:gd name="T34" fmla="*/ 2147483647 w 936"/>
                <a:gd name="T35" fmla="*/ 2147483647 h 851"/>
                <a:gd name="T36" fmla="*/ 2147483647 w 936"/>
                <a:gd name="T37" fmla="*/ 2147483647 h 851"/>
                <a:gd name="T38" fmla="*/ 2147483647 w 936"/>
                <a:gd name="T39" fmla="*/ 2147483647 h 851"/>
                <a:gd name="T40" fmla="*/ 2147483647 w 936"/>
                <a:gd name="T41" fmla="*/ 2147483647 h 851"/>
                <a:gd name="T42" fmla="*/ 2147483647 w 936"/>
                <a:gd name="T43" fmla="*/ 2147483647 h 851"/>
                <a:gd name="T44" fmla="*/ 2147483647 w 936"/>
                <a:gd name="T45" fmla="*/ 2147483647 h 851"/>
                <a:gd name="T46" fmla="*/ 2147483647 w 936"/>
                <a:gd name="T47" fmla="*/ 2147483647 h 851"/>
                <a:gd name="T48" fmla="*/ 2147483647 w 936"/>
                <a:gd name="T49" fmla="*/ 2147483647 h 851"/>
                <a:gd name="T50" fmla="*/ 2147483647 w 936"/>
                <a:gd name="T51" fmla="*/ 2147483647 h 851"/>
                <a:gd name="T52" fmla="*/ 2147483647 w 936"/>
                <a:gd name="T53" fmla="*/ 2147483647 h 851"/>
                <a:gd name="T54" fmla="*/ 2147483647 w 936"/>
                <a:gd name="T55" fmla="*/ 2147483647 h 851"/>
                <a:gd name="T56" fmla="*/ 2147483647 w 936"/>
                <a:gd name="T57" fmla="*/ 2147483647 h 851"/>
                <a:gd name="T58" fmla="*/ 2147483647 w 936"/>
                <a:gd name="T59" fmla="*/ 2147483647 h 851"/>
                <a:gd name="T60" fmla="*/ 2147483647 w 936"/>
                <a:gd name="T61" fmla="*/ 2147483647 h 851"/>
                <a:gd name="T62" fmla="*/ 2147483647 w 936"/>
                <a:gd name="T63" fmla="*/ 2147483647 h 851"/>
                <a:gd name="T64" fmla="*/ 2147483647 w 936"/>
                <a:gd name="T65" fmla="*/ 2147483647 h 851"/>
                <a:gd name="T66" fmla="*/ 2147483647 w 936"/>
                <a:gd name="T67" fmla="*/ 2147483647 h 851"/>
                <a:gd name="T68" fmla="*/ 2147483647 w 936"/>
                <a:gd name="T69" fmla="*/ 2147483647 h 851"/>
                <a:gd name="T70" fmla="*/ 2147483647 w 936"/>
                <a:gd name="T71" fmla="*/ 2147483647 h 851"/>
                <a:gd name="T72" fmla="*/ 2147483647 w 936"/>
                <a:gd name="T73" fmla="*/ 2147483647 h 851"/>
                <a:gd name="T74" fmla="*/ 2147483647 w 936"/>
                <a:gd name="T75" fmla="*/ 2147483647 h 851"/>
                <a:gd name="T76" fmla="*/ 2147483647 w 936"/>
                <a:gd name="T77" fmla="*/ 2147483647 h 851"/>
                <a:gd name="T78" fmla="*/ 2147483647 w 936"/>
                <a:gd name="T79" fmla="*/ 2147483647 h 851"/>
                <a:gd name="T80" fmla="*/ 2147483647 w 936"/>
                <a:gd name="T81" fmla="*/ 2147483647 h 851"/>
                <a:gd name="T82" fmla="*/ 2147483647 w 936"/>
                <a:gd name="T83" fmla="*/ 2147483647 h 851"/>
                <a:gd name="T84" fmla="*/ 2147483647 w 936"/>
                <a:gd name="T85" fmla="*/ 2147483647 h 851"/>
                <a:gd name="T86" fmla="*/ 2147483647 w 936"/>
                <a:gd name="T87" fmla="*/ 2147483647 h 851"/>
                <a:gd name="T88" fmla="*/ 2147483647 w 936"/>
                <a:gd name="T89" fmla="*/ 2147483647 h 851"/>
                <a:gd name="T90" fmla="*/ 2147483647 w 936"/>
                <a:gd name="T91" fmla="*/ 0 h 851"/>
                <a:gd name="T92" fmla="*/ 2147483647 w 936"/>
                <a:gd name="T93" fmla="*/ 2147483647 h 851"/>
                <a:gd name="T94" fmla="*/ 2147483647 w 936"/>
                <a:gd name="T95" fmla="*/ 2147483647 h 851"/>
                <a:gd name="T96" fmla="*/ 2147483647 w 936"/>
                <a:gd name="T97" fmla="*/ 2147483647 h 851"/>
                <a:gd name="T98" fmla="*/ 2147483647 w 936"/>
                <a:gd name="T99" fmla="*/ 2147483647 h 851"/>
                <a:gd name="T100" fmla="*/ 2147483647 w 936"/>
                <a:gd name="T101" fmla="*/ 2147483647 h 851"/>
                <a:gd name="T102" fmla="*/ 2147483647 w 936"/>
                <a:gd name="T103" fmla="*/ 2147483647 h 851"/>
                <a:gd name="T104" fmla="*/ 2147483647 w 936"/>
                <a:gd name="T105" fmla="*/ 2147483647 h 851"/>
                <a:gd name="T106" fmla="*/ 2147483647 w 936"/>
                <a:gd name="T107" fmla="*/ 2147483647 h 851"/>
                <a:gd name="T108" fmla="*/ 2147483647 w 936"/>
                <a:gd name="T109" fmla="*/ 2147483647 h 851"/>
                <a:gd name="T110" fmla="*/ 2147483647 w 936"/>
                <a:gd name="T111" fmla="*/ 2147483647 h 851"/>
                <a:gd name="T112" fmla="*/ 2147483647 w 936"/>
                <a:gd name="T113" fmla="*/ 2147483647 h 851"/>
                <a:gd name="T114" fmla="*/ 2147483647 w 936"/>
                <a:gd name="T115" fmla="*/ 2147483647 h 851"/>
                <a:gd name="T116" fmla="*/ 2147483647 w 936"/>
                <a:gd name="T117" fmla="*/ 2147483647 h 851"/>
                <a:gd name="T118" fmla="*/ 2147483647 w 936"/>
                <a:gd name="T119" fmla="*/ 2147483647 h 851"/>
                <a:gd name="T120" fmla="*/ 2147483647 w 936"/>
                <a:gd name="T121" fmla="*/ 2147483647 h 851"/>
                <a:gd name="T122" fmla="*/ 2147483647 w 936"/>
                <a:gd name="T123" fmla="*/ 2147483647 h 85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936"/>
                <a:gd name="T187" fmla="*/ 0 h 851"/>
                <a:gd name="T188" fmla="*/ 936 w 936"/>
                <a:gd name="T189" fmla="*/ 851 h 85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936" h="851">
                  <a:moveTo>
                    <a:pt x="84" y="547"/>
                  </a:moveTo>
                  <a:lnTo>
                    <a:pt x="92" y="554"/>
                  </a:lnTo>
                  <a:lnTo>
                    <a:pt x="92" y="562"/>
                  </a:lnTo>
                  <a:lnTo>
                    <a:pt x="92" y="569"/>
                  </a:lnTo>
                  <a:lnTo>
                    <a:pt x="99" y="577"/>
                  </a:lnTo>
                  <a:lnTo>
                    <a:pt x="107" y="592"/>
                  </a:lnTo>
                  <a:lnTo>
                    <a:pt x="114" y="600"/>
                  </a:lnTo>
                  <a:lnTo>
                    <a:pt x="130" y="600"/>
                  </a:lnTo>
                  <a:lnTo>
                    <a:pt x="145" y="600"/>
                  </a:lnTo>
                  <a:lnTo>
                    <a:pt x="152" y="600"/>
                  </a:lnTo>
                  <a:lnTo>
                    <a:pt x="160" y="607"/>
                  </a:lnTo>
                  <a:lnTo>
                    <a:pt x="183" y="615"/>
                  </a:lnTo>
                  <a:lnTo>
                    <a:pt x="190" y="623"/>
                  </a:lnTo>
                  <a:lnTo>
                    <a:pt x="198" y="623"/>
                  </a:lnTo>
                  <a:lnTo>
                    <a:pt x="213" y="623"/>
                  </a:lnTo>
                  <a:lnTo>
                    <a:pt x="228" y="615"/>
                  </a:lnTo>
                  <a:lnTo>
                    <a:pt x="244" y="607"/>
                  </a:lnTo>
                  <a:lnTo>
                    <a:pt x="244" y="615"/>
                  </a:lnTo>
                  <a:lnTo>
                    <a:pt x="244" y="623"/>
                  </a:lnTo>
                  <a:lnTo>
                    <a:pt x="244" y="638"/>
                  </a:lnTo>
                  <a:lnTo>
                    <a:pt x="259" y="638"/>
                  </a:lnTo>
                  <a:lnTo>
                    <a:pt x="259" y="630"/>
                  </a:lnTo>
                  <a:lnTo>
                    <a:pt x="259" y="623"/>
                  </a:lnTo>
                  <a:lnTo>
                    <a:pt x="267" y="615"/>
                  </a:lnTo>
                  <a:lnTo>
                    <a:pt x="274" y="615"/>
                  </a:lnTo>
                  <a:lnTo>
                    <a:pt x="282" y="615"/>
                  </a:lnTo>
                  <a:lnTo>
                    <a:pt x="289" y="607"/>
                  </a:lnTo>
                  <a:lnTo>
                    <a:pt x="297" y="607"/>
                  </a:lnTo>
                  <a:lnTo>
                    <a:pt x="297" y="615"/>
                  </a:lnTo>
                  <a:lnTo>
                    <a:pt x="297" y="623"/>
                  </a:lnTo>
                  <a:lnTo>
                    <a:pt x="305" y="630"/>
                  </a:lnTo>
                  <a:lnTo>
                    <a:pt x="320" y="630"/>
                  </a:lnTo>
                  <a:lnTo>
                    <a:pt x="320" y="623"/>
                  </a:lnTo>
                  <a:lnTo>
                    <a:pt x="343" y="638"/>
                  </a:lnTo>
                  <a:lnTo>
                    <a:pt x="343" y="645"/>
                  </a:lnTo>
                  <a:lnTo>
                    <a:pt x="335" y="645"/>
                  </a:lnTo>
                  <a:lnTo>
                    <a:pt x="343" y="653"/>
                  </a:lnTo>
                  <a:lnTo>
                    <a:pt x="350" y="653"/>
                  </a:lnTo>
                  <a:lnTo>
                    <a:pt x="358" y="653"/>
                  </a:lnTo>
                  <a:lnTo>
                    <a:pt x="365" y="653"/>
                  </a:lnTo>
                  <a:lnTo>
                    <a:pt x="373" y="653"/>
                  </a:lnTo>
                  <a:lnTo>
                    <a:pt x="388" y="653"/>
                  </a:lnTo>
                  <a:lnTo>
                    <a:pt x="396" y="653"/>
                  </a:lnTo>
                  <a:lnTo>
                    <a:pt x="403" y="653"/>
                  </a:lnTo>
                  <a:lnTo>
                    <a:pt x="411" y="661"/>
                  </a:lnTo>
                  <a:lnTo>
                    <a:pt x="411" y="668"/>
                  </a:lnTo>
                  <a:lnTo>
                    <a:pt x="419" y="676"/>
                  </a:lnTo>
                  <a:lnTo>
                    <a:pt x="419" y="683"/>
                  </a:lnTo>
                  <a:lnTo>
                    <a:pt x="419" y="691"/>
                  </a:lnTo>
                  <a:lnTo>
                    <a:pt x="419" y="699"/>
                  </a:lnTo>
                  <a:lnTo>
                    <a:pt x="411" y="706"/>
                  </a:lnTo>
                  <a:lnTo>
                    <a:pt x="403" y="706"/>
                  </a:lnTo>
                  <a:lnTo>
                    <a:pt x="403" y="714"/>
                  </a:lnTo>
                  <a:lnTo>
                    <a:pt x="403" y="721"/>
                  </a:lnTo>
                  <a:lnTo>
                    <a:pt x="411" y="729"/>
                  </a:lnTo>
                  <a:lnTo>
                    <a:pt x="419" y="729"/>
                  </a:lnTo>
                  <a:lnTo>
                    <a:pt x="419" y="737"/>
                  </a:lnTo>
                  <a:lnTo>
                    <a:pt x="426" y="737"/>
                  </a:lnTo>
                  <a:lnTo>
                    <a:pt x="434" y="737"/>
                  </a:lnTo>
                  <a:lnTo>
                    <a:pt x="441" y="744"/>
                  </a:lnTo>
                  <a:lnTo>
                    <a:pt x="441" y="752"/>
                  </a:lnTo>
                  <a:lnTo>
                    <a:pt x="449" y="752"/>
                  </a:lnTo>
                  <a:lnTo>
                    <a:pt x="457" y="752"/>
                  </a:lnTo>
                  <a:lnTo>
                    <a:pt x="457" y="737"/>
                  </a:lnTo>
                  <a:lnTo>
                    <a:pt x="464" y="737"/>
                  </a:lnTo>
                  <a:lnTo>
                    <a:pt x="464" y="744"/>
                  </a:lnTo>
                  <a:lnTo>
                    <a:pt x="457" y="752"/>
                  </a:lnTo>
                  <a:lnTo>
                    <a:pt x="457" y="759"/>
                  </a:lnTo>
                  <a:lnTo>
                    <a:pt x="464" y="759"/>
                  </a:lnTo>
                  <a:lnTo>
                    <a:pt x="480" y="767"/>
                  </a:lnTo>
                  <a:lnTo>
                    <a:pt x="472" y="775"/>
                  </a:lnTo>
                  <a:lnTo>
                    <a:pt x="487" y="775"/>
                  </a:lnTo>
                  <a:lnTo>
                    <a:pt x="495" y="767"/>
                  </a:lnTo>
                  <a:lnTo>
                    <a:pt x="495" y="759"/>
                  </a:lnTo>
                  <a:lnTo>
                    <a:pt x="487" y="752"/>
                  </a:lnTo>
                  <a:lnTo>
                    <a:pt x="495" y="744"/>
                  </a:lnTo>
                  <a:lnTo>
                    <a:pt x="502" y="744"/>
                  </a:lnTo>
                  <a:lnTo>
                    <a:pt x="510" y="744"/>
                  </a:lnTo>
                  <a:lnTo>
                    <a:pt x="518" y="744"/>
                  </a:lnTo>
                  <a:lnTo>
                    <a:pt x="525" y="737"/>
                  </a:lnTo>
                  <a:lnTo>
                    <a:pt x="533" y="729"/>
                  </a:lnTo>
                  <a:lnTo>
                    <a:pt x="540" y="729"/>
                  </a:lnTo>
                  <a:lnTo>
                    <a:pt x="548" y="729"/>
                  </a:lnTo>
                  <a:lnTo>
                    <a:pt x="548" y="737"/>
                  </a:lnTo>
                  <a:lnTo>
                    <a:pt x="548" y="744"/>
                  </a:lnTo>
                  <a:lnTo>
                    <a:pt x="548" y="752"/>
                  </a:lnTo>
                  <a:lnTo>
                    <a:pt x="556" y="759"/>
                  </a:lnTo>
                  <a:lnTo>
                    <a:pt x="563" y="752"/>
                  </a:lnTo>
                  <a:lnTo>
                    <a:pt x="571" y="744"/>
                  </a:lnTo>
                  <a:lnTo>
                    <a:pt x="578" y="737"/>
                  </a:lnTo>
                  <a:lnTo>
                    <a:pt x="586" y="737"/>
                  </a:lnTo>
                  <a:lnTo>
                    <a:pt x="586" y="744"/>
                  </a:lnTo>
                  <a:lnTo>
                    <a:pt x="586" y="752"/>
                  </a:lnTo>
                  <a:lnTo>
                    <a:pt x="586" y="759"/>
                  </a:lnTo>
                  <a:lnTo>
                    <a:pt x="586" y="775"/>
                  </a:lnTo>
                  <a:lnTo>
                    <a:pt x="594" y="782"/>
                  </a:lnTo>
                  <a:lnTo>
                    <a:pt x="601" y="782"/>
                  </a:lnTo>
                  <a:lnTo>
                    <a:pt x="609" y="775"/>
                  </a:lnTo>
                  <a:lnTo>
                    <a:pt x="616" y="759"/>
                  </a:lnTo>
                  <a:lnTo>
                    <a:pt x="624" y="752"/>
                  </a:lnTo>
                  <a:lnTo>
                    <a:pt x="632" y="744"/>
                  </a:lnTo>
                  <a:lnTo>
                    <a:pt x="639" y="744"/>
                  </a:lnTo>
                  <a:lnTo>
                    <a:pt x="639" y="752"/>
                  </a:lnTo>
                  <a:lnTo>
                    <a:pt x="632" y="759"/>
                  </a:lnTo>
                  <a:lnTo>
                    <a:pt x="624" y="767"/>
                  </a:lnTo>
                  <a:lnTo>
                    <a:pt x="624" y="775"/>
                  </a:lnTo>
                  <a:lnTo>
                    <a:pt x="632" y="782"/>
                  </a:lnTo>
                  <a:lnTo>
                    <a:pt x="639" y="790"/>
                  </a:lnTo>
                  <a:lnTo>
                    <a:pt x="647" y="790"/>
                  </a:lnTo>
                  <a:lnTo>
                    <a:pt x="654" y="790"/>
                  </a:lnTo>
                  <a:lnTo>
                    <a:pt x="654" y="782"/>
                  </a:lnTo>
                  <a:lnTo>
                    <a:pt x="647" y="782"/>
                  </a:lnTo>
                  <a:lnTo>
                    <a:pt x="647" y="775"/>
                  </a:lnTo>
                  <a:lnTo>
                    <a:pt x="647" y="759"/>
                  </a:lnTo>
                  <a:lnTo>
                    <a:pt x="654" y="759"/>
                  </a:lnTo>
                  <a:lnTo>
                    <a:pt x="662" y="767"/>
                  </a:lnTo>
                  <a:lnTo>
                    <a:pt x="670" y="767"/>
                  </a:lnTo>
                  <a:lnTo>
                    <a:pt x="685" y="775"/>
                  </a:lnTo>
                  <a:lnTo>
                    <a:pt x="693" y="775"/>
                  </a:lnTo>
                  <a:lnTo>
                    <a:pt x="693" y="782"/>
                  </a:lnTo>
                  <a:lnTo>
                    <a:pt x="693" y="797"/>
                  </a:lnTo>
                  <a:lnTo>
                    <a:pt x="693" y="805"/>
                  </a:lnTo>
                  <a:lnTo>
                    <a:pt x="700" y="813"/>
                  </a:lnTo>
                  <a:lnTo>
                    <a:pt x="715" y="820"/>
                  </a:lnTo>
                  <a:lnTo>
                    <a:pt x="723" y="820"/>
                  </a:lnTo>
                  <a:lnTo>
                    <a:pt x="723" y="835"/>
                  </a:lnTo>
                  <a:lnTo>
                    <a:pt x="738" y="843"/>
                  </a:lnTo>
                  <a:lnTo>
                    <a:pt x="746" y="851"/>
                  </a:lnTo>
                  <a:lnTo>
                    <a:pt x="769" y="851"/>
                  </a:lnTo>
                  <a:lnTo>
                    <a:pt x="784" y="851"/>
                  </a:lnTo>
                  <a:lnTo>
                    <a:pt x="784" y="843"/>
                  </a:lnTo>
                  <a:lnTo>
                    <a:pt x="784" y="835"/>
                  </a:lnTo>
                  <a:lnTo>
                    <a:pt x="791" y="835"/>
                  </a:lnTo>
                  <a:lnTo>
                    <a:pt x="799" y="835"/>
                  </a:lnTo>
                  <a:lnTo>
                    <a:pt x="807" y="835"/>
                  </a:lnTo>
                  <a:lnTo>
                    <a:pt x="814" y="843"/>
                  </a:lnTo>
                  <a:lnTo>
                    <a:pt x="822" y="835"/>
                  </a:lnTo>
                  <a:lnTo>
                    <a:pt x="814" y="828"/>
                  </a:lnTo>
                  <a:lnTo>
                    <a:pt x="814" y="820"/>
                  </a:lnTo>
                  <a:lnTo>
                    <a:pt x="799" y="820"/>
                  </a:lnTo>
                  <a:lnTo>
                    <a:pt x="799" y="828"/>
                  </a:lnTo>
                  <a:lnTo>
                    <a:pt x="784" y="828"/>
                  </a:lnTo>
                  <a:lnTo>
                    <a:pt x="784" y="820"/>
                  </a:lnTo>
                  <a:lnTo>
                    <a:pt x="784" y="813"/>
                  </a:lnTo>
                  <a:lnTo>
                    <a:pt x="769" y="813"/>
                  </a:lnTo>
                  <a:lnTo>
                    <a:pt x="769" y="805"/>
                  </a:lnTo>
                  <a:lnTo>
                    <a:pt x="776" y="797"/>
                  </a:lnTo>
                  <a:lnTo>
                    <a:pt x="769" y="797"/>
                  </a:lnTo>
                  <a:lnTo>
                    <a:pt x="769" y="782"/>
                  </a:lnTo>
                  <a:lnTo>
                    <a:pt x="769" y="767"/>
                  </a:lnTo>
                  <a:lnTo>
                    <a:pt x="784" y="767"/>
                  </a:lnTo>
                  <a:lnTo>
                    <a:pt x="799" y="759"/>
                  </a:lnTo>
                  <a:lnTo>
                    <a:pt x="822" y="759"/>
                  </a:lnTo>
                  <a:lnTo>
                    <a:pt x="845" y="759"/>
                  </a:lnTo>
                  <a:lnTo>
                    <a:pt x="845" y="744"/>
                  </a:lnTo>
                  <a:lnTo>
                    <a:pt x="845" y="714"/>
                  </a:lnTo>
                  <a:lnTo>
                    <a:pt x="845" y="691"/>
                  </a:lnTo>
                  <a:lnTo>
                    <a:pt x="837" y="661"/>
                  </a:lnTo>
                  <a:lnTo>
                    <a:pt x="829" y="653"/>
                  </a:lnTo>
                  <a:lnTo>
                    <a:pt x="837" y="638"/>
                  </a:lnTo>
                  <a:lnTo>
                    <a:pt x="845" y="630"/>
                  </a:lnTo>
                  <a:lnTo>
                    <a:pt x="860" y="623"/>
                  </a:lnTo>
                  <a:lnTo>
                    <a:pt x="875" y="615"/>
                  </a:lnTo>
                  <a:lnTo>
                    <a:pt x="883" y="607"/>
                  </a:lnTo>
                  <a:lnTo>
                    <a:pt x="890" y="585"/>
                  </a:lnTo>
                  <a:lnTo>
                    <a:pt x="890" y="569"/>
                  </a:lnTo>
                  <a:lnTo>
                    <a:pt x="906" y="562"/>
                  </a:lnTo>
                  <a:lnTo>
                    <a:pt x="898" y="554"/>
                  </a:lnTo>
                  <a:lnTo>
                    <a:pt x="890" y="562"/>
                  </a:lnTo>
                  <a:lnTo>
                    <a:pt x="883" y="562"/>
                  </a:lnTo>
                  <a:lnTo>
                    <a:pt x="875" y="547"/>
                  </a:lnTo>
                  <a:lnTo>
                    <a:pt x="883" y="539"/>
                  </a:lnTo>
                  <a:lnTo>
                    <a:pt x="898" y="531"/>
                  </a:lnTo>
                  <a:lnTo>
                    <a:pt x="898" y="524"/>
                  </a:lnTo>
                  <a:lnTo>
                    <a:pt x="898" y="516"/>
                  </a:lnTo>
                  <a:lnTo>
                    <a:pt x="890" y="509"/>
                  </a:lnTo>
                  <a:lnTo>
                    <a:pt x="890" y="493"/>
                  </a:lnTo>
                  <a:lnTo>
                    <a:pt x="883" y="493"/>
                  </a:lnTo>
                  <a:lnTo>
                    <a:pt x="883" y="486"/>
                  </a:lnTo>
                  <a:lnTo>
                    <a:pt x="890" y="486"/>
                  </a:lnTo>
                  <a:lnTo>
                    <a:pt x="898" y="478"/>
                  </a:lnTo>
                  <a:lnTo>
                    <a:pt x="906" y="471"/>
                  </a:lnTo>
                  <a:lnTo>
                    <a:pt x="913" y="471"/>
                  </a:lnTo>
                  <a:lnTo>
                    <a:pt x="921" y="455"/>
                  </a:lnTo>
                  <a:lnTo>
                    <a:pt x="928" y="448"/>
                  </a:lnTo>
                  <a:lnTo>
                    <a:pt x="936" y="448"/>
                  </a:lnTo>
                  <a:lnTo>
                    <a:pt x="936" y="440"/>
                  </a:lnTo>
                  <a:lnTo>
                    <a:pt x="936" y="425"/>
                  </a:lnTo>
                  <a:lnTo>
                    <a:pt x="936" y="410"/>
                  </a:lnTo>
                  <a:lnTo>
                    <a:pt x="936" y="395"/>
                  </a:lnTo>
                  <a:lnTo>
                    <a:pt x="928" y="395"/>
                  </a:lnTo>
                  <a:lnTo>
                    <a:pt x="936" y="379"/>
                  </a:lnTo>
                  <a:lnTo>
                    <a:pt x="936" y="372"/>
                  </a:lnTo>
                  <a:lnTo>
                    <a:pt x="936" y="364"/>
                  </a:lnTo>
                  <a:lnTo>
                    <a:pt x="928" y="357"/>
                  </a:lnTo>
                  <a:lnTo>
                    <a:pt x="928" y="341"/>
                  </a:lnTo>
                  <a:lnTo>
                    <a:pt x="921" y="334"/>
                  </a:lnTo>
                  <a:lnTo>
                    <a:pt x="913" y="326"/>
                  </a:lnTo>
                  <a:lnTo>
                    <a:pt x="906" y="326"/>
                  </a:lnTo>
                  <a:lnTo>
                    <a:pt x="898" y="326"/>
                  </a:lnTo>
                  <a:lnTo>
                    <a:pt x="890" y="326"/>
                  </a:lnTo>
                  <a:lnTo>
                    <a:pt x="875" y="319"/>
                  </a:lnTo>
                  <a:lnTo>
                    <a:pt x="860" y="311"/>
                  </a:lnTo>
                  <a:lnTo>
                    <a:pt x="852" y="303"/>
                  </a:lnTo>
                  <a:lnTo>
                    <a:pt x="837" y="303"/>
                  </a:lnTo>
                  <a:lnTo>
                    <a:pt x="822" y="303"/>
                  </a:lnTo>
                  <a:lnTo>
                    <a:pt x="822" y="296"/>
                  </a:lnTo>
                  <a:lnTo>
                    <a:pt x="822" y="288"/>
                  </a:lnTo>
                  <a:lnTo>
                    <a:pt x="814" y="288"/>
                  </a:lnTo>
                  <a:lnTo>
                    <a:pt x="791" y="281"/>
                  </a:lnTo>
                  <a:lnTo>
                    <a:pt x="784" y="258"/>
                  </a:lnTo>
                  <a:lnTo>
                    <a:pt x="776" y="250"/>
                  </a:lnTo>
                  <a:lnTo>
                    <a:pt x="769" y="227"/>
                  </a:lnTo>
                  <a:lnTo>
                    <a:pt x="761" y="227"/>
                  </a:lnTo>
                  <a:lnTo>
                    <a:pt x="746" y="227"/>
                  </a:lnTo>
                  <a:lnTo>
                    <a:pt x="738" y="227"/>
                  </a:lnTo>
                  <a:lnTo>
                    <a:pt x="731" y="227"/>
                  </a:lnTo>
                  <a:lnTo>
                    <a:pt x="723" y="227"/>
                  </a:lnTo>
                  <a:lnTo>
                    <a:pt x="715" y="220"/>
                  </a:lnTo>
                  <a:lnTo>
                    <a:pt x="715" y="205"/>
                  </a:lnTo>
                  <a:lnTo>
                    <a:pt x="723" y="205"/>
                  </a:lnTo>
                  <a:lnTo>
                    <a:pt x="731" y="205"/>
                  </a:lnTo>
                  <a:lnTo>
                    <a:pt x="731" y="197"/>
                  </a:lnTo>
                  <a:lnTo>
                    <a:pt x="731" y="189"/>
                  </a:lnTo>
                  <a:lnTo>
                    <a:pt x="738" y="189"/>
                  </a:lnTo>
                  <a:lnTo>
                    <a:pt x="746" y="189"/>
                  </a:lnTo>
                  <a:lnTo>
                    <a:pt x="746" y="182"/>
                  </a:lnTo>
                  <a:lnTo>
                    <a:pt x="746" y="174"/>
                  </a:lnTo>
                  <a:lnTo>
                    <a:pt x="746" y="167"/>
                  </a:lnTo>
                  <a:lnTo>
                    <a:pt x="746" y="159"/>
                  </a:lnTo>
                  <a:lnTo>
                    <a:pt x="753" y="144"/>
                  </a:lnTo>
                  <a:lnTo>
                    <a:pt x="746" y="136"/>
                  </a:lnTo>
                  <a:lnTo>
                    <a:pt x="738" y="136"/>
                  </a:lnTo>
                  <a:lnTo>
                    <a:pt x="723" y="136"/>
                  </a:lnTo>
                  <a:lnTo>
                    <a:pt x="708" y="136"/>
                  </a:lnTo>
                  <a:lnTo>
                    <a:pt x="700" y="129"/>
                  </a:lnTo>
                  <a:lnTo>
                    <a:pt x="693" y="113"/>
                  </a:lnTo>
                  <a:lnTo>
                    <a:pt x="685" y="106"/>
                  </a:lnTo>
                  <a:lnTo>
                    <a:pt x="685" y="98"/>
                  </a:lnTo>
                  <a:lnTo>
                    <a:pt x="670" y="83"/>
                  </a:lnTo>
                  <a:lnTo>
                    <a:pt x="662" y="68"/>
                  </a:lnTo>
                  <a:lnTo>
                    <a:pt x="639" y="53"/>
                  </a:lnTo>
                  <a:lnTo>
                    <a:pt x="632" y="30"/>
                  </a:lnTo>
                  <a:lnTo>
                    <a:pt x="616" y="30"/>
                  </a:lnTo>
                  <a:lnTo>
                    <a:pt x="609" y="38"/>
                  </a:lnTo>
                  <a:lnTo>
                    <a:pt x="601" y="38"/>
                  </a:lnTo>
                  <a:lnTo>
                    <a:pt x="594" y="30"/>
                  </a:lnTo>
                  <a:lnTo>
                    <a:pt x="594" y="38"/>
                  </a:lnTo>
                  <a:lnTo>
                    <a:pt x="586" y="45"/>
                  </a:lnTo>
                  <a:lnTo>
                    <a:pt x="578" y="53"/>
                  </a:lnTo>
                  <a:lnTo>
                    <a:pt x="571" y="60"/>
                  </a:lnTo>
                  <a:lnTo>
                    <a:pt x="563" y="68"/>
                  </a:lnTo>
                  <a:lnTo>
                    <a:pt x="556" y="68"/>
                  </a:lnTo>
                  <a:lnTo>
                    <a:pt x="548" y="68"/>
                  </a:lnTo>
                  <a:lnTo>
                    <a:pt x="540" y="60"/>
                  </a:lnTo>
                  <a:lnTo>
                    <a:pt x="533" y="45"/>
                  </a:lnTo>
                  <a:lnTo>
                    <a:pt x="525" y="38"/>
                  </a:lnTo>
                  <a:lnTo>
                    <a:pt x="510" y="30"/>
                  </a:lnTo>
                  <a:lnTo>
                    <a:pt x="510" y="22"/>
                  </a:lnTo>
                  <a:lnTo>
                    <a:pt x="502" y="22"/>
                  </a:lnTo>
                  <a:lnTo>
                    <a:pt x="495" y="30"/>
                  </a:lnTo>
                  <a:lnTo>
                    <a:pt x="495" y="38"/>
                  </a:lnTo>
                  <a:lnTo>
                    <a:pt x="487" y="30"/>
                  </a:lnTo>
                  <a:lnTo>
                    <a:pt x="487" y="22"/>
                  </a:lnTo>
                  <a:lnTo>
                    <a:pt x="487" y="15"/>
                  </a:lnTo>
                  <a:lnTo>
                    <a:pt x="480" y="15"/>
                  </a:lnTo>
                  <a:lnTo>
                    <a:pt x="472" y="15"/>
                  </a:lnTo>
                  <a:lnTo>
                    <a:pt x="457" y="22"/>
                  </a:lnTo>
                  <a:lnTo>
                    <a:pt x="449" y="30"/>
                  </a:lnTo>
                  <a:lnTo>
                    <a:pt x="434" y="30"/>
                  </a:lnTo>
                  <a:lnTo>
                    <a:pt x="411" y="22"/>
                  </a:lnTo>
                  <a:lnTo>
                    <a:pt x="396" y="22"/>
                  </a:lnTo>
                  <a:lnTo>
                    <a:pt x="381" y="15"/>
                  </a:lnTo>
                  <a:lnTo>
                    <a:pt x="373" y="7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35" y="7"/>
                  </a:lnTo>
                  <a:lnTo>
                    <a:pt x="327" y="22"/>
                  </a:lnTo>
                  <a:lnTo>
                    <a:pt x="320" y="30"/>
                  </a:lnTo>
                  <a:lnTo>
                    <a:pt x="305" y="38"/>
                  </a:lnTo>
                  <a:lnTo>
                    <a:pt x="289" y="45"/>
                  </a:lnTo>
                  <a:lnTo>
                    <a:pt x="282" y="53"/>
                  </a:lnTo>
                  <a:lnTo>
                    <a:pt x="274" y="68"/>
                  </a:lnTo>
                  <a:lnTo>
                    <a:pt x="282" y="68"/>
                  </a:lnTo>
                  <a:lnTo>
                    <a:pt x="289" y="68"/>
                  </a:lnTo>
                  <a:lnTo>
                    <a:pt x="297" y="76"/>
                  </a:lnTo>
                  <a:lnTo>
                    <a:pt x="297" y="83"/>
                  </a:lnTo>
                  <a:lnTo>
                    <a:pt x="297" y="91"/>
                  </a:lnTo>
                  <a:lnTo>
                    <a:pt x="305" y="98"/>
                  </a:lnTo>
                  <a:lnTo>
                    <a:pt x="305" y="106"/>
                  </a:lnTo>
                  <a:lnTo>
                    <a:pt x="305" y="113"/>
                  </a:lnTo>
                  <a:lnTo>
                    <a:pt x="305" y="121"/>
                  </a:lnTo>
                  <a:lnTo>
                    <a:pt x="297" y="129"/>
                  </a:lnTo>
                  <a:lnTo>
                    <a:pt x="297" y="136"/>
                  </a:lnTo>
                  <a:lnTo>
                    <a:pt x="305" y="144"/>
                  </a:lnTo>
                  <a:lnTo>
                    <a:pt x="312" y="151"/>
                  </a:lnTo>
                  <a:lnTo>
                    <a:pt x="312" y="159"/>
                  </a:lnTo>
                  <a:lnTo>
                    <a:pt x="312" y="174"/>
                  </a:lnTo>
                  <a:lnTo>
                    <a:pt x="305" y="182"/>
                  </a:lnTo>
                  <a:lnTo>
                    <a:pt x="305" y="189"/>
                  </a:lnTo>
                  <a:lnTo>
                    <a:pt x="305" y="197"/>
                  </a:lnTo>
                  <a:lnTo>
                    <a:pt x="305" y="212"/>
                  </a:lnTo>
                  <a:lnTo>
                    <a:pt x="305" y="227"/>
                  </a:lnTo>
                  <a:lnTo>
                    <a:pt x="297" y="235"/>
                  </a:lnTo>
                  <a:lnTo>
                    <a:pt x="289" y="243"/>
                  </a:lnTo>
                  <a:lnTo>
                    <a:pt x="274" y="243"/>
                  </a:lnTo>
                  <a:lnTo>
                    <a:pt x="267" y="250"/>
                  </a:lnTo>
                  <a:lnTo>
                    <a:pt x="259" y="243"/>
                  </a:lnTo>
                  <a:lnTo>
                    <a:pt x="251" y="235"/>
                  </a:lnTo>
                  <a:lnTo>
                    <a:pt x="244" y="243"/>
                  </a:lnTo>
                  <a:lnTo>
                    <a:pt x="236" y="235"/>
                  </a:lnTo>
                  <a:lnTo>
                    <a:pt x="228" y="227"/>
                  </a:lnTo>
                  <a:lnTo>
                    <a:pt x="221" y="220"/>
                  </a:lnTo>
                  <a:lnTo>
                    <a:pt x="213" y="205"/>
                  </a:lnTo>
                  <a:lnTo>
                    <a:pt x="206" y="197"/>
                  </a:lnTo>
                  <a:lnTo>
                    <a:pt x="198" y="205"/>
                  </a:lnTo>
                  <a:lnTo>
                    <a:pt x="198" y="212"/>
                  </a:lnTo>
                  <a:lnTo>
                    <a:pt x="183" y="220"/>
                  </a:lnTo>
                  <a:lnTo>
                    <a:pt x="175" y="227"/>
                  </a:lnTo>
                  <a:lnTo>
                    <a:pt x="168" y="227"/>
                  </a:lnTo>
                  <a:lnTo>
                    <a:pt x="160" y="227"/>
                  </a:lnTo>
                  <a:lnTo>
                    <a:pt x="152" y="227"/>
                  </a:lnTo>
                  <a:lnTo>
                    <a:pt x="137" y="220"/>
                  </a:lnTo>
                  <a:lnTo>
                    <a:pt x="130" y="220"/>
                  </a:lnTo>
                  <a:lnTo>
                    <a:pt x="114" y="220"/>
                  </a:lnTo>
                  <a:lnTo>
                    <a:pt x="114" y="227"/>
                  </a:lnTo>
                  <a:lnTo>
                    <a:pt x="107" y="227"/>
                  </a:lnTo>
                  <a:lnTo>
                    <a:pt x="114" y="243"/>
                  </a:lnTo>
                  <a:lnTo>
                    <a:pt x="114" y="250"/>
                  </a:lnTo>
                  <a:lnTo>
                    <a:pt x="122" y="258"/>
                  </a:lnTo>
                  <a:lnTo>
                    <a:pt x="122" y="273"/>
                  </a:lnTo>
                  <a:lnTo>
                    <a:pt x="122" y="288"/>
                  </a:lnTo>
                  <a:lnTo>
                    <a:pt x="130" y="303"/>
                  </a:lnTo>
                  <a:lnTo>
                    <a:pt x="122" y="319"/>
                  </a:lnTo>
                  <a:lnTo>
                    <a:pt x="122" y="326"/>
                  </a:lnTo>
                  <a:lnTo>
                    <a:pt x="114" y="334"/>
                  </a:lnTo>
                  <a:lnTo>
                    <a:pt x="107" y="349"/>
                  </a:lnTo>
                  <a:lnTo>
                    <a:pt x="107" y="364"/>
                  </a:lnTo>
                  <a:lnTo>
                    <a:pt x="107" y="379"/>
                  </a:lnTo>
                  <a:lnTo>
                    <a:pt x="107" y="387"/>
                  </a:lnTo>
                  <a:lnTo>
                    <a:pt x="114" y="395"/>
                  </a:lnTo>
                  <a:lnTo>
                    <a:pt x="122" y="395"/>
                  </a:lnTo>
                  <a:lnTo>
                    <a:pt x="130" y="402"/>
                  </a:lnTo>
                  <a:lnTo>
                    <a:pt x="130" y="417"/>
                  </a:lnTo>
                  <a:lnTo>
                    <a:pt x="130" y="425"/>
                  </a:lnTo>
                  <a:lnTo>
                    <a:pt x="130" y="440"/>
                  </a:lnTo>
                  <a:lnTo>
                    <a:pt x="122" y="448"/>
                  </a:lnTo>
                  <a:lnTo>
                    <a:pt x="114" y="455"/>
                  </a:lnTo>
                  <a:lnTo>
                    <a:pt x="107" y="455"/>
                  </a:lnTo>
                  <a:lnTo>
                    <a:pt x="99" y="463"/>
                  </a:lnTo>
                  <a:lnTo>
                    <a:pt x="92" y="471"/>
                  </a:lnTo>
                  <a:lnTo>
                    <a:pt x="92" y="478"/>
                  </a:lnTo>
                  <a:lnTo>
                    <a:pt x="84" y="486"/>
                  </a:lnTo>
                  <a:lnTo>
                    <a:pt x="76" y="486"/>
                  </a:lnTo>
                  <a:lnTo>
                    <a:pt x="76" y="493"/>
                  </a:lnTo>
                  <a:lnTo>
                    <a:pt x="76" y="501"/>
                  </a:lnTo>
                  <a:lnTo>
                    <a:pt x="69" y="501"/>
                  </a:lnTo>
                  <a:lnTo>
                    <a:pt x="61" y="493"/>
                  </a:lnTo>
                  <a:lnTo>
                    <a:pt x="53" y="486"/>
                  </a:lnTo>
                  <a:lnTo>
                    <a:pt x="38" y="486"/>
                  </a:lnTo>
                  <a:lnTo>
                    <a:pt x="23" y="486"/>
                  </a:lnTo>
                  <a:lnTo>
                    <a:pt x="15" y="486"/>
                  </a:lnTo>
                  <a:lnTo>
                    <a:pt x="8" y="493"/>
                  </a:lnTo>
                  <a:lnTo>
                    <a:pt x="0" y="501"/>
                  </a:lnTo>
                  <a:lnTo>
                    <a:pt x="8" y="509"/>
                  </a:lnTo>
                  <a:lnTo>
                    <a:pt x="15" y="509"/>
                  </a:lnTo>
                  <a:lnTo>
                    <a:pt x="23" y="509"/>
                  </a:lnTo>
                  <a:lnTo>
                    <a:pt x="31" y="509"/>
                  </a:lnTo>
                  <a:lnTo>
                    <a:pt x="46" y="509"/>
                  </a:lnTo>
                  <a:lnTo>
                    <a:pt x="61" y="509"/>
                  </a:lnTo>
                  <a:lnTo>
                    <a:pt x="69" y="516"/>
                  </a:lnTo>
                  <a:lnTo>
                    <a:pt x="76" y="524"/>
                  </a:lnTo>
                  <a:lnTo>
                    <a:pt x="84" y="539"/>
                  </a:lnTo>
                  <a:lnTo>
                    <a:pt x="92" y="539"/>
                  </a:lnTo>
                  <a:lnTo>
                    <a:pt x="84" y="547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37" name="Freeform 1270"/>
            <p:cNvSpPr>
              <a:spLocks/>
            </p:cNvSpPr>
            <p:nvPr/>
          </p:nvSpPr>
          <p:spPr bwMode="auto">
            <a:xfrm>
              <a:off x="7393561" y="3566454"/>
              <a:ext cx="1102685" cy="599161"/>
            </a:xfrm>
            <a:custGeom>
              <a:avLst/>
              <a:gdLst>
                <a:gd name="T0" fmla="*/ 2147483647 w 769"/>
                <a:gd name="T1" fmla="*/ 2147483647 h 441"/>
                <a:gd name="T2" fmla="*/ 2147483647 w 769"/>
                <a:gd name="T3" fmla="*/ 2147483647 h 441"/>
                <a:gd name="T4" fmla="*/ 2147483647 w 769"/>
                <a:gd name="T5" fmla="*/ 2147483647 h 441"/>
                <a:gd name="T6" fmla="*/ 2147483647 w 769"/>
                <a:gd name="T7" fmla="*/ 2147483647 h 441"/>
                <a:gd name="T8" fmla="*/ 2147483647 w 769"/>
                <a:gd name="T9" fmla="*/ 2147483647 h 441"/>
                <a:gd name="T10" fmla="*/ 2147483647 w 769"/>
                <a:gd name="T11" fmla="*/ 2147483647 h 441"/>
                <a:gd name="T12" fmla="*/ 2147483647 w 769"/>
                <a:gd name="T13" fmla="*/ 2147483647 h 441"/>
                <a:gd name="T14" fmla="*/ 2147483647 w 769"/>
                <a:gd name="T15" fmla="*/ 2147483647 h 441"/>
                <a:gd name="T16" fmla="*/ 0 w 769"/>
                <a:gd name="T17" fmla="*/ 2147483647 h 441"/>
                <a:gd name="T18" fmla="*/ 2147483647 w 769"/>
                <a:gd name="T19" fmla="*/ 2147483647 h 441"/>
                <a:gd name="T20" fmla="*/ 2147483647 w 769"/>
                <a:gd name="T21" fmla="*/ 2147483647 h 441"/>
                <a:gd name="T22" fmla="*/ 2147483647 w 769"/>
                <a:gd name="T23" fmla="*/ 2147483647 h 441"/>
                <a:gd name="T24" fmla="*/ 2147483647 w 769"/>
                <a:gd name="T25" fmla="*/ 2147483647 h 441"/>
                <a:gd name="T26" fmla="*/ 2147483647 w 769"/>
                <a:gd name="T27" fmla="*/ 2147483647 h 441"/>
                <a:gd name="T28" fmla="*/ 2147483647 w 769"/>
                <a:gd name="T29" fmla="*/ 2147483647 h 441"/>
                <a:gd name="T30" fmla="*/ 2147483647 w 769"/>
                <a:gd name="T31" fmla="*/ 2147483647 h 441"/>
                <a:gd name="T32" fmla="*/ 2147483647 w 769"/>
                <a:gd name="T33" fmla="*/ 2147483647 h 441"/>
                <a:gd name="T34" fmla="*/ 2147483647 w 769"/>
                <a:gd name="T35" fmla="*/ 2147483647 h 441"/>
                <a:gd name="T36" fmla="*/ 2147483647 w 769"/>
                <a:gd name="T37" fmla="*/ 2147483647 h 441"/>
                <a:gd name="T38" fmla="*/ 2147483647 w 769"/>
                <a:gd name="T39" fmla="*/ 2147483647 h 441"/>
                <a:gd name="T40" fmla="*/ 2147483647 w 769"/>
                <a:gd name="T41" fmla="*/ 2147483647 h 441"/>
                <a:gd name="T42" fmla="*/ 2147483647 w 769"/>
                <a:gd name="T43" fmla="*/ 2147483647 h 441"/>
                <a:gd name="T44" fmla="*/ 2147483647 w 769"/>
                <a:gd name="T45" fmla="*/ 2147483647 h 441"/>
                <a:gd name="T46" fmla="*/ 2147483647 w 769"/>
                <a:gd name="T47" fmla="*/ 2147483647 h 441"/>
                <a:gd name="T48" fmla="*/ 2147483647 w 769"/>
                <a:gd name="T49" fmla="*/ 2147483647 h 441"/>
                <a:gd name="T50" fmla="*/ 2147483647 w 769"/>
                <a:gd name="T51" fmla="*/ 2147483647 h 441"/>
                <a:gd name="T52" fmla="*/ 2147483647 w 769"/>
                <a:gd name="T53" fmla="*/ 2147483647 h 441"/>
                <a:gd name="T54" fmla="*/ 2147483647 w 769"/>
                <a:gd name="T55" fmla="*/ 2147483647 h 441"/>
                <a:gd name="T56" fmla="*/ 2147483647 w 769"/>
                <a:gd name="T57" fmla="*/ 2147483647 h 441"/>
                <a:gd name="T58" fmla="*/ 2147483647 w 769"/>
                <a:gd name="T59" fmla="*/ 2147483647 h 441"/>
                <a:gd name="T60" fmla="*/ 2147483647 w 769"/>
                <a:gd name="T61" fmla="*/ 2147483647 h 441"/>
                <a:gd name="T62" fmla="*/ 2147483647 w 769"/>
                <a:gd name="T63" fmla="*/ 2147483647 h 441"/>
                <a:gd name="T64" fmla="*/ 2147483647 w 769"/>
                <a:gd name="T65" fmla="*/ 2147483647 h 441"/>
                <a:gd name="T66" fmla="*/ 2147483647 w 769"/>
                <a:gd name="T67" fmla="*/ 2147483647 h 441"/>
                <a:gd name="T68" fmla="*/ 2147483647 w 769"/>
                <a:gd name="T69" fmla="*/ 2147483647 h 441"/>
                <a:gd name="T70" fmla="*/ 2147483647 w 769"/>
                <a:gd name="T71" fmla="*/ 2147483647 h 441"/>
                <a:gd name="T72" fmla="*/ 2147483647 w 769"/>
                <a:gd name="T73" fmla="*/ 2147483647 h 441"/>
                <a:gd name="T74" fmla="*/ 2147483647 w 769"/>
                <a:gd name="T75" fmla="*/ 2147483647 h 441"/>
                <a:gd name="T76" fmla="*/ 2147483647 w 769"/>
                <a:gd name="T77" fmla="*/ 2147483647 h 441"/>
                <a:gd name="T78" fmla="*/ 2147483647 w 769"/>
                <a:gd name="T79" fmla="*/ 2147483647 h 441"/>
                <a:gd name="T80" fmla="*/ 2147483647 w 769"/>
                <a:gd name="T81" fmla="*/ 2147483647 h 441"/>
                <a:gd name="T82" fmla="*/ 2147483647 w 769"/>
                <a:gd name="T83" fmla="*/ 2147483647 h 441"/>
                <a:gd name="T84" fmla="*/ 2147483647 w 769"/>
                <a:gd name="T85" fmla="*/ 2147483647 h 441"/>
                <a:gd name="T86" fmla="*/ 2147483647 w 769"/>
                <a:gd name="T87" fmla="*/ 2147483647 h 441"/>
                <a:gd name="T88" fmla="*/ 2147483647 w 769"/>
                <a:gd name="T89" fmla="*/ 2147483647 h 441"/>
                <a:gd name="T90" fmla="*/ 2147483647 w 769"/>
                <a:gd name="T91" fmla="*/ 2147483647 h 441"/>
                <a:gd name="T92" fmla="*/ 2147483647 w 769"/>
                <a:gd name="T93" fmla="*/ 2147483647 h 441"/>
                <a:gd name="T94" fmla="*/ 2147483647 w 769"/>
                <a:gd name="T95" fmla="*/ 2147483647 h 441"/>
                <a:gd name="T96" fmla="*/ 2147483647 w 769"/>
                <a:gd name="T97" fmla="*/ 2147483647 h 441"/>
                <a:gd name="T98" fmla="*/ 2147483647 w 769"/>
                <a:gd name="T99" fmla="*/ 2147483647 h 441"/>
                <a:gd name="T100" fmla="*/ 2147483647 w 769"/>
                <a:gd name="T101" fmla="*/ 2147483647 h 441"/>
                <a:gd name="T102" fmla="*/ 2147483647 w 769"/>
                <a:gd name="T103" fmla="*/ 2147483647 h 441"/>
                <a:gd name="T104" fmla="*/ 2147483647 w 769"/>
                <a:gd name="T105" fmla="*/ 2147483647 h 441"/>
                <a:gd name="T106" fmla="*/ 2147483647 w 769"/>
                <a:gd name="T107" fmla="*/ 2147483647 h 44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769"/>
                <a:gd name="T163" fmla="*/ 0 h 441"/>
                <a:gd name="T164" fmla="*/ 769 w 769"/>
                <a:gd name="T165" fmla="*/ 441 h 44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769" h="441">
                  <a:moveTo>
                    <a:pt x="92" y="99"/>
                  </a:moveTo>
                  <a:lnTo>
                    <a:pt x="99" y="114"/>
                  </a:lnTo>
                  <a:lnTo>
                    <a:pt x="107" y="122"/>
                  </a:lnTo>
                  <a:lnTo>
                    <a:pt x="115" y="137"/>
                  </a:lnTo>
                  <a:lnTo>
                    <a:pt x="122" y="145"/>
                  </a:lnTo>
                  <a:lnTo>
                    <a:pt x="137" y="160"/>
                  </a:lnTo>
                  <a:lnTo>
                    <a:pt x="137" y="167"/>
                  </a:lnTo>
                  <a:lnTo>
                    <a:pt x="137" y="175"/>
                  </a:lnTo>
                  <a:lnTo>
                    <a:pt x="137" y="183"/>
                  </a:lnTo>
                  <a:lnTo>
                    <a:pt x="130" y="190"/>
                  </a:lnTo>
                  <a:lnTo>
                    <a:pt x="122" y="198"/>
                  </a:lnTo>
                  <a:lnTo>
                    <a:pt x="115" y="198"/>
                  </a:lnTo>
                  <a:lnTo>
                    <a:pt x="107" y="205"/>
                  </a:lnTo>
                  <a:lnTo>
                    <a:pt x="99" y="213"/>
                  </a:lnTo>
                  <a:lnTo>
                    <a:pt x="92" y="213"/>
                  </a:lnTo>
                  <a:lnTo>
                    <a:pt x="84" y="213"/>
                  </a:lnTo>
                  <a:lnTo>
                    <a:pt x="84" y="205"/>
                  </a:lnTo>
                  <a:lnTo>
                    <a:pt x="76" y="205"/>
                  </a:lnTo>
                  <a:lnTo>
                    <a:pt x="69" y="205"/>
                  </a:lnTo>
                  <a:lnTo>
                    <a:pt x="61" y="205"/>
                  </a:lnTo>
                  <a:lnTo>
                    <a:pt x="61" y="221"/>
                  </a:lnTo>
                  <a:lnTo>
                    <a:pt x="54" y="228"/>
                  </a:lnTo>
                  <a:lnTo>
                    <a:pt x="61" y="236"/>
                  </a:lnTo>
                  <a:lnTo>
                    <a:pt x="76" y="236"/>
                  </a:lnTo>
                  <a:lnTo>
                    <a:pt x="76" y="251"/>
                  </a:lnTo>
                  <a:lnTo>
                    <a:pt x="84" y="266"/>
                  </a:lnTo>
                  <a:lnTo>
                    <a:pt x="84" y="274"/>
                  </a:lnTo>
                  <a:lnTo>
                    <a:pt x="76" y="281"/>
                  </a:lnTo>
                  <a:lnTo>
                    <a:pt x="76" y="289"/>
                  </a:lnTo>
                  <a:lnTo>
                    <a:pt x="69" y="296"/>
                  </a:lnTo>
                  <a:lnTo>
                    <a:pt x="69" y="312"/>
                  </a:lnTo>
                  <a:lnTo>
                    <a:pt x="69" y="319"/>
                  </a:lnTo>
                  <a:lnTo>
                    <a:pt x="76" y="327"/>
                  </a:lnTo>
                  <a:lnTo>
                    <a:pt x="76" y="334"/>
                  </a:lnTo>
                  <a:lnTo>
                    <a:pt x="69" y="342"/>
                  </a:lnTo>
                  <a:lnTo>
                    <a:pt x="61" y="350"/>
                  </a:lnTo>
                  <a:lnTo>
                    <a:pt x="54" y="350"/>
                  </a:lnTo>
                  <a:lnTo>
                    <a:pt x="54" y="365"/>
                  </a:lnTo>
                  <a:lnTo>
                    <a:pt x="54" y="372"/>
                  </a:lnTo>
                  <a:lnTo>
                    <a:pt x="38" y="388"/>
                  </a:lnTo>
                  <a:lnTo>
                    <a:pt x="31" y="395"/>
                  </a:lnTo>
                  <a:lnTo>
                    <a:pt x="31" y="410"/>
                  </a:lnTo>
                  <a:lnTo>
                    <a:pt x="23" y="410"/>
                  </a:lnTo>
                  <a:lnTo>
                    <a:pt x="16" y="426"/>
                  </a:lnTo>
                  <a:lnTo>
                    <a:pt x="0" y="433"/>
                  </a:lnTo>
                  <a:lnTo>
                    <a:pt x="0" y="441"/>
                  </a:lnTo>
                  <a:lnTo>
                    <a:pt x="8" y="441"/>
                  </a:lnTo>
                  <a:lnTo>
                    <a:pt x="16" y="441"/>
                  </a:lnTo>
                  <a:lnTo>
                    <a:pt x="23" y="433"/>
                  </a:lnTo>
                  <a:lnTo>
                    <a:pt x="31" y="426"/>
                  </a:lnTo>
                  <a:lnTo>
                    <a:pt x="38" y="426"/>
                  </a:lnTo>
                  <a:lnTo>
                    <a:pt x="46" y="426"/>
                  </a:lnTo>
                  <a:lnTo>
                    <a:pt x="54" y="433"/>
                  </a:lnTo>
                  <a:lnTo>
                    <a:pt x="61" y="441"/>
                  </a:lnTo>
                  <a:lnTo>
                    <a:pt x="76" y="441"/>
                  </a:lnTo>
                  <a:lnTo>
                    <a:pt x="84" y="441"/>
                  </a:lnTo>
                  <a:lnTo>
                    <a:pt x="92" y="441"/>
                  </a:lnTo>
                  <a:lnTo>
                    <a:pt x="99" y="433"/>
                  </a:lnTo>
                  <a:lnTo>
                    <a:pt x="107" y="433"/>
                  </a:lnTo>
                  <a:lnTo>
                    <a:pt x="107" y="441"/>
                  </a:lnTo>
                  <a:lnTo>
                    <a:pt x="115" y="441"/>
                  </a:lnTo>
                  <a:lnTo>
                    <a:pt x="122" y="441"/>
                  </a:lnTo>
                  <a:lnTo>
                    <a:pt x="130" y="433"/>
                  </a:lnTo>
                  <a:lnTo>
                    <a:pt x="137" y="433"/>
                  </a:lnTo>
                  <a:lnTo>
                    <a:pt x="137" y="426"/>
                  </a:lnTo>
                  <a:lnTo>
                    <a:pt x="145" y="426"/>
                  </a:lnTo>
                  <a:lnTo>
                    <a:pt x="153" y="426"/>
                  </a:lnTo>
                  <a:lnTo>
                    <a:pt x="168" y="426"/>
                  </a:lnTo>
                  <a:lnTo>
                    <a:pt x="175" y="426"/>
                  </a:lnTo>
                  <a:lnTo>
                    <a:pt x="183" y="418"/>
                  </a:lnTo>
                  <a:lnTo>
                    <a:pt x="191" y="418"/>
                  </a:lnTo>
                  <a:lnTo>
                    <a:pt x="206" y="418"/>
                  </a:lnTo>
                  <a:lnTo>
                    <a:pt x="213" y="418"/>
                  </a:lnTo>
                  <a:lnTo>
                    <a:pt x="221" y="418"/>
                  </a:lnTo>
                  <a:lnTo>
                    <a:pt x="229" y="410"/>
                  </a:lnTo>
                  <a:lnTo>
                    <a:pt x="236" y="410"/>
                  </a:lnTo>
                  <a:lnTo>
                    <a:pt x="251" y="395"/>
                  </a:lnTo>
                  <a:lnTo>
                    <a:pt x="259" y="388"/>
                  </a:lnTo>
                  <a:lnTo>
                    <a:pt x="267" y="388"/>
                  </a:lnTo>
                  <a:lnTo>
                    <a:pt x="274" y="380"/>
                  </a:lnTo>
                  <a:lnTo>
                    <a:pt x="282" y="380"/>
                  </a:lnTo>
                  <a:lnTo>
                    <a:pt x="297" y="372"/>
                  </a:lnTo>
                  <a:lnTo>
                    <a:pt x="305" y="372"/>
                  </a:lnTo>
                  <a:lnTo>
                    <a:pt x="312" y="365"/>
                  </a:lnTo>
                  <a:lnTo>
                    <a:pt x="320" y="357"/>
                  </a:lnTo>
                  <a:lnTo>
                    <a:pt x="328" y="350"/>
                  </a:lnTo>
                  <a:lnTo>
                    <a:pt x="335" y="350"/>
                  </a:lnTo>
                  <a:lnTo>
                    <a:pt x="350" y="350"/>
                  </a:lnTo>
                  <a:lnTo>
                    <a:pt x="358" y="350"/>
                  </a:lnTo>
                  <a:lnTo>
                    <a:pt x="358" y="357"/>
                  </a:lnTo>
                  <a:lnTo>
                    <a:pt x="358" y="365"/>
                  </a:lnTo>
                  <a:lnTo>
                    <a:pt x="373" y="365"/>
                  </a:lnTo>
                  <a:lnTo>
                    <a:pt x="381" y="350"/>
                  </a:lnTo>
                  <a:lnTo>
                    <a:pt x="396" y="342"/>
                  </a:lnTo>
                  <a:lnTo>
                    <a:pt x="411" y="350"/>
                  </a:lnTo>
                  <a:lnTo>
                    <a:pt x="426" y="357"/>
                  </a:lnTo>
                  <a:lnTo>
                    <a:pt x="434" y="357"/>
                  </a:lnTo>
                  <a:lnTo>
                    <a:pt x="442" y="357"/>
                  </a:lnTo>
                  <a:lnTo>
                    <a:pt x="457" y="350"/>
                  </a:lnTo>
                  <a:lnTo>
                    <a:pt x="464" y="342"/>
                  </a:lnTo>
                  <a:lnTo>
                    <a:pt x="472" y="342"/>
                  </a:lnTo>
                  <a:lnTo>
                    <a:pt x="480" y="342"/>
                  </a:lnTo>
                  <a:lnTo>
                    <a:pt x="487" y="342"/>
                  </a:lnTo>
                  <a:lnTo>
                    <a:pt x="503" y="334"/>
                  </a:lnTo>
                  <a:lnTo>
                    <a:pt x="503" y="327"/>
                  </a:lnTo>
                  <a:lnTo>
                    <a:pt x="510" y="327"/>
                  </a:lnTo>
                  <a:lnTo>
                    <a:pt x="518" y="334"/>
                  </a:lnTo>
                  <a:lnTo>
                    <a:pt x="525" y="334"/>
                  </a:lnTo>
                  <a:lnTo>
                    <a:pt x="533" y="334"/>
                  </a:lnTo>
                  <a:lnTo>
                    <a:pt x="541" y="334"/>
                  </a:lnTo>
                  <a:lnTo>
                    <a:pt x="548" y="327"/>
                  </a:lnTo>
                  <a:lnTo>
                    <a:pt x="556" y="319"/>
                  </a:lnTo>
                  <a:lnTo>
                    <a:pt x="556" y="312"/>
                  </a:lnTo>
                  <a:lnTo>
                    <a:pt x="556" y="304"/>
                  </a:lnTo>
                  <a:lnTo>
                    <a:pt x="563" y="296"/>
                  </a:lnTo>
                  <a:lnTo>
                    <a:pt x="571" y="296"/>
                  </a:lnTo>
                  <a:lnTo>
                    <a:pt x="579" y="296"/>
                  </a:lnTo>
                  <a:lnTo>
                    <a:pt x="579" y="304"/>
                  </a:lnTo>
                  <a:lnTo>
                    <a:pt x="586" y="304"/>
                  </a:lnTo>
                  <a:lnTo>
                    <a:pt x="601" y="296"/>
                  </a:lnTo>
                  <a:lnTo>
                    <a:pt x="609" y="281"/>
                  </a:lnTo>
                  <a:lnTo>
                    <a:pt x="624" y="274"/>
                  </a:lnTo>
                  <a:lnTo>
                    <a:pt x="632" y="266"/>
                  </a:lnTo>
                  <a:lnTo>
                    <a:pt x="639" y="258"/>
                  </a:lnTo>
                  <a:lnTo>
                    <a:pt x="647" y="251"/>
                  </a:lnTo>
                  <a:lnTo>
                    <a:pt x="655" y="251"/>
                  </a:lnTo>
                  <a:lnTo>
                    <a:pt x="655" y="236"/>
                  </a:lnTo>
                  <a:lnTo>
                    <a:pt x="647" y="228"/>
                  </a:lnTo>
                  <a:lnTo>
                    <a:pt x="632" y="228"/>
                  </a:lnTo>
                  <a:lnTo>
                    <a:pt x="617" y="228"/>
                  </a:lnTo>
                  <a:lnTo>
                    <a:pt x="609" y="228"/>
                  </a:lnTo>
                  <a:lnTo>
                    <a:pt x="601" y="228"/>
                  </a:lnTo>
                  <a:lnTo>
                    <a:pt x="594" y="221"/>
                  </a:lnTo>
                  <a:lnTo>
                    <a:pt x="594" y="213"/>
                  </a:lnTo>
                  <a:lnTo>
                    <a:pt x="594" y="205"/>
                  </a:lnTo>
                  <a:lnTo>
                    <a:pt x="594" y="198"/>
                  </a:lnTo>
                  <a:lnTo>
                    <a:pt x="601" y="190"/>
                  </a:lnTo>
                  <a:lnTo>
                    <a:pt x="609" y="190"/>
                  </a:lnTo>
                  <a:lnTo>
                    <a:pt x="617" y="198"/>
                  </a:lnTo>
                  <a:lnTo>
                    <a:pt x="632" y="198"/>
                  </a:lnTo>
                  <a:lnTo>
                    <a:pt x="647" y="198"/>
                  </a:lnTo>
                  <a:lnTo>
                    <a:pt x="662" y="205"/>
                  </a:lnTo>
                  <a:lnTo>
                    <a:pt x="670" y="205"/>
                  </a:lnTo>
                  <a:lnTo>
                    <a:pt x="670" y="198"/>
                  </a:lnTo>
                  <a:lnTo>
                    <a:pt x="662" y="190"/>
                  </a:lnTo>
                  <a:lnTo>
                    <a:pt x="662" y="183"/>
                  </a:lnTo>
                  <a:lnTo>
                    <a:pt x="655" y="183"/>
                  </a:lnTo>
                  <a:lnTo>
                    <a:pt x="662" y="175"/>
                  </a:lnTo>
                  <a:lnTo>
                    <a:pt x="677" y="167"/>
                  </a:lnTo>
                  <a:lnTo>
                    <a:pt x="685" y="167"/>
                  </a:lnTo>
                  <a:lnTo>
                    <a:pt x="693" y="167"/>
                  </a:lnTo>
                  <a:lnTo>
                    <a:pt x="700" y="167"/>
                  </a:lnTo>
                  <a:lnTo>
                    <a:pt x="700" y="175"/>
                  </a:lnTo>
                  <a:lnTo>
                    <a:pt x="700" y="183"/>
                  </a:lnTo>
                  <a:lnTo>
                    <a:pt x="700" y="190"/>
                  </a:lnTo>
                  <a:lnTo>
                    <a:pt x="708" y="198"/>
                  </a:lnTo>
                  <a:lnTo>
                    <a:pt x="716" y="198"/>
                  </a:lnTo>
                  <a:lnTo>
                    <a:pt x="731" y="198"/>
                  </a:lnTo>
                  <a:lnTo>
                    <a:pt x="738" y="205"/>
                  </a:lnTo>
                  <a:lnTo>
                    <a:pt x="754" y="198"/>
                  </a:lnTo>
                  <a:lnTo>
                    <a:pt x="761" y="198"/>
                  </a:lnTo>
                  <a:lnTo>
                    <a:pt x="769" y="190"/>
                  </a:lnTo>
                  <a:lnTo>
                    <a:pt x="769" y="183"/>
                  </a:lnTo>
                  <a:lnTo>
                    <a:pt x="769" y="175"/>
                  </a:lnTo>
                  <a:lnTo>
                    <a:pt x="761" y="160"/>
                  </a:lnTo>
                  <a:lnTo>
                    <a:pt x="761" y="152"/>
                  </a:lnTo>
                  <a:lnTo>
                    <a:pt x="754" y="152"/>
                  </a:lnTo>
                  <a:lnTo>
                    <a:pt x="746" y="145"/>
                  </a:lnTo>
                  <a:lnTo>
                    <a:pt x="731" y="137"/>
                  </a:lnTo>
                  <a:lnTo>
                    <a:pt x="716" y="129"/>
                  </a:lnTo>
                  <a:lnTo>
                    <a:pt x="700" y="114"/>
                  </a:lnTo>
                  <a:lnTo>
                    <a:pt x="693" y="99"/>
                  </a:lnTo>
                  <a:lnTo>
                    <a:pt x="685" y="91"/>
                  </a:lnTo>
                  <a:lnTo>
                    <a:pt x="670" y="91"/>
                  </a:lnTo>
                  <a:lnTo>
                    <a:pt x="662" y="84"/>
                  </a:lnTo>
                  <a:lnTo>
                    <a:pt x="655" y="84"/>
                  </a:lnTo>
                  <a:lnTo>
                    <a:pt x="639" y="76"/>
                  </a:lnTo>
                  <a:lnTo>
                    <a:pt x="639" y="61"/>
                  </a:lnTo>
                  <a:lnTo>
                    <a:pt x="639" y="53"/>
                  </a:lnTo>
                  <a:lnTo>
                    <a:pt x="639" y="38"/>
                  </a:lnTo>
                  <a:lnTo>
                    <a:pt x="632" y="38"/>
                  </a:lnTo>
                  <a:lnTo>
                    <a:pt x="624" y="38"/>
                  </a:lnTo>
                  <a:lnTo>
                    <a:pt x="624" y="31"/>
                  </a:lnTo>
                  <a:lnTo>
                    <a:pt x="617" y="23"/>
                  </a:lnTo>
                  <a:lnTo>
                    <a:pt x="617" y="8"/>
                  </a:lnTo>
                  <a:lnTo>
                    <a:pt x="609" y="8"/>
                  </a:lnTo>
                  <a:lnTo>
                    <a:pt x="601" y="0"/>
                  </a:lnTo>
                  <a:lnTo>
                    <a:pt x="594" y="0"/>
                  </a:lnTo>
                  <a:lnTo>
                    <a:pt x="586" y="0"/>
                  </a:lnTo>
                  <a:lnTo>
                    <a:pt x="579" y="8"/>
                  </a:lnTo>
                  <a:lnTo>
                    <a:pt x="571" y="23"/>
                  </a:lnTo>
                  <a:lnTo>
                    <a:pt x="579" y="23"/>
                  </a:lnTo>
                  <a:lnTo>
                    <a:pt x="586" y="31"/>
                  </a:lnTo>
                  <a:lnTo>
                    <a:pt x="579" y="46"/>
                  </a:lnTo>
                  <a:lnTo>
                    <a:pt x="571" y="53"/>
                  </a:lnTo>
                  <a:lnTo>
                    <a:pt x="563" y="61"/>
                  </a:lnTo>
                  <a:lnTo>
                    <a:pt x="556" y="69"/>
                  </a:lnTo>
                  <a:lnTo>
                    <a:pt x="556" y="76"/>
                  </a:lnTo>
                  <a:lnTo>
                    <a:pt x="556" y="84"/>
                  </a:lnTo>
                  <a:lnTo>
                    <a:pt x="556" y="91"/>
                  </a:lnTo>
                  <a:lnTo>
                    <a:pt x="548" y="99"/>
                  </a:lnTo>
                  <a:lnTo>
                    <a:pt x="541" y="99"/>
                  </a:lnTo>
                  <a:lnTo>
                    <a:pt x="533" y="99"/>
                  </a:lnTo>
                  <a:lnTo>
                    <a:pt x="525" y="91"/>
                  </a:lnTo>
                  <a:lnTo>
                    <a:pt x="518" y="91"/>
                  </a:lnTo>
                  <a:lnTo>
                    <a:pt x="510" y="84"/>
                  </a:lnTo>
                  <a:lnTo>
                    <a:pt x="510" y="76"/>
                  </a:lnTo>
                  <a:lnTo>
                    <a:pt x="510" y="61"/>
                  </a:lnTo>
                  <a:lnTo>
                    <a:pt x="510" y="53"/>
                  </a:lnTo>
                  <a:lnTo>
                    <a:pt x="510" y="46"/>
                  </a:lnTo>
                  <a:lnTo>
                    <a:pt x="503" y="38"/>
                  </a:lnTo>
                  <a:lnTo>
                    <a:pt x="495" y="38"/>
                  </a:lnTo>
                  <a:lnTo>
                    <a:pt x="487" y="31"/>
                  </a:lnTo>
                  <a:lnTo>
                    <a:pt x="487" y="23"/>
                  </a:lnTo>
                  <a:lnTo>
                    <a:pt x="480" y="23"/>
                  </a:lnTo>
                  <a:lnTo>
                    <a:pt x="480" y="31"/>
                  </a:lnTo>
                  <a:lnTo>
                    <a:pt x="464" y="31"/>
                  </a:lnTo>
                  <a:lnTo>
                    <a:pt x="457" y="38"/>
                  </a:lnTo>
                  <a:lnTo>
                    <a:pt x="449" y="53"/>
                  </a:lnTo>
                  <a:lnTo>
                    <a:pt x="457" y="53"/>
                  </a:lnTo>
                  <a:lnTo>
                    <a:pt x="457" y="61"/>
                  </a:lnTo>
                  <a:lnTo>
                    <a:pt x="457" y="69"/>
                  </a:lnTo>
                  <a:lnTo>
                    <a:pt x="457" y="84"/>
                  </a:lnTo>
                  <a:lnTo>
                    <a:pt x="449" y="91"/>
                  </a:lnTo>
                  <a:lnTo>
                    <a:pt x="442" y="91"/>
                  </a:lnTo>
                  <a:lnTo>
                    <a:pt x="434" y="91"/>
                  </a:lnTo>
                  <a:lnTo>
                    <a:pt x="426" y="91"/>
                  </a:lnTo>
                  <a:lnTo>
                    <a:pt x="419" y="84"/>
                  </a:lnTo>
                  <a:lnTo>
                    <a:pt x="411" y="76"/>
                  </a:lnTo>
                  <a:lnTo>
                    <a:pt x="404" y="69"/>
                  </a:lnTo>
                  <a:lnTo>
                    <a:pt x="396" y="61"/>
                  </a:lnTo>
                  <a:lnTo>
                    <a:pt x="396" y="46"/>
                  </a:lnTo>
                  <a:lnTo>
                    <a:pt x="388" y="38"/>
                  </a:lnTo>
                  <a:lnTo>
                    <a:pt x="388" y="31"/>
                  </a:lnTo>
                  <a:lnTo>
                    <a:pt x="373" y="31"/>
                  </a:lnTo>
                  <a:lnTo>
                    <a:pt x="366" y="31"/>
                  </a:lnTo>
                  <a:lnTo>
                    <a:pt x="358" y="31"/>
                  </a:lnTo>
                  <a:lnTo>
                    <a:pt x="358" y="23"/>
                  </a:lnTo>
                  <a:lnTo>
                    <a:pt x="350" y="15"/>
                  </a:lnTo>
                  <a:lnTo>
                    <a:pt x="343" y="23"/>
                  </a:lnTo>
                  <a:lnTo>
                    <a:pt x="343" y="31"/>
                  </a:lnTo>
                  <a:lnTo>
                    <a:pt x="335" y="38"/>
                  </a:lnTo>
                  <a:lnTo>
                    <a:pt x="320" y="38"/>
                  </a:lnTo>
                  <a:lnTo>
                    <a:pt x="312" y="46"/>
                  </a:lnTo>
                  <a:lnTo>
                    <a:pt x="297" y="46"/>
                  </a:lnTo>
                  <a:lnTo>
                    <a:pt x="297" y="53"/>
                  </a:lnTo>
                  <a:lnTo>
                    <a:pt x="290" y="61"/>
                  </a:lnTo>
                  <a:lnTo>
                    <a:pt x="290" y="69"/>
                  </a:lnTo>
                  <a:lnTo>
                    <a:pt x="282" y="76"/>
                  </a:lnTo>
                  <a:lnTo>
                    <a:pt x="274" y="84"/>
                  </a:lnTo>
                  <a:lnTo>
                    <a:pt x="267" y="91"/>
                  </a:lnTo>
                  <a:lnTo>
                    <a:pt x="259" y="91"/>
                  </a:lnTo>
                  <a:lnTo>
                    <a:pt x="244" y="91"/>
                  </a:lnTo>
                  <a:lnTo>
                    <a:pt x="236" y="91"/>
                  </a:lnTo>
                  <a:lnTo>
                    <a:pt x="221" y="91"/>
                  </a:lnTo>
                  <a:lnTo>
                    <a:pt x="213" y="91"/>
                  </a:lnTo>
                  <a:lnTo>
                    <a:pt x="206" y="91"/>
                  </a:lnTo>
                  <a:lnTo>
                    <a:pt x="198" y="76"/>
                  </a:lnTo>
                  <a:lnTo>
                    <a:pt x="198" y="69"/>
                  </a:lnTo>
                  <a:lnTo>
                    <a:pt x="191" y="61"/>
                  </a:lnTo>
                  <a:lnTo>
                    <a:pt x="183" y="69"/>
                  </a:lnTo>
                  <a:lnTo>
                    <a:pt x="183" y="76"/>
                  </a:lnTo>
                  <a:lnTo>
                    <a:pt x="175" y="84"/>
                  </a:lnTo>
                  <a:lnTo>
                    <a:pt x="168" y="84"/>
                  </a:lnTo>
                  <a:lnTo>
                    <a:pt x="153" y="84"/>
                  </a:lnTo>
                  <a:lnTo>
                    <a:pt x="145" y="84"/>
                  </a:lnTo>
                  <a:lnTo>
                    <a:pt x="130" y="84"/>
                  </a:lnTo>
                  <a:lnTo>
                    <a:pt x="122" y="91"/>
                  </a:lnTo>
                  <a:lnTo>
                    <a:pt x="115" y="91"/>
                  </a:lnTo>
                  <a:lnTo>
                    <a:pt x="99" y="99"/>
                  </a:lnTo>
                  <a:lnTo>
                    <a:pt x="92" y="99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38" name="Freeform 1276"/>
            <p:cNvSpPr>
              <a:spLocks/>
            </p:cNvSpPr>
            <p:nvPr/>
          </p:nvSpPr>
          <p:spPr bwMode="auto">
            <a:xfrm>
              <a:off x="8266152" y="4267060"/>
              <a:ext cx="824802" cy="1245872"/>
            </a:xfrm>
            <a:custGeom>
              <a:avLst/>
              <a:gdLst>
                <a:gd name="T0" fmla="*/ 0 w 578"/>
                <a:gd name="T1" fmla="*/ 2147483647 h 919"/>
                <a:gd name="T2" fmla="*/ 2147483647 w 578"/>
                <a:gd name="T3" fmla="*/ 2147483647 h 919"/>
                <a:gd name="T4" fmla="*/ 2147483647 w 578"/>
                <a:gd name="T5" fmla="*/ 2147483647 h 919"/>
                <a:gd name="T6" fmla="*/ 2147483647 w 578"/>
                <a:gd name="T7" fmla="*/ 2147483647 h 919"/>
                <a:gd name="T8" fmla="*/ 2147483647 w 578"/>
                <a:gd name="T9" fmla="*/ 2147483647 h 919"/>
                <a:gd name="T10" fmla="*/ 2147483647 w 578"/>
                <a:gd name="T11" fmla="*/ 2147483647 h 919"/>
                <a:gd name="T12" fmla="*/ 2147483647 w 578"/>
                <a:gd name="T13" fmla="*/ 2147483647 h 919"/>
                <a:gd name="T14" fmla="*/ 2147483647 w 578"/>
                <a:gd name="T15" fmla="*/ 2147483647 h 919"/>
                <a:gd name="T16" fmla="*/ 2147483647 w 578"/>
                <a:gd name="T17" fmla="*/ 2147483647 h 919"/>
                <a:gd name="T18" fmla="*/ 2147483647 w 578"/>
                <a:gd name="T19" fmla="*/ 2147483647 h 919"/>
                <a:gd name="T20" fmla="*/ 2147483647 w 578"/>
                <a:gd name="T21" fmla="*/ 2147483647 h 919"/>
                <a:gd name="T22" fmla="*/ 2147483647 w 578"/>
                <a:gd name="T23" fmla="*/ 2147483647 h 919"/>
                <a:gd name="T24" fmla="*/ 2147483647 w 578"/>
                <a:gd name="T25" fmla="*/ 2147483647 h 919"/>
                <a:gd name="T26" fmla="*/ 2147483647 w 578"/>
                <a:gd name="T27" fmla="*/ 2147483647 h 919"/>
                <a:gd name="T28" fmla="*/ 2147483647 w 578"/>
                <a:gd name="T29" fmla="*/ 2147483647 h 919"/>
                <a:gd name="T30" fmla="*/ 2147483647 w 578"/>
                <a:gd name="T31" fmla="*/ 2147483647 h 919"/>
                <a:gd name="T32" fmla="*/ 2147483647 w 578"/>
                <a:gd name="T33" fmla="*/ 2147483647 h 919"/>
                <a:gd name="T34" fmla="*/ 2147483647 w 578"/>
                <a:gd name="T35" fmla="*/ 2147483647 h 919"/>
                <a:gd name="T36" fmla="*/ 2147483647 w 578"/>
                <a:gd name="T37" fmla="*/ 2147483647 h 919"/>
                <a:gd name="T38" fmla="*/ 2147483647 w 578"/>
                <a:gd name="T39" fmla="*/ 2147483647 h 919"/>
                <a:gd name="T40" fmla="*/ 2147483647 w 578"/>
                <a:gd name="T41" fmla="*/ 2147483647 h 919"/>
                <a:gd name="T42" fmla="*/ 2147483647 w 578"/>
                <a:gd name="T43" fmla="*/ 2147483647 h 919"/>
                <a:gd name="T44" fmla="*/ 2147483647 w 578"/>
                <a:gd name="T45" fmla="*/ 2147483647 h 919"/>
                <a:gd name="T46" fmla="*/ 2147483647 w 578"/>
                <a:gd name="T47" fmla="*/ 2147483647 h 919"/>
                <a:gd name="T48" fmla="*/ 2147483647 w 578"/>
                <a:gd name="T49" fmla="*/ 2147483647 h 919"/>
                <a:gd name="T50" fmla="*/ 2147483647 w 578"/>
                <a:gd name="T51" fmla="*/ 2147483647 h 919"/>
                <a:gd name="T52" fmla="*/ 2147483647 w 578"/>
                <a:gd name="T53" fmla="*/ 2147483647 h 919"/>
                <a:gd name="T54" fmla="*/ 2147483647 w 578"/>
                <a:gd name="T55" fmla="*/ 2147483647 h 919"/>
                <a:gd name="T56" fmla="*/ 2147483647 w 578"/>
                <a:gd name="T57" fmla="*/ 2147483647 h 919"/>
                <a:gd name="T58" fmla="*/ 2147483647 w 578"/>
                <a:gd name="T59" fmla="*/ 2147483647 h 919"/>
                <a:gd name="T60" fmla="*/ 2147483647 w 578"/>
                <a:gd name="T61" fmla="*/ 2147483647 h 919"/>
                <a:gd name="T62" fmla="*/ 2147483647 w 578"/>
                <a:gd name="T63" fmla="*/ 2147483647 h 919"/>
                <a:gd name="T64" fmla="*/ 2147483647 w 578"/>
                <a:gd name="T65" fmla="*/ 2147483647 h 919"/>
                <a:gd name="T66" fmla="*/ 2147483647 w 578"/>
                <a:gd name="T67" fmla="*/ 2147483647 h 919"/>
                <a:gd name="T68" fmla="*/ 2147483647 w 578"/>
                <a:gd name="T69" fmla="*/ 2147483647 h 919"/>
                <a:gd name="T70" fmla="*/ 2147483647 w 578"/>
                <a:gd name="T71" fmla="*/ 2147483647 h 919"/>
                <a:gd name="T72" fmla="*/ 2147483647 w 578"/>
                <a:gd name="T73" fmla="*/ 2147483647 h 919"/>
                <a:gd name="T74" fmla="*/ 2147483647 w 578"/>
                <a:gd name="T75" fmla="*/ 2147483647 h 919"/>
                <a:gd name="T76" fmla="*/ 2147483647 w 578"/>
                <a:gd name="T77" fmla="*/ 2147483647 h 919"/>
                <a:gd name="T78" fmla="*/ 2147483647 w 578"/>
                <a:gd name="T79" fmla="*/ 2147483647 h 919"/>
                <a:gd name="T80" fmla="*/ 2147483647 w 578"/>
                <a:gd name="T81" fmla="*/ 2147483647 h 919"/>
                <a:gd name="T82" fmla="*/ 2147483647 w 578"/>
                <a:gd name="T83" fmla="*/ 2147483647 h 919"/>
                <a:gd name="T84" fmla="*/ 2147483647 w 578"/>
                <a:gd name="T85" fmla="*/ 0 h 919"/>
                <a:gd name="T86" fmla="*/ 2147483647 w 578"/>
                <a:gd name="T87" fmla="*/ 2147483647 h 919"/>
                <a:gd name="T88" fmla="*/ 2147483647 w 578"/>
                <a:gd name="T89" fmla="*/ 2147483647 h 919"/>
                <a:gd name="T90" fmla="*/ 2147483647 w 578"/>
                <a:gd name="T91" fmla="*/ 2147483647 h 919"/>
                <a:gd name="T92" fmla="*/ 2147483647 w 578"/>
                <a:gd name="T93" fmla="*/ 2147483647 h 919"/>
                <a:gd name="T94" fmla="*/ 2147483647 w 578"/>
                <a:gd name="T95" fmla="*/ 2147483647 h 919"/>
                <a:gd name="T96" fmla="*/ 2147483647 w 578"/>
                <a:gd name="T97" fmla="*/ 2147483647 h 919"/>
                <a:gd name="T98" fmla="*/ 2147483647 w 578"/>
                <a:gd name="T99" fmla="*/ 2147483647 h 919"/>
                <a:gd name="T100" fmla="*/ 2147483647 w 578"/>
                <a:gd name="T101" fmla="*/ 2147483647 h 919"/>
                <a:gd name="T102" fmla="*/ 2147483647 w 578"/>
                <a:gd name="T103" fmla="*/ 2147483647 h 919"/>
                <a:gd name="T104" fmla="*/ 2147483647 w 578"/>
                <a:gd name="T105" fmla="*/ 2147483647 h 919"/>
                <a:gd name="T106" fmla="*/ 2147483647 w 578"/>
                <a:gd name="T107" fmla="*/ 2147483647 h 919"/>
                <a:gd name="T108" fmla="*/ 2147483647 w 578"/>
                <a:gd name="T109" fmla="*/ 2147483647 h 919"/>
                <a:gd name="T110" fmla="*/ 2147483647 w 578"/>
                <a:gd name="T111" fmla="*/ 2147483647 h 91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78"/>
                <a:gd name="T169" fmla="*/ 0 h 919"/>
                <a:gd name="T170" fmla="*/ 578 w 578"/>
                <a:gd name="T171" fmla="*/ 919 h 91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78" h="919">
                  <a:moveTo>
                    <a:pt x="23" y="349"/>
                  </a:moveTo>
                  <a:lnTo>
                    <a:pt x="15" y="372"/>
                  </a:lnTo>
                  <a:lnTo>
                    <a:pt x="8" y="380"/>
                  </a:lnTo>
                  <a:lnTo>
                    <a:pt x="0" y="395"/>
                  </a:lnTo>
                  <a:lnTo>
                    <a:pt x="0" y="410"/>
                  </a:lnTo>
                  <a:lnTo>
                    <a:pt x="0" y="418"/>
                  </a:lnTo>
                  <a:lnTo>
                    <a:pt x="0" y="425"/>
                  </a:lnTo>
                  <a:lnTo>
                    <a:pt x="8" y="425"/>
                  </a:lnTo>
                  <a:lnTo>
                    <a:pt x="15" y="433"/>
                  </a:lnTo>
                  <a:lnTo>
                    <a:pt x="23" y="433"/>
                  </a:lnTo>
                  <a:lnTo>
                    <a:pt x="30" y="433"/>
                  </a:lnTo>
                  <a:lnTo>
                    <a:pt x="30" y="441"/>
                  </a:lnTo>
                  <a:lnTo>
                    <a:pt x="38" y="448"/>
                  </a:lnTo>
                  <a:lnTo>
                    <a:pt x="53" y="448"/>
                  </a:lnTo>
                  <a:lnTo>
                    <a:pt x="61" y="456"/>
                  </a:lnTo>
                  <a:lnTo>
                    <a:pt x="68" y="463"/>
                  </a:lnTo>
                  <a:lnTo>
                    <a:pt x="76" y="471"/>
                  </a:lnTo>
                  <a:lnTo>
                    <a:pt x="84" y="471"/>
                  </a:lnTo>
                  <a:lnTo>
                    <a:pt x="91" y="479"/>
                  </a:lnTo>
                  <a:lnTo>
                    <a:pt x="91" y="486"/>
                  </a:lnTo>
                  <a:lnTo>
                    <a:pt x="99" y="494"/>
                  </a:lnTo>
                  <a:lnTo>
                    <a:pt x="99" y="509"/>
                  </a:lnTo>
                  <a:lnTo>
                    <a:pt x="107" y="524"/>
                  </a:lnTo>
                  <a:lnTo>
                    <a:pt x="107" y="532"/>
                  </a:lnTo>
                  <a:lnTo>
                    <a:pt x="107" y="547"/>
                  </a:lnTo>
                  <a:lnTo>
                    <a:pt x="107" y="555"/>
                  </a:lnTo>
                  <a:lnTo>
                    <a:pt x="99" y="562"/>
                  </a:lnTo>
                  <a:lnTo>
                    <a:pt x="99" y="570"/>
                  </a:lnTo>
                  <a:lnTo>
                    <a:pt x="99" y="577"/>
                  </a:lnTo>
                  <a:lnTo>
                    <a:pt x="107" y="585"/>
                  </a:lnTo>
                  <a:lnTo>
                    <a:pt x="114" y="600"/>
                  </a:lnTo>
                  <a:lnTo>
                    <a:pt x="107" y="600"/>
                  </a:lnTo>
                  <a:lnTo>
                    <a:pt x="107" y="608"/>
                  </a:lnTo>
                  <a:lnTo>
                    <a:pt x="114" y="615"/>
                  </a:lnTo>
                  <a:lnTo>
                    <a:pt x="122" y="615"/>
                  </a:lnTo>
                  <a:lnTo>
                    <a:pt x="129" y="623"/>
                  </a:lnTo>
                  <a:lnTo>
                    <a:pt x="129" y="631"/>
                  </a:lnTo>
                  <a:lnTo>
                    <a:pt x="129" y="646"/>
                  </a:lnTo>
                  <a:lnTo>
                    <a:pt x="129" y="653"/>
                  </a:lnTo>
                  <a:lnTo>
                    <a:pt x="137" y="661"/>
                  </a:lnTo>
                  <a:lnTo>
                    <a:pt x="145" y="661"/>
                  </a:lnTo>
                  <a:lnTo>
                    <a:pt x="152" y="661"/>
                  </a:lnTo>
                  <a:lnTo>
                    <a:pt x="160" y="661"/>
                  </a:lnTo>
                  <a:lnTo>
                    <a:pt x="160" y="676"/>
                  </a:lnTo>
                  <a:lnTo>
                    <a:pt x="167" y="684"/>
                  </a:lnTo>
                  <a:lnTo>
                    <a:pt x="175" y="676"/>
                  </a:lnTo>
                  <a:lnTo>
                    <a:pt x="183" y="676"/>
                  </a:lnTo>
                  <a:lnTo>
                    <a:pt x="190" y="684"/>
                  </a:lnTo>
                  <a:lnTo>
                    <a:pt x="190" y="691"/>
                  </a:lnTo>
                  <a:lnTo>
                    <a:pt x="198" y="691"/>
                  </a:lnTo>
                  <a:lnTo>
                    <a:pt x="213" y="684"/>
                  </a:lnTo>
                  <a:lnTo>
                    <a:pt x="221" y="691"/>
                  </a:lnTo>
                  <a:lnTo>
                    <a:pt x="228" y="699"/>
                  </a:lnTo>
                  <a:lnTo>
                    <a:pt x="228" y="706"/>
                  </a:lnTo>
                  <a:lnTo>
                    <a:pt x="228" y="714"/>
                  </a:lnTo>
                  <a:lnTo>
                    <a:pt x="243" y="722"/>
                  </a:lnTo>
                  <a:lnTo>
                    <a:pt x="251" y="722"/>
                  </a:lnTo>
                  <a:lnTo>
                    <a:pt x="259" y="714"/>
                  </a:lnTo>
                  <a:lnTo>
                    <a:pt x="266" y="714"/>
                  </a:lnTo>
                  <a:lnTo>
                    <a:pt x="274" y="714"/>
                  </a:lnTo>
                  <a:lnTo>
                    <a:pt x="282" y="729"/>
                  </a:lnTo>
                  <a:lnTo>
                    <a:pt x="282" y="737"/>
                  </a:lnTo>
                  <a:lnTo>
                    <a:pt x="297" y="737"/>
                  </a:lnTo>
                  <a:lnTo>
                    <a:pt x="304" y="744"/>
                  </a:lnTo>
                  <a:lnTo>
                    <a:pt x="304" y="752"/>
                  </a:lnTo>
                  <a:lnTo>
                    <a:pt x="304" y="760"/>
                  </a:lnTo>
                  <a:lnTo>
                    <a:pt x="304" y="775"/>
                  </a:lnTo>
                  <a:lnTo>
                    <a:pt x="297" y="782"/>
                  </a:lnTo>
                  <a:lnTo>
                    <a:pt x="304" y="790"/>
                  </a:lnTo>
                  <a:lnTo>
                    <a:pt x="304" y="805"/>
                  </a:lnTo>
                  <a:lnTo>
                    <a:pt x="312" y="820"/>
                  </a:lnTo>
                  <a:lnTo>
                    <a:pt x="312" y="836"/>
                  </a:lnTo>
                  <a:lnTo>
                    <a:pt x="312" y="851"/>
                  </a:lnTo>
                  <a:lnTo>
                    <a:pt x="312" y="881"/>
                  </a:lnTo>
                  <a:lnTo>
                    <a:pt x="312" y="889"/>
                  </a:lnTo>
                  <a:lnTo>
                    <a:pt x="320" y="889"/>
                  </a:lnTo>
                  <a:lnTo>
                    <a:pt x="335" y="881"/>
                  </a:lnTo>
                  <a:lnTo>
                    <a:pt x="358" y="889"/>
                  </a:lnTo>
                  <a:lnTo>
                    <a:pt x="358" y="896"/>
                  </a:lnTo>
                  <a:lnTo>
                    <a:pt x="358" y="912"/>
                  </a:lnTo>
                  <a:lnTo>
                    <a:pt x="358" y="919"/>
                  </a:lnTo>
                  <a:lnTo>
                    <a:pt x="365" y="912"/>
                  </a:lnTo>
                  <a:lnTo>
                    <a:pt x="365" y="904"/>
                  </a:lnTo>
                  <a:lnTo>
                    <a:pt x="373" y="896"/>
                  </a:lnTo>
                  <a:lnTo>
                    <a:pt x="380" y="896"/>
                  </a:lnTo>
                  <a:lnTo>
                    <a:pt x="388" y="904"/>
                  </a:lnTo>
                  <a:lnTo>
                    <a:pt x="403" y="904"/>
                  </a:lnTo>
                  <a:lnTo>
                    <a:pt x="411" y="896"/>
                  </a:lnTo>
                  <a:lnTo>
                    <a:pt x="426" y="889"/>
                  </a:lnTo>
                  <a:lnTo>
                    <a:pt x="441" y="889"/>
                  </a:lnTo>
                  <a:lnTo>
                    <a:pt x="449" y="889"/>
                  </a:lnTo>
                  <a:lnTo>
                    <a:pt x="456" y="889"/>
                  </a:lnTo>
                  <a:lnTo>
                    <a:pt x="464" y="896"/>
                  </a:lnTo>
                  <a:lnTo>
                    <a:pt x="479" y="889"/>
                  </a:lnTo>
                  <a:lnTo>
                    <a:pt x="487" y="881"/>
                  </a:lnTo>
                  <a:lnTo>
                    <a:pt x="495" y="889"/>
                  </a:lnTo>
                  <a:lnTo>
                    <a:pt x="510" y="896"/>
                  </a:lnTo>
                  <a:lnTo>
                    <a:pt x="510" y="889"/>
                  </a:lnTo>
                  <a:lnTo>
                    <a:pt x="517" y="874"/>
                  </a:lnTo>
                  <a:lnTo>
                    <a:pt x="517" y="858"/>
                  </a:lnTo>
                  <a:lnTo>
                    <a:pt x="510" y="843"/>
                  </a:lnTo>
                  <a:lnTo>
                    <a:pt x="502" y="828"/>
                  </a:lnTo>
                  <a:lnTo>
                    <a:pt x="502" y="820"/>
                  </a:lnTo>
                  <a:lnTo>
                    <a:pt x="495" y="820"/>
                  </a:lnTo>
                  <a:lnTo>
                    <a:pt x="495" y="805"/>
                  </a:lnTo>
                  <a:lnTo>
                    <a:pt x="487" y="805"/>
                  </a:lnTo>
                  <a:lnTo>
                    <a:pt x="479" y="820"/>
                  </a:lnTo>
                  <a:lnTo>
                    <a:pt x="472" y="820"/>
                  </a:lnTo>
                  <a:lnTo>
                    <a:pt x="472" y="813"/>
                  </a:lnTo>
                  <a:lnTo>
                    <a:pt x="472" y="805"/>
                  </a:lnTo>
                  <a:lnTo>
                    <a:pt x="464" y="805"/>
                  </a:lnTo>
                  <a:lnTo>
                    <a:pt x="449" y="798"/>
                  </a:lnTo>
                  <a:lnTo>
                    <a:pt x="441" y="798"/>
                  </a:lnTo>
                  <a:lnTo>
                    <a:pt x="441" y="805"/>
                  </a:lnTo>
                  <a:lnTo>
                    <a:pt x="434" y="805"/>
                  </a:lnTo>
                  <a:lnTo>
                    <a:pt x="426" y="813"/>
                  </a:lnTo>
                  <a:lnTo>
                    <a:pt x="411" y="813"/>
                  </a:lnTo>
                  <a:lnTo>
                    <a:pt x="411" y="805"/>
                  </a:lnTo>
                  <a:lnTo>
                    <a:pt x="411" y="798"/>
                  </a:lnTo>
                  <a:lnTo>
                    <a:pt x="411" y="790"/>
                  </a:lnTo>
                  <a:lnTo>
                    <a:pt x="426" y="782"/>
                  </a:lnTo>
                  <a:lnTo>
                    <a:pt x="434" y="775"/>
                  </a:lnTo>
                  <a:lnTo>
                    <a:pt x="441" y="767"/>
                  </a:lnTo>
                  <a:lnTo>
                    <a:pt x="434" y="767"/>
                  </a:lnTo>
                  <a:lnTo>
                    <a:pt x="426" y="767"/>
                  </a:lnTo>
                  <a:lnTo>
                    <a:pt x="418" y="760"/>
                  </a:lnTo>
                  <a:lnTo>
                    <a:pt x="411" y="752"/>
                  </a:lnTo>
                  <a:lnTo>
                    <a:pt x="403" y="744"/>
                  </a:lnTo>
                  <a:lnTo>
                    <a:pt x="396" y="737"/>
                  </a:lnTo>
                  <a:lnTo>
                    <a:pt x="403" y="729"/>
                  </a:lnTo>
                  <a:lnTo>
                    <a:pt x="418" y="722"/>
                  </a:lnTo>
                  <a:lnTo>
                    <a:pt x="426" y="714"/>
                  </a:lnTo>
                  <a:lnTo>
                    <a:pt x="441" y="706"/>
                  </a:lnTo>
                  <a:lnTo>
                    <a:pt x="456" y="706"/>
                  </a:lnTo>
                  <a:lnTo>
                    <a:pt x="464" y="691"/>
                  </a:lnTo>
                  <a:lnTo>
                    <a:pt x="464" y="684"/>
                  </a:lnTo>
                  <a:lnTo>
                    <a:pt x="456" y="668"/>
                  </a:lnTo>
                  <a:lnTo>
                    <a:pt x="456" y="653"/>
                  </a:lnTo>
                  <a:lnTo>
                    <a:pt x="456" y="646"/>
                  </a:lnTo>
                  <a:lnTo>
                    <a:pt x="464" y="631"/>
                  </a:lnTo>
                  <a:lnTo>
                    <a:pt x="464" y="623"/>
                  </a:lnTo>
                  <a:lnTo>
                    <a:pt x="449" y="615"/>
                  </a:lnTo>
                  <a:lnTo>
                    <a:pt x="441" y="600"/>
                  </a:lnTo>
                  <a:lnTo>
                    <a:pt x="441" y="593"/>
                  </a:lnTo>
                  <a:lnTo>
                    <a:pt x="434" y="585"/>
                  </a:lnTo>
                  <a:lnTo>
                    <a:pt x="441" y="570"/>
                  </a:lnTo>
                  <a:lnTo>
                    <a:pt x="441" y="562"/>
                  </a:lnTo>
                  <a:lnTo>
                    <a:pt x="449" y="562"/>
                  </a:lnTo>
                  <a:lnTo>
                    <a:pt x="464" y="562"/>
                  </a:lnTo>
                  <a:lnTo>
                    <a:pt x="472" y="570"/>
                  </a:lnTo>
                  <a:lnTo>
                    <a:pt x="479" y="570"/>
                  </a:lnTo>
                  <a:lnTo>
                    <a:pt x="487" y="562"/>
                  </a:lnTo>
                  <a:lnTo>
                    <a:pt x="502" y="539"/>
                  </a:lnTo>
                  <a:lnTo>
                    <a:pt x="502" y="532"/>
                  </a:lnTo>
                  <a:lnTo>
                    <a:pt x="502" y="524"/>
                  </a:lnTo>
                  <a:lnTo>
                    <a:pt x="502" y="517"/>
                  </a:lnTo>
                  <a:lnTo>
                    <a:pt x="510" y="509"/>
                  </a:lnTo>
                  <a:lnTo>
                    <a:pt x="517" y="509"/>
                  </a:lnTo>
                  <a:lnTo>
                    <a:pt x="517" y="501"/>
                  </a:lnTo>
                  <a:lnTo>
                    <a:pt x="517" y="486"/>
                  </a:lnTo>
                  <a:lnTo>
                    <a:pt x="517" y="471"/>
                  </a:lnTo>
                  <a:lnTo>
                    <a:pt x="517" y="463"/>
                  </a:lnTo>
                  <a:lnTo>
                    <a:pt x="517" y="456"/>
                  </a:lnTo>
                  <a:lnTo>
                    <a:pt x="510" y="448"/>
                  </a:lnTo>
                  <a:lnTo>
                    <a:pt x="517" y="441"/>
                  </a:lnTo>
                  <a:lnTo>
                    <a:pt x="517" y="433"/>
                  </a:lnTo>
                  <a:lnTo>
                    <a:pt x="510" y="425"/>
                  </a:lnTo>
                  <a:lnTo>
                    <a:pt x="502" y="433"/>
                  </a:lnTo>
                  <a:lnTo>
                    <a:pt x="487" y="433"/>
                  </a:lnTo>
                  <a:lnTo>
                    <a:pt x="487" y="425"/>
                  </a:lnTo>
                  <a:lnTo>
                    <a:pt x="495" y="418"/>
                  </a:lnTo>
                  <a:lnTo>
                    <a:pt x="502" y="410"/>
                  </a:lnTo>
                  <a:lnTo>
                    <a:pt x="510" y="410"/>
                  </a:lnTo>
                  <a:lnTo>
                    <a:pt x="517" y="410"/>
                  </a:lnTo>
                  <a:lnTo>
                    <a:pt x="525" y="410"/>
                  </a:lnTo>
                  <a:lnTo>
                    <a:pt x="517" y="395"/>
                  </a:lnTo>
                  <a:lnTo>
                    <a:pt x="517" y="380"/>
                  </a:lnTo>
                  <a:lnTo>
                    <a:pt x="510" y="372"/>
                  </a:lnTo>
                  <a:lnTo>
                    <a:pt x="502" y="380"/>
                  </a:lnTo>
                  <a:lnTo>
                    <a:pt x="495" y="380"/>
                  </a:lnTo>
                  <a:lnTo>
                    <a:pt x="479" y="372"/>
                  </a:lnTo>
                  <a:lnTo>
                    <a:pt x="479" y="365"/>
                  </a:lnTo>
                  <a:lnTo>
                    <a:pt x="487" y="357"/>
                  </a:lnTo>
                  <a:lnTo>
                    <a:pt x="479" y="357"/>
                  </a:lnTo>
                  <a:lnTo>
                    <a:pt x="472" y="349"/>
                  </a:lnTo>
                  <a:lnTo>
                    <a:pt x="472" y="342"/>
                  </a:lnTo>
                  <a:lnTo>
                    <a:pt x="479" y="327"/>
                  </a:lnTo>
                  <a:lnTo>
                    <a:pt x="487" y="319"/>
                  </a:lnTo>
                  <a:lnTo>
                    <a:pt x="479" y="319"/>
                  </a:lnTo>
                  <a:lnTo>
                    <a:pt x="472" y="311"/>
                  </a:lnTo>
                  <a:lnTo>
                    <a:pt x="464" y="304"/>
                  </a:lnTo>
                  <a:lnTo>
                    <a:pt x="449" y="289"/>
                  </a:lnTo>
                  <a:lnTo>
                    <a:pt x="449" y="273"/>
                  </a:lnTo>
                  <a:lnTo>
                    <a:pt x="441" y="251"/>
                  </a:lnTo>
                  <a:lnTo>
                    <a:pt x="434" y="228"/>
                  </a:lnTo>
                  <a:lnTo>
                    <a:pt x="434" y="205"/>
                  </a:lnTo>
                  <a:lnTo>
                    <a:pt x="441" y="197"/>
                  </a:lnTo>
                  <a:lnTo>
                    <a:pt x="449" y="205"/>
                  </a:lnTo>
                  <a:lnTo>
                    <a:pt x="464" y="205"/>
                  </a:lnTo>
                  <a:lnTo>
                    <a:pt x="479" y="205"/>
                  </a:lnTo>
                  <a:lnTo>
                    <a:pt x="487" y="197"/>
                  </a:lnTo>
                  <a:lnTo>
                    <a:pt x="510" y="190"/>
                  </a:lnTo>
                  <a:lnTo>
                    <a:pt x="525" y="175"/>
                  </a:lnTo>
                  <a:lnTo>
                    <a:pt x="540" y="159"/>
                  </a:lnTo>
                  <a:lnTo>
                    <a:pt x="548" y="159"/>
                  </a:lnTo>
                  <a:lnTo>
                    <a:pt x="571" y="152"/>
                  </a:lnTo>
                  <a:lnTo>
                    <a:pt x="571" y="137"/>
                  </a:lnTo>
                  <a:lnTo>
                    <a:pt x="578" y="114"/>
                  </a:lnTo>
                  <a:lnTo>
                    <a:pt x="578" y="99"/>
                  </a:lnTo>
                  <a:lnTo>
                    <a:pt x="571" y="76"/>
                  </a:lnTo>
                  <a:lnTo>
                    <a:pt x="571" y="68"/>
                  </a:lnTo>
                  <a:lnTo>
                    <a:pt x="571" y="53"/>
                  </a:lnTo>
                  <a:lnTo>
                    <a:pt x="563" y="30"/>
                  </a:lnTo>
                  <a:lnTo>
                    <a:pt x="548" y="7"/>
                  </a:lnTo>
                  <a:lnTo>
                    <a:pt x="540" y="0"/>
                  </a:lnTo>
                  <a:lnTo>
                    <a:pt x="533" y="0"/>
                  </a:lnTo>
                  <a:lnTo>
                    <a:pt x="502" y="7"/>
                  </a:lnTo>
                  <a:lnTo>
                    <a:pt x="487" y="15"/>
                  </a:lnTo>
                  <a:lnTo>
                    <a:pt x="456" y="23"/>
                  </a:lnTo>
                  <a:lnTo>
                    <a:pt x="449" y="30"/>
                  </a:lnTo>
                  <a:lnTo>
                    <a:pt x="441" y="45"/>
                  </a:lnTo>
                  <a:lnTo>
                    <a:pt x="434" y="53"/>
                  </a:lnTo>
                  <a:lnTo>
                    <a:pt x="418" y="53"/>
                  </a:lnTo>
                  <a:lnTo>
                    <a:pt x="396" y="45"/>
                  </a:lnTo>
                  <a:lnTo>
                    <a:pt x="388" y="45"/>
                  </a:lnTo>
                  <a:lnTo>
                    <a:pt x="380" y="45"/>
                  </a:lnTo>
                  <a:lnTo>
                    <a:pt x="373" y="38"/>
                  </a:lnTo>
                  <a:lnTo>
                    <a:pt x="365" y="30"/>
                  </a:lnTo>
                  <a:lnTo>
                    <a:pt x="358" y="23"/>
                  </a:lnTo>
                  <a:lnTo>
                    <a:pt x="350" y="23"/>
                  </a:lnTo>
                  <a:lnTo>
                    <a:pt x="342" y="30"/>
                  </a:lnTo>
                  <a:lnTo>
                    <a:pt x="342" y="38"/>
                  </a:lnTo>
                  <a:lnTo>
                    <a:pt x="335" y="38"/>
                  </a:lnTo>
                  <a:lnTo>
                    <a:pt x="327" y="45"/>
                  </a:lnTo>
                  <a:lnTo>
                    <a:pt x="327" y="53"/>
                  </a:lnTo>
                  <a:lnTo>
                    <a:pt x="327" y="68"/>
                  </a:lnTo>
                  <a:lnTo>
                    <a:pt x="327" y="76"/>
                  </a:lnTo>
                  <a:lnTo>
                    <a:pt x="320" y="83"/>
                  </a:lnTo>
                  <a:lnTo>
                    <a:pt x="304" y="83"/>
                  </a:lnTo>
                  <a:lnTo>
                    <a:pt x="289" y="91"/>
                  </a:lnTo>
                  <a:lnTo>
                    <a:pt x="274" y="99"/>
                  </a:lnTo>
                  <a:lnTo>
                    <a:pt x="266" y="99"/>
                  </a:lnTo>
                  <a:lnTo>
                    <a:pt x="251" y="106"/>
                  </a:lnTo>
                  <a:lnTo>
                    <a:pt x="236" y="114"/>
                  </a:lnTo>
                  <a:lnTo>
                    <a:pt x="221" y="121"/>
                  </a:lnTo>
                  <a:lnTo>
                    <a:pt x="213" y="129"/>
                  </a:lnTo>
                  <a:lnTo>
                    <a:pt x="205" y="137"/>
                  </a:lnTo>
                  <a:lnTo>
                    <a:pt x="198" y="137"/>
                  </a:lnTo>
                  <a:lnTo>
                    <a:pt x="190" y="144"/>
                  </a:lnTo>
                  <a:lnTo>
                    <a:pt x="183" y="144"/>
                  </a:lnTo>
                  <a:lnTo>
                    <a:pt x="175" y="137"/>
                  </a:lnTo>
                  <a:lnTo>
                    <a:pt x="160" y="129"/>
                  </a:lnTo>
                  <a:lnTo>
                    <a:pt x="152" y="121"/>
                  </a:lnTo>
                  <a:lnTo>
                    <a:pt x="145" y="121"/>
                  </a:lnTo>
                  <a:lnTo>
                    <a:pt x="137" y="121"/>
                  </a:lnTo>
                  <a:lnTo>
                    <a:pt x="129" y="129"/>
                  </a:lnTo>
                  <a:lnTo>
                    <a:pt x="122" y="137"/>
                  </a:lnTo>
                  <a:lnTo>
                    <a:pt x="114" y="152"/>
                  </a:lnTo>
                  <a:lnTo>
                    <a:pt x="107" y="159"/>
                  </a:lnTo>
                  <a:lnTo>
                    <a:pt x="107" y="167"/>
                  </a:lnTo>
                  <a:lnTo>
                    <a:pt x="99" y="175"/>
                  </a:lnTo>
                  <a:lnTo>
                    <a:pt x="99" y="182"/>
                  </a:lnTo>
                  <a:lnTo>
                    <a:pt x="107" y="190"/>
                  </a:lnTo>
                  <a:lnTo>
                    <a:pt x="107" y="197"/>
                  </a:lnTo>
                  <a:lnTo>
                    <a:pt x="107" y="205"/>
                  </a:lnTo>
                  <a:lnTo>
                    <a:pt x="107" y="213"/>
                  </a:lnTo>
                  <a:lnTo>
                    <a:pt x="107" y="220"/>
                  </a:lnTo>
                  <a:lnTo>
                    <a:pt x="107" y="228"/>
                  </a:lnTo>
                  <a:lnTo>
                    <a:pt x="99" y="228"/>
                  </a:lnTo>
                  <a:lnTo>
                    <a:pt x="91" y="228"/>
                  </a:lnTo>
                  <a:lnTo>
                    <a:pt x="84" y="235"/>
                  </a:lnTo>
                  <a:lnTo>
                    <a:pt x="76" y="235"/>
                  </a:lnTo>
                  <a:lnTo>
                    <a:pt x="68" y="243"/>
                  </a:lnTo>
                  <a:lnTo>
                    <a:pt x="61" y="251"/>
                  </a:lnTo>
                  <a:lnTo>
                    <a:pt x="61" y="258"/>
                  </a:lnTo>
                  <a:lnTo>
                    <a:pt x="53" y="273"/>
                  </a:lnTo>
                  <a:lnTo>
                    <a:pt x="53" y="281"/>
                  </a:lnTo>
                  <a:lnTo>
                    <a:pt x="46" y="296"/>
                  </a:lnTo>
                  <a:lnTo>
                    <a:pt x="38" y="304"/>
                  </a:lnTo>
                  <a:lnTo>
                    <a:pt x="38" y="319"/>
                  </a:lnTo>
                  <a:lnTo>
                    <a:pt x="38" y="327"/>
                  </a:lnTo>
                  <a:lnTo>
                    <a:pt x="23" y="342"/>
                  </a:lnTo>
                  <a:lnTo>
                    <a:pt x="23" y="349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39" name="Freeform 1278"/>
            <p:cNvSpPr>
              <a:spLocks/>
            </p:cNvSpPr>
            <p:nvPr/>
          </p:nvSpPr>
          <p:spPr bwMode="auto">
            <a:xfrm>
              <a:off x="7297982" y="3753492"/>
              <a:ext cx="1447829" cy="989090"/>
            </a:xfrm>
            <a:custGeom>
              <a:avLst/>
              <a:gdLst>
                <a:gd name="T0" fmla="*/ 2147483647 w 1012"/>
                <a:gd name="T1" fmla="*/ 2147483647 h 729"/>
                <a:gd name="T2" fmla="*/ 2147483647 w 1012"/>
                <a:gd name="T3" fmla="*/ 2147483647 h 729"/>
                <a:gd name="T4" fmla="*/ 2147483647 w 1012"/>
                <a:gd name="T5" fmla="*/ 2147483647 h 729"/>
                <a:gd name="T6" fmla="*/ 2147483647 w 1012"/>
                <a:gd name="T7" fmla="*/ 2147483647 h 729"/>
                <a:gd name="T8" fmla="*/ 2147483647 w 1012"/>
                <a:gd name="T9" fmla="*/ 2147483647 h 729"/>
                <a:gd name="T10" fmla="*/ 2147483647 w 1012"/>
                <a:gd name="T11" fmla="*/ 2147483647 h 729"/>
                <a:gd name="T12" fmla="*/ 2147483647 w 1012"/>
                <a:gd name="T13" fmla="*/ 2147483647 h 729"/>
                <a:gd name="T14" fmla="*/ 2147483647 w 1012"/>
                <a:gd name="T15" fmla="*/ 2147483647 h 729"/>
                <a:gd name="T16" fmla="*/ 2147483647 w 1012"/>
                <a:gd name="T17" fmla="*/ 2147483647 h 729"/>
                <a:gd name="T18" fmla="*/ 2147483647 w 1012"/>
                <a:gd name="T19" fmla="*/ 2147483647 h 729"/>
                <a:gd name="T20" fmla="*/ 2147483647 w 1012"/>
                <a:gd name="T21" fmla="*/ 2147483647 h 729"/>
                <a:gd name="T22" fmla="*/ 2147483647 w 1012"/>
                <a:gd name="T23" fmla="*/ 2147483647 h 729"/>
                <a:gd name="T24" fmla="*/ 2147483647 w 1012"/>
                <a:gd name="T25" fmla="*/ 2147483647 h 729"/>
                <a:gd name="T26" fmla="*/ 2147483647 w 1012"/>
                <a:gd name="T27" fmla="*/ 2147483647 h 729"/>
                <a:gd name="T28" fmla="*/ 2147483647 w 1012"/>
                <a:gd name="T29" fmla="*/ 2147483647 h 729"/>
                <a:gd name="T30" fmla="*/ 2147483647 w 1012"/>
                <a:gd name="T31" fmla="*/ 2147483647 h 729"/>
                <a:gd name="T32" fmla="*/ 2147483647 w 1012"/>
                <a:gd name="T33" fmla="*/ 2147483647 h 729"/>
                <a:gd name="T34" fmla="*/ 2147483647 w 1012"/>
                <a:gd name="T35" fmla="*/ 2147483647 h 729"/>
                <a:gd name="T36" fmla="*/ 2147483647 w 1012"/>
                <a:gd name="T37" fmla="*/ 2147483647 h 729"/>
                <a:gd name="T38" fmla="*/ 2147483647 w 1012"/>
                <a:gd name="T39" fmla="*/ 2147483647 h 729"/>
                <a:gd name="T40" fmla="*/ 2147483647 w 1012"/>
                <a:gd name="T41" fmla="*/ 2147483647 h 729"/>
                <a:gd name="T42" fmla="*/ 2147483647 w 1012"/>
                <a:gd name="T43" fmla="*/ 2147483647 h 729"/>
                <a:gd name="T44" fmla="*/ 2147483647 w 1012"/>
                <a:gd name="T45" fmla="*/ 2147483647 h 729"/>
                <a:gd name="T46" fmla="*/ 2147483647 w 1012"/>
                <a:gd name="T47" fmla="*/ 2147483647 h 729"/>
                <a:gd name="T48" fmla="*/ 2147483647 w 1012"/>
                <a:gd name="T49" fmla="*/ 2147483647 h 729"/>
                <a:gd name="T50" fmla="*/ 2147483647 w 1012"/>
                <a:gd name="T51" fmla="*/ 2147483647 h 729"/>
                <a:gd name="T52" fmla="*/ 2147483647 w 1012"/>
                <a:gd name="T53" fmla="*/ 2147483647 h 729"/>
                <a:gd name="T54" fmla="*/ 2147483647 w 1012"/>
                <a:gd name="T55" fmla="*/ 2147483647 h 729"/>
                <a:gd name="T56" fmla="*/ 2147483647 w 1012"/>
                <a:gd name="T57" fmla="*/ 2147483647 h 729"/>
                <a:gd name="T58" fmla="*/ 2147483647 w 1012"/>
                <a:gd name="T59" fmla="*/ 2147483647 h 729"/>
                <a:gd name="T60" fmla="*/ 2147483647 w 1012"/>
                <a:gd name="T61" fmla="*/ 2147483647 h 729"/>
                <a:gd name="T62" fmla="*/ 2147483647 w 1012"/>
                <a:gd name="T63" fmla="*/ 2147483647 h 729"/>
                <a:gd name="T64" fmla="*/ 2147483647 w 1012"/>
                <a:gd name="T65" fmla="*/ 2147483647 h 729"/>
                <a:gd name="T66" fmla="*/ 2147483647 w 1012"/>
                <a:gd name="T67" fmla="*/ 2147483647 h 729"/>
                <a:gd name="T68" fmla="*/ 2147483647 w 1012"/>
                <a:gd name="T69" fmla="*/ 2147483647 h 729"/>
                <a:gd name="T70" fmla="*/ 2147483647 w 1012"/>
                <a:gd name="T71" fmla="*/ 2147483647 h 729"/>
                <a:gd name="T72" fmla="*/ 2147483647 w 1012"/>
                <a:gd name="T73" fmla="*/ 2147483647 h 729"/>
                <a:gd name="T74" fmla="*/ 2147483647 w 1012"/>
                <a:gd name="T75" fmla="*/ 2147483647 h 729"/>
                <a:gd name="T76" fmla="*/ 2147483647 w 1012"/>
                <a:gd name="T77" fmla="*/ 2147483647 h 729"/>
                <a:gd name="T78" fmla="*/ 2147483647 w 1012"/>
                <a:gd name="T79" fmla="*/ 2147483647 h 729"/>
                <a:gd name="T80" fmla="*/ 2147483647 w 1012"/>
                <a:gd name="T81" fmla="*/ 2147483647 h 729"/>
                <a:gd name="T82" fmla="*/ 2147483647 w 1012"/>
                <a:gd name="T83" fmla="*/ 2147483647 h 729"/>
                <a:gd name="T84" fmla="*/ 2147483647 w 1012"/>
                <a:gd name="T85" fmla="*/ 2147483647 h 729"/>
                <a:gd name="T86" fmla="*/ 2147483647 w 1012"/>
                <a:gd name="T87" fmla="*/ 2147483647 h 729"/>
                <a:gd name="T88" fmla="*/ 2147483647 w 1012"/>
                <a:gd name="T89" fmla="*/ 2147483647 h 729"/>
                <a:gd name="T90" fmla="*/ 2147483647 w 1012"/>
                <a:gd name="T91" fmla="*/ 2147483647 h 729"/>
                <a:gd name="T92" fmla="*/ 2147483647 w 1012"/>
                <a:gd name="T93" fmla="*/ 2147483647 h 729"/>
                <a:gd name="T94" fmla="*/ 2147483647 w 1012"/>
                <a:gd name="T95" fmla="*/ 2147483647 h 729"/>
                <a:gd name="T96" fmla="*/ 2147483647 w 1012"/>
                <a:gd name="T97" fmla="*/ 2147483647 h 729"/>
                <a:gd name="T98" fmla="*/ 2147483647 w 1012"/>
                <a:gd name="T99" fmla="*/ 2147483647 h 729"/>
                <a:gd name="T100" fmla="*/ 2147483647 w 1012"/>
                <a:gd name="T101" fmla="*/ 2147483647 h 729"/>
                <a:gd name="T102" fmla="*/ 2147483647 w 1012"/>
                <a:gd name="T103" fmla="*/ 2147483647 h 729"/>
                <a:gd name="T104" fmla="*/ 2147483647 w 1012"/>
                <a:gd name="T105" fmla="*/ 2147483647 h 729"/>
                <a:gd name="T106" fmla="*/ 2147483647 w 1012"/>
                <a:gd name="T107" fmla="*/ 2147483647 h 729"/>
                <a:gd name="T108" fmla="*/ 2147483647 w 1012"/>
                <a:gd name="T109" fmla="*/ 2147483647 h 729"/>
                <a:gd name="T110" fmla="*/ 2147483647 w 1012"/>
                <a:gd name="T111" fmla="*/ 2147483647 h 729"/>
                <a:gd name="T112" fmla="*/ 2147483647 w 1012"/>
                <a:gd name="T113" fmla="*/ 2147483647 h 729"/>
                <a:gd name="T114" fmla="*/ 2147483647 w 1012"/>
                <a:gd name="T115" fmla="*/ 2147483647 h 729"/>
                <a:gd name="T116" fmla="*/ 0 w 1012"/>
                <a:gd name="T117" fmla="*/ 2147483647 h 729"/>
                <a:gd name="T118" fmla="*/ 2147483647 w 1012"/>
                <a:gd name="T119" fmla="*/ 2147483647 h 72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12"/>
                <a:gd name="T181" fmla="*/ 0 h 729"/>
                <a:gd name="T182" fmla="*/ 1012 w 1012"/>
                <a:gd name="T183" fmla="*/ 729 h 72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12" h="729">
                  <a:moveTo>
                    <a:pt x="30" y="448"/>
                  </a:moveTo>
                  <a:lnTo>
                    <a:pt x="38" y="448"/>
                  </a:lnTo>
                  <a:lnTo>
                    <a:pt x="46" y="448"/>
                  </a:lnTo>
                  <a:lnTo>
                    <a:pt x="53" y="448"/>
                  </a:lnTo>
                  <a:lnTo>
                    <a:pt x="61" y="448"/>
                  </a:lnTo>
                  <a:lnTo>
                    <a:pt x="68" y="441"/>
                  </a:lnTo>
                  <a:lnTo>
                    <a:pt x="84" y="433"/>
                  </a:lnTo>
                  <a:lnTo>
                    <a:pt x="91" y="433"/>
                  </a:lnTo>
                  <a:lnTo>
                    <a:pt x="99" y="441"/>
                  </a:lnTo>
                  <a:lnTo>
                    <a:pt x="106" y="448"/>
                  </a:lnTo>
                  <a:lnTo>
                    <a:pt x="122" y="456"/>
                  </a:lnTo>
                  <a:lnTo>
                    <a:pt x="129" y="456"/>
                  </a:lnTo>
                  <a:lnTo>
                    <a:pt x="137" y="448"/>
                  </a:lnTo>
                  <a:lnTo>
                    <a:pt x="144" y="441"/>
                  </a:lnTo>
                  <a:lnTo>
                    <a:pt x="152" y="441"/>
                  </a:lnTo>
                  <a:lnTo>
                    <a:pt x="160" y="441"/>
                  </a:lnTo>
                  <a:lnTo>
                    <a:pt x="167" y="448"/>
                  </a:lnTo>
                  <a:lnTo>
                    <a:pt x="167" y="456"/>
                  </a:lnTo>
                  <a:lnTo>
                    <a:pt x="167" y="471"/>
                  </a:lnTo>
                  <a:lnTo>
                    <a:pt x="175" y="471"/>
                  </a:lnTo>
                  <a:lnTo>
                    <a:pt x="183" y="479"/>
                  </a:lnTo>
                  <a:lnTo>
                    <a:pt x="198" y="479"/>
                  </a:lnTo>
                  <a:lnTo>
                    <a:pt x="213" y="479"/>
                  </a:lnTo>
                  <a:lnTo>
                    <a:pt x="221" y="486"/>
                  </a:lnTo>
                  <a:lnTo>
                    <a:pt x="228" y="494"/>
                  </a:lnTo>
                  <a:lnTo>
                    <a:pt x="236" y="501"/>
                  </a:lnTo>
                  <a:lnTo>
                    <a:pt x="236" y="509"/>
                  </a:lnTo>
                  <a:lnTo>
                    <a:pt x="243" y="517"/>
                  </a:lnTo>
                  <a:lnTo>
                    <a:pt x="251" y="524"/>
                  </a:lnTo>
                  <a:lnTo>
                    <a:pt x="251" y="532"/>
                  </a:lnTo>
                  <a:lnTo>
                    <a:pt x="243" y="539"/>
                  </a:lnTo>
                  <a:lnTo>
                    <a:pt x="251" y="547"/>
                  </a:lnTo>
                  <a:lnTo>
                    <a:pt x="251" y="555"/>
                  </a:lnTo>
                  <a:lnTo>
                    <a:pt x="251" y="562"/>
                  </a:lnTo>
                  <a:lnTo>
                    <a:pt x="243" y="577"/>
                  </a:lnTo>
                  <a:lnTo>
                    <a:pt x="236" y="585"/>
                  </a:lnTo>
                  <a:lnTo>
                    <a:pt x="236" y="593"/>
                  </a:lnTo>
                  <a:lnTo>
                    <a:pt x="236" y="600"/>
                  </a:lnTo>
                  <a:lnTo>
                    <a:pt x="243" y="600"/>
                  </a:lnTo>
                  <a:lnTo>
                    <a:pt x="251" y="608"/>
                  </a:lnTo>
                  <a:lnTo>
                    <a:pt x="251" y="615"/>
                  </a:lnTo>
                  <a:lnTo>
                    <a:pt x="251" y="623"/>
                  </a:lnTo>
                  <a:lnTo>
                    <a:pt x="251" y="631"/>
                  </a:lnTo>
                  <a:lnTo>
                    <a:pt x="259" y="631"/>
                  </a:lnTo>
                  <a:lnTo>
                    <a:pt x="266" y="631"/>
                  </a:lnTo>
                  <a:lnTo>
                    <a:pt x="266" y="646"/>
                  </a:lnTo>
                  <a:lnTo>
                    <a:pt x="274" y="646"/>
                  </a:lnTo>
                  <a:lnTo>
                    <a:pt x="281" y="646"/>
                  </a:lnTo>
                  <a:lnTo>
                    <a:pt x="289" y="653"/>
                  </a:lnTo>
                  <a:lnTo>
                    <a:pt x="289" y="661"/>
                  </a:lnTo>
                  <a:lnTo>
                    <a:pt x="297" y="661"/>
                  </a:lnTo>
                  <a:lnTo>
                    <a:pt x="304" y="669"/>
                  </a:lnTo>
                  <a:lnTo>
                    <a:pt x="312" y="669"/>
                  </a:lnTo>
                  <a:lnTo>
                    <a:pt x="312" y="676"/>
                  </a:lnTo>
                  <a:lnTo>
                    <a:pt x="312" y="684"/>
                  </a:lnTo>
                  <a:lnTo>
                    <a:pt x="304" y="691"/>
                  </a:lnTo>
                  <a:lnTo>
                    <a:pt x="297" y="699"/>
                  </a:lnTo>
                  <a:lnTo>
                    <a:pt x="297" y="707"/>
                  </a:lnTo>
                  <a:lnTo>
                    <a:pt x="289" y="714"/>
                  </a:lnTo>
                  <a:lnTo>
                    <a:pt x="304" y="714"/>
                  </a:lnTo>
                  <a:lnTo>
                    <a:pt x="312" y="714"/>
                  </a:lnTo>
                  <a:lnTo>
                    <a:pt x="319" y="707"/>
                  </a:lnTo>
                  <a:lnTo>
                    <a:pt x="335" y="699"/>
                  </a:lnTo>
                  <a:lnTo>
                    <a:pt x="342" y="691"/>
                  </a:lnTo>
                  <a:lnTo>
                    <a:pt x="350" y="684"/>
                  </a:lnTo>
                  <a:lnTo>
                    <a:pt x="358" y="676"/>
                  </a:lnTo>
                  <a:lnTo>
                    <a:pt x="365" y="676"/>
                  </a:lnTo>
                  <a:lnTo>
                    <a:pt x="380" y="669"/>
                  </a:lnTo>
                  <a:lnTo>
                    <a:pt x="388" y="676"/>
                  </a:lnTo>
                  <a:lnTo>
                    <a:pt x="396" y="676"/>
                  </a:lnTo>
                  <a:lnTo>
                    <a:pt x="403" y="676"/>
                  </a:lnTo>
                  <a:lnTo>
                    <a:pt x="411" y="676"/>
                  </a:lnTo>
                  <a:lnTo>
                    <a:pt x="418" y="669"/>
                  </a:lnTo>
                  <a:lnTo>
                    <a:pt x="434" y="661"/>
                  </a:lnTo>
                  <a:lnTo>
                    <a:pt x="441" y="653"/>
                  </a:lnTo>
                  <a:lnTo>
                    <a:pt x="441" y="646"/>
                  </a:lnTo>
                  <a:lnTo>
                    <a:pt x="449" y="638"/>
                  </a:lnTo>
                  <a:lnTo>
                    <a:pt x="456" y="631"/>
                  </a:lnTo>
                  <a:lnTo>
                    <a:pt x="472" y="631"/>
                  </a:lnTo>
                  <a:lnTo>
                    <a:pt x="487" y="623"/>
                  </a:lnTo>
                  <a:lnTo>
                    <a:pt x="494" y="623"/>
                  </a:lnTo>
                  <a:lnTo>
                    <a:pt x="510" y="623"/>
                  </a:lnTo>
                  <a:lnTo>
                    <a:pt x="510" y="631"/>
                  </a:lnTo>
                  <a:lnTo>
                    <a:pt x="502" y="638"/>
                  </a:lnTo>
                  <a:lnTo>
                    <a:pt x="502" y="646"/>
                  </a:lnTo>
                  <a:lnTo>
                    <a:pt x="510" y="653"/>
                  </a:lnTo>
                  <a:lnTo>
                    <a:pt x="510" y="661"/>
                  </a:lnTo>
                  <a:lnTo>
                    <a:pt x="517" y="669"/>
                  </a:lnTo>
                  <a:lnTo>
                    <a:pt x="525" y="676"/>
                  </a:lnTo>
                  <a:lnTo>
                    <a:pt x="532" y="676"/>
                  </a:lnTo>
                  <a:lnTo>
                    <a:pt x="540" y="684"/>
                  </a:lnTo>
                  <a:lnTo>
                    <a:pt x="548" y="691"/>
                  </a:lnTo>
                  <a:lnTo>
                    <a:pt x="548" y="699"/>
                  </a:lnTo>
                  <a:lnTo>
                    <a:pt x="548" y="707"/>
                  </a:lnTo>
                  <a:lnTo>
                    <a:pt x="555" y="707"/>
                  </a:lnTo>
                  <a:lnTo>
                    <a:pt x="563" y="707"/>
                  </a:lnTo>
                  <a:lnTo>
                    <a:pt x="563" y="699"/>
                  </a:lnTo>
                  <a:lnTo>
                    <a:pt x="563" y="691"/>
                  </a:lnTo>
                  <a:lnTo>
                    <a:pt x="571" y="684"/>
                  </a:lnTo>
                  <a:lnTo>
                    <a:pt x="578" y="684"/>
                  </a:lnTo>
                  <a:lnTo>
                    <a:pt x="586" y="684"/>
                  </a:lnTo>
                  <a:lnTo>
                    <a:pt x="586" y="691"/>
                  </a:lnTo>
                  <a:lnTo>
                    <a:pt x="601" y="691"/>
                  </a:lnTo>
                  <a:lnTo>
                    <a:pt x="609" y="691"/>
                  </a:lnTo>
                  <a:lnTo>
                    <a:pt x="616" y="699"/>
                  </a:lnTo>
                  <a:lnTo>
                    <a:pt x="624" y="707"/>
                  </a:lnTo>
                  <a:lnTo>
                    <a:pt x="631" y="714"/>
                  </a:lnTo>
                  <a:lnTo>
                    <a:pt x="639" y="714"/>
                  </a:lnTo>
                  <a:lnTo>
                    <a:pt x="647" y="714"/>
                  </a:lnTo>
                  <a:lnTo>
                    <a:pt x="654" y="722"/>
                  </a:lnTo>
                  <a:lnTo>
                    <a:pt x="654" y="729"/>
                  </a:lnTo>
                  <a:lnTo>
                    <a:pt x="662" y="729"/>
                  </a:lnTo>
                  <a:lnTo>
                    <a:pt x="677" y="729"/>
                  </a:lnTo>
                  <a:lnTo>
                    <a:pt x="700" y="729"/>
                  </a:lnTo>
                  <a:lnTo>
                    <a:pt x="700" y="722"/>
                  </a:lnTo>
                  <a:lnTo>
                    <a:pt x="715" y="707"/>
                  </a:lnTo>
                  <a:lnTo>
                    <a:pt x="715" y="699"/>
                  </a:lnTo>
                  <a:lnTo>
                    <a:pt x="715" y="684"/>
                  </a:lnTo>
                  <a:lnTo>
                    <a:pt x="723" y="676"/>
                  </a:lnTo>
                  <a:lnTo>
                    <a:pt x="730" y="661"/>
                  </a:lnTo>
                  <a:lnTo>
                    <a:pt x="730" y="653"/>
                  </a:lnTo>
                  <a:lnTo>
                    <a:pt x="738" y="638"/>
                  </a:lnTo>
                  <a:lnTo>
                    <a:pt x="738" y="631"/>
                  </a:lnTo>
                  <a:lnTo>
                    <a:pt x="745" y="623"/>
                  </a:lnTo>
                  <a:lnTo>
                    <a:pt x="753" y="615"/>
                  </a:lnTo>
                  <a:lnTo>
                    <a:pt x="761" y="615"/>
                  </a:lnTo>
                  <a:lnTo>
                    <a:pt x="768" y="608"/>
                  </a:lnTo>
                  <a:lnTo>
                    <a:pt x="776" y="608"/>
                  </a:lnTo>
                  <a:lnTo>
                    <a:pt x="784" y="608"/>
                  </a:lnTo>
                  <a:lnTo>
                    <a:pt x="784" y="600"/>
                  </a:lnTo>
                  <a:lnTo>
                    <a:pt x="784" y="593"/>
                  </a:lnTo>
                  <a:lnTo>
                    <a:pt x="784" y="585"/>
                  </a:lnTo>
                  <a:lnTo>
                    <a:pt x="784" y="577"/>
                  </a:lnTo>
                  <a:lnTo>
                    <a:pt x="784" y="570"/>
                  </a:lnTo>
                  <a:lnTo>
                    <a:pt x="776" y="562"/>
                  </a:lnTo>
                  <a:lnTo>
                    <a:pt x="776" y="555"/>
                  </a:lnTo>
                  <a:lnTo>
                    <a:pt x="784" y="547"/>
                  </a:lnTo>
                  <a:lnTo>
                    <a:pt x="784" y="539"/>
                  </a:lnTo>
                  <a:lnTo>
                    <a:pt x="791" y="532"/>
                  </a:lnTo>
                  <a:lnTo>
                    <a:pt x="799" y="517"/>
                  </a:lnTo>
                  <a:lnTo>
                    <a:pt x="806" y="509"/>
                  </a:lnTo>
                  <a:lnTo>
                    <a:pt x="814" y="501"/>
                  </a:lnTo>
                  <a:lnTo>
                    <a:pt x="822" y="501"/>
                  </a:lnTo>
                  <a:lnTo>
                    <a:pt x="829" y="501"/>
                  </a:lnTo>
                  <a:lnTo>
                    <a:pt x="837" y="509"/>
                  </a:lnTo>
                  <a:lnTo>
                    <a:pt x="852" y="517"/>
                  </a:lnTo>
                  <a:lnTo>
                    <a:pt x="860" y="524"/>
                  </a:lnTo>
                  <a:lnTo>
                    <a:pt x="867" y="524"/>
                  </a:lnTo>
                  <a:lnTo>
                    <a:pt x="875" y="517"/>
                  </a:lnTo>
                  <a:lnTo>
                    <a:pt x="882" y="517"/>
                  </a:lnTo>
                  <a:lnTo>
                    <a:pt x="890" y="509"/>
                  </a:lnTo>
                  <a:lnTo>
                    <a:pt x="898" y="501"/>
                  </a:lnTo>
                  <a:lnTo>
                    <a:pt x="913" y="494"/>
                  </a:lnTo>
                  <a:lnTo>
                    <a:pt x="928" y="486"/>
                  </a:lnTo>
                  <a:lnTo>
                    <a:pt x="943" y="479"/>
                  </a:lnTo>
                  <a:lnTo>
                    <a:pt x="951" y="479"/>
                  </a:lnTo>
                  <a:lnTo>
                    <a:pt x="966" y="471"/>
                  </a:lnTo>
                  <a:lnTo>
                    <a:pt x="981" y="463"/>
                  </a:lnTo>
                  <a:lnTo>
                    <a:pt x="997" y="463"/>
                  </a:lnTo>
                  <a:lnTo>
                    <a:pt x="1004" y="456"/>
                  </a:lnTo>
                  <a:lnTo>
                    <a:pt x="1004" y="448"/>
                  </a:lnTo>
                  <a:lnTo>
                    <a:pt x="1004" y="433"/>
                  </a:lnTo>
                  <a:lnTo>
                    <a:pt x="1004" y="425"/>
                  </a:lnTo>
                  <a:lnTo>
                    <a:pt x="1012" y="418"/>
                  </a:lnTo>
                  <a:lnTo>
                    <a:pt x="1004" y="418"/>
                  </a:lnTo>
                  <a:lnTo>
                    <a:pt x="1004" y="410"/>
                  </a:lnTo>
                  <a:lnTo>
                    <a:pt x="989" y="403"/>
                  </a:lnTo>
                  <a:lnTo>
                    <a:pt x="981" y="395"/>
                  </a:lnTo>
                  <a:lnTo>
                    <a:pt x="966" y="387"/>
                  </a:lnTo>
                  <a:lnTo>
                    <a:pt x="959" y="380"/>
                  </a:lnTo>
                  <a:lnTo>
                    <a:pt x="959" y="365"/>
                  </a:lnTo>
                  <a:lnTo>
                    <a:pt x="943" y="357"/>
                  </a:lnTo>
                  <a:lnTo>
                    <a:pt x="928" y="349"/>
                  </a:lnTo>
                  <a:lnTo>
                    <a:pt x="905" y="342"/>
                  </a:lnTo>
                  <a:lnTo>
                    <a:pt x="905" y="334"/>
                  </a:lnTo>
                  <a:lnTo>
                    <a:pt x="898" y="319"/>
                  </a:lnTo>
                  <a:lnTo>
                    <a:pt x="898" y="311"/>
                  </a:lnTo>
                  <a:lnTo>
                    <a:pt x="890" y="311"/>
                  </a:lnTo>
                  <a:lnTo>
                    <a:pt x="890" y="296"/>
                  </a:lnTo>
                  <a:lnTo>
                    <a:pt x="890" y="281"/>
                  </a:lnTo>
                  <a:lnTo>
                    <a:pt x="882" y="281"/>
                  </a:lnTo>
                  <a:lnTo>
                    <a:pt x="844" y="273"/>
                  </a:lnTo>
                  <a:lnTo>
                    <a:pt x="844" y="266"/>
                  </a:lnTo>
                  <a:lnTo>
                    <a:pt x="844" y="258"/>
                  </a:lnTo>
                  <a:lnTo>
                    <a:pt x="860" y="251"/>
                  </a:lnTo>
                  <a:lnTo>
                    <a:pt x="860" y="243"/>
                  </a:lnTo>
                  <a:lnTo>
                    <a:pt x="875" y="235"/>
                  </a:lnTo>
                  <a:lnTo>
                    <a:pt x="875" y="228"/>
                  </a:lnTo>
                  <a:lnTo>
                    <a:pt x="875" y="220"/>
                  </a:lnTo>
                  <a:lnTo>
                    <a:pt x="875" y="205"/>
                  </a:lnTo>
                  <a:lnTo>
                    <a:pt x="867" y="197"/>
                  </a:lnTo>
                  <a:lnTo>
                    <a:pt x="852" y="190"/>
                  </a:lnTo>
                  <a:lnTo>
                    <a:pt x="844" y="182"/>
                  </a:lnTo>
                  <a:lnTo>
                    <a:pt x="837" y="175"/>
                  </a:lnTo>
                  <a:lnTo>
                    <a:pt x="837" y="167"/>
                  </a:lnTo>
                  <a:lnTo>
                    <a:pt x="844" y="159"/>
                  </a:lnTo>
                  <a:lnTo>
                    <a:pt x="852" y="152"/>
                  </a:lnTo>
                  <a:lnTo>
                    <a:pt x="860" y="137"/>
                  </a:lnTo>
                  <a:lnTo>
                    <a:pt x="860" y="129"/>
                  </a:lnTo>
                  <a:lnTo>
                    <a:pt x="867" y="106"/>
                  </a:lnTo>
                  <a:lnTo>
                    <a:pt x="867" y="91"/>
                  </a:lnTo>
                  <a:lnTo>
                    <a:pt x="867" y="84"/>
                  </a:lnTo>
                  <a:lnTo>
                    <a:pt x="882" y="76"/>
                  </a:lnTo>
                  <a:lnTo>
                    <a:pt x="882" y="68"/>
                  </a:lnTo>
                  <a:lnTo>
                    <a:pt x="882" y="61"/>
                  </a:lnTo>
                  <a:lnTo>
                    <a:pt x="882" y="53"/>
                  </a:lnTo>
                  <a:lnTo>
                    <a:pt x="875" y="46"/>
                  </a:lnTo>
                  <a:lnTo>
                    <a:pt x="867" y="46"/>
                  </a:lnTo>
                  <a:lnTo>
                    <a:pt x="844" y="30"/>
                  </a:lnTo>
                  <a:lnTo>
                    <a:pt x="844" y="23"/>
                  </a:lnTo>
                  <a:lnTo>
                    <a:pt x="852" y="15"/>
                  </a:lnTo>
                  <a:lnTo>
                    <a:pt x="852" y="8"/>
                  </a:lnTo>
                  <a:lnTo>
                    <a:pt x="844" y="0"/>
                  </a:lnTo>
                  <a:lnTo>
                    <a:pt x="837" y="8"/>
                  </a:lnTo>
                  <a:lnTo>
                    <a:pt x="829" y="15"/>
                  </a:lnTo>
                  <a:lnTo>
                    <a:pt x="829" y="8"/>
                  </a:lnTo>
                  <a:lnTo>
                    <a:pt x="829" y="0"/>
                  </a:lnTo>
                  <a:lnTo>
                    <a:pt x="822" y="0"/>
                  </a:lnTo>
                  <a:lnTo>
                    <a:pt x="814" y="8"/>
                  </a:lnTo>
                  <a:lnTo>
                    <a:pt x="822" y="15"/>
                  </a:lnTo>
                  <a:lnTo>
                    <a:pt x="829" y="15"/>
                  </a:lnTo>
                  <a:lnTo>
                    <a:pt x="829" y="23"/>
                  </a:lnTo>
                  <a:lnTo>
                    <a:pt x="837" y="38"/>
                  </a:lnTo>
                  <a:lnTo>
                    <a:pt x="837" y="46"/>
                  </a:lnTo>
                  <a:lnTo>
                    <a:pt x="837" y="53"/>
                  </a:lnTo>
                  <a:lnTo>
                    <a:pt x="829" y="61"/>
                  </a:lnTo>
                  <a:lnTo>
                    <a:pt x="822" y="61"/>
                  </a:lnTo>
                  <a:lnTo>
                    <a:pt x="806" y="68"/>
                  </a:lnTo>
                  <a:lnTo>
                    <a:pt x="799" y="61"/>
                  </a:lnTo>
                  <a:lnTo>
                    <a:pt x="784" y="61"/>
                  </a:lnTo>
                  <a:lnTo>
                    <a:pt x="776" y="61"/>
                  </a:lnTo>
                  <a:lnTo>
                    <a:pt x="768" y="53"/>
                  </a:lnTo>
                  <a:lnTo>
                    <a:pt x="768" y="46"/>
                  </a:lnTo>
                  <a:lnTo>
                    <a:pt x="768" y="38"/>
                  </a:lnTo>
                  <a:lnTo>
                    <a:pt x="768" y="30"/>
                  </a:lnTo>
                  <a:lnTo>
                    <a:pt x="761" y="30"/>
                  </a:lnTo>
                  <a:lnTo>
                    <a:pt x="753" y="30"/>
                  </a:lnTo>
                  <a:lnTo>
                    <a:pt x="745" y="30"/>
                  </a:lnTo>
                  <a:lnTo>
                    <a:pt x="730" y="38"/>
                  </a:lnTo>
                  <a:lnTo>
                    <a:pt x="723" y="46"/>
                  </a:lnTo>
                  <a:lnTo>
                    <a:pt x="730" y="46"/>
                  </a:lnTo>
                  <a:lnTo>
                    <a:pt x="730" y="53"/>
                  </a:lnTo>
                  <a:lnTo>
                    <a:pt x="738" y="61"/>
                  </a:lnTo>
                  <a:lnTo>
                    <a:pt x="738" y="68"/>
                  </a:lnTo>
                  <a:lnTo>
                    <a:pt x="730" y="68"/>
                  </a:lnTo>
                  <a:lnTo>
                    <a:pt x="715" y="61"/>
                  </a:lnTo>
                  <a:lnTo>
                    <a:pt x="700" y="61"/>
                  </a:lnTo>
                  <a:lnTo>
                    <a:pt x="685" y="61"/>
                  </a:lnTo>
                  <a:lnTo>
                    <a:pt x="677" y="53"/>
                  </a:lnTo>
                  <a:lnTo>
                    <a:pt x="669" y="53"/>
                  </a:lnTo>
                  <a:lnTo>
                    <a:pt x="662" y="61"/>
                  </a:lnTo>
                  <a:lnTo>
                    <a:pt x="662" y="68"/>
                  </a:lnTo>
                  <a:lnTo>
                    <a:pt x="662" y="76"/>
                  </a:lnTo>
                  <a:lnTo>
                    <a:pt x="662" y="84"/>
                  </a:lnTo>
                  <a:lnTo>
                    <a:pt x="669" y="91"/>
                  </a:lnTo>
                  <a:lnTo>
                    <a:pt x="677" y="91"/>
                  </a:lnTo>
                  <a:lnTo>
                    <a:pt x="685" y="91"/>
                  </a:lnTo>
                  <a:lnTo>
                    <a:pt x="700" y="91"/>
                  </a:lnTo>
                  <a:lnTo>
                    <a:pt x="715" y="91"/>
                  </a:lnTo>
                  <a:lnTo>
                    <a:pt x="723" y="99"/>
                  </a:lnTo>
                  <a:lnTo>
                    <a:pt x="723" y="114"/>
                  </a:lnTo>
                  <a:lnTo>
                    <a:pt x="715" y="114"/>
                  </a:lnTo>
                  <a:lnTo>
                    <a:pt x="707" y="121"/>
                  </a:lnTo>
                  <a:lnTo>
                    <a:pt x="700" y="129"/>
                  </a:lnTo>
                  <a:lnTo>
                    <a:pt x="692" y="137"/>
                  </a:lnTo>
                  <a:lnTo>
                    <a:pt x="677" y="144"/>
                  </a:lnTo>
                  <a:lnTo>
                    <a:pt x="669" y="159"/>
                  </a:lnTo>
                  <a:lnTo>
                    <a:pt x="654" y="167"/>
                  </a:lnTo>
                  <a:lnTo>
                    <a:pt x="647" y="167"/>
                  </a:lnTo>
                  <a:lnTo>
                    <a:pt x="647" y="159"/>
                  </a:lnTo>
                  <a:lnTo>
                    <a:pt x="639" y="159"/>
                  </a:lnTo>
                  <a:lnTo>
                    <a:pt x="631" y="159"/>
                  </a:lnTo>
                  <a:lnTo>
                    <a:pt x="624" y="167"/>
                  </a:lnTo>
                  <a:lnTo>
                    <a:pt x="624" y="175"/>
                  </a:lnTo>
                  <a:lnTo>
                    <a:pt x="624" y="182"/>
                  </a:lnTo>
                  <a:lnTo>
                    <a:pt x="616" y="190"/>
                  </a:lnTo>
                  <a:lnTo>
                    <a:pt x="609" y="197"/>
                  </a:lnTo>
                  <a:lnTo>
                    <a:pt x="601" y="197"/>
                  </a:lnTo>
                  <a:lnTo>
                    <a:pt x="593" y="197"/>
                  </a:lnTo>
                  <a:lnTo>
                    <a:pt x="586" y="197"/>
                  </a:lnTo>
                  <a:lnTo>
                    <a:pt x="578" y="190"/>
                  </a:lnTo>
                  <a:lnTo>
                    <a:pt x="571" y="190"/>
                  </a:lnTo>
                  <a:lnTo>
                    <a:pt x="571" y="197"/>
                  </a:lnTo>
                  <a:lnTo>
                    <a:pt x="555" y="205"/>
                  </a:lnTo>
                  <a:lnTo>
                    <a:pt x="548" y="205"/>
                  </a:lnTo>
                  <a:lnTo>
                    <a:pt x="540" y="205"/>
                  </a:lnTo>
                  <a:lnTo>
                    <a:pt x="532" y="205"/>
                  </a:lnTo>
                  <a:lnTo>
                    <a:pt x="525" y="213"/>
                  </a:lnTo>
                  <a:lnTo>
                    <a:pt x="510" y="220"/>
                  </a:lnTo>
                  <a:lnTo>
                    <a:pt x="502" y="220"/>
                  </a:lnTo>
                  <a:lnTo>
                    <a:pt x="494" y="220"/>
                  </a:lnTo>
                  <a:lnTo>
                    <a:pt x="479" y="213"/>
                  </a:lnTo>
                  <a:lnTo>
                    <a:pt x="464" y="205"/>
                  </a:lnTo>
                  <a:lnTo>
                    <a:pt x="449" y="213"/>
                  </a:lnTo>
                  <a:lnTo>
                    <a:pt x="441" y="228"/>
                  </a:lnTo>
                  <a:lnTo>
                    <a:pt x="426" y="228"/>
                  </a:lnTo>
                  <a:lnTo>
                    <a:pt x="426" y="220"/>
                  </a:lnTo>
                  <a:lnTo>
                    <a:pt x="426" y="213"/>
                  </a:lnTo>
                  <a:lnTo>
                    <a:pt x="418" y="213"/>
                  </a:lnTo>
                  <a:lnTo>
                    <a:pt x="403" y="213"/>
                  </a:lnTo>
                  <a:lnTo>
                    <a:pt x="396" y="213"/>
                  </a:lnTo>
                  <a:lnTo>
                    <a:pt x="388" y="220"/>
                  </a:lnTo>
                  <a:lnTo>
                    <a:pt x="380" y="228"/>
                  </a:lnTo>
                  <a:lnTo>
                    <a:pt x="373" y="235"/>
                  </a:lnTo>
                  <a:lnTo>
                    <a:pt x="365" y="235"/>
                  </a:lnTo>
                  <a:lnTo>
                    <a:pt x="350" y="243"/>
                  </a:lnTo>
                  <a:lnTo>
                    <a:pt x="342" y="243"/>
                  </a:lnTo>
                  <a:lnTo>
                    <a:pt x="335" y="251"/>
                  </a:lnTo>
                  <a:lnTo>
                    <a:pt x="327" y="251"/>
                  </a:lnTo>
                  <a:lnTo>
                    <a:pt x="319" y="258"/>
                  </a:lnTo>
                  <a:lnTo>
                    <a:pt x="304" y="273"/>
                  </a:lnTo>
                  <a:lnTo>
                    <a:pt x="297" y="273"/>
                  </a:lnTo>
                  <a:lnTo>
                    <a:pt x="289" y="281"/>
                  </a:lnTo>
                  <a:lnTo>
                    <a:pt x="281" y="281"/>
                  </a:lnTo>
                  <a:lnTo>
                    <a:pt x="274" y="281"/>
                  </a:lnTo>
                  <a:lnTo>
                    <a:pt x="259" y="281"/>
                  </a:lnTo>
                  <a:lnTo>
                    <a:pt x="251" y="281"/>
                  </a:lnTo>
                  <a:lnTo>
                    <a:pt x="243" y="289"/>
                  </a:lnTo>
                  <a:lnTo>
                    <a:pt x="236" y="289"/>
                  </a:lnTo>
                  <a:lnTo>
                    <a:pt x="221" y="289"/>
                  </a:lnTo>
                  <a:lnTo>
                    <a:pt x="213" y="289"/>
                  </a:lnTo>
                  <a:lnTo>
                    <a:pt x="205" y="289"/>
                  </a:lnTo>
                  <a:lnTo>
                    <a:pt x="205" y="296"/>
                  </a:lnTo>
                  <a:lnTo>
                    <a:pt x="198" y="296"/>
                  </a:lnTo>
                  <a:lnTo>
                    <a:pt x="190" y="304"/>
                  </a:lnTo>
                  <a:lnTo>
                    <a:pt x="183" y="304"/>
                  </a:lnTo>
                  <a:lnTo>
                    <a:pt x="175" y="304"/>
                  </a:lnTo>
                  <a:lnTo>
                    <a:pt x="175" y="296"/>
                  </a:lnTo>
                  <a:lnTo>
                    <a:pt x="167" y="296"/>
                  </a:lnTo>
                  <a:lnTo>
                    <a:pt x="160" y="304"/>
                  </a:lnTo>
                  <a:lnTo>
                    <a:pt x="152" y="304"/>
                  </a:lnTo>
                  <a:lnTo>
                    <a:pt x="144" y="304"/>
                  </a:lnTo>
                  <a:lnTo>
                    <a:pt x="129" y="304"/>
                  </a:lnTo>
                  <a:lnTo>
                    <a:pt x="122" y="296"/>
                  </a:lnTo>
                  <a:lnTo>
                    <a:pt x="114" y="289"/>
                  </a:lnTo>
                  <a:lnTo>
                    <a:pt x="106" y="289"/>
                  </a:lnTo>
                  <a:lnTo>
                    <a:pt x="99" y="289"/>
                  </a:lnTo>
                  <a:lnTo>
                    <a:pt x="91" y="296"/>
                  </a:lnTo>
                  <a:lnTo>
                    <a:pt x="84" y="304"/>
                  </a:lnTo>
                  <a:lnTo>
                    <a:pt x="76" y="304"/>
                  </a:lnTo>
                  <a:lnTo>
                    <a:pt x="68" y="304"/>
                  </a:lnTo>
                  <a:lnTo>
                    <a:pt x="61" y="304"/>
                  </a:lnTo>
                  <a:lnTo>
                    <a:pt x="61" y="319"/>
                  </a:lnTo>
                  <a:lnTo>
                    <a:pt x="53" y="327"/>
                  </a:lnTo>
                  <a:lnTo>
                    <a:pt x="46" y="334"/>
                  </a:lnTo>
                  <a:lnTo>
                    <a:pt x="38" y="334"/>
                  </a:lnTo>
                  <a:lnTo>
                    <a:pt x="30" y="342"/>
                  </a:lnTo>
                  <a:lnTo>
                    <a:pt x="30" y="349"/>
                  </a:lnTo>
                  <a:lnTo>
                    <a:pt x="23" y="357"/>
                  </a:lnTo>
                  <a:lnTo>
                    <a:pt x="23" y="365"/>
                  </a:lnTo>
                  <a:lnTo>
                    <a:pt x="23" y="372"/>
                  </a:lnTo>
                  <a:lnTo>
                    <a:pt x="15" y="372"/>
                  </a:lnTo>
                  <a:lnTo>
                    <a:pt x="8" y="380"/>
                  </a:lnTo>
                  <a:lnTo>
                    <a:pt x="0" y="380"/>
                  </a:lnTo>
                  <a:lnTo>
                    <a:pt x="0" y="387"/>
                  </a:lnTo>
                  <a:lnTo>
                    <a:pt x="0" y="395"/>
                  </a:lnTo>
                  <a:lnTo>
                    <a:pt x="0" y="403"/>
                  </a:lnTo>
                  <a:lnTo>
                    <a:pt x="0" y="410"/>
                  </a:lnTo>
                  <a:lnTo>
                    <a:pt x="8" y="425"/>
                  </a:lnTo>
                  <a:lnTo>
                    <a:pt x="15" y="433"/>
                  </a:lnTo>
                  <a:lnTo>
                    <a:pt x="15" y="441"/>
                  </a:lnTo>
                  <a:lnTo>
                    <a:pt x="23" y="448"/>
                  </a:lnTo>
                  <a:lnTo>
                    <a:pt x="30" y="448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40" name="Freeform 1280"/>
            <p:cNvSpPr>
              <a:spLocks/>
            </p:cNvSpPr>
            <p:nvPr/>
          </p:nvSpPr>
          <p:spPr bwMode="auto">
            <a:xfrm>
              <a:off x="7136914" y="4339973"/>
              <a:ext cx="1292074" cy="1172958"/>
            </a:xfrm>
            <a:custGeom>
              <a:avLst/>
              <a:gdLst>
                <a:gd name="T0" fmla="*/ 2147483647 w 905"/>
                <a:gd name="T1" fmla="*/ 2147483647 h 866"/>
                <a:gd name="T2" fmla="*/ 2147483647 w 905"/>
                <a:gd name="T3" fmla="*/ 2147483647 h 866"/>
                <a:gd name="T4" fmla="*/ 2147483647 w 905"/>
                <a:gd name="T5" fmla="*/ 2147483647 h 866"/>
                <a:gd name="T6" fmla="*/ 2147483647 w 905"/>
                <a:gd name="T7" fmla="*/ 2147483647 h 866"/>
                <a:gd name="T8" fmla="*/ 2147483647 w 905"/>
                <a:gd name="T9" fmla="*/ 2147483647 h 866"/>
                <a:gd name="T10" fmla="*/ 2147483647 w 905"/>
                <a:gd name="T11" fmla="*/ 2147483647 h 866"/>
                <a:gd name="T12" fmla="*/ 2147483647 w 905"/>
                <a:gd name="T13" fmla="*/ 2147483647 h 866"/>
                <a:gd name="T14" fmla="*/ 2147483647 w 905"/>
                <a:gd name="T15" fmla="*/ 2147483647 h 866"/>
                <a:gd name="T16" fmla="*/ 2147483647 w 905"/>
                <a:gd name="T17" fmla="*/ 2147483647 h 866"/>
                <a:gd name="T18" fmla="*/ 2147483647 w 905"/>
                <a:gd name="T19" fmla="*/ 2147483647 h 866"/>
                <a:gd name="T20" fmla="*/ 2147483647 w 905"/>
                <a:gd name="T21" fmla="*/ 2147483647 h 866"/>
                <a:gd name="T22" fmla="*/ 2147483647 w 905"/>
                <a:gd name="T23" fmla="*/ 2147483647 h 866"/>
                <a:gd name="T24" fmla="*/ 2147483647 w 905"/>
                <a:gd name="T25" fmla="*/ 2147483647 h 866"/>
                <a:gd name="T26" fmla="*/ 2147483647 w 905"/>
                <a:gd name="T27" fmla="*/ 2147483647 h 866"/>
                <a:gd name="T28" fmla="*/ 2147483647 w 905"/>
                <a:gd name="T29" fmla="*/ 2147483647 h 866"/>
                <a:gd name="T30" fmla="*/ 2147483647 w 905"/>
                <a:gd name="T31" fmla="*/ 2147483647 h 866"/>
                <a:gd name="T32" fmla="*/ 2147483647 w 905"/>
                <a:gd name="T33" fmla="*/ 2147483647 h 866"/>
                <a:gd name="T34" fmla="*/ 2147483647 w 905"/>
                <a:gd name="T35" fmla="*/ 2147483647 h 866"/>
                <a:gd name="T36" fmla="*/ 2147483647 w 905"/>
                <a:gd name="T37" fmla="*/ 2147483647 h 866"/>
                <a:gd name="T38" fmla="*/ 2147483647 w 905"/>
                <a:gd name="T39" fmla="*/ 2147483647 h 866"/>
                <a:gd name="T40" fmla="*/ 2147483647 w 905"/>
                <a:gd name="T41" fmla="*/ 2147483647 h 866"/>
                <a:gd name="T42" fmla="*/ 2147483647 w 905"/>
                <a:gd name="T43" fmla="*/ 2147483647 h 866"/>
                <a:gd name="T44" fmla="*/ 2147483647 w 905"/>
                <a:gd name="T45" fmla="*/ 2147483647 h 866"/>
                <a:gd name="T46" fmla="*/ 2147483647 w 905"/>
                <a:gd name="T47" fmla="*/ 2147483647 h 866"/>
                <a:gd name="T48" fmla="*/ 2147483647 w 905"/>
                <a:gd name="T49" fmla="*/ 2147483647 h 866"/>
                <a:gd name="T50" fmla="*/ 2147483647 w 905"/>
                <a:gd name="T51" fmla="*/ 2147483647 h 866"/>
                <a:gd name="T52" fmla="*/ 2147483647 w 905"/>
                <a:gd name="T53" fmla="*/ 2147483647 h 866"/>
                <a:gd name="T54" fmla="*/ 2147483647 w 905"/>
                <a:gd name="T55" fmla="*/ 2147483647 h 866"/>
                <a:gd name="T56" fmla="*/ 2147483647 w 905"/>
                <a:gd name="T57" fmla="*/ 2147483647 h 866"/>
                <a:gd name="T58" fmla="*/ 2147483647 w 905"/>
                <a:gd name="T59" fmla="*/ 2147483647 h 866"/>
                <a:gd name="T60" fmla="*/ 2147483647 w 905"/>
                <a:gd name="T61" fmla="*/ 2147483647 h 866"/>
                <a:gd name="T62" fmla="*/ 2147483647 w 905"/>
                <a:gd name="T63" fmla="*/ 2147483647 h 866"/>
                <a:gd name="T64" fmla="*/ 2147483647 w 905"/>
                <a:gd name="T65" fmla="*/ 2147483647 h 866"/>
                <a:gd name="T66" fmla="*/ 2147483647 w 905"/>
                <a:gd name="T67" fmla="*/ 2147483647 h 866"/>
                <a:gd name="T68" fmla="*/ 2147483647 w 905"/>
                <a:gd name="T69" fmla="*/ 2147483647 h 866"/>
                <a:gd name="T70" fmla="*/ 2147483647 w 905"/>
                <a:gd name="T71" fmla="*/ 2147483647 h 866"/>
                <a:gd name="T72" fmla="*/ 2147483647 w 905"/>
                <a:gd name="T73" fmla="*/ 2147483647 h 866"/>
                <a:gd name="T74" fmla="*/ 2147483647 w 905"/>
                <a:gd name="T75" fmla="*/ 2147483647 h 866"/>
                <a:gd name="T76" fmla="*/ 2147483647 w 905"/>
                <a:gd name="T77" fmla="*/ 2147483647 h 866"/>
                <a:gd name="T78" fmla="*/ 2147483647 w 905"/>
                <a:gd name="T79" fmla="*/ 2147483647 h 866"/>
                <a:gd name="T80" fmla="*/ 2147483647 w 905"/>
                <a:gd name="T81" fmla="*/ 2147483647 h 866"/>
                <a:gd name="T82" fmla="*/ 2147483647 w 905"/>
                <a:gd name="T83" fmla="*/ 2147483647 h 866"/>
                <a:gd name="T84" fmla="*/ 2147483647 w 905"/>
                <a:gd name="T85" fmla="*/ 2147483647 h 866"/>
                <a:gd name="T86" fmla="*/ 2147483647 w 905"/>
                <a:gd name="T87" fmla="*/ 2147483647 h 866"/>
                <a:gd name="T88" fmla="*/ 2147483647 w 905"/>
                <a:gd name="T89" fmla="*/ 0 h 866"/>
                <a:gd name="T90" fmla="*/ 2147483647 w 905"/>
                <a:gd name="T91" fmla="*/ 2147483647 h 866"/>
                <a:gd name="T92" fmla="*/ 2147483647 w 905"/>
                <a:gd name="T93" fmla="*/ 2147483647 h 866"/>
                <a:gd name="T94" fmla="*/ 2147483647 w 905"/>
                <a:gd name="T95" fmla="*/ 2147483647 h 866"/>
                <a:gd name="T96" fmla="*/ 2147483647 w 905"/>
                <a:gd name="T97" fmla="*/ 2147483647 h 866"/>
                <a:gd name="T98" fmla="*/ 2147483647 w 905"/>
                <a:gd name="T99" fmla="*/ 2147483647 h 866"/>
                <a:gd name="T100" fmla="*/ 0 w 905"/>
                <a:gd name="T101" fmla="*/ 2147483647 h 866"/>
                <a:gd name="T102" fmla="*/ 2147483647 w 905"/>
                <a:gd name="T103" fmla="*/ 2147483647 h 866"/>
                <a:gd name="T104" fmla="*/ 2147483647 w 905"/>
                <a:gd name="T105" fmla="*/ 2147483647 h 866"/>
                <a:gd name="T106" fmla="*/ 2147483647 w 905"/>
                <a:gd name="T107" fmla="*/ 2147483647 h 86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05"/>
                <a:gd name="T163" fmla="*/ 0 h 866"/>
                <a:gd name="T164" fmla="*/ 905 w 905"/>
                <a:gd name="T165" fmla="*/ 866 h 86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05" h="866">
                  <a:moveTo>
                    <a:pt x="45" y="486"/>
                  </a:moveTo>
                  <a:lnTo>
                    <a:pt x="61" y="486"/>
                  </a:lnTo>
                  <a:lnTo>
                    <a:pt x="84" y="486"/>
                  </a:lnTo>
                  <a:lnTo>
                    <a:pt x="106" y="479"/>
                  </a:lnTo>
                  <a:lnTo>
                    <a:pt x="137" y="486"/>
                  </a:lnTo>
                  <a:lnTo>
                    <a:pt x="144" y="494"/>
                  </a:lnTo>
                  <a:lnTo>
                    <a:pt x="144" y="502"/>
                  </a:lnTo>
                  <a:lnTo>
                    <a:pt x="144" y="509"/>
                  </a:lnTo>
                  <a:lnTo>
                    <a:pt x="137" y="517"/>
                  </a:lnTo>
                  <a:lnTo>
                    <a:pt x="129" y="532"/>
                  </a:lnTo>
                  <a:lnTo>
                    <a:pt x="122" y="555"/>
                  </a:lnTo>
                  <a:lnTo>
                    <a:pt x="106" y="578"/>
                  </a:lnTo>
                  <a:lnTo>
                    <a:pt x="106" y="585"/>
                  </a:lnTo>
                  <a:lnTo>
                    <a:pt x="106" y="593"/>
                  </a:lnTo>
                  <a:lnTo>
                    <a:pt x="106" y="608"/>
                  </a:lnTo>
                  <a:lnTo>
                    <a:pt x="99" y="615"/>
                  </a:lnTo>
                  <a:lnTo>
                    <a:pt x="106" y="615"/>
                  </a:lnTo>
                  <a:lnTo>
                    <a:pt x="129" y="623"/>
                  </a:lnTo>
                  <a:lnTo>
                    <a:pt x="144" y="623"/>
                  </a:lnTo>
                  <a:lnTo>
                    <a:pt x="152" y="623"/>
                  </a:lnTo>
                  <a:lnTo>
                    <a:pt x="160" y="623"/>
                  </a:lnTo>
                  <a:lnTo>
                    <a:pt x="175" y="623"/>
                  </a:lnTo>
                  <a:lnTo>
                    <a:pt x="182" y="623"/>
                  </a:lnTo>
                  <a:lnTo>
                    <a:pt x="205" y="623"/>
                  </a:lnTo>
                  <a:lnTo>
                    <a:pt x="213" y="631"/>
                  </a:lnTo>
                  <a:lnTo>
                    <a:pt x="220" y="631"/>
                  </a:lnTo>
                  <a:lnTo>
                    <a:pt x="228" y="646"/>
                  </a:lnTo>
                  <a:lnTo>
                    <a:pt x="236" y="653"/>
                  </a:lnTo>
                  <a:lnTo>
                    <a:pt x="236" y="661"/>
                  </a:lnTo>
                  <a:lnTo>
                    <a:pt x="236" y="676"/>
                  </a:lnTo>
                  <a:lnTo>
                    <a:pt x="228" y="684"/>
                  </a:lnTo>
                  <a:lnTo>
                    <a:pt x="228" y="691"/>
                  </a:lnTo>
                  <a:lnTo>
                    <a:pt x="220" y="699"/>
                  </a:lnTo>
                  <a:lnTo>
                    <a:pt x="228" y="707"/>
                  </a:lnTo>
                  <a:lnTo>
                    <a:pt x="236" y="714"/>
                  </a:lnTo>
                  <a:lnTo>
                    <a:pt x="243" y="722"/>
                  </a:lnTo>
                  <a:lnTo>
                    <a:pt x="251" y="729"/>
                  </a:lnTo>
                  <a:lnTo>
                    <a:pt x="258" y="737"/>
                  </a:lnTo>
                  <a:lnTo>
                    <a:pt x="266" y="737"/>
                  </a:lnTo>
                  <a:lnTo>
                    <a:pt x="274" y="745"/>
                  </a:lnTo>
                  <a:lnTo>
                    <a:pt x="281" y="752"/>
                  </a:lnTo>
                  <a:lnTo>
                    <a:pt x="289" y="760"/>
                  </a:lnTo>
                  <a:lnTo>
                    <a:pt x="297" y="775"/>
                  </a:lnTo>
                  <a:lnTo>
                    <a:pt x="304" y="798"/>
                  </a:lnTo>
                  <a:lnTo>
                    <a:pt x="319" y="813"/>
                  </a:lnTo>
                  <a:lnTo>
                    <a:pt x="335" y="821"/>
                  </a:lnTo>
                  <a:lnTo>
                    <a:pt x="342" y="828"/>
                  </a:lnTo>
                  <a:lnTo>
                    <a:pt x="357" y="836"/>
                  </a:lnTo>
                  <a:lnTo>
                    <a:pt x="357" y="843"/>
                  </a:lnTo>
                  <a:lnTo>
                    <a:pt x="373" y="859"/>
                  </a:lnTo>
                  <a:lnTo>
                    <a:pt x="388" y="851"/>
                  </a:lnTo>
                  <a:lnTo>
                    <a:pt x="388" y="843"/>
                  </a:lnTo>
                  <a:lnTo>
                    <a:pt x="395" y="836"/>
                  </a:lnTo>
                  <a:lnTo>
                    <a:pt x="403" y="828"/>
                  </a:lnTo>
                  <a:lnTo>
                    <a:pt x="418" y="821"/>
                  </a:lnTo>
                  <a:lnTo>
                    <a:pt x="433" y="821"/>
                  </a:lnTo>
                  <a:lnTo>
                    <a:pt x="441" y="821"/>
                  </a:lnTo>
                  <a:lnTo>
                    <a:pt x="449" y="821"/>
                  </a:lnTo>
                  <a:lnTo>
                    <a:pt x="449" y="828"/>
                  </a:lnTo>
                  <a:lnTo>
                    <a:pt x="449" y="836"/>
                  </a:lnTo>
                  <a:lnTo>
                    <a:pt x="456" y="836"/>
                  </a:lnTo>
                  <a:lnTo>
                    <a:pt x="464" y="836"/>
                  </a:lnTo>
                  <a:lnTo>
                    <a:pt x="472" y="836"/>
                  </a:lnTo>
                  <a:lnTo>
                    <a:pt x="479" y="828"/>
                  </a:lnTo>
                  <a:lnTo>
                    <a:pt x="487" y="821"/>
                  </a:lnTo>
                  <a:lnTo>
                    <a:pt x="487" y="813"/>
                  </a:lnTo>
                  <a:lnTo>
                    <a:pt x="494" y="805"/>
                  </a:lnTo>
                  <a:lnTo>
                    <a:pt x="502" y="813"/>
                  </a:lnTo>
                  <a:lnTo>
                    <a:pt x="502" y="821"/>
                  </a:lnTo>
                  <a:lnTo>
                    <a:pt x="502" y="836"/>
                  </a:lnTo>
                  <a:lnTo>
                    <a:pt x="502" y="843"/>
                  </a:lnTo>
                  <a:lnTo>
                    <a:pt x="502" y="859"/>
                  </a:lnTo>
                  <a:lnTo>
                    <a:pt x="502" y="866"/>
                  </a:lnTo>
                  <a:lnTo>
                    <a:pt x="510" y="866"/>
                  </a:lnTo>
                  <a:lnTo>
                    <a:pt x="517" y="859"/>
                  </a:lnTo>
                  <a:lnTo>
                    <a:pt x="525" y="851"/>
                  </a:lnTo>
                  <a:lnTo>
                    <a:pt x="532" y="836"/>
                  </a:lnTo>
                  <a:lnTo>
                    <a:pt x="532" y="828"/>
                  </a:lnTo>
                  <a:lnTo>
                    <a:pt x="540" y="828"/>
                  </a:lnTo>
                  <a:lnTo>
                    <a:pt x="555" y="828"/>
                  </a:lnTo>
                  <a:lnTo>
                    <a:pt x="578" y="843"/>
                  </a:lnTo>
                  <a:lnTo>
                    <a:pt x="586" y="843"/>
                  </a:lnTo>
                  <a:lnTo>
                    <a:pt x="593" y="828"/>
                  </a:lnTo>
                  <a:lnTo>
                    <a:pt x="601" y="821"/>
                  </a:lnTo>
                  <a:lnTo>
                    <a:pt x="608" y="813"/>
                  </a:lnTo>
                  <a:lnTo>
                    <a:pt x="646" y="798"/>
                  </a:lnTo>
                  <a:lnTo>
                    <a:pt x="654" y="790"/>
                  </a:lnTo>
                  <a:lnTo>
                    <a:pt x="669" y="790"/>
                  </a:lnTo>
                  <a:lnTo>
                    <a:pt x="677" y="798"/>
                  </a:lnTo>
                  <a:lnTo>
                    <a:pt x="685" y="805"/>
                  </a:lnTo>
                  <a:lnTo>
                    <a:pt x="685" y="813"/>
                  </a:lnTo>
                  <a:lnTo>
                    <a:pt x="692" y="813"/>
                  </a:lnTo>
                  <a:lnTo>
                    <a:pt x="700" y="813"/>
                  </a:lnTo>
                  <a:lnTo>
                    <a:pt x="700" y="805"/>
                  </a:lnTo>
                  <a:lnTo>
                    <a:pt x="707" y="798"/>
                  </a:lnTo>
                  <a:lnTo>
                    <a:pt x="715" y="783"/>
                  </a:lnTo>
                  <a:lnTo>
                    <a:pt x="723" y="783"/>
                  </a:lnTo>
                  <a:lnTo>
                    <a:pt x="723" y="760"/>
                  </a:lnTo>
                  <a:lnTo>
                    <a:pt x="730" y="745"/>
                  </a:lnTo>
                  <a:lnTo>
                    <a:pt x="745" y="737"/>
                  </a:lnTo>
                  <a:lnTo>
                    <a:pt x="753" y="729"/>
                  </a:lnTo>
                  <a:lnTo>
                    <a:pt x="753" y="722"/>
                  </a:lnTo>
                  <a:lnTo>
                    <a:pt x="753" y="714"/>
                  </a:lnTo>
                  <a:lnTo>
                    <a:pt x="753" y="699"/>
                  </a:lnTo>
                  <a:lnTo>
                    <a:pt x="753" y="691"/>
                  </a:lnTo>
                  <a:lnTo>
                    <a:pt x="761" y="684"/>
                  </a:lnTo>
                  <a:lnTo>
                    <a:pt x="768" y="684"/>
                  </a:lnTo>
                  <a:lnTo>
                    <a:pt x="768" y="676"/>
                  </a:lnTo>
                  <a:lnTo>
                    <a:pt x="761" y="669"/>
                  </a:lnTo>
                  <a:lnTo>
                    <a:pt x="745" y="661"/>
                  </a:lnTo>
                  <a:lnTo>
                    <a:pt x="745" y="653"/>
                  </a:lnTo>
                  <a:lnTo>
                    <a:pt x="745" y="646"/>
                  </a:lnTo>
                  <a:lnTo>
                    <a:pt x="745" y="638"/>
                  </a:lnTo>
                  <a:lnTo>
                    <a:pt x="753" y="631"/>
                  </a:lnTo>
                  <a:lnTo>
                    <a:pt x="761" y="615"/>
                  </a:lnTo>
                  <a:lnTo>
                    <a:pt x="768" y="615"/>
                  </a:lnTo>
                  <a:lnTo>
                    <a:pt x="776" y="623"/>
                  </a:lnTo>
                  <a:lnTo>
                    <a:pt x="783" y="631"/>
                  </a:lnTo>
                  <a:lnTo>
                    <a:pt x="791" y="623"/>
                  </a:lnTo>
                  <a:lnTo>
                    <a:pt x="791" y="615"/>
                  </a:lnTo>
                  <a:lnTo>
                    <a:pt x="791" y="608"/>
                  </a:lnTo>
                  <a:lnTo>
                    <a:pt x="799" y="600"/>
                  </a:lnTo>
                  <a:lnTo>
                    <a:pt x="814" y="600"/>
                  </a:lnTo>
                  <a:lnTo>
                    <a:pt x="829" y="600"/>
                  </a:lnTo>
                  <a:lnTo>
                    <a:pt x="837" y="593"/>
                  </a:lnTo>
                  <a:lnTo>
                    <a:pt x="844" y="578"/>
                  </a:lnTo>
                  <a:lnTo>
                    <a:pt x="844" y="570"/>
                  </a:lnTo>
                  <a:lnTo>
                    <a:pt x="859" y="578"/>
                  </a:lnTo>
                  <a:lnTo>
                    <a:pt x="867" y="562"/>
                  </a:lnTo>
                  <a:lnTo>
                    <a:pt x="875" y="555"/>
                  </a:lnTo>
                  <a:lnTo>
                    <a:pt x="882" y="555"/>
                  </a:lnTo>
                  <a:lnTo>
                    <a:pt x="898" y="555"/>
                  </a:lnTo>
                  <a:lnTo>
                    <a:pt x="898" y="547"/>
                  </a:lnTo>
                  <a:lnTo>
                    <a:pt x="905" y="547"/>
                  </a:lnTo>
                  <a:lnTo>
                    <a:pt x="898" y="532"/>
                  </a:lnTo>
                  <a:lnTo>
                    <a:pt x="890" y="524"/>
                  </a:lnTo>
                  <a:lnTo>
                    <a:pt x="890" y="517"/>
                  </a:lnTo>
                  <a:lnTo>
                    <a:pt x="890" y="509"/>
                  </a:lnTo>
                  <a:lnTo>
                    <a:pt x="898" y="502"/>
                  </a:lnTo>
                  <a:lnTo>
                    <a:pt x="898" y="494"/>
                  </a:lnTo>
                  <a:lnTo>
                    <a:pt x="898" y="479"/>
                  </a:lnTo>
                  <a:lnTo>
                    <a:pt x="898" y="471"/>
                  </a:lnTo>
                  <a:lnTo>
                    <a:pt x="890" y="456"/>
                  </a:lnTo>
                  <a:lnTo>
                    <a:pt x="890" y="441"/>
                  </a:lnTo>
                  <a:lnTo>
                    <a:pt x="882" y="433"/>
                  </a:lnTo>
                  <a:lnTo>
                    <a:pt x="882" y="426"/>
                  </a:lnTo>
                  <a:lnTo>
                    <a:pt x="875" y="418"/>
                  </a:lnTo>
                  <a:lnTo>
                    <a:pt x="867" y="418"/>
                  </a:lnTo>
                  <a:lnTo>
                    <a:pt x="859" y="410"/>
                  </a:lnTo>
                  <a:lnTo>
                    <a:pt x="852" y="403"/>
                  </a:lnTo>
                  <a:lnTo>
                    <a:pt x="844" y="395"/>
                  </a:lnTo>
                  <a:lnTo>
                    <a:pt x="829" y="395"/>
                  </a:lnTo>
                  <a:lnTo>
                    <a:pt x="821" y="388"/>
                  </a:lnTo>
                  <a:lnTo>
                    <a:pt x="821" y="380"/>
                  </a:lnTo>
                  <a:lnTo>
                    <a:pt x="814" y="380"/>
                  </a:lnTo>
                  <a:lnTo>
                    <a:pt x="806" y="380"/>
                  </a:lnTo>
                  <a:lnTo>
                    <a:pt x="799" y="372"/>
                  </a:lnTo>
                  <a:lnTo>
                    <a:pt x="791" y="372"/>
                  </a:lnTo>
                  <a:lnTo>
                    <a:pt x="791" y="365"/>
                  </a:lnTo>
                  <a:lnTo>
                    <a:pt x="791" y="357"/>
                  </a:lnTo>
                  <a:lnTo>
                    <a:pt x="791" y="342"/>
                  </a:lnTo>
                  <a:lnTo>
                    <a:pt x="799" y="327"/>
                  </a:lnTo>
                  <a:lnTo>
                    <a:pt x="806" y="319"/>
                  </a:lnTo>
                  <a:lnTo>
                    <a:pt x="814" y="296"/>
                  </a:lnTo>
                  <a:lnTo>
                    <a:pt x="791" y="296"/>
                  </a:lnTo>
                  <a:lnTo>
                    <a:pt x="776" y="296"/>
                  </a:lnTo>
                  <a:lnTo>
                    <a:pt x="768" y="296"/>
                  </a:lnTo>
                  <a:lnTo>
                    <a:pt x="768" y="289"/>
                  </a:lnTo>
                  <a:lnTo>
                    <a:pt x="761" y="281"/>
                  </a:lnTo>
                  <a:lnTo>
                    <a:pt x="753" y="281"/>
                  </a:lnTo>
                  <a:lnTo>
                    <a:pt x="745" y="281"/>
                  </a:lnTo>
                  <a:lnTo>
                    <a:pt x="738" y="274"/>
                  </a:lnTo>
                  <a:lnTo>
                    <a:pt x="730" y="266"/>
                  </a:lnTo>
                  <a:lnTo>
                    <a:pt x="723" y="258"/>
                  </a:lnTo>
                  <a:lnTo>
                    <a:pt x="715" y="258"/>
                  </a:lnTo>
                  <a:lnTo>
                    <a:pt x="700" y="258"/>
                  </a:lnTo>
                  <a:lnTo>
                    <a:pt x="700" y="251"/>
                  </a:lnTo>
                  <a:lnTo>
                    <a:pt x="692" y="251"/>
                  </a:lnTo>
                  <a:lnTo>
                    <a:pt x="685" y="251"/>
                  </a:lnTo>
                  <a:lnTo>
                    <a:pt x="677" y="258"/>
                  </a:lnTo>
                  <a:lnTo>
                    <a:pt x="677" y="266"/>
                  </a:lnTo>
                  <a:lnTo>
                    <a:pt x="677" y="274"/>
                  </a:lnTo>
                  <a:lnTo>
                    <a:pt x="669" y="274"/>
                  </a:lnTo>
                  <a:lnTo>
                    <a:pt x="662" y="274"/>
                  </a:lnTo>
                  <a:lnTo>
                    <a:pt x="662" y="266"/>
                  </a:lnTo>
                  <a:lnTo>
                    <a:pt x="662" y="258"/>
                  </a:lnTo>
                  <a:lnTo>
                    <a:pt x="654" y="251"/>
                  </a:lnTo>
                  <a:lnTo>
                    <a:pt x="646" y="243"/>
                  </a:lnTo>
                  <a:lnTo>
                    <a:pt x="639" y="243"/>
                  </a:lnTo>
                  <a:lnTo>
                    <a:pt x="631" y="236"/>
                  </a:lnTo>
                  <a:lnTo>
                    <a:pt x="624" y="228"/>
                  </a:lnTo>
                  <a:lnTo>
                    <a:pt x="624" y="220"/>
                  </a:lnTo>
                  <a:lnTo>
                    <a:pt x="616" y="213"/>
                  </a:lnTo>
                  <a:lnTo>
                    <a:pt x="616" y="205"/>
                  </a:lnTo>
                  <a:lnTo>
                    <a:pt x="624" y="198"/>
                  </a:lnTo>
                  <a:lnTo>
                    <a:pt x="624" y="190"/>
                  </a:lnTo>
                  <a:lnTo>
                    <a:pt x="608" y="190"/>
                  </a:lnTo>
                  <a:lnTo>
                    <a:pt x="601" y="190"/>
                  </a:lnTo>
                  <a:lnTo>
                    <a:pt x="586" y="198"/>
                  </a:lnTo>
                  <a:lnTo>
                    <a:pt x="570" y="198"/>
                  </a:lnTo>
                  <a:lnTo>
                    <a:pt x="563" y="205"/>
                  </a:lnTo>
                  <a:lnTo>
                    <a:pt x="555" y="213"/>
                  </a:lnTo>
                  <a:lnTo>
                    <a:pt x="555" y="220"/>
                  </a:lnTo>
                  <a:lnTo>
                    <a:pt x="548" y="228"/>
                  </a:lnTo>
                  <a:lnTo>
                    <a:pt x="532" y="236"/>
                  </a:lnTo>
                  <a:lnTo>
                    <a:pt x="525" y="243"/>
                  </a:lnTo>
                  <a:lnTo>
                    <a:pt x="517" y="243"/>
                  </a:lnTo>
                  <a:lnTo>
                    <a:pt x="510" y="243"/>
                  </a:lnTo>
                  <a:lnTo>
                    <a:pt x="502" y="243"/>
                  </a:lnTo>
                  <a:lnTo>
                    <a:pt x="494" y="236"/>
                  </a:lnTo>
                  <a:lnTo>
                    <a:pt x="479" y="243"/>
                  </a:lnTo>
                  <a:lnTo>
                    <a:pt x="472" y="243"/>
                  </a:lnTo>
                  <a:lnTo>
                    <a:pt x="464" y="251"/>
                  </a:lnTo>
                  <a:lnTo>
                    <a:pt x="456" y="258"/>
                  </a:lnTo>
                  <a:lnTo>
                    <a:pt x="449" y="266"/>
                  </a:lnTo>
                  <a:lnTo>
                    <a:pt x="433" y="274"/>
                  </a:lnTo>
                  <a:lnTo>
                    <a:pt x="426" y="281"/>
                  </a:lnTo>
                  <a:lnTo>
                    <a:pt x="418" y="281"/>
                  </a:lnTo>
                  <a:lnTo>
                    <a:pt x="403" y="281"/>
                  </a:lnTo>
                  <a:lnTo>
                    <a:pt x="411" y="274"/>
                  </a:lnTo>
                  <a:lnTo>
                    <a:pt x="411" y="266"/>
                  </a:lnTo>
                  <a:lnTo>
                    <a:pt x="418" y="258"/>
                  </a:lnTo>
                  <a:lnTo>
                    <a:pt x="426" y="251"/>
                  </a:lnTo>
                  <a:lnTo>
                    <a:pt x="426" y="243"/>
                  </a:lnTo>
                  <a:lnTo>
                    <a:pt x="426" y="236"/>
                  </a:lnTo>
                  <a:lnTo>
                    <a:pt x="418" y="236"/>
                  </a:lnTo>
                  <a:lnTo>
                    <a:pt x="411" y="228"/>
                  </a:lnTo>
                  <a:lnTo>
                    <a:pt x="403" y="228"/>
                  </a:lnTo>
                  <a:lnTo>
                    <a:pt x="403" y="220"/>
                  </a:lnTo>
                  <a:lnTo>
                    <a:pt x="395" y="213"/>
                  </a:lnTo>
                  <a:lnTo>
                    <a:pt x="388" y="213"/>
                  </a:lnTo>
                  <a:lnTo>
                    <a:pt x="380" y="213"/>
                  </a:lnTo>
                  <a:lnTo>
                    <a:pt x="380" y="198"/>
                  </a:lnTo>
                  <a:lnTo>
                    <a:pt x="373" y="198"/>
                  </a:lnTo>
                  <a:lnTo>
                    <a:pt x="365" y="198"/>
                  </a:lnTo>
                  <a:lnTo>
                    <a:pt x="365" y="190"/>
                  </a:lnTo>
                  <a:lnTo>
                    <a:pt x="365" y="182"/>
                  </a:lnTo>
                  <a:lnTo>
                    <a:pt x="365" y="175"/>
                  </a:lnTo>
                  <a:lnTo>
                    <a:pt x="357" y="167"/>
                  </a:lnTo>
                  <a:lnTo>
                    <a:pt x="350" y="167"/>
                  </a:lnTo>
                  <a:lnTo>
                    <a:pt x="350" y="160"/>
                  </a:lnTo>
                  <a:lnTo>
                    <a:pt x="350" y="152"/>
                  </a:lnTo>
                  <a:lnTo>
                    <a:pt x="357" y="144"/>
                  </a:lnTo>
                  <a:lnTo>
                    <a:pt x="365" y="129"/>
                  </a:lnTo>
                  <a:lnTo>
                    <a:pt x="365" y="122"/>
                  </a:lnTo>
                  <a:lnTo>
                    <a:pt x="365" y="114"/>
                  </a:lnTo>
                  <a:lnTo>
                    <a:pt x="357" y="106"/>
                  </a:lnTo>
                  <a:lnTo>
                    <a:pt x="365" y="99"/>
                  </a:lnTo>
                  <a:lnTo>
                    <a:pt x="365" y="91"/>
                  </a:lnTo>
                  <a:lnTo>
                    <a:pt x="357" y="84"/>
                  </a:lnTo>
                  <a:lnTo>
                    <a:pt x="350" y="76"/>
                  </a:lnTo>
                  <a:lnTo>
                    <a:pt x="350" y="68"/>
                  </a:lnTo>
                  <a:lnTo>
                    <a:pt x="342" y="61"/>
                  </a:lnTo>
                  <a:lnTo>
                    <a:pt x="335" y="53"/>
                  </a:lnTo>
                  <a:lnTo>
                    <a:pt x="327" y="46"/>
                  </a:lnTo>
                  <a:lnTo>
                    <a:pt x="312" y="46"/>
                  </a:lnTo>
                  <a:lnTo>
                    <a:pt x="297" y="46"/>
                  </a:lnTo>
                  <a:lnTo>
                    <a:pt x="289" y="38"/>
                  </a:lnTo>
                  <a:lnTo>
                    <a:pt x="281" y="38"/>
                  </a:lnTo>
                  <a:lnTo>
                    <a:pt x="281" y="23"/>
                  </a:lnTo>
                  <a:lnTo>
                    <a:pt x="281" y="15"/>
                  </a:lnTo>
                  <a:lnTo>
                    <a:pt x="274" y="8"/>
                  </a:lnTo>
                  <a:lnTo>
                    <a:pt x="266" y="8"/>
                  </a:lnTo>
                  <a:lnTo>
                    <a:pt x="258" y="8"/>
                  </a:lnTo>
                  <a:lnTo>
                    <a:pt x="251" y="15"/>
                  </a:lnTo>
                  <a:lnTo>
                    <a:pt x="243" y="23"/>
                  </a:lnTo>
                  <a:lnTo>
                    <a:pt x="236" y="23"/>
                  </a:lnTo>
                  <a:lnTo>
                    <a:pt x="220" y="15"/>
                  </a:lnTo>
                  <a:lnTo>
                    <a:pt x="213" y="8"/>
                  </a:lnTo>
                  <a:lnTo>
                    <a:pt x="205" y="0"/>
                  </a:lnTo>
                  <a:lnTo>
                    <a:pt x="198" y="0"/>
                  </a:lnTo>
                  <a:lnTo>
                    <a:pt x="182" y="8"/>
                  </a:lnTo>
                  <a:lnTo>
                    <a:pt x="175" y="15"/>
                  </a:lnTo>
                  <a:lnTo>
                    <a:pt x="167" y="15"/>
                  </a:lnTo>
                  <a:lnTo>
                    <a:pt x="160" y="15"/>
                  </a:lnTo>
                  <a:lnTo>
                    <a:pt x="152" y="15"/>
                  </a:lnTo>
                  <a:lnTo>
                    <a:pt x="144" y="15"/>
                  </a:lnTo>
                  <a:lnTo>
                    <a:pt x="144" y="23"/>
                  </a:lnTo>
                  <a:lnTo>
                    <a:pt x="137" y="30"/>
                  </a:lnTo>
                  <a:lnTo>
                    <a:pt x="137" y="46"/>
                  </a:lnTo>
                  <a:lnTo>
                    <a:pt x="129" y="61"/>
                  </a:lnTo>
                  <a:lnTo>
                    <a:pt x="122" y="76"/>
                  </a:lnTo>
                  <a:lnTo>
                    <a:pt x="122" y="84"/>
                  </a:lnTo>
                  <a:lnTo>
                    <a:pt x="114" y="99"/>
                  </a:lnTo>
                  <a:lnTo>
                    <a:pt x="114" y="106"/>
                  </a:lnTo>
                  <a:lnTo>
                    <a:pt x="106" y="114"/>
                  </a:lnTo>
                  <a:lnTo>
                    <a:pt x="99" y="122"/>
                  </a:lnTo>
                  <a:lnTo>
                    <a:pt x="91" y="129"/>
                  </a:lnTo>
                  <a:lnTo>
                    <a:pt x="84" y="137"/>
                  </a:lnTo>
                  <a:lnTo>
                    <a:pt x="84" y="144"/>
                  </a:lnTo>
                  <a:lnTo>
                    <a:pt x="76" y="144"/>
                  </a:lnTo>
                  <a:lnTo>
                    <a:pt x="68" y="152"/>
                  </a:lnTo>
                  <a:lnTo>
                    <a:pt x="61" y="160"/>
                  </a:lnTo>
                  <a:lnTo>
                    <a:pt x="61" y="167"/>
                  </a:lnTo>
                  <a:lnTo>
                    <a:pt x="53" y="175"/>
                  </a:lnTo>
                  <a:lnTo>
                    <a:pt x="45" y="182"/>
                  </a:lnTo>
                  <a:lnTo>
                    <a:pt x="38" y="182"/>
                  </a:lnTo>
                  <a:lnTo>
                    <a:pt x="30" y="190"/>
                  </a:lnTo>
                  <a:lnTo>
                    <a:pt x="23" y="198"/>
                  </a:lnTo>
                  <a:lnTo>
                    <a:pt x="15" y="205"/>
                  </a:lnTo>
                  <a:lnTo>
                    <a:pt x="7" y="213"/>
                  </a:lnTo>
                  <a:lnTo>
                    <a:pt x="0" y="228"/>
                  </a:lnTo>
                  <a:lnTo>
                    <a:pt x="0" y="236"/>
                  </a:lnTo>
                  <a:lnTo>
                    <a:pt x="0" y="251"/>
                  </a:lnTo>
                  <a:lnTo>
                    <a:pt x="0" y="266"/>
                  </a:lnTo>
                  <a:lnTo>
                    <a:pt x="0" y="274"/>
                  </a:lnTo>
                  <a:lnTo>
                    <a:pt x="0" y="281"/>
                  </a:lnTo>
                  <a:lnTo>
                    <a:pt x="23" y="281"/>
                  </a:lnTo>
                  <a:lnTo>
                    <a:pt x="53" y="281"/>
                  </a:lnTo>
                  <a:lnTo>
                    <a:pt x="53" y="289"/>
                  </a:lnTo>
                  <a:lnTo>
                    <a:pt x="61" y="304"/>
                  </a:lnTo>
                  <a:lnTo>
                    <a:pt x="61" y="312"/>
                  </a:lnTo>
                  <a:lnTo>
                    <a:pt x="68" y="327"/>
                  </a:lnTo>
                  <a:lnTo>
                    <a:pt x="61" y="334"/>
                  </a:lnTo>
                  <a:lnTo>
                    <a:pt x="45" y="342"/>
                  </a:lnTo>
                  <a:lnTo>
                    <a:pt x="38" y="350"/>
                  </a:lnTo>
                  <a:lnTo>
                    <a:pt x="45" y="357"/>
                  </a:lnTo>
                  <a:lnTo>
                    <a:pt x="53" y="357"/>
                  </a:lnTo>
                  <a:lnTo>
                    <a:pt x="61" y="365"/>
                  </a:lnTo>
                  <a:lnTo>
                    <a:pt x="68" y="365"/>
                  </a:lnTo>
                  <a:lnTo>
                    <a:pt x="68" y="372"/>
                  </a:lnTo>
                  <a:lnTo>
                    <a:pt x="61" y="388"/>
                  </a:lnTo>
                  <a:lnTo>
                    <a:pt x="53" y="395"/>
                  </a:lnTo>
                  <a:lnTo>
                    <a:pt x="53" y="410"/>
                  </a:lnTo>
                  <a:lnTo>
                    <a:pt x="45" y="426"/>
                  </a:lnTo>
                  <a:lnTo>
                    <a:pt x="45" y="456"/>
                  </a:lnTo>
                  <a:lnTo>
                    <a:pt x="45" y="486"/>
                  </a:lnTo>
                  <a:close/>
                </a:path>
              </a:pathLst>
            </a:custGeom>
            <a:solidFill>
              <a:srgbClr val="FFCC99">
                <a:alpha val="90979"/>
              </a:srgb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092" tIns="45548" rIns="91092" bIns="45548" anchor="ctr"/>
            <a:lstStyle/>
            <a:p>
              <a:pPr defTabSz="744538"/>
              <a:endParaRPr lang="ru-RU" sz="1000" dirty="0">
                <a:solidFill>
                  <a:srgbClr val="000000"/>
                </a:solidFill>
              </a:endParaRPr>
            </a:p>
          </p:txBody>
        </p:sp>
        <p:sp>
          <p:nvSpPr>
            <p:cNvPr id="3141" name="Freeform 1282"/>
            <p:cNvSpPr>
              <a:spLocks/>
            </p:cNvSpPr>
            <p:nvPr/>
          </p:nvSpPr>
          <p:spPr bwMode="auto">
            <a:xfrm>
              <a:off x="6453054" y="5181078"/>
              <a:ext cx="1313311" cy="1165031"/>
            </a:xfrm>
            <a:custGeom>
              <a:avLst/>
              <a:gdLst>
                <a:gd name="T0" fmla="*/ 2147483647 w 920"/>
                <a:gd name="T1" fmla="*/ 2147483647 h 859"/>
                <a:gd name="T2" fmla="*/ 2147483647 w 920"/>
                <a:gd name="T3" fmla="*/ 2147483647 h 859"/>
                <a:gd name="T4" fmla="*/ 2147483647 w 920"/>
                <a:gd name="T5" fmla="*/ 2147483647 h 859"/>
                <a:gd name="T6" fmla="*/ 2147483647 w 920"/>
                <a:gd name="T7" fmla="*/ 2147483647 h 859"/>
                <a:gd name="T8" fmla="*/ 2147483647 w 920"/>
                <a:gd name="T9" fmla="*/ 2147483647 h 859"/>
                <a:gd name="T10" fmla="*/ 2147483647 w 920"/>
                <a:gd name="T11" fmla="*/ 2147483647 h 859"/>
                <a:gd name="T12" fmla="*/ 2147483647 w 920"/>
                <a:gd name="T13" fmla="*/ 2147483647 h 859"/>
                <a:gd name="T14" fmla="*/ 2147483647 w 920"/>
                <a:gd name="T15" fmla="*/ 2147483647 h 859"/>
                <a:gd name="T16" fmla="*/ 2147483647 w 920"/>
                <a:gd name="T17" fmla="*/ 2147483647 h 859"/>
                <a:gd name="T18" fmla="*/ 2147483647 w 920"/>
                <a:gd name="T19" fmla="*/ 2147483647 h 859"/>
                <a:gd name="T20" fmla="*/ 2147483647 w 920"/>
                <a:gd name="T21" fmla="*/ 2147483647 h 859"/>
                <a:gd name="T22" fmla="*/ 2147483647 w 920"/>
                <a:gd name="T23" fmla="*/ 2147483647 h 859"/>
                <a:gd name="T24" fmla="*/ 2147483647 w 920"/>
                <a:gd name="T25" fmla="*/ 2147483647 h 859"/>
                <a:gd name="T26" fmla="*/ 2147483647 w 920"/>
                <a:gd name="T27" fmla="*/ 2147483647 h 859"/>
                <a:gd name="T28" fmla="*/ 2147483647 w 920"/>
                <a:gd name="T29" fmla="*/ 2147483647 h 859"/>
                <a:gd name="T30" fmla="*/ 2147483647 w 920"/>
                <a:gd name="T31" fmla="*/ 2147483647 h 859"/>
                <a:gd name="T32" fmla="*/ 2147483647 w 920"/>
                <a:gd name="T33" fmla="*/ 2147483647 h 859"/>
                <a:gd name="T34" fmla="*/ 2147483647 w 920"/>
                <a:gd name="T35" fmla="*/ 2147483647 h 859"/>
                <a:gd name="T36" fmla="*/ 2147483647 w 920"/>
                <a:gd name="T37" fmla="*/ 2147483647 h 859"/>
                <a:gd name="T38" fmla="*/ 2147483647 w 920"/>
                <a:gd name="T39" fmla="*/ 2147483647 h 859"/>
                <a:gd name="T40" fmla="*/ 2147483647 w 920"/>
                <a:gd name="T41" fmla="*/ 2147483647 h 859"/>
                <a:gd name="T42" fmla="*/ 2147483647 w 920"/>
                <a:gd name="T43" fmla="*/ 2147483647 h 859"/>
                <a:gd name="T44" fmla="*/ 2147483647 w 920"/>
                <a:gd name="T45" fmla="*/ 2147483647 h 859"/>
                <a:gd name="T46" fmla="*/ 2147483647 w 920"/>
                <a:gd name="T47" fmla="*/ 2147483647 h 859"/>
                <a:gd name="T48" fmla="*/ 2147483647 w 920"/>
                <a:gd name="T49" fmla="*/ 2147483647 h 859"/>
                <a:gd name="T50" fmla="*/ 2147483647 w 920"/>
                <a:gd name="T51" fmla="*/ 2147483647 h 859"/>
                <a:gd name="T52" fmla="*/ 2147483647 w 920"/>
                <a:gd name="T53" fmla="*/ 2147483647 h 859"/>
                <a:gd name="T54" fmla="*/ 2147483647 w 920"/>
                <a:gd name="T55" fmla="*/ 2147483647 h 859"/>
                <a:gd name="T56" fmla="*/ 2147483647 w 920"/>
                <a:gd name="T57" fmla="*/ 2147483647 h 859"/>
                <a:gd name="T58" fmla="*/ 2147483647 w 920"/>
                <a:gd name="T59" fmla="*/ 2147483647 h 859"/>
                <a:gd name="T60" fmla="*/ 2147483647 w 920"/>
                <a:gd name="T61" fmla="*/ 2147483647 h 859"/>
                <a:gd name="T62" fmla="*/ 2147483647 w 920"/>
                <a:gd name="T63" fmla="*/ 2147483647 h 859"/>
                <a:gd name="T64" fmla="*/ 2147483647 w 920"/>
                <a:gd name="T65" fmla="*/ 2147483647 h 859"/>
                <a:gd name="T66" fmla="*/ 2147483647 w 920"/>
                <a:gd name="T67" fmla="*/ 2147483647 h 859"/>
                <a:gd name="T68" fmla="*/ 2147483647 w 920"/>
                <a:gd name="T69" fmla="*/ 2147483647 h 859"/>
                <a:gd name="T70" fmla="*/ 2147483647 w 920"/>
                <a:gd name="T71" fmla="*/ 2147483647 h 859"/>
                <a:gd name="T72" fmla="*/ 2147483647 w 920"/>
                <a:gd name="T73" fmla="*/ 2147483647 h 859"/>
                <a:gd name="T74" fmla="*/ 2147483647 w 920"/>
                <a:gd name="T75" fmla="*/ 2147483647 h 859"/>
                <a:gd name="T76" fmla="*/ 2147483647 w 920"/>
                <a:gd name="T77" fmla="*/ 2147483647 h 859"/>
                <a:gd name="T78" fmla="*/ 2147483647 w 920"/>
                <a:gd name="T79" fmla="*/ 2147483647 h 859"/>
                <a:gd name="T80" fmla="*/ 2147483647 w 920"/>
                <a:gd name="T81" fmla="*/ 2147483647 h 859"/>
                <a:gd name="T82" fmla="*/ 2147483647 w 920"/>
                <a:gd name="T83" fmla="*/ 2147483647 h 859"/>
                <a:gd name="T84" fmla="*/ 2147483647 w 920"/>
                <a:gd name="T85" fmla="*/ 2147483647 h 859"/>
                <a:gd name="T86" fmla="*/ 2147483647 w 920"/>
                <a:gd name="T87" fmla="*/ 2147483647 h 859"/>
                <a:gd name="T88" fmla="*/ 2147483647 w 920"/>
                <a:gd name="T89" fmla="*/ 2147483647 h 859"/>
                <a:gd name="T90" fmla="*/ 2147483647 w 920"/>
                <a:gd name="T91" fmla="*/ 2147483647 h 859"/>
                <a:gd name="T92" fmla="*/ 2147483647 w 920"/>
                <a:gd name="T93" fmla="*/ 2147483647 h 859"/>
                <a:gd name="T94" fmla="*/ 2147483647 w 920"/>
                <a:gd name="T95" fmla="*/ 2147483647 h 859"/>
                <a:gd name="T96" fmla="*/ 2147483647 w 920"/>
                <a:gd name="T97" fmla="*/ 2147483647 h 859"/>
                <a:gd name="T98" fmla="*/ 2147483647 w 920"/>
                <a:gd name="T99" fmla="*/ 2147483647 h 859"/>
                <a:gd name="T100" fmla="*/ 2147483647 w 920"/>
                <a:gd name="T101" fmla="*/ 2147483647 h 859"/>
                <a:gd name="T102" fmla="*/ 2147483647 w 920"/>
                <a:gd name="T103" fmla="*/ 2147483647 h 859"/>
                <a:gd name="T104" fmla="*/ 2147483647 w 920"/>
                <a:gd name="T105" fmla="*/ 2147483647 h 859"/>
                <a:gd name="T106" fmla="*/ 2147483647 w 920"/>
                <a:gd name="T107" fmla="*/ 2147483647 h 859"/>
                <a:gd name="T108" fmla="*/ 2147483647 w 920"/>
                <a:gd name="T109" fmla="*/ 2147483647 h 859"/>
                <a:gd name="T110" fmla="*/ 2147483647 w 920"/>
                <a:gd name="T111" fmla="*/ 2147483647 h 859"/>
                <a:gd name="T112" fmla="*/ 2147483647 w 920"/>
                <a:gd name="T113" fmla="*/ 2147483647 h 859"/>
                <a:gd name="T114" fmla="*/ 2147483647 w 920"/>
                <a:gd name="T115" fmla="*/ 2147483647 h 859"/>
                <a:gd name="T116" fmla="*/ 2147483647 w 920"/>
                <a:gd name="T117" fmla="*/ 2147483647 h 859"/>
                <a:gd name="T118" fmla="*/ 2147483647 w 920"/>
                <a:gd name="T119" fmla="*/ 2147483647 h 859"/>
                <a:gd name="T120" fmla="*/ 2147483647 w 920"/>
                <a:gd name="T121" fmla="*/ 2147483647 h 859"/>
                <a:gd name="T122" fmla="*/ 2147483647 w 920"/>
                <a:gd name="T123" fmla="*/ 2147483647 h 85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920"/>
                <a:gd name="T187" fmla="*/ 0 h 859"/>
                <a:gd name="T188" fmla="*/ 920 w 920"/>
                <a:gd name="T189" fmla="*/ 859 h 85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920" h="859">
                  <a:moveTo>
                    <a:pt x="578" y="0"/>
                  </a:moveTo>
                  <a:lnTo>
                    <a:pt x="570" y="0"/>
                  </a:lnTo>
                  <a:lnTo>
                    <a:pt x="563" y="8"/>
                  </a:lnTo>
                  <a:lnTo>
                    <a:pt x="555" y="16"/>
                  </a:lnTo>
                  <a:lnTo>
                    <a:pt x="547" y="23"/>
                  </a:lnTo>
                  <a:lnTo>
                    <a:pt x="547" y="31"/>
                  </a:lnTo>
                  <a:lnTo>
                    <a:pt x="555" y="38"/>
                  </a:lnTo>
                  <a:lnTo>
                    <a:pt x="563" y="46"/>
                  </a:lnTo>
                  <a:lnTo>
                    <a:pt x="555" y="61"/>
                  </a:lnTo>
                  <a:lnTo>
                    <a:pt x="547" y="76"/>
                  </a:lnTo>
                  <a:lnTo>
                    <a:pt x="540" y="69"/>
                  </a:lnTo>
                  <a:lnTo>
                    <a:pt x="524" y="69"/>
                  </a:lnTo>
                  <a:lnTo>
                    <a:pt x="524" y="76"/>
                  </a:lnTo>
                  <a:lnTo>
                    <a:pt x="524" y="84"/>
                  </a:lnTo>
                  <a:lnTo>
                    <a:pt x="524" y="92"/>
                  </a:lnTo>
                  <a:lnTo>
                    <a:pt x="517" y="99"/>
                  </a:lnTo>
                  <a:lnTo>
                    <a:pt x="509" y="107"/>
                  </a:lnTo>
                  <a:lnTo>
                    <a:pt x="494" y="107"/>
                  </a:lnTo>
                  <a:lnTo>
                    <a:pt x="479" y="99"/>
                  </a:lnTo>
                  <a:lnTo>
                    <a:pt x="471" y="107"/>
                  </a:lnTo>
                  <a:lnTo>
                    <a:pt x="456" y="114"/>
                  </a:lnTo>
                  <a:lnTo>
                    <a:pt x="448" y="122"/>
                  </a:lnTo>
                  <a:lnTo>
                    <a:pt x="441" y="137"/>
                  </a:lnTo>
                  <a:lnTo>
                    <a:pt x="441" y="145"/>
                  </a:lnTo>
                  <a:lnTo>
                    <a:pt x="433" y="160"/>
                  </a:lnTo>
                  <a:lnTo>
                    <a:pt x="433" y="175"/>
                  </a:lnTo>
                  <a:lnTo>
                    <a:pt x="433" y="183"/>
                  </a:lnTo>
                  <a:lnTo>
                    <a:pt x="441" y="190"/>
                  </a:lnTo>
                  <a:lnTo>
                    <a:pt x="441" y="198"/>
                  </a:lnTo>
                  <a:lnTo>
                    <a:pt x="441" y="213"/>
                  </a:lnTo>
                  <a:lnTo>
                    <a:pt x="448" y="221"/>
                  </a:lnTo>
                  <a:lnTo>
                    <a:pt x="456" y="221"/>
                  </a:lnTo>
                  <a:lnTo>
                    <a:pt x="464" y="236"/>
                  </a:lnTo>
                  <a:lnTo>
                    <a:pt x="464" y="244"/>
                  </a:lnTo>
                  <a:lnTo>
                    <a:pt x="456" y="251"/>
                  </a:lnTo>
                  <a:lnTo>
                    <a:pt x="456" y="259"/>
                  </a:lnTo>
                  <a:lnTo>
                    <a:pt x="448" y="266"/>
                  </a:lnTo>
                  <a:lnTo>
                    <a:pt x="441" y="274"/>
                  </a:lnTo>
                  <a:lnTo>
                    <a:pt x="426" y="274"/>
                  </a:lnTo>
                  <a:lnTo>
                    <a:pt x="426" y="282"/>
                  </a:lnTo>
                  <a:lnTo>
                    <a:pt x="426" y="289"/>
                  </a:lnTo>
                  <a:lnTo>
                    <a:pt x="426" y="297"/>
                  </a:lnTo>
                  <a:lnTo>
                    <a:pt x="418" y="297"/>
                  </a:lnTo>
                  <a:lnTo>
                    <a:pt x="403" y="297"/>
                  </a:lnTo>
                  <a:lnTo>
                    <a:pt x="388" y="297"/>
                  </a:lnTo>
                  <a:lnTo>
                    <a:pt x="380" y="289"/>
                  </a:lnTo>
                  <a:lnTo>
                    <a:pt x="372" y="282"/>
                  </a:lnTo>
                  <a:lnTo>
                    <a:pt x="372" y="274"/>
                  </a:lnTo>
                  <a:lnTo>
                    <a:pt x="365" y="266"/>
                  </a:lnTo>
                  <a:lnTo>
                    <a:pt x="357" y="266"/>
                  </a:lnTo>
                  <a:lnTo>
                    <a:pt x="350" y="266"/>
                  </a:lnTo>
                  <a:lnTo>
                    <a:pt x="350" y="274"/>
                  </a:lnTo>
                  <a:lnTo>
                    <a:pt x="342" y="289"/>
                  </a:lnTo>
                  <a:lnTo>
                    <a:pt x="350" y="297"/>
                  </a:lnTo>
                  <a:lnTo>
                    <a:pt x="357" y="304"/>
                  </a:lnTo>
                  <a:lnTo>
                    <a:pt x="365" y="304"/>
                  </a:lnTo>
                  <a:lnTo>
                    <a:pt x="372" y="312"/>
                  </a:lnTo>
                  <a:lnTo>
                    <a:pt x="372" y="320"/>
                  </a:lnTo>
                  <a:lnTo>
                    <a:pt x="380" y="327"/>
                  </a:lnTo>
                  <a:lnTo>
                    <a:pt x="380" y="335"/>
                  </a:lnTo>
                  <a:lnTo>
                    <a:pt x="380" y="342"/>
                  </a:lnTo>
                  <a:lnTo>
                    <a:pt x="372" y="342"/>
                  </a:lnTo>
                  <a:lnTo>
                    <a:pt x="365" y="342"/>
                  </a:lnTo>
                  <a:lnTo>
                    <a:pt x="357" y="327"/>
                  </a:lnTo>
                  <a:lnTo>
                    <a:pt x="350" y="327"/>
                  </a:lnTo>
                  <a:lnTo>
                    <a:pt x="342" y="327"/>
                  </a:lnTo>
                  <a:lnTo>
                    <a:pt x="342" y="342"/>
                  </a:lnTo>
                  <a:lnTo>
                    <a:pt x="334" y="342"/>
                  </a:lnTo>
                  <a:lnTo>
                    <a:pt x="334" y="350"/>
                  </a:lnTo>
                  <a:lnTo>
                    <a:pt x="319" y="350"/>
                  </a:lnTo>
                  <a:lnTo>
                    <a:pt x="311" y="350"/>
                  </a:lnTo>
                  <a:lnTo>
                    <a:pt x="304" y="342"/>
                  </a:lnTo>
                  <a:lnTo>
                    <a:pt x="296" y="342"/>
                  </a:lnTo>
                  <a:lnTo>
                    <a:pt x="281" y="335"/>
                  </a:lnTo>
                  <a:lnTo>
                    <a:pt x="273" y="327"/>
                  </a:lnTo>
                  <a:lnTo>
                    <a:pt x="266" y="320"/>
                  </a:lnTo>
                  <a:lnTo>
                    <a:pt x="258" y="312"/>
                  </a:lnTo>
                  <a:lnTo>
                    <a:pt x="251" y="297"/>
                  </a:lnTo>
                  <a:lnTo>
                    <a:pt x="251" y="289"/>
                  </a:lnTo>
                  <a:lnTo>
                    <a:pt x="258" y="274"/>
                  </a:lnTo>
                  <a:lnTo>
                    <a:pt x="266" y="259"/>
                  </a:lnTo>
                  <a:lnTo>
                    <a:pt x="273" y="251"/>
                  </a:lnTo>
                  <a:lnTo>
                    <a:pt x="273" y="236"/>
                  </a:lnTo>
                  <a:lnTo>
                    <a:pt x="273" y="228"/>
                  </a:lnTo>
                  <a:lnTo>
                    <a:pt x="273" y="221"/>
                  </a:lnTo>
                  <a:lnTo>
                    <a:pt x="266" y="206"/>
                  </a:lnTo>
                  <a:lnTo>
                    <a:pt x="258" y="198"/>
                  </a:lnTo>
                  <a:lnTo>
                    <a:pt x="243" y="198"/>
                  </a:lnTo>
                  <a:lnTo>
                    <a:pt x="235" y="198"/>
                  </a:lnTo>
                  <a:lnTo>
                    <a:pt x="220" y="198"/>
                  </a:lnTo>
                  <a:lnTo>
                    <a:pt x="213" y="206"/>
                  </a:lnTo>
                  <a:lnTo>
                    <a:pt x="205" y="206"/>
                  </a:lnTo>
                  <a:lnTo>
                    <a:pt x="197" y="213"/>
                  </a:lnTo>
                  <a:lnTo>
                    <a:pt x="197" y="221"/>
                  </a:lnTo>
                  <a:lnTo>
                    <a:pt x="205" y="228"/>
                  </a:lnTo>
                  <a:lnTo>
                    <a:pt x="213" y="228"/>
                  </a:lnTo>
                  <a:lnTo>
                    <a:pt x="220" y="236"/>
                  </a:lnTo>
                  <a:lnTo>
                    <a:pt x="213" y="244"/>
                  </a:lnTo>
                  <a:lnTo>
                    <a:pt x="205" y="251"/>
                  </a:lnTo>
                  <a:lnTo>
                    <a:pt x="205" y="259"/>
                  </a:lnTo>
                  <a:lnTo>
                    <a:pt x="190" y="266"/>
                  </a:lnTo>
                  <a:lnTo>
                    <a:pt x="182" y="274"/>
                  </a:lnTo>
                  <a:lnTo>
                    <a:pt x="167" y="274"/>
                  </a:lnTo>
                  <a:lnTo>
                    <a:pt x="159" y="282"/>
                  </a:lnTo>
                  <a:lnTo>
                    <a:pt x="144" y="282"/>
                  </a:lnTo>
                  <a:lnTo>
                    <a:pt x="129" y="282"/>
                  </a:lnTo>
                  <a:lnTo>
                    <a:pt x="121" y="289"/>
                  </a:lnTo>
                  <a:lnTo>
                    <a:pt x="121" y="304"/>
                  </a:lnTo>
                  <a:lnTo>
                    <a:pt x="121" y="320"/>
                  </a:lnTo>
                  <a:lnTo>
                    <a:pt x="121" y="327"/>
                  </a:lnTo>
                  <a:lnTo>
                    <a:pt x="114" y="335"/>
                  </a:lnTo>
                  <a:lnTo>
                    <a:pt x="114" y="350"/>
                  </a:lnTo>
                  <a:lnTo>
                    <a:pt x="114" y="358"/>
                  </a:lnTo>
                  <a:lnTo>
                    <a:pt x="114" y="365"/>
                  </a:lnTo>
                  <a:lnTo>
                    <a:pt x="106" y="365"/>
                  </a:lnTo>
                  <a:lnTo>
                    <a:pt x="98" y="365"/>
                  </a:lnTo>
                  <a:lnTo>
                    <a:pt x="91" y="365"/>
                  </a:lnTo>
                  <a:lnTo>
                    <a:pt x="83" y="358"/>
                  </a:lnTo>
                  <a:lnTo>
                    <a:pt x="76" y="358"/>
                  </a:lnTo>
                  <a:lnTo>
                    <a:pt x="76" y="365"/>
                  </a:lnTo>
                  <a:lnTo>
                    <a:pt x="76" y="380"/>
                  </a:lnTo>
                  <a:lnTo>
                    <a:pt x="76" y="396"/>
                  </a:lnTo>
                  <a:lnTo>
                    <a:pt x="76" y="403"/>
                  </a:lnTo>
                  <a:lnTo>
                    <a:pt x="76" y="411"/>
                  </a:lnTo>
                  <a:lnTo>
                    <a:pt x="68" y="411"/>
                  </a:lnTo>
                  <a:lnTo>
                    <a:pt x="60" y="418"/>
                  </a:lnTo>
                  <a:lnTo>
                    <a:pt x="60" y="426"/>
                  </a:lnTo>
                  <a:lnTo>
                    <a:pt x="68" y="434"/>
                  </a:lnTo>
                  <a:lnTo>
                    <a:pt x="68" y="441"/>
                  </a:lnTo>
                  <a:lnTo>
                    <a:pt x="60" y="449"/>
                  </a:lnTo>
                  <a:lnTo>
                    <a:pt x="60" y="456"/>
                  </a:lnTo>
                  <a:lnTo>
                    <a:pt x="68" y="464"/>
                  </a:lnTo>
                  <a:lnTo>
                    <a:pt x="68" y="472"/>
                  </a:lnTo>
                  <a:lnTo>
                    <a:pt x="76" y="472"/>
                  </a:lnTo>
                  <a:lnTo>
                    <a:pt x="83" y="464"/>
                  </a:lnTo>
                  <a:lnTo>
                    <a:pt x="76" y="456"/>
                  </a:lnTo>
                  <a:lnTo>
                    <a:pt x="76" y="449"/>
                  </a:lnTo>
                  <a:lnTo>
                    <a:pt x="76" y="441"/>
                  </a:lnTo>
                  <a:lnTo>
                    <a:pt x="91" y="434"/>
                  </a:lnTo>
                  <a:lnTo>
                    <a:pt x="98" y="434"/>
                  </a:lnTo>
                  <a:lnTo>
                    <a:pt x="98" y="441"/>
                  </a:lnTo>
                  <a:lnTo>
                    <a:pt x="98" y="456"/>
                  </a:lnTo>
                  <a:lnTo>
                    <a:pt x="98" y="464"/>
                  </a:lnTo>
                  <a:lnTo>
                    <a:pt x="98" y="479"/>
                  </a:lnTo>
                  <a:lnTo>
                    <a:pt x="91" y="510"/>
                  </a:lnTo>
                  <a:lnTo>
                    <a:pt x="98" y="525"/>
                  </a:lnTo>
                  <a:lnTo>
                    <a:pt x="106" y="532"/>
                  </a:lnTo>
                  <a:lnTo>
                    <a:pt x="114" y="555"/>
                  </a:lnTo>
                  <a:lnTo>
                    <a:pt x="121" y="570"/>
                  </a:lnTo>
                  <a:lnTo>
                    <a:pt x="121" y="578"/>
                  </a:lnTo>
                  <a:lnTo>
                    <a:pt x="121" y="586"/>
                  </a:lnTo>
                  <a:lnTo>
                    <a:pt x="121" y="593"/>
                  </a:lnTo>
                  <a:lnTo>
                    <a:pt x="129" y="601"/>
                  </a:lnTo>
                  <a:lnTo>
                    <a:pt x="129" y="608"/>
                  </a:lnTo>
                  <a:lnTo>
                    <a:pt x="121" y="616"/>
                  </a:lnTo>
                  <a:lnTo>
                    <a:pt x="114" y="624"/>
                  </a:lnTo>
                  <a:lnTo>
                    <a:pt x="114" y="631"/>
                  </a:lnTo>
                  <a:lnTo>
                    <a:pt x="114" y="639"/>
                  </a:lnTo>
                  <a:lnTo>
                    <a:pt x="121" y="639"/>
                  </a:lnTo>
                  <a:lnTo>
                    <a:pt x="114" y="654"/>
                  </a:lnTo>
                  <a:lnTo>
                    <a:pt x="106" y="662"/>
                  </a:lnTo>
                  <a:lnTo>
                    <a:pt x="91" y="662"/>
                  </a:lnTo>
                  <a:lnTo>
                    <a:pt x="83" y="662"/>
                  </a:lnTo>
                  <a:lnTo>
                    <a:pt x="76" y="669"/>
                  </a:lnTo>
                  <a:lnTo>
                    <a:pt x="68" y="669"/>
                  </a:lnTo>
                  <a:lnTo>
                    <a:pt x="60" y="669"/>
                  </a:lnTo>
                  <a:lnTo>
                    <a:pt x="53" y="669"/>
                  </a:lnTo>
                  <a:lnTo>
                    <a:pt x="45" y="669"/>
                  </a:lnTo>
                  <a:lnTo>
                    <a:pt x="38" y="677"/>
                  </a:lnTo>
                  <a:lnTo>
                    <a:pt x="38" y="684"/>
                  </a:lnTo>
                  <a:lnTo>
                    <a:pt x="38" y="692"/>
                  </a:lnTo>
                  <a:lnTo>
                    <a:pt x="30" y="692"/>
                  </a:lnTo>
                  <a:lnTo>
                    <a:pt x="22" y="700"/>
                  </a:lnTo>
                  <a:lnTo>
                    <a:pt x="15" y="707"/>
                  </a:lnTo>
                  <a:lnTo>
                    <a:pt x="15" y="715"/>
                  </a:lnTo>
                  <a:lnTo>
                    <a:pt x="7" y="722"/>
                  </a:lnTo>
                  <a:lnTo>
                    <a:pt x="15" y="738"/>
                  </a:lnTo>
                  <a:lnTo>
                    <a:pt x="22" y="745"/>
                  </a:lnTo>
                  <a:lnTo>
                    <a:pt x="22" y="753"/>
                  </a:lnTo>
                  <a:lnTo>
                    <a:pt x="22" y="760"/>
                  </a:lnTo>
                  <a:lnTo>
                    <a:pt x="22" y="768"/>
                  </a:lnTo>
                  <a:lnTo>
                    <a:pt x="15" y="783"/>
                  </a:lnTo>
                  <a:lnTo>
                    <a:pt x="7" y="783"/>
                  </a:lnTo>
                  <a:lnTo>
                    <a:pt x="0" y="791"/>
                  </a:lnTo>
                  <a:lnTo>
                    <a:pt x="0" y="798"/>
                  </a:lnTo>
                  <a:lnTo>
                    <a:pt x="7" y="798"/>
                  </a:lnTo>
                  <a:lnTo>
                    <a:pt x="15" y="814"/>
                  </a:lnTo>
                  <a:lnTo>
                    <a:pt x="22" y="806"/>
                  </a:lnTo>
                  <a:lnTo>
                    <a:pt x="30" y="806"/>
                  </a:lnTo>
                  <a:lnTo>
                    <a:pt x="38" y="814"/>
                  </a:lnTo>
                  <a:lnTo>
                    <a:pt x="45" y="821"/>
                  </a:lnTo>
                  <a:lnTo>
                    <a:pt x="45" y="829"/>
                  </a:lnTo>
                  <a:lnTo>
                    <a:pt x="45" y="836"/>
                  </a:lnTo>
                  <a:lnTo>
                    <a:pt x="38" y="844"/>
                  </a:lnTo>
                  <a:lnTo>
                    <a:pt x="38" y="852"/>
                  </a:lnTo>
                  <a:lnTo>
                    <a:pt x="38" y="859"/>
                  </a:lnTo>
                  <a:lnTo>
                    <a:pt x="45" y="859"/>
                  </a:lnTo>
                  <a:lnTo>
                    <a:pt x="53" y="852"/>
                  </a:lnTo>
                  <a:lnTo>
                    <a:pt x="68" y="852"/>
                  </a:lnTo>
                  <a:lnTo>
                    <a:pt x="68" y="844"/>
                  </a:lnTo>
                  <a:lnTo>
                    <a:pt x="68" y="836"/>
                  </a:lnTo>
                  <a:lnTo>
                    <a:pt x="60" y="829"/>
                  </a:lnTo>
                  <a:lnTo>
                    <a:pt x="60" y="821"/>
                  </a:lnTo>
                  <a:lnTo>
                    <a:pt x="60" y="806"/>
                  </a:lnTo>
                  <a:lnTo>
                    <a:pt x="68" y="798"/>
                  </a:lnTo>
                  <a:lnTo>
                    <a:pt x="76" y="791"/>
                  </a:lnTo>
                  <a:lnTo>
                    <a:pt x="83" y="791"/>
                  </a:lnTo>
                  <a:lnTo>
                    <a:pt x="91" y="791"/>
                  </a:lnTo>
                  <a:lnTo>
                    <a:pt x="91" y="783"/>
                  </a:lnTo>
                  <a:lnTo>
                    <a:pt x="91" y="776"/>
                  </a:lnTo>
                  <a:lnTo>
                    <a:pt x="91" y="768"/>
                  </a:lnTo>
                  <a:lnTo>
                    <a:pt x="98" y="760"/>
                  </a:lnTo>
                  <a:lnTo>
                    <a:pt x="98" y="753"/>
                  </a:lnTo>
                  <a:lnTo>
                    <a:pt x="98" y="745"/>
                  </a:lnTo>
                  <a:lnTo>
                    <a:pt x="114" y="745"/>
                  </a:lnTo>
                  <a:lnTo>
                    <a:pt x="159" y="753"/>
                  </a:lnTo>
                  <a:lnTo>
                    <a:pt x="167" y="753"/>
                  </a:lnTo>
                  <a:lnTo>
                    <a:pt x="175" y="745"/>
                  </a:lnTo>
                  <a:lnTo>
                    <a:pt x="182" y="745"/>
                  </a:lnTo>
                  <a:lnTo>
                    <a:pt x="182" y="738"/>
                  </a:lnTo>
                  <a:lnTo>
                    <a:pt x="190" y="738"/>
                  </a:lnTo>
                  <a:lnTo>
                    <a:pt x="197" y="745"/>
                  </a:lnTo>
                  <a:lnTo>
                    <a:pt x="205" y="745"/>
                  </a:lnTo>
                  <a:lnTo>
                    <a:pt x="213" y="745"/>
                  </a:lnTo>
                  <a:lnTo>
                    <a:pt x="213" y="738"/>
                  </a:lnTo>
                  <a:lnTo>
                    <a:pt x="213" y="730"/>
                  </a:lnTo>
                  <a:lnTo>
                    <a:pt x="228" y="722"/>
                  </a:lnTo>
                  <a:lnTo>
                    <a:pt x="235" y="715"/>
                  </a:lnTo>
                  <a:lnTo>
                    <a:pt x="251" y="700"/>
                  </a:lnTo>
                  <a:lnTo>
                    <a:pt x="258" y="700"/>
                  </a:lnTo>
                  <a:lnTo>
                    <a:pt x="281" y="692"/>
                  </a:lnTo>
                  <a:lnTo>
                    <a:pt x="289" y="684"/>
                  </a:lnTo>
                  <a:lnTo>
                    <a:pt x="304" y="677"/>
                  </a:lnTo>
                  <a:lnTo>
                    <a:pt x="319" y="662"/>
                  </a:lnTo>
                  <a:lnTo>
                    <a:pt x="327" y="654"/>
                  </a:lnTo>
                  <a:lnTo>
                    <a:pt x="334" y="654"/>
                  </a:lnTo>
                  <a:lnTo>
                    <a:pt x="342" y="654"/>
                  </a:lnTo>
                  <a:lnTo>
                    <a:pt x="350" y="654"/>
                  </a:lnTo>
                  <a:lnTo>
                    <a:pt x="357" y="662"/>
                  </a:lnTo>
                  <a:lnTo>
                    <a:pt x="372" y="662"/>
                  </a:lnTo>
                  <a:lnTo>
                    <a:pt x="426" y="662"/>
                  </a:lnTo>
                  <a:lnTo>
                    <a:pt x="426" y="646"/>
                  </a:lnTo>
                  <a:lnTo>
                    <a:pt x="426" y="631"/>
                  </a:lnTo>
                  <a:lnTo>
                    <a:pt x="433" y="624"/>
                  </a:lnTo>
                  <a:lnTo>
                    <a:pt x="441" y="624"/>
                  </a:lnTo>
                  <a:lnTo>
                    <a:pt x="464" y="616"/>
                  </a:lnTo>
                  <a:lnTo>
                    <a:pt x="464" y="608"/>
                  </a:lnTo>
                  <a:lnTo>
                    <a:pt x="471" y="601"/>
                  </a:lnTo>
                  <a:lnTo>
                    <a:pt x="486" y="593"/>
                  </a:lnTo>
                  <a:lnTo>
                    <a:pt x="494" y="593"/>
                  </a:lnTo>
                  <a:lnTo>
                    <a:pt x="502" y="593"/>
                  </a:lnTo>
                  <a:lnTo>
                    <a:pt x="509" y="586"/>
                  </a:lnTo>
                  <a:lnTo>
                    <a:pt x="517" y="578"/>
                  </a:lnTo>
                  <a:lnTo>
                    <a:pt x="524" y="578"/>
                  </a:lnTo>
                  <a:lnTo>
                    <a:pt x="547" y="570"/>
                  </a:lnTo>
                  <a:lnTo>
                    <a:pt x="585" y="540"/>
                  </a:lnTo>
                  <a:lnTo>
                    <a:pt x="593" y="532"/>
                  </a:lnTo>
                  <a:lnTo>
                    <a:pt x="601" y="532"/>
                  </a:lnTo>
                  <a:lnTo>
                    <a:pt x="639" y="502"/>
                  </a:lnTo>
                  <a:lnTo>
                    <a:pt x="639" y="494"/>
                  </a:lnTo>
                  <a:lnTo>
                    <a:pt x="639" y="487"/>
                  </a:lnTo>
                  <a:lnTo>
                    <a:pt x="631" y="479"/>
                  </a:lnTo>
                  <a:lnTo>
                    <a:pt x="639" y="472"/>
                  </a:lnTo>
                  <a:lnTo>
                    <a:pt x="646" y="479"/>
                  </a:lnTo>
                  <a:lnTo>
                    <a:pt x="654" y="479"/>
                  </a:lnTo>
                  <a:lnTo>
                    <a:pt x="661" y="487"/>
                  </a:lnTo>
                  <a:lnTo>
                    <a:pt x="677" y="487"/>
                  </a:lnTo>
                  <a:lnTo>
                    <a:pt x="684" y="494"/>
                  </a:lnTo>
                  <a:lnTo>
                    <a:pt x="699" y="494"/>
                  </a:lnTo>
                  <a:lnTo>
                    <a:pt x="699" y="487"/>
                  </a:lnTo>
                  <a:lnTo>
                    <a:pt x="707" y="487"/>
                  </a:lnTo>
                  <a:lnTo>
                    <a:pt x="707" y="494"/>
                  </a:lnTo>
                  <a:lnTo>
                    <a:pt x="707" y="502"/>
                  </a:lnTo>
                  <a:lnTo>
                    <a:pt x="715" y="510"/>
                  </a:lnTo>
                  <a:lnTo>
                    <a:pt x="722" y="510"/>
                  </a:lnTo>
                  <a:lnTo>
                    <a:pt x="730" y="510"/>
                  </a:lnTo>
                  <a:lnTo>
                    <a:pt x="745" y="510"/>
                  </a:lnTo>
                  <a:lnTo>
                    <a:pt x="753" y="510"/>
                  </a:lnTo>
                  <a:lnTo>
                    <a:pt x="768" y="517"/>
                  </a:lnTo>
                  <a:lnTo>
                    <a:pt x="776" y="525"/>
                  </a:lnTo>
                  <a:lnTo>
                    <a:pt x="776" y="532"/>
                  </a:lnTo>
                  <a:lnTo>
                    <a:pt x="776" y="540"/>
                  </a:lnTo>
                  <a:lnTo>
                    <a:pt x="768" y="540"/>
                  </a:lnTo>
                  <a:lnTo>
                    <a:pt x="768" y="548"/>
                  </a:lnTo>
                  <a:lnTo>
                    <a:pt x="768" y="555"/>
                  </a:lnTo>
                  <a:lnTo>
                    <a:pt x="776" y="555"/>
                  </a:lnTo>
                  <a:lnTo>
                    <a:pt x="791" y="548"/>
                  </a:lnTo>
                  <a:lnTo>
                    <a:pt x="798" y="548"/>
                  </a:lnTo>
                  <a:lnTo>
                    <a:pt x="806" y="555"/>
                  </a:lnTo>
                  <a:lnTo>
                    <a:pt x="814" y="555"/>
                  </a:lnTo>
                  <a:lnTo>
                    <a:pt x="814" y="563"/>
                  </a:lnTo>
                  <a:lnTo>
                    <a:pt x="821" y="570"/>
                  </a:lnTo>
                  <a:lnTo>
                    <a:pt x="829" y="570"/>
                  </a:lnTo>
                  <a:lnTo>
                    <a:pt x="836" y="578"/>
                  </a:lnTo>
                  <a:lnTo>
                    <a:pt x="844" y="578"/>
                  </a:lnTo>
                  <a:lnTo>
                    <a:pt x="844" y="570"/>
                  </a:lnTo>
                  <a:lnTo>
                    <a:pt x="852" y="563"/>
                  </a:lnTo>
                  <a:lnTo>
                    <a:pt x="844" y="555"/>
                  </a:lnTo>
                  <a:lnTo>
                    <a:pt x="844" y="548"/>
                  </a:lnTo>
                  <a:lnTo>
                    <a:pt x="852" y="548"/>
                  </a:lnTo>
                  <a:lnTo>
                    <a:pt x="859" y="548"/>
                  </a:lnTo>
                  <a:lnTo>
                    <a:pt x="874" y="555"/>
                  </a:lnTo>
                  <a:lnTo>
                    <a:pt x="874" y="548"/>
                  </a:lnTo>
                  <a:lnTo>
                    <a:pt x="882" y="540"/>
                  </a:lnTo>
                  <a:lnTo>
                    <a:pt x="882" y="532"/>
                  </a:lnTo>
                  <a:lnTo>
                    <a:pt x="890" y="525"/>
                  </a:lnTo>
                  <a:lnTo>
                    <a:pt x="890" y="517"/>
                  </a:lnTo>
                  <a:lnTo>
                    <a:pt x="897" y="510"/>
                  </a:lnTo>
                  <a:lnTo>
                    <a:pt x="905" y="502"/>
                  </a:lnTo>
                  <a:lnTo>
                    <a:pt x="912" y="494"/>
                  </a:lnTo>
                  <a:lnTo>
                    <a:pt x="912" y="487"/>
                  </a:lnTo>
                  <a:lnTo>
                    <a:pt x="905" y="479"/>
                  </a:lnTo>
                  <a:lnTo>
                    <a:pt x="897" y="472"/>
                  </a:lnTo>
                  <a:lnTo>
                    <a:pt x="890" y="464"/>
                  </a:lnTo>
                  <a:lnTo>
                    <a:pt x="890" y="456"/>
                  </a:lnTo>
                  <a:lnTo>
                    <a:pt x="897" y="441"/>
                  </a:lnTo>
                  <a:lnTo>
                    <a:pt x="897" y="434"/>
                  </a:lnTo>
                  <a:lnTo>
                    <a:pt x="890" y="426"/>
                  </a:lnTo>
                  <a:lnTo>
                    <a:pt x="890" y="418"/>
                  </a:lnTo>
                  <a:lnTo>
                    <a:pt x="882" y="411"/>
                  </a:lnTo>
                  <a:lnTo>
                    <a:pt x="890" y="411"/>
                  </a:lnTo>
                  <a:lnTo>
                    <a:pt x="897" y="403"/>
                  </a:lnTo>
                  <a:lnTo>
                    <a:pt x="912" y="396"/>
                  </a:lnTo>
                  <a:lnTo>
                    <a:pt x="912" y="388"/>
                  </a:lnTo>
                  <a:lnTo>
                    <a:pt x="905" y="388"/>
                  </a:lnTo>
                  <a:lnTo>
                    <a:pt x="897" y="380"/>
                  </a:lnTo>
                  <a:lnTo>
                    <a:pt x="890" y="373"/>
                  </a:lnTo>
                  <a:lnTo>
                    <a:pt x="890" y="365"/>
                  </a:lnTo>
                  <a:lnTo>
                    <a:pt x="890" y="358"/>
                  </a:lnTo>
                  <a:lnTo>
                    <a:pt x="897" y="350"/>
                  </a:lnTo>
                  <a:lnTo>
                    <a:pt x="905" y="350"/>
                  </a:lnTo>
                  <a:lnTo>
                    <a:pt x="912" y="342"/>
                  </a:lnTo>
                  <a:lnTo>
                    <a:pt x="912" y="335"/>
                  </a:lnTo>
                  <a:lnTo>
                    <a:pt x="920" y="327"/>
                  </a:lnTo>
                  <a:lnTo>
                    <a:pt x="905" y="320"/>
                  </a:lnTo>
                  <a:lnTo>
                    <a:pt x="890" y="304"/>
                  </a:lnTo>
                  <a:lnTo>
                    <a:pt x="890" y="297"/>
                  </a:lnTo>
                  <a:lnTo>
                    <a:pt x="890" y="289"/>
                  </a:lnTo>
                  <a:lnTo>
                    <a:pt x="882" y="274"/>
                  </a:lnTo>
                  <a:lnTo>
                    <a:pt x="867" y="259"/>
                  </a:lnTo>
                  <a:lnTo>
                    <a:pt x="852" y="244"/>
                  </a:lnTo>
                  <a:lnTo>
                    <a:pt x="836" y="228"/>
                  </a:lnTo>
                  <a:lnTo>
                    <a:pt x="836" y="221"/>
                  </a:lnTo>
                  <a:lnTo>
                    <a:pt x="821" y="213"/>
                  </a:lnTo>
                  <a:lnTo>
                    <a:pt x="814" y="206"/>
                  </a:lnTo>
                  <a:lnTo>
                    <a:pt x="798" y="198"/>
                  </a:lnTo>
                  <a:lnTo>
                    <a:pt x="783" y="183"/>
                  </a:lnTo>
                  <a:lnTo>
                    <a:pt x="776" y="160"/>
                  </a:lnTo>
                  <a:lnTo>
                    <a:pt x="768" y="145"/>
                  </a:lnTo>
                  <a:lnTo>
                    <a:pt x="760" y="137"/>
                  </a:lnTo>
                  <a:lnTo>
                    <a:pt x="753" y="130"/>
                  </a:lnTo>
                  <a:lnTo>
                    <a:pt x="745" y="122"/>
                  </a:lnTo>
                  <a:lnTo>
                    <a:pt x="737" y="122"/>
                  </a:lnTo>
                  <a:lnTo>
                    <a:pt x="730" y="114"/>
                  </a:lnTo>
                  <a:lnTo>
                    <a:pt x="722" y="107"/>
                  </a:lnTo>
                  <a:lnTo>
                    <a:pt x="715" y="99"/>
                  </a:lnTo>
                  <a:lnTo>
                    <a:pt x="707" y="92"/>
                  </a:lnTo>
                  <a:lnTo>
                    <a:pt x="699" y="84"/>
                  </a:lnTo>
                  <a:lnTo>
                    <a:pt x="707" y="76"/>
                  </a:lnTo>
                  <a:lnTo>
                    <a:pt x="707" y="69"/>
                  </a:lnTo>
                  <a:lnTo>
                    <a:pt x="715" y="61"/>
                  </a:lnTo>
                  <a:lnTo>
                    <a:pt x="715" y="46"/>
                  </a:lnTo>
                  <a:lnTo>
                    <a:pt x="715" y="38"/>
                  </a:lnTo>
                  <a:lnTo>
                    <a:pt x="707" y="31"/>
                  </a:lnTo>
                  <a:lnTo>
                    <a:pt x="699" y="16"/>
                  </a:lnTo>
                  <a:lnTo>
                    <a:pt x="692" y="16"/>
                  </a:lnTo>
                  <a:lnTo>
                    <a:pt x="684" y="8"/>
                  </a:lnTo>
                  <a:lnTo>
                    <a:pt x="661" y="8"/>
                  </a:lnTo>
                  <a:lnTo>
                    <a:pt x="654" y="8"/>
                  </a:lnTo>
                  <a:lnTo>
                    <a:pt x="639" y="8"/>
                  </a:lnTo>
                  <a:lnTo>
                    <a:pt x="631" y="8"/>
                  </a:lnTo>
                  <a:lnTo>
                    <a:pt x="623" y="8"/>
                  </a:lnTo>
                  <a:lnTo>
                    <a:pt x="608" y="8"/>
                  </a:lnTo>
                  <a:lnTo>
                    <a:pt x="585" y="0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rgbClr val="FFCC99">
                <a:alpha val="90979"/>
              </a:srgb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092" tIns="45548" rIns="91092" bIns="45548" anchor="ctr"/>
            <a:lstStyle/>
            <a:p>
              <a:pPr defTabSz="744538"/>
              <a:endParaRPr lang="ru-RU" sz="1000">
                <a:solidFill>
                  <a:srgbClr val="000000"/>
                </a:solidFill>
              </a:endParaRPr>
            </a:p>
          </p:txBody>
        </p:sp>
        <p:sp>
          <p:nvSpPr>
            <p:cNvPr id="3142" name="Freeform 1284"/>
            <p:cNvSpPr>
              <a:spLocks/>
            </p:cNvSpPr>
            <p:nvPr/>
          </p:nvSpPr>
          <p:spPr bwMode="auto">
            <a:xfrm>
              <a:off x="7362763" y="2232273"/>
              <a:ext cx="1030119" cy="1009695"/>
            </a:xfrm>
            <a:custGeom>
              <a:avLst/>
              <a:gdLst>
                <a:gd name="T0" fmla="*/ 2147483647 w 723"/>
                <a:gd name="T1" fmla="*/ 2147483647 h 745"/>
                <a:gd name="T2" fmla="*/ 2147483647 w 723"/>
                <a:gd name="T3" fmla="*/ 2147483647 h 745"/>
                <a:gd name="T4" fmla="*/ 2147483647 w 723"/>
                <a:gd name="T5" fmla="*/ 2147483647 h 745"/>
                <a:gd name="T6" fmla="*/ 2147483647 w 723"/>
                <a:gd name="T7" fmla="*/ 2147483647 h 745"/>
                <a:gd name="T8" fmla="*/ 2147483647 w 723"/>
                <a:gd name="T9" fmla="*/ 2147483647 h 745"/>
                <a:gd name="T10" fmla="*/ 2147483647 w 723"/>
                <a:gd name="T11" fmla="*/ 2147483647 h 745"/>
                <a:gd name="T12" fmla="*/ 2147483647 w 723"/>
                <a:gd name="T13" fmla="*/ 2147483647 h 745"/>
                <a:gd name="T14" fmla="*/ 2147483647 w 723"/>
                <a:gd name="T15" fmla="*/ 2147483647 h 745"/>
                <a:gd name="T16" fmla="*/ 2147483647 w 723"/>
                <a:gd name="T17" fmla="*/ 2147483647 h 745"/>
                <a:gd name="T18" fmla="*/ 2147483647 w 723"/>
                <a:gd name="T19" fmla="*/ 2147483647 h 745"/>
                <a:gd name="T20" fmla="*/ 2147483647 w 723"/>
                <a:gd name="T21" fmla="*/ 2147483647 h 745"/>
                <a:gd name="T22" fmla="*/ 2147483647 w 723"/>
                <a:gd name="T23" fmla="*/ 2147483647 h 745"/>
                <a:gd name="T24" fmla="*/ 2147483647 w 723"/>
                <a:gd name="T25" fmla="*/ 2147483647 h 745"/>
                <a:gd name="T26" fmla="*/ 2147483647 w 723"/>
                <a:gd name="T27" fmla="*/ 2147483647 h 745"/>
                <a:gd name="T28" fmla="*/ 2147483647 w 723"/>
                <a:gd name="T29" fmla="*/ 2147483647 h 745"/>
                <a:gd name="T30" fmla="*/ 2147483647 w 723"/>
                <a:gd name="T31" fmla="*/ 2147483647 h 745"/>
                <a:gd name="T32" fmla="*/ 2147483647 w 723"/>
                <a:gd name="T33" fmla="*/ 2147483647 h 745"/>
                <a:gd name="T34" fmla="*/ 2147483647 w 723"/>
                <a:gd name="T35" fmla="*/ 2147483647 h 745"/>
                <a:gd name="T36" fmla="*/ 2147483647 w 723"/>
                <a:gd name="T37" fmla="*/ 2147483647 h 745"/>
                <a:gd name="T38" fmla="*/ 2147483647 w 723"/>
                <a:gd name="T39" fmla="*/ 2147483647 h 745"/>
                <a:gd name="T40" fmla="*/ 2147483647 w 723"/>
                <a:gd name="T41" fmla="*/ 2147483647 h 745"/>
                <a:gd name="T42" fmla="*/ 2147483647 w 723"/>
                <a:gd name="T43" fmla="*/ 2147483647 h 745"/>
                <a:gd name="T44" fmla="*/ 2147483647 w 723"/>
                <a:gd name="T45" fmla="*/ 2147483647 h 745"/>
                <a:gd name="T46" fmla="*/ 2147483647 w 723"/>
                <a:gd name="T47" fmla="*/ 2147483647 h 745"/>
                <a:gd name="T48" fmla="*/ 2147483647 w 723"/>
                <a:gd name="T49" fmla="*/ 2147483647 h 745"/>
                <a:gd name="T50" fmla="*/ 2147483647 w 723"/>
                <a:gd name="T51" fmla="*/ 2147483647 h 745"/>
                <a:gd name="T52" fmla="*/ 2147483647 w 723"/>
                <a:gd name="T53" fmla="*/ 2147483647 h 745"/>
                <a:gd name="T54" fmla="*/ 2147483647 w 723"/>
                <a:gd name="T55" fmla="*/ 2147483647 h 745"/>
                <a:gd name="T56" fmla="*/ 2147483647 w 723"/>
                <a:gd name="T57" fmla="*/ 2147483647 h 745"/>
                <a:gd name="T58" fmla="*/ 2147483647 w 723"/>
                <a:gd name="T59" fmla="*/ 2147483647 h 745"/>
                <a:gd name="T60" fmla="*/ 2147483647 w 723"/>
                <a:gd name="T61" fmla="*/ 2147483647 h 745"/>
                <a:gd name="T62" fmla="*/ 2147483647 w 723"/>
                <a:gd name="T63" fmla="*/ 2147483647 h 745"/>
                <a:gd name="T64" fmla="*/ 2147483647 w 723"/>
                <a:gd name="T65" fmla="*/ 2147483647 h 745"/>
                <a:gd name="T66" fmla="*/ 2147483647 w 723"/>
                <a:gd name="T67" fmla="*/ 2147483647 h 745"/>
                <a:gd name="T68" fmla="*/ 2147483647 w 723"/>
                <a:gd name="T69" fmla="*/ 2147483647 h 745"/>
                <a:gd name="T70" fmla="*/ 2147483647 w 723"/>
                <a:gd name="T71" fmla="*/ 2147483647 h 745"/>
                <a:gd name="T72" fmla="*/ 2147483647 w 723"/>
                <a:gd name="T73" fmla="*/ 2147483647 h 745"/>
                <a:gd name="T74" fmla="*/ 2147483647 w 723"/>
                <a:gd name="T75" fmla="*/ 2147483647 h 745"/>
                <a:gd name="T76" fmla="*/ 2147483647 w 723"/>
                <a:gd name="T77" fmla="*/ 2147483647 h 745"/>
                <a:gd name="T78" fmla="*/ 2147483647 w 723"/>
                <a:gd name="T79" fmla="*/ 2147483647 h 745"/>
                <a:gd name="T80" fmla="*/ 2147483647 w 723"/>
                <a:gd name="T81" fmla="*/ 2147483647 h 745"/>
                <a:gd name="T82" fmla="*/ 2147483647 w 723"/>
                <a:gd name="T83" fmla="*/ 2147483647 h 745"/>
                <a:gd name="T84" fmla="*/ 2147483647 w 723"/>
                <a:gd name="T85" fmla="*/ 2147483647 h 745"/>
                <a:gd name="T86" fmla="*/ 2147483647 w 723"/>
                <a:gd name="T87" fmla="*/ 2147483647 h 745"/>
                <a:gd name="T88" fmla="*/ 2147483647 w 723"/>
                <a:gd name="T89" fmla="*/ 2147483647 h 745"/>
                <a:gd name="T90" fmla="*/ 2147483647 w 723"/>
                <a:gd name="T91" fmla="*/ 2147483647 h 745"/>
                <a:gd name="T92" fmla="*/ 2147483647 w 723"/>
                <a:gd name="T93" fmla="*/ 2147483647 h 745"/>
                <a:gd name="T94" fmla="*/ 2147483647 w 723"/>
                <a:gd name="T95" fmla="*/ 2147483647 h 745"/>
                <a:gd name="T96" fmla="*/ 2147483647 w 723"/>
                <a:gd name="T97" fmla="*/ 2147483647 h 745"/>
                <a:gd name="T98" fmla="*/ 2147483647 w 723"/>
                <a:gd name="T99" fmla="*/ 2147483647 h 745"/>
                <a:gd name="T100" fmla="*/ 2147483647 w 723"/>
                <a:gd name="T101" fmla="*/ 2147483647 h 745"/>
                <a:gd name="T102" fmla="*/ 2147483647 w 723"/>
                <a:gd name="T103" fmla="*/ 2147483647 h 745"/>
                <a:gd name="T104" fmla="*/ 2147483647 w 723"/>
                <a:gd name="T105" fmla="*/ 2147483647 h 745"/>
                <a:gd name="T106" fmla="*/ 2147483647 w 723"/>
                <a:gd name="T107" fmla="*/ 2147483647 h 745"/>
                <a:gd name="T108" fmla="*/ 2147483647 w 723"/>
                <a:gd name="T109" fmla="*/ 2147483647 h 745"/>
                <a:gd name="T110" fmla="*/ 2147483647 w 723"/>
                <a:gd name="T111" fmla="*/ 2147483647 h 745"/>
                <a:gd name="T112" fmla="*/ 2147483647 w 723"/>
                <a:gd name="T113" fmla="*/ 2147483647 h 745"/>
                <a:gd name="T114" fmla="*/ 2147483647 w 723"/>
                <a:gd name="T115" fmla="*/ 2147483647 h 745"/>
                <a:gd name="T116" fmla="*/ 2147483647 w 723"/>
                <a:gd name="T117" fmla="*/ 2147483647 h 74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23"/>
                <a:gd name="T178" fmla="*/ 0 h 745"/>
                <a:gd name="T179" fmla="*/ 723 w 723"/>
                <a:gd name="T180" fmla="*/ 745 h 74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23" h="745">
                  <a:moveTo>
                    <a:pt x="31" y="494"/>
                  </a:moveTo>
                  <a:lnTo>
                    <a:pt x="31" y="509"/>
                  </a:lnTo>
                  <a:lnTo>
                    <a:pt x="38" y="509"/>
                  </a:lnTo>
                  <a:lnTo>
                    <a:pt x="46" y="509"/>
                  </a:lnTo>
                  <a:lnTo>
                    <a:pt x="46" y="524"/>
                  </a:lnTo>
                  <a:lnTo>
                    <a:pt x="38" y="539"/>
                  </a:lnTo>
                  <a:lnTo>
                    <a:pt x="31" y="562"/>
                  </a:lnTo>
                  <a:lnTo>
                    <a:pt x="31" y="577"/>
                  </a:lnTo>
                  <a:lnTo>
                    <a:pt x="31" y="585"/>
                  </a:lnTo>
                  <a:lnTo>
                    <a:pt x="31" y="593"/>
                  </a:lnTo>
                  <a:lnTo>
                    <a:pt x="38" y="600"/>
                  </a:lnTo>
                  <a:lnTo>
                    <a:pt x="38" y="615"/>
                  </a:lnTo>
                  <a:lnTo>
                    <a:pt x="46" y="623"/>
                  </a:lnTo>
                  <a:lnTo>
                    <a:pt x="61" y="623"/>
                  </a:lnTo>
                  <a:lnTo>
                    <a:pt x="76" y="623"/>
                  </a:lnTo>
                  <a:lnTo>
                    <a:pt x="84" y="631"/>
                  </a:lnTo>
                  <a:lnTo>
                    <a:pt x="91" y="623"/>
                  </a:lnTo>
                  <a:lnTo>
                    <a:pt x="84" y="615"/>
                  </a:lnTo>
                  <a:lnTo>
                    <a:pt x="84" y="608"/>
                  </a:lnTo>
                  <a:lnTo>
                    <a:pt x="91" y="608"/>
                  </a:lnTo>
                  <a:lnTo>
                    <a:pt x="99" y="600"/>
                  </a:lnTo>
                  <a:lnTo>
                    <a:pt x="107" y="608"/>
                  </a:lnTo>
                  <a:lnTo>
                    <a:pt x="99" y="615"/>
                  </a:lnTo>
                  <a:lnTo>
                    <a:pt x="99" y="631"/>
                  </a:lnTo>
                  <a:lnTo>
                    <a:pt x="91" y="646"/>
                  </a:lnTo>
                  <a:lnTo>
                    <a:pt x="99" y="646"/>
                  </a:lnTo>
                  <a:lnTo>
                    <a:pt x="107" y="653"/>
                  </a:lnTo>
                  <a:lnTo>
                    <a:pt x="122" y="661"/>
                  </a:lnTo>
                  <a:lnTo>
                    <a:pt x="122" y="669"/>
                  </a:lnTo>
                  <a:lnTo>
                    <a:pt x="130" y="676"/>
                  </a:lnTo>
                  <a:lnTo>
                    <a:pt x="122" y="684"/>
                  </a:lnTo>
                  <a:lnTo>
                    <a:pt x="114" y="691"/>
                  </a:lnTo>
                  <a:lnTo>
                    <a:pt x="107" y="699"/>
                  </a:lnTo>
                  <a:lnTo>
                    <a:pt x="107" y="707"/>
                  </a:lnTo>
                  <a:lnTo>
                    <a:pt x="114" y="707"/>
                  </a:lnTo>
                  <a:lnTo>
                    <a:pt x="122" y="699"/>
                  </a:lnTo>
                  <a:lnTo>
                    <a:pt x="137" y="707"/>
                  </a:lnTo>
                  <a:lnTo>
                    <a:pt x="145" y="707"/>
                  </a:lnTo>
                  <a:lnTo>
                    <a:pt x="152" y="722"/>
                  </a:lnTo>
                  <a:lnTo>
                    <a:pt x="168" y="737"/>
                  </a:lnTo>
                  <a:lnTo>
                    <a:pt x="175" y="745"/>
                  </a:lnTo>
                  <a:lnTo>
                    <a:pt x="190" y="745"/>
                  </a:lnTo>
                  <a:lnTo>
                    <a:pt x="198" y="745"/>
                  </a:lnTo>
                  <a:lnTo>
                    <a:pt x="206" y="745"/>
                  </a:lnTo>
                  <a:lnTo>
                    <a:pt x="221" y="737"/>
                  </a:lnTo>
                  <a:lnTo>
                    <a:pt x="228" y="729"/>
                  </a:lnTo>
                  <a:lnTo>
                    <a:pt x="244" y="722"/>
                  </a:lnTo>
                  <a:lnTo>
                    <a:pt x="251" y="722"/>
                  </a:lnTo>
                  <a:lnTo>
                    <a:pt x="259" y="722"/>
                  </a:lnTo>
                  <a:lnTo>
                    <a:pt x="266" y="722"/>
                  </a:lnTo>
                  <a:lnTo>
                    <a:pt x="282" y="729"/>
                  </a:lnTo>
                  <a:lnTo>
                    <a:pt x="289" y="737"/>
                  </a:lnTo>
                  <a:lnTo>
                    <a:pt x="297" y="745"/>
                  </a:lnTo>
                  <a:lnTo>
                    <a:pt x="312" y="745"/>
                  </a:lnTo>
                  <a:lnTo>
                    <a:pt x="320" y="745"/>
                  </a:lnTo>
                  <a:lnTo>
                    <a:pt x="320" y="737"/>
                  </a:lnTo>
                  <a:lnTo>
                    <a:pt x="327" y="729"/>
                  </a:lnTo>
                  <a:lnTo>
                    <a:pt x="327" y="722"/>
                  </a:lnTo>
                  <a:lnTo>
                    <a:pt x="327" y="707"/>
                  </a:lnTo>
                  <a:lnTo>
                    <a:pt x="327" y="699"/>
                  </a:lnTo>
                  <a:lnTo>
                    <a:pt x="320" y="684"/>
                  </a:lnTo>
                  <a:lnTo>
                    <a:pt x="312" y="676"/>
                  </a:lnTo>
                  <a:lnTo>
                    <a:pt x="320" y="669"/>
                  </a:lnTo>
                  <a:lnTo>
                    <a:pt x="327" y="661"/>
                  </a:lnTo>
                  <a:lnTo>
                    <a:pt x="343" y="653"/>
                  </a:lnTo>
                  <a:lnTo>
                    <a:pt x="350" y="653"/>
                  </a:lnTo>
                  <a:lnTo>
                    <a:pt x="358" y="646"/>
                  </a:lnTo>
                  <a:lnTo>
                    <a:pt x="358" y="631"/>
                  </a:lnTo>
                  <a:lnTo>
                    <a:pt x="350" y="623"/>
                  </a:lnTo>
                  <a:lnTo>
                    <a:pt x="343" y="615"/>
                  </a:lnTo>
                  <a:lnTo>
                    <a:pt x="335" y="608"/>
                  </a:lnTo>
                  <a:lnTo>
                    <a:pt x="335" y="600"/>
                  </a:lnTo>
                  <a:lnTo>
                    <a:pt x="343" y="600"/>
                  </a:lnTo>
                  <a:lnTo>
                    <a:pt x="365" y="593"/>
                  </a:lnTo>
                  <a:lnTo>
                    <a:pt x="373" y="593"/>
                  </a:lnTo>
                  <a:lnTo>
                    <a:pt x="381" y="585"/>
                  </a:lnTo>
                  <a:lnTo>
                    <a:pt x="388" y="585"/>
                  </a:lnTo>
                  <a:lnTo>
                    <a:pt x="388" y="577"/>
                  </a:lnTo>
                  <a:lnTo>
                    <a:pt x="388" y="570"/>
                  </a:lnTo>
                  <a:lnTo>
                    <a:pt x="403" y="570"/>
                  </a:lnTo>
                  <a:lnTo>
                    <a:pt x="411" y="570"/>
                  </a:lnTo>
                  <a:lnTo>
                    <a:pt x="419" y="577"/>
                  </a:lnTo>
                  <a:lnTo>
                    <a:pt x="426" y="577"/>
                  </a:lnTo>
                  <a:lnTo>
                    <a:pt x="434" y="570"/>
                  </a:lnTo>
                  <a:lnTo>
                    <a:pt x="441" y="570"/>
                  </a:lnTo>
                  <a:lnTo>
                    <a:pt x="449" y="577"/>
                  </a:lnTo>
                  <a:lnTo>
                    <a:pt x="457" y="585"/>
                  </a:lnTo>
                  <a:lnTo>
                    <a:pt x="464" y="577"/>
                  </a:lnTo>
                  <a:lnTo>
                    <a:pt x="472" y="577"/>
                  </a:lnTo>
                  <a:lnTo>
                    <a:pt x="479" y="577"/>
                  </a:lnTo>
                  <a:lnTo>
                    <a:pt x="495" y="585"/>
                  </a:lnTo>
                  <a:lnTo>
                    <a:pt x="502" y="593"/>
                  </a:lnTo>
                  <a:lnTo>
                    <a:pt x="510" y="600"/>
                  </a:lnTo>
                  <a:lnTo>
                    <a:pt x="525" y="615"/>
                  </a:lnTo>
                  <a:lnTo>
                    <a:pt x="540" y="608"/>
                  </a:lnTo>
                  <a:lnTo>
                    <a:pt x="540" y="600"/>
                  </a:lnTo>
                  <a:lnTo>
                    <a:pt x="548" y="593"/>
                  </a:lnTo>
                  <a:lnTo>
                    <a:pt x="548" y="585"/>
                  </a:lnTo>
                  <a:lnTo>
                    <a:pt x="548" y="577"/>
                  </a:lnTo>
                  <a:lnTo>
                    <a:pt x="556" y="577"/>
                  </a:lnTo>
                  <a:lnTo>
                    <a:pt x="571" y="577"/>
                  </a:lnTo>
                  <a:lnTo>
                    <a:pt x="571" y="570"/>
                  </a:lnTo>
                  <a:lnTo>
                    <a:pt x="571" y="555"/>
                  </a:lnTo>
                  <a:lnTo>
                    <a:pt x="563" y="539"/>
                  </a:lnTo>
                  <a:lnTo>
                    <a:pt x="556" y="539"/>
                  </a:lnTo>
                  <a:lnTo>
                    <a:pt x="556" y="532"/>
                  </a:lnTo>
                  <a:lnTo>
                    <a:pt x="556" y="524"/>
                  </a:lnTo>
                  <a:lnTo>
                    <a:pt x="563" y="501"/>
                  </a:lnTo>
                  <a:lnTo>
                    <a:pt x="563" y="494"/>
                  </a:lnTo>
                  <a:lnTo>
                    <a:pt x="571" y="494"/>
                  </a:lnTo>
                  <a:lnTo>
                    <a:pt x="594" y="486"/>
                  </a:lnTo>
                  <a:lnTo>
                    <a:pt x="601" y="479"/>
                  </a:lnTo>
                  <a:lnTo>
                    <a:pt x="609" y="471"/>
                  </a:lnTo>
                  <a:lnTo>
                    <a:pt x="609" y="463"/>
                  </a:lnTo>
                  <a:lnTo>
                    <a:pt x="616" y="456"/>
                  </a:lnTo>
                  <a:lnTo>
                    <a:pt x="632" y="456"/>
                  </a:lnTo>
                  <a:lnTo>
                    <a:pt x="632" y="448"/>
                  </a:lnTo>
                  <a:lnTo>
                    <a:pt x="632" y="441"/>
                  </a:lnTo>
                  <a:lnTo>
                    <a:pt x="639" y="441"/>
                  </a:lnTo>
                  <a:lnTo>
                    <a:pt x="647" y="441"/>
                  </a:lnTo>
                  <a:lnTo>
                    <a:pt x="662" y="441"/>
                  </a:lnTo>
                  <a:lnTo>
                    <a:pt x="670" y="441"/>
                  </a:lnTo>
                  <a:lnTo>
                    <a:pt x="670" y="448"/>
                  </a:lnTo>
                  <a:lnTo>
                    <a:pt x="670" y="456"/>
                  </a:lnTo>
                  <a:lnTo>
                    <a:pt x="677" y="456"/>
                  </a:lnTo>
                  <a:lnTo>
                    <a:pt x="685" y="441"/>
                  </a:lnTo>
                  <a:lnTo>
                    <a:pt x="700" y="448"/>
                  </a:lnTo>
                  <a:lnTo>
                    <a:pt x="708" y="448"/>
                  </a:lnTo>
                  <a:lnTo>
                    <a:pt x="715" y="448"/>
                  </a:lnTo>
                  <a:lnTo>
                    <a:pt x="723" y="441"/>
                  </a:lnTo>
                  <a:lnTo>
                    <a:pt x="715" y="433"/>
                  </a:lnTo>
                  <a:lnTo>
                    <a:pt x="708" y="433"/>
                  </a:lnTo>
                  <a:lnTo>
                    <a:pt x="715" y="425"/>
                  </a:lnTo>
                  <a:lnTo>
                    <a:pt x="715" y="418"/>
                  </a:lnTo>
                  <a:lnTo>
                    <a:pt x="708" y="418"/>
                  </a:lnTo>
                  <a:lnTo>
                    <a:pt x="700" y="425"/>
                  </a:lnTo>
                  <a:lnTo>
                    <a:pt x="692" y="425"/>
                  </a:lnTo>
                  <a:lnTo>
                    <a:pt x="685" y="425"/>
                  </a:lnTo>
                  <a:lnTo>
                    <a:pt x="677" y="418"/>
                  </a:lnTo>
                  <a:lnTo>
                    <a:pt x="670" y="410"/>
                  </a:lnTo>
                  <a:lnTo>
                    <a:pt x="662" y="395"/>
                  </a:lnTo>
                  <a:lnTo>
                    <a:pt x="647" y="387"/>
                  </a:lnTo>
                  <a:lnTo>
                    <a:pt x="639" y="380"/>
                  </a:lnTo>
                  <a:lnTo>
                    <a:pt x="639" y="372"/>
                  </a:lnTo>
                  <a:lnTo>
                    <a:pt x="639" y="357"/>
                  </a:lnTo>
                  <a:lnTo>
                    <a:pt x="632" y="357"/>
                  </a:lnTo>
                  <a:lnTo>
                    <a:pt x="609" y="357"/>
                  </a:lnTo>
                  <a:lnTo>
                    <a:pt x="609" y="334"/>
                  </a:lnTo>
                  <a:lnTo>
                    <a:pt x="609" y="319"/>
                  </a:lnTo>
                  <a:lnTo>
                    <a:pt x="609" y="311"/>
                  </a:lnTo>
                  <a:lnTo>
                    <a:pt x="601" y="311"/>
                  </a:lnTo>
                  <a:lnTo>
                    <a:pt x="594" y="311"/>
                  </a:lnTo>
                  <a:lnTo>
                    <a:pt x="586" y="304"/>
                  </a:lnTo>
                  <a:lnTo>
                    <a:pt x="578" y="304"/>
                  </a:lnTo>
                  <a:lnTo>
                    <a:pt x="571" y="304"/>
                  </a:lnTo>
                  <a:lnTo>
                    <a:pt x="563" y="304"/>
                  </a:lnTo>
                  <a:lnTo>
                    <a:pt x="556" y="289"/>
                  </a:lnTo>
                  <a:lnTo>
                    <a:pt x="548" y="281"/>
                  </a:lnTo>
                  <a:lnTo>
                    <a:pt x="540" y="274"/>
                  </a:lnTo>
                  <a:lnTo>
                    <a:pt x="533" y="274"/>
                  </a:lnTo>
                  <a:lnTo>
                    <a:pt x="525" y="281"/>
                  </a:lnTo>
                  <a:lnTo>
                    <a:pt x="518" y="289"/>
                  </a:lnTo>
                  <a:lnTo>
                    <a:pt x="510" y="289"/>
                  </a:lnTo>
                  <a:lnTo>
                    <a:pt x="502" y="281"/>
                  </a:lnTo>
                  <a:lnTo>
                    <a:pt x="487" y="274"/>
                  </a:lnTo>
                  <a:lnTo>
                    <a:pt x="479" y="258"/>
                  </a:lnTo>
                  <a:lnTo>
                    <a:pt x="472" y="251"/>
                  </a:lnTo>
                  <a:lnTo>
                    <a:pt x="457" y="251"/>
                  </a:lnTo>
                  <a:lnTo>
                    <a:pt x="449" y="243"/>
                  </a:lnTo>
                  <a:lnTo>
                    <a:pt x="449" y="236"/>
                  </a:lnTo>
                  <a:lnTo>
                    <a:pt x="457" y="228"/>
                  </a:lnTo>
                  <a:lnTo>
                    <a:pt x="457" y="220"/>
                  </a:lnTo>
                  <a:lnTo>
                    <a:pt x="449" y="213"/>
                  </a:lnTo>
                  <a:lnTo>
                    <a:pt x="441" y="213"/>
                  </a:lnTo>
                  <a:lnTo>
                    <a:pt x="426" y="220"/>
                  </a:lnTo>
                  <a:lnTo>
                    <a:pt x="419" y="220"/>
                  </a:lnTo>
                  <a:lnTo>
                    <a:pt x="411" y="220"/>
                  </a:lnTo>
                  <a:lnTo>
                    <a:pt x="411" y="205"/>
                  </a:lnTo>
                  <a:lnTo>
                    <a:pt x="426" y="205"/>
                  </a:lnTo>
                  <a:lnTo>
                    <a:pt x="434" y="198"/>
                  </a:lnTo>
                  <a:lnTo>
                    <a:pt x="434" y="190"/>
                  </a:lnTo>
                  <a:lnTo>
                    <a:pt x="441" y="182"/>
                  </a:lnTo>
                  <a:lnTo>
                    <a:pt x="457" y="190"/>
                  </a:lnTo>
                  <a:lnTo>
                    <a:pt x="457" y="182"/>
                  </a:lnTo>
                  <a:lnTo>
                    <a:pt x="449" y="167"/>
                  </a:lnTo>
                  <a:lnTo>
                    <a:pt x="449" y="160"/>
                  </a:lnTo>
                  <a:lnTo>
                    <a:pt x="464" y="160"/>
                  </a:lnTo>
                  <a:lnTo>
                    <a:pt x="487" y="160"/>
                  </a:lnTo>
                  <a:lnTo>
                    <a:pt x="487" y="152"/>
                  </a:lnTo>
                  <a:lnTo>
                    <a:pt x="495" y="144"/>
                  </a:lnTo>
                  <a:lnTo>
                    <a:pt x="495" y="122"/>
                  </a:lnTo>
                  <a:lnTo>
                    <a:pt x="487" y="106"/>
                  </a:lnTo>
                  <a:lnTo>
                    <a:pt x="479" y="99"/>
                  </a:lnTo>
                  <a:lnTo>
                    <a:pt x="472" y="91"/>
                  </a:lnTo>
                  <a:lnTo>
                    <a:pt x="464" y="84"/>
                  </a:lnTo>
                  <a:lnTo>
                    <a:pt x="457" y="76"/>
                  </a:lnTo>
                  <a:lnTo>
                    <a:pt x="449" y="68"/>
                  </a:lnTo>
                  <a:lnTo>
                    <a:pt x="441" y="61"/>
                  </a:lnTo>
                  <a:lnTo>
                    <a:pt x="441" y="53"/>
                  </a:lnTo>
                  <a:lnTo>
                    <a:pt x="434" y="46"/>
                  </a:lnTo>
                  <a:lnTo>
                    <a:pt x="434" y="38"/>
                  </a:lnTo>
                  <a:lnTo>
                    <a:pt x="434" y="30"/>
                  </a:lnTo>
                  <a:lnTo>
                    <a:pt x="434" y="15"/>
                  </a:lnTo>
                  <a:lnTo>
                    <a:pt x="426" y="15"/>
                  </a:lnTo>
                  <a:lnTo>
                    <a:pt x="419" y="15"/>
                  </a:lnTo>
                  <a:lnTo>
                    <a:pt x="403" y="8"/>
                  </a:lnTo>
                  <a:lnTo>
                    <a:pt x="396" y="0"/>
                  </a:lnTo>
                  <a:lnTo>
                    <a:pt x="388" y="0"/>
                  </a:lnTo>
                  <a:lnTo>
                    <a:pt x="381" y="0"/>
                  </a:lnTo>
                  <a:lnTo>
                    <a:pt x="381" y="8"/>
                  </a:lnTo>
                  <a:lnTo>
                    <a:pt x="373" y="15"/>
                  </a:lnTo>
                  <a:lnTo>
                    <a:pt x="365" y="15"/>
                  </a:lnTo>
                  <a:lnTo>
                    <a:pt x="358" y="15"/>
                  </a:lnTo>
                  <a:lnTo>
                    <a:pt x="350" y="15"/>
                  </a:lnTo>
                  <a:lnTo>
                    <a:pt x="343" y="15"/>
                  </a:lnTo>
                  <a:lnTo>
                    <a:pt x="343" y="8"/>
                  </a:lnTo>
                  <a:lnTo>
                    <a:pt x="335" y="8"/>
                  </a:lnTo>
                  <a:lnTo>
                    <a:pt x="327" y="15"/>
                  </a:lnTo>
                  <a:lnTo>
                    <a:pt x="320" y="15"/>
                  </a:lnTo>
                  <a:lnTo>
                    <a:pt x="320" y="8"/>
                  </a:lnTo>
                  <a:lnTo>
                    <a:pt x="312" y="0"/>
                  </a:lnTo>
                  <a:lnTo>
                    <a:pt x="305" y="8"/>
                  </a:lnTo>
                  <a:lnTo>
                    <a:pt x="289" y="8"/>
                  </a:lnTo>
                  <a:lnTo>
                    <a:pt x="289" y="15"/>
                  </a:lnTo>
                  <a:lnTo>
                    <a:pt x="282" y="23"/>
                  </a:lnTo>
                  <a:lnTo>
                    <a:pt x="282" y="30"/>
                  </a:lnTo>
                  <a:lnTo>
                    <a:pt x="289" y="38"/>
                  </a:lnTo>
                  <a:lnTo>
                    <a:pt x="282" y="46"/>
                  </a:lnTo>
                  <a:lnTo>
                    <a:pt x="289" y="53"/>
                  </a:lnTo>
                  <a:lnTo>
                    <a:pt x="305" y="53"/>
                  </a:lnTo>
                  <a:lnTo>
                    <a:pt x="312" y="46"/>
                  </a:lnTo>
                  <a:lnTo>
                    <a:pt x="312" y="53"/>
                  </a:lnTo>
                  <a:lnTo>
                    <a:pt x="312" y="61"/>
                  </a:lnTo>
                  <a:lnTo>
                    <a:pt x="312" y="68"/>
                  </a:lnTo>
                  <a:lnTo>
                    <a:pt x="312" y="76"/>
                  </a:lnTo>
                  <a:lnTo>
                    <a:pt x="312" y="84"/>
                  </a:lnTo>
                  <a:lnTo>
                    <a:pt x="312" y="91"/>
                  </a:lnTo>
                  <a:lnTo>
                    <a:pt x="305" y="99"/>
                  </a:lnTo>
                  <a:lnTo>
                    <a:pt x="297" y="99"/>
                  </a:lnTo>
                  <a:lnTo>
                    <a:pt x="289" y="106"/>
                  </a:lnTo>
                  <a:lnTo>
                    <a:pt x="274" y="106"/>
                  </a:lnTo>
                  <a:lnTo>
                    <a:pt x="266" y="99"/>
                  </a:lnTo>
                  <a:lnTo>
                    <a:pt x="251" y="91"/>
                  </a:lnTo>
                  <a:lnTo>
                    <a:pt x="244" y="99"/>
                  </a:lnTo>
                  <a:lnTo>
                    <a:pt x="228" y="99"/>
                  </a:lnTo>
                  <a:lnTo>
                    <a:pt x="206" y="99"/>
                  </a:lnTo>
                  <a:lnTo>
                    <a:pt x="183" y="91"/>
                  </a:lnTo>
                  <a:lnTo>
                    <a:pt x="175" y="91"/>
                  </a:lnTo>
                  <a:lnTo>
                    <a:pt x="175" y="99"/>
                  </a:lnTo>
                  <a:lnTo>
                    <a:pt x="175" y="106"/>
                  </a:lnTo>
                  <a:lnTo>
                    <a:pt x="175" y="114"/>
                  </a:lnTo>
                  <a:lnTo>
                    <a:pt x="175" y="129"/>
                  </a:lnTo>
                  <a:lnTo>
                    <a:pt x="168" y="152"/>
                  </a:lnTo>
                  <a:lnTo>
                    <a:pt x="168" y="167"/>
                  </a:lnTo>
                  <a:lnTo>
                    <a:pt x="168" y="182"/>
                  </a:lnTo>
                  <a:lnTo>
                    <a:pt x="168" y="198"/>
                  </a:lnTo>
                  <a:lnTo>
                    <a:pt x="168" y="205"/>
                  </a:lnTo>
                  <a:lnTo>
                    <a:pt x="168" y="220"/>
                  </a:lnTo>
                  <a:lnTo>
                    <a:pt x="160" y="228"/>
                  </a:lnTo>
                  <a:lnTo>
                    <a:pt x="152" y="228"/>
                  </a:lnTo>
                  <a:lnTo>
                    <a:pt x="145" y="236"/>
                  </a:lnTo>
                  <a:lnTo>
                    <a:pt x="137" y="243"/>
                  </a:lnTo>
                  <a:lnTo>
                    <a:pt x="130" y="258"/>
                  </a:lnTo>
                  <a:lnTo>
                    <a:pt x="130" y="266"/>
                  </a:lnTo>
                  <a:lnTo>
                    <a:pt x="122" y="274"/>
                  </a:lnTo>
                  <a:lnTo>
                    <a:pt x="122" y="289"/>
                  </a:lnTo>
                  <a:lnTo>
                    <a:pt x="114" y="304"/>
                  </a:lnTo>
                  <a:lnTo>
                    <a:pt x="107" y="319"/>
                  </a:lnTo>
                  <a:lnTo>
                    <a:pt x="114" y="334"/>
                  </a:lnTo>
                  <a:lnTo>
                    <a:pt x="114" y="342"/>
                  </a:lnTo>
                  <a:lnTo>
                    <a:pt x="107" y="349"/>
                  </a:lnTo>
                  <a:lnTo>
                    <a:pt x="107" y="357"/>
                  </a:lnTo>
                  <a:lnTo>
                    <a:pt x="114" y="372"/>
                  </a:lnTo>
                  <a:lnTo>
                    <a:pt x="122" y="380"/>
                  </a:lnTo>
                  <a:lnTo>
                    <a:pt x="137" y="403"/>
                  </a:lnTo>
                  <a:lnTo>
                    <a:pt x="130" y="418"/>
                  </a:lnTo>
                  <a:lnTo>
                    <a:pt x="122" y="410"/>
                  </a:lnTo>
                  <a:lnTo>
                    <a:pt x="114" y="403"/>
                  </a:lnTo>
                  <a:lnTo>
                    <a:pt x="107" y="395"/>
                  </a:lnTo>
                  <a:lnTo>
                    <a:pt x="99" y="387"/>
                  </a:lnTo>
                  <a:lnTo>
                    <a:pt x="91" y="395"/>
                  </a:lnTo>
                  <a:lnTo>
                    <a:pt x="84" y="403"/>
                  </a:lnTo>
                  <a:lnTo>
                    <a:pt x="76" y="403"/>
                  </a:lnTo>
                  <a:lnTo>
                    <a:pt x="61" y="410"/>
                  </a:lnTo>
                  <a:lnTo>
                    <a:pt x="46" y="410"/>
                  </a:lnTo>
                  <a:lnTo>
                    <a:pt x="38" y="418"/>
                  </a:lnTo>
                  <a:lnTo>
                    <a:pt x="31" y="425"/>
                  </a:lnTo>
                  <a:lnTo>
                    <a:pt x="23" y="433"/>
                  </a:lnTo>
                  <a:lnTo>
                    <a:pt x="15" y="441"/>
                  </a:lnTo>
                  <a:lnTo>
                    <a:pt x="8" y="441"/>
                  </a:lnTo>
                  <a:lnTo>
                    <a:pt x="0" y="448"/>
                  </a:lnTo>
                  <a:lnTo>
                    <a:pt x="0" y="456"/>
                  </a:lnTo>
                  <a:lnTo>
                    <a:pt x="0" y="463"/>
                  </a:lnTo>
                  <a:lnTo>
                    <a:pt x="8" y="471"/>
                  </a:lnTo>
                  <a:lnTo>
                    <a:pt x="15" y="471"/>
                  </a:lnTo>
                  <a:lnTo>
                    <a:pt x="15" y="479"/>
                  </a:lnTo>
                  <a:lnTo>
                    <a:pt x="23" y="486"/>
                  </a:lnTo>
                  <a:lnTo>
                    <a:pt x="31" y="494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43" name="Freeform 1286"/>
            <p:cNvSpPr>
              <a:spLocks/>
            </p:cNvSpPr>
            <p:nvPr/>
          </p:nvSpPr>
          <p:spPr bwMode="auto">
            <a:xfrm>
              <a:off x="6642683" y="2315830"/>
              <a:ext cx="968168" cy="708531"/>
            </a:xfrm>
            <a:custGeom>
              <a:avLst/>
              <a:gdLst>
                <a:gd name="T0" fmla="*/ 2147483647 w 677"/>
                <a:gd name="T1" fmla="*/ 2147483647 h 524"/>
                <a:gd name="T2" fmla="*/ 2147483647 w 677"/>
                <a:gd name="T3" fmla="*/ 2147483647 h 524"/>
                <a:gd name="T4" fmla="*/ 2147483647 w 677"/>
                <a:gd name="T5" fmla="*/ 2147483647 h 524"/>
                <a:gd name="T6" fmla="*/ 2147483647 w 677"/>
                <a:gd name="T7" fmla="*/ 2147483647 h 524"/>
                <a:gd name="T8" fmla="*/ 2147483647 w 677"/>
                <a:gd name="T9" fmla="*/ 2147483647 h 524"/>
                <a:gd name="T10" fmla="*/ 2147483647 w 677"/>
                <a:gd name="T11" fmla="*/ 2147483647 h 524"/>
                <a:gd name="T12" fmla="*/ 2147483647 w 677"/>
                <a:gd name="T13" fmla="*/ 2147483647 h 524"/>
                <a:gd name="T14" fmla="*/ 2147483647 w 677"/>
                <a:gd name="T15" fmla="*/ 2147483647 h 524"/>
                <a:gd name="T16" fmla="*/ 2147483647 w 677"/>
                <a:gd name="T17" fmla="*/ 2147483647 h 524"/>
                <a:gd name="T18" fmla="*/ 2147483647 w 677"/>
                <a:gd name="T19" fmla="*/ 2147483647 h 524"/>
                <a:gd name="T20" fmla="*/ 2147483647 w 677"/>
                <a:gd name="T21" fmla="*/ 2147483647 h 524"/>
                <a:gd name="T22" fmla="*/ 2147483647 w 677"/>
                <a:gd name="T23" fmla="*/ 2147483647 h 524"/>
                <a:gd name="T24" fmla="*/ 2147483647 w 677"/>
                <a:gd name="T25" fmla="*/ 2147483647 h 524"/>
                <a:gd name="T26" fmla="*/ 2147483647 w 677"/>
                <a:gd name="T27" fmla="*/ 2147483647 h 524"/>
                <a:gd name="T28" fmla="*/ 2147483647 w 677"/>
                <a:gd name="T29" fmla="*/ 2147483647 h 524"/>
                <a:gd name="T30" fmla="*/ 2147483647 w 677"/>
                <a:gd name="T31" fmla="*/ 2147483647 h 524"/>
                <a:gd name="T32" fmla="*/ 2147483647 w 677"/>
                <a:gd name="T33" fmla="*/ 2147483647 h 524"/>
                <a:gd name="T34" fmla="*/ 2147483647 w 677"/>
                <a:gd name="T35" fmla="*/ 2147483647 h 524"/>
                <a:gd name="T36" fmla="*/ 2147483647 w 677"/>
                <a:gd name="T37" fmla="*/ 2147483647 h 524"/>
                <a:gd name="T38" fmla="*/ 2147483647 w 677"/>
                <a:gd name="T39" fmla="*/ 2147483647 h 524"/>
                <a:gd name="T40" fmla="*/ 2147483647 w 677"/>
                <a:gd name="T41" fmla="*/ 2147483647 h 524"/>
                <a:gd name="T42" fmla="*/ 2147483647 w 677"/>
                <a:gd name="T43" fmla="*/ 2147483647 h 524"/>
                <a:gd name="T44" fmla="*/ 2147483647 w 677"/>
                <a:gd name="T45" fmla="*/ 2147483647 h 524"/>
                <a:gd name="T46" fmla="*/ 2147483647 w 677"/>
                <a:gd name="T47" fmla="*/ 2147483647 h 524"/>
                <a:gd name="T48" fmla="*/ 2147483647 w 677"/>
                <a:gd name="T49" fmla="*/ 2147483647 h 524"/>
                <a:gd name="T50" fmla="*/ 2147483647 w 677"/>
                <a:gd name="T51" fmla="*/ 2147483647 h 524"/>
                <a:gd name="T52" fmla="*/ 2147483647 w 677"/>
                <a:gd name="T53" fmla="*/ 2147483647 h 524"/>
                <a:gd name="T54" fmla="*/ 2147483647 w 677"/>
                <a:gd name="T55" fmla="*/ 2147483647 h 524"/>
                <a:gd name="T56" fmla="*/ 2147483647 w 677"/>
                <a:gd name="T57" fmla="*/ 2147483647 h 524"/>
                <a:gd name="T58" fmla="*/ 2147483647 w 677"/>
                <a:gd name="T59" fmla="*/ 2147483647 h 524"/>
                <a:gd name="T60" fmla="*/ 2147483647 w 677"/>
                <a:gd name="T61" fmla="*/ 2147483647 h 524"/>
                <a:gd name="T62" fmla="*/ 2147483647 w 677"/>
                <a:gd name="T63" fmla="*/ 2147483647 h 524"/>
                <a:gd name="T64" fmla="*/ 2147483647 w 677"/>
                <a:gd name="T65" fmla="*/ 2147483647 h 524"/>
                <a:gd name="T66" fmla="*/ 2147483647 w 677"/>
                <a:gd name="T67" fmla="*/ 2147483647 h 524"/>
                <a:gd name="T68" fmla="*/ 2147483647 w 677"/>
                <a:gd name="T69" fmla="*/ 2147483647 h 524"/>
                <a:gd name="T70" fmla="*/ 2147483647 w 677"/>
                <a:gd name="T71" fmla="*/ 2147483647 h 524"/>
                <a:gd name="T72" fmla="*/ 2147483647 w 677"/>
                <a:gd name="T73" fmla="*/ 2147483647 h 524"/>
                <a:gd name="T74" fmla="*/ 2147483647 w 677"/>
                <a:gd name="T75" fmla="*/ 2147483647 h 524"/>
                <a:gd name="T76" fmla="*/ 2147483647 w 677"/>
                <a:gd name="T77" fmla="*/ 2147483647 h 524"/>
                <a:gd name="T78" fmla="*/ 2147483647 w 677"/>
                <a:gd name="T79" fmla="*/ 2147483647 h 524"/>
                <a:gd name="T80" fmla="*/ 2147483647 w 677"/>
                <a:gd name="T81" fmla="*/ 2147483647 h 524"/>
                <a:gd name="T82" fmla="*/ 2147483647 w 677"/>
                <a:gd name="T83" fmla="*/ 0 h 524"/>
                <a:gd name="T84" fmla="*/ 2147483647 w 677"/>
                <a:gd name="T85" fmla="*/ 2147483647 h 524"/>
                <a:gd name="T86" fmla="*/ 2147483647 w 677"/>
                <a:gd name="T87" fmla="*/ 2147483647 h 524"/>
                <a:gd name="T88" fmla="*/ 2147483647 w 677"/>
                <a:gd name="T89" fmla="*/ 2147483647 h 524"/>
                <a:gd name="T90" fmla="*/ 2147483647 w 677"/>
                <a:gd name="T91" fmla="*/ 2147483647 h 524"/>
                <a:gd name="T92" fmla="*/ 2147483647 w 677"/>
                <a:gd name="T93" fmla="*/ 2147483647 h 524"/>
                <a:gd name="T94" fmla="*/ 2147483647 w 677"/>
                <a:gd name="T95" fmla="*/ 2147483647 h 524"/>
                <a:gd name="T96" fmla="*/ 2147483647 w 677"/>
                <a:gd name="T97" fmla="*/ 2147483647 h 524"/>
                <a:gd name="T98" fmla="*/ 2147483647 w 677"/>
                <a:gd name="T99" fmla="*/ 2147483647 h 524"/>
                <a:gd name="T100" fmla="*/ 2147483647 w 677"/>
                <a:gd name="T101" fmla="*/ 2147483647 h 524"/>
                <a:gd name="T102" fmla="*/ 2147483647 w 677"/>
                <a:gd name="T103" fmla="*/ 2147483647 h 524"/>
                <a:gd name="T104" fmla="*/ 2147483647 w 677"/>
                <a:gd name="T105" fmla="*/ 2147483647 h 524"/>
                <a:gd name="T106" fmla="*/ 2147483647 w 677"/>
                <a:gd name="T107" fmla="*/ 2147483647 h 524"/>
                <a:gd name="T108" fmla="*/ 2147483647 w 677"/>
                <a:gd name="T109" fmla="*/ 2147483647 h 524"/>
                <a:gd name="T110" fmla="*/ 2147483647 w 677"/>
                <a:gd name="T111" fmla="*/ 2147483647 h 524"/>
                <a:gd name="T112" fmla="*/ 2147483647 w 677"/>
                <a:gd name="T113" fmla="*/ 2147483647 h 524"/>
                <a:gd name="T114" fmla="*/ 2147483647 w 677"/>
                <a:gd name="T115" fmla="*/ 2147483647 h 524"/>
                <a:gd name="T116" fmla="*/ 2147483647 w 677"/>
                <a:gd name="T117" fmla="*/ 2147483647 h 524"/>
                <a:gd name="T118" fmla="*/ 2147483647 w 677"/>
                <a:gd name="T119" fmla="*/ 2147483647 h 524"/>
                <a:gd name="T120" fmla="*/ 2147483647 w 677"/>
                <a:gd name="T121" fmla="*/ 2147483647 h 524"/>
                <a:gd name="T122" fmla="*/ 0 w 677"/>
                <a:gd name="T123" fmla="*/ 2147483647 h 524"/>
                <a:gd name="T124" fmla="*/ 0 w 677"/>
                <a:gd name="T125" fmla="*/ 2147483647 h 52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77"/>
                <a:gd name="T190" fmla="*/ 0 h 524"/>
                <a:gd name="T191" fmla="*/ 677 w 677"/>
                <a:gd name="T192" fmla="*/ 524 h 52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77" h="524">
                  <a:moveTo>
                    <a:pt x="38" y="296"/>
                  </a:moveTo>
                  <a:lnTo>
                    <a:pt x="46" y="296"/>
                  </a:lnTo>
                  <a:lnTo>
                    <a:pt x="53" y="304"/>
                  </a:lnTo>
                  <a:lnTo>
                    <a:pt x="53" y="311"/>
                  </a:lnTo>
                  <a:lnTo>
                    <a:pt x="61" y="311"/>
                  </a:lnTo>
                  <a:lnTo>
                    <a:pt x="61" y="304"/>
                  </a:lnTo>
                  <a:lnTo>
                    <a:pt x="61" y="296"/>
                  </a:lnTo>
                  <a:lnTo>
                    <a:pt x="69" y="288"/>
                  </a:lnTo>
                  <a:lnTo>
                    <a:pt x="76" y="288"/>
                  </a:lnTo>
                  <a:lnTo>
                    <a:pt x="84" y="281"/>
                  </a:lnTo>
                  <a:lnTo>
                    <a:pt x="91" y="281"/>
                  </a:lnTo>
                  <a:lnTo>
                    <a:pt x="99" y="281"/>
                  </a:lnTo>
                  <a:lnTo>
                    <a:pt x="114" y="273"/>
                  </a:lnTo>
                  <a:lnTo>
                    <a:pt x="129" y="273"/>
                  </a:lnTo>
                  <a:lnTo>
                    <a:pt x="129" y="288"/>
                  </a:lnTo>
                  <a:lnTo>
                    <a:pt x="137" y="296"/>
                  </a:lnTo>
                  <a:lnTo>
                    <a:pt x="145" y="304"/>
                  </a:lnTo>
                  <a:lnTo>
                    <a:pt x="152" y="304"/>
                  </a:lnTo>
                  <a:lnTo>
                    <a:pt x="160" y="296"/>
                  </a:lnTo>
                  <a:lnTo>
                    <a:pt x="160" y="311"/>
                  </a:lnTo>
                  <a:lnTo>
                    <a:pt x="160" y="319"/>
                  </a:lnTo>
                  <a:lnTo>
                    <a:pt x="160" y="326"/>
                  </a:lnTo>
                  <a:lnTo>
                    <a:pt x="152" y="334"/>
                  </a:lnTo>
                  <a:lnTo>
                    <a:pt x="137" y="342"/>
                  </a:lnTo>
                  <a:lnTo>
                    <a:pt x="129" y="349"/>
                  </a:lnTo>
                  <a:lnTo>
                    <a:pt x="122" y="357"/>
                  </a:lnTo>
                  <a:lnTo>
                    <a:pt x="122" y="364"/>
                  </a:lnTo>
                  <a:lnTo>
                    <a:pt x="137" y="364"/>
                  </a:lnTo>
                  <a:lnTo>
                    <a:pt x="145" y="372"/>
                  </a:lnTo>
                  <a:lnTo>
                    <a:pt x="152" y="380"/>
                  </a:lnTo>
                  <a:lnTo>
                    <a:pt x="160" y="387"/>
                  </a:lnTo>
                  <a:lnTo>
                    <a:pt x="160" y="380"/>
                  </a:lnTo>
                  <a:lnTo>
                    <a:pt x="167" y="372"/>
                  </a:lnTo>
                  <a:lnTo>
                    <a:pt x="175" y="372"/>
                  </a:lnTo>
                  <a:lnTo>
                    <a:pt x="175" y="380"/>
                  </a:lnTo>
                  <a:lnTo>
                    <a:pt x="175" y="395"/>
                  </a:lnTo>
                  <a:lnTo>
                    <a:pt x="175" y="402"/>
                  </a:lnTo>
                  <a:lnTo>
                    <a:pt x="183" y="410"/>
                  </a:lnTo>
                  <a:lnTo>
                    <a:pt x="190" y="402"/>
                  </a:lnTo>
                  <a:lnTo>
                    <a:pt x="190" y="395"/>
                  </a:lnTo>
                  <a:lnTo>
                    <a:pt x="198" y="395"/>
                  </a:lnTo>
                  <a:lnTo>
                    <a:pt x="206" y="387"/>
                  </a:lnTo>
                  <a:lnTo>
                    <a:pt x="213" y="395"/>
                  </a:lnTo>
                  <a:lnTo>
                    <a:pt x="221" y="395"/>
                  </a:lnTo>
                  <a:lnTo>
                    <a:pt x="221" y="402"/>
                  </a:lnTo>
                  <a:lnTo>
                    <a:pt x="228" y="410"/>
                  </a:lnTo>
                  <a:lnTo>
                    <a:pt x="221" y="425"/>
                  </a:lnTo>
                  <a:lnTo>
                    <a:pt x="228" y="433"/>
                  </a:lnTo>
                  <a:lnTo>
                    <a:pt x="228" y="440"/>
                  </a:lnTo>
                  <a:lnTo>
                    <a:pt x="228" y="448"/>
                  </a:lnTo>
                  <a:lnTo>
                    <a:pt x="228" y="456"/>
                  </a:lnTo>
                  <a:lnTo>
                    <a:pt x="228" y="463"/>
                  </a:lnTo>
                  <a:lnTo>
                    <a:pt x="236" y="471"/>
                  </a:lnTo>
                  <a:lnTo>
                    <a:pt x="244" y="471"/>
                  </a:lnTo>
                  <a:lnTo>
                    <a:pt x="251" y="471"/>
                  </a:lnTo>
                  <a:lnTo>
                    <a:pt x="259" y="478"/>
                  </a:lnTo>
                  <a:lnTo>
                    <a:pt x="266" y="494"/>
                  </a:lnTo>
                  <a:lnTo>
                    <a:pt x="259" y="494"/>
                  </a:lnTo>
                  <a:lnTo>
                    <a:pt x="251" y="501"/>
                  </a:lnTo>
                  <a:lnTo>
                    <a:pt x="251" y="509"/>
                  </a:lnTo>
                  <a:lnTo>
                    <a:pt x="251" y="524"/>
                  </a:lnTo>
                  <a:lnTo>
                    <a:pt x="259" y="524"/>
                  </a:lnTo>
                  <a:lnTo>
                    <a:pt x="274" y="524"/>
                  </a:lnTo>
                  <a:lnTo>
                    <a:pt x="282" y="524"/>
                  </a:lnTo>
                  <a:lnTo>
                    <a:pt x="289" y="516"/>
                  </a:lnTo>
                  <a:lnTo>
                    <a:pt x="289" y="524"/>
                  </a:lnTo>
                  <a:lnTo>
                    <a:pt x="297" y="524"/>
                  </a:lnTo>
                  <a:lnTo>
                    <a:pt x="304" y="524"/>
                  </a:lnTo>
                  <a:lnTo>
                    <a:pt x="312" y="516"/>
                  </a:lnTo>
                  <a:lnTo>
                    <a:pt x="320" y="509"/>
                  </a:lnTo>
                  <a:lnTo>
                    <a:pt x="327" y="501"/>
                  </a:lnTo>
                  <a:lnTo>
                    <a:pt x="335" y="501"/>
                  </a:lnTo>
                  <a:lnTo>
                    <a:pt x="342" y="501"/>
                  </a:lnTo>
                  <a:lnTo>
                    <a:pt x="358" y="501"/>
                  </a:lnTo>
                  <a:lnTo>
                    <a:pt x="365" y="509"/>
                  </a:lnTo>
                  <a:lnTo>
                    <a:pt x="373" y="509"/>
                  </a:lnTo>
                  <a:lnTo>
                    <a:pt x="380" y="509"/>
                  </a:lnTo>
                  <a:lnTo>
                    <a:pt x="396" y="509"/>
                  </a:lnTo>
                  <a:lnTo>
                    <a:pt x="403" y="509"/>
                  </a:lnTo>
                  <a:lnTo>
                    <a:pt x="411" y="501"/>
                  </a:lnTo>
                  <a:lnTo>
                    <a:pt x="419" y="494"/>
                  </a:lnTo>
                  <a:lnTo>
                    <a:pt x="426" y="486"/>
                  </a:lnTo>
                  <a:lnTo>
                    <a:pt x="426" y="478"/>
                  </a:lnTo>
                  <a:lnTo>
                    <a:pt x="434" y="478"/>
                  </a:lnTo>
                  <a:lnTo>
                    <a:pt x="441" y="486"/>
                  </a:lnTo>
                  <a:lnTo>
                    <a:pt x="449" y="494"/>
                  </a:lnTo>
                  <a:lnTo>
                    <a:pt x="457" y="494"/>
                  </a:lnTo>
                  <a:lnTo>
                    <a:pt x="472" y="494"/>
                  </a:lnTo>
                  <a:lnTo>
                    <a:pt x="479" y="486"/>
                  </a:lnTo>
                  <a:lnTo>
                    <a:pt x="487" y="471"/>
                  </a:lnTo>
                  <a:lnTo>
                    <a:pt x="495" y="463"/>
                  </a:lnTo>
                  <a:lnTo>
                    <a:pt x="502" y="456"/>
                  </a:lnTo>
                  <a:lnTo>
                    <a:pt x="510" y="448"/>
                  </a:lnTo>
                  <a:lnTo>
                    <a:pt x="517" y="448"/>
                  </a:lnTo>
                  <a:lnTo>
                    <a:pt x="525" y="440"/>
                  </a:lnTo>
                  <a:lnTo>
                    <a:pt x="533" y="433"/>
                  </a:lnTo>
                  <a:lnTo>
                    <a:pt x="525" y="425"/>
                  </a:lnTo>
                  <a:lnTo>
                    <a:pt x="517" y="418"/>
                  </a:lnTo>
                  <a:lnTo>
                    <a:pt x="517" y="410"/>
                  </a:lnTo>
                  <a:lnTo>
                    <a:pt x="510" y="410"/>
                  </a:lnTo>
                  <a:lnTo>
                    <a:pt x="502" y="402"/>
                  </a:lnTo>
                  <a:lnTo>
                    <a:pt x="502" y="395"/>
                  </a:lnTo>
                  <a:lnTo>
                    <a:pt x="502" y="387"/>
                  </a:lnTo>
                  <a:lnTo>
                    <a:pt x="510" y="380"/>
                  </a:lnTo>
                  <a:lnTo>
                    <a:pt x="517" y="380"/>
                  </a:lnTo>
                  <a:lnTo>
                    <a:pt x="525" y="372"/>
                  </a:lnTo>
                  <a:lnTo>
                    <a:pt x="533" y="364"/>
                  </a:lnTo>
                  <a:lnTo>
                    <a:pt x="540" y="357"/>
                  </a:lnTo>
                  <a:lnTo>
                    <a:pt x="548" y="349"/>
                  </a:lnTo>
                  <a:lnTo>
                    <a:pt x="563" y="349"/>
                  </a:lnTo>
                  <a:lnTo>
                    <a:pt x="578" y="342"/>
                  </a:lnTo>
                  <a:lnTo>
                    <a:pt x="586" y="342"/>
                  </a:lnTo>
                  <a:lnTo>
                    <a:pt x="593" y="334"/>
                  </a:lnTo>
                  <a:lnTo>
                    <a:pt x="601" y="326"/>
                  </a:lnTo>
                  <a:lnTo>
                    <a:pt x="609" y="334"/>
                  </a:lnTo>
                  <a:lnTo>
                    <a:pt x="616" y="342"/>
                  </a:lnTo>
                  <a:lnTo>
                    <a:pt x="624" y="349"/>
                  </a:lnTo>
                  <a:lnTo>
                    <a:pt x="632" y="357"/>
                  </a:lnTo>
                  <a:lnTo>
                    <a:pt x="639" y="342"/>
                  </a:lnTo>
                  <a:lnTo>
                    <a:pt x="624" y="319"/>
                  </a:lnTo>
                  <a:lnTo>
                    <a:pt x="616" y="311"/>
                  </a:lnTo>
                  <a:lnTo>
                    <a:pt x="609" y="296"/>
                  </a:lnTo>
                  <a:lnTo>
                    <a:pt x="609" y="288"/>
                  </a:lnTo>
                  <a:lnTo>
                    <a:pt x="616" y="281"/>
                  </a:lnTo>
                  <a:lnTo>
                    <a:pt x="616" y="273"/>
                  </a:lnTo>
                  <a:lnTo>
                    <a:pt x="609" y="258"/>
                  </a:lnTo>
                  <a:lnTo>
                    <a:pt x="616" y="243"/>
                  </a:lnTo>
                  <a:lnTo>
                    <a:pt x="624" y="228"/>
                  </a:lnTo>
                  <a:lnTo>
                    <a:pt x="624" y="213"/>
                  </a:lnTo>
                  <a:lnTo>
                    <a:pt x="632" y="205"/>
                  </a:lnTo>
                  <a:lnTo>
                    <a:pt x="632" y="197"/>
                  </a:lnTo>
                  <a:lnTo>
                    <a:pt x="639" y="182"/>
                  </a:lnTo>
                  <a:lnTo>
                    <a:pt x="647" y="175"/>
                  </a:lnTo>
                  <a:lnTo>
                    <a:pt x="654" y="167"/>
                  </a:lnTo>
                  <a:lnTo>
                    <a:pt x="662" y="167"/>
                  </a:lnTo>
                  <a:lnTo>
                    <a:pt x="670" y="159"/>
                  </a:lnTo>
                  <a:lnTo>
                    <a:pt x="670" y="144"/>
                  </a:lnTo>
                  <a:lnTo>
                    <a:pt x="670" y="137"/>
                  </a:lnTo>
                  <a:lnTo>
                    <a:pt x="670" y="121"/>
                  </a:lnTo>
                  <a:lnTo>
                    <a:pt x="670" y="106"/>
                  </a:lnTo>
                  <a:lnTo>
                    <a:pt x="670" y="91"/>
                  </a:lnTo>
                  <a:lnTo>
                    <a:pt x="677" y="68"/>
                  </a:lnTo>
                  <a:lnTo>
                    <a:pt x="677" y="53"/>
                  </a:lnTo>
                  <a:lnTo>
                    <a:pt x="677" y="45"/>
                  </a:lnTo>
                  <a:lnTo>
                    <a:pt x="677" y="38"/>
                  </a:lnTo>
                  <a:lnTo>
                    <a:pt x="677" y="30"/>
                  </a:lnTo>
                  <a:lnTo>
                    <a:pt x="662" y="23"/>
                  </a:lnTo>
                  <a:lnTo>
                    <a:pt x="647" y="23"/>
                  </a:lnTo>
                  <a:lnTo>
                    <a:pt x="639" y="23"/>
                  </a:lnTo>
                  <a:lnTo>
                    <a:pt x="624" y="23"/>
                  </a:lnTo>
                  <a:lnTo>
                    <a:pt x="609" y="23"/>
                  </a:lnTo>
                  <a:lnTo>
                    <a:pt x="601" y="23"/>
                  </a:lnTo>
                  <a:lnTo>
                    <a:pt x="586" y="23"/>
                  </a:lnTo>
                  <a:lnTo>
                    <a:pt x="571" y="23"/>
                  </a:lnTo>
                  <a:lnTo>
                    <a:pt x="555" y="23"/>
                  </a:lnTo>
                  <a:lnTo>
                    <a:pt x="548" y="30"/>
                  </a:lnTo>
                  <a:lnTo>
                    <a:pt x="533" y="38"/>
                  </a:lnTo>
                  <a:lnTo>
                    <a:pt x="525" y="45"/>
                  </a:lnTo>
                  <a:lnTo>
                    <a:pt x="517" y="45"/>
                  </a:lnTo>
                  <a:lnTo>
                    <a:pt x="502" y="45"/>
                  </a:lnTo>
                  <a:lnTo>
                    <a:pt x="495" y="45"/>
                  </a:lnTo>
                  <a:lnTo>
                    <a:pt x="487" y="45"/>
                  </a:lnTo>
                  <a:lnTo>
                    <a:pt x="479" y="30"/>
                  </a:lnTo>
                  <a:lnTo>
                    <a:pt x="479" y="23"/>
                  </a:lnTo>
                  <a:lnTo>
                    <a:pt x="464" y="7"/>
                  </a:lnTo>
                  <a:lnTo>
                    <a:pt x="457" y="0"/>
                  </a:lnTo>
                  <a:lnTo>
                    <a:pt x="449" y="0"/>
                  </a:lnTo>
                  <a:lnTo>
                    <a:pt x="441" y="0"/>
                  </a:lnTo>
                  <a:lnTo>
                    <a:pt x="434" y="0"/>
                  </a:lnTo>
                  <a:lnTo>
                    <a:pt x="419" y="15"/>
                  </a:lnTo>
                  <a:lnTo>
                    <a:pt x="411" y="23"/>
                  </a:lnTo>
                  <a:lnTo>
                    <a:pt x="396" y="38"/>
                  </a:lnTo>
                  <a:lnTo>
                    <a:pt x="403" y="45"/>
                  </a:lnTo>
                  <a:lnTo>
                    <a:pt x="411" y="53"/>
                  </a:lnTo>
                  <a:lnTo>
                    <a:pt x="411" y="68"/>
                  </a:lnTo>
                  <a:lnTo>
                    <a:pt x="411" y="83"/>
                  </a:lnTo>
                  <a:lnTo>
                    <a:pt x="403" y="83"/>
                  </a:lnTo>
                  <a:lnTo>
                    <a:pt x="396" y="83"/>
                  </a:lnTo>
                  <a:lnTo>
                    <a:pt x="388" y="83"/>
                  </a:lnTo>
                  <a:lnTo>
                    <a:pt x="373" y="83"/>
                  </a:lnTo>
                  <a:lnTo>
                    <a:pt x="365" y="91"/>
                  </a:lnTo>
                  <a:lnTo>
                    <a:pt x="358" y="91"/>
                  </a:lnTo>
                  <a:lnTo>
                    <a:pt x="342" y="99"/>
                  </a:lnTo>
                  <a:lnTo>
                    <a:pt x="342" y="106"/>
                  </a:lnTo>
                  <a:lnTo>
                    <a:pt x="327" y="114"/>
                  </a:lnTo>
                  <a:lnTo>
                    <a:pt x="312" y="114"/>
                  </a:lnTo>
                  <a:lnTo>
                    <a:pt x="304" y="121"/>
                  </a:lnTo>
                  <a:lnTo>
                    <a:pt x="304" y="129"/>
                  </a:lnTo>
                  <a:lnTo>
                    <a:pt x="297" y="137"/>
                  </a:lnTo>
                  <a:lnTo>
                    <a:pt x="289" y="144"/>
                  </a:lnTo>
                  <a:lnTo>
                    <a:pt x="282" y="137"/>
                  </a:lnTo>
                  <a:lnTo>
                    <a:pt x="274" y="137"/>
                  </a:lnTo>
                  <a:lnTo>
                    <a:pt x="274" y="121"/>
                  </a:lnTo>
                  <a:lnTo>
                    <a:pt x="266" y="114"/>
                  </a:lnTo>
                  <a:lnTo>
                    <a:pt x="266" y="106"/>
                  </a:lnTo>
                  <a:lnTo>
                    <a:pt x="259" y="106"/>
                  </a:lnTo>
                  <a:lnTo>
                    <a:pt x="244" y="106"/>
                  </a:lnTo>
                  <a:lnTo>
                    <a:pt x="236" y="114"/>
                  </a:lnTo>
                  <a:lnTo>
                    <a:pt x="228" y="121"/>
                  </a:lnTo>
                  <a:lnTo>
                    <a:pt x="221" y="121"/>
                  </a:lnTo>
                  <a:lnTo>
                    <a:pt x="213" y="106"/>
                  </a:lnTo>
                  <a:lnTo>
                    <a:pt x="213" y="99"/>
                  </a:lnTo>
                  <a:lnTo>
                    <a:pt x="213" y="91"/>
                  </a:lnTo>
                  <a:lnTo>
                    <a:pt x="213" y="83"/>
                  </a:lnTo>
                  <a:lnTo>
                    <a:pt x="206" y="76"/>
                  </a:lnTo>
                  <a:lnTo>
                    <a:pt x="198" y="76"/>
                  </a:lnTo>
                  <a:lnTo>
                    <a:pt x="190" y="68"/>
                  </a:lnTo>
                  <a:lnTo>
                    <a:pt x="183" y="83"/>
                  </a:lnTo>
                  <a:lnTo>
                    <a:pt x="183" y="91"/>
                  </a:lnTo>
                  <a:lnTo>
                    <a:pt x="183" y="99"/>
                  </a:lnTo>
                  <a:lnTo>
                    <a:pt x="175" y="99"/>
                  </a:lnTo>
                  <a:lnTo>
                    <a:pt x="167" y="99"/>
                  </a:lnTo>
                  <a:lnTo>
                    <a:pt x="160" y="99"/>
                  </a:lnTo>
                  <a:lnTo>
                    <a:pt x="152" y="99"/>
                  </a:lnTo>
                  <a:lnTo>
                    <a:pt x="152" y="121"/>
                  </a:lnTo>
                  <a:lnTo>
                    <a:pt x="145" y="121"/>
                  </a:lnTo>
                  <a:lnTo>
                    <a:pt x="137" y="121"/>
                  </a:lnTo>
                  <a:lnTo>
                    <a:pt x="137" y="114"/>
                  </a:lnTo>
                  <a:lnTo>
                    <a:pt x="137" y="91"/>
                  </a:lnTo>
                  <a:lnTo>
                    <a:pt x="114" y="106"/>
                  </a:lnTo>
                  <a:lnTo>
                    <a:pt x="91" y="121"/>
                  </a:lnTo>
                  <a:lnTo>
                    <a:pt x="76" y="129"/>
                  </a:lnTo>
                  <a:lnTo>
                    <a:pt x="69" y="129"/>
                  </a:lnTo>
                  <a:lnTo>
                    <a:pt x="53" y="114"/>
                  </a:lnTo>
                  <a:lnTo>
                    <a:pt x="46" y="129"/>
                  </a:lnTo>
                  <a:lnTo>
                    <a:pt x="46" y="137"/>
                  </a:lnTo>
                  <a:lnTo>
                    <a:pt x="38" y="137"/>
                  </a:lnTo>
                  <a:lnTo>
                    <a:pt x="31" y="144"/>
                  </a:lnTo>
                  <a:lnTo>
                    <a:pt x="23" y="137"/>
                  </a:lnTo>
                  <a:lnTo>
                    <a:pt x="15" y="137"/>
                  </a:lnTo>
                  <a:lnTo>
                    <a:pt x="15" y="144"/>
                  </a:lnTo>
                  <a:lnTo>
                    <a:pt x="15" y="152"/>
                  </a:lnTo>
                  <a:lnTo>
                    <a:pt x="15" y="159"/>
                  </a:lnTo>
                  <a:lnTo>
                    <a:pt x="15" y="167"/>
                  </a:lnTo>
                  <a:lnTo>
                    <a:pt x="23" y="175"/>
                  </a:lnTo>
                  <a:lnTo>
                    <a:pt x="31" y="182"/>
                  </a:lnTo>
                  <a:lnTo>
                    <a:pt x="46" y="182"/>
                  </a:lnTo>
                  <a:lnTo>
                    <a:pt x="53" y="182"/>
                  </a:lnTo>
                  <a:lnTo>
                    <a:pt x="69" y="182"/>
                  </a:lnTo>
                  <a:lnTo>
                    <a:pt x="84" y="182"/>
                  </a:lnTo>
                  <a:lnTo>
                    <a:pt x="69" y="197"/>
                  </a:lnTo>
                  <a:lnTo>
                    <a:pt x="31" y="213"/>
                  </a:lnTo>
                  <a:lnTo>
                    <a:pt x="31" y="220"/>
                  </a:lnTo>
                  <a:lnTo>
                    <a:pt x="31" y="228"/>
                  </a:lnTo>
                  <a:lnTo>
                    <a:pt x="31" y="243"/>
                  </a:lnTo>
                  <a:lnTo>
                    <a:pt x="15" y="243"/>
                  </a:lnTo>
                  <a:lnTo>
                    <a:pt x="8" y="235"/>
                  </a:lnTo>
                  <a:lnTo>
                    <a:pt x="0" y="243"/>
                  </a:lnTo>
                  <a:lnTo>
                    <a:pt x="0" y="250"/>
                  </a:lnTo>
                  <a:lnTo>
                    <a:pt x="0" y="258"/>
                  </a:lnTo>
                  <a:lnTo>
                    <a:pt x="0" y="266"/>
                  </a:lnTo>
                  <a:lnTo>
                    <a:pt x="0" y="273"/>
                  </a:lnTo>
                  <a:lnTo>
                    <a:pt x="8" y="281"/>
                  </a:lnTo>
                  <a:lnTo>
                    <a:pt x="23" y="288"/>
                  </a:lnTo>
                  <a:lnTo>
                    <a:pt x="38" y="296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44" name="Freeform 1290"/>
            <p:cNvSpPr>
              <a:spLocks/>
            </p:cNvSpPr>
            <p:nvPr/>
          </p:nvSpPr>
          <p:spPr bwMode="auto">
            <a:xfrm>
              <a:off x="7442391" y="3011217"/>
              <a:ext cx="881442" cy="689509"/>
            </a:xfrm>
            <a:custGeom>
              <a:avLst/>
              <a:gdLst>
                <a:gd name="T0" fmla="*/ 0 w 617"/>
                <a:gd name="T1" fmla="*/ 2147483647 h 509"/>
                <a:gd name="T2" fmla="*/ 2147483647 w 617"/>
                <a:gd name="T3" fmla="*/ 2147483647 h 509"/>
                <a:gd name="T4" fmla="*/ 2147483647 w 617"/>
                <a:gd name="T5" fmla="*/ 2147483647 h 509"/>
                <a:gd name="T6" fmla="*/ 0 w 617"/>
                <a:gd name="T7" fmla="*/ 2147483647 h 509"/>
                <a:gd name="T8" fmla="*/ 2147483647 w 617"/>
                <a:gd name="T9" fmla="*/ 2147483647 h 509"/>
                <a:gd name="T10" fmla="*/ 2147483647 w 617"/>
                <a:gd name="T11" fmla="*/ 2147483647 h 509"/>
                <a:gd name="T12" fmla="*/ 2147483647 w 617"/>
                <a:gd name="T13" fmla="*/ 2147483647 h 509"/>
                <a:gd name="T14" fmla="*/ 2147483647 w 617"/>
                <a:gd name="T15" fmla="*/ 2147483647 h 509"/>
                <a:gd name="T16" fmla="*/ 2147483647 w 617"/>
                <a:gd name="T17" fmla="*/ 2147483647 h 509"/>
                <a:gd name="T18" fmla="*/ 2147483647 w 617"/>
                <a:gd name="T19" fmla="*/ 2147483647 h 509"/>
                <a:gd name="T20" fmla="*/ 2147483647 w 617"/>
                <a:gd name="T21" fmla="*/ 2147483647 h 509"/>
                <a:gd name="T22" fmla="*/ 2147483647 w 617"/>
                <a:gd name="T23" fmla="*/ 2147483647 h 509"/>
                <a:gd name="T24" fmla="*/ 2147483647 w 617"/>
                <a:gd name="T25" fmla="*/ 2147483647 h 509"/>
                <a:gd name="T26" fmla="*/ 2147483647 w 617"/>
                <a:gd name="T27" fmla="*/ 2147483647 h 509"/>
                <a:gd name="T28" fmla="*/ 2147483647 w 617"/>
                <a:gd name="T29" fmla="*/ 2147483647 h 509"/>
                <a:gd name="T30" fmla="*/ 2147483647 w 617"/>
                <a:gd name="T31" fmla="*/ 2147483647 h 509"/>
                <a:gd name="T32" fmla="*/ 2147483647 w 617"/>
                <a:gd name="T33" fmla="*/ 2147483647 h 509"/>
                <a:gd name="T34" fmla="*/ 2147483647 w 617"/>
                <a:gd name="T35" fmla="*/ 2147483647 h 509"/>
                <a:gd name="T36" fmla="*/ 2147483647 w 617"/>
                <a:gd name="T37" fmla="*/ 2147483647 h 509"/>
                <a:gd name="T38" fmla="*/ 2147483647 w 617"/>
                <a:gd name="T39" fmla="*/ 2147483647 h 509"/>
                <a:gd name="T40" fmla="*/ 2147483647 w 617"/>
                <a:gd name="T41" fmla="*/ 2147483647 h 509"/>
                <a:gd name="T42" fmla="*/ 2147483647 w 617"/>
                <a:gd name="T43" fmla="*/ 2147483647 h 509"/>
                <a:gd name="T44" fmla="*/ 2147483647 w 617"/>
                <a:gd name="T45" fmla="*/ 2147483647 h 509"/>
                <a:gd name="T46" fmla="*/ 2147483647 w 617"/>
                <a:gd name="T47" fmla="*/ 2147483647 h 509"/>
                <a:gd name="T48" fmla="*/ 2147483647 w 617"/>
                <a:gd name="T49" fmla="*/ 2147483647 h 509"/>
                <a:gd name="T50" fmla="*/ 2147483647 w 617"/>
                <a:gd name="T51" fmla="*/ 2147483647 h 509"/>
                <a:gd name="T52" fmla="*/ 2147483647 w 617"/>
                <a:gd name="T53" fmla="*/ 2147483647 h 509"/>
                <a:gd name="T54" fmla="*/ 2147483647 w 617"/>
                <a:gd name="T55" fmla="*/ 2147483647 h 509"/>
                <a:gd name="T56" fmla="*/ 2147483647 w 617"/>
                <a:gd name="T57" fmla="*/ 2147483647 h 509"/>
                <a:gd name="T58" fmla="*/ 2147483647 w 617"/>
                <a:gd name="T59" fmla="*/ 2147483647 h 509"/>
                <a:gd name="T60" fmla="*/ 2147483647 w 617"/>
                <a:gd name="T61" fmla="*/ 2147483647 h 509"/>
                <a:gd name="T62" fmla="*/ 2147483647 w 617"/>
                <a:gd name="T63" fmla="*/ 2147483647 h 509"/>
                <a:gd name="T64" fmla="*/ 2147483647 w 617"/>
                <a:gd name="T65" fmla="*/ 2147483647 h 509"/>
                <a:gd name="T66" fmla="*/ 2147483647 w 617"/>
                <a:gd name="T67" fmla="*/ 2147483647 h 509"/>
                <a:gd name="T68" fmla="*/ 2147483647 w 617"/>
                <a:gd name="T69" fmla="*/ 2147483647 h 509"/>
                <a:gd name="T70" fmla="*/ 2147483647 w 617"/>
                <a:gd name="T71" fmla="*/ 2147483647 h 509"/>
                <a:gd name="T72" fmla="*/ 2147483647 w 617"/>
                <a:gd name="T73" fmla="*/ 2147483647 h 509"/>
                <a:gd name="T74" fmla="*/ 2147483647 w 617"/>
                <a:gd name="T75" fmla="*/ 2147483647 h 509"/>
                <a:gd name="T76" fmla="*/ 2147483647 w 617"/>
                <a:gd name="T77" fmla="*/ 2147483647 h 509"/>
                <a:gd name="T78" fmla="*/ 2147483647 w 617"/>
                <a:gd name="T79" fmla="*/ 2147483647 h 509"/>
                <a:gd name="T80" fmla="*/ 2147483647 w 617"/>
                <a:gd name="T81" fmla="*/ 2147483647 h 509"/>
                <a:gd name="T82" fmla="*/ 2147483647 w 617"/>
                <a:gd name="T83" fmla="*/ 2147483647 h 509"/>
                <a:gd name="T84" fmla="*/ 2147483647 w 617"/>
                <a:gd name="T85" fmla="*/ 2147483647 h 509"/>
                <a:gd name="T86" fmla="*/ 2147483647 w 617"/>
                <a:gd name="T87" fmla="*/ 2147483647 h 509"/>
                <a:gd name="T88" fmla="*/ 2147483647 w 617"/>
                <a:gd name="T89" fmla="*/ 2147483647 h 509"/>
                <a:gd name="T90" fmla="*/ 2147483647 w 617"/>
                <a:gd name="T91" fmla="*/ 2147483647 h 509"/>
                <a:gd name="T92" fmla="*/ 2147483647 w 617"/>
                <a:gd name="T93" fmla="*/ 2147483647 h 509"/>
                <a:gd name="T94" fmla="*/ 2147483647 w 617"/>
                <a:gd name="T95" fmla="*/ 2147483647 h 509"/>
                <a:gd name="T96" fmla="*/ 2147483647 w 617"/>
                <a:gd name="T97" fmla="*/ 2147483647 h 509"/>
                <a:gd name="T98" fmla="*/ 2147483647 w 617"/>
                <a:gd name="T99" fmla="*/ 2147483647 h 509"/>
                <a:gd name="T100" fmla="*/ 2147483647 w 617"/>
                <a:gd name="T101" fmla="*/ 2147483647 h 509"/>
                <a:gd name="T102" fmla="*/ 2147483647 w 617"/>
                <a:gd name="T103" fmla="*/ 2147483647 h 509"/>
                <a:gd name="T104" fmla="*/ 2147483647 w 617"/>
                <a:gd name="T105" fmla="*/ 2147483647 h 50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17"/>
                <a:gd name="T160" fmla="*/ 0 h 509"/>
                <a:gd name="T161" fmla="*/ 617 w 617"/>
                <a:gd name="T162" fmla="*/ 509 h 50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17" h="509">
                  <a:moveTo>
                    <a:pt x="54" y="137"/>
                  </a:moveTo>
                  <a:lnTo>
                    <a:pt x="38" y="144"/>
                  </a:lnTo>
                  <a:lnTo>
                    <a:pt x="31" y="159"/>
                  </a:lnTo>
                  <a:lnTo>
                    <a:pt x="16" y="175"/>
                  </a:lnTo>
                  <a:lnTo>
                    <a:pt x="0" y="182"/>
                  </a:lnTo>
                  <a:lnTo>
                    <a:pt x="8" y="190"/>
                  </a:lnTo>
                  <a:lnTo>
                    <a:pt x="8" y="205"/>
                  </a:lnTo>
                  <a:lnTo>
                    <a:pt x="8" y="213"/>
                  </a:lnTo>
                  <a:lnTo>
                    <a:pt x="8" y="220"/>
                  </a:lnTo>
                  <a:lnTo>
                    <a:pt x="8" y="228"/>
                  </a:lnTo>
                  <a:lnTo>
                    <a:pt x="16" y="235"/>
                  </a:lnTo>
                  <a:lnTo>
                    <a:pt x="16" y="243"/>
                  </a:lnTo>
                  <a:lnTo>
                    <a:pt x="23" y="258"/>
                  </a:lnTo>
                  <a:lnTo>
                    <a:pt x="31" y="266"/>
                  </a:lnTo>
                  <a:lnTo>
                    <a:pt x="31" y="273"/>
                  </a:lnTo>
                  <a:lnTo>
                    <a:pt x="23" y="281"/>
                  </a:lnTo>
                  <a:lnTo>
                    <a:pt x="16" y="296"/>
                  </a:lnTo>
                  <a:lnTo>
                    <a:pt x="8" y="304"/>
                  </a:lnTo>
                  <a:lnTo>
                    <a:pt x="0" y="319"/>
                  </a:lnTo>
                  <a:lnTo>
                    <a:pt x="0" y="334"/>
                  </a:lnTo>
                  <a:lnTo>
                    <a:pt x="0" y="342"/>
                  </a:lnTo>
                  <a:lnTo>
                    <a:pt x="0" y="349"/>
                  </a:lnTo>
                  <a:lnTo>
                    <a:pt x="0" y="357"/>
                  </a:lnTo>
                  <a:lnTo>
                    <a:pt x="8" y="365"/>
                  </a:lnTo>
                  <a:lnTo>
                    <a:pt x="23" y="372"/>
                  </a:lnTo>
                  <a:lnTo>
                    <a:pt x="31" y="380"/>
                  </a:lnTo>
                  <a:lnTo>
                    <a:pt x="31" y="387"/>
                  </a:lnTo>
                  <a:lnTo>
                    <a:pt x="23" y="395"/>
                  </a:lnTo>
                  <a:lnTo>
                    <a:pt x="31" y="403"/>
                  </a:lnTo>
                  <a:lnTo>
                    <a:pt x="31" y="410"/>
                  </a:lnTo>
                  <a:lnTo>
                    <a:pt x="38" y="418"/>
                  </a:lnTo>
                  <a:lnTo>
                    <a:pt x="38" y="433"/>
                  </a:lnTo>
                  <a:lnTo>
                    <a:pt x="31" y="441"/>
                  </a:lnTo>
                  <a:lnTo>
                    <a:pt x="31" y="448"/>
                  </a:lnTo>
                  <a:lnTo>
                    <a:pt x="31" y="463"/>
                  </a:lnTo>
                  <a:lnTo>
                    <a:pt x="23" y="471"/>
                  </a:lnTo>
                  <a:lnTo>
                    <a:pt x="23" y="479"/>
                  </a:lnTo>
                  <a:lnTo>
                    <a:pt x="16" y="494"/>
                  </a:lnTo>
                  <a:lnTo>
                    <a:pt x="23" y="501"/>
                  </a:lnTo>
                  <a:lnTo>
                    <a:pt x="31" y="509"/>
                  </a:lnTo>
                  <a:lnTo>
                    <a:pt x="38" y="509"/>
                  </a:lnTo>
                  <a:lnTo>
                    <a:pt x="46" y="509"/>
                  </a:lnTo>
                  <a:lnTo>
                    <a:pt x="54" y="509"/>
                  </a:lnTo>
                  <a:lnTo>
                    <a:pt x="61" y="509"/>
                  </a:lnTo>
                  <a:lnTo>
                    <a:pt x="77" y="501"/>
                  </a:lnTo>
                  <a:lnTo>
                    <a:pt x="84" y="501"/>
                  </a:lnTo>
                  <a:lnTo>
                    <a:pt x="92" y="494"/>
                  </a:lnTo>
                  <a:lnTo>
                    <a:pt x="107" y="494"/>
                  </a:lnTo>
                  <a:lnTo>
                    <a:pt x="115" y="494"/>
                  </a:lnTo>
                  <a:lnTo>
                    <a:pt x="130" y="494"/>
                  </a:lnTo>
                  <a:lnTo>
                    <a:pt x="137" y="494"/>
                  </a:lnTo>
                  <a:lnTo>
                    <a:pt x="145" y="486"/>
                  </a:lnTo>
                  <a:lnTo>
                    <a:pt x="145" y="479"/>
                  </a:lnTo>
                  <a:lnTo>
                    <a:pt x="153" y="471"/>
                  </a:lnTo>
                  <a:lnTo>
                    <a:pt x="160" y="479"/>
                  </a:lnTo>
                  <a:lnTo>
                    <a:pt x="160" y="486"/>
                  </a:lnTo>
                  <a:lnTo>
                    <a:pt x="168" y="501"/>
                  </a:lnTo>
                  <a:lnTo>
                    <a:pt x="175" y="501"/>
                  </a:lnTo>
                  <a:lnTo>
                    <a:pt x="183" y="501"/>
                  </a:lnTo>
                  <a:lnTo>
                    <a:pt x="198" y="501"/>
                  </a:lnTo>
                  <a:lnTo>
                    <a:pt x="206" y="501"/>
                  </a:lnTo>
                  <a:lnTo>
                    <a:pt x="221" y="501"/>
                  </a:lnTo>
                  <a:lnTo>
                    <a:pt x="229" y="501"/>
                  </a:lnTo>
                  <a:lnTo>
                    <a:pt x="236" y="494"/>
                  </a:lnTo>
                  <a:lnTo>
                    <a:pt x="244" y="486"/>
                  </a:lnTo>
                  <a:lnTo>
                    <a:pt x="252" y="479"/>
                  </a:lnTo>
                  <a:lnTo>
                    <a:pt x="252" y="471"/>
                  </a:lnTo>
                  <a:lnTo>
                    <a:pt x="259" y="463"/>
                  </a:lnTo>
                  <a:lnTo>
                    <a:pt x="259" y="456"/>
                  </a:lnTo>
                  <a:lnTo>
                    <a:pt x="274" y="456"/>
                  </a:lnTo>
                  <a:lnTo>
                    <a:pt x="282" y="448"/>
                  </a:lnTo>
                  <a:lnTo>
                    <a:pt x="297" y="448"/>
                  </a:lnTo>
                  <a:lnTo>
                    <a:pt x="305" y="441"/>
                  </a:lnTo>
                  <a:lnTo>
                    <a:pt x="305" y="433"/>
                  </a:lnTo>
                  <a:lnTo>
                    <a:pt x="312" y="425"/>
                  </a:lnTo>
                  <a:lnTo>
                    <a:pt x="320" y="433"/>
                  </a:lnTo>
                  <a:lnTo>
                    <a:pt x="320" y="441"/>
                  </a:lnTo>
                  <a:lnTo>
                    <a:pt x="328" y="441"/>
                  </a:lnTo>
                  <a:lnTo>
                    <a:pt x="335" y="441"/>
                  </a:lnTo>
                  <a:lnTo>
                    <a:pt x="350" y="441"/>
                  </a:lnTo>
                  <a:lnTo>
                    <a:pt x="350" y="448"/>
                  </a:lnTo>
                  <a:lnTo>
                    <a:pt x="358" y="456"/>
                  </a:lnTo>
                  <a:lnTo>
                    <a:pt x="358" y="471"/>
                  </a:lnTo>
                  <a:lnTo>
                    <a:pt x="366" y="479"/>
                  </a:lnTo>
                  <a:lnTo>
                    <a:pt x="373" y="486"/>
                  </a:lnTo>
                  <a:lnTo>
                    <a:pt x="381" y="494"/>
                  </a:lnTo>
                  <a:lnTo>
                    <a:pt x="388" y="501"/>
                  </a:lnTo>
                  <a:lnTo>
                    <a:pt x="396" y="501"/>
                  </a:lnTo>
                  <a:lnTo>
                    <a:pt x="404" y="501"/>
                  </a:lnTo>
                  <a:lnTo>
                    <a:pt x="411" y="501"/>
                  </a:lnTo>
                  <a:lnTo>
                    <a:pt x="419" y="494"/>
                  </a:lnTo>
                  <a:lnTo>
                    <a:pt x="419" y="479"/>
                  </a:lnTo>
                  <a:lnTo>
                    <a:pt x="419" y="471"/>
                  </a:lnTo>
                  <a:lnTo>
                    <a:pt x="419" y="463"/>
                  </a:lnTo>
                  <a:lnTo>
                    <a:pt x="411" y="463"/>
                  </a:lnTo>
                  <a:lnTo>
                    <a:pt x="419" y="448"/>
                  </a:lnTo>
                  <a:lnTo>
                    <a:pt x="426" y="441"/>
                  </a:lnTo>
                  <a:lnTo>
                    <a:pt x="442" y="441"/>
                  </a:lnTo>
                  <a:lnTo>
                    <a:pt x="442" y="433"/>
                  </a:lnTo>
                  <a:lnTo>
                    <a:pt x="449" y="433"/>
                  </a:lnTo>
                  <a:lnTo>
                    <a:pt x="449" y="441"/>
                  </a:lnTo>
                  <a:lnTo>
                    <a:pt x="457" y="448"/>
                  </a:lnTo>
                  <a:lnTo>
                    <a:pt x="465" y="448"/>
                  </a:lnTo>
                  <a:lnTo>
                    <a:pt x="472" y="456"/>
                  </a:lnTo>
                  <a:lnTo>
                    <a:pt x="472" y="463"/>
                  </a:lnTo>
                  <a:lnTo>
                    <a:pt x="472" y="471"/>
                  </a:lnTo>
                  <a:lnTo>
                    <a:pt x="472" y="486"/>
                  </a:lnTo>
                  <a:lnTo>
                    <a:pt x="472" y="494"/>
                  </a:lnTo>
                  <a:lnTo>
                    <a:pt x="480" y="501"/>
                  </a:lnTo>
                  <a:lnTo>
                    <a:pt x="487" y="501"/>
                  </a:lnTo>
                  <a:lnTo>
                    <a:pt x="495" y="509"/>
                  </a:lnTo>
                  <a:lnTo>
                    <a:pt x="503" y="509"/>
                  </a:lnTo>
                  <a:lnTo>
                    <a:pt x="510" y="509"/>
                  </a:lnTo>
                  <a:lnTo>
                    <a:pt x="518" y="501"/>
                  </a:lnTo>
                  <a:lnTo>
                    <a:pt x="518" y="494"/>
                  </a:lnTo>
                  <a:lnTo>
                    <a:pt x="518" y="486"/>
                  </a:lnTo>
                  <a:lnTo>
                    <a:pt x="518" y="479"/>
                  </a:lnTo>
                  <a:lnTo>
                    <a:pt x="525" y="471"/>
                  </a:lnTo>
                  <a:lnTo>
                    <a:pt x="533" y="463"/>
                  </a:lnTo>
                  <a:lnTo>
                    <a:pt x="541" y="456"/>
                  </a:lnTo>
                  <a:lnTo>
                    <a:pt x="548" y="441"/>
                  </a:lnTo>
                  <a:lnTo>
                    <a:pt x="541" y="433"/>
                  </a:lnTo>
                  <a:lnTo>
                    <a:pt x="533" y="433"/>
                  </a:lnTo>
                  <a:lnTo>
                    <a:pt x="541" y="418"/>
                  </a:lnTo>
                  <a:lnTo>
                    <a:pt x="548" y="410"/>
                  </a:lnTo>
                  <a:lnTo>
                    <a:pt x="556" y="410"/>
                  </a:lnTo>
                  <a:lnTo>
                    <a:pt x="563" y="410"/>
                  </a:lnTo>
                  <a:lnTo>
                    <a:pt x="571" y="418"/>
                  </a:lnTo>
                  <a:lnTo>
                    <a:pt x="579" y="418"/>
                  </a:lnTo>
                  <a:lnTo>
                    <a:pt x="579" y="433"/>
                  </a:lnTo>
                  <a:lnTo>
                    <a:pt x="586" y="441"/>
                  </a:lnTo>
                  <a:lnTo>
                    <a:pt x="586" y="448"/>
                  </a:lnTo>
                  <a:lnTo>
                    <a:pt x="594" y="448"/>
                  </a:lnTo>
                  <a:lnTo>
                    <a:pt x="601" y="448"/>
                  </a:lnTo>
                  <a:lnTo>
                    <a:pt x="617" y="433"/>
                  </a:lnTo>
                  <a:lnTo>
                    <a:pt x="617" y="425"/>
                  </a:lnTo>
                  <a:lnTo>
                    <a:pt x="609" y="418"/>
                  </a:lnTo>
                  <a:lnTo>
                    <a:pt x="586" y="395"/>
                  </a:lnTo>
                  <a:lnTo>
                    <a:pt x="563" y="387"/>
                  </a:lnTo>
                  <a:lnTo>
                    <a:pt x="556" y="380"/>
                  </a:lnTo>
                  <a:lnTo>
                    <a:pt x="548" y="365"/>
                  </a:lnTo>
                  <a:lnTo>
                    <a:pt x="541" y="357"/>
                  </a:lnTo>
                  <a:lnTo>
                    <a:pt x="533" y="342"/>
                  </a:lnTo>
                  <a:lnTo>
                    <a:pt x="525" y="334"/>
                  </a:lnTo>
                  <a:lnTo>
                    <a:pt x="518" y="327"/>
                  </a:lnTo>
                  <a:lnTo>
                    <a:pt x="503" y="319"/>
                  </a:lnTo>
                  <a:lnTo>
                    <a:pt x="495" y="311"/>
                  </a:lnTo>
                  <a:lnTo>
                    <a:pt x="495" y="296"/>
                  </a:lnTo>
                  <a:lnTo>
                    <a:pt x="487" y="289"/>
                  </a:lnTo>
                  <a:lnTo>
                    <a:pt x="480" y="281"/>
                  </a:lnTo>
                  <a:lnTo>
                    <a:pt x="472" y="273"/>
                  </a:lnTo>
                  <a:lnTo>
                    <a:pt x="465" y="266"/>
                  </a:lnTo>
                  <a:lnTo>
                    <a:pt x="457" y="258"/>
                  </a:lnTo>
                  <a:lnTo>
                    <a:pt x="449" y="251"/>
                  </a:lnTo>
                  <a:lnTo>
                    <a:pt x="442" y="251"/>
                  </a:lnTo>
                  <a:lnTo>
                    <a:pt x="426" y="251"/>
                  </a:lnTo>
                  <a:lnTo>
                    <a:pt x="419" y="251"/>
                  </a:lnTo>
                  <a:lnTo>
                    <a:pt x="411" y="258"/>
                  </a:lnTo>
                  <a:lnTo>
                    <a:pt x="404" y="258"/>
                  </a:lnTo>
                  <a:lnTo>
                    <a:pt x="396" y="251"/>
                  </a:lnTo>
                  <a:lnTo>
                    <a:pt x="388" y="243"/>
                  </a:lnTo>
                  <a:lnTo>
                    <a:pt x="388" y="235"/>
                  </a:lnTo>
                  <a:lnTo>
                    <a:pt x="396" y="228"/>
                  </a:lnTo>
                  <a:lnTo>
                    <a:pt x="404" y="235"/>
                  </a:lnTo>
                  <a:lnTo>
                    <a:pt x="411" y="235"/>
                  </a:lnTo>
                  <a:lnTo>
                    <a:pt x="419" y="235"/>
                  </a:lnTo>
                  <a:lnTo>
                    <a:pt x="419" y="228"/>
                  </a:lnTo>
                  <a:lnTo>
                    <a:pt x="419" y="213"/>
                  </a:lnTo>
                  <a:lnTo>
                    <a:pt x="419" y="205"/>
                  </a:lnTo>
                  <a:lnTo>
                    <a:pt x="419" y="197"/>
                  </a:lnTo>
                  <a:lnTo>
                    <a:pt x="434" y="182"/>
                  </a:lnTo>
                  <a:lnTo>
                    <a:pt x="426" y="175"/>
                  </a:lnTo>
                  <a:lnTo>
                    <a:pt x="411" y="167"/>
                  </a:lnTo>
                  <a:lnTo>
                    <a:pt x="404" y="175"/>
                  </a:lnTo>
                  <a:lnTo>
                    <a:pt x="396" y="182"/>
                  </a:lnTo>
                  <a:lnTo>
                    <a:pt x="388" y="190"/>
                  </a:lnTo>
                  <a:lnTo>
                    <a:pt x="381" y="190"/>
                  </a:lnTo>
                  <a:lnTo>
                    <a:pt x="373" y="190"/>
                  </a:lnTo>
                  <a:lnTo>
                    <a:pt x="358" y="182"/>
                  </a:lnTo>
                  <a:lnTo>
                    <a:pt x="350" y="175"/>
                  </a:lnTo>
                  <a:lnTo>
                    <a:pt x="350" y="167"/>
                  </a:lnTo>
                  <a:lnTo>
                    <a:pt x="358" y="159"/>
                  </a:lnTo>
                  <a:lnTo>
                    <a:pt x="366" y="159"/>
                  </a:lnTo>
                  <a:lnTo>
                    <a:pt x="373" y="159"/>
                  </a:lnTo>
                  <a:lnTo>
                    <a:pt x="381" y="152"/>
                  </a:lnTo>
                  <a:lnTo>
                    <a:pt x="381" y="144"/>
                  </a:lnTo>
                  <a:lnTo>
                    <a:pt x="388" y="137"/>
                  </a:lnTo>
                  <a:lnTo>
                    <a:pt x="396" y="129"/>
                  </a:lnTo>
                  <a:lnTo>
                    <a:pt x="396" y="137"/>
                  </a:lnTo>
                  <a:lnTo>
                    <a:pt x="404" y="144"/>
                  </a:lnTo>
                  <a:lnTo>
                    <a:pt x="411" y="144"/>
                  </a:lnTo>
                  <a:lnTo>
                    <a:pt x="411" y="129"/>
                  </a:lnTo>
                  <a:lnTo>
                    <a:pt x="411" y="121"/>
                  </a:lnTo>
                  <a:lnTo>
                    <a:pt x="411" y="114"/>
                  </a:lnTo>
                  <a:lnTo>
                    <a:pt x="419" y="114"/>
                  </a:lnTo>
                  <a:lnTo>
                    <a:pt x="426" y="121"/>
                  </a:lnTo>
                  <a:lnTo>
                    <a:pt x="442" y="121"/>
                  </a:lnTo>
                  <a:lnTo>
                    <a:pt x="457" y="129"/>
                  </a:lnTo>
                  <a:lnTo>
                    <a:pt x="465" y="137"/>
                  </a:lnTo>
                  <a:lnTo>
                    <a:pt x="480" y="129"/>
                  </a:lnTo>
                  <a:lnTo>
                    <a:pt x="480" y="121"/>
                  </a:lnTo>
                  <a:lnTo>
                    <a:pt x="472" y="121"/>
                  </a:lnTo>
                  <a:lnTo>
                    <a:pt x="465" y="121"/>
                  </a:lnTo>
                  <a:lnTo>
                    <a:pt x="449" y="121"/>
                  </a:lnTo>
                  <a:lnTo>
                    <a:pt x="442" y="114"/>
                  </a:lnTo>
                  <a:lnTo>
                    <a:pt x="426" y="106"/>
                  </a:lnTo>
                  <a:lnTo>
                    <a:pt x="419" y="99"/>
                  </a:lnTo>
                  <a:lnTo>
                    <a:pt x="419" y="91"/>
                  </a:lnTo>
                  <a:lnTo>
                    <a:pt x="411" y="83"/>
                  </a:lnTo>
                  <a:lnTo>
                    <a:pt x="396" y="83"/>
                  </a:lnTo>
                  <a:lnTo>
                    <a:pt x="396" y="76"/>
                  </a:lnTo>
                  <a:lnTo>
                    <a:pt x="404" y="68"/>
                  </a:lnTo>
                  <a:lnTo>
                    <a:pt x="388" y="68"/>
                  </a:lnTo>
                  <a:lnTo>
                    <a:pt x="381" y="68"/>
                  </a:lnTo>
                  <a:lnTo>
                    <a:pt x="381" y="53"/>
                  </a:lnTo>
                  <a:lnTo>
                    <a:pt x="381" y="38"/>
                  </a:lnTo>
                  <a:lnTo>
                    <a:pt x="373" y="30"/>
                  </a:lnTo>
                  <a:lnTo>
                    <a:pt x="366" y="23"/>
                  </a:lnTo>
                  <a:lnTo>
                    <a:pt x="366" y="15"/>
                  </a:lnTo>
                  <a:lnTo>
                    <a:pt x="366" y="7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35" y="0"/>
                  </a:lnTo>
                  <a:lnTo>
                    <a:pt x="335" y="7"/>
                  </a:lnTo>
                  <a:lnTo>
                    <a:pt x="335" y="15"/>
                  </a:lnTo>
                  <a:lnTo>
                    <a:pt x="328" y="15"/>
                  </a:lnTo>
                  <a:lnTo>
                    <a:pt x="320" y="23"/>
                  </a:lnTo>
                  <a:lnTo>
                    <a:pt x="312" y="23"/>
                  </a:lnTo>
                  <a:lnTo>
                    <a:pt x="290" y="30"/>
                  </a:lnTo>
                  <a:lnTo>
                    <a:pt x="282" y="30"/>
                  </a:lnTo>
                  <a:lnTo>
                    <a:pt x="282" y="38"/>
                  </a:lnTo>
                  <a:lnTo>
                    <a:pt x="290" y="45"/>
                  </a:lnTo>
                  <a:lnTo>
                    <a:pt x="297" y="53"/>
                  </a:lnTo>
                  <a:lnTo>
                    <a:pt x="305" y="61"/>
                  </a:lnTo>
                  <a:lnTo>
                    <a:pt x="305" y="76"/>
                  </a:lnTo>
                  <a:lnTo>
                    <a:pt x="297" y="83"/>
                  </a:lnTo>
                  <a:lnTo>
                    <a:pt x="290" y="83"/>
                  </a:lnTo>
                  <a:lnTo>
                    <a:pt x="274" y="91"/>
                  </a:lnTo>
                  <a:lnTo>
                    <a:pt x="267" y="99"/>
                  </a:lnTo>
                  <a:lnTo>
                    <a:pt x="259" y="106"/>
                  </a:lnTo>
                  <a:lnTo>
                    <a:pt x="267" y="114"/>
                  </a:lnTo>
                  <a:lnTo>
                    <a:pt x="274" y="129"/>
                  </a:lnTo>
                  <a:lnTo>
                    <a:pt x="274" y="137"/>
                  </a:lnTo>
                  <a:lnTo>
                    <a:pt x="274" y="152"/>
                  </a:lnTo>
                  <a:lnTo>
                    <a:pt x="274" y="159"/>
                  </a:lnTo>
                  <a:lnTo>
                    <a:pt x="267" y="167"/>
                  </a:lnTo>
                  <a:lnTo>
                    <a:pt x="267" y="175"/>
                  </a:lnTo>
                  <a:lnTo>
                    <a:pt x="259" y="175"/>
                  </a:lnTo>
                  <a:lnTo>
                    <a:pt x="244" y="175"/>
                  </a:lnTo>
                  <a:lnTo>
                    <a:pt x="236" y="167"/>
                  </a:lnTo>
                  <a:lnTo>
                    <a:pt x="229" y="159"/>
                  </a:lnTo>
                  <a:lnTo>
                    <a:pt x="213" y="152"/>
                  </a:lnTo>
                  <a:lnTo>
                    <a:pt x="206" y="152"/>
                  </a:lnTo>
                  <a:lnTo>
                    <a:pt x="198" y="152"/>
                  </a:lnTo>
                  <a:lnTo>
                    <a:pt x="191" y="152"/>
                  </a:lnTo>
                  <a:lnTo>
                    <a:pt x="175" y="159"/>
                  </a:lnTo>
                  <a:lnTo>
                    <a:pt x="168" y="167"/>
                  </a:lnTo>
                  <a:lnTo>
                    <a:pt x="153" y="175"/>
                  </a:lnTo>
                  <a:lnTo>
                    <a:pt x="145" y="175"/>
                  </a:lnTo>
                  <a:lnTo>
                    <a:pt x="137" y="175"/>
                  </a:lnTo>
                  <a:lnTo>
                    <a:pt x="122" y="175"/>
                  </a:lnTo>
                  <a:lnTo>
                    <a:pt x="115" y="167"/>
                  </a:lnTo>
                  <a:lnTo>
                    <a:pt x="99" y="152"/>
                  </a:lnTo>
                  <a:lnTo>
                    <a:pt x="92" y="137"/>
                  </a:lnTo>
                  <a:lnTo>
                    <a:pt x="84" y="137"/>
                  </a:lnTo>
                  <a:lnTo>
                    <a:pt x="69" y="129"/>
                  </a:lnTo>
                  <a:lnTo>
                    <a:pt x="61" y="137"/>
                  </a:lnTo>
                  <a:lnTo>
                    <a:pt x="54" y="137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pPr defTabSz="744538"/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145" name="Rectangle 1375"/>
            <p:cNvSpPr>
              <a:spLocks noChangeArrowheads="1"/>
            </p:cNvSpPr>
            <p:nvPr/>
          </p:nvSpPr>
          <p:spPr bwMode="auto">
            <a:xfrm>
              <a:off x="3354504" y="3834333"/>
              <a:ext cx="65" cy="323165"/>
            </a:xfrm>
            <a:prstGeom prst="rect">
              <a:avLst/>
            </a:pr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pPr defTabSz="1057275"/>
              <a:endParaRPr lang="ru-RU" dirty="0">
                <a:solidFill>
                  <a:srgbClr val="000000"/>
                </a:solidFill>
              </a:endParaRPr>
            </a:p>
          </p:txBody>
        </p:sp>
        <p:sp>
          <p:nvSpPr>
            <p:cNvPr id="3146" name="Rectangle 1376"/>
            <p:cNvSpPr>
              <a:spLocks noChangeArrowheads="1"/>
            </p:cNvSpPr>
            <p:nvPr/>
          </p:nvSpPr>
          <p:spPr bwMode="auto">
            <a:xfrm>
              <a:off x="3354504" y="3843842"/>
              <a:ext cx="65" cy="323165"/>
            </a:xfrm>
            <a:prstGeom prst="rect">
              <a:avLst/>
            </a:pr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pPr defTabSz="1057275"/>
              <a:endParaRPr lang="ru-RU" dirty="0">
                <a:solidFill>
                  <a:srgbClr val="000000"/>
                </a:solidFill>
              </a:endParaRPr>
            </a:p>
          </p:txBody>
        </p:sp>
        <p:sp>
          <p:nvSpPr>
            <p:cNvPr id="3147" name="Rectangle 1377"/>
            <p:cNvSpPr>
              <a:spLocks noChangeArrowheads="1"/>
            </p:cNvSpPr>
            <p:nvPr/>
          </p:nvSpPr>
          <p:spPr bwMode="auto">
            <a:xfrm>
              <a:off x="3354504" y="3856525"/>
              <a:ext cx="65" cy="323165"/>
            </a:xfrm>
            <a:prstGeom prst="rect">
              <a:avLst/>
            </a:pr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pPr defTabSz="1057275"/>
              <a:endParaRPr lang="ru-RU" dirty="0">
                <a:solidFill>
                  <a:srgbClr val="000000"/>
                </a:solidFill>
              </a:endParaRPr>
            </a:p>
          </p:txBody>
        </p:sp>
        <p:sp>
          <p:nvSpPr>
            <p:cNvPr id="3148" name="Rectangle 1378"/>
            <p:cNvSpPr>
              <a:spLocks noChangeArrowheads="1"/>
            </p:cNvSpPr>
            <p:nvPr/>
          </p:nvSpPr>
          <p:spPr bwMode="auto">
            <a:xfrm>
              <a:off x="3363355" y="3834333"/>
              <a:ext cx="65" cy="323165"/>
            </a:xfrm>
            <a:prstGeom prst="rect">
              <a:avLst/>
            </a:pr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pPr defTabSz="1057275"/>
              <a:endParaRPr lang="ru-RU" dirty="0">
                <a:solidFill>
                  <a:srgbClr val="000000"/>
                </a:solidFill>
              </a:endParaRPr>
            </a:p>
          </p:txBody>
        </p:sp>
        <p:sp>
          <p:nvSpPr>
            <p:cNvPr id="3149" name="Rectangle 1379"/>
            <p:cNvSpPr>
              <a:spLocks noChangeArrowheads="1"/>
            </p:cNvSpPr>
            <p:nvPr/>
          </p:nvSpPr>
          <p:spPr bwMode="auto">
            <a:xfrm>
              <a:off x="3363355" y="3856525"/>
              <a:ext cx="65" cy="323165"/>
            </a:xfrm>
            <a:prstGeom prst="rect">
              <a:avLst/>
            </a:pr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pPr defTabSz="1057275"/>
              <a:endParaRPr lang="ru-RU" dirty="0">
                <a:solidFill>
                  <a:srgbClr val="000000"/>
                </a:solidFill>
              </a:endParaRPr>
            </a:p>
          </p:txBody>
        </p:sp>
        <p:sp>
          <p:nvSpPr>
            <p:cNvPr id="3150" name="Rectangle 1380"/>
            <p:cNvSpPr>
              <a:spLocks noChangeArrowheads="1"/>
            </p:cNvSpPr>
            <p:nvPr/>
          </p:nvSpPr>
          <p:spPr bwMode="auto">
            <a:xfrm>
              <a:off x="3375744" y="3834333"/>
              <a:ext cx="65" cy="323165"/>
            </a:xfrm>
            <a:prstGeom prst="rect">
              <a:avLst/>
            </a:pr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pPr defTabSz="1057275"/>
              <a:endParaRPr lang="ru-RU" dirty="0">
                <a:solidFill>
                  <a:srgbClr val="000000"/>
                </a:solidFill>
              </a:endParaRPr>
            </a:p>
          </p:txBody>
        </p:sp>
        <p:sp>
          <p:nvSpPr>
            <p:cNvPr id="3151" name="Rectangle 1381"/>
            <p:cNvSpPr>
              <a:spLocks noChangeArrowheads="1"/>
            </p:cNvSpPr>
            <p:nvPr/>
          </p:nvSpPr>
          <p:spPr bwMode="auto">
            <a:xfrm>
              <a:off x="3375744" y="3843842"/>
              <a:ext cx="65" cy="323165"/>
            </a:xfrm>
            <a:prstGeom prst="rect">
              <a:avLst/>
            </a:pr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pPr defTabSz="1057275"/>
              <a:endParaRPr lang="ru-RU" dirty="0">
                <a:solidFill>
                  <a:srgbClr val="000000"/>
                </a:solidFill>
              </a:endParaRPr>
            </a:p>
          </p:txBody>
        </p:sp>
        <p:sp>
          <p:nvSpPr>
            <p:cNvPr id="3152" name="Rectangle 1382"/>
            <p:cNvSpPr>
              <a:spLocks noChangeArrowheads="1"/>
            </p:cNvSpPr>
            <p:nvPr/>
          </p:nvSpPr>
          <p:spPr bwMode="auto">
            <a:xfrm>
              <a:off x="3375744" y="3856525"/>
              <a:ext cx="65" cy="323165"/>
            </a:xfrm>
            <a:prstGeom prst="rect">
              <a:avLst/>
            </a:pr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pPr defTabSz="1057275"/>
              <a:endParaRPr lang="ru-RU" dirty="0">
                <a:solidFill>
                  <a:srgbClr val="000000"/>
                </a:solidFill>
              </a:endParaRPr>
            </a:p>
          </p:txBody>
        </p:sp>
        <p:sp>
          <p:nvSpPr>
            <p:cNvPr id="3153" name="Rectangle 1383"/>
            <p:cNvSpPr>
              <a:spLocks noChangeArrowheads="1"/>
            </p:cNvSpPr>
            <p:nvPr/>
          </p:nvSpPr>
          <p:spPr bwMode="auto">
            <a:xfrm>
              <a:off x="3363355" y="3843842"/>
              <a:ext cx="65" cy="323165"/>
            </a:xfrm>
            <a:prstGeom prst="rect">
              <a:avLst/>
            </a:pr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pPr defTabSz="1057275"/>
              <a:endParaRPr lang="ru-RU" dirty="0">
                <a:solidFill>
                  <a:srgbClr val="000000"/>
                </a:solidFill>
              </a:endParaRPr>
            </a:p>
          </p:txBody>
        </p:sp>
        <p:grpSp>
          <p:nvGrpSpPr>
            <p:cNvPr id="9" name="Group 1408"/>
            <p:cNvGrpSpPr>
              <a:grpSpLocks/>
            </p:cNvGrpSpPr>
            <p:nvPr/>
          </p:nvGrpSpPr>
          <p:grpSpPr bwMode="auto">
            <a:xfrm>
              <a:off x="5118702" y="1808582"/>
              <a:ext cx="2130102" cy="3496002"/>
              <a:chOff x="4283" y="1291"/>
              <a:chExt cx="1491" cy="2579"/>
            </a:xfrm>
          </p:grpSpPr>
          <p:sp>
            <p:nvSpPr>
              <p:cNvPr id="3162" name="Rectangle 1478"/>
              <p:cNvSpPr>
                <a:spLocks noChangeArrowheads="1"/>
              </p:cNvSpPr>
              <p:nvPr/>
            </p:nvSpPr>
            <p:spPr bwMode="auto">
              <a:xfrm>
                <a:off x="4283" y="3617"/>
                <a:ext cx="0" cy="23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1057275"/>
                <a:endParaRPr lang="ru-RU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3" name="Rectangle 1479"/>
              <p:cNvSpPr>
                <a:spLocks noChangeArrowheads="1"/>
              </p:cNvSpPr>
              <p:nvPr/>
            </p:nvSpPr>
            <p:spPr bwMode="auto">
              <a:xfrm>
                <a:off x="4283" y="3632"/>
                <a:ext cx="0" cy="23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1057275"/>
                <a:endParaRPr lang="ru-RU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4" name="Rectangle 1480"/>
              <p:cNvSpPr>
                <a:spLocks noChangeArrowheads="1"/>
              </p:cNvSpPr>
              <p:nvPr/>
            </p:nvSpPr>
            <p:spPr bwMode="auto">
              <a:xfrm>
                <a:off x="4291" y="3617"/>
                <a:ext cx="0" cy="23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1057275"/>
                <a:endParaRPr lang="ru-RU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5" name="Rectangle 1481"/>
              <p:cNvSpPr>
                <a:spLocks noChangeArrowheads="1"/>
              </p:cNvSpPr>
              <p:nvPr/>
            </p:nvSpPr>
            <p:spPr bwMode="auto">
              <a:xfrm>
                <a:off x="4291" y="3624"/>
                <a:ext cx="0" cy="23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1057275"/>
                <a:endParaRPr lang="ru-RU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6" name="Rectangle 1482"/>
              <p:cNvSpPr>
                <a:spLocks noChangeArrowheads="1"/>
              </p:cNvSpPr>
              <p:nvPr/>
            </p:nvSpPr>
            <p:spPr bwMode="auto">
              <a:xfrm>
                <a:off x="4291" y="3632"/>
                <a:ext cx="0" cy="23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1057275"/>
                <a:endParaRPr lang="ru-RU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7" name="Rectangle 1483"/>
              <p:cNvSpPr>
                <a:spLocks noChangeArrowheads="1"/>
              </p:cNvSpPr>
              <p:nvPr/>
            </p:nvSpPr>
            <p:spPr bwMode="auto">
              <a:xfrm>
                <a:off x="4283" y="3624"/>
                <a:ext cx="0" cy="23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1057275"/>
                <a:endParaRPr lang="ru-RU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3" name="Rectangle 1599"/>
              <p:cNvSpPr>
                <a:spLocks noChangeArrowheads="1"/>
              </p:cNvSpPr>
              <p:nvPr/>
            </p:nvSpPr>
            <p:spPr bwMode="auto">
              <a:xfrm>
                <a:off x="5774" y="1299"/>
                <a:ext cx="0" cy="23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1057275"/>
                <a:endParaRPr lang="ru-RU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4" name="Rectangle 1600"/>
              <p:cNvSpPr>
                <a:spLocks noChangeArrowheads="1"/>
              </p:cNvSpPr>
              <p:nvPr/>
            </p:nvSpPr>
            <p:spPr bwMode="auto">
              <a:xfrm>
                <a:off x="5767" y="1291"/>
                <a:ext cx="0" cy="238"/>
              </a:xfrm>
              <a:prstGeom prst="rect">
                <a:avLst/>
              </a:prstGeom>
              <a:solidFill>
                <a:srgbClr val="F0F0F0">
                  <a:alpha val="13000"/>
                </a:srgbClr>
              </a:solidFill>
              <a:ln w="12700">
                <a:solidFill>
                  <a:schemeClr val="accent1">
                    <a:lumMod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lIns="75669" tIns="37835" rIns="75669" bIns="37835"/>
              <a:lstStyle/>
              <a:p>
                <a:pPr defTabSz="1057275"/>
                <a:endParaRPr lang="ru-RU" dirty="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3159" name="Rectangle 1528"/>
            <p:cNvSpPr>
              <a:spLocks noChangeArrowheads="1"/>
            </p:cNvSpPr>
            <p:nvPr/>
          </p:nvSpPr>
          <p:spPr bwMode="auto">
            <a:xfrm>
              <a:off x="2809701" y="7256443"/>
              <a:ext cx="65" cy="323165"/>
            </a:xfrm>
            <a:prstGeom prst="rect">
              <a:avLst/>
            </a:pr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pPr defTabSz="1057275"/>
              <a:endParaRPr lang="ru-RU" dirty="0">
                <a:solidFill>
                  <a:srgbClr val="000000"/>
                </a:solidFill>
              </a:endParaRPr>
            </a:p>
          </p:txBody>
        </p:sp>
        <p:sp>
          <p:nvSpPr>
            <p:cNvPr id="2940" name="Freeform 1243"/>
            <p:cNvSpPr>
              <a:spLocks/>
            </p:cNvSpPr>
            <p:nvPr/>
          </p:nvSpPr>
          <p:spPr bwMode="auto">
            <a:xfrm>
              <a:off x="3726359" y="4506640"/>
              <a:ext cx="1106226" cy="893985"/>
            </a:xfrm>
            <a:custGeom>
              <a:avLst/>
              <a:gdLst>
                <a:gd name="T0" fmla="*/ 2147483647 w 776"/>
                <a:gd name="T1" fmla="*/ 2147483647 h 661"/>
                <a:gd name="T2" fmla="*/ 2147483647 w 776"/>
                <a:gd name="T3" fmla="*/ 2147483647 h 661"/>
                <a:gd name="T4" fmla="*/ 2147483647 w 776"/>
                <a:gd name="T5" fmla="*/ 2147483647 h 661"/>
                <a:gd name="T6" fmla="*/ 2147483647 w 776"/>
                <a:gd name="T7" fmla="*/ 2147483647 h 661"/>
                <a:gd name="T8" fmla="*/ 2147483647 w 776"/>
                <a:gd name="T9" fmla="*/ 2147483647 h 661"/>
                <a:gd name="T10" fmla="*/ 2147483647 w 776"/>
                <a:gd name="T11" fmla="*/ 2147483647 h 661"/>
                <a:gd name="T12" fmla="*/ 2147483647 w 776"/>
                <a:gd name="T13" fmla="*/ 2147483647 h 661"/>
                <a:gd name="T14" fmla="*/ 2147483647 w 776"/>
                <a:gd name="T15" fmla="*/ 2147483647 h 661"/>
                <a:gd name="T16" fmla="*/ 2147483647 w 776"/>
                <a:gd name="T17" fmla="*/ 2147483647 h 661"/>
                <a:gd name="T18" fmla="*/ 2147483647 w 776"/>
                <a:gd name="T19" fmla="*/ 2147483647 h 661"/>
                <a:gd name="T20" fmla="*/ 2147483647 w 776"/>
                <a:gd name="T21" fmla="*/ 2147483647 h 661"/>
                <a:gd name="T22" fmla="*/ 2147483647 w 776"/>
                <a:gd name="T23" fmla="*/ 2147483647 h 661"/>
                <a:gd name="T24" fmla="*/ 2147483647 w 776"/>
                <a:gd name="T25" fmla="*/ 2147483647 h 661"/>
                <a:gd name="T26" fmla="*/ 2147483647 w 776"/>
                <a:gd name="T27" fmla="*/ 2147483647 h 661"/>
                <a:gd name="T28" fmla="*/ 2147483647 w 776"/>
                <a:gd name="T29" fmla="*/ 2147483647 h 661"/>
                <a:gd name="T30" fmla="*/ 2147483647 w 776"/>
                <a:gd name="T31" fmla="*/ 2147483647 h 661"/>
                <a:gd name="T32" fmla="*/ 2147483647 w 776"/>
                <a:gd name="T33" fmla="*/ 2147483647 h 661"/>
                <a:gd name="T34" fmla="*/ 2147483647 w 776"/>
                <a:gd name="T35" fmla="*/ 2147483647 h 661"/>
                <a:gd name="T36" fmla="*/ 2147483647 w 776"/>
                <a:gd name="T37" fmla="*/ 2147483647 h 661"/>
                <a:gd name="T38" fmla="*/ 2147483647 w 776"/>
                <a:gd name="T39" fmla="*/ 2147483647 h 661"/>
                <a:gd name="T40" fmla="*/ 2147483647 w 776"/>
                <a:gd name="T41" fmla="*/ 2147483647 h 661"/>
                <a:gd name="T42" fmla="*/ 0 w 776"/>
                <a:gd name="T43" fmla="*/ 2147483647 h 661"/>
                <a:gd name="T44" fmla="*/ 2147483647 w 776"/>
                <a:gd name="T45" fmla="*/ 2147483647 h 661"/>
                <a:gd name="T46" fmla="*/ 2147483647 w 776"/>
                <a:gd name="T47" fmla="*/ 2147483647 h 661"/>
                <a:gd name="T48" fmla="*/ 2147483647 w 776"/>
                <a:gd name="T49" fmla="*/ 2147483647 h 661"/>
                <a:gd name="T50" fmla="*/ 2147483647 w 776"/>
                <a:gd name="T51" fmla="*/ 2147483647 h 661"/>
                <a:gd name="T52" fmla="*/ 2147483647 w 776"/>
                <a:gd name="T53" fmla="*/ 2147483647 h 661"/>
                <a:gd name="T54" fmla="*/ 2147483647 w 776"/>
                <a:gd name="T55" fmla="*/ 2147483647 h 661"/>
                <a:gd name="T56" fmla="*/ 2147483647 w 776"/>
                <a:gd name="T57" fmla="*/ 2147483647 h 661"/>
                <a:gd name="T58" fmla="*/ 2147483647 w 776"/>
                <a:gd name="T59" fmla="*/ 2147483647 h 661"/>
                <a:gd name="T60" fmla="*/ 2147483647 w 776"/>
                <a:gd name="T61" fmla="*/ 2147483647 h 661"/>
                <a:gd name="T62" fmla="*/ 2147483647 w 776"/>
                <a:gd name="T63" fmla="*/ 2147483647 h 661"/>
                <a:gd name="T64" fmla="*/ 2147483647 w 776"/>
                <a:gd name="T65" fmla="*/ 2147483647 h 661"/>
                <a:gd name="T66" fmla="*/ 2147483647 w 776"/>
                <a:gd name="T67" fmla="*/ 2147483647 h 661"/>
                <a:gd name="T68" fmla="*/ 2147483647 w 776"/>
                <a:gd name="T69" fmla="*/ 2147483647 h 661"/>
                <a:gd name="T70" fmla="*/ 2147483647 w 776"/>
                <a:gd name="T71" fmla="*/ 2147483647 h 661"/>
                <a:gd name="T72" fmla="*/ 2147483647 w 776"/>
                <a:gd name="T73" fmla="*/ 2147483647 h 661"/>
                <a:gd name="T74" fmla="*/ 2147483647 w 776"/>
                <a:gd name="T75" fmla="*/ 2147483647 h 661"/>
                <a:gd name="T76" fmla="*/ 2147483647 w 776"/>
                <a:gd name="T77" fmla="*/ 2147483647 h 661"/>
                <a:gd name="T78" fmla="*/ 2147483647 w 776"/>
                <a:gd name="T79" fmla="*/ 2147483647 h 661"/>
                <a:gd name="T80" fmla="*/ 2147483647 w 776"/>
                <a:gd name="T81" fmla="*/ 2147483647 h 661"/>
                <a:gd name="T82" fmla="*/ 2147483647 w 776"/>
                <a:gd name="T83" fmla="*/ 2147483647 h 661"/>
                <a:gd name="T84" fmla="*/ 2147483647 w 776"/>
                <a:gd name="T85" fmla="*/ 2147483647 h 661"/>
                <a:gd name="T86" fmla="*/ 2147483647 w 776"/>
                <a:gd name="T87" fmla="*/ 2147483647 h 661"/>
                <a:gd name="T88" fmla="*/ 2147483647 w 776"/>
                <a:gd name="T89" fmla="*/ 2147483647 h 661"/>
                <a:gd name="T90" fmla="*/ 2147483647 w 776"/>
                <a:gd name="T91" fmla="*/ 2147483647 h 661"/>
                <a:gd name="T92" fmla="*/ 2147483647 w 776"/>
                <a:gd name="T93" fmla="*/ 2147483647 h 661"/>
                <a:gd name="T94" fmla="*/ 2147483647 w 776"/>
                <a:gd name="T95" fmla="*/ 2147483647 h 661"/>
                <a:gd name="T96" fmla="*/ 2147483647 w 776"/>
                <a:gd name="T97" fmla="*/ 2147483647 h 661"/>
                <a:gd name="T98" fmla="*/ 2147483647 w 776"/>
                <a:gd name="T99" fmla="*/ 2147483647 h 661"/>
                <a:gd name="T100" fmla="*/ 2147483647 w 776"/>
                <a:gd name="T101" fmla="*/ 2147483647 h 661"/>
                <a:gd name="T102" fmla="*/ 2147483647 w 776"/>
                <a:gd name="T103" fmla="*/ 2147483647 h 661"/>
                <a:gd name="T104" fmla="*/ 2147483647 w 776"/>
                <a:gd name="T105" fmla="*/ 2147483647 h 661"/>
                <a:gd name="T106" fmla="*/ 2147483647 w 776"/>
                <a:gd name="T107" fmla="*/ 2147483647 h 661"/>
                <a:gd name="T108" fmla="*/ 2147483647 w 776"/>
                <a:gd name="T109" fmla="*/ 2147483647 h 661"/>
                <a:gd name="T110" fmla="*/ 2147483647 w 776"/>
                <a:gd name="T111" fmla="*/ 2147483647 h 661"/>
                <a:gd name="T112" fmla="*/ 2147483647 w 776"/>
                <a:gd name="T113" fmla="*/ 2147483647 h 661"/>
                <a:gd name="T114" fmla="*/ 2147483647 w 776"/>
                <a:gd name="T115" fmla="*/ 2147483647 h 66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76"/>
                <a:gd name="T175" fmla="*/ 0 h 661"/>
                <a:gd name="T176" fmla="*/ 776 w 776"/>
                <a:gd name="T177" fmla="*/ 661 h 66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76" h="661">
                  <a:moveTo>
                    <a:pt x="677" y="46"/>
                  </a:moveTo>
                  <a:lnTo>
                    <a:pt x="662" y="46"/>
                  </a:lnTo>
                  <a:lnTo>
                    <a:pt x="654" y="38"/>
                  </a:lnTo>
                  <a:lnTo>
                    <a:pt x="647" y="30"/>
                  </a:lnTo>
                  <a:lnTo>
                    <a:pt x="639" y="23"/>
                  </a:lnTo>
                  <a:lnTo>
                    <a:pt x="631" y="23"/>
                  </a:lnTo>
                  <a:lnTo>
                    <a:pt x="631" y="15"/>
                  </a:lnTo>
                  <a:lnTo>
                    <a:pt x="631" y="8"/>
                  </a:lnTo>
                  <a:lnTo>
                    <a:pt x="624" y="8"/>
                  </a:lnTo>
                  <a:lnTo>
                    <a:pt x="616" y="8"/>
                  </a:lnTo>
                  <a:lnTo>
                    <a:pt x="609" y="15"/>
                  </a:lnTo>
                  <a:lnTo>
                    <a:pt x="593" y="23"/>
                  </a:lnTo>
                  <a:lnTo>
                    <a:pt x="586" y="30"/>
                  </a:lnTo>
                  <a:lnTo>
                    <a:pt x="586" y="46"/>
                  </a:lnTo>
                  <a:lnTo>
                    <a:pt x="578" y="46"/>
                  </a:lnTo>
                  <a:lnTo>
                    <a:pt x="571" y="53"/>
                  </a:lnTo>
                  <a:lnTo>
                    <a:pt x="563" y="46"/>
                  </a:lnTo>
                  <a:lnTo>
                    <a:pt x="555" y="46"/>
                  </a:lnTo>
                  <a:lnTo>
                    <a:pt x="555" y="38"/>
                  </a:lnTo>
                  <a:lnTo>
                    <a:pt x="548" y="30"/>
                  </a:lnTo>
                  <a:lnTo>
                    <a:pt x="540" y="30"/>
                  </a:lnTo>
                  <a:lnTo>
                    <a:pt x="533" y="38"/>
                  </a:lnTo>
                  <a:lnTo>
                    <a:pt x="525" y="30"/>
                  </a:lnTo>
                  <a:lnTo>
                    <a:pt x="517" y="30"/>
                  </a:lnTo>
                  <a:lnTo>
                    <a:pt x="510" y="23"/>
                  </a:lnTo>
                  <a:lnTo>
                    <a:pt x="502" y="23"/>
                  </a:lnTo>
                  <a:lnTo>
                    <a:pt x="487" y="30"/>
                  </a:lnTo>
                  <a:lnTo>
                    <a:pt x="479" y="38"/>
                  </a:lnTo>
                  <a:lnTo>
                    <a:pt x="472" y="46"/>
                  </a:lnTo>
                  <a:lnTo>
                    <a:pt x="472" y="53"/>
                  </a:lnTo>
                  <a:lnTo>
                    <a:pt x="464" y="53"/>
                  </a:lnTo>
                  <a:lnTo>
                    <a:pt x="457" y="53"/>
                  </a:lnTo>
                  <a:lnTo>
                    <a:pt x="449" y="46"/>
                  </a:lnTo>
                  <a:lnTo>
                    <a:pt x="434" y="46"/>
                  </a:lnTo>
                  <a:lnTo>
                    <a:pt x="426" y="38"/>
                  </a:lnTo>
                  <a:lnTo>
                    <a:pt x="418" y="46"/>
                  </a:lnTo>
                  <a:lnTo>
                    <a:pt x="411" y="53"/>
                  </a:lnTo>
                  <a:lnTo>
                    <a:pt x="403" y="53"/>
                  </a:lnTo>
                  <a:lnTo>
                    <a:pt x="396" y="46"/>
                  </a:lnTo>
                  <a:lnTo>
                    <a:pt x="380" y="46"/>
                  </a:lnTo>
                  <a:lnTo>
                    <a:pt x="373" y="46"/>
                  </a:lnTo>
                  <a:lnTo>
                    <a:pt x="358" y="53"/>
                  </a:lnTo>
                  <a:lnTo>
                    <a:pt x="350" y="53"/>
                  </a:lnTo>
                  <a:lnTo>
                    <a:pt x="342" y="53"/>
                  </a:lnTo>
                  <a:lnTo>
                    <a:pt x="342" y="38"/>
                  </a:lnTo>
                  <a:lnTo>
                    <a:pt x="335" y="38"/>
                  </a:lnTo>
                  <a:lnTo>
                    <a:pt x="327" y="38"/>
                  </a:lnTo>
                  <a:lnTo>
                    <a:pt x="327" y="46"/>
                  </a:lnTo>
                  <a:lnTo>
                    <a:pt x="320" y="53"/>
                  </a:lnTo>
                  <a:lnTo>
                    <a:pt x="320" y="61"/>
                  </a:lnTo>
                  <a:lnTo>
                    <a:pt x="327" y="68"/>
                  </a:lnTo>
                  <a:lnTo>
                    <a:pt x="327" y="76"/>
                  </a:lnTo>
                  <a:lnTo>
                    <a:pt x="320" y="84"/>
                  </a:lnTo>
                  <a:lnTo>
                    <a:pt x="312" y="84"/>
                  </a:lnTo>
                  <a:lnTo>
                    <a:pt x="304" y="76"/>
                  </a:lnTo>
                  <a:lnTo>
                    <a:pt x="304" y="84"/>
                  </a:lnTo>
                  <a:lnTo>
                    <a:pt x="304" y="91"/>
                  </a:lnTo>
                  <a:lnTo>
                    <a:pt x="289" y="99"/>
                  </a:lnTo>
                  <a:lnTo>
                    <a:pt x="282" y="106"/>
                  </a:lnTo>
                  <a:lnTo>
                    <a:pt x="274" y="106"/>
                  </a:lnTo>
                  <a:lnTo>
                    <a:pt x="266" y="106"/>
                  </a:lnTo>
                  <a:lnTo>
                    <a:pt x="259" y="106"/>
                  </a:lnTo>
                  <a:lnTo>
                    <a:pt x="259" y="114"/>
                  </a:lnTo>
                  <a:lnTo>
                    <a:pt x="251" y="114"/>
                  </a:lnTo>
                  <a:lnTo>
                    <a:pt x="251" y="106"/>
                  </a:lnTo>
                  <a:lnTo>
                    <a:pt x="244" y="99"/>
                  </a:lnTo>
                  <a:lnTo>
                    <a:pt x="236" y="99"/>
                  </a:lnTo>
                  <a:lnTo>
                    <a:pt x="236" y="91"/>
                  </a:lnTo>
                  <a:lnTo>
                    <a:pt x="228" y="84"/>
                  </a:lnTo>
                  <a:lnTo>
                    <a:pt x="228" y="76"/>
                  </a:lnTo>
                  <a:lnTo>
                    <a:pt x="221" y="76"/>
                  </a:lnTo>
                  <a:lnTo>
                    <a:pt x="213" y="68"/>
                  </a:lnTo>
                  <a:lnTo>
                    <a:pt x="213" y="61"/>
                  </a:lnTo>
                  <a:lnTo>
                    <a:pt x="205" y="61"/>
                  </a:lnTo>
                  <a:lnTo>
                    <a:pt x="198" y="53"/>
                  </a:lnTo>
                  <a:lnTo>
                    <a:pt x="205" y="46"/>
                  </a:lnTo>
                  <a:lnTo>
                    <a:pt x="213" y="38"/>
                  </a:lnTo>
                  <a:lnTo>
                    <a:pt x="213" y="30"/>
                  </a:lnTo>
                  <a:lnTo>
                    <a:pt x="228" y="30"/>
                  </a:lnTo>
                  <a:lnTo>
                    <a:pt x="228" y="38"/>
                  </a:lnTo>
                  <a:lnTo>
                    <a:pt x="236" y="46"/>
                  </a:lnTo>
                  <a:lnTo>
                    <a:pt x="236" y="53"/>
                  </a:lnTo>
                  <a:lnTo>
                    <a:pt x="236" y="61"/>
                  </a:lnTo>
                  <a:lnTo>
                    <a:pt x="244" y="68"/>
                  </a:lnTo>
                  <a:lnTo>
                    <a:pt x="251" y="76"/>
                  </a:lnTo>
                  <a:lnTo>
                    <a:pt x="259" y="76"/>
                  </a:lnTo>
                  <a:lnTo>
                    <a:pt x="259" y="61"/>
                  </a:lnTo>
                  <a:lnTo>
                    <a:pt x="259" y="53"/>
                  </a:lnTo>
                  <a:lnTo>
                    <a:pt x="259" y="46"/>
                  </a:lnTo>
                  <a:lnTo>
                    <a:pt x="266" y="46"/>
                  </a:lnTo>
                  <a:lnTo>
                    <a:pt x="274" y="38"/>
                  </a:lnTo>
                  <a:lnTo>
                    <a:pt x="274" y="30"/>
                  </a:lnTo>
                  <a:lnTo>
                    <a:pt x="266" y="23"/>
                  </a:lnTo>
                  <a:lnTo>
                    <a:pt x="259" y="15"/>
                  </a:lnTo>
                  <a:lnTo>
                    <a:pt x="236" y="15"/>
                  </a:lnTo>
                  <a:lnTo>
                    <a:pt x="228" y="15"/>
                  </a:lnTo>
                  <a:lnTo>
                    <a:pt x="221" y="8"/>
                  </a:lnTo>
                  <a:lnTo>
                    <a:pt x="213" y="8"/>
                  </a:lnTo>
                  <a:lnTo>
                    <a:pt x="198" y="8"/>
                  </a:lnTo>
                  <a:lnTo>
                    <a:pt x="190" y="8"/>
                  </a:lnTo>
                  <a:lnTo>
                    <a:pt x="175" y="8"/>
                  </a:lnTo>
                  <a:lnTo>
                    <a:pt x="167" y="8"/>
                  </a:lnTo>
                  <a:lnTo>
                    <a:pt x="175" y="23"/>
                  </a:lnTo>
                  <a:lnTo>
                    <a:pt x="167" y="30"/>
                  </a:lnTo>
                  <a:lnTo>
                    <a:pt x="160" y="30"/>
                  </a:lnTo>
                  <a:lnTo>
                    <a:pt x="152" y="30"/>
                  </a:lnTo>
                  <a:lnTo>
                    <a:pt x="137" y="23"/>
                  </a:lnTo>
                  <a:lnTo>
                    <a:pt x="129" y="15"/>
                  </a:lnTo>
                  <a:lnTo>
                    <a:pt x="114" y="8"/>
                  </a:lnTo>
                  <a:lnTo>
                    <a:pt x="107" y="0"/>
                  </a:lnTo>
                  <a:lnTo>
                    <a:pt x="99" y="0"/>
                  </a:lnTo>
                  <a:lnTo>
                    <a:pt x="91" y="8"/>
                  </a:lnTo>
                  <a:lnTo>
                    <a:pt x="84" y="15"/>
                  </a:lnTo>
                  <a:lnTo>
                    <a:pt x="76" y="23"/>
                  </a:lnTo>
                  <a:lnTo>
                    <a:pt x="76" y="15"/>
                  </a:lnTo>
                  <a:lnTo>
                    <a:pt x="69" y="8"/>
                  </a:lnTo>
                  <a:lnTo>
                    <a:pt x="69" y="0"/>
                  </a:lnTo>
                  <a:lnTo>
                    <a:pt x="61" y="0"/>
                  </a:lnTo>
                  <a:lnTo>
                    <a:pt x="61" y="8"/>
                  </a:lnTo>
                  <a:lnTo>
                    <a:pt x="69" y="23"/>
                  </a:lnTo>
                  <a:lnTo>
                    <a:pt x="69" y="30"/>
                  </a:lnTo>
                  <a:lnTo>
                    <a:pt x="61" y="30"/>
                  </a:lnTo>
                  <a:lnTo>
                    <a:pt x="53" y="23"/>
                  </a:lnTo>
                  <a:lnTo>
                    <a:pt x="53" y="15"/>
                  </a:lnTo>
                  <a:lnTo>
                    <a:pt x="46" y="8"/>
                  </a:lnTo>
                  <a:lnTo>
                    <a:pt x="38" y="8"/>
                  </a:lnTo>
                  <a:lnTo>
                    <a:pt x="38" y="15"/>
                  </a:lnTo>
                  <a:lnTo>
                    <a:pt x="38" y="23"/>
                  </a:lnTo>
                  <a:lnTo>
                    <a:pt x="38" y="30"/>
                  </a:lnTo>
                  <a:lnTo>
                    <a:pt x="30" y="30"/>
                  </a:lnTo>
                  <a:lnTo>
                    <a:pt x="15" y="38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61"/>
                  </a:lnTo>
                  <a:lnTo>
                    <a:pt x="8" y="76"/>
                  </a:lnTo>
                  <a:lnTo>
                    <a:pt x="15" y="91"/>
                  </a:lnTo>
                  <a:lnTo>
                    <a:pt x="30" y="99"/>
                  </a:lnTo>
                  <a:lnTo>
                    <a:pt x="38" y="99"/>
                  </a:lnTo>
                  <a:lnTo>
                    <a:pt x="46" y="106"/>
                  </a:lnTo>
                  <a:lnTo>
                    <a:pt x="61" y="106"/>
                  </a:lnTo>
                  <a:lnTo>
                    <a:pt x="69" y="114"/>
                  </a:lnTo>
                  <a:lnTo>
                    <a:pt x="84" y="122"/>
                  </a:lnTo>
                  <a:lnTo>
                    <a:pt x="91" y="122"/>
                  </a:lnTo>
                  <a:lnTo>
                    <a:pt x="99" y="144"/>
                  </a:lnTo>
                  <a:lnTo>
                    <a:pt x="107" y="144"/>
                  </a:lnTo>
                  <a:lnTo>
                    <a:pt x="114" y="160"/>
                  </a:lnTo>
                  <a:lnTo>
                    <a:pt x="107" y="167"/>
                  </a:lnTo>
                  <a:lnTo>
                    <a:pt x="107" y="175"/>
                  </a:lnTo>
                  <a:lnTo>
                    <a:pt x="84" y="182"/>
                  </a:lnTo>
                  <a:lnTo>
                    <a:pt x="69" y="182"/>
                  </a:lnTo>
                  <a:lnTo>
                    <a:pt x="69" y="190"/>
                  </a:lnTo>
                  <a:lnTo>
                    <a:pt x="69" y="198"/>
                  </a:lnTo>
                  <a:lnTo>
                    <a:pt x="69" y="205"/>
                  </a:lnTo>
                  <a:lnTo>
                    <a:pt x="61" y="213"/>
                  </a:lnTo>
                  <a:lnTo>
                    <a:pt x="61" y="220"/>
                  </a:lnTo>
                  <a:lnTo>
                    <a:pt x="69" y="228"/>
                  </a:lnTo>
                  <a:lnTo>
                    <a:pt x="76" y="236"/>
                  </a:lnTo>
                  <a:lnTo>
                    <a:pt x="84" y="236"/>
                  </a:lnTo>
                  <a:lnTo>
                    <a:pt x="99" y="243"/>
                  </a:lnTo>
                  <a:lnTo>
                    <a:pt x="107" y="243"/>
                  </a:lnTo>
                  <a:lnTo>
                    <a:pt x="114" y="258"/>
                  </a:lnTo>
                  <a:lnTo>
                    <a:pt x="107" y="266"/>
                  </a:lnTo>
                  <a:lnTo>
                    <a:pt x="99" y="266"/>
                  </a:lnTo>
                  <a:lnTo>
                    <a:pt x="76" y="266"/>
                  </a:lnTo>
                  <a:lnTo>
                    <a:pt x="76" y="289"/>
                  </a:lnTo>
                  <a:lnTo>
                    <a:pt x="76" y="304"/>
                  </a:lnTo>
                  <a:lnTo>
                    <a:pt x="69" y="312"/>
                  </a:lnTo>
                  <a:lnTo>
                    <a:pt x="69" y="319"/>
                  </a:lnTo>
                  <a:lnTo>
                    <a:pt x="69" y="327"/>
                  </a:lnTo>
                  <a:lnTo>
                    <a:pt x="69" y="334"/>
                  </a:lnTo>
                  <a:lnTo>
                    <a:pt x="61" y="342"/>
                  </a:lnTo>
                  <a:lnTo>
                    <a:pt x="61" y="350"/>
                  </a:lnTo>
                  <a:lnTo>
                    <a:pt x="61" y="357"/>
                  </a:lnTo>
                  <a:lnTo>
                    <a:pt x="76" y="357"/>
                  </a:lnTo>
                  <a:lnTo>
                    <a:pt x="91" y="357"/>
                  </a:lnTo>
                  <a:lnTo>
                    <a:pt x="99" y="357"/>
                  </a:lnTo>
                  <a:lnTo>
                    <a:pt x="107" y="357"/>
                  </a:lnTo>
                  <a:lnTo>
                    <a:pt x="114" y="342"/>
                  </a:lnTo>
                  <a:lnTo>
                    <a:pt x="122" y="334"/>
                  </a:lnTo>
                  <a:lnTo>
                    <a:pt x="129" y="334"/>
                  </a:lnTo>
                  <a:lnTo>
                    <a:pt x="145" y="327"/>
                  </a:lnTo>
                  <a:lnTo>
                    <a:pt x="167" y="327"/>
                  </a:lnTo>
                  <a:lnTo>
                    <a:pt x="175" y="327"/>
                  </a:lnTo>
                  <a:lnTo>
                    <a:pt x="190" y="334"/>
                  </a:lnTo>
                  <a:lnTo>
                    <a:pt x="198" y="342"/>
                  </a:lnTo>
                  <a:lnTo>
                    <a:pt x="190" y="342"/>
                  </a:lnTo>
                  <a:lnTo>
                    <a:pt x="183" y="350"/>
                  </a:lnTo>
                  <a:lnTo>
                    <a:pt x="175" y="357"/>
                  </a:lnTo>
                  <a:lnTo>
                    <a:pt x="175" y="365"/>
                  </a:lnTo>
                  <a:lnTo>
                    <a:pt x="167" y="372"/>
                  </a:lnTo>
                  <a:lnTo>
                    <a:pt x="167" y="388"/>
                  </a:lnTo>
                  <a:lnTo>
                    <a:pt x="160" y="395"/>
                  </a:lnTo>
                  <a:lnTo>
                    <a:pt x="152" y="410"/>
                  </a:lnTo>
                  <a:lnTo>
                    <a:pt x="175" y="410"/>
                  </a:lnTo>
                  <a:lnTo>
                    <a:pt x="183" y="448"/>
                  </a:lnTo>
                  <a:lnTo>
                    <a:pt x="190" y="441"/>
                  </a:lnTo>
                  <a:lnTo>
                    <a:pt x="198" y="448"/>
                  </a:lnTo>
                  <a:lnTo>
                    <a:pt x="205" y="456"/>
                  </a:lnTo>
                  <a:lnTo>
                    <a:pt x="213" y="464"/>
                  </a:lnTo>
                  <a:lnTo>
                    <a:pt x="221" y="471"/>
                  </a:lnTo>
                  <a:lnTo>
                    <a:pt x="221" y="486"/>
                  </a:lnTo>
                  <a:lnTo>
                    <a:pt x="213" y="494"/>
                  </a:lnTo>
                  <a:lnTo>
                    <a:pt x="205" y="501"/>
                  </a:lnTo>
                  <a:lnTo>
                    <a:pt x="205" y="517"/>
                  </a:lnTo>
                  <a:lnTo>
                    <a:pt x="213" y="524"/>
                  </a:lnTo>
                  <a:lnTo>
                    <a:pt x="213" y="532"/>
                  </a:lnTo>
                  <a:lnTo>
                    <a:pt x="205" y="539"/>
                  </a:lnTo>
                  <a:lnTo>
                    <a:pt x="205" y="547"/>
                  </a:lnTo>
                  <a:lnTo>
                    <a:pt x="213" y="555"/>
                  </a:lnTo>
                  <a:lnTo>
                    <a:pt x="205" y="562"/>
                  </a:lnTo>
                  <a:lnTo>
                    <a:pt x="205" y="570"/>
                  </a:lnTo>
                  <a:lnTo>
                    <a:pt x="221" y="570"/>
                  </a:lnTo>
                  <a:lnTo>
                    <a:pt x="213" y="577"/>
                  </a:lnTo>
                  <a:lnTo>
                    <a:pt x="205" y="577"/>
                  </a:lnTo>
                  <a:lnTo>
                    <a:pt x="198" y="577"/>
                  </a:lnTo>
                  <a:lnTo>
                    <a:pt x="205" y="585"/>
                  </a:lnTo>
                  <a:lnTo>
                    <a:pt x="205" y="593"/>
                  </a:lnTo>
                  <a:lnTo>
                    <a:pt x="213" y="600"/>
                  </a:lnTo>
                  <a:lnTo>
                    <a:pt x="221" y="600"/>
                  </a:lnTo>
                  <a:lnTo>
                    <a:pt x="228" y="600"/>
                  </a:lnTo>
                  <a:lnTo>
                    <a:pt x="236" y="600"/>
                  </a:lnTo>
                  <a:lnTo>
                    <a:pt x="244" y="608"/>
                  </a:lnTo>
                  <a:lnTo>
                    <a:pt x="236" y="615"/>
                  </a:lnTo>
                  <a:lnTo>
                    <a:pt x="236" y="623"/>
                  </a:lnTo>
                  <a:lnTo>
                    <a:pt x="236" y="631"/>
                  </a:lnTo>
                  <a:lnTo>
                    <a:pt x="244" y="631"/>
                  </a:lnTo>
                  <a:lnTo>
                    <a:pt x="244" y="638"/>
                  </a:lnTo>
                  <a:lnTo>
                    <a:pt x="251" y="638"/>
                  </a:lnTo>
                  <a:lnTo>
                    <a:pt x="251" y="646"/>
                  </a:lnTo>
                  <a:lnTo>
                    <a:pt x="259" y="653"/>
                  </a:lnTo>
                  <a:lnTo>
                    <a:pt x="259" y="661"/>
                  </a:lnTo>
                  <a:lnTo>
                    <a:pt x="266" y="661"/>
                  </a:lnTo>
                  <a:lnTo>
                    <a:pt x="274" y="653"/>
                  </a:lnTo>
                  <a:lnTo>
                    <a:pt x="282" y="646"/>
                  </a:lnTo>
                  <a:lnTo>
                    <a:pt x="266" y="638"/>
                  </a:lnTo>
                  <a:lnTo>
                    <a:pt x="259" y="631"/>
                  </a:lnTo>
                  <a:lnTo>
                    <a:pt x="259" y="615"/>
                  </a:lnTo>
                  <a:lnTo>
                    <a:pt x="251" y="608"/>
                  </a:lnTo>
                  <a:lnTo>
                    <a:pt x="266" y="608"/>
                  </a:lnTo>
                  <a:lnTo>
                    <a:pt x="259" y="585"/>
                  </a:lnTo>
                  <a:lnTo>
                    <a:pt x="282" y="585"/>
                  </a:lnTo>
                  <a:lnTo>
                    <a:pt x="289" y="593"/>
                  </a:lnTo>
                  <a:lnTo>
                    <a:pt x="297" y="593"/>
                  </a:lnTo>
                  <a:lnTo>
                    <a:pt x="289" y="600"/>
                  </a:lnTo>
                  <a:lnTo>
                    <a:pt x="297" y="600"/>
                  </a:lnTo>
                  <a:lnTo>
                    <a:pt x="312" y="600"/>
                  </a:lnTo>
                  <a:lnTo>
                    <a:pt x="320" y="600"/>
                  </a:lnTo>
                  <a:lnTo>
                    <a:pt x="327" y="608"/>
                  </a:lnTo>
                  <a:lnTo>
                    <a:pt x="335" y="608"/>
                  </a:lnTo>
                  <a:lnTo>
                    <a:pt x="342" y="600"/>
                  </a:lnTo>
                  <a:lnTo>
                    <a:pt x="358" y="600"/>
                  </a:lnTo>
                  <a:lnTo>
                    <a:pt x="365" y="608"/>
                  </a:lnTo>
                  <a:lnTo>
                    <a:pt x="373" y="600"/>
                  </a:lnTo>
                  <a:lnTo>
                    <a:pt x="380" y="600"/>
                  </a:lnTo>
                  <a:lnTo>
                    <a:pt x="388" y="593"/>
                  </a:lnTo>
                  <a:lnTo>
                    <a:pt x="403" y="593"/>
                  </a:lnTo>
                  <a:lnTo>
                    <a:pt x="411" y="593"/>
                  </a:lnTo>
                  <a:lnTo>
                    <a:pt x="418" y="600"/>
                  </a:lnTo>
                  <a:lnTo>
                    <a:pt x="426" y="608"/>
                  </a:lnTo>
                  <a:lnTo>
                    <a:pt x="434" y="615"/>
                  </a:lnTo>
                  <a:lnTo>
                    <a:pt x="441" y="615"/>
                  </a:lnTo>
                  <a:lnTo>
                    <a:pt x="449" y="623"/>
                  </a:lnTo>
                  <a:lnTo>
                    <a:pt x="457" y="623"/>
                  </a:lnTo>
                  <a:lnTo>
                    <a:pt x="464" y="615"/>
                  </a:lnTo>
                  <a:lnTo>
                    <a:pt x="472" y="615"/>
                  </a:lnTo>
                  <a:lnTo>
                    <a:pt x="479" y="608"/>
                  </a:lnTo>
                  <a:lnTo>
                    <a:pt x="487" y="600"/>
                  </a:lnTo>
                  <a:lnTo>
                    <a:pt x="495" y="600"/>
                  </a:lnTo>
                  <a:lnTo>
                    <a:pt x="502" y="600"/>
                  </a:lnTo>
                  <a:lnTo>
                    <a:pt x="510" y="600"/>
                  </a:lnTo>
                  <a:lnTo>
                    <a:pt x="517" y="600"/>
                  </a:lnTo>
                  <a:lnTo>
                    <a:pt x="525" y="608"/>
                  </a:lnTo>
                  <a:lnTo>
                    <a:pt x="533" y="615"/>
                  </a:lnTo>
                  <a:lnTo>
                    <a:pt x="540" y="615"/>
                  </a:lnTo>
                  <a:lnTo>
                    <a:pt x="548" y="615"/>
                  </a:lnTo>
                  <a:lnTo>
                    <a:pt x="563" y="608"/>
                  </a:lnTo>
                  <a:lnTo>
                    <a:pt x="571" y="600"/>
                  </a:lnTo>
                  <a:lnTo>
                    <a:pt x="571" y="585"/>
                  </a:lnTo>
                  <a:lnTo>
                    <a:pt x="578" y="577"/>
                  </a:lnTo>
                  <a:lnTo>
                    <a:pt x="586" y="570"/>
                  </a:lnTo>
                  <a:lnTo>
                    <a:pt x="601" y="562"/>
                  </a:lnTo>
                  <a:lnTo>
                    <a:pt x="609" y="562"/>
                  </a:lnTo>
                  <a:lnTo>
                    <a:pt x="616" y="555"/>
                  </a:lnTo>
                  <a:lnTo>
                    <a:pt x="624" y="547"/>
                  </a:lnTo>
                  <a:lnTo>
                    <a:pt x="639" y="547"/>
                  </a:lnTo>
                  <a:lnTo>
                    <a:pt x="654" y="539"/>
                  </a:lnTo>
                  <a:lnTo>
                    <a:pt x="662" y="539"/>
                  </a:lnTo>
                  <a:lnTo>
                    <a:pt x="677" y="547"/>
                  </a:lnTo>
                  <a:lnTo>
                    <a:pt x="692" y="547"/>
                  </a:lnTo>
                  <a:lnTo>
                    <a:pt x="700" y="547"/>
                  </a:lnTo>
                  <a:lnTo>
                    <a:pt x="715" y="547"/>
                  </a:lnTo>
                  <a:lnTo>
                    <a:pt x="730" y="547"/>
                  </a:lnTo>
                  <a:lnTo>
                    <a:pt x="738" y="539"/>
                  </a:lnTo>
                  <a:lnTo>
                    <a:pt x="753" y="509"/>
                  </a:lnTo>
                  <a:lnTo>
                    <a:pt x="761" y="501"/>
                  </a:lnTo>
                  <a:lnTo>
                    <a:pt x="768" y="494"/>
                  </a:lnTo>
                  <a:lnTo>
                    <a:pt x="776" y="486"/>
                  </a:lnTo>
                  <a:lnTo>
                    <a:pt x="776" y="479"/>
                  </a:lnTo>
                  <a:lnTo>
                    <a:pt x="776" y="471"/>
                  </a:lnTo>
                  <a:lnTo>
                    <a:pt x="768" y="464"/>
                  </a:lnTo>
                  <a:lnTo>
                    <a:pt x="761" y="471"/>
                  </a:lnTo>
                  <a:lnTo>
                    <a:pt x="753" y="471"/>
                  </a:lnTo>
                  <a:lnTo>
                    <a:pt x="746" y="479"/>
                  </a:lnTo>
                  <a:lnTo>
                    <a:pt x="738" y="471"/>
                  </a:lnTo>
                  <a:lnTo>
                    <a:pt x="730" y="471"/>
                  </a:lnTo>
                  <a:lnTo>
                    <a:pt x="738" y="456"/>
                  </a:lnTo>
                  <a:lnTo>
                    <a:pt x="746" y="441"/>
                  </a:lnTo>
                  <a:lnTo>
                    <a:pt x="746" y="426"/>
                  </a:lnTo>
                  <a:lnTo>
                    <a:pt x="738" y="410"/>
                  </a:lnTo>
                  <a:lnTo>
                    <a:pt x="730" y="395"/>
                  </a:lnTo>
                  <a:lnTo>
                    <a:pt x="730" y="380"/>
                  </a:lnTo>
                  <a:lnTo>
                    <a:pt x="738" y="380"/>
                  </a:lnTo>
                  <a:lnTo>
                    <a:pt x="746" y="365"/>
                  </a:lnTo>
                  <a:lnTo>
                    <a:pt x="746" y="357"/>
                  </a:lnTo>
                  <a:lnTo>
                    <a:pt x="738" y="350"/>
                  </a:lnTo>
                  <a:lnTo>
                    <a:pt x="730" y="350"/>
                  </a:lnTo>
                  <a:lnTo>
                    <a:pt x="723" y="342"/>
                  </a:lnTo>
                  <a:lnTo>
                    <a:pt x="715" y="334"/>
                  </a:lnTo>
                  <a:lnTo>
                    <a:pt x="715" y="319"/>
                  </a:lnTo>
                  <a:lnTo>
                    <a:pt x="708" y="312"/>
                  </a:lnTo>
                  <a:lnTo>
                    <a:pt x="685" y="312"/>
                  </a:lnTo>
                  <a:lnTo>
                    <a:pt x="685" y="266"/>
                  </a:lnTo>
                  <a:lnTo>
                    <a:pt x="677" y="266"/>
                  </a:lnTo>
                  <a:lnTo>
                    <a:pt x="677" y="258"/>
                  </a:lnTo>
                  <a:lnTo>
                    <a:pt x="670" y="251"/>
                  </a:lnTo>
                  <a:lnTo>
                    <a:pt x="662" y="243"/>
                  </a:lnTo>
                  <a:lnTo>
                    <a:pt x="654" y="243"/>
                  </a:lnTo>
                  <a:lnTo>
                    <a:pt x="654" y="236"/>
                  </a:lnTo>
                  <a:lnTo>
                    <a:pt x="662" y="228"/>
                  </a:lnTo>
                  <a:lnTo>
                    <a:pt x="670" y="228"/>
                  </a:lnTo>
                  <a:lnTo>
                    <a:pt x="685" y="220"/>
                  </a:lnTo>
                  <a:lnTo>
                    <a:pt x="677" y="213"/>
                  </a:lnTo>
                  <a:lnTo>
                    <a:pt x="685" y="205"/>
                  </a:lnTo>
                  <a:lnTo>
                    <a:pt x="692" y="205"/>
                  </a:lnTo>
                  <a:lnTo>
                    <a:pt x="700" y="198"/>
                  </a:lnTo>
                  <a:lnTo>
                    <a:pt x="700" y="182"/>
                  </a:lnTo>
                  <a:lnTo>
                    <a:pt x="692" y="175"/>
                  </a:lnTo>
                  <a:lnTo>
                    <a:pt x="685" y="175"/>
                  </a:lnTo>
                  <a:lnTo>
                    <a:pt x="692" y="160"/>
                  </a:lnTo>
                  <a:lnTo>
                    <a:pt x="700" y="152"/>
                  </a:lnTo>
                  <a:lnTo>
                    <a:pt x="685" y="144"/>
                  </a:lnTo>
                  <a:lnTo>
                    <a:pt x="662" y="129"/>
                  </a:lnTo>
                  <a:lnTo>
                    <a:pt x="670" y="122"/>
                  </a:lnTo>
                  <a:lnTo>
                    <a:pt x="670" y="114"/>
                  </a:lnTo>
                  <a:lnTo>
                    <a:pt x="670" y="106"/>
                  </a:lnTo>
                  <a:lnTo>
                    <a:pt x="670" y="99"/>
                  </a:lnTo>
                  <a:lnTo>
                    <a:pt x="670" y="84"/>
                  </a:lnTo>
                  <a:lnTo>
                    <a:pt x="670" y="76"/>
                  </a:lnTo>
                  <a:lnTo>
                    <a:pt x="670" y="68"/>
                  </a:lnTo>
                  <a:lnTo>
                    <a:pt x="670" y="61"/>
                  </a:lnTo>
                  <a:lnTo>
                    <a:pt x="677" y="53"/>
                  </a:lnTo>
                  <a:lnTo>
                    <a:pt x="677" y="46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pPr defTabSz="744538"/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41" name="Freeform 1251"/>
            <p:cNvSpPr>
              <a:spLocks/>
            </p:cNvSpPr>
            <p:nvPr/>
          </p:nvSpPr>
          <p:spPr bwMode="auto">
            <a:xfrm>
              <a:off x="4460732" y="4400206"/>
              <a:ext cx="1270834" cy="1423400"/>
            </a:xfrm>
            <a:custGeom>
              <a:avLst/>
              <a:gdLst>
                <a:gd name="T0" fmla="*/ 2147483647 w 890"/>
                <a:gd name="T1" fmla="*/ 2147483647 h 1049"/>
                <a:gd name="T2" fmla="*/ 2147483647 w 890"/>
                <a:gd name="T3" fmla="*/ 2147483647 h 1049"/>
                <a:gd name="T4" fmla="*/ 2147483647 w 890"/>
                <a:gd name="T5" fmla="*/ 2147483647 h 1049"/>
                <a:gd name="T6" fmla="*/ 2147483647 w 890"/>
                <a:gd name="T7" fmla="*/ 2147483647 h 1049"/>
                <a:gd name="T8" fmla="*/ 2147483647 w 890"/>
                <a:gd name="T9" fmla="*/ 2147483647 h 1049"/>
                <a:gd name="T10" fmla="*/ 2147483647 w 890"/>
                <a:gd name="T11" fmla="*/ 2147483647 h 1049"/>
                <a:gd name="T12" fmla="*/ 2147483647 w 890"/>
                <a:gd name="T13" fmla="*/ 2147483647 h 1049"/>
                <a:gd name="T14" fmla="*/ 2147483647 w 890"/>
                <a:gd name="T15" fmla="*/ 2147483647 h 1049"/>
                <a:gd name="T16" fmla="*/ 2147483647 w 890"/>
                <a:gd name="T17" fmla="*/ 2147483647 h 1049"/>
                <a:gd name="T18" fmla="*/ 2147483647 w 890"/>
                <a:gd name="T19" fmla="*/ 2147483647 h 1049"/>
                <a:gd name="T20" fmla="*/ 2147483647 w 890"/>
                <a:gd name="T21" fmla="*/ 2147483647 h 1049"/>
                <a:gd name="T22" fmla="*/ 2147483647 w 890"/>
                <a:gd name="T23" fmla="*/ 2147483647 h 1049"/>
                <a:gd name="T24" fmla="*/ 2147483647 w 890"/>
                <a:gd name="T25" fmla="*/ 2147483647 h 1049"/>
                <a:gd name="T26" fmla="*/ 2147483647 w 890"/>
                <a:gd name="T27" fmla="*/ 2147483647 h 1049"/>
                <a:gd name="T28" fmla="*/ 2147483647 w 890"/>
                <a:gd name="T29" fmla="*/ 2147483647 h 1049"/>
                <a:gd name="T30" fmla="*/ 2147483647 w 890"/>
                <a:gd name="T31" fmla="*/ 2147483647 h 1049"/>
                <a:gd name="T32" fmla="*/ 2147483647 w 890"/>
                <a:gd name="T33" fmla="*/ 2147483647 h 1049"/>
                <a:gd name="T34" fmla="*/ 2147483647 w 890"/>
                <a:gd name="T35" fmla="*/ 2147483647 h 1049"/>
                <a:gd name="T36" fmla="*/ 2147483647 w 890"/>
                <a:gd name="T37" fmla="*/ 2147483647 h 1049"/>
                <a:gd name="T38" fmla="*/ 2147483647 w 890"/>
                <a:gd name="T39" fmla="*/ 2147483647 h 1049"/>
                <a:gd name="T40" fmla="*/ 2147483647 w 890"/>
                <a:gd name="T41" fmla="*/ 2147483647 h 1049"/>
                <a:gd name="T42" fmla="*/ 2147483647 w 890"/>
                <a:gd name="T43" fmla="*/ 2147483647 h 1049"/>
                <a:gd name="T44" fmla="*/ 2147483647 w 890"/>
                <a:gd name="T45" fmla="*/ 2147483647 h 1049"/>
                <a:gd name="T46" fmla="*/ 2147483647 w 890"/>
                <a:gd name="T47" fmla="*/ 2147483647 h 1049"/>
                <a:gd name="T48" fmla="*/ 2147483647 w 890"/>
                <a:gd name="T49" fmla="*/ 2147483647 h 1049"/>
                <a:gd name="T50" fmla="*/ 2147483647 w 890"/>
                <a:gd name="T51" fmla="*/ 2147483647 h 1049"/>
                <a:gd name="T52" fmla="*/ 2147483647 w 890"/>
                <a:gd name="T53" fmla="*/ 2147483647 h 1049"/>
                <a:gd name="T54" fmla="*/ 2147483647 w 890"/>
                <a:gd name="T55" fmla="*/ 2147483647 h 1049"/>
                <a:gd name="T56" fmla="*/ 2147483647 w 890"/>
                <a:gd name="T57" fmla="*/ 2147483647 h 1049"/>
                <a:gd name="T58" fmla="*/ 2147483647 w 890"/>
                <a:gd name="T59" fmla="*/ 2147483647 h 1049"/>
                <a:gd name="T60" fmla="*/ 2147483647 w 890"/>
                <a:gd name="T61" fmla="*/ 2147483647 h 1049"/>
                <a:gd name="T62" fmla="*/ 2147483647 w 890"/>
                <a:gd name="T63" fmla="*/ 2147483647 h 1049"/>
                <a:gd name="T64" fmla="*/ 2147483647 w 890"/>
                <a:gd name="T65" fmla="*/ 2147483647 h 1049"/>
                <a:gd name="T66" fmla="*/ 2147483647 w 890"/>
                <a:gd name="T67" fmla="*/ 2147483647 h 1049"/>
                <a:gd name="T68" fmla="*/ 2147483647 w 890"/>
                <a:gd name="T69" fmla="*/ 2147483647 h 1049"/>
                <a:gd name="T70" fmla="*/ 2147483647 w 890"/>
                <a:gd name="T71" fmla="*/ 2147483647 h 1049"/>
                <a:gd name="T72" fmla="*/ 2147483647 w 890"/>
                <a:gd name="T73" fmla="*/ 2147483647 h 1049"/>
                <a:gd name="T74" fmla="*/ 2147483647 w 890"/>
                <a:gd name="T75" fmla="*/ 2147483647 h 1049"/>
                <a:gd name="T76" fmla="*/ 2147483647 w 890"/>
                <a:gd name="T77" fmla="*/ 2147483647 h 1049"/>
                <a:gd name="T78" fmla="*/ 2147483647 w 890"/>
                <a:gd name="T79" fmla="*/ 2147483647 h 1049"/>
                <a:gd name="T80" fmla="*/ 2147483647 w 890"/>
                <a:gd name="T81" fmla="*/ 2147483647 h 1049"/>
                <a:gd name="T82" fmla="*/ 2147483647 w 890"/>
                <a:gd name="T83" fmla="*/ 2147483647 h 1049"/>
                <a:gd name="T84" fmla="*/ 2147483647 w 890"/>
                <a:gd name="T85" fmla="*/ 2147483647 h 1049"/>
                <a:gd name="T86" fmla="*/ 2147483647 w 890"/>
                <a:gd name="T87" fmla="*/ 2147483647 h 1049"/>
                <a:gd name="T88" fmla="*/ 2147483647 w 890"/>
                <a:gd name="T89" fmla="*/ 2147483647 h 1049"/>
                <a:gd name="T90" fmla="*/ 2147483647 w 890"/>
                <a:gd name="T91" fmla="*/ 2147483647 h 1049"/>
                <a:gd name="T92" fmla="*/ 2147483647 w 890"/>
                <a:gd name="T93" fmla="*/ 2147483647 h 1049"/>
                <a:gd name="T94" fmla="*/ 2147483647 w 890"/>
                <a:gd name="T95" fmla="*/ 2147483647 h 1049"/>
                <a:gd name="T96" fmla="*/ 2147483647 w 890"/>
                <a:gd name="T97" fmla="*/ 2147483647 h 1049"/>
                <a:gd name="T98" fmla="*/ 2147483647 w 890"/>
                <a:gd name="T99" fmla="*/ 2147483647 h 1049"/>
                <a:gd name="T100" fmla="*/ 2147483647 w 890"/>
                <a:gd name="T101" fmla="*/ 2147483647 h 1049"/>
                <a:gd name="T102" fmla="*/ 2147483647 w 890"/>
                <a:gd name="T103" fmla="*/ 2147483647 h 1049"/>
                <a:gd name="T104" fmla="*/ 2147483647 w 890"/>
                <a:gd name="T105" fmla="*/ 2147483647 h 1049"/>
                <a:gd name="T106" fmla="*/ 2147483647 w 890"/>
                <a:gd name="T107" fmla="*/ 2147483647 h 1049"/>
                <a:gd name="T108" fmla="*/ 2147483647 w 890"/>
                <a:gd name="T109" fmla="*/ 2147483647 h 1049"/>
                <a:gd name="T110" fmla="*/ 2147483647 w 890"/>
                <a:gd name="T111" fmla="*/ 2147483647 h 1049"/>
                <a:gd name="T112" fmla="*/ 2147483647 w 890"/>
                <a:gd name="T113" fmla="*/ 2147483647 h 1049"/>
                <a:gd name="T114" fmla="*/ 2147483647 w 890"/>
                <a:gd name="T115" fmla="*/ 2147483647 h 1049"/>
                <a:gd name="T116" fmla="*/ 2147483647 w 890"/>
                <a:gd name="T117" fmla="*/ 2147483647 h 1049"/>
                <a:gd name="T118" fmla="*/ 2147483647 w 890"/>
                <a:gd name="T119" fmla="*/ 2147483647 h 10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90"/>
                <a:gd name="T181" fmla="*/ 0 h 1049"/>
                <a:gd name="T182" fmla="*/ 890 w 890"/>
                <a:gd name="T183" fmla="*/ 1049 h 10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90" h="1049">
                  <a:moveTo>
                    <a:pt x="875" y="828"/>
                  </a:moveTo>
                  <a:lnTo>
                    <a:pt x="868" y="828"/>
                  </a:lnTo>
                  <a:lnTo>
                    <a:pt x="860" y="821"/>
                  </a:lnTo>
                  <a:lnTo>
                    <a:pt x="852" y="806"/>
                  </a:lnTo>
                  <a:lnTo>
                    <a:pt x="852" y="798"/>
                  </a:lnTo>
                  <a:lnTo>
                    <a:pt x="852" y="790"/>
                  </a:lnTo>
                  <a:lnTo>
                    <a:pt x="852" y="775"/>
                  </a:lnTo>
                  <a:lnTo>
                    <a:pt x="845" y="768"/>
                  </a:lnTo>
                  <a:lnTo>
                    <a:pt x="845" y="760"/>
                  </a:lnTo>
                  <a:lnTo>
                    <a:pt x="830" y="760"/>
                  </a:lnTo>
                  <a:lnTo>
                    <a:pt x="822" y="752"/>
                  </a:lnTo>
                  <a:lnTo>
                    <a:pt x="814" y="745"/>
                  </a:lnTo>
                  <a:lnTo>
                    <a:pt x="807" y="745"/>
                  </a:lnTo>
                  <a:lnTo>
                    <a:pt x="799" y="752"/>
                  </a:lnTo>
                  <a:lnTo>
                    <a:pt x="784" y="760"/>
                  </a:lnTo>
                  <a:lnTo>
                    <a:pt x="776" y="760"/>
                  </a:lnTo>
                  <a:lnTo>
                    <a:pt x="769" y="760"/>
                  </a:lnTo>
                  <a:lnTo>
                    <a:pt x="769" y="752"/>
                  </a:lnTo>
                  <a:lnTo>
                    <a:pt x="761" y="745"/>
                  </a:lnTo>
                  <a:lnTo>
                    <a:pt x="754" y="737"/>
                  </a:lnTo>
                  <a:lnTo>
                    <a:pt x="754" y="722"/>
                  </a:lnTo>
                  <a:lnTo>
                    <a:pt x="754" y="714"/>
                  </a:lnTo>
                  <a:lnTo>
                    <a:pt x="754" y="707"/>
                  </a:lnTo>
                  <a:lnTo>
                    <a:pt x="746" y="699"/>
                  </a:lnTo>
                  <a:lnTo>
                    <a:pt x="738" y="692"/>
                  </a:lnTo>
                  <a:lnTo>
                    <a:pt x="738" y="684"/>
                  </a:lnTo>
                  <a:lnTo>
                    <a:pt x="738" y="676"/>
                  </a:lnTo>
                  <a:lnTo>
                    <a:pt x="746" y="669"/>
                  </a:lnTo>
                  <a:lnTo>
                    <a:pt x="754" y="669"/>
                  </a:lnTo>
                  <a:lnTo>
                    <a:pt x="761" y="661"/>
                  </a:lnTo>
                  <a:lnTo>
                    <a:pt x="769" y="654"/>
                  </a:lnTo>
                  <a:lnTo>
                    <a:pt x="776" y="646"/>
                  </a:lnTo>
                  <a:lnTo>
                    <a:pt x="769" y="638"/>
                  </a:lnTo>
                  <a:lnTo>
                    <a:pt x="769" y="631"/>
                  </a:lnTo>
                  <a:lnTo>
                    <a:pt x="761" y="631"/>
                  </a:lnTo>
                  <a:lnTo>
                    <a:pt x="746" y="631"/>
                  </a:lnTo>
                  <a:lnTo>
                    <a:pt x="746" y="623"/>
                  </a:lnTo>
                  <a:lnTo>
                    <a:pt x="746" y="608"/>
                  </a:lnTo>
                  <a:lnTo>
                    <a:pt x="746" y="600"/>
                  </a:lnTo>
                  <a:lnTo>
                    <a:pt x="746" y="585"/>
                  </a:lnTo>
                  <a:lnTo>
                    <a:pt x="754" y="585"/>
                  </a:lnTo>
                  <a:lnTo>
                    <a:pt x="761" y="585"/>
                  </a:lnTo>
                  <a:lnTo>
                    <a:pt x="776" y="585"/>
                  </a:lnTo>
                  <a:lnTo>
                    <a:pt x="784" y="585"/>
                  </a:lnTo>
                  <a:lnTo>
                    <a:pt x="799" y="578"/>
                  </a:lnTo>
                  <a:lnTo>
                    <a:pt x="807" y="578"/>
                  </a:lnTo>
                  <a:lnTo>
                    <a:pt x="822" y="570"/>
                  </a:lnTo>
                  <a:lnTo>
                    <a:pt x="830" y="555"/>
                  </a:lnTo>
                  <a:lnTo>
                    <a:pt x="837" y="555"/>
                  </a:lnTo>
                  <a:lnTo>
                    <a:pt x="845" y="547"/>
                  </a:lnTo>
                  <a:lnTo>
                    <a:pt x="845" y="540"/>
                  </a:lnTo>
                  <a:lnTo>
                    <a:pt x="860" y="540"/>
                  </a:lnTo>
                  <a:lnTo>
                    <a:pt x="868" y="540"/>
                  </a:lnTo>
                  <a:lnTo>
                    <a:pt x="875" y="532"/>
                  </a:lnTo>
                  <a:lnTo>
                    <a:pt x="875" y="517"/>
                  </a:lnTo>
                  <a:lnTo>
                    <a:pt x="883" y="517"/>
                  </a:lnTo>
                  <a:lnTo>
                    <a:pt x="890" y="509"/>
                  </a:lnTo>
                  <a:lnTo>
                    <a:pt x="890" y="502"/>
                  </a:lnTo>
                  <a:lnTo>
                    <a:pt x="890" y="494"/>
                  </a:lnTo>
                  <a:lnTo>
                    <a:pt x="890" y="487"/>
                  </a:lnTo>
                  <a:lnTo>
                    <a:pt x="890" y="479"/>
                  </a:lnTo>
                  <a:lnTo>
                    <a:pt x="883" y="479"/>
                  </a:lnTo>
                  <a:lnTo>
                    <a:pt x="875" y="479"/>
                  </a:lnTo>
                  <a:lnTo>
                    <a:pt x="868" y="471"/>
                  </a:lnTo>
                  <a:lnTo>
                    <a:pt x="868" y="464"/>
                  </a:lnTo>
                  <a:lnTo>
                    <a:pt x="868" y="456"/>
                  </a:lnTo>
                  <a:lnTo>
                    <a:pt x="875" y="449"/>
                  </a:lnTo>
                  <a:lnTo>
                    <a:pt x="875" y="441"/>
                  </a:lnTo>
                  <a:lnTo>
                    <a:pt x="875" y="433"/>
                  </a:lnTo>
                  <a:lnTo>
                    <a:pt x="875" y="426"/>
                  </a:lnTo>
                  <a:lnTo>
                    <a:pt x="868" y="418"/>
                  </a:lnTo>
                  <a:lnTo>
                    <a:pt x="875" y="418"/>
                  </a:lnTo>
                  <a:lnTo>
                    <a:pt x="875" y="403"/>
                  </a:lnTo>
                  <a:lnTo>
                    <a:pt x="875" y="395"/>
                  </a:lnTo>
                  <a:lnTo>
                    <a:pt x="868" y="388"/>
                  </a:lnTo>
                  <a:lnTo>
                    <a:pt x="852" y="388"/>
                  </a:lnTo>
                  <a:lnTo>
                    <a:pt x="845" y="388"/>
                  </a:lnTo>
                  <a:lnTo>
                    <a:pt x="845" y="403"/>
                  </a:lnTo>
                  <a:lnTo>
                    <a:pt x="837" y="403"/>
                  </a:lnTo>
                  <a:lnTo>
                    <a:pt x="837" y="388"/>
                  </a:lnTo>
                  <a:lnTo>
                    <a:pt x="837" y="380"/>
                  </a:lnTo>
                  <a:lnTo>
                    <a:pt x="822" y="373"/>
                  </a:lnTo>
                  <a:lnTo>
                    <a:pt x="822" y="365"/>
                  </a:lnTo>
                  <a:lnTo>
                    <a:pt x="822" y="357"/>
                  </a:lnTo>
                  <a:lnTo>
                    <a:pt x="807" y="357"/>
                  </a:lnTo>
                  <a:lnTo>
                    <a:pt x="807" y="342"/>
                  </a:lnTo>
                  <a:lnTo>
                    <a:pt x="807" y="335"/>
                  </a:lnTo>
                  <a:lnTo>
                    <a:pt x="814" y="327"/>
                  </a:lnTo>
                  <a:lnTo>
                    <a:pt x="807" y="319"/>
                  </a:lnTo>
                  <a:lnTo>
                    <a:pt x="807" y="312"/>
                  </a:lnTo>
                  <a:lnTo>
                    <a:pt x="799" y="304"/>
                  </a:lnTo>
                  <a:lnTo>
                    <a:pt x="799" y="297"/>
                  </a:lnTo>
                  <a:lnTo>
                    <a:pt x="799" y="289"/>
                  </a:lnTo>
                  <a:lnTo>
                    <a:pt x="799" y="281"/>
                  </a:lnTo>
                  <a:lnTo>
                    <a:pt x="792" y="281"/>
                  </a:lnTo>
                  <a:lnTo>
                    <a:pt x="784" y="274"/>
                  </a:lnTo>
                  <a:lnTo>
                    <a:pt x="784" y="266"/>
                  </a:lnTo>
                  <a:lnTo>
                    <a:pt x="784" y="259"/>
                  </a:lnTo>
                  <a:lnTo>
                    <a:pt x="792" y="251"/>
                  </a:lnTo>
                  <a:lnTo>
                    <a:pt x="799" y="251"/>
                  </a:lnTo>
                  <a:lnTo>
                    <a:pt x="799" y="243"/>
                  </a:lnTo>
                  <a:lnTo>
                    <a:pt x="792" y="236"/>
                  </a:lnTo>
                  <a:lnTo>
                    <a:pt x="784" y="228"/>
                  </a:lnTo>
                  <a:lnTo>
                    <a:pt x="784" y="221"/>
                  </a:lnTo>
                  <a:lnTo>
                    <a:pt x="776" y="221"/>
                  </a:lnTo>
                  <a:lnTo>
                    <a:pt x="761" y="221"/>
                  </a:lnTo>
                  <a:lnTo>
                    <a:pt x="769" y="213"/>
                  </a:lnTo>
                  <a:lnTo>
                    <a:pt x="769" y="198"/>
                  </a:lnTo>
                  <a:lnTo>
                    <a:pt x="776" y="190"/>
                  </a:lnTo>
                  <a:lnTo>
                    <a:pt x="784" y="183"/>
                  </a:lnTo>
                  <a:lnTo>
                    <a:pt x="784" y="175"/>
                  </a:lnTo>
                  <a:lnTo>
                    <a:pt x="784" y="167"/>
                  </a:lnTo>
                  <a:lnTo>
                    <a:pt x="776" y="160"/>
                  </a:lnTo>
                  <a:lnTo>
                    <a:pt x="776" y="152"/>
                  </a:lnTo>
                  <a:lnTo>
                    <a:pt x="776" y="145"/>
                  </a:lnTo>
                  <a:lnTo>
                    <a:pt x="776" y="137"/>
                  </a:lnTo>
                  <a:lnTo>
                    <a:pt x="769" y="122"/>
                  </a:lnTo>
                  <a:lnTo>
                    <a:pt x="769" y="114"/>
                  </a:lnTo>
                  <a:lnTo>
                    <a:pt x="761" y="114"/>
                  </a:lnTo>
                  <a:lnTo>
                    <a:pt x="754" y="114"/>
                  </a:lnTo>
                  <a:lnTo>
                    <a:pt x="746" y="122"/>
                  </a:lnTo>
                  <a:lnTo>
                    <a:pt x="746" y="107"/>
                  </a:lnTo>
                  <a:lnTo>
                    <a:pt x="738" y="107"/>
                  </a:lnTo>
                  <a:lnTo>
                    <a:pt x="738" y="114"/>
                  </a:lnTo>
                  <a:lnTo>
                    <a:pt x="731" y="122"/>
                  </a:lnTo>
                  <a:lnTo>
                    <a:pt x="723" y="122"/>
                  </a:lnTo>
                  <a:lnTo>
                    <a:pt x="723" y="129"/>
                  </a:lnTo>
                  <a:lnTo>
                    <a:pt x="715" y="129"/>
                  </a:lnTo>
                  <a:lnTo>
                    <a:pt x="708" y="122"/>
                  </a:lnTo>
                  <a:lnTo>
                    <a:pt x="700" y="129"/>
                  </a:lnTo>
                  <a:lnTo>
                    <a:pt x="693" y="129"/>
                  </a:lnTo>
                  <a:lnTo>
                    <a:pt x="693" y="122"/>
                  </a:lnTo>
                  <a:lnTo>
                    <a:pt x="685" y="107"/>
                  </a:lnTo>
                  <a:lnTo>
                    <a:pt x="685" y="91"/>
                  </a:lnTo>
                  <a:lnTo>
                    <a:pt x="685" y="84"/>
                  </a:lnTo>
                  <a:lnTo>
                    <a:pt x="662" y="84"/>
                  </a:lnTo>
                  <a:lnTo>
                    <a:pt x="662" y="76"/>
                  </a:lnTo>
                  <a:lnTo>
                    <a:pt x="647" y="69"/>
                  </a:lnTo>
                  <a:lnTo>
                    <a:pt x="647" y="46"/>
                  </a:lnTo>
                  <a:lnTo>
                    <a:pt x="632" y="31"/>
                  </a:lnTo>
                  <a:lnTo>
                    <a:pt x="601" y="8"/>
                  </a:lnTo>
                  <a:lnTo>
                    <a:pt x="563" y="8"/>
                  </a:lnTo>
                  <a:lnTo>
                    <a:pt x="548" y="0"/>
                  </a:lnTo>
                  <a:lnTo>
                    <a:pt x="541" y="8"/>
                  </a:lnTo>
                  <a:lnTo>
                    <a:pt x="541" y="15"/>
                  </a:lnTo>
                  <a:lnTo>
                    <a:pt x="525" y="15"/>
                  </a:lnTo>
                  <a:lnTo>
                    <a:pt x="510" y="15"/>
                  </a:lnTo>
                  <a:lnTo>
                    <a:pt x="502" y="8"/>
                  </a:lnTo>
                  <a:lnTo>
                    <a:pt x="495" y="8"/>
                  </a:lnTo>
                  <a:lnTo>
                    <a:pt x="472" y="15"/>
                  </a:lnTo>
                  <a:lnTo>
                    <a:pt x="464" y="23"/>
                  </a:lnTo>
                  <a:lnTo>
                    <a:pt x="449" y="23"/>
                  </a:lnTo>
                  <a:lnTo>
                    <a:pt x="442" y="23"/>
                  </a:lnTo>
                  <a:lnTo>
                    <a:pt x="426" y="15"/>
                  </a:lnTo>
                  <a:lnTo>
                    <a:pt x="434" y="31"/>
                  </a:lnTo>
                  <a:lnTo>
                    <a:pt x="419" y="38"/>
                  </a:lnTo>
                  <a:lnTo>
                    <a:pt x="411" y="46"/>
                  </a:lnTo>
                  <a:lnTo>
                    <a:pt x="411" y="53"/>
                  </a:lnTo>
                  <a:lnTo>
                    <a:pt x="396" y="61"/>
                  </a:lnTo>
                  <a:lnTo>
                    <a:pt x="388" y="69"/>
                  </a:lnTo>
                  <a:lnTo>
                    <a:pt x="381" y="69"/>
                  </a:lnTo>
                  <a:lnTo>
                    <a:pt x="350" y="69"/>
                  </a:lnTo>
                  <a:lnTo>
                    <a:pt x="350" y="76"/>
                  </a:lnTo>
                  <a:lnTo>
                    <a:pt x="343" y="61"/>
                  </a:lnTo>
                  <a:lnTo>
                    <a:pt x="343" y="53"/>
                  </a:lnTo>
                  <a:lnTo>
                    <a:pt x="350" y="46"/>
                  </a:lnTo>
                  <a:lnTo>
                    <a:pt x="350" y="38"/>
                  </a:lnTo>
                  <a:lnTo>
                    <a:pt x="358" y="38"/>
                  </a:lnTo>
                  <a:lnTo>
                    <a:pt x="350" y="31"/>
                  </a:lnTo>
                  <a:lnTo>
                    <a:pt x="343" y="23"/>
                  </a:lnTo>
                  <a:lnTo>
                    <a:pt x="335" y="23"/>
                  </a:lnTo>
                  <a:lnTo>
                    <a:pt x="328" y="31"/>
                  </a:lnTo>
                  <a:lnTo>
                    <a:pt x="328" y="38"/>
                  </a:lnTo>
                  <a:lnTo>
                    <a:pt x="328" y="46"/>
                  </a:lnTo>
                  <a:lnTo>
                    <a:pt x="328" y="61"/>
                  </a:lnTo>
                  <a:lnTo>
                    <a:pt x="320" y="61"/>
                  </a:lnTo>
                  <a:lnTo>
                    <a:pt x="312" y="61"/>
                  </a:lnTo>
                  <a:lnTo>
                    <a:pt x="297" y="61"/>
                  </a:lnTo>
                  <a:lnTo>
                    <a:pt x="289" y="69"/>
                  </a:lnTo>
                  <a:lnTo>
                    <a:pt x="274" y="76"/>
                  </a:lnTo>
                  <a:lnTo>
                    <a:pt x="267" y="84"/>
                  </a:lnTo>
                  <a:lnTo>
                    <a:pt x="259" y="91"/>
                  </a:lnTo>
                  <a:lnTo>
                    <a:pt x="251" y="99"/>
                  </a:lnTo>
                  <a:lnTo>
                    <a:pt x="236" y="91"/>
                  </a:lnTo>
                  <a:lnTo>
                    <a:pt x="229" y="84"/>
                  </a:lnTo>
                  <a:lnTo>
                    <a:pt x="221" y="84"/>
                  </a:lnTo>
                  <a:lnTo>
                    <a:pt x="213" y="84"/>
                  </a:lnTo>
                  <a:lnTo>
                    <a:pt x="206" y="76"/>
                  </a:lnTo>
                  <a:lnTo>
                    <a:pt x="206" y="69"/>
                  </a:lnTo>
                  <a:lnTo>
                    <a:pt x="221" y="61"/>
                  </a:lnTo>
                  <a:lnTo>
                    <a:pt x="213" y="46"/>
                  </a:lnTo>
                  <a:lnTo>
                    <a:pt x="198" y="38"/>
                  </a:lnTo>
                  <a:lnTo>
                    <a:pt x="183" y="38"/>
                  </a:lnTo>
                  <a:lnTo>
                    <a:pt x="175" y="38"/>
                  </a:lnTo>
                  <a:lnTo>
                    <a:pt x="160" y="46"/>
                  </a:lnTo>
                  <a:lnTo>
                    <a:pt x="160" y="61"/>
                  </a:lnTo>
                  <a:lnTo>
                    <a:pt x="168" y="69"/>
                  </a:lnTo>
                  <a:lnTo>
                    <a:pt x="175" y="76"/>
                  </a:lnTo>
                  <a:lnTo>
                    <a:pt x="168" y="84"/>
                  </a:lnTo>
                  <a:lnTo>
                    <a:pt x="168" y="91"/>
                  </a:lnTo>
                  <a:lnTo>
                    <a:pt x="160" y="91"/>
                  </a:lnTo>
                  <a:lnTo>
                    <a:pt x="160" y="107"/>
                  </a:lnTo>
                  <a:lnTo>
                    <a:pt x="160" y="114"/>
                  </a:lnTo>
                  <a:lnTo>
                    <a:pt x="153" y="122"/>
                  </a:lnTo>
                  <a:lnTo>
                    <a:pt x="153" y="129"/>
                  </a:lnTo>
                  <a:lnTo>
                    <a:pt x="153" y="137"/>
                  </a:lnTo>
                  <a:lnTo>
                    <a:pt x="153" y="145"/>
                  </a:lnTo>
                  <a:lnTo>
                    <a:pt x="153" y="160"/>
                  </a:lnTo>
                  <a:lnTo>
                    <a:pt x="153" y="167"/>
                  </a:lnTo>
                  <a:lnTo>
                    <a:pt x="153" y="175"/>
                  </a:lnTo>
                  <a:lnTo>
                    <a:pt x="153" y="183"/>
                  </a:lnTo>
                  <a:lnTo>
                    <a:pt x="145" y="190"/>
                  </a:lnTo>
                  <a:lnTo>
                    <a:pt x="168" y="205"/>
                  </a:lnTo>
                  <a:lnTo>
                    <a:pt x="183" y="213"/>
                  </a:lnTo>
                  <a:lnTo>
                    <a:pt x="175" y="221"/>
                  </a:lnTo>
                  <a:lnTo>
                    <a:pt x="168" y="236"/>
                  </a:lnTo>
                  <a:lnTo>
                    <a:pt x="175" y="236"/>
                  </a:lnTo>
                  <a:lnTo>
                    <a:pt x="183" y="243"/>
                  </a:lnTo>
                  <a:lnTo>
                    <a:pt x="183" y="259"/>
                  </a:lnTo>
                  <a:lnTo>
                    <a:pt x="175" y="266"/>
                  </a:lnTo>
                  <a:lnTo>
                    <a:pt x="168" y="266"/>
                  </a:lnTo>
                  <a:lnTo>
                    <a:pt x="160" y="274"/>
                  </a:lnTo>
                  <a:lnTo>
                    <a:pt x="168" y="281"/>
                  </a:lnTo>
                  <a:lnTo>
                    <a:pt x="153" y="289"/>
                  </a:lnTo>
                  <a:lnTo>
                    <a:pt x="145" y="289"/>
                  </a:lnTo>
                  <a:lnTo>
                    <a:pt x="137" y="297"/>
                  </a:lnTo>
                  <a:lnTo>
                    <a:pt x="137" y="304"/>
                  </a:lnTo>
                  <a:lnTo>
                    <a:pt x="145" y="304"/>
                  </a:lnTo>
                  <a:lnTo>
                    <a:pt x="153" y="312"/>
                  </a:lnTo>
                  <a:lnTo>
                    <a:pt x="160" y="319"/>
                  </a:lnTo>
                  <a:lnTo>
                    <a:pt x="160" y="327"/>
                  </a:lnTo>
                  <a:lnTo>
                    <a:pt x="168" y="327"/>
                  </a:lnTo>
                  <a:lnTo>
                    <a:pt x="168" y="373"/>
                  </a:lnTo>
                  <a:lnTo>
                    <a:pt x="191" y="373"/>
                  </a:lnTo>
                  <a:lnTo>
                    <a:pt x="198" y="380"/>
                  </a:lnTo>
                  <a:lnTo>
                    <a:pt x="198" y="395"/>
                  </a:lnTo>
                  <a:lnTo>
                    <a:pt x="206" y="403"/>
                  </a:lnTo>
                  <a:lnTo>
                    <a:pt x="213" y="411"/>
                  </a:lnTo>
                  <a:lnTo>
                    <a:pt x="221" y="411"/>
                  </a:lnTo>
                  <a:lnTo>
                    <a:pt x="229" y="418"/>
                  </a:lnTo>
                  <a:lnTo>
                    <a:pt x="229" y="426"/>
                  </a:lnTo>
                  <a:lnTo>
                    <a:pt x="221" y="441"/>
                  </a:lnTo>
                  <a:lnTo>
                    <a:pt x="213" y="441"/>
                  </a:lnTo>
                  <a:lnTo>
                    <a:pt x="213" y="456"/>
                  </a:lnTo>
                  <a:lnTo>
                    <a:pt x="221" y="471"/>
                  </a:lnTo>
                  <a:lnTo>
                    <a:pt x="229" y="487"/>
                  </a:lnTo>
                  <a:lnTo>
                    <a:pt x="229" y="502"/>
                  </a:lnTo>
                  <a:lnTo>
                    <a:pt x="221" y="517"/>
                  </a:lnTo>
                  <a:lnTo>
                    <a:pt x="213" y="532"/>
                  </a:lnTo>
                  <a:lnTo>
                    <a:pt x="221" y="532"/>
                  </a:lnTo>
                  <a:lnTo>
                    <a:pt x="229" y="540"/>
                  </a:lnTo>
                  <a:lnTo>
                    <a:pt x="236" y="532"/>
                  </a:lnTo>
                  <a:lnTo>
                    <a:pt x="244" y="532"/>
                  </a:lnTo>
                  <a:lnTo>
                    <a:pt x="251" y="525"/>
                  </a:lnTo>
                  <a:lnTo>
                    <a:pt x="259" y="532"/>
                  </a:lnTo>
                  <a:lnTo>
                    <a:pt x="259" y="540"/>
                  </a:lnTo>
                  <a:lnTo>
                    <a:pt x="259" y="547"/>
                  </a:lnTo>
                  <a:lnTo>
                    <a:pt x="251" y="555"/>
                  </a:lnTo>
                  <a:lnTo>
                    <a:pt x="244" y="562"/>
                  </a:lnTo>
                  <a:lnTo>
                    <a:pt x="236" y="570"/>
                  </a:lnTo>
                  <a:lnTo>
                    <a:pt x="221" y="600"/>
                  </a:lnTo>
                  <a:lnTo>
                    <a:pt x="213" y="608"/>
                  </a:lnTo>
                  <a:lnTo>
                    <a:pt x="198" y="608"/>
                  </a:lnTo>
                  <a:lnTo>
                    <a:pt x="183" y="608"/>
                  </a:lnTo>
                  <a:lnTo>
                    <a:pt x="175" y="608"/>
                  </a:lnTo>
                  <a:lnTo>
                    <a:pt x="160" y="608"/>
                  </a:lnTo>
                  <a:lnTo>
                    <a:pt x="145" y="600"/>
                  </a:lnTo>
                  <a:lnTo>
                    <a:pt x="137" y="600"/>
                  </a:lnTo>
                  <a:lnTo>
                    <a:pt x="122" y="608"/>
                  </a:lnTo>
                  <a:lnTo>
                    <a:pt x="107" y="608"/>
                  </a:lnTo>
                  <a:lnTo>
                    <a:pt x="99" y="616"/>
                  </a:lnTo>
                  <a:lnTo>
                    <a:pt x="92" y="623"/>
                  </a:lnTo>
                  <a:lnTo>
                    <a:pt x="84" y="623"/>
                  </a:lnTo>
                  <a:lnTo>
                    <a:pt x="69" y="631"/>
                  </a:lnTo>
                  <a:lnTo>
                    <a:pt x="61" y="638"/>
                  </a:lnTo>
                  <a:lnTo>
                    <a:pt x="54" y="646"/>
                  </a:lnTo>
                  <a:lnTo>
                    <a:pt x="54" y="661"/>
                  </a:lnTo>
                  <a:lnTo>
                    <a:pt x="46" y="669"/>
                  </a:lnTo>
                  <a:lnTo>
                    <a:pt x="31" y="676"/>
                  </a:lnTo>
                  <a:lnTo>
                    <a:pt x="38" y="684"/>
                  </a:lnTo>
                  <a:lnTo>
                    <a:pt x="46" y="699"/>
                  </a:lnTo>
                  <a:lnTo>
                    <a:pt x="54" y="707"/>
                  </a:lnTo>
                  <a:lnTo>
                    <a:pt x="46" y="714"/>
                  </a:lnTo>
                  <a:lnTo>
                    <a:pt x="46" y="730"/>
                  </a:lnTo>
                  <a:lnTo>
                    <a:pt x="46" y="745"/>
                  </a:lnTo>
                  <a:lnTo>
                    <a:pt x="38" y="745"/>
                  </a:lnTo>
                  <a:lnTo>
                    <a:pt x="16" y="745"/>
                  </a:lnTo>
                  <a:lnTo>
                    <a:pt x="8" y="752"/>
                  </a:lnTo>
                  <a:lnTo>
                    <a:pt x="0" y="760"/>
                  </a:lnTo>
                  <a:lnTo>
                    <a:pt x="8" y="775"/>
                  </a:lnTo>
                  <a:lnTo>
                    <a:pt x="8" y="783"/>
                  </a:lnTo>
                  <a:lnTo>
                    <a:pt x="16" y="798"/>
                  </a:lnTo>
                  <a:lnTo>
                    <a:pt x="23" y="806"/>
                  </a:lnTo>
                  <a:lnTo>
                    <a:pt x="31" y="806"/>
                  </a:lnTo>
                  <a:lnTo>
                    <a:pt x="46" y="806"/>
                  </a:lnTo>
                  <a:lnTo>
                    <a:pt x="54" y="798"/>
                  </a:lnTo>
                  <a:lnTo>
                    <a:pt x="69" y="806"/>
                  </a:lnTo>
                  <a:lnTo>
                    <a:pt x="76" y="806"/>
                  </a:lnTo>
                  <a:lnTo>
                    <a:pt x="84" y="806"/>
                  </a:lnTo>
                  <a:lnTo>
                    <a:pt x="92" y="806"/>
                  </a:lnTo>
                  <a:lnTo>
                    <a:pt x="99" y="798"/>
                  </a:lnTo>
                  <a:lnTo>
                    <a:pt x="107" y="798"/>
                  </a:lnTo>
                  <a:lnTo>
                    <a:pt x="114" y="798"/>
                  </a:lnTo>
                  <a:lnTo>
                    <a:pt x="122" y="806"/>
                  </a:lnTo>
                  <a:lnTo>
                    <a:pt x="122" y="813"/>
                  </a:lnTo>
                  <a:lnTo>
                    <a:pt x="114" y="821"/>
                  </a:lnTo>
                  <a:lnTo>
                    <a:pt x="114" y="828"/>
                  </a:lnTo>
                  <a:lnTo>
                    <a:pt x="122" y="844"/>
                  </a:lnTo>
                  <a:lnTo>
                    <a:pt x="122" y="851"/>
                  </a:lnTo>
                  <a:lnTo>
                    <a:pt x="122" y="859"/>
                  </a:lnTo>
                  <a:lnTo>
                    <a:pt x="122" y="866"/>
                  </a:lnTo>
                  <a:lnTo>
                    <a:pt x="130" y="874"/>
                  </a:lnTo>
                  <a:lnTo>
                    <a:pt x="145" y="874"/>
                  </a:lnTo>
                  <a:lnTo>
                    <a:pt x="160" y="874"/>
                  </a:lnTo>
                  <a:lnTo>
                    <a:pt x="175" y="874"/>
                  </a:lnTo>
                  <a:lnTo>
                    <a:pt x="191" y="874"/>
                  </a:lnTo>
                  <a:lnTo>
                    <a:pt x="198" y="874"/>
                  </a:lnTo>
                  <a:lnTo>
                    <a:pt x="206" y="882"/>
                  </a:lnTo>
                  <a:lnTo>
                    <a:pt x="213" y="874"/>
                  </a:lnTo>
                  <a:lnTo>
                    <a:pt x="236" y="874"/>
                  </a:lnTo>
                  <a:lnTo>
                    <a:pt x="244" y="882"/>
                  </a:lnTo>
                  <a:lnTo>
                    <a:pt x="251" y="889"/>
                  </a:lnTo>
                  <a:lnTo>
                    <a:pt x="274" y="889"/>
                  </a:lnTo>
                  <a:lnTo>
                    <a:pt x="289" y="882"/>
                  </a:lnTo>
                  <a:lnTo>
                    <a:pt x="297" y="874"/>
                  </a:lnTo>
                  <a:lnTo>
                    <a:pt x="305" y="874"/>
                  </a:lnTo>
                  <a:lnTo>
                    <a:pt x="320" y="874"/>
                  </a:lnTo>
                  <a:lnTo>
                    <a:pt x="328" y="866"/>
                  </a:lnTo>
                  <a:lnTo>
                    <a:pt x="335" y="866"/>
                  </a:lnTo>
                  <a:lnTo>
                    <a:pt x="343" y="866"/>
                  </a:lnTo>
                  <a:lnTo>
                    <a:pt x="350" y="866"/>
                  </a:lnTo>
                  <a:lnTo>
                    <a:pt x="350" y="874"/>
                  </a:lnTo>
                  <a:lnTo>
                    <a:pt x="343" y="874"/>
                  </a:lnTo>
                  <a:lnTo>
                    <a:pt x="335" y="882"/>
                  </a:lnTo>
                  <a:lnTo>
                    <a:pt x="335" y="889"/>
                  </a:lnTo>
                  <a:lnTo>
                    <a:pt x="343" y="889"/>
                  </a:lnTo>
                  <a:lnTo>
                    <a:pt x="350" y="889"/>
                  </a:lnTo>
                  <a:lnTo>
                    <a:pt x="358" y="882"/>
                  </a:lnTo>
                  <a:lnTo>
                    <a:pt x="366" y="874"/>
                  </a:lnTo>
                  <a:lnTo>
                    <a:pt x="366" y="866"/>
                  </a:lnTo>
                  <a:lnTo>
                    <a:pt x="366" y="851"/>
                  </a:lnTo>
                  <a:lnTo>
                    <a:pt x="358" y="844"/>
                  </a:lnTo>
                  <a:lnTo>
                    <a:pt x="358" y="836"/>
                  </a:lnTo>
                  <a:lnTo>
                    <a:pt x="366" y="828"/>
                  </a:lnTo>
                  <a:lnTo>
                    <a:pt x="373" y="828"/>
                  </a:lnTo>
                  <a:lnTo>
                    <a:pt x="381" y="828"/>
                  </a:lnTo>
                  <a:lnTo>
                    <a:pt x="381" y="844"/>
                  </a:lnTo>
                  <a:lnTo>
                    <a:pt x="388" y="851"/>
                  </a:lnTo>
                  <a:lnTo>
                    <a:pt x="388" y="859"/>
                  </a:lnTo>
                  <a:lnTo>
                    <a:pt x="381" y="866"/>
                  </a:lnTo>
                  <a:lnTo>
                    <a:pt x="381" y="874"/>
                  </a:lnTo>
                  <a:lnTo>
                    <a:pt x="381" y="889"/>
                  </a:lnTo>
                  <a:lnTo>
                    <a:pt x="381" y="904"/>
                  </a:lnTo>
                  <a:lnTo>
                    <a:pt x="388" y="912"/>
                  </a:lnTo>
                  <a:lnTo>
                    <a:pt x="396" y="920"/>
                  </a:lnTo>
                  <a:lnTo>
                    <a:pt x="404" y="935"/>
                  </a:lnTo>
                  <a:lnTo>
                    <a:pt x="404" y="950"/>
                  </a:lnTo>
                  <a:lnTo>
                    <a:pt x="419" y="950"/>
                  </a:lnTo>
                  <a:lnTo>
                    <a:pt x="434" y="958"/>
                  </a:lnTo>
                  <a:lnTo>
                    <a:pt x="442" y="958"/>
                  </a:lnTo>
                  <a:lnTo>
                    <a:pt x="449" y="950"/>
                  </a:lnTo>
                  <a:lnTo>
                    <a:pt x="457" y="942"/>
                  </a:lnTo>
                  <a:lnTo>
                    <a:pt x="464" y="927"/>
                  </a:lnTo>
                  <a:lnTo>
                    <a:pt x="472" y="920"/>
                  </a:lnTo>
                  <a:lnTo>
                    <a:pt x="480" y="912"/>
                  </a:lnTo>
                  <a:lnTo>
                    <a:pt x="487" y="912"/>
                  </a:lnTo>
                  <a:lnTo>
                    <a:pt x="487" y="920"/>
                  </a:lnTo>
                  <a:lnTo>
                    <a:pt x="472" y="935"/>
                  </a:lnTo>
                  <a:lnTo>
                    <a:pt x="464" y="950"/>
                  </a:lnTo>
                  <a:lnTo>
                    <a:pt x="449" y="973"/>
                  </a:lnTo>
                  <a:lnTo>
                    <a:pt x="442" y="988"/>
                  </a:lnTo>
                  <a:lnTo>
                    <a:pt x="457" y="988"/>
                  </a:lnTo>
                  <a:lnTo>
                    <a:pt x="457" y="996"/>
                  </a:lnTo>
                  <a:lnTo>
                    <a:pt x="457" y="1003"/>
                  </a:lnTo>
                  <a:lnTo>
                    <a:pt x="472" y="1018"/>
                  </a:lnTo>
                  <a:lnTo>
                    <a:pt x="480" y="1026"/>
                  </a:lnTo>
                  <a:lnTo>
                    <a:pt x="487" y="1034"/>
                  </a:lnTo>
                  <a:lnTo>
                    <a:pt x="495" y="1034"/>
                  </a:lnTo>
                  <a:lnTo>
                    <a:pt x="495" y="1049"/>
                  </a:lnTo>
                  <a:lnTo>
                    <a:pt x="510" y="1041"/>
                  </a:lnTo>
                  <a:lnTo>
                    <a:pt x="518" y="1041"/>
                  </a:lnTo>
                  <a:lnTo>
                    <a:pt x="533" y="1041"/>
                  </a:lnTo>
                  <a:lnTo>
                    <a:pt x="548" y="1041"/>
                  </a:lnTo>
                  <a:lnTo>
                    <a:pt x="556" y="1034"/>
                  </a:lnTo>
                  <a:lnTo>
                    <a:pt x="571" y="1034"/>
                  </a:lnTo>
                  <a:lnTo>
                    <a:pt x="579" y="1026"/>
                  </a:lnTo>
                  <a:lnTo>
                    <a:pt x="586" y="1018"/>
                  </a:lnTo>
                  <a:lnTo>
                    <a:pt x="594" y="1003"/>
                  </a:lnTo>
                  <a:lnTo>
                    <a:pt x="601" y="988"/>
                  </a:lnTo>
                  <a:lnTo>
                    <a:pt x="609" y="973"/>
                  </a:lnTo>
                  <a:lnTo>
                    <a:pt x="617" y="965"/>
                  </a:lnTo>
                  <a:lnTo>
                    <a:pt x="632" y="958"/>
                  </a:lnTo>
                  <a:lnTo>
                    <a:pt x="647" y="950"/>
                  </a:lnTo>
                  <a:lnTo>
                    <a:pt x="655" y="950"/>
                  </a:lnTo>
                  <a:lnTo>
                    <a:pt x="670" y="935"/>
                  </a:lnTo>
                  <a:lnTo>
                    <a:pt x="677" y="927"/>
                  </a:lnTo>
                  <a:lnTo>
                    <a:pt x="677" y="920"/>
                  </a:lnTo>
                  <a:lnTo>
                    <a:pt x="677" y="912"/>
                  </a:lnTo>
                  <a:lnTo>
                    <a:pt x="677" y="897"/>
                  </a:lnTo>
                  <a:lnTo>
                    <a:pt x="700" y="897"/>
                  </a:lnTo>
                  <a:lnTo>
                    <a:pt x="700" y="889"/>
                  </a:lnTo>
                  <a:lnTo>
                    <a:pt x="708" y="882"/>
                  </a:lnTo>
                  <a:lnTo>
                    <a:pt x="715" y="882"/>
                  </a:lnTo>
                  <a:lnTo>
                    <a:pt x="723" y="874"/>
                  </a:lnTo>
                  <a:lnTo>
                    <a:pt x="731" y="874"/>
                  </a:lnTo>
                  <a:lnTo>
                    <a:pt x="731" y="866"/>
                  </a:lnTo>
                  <a:lnTo>
                    <a:pt x="746" y="866"/>
                  </a:lnTo>
                  <a:lnTo>
                    <a:pt x="761" y="866"/>
                  </a:lnTo>
                  <a:lnTo>
                    <a:pt x="769" y="866"/>
                  </a:lnTo>
                  <a:lnTo>
                    <a:pt x="784" y="859"/>
                  </a:lnTo>
                  <a:lnTo>
                    <a:pt x="799" y="851"/>
                  </a:lnTo>
                  <a:lnTo>
                    <a:pt x="799" y="844"/>
                  </a:lnTo>
                  <a:lnTo>
                    <a:pt x="807" y="836"/>
                  </a:lnTo>
                  <a:lnTo>
                    <a:pt x="807" y="828"/>
                  </a:lnTo>
                  <a:lnTo>
                    <a:pt x="814" y="821"/>
                  </a:lnTo>
                  <a:lnTo>
                    <a:pt x="822" y="813"/>
                  </a:lnTo>
                  <a:lnTo>
                    <a:pt x="830" y="813"/>
                  </a:lnTo>
                  <a:lnTo>
                    <a:pt x="837" y="813"/>
                  </a:lnTo>
                  <a:lnTo>
                    <a:pt x="837" y="821"/>
                  </a:lnTo>
                  <a:lnTo>
                    <a:pt x="845" y="828"/>
                  </a:lnTo>
                  <a:lnTo>
                    <a:pt x="860" y="828"/>
                  </a:lnTo>
                  <a:lnTo>
                    <a:pt x="868" y="836"/>
                  </a:lnTo>
                  <a:lnTo>
                    <a:pt x="875" y="828"/>
                  </a:lnTo>
                  <a:close/>
                </a:path>
              </a:pathLst>
            </a:custGeom>
            <a:solidFill>
              <a:srgbClr val="FFCC99">
                <a:alpha val="90979"/>
              </a:srgb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092" tIns="45548" rIns="91092" bIns="45548" anchor="ctr"/>
            <a:lstStyle/>
            <a:p>
              <a:pPr defTabSz="744538"/>
              <a:endParaRPr lang="ru-RU" sz="1000">
                <a:solidFill>
                  <a:srgbClr val="000000"/>
                </a:solidFill>
              </a:endParaRPr>
            </a:p>
          </p:txBody>
        </p:sp>
        <p:sp>
          <p:nvSpPr>
            <p:cNvPr id="2942" name="Freeform 1253"/>
            <p:cNvSpPr>
              <a:spLocks/>
            </p:cNvSpPr>
            <p:nvPr/>
          </p:nvSpPr>
          <p:spPr bwMode="auto">
            <a:xfrm>
              <a:off x="3285475" y="3556943"/>
              <a:ext cx="992951" cy="1092119"/>
            </a:xfrm>
            <a:custGeom>
              <a:avLst/>
              <a:gdLst>
                <a:gd name="T0" fmla="*/ 2147483647 w 699"/>
                <a:gd name="T1" fmla="*/ 2147483647 h 805"/>
                <a:gd name="T2" fmla="*/ 2147483647 w 699"/>
                <a:gd name="T3" fmla="*/ 2147483647 h 805"/>
                <a:gd name="T4" fmla="*/ 2147483647 w 699"/>
                <a:gd name="T5" fmla="*/ 2147483647 h 805"/>
                <a:gd name="T6" fmla="*/ 2147483647 w 699"/>
                <a:gd name="T7" fmla="*/ 2147483647 h 805"/>
                <a:gd name="T8" fmla="*/ 2147483647 w 699"/>
                <a:gd name="T9" fmla="*/ 2147483647 h 805"/>
                <a:gd name="T10" fmla="*/ 2147483647 w 699"/>
                <a:gd name="T11" fmla="*/ 2147483647 h 805"/>
                <a:gd name="T12" fmla="*/ 2147483647 w 699"/>
                <a:gd name="T13" fmla="*/ 2147483647 h 805"/>
                <a:gd name="T14" fmla="*/ 2147483647 w 699"/>
                <a:gd name="T15" fmla="*/ 2147483647 h 805"/>
                <a:gd name="T16" fmla="*/ 2147483647 w 699"/>
                <a:gd name="T17" fmla="*/ 2147483647 h 805"/>
                <a:gd name="T18" fmla="*/ 2147483647 w 699"/>
                <a:gd name="T19" fmla="*/ 2147483647 h 805"/>
                <a:gd name="T20" fmla="*/ 2147483647 w 699"/>
                <a:gd name="T21" fmla="*/ 2147483647 h 805"/>
                <a:gd name="T22" fmla="*/ 2147483647 w 699"/>
                <a:gd name="T23" fmla="*/ 2147483647 h 805"/>
                <a:gd name="T24" fmla="*/ 2147483647 w 699"/>
                <a:gd name="T25" fmla="*/ 2147483647 h 805"/>
                <a:gd name="T26" fmla="*/ 2147483647 w 699"/>
                <a:gd name="T27" fmla="*/ 2147483647 h 805"/>
                <a:gd name="T28" fmla="*/ 2147483647 w 699"/>
                <a:gd name="T29" fmla="*/ 2147483647 h 805"/>
                <a:gd name="T30" fmla="*/ 2147483647 w 699"/>
                <a:gd name="T31" fmla="*/ 2147483647 h 805"/>
                <a:gd name="T32" fmla="*/ 2147483647 w 699"/>
                <a:gd name="T33" fmla="*/ 2147483647 h 805"/>
                <a:gd name="T34" fmla="*/ 2147483647 w 699"/>
                <a:gd name="T35" fmla="*/ 2147483647 h 805"/>
                <a:gd name="T36" fmla="*/ 2147483647 w 699"/>
                <a:gd name="T37" fmla="*/ 2147483647 h 805"/>
                <a:gd name="T38" fmla="*/ 2147483647 w 699"/>
                <a:gd name="T39" fmla="*/ 2147483647 h 805"/>
                <a:gd name="T40" fmla="*/ 2147483647 w 699"/>
                <a:gd name="T41" fmla="*/ 0 h 805"/>
                <a:gd name="T42" fmla="*/ 2147483647 w 699"/>
                <a:gd name="T43" fmla="*/ 2147483647 h 805"/>
                <a:gd name="T44" fmla="*/ 2147483647 w 699"/>
                <a:gd name="T45" fmla="*/ 0 h 805"/>
                <a:gd name="T46" fmla="*/ 2147483647 w 699"/>
                <a:gd name="T47" fmla="*/ 2147483647 h 805"/>
                <a:gd name="T48" fmla="*/ 2147483647 w 699"/>
                <a:gd name="T49" fmla="*/ 2147483647 h 805"/>
                <a:gd name="T50" fmla="*/ 2147483647 w 699"/>
                <a:gd name="T51" fmla="*/ 2147483647 h 805"/>
                <a:gd name="T52" fmla="*/ 2147483647 w 699"/>
                <a:gd name="T53" fmla="*/ 2147483647 h 805"/>
                <a:gd name="T54" fmla="*/ 2147483647 w 699"/>
                <a:gd name="T55" fmla="*/ 2147483647 h 805"/>
                <a:gd name="T56" fmla="*/ 2147483647 w 699"/>
                <a:gd name="T57" fmla="*/ 2147483647 h 805"/>
                <a:gd name="T58" fmla="*/ 2147483647 w 699"/>
                <a:gd name="T59" fmla="*/ 2147483647 h 805"/>
                <a:gd name="T60" fmla="*/ 2147483647 w 699"/>
                <a:gd name="T61" fmla="*/ 2147483647 h 805"/>
                <a:gd name="T62" fmla="*/ 2147483647 w 699"/>
                <a:gd name="T63" fmla="*/ 2147483647 h 805"/>
                <a:gd name="T64" fmla="*/ 0 w 699"/>
                <a:gd name="T65" fmla="*/ 2147483647 h 805"/>
                <a:gd name="T66" fmla="*/ 2147483647 w 699"/>
                <a:gd name="T67" fmla="*/ 2147483647 h 805"/>
                <a:gd name="T68" fmla="*/ 2147483647 w 699"/>
                <a:gd name="T69" fmla="*/ 2147483647 h 805"/>
                <a:gd name="T70" fmla="*/ 2147483647 w 699"/>
                <a:gd name="T71" fmla="*/ 2147483647 h 805"/>
                <a:gd name="T72" fmla="*/ 2147483647 w 699"/>
                <a:gd name="T73" fmla="*/ 2147483647 h 805"/>
                <a:gd name="T74" fmla="*/ 2147483647 w 699"/>
                <a:gd name="T75" fmla="*/ 2147483647 h 805"/>
                <a:gd name="T76" fmla="*/ 2147483647 w 699"/>
                <a:gd name="T77" fmla="*/ 2147483647 h 805"/>
                <a:gd name="T78" fmla="*/ 2147483647 w 699"/>
                <a:gd name="T79" fmla="*/ 2147483647 h 805"/>
                <a:gd name="T80" fmla="*/ 2147483647 w 699"/>
                <a:gd name="T81" fmla="*/ 2147483647 h 805"/>
                <a:gd name="T82" fmla="*/ 2147483647 w 699"/>
                <a:gd name="T83" fmla="*/ 2147483647 h 805"/>
                <a:gd name="T84" fmla="*/ 2147483647 w 699"/>
                <a:gd name="T85" fmla="*/ 2147483647 h 805"/>
                <a:gd name="T86" fmla="*/ 2147483647 w 699"/>
                <a:gd name="T87" fmla="*/ 2147483647 h 805"/>
                <a:gd name="T88" fmla="*/ 2147483647 w 699"/>
                <a:gd name="T89" fmla="*/ 2147483647 h 805"/>
                <a:gd name="T90" fmla="*/ 2147483647 w 699"/>
                <a:gd name="T91" fmla="*/ 2147483647 h 805"/>
                <a:gd name="T92" fmla="*/ 2147483647 w 699"/>
                <a:gd name="T93" fmla="*/ 2147483647 h 805"/>
                <a:gd name="T94" fmla="*/ 2147483647 w 699"/>
                <a:gd name="T95" fmla="*/ 2147483647 h 805"/>
                <a:gd name="T96" fmla="*/ 2147483647 w 699"/>
                <a:gd name="T97" fmla="*/ 2147483647 h 805"/>
                <a:gd name="T98" fmla="*/ 2147483647 w 699"/>
                <a:gd name="T99" fmla="*/ 2147483647 h 805"/>
                <a:gd name="T100" fmla="*/ 2147483647 w 699"/>
                <a:gd name="T101" fmla="*/ 2147483647 h 805"/>
                <a:gd name="T102" fmla="*/ 2147483647 w 699"/>
                <a:gd name="T103" fmla="*/ 2147483647 h 805"/>
                <a:gd name="T104" fmla="*/ 2147483647 w 699"/>
                <a:gd name="T105" fmla="*/ 2147483647 h 805"/>
                <a:gd name="T106" fmla="*/ 2147483647 w 699"/>
                <a:gd name="T107" fmla="*/ 2147483647 h 805"/>
                <a:gd name="T108" fmla="*/ 2147483647 w 699"/>
                <a:gd name="T109" fmla="*/ 2147483647 h 805"/>
                <a:gd name="T110" fmla="*/ 2147483647 w 699"/>
                <a:gd name="T111" fmla="*/ 2147483647 h 805"/>
                <a:gd name="T112" fmla="*/ 2147483647 w 699"/>
                <a:gd name="T113" fmla="*/ 2147483647 h 805"/>
                <a:gd name="T114" fmla="*/ 2147483647 w 699"/>
                <a:gd name="T115" fmla="*/ 2147483647 h 805"/>
                <a:gd name="T116" fmla="*/ 2147483647 w 699"/>
                <a:gd name="T117" fmla="*/ 2147483647 h 80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99"/>
                <a:gd name="T178" fmla="*/ 0 h 805"/>
                <a:gd name="T179" fmla="*/ 699 w 699"/>
                <a:gd name="T180" fmla="*/ 805 h 80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99" h="805">
                  <a:moveTo>
                    <a:pt x="646" y="729"/>
                  </a:moveTo>
                  <a:lnTo>
                    <a:pt x="639" y="714"/>
                  </a:lnTo>
                  <a:lnTo>
                    <a:pt x="639" y="706"/>
                  </a:lnTo>
                  <a:lnTo>
                    <a:pt x="646" y="706"/>
                  </a:lnTo>
                  <a:lnTo>
                    <a:pt x="661" y="699"/>
                  </a:lnTo>
                  <a:lnTo>
                    <a:pt x="661" y="691"/>
                  </a:lnTo>
                  <a:lnTo>
                    <a:pt x="646" y="691"/>
                  </a:lnTo>
                  <a:lnTo>
                    <a:pt x="639" y="699"/>
                  </a:lnTo>
                  <a:lnTo>
                    <a:pt x="623" y="699"/>
                  </a:lnTo>
                  <a:lnTo>
                    <a:pt x="616" y="706"/>
                  </a:lnTo>
                  <a:lnTo>
                    <a:pt x="608" y="714"/>
                  </a:lnTo>
                  <a:lnTo>
                    <a:pt x="601" y="706"/>
                  </a:lnTo>
                  <a:lnTo>
                    <a:pt x="601" y="699"/>
                  </a:lnTo>
                  <a:lnTo>
                    <a:pt x="608" y="699"/>
                  </a:lnTo>
                  <a:lnTo>
                    <a:pt x="601" y="691"/>
                  </a:lnTo>
                  <a:lnTo>
                    <a:pt x="593" y="683"/>
                  </a:lnTo>
                  <a:lnTo>
                    <a:pt x="578" y="691"/>
                  </a:lnTo>
                  <a:lnTo>
                    <a:pt x="578" y="683"/>
                  </a:lnTo>
                  <a:lnTo>
                    <a:pt x="578" y="676"/>
                  </a:lnTo>
                  <a:lnTo>
                    <a:pt x="578" y="668"/>
                  </a:lnTo>
                  <a:lnTo>
                    <a:pt x="578" y="661"/>
                  </a:lnTo>
                  <a:lnTo>
                    <a:pt x="570" y="661"/>
                  </a:lnTo>
                  <a:lnTo>
                    <a:pt x="570" y="645"/>
                  </a:lnTo>
                  <a:lnTo>
                    <a:pt x="570" y="638"/>
                  </a:lnTo>
                  <a:lnTo>
                    <a:pt x="578" y="630"/>
                  </a:lnTo>
                  <a:lnTo>
                    <a:pt x="585" y="630"/>
                  </a:lnTo>
                  <a:lnTo>
                    <a:pt x="585" y="615"/>
                  </a:lnTo>
                  <a:lnTo>
                    <a:pt x="585" y="607"/>
                  </a:lnTo>
                  <a:lnTo>
                    <a:pt x="585" y="600"/>
                  </a:lnTo>
                  <a:lnTo>
                    <a:pt x="578" y="592"/>
                  </a:lnTo>
                  <a:lnTo>
                    <a:pt x="585" y="585"/>
                  </a:lnTo>
                  <a:lnTo>
                    <a:pt x="585" y="569"/>
                  </a:lnTo>
                  <a:lnTo>
                    <a:pt x="578" y="569"/>
                  </a:lnTo>
                  <a:lnTo>
                    <a:pt x="570" y="569"/>
                  </a:lnTo>
                  <a:lnTo>
                    <a:pt x="563" y="562"/>
                  </a:lnTo>
                  <a:lnTo>
                    <a:pt x="555" y="569"/>
                  </a:lnTo>
                  <a:lnTo>
                    <a:pt x="547" y="569"/>
                  </a:lnTo>
                  <a:lnTo>
                    <a:pt x="540" y="577"/>
                  </a:lnTo>
                  <a:lnTo>
                    <a:pt x="532" y="577"/>
                  </a:lnTo>
                  <a:lnTo>
                    <a:pt x="532" y="569"/>
                  </a:lnTo>
                  <a:lnTo>
                    <a:pt x="540" y="562"/>
                  </a:lnTo>
                  <a:lnTo>
                    <a:pt x="532" y="554"/>
                  </a:lnTo>
                  <a:lnTo>
                    <a:pt x="540" y="554"/>
                  </a:lnTo>
                  <a:lnTo>
                    <a:pt x="540" y="547"/>
                  </a:lnTo>
                  <a:lnTo>
                    <a:pt x="547" y="539"/>
                  </a:lnTo>
                  <a:lnTo>
                    <a:pt x="540" y="539"/>
                  </a:lnTo>
                  <a:lnTo>
                    <a:pt x="540" y="531"/>
                  </a:lnTo>
                  <a:lnTo>
                    <a:pt x="524" y="531"/>
                  </a:lnTo>
                  <a:lnTo>
                    <a:pt x="532" y="524"/>
                  </a:lnTo>
                  <a:lnTo>
                    <a:pt x="540" y="516"/>
                  </a:lnTo>
                  <a:lnTo>
                    <a:pt x="555" y="516"/>
                  </a:lnTo>
                  <a:lnTo>
                    <a:pt x="563" y="516"/>
                  </a:lnTo>
                  <a:lnTo>
                    <a:pt x="570" y="524"/>
                  </a:lnTo>
                  <a:lnTo>
                    <a:pt x="578" y="516"/>
                  </a:lnTo>
                  <a:lnTo>
                    <a:pt x="585" y="516"/>
                  </a:lnTo>
                  <a:lnTo>
                    <a:pt x="585" y="509"/>
                  </a:lnTo>
                  <a:lnTo>
                    <a:pt x="593" y="509"/>
                  </a:lnTo>
                  <a:lnTo>
                    <a:pt x="601" y="509"/>
                  </a:lnTo>
                  <a:lnTo>
                    <a:pt x="616" y="509"/>
                  </a:lnTo>
                  <a:lnTo>
                    <a:pt x="623" y="501"/>
                  </a:lnTo>
                  <a:lnTo>
                    <a:pt x="631" y="501"/>
                  </a:lnTo>
                  <a:lnTo>
                    <a:pt x="631" y="486"/>
                  </a:lnTo>
                  <a:lnTo>
                    <a:pt x="631" y="471"/>
                  </a:lnTo>
                  <a:lnTo>
                    <a:pt x="639" y="471"/>
                  </a:lnTo>
                  <a:lnTo>
                    <a:pt x="639" y="463"/>
                  </a:lnTo>
                  <a:lnTo>
                    <a:pt x="639" y="448"/>
                  </a:lnTo>
                  <a:lnTo>
                    <a:pt x="639" y="440"/>
                  </a:lnTo>
                  <a:lnTo>
                    <a:pt x="639" y="433"/>
                  </a:lnTo>
                  <a:lnTo>
                    <a:pt x="631" y="425"/>
                  </a:lnTo>
                  <a:lnTo>
                    <a:pt x="631" y="417"/>
                  </a:lnTo>
                  <a:lnTo>
                    <a:pt x="631" y="410"/>
                  </a:lnTo>
                  <a:lnTo>
                    <a:pt x="631" y="395"/>
                  </a:lnTo>
                  <a:lnTo>
                    <a:pt x="631" y="387"/>
                  </a:lnTo>
                  <a:lnTo>
                    <a:pt x="631" y="372"/>
                  </a:lnTo>
                  <a:lnTo>
                    <a:pt x="631" y="364"/>
                  </a:lnTo>
                  <a:lnTo>
                    <a:pt x="623" y="357"/>
                  </a:lnTo>
                  <a:lnTo>
                    <a:pt x="616" y="349"/>
                  </a:lnTo>
                  <a:lnTo>
                    <a:pt x="608" y="349"/>
                  </a:lnTo>
                  <a:lnTo>
                    <a:pt x="601" y="349"/>
                  </a:lnTo>
                  <a:lnTo>
                    <a:pt x="593" y="341"/>
                  </a:lnTo>
                  <a:lnTo>
                    <a:pt x="585" y="334"/>
                  </a:lnTo>
                  <a:lnTo>
                    <a:pt x="578" y="334"/>
                  </a:lnTo>
                  <a:lnTo>
                    <a:pt x="570" y="334"/>
                  </a:lnTo>
                  <a:lnTo>
                    <a:pt x="563" y="326"/>
                  </a:lnTo>
                  <a:lnTo>
                    <a:pt x="570" y="319"/>
                  </a:lnTo>
                  <a:lnTo>
                    <a:pt x="563" y="311"/>
                  </a:lnTo>
                  <a:lnTo>
                    <a:pt x="563" y="303"/>
                  </a:lnTo>
                  <a:lnTo>
                    <a:pt x="570" y="303"/>
                  </a:lnTo>
                  <a:lnTo>
                    <a:pt x="570" y="288"/>
                  </a:lnTo>
                  <a:lnTo>
                    <a:pt x="570" y="281"/>
                  </a:lnTo>
                  <a:lnTo>
                    <a:pt x="570" y="258"/>
                  </a:lnTo>
                  <a:lnTo>
                    <a:pt x="570" y="243"/>
                  </a:lnTo>
                  <a:lnTo>
                    <a:pt x="570" y="228"/>
                  </a:lnTo>
                  <a:lnTo>
                    <a:pt x="585" y="212"/>
                  </a:lnTo>
                  <a:lnTo>
                    <a:pt x="585" y="220"/>
                  </a:lnTo>
                  <a:lnTo>
                    <a:pt x="585" y="228"/>
                  </a:lnTo>
                  <a:lnTo>
                    <a:pt x="585" y="235"/>
                  </a:lnTo>
                  <a:lnTo>
                    <a:pt x="593" y="228"/>
                  </a:lnTo>
                  <a:lnTo>
                    <a:pt x="601" y="220"/>
                  </a:lnTo>
                  <a:lnTo>
                    <a:pt x="608" y="212"/>
                  </a:lnTo>
                  <a:lnTo>
                    <a:pt x="608" y="205"/>
                  </a:lnTo>
                  <a:lnTo>
                    <a:pt x="616" y="190"/>
                  </a:lnTo>
                  <a:lnTo>
                    <a:pt x="616" y="182"/>
                  </a:lnTo>
                  <a:lnTo>
                    <a:pt x="623" y="167"/>
                  </a:lnTo>
                  <a:lnTo>
                    <a:pt x="631" y="167"/>
                  </a:lnTo>
                  <a:lnTo>
                    <a:pt x="639" y="167"/>
                  </a:lnTo>
                  <a:lnTo>
                    <a:pt x="654" y="159"/>
                  </a:lnTo>
                  <a:lnTo>
                    <a:pt x="661" y="159"/>
                  </a:lnTo>
                  <a:lnTo>
                    <a:pt x="677" y="152"/>
                  </a:lnTo>
                  <a:lnTo>
                    <a:pt x="684" y="152"/>
                  </a:lnTo>
                  <a:lnTo>
                    <a:pt x="692" y="152"/>
                  </a:lnTo>
                  <a:lnTo>
                    <a:pt x="699" y="144"/>
                  </a:lnTo>
                  <a:lnTo>
                    <a:pt x="699" y="136"/>
                  </a:lnTo>
                  <a:lnTo>
                    <a:pt x="692" y="129"/>
                  </a:lnTo>
                  <a:lnTo>
                    <a:pt x="684" y="129"/>
                  </a:lnTo>
                  <a:lnTo>
                    <a:pt x="677" y="121"/>
                  </a:lnTo>
                  <a:lnTo>
                    <a:pt x="661" y="121"/>
                  </a:lnTo>
                  <a:lnTo>
                    <a:pt x="654" y="121"/>
                  </a:lnTo>
                  <a:lnTo>
                    <a:pt x="646" y="114"/>
                  </a:lnTo>
                  <a:lnTo>
                    <a:pt x="639" y="106"/>
                  </a:lnTo>
                  <a:lnTo>
                    <a:pt x="631" y="98"/>
                  </a:lnTo>
                  <a:lnTo>
                    <a:pt x="623" y="98"/>
                  </a:lnTo>
                  <a:lnTo>
                    <a:pt x="616" y="106"/>
                  </a:lnTo>
                  <a:lnTo>
                    <a:pt x="616" y="114"/>
                  </a:lnTo>
                  <a:lnTo>
                    <a:pt x="608" y="114"/>
                  </a:lnTo>
                  <a:lnTo>
                    <a:pt x="601" y="121"/>
                  </a:lnTo>
                  <a:lnTo>
                    <a:pt x="593" y="129"/>
                  </a:lnTo>
                  <a:lnTo>
                    <a:pt x="585" y="129"/>
                  </a:lnTo>
                  <a:lnTo>
                    <a:pt x="578" y="129"/>
                  </a:lnTo>
                  <a:lnTo>
                    <a:pt x="570" y="121"/>
                  </a:lnTo>
                  <a:lnTo>
                    <a:pt x="578" y="114"/>
                  </a:lnTo>
                  <a:lnTo>
                    <a:pt x="578" y="106"/>
                  </a:lnTo>
                  <a:lnTo>
                    <a:pt x="570" y="98"/>
                  </a:lnTo>
                  <a:lnTo>
                    <a:pt x="570" y="83"/>
                  </a:lnTo>
                  <a:lnTo>
                    <a:pt x="563" y="83"/>
                  </a:lnTo>
                  <a:lnTo>
                    <a:pt x="563" y="68"/>
                  </a:lnTo>
                  <a:lnTo>
                    <a:pt x="570" y="60"/>
                  </a:lnTo>
                  <a:lnTo>
                    <a:pt x="563" y="60"/>
                  </a:lnTo>
                  <a:lnTo>
                    <a:pt x="555" y="60"/>
                  </a:lnTo>
                  <a:lnTo>
                    <a:pt x="555" y="53"/>
                  </a:lnTo>
                  <a:lnTo>
                    <a:pt x="555" y="45"/>
                  </a:lnTo>
                  <a:lnTo>
                    <a:pt x="555" y="38"/>
                  </a:lnTo>
                  <a:lnTo>
                    <a:pt x="547" y="30"/>
                  </a:lnTo>
                  <a:lnTo>
                    <a:pt x="532" y="15"/>
                  </a:lnTo>
                  <a:lnTo>
                    <a:pt x="532" y="7"/>
                  </a:lnTo>
                  <a:lnTo>
                    <a:pt x="524" y="0"/>
                  </a:lnTo>
                  <a:lnTo>
                    <a:pt x="517" y="0"/>
                  </a:lnTo>
                  <a:lnTo>
                    <a:pt x="509" y="0"/>
                  </a:lnTo>
                  <a:lnTo>
                    <a:pt x="486" y="0"/>
                  </a:lnTo>
                  <a:lnTo>
                    <a:pt x="486" y="7"/>
                  </a:lnTo>
                  <a:lnTo>
                    <a:pt x="479" y="7"/>
                  </a:lnTo>
                  <a:lnTo>
                    <a:pt x="464" y="15"/>
                  </a:lnTo>
                  <a:lnTo>
                    <a:pt x="448" y="15"/>
                  </a:lnTo>
                  <a:lnTo>
                    <a:pt x="426" y="15"/>
                  </a:lnTo>
                  <a:lnTo>
                    <a:pt x="418" y="22"/>
                  </a:lnTo>
                  <a:lnTo>
                    <a:pt x="410" y="30"/>
                  </a:lnTo>
                  <a:lnTo>
                    <a:pt x="403" y="30"/>
                  </a:lnTo>
                  <a:lnTo>
                    <a:pt x="403" y="22"/>
                  </a:lnTo>
                  <a:lnTo>
                    <a:pt x="395" y="15"/>
                  </a:lnTo>
                  <a:lnTo>
                    <a:pt x="395" y="7"/>
                  </a:lnTo>
                  <a:lnTo>
                    <a:pt x="388" y="0"/>
                  </a:lnTo>
                  <a:lnTo>
                    <a:pt x="380" y="0"/>
                  </a:lnTo>
                  <a:lnTo>
                    <a:pt x="365" y="0"/>
                  </a:lnTo>
                  <a:lnTo>
                    <a:pt x="349" y="0"/>
                  </a:lnTo>
                  <a:lnTo>
                    <a:pt x="342" y="7"/>
                  </a:lnTo>
                  <a:lnTo>
                    <a:pt x="327" y="15"/>
                  </a:lnTo>
                  <a:lnTo>
                    <a:pt x="319" y="22"/>
                  </a:lnTo>
                  <a:lnTo>
                    <a:pt x="311" y="22"/>
                  </a:lnTo>
                  <a:lnTo>
                    <a:pt x="304" y="22"/>
                  </a:lnTo>
                  <a:lnTo>
                    <a:pt x="296" y="15"/>
                  </a:lnTo>
                  <a:lnTo>
                    <a:pt x="289" y="7"/>
                  </a:lnTo>
                  <a:lnTo>
                    <a:pt x="281" y="7"/>
                  </a:lnTo>
                  <a:lnTo>
                    <a:pt x="273" y="7"/>
                  </a:lnTo>
                  <a:lnTo>
                    <a:pt x="273" y="15"/>
                  </a:lnTo>
                  <a:lnTo>
                    <a:pt x="258" y="22"/>
                  </a:lnTo>
                  <a:lnTo>
                    <a:pt x="251" y="22"/>
                  </a:lnTo>
                  <a:lnTo>
                    <a:pt x="243" y="22"/>
                  </a:lnTo>
                  <a:lnTo>
                    <a:pt x="235" y="22"/>
                  </a:lnTo>
                  <a:lnTo>
                    <a:pt x="228" y="22"/>
                  </a:lnTo>
                  <a:lnTo>
                    <a:pt x="228" y="30"/>
                  </a:lnTo>
                  <a:lnTo>
                    <a:pt x="220" y="30"/>
                  </a:lnTo>
                  <a:lnTo>
                    <a:pt x="213" y="38"/>
                  </a:lnTo>
                  <a:lnTo>
                    <a:pt x="213" y="45"/>
                  </a:lnTo>
                  <a:lnTo>
                    <a:pt x="213" y="53"/>
                  </a:lnTo>
                  <a:lnTo>
                    <a:pt x="205" y="60"/>
                  </a:lnTo>
                  <a:lnTo>
                    <a:pt x="197" y="60"/>
                  </a:lnTo>
                  <a:lnTo>
                    <a:pt x="190" y="60"/>
                  </a:lnTo>
                  <a:lnTo>
                    <a:pt x="190" y="53"/>
                  </a:lnTo>
                  <a:lnTo>
                    <a:pt x="182" y="45"/>
                  </a:lnTo>
                  <a:lnTo>
                    <a:pt x="175" y="38"/>
                  </a:lnTo>
                  <a:lnTo>
                    <a:pt x="159" y="38"/>
                  </a:lnTo>
                  <a:lnTo>
                    <a:pt x="152" y="45"/>
                  </a:lnTo>
                  <a:lnTo>
                    <a:pt x="144" y="53"/>
                  </a:lnTo>
                  <a:lnTo>
                    <a:pt x="129" y="60"/>
                  </a:lnTo>
                  <a:lnTo>
                    <a:pt x="121" y="76"/>
                  </a:lnTo>
                  <a:lnTo>
                    <a:pt x="114" y="76"/>
                  </a:lnTo>
                  <a:lnTo>
                    <a:pt x="106" y="83"/>
                  </a:lnTo>
                  <a:lnTo>
                    <a:pt x="106" y="91"/>
                  </a:lnTo>
                  <a:lnTo>
                    <a:pt x="106" y="98"/>
                  </a:lnTo>
                  <a:lnTo>
                    <a:pt x="91" y="98"/>
                  </a:lnTo>
                  <a:lnTo>
                    <a:pt x="83" y="98"/>
                  </a:lnTo>
                  <a:lnTo>
                    <a:pt x="76" y="106"/>
                  </a:lnTo>
                  <a:lnTo>
                    <a:pt x="68" y="114"/>
                  </a:lnTo>
                  <a:lnTo>
                    <a:pt x="60" y="121"/>
                  </a:lnTo>
                  <a:lnTo>
                    <a:pt x="60" y="129"/>
                  </a:lnTo>
                  <a:lnTo>
                    <a:pt x="60" y="136"/>
                  </a:lnTo>
                  <a:lnTo>
                    <a:pt x="60" y="144"/>
                  </a:lnTo>
                  <a:lnTo>
                    <a:pt x="68" y="152"/>
                  </a:lnTo>
                  <a:lnTo>
                    <a:pt x="76" y="159"/>
                  </a:lnTo>
                  <a:lnTo>
                    <a:pt x="83" y="167"/>
                  </a:lnTo>
                  <a:lnTo>
                    <a:pt x="76" y="174"/>
                  </a:lnTo>
                  <a:lnTo>
                    <a:pt x="76" y="182"/>
                  </a:lnTo>
                  <a:lnTo>
                    <a:pt x="76" y="197"/>
                  </a:lnTo>
                  <a:lnTo>
                    <a:pt x="76" y="205"/>
                  </a:lnTo>
                  <a:lnTo>
                    <a:pt x="68" y="205"/>
                  </a:lnTo>
                  <a:lnTo>
                    <a:pt x="60" y="212"/>
                  </a:lnTo>
                  <a:lnTo>
                    <a:pt x="60" y="220"/>
                  </a:lnTo>
                  <a:lnTo>
                    <a:pt x="60" y="228"/>
                  </a:lnTo>
                  <a:lnTo>
                    <a:pt x="60" y="235"/>
                  </a:lnTo>
                  <a:lnTo>
                    <a:pt x="60" y="243"/>
                  </a:lnTo>
                  <a:lnTo>
                    <a:pt x="60" y="250"/>
                  </a:lnTo>
                  <a:lnTo>
                    <a:pt x="53" y="258"/>
                  </a:lnTo>
                  <a:lnTo>
                    <a:pt x="45" y="258"/>
                  </a:lnTo>
                  <a:lnTo>
                    <a:pt x="38" y="250"/>
                  </a:lnTo>
                  <a:lnTo>
                    <a:pt x="38" y="258"/>
                  </a:lnTo>
                  <a:lnTo>
                    <a:pt x="30" y="258"/>
                  </a:lnTo>
                  <a:lnTo>
                    <a:pt x="22" y="265"/>
                  </a:lnTo>
                  <a:lnTo>
                    <a:pt x="15" y="265"/>
                  </a:lnTo>
                  <a:lnTo>
                    <a:pt x="7" y="265"/>
                  </a:lnTo>
                  <a:lnTo>
                    <a:pt x="0" y="281"/>
                  </a:lnTo>
                  <a:lnTo>
                    <a:pt x="0" y="288"/>
                  </a:lnTo>
                  <a:lnTo>
                    <a:pt x="0" y="311"/>
                  </a:lnTo>
                  <a:lnTo>
                    <a:pt x="0" y="319"/>
                  </a:lnTo>
                  <a:lnTo>
                    <a:pt x="0" y="334"/>
                  </a:lnTo>
                  <a:lnTo>
                    <a:pt x="7" y="349"/>
                  </a:lnTo>
                  <a:lnTo>
                    <a:pt x="15" y="357"/>
                  </a:lnTo>
                  <a:lnTo>
                    <a:pt x="22" y="364"/>
                  </a:lnTo>
                  <a:lnTo>
                    <a:pt x="30" y="379"/>
                  </a:lnTo>
                  <a:lnTo>
                    <a:pt x="38" y="387"/>
                  </a:lnTo>
                  <a:lnTo>
                    <a:pt x="38" y="395"/>
                  </a:lnTo>
                  <a:lnTo>
                    <a:pt x="30" y="402"/>
                  </a:lnTo>
                  <a:lnTo>
                    <a:pt x="30" y="410"/>
                  </a:lnTo>
                  <a:lnTo>
                    <a:pt x="30" y="417"/>
                  </a:lnTo>
                  <a:lnTo>
                    <a:pt x="30" y="425"/>
                  </a:lnTo>
                  <a:lnTo>
                    <a:pt x="30" y="433"/>
                  </a:lnTo>
                  <a:lnTo>
                    <a:pt x="30" y="448"/>
                  </a:lnTo>
                  <a:lnTo>
                    <a:pt x="38" y="448"/>
                  </a:lnTo>
                  <a:lnTo>
                    <a:pt x="45" y="440"/>
                  </a:lnTo>
                  <a:lnTo>
                    <a:pt x="53" y="433"/>
                  </a:lnTo>
                  <a:lnTo>
                    <a:pt x="60" y="433"/>
                  </a:lnTo>
                  <a:lnTo>
                    <a:pt x="68" y="433"/>
                  </a:lnTo>
                  <a:lnTo>
                    <a:pt x="68" y="440"/>
                  </a:lnTo>
                  <a:lnTo>
                    <a:pt x="76" y="448"/>
                  </a:lnTo>
                  <a:lnTo>
                    <a:pt x="83" y="448"/>
                  </a:lnTo>
                  <a:lnTo>
                    <a:pt x="98" y="455"/>
                  </a:lnTo>
                  <a:lnTo>
                    <a:pt x="114" y="455"/>
                  </a:lnTo>
                  <a:lnTo>
                    <a:pt x="121" y="455"/>
                  </a:lnTo>
                  <a:lnTo>
                    <a:pt x="129" y="455"/>
                  </a:lnTo>
                  <a:lnTo>
                    <a:pt x="136" y="448"/>
                  </a:lnTo>
                  <a:lnTo>
                    <a:pt x="144" y="455"/>
                  </a:lnTo>
                  <a:lnTo>
                    <a:pt x="159" y="455"/>
                  </a:lnTo>
                  <a:lnTo>
                    <a:pt x="175" y="455"/>
                  </a:lnTo>
                  <a:lnTo>
                    <a:pt x="182" y="455"/>
                  </a:lnTo>
                  <a:lnTo>
                    <a:pt x="190" y="463"/>
                  </a:lnTo>
                  <a:lnTo>
                    <a:pt x="197" y="463"/>
                  </a:lnTo>
                  <a:lnTo>
                    <a:pt x="205" y="455"/>
                  </a:lnTo>
                  <a:lnTo>
                    <a:pt x="205" y="463"/>
                  </a:lnTo>
                  <a:lnTo>
                    <a:pt x="205" y="471"/>
                  </a:lnTo>
                  <a:lnTo>
                    <a:pt x="213" y="471"/>
                  </a:lnTo>
                  <a:lnTo>
                    <a:pt x="220" y="471"/>
                  </a:lnTo>
                  <a:lnTo>
                    <a:pt x="220" y="478"/>
                  </a:lnTo>
                  <a:lnTo>
                    <a:pt x="228" y="486"/>
                  </a:lnTo>
                  <a:lnTo>
                    <a:pt x="235" y="493"/>
                  </a:lnTo>
                  <a:lnTo>
                    <a:pt x="243" y="493"/>
                  </a:lnTo>
                  <a:lnTo>
                    <a:pt x="251" y="493"/>
                  </a:lnTo>
                  <a:lnTo>
                    <a:pt x="266" y="493"/>
                  </a:lnTo>
                  <a:lnTo>
                    <a:pt x="281" y="493"/>
                  </a:lnTo>
                  <a:lnTo>
                    <a:pt x="289" y="493"/>
                  </a:lnTo>
                  <a:lnTo>
                    <a:pt x="296" y="486"/>
                  </a:lnTo>
                  <a:lnTo>
                    <a:pt x="304" y="493"/>
                  </a:lnTo>
                  <a:lnTo>
                    <a:pt x="304" y="501"/>
                  </a:lnTo>
                  <a:lnTo>
                    <a:pt x="304" y="516"/>
                  </a:lnTo>
                  <a:lnTo>
                    <a:pt x="296" y="524"/>
                  </a:lnTo>
                  <a:lnTo>
                    <a:pt x="289" y="531"/>
                  </a:lnTo>
                  <a:lnTo>
                    <a:pt x="281" y="531"/>
                  </a:lnTo>
                  <a:lnTo>
                    <a:pt x="273" y="539"/>
                  </a:lnTo>
                  <a:lnTo>
                    <a:pt x="273" y="547"/>
                  </a:lnTo>
                  <a:lnTo>
                    <a:pt x="266" y="562"/>
                  </a:lnTo>
                  <a:lnTo>
                    <a:pt x="281" y="562"/>
                  </a:lnTo>
                  <a:lnTo>
                    <a:pt x="281" y="569"/>
                  </a:lnTo>
                  <a:lnTo>
                    <a:pt x="296" y="562"/>
                  </a:lnTo>
                  <a:lnTo>
                    <a:pt x="296" y="577"/>
                  </a:lnTo>
                  <a:lnTo>
                    <a:pt x="304" y="577"/>
                  </a:lnTo>
                  <a:lnTo>
                    <a:pt x="311" y="577"/>
                  </a:lnTo>
                  <a:lnTo>
                    <a:pt x="327" y="577"/>
                  </a:lnTo>
                  <a:lnTo>
                    <a:pt x="334" y="585"/>
                  </a:lnTo>
                  <a:lnTo>
                    <a:pt x="327" y="592"/>
                  </a:lnTo>
                  <a:lnTo>
                    <a:pt x="327" y="600"/>
                  </a:lnTo>
                  <a:lnTo>
                    <a:pt x="334" y="607"/>
                  </a:lnTo>
                  <a:lnTo>
                    <a:pt x="319" y="615"/>
                  </a:lnTo>
                  <a:lnTo>
                    <a:pt x="311" y="615"/>
                  </a:lnTo>
                  <a:lnTo>
                    <a:pt x="311" y="623"/>
                  </a:lnTo>
                  <a:lnTo>
                    <a:pt x="311" y="638"/>
                  </a:lnTo>
                  <a:lnTo>
                    <a:pt x="311" y="645"/>
                  </a:lnTo>
                  <a:lnTo>
                    <a:pt x="319" y="653"/>
                  </a:lnTo>
                  <a:lnTo>
                    <a:pt x="319" y="661"/>
                  </a:lnTo>
                  <a:lnTo>
                    <a:pt x="319" y="668"/>
                  </a:lnTo>
                  <a:lnTo>
                    <a:pt x="311" y="668"/>
                  </a:lnTo>
                  <a:lnTo>
                    <a:pt x="304" y="676"/>
                  </a:lnTo>
                  <a:lnTo>
                    <a:pt x="289" y="683"/>
                  </a:lnTo>
                  <a:lnTo>
                    <a:pt x="296" y="691"/>
                  </a:lnTo>
                  <a:lnTo>
                    <a:pt x="296" y="699"/>
                  </a:lnTo>
                  <a:lnTo>
                    <a:pt x="296" y="706"/>
                  </a:lnTo>
                  <a:lnTo>
                    <a:pt x="304" y="714"/>
                  </a:lnTo>
                  <a:lnTo>
                    <a:pt x="319" y="706"/>
                  </a:lnTo>
                  <a:lnTo>
                    <a:pt x="311" y="721"/>
                  </a:lnTo>
                  <a:lnTo>
                    <a:pt x="304" y="729"/>
                  </a:lnTo>
                  <a:lnTo>
                    <a:pt x="296" y="729"/>
                  </a:lnTo>
                  <a:lnTo>
                    <a:pt x="289" y="721"/>
                  </a:lnTo>
                  <a:lnTo>
                    <a:pt x="281" y="721"/>
                  </a:lnTo>
                  <a:lnTo>
                    <a:pt x="258" y="759"/>
                  </a:lnTo>
                  <a:lnTo>
                    <a:pt x="266" y="767"/>
                  </a:lnTo>
                  <a:lnTo>
                    <a:pt x="281" y="775"/>
                  </a:lnTo>
                  <a:lnTo>
                    <a:pt x="289" y="775"/>
                  </a:lnTo>
                  <a:lnTo>
                    <a:pt x="304" y="767"/>
                  </a:lnTo>
                  <a:lnTo>
                    <a:pt x="327" y="767"/>
                  </a:lnTo>
                  <a:lnTo>
                    <a:pt x="319" y="752"/>
                  </a:lnTo>
                  <a:lnTo>
                    <a:pt x="319" y="744"/>
                  </a:lnTo>
                  <a:lnTo>
                    <a:pt x="319" y="737"/>
                  </a:lnTo>
                  <a:lnTo>
                    <a:pt x="334" y="729"/>
                  </a:lnTo>
                  <a:lnTo>
                    <a:pt x="349" y="721"/>
                  </a:lnTo>
                  <a:lnTo>
                    <a:pt x="357" y="721"/>
                  </a:lnTo>
                  <a:lnTo>
                    <a:pt x="357" y="714"/>
                  </a:lnTo>
                  <a:lnTo>
                    <a:pt x="357" y="706"/>
                  </a:lnTo>
                  <a:lnTo>
                    <a:pt x="357" y="699"/>
                  </a:lnTo>
                  <a:lnTo>
                    <a:pt x="365" y="699"/>
                  </a:lnTo>
                  <a:lnTo>
                    <a:pt x="372" y="706"/>
                  </a:lnTo>
                  <a:lnTo>
                    <a:pt x="372" y="714"/>
                  </a:lnTo>
                  <a:lnTo>
                    <a:pt x="380" y="721"/>
                  </a:lnTo>
                  <a:lnTo>
                    <a:pt x="388" y="721"/>
                  </a:lnTo>
                  <a:lnTo>
                    <a:pt x="388" y="714"/>
                  </a:lnTo>
                  <a:lnTo>
                    <a:pt x="380" y="699"/>
                  </a:lnTo>
                  <a:lnTo>
                    <a:pt x="380" y="691"/>
                  </a:lnTo>
                  <a:lnTo>
                    <a:pt x="388" y="691"/>
                  </a:lnTo>
                  <a:lnTo>
                    <a:pt x="388" y="699"/>
                  </a:lnTo>
                  <a:lnTo>
                    <a:pt x="395" y="706"/>
                  </a:lnTo>
                  <a:lnTo>
                    <a:pt x="395" y="714"/>
                  </a:lnTo>
                  <a:lnTo>
                    <a:pt x="403" y="706"/>
                  </a:lnTo>
                  <a:lnTo>
                    <a:pt x="410" y="699"/>
                  </a:lnTo>
                  <a:lnTo>
                    <a:pt x="418" y="691"/>
                  </a:lnTo>
                  <a:lnTo>
                    <a:pt x="426" y="691"/>
                  </a:lnTo>
                  <a:lnTo>
                    <a:pt x="433" y="699"/>
                  </a:lnTo>
                  <a:lnTo>
                    <a:pt x="448" y="706"/>
                  </a:lnTo>
                  <a:lnTo>
                    <a:pt x="456" y="714"/>
                  </a:lnTo>
                  <a:lnTo>
                    <a:pt x="471" y="721"/>
                  </a:lnTo>
                  <a:lnTo>
                    <a:pt x="479" y="721"/>
                  </a:lnTo>
                  <a:lnTo>
                    <a:pt x="486" y="721"/>
                  </a:lnTo>
                  <a:lnTo>
                    <a:pt x="494" y="714"/>
                  </a:lnTo>
                  <a:lnTo>
                    <a:pt x="486" y="699"/>
                  </a:lnTo>
                  <a:lnTo>
                    <a:pt x="494" y="699"/>
                  </a:lnTo>
                  <a:lnTo>
                    <a:pt x="509" y="699"/>
                  </a:lnTo>
                  <a:lnTo>
                    <a:pt x="517" y="699"/>
                  </a:lnTo>
                  <a:lnTo>
                    <a:pt x="532" y="699"/>
                  </a:lnTo>
                  <a:lnTo>
                    <a:pt x="540" y="699"/>
                  </a:lnTo>
                  <a:lnTo>
                    <a:pt x="547" y="706"/>
                  </a:lnTo>
                  <a:lnTo>
                    <a:pt x="555" y="706"/>
                  </a:lnTo>
                  <a:lnTo>
                    <a:pt x="578" y="706"/>
                  </a:lnTo>
                  <a:lnTo>
                    <a:pt x="585" y="714"/>
                  </a:lnTo>
                  <a:lnTo>
                    <a:pt x="593" y="721"/>
                  </a:lnTo>
                  <a:lnTo>
                    <a:pt x="593" y="729"/>
                  </a:lnTo>
                  <a:lnTo>
                    <a:pt x="585" y="737"/>
                  </a:lnTo>
                  <a:lnTo>
                    <a:pt x="578" y="737"/>
                  </a:lnTo>
                  <a:lnTo>
                    <a:pt x="578" y="744"/>
                  </a:lnTo>
                  <a:lnTo>
                    <a:pt x="578" y="752"/>
                  </a:lnTo>
                  <a:lnTo>
                    <a:pt x="578" y="767"/>
                  </a:lnTo>
                  <a:lnTo>
                    <a:pt x="570" y="767"/>
                  </a:lnTo>
                  <a:lnTo>
                    <a:pt x="563" y="759"/>
                  </a:lnTo>
                  <a:lnTo>
                    <a:pt x="555" y="752"/>
                  </a:lnTo>
                  <a:lnTo>
                    <a:pt x="555" y="744"/>
                  </a:lnTo>
                  <a:lnTo>
                    <a:pt x="555" y="737"/>
                  </a:lnTo>
                  <a:lnTo>
                    <a:pt x="547" y="729"/>
                  </a:lnTo>
                  <a:lnTo>
                    <a:pt x="547" y="721"/>
                  </a:lnTo>
                  <a:lnTo>
                    <a:pt x="532" y="721"/>
                  </a:lnTo>
                  <a:lnTo>
                    <a:pt x="532" y="729"/>
                  </a:lnTo>
                  <a:lnTo>
                    <a:pt x="524" y="737"/>
                  </a:lnTo>
                  <a:lnTo>
                    <a:pt x="517" y="744"/>
                  </a:lnTo>
                  <a:lnTo>
                    <a:pt x="524" y="752"/>
                  </a:lnTo>
                  <a:lnTo>
                    <a:pt x="532" y="752"/>
                  </a:lnTo>
                  <a:lnTo>
                    <a:pt x="532" y="759"/>
                  </a:lnTo>
                  <a:lnTo>
                    <a:pt x="540" y="767"/>
                  </a:lnTo>
                  <a:lnTo>
                    <a:pt x="547" y="767"/>
                  </a:lnTo>
                  <a:lnTo>
                    <a:pt x="547" y="775"/>
                  </a:lnTo>
                  <a:lnTo>
                    <a:pt x="555" y="782"/>
                  </a:lnTo>
                  <a:lnTo>
                    <a:pt x="555" y="790"/>
                  </a:lnTo>
                  <a:lnTo>
                    <a:pt x="563" y="790"/>
                  </a:lnTo>
                  <a:lnTo>
                    <a:pt x="570" y="797"/>
                  </a:lnTo>
                  <a:lnTo>
                    <a:pt x="570" y="805"/>
                  </a:lnTo>
                  <a:lnTo>
                    <a:pt x="578" y="805"/>
                  </a:lnTo>
                  <a:lnTo>
                    <a:pt x="578" y="797"/>
                  </a:lnTo>
                  <a:lnTo>
                    <a:pt x="585" y="797"/>
                  </a:lnTo>
                  <a:lnTo>
                    <a:pt x="593" y="797"/>
                  </a:lnTo>
                  <a:lnTo>
                    <a:pt x="601" y="797"/>
                  </a:lnTo>
                  <a:lnTo>
                    <a:pt x="608" y="790"/>
                  </a:lnTo>
                  <a:lnTo>
                    <a:pt x="623" y="782"/>
                  </a:lnTo>
                  <a:lnTo>
                    <a:pt x="623" y="775"/>
                  </a:lnTo>
                  <a:lnTo>
                    <a:pt x="623" y="767"/>
                  </a:lnTo>
                  <a:lnTo>
                    <a:pt x="631" y="775"/>
                  </a:lnTo>
                  <a:lnTo>
                    <a:pt x="639" y="775"/>
                  </a:lnTo>
                  <a:lnTo>
                    <a:pt x="646" y="767"/>
                  </a:lnTo>
                  <a:lnTo>
                    <a:pt x="646" y="759"/>
                  </a:lnTo>
                  <a:lnTo>
                    <a:pt x="639" y="752"/>
                  </a:lnTo>
                  <a:lnTo>
                    <a:pt x="639" y="744"/>
                  </a:lnTo>
                  <a:lnTo>
                    <a:pt x="646" y="737"/>
                  </a:lnTo>
                  <a:lnTo>
                    <a:pt x="646" y="729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pPr defTabSz="744538"/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2943" name="Freeform 1259"/>
            <p:cNvSpPr>
              <a:spLocks/>
            </p:cNvSpPr>
            <p:nvPr/>
          </p:nvSpPr>
          <p:spPr bwMode="auto">
            <a:xfrm>
              <a:off x="5515629" y="4763188"/>
              <a:ext cx="1824832" cy="1513749"/>
            </a:xfrm>
            <a:custGeom>
              <a:avLst/>
              <a:gdLst>
                <a:gd name="T0" fmla="*/ 2147483647 w 1278"/>
                <a:gd name="T1" fmla="*/ 2147483647 h 1117"/>
                <a:gd name="T2" fmla="*/ 2147483647 w 1278"/>
                <a:gd name="T3" fmla="*/ 2147483647 h 1117"/>
                <a:gd name="T4" fmla="*/ 2147483647 w 1278"/>
                <a:gd name="T5" fmla="*/ 2147483647 h 1117"/>
                <a:gd name="T6" fmla="*/ 2147483647 w 1278"/>
                <a:gd name="T7" fmla="*/ 2147483647 h 1117"/>
                <a:gd name="T8" fmla="*/ 2147483647 w 1278"/>
                <a:gd name="T9" fmla="*/ 2147483647 h 1117"/>
                <a:gd name="T10" fmla="*/ 2147483647 w 1278"/>
                <a:gd name="T11" fmla="*/ 2147483647 h 1117"/>
                <a:gd name="T12" fmla="*/ 2147483647 w 1278"/>
                <a:gd name="T13" fmla="*/ 2147483647 h 1117"/>
                <a:gd name="T14" fmla="*/ 2147483647 w 1278"/>
                <a:gd name="T15" fmla="*/ 2147483647 h 1117"/>
                <a:gd name="T16" fmla="*/ 2147483647 w 1278"/>
                <a:gd name="T17" fmla="*/ 2147483647 h 1117"/>
                <a:gd name="T18" fmla="*/ 0 w 1278"/>
                <a:gd name="T19" fmla="*/ 2147483647 h 1117"/>
                <a:gd name="T20" fmla="*/ 2147483647 w 1278"/>
                <a:gd name="T21" fmla="*/ 2147483647 h 1117"/>
                <a:gd name="T22" fmla="*/ 2147483647 w 1278"/>
                <a:gd name="T23" fmla="*/ 2147483647 h 1117"/>
                <a:gd name="T24" fmla="*/ 2147483647 w 1278"/>
                <a:gd name="T25" fmla="*/ 2147483647 h 1117"/>
                <a:gd name="T26" fmla="*/ 2147483647 w 1278"/>
                <a:gd name="T27" fmla="*/ 2147483647 h 1117"/>
                <a:gd name="T28" fmla="*/ 2147483647 w 1278"/>
                <a:gd name="T29" fmla="*/ 2147483647 h 1117"/>
                <a:gd name="T30" fmla="*/ 2147483647 w 1278"/>
                <a:gd name="T31" fmla="*/ 2147483647 h 1117"/>
                <a:gd name="T32" fmla="*/ 2147483647 w 1278"/>
                <a:gd name="T33" fmla="*/ 2147483647 h 1117"/>
                <a:gd name="T34" fmla="*/ 2147483647 w 1278"/>
                <a:gd name="T35" fmla="*/ 2147483647 h 1117"/>
                <a:gd name="T36" fmla="*/ 2147483647 w 1278"/>
                <a:gd name="T37" fmla="*/ 2147483647 h 1117"/>
                <a:gd name="T38" fmla="*/ 2147483647 w 1278"/>
                <a:gd name="T39" fmla="*/ 2147483647 h 1117"/>
                <a:gd name="T40" fmla="*/ 2147483647 w 1278"/>
                <a:gd name="T41" fmla="*/ 2147483647 h 1117"/>
                <a:gd name="T42" fmla="*/ 2147483647 w 1278"/>
                <a:gd name="T43" fmla="*/ 2147483647 h 1117"/>
                <a:gd name="T44" fmla="*/ 2147483647 w 1278"/>
                <a:gd name="T45" fmla="*/ 2147483647 h 1117"/>
                <a:gd name="T46" fmla="*/ 2147483647 w 1278"/>
                <a:gd name="T47" fmla="*/ 2147483647 h 1117"/>
                <a:gd name="T48" fmla="*/ 2147483647 w 1278"/>
                <a:gd name="T49" fmla="*/ 2147483647 h 1117"/>
                <a:gd name="T50" fmla="*/ 2147483647 w 1278"/>
                <a:gd name="T51" fmla="*/ 2147483647 h 1117"/>
                <a:gd name="T52" fmla="*/ 2147483647 w 1278"/>
                <a:gd name="T53" fmla="*/ 2147483647 h 1117"/>
                <a:gd name="T54" fmla="*/ 2147483647 w 1278"/>
                <a:gd name="T55" fmla="*/ 2147483647 h 1117"/>
                <a:gd name="T56" fmla="*/ 2147483647 w 1278"/>
                <a:gd name="T57" fmla="*/ 2147483647 h 1117"/>
                <a:gd name="T58" fmla="*/ 2147483647 w 1278"/>
                <a:gd name="T59" fmla="*/ 2147483647 h 1117"/>
                <a:gd name="T60" fmla="*/ 2147483647 w 1278"/>
                <a:gd name="T61" fmla="*/ 2147483647 h 1117"/>
                <a:gd name="T62" fmla="*/ 2147483647 w 1278"/>
                <a:gd name="T63" fmla="*/ 2147483647 h 1117"/>
                <a:gd name="T64" fmla="*/ 2147483647 w 1278"/>
                <a:gd name="T65" fmla="*/ 2147483647 h 1117"/>
                <a:gd name="T66" fmla="*/ 2147483647 w 1278"/>
                <a:gd name="T67" fmla="*/ 2147483647 h 1117"/>
                <a:gd name="T68" fmla="*/ 2147483647 w 1278"/>
                <a:gd name="T69" fmla="*/ 2147483647 h 1117"/>
                <a:gd name="T70" fmla="*/ 2147483647 w 1278"/>
                <a:gd name="T71" fmla="*/ 2147483647 h 1117"/>
                <a:gd name="T72" fmla="*/ 2147483647 w 1278"/>
                <a:gd name="T73" fmla="*/ 2147483647 h 1117"/>
                <a:gd name="T74" fmla="*/ 2147483647 w 1278"/>
                <a:gd name="T75" fmla="*/ 2147483647 h 1117"/>
                <a:gd name="T76" fmla="*/ 2147483647 w 1278"/>
                <a:gd name="T77" fmla="*/ 2147483647 h 1117"/>
                <a:gd name="T78" fmla="*/ 2147483647 w 1278"/>
                <a:gd name="T79" fmla="*/ 2147483647 h 1117"/>
                <a:gd name="T80" fmla="*/ 2147483647 w 1278"/>
                <a:gd name="T81" fmla="*/ 2147483647 h 1117"/>
                <a:gd name="T82" fmla="*/ 2147483647 w 1278"/>
                <a:gd name="T83" fmla="*/ 2147483647 h 1117"/>
                <a:gd name="T84" fmla="*/ 2147483647 w 1278"/>
                <a:gd name="T85" fmla="*/ 2147483647 h 1117"/>
                <a:gd name="T86" fmla="*/ 2147483647 w 1278"/>
                <a:gd name="T87" fmla="*/ 2147483647 h 1117"/>
                <a:gd name="T88" fmla="*/ 2147483647 w 1278"/>
                <a:gd name="T89" fmla="*/ 2147483647 h 1117"/>
                <a:gd name="T90" fmla="*/ 2147483647 w 1278"/>
                <a:gd name="T91" fmla="*/ 2147483647 h 1117"/>
                <a:gd name="T92" fmla="*/ 2147483647 w 1278"/>
                <a:gd name="T93" fmla="*/ 2147483647 h 1117"/>
                <a:gd name="T94" fmla="*/ 2147483647 w 1278"/>
                <a:gd name="T95" fmla="*/ 2147483647 h 1117"/>
                <a:gd name="T96" fmla="*/ 2147483647 w 1278"/>
                <a:gd name="T97" fmla="*/ 2147483647 h 1117"/>
                <a:gd name="T98" fmla="*/ 2147483647 w 1278"/>
                <a:gd name="T99" fmla="*/ 2147483647 h 1117"/>
                <a:gd name="T100" fmla="*/ 2147483647 w 1278"/>
                <a:gd name="T101" fmla="*/ 2147483647 h 1117"/>
                <a:gd name="T102" fmla="*/ 2147483647 w 1278"/>
                <a:gd name="T103" fmla="*/ 2147483647 h 1117"/>
                <a:gd name="T104" fmla="*/ 2147483647 w 1278"/>
                <a:gd name="T105" fmla="*/ 2147483647 h 1117"/>
                <a:gd name="T106" fmla="*/ 2147483647 w 1278"/>
                <a:gd name="T107" fmla="*/ 2147483647 h 1117"/>
                <a:gd name="T108" fmla="*/ 2147483647 w 1278"/>
                <a:gd name="T109" fmla="*/ 2147483647 h 1117"/>
                <a:gd name="T110" fmla="*/ 2147483647 w 1278"/>
                <a:gd name="T111" fmla="*/ 2147483647 h 1117"/>
                <a:gd name="T112" fmla="*/ 2147483647 w 1278"/>
                <a:gd name="T113" fmla="*/ 2147483647 h 1117"/>
                <a:gd name="T114" fmla="*/ 2147483647 w 1278"/>
                <a:gd name="T115" fmla="*/ 2147483647 h 1117"/>
                <a:gd name="T116" fmla="*/ 2147483647 w 1278"/>
                <a:gd name="T117" fmla="*/ 2147483647 h 111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78"/>
                <a:gd name="T178" fmla="*/ 0 h 1117"/>
                <a:gd name="T179" fmla="*/ 1278 w 1278"/>
                <a:gd name="T180" fmla="*/ 1117 h 111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78" h="1117">
                  <a:moveTo>
                    <a:pt x="442" y="0"/>
                  </a:moveTo>
                  <a:lnTo>
                    <a:pt x="419" y="7"/>
                  </a:lnTo>
                  <a:lnTo>
                    <a:pt x="404" y="15"/>
                  </a:lnTo>
                  <a:lnTo>
                    <a:pt x="396" y="22"/>
                  </a:lnTo>
                  <a:lnTo>
                    <a:pt x="396" y="30"/>
                  </a:lnTo>
                  <a:lnTo>
                    <a:pt x="396" y="38"/>
                  </a:lnTo>
                  <a:lnTo>
                    <a:pt x="388" y="45"/>
                  </a:lnTo>
                  <a:lnTo>
                    <a:pt x="381" y="45"/>
                  </a:lnTo>
                  <a:lnTo>
                    <a:pt x="381" y="53"/>
                  </a:lnTo>
                  <a:lnTo>
                    <a:pt x="381" y="68"/>
                  </a:lnTo>
                  <a:lnTo>
                    <a:pt x="381" y="76"/>
                  </a:lnTo>
                  <a:lnTo>
                    <a:pt x="373" y="76"/>
                  </a:lnTo>
                  <a:lnTo>
                    <a:pt x="358" y="76"/>
                  </a:lnTo>
                  <a:lnTo>
                    <a:pt x="350" y="76"/>
                  </a:lnTo>
                  <a:lnTo>
                    <a:pt x="343" y="83"/>
                  </a:lnTo>
                  <a:lnTo>
                    <a:pt x="343" y="91"/>
                  </a:lnTo>
                  <a:lnTo>
                    <a:pt x="343" y="98"/>
                  </a:lnTo>
                  <a:lnTo>
                    <a:pt x="343" y="106"/>
                  </a:lnTo>
                  <a:lnTo>
                    <a:pt x="335" y="106"/>
                  </a:lnTo>
                  <a:lnTo>
                    <a:pt x="320" y="106"/>
                  </a:lnTo>
                  <a:lnTo>
                    <a:pt x="320" y="129"/>
                  </a:lnTo>
                  <a:lnTo>
                    <a:pt x="312" y="144"/>
                  </a:lnTo>
                  <a:lnTo>
                    <a:pt x="297" y="159"/>
                  </a:lnTo>
                  <a:lnTo>
                    <a:pt x="289" y="174"/>
                  </a:lnTo>
                  <a:lnTo>
                    <a:pt x="274" y="182"/>
                  </a:lnTo>
                  <a:lnTo>
                    <a:pt x="267" y="190"/>
                  </a:lnTo>
                  <a:lnTo>
                    <a:pt x="251" y="190"/>
                  </a:lnTo>
                  <a:lnTo>
                    <a:pt x="244" y="197"/>
                  </a:lnTo>
                  <a:lnTo>
                    <a:pt x="236" y="197"/>
                  </a:lnTo>
                  <a:lnTo>
                    <a:pt x="221" y="197"/>
                  </a:lnTo>
                  <a:lnTo>
                    <a:pt x="213" y="197"/>
                  </a:lnTo>
                  <a:lnTo>
                    <a:pt x="213" y="190"/>
                  </a:lnTo>
                  <a:lnTo>
                    <a:pt x="213" y="174"/>
                  </a:lnTo>
                  <a:lnTo>
                    <a:pt x="213" y="167"/>
                  </a:lnTo>
                  <a:lnTo>
                    <a:pt x="206" y="167"/>
                  </a:lnTo>
                  <a:lnTo>
                    <a:pt x="198" y="159"/>
                  </a:lnTo>
                  <a:lnTo>
                    <a:pt x="191" y="159"/>
                  </a:lnTo>
                  <a:lnTo>
                    <a:pt x="183" y="159"/>
                  </a:lnTo>
                  <a:lnTo>
                    <a:pt x="175" y="152"/>
                  </a:lnTo>
                  <a:lnTo>
                    <a:pt x="168" y="159"/>
                  </a:lnTo>
                  <a:lnTo>
                    <a:pt x="160" y="159"/>
                  </a:lnTo>
                  <a:lnTo>
                    <a:pt x="152" y="159"/>
                  </a:lnTo>
                  <a:lnTo>
                    <a:pt x="145" y="152"/>
                  </a:lnTo>
                  <a:lnTo>
                    <a:pt x="137" y="159"/>
                  </a:lnTo>
                  <a:lnTo>
                    <a:pt x="130" y="159"/>
                  </a:lnTo>
                  <a:lnTo>
                    <a:pt x="137" y="167"/>
                  </a:lnTo>
                  <a:lnTo>
                    <a:pt x="137" y="174"/>
                  </a:lnTo>
                  <a:lnTo>
                    <a:pt x="137" y="182"/>
                  </a:lnTo>
                  <a:lnTo>
                    <a:pt x="137" y="190"/>
                  </a:lnTo>
                  <a:lnTo>
                    <a:pt x="130" y="197"/>
                  </a:lnTo>
                  <a:lnTo>
                    <a:pt x="130" y="205"/>
                  </a:lnTo>
                  <a:lnTo>
                    <a:pt x="130" y="212"/>
                  </a:lnTo>
                  <a:lnTo>
                    <a:pt x="137" y="220"/>
                  </a:lnTo>
                  <a:lnTo>
                    <a:pt x="145" y="220"/>
                  </a:lnTo>
                  <a:lnTo>
                    <a:pt x="152" y="220"/>
                  </a:lnTo>
                  <a:lnTo>
                    <a:pt x="152" y="228"/>
                  </a:lnTo>
                  <a:lnTo>
                    <a:pt x="152" y="235"/>
                  </a:lnTo>
                  <a:lnTo>
                    <a:pt x="152" y="243"/>
                  </a:lnTo>
                  <a:lnTo>
                    <a:pt x="152" y="250"/>
                  </a:lnTo>
                  <a:lnTo>
                    <a:pt x="145" y="258"/>
                  </a:lnTo>
                  <a:lnTo>
                    <a:pt x="137" y="258"/>
                  </a:lnTo>
                  <a:lnTo>
                    <a:pt x="137" y="273"/>
                  </a:lnTo>
                  <a:lnTo>
                    <a:pt x="130" y="281"/>
                  </a:lnTo>
                  <a:lnTo>
                    <a:pt x="122" y="281"/>
                  </a:lnTo>
                  <a:lnTo>
                    <a:pt x="107" y="281"/>
                  </a:lnTo>
                  <a:lnTo>
                    <a:pt x="107" y="288"/>
                  </a:lnTo>
                  <a:lnTo>
                    <a:pt x="99" y="296"/>
                  </a:lnTo>
                  <a:lnTo>
                    <a:pt x="92" y="296"/>
                  </a:lnTo>
                  <a:lnTo>
                    <a:pt x="84" y="311"/>
                  </a:lnTo>
                  <a:lnTo>
                    <a:pt x="69" y="319"/>
                  </a:lnTo>
                  <a:lnTo>
                    <a:pt x="61" y="319"/>
                  </a:lnTo>
                  <a:lnTo>
                    <a:pt x="46" y="326"/>
                  </a:lnTo>
                  <a:lnTo>
                    <a:pt x="38" y="326"/>
                  </a:lnTo>
                  <a:lnTo>
                    <a:pt x="23" y="326"/>
                  </a:lnTo>
                  <a:lnTo>
                    <a:pt x="16" y="326"/>
                  </a:lnTo>
                  <a:lnTo>
                    <a:pt x="8" y="326"/>
                  </a:lnTo>
                  <a:lnTo>
                    <a:pt x="8" y="341"/>
                  </a:lnTo>
                  <a:lnTo>
                    <a:pt x="8" y="349"/>
                  </a:lnTo>
                  <a:lnTo>
                    <a:pt x="8" y="364"/>
                  </a:lnTo>
                  <a:lnTo>
                    <a:pt x="8" y="372"/>
                  </a:lnTo>
                  <a:lnTo>
                    <a:pt x="23" y="372"/>
                  </a:lnTo>
                  <a:lnTo>
                    <a:pt x="31" y="372"/>
                  </a:lnTo>
                  <a:lnTo>
                    <a:pt x="31" y="379"/>
                  </a:lnTo>
                  <a:lnTo>
                    <a:pt x="38" y="387"/>
                  </a:lnTo>
                  <a:lnTo>
                    <a:pt x="31" y="395"/>
                  </a:lnTo>
                  <a:lnTo>
                    <a:pt x="23" y="402"/>
                  </a:lnTo>
                  <a:lnTo>
                    <a:pt x="16" y="410"/>
                  </a:lnTo>
                  <a:lnTo>
                    <a:pt x="8" y="410"/>
                  </a:lnTo>
                  <a:lnTo>
                    <a:pt x="0" y="417"/>
                  </a:lnTo>
                  <a:lnTo>
                    <a:pt x="0" y="425"/>
                  </a:lnTo>
                  <a:lnTo>
                    <a:pt x="0" y="433"/>
                  </a:lnTo>
                  <a:lnTo>
                    <a:pt x="8" y="440"/>
                  </a:lnTo>
                  <a:lnTo>
                    <a:pt x="16" y="448"/>
                  </a:lnTo>
                  <a:lnTo>
                    <a:pt x="16" y="455"/>
                  </a:lnTo>
                  <a:lnTo>
                    <a:pt x="16" y="463"/>
                  </a:lnTo>
                  <a:lnTo>
                    <a:pt x="16" y="478"/>
                  </a:lnTo>
                  <a:lnTo>
                    <a:pt x="23" y="486"/>
                  </a:lnTo>
                  <a:lnTo>
                    <a:pt x="31" y="493"/>
                  </a:lnTo>
                  <a:lnTo>
                    <a:pt x="31" y="501"/>
                  </a:lnTo>
                  <a:lnTo>
                    <a:pt x="38" y="501"/>
                  </a:lnTo>
                  <a:lnTo>
                    <a:pt x="46" y="501"/>
                  </a:lnTo>
                  <a:lnTo>
                    <a:pt x="61" y="493"/>
                  </a:lnTo>
                  <a:lnTo>
                    <a:pt x="69" y="486"/>
                  </a:lnTo>
                  <a:lnTo>
                    <a:pt x="76" y="486"/>
                  </a:lnTo>
                  <a:lnTo>
                    <a:pt x="84" y="493"/>
                  </a:lnTo>
                  <a:lnTo>
                    <a:pt x="92" y="501"/>
                  </a:lnTo>
                  <a:lnTo>
                    <a:pt x="107" y="501"/>
                  </a:lnTo>
                  <a:lnTo>
                    <a:pt x="107" y="509"/>
                  </a:lnTo>
                  <a:lnTo>
                    <a:pt x="114" y="516"/>
                  </a:lnTo>
                  <a:lnTo>
                    <a:pt x="114" y="531"/>
                  </a:lnTo>
                  <a:lnTo>
                    <a:pt x="114" y="539"/>
                  </a:lnTo>
                  <a:lnTo>
                    <a:pt x="114" y="547"/>
                  </a:lnTo>
                  <a:lnTo>
                    <a:pt x="122" y="562"/>
                  </a:lnTo>
                  <a:lnTo>
                    <a:pt x="130" y="569"/>
                  </a:lnTo>
                  <a:lnTo>
                    <a:pt x="137" y="569"/>
                  </a:lnTo>
                  <a:lnTo>
                    <a:pt x="152" y="569"/>
                  </a:lnTo>
                  <a:lnTo>
                    <a:pt x="160" y="569"/>
                  </a:lnTo>
                  <a:lnTo>
                    <a:pt x="175" y="577"/>
                  </a:lnTo>
                  <a:lnTo>
                    <a:pt x="175" y="585"/>
                  </a:lnTo>
                  <a:lnTo>
                    <a:pt x="168" y="577"/>
                  </a:lnTo>
                  <a:lnTo>
                    <a:pt x="160" y="585"/>
                  </a:lnTo>
                  <a:lnTo>
                    <a:pt x="145" y="585"/>
                  </a:lnTo>
                  <a:lnTo>
                    <a:pt x="145" y="592"/>
                  </a:lnTo>
                  <a:lnTo>
                    <a:pt x="137" y="607"/>
                  </a:lnTo>
                  <a:lnTo>
                    <a:pt x="130" y="615"/>
                  </a:lnTo>
                  <a:lnTo>
                    <a:pt x="122" y="615"/>
                  </a:lnTo>
                  <a:lnTo>
                    <a:pt x="114" y="623"/>
                  </a:lnTo>
                  <a:lnTo>
                    <a:pt x="107" y="638"/>
                  </a:lnTo>
                  <a:lnTo>
                    <a:pt x="107" y="645"/>
                  </a:lnTo>
                  <a:lnTo>
                    <a:pt x="92" y="653"/>
                  </a:lnTo>
                  <a:lnTo>
                    <a:pt x="92" y="661"/>
                  </a:lnTo>
                  <a:lnTo>
                    <a:pt x="99" y="676"/>
                  </a:lnTo>
                  <a:lnTo>
                    <a:pt x="107" y="683"/>
                  </a:lnTo>
                  <a:lnTo>
                    <a:pt x="122" y="691"/>
                  </a:lnTo>
                  <a:lnTo>
                    <a:pt x="137" y="699"/>
                  </a:lnTo>
                  <a:lnTo>
                    <a:pt x="137" y="706"/>
                  </a:lnTo>
                  <a:lnTo>
                    <a:pt x="145" y="706"/>
                  </a:lnTo>
                  <a:lnTo>
                    <a:pt x="160" y="706"/>
                  </a:lnTo>
                  <a:lnTo>
                    <a:pt x="175" y="706"/>
                  </a:lnTo>
                  <a:lnTo>
                    <a:pt x="191" y="706"/>
                  </a:lnTo>
                  <a:lnTo>
                    <a:pt x="191" y="714"/>
                  </a:lnTo>
                  <a:lnTo>
                    <a:pt x="191" y="721"/>
                  </a:lnTo>
                  <a:lnTo>
                    <a:pt x="198" y="729"/>
                  </a:lnTo>
                  <a:lnTo>
                    <a:pt x="206" y="729"/>
                  </a:lnTo>
                  <a:lnTo>
                    <a:pt x="229" y="729"/>
                  </a:lnTo>
                  <a:lnTo>
                    <a:pt x="236" y="737"/>
                  </a:lnTo>
                  <a:lnTo>
                    <a:pt x="244" y="737"/>
                  </a:lnTo>
                  <a:lnTo>
                    <a:pt x="236" y="744"/>
                  </a:lnTo>
                  <a:lnTo>
                    <a:pt x="236" y="752"/>
                  </a:lnTo>
                  <a:lnTo>
                    <a:pt x="236" y="759"/>
                  </a:lnTo>
                  <a:lnTo>
                    <a:pt x="244" y="759"/>
                  </a:lnTo>
                  <a:lnTo>
                    <a:pt x="259" y="759"/>
                  </a:lnTo>
                  <a:lnTo>
                    <a:pt x="259" y="752"/>
                  </a:lnTo>
                  <a:lnTo>
                    <a:pt x="267" y="737"/>
                  </a:lnTo>
                  <a:lnTo>
                    <a:pt x="274" y="737"/>
                  </a:lnTo>
                  <a:lnTo>
                    <a:pt x="282" y="737"/>
                  </a:lnTo>
                  <a:lnTo>
                    <a:pt x="282" y="744"/>
                  </a:lnTo>
                  <a:lnTo>
                    <a:pt x="274" y="752"/>
                  </a:lnTo>
                  <a:lnTo>
                    <a:pt x="274" y="759"/>
                  </a:lnTo>
                  <a:lnTo>
                    <a:pt x="274" y="775"/>
                  </a:lnTo>
                  <a:lnTo>
                    <a:pt x="267" y="782"/>
                  </a:lnTo>
                  <a:lnTo>
                    <a:pt x="251" y="782"/>
                  </a:lnTo>
                  <a:lnTo>
                    <a:pt x="236" y="790"/>
                  </a:lnTo>
                  <a:lnTo>
                    <a:pt x="221" y="797"/>
                  </a:lnTo>
                  <a:lnTo>
                    <a:pt x="206" y="805"/>
                  </a:lnTo>
                  <a:lnTo>
                    <a:pt x="191" y="813"/>
                  </a:lnTo>
                  <a:lnTo>
                    <a:pt x="175" y="813"/>
                  </a:lnTo>
                  <a:lnTo>
                    <a:pt x="168" y="820"/>
                  </a:lnTo>
                  <a:lnTo>
                    <a:pt x="183" y="820"/>
                  </a:lnTo>
                  <a:lnTo>
                    <a:pt x="191" y="828"/>
                  </a:lnTo>
                  <a:lnTo>
                    <a:pt x="191" y="835"/>
                  </a:lnTo>
                  <a:lnTo>
                    <a:pt x="183" y="843"/>
                  </a:lnTo>
                  <a:lnTo>
                    <a:pt x="175" y="851"/>
                  </a:lnTo>
                  <a:lnTo>
                    <a:pt x="160" y="858"/>
                  </a:lnTo>
                  <a:lnTo>
                    <a:pt x="152" y="858"/>
                  </a:lnTo>
                  <a:lnTo>
                    <a:pt x="145" y="873"/>
                  </a:lnTo>
                  <a:lnTo>
                    <a:pt x="145" y="889"/>
                  </a:lnTo>
                  <a:lnTo>
                    <a:pt x="145" y="896"/>
                  </a:lnTo>
                  <a:lnTo>
                    <a:pt x="152" y="904"/>
                  </a:lnTo>
                  <a:lnTo>
                    <a:pt x="160" y="911"/>
                  </a:lnTo>
                  <a:lnTo>
                    <a:pt x="160" y="927"/>
                  </a:lnTo>
                  <a:lnTo>
                    <a:pt x="160" y="934"/>
                  </a:lnTo>
                  <a:lnTo>
                    <a:pt x="152" y="949"/>
                  </a:lnTo>
                  <a:lnTo>
                    <a:pt x="152" y="957"/>
                  </a:lnTo>
                  <a:lnTo>
                    <a:pt x="160" y="972"/>
                  </a:lnTo>
                  <a:lnTo>
                    <a:pt x="175" y="987"/>
                  </a:lnTo>
                  <a:lnTo>
                    <a:pt x="183" y="995"/>
                  </a:lnTo>
                  <a:lnTo>
                    <a:pt x="191" y="995"/>
                  </a:lnTo>
                  <a:lnTo>
                    <a:pt x="191" y="987"/>
                  </a:lnTo>
                  <a:lnTo>
                    <a:pt x="198" y="980"/>
                  </a:lnTo>
                  <a:lnTo>
                    <a:pt x="206" y="987"/>
                  </a:lnTo>
                  <a:lnTo>
                    <a:pt x="221" y="987"/>
                  </a:lnTo>
                  <a:lnTo>
                    <a:pt x="229" y="995"/>
                  </a:lnTo>
                  <a:lnTo>
                    <a:pt x="229" y="1003"/>
                  </a:lnTo>
                  <a:lnTo>
                    <a:pt x="229" y="1010"/>
                  </a:lnTo>
                  <a:lnTo>
                    <a:pt x="229" y="1018"/>
                  </a:lnTo>
                  <a:lnTo>
                    <a:pt x="259" y="1025"/>
                  </a:lnTo>
                  <a:lnTo>
                    <a:pt x="259" y="1018"/>
                  </a:lnTo>
                  <a:lnTo>
                    <a:pt x="267" y="1010"/>
                  </a:lnTo>
                  <a:lnTo>
                    <a:pt x="274" y="1010"/>
                  </a:lnTo>
                  <a:lnTo>
                    <a:pt x="282" y="1010"/>
                  </a:lnTo>
                  <a:lnTo>
                    <a:pt x="282" y="1003"/>
                  </a:lnTo>
                  <a:lnTo>
                    <a:pt x="282" y="995"/>
                  </a:lnTo>
                  <a:lnTo>
                    <a:pt x="289" y="987"/>
                  </a:lnTo>
                  <a:lnTo>
                    <a:pt x="297" y="987"/>
                  </a:lnTo>
                  <a:lnTo>
                    <a:pt x="297" y="980"/>
                  </a:lnTo>
                  <a:lnTo>
                    <a:pt x="305" y="972"/>
                  </a:lnTo>
                  <a:lnTo>
                    <a:pt x="312" y="965"/>
                  </a:lnTo>
                  <a:lnTo>
                    <a:pt x="335" y="957"/>
                  </a:lnTo>
                  <a:lnTo>
                    <a:pt x="343" y="957"/>
                  </a:lnTo>
                  <a:lnTo>
                    <a:pt x="343" y="972"/>
                  </a:lnTo>
                  <a:lnTo>
                    <a:pt x="343" y="987"/>
                  </a:lnTo>
                  <a:lnTo>
                    <a:pt x="350" y="995"/>
                  </a:lnTo>
                  <a:lnTo>
                    <a:pt x="358" y="995"/>
                  </a:lnTo>
                  <a:lnTo>
                    <a:pt x="358" y="987"/>
                  </a:lnTo>
                  <a:lnTo>
                    <a:pt x="365" y="980"/>
                  </a:lnTo>
                  <a:lnTo>
                    <a:pt x="373" y="980"/>
                  </a:lnTo>
                  <a:lnTo>
                    <a:pt x="373" y="987"/>
                  </a:lnTo>
                  <a:lnTo>
                    <a:pt x="373" y="995"/>
                  </a:lnTo>
                  <a:lnTo>
                    <a:pt x="373" y="1003"/>
                  </a:lnTo>
                  <a:lnTo>
                    <a:pt x="381" y="1003"/>
                  </a:lnTo>
                  <a:lnTo>
                    <a:pt x="381" y="995"/>
                  </a:lnTo>
                  <a:lnTo>
                    <a:pt x="388" y="1003"/>
                  </a:lnTo>
                  <a:lnTo>
                    <a:pt x="388" y="1010"/>
                  </a:lnTo>
                  <a:lnTo>
                    <a:pt x="388" y="1018"/>
                  </a:lnTo>
                  <a:lnTo>
                    <a:pt x="388" y="1025"/>
                  </a:lnTo>
                  <a:lnTo>
                    <a:pt x="388" y="1033"/>
                  </a:lnTo>
                  <a:lnTo>
                    <a:pt x="396" y="1025"/>
                  </a:lnTo>
                  <a:lnTo>
                    <a:pt x="404" y="1025"/>
                  </a:lnTo>
                  <a:lnTo>
                    <a:pt x="411" y="1033"/>
                  </a:lnTo>
                  <a:lnTo>
                    <a:pt x="411" y="1041"/>
                  </a:lnTo>
                  <a:lnTo>
                    <a:pt x="419" y="1048"/>
                  </a:lnTo>
                  <a:lnTo>
                    <a:pt x="426" y="1048"/>
                  </a:lnTo>
                  <a:lnTo>
                    <a:pt x="426" y="1056"/>
                  </a:lnTo>
                  <a:lnTo>
                    <a:pt x="426" y="1063"/>
                  </a:lnTo>
                  <a:lnTo>
                    <a:pt x="426" y="1071"/>
                  </a:lnTo>
                  <a:lnTo>
                    <a:pt x="426" y="1079"/>
                  </a:lnTo>
                  <a:lnTo>
                    <a:pt x="434" y="1079"/>
                  </a:lnTo>
                  <a:lnTo>
                    <a:pt x="449" y="1086"/>
                  </a:lnTo>
                  <a:lnTo>
                    <a:pt x="457" y="1086"/>
                  </a:lnTo>
                  <a:lnTo>
                    <a:pt x="464" y="1079"/>
                  </a:lnTo>
                  <a:lnTo>
                    <a:pt x="472" y="1079"/>
                  </a:lnTo>
                  <a:lnTo>
                    <a:pt x="480" y="1063"/>
                  </a:lnTo>
                  <a:lnTo>
                    <a:pt x="487" y="1063"/>
                  </a:lnTo>
                  <a:lnTo>
                    <a:pt x="495" y="1063"/>
                  </a:lnTo>
                  <a:lnTo>
                    <a:pt x="495" y="1071"/>
                  </a:lnTo>
                  <a:lnTo>
                    <a:pt x="502" y="1071"/>
                  </a:lnTo>
                  <a:lnTo>
                    <a:pt x="518" y="1071"/>
                  </a:lnTo>
                  <a:lnTo>
                    <a:pt x="518" y="1079"/>
                  </a:lnTo>
                  <a:lnTo>
                    <a:pt x="518" y="1086"/>
                  </a:lnTo>
                  <a:lnTo>
                    <a:pt x="518" y="1094"/>
                  </a:lnTo>
                  <a:lnTo>
                    <a:pt x="525" y="1094"/>
                  </a:lnTo>
                  <a:lnTo>
                    <a:pt x="533" y="1094"/>
                  </a:lnTo>
                  <a:lnTo>
                    <a:pt x="540" y="1094"/>
                  </a:lnTo>
                  <a:lnTo>
                    <a:pt x="540" y="1101"/>
                  </a:lnTo>
                  <a:lnTo>
                    <a:pt x="540" y="1109"/>
                  </a:lnTo>
                  <a:lnTo>
                    <a:pt x="548" y="1109"/>
                  </a:lnTo>
                  <a:lnTo>
                    <a:pt x="556" y="1109"/>
                  </a:lnTo>
                  <a:lnTo>
                    <a:pt x="571" y="1101"/>
                  </a:lnTo>
                  <a:lnTo>
                    <a:pt x="571" y="1117"/>
                  </a:lnTo>
                  <a:lnTo>
                    <a:pt x="594" y="1109"/>
                  </a:lnTo>
                  <a:lnTo>
                    <a:pt x="601" y="1109"/>
                  </a:lnTo>
                  <a:lnTo>
                    <a:pt x="617" y="1101"/>
                  </a:lnTo>
                  <a:lnTo>
                    <a:pt x="624" y="1101"/>
                  </a:lnTo>
                  <a:lnTo>
                    <a:pt x="639" y="1101"/>
                  </a:lnTo>
                  <a:lnTo>
                    <a:pt x="655" y="1101"/>
                  </a:lnTo>
                  <a:lnTo>
                    <a:pt x="655" y="1094"/>
                  </a:lnTo>
                  <a:lnTo>
                    <a:pt x="662" y="1086"/>
                  </a:lnTo>
                  <a:lnTo>
                    <a:pt x="670" y="1086"/>
                  </a:lnTo>
                  <a:lnTo>
                    <a:pt x="677" y="1071"/>
                  </a:lnTo>
                  <a:lnTo>
                    <a:pt x="677" y="1063"/>
                  </a:lnTo>
                  <a:lnTo>
                    <a:pt x="677" y="1056"/>
                  </a:lnTo>
                  <a:lnTo>
                    <a:pt x="677" y="1048"/>
                  </a:lnTo>
                  <a:lnTo>
                    <a:pt x="670" y="1041"/>
                  </a:lnTo>
                  <a:lnTo>
                    <a:pt x="662" y="1025"/>
                  </a:lnTo>
                  <a:lnTo>
                    <a:pt x="670" y="1018"/>
                  </a:lnTo>
                  <a:lnTo>
                    <a:pt x="670" y="1010"/>
                  </a:lnTo>
                  <a:lnTo>
                    <a:pt x="677" y="1003"/>
                  </a:lnTo>
                  <a:lnTo>
                    <a:pt x="685" y="995"/>
                  </a:lnTo>
                  <a:lnTo>
                    <a:pt x="693" y="995"/>
                  </a:lnTo>
                  <a:lnTo>
                    <a:pt x="693" y="987"/>
                  </a:lnTo>
                  <a:lnTo>
                    <a:pt x="693" y="980"/>
                  </a:lnTo>
                  <a:lnTo>
                    <a:pt x="700" y="972"/>
                  </a:lnTo>
                  <a:lnTo>
                    <a:pt x="708" y="972"/>
                  </a:lnTo>
                  <a:lnTo>
                    <a:pt x="715" y="972"/>
                  </a:lnTo>
                  <a:lnTo>
                    <a:pt x="723" y="972"/>
                  </a:lnTo>
                  <a:lnTo>
                    <a:pt x="731" y="972"/>
                  </a:lnTo>
                  <a:lnTo>
                    <a:pt x="738" y="965"/>
                  </a:lnTo>
                  <a:lnTo>
                    <a:pt x="746" y="965"/>
                  </a:lnTo>
                  <a:lnTo>
                    <a:pt x="761" y="965"/>
                  </a:lnTo>
                  <a:lnTo>
                    <a:pt x="769" y="957"/>
                  </a:lnTo>
                  <a:lnTo>
                    <a:pt x="776" y="942"/>
                  </a:lnTo>
                  <a:lnTo>
                    <a:pt x="769" y="942"/>
                  </a:lnTo>
                  <a:lnTo>
                    <a:pt x="769" y="934"/>
                  </a:lnTo>
                  <a:lnTo>
                    <a:pt x="769" y="927"/>
                  </a:lnTo>
                  <a:lnTo>
                    <a:pt x="776" y="919"/>
                  </a:lnTo>
                  <a:lnTo>
                    <a:pt x="784" y="911"/>
                  </a:lnTo>
                  <a:lnTo>
                    <a:pt x="784" y="904"/>
                  </a:lnTo>
                  <a:lnTo>
                    <a:pt x="776" y="896"/>
                  </a:lnTo>
                  <a:lnTo>
                    <a:pt x="776" y="889"/>
                  </a:lnTo>
                  <a:lnTo>
                    <a:pt x="776" y="881"/>
                  </a:lnTo>
                  <a:lnTo>
                    <a:pt x="776" y="873"/>
                  </a:lnTo>
                  <a:lnTo>
                    <a:pt x="769" y="858"/>
                  </a:lnTo>
                  <a:lnTo>
                    <a:pt x="761" y="835"/>
                  </a:lnTo>
                  <a:lnTo>
                    <a:pt x="753" y="828"/>
                  </a:lnTo>
                  <a:lnTo>
                    <a:pt x="746" y="813"/>
                  </a:lnTo>
                  <a:lnTo>
                    <a:pt x="753" y="782"/>
                  </a:lnTo>
                  <a:lnTo>
                    <a:pt x="753" y="767"/>
                  </a:lnTo>
                  <a:lnTo>
                    <a:pt x="753" y="759"/>
                  </a:lnTo>
                  <a:lnTo>
                    <a:pt x="753" y="744"/>
                  </a:lnTo>
                  <a:lnTo>
                    <a:pt x="753" y="737"/>
                  </a:lnTo>
                  <a:lnTo>
                    <a:pt x="746" y="737"/>
                  </a:lnTo>
                  <a:lnTo>
                    <a:pt x="731" y="744"/>
                  </a:lnTo>
                  <a:lnTo>
                    <a:pt x="731" y="752"/>
                  </a:lnTo>
                  <a:lnTo>
                    <a:pt x="731" y="759"/>
                  </a:lnTo>
                  <a:lnTo>
                    <a:pt x="738" y="767"/>
                  </a:lnTo>
                  <a:lnTo>
                    <a:pt x="731" y="775"/>
                  </a:lnTo>
                  <a:lnTo>
                    <a:pt x="723" y="775"/>
                  </a:lnTo>
                  <a:lnTo>
                    <a:pt x="723" y="767"/>
                  </a:lnTo>
                  <a:lnTo>
                    <a:pt x="715" y="759"/>
                  </a:lnTo>
                  <a:lnTo>
                    <a:pt x="715" y="752"/>
                  </a:lnTo>
                  <a:lnTo>
                    <a:pt x="723" y="744"/>
                  </a:lnTo>
                  <a:lnTo>
                    <a:pt x="723" y="737"/>
                  </a:lnTo>
                  <a:lnTo>
                    <a:pt x="715" y="729"/>
                  </a:lnTo>
                  <a:lnTo>
                    <a:pt x="715" y="721"/>
                  </a:lnTo>
                  <a:lnTo>
                    <a:pt x="723" y="714"/>
                  </a:lnTo>
                  <a:lnTo>
                    <a:pt x="731" y="714"/>
                  </a:lnTo>
                  <a:lnTo>
                    <a:pt x="731" y="706"/>
                  </a:lnTo>
                  <a:lnTo>
                    <a:pt x="731" y="699"/>
                  </a:lnTo>
                  <a:lnTo>
                    <a:pt x="731" y="683"/>
                  </a:lnTo>
                  <a:lnTo>
                    <a:pt x="731" y="668"/>
                  </a:lnTo>
                  <a:lnTo>
                    <a:pt x="731" y="661"/>
                  </a:lnTo>
                  <a:lnTo>
                    <a:pt x="738" y="661"/>
                  </a:lnTo>
                  <a:lnTo>
                    <a:pt x="746" y="668"/>
                  </a:lnTo>
                  <a:lnTo>
                    <a:pt x="753" y="668"/>
                  </a:lnTo>
                  <a:lnTo>
                    <a:pt x="761" y="668"/>
                  </a:lnTo>
                  <a:lnTo>
                    <a:pt x="769" y="668"/>
                  </a:lnTo>
                  <a:lnTo>
                    <a:pt x="769" y="661"/>
                  </a:lnTo>
                  <a:lnTo>
                    <a:pt x="769" y="653"/>
                  </a:lnTo>
                  <a:lnTo>
                    <a:pt x="769" y="638"/>
                  </a:lnTo>
                  <a:lnTo>
                    <a:pt x="776" y="630"/>
                  </a:lnTo>
                  <a:lnTo>
                    <a:pt x="776" y="623"/>
                  </a:lnTo>
                  <a:lnTo>
                    <a:pt x="776" y="607"/>
                  </a:lnTo>
                  <a:lnTo>
                    <a:pt x="776" y="592"/>
                  </a:lnTo>
                  <a:lnTo>
                    <a:pt x="784" y="585"/>
                  </a:lnTo>
                  <a:lnTo>
                    <a:pt x="799" y="585"/>
                  </a:lnTo>
                  <a:lnTo>
                    <a:pt x="814" y="585"/>
                  </a:lnTo>
                  <a:lnTo>
                    <a:pt x="822" y="577"/>
                  </a:lnTo>
                  <a:lnTo>
                    <a:pt x="837" y="577"/>
                  </a:lnTo>
                  <a:lnTo>
                    <a:pt x="845" y="569"/>
                  </a:lnTo>
                  <a:lnTo>
                    <a:pt x="860" y="562"/>
                  </a:lnTo>
                  <a:lnTo>
                    <a:pt x="860" y="554"/>
                  </a:lnTo>
                  <a:lnTo>
                    <a:pt x="868" y="547"/>
                  </a:lnTo>
                  <a:lnTo>
                    <a:pt x="875" y="539"/>
                  </a:lnTo>
                  <a:lnTo>
                    <a:pt x="868" y="531"/>
                  </a:lnTo>
                  <a:lnTo>
                    <a:pt x="860" y="531"/>
                  </a:lnTo>
                  <a:lnTo>
                    <a:pt x="852" y="524"/>
                  </a:lnTo>
                  <a:lnTo>
                    <a:pt x="852" y="516"/>
                  </a:lnTo>
                  <a:lnTo>
                    <a:pt x="860" y="509"/>
                  </a:lnTo>
                  <a:lnTo>
                    <a:pt x="868" y="509"/>
                  </a:lnTo>
                  <a:lnTo>
                    <a:pt x="875" y="501"/>
                  </a:lnTo>
                  <a:lnTo>
                    <a:pt x="890" y="501"/>
                  </a:lnTo>
                  <a:lnTo>
                    <a:pt x="898" y="501"/>
                  </a:lnTo>
                  <a:lnTo>
                    <a:pt x="913" y="501"/>
                  </a:lnTo>
                  <a:lnTo>
                    <a:pt x="921" y="509"/>
                  </a:lnTo>
                  <a:lnTo>
                    <a:pt x="928" y="524"/>
                  </a:lnTo>
                  <a:lnTo>
                    <a:pt x="928" y="531"/>
                  </a:lnTo>
                  <a:lnTo>
                    <a:pt x="928" y="539"/>
                  </a:lnTo>
                  <a:lnTo>
                    <a:pt x="928" y="554"/>
                  </a:lnTo>
                  <a:lnTo>
                    <a:pt x="921" y="562"/>
                  </a:lnTo>
                  <a:lnTo>
                    <a:pt x="913" y="577"/>
                  </a:lnTo>
                  <a:lnTo>
                    <a:pt x="906" y="592"/>
                  </a:lnTo>
                  <a:lnTo>
                    <a:pt x="906" y="600"/>
                  </a:lnTo>
                  <a:lnTo>
                    <a:pt x="913" y="615"/>
                  </a:lnTo>
                  <a:lnTo>
                    <a:pt x="921" y="623"/>
                  </a:lnTo>
                  <a:lnTo>
                    <a:pt x="928" y="630"/>
                  </a:lnTo>
                  <a:lnTo>
                    <a:pt x="936" y="638"/>
                  </a:lnTo>
                  <a:lnTo>
                    <a:pt x="951" y="645"/>
                  </a:lnTo>
                  <a:lnTo>
                    <a:pt x="959" y="645"/>
                  </a:lnTo>
                  <a:lnTo>
                    <a:pt x="966" y="653"/>
                  </a:lnTo>
                  <a:lnTo>
                    <a:pt x="974" y="653"/>
                  </a:lnTo>
                  <a:lnTo>
                    <a:pt x="989" y="653"/>
                  </a:lnTo>
                  <a:lnTo>
                    <a:pt x="989" y="645"/>
                  </a:lnTo>
                  <a:lnTo>
                    <a:pt x="997" y="645"/>
                  </a:lnTo>
                  <a:lnTo>
                    <a:pt x="997" y="630"/>
                  </a:lnTo>
                  <a:lnTo>
                    <a:pt x="1005" y="630"/>
                  </a:lnTo>
                  <a:lnTo>
                    <a:pt x="1012" y="630"/>
                  </a:lnTo>
                  <a:lnTo>
                    <a:pt x="1020" y="645"/>
                  </a:lnTo>
                  <a:lnTo>
                    <a:pt x="1027" y="645"/>
                  </a:lnTo>
                  <a:lnTo>
                    <a:pt x="1035" y="645"/>
                  </a:lnTo>
                  <a:lnTo>
                    <a:pt x="1035" y="638"/>
                  </a:lnTo>
                  <a:lnTo>
                    <a:pt x="1035" y="630"/>
                  </a:lnTo>
                  <a:lnTo>
                    <a:pt x="1027" y="623"/>
                  </a:lnTo>
                  <a:lnTo>
                    <a:pt x="1027" y="615"/>
                  </a:lnTo>
                  <a:lnTo>
                    <a:pt x="1020" y="607"/>
                  </a:lnTo>
                  <a:lnTo>
                    <a:pt x="1012" y="607"/>
                  </a:lnTo>
                  <a:lnTo>
                    <a:pt x="1005" y="600"/>
                  </a:lnTo>
                  <a:lnTo>
                    <a:pt x="997" y="592"/>
                  </a:lnTo>
                  <a:lnTo>
                    <a:pt x="1005" y="577"/>
                  </a:lnTo>
                  <a:lnTo>
                    <a:pt x="1005" y="569"/>
                  </a:lnTo>
                  <a:lnTo>
                    <a:pt x="1012" y="569"/>
                  </a:lnTo>
                  <a:lnTo>
                    <a:pt x="1020" y="569"/>
                  </a:lnTo>
                  <a:lnTo>
                    <a:pt x="1027" y="577"/>
                  </a:lnTo>
                  <a:lnTo>
                    <a:pt x="1027" y="585"/>
                  </a:lnTo>
                  <a:lnTo>
                    <a:pt x="1035" y="592"/>
                  </a:lnTo>
                  <a:lnTo>
                    <a:pt x="1043" y="600"/>
                  </a:lnTo>
                  <a:lnTo>
                    <a:pt x="1058" y="600"/>
                  </a:lnTo>
                  <a:lnTo>
                    <a:pt x="1073" y="600"/>
                  </a:lnTo>
                  <a:lnTo>
                    <a:pt x="1081" y="600"/>
                  </a:lnTo>
                  <a:lnTo>
                    <a:pt x="1081" y="592"/>
                  </a:lnTo>
                  <a:lnTo>
                    <a:pt x="1081" y="585"/>
                  </a:lnTo>
                  <a:lnTo>
                    <a:pt x="1081" y="577"/>
                  </a:lnTo>
                  <a:lnTo>
                    <a:pt x="1096" y="577"/>
                  </a:lnTo>
                  <a:lnTo>
                    <a:pt x="1103" y="569"/>
                  </a:lnTo>
                  <a:lnTo>
                    <a:pt x="1111" y="562"/>
                  </a:lnTo>
                  <a:lnTo>
                    <a:pt x="1111" y="554"/>
                  </a:lnTo>
                  <a:lnTo>
                    <a:pt x="1119" y="547"/>
                  </a:lnTo>
                  <a:lnTo>
                    <a:pt x="1119" y="539"/>
                  </a:lnTo>
                  <a:lnTo>
                    <a:pt x="1111" y="524"/>
                  </a:lnTo>
                  <a:lnTo>
                    <a:pt x="1103" y="524"/>
                  </a:lnTo>
                  <a:lnTo>
                    <a:pt x="1096" y="516"/>
                  </a:lnTo>
                  <a:lnTo>
                    <a:pt x="1096" y="501"/>
                  </a:lnTo>
                  <a:lnTo>
                    <a:pt x="1096" y="493"/>
                  </a:lnTo>
                  <a:lnTo>
                    <a:pt x="1088" y="486"/>
                  </a:lnTo>
                  <a:lnTo>
                    <a:pt x="1088" y="478"/>
                  </a:lnTo>
                  <a:lnTo>
                    <a:pt x="1088" y="463"/>
                  </a:lnTo>
                  <a:lnTo>
                    <a:pt x="1096" y="448"/>
                  </a:lnTo>
                  <a:lnTo>
                    <a:pt x="1096" y="440"/>
                  </a:lnTo>
                  <a:lnTo>
                    <a:pt x="1103" y="425"/>
                  </a:lnTo>
                  <a:lnTo>
                    <a:pt x="1111" y="417"/>
                  </a:lnTo>
                  <a:lnTo>
                    <a:pt x="1126" y="410"/>
                  </a:lnTo>
                  <a:lnTo>
                    <a:pt x="1134" y="402"/>
                  </a:lnTo>
                  <a:lnTo>
                    <a:pt x="1149" y="410"/>
                  </a:lnTo>
                  <a:lnTo>
                    <a:pt x="1164" y="410"/>
                  </a:lnTo>
                  <a:lnTo>
                    <a:pt x="1172" y="402"/>
                  </a:lnTo>
                  <a:lnTo>
                    <a:pt x="1179" y="395"/>
                  </a:lnTo>
                  <a:lnTo>
                    <a:pt x="1179" y="387"/>
                  </a:lnTo>
                  <a:lnTo>
                    <a:pt x="1179" y="379"/>
                  </a:lnTo>
                  <a:lnTo>
                    <a:pt x="1179" y="372"/>
                  </a:lnTo>
                  <a:lnTo>
                    <a:pt x="1195" y="372"/>
                  </a:lnTo>
                  <a:lnTo>
                    <a:pt x="1202" y="379"/>
                  </a:lnTo>
                  <a:lnTo>
                    <a:pt x="1210" y="364"/>
                  </a:lnTo>
                  <a:lnTo>
                    <a:pt x="1218" y="349"/>
                  </a:lnTo>
                  <a:lnTo>
                    <a:pt x="1210" y="341"/>
                  </a:lnTo>
                  <a:lnTo>
                    <a:pt x="1202" y="334"/>
                  </a:lnTo>
                  <a:lnTo>
                    <a:pt x="1202" y="326"/>
                  </a:lnTo>
                  <a:lnTo>
                    <a:pt x="1210" y="319"/>
                  </a:lnTo>
                  <a:lnTo>
                    <a:pt x="1218" y="311"/>
                  </a:lnTo>
                  <a:lnTo>
                    <a:pt x="1225" y="303"/>
                  </a:lnTo>
                  <a:lnTo>
                    <a:pt x="1233" y="303"/>
                  </a:lnTo>
                  <a:lnTo>
                    <a:pt x="1240" y="296"/>
                  </a:lnTo>
                  <a:lnTo>
                    <a:pt x="1240" y="281"/>
                  </a:lnTo>
                  <a:lnTo>
                    <a:pt x="1240" y="273"/>
                  </a:lnTo>
                  <a:lnTo>
                    <a:pt x="1240" y="266"/>
                  </a:lnTo>
                  <a:lnTo>
                    <a:pt x="1256" y="243"/>
                  </a:lnTo>
                  <a:lnTo>
                    <a:pt x="1263" y="220"/>
                  </a:lnTo>
                  <a:lnTo>
                    <a:pt x="1271" y="205"/>
                  </a:lnTo>
                  <a:lnTo>
                    <a:pt x="1278" y="197"/>
                  </a:lnTo>
                  <a:lnTo>
                    <a:pt x="1278" y="190"/>
                  </a:lnTo>
                  <a:lnTo>
                    <a:pt x="1278" y="182"/>
                  </a:lnTo>
                  <a:lnTo>
                    <a:pt x="1271" y="174"/>
                  </a:lnTo>
                  <a:lnTo>
                    <a:pt x="1240" y="167"/>
                  </a:lnTo>
                  <a:lnTo>
                    <a:pt x="1218" y="174"/>
                  </a:lnTo>
                  <a:lnTo>
                    <a:pt x="1195" y="174"/>
                  </a:lnTo>
                  <a:lnTo>
                    <a:pt x="1179" y="174"/>
                  </a:lnTo>
                  <a:lnTo>
                    <a:pt x="1172" y="174"/>
                  </a:lnTo>
                  <a:lnTo>
                    <a:pt x="1157" y="182"/>
                  </a:lnTo>
                  <a:lnTo>
                    <a:pt x="1149" y="182"/>
                  </a:lnTo>
                  <a:lnTo>
                    <a:pt x="1141" y="182"/>
                  </a:lnTo>
                  <a:lnTo>
                    <a:pt x="1126" y="182"/>
                  </a:lnTo>
                  <a:lnTo>
                    <a:pt x="1111" y="190"/>
                  </a:lnTo>
                  <a:lnTo>
                    <a:pt x="1103" y="197"/>
                  </a:lnTo>
                  <a:lnTo>
                    <a:pt x="1096" y="197"/>
                  </a:lnTo>
                  <a:lnTo>
                    <a:pt x="1088" y="205"/>
                  </a:lnTo>
                  <a:lnTo>
                    <a:pt x="1081" y="205"/>
                  </a:lnTo>
                  <a:lnTo>
                    <a:pt x="1073" y="205"/>
                  </a:lnTo>
                  <a:lnTo>
                    <a:pt x="1050" y="205"/>
                  </a:lnTo>
                  <a:lnTo>
                    <a:pt x="1050" y="197"/>
                  </a:lnTo>
                  <a:lnTo>
                    <a:pt x="1027" y="197"/>
                  </a:lnTo>
                  <a:lnTo>
                    <a:pt x="1027" y="220"/>
                  </a:lnTo>
                  <a:lnTo>
                    <a:pt x="982" y="228"/>
                  </a:lnTo>
                  <a:lnTo>
                    <a:pt x="928" y="228"/>
                  </a:lnTo>
                  <a:lnTo>
                    <a:pt x="921" y="174"/>
                  </a:lnTo>
                  <a:lnTo>
                    <a:pt x="928" y="136"/>
                  </a:lnTo>
                  <a:lnTo>
                    <a:pt x="921" y="114"/>
                  </a:lnTo>
                  <a:lnTo>
                    <a:pt x="913" y="114"/>
                  </a:lnTo>
                  <a:lnTo>
                    <a:pt x="906" y="114"/>
                  </a:lnTo>
                  <a:lnTo>
                    <a:pt x="890" y="114"/>
                  </a:lnTo>
                  <a:lnTo>
                    <a:pt x="875" y="114"/>
                  </a:lnTo>
                  <a:lnTo>
                    <a:pt x="868" y="114"/>
                  </a:lnTo>
                  <a:lnTo>
                    <a:pt x="845" y="106"/>
                  </a:lnTo>
                  <a:lnTo>
                    <a:pt x="830" y="106"/>
                  </a:lnTo>
                  <a:lnTo>
                    <a:pt x="822" y="106"/>
                  </a:lnTo>
                  <a:lnTo>
                    <a:pt x="807" y="106"/>
                  </a:lnTo>
                  <a:lnTo>
                    <a:pt x="799" y="106"/>
                  </a:lnTo>
                  <a:lnTo>
                    <a:pt x="784" y="98"/>
                  </a:lnTo>
                  <a:lnTo>
                    <a:pt x="776" y="91"/>
                  </a:lnTo>
                  <a:lnTo>
                    <a:pt x="769" y="91"/>
                  </a:lnTo>
                  <a:lnTo>
                    <a:pt x="761" y="83"/>
                  </a:lnTo>
                  <a:lnTo>
                    <a:pt x="753" y="83"/>
                  </a:lnTo>
                  <a:lnTo>
                    <a:pt x="746" y="83"/>
                  </a:lnTo>
                  <a:lnTo>
                    <a:pt x="731" y="83"/>
                  </a:lnTo>
                  <a:lnTo>
                    <a:pt x="715" y="68"/>
                  </a:lnTo>
                  <a:lnTo>
                    <a:pt x="715" y="53"/>
                  </a:lnTo>
                  <a:lnTo>
                    <a:pt x="700" y="60"/>
                  </a:lnTo>
                  <a:lnTo>
                    <a:pt x="693" y="60"/>
                  </a:lnTo>
                  <a:lnTo>
                    <a:pt x="677" y="60"/>
                  </a:lnTo>
                  <a:lnTo>
                    <a:pt x="662" y="60"/>
                  </a:lnTo>
                  <a:lnTo>
                    <a:pt x="655" y="60"/>
                  </a:lnTo>
                  <a:lnTo>
                    <a:pt x="647" y="68"/>
                  </a:lnTo>
                  <a:lnTo>
                    <a:pt x="647" y="76"/>
                  </a:lnTo>
                  <a:lnTo>
                    <a:pt x="639" y="76"/>
                  </a:lnTo>
                  <a:lnTo>
                    <a:pt x="632" y="76"/>
                  </a:lnTo>
                  <a:lnTo>
                    <a:pt x="624" y="68"/>
                  </a:lnTo>
                  <a:lnTo>
                    <a:pt x="609" y="68"/>
                  </a:lnTo>
                  <a:lnTo>
                    <a:pt x="609" y="60"/>
                  </a:lnTo>
                  <a:lnTo>
                    <a:pt x="601" y="53"/>
                  </a:lnTo>
                  <a:lnTo>
                    <a:pt x="594" y="45"/>
                  </a:lnTo>
                  <a:lnTo>
                    <a:pt x="586" y="45"/>
                  </a:lnTo>
                  <a:lnTo>
                    <a:pt x="578" y="38"/>
                  </a:lnTo>
                  <a:lnTo>
                    <a:pt x="571" y="38"/>
                  </a:lnTo>
                  <a:lnTo>
                    <a:pt x="563" y="30"/>
                  </a:lnTo>
                  <a:lnTo>
                    <a:pt x="556" y="30"/>
                  </a:lnTo>
                  <a:lnTo>
                    <a:pt x="548" y="38"/>
                  </a:lnTo>
                  <a:lnTo>
                    <a:pt x="540" y="38"/>
                  </a:lnTo>
                  <a:lnTo>
                    <a:pt x="525" y="45"/>
                  </a:lnTo>
                  <a:lnTo>
                    <a:pt x="518" y="45"/>
                  </a:lnTo>
                  <a:lnTo>
                    <a:pt x="502" y="38"/>
                  </a:lnTo>
                  <a:lnTo>
                    <a:pt x="495" y="30"/>
                  </a:lnTo>
                  <a:lnTo>
                    <a:pt x="480" y="22"/>
                  </a:lnTo>
                  <a:lnTo>
                    <a:pt x="472" y="15"/>
                  </a:lnTo>
                  <a:lnTo>
                    <a:pt x="464" y="15"/>
                  </a:lnTo>
                  <a:lnTo>
                    <a:pt x="457" y="15"/>
                  </a:lnTo>
                  <a:lnTo>
                    <a:pt x="449" y="7"/>
                  </a:lnTo>
                  <a:lnTo>
                    <a:pt x="442" y="0"/>
                  </a:lnTo>
                  <a:close/>
                </a:path>
              </a:pathLst>
            </a:custGeom>
            <a:solidFill>
              <a:srgbClr val="FFCC99">
                <a:alpha val="90979"/>
              </a:srgb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092" tIns="45548" rIns="91092" bIns="45548" anchor="ctr"/>
            <a:lstStyle/>
            <a:p>
              <a:pPr defTabSz="744538"/>
              <a:endParaRPr lang="ru-RU" sz="1000">
                <a:solidFill>
                  <a:srgbClr val="000000"/>
                </a:solidFill>
              </a:endParaRPr>
            </a:p>
          </p:txBody>
        </p:sp>
        <p:sp>
          <p:nvSpPr>
            <p:cNvPr id="2945" name="Freeform 1275"/>
            <p:cNvSpPr>
              <a:spLocks/>
            </p:cNvSpPr>
            <p:nvPr/>
          </p:nvSpPr>
          <p:spPr bwMode="auto">
            <a:xfrm>
              <a:off x="7089971" y="1260165"/>
              <a:ext cx="1249594" cy="1123820"/>
            </a:xfrm>
            <a:custGeom>
              <a:avLst/>
              <a:gdLst>
                <a:gd name="T0" fmla="*/ 2147483647 w 875"/>
                <a:gd name="T1" fmla="*/ 2147483647 h 828"/>
                <a:gd name="T2" fmla="*/ 2147483647 w 875"/>
                <a:gd name="T3" fmla="*/ 2147483647 h 828"/>
                <a:gd name="T4" fmla="*/ 2147483647 w 875"/>
                <a:gd name="T5" fmla="*/ 2147483647 h 828"/>
                <a:gd name="T6" fmla="*/ 2147483647 w 875"/>
                <a:gd name="T7" fmla="*/ 2147483647 h 828"/>
                <a:gd name="T8" fmla="*/ 2147483647 w 875"/>
                <a:gd name="T9" fmla="*/ 2147483647 h 828"/>
                <a:gd name="T10" fmla="*/ 2147483647 w 875"/>
                <a:gd name="T11" fmla="*/ 2147483647 h 828"/>
                <a:gd name="T12" fmla="*/ 2147483647 w 875"/>
                <a:gd name="T13" fmla="*/ 2147483647 h 828"/>
                <a:gd name="T14" fmla="*/ 2147483647 w 875"/>
                <a:gd name="T15" fmla="*/ 2147483647 h 828"/>
                <a:gd name="T16" fmla="*/ 2147483647 w 875"/>
                <a:gd name="T17" fmla="*/ 2147483647 h 828"/>
                <a:gd name="T18" fmla="*/ 2147483647 w 875"/>
                <a:gd name="T19" fmla="*/ 2147483647 h 828"/>
                <a:gd name="T20" fmla="*/ 2147483647 w 875"/>
                <a:gd name="T21" fmla="*/ 2147483647 h 828"/>
                <a:gd name="T22" fmla="*/ 2147483647 w 875"/>
                <a:gd name="T23" fmla="*/ 2147483647 h 828"/>
                <a:gd name="T24" fmla="*/ 2147483647 w 875"/>
                <a:gd name="T25" fmla="*/ 2147483647 h 828"/>
                <a:gd name="T26" fmla="*/ 2147483647 w 875"/>
                <a:gd name="T27" fmla="*/ 2147483647 h 828"/>
                <a:gd name="T28" fmla="*/ 2147483647 w 875"/>
                <a:gd name="T29" fmla="*/ 2147483647 h 828"/>
                <a:gd name="T30" fmla="*/ 2147483647 w 875"/>
                <a:gd name="T31" fmla="*/ 2147483647 h 828"/>
                <a:gd name="T32" fmla="*/ 2147483647 w 875"/>
                <a:gd name="T33" fmla="*/ 2147483647 h 828"/>
                <a:gd name="T34" fmla="*/ 2147483647 w 875"/>
                <a:gd name="T35" fmla="*/ 2147483647 h 828"/>
                <a:gd name="T36" fmla="*/ 2147483647 w 875"/>
                <a:gd name="T37" fmla="*/ 2147483647 h 828"/>
                <a:gd name="T38" fmla="*/ 2147483647 w 875"/>
                <a:gd name="T39" fmla="*/ 2147483647 h 828"/>
                <a:gd name="T40" fmla="*/ 2147483647 w 875"/>
                <a:gd name="T41" fmla="*/ 2147483647 h 828"/>
                <a:gd name="T42" fmla="*/ 2147483647 w 875"/>
                <a:gd name="T43" fmla="*/ 2147483647 h 828"/>
                <a:gd name="T44" fmla="*/ 2147483647 w 875"/>
                <a:gd name="T45" fmla="*/ 2147483647 h 828"/>
                <a:gd name="T46" fmla="*/ 2147483647 w 875"/>
                <a:gd name="T47" fmla="*/ 2147483647 h 828"/>
                <a:gd name="T48" fmla="*/ 2147483647 w 875"/>
                <a:gd name="T49" fmla="*/ 2147483647 h 828"/>
                <a:gd name="T50" fmla="*/ 2147483647 w 875"/>
                <a:gd name="T51" fmla="*/ 2147483647 h 828"/>
                <a:gd name="T52" fmla="*/ 2147483647 w 875"/>
                <a:gd name="T53" fmla="*/ 2147483647 h 828"/>
                <a:gd name="T54" fmla="*/ 2147483647 w 875"/>
                <a:gd name="T55" fmla="*/ 2147483647 h 828"/>
                <a:gd name="T56" fmla="*/ 2147483647 w 875"/>
                <a:gd name="T57" fmla="*/ 2147483647 h 828"/>
                <a:gd name="T58" fmla="*/ 2147483647 w 875"/>
                <a:gd name="T59" fmla="*/ 2147483647 h 828"/>
                <a:gd name="T60" fmla="*/ 2147483647 w 875"/>
                <a:gd name="T61" fmla="*/ 2147483647 h 828"/>
                <a:gd name="T62" fmla="*/ 2147483647 w 875"/>
                <a:gd name="T63" fmla="*/ 2147483647 h 828"/>
                <a:gd name="T64" fmla="*/ 2147483647 w 875"/>
                <a:gd name="T65" fmla="*/ 2147483647 h 828"/>
                <a:gd name="T66" fmla="*/ 2147483647 w 875"/>
                <a:gd name="T67" fmla="*/ 2147483647 h 828"/>
                <a:gd name="T68" fmla="*/ 2147483647 w 875"/>
                <a:gd name="T69" fmla="*/ 2147483647 h 828"/>
                <a:gd name="T70" fmla="*/ 2147483647 w 875"/>
                <a:gd name="T71" fmla="*/ 2147483647 h 828"/>
                <a:gd name="T72" fmla="*/ 2147483647 w 875"/>
                <a:gd name="T73" fmla="*/ 2147483647 h 828"/>
                <a:gd name="T74" fmla="*/ 2147483647 w 875"/>
                <a:gd name="T75" fmla="*/ 2147483647 h 828"/>
                <a:gd name="T76" fmla="*/ 2147483647 w 875"/>
                <a:gd name="T77" fmla="*/ 2147483647 h 828"/>
                <a:gd name="T78" fmla="*/ 2147483647 w 875"/>
                <a:gd name="T79" fmla="*/ 2147483647 h 828"/>
                <a:gd name="T80" fmla="*/ 2147483647 w 875"/>
                <a:gd name="T81" fmla="*/ 2147483647 h 828"/>
                <a:gd name="T82" fmla="*/ 2147483647 w 875"/>
                <a:gd name="T83" fmla="*/ 2147483647 h 828"/>
                <a:gd name="T84" fmla="*/ 2147483647 w 875"/>
                <a:gd name="T85" fmla="*/ 2147483647 h 828"/>
                <a:gd name="T86" fmla="*/ 2147483647 w 875"/>
                <a:gd name="T87" fmla="*/ 2147483647 h 828"/>
                <a:gd name="T88" fmla="*/ 2147483647 w 875"/>
                <a:gd name="T89" fmla="*/ 2147483647 h 828"/>
                <a:gd name="T90" fmla="*/ 2147483647 w 875"/>
                <a:gd name="T91" fmla="*/ 2147483647 h 828"/>
                <a:gd name="T92" fmla="*/ 2147483647 w 875"/>
                <a:gd name="T93" fmla="*/ 2147483647 h 828"/>
                <a:gd name="T94" fmla="*/ 2147483647 w 875"/>
                <a:gd name="T95" fmla="*/ 2147483647 h 828"/>
                <a:gd name="T96" fmla="*/ 2147483647 w 875"/>
                <a:gd name="T97" fmla="*/ 2147483647 h 828"/>
                <a:gd name="T98" fmla="*/ 2147483647 w 875"/>
                <a:gd name="T99" fmla="*/ 2147483647 h 828"/>
                <a:gd name="T100" fmla="*/ 2147483647 w 875"/>
                <a:gd name="T101" fmla="*/ 2147483647 h 828"/>
                <a:gd name="T102" fmla="*/ 2147483647 w 875"/>
                <a:gd name="T103" fmla="*/ 2147483647 h 828"/>
                <a:gd name="T104" fmla="*/ 2147483647 w 875"/>
                <a:gd name="T105" fmla="*/ 2147483647 h 82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75"/>
                <a:gd name="T160" fmla="*/ 0 h 828"/>
                <a:gd name="T161" fmla="*/ 875 w 875"/>
                <a:gd name="T162" fmla="*/ 828 h 82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75" h="828">
                  <a:moveTo>
                    <a:pt x="373" y="813"/>
                  </a:moveTo>
                  <a:lnTo>
                    <a:pt x="381" y="813"/>
                  </a:lnTo>
                  <a:lnTo>
                    <a:pt x="404" y="821"/>
                  </a:lnTo>
                  <a:lnTo>
                    <a:pt x="426" y="821"/>
                  </a:lnTo>
                  <a:lnTo>
                    <a:pt x="442" y="821"/>
                  </a:lnTo>
                  <a:lnTo>
                    <a:pt x="449" y="813"/>
                  </a:lnTo>
                  <a:lnTo>
                    <a:pt x="464" y="821"/>
                  </a:lnTo>
                  <a:lnTo>
                    <a:pt x="472" y="828"/>
                  </a:lnTo>
                  <a:lnTo>
                    <a:pt x="487" y="828"/>
                  </a:lnTo>
                  <a:lnTo>
                    <a:pt x="495" y="821"/>
                  </a:lnTo>
                  <a:lnTo>
                    <a:pt x="503" y="821"/>
                  </a:lnTo>
                  <a:lnTo>
                    <a:pt x="510" y="813"/>
                  </a:lnTo>
                  <a:lnTo>
                    <a:pt x="510" y="806"/>
                  </a:lnTo>
                  <a:lnTo>
                    <a:pt x="510" y="798"/>
                  </a:lnTo>
                  <a:lnTo>
                    <a:pt x="510" y="790"/>
                  </a:lnTo>
                  <a:lnTo>
                    <a:pt x="510" y="783"/>
                  </a:lnTo>
                  <a:lnTo>
                    <a:pt x="510" y="775"/>
                  </a:lnTo>
                  <a:lnTo>
                    <a:pt x="510" y="768"/>
                  </a:lnTo>
                  <a:lnTo>
                    <a:pt x="503" y="775"/>
                  </a:lnTo>
                  <a:lnTo>
                    <a:pt x="487" y="775"/>
                  </a:lnTo>
                  <a:lnTo>
                    <a:pt x="480" y="768"/>
                  </a:lnTo>
                  <a:lnTo>
                    <a:pt x="487" y="760"/>
                  </a:lnTo>
                  <a:lnTo>
                    <a:pt x="480" y="752"/>
                  </a:lnTo>
                  <a:lnTo>
                    <a:pt x="480" y="745"/>
                  </a:lnTo>
                  <a:lnTo>
                    <a:pt x="487" y="737"/>
                  </a:lnTo>
                  <a:lnTo>
                    <a:pt x="487" y="730"/>
                  </a:lnTo>
                  <a:lnTo>
                    <a:pt x="503" y="730"/>
                  </a:lnTo>
                  <a:lnTo>
                    <a:pt x="510" y="722"/>
                  </a:lnTo>
                  <a:lnTo>
                    <a:pt x="518" y="730"/>
                  </a:lnTo>
                  <a:lnTo>
                    <a:pt x="518" y="737"/>
                  </a:lnTo>
                  <a:lnTo>
                    <a:pt x="525" y="737"/>
                  </a:lnTo>
                  <a:lnTo>
                    <a:pt x="533" y="730"/>
                  </a:lnTo>
                  <a:lnTo>
                    <a:pt x="541" y="730"/>
                  </a:lnTo>
                  <a:lnTo>
                    <a:pt x="541" y="737"/>
                  </a:lnTo>
                  <a:lnTo>
                    <a:pt x="548" y="737"/>
                  </a:lnTo>
                  <a:lnTo>
                    <a:pt x="556" y="737"/>
                  </a:lnTo>
                  <a:lnTo>
                    <a:pt x="563" y="737"/>
                  </a:lnTo>
                  <a:lnTo>
                    <a:pt x="571" y="737"/>
                  </a:lnTo>
                  <a:lnTo>
                    <a:pt x="579" y="730"/>
                  </a:lnTo>
                  <a:lnTo>
                    <a:pt x="579" y="722"/>
                  </a:lnTo>
                  <a:lnTo>
                    <a:pt x="586" y="722"/>
                  </a:lnTo>
                  <a:lnTo>
                    <a:pt x="594" y="722"/>
                  </a:lnTo>
                  <a:lnTo>
                    <a:pt x="601" y="730"/>
                  </a:lnTo>
                  <a:lnTo>
                    <a:pt x="617" y="737"/>
                  </a:lnTo>
                  <a:lnTo>
                    <a:pt x="624" y="737"/>
                  </a:lnTo>
                  <a:lnTo>
                    <a:pt x="632" y="737"/>
                  </a:lnTo>
                  <a:lnTo>
                    <a:pt x="632" y="752"/>
                  </a:lnTo>
                  <a:lnTo>
                    <a:pt x="632" y="760"/>
                  </a:lnTo>
                  <a:lnTo>
                    <a:pt x="632" y="768"/>
                  </a:lnTo>
                  <a:lnTo>
                    <a:pt x="639" y="760"/>
                  </a:lnTo>
                  <a:lnTo>
                    <a:pt x="647" y="752"/>
                  </a:lnTo>
                  <a:lnTo>
                    <a:pt x="647" y="745"/>
                  </a:lnTo>
                  <a:lnTo>
                    <a:pt x="655" y="745"/>
                  </a:lnTo>
                  <a:lnTo>
                    <a:pt x="662" y="745"/>
                  </a:lnTo>
                  <a:lnTo>
                    <a:pt x="677" y="745"/>
                  </a:lnTo>
                  <a:lnTo>
                    <a:pt x="677" y="737"/>
                  </a:lnTo>
                  <a:lnTo>
                    <a:pt x="685" y="730"/>
                  </a:lnTo>
                  <a:lnTo>
                    <a:pt x="685" y="714"/>
                  </a:lnTo>
                  <a:lnTo>
                    <a:pt x="677" y="707"/>
                  </a:lnTo>
                  <a:lnTo>
                    <a:pt x="677" y="699"/>
                  </a:lnTo>
                  <a:lnTo>
                    <a:pt x="685" y="692"/>
                  </a:lnTo>
                  <a:lnTo>
                    <a:pt x="700" y="692"/>
                  </a:lnTo>
                  <a:lnTo>
                    <a:pt x="708" y="692"/>
                  </a:lnTo>
                  <a:lnTo>
                    <a:pt x="716" y="692"/>
                  </a:lnTo>
                  <a:lnTo>
                    <a:pt x="723" y="684"/>
                  </a:lnTo>
                  <a:lnTo>
                    <a:pt x="731" y="692"/>
                  </a:lnTo>
                  <a:lnTo>
                    <a:pt x="738" y="699"/>
                  </a:lnTo>
                  <a:lnTo>
                    <a:pt x="746" y="699"/>
                  </a:lnTo>
                  <a:lnTo>
                    <a:pt x="754" y="699"/>
                  </a:lnTo>
                  <a:lnTo>
                    <a:pt x="761" y="692"/>
                  </a:lnTo>
                  <a:lnTo>
                    <a:pt x="761" y="684"/>
                  </a:lnTo>
                  <a:lnTo>
                    <a:pt x="769" y="676"/>
                  </a:lnTo>
                  <a:lnTo>
                    <a:pt x="769" y="669"/>
                  </a:lnTo>
                  <a:lnTo>
                    <a:pt x="776" y="669"/>
                  </a:lnTo>
                  <a:lnTo>
                    <a:pt x="792" y="661"/>
                  </a:lnTo>
                  <a:lnTo>
                    <a:pt x="807" y="646"/>
                  </a:lnTo>
                  <a:lnTo>
                    <a:pt x="822" y="646"/>
                  </a:lnTo>
                  <a:lnTo>
                    <a:pt x="830" y="646"/>
                  </a:lnTo>
                  <a:lnTo>
                    <a:pt x="837" y="654"/>
                  </a:lnTo>
                  <a:lnTo>
                    <a:pt x="845" y="646"/>
                  </a:lnTo>
                  <a:lnTo>
                    <a:pt x="852" y="638"/>
                  </a:lnTo>
                  <a:lnTo>
                    <a:pt x="852" y="631"/>
                  </a:lnTo>
                  <a:lnTo>
                    <a:pt x="845" y="623"/>
                  </a:lnTo>
                  <a:lnTo>
                    <a:pt x="837" y="616"/>
                  </a:lnTo>
                  <a:lnTo>
                    <a:pt x="837" y="608"/>
                  </a:lnTo>
                  <a:lnTo>
                    <a:pt x="845" y="600"/>
                  </a:lnTo>
                  <a:lnTo>
                    <a:pt x="852" y="600"/>
                  </a:lnTo>
                  <a:lnTo>
                    <a:pt x="860" y="600"/>
                  </a:lnTo>
                  <a:lnTo>
                    <a:pt x="868" y="608"/>
                  </a:lnTo>
                  <a:lnTo>
                    <a:pt x="875" y="600"/>
                  </a:lnTo>
                  <a:lnTo>
                    <a:pt x="875" y="593"/>
                  </a:lnTo>
                  <a:lnTo>
                    <a:pt x="868" y="585"/>
                  </a:lnTo>
                  <a:lnTo>
                    <a:pt x="860" y="578"/>
                  </a:lnTo>
                  <a:lnTo>
                    <a:pt x="852" y="570"/>
                  </a:lnTo>
                  <a:lnTo>
                    <a:pt x="845" y="562"/>
                  </a:lnTo>
                  <a:lnTo>
                    <a:pt x="845" y="555"/>
                  </a:lnTo>
                  <a:lnTo>
                    <a:pt x="830" y="540"/>
                  </a:lnTo>
                  <a:lnTo>
                    <a:pt x="814" y="532"/>
                  </a:lnTo>
                  <a:lnTo>
                    <a:pt x="807" y="517"/>
                  </a:lnTo>
                  <a:lnTo>
                    <a:pt x="792" y="509"/>
                  </a:lnTo>
                  <a:lnTo>
                    <a:pt x="776" y="502"/>
                  </a:lnTo>
                  <a:lnTo>
                    <a:pt x="769" y="502"/>
                  </a:lnTo>
                  <a:lnTo>
                    <a:pt x="761" y="494"/>
                  </a:lnTo>
                  <a:lnTo>
                    <a:pt x="754" y="486"/>
                  </a:lnTo>
                  <a:lnTo>
                    <a:pt x="754" y="479"/>
                  </a:lnTo>
                  <a:lnTo>
                    <a:pt x="754" y="471"/>
                  </a:lnTo>
                  <a:lnTo>
                    <a:pt x="746" y="464"/>
                  </a:lnTo>
                  <a:lnTo>
                    <a:pt x="738" y="456"/>
                  </a:lnTo>
                  <a:lnTo>
                    <a:pt x="731" y="448"/>
                  </a:lnTo>
                  <a:lnTo>
                    <a:pt x="716" y="441"/>
                  </a:lnTo>
                  <a:lnTo>
                    <a:pt x="708" y="433"/>
                  </a:lnTo>
                  <a:lnTo>
                    <a:pt x="693" y="426"/>
                  </a:lnTo>
                  <a:lnTo>
                    <a:pt x="685" y="418"/>
                  </a:lnTo>
                  <a:lnTo>
                    <a:pt x="677" y="410"/>
                  </a:lnTo>
                  <a:lnTo>
                    <a:pt x="662" y="395"/>
                  </a:lnTo>
                  <a:lnTo>
                    <a:pt x="655" y="388"/>
                  </a:lnTo>
                  <a:lnTo>
                    <a:pt x="647" y="372"/>
                  </a:lnTo>
                  <a:lnTo>
                    <a:pt x="639" y="357"/>
                  </a:lnTo>
                  <a:lnTo>
                    <a:pt x="639" y="350"/>
                  </a:lnTo>
                  <a:lnTo>
                    <a:pt x="632" y="334"/>
                  </a:lnTo>
                  <a:lnTo>
                    <a:pt x="632" y="319"/>
                  </a:lnTo>
                  <a:lnTo>
                    <a:pt x="624" y="312"/>
                  </a:lnTo>
                  <a:lnTo>
                    <a:pt x="617" y="304"/>
                  </a:lnTo>
                  <a:lnTo>
                    <a:pt x="609" y="304"/>
                  </a:lnTo>
                  <a:lnTo>
                    <a:pt x="601" y="304"/>
                  </a:lnTo>
                  <a:lnTo>
                    <a:pt x="594" y="312"/>
                  </a:lnTo>
                  <a:lnTo>
                    <a:pt x="586" y="312"/>
                  </a:lnTo>
                  <a:lnTo>
                    <a:pt x="579" y="312"/>
                  </a:lnTo>
                  <a:lnTo>
                    <a:pt x="563" y="312"/>
                  </a:lnTo>
                  <a:lnTo>
                    <a:pt x="563" y="304"/>
                  </a:lnTo>
                  <a:lnTo>
                    <a:pt x="563" y="296"/>
                  </a:lnTo>
                  <a:lnTo>
                    <a:pt x="571" y="289"/>
                  </a:lnTo>
                  <a:lnTo>
                    <a:pt x="579" y="274"/>
                  </a:lnTo>
                  <a:lnTo>
                    <a:pt x="579" y="266"/>
                  </a:lnTo>
                  <a:lnTo>
                    <a:pt x="579" y="258"/>
                  </a:lnTo>
                  <a:lnTo>
                    <a:pt x="571" y="251"/>
                  </a:lnTo>
                  <a:lnTo>
                    <a:pt x="556" y="243"/>
                  </a:lnTo>
                  <a:lnTo>
                    <a:pt x="548" y="236"/>
                  </a:lnTo>
                  <a:lnTo>
                    <a:pt x="541" y="220"/>
                  </a:lnTo>
                  <a:lnTo>
                    <a:pt x="533" y="213"/>
                  </a:lnTo>
                  <a:lnTo>
                    <a:pt x="525" y="198"/>
                  </a:lnTo>
                  <a:lnTo>
                    <a:pt x="533" y="198"/>
                  </a:lnTo>
                  <a:lnTo>
                    <a:pt x="541" y="190"/>
                  </a:lnTo>
                  <a:lnTo>
                    <a:pt x="541" y="182"/>
                  </a:lnTo>
                  <a:lnTo>
                    <a:pt x="533" y="182"/>
                  </a:lnTo>
                  <a:lnTo>
                    <a:pt x="525" y="182"/>
                  </a:lnTo>
                  <a:lnTo>
                    <a:pt x="518" y="182"/>
                  </a:lnTo>
                  <a:lnTo>
                    <a:pt x="503" y="167"/>
                  </a:lnTo>
                  <a:lnTo>
                    <a:pt x="495" y="152"/>
                  </a:lnTo>
                  <a:lnTo>
                    <a:pt x="487" y="129"/>
                  </a:lnTo>
                  <a:lnTo>
                    <a:pt x="487" y="114"/>
                  </a:lnTo>
                  <a:lnTo>
                    <a:pt x="487" y="91"/>
                  </a:lnTo>
                  <a:lnTo>
                    <a:pt x="495" y="69"/>
                  </a:lnTo>
                  <a:lnTo>
                    <a:pt x="495" y="61"/>
                  </a:lnTo>
                  <a:lnTo>
                    <a:pt x="480" y="53"/>
                  </a:lnTo>
                  <a:lnTo>
                    <a:pt x="480" y="46"/>
                  </a:lnTo>
                  <a:lnTo>
                    <a:pt x="464" y="46"/>
                  </a:lnTo>
                  <a:lnTo>
                    <a:pt x="457" y="38"/>
                  </a:lnTo>
                  <a:lnTo>
                    <a:pt x="449" y="38"/>
                  </a:lnTo>
                  <a:lnTo>
                    <a:pt x="442" y="31"/>
                  </a:lnTo>
                  <a:lnTo>
                    <a:pt x="434" y="23"/>
                  </a:lnTo>
                  <a:lnTo>
                    <a:pt x="434" y="15"/>
                  </a:lnTo>
                  <a:lnTo>
                    <a:pt x="426" y="8"/>
                  </a:lnTo>
                  <a:lnTo>
                    <a:pt x="419" y="8"/>
                  </a:lnTo>
                  <a:lnTo>
                    <a:pt x="411" y="0"/>
                  </a:lnTo>
                  <a:lnTo>
                    <a:pt x="404" y="0"/>
                  </a:lnTo>
                  <a:lnTo>
                    <a:pt x="396" y="0"/>
                  </a:lnTo>
                  <a:lnTo>
                    <a:pt x="388" y="8"/>
                  </a:lnTo>
                  <a:lnTo>
                    <a:pt x="381" y="15"/>
                  </a:lnTo>
                  <a:lnTo>
                    <a:pt x="381" y="23"/>
                  </a:lnTo>
                  <a:lnTo>
                    <a:pt x="373" y="31"/>
                  </a:lnTo>
                  <a:lnTo>
                    <a:pt x="366" y="38"/>
                  </a:lnTo>
                  <a:lnTo>
                    <a:pt x="350" y="46"/>
                  </a:lnTo>
                  <a:lnTo>
                    <a:pt x="343" y="46"/>
                  </a:lnTo>
                  <a:lnTo>
                    <a:pt x="328" y="53"/>
                  </a:lnTo>
                  <a:lnTo>
                    <a:pt x="320" y="53"/>
                  </a:lnTo>
                  <a:lnTo>
                    <a:pt x="312" y="53"/>
                  </a:lnTo>
                  <a:lnTo>
                    <a:pt x="305" y="53"/>
                  </a:lnTo>
                  <a:lnTo>
                    <a:pt x="289" y="53"/>
                  </a:lnTo>
                  <a:lnTo>
                    <a:pt x="267" y="46"/>
                  </a:lnTo>
                  <a:lnTo>
                    <a:pt x="274" y="38"/>
                  </a:lnTo>
                  <a:lnTo>
                    <a:pt x="267" y="38"/>
                  </a:lnTo>
                  <a:lnTo>
                    <a:pt x="259" y="38"/>
                  </a:lnTo>
                  <a:lnTo>
                    <a:pt x="251" y="38"/>
                  </a:lnTo>
                  <a:lnTo>
                    <a:pt x="244" y="38"/>
                  </a:lnTo>
                  <a:lnTo>
                    <a:pt x="236" y="38"/>
                  </a:lnTo>
                  <a:lnTo>
                    <a:pt x="229" y="38"/>
                  </a:lnTo>
                  <a:lnTo>
                    <a:pt x="221" y="46"/>
                  </a:lnTo>
                  <a:lnTo>
                    <a:pt x="213" y="53"/>
                  </a:lnTo>
                  <a:lnTo>
                    <a:pt x="206" y="69"/>
                  </a:lnTo>
                  <a:lnTo>
                    <a:pt x="191" y="76"/>
                  </a:lnTo>
                  <a:lnTo>
                    <a:pt x="183" y="76"/>
                  </a:lnTo>
                  <a:lnTo>
                    <a:pt x="175" y="76"/>
                  </a:lnTo>
                  <a:lnTo>
                    <a:pt x="168" y="76"/>
                  </a:lnTo>
                  <a:lnTo>
                    <a:pt x="168" y="84"/>
                  </a:lnTo>
                  <a:lnTo>
                    <a:pt x="168" y="99"/>
                  </a:lnTo>
                  <a:lnTo>
                    <a:pt x="160" y="91"/>
                  </a:lnTo>
                  <a:lnTo>
                    <a:pt x="160" y="84"/>
                  </a:lnTo>
                  <a:lnTo>
                    <a:pt x="153" y="84"/>
                  </a:lnTo>
                  <a:lnTo>
                    <a:pt x="153" y="91"/>
                  </a:lnTo>
                  <a:lnTo>
                    <a:pt x="153" y="99"/>
                  </a:lnTo>
                  <a:lnTo>
                    <a:pt x="160" y="114"/>
                  </a:lnTo>
                  <a:lnTo>
                    <a:pt x="160" y="122"/>
                  </a:lnTo>
                  <a:lnTo>
                    <a:pt x="160" y="129"/>
                  </a:lnTo>
                  <a:lnTo>
                    <a:pt x="168" y="129"/>
                  </a:lnTo>
                  <a:lnTo>
                    <a:pt x="175" y="129"/>
                  </a:lnTo>
                  <a:lnTo>
                    <a:pt x="183" y="137"/>
                  </a:lnTo>
                  <a:lnTo>
                    <a:pt x="183" y="144"/>
                  </a:lnTo>
                  <a:lnTo>
                    <a:pt x="191" y="152"/>
                  </a:lnTo>
                  <a:lnTo>
                    <a:pt x="191" y="160"/>
                  </a:lnTo>
                  <a:lnTo>
                    <a:pt x="191" y="167"/>
                  </a:lnTo>
                  <a:lnTo>
                    <a:pt x="198" y="175"/>
                  </a:lnTo>
                  <a:lnTo>
                    <a:pt x="191" y="182"/>
                  </a:lnTo>
                  <a:lnTo>
                    <a:pt x="191" y="190"/>
                  </a:lnTo>
                  <a:lnTo>
                    <a:pt x="191" y="198"/>
                  </a:lnTo>
                  <a:lnTo>
                    <a:pt x="191" y="205"/>
                  </a:lnTo>
                  <a:lnTo>
                    <a:pt x="183" y="205"/>
                  </a:lnTo>
                  <a:lnTo>
                    <a:pt x="175" y="205"/>
                  </a:lnTo>
                  <a:lnTo>
                    <a:pt x="168" y="213"/>
                  </a:lnTo>
                  <a:lnTo>
                    <a:pt x="160" y="213"/>
                  </a:lnTo>
                  <a:lnTo>
                    <a:pt x="160" y="220"/>
                  </a:lnTo>
                  <a:lnTo>
                    <a:pt x="153" y="220"/>
                  </a:lnTo>
                  <a:lnTo>
                    <a:pt x="145" y="213"/>
                  </a:lnTo>
                  <a:lnTo>
                    <a:pt x="137" y="220"/>
                  </a:lnTo>
                  <a:lnTo>
                    <a:pt x="130" y="220"/>
                  </a:lnTo>
                  <a:lnTo>
                    <a:pt x="122" y="220"/>
                  </a:lnTo>
                  <a:lnTo>
                    <a:pt x="115" y="220"/>
                  </a:lnTo>
                  <a:lnTo>
                    <a:pt x="99" y="220"/>
                  </a:lnTo>
                  <a:lnTo>
                    <a:pt x="99" y="228"/>
                  </a:lnTo>
                  <a:lnTo>
                    <a:pt x="92" y="236"/>
                  </a:lnTo>
                  <a:lnTo>
                    <a:pt x="84" y="243"/>
                  </a:lnTo>
                  <a:lnTo>
                    <a:pt x="84" y="251"/>
                  </a:lnTo>
                  <a:lnTo>
                    <a:pt x="76" y="251"/>
                  </a:lnTo>
                  <a:lnTo>
                    <a:pt x="69" y="251"/>
                  </a:lnTo>
                  <a:lnTo>
                    <a:pt x="69" y="236"/>
                  </a:lnTo>
                  <a:lnTo>
                    <a:pt x="61" y="236"/>
                  </a:lnTo>
                  <a:lnTo>
                    <a:pt x="54" y="236"/>
                  </a:lnTo>
                  <a:lnTo>
                    <a:pt x="54" y="243"/>
                  </a:lnTo>
                  <a:lnTo>
                    <a:pt x="46" y="251"/>
                  </a:lnTo>
                  <a:lnTo>
                    <a:pt x="46" y="266"/>
                  </a:lnTo>
                  <a:lnTo>
                    <a:pt x="46" y="274"/>
                  </a:lnTo>
                  <a:lnTo>
                    <a:pt x="46" y="281"/>
                  </a:lnTo>
                  <a:lnTo>
                    <a:pt x="38" y="296"/>
                  </a:lnTo>
                  <a:lnTo>
                    <a:pt x="38" y="304"/>
                  </a:lnTo>
                  <a:lnTo>
                    <a:pt x="46" y="312"/>
                  </a:lnTo>
                  <a:lnTo>
                    <a:pt x="54" y="319"/>
                  </a:lnTo>
                  <a:lnTo>
                    <a:pt x="46" y="327"/>
                  </a:lnTo>
                  <a:lnTo>
                    <a:pt x="46" y="342"/>
                  </a:lnTo>
                  <a:lnTo>
                    <a:pt x="46" y="357"/>
                  </a:lnTo>
                  <a:lnTo>
                    <a:pt x="31" y="357"/>
                  </a:lnTo>
                  <a:lnTo>
                    <a:pt x="23" y="350"/>
                  </a:lnTo>
                  <a:lnTo>
                    <a:pt x="8" y="350"/>
                  </a:lnTo>
                  <a:lnTo>
                    <a:pt x="0" y="357"/>
                  </a:lnTo>
                  <a:lnTo>
                    <a:pt x="0" y="365"/>
                  </a:lnTo>
                  <a:lnTo>
                    <a:pt x="8" y="372"/>
                  </a:lnTo>
                  <a:lnTo>
                    <a:pt x="16" y="380"/>
                  </a:lnTo>
                  <a:lnTo>
                    <a:pt x="23" y="388"/>
                  </a:lnTo>
                  <a:lnTo>
                    <a:pt x="31" y="388"/>
                  </a:lnTo>
                  <a:lnTo>
                    <a:pt x="38" y="395"/>
                  </a:lnTo>
                  <a:lnTo>
                    <a:pt x="46" y="403"/>
                  </a:lnTo>
                  <a:lnTo>
                    <a:pt x="46" y="418"/>
                  </a:lnTo>
                  <a:lnTo>
                    <a:pt x="61" y="410"/>
                  </a:lnTo>
                  <a:lnTo>
                    <a:pt x="69" y="410"/>
                  </a:lnTo>
                  <a:lnTo>
                    <a:pt x="76" y="418"/>
                  </a:lnTo>
                  <a:lnTo>
                    <a:pt x="84" y="426"/>
                  </a:lnTo>
                  <a:lnTo>
                    <a:pt x="99" y="426"/>
                  </a:lnTo>
                  <a:lnTo>
                    <a:pt x="107" y="433"/>
                  </a:lnTo>
                  <a:lnTo>
                    <a:pt x="115" y="441"/>
                  </a:lnTo>
                  <a:lnTo>
                    <a:pt x="122" y="456"/>
                  </a:lnTo>
                  <a:lnTo>
                    <a:pt x="130" y="464"/>
                  </a:lnTo>
                  <a:lnTo>
                    <a:pt x="145" y="464"/>
                  </a:lnTo>
                  <a:lnTo>
                    <a:pt x="153" y="471"/>
                  </a:lnTo>
                  <a:lnTo>
                    <a:pt x="168" y="471"/>
                  </a:lnTo>
                  <a:lnTo>
                    <a:pt x="183" y="479"/>
                  </a:lnTo>
                  <a:lnTo>
                    <a:pt x="191" y="479"/>
                  </a:lnTo>
                  <a:lnTo>
                    <a:pt x="198" y="494"/>
                  </a:lnTo>
                  <a:lnTo>
                    <a:pt x="198" y="502"/>
                  </a:lnTo>
                  <a:lnTo>
                    <a:pt x="191" y="509"/>
                  </a:lnTo>
                  <a:lnTo>
                    <a:pt x="183" y="509"/>
                  </a:lnTo>
                  <a:lnTo>
                    <a:pt x="183" y="517"/>
                  </a:lnTo>
                  <a:lnTo>
                    <a:pt x="175" y="524"/>
                  </a:lnTo>
                  <a:lnTo>
                    <a:pt x="175" y="532"/>
                  </a:lnTo>
                  <a:lnTo>
                    <a:pt x="175" y="540"/>
                  </a:lnTo>
                  <a:lnTo>
                    <a:pt x="183" y="547"/>
                  </a:lnTo>
                  <a:lnTo>
                    <a:pt x="175" y="555"/>
                  </a:lnTo>
                  <a:lnTo>
                    <a:pt x="175" y="562"/>
                  </a:lnTo>
                  <a:lnTo>
                    <a:pt x="168" y="570"/>
                  </a:lnTo>
                  <a:lnTo>
                    <a:pt x="168" y="578"/>
                  </a:lnTo>
                  <a:lnTo>
                    <a:pt x="168" y="585"/>
                  </a:lnTo>
                  <a:lnTo>
                    <a:pt x="160" y="585"/>
                  </a:lnTo>
                  <a:lnTo>
                    <a:pt x="160" y="593"/>
                  </a:lnTo>
                  <a:lnTo>
                    <a:pt x="160" y="608"/>
                  </a:lnTo>
                  <a:lnTo>
                    <a:pt x="160" y="616"/>
                  </a:lnTo>
                  <a:lnTo>
                    <a:pt x="175" y="623"/>
                  </a:lnTo>
                  <a:lnTo>
                    <a:pt x="183" y="623"/>
                  </a:lnTo>
                  <a:lnTo>
                    <a:pt x="191" y="623"/>
                  </a:lnTo>
                  <a:lnTo>
                    <a:pt x="206" y="623"/>
                  </a:lnTo>
                  <a:lnTo>
                    <a:pt x="206" y="631"/>
                  </a:lnTo>
                  <a:lnTo>
                    <a:pt x="221" y="631"/>
                  </a:lnTo>
                  <a:lnTo>
                    <a:pt x="229" y="638"/>
                  </a:lnTo>
                  <a:lnTo>
                    <a:pt x="229" y="646"/>
                  </a:lnTo>
                  <a:lnTo>
                    <a:pt x="229" y="654"/>
                  </a:lnTo>
                  <a:lnTo>
                    <a:pt x="236" y="692"/>
                  </a:lnTo>
                  <a:lnTo>
                    <a:pt x="236" y="714"/>
                  </a:lnTo>
                  <a:lnTo>
                    <a:pt x="236" y="730"/>
                  </a:lnTo>
                  <a:lnTo>
                    <a:pt x="236" y="745"/>
                  </a:lnTo>
                  <a:lnTo>
                    <a:pt x="244" y="760"/>
                  </a:lnTo>
                  <a:lnTo>
                    <a:pt x="244" y="768"/>
                  </a:lnTo>
                  <a:lnTo>
                    <a:pt x="244" y="783"/>
                  </a:lnTo>
                  <a:lnTo>
                    <a:pt x="251" y="790"/>
                  </a:lnTo>
                  <a:lnTo>
                    <a:pt x="251" y="798"/>
                  </a:lnTo>
                  <a:lnTo>
                    <a:pt x="251" y="806"/>
                  </a:lnTo>
                  <a:lnTo>
                    <a:pt x="267" y="806"/>
                  </a:lnTo>
                  <a:lnTo>
                    <a:pt x="282" y="806"/>
                  </a:lnTo>
                  <a:lnTo>
                    <a:pt x="297" y="806"/>
                  </a:lnTo>
                  <a:lnTo>
                    <a:pt x="305" y="806"/>
                  </a:lnTo>
                  <a:lnTo>
                    <a:pt x="320" y="806"/>
                  </a:lnTo>
                  <a:lnTo>
                    <a:pt x="335" y="806"/>
                  </a:lnTo>
                  <a:lnTo>
                    <a:pt x="343" y="806"/>
                  </a:lnTo>
                  <a:lnTo>
                    <a:pt x="358" y="806"/>
                  </a:lnTo>
                  <a:lnTo>
                    <a:pt x="373" y="813"/>
                  </a:lnTo>
                  <a:close/>
                </a:path>
              </a:pathLst>
            </a:custGeom>
            <a:solidFill>
              <a:srgbClr val="F0F0F0">
                <a:alpha val="13000"/>
              </a:srgbClr>
            </a:solidFill>
            <a:ln w="12700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pPr defTabSz="744538"/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742" name="Rectangle 1609"/>
            <p:cNvSpPr>
              <a:spLocks noChangeArrowheads="1"/>
            </p:cNvSpPr>
            <p:nvPr/>
          </p:nvSpPr>
          <p:spPr bwMode="auto">
            <a:xfrm>
              <a:off x="7739063" y="5021263"/>
              <a:ext cx="393700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Кимры</a:t>
              </a:r>
              <a:endParaRPr lang="ru-RU" b="1" dirty="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3743" name="Rectangle 1645"/>
            <p:cNvSpPr>
              <a:spLocks noChangeArrowheads="1"/>
            </p:cNvSpPr>
            <p:nvPr/>
          </p:nvSpPr>
          <p:spPr bwMode="auto">
            <a:xfrm>
              <a:off x="7110735" y="5586549"/>
              <a:ext cx="542925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Конаково</a:t>
              </a:r>
              <a:endParaRPr lang="ru-RU" b="1" dirty="0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0" name="Group 7"/>
            <p:cNvGrpSpPr>
              <a:grpSpLocks/>
            </p:cNvGrpSpPr>
            <p:nvPr/>
          </p:nvGrpSpPr>
          <p:grpSpPr bwMode="auto">
            <a:xfrm>
              <a:off x="6498667" y="5004581"/>
              <a:ext cx="295275" cy="293688"/>
              <a:chOff x="227" y="5829"/>
              <a:chExt cx="410" cy="352"/>
            </a:xfrm>
          </p:grpSpPr>
          <p:graphicFrame>
            <p:nvGraphicFramePr>
              <p:cNvPr id="3746" name="Object 8"/>
              <p:cNvGraphicFramePr>
                <a:graphicFrameLocks noChangeAspect="1"/>
              </p:cNvGraphicFramePr>
              <p:nvPr/>
            </p:nvGraphicFramePr>
            <p:xfrm>
              <a:off x="227" y="5982"/>
              <a:ext cx="410" cy="199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5430" name="Clip" r:id="rId6" imgW="2287229" imgH="1801761" progId="">
                      <p:embed/>
                    </p:oleObj>
                  </mc:Choice>
                  <mc:Fallback>
                    <p:oleObj name="Clip" r:id="rId6" imgW="2287229" imgH="1801761" progId="">
                      <p:embed/>
                      <p:pic>
                        <p:nvPicPr>
                          <p:cNvPr id="0" name="Picture 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7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27" y="5982"/>
                            <a:ext cx="410" cy="199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FF66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pic>
            <p:nvPicPr>
              <p:cNvPr id="3747" name="Picture 9" descr="пламя"/>
              <p:cNvPicPr>
                <a:picLocks noChangeAspect="1" noChangeArrowheads="1" noCrop="1"/>
              </p:cNvPicPr>
              <p:nvPr/>
            </p:nvPicPr>
            <p:blipFill>
              <a:blip r:embed="rId8" cstate="email"/>
              <a:srcRect/>
              <a:stretch>
                <a:fillRect/>
              </a:stretch>
            </p:blipFill>
            <p:spPr bwMode="auto">
              <a:xfrm>
                <a:off x="345" y="5829"/>
                <a:ext cx="200" cy="24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11" name="Group 7"/>
            <p:cNvGrpSpPr>
              <a:grpSpLocks/>
            </p:cNvGrpSpPr>
            <p:nvPr/>
          </p:nvGrpSpPr>
          <p:grpSpPr bwMode="auto">
            <a:xfrm>
              <a:off x="6210635" y="5220605"/>
              <a:ext cx="295275" cy="293688"/>
              <a:chOff x="227" y="5829"/>
              <a:chExt cx="410" cy="352"/>
            </a:xfrm>
          </p:grpSpPr>
          <p:graphicFrame>
            <p:nvGraphicFramePr>
              <p:cNvPr id="3749" name="Object 8"/>
              <p:cNvGraphicFramePr>
                <a:graphicFrameLocks noChangeAspect="1"/>
              </p:cNvGraphicFramePr>
              <p:nvPr/>
            </p:nvGraphicFramePr>
            <p:xfrm>
              <a:off x="227" y="5982"/>
              <a:ext cx="410" cy="199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5431" name="Clip" r:id="rId9" imgW="2287229" imgH="1801761" progId="">
                      <p:embed/>
                    </p:oleObj>
                  </mc:Choice>
                  <mc:Fallback>
                    <p:oleObj name="Clip" r:id="rId9" imgW="2287229" imgH="1801761" progId="">
                      <p:embed/>
                      <p:pic>
                        <p:nvPicPr>
                          <p:cNvPr id="0" name="Picture 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7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27" y="5982"/>
                            <a:ext cx="410" cy="199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FF66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pic>
            <p:nvPicPr>
              <p:cNvPr id="3750" name="Picture 9" descr="пламя"/>
              <p:cNvPicPr>
                <a:picLocks noChangeAspect="1" noChangeArrowheads="1" noCrop="1"/>
              </p:cNvPicPr>
              <p:nvPr/>
            </p:nvPicPr>
            <p:blipFill>
              <a:blip r:embed="rId8" cstate="email"/>
              <a:srcRect/>
              <a:stretch>
                <a:fillRect/>
              </a:stretch>
            </p:blipFill>
            <p:spPr bwMode="auto">
              <a:xfrm>
                <a:off x="345" y="5829"/>
                <a:ext cx="200" cy="24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12" name="Group 7"/>
            <p:cNvGrpSpPr>
              <a:grpSpLocks/>
            </p:cNvGrpSpPr>
            <p:nvPr/>
          </p:nvGrpSpPr>
          <p:grpSpPr bwMode="auto">
            <a:xfrm>
              <a:off x="4230415" y="6120705"/>
              <a:ext cx="295275" cy="293688"/>
              <a:chOff x="227" y="5829"/>
              <a:chExt cx="410" cy="352"/>
            </a:xfrm>
          </p:grpSpPr>
          <p:graphicFrame>
            <p:nvGraphicFramePr>
              <p:cNvPr id="3755" name="Object 8"/>
              <p:cNvGraphicFramePr>
                <a:graphicFrameLocks noChangeAspect="1"/>
              </p:cNvGraphicFramePr>
              <p:nvPr/>
            </p:nvGraphicFramePr>
            <p:xfrm>
              <a:off x="227" y="5982"/>
              <a:ext cx="410" cy="199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5432" name="Clip" r:id="rId10" imgW="2287229" imgH="1801761" progId="">
                      <p:embed/>
                    </p:oleObj>
                  </mc:Choice>
                  <mc:Fallback>
                    <p:oleObj name="Clip" r:id="rId10" imgW="2287229" imgH="1801761" progId="">
                      <p:embed/>
                      <p:pic>
                        <p:nvPicPr>
                          <p:cNvPr id="0" name="Picture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7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27" y="5982"/>
                            <a:ext cx="410" cy="199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FF66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pic>
            <p:nvPicPr>
              <p:cNvPr id="3756" name="Picture 9" descr="пламя"/>
              <p:cNvPicPr>
                <a:picLocks noChangeAspect="1" noChangeArrowheads="1" noCrop="1"/>
              </p:cNvPicPr>
              <p:nvPr/>
            </p:nvPicPr>
            <p:blipFill>
              <a:blip r:embed="rId8" cstate="email"/>
              <a:srcRect/>
              <a:stretch>
                <a:fillRect/>
              </a:stretch>
            </p:blipFill>
            <p:spPr bwMode="auto">
              <a:xfrm>
                <a:off x="345" y="5829"/>
                <a:ext cx="200" cy="24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13" name="Group 7"/>
            <p:cNvGrpSpPr>
              <a:grpSpLocks/>
            </p:cNvGrpSpPr>
            <p:nvPr/>
          </p:nvGrpSpPr>
          <p:grpSpPr bwMode="auto">
            <a:xfrm>
              <a:off x="5058507" y="4824561"/>
              <a:ext cx="295275" cy="293688"/>
              <a:chOff x="227" y="5829"/>
              <a:chExt cx="410" cy="352"/>
            </a:xfrm>
          </p:grpSpPr>
          <p:graphicFrame>
            <p:nvGraphicFramePr>
              <p:cNvPr id="3758" name="Object 8"/>
              <p:cNvGraphicFramePr>
                <a:graphicFrameLocks noChangeAspect="1"/>
              </p:cNvGraphicFramePr>
              <p:nvPr/>
            </p:nvGraphicFramePr>
            <p:xfrm>
              <a:off x="227" y="5982"/>
              <a:ext cx="410" cy="199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5433" name="Clip" r:id="rId11" imgW="2287229" imgH="1801761" progId="">
                      <p:embed/>
                    </p:oleObj>
                  </mc:Choice>
                  <mc:Fallback>
                    <p:oleObj name="Clip" r:id="rId11" imgW="2287229" imgH="1801761" progId="">
                      <p:embed/>
                      <p:pic>
                        <p:nvPicPr>
                          <p:cNvPr id="0" name="Picture 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7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27" y="5982"/>
                            <a:ext cx="410" cy="199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FF66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pic>
            <p:nvPicPr>
              <p:cNvPr id="3759" name="Picture 9" descr="пламя"/>
              <p:cNvPicPr>
                <a:picLocks noChangeAspect="1" noChangeArrowheads="1" noCrop="1"/>
              </p:cNvPicPr>
              <p:nvPr/>
            </p:nvPicPr>
            <p:blipFill>
              <a:blip r:embed="rId8" cstate="email"/>
              <a:srcRect/>
              <a:stretch>
                <a:fillRect/>
              </a:stretch>
            </p:blipFill>
            <p:spPr bwMode="auto">
              <a:xfrm>
                <a:off x="345" y="5829"/>
                <a:ext cx="200" cy="24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14" name="Group 7"/>
            <p:cNvGrpSpPr>
              <a:grpSpLocks/>
            </p:cNvGrpSpPr>
            <p:nvPr/>
          </p:nvGrpSpPr>
          <p:grpSpPr bwMode="auto">
            <a:xfrm>
              <a:off x="4662463" y="3744441"/>
              <a:ext cx="295275" cy="293688"/>
              <a:chOff x="227" y="5829"/>
              <a:chExt cx="410" cy="352"/>
            </a:xfrm>
          </p:grpSpPr>
          <p:graphicFrame>
            <p:nvGraphicFramePr>
              <p:cNvPr id="3761" name="Object 8"/>
              <p:cNvGraphicFramePr>
                <a:graphicFrameLocks noChangeAspect="1"/>
              </p:cNvGraphicFramePr>
              <p:nvPr/>
            </p:nvGraphicFramePr>
            <p:xfrm>
              <a:off x="227" y="5982"/>
              <a:ext cx="410" cy="199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5434" name="Clip" r:id="rId12" imgW="2287229" imgH="1801761" progId="">
                      <p:embed/>
                    </p:oleObj>
                  </mc:Choice>
                  <mc:Fallback>
                    <p:oleObj name="Clip" r:id="rId12" imgW="2287229" imgH="1801761" progId="">
                      <p:embed/>
                      <p:pic>
                        <p:nvPicPr>
                          <p:cNvPr id="0" name="Picture 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7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27" y="5982"/>
                            <a:ext cx="410" cy="199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FF66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pic>
            <p:nvPicPr>
              <p:cNvPr id="3762" name="Picture 9" descr="пламя"/>
              <p:cNvPicPr>
                <a:picLocks noChangeAspect="1" noChangeArrowheads="1" noCrop="1"/>
              </p:cNvPicPr>
              <p:nvPr/>
            </p:nvPicPr>
            <p:blipFill>
              <a:blip r:embed="rId8" cstate="email"/>
              <a:srcRect/>
              <a:stretch>
                <a:fillRect/>
              </a:stretch>
            </p:blipFill>
            <p:spPr bwMode="auto">
              <a:xfrm>
                <a:off x="345" y="5829"/>
                <a:ext cx="200" cy="24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15" name="Group 7"/>
            <p:cNvGrpSpPr>
              <a:grpSpLocks/>
            </p:cNvGrpSpPr>
            <p:nvPr/>
          </p:nvGrpSpPr>
          <p:grpSpPr bwMode="auto">
            <a:xfrm>
              <a:off x="7470775" y="4572533"/>
              <a:ext cx="295275" cy="293688"/>
              <a:chOff x="227" y="5829"/>
              <a:chExt cx="410" cy="352"/>
            </a:xfrm>
          </p:grpSpPr>
          <p:graphicFrame>
            <p:nvGraphicFramePr>
              <p:cNvPr id="3770" name="Object 8"/>
              <p:cNvGraphicFramePr>
                <a:graphicFrameLocks noChangeAspect="1"/>
              </p:cNvGraphicFramePr>
              <p:nvPr/>
            </p:nvGraphicFramePr>
            <p:xfrm>
              <a:off x="227" y="5982"/>
              <a:ext cx="410" cy="199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5435" name="Clip" r:id="rId13" imgW="2287229" imgH="1801761" progId="">
                      <p:embed/>
                    </p:oleObj>
                  </mc:Choice>
                  <mc:Fallback>
                    <p:oleObj name="Clip" r:id="rId13" imgW="2287229" imgH="1801761" progId="">
                      <p:embed/>
                      <p:pic>
                        <p:nvPicPr>
                          <p:cNvPr id="0" name="Picture 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7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27" y="5982"/>
                            <a:ext cx="410" cy="199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FF66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pic>
            <p:nvPicPr>
              <p:cNvPr id="3771" name="Picture 9" descr="пламя"/>
              <p:cNvPicPr>
                <a:picLocks noChangeAspect="1" noChangeArrowheads="1" noCrop="1"/>
              </p:cNvPicPr>
              <p:nvPr/>
            </p:nvPicPr>
            <p:blipFill>
              <a:blip r:embed="rId8" cstate="email"/>
              <a:srcRect/>
              <a:stretch>
                <a:fillRect/>
              </a:stretch>
            </p:blipFill>
            <p:spPr bwMode="auto">
              <a:xfrm>
                <a:off x="345" y="5829"/>
                <a:ext cx="200" cy="24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16" name="Group 7"/>
            <p:cNvGrpSpPr>
              <a:grpSpLocks/>
            </p:cNvGrpSpPr>
            <p:nvPr/>
          </p:nvGrpSpPr>
          <p:grpSpPr bwMode="auto">
            <a:xfrm>
              <a:off x="6822703" y="5652653"/>
              <a:ext cx="295275" cy="293688"/>
              <a:chOff x="227" y="5829"/>
              <a:chExt cx="410" cy="352"/>
            </a:xfrm>
          </p:grpSpPr>
          <p:graphicFrame>
            <p:nvGraphicFramePr>
              <p:cNvPr id="3773" name="Object 8"/>
              <p:cNvGraphicFramePr>
                <a:graphicFrameLocks noChangeAspect="1"/>
              </p:cNvGraphicFramePr>
              <p:nvPr/>
            </p:nvGraphicFramePr>
            <p:xfrm>
              <a:off x="227" y="5982"/>
              <a:ext cx="410" cy="199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5436" name="Clip" r:id="rId14" imgW="2287229" imgH="1801761" progId="">
                      <p:embed/>
                    </p:oleObj>
                  </mc:Choice>
                  <mc:Fallback>
                    <p:oleObj name="Clip" r:id="rId14" imgW="2287229" imgH="1801761" progId="">
                      <p:embed/>
                      <p:pic>
                        <p:nvPicPr>
                          <p:cNvPr id="0" name="Picture 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7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27" y="5982"/>
                            <a:ext cx="410" cy="199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FF66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pic>
            <p:nvPicPr>
              <p:cNvPr id="3774" name="Picture 9" descr="пламя"/>
              <p:cNvPicPr>
                <a:picLocks noChangeAspect="1" noChangeArrowheads="1" noCrop="1"/>
              </p:cNvPicPr>
              <p:nvPr/>
            </p:nvPicPr>
            <p:blipFill>
              <a:blip r:embed="rId8" cstate="email"/>
              <a:srcRect/>
              <a:stretch>
                <a:fillRect/>
              </a:stretch>
            </p:blipFill>
            <p:spPr bwMode="auto">
              <a:xfrm>
                <a:off x="345" y="5829"/>
                <a:ext cx="200" cy="24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sp>
          <p:nvSpPr>
            <p:cNvPr id="3779" name="Rectangle 1645"/>
            <p:cNvSpPr>
              <a:spLocks noChangeArrowheads="1"/>
            </p:cNvSpPr>
            <p:nvPr/>
          </p:nvSpPr>
          <p:spPr bwMode="auto">
            <a:xfrm>
              <a:off x="5886599" y="5508637"/>
              <a:ext cx="750205" cy="1384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 dirty="0" smtClean="0">
                  <a:solidFill>
                    <a:srgbClr val="000000"/>
                  </a:solidFill>
                  <a:latin typeface="Arial" charset="0"/>
                  <a:cs typeface="Arial" charset="0"/>
                </a:rPr>
                <a:t>Калининский</a:t>
              </a:r>
              <a:endParaRPr lang="ru-RU" b="1" dirty="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3780" name="Rectangle 1645"/>
            <p:cNvSpPr>
              <a:spLocks noChangeArrowheads="1"/>
            </p:cNvSpPr>
            <p:nvPr/>
          </p:nvSpPr>
          <p:spPr bwMode="auto">
            <a:xfrm>
              <a:off x="5994611" y="5004581"/>
              <a:ext cx="458459" cy="1384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 dirty="0" smtClean="0">
                  <a:solidFill>
                    <a:srgbClr val="000000"/>
                  </a:solidFill>
                  <a:latin typeface="Arial" charset="0"/>
                  <a:cs typeface="Arial" charset="0"/>
                </a:rPr>
                <a:t>г. Тверь</a:t>
              </a:r>
              <a:endParaRPr lang="ru-RU" b="1" dirty="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3781" name="Rectangle 1645"/>
            <p:cNvSpPr>
              <a:spLocks noChangeArrowheads="1"/>
            </p:cNvSpPr>
            <p:nvPr/>
          </p:nvSpPr>
          <p:spPr bwMode="auto">
            <a:xfrm>
              <a:off x="4806072" y="5184601"/>
              <a:ext cx="684483" cy="1384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 dirty="0" smtClean="0">
                  <a:solidFill>
                    <a:srgbClr val="000000"/>
                  </a:solidFill>
                  <a:latin typeface="Arial" charset="0"/>
                  <a:cs typeface="Arial" charset="0"/>
                </a:rPr>
                <a:t>Торжокский</a:t>
              </a:r>
              <a:endParaRPr lang="ru-RU" b="1" dirty="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3782" name="Rectangle 1645"/>
            <p:cNvSpPr>
              <a:spLocks noChangeArrowheads="1"/>
            </p:cNvSpPr>
            <p:nvPr/>
          </p:nvSpPr>
          <p:spPr bwMode="auto">
            <a:xfrm>
              <a:off x="4194411" y="4104481"/>
              <a:ext cx="965008" cy="1384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 dirty="0" smtClean="0">
                  <a:solidFill>
                    <a:srgbClr val="000000"/>
                  </a:solidFill>
                  <a:latin typeface="Arial" charset="0"/>
                  <a:cs typeface="Arial" charset="0"/>
                </a:rPr>
                <a:t>Вышневолоцкий</a:t>
              </a:r>
              <a:endParaRPr lang="ru-RU" b="1" dirty="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3783" name="Rectangle 1645"/>
            <p:cNvSpPr>
              <a:spLocks noChangeArrowheads="1"/>
            </p:cNvSpPr>
            <p:nvPr/>
          </p:nvSpPr>
          <p:spPr bwMode="auto">
            <a:xfrm>
              <a:off x="3834371" y="5976689"/>
              <a:ext cx="556243" cy="1384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 dirty="0" smtClean="0">
                  <a:solidFill>
                    <a:srgbClr val="000000"/>
                  </a:solidFill>
                  <a:latin typeface="Arial" charset="0"/>
                  <a:cs typeface="Arial" charset="0"/>
                </a:rPr>
                <a:t>Ржевский</a:t>
              </a:r>
              <a:endParaRPr lang="ru-RU" b="1" dirty="0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1846" name="Text Box 708"/>
          <p:cNvSpPr txBox="1">
            <a:spLocks noChangeArrowheads="1"/>
          </p:cNvSpPr>
          <p:nvPr/>
        </p:nvSpPr>
        <p:spPr bwMode="auto">
          <a:xfrm>
            <a:off x="5399088" y="684101"/>
            <a:ext cx="4933950" cy="752887"/>
          </a:xfrm>
          <a:prstGeom prst="rect">
            <a:avLst/>
          </a:prstGeom>
          <a:solidFill>
            <a:srgbClr val="FFFFCC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lIns="75049" tIns="37523" rIns="75049" bIns="37523">
            <a:spAutoFit/>
          </a:bodyPr>
          <a:lstStyle/>
          <a:p>
            <a:pPr algn="just" defTabSz="1047750">
              <a:spcBef>
                <a:spcPct val="50000"/>
              </a:spcBef>
            </a:pPr>
            <a:r>
              <a:rPr lang="ru-RU" sz="1100" b="1" dirty="0" smtClean="0"/>
              <a:t>Повышается </a:t>
            </a:r>
            <a:r>
              <a:rPr lang="ru-RU" sz="1100" b="1" dirty="0" smtClean="0">
                <a:ea typeface="Arial Unicode MS" pitchFamily="34" charset="-128"/>
                <a:cs typeface="Arial Unicode MS" pitchFamily="34" charset="-128"/>
              </a:rPr>
              <a:t>вероятность</a:t>
            </a:r>
            <a:r>
              <a:rPr lang="ru-RU" sz="1100" dirty="0" smtClean="0">
                <a:ea typeface="Arial Unicode MS" pitchFamily="34" charset="-128"/>
                <a:cs typeface="Arial Unicode MS" pitchFamily="34" charset="-128"/>
              </a:rPr>
              <a:t> (Р=0,4) </a:t>
            </a:r>
            <a:r>
              <a:rPr lang="ru-RU" sz="1100" dirty="0" smtClean="0">
                <a:solidFill>
                  <a:srgbClr val="000000"/>
                </a:solidFill>
                <a:ea typeface="Arial Unicode MS" pitchFamily="34" charset="-128"/>
                <a:cs typeface="Arial Unicode MS" pitchFamily="34" charset="-128"/>
              </a:rPr>
              <a:t>возникновения пожаров в жилом секторе на территории муниципальных образований: Калининский, Вышневолоцкий, Кимрский, Конаковский, Ржевский, Торжокский и </a:t>
            </a:r>
            <a:r>
              <a:rPr lang="ru-RU" sz="1100" dirty="0">
                <a:solidFill>
                  <a:srgbClr val="000000"/>
                </a:solidFill>
                <a:ea typeface="Arial Unicode MS" pitchFamily="34" charset="-128"/>
                <a:cs typeface="Arial Unicode MS" pitchFamily="34" charset="-128"/>
              </a:rPr>
              <a:t>г. </a:t>
            </a:r>
            <a:r>
              <a:rPr lang="ru-RU" sz="1100" dirty="0" smtClean="0">
                <a:solidFill>
                  <a:srgbClr val="000000"/>
                </a:solidFill>
                <a:ea typeface="Arial Unicode MS" pitchFamily="34" charset="-128"/>
                <a:cs typeface="Arial Unicode MS" pitchFamily="34" charset="-128"/>
              </a:rPr>
              <a:t>Твери.</a:t>
            </a:r>
            <a:endParaRPr lang="ru-RU" sz="1100" dirty="0">
              <a:solidFill>
                <a:srgbClr val="000000"/>
              </a:solidFill>
              <a:ea typeface="Arial Unicode MS" pitchFamily="34" charset="-128"/>
              <a:cs typeface="Arial Unicode MS" pitchFamily="34" charset="-128"/>
            </a:endParaRPr>
          </a:p>
        </p:txBody>
      </p:sp>
      <p:pic>
        <p:nvPicPr>
          <p:cNvPr id="1047" name="Объект 3"/>
          <p:cNvPicPr>
            <a:picLocks noChangeAspect="1"/>
          </p:cNvPicPr>
          <p:nvPr/>
        </p:nvPicPr>
        <p:blipFill rotWithShape="1"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029"/>
          <a:stretch/>
        </p:blipFill>
        <p:spPr>
          <a:xfrm>
            <a:off x="74965" y="36029"/>
            <a:ext cx="600342" cy="624371"/>
          </a:xfrm>
          <a:prstGeom prst="rect">
            <a:avLst/>
          </a:prstGeom>
        </p:spPr>
      </p:pic>
      <p:sp>
        <p:nvSpPr>
          <p:cNvPr id="1049" name="TextBox 1048"/>
          <p:cNvSpPr txBox="1"/>
          <p:nvPr/>
        </p:nvSpPr>
        <p:spPr>
          <a:xfrm>
            <a:off x="-1881" y="7596869"/>
            <a:ext cx="1712425" cy="599872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solidFill>
              <a:schemeClr val="tx1"/>
            </a:solidFill>
          </a:ln>
        </p:spPr>
        <p:txBody>
          <a:bodyPr wrap="square" lIns="77498" tIns="38749" rIns="77498" bIns="38749" rtlCol="0">
            <a:spAutoFit/>
          </a:bodyPr>
          <a:lstStyle/>
          <a:p>
            <a:r>
              <a:rPr 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12:00 10.03.2022</a:t>
            </a:r>
            <a:endParaRPr lang="ru-RU" sz="678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678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ЦУКС ГУ МЧС по Тверской области</a:t>
            </a:r>
          </a:p>
          <a:p>
            <a:r>
              <a:rPr lang="ru-RU" altLang="ru-RU" sz="678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</a:t>
            </a:r>
            <a:r>
              <a:rPr lang="ru-RU" alt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  <a:r>
              <a:rPr lang="ru-RU" altLang="ru-RU" sz="678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Дёмичева М.Ю.</a:t>
            </a:r>
            <a:endParaRPr lang="ru-RU" sz="678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39-09-17(9317) </a:t>
            </a:r>
          </a:p>
          <a:p>
            <a:r>
              <a:rPr 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использовались</a:t>
            </a:r>
            <a:r>
              <a:rPr lang="ru-RU" sz="678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АИУС РСЧС</a:t>
            </a:r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99" name="Picture 1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0" y="180045"/>
            <a:ext cx="10333038" cy="8028918"/>
          </a:xfrm>
          <a:prstGeom prst="rect">
            <a:avLst/>
          </a:prstGeom>
          <a:solidFill>
            <a:schemeClr val="accent1">
              <a:alpha val="0"/>
            </a:schemeClr>
          </a:solidFill>
          <a:ln w="9525">
            <a:noFill/>
            <a:miter lim="800000"/>
            <a:headEnd/>
            <a:tailEnd/>
          </a:ln>
        </p:spPr>
      </p:pic>
      <p:sp>
        <p:nvSpPr>
          <p:cNvPr id="4101" name="AutoShape 3"/>
          <p:cNvSpPr>
            <a:spLocks noChangeAspect="1" noChangeArrowheads="1" noTextEdit="1"/>
          </p:cNvSpPr>
          <p:nvPr/>
        </p:nvSpPr>
        <p:spPr bwMode="auto">
          <a:xfrm>
            <a:off x="0" y="684101"/>
            <a:ext cx="10333038" cy="7548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75669" tIns="37835" rIns="75669" bIns="37835"/>
          <a:lstStyle/>
          <a:p>
            <a:endParaRPr lang="ru-RU"/>
          </a:p>
        </p:txBody>
      </p:sp>
      <p:sp>
        <p:nvSpPr>
          <p:cNvPr id="4103" name="Rectangle 4"/>
          <p:cNvSpPr>
            <a:spLocks noChangeArrowheads="1"/>
          </p:cNvSpPr>
          <p:nvPr/>
        </p:nvSpPr>
        <p:spPr bwMode="auto">
          <a:xfrm>
            <a:off x="0" y="684101"/>
            <a:ext cx="10333038" cy="7548563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</p:spPr>
        <p:txBody>
          <a:bodyPr lIns="75457" tIns="37728" rIns="75457" bIns="37728"/>
          <a:lstStyle/>
          <a:p>
            <a:pPr defTabSz="752475"/>
            <a:endParaRPr lang="ru-RU" sz="1100" b="1">
              <a:latin typeface="Arial" charset="0"/>
              <a:cs typeface="Arial" charset="0"/>
            </a:endParaRPr>
          </a:p>
        </p:txBody>
      </p:sp>
      <p:sp>
        <p:nvSpPr>
          <p:cNvPr id="4108" name="Freeform 9"/>
          <p:cNvSpPr>
            <a:spLocks/>
          </p:cNvSpPr>
          <p:nvPr/>
        </p:nvSpPr>
        <p:spPr bwMode="auto">
          <a:xfrm>
            <a:off x="7096125" y="1219089"/>
            <a:ext cx="1462088" cy="2795587"/>
          </a:xfrm>
          <a:custGeom>
            <a:avLst/>
            <a:gdLst>
              <a:gd name="T0" fmla="*/ 2147483647 w 1141"/>
              <a:gd name="T1" fmla="*/ 2147483647 h 2059"/>
              <a:gd name="T2" fmla="*/ 2147483647 w 1141"/>
              <a:gd name="T3" fmla="*/ 2147483647 h 2059"/>
              <a:gd name="T4" fmla="*/ 2147483647 w 1141"/>
              <a:gd name="T5" fmla="*/ 2147483647 h 2059"/>
              <a:gd name="T6" fmla="*/ 2147483647 w 1141"/>
              <a:gd name="T7" fmla="*/ 2147483647 h 2059"/>
              <a:gd name="T8" fmla="*/ 2147483647 w 1141"/>
              <a:gd name="T9" fmla="*/ 2147483647 h 2059"/>
              <a:gd name="T10" fmla="*/ 2147483647 w 1141"/>
              <a:gd name="T11" fmla="*/ 2147483647 h 2059"/>
              <a:gd name="T12" fmla="*/ 2147483647 w 1141"/>
              <a:gd name="T13" fmla="*/ 2147483647 h 2059"/>
              <a:gd name="T14" fmla="*/ 2147483647 w 1141"/>
              <a:gd name="T15" fmla="*/ 2147483647 h 2059"/>
              <a:gd name="T16" fmla="*/ 2147483647 w 1141"/>
              <a:gd name="T17" fmla="*/ 2147483647 h 2059"/>
              <a:gd name="T18" fmla="*/ 2147483647 w 1141"/>
              <a:gd name="T19" fmla="*/ 2147483647 h 2059"/>
              <a:gd name="T20" fmla="*/ 2147483647 w 1141"/>
              <a:gd name="T21" fmla="*/ 2147483647 h 2059"/>
              <a:gd name="T22" fmla="*/ 2147483647 w 1141"/>
              <a:gd name="T23" fmla="*/ 2147483647 h 2059"/>
              <a:gd name="T24" fmla="*/ 2147483647 w 1141"/>
              <a:gd name="T25" fmla="*/ 2147483647 h 2059"/>
              <a:gd name="T26" fmla="*/ 2147483647 w 1141"/>
              <a:gd name="T27" fmla="*/ 2147483647 h 2059"/>
              <a:gd name="T28" fmla="*/ 2147483647 w 1141"/>
              <a:gd name="T29" fmla="*/ 2147483647 h 2059"/>
              <a:gd name="T30" fmla="*/ 2147483647 w 1141"/>
              <a:gd name="T31" fmla="*/ 2147483647 h 2059"/>
              <a:gd name="T32" fmla="*/ 2147483647 w 1141"/>
              <a:gd name="T33" fmla="*/ 2147483647 h 2059"/>
              <a:gd name="T34" fmla="*/ 2147483647 w 1141"/>
              <a:gd name="T35" fmla="*/ 2147483647 h 2059"/>
              <a:gd name="T36" fmla="*/ 2147483647 w 1141"/>
              <a:gd name="T37" fmla="*/ 2147483647 h 2059"/>
              <a:gd name="T38" fmla="*/ 2147483647 w 1141"/>
              <a:gd name="T39" fmla="*/ 2147483647 h 2059"/>
              <a:gd name="T40" fmla="*/ 2147483647 w 1141"/>
              <a:gd name="T41" fmla="*/ 2147483647 h 2059"/>
              <a:gd name="T42" fmla="*/ 2147483647 w 1141"/>
              <a:gd name="T43" fmla="*/ 2147483647 h 2059"/>
              <a:gd name="T44" fmla="*/ 2147483647 w 1141"/>
              <a:gd name="T45" fmla="*/ 2147483647 h 2059"/>
              <a:gd name="T46" fmla="*/ 2147483647 w 1141"/>
              <a:gd name="T47" fmla="*/ 2147483647 h 2059"/>
              <a:gd name="T48" fmla="*/ 2147483647 w 1141"/>
              <a:gd name="T49" fmla="*/ 2147483647 h 2059"/>
              <a:gd name="T50" fmla="*/ 2147483647 w 1141"/>
              <a:gd name="T51" fmla="*/ 2147483647 h 2059"/>
              <a:gd name="T52" fmla="*/ 2147483647 w 1141"/>
              <a:gd name="T53" fmla="*/ 2147483647 h 2059"/>
              <a:gd name="T54" fmla="*/ 2147483647 w 1141"/>
              <a:gd name="T55" fmla="*/ 2147483647 h 2059"/>
              <a:gd name="T56" fmla="*/ 2147483647 w 1141"/>
              <a:gd name="T57" fmla="*/ 2147483647 h 2059"/>
              <a:gd name="T58" fmla="*/ 2147483647 w 1141"/>
              <a:gd name="T59" fmla="*/ 2147483647 h 2059"/>
              <a:gd name="T60" fmla="*/ 2147483647 w 1141"/>
              <a:gd name="T61" fmla="*/ 2147483647 h 2059"/>
              <a:gd name="T62" fmla="*/ 2147483647 w 1141"/>
              <a:gd name="T63" fmla="*/ 2147483647 h 2059"/>
              <a:gd name="T64" fmla="*/ 2147483647 w 1141"/>
              <a:gd name="T65" fmla="*/ 2147483647 h 2059"/>
              <a:gd name="T66" fmla="*/ 2147483647 w 1141"/>
              <a:gd name="T67" fmla="*/ 2147483647 h 2059"/>
              <a:gd name="T68" fmla="*/ 2147483647 w 1141"/>
              <a:gd name="T69" fmla="*/ 2147483647 h 2059"/>
              <a:gd name="T70" fmla="*/ 2147483647 w 1141"/>
              <a:gd name="T71" fmla="*/ 2147483647 h 2059"/>
              <a:gd name="T72" fmla="*/ 2147483647 w 1141"/>
              <a:gd name="T73" fmla="*/ 2147483647 h 2059"/>
              <a:gd name="T74" fmla="*/ 2147483647 w 1141"/>
              <a:gd name="T75" fmla="*/ 2147483647 h 2059"/>
              <a:gd name="T76" fmla="*/ 2147483647 w 1141"/>
              <a:gd name="T77" fmla="*/ 2147483647 h 2059"/>
              <a:gd name="T78" fmla="*/ 2147483647 w 1141"/>
              <a:gd name="T79" fmla="*/ 2147483647 h 2059"/>
              <a:gd name="T80" fmla="*/ 2147483647 w 1141"/>
              <a:gd name="T81" fmla="*/ 2147483647 h 2059"/>
              <a:gd name="T82" fmla="*/ 2147483647 w 1141"/>
              <a:gd name="T83" fmla="*/ 2147483647 h 2059"/>
              <a:gd name="T84" fmla="*/ 2147483647 w 1141"/>
              <a:gd name="T85" fmla="*/ 2147483647 h 2059"/>
              <a:gd name="T86" fmla="*/ 2147483647 w 1141"/>
              <a:gd name="T87" fmla="*/ 2147483647 h 2059"/>
              <a:gd name="T88" fmla="*/ 2147483647 w 1141"/>
              <a:gd name="T89" fmla="*/ 2147483647 h 2059"/>
              <a:gd name="T90" fmla="*/ 2147483647 w 1141"/>
              <a:gd name="T91" fmla="*/ 2147483647 h 2059"/>
              <a:gd name="T92" fmla="*/ 2147483647 w 1141"/>
              <a:gd name="T93" fmla="*/ 2147483647 h 2059"/>
              <a:gd name="T94" fmla="*/ 2147483647 w 1141"/>
              <a:gd name="T95" fmla="*/ 2147483647 h 2059"/>
              <a:gd name="T96" fmla="*/ 2147483647 w 1141"/>
              <a:gd name="T97" fmla="*/ 2147483647 h 2059"/>
              <a:gd name="T98" fmla="*/ 2147483647 w 1141"/>
              <a:gd name="T99" fmla="*/ 2147483647 h 2059"/>
              <a:gd name="T100" fmla="*/ 2147483647 w 1141"/>
              <a:gd name="T101" fmla="*/ 2147483647 h 2059"/>
              <a:gd name="T102" fmla="*/ 2147483647 w 1141"/>
              <a:gd name="T103" fmla="*/ 2147483647 h 2059"/>
              <a:gd name="T104" fmla="*/ 2147483647 w 1141"/>
              <a:gd name="T105" fmla="*/ 2147483647 h 2059"/>
              <a:gd name="T106" fmla="*/ 2147483647 w 1141"/>
              <a:gd name="T107" fmla="*/ 2147483647 h 2059"/>
              <a:gd name="T108" fmla="*/ 2147483647 w 1141"/>
              <a:gd name="T109" fmla="*/ 2147483647 h 2059"/>
              <a:gd name="T110" fmla="*/ 2147483647 w 1141"/>
              <a:gd name="T111" fmla="*/ 2147483647 h 2059"/>
              <a:gd name="T112" fmla="*/ 2147483647 w 1141"/>
              <a:gd name="T113" fmla="*/ 2147483647 h 2059"/>
              <a:gd name="T114" fmla="*/ 2147483647 w 1141"/>
              <a:gd name="T115" fmla="*/ 2147483647 h 2059"/>
              <a:gd name="T116" fmla="*/ 2147483647 w 1141"/>
              <a:gd name="T117" fmla="*/ 2147483647 h 2059"/>
              <a:gd name="T118" fmla="*/ 2147483647 w 1141"/>
              <a:gd name="T119" fmla="*/ 2147483647 h 2059"/>
              <a:gd name="T120" fmla="*/ 2147483647 w 1141"/>
              <a:gd name="T121" fmla="*/ 2147483647 h 205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141"/>
              <a:gd name="T184" fmla="*/ 0 h 2059"/>
              <a:gd name="T185" fmla="*/ 1141 w 1141"/>
              <a:gd name="T186" fmla="*/ 2059 h 205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141" h="2059">
                <a:moveTo>
                  <a:pt x="1134" y="2059"/>
                </a:moveTo>
                <a:lnTo>
                  <a:pt x="1134" y="2044"/>
                </a:lnTo>
                <a:lnTo>
                  <a:pt x="1126" y="2036"/>
                </a:lnTo>
                <a:lnTo>
                  <a:pt x="1111" y="2029"/>
                </a:lnTo>
                <a:lnTo>
                  <a:pt x="1103" y="2021"/>
                </a:lnTo>
                <a:lnTo>
                  <a:pt x="1096" y="2014"/>
                </a:lnTo>
                <a:lnTo>
                  <a:pt x="1096" y="2006"/>
                </a:lnTo>
                <a:lnTo>
                  <a:pt x="1103" y="1998"/>
                </a:lnTo>
                <a:lnTo>
                  <a:pt x="1111" y="1991"/>
                </a:lnTo>
                <a:lnTo>
                  <a:pt x="1119" y="1976"/>
                </a:lnTo>
                <a:lnTo>
                  <a:pt x="1119" y="1968"/>
                </a:lnTo>
                <a:lnTo>
                  <a:pt x="1126" y="1945"/>
                </a:lnTo>
                <a:lnTo>
                  <a:pt x="1126" y="1930"/>
                </a:lnTo>
                <a:lnTo>
                  <a:pt x="1126" y="1923"/>
                </a:lnTo>
                <a:lnTo>
                  <a:pt x="1141" y="1915"/>
                </a:lnTo>
                <a:lnTo>
                  <a:pt x="1141" y="1907"/>
                </a:lnTo>
                <a:lnTo>
                  <a:pt x="1141" y="1900"/>
                </a:lnTo>
                <a:lnTo>
                  <a:pt x="1141" y="1892"/>
                </a:lnTo>
                <a:lnTo>
                  <a:pt x="1134" y="1885"/>
                </a:lnTo>
                <a:lnTo>
                  <a:pt x="1126" y="1885"/>
                </a:lnTo>
                <a:lnTo>
                  <a:pt x="1103" y="1869"/>
                </a:lnTo>
                <a:lnTo>
                  <a:pt x="1103" y="1862"/>
                </a:lnTo>
                <a:lnTo>
                  <a:pt x="1111" y="1854"/>
                </a:lnTo>
                <a:lnTo>
                  <a:pt x="1111" y="1847"/>
                </a:lnTo>
                <a:lnTo>
                  <a:pt x="1103" y="1839"/>
                </a:lnTo>
                <a:lnTo>
                  <a:pt x="1096" y="1847"/>
                </a:lnTo>
                <a:lnTo>
                  <a:pt x="1088" y="1854"/>
                </a:lnTo>
                <a:lnTo>
                  <a:pt x="1088" y="1847"/>
                </a:lnTo>
                <a:lnTo>
                  <a:pt x="1088" y="1839"/>
                </a:lnTo>
                <a:lnTo>
                  <a:pt x="1081" y="1839"/>
                </a:lnTo>
                <a:lnTo>
                  <a:pt x="1073" y="1847"/>
                </a:lnTo>
                <a:lnTo>
                  <a:pt x="1058" y="1839"/>
                </a:lnTo>
                <a:lnTo>
                  <a:pt x="1043" y="1831"/>
                </a:lnTo>
                <a:lnTo>
                  <a:pt x="1027" y="1816"/>
                </a:lnTo>
                <a:lnTo>
                  <a:pt x="1020" y="1801"/>
                </a:lnTo>
                <a:lnTo>
                  <a:pt x="1012" y="1793"/>
                </a:lnTo>
                <a:lnTo>
                  <a:pt x="997" y="1793"/>
                </a:lnTo>
                <a:lnTo>
                  <a:pt x="989" y="1786"/>
                </a:lnTo>
                <a:lnTo>
                  <a:pt x="982" y="1786"/>
                </a:lnTo>
                <a:lnTo>
                  <a:pt x="966" y="1778"/>
                </a:lnTo>
                <a:lnTo>
                  <a:pt x="966" y="1763"/>
                </a:lnTo>
                <a:lnTo>
                  <a:pt x="966" y="1755"/>
                </a:lnTo>
                <a:lnTo>
                  <a:pt x="966" y="1740"/>
                </a:lnTo>
                <a:lnTo>
                  <a:pt x="982" y="1725"/>
                </a:lnTo>
                <a:lnTo>
                  <a:pt x="982" y="1717"/>
                </a:lnTo>
                <a:lnTo>
                  <a:pt x="974" y="1710"/>
                </a:lnTo>
                <a:lnTo>
                  <a:pt x="951" y="1687"/>
                </a:lnTo>
                <a:lnTo>
                  <a:pt x="928" y="1679"/>
                </a:lnTo>
                <a:lnTo>
                  <a:pt x="921" y="1672"/>
                </a:lnTo>
                <a:lnTo>
                  <a:pt x="913" y="1657"/>
                </a:lnTo>
                <a:lnTo>
                  <a:pt x="906" y="1649"/>
                </a:lnTo>
                <a:lnTo>
                  <a:pt x="898" y="1634"/>
                </a:lnTo>
                <a:lnTo>
                  <a:pt x="890" y="1626"/>
                </a:lnTo>
                <a:lnTo>
                  <a:pt x="883" y="1619"/>
                </a:lnTo>
                <a:lnTo>
                  <a:pt x="868" y="1611"/>
                </a:lnTo>
                <a:lnTo>
                  <a:pt x="860" y="1603"/>
                </a:lnTo>
                <a:lnTo>
                  <a:pt x="860" y="1588"/>
                </a:lnTo>
                <a:lnTo>
                  <a:pt x="852" y="1581"/>
                </a:lnTo>
                <a:lnTo>
                  <a:pt x="845" y="1573"/>
                </a:lnTo>
                <a:lnTo>
                  <a:pt x="837" y="1565"/>
                </a:lnTo>
                <a:lnTo>
                  <a:pt x="830" y="1558"/>
                </a:lnTo>
                <a:lnTo>
                  <a:pt x="822" y="1550"/>
                </a:lnTo>
                <a:lnTo>
                  <a:pt x="814" y="1543"/>
                </a:lnTo>
                <a:lnTo>
                  <a:pt x="807" y="1543"/>
                </a:lnTo>
                <a:lnTo>
                  <a:pt x="791" y="1543"/>
                </a:lnTo>
                <a:lnTo>
                  <a:pt x="784" y="1543"/>
                </a:lnTo>
                <a:lnTo>
                  <a:pt x="776" y="1550"/>
                </a:lnTo>
                <a:lnTo>
                  <a:pt x="769" y="1550"/>
                </a:lnTo>
                <a:lnTo>
                  <a:pt x="761" y="1543"/>
                </a:lnTo>
                <a:lnTo>
                  <a:pt x="753" y="1535"/>
                </a:lnTo>
                <a:lnTo>
                  <a:pt x="753" y="1527"/>
                </a:lnTo>
                <a:lnTo>
                  <a:pt x="761" y="1520"/>
                </a:lnTo>
                <a:lnTo>
                  <a:pt x="769" y="1527"/>
                </a:lnTo>
                <a:lnTo>
                  <a:pt x="776" y="1527"/>
                </a:lnTo>
                <a:lnTo>
                  <a:pt x="784" y="1527"/>
                </a:lnTo>
                <a:lnTo>
                  <a:pt x="784" y="1520"/>
                </a:lnTo>
                <a:lnTo>
                  <a:pt x="784" y="1505"/>
                </a:lnTo>
                <a:lnTo>
                  <a:pt x="784" y="1497"/>
                </a:lnTo>
                <a:lnTo>
                  <a:pt x="784" y="1489"/>
                </a:lnTo>
                <a:lnTo>
                  <a:pt x="799" y="1474"/>
                </a:lnTo>
                <a:lnTo>
                  <a:pt x="791" y="1467"/>
                </a:lnTo>
                <a:lnTo>
                  <a:pt x="776" y="1459"/>
                </a:lnTo>
                <a:lnTo>
                  <a:pt x="769" y="1467"/>
                </a:lnTo>
                <a:lnTo>
                  <a:pt x="761" y="1474"/>
                </a:lnTo>
                <a:lnTo>
                  <a:pt x="753" y="1482"/>
                </a:lnTo>
                <a:lnTo>
                  <a:pt x="746" y="1482"/>
                </a:lnTo>
                <a:lnTo>
                  <a:pt x="738" y="1482"/>
                </a:lnTo>
                <a:lnTo>
                  <a:pt x="723" y="1474"/>
                </a:lnTo>
                <a:lnTo>
                  <a:pt x="715" y="1467"/>
                </a:lnTo>
                <a:lnTo>
                  <a:pt x="715" y="1459"/>
                </a:lnTo>
                <a:lnTo>
                  <a:pt x="723" y="1451"/>
                </a:lnTo>
                <a:lnTo>
                  <a:pt x="731" y="1451"/>
                </a:lnTo>
                <a:lnTo>
                  <a:pt x="738" y="1451"/>
                </a:lnTo>
                <a:lnTo>
                  <a:pt x="746" y="1444"/>
                </a:lnTo>
                <a:lnTo>
                  <a:pt x="746" y="1436"/>
                </a:lnTo>
                <a:lnTo>
                  <a:pt x="753" y="1429"/>
                </a:lnTo>
                <a:lnTo>
                  <a:pt x="761" y="1421"/>
                </a:lnTo>
                <a:lnTo>
                  <a:pt x="761" y="1429"/>
                </a:lnTo>
                <a:lnTo>
                  <a:pt x="769" y="1436"/>
                </a:lnTo>
                <a:lnTo>
                  <a:pt x="776" y="1436"/>
                </a:lnTo>
                <a:lnTo>
                  <a:pt x="776" y="1421"/>
                </a:lnTo>
                <a:lnTo>
                  <a:pt x="776" y="1413"/>
                </a:lnTo>
                <a:lnTo>
                  <a:pt x="776" y="1406"/>
                </a:lnTo>
                <a:lnTo>
                  <a:pt x="784" y="1406"/>
                </a:lnTo>
                <a:lnTo>
                  <a:pt x="791" y="1413"/>
                </a:lnTo>
                <a:lnTo>
                  <a:pt x="807" y="1413"/>
                </a:lnTo>
                <a:lnTo>
                  <a:pt x="822" y="1421"/>
                </a:lnTo>
                <a:lnTo>
                  <a:pt x="830" y="1429"/>
                </a:lnTo>
                <a:lnTo>
                  <a:pt x="845" y="1421"/>
                </a:lnTo>
                <a:lnTo>
                  <a:pt x="845" y="1413"/>
                </a:lnTo>
                <a:lnTo>
                  <a:pt x="837" y="1413"/>
                </a:lnTo>
                <a:lnTo>
                  <a:pt x="830" y="1413"/>
                </a:lnTo>
                <a:lnTo>
                  <a:pt x="814" y="1413"/>
                </a:lnTo>
                <a:lnTo>
                  <a:pt x="807" y="1406"/>
                </a:lnTo>
                <a:lnTo>
                  <a:pt x="791" y="1398"/>
                </a:lnTo>
                <a:lnTo>
                  <a:pt x="784" y="1391"/>
                </a:lnTo>
                <a:lnTo>
                  <a:pt x="784" y="1383"/>
                </a:lnTo>
                <a:lnTo>
                  <a:pt x="776" y="1375"/>
                </a:lnTo>
                <a:lnTo>
                  <a:pt x="761" y="1375"/>
                </a:lnTo>
                <a:lnTo>
                  <a:pt x="761" y="1368"/>
                </a:lnTo>
                <a:lnTo>
                  <a:pt x="769" y="1360"/>
                </a:lnTo>
                <a:lnTo>
                  <a:pt x="753" y="1360"/>
                </a:lnTo>
                <a:lnTo>
                  <a:pt x="746" y="1360"/>
                </a:lnTo>
                <a:lnTo>
                  <a:pt x="746" y="1345"/>
                </a:lnTo>
                <a:lnTo>
                  <a:pt x="746" y="1330"/>
                </a:lnTo>
                <a:lnTo>
                  <a:pt x="738" y="1322"/>
                </a:lnTo>
                <a:lnTo>
                  <a:pt x="731" y="1315"/>
                </a:lnTo>
                <a:lnTo>
                  <a:pt x="731" y="1307"/>
                </a:lnTo>
                <a:lnTo>
                  <a:pt x="731" y="1299"/>
                </a:lnTo>
                <a:lnTo>
                  <a:pt x="738" y="1299"/>
                </a:lnTo>
                <a:lnTo>
                  <a:pt x="746" y="1292"/>
                </a:lnTo>
                <a:lnTo>
                  <a:pt x="753" y="1292"/>
                </a:lnTo>
                <a:lnTo>
                  <a:pt x="761" y="1299"/>
                </a:lnTo>
                <a:lnTo>
                  <a:pt x="769" y="1307"/>
                </a:lnTo>
                <a:lnTo>
                  <a:pt x="776" y="1299"/>
                </a:lnTo>
                <a:lnTo>
                  <a:pt x="784" y="1299"/>
                </a:lnTo>
                <a:lnTo>
                  <a:pt x="791" y="1299"/>
                </a:lnTo>
                <a:lnTo>
                  <a:pt x="807" y="1307"/>
                </a:lnTo>
                <a:lnTo>
                  <a:pt x="814" y="1315"/>
                </a:lnTo>
                <a:lnTo>
                  <a:pt x="822" y="1322"/>
                </a:lnTo>
                <a:lnTo>
                  <a:pt x="837" y="1337"/>
                </a:lnTo>
                <a:lnTo>
                  <a:pt x="852" y="1330"/>
                </a:lnTo>
                <a:lnTo>
                  <a:pt x="852" y="1322"/>
                </a:lnTo>
                <a:lnTo>
                  <a:pt x="860" y="1315"/>
                </a:lnTo>
                <a:lnTo>
                  <a:pt x="860" y="1307"/>
                </a:lnTo>
                <a:lnTo>
                  <a:pt x="860" y="1299"/>
                </a:lnTo>
                <a:lnTo>
                  <a:pt x="868" y="1299"/>
                </a:lnTo>
                <a:lnTo>
                  <a:pt x="883" y="1299"/>
                </a:lnTo>
                <a:lnTo>
                  <a:pt x="883" y="1292"/>
                </a:lnTo>
                <a:lnTo>
                  <a:pt x="883" y="1277"/>
                </a:lnTo>
                <a:lnTo>
                  <a:pt x="875" y="1261"/>
                </a:lnTo>
                <a:lnTo>
                  <a:pt x="868" y="1261"/>
                </a:lnTo>
                <a:lnTo>
                  <a:pt x="868" y="1254"/>
                </a:lnTo>
                <a:lnTo>
                  <a:pt x="868" y="1246"/>
                </a:lnTo>
                <a:lnTo>
                  <a:pt x="875" y="1223"/>
                </a:lnTo>
                <a:lnTo>
                  <a:pt x="875" y="1216"/>
                </a:lnTo>
                <a:lnTo>
                  <a:pt x="883" y="1216"/>
                </a:lnTo>
                <a:lnTo>
                  <a:pt x="906" y="1208"/>
                </a:lnTo>
                <a:lnTo>
                  <a:pt x="913" y="1201"/>
                </a:lnTo>
                <a:lnTo>
                  <a:pt x="921" y="1193"/>
                </a:lnTo>
                <a:lnTo>
                  <a:pt x="921" y="1185"/>
                </a:lnTo>
                <a:lnTo>
                  <a:pt x="928" y="1178"/>
                </a:lnTo>
                <a:lnTo>
                  <a:pt x="944" y="1178"/>
                </a:lnTo>
                <a:lnTo>
                  <a:pt x="944" y="1170"/>
                </a:lnTo>
                <a:lnTo>
                  <a:pt x="944" y="1163"/>
                </a:lnTo>
                <a:lnTo>
                  <a:pt x="951" y="1163"/>
                </a:lnTo>
                <a:lnTo>
                  <a:pt x="959" y="1163"/>
                </a:lnTo>
                <a:lnTo>
                  <a:pt x="974" y="1163"/>
                </a:lnTo>
                <a:lnTo>
                  <a:pt x="982" y="1163"/>
                </a:lnTo>
                <a:lnTo>
                  <a:pt x="982" y="1170"/>
                </a:lnTo>
                <a:lnTo>
                  <a:pt x="982" y="1178"/>
                </a:lnTo>
                <a:lnTo>
                  <a:pt x="989" y="1178"/>
                </a:lnTo>
                <a:lnTo>
                  <a:pt x="997" y="1163"/>
                </a:lnTo>
                <a:lnTo>
                  <a:pt x="1012" y="1170"/>
                </a:lnTo>
                <a:lnTo>
                  <a:pt x="1020" y="1170"/>
                </a:lnTo>
                <a:lnTo>
                  <a:pt x="1027" y="1170"/>
                </a:lnTo>
                <a:lnTo>
                  <a:pt x="1035" y="1163"/>
                </a:lnTo>
                <a:lnTo>
                  <a:pt x="1027" y="1155"/>
                </a:lnTo>
                <a:lnTo>
                  <a:pt x="1020" y="1155"/>
                </a:lnTo>
                <a:lnTo>
                  <a:pt x="1027" y="1147"/>
                </a:lnTo>
                <a:lnTo>
                  <a:pt x="1027" y="1140"/>
                </a:lnTo>
                <a:lnTo>
                  <a:pt x="1020" y="1140"/>
                </a:lnTo>
                <a:lnTo>
                  <a:pt x="1012" y="1147"/>
                </a:lnTo>
                <a:lnTo>
                  <a:pt x="1004" y="1147"/>
                </a:lnTo>
                <a:lnTo>
                  <a:pt x="997" y="1147"/>
                </a:lnTo>
                <a:lnTo>
                  <a:pt x="989" y="1140"/>
                </a:lnTo>
                <a:lnTo>
                  <a:pt x="982" y="1132"/>
                </a:lnTo>
                <a:lnTo>
                  <a:pt x="974" y="1117"/>
                </a:lnTo>
                <a:lnTo>
                  <a:pt x="959" y="1109"/>
                </a:lnTo>
                <a:lnTo>
                  <a:pt x="951" y="1102"/>
                </a:lnTo>
                <a:lnTo>
                  <a:pt x="951" y="1094"/>
                </a:lnTo>
                <a:lnTo>
                  <a:pt x="951" y="1079"/>
                </a:lnTo>
                <a:lnTo>
                  <a:pt x="944" y="1079"/>
                </a:lnTo>
                <a:lnTo>
                  <a:pt x="921" y="1079"/>
                </a:lnTo>
                <a:lnTo>
                  <a:pt x="921" y="1056"/>
                </a:lnTo>
                <a:lnTo>
                  <a:pt x="921" y="1041"/>
                </a:lnTo>
                <a:lnTo>
                  <a:pt x="921" y="1033"/>
                </a:lnTo>
                <a:lnTo>
                  <a:pt x="913" y="1033"/>
                </a:lnTo>
                <a:lnTo>
                  <a:pt x="906" y="1033"/>
                </a:lnTo>
                <a:lnTo>
                  <a:pt x="898" y="1026"/>
                </a:lnTo>
                <a:lnTo>
                  <a:pt x="890" y="1026"/>
                </a:lnTo>
                <a:lnTo>
                  <a:pt x="883" y="1026"/>
                </a:lnTo>
                <a:lnTo>
                  <a:pt x="875" y="1026"/>
                </a:lnTo>
                <a:lnTo>
                  <a:pt x="868" y="1011"/>
                </a:lnTo>
                <a:lnTo>
                  <a:pt x="860" y="1003"/>
                </a:lnTo>
                <a:lnTo>
                  <a:pt x="852" y="996"/>
                </a:lnTo>
                <a:lnTo>
                  <a:pt x="845" y="996"/>
                </a:lnTo>
                <a:lnTo>
                  <a:pt x="837" y="1003"/>
                </a:lnTo>
                <a:lnTo>
                  <a:pt x="830" y="1011"/>
                </a:lnTo>
                <a:lnTo>
                  <a:pt x="822" y="1011"/>
                </a:lnTo>
                <a:lnTo>
                  <a:pt x="814" y="1003"/>
                </a:lnTo>
                <a:lnTo>
                  <a:pt x="799" y="996"/>
                </a:lnTo>
                <a:lnTo>
                  <a:pt x="791" y="980"/>
                </a:lnTo>
                <a:lnTo>
                  <a:pt x="784" y="973"/>
                </a:lnTo>
                <a:lnTo>
                  <a:pt x="769" y="973"/>
                </a:lnTo>
                <a:lnTo>
                  <a:pt x="761" y="965"/>
                </a:lnTo>
                <a:lnTo>
                  <a:pt x="761" y="958"/>
                </a:lnTo>
                <a:lnTo>
                  <a:pt x="769" y="950"/>
                </a:lnTo>
                <a:lnTo>
                  <a:pt x="769" y="942"/>
                </a:lnTo>
                <a:lnTo>
                  <a:pt x="761" y="935"/>
                </a:lnTo>
                <a:lnTo>
                  <a:pt x="753" y="935"/>
                </a:lnTo>
                <a:lnTo>
                  <a:pt x="738" y="942"/>
                </a:lnTo>
                <a:lnTo>
                  <a:pt x="731" y="942"/>
                </a:lnTo>
                <a:lnTo>
                  <a:pt x="723" y="942"/>
                </a:lnTo>
                <a:lnTo>
                  <a:pt x="723" y="927"/>
                </a:lnTo>
                <a:lnTo>
                  <a:pt x="738" y="927"/>
                </a:lnTo>
                <a:lnTo>
                  <a:pt x="746" y="920"/>
                </a:lnTo>
                <a:lnTo>
                  <a:pt x="746" y="912"/>
                </a:lnTo>
                <a:lnTo>
                  <a:pt x="753" y="904"/>
                </a:lnTo>
                <a:lnTo>
                  <a:pt x="769" y="912"/>
                </a:lnTo>
                <a:lnTo>
                  <a:pt x="769" y="904"/>
                </a:lnTo>
                <a:lnTo>
                  <a:pt x="761" y="889"/>
                </a:lnTo>
                <a:lnTo>
                  <a:pt x="761" y="882"/>
                </a:lnTo>
                <a:lnTo>
                  <a:pt x="776" y="882"/>
                </a:lnTo>
                <a:lnTo>
                  <a:pt x="799" y="882"/>
                </a:lnTo>
                <a:lnTo>
                  <a:pt x="799" y="874"/>
                </a:lnTo>
                <a:lnTo>
                  <a:pt x="807" y="866"/>
                </a:lnTo>
                <a:lnTo>
                  <a:pt x="807" y="844"/>
                </a:lnTo>
                <a:lnTo>
                  <a:pt x="799" y="828"/>
                </a:lnTo>
                <a:lnTo>
                  <a:pt x="791" y="821"/>
                </a:lnTo>
                <a:lnTo>
                  <a:pt x="784" y="813"/>
                </a:lnTo>
                <a:lnTo>
                  <a:pt x="776" y="806"/>
                </a:lnTo>
                <a:lnTo>
                  <a:pt x="769" y="798"/>
                </a:lnTo>
                <a:lnTo>
                  <a:pt x="761" y="790"/>
                </a:lnTo>
                <a:lnTo>
                  <a:pt x="753" y="783"/>
                </a:lnTo>
                <a:lnTo>
                  <a:pt x="753" y="775"/>
                </a:lnTo>
                <a:lnTo>
                  <a:pt x="746" y="768"/>
                </a:lnTo>
                <a:lnTo>
                  <a:pt x="753" y="760"/>
                </a:lnTo>
                <a:lnTo>
                  <a:pt x="761" y="752"/>
                </a:lnTo>
                <a:lnTo>
                  <a:pt x="761" y="745"/>
                </a:lnTo>
                <a:lnTo>
                  <a:pt x="769" y="745"/>
                </a:lnTo>
                <a:lnTo>
                  <a:pt x="776" y="745"/>
                </a:lnTo>
                <a:lnTo>
                  <a:pt x="791" y="745"/>
                </a:lnTo>
                <a:lnTo>
                  <a:pt x="791" y="737"/>
                </a:lnTo>
                <a:lnTo>
                  <a:pt x="799" y="730"/>
                </a:lnTo>
                <a:lnTo>
                  <a:pt x="799" y="714"/>
                </a:lnTo>
                <a:lnTo>
                  <a:pt x="791" y="707"/>
                </a:lnTo>
                <a:lnTo>
                  <a:pt x="791" y="699"/>
                </a:lnTo>
                <a:lnTo>
                  <a:pt x="799" y="692"/>
                </a:lnTo>
                <a:lnTo>
                  <a:pt x="814" y="692"/>
                </a:lnTo>
                <a:lnTo>
                  <a:pt x="822" y="692"/>
                </a:lnTo>
                <a:lnTo>
                  <a:pt x="830" y="692"/>
                </a:lnTo>
                <a:lnTo>
                  <a:pt x="837" y="684"/>
                </a:lnTo>
                <a:lnTo>
                  <a:pt x="845" y="692"/>
                </a:lnTo>
                <a:lnTo>
                  <a:pt x="852" y="699"/>
                </a:lnTo>
                <a:lnTo>
                  <a:pt x="860" y="699"/>
                </a:lnTo>
                <a:lnTo>
                  <a:pt x="868" y="699"/>
                </a:lnTo>
                <a:lnTo>
                  <a:pt x="875" y="692"/>
                </a:lnTo>
                <a:lnTo>
                  <a:pt x="875" y="684"/>
                </a:lnTo>
                <a:lnTo>
                  <a:pt x="883" y="676"/>
                </a:lnTo>
                <a:lnTo>
                  <a:pt x="883" y="669"/>
                </a:lnTo>
                <a:lnTo>
                  <a:pt x="890" y="669"/>
                </a:lnTo>
                <a:lnTo>
                  <a:pt x="906" y="661"/>
                </a:lnTo>
                <a:lnTo>
                  <a:pt x="921" y="646"/>
                </a:lnTo>
                <a:lnTo>
                  <a:pt x="936" y="646"/>
                </a:lnTo>
                <a:lnTo>
                  <a:pt x="944" y="646"/>
                </a:lnTo>
                <a:lnTo>
                  <a:pt x="951" y="654"/>
                </a:lnTo>
                <a:lnTo>
                  <a:pt x="959" y="646"/>
                </a:lnTo>
                <a:lnTo>
                  <a:pt x="966" y="638"/>
                </a:lnTo>
                <a:lnTo>
                  <a:pt x="966" y="631"/>
                </a:lnTo>
                <a:lnTo>
                  <a:pt x="959" y="623"/>
                </a:lnTo>
                <a:lnTo>
                  <a:pt x="951" y="616"/>
                </a:lnTo>
                <a:lnTo>
                  <a:pt x="951" y="608"/>
                </a:lnTo>
                <a:lnTo>
                  <a:pt x="959" y="600"/>
                </a:lnTo>
                <a:lnTo>
                  <a:pt x="966" y="600"/>
                </a:lnTo>
                <a:lnTo>
                  <a:pt x="974" y="600"/>
                </a:lnTo>
                <a:lnTo>
                  <a:pt x="982" y="608"/>
                </a:lnTo>
                <a:lnTo>
                  <a:pt x="989" y="600"/>
                </a:lnTo>
                <a:lnTo>
                  <a:pt x="989" y="593"/>
                </a:lnTo>
                <a:lnTo>
                  <a:pt x="982" y="585"/>
                </a:lnTo>
                <a:lnTo>
                  <a:pt x="974" y="578"/>
                </a:lnTo>
                <a:lnTo>
                  <a:pt x="966" y="570"/>
                </a:lnTo>
                <a:lnTo>
                  <a:pt x="959" y="562"/>
                </a:lnTo>
                <a:lnTo>
                  <a:pt x="959" y="555"/>
                </a:lnTo>
                <a:lnTo>
                  <a:pt x="944" y="547"/>
                </a:lnTo>
                <a:lnTo>
                  <a:pt x="944" y="540"/>
                </a:lnTo>
                <a:lnTo>
                  <a:pt x="928" y="532"/>
                </a:lnTo>
                <a:lnTo>
                  <a:pt x="921" y="517"/>
                </a:lnTo>
                <a:lnTo>
                  <a:pt x="906" y="509"/>
                </a:lnTo>
                <a:lnTo>
                  <a:pt x="890" y="502"/>
                </a:lnTo>
                <a:lnTo>
                  <a:pt x="883" y="502"/>
                </a:lnTo>
                <a:lnTo>
                  <a:pt x="875" y="494"/>
                </a:lnTo>
                <a:lnTo>
                  <a:pt x="868" y="486"/>
                </a:lnTo>
                <a:lnTo>
                  <a:pt x="868" y="479"/>
                </a:lnTo>
                <a:lnTo>
                  <a:pt x="868" y="471"/>
                </a:lnTo>
                <a:lnTo>
                  <a:pt x="860" y="464"/>
                </a:lnTo>
                <a:lnTo>
                  <a:pt x="852" y="456"/>
                </a:lnTo>
                <a:lnTo>
                  <a:pt x="845" y="448"/>
                </a:lnTo>
                <a:lnTo>
                  <a:pt x="830" y="441"/>
                </a:lnTo>
                <a:lnTo>
                  <a:pt x="822" y="433"/>
                </a:lnTo>
                <a:lnTo>
                  <a:pt x="807" y="426"/>
                </a:lnTo>
                <a:lnTo>
                  <a:pt x="799" y="418"/>
                </a:lnTo>
                <a:lnTo>
                  <a:pt x="791" y="418"/>
                </a:lnTo>
                <a:lnTo>
                  <a:pt x="791" y="410"/>
                </a:lnTo>
                <a:lnTo>
                  <a:pt x="776" y="395"/>
                </a:lnTo>
                <a:lnTo>
                  <a:pt x="769" y="388"/>
                </a:lnTo>
                <a:lnTo>
                  <a:pt x="761" y="372"/>
                </a:lnTo>
                <a:lnTo>
                  <a:pt x="753" y="357"/>
                </a:lnTo>
                <a:lnTo>
                  <a:pt x="753" y="350"/>
                </a:lnTo>
                <a:lnTo>
                  <a:pt x="746" y="334"/>
                </a:lnTo>
                <a:lnTo>
                  <a:pt x="746" y="319"/>
                </a:lnTo>
                <a:lnTo>
                  <a:pt x="738" y="312"/>
                </a:lnTo>
                <a:lnTo>
                  <a:pt x="731" y="304"/>
                </a:lnTo>
                <a:lnTo>
                  <a:pt x="723" y="304"/>
                </a:lnTo>
                <a:lnTo>
                  <a:pt x="715" y="304"/>
                </a:lnTo>
                <a:lnTo>
                  <a:pt x="708" y="312"/>
                </a:lnTo>
                <a:lnTo>
                  <a:pt x="700" y="312"/>
                </a:lnTo>
                <a:lnTo>
                  <a:pt x="693" y="312"/>
                </a:lnTo>
                <a:lnTo>
                  <a:pt x="677" y="312"/>
                </a:lnTo>
                <a:lnTo>
                  <a:pt x="677" y="304"/>
                </a:lnTo>
                <a:lnTo>
                  <a:pt x="677" y="296"/>
                </a:lnTo>
                <a:lnTo>
                  <a:pt x="685" y="289"/>
                </a:lnTo>
                <a:lnTo>
                  <a:pt x="693" y="274"/>
                </a:lnTo>
                <a:lnTo>
                  <a:pt x="693" y="266"/>
                </a:lnTo>
                <a:lnTo>
                  <a:pt x="693" y="258"/>
                </a:lnTo>
                <a:lnTo>
                  <a:pt x="685" y="251"/>
                </a:lnTo>
                <a:lnTo>
                  <a:pt x="670" y="243"/>
                </a:lnTo>
                <a:lnTo>
                  <a:pt x="662" y="236"/>
                </a:lnTo>
                <a:lnTo>
                  <a:pt x="655" y="220"/>
                </a:lnTo>
                <a:lnTo>
                  <a:pt x="647" y="213"/>
                </a:lnTo>
                <a:lnTo>
                  <a:pt x="639" y="198"/>
                </a:lnTo>
                <a:lnTo>
                  <a:pt x="647" y="198"/>
                </a:lnTo>
                <a:lnTo>
                  <a:pt x="655" y="190"/>
                </a:lnTo>
                <a:lnTo>
                  <a:pt x="655" y="182"/>
                </a:lnTo>
                <a:lnTo>
                  <a:pt x="647" y="182"/>
                </a:lnTo>
                <a:lnTo>
                  <a:pt x="639" y="182"/>
                </a:lnTo>
                <a:lnTo>
                  <a:pt x="632" y="182"/>
                </a:lnTo>
                <a:lnTo>
                  <a:pt x="617" y="167"/>
                </a:lnTo>
                <a:lnTo>
                  <a:pt x="609" y="152"/>
                </a:lnTo>
                <a:lnTo>
                  <a:pt x="601" y="129"/>
                </a:lnTo>
                <a:lnTo>
                  <a:pt x="601" y="114"/>
                </a:lnTo>
                <a:lnTo>
                  <a:pt x="601" y="91"/>
                </a:lnTo>
                <a:lnTo>
                  <a:pt x="609" y="69"/>
                </a:lnTo>
                <a:lnTo>
                  <a:pt x="609" y="61"/>
                </a:lnTo>
                <a:lnTo>
                  <a:pt x="594" y="53"/>
                </a:lnTo>
                <a:lnTo>
                  <a:pt x="594" y="46"/>
                </a:lnTo>
                <a:lnTo>
                  <a:pt x="578" y="46"/>
                </a:lnTo>
                <a:lnTo>
                  <a:pt x="571" y="38"/>
                </a:lnTo>
                <a:lnTo>
                  <a:pt x="563" y="38"/>
                </a:lnTo>
                <a:lnTo>
                  <a:pt x="556" y="31"/>
                </a:lnTo>
                <a:lnTo>
                  <a:pt x="548" y="23"/>
                </a:lnTo>
                <a:lnTo>
                  <a:pt x="548" y="15"/>
                </a:lnTo>
                <a:lnTo>
                  <a:pt x="540" y="8"/>
                </a:lnTo>
                <a:lnTo>
                  <a:pt x="533" y="8"/>
                </a:lnTo>
                <a:lnTo>
                  <a:pt x="525" y="0"/>
                </a:lnTo>
                <a:lnTo>
                  <a:pt x="518" y="0"/>
                </a:lnTo>
                <a:lnTo>
                  <a:pt x="510" y="0"/>
                </a:lnTo>
                <a:lnTo>
                  <a:pt x="502" y="8"/>
                </a:lnTo>
                <a:lnTo>
                  <a:pt x="495" y="15"/>
                </a:lnTo>
                <a:lnTo>
                  <a:pt x="495" y="23"/>
                </a:lnTo>
                <a:lnTo>
                  <a:pt x="487" y="31"/>
                </a:lnTo>
                <a:lnTo>
                  <a:pt x="480" y="38"/>
                </a:lnTo>
                <a:lnTo>
                  <a:pt x="464" y="46"/>
                </a:lnTo>
                <a:lnTo>
                  <a:pt x="457" y="46"/>
                </a:lnTo>
                <a:lnTo>
                  <a:pt x="442" y="53"/>
                </a:lnTo>
                <a:lnTo>
                  <a:pt x="434" y="53"/>
                </a:lnTo>
                <a:lnTo>
                  <a:pt x="426" y="53"/>
                </a:lnTo>
                <a:lnTo>
                  <a:pt x="419" y="53"/>
                </a:lnTo>
                <a:lnTo>
                  <a:pt x="403" y="53"/>
                </a:lnTo>
                <a:lnTo>
                  <a:pt x="381" y="46"/>
                </a:lnTo>
                <a:lnTo>
                  <a:pt x="388" y="38"/>
                </a:lnTo>
                <a:lnTo>
                  <a:pt x="381" y="38"/>
                </a:lnTo>
                <a:lnTo>
                  <a:pt x="373" y="38"/>
                </a:lnTo>
                <a:lnTo>
                  <a:pt x="365" y="38"/>
                </a:lnTo>
                <a:lnTo>
                  <a:pt x="358" y="38"/>
                </a:lnTo>
                <a:lnTo>
                  <a:pt x="350" y="38"/>
                </a:lnTo>
                <a:lnTo>
                  <a:pt x="343" y="38"/>
                </a:lnTo>
                <a:lnTo>
                  <a:pt x="335" y="46"/>
                </a:lnTo>
                <a:lnTo>
                  <a:pt x="327" y="53"/>
                </a:lnTo>
                <a:lnTo>
                  <a:pt x="320" y="69"/>
                </a:lnTo>
                <a:lnTo>
                  <a:pt x="305" y="76"/>
                </a:lnTo>
                <a:lnTo>
                  <a:pt x="297" y="76"/>
                </a:lnTo>
                <a:lnTo>
                  <a:pt x="289" y="76"/>
                </a:lnTo>
                <a:lnTo>
                  <a:pt x="282" y="76"/>
                </a:lnTo>
                <a:lnTo>
                  <a:pt x="282" y="84"/>
                </a:lnTo>
                <a:lnTo>
                  <a:pt x="282" y="99"/>
                </a:lnTo>
                <a:lnTo>
                  <a:pt x="274" y="91"/>
                </a:lnTo>
                <a:lnTo>
                  <a:pt x="274" y="84"/>
                </a:lnTo>
                <a:lnTo>
                  <a:pt x="267" y="84"/>
                </a:lnTo>
                <a:lnTo>
                  <a:pt x="267" y="91"/>
                </a:lnTo>
                <a:lnTo>
                  <a:pt x="267" y="99"/>
                </a:lnTo>
                <a:lnTo>
                  <a:pt x="274" y="114"/>
                </a:lnTo>
                <a:lnTo>
                  <a:pt x="274" y="122"/>
                </a:lnTo>
                <a:lnTo>
                  <a:pt x="274" y="129"/>
                </a:lnTo>
                <a:lnTo>
                  <a:pt x="282" y="129"/>
                </a:lnTo>
                <a:lnTo>
                  <a:pt x="289" y="129"/>
                </a:lnTo>
                <a:lnTo>
                  <a:pt x="297" y="137"/>
                </a:lnTo>
                <a:lnTo>
                  <a:pt x="297" y="144"/>
                </a:lnTo>
                <a:lnTo>
                  <a:pt x="305" y="152"/>
                </a:lnTo>
                <a:lnTo>
                  <a:pt x="305" y="160"/>
                </a:lnTo>
                <a:lnTo>
                  <a:pt x="305" y="167"/>
                </a:lnTo>
                <a:lnTo>
                  <a:pt x="312" y="175"/>
                </a:lnTo>
                <a:lnTo>
                  <a:pt x="305" y="182"/>
                </a:lnTo>
                <a:lnTo>
                  <a:pt x="305" y="190"/>
                </a:lnTo>
                <a:lnTo>
                  <a:pt x="305" y="198"/>
                </a:lnTo>
                <a:lnTo>
                  <a:pt x="305" y="205"/>
                </a:lnTo>
                <a:lnTo>
                  <a:pt x="297" y="205"/>
                </a:lnTo>
                <a:lnTo>
                  <a:pt x="289" y="205"/>
                </a:lnTo>
                <a:lnTo>
                  <a:pt x="282" y="213"/>
                </a:lnTo>
                <a:lnTo>
                  <a:pt x="274" y="213"/>
                </a:lnTo>
                <a:lnTo>
                  <a:pt x="274" y="220"/>
                </a:lnTo>
                <a:lnTo>
                  <a:pt x="267" y="220"/>
                </a:lnTo>
                <a:lnTo>
                  <a:pt x="259" y="213"/>
                </a:lnTo>
                <a:lnTo>
                  <a:pt x="251" y="220"/>
                </a:lnTo>
                <a:lnTo>
                  <a:pt x="244" y="220"/>
                </a:lnTo>
                <a:lnTo>
                  <a:pt x="236" y="220"/>
                </a:lnTo>
                <a:lnTo>
                  <a:pt x="229" y="220"/>
                </a:lnTo>
                <a:lnTo>
                  <a:pt x="213" y="220"/>
                </a:lnTo>
                <a:lnTo>
                  <a:pt x="213" y="228"/>
                </a:lnTo>
                <a:lnTo>
                  <a:pt x="206" y="236"/>
                </a:lnTo>
                <a:lnTo>
                  <a:pt x="198" y="243"/>
                </a:lnTo>
                <a:lnTo>
                  <a:pt x="198" y="251"/>
                </a:lnTo>
                <a:lnTo>
                  <a:pt x="190" y="251"/>
                </a:lnTo>
                <a:lnTo>
                  <a:pt x="183" y="251"/>
                </a:lnTo>
                <a:lnTo>
                  <a:pt x="183" y="236"/>
                </a:lnTo>
                <a:lnTo>
                  <a:pt x="175" y="236"/>
                </a:lnTo>
                <a:lnTo>
                  <a:pt x="168" y="236"/>
                </a:lnTo>
                <a:lnTo>
                  <a:pt x="168" y="243"/>
                </a:lnTo>
                <a:lnTo>
                  <a:pt x="160" y="251"/>
                </a:lnTo>
                <a:lnTo>
                  <a:pt x="160" y="266"/>
                </a:lnTo>
                <a:lnTo>
                  <a:pt x="160" y="274"/>
                </a:lnTo>
                <a:lnTo>
                  <a:pt x="160" y="281"/>
                </a:lnTo>
                <a:lnTo>
                  <a:pt x="152" y="296"/>
                </a:lnTo>
                <a:lnTo>
                  <a:pt x="152" y="304"/>
                </a:lnTo>
                <a:lnTo>
                  <a:pt x="160" y="312"/>
                </a:lnTo>
                <a:lnTo>
                  <a:pt x="168" y="319"/>
                </a:lnTo>
                <a:lnTo>
                  <a:pt x="160" y="327"/>
                </a:lnTo>
                <a:lnTo>
                  <a:pt x="160" y="342"/>
                </a:lnTo>
                <a:lnTo>
                  <a:pt x="160" y="357"/>
                </a:lnTo>
                <a:lnTo>
                  <a:pt x="145" y="357"/>
                </a:lnTo>
                <a:lnTo>
                  <a:pt x="137" y="350"/>
                </a:lnTo>
                <a:lnTo>
                  <a:pt x="122" y="350"/>
                </a:lnTo>
                <a:lnTo>
                  <a:pt x="114" y="357"/>
                </a:lnTo>
                <a:lnTo>
                  <a:pt x="114" y="365"/>
                </a:lnTo>
                <a:lnTo>
                  <a:pt x="122" y="372"/>
                </a:lnTo>
                <a:lnTo>
                  <a:pt x="107" y="372"/>
                </a:lnTo>
                <a:lnTo>
                  <a:pt x="99" y="380"/>
                </a:lnTo>
                <a:lnTo>
                  <a:pt x="92" y="380"/>
                </a:lnTo>
                <a:lnTo>
                  <a:pt x="84" y="380"/>
                </a:lnTo>
                <a:lnTo>
                  <a:pt x="76" y="388"/>
                </a:lnTo>
                <a:lnTo>
                  <a:pt x="76" y="395"/>
                </a:lnTo>
                <a:lnTo>
                  <a:pt x="69" y="403"/>
                </a:lnTo>
                <a:lnTo>
                  <a:pt x="69" y="410"/>
                </a:lnTo>
                <a:lnTo>
                  <a:pt x="61" y="410"/>
                </a:lnTo>
                <a:lnTo>
                  <a:pt x="61" y="418"/>
                </a:lnTo>
                <a:lnTo>
                  <a:pt x="61" y="426"/>
                </a:lnTo>
                <a:lnTo>
                  <a:pt x="69" y="426"/>
                </a:lnTo>
                <a:lnTo>
                  <a:pt x="76" y="426"/>
                </a:lnTo>
                <a:lnTo>
                  <a:pt x="84" y="433"/>
                </a:lnTo>
                <a:lnTo>
                  <a:pt x="84" y="441"/>
                </a:lnTo>
                <a:lnTo>
                  <a:pt x="84" y="448"/>
                </a:lnTo>
                <a:lnTo>
                  <a:pt x="76" y="456"/>
                </a:lnTo>
                <a:lnTo>
                  <a:pt x="69" y="471"/>
                </a:lnTo>
                <a:lnTo>
                  <a:pt x="69" y="479"/>
                </a:lnTo>
                <a:lnTo>
                  <a:pt x="69" y="486"/>
                </a:lnTo>
                <a:lnTo>
                  <a:pt x="69" y="494"/>
                </a:lnTo>
                <a:lnTo>
                  <a:pt x="69" y="502"/>
                </a:lnTo>
                <a:lnTo>
                  <a:pt x="61" y="509"/>
                </a:lnTo>
                <a:lnTo>
                  <a:pt x="54" y="509"/>
                </a:lnTo>
                <a:lnTo>
                  <a:pt x="46" y="509"/>
                </a:lnTo>
                <a:lnTo>
                  <a:pt x="38" y="509"/>
                </a:lnTo>
                <a:lnTo>
                  <a:pt x="38" y="494"/>
                </a:lnTo>
                <a:lnTo>
                  <a:pt x="31" y="494"/>
                </a:lnTo>
                <a:lnTo>
                  <a:pt x="23" y="494"/>
                </a:lnTo>
                <a:lnTo>
                  <a:pt x="23" y="502"/>
                </a:lnTo>
                <a:lnTo>
                  <a:pt x="23" y="509"/>
                </a:lnTo>
                <a:lnTo>
                  <a:pt x="16" y="509"/>
                </a:lnTo>
                <a:lnTo>
                  <a:pt x="8" y="517"/>
                </a:lnTo>
                <a:lnTo>
                  <a:pt x="0" y="517"/>
                </a:lnTo>
              </a:path>
            </a:pathLst>
          </a:custGeom>
          <a:noFill/>
          <a:ln w="36513">
            <a:solidFill>
              <a:srgbClr val="FF2020"/>
            </a:solidFill>
            <a:prstDash val="solid"/>
            <a:round/>
            <a:headEnd/>
            <a:tailEnd/>
          </a:ln>
        </p:spPr>
        <p:txBody>
          <a:bodyPr lIns="75669" tIns="37835" rIns="75669" bIns="37835"/>
          <a:lstStyle/>
          <a:p>
            <a:endParaRPr lang="ru-RU"/>
          </a:p>
        </p:txBody>
      </p:sp>
      <p:sp>
        <p:nvSpPr>
          <p:cNvPr id="4238" name="Freeform 141"/>
          <p:cNvSpPr>
            <a:spLocks/>
          </p:cNvSpPr>
          <p:nvPr/>
        </p:nvSpPr>
        <p:spPr bwMode="auto">
          <a:xfrm>
            <a:off x="7785100" y="1003189"/>
            <a:ext cx="1874838" cy="2001837"/>
          </a:xfrm>
          <a:custGeom>
            <a:avLst/>
            <a:gdLst>
              <a:gd name="T0" fmla="*/ 2147483647 w 1461"/>
              <a:gd name="T1" fmla="*/ 2147483647 h 1474"/>
              <a:gd name="T2" fmla="*/ 2147483647 w 1461"/>
              <a:gd name="T3" fmla="*/ 2147483647 h 1474"/>
              <a:gd name="T4" fmla="*/ 2147483647 w 1461"/>
              <a:gd name="T5" fmla="*/ 2147483647 h 1474"/>
              <a:gd name="T6" fmla="*/ 2147483647 w 1461"/>
              <a:gd name="T7" fmla="*/ 2147483647 h 1474"/>
              <a:gd name="T8" fmla="*/ 2147483647 w 1461"/>
              <a:gd name="T9" fmla="*/ 2147483647 h 1474"/>
              <a:gd name="T10" fmla="*/ 2147483647 w 1461"/>
              <a:gd name="T11" fmla="*/ 2147483647 h 1474"/>
              <a:gd name="T12" fmla="*/ 2147483647 w 1461"/>
              <a:gd name="T13" fmla="*/ 2147483647 h 1474"/>
              <a:gd name="T14" fmla="*/ 2147483647 w 1461"/>
              <a:gd name="T15" fmla="*/ 2147483647 h 1474"/>
              <a:gd name="T16" fmla="*/ 2147483647 w 1461"/>
              <a:gd name="T17" fmla="*/ 2147483647 h 1474"/>
              <a:gd name="T18" fmla="*/ 2147483647 w 1461"/>
              <a:gd name="T19" fmla="*/ 2147483647 h 1474"/>
              <a:gd name="T20" fmla="*/ 2147483647 w 1461"/>
              <a:gd name="T21" fmla="*/ 2147483647 h 1474"/>
              <a:gd name="T22" fmla="*/ 2147483647 w 1461"/>
              <a:gd name="T23" fmla="*/ 2147483647 h 1474"/>
              <a:gd name="T24" fmla="*/ 2147483647 w 1461"/>
              <a:gd name="T25" fmla="*/ 2147483647 h 1474"/>
              <a:gd name="T26" fmla="*/ 2147483647 w 1461"/>
              <a:gd name="T27" fmla="*/ 2147483647 h 1474"/>
              <a:gd name="T28" fmla="*/ 2147483647 w 1461"/>
              <a:gd name="T29" fmla="*/ 2147483647 h 1474"/>
              <a:gd name="T30" fmla="*/ 2147483647 w 1461"/>
              <a:gd name="T31" fmla="*/ 2147483647 h 1474"/>
              <a:gd name="T32" fmla="*/ 2147483647 w 1461"/>
              <a:gd name="T33" fmla="*/ 2147483647 h 1474"/>
              <a:gd name="T34" fmla="*/ 2147483647 w 1461"/>
              <a:gd name="T35" fmla="*/ 2147483647 h 1474"/>
              <a:gd name="T36" fmla="*/ 2147483647 w 1461"/>
              <a:gd name="T37" fmla="*/ 2147483647 h 1474"/>
              <a:gd name="T38" fmla="*/ 2147483647 w 1461"/>
              <a:gd name="T39" fmla="*/ 2147483647 h 1474"/>
              <a:gd name="T40" fmla="*/ 2147483647 w 1461"/>
              <a:gd name="T41" fmla="*/ 2147483647 h 1474"/>
              <a:gd name="T42" fmla="*/ 2147483647 w 1461"/>
              <a:gd name="T43" fmla="*/ 2147483647 h 1474"/>
              <a:gd name="T44" fmla="*/ 2147483647 w 1461"/>
              <a:gd name="T45" fmla="*/ 2147483647 h 1474"/>
              <a:gd name="T46" fmla="*/ 2147483647 w 1461"/>
              <a:gd name="T47" fmla="*/ 2147483647 h 1474"/>
              <a:gd name="T48" fmla="*/ 2147483647 w 1461"/>
              <a:gd name="T49" fmla="*/ 2147483647 h 1474"/>
              <a:gd name="T50" fmla="*/ 2147483647 w 1461"/>
              <a:gd name="T51" fmla="*/ 2147483647 h 1474"/>
              <a:gd name="T52" fmla="*/ 2147483647 w 1461"/>
              <a:gd name="T53" fmla="*/ 2147483647 h 1474"/>
              <a:gd name="T54" fmla="*/ 2147483647 w 1461"/>
              <a:gd name="T55" fmla="*/ 2147483647 h 1474"/>
              <a:gd name="T56" fmla="*/ 2147483647 w 1461"/>
              <a:gd name="T57" fmla="*/ 2147483647 h 1474"/>
              <a:gd name="T58" fmla="*/ 2147483647 w 1461"/>
              <a:gd name="T59" fmla="*/ 2147483647 h 1474"/>
              <a:gd name="T60" fmla="*/ 2147483647 w 1461"/>
              <a:gd name="T61" fmla="*/ 2147483647 h 1474"/>
              <a:gd name="T62" fmla="*/ 2147483647 w 1461"/>
              <a:gd name="T63" fmla="*/ 2147483647 h 1474"/>
              <a:gd name="T64" fmla="*/ 2147483647 w 1461"/>
              <a:gd name="T65" fmla="*/ 2147483647 h 1474"/>
              <a:gd name="T66" fmla="*/ 2147483647 w 1461"/>
              <a:gd name="T67" fmla="*/ 2147483647 h 1474"/>
              <a:gd name="T68" fmla="*/ 2147483647 w 1461"/>
              <a:gd name="T69" fmla="*/ 2147483647 h 1474"/>
              <a:gd name="T70" fmla="*/ 2147483647 w 1461"/>
              <a:gd name="T71" fmla="*/ 2147483647 h 1474"/>
              <a:gd name="T72" fmla="*/ 2147483647 w 1461"/>
              <a:gd name="T73" fmla="*/ 2147483647 h 1474"/>
              <a:gd name="T74" fmla="*/ 2147483647 w 1461"/>
              <a:gd name="T75" fmla="*/ 2147483647 h 1474"/>
              <a:gd name="T76" fmla="*/ 2147483647 w 1461"/>
              <a:gd name="T77" fmla="*/ 2147483647 h 1474"/>
              <a:gd name="T78" fmla="*/ 2147483647 w 1461"/>
              <a:gd name="T79" fmla="*/ 2147483647 h 1474"/>
              <a:gd name="T80" fmla="*/ 2147483647 w 1461"/>
              <a:gd name="T81" fmla="*/ 2147483647 h 1474"/>
              <a:gd name="T82" fmla="*/ 2147483647 w 1461"/>
              <a:gd name="T83" fmla="*/ 2147483647 h 1474"/>
              <a:gd name="T84" fmla="*/ 2147483647 w 1461"/>
              <a:gd name="T85" fmla="*/ 2147483647 h 1474"/>
              <a:gd name="T86" fmla="*/ 2147483647 w 1461"/>
              <a:gd name="T87" fmla="*/ 2147483647 h 1474"/>
              <a:gd name="T88" fmla="*/ 2147483647 w 1461"/>
              <a:gd name="T89" fmla="*/ 2147483647 h 1474"/>
              <a:gd name="T90" fmla="*/ 2147483647 w 1461"/>
              <a:gd name="T91" fmla="*/ 2147483647 h 1474"/>
              <a:gd name="T92" fmla="*/ 2147483647 w 1461"/>
              <a:gd name="T93" fmla="*/ 2147483647 h 1474"/>
              <a:gd name="T94" fmla="*/ 2147483647 w 1461"/>
              <a:gd name="T95" fmla="*/ 2147483647 h 1474"/>
              <a:gd name="T96" fmla="*/ 2147483647 w 1461"/>
              <a:gd name="T97" fmla="*/ 2147483647 h 1474"/>
              <a:gd name="T98" fmla="*/ 2147483647 w 1461"/>
              <a:gd name="T99" fmla="*/ 2147483647 h 1474"/>
              <a:gd name="T100" fmla="*/ 2147483647 w 1461"/>
              <a:gd name="T101" fmla="*/ 2147483647 h 1474"/>
              <a:gd name="T102" fmla="*/ 2147483647 w 1461"/>
              <a:gd name="T103" fmla="*/ 2147483647 h 1474"/>
              <a:gd name="T104" fmla="*/ 2147483647 w 1461"/>
              <a:gd name="T105" fmla="*/ 2147483647 h 1474"/>
              <a:gd name="T106" fmla="*/ 2147483647 w 1461"/>
              <a:gd name="T107" fmla="*/ 2147483647 h 1474"/>
              <a:gd name="T108" fmla="*/ 2147483647 w 1461"/>
              <a:gd name="T109" fmla="*/ 2147483647 h 1474"/>
              <a:gd name="T110" fmla="*/ 2147483647 w 1461"/>
              <a:gd name="T111" fmla="*/ 2147483647 h 1474"/>
              <a:gd name="T112" fmla="*/ 2147483647 w 1461"/>
              <a:gd name="T113" fmla="*/ 2147483647 h 1474"/>
              <a:gd name="T114" fmla="*/ 2147483647 w 1461"/>
              <a:gd name="T115" fmla="*/ 2147483647 h 1474"/>
              <a:gd name="T116" fmla="*/ 2147483647 w 1461"/>
              <a:gd name="T117" fmla="*/ 2147483647 h 1474"/>
              <a:gd name="T118" fmla="*/ 2147483647 w 1461"/>
              <a:gd name="T119" fmla="*/ 2147483647 h 1474"/>
              <a:gd name="T120" fmla="*/ 2147483647 w 1461"/>
              <a:gd name="T121" fmla="*/ 2147483647 h 1474"/>
              <a:gd name="T122" fmla="*/ 2147483647 w 1461"/>
              <a:gd name="T123" fmla="*/ 2147483647 h 1474"/>
              <a:gd name="T124" fmla="*/ 2147483647 w 1461"/>
              <a:gd name="T125" fmla="*/ 2147483647 h 147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461"/>
              <a:gd name="T190" fmla="*/ 0 h 1474"/>
              <a:gd name="T191" fmla="*/ 1461 w 1461"/>
              <a:gd name="T192" fmla="*/ 1474 h 1474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461" h="1474">
                <a:moveTo>
                  <a:pt x="503" y="851"/>
                </a:moveTo>
                <a:lnTo>
                  <a:pt x="510" y="858"/>
                </a:lnTo>
                <a:lnTo>
                  <a:pt x="518" y="866"/>
                </a:lnTo>
                <a:lnTo>
                  <a:pt x="510" y="873"/>
                </a:lnTo>
                <a:lnTo>
                  <a:pt x="510" y="881"/>
                </a:lnTo>
                <a:lnTo>
                  <a:pt x="503" y="873"/>
                </a:lnTo>
                <a:lnTo>
                  <a:pt x="510" y="881"/>
                </a:lnTo>
                <a:lnTo>
                  <a:pt x="518" y="889"/>
                </a:lnTo>
                <a:lnTo>
                  <a:pt x="533" y="889"/>
                </a:lnTo>
                <a:lnTo>
                  <a:pt x="556" y="911"/>
                </a:lnTo>
                <a:lnTo>
                  <a:pt x="563" y="927"/>
                </a:lnTo>
                <a:lnTo>
                  <a:pt x="586" y="949"/>
                </a:lnTo>
                <a:lnTo>
                  <a:pt x="586" y="957"/>
                </a:lnTo>
                <a:lnTo>
                  <a:pt x="594" y="965"/>
                </a:lnTo>
                <a:lnTo>
                  <a:pt x="601" y="972"/>
                </a:lnTo>
                <a:lnTo>
                  <a:pt x="609" y="980"/>
                </a:lnTo>
                <a:lnTo>
                  <a:pt x="609" y="987"/>
                </a:lnTo>
                <a:lnTo>
                  <a:pt x="609" y="995"/>
                </a:lnTo>
                <a:lnTo>
                  <a:pt x="609" y="1003"/>
                </a:lnTo>
                <a:lnTo>
                  <a:pt x="617" y="1010"/>
                </a:lnTo>
                <a:lnTo>
                  <a:pt x="624" y="1018"/>
                </a:lnTo>
                <a:lnTo>
                  <a:pt x="624" y="1033"/>
                </a:lnTo>
                <a:lnTo>
                  <a:pt x="632" y="1033"/>
                </a:lnTo>
                <a:lnTo>
                  <a:pt x="639" y="1025"/>
                </a:lnTo>
                <a:lnTo>
                  <a:pt x="639" y="1018"/>
                </a:lnTo>
                <a:lnTo>
                  <a:pt x="632" y="1003"/>
                </a:lnTo>
                <a:lnTo>
                  <a:pt x="617" y="995"/>
                </a:lnTo>
                <a:lnTo>
                  <a:pt x="617" y="987"/>
                </a:lnTo>
                <a:lnTo>
                  <a:pt x="617" y="980"/>
                </a:lnTo>
                <a:lnTo>
                  <a:pt x="624" y="980"/>
                </a:lnTo>
                <a:lnTo>
                  <a:pt x="647" y="980"/>
                </a:lnTo>
                <a:lnTo>
                  <a:pt x="655" y="987"/>
                </a:lnTo>
                <a:lnTo>
                  <a:pt x="670" y="1003"/>
                </a:lnTo>
                <a:lnTo>
                  <a:pt x="685" y="1003"/>
                </a:lnTo>
                <a:lnTo>
                  <a:pt x="693" y="1018"/>
                </a:lnTo>
                <a:lnTo>
                  <a:pt x="700" y="1025"/>
                </a:lnTo>
                <a:lnTo>
                  <a:pt x="716" y="1041"/>
                </a:lnTo>
                <a:lnTo>
                  <a:pt x="723" y="1041"/>
                </a:lnTo>
                <a:lnTo>
                  <a:pt x="738" y="1041"/>
                </a:lnTo>
                <a:lnTo>
                  <a:pt x="754" y="1041"/>
                </a:lnTo>
                <a:lnTo>
                  <a:pt x="769" y="1056"/>
                </a:lnTo>
                <a:lnTo>
                  <a:pt x="776" y="1056"/>
                </a:lnTo>
                <a:lnTo>
                  <a:pt x="784" y="1048"/>
                </a:lnTo>
                <a:lnTo>
                  <a:pt x="792" y="1056"/>
                </a:lnTo>
                <a:lnTo>
                  <a:pt x="792" y="1063"/>
                </a:lnTo>
                <a:lnTo>
                  <a:pt x="792" y="1071"/>
                </a:lnTo>
                <a:lnTo>
                  <a:pt x="799" y="1071"/>
                </a:lnTo>
                <a:lnTo>
                  <a:pt x="807" y="1071"/>
                </a:lnTo>
                <a:lnTo>
                  <a:pt x="830" y="1063"/>
                </a:lnTo>
                <a:lnTo>
                  <a:pt x="852" y="1063"/>
                </a:lnTo>
                <a:lnTo>
                  <a:pt x="860" y="1063"/>
                </a:lnTo>
                <a:lnTo>
                  <a:pt x="868" y="1063"/>
                </a:lnTo>
                <a:lnTo>
                  <a:pt x="875" y="1063"/>
                </a:lnTo>
                <a:lnTo>
                  <a:pt x="883" y="1071"/>
                </a:lnTo>
                <a:lnTo>
                  <a:pt x="891" y="1079"/>
                </a:lnTo>
                <a:lnTo>
                  <a:pt x="906" y="1079"/>
                </a:lnTo>
                <a:lnTo>
                  <a:pt x="913" y="1086"/>
                </a:lnTo>
                <a:lnTo>
                  <a:pt x="913" y="1094"/>
                </a:lnTo>
                <a:lnTo>
                  <a:pt x="921" y="1101"/>
                </a:lnTo>
                <a:lnTo>
                  <a:pt x="921" y="1109"/>
                </a:lnTo>
                <a:lnTo>
                  <a:pt x="929" y="1117"/>
                </a:lnTo>
                <a:lnTo>
                  <a:pt x="929" y="1147"/>
                </a:lnTo>
                <a:lnTo>
                  <a:pt x="929" y="1162"/>
                </a:lnTo>
                <a:lnTo>
                  <a:pt x="936" y="1177"/>
                </a:lnTo>
                <a:lnTo>
                  <a:pt x="929" y="1192"/>
                </a:lnTo>
                <a:lnTo>
                  <a:pt x="921" y="1200"/>
                </a:lnTo>
                <a:lnTo>
                  <a:pt x="906" y="1208"/>
                </a:lnTo>
                <a:lnTo>
                  <a:pt x="898" y="1215"/>
                </a:lnTo>
                <a:lnTo>
                  <a:pt x="891" y="1246"/>
                </a:lnTo>
                <a:lnTo>
                  <a:pt x="891" y="1268"/>
                </a:lnTo>
                <a:lnTo>
                  <a:pt x="898" y="1291"/>
                </a:lnTo>
                <a:lnTo>
                  <a:pt x="906" y="1306"/>
                </a:lnTo>
                <a:lnTo>
                  <a:pt x="921" y="1314"/>
                </a:lnTo>
                <a:lnTo>
                  <a:pt x="921" y="1322"/>
                </a:lnTo>
                <a:lnTo>
                  <a:pt x="921" y="1329"/>
                </a:lnTo>
                <a:lnTo>
                  <a:pt x="913" y="1344"/>
                </a:lnTo>
                <a:lnTo>
                  <a:pt x="921" y="1367"/>
                </a:lnTo>
                <a:lnTo>
                  <a:pt x="906" y="1375"/>
                </a:lnTo>
                <a:lnTo>
                  <a:pt x="898" y="1375"/>
                </a:lnTo>
                <a:lnTo>
                  <a:pt x="898" y="1382"/>
                </a:lnTo>
                <a:lnTo>
                  <a:pt x="906" y="1382"/>
                </a:lnTo>
                <a:lnTo>
                  <a:pt x="913" y="1382"/>
                </a:lnTo>
                <a:lnTo>
                  <a:pt x="921" y="1390"/>
                </a:lnTo>
                <a:lnTo>
                  <a:pt x="921" y="1398"/>
                </a:lnTo>
                <a:lnTo>
                  <a:pt x="921" y="1405"/>
                </a:lnTo>
                <a:lnTo>
                  <a:pt x="913" y="1413"/>
                </a:lnTo>
                <a:lnTo>
                  <a:pt x="906" y="1413"/>
                </a:lnTo>
                <a:lnTo>
                  <a:pt x="898" y="1413"/>
                </a:lnTo>
                <a:lnTo>
                  <a:pt x="891" y="1420"/>
                </a:lnTo>
                <a:lnTo>
                  <a:pt x="891" y="1428"/>
                </a:lnTo>
                <a:lnTo>
                  <a:pt x="898" y="1428"/>
                </a:lnTo>
                <a:lnTo>
                  <a:pt x="906" y="1420"/>
                </a:lnTo>
                <a:lnTo>
                  <a:pt x="913" y="1420"/>
                </a:lnTo>
                <a:lnTo>
                  <a:pt x="921" y="1420"/>
                </a:lnTo>
                <a:lnTo>
                  <a:pt x="929" y="1428"/>
                </a:lnTo>
                <a:lnTo>
                  <a:pt x="936" y="1436"/>
                </a:lnTo>
                <a:lnTo>
                  <a:pt x="944" y="1443"/>
                </a:lnTo>
                <a:lnTo>
                  <a:pt x="944" y="1458"/>
                </a:lnTo>
                <a:lnTo>
                  <a:pt x="936" y="1466"/>
                </a:lnTo>
                <a:lnTo>
                  <a:pt x="944" y="1474"/>
                </a:lnTo>
                <a:lnTo>
                  <a:pt x="951" y="1458"/>
                </a:lnTo>
                <a:lnTo>
                  <a:pt x="951" y="1443"/>
                </a:lnTo>
                <a:lnTo>
                  <a:pt x="951" y="1436"/>
                </a:lnTo>
                <a:lnTo>
                  <a:pt x="944" y="1436"/>
                </a:lnTo>
                <a:lnTo>
                  <a:pt x="936" y="1428"/>
                </a:lnTo>
                <a:lnTo>
                  <a:pt x="936" y="1420"/>
                </a:lnTo>
                <a:lnTo>
                  <a:pt x="929" y="1405"/>
                </a:lnTo>
                <a:lnTo>
                  <a:pt x="936" y="1398"/>
                </a:lnTo>
                <a:lnTo>
                  <a:pt x="974" y="1337"/>
                </a:lnTo>
                <a:lnTo>
                  <a:pt x="967" y="1322"/>
                </a:lnTo>
                <a:lnTo>
                  <a:pt x="967" y="1314"/>
                </a:lnTo>
                <a:lnTo>
                  <a:pt x="982" y="1299"/>
                </a:lnTo>
                <a:lnTo>
                  <a:pt x="997" y="1284"/>
                </a:lnTo>
                <a:lnTo>
                  <a:pt x="1027" y="1238"/>
                </a:lnTo>
                <a:lnTo>
                  <a:pt x="1027" y="1230"/>
                </a:lnTo>
                <a:lnTo>
                  <a:pt x="1043" y="1246"/>
                </a:lnTo>
                <a:lnTo>
                  <a:pt x="1058" y="1246"/>
                </a:lnTo>
                <a:lnTo>
                  <a:pt x="1065" y="1246"/>
                </a:lnTo>
                <a:lnTo>
                  <a:pt x="1088" y="1246"/>
                </a:lnTo>
                <a:lnTo>
                  <a:pt x="1096" y="1238"/>
                </a:lnTo>
                <a:lnTo>
                  <a:pt x="1104" y="1238"/>
                </a:lnTo>
                <a:lnTo>
                  <a:pt x="1119" y="1253"/>
                </a:lnTo>
                <a:lnTo>
                  <a:pt x="1119" y="1268"/>
                </a:lnTo>
                <a:lnTo>
                  <a:pt x="1119" y="1276"/>
                </a:lnTo>
                <a:lnTo>
                  <a:pt x="1149" y="1299"/>
                </a:lnTo>
                <a:lnTo>
                  <a:pt x="1157" y="1306"/>
                </a:lnTo>
                <a:lnTo>
                  <a:pt x="1157" y="1322"/>
                </a:lnTo>
                <a:lnTo>
                  <a:pt x="1164" y="1314"/>
                </a:lnTo>
                <a:lnTo>
                  <a:pt x="1180" y="1322"/>
                </a:lnTo>
                <a:lnTo>
                  <a:pt x="1195" y="1329"/>
                </a:lnTo>
                <a:lnTo>
                  <a:pt x="1195" y="1322"/>
                </a:lnTo>
                <a:lnTo>
                  <a:pt x="1195" y="1314"/>
                </a:lnTo>
                <a:lnTo>
                  <a:pt x="1187" y="1306"/>
                </a:lnTo>
                <a:lnTo>
                  <a:pt x="1187" y="1299"/>
                </a:lnTo>
                <a:lnTo>
                  <a:pt x="1195" y="1284"/>
                </a:lnTo>
                <a:lnTo>
                  <a:pt x="1195" y="1276"/>
                </a:lnTo>
                <a:lnTo>
                  <a:pt x="1202" y="1268"/>
                </a:lnTo>
                <a:lnTo>
                  <a:pt x="1210" y="1268"/>
                </a:lnTo>
                <a:lnTo>
                  <a:pt x="1218" y="1276"/>
                </a:lnTo>
                <a:lnTo>
                  <a:pt x="1225" y="1276"/>
                </a:lnTo>
                <a:lnTo>
                  <a:pt x="1225" y="1268"/>
                </a:lnTo>
                <a:lnTo>
                  <a:pt x="1225" y="1261"/>
                </a:lnTo>
                <a:lnTo>
                  <a:pt x="1233" y="1268"/>
                </a:lnTo>
                <a:lnTo>
                  <a:pt x="1233" y="1276"/>
                </a:lnTo>
                <a:lnTo>
                  <a:pt x="1240" y="1276"/>
                </a:lnTo>
                <a:lnTo>
                  <a:pt x="1240" y="1291"/>
                </a:lnTo>
                <a:lnTo>
                  <a:pt x="1248" y="1291"/>
                </a:lnTo>
                <a:lnTo>
                  <a:pt x="1248" y="1284"/>
                </a:lnTo>
                <a:lnTo>
                  <a:pt x="1256" y="1276"/>
                </a:lnTo>
                <a:lnTo>
                  <a:pt x="1263" y="1268"/>
                </a:lnTo>
                <a:lnTo>
                  <a:pt x="1256" y="1261"/>
                </a:lnTo>
                <a:lnTo>
                  <a:pt x="1248" y="1253"/>
                </a:lnTo>
                <a:lnTo>
                  <a:pt x="1240" y="1246"/>
                </a:lnTo>
                <a:lnTo>
                  <a:pt x="1240" y="1223"/>
                </a:lnTo>
                <a:lnTo>
                  <a:pt x="1233" y="1208"/>
                </a:lnTo>
                <a:lnTo>
                  <a:pt x="1218" y="1185"/>
                </a:lnTo>
                <a:lnTo>
                  <a:pt x="1195" y="1155"/>
                </a:lnTo>
                <a:lnTo>
                  <a:pt x="1187" y="1117"/>
                </a:lnTo>
                <a:lnTo>
                  <a:pt x="1172" y="1086"/>
                </a:lnTo>
                <a:lnTo>
                  <a:pt x="1172" y="1079"/>
                </a:lnTo>
                <a:lnTo>
                  <a:pt x="1187" y="1071"/>
                </a:lnTo>
                <a:lnTo>
                  <a:pt x="1195" y="1079"/>
                </a:lnTo>
                <a:lnTo>
                  <a:pt x="1240" y="1124"/>
                </a:lnTo>
                <a:lnTo>
                  <a:pt x="1271" y="1155"/>
                </a:lnTo>
                <a:lnTo>
                  <a:pt x="1301" y="1177"/>
                </a:lnTo>
                <a:lnTo>
                  <a:pt x="1317" y="1185"/>
                </a:lnTo>
                <a:lnTo>
                  <a:pt x="1317" y="1208"/>
                </a:lnTo>
                <a:lnTo>
                  <a:pt x="1332" y="1223"/>
                </a:lnTo>
                <a:lnTo>
                  <a:pt x="1324" y="1238"/>
                </a:lnTo>
                <a:lnTo>
                  <a:pt x="1324" y="1268"/>
                </a:lnTo>
                <a:lnTo>
                  <a:pt x="1332" y="1276"/>
                </a:lnTo>
                <a:lnTo>
                  <a:pt x="1332" y="1291"/>
                </a:lnTo>
                <a:lnTo>
                  <a:pt x="1339" y="1291"/>
                </a:lnTo>
                <a:lnTo>
                  <a:pt x="1347" y="1291"/>
                </a:lnTo>
                <a:lnTo>
                  <a:pt x="1355" y="1284"/>
                </a:lnTo>
                <a:lnTo>
                  <a:pt x="1362" y="1284"/>
                </a:lnTo>
                <a:lnTo>
                  <a:pt x="1362" y="1291"/>
                </a:lnTo>
                <a:lnTo>
                  <a:pt x="1355" y="1299"/>
                </a:lnTo>
                <a:lnTo>
                  <a:pt x="1355" y="1306"/>
                </a:lnTo>
                <a:lnTo>
                  <a:pt x="1362" y="1299"/>
                </a:lnTo>
                <a:lnTo>
                  <a:pt x="1370" y="1299"/>
                </a:lnTo>
                <a:lnTo>
                  <a:pt x="1370" y="1306"/>
                </a:lnTo>
                <a:lnTo>
                  <a:pt x="1385" y="1306"/>
                </a:lnTo>
                <a:lnTo>
                  <a:pt x="1400" y="1284"/>
                </a:lnTo>
                <a:lnTo>
                  <a:pt x="1400" y="1276"/>
                </a:lnTo>
                <a:lnTo>
                  <a:pt x="1393" y="1268"/>
                </a:lnTo>
                <a:lnTo>
                  <a:pt x="1393" y="1261"/>
                </a:lnTo>
                <a:lnTo>
                  <a:pt x="1377" y="1238"/>
                </a:lnTo>
                <a:lnTo>
                  <a:pt x="1377" y="1223"/>
                </a:lnTo>
                <a:lnTo>
                  <a:pt x="1370" y="1200"/>
                </a:lnTo>
                <a:lnTo>
                  <a:pt x="1370" y="1192"/>
                </a:lnTo>
                <a:lnTo>
                  <a:pt x="1377" y="1185"/>
                </a:lnTo>
                <a:lnTo>
                  <a:pt x="1355" y="1177"/>
                </a:lnTo>
                <a:lnTo>
                  <a:pt x="1347" y="1162"/>
                </a:lnTo>
                <a:lnTo>
                  <a:pt x="1355" y="1155"/>
                </a:lnTo>
                <a:lnTo>
                  <a:pt x="1355" y="1147"/>
                </a:lnTo>
                <a:lnTo>
                  <a:pt x="1347" y="1117"/>
                </a:lnTo>
                <a:lnTo>
                  <a:pt x="1347" y="1094"/>
                </a:lnTo>
                <a:lnTo>
                  <a:pt x="1355" y="1079"/>
                </a:lnTo>
                <a:lnTo>
                  <a:pt x="1355" y="1056"/>
                </a:lnTo>
                <a:lnTo>
                  <a:pt x="1355" y="1048"/>
                </a:lnTo>
                <a:lnTo>
                  <a:pt x="1377" y="1025"/>
                </a:lnTo>
                <a:lnTo>
                  <a:pt x="1385" y="1010"/>
                </a:lnTo>
                <a:lnTo>
                  <a:pt x="1400" y="987"/>
                </a:lnTo>
                <a:lnTo>
                  <a:pt x="1400" y="957"/>
                </a:lnTo>
                <a:lnTo>
                  <a:pt x="1400" y="949"/>
                </a:lnTo>
                <a:lnTo>
                  <a:pt x="1423" y="927"/>
                </a:lnTo>
                <a:lnTo>
                  <a:pt x="1438" y="919"/>
                </a:lnTo>
                <a:lnTo>
                  <a:pt x="1453" y="927"/>
                </a:lnTo>
                <a:lnTo>
                  <a:pt x="1461" y="729"/>
                </a:lnTo>
                <a:lnTo>
                  <a:pt x="1438" y="721"/>
                </a:lnTo>
                <a:lnTo>
                  <a:pt x="1431" y="714"/>
                </a:lnTo>
                <a:lnTo>
                  <a:pt x="1423" y="714"/>
                </a:lnTo>
                <a:lnTo>
                  <a:pt x="1415" y="706"/>
                </a:lnTo>
                <a:lnTo>
                  <a:pt x="1393" y="699"/>
                </a:lnTo>
                <a:lnTo>
                  <a:pt x="1385" y="691"/>
                </a:lnTo>
                <a:lnTo>
                  <a:pt x="1362" y="683"/>
                </a:lnTo>
                <a:lnTo>
                  <a:pt x="1324" y="668"/>
                </a:lnTo>
                <a:lnTo>
                  <a:pt x="1294" y="653"/>
                </a:lnTo>
                <a:lnTo>
                  <a:pt x="1286" y="645"/>
                </a:lnTo>
                <a:lnTo>
                  <a:pt x="1263" y="623"/>
                </a:lnTo>
                <a:lnTo>
                  <a:pt x="1225" y="585"/>
                </a:lnTo>
                <a:lnTo>
                  <a:pt x="1195" y="547"/>
                </a:lnTo>
                <a:lnTo>
                  <a:pt x="1187" y="516"/>
                </a:lnTo>
                <a:lnTo>
                  <a:pt x="1164" y="493"/>
                </a:lnTo>
                <a:lnTo>
                  <a:pt x="1157" y="486"/>
                </a:lnTo>
                <a:lnTo>
                  <a:pt x="1149" y="478"/>
                </a:lnTo>
                <a:lnTo>
                  <a:pt x="1149" y="471"/>
                </a:lnTo>
                <a:lnTo>
                  <a:pt x="1149" y="463"/>
                </a:lnTo>
                <a:lnTo>
                  <a:pt x="1119" y="440"/>
                </a:lnTo>
                <a:lnTo>
                  <a:pt x="1111" y="433"/>
                </a:lnTo>
                <a:lnTo>
                  <a:pt x="1111" y="417"/>
                </a:lnTo>
                <a:lnTo>
                  <a:pt x="1096" y="402"/>
                </a:lnTo>
                <a:lnTo>
                  <a:pt x="1096" y="395"/>
                </a:lnTo>
                <a:lnTo>
                  <a:pt x="1088" y="387"/>
                </a:lnTo>
                <a:lnTo>
                  <a:pt x="1065" y="372"/>
                </a:lnTo>
                <a:lnTo>
                  <a:pt x="1058" y="364"/>
                </a:lnTo>
                <a:lnTo>
                  <a:pt x="1043" y="341"/>
                </a:lnTo>
                <a:lnTo>
                  <a:pt x="1035" y="334"/>
                </a:lnTo>
                <a:lnTo>
                  <a:pt x="1027" y="326"/>
                </a:lnTo>
                <a:lnTo>
                  <a:pt x="1020" y="319"/>
                </a:lnTo>
                <a:lnTo>
                  <a:pt x="1005" y="303"/>
                </a:lnTo>
                <a:lnTo>
                  <a:pt x="989" y="281"/>
                </a:lnTo>
                <a:lnTo>
                  <a:pt x="959" y="250"/>
                </a:lnTo>
                <a:lnTo>
                  <a:pt x="898" y="174"/>
                </a:lnTo>
                <a:lnTo>
                  <a:pt x="891" y="167"/>
                </a:lnTo>
                <a:lnTo>
                  <a:pt x="868" y="152"/>
                </a:lnTo>
                <a:lnTo>
                  <a:pt x="852" y="121"/>
                </a:lnTo>
                <a:lnTo>
                  <a:pt x="837" y="98"/>
                </a:lnTo>
                <a:lnTo>
                  <a:pt x="822" y="68"/>
                </a:lnTo>
                <a:lnTo>
                  <a:pt x="799" y="38"/>
                </a:lnTo>
                <a:lnTo>
                  <a:pt x="792" y="30"/>
                </a:lnTo>
                <a:lnTo>
                  <a:pt x="784" y="15"/>
                </a:lnTo>
                <a:lnTo>
                  <a:pt x="617" y="7"/>
                </a:lnTo>
                <a:lnTo>
                  <a:pt x="601" y="15"/>
                </a:lnTo>
                <a:lnTo>
                  <a:pt x="601" y="22"/>
                </a:lnTo>
                <a:lnTo>
                  <a:pt x="594" y="22"/>
                </a:lnTo>
                <a:lnTo>
                  <a:pt x="586" y="30"/>
                </a:lnTo>
                <a:lnTo>
                  <a:pt x="586" y="38"/>
                </a:lnTo>
                <a:lnTo>
                  <a:pt x="579" y="38"/>
                </a:lnTo>
                <a:lnTo>
                  <a:pt x="571" y="38"/>
                </a:lnTo>
                <a:lnTo>
                  <a:pt x="571" y="45"/>
                </a:lnTo>
                <a:lnTo>
                  <a:pt x="563" y="38"/>
                </a:lnTo>
                <a:lnTo>
                  <a:pt x="556" y="38"/>
                </a:lnTo>
                <a:lnTo>
                  <a:pt x="548" y="38"/>
                </a:lnTo>
                <a:lnTo>
                  <a:pt x="541" y="38"/>
                </a:lnTo>
                <a:lnTo>
                  <a:pt x="533" y="30"/>
                </a:lnTo>
                <a:lnTo>
                  <a:pt x="533" y="22"/>
                </a:lnTo>
                <a:lnTo>
                  <a:pt x="541" y="15"/>
                </a:lnTo>
                <a:lnTo>
                  <a:pt x="533" y="15"/>
                </a:lnTo>
                <a:lnTo>
                  <a:pt x="525" y="15"/>
                </a:lnTo>
                <a:lnTo>
                  <a:pt x="518" y="7"/>
                </a:lnTo>
                <a:lnTo>
                  <a:pt x="510" y="0"/>
                </a:lnTo>
                <a:lnTo>
                  <a:pt x="495" y="0"/>
                </a:lnTo>
                <a:lnTo>
                  <a:pt x="495" y="7"/>
                </a:lnTo>
                <a:lnTo>
                  <a:pt x="487" y="15"/>
                </a:lnTo>
                <a:lnTo>
                  <a:pt x="487" y="22"/>
                </a:lnTo>
                <a:lnTo>
                  <a:pt x="480" y="30"/>
                </a:lnTo>
                <a:lnTo>
                  <a:pt x="472" y="30"/>
                </a:lnTo>
                <a:lnTo>
                  <a:pt x="464" y="30"/>
                </a:lnTo>
                <a:lnTo>
                  <a:pt x="457" y="30"/>
                </a:lnTo>
                <a:lnTo>
                  <a:pt x="464" y="38"/>
                </a:lnTo>
                <a:lnTo>
                  <a:pt x="457" y="38"/>
                </a:lnTo>
                <a:lnTo>
                  <a:pt x="449" y="45"/>
                </a:lnTo>
                <a:lnTo>
                  <a:pt x="434" y="38"/>
                </a:lnTo>
                <a:lnTo>
                  <a:pt x="419" y="30"/>
                </a:lnTo>
                <a:lnTo>
                  <a:pt x="411" y="22"/>
                </a:lnTo>
                <a:lnTo>
                  <a:pt x="411" y="15"/>
                </a:lnTo>
                <a:lnTo>
                  <a:pt x="419" y="15"/>
                </a:lnTo>
                <a:lnTo>
                  <a:pt x="426" y="15"/>
                </a:lnTo>
                <a:lnTo>
                  <a:pt x="442" y="15"/>
                </a:lnTo>
                <a:lnTo>
                  <a:pt x="449" y="15"/>
                </a:lnTo>
                <a:lnTo>
                  <a:pt x="457" y="22"/>
                </a:lnTo>
                <a:lnTo>
                  <a:pt x="464" y="22"/>
                </a:lnTo>
                <a:lnTo>
                  <a:pt x="464" y="15"/>
                </a:lnTo>
                <a:lnTo>
                  <a:pt x="472" y="15"/>
                </a:lnTo>
                <a:lnTo>
                  <a:pt x="472" y="0"/>
                </a:lnTo>
                <a:lnTo>
                  <a:pt x="373" y="0"/>
                </a:lnTo>
                <a:lnTo>
                  <a:pt x="366" y="0"/>
                </a:lnTo>
                <a:lnTo>
                  <a:pt x="343" y="7"/>
                </a:lnTo>
                <a:lnTo>
                  <a:pt x="343" y="15"/>
                </a:lnTo>
                <a:lnTo>
                  <a:pt x="335" y="30"/>
                </a:lnTo>
                <a:lnTo>
                  <a:pt x="328" y="38"/>
                </a:lnTo>
                <a:lnTo>
                  <a:pt x="312" y="38"/>
                </a:lnTo>
                <a:lnTo>
                  <a:pt x="312" y="45"/>
                </a:lnTo>
                <a:lnTo>
                  <a:pt x="320" y="53"/>
                </a:lnTo>
                <a:lnTo>
                  <a:pt x="305" y="76"/>
                </a:lnTo>
                <a:lnTo>
                  <a:pt x="290" y="91"/>
                </a:lnTo>
                <a:lnTo>
                  <a:pt x="297" y="106"/>
                </a:lnTo>
                <a:lnTo>
                  <a:pt x="297" y="136"/>
                </a:lnTo>
                <a:lnTo>
                  <a:pt x="290" y="144"/>
                </a:lnTo>
                <a:lnTo>
                  <a:pt x="274" y="144"/>
                </a:lnTo>
                <a:lnTo>
                  <a:pt x="274" y="152"/>
                </a:lnTo>
                <a:lnTo>
                  <a:pt x="290" y="159"/>
                </a:lnTo>
                <a:lnTo>
                  <a:pt x="290" y="167"/>
                </a:lnTo>
                <a:lnTo>
                  <a:pt x="290" y="182"/>
                </a:lnTo>
                <a:lnTo>
                  <a:pt x="297" y="182"/>
                </a:lnTo>
                <a:lnTo>
                  <a:pt x="305" y="174"/>
                </a:lnTo>
                <a:lnTo>
                  <a:pt x="312" y="167"/>
                </a:lnTo>
                <a:lnTo>
                  <a:pt x="320" y="167"/>
                </a:lnTo>
                <a:lnTo>
                  <a:pt x="320" y="174"/>
                </a:lnTo>
                <a:lnTo>
                  <a:pt x="328" y="159"/>
                </a:lnTo>
                <a:lnTo>
                  <a:pt x="328" y="121"/>
                </a:lnTo>
                <a:lnTo>
                  <a:pt x="320" y="106"/>
                </a:lnTo>
                <a:lnTo>
                  <a:pt x="320" y="98"/>
                </a:lnTo>
                <a:lnTo>
                  <a:pt x="328" y="91"/>
                </a:lnTo>
                <a:lnTo>
                  <a:pt x="343" y="83"/>
                </a:lnTo>
                <a:lnTo>
                  <a:pt x="350" y="83"/>
                </a:lnTo>
                <a:lnTo>
                  <a:pt x="350" y="76"/>
                </a:lnTo>
                <a:lnTo>
                  <a:pt x="343" y="76"/>
                </a:lnTo>
                <a:lnTo>
                  <a:pt x="335" y="83"/>
                </a:lnTo>
                <a:lnTo>
                  <a:pt x="328" y="83"/>
                </a:lnTo>
                <a:lnTo>
                  <a:pt x="320" y="76"/>
                </a:lnTo>
                <a:lnTo>
                  <a:pt x="320" y="68"/>
                </a:lnTo>
                <a:lnTo>
                  <a:pt x="343" y="53"/>
                </a:lnTo>
                <a:lnTo>
                  <a:pt x="343" y="38"/>
                </a:lnTo>
                <a:lnTo>
                  <a:pt x="358" y="15"/>
                </a:lnTo>
                <a:lnTo>
                  <a:pt x="373" y="7"/>
                </a:lnTo>
                <a:lnTo>
                  <a:pt x="388" y="7"/>
                </a:lnTo>
                <a:lnTo>
                  <a:pt x="396" y="15"/>
                </a:lnTo>
                <a:lnTo>
                  <a:pt x="388" y="15"/>
                </a:lnTo>
                <a:lnTo>
                  <a:pt x="373" y="22"/>
                </a:lnTo>
                <a:lnTo>
                  <a:pt x="373" y="30"/>
                </a:lnTo>
                <a:lnTo>
                  <a:pt x="366" y="30"/>
                </a:lnTo>
                <a:lnTo>
                  <a:pt x="358" y="38"/>
                </a:lnTo>
                <a:lnTo>
                  <a:pt x="350" y="45"/>
                </a:lnTo>
                <a:lnTo>
                  <a:pt x="358" y="60"/>
                </a:lnTo>
                <a:lnTo>
                  <a:pt x="366" y="60"/>
                </a:lnTo>
                <a:lnTo>
                  <a:pt x="366" y="45"/>
                </a:lnTo>
                <a:lnTo>
                  <a:pt x="366" y="38"/>
                </a:lnTo>
                <a:lnTo>
                  <a:pt x="381" y="30"/>
                </a:lnTo>
                <a:lnTo>
                  <a:pt x="388" y="30"/>
                </a:lnTo>
                <a:lnTo>
                  <a:pt x="396" y="38"/>
                </a:lnTo>
                <a:lnTo>
                  <a:pt x="388" y="38"/>
                </a:lnTo>
                <a:lnTo>
                  <a:pt x="381" y="38"/>
                </a:lnTo>
                <a:lnTo>
                  <a:pt x="381" y="45"/>
                </a:lnTo>
                <a:lnTo>
                  <a:pt x="396" y="53"/>
                </a:lnTo>
                <a:lnTo>
                  <a:pt x="411" y="53"/>
                </a:lnTo>
                <a:lnTo>
                  <a:pt x="411" y="60"/>
                </a:lnTo>
                <a:lnTo>
                  <a:pt x="426" y="68"/>
                </a:lnTo>
                <a:lnTo>
                  <a:pt x="449" y="68"/>
                </a:lnTo>
                <a:lnTo>
                  <a:pt x="457" y="76"/>
                </a:lnTo>
                <a:lnTo>
                  <a:pt x="464" y="76"/>
                </a:lnTo>
                <a:lnTo>
                  <a:pt x="472" y="68"/>
                </a:lnTo>
                <a:lnTo>
                  <a:pt x="495" y="60"/>
                </a:lnTo>
                <a:lnTo>
                  <a:pt x="518" y="68"/>
                </a:lnTo>
                <a:lnTo>
                  <a:pt x="533" y="83"/>
                </a:lnTo>
                <a:lnTo>
                  <a:pt x="533" y="91"/>
                </a:lnTo>
                <a:lnTo>
                  <a:pt x="556" y="91"/>
                </a:lnTo>
                <a:lnTo>
                  <a:pt x="571" y="91"/>
                </a:lnTo>
                <a:lnTo>
                  <a:pt x="579" y="91"/>
                </a:lnTo>
                <a:lnTo>
                  <a:pt x="594" y="83"/>
                </a:lnTo>
                <a:lnTo>
                  <a:pt x="601" y="91"/>
                </a:lnTo>
                <a:lnTo>
                  <a:pt x="601" y="98"/>
                </a:lnTo>
                <a:lnTo>
                  <a:pt x="601" y="106"/>
                </a:lnTo>
                <a:lnTo>
                  <a:pt x="586" y="106"/>
                </a:lnTo>
                <a:lnTo>
                  <a:pt x="586" y="114"/>
                </a:lnTo>
                <a:lnTo>
                  <a:pt x="594" y="129"/>
                </a:lnTo>
                <a:lnTo>
                  <a:pt x="586" y="136"/>
                </a:lnTo>
                <a:lnTo>
                  <a:pt x="594" y="144"/>
                </a:lnTo>
                <a:lnTo>
                  <a:pt x="601" y="144"/>
                </a:lnTo>
                <a:lnTo>
                  <a:pt x="609" y="144"/>
                </a:lnTo>
                <a:lnTo>
                  <a:pt x="594" y="114"/>
                </a:lnTo>
                <a:lnTo>
                  <a:pt x="601" y="114"/>
                </a:lnTo>
                <a:lnTo>
                  <a:pt x="609" y="136"/>
                </a:lnTo>
                <a:lnTo>
                  <a:pt x="617" y="136"/>
                </a:lnTo>
                <a:lnTo>
                  <a:pt x="632" y="152"/>
                </a:lnTo>
                <a:lnTo>
                  <a:pt x="647" y="174"/>
                </a:lnTo>
                <a:lnTo>
                  <a:pt x="647" y="197"/>
                </a:lnTo>
                <a:lnTo>
                  <a:pt x="655" y="205"/>
                </a:lnTo>
                <a:lnTo>
                  <a:pt x="670" y="205"/>
                </a:lnTo>
                <a:lnTo>
                  <a:pt x="670" y="197"/>
                </a:lnTo>
                <a:lnTo>
                  <a:pt x="678" y="197"/>
                </a:lnTo>
                <a:lnTo>
                  <a:pt x="685" y="190"/>
                </a:lnTo>
                <a:lnTo>
                  <a:pt x="678" y="182"/>
                </a:lnTo>
                <a:lnTo>
                  <a:pt x="678" y="167"/>
                </a:lnTo>
                <a:lnTo>
                  <a:pt x="685" y="159"/>
                </a:lnTo>
                <a:lnTo>
                  <a:pt x="685" y="152"/>
                </a:lnTo>
                <a:lnTo>
                  <a:pt x="693" y="152"/>
                </a:lnTo>
                <a:lnTo>
                  <a:pt x="716" y="159"/>
                </a:lnTo>
                <a:lnTo>
                  <a:pt x="723" y="167"/>
                </a:lnTo>
                <a:lnTo>
                  <a:pt x="723" y="174"/>
                </a:lnTo>
                <a:lnTo>
                  <a:pt x="716" y="182"/>
                </a:lnTo>
                <a:lnTo>
                  <a:pt x="708" y="190"/>
                </a:lnTo>
                <a:lnTo>
                  <a:pt x="716" y="197"/>
                </a:lnTo>
                <a:lnTo>
                  <a:pt x="723" y="205"/>
                </a:lnTo>
                <a:lnTo>
                  <a:pt x="731" y="212"/>
                </a:lnTo>
                <a:lnTo>
                  <a:pt x="738" y="212"/>
                </a:lnTo>
                <a:lnTo>
                  <a:pt x="738" y="205"/>
                </a:lnTo>
                <a:lnTo>
                  <a:pt x="731" y="205"/>
                </a:lnTo>
                <a:lnTo>
                  <a:pt x="738" y="197"/>
                </a:lnTo>
                <a:lnTo>
                  <a:pt x="746" y="190"/>
                </a:lnTo>
                <a:lnTo>
                  <a:pt x="754" y="190"/>
                </a:lnTo>
                <a:lnTo>
                  <a:pt x="761" y="197"/>
                </a:lnTo>
                <a:lnTo>
                  <a:pt x="769" y="205"/>
                </a:lnTo>
                <a:lnTo>
                  <a:pt x="784" y="220"/>
                </a:lnTo>
                <a:lnTo>
                  <a:pt x="784" y="228"/>
                </a:lnTo>
                <a:lnTo>
                  <a:pt x="776" y="235"/>
                </a:lnTo>
                <a:lnTo>
                  <a:pt x="761" y="243"/>
                </a:lnTo>
                <a:lnTo>
                  <a:pt x="754" y="250"/>
                </a:lnTo>
                <a:lnTo>
                  <a:pt x="746" y="250"/>
                </a:lnTo>
                <a:lnTo>
                  <a:pt x="723" y="235"/>
                </a:lnTo>
                <a:lnTo>
                  <a:pt x="716" y="235"/>
                </a:lnTo>
                <a:lnTo>
                  <a:pt x="708" y="243"/>
                </a:lnTo>
                <a:lnTo>
                  <a:pt x="708" y="250"/>
                </a:lnTo>
                <a:lnTo>
                  <a:pt x="716" y="265"/>
                </a:lnTo>
                <a:lnTo>
                  <a:pt x="716" y="273"/>
                </a:lnTo>
                <a:lnTo>
                  <a:pt x="716" y="281"/>
                </a:lnTo>
                <a:lnTo>
                  <a:pt x="716" y="288"/>
                </a:lnTo>
                <a:lnTo>
                  <a:pt x="723" y="288"/>
                </a:lnTo>
                <a:lnTo>
                  <a:pt x="731" y="296"/>
                </a:lnTo>
                <a:lnTo>
                  <a:pt x="738" y="303"/>
                </a:lnTo>
                <a:lnTo>
                  <a:pt x="746" y="311"/>
                </a:lnTo>
                <a:lnTo>
                  <a:pt x="754" y="319"/>
                </a:lnTo>
                <a:lnTo>
                  <a:pt x="746" y="326"/>
                </a:lnTo>
                <a:lnTo>
                  <a:pt x="754" y="334"/>
                </a:lnTo>
                <a:lnTo>
                  <a:pt x="761" y="341"/>
                </a:lnTo>
                <a:lnTo>
                  <a:pt x="776" y="349"/>
                </a:lnTo>
                <a:lnTo>
                  <a:pt x="776" y="357"/>
                </a:lnTo>
                <a:lnTo>
                  <a:pt x="776" y="364"/>
                </a:lnTo>
                <a:lnTo>
                  <a:pt x="776" y="372"/>
                </a:lnTo>
                <a:lnTo>
                  <a:pt x="776" y="387"/>
                </a:lnTo>
                <a:lnTo>
                  <a:pt x="769" y="395"/>
                </a:lnTo>
                <a:lnTo>
                  <a:pt x="776" y="410"/>
                </a:lnTo>
                <a:lnTo>
                  <a:pt x="776" y="425"/>
                </a:lnTo>
                <a:lnTo>
                  <a:pt x="776" y="433"/>
                </a:lnTo>
                <a:lnTo>
                  <a:pt x="769" y="425"/>
                </a:lnTo>
                <a:lnTo>
                  <a:pt x="761" y="417"/>
                </a:lnTo>
                <a:lnTo>
                  <a:pt x="761" y="410"/>
                </a:lnTo>
                <a:lnTo>
                  <a:pt x="754" y="402"/>
                </a:lnTo>
                <a:lnTo>
                  <a:pt x="754" y="395"/>
                </a:lnTo>
                <a:lnTo>
                  <a:pt x="754" y="402"/>
                </a:lnTo>
                <a:lnTo>
                  <a:pt x="754" y="410"/>
                </a:lnTo>
                <a:lnTo>
                  <a:pt x="761" y="417"/>
                </a:lnTo>
                <a:lnTo>
                  <a:pt x="761" y="425"/>
                </a:lnTo>
                <a:lnTo>
                  <a:pt x="754" y="425"/>
                </a:lnTo>
                <a:lnTo>
                  <a:pt x="746" y="417"/>
                </a:lnTo>
                <a:lnTo>
                  <a:pt x="738" y="410"/>
                </a:lnTo>
                <a:lnTo>
                  <a:pt x="731" y="402"/>
                </a:lnTo>
                <a:lnTo>
                  <a:pt x="731" y="417"/>
                </a:lnTo>
                <a:lnTo>
                  <a:pt x="723" y="410"/>
                </a:lnTo>
                <a:lnTo>
                  <a:pt x="716" y="402"/>
                </a:lnTo>
                <a:lnTo>
                  <a:pt x="700" y="395"/>
                </a:lnTo>
                <a:lnTo>
                  <a:pt x="700" y="387"/>
                </a:lnTo>
                <a:lnTo>
                  <a:pt x="700" y="379"/>
                </a:lnTo>
                <a:lnTo>
                  <a:pt x="700" y="372"/>
                </a:lnTo>
                <a:lnTo>
                  <a:pt x="708" y="364"/>
                </a:lnTo>
                <a:lnTo>
                  <a:pt x="700" y="357"/>
                </a:lnTo>
                <a:lnTo>
                  <a:pt x="700" y="364"/>
                </a:lnTo>
                <a:lnTo>
                  <a:pt x="700" y="372"/>
                </a:lnTo>
                <a:lnTo>
                  <a:pt x="693" y="372"/>
                </a:lnTo>
                <a:lnTo>
                  <a:pt x="685" y="364"/>
                </a:lnTo>
                <a:lnTo>
                  <a:pt x="678" y="349"/>
                </a:lnTo>
                <a:lnTo>
                  <a:pt x="662" y="341"/>
                </a:lnTo>
                <a:lnTo>
                  <a:pt x="655" y="341"/>
                </a:lnTo>
                <a:lnTo>
                  <a:pt x="662" y="349"/>
                </a:lnTo>
                <a:lnTo>
                  <a:pt x="670" y="357"/>
                </a:lnTo>
                <a:lnTo>
                  <a:pt x="678" y="364"/>
                </a:lnTo>
                <a:lnTo>
                  <a:pt x="678" y="372"/>
                </a:lnTo>
                <a:lnTo>
                  <a:pt x="685" y="379"/>
                </a:lnTo>
                <a:lnTo>
                  <a:pt x="678" y="387"/>
                </a:lnTo>
                <a:lnTo>
                  <a:pt x="670" y="402"/>
                </a:lnTo>
                <a:lnTo>
                  <a:pt x="662" y="410"/>
                </a:lnTo>
                <a:lnTo>
                  <a:pt x="678" y="410"/>
                </a:lnTo>
                <a:lnTo>
                  <a:pt x="678" y="402"/>
                </a:lnTo>
                <a:lnTo>
                  <a:pt x="693" y="395"/>
                </a:lnTo>
                <a:lnTo>
                  <a:pt x="716" y="410"/>
                </a:lnTo>
                <a:lnTo>
                  <a:pt x="723" y="417"/>
                </a:lnTo>
                <a:lnTo>
                  <a:pt x="731" y="417"/>
                </a:lnTo>
                <a:lnTo>
                  <a:pt x="738" y="417"/>
                </a:lnTo>
                <a:lnTo>
                  <a:pt x="746" y="425"/>
                </a:lnTo>
                <a:lnTo>
                  <a:pt x="746" y="433"/>
                </a:lnTo>
                <a:lnTo>
                  <a:pt x="746" y="440"/>
                </a:lnTo>
                <a:lnTo>
                  <a:pt x="754" y="440"/>
                </a:lnTo>
                <a:lnTo>
                  <a:pt x="746" y="448"/>
                </a:lnTo>
                <a:lnTo>
                  <a:pt x="738" y="448"/>
                </a:lnTo>
                <a:lnTo>
                  <a:pt x="731" y="440"/>
                </a:lnTo>
                <a:lnTo>
                  <a:pt x="723" y="440"/>
                </a:lnTo>
                <a:lnTo>
                  <a:pt x="716" y="440"/>
                </a:lnTo>
                <a:lnTo>
                  <a:pt x="708" y="440"/>
                </a:lnTo>
                <a:lnTo>
                  <a:pt x="700" y="448"/>
                </a:lnTo>
                <a:lnTo>
                  <a:pt x="693" y="448"/>
                </a:lnTo>
                <a:lnTo>
                  <a:pt x="685" y="448"/>
                </a:lnTo>
                <a:lnTo>
                  <a:pt x="678" y="455"/>
                </a:lnTo>
                <a:lnTo>
                  <a:pt x="670" y="455"/>
                </a:lnTo>
                <a:lnTo>
                  <a:pt x="655" y="463"/>
                </a:lnTo>
                <a:lnTo>
                  <a:pt x="655" y="471"/>
                </a:lnTo>
                <a:lnTo>
                  <a:pt x="655" y="478"/>
                </a:lnTo>
                <a:lnTo>
                  <a:pt x="662" y="471"/>
                </a:lnTo>
                <a:lnTo>
                  <a:pt x="678" y="463"/>
                </a:lnTo>
                <a:lnTo>
                  <a:pt x="685" y="463"/>
                </a:lnTo>
                <a:lnTo>
                  <a:pt x="693" y="455"/>
                </a:lnTo>
                <a:lnTo>
                  <a:pt x="693" y="463"/>
                </a:lnTo>
                <a:lnTo>
                  <a:pt x="685" y="478"/>
                </a:lnTo>
                <a:lnTo>
                  <a:pt x="693" y="471"/>
                </a:lnTo>
                <a:lnTo>
                  <a:pt x="700" y="463"/>
                </a:lnTo>
                <a:lnTo>
                  <a:pt x="708" y="455"/>
                </a:lnTo>
                <a:lnTo>
                  <a:pt x="716" y="448"/>
                </a:lnTo>
                <a:lnTo>
                  <a:pt x="723" y="448"/>
                </a:lnTo>
                <a:lnTo>
                  <a:pt x="731" y="448"/>
                </a:lnTo>
                <a:lnTo>
                  <a:pt x="738" y="455"/>
                </a:lnTo>
                <a:lnTo>
                  <a:pt x="746" y="455"/>
                </a:lnTo>
                <a:lnTo>
                  <a:pt x="754" y="448"/>
                </a:lnTo>
                <a:lnTo>
                  <a:pt x="769" y="448"/>
                </a:lnTo>
                <a:lnTo>
                  <a:pt x="769" y="455"/>
                </a:lnTo>
                <a:lnTo>
                  <a:pt x="761" y="455"/>
                </a:lnTo>
                <a:lnTo>
                  <a:pt x="754" y="455"/>
                </a:lnTo>
                <a:lnTo>
                  <a:pt x="746" y="455"/>
                </a:lnTo>
                <a:lnTo>
                  <a:pt x="738" y="463"/>
                </a:lnTo>
                <a:lnTo>
                  <a:pt x="731" y="463"/>
                </a:lnTo>
                <a:lnTo>
                  <a:pt x="723" y="471"/>
                </a:lnTo>
                <a:lnTo>
                  <a:pt x="723" y="478"/>
                </a:lnTo>
                <a:lnTo>
                  <a:pt x="716" y="486"/>
                </a:lnTo>
                <a:lnTo>
                  <a:pt x="716" y="493"/>
                </a:lnTo>
                <a:lnTo>
                  <a:pt x="716" y="509"/>
                </a:lnTo>
                <a:lnTo>
                  <a:pt x="723" y="501"/>
                </a:lnTo>
                <a:lnTo>
                  <a:pt x="723" y="493"/>
                </a:lnTo>
                <a:lnTo>
                  <a:pt x="731" y="486"/>
                </a:lnTo>
                <a:lnTo>
                  <a:pt x="731" y="478"/>
                </a:lnTo>
                <a:lnTo>
                  <a:pt x="731" y="471"/>
                </a:lnTo>
                <a:lnTo>
                  <a:pt x="738" y="463"/>
                </a:lnTo>
                <a:lnTo>
                  <a:pt x="746" y="463"/>
                </a:lnTo>
                <a:lnTo>
                  <a:pt x="754" y="463"/>
                </a:lnTo>
                <a:lnTo>
                  <a:pt x="761" y="463"/>
                </a:lnTo>
                <a:lnTo>
                  <a:pt x="769" y="455"/>
                </a:lnTo>
                <a:lnTo>
                  <a:pt x="776" y="455"/>
                </a:lnTo>
                <a:lnTo>
                  <a:pt x="784" y="463"/>
                </a:lnTo>
                <a:lnTo>
                  <a:pt x="784" y="478"/>
                </a:lnTo>
                <a:lnTo>
                  <a:pt x="784" y="486"/>
                </a:lnTo>
                <a:lnTo>
                  <a:pt x="792" y="493"/>
                </a:lnTo>
                <a:lnTo>
                  <a:pt x="784" y="501"/>
                </a:lnTo>
                <a:lnTo>
                  <a:pt x="769" y="501"/>
                </a:lnTo>
                <a:lnTo>
                  <a:pt x="761" y="501"/>
                </a:lnTo>
                <a:lnTo>
                  <a:pt x="769" y="509"/>
                </a:lnTo>
                <a:lnTo>
                  <a:pt x="776" y="509"/>
                </a:lnTo>
                <a:lnTo>
                  <a:pt x="799" y="493"/>
                </a:lnTo>
                <a:lnTo>
                  <a:pt x="799" y="501"/>
                </a:lnTo>
                <a:lnTo>
                  <a:pt x="799" y="509"/>
                </a:lnTo>
                <a:lnTo>
                  <a:pt x="807" y="524"/>
                </a:lnTo>
                <a:lnTo>
                  <a:pt x="807" y="531"/>
                </a:lnTo>
                <a:lnTo>
                  <a:pt x="807" y="547"/>
                </a:lnTo>
                <a:lnTo>
                  <a:pt x="807" y="562"/>
                </a:lnTo>
                <a:lnTo>
                  <a:pt x="799" y="577"/>
                </a:lnTo>
                <a:lnTo>
                  <a:pt x="792" y="585"/>
                </a:lnTo>
                <a:lnTo>
                  <a:pt x="776" y="569"/>
                </a:lnTo>
                <a:lnTo>
                  <a:pt x="769" y="547"/>
                </a:lnTo>
                <a:lnTo>
                  <a:pt x="761" y="547"/>
                </a:lnTo>
                <a:lnTo>
                  <a:pt x="738" y="562"/>
                </a:lnTo>
                <a:lnTo>
                  <a:pt x="731" y="569"/>
                </a:lnTo>
                <a:lnTo>
                  <a:pt x="731" y="577"/>
                </a:lnTo>
                <a:lnTo>
                  <a:pt x="738" y="577"/>
                </a:lnTo>
                <a:lnTo>
                  <a:pt x="754" y="562"/>
                </a:lnTo>
                <a:lnTo>
                  <a:pt x="761" y="562"/>
                </a:lnTo>
                <a:lnTo>
                  <a:pt x="769" y="569"/>
                </a:lnTo>
                <a:lnTo>
                  <a:pt x="769" y="585"/>
                </a:lnTo>
                <a:lnTo>
                  <a:pt x="776" y="592"/>
                </a:lnTo>
                <a:lnTo>
                  <a:pt x="776" y="600"/>
                </a:lnTo>
                <a:lnTo>
                  <a:pt x="769" y="607"/>
                </a:lnTo>
                <a:lnTo>
                  <a:pt x="769" y="615"/>
                </a:lnTo>
                <a:lnTo>
                  <a:pt x="776" y="623"/>
                </a:lnTo>
                <a:lnTo>
                  <a:pt x="776" y="638"/>
                </a:lnTo>
                <a:lnTo>
                  <a:pt x="792" y="645"/>
                </a:lnTo>
                <a:lnTo>
                  <a:pt x="784" y="653"/>
                </a:lnTo>
                <a:lnTo>
                  <a:pt x="784" y="668"/>
                </a:lnTo>
                <a:lnTo>
                  <a:pt x="784" y="676"/>
                </a:lnTo>
                <a:lnTo>
                  <a:pt x="776" y="691"/>
                </a:lnTo>
                <a:lnTo>
                  <a:pt x="769" y="691"/>
                </a:lnTo>
                <a:lnTo>
                  <a:pt x="761" y="691"/>
                </a:lnTo>
                <a:lnTo>
                  <a:pt x="746" y="683"/>
                </a:lnTo>
                <a:lnTo>
                  <a:pt x="738" y="676"/>
                </a:lnTo>
                <a:lnTo>
                  <a:pt x="685" y="661"/>
                </a:lnTo>
                <a:lnTo>
                  <a:pt x="685" y="653"/>
                </a:lnTo>
                <a:lnTo>
                  <a:pt x="678" y="638"/>
                </a:lnTo>
                <a:lnTo>
                  <a:pt x="678" y="630"/>
                </a:lnTo>
                <a:lnTo>
                  <a:pt x="670" y="630"/>
                </a:lnTo>
                <a:lnTo>
                  <a:pt x="670" y="638"/>
                </a:lnTo>
                <a:lnTo>
                  <a:pt x="678" y="645"/>
                </a:lnTo>
                <a:lnTo>
                  <a:pt x="678" y="653"/>
                </a:lnTo>
                <a:lnTo>
                  <a:pt x="670" y="653"/>
                </a:lnTo>
                <a:lnTo>
                  <a:pt x="655" y="645"/>
                </a:lnTo>
                <a:lnTo>
                  <a:pt x="639" y="638"/>
                </a:lnTo>
                <a:lnTo>
                  <a:pt x="632" y="638"/>
                </a:lnTo>
                <a:lnTo>
                  <a:pt x="632" y="630"/>
                </a:lnTo>
                <a:lnTo>
                  <a:pt x="632" y="623"/>
                </a:lnTo>
                <a:lnTo>
                  <a:pt x="632" y="615"/>
                </a:lnTo>
                <a:lnTo>
                  <a:pt x="624" y="615"/>
                </a:lnTo>
                <a:lnTo>
                  <a:pt x="609" y="607"/>
                </a:lnTo>
                <a:lnTo>
                  <a:pt x="594" y="585"/>
                </a:lnTo>
                <a:lnTo>
                  <a:pt x="594" y="577"/>
                </a:lnTo>
                <a:lnTo>
                  <a:pt x="571" y="585"/>
                </a:lnTo>
                <a:lnTo>
                  <a:pt x="563" y="585"/>
                </a:lnTo>
                <a:lnTo>
                  <a:pt x="548" y="577"/>
                </a:lnTo>
                <a:lnTo>
                  <a:pt x="541" y="585"/>
                </a:lnTo>
                <a:lnTo>
                  <a:pt x="525" y="585"/>
                </a:lnTo>
                <a:lnTo>
                  <a:pt x="518" y="585"/>
                </a:lnTo>
                <a:lnTo>
                  <a:pt x="525" y="577"/>
                </a:lnTo>
                <a:lnTo>
                  <a:pt x="533" y="569"/>
                </a:lnTo>
                <a:lnTo>
                  <a:pt x="525" y="569"/>
                </a:lnTo>
                <a:lnTo>
                  <a:pt x="533" y="554"/>
                </a:lnTo>
                <a:lnTo>
                  <a:pt x="525" y="539"/>
                </a:lnTo>
                <a:lnTo>
                  <a:pt x="510" y="539"/>
                </a:lnTo>
                <a:lnTo>
                  <a:pt x="503" y="539"/>
                </a:lnTo>
                <a:lnTo>
                  <a:pt x="503" y="547"/>
                </a:lnTo>
                <a:lnTo>
                  <a:pt x="510" y="562"/>
                </a:lnTo>
                <a:lnTo>
                  <a:pt x="510" y="569"/>
                </a:lnTo>
                <a:lnTo>
                  <a:pt x="510" y="577"/>
                </a:lnTo>
                <a:lnTo>
                  <a:pt x="503" y="577"/>
                </a:lnTo>
                <a:lnTo>
                  <a:pt x="495" y="569"/>
                </a:lnTo>
                <a:lnTo>
                  <a:pt x="495" y="562"/>
                </a:lnTo>
                <a:lnTo>
                  <a:pt x="480" y="554"/>
                </a:lnTo>
                <a:lnTo>
                  <a:pt x="472" y="562"/>
                </a:lnTo>
                <a:lnTo>
                  <a:pt x="472" y="569"/>
                </a:lnTo>
                <a:lnTo>
                  <a:pt x="464" y="569"/>
                </a:lnTo>
                <a:lnTo>
                  <a:pt x="457" y="569"/>
                </a:lnTo>
                <a:lnTo>
                  <a:pt x="457" y="577"/>
                </a:lnTo>
                <a:lnTo>
                  <a:pt x="457" y="585"/>
                </a:lnTo>
                <a:lnTo>
                  <a:pt x="464" y="585"/>
                </a:lnTo>
                <a:lnTo>
                  <a:pt x="480" y="592"/>
                </a:lnTo>
                <a:lnTo>
                  <a:pt x="503" y="592"/>
                </a:lnTo>
                <a:lnTo>
                  <a:pt x="503" y="600"/>
                </a:lnTo>
                <a:lnTo>
                  <a:pt x="495" y="600"/>
                </a:lnTo>
                <a:lnTo>
                  <a:pt x="487" y="600"/>
                </a:lnTo>
                <a:lnTo>
                  <a:pt x="480" y="607"/>
                </a:lnTo>
                <a:lnTo>
                  <a:pt x="480" y="623"/>
                </a:lnTo>
                <a:lnTo>
                  <a:pt x="472" y="623"/>
                </a:lnTo>
                <a:lnTo>
                  <a:pt x="472" y="630"/>
                </a:lnTo>
                <a:lnTo>
                  <a:pt x="457" y="630"/>
                </a:lnTo>
                <a:lnTo>
                  <a:pt x="457" y="638"/>
                </a:lnTo>
                <a:lnTo>
                  <a:pt x="449" y="645"/>
                </a:lnTo>
                <a:lnTo>
                  <a:pt x="457" y="661"/>
                </a:lnTo>
                <a:lnTo>
                  <a:pt x="457" y="668"/>
                </a:lnTo>
                <a:lnTo>
                  <a:pt x="449" y="676"/>
                </a:lnTo>
                <a:lnTo>
                  <a:pt x="449" y="691"/>
                </a:lnTo>
                <a:lnTo>
                  <a:pt x="442" y="691"/>
                </a:lnTo>
                <a:lnTo>
                  <a:pt x="434" y="691"/>
                </a:lnTo>
                <a:lnTo>
                  <a:pt x="426" y="691"/>
                </a:lnTo>
                <a:lnTo>
                  <a:pt x="426" y="699"/>
                </a:lnTo>
                <a:lnTo>
                  <a:pt x="404" y="691"/>
                </a:lnTo>
                <a:lnTo>
                  <a:pt x="404" y="683"/>
                </a:lnTo>
                <a:lnTo>
                  <a:pt x="404" y="676"/>
                </a:lnTo>
                <a:lnTo>
                  <a:pt x="404" y="668"/>
                </a:lnTo>
                <a:lnTo>
                  <a:pt x="411" y="683"/>
                </a:lnTo>
                <a:lnTo>
                  <a:pt x="419" y="683"/>
                </a:lnTo>
                <a:lnTo>
                  <a:pt x="419" y="676"/>
                </a:lnTo>
                <a:lnTo>
                  <a:pt x="426" y="668"/>
                </a:lnTo>
                <a:lnTo>
                  <a:pt x="419" y="668"/>
                </a:lnTo>
                <a:lnTo>
                  <a:pt x="411" y="653"/>
                </a:lnTo>
                <a:lnTo>
                  <a:pt x="404" y="645"/>
                </a:lnTo>
                <a:lnTo>
                  <a:pt x="396" y="645"/>
                </a:lnTo>
                <a:lnTo>
                  <a:pt x="388" y="653"/>
                </a:lnTo>
                <a:lnTo>
                  <a:pt x="396" y="661"/>
                </a:lnTo>
                <a:lnTo>
                  <a:pt x="396" y="668"/>
                </a:lnTo>
                <a:lnTo>
                  <a:pt x="396" y="676"/>
                </a:lnTo>
                <a:lnTo>
                  <a:pt x="388" y="676"/>
                </a:lnTo>
                <a:lnTo>
                  <a:pt x="381" y="668"/>
                </a:lnTo>
                <a:lnTo>
                  <a:pt x="373" y="661"/>
                </a:lnTo>
                <a:lnTo>
                  <a:pt x="350" y="653"/>
                </a:lnTo>
                <a:lnTo>
                  <a:pt x="343" y="645"/>
                </a:lnTo>
                <a:lnTo>
                  <a:pt x="343" y="638"/>
                </a:lnTo>
                <a:lnTo>
                  <a:pt x="343" y="630"/>
                </a:lnTo>
                <a:lnTo>
                  <a:pt x="343" y="615"/>
                </a:lnTo>
                <a:lnTo>
                  <a:pt x="350" y="600"/>
                </a:lnTo>
                <a:lnTo>
                  <a:pt x="350" y="592"/>
                </a:lnTo>
                <a:lnTo>
                  <a:pt x="350" y="577"/>
                </a:lnTo>
                <a:lnTo>
                  <a:pt x="358" y="569"/>
                </a:lnTo>
                <a:lnTo>
                  <a:pt x="366" y="569"/>
                </a:lnTo>
                <a:lnTo>
                  <a:pt x="366" y="562"/>
                </a:lnTo>
                <a:lnTo>
                  <a:pt x="358" y="562"/>
                </a:lnTo>
                <a:lnTo>
                  <a:pt x="350" y="562"/>
                </a:lnTo>
                <a:lnTo>
                  <a:pt x="343" y="562"/>
                </a:lnTo>
                <a:lnTo>
                  <a:pt x="335" y="562"/>
                </a:lnTo>
                <a:lnTo>
                  <a:pt x="328" y="554"/>
                </a:lnTo>
                <a:lnTo>
                  <a:pt x="320" y="554"/>
                </a:lnTo>
                <a:lnTo>
                  <a:pt x="312" y="562"/>
                </a:lnTo>
                <a:lnTo>
                  <a:pt x="305" y="562"/>
                </a:lnTo>
                <a:lnTo>
                  <a:pt x="297" y="554"/>
                </a:lnTo>
                <a:lnTo>
                  <a:pt x="290" y="554"/>
                </a:lnTo>
                <a:lnTo>
                  <a:pt x="282" y="562"/>
                </a:lnTo>
                <a:lnTo>
                  <a:pt x="290" y="569"/>
                </a:lnTo>
                <a:lnTo>
                  <a:pt x="297" y="577"/>
                </a:lnTo>
                <a:lnTo>
                  <a:pt x="305" y="585"/>
                </a:lnTo>
                <a:lnTo>
                  <a:pt x="312" y="592"/>
                </a:lnTo>
                <a:lnTo>
                  <a:pt x="312" y="600"/>
                </a:lnTo>
                <a:lnTo>
                  <a:pt x="274" y="585"/>
                </a:lnTo>
                <a:lnTo>
                  <a:pt x="267" y="577"/>
                </a:lnTo>
                <a:lnTo>
                  <a:pt x="251" y="569"/>
                </a:lnTo>
                <a:lnTo>
                  <a:pt x="251" y="554"/>
                </a:lnTo>
                <a:lnTo>
                  <a:pt x="251" y="547"/>
                </a:lnTo>
                <a:lnTo>
                  <a:pt x="251" y="539"/>
                </a:lnTo>
                <a:lnTo>
                  <a:pt x="244" y="524"/>
                </a:lnTo>
                <a:lnTo>
                  <a:pt x="236" y="501"/>
                </a:lnTo>
                <a:lnTo>
                  <a:pt x="221" y="486"/>
                </a:lnTo>
                <a:lnTo>
                  <a:pt x="213" y="478"/>
                </a:lnTo>
                <a:lnTo>
                  <a:pt x="206" y="471"/>
                </a:lnTo>
                <a:lnTo>
                  <a:pt x="198" y="463"/>
                </a:lnTo>
                <a:lnTo>
                  <a:pt x="183" y="448"/>
                </a:lnTo>
                <a:lnTo>
                  <a:pt x="198" y="448"/>
                </a:lnTo>
                <a:lnTo>
                  <a:pt x="206" y="448"/>
                </a:lnTo>
                <a:lnTo>
                  <a:pt x="213" y="440"/>
                </a:lnTo>
                <a:lnTo>
                  <a:pt x="213" y="433"/>
                </a:lnTo>
                <a:lnTo>
                  <a:pt x="213" y="425"/>
                </a:lnTo>
                <a:lnTo>
                  <a:pt x="206" y="417"/>
                </a:lnTo>
                <a:lnTo>
                  <a:pt x="206" y="410"/>
                </a:lnTo>
                <a:lnTo>
                  <a:pt x="213" y="410"/>
                </a:lnTo>
                <a:lnTo>
                  <a:pt x="221" y="417"/>
                </a:lnTo>
                <a:lnTo>
                  <a:pt x="221" y="425"/>
                </a:lnTo>
                <a:lnTo>
                  <a:pt x="229" y="425"/>
                </a:lnTo>
                <a:lnTo>
                  <a:pt x="236" y="425"/>
                </a:lnTo>
                <a:lnTo>
                  <a:pt x="236" y="417"/>
                </a:lnTo>
                <a:lnTo>
                  <a:pt x="236" y="410"/>
                </a:lnTo>
                <a:lnTo>
                  <a:pt x="236" y="402"/>
                </a:lnTo>
                <a:lnTo>
                  <a:pt x="251" y="387"/>
                </a:lnTo>
                <a:lnTo>
                  <a:pt x="251" y="379"/>
                </a:lnTo>
                <a:lnTo>
                  <a:pt x="267" y="372"/>
                </a:lnTo>
                <a:lnTo>
                  <a:pt x="297" y="341"/>
                </a:lnTo>
                <a:lnTo>
                  <a:pt x="297" y="334"/>
                </a:lnTo>
                <a:lnTo>
                  <a:pt x="290" y="334"/>
                </a:lnTo>
                <a:lnTo>
                  <a:pt x="282" y="341"/>
                </a:lnTo>
                <a:lnTo>
                  <a:pt x="274" y="357"/>
                </a:lnTo>
                <a:lnTo>
                  <a:pt x="267" y="364"/>
                </a:lnTo>
                <a:lnTo>
                  <a:pt x="251" y="372"/>
                </a:lnTo>
                <a:lnTo>
                  <a:pt x="221" y="372"/>
                </a:lnTo>
                <a:lnTo>
                  <a:pt x="221" y="379"/>
                </a:lnTo>
                <a:lnTo>
                  <a:pt x="221" y="395"/>
                </a:lnTo>
                <a:lnTo>
                  <a:pt x="213" y="395"/>
                </a:lnTo>
                <a:lnTo>
                  <a:pt x="206" y="395"/>
                </a:lnTo>
                <a:lnTo>
                  <a:pt x="198" y="395"/>
                </a:lnTo>
                <a:lnTo>
                  <a:pt x="191" y="395"/>
                </a:lnTo>
                <a:lnTo>
                  <a:pt x="183" y="402"/>
                </a:lnTo>
                <a:lnTo>
                  <a:pt x="175" y="402"/>
                </a:lnTo>
                <a:lnTo>
                  <a:pt x="175" y="395"/>
                </a:lnTo>
                <a:lnTo>
                  <a:pt x="175" y="387"/>
                </a:lnTo>
                <a:lnTo>
                  <a:pt x="183" y="379"/>
                </a:lnTo>
                <a:lnTo>
                  <a:pt x="183" y="364"/>
                </a:lnTo>
                <a:lnTo>
                  <a:pt x="191" y="349"/>
                </a:lnTo>
                <a:lnTo>
                  <a:pt x="183" y="334"/>
                </a:lnTo>
                <a:lnTo>
                  <a:pt x="183" y="326"/>
                </a:lnTo>
                <a:lnTo>
                  <a:pt x="175" y="319"/>
                </a:lnTo>
                <a:lnTo>
                  <a:pt x="168" y="311"/>
                </a:lnTo>
                <a:lnTo>
                  <a:pt x="153" y="311"/>
                </a:lnTo>
                <a:lnTo>
                  <a:pt x="130" y="326"/>
                </a:lnTo>
                <a:lnTo>
                  <a:pt x="122" y="326"/>
                </a:lnTo>
                <a:lnTo>
                  <a:pt x="122" y="319"/>
                </a:lnTo>
                <a:lnTo>
                  <a:pt x="115" y="311"/>
                </a:lnTo>
                <a:lnTo>
                  <a:pt x="107" y="303"/>
                </a:lnTo>
                <a:lnTo>
                  <a:pt x="107" y="296"/>
                </a:lnTo>
                <a:lnTo>
                  <a:pt x="92" y="296"/>
                </a:lnTo>
                <a:lnTo>
                  <a:pt x="84" y="288"/>
                </a:lnTo>
                <a:lnTo>
                  <a:pt x="77" y="281"/>
                </a:lnTo>
                <a:lnTo>
                  <a:pt x="77" y="273"/>
                </a:lnTo>
                <a:lnTo>
                  <a:pt x="77" y="258"/>
                </a:lnTo>
                <a:lnTo>
                  <a:pt x="84" y="243"/>
                </a:lnTo>
                <a:lnTo>
                  <a:pt x="84" y="235"/>
                </a:lnTo>
                <a:lnTo>
                  <a:pt x="84" y="228"/>
                </a:lnTo>
                <a:lnTo>
                  <a:pt x="84" y="220"/>
                </a:lnTo>
                <a:lnTo>
                  <a:pt x="84" y="212"/>
                </a:lnTo>
                <a:lnTo>
                  <a:pt x="77" y="212"/>
                </a:lnTo>
                <a:lnTo>
                  <a:pt x="69" y="220"/>
                </a:lnTo>
                <a:lnTo>
                  <a:pt x="54" y="212"/>
                </a:lnTo>
                <a:lnTo>
                  <a:pt x="61" y="228"/>
                </a:lnTo>
                <a:lnTo>
                  <a:pt x="54" y="228"/>
                </a:lnTo>
                <a:lnTo>
                  <a:pt x="46" y="228"/>
                </a:lnTo>
                <a:lnTo>
                  <a:pt x="31" y="228"/>
                </a:lnTo>
                <a:lnTo>
                  <a:pt x="31" y="235"/>
                </a:lnTo>
                <a:lnTo>
                  <a:pt x="31" y="243"/>
                </a:lnTo>
                <a:lnTo>
                  <a:pt x="23" y="243"/>
                </a:lnTo>
                <a:lnTo>
                  <a:pt x="23" y="235"/>
                </a:lnTo>
                <a:lnTo>
                  <a:pt x="23" y="228"/>
                </a:lnTo>
                <a:lnTo>
                  <a:pt x="16" y="220"/>
                </a:lnTo>
                <a:lnTo>
                  <a:pt x="8" y="228"/>
                </a:lnTo>
                <a:lnTo>
                  <a:pt x="8" y="243"/>
                </a:lnTo>
                <a:lnTo>
                  <a:pt x="16" y="250"/>
                </a:lnTo>
                <a:lnTo>
                  <a:pt x="23" y="258"/>
                </a:lnTo>
                <a:lnTo>
                  <a:pt x="23" y="281"/>
                </a:lnTo>
                <a:lnTo>
                  <a:pt x="23" y="288"/>
                </a:lnTo>
                <a:lnTo>
                  <a:pt x="23" y="303"/>
                </a:lnTo>
                <a:lnTo>
                  <a:pt x="31" y="311"/>
                </a:lnTo>
                <a:lnTo>
                  <a:pt x="31" y="326"/>
                </a:lnTo>
                <a:lnTo>
                  <a:pt x="31" y="334"/>
                </a:lnTo>
                <a:lnTo>
                  <a:pt x="31" y="341"/>
                </a:lnTo>
                <a:lnTo>
                  <a:pt x="38" y="341"/>
                </a:lnTo>
                <a:lnTo>
                  <a:pt x="46" y="341"/>
                </a:lnTo>
                <a:lnTo>
                  <a:pt x="54" y="341"/>
                </a:lnTo>
                <a:lnTo>
                  <a:pt x="54" y="349"/>
                </a:lnTo>
                <a:lnTo>
                  <a:pt x="54" y="357"/>
                </a:lnTo>
                <a:lnTo>
                  <a:pt x="38" y="357"/>
                </a:lnTo>
                <a:lnTo>
                  <a:pt x="31" y="357"/>
                </a:lnTo>
                <a:lnTo>
                  <a:pt x="38" y="364"/>
                </a:lnTo>
                <a:lnTo>
                  <a:pt x="46" y="364"/>
                </a:lnTo>
                <a:lnTo>
                  <a:pt x="54" y="364"/>
                </a:lnTo>
                <a:lnTo>
                  <a:pt x="61" y="372"/>
                </a:lnTo>
                <a:lnTo>
                  <a:pt x="69" y="379"/>
                </a:lnTo>
                <a:lnTo>
                  <a:pt x="77" y="387"/>
                </a:lnTo>
                <a:lnTo>
                  <a:pt x="84" y="395"/>
                </a:lnTo>
                <a:lnTo>
                  <a:pt x="84" y="402"/>
                </a:lnTo>
                <a:lnTo>
                  <a:pt x="77" y="402"/>
                </a:lnTo>
                <a:lnTo>
                  <a:pt x="69" y="402"/>
                </a:lnTo>
                <a:lnTo>
                  <a:pt x="61" y="402"/>
                </a:lnTo>
                <a:lnTo>
                  <a:pt x="54" y="395"/>
                </a:lnTo>
                <a:lnTo>
                  <a:pt x="46" y="395"/>
                </a:lnTo>
                <a:lnTo>
                  <a:pt x="46" y="402"/>
                </a:lnTo>
                <a:lnTo>
                  <a:pt x="38" y="402"/>
                </a:lnTo>
                <a:lnTo>
                  <a:pt x="31" y="402"/>
                </a:lnTo>
                <a:lnTo>
                  <a:pt x="31" y="410"/>
                </a:lnTo>
                <a:lnTo>
                  <a:pt x="31" y="417"/>
                </a:lnTo>
                <a:lnTo>
                  <a:pt x="23" y="417"/>
                </a:lnTo>
                <a:lnTo>
                  <a:pt x="16" y="410"/>
                </a:lnTo>
                <a:lnTo>
                  <a:pt x="8" y="402"/>
                </a:lnTo>
                <a:lnTo>
                  <a:pt x="0" y="402"/>
                </a:lnTo>
                <a:lnTo>
                  <a:pt x="16" y="410"/>
                </a:lnTo>
                <a:lnTo>
                  <a:pt x="16" y="417"/>
                </a:lnTo>
                <a:lnTo>
                  <a:pt x="16" y="433"/>
                </a:lnTo>
                <a:lnTo>
                  <a:pt x="16" y="440"/>
                </a:lnTo>
                <a:lnTo>
                  <a:pt x="23" y="440"/>
                </a:lnTo>
                <a:lnTo>
                  <a:pt x="23" y="448"/>
                </a:lnTo>
                <a:lnTo>
                  <a:pt x="31" y="448"/>
                </a:lnTo>
                <a:lnTo>
                  <a:pt x="38" y="448"/>
                </a:lnTo>
                <a:lnTo>
                  <a:pt x="38" y="440"/>
                </a:lnTo>
                <a:lnTo>
                  <a:pt x="46" y="425"/>
                </a:lnTo>
                <a:lnTo>
                  <a:pt x="46" y="417"/>
                </a:lnTo>
                <a:lnTo>
                  <a:pt x="61" y="417"/>
                </a:lnTo>
                <a:lnTo>
                  <a:pt x="69" y="417"/>
                </a:lnTo>
                <a:lnTo>
                  <a:pt x="69" y="425"/>
                </a:lnTo>
                <a:lnTo>
                  <a:pt x="77" y="425"/>
                </a:lnTo>
                <a:lnTo>
                  <a:pt x="84" y="417"/>
                </a:lnTo>
                <a:lnTo>
                  <a:pt x="92" y="417"/>
                </a:lnTo>
                <a:lnTo>
                  <a:pt x="107" y="425"/>
                </a:lnTo>
                <a:lnTo>
                  <a:pt x="122" y="425"/>
                </a:lnTo>
                <a:lnTo>
                  <a:pt x="130" y="433"/>
                </a:lnTo>
                <a:lnTo>
                  <a:pt x="130" y="440"/>
                </a:lnTo>
                <a:lnTo>
                  <a:pt x="130" y="463"/>
                </a:lnTo>
                <a:lnTo>
                  <a:pt x="130" y="471"/>
                </a:lnTo>
                <a:lnTo>
                  <a:pt x="137" y="478"/>
                </a:lnTo>
                <a:lnTo>
                  <a:pt x="145" y="478"/>
                </a:lnTo>
                <a:lnTo>
                  <a:pt x="153" y="486"/>
                </a:lnTo>
                <a:lnTo>
                  <a:pt x="160" y="486"/>
                </a:lnTo>
                <a:lnTo>
                  <a:pt x="160" y="493"/>
                </a:lnTo>
                <a:lnTo>
                  <a:pt x="153" y="509"/>
                </a:lnTo>
                <a:lnTo>
                  <a:pt x="168" y="501"/>
                </a:lnTo>
                <a:lnTo>
                  <a:pt x="168" y="493"/>
                </a:lnTo>
                <a:lnTo>
                  <a:pt x="175" y="493"/>
                </a:lnTo>
                <a:lnTo>
                  <a:pt x="191" y="493"/>
                </a:lnTo>
                <a:lnTo>
                  <a:pt x="198" y="509"/>
                </a:lnTo>
                <a:lnTo>
                  <a:pt x="213" y="524"/>
                </a:lnTo>
                <a:lnTo>
                  <a:pt x="221" y="539"/>
                </a:lnTo>
                <a:lnTo>
                  <a:pt x="229" y="554"/>
                </a:lnTo>
                <a:lnTo>
                  <a:pt x="229" y="577"/>
                </a:lnTo>
                <a:lnTo>
                  <a:pt x="236" y="585"/>
                </a:lnTo>
                <a:lnTo>
                  <a:pt x="251" y="585"/>
                </a:lnTo>
                <a:lnTo>
                  <a:pt x="267" y="592"/>
                </a:lnTo>
                <a:lnTo>
                  <a:pt x="297" y="615"/>
                </a:lnTo>
                <a:lnTo>
                  <a:pt x="305" y="623"/>
                </a:lnTo>
                <a:lnTo>
                  <a:pt x="305" y="630"/>
                </a:lnTo>
                <a:lnTo>
                  <a:pt x="297" y="638"/>
                </a:lnTo>
                <a:lnTo>
                  <a:pt x="282" y="653"/>
                </a:lnTo>
                <a:lnTo>
                  <a:pt x="282" y="661"/>
                </a:lnTo>
                <a:lnTo>
                  <a:pt x="290" y="668"/>
                </a:lnTo>
                <a:lnTo>
                  <a:pt x="290" y="676"/>
                </a:lnTo>
                <a:lnTo>
                  <a:pt x="297" y="683"/>
                </a:lnTo>
                <a:lnTo>
                  <a:pt x="297" y="676"/>
                </a:lnTo>
                <a:lnTo>
                  <a:pt x="305" y="668"/>
                </a:lnTo>
                <a:lnTo>
                  <a:pt x="328" y="676"/>
                </a:lnTo>
                <a:lnTo>
                  <a:pt x="350" y="683"/>
                </a:lnTo>
                <a:lnTo>
                  <a:pt x="350" y="691"/>
                </a:lnTo>
                <a:lnTo>
                  <a:pt x="343" y="699"/>
                </a:lnTo>
                <a:lnTo>
                  <a:pt x="335" y="706"/>
                </a:lnTo>
                <a:lnTo>
                  <a:pt x="328" y="714"/>
                </a:lnTo>
                <a:lnTo>
                  <a:pt x="312" y="721"/>
                </a:lnTo>
                <a:lnTo>
                  <a:pt x="305" y="729"/>
                </a:lnTo>
                <a:lnTo>
                  <a:pt x="297" y="737"/>
                </a:lnTo>
                <a:lnTo>
                  <a:pt x="305" y="729"/>
                </a:lnTo>
                <a:lnTo>
                  <a:pt x="312" y="729"/>
                </a:lnTo>
                <a:lnTo>
                  <a:pt x="328" y="721"/>
                </a:lnTo>
                <a:lnTo>
                  <a:pt x="335" y="706"/>
                </a:lnTo>
                <a:lnTo>
                  <a:pt x="350" y="699"/>
                </a:lnTo>
                <a:lnTo>
                  <a:pt x="358" y="699"/>
                </a:lnTo>
                <a:lnTo>
                  <a:pt x="366" y="699"/>
                </a:lnTo>
                <a:lnTo>
                  <a:pt x="366" y="706"/>
                </a:lnTo>
                <a:lnTo>
                  <a:pt x="373" y="706"/>
                </a:lnTo>
                <a:lnTo>
                  <a:pt x="373" y="714"/>
                </a:lnTo>
                <a:lnTo>
                  <a:pt x="373" y="721"/>
                </a:lnTo>
                <a:lnTo>
                  <a:pt x="381" y="729"/>
                </a:lnTo>
                <a:lnTo>
                  <a:pt x="373" y="737"/>
                </a:lnTo>
                <a:lnTo>
                  <a:pt x="373" y="744"/>
                </a:lnTo>
                <a:lnTo>
                  <a:pt x="381" y="752"/>
                </a:lnTo>
                <a:lnTo>
                  <a:pt x="388" y="759"/>
                </a:lnTo>
                <a:lnTo>
                  <a:pt x="396" y="767"/>
                </a:lnTo>
                <a:lnTo>
                  <a:pt x="411" y="775"/>
                </a:lnTo>
                <a:lnTo>
                  <a:pt x="404" y="775"/>
                </a:lnTo>
                <a:lnTo>
                  <a:pt x="396" y="767"/>
                </a:lnTo>
                <a:lnTo>
                  <a:pt x="388" y="767"/>
                </a:lnTo>
                <a:lnTo>
                  <a:pt x="381" y="782"/>
                </a:lnTo>
                <a:lnTo>
                  <a:pt x="373" y="782"/>
                </a:lnTo>
                <a:lnTo>
                  <a:pt x="366" y="790"/>
                </a:lnTo>
                <a:lnTo>
                  <a:pt x="366" y="797"/>
                </a:lnTo>
                <a:lnTo>
                  <a:pt x="358" y="805"/>
                </a:lnTo>
                <a:lnTo>
                  <a:pt x="358" y="813"/>
                </a:lnTo>
                <a:lnTo>
                  <a:pt x="366" y="813"/>
                </a:lnTo>
                <a:lnTo>
                  <a:pt x="366" y="797"/>
                </a:lnTo>
                <a:lnTo>
                  <a:pt x="373" y="790"/>
                </a:lnTo>
                <a:lnTo>
                  <a:pt x="388" y="790"/>
                </a:lnTo>
                <a:lnTo>
                  <a:pt x="388" y="782"/>
                </a:lnTo>
                <a:lnTo>
                  <a:pt x="396" y="775"/>
                </a:lnTo>
                <a:lnTo>
                  <a:pt x="404" y="775"/>
                </a:lnTo>
                <a:lnTo>
                  <a:pt x="411" y="782"/>
                </a:lnTo>
                <a:lnTo>
                  <a:pt x="419" y="782"/>
                </a:lnTo>
                <a:lnTo>
                  <a:pt x="426" y="782"/>
                </a:lnTo>
                <a:lnTo>
                  <a:pt x="434" y="775"/>
                </a:lnTo>
                <a:lnTo>
                  <a:pt x="442" y="782"/>
                </a:lnTo>
                <a:lnTo>
                  <a:pt x="442" y="790"/>
                </a:lnTo>
                <a:lnTo>
                  <a:pt x="434" y="797"/>
                </a:lnTo>
                <a:lnTo>
                  <a:pt x="426" y="805"/>
                </a:lnTo>
                <a:lnTo>
                  <a:pt x="419" y="813"/>
                </a:lnTo>
                <a:lnTo>
                  <a:pt x="419" y="820"/>
                </a:lnTo>
                <a:lnTo>
                  <a:pt x="426" y="813"/>
                </a:lnTo>
                <a:lnTo>
                  <a:pt x="434" y="805"/>
                </a:lnTo>
                <a:lnTo>
                  <a:pt x="442" y="805"/>
                </a:lnTo>
                <a:lnTo>
                  <a:pt x="449" y="820"/>
                </a:lnTo>
                <a:lnTo>
                  <a:pt x="449" y="828"/>
                </a:lnTo>
                <a:lnTo>
                  <a:pt x="449" y="835"/>
                </a:lnTo>
                <a:lnTo>
                  <a:pt x="457" y="835"/>
                </a:lnTo>
                <a:lnTo>
                  <a:pt x="457" y="828"/>
                </a:lnTo>
                <a:lnTo>
                  <a:pt x="457" y="820"/>
                </a:lnTo>
                <a:lnTo>
                  <a:pt x="464" y="820"/>
                </a:lnTo>
                <a:lnTo>
                  <a:pt x="472" y="828"/>
                </a:lnTo>
                <a:lnTo>
                  <a:pt x="480" y="828"/>
                </a:lnTo>
                <a:lnTo>
                  <a:pt x="472" y="835"/>
                </a:lnTo>
                <a:lnTo>
                  <a:pt x="464" y="843"/>
                </a:lnTo>
                <a:lnTo>
                  <a:pt x="464" y="851"/>
                </a:lnTo>
                <a:lnTo>
                  <a:pt x="472" y="851"/>
                </a:lnTo>
                <a:lnTo>
                  <a:pt x="472" y="843"/>
                </a:lnTo>
                <a:lnTo>
                  <a:pt x="480" y="858"/>
                </a:lnTo>
                <a:lnTo>
                  <a:pt x="487" y="858"/>
                </a:lnTo>
                <a:lnTo>
                  <a:pt x="487" y="851"/>
                </a:lnTo>
                <a:lnTo>
                  <a:pt x="480" y="843"/>
                </a:lnTo>
                <a:lnTo>
                  <a:pt x="487" y="835"/>
                </a:lnTo>
                <a:lnTo>
                  <a:pt x="495" y="835"/>
                </a:lnTo>
                <a:lnTo>
                  <a:pt x="503" y="851"/>
                </a:lnTo>
                <a:close/>
              </a:path>
            </a:pathLst>
          </a:custGeom>
          <a:solidFill>
            <a:srgbClr val="80D5FF"/>
          </a:solidFill>
          <a:ln w="9525">
            <a:noFill/>
            <a:round/>
            <a:headEnd/>
            <a:tailEnd/>
          </a:ln>
        </p:spPr>
        <p:txBody>
          <a:bodyPr lIns="75669" tIns="37835" rIns="75669" bIns="37835"/>
          <a:lstStyle/>
          <a:p>
            <a:endParaRPr lang="ru-RU"/>
          </a:p>
        </p:txBody>
      </p:sp>
      <p:sp>
        <p:nvSpPr>
          <p:cNvPr id="4239" name="Freeform 142"/>
          <p:cNvSpPr>
            <a:spLocks/>
          </p:cNvSpPr>
          <p:nvPr/>
        </p:nvSpPr>
        <p:spPr bwMode="auto">
          <a:xfrm>
            <a:off x="7785100" y="1085739"/>
            <a:ext cx="1036638" cy="1084262"/>
          </a:xfrm>
          <a:custGeom>
            <a:avLst/>
            <a:gdLst>
              <a:gd name="T0" fmla="*/ 2147483647 w 807"/>
              <a:gd name="T1" fmla="*/ 2147483647 h 798"/>
              <a:gd name="T2" fmla="*/ 2147483647 w 807"/>
              <a:gd name="T3" fmla="*/ 2147483647 h 798"/>
              <a:gd name="T4" fmla="*/ 2147483647 w 807"/>
              <a:gd name="T5" fmla="*/ 2147483647 h 798"/>
              <a:gd name="T6" fmla="*/ 2147483647 w 807"/>
              <a:gd name="T7" fmla="*/ 2147483647 h 798"/>
              <a:gd name="T8" fmla="*/ 2147483647 w 807"/>
              <a:gd name="T9" fmla="*/ 2147483647 h 798"/>
              <a:gd name="T10" fmla="*/ 2147483647 w 807"/>
              <a:gd name="T11" fmla="*/ 2147483647 h 798"/>
              <a:gd name="T12" fmla="*/ 2147483647 w 807"/>
              <a:gd name="T13" fmla="*/ 2147483647 h 798"/>
              <a:gd name="T14" fmla="*/ 2147483647 w 807"/>
              <a:gd name="T15" fmla="*/ 2147483647 h 798"/>
              <a:gd name="T16" fmla="*/ 2147483647 w 807"/>
              <a:gd name="T17" fmla="*/ 2147483647 h 798"/>
              <a:gd name="T18" fmla="*/ 2147483647 w 807"/>
              <a:gd name="T19" fmla="*/ 2147483647 h 798"/>
              <a:gd name="T20" fmla="*/ 2147483647 w 807"/>
              <a:gd name="T21" fmla="*/ 2147483647 h 798"/>
              <a:gd name="T22" fmla="*/ 2147483647 w 807"/>
              <a:gd name="T23" fmla="*/ 2147483647 h 798"/>
              <a:gd name="T24" fmla="*/ 2147483647 w 807"/>
              <a:gd name="T25" fmla="*/ 2147483647 h 798"/>
              <a:gd name="T26" fmla="*/ 2147483647 w 807"/>
              <a:gd name="T27" fmla="*/ 2147483647 h 798"/>
              <a:gd name="T28" fmla="*/ 2147483647 w 807"/>
              <a:gd name="T29" fmla="*/ 2147483647 h 798"/>
              <a:gd name="T30" fmla="*/ 2147483647 w 807"/>
              <a:gd name="T31" fmla="*/ 2147483647 h 798"/>
              <a:gd name="T32" fmla="*/ 2147483647 w 807"/>
              <a:gd name="T33" fmla="*/ 2147483647 h 798"/>
              <a:gd name="T34" fmla="*/ 2147483647 w 807"/>
              <a:gd name="T35" fmla="*/ 2147483647 h 798"/>
              <a:gd name="T36" fmla="*/ 2147483647 w 807"/>
              <a:gd name="T37" fmla="*/ 2147483647 h 798"/>
              <a:gd name="T38" fmla="*/ 2147483647 w 807"/>
              <a:gd name="T39" fmla="*/ 2147483647 h 798"/>
              <a:gd name="T40" fmla="*/ 2147483647 w 807"/>
              <a:gd name="T41" fmla="*/ 2147483647 h 798"/>
              <a:gd name="T42" fmla="*/ 2147483647 w 807"/>
              <a:gd name="T43" fmla="*/ 2147483647 h 798"/>
              <a:gd name="T44" fmla="*/ 2147483647 w 807"/>
              <a:gd name="T45" fmla="*/ 2147483647 h 798"/>
              <a:gd name="T46" fmla="*/ 2147483647 w 807"/>
              <a:gd name="T47" fmla="*/ 2147483647 h 798"/>
              <a:gd name="T48" fmla="*/ 2147483647 w 807"/>
              <a:gd name="T49" fmla="*/ 2147483647 h 798"/>
              <a:gd name="T50" fmla="*/ 2147483647 w 807"/>
              <a:gd name="T51" fmla="*/ 2147483647 h 798"/>
              <a:gd name="T52" fmla="*/ 2147483647 w 807"/>
              <a:gd name="T53" fmla="*/ 2147483647 h 798"/>
              <a:gd name="T54" fmla="*/ 2147483647 w 807"/>
              <a:gd name="T55" fmla="*/ 2147483647 h 798"/>
              <a:gd name="T56" fmla="*/ 2147483647 w 807"/>
              <a:gd name="T57" fmla="*/ 2147483647 h 798"/>
              <a:gd name="T58" fmla="*/ 2147483647 w 807"/>
              <a:gd name="T59" fmla="*/ 2147483647 h 798"/>
              <a:gd name="T60" fmla="*/ 2147483647 w 807"/>
              <a:gd name="T61" fmla="*/ 2147483647 h 798"/>
              <a:gd name="T62" fmla="*/ 2147483647 w 807"/>
              <a:gd name="T63" fmla="*/ 2147483647 h 798"/>
              <a:gd name="T64" fmla="*/ 2147483647 w 807"/>
              <a:gd name="T65" fmla="*/ 2147483647 h 798"/>
              <a:gd name="T66" fmla="*/ 2147483647 w 807"/>
              <a:gd name="T67" fmla="*/ 2147483647 h 798"/>
              <a:gd name="T68" fmla="*/ 2147483647 w 807"/>
              <a:gd name="T69" fmla="*/ 2147483647 h 798"/>
              <a:gd name="T70" fmla="*/ 2147483647 w 807"/>
              <a:gd name="T71" fmla="*/ 2147483647 h 798"/>
              <a:gd name="T72" fmla="*/ 2147483647 w 807"/>
              <a:gd name="T73" fmla="*/ 2147483647 h 798"/>
              <a:gd name="T74" fmla="*/ 2147483647 w 807"/>
              <a:gd name="T75" fmla="*/ 2147483647 h 798"/>
              <a:gd name="T76" fmla="*/ 2147483647 w 807"/>
              <a:gd name="T77" fmla="*/ 2147483647 h 798"/>
              <a:gd name="T78" fmla="*/ 2147483647 w 807"/>
              <a:gd name="T79" fmla="*/ 2147483647 h 798"/>
              <a:gd name="T80" fmla="*/ 2147483647 w 807"/>
              <a:gd name="T81" fmla="*/ 2147483647 h 798"/>
              <a:gd name="T82" fmla="*/ 2147483647 w 807"/>
              <a:gd name="T83" fmla="*/ 2147483647 h 798"/>
              <a:gd name="T84" fmla="*/ 2147483647 w 807"/>
              <a:gd name="T85" fmla="*/ 2147483647 h 798"/>
              <a:gd name="T86" fmla="*/ 2147483647 w 807"/>
              <a:gd name="T87" fmla="*/ 2147483647 h 798"/>
              <a:gd name="T88" fmla="*/ 2147483647 w 807"/>
              <a:gd name="T89" fmla="*/ 2147483647 h 798"/>
              <a:gd name="T90" fmla="*/ 2147483647 w 807"/>
              <a:gd name="T91" fmla="*/ 2147483647 h 798"/>
              <a:gd name="T92" fmla="*/ 0 w 807"/>
              <a:gd name="T93" fmla="*/ 2147483647 h 798"/>
              <a:gd name="T94" fmla="*/ 2147483647 w 807"/>
              <a:gd name="T95" fmla="*/ 2147483647 h 798"/>
              <a:gd name="T96" fmla="*/ 2147483647 w 807"/>
              <a:gd name="T97" fmla="*/ 2147483647 h 798"/>
              <a:gd name="T98" fmla="*/ 2147483647 w 807"/>
              <a:gd name="T99" fmla="*/ 2147483647 h 798"/>
              <a:gd name="T100" fmla="*/ 2147483647 w 807"/>
              <a:gd name="T101" fmla="*/ 2147483647 h 798"/>
              <a:gd name="T102" fmla="*/ 2147483647 w 807"/>
              <a:gd name="T103" fmla="*/ 2147483647 h 798"/>
              <a:gd name="T104" fmla="*/ 2147483647 w 807"/>
              <a:gd name="T105" fmla="*/ 2147483647 h 798"/>
              <a:gd name="T106" fmla="*/ 2147483647 w 807"/>
              <a:gd name="T107" fmla="*/ 2147483647 h 798"/>
              <a:gd name="T108" fmla="*/ 2147483647 w 807"/>
              <a:gd name="T109" fmla="*/ 2147483647 h 798"/>
              <a:gd name="T110" fmla="*/ 2147483647 w 807"/>
              <a:gd name="T111" fmla="*/ 2147483647 h 798"/>
              <a:gd name="T112" fmla="*/ 2147483647 w 807"/>
              <a:gd name="T113" fmla="*/ 2147483647 h 798"/>
              <a:gd name="T114" fmla="*/ 2147483647 w 807"/>
              <a:gd name="T115" fmla="*/ 2147483647 h 798"/>
              <a:gd name="T116" fmla="*/ 2147483647 w 807"/>
              <a:gd name="T117" fmla="*/ 2147483647 h 79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807"/>
              <a:gd name="T178" fmla="*/ 0 h 798"/>
              <a:gd name="T179" fmla="*/ 807 w 807"/>
              <a:gd name="T180" fmla="*/ 798 h 798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807" h="798">
                <a:moveTo>
                  <a:pt x="426" y="8"/>
                </a:moveTo>
                <a:lnTo>
                  <a:pt x="449" y="8"/>
                </a:lnTo>
                <a:lnTo>
                  <a:pt x="457" y="16"/>
                </a:lnTo>
                <a:lnTo>
                  <a:pt x="464" y="16"/>
                </a:lnTo>
                <a:lnTo>
                  <a:pt x="472" y="8"/>
                </a:lnTo>
                <a:lnTo>
                  <a:pt x="495" y="0"/>
                </a:lnTo>
                <a:lnTo>
                  <a:pt x="518" y="8"/>
                </a:lnTo>
                <a:lnTo>
                  <a:pt x="533" y="23"/>
                </a:lnTo>
                <a:lnTo>
                  <a:pt x="533" y="31"/>
                </a:lnTo>
                <a:lnTo>
                  <a:pt x="556" y="31"/>
                </a:lnTo>
                <a:lnTo>
                  <a:pt x="571" y="31"/>
                </a:lnTo>
                <a:lnTo>
                  <a:pt x="579" y="31"/>
                </a:lnTo>
                <a:lnTo>
                  <a:pt x="594" y="23"/>
                </a:lnTo>
                <a:lnTo>
                  <a:pt x="601" y="31"/>
                </a:lnTo>
                <a:lnTo>
                  <a:pt x="601" y="38"/>
                </a:lnTo>
                <a:lnTo>
                  <a:pt x="601" y="46"/>
                </a:lnTo>
                <a:lnTo>
                  <a:pt x="586" y="46"/>
                </a:lnTo>
                <a:lnTo>
                  <a:pt x="586" y="54"/>
                </a:lnTo>
                <a:lnTo>
                  <a:pt x="594" y="69"/>
                </a:lnTo>
                <a:lnTo>
                  <a:pt x="586" y="76"/>
                </a:lnTo>
                <a:lnTo>
                  <a:pt x="594" y="84"/>
                </a:lnTo>
                <a:lnTo>
                  <a:pt x="601" y="84"/>
                </a:lnTo>
                <a:lnTo>
                  <a:pt x="609" y="84"/>
                </a:lnTo>
                <a:lnTo>
                  <a:pt x="594" y="54"/>
                </a:lnTo>
                <a:lnTo>
                  <a:pt x="601" y="54"/>
                </a:lnTo>
                <a:lnTo>
                  <a:pt x="609" y="76"/>
                </a:lnTo>
                <a:lnTo>
                  <a:pt x="617" y="76"/>
                </a:lnTo>
                <a:lnTo>
                  <a:pt x="632" y="92"/>
                </a:lnTo>
                <a:lnTo>
                  <a:pt x="647" y="114"/>
                </a:lnTo>
                <a:lnTo>
                  <a:pt x="647" y="137"/>
                </a:lnTo>
                <a:lnTo>
                  <a:pt x="655" y="145"/>
                </a:lnTo>
                <a:lnTo>
                  <a:pt x="670" y="145"/>
                </a:lnTo>
                <a:lnTo>
                  <a:pt x="670" y="137"/>
                </a:lnTo>
                <a:lnTo>
                  <a:pt x="678" y="137"/>
                </a:lnTo>
                <a:lnTo>
                  <a:pt x="685" y="130"/>
                </a:lnTo>
                <a:lnTo>
                  <a:pt x="678" y="122"/>
                </a:lnTo>
                <a:lnTo>
                  <a:pt x="678" y="107"/>
                </a:lnTo>
                <a:lnTo>
                  <a:pt x="685" y="99"/>
                </a:lnTo>
                <a:lnTo>
                  <a:pt x="685" y="92"/>
                </a:lnTo>
                <a:lnTo>
                  <a:pt x="693" y="92"/>
                </a:lnTo>
                <a:lnTo>
                  <a:pt x="716" y="99"/>
                </a:lnTo>
                <a:lnTo>
                  <a:pt x="723" y="107"/>
                </a:lnTo>
                <a:lnTo>
                  <a:pt x="723" y="114"/>
                </a:lnTo>
                <a:lnTo>
                  <a:pt x="716" y="122"/>
                </a:lnTo>
                <a:lnTo>
                  <a:pt x="708" y="130"/>
                </a:lnTo>
                <a:lnTo>
                  <a:pt x="716" y="137"/>
                </a:lnTo>
                <a:lnTo>
                  <a:pt x="723" y="145"/>
                </a:lnTo>
                <a:lnTo>
                  <a:pt x="731" y="152"/>
                </a:lnTo>
                <a:lnTo>
                  <a:pt x="738" y="152"/>
                </a:lnTo>
                <a:lnTo>
                  <a:pt x="738" y="145"/>
                </a:lnTo>
                <a:lnTo>
                  <a:pt x="731" y="145"/>
                </a:lnTo>
                <a:lnTo>
                  <a:pt x="738" y="137"/>
                </a:lnTo>
                <a:lnTo>
                  <a:pt x="746" y="130"/>
                </a:lnTo>
                <a:lnTo>
                  <a:pt x="754" y="130"/>
                </a:lnTo>
                <a:lnTo>
                  <a:pt x="761" y="137"/>
                </a:lnTo>
                <a:lnTo>
                  <a:pt x="769" y="145"/>
                </a:lnTo>
                <a:lnTo>
                  <a:pt x="784" y="160"/>
                </a:lnTo>
                <a:lnTo>
                  <a:pt x="784" y="168"/>
                </a:lnTo>
                <a:lnTo>
                  <a:pt x="776" y="175"/>
                </a:lnTo>
                <a:lnTo>
                  <a:pt x="761" y="183"/>
                </a:lnTo>
                <a:lnTo>
                  <a:pt x="754" y="190"/>
                </a:lnTo>
                <a:lnTo>
                  <a:pt x="746" y="190"/>
                </a:lnTo>
                <a:lnTo>
                  <a:pt x="723" y="175"/>
                </a:lnTo>
                <a:lnTo>
                  <a:pt x="716" y="175"/>
                </a:lnTo>
                <a:lnTo>
                  <a:pt x="708" y="183"/>
                </a:lnTo>
                <a:lnTo>
                  <a:pt x="708" y="190"/>
                </a:lnTo>
                <a:lnTo>
                  <a:pt x="716" y="205"/>
                </a:lnTo>
                <a:lnTo>
                  <a:pt x="716" y="213"/>
                </a:lnTo>
                <a:lnTo>
                  <a:pt x="716" y="221"/>
                </a:lnTo>
                <a:lnTo>
                  <a:pt x="716" y="228"/>
                </a:lnTo>
                <a:lnTo>
                  <a:pt x="723" y="228"/>
                </a:lnTo>
                <a:lnTo>
                  <a:pt x="731" y="236"/>
                </a:lnTo>
                <a:lnTo>
                  <a:pt x="738" y="243"/>
                </a:lnTo>
                <a:lnTo>
                  <a:pt x="746" y="251"/>
                </a:lnTo>
                <a:lnTo>
                  <a:pt x="754" y="259"/>
                </a:lnTo>
                <a:lnTo>
                  <a:pt x="746" y="266"/>
                </a:lnTo>
                <a:lnTo>
                  <a:pt x="754" y="274"/>
                </a:lnTo>
                <a:lnTo>
                  <a:pt x="761" y="281"/>
                </a:lnTo>
                <a:lnTo>
                  <a:pt x="776" y="289"/>
                </a:lnTo>
                <a:lnTo>
                  <a:pt x="776" y="297"/>
                </a:lnTo>
                <a:lnTo>
                  <a:pt x="776" y="304"/>
                </a:lnTo>
                <a:lnTo>
                  <a:pt x="776" y="312"/>
                </a:lnTo>
                <a:lnTo>
                  <a:pt x="776" y="327"/>
                </a:lnTo>
                <a:lnTo>
                  <a:pt x="769" y="335"/>
                </a:lnTo>
                <a:lnTo>
                  <a:pt x="776" y="350"/>
                </a:lnTo>
                <a:lnTo>
                  <a:pt x="776" y="365"/>
                </a:lnTo>
                <a:lnTo>
                  <a:pt x="776" y="373"/>
                </a:lnTo>
                <a:lnTo>
                  <a:pt x="769" y="365"/>
                </a:lnTo>
                <a:lnTo>
                  <a:pt x="761" y="357"/>
                </a:lnTo>
                <a:lnTo>
                  <a:pt x="761" y="350"/>
                </a:lnTo>
                <a:lnTo>
                  <a:pt x="754" y="342"/>
                </a:lnTo>
                <a:lnTo>
                  <a:pt x="754" y="335"/>
                </a:lnTo>
                <a:lnTo>
                  <a:pt x="754" y="342"/>
                </a:lnTo>
                <a:lnTo>
                  <a:pt x="754" y="350"/>
                </a:lnTo>
                <a:lnTo>
                  <a:pt x="761" y="357"/>
                </a:lnTo>
                <a:lnTo>
                  <a:pt x="761" y="365"/>
                </a:lnTo>
                <a:lnTo>
                  <a:pt x="754" y="365"/>
                </a:lnTo>
                <a:lnTo>
                  <a:pt x="746" y="357"/>
                </a:lnTo>
                <a:lnTo>
                  <a:pt x="738" y="350"/>
                </a:lnTo>
                <a:lnTo>
                  <a:pt x="731" y="342"/>
                </a:lnTo>
                <a:lnTo>
                  <a:pt x="731" y="357"/>
                </a:lnTo>
                <a:lnTo>
                  <a:pt x="723" y="350"/>
                </a:lnTo>
                <a:lnTo>
                  <a:pt x="716" y="342"/>
                </a:lnTo>
                <a:lnTo>
                  <a:pt x="700" y="335"/>
                </a:lnTo>
                <a:lnTo>
                  <a:pt x="700" y="327"/>
                </a:lnTo>
                <a:lnTo>
                  <a:pt x="700" y="319"/>
                </a:lnTo>
                <a:lnTo>
                  <a:pt x="700" y="312"/>
                </a:lnTo>
                <a:lnTo>
                  <a:pt x="708" y="304"/>
                </a:lnTo>
                <a:lnTo>
                  <a:pt x="700" y="297"/>
                </a:lnTo>
                <a:lnTo>
                  <a:pt x="700" y="304"/>
                </a:lnTo>
                <a:lnTo>
                  <a:pt x="700" y="312"/>
                </a:lnTo>
                <a:lnTo>
                  <a:pt x="693" y="312"/>
                </a:lnTo>
                <a:lnTo>
                  <a:pt x="685" y="304"/>
                </a:lnTo>
                <a:lnTo>
                  <a:pt x="678" y="289"/>
                </a:lnTo>
                <a:lnTo>
                  <a:pt x="662" y="281"/>
                </a:lnTo>
                <a:lnTo>
                  <a:pt x="655" y="281"/>
                </a:lnTo>
                <a:lnTo>
                  <a:pt x="662" y="289"/>
                </a:lnTo>
                <a:lnTo>
                  <a:pt x="670" y="297"/>
                </a:lnTo>
                <a:lnTo>
                  <a:pt x="678" y="304"/>
                </a:lnTo>
                <a:lnTo>
                  <a:pt x="678" y="312"/>
                </a:lnTo>
                <a:lnTo>
                  <a:pt x="685" y="319"/>
                </a:lnTo>
                <a:lnTo>
                  <a:pt x="678" y="327"/>
                </a:lnTo>
                <a:lnTo>
                  <a:pt x="670" y="342"/>
                </a:lnTo>
                <a:lnTo>
                  <a:pt x="662" y="350"/>
                </a:lnTo>
                <a:lnTo>
                  <a:pt x="678" y="350"/>
                </a:lnTo>
                <a:lnTo>
                  <a:pt x="678" y="342"/>
                </a:lnTo>
                <a:lnTo>
                  <a:pt x="693" y="335"/>
                </a:lnTo>
                <a:lnTo>
                  <a:pt x="716" y="350"/>
                </a:lnTo>
                <a:lnTo>
                  <a:pt x="723" y="357"/>
                </a:lnTo>
                <a:lnTo>
                  <a:pt x="731" y="357"/>
                </a:lnTo>
                <a:lnTo>
                  <a:pt x="738" y="357"/>
                </a:lnTo>
                <a:lnTo>
                  <a:pt x="746" y="365"/>
                </a:lnTo>
                <a:lnTo>
                  <a:pt x="746" y="373"/>
                </a:lnTo>
                <a:lnTo>
                  <a:pt x="746" y="380"/>
                </a:lnTo>
                <a:lnTo>
                  <a:pt x="754" y="380"/>
                </a:lnTo>
                <a:lnTo>
                  <a:pt x="746" y="388"/>
                </a:lnTo>
                <a:lnTo>
                  <a:pt x="738" y="388"/>
                </a:lnTo>
                <a:lnTo>
                  <a:pt x="731" y="380"/>
                </a:lnTo>
                <a:lnTo>
                  <a:pt x="723" y="380"/>
                </a:lnTo>
                <a:lnTo>
                  <a:pt x="716" y="380"/>
                </a:lnTo>
                <a:lnTo>
                  <a:pt x="708" y="380"/>
                </a:lnTo>
                <a:lnTo>
                  <a:pt x="700" y="388"/>
                </a:lnTo>
                <a:lnTo>
                  <a:pt x="693" y="388"/>
                </a:lnTo>
                <a:lnTo>
                  <a:pt x="685" y="388"/>
                </a:lnTo>
                <a:lnTo>
                  <a:pt x="678" y="395"/>
                </a:lnTo>
                <a:lnTo>
                  <a:pt x="670" y="395"/>
                </a:lnTo>
                <a:lnTo>
                  <a:pt x="655" y="403"/>
                </a:lnTo>
                <a:lnTo>
                  <a:pt x="655" y="411"/>
                </a:lnTo>
                <a:lnTo>
                  <a:pt x="655" y="418"/>
                </a:lnTo>
                <a:lnTo>
                  <a:pt x="662" y="411"/>
                </a:lnTo>
                <a:lnTo>
                  <a:pt x="678" y="403"/>
                </a:lnTo>
                <a:lnTo>
                  <a:pt x="685" y="403"/>
                </a:lnTo>
                <a:lnTo>
                  <a:pt x="693" y="395"/>
                </a:lnTo>
                <a:lnTo>
                  <a:pt x="693" y="403"/>
                </a:lnTo>
                <a:lnTo>
                  <a:pt x="685" y="418"/>
                </a:lnTo>
                <a:lnTo>
                  <a:pt x="693" y="411"/>
                </a:lnTo>
                <a:lnTo>
                  <a:pt x="700" y="403"/>
                </a:lnTo>
                <a:lnTo>
                  <a:pt x="708" y="395"/>
                </a:lnTo>
                <a:lnTo>
                  <a:pt x="716" y="388"/>
                </a:lnTo>
                <a:lnTo>
                  <a:pt x="723" y="388"/>
                </a:lnTo>
                <a:lnTo>
                  <a:pt x="731" y="388"/>
                </a:lnTo>
                <a:lnTo>
                  <a:pt x="738" y="395"/>
                </a:lnTo>
                <a:lnTo>
                  <a:pt x="746" y="395"/>
                </a:lnTo>
                <a:lnTo>
                  <a:pt x="754" y="388"/>
                </a:lnTo>
                <a:lnTo>
                  <a:pt x="769" y="388"/>
                </a:lnTo>
                <a:lnTo>
                  <a:pt x="769" y="395"/>
                </a:lnTo>
                <a:lnTo>
                  <a:pt x="761" y="395"/>
                </a:lnTo>
                <a:lnTo>
                  <a:pt x="754" y="395"/>
                </a:lnTo>
                <a:lnTo>
                  <a:pt x="746" y="395"/>
                </a:lnTo>
                <a:lnTo>
                  <a:pt x="738" y="403"/>
                </a:lnTo>
                <a:lnTo>
                  <a:pt x="731" y="403"/>
                </a:lnTo>
                <a:lnTo>
                  <a:pt x="723" y="411"/>
                </a:lnTo>
                <a:lnTo>
                  <a:pt x="723" y="418"/>
                </a:lnTo>
                <a:lnTo>
                  <a:pt x="716" y="426"/>
                </a:lnTo>
                <a:lnTo>
                  <a:pt x="716" y="433"/>
                </a:lnTo>
                <a:lnTo>
                  <a:pt x="716" y="449"/>
                </a:lnTo>
                <a:lnTo>
                  <a:pt x="723" y="441"/>
                </a:lnTo>
                <a:lnTo>
                  <a:pt x="723" y="433"/>
                </a:lnTo>
                <a:lnTo>
                  <a:pt x="731" y="426"/>
                </a:lnTo>
                <a:lnTo>
                  <a:pt x="731" y="418"/>
                </a:lnTo>
                <a:lnTo>
                  <a:pt x="731" y="411"/>
                </a:lnTo>
                <a:lnTo>
                  <a:pt x="738" y="403"/>
                </a:lnTo>
                <a:lnTo>
                  <a:pt x="746" y="403"/>
                </a:lnTo>
                <a:lnTo>
                  <a:pt x="754" y="403"/>
                </a:lnTo>
                <a:lnTo>
                  <a:pt x="761" y="403"/>
                </a:lnTo>
                <a:lnTo>
                  <a:pt x="769" y="395"/>
                </a:lnTo>
                <a:lnTo>
                  <a:pt x="776" y="395"/>
                </a:lnTo>
                <a:lnTo>
                  <a:pt x="784" y="403"/>
                </a:lnTo>
                <a:lnTo>
                  <a:pt x="784" y="418"/>
                </a:lnTo>
                <a:lnTo>
                  <a:pt x="784" y="426"/>
                </a:lnTo>
                <a:lnTo>
                  <a:pt x="792" y="433"/>
                </a:lnTo>
                <a:lnTo>
                  <a:pt x="784" y="441"/>
                </a:lnTo>
                <a:lnTo>
                  <a:pt x="769" y="441"/>
                </a:lnTo>
                <a:lnTo>
                  <a:pt x="761" y="441"/>
                </a:lnTo>
                <a:lnTo>
                  <a:pt x="769" y="449"/>
                </a:lnTo>
                <a:lnTo>
                  <a:pt x="776" y="449"/>
                </a:lnTo>
                <a:lnTo>
                  <a:pt x="799" y="433"/>
                </a:lnTo>
                <a:lnTo>
                  <a:pt x="799" y="441"/>
                </a:lnTo>
                <a:lnTo>
                  <a:pt x="799" y="449"/>
                </a:lnTo>
                <a:lnTo>
                  <a:pt x="807" y="464"/>
                </a:lnTo>
                <a:lnTo>
                  <a:pt x="807" y="471"/>
                </a:lnTo>
                <a:lnTo>
                  <a:pt x="807" y="487"/>
                </a:lnTo>
                <a:lnTo>
                  <a:pt x="807" y="502"/>
                </a:lnTo>
                <a:lnTo>
                  <a:pt x="799" y="517"/>
                </a:lnTo>
                <a:lnTo>
                  <a:pt x="792" y="525"/>
                </a:lnTo>
                <a:lnTo>
                  <a:pt x="776" y="509"/>
                </a:lnTo>
                <a:lnTo>
                  <a:pt x="769" y="487"/>
                </a:lnTo>
                <a:lnTo>
                  <a:pt x="761" y="487"/>
                </a:lnTo>
                <a:lnTo>
                  <a:pt x="738" y="502"/>
                </a:lnTo>
                <a:lnTo>
                  <a:pt x="731" y="509"/>
                </a:lnTo>
                <a:lnTo>
                  <a:pt x="731" y="517"/>
                </a:lnTo>
                <a:lnTo>
                  <a:pt x="738" y="517"/>
                </a:lnTo>
                <a:lnTo>
                  <a:pt x="754" y="502"/>
                </a:lnTo>
                <a:lnTo>
                  <a:pt x="761" y="502"/>
                </a:lnTo>
                <a:lnTo>
                  <a:pt x="769" y="509"/>
                </a:lnTo>
                <a:lnTo>
                  <a:pt x="769" y="525"/>
                </a:lnTo>
                <a:lnTo>
                  <a:pt x="776" y="532"/>
                </a:lnTo>
                <a:lnTo>
                  <a:pt x="776" y="540"/>
                </a:lnTo>
                <a:lnTo>
                  <a:pt x="769" y="547"/>
                </a:lnTo>
                <a:lnTo>
                  <a:pt x="769" y="555"/>
                </a:lnTo>
                <a:lnTo>
                  <a:pt x="776" y="563"/>
                </a:lnTo>
                <a:lnTo>
                  <a:pt x="776" y="578"/>
                </a:lnTo>
                <a:lnTo>
                  <a:pt x="792" y="585"/>
                </a:lnTo>
                <a:lnTo>
                  <a:pt x="784" y="593"/>
                </a:lnTo>
                <a:lnTo>
                  <a:pt x="784" y="608"/>
                </a:lnTo>
                <a:lnTo>
                  <a:pt x="784" y="616"/>
                </a:lnTo>
                <a:lnTo>
                  <a:pt x="776" y="631"/>
                </a:lnTo>
                <a:lnTo>
                  <a:pt x="769" y="631"/>
                </a:lnTo>
                <a:lnTo>
                  <a:pt x="761" y="631"/>
                </a:lnTo>
                <a:lnTo>
                  <a:pt x="746" y="623"/>
                </a:lnTo>
                <a:lnTo>
                  <a:pt x="738" y="616"/>
                </a:lnTo>
                <a:lnTo>
                  <a:pt x="685" y="601"/>
                </a:lnTo>
                <a:lnTo>
                  <a:pt x="685" y="593"/>
                </a:lnTo>
                <a:lnTo>
                  <a:pt x="678" y="578"/>
                </a:lnTo>
                <a:lnTo>
                  <a:pt x="678" y="570"/>
                </a:lnTo>
                <a:lnTo>
                  <a:pt x="670" y="570"/>
                </a:lnTo>
                <a:lnTo>
                  <a:pt x="670" y="578"/>
                </a:lnTo>
                <a:lnTo>
                  <a:pt x="678" y="585"/>
                </a:lnTo>
                <a:lnTo>
                  <a:pt x="678" y="593"/>
                </a:lnTo>
                <a:lnTo>
                  <a:pt x="670" y="593"/>
                </a:lnTo>
                <a:lnTo>
                  <a:pt x="655" y="585"/>
                </a:lnTo>
                <a:lnTo>
                  <a:pt x="639" y="578"/>
                </a:lnTo>
                <a:lnTo>
                  <a:pt x="632" y="578"/>
                </a:lnTo>
                <a:lnTo>
                  <a:pt x="632" y="570"/>
                </a:lnTo>
                <a:lnTo>
                  <a:pt x="632" y="563"/>
                </a:lnTo>
                <a:lnTo>
                  <a:pt x="632" y="555"/>
                </a:lnTo>
                <a:lnTo>
                  <a:pt x="624" y="555"/>
                </a:lnTo>
                <a:lnTo>
                  <a:pt x="609" y="547"/>
                </a:lnTo>
                <a:lnTo>
                  <a:pt x="594" y="525"/>
                </a:lnTo>
                <a:lnTo>
                  <a:pt x="594" y="517"/>
                </a:lnTo>
                <a:lnTo>
                  <a:pt x="571" y="525"/>
                </a:lnTo>
                <a:lnTo>
                  <a:pt x="563" y="525"/>
                </a:lnTo>
                <a:lnTo>
                  <a:pt x="548" y="517"/>
                </a:lnTo>
                <a:lnTo>
                  <a:pt x="541" y="525"/>
                </a:lnTo>
                <a:lnTo>
                  <a:pt x="525" y="525"/>
                </a:lnTo>
                <a:lnTo>
                  <a:pt x="518" y="525"/>
                </a:lnTo>
                <a:lnTo>
                  <a:pt x="525" y="517"/>
                </a:lnTo>
                <a:lnTo>
                  <a:pt x="533" y="509"/>
                </a:lnTo>
                <a:lnTo>
                  <a:pt x="525" y="509"/>
                </a:lnTo>
                <a:lnTo>
                  <a:pt x="533" y="494"/>
                </a:lnTo>
                <a:lnTo>
                  <a:pt x="525" y="479"/>
                </a:lnTo>
                <a:lnTo>
                  <a:pt x="510" y="479"/>
                </a:lnTo>
                <a:lnTo>
                  <a:pt x="503" y="479"/>
                </a:lnTo>
                <a:lnTo>
                  <a:pt x="503" y="487"/>
                </a:lnTo>
                <a:lnTo>
                  <a:pt x="510" y="502"/>
                </a:lnTo>
                <a:lnTo>
                  <a:pt x="510" y="509"/>
                </a:lnTo>
                <a:lnTo>
                  <a:pt x="510" y="517"/>
                </a:lnTo>
                <a:lnTo>
                  <a:pt x="503" y="517"/>
                </a:lnTo>
                <a:lnTo>
                  <a:pt x="495" y="509"/>
                </a:lnTo>
                <a:lnTo>
                  <a:pt x="495" y="502"/>
                </a:lnTo>
                <a:lnTo>
                  <a:pt x="480" y="494"/>
                </a:lnTo>
                <a:lnTo>
                  <a:pt x="472" y="502"/>
                </a:lnTo>
                <a:lnTo>
                  <a:pt x="472" y="509"/>
                </a:lnTo>
                <a:lnTo>
                  <a:pt x="464" y="509"/>
                </a:lnTo>
                <a:lnTo>
                  <a:pt x="457" y="509"/>
                </a:lnTo>
                <a:lnTo>
                  <a:pt x="457" y="517"/>
                </a:lnTo>
                <a:lnTo>
                  <a:pt x="457" y="525"/>
                </a:lnTo>
                <a:lnTo>
                  <a:pt x="464" y="525"/>
                </a:lnTo>
                <a:lnTo>
                  <a:pt x="480" y="532"/>
                </a:lnTo>
                <a:lnTo>
                  <a:pt x="503" y="532"/>
                </a:lnTo>
                <a:lnTo>
                  <a:pt x="503" y="540"/>
                </a:lnTo>
                <a:lnTo>
                  <a:pt x="495" y="540"/>
                </a:lnTo>
                <a:lnTo>
                  <a:pt x="487" y="540"/>
                </a:lnTo>
                <a:lnTo>
                  <a:pt x="480" y="547"/>
                </a:lnTo>
                <a:lnTo>
                  <a:pt x="480" y="563"/>
                </a:lnTo>
                <a:lnTo>
                  <a:pt x="472" y="563"/>
                </a:lnTo>
                <a:lnTo>
                  <a:pt x="472" y="570"/>
                </a:lnTo>
                <a:lnTo>
                  <a:pt x="457" y="570"/>
                </a:lnTo>
                <a:lnTo>
                  <a:pt x="457" y="578"/>
                </a:lnTo>
                <a:lnTo>
                  <a:pt x="449" y="585"/>
                </a:lnTo>
                <a:lnTo>
                  <a:pt x="457" y="601"/>
                </a:lnTo>
                <a:lnTo>
                  <a:pt x="457" y="608"/>
                </a:lnTo>
                <a:lnTo>
                  <a:pt x="449" y="616"/>
                </a:lnTo>
                <a:lnTo>
                  <a:pt x="449" y="631"/>
                </a:lnTo>
                <a:lnTo>
                  <a:pt x="442" y="631"/>
                </a:lnTo>
                <a:lnTo>
                  <a:pt x="434" y="631"/>
                </a:lnTo>
                <a:lnTo>
                  <a:pt x="426" y="631"/>
                </a:lnTo>
                <a:lnTo>
                  <a:pt x="426" y="639"/>
                </a:lnTo>
                <a:lnTo>
                  <a:pt x="404" y="631"/>
                </a:lnTo>
                <a:lnTo>
                  <a:pt x="404" y="623"/>
                </a:lnTo>
                <a:lnTo>
                  <a:pt x="404" y="616"/>
                </a:lnTo>
                <a:lnTo>
                  <a:pt x="404" y="608"/>
                </a:lnTo>
                <a:lnTo>
                  <a:pt x="411" y="623"/>
                </a:lnTo>
                <a:lnTo>
                  <a:pt x="419" y="623"/>
                </a:lnTo>
                <a:lnTo>
                  <a:pt x="419" y="616"/>
                </a:lnTo>
                <a:lnTo>
                  <a:pt x="426" y="608"/>
                </a:lnTo>
                <a:lnTo>
                  <a:pt x="419" y="608"/>
                </a:lnTo>
                <a:lnTo>
                  <a:pt x="411" y="593"/>
                </a:lnTo>
                <a:lnTo>
                  <a:pt x="404" y="585"/>
                </a:lnTo>
                <a:lnTo>
                  <a:pt x="396" y="585"/>
                </a:lnTo>
                <a:lnTo>
                  <a:pt x="388" y="593"/>
                </a:lnTo>
                <a:lnTo>
                  <a:pt x="396" y="601"/>
                </a:lnTo>
                <a:lnTo>
                  <a:pt x="396" y="608"/>
                </a:lnTo>
                <a:lnTo>
                  <a:pt x="396" y="616"/>
                </a:lnTo>
                <a:lnTo>
                  <a:pt x="388" y="616"/>
                </a:lnTo>
                <a:lnTo>
                  <a:pt x="381" y="608"/>
                </a:lnTo>
                <a:lnTo>
                  <a:pt x="373" y="601"/>
                </a:lnTo>
                <a:lnTo>
                  <a:pt x="350" y="593"/>
                </a:lnTo>
                <a:lnTo>
                  <a:pt x="343" y="585"/>
                </a:lnTo>
                <a:lnTo>
                  <a:pt x="343" y="578"/>
                </a:lnTo>
                <a:lnTo>
                  <a:pt x="343" y="570"/>
                </a:lnTo>
                <a:lnTo>
                  <a:pt x="343" y="555"/>
                </a:lnTo>
                <a:lnTo>
                  <a:pt x="350" y="540"/>
                </a:lnTo>
                <a:lnTo>
                  <a:pt x="350" y="532"/>
                </a:lnTo>
                <a:lnTo>
                  <a:pt x="350" y="517"/>
                </a:lnTo>
                <a:lnTo>
                  <a:pt x="358" y="509"/>
                </a:lnTo>
                <a:lnTo>
                  <a:pt x="366" y="509"/>
                </a:lnTo>
                <a:lnTo>
                  <a:pt x="366" y="502"/>
                </a:lnTo>
                <a:lnTo>
                  <a:pt x="358" y="502"/>
                </a:lnTo>
                <a:lnTo>
                  <a:pt x="350" y="502"/>
                </a:lnTo>
                <a:lnTo>
                  <a:pt x="343" y="502"/>
                </a:lnTo>
                <a:lnTo>
                  <a:pt x="335" y="502"/>
                </a:lnTo>
                <a:lnTo>
                  <a:pt x="328" y="494"/>
                </a:lnTo>
                <a:lnTo>
                  <a:pt x="320" y="494"/>
                </a:lnTo>
                <a:lnTo>
                  <a:pt x="312" y="502"/>
                </a:lnTo>
                <a:lnTo>
                  <a:pt x="305" y="502"/>
                </a:lnTo>
                <a:lnTo>
                  <a:pt x="297" y="494"/>
                </a:lnTo>
                <a:lnTo>
                  <a:pt x="290" y="494"/>
                </a:lnTo>
                <a:lnTo>
                  <a:pt x="282" y="502"/>
                </a:lnTo>
                <a:lnTo>
                  <a:pt x="290" y="509"/>
                </a:lnTo>
                <a:lnTo>
                  <a:pt x="297" y="517"/>
                </a:lnTo>
                <a:lnTo>
                  <a:pt x="305" y="525"/>
                </a:lnTo>
                <a:lnTo>
                  <a:pt x="312" y="532"/>
                </a:lnTo>
                <a:lnTo>
                  <a:pt x="312" y="540"/>
                </a:lnTo>
                <a:lnTo>
                  <a:pt x="274" y="525"/>
                </a:lnTo>
                <a:lnTo>
                  <a:pt x="267" y="517"/>
                </a:lnTo>
                <a:lnTo>
                  <a:pt x="251" y="509"/>
                </a:lnTo>
                <a:lnTo>
                  <a:pt x="251" y="494"/>
                </a:lnTo>
                <a:lnTo>
                  <a:pt x="251" y="487"/>
                </a:lnTo>
                <a:lnTo>
                  <a:pt x="251" y="479"/>
                </a:lnTo>
                <a:lnTo>
                  <a:pt x="244" y="464"/>
                </a:lnTo>
                <a:lnTo>
                  <a:pt x="236" y="441"/>
                </a:lnTo>
                <a:lnTo>
                  <a:pt x="221" y="426"/>
                </a:lnTo>
                <a:lnTo>
                  <a:pt x="213" y="418"/>
                </a:lnTo>
                <a:lnTo>
                  <a:pt x="206" y="411"/>
                </a:lnTo>
                <a:lnTo>
                  <a:pt x="198" y="403"/>
                </a:lnTo>
                <a:lnTo>
                  <a:pt x="183" y="388"/>
                </a:lnTo>
                <a:lnTo>
                  <a:pt x="198" y="388"/>
                </a:lnTo>
                <a:lnTo>
                  <a:pt x="206" y="388"/>
                </a:lnTo>
                <a:lnTo>
                  <a:pt x="213" y="380"/>
                </a:lnTo>
                <a:lnTo>
                  <a:pt x="213" y="373"/>
                </a:lnTo>
                <a:lnTo>
                  <a:pt x="213" y="365"/>
                </a:lnTo>
                <a:lnTo>
                  <a:pt x="206" y="357"/>
                </a:lnTo>
                <a:lnTo>
                  <a:pt x="206" y="350"/>
                </a:lnTo>
                <a:lnTo>
                  <a:pt x="213" y="350"/>
                </a:lnTo>
                <a:lnTo>
                  <a:pt x="221" y="357"/>
                </a:lnTo>
                <a:lnTo>
                  <a:pt x="221" y="365"/>
                </a:lnTo>
                <a:lnTo>
                  <a:pt x="229" y="365"/>
                </a:lnTo>
                <a:lnTo>
                  <a:pt x="236" y="365"/>
                </a:lnTo>
                <a:lnTo>
                  <a:pt x="236" y="357"/>
                </a:lnTo>
                <a:lnTo>
                  <a:pt x="236" y="350"/>
                </a:lnTo>
                <a:lnTo>
                  <a:pt x="236" y="342"/>
                </a:lnTo>
                <a:lnTo>
                  <a:pt x="251" y="327"/>
                </a:lnTo>
                <a:lnTo>
                  <a:pt x="251" y="319"/>
                </a:lnTo>
                <a:lnTo>
                  <a:pt x="267" y="312"/>
                </a:lnTo>
                <a:lnTo>
                  <a:pt x="297" y="281"/>
                </a:lnTo>
                <a:lnTo>
                  <a:pt x="297" y="274"/>
                </a:lnTo>
                <a:lnTo>
                  <a:pt x="290" y="274"/>
                </a:lnTo>
                <a:lnTo>
                  <a:pt x="282" y="281"/>
                </a:lnTo>
                <a:lnTo>
                  <a:pt x="274" y="297"/>
                </a:lnTo>
                <a:lnTo>
                  <a:pt x="267" y="304"/>
                </a:lnTo>
                <a:lnTo>
                  <a:pt x="251" y="312"/>
                </a:lnTo>
                <a:lnTo>
                  <a:pt x="221" y="312"/>
                </a:lnTo>
                <a:lnTo>
                  <a:pt x="221" y="319"/>
                </a:lnTo>
                <a:lnTo>
                  <a:pt x="221" y="335"/>
                </a:lnTo>
                <a:lnTo>
                  <a:pt x="213" y="335"/>
                </a:lnTo>
                <a:lnTo>
                  <a:pt x="206" y="335"/>
                </a:lnTo>
                <a:lnTo>
                  <a:pt x="198" y="335"/>
                </a:lnTo>
                <a:lnTo>
                  <a:pt x="191" y="335"/>
                </a:lnTo>
                <a:lnTo>
                  <a:pt x="183" y="342"/>
                </a:lnTo>
                <a:lnTo>
                  <a:pt x="175" y="342"/>
                </a:lnTo>
                <a:lnTo>
                  <a:pt x="175" y="335"/>
                </a:lnTo>
                <a:lnTo>
                  <a:pt x="175" y="327"/>
                </a:lnTo>
                <a:lnTo>
                  <a:pt x="183" y="319"/>
                </a:lnTo>
                <a:lnTo>
                  <a:pt x="183" y="304"/>
                </a:lnTo>
                <a:lnTo>
                  <a:pt x="191" y="289"/>
                </a:lnTo>
                <a:lnTo>
                  <a:pt x="183" y="274"/>
                </a:lnTo>
                <a:lnTo>
                  <a:pt x="183" y="266"/>
                </a:lnTo>
                <a:lnTo>
                  <a:pt x="175" y="259"/>
                </a:lnTo>
                <a:lnTo>
                  <a:pt x="168" y="251"/>
                </a:lnTo>
                <a:lnTo>
                  <a:pt x="153" y="251"/>
                </a:lnTo>
                <a:lnTo>
                  <a:pt x="130" y="266"/>
                </a:lnTo>
                <a:lnTo>
                  <a:pt x="122" y="266"/>
                </a:lnTo>
                <a:lnTo>
                  <a:pt x="122" y="259"/>
                </a:lnTo>
                <a:lnTo>
                  <a:pt x="115" y="251"/>
                </a:lnTo>
                <a:lnTo>
                  <a:pt x="107" y="243"/>
                </a:lnTo>
                <a:lnTo>
                  <a:pt x="107" y="236"/>
                </a:lnTo>
                <a:lnTo>
                  <a:pt x="92" y="236"/>
                </a:lnTo>
                <a:lnTo>
                  <a:pt x="84" y="228"/>
                </a:lnTo>
                <a:lnTo>
                  <a:pt x="77" y="221"/>
                </a:lnTo>
                <a:lnTo>
                  <a:pt x="77" y="213"/>
                </a:lnTo>
                <a:lnTo>
                  <a:pt x="77" y="198"/>
                </a:lnTo>
                <a:lnTo>
                  <a:pt x="84" y="183"/>
                </a:lnTo>
                <a:lnTo>
                  <a:pt x="84" y="175"/>
                </a:lnTo>
                <a:lnTo>
                  <a:pt x="84" y="168"/>
                </a:lnTo>
                <a:lnTo>
                  <a:pt x="84" y="160"/>
                </a:lnTo>
                <a:lnTo>
                  <a:pt x="84" y="152"/>
                </a:lnTo>
                <a:lnTo>
                  <a:pt x="77" y="152"/>
                </a:lnTo>
                <a:lnTo>
                  <a:pt x="69" y="160"/>
                </a:lnTo>
                <a:lnTo>
                  <a:pt x="54" y="152"/>
                </a:lnTo>
                <a:lnTo>
                  <a:pt x="61" y="168"/>
                </a:lnTo>
                <a:lnTo>
                  <a:pt x="54" y="168"/>
                </a:lnTo>
                <a:lnTo>
                  <a:pt x="46" y="168"/>
                </a:lnTo>
                <a:lnTo>
                  <a:pt x="31" y="168"/>
                </a:lnTo>
                <a:lnTo>
                  <a:pt x="31" y="175"/>
                </a:lnTo>
                <a:lnTo>
                  <a:pt x="31" y="183"/>
                </a:lnTo>
                <a:lnTo>
                  <a:pt x="23" y="183"/>
                </a:lnTo>
                <a:lnTo>
                  <a:pt x="23" y="175"/>
                </a:lnTo>
                <a:lnTo>
                  <a:pt x="23" y="168"/>
                </a:lnTo>
                <a:lnTo>
                  <a:pt x="16" y="160"/>
                </a:lnTo>
                <a:lnTo>
                  <a:pt x="8" y="168"/>
                </a:lnTo>
                <a:lnTo>
                  <a:pt x="8" y="183"/>
                </a:lnTo>
                <a:lnTo>
                  <a:pt x="16" y="190"/>
                </a:lnTo>
                <a:lnTo>
                  <a:pt x="23" y="198"/>
                </a:lnTo>
                <a:lnTo>
                  <a:pt x="23" y="221"/>
                </a:lnTo>
                <a:lnTo>
                  <a:pt x="23" y="228"/>
                </a:lnTo>
                <a:lnTo>
                  <a:pt x="23" y="243"/>
                </a:lnTo>
                <a:lnTo>
                  <a:pt x="31" y="251"/>
                </a:lnTo>
                <a:lnTo>
                  <a:pt x="31" y="266"/>
                </a:lnTo>
                <a:lnTo>
                  <a:pt x="31" y="274"/>
                </a:lnTo>
                <a:lnTo>
                  <a:pt x="31" y="281"/>
                </a:lnTo>
                <a:lnTo>
                  <a:pt x="38" y="281"/>
                </a:lnTo>
                <a:lnTo>
                  <a:pt x="46" y="281"/>
                </a:lnTo>
                <a:lnTo>
                  <a:pt x="54" y="281"/>
                </a:lnTo>
                <a:lnTo>
                  <a:pt x="54" y="289"/>
                </a:lnTo>
                <a:lnTo>
                  <a:pt x="54" y="297"/>
                </a:lnTo>
                <a:lnTo>
                  <a:pt x="38" y="297"/>
                </a:lnTo>
                <a:lnTo>
                  <a:pt x="31" y="297"/>
                </a:lnTo>
                <a:lnTo>
                  <a:pt x="38" y="304"/>
                </a:lnTo>
                <a:lnTo>
                  <a:pt x="46" y="304"/>
                </a:lnTo>
                <a:lnTo>
                  <a:pt x="54" y="304"/>
                </a:lnTo>
                <a:lnTo>
                  <a:pt x="61" y="312"/>
                </a:lnTo>
                <a:lnTo>
                  <a:pt x="69" y="319"/>
                </a:lnTo>
                <a:lnTo>
                  <a:pt x="77" y="327"/>
                </a:lnTo>
                <a:lnTo>
                  <a:pt x="84" y="335"/>
                </a:lnTo>
                <a:lnTo>
                  <a:pt x="84" y="342"/>
                </a:lnTo>
                <a:lnTo>
                  <a:pt x="77" y="342"/>
                </a:lnTo>
                <a:lnTo>
                  <a:pt x="69" y="342"/>
                </a:lnTo>
                <a:lnTo>
                  <a:pt x="61" y="342"/>
                </a:lnTo>
                <a:lnTo>
                  <a:pt x="54" y="335"/>
                </a:lnTo>
                <a:lnTo>
                  <a:pt x="46" y="335"/>
                </a:lnTo>
                <a:lnTo>
                  <a:pt x="46" y="342"/>
                </a:lnTo>
                <a:lnTo>
                  <a:pt x="38" y="342"/>
                </a:lnTo>
                <a:lnTo>
                  <a:pt x="31" y="342"/>
                </a:lnTo>
                <a:lnTo>
                  <a:pt x="31" y="350"/>
                </a:lnTo>
                <a:lnTo>
                  <a:pt x="31" y="357"/>
                </a:lnTo>
                <a:lnTo>
                  <a:pt x="23" y="357"/>
                </a:lnTo>
                <a:lnTo>
                  <a:pt x="16" y="350"/>
                </a:lnTo>
                <a:lnTo>
                  <a:pt x="8" y="342"/>
                </a:lnTo>
                <a:lnTo>
                  <a:pt x="0" y="342"/>
                </a:lnTo>
                <a:lnTo>
                  <a:pt x="16" y="350"/>
                </a:lnTo>
                <a:lnTo>
                  <a:pt x="16" y="357"/>
                </a:lnTo>
                <a:lnTo>
                  <a:pt x="16" y="373"/>
                </a:lnTo>
                <a:lnTo>
                  <a:pt x="16" y="380"/>
                </a:lnTo>
                <a:lnTo>
                  <a:pt x="23" y="380"/>
                </a:lnTo>
                <a:lnTo>
                  <a:pt x="23" y="388"/>
                </a:lnTo>
                <a:lnTo>
                  <a:pt x="31" y="388"/>
                </a:lnTo>
                <a:lnTo>
                  <a:pt x="38" y="388"/>
                </a:lnTo>
                <a:lnTo>
                  <a:pt x="38" y="380"/>
                </a:lnTo>
                <a:lnTo>
                  <a:pt x="46" y="365"/>
                </a:lnTo>
                <a:lnTo>
                  <a:pt x="46" y="357"/>
                </a:lnTo>
                <a:lnTo>
                  <a:pt x="61" y="357"/>
                </a:lnTo>
                <a:lnTo>
                  <a:pt x="69" y="357"/>
                </a:lnTo>
                <a:lnTo>
                  <a:pt x="69" y="365"/>
                </a:lnTo>
                <a:lnTo>
                  <a:pt x="77" y="365"/>
                </a:lnTo>
                <a:lnTo>
                  <a:pt x="84" y="357"/>
                </a:lnTo>
                <a:lnTo>
                  <a:pt x="92" y="357"/>
                </a:lnTo>
                <a:lnTo>
                  <a:pt x="107" y="365"/>
                </a:lnTo>
                <a:lnTo>
                  <a:pt x="122" y="365"/>
                </a:lnTo>
                <a:lnTo>
                  <a:pt x="130" y="373"/>
                </a:lnTo>
                <a:lnTo>
                  <a:pt x="130" y="380"/>
                </a:lnTo>
                <a:lnTo>
                  <a:pt x="130" y="403"/>
                </a:lnTo>
                <a:lnTo>
                  <a:pt x="130" y="411"/>
                </a:lnTo>
                <a:lnTo>
                  <a:pt x="137" y="418"/>
                </a:lnTo>
                <a:lnTo>
                  <a:pt x="145" y="418"/>
                </a:lnTo>
                <a:lnTo>
                  <a:pt x="153" y="426"/>
                </a:lnTo>
                <a:lnTo>
                  <a:pt x="160" y="426"/>
                </a:lnTo>
                <a:lnTo>
                  <a:pt x="160" y="433"/>
                </a:lnTo>
                <a:lnTo>
                  <a:pt x="153" y="449"/>
                </a:lnTo>
                <a:lnTo>
                  <a:pt x="168" y="441"/>
                </a:lnTo>
                <a:lnTo>
                  <a:pt x="168" y="433"/>
                </a:lnTo>
                <a:lnTo>
                  <a:pt x="175" y="433"/>
                </a:lnTo>
                <a:lnTo>
                  <a:pt x="191" y="433"/>
                </a:lnTo>
                <a:lnTo>
                  <a:pt x="198" y="449"/>
                </a:lnTo>
                <a:lnTo>
                  <a:pt x="213" y="464"/>
                </a:lnTo>
                <a:lnTo>
                  <a:pt x="221" y="479"/>
                </a:lnTo>
                <a:lnTo>
                  <a:pt x="229" y="494"/>
                </a:lnTo>
                <a:lnTo>
                  <a:pt x="229" y="517"/>
                </a:lnTo>
                <a:lnTo>
                  <a:pt x="236" y="525"/>
                </a:lnTo>
                <a:lnTo>
                  <a:pt x="251" y="525"/>
                </a:lnTo>
                <a:lnTo>
                  <a:pt x="267" y="532"/>
                </a:lnTo>
                <a:lnTo>
                  <a:pt x="297" y="555"/>
                </a:lnTo>
                <a:lnTo>
                  <a:pt x="305" y="563"/>
                </a:lnTo>
                <a:lnTo>
                  <a:pt x="305" y="570"/>
                </a:lnTo>
                <a:lnTo>
                  <a:pt x="297" y="578"/>
                </a:lnTo>
                <a:lnTo>
                  <a:pt x="282" y="593"/>
                </a:lnTo>
                <a:lnTo>
                  <a:pt x="282" y="601"/>
                </a:lnTo>
                <a:lnTo>
                  <a:pt x="290" y="608"/>
                </a:lnTo>
                <a:lnTo>
                  <a:pt x="290" y="616"/>
                </a:lnTo>
                <a:lnTo>
                  <a:pt x="297" y="623"/>
                </a:lnTo>
                <a:lnTo>
                  <a:pt x="297" y="616"/>
                </a:lnTo>
                <a:lnTo>
                  <a:pt x="305" y="608"/>
                </a:lnTo>
                <a:lnTo>
                  <a:pt x="328" y="616"/>
                </a:lnTo>
                <a:lnTo>
                  <a:pt x="350" y="623"/>
                </a:lnTo>
                <a:lnTo>
                  <a:pt x="350" y="631"/>
                </a:lnTo>
                <a:lnTo>
                  <a:pt x="343" y="639"/>
                </a:lnTo>
                <a:lnTo>
                  <a:pt x="335" y="646"/>
                </a:lnTo>
                <a:lnTo>
                  <a:pt x="328" y="654"/>
                </a:lnTo>
                <a:lnTo>
                  <a:pt x="312" y="661"/>
                </a:lnTo>
                <a:lnTo>
                  <a:pt x="305" y="669"/>
                </a:lnTo>
                <a:lnTo>
                  <a:pt x="297" y="677"/>
                </a:lnTo>
                <a:lnTo>
                  <a:pt x="305" y="669"/>
                </a:lnTo>
                <a:lnTo>
                  <a:pt x="312" y="669"/>
                </a:lnTo>
                <a:lnTo>
                  <a:pt x="328" y="661"/>
                </a:lnTo>
                <a:lnTo>
                  <a:pt x="335" y="646"/>
                </a:lnTo>
                <a:lnTo>
                  <a:pt x="350" y="639"/>
                </a:lnTo>
                <a:lnTo>
                  <a:pt x="358" y="639"/>
                </a:lnTo>
                <a:lnTo>
                  <a:pt x="366" y="639"/>
                </a:lnTo>
                <a:lnTo>
                  <a:pt x="366" y="646"/>
                </a:lnTo>
                <a:lnTo>
                  <a:pt x="373" y="646"/>
                </a:lnTo>
                <a:lnTo>
                  <a:pt x="373" y="654"/>
                </a:lnTo>
                <a:lnTo>
                  <a:pt x="373" y="661"/>
                </a:lnTo>
                <a:lnTo>
                  <a:pt x="381" y="669"/>
                </a:lnTo>
                <a:lnTo>
                  <a:pt x="373" y="677"/>
                </a:lnTo>
                <a:lnTo>
                  <a:pt x="373" y="684"/>
                </a:lnTo>
                <a:lnTo>
                  <a:pt x="381" y="692"/>
                </a:lnTo>
                <a:lnTo>
                  <a:pt x="388" y="699"/>
                </a:lnTo>
                <a:lnTo>
                  <a:pt x="396" y="707"/>
                </a:lnTo>
                <a:lnTo>
                  <a:pt x="411" y="715"/>
                </a:lnTo>
                <a:lnTo>
                  <a:pt x="404" y="715"/>
                </a:lnTo>
                <a:lnTo>
                  <a:pt x="396" y="707"/>
                </a:lnTo>
                <a:lnTo>
                  <a:pt x="388" y="707"/>
                </a:lnTo>
                <a:lnTo>
                  <a:pt x="381" y="722"/>
                </a:lnTo>
                <a:lnTo>
                  <a:pt x="373" y="722"/>
                </a:lnTo>
                <a:lnTo>
                  <a:pt x="366" y="730"/>
                </a:lnTo>
                <a:lnTo>
                  <a:pt x="366" y="737"/>
                </a:lnTo>
                <a:lnTo>
                  <a:pt x="358" y="745"/>
                </a:lnTo>
                <a:lnTo>
                  <a:pt x="358" y="753"/>
                </a:lnTo>
                <a:lnTo>
                  <a:pt x="366" y="753"/>
                </a:lnTo>
                <a:lnTo>
                  <a:pt x="366" y="737"/>
                </a:lnTo>
                <a:lnTo>
                  <a:pt x="373" y="730"/>
                </a:lnTo>
                <a:lnTo>
                  <a:pt x="388" y="730"/>
                </a:lnTo>
                <a:lnTo>
                  <a:pt x="388" y="722"/>
                </a:lnTo>
                <a:lnTo>
                  <a:pt x="396" y="715"/>
                </a:lnTo>
                <a:lnTo>
                  <a:pt x="404" y="715"/>
                </a:lnTo>
                <a:lnTo>
                  <a:pt x="411" y="722"/>
                </a:lnTo>
                <a:lnTo>
                  <a:pt x="419" y="722"/>
                </a:lnTo>
                <a:lnTo>
                  <a:pt x="426" y="722"/>
                </a:lnTo>
                <a:lnTo>
                  <a:pt x="434" y="715"/>
                </a:lnTo>
                <a:lnTo>
                  <a:pt x="442" y="722"/>
                </a:lnTo>
                <a:lnTo>
                  <a:pt x="442" y="730"/>
                </a:lnTo>
                <a:lnTo>
                  <a:pt x="434" y="737"/>
                </a:lnTo>
                <a:lnTo>
                  <a:pt x="426" y="745"/>
                </a:lnTo>
                <a:lnTo>
                  <a:pt x="419" y="753"/>
                </a:lnTo>
                <a:lnTo>
                  <a:pt x="419" y="760"/>
                </a:lnTo>
                <a:lnTo>
                  <a:pt x="426" y="753"/>
                </a:lnTo>
                <a:lnTo>
                  <a:pt x="434" y="745"/>
                </a:lnTo>
                <a:lnTo>
                  <a:pt x="442" y="745"/>
                </a:lnTo>
                <a:lnTo>
                  <a:pt x="449" y="760"/>
                </a:lnTo>
                <a:lnTo>
                  <a:pt x="449" y="768"/>
                </a:lnTo>
                <a:lnTo>
                  <a:pt x="449" y="775"/>
                </a:lnTo>
                <a:lnTo>
                  <a:pt x="457" y="775"/>
                </a:lnTo>
                <a:lnTo>
                  <a:pt x="457" y="768"/>
                </a:lnTo>
                <a:lnTo>
                  <a:pt x="457" y="760"/>
                </a:lnTo>
                <a:lnTo>
                  <a:pt x="464" y="760"/>
                </a:lnTo>
                <a:lnTo>
                  <a:pt x="472" y="768"/>
                </a:lnTo>
                <a:lnTo>
                  <a:pt x="480" y="768"/>
                </a:lnTo>
                <a:lnTo>
                  <a:pt x="472" y="775"/>
                </a:lnTo>
                <a:lnTo>
                  <a:pt x="464" y="783"/>
                </a:lnTo>
                <a:lnTo>
                  <a:pt x="464" y="791"/>
                </a:lnTo>
                <a:lnTo>
                  <a:pt x="472" y="791"/>
                </a:lnTo>
                <a:lnTo>
                  <a:pt x="472" y="783"/>
                </a:lnTo>
                <a:lnTo>
                  <a:pt x="480" y="798"/>
                </a:lnTo>
                <a:lnTo>
                  <a:pt x="487" y="798"/>
                </a:lnTo>
                <a:lnTo>
                  <a:pt x="487" y="791"/>
                </a:lnTo>
                <a:lnTo>
                  <a:pt x="480" y="783"/>
                </a:lnTo>
                <a:lnTo>
                  <a:pt x="487" y="775"/>
                </a:lnTo>
                <a:lnTo>
                  <a:pt x="495" y="775"/>
                </a:lnTo>
                <a:lnTo>
                  <a:pt x="503" y="791"/>
                </a:lnTo>
              </a:path>
            </a:pathLst>
          </a:custGeom>
          <a:noFill/>
          <a:ln w="12700">
            <a:solidFill>
              <a:srgbClr val="0095E0"/>
            </a:solidFill>
            <a:prstDash val="solid"/>
            <a:round/>
            <a:headEnd/>
            <a:tailEnd/>
          </a:ln>
        </p:spPr>
        <p:txBody>
          <a:bodyPr lIns="75669" tIns="37835" rIns="75669" bIns="37835"/>
          <a:lstStyle/>
          <a:p>
            <a:endParaRPr lang="ru-RU"/>
          </a:p>
        </p:txBody>
      </p:sp>
      <p:sp>
        <p:nvSpPr>
          <p:cNvPr id="4240" name="Freeform 143"/>
          <p:cNvSpPr>
            <a:spLocks/>
          </p:cNvSpPr>
          <p:nvPr/>
        </p:nvSpPr>
        <p:spPr bwMode="auto">
          <a:xfrm>
            <a:off x="8139113" y="1003189"/>
            <a:ext cx="1520825" cy="2001837"/>
          </a:xfrm>
          <a:custGeom>
            <a:avLst/>
            <a:gdLst>
              <a:gd name="T0" fmla="*/ 2147483647 w 1187"/>
              <a:gd name="T1" fmla="*/ 2147483647 h 1474"/>
              <a:gd name="T2" fmla="*/ 2147483647 w 1187"/>
              <a:gd name="T3" fmla="*/ 2147483647 h 1474"/>
              <a:gd name="T4" fmla="*/ 2147483647 w 1187"/>
              <a:gd name="T5" fmla="*/ 2147483647 h 1474"/>
              <a:gd name="T6" fmla="*/ 2147483647 w 1187"/>
              <a:gd name="T7" fmla="*/ 2147483647 h 1474"/>
              <a:gd name="T8" fmla="*/ 2147483647 w 1187"/>
              <a:gd name="T9" fmla="*/ 2147483647 h 1474"/>
              <a:gd name="T10" fmla="*/ 2147483647 w 1187"/>
              <a:gd name="T11" fmla="*/ 2147483647 h 1474"/>
              <a:gd name="T12" fmla="*/ 2147483647 w 1187"/>
              <a:gd name="T13" fmla="*/ 2147483647 h 1474"/>
              <a:gd name="T14" fmla="*/ 2147483647 w 1187"/>
              <a:gd name="T15" fmla="*/ 2147483647 h 1474"/>
              <a:gd name="T16" fmla="*/ 2147483647 w 1187"/>
              <a:gd name="T17" fmla="*/ 2147483647 h 1474"/>
              <a:gd name="T18" fmla="*/ 2147483647 w 1187"/>
              <a:gd name="T19" fmla="*/ 2147483647 h 1474"/>
              <a:gd name="T20" fmla="*/ 2147483647 w 1187"/>
              <a:gd name="T21" fmla="*/ 2147483647 h 1474"/>
              <a:gd name="T22" fmla="*/ 2147483647 w 1187"/>
              <a:gd name="T23" fmla="*/ 2147483647 h 1474"/>
              <a:gd name="T24" fmla="*/ 2147483647 w 1187"/>
              <a:gd name="T25" fmla="*/ 2147483647 h 1474"/>
              <a:gd name="T26" fmla="*/ 2147483647 w 1187"/>
              <a:gd name="T27" fmla="*/ 2147483647 h 1474"/>
              <a:gd name="T28" fmla="*/ 2147483647 w 1187"/>
              <a:gd name="T29" fmla="*/ 2147483647 h 1474"/>
              <a:gd name="T30" fmla="*/ 2147483647 w 1187"/>
              <a:gd name="T31" fmla="*/ 2147483647 h 1474"/>
              <a:gd name="T32" fmla="*/ 2147483647 w 1187"/>
              <a:gd name="T33" fmla="*/ 2147483647 h 1474"/>
              <a:gd name="T34" fmla="*/ 2147483647 w 1187"/>
              <a:gd name="T35" fmla="*/ 2147483647 h 1474"/>
              <a:gd name="T36" fmla="*/ 2147483647 w 1187"/>
              <a:gd name="T37" fmla="*/ 2147483647 h 1474"/>
              <a:gd name="T38" fmla="*/ 2147483647 w 1187"/>
              <a:gd name="T39" fmla="*/ 2147483647 h 1474"/>
              <a:gd name="T40" fmla="*/ 2147483647 w 1187"/>
              <a:gd name="T41" fmla="*/ 2147483647 h 1474"/>
              <a:gd name="T42" fmla="*/ 2147483647 w 1187"/>
              <a:gd name="T43" fmla="*/ 2147483647 h 1474"/>
              <a:gd name="T44" fmla="*/ 2147483647 w 1187"/>
              <a:gd name="T45" fmla="*/ 2147483647 h 1474"/>
              <a:gd name="T46" fmla="*/ 2147483647 w 1187"/>
              <a:gd name="T47" fmla="*/ 2147483647 h 1474"/>
              <a:gd name="T48" fmla="*/ 2147483647 w 1187"/>
              <a:gd name="T49" fmla="*/ 2147483647 h 1474"/>
              <a:gd name="T50" fmla="*/ 2147483647 w 1187"/>
              <a:gd name="T51" fmla="*/ 2147483647 h 1474"/>
              <a:gd name="T52" fmla="*/ 2147483647 w 1187"/>
              <a:gd name="T53" fmla="*/ 2147483647 h 1474"/>
              <a:gd name="T54" fmla="*/ 2147483647 w 1187"/>
              <a:gd name="T55" fmla="*/ 2147483647 h 1474"/>
              <a:gd name="T56" fmla="*/ 2147483647 w 1187"/>
              <a:gd name="T57" fmla="*/ 2147483647 h 1474"/>
              <a:gd name="T58" fmla="*/ 2147483647 w 1187"/>
              <a:gd name="T59" fmla="*/ 2147483647 h 1474"/>
              <a:gd name="T60" fmla="*/ 2147483647 w 1187"/>
              <a:gd name="T61" fmla="*/ 2147483647 h 1474"/>
              <a:gd name="T62" fmla="*/ 2147483647 w 1187"/>
              <a:gd name="T63" fmla="*/ 2147483647 h 1474"/>
              <a:gd name="T64" fmla="*/ 2147483647 w 1187"/>
              <a:gd name="T65" fmla="*/ 2147483647 h 1474"/>
              <a:gd name="T66" fmla="*/ 2147483647 w 1187"/>
              <a:gd name="T67" fmla="*/ 2147483647 h 1474"/>
              <a:gd name="T68" fmla="*/ 2147483647 w 1187"/>
              <a:gd name="T69" fmla="*/ 2147483647 h 1474"/>
              <a:gd name="T70" fmla="*/ 2147483647 w 1187"/>
              <a:gd name="T71" fmla="*/ 2147483647 h 1474"/>
              <a:gd name="T72" fmla="*/ 2147483647 w 1187"/>
              <a:gd name="T73" fmla="*/ 2147483647 h 1474"/>
              <a:gd name="T74" fmla="*/ 2147483647 w 1187"/>
              <a:gd name="T75" fmla="*/ 2147483647 h 1474"/>
              <a:gd name="T76" fmla="*/ 2147483647 w 1187"/>
              <a:gd name="T77" fmla="*/ 2147483647 h 1474"/>
              <a:gd name="T78" fmla="*/ 2147483647 w 1187"/>
              <a:gd name="T79" fmla="*/ 2147483647 h 1474"/>
              <a:gd name="T80" fmla="*/ 2147483647 w 1187"/>
              <a:gd name="T81" fmla="*/ 2147483647 h 1474"/>
              <a:gd name="T82" fmla="*/ 2147483647 w 1187"/>
              <a:gd name="T83" fmla="*/ 2147483647 h 1474"/>
              <a:gd name="T84" fmla="*/ 2147483647 w 1187"/>
              <a:gd name="T85" fmla="*/ 2147483647 h 1474"/>
              <a:gd name="T86" fmla="*/ 2147483647 w 1187"/>
              <a:gd name="T87" fmla="*/ 2147483647 h 1474"/>
              <a:gd name="T88" fmla="*/ 2147483647 w 1187"/>
              <a:gd name="T89" fmla="*/ 2147483647 h 1474"/>
              <a:gd name="T90" fmla="*/ 2147483647 w 1187"/>
              <a:gd name="T91" fmla="*/ 2147483647 h 1474"/>
              <a:gd name="T92" fmla="*/ 2147483647 w 1187"/>
              <a:gd name="T93" fmla="*/ 2147483647 h 1474"/>
              <a:gd name="T94" fmla="*/ 2147483647 w 1187"/>
              <a:gd name="T95" fmla="*/ 2147483647 h 1474"/>
              <a:gd name="T96" fmla="*/ 2147483647 w 1187"/>
              <a:gd name="T97" fmla="*/ 2147483647 h 1474"/>
              <a:gd name="T98" fmla="*/ 2147483647 w 1187"/>
              <a:gd name="T99" fmla="*/ 2147483647 h 1474"/>
              <a:gd name="T100" fmla="*/ 2147483647 w 1187"/>
              <a:gd name="T101" fmla="*/ 2147483647 h 1474"/>
              <a:gd name="T102" fmla="*/ 0 w 1187"/>
              <a:gd name="T103" fmla="*/ 2147483647 h 1474"/>
              <a:gd name="T104" fmla="*/ 2147483647 w 1187"/>
              <a:gd name="T105" fmla="*/ 2147483647 h 1474"/>
              <a:gd name="T106" fmla="*/ 2147483647 w 1187"/>
              <a:gd name="T107" fmla="*/ 2147483647 h 1474"/>
              <a:gd name="T108" fmla="*/ 2147483647 w 1187"/>
              <a:gd name="T109" fmla="*/ 2147483647 h 1474"/>
              <a:gd name="T110" fmla="*/ 2147483647 w 1187"/>
              <a:gd name="T111" fmla="*/ 2147483647 h 1474"/>
              <a:gd name="T112" fmla="*/ 2147483647 w 1187"/>
              <a:gd name="T113" fmla="*/ 2147483647 h 1474"/>
              <a:gd name="T114" fmla="*/ 2147483647 w 1187"/>
              <a:gd name="T115" fmla="*/ 2147483647 h 1474"/>
              <a:gd name="T116" fmla="*/ 2147483647 w 1187"/>
              <a:gd name="T117" fmla="*/ 2147483647 h 1474"/>
              <a:gd name="T118" fmla="*/ 2147483647 w 1187"/>
              <a:gd name="T119" fmla="*/ 2147483647 h 147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187"/>
              <a:gd name="T181" fmla="*/ 0 h 1474"/>
              <a:gd name="T182" fmla="*/ 1187 w 1187"/>
              <a:gd name="T183" fmla="*/ 1474 h 147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187" h="1474">
                <a:moveTo>
                  <a:pt x="229" y="851"/>
                </a:moveTo>
                <a:lnTo>
                  <a:pt x="236" y="858"/>
                </a:lnTo>
                <a:lnTo>
                  <a:pt x="244" y="866"/>
                </a:lnTo>
                <a:lnTo>
                  <a:pt x="236" y="873"/>
                </a:lnTo>
                <a:lnTo>
                  <a:pt x="236" y="881"/>
                </a:lnTo>
                <a:lnTo>
                  <a:pt x="229" y="873"/>
                </a:lnTo>
                <a:lnTo>
                  <a:pt x="236" y="881"/>
                </a:lnTo>
                <a:lnTo>
                  <a:pt x="244" y="889"/>
                </a:lnTo>
                <a:lnTo>
                  <a:pt x="259" y="889"/>
                </a:lnTo>
                <a:lnTo>
                  <a:pt x="282" y="911"/>
                </a:lnTo>
                <a:lnTo>
                  <a:pt x="289" y="927"/>
                </a:lnTo>
                <a:lnTo>
                  <a:pt x="312" y="949"/>
                </a:lnTo>
                <a:lnTo>
                  <a:pt x="312" y="957"/>
                </a:lnTo>
                <a:lnTo>
                  <a:pt x="320" y="965"/>
                </a:lnTo>
                <a:lnTo>
                  <a:pt x="327" y="972"/>
                </a:lnTo>
                <a:lnTo>
                  <a:pt x="335" y="980"/>
                </a:lnTo>
                <a:lnTo>
                  <a:pt x="335" y="987"/>
                </a:lnTo>
                <a:lnTo>
                  <a:pt x="335" y="995"/>
                </a:lnTo>
                <a:lnTo>
                  <a:pt x="335" y="1003"/>
                </a:lnTo>
                <a:lnTo>
                  <a:pt x="343" y="1010"/>
                </a:lnTo>
                <a:lnTo>
                  <a:pt x="350" y="1018"/>
                </a:lnTo>
                <a:lnTo>
                  <a:pt x="350" y="1033"/>
                </a:lnTo>
                <a:lnTo>
                  <a:pt x="358" y="1033"/>
                </a:lnTo>
                <a:lnTo>
                  <a:pt x="365" y="1025"/>
                </a:lnTo>
                <a:lnTo>
                  <a:pt x="365" y="1018"/>
                </a:lnTo>
                <a:lnTo>
                  <a:pt x="358" y="1003"/>
                </a:lnTo>
                <a:lnTo>
                  <a:pt x="343" y="995"/>
                </a:lnTo>
                <a:lnTo>
                  <a:pt x="343" y="987"/>
                </a:lnTo>
                <a:lnTo>
                  <a:pt x="343" y="980"/>
                </a:lnTo>
                <a:lnTo>
                  <a:pt x="350" y="980"/>
                </a:lnTo>
                <a:lnTo>
                  <a:pt x="373" y="980"/>
                </a:lnTo>
                <a:lnTo>
                  <a:pt x="381" y="987"/>
                </a:lnTo>
                <a:lnTo>
                  <a:pt x="396" y="1003"/>
                </a:lnTo>
                <a:lnTo>
                  <a:pt x="411" y="1003"/>
                </a:lnTo>
                <a:lnTo>
                  <a:pt x="419" y="1018"/>
                </a:lnTo>
                <a:lnTo>
                  <a:pt x="426" y="1025"/>
                </a:lnTo>
                <a:lnTo>
                  <a:pt x="442" y="1041"/>
                </a:lnTo>
                <a:lnTo>
                  <a:pt x="449" y="1041"/>
                </a:lnTo>
                <a:lnTo>
                  <a:pt x="464" y="1041"/>
                </a:lnTo>
                <a:lnTo>
                  <a:pt x="480" y="1041"/>
                </a:lnTo>
                <a:lnTo>
                  <a:pt x="495" y="1056"/>
                </a:lnTo>
                <a:lnTo>
                  <a:pt x="502" y="1056"/>
                </a:lnTo>
                <a:lnTo>
                  <a:pt x="510" y="1048"/>
                </a:lnTo>
                <a:lnTo>
                  <a:pt x="518" y="1056"/>
                </a:lnTo>
                <a:lnTo>
                  <a:pt x="518" y="1063"/>
                </a:lnTo>
                <a:lnTo>
                  <a:pt x="518" y="1071"/>
                </a:lnTo>
                <a:lnTo>
                  <a:pt x="525" y="1071"/>
                </a:lnTo>
                <a:lnTo>
                  <a:pt x="533" y="1071"/>
                </a:lnTo>
                <a:lnTo>
                  <a:pt x="556" y="1063"/>
                </a:lnTo>
                <a:lnTo>
                  <a:pt x="578" y="1063"/>
                </a:lnTo>
                <a:lnTo>
                  <a:pt x="586" y="1063"/>
                </a:lnTo>
                <a:lnTo>
                  <a:pt x="594" y="1063"/>
                </a:lnTo>
                <a:lnTo>
                  <a:pt x="601" y="1063"/>
                </a:lnTo>
                <a:lnTo>
                  <a:pt x="609" y="1071"/>
                </a:lnTo>
                <a:lnTo>
                  <a:pt x="617" y="1079"/>
                </a:lnTo>
                <a:lnTo>
                  <a:pt x="632" y="1079"/>
                </a:lnTo>
                <a:lnTo>
                  <a:pt x="639" y="1086"/>
                </a:lnTo>
                <a:lnTo>
                  <a:pt x="639" y="1094"/>
                </a:lnTo>
                <a:lnTo>
                  <a:pt x="647" y="1101"/>
                </a:lnTo>
                <a:lnTo>
                  <a:pt x="647" y="1109"/>
                </a:lnTo>
                <a:lnTo>
                  <a:pt x="655" y="1117"/>
                </a:lnTo>
                <a:lnTo>
                  <a:pt x="655" y="1147"/>
                </a:lnTo>
                <a:lnTo>
                  <a:pt x="655" y="1162"/>
                </a:lnTo>
                <a:lnTo>
                  <a:pt x="662" y="1177"/>
                </a:lnTo>
                <a:lnTo>
                  <a:pt x="655" y="1192"/>
                </a:lnTo>
                <a:lnTo>
                  <a:pt x="647" y="1200"/>
                </a:lnTo>
                <a:lnTo>
                  <a:pt x="632" y="1208"/>
                </a:lnTo>
                <a:lnTo>
                  <a:pt x="624" y="1215"/>
                </a:lnTo>
                <a:lnTo>
                  <a:pt x="617" y="1246"/>
                </a:lnTo>
                <a:lnTo>
                  <a:pt x="617" y="1268"/>
                </a:lnTo>
                <a:lnTo>
                  <a:pt x="624" y="1291"/>
                </a:lnTo>
                <a:lnTo>
                  <a:pt x="632" y="1306"/>
                </a:lnTo>
                <a:lnTo>
                  <a:pt x="647" y="1314"/>
                </a:lnTo>
                <a:lnTo>
                  <a:pt x="647" y="1322"/>
                </a:lnTo>
                <a:lnTo>
                  <a:pt x="647" y="1329"/>
                </a:lnTo>
                <a:lnTo>
                  <a:pt x="639" y="1344"/>
                </a:lnTo>
                <a:lnTo>
                  <a:pt x="647" y="1367"/>
                </a:lnTo>
                <a:lnTo>
                  <a:pt x="632" y="1375"/>
                </a:lnTo>
                <a:lnTo>
                  <a:pt x="624" y="1375"/>
                </a:lnTo>
                <a:lnTo>
                  <a:pt x="624" y="1382"/>
                </a:lnTo>
                <a:lnTo>
                  <a:pt x="632" y="1382"/>
                </a:lnTo>
                <a:lnTo>
                  <a:pt x="639" y="1382"/>
                </a:lnTo>
                <a:lnTo>
                  <a:pt x="647" y="1390"/>
                </a:lnTo>
                <a:lnTo>
                  <a:pt x="647" y="1398"/>
                </a:lnTo>
                <a:lnTo>
                  <a:pt x="647" y="1405"/>
                </a:lnTo>
                <a:lnTo>
                  <a:pt x="639" y="1413"/>
                </a:lnTo>
                <a:lnTo>
                  <a:pt x="632" y="1413"/>
                </a:lnTo>
                <a:lnTo>
                  <a:pt x="624" y="1413"/>
                </a:lnTo>
                <a:lnTo>
                  <a:pt x="617" y="1420"/>
                </a:lnTo>
                <a:lnTo>
                  <a:pt x="617" y="1428"/>
                </a:lnTo>
                <a:lnTo>
                  <a:pt x="624" y="1428"/>
                </a:lnTo>
                <a:lnTo>
                  <a:pt x="632" y="1420"/>
                </a:lnTo>
                <a:lnTo>
                  <a:pt x="639" y="1420"/>
                </a:lnTo>
                <a:lnTo>
                  <a:pt x="647" y="1420"/>
                </a:lnTo>
                <a:lnTo>
                  <a:pt x="655" y="1428"/>
                </a:lnTo>
                <a:lnTo>
                  <a:pt x="662" y="1436"/>
                </a:lnTo>
                <a:lnTo>
                  <a:pt x="670" y="1443"/>
                </a:lnTo>
                <a:lnTo>
                  <a:pt x="670" y="1458"/>
                </a:lnTo>
                <a:lnTo>
                  <a:pt x="662" y="1466"/>
                </a:lnTo>
                <a:lnTo>
                  <a:pt x="670" y="1474"/>
                </a:lnTo>
                <a:lnTo>
                  <a:pt x="677" y="1458"/>
                </a:lnTo>
                <a:lnTo>
                  <a:pt x="677" y="1443"/>
                </a:lnTo>
                <a:lnTo>
                  <a:pt x="677" y="1436"/>
                </a:lnTo>
                <a:lnTo>
                  <a:pt x="670" y="1436"/>
                </a:lnTo>
                <a:lnTo>
                  <a:pt x="662" y="1428"/>
                </a:lnTo>
                <a:lnTo>
                  <a:pt x="662" y="1420"/>
                </a:lnTo>
                <a:lnTo>
                  <a:pt x="655" y="1405"/>
                </a:lnTo>
                <a:lnTo>
                  <a:pt x="662" y="1398"/>
                </a:lnTo>
                <a:lnTo>
                  <a:pt x="700" y="1337"/>
                </a:lnTo>
                <a:lnTo>
                  <a:pt x="693" y="1322"/>
                </a:lnTo>
                <a:lnTo>
                  <a:pt x="693" y="1314"/>
                </a:lnTo>
                <a:lnTo>
                  <a:pt x="708" y="1299"/>
                </a:lnTo>
                <a:lnTo>
                  <a:pt x="723" y="1284"/>
                </a:lnTo>
                <a:lnTo>
                  <a:pt x="753" y="1238"/>
                </a:lnTo>
                <a:lnTo>
                  <a:pt x="753" y="1230"/>
                </a:lnTo>
                <a:lnTo>
                  <a:pt x="769" y="1246"/>
                </a:lnTo>
                <a:lnTo>
                  <a:pt x="784" y="1246"/>
                </a:lnTo>
                <a:lnTo>
                  <a:pt x="791" y="1246"/>
                </a:lnTo>
                <a:lnTo>
                  <a:pt x="814" y="1246"/>
                </a:lnTo>
                <a:lnTo>
                  <a:pt x="822" y="1238"/>
                </a:lnTo>
                <a:lnTo>
                  <a:pt x="830" y="1238"/>
                </a:lnTo>
                <a:lnTo>
                  <a:pt x="845" y="1253"/>
                </a:lnTo>
                <a:lnTo>
                  <a:pt x="845" y="1268"/>
                </a:lnTo>
                <a:lnTo>
                  <a:pt x="845" y="1276"/>
                </a:lnTo>
                <a:lnTo>
                  <a:pt x="875" y="1299"/>
                </a:lnTo>
                <a:lnTo>
                  <a:pt x="883" y="1306"/>
                </a:lnTo>
                <a:lnTo>
                  <a:pt x="883" y="1322"/>
                </a:lnTo>
                <a:lnTo>
                  <a:pt x="890" y="1314"/>
                </a:lnTo>
                <a:lnTo>
                  <a:pt x="906" y="1322"/>
                </a:lnTo>
                <a:lnTo>
                  <a:pt x="921" y="1329"/>
                </a:lnTo>
                <a:lnTo>
                  <a:pt x="921" y="1322"/>
                </a:lnTo>
                <a:lnTo>
                  <a:pt x="921" y="1314"/>
                </a:lnTo>
                <a:lnTo>
                  <a:pt x="913" y="1306"/>
                </a:lnTo>
                <a:lnTo>
                  <a:pt x="913" y="1299"/>
                </a:lnTo>
                <a:lnTo>
                  <a:pt x="921" y="1284"/>
                </a:lnTo>
                <a:lnTo>
                  <a:pt x="921" y="1276"/>
                </a:lnTo>
                <a:lnTo>
                  <a:pt x="928" y="1268"/>
                </a:lnTo>
                <a:lnTo>
                  <a:pt x="936" y="1268"/>
                </a:lnTo>
                <a:lnTo>
                  <a:pt x="944" y="1276"/>
                </a:lnTo>
                <a:lnTo>
                  <a:pt x="951" y="1276"/>
                </a:lnTo>
                <a:lnTo>
                  <a:pt x="951" y="1268"/>
                </a:lnTo>
                <a:lnTo>
                  <a:pt x="951" y="1261"/>
                </a:lnTo>
                <a:lnTo>
                  <a:pt x="959" y="1268"/>
                </a:lnTo>
                <a:lnTo>
                  <a:pt x="959" y="1276"/>
                </a:lnTo>
                <a:lnTo>
                  <a:pt x="966" y="1276"/>
                </a:lnTo>
                <a:lnTo>
                  <a:pt x="966" y="1291"/>
                </a:lnTo>
                <a:lnTo>
                  <a:pt x="974" y="1291"/>
                </a:lnTo>
                <a:lnTo>
                  <a:pt x="974" y="1284"/>
                </a:lnTo>
                <a:lnTo>
                  <a:pt x="982" y="1276"/>
                </a:lnTo>
                <a:lnTo>
                  <a:pt x="989" y="1268"/>
                </a:lnTo>
                <a:lnTo>
                  <a:pt x="982" y="1261"/>
                </a:lnTo>
                <a:lnTo>
                  <a:pt x="974" y="1253"/>
                </a:lnTo>
                <a:lnTo>
                  <a:pt x="966" y="1246"/>
                </a:lnTo>
                <a:lnTo>
                  <a:pt x="966" y="1223"/>
                </a:lnTo>
                <a:lnTo>
                  <a:pt x="959" y="1208"/>
                </a:lnTo>
                <a:lnTo>
                  <a:pt x="944" y="1185"/>
                </a:lnTo>
                <a:lnTo>
                  <a:pt x="921" y="1155"/>
                </a:lnTo>
                <a:lnTo>
                  <a:pt x="913" y="1117"/>
                </a:lnTo>
                <a:lnTo>
                  <a:pt x="898" y="1086"/>
                </a:lnTo>
                <a:lnTo>
                  <a:pt x="898" y="1079"/>
                </a:lnTo>
                <a:lnTo>
                  <a:pt x="913" y="1071"/>
                </a:lnTo>
                <a:lnTo>
                  <a:pt x="921" y="1079"/>
                </a:lnTo>
                <a:lnTo>
                  <a:pt x="966" y="1124"/>
                </a:lnTo>
                <a:lnTo>
                  <a:pt x="997" y="1155"/>
                </a:lnTo>
                <a:lnTo>
                  <a:pt x="1027" y="1177"/>
                </a:lnTo>
                <a:lnTo>
                  <a:pt x="1043" y="1185"/>
                </a:lnTo>
                <a:lnTo>
                  <a:pt x="1043" y="1208"/>
                </a:lnTo>
                <a:lnTo>
                  <a:pt x="1058" y="1223"/>
                </a:lnTo>
                <a:lnTo>
                  <a:pt x="1050" y="1238"/>
                </a:lnTo>
                <a:lnTo>
                  <a:pt x="1050" y="1268"/>
                </a:lnTo>
                <a:lnTo>
                  <a:pt x="1058" y="1276"/>
                </a:lnTo>
                <a:lnTo>
                  <a:pt x="1058" y="1291"/>
                </a:lnTo>
                <a:lnTo>
                  <a:pt x="1065" y="1291"/>
                </a:lnTo>
                <a:lnTo>
                  <a:pt x="1073" y="1291"/>
                </a:lnTo>
                <a:lnTo>
                  <a:pt x="1081" y="1284"/>
                </a:lnTo>
                <a:lnTo>
                  <a:pt x="1088" y="1284"/>
                </a:lnTo>
                <a:lnTo>
                  <a:pt x="1088" y="1291"/>
                </a:lnTo>
                <a:lnTo>
                  <a:pt x="1081" y="1299"/>
                </a:lnTo>
                <a:lnTo>
                  <a:pt x="1081" y="1306"/>
                </a:lnTo>
                <a:lnTo>
                  <a:pt x="1088" y="1299"/>
                </a:lnTo>
                <a:lnTo>
                  <a:pt x="1096" y="1299"/>
                </a:lnTo>
                <a:lnTo>
                  <a:pt x="1096" y="1306"/>
                </a:lnTo>
                <a:lnTo>
                  <a:pt x="1111" y="1306"/>
                </a:lnTo>
                <a:lnTo>
                  <a:pt x="1126" y="1284"/>
                </a:lnTo>
                <a:lnTo>
                  <a:pt x="1126" y="1276"/>
                </a:lnTo>
                <a:lnTo>
                  <a:pt x="1119" y="1268"/>
                </a:lnTo>
                <a:lnTo>
                  <a:pt x="1119" y="1261"/>
                </a:lnTo>
                <a:lnTo>
                  <a:pt x="1103" y="1238"/>
                </a:lnTo>
                <a:lnTo>
                  <a:pt x="1103" y="1223"/>
                </a:lnTo>
                <a:lnTo>
                  <a:pt x="1096" y="1200"/>
                </a:lnTo>
                <a:lnTo>
                  <a:pt x="1096" y="1192"/>
                </a:lnTo>
                <a:lnTo>
                  <a:pt x="1103" y="1185"/>
                </a:lnTo>
                <a:lnTo>
                  <a:pt x="1081" y="1177"/>
                </a:lnTo>
                <a:lnTo>
                  <a:pt x="1073" y="1162"/>
                </a:lnTo>
                <a:lnTo>
                  <a:pt x="1081" y="1155"/>
                </a:lnTo>
                <a:lnTo>
                  <a:pt x="1081" y="1147"/>
                </a:lnTo>
                <a:lnTo>
                  <a:pt x="1073" y="1117"/>
                </a:lnTo>
                <a:lnTo>
                  <a:pt x="1073" y="1094"/>
                </a:lnTo>
                <a:lnTo>
                  <a:pt x="1081" y="1079"/>
                </a:lnTo>
                <a:lnTo>
                  <a:pt x="1081" y="1056"/>
                </a:lnTo>
                <a:lnTo>
                  <a:pt x="1081" y="1048"/>
                </a:lnTo>
                <a:lnTo>
                  <a:pt x="1103" y="1025"/>
                </a:lnTo>
                <a:lnTo>
                  <a:pt x="1111" y="1010"/>
                </a:lnTo>
                <a:lnTo>
                  <a:pt x="1126" y="987"/>
                </a:lnTo>
                <a:lnTo>
                  <a:pt x="1126" y="957"/>
                </a:lnTo>
                <a:lnTo>
                  <a:pt x="1126" y="949"/>
                </a:lnTo>
                <a:lnTo>
                  <a:pt x="1149" y="927"/>
                </a:lnTo>
                <a:lnTo>
                  <a:pt x="1164" y="919"/>
                </a:lnTo>
                <a:lnTo>
                  <a:pt x="1179" y="927"/>
                </a:lnTo>
                <a:lnTo>
                  <a:pt x="1187" y="729"/>
                </a:lnTo>
                <a:lnTo>
                  <a:pt x="1164" y="721"/>
                </a:lnTo>
                <a:lnTo>
                  <a:pt x="1157" y="714"/>
                </a:lnTo>
                <a:lnTo>
                  <a:pt x="1149" y="714"/>
                </a:lnTo>
                <a:lnTo>
                  <a:pt x="1141" y="706"/>
                </a:lnTo>
                <a:lnTo>
                  <a:pt x="1119" y="699"/>
                </a:lnTo>
                <a:lnTo>
                  <a:pt x="1111" y="691"/>
                </a:lnTo>
                <a:lnTo>
                  <a:pt x="1088" y="683"/>
                </a:lnTo>
                <a:lnTo>
                  <a:pt x="1050" y="668"/>
                </a:lnTo>
                <a:lnTo>
                  <a:pt x="1020" y="653"/>
                </a:lnTo>
                <a:lnTo>
                  <a:pt x="1012" y="645"/>
                </a:lnTo>
                <a:lnTo>
                  <a:pt x="989" y="623"/>
                </a:lnTo>
                <a:lnTo>
                  <a:pt x="951" y="585"/>
                </a:lnTo>
                <a:lnTo>
                  <a:pt x="921" y="547"/>
                </a:lnTo>
                <a:lnTo>
                  <a:pt x="913" y="516"/>
                </a:lnTo>
                <a:lnTo>
                  <a:pt x="890" y="493"/>
                </a:lnTo>
                <a:lnTo>
                  <a:pt x="883" y="486"/>
                </a:lnTo>
                <a:lnTo>
                  <a:pt x="875" y="478"/>
                </a:lnTo>
                <a:lnTo>
                  <a:pt x="875" y="471"/>
                </a:lnTo>
                <a:lnTo>
                  <a:pt x="875" y="463"/>
                </a:lnTo>
                <a:lnTo>
                  <a:pt x="845" y="440"/>
                </a:lnTo>
                <a:lnTo>
                  <a:pt x="837" y="433"/>
                </a:lnTo>
                <a:lnTo>
                  <a:pt x="837" y="417"/>
                </a:lnTo>
                <a:lnTo>
                  <a:pt x="822" y="402"/>
                </a:lnTo>
                <a:lnTo>
                  <a:pt x="822" y="395"/>
                </a:lnTo>
                <a:lnTo>
                  <a:pt x="814" y="387"/>
                </a:lnTo>
                <a:lnTo>
                  <a:pt x="791" y="372"/>
                </a:lnTo>
                <a:lnTo>
                  <a:pt x="784" y="364"/>
                </a:lnTo>
                <a:lnTo>
                  <a:pt x="769" y="341"/>
                </a:lnTo>
                <a:lnTo>
                  <a:pt x="761" y="334"/>
                </a:lnTo>
                <a:lnTo>
                  <a:pt x="753" y="326"/>
                </a:lnTo>
                <a:lnTo>
                  <a:pt x="746" y="319"/>
                </a:lnTo>
                <a:lnTo>
                  <a:pt x="731" y="303"/>
                </a:lnTo>
                <a:lnTo>
                  <a:pt x="715" y="281"/>
                </a:lnTo>
                <a:lnTo>
                  <a:pt x="685" y="250"/>
                </a:lnTo>
                <a:lnTo>
                  <a:pt x="624" y="174"/>
                </a:lnTo>
                <a:lnTo>
                  <a:pt x="617" y="167"/>
                </a:lnTo>
                <a:lnTo>
                  <a:pt x="594" y="152"/>
                </a:lnTo>
                <a:lnTo>
                  <a:pt x="578" y="121"/>
                </a:lnTo>
                <a:lnTo>
                  <a:pt x="563" y="98"/>
                </a:lnTo>
                <a:lnTo>
                  <a:pt x="548" y="68"/>
                </a:lnTo>
                <a:lnTo>
                  <a:pt x="525" y="38"/>
                </a:lnTo>
                <a:lnTo>
                  <a:pt x="518" y="30"/>
                </a:lnTo>
                <a:lnTo>
                  <a:pt x="510" y="15"/>
                </a:lnTo>
                <a:lnTo>
                  <a:pt x="343" y="7"/>
                </a:lnTo>
                <a:lnTo>
                  <a:pt x="327" y="15"/>
                </a:lnTo>
                <a:lnTo>
                  <a:pt x="327" y="22"/>
                </a:lnTo>
                <a:lnTo>
                  <a:pt x="320" y="22"/>
                </a:lnTo>
                <a:lnTo>
                  <a:pt x="312" y="30"/>
                </a:lnTo>
                <a:lnTo>
                  <a:pt x="312" y="38"/>
                </a:lnTo>
                <a:lnTo>
                  <a:pt x="305" y="38"/>
                </a:lnTo>
                <a:lnTo>
                  <a:pt x="297" y="38"/>
                </a:lnTo>
                <a:lnTo>
                  <a:pt x="297" y="45"/>
                </a:lnTo>
                <a:lnTo>
                  <a:pt x="289" y="38"/>
                </a:lnTo>
                <a:lnTo>
                  <a:pt x="282" y="38"/>
                </a:lnTo>
                <a:lnTo>
                  <a:pt x="274" y="38"/>
                </a:lnTo>
                <a:lnTo>
                  <a:pt x="267" y="38"/>
                </a:lnTo>
                <a:lnTo>
                  <a:pt x="259" y="30"/>
                </a:lnTo>
                <a:lnTo>
                  <a:pt x="259" y="22"/>
                </a:lnTo>
                <a:lnTo>
                  <a:pt x="267" y="15"/>
                </a:lnTo>
                <a:lnTo>
                  <a:pt x="259" y="15"/>
                </a:lnTo>
                <a:lnTo>
                  <a:pt x="251" y="15"/>
                </a:lnTo>
                <a:lnTo>
                  <a:pt x="244" y="7"/>
                </a:lnTo>
                <a:lnTo>
                  <a:pt x="236" y="0"/>
                </a:lnTo>
                <a:lnTo>
                  <a:pt x="221" y="0"/>
                </a:lnTo>
                <a:lnTo>
                  <a:pt x="221" y="7"/>
                </a:lnTo>
                <a:lnTo>
                  <a:pt x="213" y="15"/>
                </a:lnTo>
                <a:lnTo>
                  <a:pt x="213" y="22"/>
                </a:lnTo>
                <a:lnTo>
                  <a:pt x="206" y="30"/>
                </a:lnTo>
                <a:lnTo>
                  <a:pt x="198" y="30"/>
                </a:lnTo>
                <a:lnTo>
                  <a:pt x="190" y="30"/>
                </a:lnTo>
                <a:lnTo>
                  <a:pt x="183" y="30"/>
                </a:lnTo>
                <a:lnTo>
                  <a:pt x="190" y="38"/>
                </a:lnTo>
                <a:lnTo>
                  <a:pt x="183" y="38"/>
                </a:lnTo>
                <a:lnTo>
                  <a:pt x="175" y="45"/>
                </a:lnTo>
                <a:lnTo>
                  <a:pt x="160" y="38"/>
                </a:lnTo>
                <a:lnTo>
                  <a:pt x="145" y="30"/>
                </a:lnTo>
                <a:lnTo>
                  <a:pt x="137" y="22"/>
                </a:lnTo>
                <a:lnTo>
                  <a:pt x="137" y="15"/>
                </a:lnTo>
                <a:lnTo>
                  <a:pt x="145" y="15"/>
                </a:lnTo>
                <a:lnTo>
                  <a:pt x="152" y="15"/>
                </a:lnTo>
                <a:lnTo>
                  <a:pt x="168" y="15"/>
                </a:lnTo>
                <a:lnTo>
                  <a:pt x="175" y="15"/>
                </a:lnTo>
                <a:lnTo>
                  <a:pt x="183" y="22"/>
                </a:lnTo>
                <a:lnTo>
                  <a:pt x="190" y="22"/>
                </a:lnTo>
                <a:lnTo>
                  <a:pt x="190" y="15"/>
                </a:lnTo>
                <a:lnTo>
                  <a:pt x="198" y="15"/>
                </a:lnTo>
                <a:lnTo>
                  <a:pt x="198" y="0"/>
                </a:lnTo>
                <a:lnTo>
                  <a:pt x="99" y="0"/>
                </a:lnTo>
                <a:lnTo>
                  <a:pt x="92" y="0"/>
                </a:lnTo>
                <a:lnTo>
                  <a:pt x="69" y="7"/>
                </a:lnTo>
                <a:lnTo>
                  <a:pt x="69" y="15"/>
                </a:lnTo>
                <a:lnTo>
                  <a:pt x="61" y="30"/>
                </a:lnTo>
                <a:lnTo>
                  <a:pt x="54" y="38"/>
                </a:lnTo>
                <a:lnTo>
                  <a:pt x="38" y="38"/>
                </a:lnTo>
                <a:lnTo>
                  <a:pt x="38" y="45"/>
                </a:lnTo>
                <a:lnTo>
                  <a:pt x="46" y="53"/>
                </a:lnTo>
                <a:lnTo>
                  <a:pt x="31" y="76"/>
                </a:lnTo>
                <a:lnTo>
                  <a:pt x="16" y="91"/>
                </a:lnTo>
                <a:lnTo>
                  <a:pt x="23" y="106"/>
                </a:lnTo>
                <a:lnTo>
                  <a:pt x="23" y="136"/>
                </a:lnTo>
                <a:lnTo>
                  <a:pt x="16" y="144"/>
                </a:lnTo>
                <a:lnTo>
                  <a:pt x="0" y="144"/>
                </a:lnTo>
                <a:lnTo>
                  <a:pt x="0" y="152"/>
                </a:lnTo>
                <a:lnTo>
                  <a:pt x="16" y="159"/>
                </a:lnTo>
                <a:lnTo>
                  <a:pt x="16" y="167"/>
                </a:lnTo>
                <a:lnTo>
                  <a:pt x="16" y="182"/>
                </a:lnTo>
                <a:lnTo>
                  <a:pt x="23" y="182"/>
                </a:lnTo>
                <a:lnTo>
                  <a:pt x="31" y="174"/>
                </a:lnTo>
                <a:lnTo>
                  <a:pt x="38" y="167"/>
                </a:lnTo>
                <a:lnTo>
                  <a:pt x="46" y="167"/>
                </a:lnTo>
                <a:lnTo>
                  <a:pt x="46" y="174"/>
                </a:lnTo>
                <a:lnTo>
                  <a:pt x="54" y="159"/>
                </a:lnTo>
                <a:lnTo>
                  <a:pt x="54" y="121"/>
                </a:lnTo>
                <a:lnTo>
                  <a:pt x="46" y="106"/>
                </a:lnTo>
                <a:lnTo>
                  <a:pt x="46" y="98"/>
                </a:lnTo>
                <a:lnTo>
                  <a:pt x="54" y="91"/>
                </a:lnTo>
                <a:lnTo>
                  <a:pt x="69" y="83"/>
                </a:lnTo>
                <a:lnTo>
                  <a:pt x="76" y="83"/>
                </a:lnTo>
                <a:lnTo>
                  <a:pt x="76" y="76"/>
                </a:lnTo>
                <a:lnTo>
                  <a:pt x="69" y="76"/>
                </a:lnTo>
                <a:lnTo>
                  <a:pt x="61" y="83"/>
                </a:lnTo>
                <a:lnTo>
                  <a:pt x="54" y="83"/>
                </a:lnTo>
                <a:lnTo>
                  <a:pt x="46" y="76"/>
                </a:lnTo>
                <a:lnTo>
                  <a:pt x="46" y="68"/>
                </a:lnTo>
                <a:lnTo>
                  <a:pt x="69" y="53"/>
                </a:lnTo>
                <a:lnTo>
                  <a:pt x="69" y="38"/>
                </a:lnTo>
                <a:lnTo>
                  <a:pt x="84" y="15"/>
                </a:lnTo>
                <a:lnTo>
                  <a:pt x="99" y="7"/>
                </a:lnTo>
                <a:lnTo>
                  <a:pt x="114" y="7"/>
                </a:lnTo>
                <a:lnTo>
                  <a:pt x="122" y="15"/>
                </a:lnTo>
                <a:lnTo>
                  <a:pt x="114" y="15"/>
                </a:lnTo>
                <a:lnTo>
                  <a:pt x="99" y="22"/>
                </a:lnTo>
                <a:lnTo>
                  <a:pt x="99" y="30"/>
                </a:lnTo>
                <a:lnTo>
                  <a:pt x="92" y="30"/>
                </a:lnTo>
                <a:lnTo>
                  <a:pt x="84" y="38"/>
                </a:lnTo>
                <a:lnTo>
                  <a:pt x="76" y="45"/>
                </a:lnTo>
                <a:lnTo>
                  <a:pt x="84" y="60"/>
                </a:lnTo>
                <a:lnTo>
                  <a:pt x="92" y="60"/>
                </a:lnTo>
                <a:lnTo>
                  <a:pt x="92" y="45"/>
                </a:lnTo>
                <a:lnTo>
                  <a:pt x="92" y="38"/>
                </a:lnTo>
                <a:lnTo>
                  <a:pt x="107" y="30"/>
                </a:lnTo>
                <a:lnTo>
                  <a:pt x="114" y="30"/>
                </a:lnTo>
                <a:lnTo>
                  <a:pt x="122" y="38"/>
                </a:lnTo>
                <a:lnTo>
                  <a:pt x="114" y="38"/>
                </a:lnTo>
                <a:lnTo>
                  <a:pt x="107" y="38"/>
                </a:lnTo>
                <a:lnTo>
                  <a:pt x="107" y="45"/>
                </a:lnTo>
                <a:lnTo>
                  <a:pt x="122" y="53"/>
                </a:lnTo>
                <a:lnTo>
                  <a:pt x="137" y="53"/>
                </a:lnTo>
                <a:lnTo>
                  <a:pt x="137" y="60"/>
                </a:lnTo>
                <a:lnTo>
                  <a:pt x="152" y="68"/>
                </a:lnTo>
              </a:path>
            </a:pathLst>
          </a:custGeom>
          <a:noFill/>
          <a:ln w="12700">
            <a:solidFill>
              <a:srgbClr val="0095E0"/>
            </a:solidFill>
            <a:prstDash val="solid"/>
            <a:round/>
            <a:headEnd/>
            <a:tailEnd/>
          </a:ln>
        </p:spPr>
        <p:txBody>
          <a:bodyPr lIns="75669" tIns="37835" rIns="75669" bIns="37835"/>
          <a:lstStyle/>
          <a:p>
            <a:endParaRPr lang="ru-RU"/>
          </a:p>
        </p:txBody>
      </p:sp>
      <p:sp>
        <p:nvSpPr>
          <p:cNvPr id="4366" name="Freeform 1274"/>
          <p:cNvSpPr>
            <a:spLocks/>
          </p:cNvSpPr>
          <p:nvPr/>
        </p:nvSpPr>
        <p:spPr bwMode="auto">
          <a:xfrm>
            <a:off x="7243763" y="1219089"/>
            <a:ext cx="1119187" cy="1123950"/>
          </a:xfrm>
          <a:custGeom>
            <a:avLst/>
            <a:gdLst>
              <a:gd name="T0" fmla="*/ 2147483647 w 875"/>
              <a:gd name="T1" fmla="*/ 2147483647 h 828"/>
              <a:gd name="T2" fmla="*/ 2147483647 w 875"/>
              <a:gd name="T3" fmla="*/ 2147483647 h 828"/>
              <a:gd name="T4" fmla="*/ 2147483647 w 875"/>
              <a:gd name="T5" fmla="*/ 2147483647 h 828"/>
              <a:gd name="T6" fmla="*/ 2147483647 w 875"/>
              <a:gd name="T7" fmla="*/ 2147483647 h 828"/>
              <a:gd name="T8" fmla="*/ 2147483647 w 875"/>
              <a:gd name="T9" fmla="*/ 2147483647 h 828"/>
              <a:gd name="T10" fmla="*/ 2147483647 w 875"/>
              <a:gd name="T11" fmla="*/ 2147483647 h 828"/>
              <a:gd name="T12" fmla="*/ 2147483647 w 875"/>
              <a:gd name="T13" fmla="*/ 2147483647 h 828"/>
              <a:gd name="T14" fmla="*/ 2147483647 w 875"/>
              <a:gd name="T15" fmla="*/ 2147483647 h 828"/>
              <a:gd name="T16" fmla="*/ 2147483647 w 875"/>
              <a:gd name="T17" fmla="*/ 2147483647 h 828"/>
              <a:gd name="T18" fmla="*/ 2147483647 w 875"/>
              <a:gd name="T19" fmla="*/ 2147483647 h 828"/>
              <a:gd name="T20" fmla="*/ 2147483647 w 875"/>
              <a:gd name="T21" fmla="*/ 2147483647 h 828"/>
              <a:gd name="T22" fmla="*/ 2147483647 w 875"/>
              <a:gd name="T23" fmla="*/ 2147483647 h 828"/>
              <a:gd name="T24" fmla="*/ 2147483647 w 875"/>
              <a:gd name="T25" fmla="*/ 2147483647 h 828"/>
              <a:gd name="T26" fmla="*/ 2147483647 w 875"/>
              <a:gd name="T27" fmla="*/ 2147483647 h 828"/>
              <a:gd name="T28" fmla="*/ 2147483647 w 875"/>
              <a:gd name="T29" fmla="*/ 2147483647 h 828"/>
              <a:gd name="T30" fmla="*/ 2147483647 w 875"/>
              <a:gd name="T31" fmla="*/ 2147483647 h 828"/>
              <a:gd name="T32" fmla="*/ 2147483647 w 875"/>
              <a:gd name="T33" fmla="*/ 2147483647 h 828"/>
              <a:gd name="T34" fmla="*/ 2147483647 w 875"/>
              <a:gd name="T35" fmla="*/ 2147483647 h 828"/>
              <a:gd name="T36" fmla="*/ 2147483647 w 875"/>
              <a:gd name="T37" fmla="*/ 2147483647 h 828"/>
              <a:gd name="T38" fmla="*/ 2147483647 w 875"/>
              <a:gd name="T39" fmla="*/ 2147483647 h 828"/>
              <a:gd name="T40" fmla="*/ 2147483647 w 875"/>
              <a:gd name="T41" fmla="*/ 2147483647 h 828"/>
              <a:gd name="T42" fmla="*/ 2147483647 w 875"/>
              <a:gd name="T43" fmla="*/ 2147483647 h 828"/>
              <a:gd name="T44" fmla="*/ 2147483647 w 875"/>
              <a:gd name="T45" fmla="*/ 2147483647 h 828"/>
              <a:gd name="T46" fmla="*/ 2147483647 w 875"/>
              <a:gd name="T47" fmla="*/ 2147483647 h 828"/>
              <a:gd name="T48" fmla="*/ 2147483647 w 875"/>
              <a:gd name="T49" fmla="*/ 2147483647 h 828"/>
              <a:gd name="T50" fmla="*/ 2147483647 w 875"/>
              <a:gd name="T51" fmla="*/ 2147483647 h 828"/>
              <a:gd name="T52" fmla="*/ 2147483647 w 875"/>
              <a:gd name="T53" fmla="*/ 2147483647 h 828"/>
              <a:gd name="T54" fmla="*/ 2147483647 w 875"/>
              <a:gd name="T55" fmla="*/ 2147483647 h 828"/>
              <a:gd name="T56" fmla="*/ 2147483647 w 875"/>
              <a:gd name="T57" fmla="*/ 2147483647 h 828"/>
              <a:gd name="T58" fmla="*/ 2147483647 w 875"/>
              <a:gd name="T59" fmla="*/ 2147483647 h 828"/>
              <a:gd name="T60" fmla="*/ 2147483647 w 875"/>
              <a:gd name="T61" fmla="*/ 2147483647 h 828"/>
              <a:gd name="T62" fmla="*/ 2147483647 w 875"/>
              <a:gd name="T63" fmla="*/ 2147483647 h 828"/>
              <a:gd name="T64" fmla="*/ 2147483647 w 875"/>
              <a:gd name="T65" fmla="*/ 2147483647 h 828"/>
              <a:gd name="T66" fmla="*/ 2147483647 w 875"/>
              <a:gd name="T67" fmla="*/ 2147483647 h 828"/>
              <a:gd name="T68" fmla="*/ 2147483647 w 875"/>
              <a:gd name="T69" fmla="*/ 2147483647 h 828"/>
              <a:gd name="T70" fmla="*/ 2147483647 w 875"/>
              <a:gd name="T71" fmla="*/ 2147483647 h 828"/>
              <a:gd name="T72" fmla="*/ 2147483647 w 875"/>
              <a:gd name="T73" fmla="*/ 2147483647 h 828"/>
              <a:gd name="T74" fmla="*/ 2147483647 w 875"/>
              <a:gd name="T75" fmla="*/ 2147483647 h 828"/>
              <a:gd name="T76" fmla="*/ 2147483647 w 875"/>
              <a:gd name="T77" fmla="*/ 2147483647 h 828"/>
              <a:gd name="T78" fmla="*/ 2147483647 w 875"/>
              <a:gd name="T79" fmla="*/ 2147483647 h 828"/>
              <a:gd name="T80" fmla="*/ 2147483647 w 875"/>
              <a:gd name="T81" fmla="*/ 2147483647 h 828"/>
              <a:gd name="T82" fmla="*/ 2147483647 w 875"/>
              <a:gd name="T83" fmla="*/ 2147483647 h 828"/>
              <a:gd name="T84" fmla="*/ 2147483647 w 875"/>
              <a:gd name="T85" fmla="*/ 2147483647 h 828"/>
              <a:gd name="T86" fmla="*/ 2147483647 w 875"/>
              <a:gd name="T87" fmla="*/ 2147483647 h 828"/>
              <a:gd name="T88" fmla="*/ 2147483647 w 875"/>
              <a:gd name="T89" fmla="*/ 2147483647 h 828"/>
              <a:gd name="T90" fmla="*/ 2147483647 w 875"/>
              <a:gd name="T91" fmla="*/ 2147483647 h 828"/>
              <a:gd name="T92" fmla="*/ 2147483647 w 875"/>
              <a:gd name="T93" fmla="*/ 2147483647 h 828"/>
              <a:gd name="T94" fmla="*/ 2147483647 w 875"/>
              <a:gd name="T95" fmla="*/ 2147483647 h 828"/>
              <a:gd name="T96" fmla="*/ 2147483647 w 875"/>
              <a:gd name="T97" fmla="*/ 2147483647 h 828"/>
              <a:gd name="T98" fmla="*/ 2147483647 w 875"/>
              <a:gd name="T99" fmla="*/ 2147483647 h 828"/>
              <a:gd name="T100" fmla="*/ 2147483647 w 875"/>
              <a:gd name="T101" fmla="*/ 2147483647 h 828"/>
              <a:gd name="T102" fmla="*/ 2147483647 w 875"/>
              <a:gd name="T103" fmla="*/ 2147483647 h 828"/>
              <a:gd name="T104" fmla="*/ 2147483647 w 875"/>
              <a:gd name="T105" fmla="*/ 2147483647 h 828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75"/>
              <a:gd name="T160" fmla="*/ 0 h 828"/>
              <a:gd name="T161" fmla="*/ 875 w 875"/>
              <a:gd name="T162" fmla="*/ 828 h 828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75" h="828">
                <a:moveTo>
                  <a:pt x="373" y="813"/>
                </a:moveTo>
                <a:lnTo>
                  <a:pt x="381" y="813"/>
                </a:lnTo>
                <a:lnTo>
                  <a:pt x="404" y="821"/>
                </a:lnTo>
                <a:lnTo>
                  <a:pt x="426" y="821"/>
                </a:lnTo>
                <a:lnTo>
                  <a:pt x="442" y="821"/>
                </a:lnTo>
                <a:lnTo>
                  <a:pt x="449" y="813"/>
                </a:lnTo>
                <a:lnTo>
                  <a:pt x="464" y="821"/>
                </a:lnTo>
                <a:lnTo>
                  <a:pt x="472" y="828"/>
                </a:lnTo>
                <a:lnTo>
                  <a:pt x="487" y="828"/>
                </a:lnTo>
                <a:lnTo>
                  <a:pt x="495" y="821"/>
                </a:lnTo>
                <a:lnTo>
                  <a:pt x="503" y="821"/>
                </a:lnTo>
                <a:lnTo>
                  <a:pt x="510" y="813"/>
                </a:lnTo>
                <a:lnTo>
                  <a:pt x="510" y="806"/>
                </a:lnTo>
                <a:lnTo>
                  <a:pt x="510" y="798"/>
                </a:lnTo>
                <a:lnTo>
                  <a:pt x="510" y="790"/>
                </a:lnTo>
                <a:lnTo>
                  <a:pt x="510" y="783"/>
                </a:lnTo>
                <a:lnTo>
                  <a:pt x="510" y="775"/>
                </a:lnTo>
                <a:lnTo>
                  <a:pt x="510" y="768"/>
                </a:lnTo>
                <a:lnTo>
                  <a:pt x="503" y="775"/>
                </a:lnTo>
                <a:lnTo>
                  <a:pt x="487" y="775"/>
                </a:lnTo>
                <a:lnTo>
                  <a:pt x="480" y="768"/>
                </a:lnTo>
                <a:lnTo>
                  <a:pt x="487" y="760"/>
                </a:lnTo>
                <a:lnTo>
                  <a:pt x="480" y="752"/>
                </a:lnTo>
                <a:lnTo>
                  <a:pt x="480" y="745"/>
                </a:lnTo>
                <a:lnTo>
                  <a:pt x="487" y="737"/>
                </a:lnTo>
                <a:lnTo>
                  <a:pt x="487" y="730"/>
                </a:lnTo>
                <a:lnTo>
                  <a:pt x="503" y="730"/>
                </a:lnTo>
                <a:lnTo>
                  <a:pt x="510" y="722"/>
                </a:lnTo>
                <a:lnTo>
                  <a:pt x="518" y="730"/>
                </a:lnTo>
                <a:lnTo>
                  <a:pt x="518" y="737"/>
                </a:lnTo>
                <a:lnTo>
                  <a:pt x="525" y="737"/>
                </a:lnTo>
                <a:lnTo>
                  <a:pt x="533" y="730"/>
                </a:lnTo>
                <a:lnTo>
                  <a:pt x="541" y="730"/>
                </a:lnTo>
                <a:lnTo>
                  <a:pt x="541" y="737"/>
                </a:lnTo>
                <a:lnTo>
                  <a:pt x="548" y="737"/>
                </a:lnTo>
                <a:lnTo>
                  <a:pt x="556" y="737"/>
                </a:lnTo>
                <a:lnTo>
                  <a:pt x="563" y="737"/>
                </a:lnTo>
                <a:lnTo>
                  <a:pt x="571" y="737"/>
                </a:lnTo>
                <a:lnTo>
                  <a:pt x="579" y="730"/>
                </a:lnTo>
                <a:lnTo>
                  <a:pt x="579" y="722"/>
                </a:lnTo>
                <a:lnTo>
                  <a:pt x="586" y="722"/>
                </a:lnTo>
                <a:lnTo>
                  <a:pt x="594" y="722"/>
                </a:lnTo>
                <a:lnTo>
                  <a:pt x="601" y="730"/>
                </a:lnTo>
                <a:lnTo>
                  <a:pt x="617" y="737"/>
                </a:lnTo>
                <a:lnTo>
                  <a:pt x="624" y="737"/>
                </a:lnTo>
                <a:lnTo>
                  <a:pt x="632" y="737"/>
                </a:lnTo>
                <a:lnTo>
                  <a:pt x="632" y="752"/>
                </a:lnTo>
                <a:lnTo>
                  <a:pt x="632" y="760"/>
                </a:lnTo>
                <a:lnTo>
                  <a:pt x="632" y="768"/>
                </a:lnTo>
                <a:lnTo>
                  <a:pt x="639" y="760"/>
                </a:lnTo>
                <a:lnTo>
                  <a:pt x="647" y="752"/>
                </a:lnTo>
                <a:lnTo>
                  <a:pt x="647" y="745"/>
                </a:lnTo>
                <a:lnTo>
                  <a:pt x="655" y="745"/>
                </a:lnTo>
                <a:lnTo>
                  <a:pt x="662" y="745"/>
                </a:lnTo>
                <a:lnTo>
                  <a:pt x="677" y="745"/>
                </a:lnTo>
                <a:lnTo>
                  <a:pt x="677" y="737"/>
                </a:lnTo>
                <a:lnTo>
                  <a:pt x="685" y="730"/>
                </a:lnTo>
                <a:lnTo>
                  <a:pt x="685" y="714"/>
                </a:lnTo>
                <a:lnTo>
                  <a:pt x="677" y="707"/>
                </a:lnTo>
                <a:lnTo>
                  <a:pt x="677" y="699"/>
                </a:lnTo>
                <a:lnTo>
                  <a:pt x="685" y="692"/>
                </a:lnTo>
                <a:lnTo>
                  <a:pt x="700" y="692"/>
                </a:lnTo>
                <a:lnTo>
                  <a:pt x="708" y="692"/>
                </a:lnTo>
                <a:lnTo>
                  <a:pt x="716" y="692"/>
                </a:lnTo>
                <a:lnTo>
                  <a:pt x="723" y="684"/>
                </a:lnTo>
                <a:lnTo>
                  <a:pt x="731" y="692"/>
                </a:lnTo>
                <a:lnTo>
                  <a:pt x="738" y="699"/>
                </a:lnTo>
                <a:lnTo>
                  <a:pt x="746" y="699"/>
                </a:lnTo>
                <a:lnTo>
                  <a:pt x="754" y="699"/>
                </a:lnTo>
                <a:lnTo>
                  <a:pt x="761" y="692"/>
                </a:lnTo>
                <a:lnTo>
                  <a:pt x="761" y="684"/>
                </a:lnTo>
                <a:lnTo>
                  <a:pt x="769" y="676"/>
                </a:lnTo>
                <a:lnTo>
                  <a:pt x="769" y="669"/>
                </a:lnTo>
                <a:lnTo>
                  <a:pt x="776" y="669"/>
                </a:lnTo>
                <a:lnTo>
                  <a:pt x="792" y="661"/>
                </a:lnTo>
                <a:lnTo>
                  <a:pt x="807" y="646"/>
                </a:lnTo>
                <a:lnTo>
                  <a:pt x="822" y="646"/>
                </a:lnTo>
                <a:lnTo>
                  <a:pt x="830" y="646"/>
                </a:lnTo>
                <a:lnTo>
                  <a:pt x="837" y="654"/>
                </a:lnTo>
                <a:lnTo>
                  <a:pt x="845" y="646"/>
                </a:lnTo>
                <a:lnTo>
                  <a:pt x="852" y="638"/>
                </a:lnTo>
                <a:lnTo>
                  <a:pt x="852" y="631"/>
                </a:lnTo>
                <a:lnTo>
                  <a:pt x="845" y="623"/>
                </a:lnTo>
                <a:lnTo>
                  <a:pt x="837" y="616"/>
                </a:lnTo>
                <a:lnTo>
                  <a:pt x="837" y="608"/>
                </a:lnTo>
                <a:lnTo>
                  <a:pt x="845" y="600"/>
                </a:lnTo>
                <a:lnTo>
                  <a:pt x="852" y="600"/>
                </a:lnTo>
                <a:lnTo>
                  <a:pt x="860" y="600"/>
                </a:lnTo>
                <a:lnTo>
                  <a:pt x="868" y="608"/>
                </a:lnTo>
                <a:lnTo>
                  <a:pt x="875" y="600"/>
                </a:lnTo>
                <a:lnTo>
                  <a:pt x="875" y="593"/>
                </a:lnTo>
                <a:lnTo>
                  <a:pt x="868" y="585"/>
                </a:lnTo>
                <a:lnTo>
                  <a:pt x="860" y="578"/>
                </a:lnTo>
                <a:lnTo>
                  <a:pt x="852" y="570"/>
                </a:lnTo>
                <a:lnTo>
                  <a:pt x="845" y="562"/>
                </a:lnTo>
                <a:lnTo>
                  <a:pt x="845" y="555"/>
                </a:lnTo>
                <a:lnTo>
                  <a:pt x="830" y="540"/>
                </a:lnTo>
                <a:lnTo>
                  <a:pt x="814" y="532"/>
                </a:lnTo>
                <a:lnTo>
                  <a:pt x="807" y="517"/>
                </a:lnTo>
                <a:lnTo>
                  <a:pt x="792" y="509"/>
                </a:lnTo>
                <a:lnTo>
                  <a:pt x="776" y="502"/>
                </a:lnTo>
                <a:lnTo>
                  <a:pt x="769" y="502"/>
                </a:lnTo>
                <a:lnTo>
                  <a:pt x="761" y="494"/>
                </a:lnTo>
                <a:lnTo>
                  <a:pt x="754" y="486"/>
                </a:lnTo>
                <a:lnTo>
                  <a:pt x="754" y="479"/>
                </a:lnTo>
                <a:lnTo>
                  <a:pt x="754" y="471"/>
                </a:lnTo>
                <a:lnTo>
                  <a:pt x="746" y="464"/>
                </a:lnTo>
                <a:lnTo>
                  <a:pt x="738" y="456"/>
                </a:lnTo>
                <a:lnTo>
                  <a:pt x="731" y="448"/>
                </a:lnTo>
                <a:lnTo>
                  <a:pt x="716" y="441"/>
                </a:lnTo>
                <a:lnTo>
                  <a:pt x="708" y="433"/>
                </a:lnTo>
                <a:lnTo>
                  <a:pt x="693" y="426"/>
                </a:lnTo>
                <a:lnTo>
                  <a:pt x="685" y="418"/>
                </a:lnTo>
                <a:lnTo>
                  <a:pt x="677" y="410"/>
                </a:lnTo>
                <a:lnTo>
                  <a:pt x="662" y="395"/>
                </a:lnTo>
                <a:lnTo>
                  <a:pt x="655" y="388"/>
                </a:lnTo>
                <a:lnTo>
                  <a:pt x="647" y="372"/>
                </a:lnTo>
                <a:lnTo>
                  <a:pt x="639" y="357"/>
                </a:lnTo>
                <a:lnTo>
                  <a:pt x="639" y="350"/>
                </a:lnTo>
                <a:lnTo>
                  <a:pt x="632" y="334"/>
                </a:lnTo>
                <a:lnTo>
                  <a:pt x="632" y="319"/>
                </a:lnTo>
                <a:lnTo>
                  <a:pt x="624" y="312"/>
                </a:lnTo>
                <a:lnTo>
                  <a:pt x="617" y="304"/>
                </a:lnTo>
                <a:lnTo>
                  <a:pt x="609" y="304"/>
                </a:lnTo>
                <a:lnTo>
                  <a:pt x="601" y="304"/>
                </a:lnTo>
                <a:lnTo>
                  <a:pt x="594" y="312"/>
                </a:lnTo>
                <a:lnTo>
                  <a:pt x="586" y="312"/>
                </a:lnTo>
                <a:lnTo>
                  <a:pt x="579" y="312"/>
                </a:lnTo>
                <a:lnTo>
                  <a:pt x="563" y="312"/>
                </a:lnTo>
                <a:lnTo>
                  <a:pt x="563" y="304"/>
                </a:lnTo>
                <a:lnTo>
                  <a:pt x="563" y="296"/>
                </a:lnTo>
                <a:lnTo>
                  <a:pt x="571" y="289"/>
                </a:lnTo>
                <a:lnTo>
                  <a:pt x="579" y="274"/>
                </a:lnTo>
                <a:lnTo>
                  <a:pt x="579" y="266"/>
                </a:lnTo>
                <a:lnTo>
                  <a:pt x="579" y="258"/>
                </a:lnTo>
                <a:lnTo>
                  <a:pt x="571" y="251"/>
                </a:lnTo>
                <a:lnTo>
                  <a:pt x="556" y="243"/>
                </a:lnTo>
                <a:lnTo>
                  <a:pt x="548" y="236"/>
                </a:lnTo>
                <a:lnTo>
                  <a:pt x="541" y="220"/>
                </a:lnTo>
                <a:lnTo>
                  <a:pt x="533" y="213"/>
                </a:lnTo>
                <a:lnTo>
                  <a:pt x="525" y="198"/>
                </a:lnTo>
                <a:lnTo>
                  <a:pt x="533" y="198"/>
                </a:lnTo>
                <a:lnTo>
                  <a:pt x="541" y="190"/>
                </a:lnTo>
                <a:lnTo>
                  <a:pt x="541" y="182"/>
                </a:lnTo>
                <a:lnTo>
                  <a:pt x="533" y="182"/>
                </a:lnTo>
                <a:lnTo>
                  <a:pt x="525" y="182"/>
                </a:lnTo>
                <a:lnTo>
                  <a:pt x="518" y="182"/>
                </a:lnTo>
                <a:lnTo>
                  <a:pt x="503" y="167"/>
                </a:lnTo>
                <a:lnTo>
                  <a:pt x="495" y="152"/>
                </a:lnTo>
                <a:lnTo>
                  <a:pt x="487" y="129"/>
                </a:lnTo>
                <a:lnTo>
                  <a:pt x="487" y="114"/>
                </a:lnTo>
                <a:lnTo>
                  <a:pt x="487" y="91"/>
                </a:lnTo>
                <a:lnTo>
                  <a:pt x="495" y="69"/>
                </a:lnTo>
                <a:lnTo>
                  <a:pt x="495" y="61"/>
                </a:lnTo>
                <a:lnTo>
                  <a:pt x="480" y="53"/>
                </a:lnTo>
                <a:lnTo>
                  <a:pt x="480" y="46"/>
                </a:lnTo>
                <a:lnTo>
                  <a:pt x="464" y="46"/>
                </a:lnTo>
                <a:lnTo>
                  <a:pt x="457" y="38"/>
                </a:lnTo>
                <a:lnTo>
                  <a:pt x="449" y="38"/>
                </a:lnTo>
                <a:lnTo>
                  <a:pt x="442" y="31"/>
                </a:lnTo>
                <a:lnTo>
                  <a:pt x="434" y="23"/>
                </a:lnTo>
                <a:lnTo>
                  <a:pt x="434" y="15"/>
                </a:lnTo>
                <a:lnTo>
                  <a:pt x="426" y="8"/>
                </a:lnTo>
                <a:lnTo>
                  <a:pt x="419" y="8"/>
                </a:lnTo>
                <a:lnTo>
                  <a:pt x="411" y="0"/>
                </a:lnTo>
                <a:lnTo>
                  <a:pt x="404" y="0"/>
                </a:lnTo>
                <a:lnTo>
                  <a:pt x="396" y="0"/>
                </a:lnTo>
                <a:lnTo>
                  <a:pt x="388" y="8"/>
                </a:lnTo>
                <a:lnTo>
                  <a:pt x="381" y="15"/>
                </a:lnTo>
                <a:lnTo>
                  <a:pt x="381" y="23"/>
                </a:lnTo>
                <a:lnTo>
                  <a:pt x="373" y="31"/>
                </a:lnTo>
                <a:lnTo>
                  <a:pt x="366" y="38"/>
                </a:lnTo>
                <a:lnTo>
                  <a:pt x="350" y="46"/>
                </a:lnTo>
                <a:lnTo>
                  <a:pt x="343" y="46"/>
                </a:lnTo>
                <a:lnTo>
                  <a:pt x="328" y="53"/>
                </a:lnTo>
                <a:lnTo>
                  <a:pt x="320" y="53"/>
                </a:lnTo>
                <a:lnTo>
                  <a:pt x="312" y="53"/>
                </a:lnTo>
                <a:lnTo>
                  <a:pt x="305" y="53"/>
                </a:lnTo>
                <a:lnTo>
                  <a:pt x="289" y="53"/>
                </a:lnTo>
                <a:lnTo>
                  <a:pt x="267" y="46"/>
                </a:lnTo>
                <a:lnTo>
                  <a:pt x="274" y="38"/>
                </a:lnTo>
                <a:lnTo>
                  <a:pt x="267" y="38"/>
                </a:lnTo>
                <a:lnTo>
                  <a:pt x="259" y="38"/>
                </a:lnTo>
                <a:lnTo>
                  <a:pt x="251" y="38"/>
                </a:lnTo>
                <a:lnTo>
                  <a:pt x="244" y="38"/>
                </a:lnTo>
                <a:lnTo>
                  <a:pt x="236" y="38"/>
                </a:lnTo>
                <a:lnTo>
                  <a:pt x="229" y="38"/>
                </a:lnTo>
                <a:lnTo>
                  <a:pt x="221" y="46"/>
                </a:lnTo>
                <a:lnTo>
                  <a:pt x="213" y="53"/>
                </a:lnTo>
                <a:lnTo>
                  <a:pt x="206" y="69"/>
                </a:lnTo>
                <a:lnTo>
                  <a:pt x="191" y="76"/>
                </a:lnTo>
                <a:lnTo>
                  <a:pt x="183" y="76"/>
                </a:lnTo>
                <a:lnTo>
                  <a:pt x="175" y="76"/>
                </a:lnTo>
                <a:lnTo>
                  <a:pt x="168" y="76"/>
                </a:lnTo>
                <a:lnTo>
                  <a:pt x="168" y="84"/>
                </a:lnTo>
                <a:lnTo>
                  <a:pt x="168" y="99"/>
                </a:lnTo>
                <a:lnTo>
                  <a:pt x="160" y="91"/>
                </a:lnTo>
                <a:lnTo>
                  <a:pt x="160" y="84"/>
                </a:lnTo>
                <a:lnTo>
                  <a:pt x="153" y="84"/>
                </a:lnTo>
                <a:lnTo>
                  <a:pt x="153" y="91"/>
                </a:lnTo>
                <a:lnTo>
                  <a:pt x="153" y="99"/>
                </a:lnTo>
                <a:lnTo>
                  <a:pt x="160" y="114"/>
                </a:lnTo>
                <a:lnTo>
                  <a:pt x="160" y="122"/>
                </a:lnTo>
                <a:lnTo>
                  <a:pt x="160" y="129"/>
                </a:lnTo>
                <a:lnTo>
                  <a:pt x="168" y="129"/>
                </a:lnTo>
                <a:lnTo>
                  <a:pt x="175" y="129"/>
                </a:lnTo>
                <a:lnTo>
                  <a:pt x="183" y="137"/>
                </a:lnTo>
                <a:lnTo>
                  <a:pt x="183" y="144"/>
                </a:lnTo>
                <a:lnTo>
                  <a:pt x="191" y="152"/>
                </a:lnTo>
                <a:lnTo>
                  <a:pt x="191" y="160"/>
                </a:lnTo>
                <a:lnTo>
                  <a:pt x="191" y="167"/>
                </a:lnTo>
                <a:lnTo>
                  <a:pt x="198" y="175"/>
                </a:lnTo>
                <a:lnTo>
                  <a:pt x="191" y="182"/>
                </a:lnTo>
                <a:lnTo>
                  <a:pt x="191" y="190"/>
                </a:lnTo>
                <a:lnTo>
                  <a:pt x="191" y="198"/>
                </a:lnTo>
                <a:lnTo>
                  <a:pt x="191" y="205"/>
                </a:lnTo>
                <a:lnTo>
                  <a:pt x="183" y="205"/>
                </a:lnTo>
                <a:lnTo>
                  <a:pt x="175" y="205"/>
                </a:lnTo>
                <a:lnTo>
                  <a:pt x="168" y="213"/>
                </a:lnTo>
                <a:lnTo>
                  <a:pt x="160" y="213"/>
                </a:lnTo>
                <a:lnTo>
                  <a:pt x="160" y="220"/>
                </a:lnTo>
                <a:lnTo>
                  <a:pt x="153" y="220"/>
                </a:lnTo>
                <a:lnTo>
                  <a:pt x="145" y="213"/>
                </a:lnTo>
                <a:lnTo>
                  <a:pt x="137" y="220"/>
                </a:lnTo>
                <a:lnTo>
                  <a:pt x="130" y="220"/>
                </a:lnTo>
                <a:lnTo>
                  <a:pt x="122" y="220"/>
                </a:lnTo>
                <a:lnTo>
                  <a:pt x="115" y="220"/>
                </a:lnTo>
                <a:lnTo>
                  <a:pt x="99" y="220"/>
                </a:lnTo>
                <a:lnTo>
                  <a:pt x="99" y="228"/>
                </a:lnTo>
                <a:lnTo>
                  <a:pt x="92" y="236"/>
                </a:lnTo>
                <a:lnTo>
                  <a:pt x="84" y="243"/>
                </a:lnTo>
                <a:lnTo>
                  <a:pt x="84" y="251"/>
                </a:lnTo>
                <a:lnTo>
                  <a:pt x="76" y="251"/>
                </a:lnTo>
                <a:lnTo>
                  <a:pt x="69" y="251"/>
                </a:lnTo>
                <a:lnTo>
                  <a:pt x="69" y="236"/>
                </a:lnTo>
                <a:lnTo>
                  <a:pt x="61" y="236"/>
                </a:lnTo>
                <a:lnTo>
                  <a:pt x="54" y="236"/>
                </a:lnTo>
                <a:lnTo>
                  <a:pt x="54" y="243"/>
                </a:lnTo>
                <a:lnTo>
                  <a:pt x="46" y="251"/>
                </a:lnTo>
                <a:lnTo>
                  <a:pt x="46" y="266"/>
                </a:lnTo>
                <a:lnTo>
                  <a:pt x="46" y="274"/>
                </a:lnTo>
                <a:lnTo>
                  <a:pt x="46" y="281"/>
                </a:lnTo>
                <a:lnTo>
                  <a:pt x="38" y="296"/>
                </a:lnTo>
                <a:lnTo>
                  <a:pt x="38" y="304"/>
                </a:lnTo>
                <a:lnTo>
                  <a:pt x="46" y="312"/>
                </a:lnTo>
                <a:lnTo>
                  <a:pt x="54" y="319"/>
                </a:lnTo>
                <a:lnTo>
                  <a:pt x="46" y="327"/>
                </a:lnTo>
                <a:lnTo>
                  <a:pt x="46" y="342"/>
                </a:lnTo>
                <a:lnTo>
                  <a:pt x="46" y="357"/>
                </a:lnTo>
                <a:lnTo>
                  <a:pt x="31" y="357"/>
                </a:lnTo>
                <a:lnTo>
                  <a:pt x="23" y="350"/>
                </a:lnTo>
                <a:lnTo>
                  <a:pt x="8" y="350"/>
                </a:lnTo>
                <a:lnTo>
                  <a:pt x="0" y="357"/>
                </a:lnTo>
                <a:lnTo>
                  <a:pt x="0" y="365"/>
                </a:lnTo>
                <a:lnTo>
                  <a:pt x="8" y="372"/>
                </a:lnTo>
                <a:lnTo>
                  <a:pt x="16" y="380"/>
                </a:lnTo>
                <a:lnTo>
                  <a:pt x="23" y="388"/>
                </a:lnTo>
                <a:lnTo>
                  <a:pt x="31" y="388"/>
                </a:lnTo>
                <a:lnTo>
                  <a:pt x="38" y="395"/>
                </a:lnTo>
                <a:lnTo>
                  <a:pt x="46" y="403"/>
                </a:lnTo>
                <a:lnTo>
                  <a:pt x="46" y="418"/>
                </a:lnTo>
                <a:lnTo>
                  <a:pt x="61" y="410"/>
                </a:lnTo>
                <a:lnTo>
                  <a:pt x="69" y="410"/>
                </a:lnTo>
                <a:lnTo>
                  <a:pt x="76" y="418"/>
                </a:lnTo>
                <a:lnTo>
                  <a:pt x="84" y="426"/>
                </a:lnTo>
                <a:lnTo>
                  <a:pt x="99" y="426"/>
                </a:lnTo>
                <a:lnTo>
                  <a:pt x="107" y="433"/>
                </a:lnTo>
                <a:lnTo>
                  <a:pt x="115" y="441"/>
                </a:lnTo>
                <a:lnTo>
                  <a:pt x="122" y="456"/>
                </a:lnTo>
                <a:lnTo>
                  <a:pt x="130" y="464"/>
                </a:lnTo>
                <a:lnTo>
                  <a:pt x="145" y="464"/>
                </a:lnTo>
                <a:lnTo>
                  <a:pt x="153" y="471"/>
                </a:lnTo>
                <a:lnTo>
                  <a:pt x="168" y="471"/>
                </a:lnTo>
                <a:lnTo>
                  <a:pt x="183" y="479"/>
                </a:lnTo>
                <a:lnTo>
                  <a:pt x="191" y="479"/>
                </a:lnTo>
                <a:lnTo>
                  <a:pt x="198" y="494"/>
                </a:lnTo>
                <a:lnTo>
                  <a:pt x="198" y="502"/>
                </a:lnTo>
                <a:lnTo>
                  <a:pt x="191" y="509"/>
                </a:lnTo>
                <a:lnTo>
                  <a:pt x="183" y="509"/>
                </a:lnTo>
                <a:lnTo>
                  <a:pt x="183" y="517"/>
                </a:lnTo>
                <a:lnTo>
                  <a:pt x="175" y="524"/>
                </a:lnTo>
                <a:lnTo>
                  <a:pt x="175" y="532"/>
                </a:lnTo>
                <a:lnTo>
                  <a:pt x="175" y="540"/>
                </a:lnTo>
                <a:lnTo>
                  <a:pt x="183" y="547"/>
                </a:lnTo>
                <a:lnTo>
                  <a:pt x="175" y="555"/>
                </a:lnTo>
                <a:lnTo>
                  <a:pt x="175" y="562"/>
                </a:lnTo>
                <a:lnTo>
                  <a:pt x="168" y="570"/>
                </a:lnTo>
                <a:lnTo>
                  <a:pt x="168" y="578"/>
                </a:lnTo>
                <a:lnTo>
                  <a:pt x="168" y="585"/>
                </a:lnTo>
                <a:lnTo>
                  <a:pt x="160" y="585"/>
                </a:lnTo>
                <a:lnTo>
                  <a:pt x="160" y="593"/>
                </a:lnTo>
                <a:lnTo>
                  <a:pt x="160" y="608"/>
                </a:lnTo>
                <a:lnTo>
                  <a:pt x="160" y="616"/>
                </a:lnTo>
                <a:lnTo>
                  <a:pt x="175" y="623"/>
                </a:lnTo>
                <a:lnTo>
                  <a:pt x="183" y="623"/>
                </a:lnTo>
                <a:lnTo>
                  <a:pt x="191" y="623"/>
                </a:lnTo>
                <a:lnTo>
                  <a:pt x="206" y="623"/>
                </a:lnTo>
                <a:lnTo>
                  <a:pt x="206" y="631"/>
                </a:lnTo>
                <a:lnTo>
                  <a:pt x="221" y="631"/>
                </a:lnTo>
                <a:lnTo>
                  <a:pt x="229" y="638"/>
                </a:lnTo>
                <a:lnTo>
                  <a:pt x="229" y="646"/>
                </a:lnTo>
                <a:lnTo>
                  <a:pt x="229" y="654"/>
                </a:lnTo>
                <a:lnTo>
                  <a:pt x="236" y="692"/>
                </a:lnTo>
                <a:lnTo>
                  <a:pt x="236" y="714"/>
                </a:lnTo>
                <a:lnTo>
                  <a:pt x="236" y="730"/>
                </a:lnTo>
                <a:lnTo>
                  <a:pt x="236" y="745"/>
                </a:lnTo>
                <a:lnTo>
                  <a:pt x="244" y="760"/>
                </a:lnTo>
                <a:lnTo>
                  <a:pt x="244" y="768"/>
                </a:lnTo>
                <a:lnTo>
                  <a:pt x="244" y="783"/>
                </a:lnTo>
                <a:lnTo>
                  <a:pt x="251" y="790"/>
                </a:lnTo>
                <a:lnTo>
                  <a:pt x="251" y="798"/>
                </a:lnTo>
                <a:lnTo>
                  <a:pt x="251" y="806"/>
                </a:lnTo>
                <a:lnTo>
                  <a:pt x="267" y="806"/>
                </a:lnTo>
                <a:lnTo>
                  <a:pt x="282" y="806"/>
                </a:lnTo>
                <a:lnTo>
                  <a:pt x="297" y="806"/>
                </a:lnTo>
                <a:lnTo>
                  <a:pt x="305" y="806"/>
                </a:lnTo>
                <a:lnTo>
                  <a:pt x="320" y="806"/>
                </a:lnTo>
                <a:lnTo>
                  <a:pt x="335" y="806"/>
                </a:lnTo>
                <a:lnTo>
                  <a:pt x="343" y="806"/>
                </a:lnTo>
                <a:lnTo>
                  <a:pt x="358" y="806"/>
                </a:lnTo>
                <a:lnTo>
                  <a:pt x="373" y="813"/>
                </a:lnTo>
                <a:close/>
              </a:path>
            </a:pathLst>
          </a:custGeom>
          <a:solidFill>
            <a:srgbClr val="F0F0F0"/>
          </a:solidFill>
          <a:ln w="12700">
            <a:solidFill>
              <a:srgbClr val="F0B400"/>
            </a:solidFill>
            <a:prstDash val="solid"/>
            <a:round/>
            <a:headEnd/>
            <a:tailEnd/>
          </a:ln>
        </p:spPr>
        <p:txBody>
          <a:bodyPr lIns="75669" tIns="37835" rIns="75669" bIns="37835"/>
          <a:lstStyle/>
          <a:p>
            <a:endParaRPr lang="ru-RU"/>
          </a:p>
        </p:txBody>
      </p:sp>
      <p:sp>
        <p:nvSpPr>
          <p:cNvPr id="4367" name="Freeform 1275"/>
          <p:cNvSpPr>
            <a:spLocks/>
          </p:cNvSpPr>
          <p:nvPr/>
        </p:nvSpPr>
        <p:spPr bwMode="auto">
          <a:xfrm>
            <a:off x="7229475" y="1222264"/>
            <a:ext cx="1120775" cy="1125537"/>
          </a:xfrm>
          <a:custGeom>
            <a:avLst/>
            <a:gdLst>
              <a:gd name="T0" fmla="*/ 2147483647 w 875"/>
              <a:gd name="T1" fmla="*/ 2147483647 h 828"/>
              <a:gd name="T2" fmla="*/ 2147483647 w 875"/>
              <a:gd name="T3" fmla="*/ 2147483647 h 828"/>
              <a:gd name="T4" fmla="*/ 2147483647 w 875"/>
              <a:gd name="T5" fmla="*/ 2147483647 h 828"/>
              <a:gd name="T6" fmla="*/ 2147483647 w 875"/>
              <a:gd name="T7" fmla="*/ 2147483647 h 828"/>
              <a:gd name="T8" fmla="*/ 2147483647 w 875"/>
              <a:gd name="T9" fmla="*/ 2147483647 h 828"/>
              <a:gd name="T10" fmla="*/ 2147483647 w 875"/>
              <a:gd name="T11" fmla="*/ 2147483647 h 828"/>
              <a:gd name="T12" fmla="*/ 2147483647 w 875"/>
              <a:gd name="T13" fmla="*/ 2147483647 h 828"/>
              <a:gd name="T14" fmla="*/ 2147483647 w 875"/>
              <a:gd name="T15" fmla="*/ 2147483647 h 828"/>
              <a:gd name="T16" fmla="*/ 2147483647 w 875"/>
              <a:gd name="T17" fmla="*/ 2147483647 h 828"/>
              <a:gd name="T18" fmla="*/ 2147483647 w 875"/>
              <a:gd name="T19" fmla="*/ 2147483647 h 828"/>
              <a:gd name="T20" fmla="*/ 2147483647 w 875"/>
              <a:gd name="T21" fmla="*/ 2147483647 h 828"/>
              <a:gd name="T22" fmla="*/ 2147483647 w 875"/>
              <a:gd name="T23" fmla="*/ 2147483647 h 828"/>
              <a:gd name="T24" fmla="*/ 2147483647 w 875"/>
              <a:gd name="T25" fmla="*/ 2147483647 h 828"/>
              <a:gd name="T26" fmla="*/ 2147483647 w 875"/>
              <a:gd name="T27" fmla="*/ 2147483647 h 828"/>
              <a:gd name="T28" fmla="*/ 2147483647 w 875"/>
              <a:gd name="T29" fmla="*/ 2147483647 h 828"/>
              <a:gd name="T30" fmla="*/ 2147483647 w 875"/>
              <a:gd name="T31" fmla="*/ 2147483647 h 828"/>
              <a:gd name="T32" fmla="*/ 2147483647 w 875"/>
              <a:gd name="T33" fmla="*/ 2147483647 h 828"/>
              <a:gd name="T34" fmla="*/ 2147483647 w 875"/>
              <a:gd name="T35" fmla="*/ 2147483647 h 828"/>
              <a:gd name="T36" fmla="*/ 2147483647 w 875"/>
              <a:gd name="T37" fmla="*/ 2147483647 h 828"/>
              <a:gd name="T38" fmla="*/ 2147483647 w 875"/>
              <a:gd name="T39" fmla="*/ 2147483647 h 828"/>
              <a:gd name="T40" fmla="*/ 2147483647 w 875"/>
              <a:gd name="T41" fmla="*/ 2147483647 h 828"/>
              <a:gd name="T42" fmla="*/ 2147483647 w 875"/>
              <a:gd name="T43" fmla="*/ 2147483647 h 828"/>
              <a:gd name="T44" fmla="*/ 2147483647 w 875"/>
              <a:gd name="T45" fmla="*/ 2147483647 h 828"/>
              <a:gd name="T46" fmla="*/ 2147483647 w 875"/>
              <a:gd name="T47" fmla="*/ 2147483647 h 828"/>
              <a:gd name="T48" fmla="*/ 2147483647 w 875"/>
              <a:gd name="T49" fmla="*/ 2147483647 h 828"/>
              <a:gd name="T50" fmla="*/ 2147483647 w 875"/>
              <a:gd name="T51" fmla="*/ 2147483647 h 828"/>
              <a:gd name="T52" fmla="*/ 2147483647 w 875"/>
              <a:gd name="T53" fmla="*/ 2147483647 h 828"/>
              <a:gd name="T54" fmla="*/ 2147483647 w 875"/>
              <a:gd name="T55" fmla="*/ 2147483647 h 828"/>
              <a:gd name="T56" fmla="*/ 2147483647 w 875"/>
              <a:gd name="T57" fmla="*/ 2147483647 h 828"/>
              <a:gd name="T58" fmla="*/ 2147483647 w 875"/>
              <a:gd name="T59" fmla="*/ 2147483647 h 828"/>
              <a:gd name="T60" fmla="*/ 2147483647 w 875"/>
              <a:gd name="T61" fmla="*/ 2147483647 h 828"/>
              <a:gd name="T62" fmla="*/ 2147483647 w 875"/>
              <a:gd name="T63" fmla="*/ 2147483647 h 828"/>
              <a:gd name="T64" fmla="*/ 2147483647 w 875"/>
              <a:gd name="T65" fmla="*/ 2147483647 h 828"/>
              <a:gd name="T66" fmla="*/ 2147483647 w 875"/>
              <a:gd name="T67" fmla="*/ 2147483647 h 828"/>
              <a:gd name="T68" fmla="*/ 2147483647 w 875"/>
              <a:gd name="T69" fmla="*/ 2147483647 h 828"/>
              <a:gd name="T70" fmla="*/ 2147483647 w 875"/>
              <a:gd name="T71" fmla="*/ 2147483647 h 828"/>
              <a:gd name="T72" fmla="*/ 2147483647 w 875"/>
              <a:gd name="T73" fmla="*/ 2147483647 h 828"/>
              <a:gd name="T74" fmla="*/ 2147483647 w 875"/>
              <a:gd name="T75" fmla="*/ 2147483647 h 828"/>
              <a:gd name="T76" fmla="*/ 2147483647 w 875"/>
              <a:gd name="T77" fmla="*/ 2147483647 h 828"/>
              <a:gd name="T78" fmla="*/ 2147483647 w 875"/>
              <a:gd name="T79" fmla="*/ 2147483647 h 828"/>
              <a:gd name="T80" fmla="*/ 2147483647 w 875"/>
              <a:gd name="T81" fmla="*/ 2147483647 h 828"/>
              <a:gd name="T82" fmla="*/ 2147483647 w 875"/>
              <a:gd name="T83" fmla="*/ 2147483647 h 828"/>
              <a:gd name="T84" fmla="*/ 2147483647 w 875"/>
              <a:gd name="T85" fmla="*/ 2147483647 h 828"/>
              <a:gd name="T86" fmla="*/ 2147483647 w 875"/>
              <a:gd name="T87" fmla="*/ 2147483647 h 828"/>
              <a:gd name="T88" fmla="*/ 2147483647 w 875"/>
              <a:gd name="T89" fmla="*/ 2147483647 h 828"/>
              <a:gd name="T90" fmla="*/ 2147483647 w 875"/>
              <a:gd name="T91" fmla="*/ 2147483647 h 828"/>
              <a:gd name="T92" fmla="*/ 2147483647 w 875"/>
              <a:gd name="T93" fmla="*/ 2147483647 h 828"/>
              <a:gd name="T94" fmla="*/ 2147483647 w 875"/>
              <a:gd name="T95" fmla="*/ 2147483647 h 828"/>
              <a:gd name="T96" fmla="*/ 2147483647 w 875"/>
              <a:gd name="T97" fmla="*/ 2147483647 h 828"/>
              <a:gd name="T98" fmla="*/ 2147483647 w 875"/>
              <a:gd name="T99" fmla="*/ 2147483647 h 828"/>
              <a:gd name="T100" fmla="*/ 2147483647 w 875"/>
              <a:gd name="T101" fmla="*/ 2147483647 h 828"/>
              <a:gd name="T102" fmla="*/ 2147483647 w 875"/>
              <a:gd name="T103" fmla="*/ 2147483647 h 828"/>
              <a:gd name="T104" fmla="*/ 2147483647 w 875"/>
              <a:gd name="T105" fmla="*/ 2147483647 h 828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75"/>
              <a:gd name="T160" fmla="*/ 0 h 828"/>
              <a:gd name="T161" fmla="*/ 875 w 875"/>
              <a:gd name="T162" fmla="*/ 828 h 828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75" h="828">
                <a:moveTo>
                  <a:pt x="373" y="813"/>
                </a:moveTo>
                <a:lnTo>
                  <a:pt x="381" y="813"/>
                </a:lnTo>
                <a:lnTo>
                  <a:pt x="404" y="821"/>
                </a:lnTo>
                <a:lnTo>
                  <a:pt x="426" y="821"/>
                </a:lnTo>
                <a:lnTo>
                  <a:pt x="442" y="821"/>
                </a:lnTo>
                <a:lnTo>
                  <a:pt x="449" y="813"/>
                </a:lnTo>
                <a:lnTo>
                  <a:pt x="464" y="821"/>
                </a:lnTo>
                <a:lnTo>
                  <a:pt x="472" y="828"/>
                </a:lnTo>
                <a:lnTo>
                  <a:pt x="487" y="828"/>
                </a:lnTo>
                <a:lnTo>
                  <a:pt x="495" y="821"/>
                </a:lnTo>
                <a:lnTo>
                  <a:pt x="503" y="821"/>
                </a:lnTo>
                <a:lnTo>
                  <a:pt x="510" y="813"/>
                </a:lnTo>
                <a:lnTo>
                  <a:pt x="510" y="806"/>
                </a:lnTo>
                <a:lnTo>
                  <a:pt x="510" y="798"/>
                </a:lnTo>
                <a:lnTo>
                  <a:pt x="510" y="790"/>
                </a:lnTo>
                <a:lnTo>
                  <a:pt x="510" y="783"/>
                </a:lnTo>
                <a:lnTo>
                  <a:pt x="510" y="775"/>
                </a:lnTo>
                <a:lnTo>
                  <a:pt x="510" y="768"/>
                </a:lnTo>
                <a:lnTo>
                  <a:pt x="503" y="775"/>
                </a:lnTo>
                <a:lnTo>
                  <a:pt x="487" y="775"/>
                </a:lnTo>
                <a:lnTo>
                  <a:pt x="480" y="768"/>
                </a:lnTo>
                <a:lnTo>
                  <a:pt x="487" y="760"/>
                </a:lnTo>
                <a:lnTo>
                  <a:pt x="480" y="752"/>
                </a:lnTo>
                <a:lnTo>
                  <a:pt x="480" y="745"/>
                </a:lnTo>
                <a:lnTo>
                  <a:pt x="487" y="737"/>
                </a:lnTo>
                <a:lnTo>
                  <a:pt x="487" y="730"/>
                </a:lnTo>
                <a:lnTo>
                  <a:pt x="503" y="730"/>
                </a:lnTo>
                <a:lnTo>
                  <a:pt x="510" y="722"/>
                </a:lnTo>
                <a:lnTo>
                  <a:pt x="518" y="730"/>
                </a:lnTo>
                <a:lnTo>
                  <a:pt x="518" y="737"/>
                </a:lnTo>
                <a:lnTo>
                  <a:pt x="525" y="737"/>
                </a:lnTo>
                <a:lnTo>
                  <a:pt x="533" y="730"/>
                </a:lnTo>
                <a:lnTo>
                  <a:pt x="541" y="730"/>
                </a:lnTo>
                <a:lnTo>
                  <a:pt x="541" y="737"/>
                </a:lnTo>
                <a:lnTo>
                  <a:pt x="548" y="737"/>
                </a:lnTo>
                <a:lnTo>
                  <a:pt x="556" y="737"/>
                </a:lnTo>
                <a:lnTo>
                  <a:pt x="563" y="737"/>
                </a:lnTo>
                <a:lnTo>
                  <a:pt x="571" y="737"/>
                </a:lnTo>
                <a:lnTo>
                  <a:pt x="579" y="730"/>
                </a:lnTo>
                <a:lnTo>
                  <a:pt x="579" y="722"/>
                </a:lnTo>
                <a:lnTo>
                  <a:pt x="586" y="722"/>
                </a:lnTo>
                <a:lnTo>
                  <a:pt x="594" y="722"/>
                </a:lnTo>
                <a:lnTo>
                  <a:pt x="601" y="730"/>
                </a:lnTo>
                <a:lnTo>
                  <a:pt x="617" y="737"/>
                </a:lnTo>
                <a:lnTo>
                  <a:pt x="624" y="737"/>
                </a:lnTo>
                <a:lnTo>
                  <a:pt x="632" y="737"/>
                </a:lnTo>
                <a:lnTo>
                  <a:pt x="632" y="752"/>
                </a:lnTo>
                <a:lnTo>
                  <a:pt x="632" y="760"/>
                </a:lnTo>
                <a:lnTo>
                  <a:pt x="632" y="768"/>
                </a:lnTo>
                <a:lnTo>
                  <a:pt x="639" y="760"/>
                </a:lnTo>
                <a:lnTo>
                  <a:pt x="647" y="752"/>
                </a:lnTo>
                <a:lnTo>
                  <a:pt x="647" y="745"/>
                </a:lnTo>
                <a:lnTo>
                  <a:pt x="655" y="745"/>
                </a:lnTo>
                <a:lnTo>
                  <a:pt x="662" y="745"/>
                </a:lnTo>
                <a:lnTo>
                  <a:pt x="677" y="745"/>
                </a:lnTo>
                <a:lnTo>
                  <a:pt x="677" y="737"/>
                </a:lnTo>
                <a:lnTo>
                  <a:pt x="685" y="730"/>
                </a:lnTo>
                <a:lnTo>
                  <a:pt x="685" y="714"/>
                </a:lnTo>
                <a:lnTo>
                  <a:pt x="677" y="707"/>
                </a:lnTo>
                <a:lnTo>
                  <a:pt x="677" y="699"/>
                </a:lnTo>
                <a:lnTo>
                  <a:pt x="685" y="692"/>
                </a:lnTo>
                <a:lnTo>
                  <a:pt x="700" y="692"/>
                </a:lnTo>
                <a:lnTo>
                  <a:pt x="708" y="692"/>
                </a:lnTo>
                <a:lnTo>
                  <a:pt x="716" y="692"/>
                </a:lnTo>
                <a:lnTo>
                  <a:pt x="723" y="684"/>
                </a:lnTo>
                <a:lnTo>
                  <a:pt x="731" y="692"/>
                </a:lnTo>
                <a:lnTo>
                  <a:pt x="738" y="699"/>
                </a:lnTo>
                <a:lnTo>
                  <a:pt x="746" y="699"/>
                </a:lnTo>
                <a:lnTo>
                  <a:pt x="754" y="699"/>
                </a:lnTo>
                <a:lnTo>
                  <a:pt x="761" y="692"/>
                </a:lnTo>
                <a:lnTo>
                  <a:pt x="761" y="684"/>
                </a:lnTo>
                <a:lnTo>
                  <a:pt x="769" y="676"/>
                </a:lnTo>
                <a:lnTo>
                  <a:pt x="769" y="669"/>
                </a:lnTo>
                <a:lnTo>
                  <a:pt x="776" y="669"/>
                </a:lnTo>
                <a:lnTo>
                  <a:pt x="792" y="661"/>
                </a:lnTo>
                <a:lnTo>
                  <a:pt x="807" y="646"/>
                </a:lnTo>
                <a:lnTo>
                  <a:pt x="822" y="646"/>
                </a:lnTo>
                <a:lnTo>
                  <a:pt x="830" y="646"/>
                </a:lnTo>
                <a:lnTo>
                  <a:pt x="837" y="654"/>
                </a:lnTo>
                <a:lnTo>
                  <a:pt x="845" y="646"/>
                </a:lnTo>
                <a:lnTo>
                  <a:pt x="852" y="638"/>
                </a:lnTo>
                <a:lnTo>
                  <a:pt x="852" y="631"/>
                </a:lnTo>
                <a:lnTo>
                  <a:pt x="845" y="623"/>
                </a:lnTo>
                <a:lnTo>
                  <a:pt x="837" y="616"/>
                </a:lnTo>
                <a:lnTo>
                  <a:pt x="837" y="608"/>
                </a:lnTo>
                <a:lnTo>
                  <a:pt x="845" y="600"/>
                </a:lnTo>
                <a:lnTo>
                  <a:pt x="852" y="600"/>
                </a:lnTo>
                <a:lnTo>
                  <a:pt x="860" y="600"/>
                </a:lnTo>
                <a:lnTo>
                  <a:pt x="868" y="608"/>
                </a:lnTo>
                <a:lnTo>
                  <a:pt x="875" y="600"/>
                </a:lnTo>
                <a:lnTo>
                  <a:pt x="875" y="593"/>
                </a:lnTo>
                <a:lnTo>
                  <a:pt x="868" y="585"/>
                </a:lnTo>
                <a:lnTo>
                  <a:pt x="860" y="578"/>
                </a:lnTo>
                <a:lnTo>
                  <a:pt x="852" y="570"/>
                </a:lnTo>
                <a:lnTo>
                  <a:pt x="845" y="562"/>
                </a:lnTo>
                <a:lnTo>
                  <a:pt x="845" y="555"/>
                </a:lnTo>
                <a:lnTo>
                  <a:pt x="830" y="540"/>
                </a:lnTo>
                <a:lnTo>
                  <a:pt x="814" y="532"/>
                </a:lnTo>
                <a:lnTo>
                  <a:pt x="807" y="517"/>
                </a:lnTo>
                <a:lnTo>
                  <a:pt x="792" y="509"/>
                </a:lnTo>
                <a:lnTo>
                  <a:pt x="776" y="502"/>
                </a:lnTo>
                <a:lnTo>
                  <a:pt x="769" y="502"/>
                </a:lnTo>
                <a:lnTo>
                  <a:pt x="761" y="494"/>
                </a:lnTo>
                <a:lnTo>
                  <a:pt x="754" y="486"/>
                </a:lnTo>
                <a:lnTo>
                  <a:pt x="754" y="479"/>
                </a:lnTo>
                <a:lnTo>
                  <a:pt x="754" y="471"/>
                </a:lnTo>
                <a:lnTo>
                  <a:pt x="746" y="464"/>
                </a:lnTo>
                <a:lnTo>
                  <a:pt x="738" y="456"/>
                </a:lnTo>
                <a:lnTo>
                  <a:pt x="731" y="448"/>
                </a:lnTo>
                <a:lnTo>
                  <a:pt x="716" y="441"/>
                </a:lnTo>
                <a:lnTo>
                  <a:pt x="708" y="433"/>
                </a:lnTo>
                <a:lnTo>
                  <a:pt x="693" y="426"/>
                </a:lnTo>
                <a:lnTo>
                  <a:pt x="685" y="418"/>
                </a:lnTo>
                <a:lnTo>
                  <a:pt x="677" y="410"/>
                </a:lnTo>
                <a:lnTo>
                  <a:pt x="662" y="395"/>
                </a:lnTo>
                <a:lnTo>
                  <a:pt x="655" y="388"/>
                </a:lnTo>
                <a:lnTo>
                  <a:pt x="647" y="372"/>
                </a:lnTo>
                <a:lnTo>
                  <a:pt x="639" y="357"/>
                </a:lnTo>
                <a:lnTo>
                  <a:pt x="639" y="350"/>
                </a:lnTo>
                <a:lnTo>
                  <a:pt x="632" y="334"/>
                </a:lnTo>
                <a:lnTo>
                  <a:pt x="632" y="319"/>
                </a:lnTo>
                <a:lnTo>
                  <a:pt x="624" y="312"/>
                </a:lnTo>
                <a:lnTo>
                  <a:pt x="617" y="304"/>
                </a:lnTo>
                <a:lnTo>
                  <a:pt x="609" y="304"/>
                </a:lnTo>
                <a:lnTo>
                  <a:pt x="601" y="304"/>
                </a:lnTo>
                <a:lnTo>
                  <a:pt x="594" y="312"/>
                </a:lnTo>
                <a:lnTo>
                  <a:pt x="586" y="312"/>
                </a:lnTo>
                <a:lnTo>
                  <a:pt x="579" y="312"/>
                </a:lnTo>
                <a:lnTo>
                  <a:pt x="563" y="312"/>
                </a:lnTo>
                <a:lnTo>
                  <a:pt x="563" y="304"/>
                </a:lnTo>
                <a:lnTo>
                  <a:pt x="563" y="296"/>
                </a:lnTo>
                <a:lnTo>
                  <a:pt x="571" y="289"/>
                </a:lnTo>
                <a:lnTo>
                  <a:pt x="579" y="274"/>
                </a:lnTo>
                <a:lnTo>
                  <a:pt x="579" y="266"/>
                </a:lnTo>
                <a:lnTo>
                  <a:pt x="579" y="258"/>
                </a:lnTo>
                <a:lnTo>
                  <a:pt x="571" y="251"/>
                </a:lnTo>
                <a:lnTo>
                  <a:pt x="556" y="243"/>
                </a:lnTo>
                <a:lnTo>
                  <a:pt x="548" y="236"/>
                </a:lnTo>
                <a:lnTo>
                  <a:pt x="541" y="220"/>
                </a:lnTo>
                <a:lnTo>
                  <a:pt x="533" y="213"/>
                </a:lnTo>
                <a:lnTo>
                  <a:pt x="525" y="198"/>
                </a:lnTo>
                <a:lnTo>
                  <a:pt x="533" y="198"/>
                </a:lnTo>
                <a:lnTo>
                  <a:pt x="541" y="190"/>
                </a:lnTo>
                <a:lnTo>
                  <a:pt x="541" y="182"/>
                </a:lnTo>
                <a:lnTo>
                  <a:pt x="533" y="182"/>
                </a:lnTo>
                <a:lnTo>
                  <a:pt x="525" y="182"/>
                </a:lnTo>
                <a:lnTo>
                  <a:pt x="518" y="182"/>
                </a:lnTo>
                <a:lnTo>
                  <a:pt x="503" y="167"/>
                </a:lnTo>
                <a:lnTo>
                  <a:pt x="495" y="152"/>
                </a:lnTo>
                <a:lnTo>
                  <a:pt x="487" y="129"/>
                </a:lnTo>
                <a:lnTo>
                  <a:pt x="487" y="114"/>
                </a:lnTo>
                <a:lnTo>
                  <a:pt x="487" y="91"/>
                </a:lnTo>
                <a:lnTo>
                  <a:pt x="495" y="69"/>
                </a:lnTo>
                <a:lnTo>
                  <a:pt x="495" y="61"/>
                </a:lnTo>
                <a:lnTo>
                  <a:pt x="480" y="53"/>
                </a:lnTo>
                <a:lnTo>
                  <a:pt x="480" y="46"/>
                </a:lnTo>
                <a:lnTo>
                  <a:pt x="464" y="46"/>
                </a:lnTo>
                <a:lnTo>
                  <a:pt x="457" y="38"/>
                </a:lnTo>
                <a:lnTo>
                  <a:pt x="449" y="38"/>
                </a:lnTo>
                <a:lnTo>
                  <a:pt x="442" y="31"/>
                </a:lnTo>
                <a:lnTo>
                  <a:pt x="434" y="23"/>
                </a:lnTo>
                <a:lnTo>
                  <a:pt x="434" y="15"/>
                </a:lnTo>
                <a:lnTo>
                  <a:pt x="426" y="8"/>
                </a:lnTo>
                <a:lnTo>
                  <a:pt x="419" y="8"/>
                </a:lnTo>
                <a:lnTo>
                  <a:pt x="411" y="0"/>
                </a:lnTo>
                <a:lnTo>
                  <a:pt x="404" y="0"/>
                </a:lnTo>
                <a:lnTo>
                  <a:pt x="396" y="0"/>
                </a:lnTo>
                <a:lnTo>
                  <a:pt x="388" y="8"/>
                </a:lnTo>
                <a:lnTo>
                  <a:pt x="381" y="15"/>
                </a:lnTo>
                <a:lnTo>
                  <a:pt x="381" y="23"/>
                </a:lnTo>
                <a:lnTo>
                  <a:pt x="373" y="31"/>
                </a:lnTo>
                <a:lnTo>
                  <a:pt x="366" y="38"/>
                </a:lnTo>
                <a:lnTo>
                  <a:pt x="350" y="46"/>
                </a:lnTo>
                <a:lnTo>
                  <a:pt x="343" y="46"/>
                </a:lnTo>
                <a:lnTo>
                  <a:pt x="328" y="53"/>
                </a:lnTo>
                <a:lnTo>
                  <a:pt x="320" y="53"/>
                </a:lnTo>
                <a:lnTo>
                  <a:pt x="312" y="53"/>
                </a:lnTo>
                <a:lnTo>
                  <a:pt x="305" y="53"/>
                </a:lnTo>
                <a:lnTo>
                  <a:pt x="289" y="53"/>
                </a:lnTo>
                <a:lnTo>
                  <a:pt x="267" y="46"/>
                </a:lnTo>
                <a:lnTo>
                  <a:pt x="274" y="38"/>
                </a:lnTo>
                <a:lnTo>
                  <a:pt x="267" y="38"/>
                </a:lnTo>
                <a:lnTo>
                  <a:pt x="259" y="38"/>
                </a:lnTo>
                <a:lnTo>
                  <a:pt x="251" y="38"/>
                </a:lnTo>
                <a:lnTo>
                  <a:pt x="244" y="38"/>
                </a:lnTo>
                <a:lnTo>
                  <a:pt x="236" y="38"/>
                </a:lnTo>
                <a:lnTo>
                  <a:pt x="229" y="38"/>
                </a:lnTo>
                <a:lnTo>
                  <a:pt x="221" y="46"/>
                </a:lnTo>
                <a:lnTo>
                  <a:pt x="213" y="53"/>
                </a:lnTo>
                <a:lnTo>
                  <a:pt x="206" y="69"/>
                </a:lnTo>
                <a:lnTo>
                  <a:pt x="191" y="76"/>
                </a:lnTo>
                <a:lnTo>
                  <a:pt x="183" y="76"/>
                </a:lnTo>
                <a:lnTo>
                  <a:pt x="175" y="76"/>
                </a:lnTo>
                <a:lnTo>
                  <a:pt x="168" y="76"/>
                </a:lnTo>
                <a:lnTo>
                  <a:pt x="168" y="84"/>
                </a:lnTo>
                <a:lnTo>
                  <a:pt x="168" y="99"/>
                </a:lnTo>
                <a:lnTo>
                  <a:pt x="160" y="91"/>
                </a:lnTo>
                <a:lnTo>
                  <a:pt x="160" y="84"/>
                </a:lnTo>
                <a:lnTo>
                  <a:pt x="153" y="84"/>
                </a:lnTo>
                <a:lnTo>
                  <a:pt x="153" y="91"/>
                </a:lnTo>
                <a:lnTo>
                  <a:pt x="153" y="99"/>
                </a:lnTo>
                <a:lnTo>
                  <a:pt x="160" y="114"/>
                </a:lnTo>
                <a:lnTo>
                  <a:pt x="160" y="122"/>
                </a:lnTo>
                <a:lnTo>
                  <a:pt x="160" y="129"/>
                </a:lnTo>
                <a:lnTo>
                  <a:pt x="168" y="129"/>
                </a:lnTo>
                <a:lnTo>
                  <a:pt x="175" y="129"/>
                </a:lnTo>
                <a:lnTo>
                  <a:pt x="183" y="137"/>
                </a:lnTo>
                <a:lnTo>
                  <a:pt x="183" y="144"/>
                </a:lnTo>
                <a:lnTo>
                  <a:pt x="191" y="152"/>
                </a:lnTo>
                <a:lnTo>
                  <a:pt x="191" y="160"/>
                </a:lnTo>
                <a:lnTo>
                  <a:pt x="191" y="167"/>
                </a:lnTo>
                <a:lnTo>
                  <a:pt x="198" y="175"/>
                </a:lnTo>
                <a:lnTo>
                  <a:pt x="191" y="182"/>
                </a:lnTo>
                <a:lnTo>
                  <a:pt x="191" y="190"/>
                </a:lnTo>
                <a:lnTo>
                  <a:pt x="191" y="198"/>
                </a:lnTo>
                <a:lnTo>
                  <a:pt x="191" y="205"/>
                </a:lnTo>
                <a:lnTo>
                  <a:pt x="183" y="205"/>
                </a:lnTo>
                <a:lnTo>
                  <a:pt x="175" y="205"/>
                </a:lnTo>
                <a:lnTo>
                  <a:pt x="168" y="213"/>
                </a:lnTo>
                <a:lnTo>
                  <a:pt x="160" y="213"/>
                </a:lnTo>
                <a:lnTo>
                  <a:pt x="160" y="220"/>
                </a:lnTo>
                <a:lnTo>
                  <a:pt x="153" y="220"/>
                </a:lnTo>
                <a:lnTo>
                  <a:pt x="145" y="213"/>
                </a:lnTo>
                <a:lnTo>
                  <a:pt x="137" y="220"/>
                </a:lnTo>
                <a:lnTo>
                  <a:pt x="130" y="220"/>
                </a:lnTo>
                <a:lnTo>
                  <a:pt x="122" y="220"/>
                </a:lnTo>
                <a:lnTo>
                  <a:pt x="115" y="220"/>
                </a:lnTo>
                <a:lnTo>
                  <a:pt x="99" y="220"/>
                </a:lnTo>
                <a:lnTo>
                  <a:pt x="99" y="228"/>
                </a:lnTo>
                <a:lnTo>
                  <a:pt x="92" y="236"/>
                </a:lnTo>
                <a:lnTo>
                  <a:pt x="84" y="243"/>
                </a:lnTo>
                <a:lnTo>
                  <a:pt x="84" y="251"/>
                </a:lnTo>
                <a:lnTo>
                  <a:pt x="76" y="251"/>
                </a:lnTo>
                <a:lnTo>
                  <a:pt x="69" y="251"/>
                </a:lnTo>
                <a:lnTo>
                  <a:pt x="69" y="236"/>
                </a:lnTo>
                <a:lnTo>
                  <a:pt x="61" y="236"/>
                </a:lnTo>
                <a:lnTo>
                  <a:pt x="54" y="236"/>
                </a:lnTo>
                <a:lnTo>
                  <a:pt x="54" y="243"/>
                </a:lnTo>
                <a:lnTo>
                  <a:pt x="46" y="251"/>
                </a:lnTo>
                <a:lnTo>
                  <a:pt x="46" y="266"/>
                </a:lnTo>
                <a:lnTo>
                  <a:pt x="46" y="274"/>
                </a:lnTo>
                <a:lnTo>
                  <a:pt x="46" y="281"/>
                </a:lnTo>
                <a:lnTo>
                  <a:pt x="38" y="296"/>
                </a:lnTo>
                <a:lnTo>
                  <a:pt x="38" y="304"/>
                </a:lnTo>
                <a:lnTo>
                  <a:pt x="46" y="312"/>
                </a:lnTo>
                <a:lnTo>
                  <a:pt x="54" y="319"/>
                </a:lnTo>
                <a:lnTo>
                  <a:pt x="46" y="327"/>
                </a:lnTo>
                <a:lnTo>
                  <a:pt x="46" y="342"/>
                </a:lnTo>
                <a:lnTo>
                  <a:pt x="46" y="357"/>
                </a:lnTo>
                <a:lnTo>
                  <a:pt x="31" y="357"/>
                </a:lnTo>
                <a:lnTo>
                  <a:pt x="23" y="350"/>
                </a:lnTo>
                <a:lnTo>
                  <a:pt x="8" y="350"/>
                </a:lnTo>
                <a:lnTo>
                  <a:pt x="0" y="357"/>
                </a:lnTo>
                <a:lnTo>
                  <a:pt x="0" y="365"/>
                </a:lnTo>
                <a:lnTo>
                  <a:pt x="8" y="372"/>
                </a:lnTo>
                <a:lnTo>
                  <a:pt x="16" y="380"/>
                </a:lnTo>
                <a:lnTo>
                  <a:pt x="23" y="388"/>
                </a:lnTo>
                <a:lnTo>
                  <a:pt x="31" y="388"/>
                </a:lnTo>
                <a:lnTo>
                  <a:pt x="38" y="395"/>
                </a:lnTo>
                <a:lnTo>
                  <a:pt x="46" y="403"/>
                </a:lnTo>
                <a:lnTo>
                  <a:pt x="46" y="418"/>
                </a:lnTo>
                <a:lnTo>
                  <a:pt x="61" y="410"/>
                </a:lnTo>
                <a:lnTo>
                  <a:pt x="69" y="410"/>
                </a:lnTo>
                <a:lnTo>
                  <a:pt x="76" y="418"/>
                </a:lnTo>
                <a:lnTo>
                  <a:pt x="84" y="426"/>
                </a:lnTo>
                <a:lnTo>
                  <a:pt x="99" y="426"/>
                </a:lnTo>
                <a:lnTo>
                  <a:pt x="107" y="433"/>
                </a:lnTo>
                <a:lnTo>
                  <a:pt x="115" y="441"/>
                </a:lnTo>
                <a:lnTo>
                  <a:pt x="122" y="456"/>
                </a:lnTo>
                <a:lnTo>
                  <a:pt x="130" y="464"/>
                </a:lnTo>
                <a:lnTo>
                  <a:pt x="145" y="464"/>
                </a:lnTo>
                <a:lnTo>
                  <a:pt x="153" y="471"/>
                </a:lnTo>
                <a:lnTo>
                  <a:pt x="168" y="471"/>
                </a:lnTo>
                <a:lnTo>
                  <a:pt x="183" y="479"/>
                </a:lnTo>
                <a:lnTo>
                  <a:pt x="191" y="479"/>
                </a:lnTo>
                <a:lnTo>
                  <a:pt x="198" y="494"/>
                </a:lnTo>
                <a:lnTo>
                  <a:pt x="198" y="502"/>
                </a:lnTo>
                <a:lnTo>
                  <a:pt x="191" y="509"/>
                </a:lnTo>
                <a:lnTo>
                  <a:pt x="183" y="509"/>
                </a:lnTo>
                <a:lnTo>
                  <a:pt x="183" y="517"/>
                </a:lnTo>
                <a:lnTo>
                  <a:pt x="175" y="524"/>
                </a:lnTo>
                <a:lnTo>
                  <a:pt x="175" y="532"/>
                </a:lnTo>
                <a:lnTo>
                  <a:pt x="175" y="540"/>
                </a:lnTo>
                <a:lnTo>
                  <a:pt x="183" y="547"/>
                </a:lnTo>
                <a:lnTo>
                  <a:pt x="175" y="555"/>
                </a:lnTo>
                <a:lnTo>
                  <a:pt x="175" y="562"/>
                </a:lnTo>
                <a:lnTo>
                  <a:pt x="168" y="570"/>
                </a:lnTo>
                <a:lnTo>
                  <a:pt x="168" y="578"/>
                </a:lnTo>
                <a:lnTo>
                  <a:pt x="168" y="585"/>
                </a:lnTo>
                <a:lnTo>
                  <a:pt x="160" y="585"/>
                </a:lnTo>
                <a:lnTo>
                  <a:pt x="160" y="593"/>
                </a:lnTo>
                <a:lnTo>
                  <a:pt x="160" y="608"/>
                </a:lnTo>
                <a:lnTo>
                  <a:pt x="160" y="616"/>
                </a:lnTo>
                <a:lnTo>
                  <a:pt x="175" y="623"/>
                </a:lnTo>
                <a:lnTo>
                  <a:pt x="183" y="623"/>
                </a:lnTo>
                <a:lnTo>
                  <a:pt x="191" y="623"/>
                </a:lnTo>
                <a:lnTo>
                  <a:pt x="206" y="623"/>
                </a:lnTo>
                <a:lnTo>
                  <a:pt x="206" y="631"/>
                </a:lnTo>
                <a:lnTo>
                  <a:pt x="221" y="631"/>
                </a:lnTo>
                <a:lnTo>
                  <a:pt x="229" y="638"/>
                </a:lnTo>
                <a:lnTo>
                  <a:pt x="229" y="646"/>
                </a:lnTo>
                <a:lnTo>
                  <a:pt x="229" y="654"/>
                </a:lnTo>
                <a:lnTo>
                  <a:pt x="236" y="692"/>
                </a:lnTo>
                <a:lnTo>
                  <a:pt x="236" y="714"/>
                </a:lnTo>
                <a:lnTo>
                  <a:pt x="236" y="730"/>
                </a:lnTo>
                <a:lnTo>
                  <a:pt x="236" y="745"/>
                </a:lnTo>
                <a:lnTo>
                  <a:pt x="244" y="760"/>
                </a:lnTo>
                <a:lnTo>
                  <a:pt x="244" y="768"/>
                </a:lnTo>
                <a:lnTo>
                  <a:pt x="244" y="783"/>
                </a:lnTo>
                <a:lnTo>
                  <a:pt x="251" y="790"/>
                </a:lnTo>
                <a:lnTo>
                  <a:pt x="251" y="798"/>
                </a:lnTo>
                <a:lnTo>
                  <a:pt x="251" y="806"/>
                </a:lnTo>
                <a:lnTo>
                  <a:pt x="267" y="806"/>
                </a:lnTo>
                <a:lnTo>
                  <a:pt x="282" y="806"/>
                </a:lnTo>
                <a:lnTo>
                  <a:pt x="297" y="806"/>
                </a:lnTo>
                <a:lnTo>
                  <a:pt x="305" y="806"/>
                </a:lnTo>
                <a:lnTo>
                  <a:pt x="320" y="806"/>
                </a:lnTo>
                <a:lnTo>
                  <a:pt x="335" y="806"/>
                </a:lnTo>
                <a:lnTo>
                  <a:pt x="343" y="806"/>
                </a:lnTo>
                <a:lnTo>
                  <a:pt x="358" y="806"/>
                </a:lnTo>
                <a:lnTo>
                  <a:pt x="373" y="813"/>
                </a:lnTo>
                <a:close/>
              </a:path>
            </a:pathLst>
          </a:custGeom>
          <a:solidFill>
            <a:schemeClr val="bg1"/>
          </a:solid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75641" tIns="37820" rIns="75641" bIns="37820"/>
          <a:lstStyle/>
          <a:p>
            <a:endParaRPr lang="ru-RU"/>
          </a:p>
        </p:txBody>
      </p:sp>
      <p:sp>
        <p:nvSpPr>
          <p:cNvPr id="4498" name="Rectangle 307"/>
          <p:cNvSpPr>
            <a:spLocks noChangeArrowheads="1"/>
          </p:cNvSpPr>
          <p:nvPr/>
        </p:nvSpPr>
        <p:spPr bwMode="auto">
          <a:xfrm>
            <a:off x="38100" y="648097"/>
            <a:ext cx="3256210" cy="2360471"/>
          </a:xfrm>
          <a:prstGeom prst="rect">
            <a:avLst/>
          </a:prstGeom>
          <a:solidFill>
            <a:schemeClr val="bg1"/>
          </a:solidFill>
          <a:ln w="57150" cmpd="thickThin">
            <a:solidFill>
              <a:schemeClr val="tx1"/>
            </a:solidFill>
            <a:miter lim="800000"/>
            <a:headEnd/>
            <a:tailEnd/>
          </a:ln>
        </p:spPr>
        <p:txBody>
          <a:bodyPr wrap="none" lIns="71741" tIns="35871" rIns="71741" bIns="35871" anchor="ctr"/>
          <a:lstStyle/>
          <a:p>
            <a:pPr defTabSz="719138"/>
            <a:endParaRPr lang="ru-RU" sz="700">
              <a:ea typeface="Arial Unicode MS" pitchFamily="34" charset="-128"/>
              <a:cs typeface="Arial Unicode MS" pitchFamily="34" charset="-128"/>
            </a:endParaRPr>
          </a:p>
        </p:txBody>
      </p:sp>
      <p:graphicFrame>
        <p:nvGraphicFramePr>
          <p:cNvPr id="25379" name="Group 1827"/>
          <p:cNvGraphicFramePr>
            <a:graphicFrameLocks noGrp="1"/>
          </p:cNvGraphicFramePr>
          <p:nvPr/>
        </p:nvGraphicFramePr>
        <p:xfrm>
          <a:off x="77925" y="684101"/>
          <a:ext cx="3180382" cy="2329395"/>
        </p:xfrm>
        <a:graphic>
          <a:graphicData uri="http://schemas.openxmlformats.org/drawingml/2006/table">
            <a:tbl>
              <a:tblPr/>
              <a:tblGrid>
                <a:gridCol w="104176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750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6359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89106">
                <a:tc gridSpan="3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</a:rPr>
                        <a:t>Условные обозначения</a:t>
                      </a:r>
                    </a:p>
                  </a:txBody>
                  <a:tcPr marL="73643" marR="73643" marT="38973" marB="3897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68270">
                <a:tc>
                  <a:txBody>
                    <a:bodyPr/>
                    <a:lstStyle/>
                    <a:p>
                      <a:pPr marL="0" marR="0" lvl="0" indent="0" algn="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 pitchFamily="34" charset="-128"/>
                        </a:rPr>
                        <a:t>         стационарный пост ГИБДД</a:t>
                      </a:r>
                    </a:p>
                  </a:txBody>
                  <a:tcPr marL="73668" marR="73668" marT="39026" marB="39026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 pitchFamily="34" charset="-128"/>
                        </a:rPr>
                        <a:t>точка  телефонной связи, бесплатная </a:t>
                      </a:r>
                    </a:p>
                    <a:p>
                      <a:pPr marL="0" marR="0" lvl="0" indent="0" algn="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 pitchFamily="34" charset="-128"/>
                        </a:rPr>
                        <a:t>точка </a:t>
                      </a:r>
                      <a:r>
                        <a:rPr kumimoji="0" lang="en-US" sz="7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 pitchFamily="34" charset="-128"/>
                        </a:rPr>
                        <a:t>wi-fi</a:t>
                      </a:r>
                      <a:endParaRPr kumimoji="0" lang="ru-RU" sz="7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 Unicode MS" pitchFamily="34" charset="-128"/>
                      </a:endParaRPr>
                    </a:p>
                  </a:txBody>
                  <a:tcPr marL="73668" marR="73668" marT="39026" marB="39026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10556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 pitchFamily="34" charset="-128"/>
                        </a:rPr>
                        <a:t>опасный участок дороги</a:t>
                      </a:r>
                    </a:p>
                  </a:txBody>
                  <a:tcPr marL="73668" marR="73668" marT="39026" marB="39026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7969">
                <a:tc>
                  <a:txBody>
                    <a:bodyPr/>
                    <a:lstStyle/>
                    <a:p>
                      <a:pPr marL="0" marR="0" lvl="0" indent="0" algn="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 pitchFamily="34" charset="-128"/>
                        </a:rPr>
                        <a:t>передвижной пост          ГИБДД</a:t>
                      </a:r>
                    </a:p>
                  </a:txBody>
                  <a:tcPr marL="73668" marR="73668" marT="39026" marB="39026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EDF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 pitchFamily="34" charset="-128"/>
                        </a:rPr>
                        <a:t>пункт питания</a:t>
                      </a:r>
                    </a:p>
                  </a:txBody>
                  <a:tcPr marL="73668" marR="73668" marT="39026" marB="39026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EDF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10556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 pitchFamily="34" charset="-128"/>
                        </a:rPr>
                        <a:t>крутой </a:t>
                      </a:r>
                    </a:p>
                    <a:p>
                      <a:pPr marL="0" marR="0" lvl="0" indent="0" algn="r" defTabSz="10556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 pitchFamily="34" charset="-128"/>
                        </a:rPr>
                        <a:t>подъем</a:t>
                      </a:r>
                    </a:p>
                  </a:txBody>
                  <a:tcPr marL="73668" marR="73668" marT="39026" marB="39026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ED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7969">
                <a:tc>
                  <a:txBody>
                    <a:bodyPr/>
                    <a:lstStyle/>
                    <a:p>
                      <a:pPr marL="0" marR="0" lvl="0" indent="0" algn="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 pitchFamily="34" charset="-128"/>
                        </a:rPr>
                        <a:t>АЗС</a:t>
                      </a:r>
                    </a:p>
                  </a:txBody>
                  <a:tcPr marL="73668" marR="73668" marT="39026" marB="39026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 pitchFamily="34" charset="-128"/>
                        </a:rPr>
                        <a:t>пункт обогрева</a:t>
                      </a:r>
                    </a:p>
                  </a:txBody>
                  <a:tcPr marL="73668" marR="73668" marT="39026" marB="39026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 pitchFamily="34" charset="-128"/>
                        </a:rPr>
                        <a:t>посыпной</a:t>
                      </a:r>
                    </a:p>
                    <a:p>
                      <a:pPr marL="0" marR="0" lvl="0" indent="0" algn="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 pitchFamily="34" charset="-128"/>
                        </a:rPr>
                        <a:t> материал</a:t>
                      </a:r>
                    </a:p>
                  </a:txBody>
                  <a:tcPr marL="73668" marR="73668" marT="39026" marB="39026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7969">
                <a:tc>
                  <a:txBody>
                    <a:bodyPr/>
                    <a:lstStyle/>
                    <a:p>
                      <a:pPr marL="0" marR="0" lvl="0" indent="0" algn="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 pitchFamily="34" charset="-128"/>
                        </a:rPr>
                        <a:t>вертолетная </a:t>
                      </a:r>
                    </a:p>
                    <a:p>
                      <a:pPr marL="0" marR="0" lvl="0" indent="0" algn="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 pitchFamily="34" charset="-128"/>
                        </a:rPr>
                        <a:t>площадка</a:t>
                      </a:r>
                    </a:p>
                  </a:txBody>
                  <a:tcPr marL="73668" marR="73668" marT="39026" marB="39026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EDF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 pitchFamily="34" charset="-128"/>
                        </a:rPr>
                        <a:t>граница района</a:t>
                      </a:r>
                    </a:p>
                    <a:p>
                      <a:pPr marL="0" marR="0" lvl="0" indent="0" algn="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 Unicode MS" pitchFamily="34" charset="-128"/>
                      </a:endParaRPr>
                    </a:p>
                  </a:txBody>
                  <a:tcPr marL="73668" marR="73668" marT="39026" marB="39026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EDF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10556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 pitchFamily="34" charset="-128"/>
                        </a:rPr>
                        <a:t>путь объезда</a:t>
                      </a:r>
                    </a:p>
                    <a:p>
                      <a:pPr marL="0" marR="0" lvl="0" indent="0" algn="r" defTabSz="10556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 Unicode MS" pitchFamily="34" charset="-128"/>
                      </a:endParaRPr>
                    </a:p>
                  </a:txBody>
                  <a:tcPr marL="73668" marR="73668" marT="39026" marB="39026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ED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37969">
                <a:tc>
                  <a:txBody>
                    <a:bodyPr/>
                    <a:lstStyle/>
                    <a:p>
                      <a:pPr algn="r" defTabSz="719138">
                        <a:spcBef>
                          <a:spcPct val="50000"/>
                        </a:spcBef>
                      </a:pPr>
                      <a:r>
                        <a:rPr lang="ru-RU" sz="700" dirty="0" smtClean="0">
                          <a:latin typeface="Arial" charset="0"/>
                          <a:ea typeface="Arial Unicode MS" pitchFamily="34" charset="-128"/>
                          <a:cs typeface="Arial Unicode MS" pitchFamily="34" charset="-128"/>
                        </a:rPr>
                        <a:t>Федеральные           трассы: М 10 </a:t>
                      </a:r>
                    </a:p>
                    <a:p>
                      <a:pPr algn="r" defTabSz="719138">
                        <a:spcBef>
                          <a:spcPct val="50000"/>
                        </a:spcBef>
                      </a:pPr>
                      <a:r>
                        <a:rPr lang="ru-RU" sz="700" dirty="0" smtClean="0">
                          <a:latin typeface="Arial" charset="0"/>
                          <a:ea typeface="Arial Unicode MS" pitchFamily="34" charset="-128"/>
                          <a:cs typeface="Arial Unicode MS" pitchFamily="34" charset="-128"/>
                        </a:rPr>
                        <a:t>Россия, М 9 «Балтия» и М-11</a:t>
                      </a:r>
                      <a:endParaRPr kumimoji="0" lang="ru-RU" sz="7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 Unicode MS" pitchFamily="34" charset="-128"/>
                      </a:endParaRPr>
                    </a:p>
                  </a:txBody>
                  <a:tcPr marL="73668" marR="73668" marT="39026" marB="39026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EDF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 pitchFamily="34" charset="-128"/>
                          <a:ea typeface="+mn-ea"/>
                          <a:cs typeface="+mn-cs"/>
                        </a:rPr>
                        <a:t> лечебные </a:t>
                      </a:r>
                    </a:p>
                    <a:p>
                      <a:pPr marL="0" marR="0" lvl="0" indent="0" algn="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 pitchFamily="34" charset="-128"/>
                          <a:ea typeface="+mn-ea"/>
                          <a:cs typeface="+mn-cs"/>
                        </a:rPr>
                        <a:t>учреждения</a:t>
                      </a:r>
                      <a:endParaRPr kumimoji="0" lang="ru-RU" sz="7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 Unicode MS" pitchFamily="34" charset="-128"/>
                      </a:endParaRPr>
                    </a:p>
                  </a:txBody>
                  <a:tcPr marL="73668" marR="73668" marT="39026" marB="39026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EDF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10556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 Unicode MS" pitchFamily="34" charset="-128"/>
                      </a:endParaRPr>
                    </a:p>
                  </a:txBody>
                  <a:tcPr marL="73668" marR="73668" marT="39026" marB="39026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ED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pic>
        <p:nvPicPr>
          <p:cNvPr id="4541" name="Picture 4"/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125959" y="1080145"/>
            <a:ext cx="131763" cy="219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542" name="Picture 9" descr="менты"/>
          <p:cNvPicPr>
            <a:picLocks noChangeAspect="1" noChangeArrowheads="1"/>
          </p:cNvPicPr>
          <p:nvPr/>
        </p:nvPicPr>
        <p:blipFill>
          <a:blip r:embed="rId5" cstate="email"/>
          <a:srcRect/>
          <a:stretch>
            <a:fillRect/>
          </a:stretch>
        </p:blipFill>
        <p:spPr bwMode="auto">
          <a:xfrm>
            <a:off x="89955" y="1512193"/>
            <a:ext cx="195263" cy="177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543" name="Picture 6"/>
          <p:cNvPicPr>
            <a:picLocks noChangeAspect="1" noChangeArrowheads="1"/>
          </p:cNvPicPr>
          <p:nvPr/>
        </p:nvPicPr>
        <p:blipFill>
          <a:blip r:embed="rId6" cstate="email"/>
          <a:srcRect/>
          <a:stretch>
            <a:fillRect/>
          </a:stretch>
        </p:blipFill>
        <p:spPr bwMode="auto">
          <a:xfrm>
            <a:off x="161963" y="1836229"/>
            <a:ext cx="130175" cy="222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544" name="Picture 3"/>
          <p:cNvPicPr>
            <a:picLocks noChangeAspect="1" noChangeArrowheads="1"/>
          </p:cNvPicPr>
          <p:nvPr/>
        </p:nvPicPr>
        <p:blipFill>
          <a:blip r:embed="rId7" cstate="email"/>
          <a:srcRect/>
          <a:stretch>
            <a:fillRect/>
          </a:stretch>
        </p:blipFill>
        <p:spPr bwMode="auto">
          <a:xfrm>
            <a:off x="161963" y="2196269"/>
            <a:ext cx="130175" cy="1444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1850" name="Прямая соединительная линия 1829"/>
          <p:cNvCxnSpPr>
            <a:cxnSpLocks noChangeShapeType="1"/>
          </p:cNvCxnSpPr>
          <p:nvPr/>
        </p:nvCxnSpPr>
        <p:spPr bwMode="auto">
          <a:xfrm>
            <a:off x="144016" y="2717977"/>
            <a:ext cx="161963" cy="0"/>
          </a:xfrm>
          <a:prstGeom prst="line">
            <a:avLst/>
          </a:prstGeom>
          <a:noFill/>
          <a:ln w="41275" algn="ctr">
            <a:solidFill>
              <a:schemeClr val="tx1"/>
            </a:solidFill>
            <a:round/>
            <a:headEnd/>
            <a:tailEnd/>
          </a:ln>
        </p:spPr>
      </p:cxnSp>
      <p:grpSp>
        <p:nvGrpSpPr>
          <p:cNvPr id="1853" name="Группа 1852"/>
          <p:cNvGrpSpPr/>
          <p:nvPr/>
        </p:nvGrpSpPr>
        <p:grpSpPr>
          <a:xfrm>
            <a:off x="1170075" y="1116149"/>
            <a:ext cx="8437475" cy="6589465"/>
            <a:chOff x="1170075" y="1116149"/>
            <a:chExt cx="8437475" cy="6589465"/>
          </a:xfrm>
        </p:grpSpPr>
        <p:sp>
          <p:nvSpPr>
            <p:cNvPr id="4098" name="Freeform 1289"/>
            <p:cNvSpPr>
              <a:spLocks/>
            </p:cNvSpPr>
            <p:nvPr/>
          </p:nvSpPr>
          <p:spPr bwMode="auto">
            <a:xfrm>
              <a:off x="6415088" y="1712801"/>
              <a:ext cx="1147762" cy="896938"/>
            </a:xfrm>
            <a:custGeom>
              <a:avLst/>
              <a:gdLst>
                <a:gd name="T0" fmla="*/ 2147483647 w 897"/>
                <a:gd name="T1" fmla="*/ 2147483647 h 661"/>
                <a:gd name="T2" fmla="*/ 2147483647 w 897"/>
                <a:gd name="T3" fmla="*/ 2147483647 h 661"/>
                <a:gd name="T4" fmla="*/ 2147483647 w 897"/>
                <a:gd name="T5" fmla="*/ 2147483647 h 661"/>
                <a:gd name="T6" fmla="*/ 2147483647 w 897"/>
                <a:gd name="T7" fmla="*/ 2147483647 h 661"/>
                <a:gd name="T8" fmla="*/ 2147483647 w 897"/>
                <a:gd name="T9" fmla="*/ 2147483647 h 661"/>
                <a:gd name="T10" fmla="*/ 2147483647 w 897"/>
                <a:gd name="T11" fmla="*/ 2147483647 h 661"/>
                <a:gd name="T12" fmla="*/ 2147483647 w 897"/>
                <a:gd name="T13" fmla="*/ 2147483647 h 661"/>
                <a:gd name="T14" fmla="*/ 2147483647 w 897"/>
                <a:gd name="T15" fmla="*/ 2147483647 h 661"/>
                <a:gd name="T16" fmla="*/ 2147483647 w 897"/>
                <a:gd name="T17" fmla="*/ 2147483647 h 661"/>
                <a:gd name="T18" fmla="*/ 2147483647 w 897"/>
                <a:gd name="T19" fmla="*/ 2147483647 h 661"/>
                <a:gd name="T20" fmla="*/ 2147483647 w 897"/>
                <a:gd name="T21" fmla="*/ 2147483647 h 661"/>
                <a:gd name="T22" fmla="*/ 2147483647 w 897"/>
                <a:gd name="T23" fmla="*/ 2147483647 h 661"/>
                <a:gd name="T24" fmla="*/ 2147483647 w 897"/>
                <a:gd name="T25" fmla="*/ 2147483647 h 661"/>
                <a:gd name="T26" fmla="*/ 2147483647 w 897"/>
                <a:gd name="T27" fmla="*/ 2147483647 h 661"/>
                <a:gd name="T28" fmla="*/ 2147483647 w 897"/>
                <a:gd name="T29" fmla="*/ 2147483647 h 661"/>
                <a:gd name="T30" fmla="*/ 2147483647 w 897"/>
                <a:gd name="T31" fmla="*/ 2147483647 h 661"/>
                <a:gd name="T32" fmla="*/ 2147483647 w 897"/>
                <a:gd name="T33" fmla="*/ 2147483647 h 661"/>
                <a:gd name="T34" fmla="*/ 2147483647 w 897"/>
                <a:gd name="T35" fmla="*/ 2147483647 h 661"/>
                <a:gd name="T36" fmla="*/ 2147483647 w 897"/>
                <a:gd name="T37" fmla="*/ 2147483647 h 661"/>
                <a:gd name="T38" fmla="*/ 2147483647 w 897"/>
                <a:gd name="T39" fmla="*/ 2147483647 h 661"/>
                <a:gd name="T40" fmla="*/ 2147483647 w 897"/>
                <a:gd name="T41" fmla="*/ 2147483647 h 661"/>
                <a:gd name="T42" fmla="*/ 2147483647 w 897"/>
                <a:gd name="T43" fmla="*/ 2147483647 h 661"/>
                <a:gd name="T44" fmla="*/ 2147483647 w 897"/>
                <a:gd name="T45" fmla="*/ 2147483647 h 661"/>
                <a:gd name="T46" fmla="*/ 2147483647 w 897"/>
                <a:gd name="T47" fmla="*/ 2147483647 h 661"/>
                <a:gd name="T48" fmla="*/ 2147483647 w 897"/>
                <a:gd name="T49" fmla="*/ 2147483647 h 661"/>
                <a:gd name="T50" fmla="*/ 2147483647 w 897"/>
                <a:gd name="T51" fmla="*/ 2147483647 h 661"/>
                <a:gd name="T52" fmla="*/ 2147483647 w 897"/>
                <a:gd name="T53" fmla="*/ 2147483647 h 661"/>
                <a:gd name="T54" fmla="*/ 2147483647 w 897"/>
                <a:gd name="T55" fmla="*/ 2147483647 h 661"/>
                <a:gd name="T56" fmla="*/ 2147483647 w 897"/>
                <a:gd name="T57" fmla="*/ 2147483647 h 661"/>
                <a:gd name="T58" fmla="*/ 2147483647 w 897"/>
                <a:gd name="T59" fmla="*/ 2147483647 h 661"/>
                <a:gd name="T60" fmla="*/ 2147483647 w 897"/>
                <a:gd name="T61" fmla="*/ 2147483647 h 661"/>
                <a:gd name="T62" fmla="*/ 2147483647 w 897"/>
                <a:gd name="T63" fmla="*/ 2147483647 h 661"/>
                <a:gd name="T64" fmla="*/ 0 w 897"/>
                <a:gd name="T65" fmla="*/ 2147483647 h 661"/>
                <a:gd name="T66" fmla="*/ 2147483647 w 897"/>
                <a:gd name="T67" fmla="*/ 2147483647 h 661"/>
                <a:gd name="T68" fmla="*/ 2147483647 w 897"/>
                <a:gd name="T69" fmla="*/ 2147483647 h 661"/>
                <a:gd name="T70" fmla="*/ 2147483647 w 897"/>
                <a:gd name="T71" fmla="*/ 2147483647 h 661"/>
                <a:gd name="T72" fmla="*/ 2147483647 w 897"/>
                <a:gd name="T73" fmla="*/ 2147483647 h 661"/>
                <a:gd name="T74" fmla="*/ 2147483647 w 897"/>
                <a:gd name="T75" fmla="*/ 2147483647 h 661"/>
                <a:gd name="T76" fmla="*/ 2147483647 w 897"/>
                <a:gd name="T77" fmla="*/ 2147483647 h 661"/>
                <a:gd name="T78" fmla="*/ 2147483647 w 897"/>
                <a:gd name="T79" fmla="*/ 2147483647 h 661"/>
                <a:gd name="T80" fmla="*/ 2147483647 w 897"/>
                <a:gd name="T81" fmla="*/ 2147483647 h 661"/>
                <a:gd name="T82" fmla="*/ 2147483647 w 897"/>
                <a:gd name="T83" fmla="*/ 2147483647 h 661"/>
                <a:gd name="T84" fmla="*/ 2147483647 w 897"/>
                <a:gd name="T85" fmla="*/ 2147483647 h 661"/>
                <a:gd name="T86" fmla="*/ 2147483647 w 897"/>
                <a:gd name="T87" fmla="*/ 2147483647 h 661"/>
                <a:gd name="T88" fmla="*/ 2147483647 w 897"/>
                <a:gd name="T89" fmla="*/ 2147483647 h 661"/>
                <a:gd name="T90" fmla="*/ 2147483647 w 897"/>
                <a:gd name="T91" fmla="*/ 2147483647 h 661"/>
                <a:gd name="T92" fmla="*/ 2147483647 w 897"/>
                <a:gd name="T93" fmla="*/ 2147483647 h 661"/>
                <a:gd name="T94" fmla="*/ 2147483647 w 897"/>
                <a:gd name="T95" fmla="*/ 2147483647 h 661"/>
                <a:gd name="T96" fmla="*/ 2147483647 w 897"/>
                <a:gd name="T97" fmla="*/ 2147483647 h 661"/>
                <a:gd name="T98" fmla="*/ 2147483647 w 897"/>
                <a:gd name="T99" fmla="*/ 2147483647 h 661"/>
                <a:gd name="T100" fmla="*/ 2147483647 w 897"/>
                <a:gd name="T101" fmla="*/ 2147483647 h 661"/>
                <a:gd name="T102" fmla="*/ 2147483647 w 897"/>
                <a:gd name="T103" fmla="*/ 2147483647 h 661"/>
                <a:gd name="T104" fmla="*/ 2147483647 w 897"/>
                <a:gd name="T105" fmla="*/ 2147483647 h 661"/>
                <a:gd name="T106" fmla="*/ 2147483647 w 897"/>
                <a:gd name="T107" fmla="*/ 2147483647 h 661"/>
                <a:gd name="T108" fmla="*/ 2147483647 w 897"/>
                <a:gd name="T109" fmla="*/ 2147483647 h 661"/>
                <a:gd name="T110" fmla="*/ 2147483647 w 897"/>
                <a:gd name="T111" fmla="*/ 2147483647 h 661"/>
                <a:gd name="T112" fmla="*/ 2147483647 w 897"/>
                <a:gd name="T113" fmla="*/ 2147483647 h 661"/>
                <a:gd name="T114" fmla="*/ 2147483647 w 897"/>
                <a:gd name="T115" fmla="*/ 2147483647 h 661"/>
                <a:gd name="T116" fmla="*/ 2147483647 w 897"/>
                <a:gd name="T117" fmla="*/ 2147483647 h 661"/>
                <a:gd name="T118" fmla="*/ 2147483647 w 897"/>
                <a:gd name="T119" fmla="*/ 2147483647 h 661"/>
                <a:gd name="T120" fmla="*/ 2147483647 w 897"/>
                <a:gd name="T121" fmla="*/ 2147483647 h 661"/>
                <a:gd name="T122" fmla="*/ 2147483647 w 897"/>
                <a:gd name="T123" fmla="*/ 2147483647 h 661"/>
                <a:gd name="T124" fmla="*/ 2147483647 w 897"/>
                <a:gd name="T125" fmla="*/ 2147483647 h 66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97"/>
                <a:gd name="T190" fmla="*/ 0 h 661"/>
                <a:gd name="T191" fmla="*/ 897 w 897"/>
                <a:gd name="T192" fmla="*/ 661 h 66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97" h="661">
                  <a:moveTo>
                    <a:pt x="897" y="434"/>
                  </a:moveTo>
                  <a:lnTo>
                    <a:pt x="897" y="426"/>
                  </a:lnTo>
                  <a:lnTo>
                    <a:pt x="897" y="418"/>
                  </a:lnTo>
                  <a:lnTo>
                    <a:pt x="890" y="411"/>
                  </a:lnTo>
                  <a:lnTo>
                    <a:pt x="890" y="396"/>
                  </a:lnTo>
                  <a:lnTo>
                    <a:pt x="890" y="388"/>
                  </a:lnTo>
                  <a:lnTo>
                    <a:pt x="882" y="373"/>
                  </a:lnTo>
                  <a:lnTo>
                    <a:pt x="882" y="358"/>
                  </a:lnTo>
                  <a:lnTo>
                    <a:pt x="882" y="342"/>
                  </a:lnTo>
                  <a:lnTo>
                    <a:pt x="882" y="320"/>
                  </a:lnTo>
                  <a:lnTo>
                    <a:pt x="875" y="282"/>
                  </a:lnTo>
                  <a:lnTo>
                    <a:pt x="875" y="274"/>
                  </a:lnTo>
                  <a:lnTo>
                    <a:pt x="875" y="266"/>
                  </a:lnTo>
                  <a:lnTo>
                    <a:pt x="867" y="259"/>
                  </a:lnTo>
                  <a:lnTo>
                    <a:pt x="852" y="259"/>
                  </a:lnTo>
                  <a:lnTo>
                    <a:pt x="852" y="251"/>
                  </a:lnTo>
                  <a:lnTo>
                    <a:pt x="837" y="251"/>
                  </a:lnTo>
                  <a:lnTo>
                    <a:pt x="829" y="251"/>
                  </a:lnTo>
                  <a:lnTo>
                    <a:pt x="821" y="251"/>
                  </a:lnTo>
                  <a:lnTo>
                    <a:pt x="806" y="244"/>
                  </a:lnTo>
                  <a:lnTo>
                    <a:pt x="806" y="236"/>
                  </a:lnTo>
                  <a:lnTo>
                    <a:pt x="806" y="221"/>
                  </a:lnTo>
                  <a:lnTo>
                    <a:pt x="806" y="213"/>
                  </a:lnTo>
                  <a:lnTo>
                    <a:pt x="814" y="213"/>
                  </a:lnTo>
                  <a:lnTo>
                    <a:pt x="814" y="206"/>
                  </a:lnTo>
                  <a:lnTo>
                    <a:pt x="814" y="198"/>
                  </a:lnTo>
                  <a:lnTo>
                    <a:pt x="821" y="190"/>
                  </a:lnTo>
                  <a:lnTo>
                    <a:pt x="821" y="183"/>
                  </a:lnTo>
                  <a:lnTo>
                    <a:pt x="829" y="175"/>
                  </a:lnTo>
                  <a:lnTo>
                    <a:pt x="821" y="168"/>
                  </a:lnTo>
                  <a:lnTo>
                    <a:pt x="821" y="160"/>
                  </a:lnTo>
                  <a:lnTo>
                    <a:pt x="821" y="152"/>
                  </a:lnTo>
                  <a:lnTo>
                    <a:pt x="829" y="145"/>
                  </a:lnTo>
                  <a:lnTo>
                    <a:pt x="829" y="137"/>
                  </a:lnTo>
                  <a:lnTo>
                    <a:pt x="837" y="137"/>
                  </a:lnTo>
                  <a:lnTo>
                    <a:pt x="844" y="130"/>
                  </a:lnTo>
                  <a:lnTo>
                    <a:pt x="844" y="122"/>
                  </a:lnTo>
                  <a:lnTo>
                    <a:pt x="837" y="107"/>
                  </a:lnTo>
                  <a:lnTo>
                    <a:pt x="829" y="107"/>
                  </a:lnTo>
                  <a:lnTo>
                    <a:pt x="814" y="99"/>
                  </a:lnTo>
                  <a:lnTo>
                    <a:pt x="799" y="99"/>
                  </a:lnTo>
                  <a:lnTo>
                    <a:pt x="791" y="92"/>
                  </a:lnTo>
                  <a:lnTo>
                    <a:pt x="776" y="92"/>
                  </a:lnTo>
                  <a:lnTo>
                    <a:pt x="768" y="84"/>
                  </a:lnTo>
                  <a:lnTo>
                    <a:pt x="761" y="69"/>
                  </a:lnTo>
                  <a:lnTo>
                    <a:pt x="753" y="61"/>
                  </a:lnTo>
                  <a:lnTo>
                    <a:pt x="745" y="54"/>
                  </a:lnTo>
                  <a:lnTo>
                    <a:pt x="730" y="54"/>
                  </a:lnTo>
                  <a:lnTo>
                    <a:pt x="722" y="46"/>
                  </a:lnTo>
                  <a:lnTo>
                    <a:pt x="715" y="38"/>
                  </a:lnTo>
                  <a:lnTo>
                    <a:pt x="707" y="38"/>
                  </a:lnTo>
                  <a:lnTo>
                    <a:pt x="692" y="46"/>
                  </a:lnTo>
                  <a:lnTo>
                    <a:pt x="692" y="31"/>
                  </a:lnTo>
                  <a:lnTo>
                    <a:pt x="684" y="23"/>
                  </a:lnTo>
                  <a:lnTo>
                    <a:pt x="677" y="16"/>
                  </a:lnTo>
                  <a:lnTo>
                    <a:pt x="669" y="16"/>
                  </a:lnTo>
                  <a:lnTo>
                    <a:pt x="662" y="8"/>
                  </a:lnTo>
                  <a:lnTo>
                    <a:pt x="654" y="0"/>
                  </a:lnTo>
                  <a:lnTo>
                    <a:pt x="639" y="0"/>
                  </a:lnTo>
                  <a:lnTo>
                    <a:pt x="631" y="8"/>
                  </a:lnTo>
                  <a:lnTo>
                    <a:pt x="624" y="8"/>
                  </a:lnTo>
                  <a:lnTo>
                    <a:pt x="616" y="8"/>
                  </a:lnTo>
                  <a:lnTo>
                    <a:pt x="608" y="16"/>
                  </a:lnTo>
                  <a:lnTo>
                    <a:pt x="608" y="23"/>
                  </a:lnTo>
                  <a:lnTo>
                    <a:pt x="601" y="31"/>
                  </a:lnTo>
                  <a:lnTo>
                    <a:pt x="601" y="38"/>
                  </a:lnTo>
                  <a:lnTo>
                    <a:pt x="593" y="38"/>
                  </a:lnTo>
                  <a:lnTo>
                    <a:pt x="593" y="46"/>
                  </a:lnTo>
                  <a:lnTo>
                    <a:pt x="593" y="54"/>
                  </a:lnTo>
                  <a:lnTo>
                    <a:pt x="601" y="54"/>
                  </a:lnTo>
                  <a:lnTo>
                    <a:pt x="608" y="54"/>
                  </a:lnTo>
                  <a:lnTo>
                    <a:pt x="616" y="61"/>
                  </a:lnTo>
                  <a:lnTo>
                    <a:pt x="616" y="69"/>
                  </a:lnTo>
                  <a:lnTo>
                    <a:pt x="616" y="76"/>
                  </a:lnTo>
                  <a:lnTo>
                    <a:pt x="608" y="84"/>
                  </a:lnTo>
                  <a:lnTo>
                    <a:pt x="601" y="99"/>
                  </a:lnTo>
                  <a:lnTo>
                    <a:pt x="601" y="107"/>
                  </a:lnTo>
                  <a:lnTo>
                    <a:pt x="601" y="114"/>
                  </a:lnTo>
                  <a:lnTo>
                    <a:pt x="601" y="122"/>
                  </a:lnTo>
                  <a:lnTo>
                    <a:pt x="601" y="130"/>
                  </a:lnTo>
                  <a:lnTo>
                    <a:pt x="593" y="137"/>
                  </a:lnTo>
                  <a:lnTo>
                    <a:pt x="586" y="137"/>
                  </a:lnTo>
                  <a:lnTo>
                    <a:pt x="578" y="137"/>
                  </a:lnTo>
                  <a:lnTo>
                    <a:pt x="570" y="137"/>
                  </a:lnTo>
                  <a:lnTo>
                    <a:pt x="570" y="122"/>
                  </a:lnTo>
                  <a:lnTo>
                    <a:pt x="563" y="122"/>
                  </a:lnTo>
                  <a:lnTo>
                    <a:pt x="555" y="122"/>
                  </a:lnTo>
                  <a:lnTo>
                    <a:pt x="555" y="130"/>
                  </a:lnTo>
                  <a:lnTo>
                    <a:pt x="555" y="137"/>
                  </a:lnTo>
                  <a:lnTo>
                    <a:pt x="548" y="137"/>
                  </a:lnTo>
                  <a:lnTo>
                    <a:pt x="540" y="145"/>
                  </a:lnTo>
                  <a:lnTo>
                    <a:pt x="532" y="145"/>
                  </a:lnTo>
                  <a:lnTo>
                    <a:pt x="525" y="145"/>
                  </a:lnTo>
                  <a:lnTo>
                    <a:pt x="517" y="137"/>
                  </a:lnTo>
                  <a:lnTo>
                    <a:pt x="509" y="137"/>
                  </a:lnTo>
                  <a:lnTo>
                    <a:pt x="502" y="137"/>
                  </a:lnTo>
                  <a:lnTo>
                    <a:pt x="494" y="145"/>
                  </a:lnTo>
                  <a:lnTo>
                    <a:pt x="487" y="152"/>
                  </a:lnTo>
                  <a:lnTo>
                    <a:pt x="479" y="160"/>
                  </a:lnTo>
                  <a:lnTo>
                    <a:pt x="471" y="168"/>
                  </a:lnTo>
                  <a:lnTo>
                    <a:pt x="471" y="175"/>
                  </a:lnTo>
                  <a:lnTo>
                    <a:pt x="471" y="183"/>
                  </a:lnTo>
                  <a:lnTo>
                    <a:pt x="464" y="190"/>
                  </a:lnTo>
                  <a:lnTo>
                    <a:pt x="456" y="190"/>
                  </a:lnTo>
                  <a:lnTo>
                    <a:pt x="449" y="183"/>
                  </a:lnTo>
                  <a:lnTo>
                    <a:pt x="441" y="175"/>
                  </a:lnTo>
                  <a:lnTo>
                    <a:pt x="433" y="168"/>
                  </a:lnTo>
                  <a:lnTo>
                    <a:pt x="426" y="160"/>
                  </a:lnTo>
                  <a:lnTo>
                    <a:pt x="418" y="145"/>
                  </a:lnTo>
                  <a:lnTo>
                    <a:pt x="403" y="137"/>
                  </a:lnTo>
                  <a:lnTo>
                    <a:pt x="395" y="137"/>
                  </a:lnTo>
                  <a:lnTo>
                    <a:pt x="388" y="137"/>
                  </a:lnTo>
                  <a:lnTo>
                    <a:pt x="380" y="145"/>
                  </a:lnTo>
                  <a:lnTo>
                    <a:pt x="380" y="152"/>
                  </a:lnTo>
                  <a:lnTo>
                    <a:pt x="373" y="160"/>
                  </a:lnTo>
                  <a:lnTo>
                    <a:pt x="365" y="160"/>
                  </a:lnTo>
                  <a:lnTo>
                    <a:pt x="357" y="152"/>
                  </a:lnTo>
                  <a:lnTo>
                    <a:pt x="350" y="145"/>
                  </a:lnTo>
                  <a:lnTo>
                    <a:pt x="342" y="145"/>
                  </a:lnTo>
                  <a:lnTo>
                    <a:pt x="334" y="152"/>
                  </a:lnTo>
                  <a:lnTo>
                    <a:pt x="319" y="152"/>
                  </a:lnTo>
                  <a:lnTo>
                    <a:pt x="312" y="160"/>
                  </a:lnTo>
                  <a:lnTo>
                    <a:pt x="296" y="160"/>
                  </a:lnTo>
                  <a:lnTo>
                    <a:pt x="289" y="160"/>
                  </a:lnTo>
                  <a:lnTo>
                    <a:pt x="274" y="160"/>
                  </a:lnTo>
                  <a:lnTo>
                    <a:pt x="266" y="160"/>
                  </a:lnTo>
                  <a:lnTo>
                    <a:pt x="258" y="160"/>
                  </a:lnTo>
                  <a:lnTo>
                    <a:pt x="251" y="168"/>
                  </a:lnTo>
                  <a:lnTo>
                    <a:pt x="243" y="175"/>
                  </a:lnTo>
                  <a:lnTo>
                    <a:pt x="236" y="183"/>
                  </a:lnTo>
                  <a:lnTo>
                    <a:pt x="228" y="190"/>
                  </a:lnTo>
                  <a:lnTo>
                    <a:pt x="220" y="206"/>
                  </a:lnTo>
                  <a:lnTo>
                    <a:pt x="213" y="206"/>
                  </a:lnTo>
                  <a:lnTo>
                    <a:pt x="205" y="206"/>
                  </a:lnTo>
                  <a:lnTo>
                    <a:pt x="198" y="213"/>
                  </a:lnTo>
                  <a:lnTo>
                    <a:pt x="198" y="221"/>
                  </a:lnTo>
                  <a:lnTo>
                    <a:pt x="182" y="221"/>
                  </a:lnTo>
                  <a:lnTo>
                    <a:pt x="175" y="221"/>
                  </a:lnTo>
                  <a:lnTo>
                    <a:pt x="167" y="221"/>
                  </a:lnTo>
                  <a:lnTo>
                    <a:pt x="160" y="221"/>
                  </a:lnTo>
                  <a:lnTo>
                    <a:pt x="144" y="221"/>
                  </a:lnTo>
                  <a:lnTo>
                    <a:pt x="137" y="228"/>
                  </a:lnTo>
                  <a:lnTo>
                    <a:pt x="129" y="236"/>
                  </a:lnTo>
                  <a:lnTo>
                    <a:pt x="129" y="244"/>
                  </a:lnTo>
                  <a:lnTo>
                    <a:pt x="129" y="251"/>
                  </a:lnTo>
                  <a:lnTo>
                    <a:pt x="137" y="251"/>
                  </a:lnTo>
                  <a:lnTo>
                    <a:pt x="144" y="259"/>
                  </a:lnTo>
                  <a:lnTo>
                    <a:pt x="137" y="266"/>
                  </a:lnTo>
                  <a:lnTo>
                    <a:pt x="137" y="274"/>
                  </a:lnTo>
                  <a:lnTo>
                    <a:pt x="129" y="274"/>
                  </a:lnTo>
                  <a:lnTo>
                    <a:pt x="121" y="266"/>
                  </a:lnTo>
                  <a:lnTo>
                    <a:pt x="114" y="266"/>
                  </a:lnTo>
                  <a:lnTo>
                    <a:pt x="106" y="259"/>
                  </a:lnTo>
                  <a:lnTo>
                    <a:pt x="99" y="259"/>
                  </a:lnTo>
                  <a:lnTo>
                    <a:pt x="99" y="266"/>
                  </a:lnTo>
                  <a:lnTo>
                    <a:pt x="99" y="274"/>
                  </a:lnTo>
                  <a:lnTo>
                    <a:pt x="99" y="282"/>
                  </a:lnTo>
                  <a:lnTo>
                    <a:pt x="91" y="282"/>
                  </a:lnTo>
                  <a:lnTo>
                    <a:pt x="68" y="282"/>
                  </a:lnTo>
                  <a:lnTo>
                    <a:pt x="61" y="282"/>
                  </a:lnTo>
                  <a:lnTo>
                    <a:pt x="53" y="274"/>
                  </a:lnTo>
                  <a:lnTo>
                    <a:pt x="45" y="266"/>
                  </a:lnTo>
                  <a:lnTo>
                    <a:pt x="38" y="266"/>
                  </a:lnTo>
                  <a:lnTo>
                    <a:pt x="7" y="266"/>
                  </a:lnTo>
                  <a:lnTo>
                    <a:pt x="0" y="266"/>
                  </a:lnTo>
                  <a:lnTo>
                    <a:pt x="0" y="274"/>
                  </a:lnTo>
                  <a:lnTo>
                    <a:pt x="0" y="282"/>
                  </a:lnTo>
                  <a:lnTo>
                    <a:pt x="7" y="289"/>
                  </a:lnTo>
                  <a:lnTo>
                    <a:pt x="7" y="297"/>
                  </a:lnTo>
                  <a:lnTo>
                    <a:pt x="15" y="297"/>
                  </a:lnTo>
                  <a:lnTo>
                    <a:pt x="23" y="304"/>
                  </a:lnTo>
                  <a:lnTo>
                    <a:pt x="23" y="312"/>
                  </a:lnTo>
                  <a:lnTo>
                    <a:pt x="30" y="320"/>
                  </a:lnTo>
                  <a:lnTo>
                    <a:pt x="30" y="327"/>
                  </a:lnTo>
                  <a:lnTo>
                    <a:pt x="38" y="327"/>
                  </a:lnTo>
                  <a:lnTo>
                    <a:pt x="45" y="335"/>
                  </a:lnTo>
                  <a:lnTo>
                    <a:pt x="53" y="335"/>
                  </a:lnTo>
                  <a:lnTo>
                    <a:pt x="53" y="342"/>
                  </a:lnTo>
                  <a:lnTo>
                    <a:pt x="53" y="350"/>
                  </a:lnTo>
                  <a:lnTo>
                    <a:pt x="53" y="365"/>
                  </a:lnTo>
                  <a:lnTo>
                    <a:pt x="53" y="373"/>
                  </a:lnTo>
                  <a:lnTo>
                    <a:pt x="61" y="380"/>
                  </a:lnTo>
                  <a:lnTo>
                    <a:pt x="61" y="388"/>
                  </a:lnTo>
                  <a:lnTo>
                    <a:pt x="76" y="388"/>
                  </a:lnTo>
                  <a:lnTo>
                    <a:pt x="83" y="396"/>
                  </a:lnTo>
                  <a:lnTo>
                    <a:pt x="99" y="396"/>
                  </a:lnTo>
                  <a:lnTo>
                    <a:pt x="106" y="403"/>
                  </a:lnTo>
                  <a:lnTo>
                    <a:pt x="114" y="411"/>
                  </a:lnTo>
                  <a:lnTo>
                    <a:pt x="121" y="418"/>
                  </a:lnTo>
                  <a:lnTo>
                    <a:pt x="129" y="426"/>
                  </a:lnTo>
                  <a:lnTo>
                    <a:pt x="137" y="434"/>
                  </a:lnTo>
                  <a:lnTo>
                    <a:pt x="137" y="441"/>
                  </a:lnTo>
                  <a:lnTo>
                    <a:pt x="137" y="449"/>
                  </a:lnTo>
                  <a:lnTo>
                    <a:pt x="144" y="456"/>
                  </a:lnTo>
                  <a:lnTo>
                    <a:pt x="152" y="464"/>
                  </a:lnTo>
                  <a:lnTo>
                    <a:pt x="152" y="479"/>
                  </a:lnTo>
                  <a:lnTo>
                    <a:pt x="152" y="487"/>
                  </a:lnTo>
                  <a:lnTo>
                    <a:pt x="152" y="494"/>
                  </a:lnTo>
                  <a:lnTo>
                    <a:pt x="160" y="494"/>
                  </a:lnTo>
                  <a:lnTo>
                    <a:pt x="167" y="494"/>
                  </a:lnTo>
                  <a:lnTo>
                    <a:pt x="167" y="510"/>
                  </a:lnTo>
                  <a:lnTo>
                    <a:pt x="167" y="517"/>
                  </a:lnTo>
                  <a:lnTo>
                    <a:pt x="175" y="510"/>
                  </a:lnTo>
                  <a:lnTo>
                    <a:pt x="182" y="510"/>
                  </a:lnTo>
                  <a:lnTo>
                    <a:pt x="198" y="502"/>
                  </a:lnTo>
                  <a:lnTo>
                    <a:pt x="205" y="502"/>
                  </a:lnTo>
                  <a:lnTo>
                    <a:pt x="213" y="502"/>
                  </a:lnTo>
                  <a:lnTo>
                    <a:pt x="228" y="494"/>
                  </a:lnTo>
                  <a:lnTo>
                    <a:pt x="236" y="502"/>
                  </a:lnTo>
                  <a:lnTo>
                    <a:pt x="243" y="510"/>
                  </a:lnTo>
                  <a:lnTo>
                    <a:pt x="243" y="517"/>
                  </a:lnTo>
                  <a:lnTo>
                    <a:pt x="236" y="525"/>
                  </a:lnTo>
                  <a:lnTo>
                    <a:pt x="251" y="540"/>
                  </a:lnTo>
                  <a:lnTo>
                    <a:pt x="258" y="555"/>
                  </a:lnTo>
                  <a:lnTo>
                    <a:pt x="266" y="578"/>
                  </a:lnTo>
                  <a:lnTo>
                    <a:pt x="281" y="593"/>
                  </a:lnTo>
                  <a:lnTo>
                    <a:pt x="281" y="608"/>
                  </a:lnTo>
                  <a:lnTo>
                    <a:pt x="281" y="624"/>
                  </a:lnTo>
                  <a:lnTo>
                    <a:pt x="281" y="631"/>
                  </a:lnTo>
                  <a:lnTo>
                    <a:pt x="289" y="654"/>
                  </a:lnTo>
                  <a:lnTo>
                    <a:pt x="304" y="654"/>
                  </a:lnTo>
                  <a:lnTo>
                    <a:pt x="319" y="646"/>
                  </a:lnTo>
                  <a:lnTo>
                    <a:pt x="327" y="646"/>
                  </a:lnTo>
                  <a:lnTo>
                    <a:pt x="342" y="661"/>
                  </a:lnTo>
                  <a:lnTo>
                    <a:pt x="342" y="654"/>
                  </a:lnTo>
                  <a:lnTo>
                    <a:pt x="350" y="646"/>
                  </a:lnTo>
                  <a:lnTo>
                    <a:pt x="357" y="654"/>
                  </a:lnTo>
                  <a:lnTo>
                    <a:pt x="373" y="654"/>
                  </a:lnTo>
                  <a:lnTo>
                    <a:pt x="373" y="639"/>
                  </a:lnTo>
                  <a:lnTo>
                    <a:pt x="373" y="631"/>
                  </a:lnTo>
                  <a:lnTo>
                    <a:pt x="373" y="624"/>
                  </a:lnTo>
                  <a:lnTo>
                    <a:pt x="411" y="608"/>
                  </a:lnTo>
                  <a:lnTo>
                    <a:pt x="426" y="593"/>
                  </a:lnTo>
                  <a:lnTo>
                    <a:pt x="411" y="593"/>
                  </a:lnTo>
                  <a:lnTo>
                    <a:pt x="395" y="593"/>
                  </a:lnTo>
                  <a:lnTo>
                    <a:pt x="388" y="593"/>
                  </a:lnTo>
                  <a:lnTo>
                    <a:pt x="373" y="593"/>
                  </a:lnTo>
                  <a:lnTo>
                    <a:pt x="365" y="586"/>
                  </a:lnTo>
                  <a:lnTo>
                    <a:pt x="357" y="578"/>
                  </a:lnTo>
                  <a:lnTo>
                    <a:pt x="357" y="570"/>
                  </a:lnTo>
                  <a:lnTo>
                    <a:pt x="357" y="563"/>
                  </a:lnTo>
                  <a:lnTo>
                    <a:pt x="357" y="555"/>
                  </a:lnTo>
                  <a:lnTo>
                    <a:pt x="357" y="548"/>
                  </a:lnTo>
                  <a:lnTo>
                    <a:pt x="365" y="548"/>
                  </a:lnTo>
                  <a:lnTo>
                    <a:pt x="373" y="555"/>
                  </a:lnTo>
                  <a:lnTo>
                    <a:pt x="380" y="548"/>
                  </a:lnTo>
                  <a:lnTo>
                    <a:pt x="388" y="548"/>
                  </a:lnTo>
                  <a:lnTo>
                    <a:pt x="388" y="540"/>
                  </a:lnTo>
                  <a:lnTo>
                    <a:pt x="395" y="525"/>
                  </a:lnTo>
                  <a:lnTo>
                    <a:pt x="411" y="540"/>
                  </a:lnTo>
                  <a:lnTo>
                    <a:pt x="418" y="540"/>
                  </a:lnTo>
                  <a:lnTo>
                    <a:pt x="433" y="532"/>
                  </a:lnTo>
                  <a:lnTo>
                    <a:pt x="456" y="517"/>
                  </a:lnTo>
                  <a:lnTo>
                    <a:pt x="479" y="502"/>
                  </a:lnTo>
                  <a:lnTo>
                    <a:pt x="479" y="525"/>
                  </a:lnTo>
                  <a:lnTo>
                    <a:pt x="479" y="532"/>
                  </a:lnTo>
                  <a:lnTo>
                    <a:pt x="487" y="532"/>
                  </a:lnTo>
                  <a:lnTo>
                    <a:pt x="494" y="532"/>
                  </a:lnTo>
                  <a:lnTo>
                    <a:pt x="494" y="510"/>
                  </a:lnTo>
                  <a:lnTo>
                    <a:pt x="502" y="510"/>
                  </a:lnTo>
                  <a:lnTo>
                    <a:pt x="509" y="510"/>
                  </a:lnTo>
                  <a:lnTo>
                    <a:pt x="517" y="510"/>
                  </a:lnTo>
                  <a:lnTo>
                    <a:pt x="525" y="510"/>
                  </a:lnTo>
                  <a:lnTo>
                    <a:pt x="525" y="502"/>
                  </a:lnTo>
                  <a:lnTo>
                    <a:pt x="525" y="494"/>
                  </a:lnTo>
                  <a:lnTo>
                    <a:pt x="532" y="479"/>
                  </a:lnTo>
                  <a:lnTo>
                    <a:pt x="540" y="487"/>
                  </a:lnTo>
                  <a:lnTo>
                    <a:pt x="548" y="487"/>
                  </a:lnTo>
                  <a:lnTo>
                    <a:pt x="555" y="494"/>
                  </a:lnTo>
                  <a:lnTo>
                    <a:pt x="555" y="502"/>
                  </a:lnTo>
                  <a:lnTo>
                    <a:pt x="555" y="510"/>
                  </a:lnTo>
                  <a:lnTo>
                    <a:pt x="555" y="517"/>
                  </a:lnTo>
                  <a:lnTo>
                    <a:pt x="563" y="532"/>
                  </a:lnTo>
                  <a:lnTo>
                    <a:pt x="570" y="532"/>
                  </a:lnTo>
                  <a:lnTo>
                    <a:pt x="578" y="525"/>
                  </a:lnTo>
                  <a:lnTo>
                    <a:pt x="586" y="517"/>
                  </a:lnTo>
                  <a:lnTo>
                    <a:pt x="601" y="517"/>
                  </a:lnTo>
                  <a:lnTo>
                    <a:pt x="608" y="517"/>
                  </a:lnTo>
                  <a:lnTo>
                    <a:pt x="608" y="525"/>
                  </a:lnTo>
                  <a:lnTo>
                    <a:pt x="616" y="532"/>
                  </a:lnTo>
                  <a:lnTo>
                    <a:pt x="616" y="548"/>
                  </a:lnTo>
                  <a:lnTo>
                    <a:pt x="624" y="548"/>
                  </a:lnTo>
                  <a:lnTo>
                    <a:pt x="631" y="555"/>
                  </a:lnTo>
                  <a:lnTo>
                    <a:pt x="639" y="548"/>
                  </a:lnTo>
                  <a:lnTo>
                    <a:pt x="646" y="540"/>
                  </a:lnTo>
                  <a:lnTo>
                    <a:pt x="646" y="532"/>
                  </a:lnTo>
                  <a:lnTo>
                    <a:pt x="654" y="525"/>
                  </a:lnTo>
                  <a:lnTo>
                    <a:pt x="669" y="525"/>
                  </a:lnTo>
                  <a:lnTo>
                    <a:pt x="684" y="517"/>
                  </a:lnTo>
                  <a:lnTo>
                    <a:pt x="684" y="510"/>
                  </a:lnTo>
                  <a:lnTo>
                    <a:pt x="700" y="502"/>
                  </a:lnTo>
                  <a:lnTo>
                    <a:pt x="707" y="502"/>
                  </a:lnTo>
                  <a:lnTo>
                    <a:pt x="715" y="494"/>
                  </a:lnTo>
                  <a:lnTo>
                    <a:pt x="730" y="494"/>
                  </a:lnTo>
                  <a:lnTo>
                    <a:pt x="738" y="494"/>
                  </a:lnTo>
                  <a:lnTo>
                    <a:pt x="745" y="494"/>
                  </a:lnTo>
                  <a:lnTo>
                    <a:pt x="753" y="494"/>
                  </a:lnTo>
                  <a:lnTo>
                    <a:pt x="753" y="479"/>
                  </a:lnTo>
                  <a:lnTo>
                    <a:pt x="753" y="464"/>
                  </a:lnTo>
                  <a:lnTo>
                    <a:pt x="745" y="456"/>
                  </a:lnTo>
                  <a:lnTo>
                    <a:pt x="738" y="449"/>
                  </a:lnTo>
                  <a:lnTo>
                    <a:pt x="753" y="434"/>
                  </a:lnTo>
                  <a:lnTo>
                    <a:pt x="761" y="426"/>
                  </a:lnTo>
                  <a:lnTo>
                    <a:pt x="776" y="411"/>
                  </a:lnTo>
                  <a:lnTo>
                    <a:pt x="783" y="411"/>
                  </a:lnTo>
                  <a:lnTo>
                    <a:pt x="791" y="411"/>
                  </a:lnTo>
                  <a:lnTo>
                    <a:pt x="799" y="411"/>
                  </a:lnTo>
                  <a:lnTo>
                    <a:pt x="806" y="418"/>
                  </a:lnTo>
                  <a:lnTo>
                    <a:pt x="821" y="434"/>
                  </a:lnTo>
                  <a:lnTo>
                    <a:pt x="821" y="441"/>
                  </a:lnTo>
                  <a:lnTo>
                    <a:pt x="829" y="456"/>
                  </a:lnTo>
                  <a:lnTo>
                    <a:pt x="837" y="456"/>
                  </a:lnTo>
                  <a:lnTo>
                    <a:pt x="844" y="456"/>
                  </a:lnTo>
                  <a:lnTo>
                    <a:pt x="859" y="456"/>
                  </a:lnTo>
                  <a:lnTo>
                    <a:pt x="867" y="456"/>
                  </a:lnTo>
                  <a:lnTo>
                    <a:pt x="875" y="449"/>
                  </a:lnTo>
                  <a:lnTo>
                    <a:pt x="890" y="441"/>
                  </a:lnTo>
                  <a:lnTo>
                    <a:pt x="897" y="434"/>
                  </a:lnTo>
                  <a:close/>
                </a:path>
              </a:pathLst>
            </a:custGeom>
            <a:solidFill>
              <a:srgbClr val="CC99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41" tIns="37820" rIns="75641" bIns="37820"/>
            <a:lstStyle/>
            <a:p>
              <a:endParaRPr lang="ru-RU"/>
            </a:p>
          </p:txBody>
        </p:sp>
        <p:sp>
          <p:nvSpPr>
            <p:cNvPr id="4099" name="Freeform 1255"/>
            <p:cNvSpPr>
              <a:spLocks/>
            </p:cNvSpPr>
            <p:nvPr/>
          </p:nvSpPr>
          <p:spPr bwMode="auto">
            <a:xfrm>
              <a:off x="5937250" y="2589101"/>
              <a:ext cx="1042988" cy="1414463"/>
            </a:xfrm>
            <a:custGeom>
              <a:avLst/>
              <a:gdLst>
                <a:gd name="T0" fmla="*/ 2147483647 w 814"/>
                <a:gd name="T1" fmla="*/ 2147483647 h 1041"/>
                <a:gd name="T2" fmla="*/ 2147483647 w 814"/>
                <a:gd name="T3" fmla="*/ 2147483647 h 1041"/>
                <a:gd name="T4" fmla="*/ 2147483647 w 814"/>
                <a:gd name="T5" fmla="*/ 2147483647 h 1041"/>
                <a:gd name="T6" fmla="*/ 2147483647 w 814"/>
                <a:gd name="T7" fmla="*/ 2147483647 h 1041"/>
                <a:gd name="T8" fmla="*/ 2147483647 w 814"/>
                <a:gd name="T9" fmla="*/ 2147483647 h 1041"/>
                <a:gd name="T10" fmla="*/ 2147483647 w 814"/>
                <a:gd name="T11" fmla="*/ 2147483647 h 1041"/>
                <a:gd name="T12" fmla="*/ 2147483647 w 814"/>
                <a:gd name="T13" fmla="*/ 2147483647 h 1041"/>
                <a:gd name="T14" fmla="*/ 2147483647 w 814"/>
                <a:gd name="T15" fmla="*/ 2147483647 h 1041"/>
                <a:gd name="T16" fmla="*/ 2147483647 w 814"/>
                <a:gd name="T17" fmla="*/ 2147483647 h 1041"/>
                <a:gd name="T18" fmla="*/ 2147483647 w 814"/>
                <a:gd name="T19" fmla="*/ 2147483647 h 1041"/>
                <a:gd name="T20" fmla="*/ 2147483647 w 814"/>
                <a:gd name="T21" fmla="*/ 2147483647 h 1041"/>
                <a:gd name="T22" fmla="*/ 2147483647 w 814"/>
                <a:gd name="T23" fmla="*/ 2147483647 h 1041"/>
                <a:gd name="T24" fmla="*/ 2147483647 w 814"/>
                <a:gd name="T25" fmla="*/ 2147483647 h 1041"/>
                <a:gd name="T26" fmla="*/ 2147483647 w 814"/>
                <a:gd name="T27" fmla="*/ 2147483647 h 1041"/>
                <a:gd name="T28" fmla="*/ 2147483647 w 814"/>
                <a:gd name="T29" fmla="*/ 2147483647 h 1041"/>
                <a:gd name="T30" fmla="*/ 2147483647 w 814"/>
                <a:gd name="T31" fmla="*/ 2147483647 h 1041"/>
                <a:gd name="T32" fmla="*/ 2147483647 w 814"/>
                <a:gd name="T33" fmla="*/ 2147483647 h 1041"/>
                <a:gd name="T34" fmla="*/ 2147483647 w 814"/>
                <a:gd name="T35" fmla="*/ 2147483647 h 1041"/>
                <a:gd name="T36" fmla="*/ 2147483647 w 814"/>
                <a:gd name="T37" fmla="*/ 2147483647 h 1041"/>
                <a:gd name="T38" fmla="*/ 2147483647 w 814"/>
                <a:gd name="T39" fmla="*/ 2147483647 h 1041"/>
                <a:gd name="T40" fmla="*/ 2147483647 w 814"/>
                <a:gd name="T41" fmla="*/ 2147483647 h 1041"/>
                <a:gd name="T42" fmla="*/ 2147483647 w 814"/>
                <a:gd name="T43" fmla="*/ 2147483647 h 1041"/>
                <a:gd name="T44" fmla="*/ 2147483647 w 814"/>
                <a:gd name="T45" fmla="*/ 2147483647 h 1041"/>
                <a:gd name="T46" fmla="*/ 2147483647 w 814"/>
                <a:gd name="T47" fmla="*/ 2147483647 h 1041"/>
                <a:gd name="T48" fmla="*/ 2147483647 w 814"/>
                <a:gd name="T49" fmla="*/ 2147483647 h 1041"/>
                <a:gd name="T50" fmla="*/ 2147483647 w 814"/>
                <a:gd name="T51" fmla="*/ 2147483647 h 1041"/>
                <a:gd name="T52" fmla="*/ 2147483647 w 814"/>
                <a:gd name="T53" fmla="*/ 2147483647 h 1041"/>
                <a:gd name="T54" fmla="*/ 2147483647 w 814"/>
                <a:gd name="T55" fmla="*/ 2147483647 h 1041"/>
                <a:gd name="T56" fmla="*/ 2147483647 w 814"/>
                <a:gd name="T57" fmla="*/ 2147483647 h 1041"/>
                <a:gd name="T58" fmla="*/ 2147483647 w 814"/>
                <a:gd name="T59" fmla="*/ 2147483647 h 1041"/>
                <a:gd name="T60" fmla="*/ 2147483647 w 814"/>
                <a:gd name="T61" fmla="*/ 2147483647 h 1041"/>
                <a:gd name="T62" fmla="*/ 2147483647 w 814"/>
                <a:gd name="T63" fmla="*/ 2147483647 h 1041"/>
                <a:gd name="T64" fmla="*/ 2147483647 w 814"/>
                <a:gd name="T65" fmla="*/ 2147483647 h 1041"/>
                <a:gd name="T66" fmla="*/ 2147483647 w 814"/>
                <a:gd name="T67" fmla="*/ 2147483647 h 1041"/>
                <a:gd name="T68" fmla="*/ 2147483647 w 814"/>
                <a:gd name="T69" fmla="*/ 2147483647 h 1041"/>
                <a:gd name="T70" fmla="*/ 2147483647 w 814"/>
                <a:gd name="T71" fmla="*/ 2147483647 h 1041"/>
                <a:gd name="T72" fmla="*/ 2147483647 w 814"/>
                <a:gd name="T73" fmla="*/ 2147483647 h 1041"/>
                <a:gd name="T74" fmla="*/ 2147483647 w 814"/>
                <a:gd name="T75" fmla="*/ 2147483647 h 1041"/>
                <a:gd name="T76" fmla="*/ 2147483647 w 814"/>
                <a:gd name="T77" fmla="*/ 2147483647 h 1041"/>
                <a:gd name="T78" fmla="*/ 2147483647 w 814"/>
                <a:gd name="T79" fmla="*/ 2147483647 h 1041"/>
                <a:gd name="T80" fmla="*/ 2147483647 w 814"/>
                <a:gd name="T81" fmla="*/ 2147483647 h 1041"/>
                <a:gd name="T82" fmla="*/ 2147483647 w 814"/>
                <a:gd name="T83" fmla="*/ 2147483647 h 1041"/>
                <a:gd name="T84" fmla="*/ 2147483647 w 814"/>
                <a:gd name="T85" fmla="*/ 2147483647 h 1041"/>
                <a:gd name="T86" fmla="*/ 2147483647 w 814"/>
                <a:gd name="T87" fmla="*/ 2147483647 h 1041"/>
                <a:gd name="T88" fmla="*/ 2147483647 w 814"/>
                <a:gd name="T89" fmla="*/ 2147483647 h 1041"/>
                <a:gd name="T90" fmla="*/ 2147483647 w 814"/>
                <a:gd name="T91" fmla="*/ 2147483647 h 1041"/>
                <a:gd name="T92" fmla="*/ 2147483647 w 814"/>
                <a:gd name="T93" fmla="*/ 2147483647 h 1041"/>
                <a:gd name="T94" fmla="*/ 2147483647 w 814"/>
                <a:gd name="T95" fmla="*/ 2147483647 h 1041"/>
                <a:gd name="T96" fmla="*/ 2147483647 w 814"/>
                <a:gd name="T97" fmla="*/ 2147483647 h 1041"/>
                <a:gd name="T98" fmla="*/ 2147483647 w 814"/>
                <a:gd name="T99" fmla="*/ 2147483647 h 1041"/>
                <a:gd name="T100" fmla="*/ 2147483647 w 814"/>
                <a:gd name="T101" fmla="*/ 2147483647 h 1041"/>
                <a:gd name="T102" fmla="*/ 2147483647 w 814"/>
                <a:gd name="T103" fmla="*/ 2147483647 h 1041"/>
                <a:gd name="T104" fmla="*/ 2147483647 w 814"/>
                <a:gd name="T105" fmla="*/ 2147483647 h 1041"/>
                <a:gd name="T106" fmla="*/ 2147483647 w 814"/>
                <a:gd name="T107" fmla="*/ 2147483647 h 1041"/>
                <a:gd name="T108" fmla="*/ 2147483647 w 814"/>
                <a:gd name="T109" fmla="*/ 2147483647 h 1041"/>
                <a:gd name="T110" fmla="*/ 2147483647 w 814"/>
                <a:gd name="T111" fmla="*/ 2147483647 h 1041"/>
                <a:gd name="T112" fmla="*/ 2147483647 w 814"/>
                <a:gd name="T113" fmla="*/ 2147483647 h 104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14"/>
                <a:gd name="T172" fmla="*/ 0 h 1041"/>
                <a:gd name="T173" fmla="*/ 814 w 814"/>
                <a:gd name="T174" fmla="*/ 1041 h 104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14" h="1041">
                  <a:moveTo>
                    <a:pt x="53" y="737"/>
                  </a:moveTo>
                  <a:lnTo>
                    <a:pt x="68" y="737"/>
                  </a:lnTo>
                  <a:lnTo>
                    <a:pt x="91" y="737"/>
                  </a:lnTo>
                  <a:lnTo>
                    <a:pt x="99" y="737"/>
                  </a:lnTo>
                  <a:lnTo>
                    <a:pt x="99" y="745"/>
                  </a:lnTo>
                  <a:lnTo>
                    <a:pt x="107" y="752"/>
                  </a:lnTo>
                  <a:lnTo>
                    <a:pt x="114" y="760"/>
                  </a:lnTo>
                  <a:lnTo>
                    <a:pt x="114" y="752"/>
                  </a:lnTo>
                  <a:lnTo>
                    <a:pt x="114" y="745"/>
                  </a:lnTo>
                  <a:lnTo>
                    <a:pt x="114" y="730"/>
                  </a:lnTo>
                  <a:lnTo>
                    <a:pt x="114" y="722"/>
                  </a:lnTo>
                  <a:lnTo>
                    <a:pt x="129" y="722"/>
                  </a:lnTo>
                  <a:lnTo>
                    <a:pt x="129" y="730"/>
                  </a:lnTo>
                  <a:lnTo>
                    <a:pt x="129" y="745"/>
                  </a:lnTo>
                  <a:lnTo>
                    <a:pt x="129" y="752"/>
                  </a:lnTo>
                  <a:lnTo>
                    <a:pt x="129" y="760"/>
                  </a:lnTo>
                  <a:lnTo>
                    <a:pt x="137" y="760"/>
                  </a:lnTo>
                  <a:lnTo>
                    <a:pt x="145" y="752"/>
                  </a:lnTo>
                  <a:lnTo>
                    <a:pt x="145" y="745"/>
                  </a:lnTo>
                  <a:lnTo>
                    <a:pt x="137" y="737"/>
                  </a:lnTo>
                  <a:lnTo>
                    <a:pt x="137" y="730"/>
                  </a:lnTo>
                  <a:lnTo>
                    <a:pt x="145" y="730"/>
                  </a:lnTo>
                  <a:lnTo>
                    <a:pt x="160" y="737"/>
                  </a:lnTo>
                  <a:lnTo>
                    <a:pt x="160" y="730"/>
                  </a:lnTo>
                  <a:lnTo>
                    <a:pt x="152" y="722"/>
                  </a:lnTo>
                  <a:lnTo>
                    <a:pt x="145" y="722"/>
                  </a:lnTo>
                  <a:lnTo>
                    <a:pt x="145" y="714"/>
                  </a:lnTo>
                  <a:lnTo>
                    <a:pt x="152" y="707"/>
                  </a:lnTo>
                  <a:lnTo>
                    <a:pt x="160" y="707"/>
                  </a:lnTo>
                  <a:lnTo>
                    <a:pt x="175" y="714"/>
                  </a:lnTo>
                  <a:lnTo>
                    <a:pt x="190" y="714"/>
                  </a:lnTo>
                  <a:lnTo>
                    <a:pt x="198" y="722"/>
                  </a:lnTo>
                  <a:lnTo>
                    <a:pt x="213" y="714"/>
                  </a:lnTo>
                  <a:lnTo>
                    <a:pt x="236" y="707"/>
                  </a:lnTo>
                  <a:lnTo>
                    <a:pt x="243" y="714"/>
                  </a:lnTo>
                  <a:lnTo>
                    <a:pt x="236" y="722"/>
                  </a:lnTo>
                  <a:lnTo>
                    <a:pt x="228" y="722"/>
                  </a:lnTo>
                  <a:lnTo>
                    <a:pt x="228" y="730"/>
                  </a:lnTo>
                  <a:lnTo>
                    <a:pt x="228" y="737"/>
                  </a:lnTo>
                  <a:lnTo>
                    <a:pt x="221" y="745"/>
                  </a:lnTo>
                  <a:lnTo>
                    <a:pt x="213" y="745"/>
                  </a:lnTo>
                  <a:lnTo>
                    <a:pt x="213" y="752"/>
                  </a:lnTo>
                  <a:lnTo>
                    <a:pt x="221" y="760"/>
                  </a:lnTo>
                  <a:lnTo>
                    <a:pt x="221" y="768"/>
                  </a:lnTo>
                  <a:lnTo>
                    <a:pt x="228" y="783"/>
                  </a:lnTo>
                  <a:lnTo>
                    <a:pt x="228" y="798"/>
                  </a:lnTo>
                  <a:lnTo>
                    <a:pt x="236" y="806"/>
                  </a:lnTo>
                  <a:lnTo>
                    <a:pt x="243" y="813"/>
                  </a:lnTo>
                  <a:lnTo>
                    <a:pt x="236" y="821"/>
                  </a:lnTo>
                  <a:lnTo>
                    <a:pt x="228" y="821"/>
                  </a:lnTo>
                  <a:lnTo>
                    <a:pt x="221" y="828"/>
                  </a:lnTo>
                  <a:lnTo>
                    <a:pt x="213" y="828"/>
                  </a:lnTo>
                  <a:lnTo>
                    <a:pt x="213" y="836"/>
                  </a:lnTo>
                  <a:lnTo>
                    <a:pt x="221" y="844"/>
                  </a:lnTo>
                  <a:lnTo>
                    <a:pt x="228" y="859"/>
                  </a:lnTo>
                  <a:lnTo>
                    <a:pt x="236" y="866"/>
                  </a:lnTo>
                  <a:lnTo>
                    <a:pt x="243" y="866"/>
                  </a:lnTo>
                  <a:lnTo>
                    <a:pt x="259" y="866"/>
                  </a:lnTo>
                  <a:lnTo>
                    <a:pt x="266" y="859"/>
                  </a:lnTo>
                  <a:lnTo>
                    <a:pt x="266" y="851"/>
                  </a:lnTo>
                  <a:lnTo>
                    <a:pt x="274" y="859"/>
                  </a:lnTo>
                  <a:lnTo>
                    <a:pt x="281" y="859"/>
                  </a:lnTo>
                  <a:lnTo>
                    <a:pt x="281" y="866"/>
                  </a:lnTo>
                  <a:lnTo>
                    <a:pt x="281" y="874"/>
                  </a:lnTo>
                  <a:lnTo>
                    <a:pt x="289" y="874"/>
                  </a:lnTo>
                  <a:lnTo>
                    <a:pt x="312" y="874"/>
                  </a:lnTo>
                  <a:lnTo>
                    <a:pt x="320" y="874"/>
                  </a:lnTo>
                  <a:lnTo>
                    <a:pt x="320" y="866"/>
                  </a:lnTo>
                  <a:lnTo>
                    <a:pt x="327" y="866"/>
                  </a:lnTo>
                  <a:lnTo>
                    <a:pt x="335" y="874"/>
                  </a:lnTo>
                  <a:lnTo>
                    <a:pt x="327" y="889"/>
                  </a:lnTo>
                  <a:lnTo>
                    <a:pt x="327" y="897"/>
                  </a:lnTo>
                  <a:lnTo>
                    <a:pt x="335" y="904"/>
                  </a:lnTo>
                  <a:lnTo>
                    <a:pt x="342" y="920"/>
                  </a:lnTo>
                  <a:lnTo>
                    <a:pt x="335" y="927"/>
                  </a:lnTo>
                  <a:lnTo>
                    <a:pt x="342" y="935"/>
                  </a:lnTo>
                  <a:lnTo>
                    <a:pt x="350" y="935"/>
                  </a:lnTo>
                  <a:lnTo>
                    <a:pt x="365" y="942"/>
                  </a:lnTo>
                  <a:lnTo>
                    <a:pt x="373" y="950"/>
                  </a:lnTo>
                  <a:lnTo>
                    <a:pt x="388" y="950"/>
                  </a:lnTo>
                  <a:lnTo>
                    <a:pt x="403" y="942"/>
                  </a:lnTo>
                  <a:lnTo>
                    <a:pt x="418" y="935"/>
                  </a:lnTo>
                  <a:lnTo>
                    <a:pt x="426" y="935"/>
                  </a:lnTo>
                  <a:lnTo>
                    <a:pt x="426" y="950"/>
                  </a:lnTo>
                  <a:lnTo>
                    <a:pt x="418" y="957"/>
                  </a:lnTo>
                  <a:lnTo>
                    <a:pt x="396" y="973"/>
                  </a:lnTo>
                  <a:lnTo>
                    <a:pt x="396" y="980"/>
                  </a:lnTo>
                  <a:lnTo>
                    <a:pt x="418" y="965"/>
                  </a:lnTo>
                  <a:lnTo>
                    <a:pt x="418" y="980"/>
                  </a:lnTo>
                  <a:lnTo>
                    <a:pt x="418" y="988"/>
                  </a:lnTo>
                  <a:lnTo>
                    <a:pt x="441" y="995"/>
                  </a:lnTo>
                  <a:lnTo>
                    <a:pt x="449" y="1003"/>
                  </a:lnTo>
                  <a:lnTo>
                    <a:pt x="464" y="1003"/>
                  </a:lnTo>
                  <a:lnTo>
                    <a:pt x="479" y="1003"/>
                  </a:lnTo>
                  <a:lnTo>
                    <a:pt x="487" y="1003"/>
                  </a:lnTo>
                  <a:lnTo>
                    <a:pt x="494" y="1011"/>
                  </a:lnTo>
                  <a:lnTo>
                    <a:pt x="502" y="1026"/>
                  </a:lnTo>
                  <a:lnTo>
                    <a:pt x="510" y="1041"/>
                  </a:lnTo>
                  <a:lnTo>
                    <a:pt x="517" y="1033"/>
                  </a:lnTo>
                  <a:lnTo>
                    <a:pt x="525" y="1033"/>
                  </a:lnTo>
                  <a:lnTo>
                    <a:pt x="533" y="1026"/>
                  </a:lnTo>
                  <a:lnTo>
                    <a:pt x="540" y="1026"/>
                  </a:lnTo>
                  <a:lnTo>
                    <a:pt x="540" y="1018"/>
                  </a:lnTo>
                  <a:lnTo>
                    <a:pt x="548" y="1011"/>
                  </a:lnTo>
                  <a:lnTo>
                    <a:pt x="555" y="1003"/>
                  </a:lnTo>
                  <a:lnTo>
                    <a:pt x="563" y="1003"/>
                  </a:lnTo>
                  <a:lnTo>
                    <a:pt x="578" y="1003"/>
                  </a:lnTo>
                  <a:lnTo>
                    <a:pt x="578" y="980"/>
                  </a:lnTo>
                  <a:lnTo>
                    <a:pt x="593" y="988"/>
                  </a:lnTo>
                  <a:lnTo>
                    <a:pt x="601" y="995"/>
                  </a:lnTo>
                  <a:lnTo>
                    <a:pt x="616" y="995"/>
                  </a:lnTo>
                  <a:lnTo>
                    <a:pt x="624" y="988"/>
                  </a:lnTo>
                  <a:lnTo>
                    <a:pt x="624" y="973"/>
                  </a:lnTo>
                  <a:lnTo>
                    <a:pt x="624" y="965"/>
                  </a:lnTo>
                  <a:lnTo>
                    <a:pt x="624" y="957"/>
                  </a:lnTo>
                  <a:lnTo>
                    <a:pt x="631" y="957"/>
                  </a:lnTo>
                  <a:lnTo>
                    <a:pt x="647" y="957"/>
                  </a:lnTo>
                  <a:lnTo>
                    <a:pt x="654" y="957"/>
                  </a:lnTo>
                  <a:lnTo>
                    <a:pt x="654" y="950"/>
                  </a:lnTo>
                  <a:lnTo>
                    <a:pt x="654" y="935"/>
                  </a:lnTo>
                  <a:lnTo>
                    <a:pt x="654" y="927"/>
                  </a:lnTo>
                  <a:lnTo>
                    <a:pt x="662" y="927"/>
                  </a:lnTo>
                  <a:lnTo>
                    <a:pt x="669" y="912"/>
                  </a:lnTo>
                  <a:lnTo>
                    <a:pt x="685" y="897"/>
                  </a:lnTo>
                  <a:lnTo>
                    <a:pt x="700" y="866"/>
                  </a:lnTo>
                  <a:lnTo>
                    <a:pt x="723" y="836"/>
                  </a:lnTo>
                  <a:lnTo>
                    <a:pt x="723" y="821"/>
                  </a:lnTo>
                  <a:lnTo>
                    <a:pt x="730" y="798"/>
                  </a:lnTo>
                  <a:lnTo>
                    <a:pt x="730" y="790"/>
                  </a:lnTo>
                  <a:lnTo>
                    <a:pt x="738" y="775"/>
                  </a:lnTo>
                  <a:lnTo>
                    <a:pt x="730" y="768"/>
                  </a:lnTo>
                  <a:lnTo>
                    <a:pt x="730" y="760"/>
                  </a:lnTo>
                  <a:lnTo>
                    <a:pt x="746" y="752"/>
                  </a:lnTo>
                  <a:lnTo>
                    <a:pt x="753" y="745"/>
                  </a:lnTo>
                  <a:lnTo>
                    <a:pt x="768" y="745"/>
                  </a:lnTo>
                  <a:lnTo>
                    <a:pt x="776" y="730"/>
                  </a:lnTo>
                  <a:lnTo>
                    <a:pt x="761" y="722"/>
                  </a:lnTo>
                  <a:lnTo>
                    <a:pt x="753" y="707"/>
                  </a:lnTo>
                  <a:lnTo>
                    <a:pt x="730" y="699"/>
                  </a:lnTo>
                  <a:lnTo>
                    <a:pt x="723" y="684"/>
                  </a:lnTo>
                  <a:lnTo>
                    <a:pt x="715" y="676"/>
                  </a:lnTo>
                  <a:lnTo>
                    <a:pt x="707" y="661"/>
                  </a:lnTo>
                  <a:lnTo>
                    <a:pt x="707" y="654"/>
                  </a:lnTo>
                  <a:lnTo>
                    <a:pt x="715" y="646"/>
                  </a:lnTo>
                  <a:lnTo>
                    <a:pt x="715" y="638"/>
                  </a:lnTo>
                  <a:lnTo>
                    <a:pt x="707" y="623"/>
                  </a:lnTo>
                  <a:lnTo>
                    <a:pt x="700" y="608"/>
                  </a:lnTo>
                  <a:lnTo>
                    <a:pt x="715" y="600"/>
                  </a:lnTo>
                  <a:lnTo>
                    <a:pt x="730" y="600"/>
                  </a:lnTo>
                  <a:lnTo>
                    <a:pt x="738" y="593"/>
                  </a:lnTo>
                  <a:lnTo>
                    <a:pt x="746" y="585"/>
                  </a:lnTo>
                  <a:lnTo>
                    <a:pt x="753" y="578"/>
                  </a:lnTo>
                  <a:lnTo>
                    <a:pt x="753" y="570"/>
                  </a:lnTo>
                  <a:lnTo>
                    <a:pt x="746" y="555"/>
                  </a:lnTo>
                  <a:lnTo>
                    <a:pt x="746" y="547"/>
                  </a:lnTo>
                  <a:lnTo>
                    <a:pt x="738" y="540"/>
                  </a:lnTo>
                  <a:lnTo>
                    <a:pt x="738" y="524"/>
                  </a:lnTo>
                  <a:lnTo>
                    <a:pt x="730" y="517"/>
                  </a:lnTo>
                  <a:lnTo>
                    <a:pt x="723" y="509"/>
                  </a:lnTo>
                  <a:lnTo>
                    <a:pt x="723" y="502"/>
                  </a:lnTo>
                  <a:lnTo>
                    <a:pt x="730" y="486"/>
                  </a:lnTo>
                  <a:lnTo>
                    <a:pt x="730" y="479"/>
                  </a:lnTo>
                  <a:lnTo>
                    <a:pt x="738" y="464"/>
                  </a:lnTo>
                  <a:lnTo>
                    <a:pt x="738" y="456"/>
                  </a:lnTo>
                  <a:lnTo>
                    <a:pt x="746" y="441"/>
                  </a:lnTo>
                  <a:lnTo>
                    <a:pt x="753" y="433"/>
                  </a:lnTo>
                  <a:lnTo>
                    <a:pt x="761" y="418"/>
                  </a:lnTo>
                  <a:lnTo>
                    <a:pt x="768" y="410"/>
                  </a:lnTo>
                  <a:lnTo>
                    <a:pt x="776" y="410"/>
                  </a:lnTo>
                  <a:lnTo>
                    <a:pt x="768" y="395"/>
                  </a:lnTo>
                  <a:lnTo>
                    <a:pt x="768" y="388"/>
                  </a:lnTo>
                  <a:lnTo>
                    <a:pt x="768" y="380"/>
                  </a:lnTo>
                  <a:lnTo>
                    <a:pt x="768" y="365"/>
                  </a:lnTo>
                  <a:lnTo>
                    <a:pt x="761" y="357"/>
                  </a:lnTo>
                  <a:lnTo>
                    <a:pt x="753" y="350"/>
                  </a:lnTo>
                  <a:lnTo>
                    <a:pt x="746" y="350"/>
                  </a:lnTo>
                  <a:lnTo>
                    <a:pt x="746" y="342"/>
                  </a:lnTo>
                  <a:lnTo>
                    <a:pt x="753" y="334"/>
                  </a:lnTo>
                  <a:lnTo>
                    <a:pt x="761" y="334"/>
                  </a:lnTo>
                  <a:lnTo>
                    <a:pt x="768" y="334"/>
                  </a:lnTo>
                  <a:lnTo>
                    <a:pt x="776" y="342"/>
                  </a:lnTo>
                  <a:lnTo>
                    <a:pt x="784" y="342"/>
                  </a:lnTo>
                  <a:lnTo>
                    <a:pt x="791" y="334"/>
                  </a:lnTo>
                  <a:lnTo>
                    <a:pt x="799" y="327"/>
                  </a:lnTo>
                  <a:lnTo>
                    <a:pt x="806" y="327"/>
                  </a:lnTo>
                  <a:lnTo>
                    <a:pt x="814" y="327"/>
                  </a:lnTo>
                  <a:lnTo>
                    <a:pt x="814" y="319"/>
                  </a:lnTo>
                  <a:lnTo>
                    <a:pt x="806" y="312"/>
                  </a:lnTo>
                  <a:lnTo>
                    <a:pt x="791" y="312"/>
                  </a:lnTo>
                  <a:lnTo>
                    <a:pt x="784" y="304"/>
                  </a:lnTo>
                  <a:lnTo>
                    <a:pt x="776" y="304"/>
                  </a:lnTo>
                  <a:lnTo>
                    <a:pt x="768" y="296"/>
                  </a:lnTo>
                  <a:lnTo>
                    <a:pt x="761" y="296"/>
                  </a:lnTo>
                  <a:lnTo>
                    <a:pt x="753" y="296"/>
                  </a:lnTo>
                  <a:lnTo>
                    <a:pt x="746" y="296"/>
                  </a:lnTo>
                  <a:lnTo>
                    <a:pt x="738" y="289"/>
                  </a:lnTo>
                  <a:lnTo>
                    <a:pt x="730" y="281"/>
                  </a:lnTo>
                  <a:lnTo>
                    <a:pt x="730" y="274"/>
                  </a:lnTo>
                  <a:lnTo>
                    <a:pt x="730" y="266"/>
                  </a:lnTo>
                  <a:lnTo>
                    <a:pt x="738" y="258"/>
                  </a:lnTo>
                  <a:lnTo>
                    <a:pt x="746" y="251"/>
                  </a:lnTo>
                  <a:lnTo>
                    <a:pt x="761" y="243"/>
                  </a:lnTo>
                  <a:lnTo>
                    <a:pt x="776" y="236"/>
                  </a:lnTo>
                  <a:lnTo>
                    <a:pt x="784" y="236"/>
                  </a:lnTo>
                  <a:lnTo>
                    <a:pt x="791" y="228"/>
                  </a:lnTo>
                  <a:lnTo>
                    <a:pt x="784" y="220"/>
                  </a:lnTo>
                  <a:lnTo>
                    <a:pt x="776" y="220"/>
                  </a:lnTo>
                  <a:lnTo>
                    <a:pt x="768" y="213"/>
                  </a:lnTo>
                  <a:lnTo>
                    <a:pt x="761" y="205"/>
                  </a:lnTo>
                  <a:lnTo>
                    <a:pt x="753" y="205"/>
                  </a:lnTo>
                  <a:lnTo>
                    <a:pt x="746" y="205"/>
                  </a:lnTo>
                  <a:lnTo>
                    <a:pt x="738" y="205"/>
                  </a:lnTo>
                  <a:lnTo>
                    <a:pt x="730" y="205"/>
                  </a:lnTo>
                  <a:lnTo>
                    <a:pt x="723" y="198"/>
                  </a:lnTo>
                  <a:lnTo>
                    <a:pt x="723" y="182"/>
                  </a:lnTo>
                  <a:lnTo>
                    <a:pt x="730" y="182"/>
                  </a:lnTo>
                  <a:lnTo>
                    <a:pt x="738" y="190"/>
                  </a:lnTo>
                  <a:lnTo>
                    <a:pt x="746" y="190"/>
                  </a:lnTo>
                  <a:lnTo>
                    <a:pt x="753" y="182"/>
                  </a:lnTo>
                  <a:lnTo>
                    <a:pt x="746" y="175"/>
                  </a:lnTo>
                  <a:lnTo>
                    <a:pt x="738" y="167"/>
                  </a:lnTo>
                  <a:lnTo>
                    <a:pt x="730" y="160"/>
                  </a:lnTo>
                  <a:lnTo>
                    <a:pt x="730" y="152"/>
                  </a:lnTo>
                  <a:lnTo>
                    <a:pt x="738" y="144"/>
                  </a:lnTo>
                  <a:lnTo>
                    <a:pt x="738" y="137"/>
                  </a:lnTo>
                  <a:lnTo>
                    <a:pt x="738" y="122"/>
                  </a:lnTo>
                  <a:lnTo>
                    <a:pt x="738" y="114"/>
                  </a:lnTo>
                  <a:lnTo>
                    <a:pt x="746" y="114"/>
                  </a:lnTo>
                  <a:lnTo>
                    <a:pt x="746" y="99"/>
                  </a:lnTo>
                  <a:lnTo>
                    <a:pt x="753" y="91"/>
                  </a:lnTo>
                  <a:lnTo>
                    <a:pt x="753" y="76"/>
                  </a:lnTo>
                  <a:lnTo>
                    <a:pt x="738" y="68"/>
                  </a:lnTo>
                  <a:lnTo>
                    <a:pt x="723" y="61"/>
                  </a:lnTo>
                  <a:lnTo>
                    <a:pt x="715" y="53"/>
                  </a:lnTo>
                  <a:lnTo>
                    <a:pt x="715" y="46"/>
                  </a:lnTo>
                  <a:lnTo>
                    <a:pt x="715" y="38"/>
                  </a:lnTo>
                  <a:lnTo>
                    <a:pt x="715" y="30"/>
                  </a:lnTo>
                  <a:lnTo>
                    <a:pt x="700" y="15"/>
                  </a:lnTo>
                  <a:lnTo>
                    <a:pt x="692" y="15"/>
                  </a:lnTo>
                  <a:lnTo>
                    <a:pt x="677" y="23"/>
                  </a:lnTo>
                  <a:lnTo>
                    <a:pt x="662" y="23"/>
                  </a:lnTo>
                  <a:lnTo>
                    <a:pt x="654" y="0"/>
                  </a:lnTo>
                  <a:lnTo>
                    <a:pt x="654" y="15"/>
                  </a:lnTo>
                  <a:lnTo>
                    <a:pt x="647" y="30"/>
                  </a:lnTo>
                  <a:lnTo>
                    <a:pt x="639" y="30"/>
                  </a:lnTo>
                  <a:lnTo>
                    <a:pt x="631" y="38"/>
                  </a:lnTo>
                  <a:lnTo>
                    <a:pt x="624" y="46"/>
                  </a:lnTo>
                  <a:lnTo>
                    <a:pt x="609" y="46"/>
                  </a:lnTo>
                  <a:lnTo>
                    <a:pt x="601" y="46"/>
                  </a:lnTo>
                  <a:lnTo>
                    <a:pt x="586" y="46"/>
                  </a:lnTo>
                  <a:lnTo>
                    <a:pt x="586" y="30"/>
                  </a:lnTo>
                  <a:lnTo>
                    <a:pt x="578" y="23"/>
                  </a:lnTo>
                  <a:lnTo>
                    <a:pt x="578" y="30"/>
                  </a:lnTo>
                  <a:lnTo>
                    <a:pt x="563" y="38"/>
                  </a:lnTo>
                  <a:lnTo>
                    <a:pt x="563" y="46"/>
                  </a:lnTo>
                  <a:lnTo>
                    <a:pt x="548" y="46"/>
                  </a:lnTo>
                  <a:lnTo>
                    <a:pt x="540" y="53"/>
                  </a:lnTo>
                  <a:lnTo>
                    <a:pt x="540" y="61"/>
                  </a:lnTo>
                  <a:lnTo>
                    <a:pt x="525" y="68"/>
                  </a:lnTo>
                  <a:lnTo>
                    <a:pt x="517" y="76"/>
                  </a:lnTo>
                  <a:lnTo>
                    <a:pt x="502" y="76"/>
                  </a:lnTo>
                  <a:lnTo>
                    <a:pt x="494" y="76"/>
                  </a:lnTo>
                  <a:lnTo>
                    <a:pt x="479" y="84"/>
                  </a:lnTo>
                  <a:lnTo>
                    <a:pt x="472" y="91"/>
                  </a:lnTo>
                  <a:lnTo>
                    <a:pt x="464" y="99"/>
                  </a:lnTo>
                  <a:lnTo>
                    <a:pt x="464" y="114"/>
                  </a:lnTo>
                  <a:lnTo>
                    <a:pt x="464" y="122"/>
                  </a:lnTo>
                  <a:lnTo>
                    <a:pt x="456" y="122"/>
                  </a:lnTo>
                  <a:lnTo>
                    <a:pt x="449" y="129"/>
                  </a:lnTo>
                  <a:lnTo>
                    <a:pt x="441" y="129"/>
                  </a:lnTo>
                  <a:lnTo>
                    <a:pt x="426" y="122"/>
                  </a:lnTo>
                  <a:lnTo>
                    <a:pt x="426" y="114"/>
                  </a:lnTo>
                  <a:lnTo>
                    <a:pt x="411" y="114"/>
                  </a:lnTo>
                  <a:lnTo>
                    <a:pt x="396" y="114"/>
                  </a:lnTo>
                  <a:lnTo>
                    <a:pt x="380" y="122"/>
                  </a:lnTo>
                  <a:lnTo>
                    <a:pt x="373" y="122"/>
                  </a:lnTo>
                  <a:lnTo>
                    <a:pt x="365" y="129"/>
                  </a:lnTo>
                  <a:lnTo>
                    <a:pt x="358" y="129"/>
                  </a:lnTo>
                  <a:lnTo>
                    <a:pt x="350" y="144"/>
                  </a:lnTo>
                  <a:lnTo>
                    <a:pt x="342" y="152"/>
                  </a:lnTo>
                  <a:lnTo>
                    <a:pt x="335" y="160"/>
                  </a:lnTo>
                  <a:lnTo>
                    <a:pt x="327" y="167"/>
                  </a:lnTo>
                  <a:lnTo>
                    <a:pt x="327" y="175"/>
                  </a:lnTo>
                  <a:lnTo>
                    <a:pt x="327" y="190"/>
                  </a:lnTo>
                  <a:lnTo>
                    <a:pt x="327" y="198"/>
                  </a:lnTo>
                  <a:lnTo>
                    <a:pt x="320" y="205"/>
                  </a:lnTo>
                  <a:lnTo>
                    <a:pt x="312" y="220"/>
                  </a:lnTo>
                  <a:lnTo>
                    <a:pt x="312" y="236"/>
                  </a:lnTo>
                  <a:lnTo>
                    <a:pt x="312" y="243"/>
                  </a:lnTo>
                  <a:lnTo>
                    <a:pt x="304" y="243"/>
                  </a:lnTo>
                  <a:lnTo>
                    <a:pt x="297" y="236"/>
                  </a:lnTo>
                  <a:lnTo>
                    <a:pt x="289" y="236"/>
                  </a:lnTo>
                  <a:lnTo>
                    <a:pt x="274" y="236"/>
                  </a:lnTo>
                  <a:lnTo>
                    <a:pt x="266" y="236"/>
                  </a:lnTo>
                  <a:lnTo>
                    <a:pt x="259" y="228"/>
                  </a:lnTo>
                  <a:lnTo>
                    <a:pt x="251" y="228"/>
                  </a:lnTo>
                  <a:lnTo>
                    <a:pt x="236" y="228"/>
                  </a:lnTo>
                  <a:lnTo>
                    <a:pt x="221" y="220"/>
                  </a:lnTo>
                  <a:lnTo>
                    <a:pt x="213" y="213"/>
                  </a:lnTo>
                  <a:lnTo>
                    <a:pt x="213" y="205"/>
                  </a:lnTo>
                  <a:lnTo>
                    <a:pt x="205" y="198"/>
                  </a:lnTo>
                  <a:lnTo>
                    <a:pt x="205" y="190"/>
                  </a:lnTo>
                  <a:lnTo>
                    <a:pt x="198" y="175"/>
                  </a:lnTo>
                  <a:lnTo>
                    <a:pt x="183" y="175"/>
                  </a:lnTo>
                  <a:lnTo>
                    <a:pt x="167" y="167"/>
                  </a:lnTo>
                  <a:lnTo>
                    <a:pt x="145" y="160"/>
                  </a:lnTo>
                  <a:lnTo>
                    <a:pt x="137" y="160"/>
                  </a:lnTo>
                  <a:lnTo>
                    <a:pt x="129" y="160"/>
                  </a:lnTo>
                  <a:lnTo>
                    <a:pt x="129" y="152"/>
                  </a:lnTo>
                  <a:lnTo>
                    <a:pt x="129" y="144"/>
                  </a:lnTo>
                  <a:lnTo>
                    <a:pt x="129" y="137"/>
                  </a:lnTo>
                  <a:lnTo>
                    <a:pt x="129" y="129"/>
                  </a:lnTo>
                  <a:lnTo>
                    <a:pt x="122" y="129"/>
                  </a:lnTo>
                  <a:lnTo>
                    <a:pt x="114" y="137"/>
                  </a:lnTo>
                  <a:lnTo>
                    <a:pt x="107" y="137"/>
                  </a:lnTo>
                  <a:lnTo>
                    <a:pt x="91" y="144"/>
                  </a:lnTo>
                  <a:lnTo>
                    <a:pt x="84" y="144"/>
                  </a:lnTo>
                  <a:lnTo>
                    <a:pt x="76" y="144"/>
                  </a:lnTo>
                  <a:lnTo>
                    <a:pt x="68" y="144"/>
                  </a:lnTo>
                  <a:lnTo>
                    <a:pt x="53" y="144"/>
                  </a:lnTo>
                  <a:lnTo>
                    <a:pt x="46" y="144"/>
                  </a:lnTo>
                  <a:lnTo>
                    <a:pt x="38" y="137"/>
                  </a:lnTo>
                  <a:lnTo>
                    <a:pt x="30" y="129"/>
                  </a:lnTo>
                  <a:lnTo>
                    <a:pt x="23" y="129"/>
                  </a:lnTo>
                  <a:lnTo>
                    <a:pt x="15" y="129"/>
                  </a:lnTo>
                  <a:lnTo>
                    <a:pt x="8" y="129"/>
                  </a:lnTo>
                  <a:lnTo>
                    <a:pt x="0" y="144"/>
                  </a:lnTo>
                  <a:lnTo>
                    <a:pt x="8" y="144"/>
                  </a:lnTo>
                  <a:lnTo>
                    <a:pt x="15" y="167"/>
                  </a:lnTo>
                  <a:lnTo>
                    <a:pt x="23" y="175"/>
                  </a:lnTo>
                  <a:lnTo>
                    <a:pt x="30" y="198"/>
                  </a:lnTo>
                  <a:lnTo>
                    <a:pt x="53" y="205"/>
                  </a:lnTo>
                  <a:lnTo>
                    <a:pt x="61" y="205"/>
                  </a:lnTo>
                  <a:lnTo>
                    <a:pt x="61" y="213"/>
                  </a:lnTo>
                  <a:lnTo>
                    <a:pt x="61" y="220"/>
                  </a:lnTo>
                  <a:lnTo>
                    <a:pt x="76" y="220"/>
                  </a:lnTo>
                  <a:lnTo>
                    <a:pt x="91" y="220"/>
                  </a:lnTo>
                  <a:lnTo>
                    <a:pt x="99" y="228"/>
                  </a:lnTo>
                  <a:lnTo>
                    <a:pt x="114" y="236"/>
                  </a:lnTo>
                  <a:lnTo>
                    <a:pt x="129" y="243"/>
                  </a:lnTo>
                  <a:lnTo>
                    <a:pt x="137" y="243"/>
                  </a:lnTo>
                  <a:lnTo>
                    <a:pt x="145" y="243"/>
                  </a:lnTo>
                  <a:lnTo>
                    <a:pt x="152" y="243"/>
                  </a:lnTo>
                  <a:lnTo>
                    <a:pt x="160" y="251"/>
                  </a:lnTo>
                  <a:lnTo>
                    <a:pt x="167" y="258"/>
                  </a:lnTo>
                  <a:lnTo>
                    <a:pt x="167" y="274"/>
                  </a:lnTo>
                  <a:lnTo>
                    <a:pt x="175" y="281"/>
                  </a:lnTo>
                  <a:lnTo>
                    <a:pt x="175" y="289"/>
                  </a:lnTo>
                  <a:lnTo>
                    <a:pt x="175" y="296"/>
                  </a:lnTo>
                  <a:lnTo>
                    <a:pt x="167" y="312"/>
                  </a:lnTo>
                  <a:lnTo>
                    <a:pt x="175" y="312"/>
                  </a:lnTo>
                  <a:lnTo>
                    <a:pt x="175" y="327"/>
                  </a:lnTo>
                  <a:lnTo>
                    <a:pt x="175" y="342"/>
                  </a:lnTo>
                  <a:lnTo>
                    <a:pt x="175" y="357"/>
                  </a:lnTo>
                  <a:lnTo>
                    <a:pt x="175" y="365"/>
                  </a:lnTo>
                  <a:lnTo>
                    <a:pt x="167" y="365"/>
                  </a:lnTo>
                  <a:lnTo>
                    <a:pt x="160" y="372"/>
                  </a:lnTo>
                  <a:lnTo>
                    <a:pt x="152" y="388"/>
                  </a:lnTo>
                  <a:lnTo>
                    <a:pt x="145" y="388"/>
                  </a:lnTo>
                  <a:lnTo>
                    <a:pt x="137" y="395"/>
                  </a:lnTo>
                  <a:lnTo>
                    <a:pt x="129" y="403"/>
                  </a:lnTo>
                  <a:lnTo>
                    <a:pt x="122" y="403"/>
                  </a:lnTo>
                  <a:lnTo>
                    <a:pt x="122" y="410"/>
                  </a:lnTo>
                  <a:lnTo>
                    <a:pt x="129" y="410"/>
                  </a:lnTo>
                  <a:lnTo>
                    <a:pt x="129" y="426"/>
                  </a:lnTo>
                  <a:lnTo>
                    <a:pt x="137" y="433"/>
                  </a:lnTo>
                  <a:lnTo>
                    <a:pt x="137" y="441"/>
                  </a:lnTo>
                  <a:lnTo>
                    <a:pt x="137" y="448"/>
                  </a:lnTo>
                  <a:lnTo>
                    <a:pt x="122" y="456"/>
                  </a:lnTo>
                  <a:lnTo>
                    <a:pt x="114" y="464"/>
                  </a:lnTo>
                  <a:lnTo>
                    <a:pt x="122" y="479"/>
                  </a:lnTo>
                  <a:lnTo>
                    <a:pt x="129" y="479"/>
                  </a:lnTo>
                  <a:lnTo>
                    <a:pt x="137" y="471"/>
                  </a:lnTo>
                  <a:lnTo>
                    <a:pt x="145" y="479"/>
                  </a:lnTo>
                  <a:lnTo>
                    <a:pt x="129" y="486"/>
                  </a:lnTo>
                  <a:lnTo>
                    <a:pt x="129" y="502"/>
                  </a:lnTo>
                  <a:lnTo>
                    <a:pt x="122" y="524"/>
                  </a:lnTo>
                  <a:lnTo>
                    <a:pt x="114" y="532"/>
                  </a:lnTo>
                  <a:lnTo>
                    <a:pt x="99" y="540"/>
                  </a:lnTo>
                  <a:lnTo>
                    <a:pt x="84" y="547"/>
                  </a:lnTo>
                  <a:lnTo>
                    <a:pt x="76" y="555"/>
                  </a:lnTo>
                  <a:lnTo>
                    <a:pt x="68" y="570"/>
                  </a:lnTo>
                  <a:lnTo>
                    <a:pt x="76" y="578"/>
                  </a:lnTo>
                  <a:lnTo>
                    <a:pt x="84" y="608"/>
                  </a:lnTo>
                  <a:lnTo>
                    <a:pt x="84" y="631"/>
                  </a:lnTo>
                  <a:lnTo>
                    <a:pt x="84" y="661"/>
                  </a:lnTo>
                  <a:lnTo>
                    <a:pt x="84" y="676"/>
                  </a:lnTo>
                  <a:lnTo>
                    <a:pt x="61" y="676"/>
                  </a:lnTo>
                  <a:lnTo>
                    <a:pt x="38" y="676"/>
                  </a:lnTo>
                  <a:lnTo>
                    <a:pt x="23" y="684"/>
                  </a:lnTo>
                  <a:lnTo>
                    <a:pt x="8" y="684"/>
                  </a:lnTo>
                  <a:lnTo>
                    <a:pt x="8" y="699"/>
                  </a:lnTo>
                  <a:lnTo>
                    <a:pt x="8" y="714"/>
                  </a:lnTo>
                  <a:lnTo>
                    <a:pt x="15" y="714"/>
                  </a:lnTo>
                  <a:lnTo>
                    <a:pt x="8" y="722"/>
                  </a:lnTo>
                  <a:lnTo>
                    <a:pt x="8" y="730"/>
                  </a:lnTo>
                  <a:lnTo>
                    <a:pt x="23" y="730"/>
                  </a:lnTo>
                  <a:lnTo>
                    <a:pt x="23" y="737"/>
                  </a:lnTo>
                  <a:lnTo>
                    <a:pt x="23" y="745"/>
                  </a:lnTo>
                  <a:lnTo>
                    <a:pt x="38" y="745"/>
                  </a:lnTo>
                  <a:lnTo>
                    <a:pt x="38" y="737"/>
                  </a:lnTo>
                  <a:lnTo>
                    <a:pt x="53" y="737"/>
                  </a:lnTo>
                  <a:close/>
                </a:path>
              </a:pathLst>
            </a:custGeom>
            <a:solidFill>
              <a:srgbClr val="CC99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41" tIns="37820" rIns="75641" bIns="37820"/>
            <a:lstStyle/>
            <a:p>
              <a:endParaRPr lang="ru-RU"/>
            </a:p>
          </p:txBody>
        </p:sp>
        <p:sp>
          <p:nvSpPr>
            <p:cNvPr id="4100" name="Freeform 1282"/>
            <p:cNvSpPr>
              <a:spLocks/>
            </p:cNvSpPr>
            <p:nvPr/>
          </p:nvSpPr>
          <p:spPr bwMode="auto">
            <a:xfrm>
              <a:off x="6677025" y="5146564"/>
              <a:ext cx="1179513" cy="1166812"/>
            </a:xfrm>
            <a:custGeom>
              <a:avLst/>
              <a:gdLst>
                <a:gd name="T0" fmla="*/ 2147483647 w 920"/>
                <a:gd name="T1" fmla="*/ 2147483647 h 859"/>
                <a:gd name="T2" fmla="*/ 2147483647 w 920"/>
                <a:gd name="T3" fmla="*/ 2147483647 h 859"/>
                <a:gd name="T4" fmla="*/ 2147483647 w 920"/>
                <a:gd name="T5" fmla="*/ 2147483647 h 859"/>
                <a:gd name="T6" fmla="*/ 2147483647 w 920"/>
                <a:gd name="T7" fmla="*/ 2147483647 h 859"/>
                <a:gd name="T8" fmla="*/ 2147483647 w 920"/>
                <a:gd name="T9" fmla="*/ 2147483647 h 859"/>
                <a:gd name="T10" fmla="*/ 2147483647 w 920"/>
                <a:gd name="T11" fmla="*/ 2147483647 h 859"/>
                <a:gd name="T12" fmla="*/ 2147483647 w 920"/>
                <a:gd name="T13" fmla="*/ 2147483647 h 859"/>
                <a:gd name="T14" fmla="*/ 2147483647 w 920"/>
                <a:gd name="T15" fmla="*/ 2147483647 h 859"/>
                <a:gd name="T16" fmla="*/ 2147483647 w 920"/>
                <a:gd name="T17" fmla="*/ 2147483647 h 859"/>
                <a:gd name="T18" fmla="*/ 2147483647 w 920"/>
                <a:gd name="T19" fmla="*/ 2147483647 h 859"/>
                <a:gd name="T20" fmla="*/ 2147483647 w 920"/>
                <a:gd name="T21" fmla="*/ 2147483647 h 859"/>
                <a:gd name="T22" fmla="*/ 2147483647 w 920"/>
                <a:gd name="T23" fmla="*/ 2147483647 h 859"/>
                <a:gd name="T24" fmla="*/ 2147483647 w 920"/>
                <a:gd name="T25" fmla="*/ 2147483647 h 859"/>
                <a:gd name="T26" fmla="*/ 2147483647 w 920"/>
                <a:gd name="T27" fmla="*/ 2147483647 h 859"/>
                <a:gd name="T28" fmla="*/ 2147483647 w 920"/>
                <a:gd name="T29" fmla="*/ 2147483647 h 859"/>
                <a:gd name="T30" fmla="*/ 2147483647 w 920"/>
                <a:gd name="T31" fmla="*/ 2147483647 h 859"/>
                <a:gd name="T32" fmla="*/ 2147483647 w 920"/>
                <a:gd name="T33" fmla="*/ 2147483647 h 859"/>
                <a:gd name="T34" fmla="*/ 2147483647 w 920"/>
                <a:gd name="T35" fmla="*/ 2147483647 h 859"/>
                <a:gd name="T36" fmla="*/ 2147483647 w 920"/>
                <a:gd name="T37" fmla="*/ 2147483647 h 859"/>
                <a:gd name="T38" fmla="*/ 2147483647 w 920"/>
                <a:gd name="T39" fmla="*/ 2147483647 h 859"/>
                <a:gd name="T40" fmla="*/ 2147483647 w 920"/>
                <a:gd name="T41" fmla="*/ 2147483647 h 859"/>
                <a:gd name="T42" fmla="*/ 2147483647 w 920"/>
                <a:gd name="T43" fmla="*/ 2147483647 h 859"/>
                <a:gd name="T44" fmla="*/ 2147483647 w 920"/>
                <a:gd name="T45" fmla="*/ 2147483647 h 859"/>
                <a:gd name="T46" fmla="*/ 2147483647 w 920"/>
                <a:gd name="T47" fmla="*/ 2147483647 h 859"/>
                <a:gd name="T48" fmla="*/ 2147483647 w 920"/>
                <a:gd name="T49" fmla="*/ 2147483647 h 859"/>
                <a:gd name="T50" fmla="*/ 2147483647 w 920"/>
                <a:gd name="T51" fmla="*/ 2147483647 h 859"/>
                <a:gd name="T52" fmla="*/ 2147483647 w 920"/>
                <a:gd name="T53" fmla="*/ 2147483647 h 859"/>
                <a:gd name="T54" fmla="*/ 2147483647 w 920"/>
                <a:gd name="T55" fmla="*/ 2147483647 h 859"/>
                <a:gd name="T56" fmla="*/ 2147483647 w 920"/>
                <a:gd name="T57" fmla="*/ 2147483647 h 859"/>
                <a:gd name="T58" fmla="*/ 2147483647 w 920"/>
                <a:gd name="T59" fmla="*/ 2147483647 h 859"/>
                <a:gd name="T60" fmla="*/ 2147483647 w 920"/>
                <a:gd name="T61" fmla="*/ 2147483647 h 859"/>
                <a:gd name="T62" fmla="*/ 2147483647 w 920"/>
                <a:gd name="T63" fmla="*/ 2147483647 h 859"/>
                <a:gd name="T64" fmla="*/ 2147483647 w 920"/>
                <a:gd name="T65" fmla="*/ 2147483647 h 859"/>
                <a:gd name="T66" fmla="*/ 2147483647 w 920"/>
                <a:gd name="T67" fmla="*/ 2147483647 h 859"/>
                <a:gd name="T68" fmla="*/ 2147483647 w 920"/>
                <a:gd name="T69" fmla="*/ 2147483647 h 859"/>
                <a:gd name="T70" fmla="*/ 2147483647 w 920"/>
                <a:gd name="T71" fmla="*/ 2147483647 h 859"/>
                <a:gd name="T72" fmla="*/ 2147483647 w 920"/>
                <a:gd name="T73" fmla="*/ 2147483647 h 859"/>
                <a:gd name="T74" fmla="*/ 2147483647 w 920"/>
                <a:gd name="T75" fmla="*/ 2147483647 h 859"/>
                <a:gd name="T76" fmla="*/ 2147483647 w 920"/>
                <a:gd name="T77" fmla="*/ 2147483647 h 859"/>
                <a:gd name="T78" fmla="*/ 2147483647 w 920"/>
                <a:gd name="T79" fmla="*/ 2147483647 h 859"/>
                <a:gd name="T80" fmla="*/ 2147483647 w 920"/>
                <a:gd name="T81" fmla="*/ 2147483647 h 859"/>
                <a:gd name="T82" fmla="*/ 2147483647 w 920"/>
                <a:gd name="T83" fmla="*/ 2147483647 h 859"/>
                <a:gd name="T84" fmla="*/ 2147483647 w 920"/>
                <a:gd name="T85" fmla="*/ 2147483647 h 859"/>
                <a:gd name="T86" fmla="*/ 2147483647 w 920"/>
                <a:gd name="T87" fmla="*/ 2147483647 h 859"/>
                <a:gd name="T88" fmla="*/ 2147483647 w 920"/>
                <a:gd name="T89" fmla="*/ 2147483647 h 859"/>
                <a:gd name="T90" fmla="*/ 2147483647 w 920"/>
                <a:gd name="T91" fmla="*/ 2147483647 h 859"/>
                <a:gd name="T92" fmla="*/ 2147483647 w 920"/>
                <a:gd name="T93" fmla="*/ 2147483647 h 859"/>
                <a:gd name="T94" fmla="*/ 2147483647 w 920"/>
                <a:gd name="T95" fmla="*/ 2147483647 h 859"/>
                <a:gd name="T96" fmla="*/ 2147483647 w 920"/>
                <a:gd name="T97" fmla="*/ 2147483647 h 859"/>
                <a:gd name="T98" fmla="*/ 2147483647 w 920"/>
                <a:gd name="T99" fmla="*/ 2147483647 h 859"/>
                <a:gd name="T100" fmla="*/ 2147483647 w 920"/>
                <a:gd name="T101" fmla="*/ 2147483647 h 859"/>
                <a:gd name="T102" fmla="*/ 2147483647 w 920"/>
                <a:gd name="T103" fmla="*/ 2147483647 h 859"/>
                <a:gd name="T104" fmla="*/ 2147483647 w 920"/>
                <a:gd name="T105" fmla="*/ 2147483647 h 859"/>
                <a:gd name="T106" fmla="*/ 2147483647 w 920"/>
                <a:gd name="T107" fmla="*/ 2147483647 h 859"/>
                <a:gd name="T108" fmla="*/ 2147483647 w 920"/>
                <a:gd name="T109" fmla="*/ 2147483647 h 859"/>
                <a:gd name="T110" fmla="*/ 2147483647 w 920"/>
                <a:gd name="T111" fmla="*/ 2147483647 h 859"/>
                <a:gd name="T112" fmla="*/ 2147483647 w 920"/>
                <a:gd name="T113" fmla="*/ 2147483647 h 859"/>
                <a:gd name="T114" fmla="*/ 2147483647 w 920"/>
                <a:gd name="T115" fmla="*/ 2147483647 h 859"/>
                <a:gd name="T116" fmla="*/ 2147483647 w 920"/>
                <a:gd name="T117" fmla="*/ 2147483647 h 859"/>
                <a:gd name="T118" fmla="*/ 2147483647 w 920"/>
                <a:gd name="T119" fmla="*/ 2147483647 h 859"/>
                <a:gd name="T120" fmla="*/ 2147483647 w 920"/>
                <a:gd name="T121" fmla="*/ 2147483647 h 859"/>
                <a:gd name="T122" fmla="*/ 2147483647 w 920"/>
                <a:gd name="T123" fmla="*/ 2147483647 h 85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920"/>
                <a:gd name="T187" fmla="*/ 0 h 859"/>
                <a:gd name="T188" fmla="*/ 920 w 920"/>
                <a:gd name="T189" fmla="*/ 859 h 85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920" h="859">
                  <a:moveTo>
                    <a:pt x="578" y="0"/>
                  </a:moveTo>
                  <a:lnTo>
                    <a:pt x="570" y="0"/>
                  </a:lnTo>
                  <a:lnTo>
                    <a:pt x="563" y="8"/>
                  </a:lnTo>
                  <a:lnTo>
                    <a:pt x="555" y="16"/>
                  </a:lnTo>
                  <a:lnTo>
                    <a:pt x="547" y="23"/>
                  </a:lnTo>
                  <a:lnTo>
                    <a:pt x="547" y="31"/>
                  </a:lnTo>
                  <a:lnTo>
                    <a:pt x="555" y="38"/>
                  </a:lnTo>
                  <a:lnTo>
                    <a:pt x="563" y="46"/>
                  </a:lnTo>
                  <a:lnTo>
                    <a:pt x="555" y="61"/>
                  </a:lnTo>
                  <a:lnTo>
                    <a:pt x="547" y="76"/>
                  </a:lnTo>
                  <a:lnTo>
                    <a:pt x="540" y="69"/>
                  </a:lnTo>
                  <a:lnTo>
                    <a:pt x="524" y="69"/>
                  </a:lnTo>
                  <a:lnTo>
                    <a:pt x="524" y="76"/>
                  </a:lnTo>
                  <a:lnTo>
                    <a:pt x="524" y="84"/>
                  </a:lnTo>
                  <a:lnTo>
                    <a:pt x="524" y="92"/>
                  </a:lnTo>
                  <a:lnTo>
                    <a:pt x="517" y="99"/>
                  </a:lnTo>
                  <a:lnTo>
                    <a:pt x="509" y="107"/>
                  </a:lnTo>
                  <a:lnTo>
                    <a:pt x="494" y="107"/>
                  </a:lnTo>
                  <a:lnTo>
                    <a:pt x="479" y="99"/>
                  </a:lnTo>
                  <a:lnTo>
                    <a:pt x="471" y="107"/>
                  </a:lnTo>
                  <a:lnTo>
                    <a:pt x="456" y="114"/>
                  </a:lnTo>
                  <a:lnTo>
                    <a:pt x="448" y="122"/>
                  </a:lnTo>
                  <a:lnTo>
                    <a:pt x="441" y="137"/>
                  </a:lnTo>
                  <a:lnTo>
                    <a:pt x="441" y="145"/>
                  </a:lnTo>
                  <a:lnTo>
                    <a:pt x="433" y="160"/>
                  </a:lnTo>
                  <a:lnTo>
                    <a:pt x="433" y="175"/>
                  </a:lnTo>
                  <a:lnTo>
                    <a:pt x="433" y="183"/>
                  </a:lnTo>
                  <a:lnTo>
                    <a:pt x="441" y="190"/>
                  </a:lnTo>
                  <a:lnTo>
                    <a:pt x="441" y="198"/>
                  </a:lnTo>
                  <a:lnTo>
                    <a:pt x="441" y="213"/>
                  </a:lnTo>
                  <a:lnTo>
                    <a:pt x="448" y="221"/>
                  </a:lnTo>
                  <a:lnTo>
                    <a:pt x="456" y="221"/>
                  </a:lnTo>
                  <a:lnTo>
                    <a:pt x="464" y="236"/>
                  </a:lnTo>
                  <a:lnTo>
                    <a:pt x="464" y="244"/>
                  </a:lnTo>
                  <a:lnTo>
                    <a:pt x="456" y="251"/>
                  </a:lnTo>
                  <a:lnTo>
                    <a:pt x="456" y="259"/>
                  </a:lnTo>
                  <a:lnTo>
                    <a:pt x="448" y="266"/>
                  </a:lnTo>
                  <a:lnTo>
                    <a:pt x="441" y="274"/>
                  </a:lnTo>
                  <a:lnTo>
                    <a:pt x="426" y="274"/>
                  </a:lnTo>
                  <a:lnTo>
                    <a:pt x="426" y="282"/>
                  </a:lnTo>
                  <a:lnTo>
                    <a:pt x="426" y="289"/>
                  </a:lnTo>
                  <a:lnTo>
                    <a:pt x="426" y="297"/>
                  </a:lnTo>
                  <a:lnTo>
                    <a:pt x="418" y="297"/>
                  </a:lnTo>
                  <a:lnTo>
                    <a:pt x="403" y="297"/>
                  </a:lnTo>
                  <a:lnTo>
                    <a:pt x="388" y="297"/>
                  </a:lnTo>
                  <a:lnTo>
                    <a:pt x="380" y="289"/>
                  </a:lnTo>
                  <a:lnTo>
                    <a:pt x="372" y="282"/>
                  </a:lnTo>
                  <a:lnTo>
                    <a:pt x="372" y="274"/>
                  </a:lnTo>
                  <a:lnTo>
                    <a:pt x="365" y="266"/>
                  </a:lnTo>
                  <a:lnTo>
                    <a:pt x="357" y="266"/>
                  </a:lnTo>
                  <a:lnTo>
                    <a:pt x="350" y="266"/>
                  </a:lnTo>
                  <a:lnTo>
                    <a:pt x="350" y="274"/>
                  </a:lnTo>
                  <a:lnTo>
                    <a:pt x="342" y="289"/>
                  </a:lnTo>
                  <a:lnTo>
                    <a:pt x="350" y="297"/>
                  </a:lnTo>
                  <a:lnTo>
                    <a:pt x="357" y="304"/>
                  </a:lnTo>
                  <a:lnTo>
                    <a:pt x="365" y="304"/>
                  </a:lnTo>
                  <a:lnTo>
                    <a:pt x="372" y="312"/>
                  </a:lnTo>
                  <a:lnTo>
                    <a:pt x="372" y="320"/>
                  </a:lnTo>
                  <a:lnTo>
                    <a:pt x="380" y="327"/>
                  </a:lnTo>
                  <a:lnTo>
                    <a:pt x="380" y="335"/>
                  </a:lnTo>
                  <a:lnTo>
                    <a:pt x="380" y="342"/>
                  </a:lnTo>
                  <a:lnTo>
                    <a:pt x="372" y="342"/>
                  </a:lnTo>
                  <a:lnTo>
                    <a:pt x="365" y="342"/>
                  </a:lnTo>
                  <a:lnTo>
                    <a:pt x="357" y="327"/>
                  </a:lnTo>
                  <a:lnTo>
                    <a:pt x="350" y="327"/>
                  </a:lnTo>
                  <a:lnTo>
                    <a:pt x="342" y="327"/>
                  </a:lnTo>
                  <a:lnTo>
                    <a:pt x="342" y="342"/>
                  </a:lnTo>
                  <a:lnTo>
                    <a:pt x="334" y="342"/>
                  </a:lnTo>
                  <a:lnTo>
                    <a:pt x="334" y="350"/>
                  </a:lnTo>
                  <a:lnTo>
                    <a:pt x="319" y="350"/>
                  </a:lnTo>
                  <a:lnTo>
                    <a:pt x="311" y="350"/>
                  </a:lnTo>
                  <a:lnTo>
                    <a:pt x="304" y="342"/>
                  </a:lnTo>
                  <a:lnTo>
                    <a:pt x="296" y="342"/>
                  </a:lnTo>
                  <a:lnTo>
                    <a:pt x="281" y="335"/>
                  </a:lnTo>
                  <a:lnTo>
                    <a:pt x="273" y="327"/>
                  </a:lnTo>
                  <a:lnTo>
                    <a:pt x="266" y="320"/>
                  </a:lnTo>
                  <a:lnTo>
                    <a:pt x="258" y="312"/>
                  </a:lnTo>
                  <a:lnTo>
                    <a:pt x="251" y="297"/>
                  </a:lnTo>
                  <a:lnTo>
                    <a:pt x="251" y="289"/>
                  </a:lnTo>
                  <a:lnTo>
                    <a:pt x="258" y="274"/>
                  </a:lnTo>
                  <a:lnTo>
                    <a:pt x="266" y="259"/>
                  </a:lnTo>
                  <a:lnTo>
                    <a:pt x="273" y="251"/>
                  </a:lnTo>
                  <a:lnTo>
                    <a:pt x="273" y="236"/>
                  </a:lnTo>
                  <a:lnTo>
                    <a:pt x="273" y="228"/>
                  </a:lnTo>
                  <a:lnTo>
                    <a:pt x="273" y="221"/>
                  </a:lnTo>
                  <a:lnTo>
                    <a:pt x="266" y="206"/>
                  </a:lnTo>
                  <a:lnTo>
                    <a:pt x="258" y="198"/>
                  </a:lnTo>
                  <a:lnTo>
                    <a:pt x="243" y="198"/>
                  </a:lnTo>
                  <a:lnTo>
                    <a:pt x="235" y="198"/>
                  </a:lnTo>
                  <a:lnTo>
                    <a:pt x="220" y="198"/>
                  </a:lnTo>
                  <a:lnTo>
                    <a:pt x="213" y="206"/>
                  </a:lnTo>
                  <a:lnTo>
                    <a:pt x="205" y="206"/>
                  </a:lnTo>
                  <a:lnTo>
                    <a:pt x="197" y="213"/>
                  </a:lnTo>
                  <a:lnTo>
                    <a:pt x="197" y="221"/>
                  </a:lnTo>
                  <a:lnTo>
                    <a:pt x="205" y="228"/>
                  </a:lnTo>
                  <a:lnTo>
                    <a:pt x="213" y="228"/>
                  </a:lnTo>
                  <a:lnTo>
                    <a:pt x="220" y="236"/>
                  </a:lnTo>
                  <a:lnTo>
                    <a:pt x="213" y="244"/>
                  </a:lnTo>
                  <a:lnTo>
                    <a:pt x="205" y="251"/>
                  </a:lnTo>
                  <a:lnTo>
                    <a:pt x="205" y="259"/>
                  </a:lnTo>
                  <a:lnTo>
                    <a:pt x="190" y="266"/>
                  </a:lnTo>
                  <a:lnTo>
                    <a:pt x="182" y="274"/>
                  </a:lnTo>
                  <a:lnTo>
                    <a:pt x="167" y="274"/>
                  </a:lnTo>
                  <a:lnTo>
                    <a:pt x="159" y="282"/>
                  </a:lnTo>
                  <a:lnTo>
                    <a:pt x="144" y="282"/>
                  </a:lnTo>
                  <a:lnTo>
                    <a:pt x="129" y="282"/>
                  </a:lnTo>
                  <a:lnTo>
                    <a:pt x="121" y="289"/>
                  </a:lnTo>
                  <a:lnTo>
                    <a:pt x="121" y="304"/>
                  </a:lnTo>
                  <a:lnTo>
                    <a:pt x="121" y="320"/>
                  </a:lnTo>
                  <a:lnTo>
                    <a:pt x="121" y="327"/>
                  </a:lnTo>
                  <a:lnTo>
                    <a:pt x="114" y="335"/>
                  </a:lnTo>
                  <a:lnTo>
                    <a:pt x="114" y="350"/>
                  </a:lnTo>
                  <a:lnTo>
                    <a:pt x="114" y="358"/>
                  </a:lnTo>
                  <a:lnTo>
                    <a:pt x="114" y="365"/>
                  </a:lnTo>
                  <a:lnTo>
                    <a:pt x="106" y="365"/>
                  </a:lnTo>
                  <a:lnTo>
                    <a:pt x="98" y="365"/>
                  </a:lnTo>
                  <a:lnTo>
                    <a:pt x="91" y="365"/>
                  </a:lnTo>
                  <a:lnTo>
                    <a:pt x="83" y="358"/>
                  </a:lnTo>
                  <a:lnTo>
                    <a:pt x="76" y="358"/>
                  </a:lnTo>
                  <a:lnTo>
                    <a:pt x="76" y="365"/>
                  </a:lnTo>
                  <a:lnTo>
                    <a:pt x="76" y="380"/>
                  </a:lnTo>
                  <a:lnTo>
                    <a:pt x="76" y="396"/>
                  </a:lnTo>
                  <a:lnTo>
                    <a:pt x="76" y="403"/>
                  </a:lnTo>
                  <a:lnTo>
                    <a:pt x="76" y="411"/>
                  </a:lnTo>
                  <a:lnTo>
                    <a:pt x="68" y="411"/>
                  </a:lnTo>
                  <a:lnTo>
                    <a:pt x="60" y="418"/>
                  </a:lnTo>
                  <a:lnTo>
                    <a:pt x="60" y="426"/>
                  </a:lnTo>
                  <a:lnTo>
                    <a:pt x="68" y="434"/>
                  </a:lnTo>
                  <a:lnTo>
                    <a:pt x="68" y="441"/>
                  </a:lnTo>
                  <a:lnTo>
                    <a:pt x="60" y="449"/>
                  </a:lnTo>
                  <a:lnTo>
                    <a:pt x="60" y="456"/>
                  </a:lnTo>
                  <a:lnTo>
                    <a:pt x="68" y="464"/>
                  </a:lnTo>
                  <a:lnTo>
                    <a:pt x="68" y="472"/>
                  </a:lnTo>
                  <a:lnTo>
                    <a:pt x="76" y="472"/>
                  </a:lnTo>
                  <a:lnTo>
                    <a:pt x="83" y="464"/>
                  </a:lnTo>
                  <a:lnTo>
                    <a:pt x="76" y="456"/>
                  </a:lnTo>
                  <a:lnTo>
                    <a:pt x="76" y="449"/>
                  </a:lnTo>
                  <a:lnTo>
                    <a:pt x="76" y="441"/>
                  </a:lnTo>
                  <a:lnTo>
                    <a:pt x="91" y="434"/>
                  </a:lnTo>
                  <a:lnTo>
                    <a:pt x="98" y="434"/>
                  </a:lnTo>
                  <a:lnTo>
                    <a:pt x="98" y="441"/>
                  </a:lnTo>
                  <a:lnTo>
                    <a:pt x="98" y="456"/>
                  </a:lnTo>
                  <a:lnTo>
                    <a:pt x="98" y="464"/>
                  </a:lnTo>
                  <a:lnTo>
                    <a:pt x="98" y="479"/>
                  </a:lnTo>
                  <a:lnTo>
                    <a:pt x="91" y="510"/>
                  </a:lnTo>
                  <a:lnTo>
                    <a:pt x="98" y="525"/>
                  </a:lnTo>
                  <a:lnTo>
                    <a:pt x="106" y="532"/>
                  </a:lnTo>
                  <a:lnTo>
                    <a:pt x="114" y="555"/>
                  </a:lnTo>
                  <a:lnTo>
                    <a:pt x="121" y="570"/>
                  </a:lnTo>
                  <a:lnTo>
                    <a:pt x="121" y="578"/>
                  </a:lnTo>
                  <a:lnTo>
                    <a:pt x="121" y="586"/>
                  </a:lnTo>
                  <a:lnTo>
                    <a:pt x="121" y="593"/>
                  </a:lnTo>
                  <a:lnTo>
                    <a:pt x="129" y="601"/>
                  </a:lnTo>
                  <a:lnTo>
                    <a:pt x="129" y="608"/>
                  </a:lnTo>
                  <a:lnTo>
                    <a:pt x="121" y="616"/>
                  </a:lnTo>
                  <a:lnTo>
                    <a:pt x="114" y="624"/>
                  </a:lnTo>
                  <a:lnTo>
                    <a:pt x="114" y="631"/>
                  </a:lnTo>
                  <a:lnTo>
                    <a:pt x="114" y="639"/>
                  </a:lnTo>
                  <a:lnTo>
                    <a:pt x="121" y="639"/>
                  </a:lnTo>
                  <a:lnTo>
                    <a:pt x="114" y="654"/>
                  </a:lnTo>
                  <a:lnTo>
                    <a:pt x="106" y="662"/>
                  </a:lnTo>
                  <a:lnTo>
                    <a:pt x="91" y="662"/>
                  </a:lnTo>
                  <a:lnTo>
                    <a:pt x="83" y="662"/>
                  </a:lnTo>
                  <a:lnTo>
                    <a:pt x="76" y="669"/>
                  </a:lnTo>
                  <a:lnTo>
                    <a:pt x="68" y="669"/>
                  </a:lnTo>
                  <a:lnTo>
                    <a:pt x="60" y="669"/>
                  </a:lnTo>
                  <a:lnTo>
                    <a:pt x="53" y="669"/>
                  </a:lnTo>
                  <a:lnTo>
                    <a:pt x="45" y="669"/>
                  </a:lnTo>
                  <a:lnTo>
                    <a:pt x="38" y="677"/>
                  </a:lnTo>
                  <a:lnTo>
                    <a:pt x="38" y="684"/>
                  </a:lnTo>
                  <a:lnTo>
                    <a:pt x="38" y="692"/>
                  </a:lnTo>
                  <a:lnTo>
                    <a:pt x="30" y="692"/>
                  </a:lnTo>
                  <a:lnTo>
                    <a:pt x="22" y="700"/>
                  </a:lnTo>
                  <a:lnTo>
                    <a:pt x="15" y="707"/>
                  </a:lnTo>
                  <a:lnTo>
                    <a:pt x="15" y="715"/>
                  </a:lnTo>
                  <a:lnTo>
                    <a:pt x="7" y="722"/>
                  </a:lnTo>
                  <a:lnTo>
                    <a:pt x="15" y="738"/>
                  </a:lnTo>
                  <a:lnTo>
                    <a:pt x="22" y="745"/>
                  </a:lnTo>
                  <a:lnTo>
                    <a:pt x="22" y="753"/>
                  </a:lnTo>
                  <a:lnTo>
                    <a:pt x="22" y="760"/>
                  </a:lnTo>
                  <a:lnTo>
                    <a:pt x="22" y="768"/>
                  </a:lnTo>
                  <a:lnTo>
                    <a:pt x="15" y="783"/>
                  </a:lnTo>
                  <a:lnTo>
                    <a:pt x="7" y="783"/>
                  </a:lnTo>
                  <a:lnTo>
                    <a:pt x="0" y="791"/>
                  </a:lnTo>
                  <a:lnTo>
                    <a:pt x="0" y="798"/>
                  </a:lnTo>
                  <a:lnTo>
                    <a:pt x="7" y="798"/>
                  </a:lnTo>
                  <a:lnTo>
                    <a:pt x="15" y="814"/>
                  </a:lnTo>
                  <a:lnTo>
                    <a:pt x="22" y="806"/>
                  </a:lnTo>
                  <a:lnTo>
                    <a:pt x="30" y="806"/>
                  </a:lnTo>
                  <a:lnTo>
                    <a:pt x="38" y="814"/>
                  </a:lnTo>
                  <a:lnTo>
                    <a:pt x="45" y="821"/>
                  </a:lnTo>
                  <a:lnTo>
                    <a:pt x="45" y="829"/>
                  </a:lnTo>
                  <a:lnTo>
                    <a:pt x="45" y="836"/>
                  </a:lnTo>
                  <a:lnTo>
                    <a:pt x="38" y="844"/>
                  </a:lnTo>
                  <a:lnTo>
                    <a:pt x="38" y="852"/>
                  </a:lnTo>
                  <a:lnTo>
                    <a:pt x="38" y="859"/>
                  </a:lnTo>
                  <a:lnTo>
                    <a:pt x="45" y="859"/>
                  </a:lnTo>
                  <a:lnTo>
                    <a:pt x="53" y="852"/>
                  </a:lnTo>
                  <a:lnTo>
                    <a:pt x="68" y="852"/>
                  </a:lnTo>
                  <a:lnTo>
                    <a:pt x="68" y="844"/>
                  </a:lnTo>
                  <a:lnTo>
                    <a:pt x="68" y="836"/>
                  </a:lnTo>
                  <a:lnTo>
                    <a:pt x="60" y="829"/>
                  </a:lnTo>
                  <a:lnTo>
                    <a:pt x="60" y="821"/>
                  </a:lnTo>
                  <a:lnTo>
                    <a:pt x="60" y="806"/>
                  </a:lnTo>
                  <a:lnTo>
                    <a:pt x="68" y="798"/>
                  </a:lnTo>
                  <a:lnTo>
                    <a:pt x="76" y="791"/>
                  </a:lnTo>
                  <a:lnTo>
                    <a:pt x="83" y="791"/>
                  </a:lnTo>
                  <a:lnTo>
                    <a:pt x="91" y="791"/>
                  </a:lnTo>
                  <a:lnTo>
                    <a:pt x="91" y="783"/>
                  </a:lnTo>
                  <a:lnTo>
                    <a:pt x="91" y="776"/>
                  </a:lnTo>
                  <a:lnTo>
                    <a:pt x="91" y="768"/>
                  </a:lnTo>
                  <a:lnTo>
                    <a:pt x="98" y="760"/>
                  </a:lnTo>
                  <a:lnTo>
                    <a:pt x="98" y="753"/>
                  </a:lnTo>
                  <a:lnTo>
                    <a:pt x="98" y="745"/>
                  </a:lnTo>
                  <a:lnTo>
                    <a:pt x="114" y="745"/>
                  </a:lnTo>
                  <a:lnTo>
                    <a:pt x="159" y="753"/>
                  </a:lnTo>
                  <a:lnTo>
                    <a:pt x="167" y="753"/>
                  </a:lnTo>
                  <a:lnTo>
                    <a:pt x="175" y="745"/>
                  </a:lnTo>
                  <a:lnTo>
                    <a:pt x="182" y="745"/>
                  </a:lnTo>
                  <a:lnTo>
                    <a:pt x="182" y="738"/>
                  </a:lnTo>
                  <a:lnTo>
                    <a:pt x="190" y="738"/>
                  </a:lnTo>
                  <a:lnTo>
                    <a:pt x="197" y="745"/>
                  </a:lnTo>
                  <a:lnTo>
                    <a:pt x="205" y="745"/>
                  </a:lnTo>
                  <a:lnTo>
                    <a:pt x="213" y="745"/>
                  </a:lnTo>
                  <a:lnTo>
                    <a:pt x="213" y="738"/>
                  </a:lnTo>
                  <a:lnTo>
                    <a:pt x="213" y="730"/>
                  </a:lnTo>
                  <a:lnTo>
                    <a:pt x="228" y="722"/>
                  </a:lnTo>
                  <a:lnTo>
                    <a:pt x="235" y="715"/>
                  </a:lnTo>
                  <a:lnTo>
                    <a:pt x="251" y="700"/>
                  </a:lnTo>
                  <a:lnTo>
                    <a:pt x="258" y="700"/>
                  </a:lnTo>
                  <a:lnTo>
                    <a:pt x="281" y="692"/>
                  </a:lnTo>
                  <a:lnTo>
                    <a:pt x="289" y="684"/>
                  </a:lnTo>
                  <a:lnTo>
                    <a:pt x="304" y="677"/>
                  </a:lnTo>
                  <a:lnTo>
                    <a:pt x="319" y="662"/>
                  </a:lnTo>
                  <a:lnTo>
                    <a:pt x="327" y="654"/>
                  </a:lnTo>
                  <a:lnTo>
                    <a:pt x="334" y="654"/>
                  </a:lnTo>
                  <a:lnTo>
                    <a:pt x="342" y="654"/>
                  </a:lnTo>
                  <a:lnTo>
                    <a:pt x="350" y="654"/>
                  </a:lnTo>
                  <a:lnTo>
                    <a:pt x="357" y="662"/>
                  </a:lnTo>
                  <a:lnTo>
                    <a:pt x="372" y="662"/>
                  </a:lnTo>
                  <a:lnTo>
                    <a:pt x="426" y="662"/>
                  </a:lnTo>
                  <a:lnTo>
                    <a:pt x="426" y="646"/>
                  </a:lnTo>
                  <a:lnTo>
                    <a:pt x="426" y="631"/>
                  </a:lnTo>
                  <a:lnTo>
                    <a:pt x="433" y="624"/>
                  </a:lnTo>
                  <a:lnTo>
                    <a:pt x="441" y="624"/>
                  </a:lnTo>
                  <a:lnTo>
                    <a:pt x="464" y="616"/>
                  </a:lnTo>
                  <a:lnTo>
                    <a:pt x="464" y="608"/>
                  </a:lnTo>
                  <a:lnTo>
                    <a:pt x="471" y="601"/>
                  </a:lnTo>
                  <a:lnTo>
                    <a:pt x="486" y="593"/>
                  </a:lnTo>
                  <a:lnTo>
                    <a:pt x="494" y="593"/>
                  </a:lnTo>
                  <a:lnTo>
                    <a:pt x="502" y="593"/>
                  </a:lnTo>
                  <a:lnTo>
                    <a:pt x="509" y="586"/>
                  </a:lnTo>
                  <a:lnTo>
                    <a:pt x="517" y="578"/>
                  </a:lnTo>
                  <a:lnTo>
                    <a:pt x="524" y="578"/>
                  </a:lnTo>
                  <a:lnTo>
                    <a:pt x="547" y="570"/>
                  </a:lnTo>
                  <a:lnTo>
                    <a:pt x="585" y="540"/>
                  </a:lnTo>
                  <a:lnTo>
                    <a:pt x="593" y="532"/>
                  </a:lnTo>
                  <a:lnTo>
                    <a:pt x="601" y="532"/>
                  </a:lnTo>
                  <a:lnTo>
                    <a:pt x="639" y="502"/>
                  </a:lnTo>
                  <a:lnTo>
                    <a:pt x="639" y="494"/>
                  </a:lnTo>
                  <a:lnTo>
                    <a:pt x="639" y="487"/>
                  </a:lnTo>
                  <a:lnTo>
                    <a:pt x="631" y="479"/>
                  </a:lnTo>
                  <a:lnTo>
                    <a:pt x="639" y="472"/>
                  </a:lnTo>
                  <a:lnTo>
                    <a:pt x="646" y="479"/>
                  </a:lnTo>
                  <a:lnTo>
                    <a:pt x="654" y="479"/>
                  </a:lnTo>
                  <a:lnTo>
                    <a:pt x="661" y="487"/>
                  </a:lnTo>
                  <a:lnTo>
                    <a:pt x="677" y="487"/>
                  </a:lnTo>
                  <a:lnTo>
                    <a:pt x="684" y="494"/>
                  </a:lnTo>
                  <a:lnTo>
                    <a:pt x="699" y="494"/>
                  </a:lnTo>
                  <a:lnTo>
                    <a:pt x="699" y="487"/>
                  </a:lnTo>
                  <a:lnTo>
                    <a:pt x="707" y="487"/>
                  </a:lnTo>
                  <a:lnTo>
                    <a:pt x="707" y="494"/>
                  </a:lnTo>
                  <a:lnTo>
                    <a:pt x="707" y="502"/>
                  </a:lnTo>
                  <a:lnTo>
                    <a:pt x="715" y="510"/>
                  </a:lnTo>
                  <a:lnTo>
                    <a:pt x="722" y="510"/>
                  </a:lnTo>
                  <a:lnTo>
                    <a:pt x="730" y="510"/>
                  </a:lnTo>
                  <a:lnTo>
                    <a:pt x="745" y="510"/>
                  </a:lnTo>
                  <a:lnTo>
                    <a:pt x="753" y="510"/>
                  </a:lnTo>
                  <a:lnTo>
                    <a:pt x="768" y="517"/>
                  </a:lnTo>
                  <a:lnTo>
                    <a:pt x="776" y="525"/>
                  </a:lnTo>
                  <a:lnTo>
                    <a:pt x="776" y="532"/>
                  </a:lnTo>
                  <a:lnTo>
                    <a:pt x="776" y="540"/>
                  </a:lnTo>
                  <a:lnTo>
                    <a:pt x="768" y="540"/>
                  </a:lnTo>
                  <a:lnTo>
                    <a:pt x="768" y="548"/>
                  </a:lnTo>
                  <a:lnTo>
                    <a:pt x="768" y="555"/>
                  </a:lnTo>
                  <a:lnTo>
                    <a:pt x="776" y="555"/>
                  </a:lnTo>
                  <a:lnTo>
                    <a:pt x="791" y="548"/>
                  </a:lnTo>
                  <a:lnTo>
                    <a:pt x="798" y="548"/>
                  </a:lnTo>
                  <a:lnTo>
                    <a:pt x="806" y="555"/>
                  </a:lnTo>
                  <a:lnTo>
                    <a:pt x="814" y="555"/>
                  </a:lnTo>
                  <a:lnTo>
                    <a:pt x="814" y="563"/>
                  </a:lnTo>
                  <a:lnTo>
                    <a:pt x="821" y="570"/>
                  </a:lnTo>
                  <a:lnTo>
                    <a:pt x="829" y="570"/>
                  </a:lnTo>
                  <a:lnTo>
                    <a:pt x="836" y="578"/>
                  </a:lnTo>
                  <a:lnTo>
                    <a:pt x="844" y="578"/>
                  </a:lnTo>
                  <a:lnTo>
                    <a:pt x="844" y="570"/>
                  </a:lnTo>
                  <a:lnTo>
                    <a:pt x="852" y="563"/>
                  </a:lnTo>
                  <a:lnTo>
                    <a:pt x="844" y="555"/>
                  </a:lnTo>
                  <a:lnTo>
                    <a:pt x="844" y="548"/>
                  </a:lnTo>
                  <a:lnTo>
                    <a:pt x="852" y="548"/>
                  </a:lnTo>
                  <a:lnTo>
                    <a:pt x="859" y="548"/>
                  </a:lnTo>
                  <a:lnTo>
                    <a:pt x="874" y="555"/>
                  </a:lnTo>
                  <a:lnTo>
                    <a:pt x="874" y="548"/>
                  </a:lnTo>
                  <a:lnTo>
                    <a:pt x="882" y="540"/>
                  </a:lnTo>
                  <a:lnTo>
                    <a:pt x="882" y="532"/>
                  </a:lnTo>
                  <a:lnTo>
                    <a:pt x="890" y="525"/>
                  </a:lnTo>
                  <a:lnTo>
                    <a:pt x="890" y="517"/>
                  </a:lnTo>
                  <a:lnTo>
                    <a:pt x="897" y="510"/>
                  </a:lnTo>
                  <a:lnTo>
                    <a:pt x="905" y="502"/>
                  </a:lnTo>
                  <a:lnTo>
                    <a:pt x="912" y="494"/>
                  </a:lnTo>
                  <a:lnTo>
                    <a:pt x="912" y="487"/>
                  </a:lnTo>
                  <a:lnTo>
                    <a:pt x="905" y="479"/>
                  </a:lnTo>
                  <a:lnTo>
                    <a:pt x="897" y="472"/>
                  </a:lnTo>
                  <a:lnTo>
                    <a:pt x="890" y="464"/>
                  </a:lnTo>
                  <a:lnTo>
                    <a:pt x="890" y="456"/>
                  </a:lnTo>
                  <a:lnTo>
                    <a:pt x="897" y="441"/>
                  </a:lnTo>
                  <a:lnTo>
                    <a:pt x="897" y="434"/>
                  </a:lnTo>
                  <a:lnTo>
                    <a:pt x="890" y="426"/>
                  </a:lnTo>
                  <a:lnTo>
                    <a:pt x="890" y="418"/>
                  </a:lnTo>
                  <a:lnTo>
                    <a:pt x="882" y="411"/>
                  </a:lnTo>
                  <a:lnTo>
                    <a:pt x="890" y="411"/>
                  </a:lnTo>
                  <a:lnTo>
                    <a:pt x="897" y="403"/>
                  </a:lnTo>
                  <a:lnTo>
                    <a:pt x="912" y="396"/>
                  </a:lnTo>
                  <a:lnTo>
                    <a:pt x="912" y="388"/>
                  </a:lnTo>
                  <a:lnTo>
                    <a:pt x="905" y="388"/>
                  </a:lnTo>
                  <a:lnTo>
                    <a:pt x="897" y="380"/>
                  </a:lnTo>
                  <a:lnTo>
                    <a:pt x="890" y="373"/>
                  </a:lnTo>
                  <a:lnTo>
                    <a:pt x="890" y="365"/>
                  </a:lnTo>
                  <a:lnTo>
                    <a:pt x="890" y="358"/>
                  </a:lnTo>
                  <a:lnTo>
                    <a:pt x="897" y="350"/>
                  </a:lnTo>
                  <a:lnTo>
                    <a:pt x="905" y="350"/>
                  </a:lnTo>
                  <a:lnTo>
                    <a:pt x="912" y="342"/>
                  </a:lnTo>
                  <a:lnTo>
                    <a:pt x="912" y="335"/>
                  </a:lnTo>
                  <a:lnTo>
                    <a:pt x="920" y="327"/>
                  </a:lnTo>
                  <a:lnTo>
                    <a:pt x="905" y="320"/>
                  </a:lnTo>
                  <a:lnTo>
                    <a:pt x="890" y="304"/>
                  </a:lnTo>
                  <a:lnTo>
                    <a:pt x="890" y="297"/>
                  </a:lnTo>
                  <a:lnTo>
                    <a:pt x="890" y="289"/>
                  </a:lnTo>
                  <a:lnTo>
                    <a:pt x="882" y="274"/>
                  </a:lnTo>
                  <a:lnTo>
                    <a:pt x="867" y="259"/>
                  </a:lnTo>
                  <a:lnTo>
                    <a:pt x="852" y="244"/>
                  </a:lnTo>
                  <a:lnTo>
                    <a:pt x="836" y="228"/>
                  </a:lnTo>
                  <a:lnTo>
                    <a:pt x="836" y="221"/>
                  </a:lnTo>
                  <a:lnTo>
                    <a:pt x="821" y="213"/>
                  </a:lnTo>
                  <a:lnTo>
                    <a:pt x="814" y="206"/>
                  </a:lnTo>
                  <a:lnTo>
                    <a:pt x="798" y="198"/>
                  </a:lnTo>
                  <a:lnTo>
                    <a:pt x="783" y="183"/>
                  </a:lnTo>
                  <a:lnTo>
                    <a:pt x="776" y="160"/>
                  </a:lnTo>
                  <a:lnTo>
                    <a:pt x="768" y="145"/>
                  </a:lnTo>
                  <a:lnTo>
                    <a:pt x="760" y="137"/>
                  </a:lnTo>
                  <a:lnTo>
                    <a:pt x="753" y="130"/>
                  </a:lnTo>
                  <a:lnTo>
                    <a:pt x="745" y="122"/>
                  </a:lnTo>
                  <a:lnTo>
                    <a:pt x="737" y="122"/>
                  </a:lnTo>
                  <a:lnTo>
                    <a:pt x="730" y="114"/>
                  </a:lnTo>
                  <a:lnTo>
                    <a:pt x="722" y="107"/>
                  </a:lnTo>
                  <a:lnTo>
                    <a:pt x="715" y="99"/>
                  </a:lnTo>
                  <a:lnTo>
                    <a:pt x="707" y="92"/>
                  </a:lnTo>
                  <a:lnTo>
                    <a:pt x="699" y="84"/>
                  </a:lnTo>
                  <a:lnTo>
                    <a:pt x="707" y="76"/>
                  </a:lnTo>
                  <a:lnTo>
                    <a:pt x="707" y="69"/>
                  </a:lnTo>
                  <a:lnTo>
                    <a:pt x="715" y="61"/>
                  </a:lnTo>
                  <a:lnTo>
                    <a:pt x="715" y="46"/>
                  </a:lnTo>
                  <a:lnTo>
                    <a:pt x="715" y="38"/>
                  </a:lnTo>
                  <a:lnTo>
                    <a:pt x="707" y="31"/>
                  </a:lnTo>
                  <a:lnTo>
                    <a:pt x="699" y="16"/>
                  </a:lnTo>
                  <a:lnTo>
                    <a:pt x="692" y="16"/>
                  </a:lnTo>
                  <a:lnTo>
                    <a:pt x="684" y="8"/>
                  </a:lnTo>
                  <a:lnTo>
                    <a:pt x="661" y="8"/>
                  </a:lnTo>
                  <a:lnTo>
                    <a:pt x="654" y="8"/>
                  </a:lnTo>
                  <a:lnTo>
                    <a:pt x="639" y="8"/>
                  </a:lnTo>
                  <a:lnTo>
                    <a:pt x="631" y="8"/>
                  </a:lnTo>
                  <a:lnTo>
                    <a:pt x="623" y="8"/>
                  </a:lnTo>
                  <a:lnTo>
                    <a:pt x="608" y="8"/>
                  </a:lnTo>
                  <a:lnTo>
                    <a:pt x="585" y="0"/>
                  </a:lnTo>
                  <a:lnTo>
                    <a:pt x="578" y="0"/>
                  </a:lnTo>
                  <a:close/>
                </a:path>
              </a:pathLst>
            </a:custGeom>
            <a:gradFill rotWithShape="1">
              <a:gsLst>
                <a:gs pos="0">
                  <a:srgbClr val="CC99FF"/>
                </a:gs>
                <a:gs pos="100000">
                  <a:srgbClr val="CC99FF"/>
                </a:gs>
              </a:gsLst>
              <a:lin ang="5400000" scaled="1"/>
            </a:gra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41" tIns="37820" rIns="75641" bIns="37820"/>
            <a:lstStyle/>
            <a:p>
              <a:endParaRPr lang="ru-RU"/>
            </a:p>
          </p:txBody>
        </p:sp>
        <p:sp>
          <p:nvSpPr>
            <p:cNvPr id="4104" name="Freeform 5"/>
            <p:cNvSpPr>
              <a:spLocks/>
            </p:cNvSpPr>
            <p:nvPr/>
          </p:nvSpPr>
          <p:spPr bwMode="auto">
            <a:xfrm>
              <a:off x="6043613" y="4014676"/>
              <a:ext cx="2992437" cy="2497138"/>
            </a:xfrm>
            <a:custGeom>
              <a:avLst/>
              <a:gdLst>
                <a:gd name="T0" fmla="*/ 2147483647 w 2335"/>
                <a:gd name="T1" fmla="*/ 2147483647 h 1839"/>
                <a:gd name="T2" fmla="*/ 2147483647 w 2335"/>
                <a:gd name="T3" fmla="*/ 2147483647 h 1839"/>
                <a:gd name="T4" fmla="*/ 2147483647 w 2335"/>
                <a:gd name="T5" fmla="*/ 2147483647 h 1839"/>
                <a:gd name="T6" fmla="*/ 2147483647 w 2335"/>
                <a:gd name="T7" fmla="*/ 2147483647 h 1839"/>
                <a:gd name="T8" fmla="*/ 2147483647 w 2335"/>
                <a:gd name="T9" fmla="*/ 2147483647 h 1839"/>
                <a:gd name="T10" fmla="*/ 2147483647 w 2335"/>
                <a:gd name="T11" fmla="*/ 2147483647 h 1839"/>
                <a:gd name="T12" fmla="*/ 2147483647 w 2335"/>
                <a:gd name="T13" fmla="*/ 2147483647 h 1839"/>
                <a:gd name="T14" fmla="*/ 2147483647 w 2335"/>
                <a:gd name="T15" fmla="*/ 2147483647 h 1839"/>
                <a:gd name="T16" fmla="*/ 2147483647 w 2335"/>
                <a:gd name="T17" fmla="*/ 2147483647 h 1839"/>
                <a:gd name="T18" fmla="*/ 2147483647 w 2335"/>
                <a:gd name="T19" fmla="*/ 2147483647 h 1839"/>
                <a:gd name="T20" fmla="*/ 2147483647 w 2335"/>
                <a:gd name="T21" fmla="*/ 2147483647 h 1839"/>
                <a:gd name="T22" fmla="*/ 2147483647 w 2335"/>
                <a:gd name="T23" fmla="*/ 2147483647 h 1839"/>
                <a:gd name="T24" fmla="*/ 2147483647 w 2335"/>
                <a:gd name="T25" fmla="*/ 2147483647 h 1839"/>
                <a:gd name="T26" fmla="*/ 2147483647 w 2335"/>
                <a:gd name="T27" fmla="*/ 2147483647 h 1839"/>
                <a:gd name="T28" fmla="*/ 2147483647 w 2335"/>
                <a:gd name="T29" fmla="*/ 2147483647 h 1839"/>
                <a:gd name="T30" fmla="*/ 2147483647 w 2335"/>
                <a:gd name="T31" fmla="*/ 2147483647 h 1839"/>
                <a:gd name="T32" fmla="*/ 2147483647 w 2335"/>
                <a:gd name="T33" fmla="*/ 2147483647 h 1839"/>
                <a:gd name="T34" fmla="*/ 2147483647 w 2335"/>
                <a:gd name="T35" fmla="*/ 2147483647 h 1839"/>
                <a:gd name="T36" fmla="*/ 2147483647 w 2335"/>
                <a:gd name="T37" fmla="*/ 2147483647 h 1839"/>
                <a:gd name="T38" fmla="*/ 2147483647 w 2335"/>
                <a:gd name="T39" fmla="*/ 2147483647 h 1839"/>
                <a:gd name="T40" fmla="*/ 2147483647 w 2335"/>
                <a:gd name="T41" fmla="*/ 2147483647 h 1839"/>
                <a:gd name="T42" fmla="*/ 2147483647 w 2335"/>
                <a:gd name="T43" fmla="*/ 2147483647 h 1839"/>
                <a:gd name="T44" fmla="*/ 2147483647 w 2335"/>
                <a:gd name="T45" fmla="*/ 2147483647 h 1839"/>
                <a:gd name="T46" fmla="*/ 2147483647 w 2335"/>
                <a:gd name="T47" fmla="*/ 2147483647 h 1839"/>
                <a:gd name="T48" fmla="*/ 2147483647 w 2335"/>
                <a:gd name="T49" fmla="*/ 2147483647 h 1839"/>
                <a:gd name="T50" fmla="*/ 2147483647 w 2335"/>
                <a:gd name="T51" fmla="*/ 2147483647 h 1839"/>
                <a:gd name="T52" fmla="*/ 2147483647 w 2335"/>
                <a:gd name="T53" fmla="*/ 2147483647 h 1839"/>
                <a:gd name="T54" fmla="*/ 2147483647 w 2335"/>
                <a:gd name="T55" fmla="*/ 2147483647 h 1839"/>
                <a:gd name="T56" fmla="*/ 2147483647 w 2335"/>
                <a:gd name="T57" fmla="*/ 2147483647 h 1839"/>
                <a:gd name="T58" fmla="*/ 2147483647 w 2335"/>
                <a:gd name="T59" fmla="*/ 2147483647 h 1839"/>
                <a:gd name="T60" fmla="*/ 2147483647 w 2335"/>
                <a:gd name="T61" fmla="*/ 2147483647 h 1839"/>
                <a:gd name="T62" fmla="*/ 2147483647 w 2335"/>
                <a:gd name="T63" fmla="*/ 2147483647 h 1839"/>
                <a:gd name="T64" fmla="*/ 2147483647 w 2335"/>
                <a:gd name="T65" fmla="*/ 2147483647 h 1839"/>
                <a:gd name="T66" fmla="*/ 2147483647 w 2335"/>
                <a:gd name="T67" fmla="*/ 2147483647 h 1839"/>
                <a:gd name="T68" fmla="*/ 2147483647 w 2335"/>
                <a:gd name="T69" fmla="*/ 2147483647 h 1839"/>
                <a:gd name="T70" fmla="*/ 2147483647 w 2335"/>
                <a:gd name="T71" fmla="*/ 2147483647 h 1839"/>
                <a:gd name="T72" fmla="*/ 2147483647 w 2335"/>
                <a:gd name="T73" fmla="*/ 2147483647 h 1839"/>
                <a:gd name="T74" fmla="*/ 2147483647 w 2335"/>
                <a:gd name="T75" fmla="*/ 2147483647 h 1839"/>
                <a:gd name="T76" fmla="*/ 2147483647 w 2335"/>
                <a:gd name="T77" fmla="*/ 2147483647 h 1839"/>
                <a:gd name="T78" fmla="*/ 2147483647 w 2335"/>
                <a:gd name="T79" fmla="*/ 2147483647 h 1839"/>
                <a:gd name="T80" fmla="*/ 2147483647 w 2335"/>
                <a:gd name="T81" fmla="*/ 2147483647 h 1839"/>
                <a:gd name="T82" fmla="*/ 2147483647 w 2335"/>
                <a:gd name="T83" fmla="*/ 2147483647 h 1839"/>
                <a:gd name="T84" fmla="*/ 2147483647 w 2335"/>
                <a:gd name="T85" fmla="*/ 2147483647 h 1839"/>
                <a:gd name="T86" fmla="*/ 2147483647 w 2335"/>
                <a:gd name="T87" fmla="*/ 2147483647 h 1839"/>
                <a:gd name="T88" fmla="*/ 2147483647 w 2335"/>
                <a:gd name="T89" fmla="*/ 2147483647 h 1839"/>
                <a:gd name="T90" fmla="*/ 2147483647 w 2335"/>
                <a:gd name="T91" fmla="*/ 2147483647 h 1839"/>
                <a:gd name="T92" fmla="*/ 2147483647 w 2335"/>
                <a:gd name="T93" fmla="*/ 2147483647 h 1839"/>
                <a:gd name="T94" fmla="*/ 2147483647 w 2335"/>
                <a:gd name="T95" fmla="*/ 2147483647 h 1839"/>
                <a:gd name="T96" fmla="*/ 2147483647 w 2335"/>
                <a:gd name="T97" fmla="*/ 2147483647 h 1839"/>
                <a:gd name="T98" fmla="*/ 2147483647 w 2335"/>
                <a:gd name="T99" fmla="*/ 2147483647 h 1839"/>
                <a:gd name="T100" fmla="*/ 2147483647 w 2335"/>
                <a:gd name="T101" fmla="*/ 2147483647 h 1839"/>
                <a:gd name="T102" fmla="*/ 2147483647 w 2335"/>
                <a:gd name="T103" fmla="*/ 2147483647 h 1839"/>
                <a:gd name="T104" fmla="*/ 2147483647 w 2335"/>
                <a:gd name="T105" fmla="*/ 2147483647 h 1839"/>
                <a:gd name="T106" fmla="*/ 2147483647 w 2335"/>
                <a:gd name="T107" fmla="*/ 2147483647 h 1839"/>
                <a:gd name="T108" fmla="*/ 2147483647 w 2335"/>
                <a:gd name="T109" fmla="*/ 2147483647 h 1839"/>
                <a:gd name="T110" fmla="*/ 2147483647 w 2335"/>
                <a:gd name="T111" fmla="*/ 2147483647 h 1839"/>
                <a:gd name="T112" fmla="*/ 2147483647 w 2335"/>
                <a:gd name="T113" fmla="*/ 2147483647 h 1839"/>
                <a:gd name="T114" fmla="*/ 2147483647 w 2335"/>
                <a:gd name="T115" fmla="*/ 2147483647 h 1839"/>
                <a:gd name="T116" fmla="*/ 2147483647 w 2335"/>
                <a:gd name="T117" fmla="*/ 2147483647 h 18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335"/>
                <a:gd name="T178" fmla="*/ 0 h 1839"/>
                <a:gd name="T179" fmla="*/ 2335 w 2335"/>
                <a:gd name="T180" fmla="*/ 1839 h 18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335" h="1839">
                  <a:moveTo>
                    <a:pt x="30" y="1839"/>
                  </a:moveTo>
                  <a:lnTo>
                    <a:pt x="38" y="1839"/>
                  </a:lnTo>
                  <a:lnTo>
                    <a:pt x="38" y="1831"/>
                  </a:lnTo>
                  <a:lnTo>
                    <a:pt x="45" y="1824"/>
                  </a:lnTo>
                  <a:lnTo>
                    <a:pt x="53" y="1824"/>
                  </a:lnTo>
                  <a:lnTo>
                    <a:pt x="61" y="1816"/>
                  </a:lnTo>
                  <a:lnTo>
                    <a:pt x="68" y="1816"/>
                  </a:lnTo>
                  <a:lnTo>
                    <a:pt x="68" y="1809"/>
                  </a:lnTo>
                  <a:lnTo>
                    <a:pt x="68" y="1801"/>
                  </a:lnTo>
                  <a:lnTo>
                    <a:pt x="68" y="1793"/>
                  </a:lnTo>
                  <a:lnTo>
                    <a:pt x="61" y="1786"/>
                  </a:lnTo>
                  <a:lnTo>
                    <a:pt x="53" y="1778"/>
                  </a:lnTo>
                  <a:lnTo>
                    <a:pt x="53" y="1771"/>
                  </a:lnTo>
                  <a:lnTo>
                    <a:pt x="61" y="1763"/>
                  </a:lnTo>
                  <a:lnTo>
                    <a:pt x="61" y="1755"/>
                  </a:lnTo>
                  <a:lnTo>
                    <a:pt x="61" y="1748"/>
                  </a:lnTo>
                  <a:lnTo>
                    <a:pt x="53" y="1733"/>
                  </a:lnTo>
                  <a:lnTo>
                    <a:pt x="45" y="1733"/>
                  </a:lnTo>
                  <a:lnTo>
                    <a:pt x="61" y="1725"/>
                  </a:lnTo>
                  <a:lnTo>
                    <a:pt x="76" y="1718"/>
                  </a:lnTo>
                  <a:lnTo>
                    <a:pt x="61" y="1702"/>
                  </a:lnTo>
                  <a:lnTo>
                    <a:pt x="53" y="1695"/>
                  </a:lnTo>
                  <a:lnTo>
                    <a:pt x="53" y="1687"/>
                  </a:lnTo>
                  <a:lnTo>
                    <a:pt x="53" y="1680"/>
                  </a:lnTo>
                  <a:lnTo>
                    <a:pt x="61" y="1664"/>
                  </a:lnTo>
                  <a:lnTo>
                    <a:pt x="68" y="1649"/>
                  </a:lnTo>
                  <a:lnTo>
                    <a:pt x="61" y="1649"/>
                  </a:lnTo>
                  <a:lnTo>
                    <a:pt x="53" y="1649"/>
                  </a:lnTo>
                  <a:lnTo>
                    <a:pt x="53" y="1642"/>
                  </a:lnTo>
                  <a:lnTo>
                    <a:pt x="61" y="1634"/>
                  </a:lnTo>
                  <a:lnTo>
                    <a:pt x="68" y="1634"/>
                  </a:lnTo>
                  <a:lnTo>
                    <a:pt x="76" y="1634"/>
                  </a:lnTo>
                  <a:lnTo>
                    <a:pt x="76" y="1626"/>
                  </a:lnTo>
                  <a:lnTo>
                    <a:pt x="76" y="1619"/>
                  </a:lnTo>
                  <a:lnTo>
                    <a:pt x="61" y="1619"/>
                  </a:lnTo>
                  <a:lnTo>
                    <a:pt x="53" y="1619"/>
                  </a:lnTo>
                  <a:lnTo>
                    <a:pt x="45" y="1619"/>
                  </a:lnTo>
                  <a:lnTo>
                    <a:pt x="38" y="1619"/>
                  </a:lnTo>
                  <a:lnTo>
                    <a:pt x="30" y="1619"/>
                  </a:lnTo>
                  <a:lnTo>
                    <a:pt x="15" y="1619"/>
                  </a:lnTo>
                  <a:lnTo>
                    <a:pt x="7" y="1619"/>
                  </a:lnTo>
                  <a:lnTo>
                    <a:pt x="0" y="1619"/>
                  </a:lnTo>
                  <a:lnTo>
                    <a:pt x="0" y="1611"/>
                  </a:lnTo>
                  <a:lnTo>
                    <a:pt x="7" y="1611"/>
                  </a:lnTo>
                  <a:lnTo>
                    <a:pt x="15" y="1604"/>
                  </a:lnTo>
                  <a:lnTo>
                    <a:pt x="15" y="1596"/>
                  </a:lnTo>
                  <a:lnTo>
                    <a:pt x="15" y="1588"/>
                  </a:lnTo>
                  <a:lnTo>
                    <a:pt x="15" y="1573"/>
                  </a:lnTo>
                  <a:lnTo>
                    <a:pt x="23" y="1566"/>
                  </a:lnTo>
                  <a:lnTo>
                    <a:pt x="30" y="1566"/>
                  </a:lnTo>
                  <a:lnTo>
                    <a:pt x="30" y="1558"/>
                  </a:lnTo>
                  <a:lnTo>
                    <a:pt x="30" y="1550"/>
                  </a:lnTo>
                  <a:lnTo>
                    <a:pt x="38" y="1543"/>
                  </a:lnTo>
                  <a:lnTo>
                    <a:pt x="30" y="1535"/>
                  </a:lnTo>
                  <a:lnTo>
                    <a:pt x="15" y="1535"/>
                  </a:lnTo>
                  <a:lnTo>
                    <a:pt x="15" y="1528"/>
                  </a:lnTo>
                  <a:lnTo>
                    <a:pt x="15" y="1520"/>
                  </a:lnTo>
                  <a:lnTo>
                    <a:pt x="23" y="1520"/>
                  </a:lnTo>
                  <a:lnTo>
                    <a:pt x="23" y="1512"/>
                  </a:lnTo>
                  <a:lnTo>
                    <a:pt x="30" y="1505"/>
                  </a:lnTo>
                  <a:lnTo>
                    <a:pt x="38" y="1512"/>
                  </a:lnTo>
                  <a:lnTo>
                    <a:pt x="53" y="1512"/>
                  </a:lnTo>
                  <a:lnTo>
                    <a:pt x="61" y="1520"/>
                  </a:lnTo>
                  <a:lnTo>
                    <a:pt x="61" y="1528"/>
                  </a:lnTo>
                  <a:lnTo>
                    <a:pt x="61" y="1535"/>
                  </a:lnTo>
                  <a:lnTo>
                    <a:pt x="61" y="1543"/>
                  </a:lnTo>
                  <a:lnTo>
                    <a:pt x="91" y="1550"/>
                  </a:lnTo>
                  <a:lnTo>
                    <a:pt x="91" y="1543"/>
                  </a:lnTo>
                  <a:lnTo>
                    <a:pt x="99" y="1535"/>
                  </a:lnTo>
                  <a:lnTo>
                    <a:pt x="106" y="1535"/>
                  </a:lnTo>
                  <a:lnTo>
                    <a:pt x="114" y="1535"/>
                  </a:lnTo>
                  <a:lnTo>
                    <a:pt x="114" y="1528"/>
                  </a:lnTo>
                  <a:lnTo>
                    <a:pt x="114" y="1520"/>
                  </a:lnTo>
                  <a:lnTo>
                    <a:pt x="121" y="1512"/>
                  </a:lnTo>
                  <a:lnTo>
                    <a:pt x="129" y="1512"/>
                  </a:lnTo>
                  <a:lnTo>
                    <a:pt x="129" y="1505"/>
                  </a:lnTo>
                  <a:lnTo>
                    <a:pt x="137" y="1497"/>
                  </a:lnTo>
                  <a:lnTo>
                    <a:pt x="144" y="1490"/>
                  </a:lnTo>
                  <a:lnTo>
                    <a:pt x="167" y="1482"/>
                  </a:lnTo>
                  <a:lnTo>
                    <a:pt x="175" y="1482"/>
                  </a:lnTo>
                  <a:lnTo>
                    <a:pt x="175" y="1497"/>
                  </a:lnTo>
                  <a:lnTo>
                    <a:pt x="175" y="1512"/>
                  </a:lnTo>
                  <a:lnTo>
                    <a:pt x="182" y="1520"/>
                  </a:lnTo>
                  <a:lnTo>
                    <a:pt x="190" y="1520"/>
                  </a:lnTo>
                  <a:lnTo>
                    <a:pt x="190" y="1512"/>
                  </a:lnTo>
                  <a:lnTo>
                    <a:pt x="197" y="1505"/>
                  </a:lnTo>
                  <a:lnTo>
                    <a:pt x="205" y="1505"/>
                  </a:lnTo>
                  <a:lnTo>
                    <a:pt x="205" y="1512"/>
                  </a:lnTo>
                  <a:lnTo>
                    <a:pt x="205" y="1520"/>
                  </a:lnTo>
                  <a:lnTo>
                    <a:pt x="205" y="1528"/>
                  </a:lnTo>
                  <a:lnTo>
                    <a:pt x="213" y="1528"/>
                  </a:lnTo>
                  <a:lnTo>
                    <a:pt x="213" y="1520"/>
                  </a:lnTo>
                  <a:lnTo>
                    <a:pt x="220" y="1528"/>
                  </a:lnTo>
                  <a:lnTo>
                    <a:pt x="220" y="1535"/>
                  </a:lnTo>
                  <a:lnTo>
                    <a:pt x="220" y="1543"/>
                  </a:lnTo>
                  <a:lnTo>
                    <a:pt x="220" y="1550"/>
                  </a:lnTo>
                  <a:lnTo>
                    <a:pt x="220" y="1558"/>
                  </a:lnTo>
                  <a:lnTo>
                    <a:pt x="228" y="1550"/>
                  </a:lnTo>
                  <a:lnTo>
                    <a:pt x="236" y="1550"/>
                  </a:lnTo>
                  <a:lnTo>
                    <a:pt x="243" y="1558"/>
                  </a:lnTo>
                  <a:lnTo>
                    <a:pt x="243" y="1566"/>
                  </a:lnTo>
                  <a:lnTo>
                    <a:pt x="251" y="1573"/>
                  </a:lnTo>
                  <a:lnTo>
                    <a:pt x="258" y="1573"/>
                  </a:lnTo>
                  <a:lnTo>
                    <a:pt x="258" y="1581"/>
                  </a:lnTo>
                  <a:lnTo>
                    <a:pt x="258" y="1588"/>
                  </a:lnTo>
                  <a:lnTo>
                    <a:pt x="258" y="1596"/>
                  </a:lnTo>
                  <a:lnTo>
                    <a:pt x="258" y="1604"/>
                  </a:lnTo>
                  <a:lnTo>
                    <a:pt x="266" y="1604"/>
                  </a:lnTo>
                  <a:lnTo>
                    <a:pt x="281" y="1611"/>
                  </a:lnTo>
                  <a:lnTo>
                    <a:pt x="289" y="1611"/>
                  </a:lnTo>
                  <a:lnTo>
                    <a:pt x="296" y="1604"/>
                  </a:lnTo>
                  <a:lnTo>
                    <a:pt x="304" y="1604"/>
                  </a:lnTo>
                  <a:lnTo>
                    <a:pt x="312" y="1588"/>
                  </a:lnTo>
                  <a:lnTo>
                    <a:pt x="319" y="1588"/>
                  </a:lnTo>
                  <a:lnTo>
                    <a:pt x="327" y="1588"/>
                  </a:lnTo>
                  <a:lnTo>
                    <a:pt x="327" y="1596"/>
                  </a:lnTo>
                  <a:lnTo>
                    <a:pt x="334" y="1596"/>
                  </a:lnTo>
                  <a:lnTo>
                    <a:pt x="350" y="1596"/>
                  </a:lnTo>
                  <a:lnTo>
                    <a:pt x="350" y="1604"/>
                  </a:lnTo>
                  <a:lnTo>
                    <a:pt x="350" y="1611"/>
                  </a:lnTo>
                  <a:lnTo>
                    <a:pt x="350" y="1619"/>
                  </a:lnTo>
                  <a:lnTo>
                    <a:pt x="357" y="1619"/>
                  </a:lnTo>
                  <a:lnTo>
                    <a:pt x="365" y="1619"/>
                  </a:lnTo>
                  <a:lnTo>
                    <a:pt x="372" y="1619"/>
                  </a:lnTo>
                  <a:lnTo>
                    <a:pt x="372" y="1626"/>
                  </a:lnTo>
                  <a:lnTo>
                    <a:pt x="372" y="1634"/>
                  </a:lnTo>
                  <a:lnTo>
                    <a:pt x="380" y="1634"/>
                  </a:lnTo>
                  <a:lnTo>
                    <a:pt x="388" y="1634"/>
                  </a:lnTo>
                  <a:lnTo>
                    <a:pt x="403" y="1626"/>
                  </a:lnTo>
                  <a:lnTo>
                    <a:pt x="403" y="1642"/>
                  </a:lnTo>
                  <a:lnTo>
                    <a:pt x="426" y="1634"/>
                  </a:lnTo>
                  <a:lnTo>
                    <a:pt x="433" y="1634"/>
                  </a:lnTo>
                  <a:lnTo>
                    <a:pt x="449" y="1626"/>
                  </a:lnTo>
                  <a:lnTo>
                    <a:pt x="456" y="1626"/>
                  </a:lnTo>
                  <a:lnTo>
                    <a:pt x="471" y="1626"/>
                  </a:lnTo>
                  <a:lnTo>
                    <a:pt x="487" y="1626"/>
                  </a:lnTo>
                  <a:lnTo>
                    <a:pt x="494" y="1626"/>
                  </a:lnTo>
                  <a:lnTo>
                    <a:pt x="502" y="1642"/>
                  </a:lnTo>
                  <a:lnTo>
                    <a:pt x="509" y="1634"/>
                  </a:lnTo>
                  <a:lnTo>
                    <a:pt x="517" y="1634"/>
                  </a:lnTo>
                  <a:lnTo>
                    <a:pt x="525" y="1642"/>
                  </a:lnTo>
                  <a:lnTo>
                    <a:pt x="532" y="1649"/>
                  </a:lnTo>
                  <a:lnTo>
                    <a:pt x="532" y="1657"/>
                  </a:lnTo>
                  <a:lnTo>
                    <a:pt x="532" y="1664"/>
                  </a:lnTo>
                  <a:lnTo>
                    <a:pt x="525" y="1672"/>
                  </a:lnTo>
                  <a:lnTo>
                    <a:pt x="525" y="1680"/>
                  </a:lnTo>
                  <a:lnTo>
                    <a:pt x="525" y="1687"/>
                  </a:lnTo>
                  <a:lnTo>
                    <a:pt x="532" y="1687"/>
                  </a:lnTo>
                  <a:lnTo>
                    <a:pt x="540" y="1680"/>
                  </a:lnTo>
                  <a:lnTo>
                    <a:pt x="555" y="1680"/>
                  </a:lnTo>
                  <a:lnTo>
                    <a:pt x="555" y="1672"/>
                  </a:lnTo>
                  <a:lnTo>
                    <a:pt x="555" y="1664"/>
                  </a:lnTo>
                  <a:lnTo>
                    <a:pt x="547" y="1657"/>
                  </a:lnTo>
                  <a:lnTo>
                    <a:pt x="547" y="1649"/>
                  </a:lnTo>
                  <a:lnTo>
                    <a:pt x="547" y="1634"/>
                  </a:lnTo>
                  <a:lnTo>
                    <a:pt x="555" y="1626"/>
                  </a:lnTo>
                  <a:lnTo>
                    <a:pt x="563" y="1619"/>
                  </a:lnTo>
                  <a:lnTo>
                    <a:pt x="570" y="1619"/>
                  </a:lnTo>
                  <a:lnTo>
                    <a:pt x="578" y="1619"/>
                  </a:lnTo>
                  <a:lnTo>
                    <a:pt x="578" y="1611"/>
                  </a:lnTo>
                  <a:lnTo>
                    <a:pt x="578" y="1604"/>
                  </a:lnTo>
                  <a:lnTo>
                    <a:pt x="578" y="1596"/>
                  </a:lnTo>
                  <a:lnTo>
                    <a:pt x="585" y="1588"/>
                  </a:lnTo>
                  <a:lnTo>
                    <a:pt x="585" y="1581"/>
                  </a:lnTo>
                  <a:lnTo>
                    <a:pt x="585" y="1573"/>
                  </a:lnTo>
                  <a:lnTo>
                    <a:pt x="601" y="1573"/>
                  </a:lnTo>
                  <a:lnTo>
                    <a:pt x="646" y="1581"/>
                  </a:lnTo>
                  <a:lnTo>
                    <a:pt x="654" y="1581"/>
                  </a:lnTo>
                  <a:lnTo>
                    <a:pt x="662" y="1573"/>
                  </a:lnTo>
                  <a:lnTo>
                    <a:pt x="669" y="1573"/>
                  </a:lnTo>
                  <a:lnTo>
                    <a:pt x="669" y="1566"/>
                  </a:lnTo>
                  <a:lnTo>
                    <a:pt x="677" y="1566"/>
                  </a:lnTo>
                  <a:lnTo>
                    <a:pt x="684" y="1573"/>
                  </a:lnTo>
                  <a:lnTo>
                    <a:pt x="692" y="1573"/>
                  </a:lnTo>
                  <a:lnTo>
                    <a:pt x="700" y="1573"/>
                  </a:lnTo>
                  <a:lnTo>
                    <a:pt x="700" y="1566"/>
                  </a:lnTo>
                  <a:lnTo>
                    <a:pt x="700" y="1558"/>
                  </a:lnTo>
                  <a:lnTo>
                    <a:pt x="715" y="1550"/>
                  </a:lnTo>
                  <a:lnTo>
                    <a:pt x="722" y="1543"/>
                  </a:lnTo>
                  <a:lnTo>
                    <a:pt x="738" y="1528"/>
                  </a:lnTo>
                  <a:lnTo>
                    <a:pt x="745" y="1528"/>
                  </a:lnTo>
                  <a:lnTo>
                    <a:pt x="768" y="1520"/>
                  </a:lnTo>
                  <a:lnTo>
                    <a:pt x="776" y="1512"/>
                  </a:lnTo>
                  <a:lnTo>
                    <a:pt x="791" y="1505"/>
                  </a:lnTo>
                  <a:lnTo>
                    <a:pt x="806" y="1490"/>
                  </a:lnTo>
                  <a:lnTo>
                    <a:pt x="814" y="1482"/>
                  </a:lnTo>
                  <a:lnTo>
                    <a:pt x="821" y="1482"/>
                  </a:lnTo>
                  <a:lnTo>
                    <a:pt x="829" y="1482"/>
                  </a:lnTo>
                  <a:lnTo>
                    <a:pt x="837" y="1482"/>
                  </a:lnTo>
                  <a:lnTo>
                    <a:pt x="844" y="1490"/>
                  </a:lnTo>
                  <a:lnTo>
                    <a:pt x="859" y="1490"/>
                  </a:lnTo>
                  <a:lnTo>
                    <a:pt x="913" y="1490"/>
                  </a:lnTo>
                  <a:lnTo>
                    <a:pt x="913" y="1474"/>
                  </a:lnTo>
                  <a:lnTo>
                    <a:pt x="913" y="1459"/>
                  </a:lnTo>
                  <a:lnTo>
                    <a:pt x="920" y="1452"/>
                  </a:lnTo>
                  <a:lnTo>
                    <a:pt x="928" y="1452"/>
                  </a:lnTo>
                  <a:lnTo>
                    <a:pt x="951" y="1444"/>
                  </a:lnTo>
                  <a:lnTo>
                    <a:pt x="951" y="1436"/>
                  </a:lnTo>
                  <a:lnTo>
                    <a:pt x="958" y="1429"/>
                  </a:lnTo>
                  <a:lnTo>
                    <a:pt x="973" y="1421"/>
                  </a:lnTo>
                  <a:lnTo>
                    <a:pt x="981" y="1421"/>
                  </a:lnTo>
                  <a:lnTo>
                    <a:pt x="989" y="1421"/>
                  </a:lnTo>
                  <a:lnTo>
                    <a:pt x="996" y="1414"/>
                  </a:lnTo>
                  <a:lnTo>
                    <a:pt x="1004" y="1406"/>
                  </a:lnTo>
                  <a:lnTo>
                    <a:pt x="1011" y="1406"/>
                  </a:lnTo>
                  <a:lnTo>
                    <a:pt x="1034" y="1398"/>
                  </a:lnTo>
                  <a:lnTo>
                    <a:pt x="1072" y="1368"/>
                  </a:lnTo>
                  <a:lnTo>
                    <a:pt x="1080" y="1360"/>
                  </a:lnTo>
                  <a:lnTo>
                    <a:pt x="1088" y="1360"/>
                  </a:lnTo>
                  <a:lnTo>
                    <a:pt x="1126" y="1330"/>
                  </a:lnTo>
                  <a:lnTo>
                    <a:pt x="1126" y="1322"/>
                  </a:lnTo>
                  <a:lnTo>
                    <a:pt x="1126" y="1315"/>
                  </a:lnTo>
                  <a:lnTo>
                    <a:pt x="1118" y="1307"/>
                  </a:lnTo>
                  <a:lnTo>
                    <a:pt x="1126" y="1300"/>
                  </a:lnTo>
                  <a:lnTo>
                    <a:pt x="1133" y="1307"/>
                  </a:lnTo>
                  <a:lnTo>
                    <a:pt x="1141" y="1307"/>
                  </a:lnTo>
                  <a:lnTo>
                    <a:pt x="1148" y="1315"/>
                  </a:lnTo>
                  <a:lnTo>
                    <a:pt x="1164" y="1315"/>
                  </a:lnTo>
                  <a:lnTo>
                    <a:pt x="1171" y="1322"/>
                  </a:lnTo>
                  <a:lnTo>
                    <a:pt x="1186" y="1322"/>
                  </a:lnTo>
                  <a:lnTo>
                    <a:pt x="1186" y="1315"/>
                  </a:lnTo>
                  <a:lnTo>
                    <a:pt x="1194" y="1315"/>
                  </a:lnTo>
                  <a:lnTo>
                    <a:pt x="1194" y="1322"/>
                  </a:lnTo>
                  <a:lnTo>
                    <a:pt x="1194" y="1330"/>
                  </a:lnTo>
                  <a:lnTo>
                    <a:pt x="1202" y="1338"/>
                  </a:lnTo>
                  <a:lnTo>
                    <a:pt x="1209" y="1338"/>
                  </a:lnTo>
                  <a:lnTo>
                    <a:pt x="1217" y="1338"/>
                  </a:lnTo>
                  <a:lnTo>
                    <a:pt x="1232" y="1338"/>
                  </a:lnTo>
                  <a:lnTo>
                    <a:pt x="1240" y="1338"/>
                  </a:lnTo>
                  <a:lnTo>
                    <a:pt x="1255" y="1345"/>
                  </a:lnTo>
                  <a:lnTo>
                    <a:pt x="1263" y="1353"/>
                  </a:lnTo>
                  <a:lnTo>
                    <a:pt x="1263" y="1360"/>
                  </a:lnTo>
                  <a:lnTo>
                    <a:pt x="1263" y="1368"/>
                  </a:lnTo>
                  <a:lnTo>
                    <a:pt x="1255" y="1368"/>
                  </a:lnTo>
                  <a:lnTo>
                    <a:pt x="1255" y="1376"/>
                  </a:lnTo>
                  <a:lnTo>
                    <a:pt x="1255" y="1383"/>
                  </a:lnTo>
                  <a:lnTo>
                    <a:pt x="1263" y="1383"/>
                  </a:lnTo>
                  <a:lnTo>
                    <a:pt x="1278" y="1376"/>
                  </a:lnTo>
                  <a:lnTo>
                    <a:pt x="1285" y="1376"/>
                  </a:lnTo>
                  <a:lnTo>
                    <a:pt x="1293" y="1383"/>
                  </a:lnTo>
                  <a:lnTo>
                    <a:pt x="1301" y="1383"/>
                  </a:lnTo>
                  <a:lnTo>
                    <a:pt x="1301" y="1391"/>
                  </a:lnTo>
                  <a:lnTo>
                    <a:pt x="1308" y="1398"/>
                  </a:lnTo>
                  <a:lnTo>
                    <a:pt x="1316" y="1398"/>
                  </a:lnTo>
                  <a:lnTo>
                    <a:pt x="1323" y="1406"/>
                  </a:lnTo>
                  <a:lnTo>
                    <a:pt x="1331" y="1406"/>
                  </a:lnTo>
                  <a:lnTo>
                    <a:pt x="1331" y="1398"/>
                  </a:lnTo>
                  <a:lnTo>
                    <a:pt x="1339" y="1391"/>
                  </a:lnTo>
                  <a:lnTo>
                    <a:pt x="1331" y="1383"/>
                  </a:lnTo>
                  <a:lnTo>
                    <a:pt x="1331" y="1376"/>
                  </a:lnTo>
                  <a:lnTo>
                    <a:pt x="1339" y="1376"/>
                  </a:lnTo>
                  <a:lnTo>
                    <a:pt x="1346" y="1376"/>
                  </a:lnTo>
                  <a:lnTo>
                    <a:pt x="1361" y="1383"/>
                  </a:lnTo>
                  <a:lnTo>
                    <a:pt x="1361" y="1376"/>
                  </a:lnTo>
                  <a:lnTo>
                    <a:pt x="1369" y="1368"/>
                  </a:lnTo>
                  <a:lnTo>
                    <a:pt x="1369" y="1360"/>
                  </a:lnTo>
                  <a:lnTo>
                    <a:pt x="1377" y="1353"/>
                  </a:lnTo>
                  <a:lnTo>
                    <a:pt x="1377" y="1345"/>
                  </a:lnTo>
                  <a:lnTo>
                    <a:pt x="1384" y="1338"/>
                  </a:lnTo>
                  <a:lnTo>
                    <a:pt x="1392" y="1330"/>
                  </a:lnTo>
                  <a:lnTo>
                    <a:pt x="1399" y="1322"/>
                  </a:lnTo>
                  <a:lnTo>
                    <a:pt x="1399" y="1315"/>
                  </a:lnTo>
                  <a:lnTo>
                    <a:pt x="1392" y="1307"/>
                  </a:lnTo>
                  <a:lnTo>
                    <a:pt x="1384" y="1300"/>
                  </a:lnTo>
                  <a:lnTo>
                    <a:pt x="1377" y="1292"/>
                  </a:lnTo>
                  <a:lnTo>
                    <a:pt x="1377" y="1284"/>
                  </a:lnTo>
                  <a:lnTo>
                    <a:pt x="1384" y="1269"/>
                  </a:lnTo>
                  <a:lnTo>
                    <a:pt x="1384" y="1262"/>
                  </a:lnTo>
                  <a:lnTo>
                    <a:pt x="1377" y="1254"/>
                  </a:lnTo>
                  <a:lnTo>
                    <a:pt x="1377" y="1246"/>
                  </a:lnTo>
                  <a:lnTo>
                    <a:pt x="1369" y="1239"/>
                  </a:lnTo>
                  <a:lnTo>
                    <a:pt x="1377" y="1239"/>
                  </a:lnTo>
                  <a:lnTo>
                    <a:pt x="1384" y="1231"/>
                  </a:lnTo>
                  <a:lnTo>
                    <a:pt x="1399" y="1224"/>
                  </a:lnTo>
                  <a:lnTo>
                    <a:pt x="1399" y="1216"/>
                  </a:lnTo>
                  <a:lnTo>
                    <a:pt x="1392" y="1216"/>
                  </a:lnTo>
                  <a:lnTo>
                    <a:pt x="1384" y="1208"/>
                  </a:lnTo>
                  <a:lnTo>
                    <a:pt x="1377" y="1201"/>
                  </a:lnTo>
                  <a:lnTo>
                    <a:pt x="1377" y="1193"/>
                  </a:lnTo>
                  <a:lnTo>
                    <a:pt x="1377" y="1186"/>
                  </a:lnTo>
                  <a:lnTo>
                    <a:pt x="1384" y="1178"/>
                  </a:lnTo>
                  <a:lnTo>
                    <a:pt x="1392" y="1178"/>
                  </a:lnTo>
                  <a:lnTo>
                    <a:pt x="1399" y="1170"/>
                  </a:lnTo>
                  <a:lnTo>
                    <a:pt x="1399" y="1163"/>
                  </a:lnTo>
                  <a:lnTo>
                    <a:pt x="1407" y="1155"/>
                  </a:lnTo>
                  <a:lnTo>
                    <a:pt x="1392" y="1148"/>
                  </a:lnTo>
                  <a:lnTo>
                    <a:pt x="1377" y="1132"/>
                  </a:lnTo>
                  <a:lnTo>
                    <a:pt x="1377" y="1125"/>
                  </a:lnTo>
                  <a:lnTo>
                    <a:pt x="1377" y="1117"/>
                  </a:lnTo>
                  <a:lnTo>
                    <a:pt x="1369" y="1102"/>
                  </a:lnTo>
                  <a:lnTo>
                    <a:pt x="1354" y="1087"/>
                  </a:lnTo>
                  <a:lnTo>
                    <a:pt x="1339" y="1072"/>
                  </a:lnTo>
                  <a:lnTo>
                    <a:pt x="1354" y="1064"/>
                  </a:lnTo>
                  <a:lnTo>
                    <a:pt x="1354" y="1056"/>
                  </a:lnTo>
                  <a:lnTo>
                    <a:pt x="1361" y="1049"/>
                  </a:lnTo>
                  <a:lnTo>
                    <a:pt x="1369" y="1041"/>
                  </a:lnTo>
                  <a:lnTo>
                    <a:pt x="1384" y="1034"/>
                  </a:lnTo>
                  <a:lnTo>
                    <a:pt x="1399" y="1034"/>
                  </a:lnTo>
                  <a:lnTo>
                    <a:pt x="1407" y="1034"/>
                  </a:lnTo>
                  <a:lnTo>
                    <a:pt x="1415" y="1034"/>
                  </a:lnTo>
                  <a:lnTo>
                    <a:pt x="1415" y="1041"/>
                  </a:lnTo>
                  <a:lnTo>
                    <a:pt x="1415" y="1049"/>
                  </a:lnTo>
                  <a:lnTo>
                    <a:pt x="1422" y="1049"/>
                  </a:lnTo>
                  <a:lnTo>
                    <a:pt x="1430" y="1049"/>
                  </a:lnTo>
                  <a:lnTo>
                    <a:pt x="1438" y="1049"/>
                  </a:lnTo>
                  <a:lnTo>
                    <a:pt x="1445" y="1041"/>
                  </a:lnTo>
                  <a:lnTo>
                    <a:pt x="1453" y="1034"/>
                  </a:lnTo>
                  <a:lnTo>
                    <a:pt x="1453" y="1026"/>
                  </a:lnTo>
                  <a:lnTo>
                    <a:pt x="1460" y="1018"/>
                  </a:lnTo>
                  <a:lnTo>
                    <a:pt x="1468" y="1026"/>
                  </a:lnTo>
                  <a:lnTo>
                    <a:pt x="1468" y="1034"/>
                  </a:lnTo>
                  <a:lnTo>
                    <a:pt x="1468" y="1049"/>
                  </a:lnTo>
                  <a:lnTo>
                    <a:pt x="1468" y="1056"/>
                  </a:lnTo>
                  <a:lnTo>
                    <a:pt x="1468" y="1072"/>
                  </a:lnTo>
                  <a:lnTo>
                    <a:pt x="1468" y="1079"/>
                  </a:lnTo>
                  <a:lnTo>
                    <a:pt x="1476" y="1079"/>
                  </a:lnTo>
                  <a:lnTo>
                    <a:pt x="1483" y="1072"/>
                  </a:lnTo>
                  <a:lnTo>
                    <a:pt x="1491" y="1064"/>
                  </a:lnTo>
                  <a:lnTo>
                    <a:pt x="1498" y="1049"/>
                  </a:lnTo>
                  <a:lnTo>
                    <a:pt x="1498" y="1041"/>
                  </a:lnTo>
                  <a:lnTo>
                    <a:pt x="1506" y="1041"/>
                  </a:lnTo>
                  <a:lnTo>
                    <a:pt x="1521" y="1041"/>
                  </a:lnTo>
                  <a:lnTo>
                    <a:pt x="1544" y="1056"/>
                  </a:lnTo>
                  <a:lnTo>
                    <a:pt x="1552" y="1056"/>
                  </a:lnTo>
                  <a:lnTo>
                    <a:pt x="1559" y="1041"/>
                  </a:lnTo>
                  <a:lnTo>
                    <a:pt x="1567" y="1034"/>
                  </a:lnTo>
                  <a:lnTo>
                    <a:pt x="1574" y="1026"/>
                  </a:lnTo>
                  <a:lnTo>
                    <a:pt x="1612" y="1011"/>
                  </a:lnTo>
                  <a:lnTo>
                    <a:pt x="1620" y="1003"/>
                  </a:lnTo>
                  <a:lnTo>
                    <a:pt x="1635" y="1003"/>
                  </a:lnTo>
                  <a:lnTo>
                    <a:pt x="1643" y="1011"/>
                  </a:lnTo>
                  <a:lnTo>
                    <a:pt x="1651" y="1018"/>
                  </a:lnTo>
                  <a:lnTo>
                    <a:pt x="1651" y="1026"/>
                  </a:lnTo>
                  <a:lnTo>
                    <a:pt x="1658" y="1026"/>
                  </a:lnTo>
                  <a:lnTo>
                    <a:pt x="1666" y="1026"/>
                  </a:lnTo>
                  <a:lnTo>
                    <a:pt x="1666" y="1018"/>
                  </a:lnTo>
                  <a:lnTo>
                    <a:pt x="1673" y="1011"/>
                  </a:lnTo>
                  <a:lnTo>
                    <a:pt x="1681" y="996"/>
                  </a:lnTo>
                  <a:lnTo>
                    <a:pt x="1689" y="996"/>
                  </a:lnTo>
                  <a:lnTo>
                    <a:pt x="1689" y="973"/>
                  </a:lnTo>
                  <a:lnTo>
                    <a:pt x="1696" y="958"/>
                  </a:lnTo>
                  <a:lnTo>
                    <a:pt x="1711" y="950"/>
                  </a:lnTo>
                  <a:lnTo>
                    <a:pt x="1719" y="942"/>
                  </a:lnTo>
                  <a:lnTo>
                    <a:pt x="1719" y="935"/>
                  </a:lnTo>
                  <a:lnTo>
                    <a:pt x="1719" y="927"/>
                  </a:lnTo>
                  <a:lnTo>
                    <a:pt x="1719" y="912"/>
                  </a:lnTo>
                  <a:lnTo>
                    <a:pt x="1719" y="904"/>
                  </a:lnTo>
                  <a:lnTo>
                    <a:pt x="1727" y="897"/>
                  </a:lnTo>
                  <a:lnTo>
                    <a:pt x="1734" y="897"/>
                  </a:lnTo>
                  <a:lnTo>
                    <a:pt x="1734" y="889"/>
                  </a:lnTo>
                  <a:lnTo>
                    <a:pt x="1727" y="882"/>
                  </a:lnTo>
                  <a:lnTo>
                    <a:pt x="1711" y="874"/>
                  </a:lnTo>
                  <a:lnTo>
                    <a:pt x="1711" y="866"/>
                  </a:lnTo>
                  <a:lnTo>
                    <a:pt x="1711" y="859"/>
                  </a:lnTo>
                  <a:lnTo>
                    <a:pt x="1711" y="851"/>
                  </a:lnTo>
                  <a:lnTo>
                    <a:pt x="1719" y="844"/>
                  </a:lnTo>
                  <a:lnTo>
                    <a:pt x="1727" y="828"/>
                  </a:lnTo>
                  <a:lnTo>
                    <a:pt x="1734" y="828"/>
                  </a:lnTo>
                  <a:lnTo>
                    <a:pt x="1742" y="836"/>
                  </a:lnTo>
                  <a:lnTo>
                    <a:pt x="1749" y="844"/>
                  </a:lnTo>
                  <a:lnTo>
                    <a:pt x="1757" y="836"/>
                  </a:lnTo>
                  <a:lnTo>
                    <a:pt x="1757" y="828"/>
                  </a:lnTo>
                  <a:lnTo>
                    <a:pt x="1757" y="821"/>
                  </a:lnTo>
                  <a:lnTo>
                    <a:pt x="1765" y="813"/>
                  </a:lnTo>
                  <a:lnTo>
                    <a:pt x="1780" y="813"/>
                  </a:lnTo>
                  <a:lnTo>
                    <a:pt x="1795" y="813"/>
                  </a:lnTo>
                  <a:lnTo>
                    <a:pt x="1803" y="806"/>
                  </a:lnTo>
                  <a:lnTo>
                    <a:pt x="1810" y="791"/>
                  </a:lnTo>
                  <a:lnTo>
                    <a:pt x="1810" y="783"/>
                  </a:lnTo>
                  <a:lnTo>
                    <a:pt x="1825" y="791"/>
                  </a:lnTo>
                  <a:lnTo>
                    <a:pt x="1833" y="775"/>
                  </a:lnTo>
                  <a:lnTo>
                    <a:pt x="1841" y="768"/>
                  </a:lnTo>
                  <a:lnTo>
                    <a:pt x="1848" y="768"/>
                  </a:lnTo>
                  <a:lnTo>
                    <a:pt x="1864" y="768"/>
                  </a:lnTo>
                  <a:lnTo>
                    <a:pt x="1871" y="775"/>
                  </a:lnTo>
                  <a:lnTo>
                    <a:pt x="1879" y="775"/>
                  </a:lnTo>
                  <a:lnTo>
                    <a:pt x="1886" y="783"/>
                  </a:lnTo>
                  <a:lnTo>
                    <a:pt x="1886" y="791"/>
                  </a:lnTo>
                  <a:lnTo>
                    <a:pt x="1886" y="806"/>
                  </a:lnTo>
                  <a:lnTo>
                    <a:pt x="1886" y="813"/>
                  </a:lnTo>
                  <a:lnTo>
                    <a:pt x="1894" y="821"/>
                  </a:lnTo>
                  <a:lnTo>
                    <a:pt x="1902" y="821"/>
                  </a:lnTo>
                  <a:lnTo>
                    <a:pt x="1909" y="821"/>
                  </a:lnTo>
                  <a:lnTo>
                    <a:pt x="1917" y="821"/>
                  </a:lnTo>
                  <a:lnTo>
                    <a:pt x="1917" y="836"/>
                  </a:lnTo>
                  <a:lnTo>
                    <a:pt x="1924" y="844"/>
                  </a:lnTo>
                  <a:lnTo>
                    <a:pt x="1932" y="836"/>
                  </a:lnTo>
                  <a:lnTo>
                    <a:pt x="1940" y="836"/>
                  </a:lnTo>
                  <a:lnTo>
                    <a:pt x="1947" y="844"/>
                  </a:lnTo>
                  <a:lnTo>
                    <a:pt x="1947" y="851"/>
                  </a:lnTo>
                  <a:lnTo>
                    <a:pt x="1955" y="851"/>
                  </a:lnTo>
                  <a:lnTo>
                    <a:pt x="1970" y="844"/>
                  </a:lnTo>
                  <a:lnTo>
                    <a:pt x="1978" y="851"/>
                  </a:lnTo>
                  <a:lnTo>
                    <a:pt x="1985" y="859"/>
                  </a:lnTo>
                  <a:lnTo>
                    <a:pt x="1985" y="866"/>
                  </a:lnTo>
                  <a:lnTo>
                    <a:pt x="1985" y="874"/>
                  </a:lnTo>
                  <a:lnTo>
                    <a:pt x="2000" y="882"/>
                  </a:lnTo>
                  <a:lnTo>
                    <a:pt x="2008" y="882"/>
                  </a:lnTo>
                  <a:lnTo>
                    <a:pt x="2016" y="874"/>
                  </a:lnTo>
                  <a:lnTo>
                    <a:pt x="2023" y="874"/>
                  </a:lnTo>
                  <a:lnTo>
                    <a:pt x="2031" y="874"/>
                  </a:lnTo>
                  <a:lnTo>
                    <a:pt x="2039" y="889"/>
                  </a:lnTo>
                  <a:lnTo>
                    <a:pt x="2039" y="897"/>
                  </a:lnTo>
                  <a:lnTo>
                    <a:pt x="2054" y="897"/>
                  </a:lnTo>
                  <a:lnTo>
                    <a:pt x="2061" y="904"/>
                  </a:lnTo>
                  <a:lnTo>
                    <a:pt x="2061" y="912"/>
                  </a:lnTo>
                  <a:lnTo>
                    <a:pt x="2061" y="920"/>
                  </a:lnTo>
                  <a:lnTo>
                    <a:pt x="2061" y="935"/>
                  </a:lnTo>
                  <a:lnTo>
                    <a:pt x="2054" y="942"/>
                  </a:lnTo>
                  <a:lnTo>
                    <a:pt x="2061" y="950"/>
                  </a:lnTo>
                  <a:lnTo>
                    <a:pt x="2061" y="965"/>
                  </a:lnTo>
                  <a:lnTo>
                    <a:pt x="2069" y="980"/>
                  </a:lnTo>
                  <a:lnTo>
                    <a:pt x="2069" y="996"/>
                  </a:lnTo>
                  <a:lnTo>
                    <a:pt x="2069" y="1011"/>
                  </a:lnTo>
                  <a:lnTo>
                    <a:pt x="2069" y="1041"/>
                  </a:lnTo>
                  <a:lnTo>
                    <a:pt x="2069" y="1049"/>
                  </a:lnTo>
                  <a:lnTo>
                    <a:pt x="2077" y="1049"/>
                  </a:lnTo>
                  <a:lnTo>
                    <a:pt x="2092" y="1041"/>
                  </a:lnTo>
                  <a:lnTo>
                    <a:pt x="2115" y="1049"/>
                  </a:lnTo>
                  <a:lnTo>
                    <a:pt x="2115" y="1056"/>
                  </a:lnTo>
                  <a:lnTo>
                    <a:pt x="2115" y="1072"/>
                  </a:lnTo>
                  <a:lnTo>
                    <a:pt x="2115" y="1079"/>
                  </a:lnTo>
                  <a:lnTo>
                    <a:pt x="2122" y="1072"/>
                  </a:lnTo>
                  <a:lnTo>
                    <a:pt x="2122" y="1064"/>
                  </a:lnTo>
                  <a:lnTo>
                    <a:pt x="2130" y="1056"/>
                  </a:lnTo>
                  <a:lnTo>
                    <a:pt x="2137" y="1056"/>
                  </a:lnTo>
                  <a:lnTo>
                    <a:pt x="2145" y="1064"/>
                  </a:lnTo>
                  <a:lnTo>
                    <a:pt x="2160" y="1064"/>
                  </a:lnTo>
                  <a:lnTo>
                    <a:pt x="2168" y="1056"/>
                  </a:lnTo>
                  <a:lnTo>
                    <a:pt x="2183" y="1049"/>
                  </a:lnTo>
                  <a:lnTo>
                    <a:pt x="2198" y="1049"/>
                  </a:lnTo>
                  <a:lnTo>
                    <a:pt x="2206" y="1049"/>
                  </a:lnTo>
                  <a:lnTo>
                    <a:pt x="2213" y="1049"/>
                  </a:lnTo>
                  <a:lnTo>
                    <a:pt x="2221" y="1056"/>
                  </a:lnTo>
                  <a:lnTo>
                    <a:pt x="2236" y="1049"/>
                  </a:lnTo>
                  <a:lnTo>
                    <a:pt x="2244" y="1041"/>
                  </a:lnTo>
                  <a:lnTo>
                    <a:pt x="2252" y="1049"/>
                  </a:lnTo>
                  <a:lnTo>
                    <a:pt x="2267" y="1056"/>
                  </a:lnTo>
                  <a:lnTo>
                    <a:pt x="2267" y="1049"/>
                  </a:lnTo>
                  <a:lnTo>
                    <a:pt x="2274" y="1034"/>
                  </a:lnTo>
                  <a:lnTo>
                    <a:pt x="2274" y="1018"/>
                  </a:lnTo>
                  <a:lnTo>
                    <a:pt x="2267" y="1003"/>
                  </a:lnTo>
                  <a:lnTo>
                    <a:pt x="2259" y="988"/>
                  </a:lnTo>
                  <a:lnTo>
                    <a:pt x="2259" y="980"/>
                  </a:lnTo>
                  <a:lnTo>
                    <a:pt x="2252" y="980"/>
                  </a:lnTo>
                  <a:lnTo>
                    <a:pt x="2252" y="965"/>
                  </a:lnTo>
                  <a:lnTo>
                    <a:pt x="2244" y="965"/>
                  </a:lnTo>
                  <a:lnTo>
                    <a:pt x="2236" y="980"/>
                  </a:lnTo>
                  <a:lnTo>
                    <a:pt x="2229" y="980"/>
                  </a:lnTo>
                  <a:lnTo>
                    <a:pt x="2229" y="973"/>
                  </a:lnTo>
                  <a:lnTo>
                    <a:pt x="2229" y="965"/>
                  </a:lnTo>
                  <a:lnTo>
                    <a:pt x="2221" y="965"/>
                  </a:lnTo>
                  <a:lnTo>
                    <a:pt x="2206" y="958"/>
                  </a:lnTo>
                  <a:lnTo>
                    <a:pt x="2198" y="958"/>
                  </a:lnTo>
                  <a:lnTo>
                    <a:pt x="2198" y="965"/>
                  </a:lnTo>
                  <a:lnTo>
                    <a:pt x="2191" y="965"/>
                  </a:lnTo>
                  <a:lnTo>
                    <a:pt x="2183" y="973"/>
                  </a:lnTo>
                  <a:lnTo>
                    <a:pt x="2168" y="973"/>
                  </a:lnTo>
                  <a:lnTo>
                    <a:pt x="2168" y="965"/>
                  </a:lnTo>
                  <a:lnTo>
                    <a:pt x="2168" y="958"/>
                  </a:lnTo>
                  <a:lnTo>
                    <a:pt x="2168" y="950"/>
                  </a:lnTo>
                  <a:lnTo>
                    <a:pt x="2183" y="942"/>
                  </a:lnTo>
                  <a:lnTo>
                    <a:pt x="2191" y="935"/>
                  </a:lnTo>
                  <a:lnTo>
                    <a:pt x="2198" y="927"/>
                  </a:lnTo>
                  <a:lnTo>
                    <a:pt x="2191" y="927"/>
                  </a:lnTo>
                  <a:lnTo>
                    <a:pt x="2183" y="927"/>
                  </a:lnTo>
                  <a:lnTo>
                    <a:pt x="2175" y="920"/>
                  </a:lnTo>
                  <a:lnTo>
                    <a:pt x="2168" y="912"/>
                  </a:lnTo>
                  <a:lnTo>
                    <a:pt x="2160" y="904"/>
                  </a:lnTo>
                  <a:lnTo>
                    <a:pt x="2153" y="897"/>
                  </a:lnTo>
                  <a:lnTo>
                    <a:pt x="2160" y="889"/>
                  </a:lnTo>
                  <a:lnTo>
                    <a:pt x="2175" y="882"/>
                  </a:lnTo>
                  <a:lnTo>
                    <a:pt x="2183" y="874"/>
                  </a:lnTo>
                  <a:lnTo>
                    <a:pt x="2198" y="866"/>
                  </a:lnTo>
                  <a:lnTo>
                    <a:pt x="2213" y="866"/>
                  </a:lnTo>
                  <a:lnTo>
                    <a:pt x="2221" y="851"/>
                  </a:lnTo>
                  <a:lnTo>
                    <a:pt x="2221" y="844"/>
                  </a:lnTo>
                  <a:lnTo>
                    <a:pt x="2213" y="828"/>
                  </a:lnTo>
                  <a:lnTo>
                    <a:pt x="2213" y="813"/>
                  </a:lnTo>
                  <a:lnTo>
                    <a:pt x="2213" y="806"/>
                  </a:lnTo>
                  <a:lnTo>
                    <a:pt x="2221" y="791"/>
                  </a:lnTo>
                  <a:lnTo>
                    <a:pt x="2221" y="783"/>
                  </a:lnTo>
                  <a:lnTo>
                    <a:pt x="2206" y="775"/>
                  </a:lnTo>
                  <a:lnTo>
                    <a:pt x="2198" y="760"/>
                  </a:lnTo>
                  <a:lnTo>
                    <a:pt x="2198" y="753"/>
                  </a:lnTo>
                  <a:lnTo>
                    <a:pt x="2191" y="745"/>
                  </a:lnTo>
                  <a:lnTo>
                    <a:pt x="2198" y="730"/>
                  </a:lnTo>
                  <a:lnTo>
                    <a:pt x="2198" y="722"/>
                  </a:lnTo>
                  <a:lnTo>
                    <a:pt x="2206" y="722"/>
                  </a:lnTo>
                  <a:lnTo>
                    <a:pt x="2221" y="722"/>
                  </a:lnTo>
                  <a:lnTo>
                    <a:pt x="2229" y="730"/>
                  </a:lnTo>
                  <a:lnTo>
                    <a:pt x="2236" y="730"/>
                  </a:lnTo>
                  <a:lnTo>
                    <a:pt x="2244" y="722"/>
                  </a:lnTo>
                  <a:lnTo>
                    <a:pt x="2259" y="699"/>
                  </a:lnTo>
                  <a:lnTo>
                    <a:pt x="2259" y="692"/>
                  </a:lnTo>
                  <a:lnTo>
                    <a:pt x="2259" y="684"/>
                  </a:lnTo>
                  <a:lnTo>
                    <a:pt x="2259" y="677"/>
                  </a:lnTo>
                  <a:lnTo>
                    <a:pt x="2267" y="669"/>
                  </a:lnTo>
                  <a:lnTo>
                    <a:pt x="2274" y="669"/>
                  </a:lnTo>
                  <a:lnTo>
                    <a:pt x="2274" y="661"/>
                  </a:lnTo>
                  <a:lnTo>
                    <a:pt x="2274" y="646"/>
                  </a:lnTo>
                  <a:lnTo>
                    <a:pt x="2274" y="631"/>
                  </a:lnTo>
                  <a:lnTo>
                    <a:pt x="2274" y="623"/>
                  </a:lnTo>
                  <a:lnTo>
                    <a:pt x="2274" y="616"/>
                  </a:lnTo>
                  <a:lnTo>
                    <a:pt x="2267" y="608"/>
                  </a:lnTo>
                  <a:lnTo>
                    <a:pt x="2274" y="601"/>
                  </a:lnTo>
                  <a:lnTo>
                    <a:pt x="2274" y="593"/>
                  </a:lnTo>
                  <a:lnTo>
                    <a:pt x="2267" y="585"/>
                  </a:lnTo>
                  <a:lnTo>
                    <a:pt x="2259" y="593"/>
                  </a:lnTo>
                  <a:lnTo>
                    <a:pt x="2244" y="593"/>
                  </a:lnTo>
                  <a:lnTo>
                    <a:pt x="2244" y="585"/>
                  </a:lnTo>
                  <a:lnTo>
                    <a:pt x="2252" y="578"/>
                  </a:lnTo>
                  <a:lnTo>
                    <a:pt x="2259" y="570"/>
                  </a:lnTo>
                  <a:lnTo>
                    <a:pt x="2267" y="570"/>
                  </a:lnTo>
                  <a:lnTo>
                    <a:pt x="2274" y="570"/>
                  </a:lnTo>
                  <a:lnTo>
                    <a:pt x="2282" y="570"/>
                  </a:lnTo>
                  <a:lnTo>
                    <a:pt x="2274" y="555"/>
                  </a:lnTo>
                  <a:lnTo>
                    <a:pt x="2274" y="540"/>
                  </a:lnTo>
                  <a:lnTo>
                    <a:pt x="2267" y="532"/>
                  </a:lnTo>
                  <a:lnTo>
                    <a:pt x="2259" y="540"/>
                  </a:lnTo>
                  <a:lnTo>
                    <a:pt x="2252" y="540"/>
                  </a:lnTo>
                  <a:lnTo>
                    <a:pt x="2236" y="532"/>
                  </a:lnTo>
                  <a:lnTo>
                    <a:pt x="2236" y="525"/>
                  </a:lnTo>
                  <a:lnTo>
                    <a:pt x="2244" y="517"/>
                  </a:lnTo>
                  <a:lnTo>
                    <a:pt x="2236" y="517"/>
                  </a:lnTo>
                  <a:lnTo>
                    <a:pt x="2229" y="509"/>
                  </a:lnTo>
                  <a:lnTo>
                    <a:pt x="2229" y="502"/>
                  </a:lnTo>
                  <a:lnTo>
                    <a:pt x="2236" y="487"/>
                  </a:lnTo>
                  <a:lnTo>
                    <a:pt x="2244" y="479"/>
                  </a:lnTo>
                  <a:lnTo>
                    <a:pt x="2236" y="479"/>
                  </a:lnTo>
                  <a:lnTo>
                    <a:pt x="2229" y="471"/>
                  </a:lnTo>
                  <a:lnTo>
                    <a:pt x="2221" y="464"/>
                  </a:lnTo>
                  <a:lnTo>
                    <a:pt x="2206" y="449"/>
                  </a:lnTo>
                  <a:lnTo>
                    <a:pt x="2206" y="433"/>
                  </a:lnTo>
                  <a:lnTo>
                    <a:pt x="2198" y="411"/>
                  </a:lnTo>
                  <a:lnTo>
                    <a:pt x="2191" y="388"/>
                  </a:lnTo>
                  <a:lnTo>
                    <a:pt x="2191" y="365"/>
                  </a:lnTo>
                  <a:lnTo>
                    <a:pt x="2198" y="357"/>
                  </a:lnTo>
                  <a:lnTo>
                    <a:pt x="2206" y="365"/>
                  </a:lnTo>
                  <a:lnTo>
                    <a:pt x="2221" y="365"/>
                  </a:lnTo>
                  <a:lnTo>
                    <a:pt x="2236" y="365"/>
                  </a:lnTo>
                  <a:lnTo>
                    <a:pt x="2244" y="357"/>
                  </a:lnTo>
                  <a:lnTo>
                    <a:pt x="2267" y="350"/>
                  </a:lnTo>
                  <a:lnTo>
                    <a:pt x="2282" y="335"/>
                  </a:lnTo>
                  <a:lnTo>
                    <a:pt x="2297" y="319"/>
                  </a:lnTo>
                  <a:lnTo>
                    <a:pt x="2305" y="319"/>
                  </a:lnTo>
                  <a:lnTo>
                    <a:pt x="2328" y="312"/>
                  </a:lnTo>
                  <a:lnTo>
                    <a:pt x="2328" y="297"/>
                  </a:lnTo>
                  <a:lnTo>
                    <a:pt x="2335" y="274"/>
                  </a:lnTo>
                  <a:lnTo>
                    <a:pt x="2335" y="259"/>
                  </a:lnTo>
                  <a:lnTo>
                    <a:pt x="2328" y="236"/>
                  </a:lnTo>
                  <a:lnTo>
                    <a:pt x="2328" y="228"/>
                  </a:lnTo>
                  <a:lnTo>
                    <a:pt x="2328" y="213"/>
                  </a:lnTo>
                  <a:lnTo>
                    <a:pt x="2320" y="190"/>
                  </a:lnTo>
                  <a:lnTo>
                    <a:pt x="2305" y="167"/>
                  </a:lnTo>
                  <a:lnTo>
                    <a:pt x="2297" y="160"/>
                  </a:lnTo>
                  <a:lnTo>
                    <a:pt x="2290" y="160"/>
                  </a:lnTo>
                  <a:lnTo>
                    <a:pt x="2259" y="167"/>
                  </a:lnTo>
                  <a:lnTo>
                    <a:pt x="2244" y="175"/>
                  </a:lnTo>
                  <a:lnTo>
                    <a:pt x="2213" y="183"/>
                  </a:lnTo>
                  <a:lnTo>
                    <a:pt x="2206" y="190"/>
                  </a:lnTo>
                  <a:lnTo>
                    <a:pt x="2198" y="205"/>
                  </a:lnTo>
                  <a:lnTo>
                    <a:pt x="2191" y="213"/>
                  </a:lnTo>
                  <a:lnTo>
                    <a:pt x="2175" y="213"/>
                  </a:lnTo>
                  <a:lnTo>
                    <a:pt x="2153" y="205"/>
                  </a:lnTo>
                  <a:lnTo>
                    <a:pt x="2145" y="205"/>
                  </a:lnTo>
                  <a:lnTo>
                    <a:pt x="2137" y="205"/>
                  </a:lnTo>
                  <a:lnTo>
                    <a:pt x="2130" y="198"/>
                  </a:lnTo>
                  <a:lnTo>
                    <a:pt x="2122" y="190"/>
                  </a:lnTo>
                  <a:lnTo>
                    <a:pt x="2115" y="183"/>
                  </a:lnTo>
                  <a:lnTo>
                    <a:pt x="2107" y="183"/>
                  </a:lnTo>
                  <a:lnTo>
                    <a:pt x="2099" y="190"/>
                  </a:lnTo>
                  <a:lnTo>
                    <a:pt x="2099" y="198"/>
                  </a:lnTo>
                  <a:lnTo>
                    <a:pt x="2092" y="198"/>
                  </a:lnTo>
                  <a:lnTo>
                    <a:pt x="2084" y="198"/>
                  </a:lnTo>
                  <a:lnTo>
                    <a:pt x="2084" y="190"/>
                  </a:lnTo>
                  <a:lnTo>
                    <a:pt x="2069" y="183"/>
                  </a:lnTo>
                  <a:lnTo>
                    <a:pt x="2061" y="175"/>
                  </a:lnTo>
                  <a:lnTo>
                    <a:pt x="2046" y="167"/>
                  </a:lnTo>
                  <a:lnTo>
                    <a:pt x="2039" y="160"/>
                  </a:lnTo>
                  <a:lnTo>
                    <a:pt x="2039" y="145"/>
                  </a:lnTo>
                  <a:lnTo>
                    <a:pt x="2023" y="137"/>
                  </a:lnTo>
                  <a:lnTo>
                    <a:pt x="2008" y="129"/>
                  </a:lnTo>
                  <a:lnTo>
                    <a:pt x="1985" y="122"/>
                  </a:lnTo>
                  <a:lnTo>
                    <a:pt x="1985" y="114"/>
                  </a:lnTo>
                  <a:lnTo>
                    <a:pt x="1978" y="99"/>
                  </a:lnTo>
                  <a:lnTo>
                    <a:pt x="1978" y="91"/>
                  </a:lnTo>
                  <a:lnTo>
                    <a:pt x="1970" y="91"/>
                  </a:lnTo>
                  <a:lnTo>
                    <a:pt x="1970" y="76"/>
                  </a:lnTo>
                  <a:lnTo>
                    <a:pt x="1970" y="61"/>
                  </a:lnTo>
                  <a:lnTo>
                    <a:pt x="1962" y="61"/>
                  </a:lnTo>
                  <a:lnTo>
                    <a:pt x="1924" y="53"/>
                  </a:lnTo>
                  <a:lnTo>
                    <a:pt x="1924" y="46"/>
                  </a:lnTo>
                  <a:lnTo>
                    <a:pt x="1924" y="38"/>
                  </a:lnTo>
                  <a:lnTo>
                    <a:pt x="1940" y="31"/>
                  </a:lnTo>
                  <a:lnTo>
                    <a:pt x="1940" y="23"/>
                  </a:lnTo>
                  <a:lnTo>
                    <a:pt x="1955" y="15"/>
                  </a:lnTo>
                  <a:lnTo>
                    <a:pt x="1955" y="8"/>
                  </a:lnTo>
                  <a:lnTo>
                    <a:pt x="1955" y="0"/>
                  </a:lnTo>
                </a:path>
              </a:pathLst>
            </a:custGeom>
            <a:noFill/>
            <a:ln w="36513">
              <a:solidFill>
                <a:srgbClr val="FF202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05" name="Freeform 6"/>
            <p:cNvSpPr>
              <a:spLocks/>
            </p:cNvSpPr>
            <p:nvPr/>
          </p:nvSpPr>
          <p:spPr bwMode="auto">
            <a:xfrm>
              <a:off x="2281238" y="6478476"/>
              <a:ext cx="3802062" cy="1227138"/>
            </a:xfrm>
            <a:custGeom>
              <a:avLst/>
              <a:gdLst>
                <a:gd name="T0" fmla="*/ 2147483647 w 2967"/>
                <a:gd name="T1" fmla="*/ 2147483647 h 904"/>
                <a:gd name="T2" fmla="*/ 2147483647 w 2967"/>
                <a:gd name="T3" fmla="*/ 2147483647 h 904"/>
                <a:gd name="T4" fmla="*/ 2147483647 w 2967"/>
                <a:gd name="T5" fmla="*/ 2147483647 h 904"/>
                <a:gd name="T6" fmla="*/ 2147483647 w 2967"/>
                <a:gd name="T7" fmla="*/ 2147483647 h 904"/>
                <a:gd name="T8" fmla="*/ 2147483647 w 2967"/>
                <a:gd name="T9" fmla="*/ 2147483647 h 904"/>
                <a:gd name="T10" fmla="*/ 2147483647 w 2967"/>
                <a:gd name="T11" fmla="*/ 2147483647 h 904"/>
                <a:gd name="T12" fmla="*/ 2147483647 w 2967"/>
                <a:gd name="T13" fmla="*/ 2147483647 h 904"/>
                <a:gd name="T14" fmla="*/ 2147483647 w 2967"/>
                <a:gd name="T15" fmla="*/ 2147483647 h 904"/>
                <a:gd name="T16" fmla="*/ 2147483647 w 2967"/>
                <a:gd name="T17" fmla="*/ 2147483647 h 904"/>
                <a:gd name="T18" fmla="*/ 2147483647 w 2967"/>
                <a:gd name="T19" fmla="*/ 2147483647 h 904"/>
                <a:gd name="T20" fmla="*/ 2147483647 w 2967"/>
                <a:gd name="T21" fmla="*/ 2147483647 h 904"/>
                <a:gd name="T22" fmla="*/ 2147483647 w 2967"/>
                <a:gd name="T23" fmla="*/ 2147483647 h 904"/>
                <a:gd name="T24" fmla="*/ 2147483647 w 2967"/>
                <a:gd name="T25" fmla="*/ 2147483647 h 904"/>
                <a:gd name="T26" fmla="*/ 2147483647 w 2967"/>
                <a:gd name="T27" fmla="*/ 2147483647 h 904"/>
                <a:gd name="T28" fmla="*/ 2147483647 w 2967"/>
                <a:gd name="T29" fmla="*/ 2147483647 h 904"/>
                <a:gd name="T30" fmla="*/ 2147483647 w 2967"/>
                <a:gd name="T31" fmla="*/ 2147483647 h 904"/>
                <a:gd name="T32" fmla="*/ 2147483647 w 2967"/>
                <a:gd name="T33" fmla="*/ 2147483647 h 904"/>
                <a:gd name="T34" fmla="*/ 2147483647 w 2967"/>
                <a:gd name="T35" fmla="*/ 2147483647 h 904"/>
                <a:gd name="T36" fmla="*/ 2147483647 w 2967"/>
                <a:gd name="T37" fmla="*/ 2147483647 h 904"/>
                <a:gd name="T38" fmla="*/ 2147483647 w 2967"/>
                <a:gd name="T39" fmla="*/ 2147483647 h 904"/>
                <a:gd name="T40" fmla="*/ 2147483647 w 2967"/>
                <a:gd name="T41" fmla="*/ 2147483647 h 904"/>
                <a:gd name="T42" fmla="*/ 2147483647 w 2967"/>
                <a:gd name="T43" fmla="*/ 2147483647 h 904"/>
                <a:gd name="T44" fmla="*/ 2147483647 w 2967"/>
                <a:gd name="T45" fmla="*/ 2147483647 h 904"/>
                <a:gd name="T46" fmla="*/ 2147483647 w 2967"/>
                <a:gd name="T47" fmla="*/ 2147483647 h 904"/>
                <a:gd name="T48" fmla="*/ 2147483647 w 2967"/>
                <a:gd name="T49" fmla="*/ 2147483647 h 904"/>
                <a:gd name="T50" fmla="*/ 2147483647 w 2967"/>
                <a:gd name="T51" fmla="*/ 2147483647 h 904"/>
                <a:gd name="T52" fmla="*/ 2147483647 w 2967"/>
                <a:gd name="T53" fmla="*/ 2147483647 h 904"/>
                <a:gd name="T54" fmla="*/ 2147483647 w 2967"/>
                <a:gd name="T55" fmla="*/ 2147483647 h 904"/>
                <a:gd name="T56" fmla="*/ 2147483647 w 2967"/>
                <a:gd name="T57" fmla="*/ 2147483647 h 904"/>
                <a:gd name="T58" fmla="*/ 2147483647 w 2967"/>
                <a:gd name="T59" fmla="*/ 2147483647 h 904"/>
                <a:gd name="T60" fmla="*/ 2147483647 w 2967"/>
                <a:gd name="T61" fmla="*/ 2147483647 h 904"/>
                <a:gd name="T62" fmla="*/ 2147483647 w 2967"/>
                <a:gd name="T63" fmla="*/ 2147483647 h 904"/>
                <a:gd name="T64" fmla="*/ 2147483647 w 2967"/>
                <a:gd name="T65" fmla="*/ 2147483647 h 904"/>
                <a:gd name="T66" fmla="*/ 2147483647 w 2967"/>
                <a:gd name="T67" fmla="*/ 2147483647 h 904"/>
                <a:gd name="T68" fmla="*/ 2147483647 w 2967"/>
                <a:gd name="T69" fmla="*/ 2147483647 h 904"/>
                <a:gd name="T70" fmla="*/ 2147483647 w 2967"/>
                <a:gd name="T71" fmla="*/ 2147483647 h 904"/>
                <a:gd name="T72" fmla="*/ 2147483647 w 2967"/>
                <a:gd name="T73" fmla="*/ 2147483647 h 904"/>
                <a:gd name="T74" fmla="*/ 2147483647 w 2967"/>
                <a:gd name="T75" fmla="*/ 2147483647 h 904"/>
                <a:gd name="T76" fmla="*/ 2147483647 w 2967"/>
                <a:gd name="T77" fmla="*/ 2147483647 h 904"/>
                <a:gd name="T78" fmla="*/ 2147483647 w 2967"/>
                <a:gd name="T79" fmla="*/ 2147483647 h 904"/>
                <a:gd name="T80" fmla="*/ 2147483647 w 2967"/>
                <a:gd name="T81" fmla="*/ 2147483647 h 904"/>
                <a:gd name="T82" fmla="*/ 2147483647 w 2967"/>
                <a:gd name="T83" fmla="*/ 2147483647 h 904"/>
                <a:gd name="T84" fmla="*/ 2147483647 w 2967"/>
                <a:gd name="T85" fmla="*/ 2147483647 h 904"/>
                <a:gd name="T86" fmla="*/ 2147483647 w 2967"/>
                <a:gd name="T87" fmla="*/ 2147483647 h 904"/>
                <a:gd name="T88" fmla="*/ 2147483647 w 2967"/>
                <a:gd name="T89" fmla="*/ 2147483647 h 904"/>
                <a:gd name="T90" fmla="*/ 2147483647 w 2967"/>
                <a:gd name="T91" fmla="*/ 2147483647 h 904"/>
                <a:gd name="T92" fmla="*/ 2147483647 w 2967"/>
                <a:gd name="T93" fmla="*/ 2147483647 h 904"/>
                <a:gd name="T94" fmla="*/ 2147483647 w 2967"/>
                <a:gd name="T95" fmla="*/ 2147483647 h 904"/>
                <a:gd name="T96" fmla="*/ 2147483647 w 2967"/>
                <a:gd name="T97" fmla="*/ 2147483647 h 904"/>
                <a:gd name="T98" fmla="*/ 2147483647 w 2967"/>
                <a:gd name="T99" fmla="*/ 2147483647 h 904"/>
                <a:gd name="T100" fmla="*/ 2147483647 w 2967"/>
                <a:gd name="T101" fmla="*/ 2147483647 h 904"/>
                <a:gd name="T102" fmla="*/ 2147483647 w 2967"/>
                <a:gd name="T103" fmla="*/ 2147483647 h 904"/>
                <a:gd name="T104" fmla="*/ 2147483647 w 2967"/>
                <a:gd name="T105" fmla="*/ 2147483647 h 904"/>
                <a:gd name="T106" fmla="*/ 2147483647 w 2967"/>
                <a:gd name="T107" fmla="*/ 2147483647 h 904"/>
                <a:gd name="T108" fmla="*/ 2147483647 w 2967"/>
                <a:gd name="T109" fmla="*/ 2147483647 h 904"/>
                <a:gd name="T110" fmla="*/ 2147483647 w 2967"/>
                <a:gd name="T111" fmla="*/ 2147483647 h 904"/>
                <a:gd name="T112" fmla="*/ 2147483647 w 2967"/>
                <a:gd name="T113" fmla="*/ 2147483647 h 904"/>
                <a:gd name="T114" fmla="*/ 2147483647 w 2967"/>
                <a:gd name="T115" fmla="*/ 2147483647 h 904"/>
                <a:gd name="T116" fmla="*/ 2147483647 w 2967"/>
                <a:gd name="T117" fmla="*/ 0 h 9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967"/>
                <a:gd name="T178" fmla="*/ 0 h 904"/>
                <a:gd name="T179" fmla="*/ 2967 w 2967"/>
                <a:gd name="T180" fmla="*/ 904 h 9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967" h="904">
                  <a:moveTo>
                    <a:pt x="0" y="791"/>
                  </a:moveTo>
                  <a:lnTo>
                    <a:pt x="0" y="798"/>
                  </a:lnTo>
                  <a:lnTo>
                    <a:pt x="0" y="806"/>
                  </a:lnTo>
                  <a:lnTo>
                    <a:pt x="8" y="813"/>
                  </a:lnTo>
                  <a:lnTo>
                    <a:pt x="23" y="813"/>
                  </a:lnTo>
                  <a:lnTo>
                    <a:pt x="31" y="813"/>
                  </a:lnTo>
                  <a:lnTo>
                    <a:pt x="38" y="813"/>
                  </a:lnTo>
                  <a:lnTo>
                    <a:pt x="46" y="806"/>
                  </a:lnTo>
                  <a:lnTo>
                    <a:pt x="46" y="798"/>
                  </a:lnTo>
                  <a:lnTo>
                    <a:pt x="46" y="791"/>
                  </a:lnTo>
                  <a:lnTo>
                    <a:pt x="38" y="775"/>
                  </a:lnTo>
                  <a:lnTo>
                    <a:pt x="38" y="760"/>
                  </a:lnTo>
                  <a:lnTo>
                    <a:pt x="38" y="745"/>
                  </a:lnTo>
                  <a:lnTo>
                    <a:pt x="46" y="737"/>
                  </a:lnTo>
                  <a:lnTo>
                    <a:pt x="46" y="730"/>
                  </a:lnTo>
                  <a:lnTo>
                    <a:pt x="53" y="730"/>
                  </a:lnTo>
                  <a:lnTo>
                    <a:pt x="61" y="730"/>
                  </a:lnTo>
                  <a:lnTo>
                    <a:pt x="69" y="730"/>
                  </a:lnTo>
                  <a:lnTo>
                    <a:pt x="69" y="722"/>
                  </a:lnTo>
                  <a:lnTo>
                    <a:pt x="76" y="707"/>
                  </a:lnTo>
                  <a:lnTo>
                    <a:pt x="76" y="699"/>
                  </a:lnTo>
                  <a:lnTo>
                    <a:pt x="84" y="692"/>
                  </a:lnTo>
                  <a:lnTo>
                    <a:pt x="91" y="692"/>
                  </a:lnTo>
                  <a:lnTo>
                    <a:pt x="107" y="692"/>
                  </a:lnTo>
                  <a:lnTo>
                    <a:pt x="145" y="699"/>
                  </a:lnTo>
                  <a:lnTo>
                    <a:pt x="190" y="707"/>
                  </a:lnTo>
                  <a:lnTo>
                    <a:pt x="228" y="707"/>
                  </a:lnTo>
                  <a:lnTo>
                    <a:pt x="244" y="707"/>
                  </a:lnTo>
                  <a:lnTo>
                    <a:pt x="251" y="715"/>
                  </a:lnTo>
                  <a:lnTo>
                    <a:pt x="259" y="722"/>
                  </a:lnTo>
                  <a:lnTo>
                    <a:pt x="266" y="737"/>
                  </a:lnTo>
                  <a:lnTo>
                    <a:pt x="274" y="745"/>
                  </a:lnTo>
                  <a:lnTo>
                    <a:pt x="266" y="753"/>
                  </a:lnTo>
                  <a:lnTo>
                    <a:pt x="266" y="760"/>
                  </a:lnTo>
                  <a:lnTo>
                    <a:pt x="266" y="768"/>
                  </a:lnTo>
                  <a:lnTo>
                    <a:pt x="266" y="775"/>
                  </a:lnTo>
                  <a:lnTo>
                    <a:pt x="266" y="783"/>
                  </a:lnTo>
                  <a:lnTo>
                    <a:pt x="274" y="783"/>
                  </a:lnTo>
                  <a:lnTo>
                    <a:pt x="289" y="775"/>
                  </a:lnTo>
                  <a:lnTo>
                    <a:pt x="297" y="775"/>
                  </a:lnTo>
                  <a:lnTo>
                    <a:pt x="304" y="783"/>
                  </a:lnTo>
                  <a:lnTo>
                    <a:pt x="304" y="791"/>
                  </a:lnTo>
                  <a:lnTo>
                    <a:pt x="297" y="798"/>
                  </a:lnTo>
                  <a:lnTo>
                    <a:pt x="297" y="813"/>
                  </a:lnTo>
                  <a:lnTo>
                    <a:pt x="289" y="821"/>
                  </a:lnTo>
                  <a:lnTo>
                    <a:pt x="282" y="821"/>
                  </a:lnTo>
                  <a:lnTo>
                    <a:pt x="282" y="829"/>
                  </a:lnTo>
                  <a:lnTo>
                    <a:pt x="274" y="829"/>
                  </a:lnTo>
                  <a:lnTo>
                    <a:pt x="266" y="829"/>
                  </a:lnTo>
                  <a:lnTo>
                    <a:pt x="259" y="821"/>
                  </a:lnTo>
                  <a:lnTo>
                    <a:pt x="251" y="821"/>
                  </a:lnTo>
                  <a:lnTo>
                    <a:pt x="251" y="829"/>
                  </a:lnTo>
                  <a:lnTo>
                    <a:pt x="251" y="836"/>
                  </a:lnTo>
                  <a:lnTo>
                    <a:pt x="251" y="844"/>
                  </a:lnTo>
                  <a:lnTo>
                    <a:pt x="244" y="851"/>
                  </a:lnTo>
                  <a:lnTo>
                    <a:pt x="244" y="859"/>
                  </a:lnTo>
                  <a:lnTo>
                    <a:pt x="236" y="866"/>
                  </a:lnTo>
                  <a:lnTo>
                    <a:pt x="244" y="882"/>
                  </a:lnTo>
                  <a:lnTo>
                    <a:pt x="259" y="882"/>
                  </a:lnTo>
                  <a:lnTo>
                    <a:pt x="266" y="874"/>
                  </a:lnTo>
                  <a:lnTo>
                    <a:pt x="274" y="859"/>
                  </a:lnTo>
                  <a:lnTo>
                    <a:pt x="282" y="844"/>
                  </a:lnTo>
                  <a:lnTo>
                    <a:pt x="289" y="829"/>
                  </a:lnTo>
                  <a:lnTo>
                    <a:pt x="297" y="829"/>
                  </a:lnTo>
                  <a:lnTo>
                    <a:pt x="312" y="829"/>
                  </a:lnTo>
                  <a:lnTo>
                    <a:pt x="320" y="829"/>
                  </a:lnTo>
                  <a:lnTo>
                    <a:pt x="327" y="836"/>
                  </a:lnTo>
                  <a:lnTo>
                    <a:pt x="335" y="836"/>
                  </a:lnTo>
                  <a:lnTo>
                    <a:pt x="343" y="836"/>
                  </a:lnTo>
                  <a:lnTo>
                    <a:pt x="343" y="829"/>
                  </a:lnTo>
                  <a:lnTo>
                    <a:pt x="350" y="813"/>
                  </a:lnTo>
                  <a:lnTo>
                    <a:pt x="358" y="806"/>
                  </a:lnTo>
                  <a:lnTo>
                    <a:pt x="365" y="806"/>
                  </a:lnTo>
                  <a:lnTo>
                    <a:pt x="373" y="813"/>
                  </a:lnTo>
                  <a:lnTo>
                    <a:pt x="381" y="821"/>
                  </a:lnTo>
                  <a:lnTo>
                    <a:pt x="396" y="829"/>
                  </a:lnTo>
                  <a:lnTo>
                    <a:pt x="403" y="836"/>
                  </a:lnTo>
                  <a:lnTo>
                    <a:pt x="419" y="836"/>
                  </a:lnTo>
                  <a:lnTo>
                    <a:pt x="426" y="836"/>
                  </a:lnTo>
                  <a:lnTo>
                    <a:pt x="434" y="836"/>
                  </a:lnTo>
                  <a:lnTo>
                    <a:pt x="434" y="829"/>
                  </a:lnTo>
                  <a:lnTo>
                    <a:pt x="441" y="821"/>
                  </a:lnTo>
                  <a:lnTo>
                    <a:pt x="449" y="813"/>
                  </a:lnTo>
                  <a:lnTo>
                    <a:pt x="457" y="813"/>
                  </a:lnTo>
                  <a:lnTo>
                    <a:pt x="464" y="813"/>
                  </a:lnTo>
                  <a:lnTo>
                    <a:pt x="472" y="813"/>
                  </a:lnTo>
                  <a:lnTo>
                    <a:pt x="472" y="806"/>
                  </a:lnTo>
                  <a:lnTo>
                    <a:pt x="472" y="798"/>
                  </a:lnTo>
                  <a:lnTo>
                    <a:pt x="472" y="791"/>
                  </a:lnTo>
                  <a:lnTo>
                    <a:pt x="479" y="791"/>
                  </a:lnTo>
                  <a:lnTo>
                    <a:pt x="487" y="783"/>
                  </a:lnTo>
                  <a:lnTo>
                    <a:pt x="495" y="791"/>
                  </a:lnTo>
                  <a:lnTo>
                    <a:pt x="502" y="791"/>
                  </a:lnTo>
                  <a:lnTo>
                    <a:pt x="502" y="783"/>
                  </a:lnTo>
                  <a:lnTo>
                    <a:pt x="510" y="775"/>
                  </a:lnTo>
                  <a:lnTo>
                    <a:pt x="517" y="775"/>
                  </a:lnTo>
                  <a:lnTo>
                    <a:pt x="525" y="775"/>
                  </a:lnTo>
                  <a:lnTo>
                    <a:pt x="525" y="783"/>
                  </a:lnTo>
                  <a:lnTo>
                    <a:pt x="525" y="791"/>
                  </a:lnTo>
                  <a:lnTo>
                    <a:pt x="525" y="798"/>
                  </a:lnTo>
                  <a:lnTo>
                    <a:pt x="533" y="806"/>
                  </a:lnTo>
                  <a:lnTo>
                    <a:pt x="533" y="813"/>
                  </a:lnTo>
                  <a:lnTo>
                    <a:pt x="540" y="813"/>
                  </a:lnTo>
                  <a:lnTo>
                    <a:pt x="548" y="813"/>
                  </a:lnTo>
                  <a:lnTo>
                    <a:pt x="548" y="806"/>
                  </a:lnTo>
                  <a:lnTo>
                    <a:pt x="556" y="798"/>
                  </a:lnTo>
                  <a:lnTo>
                    <a:pt x="563" y="798"/>
                  </a:lnTo>
                  <a:lnTo>
                    <a:pt x="563" y="806"/>
                  </a:lnTo>
                  <a:lnTo>
                    <a:pt x="563" y="813"/>
                  </a:lnTo>
                  <a:lnTo>
                    <a:pt x="563" y="821"/>
                  </a:lnTo>
                  <a:lnTo>
                    <a:pt x="563" y="829"/>
                  </a:lnTo>
                  <a:lnTo>
                    <a:pt x="563" y="836"/>
                  </a:lnTo>
                  <a:lnTo>
                    <a:pt x="571" y="844"/>
                  </a:lnTo>
                  <a:lnTo>
                    <a:pt x="578" y="851"/>
                  </a:lnTo>
                  <a:lnTo>
                    <a:pt x="586" y="851"/>
                  </a:lnTo>
                  <a:lnTo>
                    <a:pt x="594" y="844"/>
                  </a:lnTo>
                  <a:lnTo>
                    <a:pt x="594" y="836"/>
                  </a:lnTo>
                  <a:lnTo>
                    <a:pt x="594" y="821"/>
                  </a:lnTo>
                  <a:lnTo>
                    <a:pt x="594" y="813"/>
                  </a:lnTo>
                  <a:lnTo>
                    <a:pt x="586" y="798"/>
                  </a:lnTo>
                  <a:lnTo>
                    <a:pt x="586" y="791"/>
                  </a:lnTo>
                  <a:lnTo>
                    <a:pt x="594" y="783"/>
                  </a:lnTo>
                  <a:lnTo>
                    <a:pt x="601" y="783"/>
                  </a:lnTo>
                  <a:lnTo>
                    <a:pt x="601" y="775"/>
                  </a:lnTo>
                  <a:lnTo>
                    <a:pt x="601" y="768"/>
                  </a:lnTo>
                  <a:lnTo>
                    <a:pt x="609" y="760"/>
                  </a:lnTo>
                  <a:lnTo>
                    <a:pt x="616" y="760"/>
                  </a:lnTo>
                  <a:lnTo>
                    <a:pt x="624" y="768"/>
                  </a:lnTo>
                  <a:lnTo>
                    <a:pt x="632" y="775"/>
                  </a:lnTo>
                  <a:lnTo>
                    <a:pt x="639" y="798"/>
                  </a:lnTo>
                  <a:lnTo>
                    <a:pt x="647" y="806"/>
                  </a:lnTo>
                  <a:lnTo>
                    <a:pt x="647" y="813"/>
                  </a:lnTo>
                  <a:lnTo>
                    <a:pt x="647" y="821"/>
                  </a:lnTo>
                  <a:lnTo>
                    <a:pt x="639" y="836"/>
                  </a:lnTo>
                  <a:lnTo>
                    <a:pt x="639" y="851"/>
                  </a:lnTo>
                  <a:lnTo>
                    <a:pt x="632" y="866"/>
                  </a:lnTo>
                  <a:lnTo>
                    <a:pt x="632" y="882"/>
                  </a:lnTo>
                  <a:lnTo>
                    <a:pt x="632" y="889"/>
                  </a:lnTo>
                  <a:lnTo>
                    <a:pt x="639" y="889"/>
                  </a:lnTo>
                  <a:lnTo>
                    <a:pt x="647" y="882"/>
                  </a:lnTo>
                  <a:lnTo>
                    <a:pt x="654" y="882"/>
                  </a:lnTo>
                  <a:lnTo>
                    <a:pt x="654" y="874"/>
                  </a:lnTo>
                  <a:lnTo>
                    <a:pt x="662" y="859"/>
                  </a:lnTo>
                  <a:lnTo>
                    <a:pt x="662" y="851"/>
                  </a:lnTo>
                  <a:lnTo>
                    <a:pt x="654" y="844"/>
                  </a:lnTo>
                  <a:lnTo>
                    <a:pt x="654" y="836"/>
                  </a:lnTo>
                  <a:lnTo>
                    <a:pt x="662" y="829"/>
                  </a:lnTo>
                  <a:lnTo>
                    <a:pt x="670" y="829"/>
                  </a:lnTo>
                  <a:lnTo>
                    <a:pt x="677" y="821"/>
                  </a:lnTo>
                  <a:lnTo>
                    <a:pt x="692" y="821"/>
                  </a:lnTo>
                  <a:lnTo>
                    <a:pt x="700" y="821"/>
                  </a:lnTo>
                  <a:lnTo>
                    <a:pt x="708" y="829"/>
                  </a:lnTo>
                  <a:lnTo>
                    <a:pt x="715" y="836"/>
                  </a:lnTo>
                  <a:lnTo>
                    <a:pt x="723" y="836"/>
                  </a:lnTo>
                  <a:lnTo>
                    <a:pt x="730" y="829"/>
                  </a:lnTo>
                  <a:lnTo>
                    <a:pt x="738" y="829"/>
                  </a:lnTo>
                  <a:lnTo>
                    <a:pt x="746" y="829"/>
                  </a:lnTo>
                  <a:lnTo>
                    <a:pt x="791" y="829"/>
                  </a:lnTo>
                  <a:lnTo>
                    <a:pt x="799" y="836"/>
                  </a:lnTo>
                  <a:lnTo>
                    <a:pt x="807" y="836"/>
                  </a:lnTo>
                  <a:lnTo>
                    <a:pt x="822" y="836"/>
                  </a:lnTo>
                  <a:lnTo>
                    <a:pt x="829" y="844"/>
                  </a:lnTo>
                  <a:lnTo>
                    <a:pt x="837" y="844"/>
                  </a:lnTo>
                  <a:lnTo>
                    <a:pt x="852" y="844"/>
                  </a:lnTo>
                  <a:lnTo>
                    <a:pt x="860" y="844"/>
                  </a:lnTo>
                  <a:lnTo>
                    <a:pt x="867" y="851"/>
                  </a:lnTo>
                  <a:lnTo>
                    <a:pt x="875" y="859"/>
                  </a:lnTo>
                  <a:lnTo>
                    <a:pt x="883" y="866"/>
                  </a:lnTo>
                  <a:lnTo>
                    <a:pt x="883" y="874"/>
                  </a:lnTo>
                  <a:lnTo>
                    <a:pt x="890" y="882"/>
                  </a:lnTo>
                  <a:lnTo>
                    <a:pt x="898" y="882"/>
                  </a:lnTo>
                  <a:lnTo>
                    <a:pt x="905" y="874"/>
                  </a:lnTo>
                  <a:lnTo>
                    <a:pt x="913" y="874"/>
                  </a:lnTo>
                  <a:lnTo>
                    <a:pt x="921" y="874"/>
                  </a:lnTo>
                  <a:lnTo>
                    <a:pt x="928" y="874"/>
                  </a:lnTo>
                  <a:lnTo>
                    <a:pt x="936" y="882"/>
                  </a:lnTo>
                  <a:lnTo>
                    <a:pt x="944" y="882"/>
                  </a:lnTo>
                  <a:lnTo>
                    <a:pt x="951" y="882"/>
                  </a:lnTo>
                  <a:lnTo>
                    <a:pt x="951" y="874"/>
                  </a:lnTo>
                  <a:lnTo>
                    <a:pt x="959" y="866"/>
                  </a:lnTo>
                  <a:lnTo>
                    <a:pt x="966" y="866"/>
                  </a:lnTo>
                  <a:lnTo>
                    <a:pt x="974" y="859"/>
                  </a:lnTo>
                  <a:lnTo>
                    <a:pt x="974" y="866"/>
                  </a:lnTo>
                  <a:lnTo>
                    <a:pt x="982" y="866"/>
                  </a:lnTo>
                  <a:lnTo>
                    <a:pt x="989" y="866"/>
                  </a:lnTo>
                  <a:lnTo>
                    <a:pt x="989" y="859"/>
                  </a:lnTo>
                  <a:lnTo>
                    <a:pt x="982" y="851"/>
                  </a:lnTo>
                  <a:lnTo>
                    <a:pt x="989" y="851"/>
                  </a:lnTo>
                  <a:lnTo>
                    <a:pt x="989" y="844"/>
                  </a:lnTo>
                  <a:lnTo>
                    <a:pt x="997" y="851"/>
                  </a:lnTo>
                  <a:lnTo>
                    <a:pt x="1004" y="859"/>
                  </a:lnTo>
                  <a:lnTo>
                    <a:pt x="1012" y="866"/>
                  </a:lnTo>
                  <a:lnTo>
                    <a:pt x="1020" y="874"/>
                  </a:lnTo>
                  <a:lnTo>
                    <a:pt x="1027" y="882"/>
                  </a:lnTo>
                  <a:lnTo>
                    <a:pt x="1035" y="882"/>
                  </a:lnTo>
                  <a:lnTo>
                    <a:pt x="1050" y="874"/>
                  </a:lnTo>
                  <a:lnTo>
                    <a:pt x="1058" y="866"/>
                  </a:lnTo>
                  <a:lnTo>
                    <a:pt x="1065" y="859"/>
                  </a:lnTo>
                  <a:lnTo>
                    <a:pt x="1073" y="859"/>
                  </a:lnTo>
                  <a:lnTo>
                    <a:pt x="1080" y="874"/>
                  </a:lnTo>
                  <a:lnTo>
                    <a:pt x="1088" y="882"/>
                  </a:lnTo>
                  <a:lnTo>
                    <a:pt x="1088" y="889"/>
                  </a:lnTo>
                  <a:lnTo>
                    <a:pt x="1096" y="897"/>
                  </a:lnTo>
                  <a:lnTo>
                    <a:pt x="1103" y="904"/>
                  </a:lnTo>
                  <a:lnTo>
                    <a:pt x="1111" y="904"/>
                  </a:lnTo>
                  <a:lnTo>
                    <a:pt x="1118" y="897"/>
                  </a:lnTo>
                  <a:lnTo>
                    <a:pt x="1126" y="889"/>
                  </a:lnTo>
                  <a:lnTo>
                    <a:pt x="1134" y="889"/>
                  </a:lnTo>
                  <a:lnTo>
                    <a:pt x="1141" y="882"/>
                  </a:lnTo>
                  <a:lnTo>
                    <a:pt x="1149" y="874"/>
                  </a:lnTo>
                  <a:lnTo>
                    <a:pt x="1157" y="866"/>
                  </a:lnTo>
                  <a:lnTo>
                    <a:pt x="1157" y="851"/>
                  </a:lnTo>
                  <a:lnTo>
                    <a:pt x="1164" y="844"/>
                  </a:lnTo>
                  <a:lnTo>
                    <a:pt x="1172" y="836"/>
                  </a:lnTo>
                  <a:lnTo>
                    <a:pt x="1172" y="821"/>
                  </a:lnTo>
                  <a:lnTo>
                    <a:pt x="1172" y="813"/>
                  </a:lnTo>
                  <a:lnTo>
                    <a:pt x="1179" y="806"/>
                  </a:lnTo>
                  <a:lnTo>
                    <a:pt x="1187" y="798"/>
                  </a:lnTo>
                  <a:lnTo>
                    <a:pt x="1195" y="798"/>
                  </a:lnTo>
                  <a:lnTo>
                    <a:pt x="1202" y="798"/>
                  </a:lnTo>
                  <a:lnTo>
                    <a:pt x="1210" y="791"/>
                  </a:lnTo>
                  <a:lnTo>
                    <a:pt x="1217" y="791"/>
                  </a:lnTo>
                  <a:lnTo>
                    <a:pt x="1233" y="791"/>
                  </a:lnTo>
                  <a:lnTo>
                    <a:pt x="1240" y="791"/>
                  </a:lnTo>
                  <a:lnTo>
                    <a:pt x="1240" y="798"/>
                  </a:lnTo>
                  <a:lnTo>
                    <a:pt x="1233" y="806"/>
                  </a:lnTo>
                  <a:lnTo>
                    <a:pt x="1225" y="806"/>
                  </a:lnTo>
                  <a:lnTo>
                    <a:pt x="1225" y="813"/>
                  </a:lnTo>
                  <a:lnTo>
                    <a:pt x="1233" y="813"/>
                  </a:lnTo>
                  <a:lnTo>
                    <a:pt x="1248" y="813"/>
                  </a:lnTo>
                  <a:lnTo>
                    <a:pt x="1255" y="813"/>
                  </a:lnTo>
                  <a:lnTo>
                    <a:pt x="1263" y="806"/>
                  </a:lnTo>
                  <a:lnTo>
                    <a:pt x="1263" y="798"/>
                  </a:lnTo>
                  <a:lnTo>
                    <a:pt x="1263" y="791"/>
                  </a:lnTo>
                  <a:lnTo>
                    <a:pt x="1278" y="791"/>
                  </a:lnTo>
                  <a:lnTo>
                    <a:pt x="1278" y="783"/>
                  </a:lnTo>
                  <a:lnTo>
                    <a:pt x="1271" y="783"/>
                  </a:lnTo>
                  <a:lnTo>
                    <a:pt x="1271" y="775"/>
                  </a:lnTo>
                  <a:lnTo>
                    <a:pt x="1278" y="768"/>
                  </a:lnTo>
                  <a:lnTo>
                    <a:pt x="1293" y="768"/>
                  </a:lnTo>
                  <a:lnTo>
                    <a:pt x="1309" y="768"/>
                  </a:lnTo>
                  <a:lnTo>
                    <a:pt x="1316" y="768"/>
                  </a:lnTo>
                  <a:lnTo>
                    <a:pt x="1324" y="768"/>
                  </a:lnTo>
                  <a:lnTo>
                    <a:pt x="1339" y="768"/>
                  </a:lnTo>
                  <a:lnTo>
                    <a:pt x="1347" y="768"/>
                  </a:lnTo>
                  <a:lnTo>
                    <a:pt x="1354" y="768"/>
                  </a:lnTo>
                  <a:lnTo>
                    <a:pt x="1347" y="760"/>
                  </a:lnTo>
                  <a:lnTo>
                    <a:pt x="1331" y="760"/>
                  </a:lnTo>
                  <a:lnTo>
                    <a:pt x="1331" y="753"/>
                  </a:lnTo>
                  <a:lnTo>
                    <a:pt x="1324" y="753"/>
                  </a:lnTo>
                  <a:lnTo>
                    <a:pt x="1331" y="745"/>
                  </a:lnTo>
                  <a:lnTo>
                    <a:pt x="1339" y="737"/>
                  </a:lnTo>
                  <a:lnTo>
                    <a:pt x="1347" y="730"/>
                  </a:lnTo>
                  <a:lnTo>
                    <a:pt x="1370" y="730"/>
                  </a:lnTo>
                  <a:lnTo>
                    <a:pt x="1377" y="722"/>
                  </a:lnTo>
                  <a:lnTo>
                    <a:pt x="1385" y="722"/>
                  </a:lnTo>
                  <a:lnTo>
                    <a:pt x="1408" y="722"/>
                  </a:lnTo>
                  <a:lnTo>
                    <a:pt x="1408" y="715"/>
                  </a:lnTo>
                  <a:lnTo>
                    <a:pt x="1415" y="707"/>
                  </a:lnTo>
                  <a:lnTo>
                    <a:pt x="1415" y="699"/>
                  </a:lnTo>
                  <a:lnTo>
                    <a:pt x="1423" y="699"/>
                  </a:lnTo>
                  <a:lnTo>
                    <a:pt x="1430" y="699"/>
                  </a:lnTo>
                  <a:lnTo>
                    <a:pt x="1438" y="699"/>
                  </a:lnTo>
                  <a:lnTo>
                    <a:pt x="1446" y="692"/>
                  </a:lnTo>
                  <a:lnTo>
                    <a:pt x="1446" y="684"/>
                  </a:lnTo>
                  <a:lnTo>
                    <a:pt x="1446" y="677"/>
                  </a:lnTo>
                  <a:lnTo>
                    <a:pt x="1438" y="677"/>
                  </a:lnTo>
                  <a:lnTo>
                    <a:pt x="1438" y="669"/>
                  </a:lnTo>
                  <a:lnTo>
                    <a:pt x="1438" y="654"/>
                  </a:lnTo>
                  <a:lnTo>
                    <a:pt x="1446" y="646"/>
                  </a:lnTo>
                  <a:lnTo>
                    <a:pt x="1453" y="646"/>
                  </a:lnTo>
                  <a:lnTo>
                    <a:pt x="1461" y="639"/>
                  </a:lnTo>
                  <a:lnTo>
                    <a:pt x="1468" y="639"/>
                  </a:lnTo>
                  <a:lnTo>
                    <a:pt x="1468" y="631"/>
                  </a:lnTo>
                  <a:lnTo>
                    <a:pt x="1476" y="623"/>
                  </a:lnTo>
                  <a:lnTo>
                    <a:pt x="1476" y="616"/>
                  </a:lnTo>
                  <a:lnTo>
                    <a:pt x="1476" y="601"/>
                  </a:lnTo>
                  <a:lnTo>
                    <a:pt x="1476" y="593"/>
                  </a:lnTo>
                  <a:lnTo>
                    <a:pt x="1484" y="585"/>
                  </a:lnTo>
                  <a:lnTo>
                    <a:pt x="1491" y="585"/>
                  </a:lnTo>
                  <a:lnTo>
                    <a:pt x="1506" y="593"/>
                  </a:lnTo>
                  <a:lnTo>
                    <a:pt x="1514" y="593"/>
                  </a:lnTo>
                  <a:lnTo>
                    <a:pt x="1529" y="593"/>
                  </a:lnTo>
                  <a:lnTo>
                    <a:pt x="1537" y="585"/>
                  </a:lnTo>
                  <a:lnTo>
                    <a:pt x="1537" y="578"/>
                  </a:lnTo>
                  <a:lnTo>
                    <a:pt x="1537" y="563"/>
                  </a:lnTo>
                  <a:lnTo>
                    <a:pt x="1537" y="540"/>
                  </a:lnTo>
                  <a:lnTo>
                    <a:pt x="1537" y="525"/>
                  </a:lnTo>
                  <a:lnTo>
                    <a:pt x="1544" y="517"/>
                  </a:lnTo>
                  <a:lnTo>
                    <a:pt x="1552" y="509"/>
                  </a:lnTo>
                  <a:lnTo>
                    <a:pt x="1544" y="502"/>
                  </a:lnTo>
                  <a:lnTo>
                    <a:pt x="1544" y="494"/>
                  </a:lnTo>
                  <a:lnTo>
                    <a:pt x="1552" y="487"/>
                  </a:lnTo>
                  <a:lnTo>
                    <a:pt x="1552" y="479"/>
                  </a:lnTo>
                  <a:lnTo>
                    <a:pt x="1544" y="471"/>
                  </a:lnTo>
                  <a:lnTo>
                    <a:pt x="1537" y="471"/>
                  </a:lnTo>
                  <a:lnTo>
                    <a:pt x="1529" y="464"/>
                  </a:lnTo>
                  <a:lnTo>
                    <a:pt x="1529" y="456"/>
                  </a:lnTo>
                  <a:lnTo>
                    <a:pt x="1529" y="449"/>
                  </a:lnTo>
                  <a:lnTo>
                    <a:pt x="1529" y="441"/>
                  </a:lnTo>
                  <a:lnTo>
                    <a:pt x="1522" y="433"/>
                  </a:lnTo>
                  <a:lnTo>
                    <a:pt x="1529" y="426"/>
                  </a:lnTo>
                  <a:lnTo>
                    <a:pt x="1537" y="426"/>
                  </a:lnTo>
                  <a:lnTo>
                    <a:pt x="1537" y="433"/>
                  </a:lnTo>
                  <a:lnTo>
                    <a:pt x="1544" y="433"/>
                  </a:lnTo>
                  <a:lnTo>
                    <a:pt x="1560" y="441"/>
                  </a:lnTo>
                  <a:lnTo>
                    <a:pt x="1567" y="433"/>
                  </a:lnTo>
                  <a:lnTo>
                    <a:pt x="1575" y="433"/>
                  </a:lnTo>
                  <a:lnTo>
                    <a:pt x="1575" y="426"/>
                  </a:lnTo>
                  <a:lnTo>
                    <a:pt x="1583" y="426"/>
                  </a:lnTo>
                  <a:lnTo>
                    <a:pt x="1590" y="433"/>
                  </a:lnTo>
                  <a:lnTo>
                    <a:pt x="1605" y="433"/>
                  </a:lnTo>
                  <a:lnTo>
                    <a:pt x="1613" y="433"/>
                  </a:lnTo>
                  <a:lnTo>
                    <a:pt x="1621" y="433"/>
                  </a:lnTo>
                  <a:lnTo>
                    <a:pt x="1628" y="441"/>
                  </a:lnTo>
                  <a:lnTo>
                    <a:pt x="1636" y="449"/>
                  </a:lnTo>
                  <a:lnTo>
                    <a:pt x="1636" y="456"/>
                  </a:lnTo>
                  <a:lnTo>
                    <a:pt x="1636" y="464"/>
                  </a:lnTo>
                  <a:lnTo>
                    <a:pt x="1643" y="471"/>
                  </a:lnTo>
                  <a:lnTo>
                    <a:pt x="1651" y="471"/>
                  </a:lnTo>
                  <a:lnTo>
                    <a:pt x="1659" y="464"/>
                  </a:lnTo>
                  <a:lnTo>
                    <a:pt x="1659" y="456"/>
                  </a:lnTo>
                  <a:lnTo>
                    <a:pt x="1659" y="449"/>
                  </a:lnTo>
                  <a:lnTo>
                    <a:pt x="1666" y="449"/>
                  </a:lnTo>
                  <a:lnTo>
                    <a:pt x="1666" y="433"/>
                  </a:lnTo>
                  <a:lnTo>
                    <a:pt x="1666" y="426"/>
                  </a:lnTo>
                  <a:lnTo>
                    <a:pt x="1659" y="426"/>
                  </a:lnTo>
                  <a:lnTo>
                    <a:pt x="1659" y="418"/>
                  </a:lnTo>
                  <a:lnTo>
                    <a:pt x="1659" y="411"/>
                  </a:lnTo>
                  <a:lnTo>
                    <a:pt x="1666" y="395"/>
                  </a:lnTo>
                  <a:lnTo>
                    <a:pt x="1666" y="388"/>
                  </a:lnTo>
                  <a:lnTo>
                    <a:pt x="1659" y="388"/>
                  </a:lnTo>
                  <a:lnTo>
                    <a:pt x="1666" y="380"/>
                  </a:lnTo>
                  <a:lnTo>
                    <a:pt x="1666" y="365"/>
                  </a:lnTo>
                  <a:lnTo>
                    <a:pt x="1659" y="357"/>
                  </a:lnTo>
                  <a:lnTo>
                    <a:pt x="1651" y="357"/>
                  </a:lnTo>
                  <a:lnTo>
                    <a:pt x="1659" y="350"/>
                  </a:lnTo>
                  <a:lnTo>
                    <a:pt x="1666" y="342"/>
                  </a:lnTo>
                  <a:lnTo>
                    <a:pt x="1674" y="342"/>
                  </a:lnTo>
                  <a:lnTo>
                    <a:pt x="1689" y="350"/>
                  </a:lnTo>
                  <a:lnTo>
                    <a:pt x="1697" y="350"/>
                  </a:lnTo>
                  <a:lnTo>
                    <a:pt x="1704" y="342"/>
                  </a:lnTo>
                  <a:lnTo>
                    <a:pt x="1704" y="335"/>
                  </a:lnTo>
                  <a:lnTo>
                    <a:pt x="1704" y="312"/>
                  </a:lnTo>
                  <a:lnTo>
                    <a:pt x="1704" y="297"/>
                  </a:lnTo>
                  <a:lnTo>
                    <a:pt x="1704" y="281"/>
                  </a:lnTo>
                  <a:lnTo>
                    <a:pt x="1704" y="274"/>
                  </a:lnTo>
                  <a:lnTo>
                    <a:pt x="1712" y="281"/>
                  </a:lnTo>
                  <a:lnTo>
                    <a:pt x="1712" y="289"/>
                  </a:lnTo>
                  <a:lnTo>
                    <a:pt x="1719" y="289"/>
                  </a:lnTo>
                  <a:lnTo>
                    <a:pt x="1727" y="281"/>
                  </a:lnTo>
                  <a:lnTo>
                    <a:pt x="1735" y="274"/>
                  </a:lnTo>
                  <a:lnTo>
                    <a:pt x="1742" y="274"/>
                  </a:lnTo>
                  <a:lnTo>
                    <a:pt x="1750" y="274"/>
                  </a:lnTo>
                  <a:lnTo>
                    <a:pt x="1758" y="274"/>
                  </a:lnTo>
                  <a:lnTo>
                    <a:pt x="1758" y="281"/>
                  </a:lnTo>
                  <a:lnTo>
                    <a:pt x="1758" y="289"/>
                  </a:lnTo>
                  <a:lnTo>
                    <a:pt x="1765" y="289"/>
                  </a:lnTo>
                  <a:lnTo>
                    <a:pt x="1773" y="289"/>
                  </a:lnTo>
                  <a:lnTo>
                    <a:pt x="1780" y="289"/>
                  </a:lnTo>
                  <a:lnTo>
                    <a:pt x="1788" y="289"/>
                  </a:lnTo>
                  <a:lnTo>
                    <a:pt x="1796" y="297"/>
                  </a:lnTo>
                  <a:lnTo>
                    <a:pt x="1811" y="304"/>
                  </a:lnTo>
                  <a:lnTo>
                    <a:pt x="1818" y="304"/>
                  </a:lnTo>
                  <a:lnTo>
                    <a:pt x="1826" y="297"/>
                  </a:lnTo>
                  <a:lnTo>
                    <a:pt x="1841" y="297"/>
                  </a:lnTo>
                  <a:lnTo>
                    <a:pt x="1841" y="304"/>
                  </a:lnTo>
                  <a:lnTo>
                    <a:pt x="1849" y="304"/>
                  </a:lnTo>
                  <a:lnTo>
                    <a:pt x="1856" y="312"/>
                  </a:lnTo>
                  <a:lnTo>
                    <a:pt x="1864" y="319"/>
                  </a:lnTo>
                  <a:lnTo>
                    <a:pt x="1872" y="319"/>
                  </a:lnTo>
                  <a:lnTo>
                    <a:pt x="1879" y="312"/>
                  </a:lnTo>
                  <a:lnTo>
                    <a:pt x="1887" y="319"/>
                  </a:lnTo>
                  <a:lnTo>
                    <a:pt x="1894" y="312"/>
                  </a:lnTo>
                  <a:lnTo>
                    <a:pt x="1902" y="304"/>
                  </a:lnTo>
                  <a:lnTo>
                    <a:pt x="1917" y="297"/>
                  </a:lnTo>
                  <a:lnTo>
                    <a:pt x="1925" y="289"/>
                  </a:lnTo>
                  <a:lnTo>
                    <a:pt x="1932" y="289"/>
                  </a:lnTo>
                  <a:lnTo>
                    <a:pt x="1940" y="281"/>
                  </a:lnTo>
                  <a:lnTo>
                    <a:pt x="1948" y="281"/>
                  </a:lnTo>
                  <a:lnTo>
                    <a:pt x="1955" y="281"/>
                  </a:lnTo>
                  <a:lnTo>
                    <a:pt x="1963" y="281"/>
                  </a:lnTo>
                  <a:lnTo>
                    <a:pt x="1978" y="289"/>
                  </a:lnTo>
                  <a:lnTo>
                    <a:pt x="1986" y="289"/>
                  </a:lnTo>
                  <a:lnTo>
                    <a:pt x="1986" y="297"/>
                  </a:lnTo>
                  <a:lnTo>
                    <a:pt x="1986" y="304"/>
                  </a:lnTo>
                  <a:lnTo>
                    <a:pt x="1986" y="312"/>
                  </a:lnTo>
                  <a:lnTo>
                    <a:pt x="1993" y="312"/>
                  </a:lnTo>
                  <a:lnTo>
                    <a:pt x="2001" y="319"/>
                  </a:lnTo>
                  <a:lnTo>
                    <a:pt x="2009" y="327"/>
                  </a:lnTo>
                  <a:lnTo>
                    <a:pt x="2009" y="335"/>
                  </a:lnTo>
                  <a:lnTo>
                    <a:pt x="2009" y="342"/>
                  </a:lnTo>
                  <a:lnTo>
                    <a:pt x="2016" y="342"/>
                  </a:lnTo>
                  <a:lnTo>
                    <a:pt x="2016" y="335"/>
                  </a:lnTo>
                  <a:lnTo>
                    <a:pt x="2024" y="327"/>
                  </a:lnTo>
                  <a:lnTo>
                    <a:pt x="2031" y="327"/>
                  </a:lnTo>
                  <a:lnTo>
                    <a:pt x="2039" y="327"/>
                  </a:lnTo>
                  <a:lnTo>
                    <a:pt x="2047" y="335"/>
                  </a:lnTo>
                  <a:lnTo>
                    <a:pt x="2054" y="335"/>
                  </a:lnTo>
                  <a:lnTo>
                    <a:pt x="2054" y="350"/>
                  </a:lnTo>
                  <a:lnTo>
                    <a:pt x="2062" y="357"/>
                  </a:lnTo>
                  <a:lnTo>
                    <a:pt x="2062" y="365"/>
                  </a:lnTo>
                  <a:lnTo>
                    <a:pt x="2054" y="373"/>
                  </a:lnTo>
                  <a:lnTo>
                    <a:pt x="2062" y="380"/>
                  </a:lnTo>
                  <a:lnTo>
                    <a:pt x="2069" y="388"/>
                  </a:lnTo>
                  <a:lnTo>
                    <a:pt x="2077" y="388"/>
                  </a:lnTo>
                  <a:lnTo>
                    <a:pt x="2077" y="380"/>
                  </a:lnTo>
                  <a:lnTo>
                    <a:pt x="2085" y="373"/>
                  </a:lnTo>
                  <a:lnTo>
                    <a:pt x="2092" y="365"/>
                  </a:lnTo>
                  <a:lnTo>
                    <a:pt x="2092" y="357"/>
                  </a:lnTo>
                  <a:lnTo>
                    <a:pt x="2092" y="350"/>
                  </a:lnTo>
                  <a:lnTo>
                    <a:pt x="2100" y="350"/>
                  </a:lnTo>
                  <a:lnTo>
                    <a:pt x="2115" y="350"/>
                  </a:lnTo>
                  <a:lnTo>
                    <a:pt x="2130" y="350"/>
                  </a:lnTo>
                  <a:lnTo>
                    <a:pt x="2138" y="350"/>
                  </a:lnTo>
                  <a:lnTo>
                    <a:pt x="2138" y="365"/>
                  </a:lnTo>
                  <a:lnTo>
                    <a:pt x="2145" y="373"/>
                  </a:lnTo>
                  <a:lnTo>
                    <a:pt x="2153" y="380"/>
                  </a:lnTo>
                  <a:lnTo>
                    <a:pt x="2168" y="388"/>
                  </a:lnTo>
                  <a:lnTo>
                    <a:pt x="2176" y="395"/>
                  </a:lnTo>
                  <a:lnTo>
                    <a:pt x="2184" y="403"/>
                  </a:lnTo>
                  <a:lnTo>
                    <a:pt x="2184" y="411"/>
                  </a:lnTo>
                  <a:lnTo>
                    <a:pt x="2191" y="411"/>
                  </a:lnTo>
                  <a:lnTo>
                    <a:pt x="2199" y="411"/>
                  </a:lnTo>
                  <a:lnTo>
                    <a:pt x="2214" y="418"/>
                  </a:lnTo>
                  <a:lnTo>
                    <a:pt x="2222" y="418"/>
                  </a:lnTo>
                  <a:lnTo>
                    <a:pt x="2222" y="426"/>
                  </a:lnTo>
                  <a:lnTo>
                    <a:pt x="2229" y="433"/>
                  </a:lnTo>
                  <a:lnTo>
                    <a:pt x="2229" y="441"/>
                  </a:lnTo>
                  <a:lnTo>
                    <a:pt x="2229" y="449"/>
                  </a:lnTo>
                  <a:lnTo>
                    <a:pt x="2237" y="456"/>
                  </a:lnTo>
                  <a:lnTo>
                    <a:pt x="2244" y="456"/>
                  </a:lnTo>
                  <a:lnTo>
                    <a:pt x="2252" y="464"/>
                  </a:lnTo>
                  <a:lnTo>
                    <a:pt x="2260" y="464"/>
                  </a:lnTo>
                  <a:lnTo>
                    <a:pt x="2267" y="456"/>
                  </a:lnTo>
                  <a:lnTo>
                    <a:pt x="2282" y="456"/>
                  </a:lnTo>
                  <a:lnTo>
                    <a:pt x="2290" y="456"/>
                  </a:lnTo>
                  <a:lnTo>
                    <a:pt x="2298" y="456"/>
                  </a:lnTo>
                  <a:lnTo>
                    <a:pt x="2305" y="456"/>
                  </a:lnTo>
                  <a:lnTo>
                    <a:pt x="2305" y="464"/>
                  </a:lnTo>
                  <a:lnTo>
                    <a:pt x="2305" y="471"/>
                  </a:lnTo>
                  <a:lnTo>
                    <a:pt x="2305" y="479"/>
                  </a:lnTo>
                  <a:lnTo>
                    <a:pt x="2298" y="487"/>
                  </a:lnTo>
                  <a:lnTo>
                    <a:pt x="2290" y="494"/>
                  </a:lnTo>
                  <a:lnTo>
                    <a:pt x="2298" y="494"/>
                  </a:lnTo>
                  <a:lnTo>
                    <a:pt x="2305" y="502"/>
                  </a:lnTo>
                  <a:lnTo>
                    <a:pt x="2313" y="502"/>
                  </a:lnTo>
                  <a:lnTo>
                    <a:pt x="2320" y="494"/>
                  </a:lnTo>
                  <a:lnTo>
                    <a:pt x="2328" y="487"/>
                  </a:lnTo>
                  <a:lnTo>
                    <a:pt x="2336" y="487"/>
                  </a:lnTo>
                  <a:lnTo>
                    <a:pt x="2343" y="487"/>
                  </a:lnTo>
                  <a:lnTo>
                    <a:pt x="2351" y="487"/>
                  </a:lnTo>
                  <a:lnTo>
                    <a:pt x="2359" y="487"/>
                  </a:lnTo>
                  <a:lnTo>
                    <a:pt x="2366" y="487"/>
                  </a:lnTo>
                  <a:lnTo>
                    <a:pt x="2374" y="479"/>
                  </a:lnTo>
                  <a:lnTo>
                    <a:pt x="2366" y="471"/>
                  </a:lnTo>
                  <a:lnTo>
                    <a:pt x="2366" y="464"/>
                  </a:lnTo>
                  <a:lnTo>
                    <a:pt x="2366" y="456"/>
                  </a:lnTo>
                  <a:lnTo>
                    <a:pt x="2374" y="441"/>
                  </a:lnTo>
                  <a:lnTo>
                    <a:pt x="2389" y="418"/>
                  </a:lnTo>
                  <a:lnTo>
                    <a:pt x="2397" y="411"/>
                  </a:lnTo>
                  <a:lnTo>
                    <a:pt x="2412" y="403"/>
                  </a:lnTo>
                  <a:lnTo>
                    <a:pt x="2412" y="395"/>
                  </a:lnTo>
                  <a:lnTo>
                    <a:pt x="2419" y="395"/>
                  </a:lnTo>
                  <a:lnTo>
                    <a:pt x="2427" y="403"/>
                  </a:lnTo>
                  <a:lnTo>
                    <a:pt x="2435" y="411"/>
                  </a:lnTo>
                  <a:lnTo>
                    <a:pt x="2435" y="418"/>
                  </a:lnTo>
                  <a:lnTo>
                    <a:pt x="2435" y="426"/>
                  </a:lnTo>
                  <a:lnTo>
                    <a:pt x="2442" y="426"/>
                  </a:lnTo>
                  <a:lnTo>
                    <a:pt x="2450" y="426"/>
                  </a:lnTo>
                  <a:lnTo>
                    <a:pt x="2450" y="418"/>
                  </a:lnTo>
                  <a:lnTo>
                    <a:pt x="2457" y="418"/>
                  </a:lnTo>
                  <a:lnTo>
                    <a:pt x="2457" y="411"/>
                  </a:lnTo>
                  <a:lnTo>
                    <a:pt x="2465" y="403"/>
                  </a:lnTo>
                  <a:lnTo>
                    <a:pt x="2473" y="411"/>
                  </a:lnTo>
                  <a:lnTo>
                    <a:pt x="2473" y="418"/>
                  </a:lnTo>
                  <a:lnTo>
                    <a:pt x="2465" y="418"/>
                  </a:lnTo>
                  <a:lnTo>
                    <a:pt x="2473" y="426"/>
                  </a:lnTo>
                  <a:lnTo>
                    <a:pt x="2480" y="426"/>
                  </a:lnTo>
                  <a:lnTo>
                    <a:pt x="2488" y="426"/>
                  </a:lnTo>
                  <a:lnTo>
                    <a:pt x="2495" y="433"/>
                  </a:lnTo>
                  <a:lnTo>
                    <a:pt x="2503" y="433"/>
                  </a:lnTo>
                  <a:lnTo>
                    <a:pt x="2511" y="426"/>
                  </a:lnTo>
                  <a:lnTo>
                    <a:pt x="2503" y="418"/>
                  </a:lnTo>
                  <a:lnTo>
                    <a:pt x="2503" y="411"/>
                  </a:lnTo>
                  <a:lnTo>
                    <a:pt x="2511" y="411"/>
                  </a:lnTo>
                  <a:lnTo>
                    <a:pt x="2518" y="411"/>
                  </a:lnTo>
                  <a:lnTo>
                    <a:pt x="2526" y="411"/>
                  </a:lnTo>
                  <a:lnTo>
                    <a:pt x="2541" y="411"/>
                  </a:lnTo>
                  <a:lnTo>
                    <a:pt x="2549" y="403"/>
                  </a:lnTo>
                  <a:lnTo>
                    <a:pt x="2556" y="395"/>
                  </a:lnTo>
                  <a:lnTo>
                    <a:pt x="2564" y="395"/>
                  </a:lnTo>
                  <a:lnTo>
                    <a:pt x="2572" y="403"/>
                  </a:lnTo>
                  <a:lnTo>
                    <a:pt x="2579" y="411"/>
                  </a:lnTo>
                  <a:lnTo>
                    <a:pt x="2587" y="418"/>
                  </a:lnTo>
                  <a:lnTo>
                    <a:pt x="2594" y="418"/>
                  </a:lnTo>
                  <a:lnTo>
                    <a:pt x="2602" y="411"/>
                  </a:lnTo>
                  <a:lnTo>
                    <a:pt x="2610" y="403"/>
                  </a:lnTo>
                  <a:lnTo>
                    <a:pt x="2617" y="395"/>
                  </a:lnTo>
                  <a:lnTo>
                    <a:pt x="2632" y="395"/>
                  </a:lnTo>
                  <a:lnTo>
                    <a:pt x="2640" y="388"/>
                  </a:lnTo>
                  <a:lnTo>
                    <a:pt x="2648" y="388"/>
                  </a:lnTo>
                  <a:lnTo>
                    <a:pt x="2663" y="380"/>
                  </a:lnTo>
                  <a:lnTo>
                    <a:pt x="2670" y="380"/>
                  </a:lnTo>
                  <a:lnTo>
                    <a:pt x="2678" y="380"/>
                  </a:lnTo>
                  <a:lnTo>
                    <a:pt x="2678" y="388"/>
                  </a:lnTo>
                  <a:lnTo>
                    <a:pt x="2678" y="403"/>
                  </a:lnTo>
                  <a:lnTo>
                    <a:pt x="2678" y="411"/>
                  </a:lnTo>
                  <a:lnTo>
                    <a:pt x="2686" y="418"/>
                  </a:lnTo>
                  <a:lnTo>
                    <a:pt x="2686" y="426"/>
                  </a:lnTo>
                  <a:lnTo>
                    <a:pt x="2701" y="433"/>
                  </a:lnTo>
                  <a:lnTo>
                    <a:pt x="2708" y="433"/>
                  </a:lnTo>
                  <a:lnTo>
                    <a:pt x="2731" y="426"/>
                  </a:lnTo>
                  <a:lnTo>
                    <a:pt x="2739" y="418"/>
                  </a:lnTo>
                  <a:lnTo>
                    <a:pt x="2739" y="411"/>
                  </a:lnTo>
                  <a:lnTo>
                    <a:pt x="2739" y="403"/>
                  </a:lnTo>
                  <a:lnTo>
                    <a:pt x="2746" y="395"/>
                  </a:lnTo>
                  <a:lnTo>
                    <a:pt x="2754" y="388"/>
                  </a:lnTo>
                  <a:lnTo>
                    <a:pt x="2754" y="380"/>
                  </a:lnTo>
                  <a:lnTo>
                    <a:pt x="2754" y="373"/>
                  </a:lnTo>
                  <a:lnTo>
                    <a:pt x="2762" y="365"/>
                  </a:lnTo>
                  <a:lnTo>
                    <a:pt x="2769" y="357"/>
                  </a:lnTo>
                  <a:lnTo>
                    <a:pt x="2769" y="350"/>
                  </a:lnTo>
                  <a:lnTo>
                    <a:pt x="2777" y="342"/>
                  </a:lnTo>
                  <a:lnTo>
                    <a:pt x="2785" y="342"/>
                  </a:lnTo>
                  <a:lnTo>
                    <a:pt x="2785" y="335"/>
                  </a:lnTo>
                  <a:lnTo>
                    <a:pt x="2792" y="327"/>
                  </a:lnTo>
                  <a:lnTo>
                    <a:pt x="2800" y="319"/>
                  </a:lnTo>
                  <a:lnTo>
                    <a:pt x="2800" y="312"/>
                  </a:lnTo>
                  <a:lnTo>
                    <a:pt x="2800" y="304"/>
                  </a:lnTo>
                  <a:lnTo>
                    <a:pt x="2807" y="304"/>
                  </a:lnTo>
                  <a:lnTo>
                    <a:pt x="2815" y="312"/>
                  </a:lnTo>
                  <a:lnTo>
                    <a:pt x="2823" y="312"/>
                  </a:lnTo>
                  <a:lnTo>
                    <a:pt x="2830" y="304"/>
                  </a:lnTo>
                  <a:lnTo>
                    <a:pt x="2830" y="289"/>
                  </a:lnTo>
                  <a:lnTo>
                    <a:pt x="2838" y="274"/>
                  </a:lnTo>
                  <a:lnTo>
                    <a:pt x="2845" y="274"/>
                  </a:lnTo>
                  <a:lnTo>
                    <a:pt x="2853" y="281"/>
                  </a:lnTo>
                  <a:lnTo>
                    <a:pt x="2861" y="281"/>
                  </a:lnTo>
                  <a:lnTo>
                    <a:pt x="2861" y="274"/>
                  </a:lnTo>
                  <a:lnTo>
                    <a:pt x="2868" y="259"/>
                  </a:lnTo>
                  <a:lnTo>
                    <a:pt x="2868" y="251"/>
                  </a:lnTo>
                  <a:lnTo>
                    <a:pt x="2861" y="243"/>
                  </a:lnTo>
                  <a:lnTo>
                    <a:pt x="2861" y="236"/>
                  </a:lnTo>
                  <a:lnTo>
                    <a:pt x="2868" y="236"/>
                  </a:lnTo>
                  <a:lnTo>
                    <a:pt x="2876" y="236"/>
                  </a:lnTo>
                  <a:lnTo>
                    <a:pt x="2883" y="228"/>
                  </a:lnTo>
                  <a:lnTo>
                    <a:pt x="2876" y="221"/>
                  </a:lnTo>
                  <a:lnTo>
                    <a:pt x="2868" y="213"/>
                  </a:lnTo>
                  <a:lnTo>
                    <a:pt x="2861" y="213"/>
                  </a:lnTo>
                  <a:lnTo>
                    <a:pt x="2853" y="213"/>
                  </a:lnTo>
                  <a:lnTo>
                    <a:pt x="2845" y="213"/>
                  </a:lnTo>
                  <a:lnTo>
                    <a:pt x="2838" y="213"/>
                  </a:lnTo>
                  <a:lnTo>
                    <a:pt x="2838" y="205"/>
                  </a:lnTo>
                  <a:lnTo>
                    <a:pt x="2838" y="198"/>
                  </a:lnTo>
                  <a:lnTo>
                    <a:pt x="2838" y="190"/>
                  </a:lnTo>
                  <a:lnTo>
                    <a:pt x="2838" y="183"/>
                  </a:lnTo>
                  <a:lnTo>
                    <a:pt x="2845" y="175"/>
                  </a:lnTo>
                  <a:lnTo>
                    <a:pt x="2853" y="175"/>
                  </a:lnTo>
                  <a:lnTo>
                    <a:pt x="2861" y="175"/>
                  </a:lnTo>
                  <a:lnTo>
                    <a:pt x="2853" y="167"/>
                  </a:lnTo>
                  <a:lnTo>
                    <a:pt x="2845" y="160"/>
                  </a:lnTo>
                  <a:lnTo>
                    <a:pt x="2845" y="145"/>
                  </a:lnTo>
                  <a:lnTo>
                    <a:pt x="2853" y="137"/>
                  </a:lnTo>
                  <a:lnTo>
                    <a:pt x="2861" y="137"/>
                  </a:lnTo>
                  <a:lnTo>
                    <a:pt x="2868" y="137"/>
                  </a:lnTo>
                  <a:lnTo>
                    <a:pt x="2868" y="129"/>
                  </a:lnTo>
                  <a:lnTo>
                    <a:pt x="2876" y="122"/>
                  </a:lnTo>
                  <a:lnTo>
                    <a:pt x="2883" y="114"/>
                  </a:lnTo>
                  <a:lnTo>
                    <a:pt x="2891" y="114"/>
                  </a:lnTo>
                  <a:lnTo>
                    <a:pt x="2891" y="107"/>
                  </a:lnTo>
                  <a:lnTo>
                    <a:pt x="2891" y="91"/>
                  </a:lnTo>
                  <a:lnTo>
                    <a:pt x="2899" y="76"/>
                  </a:lnTo>
                  <a:lnTo>
                    <a:pt x="2906" y="69"/>
                  </a:lnTo>
                  <a:lnTo>
                    <a:pt x="2899" y="69"/>
                  </a:lnTo>
                  <a:lnTo>
                    <a:pt x="2876" y="69"/>
                  </a:lnTo>
                  <a:lnTo>
                    <a:pt x="2876" y="61"/>
                  </a:lnTo>
                  <a:lnTo>
                    <a:pt x="2868" y="53"/>
                  </a:lnTo>
                  <a:lnTo>
                    <a:pt x="2868" y="38"/>
                  </a:lnTo>
                  <a:lnTo>
                    <a:pt x="2861" y="31"/>
                  </a:lnTo>
                  <a:lnTo>
                    <a:pt x="2861" y="23"/>
                  </a:lnTo>
                  <a:lnTo>
                    <a:pt x="2868" y="15"/>
                  </a:lnTo>
                  <a:lnTo>
                    <a:pt x="2876" y="23"/>
                  </a:lnTo>
                  <a:lnTo>
                    <a:pt x="2883" y="23"/>
                  </a:lnTo>
                  <a:lnTo>
                    <a:pt x="2891" y="23"/>
                  </a:lnTo>
                  <a:lnTo>
                    <a:pt x="2906" y="23"/>
                  </a:lnTo>
                  <a:lnTo>
                    <a:pt x="2914" y="23"/>
                  </a:lnTo>
                  <a:lnTo>
                    <a:pt x="2921" y="15"/>
                  </a:lnTo>
                  <a:lnTo>
                    <a:pt x="2914" y="8"/>
                  </a:lnTo>
                  <a:lnTo>
                    <a:pt x="2914" y="0"/>
                  </a:lnTo>
                  <a:lnTo>
                    <a:pt x="2921" y="0"/>
                  </a:lnTo>
                  <a:lnTo>
                    <a:pt x="2929" y="0"/>
                  </a:lnTo>
                  <a:lnTo>
                    <a:pt x="2937" y="0"/>
                  </a:lnTo>
                  <a:lnTo>
                    <a:pt x="2944" y="0"/>
                  </a:lnTo>
                  <a:lnTo>
                    <a:pt x="2952" y="0"/>
                  </a:lnTo>
                  <a:lnTo>
                    <a:pt x="2952" y="8"/>
                  </a:lnTo>
                  <a:lnTo>
                    <a:pt x="2960" y="15"/>
                  </a:lnTo>
                  <a:lnTo>
                    <a:pt x="2960" y="23"/>
                  </a:lnTo>
                  <a:lnTo>
                    <a:pt x="2967" y="23"/>
                  </a:lnTo>
                </a:path>
              </a:pathLst>
            </a:custGeom>
            <a:noFill/>
            <a:ln w="36513">
              <a:solidFill>
                <a:srgbClr val="FF202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06" name="Freeform 7"/>
            <p:cNvSpPr>
              <a:spLocks/>
            </p:cNvSpPr>
            <p:nvPr/>
          </p:nvSpPr>
          <p:spPr bwMode="auto">
            <a:xfrm>
              <a:off x="1285875" y="4157551"/>
              <a:ext cx="1951038" cy="3395663"/>
            </a:xfrm>
            <a:custGeom>
              <a:avLst/>
              <a:gdLst>
                <a:gd name="T0" fmla="*/ 2147483647 w 1522"/>
                <a:gd name="T1" fmla="*/ 2147483647 h 2500"/>
                <a:gd name="T2" fmla="*/ 2147483647 w 1522"/>
                <a:gd name="T3" fmla="*/ 2147483647 h 2500"/>
                <a:gd name="T4" fmla="*/ 2147483647 w 1522"/>
                <a:gd name="T5" fmla="*/ 2147483647 h 2500"/>
                <a:gd name="T6" fmla="*/ 2147483647 w 1522"/>
                <a:gd name="T7" fmla="*/ 2147483647 h 2500"/>
                <a:gd name="T8" fmla="*/ 2147483647 w 1522"/>
                <a:gd name="T9" fmla="*/ 2147483647 h 2500"/>
                <a:gd name="T10" fmla="*/ 2147483647 w 1522"/>
                <a:gd name="T11" fmla="*/ 2147483647 h 2500"/>
                <a:gd name="T12" fmla="*/ 2147483647 w 1522"/>
                <a:gd name="T13" fmla="*/ 2147483647 h 2500"/>
                <a:gd name="T14" fmla="*/ 2147483647 w 1522"/>
                <a:gd name="T15" fmla="*/ 2147483647 h 2500"/>
                <a:gd name="T16" fmla="*/ 2147483647 w 1522"/>
                <a:gd name="T17" fmla="*/ 2147483647 h 2500"/>
                <a:gd name="T18" fmla="*/ 2147483647 w 1522"/>
                <a:gd name="T19" fmla="*/ 2147483647 h 2500"/>
                <a:gd name="T20" fmla="*/ 2147483647 w 1522"/>
                <a:gd name="T21" fmla="*/ 2147483647 h 2500"/>
                <a:gd name="T22" fmla="*/ 2147483647 w 1522"/>
                <a:gd name="T23" fmla="*/ 2147483647 h 2500"/>
                <a:gd name="T24" fmla="*/ 2147483647 w 1522"/>
                <a:gd name="T25" fmla="*/ 2147483647 h 2500"/>
                <a:gd name="T26" fmla="*/ 2147483647 w 1522"/>
                <a:gd name="T27" fmla="*/ 2147483647 h 2500"/>
                <a:gd name="T28" fmla="*/ 2147483647 w 1522"/>
                <a:gd name="T29" fmla="*/ 2147483647 h 2500"/>
                <a:gd name="T30" fmla="*/ 2147483647 w 1522"/>
                <a:gd name="T31" fmla="*/ 2147483647 h 2500"/>
                <a:gd name="T32" fmla="*/ 2147483647 w 1522"/>
                <a:gd name="T33" fmla="*/ 2147483647 h 2500"/>
                <a:gd name="T34" fmla="*/ 2147483647 w 1522"/>
                <a:gd name="T35" fmla="*/ 2147483647 h 2500"/>
                <a:gd name="T36" fmla="*/ 2147483647 w 1522"/>
                <a:gd name="T37" fmla="*/ 2147483647 h 2500"/>
                <a:gd name="T38" fmla="*/ 2147483647 w 1522"/>
                <a:gd name="T39" fmla="*/ 2147483647 h 2500"/>
                <a:gd name="T40" fmla="*/ 2147483647 w 1522"/>
                <a:gd name="T41" fmla="*/ 2147483647 h 2500"/>
                <a:gd name="T42" fmla="*/ 2147483647 w 1522"/>
                <a:gd name="T43" fmla="*/ 2147483647 h 2500"/>
                <a:gd name="T44" fmla="*/ 2147483647 w 1522"/>
                <a:gd name="T45" fmla="*/ 2147483647 h 2500"/>
                <a:gd name="T46" fmla="*/ 2147483647 w 1522"/>
                <a:gd name="T47" fmla="*/ 2147483647 h 2500"/>
                <a:gd name="T48" fmla="*/ 2147483647 w 1522"/>
                <a:gd name="T49" fmla="*/ 2147483647 h 2500"/>
                <a:gd name="T50" fmla="*/ 2147483647 w 1522"/>
                <a:gd name="T51" fmla="*/ 2147483647 h 2500"/>
                <a:gd name="T52" fmla="*/ 2147483647 w 1522"/>
                <a:gd name="T53" fmla="*/ 2147483647 h 2500"/>
                <a:gd name="T54" fmla="*/ 2147483647 w 1522"/>
                <a:gd name="T55" fmla="*/ 2147483647 h 2500"/>
                <a:gd name="T56" fmla="*/ 2147483647 w 1522"/>
                <a:gd name="T57" fmla="*/ 2147483647 h 2500"/>
                <a:gd name="T58" fmla="*/ 2147483647 w 1522"/>
                <a:gd name="T59" fmla="*/ 2147483647 h 2500"/>
                <a:gd name="T60" fmla="*/ 2147483647 w 1522"/>
                <a:gd name="T61" fmla="*/ 2147483647 h 2500"/>
                <a:gd name="T62" fmla="*/ 2147483647 w 1522"/>
                <a:gd name="T63" fmla="*/ 2147483647 h 2500"/>
                <a:gd name="T64" fmla="*/ 2147483647 w 1522"/>
                <a:gd name="T65" fmla="*/ 2147483647 h 2500"/>
                <a:gd name="T66" fmla="*/ 2147483647 w 1522"/>
                <a:gd name="T67" fmla="*/ 2147483647 h 2500"/>
                <a:gd name="T68" fmla="*/ 2147483647 w 1522"/>
                <a:gd name="T69" fmla="*/ 2147483647 h 2500"/>
                <a:gd name="T70" fmla="*/ 2147483647 w 1522"/>
                <a:gd name="T71" fmla="*/ 2147483647 h 2500"/>
                <a:gd name="T72" fmla="*/ 2147483647 w 1522"/>
                <a:gd name="T73" fmla="*/ 2147483647 h 2500"/>
                <a:gd name="T74" fmla="*/ 2147483647 w 1522"/>
                <a:gd name="T75" fmla="*/ 2147483647 h 2500"/>
                <a:gd name="T76" fmla="*/ 2147483647 w 1522"/>
                <a:gd name="T77" fmla="*/ 2147483647 h 2500"/>
                <a:gd name="T78" fmla="*/ 2147483647 w 1522"/>
                <a:gd name="T79" fmla="*/ 2147483647 h 2500"/>
                <a:gd name="T80" fmla="*/ 2147483647 w 1522"/>
                <a:gd name="T81" fmla="*/ 2147483647 h 2500"/>
                <a:gd name="T82" fmla="*/ 2147483647 w 1522"/>
                <a:gd name="T83" fmla="*/ 2147483647 h 2500"/>
                <a:gd name="T84" fmla="*/ 2147483647 w 1522"/>
                <a:gd name="T85" fmla="*/ 2147483647 h 2500"/>
                <a:gd name="T86" fmla="*/ 2147483647 w 1522"/>
                <a:gd name="T87" fmla="*/ 2147483647 h 2500"/>
                <a:gd name="T88" fmla="*/ 2147483647 w 1522"/>
                <a:gd name="T89" fmla="*/ 2147483647 h 2500"/>
                <a:gd name="T90" fmla="*/ 2147483647 w 1522"/>
                <a:gd name="T91" fmla="*/ 2147483647 h 2500"/>
                <a:gd name="T92" fmla="*/ 2147483647 w 1522"/>
                <a:gd name="T93" fmla="*/ 2147483647 h 2500"/>
                <a:gd name="T94" fmla="*/ 2147483647 w 1522"/>
                <a:gd name="T95" fmla="*/ 2147483647 h 2500"/>
                <a:gd name="T96" fmla="*/ 2147483647 w 1522"/>
                <a:gd name="T97" fmla="*/ 2147483647 h 2500"/>
                <a:gd name="T98" fmla="*/ 2147483647 w 1522"/>
                <a:gd name="T99" fmla="*/ 2147483647 h 2500"/>
                <a:gd name="T100" fmla="*/ 2147483647 w 1522"/>
                <a:gd name="T101" fmla="*/ 2147483647 h 2500"/>
                <a:gd name="T102" fmla="*/ 2147483647 w 1522"/>
                <a:gd name="T103" fmla="*/ 2147483647 h 2500"/>
                <a:gd name="T104" fmla="*/ 2147483647 w 1522"/>
                <a:gd name="T105" fmla="*/ 2147483647 h 2500"/>
                <a:gd name="T106" fmla="*/ 2147483647 w 1522"/>
                <a:gd name="T107" fmla="*/ 2147483647 h 2500"/>
                <a:gd name="T108" fmla="*/ 2147483647 w 1522"/>
                <a:gd name="T109" fmla="*/ 2147483647 h 2500"/>
                <a:gd name="T110" fmla="*/ 2147483647 w 1522"/>
                <a:gd name="T111" fmla="*/ 2147483647 h 2500"/>
                <a:gd name="T112" fmla="*/ 2147483647 w 1522"/>
                <a:gd name="T113" fmla="*/ 2147483647 h 2500"/>
                <a:gd name="T114" fmla="*/ 2147483647 w 1522"/>
                <a:gd name="T115" fmla="*/ 2147483647 h 2500"/>
                <a:gd name="T116" fmla="*/ 2147483647 w 1522"/>
                <a:gd name="T117" fmla="*/ 2147483647 h 250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522"/>
                <a:gd name="T178" fmla="*/ 0 h 2500"/>
                <a:gd name="T179" fmla="*/ 1522 w 1522"/>
                <a:gd name="T180" fmla="*/ 2500 h 250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522" h="2500">
                  <a:moveTo>
                    <a:pt x="1522" y="0"/>
                  </a:moveTo>
                  <a:lnTo>
                    <a:pt x="1522" y="7"/>
                  </a:lnTo>
                  <a:lnTo>
                    <a:pt x="1514" y="15"/>
                  </a:lnTo>
                  <a:lnTo>
                    <a:pt x="1514" y="30"/>
                  </a:lnTo>
                  <a:lnTo>
                    <a:pt x="1514" y="38"/>
                  </a:lnTo>
                  <a:lnTo>
                    <a:pt x="1522" y="45"/>
                  </a:lnTo>
                  <a:lnTo>
                    <a:pt x="1514" y="53"/>
                  </a:lnTo>
                  <a:lnTo>
                    <a:pt x="1506" y="53"/>
                  </a:lnTo>
                  <a:lnTo>
                    <a:pt x="1499" y="53"/>
                  </a:lnTo>
                  <a:lnTo>
                    <a:pt x="1491" y="53"/>
                  </a:lnTo>
                  <a:lnTo>
                    <a:pt x="1491" y="60"/>
                  </a:lnTo>
                  <a:lnTo>
                    <a:pt x="1499" y="60"/>
                  </a:lnTo>
                  <a:lnTo>
                    <a:pt x="1506" y="68"/>
                  </a:lnTo>
                  <a:lnTo>
                    <a:pt x="1506" y="76"/>
                  </a:lnTo>
                  <a:lnTo>
                    <a:pt x="1499" y="83"/>
                  </a:lnTo>
                  <a:lnTo>
                    <a:pt x="1491" y="91"/>
                  </a:lnTo>
                  <a:lnTo>
                    <a:pt x="1491" y="98"/>
                  </a:lnTo>
                  <a:lnTo>
                    <a:pt x="1484" y="106"/>
                  </a:lnTo>
                  <a:lnTo>
                    <a:pt x="1484" y="114"/>
                  </a:lnTo>
                  <a:lnTo>
                    <a:pt x="1476" y="114"/>
                  </a:lnTo>
                  <a:lnTo>
                    <a:pt x="1468" y="121"/>
                  </a:lnTo>
                  <a:lnTo>
                    <a:pt x="1461" y="121"/>
                  </a:lnTo>
                  <a:lnTo>
                    <a:pt x="1453" y="121"/>
                  </a:lnTo>
                  <a:lnTo>
                    <a:pt x="1438" y="114"/>
                  </a:lnTo>
                  <a:lnTo>
                    <a:pt x="1430" y="106"/>
                  </a:lnTo>
                  <a:lnTo>
                    <a:pt x="1423" y="98"/>
                  </a:lnTo>
                  <a:lnTo>
                    <a:pt x="1415" y="98"/>
                  </a:lnTo>
                  <a:lnTo>
                    <a:pt x="1423" y="106"/>
                  </a:lnTo>
                  <a:lnTo>
                    <a:pt x="1430" y="114"/>
                  </a:lnTo>
                  <a:lnTo>
                    <a:pt x="1430" y="121"/>
                  </a:lnTo>
                  <a:lnTo>
                    <a:pt x="1423" y="129"/>
                  </a:lnTo>
                  <a:lnTo>
                    <a:pt x="1415" y="136"/>
                  </a:lnTo>
                  <a:lnTo>
                    <a:pt x="1408" y="136"/>
                  </a:lnTo>
                  <a:lnTo>
                    <a:pt x="1400" y="144"/>
                  </a:lnTo>
                  <a:lnTo>
                    <a:pt x="1392" y="152"/>
                  </a:lnTo>
                  <a:lnTo>
                    <a:pt x="1385" y="152"/>
                  </a:lnTo>
                  <a:lnTo>
                    <a:pt x="1377" y="152"/>
                  </a:lnTo>
                  <a:lnTo>
                    <a:pt x="1377" y="159"/>
                  </a:lnTo>
                  <a:lnTo>
                    <a:pt x="1377" y="167"/>
                  </a:lnTo>
                  <a:lnTo>
                    <a:pt x="1370" y="167"/>
                  </a:lnTo>
                  <a:lnTo>
                    <a:pt x="1362" y="174"/>
                  </a:lnTo>
                  <a:lnTo>
                    <a:pt x="1354" y="182"/>
                  </a:lnTo>
                  <a:lnTo>
                    <a:pt x="1339" y="190"/>
                  </a:lnTo>
                  <a:lnTo>
                    <a:pt x="1332" y="190"/>
                  </a:lnTo>
                  <a:lnTo>
                    <a:pt x="1332" y="205"/>
                  </a:lnTo>
                  <a:lnTo>
                    <a:pt x="1316" y="205"/>
                  </a:lnTo>
                  <a:lnTo>
                    <a:pt x="1309" y="212"/>
                  </a:lnTo>
                  <a:lnTo>
                    <a:pt x="1309" y="220"/>
                  </a:lnTo>
                  <a:lnTo>
                    <a:pt x="1301" y="228"/>
                  </a:lnTo>
                  <a:lnTo>
                    <a:pt x="1301" y="243"/>
                  </a:lnTo>
                  <a:lnTo>
                    <a:pt x="1293" y="250"/>
                  </a:lnTo>
                  <a:lnTo>
                    <a:pt x="1293" y="258"/>
                  </a:lnTo>
                  <a:lnTo>
                    <a:pt x="1286" y="258"/>
                  </a:lnTo>
                  <a:lnTo>
                    <a:pt x="1278" y="258"/>
                  </a:lnTo>
                  <a:lnTo>
                    <a:pt x="1271" y="266"/>
                  </a:lnTo>
                  <a:lnTo>
                    <a:pt x="1263" y="258"/>
                  </a:lnTo>
                  <a:lnTo>
                    <a:pt x="1255" y="258"/>
                  </a:lnTo>
                  <a:lnTo>
                    <a:pt x="1248" y="250"/>
                  </a:lnTo>
                  <a:lnTo>
                    <a:pt x="1240" y="250"/>
                  </a:lnTo>
                  <a:lnTo>
                    <a:pt x="1233" y="243"/>
                  </a:lnTo>
                  <a:lnTo>
                    <a:pt x="1225" y="243"/>
                  </a:lnTo>
                  <a:lnTo>
                    <a:pt x="1217" y="235"/>
                  </a:lnTo>
                  <a:lnTo>
                    <a:pt x="1217" y="228"/>
                  </a:lnTo>
                  <a:lnTo>
                    <a:pt x="1210" y="212"/>
                  </a:lnTo>
                  <a:lnTo>
                    <a:pt x="1202" y="212"/>
                  </a:lnTo>
                  <a:lnTo>
                    <a:pt x="1195" y="212"/>
                  </a:lnTo>
                  <a:lnTo>
                    <a:pt x="1179" y="220"/>
                  </a:lnTo>
                  <a:lnTo>
                    <a:pt x="1179" y="235"/>
                  </a:lnTo>
                  <a:lnTo>
                    <a:pt x="1179" y="243"/>
                  </a:lnTo>
                  <a:lnTo>
                    <a:pt x="1179" y="250"/>
                  </a:lnTo>
                  <a:lnTo>
                    <a:pt x="1179" y="258"/>
                  </a:lnTo>
                  <a:lnTo>
                    <a:pt x="1187" y="266"/>
                  </a:lnTo>
                  <a:lnTo>
                    <a:pt x="1187" y="273"/>
                  </a:lnTo>
                  <a:lnTo>
                    <a:pt x="1179" y="281"/>
                  </a:lnTo>
                  <a:lnTo>
                    <a:pt x="1187" y="281"/>
                  </a:lnTo>
                  <a:lnTo>
                    <a:pt x="1187" y="288"/>
                  </a:lnTo>
                  <a:lnTo>
                    <a:pt x="1187" y="304"/>
                  </a:lnTo>
                  <a:lnTo>
                    <a:pt x="1179" y="304"/>
                  </a:lnTo>
                  <a:lnTo>
                    <a:pt x="1179" y="311"/>
                  </a:lnTo>
                  <a:lnTo>
                    <a:pt x="1172" y="311"/>
                  </a:lnTo>
                  <a:lnTo>
                    <a:pt x="1172" y="319"/>
                  </a:lnTo>
                  <a:lnTo>
                    <a:pt x="1164" y="311"/>
                  </a:lnTo>
                  <a:lnTo>
                    <a:pt x="1157" y="311"/>
                  </a:lnTo>
                  <a:lnTo>
                    <a:pt x="1149" y="311"/>
                  </a:lnTo>
                  <a:lnTo>
                    <a:pt x="1141" y="319"/>
                  </a:lnTo>
                  <a:lnTo>
                    <a:pt x="1134" y="326"/>
                  </a:lnTo>
                  <a:lnTo>
                    <a:pt x="1126" y="334"/>
                  </a:lnTo>
                  <a:lnTo>
                    <a:pt x="1126" y="326"/>
                  </a:lnTo>
                  <a:lnTo>
                    <a:pt x="1111" y="319"/>
                  </a:lnTo>
                  <a:lnTo>
                    <a:pt x="1103" y="319"/>
                  </a:lnTo>
                  <a:lnTo>
                    <a:pt x="1088" y="319"/>
                  </a:lnTo>
                  <a:lnTo>
                    <a:pt x="1080" y="319"/>
                  </a:lnTo>
                  <a:lnTo>
                    <a:pt x="1065" y="326"/>
                  </a:lnTo>
                  <a:lnTo>
                    <a:pt x="1058" y="326"/>
                  </a:lnTo>
                  <a:lnTo>
                    <a:pt x="1050" y="334"/>
                  </a:lnTo>
                  <a:lnTo>
                    <a:pt x="1050" y="342"/>
                  </a:lnTo>
                  <a:lnTo>
                    <a:pt x="1050" y="349"/>
                  </a:lnTo>
                  <a:lnTo>
                    <a:pt x="1050" y="357"/>
                  </a:lnTo>
                  <a:lnTo>
                    <a:pt x="1050" y="364"/>
                  </a:lnTo>
                  <a:lnTo>
                    <a:pt x="1042" y="364"/>
                  </a:lnTo>
                  <a:lnTo>
                    <a:pt x="1027" y="372"/>
                  </a:lnTo>
                  <a:lnTo>
                    <a:pt x="1020" y="380"/>
                  </a:lnTo>
                  <a:lnTo>
                    <a:pt x="1004" y="380"/>
                  </a:lnTo>
                  <a:lnTo>
                    <a:pt x="997" y="380"/>
                  </a:lnTo>
                  <a:lnTo>
                    <a:pt x="997" y="387"/>
                  </a:lnTo>
                  <a:lnTo>
                    <a:pt x="1004" y="395"/>
                  </a:lnTo>
                  <a:lnTo>
                    <a:pt x="997" y="402"/>
                  </a:lnTo>
                  <a:lnTo>
                    <a:pt x="997" y="418"/>
                  </a:lnTo>
                  <a:lnTo>
                    <a:pt x="989" y="418"/>
                  </a:lnTo>
                  <a:lnTo>
                    <a:pt x="989" y="425"/>
                  </a:lnTo>
                  <a:lnTo>
                    <a:pt x="989" y="433"/>
                  </a:lnTo>
                  <a:lnTo>
                    <a:pt x="982" y="433"/>
                  </a:lnTo>
                  <a:lnTo>
                    <a:pt x="974" y="425"/>
                  </a:lnTo>
                  <a:lnTo>
                    <a:pt x="966" y="425"/>
                  </a:lnTo>
                  <a:lnTo>
                    <a:pt x="959" y="433"/>
                  </a:lnTo>
                  <a:lnTo>
                    <a:pt x="951" y="440"/>
                  </a:lnTo>
                  <a:lnTo>
                    <a:pt x="944" y="448"/>
                  </a:lnTo>
                  <a:lnTo>
                    <a:pt x="936" y="456"/>
                  </a:lnTo>
                  <a:lnTo>
                    <a:pt x="936" y="463"/>
                  </a:lnTo>
                  <a:lnTo>
                    <a:pt x="936" y="471"/>
                  </a:lnTo>
                  <a:lnTo>
                    <a:pt x="928" y="478"/>
                  </a:lnTo>
                  <a:lnTo>
                    <a:pt x="921" y="478"/>
                  </a:lnTo>
                  <a:lnTo>
                    <a:pt x="913" y="471"/>
                  </a:lnTo>
                  <a:lnTo>
                    <a:pt x="905" y="471"/>
                  </a:lnTo>
                  <a:lnTo>
                    <a:pt x="898" y="463"/>
                  </a:lnTo>
                  <a:lnTo>
                    <a:pt x="898" y="456"/>
                  </a:lnTo>
                  <a:lnTo>
                    <a:pt x="905" y="448"/>
                  </a:lnTo>
                  <a:lnTo>
                    <a:pt x="905" y="440"/>
                  </a:lnTo>
                  <a:lnTo>
                    <a:pt x="905" y="433"/>
                  </a:lnTo>
                  <a:lnTo>
                    <a:pt x="913" y="425"/>
                  </a:lnTo>
                  <a:lnTo>
                    <a:pt x="913" y="418"/>
                  </a:lnTo>
                  <a:lnTo>
                    <a:pt x="905" y="418"/>
                  </a:lnTo>
                  <a:lnTo>
                    <a:pt x="898" y="410"/>
                  </a:lnTo>
                  <a:lnTo>
                    <a:pt x="890" y="410"/>
                  </a:lnTo>
                  <a:lnTo>
                    <a:pt x="883" y="418"/>
                  </a:lnTo>
                  <a:lnTo>
                    <a:pt x="875" y="418"/>
                  </a:lnTo>
                  <a:lnTo>
                    <a:pt x="860" y="425"/>
                  </a:lnTo>
                  <a:lnTo>
                    <a:pt x="852" y="433"/>
                  </a:lnTo>
                  <a:lnTo>
                    <a:pt x="845" y="440"/>
                  </a:lnTo>
                  <a:lnTo>
                    <a:pt x="837" y="448"/>
                  </a:lnTo>
                  <a:lnTo>
                    <a:pt x="829" y="448"/>
                  </a:lnTo>
                  <a:lnTo>
                    <a:pt x="822" y="456"/>
                  </a:lnTo>
                  <a:lnTo>
                    <a:pt x="814" y="448"/>
                  </a:lnTo>
                  <a:lnTo>
                    <a:pt x="807" y="440"/>
                  </a:lnTo>
                  <a:lnTo>
                    <a:pt x="807" y="433"/>
                  </a:lnTo>
                  <a:lnTo>
                    <a:pt x="799" y="433"/>
                  </a:lnTo>
                  <a:lnTo>
                    <a:pt x="791" y="433"/>
                  </a:lnTo>
                  <a:lnTo>
                    <a:pt x="784" y="440"/>
                  </a:lnTo>
                  <a:lnTo>
                    <a:pt x="776" y="448"/>
                  </a:lnTo>
                  <a:lnTo>
                    <a:pt x="776" y="463"/>
                  </a:lnTo>
                  <a:lnTo>
                    <a:pt x="769" y="463"/>
                  </a:lnTo>
                  <a:lnTo>
                    <a:pt x="761" y="471"/>
                  </a:lnTo>
                  <a:lnTo>
                    <a:pt x="761" y="478"/>
                  </a:lnTo>
                  <a:lnTo>
                    <a:pt x="761" y="486"/>
                  </a:lnTo>
                  <a:lnTo>
                    <a:pt x="753" y="486"/>
                  </a:lnTo>
                  <a:lnTo>
                    <a:pt x="753" y="494"/>
                  </a:lnTo>
                  <a:lnTo>
                    <a:pt x="746" y="494"/>
                  </a:lnTo>
                  <a:lnTo>
                    <a:pt x="738" y="494"/>
                  </a:lnTo>
                  <a:lnTo>
                    <a:pt x="731" y="494"/>
                  </a:lnTo>
                  <a:lnTo>
                    <a:pt x="731" y="501"/>
                  </a:lnTo>
                  <a:lnTo>
                    <a:pt x="731" y="509"/>
                  </a:lnTo>
                  <a:lnTo>
                    <a:pt x="723" y="516"/>
                  </a:lnTo>
                  <a:lnTo>
                    <a:pt x="723" y="524"/>
                  </a:lnTo>
                  <a:lnTo>
                    <a:pt x="715" y="532"/>
                  </a:lnTo>
                  <a:lnTo>
                    <a:pt x="715" y="539"/>
                  </a:lnTo>
                  <a:lnTo>
                    <a:pt x="708" y="554"/>
                  </a:lnTo>
                  <a:lnTo>
                    <a:pt x="700" y="562"/>
                  </a:lnTo>
                  <a:lnTo>
                    <a:pt x="708" y="570"/>
                  </a:lnTo>
                  <a:lnTo>
                    <a:pt x="715" y="577"/>
                  </a:lnTo>
                  <a:lnTo>
                    <a:pt x="731" y="585"/>
                  </a:lnTo>
                  <a:lnTo>
                    <a:pt x="738" y="585"/>
                  </a:lnTo>
                  <a:lnTo>
                    <a:pt x="746" y="592"/>
                  </a:lnTo>
                  <a:lnTo>
                    <a:pt x="753" y="592"/>
                  </a:lnTo>
                  <a:lnTo>
                    <a:pt x="753" y="600"/>
                  </a:lnTo>
                  <a:lnTo>
                    <a:pt x="753" y="608"/>
                  </a:lnTo>
                  <a:lnTo>
                    <a:pt x="746" y="608"/>
                  </a:lnTo>
                  <a:lnTo>
                    <a:pt x="746" y="600"/>
                  </a:lnTo>
                  <a:lnTo>
                    <a:pt x="738" y="600"/>
                  </a:lnTo>
                  <a:lnTo>
                    <a:pt x="731" y="600"/>
                  </a:lnTo>
                  <a:lnTo>
                    <a:pt x="715" y="592"/>
                  </a:lnTo>
                  <a:lnTo>
                    <a:pt x="708" y="592"/>
                  </a:lnTo>
                  <a:lnTo>
                    <a:pt x="700" y="592"/>
                  </a:lnTo>
                  <a:lnTo>
                    <a:pt x="700" y="600"/>
                  </a:lnTo>
                  <a:lnTo>
                    <a:pt x="700" y="608"/>
                  </a:lnTo>
                  <a:lnTo>
                    <a:pt x="685" y="615"/>
                  </a:lnTo>
                  <a:lnTo>
                    <a:pt x="677" y="615"/>
                  </a:lnTo>
                  <a:lnTo>
                    <a:pt x="677" y="608"/>
                  </a:lnTo>
                  <a:lnTo>
                    <a:pt x="670" y="615"/>
                  </a:lnTo>
                  <a:lnTo>
                    <a:pt x="662" y="623"/>
                  </a:lnTo>
                  <a:lnTo>
                    <a:pt x="647" y="623"/>
                  </a:lnTo>
                  <a:lnTo>
                    <a:pt x="639" y="623"/>
                  </a:lnTo>
                  <a:lnTo>
                    <a:pt x="639" y="630"/>
                  </a:lnTo>
                  <a:lnTo>
                    <a:pt x="639" y="638"/>
                  </a:lnTo>
                  <a:lnTo>
                    <a:pt x="632" y="646"/>
                  </a:lnTo>
                  <a:lnTo>
                    <a:pt x="624" y="646"/>
                  </a:lnTo>
                  <a:lnTo>
                    <a:pt x="616" y="661"/>
                  </a:lnTo>
                  <a:lnTo>
                    <a:pt x="609" y="668"/>
                  </a:lnTo>
                  <a:lnTo>
                    <a:pt x="601" y="668"/>
                  </a:lnTo>
                  <a:lnTo>
                    <a:pt x="594" y="668"/>
                  </a:lnTo>
                  <a:lnTo>
                    <a:pt x="586" y="668"/>
                  </a:lnTo>
                  <a:lnTo>
                    <a:pt x="578" y="668"/>
                  </a:lnTo>
                  <a:lnTo>
                    <a:pt x="571" y="676"/>
                  </a:lnTo>
                  <a:lnTo>
                    <a:pt x="563" y="684"/>
                  </a:lnTo>
                  <a:lnTo>
                    <a:pt x="556" y="684"/>
                  </a:lnTo>
                  <a:lnTo>
                    <a:pt x="548" y="676"/>
                  </a:lnTo>
                  <a:lnTo>
                    <a:pt x="540" y="684"/>
                  </a:lnTo>
                  <a:lnTo>
                    <a:pt x="533" y="691"/>
                  </a:lnTo>
                  <a:lnTo>
                    <a:pt x="533" y="699"/>
                  </a:lnTo>
                  <a:lnTo>
                    <a:pt x="540" y="706"/>
                  </a:lnTo>
                  <a:lnTo>
                    <a:pt x="533" y="714"/>
                  </a:lnTo>
                  <a:lnTo>
                    <a:pt x="533" y="721"/>
                  </a:lnTo>
                  <a:lnTo>
                    <a:pt x="525" y="721"/>
                  </a:lnTo>
                  <a:lnTo>
                    <a:pt x="518" y="729"/>
                  </a:lnTo>
                  <a:lnTo>
                    <a:pt x="510" y="737"/>
                  </a:lnTo>
                  <a:lnTo>
                    <a:pt x="502" y="744"/>
                  </a:lnTo>
                  <a:lnTo>
                    <a:pt x="502" y="737"/>
                  </a:lnTo>
                  <a:lnTo>
                    <a:pt x="502" y="729"/>
                  </a:lnTo>
                  <a:lnTo>
                    <a:pt x="495" y="721"/>
                  </a:lnTo>
                  <a:lnTo>
                    <a:pt x="487" y="721"/>
                  </a:lnTo>
                  <a:lnTo>
                    <a:pt x="479" y="714"/>
                  </a:lnTo>
                  <a:lnTo>
                    <a:pt x="472" y="706"/>
                  </a:lnTo>
                  <a:lnTo>
                    <a:pt x="464" y="706"/>
                  </a:lnTo>
                  <a:lnTo>
                    <a:pt x="457" y="699"/>
                  </a:lnTo>
                  <a:lnTo>
                    <a:pt x="449" y="691"/>
                  </a:lnTo>
                  <a:lnTo>
                    <a:pt x="441" y="691"/>
                  </a:lnTo>
                  <a:lnTo>
                    <a:pt x="441" y="684"/>
                  </a:lnTo>
                  <a:lnTo>
                    <a:pt x="441" y="676"/>
                  </a:lnTo>
                  <a:lnTo>
                    <a:pt x="434" y="676"/>
                  </a:lnTo>
                  <a:lnTo>
                    <a:pt x="426" y="676"/>
                  </a:lnTo>
                  <a:lnTo>
                    <a:pt x="426" y="668"/>
                  </a:lnTo>
                  <a:lnTo>
                    <a:pt x="419" y="668"/>
                  </a:lnTo>
                  <a:lnTo>
                    <a:pt x="411" y="676"/>
                  </a:lnTo>
                  <a:lnTo>
                    <a:pt x="403" y="676"/>
                  </a:lnTo>
                  <a:lnTo>
                    <a:pt x="396" y="676"/>
                  </a:lnTo>
                  <a:lnTo>
                    <a:pt x="388" y="668"/>
                  </a:lnTo>
                  <a:lnTo>
                    <a:pt x="381" y="676"/>
                  </a:lnTo>
                  <a:lnTo>
                    <a:pt x="373" y="684"/>
                  </a:lnTo>
                  <a:lnTo>
                    <a:pt x="365" y="684"/>
                  </a:lnTo>
                  <a:lnTo>
                    <a:pt x="358" y="691"/>
                  </a:lnTo>
                  <a:lnTo>
                    <a:pt x="343" y="691"/>
                  </a:lnTo>
                  <a:lnTo>
                    <a:pt x="327" y="684"/>
                  </a:lnTo>
                  <a:lnTo>
                    <a:pt x="320" y="684"/>
                  </a:lnTo>
                  <a:lnTo>
                    <a:pt x="304" y="699"/>
                  </a:lnTo>
                  <a:lnTo>
                    <a:pt x="297" y="699"/>
                  </a:lnTo>
                  <a:lnTo>
                    <a:pt x="289" y="699"/>
                  </a:lnTo>
                  <a:lnTo>
                    <a:pt x="282" y="699"/>
                  </a:lnTo>
                  <a:lnTo>
                    <a:pt x="274" y="699"/>
                  </a:lnTo>
                  <a:lnTo>
                    <a:pt x="266" y="691"/>
                  </a:lnTo>
                  <a:lnTo>
                    <a:pt x="259" y="691"/>
                  </a:lnTo>
                  <a:lnTo>
                    <a:pt x="251" y="691"/>
                  </a:lnTo>
                  <a:lnTo>
                    <a:pt x="244" y="684"/>
                  </a:lnTo>
                  <a:lnTo>
                    <a:pt x="244" y="676"/>
                  </a:lnTo>
                  <a:lnTo>
                    <a:pt x="251" y="668"/>
                  </a:lnTo>
                  <a:lnTo>
                    <a:pt x="244" y="668"/>
                  </a:lnTo>
                  <a:lnTo>
                    <a:pt x="236" y="668"/>
                  </a:lnTo>
                  <a:lnTo>
                    <a:pt x="228" y="661"/>
                  </a:lnTo>
                  <a:lnTo>
                    <a:pt x="228" y="653"/>
                  </a:lnTo>
                  <a:lnTo>
                    <a:pt x="228" y="646"/>
                  </a:lnTo>
                  <a:lnTo>
                    <a:pt x="228" y="638"/>
                  </a:lnTo>
                  <a:lnTo>
                    <a:pt x="221" y="638"/>
                  </a:lnTo>
                  <a:lnTo>
                    <a:pt x="213" y="630"/>
                  </a:lnTo>
                  <a:lnTo>
                    <a:pt x="213" y="623"/>
                  </a:lnTo>
                  <a:lnTo>
                    <a:pt x="206" y="623"/>
                  </a:lnTo>
                  <a:lnTo>
                    <a:pt x="206" y="630"/>
                  </a:lnTo>
                  <a:lnTo>
                    <a:pt x="198" y="638"/>
                  </a:lnTo>
                  <a:lnTo>
                    <a:pt x="190" y="638"/>
                  </a:lnTo>
                  <a:lnTo>
                    <a:pt x="175" y="638"/>
                  </a:lnTo>
                  <a:lnTo>
                    <a:pt x="168" y="653"/>
                  </a:lnTo>
                  <a:lnTo>
                    <a:pt x="168" y="668"/>
                  </a:lnTo>
                  <a:lnTo>
                    <a:pt x="160" y="684"/>
                  </a:lnTo>
                  <a:lnTo>
                    <a:pt x="160" y="699"/>
                  </a:lnTo>
                  <a:lnTo>
                    <a:pt x="160" y="706"/>
                  </a:lnTo>
                  <a:lnTo>
                    <a:pt x="160" y="714"/>
                  </a:lnTo>
                  <a:lnTo>
                    <a:pt x="168" y="721"/>
                  </a:lnTo>
                  <a:lnTo>
                    <a:pt x="168" y="729"/>
                  </a:lnTo>
                  <a:lnTo>
                    <a:pt x="160" y="737"/>
                  </a:lnTo>
                  <a:lnTo>
                    <a:pt x="160" y="744"/>
                  </a:lnTo>
                  <a:lnTo>
                    <a:pt x="145" y="744"/>
                  </a:lnTo>
                  <a:lnTo>
                    <a:pt x="137" y="752"/>
                  </a:lnTo>
                  <a:lnTo>
                    <a:pt x="145" y="759"/>
                  </a:lnTo>
                  <a:lnTo>
                    <a:pt x="152" y="759"/>
                  </a:lnTo>
                  <a:lnTo>
                    <a:pt x="152" y="767"/>
                  </a:lnTo>
                  <a:lnTo>
                    <a:pt x="145" y="775"/>
                  </a:lnTo>
                  <a:lnTo>
                    <a:pt x="145" y="782"/>
                  </a:lnTo>
                  <a:lnTo>
                    <a:pt x="137" y="790"/>
                  </a:lnTo>
                  <a:lnTo>
                    <a:pt x="137" y="797"/>
                  </a:lnTo>
                  <a:lnTo>
                    <a:pt x="137" y="805"/>
                  </a:lnTo>
                  <a:lnTo>
                    <a:pt x="130" y="805"/>
                  </a:lnTo>
                  <a:lnTo>
                    <a:pt x="122" y="805"/>
                  </a:lnTo>
                  <a:lnTo>
                    <a:pt x="107" y="797"/>
                  </a:lnTo>
                  <a:lnTo>
                    <a:pt x="107" y="790"/>
                  </a:lnTo>
                  <a:lnTo>
                    <a:pt x="114" y="790"/>
                  </a:lnTo>
                  <a:lnTo>
                    <a:pt x="114" y="775"/>
                  </a:lnTo>
                  <a:lnTo>
                    <a:pt x="107" y="767"/>
                  </a:lnTo>
                  <a:lnTo>
                    <a:pt x="99" y="775"/>
                  </a:lnTo>
                  <a:lnTo>
                    <a:pt x="91" y="775"/>
                  </a:lnTo>
                  <a:lnTo>
                    <a:pt x="91" y="790"/>
                  </a:lnTo>
                  <a:lnTo>
                    <a:pt x="84" y="797"/>
                  </a:lnTo>
                  <a:lnTo>
                    <a:pt x="84" y="805"/>
                  </a:lnTo>
                  <a:lnTo>
                    <a:pt x="91" y="813"/>
                  </a:lnTo>
                  <a:lnTo>
                    <a:pt x="99" y="805"/>
                  </a:lnTo>
                  <a:lnTo>
                    <a:pt x="99" y="813"/>
                  </a:lnTo>
                  <a:lnTo>
                    <a:pt x="99" y="820"/>
                  </a:lnTo>
                  <a:lnTo>
                    <a:pt x="99" y="828"/>
                  </a:lnTo>
                  <a:lnTo>
                    <a:pt x="99" y="835"/>
                  </a:lnTo>
                  <a:lnTo>
                    <a:pt x="91" y="843"/>
                  </a:lnTo>
                  <a:lnTo>
                    <a:pt x="84" y="843"/>
                  </a:lnTo>
                  <a:lnTo>
                    <a:pt x="84" y="851"/>
                  </a:lnTo>
                  <a:lnTo>
                    <a:pt x="84" y="858"/>
                  </a:lnTo>
                  <a:lnTo>
                    <a:pt x="84" y="866"/>
                  </a:lnTo>
                  <a:lnTo>
                    <a:pt x="91" y="881"/>
                  </a:lnTo>
                  <a:lnTo>
                    <a:pt x="99" y="881"/>
                  </a:lnTo>
                  <a:lnTo>
                    <a:pt x="91" y="889"/>
                  </a:lnTo>
                  <a:lnTo>
                    <a:pt x="84" y="881"/>
                  </a:lnTo>
                  <a:lnTo>
                    <a:pt x="76" y="881"/>
                  </a:lnTo>
                  <a:lnTo>
                    <a:pt x="69" y="881"/>
                  </a:lnTo>
                  <a:lnTo>
                    <a:pt x="61" y="881"/>
                  </a:lnTo>
                  <a:lnTo>
                    <a:pt x="46" y="881"/>
                  </a:lnTo>
                  <a:lnTo>
                    <a:pt x="38" y="881"/>
                  </a:lnTo>
                  <a:lnTo>
                    <a:pt x="38" y="896"/>
                  </a:lnTo>
                  <a:lnTo>
                    <a:pt x="31" y="904"/>
                  </a:lnTo>
                  <a:lnTo>
                    <a:pt x="23" y="919"/>
                  </a:lnTo>
                  <a:lnTo>
                    <a:pt x="8" y="934"/>
                  </a:lnTo>
                  <a:lnTo>
                    <a:pt x="0" y="949"/>
                  </a:lnTo>
                  <a:lnTo>
                    <a:pt x="0" y="957"/>
                  </a:lnTo>
                  <a:lnTo>
                    <a:pt x="0" y="965"/>
                  </a:lnTo>
                  <a:lnTo>
                    <a:pt x="8" y="965"/>
                  </a:lnTo>
                  <a:lnTo>
                    <a:pt x="8" y="957"/>
                  </a:lnTo>
                  <a:lnTo>
                    <a:pt x="15" y="957"/>
                  </a:lnTo>
                  <a:lnTo>
                    <a:pt x="15" y="965"/>
                  </a:lnTo>
                  <a:lnTo>
                    <a:pt x="15" y="972"/>
                  </a:lnTo>
                  <a:lnTo>
                    <a:pt x="23" y="965"/>
                  </a:lnTo>
                  <a:lnTo>
                    <a:pt x="31" y="965"/>
                  </a:lnTo>
                  <a:lnTo>
                    <a:pt x="31" y="972"/>
                  </a:lnTo>
                  <a:lnTo>
                    <a:pt x="38" y="972"/>
                  </a:lnTo>
                  <a:lnTo>
                    <a:pt x="46" y="972"/>
                  </a:lnTo>
                  <a:lnTo>
                    <a:pt x="53" y="972"/>
                  </a:lnTo>
                  <a:lnTo>
                    <a:pt x="61" y="972"/>
                  </a:lnTo>
                  <a:lnTo>
                    <a:pt x="61" y="980"/>
                  </a:lnTo>
                  <a:lnTo>
                    <a:pt x="53" y="987"/>
                  </a:lnTo>
                  <a:lnTo>
                    <a:pt x="46" y="995"/>
                  </a:lnTo>
                  <a:lnTo>
                    <a:pt x="38" y="995"/>
                  </a:lnTo>
                  <a:lnTo>
                    <a:pt x="31" y="995"/>
                  </a:lnTo>
                  <a:lnTo>
                    <a:pt x="23" y="995"/>
                  </a:lnTo>
                  <a:lnTo>
                    <a:pt x="23" y="1003"/>
                  </a:lnTo>
                  <a:lnTo>
                    <a:pt x="31" y="1003"/>
                  </a:lnTo>
                  <a:lnTo>
                    <a:pt x="38" y="1010"/>
                  </a:lnTo>
                  <a:lnTo>
                    <a:pt x="46" y="1010"/>
                  </a:lnTo>
                  <a:lnTo>
                    <a:pt x="46" y="1018"/>
                  </a:lnTo>
                  <a:lnTo>
                    <a:pt x="38" y="1025"/>
                  </a:lnTo>
                  <a:lnTo>
                    <a:pt x="46" y="1033"/>
                  </a:lnTo>
                  <a:lnTo>
                    <a:pt x="53" y="1033"/>
                  </a:lnTo>
                  <a:lnTo>
                    <a:pt x="53" y="1041"/>
                  </a:lnTo>
                  <a:lnTo>
                    <a:pt x="46" y="1041"/>
                  </a:lnTo>
                  <a:lnTo>
                    <a:pt x="46" y="1048"/>
                  </a:lnTo>
                  <a:lnTo>
                    <a:pt x="53" y="1056"/>
                  </a:lnTo>
                  <a:lnTo>
                    <a:pt x="61" y="1071"/>
                  </a:lnTo>
                  <a:lnTo>
                    <a:pt x="69" y="1079"/>
                  </a:lnTo>
                  <a:lnTo>
                    <a:pt x="76" y="1086"/>
                  </a:lnTo>
                  <a:lnTo>
                    <a:pt x="84" y="1101"/>
                  </a:lnTo>
                  <a:lnTo>
                    <a:pt x="91" y="1109"/>
                  </a:lnTo>
                  <a:lnTo>
                    <a:pt x="91" y="1117"/>
                  </a:lnTo>
                  <a:lnTo>
                    <a:pt x="99" y="1124"/>
                  </a:lnTo>
                  <a:lnTo>
                    <a:pt x="99" y="1132"/>
                  </a:lnTo>
                  <a:lnTo>
                    <a:pt x="107" y="1132"/>
                  </a:lnTo>
                  <a:lnTo>
                    <a:pt x="122" y="1132"/>
                  </a:lnTo>
                  <a:lnTo>
                    <a:pt x="137" y="1132"/>
                  </a:lnTo>
                  <a:lnTo>
                    <a:pt x="145" y="1132"/>
                  </a:lnTo>
                  <a:lnTo>
                    <a:pt x="145" y="1124"/>
                  </a:lnTo>
                  <a:lnTo>
                    <a:pt x="152" y="1117"/>
                  </a:lnTo>
                  <a:lnTo>
                    <a:pt x="160" y="1117"/>
                  </a:lnTo>
                  <a:lnTo>
                    <a:pt x="168" y="1124"/>
                  </a:lnTo>
                  <a:lnTo>
                    <a:pt x="175" y="1124"/>
                  </a:lnTo>
                  <a:lnTo>
                    <a:pt x="183" y="1117"/>
                  </a:lnTo>
                  <a:lnTo>
                    <a:pt x="198" y="1117"/>
                  </a:lnTo>
                  <a:lnTo>
                    <a:pt x="206" y="1124"/>
                  </a:lnTo>
                  <a:lnTo>
                    <a:pt x="221" y="1117"/>
                  </a:lnTo>
                  <a:lnTo>
                    <a:pt x="228" y="1117"/>
                  </a:lnTo>
                  <a:lnTo>
                    <a:pt x="236" y="1117"/>
                  </a:lnTo>
                  <a:lnTo>
                    <a:pt x="244" y="1124"/>
                  </a:lnTo>
                  <a:lnTo>
                    <a:pt x="251" y="1124"/>
                  </a:lnTo>
                  <a:lnTo>
                    <a:pt x="259" y="1124"/>
                  </a:lnTo>
                  <a:lnTo>
                    <a:pt x="259" y="1132"/>
                  </a:lnTo>
                  <a:lnTo>
                    <a:pt x="251" y="1132"/>
                  </a:lnTo>
                  <a:lnTo>
                    <a:pt x="251" y="1139"/>
                  </a:lnTo>
                  <a:lnTo>
                    <a:pt x="244" y="1147"/>
                  </a:lnTo>
                  <a:lnTo>
                    <a:pt x="244" y="1162"/>
                  </a:lnTo>
                  <a:lnTo>
                    <a:pt x="244" y="1170"/>
                  </a:lnTo>
                  <a:lnTo>
                    <a:pt x="244" y="1193"/>
                  </a:lnTo>
                  <a:lnTo>
                    <a:pt x="236" y="1215"/>
                  </a:lnTo>
                  <a:lnTo>
                    <a:pt x="228" y="1231"/>
                  </a:lnTo>
                  <a:lnTo>
                    <a:pt x="221" y="1238"/>
                  </a:lnTo>
                  <a:lnTo>
                    <a:pt x="213" y="1253"/>
                  </a:lnTo>
                  <a:lnTo>
                    <a:pt x="206" y="1269"/>
                  </a:lnTo>
                  <a:lnTo>
                    <a:pt x="206" y="1276"/>
                  </a:lnTo>
                  <a:lnTo>
                    <a:pt x="206" y="1284"/>
                  </a:lnTo>
                  <a:lnTo>
                    <a:pt x="206" y="1291"/>
                  </a:lnTo>
                  <a:lnTo>
                    <a:pt x="206" y="1299"/>
                  </a:lnTo>
                  <a:lnTo>
                    <a:pt x="213" y="1307"/>
                  </a:lnTo>
                  <a:lnTo>
                    <a:pt x="213" y="1314"/>
                  </a:lnTo>
                  <a:lnTo>
                    <a:pt x="206" y="1314"/>
                  </a:lnTo>
                  <a:lnTo>
                    <a:pt x="198" y="1314"/>
                  </a:lnTo>
                  <a:lnTo>
                    <a:pt x="198" y="1307"/>
                  </a:lnTo>
                  <a:lnTo>
                    <a:pt x="190" y="1314"/>
                  </a:lnTo>
                  <a:lnTo>
                    <a:pt x="183" y="1314"/>
                  </a:lnTo>
                  <a:lnTo>
                    <a:pt x="183" y="1322"/>
                  </a:lnTo>
                  <a:lnTo>
                    <a:pt x="183" y="1329"/>
                  </a:lnTo>
                  <a:lnTo>
                    <a:pt x="190" y="1329"/>
                  </a:lnTo>
                  <a:lnTo>
                    <a:pt x="198" y="1329"/>
                  </a:lnTo>
                  <a:lnTo>
                    <a:pt x="206" y="1337"/>
                  </a:lnTo>
                  <a:lnTo>
                    <a:pt x="198" y="1345"/>
                  </a:lnTo>
                  <a:lnTo>
                    <a:pt x="198" y="1352"/>
                  </a:lnTo>
                  <a:lnTo>
                    <a:pt x="198" y="1360"/>
                  </a:lnTo>
                  <a:lnTo>
                    <a:pt x="206" y="1367"/>
                  </a:lnTo>
                  <a:lnTo>
                    <a:pt x="213" y="1375"/>
                  </a:lnTo>
                  <a:lnTo>
                    <a:pt x="221" y="1383"/>
                  </a:lnTo>
                  <a:lnTo>
                    <a:pt x="244" y="1390"/>
                  </a:lnTo>
                  <a:lnTo>
                    <a:pt x="251" y="1398"/>
                  </a:lnTo>
                  <a:lnTo>
                    <a:pt x="274" y="1405"/>
                  </a:lnTo>
                  <a:lnTo>
                    <a:pt x="282" y="1413"/>
                  </a:lnTo>
                  <a:lnTo>
                    <a:pt x="289" y="1413"/>
                  </a:lnTo>
                  <a:lnTo>
                    <a:pt x="312" y="1421"/>
                  </a:lnTo>
                  <a:lnTo>
                    <a:pt x="327" y="1428"/>
                  </a:lnTo>
                  <a:lnTo>
                    <a:pt x="343" y="1436"/>
                  </a:lnTo>
                  <a:lnTo>
                    <a:pt x="358" y="1451"/>
                  </a:lnTo>
                  <a:lnTo>
                    <a:pt x="373" y="1466"/>
                  </a:lnTo>
                  <a:lnTo>
                    <a:pt x="381" y="1466"/>
                  </a:lnTo>
                  <a:lnTo>
                    <a:pt x="388" y="1474"/>
                  </a:lnTo>
                  <a:lnTo>
                    <a:pt x="388" y="1504"/>
                  </a:lnTo>
                  <a:lnTo>
                    <a:pt x="396" y="1527"/>
                  </a:lnTo>
                  <a:lnTo>
                    <a:pt x="388" y="1535"/>
                  </a:lnTo>
                  <a:lnTo>
                    <a:pt x="388" y="1550"/>
                  </a:lnTo>
                  <a:lnTo>
                    <a:pt x="381" y="1557"/>
                  </a:lnTo>
                  <a:lnTo>
                    <a:pt x="381" y="1565"/>
                  </a:lnTo>
                  <a:lnTo>
                    <a:pt x="381" y="1580"/>
                  </a:lnTo>
                  <a:lnTo>
                    <a:pt x="381" y="1588"/>
                  </a:lnTo>
                  <a:lnTo>
                    <a:pt x="388" y="1595"/>
                  </a:lnTo>
                  <a:lnTo>
                    <a:pt x="396" y="1603"/>
                  </a:lnTo>
                  <a:lnTo>
                    <a:pt x="403" y="1603"/>
                  </a:lnTo>
                  <a:lnTo>
                    <a:pt x="403" y="1595"/>
                  </a:lnTo>
                  <a:lnTo>
                    <a:pt x="411" y="1603"/>
                  </a:lnTo>
                  <a:lnTo>
                    <a:pt x="411" y="1611"/>
                  </a:lnTo>
                  <a:lnTo>
                    <a:pt x="419" y="1611"/>
                  </a:lnTo>
                  <a:lnTo>
                    <a:pt x="426" y="1611"/>
                  </a:lnTo>
                  <a:lnTo>
                    <a:pt x="434" y="1603"/>
                  </a:lnTo>
                  <a:lnTo>
                    <a:pt x="441" y="1603"/>
                  </a:lnTo>
                  <a:lnTo>
                    <a:pt x="449" y="1595"/>
                  </a:lnTo>
                  <a:lnTo>
                    <a:pt x="457" y="1595"/>
                  </a:lnTo>
                  <a:lnTo>
                    <a:pt x="464" y="1595"/>
                  </a:lnTo>
                  <a:lnTo>
                    <a:pt x="472" y="1595"/>
                  </a:lnTo>
                  <a:lnTo>
                    <a:pt x="479" y="1595"/>
                  </a:lnTo>
                  <a:lnTo>
                    <a:pt x="495" y="1595"/>
                  </a:lnTo>
                  <a:lnTo>
                    <a:pt x="495" y="1603"/>
                  </a:lnTo>
                  <a:lnTo>
                    <a:pt x="502" y="1611"/>
                  </a:lnTo>
                  <a:lnTo>
                    <a:pt x="502" y="1618"/>
                  </a:lnTo>
                  <a:lnTo>
                    <a:pt x="502" y="1626"/>
                  </a:lnTo>
                  <a:lnTo>
                    <a:pt x="510" y="1626"/>
                  </a:lnTo>
                  <a:lnTo>
                    <a:pt x="533" y="1626"/>
                  </a:lnTo>
                  <a:lnTo>
                    <a:pt x="540" y="1626"/>
                  </a:lnTo>
                  <a:lnTo>
                    <a:pt x="548" y="1618"/>
                  </a:lnTo>
                  <a:lnTo>
                    <a:pt x="556" y="1618"/>
                  </a:lnTo>
                  <a:lnTo>
                    <a:pt x="571" y="1618"/>
                  </a:lnTo>
                  <a:lnTo>
                    <a:pt x="578" y="1618"/>
                  </a:lnTo>
                  <a:lnTo>
                    <a:pt x="601" y="1626"/>
                  </a:lnTo>
                  <a:lnTo>
                    <a:pt x="609" y="1626"/>
                  </a:lnTo>
                  <a:lnTo>
                    <a:pt x="609" y="1633"/>
                  </a:lnTo>
                  <a:lnTo>
                    <a:pt x="609" y="1641"/>
                  </a:lnTo>
                  <a:lnTo>
                    <a:pt x="601" y="1648"/>
                  </a:lnTo>
                  <a:lnTo>
                    <a:pt x="594" y="1648"/>
                  </a:lnTo>
                  <a:lnTo>
                    <a:pt x="594" y="1656"/>
                  </a:lnTo>
                  <a:lnTo>
                    <a:pt x="594" y="1664"/>
                  </a:lnTo>
                  <a:lnTo>
                    <a:pt x="594" y="1671"/>
                  </a:lnTo>
                  <a:lnTo>
                    <a:pt x="586" y="1686"/>
                  </a:lnTo>
                  <a:lnTo>
                    <a:pt x="586" y="1694"/>
                  </a:lnTo>
                  <a:lnTo>
                    <a:pt x="578" y="1694"/>
                  </a:lnTo>
                  <a:lnTo>
                    <a:pt x="571" y="1702"/>
                  </a:lnTo>
                  <a:lnTo>
                    <a:pt x="571" y="1709"/>
                  </a:lnTo>
                  <a:lnTo>
                    <a:pt x="571" y="1717"/>
                  </a:lnTo>
                  <a:lnTo>
                    <a:pt x="571" y="1724"/>
                  </a:lnTo>
                  <a:lnTo>
                    <a:pt x="571" y="1732"/>
                  </a:lnTo>
                  <a:lnTo>
                    <a:pt x="571" y="1747"/>
                  </a:lnTo>
                  <a:lnTo>
                    <a:pt x="571" y="1755"/>
                  </a:lnTo>
                  <a:lnTo>
                    <a:pt x="571" y="1762"/>
                  </a:lnTo>
                  <a:lnTo>
                    <a:pt x="571" y="1770"/>
                  </a:lnTo>
                  <a:lnTo>
                    <a:pt x="578" y="1778"/>
                  </a:lnTo>
                  <a:lnTo>
                    <a:pt x="586" y="1778"/>
                  </a:lnTo>
                  <a:lnTo>
                    <a:pt x="586" y="1785"/>
                  </a:lnTo>
                  <a:lnTo>
                    <a:pt x="594" y="1793"/>
                  </a:lnTo>
                  <a:lnTo>
                    <a:pt x="594" y="1800"/>
                  </a:lnTo>
                  <a:lnTo>
                    <a:pt x="594" y="1816"/>
                  </a:lnTo>
                  <a:lnTo>
                    <a:pt x="594" y="1831"/>
                  </a:lnTo>
                  <a:lnTo>
                    <a:pt x="594" y="1838"/>
                  </a:lnTo>
                  <a:lnTo>
                    <a:pt x="586" y="1846"/>
                  </a:lnTo>
                  <a:lnTo>
                    <a:pt x="586" y="1854"/>
                  </a:lnTo>
                  <a:lnTo>
                    <a:pt x="578" y="1854"/>
                  </a:lnTo>
                  <a:lnTo>
                    <a:pt x="571" y="1861"/>
                  </a:lnTo>
                  <a:lnTo>
                    <a:pt x="563" y="1861"/>
                  </a:lnTo>
                  <a:lnTo>
                    <a:pt x="556" y="1861"/>
                  </a:lnTo>
                  <a:lnTo>
                    <a:pt x="556" y="1869"/>
                  </a:lnTo>
                  <a:lnTo>
                    <a:pt x="556" y="1876"/>
                  </a:lnTo>
                  <a:lnTo>
                    <a:pt x="556" y="1884"/>
                  </a:lnTo>
                  <a:lnTo>
                    <a:pt x="563" y="1892"/>
                  </a:lnTo>
                  <a:lnTo>
                    <a:pt x="556" y="1899"/>
                  </a:lnTo>
                  <a:lnTo>
                    <a:pt x="556" y="1907"/>
                  </a:lnTo>
                  <a:lnTo>
                    <a:pt x="563" y="1914"/>
                  </a:lnTo>
                  <a:lnTo>
                    <a:pt x="571" y="1922"/>
                  </a:lnTo>
                  <a:lnTo>
                    <a:pt x="563" y="1930"/>
                  </a:lnTo>
                  <a:lnTo>
                    <a:pt x="571" y="1930"/>
                  </a:lnTo>
                  <a:lnTo>
                    <a:pt x="571" y="1937"/>
                  </a:lnTo>
                  <a:lnTo>
                    <a:pt x="571" y="1945"/>
                  </a:lnTo>
                  <a:lnTo>
                    <a:pt x="571" y="1952"/>
                  </a:lnTo>
                  <a:lnTo>
                    <a:pt x="578" y="1952"/>
                  </a:lnTo>
                  <a:lnTo>
                    <a:pt x="586" y="1960"/>
                  </a:lnTo>
                  <a:lnTo>
                    <a:pt x="594" y="1960"/>
                  </a:lnTo>
                  <a:lnTo>
                    <a:pt x="601" y="1975"/>
                  </a:lnTo>
                  <a:lnTo>
                    <a:pt x="601" y="1983"/>
                  </a:lnTo>
                  <a:lnTo>
                    <a:pt x="601" y="1990"/>
                  </a:lnTo>
                  <a:lnTo>
                    <a:pt x="594" y="2006"/>
                  </a:lnTo>
                  <a:lnTo>
                    <a:pt x="594" y="2013"/>
                  </a:lnTo>
                  <a:lnTo>
                    <a:pt x="594" y="2021"/>
                  </a:lnTo>
                  <a:lnTo>
                    <a:pt x="594" y="2028"/>
                  </a:lnTo>
                  <a:lnTo>
                    <a:pt x="586" y="2036"/>
                  </a:lnTo>
                  <a:lnTo>
                    <a:pt x="578" y="2036"/>
                  </a:lnTo>
                  <a:lnTo>
                    <a:pt x="571" y="2036"/>
                  </a:lnTo>
                  <a:lnTo>
                    <a:pt x="563" y="2044"/>
                  </a:lnTo>
                  <a:lnTo>
                    <a:pt x="556" y="2051"/>
                  </a:lnTo>
                  <a:lnTo>
                    <a:pt x="548" y="2059"/>
                  </a:lnTo>
                  <a:lnTo>
                    <a:pt x="533" y="2066"/>
                  </a:lnTo>
                  <a:lnTo>
                    <a:pt x="518" y="2082"/>
                  </a:lnTo>
                  <a:lnTo>
                    <a:pt x="510" y="2097"/>
                  </a:lnTo>
                  <a:lnTo>
                    <a:pt x="502" y="2104"/>
                  </a:lnTo>
                  <a:lnTo>
                    <a:pt x="495" y="2112"/>
                  </a:lnTo>
                  <a:lnTo>
                    <a:pt x="487" y="2120"/>
                  </a:lnTo>
                  <a:lnTo>
                    <a:pt x="487" y="2127"/>
                  </a:lnTo>
                  <a:lnTo>
                    <a:pt x="487" y="2142"/>
                  </a:lnTo>
                  <a:lnTo>
                    <a:pt x="479" y="2150"/>
                  </a:lnTo>
                  <a:lnTo>
                    <a:pt x="479" y="2158"/>
                  </a:lnTo>
                  <a:lnTo>
                    <a:pt x="479" y="2165"/>
                  </a:lnTo>
                  <a:lnTo>
                    <a:pt x="487" y="2165"/>
                  </a:lnTo>
                  <a:lnTo>
                    <a:pt x="487" y="2173"/>
                  </a:lnTo>
                  <a:lnTo>
                    <a:pt x="495" y="2180"/>
                  </a:lnTo>
                  <a:lnTo>
                    <a:pt x="502" y="2188"/>
                  </a:lnTo>
                  <a:lnTo>
                    <a:pt x="510" y="2203"/>
                  </a:lnTo>
                  <a:lnTo>
                    <a:pt x="510" y="2211"/>
                  </a:lnTo>
                  <a:lnTo>
                    <a:pt x="518" y="2218"/>
                  </a:lnTo>
                  <a:lnTo>
                    <a:pt x="518" y="2226"/>
                  </a:lnTo>
                  <a:lnTo>
                    <a:pt x="518" y="2234"/>
                  </a:lnTo>
                  <a:lnTo>
                    <a:pt x="518" y="2249"/>
                  </a:lnTo>
                  <a:lnTo>
                    <a:pt x="518" y="2256"/>
                  </a:lnTo>
                  <a:lnTo>
                    <a:pt x="518" y="2272"/>
                  </a:lnTo>
                  <a:lnTo>
                    <a:pt x="518" y="2279"/>
                  </a:lnTo>
                  <a:lnTo>
                    <a:pt x="518" y="2287"/>
                  </a:lnTo>
                  <a:lnTo>
                    <a:pt x="518" y="2294"/>
                  </a:lnTo>
                  <a:lnTo>
                    <a:pt x="525" y="2302"/>
                  </a:lnTo>
                  <a:lnTo>
                    <a:pt x="518" y="2310"/>
                  </a:lnTo>
                  <a:lnTo>
                    <a:pt x="518" y="2325"/>
                  </a:lnTo>
                  <a:lnTo>
                    <a:pt x="510" y="2332"/>
                  </a:lnTo>
                  <a:lnTo>
                    <a:pt x="510" y="2348"/>
                  </a:lnTo>
                  <a:lnTo>
                    <a:pt x="518" y="2355"/>
                  </a:lnTo>
                  <a:lnTo>
                    <a:pt x="525" y="2363"/>
                  </a:lnTo>
                  <a:lnTo>
                    <a:pt x="525" y="2370"/>
                  </a:lnTo>
                  <a:lnTo>
                    <a:pt x="533" y="2386"/>
                  </a:lnTo>
                  <a:lnTo>
                    <a:pt x="540" y="2401"/>
                  </a:lnTo>
                  <a:lnTo>
                    <a:pt x="540" y="2416"/>
                  </a:lnTo>
                  <a:lnTo>
                    <a:pt x="548" y="2431"/>
                  </a:lnTo>
                  <a:lnTo>
                    <a:pt x="548" y="2439"/>
                  </a:lnTo>
                  <a:lnTo>
                    <a:pt x="556" y="2446"/>
                  </a:lnTo>
                  <a:lnTo>
                    <a:pt x="563" y="2462"/>
                  </a:lnTo>
                  <a:lnTo>
                    <a:pt x="578" y="2469"/>
                  </a:lnTo>
                  <a:lnTo>
                    <a:pt x="586" y="2477"/>
                  </a:lnTo>
                  <a:lnTo>
                    <a:pt x="594" y="2477"/>
                  </a:lnTo>
                  <a:lnTo>
                    <a:pt x="601" y="2477"/>
                  </a:lnTo>
                  <a:lnTo>
                    <a:pt x="609" y="2477"/>
                  </a:lnTo>
                  <a:lnTo>
                    <a:pt x="616" y="2469"/>
                  </a:lnTo>
                  <a:lnTo>
                    <a:pt x="624" y="2462"/>
                  </a:lnTo>
                  <a:lnTo>
                    <a:pt x="632" y="2462"/>
                  </a:lnTo>
                  <a:lnTo>
                    <a:pt x="639" y="2462"/>
                  </a:lnTo>
                  <a:lnTo>
                    <a:pt x="647" y="2462"/>
                  </a:lnTo>
                  <a:lnTo>
                    <a:pt x="654" y="2454"/>
                  </a:lnTo>
                  <a:lnTo>
                    <a:pt x="662" y="2454"/>
                  </a:lnTo>
                  <a:lnTo>
                    <a:pt x="670" y="2462"/>
                  </a:lnTo>
                  <a:lnTo>
                    <a:pt x="677" y="2462"/>
                  </a:lnTo>
                  <a:lnTo>
                    <a:pt x="677" y="2469"/>
                  </a:lnTo>
                  <a:lnTo>
                    <a:pt x="685" y="2469"/>
                  </a:lnTo>
                  <a:lnTo>
                    <a:pt x="692" y="2462"/>
                  </a:lnTo>
                  <a:lnTo>
                    <a:pt x="700" y="2454"/>
                  </a:lnTo>
                  <a:lnTo>
                    <a:pt x="708" y="2454"/>
                  </a:lnTo>
                  <a:lnTo>
                    <a:pt x="715" y="2454"/>
                  </a:lnTo>
                  <a:lnTo>
                    <a:pt x="715" y="2462"/>
                  </a:lnTo>
                  <a:lnTo>
                    <a:pt x="723" y="2469"/>
                  </a:lnTo>
                  <a:lnTo>
                    <a:pt x="731" y="2469"/>
                  </a:lnTo>
                  <a:lnTo>
                    <a:pt x="738" y="2469"/>
                  </a:lnTo>
                  <a:lnTo>
                    <a:pt x="746" y="2469"/>
                  </a:lnTo>
                  <a:lnTo>
                    <a:pt x="753" y="2477"/>
                  </a:lnTo>
                  <a:lnTo>
                    <a:pt x="753" y="2484"/>
                  </a:lnTo>
                  <a:lnTo>
                    <a:pt x="761" y="2484"/>
                  </a:lnTo>
                  <a:lnTo>
                    <a:pt x="769" y="2484"/>
                  </a:lnTo>
                  <a:lnTo>
                    <a:pt x="776" y="2492"/>
                  </a:lnTo>
                  <a:lnTo>
                    <a:pt x="776" y="2500"/>
                  </a:lnTo>
                </a:path>
              </a:pathLst>
            </a:custGeom>
            <a:noFill/>
            <a:ln w="36513">
              <a:solidFill>
                <a:srgbClr val="FF202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07" name="Freeform 8"/>
            <p:cNvSpPr>
              <a:spLocks/>
            </p:cNvSpPr>
            <p:nvPr/>
          </p:nvSpPr>
          <p:spPr bwMode="auto">
            <a:xfrm>
              <a:off x="3236913" y="1909651"/>
              <a:ext cx="3859212" cy="2247900"/>
            </a:xfrm>
            <a:custGeom>
              <a:avLst/>
              <a:gdLst>
                <a:gd name="T0" fmla="*/ 2147483647 w 3012"/>
                <a:gd name="T1" fmla="*/ 2147483647 h 1657"/>
                <a:gd name="T2" fmla="*/ 2147483647 w 3012"/>
                <a:gd name="T3" fmla="*/ 0 h 1657"/>
                <a:gd name="T4" fmla="*/ 2147483647 w 3012"/>
                <a:gd name="T5" fmla="*/ 2147483647 h 1657"/>
                <a:gd name="T6" fmla="*/ 2147483647 w 3012"/>
                <a:gd name="T7" fmla="*/ 2147483647 h 1657"/>
                <a:gd name="T8" fmla="*/ 2147483647 w 3012"/>
                <a:gd name="T9" fmla="*/ 2147483647 h 1657"/>
                <a:gd name="T10" fmla="*/ 2147483647 w 3012"/>
                <a:gd name="T11" fmla="*/ 2147483647 h 1657"/>
                <a:gd name="T12" fmla="*/ 2147483647 w 3012"/>
                <a:gd name="T13" fmla="*/ 2147483647 h 1657"/>
                <a:gd name="T14" fmla="*/ 2147483647 w 3012"/>
                <a:gd name="T15" fmla="*/ 2147483647 h 1657"/>
                <a:gd name="T16" fmla="*/ 2147483647 w 3012"/>
                <a:gd name="T17" fmla="*/ 2147483647 h 1657"/>
                <a:gd name="T18" fmla="*/ 2147483647 w 3012"/>
                <a:gd name="T19" fmla="*/ 2147483647 h 1657"/>
                <a:gd name="T20" fmla="*/ 2147483647 w 3012"/>
                <a:gd name="T21" fmla="*/ 2147483647 h 1657"/>
                <a:gd name="T22" fmla="*/ 2147483647 w 3012"/>
                <a:gd name="T23" fmla="*/ 2147483647 h 1657"/>
                <a:gd name="T24" fmla="*/ 2147483647 w 3012"/>
                <a:gd name="T25" fmla="*/ 2147483647 h 1657"/>
                <a:gd name="T26" fmla="*/ 2147483647 w 3012"/>
                <a:gd name="T27" fmla="*/ 2147483647 h 1657"/>
                <a:gd name="T28" fmla="*/ 2147483647 w 3012"/>
                <a:gd name="T29" fmla="*/ 2147483647 h 1657"/>
                <a:gd name="T30" fmla="*/ 2147483647 w 3012"/>
                <a:gd name="T31" fmla="*/ 2147483647 h 1657"/>
                <a:gd name="T32" fmla="*/ 2147483647 w 3012"/>
                <a:gd name="T33" fmla="*/ 2147483647 h 1657"/>
                <a:gd name="T34" fmla="*/ 2147483647 w 3012"/>
                <a:gd name="T35" fmla="*/ 2147483647 h 1657"/>
                <a:gd name="T36" fmla="*/ 2147483647 w 3012"/>
                <a:gd name="T37" fmla="*/ 2147483647 h 1657"/>
                <a:gd name="T38" fmla="*/ 2147483647 w 3012"/>
                <a:gd name="T39" fmla="*/ 2147483647 h 1657"/>
                <a:gd name="T40" fmla="*/ 2147483647 w 3012"/>
                <a:gd name="T41" fmla="*/ 2147483647 h 1657"/>
                <a:gd name="T42" fmla="*/ 2147483647 w 3012"/>
                <a:gd name="T43" fmla="*/ 2147483647 h 1657"/>
                <a:gd name="T44" fmla="*/ 2147483647 w 3012"/>
                <a:gd name="T45" fmla="*/ 2147483647 h 1657"/>
                <a:gd name="T46" fmla="*/ 2147483647 w 3012"/>
                <a:gd name="T47" fmla="*/ 2147483647 h 1657"/>
                <a:gd name="T48" fmla="*/ 2147483647 w 3012"/>
                <a:gd name="T49" fmla="*/ 2147483647 h 1657"/>
                <a:gd name="T50" fmla="*/ 2147483647 w 3012"/>
                <a:gd name="T51" fmla="*/ 2147483647 h 1657"/>
                <a:gd name="T52" fmla="*/ 2147483647 w 3012"/>
                <a:gd name="T53" fmla="*/ 2147483647 h 1657"/>
                <a:gd name="T54" fmla="*/ 2147483647 w 3012"/>
                <a:gd name="T55" fmla="*/ 2147483647 h 1657"/>
                <a:gd name="T56" fmla="*/ 2147483647 w 3012"/>
                <a:gd name="T57" fmla="*/ 2147483647 h 1657"/>
                <a:gd name="T58" fmla="*/ 2147483647 w 3012"/>
                <a:gd name="T59" fmla="*/ 2147483647 h 1657"/>
                <a:gd name="T60" fmla="*/ 2147483647 w 3012"/>
                <a:gd name="T61" fmla="*/ 2147483647 h 1657"/>
                <a:gd name="T62" fmla="*/ 2147483647 w 3012"/>
                <a:gd name="T63" fmla="*/ 2147483647 h 1657"/>
                <a:gd name="T64" fmla="*/ 2147483647 w 3012"/>
                <a:gd name="T65" fmla="*/ 2147483647 h 1657"/>
                <a:gd name="T66" fmla="*/ 2147483647 w 3012"/>
                <a:gd name="T67" fmla="*/ 2147483647 h 1657"/>
                <a:gd name="T68" fmla="*/ 2147483647 w 3012"/>
                <a:gd name="T69" fmla="*/ 2147483647 h 1657"/>
                <a:gd name="T70" fmla="*/ 2147483647 w 3012"/>
                <a:gd name="T71" fmla="*/ 2147483647 h 1657"/>
                <a:gd name="T72" fmla="*/ 2147483647 w 3012"/>
                <a:gd name="T73" fmla="*/ 2147483647 h 1657"/>
                <a:gd name="T74" fmla="*/ 2147483647 w 3012"/>
                <a:gd name="T75" fmla="*/ 2147483647 h 1657"/>
                <a:gd name="T76" fmla="*/ 2147483647 w 3012"/>
                <a:gd name="T77" fmla="*/ 2147483647 h 1657"/>
                <a:gd name="T78" fmla="*/ 2147483647 w 3012"/>
                <a:gd name="T79" fmla="*/ 2147483647 h 1657"/>
                <a:gd name="T80" fmla="*/ 2147483647 w 3012"/>
                <a:gd name="T81" fmla="*/ 2147483647 h 1657"/>
                <a:gd name="T82" fmla="*/ 2147483647 w 3012"/>
                <a:gd name="T83" fmla="*/ 2147483647 h 1657"/>
                <a:gd name="T84" fmla="*/ 2147483647 w 3012"/>
                <a:gd name="T85" fmla="*/ 2147483647 h 1657"/>
                <a:gd name="T86" fmla="*/ 2147483647 w 3012"/>
                <a:gd name="T87" fmla="*/ 2147483647 h 1657"/>
                <a:gd name="T88" fmla="*/ 2147483647 w 3012"/>
                <a:gd name="T89" fmla="*/ 2147483647 h 1657"/>
                <a:gd name="T90" fmla="*/ 2147483647 w 3012"/>
                <a:gd name="T91" fmla="*/ 2147483647 h 1657"/>
                <a:gd name="T92" fmla="*/ 2147483647 w 3012"/>
                <a:gd name="T93" fmla="*/ 2147483647 h 1657"/>
                <a:gd name="T94" fmla="*/ 2147483647 w 3012"/>
                <a:gd name="T95" fmla="*/ 2147483647 h 1657"/>
                <a:gd name="T96" fmla="*/ 2147483647 w 3012"/>
                <a:gd name="T97" fmla="*/ 2147483647 h 1657"/>
                <a:gd name="T98" fmla="*/ 2147483647 w 3012"/>
                <a:gd name="T99" fmla="*/ 2147483647 h 1657"/>
                <a:gd name="T100" fmla="*/ 2147483647 w 3012"/>
                <a:gd name="T101" fmla="*/ 2147483647 h 1657"/>
                <a:gd name="T102" fmla="*/ 2147483647 w 3012"/>
                <a:gd name="T103" fmla="*/ 2147483647 h 1657"/>
                <a:gd name="T104" fmla="*/ 2147483647 w 3012"/>
                <a:gd name="T105" fmla="*/ 2147483647 h 1657"/>
                <a:gd name="T106" fmla="*/ 2147483647 w 3012"/>
                <a:gd name="T107" fmla="*/ 2147483647 h 1657"/>
                <a:gd name="T108" fmla="*/ 2147483647 w 3012"/>
                <a:gd name="T109" fmla="*/ 2147483647 h 1657"/>
                <a:gd name="T110" fmla="*/ 2147483647 w 3012"/>
                <a:gd name="T111" fmla="*/ 2147483647 h 1657"/>
                <a:gd name="T112" fmla="*/ 2147483647 w 3012"/>
                <a:gd name="T113" fmla="*/ 2147483647 h 1657"/>
                <a:gd name="T114" fmla="*/ 2147483647 w 3012"/>
                <a:gd name="T115" fmla="*/ 2147483647 h 1657"/>
                <a:gd name="T116" fmla="*/ 2147483647 w 3012"/>
                <a:gd name="T117" fmla="*/ 2147483647 h 165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12"/>
                <a:gd name="T178" fmla="*/ 0 h 1657"/>
                <a:gd name="T179" fmla="*/ 3012 w 3012"/>
                <a:gd name="T180" fmla="*/ 1657 h 165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12" h="1657">
                  <a:moveTo>
                    <a:pt x="3012" y="8"/>
                  </a:moveTo>
                  <a:lnTo>
                    <a:pt x="3005" y="8"/>
                  </a:lnTo>
                  <a:lnTo>
                    <a:pt x="2997" y="0"/>
                  </a:lnTo>
                  <a:lnTo>
                    <a:pt x="2989" y="0"/>
                  </a:lnTo>
                  <a:lnTo>
                    <a:pt x="2982" y="0"/>
                  </a:lnTo>
                  <a:lnTo>
                    <a:pt x="2974" y="8"/>
                  </a:lnTo>
                  <a:lnTo>
                    <a:pt x="2967" y="15"/>
                  </a:lnTo>
                  <a:lnTo>
                    <a:pt x="2959" y="23"/>
                  </a:lnTo>
                  <a:lnTo>
                    <a:pt x="2951" y="31"/>
                  </a:lnTo>
                  <a:lnTo>
                    <a:pt x="2951" y="38"/>
                  </a:lnTo>
                  <a:lnTo>
                    <a:pt x="2951" y="46"/>
                  </a:lnTo>
                  <a:lnTo>
                    <a:pt x="2944" y="53"/>
                  </a:lnTo>
                  <a:lnTo>
                    <a:pt x="2936" y="53"/>
                  </a:lnTo>
                  <a:lnTo>
                    <a:pt x="2929" y="46"/>
                  </a:lnTo>
                  <a:lnTo>
                    <a:pt x="2921" y="38"/>
                  </a:lnTo>
                  <a:lnTo>
                    <a:pt x="2913" y="31"/>
                  </a:lnTo>
                  <a:lnTo>
                    <a:pt x="2906" y="23"/>
                  </a:lnTo>
                  <a:lnTo>
                    <a:pt x="2898" y="8"/>
                  </a:lnTo>
                  <a:lnTo>
                    <a:pt x="2883" y="0"/>
                  </a:lnTo>
                  <a:lnTo>
                    <a:pt x="2875" y="0"/>
                  </a:lnTo>
                  <a:lnTo>
                    <a:pt x="2868" y="0"/>
                  </a:lnTo>
                  <a:lnTo>
                    <a:pt x="2860" y="8"/>
                  </a:lnTo>
                  <a:lnTo>
                    <a:pt x="2860" y="15"/>
                  </a:lnTo>
                  <a:lnTo>
                    <a:pt x="2853" y="23"/>
                  </a:lnTo>
                  <a:lnTo>
                    <a:pt x="2845" y="23"/>
                  </a:lnTo>
                  <a:lnTo>
                    <a:pt x="2837" y="15"/>
                  </a:lnTo>
                  <a:lnTo>
                    <a:pt x="2830" y="8"/>
                  </a:lnTo>
                  <a:lnTo>
                    <a:pt x="2822" y="8"/>
                  </a:lnTo>
                  <a:lnTo>
                    <a:pt x="2814" y="15"/>
                  </a:lnTo>
                  <a:lnTo>
                    <a:pt x="2799" y="15"/>
                  </a:lnTo>
                  <a:lnTo>
                    <a:pt x="2792" y="23"/>
                  </a:lnTo>
                  <a:lnTo>
                    <a:pt x="2776" y="23"/>
                  </a:lnTo>
                  <a:lnTo>
                    <a:pt x="2769" y="23"/>
                  </a:lnTo>
                  <a:lnTo>
                    <a:pt x="2754" y="23"/>
                  </a:lnTo>
                  <a:lnTo>
                    <a:pt x="2746" y="23"/>
                  </a:lnTo>
                  <a:lnTo>
                    <a:pt x="2738" y="23"/>
                  </a:lnTo>
                  <a:lnTo>
                    <a:pt x="2731" y="31"/>
                  </a:lnTo>
                  <a:lnTo>
                    <a:pt x="2723" y="38"/>
                  </a:lnTo>
                  <a:lnTo>
                    <a:pt x="2716" y="46"/>
                  </a:lnTo>
                  <a:lnTo>
                    <a:pt x="2708" y="53"/>
                  </a:lnTo>
                  <a:lnTo>
                    <a:pt x="2700" y="69"/>
                  </a:lnTo>
                  <a:lnTo>
                    <a:pt x="2693" y="69"/>
                  </a:lnTo>
                  <a:lnTo>
                    <a:pt x="2685" y="69"/>
                  </a:lnTo>
                  <a:lnTo>
                    <a:pt x="2678" y="76"/>
                  </a:lnTo>
                  <a:lnTo>
                    <a:pt x="2678" y="84"/>
                  </a:lnTo>
                  <a:lnTo>
                    <a:pt x="2662" y="84"/>
                  </a:lnTo>
                  <a:lnTo>
                    <a:pt x="2655" y="84"/>
                  </a:lnTo>
                  <a:lnTo>
                    <a:pt x="2647" y="84"/>
                  </a:lnTo>
                  <a:lnTo>
                    <a:pt x="2640" y="84"/>
                  </a:lnTo>
                  <a:lnTo>
                    <a:pt x="2624" y="84"/>
                  </a:lnTo>
                  <a:lnTo>
                    <a:pt x="2617" y="91"/>
                  </a:lnTo>
                  <a:lnTo>
                    <a:pt x="2609" y="99"/>
                  </a:lnTo>
                  <a:lnTo>
                    <a:pt x="2609" y="107"/>
                  </a:lnTo>
                  <a:lnTo>
                    <a:pt x="2609" y="114"/>
                  </a:lnTo>
                  <a:lnTo>
                    <a:pt x="2617" y="114"/>
                  </a:lnTo>
                  <a:lnTo>
                    <a:pt x="2624" y="122"/>
                  </a:lnTo>
                  <a:lnTo>
                    <a:pt x="2617" y="129"/>
                  </a:lnTo>
                  <a:lnTo>
                    <a:pt x="2617" y="137"/>
                  </a:lnTo>
                  <a:lnTo>
                    <a:pt x="2609" y="137"/>
                  </a:lnTo>
                  <a:lnTo>
                    <a:pt x="2601" y="129"/>
                  </a:lnTo>
                  <a:lnTo>
                    <a:pt x="2594" y="129"/>
                  </a:lnTo>
                  <a:lnTo>
                    <a:pt x="2586" y="122"/>
                  </a:lnTo>
                  <a:lnTo>
                    <a:pt x="2579" y="122"/>
                  </a:lnTo>
                  <a:lnTo>
                    <a:pt x="2579" y="129"/>
                  </a:lnTo>
                  <a:lnTo>
                    <a:pt x="2579" y="137"/>
                  </a:lnTo>
                  <a:lnTo>
                    <a:pt x="2579" y="145"/>
                  </a:lnTo>
                  <a:lnTo>
                    <a:pt x="2571" y="145"/>
                  </a:lnTo>
                  <a:lnTo>
                    <a:pt x="2548" y="145"/>
                  </a:lnTo>
                  <a:lnTo>
                    <a:pt x="2541" y="145"/>
                  </a:lnTo>
                  <a:lnTo>
                    <a:pt x="2533" y="137"/>
                  </a:lnTo>
                  <a:lnTo>
                    <a:pt x="2525" y="129"/>
                  </a:lnTo>
                  <a:lnTo>
                    <a:pt x="2518" y="129"/>
                  </a:lnTo>
                  <a:lnTo>
                    <a:pt x="2487" y="129"/>
                  </a:lnTo>
                  <a:lnTo>
                    <a:pt x="2480" y="129"/>
                  </a:lnTo>
                  <a:lnTo>
                    <a:pt x="2480" y="122"/>
                  </a:lnTo>
                  <a:lnTo>
                    <a:pt x="2487" y="114"/>
                  </a:lnTo>
                  <a:lnTo>
                    <a:pt x="2495" y="107"/>
                  </a:lnTo>
                  <a:lnTo>
                    <a:pt x="2487" y="99"/>
                  </a:lnTo>
                  <a:lnTo>
                    <a:pt x="2480" y="99"/>
                  </a:lnTo>
                  <a:lnTo>
                    <a:pt x="2472" y="107"/>
                  </a:lnTo>
                  <a:lnTo>
                    <a:pt x="2465" y="122"/>
                  </a:lnTo>
                  <a:lnTo>
                    <a:pt x="2457" y="122"/>
                  </a:lnTo>
                  <a:lnTo>
                    <a:pt x="2449" y="122"/>
                  </a:lnTo>
                  <a:lnTo>
                    <a:pt x="2434" y="114"/>
                  </a:lnTo>
                  <a:lnTo>
                    <a:pt x="2419" y="107"/>
                  </a:lnTo>
                  <a:lnTo>
                    <a:pt x="2404" y="99"/>
                  </a:lnTo>
                  <a:lnTo>
                    <a:pt x="2396" y="91"/>
                  </a:lnTo>
                  <a:lnTo>
                    <a:pt x="2388" y="91"/>
                  </a:lnTo>
                  <a:lnTo>
                    <a:pt x="2381" y="91"/>
                  </a:lnTo>
                  <a:lnTo>
                    <a:pt x="2373" y="99"/>
                  </a:lnTo>
                  <a:lnTo>
                    <a:pt x="2366" y="99"/>
                  </a:lnTo>
                  <a:lnTo>
                    <a:pt x="2350" y="99"/>
                  </a:lnTo>
                  <a:lnTo>
                    <a:pt x="2343" y="91"/>
                  </a:lnTo>
                  <a:lnTo>
                    <a:pt x="2335" y="91"/>
                  </a:lnTo>
                  <a:lnTo>
                    <a:pt x="2328" y="91"/>
                  </a:lnTo>
                  <a:lnTo>
                    <a:pt x="2320" y="99"/>
                  </a:lnTo>
                  <a:lnTo>
                    <a:pt x="2320" y="107"/>
                  </a:lnTo>
                  <a:lnTo>
                    <a:pt x="2312" y="99"/>
                  </a:lnTo>
                  <a:lnTo>
                    <a:pt x="2312" y="91"/>
                  </a:lnTo>
                  <a:lnTo>
                    <a:pt x="2305" y="91"/>
                  </a:lnTo>
                  <a:lnTo>
                    <a:pt x="2305" y="99"/>
                  </a:lnTo>
                  <a:lnTo>
                    <a:pt x="2297" y="107"/>
                  </a:lnTo>
                  <a:lnTo>
                    <a:pt x="2282" y="107"/>
                  </a:lnTo>
                  <a:lnTo>
                    <a:pt x="2274" y="114"/>
                  </a:lnTo>
                  <a:lnTo>
                    <a:pt x="2274" y="122"/>
                  </a:lnTo>
                  <a:lnTo>
                    <a:pt x="2267" y="129"/>
                  </a:lnTo>
                  <a:lnTo>
                    <a:pt x="2259" y="137"/>
                  </a:lnTo>
                  <a:lnTo>
                    <a:pt x="2244" y="137"/>
                  </a:lnTo>
                  <a:lnTo>
                    <a:pt x="2236" y="137"/>
                  </a:lnTo>
                  <a:lnTo>
                    <a:pt x="2236" y="145"/>
                  </a:lnTo>
                  <a:lnTo>
                    <a:pt x="2244" y="152"/>
                  </a:lnTo>
                  <a:lnTo>
                    <a:pt x="2252" y="152"/>
                  </a:lnTo>
                  <a:lnTo>
                    <a:pt x="2252" y="160"/>
                  </a:lnTo>
                  <a:lnTo>
                    <a:pt x="2244" y="160"/>
                  </a:lnTo>
                  <a:lnTo>
                    <a:pt x="2236" y="160"/>
                  </a:lnTo>
                  <a:lnTo>
                    <a:pt x="2221" y="160"/>
                  </a:lnTo>
                  <a:lnTo>
                    <a:pt x="2198" y="160"/>
                  </a:lnTo>
                  <a:lnTo>
                    <a:pt x="2175" y="160"/>
                  </a:lnTo>
                  <a:lnTo>
                    <a:pt x="2160" y="160"/>
                  </a:lnTo>
                  <a:lnTo>
                    <a:pt x="2145" y="160"/>
                  </a:lnTo>
                  <a:lnTo>
                    <a:pt x="2137" y="160"/>
                  </a:lnTo>
                  <a:lnTo>
                    <a:pt x="2130" y="160"/>
                  </a:lnTo>
                  <a:lnTo>
                    <a:pt x="2130" y="167"/>
                  </a:lnTo>
                  <a:lnTo>
                    <a:pt x="2122" y="167"/>
                  </a:lnTo>
                  <a:lnTo>
                    <a:pt x="2115" y="167"/>
                  </a:lnTo>
                  <a:lnTo>
                    <a:pt x="2107" y="167"/>
                  </a:lnTo>
                  <a:lnTo>
                    <a:pt x="2099" y="175"/>
                  </a:lnTo>
                  <a:lnTo>
                    <a:pt x="2099" y="183"/>
                  </a:lnTo>
                  <a:lnTo>
                    <a:pt x="2099" y="190"/>
                  </a:lnTo>
                  <a:lnTo>
                    <a:pt x="2084" y="190"/>
                  </a:lnTo>
                  <a:lnTo>
                    <a:pt x="2077" y="190"/>
                  </a:lnTo>
                  <a:lnTo>
                    <a:pt x="2077" y="198"/>
                  </a:lnTo>
                  <a:lnTo>
                    <a:pt x="2069" y="205"/>
                  </a:lnTo>
                  <a:lnTo>
                    <a:pt x="2077" y="213"/>
                  </a:lnTo>
                  <a:lnTo>
                    <a:pt x="2084" y="221"/>
                  </a:lnTo>
                  <a:lnTo>
                    <a:pt x="2092" y="221"/>
                  </a:lnTo>
                  <a:lnTo>
                    <a:pt x="2092" y="228"/>
                  </a:lnTo>
                  <a:lnTo>
                    <a:pt x="2099" y="236"/>
                  </a:lnTo>
                  <a:lnTo>
                    <a:pt x="2092" y="243"/>
                  </a:lnTo>
                  <a:lnTo>
                    <a:pt x="2084" y="259"/>
                  </a:lnTo>
                  <a:lnTo>
                    <a:pt x="2084" y="266"/>
                  </a:lnTo>
                  <a:lnTo>
                    <a:pt x="2084" y="274"/>
                  </a:lnTo>
                  <a:lnTo>
                    <a:pt x="2084" y="281"/>
                  </a:lnTo>
                  <a:lnTo>
                    <a:pt x="2077" y="297"/>
                  </a:lnTo>
                  <a:lnTo>
                    <a:pt x="2069" y="312"/>
                  </a:lnTo>
                  <a:lnTo>
                    <a:pt x="2069" y="319"/>
                  </a:lnTo>
                  <a:lnTo>
                    <a:pt x="2077" y="327"/>
                  </a:lnTo>
                  <a:lnTo>
                    <a:pt x="2077" y="342"/>
                  </a:lnTo>
                  <a:lnTo>
                    <a:pt x="2084" y="350"/>
                  </a:lnTo>
                  <a:lnTo>
                    <a:pt x="2084" y="357"/>
                  </a:lnTo>
                  <a:lnTo>
                    <a:pt x="2077" y="365"/>
                  </a:lnTo>
                  <a:lnTo>
                    <a:pt x="2069" y="373"/>
                  </a:lnTo>
                  <a:lnTo>
                    <a:pt x="2061" y="380"/>
                  </a:lnTo>
                  <a:lnTo>
                    <a:pt x="2054" y="380"/>
                  </a:lnTo>
                  <a:lnTo>
                    <a:pt x="2046" y="388"/>
                  </a:lnTo>
                  <a:lnTo>
                    <a:pt x="2039" y="395"/>
                  </a:lnTo>
                  <a:lnTo>
                    <a:pt x="2023" y="403"/>
                  </a:lnTo>
                  <a:lnTo>
                    <a:pt x="2008" y="403"/>
                  </a:lnTo>
                  <a:lnTo>
                    <a:pt x="2000" y="411"/>
                  </a:lnTo>
                  <a:lnTo>
                    <a:pt x="1985" y="418"/>
                  </a:lnTo>
                  <a:lnTo>
                    <a:pt x="1978" y="426"/>
                  </a:lnTo>
                  <a:lnTo>
                    <a:pt x="1970" y="433"/>
                  </a:lnTo>
                  <a:lnTo>
                    <a:pt x="1962" y="441"/>
                  </a:lnTo>
                  <a:lnTo>
                    <a:pt x="1955" y="449"/>
                  </a:lnTo>
                  <a:lnTo>
                    <a:pt x="1947" y="449"/>
                  </a:lnTo>
                  <a:lnTo>
                    <a:pt x="1940" y="441"/>
                  </a:lnTo>
                  <a:lnTo>
                    <a:pt x="1940" y="449"/>
                  </a:lnTo>
                  <a:lnTo>
                    <a:pt x="1932" y="456"/>
                  </a:lnTo>
                  <a:lnTo>
                    <a:pt x="1924" y="464"/>
                  </a:lnTo>
                  <a:lnTo>
                    <a:pt x="1917" y="471"/>
                  </a:lnTo>
                  <a:lnTo>
                    <a:pt x="1909" y="479"/>
                  </a:lnTo>
                  <a:lnTo>
                    <a:pt x="1902" y="479"/>
                  </a:lnTo>
                  <a:lnTo>
                    <a:pt x="1894" y="479"/>
                  </a:lnTo>
                  <a:lnTo>
                    <a:pt x="1886" y="471"/>
                  </a:lnTo>
                  <a:lnTo>
                    <a:pt x="1879" y="456"/>
                  </a:lnTo>
                  <a:lnTo>
                    <a:pt x="1871" y="449"/>
                  </a:lnTo>
                  <a:lnTo>
                    <a:pt x="1856" y="441"/>
                  </a:lnTo>
                  <a:lnTo>
                    <a:pt x="1856" y="433"/>
                  </a:lnTo>
                  <a:lnTo>
                    <a:pt x="1848" y="433"/>
                  </a:lnTo>
                  <a:lnTo>
                    <a:pt x="1841" y="441"/>
                  </a:lnTo>
                  <a:lnTo>
                    <a:pt x="1841" y="449"/>
                  </a:lnTo>
                  <a:lnTo>
                    <a:pt x="1833" y="441"/>
                  </a:lnTo>
                  <a:lnTo>
                    <a:pt x="1833" y="433"/>
                  </a:lnTo>
                  <a:lnTo>
                    <a:pt x="1833" y="426"/>
                  </a:lnTo>
                  <a:lnTo>
                    <a:pt x="1826" y="426"/>
                  </a:lnTo>
                  <a:lnTo>
                    <a:pt x="1818" y="426"/>
                  </a:lnTo>
                  <a:lnTo>
                    <a:pt x="1803" y="433"/>
                  </a:lnTo>
                  <a:lnTo>
                    <a:pt x="1795" y="441"/>
                  </a:lnTo>
                  <a:lnTo>
                    <a:pt x="1780" y="441"/>
                  </a:lnTo>
                  <a:lnTo>
                    <a:pt x="1757" y="433"/>
                  </a:lnTo>
                  <a:lnTo>
                    <a:pt x="1742" y="433"/>
                  </a:lnTo>
                  <a:lnTo>
                    <a:pt x="1727" y="426"/>
                  </a:lnTo>
                  <a:lnTo>
                    <a:pt x="1719" y="418"/>
                  </a:lnTo>
                  <a:lnTo>
                    <a:pt x="1711" y="411"/>
                  </a:lnTo>
                  <a:lnTo>
                    <a:pt x="1704" y="411"/>
                  </a:lnTo>
                  <a:lnTo>
                    <a:pt x="1696" y="411"/>
                  </a:lnTo>
                  <a:lnTo>
                    <a:pt x="1681" y="418"/>
                  </a:lnTo>
                  <a:lnTo>
                    <a:pt x="1673" y="433"/>
                  </a:lnTo>
                  <a:lnTo>
                    <a:pt x="1666" y="441"/>
                  </a:lnTo>
                  <a:lnTo>
                    <a:pt x="1651" y="449"/>
                  </a:lnTo>
                  <a:lnTo>
                    <a:pt x="1635" y="456"/>
                  </a:lnTo>
                  <a:lnTo>
                    <a:pt x="1628" y="464"/>
                  </a:lnTo>
                  <a:lnTo>
                    <a:pt x="1620" y="479"/>
                  </a:lnTo>
                  <a:lnTo>
                    <a:pt x="1628" y="479"/>
                  </a:lnTo>
                  <a:lnTo>
                    <a:pt x="1635" y="479"/>
                  </a:lnTo>
                  <a:lnTo>
                    <a:pt x="1643" y="487"/>
                  </a:lnTo>
                  <a:lnTo>
                    <a:pt x="1643" y="494"/>
                  </a:lnTo>
                  <a:lnTo>
                    <a:pt x="1643" y="502"/>
                  </a:lnTo>
                  <a:lnTo>
                    <a:pt x="1651" y="509"/>
                  </a:lnTo>
                  <a:lnTo>
                    <a:pt x="1651" y="517"/>
                  </a:lnTo>
                  <a:lnTo>
                    <a:pt x="1651" y="524"/>
                  </a:lnTo>
                  <a:lnTo>
                    <a:pt x="1651" y="532"/>
                  </a:lnTo>
                  <a:lnTo>
                    <a:pt x="1643" y="540"/>
                  </a:lnTo>
                  <a:lnTo>
                    <a:pt x="1643" y="547"/>
                  </a:lnTo>
                  <a:lnTo>
                    <a:pt x="1651" y="555"/>
                  </a:lnTo>
                  <a:lnTo>
                    <a:pt x="1658" y="562"/>
                  </a:lnTo>
                  <a:lnTo>
                    <a:pt x="1658" y="570"/>
                  </a:lnTo>
                  <a:lnTo>
                    <a:pt x="1658" y="585"/>
                  </a:lnTo>
                  <a:lnTo>
                    <a:pt x="1651" y="593"/>
                  </a:lnTo>
                  <a:lnTo>
                    <a:pt x="1651" y="600"/>
                  </a:lnTo>
                  <a:lnTo>
                    <a:pt x="1651" y="608"/>
                  </a:lnTo>
                  <a:lnTo>
                    <a:pt x="1651" y="623"/>
                  </a:lnTo>
                  <a:lnTo>
                    <a:pt x="1651" y="638"/>
                  </a:lnTo>
                  <a:lnTo>
                    <a:pt x="1643" y="646"/>
                  </a:lnTo>
                  <a:lnTo>
                    <a:pt x="1635" y="654"/>
                  </a:lnTo>
                  <a:lnTo>
                    <a:pt x="1620" y="654"/>
                  </a:lnTo>
                  <a:lnTo>
                    <a:pt x="1613" y="661"/>
                  </a:lnTo>
                  <a:lnTo>
                    <a:pt x="1605" y="654"/>
                  </a:lnTo>
                  <a:lnTo>
                    <a:pt x="1597" y="646"/>
                  </a:lnTo>
                  <a:lnTo>
                    <a:pt x="1590" y="654"/>
                  </a:lnTo>
                  <a:lnTo>
                    <a:pt x="1582" y="646"/>
                  </a:lnTo>
                  <a:lnTo>
                    <a:pt x="1574" y="638"/>
                  </a:lnTo>
                  <a:lnTo>
                    <a:pt x="1567" y="631"/>
                  </a:lnTo>
                  <a:lnTo>
                    <a:pt x="1559" y="616"/>
                  </a:lnTo>
                  <a:lnTo>
                    <a:pt x="1552" y="608"/>
                  </a:lnTo>
                  <a:lnTo>
                    <a:pt x="1552" y="600"/>
                  </a:lnTo>
                  <a:lnTo>
                    <a:pt x="1544" y="600"/>
                  </a:lnTo>
                  <a:lnTo>
                    <a:pt x="1529" y="600"/>
                  </a:lnTo>
                  <a:lnTo>
                    <a:pt x="1521" y="600"/>
                  </a:lnTo>
                  <a:lnTo>
                    <a:pt x="1514" y="608"/>
                  </a:lnTo>
                  <a:lnTo>
                    <a:pt x="1514" y="616"/>
                  </a:lnTo>
                  <a:lnTo>
                    <a:pt x="1506" y="608"/>
                  </a:lnTo>
                  <a:lnTo>
                    <a:pt x="1506" y="600"/>
                  </a:lnTo>
                  <a:lnTo>
                    <a:pt x="1498" y="600"/>
                  </a:lnTo>
                  <a:lnTo>
                    <a:pt x="1491" y="600"/>
                  </a:lnTo>
                  <a:lnTo>
                    <a:pt x="1483" y="600"/>
                  </a:lnTo>
                  <a:lnTo>
                    <a:pt x="1476" y="600"/>
                  </a:lnTo>
                  <a:lnTo>
                    <a:pt x="1460" y="593"/>
                  </a:lnTo>
                  <a:lnTo>
                    <a:pt x="1460" y="585"/>
                  </a:lnTo>
                  <a:lnTo>
                    <a:pt x="1460" y="578"/>
                  </a:lnTo>
                  <a:lnTo>
                    <a:pt x="1460" y="570"/>
                  </a:lnTo>
                  <a:lnTo>
                    <a:pt x="1468" y="562"/>
                  </a:lnTo>
                  <a:lnTo>
                    <a:pt x="1468" y="555"/>
                  </a:lnTo>
                  <a:lnTo>
                    <a:pt x="1460" y="547"/>
                  </a:lnTo>
                  <a:lnTo>
                    <a:pt x="1445" y="547"/>
                  </a:lnTo>
                  <a:lnTo>
                    <a:pt x="1438" y="547"/>
                  </a:lnTo>
                  <a:lnTo>
                    <a:pt x="1422" y="547"/>
                  </a:lnTo>
                  <a:lnTo>
                    <a:pt x="1415" y="547"/>
                  </a:lnTo>
                  <a:lnTo>
                    <a:pt x="1407" y="540"/>
                  </a:lnTo>
                  <a:lnTo>
                    <a:pt x="1392" y="532"/>
                  </a:lnTo>
                  <a:lnTo>
                    <a:pt x="1384" y="532"/>
                  </a:lnTo>
                  <a:lnTo>
                    <a:pt x="1369" y="532"/>
                  </a:lnTo>
                  <a:lnTo>
                    <a:pt x="1369" y="524"/>
                  </a:lnTo>
                  <a:lnTo>
                    <a:pt x="1369" y="517"/>
                  </a:lnTo>
                  <a:lnTo>
                    <a:pt x="1369" y="509"/>
                  </a:lnTo>
                  <a:lnTo>
                    <a:pt x="1361" y="509"/>
                  </a:lnTo>
                  <a:lnTo>
                    <a:pt x="1361" y="517"/>
                  </a:lnTo>
                  <a:lnTo>
                    <a:pt x="1354" y="524"/>
                  </a:lnTo>
                  <a:lnTo>
                    <a:pt x="1346" y="524"/>
                  </a:lnTo>
                  <a:lnTo>
                    <a:pt x="1339" y="524"/>
                  </a:lnTo>
                  <a:lnTo>
                    <a:pt x="1316" y="517"/>
                  </a:lnTo>
                  <a:lnTo>
                    <a:pt x="1308" y="509"/>
                  </a:lnTo>
                  <a:lnTo>
                    <a:pt x="1301" y="509"/>
                  </a:lnTo>
                  <a:lnTo>
                    <a:pt x="1293" y="502"/>
                  </a:lnTo>
                  <a:lnTo>
                    <a:pt x="1293" y="487"/>
                  </a:lnTo>
                  <a:lnTo>
                    <a:pt x="1285" y="487"/>
                  </a:lnTo>
                  <a:lnTo>
                    <a:pt x="1278" y="487"/>
                  </a:lnTo>
                  <a:lnTo>
                    <a:pt x="1270" y="494"/>
                  </a:lnTo>
                  <a:lnTo>
                    <a:pt x="1263" y="494"/>
                  </a:lnTo>
                  <a:lnTo>
                    <a:pt x="1255" y="502"/>
                  </a:lnTo>
                  <a:lnTo>
                    <a:pt x="1255" y="494"/>
                  </a:lnTo>
                  <a:lnTo>
                    <a:pt x="1247" y="494"/>
                  </a:lnTo>
                  <a:lnTo>
                    <a:pt x="1240" y="479"/>
                  </a:lnTo>
                  <a:lnTo>
                    <a:pt x="1232" y="471"/>
                  </a:lnTo>
                  <a:lnTo>
                    <a:pt x="1225" y="456"/>
                  </a:lnTo>
                  <a:lnTo>
                    <a:pt x="1209" y="449"/>
                  </a:lnTo>
                  <a:lnTo>
                    <a:pt x="1202" y="456"/>
                  </a:lnTo>
                  <a:lnTo>
                    <a:pt x="1202" y="464"/>
                  </a:lnTo>
                  <a:lnTo>
                    <a:pt x="1194" y="471"/>
                  </a:lnTo>
                  <a:lnTo>
                    <a:pt x="1186" y="471"/>
                  </a:lnTo>
                  <a:lnTo>
                    <a:pt x="1186" y="464"/>
                  </a:lnTo>
                  <a:lnTo>
                    <a:pt x="1186" y="456"/>
                  </a:lnTo>
                  <a:lnTo>
                    <a:pt x="1179" y="449"/>
                  </a:lnTo>
                  <a:lnTo>
                    <a:pt x="1171" y="456"/>
                  </a:lnTo>
                  <a:lnTo>
                    <a:pt x="1164" y="456"/>
                  </a:lnTo>
                  <a:lnTo>
                    <a:pt x="1156" y="464"/>
                  </a:lnTo>
                  <a:lnTo>
                    <a:pt x="1148" y="471"/>
                  </a:lnTo>
                  <a:lnTo>
                    <a:pt x="1141" y="479"/>
                  </a:lnTo>
                  <a:lnTo>
                    <a:pt x="1133" y="479"/>
                  </a:lnTo>
                  <a:lnTo>
                    <a:pt x="1126" y="479"/>
                  </a:lnTo>
                  <a:lnTo>
                    <a:pt x="1110" y="487"/>
                  </a:lnTo>
                  <a:lnTo>
                    <a:pt x="1103" y="487"/>
                  </a:lnTo>
                  <a:lnTo>
                    <a:pt x="1095" y="494"/>
                  </a:lnTo>
                  <a:lnTo>
                    <a:pt x="1095" y="502"/>
                  </a:lnTo>
                  <a:lnTo>
                    <a:pt x="1088" y="502"/>
                  </a:lnTo>
                  <a:lnTo>
                    <a:pt x="1088" y="494"/>
                  </a:lnTo>
                  <a:lnTo>
                    <a:pt x="1088" y="487"/>
                  </a:lnTo>
                  <a:lnTo>
                    <a:pt x="1088" y="471"/>
                  </a:lnTo>
                  <a:lnTo>
                    <a:pt x="1080" y="464"/>
                  </a:lnTo>
                  <a:lnTo>
                    <a:pt x="1072" y="464"/>
                  </a:lnTo>
                  <a:lnTo>
                    <a:pt x="1065" y="456"/>
                  </a:lnTo>
                  <a:lnTo>
                    <a:pt x="1065" y="464"/>
                  </a:lnTo>
                  <a:lnTo>
                    <a:pt x="1057" y="471"/>
                  </a:lnTo>
                  <a:lnTo>
                    <a:pt x="1050" y="479"/>
                  </a:lnTo>
                  <a:lnTo>
                    <a:pt x="1042" y="494"/>
                  </a:lnTo>
                  <a:lnTo>
                    <a:pt x="1034" y="502"/>
                  </a:lnTo>
                  <a:lnTo>
                    <a:pt x="1034" y="509"/>
                  </a:lnTo>
                  <a:lnTo>
                    <a:pt x="1027" y="517"/>
                  </a:lnTo>
                  <a:lnTo>
                    <a:pt x="1019" y="524"/>
                  </a:lnTo>
                  <a:lnTo>
                    <a:pt x="1012" y="532"/>
                  </a:lnTo>
                  <a:lnTo>
                    <a:pt x="1004" y="532"/>
                  </a:lnTo>
                  <a:lnTo>
                    <a:pt x="989" y="532"/>
                  </a:lnTo>
                  <a:lnTo>
                    <a:pt x="973" y="540"/>
                  </a:lnTo>
                  <a:lnTo>
                    <a:pt x="958" y="547"/>
                  </a:lnTo>
                  <a:lnTo>
                    <a:pt x="943" y="562"/>
                  </a:lnTo>
                  <a:lnTo>
                    <a:pt x="928" y="570"/>
                  </a:lnTo>
                  <a:lnTo>
                    <a:pt x="920" y="570"/>
                  </a:lnTo>
                  <a:lnTo>
                    <a:pt x="913" y="562"/>
                  </a:lnTo>
                  <a:lnTo>
                    <a:pt x="905" y="555"/>
                  </a:lnTo>
                  <a:lnTo>
                    <a:pt x="905" y="540"/>
                  </a:lnTo>
                  <a:lnTo>
                    <a:pt x="897" y="532"/>
                  </a:lnTo>
                  <a:lnTo>
                    <a:pt x="890" y="524"/>
                  </a:lnTo>
                  <a:lnTo>
                    <a:pt x="882" y="524"/>
                  </a:lnTo>
                  <a:lnTo>
                    <a:pt x="875" y="524"/>
                  </a:lnTo>
                  <a:lnTo>
                    <a:pt x="867" y="532"/>
                  </a:lnTo>
                  <a:lnTo>
                    <a:pt x="852" y="532"/>
                  </a:lnTo>
                  <a:lnTo>
                    <a:pt x="844" y="524"/>
                  </a:lnTo>
                  <a:lnTo>
                    <a:pt x="837" y="524"/>
                  </a:lnTo>
                  <a:lnTo>
                    <a:pt x="829" y="524"/>
                  </a:lnTo>
                  <a:lnTo>
                    <a:pt x="829" y="540"/>
                  </a:lnTo>
                  <a:lnTo>
                    <a:pt x="821" y="547"/>
                  </a:lnTo>
                  <a:lnTo>
                    <a:pt x="806" y="547"/>
                  </a:lnTo>
                  <a:lnTo>
                    <a:pt x="806" y="555"/>
                  </a:lnTo>
                  <a:lnTo>
                    <a:pt x="806" y="562"/>
                  </a:lnTo>
                  <a:lnTo>
                    <a:pt x="798" y="570"/>
                  </a:lnTo>
                  <a:lnTo>
                    <a:pt x="798" y="578"/>
                  </a:lnTo>
                  <a:lnTo>
                    <a:pt x="791" y="578"/>
                  </a:lnTo>
                  <a:lnTo>
                    <a:pt x="783" y="578"/>
                  </a:lnTo>
                  <a:lnTo>
                    <a:pt x="776" y="585"/>
                  </a:lnTo>
                  <a:lnTo>
                    <a:pt x="776" y="593"/>
                  </a:lnTo>
                  <a:lnTo>
                    <a:pt x="776" y="600"/>
                  </a:lnTo>
                  <a:lnTo>
                    <a:pt x="768" y="600"/>
                  </a:lnTo>
                  <a:lnTo>
                    <a:pt x="760" y="600"/>
                  </a:lnTo>
                  <a:lnTo>
                    <a:pt x="760" y="593"/>
                  </a:lnTo>
                  <a:lnTo>
                    <a:pt x="753" y="585"/>
                  </a:lnTo>
                  <a:lnTo>
                    <a:pt x="745" y="585"/>
                  </a:lnTo>
                  <a:lnTo>
                    <a:pt x="730" y="608"/>
                  </a:lnTo>
                  <a:lnTo>
                    <a:pt x="745" y="623"/>
                  </a:lnTo>
                  <a:lnTo>
                    <a:pt x="745" y="631"/>
                  </a:lnTo>
                  <a:lnTo>
                    <a:pt x="745" y="638"/>
                  </a:lnTo>
                  <a:lnTo>
                    <a:pt x="738" y="646"/>
                  </a:lnTo>
                  <a:lnTo>
                    <a:pt x="722" y="661"/>
                  </a:lnTo>
                  <a:lnTo>
                    <a:pt x="715" y="669"/>
                  </a:lnTo>
                  <a:lnTo>
                    <a:pt x="700" y="676"/>
                  </a:lnTo>
                  <a:lnTo>
                    <a:pt x="692" y="684"/>
                  </a:lnTo>
                  <a:lnTo>
                    <a:pt x="692" y="692"/>
                  </a:lnTo>
                  <a:lnTo>
                    <a:pt x="700" y="692"/>
                  </a:lnTo>
                  <a:lnTo>
                    <a:pt x="707" y="699"/>
                  </a:lnTo>
                  <a:lnTo>
                    <a:pt x="707" y="707"/>
                  </a:lnTo>
                  <a:lnTo>
                    <a:pt x="715" y="707"/>
                  </a:lnTo>
                  <a:lnTo>
                    <a:pt x="730" y="707"/>
                  </a:lnTo>
                  <a:lnTo>
                    <a:pt x="745" y="707"/>
                  </a:lnTo>
                  <a:lnTo>
                    <a:pt x="768" y="707"/>
                  </a:lnTo>
                  <a:lnTo>
                    <a:pt x="768" y="714"/>
                  </a:lnTo>
                  <a:lnTo>
                    <a:pt x="768" y="722"/>
                  </a:lnTo>
                  <a:lnTo>
                    <a:pt x="776" y="730"/>
                  </a:lnTo>
                  <a:lnTo>
                    <a:pt x="776" y="745"/>
                  </a:lnTo>
                  <a:lnTo>
                    <a:pt x="776" y="760"/>
                  </a:lnTo>
                  <a:lnTo>
                    <a:pt x="783" y="768"/>
                  </a:lnTo>
                  <a:lnTo>
                    <a:pt x="791" y="775"/>
                  </a:lnTo>
                  <a:lnTo>
                    <a:pt x="798" y="775"/>
                  </a:lnTo>
                  <a:lnTo>
                    <a:pt x="806" y="775"/>
                  </a:lnTo>
                  <a:lnTo>
                    <a:pt x="821" y="775"/>
                  </a:lnTo>
                  <a:lnTo>
                    <a:pt x="821" y="783"/>
                  </a:lnTo>
                  <a:lnTo>
                    <a:pt x="821" y="790"/>
                  </a:lnTo>
                  <a:lnTo>
                    <a:pt x="814" y="798"/>
                  </a:lnTo>
                  <a:lnTo>
                    <a:pt x="814" y="806"/>
                  </a:lnTo>
                  <a:lnTo>
                    <a:pt x="814" y="813"/>
                  </a:lnTo>
                  <a:lnTo>
                    <a:pt x="821" y="813"/>
                  </a:lnTo>
                  <a:lnTo>
                    <a:pt x="821" y="821"/>
                  </a:lnTo>
                  <a:lnTo>
                    <a:pt x="821" y="828"/>
                  </a:lnTo>
                  <a:lnTo>
                    <a:pt x="814" y="836"/>
                  </a:lnTo>
                  <a:lnTo>
                    <a:pt x="806" y="836"/>
                  </a:lnTo>
                  <a:lnTo>
                    <a:pt x="806" y="844"/>
                  </a:lnTo>
                  <a:lnTo>
                    <a:pt x="806" y="851"/>
                  </a:lnTo>
                  <a:lnTo>
                    <a:pt x="806" y="866"/>
                  </a:lnTo>
                  <a:lnTo>
                    <a:pt x="814" y="882"/>
                  </a:lnTo>
                  <a:lnTo>
                    <a:pt x="814" y="897"/>
                  </a:lnTo>
                  <a:lnTo>
                    <a:pt x="814" y="904"/>
                  </a:lnTo>
                  <a:lnTo>
                    <a:pt x="821" y="912"/>
                  </a:lnTo>
                  <a:lnTo>
                    <a:pt x="806" y="935"/>
                  </a:lnTo>
                  <a:lnTo>
                    <a:pt x="791" y="950"/>
                  </a:lnTo>
                  <a:lnTo>
                    <a:pt x="783" y="965"/>
                  </a:lnTo>
                  <a:lnTo>
                    <a:pt x="776" y="965"/>
                  </a:lnTo>
                  <a:lnTo>
                    <a:pt x="768" y="973"/>
                  </a:lnTo>
                  <a:lnTo>
                    <a:pt x="760" y="973"/>
                  </a:lnTo>
                  <a:lnTo>
                    <a:pt x="753" y="973"/>
                  </a:lnTo>
                  <a:lnTo>
                    <a:pt x="745" y="980"/>
                  </a:lnTo>
                  <a:lnTo>
                    <a:pt x="738" y="980"/>
                  </a:lnTo>
                  <a:lnTo>
                    <a:pt x="730" y="980"/>
                  </a:lnTo>
                  <a:lnTo>
                    <a:pt x="722" y="980"/>
                  </a:lnTo>
                  <a:lnTo>
                    <a:pt x="715" y="988"/>
                  </a:lnTo>
                  <a:lnTo>
                    <a:pt x="715" y="996"/>
                  </a:lnTo>
                  <a:lnTo>
                    <a:pt x="715" y="1003"/>
                  </a:lnTo>
                  <a:lnTo>
                    <a:pt x="722" y="1003"/>
                  </a:lnTo>
                  <a:lnTo>
                    <a:pt x="722" y="1011"/>
                  </a:lnTo>
                  <a:lnTo>
                    <a:pt x="722" y="1018"/>
                  </a:lnTo>
                  <a:lnTo>
                    <a:pt x="715" y="1018"/>
                  </a:lnTo>
                  <a:lnTo>
                    <a:pt x="707" y="1018"/>
                  </a:lnTo>
                  <a:lnTo>
                    <a:pt x="700" y="1026"/>
                  </a:lnTo>
                  <a:lnTo>
                    <a:pt x="707" y="1034"/>
                  </a:lnTo>
                  <a:lnTo>
                    <a:pt x="715" y="1026"/>
                  </a:lnTo>
                  <a:lnTo>
                    <a:pt x="722" y="1034"/>
                  </a:lnTo>
                  <a:lnTo>
                    <a:pt x="722" y="1049"/>
                  </a:lnTo>
                  <a:lnTo>
                    <a:pt x="722" y="1064"/>
                  </a:lnTo>
                  <a:lnTo>
                    <a:pt x="730" y="1079"/>
                  </a:lnTo>
                  <a:lnTo>
                    <a:pt x="722" y="1087"/>
                  </a:lnTo>
                  <a:lnTo>
                    <a:pt x="715" y="1087"/>
                  </a:lnTo>
                  <a:lnTo>
                    <a:pt x="715" y="1079"/>
                  </a:lnTo>
                  <a:lnTo>
                    <a:pt x="707" y="1087"/>
                  </a:lnTo>
                  <a:lnTo>
                    <a:pt x="707" y="1094"/>
                  </a:lnTo>
                  <a:lnTo>
                    <a:pt x="707" y="1102"/>
                  </a:lnTo>
                  <a:lnTo>
                    <a:pt x="707" y="1110"/>
                  </a:lnTo>
                  <a:lnTo>
                    <a:pt x="707" y="1117"/>
                  </a:lnTo>
                  <a:lnTo>
                    <a:pt x="715" y="1132"/>
                  </a:lnTo>
                  <a:lnTo>
                    <a:pt x="722" y="1140"/>
                  </a:lnTo>
                  <a:lnTo>
                    <a:pt x="722" y="1155"/>
                  </a:lnTo>
                  <a:lnTo>
                    <a:pt x="730" y="1163"/>
                  </a:lnTo>
                  <a:lnTo>
                    <a:pt x="738" y="1163"/>
                  </a:lnTo>
                  <a:lnTo>
                    <a:pt x="745" y="1170"/>
                  </a:lnTo>
                  <a:lnTo>
                    <a:pt x="738" y="1178"/>
                  </a:lnTo>
                  <a:lnTo>
                    <a:pt x="738" y="1186"/>
                  </a:lnTo>
                  <a:lnTo>
                    <a:pt x="730" y="1193"/>
                  </a:lnTo>
                  <a:lnTo>
                    <a:pt x="722" y="1193"/>
                  </a:lnTo>
                  <a:lnTo>
                    <a:pt x="722" y="1201"/>
                  </a:lnTo>
                  <a:lnTo>
                    <a:pt x="707" y="1208"/>
                  </a:lnTo>
                  <a:lnTo>
                    <a:pt x="700" y="1208"/>
                  </a:lnTo>
                  <a:lnTo>
                    <a:pt x="692" y="1208"/>
                  </a:lnTo>
                  <a:lnTo>
                    <a:pt x="684" y="1208"/>
                  </a:lnTo>
                  <a:lnTo>
                    <a:pt x="677" y="1208"/>
                  </a:lnTo>
                  <a:lnTo>
                    <a:pt x="677" y="1216"/>
                  </a:lnTo>
                  <a:lnTo>
                    <a:pt x="669" y="1216"/>
                  </a:lnTo>
                  <a:lnTo>
                    <a:pt x="662" y="1224"/>
                  </a:lnTo>
                  <a:lnTo>
                    <a:pt x="662" y="1231"/>
                  </a:lnTo>
                  <a:lnTo>
                    <a:pt x="662" y="1239"/>
                  </a:lnTo>
                  <a:lnTo>
                    <a:pt x="654" y="1246"/>
                  </a:lnTo>
                  <a:lnTo>
                    <a:pt x="646" y="1246"/>
                  </a:lnTo>
                  <a:lnTo>
                    <a:pt x="639" y="1246"/>
                  </a:lnTo>
                  <a:lnTo>
                    <a:pt x="639" y="1239"/>
                  </a:lnTo>
                  <a:lnTo>
                    <a:pt x="631" y="1231"/>
                  </a:lnTo>
                  <a:lnTo>
                    <a:pt x="624" y="1224"/>
                  </a:lnTo>
                  <a:lnTo>
                    <a:pt x="608" y="1224"/>
                  </a:lnTo>
                  <a:lnTo>
                    <a:pt x="601" y="1231"/>
                  </a:lnTo>
                  <a:lnTo>
                    <a:pt x="593" y="1239"/>
                  </a:lnTo>
                  <a:lnTo>
                    <a:pt x="578" y="1246"/>
                  </a:lnTo>
                  <a:lnTo>
                    <a:pt x="570" y="1262"/>
                  </a:lnTo>
                  <a:lnTo>
                    <a:pt x="563" y="1262"/>
                  </a:lnTo>
                  <a:lnTo>
                    <a:pt x="555" y="1269"/>
                  </a:lnTo>
                  <a:lnTo>
                    <a:pt x="555" y="1277"/>
                  </a:lnTo>
                  <a:lnTo>
                    <a:pt x="555" y="1284"/>
                  </a:lnTo>
                  <a:lnTo>
                    <a:pt x="540" y="1284"/>
                  </a:lnTo>
                  <a:lnTo>
                    <a:pt x="532" y="1284"/>
                  </a:lnTo>
                  <a:lnTo>
                    <a:pt x="525" y="1292"/>
                  </a:lnTo>
                  <a:lnTo>
                    <a:pt x="517" y="1300"/>
                  </a:lnTo>
                  <a:lnTo>
                    <a:pt x="509" y="1307"/>
                  </a:lnTo>
                  <a:lnTo>
                    <a:pt x="509" y="1315"/>
                  </a:lnTo>
                  <a:lnTo>
                    <a:pt x="509" y="1322"/>
                  </a:lnTo>
                  <a:lnTo>
                    <a:pt x="509" y="1330"/>
                  </a:lnTo>
                  <a:lnTo>
                    <a:pt x="517" y="1338"/>
                  </a:lnTo>
                  <a:lnTo>
                    <a:pt x="525" y="1345"/>
                  </a:lnTo>
                  <a:lnTo>
                    <a:pt x="532" y="1353"/>
                  </a:lnTo>
                  <a:lnTo>
                    <a:pt x="525" y="1360"/>
                  </a:lnTo>
                  <a:lnTo>
                    <a:pt x="525" y="1368"/>
                  </a:lnTo>
                  <a:lnTo>
                    <a:pt x="525" y="1383"/>
                  </a:lnTo>
                  <a:lnTo>
                    <a:pt x="525" y="1391"/>
                  </a:lnTo>
                  <a:lnTo>
                    <a:pt x="517" y="1391"/>
                  </a:lnTo>
                  <a:lnTo>
                    <a:pt x="509" y="1398"/>
                  </a:lnTo>
                  <a:lnTo>
                    <a:pt x="509" y="1406"/>
                  </a:lnTo>
                  <a:lnTo>
                    <a:pt x="509" y="1414"/>
                  </a:lnTo>
                  <a:lnTo>
                    <a:pt x="509" y="1421"/>
                  </a:lnTo>
                  <a:lnTo>
                    <a:pt x="509" y="1429"/>
                  </a:lnTo>
                  <a:lnTo>
                    <a:pt x="509" y="1436"/>
                  </a:lnTo>
                  <a:lnTo>
                    <a:pt x="502" y="1444"/>
                  </a:lnTo>
                  <a:lnTo>
                    <a:pt x="494" y="1444"/>
                  </a:lnTo>
                  <a:lnTo>
                    <a:pt x="487" y="1436"/>
                  </a:lnTo>
                  <a:lnTo>
                    <a:pt x="487" y="1444"/>
                  </a:lnTo>
                  <a:lnTo>
                    <a:pt x="479" y="1444"/>
                  </a:lnTo>
                  <a:lnTo>
                    <a:pt x="471" y="1451"/>
                  </a:lnTo>
                  <a:lnTo>
                    <a:pt x="464" y="1451"/>
                  </a:lnTo>
                  <a:lnTo>
                    <a:pt x="456" y="1451"/>
                  </a:lnTo>
                  <a:lnTo>
                    <a:pt x="449" y="1467"/>
                  </a:lnTo>
                  <a:lnTo>
                    <a:pt x="449" y="1474"/>
                  </a:lnTo>
                  <a:lnTo>
                    <a:pt x="449" y="1497"/>
                  </a:lnTo>
                  <a:lnTo>
                    <a:pt x="449" y="1505"/>
                  </a:lnTo>
                  <a:lnTo>
                    <a:pt x="449" y="1520"/>
                  </a:lnTo>
                  <a:lnTo>
                    <a:pt x="456" y="1535"/>
                  </a:lnTo>
                  <a:lnTo>
                    <a:pt x="464" y="1543"/>
                  </a:lnTo>
                  <a:lnTo>
                    <a:pt x="471" y="1550"/>
                  </a:lnTo>
                  <a:lnTo>
                    <a:pt x="479" y="1565"/>
                  </a:lnTo>
                  <a:lnTo>
                    <a:pt x="487" y="1573"/>
                  </a:lnTo>
                  <a:lnTo>
                    <a:pt x="487" y="1581"/>
                  </a:lnTo>
                  <a:lnTo>
                    <a:pt x="479" y="1588"/>
                  </a:lnTo>
                  <a:lnTo>
                    <a:pt x="479" y="1596"/>
                  </a:lnTo>
                  <a:lnTo>
                    <a:pt x="479" y="1603"/>
                  </a:lnTo>
                  <a:lnTo>
                    <a:pt x="479" y="1611"/>
                  </a:lnTo>
                  <a:lnTo>
                    <a:pt x="479" y="1619"/>
                  </a:lnTo>
                  <a:lnTo>
                    <a:pt x="479" y="1634"/>
                  </a:lnTo>
                  <a:lnTo>
                    <a:pt x="471" y="1641"/>
                  </a:lnTo>
                  <a:lnTo>
                    <a:pt x="464" y="1641"/>
                  </a:lnTo>
                  <a:lnTo>
                    <a:pt x="456" y="1641"/>
                  </a:lnTo>
                  <a:lnTo>
                    <a:pt x="449" y="1641"/>
                  </a:lnTo>
                  <a:lnTo>
                    <a:pt x="441" y="1649"/>
                  </a:lnTo>
                  <a:lnTo>
                    <a:pt x="433" y="1641"/>
                  </a:lnTo>
                  <a:lnTo>
                    <a:pt x="433" y="1634"/>
                  </a:lnTo>
                  <a:lnTo>
                    <a:pt x="426" y="1626"/>
                  </a:lnTo>
                  <a:lnTo>
                    <a:pt x="418" y="1626"/>
                  </a:lnTo>
                  <a:lnTo>
                    <a:pt x="418" y="1634"/>
                  </a:lnTo>
                  <a:lnTo>
                    <a:pt x="411" y="1634"/>
                  </a:lnTo>
                  <a:lnTo>
                    <a:pt x="403" y="1626"/>
                  </a:lnTo>
                  <a:lnTo>
                    <a:pt x="395" y="1619"/>
                  </a:lnTo>
                  <a:lnTo>
                    <a:pt x="403" y="1611"/>
                  </a:lnTo>
                  <a:lnTo>
                    <a:pt x="411" y="1603"/>
                  </a:lnTo>
                  <a:lnTo>
                    <a:pt x="411" y="1596"/>
                  </a:lnTo>
                  <a:lnTo>
                    <a:pt x="411" y="1588"/>
                  </a:lnTo>
                  <a:lnTo>
                    <a:pt x="403" y="1581"/>
                  </a:lnTo>
                  <a:lnTo>
                    <a:pt x="395" y="1581"/>
                  </a:lnTo>
                  <a:lnTo>
                    <a:pt x="388" y="1573"/>
                  </a:lnTo>
                  <a:lnTo>
                    <a:pt x="380" y="1573"/>
                  </a:lnTo>
                  <a:lnTo>
                    <a:pt x="372" y="1565"/>
                  </a:lnTo>
                  <a:lnTo>
                    <a:pt x="365" y="1565"/>
                  </a:lnTo>
                  <a:lnTo>
                    <a:pt x="357" y="1565"/>
                  </a:lnTo>
                  <a:lnTo>
                    <a:pt x="342" y="1565"/>
                  </a:lnTo>
                  <a:lnTo>
                    <a:pt x="327" y="1573"/>
                  </a:lnTo>
                  <a:lnTo>
                    <a:pt x="327" y="1581"/>
                  </a:lnTo>
                  <a:lnTo>
                    <a:pt x="327" y="1588"/>
                  </a:lnTo>
                  <a:lnTo>
                    <a:pt x="327" y="1603"/>
                  </a:lnTo>
                  <a:lnTo>
                    <a:pt x="327" y="1611"/>
                  </a:lnTo>
                  <a:lnTo>
                    <a:pt x="319" y="1619"/>
                  </a:lnTo>
                  <a:lnTo>
                    <a:pt x="312" y="1619"/>
                  </a:lnTo>
                  <a:lnTo>
                    <a:pt x="304" y="1619"/>
                  </a:lnTo>
                  <a:lnTo>
                    <a:pt x="296" y="1619"/>
                  </a:lnTo>
                  <a:lnTo>
                    <a:pt x="289" y="1611"/>
                  </a:lnTo>
                  <a:lnTo>
                    <a:pt x="281" y="1611"/>
                  </a:lnTo>
                  <a:lnTo>
                    <a:pt x="274" y="1611"/>
                  </a:lnTo>
                  <a:lnTo>
                    <a:pt x="274" y="1603"/>
                  </a:lnTo>
                  <a:lnTo>
                    <a:pt x="274" y="1596"/>
                  </a:lnTo>
                  <a:lnTo>
                    <a:pt x="274" y="1588"/>
                  </a:lnTo>
                  <a:lnTo>
                    <a:pt x="266" y="1588"/>
                  </a:lnTo>
                  <a:lnTo>
                    <a:pt x="258" y="1588"/>
                  </a:lnTo>
                  <a:lnTo>
                    <a:pt x="251" y="1588"/>
                  </a:lnTo>
                  <a:lnTo>
                    <a:pt x="243" y="1588"/>
                  </a:lnTo>
                  <a:lnTo>
                    <a:pt x="236" y="1588"/>
                  </a:lnTo>
                  <a:lnTo>
                    <a:pt x="236" y="1581"/>
                  </a:lnTo>
                  <a:lnTo>
                    <a:pt x="228" y="1573"/>
                  </a:lnTo>
                  <a:lnTo>
                    <a:pt x="220" y="1565"/>
                  </a:lnTo>
                  <a:lnTo>
                    <a:pt x="220" y="1573"/>
                  </a:lnTo>
                  <a:lnTo>
                    <a:pt x="213" y="1581"/>
                  </a:lnTo>
                  <a:lnTo>
                    <a:pt x="205" y="1588"/>
                  </a:lnTo>
                  <a:lnTo>
                    <a:pt x="205" y="1596"/>
                  </a:lnTo>
                  <a:lnTo>
                    <a:pt x="198" y="1596"/>
                  </a:lnTo>
                  <a:lnTo>
                    <a:pt x="190" y="1596"/>
                  </a:lnTo>
                  <a:lnTo>
                    <a:pt x="182" y="1588"/>
                  </a:lnTo>
                  <a:lnTo>
                    <a:pt x="167" y="1581"/>
                  </a:lnTo>
                  <a:lnTo>
                    <a:pt x="159" y="1573"/>
                  </a:lnTo>
                  <a:lnTo>
                    <a:pt x="152" y="1565"/>
                  </a:lnTo>
                  <a:lnTo>
                    <a:pt x="137" y="1565"/>
                  </a:lnTo>
                  <a:lnTo>
                    <a:pt x="129" y="1565"/>
                  </a:lnTo>
                  <a:lnTo>
                    <a:pt x="121" y="1573"/>
                  </a:lnTo>
                  <a:lnTo>
                    <a:pt x="114" y="1565"/>
                  </a:lnTo>
                  <a:lnTo>
                    <a:pt x="106" y="1565"/>
                  </a:lnTo>
                  <a:lnTo>
                    <a:pt x="99" y="1565"/>
                  </a:lnTo>
                  <a:lnTo>
                    <a:pt x="91" y="1573"/>
                  </a:lnTo>
                  <a:lnTo>
                    <a:pt x="91" y="1581"/>
                  </a:lnTo>
                  <a:lnTo>
                    <a:pt x="91" y="1588"/>
                  </a:lnTo>
                  <a:lnTo>
                    <a:pt x="83" y="1603"/>
                  </a:lnTo>
                  <a:lnTo>
                    <a:pt x="76" y="1603"/>
                  </a:lnTo>
                  <a:lnTo>
                    <a:pt x="68" y="1603"/>
                  </a:lnTo>
                  <a:lnTo>
                    <a:pt x="61" y="1603"/>
                  </a:lnTo>
                  <a:lnTo>
                    <a:pt x="53" y="1603"/>
                  </a:lnTo>
                  <a:lnTo>
                    <a:pt x="38" y="1611"/>
                  </a:lnTo>
                  <a:lnTo>
                    <a:pt x="38" y="1619"/>
                  </a:lnTo>
                  <a:lnTo>
                    <a:pt x="30" y="1626"/>
                  </a:lnTo>
                  <a:lnTo>
                    <a:pt x="30" y="1634"/>
                  </a:lnTo>
                  <a:lnTo>
                    <a:pt x="30" y="1641"/>
                  </a:lnTo>
                  <a:lnTo>
                    <a:pt x="30" y="1649"/>
                  </a:lnTo>
                  <a:lnTo>
                    <a:pt x="23" y="1649"/>
                  </a:lnTo>
                  <a:lnTo>
                    <a:pt x="15" y="1649"/>
                  </a:lnTo>
                  <a:lnTo>
                    <a:pt x="7" y="1649"/>
                  </a:lnTo>
                  <a:lnTo>
                    <a:pt x="0" y="1657"/>
                  </a:lnTo>
                </a:path>
              </a:pathLst>
            </a:custGeom>
            <a:noFill/>
            <a:ln w="36513">
              <a:solidFill>
                <a:srgbClr val="FF202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09" name="Freeform 10"/>
            <p:cNvSpPr>
              <a:spLocks/>
            </p:cNvSpPr>
            <p:nvPr/>
          </p:nvSpPr>
          <p:spPr bwMode="auto">
            <a:xfrm>
              <a:off x="2173288" y="6324489"/>
              <a:ext cx="20637" cy="22225"/>
            </a:xfrm>
            <a:custGeom>
              <a:avLst/>
              <a:gdLst>
                <a:gd name="T0" fmla="*/ 0 w 16"/>
                <a:gd name="T1" fmla="*/ 2147483647 h 16"/>
                <a:gd name="T2" fmla="*/ 2147483647 w 16"/>
                <a:gd name="T3" fmla="*/ 2147483647 h 16"/>
                <a:gd name="T4" fmla="*/ 2147483647 w 16"/>
                <a:gd name="T5" fmla="*/ 2147483647 h 16"/>
                <a:gd name="T6" fmla="*/ 2147483647 w 16"/>
                <a:gd name="T7" fmla="*/ 2147483647 h 16"/>
                <a:gd name="T8" fmla="*/ 2147483647 w 16"/>
                <a:gd name="T9" fmla="*/ 0 h 16"/>
                <a:gd name="T10" fmla="*/ 0 w 16"/>
                <a:gd name="T11" fmla="*/ 0 h 16"/>
                <a:gd name="T12" fmla="*/ 0 w 16"/>
                <a:gd name="T13" fmla="*/ 2147483647 h 16"/>
                <a:gd name="T14" fmla="*/ 0 w 16"/>
                <a:gd name="T15" fmla="*/ 214748364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"/>
                <a:gd name="T25" fmla="*/ 0 h 16"/>
                <a:gd name="T26" fmla="*/ 16 w 16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" h="16">
                  <a:moveTo>
                    <a:pt x="0" y="16"/>
                  </a:moveTo>
                  <a:lnTo>
                    <a:pt x="8" y="16"/>
                  </a:lnTo>
                  <a:lnTo>
                    <a:pt x="16" y="16"/>
                  </a:lnTo>
                  <a:lnTo>
                    <a:pt x="16" y="8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10" name="Freeform 11"/>
            <p:cNvSpPr>
              <a:spLocks/>
            </p:cNvSpPr>
            <p:nvPr/>
          </p:nvSpPr>
          <p:spPr bwMode="auto">
            <a:xfrm>
              <a:off x="2224088" y="6684851"/>
              <a:ext cx="38100" cy="19050"/>
            </a:xfrm>
            <a:custGeom>
              <a:avLst/>
              <a:gdLst>
                <a:gd name="T0" fmla="*/ 2147483647 w 30"/>
                <a:gd name="T1" fmla="*/ 0 h 15"/>
                <a:gd name="T2" fmla="*/ 2147483647 w 30"/>
                <a:gd name="T3" fmla="*/ 0 h 15"/>
                <a:gd name="T4" fmla="*/ 2147483647 w 30"/>
                <a:gd name="T5" fmla="*/ 0 h 15"/>
                <a:gd name="T6" fmla="*/ 2147483647 w 30"/>
                <a:gd name="T7" fmla="*/ 2147483647 h 15"/>
                <a:gd name="T8" fmla="*/ 0 w 30"/>
                <a:gd name="T9" fmla="*/ 2147483647 h 15"/>
                <a:gd name="T10" fmla="*/ 2147483647 w 30"/>
                <a:gd name="T11" fmla="*/ 2147483647 h 15"/>
                <a:gd name="T12" fmla="*/ 2147483647 w 30"/>
                <a:gd name="T13" fmla="*/ 2147483647 h 15"/>
                <a:gd name="T14" fmla="*/ 2147483647 w 30"/>
                <a:gd name="T15" fmla="*/ 2147483647 h 15"/>
                <a:gd name="T16" fmla="*/ 2147483647 w 30"/>
                <a:gd name="T17" fmla="*/ 2147483647 h 15"/>
                <a:gd name="T18" fmla="*/ 2147483647 w 30"/>
                <a:gd name="T19" fmla="*/ 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0"/>
                <a:gd name="T31" fmla="*/ 0 h 15"/>
                <a:gd name="T32" fmla="*/ 30 w 30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0" h="15">
                  <a:moveTo>
                    <a:pt x="30" y="0"/>
                  </a:moveTo>
                  <a:lnTo>
                    <a:pt x="22" y="0"/>
                  </a:lnTo>
                  <a:lnTo>
                    <a:pt x="15" y="0"/>
                  </a:lnTo>
                  <a:lnTo>
                    <a:pt x="15" y="8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15" y="15"/>
                  </a:lnTo>
                  <a:lnTo>
                    <a:pt x="15" y="8"/>
                  </a:lnTo>
                  <a:lnTo>
                    <a:pt x="22" y="8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11" name="Freeform 12"/>
            <p:cNvSpPr>
              <a:spLocks/>
            </p:cNvSpPr>
            <p:nvPr/>
          </p:nvSpPr>
          <p:spPr bwMode="auto">
            <a:xfrm>
              <a:off x="2173288" y="6468951"/>
              <a:ext cx="41275" cy="73025"/>
            </a:xfrm>
            <a:custGeom>
              <a:avLst/>
              <a:gdLst>
                <a:gd name="T0" fmla="*/ 2147483647 w 31"/>
                <a:gd name="T1" fmla="*/ 2147483647 h 53"/>
                <a:gd name="T2" fmla="*/ 2147483647 w 31"/>
                <a:gd name="T3" fmla="*/ 2147483647 h 53"/>
                <a:gd name="T4" fmla="*/ 2147483647 w 31"/>
                <a:gd name="T5" fmla="*/ 2147483647 h 53"/>
                <a:gd name="T6" fmla="*/ 2147483647 w 31"/>
                <a:gd name="T7" fmla="*/ 2147483647 h 53"/>
                <a:gd name="T8" fmla="*/ 2147483647 w 31"/>
                <a:gd name="T9" fmla="*/ 2147483647 h 53"/>
                <a:gd name="T10" fmla="*/ 2147483647 w 31"/>
                <a:gd name="T11" fmla="*/ 2147483647 h 53"/>
                <a:gd name="T12" fmla="*/ 2147483647 w 31"/>
                <a:gd name="T13" fmla="*/ 2147483647 h 53"/>
                <a:gd name="T14" fmla="*/ 2147483647 w 31"/>
                <a:gd name="T15" fmla="*/ 2147483647 h 53"/>
                <a:gd name="T16" fmla="*/ 2147483647 w 31"/>
                <a:gd name="T17" fmla="*/ 2147483647 h 53"/>
                <a:gd name="T18" fmla="*/ 0 w 31"/>
                <a:gd name="T19" fmla="*/ 0 h 53"/>
                <a:gd name="T20" fmla="*/ 0 w 31"/>
                <a:gd name="T21" fmla="*/ 2147483647 h 53"/>
                <a:gd name="T22" fmla="*/ 0 w 31"/>
                <a:gd name="T23" fmla="*/ 2147483647 h 53"/>
                <a:gd name="T24" fmla="*/ 2147483647 w 31"/>
                <a:gd name="T25" fmla="*/ 2147483647 h 53"/>
                <a:gd name="T26" fmla="*/ 2147483647 w 31"/>
                <a:gd name="T27" fmla="*/ 2147483647 h 53"/>
                <a:gd name="T28" fmla="*/ 2147483647 w 31"/>
                <a:gd name="T29" fmla="*/ 2147483647 h 53"/>
                <a:gd name="T30" fmla="*/ 2147483647 w 31"/>
                <a:gd name="T31" fmla="*/ 2147483647 h 53"/>
                <a:gd name="T32" fmla="*/ 2147483647 w 31"/>
                <a:gd name="T33" fmla="*/ 2147483647 h 53"/>
                <a:gd name="T34" fmla="*/ 2147483647 w 31"/>
                <a:gd name="T35" fmla="*/ 2147483647 h 53"/>
                <a:gd name="T36" fmla="*/ 2147483647 w 31"/>
                <a:gd name="T37" fmla="*/ 2147483647 h 5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"/>
                <a:gd name="T58" fmla="*/ 0 h 53"/>
                <a:gd name="T59" fmla="*/ 31 w 31"/>
                <a:gd name="T60" fmla="*/ 53 h 5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" h="53">
                  <a:moveTo>
                    <a:pt x="23" y="45"/>
                  </a:moveTo>
                  <a:lnTo>
                    <a:pt x="23" y="53"/>
                  </a:lnTo>
                  <a:lnTo>
                    <a:pt x="31" y="53"/>
                  </a:lnTo>
                  <a:lnTo>
                    <a:pt x="31" y="45"/>
                  </a:lnTo>
                  <a:lnTo>
                    <a:pt x="23" y="38"/>
                  </a:lnTo>
                  <a:lnTo>
                    <a:pt x="16" y="30"/>
                  </a:lnTo>
                  <a:lnTo>
                    <a:pt x="16" y="22"/>
                  </a:lnTo>
                  <a:lnTo>
                    <a:pt x="8" y="15"/>
                  </a:lnTo>
                  <a:lnTo>
                    <a:pt x="8" y="7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15"/>
                  </a:lnTo>
                  <a:lnTo>
                    <a:pt x="8" y="15"/>
                  </a:lnTo>
                  <a:lnTo>
                    <a:pt x="8" y="22"/>
                  </a:lnTo>
                  <a:lnTo>
                    <a:pt x="8" y="30"/>
                  </a:lnTo>
                  <a:lnTo>
                    <a:pt x="8" y="38"/>
                  </a:lnTo>
                  <a:lnTo>
                    <a:pt x="8" y="45"/>
                  </a:lnTo>
                  <a:lnTo>
                    <a:pt x="16" y="45"/>
                  </a:lnTo>
                  <a:lnTo>
                    <a:pt x="23" y="4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12" name="Freeform 13"/>
            <p:cNvSpPr>
              <a:spLocks/>
            </p:cNvSpPr>
            <p:nvPr/>
          </p:nvSpPr>
          <p:spPr bwMode="auto">
            <a:xfrm>
              <a:off x="1990725" y="6210189"/>
              <a:ext cx="26988" cy="63500"/>
            </a:xfrm>
            <a:custGeom>
              <a:avLst/>
              <a:gdLst>
                <a:gd name="T0" fmla="*/ 2147483647 w 23"/>
                <a:gd name="T1" fmla="*/ 2147483647 h 45"/>
                <a:gd name="T2" fmla="*/ 0 w 23"/>
                <a:gd name="T3" fmla="*/ 2147483647 h 45"/>
                <a:gd name="T4" fmla="*/ 0 w 23"/>
                <a:gd name="T5" fmla="*/ 2147483647 h 45"/>
                <a:gd name="T6" fmla="*/ 2147483647 w 23"/>
                <a:gd name="T7" fmla="*/ 2147483647 h 45"/>
                <a:gd name="T8" fmla="*/ 2147483647 w 23"/>
                <a:gd name="T9" fmla="*/ 2147483647 h 45"/>
                <a:gd name="T10" fmla="*/ 2147483647 w 23"/>
                <a:gd name="T11" fmla="*/ 2147483647 h 45"/>
                <a:gd name="T12" fmla="*/ 2147483647 w 23"/>
                <a:gd name="T13" fmla="*/ 2147483647 h 45"/>
                <a:gd name="T14" fmla="*/ 2147483647 w 23"/>
                <a:gd name="T15" fmla="*/ 2147483647 h 45"/>
                <a:gd name="T16" fmla="*/ 2147483647 w 23"/>
                <a:gd name="T17" fmla="*/ 2147483647 h 45"/>
                <a:gd name="T18" fmla="*/ 2147483647 w 23"/>
                <a:gd name="T19" fmla="*/ 2147483647 h 45"/>
                <a:gd name="T20" fmla="*/ 2147483647 w 23"/>
                <a:gd name="T21" fmla="*/ 2147483647 h 45"/>
                <a:gd name="T22" fmla="*/ 2147483647 w 23"/>
                <a:gd name="T23" fmla="*/ 0 h 45"/>
                <a:gd name="T24" fmla="*/ 2147483647 w 23"/>
                <a:gd name="T25" fmla="*/ 0 h 45"/>
                <a:gd name="T26" fmla="*/ 2147483647 w 23"/>
                <a:gd name="T27" fmla="*/ 2147483647 h 45"/>
                <a:gd name="T28" fmla="*/ 2147483647 w 23"/>
                <a:gd name="T29" fmla="*/ 2147483647 h 45"/>
                <a:gd name="T30" fmla="*/ 2147483647 w 23"/>
                <a:gd name="T31" fmla="*/ 2147483647 h 4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"/>
                <a:gd name="T49" fmla="*/ 0 h 45"/>
                <a:gd name="T50" fmla="*/ 23 w 23"/>
                <a:gd name="T51" fmla="*/ 45 h 4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" h="45">
                  <a:moveTo>
                    <a:pt x="8" y="23"/>
                  </a:moveTo>
                  <a:lnTo>
                    <a:pt x="0" y="38"/>
                  </a:lnTo>
                  <a:lnTo>
                    <a:pt x="0" y="45"/>
                  </a:lnTo>
                  <a:lnTo>
                    <a:pt x="8" y="45"/>
                  </a:lnTo>
                  <a:lnTo>
                    <a:pt x="15" y="38"/>
                  </a:lnTo>
                  <a:lnTo>
                    <a:pt x="8" y="38"/>
                  </a:lnTo>
                  <a:lnTo>
                    <a:pt x="15" y="30"/>
                  </a:lnTo>
                  <a:lnTo>
                    <a:pt x="15" y="23"/>
                  </a:lnTo>
                  <a:lnTo>
                    <a:pt x="15" y="15"/>
                  </a:lnTo>
                  <a:lnTo>
                    <a:pt x="23" y="15"/>
                  </a:lnTo>
                  <a:lnTo>
                    <a:pt x="15" y="7"/>
                  </a:lnTo>
                  <a:lnTo>
                    <a:pt x="15" y="0"/>
                  </a:lnTo>
                  <a:lnTo>
                    <a:pt x="8" y="0"/>
                  </a:lnTo>
                  <a:lnTo>
                    <a:pt x="8" y="7"/>
                  </a:lnTo>
                  <a:lnTo>
                    <a:pt x="8" y="15"/>
                  </a:lnTo>
                  <a:lnTo>
                    <a:pt x="8" y="23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13" name="Freeform 15"/>
            <p:cNvSpPr>
              <a:spLocks/>
            </p:cNvSpPr>
            <p:nvPr/>
          </p:nvSpPr>
          <p:spPr bwMode="auto">
            <a:xfrm>
              <a:off x="2468563" y="6407039"/>
              <a:ext cx="17462" cy="61912"/>
            </a:xfrm>
            <a:custGeom>
              <a:avLst/>
              <a:gdLst>
                <a:gd name="T0" fmla="*/ 2147483647 w 15"/>
                <a:gd name="T1" fmla="*/ 2147483647 h 46"/>
                <a:gd name="T2" fmla="*/ 2147483647 w 15"/>
                <a:gd name="T3" fmla="*/ 2147483647 h 46"/>
                <a:gd name="T4" fmla="*/ 2147483647 w 15"/>
                <a:gd name="T5" fmla="*/ 2147483647 h 46"/>
                <a:gd name="T6" fmla="*/ 2147483647 w 15"/>
                <a:gd name="T7" fmla="*/ 2147483647 h 46"/>
                <a:gd name="T8" fmla="*/ 2147483647 w 15"/>
                <a:gd name="T9" fmla="*/ 2147483647 h 46"/>
                <a:gd name="T10" fmla="*/ 2147483647 w 15"/>
                <a:gd name="T11" fmla="*/ 2147483647 h 46"/>
                <a:gd name="T12" fmla="*/ 2147483647 w 15"/>
                <a:gd name="T13" fmla="*/ 2147483647 h 46"/>
                <a:gd name="T14" fmla="*/ 2147483647 w 15"/>
                <a:gd name="T15" fmla="*/ 0 h 46"/>
                <a:gd name="T16" fmla="*/ 0 w 15"/>
                <a:gd name="T17" fmla="*/ 0 h 46"/>
                <a:gd name="T18" fmla="*/ 0 w 15"/>
                <a:gd name="T19" fmla="*/ 2147483647 h 46"/>
                <a:gd name="T20" fmla="*/ 0 w 15"/>
                <a:gd name="T21" fmla="*/ 2147483647 h 46"/>
                <a:gd name="T22" fmla="*/ 0 w 15"/>
                <a:gd name="T23" fmla="*/ 2147483647 h 46"/>
                <a:gd name="T24" fmla="*/ 2147483647 w 15"/>
                <a:gd name="T25" fmla="*/ 2147483647 h 46"/>
                <a:gd name="T26" fmla="*/ 2147483647 w 15"/>
                <a:gd name="T27" fmla="*/ 2147483647 h 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"/>
                <a:gd name="T43" fmla="*/ 0 h 46"/>
                <a:gd name="T44" fmla="*/ 15 w 15"/>
                <a:gd name="T45" fmla="*/ 46 h 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" h="46">
                  <a:moveTo>
                    <a:pt x="7" y="46"/>
                  </a:moveTo>
                  <a:lnTo>
                    <a:pt x="15" y="46"/>
                  </a:lnTo>
                  <a:lnTo>
                    <a:pt x="15" y="38"/>
                  </a:lnTo>
                  <a:lnTo>
                    <a:pt x="15" y="23"/>
                  </a:lnTo>
                  <a:lnTo>
                    <a:pt x="15" y="15"/>
                  </a:lnTo>
                  <a:lnTo>
                    <a:pt x="15" y="8"/>
                  </a:lnTo>
                  <a:lnTo>
                    <a:pt x="7" y="8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7" y="38"/>
                  </a:lnTo>
                  <a:lnTo>
                    <a:pt x="7" y="46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14" name="Freeform 16"/>
            <p:cNvSpPr>
              <a:spLocks/>
            </p:cNvSpPr>
            <p:nvPr/>
          </p:nvSpPr>
          <p:spPr bwMode="auto">
            <a:xfrm>
              <a:off x="2270125" y="6541976"/>
              <a:ext cx="22225" cy="71438"/>
            </a:xfrm>
            <a:custGeom>
              <a:avLst/>
              <a:gdLst>
                <a:gd name="T0" fmla="*/ 2147483647 w 15"/>
                <a:gd name="T1" fmla="*/ 2147483647 h 53"/>
                <a:gd name="T2" fmla="*/ 2147483647 w 15"/>
                <a:gd name="T3" fmla="*/ 0 h 53"/>
                <a:gd name="T4" fmla="*/ 2147483647 w 15"/>
                <a:gd name="T5" fmla="*/ 0 h 53"/>
                <a:gd name="T6" fmla="*/ 2147483647 w 15"/>
                <a:gd name="T7" fmla="*/ 2147483647 h 53"/>
                <a:gd name="T8" fmla="*/ 2147483647 w 15"/>
                <a:gd name="T9" fmla="*/ 2147483647 h 53"/>
                <a:gd name="T10" fmla="*/ 0 w 15"/>
                <a:gd name="T11" fmla="*/ 2147483647 h 53"/>
                <a:gd name="T12" fmla="*/ 0 w 15"/>
                <a:gd name="T13" fmla="*/ 2147483647 h 53"/>
                <a:gd name="T14" fmla="*/ 0 w 15"/>
                <a:gd name="T15" fmla="*/ 2147483647 h 53"/>
                <a:gd name="T16" fmla="*/ 0 w 15"/>
                <a:gd name="T17" fmla="*/ 2147483647 h 53"/>
                <a:gd name="T18" fmla="*/ 0 w 15"/>
                <a:gd name="T19" fmla="*/ 2147483647 h 53"/>
                <a:gd name="T20" fmla="*/ 0 w 15"/>
                <a:gd name="T21" fmla="*/ 2147483647 h 53"/>
                <a:gd name="T22" fmla="*/ 0 w 15"/>
                <a:gd name="T23" fmla="*/ 2147483647 h 53"/>
                <a:gd name="T24" fmla="*/ 2147483647 w 15"/>
                <a:gd name="T25" fmla="*/ 2147483647 h 53"/>
                <a:gd name="T26" fmla="*/ 2147483647 w 15"/>
                <a:gd name="T27" fmla="*/ 2147483647 h 53"/>
                <a:gd name="T28" fmla="*/ 2147483647 w 15"/>
                <a:gd name="T29" fmla="*/ 2147483647 h 53"/>
                <a:gd name="T30" fmla="*/ 2147483647 w 15"/>
                <a:gd name="T31" fmla="*/ 2147483647 h 5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5"/>
                <a:gd name="T49" fmla="*/ 0 h 53"/>
                <a:gd name="T50" fmla="*/ 15 w 15"/>
                <a:gd name="T51" fmla="*/ 53 h 5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5" h="53">
                  <a:moveTo>
                    <a:pt x="15" y="7"/>
                  </a:moveTo>
                  <a:lnTo>
                    <a:pt x="15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7" y="15"/>
                  </a:lnTo>
                  <a:lnTo>
                    <a:pt x="0" y="23"/>
                  </a:lnTo>
                  <a:lnTo>
                    <a:pt x="0" y="30"/>
                  </a:lnTo>
                  <a:lnTo>
                    <a:pt x="0" y="38"/>
                  </a:lnTo>
                  <a:lnTo>
                    <a:pt x="0" y="45"/>
                  </a:lnTo>
                  <a:lnTo>
                    <a:pt x="0" y="53"/>
                  </a:lnTo>
                  <a:lnTo>
                    <a:pt x="0" y="45"/>
                  </a:lnTo>
                  <a:lnTo>
                    <a:pt x="0" y="38"/>
                  </a:lnTo>
                  <a:lnTo>
                    <a:pt x="7" y="30"/>
                  </a:lnTo>
                  <a:lnTo>
                    <a:pt x="7" y="23"/>
                  </a:lnTo>
                  <a:lnTo>
                    <a:pt x="15" y="15"/>
                  </a:lnTo>
                  <a:lnTo>
                    <a:pt x="15" y="7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15" name="Freeform 17"/>
            <p:cNvSpPr>
              <a:spLocks/>
            </p:cNvSpPr>
            <p:nvPr/>
          </p:nvSpPr>
          <p:spPr bwMode="auto">
            <a:xfrm>
              <a:off x="2547938" y="6180026"/>
              <a:ext cx="14287" cy="30163"/>
            </a:xfrm>
            <a:custGeom>
              <a:avLst/>
              <a:gdLst>
                <a:gd name="T0" fmla="*/ 0 w 15"/>
                <a:gd name="T1" fmla="*/ 2147483647 h 23"/>
                <a:gd name="T2" fmla="*/ 2147483647 w 15"/>
                <a:gd name="T3" fmla="*/ 2147483647 h 23"/>
                <a:gd name="T4" fmla="*/ 2147483647 w 15"/>
                <a:gd name="T5" fmla="*/ 2147483647 h 23"/>
                <a:gd name="T6" fmla="*/ 2147483647 w 15"/>
                <a:gd name="T7" fmla="*/ 2147483647 h 23"/>
                <a:gd name="T8" fmla="*/ 2147483647 w 15"/>
                <a:gd name="T9" fmla="*/ 0 h 23"/>
                <a:gd name="T10" fmla="*/ 0 w 15"/>
                <a:gd name="T11" fmla="*/ 2147483647 h 23"/>
                <a:gd name="T12" fmla="*/ 0 w 15"/>
                <a:gd name="T13" fmla="*/ 2147483647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3"/>
                <a:gd name="T23" fmla="*/ 15 w 15"/>
                <a:gd name="T24" fmla="*/ 23 h 2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3">
                  <a:moveTo>
                    <a:pt x="0" y="15"/>
                  </a:moveTo>
                  <a:lnTo>
                    <a:pt x="7" y="23"/>
                  </a:lnTo>
                  <a:lnTo>
                    <a:pt x="15" y="15"/>
                  </a:lnTo>
                  <a:lnTo>
                    <a:pt x="15" y="8"/>
                  </a:lnTo>
                  <a:lnTo>
                    <a:pt x="7" y="0"/>
                  </a:lnTo>
                  <a:lnTo>
                    <a:pt x="0" y="8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16" name="Rectangle 18"/>
            <p:cNvSpPr>
              <a:spLocks noChangeArrowheads="1"/>
            </p:cNvSpPr>
            <p:nvPr/>
          </p:nvSpPr>
          <p:spPr bwMode="auto">
            <a:xfrm>
              <a:off x="2514600" y="6478476"/>
              <a:ext cx="7938" cy="11113"/>
            </a:xfrm>
            <a:prstGeom prst="rect">
              <a:avLst/>
            </a:prstGeom>
            <a:solidFill>
              <a:srgbClr val="80D5FF"/>
            </a:solidFill>
            <a:ln w="12700">
              <a:solidFill>
                <a:srgbClr val="0095E0"/>
              </a:solidFill>
              <a:miter lim="800000"/>
              <a:headEnd/>
              <a:tailEnd/>
            </a:ln>
          </p:spPr>
          <p:txBody>
            <a:bodyPr lIns="75457" tIns="37728" rIns="75457" bIns="37728"/>
            <a:lstStyle/>
            <a:p>
              <a:pPr defTabSz="752475"/>
              <a:endParaRPr lang="ru-RU" sz="1100" b="1">
                <a:latin typeface="Arial" charset="0"/>
                <a:cs typeface="Arial" charset="0"/>
              </a:endParaRPr>
            </a:p>
          </p:txBody>
        </p:sp>
        <p:sp>
          <p:nvSpPr>
            <p:cNvPr id="4117" name="Rectangle 19"/>
            <p:cNvSpPr>
              <a:spLocks noChangeArrowheads="1"/>
            </p:cNvSpPr>
            <p:nvPr/>
          </p:nvSpPr>
          <p:spPr bwMode="auto">
            <a:xfrm>
              <a:off x="2495550" y="6468951"/>
              <a:ext cx="7938" cy="9525"/>
            </a:xfrm>
            <a:prstGeom prst="rect">
              <a:avLst/>
            </a:prstGeom>
            <a:solidFill>
              <a:srgbClr val="80D5FF"/>
            </a:solidFill>
            <a:ln w="12700">
              <a:solidFill>
                <a:srgbClr val="0095E0"/>
              </a:solidFill>
              <a:miter lim="800000"/>
              <a:headEnd/>
              <a:tailEnd/>
            </a:ln>
          </p:spPr>
          <p:txBody>
            <a:bodyPr lIns="75457" tIns="37728" rIns="75457" bIns="37728"/>
            <a:lstStyle/>
            <a:p>
              <a:pPr defTabSz="752475"/>
              <a:endParaRPr lang="ru-RU" sz="1100" b="1">
                <a:latin typeface="Arial" charset="0"/>
                <a:cs typeface="Arial" charset="0"/>
              </a:endParaRPr>
            </a:p>
          </p:txBody>
        </p:sp>
        <p:sp>
          <p:nvSpPr>
            <p:cNvPr id="4118" name="Freeform 20"/>
            <p:cNvSpPr>
              <a:spLocks/>
            </p:cNvSpPr>
            <p:nvPr/>
          </p:nvSpPr>
          <p:spPr bwMode="auto">
            <a:xfrm>
              <a:off x="2522538" y="6118114"/>
              <a:ext cx="31750" cy="11112"/>
            </a:xfrm>
            <a:custGeom>
              <a:avLst/>
              <a:gdLst>
                <a:gd name="T0" fmla="*/ 2147483647 w 23"/>
                <a:gd name="T1" fmla="*/ 2147483647 h 8"/>
                <a:gd name="T2" fmla="*/ 2147483647 w 23"/>
                <a:gd name="T3" fmla="*/ 0 h 8"/>
                <a:gd name="T4" fmla="*/ 2147483647 w 23"/>
                <a:gd name="T5" fmla="*/ 0 h 8"/>
                <a:gd name="T6" fmla="*/ 0 w 23"/>
                <a:gd name="T7" fmla="*/ 0 h 8"/>
                <a:gd name="T8" fmla="*/ 0 w 23"/>
                <a:gd name="T9" fmla="*/ 2147483647 h 8"/>
                <a:gd name="T10" fmla="*/ 2147483647 w 23"/>
                <a:gd name="T11" fmla="*/ 2147483647 h 8"/>
                <a:gd name="T12" fmla="*/ 2147483647 w 23"/>
                <a:gd name="T13" fmla="*/ 2147483647 h 8"/>
                <a:gd name="T14" fmla="*/ 2147483647 w 23"/>
                <a:gd name="T15" fmla="*/ 2147483647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3"/>
                <a:gd name="T25" fmla="*/ 0 h 8"/>
                <a:gd name="T26" fmla="*/ 23 w 23"/>
                <a:gd name="T27" fmla="*/ 8 h 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3" h="8">
                  <a:moveTo>
                    <a:pt x="23" y="8"/>
                  </a:move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3" y="8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19" name="Freeform 21"/>
            <p:cNvSpPr>
              <a:spLocks/>
            </p:cNvSpPr>
            <p:nvPr/>
          </p:nvSpPr>
          <p:spPr bwMode="auto">
            <a:xfrm>
              <a:off x="2455863" y="6314964"/>
              <a:ext cx="30162" cy="19050"/>
            </a:xfrm>
            <a:custGeom>
              <a:avLst/>
              <a:gdLst>
                <a:gd name="T0" fmla="*/ 2147483647 w 23"/>
                <a:gd name="T1" fmla="*/ 2147483647 h 15"/>
                <a:gd name="T2" fmla="*/ 2147483647 w 23"/>
                <a:gd name="T3" fmla="*/ 2147483647 h 15"/>
                <a:gd name="T4" fmla="*/ 2147483647 w 23"/>
                <a:gd name="T5" fmla="*/ 2147483647 h 15"/>
                <a:gd name="T6" fmla="*/ 2147483647 w 23"/>
                <a:gd name="T7" fmla="*/ 2147483647 h 15"/>
                <a:gd name="T8" fmla="*/ 2147483647 w 23"/>
                <a:gd name="T9" fmla="*/ 2147483647 h 15"/>
                <a:gd name="T10" fmla="*/ 2147483647 w 23"/>
                <a:gd name="T11" fmla="*/ 2147483647 h 15"/>
                <a:gd name="T12" fmla="*/ 2147483647 w 23"/>
                <a:gd name="T13" fmla="*/ 0 h 15"/>
                <a:gd name="T14" fmla="*/ 0 w 23"/>
                <a:gd name="T15" fmla="*/ 2147483647 h 15"/>
                <a:gd name="T16" fmla="*/ 2147483647 w 23"/>
                <a:gd name="T17" fmla="*/ 2147483647 h 15"/>
                <a:gd name="T18" fmla="*/ 2147483647 w 23"/>
                <a:gd name="T19" fmla="*/ 2147483647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3"/>
                <a:gd name="T31" fmla="*/ 0 h 15"/>
                <a:gd name="T32" fmla="*/ 23 w 23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3" h="15">
                  <a:moveTo>
                    <a:pt x="8" y="15"/>
                  </a:moveTo>
                  <a:lnTo>
                    <a:pt x="15" y="15"/>
                  </a:lnTo>
                  <a:lnTo>
                    <a:pt x="23" y="15"/>
                  </a:lnTo>
                  <a:lnTo>
                    <a:pt x="23" y="7"/>
                  </a:lnTo>
                  <a:lnTo>
                    <a:pt x="15" y="7"/>
                  </a:lnTo>
                  <a:lnTo>
                    <a:pt x="8" y="7"/>
                  </a:lnTo>
                  <a:lnTo>
                    <a:pt x="8" y="0"/>
                  </a:lnTo>
                  <a:lnTo>
                    <a:pt x="0" y="7"/>
                  </a:lnTo>
                  <a:lnTo>
                    <a:pt x="8" y="7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20" name="Freeform 22"/>
            <p:cNvSpPr>
              <a:spLocks/>
            </p:cNvSpPr>
            <p:nvPr/>
          </p:nvSpPr>
          <p:spPr bwMode="auto">
            <a:xfrm>
              <a:off x="2522538" y="6294326"/>
              <a:ext cx="31750" cy="20638"/>
            </a:xfrm>
            <a:custGeom>
              <a:avLst/>
              <a:gdLst>
                <a:gd name="T0" fmla="*/ 2147483647 w 23"/>
                <a:gd name="T1" fmla="*/ 2147483647 h 15"/>
                <a:gd name="T2" fmla="*/ 2147483647 w 23"/>
                <a:gd name="T3" fmla="*/ 2147483647 h 15"/>
                <a:gd name="T4" fmla="*/ 2147483647 w 23"/>
                <a:gd name="T5" fmla="*/ 2147483647 h 15"/>
                <a:gd name="T6" fmla="*/ 2147483647 w 23"/>
                <a:gd name="T7" fmla="*/ 2147483647 h 15"/>
                <a:gd name="T8" fmla="*/ 2147483647 w 23"/>
                <a:gd name="T9" fmla="*/ 2147483647 h 15"/>
                <a:gd name="T10" fmla="*/ 2147483647 w 23"/>
                <a:gd name="T11" fmla="*/ 0 h 15"/>
                <a:gd name="T12" fmla="*/ 2147483647 w 23"/>
                <a:gd name="T13" fmla="*/ 0 h 15"/>
                <a:gd name="T14" fmla="*/ 0 w 23"/>
                <a:gd name="T15" fmla="*/ 0 h 15"/>
                <a:gd name="T16" fmla="*/ 0 w 23"/>
                <a:gd name="T17" fmla="*/ 2147483647 h 15"/>
                <a:gd name="T18" fmla="*/ 2147483647 w 23"/>
                <a:gd name="T19" fmla="*/ 2147483647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3"/>
                <a:gd name="T31" fmla="*/ 0 h 15"/>
                <a:gd name="T32" fmla="*/ 23 w 23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3" h="15">
                  <a:moveTo>
                    <a:pt x="8" y="15"/>
                  </a:moveTo>
                  <a:lnTo>
                    <a:pt x="16" y="15"/>
                  </a:lnTo>
                  <a:lnTo>
                    <a:pt x="23" y="15"/>
                  </a:lnTo>
                  <a:lnTo>
                    <a:pt x="23" y="7"/>
                  </a:lnTo>
                  <a:lnTo>
                    <a:pt x="16" y="7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21" name="Freeform 23"/>
            <p:cNvSpPr>
              <a:spLocks/>
            </p:cNvSpPr>
            <p:nvPr/>
          </p:nvSpPr>
          <p:spPr bwMode="auto">
            <a:xfrm>
              <a:off x="2495550" y="6037151"/>
              <a:ext cx="19050" cy="39688"/>
            </a:xfrm>
            <a:custGeom>
              <a:avLst/>
              <a:gdLst>
                <a:gd name="T0" fmla="*/ 2147483647 w 15"/>
                <a:gd name="T1" fmla="*/ 2147483647 h 30"/>
                <a:gd name="T2" fmla="*/ 2147483647 w 15"/>
                <a:gd name="T3" fmla="*/ 2147483647 h 30"/>
                <a:gd name="T4" fmla="*/ 2147483647 w 15"/>
                <a:gd name="T5" fmla="*/ 2147483647 h 30"/>
                <a:gd name="T6" fmla="*/ 2147483647 w 15"/>
                <a:gd name="T7" fmla="*/ 2147483647 h 30"/>
                <a:gd name="T8" fmla="*/ 2147483647 w 15"/>
                <a:gd name="T9" fmla="*/ 2147483647 h 30"/>
                <a:gd name="T10" fmla="*/ 2147483647 w 15"/>
                <a:gd name="T11" fmla="*/ 2147483647 h 30"/>
                <a:gd name="T12" fmla="*/ 2147483647 w 15"/>
                <a:gd name="T13" fmla="*/ 2147483647 h 30"/>
                <a:gd name="T14" fmla="*/ 2147483647 w 15"/>
                <a:gd name="T15" fmla="*/ 0 h 30"/>
                <a:gd name="T16" fmla="*/ 0 w 15"/>
                <a:gd name="T17" fmla="*/ 0 h 30"/>
                <a:gd name="T18" fmla="*/ 0 w 15"/>
                <a:gd name="T19" fmla="*/ 2147483647 h 30"/>
                <a:gd name="T20" fmla="*/ 2147483647 w 15"/>
                <a:gd name="T21" fmla="*/ 2147483647 h 30"/>
                <a:gd name="T22" fmla="*/ 2147483647 w 15"/>
                <a:gd name="T23" fmla="*/ 2147483647 h 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"/>
                <a:gd name="T37" fmla="*/ 0 h 30"/>
                <a:gd name="T38" fmla="*/ 15 w 15"/>
                <a:gd name="T39" fmla="*/ 30 h 3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" h="30">
                  <a:moveTo>
                    <a:pt x="7" y="15"/>
                  </a:moveTo>
                  <a:lnTo>
                    <a:pt x="7" y="22"/>
                  </a:lnTo>
                  <a:lnTo>
                    <a:pt x="7" y="30"/>
                  </a:lnTo>
                  <a:lnTo>
                    <a:pt x="15" y="30"/>
                  </a:lnTo>
                  <a:lnTo>
                    <a:pt x="15" y="22"/>
                  </a:lnTo>
                  <a:lnTo>
                    <a:pt x="15" y="15"/>
                  </a:lnTo>
                  <a:lnTo>
                    <a:pt x="7" y="7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7" y="7"/>
                  </a:lnTo>
                  <a:lnTo>
                    <a:pt x="7" y="1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22" name="Freeform 24"/>
            <p:cNvSpPr>
              <a:spLocks/>
            </p:cNvSpPr>
            <p:nvPr/>
          </p:nvSpPr>
          <p:spPr bwMode="auto">
            <a:xfrm>
              <a:off x="2106613" y="5510101"/>
              <a:ext cx="38100" cy="20638"/>
            </a:xfrm>
            <a:custGeom>
              <a:avLst/>
              <a:gdLst>
                <a:gd name="T0" fmla="*/ 2147483647 w 31"/>
                <a:gd name="T1" fmla="*/ 2147483647 h 15"/>
                <a:gd name="T2" fmla="*/ 2147483647 w 31"/>
                <a:gd name="T3" fmla="*/ 2147483647 h 15"/>
                <a:gd name="T4" fmla="*/ 2147483647 w 31"/>
                <a:gd name="T5" fmla="*/ 2147483647 h 15"/>
                <a:gd name="T6" fmla="*/ 2147483647 w 31"/>
                <a:gd name="T7" fmla="*/ 2147483647 h 15"/>
                <a:gd name="T8" fmla="*/ 2147483647 w 31"/>
                <a:gd name="T9" fmla="*/ 0 h 15"/>
                <a:gd name="T10" fmla="*/ 0 w 31"/>
                <a:gd name="T11" fmla="*/ 0 h 15"/>
                <a:gd name="T12" fmla="*/ 0 w 31"/>
                <a:gd name="T13" fmla="*/ 2147483647 h 15"/>
                <a:gd name="T14" fmla="*/ 2147483647 w 31"/>
                <a:gd name="T15" fmla="*/ 2147483647 h 15"/>
                <a:gd name="T16" fmla="*/ 2147483647 w 31"/>
                <a:gd name="T17" fmla="*/ 214748364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"/>
                <a:gd name="T28" fmla="*/ 0 h 15"/>
                <a:gd name="T29" fmla="*/ 31 w 31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" h="15">
                  <a:moveTo>
                    <a:pt x="15" y="15"/>
                  </a:moveTo>
                  <a:lnTo>
                    <a:pt x="31" y="15"/>
                  </a:lnTo>
                  <a:lnTo>
                    <a:pt x="31" y="8"/>
                  </a:lnTo>
                  <a:lnTo>
                    <a:pt x="15" y="8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15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23" name="Freeform 25"/>
            <p:cNvSpPr>
              <a:spLocks/>
            </p:cNvSpPr>
            <p:nvPr/>
          </p:nvSpPr>
          <p:spPr bwMode="auto">
            <a:xfrm>
              <a:off x="2474913" y="5364051"/>
              <a:ext cx="47625" cy="31750"/>
            </a:xfrm>
            <a:custGeom>
              <a:avLst/>
              <a:gdLst>
                <a:gd name="T0" fmla="*/ 2147483647 w 38"/>
                <a:gd name="T1" fmla="*/ 2147483647 h 22"/>
                <a:gd name="T2" fmla="*/ 2147483647 w 38"/>
                <a:gd name="T3" fmla="*/ 2147483647 h 22"/>
                <a:gd name="T4" fmla="*/ 2147483647 w 38"/>
                <a:gd name="T5" fmla="*/ 2147483647 h 22"/>
                <a:gd name="T6" fmla="*/ 2147483647 w 38"/>
                <a:gd name="T7" fmla="*/ 2147483647 h 22"/>
                <a:gd name="T8" fmla="*/ 2147483647 w 38"/>
                <a:gd name="T9" fmla="*/ 0 h 22"/>
                <a:gd name="T10" fmla="*/ 2147483647 w 38"/>
                <a:gd name="T11" fmla="*/ 0 h 22"/>
                <a:gd name="T12" fmla="*/ 2147483647 w 38"/>
                <a:gd name="T13" fmla="*/ 0 h 22"/>
                <a:gd name="T14" fmla="*/ 0 w 38"/>
                <a:gd name="T15" fmla="*/ 2147483647 h 22"/>
                <a:gd name="T16" fmla="*/ 0 w 38"/>
                <a:gd name="T17" fmla="*/ 2147483647 h 22"/>
                <a:gd name="T18" fmla="*/ 2147483647 w 38"/>
                <a:gd name="T19" fmla="*/ 2147483647 h 22"/>
                <a:gd name="T20" fmla="*/ 2147483647 w 38"/>
                <a:gd name="T21" fmla="*/ 2147483647 h 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8"/>
                <a:gd name="T34" fmla="*/ 0 h 22"/>
                <a:gd name="T35" fmla="*/ 38 w 38"/>
                <a:gd name="T36" fmla="*/ 22 h 2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8" h="22">
                  <a:moveTo>
                    <a:pt x="23" y="22"/>
                  </a:moveTo>
                  <a:lnTo>
                    <a:pt x="31" y="15"/>
                  </a:lnTo>
                  <a:lnTo>
                    <a:pt x="38" y="15"/>
                  </a:lnTo>
                  <a:lnTo>
                    <a:pt x="38" y="7"/>
                  </a:lnTo>
                  <a:lnTo>
                    <a:pt x="31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0" y="15"/>
                  </a:lnTo>
                  <a:lnTo>
                    <a:pt x="0" y="22"/>
                  </a:lnTo>
                  <a:lnTo>
                    <a:pt x="8" y="22"/>
                  </a:lnTo>
                  <a:lnTo>
                    <a:pt x="23" y="22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24" name="Freeform 26"/>
            <p:cNvSpPr>
              <a:spLocks/>
            </p:cNvSpPr>
            <p:nvPr/>
          </p:nvSpPr>
          <p:spPr bwMode="auto">
            <a:xfrm>
              <a:off x="2495550" y="5611701"/>
              <a:ext cx="26988" cy="63500"/>
            </a:xfrm>
            <a:custGeom>
              <a:avLst/>
              <a:gdLst>
                <a:gd name="T0" fmla="*/ 2147483647 w 22"/>
                <a:gd name="T1" fmla="*/ 2147483647 h 46"/>
                <a:gd name="T2" fmla="*/ 2147483647 w 22"/>
                <a:gd name="T3" fmla="*/ 2147483647 h 46"/>
                <a:gd name="T4" fmla="*/ 2147483647 w 22"/>
                <a:gd name="T5" fmla="*/ 2147483647 h 46"/>
                <a:gd name="T6" fmla="*/ 2147483647 w 22"/>
                <a:gd name="T7" fmla="*/ 2147483647 h 46"/>
                <a:gd name="T8" fmla="*/ 2147483647 w 22"/>
                <a:gd name="T9" fmla="*/ 2147483647 h 46"/>
                <a:gd name="T10" fmla="*/ 2147483647 w 22"/>
                <a:gd name="T11" fmla="*/ 2147483647 h 46"/>
                <a:gd name="T12" fmla="*/ 2147483647 w 22"/>
                <a:gd name="T13" fmla="*/ 2147483647 h 46"/>
                <a:gd name="T14" fmla="*/ 2147483647 w 22"/>
                <a:gd name="T15" fmla="*/ 2147483647 h 46"/>
                <a:gd name="T16" fmla="*/ 2147483647 w 22"/>
                <a:gd name="T17" fmla="*/ 0 h 46"/>
                <a:gd name="T18" fmla="*/ 2147483647 w 22"/>
                <a:gd name="T19" fmla="*/ 0 h 46"/>
                <a:gd name="T20" fmla="*/ 2147483647 w 22"/>
                <a:gd name="T21" fmla="*/ 0 h 46"/>
                <a:gd name="T22" fmla="*/ 2147483647 w 22"/>
                <a:gd name="T23" fmla="*/ 2147483647 h 46"/>
                <a:gd name="T24" fmla="*/ 0 w 22"/>
                <a:gd name="T25" fmla="*/ 2147483647 h 46"/>
                <a:gd name="T26" fmla="*/ 0 w 22"/>
                <a:gd name="T27" fmla="*/ 2147483647 h 46"/>
                <a:gd name="T28" fmla="*/ 2147483647 w 22"/>
                <a:gd name="T29" fmla="*/ 2147483647 h 46"/>
                <a:gd name="T30" fmla="*/ 2147483647 w 22"/>
                <a:gd name="T31" fmla="*/ 2147483647 h 46"/>
                <a:gd name="T32" fmla="*/ 2147483647 w 22"/>
                <a:gd name="T33" fmla="*/ 2147483647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"/>
                <a:gd name="T52" fmla="*/ 0 h 46"/>
                <a:gd name="T53" fmla="*/ 22 w 22"/>
                <a:gd name="T54" fmla="*/ 46 h 4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" h="46">
                  <a:moveTo>
                    <a:pt x="15" y="38"/>
                  </a:moveTo>
                  <a:lnTo>
                    <a:pt x="15" y="46"/>
                  </a:lnTo>
                  <a:lnTo>
                    <a:pt x="22" y="46"/>
                  </a:lnTo>
                  <a:lnTo>
                    <a:pt x="22" y="38"/>
                  </a:lnTo>
                  <a:lnTo>
                    <a:pt x="22" y="30"/>
                  </a:lnTo>
                  <a:lnTo>
                    <a:pt x="22" y="23"/>
                  </a:lnTo>
                  <a:lnTo>
                    <a:pt x="22" y="15"/>
                  </a:lnTo>
                  <a:lnTo>
                    <a:pt x="22" y="8"/>
                  </a:lnTo>
                  <a:lnTo>
                    <a:pt x="22" y="0"/>
                  </a:lnTo>
                  <a:lnTo>
                    <a:pt x="15" y="0"/>
                  </a:lnTo>
                  <a:lnTo>
                    <a:pt x="7" y="0"/>
                  </a:lnTo>
                  <a:lnTo>
                    <a:pt x="7" y="8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7" y="30"/>
                  </a:lnTo>
                  <a:lnTo>
                    <a:pt x="7" y="38"/>
                  </a:lnTo>
                  <a:lnTo>
                    <a:pt x="15" y="38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25" name="Freeform 27"/>
            <p:cNvSpPr>
              <a:spLocks/>
            </p:cNvSpPr>
            <p:nvPr/>
          </p:nvSpPr>
          <p:spPr bwMode="auto">
            <a:xfrm>
              <a:off x="2184400" y="5819664"/>
              <a:ext cx="68263" cy="61912"/>
            </a:xfrm>
            <a:custGeom>
              <a:avLst/>
              <a:gdLst>
                <a:gd name="T0" fmla="*/ 2147483647 w 53"/>
                <a:gd name="T1" fmla="*/ 2147483647 h 46"/>
                <a:gd name="T2" fmla="*/ 2147483647 w 53"/>
                <a:gd name="T3" fmla="*/ 2147483647 h 46"/>
                <a:gd name="T4" fmla="*/ 2147483647 w 53"/>
                <a:gd name="T5" fmla="*/ 2147483647 h 46"/>
                <a:gd name="T6" fmla="*/ 2147483647 w 53"/>
                <a:gd name="T7" fmla="*/ 2147483647 h 46"/>
                <a:gd name="T8" fmla="*/ 2147483647 w 53"/>
                <a:gd name="T9" fmla="*/ 2147483647 h 46"/>
                <a:gd name="T10" fmla="*/ 2147483647 w 53"/>
                <a:gd name="T11" fmla="*/ 2147483647 h 46"/>
                <a:gd name="T12" fmla="*/ 2147483647 w 53"/>
                <a:gd name="T13" fmla="*/ 0 h 46"/>
                <a:gd name="T14" fmla="*/ 2147483647 w 53"/>
                <a:gd name="T15" fmla="*/ 0 h 46"/>
                <a:gd name="T16" fmla="*/ 0 w 53"/>
                <a:gd name="T17" fmla="*/ 2147483647 h 46"/>
                <a:gd name="T18" fmla="*/ 0 w 53"/>
                <a:gd name="T19" fmla="*/ 2147483647 h 46"/>
                <a:gd name="T20" fmla="*/ 2147483647 w 53"/>
                <a:gd name="T21" fmla="*/ 2147483647 h 46"/>
                <a:gd name="T22" fmla="*/ 2147483647 w 53"/>
                <a:gd name="T23" fmla="*/ 2147483647 h 46"/>
                <a:gd name="T24" fmla="*/ 2147483647 w 53"/>
                <a:gd name="T25" fmla="*/ 2147483647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3"/>
                <a:gd name="T40" fmla="*/ 0 h 46"/>
                <a:gd name="T41" fmla="*/ 53 w 53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3" h="46">
                  <a:moveTo>
                    <a:pt x="31" y="23"/>
                  </a:moveTo>
                  <a:lnTo>
                    <a:pt x="38" y="46"/>
                  </a:lnTo>
                  <a:lnTo>
                    <a:pt x="53" y="23"/>
                  </a:lnTo>
                  <a:lnTo>
                    <a:pt x="53" y="15"/>
                  </a:lnTo>
                  <a:lnTo>
                    <a:pt x="46" y="8"/>
                  </a:lnTo>
                  <a:lnTo>
                    <a:pt x="23" y="8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8"/>
                  </a:lnTo>
                  <a:lnTo>
                    <a:pt x="0" y="15"/>
                  </a:lnTo>
                  <a:lnTo>
                    <a:pt x="8" y="15"/>
                  </a:lnTo>
                  <a:lnTo>
                    <a:pt x="23" y="15"/>
                  </a:lnTo>
                  <a:lnTo>
                    <a:pt x="31" y="23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26" name="Freeform 28"/>
            <p:cNvSpPr>
              <a:spLocks/>
            </p:cNvSpPr>
            <p:nvPr/>
          </p:nvSpPr>
          <p:spPr bwMode="auto">
            <a:xfrm>
              <a:off x="2116138" y="5283089"/>
              <a:ext cx="68262" cy="52387"/>
            </a:xfrm>
            <a:custGeom>
              <a:avLst/>
              <a:gdLst>
                <a:gd name="T0" fmla="*/ 2147483647 w 53"/>
                <a:gd name="T1" fmla="*/ 2147483647 h 38"/>
                <a:gd name="T2" fmla="*/ 0 w 53"/>
                <a:gd name="T3" fmla="*/ 2147483647 h 38"/>
                <a:gd name="T4" fmla="*/ 0 w 53"/>
                <a:gd name="T5" fmla="*/ 2147483647 h 38"/>
                <a:gd name="T6" fmla="*/ 2147483647 w 53"/>
                <a:gd name="T7" fmla="*/ 2147483647 h 38"/>
                <a:gd name="T8" fmla="*/ 2147483647 w 53"/>
                <a:gd name="T9" fmla="*/ 2147483647 h 38"/>
                <a:gd name="T10" fmla="*/ 2147483647 w 53"/>
                <a:gd name="T11" fmla="*/ 2147483647 h 38"/>
                <a:gd name="T12" fmla="*/ 2147483647 w 53"/>
                <a:gd name="T13" fmla="*/ 2147483647 h 38"/>
                <a:gd name="T14" fmla="*/ 2147483647 w 53"/>
                <a:gd name="T15" fmla="*/ 2147483647 h 38"/>
                <a:gd name="T16" fmla="*/ 2147483647 w 53"/>
                <a:gd name="T17" fmla="*/ 2147483647 h 38"/>
                <a:gd name="T18" fmla="*/ 2147483647 w 53"/>
                <a:gd name="T19" fmla="*/ 0 h 38"/>
                <a:gd name="T20" fmla="*/ 2147483647 w 53"/>
                <a:gd name="T21" fmla="*/ 0 h 38"/>
                <a:gd name="T22" fmla="*/ 2147483647 w 53"/>
                <a:gd name="T23" fmla="*/ 0 h 38"/>
                <a:gd name="T24" fmla="*/ 2147483647 w 53"/>
                <a:gd name="T25" fmla="*/ 2147483647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3"/>
                <a:gd name="T40" fmla="*/ 0 h 38"/>
                <a:gd name="T41" fmla="*/ 53 w 53"/>
                <a:gd name="T42" fmla="*/ 38 h 3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3" h="38">
                  <a:moveTo>
                    <a:pt x="7" y="15"/>
                  </a:moveTo>
                  <a:lnTo>
                    <a:pt x="0" y="30"/>
                  </a:lnTo>
                  <a:lnTo>
                    <a:pt x="0" y="38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0" y="23"/>
                  </a:lnTo>
                  <a:lnTo>
                    <a:pt x="45" y="30"/>
                  </a:lnTo>
                  <a:lnTo>
                    <a:pt x="53" y="23"/>
                  </a:lnTo>
                  <a:lnTo>
                    <a:pt x="53" y="15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7" y="1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27" name="Freeform 29"/>
            <p:cNvSpPr>
              <a:spLocks/>
            </p:cNvSpPr>
            <p:nvPr/>
          </p:nvSpPr>
          <p:spPr bwMode="auto">
            <a:xfrm>
              <a:off x="2135188" y="5994289"/>
              <a:ext cx="49212" cy="114300"/>
            </a:xfrm>
            <a:custGeom>
              <a:avLst/>
              <a:gdLst>
                <a:gd name="T0" fmla="*/ 2147483647 w 38"/>
                <a:gd name="T1" fmla="*/ 2147483647 h 84"/>
                <a:gd name="T2" fmla="*/ 2147483647 w 38"/>
                <a:gd name="T3" fmla="*/ 0 h 84"/>
                <a:gd name="T4" fmla="*/ 2147483647 w 38"/>
                <a:gd name="T5" fmla="*/ 0 h 84"/>
                <a:gd name="T6" fmla="*/ 2147483647 w 38"/>
                <a:gd name="T7" fmla="*/ 2147483647 h 84"/>
                <a:gd name="T8" fmla="*/ 2147483647 w 38"/>
                <a:gd name="T9" fmla="*/ 0 h 84"/>
                <a:gd name="T10" fmla="*/ 2147483647 w 38"/>
                <a:gd name="T11" fmla="*/ 0 h 84"/>
                <a:gd name="T12" fmla="*/ 2147483647 w 38"/>
                <a:gd name="T13" fmla="*/ 0 h 84"/>
                <a:gd name="T14" fmla="*/ 0 w 38"/>
                <a:gd name="T15" fmla="*/ 2147483647 h 84"/>
                <a:gd name="T16" fmla="*/ 0 w 38"/>
                <a:gd name="T17" fmla="*/ 2147483647 h 84"/>
                <a:gd name="T18" fmla="*/ 2147483647 w 38"/>
                <a:gd name="T19" fmla="*/ 2147483647 h 84"/>
                <a:gd name="T20" fmla="*/ 2147483647 w 38"/>
                <a:gd name="T21" fmla="*/ 2147483647 h 84"/>
                <a:gd name="T22" fmla="*/ 2147483647 w 38"/>
                <a:gd name="T23" fmla="*/ 2147483647 h 84"/>
                <a:gd name="T24" fmla="*/ 2147483647 w 38"/>
                <a:gd name="T25" fmla="*/ 2147483647 h 84"/>
                <a:gd name="T26" fmla="*/ 2147483647 w 38"/>
                <a:gd name="T27" fmla="*/ 2147483647 h 84"/>
                <a:gd name="T28" fmla="*/ 2147483647 w 38"/>
                <a:gd name="T29" fmla="*/ 2147483647 h 84"/>
                <a:gd name="T30" fmla="*/ 2147483647 w 38"/>
                <a:gd name="T31" fmla="*/ 2147483647 h 84"/>
                <a:gd name="T32" fmla="*/ 2147483647 w 38"/>
                <a:gd name="T33" fmla="*/ 2147483647 h 84"/>
                <a:gd name="T34" fmla="*/ 2147483647 w 38"/>
                <a:gd name="T35" fmla="*/ 2147483647 h 84"/>
                <a:gd name="T36" fmla="*/ 2147483647 w 38"/>
                <a:gd name="T37" fmla="*/ 2147483647 h 84"/>
                <a:gd name="T38" fmla="*/ 2147483647 w 38"/>
                <a:gd name="T39" fmla="*/ 2147483647 h 84"/>
                <a:gd name="T40" fmla="*/ 2147483647 w 38"/>
                <a:gd name="T41" fmla="*/ 2147483647 h 84"/>
                <a:gd name="T42" fmla="*/ 2147483647 w 38"/>
                <a:gd name="T43" fmla="*/ 2147483647 h 84"/>
                <a:gd name="T44" fmla="*/ 2147483647 w 38"/>
                <a:gd name="T45" fmla="*/ 2147483647 h 84"/>
                <a:gd name="T46" fmla="*/ 2147483647 w 38"/>
                <a:gd name="T47" fmla="*/ 2147483647 h 84"/>
                <a:gd name="T48" fmla="*/ 2147483647 w 38"/>
                <a:gd name="T49" fmla="*/ 2147483647 h 84"/>
                <a:gd name="T50" fmla="*/ 2147483647 w 38"/>
                <a:gd name="T51" fmla="*/ 2147483647 h 84"/>
                <a:gd name="T52" fmla="*/ 2147483647 w 38"/>
                <a:gd name="T53" fmla="*/ 2147483647 h 84"/>
                <a:gd name="T54" fmla="*/ 2147483647 w 38"/>
                <a:gd name="T55" fmla="*/ 2147483647 h 84"/>
                <a:gd name="T56" fmla="*/ 2147483647 w 38"/>
                <a:gd name="T57" fmla="*/ 2147483647 h 84"/>
                <a:gd name="T58" fmla="*/ 2147483647 w 38"/>
                <a:gd name="T59" fmla="*/ 2147483647 h 8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8"/>
                <a:gd name="T91" fmla="*/ 0 h 84"/>
                <a:gd name="T92" fmla="*/ 38 w 38"/>
                <a:gd name="T93" fmla="*/ 84 h 8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8" h="84">
                  <a:moveTo>
                    <a:pt x="38" y="8"/>
                  </a:moveTo>
                  <a:lnTo>
                    <a:pt x="38" y="0"/>
                  </a:lnTo>
                  <a:lnTo>
                    <a:pt x="30" y="0"/>
                  </a:lnTo>
                  <a:lnTo>
                    <a:pt x="23" y="8"/>
                  </a:lnTo>
                  <a:lnTo>
                    <a:pt x="23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8"/>
                  </a:lnTo>
                  <a:lnTo>
                    <a:pt x="0" y="15"/>
                  </a:lnTo>
                  <a:lnTo>
                    <a:pt x="8" y="31"/>
                  </a:lnTo>
                  <a:lnTo>
                    <a:pt x="8" y="38"/>
                  </a:lnTo>
                  <a:lnTo>
                    <a:pt x="8" y="53"/>
                  </a:lnTo>
                  <a:lnTo>
                    <a:pt x="8" y="69"/>
                  </a:lnTo>
                  <a:lnTo>
                    <a:pt x="8" y="76"/>
                  </a:lnTo>
                  <a:lnTo>
                    <a:pt x="15" y="84"/>
                  </a:lnTo>
                  <a:lnTo>
                    <a:pt x="23" y="84"/>
                  </a:lnTo>
                  <a:lnTo>
                    <a:pt x="30" y="84"/>
                  </a:lnTo>
                  <a:lnTo>
                    <a:pt x="30" y="76"/>
                  </a:lnTo>
                  <a:lnTo>
                    <a:pt x="23" y="76"/>
                  </a:lnTo>
                  <a:lnTo>
                    <a:pt x="23" y="69"/>
                  </a:lnTo>
                  <a:lnTo>
                    <a:pt x="23" y="61"/>
                  </a:lnTo>
                  <a:lnTo>
                    <a:pt x="23" y="53"/>
                  </a:lnTo>
                  <a:lnTo>
                    <a:pt x="30" y="46"/>
                  </a:lnTo>
                  <a:lnTo>
                    <a:pt x="23" y="46"/>
                  </a:lnTo>
                  <a:lnTo>
                    <a:pt x="15" y="38"/>
                  </a:lnTo>
                  <a:lnTo>
                    <a:pt x="15" y="31"/>
                  </a:lnTo>
                  <a:lnTo>
                    <a:pt x="15" y="23"/>
                  </a:lnTo>
                  <a:lnTo>
                    <a:pt x="23" y="15"/>
                  </a:lnTo>
                  <a:lnTo>
                    <a:pt x="30" y="8"/>
                  </a:lnTo>
                  <a:lnTo>
                    <a:pt x="38" y="8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28" name="Freeform 30"/>
            <p:cNvSpPr>
              <a:spLocks/>
            </p:cNvSpPr>
            <p:nvPr/>
          </p:nvSpPr>
          <p:spPr bwMode="auto">
            <a:xfrm>
              <a:off x="2184400" y="5984764"/>
              <a:ext cx="77788" cy="80962"/>
            </a:xfrm>
            <a:custGeom>
              <a:avLst/>
              <a:gdLst>
                <a:gd name="T0" fmla="*/ 2147483647 w 61"/>
                <a:gd name="T1" fmla="*/ 2147483647 h 60"/>
                <a:gd name="T2" fmla="*/ 2147483647 w 61"/>
                <a:gd name="T3" fmla="*/ 2147483647 h 60"/>
                <a:gd name="T4" fmla="*/ 2147483647 w 61"/>
                <a:gd name="T5" fmla="*/ 2147483647 h 60"/>
                <a:gd name="T6" fmla="*/ 2147483647 w 61"/>
                <a:gd name="T7" fmla="*/ 0 h 60"/>
                <a:gd name="T8" fmla="*/ 2147483647 w 61"/>
                <a:gd name="T9" fmla="*/ 0 h 60"/>
                <a:gd name="T10" fmla="*/ 2147483647 w 61"/>
                <a:gd name="T11" fmla="*/ 2147483647 h 60"/>
                <a:gd name="T12" fmla="*/ 2147483647 w 61"/>
                <a:gd name="T13" fmla="*/ 0 h 60"/>
                <a:gd name="T14" fmla="*/ 2147483647 w 61"/>
                <a:gd name="T15" fmla="*/ 0 h 60"/>
                <a:gd name="T16" fmla="*/ 2147483647 w 61"/>
                <a:gd name="T17" fmla="*/ 0 h 60"/>
                <a:gd name="T18" fmla="*/ 2147483647 w 61"/>
                <a:gd name="T19" fmla="*/ 0 h 60"/>
                <a:gd name="T20" fmla="*/ 2147483647 w 61"/>
                <a:gd name="T21" fmla="*/ 0 h 60"/>
                <a:gd name="T22" fmla="*/ 0 w 61"/>
                <a:gd name="T23" fmla="*/ 2147483647 h 60"/>
                <a:gd name="T24" fmla="*/ 0 w 61"/>
                <a:gd name="T25" fmla="*/ 2147483647 h 60"/>
                <a:gd name="T26" fmla="*/ 2147483647 w 61"/>
                <a:gd name="T27" fmla="*/ 2147483647 h 60"/>
                <a:gd name="T28" fmla="*/ 2147483647 w 61"/>
                <a:gd name="T29" fmla="*/ 2147483647 h 60"/>
                <a:gd name="T30" fmla="*/ 2147483647 w 61"/>
                <a:gd name="T31" fmla="*/ 2147483647 h 60"/>
                <a:gd name="T32" fmla="*/ 2147483647 w 61"/>
                <a:gd name="T33" fmla="*/ 2147483647 h 60"/>
                <a:gd name="T34" fmla="*/ 2147483647 w 61"/>
                <a:gd name="T35" fmla="*/ 2147483647 h 60"/>
                <a:gd name="T36" fmla="*/ 2147483647 w 61"/>
                <a:gd name="T37" fmla="*/ 2147483647 h 60"/>
                <a:gd name="T38" fmla="*/ 2147483647 w 61"/>
                <a:gd name="T39" fmla="*/ 2147483647 h 60"/>
                <a:gd name="T40" fmla="*/ 2147483647 w 61"/>
                <a:gd name="T41" fmla="*/ 2147483647 h 60"/>
                <a:gd name="T42" fmla="*/ 2147483647 w 61"/>
                <a:gd name="T43" fmla="*/ 2147483647 h 60"/>
                <a:gd name="T44" fmla="*/ 2147483647 w 61"/>
                <a:gd name="T45" fmla="*/ 2147483647 h 60"/>
                <a:gd name="T46" fmla="*/ 2147483647 w 61"/>
                <a:gd name="T47" fmla="*/ 2147483647 h 60"/>
                <a:gd name="T48" fmla="*/ 2147483647 w 61"/>
                <a:gd name="T49" fmla="*/ 2147483647 h 60"/>
                <a:gd name="T50" fmla="*/ 2147483647 w 61"/>
                <a:gd name="T51" fmla="*/ 2147483647 h 60"/>
                <a:gd name="T52" fmla="*/ 2147483647 w 61"/>
                <a:gd name="T53" fmla="*/ 2147483647 h 60"/>
                <a:gd name="T54" fmla="*/ 2147483647 w 61"/>
                <a:gd name="T55" fmla="*/ 2147483647 h 60"/>
                <a:gd name="T56" fmla="*/ 2147483647 w 61"/>
                <a:gd name="T57" fmla="*/ 2147483647 h 60"/>
                <a:gd name="T58" fmla="*/ 2147483647 w 61"/>
                <a:gd name="T59" fmla="*/ 2147483647 h 60"/>
                <a:gd name="T60" fmla="*/ 2147483647 w 61"/>
                <a:gd name="T61" fmla="*/ 2147483647 h 6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61"/>
                <a:gd name="T94" fmla="*/ 0 h 60"/>
                <a:gd name="T95" fmla="*/ 61 w 61"/>
                <a:gd name="T96" fmla="*/ 60 h 6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61" h="60">
                  <a:moveTo>
                    <a:pt x="38" y="22"/>
                  </a:moveTo>
                  <a:lnTo>
                    <a:pt x="38" y="15"/>
                  </a:lnTo>
                  <a:lnTo>
                    <a:pt x="38" y="7"/>
                  </a:lnTo>
                  <a:lnTo>
                    <a:pt x="38" y="0"/>
                  </a:lnTo>
                  <a:lnTo>
                    <a:pt x="31" y="0"/>
                  </a:lnTo>
                  <a:lnTo>
                    <a:pt x="23" y="7"/>
                  </a:lnTo>
                  <a:lnTo>
                    <a:pt x="23" y="0"/>
                  </a:lnTo>
                  <a:lnTo>
                    <a:pt x="31" y="0"/>
                  </a:lnTo>
                  <a:lnTo>
                    <a:pt x="23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7"/>
                  </a:lnTo>
                  <a:lnTo>
                    <a:pt x="0" y="15"/>
                  </a:lnTo>
                  <a:lnTo>
                    <a:pt x="8" y="7"/>
                  </a:lnTo>
                  <a:lnTo>
                    <a:pt x="15" y="15"/>
                  </a:lnTo>
                  <a:lnTo>
                    <a:pt x="23" y="22"/>
                  </a:lnTo>
                  <a:lnTo>
                    <a:pt x="23" y="30"/>
                  </a:lnTo>
                  <a:lnTo>
                    <a:pt x="31" y="38"/>
                  </a:lnTo>
                  <a:lnTo>
                    <a:pt x="31" y="45"/>
                  </a:lnTo>
                  <a:lnTo>
                    <a:pt x="38" y="45"/>
                  </a:lnTo>
                  <a:lnTo>
                    <a:pt x="38" y="53"/>
                  </a:lnTo>
                  <a:lnTo>
                    <a:pt x="46" y="53"/>
                  </a:lnTo>
                  <a:lnTo>
                    <a:pt x="53" y="60"/>
                  </a:lnTo>
                  <a:lnTo>
                    <a:pt x="61" y="60"/>
                  </a:lnTo>
                  <a:lnTo>
                    <a:pt x="61" y="53"/>
                  </a:lnTo>
                  <a:lnTo>
                    <a:pt x="61" y="45"/>
                  </a:lnTo>
                  <a:lnTo>
                    <a:pt x="53" y="38"/>
                  </a:lnTo>
                  <a:lnTo>
                    <a:pt x="46" y="38"/>
                  </a:lnTo>
                  <a:lnTo>
                    <a:pt x="38" y="30"/>
                  </a:lnTo>
                  <a:lnTo>
                    <a:pt x="31" y="22"/>
                  </a:lnTo>
                  <a:lnTo>
                    <a:pt x="38" y="22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29" name="Freeform 31"/>
            <p:cNvSpPr>
              <a:spLocks/>
            </p:cNvSpPr>
            <p:nvPr/>
          </p:nvSpPr>
          <p:spPr bwMode="auto">
            <a:xfrm>
              <a:off x="2468563" y="5232289"/>
              <a:ext cx="85725" cy="122237"/>
            </a:xfrm>
            <a:custGeom>
              <a:avLst/>
              <a:gdLst>
                <a:gd name="T0" fmla="*/ 2147483647 w 68"/>
                <a:gd name="T1" fmla="*/ 2147483647 h 91"/>
                <a:gd name="T2" fmla="*/ 2147483647 w 68"/>
                <a:gd name="T3" fmla="*/ 2147483647 h 91"/>
                <a:gd name="T4" fmla="*/ 2147483647 w 68"/>
                <a:gd name="T5" fmla="*/ 2147483647 h 91"/>
                <a:gd name="T6" fmla="*/ 2147483647 w 68"/>
                <a:gd name="T7" fmla="*/ 2147483647 h 91"/>
                <a:gd name="T8" fmla="*/ 2147483647 w 68"/>
                <a:gd name="T9" fmla="*/ 2147483647 h 91"/>
                <a:gd name="T10" fmla="*/ 2147483647 w 68"/>
                <a:gd name="T11" fmla="*/ 2147483647 h 91"/>
                <a:gd name="T12" fmla="*/ 0 w 68"/>
                <a:gd name="T13" fmla="*/ 2147483647 h 91"/>
                <a:gd name="T14" fmla="*/ 0 w 68"/>
                <a:gd name="T15" fmla="*/ 2147483647 h 91"/>
                <a:gd name="T16" fmla="*/ 2147483647 w 68"/>
                <a:gd name="T17" fmla="*/ 2147483647 h 91"/>
                <a:gd name="T18" fmla="*/ 2147483647 w 68"/>
                <a:gd name="T19" fmla="*/ 2147483647 h 91"/>
                <a:gd name="T20" fmla="*/ 2147483647 w 68"/>
                <a:gd name="T21" fmla="*/ 2147483647 h 91"/>
                <a:gd name="T22" fmla="*/ 2147483647 w 68"/>
                <a:gd name="T23" fmla="*/ 2147483647 h 91"/>
                <a:gd name="T24" fmla="*/ 2147483647 w 68"/>
                <a:gd name="T25" fmla="*/ 2147483647 h 91"/>
                <a:gd name="T26" fmla="*/ 2147483647 w 68"/>
                <a:gd name="T27" fmla="*/ 2147483647 h 91"/>
                <a:gd name="T28" fmla="*/ 2147483647 w 68"/>
                <a:gd name="T29" fmla="*/ 2147483647 h 91"/>
                <a:gd name="T30" fmla="*/ 2147483647 w 68"/>
                <a:gd name="T31" fmla="*/ 2147483647 h 91"/>
                <a:gd name="T32" fmla="*/ 2147483647 w 68"/>
                <a:gd name="T33" fmla="*/ 2147483647 h 91"/>
                <a:gd name="T34" fmla="*/ 2147483647 w 68"/>
                <a:gd name="T35" fmla="*/ 2147483647 h 91"/>
                <a:gd name="T36" fmla="*/ 2147483647 w 68"/>
                <a:gd name="T37" fmla="*/ 2147483647 h 91"/>
                <a:gd name="T38" fmla="*/ 2147483647 w 68"/>
                <a:gd name="T39" fmla="*/ 2147483647 h 91"/>
                <a:gd name="T40" fmla="*/ 2147483647 w 68"/>
                <a:gd name="T41" fmla="*/ 0 h 91"/>
                <a:gd name="T42" fmla="*/ 0 w 68"/>
                <a:gd name="T43" fmla="*/ 0 h 91"/>
                <a:gd name="T44" fmla="*/ 0 w 68"/>
                <a:gd name="T45" fmla="*/ 2147483647 h 91"/>
                <a:gd name="T46" fmla="*/ 0 w 68"/>
                <a:gd name="T47" fmla="*/ 2147483647 h 91"/>
                <a:gd name="T48" fmla="*/ 2147483647 w 68"/>
                <a:gd name="T49" fmla="*/ 2147483647 h 9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8"/>
                <a:gd name="T76" fmla="*/ 0 h 91"/>
                <a:gd name="T77" fmla="*/ 68 w 68"/>
                <a:gd name="T78" fmla="*/ 91 h 9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8" h="91">
                  <a:moveTo>
                    <a:pt x="15" y="23"/>
                  </a:moveTo>
                  <a:lnTo>
                    <a:pt x="23" y="30"/>
                  </a:lnTo>
                  <a:lnTo>
                    <a:pt x="30" y="30"/>
                  </a:lnTo>
                  <a:lnTo>
                    <a:pt x="30" y="38"/>
                  </a:lnTo>
                  <a:lnTo>
                    <a:pt x="30" y="53"/>
                  </a:lnTo>
                  <a:lnTo>
                    <a:pt x="23" y="61"/>
                  </a:lnTo>
                  <a:lnTo>
                    <a:pt x="0" y="68"/>
                  </a:lnTo>
                  <a:lnTo>
                    <a:pt x="0" y="76"/>
                  </a:lnTo>
                  <a:lnTo>
                    <a:pt x="15" y="68"/>
                  </a:lnTo>
                  <a:lnTo>
                    <a:pt x="23" y="68"/>
                  </a:lnTo>
                  <a:lnTo>
                    <a:pt x="38" y="83"/>
                  </a:lnTo>
                  <a:lnTo>
                    <a:pt x="45" y="91"/>
                  </a:lnTo>
                  <a:lnTo>
                    <a:pt x="61" y="91"/>
                  </a:lnTo>
                  <a:lnTo>
                    <a:pt x="61" y="83"/>
                  </a:lnTo>
                  <a:lnTo>
                    <a:pt x="68" y="83"/>
                  </a:lnTo>
                  <a:lnTo>
                    <a:pt x="61" y="76"/>
                  </a:lnTo>
                  <a:lnTo>
                    <a:pt x="38" y="68"/>
                  </a:lnTo>
                  <a:lnTo>
                    <a:pt x="38" y="61"/>
                  </a:lnTo>
                  <a:lnTo>
                    <a:pt x="38" y="23"/>
                  </a:lnTo>
                  <a:lnTo>
                    <a:pt x="15" y="7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15"/>
                  </a:lnTo>
                  <a:lnTo>
                    <a:pt x="15" y="23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30" name="Freeform 32"/>
            <p:cNvSpPr>
              <a:spLocks/>
            </p:cNvSpPr>
            <p:nvPr/>
          </p:nvSpPr>
          <p:spPr bwMode="auto">
            <a:xfrm>
              <a:off x="2270125" y="5881576"/>
              <a:ext cx="98425" cy="90488"/>
            </a:xfrm>
            <a:custGeom>
              <a:avLst/>
              <a:gdLst>
                <a:gd name="T0" fmla="*/ 2147483647 w 76"/>
                <a:gd name="T1" fmla="*/ 2147483647 h 68"/>
                <a:gd name="T2" fmla="*/ 2147483647 w 76"/>
                <a:gd name="T3" fmla="*/ 2147483647 h 68"/>
                <a:gd name="T4" fmla="*/ 2147483647 w 76"/>
                <a:gd name="T5" fmla="*/ 2147483647 h 68"/>
                <a:gd name="T6" fmla="*/ 2147483647 w 76"/>
                <a:gd name="T7" fmla="*/ 2147483647 h 68"/>
                <a:gd name="T8" fmla="*/ 2147483647 w 76"/>
                <a:gd name="T9" fmla="*/ 2147483647 h 68"/>
                <a:gd name="T10" fmla="*/ 2147483647 w 76"/>
                <a:gd name="T11" fmla="*/ 2147483647 h 68"/>
                <a:gd name="T12" fmla="*/ 2147483647 w 76"/>
                <a:gd name="T13" fmla="*/ 2147483647 h 68"/>
                <a:gd name="T14" fmla="*/ 2147483647 w 76"/>
                <a:gd name="T15" fmla="*/ 2147483647 h 68"/>
                <a:gd name="T16" fmla="*/ 2147483647 w 76"/>
                <a:gd name="T17" fmla="*/ 2147483647 h 68"/>
                <a:gd name="T18" fmla="*/ 2147483647 w 76"/>
                <a:gd name="T19" fmla="*/ 2147483647 h 68"/>
                <a:gd name="T20" fmla="*/ 2147483647 w 76"/>
                <a:gd name="T21" fmla="*/ 2147483647 h 68"/>
                <a:gd name="T22" fmla="*/ 2147483647 w 76"/>
                <a:gd name="T23" fmla="*/ 2147483647 h 68"/>
                <a:gd name="T24" fmla="*/ 2147483647 w 76"/>
                <a:gd name="T25" fmla="*/ 2147483647 h 68"/>
                <a:gd name="T26" fmla="*/ 2147483647 w 76"/>
                <a:gd name="T27" fmla="*/ 2147483647 h 68"/>
                <a:gd name="T28" fmla="*/ 2147483647 w 76"/>
                <a:gd name="T29" fmla="*/ 0 h 68"/>
                <a:gd name="T30" fmla="*/ 2147483647 w 76"/>
                <a:gd name="T31" fmla="*/ 0 h 68"/>
                <a:gd name="T32" fmla="*/ 2147483647 w 76"/>
                <a:gd name="T33" fmla="*/ 0 h 68"/>
                <a:gd name="T34" fmla="*/ 2147483647 w 76"/>
                <a:gd name="T35" fmla="*/ 2147483647 h 68"/>
                <a:gd name="T36" fmla="*/ 0 w 76"/>
                <a:gd name="T37" fmla="*/ 2147483647 h 68"/>
                <a:gd name="T38" fmla="*/ 2147483647 w 76"/>
                <a:gd name="T39" fmla="*/ 2147483647 h 68"/>
                <a:gd name="T40" fmla="*/ 2147483647 w 76"/>
                <a:gd name="T41" fmla="*/ 2147483647 h 68"/>
                <a:gd name="T42" fmla="*/ 2147483647 w 76"/>
                <a:gd name="T43" fmla="*/ 2147483647 h 68"/>
                <a:gd name="T44" fmla="*/ 2147483647 w 76"/>
                <a:gd name="T45" fmla="*/ 2147483647 h 68"/>
                <a:gd name="T46" fmla="*/ 2147483647 w 76"/>
                <a:gd name="T47" fmla="*/ 2147483647 h 6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76"/>
                <a:gd name="T73" fmla="*/ 0 h 68"/>
                <a:gd name="T74" fmla="*/ 76 w 76"/>
                <a:gd name="T75" fmla="*/ 68 h 6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76" h="68">
                  <a:moveTo>
                    <a:pt x="45" y="38"/>
                  </a:moveTo>
                  <a:lnTo>
                    <a:pt x="53" y="45"/>
                  </a:lnTo>
                  <a:lnTo>
                    <a:pt x="60" y="45"/>
                  </a:lnTo>
                  <a:lnTo>
                    <a:pt x="68" y="60"/>
                  </a:lnTo>
                  <a:lnTo>
                    <a:pt x="76" y="68"/>
                  </a:lnTo>
                  <a:lnTo>
                    <a:pt x="76" y="45"/>
                  </a:lnTo>
                  <a:lnTo>
                    <a:pt x="76" y="38"/>
                  </a:lnTo>
                  <a:lnTo>
                    <a:pt x="68" y="30"/>
                  </a:lnTo>
                  <a:lnTo>
                    <a:pt x="60" y="30"/>
                  </a:lnTo>
                  <a:lnTo>
                    <a:pt x="53" y="38"/>
                  </a:lnTo>
                  <a:lnTo>
                    <a:pt x="53" y="30"/>
                  </a:lnTo>
                  <a:lnTo>
                    <a:pt x="45" y="30"/>
                  </a:lnTo>
                  <a:lnTo>
                    <a:pt x="45" y="22"/>
                  </a:lnTo>
                  <a:lnTo>
                    <a:pt x="45" y="7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5" y="15"/>
                  </a:lnTo>
                  <a:lnTo>
                    <a:pt x="0" y="30"/>
                  </a:lnTo>
                  <a:lnTo>
                    <a:pt x="7" y="38"/>
                  </a:lnTo>
                  <a:lnTo>
                    <a:pt x="7" y="45"/>
                  </a:lnTo>
                  <a:lnTo>
                    <a:pt x="15" y="45"/>
                  </a:lnTo>
                  <a:lnTo>
                    <a:pt x="30" y="38"/>
                  </a:lnTo>
                  <a:lnTo>
                    <a:pt x="45" y="38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31" name="Freeform 33"/>
            <p:cNvSpPr>
              <a:spLocks/>
            </p:cNvSpPr>
            <p:nvPr/>
          </p:nvSpPr>
          <p:spPr bwMode="auto">
            <a:xfrm>
              <a:off x="2270125" y="6645164"/>
              <a:ext cx="11113" cy="30162"/>
            </a:xfrm>
            <a:custGeom>
              <a:avLst/>
              <a:gdLst>
                <a:gd name="T0" fmla="*/ 2147483647 w 7"/>
                <a:gd name="T1" fmla="*/ 0 h 23"/>
                <a:gd name="T2" fmla="*/ 0 w 7"/>
                <a:gd name="T3" fmla="*/ 0 h 23"/>
                <a:gd name="T4" fmla="*/ 0 w 7"/>
                <a:gd name="T5" fmla="*/ 2147483647 h 23"/>
                <a:gd name="T6" fmla="*/ 0 w 7"/>
                <a:gd name="T7" fmla="*/ 2147483647 h 23"/>
                <a:gd name="T8" fmla="*/ 0 w 7"/>
                <a:gd name="T9" fmla="*/ 2147483647 h 23"/>
                <a:gd name="T10" fmla="*/ 0 w 7"/>
                <a:gd name="T11" fmla="*/ 2147483647 h 23"/>
                <a:gd name="T12" fmla="*/ 2147483647 w 7"/>
                <a:gd name="T13" fmla="*/ 2147483647 h 23"/>
                <a:gd name="T14" fmla="*/ 2147483647 w 7"/>
                <a:gd name="T15" fmla="*/ 2147483647 h 23"/>
                <a:gd name="T16" fmla="*/ 2147483647 w 7"/>
                <a:gd name="T17" fmla="*/ 0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23"/>
                <a:gd name="T29" fmla="*/ 7 w 7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23">
                  <a:moveTo>
                    <a:pt x="7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7" y="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32" name="Freeform 34"/>
            <p:cNvSpPr>
              <a:spLocks/>
            </p:cNvSpPr>
            <p:nvPr/>
          </p:nvSpPr>
          <p:spPr bwMode="auto">
            <a:xfrm>
              <a:off x="2193925" y="6694376"/>
              <a:ext cx="20638" cy="22225"/>
            </a:xfrm>
            <a:custGeom>
              <a:avLst/>
              <a:gdLst>
                <a:gd name="T0" fmla="*/ 2147483647 w 15"/>
                <a:gd name="T1" fmla="*/ 2147483647 h 15"/>
                <a:gd name="T2" fmla="*/ 2147483647 w 15"/>
                <a:gd name="T3" fmla="*/ 2147483647 h 15"/>
                <a:gd name="T4" fmla="*/ 0 w 15"/>
                <a:gd name="T5" fmla="*/ 0 h 15"/>
                <a:gd name="T6" fmla="*/ 0 w 15"/>
                <a:gd name="T7" fmla="*/ 2147483647 h 15"/>
                <a:gd name="T8" fmla="*/ 0 w 15"/>
                <a:gd name="T9" fmla="*/ 2147483647 h 15"/>
                <a:gd name="T10" fmla="*/ 2147483647 w 15"/>
                <a:gd name="T11" fmla="*/ 2147483647 h 15"/>
                <a:gd name="T12" fmla="*/ 2147483647 w 15"/>
                <a:gd name="T13" fmla="*/ 2147483647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15"/>
                <a:gd name="T23" fmla="*/ 15 w 15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15">
                  <a:moveTo>
                    <a:pt x="15" y="15"/>
                  </a:moveTo>
                  <a:lnTo>
                    <a:pt x="7" y="7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33" name="Freeform 35"/>
            <p:cNvSpPr>
              <a:spLocks/>
            </p:cNvSpPr>
            <p:nvPr/>
          </p:nvSpPr>
          <p:spPr bwMode="auto">
            <a:xfrm>
              <a:off x="2455863" y="6129226"/>
              <a:ext cx="47625" cy="39688"/>
            </a:xfrm>
            <a:custGeom>
              <a:avLst/>
              <a:gdLst>
                <a:gd name="T0" fmla="*/ 2147483647 w 38"/>
                <a:gd name="T1" fmla="*/ 2147483647 h 30"/>
                <a:gd name="T2" fmla="*/ 2147483647 w 38"/>
                <a:gd name="T3" fmla="*/ 2147483647 h 30"/>
                <a:gd name="T4" fmla="*/ 2147483647 w 38"/>
                <a:gd name="T5" fmla="*/ 2147483647 h 30"/>
                <a:gd name="T6" fmla="*/ 2147483647 w 38"/>
                <a:gd name="T7" fmla="*/ 2147483647 h 30"/>
                <a:gd name="T8" fmla="*/ 2147483647 w 38"/>
                <a:gd name="T9" fmla="*/ 2147483647 h 30"/>
                <a:gd name="T10" fmla="*/ 2147483647 w 38"/>
                <a:gd name="T11" fmla="*/ 0 h 30"/>
                <a:gd name="T12" fmla="*/ 2147483647 w 38"/>
                <a:gd name="T13" fmla="*/ 0 h 30"/>
                <a:gd name="T14" fmla="*/ 0 w 38"/>
                <a:gd name="T15" fmla="*/ 2147483647 h 30"/>
                <a:gd name="T16" fmla="*/ 2147483647 w 38"/>
                <a:gd name="T17" fmla="*/ 2147483647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30"/>
                <a:gd name="T29" fmla="*/ 38 w 38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30">
                  <a:moveTo>
                    <a:pt x="8" y="15"/>
                  </a:moveTo>
                  <a:lnTo>
                    <a:pt x="15" y="30"/>
                  </a:lnTo>
                  <a:lnTo>
                    <a:pt x="31" y="23"/>
                  </a:lnTo>
                  <a:lnTo>
                    <a:pt x="38" y="15"/>
                  </a:lnTo>
                  <a:lnTo>
                    <a:pt x="38" y="8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8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34" name="Freeform 36"/>
            <p:cNvSpPr>
              <a:spLocks/>
            </p:cNvSpPr>
            <p:nvPr/>
          </p:nvSpPr>
          <p:spPr bwMode="auto">
            <a:xfrm>
              <a:off x="2232025" y="6159389"/>
              <a:ext cx="100013" cy="20637"/>
            </a:xfrm>
            <a:custGeom>
              <a:avLst/>
              <a:gdLst>
                <a:gd name="T0" fmla="*/ 2147483647 w 76"/>
                <a:gd name="T1" fmla="*/ 2147483647 h 15"/>
                <a:gd name="T2" fmla="*/ 2147483647 w 76"/>
                <a:gd name="T3" fmla="*/ 2147483647 h 15"/>
                <a:gd name="T4" fmla="*/ 2147483647 w 76"/>
                <a:gd name="T5" fmla="*/ 0 h 15"/>
                <a:gd name="T6" fmla="*/ 2147483647 w 76"/>
                <a:gd name="T7" fmla="*/ 0 h 15"/>
                <a:gd name="T8" fmla="*/ 0 w 76"/>
                <a:gd name="T9" fmla="*/ 2147483647 h 15"/>
                <a:gd name="T10" fmla="*/ 2147483647 w 76"/>
                <a:gd name="T11" fmla="*/ 2147483647 h 15"/>
                <a:gd name="T12" fmla="*/ 2147483647 w 76"/>
                <a:gd name="T13" fmla="*/ 2147483647 h 15"/>
                <a:gd name="T14" fmla="*/ 2147483647 w 76"/>
                <a:gd name="T15" fmla="*/ 2147483647 h 15"/>
                <a:gd name="T16" fmla="*/ 2147483647 w 76"/>
                <a:gd name="T17" fmla="*/ 214748364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"/>
                <a:gd name="T28" fmla="*/ 0 h 15"/>
                <a:gd name="T29" fmla="*/ 76 w 76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" h="15">
                  <a:moveTo>
                    <a:pt x="61" y="7"/>
                  </a:moveTo>
                  <a:lnTo>
                    <a:pt x="76" y="7"/>
                  </a:lnTo>
                  <a:lnTo>
                    <a:pt x="69" y="0"/>
                  </a:lnTo>
                  <a:lnTo>
                    <a:pt x="38" y="0"/>
                  </a:lnTo>
                  <a:lnTo>
                    <a:pt x="0" y="7"/>
                  </a:lnTo>
                  <a:lnTo>
                    <a:pt x="8" y="15"/>
                  </a:lnTo>
                  <a:lnTo>
                    <a:pt x="15" y="15"/>
                  </a:lnTo>
                  <a:lnTo>
                    <a:pt x="23" y="7"/>
                  </a:lnTo>
                  <a:lnTo>
                    <a:pt x="61" y="7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35" name="Freeform 37"/>
            <p:cNvSpPr>
              <a:spLocks/>
            </p:cNvSpPr>
            <p:nvPr/>
          </p:nvSpPr>
          <p:spPr bwMode="auto">
            <a:xfrm>
              <a:off x="2468563" y="6592776"/>
              <a:ext cx="53975" cy="52388"/>
            </a:xfrm>
            <a:custGeom>
              <a:avLst/>
              <a:gdLst>
                <a:gd name="T0" fmla="*/ 2147483647 w 45"/>
                <a:gd name="T1" fmla="*/ 2147483647 h 38"/>
                <a:gd name="T2" fmla="*/ 2147483647 w 45"/>
                <a:gd name="T3" fmla="*/ 2147483647 h 38"/>
                <a:gd name="T4" fmla="*/ 2147483647 w 45"/>
                <a:gd name="T5" fmla="*/ 2147483647 h 38"/>
                <a:gd name="T6" fmla="*/ 2147483647 w 45"/>
                <a:gd name="T7" fmla="*/ 2147483647 h 38"/>
                <a:gd name="T8" fmla="*/ 2147483647 w 45"/>
                <a:gd name="T9" fmla="*/ 2147483647 h 38"/>
                <a:gd name="T10" fmla="*/ 2147483647 w 45"/>
                <a:gd name="T11" fmla="*/ 2147483647 h 38"/>
                <a:gd name="T12" fmla="*/ 2147483647 w 45"/>
                <a:gd name="T13" fmla="*/ 2147483647 h 38"/>
                <a:gd name="T14" fmla="*/ 2147483647 w 45"/>
                <a:gd name="T15" fmla="*/ 2147483647 h 38"/>
                <a:gd name="T16" fmla="*/ 2147483647 w 45"/>
                <a:gd name="T17" fmla="*/ 2147483647 h 38"/>
                <a:gd name="T18" fmla="*/ 2147483647 w 45"/>
                <a:gd name="T19" fmla="*/ 0 h 38"/>
                <a:gd name="T20" fmla="*/ 0 w 45"/>
                <a:gd name="T21" fmla="*/ 0 h 38"/>
                <a:gd name="T22" fmla="*/ 0 w 45"/>
                <a:gd name="T23" fmla="*/ 2147483647 h 38"/>
                <a:gd name="T24" fmla="*/ 0 w 45"/>
                <a:gd name="T25" fmla="*/ 2147483647 h 38"/>
                <a:gd name="T26" fmla="*/ 2147483647 w 45"/>
                <a:gd name="T27" fmla="*/ 2147483647 h 38"/>
                <a:gd name="T28" fmla="*/ 2147483647 w 45"/>
                <a:gd name="T29" fmla="*/ 2147483647 h 38"/>
                <a:gd name="T30" fmla="*/ 2147483647 w 45"/>
                <a:gd name="T31" fmla="*/ 2147483647 h 38"/>
                <a:gd name="T32" fmla="*/ 2147483647 w 45"/>
                <a:gd name="T33" fmla="*/ 2147483647 h 38"/>
                <a:gd name="T34" fmla="*/ 2147483647 w 45"/>
                <a:gd name="T35" fmla="*/ 2147483647 h 3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5"/>
                <a:gd name="T55" fmla="*/ 0 h 38"/>
                <a:gd name="T56" fmla="*/ 45 w 45"/>
                <a:gd name="T57" fmla="*/ 38 h 3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5" h="38">
                  <a:moveTo>
                    <a:pt x="30" y="30"/>
                  </a:moveTo>
                  <a:lnTo>
                    <a:pt x="38" y="30"/>
                  </a:lnTo>
                  <a:lnTo>
                    <a:pt x="45" y="30"/>
                  </a:lnTo>
                  <a:lnTo>
                    <a:pt x="45" y="23"/>
                  </a:lnTo>
                  <a:lnTo>
                    <a:pt x="45" y="15"/>
                  </a:lnTo>
                  <a:lnTo>
                    <a:pt x="38" y="7"/>
                  </a:lnTo>
                  <a:lnTo>
                    <a:pt x="23" y="23"/>
                  </a:lnTo>
                  <a:lnTo>
                    <a:pt x="23" y="15"/>
                  </a:lnTo>
                  <a:lnTo>
                    <a:pt x="15" y="7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15"/>
                  </a:lnTo>
                  <a:lnTo>
                    <a:pt x="7" y="23"/>
                  </a:lnTo>
                  <a:lnTo>
                    <a:pt x="7" y="30"/>
                  </a:lnTo>
                  <a:lnTo>
                    <a:pt x="7" y="38"/>
                  </a:lnTo>
                  <a:lnTo>
                    <a:pt x="15" y="38"/>
                  </a:lnTo>
                  <a:lnTo>
                    <a:pt x="30" y="3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36" name="Freeform 39"/>
            <p:cNvSpPr>
              <a:spLocks/>
            </p:cNvSpPr>
            <p:nvPr/>
          </p:nvSpPr>
          <p:spPr bwMode="auto">
            <a:xfrm>
              <a:off x="3284538" y="5035439"/>
              <a:ext cx="555625" cy="206375"/>
            </a:xfrm>
            <a:custGeom>
              <a:avLst/>
              <a:gdLst>
                <a:gd name="T0" fmla="*/ 2147483647 w 433"/>
                <a:gd name="T1" fmla="*/ 2147483647 h 151"/>
                <a:gd name="T2" fmla="*/ 2147483647 w 433"/>
                <a:gd name="T3" fmla="*/ 2147483647 h 151"/>
                <a:gd name="T4" fmla="*/ 2147483647 w 433"/>
                <a:gd name="T5" fmla="*/ 2147483647 h 151"/>
                <a:gd name="T6" fmla="*/ 2147483647 w 433"/>
                <a:gd name="T7" fmla="*/ 0 h 151"/>
                <a:gd name="T8" fmla="*/ 2147483647 w 433"/>
                <a:gd name="T9" fmla="*/ 2147483647 h 151"/>
                <a:gd name="T10" fmla="*/ 2147483647 w 433"/>
                <a:gd name="T11" fmla="*/ 2147483647 h 151"/>
                <a:gd name="T12" fmla="*/ 2147483647 w 433"/>
                <a:gd name="T13" fmla="*/ 2147483647 h 151"/>
                <a:gd name="T14" fmla="*/ 2147483647 w 433"/>
                <a:gd name="T15" fmla="*/ 2147483647 h 151"/>
                <a:gd name="T16" fmla="*/ 2147483647 w 433"/>
                <a:gd name="T17" fmla="*/ 2147483647 h 151"/>
                <a:gd name="T18" fmla="*/ 2147483647 w 433"/>
                <a:gd name="T19" fmla="*/ 2147483647 h 151"/>
                <a:gd name="T20" fmla="*/ 2147483647 w 433"/>
                <a:gd name="T21" fmla="*/ 2147483647 h 151"/>
                <a:gd name="T22" fmla="*/ 2147483647 w 433"/>
                <a:gd name="T23" fmla="*/ 2147483647 h 151"/>
                <a:gd name="T24" fmla="*/ 2147483647 w 433"/>
                <a:gd name="T25" fmla="*/ 2147483647 h 151"/>
                <a:gd name="T26" fmla="*/ 2147483647 w 433"/>
                <a:gd name="T27" fmla="*/ 2147483647 h 151"/>
                <a:gd name="T28" fmla="*/ 2147483647 w 433"/>
                <a:gd name="T29" fmla="*/ 2147483647 h 151"/>
                <a:gd name="T30" fmla="*/ 2147483647 w 433"/>
                <a:gd name="T31" fmla="*/ 0 h 151"/>
                <a:gd name="T32" fmla="*/ 2147483647 w 433"/>
                <a:gd name="T33" fmla="*/ 2147483647 h 151"/>
                <a:gd name="T34" fmla="*/ 2147483647 w 433"/>
                <a:gd name="T35" fmla="*/ 2147483647 h 151"/>
                <a:gd name="T36" fmla="*/ 2147483647 w 433"/>
                <a:gd name="T37" fmla="*/ 2147483647 h 151"/>
                <a:gd name="T38" fmla="*/ 2147483647 w 433"/>
                <a:gd name="T39" fmla="*/ 2147483647 h 151"/>
                <a:gd name="T40" fmla="*/ 2147483647 w 433"/>
                <a:gd name="T41" fmla="*/ 2147483647 h 151"/>
                <a:gd name="T42" fmla="*/ 2147483647 w 433"/>
                <a:gd name="T43" fmla="*/ 2147483647 h 151"/>
                <a:gd name="T44" fmla="*/ 2147483647 w 433"/>
                <a:gd name="T45" fmla="*/ 2147483647 h 151"/>
                <a:gd name="T46" fmla="*/ 2147483647 w 433"/>
                <a:gd name="T47" fmla="*/ 2147483647 h 151"/>
                <a:gd name="T48" fmla="*/ 0 w 433"/>
                <a:gd name="T49" fmla="*/ 2147483647 h 151"/>
                <a:gd name="T50" fmla="*/ 2147483647 w 433"/>
                <a:gd name="T51" fmla="*/ 2147483647 h 151"/>
                <a:gd name="T52" fmla="*/ 2147483647 w 433"/>
                <a:gd name="T53" fmla="*/ 2147483647 h 151"/>
                <a:gd name="T54" fmla="*/ 2147483647 w 433"/>
                <a:gd name="T55" fmla="*/ 2147483647 h 151"/>
                <a:gd name="T56" fmla="*/ 2147483647 w 433"/>
                <a:gd name="T57" fmla="*/ 2147483647 h 151"/>
                <a:gd name="T58" fmla="*/ 2147483647 w 433"/>
                <a:gd name="T59" fmla="*/ 2147483647 h 151"/>
                <a:gd name="T60" fmla="*/ 2147483647 w 433"/>
                <a:gd name="T61" fmla="*/ 2147483647 h 151"/>
                <a:gd name="T62" fmla="*/ 2147483647 w 433"/>
                <a:gd name="T63" fmla="*/ 2147483647 h 151"/>
                <a:gd name="T64" fmla="*/ 2147483647 w 433"/>
                <a:gd name="T65" fmla="*/ 2147483647 h 151"/>
                <a:gd name="T66" fmla="*/ 2147483647 w 433"/>
                <a:gd name="T67" fmla="*/ 2147483647 h 151"/>
                <a:gd name="T68" fmla="*/ 2147483647 w 433"/>
                <a:gd name="T69" fmla="*/ 2147483647 h 151"/>
                <a:gd name="T70" fmla="*/ 2147483647 w 433"/>
                <a:gd name="T71" fmla="*/ 2147483647 h 151"/>
                <a:gd name="T72" fmla="*/ 2147483647 w 433"/>
                <a:gd name="T73" fmla="*/ 2147483647 h 151"/>
                <a:gd name="T74" fmla="*/ 2147483647 w 433"/>
                <a:gd name="T75" fmla="*/ 2147483647 h 151"/>
                <a:gd name="T76" fmla="*/ 2147483647 w 433"/>
                <a:gd name="T77" fmla="*/ 2147483647 h 151"/>
                <a:gd name="T78" fmla="*/ 2147483647 w 433"/>
                <a:gd name="T79" fmla="*/ 2147483647 h 151"/>
                <a:gd name="T80" fmla="*/ 2147483647 w 433"/>
                <a:gd name="T81" fmla="*/ 2147483647 h 151"/>
                <a:gd name="T82" fmla="*/ 2147483647 w 433"/>
                <a:gd name="T83" fmla="*/ 2147483647 h 151"/>
                <a:gd name="T84" fmla="*/ 2147483647 w 433"/>
                <a:gd name="T85" fmla="*/ 2147483647 h 151"/>
                <a:gd name="T86" fmla="*/ 2147483647 w 433"/>
                <a:gd name="T87" fmla="*/ 2147483647 h 151"/>
                <a:gd name="T88" fmla="*/ 2147483647 w 433"/>
                <a:gd name="T89" fmla="*/ 2147483647 h 151"/>
                <a:gd name="T90" fmla="*/ 2147483647 w 433"/>
                <a:gd name="T91" fmla="*/ 2147483647 h 151"/>
                <a:gd name="T92" fmla="*/ 2147483647 w 433"/>
                <a:gd name="T93" fmla="*/ 2147483647 h 151"/>
                <a:gd name="T94" fmla="*/ 2147483647 w 433"/>
                <a:gd name="T95" fmla="*/ 2147483647 h 151"/>
                <a:gd name="T96" fmla="*/ 2147483647 w 433"/>
                <a:gd name="T97" fmla="*/ 2147483647 h 151"/>
                <a:gd name="T98" fmla="*/ 2147483647 w 433"/>
                <a:gd name="T99" fmla="*/ 2147483647 h 151"/>
                <a:gd name="T100" fmla="*/ 2147483647 w 433"/>
                <a:gd name="T101" fmla="*/ 2147483647 h 151"/>
                <a:gd name="T102" fmla="*/ 2147483647 w 433"/>
                <a:gd name="T103" fmla="*/ 2147483647 h 151"/>
                <a:gd name="T104" fmla="*/ 2147483647 w 433"/>
                <a:gd name="T105" fmla="*/ 2147483647 h 151"/>
                <a:gd name="T106" fmla="*/ 2147483647 w 433"/>
                <a:gd name="T107" fmla="*/ 2147483647 h 151"/>
                <a:gd name="T108" fmla="*/ 2147483647 w 433"/>
                <a:gd name="T109" fmla="*/ 2147483647 h 151"/>
                <a:gd name="T110" fmla="*/ 2147483647 w 433"/>
                <a:gd name="T111" fmla="*/ 2147483647 h 151"/>
                <a:gd name="T112" fmla="*/ 2147483647 w 433"/>
                <a:gd name="T113" fmla="*/ 2147483647 h 151"/>
                <a:gd name="T114" fmla="*/ 2147483647 w 433"/>
                <a:gd name="T115" fmla="*/ 2147483647 h 151"/>
                <a:gd name="T116" fmla="*/ 2147483647 w 433"/>
                <a:gd name="T117" fmla="*/ 2147483647 h 15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33"/>
                <a:gd name="T178" fmla="*/ 0 h 151"/>
                <a:gd name="T179" fmla="*/ 433 w 433"/>
                <a:gd name="T180" fmla="*/ 151 h 15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33" h="151">
                  <a:moveTo>
                    <a:pt x="357" y="7"/>
                  </a:moveTo>
                  <a:lnTo>
                    <a:pt x="357" y="15"/>
                  </a:lnTo>
                  <a:lnTo>
                    <a:pt x="365" y="15"/>
                  </a:lnTo>
                  <a:lnTo>
                    <a:pt x="365" y="22"/>
                  </a:lnTo>
                  <a:lnTo>
                    <a:pt x="373" y="22"/>
                  </a:lnTo>
                  <a:lnTo>
                    <a:pt x="373" y="30"/>
                  </a:lnTo>
                  <a:lnTo>
                    <a:pt x="365" y="38"/>
                  </a:lnTo>
                  <a:lnTo>
                    <a:pt x="357" y="30"/>
                  </a:lnTo>
                  <a:lnTo>
                    <a:pt x="350" y="22"/>
                  </a:lnTo>
                  <a:lnTo>
                    <a:pt x="350" y="15"/>
                  </a:lnTo>
                  <a:lnTo>
                    <a:pt x="342" y="7"/>
                  </a:lnTo>
                  <a:lnTo>
                    <a:pt x="342" y="0"/>
                  </a:lnTo>
                  <a:lnTo>
                    <a:pt x="334" y="0"/>
                  </a:lnTo>
                  <a:lnTo>
                    <a:pt x="327" y="0"/>
                  </a:lnTo>
                  <a:lnTo>
                    <a:pt x="327" y="7"/>
                  </a:lnTo>
                  <a:lnTo>
                    <a:pt x="327" y="15"/>
                  </a:lnTo>
                  <a:lnTo>
                    <a:pt x="334" y="22"/>
                  </a:lnTo>
                  <a:lnTo>
                    <a:pt x="334" y="30"/>
                  </a:lnTo>
                  <a:lnTo>
                    <a:pt x="342" y="38"/>
                  </a:lnTo>
                  <a:lnTo>
                    <a:pt x="334" y="45"/>
                  </a:lnTo>
                  <a:lnTo>
                    <a:pt x="327" y="45"/>
                  </a:lnTo>
                  <a:lnTo>
                    <a:pt x="312" y="38"/>
                  </a:lnTo>
                  <a:lnTo>
                    <a:pt x="304" y="38"/>
                  </a:lnTo>
                  <a:lnTo>
                    <a:pt x="296" y="30"/>
                  </a:lnTo>
                  <a:lnTo>
                    <a:pt x="289" y="30"/>
                  </a:lnTo>
                  <a:lnTo>
                    <a:pt x="281" y="38"/>
                  </a:lnTo>
                  <a:lnTo>
                    <a:pt x="274" y="38"/>
                  </a:lnTo>
                  <a:lnTo>
                    <a:pt x="266" y="30"/>
                  </a:lnTo>
                  <a:lnTo>
                    <a:pt x="258" y="30"/>
                  </a:lnTo>
                  <a:lnTo>
                    <a:pt x="251" y="30"/>
                  </a:lnTo>
                  <a:lnTo>
                    <a:pt x="236" y="30"/>
                  </a:lnTo>
                  <a:lnTo>
                    <a:pt x="213" y="38"/>
                  </a:lnTo>
                  <a:lnTo>
                    <a:pt x="213" y="45"/>
                  </a:lnTo>
                  <a:lnTo>
                    <a:pt x="213" y="53"/>
                  </a:lnTo>
                  <a:lnTo>
                    <a:pt x="220" y="53"/>
                  </a:lnTo>
                  <a:lnTo>
                    <a:pt x="220" y="60"/>
                  </a:lnTo>
                  <a:lnTo>
                    <a:pt x="228" y="60"/>
                  </a:lnTo>
                  <a:lnTo>
                    <a:pt x="228" y="68"/>
                  </a:lnTo>
                  <a:lnTo>
                    <a:pt x="220" y="75"/>
                  </a:lnTo>
                  <a:lnTo>
                    <a:pt x="213" y="83"/>
                  </a:lnTo>
                  <a:lnTo>
                    <a:pt x="205" y="83"/>
                  </a:lnTo>
                  <a:lnTo>
                    <a:pt x="198" y="83"/>
                  </a:lnTo>
                  <a:lnTo>
                    <a:pt x="198" y="68"/>
                  </a:lnTo>
                  <a:lnTo>
                    <a:pt x="190" y="53"/>
                  </a:lnTo>
                  <a:lnTo>
                    <a:pt x="182" y="38"/>
                  </a:lnTo>
                  <a:lnTo>
                    <a:pt x="167" y="22"/>
                  </a:lnTo>
                  <a:lnTo>
                    <a:pt x="160" y="7"/>
                  </a:lnTo>
                  <a:lnTo>
                    <a:pt x="152" y="0"/>
                  </a:lnTo>
                  <a:lnTo>
                    <a:pt x="144" y="0"/>
                  </a:lnTo>
                  <a:lnTo>
                    <a:pt x="129" y="7"/>
                  </a:lnTo>
                  <a:lnTo>
                    <a:pt x="114" y="22"/>
                  </a:lnTo>
                  <a:lnTo>
                    <a:pt x="106" y="38"/>
                  </a:lnTo>
                  <a:lnTo>
                    <a:pt x="91" y="45"/>
                  </a:lnTo>
                  <a:lnTo>
                    <a:pt x="91" y="53"/>
                  </a:lnTo>
                  <a:lnTo>
                    <a:pt x="83" y="60"/>
                  </a:lnTo>
                  <a:lnTo>
                    <a:pt x="76" y="53"/>
                  </a:lnTo>
                  <a:lnTo>
                    <a:pt x="68" y="53"/>
                  </a:lnTo>
                  <a:lnTo>
                    <a:pt x="61" y="53"/>
                  </a:lnTo>
                  <a:lnTo>
                    <a:pt x="53" y="53"/>
                  </a:lnTo>
                  <a:lnTo>
                    <a:pt x="53" y="60"/>
                  </a:lnTo>
                  <a:lnTo>
                    <a:pt x="30" y="38"/>
                  </a:lnTo>
                  <a:lnTo>
                    <a:pt x="30" y="45"/>
                  </a:lnTo>
                  <a:lnTo>
                    <a:pt x="38" y="53"/>
                  </a:lnTo>
                  <a:lnTo>
                    <a:pt x="45" y="60"/>
                  </a:lnTo>
                  <a:lnTo>
                    <a:pt x="38" y="60"/>
                  </a:lnTo>
                  <a:lnTo>
                    <a:pt x="30" y="68"/>
                  </a:lnTo>
                  <a:lnTo>
                    <a:pt x="38" y="68"/>
                  </a:lnTo>
                  <a:lnTo>
                    <a:pt x="45" y="68"/>
                  </a:lnTo>
                  <a:lnTo>
                    <a:pt x="45" y="75"/>
                  </a:lnTo>
                  <a:lnTo>
                    <a:pt x="38" y="91"/>
                  </a:lnTo>
                  <a:lnTo>
                    <a:pt x="30" y="91"/>
                  </a:lnTo>
                  <a:lnTo>
                    <a:pt x="23" y="98"/>
                  </a:lnTo>
                  <a:lnTo>
                    <a:pt x="15" y="98"/>
                  </a:lnTo>
                  <a:lnTo>
                    <a:pt x="7" y="106"/>
                  </a:lnTo>
                  <a:lnTo>
                    <a:pt x="0" y="113"/>
                  </a:lnTo>
                  <a:lnTo>
                    <a:pt x="15" y="106"/>
                  </a:lnTo>
                  <a:lnTo>
                    <a:pt x="23" y="106"/>
                  </a:lnTo>
                  <a:lnTo>
                    <a:pt x="30" y="106"/>
                  </a:lnTo>
                  <a:lnTo>
                    <a:pt x="38" y="106"/>
                  </a:lnTo>
                  <a:lnTo>
                    <a:pt x="38" y="121"/>
                  </a:lnTo>
                  <a:lnTo>
                    <a:pt x="45" y="129"/>
                  </a:lnTo>
                  <a:lnTo>
                    <a:pt x="45" y="136"/>
                  </a:lnTo>
                  <a:lnTo>
                    <a:pt x="45" y="144"/>
                  </a:lnTo>
                  <a:lnTo>
                    <a:pt x="45" y="151"/>
                  </a:lnTo>
                  <a:lnTo>
                    <a:pt x="53" y="151"/>
                  </a:lnTo>
                  <a:lnTo>
                    <a:pt x="53" y="144"/>
                  </a:lnTo>
                  <a:lnTo>
                    <a:pt x="53" y="136"/>
                  </a:lnTo>
                  <a:lnTo>
                    <a:pt x="53" y="129"/>
                  </a:lnTo>
                  <a:lnTo>
                    <a:pt x="53" y="121"/>
                  </a:lnTo>
                  <a:lnTo>
                    <a:pt x="45" y="113"/>
                  </a:lnTo>
                  <a:lnTo>
                    <a:pt x="53" y="113"/>
                  </a:lnTo>
                  <a:lnTo>
                    <a:pt x="38" y="106"/>
                  </a:lnTo>
                  <a:lnTo>
                    <a:pt x="45" y="91"/>
                  </a:lnTo>
                  <a:lnTo>
                    <a:pt x="53" y="83"/>
                  </a:lnTo>
                  <a:lnTo>
                    <a:pt x="53" y="75"/>
                  </a:lnTo>
                  <a:lnTo>
                    <a:pt x="61" y="68"/>
                  </a:lnTo>
                  <a:lnTo>
                    <a:pt x="61" y="60"/>
                  </a:lnTo>
                  <a:lnTo>
                    <a:pt x="68" y="60"/>
                  </a:lnTo>
                  <a:lnTo>
                    <a:pt x="76" y="60"/>
                  </a:lnTo>
                  <a:lnTo>
                    <a:pt x="83" y="68"/>
                  </a:lnTo>
                  <a:lnTo>
                    <a:pt x="91" y="68"/>
                  </a:lnTo>
                  <a:lnTo>
                    <a:pt x="91" y="60"/>
                  </a:lnTo>
                  <a:lnTo>
                    <a:pt x="99" y="60"/>
                  </a:lnTo>
                  <a:lnTo>
                    <a:pt x="99" y="53"/>
                  </a:lnTo>
                  <a:lnTo>
                    <a:pt x="106" y="53"/>
                  </a:lnTo>
                  <a:lnTo>
                    <a:pt x="114" y="53"/>
                  </a:lnTo>
                  <a:lnTo>
                    <a:pt x="121" y="53"/>
                  </a:lnTo>
                  <a:lnTo>
                    <a:pt x="129" y="53"/>
                  </a:lnTo>
                  <a:lnTo>
                    <a:pt x="129" y="45"/>
                  </a:lnTo>
                  <a:lnTo>
                    <a:pt x="129" y="38"/>
                  </a:lnTo>
                  <a:lnTo>
                    <a:pt x="121" y="30"/>
                  </a:lnTo>
                  <a:lnTo>
                    <a:pt x="129" y="22"/>
                  </a:lnTo>
                  <a:lnTo>
                    <a:pt x="137" y="22"/>
                  </a:lnTo>
                  <a:lnTo>
                    <a:pt x="144" y="22"/>
                  </a:lnTo>
                  <a:lnTo>
                    <a:pt x="160" y="22"/>
                  </a:lnTo>
                  <a:lnTo>
                    <a:pt x="167" y="30"/>
                  </a:lnTo>
                  <a:lnTo>
                    <a:pt x="167" y="38"/>
                  </a:lnTo>
                  <a:lnTo>
                    <a:pt x="175" y="45"/>
                  </a:lnTo>
                  <a:lnTo>
                    <a:pt x="175" y="60"/>
                  </a:lnTo>
                  <a:lnTo>
                    <a:pt x="182" y="68"/>
                  </a:lnTo>
                  <a:lnTo>
                    <a:pt x="182" y="83"/>
                  </a:lnTo>
                  <a:lnTo>
                    <a:pt x="190" y="83"/>
                  </a:lnTo>
                  <a:lnTo>
                    <a:pt x="198" y="91"/>
                  </a:lnTo>
                  <a:lnTo>
                    <a:pt x="213" y="91"/>
                  </a:lnTo>
                  <a:lnTo>
                    <a:pt x="220" y="91"/>
                  </a:lnTo>
                  <a:lnTo>
                    <a:pt x="228" y="83"/>
                  </a:lnTo>
                  <a:lnTo>
                    <a:pt x="236" y="75"/>
                  </a:lnTo>
                  <a:lnTo>
                    <a:pt x="243" y="60"/>
                  </a:lnTo>
                  <a:lnTo>
                    <a:pt x="243" y="53"/>
                  </a:lnTo>
                  <a:lnTo>
                    <a:pt x="251" y="53"/>
                  </a:lnTo>
                  <a:lnTo>
                    <a:pt x="251" y="45"/>
                  </a:lnTo>
                  <a:lnTo>
                    <a:pt x="258" y="45"/>
                  </a:lnTo>
                  <a:lnTo>
                    <a:pt x="266" y="45"/>
                  </a:lnTo>
                  <a:lnTo>
                    <a:pt x="274" y="45"/>
                  </a:lnTo>
                  <a:lnTo>
                    <a:pt x="289" y="53"/>
                  </a:lnTo>
                  <a:lnTo>
                    <a:pt x="296" y="53"/>
                  </a:lnTo>
                  <a:lnTo>
                    <a:pt x="304" y="68"/>
                  </a:lnTo>
                  <a:lnTo>
                    <a:pt x="312" y="83"/>
                  </a:lnTo>
                  <a:lnTo>
                    <a:pt x="312" y="91"/>
                  </a:lnTo>
                  <a:lnTo>
                    <a:pt x="319" y="106"/>
                  </a:lnTo>
                  <a:lnTo>
                    <a:pt x="327" y="106"/>
                  </a:lnTo>
                  <a:lnTo>
                    <a:pt x="327" y="91"/>
                  </a:lnTo>
                  <a:lnTo>
                    <a:pt x="319" y="83"/>
                  </a:lnTo>
                  <a:lnTo>
                    <a:pt x="319" y="75"/>
                  </a:lnTo>
                  <a:lnTo>
                    <a:pt x="319" y="68"/>
                  </a:lnTo>
                  <a:lnTo>
                    <a:pt x="327" y="60"/>
                  </a:lnTo>
                  <a:lnTo>
                    <a:pt x="342" y="60"/>
                  </a:lnTo>
                  <a:lnTo>
                    <a:pt x="350" y="60"/>
                  </a:lnTo>
                  <a:lnTo>
                    <a:pt x="357" y="68"/>
                  </a:lnTo>
                  <a:lnTo>
                    <a:pt x="365" y="75"/>
                  </a:lnTo>
                  <a:lnTo>
                    <a:pt x="373" y="83"/>
                  </a:lnTo>
                  <a:lnTo>
                    <a:pt x="373" y="91"/>
                  </a:lnTo>
                  <a:lnTo>
                    <a:pt x="373" y="98"/>
                  </a:lnTo>
                  <a:lnTo>
                    <a:pt x="373" y="106"/>
                  </a:lnTo>
                  <a:lnTo>
                    <a:pt x="380" y="106"/>
                  </a:lnTo>
                  <a:lnTo>
                    <a:pt x="388" y="106"/>
                  </a:lnTo>
                  <a:lnTo>
                    <a:pt x="395" y="106"/>
                  </a:lnTo>
                  <a:lnTo>
                    <a:pt x="403" y="113"/>
                  </a:lnTo>
                  <a:lnTo>
                    <a:pt x="403" y="121"/>
                  </a:lnTo>
                  <a:lnTo>
                    <a:pt x="411" y="129"/>
                  </a:lnTo>
                  <a:lnTo>
                    <a:pt x="418" y="129"/>
                  </a:lnTo>
                  <a:lnTo>
                    <a:pt x="426" y="129"/>
                  </a:lnTo>
                  <a:lnTo>
                    <a:pt x="433" y="129"/>
                  </a:lnTo>
                  <a:lnTo>
                    <a:pt x="433" y="121"/>
                  </a:lnTo>
                  <a:lnTo>
                    <a:pt x="433" y="113"/>
                  </a:lnTo>
                  <a:lnTo>
                    <a:pt x="433" y="98"/>
                  </a:lnTo>
                  <a:lnTo>
                    <a:pt x="426" y="91"/>
                  </a:lnTo>
                  <a:lnTo>
                    <a:pt x="418" y="83"/>
                  </a:lnTo>
                  <a:lnTo>
                    <a:pt x="403" y="75"/>
                  </a:lnTo>
                  <a:lnTo>
                    <a:pt x="395" y="68"/>
                  </a:lnTo>
                  <a:lnTo>
                    <a:pt x="388" y="53"/>
                  </a:lnTo>
                  <a:lnTo>
                    <a:pt x="388" y="45"/>
                  </a:lnTo>
                  <a:lnTo>
                    <a:pt x="388" y="38"/>
                  </a:lnTo>
                  <a:lnTo>
                    <a:pt x="380" y="22"/>
                  </a:lnTo>
                  <a:lnTo>
                    <a:pt x="380" y="15"/>
                  </a:lnTo>
                  <a:lnTo>
                    <a:pt x="373" y="15"/>
                  </a:lnTo>
                  <a:lnTo>
                    <a:pt x="365" y="7"/>
                  </a:lnTo>
                  <a:lnTo>
                    <a:pt x="357" y="7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37" name="Freeform 40"/>
            <p:cNvSpPr>
              <a:spLocks/>
            </p:cNvSpPr>
            <p:nvPr/>
          </p:nvSpPr>
          <p:spPr bwMode="auto">
            <a:xfrm>
              <a:off x="3227388" y="5221176"/>
              <a:ext cx="28575" cy="20638"/>
            </a:xfrm>
            <a:custGeom>
              <a:avLst/>
              <a:gdLst>
                <a:gd name="T0" fmla="*/ 2147483647 w 23"/>
                <a:gd name="T1" fmla="*/ 2147483647 h 15"/>
                <a:gd name="T2" fmla="*/ 2147483647 w 23"/>
                <a:gd name="T3" fmla="*/ 2147483647 h 15"/>
                <a:gd name="T4" fmla="*/ 2147483647 w 23"/>
                <a:gd name="T5" fmla="*/ 0 h 15"/>
                <a:gd name="T6" fmla="*/ 2147483647 w 23"/>
                <a:gd name="T7" fmla="*/ 0 h 15"/>
                <a:gd name="T8" fmla="*/ 0 w 23"/>
                <a:gd name="T9" fmla="*/ 0 h 15"/>
                <a:gd name="T10" fmla="*/ 0 w 23"/>
                <a:gd name="T11" fmla="*/ 2147483647 h 15"/>
                <a:gd name="T12" fmla="*/ 2147483647 w 23"/>
                <a:gd name="T13" fmla="*/ 2147483647 h 15"/>
                <a:gd name="T14" fmla="*/ 2147483647 w 23"/>
                <a:gd name="T15" fmla="*/ 2147483647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3"/>
                <a:gd name="T25" fmla="*/ 0 h 15"/>
                <a:gd name="T26" fmla="*/ 23 w 23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3" h="15">
                  <a:moveTo>
                    <a:pt x="15" y="8"/>
                  </a:moveTo>
                  <a:lnTo>
                    <a:pt x="23" y="8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15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38" name="Freeform 41"/>
            <p:cNvSpPr>
              <a:spLocks/>
            </p:cNvSpPr>
            <p:nvPr/>
          </p:nvSpPr>
          <p:spPr bwMode="auto">
            <a:xfrm>
              <a:off x="3568700" y="4560776"/>
              <a:ext cx="28575" cy="22225"/>
            </a:xfrm>
            <a:custGeom>
              <a:avLst/>
              <a:gdLst>
                <a:gd name="T0" fmla="*/ 2147483647 w 23"/>
                <a:gd name="T1" fmla="*/ 2147483647 h 15"/>
                <a:gd name="T2" fmla="*/ 2147483647 w 23"/>
                <a:gd name="T3" fmla="*/ 2147483647 h 15"/>
                <a:gd name="T4" fmla="*/ 2147483647 w 23"/>
                <a:gd name="T5" fmla="*/ 2147483647 h 15"/>
                <a:gd name="T6" fmla="*/ 2147483647 w 23"/>
                <a:gd name="T7" fmla="*/ 0 h 15"/>
                <a:gd name="T8" fmla="*/ 0 w 23"/>
                <a:gd name="T9" fmla="*/ 2147483647 h 15"/>
                <a:gd name="T10" fmla="*/ 2147483647 w 23"/>
                <a:gd name="T11" fmla="*/ 2147483647 h 15"/>
                <a:gd name="T12" fmla="*/ 2147483647 w 23"/>
                <a:gd name="T13" fmla="*/ 2147483647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"/>
                <a:gd name="T22" fmla="*/ 0 h 15"/>
                <a:gd name="T23" fmla="*/ 23 w 23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" h="15">
                  <a:moveTo>
                    <a:pt x="16" y="15"/>
                  </a:moveTo>
                  <a:lnTo>
                    <a:pt x="23" y="15"/>
                  </a:lnTo>
                  <a:lnTo>
                    <a:pt x="23" y="8"/>
                  </a:lnTo>
                  <a:lnTo>
                    <a:pt x="8" y="0"/>
                  </a:lnTo>
                  <a:lnTo>
                    <a:pt x="0" y="8"/>
                  </a:lnTo>
                  <a:lnTo>
                    <a:pt x="8" y="15"/>
                  </a:lnTo>
                  <a:lnTo>
                    <a:pt x="16" y="1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39" name="Freeform 42"/>
            <p:cNvSpPr>
              <a:spLocks/>
            </p:cNvSpPr>
            <p:nvPr/>
          </p:nvSpPr>
          <p:spPr bwMode="auto">
            <a:xfrm>
              <a:off x="3206750" y="6973776"/>
              <a:ext cx="58738" cy="52388"/>
            </a:xfrm>
            <a:custGeom>
              <a:avLst/>
              <a:gdLst>
                <a:gd name="T0" fmla="*/ 2147483647 w 46"/>
                <a:gd name="T1" fmla="*/ 0 h 38"/>
                <a:gd name="T2" fmla="*/ 2147483647 w 46"/>
                <a:gd name="T3" fmla="*/ 0 h 38"/>
                <a:gd name="T4" fmla="*/ 2147483647 w 46"/>
                <a:gd name="T5" fmla="*/ 0 h 38"/>
                <a:gd name="T6" fmla="*/ 2147483647 w 46"/>
                <a:gd name="T7" fmla="*/ 2147483647 h 38"/>
                <a:gd name="T8" fmla="*/ 2147483647 w 46"/>
                <a:gd name="T9" fmla="*/ 2147483647 h 38"/>
                <a:gd name="T10" fmla="*/ 2147483647 w 46"/>
                <a:gd name="T11" fmla="*/ 2147483647 h 38"/>
                <a:gd name="T12" fmla="*/ 2147483647 w 46"/>
                <a:gd name="T13" fmla="*/ 2147483647 h 38"/>
                <a:gd name="T14" fmla="*/ 2147483647 w 46"/>
                <a:gd name="T15" fmla="*/ 2147483647 h 38"/>
                <a:gd name="T16" fmla="*/ 0 w 46"/>
                <a:gd name="T17" fmla="*/ 2147483647 h 38"/>
                <a:gd name="T18" fmla="*/ 0 w 46"/>
                <a:gd name="T19" fmla="*/ 2147483647 h 38"/>
                <a:gd name="T20" fmla="*/ 2147483647 w 46"/>
                <a:gd name="T21" fmla="*/ 2147483647 h 38"/>
                <a:gd name="T22" fmla="*/ 2147483647 w 46"/>
                <a:gd name="T23" fmla="*/ 2147483647 h 38"/>
                <a:gd name="T24" fmla="*/ 2147483647 w 46"/>
                <a:gd name="T25" fmla="*/ 2147483647 h 38"/>
                <a:gd name="T26" fmla="*/ 2147483647 w 46"/>
                <a:gd name="T27" fmla="*/ 2147483647 h 38"/>
                <a:gd name="T28" fmla="*/ 2147483647 w 46"/>
                <a:gd name="T29" fmla="*/ 2147483647 h 38"/>
                <a:gd name="T30" fmla="*/ 2147483647 w 46"/>
                <a:gd name="T31" fmla="*/ 2147483647 h 38"/>
                <a:gd name="T32" fmla="*/ 2147483647 w 46"/>
                <a:gd name="T33" fmla="*/ 2147483647 h 38"/>
                <a:gd name="T34" fmla="*/ 2147483647 w 46"/>
                <a:gd name="T35" fmla="*/ 0 h 38"/>
                <a:gd name="T36" fmla="*/ 2147483647 w 46"/>
                <a:gd name="T37" fmla="*/ 0 h 3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6"/>
                <a:gd name="T58" fmla="*/ 0 h 38"/>
                <a:gd name="T59" fmla="*/ 46 w 46"/>
                <a:gd name="T60" fmla="*/ 38 h 3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6" h="38">
                  <a:moveTo>
                    <a:pt x="46" y="0"/>
                  </a:moveTo>
                  <a:lnTo>
                    <a:pt x="38" y="0"/>
                  </a:lnTo>
                  <a:lnTo>
                    <a:pt x="30" y="0"/>
                  </a:lnTo>
                  <a:lnTo>
                    <a:pt x="30" y="8"/>
                  </a:lnTo>
                  <a:lnTo>
                    <a:pt x="23" y="15"/>
                  </a:lnTo>
                  <a:lnTo>
                    <a:pt x="15" y="15"/>
                  </a:lnTo>
                  <a:lnTo>
                    <a:pt x="7" y="15"/>
                  </a:lnTo>
                  <a:lnTo>
                    <a:pt x="7" y="23"/>
                  </a:lnTo>
                  <a:lnTo>
                    <a:pt x="0" y="23"/>
                  </a:lnTo>
                  <a:lnTo>
                    <a:pt x="0" y="30"/>
                  </a:lnTo>
                  <a:lnTo>
                    <a:pt x="7" y="38"/>
                  </a:lnTo>
                  <a:lnTo>
                    <a:pt x="7" y="30"/>
                  </a:lnTo>
                  <a:lnTo>
                    <a:pt x="15" y="23"/>
                  </a:lnTo>
                  <a:lnTo>
                    <a:pt x="23" y="23"/>
                  </a:lnTo>
                  <a:lnTo>
                    <a:pt x="30" y="23"/>
                  </a:lnTo>
                  <a:lnTo>
                    <a:pt x="38" y="15"/>
                  </a:lnTo>
                  <a:lnTo>
                    <a:pt x="38" y="8"/>
                  </a:lnTo>
                  <a:lnTo>
                    <a:pt x="38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40" name="Freeform 43"/>
            <p:cNvSpPr>
              <a:spLocks/>
            </p:cNvSpPr>
            <p:nvPr/>
          </p:nvSpPr>
          <p:spPr bwMode="auto">
            <a:xfrm>
              <a:off x="3400425" y="4136914"/>
              <a:ext cx="52388" cy="42862"/>
            </a:xfrm>
            <a:custGeom>
              <a:avLst/>
              <a:gdLst>
                <a:gd name="T0" fmla="*/ 2147483647 w 38"/>
                <a:gd name="T1" fmla="*/ 2147483647 h 31"/>
                <a:gd name="T2" fmla="*/ 2147483647 w 38"/>
                <a:gd name="T3" fmla="*/ 2147483647 h 31"/>
                <a:gd name="T4" fmla="*/ 2147483647 w 38"/>
                <a:gd name="T5" fmla="*/ 2147483647 h 31"/>
                <a:gd name="T6" fmla="*/ 2147483647 w 38"/>
                <a:gd name="T7" fmla="*/ 2147483647 h 31"/>
                <a:gd name="T8" fmla="*/ 2147483647 w 38"/>
                <a:gd name="T9" fmla="*/ 2147483647 h 31"/>
                <a:gd name="T10" fmla="*/ 2147483647 w 38"/>
                <a:gd name="T11" fmla="*/ 2147483647 h 31"/>
                <a:gd name="T12" fmla="*/ 2147483647 w 38"/>
                <a:gd name="T13" fmla="*/ 0 h 31"/>
                <a:gd name="T14" fmla="*/ 0 w 38"/>
                <a:gd name="T15" fmla="*/ 0 h 31"/>
                <a:gd name="T16" fmla="*/ 0 w 38"/>
                <a:gd name="T17" fmla="*/ 2147483647 h 31"/>
                <a:gd name="T18" fmla="*/ 2147483647 w 38"/>
                <a:gd name="T19" fmla="*/ 2147483647 h 31"/>
                <a:gd name="T20" fmla="*/ 2147483647 w 38"/>
                <a:gd name="T21" fmla="*/ 2147483647 h 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8"/>
                <a:gd name="T34" fmla="*/ 0 h 31"/>
                <a:gd name="T35" fmla="*/ 38 w 38"/>
                <a:gd name="T36" fmla="*/ 31 h 3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8" h="31">
                  <a:moveTo>
                    <a:pt x="23" y="23"/>
                  </a:moveTo>
                  <a:lnTo>
                    <a:pt x="30" y="31"/>
                  </a:lnTo>
                  <a:lnTo>
                    <a:pt x="38" y="31"/>
                  </a:lnTo>
                  <a:lnTo>
                    <a:pt x="38" y="23"/>
                  </a:lnTo>
                  <a:lnTo>
                    <a:pt x="23" y="16"/>
                  </a:lnTo>
                  <a:lnTo>
                    <a:pt x="23" y="8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16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41" name="Freeform 44"/>
            <p:cNvSpPr>
              <a:spLocks/>
            </p:cNvSpPr>
            <p:nvPr/>
          </p:nvSpPr>
          <p:spPr bwMode="auto">
            <a:xfrm>
              <a:off x="3576638" y="4592526"/>
              <a:ext cx="39687" cy="41275"/>
            </a:xfrm>
            <a:custGeom>
              <a:avLst/>
              <a:gdLst>
                <a:gd name="T0" fmla="*/ 2147483647 w 30"/>
                <a:gd name="T1" fmla="*/ 2147483647 h 30"/>
                <a:gd name="T2" fmla="*/ 2147483647 w 30"/>
                <a:gd name="T3" fmla="*/ 2147483647 h 30"/>
                <a:gd name="T4" fmla="*/ 2147483647 w 30"/>
                <a:gd name="T5" fmla="*/ 0 h 30"/>
                <a:gd name="T6" fmla="*/ 2147483647 w 30"/>
                <a:gd name="T7" fmla="*/ 0 h 30"/>
                <a:gd name="T8" fmla="*/ 2147483647 w 30"/>
                <a:gd name="T9" fmla="*/ 2147483647 h 30"/>
                <a:gd name="T10" fmla="*/ 0 w 30"/>
                <a:gd name="T11" fmla="*/ 2147483647 h 30"/>
                <a:gd name="T12" fmla="*/ 0 w 30"/>
                <a:gd name="T13" fmla="*/ 2147483647 h 30"/>
                <a:gd name="T14" fmla="*/ 0 w 30"/>
                <a:gd name="T15" fmla="*/ 2147483647 h 30"/>
                <a:gd name="T16" fmla="*/ 2147483647 w 30"/>
                <a:gd name="T17" fmla="*/ 2147483647 h 30"/>
                <a:gd name="T18" fmla="*/ 2147483647 w 30"/>
                <a:gd name="T19" fmla="*/ 2147483647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0"/>
                <a:gd name="T31" fmla="*/ 0 h 30"/>
                <a:gd name="T32" fmla="*/ 30 w 30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0" h="30">
                  <a:moveTo>
                    <a:pt x="23" y="15"/>
                  </a:moveTo>
                  <a:lnTo>
                    <a:pt x="30" y="7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8" y="7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0" y="30"/>
                  </a:lnTo>
                  <a:lnTo>
                    <a:pt x="8" y="30"/>
                  </a:lnTo>
                  <a:lnTo>
                    <a:pt x="23" y="1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42" name="Freeform 45"/>
            <p:cNvSpPr>
              <a:spLocks/>
            </p:cNvSpPr>
            <p:nvPr/>
          </p:nvSpPr>
          <p:spPr bwMode="auto">
            <a:xfrm>
              <a:off x="3382963" y="4727464"/>
              <a:ext cx="77787" cy="50800"/>
            </a:xfrm>
            <a:custGeom>
              <a:avLst/>
              <a:gdLst>
                <a:gd name="T0" fmla="*/ 2147483647 w 61"/>
                <a:gd name="T1" fmla="*/ 2147483647 h 38"/>
                <a:gd name="T2" fmla="*/ 0 w 61"/>
                <a:gd name="T3" fmla="*/ 2147483647 h 38"/>
                <a:gd name="T4" fmla="*/ 2147483647 w 61"/>
                <a:gd name="T5" fmla="*/ 2147483647 h 38"/>
                <a:gd name="T6" fmla="*/ 2147483647 w 61"/>
                <a:gd name="T7" fmla="*/ 2147483647 h 38"/>
                <a:gd name="T8" fmla="*/ 2147483647 w 61"/>
                <a:gd name="T9" fmla="*/ 2147483647 h 38"/>
                <a:gd name="T10" fmla="*/ 2147483647 w 61"/>
                <a:gd name="T11" fmla="*/ 2147483647 h 38"/>
                <a:gd name="T12" fmla="*/ 2147483647 w 61"/>
                <a:gd name="T13" fmla="*/ 2147483647 h 38"/>
                <a:gd name="T14" fmla="*/ 2147483647 w 61"/>
                <a:gd name="T15" fmla="*/ 2147483647 h 38"/>
                <a:gd name="T16" fmla="*/ 2147483647 w 61"/>
                <a:gd name="T17" fmla="*/ 2147483647 h 38"/>
                <a:gd name="T18" fmla="*/ 2147483647 w 61"/>
                <a:gd name="T19" fmla="*/ 0 h 38"/>
                <a:gd name="T20" fmla="*/ 2147483647 w 61"/>
                <a:gd name="T21" fmla="*/ 0 h 38"/>
                <a:gd name="T22" fmla="*/ 2147483647 w 61"/>
                <a:gd name="T23" fmla="*/ 2147483647 h 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38"/>
                <a:gd name="T38" fmla="*/ 61 w 61"/>
                <a:gd name="T39" fmla="*/ 38 h 3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38">
                  <a:moveTo>
                    <a:pt x="7" y="22"/>
                  </a:moveTo>
                  <a:lnTo>
                    <a:pt x="0" y="30"/>
                  </a:lnTo>
                  <a:lnTo>
                    <a:pt x="7" y="38"/>
                  </a:lnTo>
                  <a:lnTo>
                    <a:pt x="15" y="38"/>
                  </a:lnTo>
                  <a:lnTo>
                    <a:pt x="23" y="38"/>
                  </a:lnTo>
                  <a:lnTo>
                    <a:pt x="38" y="38"/>
                  </a:lnTo>
                  <a:lnTo>
                    <a:pt x="38" y="30"/>
                  </a:lnTo>
                  <a:lnTo>
                    <a:pt x="53" y="15"/>
                  </a:lnTo>
                  <a:lnTo>
                    <a:pt x="61" y="7"/>
                  </a:lnTo>
                  <a:lnTo>
                    <a:pt x="53" y="0"/>
                  </a:lnTo>
                  <a:lnTo>
                    <a:pt x="30" y="0"/>
                  </a:lnTo>
                  <a:lnTo>
                    <a:pt x="7" y="22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43" name="Freeform 46"/>
            <p:cNvSpPr>
              <a:spLocks/>
            </p:cNvSpPr>
            <p:nvPr/>
          </p:nvSpPr>
          <p:spPr bwMode="auto">
            <a:xfrm>
              <a:off x="3400425" y="4613164"/>
              <a:ext cx="98425" cy="71437"/>
            </a:xfrm>
            <a:custGeom>
              <a:avLst/>
              <a:gdLst>
                <a:gd name="T0" fmla="*/ 2147483647 w 76"/>
                <a:gd name="T1" fmla="*/ 0 h 53"/>
                <a:gd name="T2" fmla="*/ 2147483647 w 76"/>
                <a:gd name="T3" fmla="*/ 2147483647 h 53"/>
                <a:gd name="T4" fmla="*/ 2147483647 w 76"/>
                <a:gd name="T5" fmla="*/ 2147483647 h 53"/>
                <a:gd name="T6" fmla="*/ 0 w 76"/>
                <a:gd name="T7" fmla="*/ 2147483647 h 53"/>
                <a:gd name="T8" fmla="*/ 0 w 76"/>
                <a:gd name="T9" fmla="*/ 2147483647 h 53"/>
                <a:gd name="T10" fmla="*/ 2147483647 w 76"/>
                <a:gd name="T11" fmla="*/ 2147483647 h 53"/>
                <a:gd name="T12" fmla="*/ 2147483647 w 76"/>
                <a:gd name="T13" fmla="*/ 2147483647 h 53"/>
                <a:gd name="T14" fmla="*/ 2147483647 w 76"/>
                <a:gd name="T15" fmla="*/ 2147483647 h 53"/>
                <a:gd name="T16" fmla="*/ 2147483647 w 76"/>
                <a:gd name="T17" fmla="*/ 2147483647 h 53"/>
                <a:gd name="T18" fmla="*/ 2147483647 w 76"/>
                <a:gd name="T19" fmla="*/ 2147483647 h 53"/>
                <a:gd name="T20" fmla="*/ 2147483647 w 76"/>
                <a:gd name="T21" fmla="*/ 2147483647 h 53"/>
                <a:gd name="T22" fmla="*/ 2147483647 w 76"/>
                <a:gd name="T23" fmla="*/ 2147483647 h 53"/>
                <a:gd name="T24" fmla="*/ 2147483647 w 76"/>
                <a:gd name="T25" fmla="*/ 2147483647 h 53"/>
                <a:gd name="T26" fmla="*/ 2147483647 w 76"/>
                <a:gd name="T27" fmla="*/ 2147483647 h 53"/>
                <a:gd name="T28" fmla="*/ 2147483647 w 76"/>
                <a:gd name="T29" fmla="*/ 2147483647 h 53"/>
                <a:gd name="T30" fmla="*/ 2147483647 w 76"/>
                <a:gd name="T31" fmla="*/ 2147483647 h 53"/>
                <a:gd name="T32" fmla="*/ 2147483647 w 76"/>
                <a:gd name="T33" fmla="*/ 2147483647 h 53"/>
                <a:gd name="T34" fmla="*/ 2147483647 w 76"/>
                <a:gd name="T35" fmla="*/ 2147483647 h 53"/>
                <a:gd name="T36" fmla="*/ 2147483647 w 76"/>
                <a:gd name="T37" fmla="*/ 2147483647 h 53"/>
                <a:gd name="T38" fmla="*/ 2147483647 w 76"/>
                <a:gd name="T39" fmla="*/ 0 h 5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53"/>
                <a:gd name="T62" fmla="*/ 76 w 76"/>
                <a:gd name="T63" fmla="*/ 53 h 5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53">
                  <a:moveTo>
                    <a:pt x="23" y="0"/>
                  </a:moveTo>
                  <a:lnTo>
                    <a:pt x="15" y="8"/>
                  </a:lnTo>
                  <a:lnTo>
                    <a:pt x="8" y="15"/>
                  </a:lnTo>
                  <a:lnTo>
                    <a:pt x="0" y="23"/>
                  </a:lnTo>
                  <a:lnTo>
                    <a:pt x="0" y="38"/>
                  </a:lnTo>
                  <a:lnTo>
                    <a:pt x="8" y="46"/>
                  </a:lnTo>
                  <a:lnTo>
                    <a:pt x="15" y="46"/>
                  </a:lnTo>
                  <a:lnTo>
                    <a:pt x="23" y="30"/>
                  </a:lnTo>
                  <a:lnTo>
                    <a:pt x="30" y="23"/>
                  </a:lnTo>
                  <a:lnTo>
                    <a:pt x="30" y="30"/>
                  </a:lnTo>
                  <a:lnTo>
                    <a:pt x="38" y="38"/>
                  </a:lnTo>
                  <a:lnTo>
                    <a:pt x="53" y="53"/>
                  </a:lnTo>
                  <a:lnTo>
                    <a:pt x="61" y="46"/>
                  </a:lnTo>
                  <a:lnTo>
                    <a:pt x="61" y="38"/>
                  </a:lnTo>
                  <a:lnTo>
                    <a:pt x="69" y="30"/>
                  </a:lnTo>
                  <a:lnTo>
                    <a:pt x="76" y="23"/>
                  </a:lnTo>
                  <a:lnTo>
                    <a:pt x="69" y="8"/>
                  </a:lnTo>
                  <a:lnTo>
                    <a:pt x="53" y="8"/>
                  </a:lnTo>
                  <a:lnTo>
                    <a:pt x="30" y="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44" name="Freeform 47"/>
            <p:cNvSpPr>
              <a:spLocks/>
            </p:cNvSpPr>
            <p:nvPr/>
          </p:nvSpPr>
          <p:spPr bwMode="auto">
            <a:xfrm>
              <a:off x="3148013" y="4498864"/>
              <a:ext cx="98425" cy="207962"/>
            </a:xfrm>
            <a:custGeom>
              <a:avLst/>
              <a:gdLst>
                <a:gd name="T0" fmla="*/ 2147483647 w 76"/>
                <a:gd name="T1" fmla="*/ 2147483647 h 152"/>
                <a:gd name="T2" fmla="*/ 2147483647 w 76"/>
                <a:gd name="T3" fmla="*/ 2147483647 h 152"/>
                <a:gd name="T4" fmla="*/ 2147483647 w 76"/>
                <a:gd name="T5" fmla="*/ 2147483647 h 152"/>
                <a:gd name="T6" fmla="*/ 2147483647 w 76"/>
                <a:gd name="T7" fmla="*/ 2147483647 h 152"/>
                <a:gd name="T8" fmla="*/ 2147483647 w 76"/>
                <a:gd name="T9" fmla="*/ 2147483647 h 152"/>
                <a:gd name="T10" fmla="*/ 2147483647 w 76"/>
                <a:gd name="T11" fmla="*/ 2147483647 h 152"/>
                <a:gd name="T12" fmla="*/ 2147483647 w 76"/>
                <a:gd name="T13" fmla="*/ 2147483647 h 152"/>
                <a:gd name="T14" fmla="*/ 2147483647 w 76"/>
                <a:gd name="T15" fmla="*/ 2147483647 h 152"/>
                <a:gd name="T16" fmla="*/ 2147483647 w 76"/>
                <a:gd name="T17" fmla="*/ 2147483647 h 152"/>
                <a:gd name="T18" fmla="*/ 2147483647 w 76"/>
                <a:gd name="T19" fmla="*/ 2147483647 h 152"/>
                <a:gd name="T20" fmla="*/ 2147483647 w 76"/>
                <a:gd name="T21" fmla="*/ 0 h 152"/>
                <a:gd name="T22" fmla="*/ 0 w 76"/>
                <a:gd name="T23" fmla="*/ 2147483647 h 152"/>
                <a:gd name="T24" fmla="*/ 0 w 76"/>
                <a:gd name="T25" fmla="*/ 2147483647 h 152"/>
                <a:gd name="T26" fmla="*/ 0 w 76"/>
                <a:gd name="T27" fmla="*/ 2147483647 h 152"/>
                <a:gd name="T28" fmla="*/ 2147483647 w 76"/>
                <a:gd name="T29" fmla="*/ 2147483647 h 152"/>
                <a:gd name="T30" fmla="*/ 2147483647 w 76"/>
                <a:gd name="T31" fmla="*/ 2147483647 h 152"/>
                <a:gd name="T32" fmla="*/ 2147483647 w 76"/>
                <a:gd name="T33" fmla="*/ 2147483647 h 152"/>
                <a:gd name="T34" fmla="*/ 2147483647 w 76"/>
                <a:gd name="T35" fmla="*/ 2147483647 h 152"/>
                <a:gd name="T36" fmla="*/ 2147483647 w 76"/>
                <a:gd name="T37" fmla="*/ 2147483647 h 152"/>
                <a:gd name="T38" fmla="*/ 2147483647 w 76"/>
                <a:gd name="T39" fmla="*/ 2147483647 h 152"/>
                <a:gd name="T40" fmla="*/ 2147483647 w 76"/>
                <a:gd name="T41" fmla="*/ 2147483647 h 152"/>
                <a:gd name="T42" fmla="*/ 2147483647 w 76"/>
                <a:gd name="T43" fmla="*/ 2147483647 h 152"/>
                <a:gd name="T44" fmla="*/ 2147483647 w 76"/>
                <a:gd name="T45" fmla="*/ 2147483647 h 152"/>
                <a:gd name="T46" fmla="*/ 2147483647 w 76"/>
                <a:gd name="T47" fmla="*/ 2147483647 h 152"/>
                <a:gd name="T48" fmla="*/ 2147483647 w 76"/>
                <a:gd name="T49" fmla="*/ 2147483647 h 152"/>
                <a:gd name="T50" fmla="*/ 2147483647 w 76"/>
                <a:gd name="T51" fmla="*/ 2147483647 h 152"/>
                <a:gd name="T52" fmla="*/ 2147483647 w 76"/>
                <a:gd name="T53" fmla="*/ 2147483647 h 152"/>
                <a:gd name="T54" fmla="*/ 2147483647 w 76"/>
                <a:gd name="T55" fmla="*/ 2147483647 h 152"/>
                <a:gd name="T56" fmla="*/ 2147483647 w 76"/>
                <a:gd name="T57" fmla="*/ 2147483647 h 152"/>
                <a:gd name="T58" fmla="*/ 2147483647 w 76"/>
                <a:gd name="T59" fmla="*/ 2147483647 h 152"/>
                <a:gd name="T60" fmla="*/ 2147483647 w 76"/>
                <a:gd name="T61" fmla="*/ 2147483647 h 152"/>
                <a:gd name="T62" fmla="*/ 2147483647 w 76"/>
                <a:gd name="T63" fmla="*/ 2147483647 h 152"/>
                <a:gd name="T64" fmla="*/ 2147483647 w 76"/>
                <a:gd name="T65" fmla="*/ 2147483647 h 152"/>
                <a:gd name="T66" fmla="*/ 2147483647 w 76"/>
                <a:gd name="T67" fmla="*/ 2147483647 h 152"/>
                <a:gd name="T68" fmla="*/ 2147483647 w 76"/>
                <a:gd name="T69" fmla="*/ 2147483647 h 152"/>
                <a:gd name="T70" fmla="*/ 2147483647 w 76"/>
                <a:gd name="T71" fmla="*/ 2147483647 h 152"/>
                <a:gd name="T72" fmla="*/ 2147483647 w 76"/>
                <a:gd name="T73" fmla="*/ 2147483647 h 152"/>
                <a:gd name="T74" fmla="*/ 2147483647 w 76"/>
                <a:gd name="T75" fmla="*/ 2147483647 h 152"/>
                <a:gd name="T76" fmla="*/ 2147483647 w 76"/>
                <a:gd name="T77" fmla="*/ 2147483647 h 152"/>
                <a:gd name="T78" fmla="*/ 2147483647 w 76"/>
                <a:gd name="T79" fmla="*/ 2147483647 h 152"/>
                <a:gd name="T80" fmla="*/ 2147483647 w 76"/>
                <a:gd name="T81" fmla="*/ 2147483647 h 152"/>
                <a:gd name="T82" fmla="*/ 2147483647 w 76"/>
                <a:gd name="T83" fmla="*/ 2147483647 h 15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6"/>
                <a:gd name="T127" fmla="*/ 0 h 152"/>
                <a:gd name="T128" fmla="*/ 76 w 76"/>
                <a:gd name="T129" fmla="*/ 152 h 15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6" h="152">
                  <a:moveTo>
                    <a:pt x="23" y="76"/>
                  </a:moveTo>
                  <a:lnTo>
                    <a:pt x="38" y="69"/>
                  </a:lnTo>
                  <a:lnTo>
                    <a:pt x="38" y="61"/>
                  </a:lnTo>
                  <a:lnTo>
                    <a:pt x="31" y="54"/>
                  </a:lnTo>
                  <a:lnTo>
                    <a:pt x="23" y="46"/>
                  </a:lnTo>
                  <a:lnTo>
                    <a:pt x="31" y="38"/>
                  </a:lnTo>
                  <a:lnTo>
                    <a:pt x="31" y="31"/>
                  </a:lnTo>
                  <a:lnTo>
                    <a:pt x="23" y="23"/>
                  </a:lnTo>
                  <a:lnTo>
                    <a:pt x="15" y="16"/>
                  </a:lnTo>
                  <a:lnTo>
                    <a:pt x="15" y="8"/>
                  </a:lnTo>
                  <a:lnTo>
                    <a:pt x="8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0" y="23"/>
                  </a:lnTo>
                  <a:lnTo>
                    <a:pt x="8" y="38"/>
                  </a:lnTo>
                  <a:lnTo>
                    <a:pt x="8" y="46"/>
                  </a:lnTo>
                  <a:lnTo>
                    <a:pt x="15" y="54"/>
                  </a:lnTo>
                  <a:lnTo>
                    <a:pt x="23" y="61"/>
                  </a:lnTo>
                  <a:lnTo>
                    <a:pt x="23" y="69"/>
                  </a:lnTo>
                  <a:lnTo>
                    <a:pt x="15" y="76"/>
                  </a:lnTo>
                  <a:lnTo>
                    <a:pt x="15" y="84"/>
                  </a:lnTo>
                  <a:lnTo>
                    <a:pt x="15" y="92"/>
                  </a:lnTo>
                  <a:lnTo>
                    <a:pt x="15" y="107"/>
                  </a:lnTo>
                  <a:lnTo>
                    <a:pt x="8" y="122"/>
                  </a:lnTo>
                  <a:lnTo>
                    <a:pt x="15" y="130"/>
                  </a:lnTo>
                  <a:lnTo>
                    <a:pt x="15" y="137"/>
                  </a:lnTo>
                  <a:lnTo>
                    <a:pt x="15" y="145"/>
                  </a:lnTo>
                  <a:lnTo>
                    <a:pt x="15" y="152"/>
                  </a:lnTo>
                  <a:lnTo>
                    <a:pt x="31" y="152"/>
                  </a:lnTo>
                  <a:lnTo>
                    <a:pt x="38" y="152"/>
                  </a:lnTo>
                  <a:lnTo>
                    <a:pt x="53" y="152"/>
                  </a:lnTo>
                  <a:lnTo>
                    <a:pt x="61" y="152"/>
                  </a:lnTo>
                  <a:lnTo>
                    <a:pt x="69" y="145"/>
                  </a:lnTo>
                  <a:lnTo>
                    <a:pt x="76" y="137"/>
                  </a:lnTo>
                  <a:lnTo>
                    <a:pt x="69" y="137"/>
                  </a:lnTo>
                  <a:lnTo>
                    <a:pt x="53" y="137"/>
                  </a:lnTo>
                  <a:lnTo>
                    <a:pt x="46" y="137"/>
                  </a:lnTo>
                  <a:lnTo>
                    <a:pt x="38" y="137"/>
                  </a:lnTo>
                  <a:lnTo>
                    <a:pt x="38" y="130"/>
                  </a:lnTo>
                  <a:lnTo>
                    <a:pt x="31" y="122"/>
                  </a:lnTo>
                  <a:lnTo>
                    <a:pt x="31" y="92"/>
                  </a:lnTo>
                  <a:lnTo>
                    <a:pt x="23" y="76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45" name="Freeform 48"/>
            <p:cNvSpPr>
              <a:spLocks/>
            </p:cNvSpPr>
            <p:nvPr/>
          </p:nvSpPr>
          <p:spPr bwMode="auto">
            <a:xfrm>
              <a:off x="3216275" y="4943364"/>
              <a:ext cx="98425" cy="193675"/>
            </a:xfrm>
            <a:custGeom>
              <a:avLst/>
              <a:gdLst>
                <a:gd name="T0" fmla="*/ 2147483647 w 77"/>
                <a:gd name="T1" fmla="*/ 0 h 144"/>
                <a:gd name="T2" fmla="*/ 2147483647 w 77"/>
                <a:gd name="T3" fmla="*/ 2147483647 h 144"/>
                <a:gd name="T4" fmla="*/ 2147483647 w 77"/>
                <a:gd name="T5" fmla="*/ 2147483647 h 144"/>
                <a:gd name="T6" fmla="*/ 2147483647 w 77"/>
                <a:gd name="T7" fmla="*/ 2147483647 h 144"/>
                <a:gd name="T8" fmla="*/ 2147483647 w 77"/>
                <a:gd name="T9" fmla="*/ 2147483647 h 144"/>
                <a:gd name="T10" fmla="*/ 2147483647 w 77"/>
                <a:gd name="T11" fmla="*/ 2147483647 h 144"/>
                <a:gd name="T12" fmla="*/ 0 w 77"/>
                <a:gd name="T13" fmla="*/ 2147483647 h 144"/>
                <a:gd name="T14" fmla="*/ 0 w 77"/>
                <a:gd name="T15" fmla="*/ 2147483647 h 144"/>
                <a:gd name="T16" fmla="*/ 2147483647 w 77"/>
                <a:gd name="T17" fmla="*/ 2147483647 h 144"/>
                <a:gd name="T18" fmla="*/ 2147483647 w 77"/>
                <a:gd name="T19" fmla="*/ 2147483647 h 144"/>
                <a:gd name="T20" fmla="*/ 2147483647 w 77"/>
                <a:gd name="T21" fmla="*/ 2147483647 h 144"/>
                <a:gd name="T22" fmla="*/ 2147483647 w 77"/>
                <a:gd name="T23" fmla="*/ 2147483647 h 144"/>
                <a:gd name="T24" fmla="*/ 2147483647 w 77"/>
                <a:gd name="T25" fmla="*/ 2147483647 h 144"/>
                <a:gd name="T26" fmla="*/ 2147483647 w 77"/>
                <a:gd name="T27" fmla="*/ 2147483647 h 144"/>
                <a:gd name="T28" fmla="*/ 2147483647 w 77"/>
                <a:gd name="T29" fmla="*/ 2147483647 h 144"/>
                <a:gd name="T30" fmla="*/ 2147483647 w 77"/>
                <a:gd name="T31" fmla="*/ 2147483647 h 144"/>
                <a:gd name="T32" fmla="*/ 2147483647 w 77"/>
                <a:gd name="T33" fmla="*/ 2147483647 h 144"/>
                <a:gd name="T34" fmla="*/ 2147483647 w 77"/>
                <a:gd name="T35" fmla="*/ 2147483647 h 144"/>
                <a:gd name="T36" fmla="*/ 2147483647 w 77"/>
                <a:gd name="T37" fmla="*/ 2147483647 h 144"/>
                <a:gd name="T38" fmla="*/ 2147483647 w 77"/>
                <a:gd name="T39" fmla="*/ 2147483647 h 144"/>
                <a:gd name="T40" fmla="*/ 2147483647 w 77"/>
                <a:gd name="T41" fmla="*/ 2147483647 h 144"/>
                <a:gd name="T42" fmla="*/ 2147483647 w 77"/>
                <a:gd name="T43" fmla="*/ 2147483647 h 144"/>
                <a:gd name="T44" fmla="*/ 2147483647 w 77"/>
                <a:gd name="T45" fmla="*/ 2147483647 h 144"/>
                <a:gd name="T46" fmla="*/ 2147483647 w 77"/>
                <a:gd name="T47" fmla="*/ 2147483647 h 144"/>
                <a:gd name="T48" fmla="*/ 2147483647 w 77"/>
                <a:gd name="T49" fmla="*/ 2147483647 h 144"/>
                <a:gd name="T50" fmla="*/ 2147483647 w 77"/>
                <a:gd name="T51" fmla="*/ 2147483647 h 144"/>
                <a:gd name="T52" fmla="*/ 2147483647 w 77"/>
                <a:gd name="T53" fmla="*/ 2147483647 h 144"/>
                <a:gd name="T54" fmla="*/ 2147483647 w 77"/>
                <a:gd name="T55" fmla="*/ 2147483647 h 144"/>
                <a:gd name="T56" fmla="*/ 2147483647 w 77"/>
                <a:gd name="T57" fmla="*/ 2147483647 h 144"/>
                <a:gd name="T58" fmla="*/ 2147483647 w 77"/>
                <a:gd name="T59" fmla="*/ 2147483647 h 144"/>
                <a:gd name="T60" fmla="*/ 2147483647 w 77"/>
                <a:gd name="T61" fmla="*/ 2147483647 h 144"/>
                <a:gd name="T62" fmla="*/ 2147483647 w 77"/>
                <a:gd name="T63" fmla="*/ 2147483647 h 144"/>
                <a:gd name="T64" fmla="*/ 2147483647 w 77"/>
                <a:gd name="T65" fmla="*/ 2147483647 h 144"/>
                <a:gd name="T66" fmla="*/ 2147483647 w 77"/>
                <a:gd name="T67" fmla="*/ 2147483647 h 144"/>
                <a:gd name="T68" fmla="*/ 2147483647 w 77"/>
                <a:gd name="T69" fmla="*/ 2147483647 h 144"/>
                <a:gd name="T70" fmla="*/ 2147483647 w 77"/>
                <a:gd name="T71" fmla="*/ 2147483647 h 144"/>
                <a:gd name="T72" fmla="*/ 2147483647 w 77"/>
                <a:gd name="T73" fmla="*/ 2147483647 h 144"/>
                <a:gd name="T74" fmla="*/ 2147483647 w 77"/>
                <a:gd name="T75" fmla="*/ 2147483647 h 144"/>
                <a:gd name="T76" fmla="*/ 2147483647 w 77"/>
                <a:gd name="T77" fmla="*/ 2147483647 h 144"/>
                <a:gd name="T78" fmla="*/ 2147483647 w 77"/>
                <a:gd name="T79" fmla="*/ 2147483647 h 144"/>
                <a:gd name="T80" fmla="*/ 2147483647 w 77"/>
                <a:gd name="T81" fmla="*/ 2147483647 h 144"/>
                <a:gd name="T82" fmla="*/ 2147483647 w 77"/>
                <a:gd name="T83" fmla="*/ 2147483647 h 144"/>
                <a:gd name="T84" fmla="*/ 2147483647 w 77"/>
                <a:gd name="T85" fmla="*/ 2147483647 h 144"/>
                <a:gd name="T86" fmla="*/ 2147483647 w 77"/>
                <a:gd name="T87" fmla="*/ 2147483647 h 144"/>
                <a:gd name="T88" fmla="*/ 2147483647 w 77"/>
                <a:gd name="T89" fmla="*/ 2147483647 h 144"/>
                <a:gd name="T90" fmla="*/ 2147483647 w 77"/>
                <a:gd name="T91" fmla="*/ 2147483647 h 144"/>
                <a:gd name="T92" fmla="*/ 2147483647 w 77"/>
                <a:gd name="T93" fmla="*/ 2147483647 h 144"/>
                <a:gd name="T94" fmla="*/ 2147483647 w 77"/>
                <a:gd name="T95" fmla="*/ 2147483647 h 144"/>
                <a:gd name="T96" fmla="*/ 2147483647 w 77"/>
                <a:gd name="T97" fmla="*/ 2147483647 h 144"/>
                <a:gd name="T98" fmla="*/ 2147483647 w 77"/>
                <a:gd name="T99" fmla="*/ 2147483647 h 144"/>
                <a:gd name="T100" fmla="*/ 2147483647 w 77"/>
                <a:gd name="T101" fmla="*/ 2147483647 h 144"/>
                <a:gd name="T102" fmla="*/ 2147483647 w 77"/>
                <a:gd name="T103" fmla="*/ 0 h 14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77"/>
                <a:gd name="T157" fmla="*/ 0 h 144"/>
                <a:gd name="T158" fmla="*/ 77 w 77"/>
                <a:gd name="T159" fmla="*/ 144 h 14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77" h="144">
                  <a:moveTo>
                    <a:pt x="39" y="0"/>
                  </a:moveTo>
                  <a:lnTo>
                    <a:pt x="23" y="8"/>
                  </a:lnTo>
                  <a:lnTo>
                    <a:pt x="23" y="15"/>
                  </a:lnTo>
                  <a:lnTo>
                    <a:pt x="16" y="15"/>
                  </a:lnTo>
                  <a:lnTo>
                    <a:pt x="8" y="23"/>
                  </a:lnTo>
                  <a:lnTo>
                    <a:pt x="8" y="31"/>
                  </a:lnTo>
                  <a:lnTo>
                    <a:pt x="0" y="38"/>
                  </a:lnTo>
                  <a:lnTo>
                    <a:pt x="0" y="46"/>
                  </a:lnTo>
                  <a:lnTo>
                    <a:pt x="8" y="53"/>
                  </a:lnTo>
                  <a:lnTo>
                    <a:pt x="16" y="53"/>
                  </a:lnTo>
                  <a:lnTo>
                    <a:pt x="23" y="61"/>
                  </a:lnTo>
                  <a:lnTo>
                    <a:pt x="31" y="69"/>
                  </a:lnTo>
                  <a:lnTo>
                    <a:pt x="39" y="76"/>
                  </a:lnTo>
                  <a:lnTo>
                    <a:pt x="46" y="91"/>
                  </a:lnTo>
                  <a:lnTo>
                    <a:pt x="46" y="99"/>
                  </a:lnTo>
                  <a:lnTo>
                    <a:pt x="46" y="107"/>
                  </a:lnTo>
                  <a:lnTo>
                    <a:pt x="39" y="107"/>
                  </a:lnTo>
                  <a:lnTo>
                    <a:pt x="39" y="114"/>
                  </a:lnTo>
                  <a:lnTo>
                    <a:pt x="46" y="114"/>
                  </a:lnTo>
                  <a:lnTo>
                    <a:pt x="54" y="122"/>
                  </a:lnTo>
                  <a:lnTo>
                    <a:pt x="61" y="122"/>
                  </a:lnTo>
                  <a:lnTo>
                    <a:pt x="61" y="129"/>
                  </a:lnTo>
                  <a:lnTo>
                    <a:pt x="61" y="144"/>
                  </a:lnTo>
                  <a:lnTo>
                    <a:pt x="54" y="144"/>
                  </a:lnTo>
                  <a:lnTo>
                    <a:pt x="61" y="144"/>
                  </a:lnTo>
                  <a:lnTo>
                    <a:pt x="69" y="144"/>
                  </a:lnTo>
                  <a:lnTo>
                    <a:pt x="69" y="137"/>
                  </a:lnTo>
                  <a:lnTo>
                    <a:pt x="69" y="129"/>
                  </a:lnTo>
                  <a:lnTo>
                    <a:pt x="69" y="122"/>
                  </a:lnTo>
                  <a:lnTo>
                    <a:pt x="77" y="114"/>
                  </a:lnTo>
                  <a:lnTo>
                    <a:pt x="69" y="114"/>
                  </a:lnTo>
                  <a:lnTo>
                    <a:pt x="69" y="107"/>
                  </a:lnTo>
                  <a:lnTo>
                    <a:pt x="69" y="99"/>
                  </a:lnTo>
                  <a:lnTo>
                    <a:pt x="77" y="91"/>
                  </a:lnTo>
                  <a:lnTo>
                    <a:pt x="77" y="84"/>
                  </a:lnTo>
                  <a:lnTo>
                    <a:pt x="69" y="84"/>
                  </a:lnTo>
                  <a:lnTo>
                    <a:pt x="61" y="84"/>
                  </a:lnTo>
                  <a:lnTo>
                    <a:pt x="54" y="84"/>
                  </a:lnTo>
                  <a:lnTo>
                    <a:pt x="54" y="76"/>
                  </a:lnTo>
                  <a:lnTo>
                    <a:pt x="54" y="69"/>
                  </a:lnTo>
                  <a:lnTo>
                    <a:pt x="54" y="53"/>
                  </a:lnTo>
                  <a:lnTo>
                    <a:pt x="46" y="46"/>
                  </a:lnTo>
                  <a:lnTo>
                    <a:pt x="39" y="46"/>
                  </a:lnTo>
                  <a:lnTo>
                    <a:pt x="31" y="46"/>
                  </a:lnTo>
                  <a:lnTo>
                    <a:pt x="23" y="46"/>
                  </a:lnTo>
                  <a:lnTo>
                    <a:pt x="16" y="46"/>
                  </a:lnTo>
                  <a:lnTo>
                    <a:pt x="16" y="38"/>
                  </a:lnTo>
                  <a:lnTo>
                    <a:pt x="23" y="31"/>
                  </a:lnTo>
                  <a:lnTo>
                    <a:pt x="39" y="31"/>
                  </a:lnTo>
                  <a:lnTo>
                    <a:pt x="39" y="23"/>
                  </a:lnTo>
                  <a:lnTo>
                    <a:pt x="39" y="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46" name="Freeform 49"/>
            <p:cNvSpPr>
              <a:spLocks/>
            </p:cNvSpPr>
            <p:nvPr/>
          </p:nvSpPr>
          <p:spPr bwMode="auto">
            <a:xfrm>
              <a:off x="3167063" y="4706826"/>
              <a:ext cx="147637" cy="246063"/>
            </a:xfrm>
            <a:custGeom>
              <a:avLst/>
              <a:gdLst>
                <a:gd name="T0" fmla="*/ 2147483647 w 115"/>
                <a:gd name="T1" fmla="*/ 0 h 183"/>
                <a:gd name="T2" fmla="*/ 0 w 115"/>
                <a:gd name="T3" fmla="*/ 0 h 183"/>
                <a:gd name="T4" fmla="*/ 2147483647 w 115"/>
                <a:gd name="T5" fmla="*/ 2147483647 h 183"/>
                <a:gd name="T6" fmla="*/ 2147483647 w 115"/>
                <a:gd name="T7" fmla="*/ 2147483647 h 183"/>
                <a:gd name="T8" fmla="*/ 2147483647 w 115"/>
                <a:gd name="T9" fmla="*/ 2147483647 h 183"/>
                <a:gd name="T10" fmla="*/ 2147483647 w 115"/>
                <a:gd name="T11" fmla="*/ 2147483647 h 183"/>
                <a:gd name="T12" fmla="*/ 2147483647 w 115"/>
                <a:gd name="T13" fmla="*/ 2147483647 h 183"/>
                <a:gd name="T14" fmla="*/ 2147483647 w 115"/>
                <a:gd name="T15" fmla="*/ 2147483647 h 183"/>
                <a:gd name="T16" fmla="*/ 2147483647 w 115"/>
                <a:gd name="T17" fmla="*/ 2147483647 h 183"/>
                <a:gd name="T18" fmla="*/ 2147483647 w 115"/>
                <a:gd name="T19" fmla="*/ 2147483647 h 183"/>
                <a:gd name="T20" fmla="*/ 2147483647 w 115"/>
                <a:gd name="T21" fmla="*/ 2147483647 h 183"/>
                <a:gd name="T22" fmla="*/ 2147483647 w 115"/>
                <a:gd name="T23" fmla="*/ 2147483647 h 183"/>
                <a:gd name="T24" fmla="*/ 2147483647 w 115"/>
                <a:gd name="T25" fmla="*/ 2147483647 h 183"/>
                <a:gd name="T26" fmla="*/ 2147483647 w 115"/>
                <a:gd name="T27" fmla="*/ 2147483647 h 183"/>
                <a:gd name="T28" fmla="*/ 2147483647 w 115"/>
                <a:gd name="T29" fmla="*/ 2147483647 h 183"/>
                <a:gd name="T30" fmla="*/ 2147483647 w 115"/>
                <a:gd name="T31" fmla="*/ 2147483647 h 183"/>
                <a:gd name="T32" fmla="*/ 2147483647 w 115"/>
                <a:gd name="T33" fmla="*/ 2147483647 h 183"/>
                <a:gd name="T34" fmla="*/ 2147483647 w 115"/>
                <a:gd name="T35" fmla="*/ 2147483647 h 183"/>
                <a:gd name="T36" fmla="*/ 2147483647 w 115"/>
                <a:gd name="T37" fmla="*/ 2147483647 h 183"/>
                <a:gd name="T38" fmla="*/ 2147483647 w 115"/>
                <a:gd name="T39" fmla="*/ 2147483647 h 183"/>
                <a:gd name="T40" fmla="*/ 2147483647 w 115"/>
                <a:gd name="T41" fmla="*/ 2147483647 h 183"/>
                <a:gd name="T42" fmla="*/ 2147483647 w 115"/>
                <a:gd name="T43" fmla="*/ 2147483647 h 183"/>
                <a:gd name="T44" fmla="*/ 2147483647 w 115"/>
                <a:gd name="T45" fmla="*/ 2147483647 h 183"/>
                <a:gd name="T46" fmla="*/ 2147483647 w 115"/>
                <a:gd name="T47" fmla="*/ 2147483647 h 183"/>
                <a:gd name="T48" fmla="*/ 2147483647 w 115"/>
                <a:gd name="T49" fmla="*/ 2147483647 h 183"/>
                <a:gd name="T50" fmla="*/ 2147483647 w 115"/>
                <a:gd name="T51" fmla="*/ 2147483647 h 183"/>
                <a:gd name="T52" fmla="*/ 2147483647 w 115"/>
                <a:gd name="T53" fmla="*/ 2147483647 h 183"/>
                <a:gd name="T54" fmla="*/ 2147483647 w 115"/>
                <a:gd name="T55" fmla="*/ 2147483647 h 183"/>
                <a:gd name="T56" fmla="*/ 2147483647 w 115"/>
                <a:gd name="T57" fmla="*/ 2147483647 h 183"/>
                <a:gd name="T58" fmla="*/ 2147483647 w 115"/>
                <a:gd name="T59" fmla="*/ 2147483647 h 183"/>
                <a:gd name="T60" fmla="*/ 2147483647 w 115"/>
                <a:gd name="T61" fmla="*/ 2147483647 h 183"/>
                <a:gd name="T62" fmla="*/ 2147483647 w 115"/>
                <a:gd name="T63" fmla="*/ 2147483647 h 183"/>
                <a:gd name="T64" fmla="*/ 2147483647 w 115"/>
                <a:gd name="T65" fmla="*/ 2147483647 h 183"/>
                <a:gd name="T66" fmla="*/ 2147483647 w 115"/>
                <a:gd name="T67" fmla="*/ 2147483647 h 183"/>
                <a:gd name="T68" fmla="*/ 2147483647 w 115"/>
                <a:gd name="T69" fmla="*/ 2147483647 h 183"/>
                <a:gd name="T70" fmla="*/ 2147483647 w 115"/>
                <a:gd name="T71" fmla="*/ 2147483647 h 183"/>
                <a:gd name="T72" fmla="*/ 2147483647 w 115"/>
                <a:gd name="T73" fmla="*/ 2147483647 h 183"/>
                <a:gd name="T74" fmla="*/ 2147483647 w 115"/>
                <a:gd name="T75" fmla="*/ 2147483647 h 183"/>
                <a:gd name="T76" fmla="*/ 2147483647 w 115"/>
                <a:gd name="T77" fmla="*/ 2147483647 h 183"/>
                <a:gd name="T78" fmla="*/ 2147483647 w 115"/>
                <a:gd name="T79" fmla="*/ 2147483647 h 183"/>
                <a:gd name="T80" fmla="*/ 2147483647 w 115"/>
                <a:gd name="T81" fmla="*/ 2147483647 h 183"/>
                <a:gd name="T82" fmla="*/ 2147483647 w 115"/>
                <a:gd name="T83" fmla="*/ 2147483647 h 183"/>
                <a:gd name="T84" fmla="*/ 2147483647 w 115"/>
                <a:gd name="T85" fmla="*/ 2147483647 h 183"/>
                <a:gd name="T86" fmla="*/ 2147483647 w 115"/>
                <a:gd name="T87" fmla="*/ 2147483647 h 183"/>
                <a:gd name="T88" fmla="*/ 2147483647 w 115"/>
                <a:gd name="T89" fmla="*/ 2147483647 h 183"/>
                <a:gd name="T90" fmla="*/ 2147483647 w 115"/>
                <a:gd name="T91" fmla="*/ 2147483647 h 183"/>
                <a:gd name="T92" fmla="*/ 2147483647 w 115"/>
                <a:gd name="T93" fmla="*/ 2147483647 h 183"/>
                <a:gd name="T94" fmla="*/ 2147483647 w 115"/>
                <a:gd name="T95" fmla="*/ 2147483647 h 183"/>
                <a:gd name="T96" fmla="*/ 2147483647 w 115"/>
                <a:gd name="T97" fmla="*/ 2147483647 h 183"/>
                <a:gd name="T98" fmla="*/ 2147483647 w 115"/>
                <a:gd name="T99" fmla="*/ 2147483647 h 183"/>
                <a:gd name="T100" fmla="*/ 2147483647 w 115"/>
                <a:gd name="T101" fmla="*/ 2147483647 h 183"/>
                <a:gd name="T102" fmla="*/ 2147483647 w 115"/>
                <a:gd name="T103" fmla="*/ 2147483647 h 183"/>
                <a:gd name="T104" fmla="*/ 2147483647 w 115"/>
                <a:gd name="T105" fmla="*/ 2147483647 h 183"/>
                <a:gd name="T106" fmla="*/ 2147483647 w 115"/>
                <a:gd name="T107" fmla="*/ 2147483647 h 183"/>
                <a:gd name="T108" fmla="*/ 2147483647 w 115"/>
                <a:gd name="T109" fmla="*/ 2147483647 h 183"/>
                <a:gd name="T110" fmla="*/ 2147483647 w 115"/>
                <a:gd name="T111" fmla="*/ 0 h 18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5"/>
                <a:gd name="T169" fmla="*/ 0 h 183"/>
                <a:gd name="T170" fmla="*/ 115 w 115"/>
                <a:gd name="T171" fmla="*/ 183 h 18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5" h="183">
                  <a:moveTo>
                    <a:pt x="16" y="0"/>
                  </a:moveTo>
                  <a:lnTo>
                    <a:pt x="0" y="0"/>
                  </a:lnTo>
                  <a:lnTo>
                    <a:pt x="8" y="8"/>
                  </a:lnTo>
                  <a:lnTo>
                    <a:pt x="16" y="16"/>
                  </a:lnTo>
                  <a:lnTo>
                    <a:pt x="16" y="23"/>
                  </a:lnTo>
                  <a:lnTo>
                    <a:pt x="16" y="31"/>
                  </a:lnTo>
                  <a:lnTo>
                    <a:pt x="23" y="38"/>
                  </a:lnTo>
                  <a:lnTo>
                    <a:pt x="31" y="46"/>
                  </a:lnTo>
                  <a:lnTo>
                    <a:pt x="46" y="61"/>
                  </a:lnTo>
                  <a:lnTo>
                    <a:pt x="61" y="69"/>
                  </a:lnTo>
                  <a:lnTo>
                    <a:pt x="61" y="76"/>
                  </a:lnTo>
                  <a:lnTo>
                    <a:pt x="54" y="92"/>
                  </a:lnTo>
                  <a:lnTo>
                    <a:pt x="54" y="99"/>
                  </a:lnTo>
                  <a:lnTo>
                    <a:pt x="69" y="92"/>
                  </a:lnTo>
                  <a:lnTo>
                    <a:pt x="77" y="92"/>
                  </a:lnTo>
                  <a:lnTo>
                    <a:pt x="77" y="99"/>
                  </a:lnTo>
                  <a:lnTo>
                    <a:pt x="69" y="107"/>
                  </a:lnTo>
                  <a:lnTo>
                    <a:pt x="69" y="114"/>
                  </a:lnTo>
                  <a:lnTo>
                    <a:pt x="61" y="114"/>
                  </a:lnTo>
                  <a:lnTo>
                    <a:pt x="61" y="122"/>
                  </a:lnTo>
                  <a:lnTo>
                    <a:pt x="61" y="130"/>
                  </a:lnTo>
                  <a:lnTo>
                    <a:pt x="61" y="137"/>
                  </a:lnTo>
                  <a:lnTo>
                    <a:pt x="61" y="145"/>
                  </a:lnTo>
                  <a:lnTo>
                    <a:pt x="61" y="152"/>
                  </a:lnTo>
                  <a:lnTo>
                    <a:pt x="61" y="160"/>
                  </a:lnTo>
                  <a:lnTo>
                    <a:pt x="54" y="168"/>
                  </a:lnTo>
                  <a:lnTo>
                    <a:pt x="46" y="168"/>
                  </a:lnTo>
                  <a:lnTo>
                    <a:pt x="46" y="175"/>
                  </a:lnTo>
                  <a:lnTo>
                    <a:pt x="61" y="183"/>
                  </a:lnTo>
                  <a:lnTo>
                    <a:pt x="77" y="175"/>
                  </a:lnTo>
                  <a:lnTo>
                    <a:pt x="99" y="152"/>
                  </a:lnTo>
                  <a:lnTo>
                    <a:pt x="107" y="145"/>
                  </a:lnTo>
                  <a:lnTo>
                    <a:pt x="107" y="137"/>
                  </a:lnTo>
                  <a:lnTo>
                    <a:pt x="107" y="130"/>
                  </a:lnTo>
                  <a:lnTo>
                    <a:pt x="115" y="107"/>
                  </a:lnTo>
                  <a:lnTo>
                    <a:pt x="92" y="99"/>
                  </a:lnTo>
                  <a:lnTo>
                    <a:pt x="84" y="92"/>
                  </a:lnTo>
                  <a:lnTo>
                    <a:pt x="84" y="84"/>
                  </a:lnTo>
                  <a:lnTo>
                    <a:pt x="84" y="76"/>
                  </a:lnTo>
                  <a:lnTo>
                    <a:pt x="92" y="69"/>
                  </a:lnTo>
                  <a:lnTo>
                    <a:pt x="99" y="61"/>
                  </a:lnTo>
                  <a:lnTo>
                    <a:pt x="92" y="61"/>
                  </a:lnTo>
                  <a:lnTo>
                    <a:pt x="84" y="61"/>
                  </a:lnTo>
                  <a:lnTo>
                    <a:pt x="77" y="61"/>
                  </a:lnTo>
                  <a:lnTo>
                    <a:pt x="69" y="61"/>
                  </a:lnTo>
                  <a:lnTo>
                    <a:pt x="61" y="61"/>
                  </a:lnTo>
                  <a:lnTo>
                    <a:pt x="61" y="54"/>
                  </a:lnTo>
                  <a:lnTo>
                    <a:pt x="54" y="46"/>
                  </a:lnTo>
                  <a:lnTo>
                    <a:pt x="46" y="38"/>
                  </a:lnTo>
                  <a:lnTo>
                    <a:pt x="38" y="38"/>
                  </a:lnTo>
                  <a:lnTo>
                    <a:pt x="31" y="31"/>
                  </a:lnTo>
                  <a:lnTo>
                    <a:pt x="31" y="23"/>
                  </a:lnTo>
                  <a:lnTo>
                    <a:pt x="23" y="23"/>
                  </a:lnTo>
                  <a:lnTo>
                    <a:pt x="23" y="16"/>
                  </a:lnTo>
                  <a:lnTo>
                    <a:pt x="16" y="8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47" name="Freeform 50"/>
            <p:cNvSpPr>
              <a:spLocks/>
            </p:cNvSpPr>
            <p:nvPr/>
          </p:nvSpPr>
          <p:spPr bwMode="auto">
            <a:xfrm>
              <a:off x="2536825" y="5943489"/>
              <a:ext cx="25400" cy="9525"/>
            </a:xfrm>
            <a:custGeom>
              <a:avLst/>
              <a:gdLst>
                <a:gd name="T0" fmla="*/ 2147483647 w 23"/>
                <a:gd name="T1" fmla="*/ 2147483647 h 8"/>
                <a:gd name="T2" fmla="*/ 2147483647 w 23"/>
                <a:gd name="T3" fmla="*/ 2147483647 h 8"/>
                <a:gd name="T4" fmla="*/ 2147483647 w 23"/>
                <a:gd name="T5" fmla="*/ 2147483647 h 8"/>
                <a:gd name="T6" fmla="*/ 2147483647 w 23"/>
                <a:gd name="T7" fmla="*/ 2147483647 h 8"/>
                <a:gd name="T8" fmla="*/ 2147483647 w 23"/>
                <a:gd name="T9" fmla="*/ 0 h 8"/>
                <a:gd name="T10" fmla="*/ 0 w 23"/>
                <a:gd name="T11" fmla="*/ 0 h 8"/>
                <a:gd name="T12" fmla="*/ 0 w 23"/>
                <a:gd name="T13" fmla="*/ 2147483647 h 8"/>
                <a:gd name="T14" fmla="*/ 2147483647 w 23"/>
                <a:gd name="T15" fmla="*/ 2147483647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3"/>
                <a:gd name="T25" fmla="*/ 0 h 8"/>
                <a:gd name="T26" fmla="*/ 23 w 23"/>
                <a:gd name="T27" fmla="*/ 8 h 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3" h="8">
                  <a:moveTo>
                    <a:pt x="8" y="8"/>
                  </a:moveTo>
                  <a:lnTo>
                    <a:pt x="15" y="8"/>
                  </a:lnTo>
                  <a:lnTo>
                    <a:pt x="23" y="8"/>
                  </a:lnTo>
                  <a:lnTo>
                    <a:pt x="15" y="8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48" name="Freeform 51"/>
            <p:cNvSpPr>
              <a:spLocks/>
            </p:cNvSpPr>
            <p:nvPr/>
          </p:nvSpPr>
          <p:spPr bwMode="auto">
            <a:xfrm>
              <a:off x="3898900" y="3549539"/>
              <a:ext cx="127000" cy="166687"/>
            </a:xfrm>
            <a:custGeom>
              <a:avLst/>
              <a:gdLst>
                <a:gd name="T0" fmla="*/ 2147483647 w 99"/>
                <a:gd name="T1" fmla="*/ 2147483647 h 122"/>
                <a:gd name="T2" fmla="*/ 2147483647 w 99"/>
                <a:gd name="T3" fmla="*/ 2147483647 h 122"/>
                <a:gd name="T4" fmla="*/ 2147483647 w 99"/>
                <a:gd name="T5" fmla="*/ 2147483647 h 122"/>
                <a:gd name="T6" fmla="*/ 2147483647 w 99"/>
                <a:gd name="T7" fmla="*/ 2147483647 h 122"/>
                <a:gd name="T8" fmla="*/ 2147483647 w 99"/>
                <a:gd name="T9" fmla="*/ 2147483647 h 122"/>
                <a:gd name="T10" fmla="*/ 0 w 99"/>
                <a:gd name="T11" fmla="*/ 2147483647 h 122"/>
                <a:gd name="T12" fmla="*/ 2147483647 w 99"/>
                <a:gd name="T13" fmla="*/ 2147483647 h 122"/>
                <a:gd name="T14" fmla="*/ 2147483647 w 99"/>
                <a:gd name="T15" fmla="*/ 2147483647 h 122"/>
                <a:gd name="T16" fmla="*/ 2147483647 w 99"/>
                <a:gd name="T17" fmla="*/ 2147483647 h 122"/>
                <a:gd name="T18" fmla="*/ 2147483647 w 99"/>
                <a:gd name="T19" fmla="*/ 2147483647 h 122"/>
                <a:gd name="T20" fmla="*/ 2147483647 w 99"/>
                <a:gd name="T21" fmla="*/ 2147483647 h 122"/>
                <a:gd name="T22" fmla="*/ 2147483647 w 99"/>
                <a:gd name="T23" fmla="*/ 2147483647 h 122"/>
                <a:gd name="T24" fmla="*/ 2147483647 w 99"/>
                <a:gd name="T25" fmla="*/ 2147483647 h 122"/>
                <a:gd name="T26" fmla="*/ 2147483647 w 99"/>
                <a:gd name="T27" fmla="*/ 2147483647 h 122"/>
                <a:gd name="T28" fmla="*/ 2147483647 w 99"/>
                <a:gd name="T29" fmla="*/ 2147483647 h 122"/>
                <a:gd name="T30" fmla="*/ 2147483647 w 99"/>
                <a:gd name="T31" fmla="*/ 2147483647 h 122"/>
                <a:gd name="T32" fmla="*/ 2147483647 w 99"/>
                <a:gd name="T33" fmla="*/ 2147483647 h 122"/>
                <a:gd name="T34" fmla="*/ 2147483647 w 99"/>
                <a:gd name="T35" fmla="*/ 2147483647 h 122"/>
                <a:gd name="T36" fmla="*/ 2147483647 w 99"/>
                <a:gd name="T37" fmla="*/ 2147483647 h 122"/>
                <a:gd name="T38" fmla="*/ 2147483647 w 99"/>
                <a:gd name="T39" fmla="*/ 2147483647 h 122"/>
                <a:gd name="T40" fmla="*/ 2147483647 w 99"/>
                <a:gd name="T41" fmla="*/ 2147483647 h 122"/>
                <a:gd name="T42" fmla="*/ 2147483647 w 99"/>
                <a:gd name="T43" fmla="*/ 2147483647 h 122"/>
                <a:gd name="T44" fmla="*/ 2147483647 w 99"/>
                <a:gd name="T45" fmla="*/ 2147483647 h 122"/>
                <a:gd name="T46" fmla="*/ 2147483647 w 99"/>
                <a:gd name="T47" fmla="*/ 2147483647 h 122"/>
                <a:gd name="T48" fmla="*/ 2147483647 w 99"/>
                <a:gd name="T49" fmla="*/ 2147483647 h 122"/>
                <a:gd name="T50" fmla="*/ 2147483647 w 99"/>
                <a:gd name="T51" fmla="*/ 2147483647 h 122"/>
                <a:gd name="T52" fmla="*/ 2147483647 w 99"/>
                <a:gd name="T53" fmla="*/ 2147483647 h 122"/>
                <a:gd name="T54" fmla="*/ 2147483647 w 99"/>
                <a:gd name="T55" fmla="*/ 2147483647 h 122"/>
                <a:gd name="T56" fmla="*/ 2147483647 w 99"/>
                <a:gd name="T57" fmla="*/ 2147483647 h 122"/>
                <a:gd name="T58" fmla="*/ 2147483647 w 99"/>
                <a:gd name="T59" fmla="*/ 2147483647 h 122"/>
                <a:gd name="T60" fmla="*/ 2147483647 w 99"/>
                <a:gd name="T61" fmla="*/ 2147483647 h 122"/>
                <a:gd name="T62" fmla="*/ 2147483647 w 99"/>
                <a:gd name="T63" fmla="*/ 2147483647 h 122"/>
                <a:gd name="T64" fmla="*/ 2147483647 w 99"/>
                <a:gd name="T65" fmla="*/ 2147483647 h 122"/>
                <a:gd name="T66" fmla="*/ 2147483647 w 99"/>
                <a:gd name="T67" fmla="*/ 2147483647 h 122"/>
                <a:gd name="T68" fmla="*/ 2147483647 w 99"/>
                <a:gd name="T69" fmla="*/ 2147483647 h 122"/>
                <a:gd name="T70" fmla="*/ 2147483647 w 99"/>
                <a:gd name="T71" fmla="*/ 2147483647 h 122"/>
                <a:gd name="T72" fmla="*/ 2147483647 w 99"/>
                <a:gd name="T73" fmla="*/ 2147483647 h 122"/>
                <a:gd name="T74" fmla="*/ 2147483647 w 99"/>
                <a:gd name="T75" fmla="*/ 2147483647 h 122"/>
                <a:gd name="T76" fmla="*/ 2147483647 w 99"/>
                <a:gd name="T77" fmla="*/ 0 h 122"/>
                <a:gd name="T78" fmla="*/ 2147483647 w 99"/>
                <a:gd name="T79" fmla="*/ 2147483647 h 122"/>
                <a:gd name="T80" fmla="*/ 2147483647 w 99"/>
                <a:gd name="T81" fmla="*/ 2147483647 h 12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99"/>
                <a:gd name="T124" fmla="*/ 0 h 122"/>
                <a:gd name="T125" fmla="*/ 99 w 99"/>
                <a:gd name="T126" fmla="*/ 122 h 12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99" h="122">
                  <a:moveTo>
                    <a:pt x="38" y="16"/>
                  </a:moveTo>
                  <a:lnTo>
                    <a:pt x="38" y="23"/>
                  </a:lnTo>
                  <a:lnTo>
                    <a:pt x="23" y="31"/>
                  </a:lnTo>
                  <a:lnTo>
                    <a:pt x="15" y="23"/>
                  </a:lnTo>
                  <a:lnTo>
                    <a:pt x="8" y="23"/>
                  </a:lnTo>
                  <a:lnTo>
                    <a:pt x="0" y="23"/>
                  </a:lnTo>
                  <a:lnTo>
                    <a:pt x="8" y="31"/>
                  </a:lnTo>
                  <a:lnTo>
                    <a:pt x="8" y="38"/>
                  </a:lnTo>
                  <a:lnTo>
                    <a:pt x="15" y="54"/>
                  </a:lnTo>
                  <a:lnTo>
                    <a:pt x="23" y="54"/>
                  </a:lnTo>
                  <a:lnTo>
                    <a:pt x="23" y="46"/>
                  </a:lnTo>
                  <a:lnTo>
                    <a:pt x="23" y="38"/>
                  </a:lnTo>
                  <a:lnTo>
                    <a:pt x="30" y="38"/>
                  </a:lnTo>
                  <a:lnTo>
                    <a:pt x="38" y="38"/>
                  </a:lnTo>
                  <a:lnTo>
                    <a:pt x="38" y="61"/>
                  </a:lnTo>
                  <a:lnTo>
                    <a:pt x="46" y="76"/>
                  </a:lnTo>
                  <a:lnTo>
                    <a:pt x="46" y="92"/>
                  </a:lnTo>
                  <a:lnTo>
                    <a:pt x="30" y="99"/>
                  </a:lnTo>
                  <a:lnTo>
                    <a:pt x="30" y="107"/>
                  </a:lnTo>
                  <a:lnTo>
                    <a:pt x="30" y="114"/>
                  </a:lnTo>
                  <a:lnTo>
                    <a:pt x="30" y="122"/>
                  </a:lnTo>
                  <a:lnTo>
                    <a:pt x="53" y="122"/>
                  </a:lnTo>
                  <a:lnTo>
                    <a:pt x="61" y="122"/>
                  </a:lnTo>
                  <a:lnTo>
                    <a:pt x="68" y="122"/>
                  </a:lnTo>
                  <a:lnTo>
                    <a:pt x="76" y="107"/>
                  </a:lnTo>
                  <a:lnTo>
                    <a:pt x="76" y="99"/>
                  </a:lnTo>
                  <a:lnTo>
                    <a:pt x="68" y="92"/>
                  </a:lnTo>
                  <a:lnTo>
                    <a:pt x="68" y="84"/>
                  </a:lnTo>
                  <a:lnTo>
                    <a:pt x="76" y="84"/>
                  </a:lnTo>
                  <a:lnTo>
                    <a:pt x="99" y="84"/>
                  </a:lnTo>
                  <a:lnTo>
                    <a:pt x="99" y="76"/>
                  </a:lnTo>
                  <a:lnTo>
                    <a:pt x="99" y="61"/>
                  </a:lnTo>
                  <a:lnTo>
                    <a:pt x="91" y="46"/>
                  </a:lnTo>
                  <a:lnTo>
                    <a:pt x="91" y="38"/>
                  </a:lnTo>
                  <a:lnTo>
                    <a:pt x="99" y="38"/>
                  </a:lnTo>
                  <a:lnTo>
                    <a:pt x="99" y="31"/>
                  </a:lnTo>
                  <a:lnTo>
                    <a:pt x="91" y="23"/>
                  </a:lnTo>
                  <a:lnTo>
                    <a:pt x="68" y="8"/>
                  </a:lnTo>
                  <a:lnTo>
                    <a:pt x="61" y="0"/>
                  </a:lnTo>
                  <a:lnTo>
                    <a:pt x="46" y="8"/>
                  </a:lnTo>
                  <a:lnTo>
                    <a:pt x="38" y="16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49" name="Freeform 52"/>
            <p:cNvSpPr>
              <a:spLocks/>
            </p:cNvSpPr>
            <p:nvPr/>
          </p:nvSpPr>
          <p:spPr bwMode="auto">
            <a:xfrm>
              <a:off x="3284538" y="3879739"/>
              <a:ext cx="633412" cy="1042987"/>
            </a:xfrm>
            <a:custGeom>
              <a:avLst/>
              <a:gdLst>
                <a:gd name="T0" fmla="*/ 2147483647 w 494"/>
                <a:gd name="T1" fmla="*/ 2147483647 h 768"/>
                <a:gd name="T2" fmla="*/ 2147483647 w 494"/>
                <a:gd name="T3" fmla="*/ 2147483647 h 768"/>
                <a:gd name="T4" fmla="*/ 2147483647 w 494"/>
                <a:gd name="T5" fmla="*/ 2147483647 h 768"/>
                <a:gd name="T6" fmla="*/ 2147483647 w 494"/>
                <a:gd name="T7" fmla="*/ 2147483647 h 768"/>
                <a:gd name="T8" fmla="*/ 2147483647 w 494"/>
                <a:gd name="T9" fmla="*/ 2147483647 h 768"/>
                <a:gd name="T10" fmla="*/ 2147483647 w 494"/>
                <a:gd name="T11" fmla="*/ 2147483647 h 768"/>
                <a:gd name="T12" fmla="*/ 2147483647 w 494"/>
                <a:gd name="T13" fmla="*/ 2147483647 h 768"/>
                <a:gd name="T14" fmla="*/ 2147483647 w 494"/>
                <a:gd name="T15" fmla="*/ 2147483647 h 768"/>
                <a:gd name="T16" fmla="*/ 2147483647 w 494"/>
                <a:gd name="T17" fmla="*/ 2147483647 h 768"/>
                <a:gd name="T18" fmla="*/ 2147483647 w 494"/>
                <a:gd name="T19" fmla="*/ 2147483647 h 768"/>
                <a:gd name="T20" fmla="*/ 2147483647 w 494"/>
                <a:gd name="T21" fmla="*/ 2147483647 h 768"/>
                <a:gd name="T22" fmla="*/ 2147483647 w 494"/>
                <a:gd name="T23" fmla="*/ 2147483647 h 768"/>
                <a:gd name="T24" fmla="*/ 2147483647 w 494"/>
                <a:gd name="T25" fmla="*/ 2147483647 h 768"/>
                <a:gd name="T26" fmla="*/ 2147483647 w 494"/>
                <a:gd name="T27" fmla="*/ 2147483647 h 768"/>
                <a:gd name="T28" fmla="*/ 2147483647 w 494"/>
                <a:gd name="T29" fmla="*/ 2147483647 h 768"/>
                <a:gd name="T30" fmla="*/ 2147483647 w 494"/>
                <a:gd name="T31" fmla="*/ 2147483647 h 768"/>
                <a:gd name="T32" fmla="*/ 2147483647 w 494"/>
                <a:gd name="T33" fmla="*/ 2147483647 h 768"/>
                <a:gd name="T34" fmla="*/ 2147483647 w 494"/>
                <a:gd name="T35" fmla="*/ 2147483647 h 768"/>
                <a:gd name="T36" fmla="*/ 2147483647 w 494"/>
                <a:gd name="T37" fmla="*/ 2147483647 h 768"/>
                <a:gd name="T38" fmla="*/ 2147483647 w 494"/>
                <a:gd name="T39" fmla="*/ 2147483647 h 768"/>
                <a:gd name="T40" fmla="*/ 2147483647 w 494"/>
                <a:gd name="T41" fmla="*/ 2147483647 h 768"/>
                <a:gd name="T42" fmla="*/ 2147483647 w 494"/>
                <a:gd name="T43" fmla="*/ 2147483647 h 768"/>
                <a:gd name="T44" fmla="*/ 2147483647 w 494"/>
                <a:gd name="T45" fmla="*/ 2147483647 h 768"/>
                <a:gd name="T46" fmla="*/ 2147483647 w 494"/>
                <a:gd name="T47" fmla="*/ 2147483647 h 768"/>
                <a:gd name="T48" fmla="*/ 2147483647 w 494"/>
                <a:gd name="T49" fmla="*/ 2147483647 h 768"/>
                <a:gd name="T50" fmla="*/ 2147483647 w 494"/>
                <a:gd name="T51" fmla="*/ 2147483647 h 768"/>
                <a:gd name="T52" fmla="*/ 2147483647 w 494"/>
                <a:gd name="T53" fmla="*/ 2147483647 h 768"/>
                <a:gd name="T54" fmla="*/ 2147483647 w 494"/>
                <a:gd name="T55" fmla="*/ 2147483647 h 768"/>
                <a:gd name="T56" fmla="*/ 2147483647 w 494"/>
                <a:gd name="T57" fmla="*/ 2147483647 h 768"/>
                <a:gd name="T58" fmla="*/ 2147483647 w 494"/>
                <a:gd name="T59" fmla="*/ 2147483647 h 768"/>
                <a:gd name="T60" fmla="*/ 2147483647 w 494"/>
                <a:gd name="T61" fmla="*/ 2147483647 h 768"/>
                <a:gd name="T62" fmla="*/ 2147483647 w 494"/>
                <a:gd name="T63" fmla="*/ 2147483647 h 768"/>
                <a:gd name="T64" fmla="*/ 2147483647 w 494"/>
                <a:gd name="T65" fmla="*/ 2147483647 h 768"/>
                <a:gd name="T66" fmla="*/ 2147483647 w 494"/>
                <a:gd name="T67" fmla="*/ 2147483647 h 768"/>
                <a:gd name="T68" fmla="*/ 2147483647 w 494"/>
                <a:gd name="T69" fmla="*/ 2147483647 h 768"/>
                <a:gd name="T70" fmla="*/ 2147483647 w 494"/>
                <a:gd name="T71" fmla="*/ 2147483647 h 768"/>
                <a:gd name="T72" fmla="*/ 2147483647 w 494"/>
                <a:gd name="T73" fmla="*/ 2147483647 h 768"/>
                <a:gd name="T74" fmla="*/ 2147483647 w 494"/>
                <a:gd name="T75" fmla="*/ 2147483647 h 768"/>
                <a:gd name="T76" fmla="*/ 2147483647 w 494"/>
                <a:gd name="T77" fmla="*/ 2147483647 h 768"/>
                <a:gd name="T78" fmla="*/ 2147483647 w 494"/>
                <a:gd name="T79" fmla="*/ 2147483647 h 768"/>
                <a:gd name="T80" fmla="*/ 2147483647 w 494"/>
                <a:gd name="T81" fmla="*/ 2147483647 h 768"/>
                <a:gd name="T82" fmla="*/ 2147483647 w 494"/>
                <a:gd name="T83" fmla="*/ 2147483647 h 768"/>
                <a:gd name="T84" fmla="*/ 2147483647 w 494"/>
                <a:gd name="T85" fmla="*/ 2147483647 h 768"/>
                <a:gd name="T86" fmla="*/ 2147483647 w 494"/>
                <a:gd name="T87" fmla="*/ 2147483647 h 768"/>
                <a:gd name="T88" fmla="*/ 2147483647 w 494"/>
                <a:gd name="T89" fmla="*/ 2147483647 h 768"/>
                <a:gd name="T90" fmla="*/ 2147483647 w 494"/>
                <a:gd name="T91" fmla="*/ 2147483647 h 768"/>
                <a:gd name="T92" fmla="*/ 2147483647 w 494"/>
                <a:gd name="T93" fmla="*/ 2147483647 h 768"/>
                <a:gd name="T94" fmla="*/ 2147483647 w 494"/>
                <a:gd name="T95" fmla="*/ 2147483647 h 768"/>
                <a:gd name="T96" fmla="*/ 2147483647 w 494"/>
                <a:gd name="T97" fmla="*/ 2147483647 h 768"/>
                <a:gd name="T98" fmla="*/ 2147483647 w 494"/>
                <a:gd name="T99" fmla="*/ 2147483647 h 768"/>
                <a:gd name="T100" fmla="*/ 2147483647 w 494"/>
                <a:gd name="T101" fmla="*/ 2147483647 h 768"/>
                <a:gd name="T102" fmla="*/ 2147483647 w 494"/>
                <a:gd name="T103" fmla="*/ 2147483647 h 768"/>
                <a:gd name="T104" fmla="*/ 2147483647 w 494"/>
                <a:gd name="T105" fmla="*/ 2147483647 h 768"/>
                <a:gd name="T106" fmla="*/ 2147483647 w 494"/>
                <a:gd name="T107" fmla="*/ 2147483647 h 768"/>
                <a:gd name="T108" fmla="*/ 2147483647 w 494"/>
                <a:gd name="T109" fmla="*/ 2147483647 h 768"/>
                <a:gd name="T110" fmla="*/ 2147483647 w 494"/>
                <a:gd name="T111" fmla="*/ 2147483647 h 768"/>
                <a:gd name="T112" fmla="*/ 2147483647 w 494"/>
                <a:gd name="T113" fmla="*/ 2147483647 h 768"/>
                <a:gd name="T114" fmla="*/ 2147483647 w 494"/>
                <a:gd name="T115" fmla="*/ 2147483647 h 768"/>
                <a:gd name="T116" fmla="*/ 2147483647 w 494"/>
                <a:gd name="T117" fmla="*/ 2147483647 h 768"/>
                <a:gd name="T118" fmla="*/ 2147483647 w 494"/>
                <a:gd name="T119" fmla="*/ 2147483647 h 768"/>
                <a:gd name="T120" fmla="*/ 2147483647 w 494"/>
                <a:gd name="T121" fmla="*/ 2147483647 h 768"/>
                <a:gd name="T122" fmla="*/ 2147483647 w 494"/>
                <a:gd name="T123" fmla="*/ 2147483647 h 768"/>
                <a:gd name="T124" fmla="*/ 2147483647 w 494"/>
                <a:gd name="T125" fmla="*/ 2147483647 h 76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94"/>
                <a:gd name="T190" fmla="*/ 0 h 768"/>
                <a:gd name="T191" fmla="*/ 494 w 494"/>
                <a:gd name="T192" fmla="*/ 768 h 76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94" h="768">
                  <a:moveTo>
                    <a:pt x="357" y="532"/>
                  </a:moveTo>
                  <a:lnTo>
                    <a:pt x="357" y="525"/>
                  </a:lnTo>
                  <a:lnTo>
                    <a:pt x="357" y="517"/>
                  </a:lnTo>
                  <a:lnTo>
                    <a:pt x="350" y="510"/>
                  </a:lnTo>
                  <a:lnTo>
                    <a:pt x="334" y="502"/>
                  </a:lnTo>
                  <a:lnTo>
                    <a:pt x="334" y="494"/>
                  </a:lnTo>
                  <a:lnTo>
                    <a:pt x="327" y="487"/>
                  </a:lnTo>
                  <a:lnTo>
                    <a:pt x="319" y="479"/>
                  </a:lnTo>
                  <a:lnTo>
                    <a:pt x="304" y="472"/>
                  </a:lnTo>
                  <a:lnTo>
                    <a:pt x="304" y="464"/>
                  </a:lnTo>
                  <a:lnTo>
                    <a:pt x="312" y="449"/>
                  </a:lnTo>
                  <a:lnTo>
                    <a:pt x="304" y="441"/>
                  </a:lnTo>
                  <a:lnTo>
                    <a:pt x="304" y="434"/>
                  </a:lnTo>
                  <a:lnTo>
                    <a:pt x="312" y="426"/>
                  </a:lnTo>
                  <a:lnTo>
                    <a:pt x="350" y="426"/>
                  </a:lnTo>
                  <a:lnTo>
                    <a:pt x="357" y="418"/>
                  </a:lnTo>
                  <a:lnTo>
                    <a:pt x="357" y="403"/>
                  </a:lnTo>
                  <a:lnTo>
                    <a:pt x="350" y="388"/>
                  </a:lnTo>
                  <a:lnTo>
                    <a:pt x="327" y="365"/>
                  </a:lnTo>
                  <a:lnTo>
                    <a:pt x="319" y="358"/>
                  </a:lnTo>
                  <a:lnTo>
                    <a:pt x="319" y="350"/>
                  </a:lnTo>
                  <a:lnTo>
                    <a:pt x="327" y="342"/>
                  </a:lnTo>
                  <a:lnTo>
                    <a:pt x="342" y="350"/>
                  </a:lnTo>
                  <a:lnTo>
                    <a:pt x="357" y="358"/>
                  </a:lnTo>
                  <a:lnTo>
                    <a:pt x="365" y="365"/>
                  </a:lnTo>
                  <a:lnTo>
                    <a:pt x="395" y="365"/>
                  </a:lnTo>
                  <a:lnTo>
                    <a:pt x="403" y="365"/>
                  </a:lnTo>
                  <a:lnTo>
                    <a:pt x="403" y="380"/>
                  </a:lnTo>
                  <a:lnTo>
                    <a:pt x="411" y="388"/>
                  </a:lnTo>
                  <a:lnTo>
                    <a:pt x="433" y="373"/>
                  </a:lnTo>
                  <a:lnTo>
                    <a:pt x="441" y="373"/>
                  </a:lnTo>
                  <a:lnTo>
                    <a:pt x="464" y="380"/>
                  </a:lnTo>
                  <a:lnTo>
                    <a:pt x="479" y="380"/>
                  </a:lnTo>
                  <a:lnTo>
                    <a:pt x="479" y="373"/>
                  </a:lnTo>
                  <a:lnTo>
                    <a:pt x="471" y="365"/>
                  </a:lnTo>
                  <a:lnTo>
                    <a:pt x="464" y="358"/>
                  </a:lnTo>
                  <a:lnTo>
                    <a:pt x="426" y="365"/>
                  </a:lnTo>
                  <a:lnTo>
                    <a:pt x="418" y="365"/>
                  </a:lnTo>
                  <a:lnTo>
                    <a:pt x="418" y="358"/>
                  </a:lnTo>
                  <a:lnTo>
                    <a:pt x="418" y="342"/>
                  </a:lnTo>
                  <a:lnTo>
                    <a:pt x="411" y="327"/>
                  </a:lnTo>
                  <a:lnTo>
                    <a:pt x="403" y="327"/>
                  </a:lnTo>
                  <a:lnTo>
                    <a:pt x="395" y="335"/>
                  </a:lnTo>
                  <a:lnTo>
                    <a:pt x="395" y="342"/>
                  </a:lnTo>
                  <a:lnTo>
                    <a:pt x="403" y="350"/>
                  </a:lnTo>
                  <a:lnTo>
                    <a:pt x="403" y="358"/>
                  </a:lnTo>
                  <a:lnTo>
                    <a:pt x="395" y="358"/>
                  </a:lnTo>
                  <a:lnTo>
                    <a:pt x="380" y="358"/>
                  </a:lnTo>
                  <a:lnTo>
                    <a:pt x="373" y="350"/>
                  </a:lnTo>
                  <a:lnTo>
                    <a:pt x="357" y="342"/>
                  </a:lnTo>
                  <a:lnTo>
                    <a:pt x="342" y="335"/>
                  </a:lnTo>
                  <a:lnTo>
                    <a:pt x="334" y="327"/>
                  </a:lnTo>
                  <a:lnTo>
                    <a:pt x="304" y="312"/>
                  </a:lnTo>
                  <a:lnTo>
                    <a:pt x="296" y="297"/>
                  </a:lnTo>
                  <a:lnTo>
                    <a:pt x="289" y="282"/>
                  </a:lnTo>
                  <a:lnTo>
                    <a:pt x="274" y="274"/>
                  </a:lnTo>
                  <a:lnTo>
                    <a:pt x="251" y="266"/>
                  </a:lnTo>
                  <a:lnTo>
                    <a:pt x="251" y="259"/>
                  </a:lnTo>
                  <a:lnTo>
                    <a:pt x="243" y="251"/>
                  </a:lnTo>
                  <a:lnTo>
                    <a:pt x="251" y="244"/>
                  </a:lnTo>
                  <a:lnTo>
                    <a:pt x="258" y="236"/>
                  </a:lnTo>
                  <a:lnTo>
                    <a:pt x="258" y="228"/>
                  </a:lnTo>
                  <a:lnTo>
                    <a:pt x="258" y="221"/>
                  </a:lnTo>
                  <a:lnTo>
                    <a:pt x="274" y="221"/>
                  </a:lnTo>
                  <a:lnTo>
                    <a:pt x="289" y="206"/>
                  </a:lnTo>
                  <a:lnTo>
                    <a:pt x="304" y="206"/>
                  </a:lnTo>
                  <a:lnTo>
                    <a:pt x="304" y="198"/>
                  </a:lnTo>
                  <a:lnTo>
                    <a:pt x="289" y="190"/>
                  </a:lnTo>
                  <a:lnTo>
                    <a:pt x="289" y="183"/>
                  </a:lnTo>
                  <a:lnTo>
                    <a:pt x="296" y="175"/>
                  </a:lnTo>
                  <a:lnTo>
                    <a:pt x="304" y="175"/>
                  </a:lnTo>
                  <a:lnTo>
                    <a:pt x="304" y="168"/>
                  </a:lnTo>
                  <a:lnTo>
                    <a:pt x="304" y="160"/>
                  </a:lnTo>
                  <a:lnTo>
                    <a:pt x="304" y="152"/>
                  </a:lnTo>
                  <a:lnTo>
                    <a:pt x="319" y="145"/>
                  </a:lnTo>
                  <a:lnTo>
                    <a:pt x="312" y="137"/>
                  </a:lnTo>
                  <a:lnTo>
                    <a:pt x="304" y="122"/>
                  </a:lnTo>
                  <a:lnTo>
                    <a:pt x="304" y="114"/>
                  </a:lnTo>
                  <a:lnTo>
                    <a:pt x="304" y="99"/>
                  </a:lnTo>
                  <a:lnTo>
                    <a:pt x="304" y="92"/>
                  </a:lnTo>
                  <a:lnTo>
                    <a:pt x="296" y="84"/>
                  </a:lnTo>
                  <a:lnTo>
                    <a:pt x="281" y="84"/>
                  </a:lnTo>
                  <a:lnTo>
                    <a:pt x="274" y="84"/>
                  </a:lnTo>
                  <a:lnTo>
                    <a:pt x="274" y="76"/>
                  </a:lnTo>
                  <a:lnTo>
                    <a:pt x="274" y="69"/>
                  </a:lnTo>
                  <a:lnTo>
                    <a:pt x="289" y="61"/>
                  </a:lnTo>
                  <a:lnTo>
                    <a:pt x="289" y="54"/>
                  </a:lnTo>
                  <a:lnTo>
                    <a:pt x="274" y="46"/>
                  </a:lnTo>
                  <a:lnTo>
                    <a:pt x="251" y="54"/>
                  </a:lnTo>
                  <a:lnTo>
                    <a:pt x="251" y="46"/>
                  </a:lnTo>
                  <a:lnTo>
                    <a:pt x="243" y="31"/>
                  </a:lnTo>
                  <a:lnTo>
                    <a:pt x="243" y="23"/>
                  </a:lnTo>
                  <a:lnTo>
                    <a:pt x="236" y="16"/>
                  </a:lnTo>
                  <a:lnTo>
                    <a:pt x="228" y="16"/>
                  </a:lnTo>
                  <a:lnTo>
                    <a:pt x="213" y="16"/>
                  </a:lnTo>
                  <a:lnTo>
                    <a:pt x="205" y="16"/>
                  </a:lnTo>
                  <a:lnTo>
                    <a:pt x="205" y="8"/>
                  </a:lnTo>
                  <a:lnTo>
                    <a:pt x="198" y="0"/>
                  </a:lnTo>
                  <a:lnTo>
                    <a:pt x="198" y="8"/>
                  </a:lnTo>
                  <a:lnTo>
                    <a:pt x="198" y="16"/>
                  </a:lnTo>
                  <a:lnTo>
                    <a:pt x="205" y="31"/>
                  </a:lnTo>
                  <a:lnTo>
                    <a:pt x="205" y="38"/>
                  </a:lnTo>
                  <a:lnTo>
                    <a:pt x="213" y="54"/>
                  </a:lnTo>
                  <a:lnTo>
                    <a:pt x="228" y="61"/>
                  </a:lnTo>
                  <a:lnTo>
                    <a:pt x="236" y="69"/>
                  </a:lnTo>
                  <a:lnTo>
                    <a:pt x="236" y="76"/>
                  </a:lnTo>
                  <a:lnTo>
                    <a:pt x="251" y="84"/>
                  </a:lnTo>
                  <a:lnTo>
                    <a:pt x="251" y="92"/>
                  </a:lnTo>
                  <a:lnTo>
                    <a:pt x="258" y="99"/>
                  </a:lnTo>
                  <a:lnTo>
                    <a:pt x="274" y="107"/>
                  </a:lnTo>
                  <a:lnTo>
                    <a:pt x="281" y="114"/>
                  </a:lnTo>
                  <a:lnTo>
                    <a:pt x="281" y="122"/>
                  </a:lnTo>
                  <a:lnTo>
                    <a:pt x="289" y="130"/>
                  </a:lnTo>
                  <a:lnTo>
                    <a:pt x="296" y="137"/>
                  </a:lnTo>
                  <a:lnTo>
                    <a:pt x="289" y="145"/>
                  </a:lnTo>
                  <a:lnTo>
                    <a:pt x="289" y="152"/>
                  </a:lnTo>
                  <a:lnTo>
                    <a:pt x="289" y="160"/>
                  </a:lnTo>
                  <a:lnTo>
                    <a:pt x="289" y="168"/>
                  </a:lnTo>
                  <a:lnTo>
                    <a:pt x="289" y="175"/>
                  </a:lnTo>
                  <a:lnTo>
                    <a:pt x="281" y="183"/>
                  </a:lnTo>
                  <a:lnTo>
                    <a:pt x="266" y="183"/>
                  </a:lnTo>
                  <a:lnTo>
                    <a:pt x="258" y="183"/>
                  </a:lnTo>
                  <a:lnTo>
                    <a:pt x="258" y="175"/>
                  </a:lnTo>
                  <a:lnTo>
                    <a:pt x="251" y="168"/>
                  </a:lnTo>
                  <a:lnTo>
                    <a:pt x="243" y="168"/>
                  </a:lnTo>
                  <a:lnTo>
                    <a:pt x="243" y="175"/>
                  </a:lnTo>
                  <a:lnTo>
                    <a:pt x="243" y="183"/>
                  </a:lnTo>
                  <a:lnTo>
                    <a:pt x="258" y="198"/>
                  </a:lnTo>
                  <a:lnTo>
                    <a:pt x="251" y="206"/>
                  </a:lnTo>
                  <a:lnTo>
                    <a:pt x="251" y="228"/>
                  </a:lnTo>
                  <a:lnTo>
                    <a:pt x="243" y="228"/>
                  </a:lnTo>
                  <a:lnTo>
                    <a:pt x="236" y="221"/>
                  </a:lnTo>
                  <a:lnTo>
                    <a:pt x="228" y="221"/>
                  </a:lnTo>
                  <a:lnTo>
                    <a:pt x="220" y="221"/>
                  </a:lnTo>
                  <a:lnTo>
                    <a:pt x="220" y="228"/>
                  </a:lnTo>
                  <a:lnTo>
                    <a:pt x="220" y="236"/>
                  </a:lnTo>
                  <a:lnTo>
                    <a:pt x="220" y="244"/>
                  </a:lnTo>
                  <a:lnTo>
                    <a:pt x="220" y="251"/>
                  </a:lnTo>
                  <a:lnTo>
                    <a:pt x="213" y="244"/>
                  </a:lnTo>
                  <a:lnTo>
                    <a:pt x="205" y="236"/>
                  </a:lnTo>
                  <a:lnTo>
                    <a:pt x="198" y="228"/>
                  </a:lnTo>
                  <a:lnTo>
                    <a:pt x="182" y="228"/>
                  </a:lnTo>
                  <a:lnTo>
                    <a:pt x="190" y="236"/>
                  </a:lnTo>
                  <a:lnTo>
                    <a:pt x="198" y="244"/>
                  </a:lnTo>
                  <a:lnTo>
                    <a:pt x="205" y="251"/>
                  </a:lnTo>
                  <a:lnTo>
                    <a:pt x="213" y="251"/>
                  </a:lnTo>
                  <a:lnTo>
                    <a:pt x="220" y="259"/>
                  </a:lnTo>
                  <a:lnTo>
                    <a:pt x="220" y="266"/>
                  </a:lnTo>
                  <a:lnTo>
                    <a:pt x="220" y="274"/>
                  </a:lnTo>
                  <a:lnTo>
                    <a:pt x="220" y="282"/>
                  </a:lnTo>
                  <a:lnTo>
                    <a:pt x="220" y="289"/>
                  </a:lnTo>
                  <a:lnTo>
                    <a:pt x="228" y="289"/>
                  </a:lnTo>
                  <a:lnTo>
                    <a:pt x="228" y="282"/>
                  </a:lnTo>
                  <a:lnTo>
                    <a:pt x="236" y="282"/>
                  </a:lnTo>
                  <a:lnTo>
                    <a:pt x="243" y="282"/>
                  </a:lnTo>
                  <a:lnTo>
                    <a:pt x="258" y="282"/>
                  </a:lnTo>
                  <a:lnTo>
                    <a:pt x="289" y="297"/>
                  </a:lnTo>
                  <a:lnTo>
                    <a:pt x="289" y="304"/>
                  </a:lnTo>
                  <a:lnTo>
                    <a:pt x="296" y="320"/>
                  </a:lnTo>
                  <a:lnTo>
                    <a:pt x="289" y="320"/>
                  </a:lnTo>
                  <a:lnTo>
                    <a:pt x="281" y="320"/>
                  </a:lnTo>
                  <a:lnTo>
                    <a:pt x="281" y="327"/>
                  </a:lnTo>
                  <a:lnTo>
                    <a:pt x="274" y="350"/>
                  </a:lnTo>
                  <a:lnTo>
                    <a:pt x="266" y="350"/>
                  </a:lnTo>
                  <a:lnTo>
                    <a:pt x="251" y="350"/>
                  </a:lnTo>
                  <a:lnTo>
                    <a:pt x="243" y="358"/>
                  </a:lnTo>
                  <a:lnTo>
                    <a:pt x="236" y="365"/>
                  </a:lnTo>
                  <a:lnTo>
                    <a:pt x="228" y="365"/>
                  </a:lnTo>
                  <a:lnTo>
                    <a:pt x="220" y="365"/>
                  </a:lnTo>
                  <a:lnTo>
                    <a:pt x="220" y="373"/>
                  </a:lnTo>
                  <a:lnTo>
                    <a:pt x="220" y="380"/>
                  </a:lnTo>
                  <a:lnTo>
                    <a:pt x="213" y="388"/>
                  </a:lnTo>
                  <a:lnTo>
                    <a:pt x="205" y="380"/>
                  </a:lnTo>
                  <a:lnTo>
                    <a:pt x="205" y="373"/>
                  </a:lnTo>
                  <a:lnTo>
                    <a:pt x="205" y="365"/>
                  </a:lnTo>
                  <a:lnTo>
                    <a:pt x="198" y="365"/>
                  </a:lnTo>
                  <a:lnTo>
                    <a:pt x="190" y="358"/>
                  </a:lnTo>
                  <a:lnTo>
                    <a:pt x="190" y="350"/>
                  </a:lnTo>
                  <a:lnTo>
                    <a:pt x="190" y="342"/>
                  </a:lnTo>
                  <a:lnTo>
                    <a:pt x="190" y="335"/>
                  </a:lnTo>
                  <a:lnTo>
                    <a:pt x="190" y="304"/>
                  </a:lnTo>
                  <a:lnTo>
                    <a:pt x="190" y="297"/>
                  </a:lnTo>
                  <a:lnTo>
                    <a:pt x="182" y="297"/>
                  </a:lnTo>
                  <a:lnTo>
                    <a:pt x="182" y="304"/>
                  </a:lnTo>
                  <a:lnTo>
                    <a:pt x="175" y="312"/>
                  </a:lnTo>
                  <a:lnTo>
                    <a:pt x="182" y="335"/>
                  </a:lnTo>
                  <a:lnTo>
                    <a:pt x="182" y="350"/>
                  </a:lnTo>
                  <a:lnTo>
                    <a:pt x="182" y="358"/>
                  </a:lnTo>
                  <a:lnTo>
                    <a:pt x="175" y="365"/>
                  </a:lnTo>
                  <a:lnTo>
                    <a:pt x="167" y="365"/>
                  </a:lnTo>
                  <a:lnTo>
                    <a:pt x="167" y="358"/>
                  </a:lnTo>
                  <a:lnTo>
                    <a:pt x="175" y="358"/>
                  </a:lnTo>
                  <a:lnTo>
                    <a:pt x="175" y="350"/>
                  </a:lnTo>
                  <a:lnTo>
                    <a:pt x="175" y="342"/>
                  </a:lnTo>
                  <a:lnTo>
                    <a:pt x="167" y="342"/>
                  </a:lnTo>
                  <a:lnTo>
                    <a:pt x="160" y="342"/>
                  </a:lnTo>
                  <a:lnTo>
                    <a:pt x="152" y="335"/>
                  </a:lnTo>
                  <a:lnTo>
                    <a:pt x="144" y="335"/>
                  </a:lnTo>
                  <a:lnTo>
                    <a:pt x="129" y="335"/>
                  </a:lnTo>
                  <a:lnTo>
                    <a:pt x="129" y="342"/>
                  </a:lnTo>
                  <a:lnTo>
                    <a:pt x="129" y="358"/>
                  </a:lnTo>
                  <a:lnTo>
                    <a:pt x="129" y="365"/>
                  </a:lnTo>
                  <a:lnTo>
                    <a:pt x="121" y="373"/>
                  </a:lnTo>
                  <a:lnTo>
                    <a:pt x="106" y="373"/>
                  </a:lnTo>
                  <a:lnTo>
                    <a:pt x="91" y="373"/>
                  </a:lnTo>
                  <a:lnTo>
                    <a:pt x="76" y="365"/>
                  </a:lnTo>
                  <a:lnTo>
                    <a:pt x="68" y="358"/>
                  </a:lnTo>
                  <a:lnTo>
                    <a:pt x="68" y="342"/>
                  </a:lnTo>
                  <a:lnTo>
                    <a:pt x="68" y="335"/>
                  </a:lnTo>
                  <a:lnTo>
                    <a:pt x="61" y="335"/>
                  </a:lnTo>
                  <a:lnTo>
                    <a:pt x="53" y="335"/>
                  </a:lnTo>
                  <a:lnTo>
                    <a:pt x="53" y="342"/>
                  </a:lnTo>
                  <a:lnTo>
                    <a:pt x="53" y="358"/>
                  </a:lnTo>
                  <a:lnTo>
                    <a:pt x="61" y="365"/>
                  </a:lnTo>
                  <a:lnTo>
                    <a:pt x="61" y="373"/>
                  </a:lnTo>
                  <a:lnTo>
                    <a:pt x="61" y="380"/>
                  </a:lnTo>
                  <a:lnTo>
                    <a:pt x="53" y="380"/>
                  </a:lnTo>
                  <a:lnTo>
                    <a:pt x="45" y="380"/>
                  </a:lnTo>
                  <a:lnTo>
                    <a:pt x="38" y="380"/>
                  </a:lnTo>
                  <a:lnTo>
                    <a:pt x="30" y="380"/>
                  </a:lnTo>
                  <a:lnTo>
                    <a:pt x="23" y="380"/>
                  </a:lnTo>
                  <a:lnTo>
                    <a:pt x="15" y="388"/>
                  </a:lnTo>
                  <a:lnTo>
                    <a:pt x="7" y="396"/>
                  </a:lnTo>
                  <a:lnTo>
                    <a:pt x="0" y="403"/>
                  </a:lnTo>
                  <a:lnTo>
                    <a:pt x="0" y="411"/>
                  </a:lnTo>
                  <a:lnTo>
                    <a:pt x="0" y="418"/>
                  </a:lnTo>
                  <a:lnTo>
                    <a:pt x="0" y="426"/>
                  </a:lnTo>
                  <a:lnTo>
                    <a:pt x="7" y="434"/>
                  </a:lnTo>
                  <a:lnTo>
                    <a:pt x="15" y="434"/>
                  </a:lnTo>
                  <a:lnTo>
                    <a:pt x="15" y="426"/>
                  </a:lnTo>
                  <a:lnTo>
                    <a:pt x="15" y="418"/>
                  </a:lnTo>
                  <a:lnTo>
                    <a:pt x="15" y="411"/>
                  </a:lnTo>
                  <a:lnTo>
                    <a:pt x="23" y="403"/>
                  </a:lnTo>
                  <a:lnTo>
                    <a:pt x="30" y="396"/>
                  </a:lnTo>
                  <a:lnTo>
                    <a:pt x="38" y="396"/>
                  </a:lnTo>
                  <a:lnTo>
                    <a:pt x="53" y="411"/>
                  </a:lnTo>
                  <a:lnTo>
                    <a:pt x="76" y="388"/>
                  </a:lnTo>
                  <a:lnTo>
                    <a:pt x="83" y="388"/>
                  </a:lnTo>
                  <a:lnTo>
                    <a:pt x="91" y="388"/>
                  </a:lnTo>
                  <a:lnTo>
                    <a:pt x="99" y="403"/>
                  </a:lnTo>
                  <a:lnTo>
                    <a:pt x="114" y="403"/>
                  </a:lnTo>
                  <a:lnTo>
                    <a:pt x="114" y="411"/>
                  </a:lnTo>
                  <a:lnTo>
                    <a:pt x="121" y="418"/>
                  </a:lnTo>
                  <a:lnTo>
                    <a:pt x="137" y="403"/>
                  </a:lnTo>
                  <a:lnTo>
                    <a:pt x="152" y="403"/>
                  </a:lnTo>
                  <a:lnTo>
                    <a:pt x="152" y="396"/>
                  </a:lnTo>
                  <a:lnTo>
                    <a:pt x="144" y="396"/>
                  </a:lnTo>
                  <a:lnTo>
                    <a:pt x="129" y="396"/>
                  </a:lnTo>
                  <a:lnTo>
                    <a:pt x="121" y="396"/>
                  </a:lnTo>
                  <a:lnTo>
                    <a:pt x="121" y="388"/>
                  </a:lnTo>
                  <a:lnTo>
                    <a:pt x="121" y="380"/>
                  </a:lnTo>
                  <a:lnTo>
                    <a:pt x="129" y="373"/>
                  </a:lnTo>
                  <a:lnTo>
                    <a:pt x="144" y="373"/>
                  </a:lnTo>
                  <a:lnTo>
                    <a:pt x="167" y="373"/>
                  </a:lnTo>
                  <a:lnTo>
                    <a:pt x="175" y="373"/>
                  </a:lnTo>
                  <a:lnTo>
                    <a:pt x="182" y="388"/>
                  </a:lnTo>
                  <a:lnTo>
                    <a:pt x="198" y="396"/>
                  </a:lnTo>
                  <a:lnTo>
                    <a:pt x="198" y="411"/>
                  </a:lnTo>
                  <a:lnTo>
                    <a:pt x="190" y="411"/>
                  </a:lnTo>
                  <a:lnTo>
                    <a:pt x="175" y="411"/>
                  </a:lnTo>
                  <a:lnTo>
                    <a:pt x="175" y="418"/>
                  </a:lnTo>
                  <a:lnTo>
                    <a:pt x="182" y="426"/>
                  </a:lnTo>
                  <a:lnTo>
                    <a:pt x="205" y="418"/>
                  </a:lnTo>
                  <a:lnTo>
                    <a:pt x="213" y="418"/>
                  </a:lnTo>
                  <a:lnTo>
                    <a:pt x="213" y="426"/>
                  </a:lnTo>
                  <a:lnTo>
                    <a:pt x="228" y="434"/>
                  </a:lnTo>
                  <a:lnTo>
                    <a:pt x="236" y="441"/>
                  </a:lnTo>
                  <a:lnTo>
                    <a:pt x="243" y="449"/>
                  </a:lnTo>
                  <a:lnTo>
                    <a:pt x="243" y="464"/>
                  </a:lnTo>
                  <a:lnTo>
                    <a:pt x="243" y="472"/>
                  </a:lnTo>
                  <a:lnTo>
                    <a:pt x="236" y="479"/>
                  </a:lnTo>
                  <a:lnTo>
                    <a:pt x="236" y="487"/>
                  </a:lnTo>
                  <a:lnTo>
                    <a:pt x="236" y="494"/>
                  </a:lnTo>
                  <a:lnTo>
                    <a:pt x="258" y="510"/>
                  </a:lnTo>
                  <a:lnTo>
                    <a:pt x="258" y="517"/>
                  </a:lnTo>
                  <a:lnTo>
                    <a:pt x="274" y="548"/>
                  </a:lnTo>
                  <a:lnTo>
                    <a:pt x="274" y="555"/>
                  </a:lnTo>
                  <a:lnTo>
                    <a:pt x="274" y="570"/>
                  </a:lnTo>
                  <a:lnTo>
                    <a:pt x="258" y="578"/>
                  </a:lnTo>
                  <a:lnTo>
                    <a:pt x="258" y="586"/>
                  </a:lnTo>
                  <a:lnTo>
                    <a:pt x="251" y="578"/>
                  </a:lnTo>
                  <a:lnTo>
                    <a:pt x="243" y="570"/>
                  </a:lnTo>
                  <a:lnTo>
                    <a:pt x="236" y="570"/>
                  </a:lnTo>
                  <a:lnTo>
                    <a:pt x="228" y="570"/>
                  </a:lnTo>
                  <a:lnTo>
                    <a:pt x="220" y="570"/>
                  </a:lnTo>
                  <a:lnTo>
                    <a:pt x="220" y="578"/>
                  </a:lnTo>
                  <a:lnTo>
                    <a:pt x="220" y="586"/>
                  </a:lnTo>
                  <a:lnTo>
                    <a:pt x="220" y="593"/>
                  </a:lnTo>
                  <a:lnTo>
                    <a:pt x="213" y="601"/>
                  </a:lnTo>
                  <a:lnTo>
                    <a:pt x="205" y="601"/>
                  </a:lnTo>
                  <a:lnTo>
                    <a:pt x="198" y="608"/>
                  </a:lnTo>
                  <a:lnTo>
                    <a:pt x="190" y="616"/>
                  </a:lnTo>
                  <a:lnTo>
                    <a:pt x="190" y="624"/>
                  </a:lnTo>
                  <a:lnTo>
                    <a:pt x="198" y="631"/>
                  </a:lnTo>
                  <a:lnTo>
                    <a:pt x="205" y="631"/>
                  </a:lnTo>
                  <a:lnTo>
                    <a:pt x="213" y="639"/>
                  </a:lnTo>
                  <a:lnTo>
                    <a:pt x="220" y="646"/>
                  </a:lnTo>
                  <a:lnTo>
                    <a:pt x="228" y="654"/>
                  </a:lnTo>
                  <a:lnTo>
                    <a:pt x="236" y="646"/>
                  </a:lnTo>
                  <a:lnTo>
                    <a:pt x="243" y="639"/>
                  </a:lnTo>
                  <a:lnTo>
                    <a:pt x="243" y="624"/>
                  </a:lnTo>
                  <a:lnTo>
                    <a:pt x="236" y="616"/>
                  </a:lnTo>
                  <a:lnTo>
                    <a:pt x="228" y="601"/>
                  </a:lnTo>
                  <a:lnTo>
                    <a:pt x="228" y="593"/>
                  </a:lnTo>
                  <a:lnTo>
                    <a:pt x="236" y="593"/>
                  </a:lnTo>
                  <a:lnTo>
                    <a:pt x="243" y="586"/>
                  </a:lnTo>
                  <a:lnTo>
                    <a:pt x="251" y="586"/>
                  </a:lnTo>
                  <a:lnTo>
                    <a:pt x="258" y="593"/>
                  </a:lnTo>
                  <a:lnTo>
                    <a:pt x="274" y="593"/>
                  </a:lnTo>
                  <a:lnTo>
                    <a:pt x="289" y="601"/>
                  </a:lnTo>
                  <a:lnTo>
                    <a:pt x="304" y="601"/>
                  </a:lnTo>
                  <a:lnTo>
                    <a:pt x="312" y="601"/>
                  </a:lnTo>
                  <a:lnTo>
                    <a:pt x="312" y="593"/>
                  </a:lnTo>
                  <a:lnTo>
                    <a:pt x="304" y="593"/>
                  </a:lnTo>
                  <a:lnTo>
                    <a:pt x="296" y="586"/>
                  </a:lnTo>
                  <a:lnTo>
                    <a:pt x="289" y="578"/>
                  </a:lnTo>
                  <a:lnTo>
                    <a:pt x="296" y="570"/>
                  </a:lnTo>
                  <a:lnTo>
                    <a:pt x="296" y="563"/>
                  </a:lnTo>
                  <a:lnTo>
                    <a:pt x="304" y="555"/>
                  </a:lnTo>
                  <a:lnTo>
                    <a:pt x="312" y="563"/>
                  </a:lnTo>
                  <a:lnTo>
                    <a:pt x="319" y="563"/>
                  </a:lnTo>
                  <a:lnTo>
                    <a:pt x="319" y="570"/>
                  </a:lnTo>
                  <a:lnTo>
                    <a:pt x="319" y="578"/>
                  </a:lnTo>
                  <a:lnTo>
                    <a:pt x="327" y="586"/>
                  </a:lnTo>
                  <a:lnTo>
                    <a:pt x="334" y="586"/>
                  </a:lnTo>
                  <a:lnTo>
                    <a:pt x="342" y="578"/>
                  </a:lnTo>
                  <a:lnTo>
                    <a:pt x="350" y="578"/>
                  </a:lnTo>
                  <a:lnTo>
                    <a:pt x="357" y="586"/>
                  </a:lnTo>
                  <a:lnTo>
                    <a:pt x="365" y="593"/>
                  </a:lnTo>
                  <a:lnTo>
                    <a:pt x="365" y="601"/>
                  </a:lnTo>
                  <a:lnTo>
                    <a:pt x="365" y="616"/>
                  </a:lnTo>
                  <a:lnTo>
                    <a:pt x="365" y="624"/>
                  </a:lnTo>
                  <a:lnTo>
                    <a:pt x="373" y="631"/>
                  </a:lnTo>
                  <a:lnTo>
                    <a:pt x="380" y="631"/>
                  </a:lnTo>
                  <a:lnTo>
                    <a:pt x="388" y="639"/>
                  </a:lnTo>
                  <a:lnTo>
                    <a:pt x="403" y="639"/>
                  </a:lnTo>
                  <a:lnTo>
                    <a:pt x="411" y="646"/>
                  </a:lnTo>
                  <a:lnTo>
                    <a:pt x="418" y="654"/>
                  </a:lnTo>
                  <a:lnTo>
                    <a:pt x="426" y="662"/>
                  </a:lnTo>
                  <a:lnTo>
                    <a:pt x="433" y="669"/>
                  </a:lnTo>
                  <a:lnTo>
                    <a:pt x="449" y="684"/>
                  </a:lnTo>
                  <a:lnTo>
                    <a:pt x="456" y="700"/>
                  </a:lnTo>
                  <a:lnTo>
                    <a:pt x="464" y="715"/>
                  </a:lnTo>
                  <a:lnTo>
                    <a:pt x="471" y="722"/>
                  </a:lnTo>
                  <a:lnTo>
                    <a:pt x="471" y="730"/>
                  </a:lnTo>
                  <a:lnTo>
                    <a:pt x="471" y="738"/>
                  </a:lnTo>
                  <a:lnTo>
                    <a:pt x="464" y="745"/>
                  </a:lnTo>
                  <a:lnTo>
                    <a:pt x="456" y="753"/>
                  </a:lnTo>
                  <a:lnTo>
                    <a:pt x="456" y="760"/>
                  </a:lnTo>
                  <a:lnTo>
                    <a:pt x="464" y="768"/>
                  </a:lnTo>
                  <a:lnTo>
                    <a:pt x="479" y="760"/>
                  </a:lnTo>
                  <a:lnTo>
                    <a:pt x="487" y="760"/>
                  </a:lnTo>
                  <a:lnTo>
                    <a:pt x="494" y="760"/>
                  </a:lnTo>
                  <a:lnTo>
                    <a:pt x="494" y="745"/>
                  </a:lnTo>
                  <a:lnTo>
                    <a:pt x="487" y="730"/>
                  </a:lnTo>
                  <a:lnTo>
                    <a:pt x="479" y="722"/>
                  </a:lnTo>
                  <a:lnTo>
                    <a:pt x="479" y="715"/>
                  </a:lnTo>
                  <a:lnTo>
                    <a:pt x="471" y="715"/>
                  </a:lnTo>
                  <a:lnTo>
                    <a:pt x="464" y="707"/>
                  </a:lnTo>
                  <a:lnTo>
                    <a:pt x="464" y="700"/>
                  </a:lnTo>
                  <a:lnTo>
                    <a:pt x="456" y="692"/>
                  </a:lnTo>
                  <a:lnTo>
                    <a:pt x="449" y="684"/>
                  </a:lnTo>
                  <a:lnTo>
                    <a:pt x="441" y="677"/>
                  </a:lnTo>
                  <a:lnTo>
                    <a:pt x="441" y="669"/>
                  </a:lnTo>
                  <a:lnTo>
                    <a:pt x="433" y="662"/>
                  </a:lnTo>
                  <a:lnTo>
                    <a:pt x="433" y="654"/>
                  </a:lnTo>
                  <a:lnTo>
                    <a:pt x="426" y="646"/>
                  </a:lnTo>
                  <a:lnTo>
                    <a:pt x="418" y="639"/>
                  </a:lnTo>
                  <a:lnTo>
                    <a:pt x="411" y="639"/>
                  </a:lnTo>
                  <a:lnTo>
                    <a:pt x="388" y="631"/>
                  </a:lnTo>
                  <a:lnTo>
                    <a:pt x="380" y="624"/>
                  </a:lnTo>
                  <a:lnTo>
                    <a:pt x="373" y="616"/>
                  </a:lnTo>
                  <a:lnTo>
                    <a:pt x="373" y="608"/>
                  </a:lnTo>
                  <a:lnTo>
                    <a:pt x="373" y="601"/>
                  </a:lnTo>
                  <a:lnTo>
                    <a:pt x="373" y="593"/>
                  </a:lnTo>
                  <a:lnTo>
                    <a:pt x="373" y="586"/>
                  </a:lnTo>
                  <a:lnTo>
                    <a:pt x="373" y="570"/>
                  </a:lnTo>
                  <a:lnTo>
                    <a:pt x="365" y="555"/>
                  </a:lnTo>
                  <a:lnTo>
                    <a:pt x="365" y="548"/>
                  </a:lnTo>
                  <a:lnTo>
                    <a:pt x="357" y="532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50" name="Freeform 53"/>
            <p:cNvSpPr>
              <a:spLocks/>
            </p:cNvSpPr>
            <p:nvPr/>
          </p:nvSpPr>
          <p:spPr bwMode="auto">
            <a:xfrm>
              <a:off x="2408238" y="5200539"/>
              <a:ext cx="47625" cy="20637"/>
            </a:xfrm>
            <a:custGeom>
              <a:avLst/>
              <a:gdLst>
                <a:gd name="T0" fmla="*/ 2147483647 w 38"/>
                <a:gd name="T1" fmla="*/ 2147483647 h 15"/>
                <a:gd name="T2" fmla="*/ 2147483647 w 38"/>
                <a:gd name="T3" fmla="*/ 0 h 15"/>
                <a:gd name="T4" fmla="*/ 2147483647 w 38"/>
                <a:gd name="T5" fmla="*/ 0 h 15"/>
                <a:gd name="T6" fmla="*/ 2147483647 w 38"/>
                <a:gd name="T7" fmla="*/ 0 h 15"/>
                <a:gd name="T8" fmla="*/ 2147483647 w 38"/>
                <a:gd name="T9" fmla="*/ 2147483647 h 15"/>
                <a:gd name="T10" fmla="*/ 0 w 38"/>
                <a:gd name="T11" fmla="*/ 2147483647 h 15"/>
                <a:gd name="T12" fmla="*/ 2147483647 w 38"/>
                <a:gd name="T13" fmla="*/ 2147483647 h 15"/>
                <a:gd name="T14" fmla="*/ 2147483647 w 38"/>
                <a:gd name="T15" fmla="*/ 2147483647 h 15"/>
                <a:gd name="T16" fmla="*/ 2147483647 w 38"/>
                <a:gd name="T17" fmla="*/ 2147483647 h 15"/>
                <a:gd name="T18" fmla="*/ 2147483647 w 38"/>
                <a:gd name="T19" fmla="*/ 2147483647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8"/>
                <a:gd name="T31" fmla="*/ 0 h 15"/>
                <a:gd name="T32" fmla="*/ 38 w 38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8" h="15">
                  <a:moveTo>
                    <a:pt x="38" y="8"/>
                  </a:moveTo>
                  <a:lnTo>
                    <a:pt x="30" y="0"/>
                  </a:lnTo>
                  <a:lnTo>
                    <a:pt x="23" y="0"/>
                  </a:lnTo>
                  <a:lnTo>
                    <a:pt x="15" y="0"/>
                  </a:lnTo>
                  <a:lnTo>
                    <a:pt x="8" y="8"/>
                  </a:lnTo>
                  <a:lnTo>
                    <a:pt x="0" y="15"/>
                  </a:lnTo>
                  <a:lnTo>
                    <a:pt x="8" y="15"/>
                  </a:lnTo>
                  <a:lnTo>
                    <a:pt x="23" y="8"/>
                  </a:lnTo>
                  <a:lnTo>
                    <a:pt x="30" y="8"/>
                  </a:lnTo>
                  <a:lnTo>
                    <a:pt x="38" y="8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51" name="Freeform 54"/>
            <p:cNvSpPr>
              <a:spLocks/>
            </p:cNvSpPr>
            <p:nvPr/>
          </p:nvSpPr>
          <p:spPr bwMode="auto">
            <a:xfrm>
              <a:off x="2651125" y="4889389"/>
              <a:ext cx="19050" cy="33337"/>
            </a:xfrm>
            <a:custGeom>
              <a:avLst/>
              <a:gdLst>
                <a:gd name="T0" fmla="*/ 2147483647 w 15"/>
                <a:gd name="T1" fmla="*/ 2147483647 h 23"/>
                <a:gd name="T2" fmla="*/ 2147483647 w 15"/>
                <a:gd name="T3" fmla="*/ 0 h 23"/>
                <a:gd name="T4" fmla="*/ 0 w 15"/>
                <a:gd name="T5" fmla="*/ 0 h 23"/>
                <a:gd name="T6" fmla="*/ 0 w 15"/>
                <a:gd name="T7" fmla="*/ 2147483647 h 23"/>
                <a:gd name="T8" fmla="*/ 2147483647 w 15"/>
                <a:gd name="T9" fmla="*/ 2147483647 h 23"/>
                <a:gd name="T10" fmla="*/ 2147483647 w 15"/>
                <a:gd name="T11" fmla="*/ 2147483647 h 23"/>
                <a:gd name="T12" fmla="*/ 2147483647 w 15"/>
                <a:gd name="T13" fmla="*/ 2147483647 h 23"/>
                <a:gd name="T14" fmla="*/ 2147483647 w 15"/>
                <a:gd name="T15" fmla="*/ 2147483647 h 23"/>
                <a:gd name="T16" fmla="*/ 2147483647 w 15"/>
                <a:gd name="T17" fmla="*/ 2147483647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23"/>
                <a:gd name="T29" fmla="*/ 15 w 15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23">
                  <a:moveTo>
                    <a:pt x="15" y="8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8"/>
                  </a:lnTo>
                  <a:lnTo>
                    <a:pt x="8" y="15"/>
                  </a:lnTo>
                  <a:lnTo>
                    <a:pt x="15" y="23"/>
                  </a:lnTo>
                  <a:lnTo>
                    <a:pt x="15" y="15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52" name="Freeform 55"/>
            <p:cNvSpPr>
              <a:spLocks/>
            </p:cNvSpPr>
            <p:nvPr/>
          </p:nvSpPr>
          <p:spPr bwMode="auto">
            <a:xfrm>
              <a:off x="2603500" y="4879864"/>
              <a:ext cx="41275" cy="22225"/>
            </a:xfrm>
            <a:custGeom>
              <a:avLst/>
              <a:gdLst>
                <a:gd name="T0" fmla="*/ 2147483647 w 31"/>
                <a:gd name="T1" fmla="*/ 2147483647 h 15"/>
                <a:gd name="T2" fmla="*/ 2147483647 w 31"/>
                <a:gd name="T3" fmla="*/ 0 h 15"/>
                <a:gd name="T4" fmla="*/ 2147483647 w 31"/>
                <a:gd name="T5" fmla="*/ 0 h 15"/>
                <a:gd name="T6" fmla="*/ 0 w 31"/>
                <a:gd name="T7" fmla="*/ 0 h 15"/>
                <a:gd name="T8" fmla="*/ 2147483647 w 31"/>
                <a:gd name="T9" fmla="*/ 0 h 15"/>
                <a:gd name="T10" fmla="*/ 2147483647 w 31"/>
                <a:gd name="T11" fmla="*/ 2147483647 h 15"/>
                <a:gd name="T12" fmla="*/ 2147483647 w 31"/>
                <a:gd name="T13" fmla="*/ 2147483647 h 15"/>
                <a:gd name="T14" fmla="*/ 2147483647 w 31"/>
                <a:gd name="T15" fmla="*/ 2147483647 h 15"/>
                <a:gd name="T16" fmla="*/ 2147483647 w 31"/>
                <a:gd name="T17" fmla="*/ 2147483647 h 15"/>
                <a:gd name="T18" fmla="*/ 2147483647 w 31"/>
                <a:gd name="T19" fmla="*/ 2147483647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1"/>
                <a:gd name="T31" fmla="*/ 0 h 15"/>
                <a:gd name="T32" fmla="*/ 31 w 31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1" h="15">
                  <a:moveTo>
                    <a:pt x="31" y="7"/>
                  </a:moveTo>
                  <a:lnTo>
                    <a:pt x="23" y="0"/>
                  </a:lnTo>
                  <a:lnTo>
                    <a:pt x="15" y="0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7"/>
                  </a:lnTo>
                  <a:lnTo>
                    <a:pt x="15" y="7"/>
                  </a:lnTo>
                  <a:lnTo>
                    <a:pt x="15" y="15"/>
                  </a:lnTo>
                  <a:lnTo>
                    <a:pt x="23" y="7"/>
                  </a:lnTo>
                  <a:lnTo>
                    <a:pt x="31" y="7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53" name="Freeform 56"/>
            <p:cNvSpPr>
              <a:spLocks/>
            </p:cNvSpPr>
            <p:nvPr/>
          </p:nvSpPr>
          <p:spPr bwMode="auto">
            <a:xfrm>
              <a:off x="2486025" y="5035439"/>
              <a:ext cx="28575" cy="41275"/>
            </a:xfrm>
            <a:custGeom>
              <a:avLst/>
              <a:gdLst>
                <a:gd name="T0" fmla="*/ 2147483647 w 23"/>
                <a:gd name="T1" fmla="*/ 2147483647 h 30"/>
                <a:gd name="T2" fmla="*/ 2147483647 w 23"/>
                <a:gd name="T3" fmla="*/ 2147483647 h 30"/>
                <a:gd name="T4" fmla="*/ 2147483647 w 23"/>
                <a:gd name="T5" fmla="*/ 2147483647 h 30"/>
                <a:gd name="T6" fmla="*/ 2147483647 w 23"/>
                <a:gd name="T7" fmla="*/ 2147483647 h 30"/>
                <a:gd name="T8" fmla="*/ 2147483647 w 23"/>
                <a:gd name="T9" fmla="*/ 0 h 30"/>
                <a:gd name="T10" fmla="*/ 0 w 23"/>
                <a:gd name="T11" fmla="*/ 2147483647 h 30"/>
                <a:gd name="T12" fmla="*/ 0 w 23"/>
                <a:gd name="T13" fmla="*/ 2147483647 h 30"/>
                <a:gd name="T14" fmla="*/ 2147483647 w 23"/>
                <a:gd name="T15" fmla="*/ 2147483647 h 30"/>
                <a:gd name="T16" fmla="*/ 2147483647 w 23"/>
                <a:gd name="T17" fmla="*/ 2147483647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30"/>
                <a:gd name="T29" fmla="*/ 23 w 23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30">
                  <a:moveTo>
                    <a:pt x="15" y="30"/>
                  </a:moveTo>
                  <a:lnTo>
                    <a:pt x="23" y="30"/>
                  </a:lnTo>
                  <a:lnTo>
                    <a:pt x="23" y="22"/>
                  </a:lnTo>
                  <a:lnTo>
                    <a:pt x="15" y="15"/>
                  </a:lnTo>
                  <a:lnTo>
                    <a:pt x="8" y="0"/>
                  </a:lnTo>
                  <a:lnTo>
                    <a:pt x="0" y="15"/>
                  </a:lnTo>
                  <a:lnTo>
                    <a:pt x="0" y="22"/>
                  </a:lnTo>
                  <a:lnTo>
                    <a:pt x="8" y="30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54" name="Freeform 57"/>
            <p:cNvSpPr>
              <a:spLocks/>
            </p:cNvSpPr>
            <p:nvPr/>
          </p:nvSpPr>
          <p:spPr bwMode="auto">
            <a:xfrm>
              <a:off x="2787650" y="4808426"/>
              <a:ext cx="117475" cy="22225"/>
            </a:xfrm>
            <a:custGeom>
              <a:avLst/>
              <a:gdLst>
                <a:gd name="T0" fmla="*/ 2147483647 w 91"/>
                <a:gd name="T1" fmla="*/ 2147483647 h 16"/>
                <a:gd name="T2" fmla="*/ 2147483647 w 91"/>
                <a:gd name="T3" fmla="*/ 2147483647 h 16"/>
                <a:gd name="T4" fmla="*/ 2147483647 w 91"/>
                <a:gd name="T5" fmla="*/ 2147483647 h 16"/>
                <a:gd name="T6" fmla="*/ 2147483647 w 91"/>
                <a:gd name="T7" fmla="*/ 2147483647 h 16"/>
                <a:gd name="T8" fmla="*/ 2147483647 w 91"/>
                <a:gd name="T9" fmla="*/ 2147483647 h 16"/>
                <a:gd name="T10" fmla="*/ 2147483647 w 91"/>
                <a:gd name="T11" fmla="*/ 2147483647 h 16"/>
                <a:gd name="T12" fmla="*/ 2147483647 w 91"/>
                <a:gd name="T13" fmla="*/ 2147483647 h 16"/>
                <a:gd name="T14" fmla="*/ 2147483647 w 91"/>
                <a:gd name="T15" fmla="*/ 2147483647 h 16"/>
                <a:gd name="T16" fmla="*/ 2147483647 w 91"/>
                <a:gd name="T17" fmla="*/ 2147483647 h 16"/>
                <a:gd name="T18" fmla="*/ 2147483647 w 91"/>
                <a:gd name="T19" fmla="*/ 2147483647 h 16"/>
                <a:gd name="T20" fmla="*/ 2147483647 w 91"/>
                <a:gd name="T21" fmla="*/ 0 h 16"/>
                <a:gd name="T22" fmla="*/ 0 w 91"/>
                <a:gd name="T23" fmla="*/ 0 h 16"/>
                <a:gd name="T24" fmla="*/ 0 w 91"/>
                <a:gd name="T25" fmla="*/ 2147483647 h 16"/>
                <a:gd name="T26" fmla="*/ 2147483647 w 91"/>
                <a:gd name="T27" fmla="*/ 2147483647 h 16"/>
                <a:gd name="T28" fmla="*/ 2147483647 w 91"/>
                <a:gd name="T29" fmla="*/ 2147483647 h 16"/>
                <a:gd name="T30" fmla="*/ 2147483647 w 91"/>
                <a:gd name="T31" fmla="*/ 2147483647 h 16"/>
                <a:gd name="T32" fmla="*/ 2147483647 w 91"/>
                <a:gd name="T33" fmla="*/ 2147483647 h 16"/>
                <a:gd name="T34" fmla="*/ 2147483647 w 91"/>
                <a:gd name="T35" fmla="*/ 2147483647 h 16"/>
                <a:gd name="T36" fmla="*/ 2147483647 w 91"/>
                <a:gd name="T37" fmla="*/ 2147483647 h 16"/>
                <a:gd name="T38" fmla="*/ 2147483647 w 91"/>
                <a:gd name="T39" fmla="*/ 2147483647 h 16"/>
                <a:gd name="T40" fmla="*/ 2147483647 w 91"/>
                <a:gd name="T41" fmla="*/ 2147483647 h 16"/>
                <a:gd name="T42" fmla="*/ 2147483647 w 91"/>
                <a:gd name="T43" fmla="*/ 2147483647 h 16"/>
                <a:gd name="T44" fmla="*/ 2147483647 w 91"/>
                <a:gd name="T45" fmla="*/ 2147483647 h 1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1"/>
                <a:gd name="T70" fmla="*/ 0 h 16"/>
                <a:gd name="T71" fmla="*/ 91 w 91"/>
                <a:gd name="T72" fmla="*/ 16 h 1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1" h="16">
                  <a:moveTo>
                    <a:pt x="91" y="16"/>
                  </a:moveTo>
                  <a:lnTo>
                    <a:pt x="91" y="8"/>
                  </a:lnTo>
                  <a:lnTo>
                    <a:pt x="83" y="8"/>
                  </a:lnTo>
                  <a:lnTo>
                    <a:pt x="68" y="8"/>
                  </a:lnTo>
                  <a:lnTo>
                    <a:pt x="61" y="8"/>
                  </a:lnTo>
                  <a:lnTo>
                    <a:pt x="53" y="8"/>
                  </a:lnTo>
                  <a:lnTo>
                    <a:pt x="45" y="8"/>
                  </a:lnTo>
                  <a:lnTo>
                    <a:pt x="38" y="8"/>
                  </a:lnTo>
                  <a:lnTo>
                    <a:pt x="23" y="8"/>
                  </a:lnTo>
                  <a:lnTo>
                    <a:pt x="15" y="8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7" y="8"/>
                  </a:lnTo>
                  <a:lnTo>
                    <a:pt x="15" y="16"/>
                  </a:lnTo>
                  <a:lnTo>
                    <a:pt x="23" y="16"/>
                  </a:lnTo>
                  <a:lnTo>
                    <a:pt x="38" y="16"/>
                  </a:lnTo>
                  <a:lnTo>
                    <a:pt x="45" y="16"/>
                  </a:lnTo>
                  <a:lnTo>
                    <a:pt x="61" y="16"/>
                  </a:lnTo>
                  <a:lnTo>
                    <a:pt x="68" y="16"/>
                  </a:lnTo>
                  <a:lnTo>
                    <a:pt x="76" y="16"/>
                  </a:lnTo>
                  <a:lnTo>
                    <a:pt x="83" y="16"/>
                  </a:lnTo>
                  <a:lnTo>
                    <a:pt x="91" y="16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55" name="Freeform 58"/>
            <p:cNvSpPr>
              <a:spLocks/>
            </p:cNvSpPr>
            <p:nvPr/>
          </p:nvSpPr>
          <p:spPr bwMode="auto">
            <a:xfrm>
              <a:off x="2447925" y="5159264"/>
              <a:ext cx="55563" cy="73025"/>
            </a:xfrm>
            <a:custGeom>
              <a:avLst/>
              <a:gdLst>
                <a:gd name="T0" fmla="*/ 2147483647 w 46"/>
                <a:gd name="T1" fmla="*/ 2147483647 h 53"/>
                <a:gd name="T2" fmla="*/ 2147483647 w 46"/>
                <a:gd name="T3" fmla="*/ 2147483647 h 53"/>
                <a:gd name="T4" fmla="*/ 2147483647 w 46"/>
                <a:gd name="T5" fmla="*/ 2147483647 h 53"/>
                <a:gd name="T6" fmla="*/ 2147483647 w 46"/>
                <a:gd name="T7" fmla="*/ 2147483647 h 53"/>
                <a:gd name="T8" fmla="*/ 2147483647 w 46"/>
                <a:gd name="T9" fmla="*/ 2147483647 h 53"/>
                <a:gd name="T10" fmla="*/ 2147483647 w 46"/>
                <a:gd name="T11" fmla="*/ 2147483647 h 53"/>
                <a:gd name="T12" fmla="*/ 2147483647 w 46"/>
                <a:gd name="T13" fmla="*/ 2147483647 h 53"/>
                <a:gd name="T14" fmla="*/ 2147483647 w 46"/>
                <a:gd name="T15" fmla="*/ 2147483647 h 53"/>
                <a:gd name="T16" fmla="*/ 2147483647 w 46"/>
                <a:gd name="T17" fmla="*/ 2147483647 h 53"/>
                <a:gd name="T18" fmla="*/ 0 w 46"/>
                <a:gd name="T19" fmla="*/ 0 h 53"/>
                <a:gd name="T20" fmla="*/ 0 w 46"/>
                <a:gd name="T21" fmla="*/ 2147483647 h 53"/>
                <a:gd name="T22" fmla="*/ 0 w 46"/>
                <a:gd name="T23" fmla="*/ 2147483647 h 53"/>
                <a:gd name="T24" fmla="*/ 0 w 46"/>
                <a:gd name="T25" fmla="*/ 2147483647 h 53"/>
                <a:gd name="T26" fmla="*/ 2147483647 w 46"/>
                <a:gd name="T27" fmla="*/ 2147483647 h 53"/>
                <a:gd name="T28" fmla="*/ 2147483647 w 46"/>
                <a:gd name="T29" fmla="*/ 2147483647 h 53"/>
                <a:gd name="T30" fmla="*/ 2147483647 w 46"/>
                <a:gd name="T31" fmla="*/ 2147483647 h 53"/>
                <a:gd name="T32" fmla="*/ 2147483647 w 46"/>
                <a:gd name="T33" fmla="*/ 2147483647 h 53"/>
                <a:gd name="T34" fmla="*/ 2147483647 w 46"/>
                <a:gd name="T35" fmla="*/ 2147483647 h 53"/>
                <a:gd name="T36" fmla="*/ 2147483647 w 46"/>
                <a:gd name="T37" fmla="*/ 2147483647 h 53"/>
                <a:gd name="T38" fmla="*/ 2147483647 w 46"/>
                <a:gd name="T39" fmla="*/ 2147483647 h 53"/>
                <a:gd name="T40" fmla="*/ 2147483647 w 46"/>
                <a:gd name="T41" fmla="*/ 2147483647 h 5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6"/>
                <a:gd name="T64" fmla="*/ 0 h 53"/>
                <a:gd name="T65" fmla="*/ 46 w 46"/>
                <a:gd name="T66" fmla="*/ 53 h 5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6" h="53">
                  <a:moveTo>
                    <a:pt x="46" y="53"/>
                  </a:moveTo>
                  <a:lnTo>
                    <a:pt x="39" y="53"/>
                  </a:lnTo>
                  <a:lnTo>
                    <a:pt x="31" y="45"/>
                  </a:lnTo>
                  <a:lnTo>
                    <a:pt x="23" y="38"/>
                  </a:lnTo>
                  <a:lnTo>
                    <a:pt x="23" y="30"/>
                  </a:lnTo>
                  <a:lnTo>
                    <a:pt x="16" y="30"/>
                  </a:lnTo>
                  <a:lnTo>
                    <a:pt x="23" y="22"/>
                  </a:lnTo>
                  <a:lnTo>
                    <a:pt x="23" y="15"/>
                  </a:lnTo>
                  <a:lnTo>
                    <a:pt x="16" y="7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15"/>
                  </a:lnTo>
                  <a:lnTo>
                    <a:pt x="0" y="22"/>
                  </a:lnTo>
                  <a:lnTo>
                    <a:pt x="8" y="22"/>
                  </a:lnTo>
                  <a:lnTo>
                    <a:pt x="16" y="30"/>
                  </a:lnTo>
                  <a:lnTo>
                    <a:pt x="16" y="38"/>
                  </a:lnTo>
                  <a:lnTo>
                    <a:pt x="16" y="45"/>
                  </a:lnTo>
                  <a:lnTo>
                    <a:pt x="23" y="45"/>
                  </a:lnTo>
                  <a:lnTo>
                    <a:pt x="31" y="53"/>
                  </a:lnTo>
                  <a:lnTo>
                    <a:pt x="39" y="53"/>
                  </a:lnTo>
                  <a:lnTo>
                    <a:pt x="46" y="53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56" name="Freeform 59"/>
            <p:cNvSpPr>
              <a:spLocks/>
            </p:cNvSpPr>
            <p:nvPr/>
          </p:nvSpPr>
          <p:spPr bwMode="auto">
            <a:xfrm>
              <a:off x="2844800" y="4684601"/>
              <a:ext cx="119063" cy="61913"/>
            </a:xfrm>
            <a:custGeom>
              <a:avLst/>
              <a:gdLst>
                <a:gd name="T0" fmla="*/ 2147483647 w 92"/>
                <a:gd name="T1" fmla="*/ 2147483647 h 46"/>
                <a:gd name="T2" fmla="*/ 2147483647 w 92"/>
                <a:gd name="T3" fmla="*/ 2147483647 h 46"/>
                <a:gd name="T4" fmla="*/ 2147483647 w 92"/>
                <a:gd name="T5" fmla="*/ 2147483647 h 46"/>
                <a:gd name="T6" fmla="*/ 2147483647 w 92"/>
                <a:gd name="T7" fmla="*/ 2147483647 h 46"/>
                <a:gd name="T8" fmla="*/ 2147483647 w 92"/>
                <a:gd name="T9" fmla="*/ 2147483647 h 46"/>
                <a:gd name="T10" fmla="*/ 2147483647 w 92"/>
                <a:gd name="T11" fmla="*/ 2147483647 h 46"/>
                <a:gd name="T12" fmla="*/ 2147483647 w 92"/>
                <a:gd name="T13" fmla="*/ 2147483647 h 46"/>
                <a:gd name="T14" fmla="*/ 2147483647 w 92"/>
                <a:gd name="T15" fmla="*/ 2147483647 h 46"/>
                <a:gd name="T16" fmla="*/ 2147483647 w 92"/>
                <a:gd name="T17" fmla="*/ 2147483647 h 46"/>
                <a:gd name="T18" fmla="*/ 2147483647 w 92"/>
                <a:gd name="T19" fmla="*/ 0 h 46"/>
                <a:gd name="T20" fmla="*/ 2147483647 w 92"/>
                <a:gd name="T21" fmla="*/ 0 h 46"/>
                <a:gd name="T22" fmla="*/ 2147483647 w 92"/>
                <a:gd name="T23" fmla="*/ 2147483647 h 46"/>
                <a:gd name="T24" fmla="*/ 2147483647 w 92"/>
                <a:gd name="T25" fmla="*/ 2147483647 h 46"/>
                <a:gd name="T26" fmla="*/ 0 w 92"/>
                <a:gd name="T27" fmla="*/ 2147483647 h 46"/>
                <a:gd name="T28" fmla="*/ 0 w 92"/>
                <a:gd name="T29" fmla="*/ 2147483647 h 46"/>
                <a:gd name="T30" fmla="*/ 2147483647 w 92"/>
                <a:gd name="T31" fmla="*/ 2147483647 h 46"/>
                <a:gd name="T32" fmla="*/ 2147483647 w 92"/>
                <a:gd name="T33" fmla="*/ 2147483647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2"/>
                <a:gd name="T52" fmla="*/ 0 h 46"/>
                <a:gd name="T53" fmla="*/ 92 w 92"/>
                <a:gd name="T54" fmla="*/ 46 h 4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2" h="46">
                  <a:moveTo>
                    <a:pt x="23" y="31"/>
                  </a:moveTo>
                  <a:lnTo>
                    <a:pt x="31" y="23"/>
                  </a:lnTo>
                  <a:lnTo>
                    <a:pt x="46" y="15"/>
                  </a:lnTo>
                  <a:lnTo>
                    <a:pt x="76" y="23"/>
                  </a:lnTo>
                  <a:lnTo>
                    <a:pt x="84" y="31"/>
                  </a:lnTo>
                  <a:lnTo>
                    <a:pt x="92" y="31"/>
                  </a:lnTo>
                  <a:lnTo>
                    <a:pt x="92" y="23"/>
                  </a:lnTo>
                  <a:lnTo>
                    <a:pt x="84" y="23"/>
                  </a:lnTo>
                  <a:lnTo>
                    <a:pt x="69" y="15"/>
                  </a:lnTo>
                  <a:lnTo>
                    <a:pt x="46" y="0"/>
                  </a:lnTo>
                  <a:lnTo>
                    <a:pt x="31" y="0"/>
                  </a:lnTo>
                  <a:lnTo>
                    <a:pt x="23" y="8"/>
                  </a:lnTo>
                  <a:lnTo>
                    <a:pt x="8" y="23"/>
                  </a:lnTo>
                  <a:lnTo>
                    <a:pt x="0" y="23"/>
                  </a:lnTo>
                  <a:lnTo>
                    <a:pt x="0" y="38"/>
                  </a:lnTo>
                  <a:lnTo>
                    <a:pt x="8" y="46"/>
                  </a:lnTo>
                  <a:lnTo>
                    <a:pt x="23" y="31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57" name="Freeform 60"/>
            <p:cNvSpPr>
              <a:spLocks/>
            </p:cNvSpPr>
            <p:nvPr/>
          </p:nvSpPr>
          <p:spPr bwMode="auto">
            <a:xfrm>
              <a:off x="2681288" y="4922726"/>
              <a:ext cx="66675" cy="90488"/>
            </a:xfrm>
            <a:custGeom>
              <a:avLst/>
              <a:gdLst>
                <a:gd name="T0" fmla="*/ 2147483647 w 53"/>
                <a:gd name="T1" fmla="*/ 2147483647 h 68"/>
                <a:gd name="T2" fmla="*/ 2147483647 w 53"/>
                <a:gd name="T3" fmla="*/ 2147483647 h 68"/>
                <a:gd name="T4" fmla="*/ 2147483647 w 53"/>
                <a:gd name="T5" fmla="*/ 2147483647 h 68"/>
                <a:gd name="T6" fmla="*/ 2147483647 w 53"/>
                <a:gd name="T7" fmla="*/ 2147483647 h 68"/>
                <a:gd name="T8" fmla="*/ 2147483647 w 53"/>
                <a:gd name="T9" fmla="*/ 2147483647 h 68"/>
                <a:gd name="T10" fmla="*/ 2147483647 w 53"/>
                <a:gd name="T11" fmla="*/ 2147483647 h 68"/>
                <a:gd name="T12" fmla="*/ 2147483647 w 53"/>
                <a:gd name="T13" fmla="*/ 2147483647 h 68"/>
                <a:gd name="T14" fmla="*/ 2147483647 w 53"/>
                <a:gd name="T15" fmla="*/ 2147483647 h 68"/>
                <a:gd name="T16" fmla="*/ 2147483647 w 53"/>
                <a:gd name="T17" fmla="*/ 0 h 68"/>
                <a:gd name="T18" fmla="*/ 2147483647 w 53"/>
                <a:gd name="T19" fmla="*/ 0 h 68"/>
                <a:gd name="T20" fmla="*/ 2147483647 w 53"/>
                <a:gd name="T21" fmla="*/ 0 h 68"/>
                <a:gd name="T22" fmla="*/ 2147483647 w 53"/>
                <a:gd name="T23" fmla="*/ 0 h 68"/>
                <a:gd name="T24" fmla="*/ 2147483647 w 53"/>
                <a:gd name="T25" fmla="*/ 2147483647 h 68"/>
                <a:gd name="T26" fmla="*/ 2147483647 w 53"/>
                <a:gd name="T27" fmla="*/ 2147483647 h 68"/>
                <a:gd name="T28" fmla="*/ 2147483647 w 53"/>
                <a:gd name="T29" fmla="*/ 2147483647 h 68"/>
                <a:gd name="T30" fmla="*/ 2147483647 w 53"/>
                <a:gd name="T31" fmla="*/ 2147483647 h 68"/>
                <a:gd name="T32" fmla="*/ 2147483647 w 53"/>
                <a:gd name="T33" fmla="*/ 2147483647 h 68"/>
                <a:gd name="T34" fmla="*/ 2147483647 w 53"/>
                <a:gd name="T35" fmla="*/ 2147483647 h 68"/>
                <a:gd name="T36" fmla="*/ 2147483647 w 53"/>
                <a:gd name="T37" fmla="*/ 2147483647 h 68"/>
                <a:gd name="T38" fmla="*/ 2147483647 w 53"/>
                <a:gd name="T39" fmla="*/ 2147483647 h 68"/>
                <a:gd name="T40" fmla="*/ 2147483647 w 53"/>
                <a:gd name="T41" fmla="*/ 2147483647 h 68"/>
                <a:gd name="T42" fmla="*/ 2147483647 w 53"/>
                <a:gd name="T43" fmla="*/ 2147483647 h 68"/>
                <a:gd name="T44" fmla="*/ 2147483647 w 53"/>
                <a:gd name="T45" fmla="*/ 2147483647 h 68"/>
                <a:gd name="T46" fmla="*/ 2147483647 w 53"/>
                <a:gd name="T47" fmla="*/ 2147483647 h 68"/>
                <a:gd name="T48" fmla="*/ 2147483647 w 53"/>
                <a:gd name="T49" fmla="*/ 2147483647 h 68"/>
                <a:gd name="T50" fmla="*/ 2147483647 w 53"/>
                <a:gd name="T51" fmla="*/ 2147483647 h 68"/>
                <a:gd name="T52" fmla="*/ 2147483647 w 53"/>
                <a:gd name="T53" fmla="*/ 2147483647 h 68"/>
                <a:gd name="T54" fmla="*/ 0 w 53"/>
                <a:gd name="T55" fmla="*/ 2147483647 h 68"/>
                <a:gd name="T56" fmla="*/ 0 w 53"/>
                <a:gd name="T57" fmla="*/ 2147483647 h 68"/>
                <a:gd name="T58" fmla="*/ 2147483647 w 53"/>
                <a:gd name="T59" fmla="*/ 2147483647 h 68"/>
                <a:gd name="T60" fmla="*/ 2147483647 w 53"/>
                <a:gd name="T61" fmla="*/ 2147483647 h 68"/>
                <a:gd name="T62" fmla="*/ 2147483647 w 53"/>
                <a:gd name="T63" fmla="*/ 2147483647 h 68"/>
                <a:gd name="T64" fmla="*/ 2147483647 w 53"/>
                <a:gd name="T65" fmla="*/ 2147483647 h 68"/>
                <a:gd name="T66" fmla="*/ 2147483647 w 53"/>
                <a:gd name="T67" fmla="*/ 2147483647 h 68"/>
                <a:gd name="T68" fmla="*/ 2147483647 w 53"/>
                <a:gd name="T69" fmla="*/ 2147483647 h 68"/>
                <a:gd name="T70" fmla="*/ 2147483647 w 53"/>
                <a:gd name="T71" fmla="*/ 2147483647 h 68"/>
                <a:gd name="T72" fmla="*/ 2147483647 w 53"/>
                <a:gd name="T73" fmla="*/ 2147483647 h 6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3"/>
                <a:gd name="T112" fmla="*/ 0 h 68"/>
                <a:gd name="T113" fmla="*/ 53 w 53"/>
                <a:gd name="T114" fmla="*/ 68 h 6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3" h="68">
                  <a:moveTo>
                    <a:pt x="53" y="61"/>
                  </a:moveTo>
                  <a:lnTo>
                    <a:pt x="53" y="53"/>
                  </a:lnTo>
                  <a:lnTo>
                    <a:pt x="46" y="46"/>
                  </a:lnTo>
                  <a:lnTo>
                    <a:pt x="46" y="38"/>
                  </a:lnTo>
                  <a:lnTo>
                    <a:pt x="46" y="30"/>
                  </a:lnTo>
                  <a:lnTo>
                    <a:pt x="38" y="23"/>
                  </a:lnTo>
                  <a:lnTo>
                    <a:pt x="38" y="15"/>
                  </a:lnTo>
                  <a:lnTo>
                    <a:pt x="46" y="8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1" y="0"/>
                  </a:lnTo>
                  <a:lnTo>
                    <a:pt x="31" y="8"/>
                  </a:lnTo>
                  <a:lnTo>
                    <a:pt x="23" y="15"/>
                  </a:lnTo>
                  <a:lnTo>
                    <a:pt x="23" y="8"/>
                  </a:lnTo>
                  <a:lnTo>
                    <a:pt x="15" y="8"/>
                  </a:lnTo>
                  <a:lnTo>
                    <a:pt x="8" y="8"/>
                  </a:lnTo>
                  <a:lnTo>
                    <a:pt x="8" y="15"/>
                  </a:lnTo>
                  <a:lnTo>
                    <a:pt x="8" y="23"/>
                  </a:lnTo>
                  <a:lnTo>
                    <a:pt x="15" y="23"/>
                  </a:lnTo>
                  <a:lnTo>
                    <a:pt x="23" y="23"/>
                  </a:lnTo>
                  <a:lnTo>
                    <a:pt x="31" y="30"/>
                  </a:lnTo>
                  <a:lnTo>
                    <a:pt x="31" y="38"/>
                  </a:lnTo>
                  <a:lnTo>
                    <a:pt x="31" y="46"/>
                  </a:lnTo>
                  <a:lnTo>
                    <a:pt x="23" y="46"/>
                  </a:lnTo>
                  <a:lnTo>
                    <a:pt x="15" y="46"/>
                  </a:lnTo>
                  <a:lnTo>
                    <a:pt x="8" y="46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8" y="53"/>
                  </a:lnTo>
                  <a:lnTo>
                    <a:pt x="15" y="53"/>
                  </a:lnTo>
                  <a:lnTo>
                    <a:pt x="23" y="53"/>
                  </a:lnTo>
                  <a:lnTo>
                    <a:pt x="31" y="53"/>
                  </a:lnTo>
                  <a:lnTo>
                    <a:pt x="38" y="61"/>
                  </a:lnTo>
                  <a:lnTo>
                    <a:pt x="38" y="68"/>
                  </a:lnTo>
                  <a:lnTo>
                    <a:pt x="46" y="68"/>
                  </a:lnTo>
                  <a:lnTo>
                    <a:pt x="53" y="61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58" name="Freeform 61"/>
            <p:cNvSpPr>
              <a:spLocks/>
            </p:cNvSpPr>
            <p:nvPr/>
          </p:nvSpPr>
          <p:spPr bwMode="auto">
            <a:xfrm>
              <a:off x="2582863" y="5067189"/>
              <a:ext cx="61912" cy="101600"/>
            </a:xfrm>
            <a:custGeom>
              <a:avLst/>
              <a:gdLst>
                <a:gd name="T0" fmla="*/ 2147483647 w 46"/>
                <a:gd name="T1" fmla="*/ 2147483647 h 76"/>
                <a:gd name="T2" fmla="*/ 2147483647 w 46"/>
                <a:gd name="T3" fmla="*/ 2147483647 h 76"/>
                <a:gd name="T4" fmla="*/ 2147483647 w 46"/>
                <a:gd name="T5" fmla="*/ 2147483647 h 76"/>
                <a:gd name="T6" fmla="*/ 2147483647 w 46"/>
                <a:gd name="T7" fmla="*/ 2147483647 h 76"/>
                <a:gd name="T8" fmla="*/ 2147483647 w 46"/>
                <a:gd name="T9" fmla="*/ 2147483647 h 76"/>
                <a:gd name="T10" fmla="*/ 2147483647 w 46"/>
                <a:gd name="T11" fmla="*/ 2147483647 h 76"/>
                <a:gd name="T12" fmla="*/ 2147483647 w 46"/>
                <a:gd name="T13" fmla="*/ 2147483647 h 76"/>
                <a:gd name="T14" fmla="*/ 2147483647 w 46"/>
                <a:gd name="T15" fmla="*/ 2147483647 h 76"/>
                <a:gd name="T16" fmla="*/ 2147483647 w 46"/>
                <a:gd name="T17" fmla="*/ 2147483647 h 76"/>
                <a:gd name="T18" fmla="*/ 2147483647 w 46"/>
                <a:gd name="T19" fmla="*/ 2147483647 h 76"/>
                <a:gd name="T20" fmla="*/ 2147483647 w 46"/>
                <a:gd name="T21" fmla="*/ 2147483647 h 76"/>
                <a:gd name="T22" fmla="*/ 2147483647 w 46"/>
                <a:gd name="T23" fmla="*/ 2147483647 h 76"/>
                <a:gd name="T24" fmla="*/ 2147483647 w 46"/>
                <a:gd name="T25" fmla="*/ 2147483647 h 76"/>
                <a:gd name="T26" fmla="*/ 2147483647 w 46"/>
                <a:gd name="T27" fmla="*/ 2147483647 h 76"/>
                <a:gd name="T28" fmla="*/ 2147483647 w 46"/>
                <a:gd name="T29" fmla="*/ 2147483647 h 76"/>
                <a:gd name="T30" fmla="*/ 2147483647 w 46"/>
                <a:gd name="T31" fmla="*/ 2147483647 h 76"/>
                <a:gd name="T32" fmla="*/ 2147483647 w 46"/>
                <a:gd name="T33" fmla="*/ 0 h 76"/>
                <a:gd name="T34" fmla="*/ 2147483647 w 46"/>
                <a:gd name="T35" fmla="*/ 0 h 76"/>
                <a:gd name="T36" fmla="*/ 0 w 46"/>
                <a:gd name="T37" fmla="*/ 0 h 76"/>
                <a:gd name="T38" fmla="*/ 0 w 46"/>
                <a:gd name="T39" fmla="*/ 2147483647 h 76"/>
                <a:gd name="T40" fmla="*/ 2147483647 w 46"/>
                <a:gd name="T41" fmla="*/ 2147483647 h 76"/>
                <a:gd name="T42" fmla="*/ 2147483647 w 46"/>
                <a:gd name="T43" fmla="*/ 2147483647 h 7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6"/>
                <a:gd name="T67" fmla="*/ 0 h 76"/>
                <a:gd name="T68" fmla="*/ 46 w 46"/>
                <a:gd name="T69" fmla="*/ 76 h 7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6" h="76">
                  <a:moveTo>
                    <a:pt x="8" y="53"/>
                  </a:moveTo>
                  <a:lnTo>
                    <a:pt x="15" y="61"/>
                  </a:lnTo>
                  <a:lnTo>
                    <a:pt x="15" y="69"/>
                  </a:lnTo>
                  <a:lnTo>
                    <a:pt x="23" y="69"/>
                  </a:lnTo>
                  <a:lnTo>
                    <a:pt x="30" y="69"/>
                  </a:lnTo>
                  <a:lnTo>
                    <a:pt x="38" y="76"/>
                  </a:lnTo>
                  <a:lnTo>
                    <a:pt x="46" y="76"/>
                  </a:lnTo>
                  <a:lnTo>
                    <a:pt x="46" y="69"/>
                  </a:lnTo>
                  <a:lnTo>
                    <a:pt x="46" y="61"/>
                  </a:lnTo>
                  <a:lnTo>
                    <a:pt x="38" y="53"/>
                  </a:lnTo>
                  <a:lnTo>
                    <a:pt x="38" y="46"/>
                  </a:lnTo>
                  <a:lnTo>
                    <a:pt x="38" y="38"/>
                  </a:lnTo>
                  <a:lnTo>
                    <a:pt x="38" y="23"/>
                  </a:lnTo>
                  <a:lnTo>
                    <a:pt x="38" y="16"/>
                  </a:lnTo>
                  <a:lnTo>
                    <a:pt x="23" y="16"/>
                  </a:lnTo>
                  <a:lnTo>
                    <a:pt x="23" y="8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8" y="31"/>
                  </a:lnTo>
                  <a:lnTo>
                    <a:pt x="8" y="53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59" name="Freeform 62"/>
            <p:cNvSpPr>
              <a:spLocks/>
            </p:cNvSpPr>
            <p:nvPr/>
          </p:nvSpPr>
          <p:spPr bwMode="auto">
            <a:xfrm>
              <a:off x="2873375" y="5314839"/>
              <a:ext cx="227013" cy="195262"/>
            </a:xfrm>
            <a:custGeom>
              <a:avLst/>
              <a:gdLst>
                <a:gd name="T0" fmla="*/ 2147483647 w 175"/>
                <a:gd name="T1" fmla="*/ 2147483647 h 144"/>
                <a:gd name="T2" fmla="*/ 2147483647 w 175"/>
                <a:gd name="T3" fmla="*/ 2147483647 h 144"/>
                <a:gd name="T4" fmla="*/ 2147483647 w 175"/>
                <a:gd name="T5" fmla="*/ 2147483647 h 144"/>
                <a:gd name="T6" fmla="*/ 2147483647 w 175"/>
                <a:gd name="T7" fmla="*/ 0 h 144"/>
                <a:gd name="T8" fmla="*/ 2147483647 w 175"/>
                <a:gd name="T9" fmla="*/ 0 h 144"/>
                <a:gd name="T10" fmla="*/ 2147483647 w 175"/>
                <a:gd name="T11" fmla="*/ 0 h 144"/>
                <a:gd name="T12" fmla="*/ 2147483647 w 175"/>
                <a:gd name="T13" fmla="*/ 2147483647 h 144"/>
                <a:gd name="T14" fmla="*/ 2147483647 w 175"/>
                <a:gd name="T15" fmla="*/ 2147483647 h 144"/>
                <a:gd name="T16" fmla="*/ 2147483647 w 175"/>
                <a:gd name="T17" fmla="*/ 2147483647 h 144"/>
                <a:gd name="T18" fmla="*/ 2147483647 w 175"/>
                <a:gd name="T19" fmla="*/ 2147483647 h 144"/>
                <a:gd name="T20" fmla="*/ 2147483647 w 175"/>
                <a:gd name="T21" fmla="*/ 2147483647 h 144"/>
                <a:gd name="T22" fmla="*/ 2147483647 w 175"/>
                <a:gd name="T23" fmla="*/ 2147483647 h 144"/>
                <a:gd name="T24" fmla="*/ 2147483647 w 175"/>
                <a:gd name="T25" fmla="*/ 2147483647 h 144"/>
                <a:gd name="T26" fmla="*/ 2147483647 w 175"/>
                <a:gd name="T27" fmla="*/ 2147483647 h 144"/>
                <a:gd name="T28" fmla="*/ 2147483647 w 175"/>
                <a:gd name="T29" fmla="*/ 2147483647 h 144"/>
                <a:gd name="T30" fmla="*/ 2147483647 w 175"/>
                <a:gd name="T31" fmla="*/ 2147483647 h 144"/>
                <a:gd name="T32" fmla="*/ 2147483647 w 175"/>
                <a:gd name="T33" fmla="*/ 2147483647 h 144"/>
                <a:gd name="T34" fmla="*/ 0 w 175"/>
                <a:gd name="T35" fmla="*/ 2147483647 h 144"/>
                <a:gd name="T36" fmla="*/ 2147483647 w 175"/>
                <a:gd name="T37" fmla="*/ 2147483647 h 144"/>
                <a:gd name="T38" fmla="*/ 2147483647 w 175"/>
                <a:gd name="T39" fmla="*/ 2147483647 h 144"/>
                <a:gd name="T40" fmla="*/ 2147483647 w 175"/>
                <a:gd name="T41" fmla="*/ 2147483647 h 144"/>
                <a:gd name="T42" fmla="*/ 2147483647 w 175"/>
                <a:gd name="T43" fmla="*/ 2147483647 h 144"/>
                <a:gd name="T44" fmla="*/ 2147483647 w 175"/>
                <a:gd name="T45" fmla="*/ 2147483647 h 144"/>
                <a:gd name="T46" fmla="*/ 2147483647 w 175"/>
                <a:gd name="T47" fmla="*/ 2147483647 h 144"/>
                <a:gd name="T48" fmla="*/ 2147483647 w 175"/>
                <a:gd name="T49" fmla="*/ 2147483647 h 144"/>
                <a:gd name="T50" fmla="*/ 2147483647 w 175"/>
                <a:gd name="T51" fmla="*/ 2147483647 h 144"/>
                <a:gd name="T52" fmla="*/ 2147483647 w 175"/>
                <a:gd name="T53" fmla="*/ 2147483647 h 144"/>
                <a:gd name="T54" fmla="*/ 2147483647 w 175"/>
                <a:gd name="T55" fmla="*/ 2147483647 h 144"/>
                <a:gd name="T56" fmla="*/ 2147483647 w 175"/>
                <a:gd name="T57" fmla="*/ 2147483647 h 144"/>
                <a:gd name="T58" fmla="*/ 2147483647 w 175"/>
                <a:gd name="T59" fmla="*/ 2147483647 h 144"/>
                <a:gd name="T60" fmla="*/ 2147483647 w 175"/>
                <a:gd name="T61" fmla="*/ 2147483647 h 144"/>
                <a:gd name="T62" fmla="*/ 2147483647 w 175"/>
                <a:gd name="T63" fmla="*/ 2147483647 h 144"/>
                <a:gd name="T64" fmla="*/ 2147483647 w 175"/>
                <a:gd name="T65" fmla="*/ 2147483647 h 144"/>
                <a:gd name="T66" fmla="*/ 2147483647 w 175"/>
                <a:gd name="T67" fmla="*/ 2147483647 h 144"/>
                <a:gd name="T68" fmla="*/ 2147483647 w 175"/>
                <a:gd name="T69" fmla="*/ 2147483647 h 144"/>
                <a:gd name="T70" fmla="*/ 2147483647 w 175"/>
                <a:gd name="T71" fmla="*/ 2147483647 h 144"/>
                <a:gd name="T72" fmla="*/ 2147483647 w 175"/>
                <a:gd name="T73" fmla="*/ 2147483647 h 144"/>
                <a:gd name="T74" fmla="*/ 2147483647 w 175"/>
                <a:gd name="T75" fmla="*/ 2147483647 h 14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5"/>
                <a:gd name="T115" fmla="*/ 0 h 144"/>
                <a:gd name="T116" fmla="*/ 175 w 175"/>
                <a:gd name="T117" fmla="*/ 144 h 14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5" h="144">
                  <a:moveTo>
                    <a:pt x="160" y="15"/>
                  </a:moveTo>
                  <a:lnTo>
                    <a:pt x="168" y="15"/>
                  </a:lnTo>
                  <a:lnTo>
                    <a:pt x="168" y="7"/>
                  </a:lnTo>
                  <a:lnTo>
                    <a:pt x="175" y="0"/>
                  </a:lnTo>
                  <a:lnTo>
                    <a:pt x="168" y="0"/>
                  </a:lnTo>
                  <a:lnTo>
                    <a:pt x="160" y="0"/>
                  </a:lnTo>
                  <a:lnTo>
                    <a:pt x="152" y="7"/>
                  </a:lnTo>
                  <a:lnTo>
                    <a:pt x="137" y="22"/>
                  </a:lnTo>
                  <a:lnTo>
                    <a:pt x="122" y="30"/>
                  </a:lnTo>
                  <a:lnTo>
                    <a:pt x="114" y="45"/>
                  </a:lnTo>
                  <a:lnTo>
                    <a:pt x="107" y="68"/>
                  </a:lnTo>
                  <a:lnTo>
                    <a:pt x="99" y="76"/>
                  </a:lnTo>
                  <a:lnTo>
                    <a:pt x="76" y="91"/>
                  </a:lnTo>
                  <a:lnTo>
                    <a:pt x="53" y="106"/>
                  </a:lnTo>
                  <a:lnTo>
                    <a:pt x="38" y="114"/>
                  </a:lnTo>
                  <a:lnTo>
                    <a:pt x="31" y="106"/>
                  </a:lnTo>
                  <a:lnTo>
                    <a:pt x="23" y="114"/>
                  </a:lnTo>
                  <a:lnTo>
                    <a:pt x="0" y="121"/>
                  </a:lnTo>
                  <a:lnTo>
                    <a:pt x="8" y="121"/>
                  </a:lnTo>
                  <a:lnTo>
                    <a:pt x="23" y="114"/>
                  </a:lnTo>
                  <a:lnTo>
                    <a:pt x="38" y="121"/>
                  </a:lnTo>
                  <a:lnTo>
                    <a:pt x="46" y="121"/>
                  </a:lnTo>
                  <a:lnTo>
                    <a:pt x="46" y="144"/>
                  </a:lnTo>
                  <a:lnTo>
                    <a:pt x="53" y="144"/>
                  </a:lnTo>
                  <a:lnTo>
                    <a:pt x="61" y="144"/>
                  </a:lnTo>
                  <a:lnTo>
                    <a:pt x="61" y="129"/>
                  </a:lnTo>
                  <a:lnTo>
                    <a:pt x="53" y="121"/>
                  </a:lnTo>
                  <a:lnTo>
                    <a:pt x="61" y="114"/>
                  </a:lnTo>
                  <a:lnTo>
                    <a:pt x="69" y="106"/>
                  </a:lnTo>
                  <a:lnTo>
                    <a:pt x="76" y="106"/>
                  </a:lnTo>
                  <a:lnTo>
                    <a:pt x="92" y="98"/>
                  </a:lnTo>
                  <a:lnTo>
                    <a:pt x="99" y="91"/>
                  </a:lnTo>
                  <a:lnTo>
                    <a:pt x="107" y="91"/>
                  </a:lnTo>
                  <a:lnTo>
                    <a:pt x="114" y="76"/>
                  </a:lnTo>
                  <a:lnTo>
                    <a:pt x="130" y="53"/>
                  </a:lnTo>
                  <a:lnTo>
                    <a:pt x="137" y="45"/>
                  </a:lnTo>
                  <a:lnTo>
                    <a:pt x="137" y="38"/>
                  </a:lnTo>
                  <a:lnTo>
                    <a:pt x="160" y="1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60" name="Freeform 63"/>
            <p:cNvSpPr>
              <a:spLocks/>
            </p:cNvSpPr>
            <p:nvPr/>
          </p:nvSpPr>
          <p:spPr bwMode="auto">
            <a:xfrm>
              <a:off x="4503738" y="3220926"/>
              <a:ext cx="58737" cy="19050"/>
            </a:xfrm>
            <a:custGeom>
              <a:avLst/>
              <a:gdLst>
                <a:gd name="T0" fmla="*/ 2147483647 w 45"/>
                <a:gd name="T1" fmla="*/ 2147483647 h 15"/>
                <a:gd name="T2" fmla="*/ 2147483647 w 45"/>
                <a:gd name="T3" fmla="*/ 2147483647 h 15"/>
                <a:gd name="T4" fmla="*/ 2147483647 w 45"/>
                <a:gd name="T5" fmla="*/ 0 h 15"/>
                <a:gd name="T6" fmla="*/ 2147483647 w 45"/>
                <a:gd name="T7" fmla="*/ 0 h 15"/>
                <a:gd name="T8" fmla="*/ 2147483647 w 45"/>
                <a:gd name="T9" fmla="*/ 0 h 15"/>
                <a:gd name="T10" fmla="*/ 2147483647 w 45"/>
                <a:gd name="T11" fmla="*/ 2147483647 h 15"/>
                <a:gd name="T12" fmla="*/ 2147483647 w 45"/>
                <a:gd name="T13" fmla="*/ 2147483647 h 15"/>
                <a:gd name="T14" fmla="*/ 0 w 45"/>
                <a:gd name="T15" fmla="*/ 2147483647 h 15"/>
                <a:gd name="T16" fmla="*/ 2147483647 w 45"/>
                <a:gd name="T17" fmla="*/ 2147483647 h 15"/>
                <a:gd name="T18" fmla="*/ 2147483647 w 45"/>
                <a:gd name="T19" fmla="*/ 2147483647 h 15"/>
                <a:gd name="T20" fmla="*/ 2147483647 w 45"/>
                <a:gd name="T21" fmla="*/ 2147483647 h 15"/>
                <a:gd name="T22" fmla="*/ 2147483647 w 45"/>
                <a:gd name="T23" fmla="*/ 2147483647 h 15"/>
                <a:gd name="T24" fmla="*/ 2147483647 w 45"/>
                <a:gd name="T25" fmla="*/ 2147483647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5"/>
                <a:gd name="T40" fmla="*/ 0 h 15"/>
                <a:gd name="T41" fmla="*/ 45 w 45"/>
                <a:gd name="T42" fmla="*/ 15 h 1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5" h="15">
                  <a:moveTo>
                    <a:pt x="38" y="15"/>
                  </a:moveTo>
                  <a:lnTo>
                    <a:pt x="45" y="8"/>
                  </a:lnTo>
                  <a:lnTo>
                    <a:pt x="45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7" y="8"/>
                  </a:lnTo>
                  <a:lnTo>
                    <a:pt x="7" y="15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15" y="15"/>
                  </a:lnTo>
                  <a:lnTo>
                    <a:pt x="15" y="8"/>
                  </a:lnTo>
                  <a:lnTo>
                    <a:pt x="23" y="8"/>
                  </a:lnTo>
                  <a:lnTo>
                    <a:pt x="38" y="1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61" name="Freeform 64"/>
            <p:cNvSpPr>
              <a:spLocks/>
            </p:cNvSpPr>
            <p:nvPr/>
          </p:nvSpPr>
          <p:spPr bwMode="auto">
            <a:xfrm>
              <a:off x="4456113" y="3159014"/>
              <a:ext cx="38100" cy="30162"/>
            </a:xfrm>
            <a:custGeom>
              <a:avLst/>
              <a:gdLst>
                <a:gd name="T0" fmla="*/ 2147483647 w 30"/>
                <a:gd name="T1" fmla="*/ 2147483647 h 22"/>
                <a:gd name="T2" fmla="*/ 2147483647 w 30"/>
                <a:gd name="T3" fmla="*/ 2147483647 h 22"/>
                <a:gd name="T4" fmla="*/ 2147483647 w 30"/>
                <a:gd name="T5" fmla="*/ 2147483647 h 22"/>
                <a:gd name="T6" fmla="*/ 2147483647 w 30"/>
                <a:gd name="T7" fmla="*/ 0 h 22"/>
                <a:gd name="T8" fmla="*/ 2147483647 w 30"/>
                <a:gd name="T9" fmla="*/ 2147483647 h 22"/>
                <a:gd name="T10" fmla="*/ 0 w 30"/>
                <a:gd name="T11" fmla="*/ 2147483647 h 22"/>
                <a:gd name="T12" fmla="*/ 0 w 30"/>
                <a:gd name="T13" fmla="*/ 2147483647 h 22"/>
                <a:gd name="T14" fmla="*/ 2147483647 w 30"/>
                <a:gd name="T15" fmla="*/ 2147483647 h 22"/>
                <a:gd name="T16" fmla="*/ 2147483647 w 30"/>
                <a:gd name="T17" fmla="*/ 2147483647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0"/>
                <a:gd name="T28" fmla="*/ 0 h 22"/>
                <a:gd name="T29" fmla="*/ 30 w 30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0" h="22">
                  <a:moveTo>
                    <a:pt x="22" y="22"/>
                  </a:moveTo>
                  <a:lnTo>
                    <a:pt x="30" y="15"/>
                  </a:lnTo>
                  <a:lnTo>
                    <a:pt x="30" y="7"/>
                  </a:lnTo>
                  <a:lnTo>
                    <a:pt x="22" y="0"/>
                  </a:lnTo>
                  <a:lnTo>
                    <a:pt x="15" y="7"/>
                  </a:lnTo>
                  <a:lnTo>
                    <a:pt x="0" y="15"/>
                  </a:lnTo>
                  <a:lnTo>
                    <a:pt x="0" y="22"/>
                  </a:lnTo>
                  <a:lnTo>
                    <a:pt x="7" y="22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62" name="Freeform 65"/>
            <p:cNvSpPr>
              <a:spLocks/>
            </p:cNvSpPr>
            <p:nvPr/>
          </p:nvSpPr>
          <p:spPr bwMode="auto">
            <a:xfrm>
              <a:off x="4189413" y="3262201"/>
              <a:ext cx="52387" cy="20638"/>
            </a:xfrm>
            <a:custGeom>
              <a:avLst/>
              <a:gdLst>
                <a:gd name="T0" fmla="*/ 2147483647 w 38"/>
                <a:gd name="T1" fmla="*/ 2147483647 h 15"/>
                <a:gd name="T2" fmla="*/ 2147483647 w 38"/>
                <a:gd name="T3" fmla="*/ 0 h 15"/>
                <a:gd name="T4" fmla="*/ 2147483647 w 38"/>
                <a:gd name="T5" fmla="*/ 0 h 15"/>
                <a:gd name="T6" fmla="*/ 2147483647 w 38"/>
                <a:gd name="T7" fmla="*/ 0 h 15"/>
                <a:gd name="T8" fmla="*/ 2147483647 w 38"/>
                <a:gd name="T9" fmla="*/ 0 h 15"/>
                <a:gd name="T10" fmla="*/ 2147483647 w 38"/>
                <a:gd name="T11" fmla="*/ 0 h 15"/>
                <a:gd name="T12" fmla="*/ 0 w 38"/>
                <a:gd name="T13" fmla="*/ 2147483647 h 15"/>
                <a:gd name="T14" fmla="*/ 0 w 38"/>
                <a:gd name="T15" fmla="*/ 2147483647 h 15"/>
                <a:gd name="T16" fmla="*/ 2147483647 w 38"/>
                <a:gd name="T17" fmla="*/ 2147483647 h 15"/>
                <a:gd name="T18" fmla="*/ 2147483647 w 38"/>
                <a:gd name="T19" fmla="*/ 2147483647 h 15"/>
                <a:gd name="T20" fmla="*/ 2147483647 w 38"/>
                <a:gd name="T21" fmla="*/ 2147483647 h 15"/>
                <a:gd name="T22" fmla="*/ 2147483647 w 38"/>
                <a:gd name="T23" fmla="*/ 2147483647 h 1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"/>
                <a:gd name="T37" fmla="*/ 0 h 15"/>
                <a:gd name="T38" fmla="*/ 38 w 38"/>
                <a:gd name="T39" fmla="*/ 15 h 1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" h="15">
                  <a:moveTo>
                    <a:pt x="38" y="7"/>
                  </a:moveTo>
                  <a:lnTo>
                    <a:pt x="38" y="0"/>
                  </a:lnTo>
                  <a:lnTo>
                    <a:pt x="31" y="0"/>
                  </a:lnTo>
                  <a:lnTo>
                    <a:pt x="23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7"/>
                  </a:lnTo>
                  <a:lnTo>
                    <a:pt x="0" y="15"/>
                  </a:lnTo>
                  <a:lnTo>
                    <a:pt x="8" y="15"/>
                  </a:lnTo>
                  <a:lnTo>
                    <a:pt x="15" y="15"/>
                  </a:lnTo>
                  <a:lnTo>
                    <a:pt x="31" y="15"/>
                  </a:lnTo>
                  <a:lnTo>
                    <a:pt x="38" y="7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63" name="Freeform 66"/>
            <p:cNvSpPr>
              <a:spLocks/>
            </p:cNvSpPr>
            <p:nvPr/>
          </p:nvSpPr>
          <p:spPr bwMode="auto">
            <a:xfrm>
              <a:off x="4281488" y="3354276"/>
              <a:ext cx="55562" cy="41275"/>
            </a:xfrm>
            <a:custGeom>
              <a:avLst/>
              <a:gdLst>
                <a:gd name="T0" fmla="*/ 2147483647 w 45"/>
                <a:gd name="T1" fmla="*/ 2147483647 h 30"/>
                <a:gd name="T2" fmla="*/ 2147483647 w 45"/>
                <a:gd name="T3" fmla="*/ 2147483647 h 30"/>
                <a:gd name="T4" fmla="*/ 2147483647 w 45"/>
                <a:gd name="T5" fmla="*/ 2147483647 h 30"/>
                <a:gd name="T6" fmla="*/ 2147483647 w 45"/>
                <a:gd name="T7" fmla="*/ 2147483647 h 30"/>
                <a:gd name="T8" fmla="*/ 2147483647 w 45"/>
                <a:gd name="T9" fmla="*/ 2147483647 h 30"/>
                <a:gd name="T10" fmla="*/ 2147483647 w 45"/>
                <a:gd name="T11" fmla="*/ 2147483647 h 30"/>
                <a:gd name="T12" fmla="*/ 2147483647 w 45"/>
                <a:gd name="T13" fmla="*/ 2147483647 h 30"/>
                <a:gd name="T14" fmla="*/ 2147483647 w 45"/>
                <a:gd name="T15" fmla="*/ 2147483647 h 30"/>
                <a:gd name="T16" fmla="*/ 2147483647 w 45"/>
                <a:gd name="T17" fmla="*/ 2147483647 h 30"/>
                <a:gd name="T18" fmla="*/ 2147483647 w 45"/>
                <a:gd name="T19" fmla="*/ 0 h 30"/>
                <a:gd name="T20" fmla="*/ 2147483647 w 45"/>
                <a:gd name="T21" fmla="*/ 0 h 30"/>
                <a:gd name="T22" fmla="*/ 2147483647 w 45"/>
                <a:gd name="T23" fmla="*/ 0 h 30"/>
                <a:gd name="T24" fmla="*/ 0 w 45"/>
                <a:gd name="T25" fmla="*/ 2147483647 h 30"/>
                <a:gd name="T26" fmla="*/ 2147483647 w 45"/>
                <a:gd name="T27" fmla="*/ 2147483647 h 3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5"/>
                <a:gd name="T43" fmla="*/ 0 h 30"/>
                <a:gd name="T44" fmla="*/ 45 w 45"/>
                <a:gd name="T45" fmla="*/ 30 h 3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5" h="30">
                  <a:moveTo>
                    <a:pt x="7" y="8"/>
                  </a:moveTo>
                  <a:lnTo>
                    <a:pt x="15" y="15"/>
                  </a:lnTo>
                  <a:lnTo>
                    <a:pt x="23" y="23"/>
                  </a:lnTo>
                  <a:lnTo>
                    <a:pt x="30" y="23"/>
                  </a:lnTo>
                  <a:lnTo>
                    <a:pt x="38" y="30"/>
                  </a:lnTo>
                  <a:lnTo>
                    <a:pt x="45" y="30"/>
                  </a:lnTo>
                  <a:lnTo>
                    <a:pt x="38" y="23"/>
                  </a:lnTo>
                  <a:lnTo>
                    <a:pt x="38" y="15"/>
                  </a:lnTo>
                  <a:lnTo>
                    <a:pt x="30" y="8"/>
                  </a:lnTo>
                  <a:lnTo>
                    <a:pt x="23" y="0"/>
                  </a:lnTo>
                  <a:lnTo>
                    <a:pt x="15" y="0"/>
                  </a:lnTo>
                  <a:lnTo>
                    <a:pt x="7" y="0"/>
                  </a:lnTo>
                  <a:lnTo>
                    <a:pt x="0" y="8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64" name="Freeform 67"/>
            <p:cNvSpPr>
              <a:spLocks/>
            </p:cNvSpPr>
            <p:nvPr/>
          </p:nvSpPr>
          <p:spPr bwMode="auto">
            <a:xfrm>
              <a:off x="4649788" y="3198701"/>
              <a:ext cx="58737" cy="134938"/>
            </a:xfrm>
            <a:custGeom>
              <a:avLst/>
              <a:gdLst>
                <a:gd name="T0" fmla="*/ 2147483647 w 45"/>
                <a:gd name="T1" fmla="*/ 2147483647 h 99"/>
                <a:gd name="T2" fmla="*/ 2147483647 w 45"/>
                <a:gd name="T3" fmla="*/ 2147483647 h 99"/>
                <a:gd name="T4" fmla="*/ 2147483647 w 45"/>
                <a:gd name="T5" fmla="*/ 2147483647 h 99"/>
                <a:gd name="T6" fmla="*/ 2147483647 w 45"/>
                <a:gd name="T7" fmla="*/ 2147483647 h 99"/>
                <a:gd name="T8" fmla="*/ 2147483647 w 45"/>
                <a:gd name="T9" fmla="*/ 2147483647 h 99"/>
                <a:gd name="T10" fmla="*/ 2147483647 w 45"/>
                <a:gd name="T11" fmla="*/ 2147483647 h 99"/>
                <a:gd name="T12" fmla="*/ 2147483647 w 45"/>
                <a:gd name="T13" fmla="*/ 2147483647 h 99"/>
                <a:gd name="T14" fmla="*/ 2147483647 w 45"/>
                <a:gd name="T15" fmla="*/ 2147483647 h 99"/>
                <a:gd name="T16" fmla="*/ 2147483647 w 45"/>
                <a:gd name="T17" fmla="*/ 0 h 99"/>
                <a:gd name="T18" fmla="*/ 0 w 45"/>
                <a:gd name="T19" fmla="*/ 0 h 99"/>
                <a:gd name="T20" fmla="*/ 0 w 45"/>
                <a:gd name="T21" fmla="*/ 2147483647 h 99"/>
                <a:gd name="T22" fmla="*/ 2147483647 w 45"/>
                <a:gd name="T23" fmla="*/ 2147483647 h 99"/>
                <a:gd name="T24" fmla="*/ 2147483647 w 45"/>
                <a:gd name="T25" fmla="*/ 2147483647 h 99"/>
                <a:gd name="T26" fmla="*/ 2147483647 w 45"/>
                <a:gd name="T27" fmla="*/ 2147483647 h 99"/>
                <a:gd name="T28" fmla="*/ 2147483647 w 45"/>
                <a:gd name="T29" fmla="*/ 2147483647 h 99"/>
                <a:gd name="T30" fmla="*/ 2147483647 w 45"/>
                <a:gd name="T31" fmla="*/ 2147483647 h 99"/>
                <a:gd name="T32" fmla="*/ 2147483647 w 45"/>
                <a:gd name="T33" fmla="*/ 2147483647 h 99"/>
                <a:gd name="T34" fmla="*/ 2147483647 w 45"/>
                <a:gd name="T35" fmla="*/ 2147483647 h 99"/>
                <a:gd name="T36" fmla="*/ 2147483647 w 45"/>
                <a:gd name="T37" fmla="*/ 2147483647 h 99"/>
                <a:gd name="T38" fmla="*/ 2147483647 w 45"/>
                <a:gd name="T39" fmla="*/ 2147483647 h 99"/>
                <a:gd name="T40" fmla="*/ 2147483647 w 45"/>
                <a:gd name="T41" fmla="*/ 2147483647 h 99"/>
                <a:gd name="T42" fmla="*/ 2147483647 w 45"/>
                <a:gd name="T43" fmla="*/ 2147483647 h 99"/>
                <a:gd name="T44" fmla="*/ 2147483647 w 45"/>
                <a:gd name="T45" fmla="*/ 2147483647 h 99"/>
                <a:gd name="T46" fmla="*/ 0 w 45"/>
                <a:gd name="T47" fmla="*/ 2147483647 h 99"/>
                <a:gd name="T48" fmla="*/ 0 w 45"/>
                <a:gd name="T49" fmla="*/ 2147483647 h 99"/>
                <a:gd name="T50" fmla="*/ 2147483647 w 45"/>
                <a:gd name="T51" fmla="*/ 2147483647 h 99"/>
                <a:gd name="T52" fmla="*/ 2147483647 w 45"/>
                <a:gd name="T53" fmla="*/ 2147483647 h 99"/>
                <a:gd name="T54" fmla="*/ 2147483647 w 45"/>
                <a:gd name="T55" fmla="*/ 2147483647 h 99"/>
                <a:gd name="T56" fmla="*/ 2147483647 w 45"/>
                <a:gd name="T57" fmla="*/ 2147483647 h 99"/>
                <a:gd name="T58" fmla="*/ 2147483647 w 45"/>
                <a:gd name="T59" fmla="*/ 2147483647 h 99"/>
                <a:gd name="T60" fmla="*/ 2147483647 w 45"/>
                <a:gd name="T61" fmla="*/ 2147483647 h 99"/>
                <a:gd name="T62" fmla="*/ 2147483647 w 45"/>
                <a:gd name="T63" fmla="*/ 2147483647 h 99"/>
                <a:gd name="T64" fmla="*/ 2147483647 w 45"/>
                <a:gd name="T65" fmla="*/ 2147483647 h 99"/>
                <a:gd name="T66" fmla="*/ 2147483647 w 45"/>
                <a:gd name="T67" fmla="*/ 2147483647 h 99"/>
                <a:gd name="T68" fmla="*/ 2147483647 w 45"/>
                <a:gd name="T69" fmla="*/ 2147483647 h 9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5"/>
                <a:gd name="T106" fmla="*/ 0 h 99"/>
                <a:gd name="T107" fmla="*/ 45 w 45"/>
                <a:gd name="T108" fmla="*/ 99 h 9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5" h="99">
                  <a:moveTo>
                    <a:pt x="38" y="46"/>
                  </a:moveTo>
                  <a:lnTo>
                    <a:pt x="45" y="38"/>
                  </a:lnTo>
                  <a:lnTo>
                    <a:pt x="38" y="30"/>
                  </a:lnTo>
                  <a:lnTo>
                    <a:pt x="30" y="30"/>
                  </a:lnTo>
                  <a:lnTo>
                    <a:pt x="38" y="23"/>
                  </a:lnTo>
                  <a:lnTo>
                    <a:pt x="45" y="15"/>
                  </a:lnTo>
                  <a:lnTo>
                    <a:pt x="38" y="8"/>
                  </a:lnTo>
                  <a:lnTo>
                    <a:pt x="23" y="15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7" y="15"/>
                  </a:lnTo>
                  <a:lnTo>
                    <a:pt x="15" y="15"/>
                  </a:lnTo>
                  <a:lnTo>
                    <a:pt x="23" y="15"/>
                  </a:lnTo>
                  <a:lnTo>
                    <a:pt x="23" y="23"/>
                  </a:lnTo>
                  <a:lnTo>
                    <a:pt x="23" y="30"/>
                  </a:lnTo>
                  <a:lnTo>
                    <a:pt x="30" y="30"/>
                  </a:lnTo>
                  <a:lnTo>
                    <a:pt x="30" y="38"/>
                  </a:lnTo>
                  <a:lnTo>
                    <a:pt x="30" y="53"/>
                  </a:lnTo>
                  <a:lnTo>
                    <a:pt x="23" y="53"/>
                  </a:lnTo>
                  <a:lnTo>
                    <a:pt x="15" y="61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0" y="91"/>
                  </a:lnTo>
                  <a:lnTo>
                    <a:pt x="0" y="99"/>
                  </a:lnTo>
                  <a:lnTo>
                    <a:pt x="7" y="99"/>
                  </a:lnTo>
                  <a:lnTo>
                    <a:pt x="7" y="91"/>
                  </a:lnTo>
                  <a:lnTo>
                    <a:pt x="15" y="91"/>
                  </a:lnTo>
                  <a:lnTo>
                    <a:pt x="15" y="84"/>
                  </a:lnTo>
                  <a:lnTo>
                    <a:pt x="23" y="76"/>
                  </a:lnTo>
                  <a:lnTo>
                    <a:pt x="23" y="68"/>
                  </a:lnTo>
                  <a:lnTo>
                    <a:pt x="30" y="61"/>
                  </a:lnTo>
                  <a:lnTo>
                    <a:pt x="30" y="53"/>
                  </a:lnTo>
                  <a:lnTo>
                    <a:pt x="30" y="46"/>
                  </a:lnTo>
                  <a:lnTo>
                    <a:pt x="38" y="46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65" name="Freeform 68"/>
            <p:cNvSpPr>
              <a:spLocks/>
            </p:cNvSpPr>
            <p:nvPr/>
          </p:nvSpPr>
          <p:spPr bwMode="auto">
            <a:xfrm>
              <a:off x="4435475" y="2611326"/>
              <a:ext cx="166688" cy="112713"/>
            </a:xfrm>
            <a:custGeom>
              <a:avLst/>
              <a:gdLst>
                <a:gd name="T0" fmla="*/ 2147483647 w 130"/>
                <a:gd name="T1" fmla="*/ 2147483647 h 83"/>
                <a:gd name="T2" fmla="*/ 2147483647 w 130"/>
                <a:gd name="T3" fmla="*/ 2147483647 h 83"/>
                <a:gd name="T4" fmla="*/ 2147483647 w 130"/>
                <a:gd name="T5" fmla="*/ 2147483647 h 83"/>
                <a:gd name="T6" fmla="*/ 2147483647 w 130"/>
                <a:gd name="T7" fmla="*/ 2147483647 h 83"/>
                <a:gd name="T8" fmla="*/ 2147483647 w 130"/>
                <a:gd name="T9" fmla="*/ 2147483647 h 83"/>
                <a:gd name="T10" fmla="*/ 2147483647 w 130"/>
                <a:gd name="T11" fmla="*/ 2147483647 h 83"/>
                <a:gd name="T12" fmla="*/ 2147483647 w 130"/>
                <a:gd name="T13" fmla="*/ 2147483647 h 83"/>
                <a:gd name="T14" fmla="*/ 2147483647 w 130"/>
                <a:gd name="T15" fmla="*/ 2147483647 h 83"/>
                <a:gd name="T16" fmla="*/ 2147483647 w 130"/>
                <a:gd name="T17" fmla="*/ 2147483647 h 83"/>
                <a:gd name="T18" fmla="*/ 2147483647 w 130"/>
                <a:gd name="T19" fmla="*/ 2147483647 h 83"/>
                <a:gd name="T20" fmla="*/ 2147483647 w 130"/>
                <a:gd name="T21" fmla="*/ 2147483647 h 83"/>
                <a:gd name="T22" fmla="*/ 2147483647 w 130"/>
                <a:gd name="T23" fmla="*/ 2147483647 h 83"/>
                <a:gd name="T24" fmla="*/ 2147483647 w 130"/>
                <a:gd name="T25" fmla="*/ 2147483647 h 83"/>
                <a:gd name="T26" fmla="*/ 2147483647 w 130"/>
                <a:gd name="T27" fmla="*/ 2147483647 h 83"/>
                <a:gd name="T28" fmla="*/ 2147483647 w 130"/>
                <a:gd name="T29" fmla="*/ 2147483647 h 83"/>
                <a:gd name="T30" fmla="*/ 2147483647 w 130"/>
                <a:gd name="T31" fmla="*/ 2147483647 h 83"/>
                <a:gd name="T32" fmla="*/ 2147483647 w 130"/>
                <a:gd name="T33" fmla="*/ 2147483647 h 83"/>
                <a:gd name="T34" fmla="*/ 2147483647 w 130"/>
                <a:gd name="T35" fmla="*/ 2147483647 h 83"/>
                <a:gd name="T36" fmla="*/ 2147483647 w 130"/>
                <a:gd name="T37" fmla="*/ 2147483647 h 83"/>
                <a:gd name="T38" fmla="*/ 2147483647 w 130"/>
                <a:gd name="T39" fmla="*/ 2147483647 h 83"/>
                <a:gd name="T40" fmla="*/ 2147483647 w 130"/>
                <a:gd name="T41" fmla="*/ 2147483647 h 83"/>
                <a:gd name="T42" fmla="*/ 2147483647 w 130"/>
                <a:gd name="T43" fmla="*/ 2147483647 h 83"/>
                <a:gd name="T44" fmla="*/ 2147483647 w 130"/>
                <a:gd name="T45" fmla="*/ 2147483647 h 83"/>
                <a:gd name="T46" fmla="*/ 2147483647 w 130"/>
                <a:gd name="T47" fmla="*/ 2147483647 h 83"/>
                <a:gd name="T48" fmla="*/ 2147483647 w 130"/>
                <a:gd name="T49" fmla="*/ 2147483647 h 83"/>
                <a:gd name="T50" fmla="*/ 2147483647 w 130"/>
                <a:gd name="T51" fmla="*/ 0 h 83"/>
                <a:gd name="T52" fmla="*/ 2147483647 w 130"/>
                <a:gd name="T53" fmla="*/ 2147483647 h 83"/>
                <a:gd name="T54" fmla="*/ 2147483647 w 130"/>
                <a:gd name="T55" fmla="*/ 2147483647 h 83"/>
                <a:gd name="T56" fmla="*/ 2147483647 w 130"/>
                <a:gd name="T57" fmla="*/ 0 h 83"/>
                <a:gd name="T58" fmla="*/ 2147483647 w 130"/>
                <a:gd name="T59" fmla="*/ 0 h 83"/>
                <a:gd name="T60" fmla="*/ 2147483647 w 130"/>
                <a:gd name="T61" fmla="*/ 0 h 83"/>
                <a:gd name="T62" fmla="*/ 2147483647 w 130"/>
                <a:gd name="T63" fmla="*/ 2147483647 h 83"/>
                <a:gd name="T64" fmla="*/ 0 w 130"/>
                <a:gd name="T65" fmla="*/ 2147483647 h 83"/>
                <a:gd name="T66" fmla="*/ 0 w 130"/>
                <a:gd name="T67" fmla="*/ 2147483647 h 83"/>
                <a:gd name="T68" fmla="*/ 2147483647 w 130"/>
                <a:gd name="T69" fmla="*/ 2147483647 h 83"/>
                <a:gd name="T70" fmla="*/ 2147483647 w 130"/>
                <a:gd name="T71" fmla="*/ 2147483647 h 83"/>
                <a:gd name="T72" fmla="*/ 2147483647 w 130"/>
                <a:gd name="T73" fmla="*/ 2147483647 h 83"/>
                <a:gd name="T74" fmla="*/ 2147483647 w 130"/>
                <a:gd name="T75" fmla="*/ 2147483647 h 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0"/>
                <a:gd name="T115" fmla="*/ 0 h 83"/>
                <a:gd name="T116" fmla="*/ 130 w 130"/>
                <a:gd name="T117" fmla="*/ 83 h 8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0" h="83">
                  <a:moveTo>
                    <a:pt x="69" y="61"/>
                  </a:moveTo>
                  <a:lnTo>
                    <a:pt x="77" y="68"/>
                  </a:lnTo>
                  <a:lnTo>
                    <a:pt x="92" y="68"/>
                  </a:lnTo>
                  <a:lnTo>
                    <a:pt x="99" y="68"/>
                  </a:lnTo>
                  <a:lnTo>
                    <a:pt x="107" y="68"/>
                  </a:lnTo>
                  <a:lnTo>
                    <a:pt x="115" y="76"/>
                  </a:lnTo>
                  <a:lnTo>
                    <a:pt x="115" y="83"/>
                  </a:lnTo>
                  <a:lnTo>
                    <a:pt x="122" y="83"/>
                  </a:lnTo>
                  <a:lnTo>
                    <a:pt x="130" y="83"/>
                  </a:lnTo>
                  <a:lnTo>
                    <a:pt x="130" y="76"/>
                  </a:lnTo>
                  <a:lnTo>
                    <a:pt x="130" y="68"/>
                  </a:lnTo>
                  <a:lnTo>
                    <a:pt x="122" y="68"/>
                  </a:lnTo>
                  <a:lnTo>
                    <a:pt x="115" y="61"/>
                  </a:lnTo>
                  <a:lnTo>
                    <a:pt x="107" y="61"/>
                  </a:lnTo>
                  <a:lnTo>
                    <a:pt x="99" y="53"/>
                  </a:lnTo>
                  <a:lnTo>
                    <a:pt x="99" y="45"/>
                  </a:lnTo>
                  <a:lnTo>
                    <a:pt x="107" y="23"/>
                  </a:lnTo>
                  <a:lnTo>
                    <a:pt x="99" y="23"/>
                  </a:lnTo>
                  <a:lnTo>
                    <a:pt x="92" y="38"/>
                  </a:lnTo>
                  <a:lnTo>
                    <a:pt x="84" y="38"/>
                  </a:lnTo>
                  <a:lnTo>
                    <a:pt x="77" y="38"/>
                  </a:lnTo>
                  <a:lnTo>
                    <a:pt x="69" y="30"/>
                  </a:lnTo>
                  <a:lnTo>
                    <a:pt x="69" y="23"/>
                  </a:lnTo>
                  <a:lnTo>
                    <a:pt x="77" y="15"/>
                  </a:lnTo>
                  <a:lnTo>
                    <a:pt x="77" y="7"/>
                  </a:lnTo>
                  <a:lnTo>
                    <a:pt x="61" y="0"/>
                  </a:lnTo>
                  <a:lnTo>
                    <a:pt x="46" y="7"/>
                  </a:lnTo>
                  <a:lnTo>
                    <a:pt x="38" y="7"/>
                  </a:lnTo>
                  <a:lnTo>
                    <a:pt x="31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23"/>
                  </a:lnTo>
                  <a:lnTo>
                    <a:pt x="0" y="45"/>
                  </a:lnTo>
                  <a:lnTo>
                    <a:pt x="0" y="53"/>
                  </a:lnTo>
                  <a:lnTo>
                    <a:pt x="16" y="53"/>
                  </a:lnTo>
                  <a:lnTo>
                    <a:pt x="23" y="61"/>
                  </a:lnTo>
                  <a:lnTo>
                    <a:pt x="31" y="68"/>
                  </a:lnTo>
                  <a:lnTo>
                    <a:pt x="69" y="61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66" name="Freeform 69"/>
            <p:cNvSpPr>
              <a:spLocks/>
            </p:cNvSpPr>
            <p:nvPr/>
          </p:nvSpPr>
          <p:spPr bwMode="auto">
            <a:xfrm>
              <a:off x="4016375" y="3952764"/>
              <a:ext cx="96838" cy="90487"/>
            </a:xfrm>
            <a:custGeom>
              <a:avLst/>
              <a:gdLst>
                <a:gd name="T0" fmla="*/ 2147483647 w 76"/>
                <a:gd name="T1" fmla="*/ 2147483647 h 68"/>
                <a:gd name="T2" fmla="*/ 2147483647 w 76"/>
                <a:gd name="T3" fmla="*/ 2147483647 h 68"/>
                <a:gd name="T4" fmla="*/ 2147483647 w 76"/>
                <a:gd name="T5" fmla="*/ 0 h 68"/>
                <a:gd name="T6" fmla="*/ 2147483647 w 76"/>
                <a:gd name="T7" fmla="*/ 0 h 68"/>
                <a:gd name="T8" fmla="*/ 0 w 76"/>
                <a:gd name="T9" fmla="*/ 2147483647 h 68"/>
                <a:gd name="T10" fmla="*/ 0 w 76"/>
                <a:gd name="T11" fmla="*/ 2147483647 h 68"/>
                <a:gd name="T12" fmla="*/ 0 w 76"/>
                <a:gd name="T13" fmla="*/ 2147483647 h 68"/>
                <a:gd name="T14" fmla="*/ 2147483647 w 76"/>
                <a:gd name="T15" fmla="*/ 2147483647 h 68"/>
                <a:gd name="T16" fmla="*/ 2147483647 w 76"/>
                <a:gd name="T17" fmla="*/ 2147483647 h 68"/>
                <a:gd name="T18" fmla="*/ 2147483647 w 76"/>
                <a:gd name="T19" fmla="*/ 2147483647 h 68"/>
                <a:gd name="T20" fmla="*/ 2147483647 w 76"/>
                <a:gd name="T21" fmla="*/ 2147483647 h 68"/>
                <a:gd name="T22" fmla="*/ 2147483647 w 76"/>
                <a:gd name="T23" fmla="*/ 2147483647 h 68"/>
                <a:gd name="T24" fmla="*/ 2147483647 w 76"/>
                <a:gd name="T25" fmla="*/ 2147483647 h 68"/>
                <a:gd name="T26" fmla="*/ 2147483647 w 76"/>
                <a:gd name="T27" fmla="*/ 2147483647 h 68"/>
                <a:gd name="T28" fmla="*/ 2147483647 w 76"/>
                <a:gd name="T29" fmla="*/ 2147483647 h 6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6"/>
                <a:gd name="T46" fmla="*/ 0 h 68"/>
                <a:gd name="T47" fmla="*/ 76 w 76"/>
                <a:gd name="T48" fmla="*/ 68 h 6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6" h="68">
                  <a:moveTo>
                    <a:pt x="46" y="38"/>
                  </a:moveTo>
                  <a:lnTo>
                    <a:pt x="38" y="30"/>
                  </a:lnTo>
                  <a:lnTo>
                    <a:pt x="31" y="0"/>
                  </a:lnTo>
                  <a:lnTo>
                    <a:pt x="23" y="0"/>
                  </a:lnTo>
                  <a:lnTo>
                    <a:pt x="0" y="30"/>
                  </a:lnTo>
                  <a:lnTo>
                    <a:pt x="0" y="38"/>
                  </a:lnTo>
                  <a:lnTo>
                    <a:pt x="0" y="45"/>
                  </a:lnTo>
                  <a:lnTo>
                    <a:pt x="8" y="45"/>
                  </a:lnTo>
                  <a:lnTo>
                    <a:pt x="23" y="30"/>
                  </a:lnTo>
                  <a:lnTo>
                    <a:pt x="31" y="38"/>
                  </a:lnTo>
                  <a:lnTo>
                    <a:pt x="38" y="60"/>
                  </a:lnTo>
                  <a:lnTo>
                    <a:pt x="54" y="68"/>
                  </a:lnTo>
                  <a:lnTo>
                    <a:pt x="76" y="68"/>
                  </a:lnTo>
                  <a:lnTo>
                    <a:pt x="69" y="60"/>
                  </a:lnTo>
                  <a:lnTo>
                    <a:pt x="46" y="38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67" name="Freeform 70"/>
            <p:cNvSpPr>
              <a:spLocks/>
            </p:cNvSpPr>
            <p:nvPr/>
          </p:nvSpPr>
          <p:spPr bwMode="auto">
            <a:xfrm>
              <a:off x="4044950" y="4213114"/>
              <a:ext cx="39688" cy="38100"/>
            </a:xfrm>
            <a:custGeom>
              <a:avLst/>
              <a:gdLst>
                <a:gd name="T0" fmla="*/ 0 w 31"/>
                <a:gd name="T1" fmla="*/ 2147483647 h 30"/>
                <a:gd name="T2" fmla="*/ 2147483647 w 31"/>
                <a:gd name="T3" fmla="*/ 2147483647 h 30"/>
                <a:gd name="T4" fmla="*/ 2147483647 w 31"/>
                <a:gd name="T5" fmla="*/ 2147483647 h 30"/>
                <a:gd name="T6" fmla="*/ 2147483647 w 31"/>
                <a:gd name="T7" fmla="*/ 2147483647 h 30"/>
                <a:gd name="T8" fmla="*/ 2147483647 w 31"/>
                <a:gd name="T9" fmla="*/ 2147483647 h 30"/>
                <a:gd name="T10" fmla="*/ 2147483647 w 31"/>
                <a:gd name="T11" fmla="*/ 0 h 30"/>
                <a:gd name="T12" fmla="*/ 2147483647 w 31"/>
                <a:gd name="T13" fmla="*/ 0 h 30"/>
                <a:gd name="T14" fmla="*/ 2147483647 w 31"/>
                <a:gd name="T15" fmla="*/ 0 h 30"/>
                <a:gd name="T16" fmla="*/ 0 w 31"/>
                <a:gd name="T17" fmla="*/ 2147483647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"/>
                <a:gd name="T28" fmla="*/ 0 h 30"/>
                <a:gd name="T29" fmla="*/ 31 w 31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" h="30">
                  <a:moveTo>
                    <a:pt x="0" y="15"/>
                  </a:moveTo>
                  <a:lnTo>
                    <a:pt x="8" y="22"/>
                  </a:lnTo>
                  <a:lnTo>
                    <a:pt x="23" y="30"/>
                  </a:lnTo>
                  <a:lnTo>
                    <a:pt x="31" y="15"/>
                  </a:lnTo>
                  <a:lnTo>
                    <a:pt x="31" y="7"/>
                  </a:lnTo>
                  <a:lnTo>
                    <a:pt x="23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68" name="Freeform 71"/>
            <p:cNvSpPr>
              <a:spLocks/>
            </p:cNvSpPr>
            <p:nvPr/>
          </p:nvSpPr>
          <p:spPr bwMode="auto">
            <a:xfrm>
              <a:off x="4056063" y="4065476"/>
              <a:ext cx="38100" cy="52388"/>
            </a:xfrm>
            <a:custGeom>
              <a:avLst/>
              <a:gdLst>
                <a:gd name="T0" fmla="*/ 0 w 30"/>
                <a:gd name="T1" fmla="*/ 2147483647 h 38"/>
                <a:gd name="T2" fmla="*/ 0 w 30"/>
                <a:gd name="T3" fmla="*/ 2147483647 h 38"/>
                <a:gd name="T4" fmla="*/ 2147483647 w 30"/>
                <a:gd name="T5" fmla="*/ 2147483647 h 38"/>
                <a:gd name="T6" fmla="*/ 2147483647 w 30"/>
                <a:gd name="T7" fmla="*/ 2147483647 h 38"/>
                <a:gd name="T8" fmla="*/ 2147483647 w 30"/>
                <a:gd name="T9" fmla="*/ 2147483647 h 38"/>
                <a:gd name="T10" fmla="*/ 2147483647 w 30"/>
                <a:gd name="T11" fmla="*/ 2147483647 h 38"/>
                <a:gd name="T12" fmla="*/ 2147483647 w 30"/>
                <a:gd name="T13" fmla="*/ 2147483647 h 38"/>
                <a:gd name="T14" fmla="*/ 2147483647 w 30"/>
                <a:gd name="T15" fmla="*/ 0 h 38"/>
                <a:gd name="T16" fmla="*/ 2147483647 w 30"/>
                <a:gd name="T17" fmla="*/ 0 h 38"/>
                <a:gd name="T18" fmla="*/ 0 w 30"/>
                <a:gd name="T19" fmla="*/ 2147483647 h 38"/>
                <a:gd name="T20" fmla="*/ 0 w 30"/>
                <a:gd name="T21" fmla="*/ 2147483647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0"/>
                <a:gd name="T34" fmla="*/ 0 h 38"/>
                <a:gd name="T35" fmla="*/ 30 w 30"/>
                <a:gd name="T36" fmla="*/ 38 h 3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0" h="38">
                  <a:moveTo>
                    <a:pt x="0" y="23"/>
                  </a:moveTo>
                  <a:lnTo>
                    <a:pt x="0" y="31"/>
                  </a:lnTo>
                  <a:lnTo>
                    <a:pt x="7" y="38"/>
                  </a:lnTo>
                  <a:lnTo>
                    <a:pt x="15" y="38"/>
                  </a:lnTo>
                  <a:lnTo>
                    <a:pt x="30" y="23"/>
                  </a:lnTo>
                  <a:lnTo>
                    <a:pt x="30" y="15"/>
                  </a:lnTo>
                  <a:lnTo>
                    <a:pt x="30" y="8"/>
                  </a:lnTo>
                  <a:lnTo>
                    <a:pt x="15" y="0"/>
                  </a:lnTo>
                  <a:lnTo>
                    <a:pt x="7" y="0"/>
                  </a:lnTo>
                  <a:lnTo>
                    <a:pt x="0" y="8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69" name="Freeform 72"/>
            <p:cNvSpPr>
              <a:spLocks/>
            </p:cNvSpPr>
            <p:nvPr/>
          </p:nvSpPr>
          <p:spPr bwMode="auto">
            <a:xfrm>
              <a:off x="4006850" y="4498864"/>
              <a:ext cx="58738" cy="41275"/>
            </a:xfrm>
            <a:custGeom>
              <a:avLst/>
              <a:gdLst>
                <a:gd name="T0" fmla="*/ 2147483647 w 45"/>
                <a:gd name="T1" fmla="*/ 2147483647 h 31"/>
                <a:gd name="T2" fmla="*/ 2147483647 w 45"/>
                <a:gd name="T3" fmla="*/ 2147483647 h 31"/>
                <a:gd name="T4" fmla="*/ 2147483647 w 45"/>
                <a:gd name="T5" fmla="*/ 2147483647 h 31"/>
                <a:gd name="T6" fmla="*/ 2147483647 w 45"/>
                <a:gd name="T7" fmla="*/ 2147483647 h 31"/>
                <a:gd name="T8" fmla="*/ 2147483647 w 45"/>
                <a:gd name="T9" fmla="*/ 2147483647 h 31"/>
                <a:gd name="T10" fmla="*/ 2147483647 w 45"/>
                <a:gd name="T11" fmla="*/ 2147483647 h 31"/>
                <a:gd name="T12" fmla="*/ 2147483647 w 45"/>
                <a:gd name="T13" fmla="*/ 2147483647 h 31"/>
                <a:gd name="T14" fmla="*/ 2147483647 w 45"/>
                <a:gd name="T15" fmla="*/ 0 h 31"/>
                <a:gd name="T16" fmla="*/ 2147483647 w 45"/>
                <a:gd name="T17" fmla="*/ 0 h 31"/>
                <a:gd name="T18" fmla="*/ 2147483647 w 45"/>
                <a:gd name="T19" fmla="*/ 0 h 31"/>
                <a:gd name="T20" fmla="*/ 0 w 45"/>
                <a:gd name="T21" fmla="*/ 2147483647 h 31"/>
                <a:gd name="T22" fmla="*/ 0 w 45"/>
                <a:gd name="T23" fmla="*/ 2147483647 h 31"/>
                <a:gd name="T24" fmla="*/ 2147483647 w 45"/>
                <a:gd name="T25" fmla="*/ 2147483647 h 31"/>
                <a:gd name="T26" fmla="*/ 2147483647 w 45"/>
                <a:gd name="T27" fmla="*/ 2147483647 h 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5"/>
                <a:gd name="T43" fmla="*/ 0 h 31"/>
                <a:gd name="T44" fmla="*/ 45 w 45"/>
                <a:gd name="T45" fmla="*/ 31 h 3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5" h="31">
                  <a:moveTo>
                    <a:pt x="15" y="31"/>
                  </a:moveTo>
                  <a:lnTo>
                    <a:pt x="30" y="31"/>
                  </a:lnTo>
                  <a:lnTo>
                    <a:pt x="38" y="31"/>
                  </a:lnTo>
                  <a:lnTo>
                    <a:pt x="45" y="31"/>
                  </a:lnTo>
                  <a:lnTo>
                    <a:pt x="45" y="23"/>
                  </a:lnTo>
                  <a:lnTo>
                    <a:pt x="38" y="16"/>
                  </a:lnTo>
                  <a:lnTo>
                    <a:pt x="38" y="8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7" y="0"/>
                  </a:lnTo>
                  <a:lnTo>
                    <a:pt x="0" y="16"/>
                  </a:lnTo>
                  <a:lnTo>
                    <a:pt x="0" y="23"/>
                  </a:lnTo>
                  <a:lnTo>
                    <a:pt x="7" y="31"/>
                  </a:lnTo>
                  <a:lnTo>
                    <a:pt x="15" y="31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70" name="Freeform 73"/>
            <p:cNvSpPr>
              <a:spLocks/>
            </p:cNvSpPr>
            <p:nvPr/>
          </p:nvSpPr>
          <p:spPr bwMode="auto">
            <a:xfrm>
              <a:off x="3937000" y="4025789"/>
              <a:ext cx="79375" cy="92075"/>
            </a:xfrm>
            <a:custGeom>
              <a:avLst/>
              <a:gdLst>
                <a:gd name="T0" fmla="*/ 2147483647 w 61"/>
                <a:gd name="T1" fmla="*/ 2147483647 h 68"/>
                <a:gd name="T2" fmla="*/ 2147483647 w 61"/>
                <a:gd name="T3" fmla="*/ 2147483647 h 68"/>
                <a:gd name="T4" fmla="*/ 2147483647 w 61"/>
                <a:gd name="T5" fmla="*/ 2147483647 h 68"/>
                <a:gd name="T6" fmla="*/ 2147483647 w 61"/>
                <a:gd name="T7" fmla="*/ 2147483647 h 68"/>
                <a:gd name="T8" fmla="*/ 2147483647 w 61"/>
                <a:gd name="T9" fmla="*/ 2147483647 h 68"/>
                <a:gd name="T10" fmla="*/ 2147483647 w 61"/>
                <a:gd name="T11" fmla="*/ 0 h 68"/>
                <a:gd name="T12" fmla="*/ 2147483647 w 61"/>
                <a:gd name="T13" fmla="*/ 0 h 68"/>
                <a:gd name="T14" fmla="*/ 2147483647 w 61"/>
                <a:gd name="T15" fmla="*/ 0 h 68"/>
                <a:gd name="T16" fmla="*/ 2147483647 w 61"/>
                <a:gd name="T17" fmla="*/ 2147483647 h 68"/>
                <a:gd name="T18" fmla="*/ 0 w 61"/>
                <a:gd name="T19" fmla="*/ 2147483647 h 68"/>
                <a:gd name="T20" fmla="*/ 0 w 61"/>
                <a:gd name="T21" fmla="*/ 2147483647 h 68"/>
                <a:gd name="T22" fmla="*/ 0 w 61"/>
                <a:gd name="T23" fmla="*/ 2147483647 h 68"/>
                <a:gd name="T24" fmla="*/ 2147483647 w 61"/>
                <a:gd name="T25" fmla="*/ 2147483647 h 68"/>
                <a:gd name="T26" fmla="*/ 2147483647 w 61"/>
                <a:gd name="T27" fmla="*/ 2147483647 h 68"/>
                <a:gd name="T28" fmla="*/ 2147483647 w 61"/>
                <a:gd name="T29" fmla="*/ 2147483647 h 6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1"/>
                <a:gd name="T46" fmla="*/ 0 h 68"/>
                <a:gd name="T47" fmla="*/ 61 w 61"/>
                <a:gd name="T48" fmla="*/ 68 h 6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1" h="68">
                  <a:moveTo>
                    <a:pt x="54" y="45"/>
                  </a:moveTo>
                  <a:lnTo>
                    <a:pt x="54" y="38"/>
                  </a:lnTo>
                  <a:lnTo>
                    <a:pt x="54" y="30"/>
                  </a:lnTo>
                  <a:lnTo>
                    <a:pt x="61" y="15"/>
                  </a:lnTo>
                  <a:lnTo>
                    <a:pt x="54" y="7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23" y="0"/>
                  </a:lnTo>
                  <a:lnTo>
                    <a:pt x="16" y="15"/>
                  </a:lnTo>
                  <a:lnTo>
                    <a:pt x="0" y="30"/>
                  </a:lnTo>
                  <a:lnTo>
                    <a:pt x="0" y="53"/>
                  </a:lnTo>
                  <a:lnTo>
                    <a:pt x="0" y="61"/>
                  </a:lnTo>
                  <a:lnTo>
                    <a:pt x="8" y="68"/>
                  </a:lnTo>
                  <a:lnTo>
                    <a:pt x="38" y="53"/>
                  </a:lnTo>
                  <a:lnTo>
                    <a:pt x="54" y="4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71" name="Freeform 74"/>
            <p:cNvSpPr>
              <a:spLocks/>
            </p:cNvSpPr>
            <p:nvPr/>
          </p:nvSpPr>
          <p:spPr bwMode="auto">
            <a:xfrm>
              <a:off x="3643313" y="4798901"/>
              <a:ext cx="141287" cy="144463"/>
            </a:xfrm>
            <a:custGeom>
              <a:avLst/>
              <a:gdLst>
                <a:gd name="T0" fmla="*/ 2147483647 w 107"/>
                <a:gd name="T1" fmla="*/ 2147483647 h 106"/>
                <a:gd name="T2" fmla="*/ 2147483647 w 107"/>
                <a:gd name="T3" fmla="*/ 2147483647 h 106"/>
                <a:gd name="T4" fmla="*/ 2147483647 w 107"/>
                <a:gd name="T5" fmla="*/ 2147483647 h 106"/>
                <a:gd name="T6" fmla="*/ 2147483647 w 107"/>
                <a:gd name="T7" fmla="*/ 2147483647 h 106"/>
                <a:gd name="T8" fmla="*/ 2147483647 w 107"/>
                <a:gd name="T9" fmla="*/ 0 h 106"/>
                <a:gd name="T10" fmla="*/ 2147483647 w 107"/>
                <a:gd name="T11" fmla="*/ 2147483647 h 106"/>
                <a:gd name="T12" fmla="*/ 2147483647 w 107"/>
                <a:gd name="T13" fmla="*/ 2147483647 h 106"/>
                <a:gd name="T14" fmla="*/ 2147483647 w 107"/>
                <a:gd name="T15" fmla="*/ 2147483647 h 106"/>
                <a:gd name="T16" fmla="*/ 2147483647 w 107"/>
                <a:gd name="T17" fmla="*/ 2147483647 h 106"/>
                <a:gd name="T18" fmla="*/ 2147483647 w 107"/>
                <a:gd name="T19" fmla="*/ 2147483647 h 106"/>
                <a:gd name="T20" fmla="*/ 2147483647 w 107"/>
                <a:gd name="T21" fmla="*/ 2147483647 h 106"/>
                <a:gd name="T22" fmla="*/ 0 w 107"/>
                <a:gd name="T23" fmla="*/ 2147483647 h 106"/>
                <a:gd name="T24" fmla="*/ 2147483647 w 107"/>
                <a:gd name="T25" fmla="*/ 2147483647 h 106"/>
                <a:gd name="T26" fmla="*/ 2147483647 w 107"/>
                <a:gd name="T27" fmla="*/ 2147483647 h 106"/>
                <a:gd name="T28" fmla="*/ 2147483647 w 107"/>
                <a:gd name="T29" fmla="*/ 2147483647 h 106"/>
                <a:gd name="T30" fmla="*/ 2147483647 w 107"/>
                <a:gd name="T31" fmla="*/ 2147483647 h 106"/>
                <a:gd name="T32" fmla="*/ 2147483647 w 107"/>
                <a:gd name="T33" fmla="*/ 2147483647 h 106"/>
                <a:gd name="T34" fmla="*/ 2147483647 w 107"/>
                <a:gd name="T35" fmla="*/ 2147483647 h 106"/>
                <a:gd name="T36" fmla="*/ 2147483647 w 107"/>
                <a:gd name="T37" fmla="*/ 2147483647 h 106"/>
                <a:gd name="T38" fmla="*/ 2147483647 w 107"/>
                <a:gd name="T39" fmla="*/ 2147483647 h 106"/>
                <a:gd name="T40" fmla="*/ 2147483647 w 107"/>
                <a:gd name="T41" fmla="*/ 2147483647 h 106"/>
                <a:gd name="T42" fmla="*/ 2147483647 w 107"/>
                <a:gd name="T43" fmla="*/ 2147483647 h 106"/>
                <a:gd name="T44" fmla="*/ 2147483647 w 107"/>
                <a:gd name="T45" fmla="*/ 2147483647 h 106"/>
                <a:gd name="T46" fmla="*/ 2147483647 w 107"/>
                <a:gd name="T47" fmla="*/ 2147483647 h 106"/>
                <a:gd name="T48" fmla="*/ 2147483647 w 107"/>
                <a:gd name="T49" fmla="*/ 2147483647 h 106"/>
                <a:gd name="T50" fmla="*/ 2147483647 w 107"/>
                <a:gd name="T51" fmla="*/ 2147483647 h 106"/>
                <a:gd name="T52" fmla="*/ 2147483647 w 107"/>
                <a:gd name="T53" fmla="*/ 2147483647 h 106"/>
                <a:gd name="T54" fmla="*/ 2147483647 w 107"/>
                <a:gd name="T55" fmla="*/ 2147483647 h 106"/>
                <a:gd name="T56" fmla="*/ 2147483647 w 107"/>
                <a:gd name="T57" fmla="*/ 2147483647 h 10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07"/>
                <a:gd name="T88" fmla="*/ 0 h 106"/>
                <a:gd name="T89" fmla="*/ 107 w 107"/>
                <a:gd name="T90" fmla="*/ 106 h 10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07" h="106">
                  <a:moveTo>
                    <a:pt x="76" y="45"/>
                  </a:moveTo>
                  <a:lnTo>
                    <a:pt x="69" y="23"/>
                  </a:lnTo>
                  <a:lnTo>
                    <a:pt x="61" y="15"/>
                  </a:lnTo>
                  <a:lnTo>
                    <a:pt x="46" y="7"/>
                  </a:lnTo>
                  <a:lnTo>
                    <a:pt x="31" y="0"/>
                  </a:lnTo>
                  <a:lnTo>
                    <a:pt x="23" y="7"/>
                  </a:lnTo>
                  <a:lnTo>
                    <a:pt x="15" y="7"/>
                  </a:lnTo>
                  <a:lnTo>
                    <a:pt x="15" y="15"/>
                  </a:lnTo>
                  <a:lnTo>
                    <a:pt x="15" y="23"/>
                  </a:lnTo>
                  <a:lnTo>
                    <a:pt x="15" y="30"/>
                  </a:lnTo>
                  <a:lnTo>
                    <a:pt x="8" y="30"/>
                  </a:lnTo>
                  <a:lnTo>
                    <a:pt x="0" y="38"/>
                  </a:lnTo>
                  <a:lnTo>
                    <a:pt x="8" y="38"/>
                  </a:lnTo>
                  <a:lnTo>
                    <a:pt x="8" y="45"/>
                  </a:lnTo>
                  <a:lnTo>
                    <a:pt x="15" y="45"/>
                  </a:lnTo>
                  <a:lnTo>
                    <a:pt x="31" y="53"/>
                  </a:lnTo>
                  <a:lnTo>
                    <a:pt x="38" y="53"/>
                  </a:lnTo>
                  <a:lnTo>
                    <a:pt x="46" y="68"/>
                  </a:lnTo>
                  <a:lnTo>
                    <a:pt x="53" y="91"/>
                  </a:lnTo>
                  <a:lnTo>
                    <a:pt x="61" y="99"/>
                  </a:lnTo>
                  <a:lnTo>
                    <a:pt x="84" y="106"/>
                  </a:lnTo>
                  <a:lnTo>
                    <a:pt x="92" y="106"/>
                  </a:lnTo>
                  <a:lnTo>
                    <a:pt x="107" y="91"/>
                  </a:lnTo>
                  <a:lnTo>
                    <a:pt x="107" y="76"/>
                  </a:lnTo>
                  <a:lnTo>
                    <a:pt x="107" y="61"/>
                  </a:lnTo>
                  <a:lnTo>
                    <a:pt x="99" y="45"/>
                  </a:lnTo>
                  <a:lnTo>
                    <a:pt x="92" y="38"/>
                  </a:lnTo>
                  <a:lnTo>
                    <a:pt x="84" y="45"/>
                  </a:lnTo>
                  <a:lnTo>
                    <a:pt x="76" y="4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72" name="Freeform 75"/>
            <p:cNvSpPr>
              <a:spLocks/>
            </p:cNvSpPr>
            <p:nvPr/>
          </p:nvSpPr>
          <p:spPr bwMode="auto">
            <a:xfrm>
              <a:off x="4930775" y="2911364"/>
              <a:ext cx="22225" cy="19050"/>
            </a:xfrm>
            <a:custGeom>
              <a:avLst/>
              <a:gdLst>
                <a:gd name="T0" fmla="*/ 2147483647 w 16"/>
                <a:gd name="T1" fmla="*/ 2147483647 h 15"/>
                <a:gd name="T2" fmla="*/ 2147483647 w 16"/>
                <a:gd name="T3" fmla="*/ 0 h 15"/>
                <a:gd name="T4" fmla="*/ 2147483647 w 16"/>
                <a:gd name="T5" fmla="*/ 0 h 15"/>
                <a:gd name="T6" fmla="*/ 0 w 16"/>
                <a:gd name="T7" fmla="*/ 2147483647 h 15"/>
                <a:gd name="T8" fmla="*/ 0 w 16"/>
                <a:gd name="T9" fmla="*/ 2147483647 h 15"/>
                <a:gd name="T10" fmla="*/ 2147483647 w 16"/>
                <a:gd name="T11" fmla="*/ 2147483647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5"/>
                <a:gd name="T20" fmla="*/ 16 w 16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5">
                  <a:moveTo>
                    <a:pt x="16" y="8"/>
                  </a:moveTo>
                  <a:lnTo>
                    <a:pt x="16" y="0"/>
                  </a:lnTo>
                  <a:lnTo>
                    <a:pt x="8" y="0"/>
                  </a:lnTo>
                  <a:lnTo>
                    <a:pt x="0" y="8"/>
                  </a:lnTo>
                  <a:lnTo>
                    <a:pt x="0" y="15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73" name="Freeform 76"/>
            <p:cNvSpPr>
              <a:spLocks/>
            </p:cNvSpPr>
            <p:nvPr/>
          </p:nvSpPr>
          <p:spPr bwMode="auto">
            <a:xfrm>
              <a:off x="5186363" y="2817701"/>
              <a:ext cx="7937" cy="31750"/>
            </a:xfrm>
            <a:custGeom>
              <a:avLst/>
              <a:gdLst>
                <a:gd name="T0" fmla="*/ 0 w 8"/>
                <a:gd name="T1" fmla="*/ 2147483647 h 23"/>
                <a:gd name="T2" fmla="*/ 2147483647 w 8"/>
                <a:gd name="T3" fmla="*/ 2147483647 h 23"/>
                <a:gd name="T4" fmla="*/ 2147483647 w 8"/>
                <a:gd name="T5" fmla="*/ 2147483647 h 23"/>
                <a:gd name="T6" fmla="*/ 2147483647 w 8"/>
                <a:gd name="T7" fmla="*/ 2147483647 h 23"/>
                <a:gd name="T8" fmla="*/ 2147483647 w 8"/>
                <a:gd name="T9" fmla="*/ 0 h 23"/>
                <a:gd name="T10" fmla="*/ 0 w 8"/>
                <a:gd name="T11" fmla="*/ 0 h 23"/>
                <a:gd name="T12" fmla="*/ 0 w 8"/>
                <a:gd name="T13" fmla="*/ 2147483647 h 23"/>
                <a:gd name="T14" fmla="*/ 0 w 8"/>
                <a:gd name="T15" fmla="*/ 2147483647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23"/>
                <a:gd name="T26" fmla="*/ 8 w 8"/>
                <a:gd name="T27" fmla="*/ 23 h 2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23">
                  <a:moveTo>
                    <a:pt x="0" y="15"/>
                  </a:moveTo>
                  <a:lnTo>
                    <a:pt x="8" y="23"/>
                  </a:lnTo>
                  <a:lnTo>
                    <a:pt x="8" y="15"/>
                  </a:lnTo>
                  <a:lnTo>
                    <a:pt x="8" y="7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74" name="Freeform 77"/>
            <p:cNvSpPr>
              <a:spLocks/>
            </p:cNvSpPr>
            <p:nvPr/>
          </p:nvSpPr>
          <p:spPr bwMode="auto">
            <a:xfrm>
              <a:off x="4991100" y="3262201"/>
              <a:ext cx="31750" cy="20638"/>
            </a:xfrm>
            <a:custGeom>
              <a:avLst/>
              <a:gdLst>
                <a:gd name="T0" fmla="*/ 2147483647 w 23"/>
                <a:gd name="T1" fmla="*/ 2147483647 h 15"/>
                <a:gd name="T2" fmla="*/ 2147483647 w 23"/>
                <a:gd name="T3" fmla="*/ 2147483647 h 15"/>
                <a:gd name="T4" fmla="*/ 2147483647 w 23"/>
                <a:gd name="T5" fmla="*/ 2147483647 h 15"/>
                <a:gd name="T6" fmla="*/ 2147483647 w 23"/>
                <a:gd name="T7" fmla="*/ 2147483647 h 15"/>
                <a:gd name="T8" fmla="*/ 2147483647 w 23"/>
                <a:gd name="T9" fmla="*/ 0 h 15"/>
                <a:gd name="T10" fmla="*/ 0 w 23"/>
                <a:gd name="T11" fmla="*/ 0 h 15"/>
                <a:gd name="T12" fmla="*/ 2147483647 w 23"/>
                <a:gd name="T13" fmla="*/ 2147483647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"/>
                <a:gd name="T22" fmla="*/ 0 h 15"/>
                <a:gd name="T23" fmla="*/ 23 w 23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" h="15">
                  <a:moveTo>
                    <a:pt x="8" y="15"/>
                  </a:moveTo>
                  <a:lnTo>
                    <a:pt x="15" y="15"/>
                  </a:lnTo>
                  <a:lnTo>
                    <a:pt x="23" y="15"/>
                  </a:lnTo>
                  <a:lnTo>
                    <a:pt x="15" y="7"/>
                  </a:lnTo>
                  <a:lnTo>
                    <a:pt x="8" y="0"/>
                  </a:lnTo>
                  <a:lnTo>
                    <a:pt x="0" y="0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75" name="Freeform 78"/>
            <p:cNvSpPr>
              <a:spLocks/>
            </p:cNvSpPr>
            <p:nvPr/>
          </p:nvSpPr>
          <p:spPr bwMode="auto">
            <a:xfrm>
              <a:off x="4914900" y="2735151"/>
              <a:ext cx="15875" cy="33338"/>
            </a:xfrm>
            <a:custGeom>
              <a:avLst/>
              <a:gdLst>
                <a:gd name="T0" fmla="*/ 2147483647 w 15"/>
                <a:gd name="T1" fmla="*/ 2147483647 h 23"/>
                <a:gd name="T2" fmla="*/ 2147483647 w 15"/>
                <a:gd name="T3" fmla="*/ 2147483647 h 23"/>
                <a:gd name="T4" fmla="*/ 2147483647 w 15"/>
                <a:gd name="T5" fmla="*/ 2147483647 h 23"/>
                <a:gd name="T6" fmla="*/ 2147483647 w 15"/>
                <a:gd name="T7" fmla="*/ 2147483647 h 23"/>
                <a:gd name="T8" fmla="*/ 2147483647 w 15"/>
                <a:gd name="T9" fmla="*/ 2147483647 h 23"/>
                <a:gd name="T10" fmla="*/ 0 w 15"/>
                <a:gd name="T11" fmla="*/ 0 h 23"/>
                <a:gd name="T12" fmla="*/ 0 w 15"/>
                <a:gd name="T13" fmla="*/ 2147483647 h 23"/>
                <a:gd name="T14" fmla="*/ 2147483647 w 15"/>
                <a:gd name="T15" fmla="*/ 2147483647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"/>
                <a:gd name="T25" fmla="*/ 0 h 23"/>
                <a:gd name="T26" fmla="*/ 15 w 15"/>
                <a:gd name="T27" fmla="*/ 23 h 2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" h="23">
                  <a:moveTo>
                    <a:pt x="8" y="15"/>
                  </a:moveTo>
                  <a:lnTo>
                    <a:pt x="8" y="23"/>
                  </a:lnTo>
                  <a:lnTo>
                    <a:pt x="15" y="15"/>
                  </a:lnTo>
                  <a:lnTo>
                    <a:pt x="15" y="8"/>
                  </a:lnTo>
                  <a:lnTo>
                    <a:pt x="8" y="8"/>
                  </a:lnTo>
                  <a:lnTo>
                    <a:pt x="0" y="0"/>
                  </a:lnTo>
                  <a:lnTo>
                    <a:pt x="0" y="15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76" name="Freeform 79"/>
            <p:cNvSpPr>
              <a:spLocks/>
            </p:cNvSpPr>
            <p:nvPr/>
          </p:nvSpPr>
          <p:spPr bwMode="auto">
            <a:xfrm>
              <a:off x="4991100" y="2798651"/>
              <a:ext cx="60325" cy="28575"/>
            </a:xfrm>
            <a:custGeom>
              <a:avLst/>
              <a:gdLst>
                <a:gd name="T0" fmla="*/ 2147483647 w 46"/>
                <a:gd name="T1" fmla="*/ 2147483647 h 22"/>
                <a:gd name="T2" fmla="*/ 2147483647 w 46"/>
                <a:gd name="T3" fmla="*/ 2147483647 h 22"/>
                <a:gd name="T4" fmla="*/ 2147483647 w 46"/>
                <a:gd name="T5" fmla="*/ 2147483647 h 22"/>
                <a:gd name="T6" fmla="*/ 2147483647 w 46"/>
                <a:gd name="T7" fmla="*/ 0 h 22"/>
                <a:gd name="T8" fmla="*/ 2147483647 w 46"/>
                <a:gd name="T9" fmla="*/ 0 h 22"/>
                <a:gd name="T10" fmla="*/ 2147483647 w 46"/>
                <a:gd name="T11" fmla="*/ 2147483647 h 22"/>
                <a:gd name="T12" fmla="*/ 2147483647 w 46"/>
                <a:gd name="T13" fmla="*/ 2147483647 h 22"/>
                <a:gd name="T14" fmla="*/ 0 w 46"/>
                <a:gd name="T15" fmla="*/ 2147483647 h 22"/>
                <a:gd name="T16" fmla="*/ 2147483647 w 46"/>
                <a:gd name="T17" fmla="*/ 2147483647 h 22"/>
                <a:gd name="T18" fmla="*/ 2147483647 w 46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6"/>
                <a:gd name="T31" fmla="*/ 0 h 22"/>
                <a:gd name="T32" fmla="*/ 46 w 46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6" h="22">
                  <a:moveTo>
                    <a:pt x="30" y="15"/>
                  </a:moveTo>
                  <a:lnTo>
                    <a:pt x="38" y="7"/>
                  </a:lnTo>
                  <a:lnTo>
                    <a:pt x="46" y="7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7"/>
                  </a:lnTo>
                  <a:lnTo>
                    <a:pt x="8" y="15"/>
                  </a:lnTo>
                  <a:lnTo>
                    <a:pt x="0" y="22"/>
                  </a:lnTo>
                  <a:lnTo>
                    <a:pt x="8" y="22"/>
                  </a:lnTo>
                  <a:lnTo>
                    <a:pt x="30" y="1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77" name="Freeform 80"/>
            <p:cNvSpPr>
              <a:spLocks/>
            </p:cNvSpPr>
            <p:nvPr/>
          </p:nvSpPr>
          <p:spPr bwMode="auto">
            <a:xfrm>
              <a:off x="4922838" y="2960576"/>
              <a:ext cx="30162" cy="53975"/>
            </a:xfrm>
            <a:custGeom>
              <a:avLst/>
              <a:gdLst>
                <a:gd name="T0" fmla="*/ 2147483647 w 23"/>
                <a:gd name="T1" fmla="*/ 2147483647 h 38"/>
                <a:gd name="T2" fmla="*/ 2147483647 w 23"/>
                <a:gd name="T3" fmla="*/ 2147483647 h 38"/>
                <a:gd name="T4" fmla="*/ 2147483647 w 23"/>
                <a:gd name="T5" fmla="*/ 0 h 38"/>
                <a:gd name="T6" fmla="*/ 2147483647 w 23"/>
                <a:gd name="T7" fmla="*/ 0 h 38"/>
                <a:gd name="T8" fmla="*/ 0 w 23"/>
                <a:gd name="T9" fmla="*/ 2147483647 h 38"/>
                <a:gd name="T10" fmla="*/ 0 w 23"/>
                <a:gd name="T11" fmla="*/ 2147483647 h 38"/>
                <a:gd name="T12" fmla="*/ 2147483647 w 23"/>
                <a:gd name="T13" fmla="*/ 2147483647 h 38"/>
                <a:gd name="T14" fmla="*/ 2147483647 w 23"/>
                <a:gd name="T15" fmla="*/ 2147483647 h 38"/>
                <a:gd name="T16" fmla="*/ 2147483647 w 23"/>
                <a:gd name="T17" fmla="*/ 2147483647 h 38"/>
                <a:gd name="T18" fmla="*/ 2147483647 w 23"/>
                <a:gd name="T19" fmla="*/ 2147483647 h 38"/>
                <a:gd name="T20" fmla="*/ 2147483647 w 23"/>
                <a:gd name="T21" fmla="*/ 2147483647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3"/>
                <a:gd name="T34" fmla="*/ 0 h 38"/>
                <a:gd name="T35" fmla="*/ 23 w 23"/>
                <a:gd name="T36" fmla="*/ 38 h 3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3" h="38">
                  <a:moveTo>
                    <a:pt x="15" y="15"/>
                  </a:moveTo>
                  <a:lnTo>
                    <a:pt x="15" y="8"/>
                  </a:lnTo>
                  <a:lnTo>
                    <a:pt x="15" y="0"/>
                  </a:lnTo>
                  <a:lnTo>
                    <a:pt x="7" y="0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7" y="31"/>
                  </a:lnTo>
                  <a:lnTo>
                    <a:pt x="15" y="38"/>
                  </a:lnTo>
                  <a:lnTo>
                    <a:pt x="23" y="31"/>
                  </a:lnTo>
                  <a:lnTo>
                    <a:pt x="15" y="23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78" name="Freeform 81"/>
            <p:cNvSpPr>
              <a:spLocks/>
            </p:cNvSpPr>
            <p:nvPr/>
          </p:nvSpPr>
          <p:spPr bwMode="auto">
            <a:xfrm>
              <a:off x="5022850" y="3252676"/>
              <a:ext cx="36513" cy="69850"/>
            </a:xfrm>
            <a:custGeom>
              <a:avLst/>
              <a:gdLst>
                <a:gd name="T0" fmla="*/ 2147483647 w 30"/>
                <a:gd name="T1" fmla="*/ 2147483647 h 53"/>
                <a:gd name="T2" fmla="*/ 2147483647 w 30"/>
                <a:gd name="T3" fmla="*/ 2147483647 h 53"/>
                <a:gd name="T4" fmla="*/ 2147483647 w 30"/>
                <a:gd name="T5" fmla="*/ 2147483647 h 53"/>
                <a:gd name="T6" fmla="*/ 2147483647 w 30"/>
                <a:gd name="T7" fmla="*/ 2147483647 h 53"/>
                <a:gd name="T8" fmla="*/ 2147483647 w 30"/>
                <a:gd name="T9" fmla="*/ 2147483647 h 53"/>
                <a:gd name="T10" fmla="*/ 2147483647 w 30"/>
                <a:gd name="T11" fmla="*/ 2147483647 h 53"/>
                <a:gd name="T12" fmla="*/ 2147483647 w 30"/>
                <a:gd name="T13" fmla="*/ 0 h 53"/>
                <a:gd name="T14" fmla="*/ 0 w 30"/>
                <a:gd name="T15" fmla="*/ 0 h 53"/>
                <a:gd name="T16" fmla="*/ 2147483647 w 30"/>
                <a:gd name="T17" fmla="*/ 2147483647 h 53"/>
                <a:gd name="T18" fmla="*/ 2147483647 w 30"/>
                <a:gd name="T19" fmla="*/ 2147483647 h 5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0"/>
                <a:gd name="T31" fmla="*/ 0 h 53"/>
                <a:gd name="T32" fmla="*/ 30 w 30"/>
                <a:gd name="T33" fmla="*/ 53 h 5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0" h="53">
                  <a:moveTo>
                    <a:pt x="15" y="46"/>
                  </a:moveTo>
                  <a:lnTo>
                    <a:pt x="23" y="53"/>
                  </a:lnTo>
                  <a:lnTo>
                    <a:pt x="30" y="53"/>
                  </a:lnTo>
                  <a:lnTo>
                    <a:pt x="30" y="46"/>
                  </a:lnTo>
                  <a:lnTo>
                    <a:pt x="23" y="30"/>
                  </a:lnTo>
                  <a:lnTo>
                    <a:pt x="15" y="8"/>
                  </a:lnTo>
                  <a:lnTo>
                    <a:pt x="7" y="0"/>
                  </a:lnTo>
                  <a:lnTo>
                    <a:pt x="0" y="0"/>
                  </a:lnTo>
                  <a:lnTo>
                    <a:pt x="7" y="23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79" name="Freeform 82"/>
            <p:cNvSpPr>
              <a:spLocks/>
            </p:cNvSpPr>
            <p:nvPr/>
          </p:nvSpPr>
          <p:spPr bwMode="auto">
            <a:xfrm>
              <a:off x="4767263" y="2817701"/>
              <a:ext cx="185737" cy="454025"/>
            </a:xfrm>
            <a:custGeom>
              <a:avLst/>
              <a:gdLst>
                <a:gd name="T0" fmla="*/ 2147483647 w 145"/>
                <a:gd name="T1" fmla="*/ 2147483647 h 334"/>
                <a:gd name="T2" fmla="*/ 2147483647 w 145"/>
                <a:gd name="T3" fmla="*/ 2147483647 h 334"/>
                <a:gd name="T4" fmla="*/ 2147483647 w 145"/>
                <a:gd name="T5" fmla="*/ 2147483647 h 334"/>
                <a:gd name="T6" fmla="*/ 2147483647 w 145"/>
                <a:gd name="T7" fmla="*/ 2147483647 h 334"/>
                <a:gd name="T8" fmla="*/ 2147483647 w 145"/>
                <a:gd name="T9" fmla="*/ 2147483647 h 334"/>
                <a:gd name="T10" fmla="*/ 2147483647 w 145"/>
                <a:gd name="T11" fmla="*/ 2147483647 h 334"/>
                <a:gd name="T12" fmla="*/ 2147483647 w 145"/>
                <a:gd name="T13" fmla="*/ 2147483647 h 334"/>
                <a:gd name="T14" fmla="*/ 2147483647 w 145"/>
                <a:gd name="T15" fmla="*/ 2147483647 h 334"/>
                <a:gd name="T16" fmla="*/ 2147483647 w 145"/>
                <a:gd name="T17" fmla="*/ 2147483647 h 334"/>
                <a:gd name="T18" fmla="*/ 2147483647 w 145"/>
                <a:gd name="T19" fmla="*/ 2147483647 h 334"/>
                <a:gd name="T20" fmla="*/ 2147483647 w 145"/>
                <a:gd name="T21" fmla="*/ 2147483647 h 334"/>
                <a:gd name="T22" fmla="*/ 2147483647 w 145"/>
                <a:gd name="T23" fmla="*/ 2147483647 h 334"/>
                <a:gd name="T24" fmla="*/ 2147483647 w 145"/>
                <a:gd name="T25" fmla="*/ 2147483647 h 334"/>
                <a:gd name="T26" fmla="*/ 2147483647 w 145"/>
                <a:gd name="T27" fmla="*/ 2147483647 h 334"/>
                <a:gd name="T28" fmla="*/ 2147483647 w 145"/>
                <a:gd name="T29" fmla="*/ 2147483647 h 334"/>
                <a:gd name="T30" fmla="*/ 2147483647 w 145"/>
                <a:gd name="T31" fmla="*/ 2147483647 h 334"/>
                <a:gd name="T32" fmla="*/ 2147483647 w 145"/>
                <a:gd name="T33" fmla="*/ 2147483647 h 334"/>
                <a:gd name="T34" fmla="*/ 2147483647 w 145"/>
                <a:gd name="T35" fmla="*/ 2147483647 h 334"/>
                <a:gd name="T36" fmla="*/ 2147483647 w 145"/>
                <a:gd name="T37" fmla="*/ 2147483647 h 334"/>
                <a:gd name="T38" fmla="*/ 2147483647 w 145"/>
                <a:gd name="T39" fmla="*/ 2147483647 h 334"/>
                <a:gd name="T40" fmla="*/ 2147483647 w 145"/>
                <a:gd name="T41" fmla="*/ 2147483647 h 334"/>
                <a:gd name="T42" fmla="*/ 2147483647 w 145"/>
                <a:gd name="T43" fmla="*/ 2147483647 h 334"/>
                <a:gd name="T44" fmla="*/ 2147483647 w 145"/>
                <a:gd name="T45" fmla="*/ 2147483647 h 334"/>
                <a:gd name="T46" fmla="*/ 2147483647 w 145"/>
                <a:gd name="T47" fmla="*/ 2147483647 h 334"/>
                <a:gd name="T48" fmla="*/ 2147483647 w 145"/>
                <a:gd name="T49" fmla="*/ 2147483647 h 334"/>
                <a:gd name="T50" fmla="*/ 2147483647 w 145"/>
                <a:gd name="T51" fmla="*/ 2147483647 h 334"/>
                <a:gd name="T52" fmla="*/ 2147483647 w 145"/>
                <a:gd name="T53" fmla="*/ 2147483647 h 334"/>
                <a:gd name="T54" fmla="*/ 2147483647 w 145"/>
                <a:gd name="T55" fmla="*/ 2147483647 h 334"/>
                <a:gd name="T56" fmla="*/ 2147483647 w 145"/>
                <a:gd name="T57" fmla="*/ 2147483647 h 334"/>
                <a:gd name="T58" fmla="*/ 2147483647 w 145"/>
                <a:gd name="T59" fmla="*/ 2147483647 h 334"/>
                <a:gd name="T60" fmla="*/ 2147483647 w 145"/>
                <a:gd name="T61" fmla="*/ 2147483647 h 334"/>
                <a:gd name="T62" fmla="*/ 2147483647 w 145"/>
                <a:gd name="T63" fmla="*/ 2147483647 h 33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5"/>
                <a:gd name="T97" fmla="*/ 0 h 334"/>
                <a:gd name="T98" fmla="*/ 145 w 145"/>
                <a:gd name="T99" fmla="*/ 334 h 33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5" h="334">
                  <a:moveTo>
                    <a:pt x="99" y="289"/>
                  </a:moveTo>
                  <a:lnTo>
                    <a:pt x="99" y="296"/>
                  </a:lnTo>
                  <a:lnTo>
                    <a:pt x="99" y="311"/>
                  </a:lnTo>
                  <a:lnTo>
                    <a:pt x="99" y="319"/>
                  </a:lnTo>
                  <a:lnTo>
                    <a:pt x="122" y="334"/>
                  </a:lnTo>
                  <a:lnTo>
                    <a:pt x="129" y="334"/>
                  </a:lnTo>
                  <a:lnTo>
                    <a:pt x="129" y="319"/>
                  </a:lnTo>
                  <a:lnTo>
                    <a:pt x="122" y="304"/>
                  </a:lnTo>
                  <a:lnTo>
                    <a:pt x="114" y="296"/>
                  </a:lnTo>
                  <a:lnTo>
                    <a:pt x="122" y="289"/>
                  </a:lnTo>
                  <a:lnTo>
                    <a:pt x="122" y="273"/>
                  </a:lnTo>
                  <a:lnTo>
                    <a:pt x="122" y="266"/>
                  </a:lnTo>
                  <a:lnTo>
                    <a:pt x="129" y="258"/>
                  </a:lnTo>
                  <a:lnTo>
                    <a:pt x="145" y="243"/>
                  </a:lnTo>
                  <a:lnTo>
                    <a:pt x="145" y="235"/>
                  </a:lnTo>
                  <a:lnTo>
                    <a:pt x="129" y="228"/>
                  </a:lnTo>
                  <a:lnTo>
                    <a:pt x="122" y="213"/>
                  </a:lnTo>
                  <a:lnTo>
                    <a:pt x="114" y="213"/>
                  </a:lnTo>
                  <a:lnTo>
                    <a:pt x="91" y="205"/>
                  </a:lnTo>
                  <a:lnTo>
                    <a:pt x="84" y="197"/>
                  </a:lnTo>
                  <a:lnTo>
                    <a:pt x="76" y="190"/>
                  </a:lnTo>
                  <a:lnTo>
                    <a:pt x="61" y="182"/>
                  </a:lnTo>
                  <a:lnTo>
                    <a:pt x="69" y="175"/>
                  </a:lnTo>
                  <a:lnTo>
                    <a:pt x="76" y="144"/>
                  </a:lnTo>
                  <a:lnTo>
                    <a:pt x="84" y="129"/>
                  </a:lnTo>
                  <a:lnTo>
                    <a:pt x="91" y="114"/>
                  </a:lnTo>
                  <a:lnTo>
                    <a:pt x="107" y="99"/>
                  </a:lnTo>
                  <a:lnTo>
                    <a:pt x="107" y="76"/>
                  </a:lnTo>
                  <a:lnTo>
                    <a:pt x="107" y="53"/>
                  </a:lnTo>
                  <a:lnTo>
                    <a:pt x="99" y="30"/>
                  </a:lnTo>
                  <a:lnTo>
                    <a:pt x="99" y="15"/>
                  </a:lnTo>
                  <a:lnTo>
                    <a:pt x="91" y="7"/>
                  </a:lnTo>
                  <a:lnTo>
                    <a:pt x="91" y="0"/>
                  </a:lnTo>
                  <a:lnTo>
                    <a:pt x="99" y="30"/>
                  </a:lnTo>
                  <a:lnTo>
                    <a:pt x="99" y="68"/>
                  </a:lnTo>
                  <a:lnTo>
                    <a:pt x="99" y="91"/>
                  </a:lnTo>
                  <a:lnTo>
                    <a:pt x="91" y="106"/>
                  </a:lnTo>
                  <a:lnTo>
                    <a:pt x="76" y="121"/>
                  </a:lnTo>
                  <a:lnTo>
                    <a:pt x="69" y="144"/>
                  </a:lnTo>
                  <a:lnTo>
                    <a:pt x="69" y="152"/>
                  </a:lnTo>
                  <a:lnTo>
                    <a:pt x="53" y="152"/>
                  </a:lnTo>
                  <a:lnTo>
                    <a:pt x="38" y="152"/>
                  </a:lnTo>
                  <a:lnTo>
                    <a:pt x="31" y="129"/>
                  </a:lnTo>
                  <a:lnTo>
                    <a:pt x="15" y="121"/>
                  </a:lnTo>
                  <a:lnTo>
                    <a:pt x="0" y="121"/>
                  </a:lnTo>
                  <a:lnTo>
                    <a:pt x="15" y="137"/>
                  </a:lnTo>
                  <a:lnTo>
                    <a:pt x="23" y="144"/>
                  </a:lnTo>
                  <a:lnTo>
                    <a:pt x="15" y="152"/>
                  </a:lnTo>
                  <a:lnTo>
                    <a:pt x="31" y="159"/>
                  </a:lnTo>
                  <a:lnTo>
                    <a:pt x="38" y="167"/>
                  </a:lnTo>
                  <a:lnTo>
                    <a:pt x="38" y="175"/>
                  </a:lnTo>
                  <a:lnTo>
                    <a:pt x="38" y="190"/>
                  </a:lnTo>
                  <a:lnTo>
                    <a:pt x="31" y="197"/>
                  </a:lnTo>
                  <a:lnTo>
                    <a:pt x="38" y="205"/>
                  </a:lnTo>
                  <a:lnTo>
                    <a:pt x="53" y="205"/>
                  </a:lnTo>
                  <a:lnTo>
                    <a:pt x="61" y="205"/>
                  </a:lnTo>
                  <a:lnTo>
                    <a:pt x="76" y="228"/>
                  </a:lnTo>
                  <a:lnTo>
                    <a:pt x="99" y="220"/>
                  </a:lnTo>
                  <a:lnTo>
                    <a:pt x="99" y="228"/>
                  </a:lnTo>
                  <a:lnTo>
                    <a:pt x="107" y="235"/>
                  </a:lnTo>
                  <a:lnTo>
                    <a:pt x="107" y="243"/>
                  </a:lnTo>
                  <a:lnTo>
                    <a:pt x="107" y="251"/>
                  </a:lnTo>
                  <a:lnTo>
                    <a:pt x="107" y="266"/>
                  </a:lnTo>
                  <a:lnTo>
                    <a:pt x="107" y="273"/>
                  </a:lnTo>
                  <a:lnTo>
                    <a:pt x="99" y="289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80" name="Freeform 83"/>
            <p:cNvSpPr>
              <a:spLocks/>
            </p:cNvSpPr>
            <p:nvPr/>
          </p:nvSpPr>
          <p:spPr bwMode="auto">
            <a:xfrm>
              <a:off x="4660900" y="3239976"/>
              <a:ext cx="7938" cy="31750"/>
            </a:xfrm>
            <a:custGeom>
              <a:avLst/>
              <a:gdLst>
                <a:gd name="T0" fmla="*/ 2147483647 w 8"/>
                <a:gd name="T1" fmla="*/ 2147483647 h 23"/>
                <a:gd name="T2" fmla="*/ 2147483647 w 8"/>
                <a:gd name="T3" fmla="*/ 2147483647 h 23"/>
                <a:gd name="T4" fmla="*/ 2147483647 w 8"/>
                <a:gd name="T5" fmla="*/ 2147483647 h 23"/>
                <a:gd name="T6" fmla="*/ 0 w 8"/>
                <a:gd name="T7" fmla="*/ 0 h 23"/>
                <a:gd name="T8" fmla="*/ 0 w 8"/>
                <a:gd name="T9" fmla="*/ 2147483647 h 23"/>
                <a:gd name="T10" fmla="*/ 2147483647 w 8"/>
                <a:gd name="T11" fmla="*/ 2147483647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23"/>
                <a:gd name="T20" fmla="*/ 8 w 8"/>
                <a:gd name="T21" fmla="*/ 23 h 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23">
                  <a:moveTo>
                    <a:pt x="8" y="16"/>
                  </a:moveTo>
                  <a:lnTo>
                    <a:pt x="8" y="23"/>
                  </a:lnTo>
                  <a:lnTo>
                    <a:pt x="8" y="16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16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81" name="Freeform 84"/>
            <p:cNvSpPr>
              <a:spLocks/>
            </p:cNvSpPr>
            <p:nvPr/>
          </p:nvSpPr>
          <p:spPr bwMode="auto">
            <a:xfrm>
              <a:off x="4465638" y="2827226"/>
              <a:ext cx="28575" cy="22225"/>
            </a:xfrm>
            <a:custGeom>
              <a:avLst/>
              <a:gdLst>
                <a:gd name="T0" fmla="*/ 2147483647 w 23"/>
                <a:gd name="T1" fmla="*/ 2147483647 h 16"/>
                <a:gd name="T2" fmla="*/ 2147483647 w 23"/>
                <a:gd name="T3" fmla="*/ 0 h 16"/>
                <a:gd name="T4" fmla="*/ 2147483647 w 23"/>
                <a:gd name="T5" fmla="*/ 0 h 16"/>
                <a:gd name="T6" fmla="*/ 2147483647 w 23"/>
                <a:gd name="T7" fmla="*/ 0 h 16"/>
                <a:gd name="T8" fmla="*/ 0 w 23"/>
                <a:gd name="T9" fmla="*/ 0 h 16"/>
                <a:gd name="T10" fmla="*/ 0 w 23"/>
                <a:gd name="T11" fmla="*/ 2147483647 h 16"/>
                <a:gd name="T12" fmla="*/ 2147483647 w 23"/>
                <a:gd name="T13" fmla="*/ 2147483647 h 16"/>
                <a:gd name="T14" fmla="*/ 2147483647 w 23"/>
                <a:gd name="T15" fmla="*/ 2147483647 h 16"/>
                <a:gd name="T16" fmla="*/ 2147483647 w 23"/>
                <a:gd name="T17" fmla="*/ 214748364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16"/>
                <a:gd name="T29" fmla="*/ 23 w 23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16">
                  <a:moveTo>
                    <a:pt x="15" y="8"/>
                  </a:moveTo>
                  <a:lnTo>
                    <a:pt x="23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16"/>
                  </a:lnTo>
                  <a:lnTo>
                    <a:pt x="15" y="16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82" name="Freeform 85"/>
            <p:cNvSpPr>
              <a:spLocks/>
            </p:cNvSpPr>
            <p:nvPr/>
          </p:nvSpPr>
          <p:spPr bwMode="auto">
            <a:xfrm>
              <a:off x="4445000" y="3230451"/>
              <a:ext cx="30163" cy="31750"/>
            </a:xfrm>
            <a:custGeom>
              <a:avLst/>
              <a:gdLst>
                <a:gd name="T0" fmla="*/ 2147483647 w 23"/>
                <a:gd name="T1" fmla="*/ 0 h 23"/>
                <a:gd name="T2" fmla="*/ 0 w 23"/>
                <a:gd name="T3" fmla="*/ 0 h 23"/>
                <a:gd name="T4" fmla="*/ 0 w 23"/>
                <a:gd name="T5" fmla="*/ 2147483647 h 23"/>
                <a:gd name="T6" fmla="*/ 2147483647 w 23"/>
                <a:gd name="T7" fmla="*/ 2147483647 h 23"/>
                <a:gd name="T8" fmla="*/ 2147483647 w 23"/>
                <a:gd name="T9" fmla="*/ 2147483647 h 23"/>
                <a:gd name="T10" fmla="*/ 2147483647 w 23"/>
                <a:gd name="T11" fmla="*/ 2147483647 h 23"/>
                <a:gd name="T12" fmla="*/ 2147483647 w 23"/>
                <a:gd name="T13" fmla="*/ 2147483647 h 23"/>
                <a:gd name="T14" fmla="*/ 2147483647 w 23"/>
                <a:gd name="T15" fmla="*/ 0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3"/>
                <a:gd name="T25" fmla="*/ 0 h 23"/>
                <a:gd name="T26" fmla="*/ 23 w 23"/>
                <a:gd name="T27" fmla="*/ 23 h 2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3" h="23">
                  <a:moveTo>
                    <a:pt x="8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8" y="23"/>
                  </a:lnTo>
                  <a:lnTo>
                    <a:pt x="15" y="23"/>
                  </a:lnTo>
                  <a:lnTo>
                    <a:pt x="23" y="15"/>
                  </a:lnTo>
                  <a:lnTo>
                    <a:pt x="23" y="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83" name="Freeform 86"/>
            <p:cNvSpPr>
              <a:spLocks/>
            </p:cNvSpPr>
            <p:nvPr/>
          </p:nvSpPr>
          <p:spPr bwMode="auto">
            <a:xfrm>
              <a:off x="4649788" y="2870089"/>
              <a:ext cx="19050" cy="31750"/>
            </a:xfrm>
            <a:custGeom>
              <a:avLst/>
              <a:gdLst>
                <a:gd name="T0" fmla="*/ 2147483647 w 15"/>
                <a:gd name="T1" fmla="*/ 2147483647 h 23"/>
                <a:gd name="T2" fmla="*/ 2147483647 w 15"/>
                <a:gd name="T3" fmla="*/ 0 h 23"/>
                <a:gd name="T4" fmla="*/ 0 w 15"/>
                <a:gd name="T5" fmla="*/ 2147483647 h 23"/>
                <a:gd name="T6" fmla="*/ 0 w 15"/>
                <a:gd name="T7" fmla="*/ 2147483647 h 23"/>
                <a:gd name="T8" fmla="*/ 2147483647 w 15"/>
                <a:gd name="T9" fmla="*/ 2147483647 h 23"/>
                <a:gd name="T10" fmla="*/ 2147483647 w 15"/>
                <a:gd name="T11" fmla="*/ 2147483647 h 23"/>
                <a:gd name="T12" fmla="*/ 2147483647 w 15"/>
                <a:gd name="T13" fmla="*/ 2147483647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3"/>
                <a:gd name="T23" fmla="*/ 15 w 15"/>
                <a:gd name="T24" fmla="*/ 23 h 2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3">
                  <a:moveTo>
                    <a:pt x="15" y="7"/>
                  </a:moveTo>
                  <a:lnTo>
                    <a:pt x="15" y="0"/>
                  </a:lnTo>
                  <a:lnTo>
                    <a:pt x="0" y="7"/>
                  </a:lnTo>
                  <a:lnTo>
                    <a:pt x="0" y="15"/>
                  </a:lnTo>
                  <a:lnTo>
                    <a:pt x="7" y="23"/>
                  </a:lnTo>
                  <a:lnTo>
                    <a:pt x="15" y="23"/>
                  </a:lnTo>
                  <a:lnTo>
                    <a:pt x="15" y="7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84" name="Freeform 87"/>
            <p:cNvSpPr>
              <a:spLocks/>
            </p:cNvSpPr>
            <p:nvPr/>
          </p:nvSpPr>
          <p:spPr bwMode="auto">
            <a:xfrm>
              <a:off x="4581525" y="3282839"/>
              <a:ext cx="28575" cy="30162"/>
            </a:xfrm>
            <a:custGeom>
              <a:avLst/>
              <a:gdLst>
                <a:gd name="T0" fmla="*/ 2147483647 w 22"/>
                <a:gd name="T1" fmla="*/ 2147483647 h 23"/>
                <a:gd name="T2" fmla="*/ 2147483647 w 22"/>
                <a:gd name="T3" fmla="*/ 2147483647 h 23"/>
                <a:gd name="T4" fmla="*/ 2147483647 w 22"/>
                <a:gd name="T5" fmla="*/ 2147483647 h 23"/>
                <a:gd name="T6" fmla="*/ 2147483647 w 22"/>
                <a:gd name="T7" fmla="*/ 0 h 23"/>
                <a:gd name="T8" fmla="*/ 2147483647 w 22"/>
                <a:gd name="T9" fmla="*/ 0 h 23"/>
                <a:gd name="T10" fmla="*/ 0 w 22"/>
                <a:gd name="T11" fmla="*/ 2147483647 h 23"/>
                <a:gd name="T12" fmla="*/ 2147483647 w 22"/>
                <a:gd name="T13" fmla="*/ 2147483647 h 23"/>
                <a:gd name="T14" fmla="*/ 2147483647 w 22"/>
                <a:gd name="T15" fmla="*/ 2147483647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"/>
                <a:gd name="T25" fmla="*/ 0 h 23"/>
                <a:gd name="T26" fmla="*/ 22 w 22"/>
                <a:gd name="T27" fmla="*/ 23 h 2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" h="23">
                  <a:moveTo>
                    <a:pt x="15" y="23"/>
                  </a:moveTo>
                  <a:lnTo>
                    <a:pt x="22" y="23"/>
                  </a:lnTo>
                  <a:lnTo>
                    <a:pt x="22" y="15"/>
                  </a:lnTo>
                  <a:lnTo>
                    <a:pt x="15" y="0"/>
                  </a:lnTo>
                  <a:lnTo>
                    <a:pt x="7" y="0"/>
                  </a:lnTo>
                  <a:lnTo>
                    <a:pt x="0" y="7"/>
                  </a:lnTo>
                  <a:lnTo>
                    <a:pt x="7" y="15"/>
                  </a:lnTo>
                  <a:lnTo>
                    <a:pt x="15" y="23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85" name="Freeform 88"/>
            <p:cNvSpPr>
              <a:spLocks/>
            </p:cNvSpPr>
            <p:nvPr/>
          </p:nvSpPr>
          <p:spPr bwMode="auto">
            <a:xfrm>
              <a:off x="5722938" y="3478101"/>
              <a:ext cx="28575" cy="61913"/>
            </a:xfrm>
            <a:custGeom>
              <a:avLst/>
              <a:gdLst>
                <a:gd name="T0" fmla="*/ 0 w 22"/>
                <a:gd name="T1" fmla="*/ 2147483647 h 46"/>
                <a:gd name="T2" fmla="*/ 2147483647 w 22"/>
                <a:gd name="T3" fmla="*/ 2147483647 h 46"/>
                <a:gd name="T4" fmla="*/ 2147483647 w 22"/>
                <a:gd name="T5" fmla="*/ 2147483647 h 46"/>
                <a:gd name="T6" fmla="*/ 2147483647 w 22"/>
                <a:gd name="T7" fmla="*/ 2147483647 h 46"/>
                <a:gd name="T8" fmla="*/ 2147483647 w 22"/>
                <a:gd name="T9" fmla="*/ 2147483647 h 46"/>
                <a:gd name="T10" fmla="*/ 2147483647 w 22"/>
                <a:gd name="T11" fmla="*/ 2147483647 h 46"/>
                <a:gd name="T12" fmla="*/ 0 w 22"/>
                <a:gd name="T13" fmla="*/ 0 h 46"/>
                <a:gd name="T14" fmla="*/ 0 w 22"/>
                <a:gd name="T15" fmla="*/ 2147483647 h 46"/>
                <a:gd name="T16" fmla="*/ 0 w 22"/>
                <a:gd name="T17" fmla="*/ 2147483647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2"/>
                <a:gd name="T28" fmla="*/ 0 h 46"/>
                <a:gd name="T29" fmla="*/ 22 w 22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2" h="46">
                  <a:moveTo>
                    <a:pt x="0" y="23"/>
                  </a:moveTo>
                  <a:lnTo>
                    <a:pt x="7" y="31"/>
                  </a:lnTo>
                  <a:lnTo>
                    <a:pt x="7" y="38"/>
                  </a:lnTo>
                  <a:lnTo>
                    <a:pt x="15" y="46"/>
                  </a:lnTo>
                  <a:lnTo>
                    <a:pt x="22" y="46"/>
                  </a:lnTo>
                  <a:lnTo>
                    <a:pt x="15" y="31"/>
                  </a:lnTo>
                  <a:lnTo>
                    <a:pt x="0" y="0"/>
                  </a:lnTo>
                  <a:lnTo>
                    <a:pt x="0" y="15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86" name="Freeform 89"/>
            <p:cNvSpPr>
              <a:spLocks/>
            </p:cNvSpPr>
            <p:nvPr/>
          </p:nvSpPr>
          <p:spPr bwMode="auto">
            <a:xfrm>
              <a:off x="5353050" y="3601926"/>
              <a:ext cx="57150" cy="30163"/>
            </a:xfrm>
            <a:custGeom>
              <a:avLst/>
              <a:gdLst>
                <a:gd name="T0" fmla="*/ 2147483647 w 45"/>
                <a:gd name="T1" fmla="*/ 2147483647 h 23"/>
                <a:gd name="T2" fmla="*/ 2147483647 w 45"/>
                <a:gd name="T3" fmla="*/ 2147483647 h 23"/>
                <a:gd name="T4" fmla="*/ 2147483647 w 45"/>
                <a:gd name="T5" fmla="*/ 2147483647 h 23"/>
                <a:gd name="T6" fmla="*/ 2147483647 w 45"/>
                <a:gd name="T7" fmla="*/ 0 h 23"/>
                <a:gd name="T8" fmla="*/ 2147483647 w 45"/>
                <a:gd name="T9" fmla="*/ 0 h 23"/>
                <a:gd name="T10" fmla="*/ 0 w 45"/>
                <a:gd name="T11" fmla="*/ 0 h 23"/>
                <a:gd name="T12" fmla="*/ 2147483647 w 45"/>
                <a:gd name="T13" fmla="*/ 2147483647 h 23"/>
                <a:gd name="T14" fmla="*/ 2147483647 w 45"/>
                <a:gd name="T15" fmla="*/ 2147483647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23"/>
                <a:gd name="T26" fmla="*/ 45 w 45"/>
                <a:gd name="T27" fmla="*/ 23 h 2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23">
                  <a:moveTo>
                    <a:pt x="38" y="23"/>
                  </a:moveTo>
                  <a:lnTo>
                    <a:pt x="45" y="23"/>
                  </a:lnTo>
                  <a:lnTo>
                    <a:pt x="38" y="16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0" y="0"/>
                  </a:lnTo>
                  <a:lnTo>
                    <a:pt x="22" y="8"/>
                  </a:lnTo>
                  <a:lnTo>
                    <a:pt x="38" y="23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87" name="Freeform 90"/>
            <p:cNvSpPr>
              <a:spLocks/>
            </p:cNvSpPr>
            <p:nvPr/>
          </p:nvSpPr>
          <p:spPr bwMode="auto">
            <a:xfrm>
              <a:off x="5518150" y="3386026"/>
              <a:ext cx="47625" cy="114300"/>
            </a:xfrm>
            <a:custGeom>
              <a:avLst/>
              <a:gdLst>
                <a:gd name="T0" fmla="*/ 2147483647 w 38"/>
                <a:gd name="T1" fmla="*/ 2147483647 h 83"/>
                <a:gd name="T2" fmla="*/ 2147483647 w 38"/>
                <a:gd name="T3" fmla="*/ 2147483647 h 83"/>
                <a:gd name="T4" fmla="*/ 2147483647 w 38"/>
                <a:gd name="T5" fmla="*/ 2147483647 h 83"/>
                <a:gd name="T6" fmla="*/ 2147483647 w 38"/>
                <a:gd name="T7" fmla="*/ 2147483647 h 83"/>
                <a:gd name="T8" fmla="*/ 2147483647 w 38"/>
                <a:gd name="T9" fmla="*/ 2147483647 h 83"/>
                <a:gd name="T10" fmla="*/ 2147483647 w 38"/>
                <a:gd name="T11" fmla="*/ 2147483647 h 83"/>
                <a:gd name="T12" fmla="*/ 2147483647 w 38"/>
                <a:gd name="T13" fmla="*/ 2147483647 h 83"/>
                <a:gd name="T14" fmla="*/ 2147483647 w 38"/>
                <a:gd name="T15" fmla="*/ 2147483647 h 83"/>
                <a:gd name="T16" fmla="*/ 2147483647 w 38"/>
                <a:gd name="T17" fmla="*/ 2147483647 h 83"/>
                <a:gd name="T18" fmla="*/ 2147483647 w 38"/>
                <a:gd name="T19" fmla="*/ 2147483647 h 83"/>
                <a:gd name="T20" fmla="*/ 2147483647 w 38"/>
                <a:gd name="T21" fmla="*/ 0 h 83"/>
                <a:gd name="T22" fmla="*/ 2147483647 w 38"/>
                <a:gd name="T23" fmla="*/ 0 h 83"/>
                <a:gd name="T24" fmla="*/ 2147483647 w 38"/>
                <a:gd name="T25" fmla="*/ 2147483647 h 83"/>
                <a:gd name="T26" fmla="*/ 2147483647 w 38"/>
                <a:gd name="T27" fmla="*/ 2147483647 h 83"/>
                <a:gd name="T28" fmla="*/ 2147483647 w 38"/>
                <a:gd name="T29" fmla="*/ 2147483647 h 83"/>
                <a:gd name="T30" fmla="*/ 0 w 38"/>
                <a:gd name="T31" fmla="*/ 2147483647 h 83"/>
                <a:gd name="T32" fmla="*/ 0 w 38"/>
                <a:gd name="T33" fmla="*/ 2147483647 h 83"/>
                <a:gd name="T34" fmla="*/ 2147483647 w 38"/>
                <a:gd name="T35" fmla="*/ 2147483647 h 8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8"/>
                <a:gd name="T55" fmla="*/ 0 h 83"/>
                <a:gd name="T56" fmla="*/ 38 w 38"/>
                <a:gd name="T57" fmla="*/ 83 h 8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8" h="83">
                  <a:moveTo>
                    <a:pt x="23" y="53"/>
                  </a:moveTo>
                  <a:lnTo>
                    <a:pt x="30" y="53"/>
                  </a:lnTo>
                  <a:lnTo>
                    <a:pt x="30" y="61"/>
                  </a:lnTo>
                  <a:lnTo>
                    <a:pt x="30" y="68"/>
                  </a:lnTo>
                  <a:lnTo>
                    <a:pt x="30" y="83"/>
                  </a:lnTo>
                  <a:lnTo>
                    <a:pt x="38" y="83"/>
                  </a:lnTo>
                  <a:lnTo>
                    <a:pt x="38" y="53"/>
                  </a:lnTo>
                  <a:lnTo>
                    <a:pt x="30" y="45"/>
                  </a:lnTo>
                  <a:lnTo>
                    <a:pt x="23" y="30"/>
                  </a:lnTo>
                  <a:lnTo>
                    <a:pt x="15" y="7"/>
                  </a:lnTo>
                  <a:lnTo>
                    <a:pt x="15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15" y="30"/>
                  </a:lnTo>
                  <a:lnTo>
                    <a:pt x="7" y="30"/>
                  </a:lnTo>
                  <a:lnTo>
                    <a:pt x="0" y="30"/>
                  </a:lnTo>
                  <a:lnTo>
                    <a:pt x="0" y="38"/>
                  </a:lnTo>
                  <a:lnTo>
                    <a:pt x="23" y="53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88" name="Freeform 91"/>
            <p:cNvSpPr>
              <a:spLocks/>
            </p:cNvSpPr>
            <p:nvPr/>
          </p:nvSpPr>
          <p:spPr bwMode="auto">
            <a:xfrm>
              <a:off x="5565775" y="3549539"/>
              <a:ext cx="49213" cy="166687"/>
            </a:xfrm>
            <a:custGeom>
              <a:avLst/>
              <a:gdLst>
                <a:gd name="T0" fmla="*/ 2147483647 w 38"/>
                <a:gd name="T1" fmla="*/ 2147483647 h 122"/>
                <a:gd name="T2" fmla="*/ 2147483647 w 38"/>
                <a:gd name="T3" fmla="*/ 2147483647 h 122"/>
                <a:gd name="T4" fmla="*/ 2147483647 w 38"/>
                <a:gd name="T5" fmla="*/ 0 h 122"/>
                <a:gd name="T6" fmla="*/ 2147483647 w 38"/>
                <a:gd name="T7" fmla="*/ 2147483647 h 122"/>
                <a:gd name="T8" fmla="*/ 0 w 38"/>
                <a:gd name="T9" fmla="*/ 2147483647 h 122"/>
                <a:gd name="T10" fmla="*/ 0 w 38"/>
                <a:gd name="T11" fmla="*/ 2147483647 h 122"/>
                <a:gd name="T12" fmla="*/ 0 w 38"/>
                <a:gd name="T13" fmla="*/ 2147483647 h 122"/>
                <a:gd name="T14" fmla="*/ 2147483647 w 38"/>
                <a:gd name="T15" fmla="*/ 2147483647 h 122"/>
                <a:gd name="T16" fmla="*/ 2147483647 w 38"/>
                <a:gd name="T17" fmla="*/ 2147483647 h 122"/>
                <a:gd name="T18" fmla="*/ 2147483647 w 38"/>
                <a:gd name="T19" fmla="*/ 2147483647 h 122"/>
                <a:gd name="T20" fmla="*/ 2147483647 w 38"/>
                <a:gd name="T21" fmla="*/ 2147483647 h 122"/>
                <a:gd name="T22" fmla="*/ 2147483647 w 38"/>
                <a:gd name="T23" fmla="*/ 2147483647 h 122"/>
                <a:gd name="T24" fmla="*/ 2147483647 w 38"/>
                <a:gd name="T25" fmla="*/ 2147483647 h 122"/>
                <a:gd name="T26" fmla="*/ 2147483647 w 38"/>
                <a:gd name="T27" fmla="*/ 2147483647 h 122"/>
                <a:gd name="T28" fmla="*/ 2147483647 w 38"/>
                <a:gd name="T29" fmla="*/ 2147483647 h 122"/>
                <a:gd name="T30" fmla="*/ 2147483647 w 38"/>
                <a:gd name="T31" fmla="*/ 2147483647 h 122"/>
                <a:gd name="T32" fmla="*/ 2147483647 w 38"/>
                <a:gd name="T33" fmla="*/ 2147483647 h 122"/>
                <a:gd name="T34" fmla="*/ 2147483647 w 38"/>
                <a:gd name="T35" fmla="*/ 2147483647 h 122"/>
                <a:gd name="T36" fmla="*/ 2147483647 w 38"/>
                <a:gd name="T37" fmla="*/ 2147483647 h 122"/>
                <a:gd name="T38" fmla="*/ 2147483647 w 38"/>
                <a:gd name="T39" fmla="*/ 2147483647 h 122"/>
                <a:gd name="T40" fmla="*/ 2147483647 w 38"/>
                <a:gd name="T41" fmla="*/ 2147483647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8"/>
                <a:gd name="T64" fmla="*/ 0 h 122"/>
                <a:gd name="T65" fmla="*/ 38 w 38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8" h="122">
                  <a:moveTo>
                    <a:pt x="15" y="31"/>
                  </a:moveTo>
                  <a:lnTo>
                    <a:pt x="15" y="23"/>
                  </a:lnTo>
                  <a:lnTo>
                    <a:pt x="8" y="0"/>
                  </a:lnTo>
                  <a:lnTo>
                    <a:pt x="8" y="8"/>
                  </a:lnTo>
                  <a:lnTo>
                    <a:pt x="0" y="23"/>
                  </a:lnTo>
                  <a:lnTo>
                    <a:pt x="0" y="31"/>
                  </a:lnTo>
                  <a:lnTo>
                    <a:pt x="0" y="46"/>
                  </a:lnTo>
                  <a:lnTo>
                    <a:pt x="15" y="46"/>
                  </a:lnTo>
                  <a:lnTo>
                    <a:pt x="23" y="61"/>
                  </a:lnTo>
                  <a:lnTo>
                    <a:pt x="23" y="69"/>
                  </a:lnTo>
                  <a:lnTo>
                    <a:pt x="23" y="84"/>
                  </a:lnTo>
                  <a:lnTo>
                    <a:pt x="23" y="99"/>
                  </a:lnTo>
                  <a:lnTo>
                    <a:pt x="23" y="114"/>
                  </a:lnTo>
                  <a:lnTo>
                    <a:pt x="23" y="122"/>
                  </a:lnTo>
                  <a:lnTo>
                    <a:pt x="30" y="122"/>
                  </a:lnTo>
                  <a:lnTo>
                    <a:pt x="38" y="114"/>
                  </a:lnTo>
                  <a:lnTo>
                    <a:pt x="30" y="99"/>
                  </a:lnTo>
                  <a:lnTo>
                    <a:pt x="30" y="76"/>
                  </a:lnTo>
                  <a:lnTo>
                    <a:pt x="23" y="54"/>
                  </a:lnTo>
                  <a:lnTo>
                    <a:pt x="15" y="38"/>
                  </a:lnTo>
                  <a:lnTo>
                    <a:pt x="15" y="31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89" name="Freeform 92"/>
            <p:cNvSpPr>
              <a:spLocks/>
            </p:cNvSpPr>
            <p:nvPr/>
          </p:nvSpPr>
          <p:spPr bwMode="auto">
            <a:xfrm>
              <a:off x="5000625" y="3444764"/>
              <a:ext cx="22225" cy="12700"/>
            </a:xfrm>
            <a:custGeom>
              <a:avLst/>
              <a:gdLst>
                <a:gd name="T0" fmla="*/ 0 w 15"/>
                <a:gd name="T1" fmla="*/ 2147483647 h 8"/>
                <a:gd name="T2" fmla="*/ 2147483647 w 15"/>
                <a:gd name="T3" fmla="*/ 2147483647 h 8"/>
                <a:gd name="T4" fmla="*/ 2147483647 w 15"/>
                <a:gd name="T5" fmla="*/ 2147483647 h 8"/>
                <a:gd name="T6" fmla="*/ 2147483647 w 15"/>
                <a:gd name="T7" fmla="*/ 0 h 8"/>
                <a:gd name="T8" fmla="*/ 2147483647 w 15"/>
                <a:gd name="T9" fmla="*/ 0 h 8"/>
                <a:gd name="T10" fmla="*/ 0 w 15"/>
                <a:gd name="T11" fmla="*/ 0 h 8"/>
                <a:gd name="T12" fmla="*/ 0 w 15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8"/>
                <a:gd name="T23" fmla="*/ 15 w 15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8">
                  <a:moveTo>
                    <a:pt x="0" y="8"/>
                  </a:moveTo>
                  <a:lnTo>
                    <a:pt x="7" y="8"/>
                  </a:lnTo>
                  <a:lnTo>
                    <a:pt x="15" y="8"/>
                  </a:lnTo>
                  <a:lnTo>
                    <a:pt x="15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90" name="Freeform 93"/>
            <p:cNvSpPr>
              <a:spLocks/>
            </p:cNvSpPr>
            <p:nvPr/>
          </p:nvSpPr>
          <p:spPr bwMode="auto">
            <a:xfrm>
              <a:off x="4960938" y="3601926"/>
              <a:ext cx="19050" cy="20638"/>
            </a:xfrm>
            <a:custGeom>
              <a:avLst/>
              <a:gdLst>
                <a:gd name="T0" fmla="*/ 2147483647 w 15"/>
                <a:gd name="T1" fmla="*/ 2147483647 h 16"/>
                <a:gd name="T2" fmla="*/ 2147483647 w 15"/>
                <a:gd name="T3" fmla="*/ 2147483647 h 16"/>
                <a:gd name="T4" fmla="*/ 2147483647 w 15"/>
                <a:gd name="T5" fmla="*/ 2147483647 h 16"/>
                <a:gd name="T6" fmla="*/ 2147483647 w 15"/>
                <a:gd name="T7" fmla="*/ 0 h 16"/>
                <a:gd name="T8" fmla="*/ 0 w 15"/>
                <a:gd name="T9" fmla="*/ 0 h 16"/>
                <a:gd name="T10" fmla="*/ 0 w 15"/>
                <a:gd name="T11" fmla="*/ 2147483647 h 16"/>
                <a:gd name="T12" fmla="*/ 0 w 15"/>
                <a:gd name="T13" fmla="*/ 2147483647 h 16"/>
                <a:gd name="T14" fmla="*/ 2147483647 w 15"/>
                <a:gd name="T15" fmla="*/ 214748364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"/>
                <a:gd name="T25" fmla="*/ 0 h 16"/>
                <a:gd name="T26" fmla="*/ 15 w 15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" h="16">
                  <a:moveTo>
                    <a:pt x="8" y="16"/>
                  </a:moveTo>
                  <a:lnTo>
                    <a:pt x="15" y="16"/>
                  </a:lnTo>
                  <a:lnTo>
                    <a:pt x="15" y="8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8" y="16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91" name="Freeform 94"/>
            <p:cNvSpPr>
              <a:spLocks/>
            </p:cNvSpPr>
            <p:nvPr/>
          </p:nvSpPr>
          <p:spPr bwMode="auto">
            <a:xfrm>
              <a:off x="4960938" y="3705114"/>
              <a:ext cx="61912" cy="11112"/>
            </a:xfrm>
            <a:custGeom>
              <a:avLst/>
              <a:gdLst>
                <a:gd name="T0" fmla="*/ 2147483647 w 46"/>
                <a:gd name="T1" fmla="*/ 0 h 8"/>
                <a:gd name="T2" fmla="*/ 2147483647 w 46"/>
                <a:gd name="T3" fmla="*/ 0 h 8"/>
                <a:gd name="T4" fmla="*/ 2147483647 w 46"/>
                <a:gd name="T5" fmla="*/ 0 h 8"/>
                <a:gd name="T6" fmla="*/ 2147483647 w 46"/>
                <a:gd name="T7" fmla="*/ 0 h 8"/>
                <a:gd name="T8" fmla="*/ 2147483647 w 46"/>
                <a:gd name="T9" fmla="*/ 0 h 8"/>
                <a:gd name="T10" fmla="*/ 0 w 46"/>
                <a:gd name="T11" fmla="*/ 0 h 8"/>
                <a:gd name="T12" fmla="*/ 2147483647 w 46"/>
                <a:gd name="T13" fmla="*/ 0 h 8"/>
                <a:gd name="T14" fmla="*/ 2147483647 w 46"/>
                <a:gd name="T15" fmla="*/ 2147483647 h 8"/>
                <a:gd name="T16" fmla="*/ 2147483647 w 46"/>
                <a:gd name="T17" fmla="*/ 2147483647 h 8"/>
                <a:gd name="T18" fmla="*/ 2147483647 w 46"/>
                <a:gd name="T19" fmla="*/ 2147483647 h 8"/>
                <a:gd name="T20" fmla="*/ 2147483647 w 46"/>
                <a:gd name="T21" fmla="*/ 0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6"/>
                <a:gd name="T34" fmla="*/ 0 h 8"/>
                <a:gd name="T35" fmla="*/ 46 w 46"/>
                <a:gd name="T36" fmla="*/ 8 h 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6" h="8">
                  <a:moveTo>
                    <a:pt x="46" y="0"/>
                  </a:moveTo>
                  <a:lnTo>
                    <a:pt x="38" y="0"/>
                  </a:lnTo>
                  <a:lnTo>
                    <a:pt x="31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8" y="0"/>
                  </a:lnTo>
                  <a:lnTo>
                    <a:pt x="15" y="8"/>
                  </a:lnTo>
                  <a:lnTo>
                    <a:pt x="23" y="8"/>
                  </a:lnTo>
                  <a:lnTo>
                    <a:pt x="31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92" name="Freeform 95"/>
            <p:cNvSpPr>
              <a:spLocks/>
            </p:cNvSpPr>
            <p:nvPr/>
          </p:nvSpPr>
          <p:spPr bwMode="auto">
            <a:xfrm>
              <a:off x="5030788" y="3395551"/>
              <a:ext cx="20637" cy="39688"/>
            </a:xfrm>
            <a:custGeom>
              <a:avLst/>
              <a:gdLst>
                <a:gd name="T0" fmla="*/ 2147483647 w 16"/>
                <a:gd name="T1" fmla="*/ 2147483647 h 31"/>
                <a:gd name="T2" fmla="*/ 2147483647 w 16"/>
                <a:gd name="T3" fmla="*/ 2147483647 h 31"/>
                <a:gd name="T4" fmla="*/ 2147483647 w 16"/>
                <a:gd name="T5" fmla="*/ 2147483647 h 31"/>
                <a:gd name="T6" fmla="*/ 2147483647 w 16"/>
                <a:gd name="T7" fmla="*/ 2147483647 h 31"/>
                <a:gd name="T8" fmla="*/ 2147483647 w 16"/>
                <a:gd name="T9" fmla="*/ 2147483647 h 31"/>
                <a:gd name="T10" fmla="*/ 2147483647 w 16"/>
                <a:gd name="T11" fmla="*/ 0 h 31"/>
                <a:gd name="T12" fmla="*/ 0 w 16"/>
                <a:gd name="T13" fmla="*/ 2147483647 h 31"/>
                <a:gd name="T14" fmla="*/ 2147483647 w 16"/>
                <a:gd name="T15" fmla="*/ 2147483647 h 31"/>
                <a:gd name="T16" fmla="*/ 2147483647 w 16"/>
                <a:gd name="T17" fmla="*/ 2147483647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31"/>
                <a:gd name="T29" fmla="*/ 16 w 16"/>
                <a:gd name="T30" fmla="*/ 31 h 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31">
                  <a:moveTo>
                    <a:pt x="8" y="23"/>
                  </a:moveTo>
                  <a:lnTo>
                    <a:pt x="8" y="31"/>
                  </a:lnTo>
                  <a:lnTo>
                    <a:pt x="16" y="31"/>
                  </a:lnTo>
                  <a:lnTo>
                    <a:pt x="16" y="16"/>
                  </a:lnTo>
                  <a:lnTo>
                    <a:pt x="16" y="8"/>
                  </a:lnTo>
                  <a:lnTo>
                    <a:pt x="8" y="0"/>
                  </a:lnTo>
                  <a:lnTo>
                    <a:pt x="0" y="8"/>
                  </a:lnTo>
                  <a:lnTo>
                    <a:pt x="8" y="16"/>
                  </a:lnTo>
                  <a:lnTo>
                    <a:pt x="8" y="23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93" name="Freeform 96"/>
            <p:cNvSpPr>
              <a:spLocks/>
            </p:cNvSpPr>
            <p:nvPr/>
          </p:nvSpPr>
          <p:spPr bwMode="auto">
            <a:xfrm>
              <a:off x="4953000" y="3540014"/>
              <a:ext cx="19050" cy="41275"/>
            </a:xfrm>
            <a:custGeom>
              <a:avLst/>
              <a:gdLst>
                <a:gd name="T0" fmla="*/ 2147483647 w 15"/>
                <a:gd name="T1" fmla="*/ 2147483647 h 30"/>
                <a:gd name="T2" fmla="*/ 2147483647 w 15"/>
                <a:gd name="T3" fmla="*/ 2147483647 h 30"/>
                <a:gd name="T4" fmla="*/ 2147483647 w 15"/>
                <a:gd name="T5" fmla="*/ 2147483647 h 30"/>
                <a:gd name="T6" fmla="*/ 2147483647 w 15"/>
                <a:gd name="T7" fmla="*/ 2147483647 h 30"/>
                <a:gd name="T8" fmla="*/ 2147483647 w 15"/>
                <a:gd name="T9" fmla="*/ 0 h 30"/>
                <a:gd name="T10" fmla="*/ 0 w 15"/>
                <a:gd name="T11" fmla="*/ 0 h 30"/>
                <a:gd name="T12" fmla="*/ 0 w 15"/>
                <a:gd name="T13" fmla="*/ 2147483647 h 30"/>
                <a:gd name="T14" fmla="*/ 0 w 15"/>
                <a:gd name="T15" fmla="*/ 2147483647 h 30"/>
                <a:gd name="T16" fmla="*/ 0 w 15"/>
                <a:gd name="T17" fmla="*/ 2147483647 h 30"/>
                <a:gd name="T18" fmla="*/ 0 w 15"/>
                <a:gd name="T19" fmla="*/ 2147483647 h 30"/>
                <a:gd name="T20" fmla="*/ 2147483647 w 15"/>
                <a:gd name="T21" fmla="*/ 2147483647 h 3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"/>
                <a:gd name="T34" fmla="*/ 0 h 30"/>
                <a:gd name="T35" fmla="*/ 15 w 15"/>
                <a:gd name="T36" fmla="*/ 30 h 3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" h="30">
                  <a:moveTo>
                    <a:pt x="7" y="30"/>
                  </a:moveTo>
                  <a:lnTo>
                    <a:pt x="15" y="23"/>
                  </a:lnTo>
                  <a:lnTo>
                    <a:pt x="15" y="15"/>
                  </a:lnTo>
                  <a:lnTo>
                    <a:pt x="15" y="7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0" y="30"/>
                  </a:lnTo>
                  <a:lnTo>
                    <a:pt x="7" y="3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94" name="Freeform 97"/>
            <p:cNvSpPr>
              <a:spLocks/>
            </p:cNvSpPr>
            <p:nvPr/>
          </p:nvSpPr>
          <p:spPr bwMode="auto">
            <a:xfrm>
              <a:off x="4835525" y="3478101"/>
              <a:ext cx="19050" cy="41275"/>
            </a:xfrm>
            <a:custGeom>
              <a:avLst/>
              <a:gdLst>
                <a:gd name="T0" fmla="*/ 0 w 16"/>
                <a:gd name="T1" fmla="*/ 2147483647 h 31"/>
                <a:gd name="T2" fmla="*/ 0 w 16"/>
                <a:gd name="T3" fmla="*/ 2147483647 h 31"/>
                <a:gd name="T4" fmla="*/ 2147483647 w 16"/>
                <a:gd name="T5" fmla="*/ 2147483647 h 31"/>
                <a:gd name="T6" fmla="*/ 2147483647 w 16"/>
                <a:gd name="T7" fmla="*/ 2147483647 h 31"/>
                <a:gd name="T8" fmla="*/ 2147483647 w 16"/>
                <a:gd name="T9" fmla="*/ 2147483647 h 31"/>
                <a:gd name="T10" fmla="*/ 2147483647 w 16"/>
                <a:gd name="T11" fmla="*/ 0 h 31"/>
                <a:gd name="T12" fmla="*/ 2147483647 w 16"/>
                <a:gd name="T13" fmla="*/ 0 h 31"/>
                <a:gd name="T14" fmla="*/ 0 w 16"/>
                <a:gd name="T15" fmla="*/ 2147483647 h 31"/>
                <a:gd name="T16" fmla="*/ 0 w 16"/>
                <a:gd name="T17" fmla="*/ 2147483647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31"/>
                <a:gd name="T29" fmla="*/ 16 w 16"/>
                <a:gd name="T30" fmla="*/ 31 h 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31">
                  <a:moveTo>
                    <a:pt x="0" y="23"/>
                  </a:moveTo>
                  <a:lnTo>
                    <a:pt x="0" y="31"/>
                  </a:lnTo>
                  <a:lnTo>
                    <a:pt x="8" y="31"/>
                  </a:lnTo>
                  <a:lnTo>
                    <a:pt x="16" y="23"/>
                  </a:lnTo>
                  <a:lnTo>
                    <a:pt x="16" y="8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15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95" name="Freeform 98"/>
            <p:cNvSpPr>
              <a:spLocks/>
            </p:cNvSpPr>
            <p:nvPr/>
          </p:nvSpPr>
          <p:spPr bwMode="auto">
            <a:xfrm>
              <a:off x="4806950" y="3395551"/>
              <a:ext cx="19050" cy="39688"/>
            </a:xfrm>
            <a:custGeom>
              <a:avLst/>
              <a:gdLst>
                <a:gd name="T0" fmla="*/ 0 w 15"/>
                <a:gd name="T1" fmla="*/ 2147483647 h 31"/>
                <a:gd name="T2" fmla="*/ 2147483647 w 15"/>
                <a:gd name="T3" fmla="*/ 2147483647 h 31"/>
                <a:gd name="T4" fmla="*/ 2147483647 w 15"/>
                <a:gd name="T5" fmla="*/ 2147483647 h 31"/>
                <a:gd name="T6" fmla="*/ 2147483647 w 15"/>
                <a:gd name="T7" fmla="*/ 2147483647 h 31"/>
                <a:gd name="T8" fmla="*/ 2147483647 w 15"/>
                <a:gd name="T9" fmla="*/ 2147483647 h 31"/>
                <a:gd name="T10" fmla="*/ 2147483647 w 15"/>
                <a:gd name="T11" fmla="*/ 0 h 31"/>
                <a:gd name="T12" fmla="*/ 0 w 15"/>
                <a:gd name="T13" fmla="*/ 2147483647 h 31"/>
                <a:gd name="T14" fmla="*/ 0 w 15"/>
                <a:gd name="T15" fmla="*/ 2147483647 h 31"/>
                <a:gd name="T16" fmla="*/ 0 w 15"/>
                <a:gd name="T17" fmla="*/ 2147483647 h 31"/>
                <a:gd name="T18" fmla="*/ 0 w 15"/>
                <a:gd name="T19" fmla="*/ 2147483647 h 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31"/>
                <a:gd name="T32" fmla="*/ 15 w 15"/>
                <a:gd name="T33" fmla="*/ 31 h 3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31">
                  <a:moveTo>
                    <a:pt x="0" y="31"/>
                  </a:moveTo>
                  <a:lnTo>
                    <a:pt x="7" y="31"/>
                  </a:lnTo>
                  <a:lnTo>
                    <a:pt x="15" y="23"/>
                  </a:lnTo>
                  <a:lnTo>
                    <a:pt x="15" y="16"/>
                  </a:lnTo>
                  <a:lnTo>
                    <a:pt x="15" y="8"/>
                  </a:lnTo>
                  <a:lnTo>
                    <a:pt x="7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0" y="23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96" name="Freeform 99"/>
            <p:cNvSpPr>
              <a:spLocks/>
            </p:cNvSpPr>
            <p:nvPr/>
          </p:nvSpPr>
          <p:spPr bwMode="auto">
            <a:xfrm>
              <a:off x="4864100" y="3490801"/>
              <a:ext cx="41275" cy="68263"/>
            </a:xfrm>
            <a:custGeom>
              <a:avLst/>
              <a:gdLst>
                <a:gd name="T0" fmla="*/ 2147483647 w 31"/>
                <a:gd name="T1" fmla="*/ 2147483647 h 53"/>
                <a:gd name="T2" fmla="*/ 0 w 31"/>
                <a:gd name="T3" fmla="*/ 2147483647 h 53"/>
                <a:gd name="T4" fmla="*/ 0 w 31"/>
                <a:gd name="T5" fmla="*/ 2147483647 h 53"/>
                <a:gd name="T6" fmla="*/ 2147483647 w 31"/>
                <a:gd name="T7" fmla="*/ 2147483647 h 53"/>
                <a:gd name="T8" fmla="*/ 2147483647 w 31"/>
                <a:gd name="T9" fmla="*/ 2147483647 h 53"/>
                <a:gd name="T10" fmla="*/ 2147483647 w 31"/>
                <a:gd name="T11" fmla="*/ 2147483647 h 53"/>
                <a:gd name="T12" fmla="*/ 2147483647 w 31"/>
                <a:gd name="T13" fmla="*/ 2147483647 h 53"/>
                <a:gd name="T14" fmla="*/ 2147483647 w 31"/>
                <a:gd name="T15" fmla="*/ 2147483647 h 53"/>
                <a:gd name="T16" fmla="*/ 2147483647 w 31"/>
                <a:gd name="T17" fmla="*/ 2147483647 h 53"/>
                <a:gd name="T18" fmla="*/ 2147483647 w 31"/>
                <a:gd name="T19" fmla="*/ 2147483647 h 53"/>
                <a:gd name="T20" fmla="*/ 2147483647 w 31"/>
                <a:gd name="T21" fmla="*/ 2147483647 h 53"/>
                <a:gd name="T22" fmla="*/ 2147483647 w 31"/>
                <a:gd name="T23" fmla="*/ 0 h 53"/>
                <a:gd name="T24" fmla="*/ 2147483647 w 31"/>
                <a:gd name="T25" fmla="*/ 0 h 53"/>
                <a:gd name="T26" fmla="*/ 2147483647 w 31"/>
                <a:gd name="T27" fmla="*/ 2147483647 h 53"/>
                <a:gd name="T28" fmla="*/ 2147483647 w 31"/>
                <a:gd name="T29" fmla="*/ 2147483647 h 53"/>
                <a:gd name="T30" fmla="*/ 2147483647 w 31"/>
                <a:gd name="T31" fmla="*/ 2147483647 h 53"/>
                <a:gd name="T32" fmla="*/ 2147483647 w 31"/>
                <a:gd name="T33" fmla="*/ 2147483647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1"/>
                <a:gd name="T52" fmla="*/ 0 h 53"/>
                <a:gd name="T53" fmla="*/ 31 w 31"/>
                <a:gd name="T54" fmla="*/ 53 h 5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1" h="53">
                  <a:moveTo>
                    <a:pt x="8" y="30"/>
                  </a:moveTo>
                  <a:lnTo>
                    <a:pt x="0" y="38"/>
                  </a:lnTo>
                  <a:lnTo>
                    <a:pt x="0" y="45"/>
                  </a:lnTo>
                  <a:lnTo>
                    <a:pt x="8" y="53"/>
                  </a:lnTo>
                  <a:lnTo>
                    <a:pt x="8" y="45"/>
                  </a:lnTo>
                  <a:lnTo>
                    <a:pt x="15" y="38"/>
                  </a:lnTo>
                  <a:lnTo>
                    <a:pt x="23" y="38"/>
                  </a:lnTo>
                  <a:lnTo>
                    <a:pt x="23" y="30"/>
                  </a:lnTo>
                  <a:lnTo>
                    <a:pt x="31" y="23"/>
                  </a:lnTo>
                  <a:lnTo>
                    <a:pt x="23" y="15"/>
                  </a:lnTo>
                  <a:lnTo>
                    <a:pt x="15" y="7"/>
                  </a:lnTo>
                  <a:lnTo>
                    <a:pt x="15" y="0"/>
                  </a:lnTo>
                  <a:lnTo>
                    <a:pt x="8" y="0"/>
                  </a:lnTo>
                  <a:lnTo>
                    <a:pt x="8" y="7"/>
                  </a:lnTo>
                  <a:lnTo>
                    <a:pt x="8" y="15"/>
                  </a:lnTo>
                  <a:lnTo>
                    <a:pt x="8" y="23"/>
                  </a:lnTo>
                  <a:lnTo>
                    <a:pt x="8" y="3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97" name="Freeform 100"/>
            <p:cNvSpPr>
              <a:spLocks/>
            </p:cNvSpPr>
            <p:nvPr/>
          </p:nvSpPr>
          <p:spPr bwMode="auto">
            <a:xfrm>
              <a:off x="4960938" y="3406664"/>
              <a:ext cx="52387" cy="122237"/>
            </a:xfrm>
            <a:custGeom>
              <a:avLst/>
              <a:gdLst>
                <a:gd name="T0" fmla="*/ 2147483647 w 38"/>
                <a:gd name="T1" fmla="*/ 2147483647 h 91"/>
                <a:gd name="T2" fmla="*/ 2147483647 w 38"/>
                <a:gd name="T3" fmla="*/ 2147483647 h 91"/>
                <a:gd name="T4" fmla="*/ 2147483647 w 38"/>
                <a:gd name="T5" fmla="*/ 2147483647 h 91"/>
                <a:gd name="T6" fmla="*/ 2147483647 w 38"/>
                <a:gd name="T7" fmla="*/ 2147483647 h 91"/>
                <a:gd name="T8" fmla="*/ 2147483647 w 38"/>
                <a:gd name="T9" fmla="*/ 2147483647 h 91"/>
                <a:gd name="T10" fmla="*/ 2147483647 w 38"/>
                <a:gd name="T11" fmla="*/ 2147483647 h 91"/>
                <a:gd name="T12" fmla="*/ 2147483647 w 38"/>
                <a:gd name="T13" fmla="*/ 2147483647 h 91"/>
                <a:gd name="T14" fmla="*/ 2147483647 w 38"/>
                <a:gd name="T15" fmla="*/ 2147483647 h 91"/>
                <a:gd name="T16" fmla="*/ 2147483647 w 38"/>
                <a:gd name="T17" fmla="*/ 2147483647 h 91"/>
                <a:gd name="T18" fmla="*/ 2147483647 w 38"/>
                <a:gd name="T19" fmla="*/ 2147483647 h 91"/>
                <a:gd name="T20" fmla="*/ 2147483647 w 38"/>
                <a:gd name="T21" fmla="*/ 2147483647 h 91"/>
                <a:gd name="T22" fmla="*/ 2147483647 w 38"/>
                <a:gd name="T23" fmla="*/ 2147483647 h 91"/>
                <a:gd name="T24" fmla="*/ 2147483647 w 38"/>
                <a:gd name="T25" fmla="*/ 2147483647 h 91"/>
                <a:gd name="T26" fmla="*/ 2147483647 w 38"/>
                <a:gd name="T27" fmla="*/ 2147483647 h 91"/>
                <a:gd name="T28" fmla="*/ 2147483647 w 38"/>
                <a:gd name="T29" fmla="*/ 2147483647 h 91"/>
                <a:gd name="T30" fmla="*/ 2147483647 w 38"/>
                <a:gd name="T31" fmla="*/ 2147483647 h 91"/>
                <a:gd name="T32" fmla="*/ 2147483647 w 38"/>
                <a:gd name="T33" fmla="*/ 0 h 91"/>
                <a:gd name="T34" fmla="*/ 0 w 38"/>
                <a:gd name="T35" fmla="*/ 0 h 91"/>
                <a:gd name="T36" fmla="*/ 0 w 38"/>
                <a:gd name="T37" fmla="*/ 2147483647 h 91"/>
                <a:gd name="T38" fmla="*/ 0 w 38"/>
                <a:gd name="T39" fmla="*/ 2147483647 h 91"/>
                <a:gd name="T40" fmla="*/ 0 w 38"/>
                <a:gd name="T41" fmla="*/ 2147483647 h 91"/>
                <a:gd name="T42" fmla="*/ 0 w 38"/>
                <a:gd name="T43" fmla="*/ 2147483647 h 91"/>
                <a:gd name="T44" fmla="*/ 0 w 38"/>
                <a:gd name="T45" fmla="*/ 2147483647 h 91"/>
                <a:gd name="T46" fmla="*/ 2147483647 w 38"/>
                <a:gd name="T47" fmla="*/ 2147483647 h 91"/>
                <a:gd name="T48" fmla="*/ 2147483647 w 38"/>
                <a:gd name="T49" fmla="*/ 2147483647 h 91"/>
                <a:gd name="T50" fmla="*/ 2147483647 w 38"/>
                <a:gd name="T51" fmla="*/ 2147483647 h 91"/>
                <a:gd name="T52" fmla="*/ 2147483647 w 38"/>
                <a:gd name="T53" fmla="*/ 2147483647 h 91"/>
                <a:gd name="T54" fmla="*/ 2147483647 w 38"/>
                <a:gd name="T55" fmla="*/ 2147483647 h 91"/>
                <a:gd name="T56" fmla="*/ 2147483647 w 38"/>
                <a:gd name="T57" fmla="*/ 2147483647 h 91"/>
                <a:gd name="T58" fmla="*/ 2147483647 w 38"/>
                <a:gd name="T59" fmla="*/ 2147483647 h 91"/>
                <a:gd name="T60" fmla="*/ 0 w 38"/>
                <a:gd name="T61" fmla="*/ 2147483647 h 91"/>
                <a:gd name="T62" fmla="*/ 0 w 38"/>
                <a:gd name="T63" fmla="*/ 2147483647 h 91"/>
                <a:gd name="T64" fmla="*/ 0 w 38"/>
                <a:gd name="T65" fmla="*/ 2147483647 h 91"/>
                <a:gd name="T66" fmla="*/ 2147483647 w 38"/>
                <a:gd name="T67" fmla="*/ 2147483647 h 9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8"/>
                <a:gd name="T103" fmla="*/ 0 h 91"/>
                <a:gd name="T104" fmla="*/ 38 w 38"/>
                <a:gd name="T105" fmla="*/ 91 h 9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8" h="91">
                  <a:moveTo>
                    <a:pt x="8" y="91"/>
                  </a:moveTo>
                  <a:lnTo>
                    <a:pt x="8" y="84"/>
                  </a:lnTo>
                  <a:lnTo>
                    <a:pt x="15" y="84"/>
                  </a:lnTo>
                  <a:lnTo>
                    <a:pt x="15" y="76"/>
                  </a:lnTo>
                  <a:lnTo>
                    <a:pt x="23" y="76"/>
                  </a:lnTo>
                  <a:lnTo>
                    <a:pt x="31" y="76"/>
                  </a:lnTo>
                  <a:lnTo>
                    <a:pt x="38" y="76"/>
                  </a:lnTo>
                  <a:lnTo>
                    <a:pt x="31" y="68"/>
                  </a:lnTo>
                  <a:lnTo>
                    <a:pt x="23" y="61"/>
                  </a:lnTo>
                  <a:lnTo>
                    <a:pt x="23" y="53"/>
                  </a:lnTo>
                  <a:lnTo>
                    <a:pt x="23" y="46"/>
                  </a:lnTo>
                  <a:lnTo>
                    <a:pt x="23" y="38"/>
                  </a:lnTo>
                  <a:lnTo>
                    <a:pt x="15" y="30"/>
                  </a:lnTo>
                  <a:lnTo>
                    <a:pt x="8" y="30"/>
                  </a:lnTo>
                  <a:lnTo>
                    <a:pt x="8" y="23"/>
                  </a:lnTo>
                  <a:lnTo>
                    <a:pt x="8" y="15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0" y="30"/>
                  </a:lnTo>
                  <a:lnTo>
                    <a:pt x="0" y="38"/>
                  </a:lnTo>
                  <a:lnTo>
                    <a:pt x="8" y="46"/>
                  </a:lnTo>
                  <a:lnTo>
                    <a:pt x="8" y="53"/>
                  </a:lnTo>
                  <a:lnTo>
                    <a:pt x="15" y="46"/>
                  </a:lnTo>
                  <a:lnTo>
                    <a:pt x="15" y="53"/>
                  </a:lnTo>
                  <a:lnTo>
                    <a:pt x="15" y="61"/>
                  </a:lnTo>
                  <a:lnTo>
                    <a:pt x="15" y="68"/>
                  </a:lnTo>
                  <a:lnTo>
                    <a:pt x="8" y="68"/>
                  </a:lnTo>
                  <a:lnTo>
                    <a:pt x="0" y="76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8" y="91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98" name="Freeform 101"/>
            <p:cNvSpPr>
              <a:spLocks/>
            </p:cNvSpPr>
            <p:nvPr/>
          </p:nvSpPr>
          <p:spPr bwMode="auto">
            <a:xfrm>
              <a:off x="5138738" y="4055951"/>
              <a:ext cx="17462" cy="42863"/>
            </a:xfrm>
            <a:custGeom>
              <a:avLst/>
              <a:gdLst>
                <a:gd name="T0" fmla="*/ 0 w 15"/>
                <a:gd name="T1" fmla="*/ 2147483647 h 30"/>
                <a:gd name="T2" fmla="*/ 2147483647 w 15"/>
                <a:gd name="T3" fmla="*/ 2147483647 h 30"/>
                <a:gd name="T4" fmla="*/ 2147483647 w 15"/>
                <a:gd name="T5" fmla="*/ 2147483647 h 30"/>
                <a:gd name="T6" fmla="*/ 2147483647 w 15"/>
                <a:gd name="T7" fmla="*/ 2147483647 h 30"/>
                <a:gd name="T8" fmla="*/ 2147483647 w 15"/>
                <a:gd name="T9" fmla="*/ 2147483647 h 30"/>
                <a:gd name="T10" fmla="*/ 2147483647 w 15"/>
                <a:gd name="T11" fmla="*/ 2147483647 h 30"/>
                <a:gd name="T12" fmla="*/ 2147483647 w 15"/>
                <a:gd name="T13" fmla="*/ 0 h 30"/>
                <a:gd name="T14" fmla="*/ 2147483647 w 15"/>
                <a:gd name="T15" fmla="*/ 0 h 30"/>
                <a:gd name="T16" fmla="*/ 0 w 15"/>
                <a:gd name="T17" fmla="*/ 0 h 30"/>
                <a:gd name="T18" fmla="*/ 0 w 15"/>
                <a:gd name="T19" fmla="*/ 2147483647 h 30"/>
                <a:gd name="T20" fmla="*/ 0 w 15"/>
                <a:gd name="T21" fmla="*/ 2147483647 h 30"/>
                <a:gd name="T22" fmla="*/ 0 w 15"/>
                <a:gd name="T23" fmla="*/ 2147483647 h 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"/>
                <a:gd name="T37" fmla="*/ 0 h 30"/>
                <a:gd name="T38" fmla="*/ 15 w 15"/>
                <a:gd name="T39" fmla="*/ 30 h 3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" h="30">
                  <a:moveTo>
                    <a:pt x="0" y="22"/>
                  </a:moveTo>
                  <a:lnTo>
                    <a:pt x="8" y="30"/>
                  </a:lnTo>
                  <a:lnTo>
                    <a:pt x="8" y="22"/>
                  </a:lnTo>
                  <a:lnTo>
                    <a:pt x="15" y="22"/>
                  </a:lnTo>
                  <a:lnTo>
                    <a:pt x="15" y="15"/>
                  </a:lnTo>
                  <a:lnTo>
                    <a:pt x="15" y="7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15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199" name="Freeform 102"/>
            <p:cNvSpPr>
              <a:spLocks/>
            </p:cNvSpPr>
            <p:nvPr/>
          </p:nvSpPr>
          <p:spPr bwMode="auto">
            <a:xfrm>
              <a:off x="5246688" y="3643201"/>
              <a:ext cx="17462" cy="52388"/>
            </a:xfrm>
            <a:custGeom>
              <a:avLst/>
              <a:gdLst>
                <a:gd name="T0" fmla="*/ 0 w 15"/>
                <a:gd name="T1" fmla="*/ 2147483647 h 38"/>
                <a:gd name="T2" fmla="*/ 0 w 15"/>
                <a:gd name="T3" fmla="*/ 2147483647 h 38"/>
                <a:gd name="T4" fmla="*/ 2147483647 w 15"/>
                <a:gd name="T5" fmla="*/ 2147483647 h 38"/>
                <a:gd name="T6" fmla="*/ 2147483647 w 15"/>
                <a:gd name="T7" fmla="*/ 2147483647 h 38"/>
                <a:gd name="T8" fmla="*/ 2147483647 w 15"/>
                <a:gd name="T9" fmla="*/ 2147483647 h 38"/>
                <a:gd name="T10" fmla="*/ 2147483647 w 15"/>
                <a:gd name="T11" fmla="*/ 2147483647 h 38"/>
                <a:gd name="T12" fmla="*/ 2147483647 w 15"/>
                <a:gd name="T13" fmla="*/ 0 h 38"/>
                <a:gd name="T14" fmla="*/ 0 w 15"/>
                <a:gd name="T15" fmla="*/ 0 h 38"/>
                <a:gd name="T16" fmla="*/ 0 w 15"/>
                <a:gd name="T17" fmla="*/ 2147483647 h 38"/>
                <a:gd name="T18" fmla="*/ 0 w 15"/>
                <a:gd name="T19" fmla="*/ 214748364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38"/>
                <a:gd name="T32" fmla="*/ 15 w 15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38">
                  <a:moveTo>
                    <a:pt x="0" y="23"/>
                  </a:moveTo>
                  <a:lnTo>
                    <a:pt x="0" y="30"/>
                  </a:lnTo>
                  <a:lnTo>
                    <a:pt x="7" y="38"/>
                  </a:lnTo>
                  <a:lnTo>
                    <a:pt x="15" y="30"/>
                  </a:lnTo>
                  <a:lnTo>
                    <a:pt x="15" y="23"/>
                  </a:lnTo>
                  <a:lnTo>
                    <a:pt x="7" y="7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00" name="Freeform 103"/>
            <p:cNvSpPr>
              <a:spLocks/>
            </p:cNvSpPr>
            <p:nvPr/>
          </p:nvSpPr>
          <p:spPr bwMode="auto">
            <a:xfrm>
              <a:off x="5264150" y="3376501"/>
              <a:ext cx="55563" cy="58738"/>
            </a:xfrm>
            <a:custGeom>
              <a:avLst/>
              <a:gdLst>
                <a:gd name="T0" fmla="*/ 2147483647 w 46"/>
                <a:gd name="T1" fmla="*/ 2147483647 h 46"/>
                <a:gd name="T2" fmla="*/ 2147483647 w 46"/>
                <a:gd name="T3" fmla="*/ 2147483647 h 46"/>
                <a:gd name="T4" fmla="*/ 2147483647 w 46"/>
                <a:gd name="T5" fmla="*/ 2147483647 h 46"/>
                <a:gd name="T6" fmla="*/ 2147483647 w 46"/>
                <a:gd name="T7" fmla="*/ 2147483647 h 46"/>
                <a:gd name="T8" fmla="*/ 2147483647 w 46"/>
                <a:gd name="T9" fmla="*/ 2147483647 h 46"/>
                <a:gd name="T10" fmla="*/ 2147483647 w 46"/>
                <a:gd name="T11" fmla="*/ 0 h 46"/>
                <a:gd name="T12" fmla="*/ 2147483647 w 46"/>
                <a:gd name="T13" fmla="*/ 0 h 46"/>
                <a:gd name="T14" fmla="*/ 0 w 46"/>
                <a:gd name="T15" fmla="*/ 0 h 46"/>
                <a:gd name="T16" fmla="*/ 2147483647 w 46"/>
                <a:gd name="T17" fmla="*/ 2147483647 h 46"/>
                <a:gd name="T18" fmla="*/ 2147483647 w 46"/>
                <a:gd name="T19" fmla="*/ 2147483647 h 46"/>
                <a:gd name="T20" fmla="*/ 2147483647 w 46"/>
                <a:gd name="T21" fmla="*/ 2147483647 h 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6"/>
                <a:gd name="T34" fmla="*/ 0 h 46"/>
                <a:gd name="T35" fmla="*/ 46 w 46"/>
                <a:gd name="T36" fmla="*/ 46 h 4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6" h="46">
                  <a:moveTo>
                    <a:pt x="31" y="38"/>
                  </a:moveTo>
                  <a:lnTo>
                    <a:pt x="38" y="46"/>
                  </a:lnTo>
                  <a:lnTo>
                    <a:pt x="46" y="46"/>
                  </a:lnTo>
                  <a:lnTo>
                    <a:pt x="38" y="31"/>
                  </a:lnTo>
                  <a:lnTo>
                    <a:pt x="38" y="15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8" y="8"/>
                  </a:lnTo>
                  <a:lnTo>
                    <a:pt x="15" y="23"/>
                  </a:lnTo>
                  <a:lnTo>
                    <a:pt x="31" y="38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01" name="Freeform 104"/>
            <p:cNvSpPr>
              <a:spLocks/>
            </p:cNvSpPr>
            <p:nvPr/>
          </p:nvSpPr>
          <p:spPr bwMode="auto">
            <a:xfrm>
              <a:off x="5246688" y="3559064"/>
              <a:ext cx="34925" cy="84137"/>
            </a:xfrm>
            <a:custGeom>
              <a:avLst/>
              <a:gdLst>
                <a:gd name="T0" fmla="*/ 2147483647 w 30"/>
                <a:gd name="T1" fmla="*/ 2147483647 h 61"/>
                <a:gd name="T2" fmla="*/ 2147483647 w 30"/>
                <a:gd name="T3" fmla="*/ 2147483647 h 61"/>
                <a:gd name="T4" fmla="*/ 2147483647 w 30"/>
                <a:gd name="T5" fmla="*/ 2147483647 h 61"/>
                <a:gd name="T6" fmla="*/ 2147483647 w 30"/>
                <a:gd name="T7" fmla="*/ 2147483647 h 61"/>
                <a:gd name="T8" fmla="*/ 2147483647 w 30"/>
                <a:gd name="T9" fmla="*/ 2147483647 h 61"/>
                <a:gd name="T10" fmla="*/ 2147483647 w 30"/>
                <a:gd name="T11" fmla="*/ 2147483647 h 61"/>
                <a:gd name="T12" fmla="*/ 2147483647 w 30"/>
                <a:gd name="T13" fmla="*/ 2147483647 h 61"/>
                <a:gd name="T14" fmla="*/ 2147483647 w 30"/>
                <a:gd name="T15" fmla="*/ 0 h 61"/>
                <a:gd name="T16" fmla="*/ 2147483647 w 30"/>
                <a:gd name="T17" fmla="*/ 2147483647 h 61"/>
                <a:gd name="T18" fmla="*/ 0 w 30"/>
                <a:gd name="T19" fmla="*/ 2147483647 h 61"/>
                <a:gd name="T20" fmla="*/ 0 w 30"/>
                <a:gd name="T21" fmla="*/ 2147483647 h 61"/>
                <a:gd name="T22" fmla="*/ 2147483647 w 30"/>
                <a:gd name="T23" fmla="*/ 2147483647 h 6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0"/>
                <a:gd name="T37" fmla="*/ 0 h 61"/>
                <a:gd name="T38" fmla="*/ 30 w 30"/>
                <a:gd name="T39" fmla="*/ 61 h 6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0" h="61">
                  <a:moveTo>
                    <a:pt x="7" y="46"/>
                  </a:moveTo>
                  <a:lnTo>
                    <a:pt x="15" y="53"/>
                  </a:lnTo>
                  <a:lnTo>
                    <a:pt x="23" y="61"/>
                  </a:lnTo>
                  <a:lnTo>
                    <a:pt x="30" y="61"/>
                  </a:lnTo>
                  <a:lnTo>
                    <a:pt x="30" y="46"/>
                  </a:lnTo>
                  <a:lnTo>
                    <a:pt x="30" y="30"/>
                  </a:lnTo>
                  <a:lnTo>
                    <a:pt x="23" y="8"/>
                  </a:lnTo>
                  <a:lnTo>
                    <a:pt x="15" y="0"/>
                  </a:lnTo>
                  <a:lnTo>
                    <a:pt x="7" y="8"/>
                  </a:lnTo>
                  <a:lnTo>
                    <a:pt x="0" y="8"/>
                  </a:lnTo>
                  <a:lnTo>
                    <a:pt x="0" y="23"/>
                  </a:lnTo>
                  <a:lnTo>
                    <a:pt x="7" y="46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02" name="Freeform 105"/>
            <p:cNvSpPr>
              <a:spLocks/>
            </p:cNvSpPr>
            <p:nvPr/>
          </p:nvSpPr>
          <p:spPr bwMode="auto">
            <a:xfrm>
              <a:off x="5080000" y="3509851"/>
              <a:ext cx="87313" cy="217488"/>
            </a:xfrm>
            <a:custGeom>
              <a:avLst/>
              <a:gdLst>
                <a:gd name="T0" fmla="*/ 2147483647 w 68"/>
                <a:gd name="T1" fmla="*/ 2147483647 h 160"/>
                <a:gd name="T2" fmla="*/ 2147483647 w 68"/>
                <a:gd name="T3" fmla="*/ 0 h 160"/>
                <a:gd name="T4" fmla="*/ 2147483647 w 68"/>
                <a:gd name="T5" fmla="*/ 0 h 160"/>
                <a:gd name="T6" fmla="*/ 2147483647 w 68"/>
                <a:gd name="T7" fmla="*/ 2147483647 h 160"/>
                <a:gd name="T8" fmla="*/ 2147483647 w 68"/>
                <a:gd name="T9" fmla="*/ 2147483647 h 160"/>
                <a:gd name="T10" fmla="*/ 2147483647 w 68"/>
                <a:gd name="T11" fmla="*/ 2147483647 h 160"/>
                <a:gd name="T12" fmla="*/ 2147483647 w 68"/>
                <a:gd name="T13" fmla="*/ 2147483647 h 160"/>
                <a:gd name="T14" fmla="*/ 2147483647 w 68"/>
                <a:gd name="T15" fmla="*/ 2147483647 h 160"/>
                <a:gd name="T16" fmla="*/ 2147483647 w 68"/>
                <a:gd name="T17" fmla="*/ 2147483647 h 160"/>
                <a:gd name="T18" fmla="*/ 2147483647 w 68"/>
                <a:gd name="T19" fmla="*/ 2147483647 h 160"/>
                <a:gd name="T20" fmla="*/ 0 w 68"/>
                <a:gd name="T21" fmla="*/ 2147483647 h 160"/>
                <a:gd name="T22" fmla="*/ 0 w 68"/>
                <a:gd name="T23" fmla="*/ 2147483647 h 160"/>
                <a:gd name="T24" fmla="*/ 0 w 68"/>
                <a:gd name="T25" fmla="*/ 2147483647 h 160"/>
                <a:gd name="T26" fmla="*/ 2147483647 w 68"/>
                <a:gd name="T27" fmla="*/ 2147483647 h 160"/>
                <a:gd name="T28" fmla="*/ 2147483647 w 68"/>
                <a:gd name="T29" fmla="*/ 2147483647 h 160"/>
                <a:gd name="T30" fmla="*/ 2147483647 w 68"/>
                <a:gd name="T31" fmla="*/ 2147483647 h 160"/>
                <a:gd name="T32" fmla="*/ 2147483647 w 68"/>
                <a:gd name="T33" fmla="*/ 2147483647 h 160"/>
                <a:gd name="T34" fmla="*/ 2147483647 w 68"/>
                <a:gd name="T35" fmla="*/ 2147483647 h 160"/>
                <a:gd name="T36" fmla="*/ 2147483647 w 68"/>
                <a:gd name="T37" fmla="*/ 2147483647 h 160"/>
                <a:gd name="T38" fmla="*/ 2147483647 w 68"/>
                <a:gd name="T39" fmla="*/ 2147483647 h 160"/>
                <a:gd name="T40" fmla="*/ 2147483647 w 68"/>
                <a:gd name="T41" fmla="*/ 2147483647 h 160"/>
                <a:gd name="T42" fmla="*/ 2147483647 w 68"/>
                <a:gd name="T43" fmla="*/ 2147483647 h 160"/>
                <a:gd name="T44" fmla="*/ 2147483647 w 68"/>
                <a:gd name="T45" fmla="*/ 2147483647 h 160"/>
                <a:gd name="T46" fmla="*/ 2147483647 w 68"/>
                <a:gd name="T47" fmla="*/ 2147483647 h 160"/>
                <a:gd name="T48" fmla="*/ 2147483647 w 68"/>
                <a:gd name="T49" fmla="*/ 2147483647 h 160"/>
                <a:gd name="T50" fmla="*/ 2147483647 w 68"/>
                <a:gd name="T51" fmla="*/ 2147483647 h 160"/>
                <a:gd name="T52" fmla="*/ 2147483647 w 68"/>
                <a:gd name="T53" fmla="*/ 2147483647 h 160"/>
                <a:gd name="T54" fmla="*/ 2147483647 w 68"/>
                <a:gd name="T55" fmla="*/ 2147483647 h 160"/>
                <a:gd name="T56" fmla="*/ 2147483647 w 68"/>
                <a:gd name="T57" fmla="*/ 2147483647 h 160"/>
                <a:gd name="T58" fmla="*/ 2147483647 w 68"/>
                <a:gd name="T59" fmla="*/ 2147483647 h 160"/>
                <a:gd name="T60" fmla="*/ 2147483647 w 68"/>
                <a:gd name="T61" fmla="*/ 2147483647 h 160"/>
                <a:gd name="T62" fmla="*/ 2147483647 w 68"/>
                <a:gd name="T63" fmla="*/ 2147483647 h 160"/>
                <a:gd name="T64" fmla="*/ 2147483647 w 68"/>
                <a:gd name="T65" fmla="*/ 2147483647 h 160"/>
                <a:gd name="T66" fmla="*/ 2147483647 w 68"/>
                <a:gd name="T67" fmla="*/ 2147483647 h 160"/>
                <a:gd name="T68" fmla="*/ 2147483647 w 68"/>
                <a:gd name="T69" fmla="*/ 2147483647 h 160"/>
                <a:gd name="T70" fmla="*/ 2147483647 w 68"/>
                <a:gd name="T71" fmla="*/ 2147483647 h 160"/>
                <a:gd name="T72" fmla="*/ 2147483647 w 68"/>
                <a:gd name="T73" fmla="*/ 2147483647 h 160"/>
                <a:gd name="T74" fmla="*/ 2147483647 w 68"/>
                <a:gd name="T75" fmla="*/ 2147483647 h 160"/>
                <a:gd name="T76" fmla="*/ 2147483647 w 68"/>
                <a:gd name="T77" fmla="*/ 2147483647 h 160"/>
                <a:gd name="T78" fmla="*/ 2147483647 w 68"/>
                <a:gd name="T79" fmla="*/ 2147483647 h 160"/>
                <a:gd name="T80" fmla="*/ 2147483647 w 68"/>
                <a:gd name="T81" fmla="*/ 2147483647 h 160"/>
                <a:gd name="T82" fmla="*/ 2147483647 w 68"/>
                <a:gd name="T83" fmla="*/ 2147483647 h 160"/>
                <a:gd name="T84" fmla="*/ 2147483647 w 68"/>
                <a:gd name="T85" fmla="*/ 2147483647 h 160"/>
                <a:gd name="T86" fmla="*/ 2147483647 w 68"/>
                <a:gd name="T87" fmla="*/ 2147483647 h 160"/>
                <a:gd name="T88" fmla="*/ 2147483647 w 68"/>
                <a:gd name="T89" fmla="*/ 2147483647 h 160"/>
                <a:gd name="T90" fmla="*/ 2147483647 w 68"/>
                <a:gd name="T91" fmla="*/ 2147483647 h 160"/>
                <a:gd name="T92" fmla="*/ 2147483647 w 68"/>
                <a:gd name="T93" fmla="*/ 2147483647 h 160"/>
                <a:gd name="T94" fmla="*/ 2147483647 w 68"/>
                <a:gd name="T95" fmla="*/ 2147483647 h 160"/>
                <a:gd name="T96" fmla="*/ 2147483647 w 68"/>
                <a:gd name="T97" fmla="*/ 2147483647 h 160"/>
                <a:gd name="T98" fmla="*/ 2147483647 w 68"/>
                <a:gd name="T99" fmla="*/ 2147483647 h 160"/>
                <a:gd name="T100" fmla="*/ 2147483647 w 68"/>
                <a:gd name="T101" fmla="*/ 2147483647 h 160"/>
                <a:gd name="T102" fmla="*/ 2147483647 w 68"/>
                <a:gd name="T103" fmla="*/ 2147483647 h 160"/>
                <a:gd name="T104" fmla="*/ 2147483647 w 68"/>
                <a:gd name="T105" fmla="*/ 2147483647 h 160"/>
                <a:gd name="T106" fmla="*/ 2147483647 w 68"/>
                <a:gd name="T107" fmla="*/ 2147483647 h 160"/>
                <a:gd name="T108" fmla="*/ 2147483647 w 68"/>
                <a:gd name="T109" fmla="*/ 2147483647 h 160"/>
                <a:gd name="T110" fmla="*/ 2147483647 w 68"/>
                <a:gd name="T111" fmla="*/ 2147483647 h 160"/>
                <a:gd name="T112" fmla="*/ 2147483647 w 68"/>
                <a:gd name="T113" fmla="*/ 2147483647 h 160"/>
                <a:gd name="T114" fmla="*/ 2147483647 w 68"/>
                <a:gd name="T115" fmla="*/ 2147483647 h 160"/>
                <a:gd name="T116" fmla="*/ 2147483647 w 68"/>
                <a:gd name="T117" fmla="*/ 2147483647 h 160"/>
                <a:gd name="T118" fmla="*/ 2147483647 w 68"/>
                <a:gd name="T119" fmla="*/ 2147483647 h 160"/>
                <a:gd name="T120" fmla="*/ 2147483647 w 68"/>
                <a:gd name="T121" fmla="*/ 2147483647 h 160"/>
                <a:gd name="T122" fmla="*/ 2147483647 w 68"/>
                <a:gd name="T123" fmla="*/ 2147483647 h 16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8"/>
                <a:gd name="T187" fmla="*/ 0 h 160"/>
                <a:gd name="T188" fmla="*/ 68 w 68"/>
                <a:gd name="T189" fmla="*/ 160 h 16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8" h="160">
                  <a:moveTo>
                    <a:pt x="22" y="8"/>
                  </a:moveTo>
                  <a:lnTo>
                    <a:pt x="22" y="0"/>
                  </a:lnTo>
                  <a:lnTo>
                    <a:pt x="15" y="0"/>
                  </a:lnTo>
                  <a:lnTo>
                    <a:pt x="7" y="8"/>
                  </a:lnTo>
                  <a:lnTo>
                    <a:pt x="7" y="15"/>
                  </a:lnTo>
                  <a:lnTo>
                    <a:pt x="7" y="30"/>
                  </a:lnTo>
                  <a:lnTo>
                    <a:pt x="7" y="38"/>
                  </a:lnTo>
                  <a:lnTo>
                    <a:pt x="7" y="46"/>
                  </a:lnTo>
                  <a:lnTo>
                    <a:pt x="7" y="53"/>
                  </a:lnTo>
                  <a:lnTo>
                    <a:pt x="7" y="61"/>
                  </a:lnTo>
                  <a:lnTo>
                    <a:pt x="0" y="68"/>
                  </a:lnTo>
                  <a:lnTo>
                    <a:pt x="0" y="76"/>
                  </a:lnTo>
                  <a:lnTo>
                    <a:pt x="0" y="84"/>
                  </a:lnTo>
                  <a:lnTo>
                    <a:pt x="7" y="91"/>
                  </a:lnTo>
                  <a:lnTo>
                    <a:pt x="7" y="99"/>
                  </a:lnTo>
                  <a:lnTo>
                    <a:pt x="7" y="106"/>
                  </a:lnTo>
                  <a:lnTo>
                    <a:pt x="15" y="114"/>
                  </a:lnTo>
                  <a:lnTo>
                    <a:pt x="15" y="122"/>
                  </a:lnTo>
                  <a:lnTo>
                    <a:pt x="15" y="129"/>
                  </a:lnTo>
                  <a:lnTo>
                    <a:pt x="22" y="137"/>
                  </a:lnTo>
                  <a:lnTo>
                    <a:pt x="22" y="144"/>
                  </a:lnTo>
                  <a:lnTo>
                    <a:pt x="30" y="152"/>
                  </a:lnTo>
                  <a:lnTo>
                    <a:pt x="30" y="144"/>
                  </a:lnTo>
                  <a:lnTo>
                    <a:pt x="30" y="137"/>
                  </a:lnTo>
                  <a:lnTo>
                    <a:pt x="30" y="129"/>
                  </a:lnTo>
                  <a:lnTo>
                    <a:pt x="22" y="114"/>
                  </a:lnTo>
                  <a:lnTo>
                    <a:pt x="22" y="106"/>
                  </a:lnTo>
                  <a:lnTo>
                    <a:pt x="30" y="106"/>
                  </a:lnTo>
                  <a:lnTo>
                    <a:pt x="38" y="114"/>
                  </a:lnTo>
                  <a:lnTo>
                    <a:pt x="45" y="114"/>
                  </a:lnTo>
                  <a:lnTo>
                    <a:pt x="45" y="122"/>
                  </a:lnTo>
                  <a:lnTo>
                    <a:pt x="53" y="129"/>
                  </a:lnTo>
                  <a:lnTo>
                    <a:pt x="53" y="137"/>
                  </a:lnTo>
                  <a:lnTo>
                    <a:pt x="53" y="144"/>
                  </a:lnTo>
                  <a:lnTo>
                    <a:pt x="53" y="152"/>
                  </a:lnTo>
                  <a:lnTo>
                    <a:pt x="60" y="160"/>
                  </a:lnTo>
                  <a:lnTo>
                    <a:pt x="60" y="152"/>
                  </a:lnTo>
                  <a:lnTo>
                    <a:pt x="60" y="144"/>
                  </a:lnTo>
                  <a:lnTo>
                    <a:pt x="60" y="137"/>
                  </a:lnTo>
                  <a:lnTo>
                    <a:pt x="60" y="129"/>
                  </a:lnTo>
                  <a:lnTo>
                    <a:pt x="60" y="122"/>
                  </a:lnTo>
                  <a:lnTo>
                    <a:pt x="68" y="122"/>
                  </a:lnTo>
                  <a:lnTo>
                    <a:pt x="68" y="114"/>
                  </a:lnTo>
                  <a:lnTo>
                    <a:pt x="68" y="106"/>
                  </a:lnTo>
                  <a:lnTo>
                    <a:pt x="60" y="106"/>
                  </a:lnTo>
                  <a:lnTo>
                    <a:pt x="53" y="106"/>
                  </a:lnTo>
                  <a:lnTo>
                    <a:pt x="45" y="106"/>
                  </a:lnTo>
                  <a:lnTo>
                    <a:pt x="45" y="99"/>
                  </a:lnTo>
                  <a:lnTo>
                    <a:pt x="38" y="99"/>
                  </a:lnTo>
                  <a:lnTo>
                    <a:pt x="30" y="99"/>
                  </a:lnTo>
                  <a:lnTo>
                    <a:pt x="22" y="99"/>
                  </a:lnTo>
                  <a:lnTo>
                    <a:pt x="22" y="91"/>
                  </a:lnTo>
                  <a:lnTo>
                    <a:pt x="15" y="84"/>
                  </a:lnTo>
                  <a:lnTo>
                    <a:pt x="15" y="68"/>
                  </a:lnTo>
                  <a:lnTo>
                    <a:pt x="15" y="61"/>
                  </a:lnTo>
                  <a:lnTo>
                    <a:pt x="22" y="53"/>
                  </a:lnTo>
                  <a:lnTo>
                    <a:pt x="22" y="46"/>
                  </a:lnTo>
                  <a:lnTo>
                    <a:pt x="22" y="38"/>
                  </a:lnTo>
                  <a:lnTo>
                    <a:pt x="22" y="30"/>
                  </a:lnTo>
                  <a:lnTo>
                    <a:pt x="22" y="23"/>
                  </a:lnTo>
                  <a:lnTo>
                    <a:pt x="15" y="15"/>
                  </a:lnTo>
                  <a:lnTo>
                    <a:pt x="22" y="8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03" name="Freeform 106"/>
            <p:cNvSpPr>
              <a:spLocks/>
            </p:cNvSpPr>
            <p:nvPr/>
          </p:nvSpPr>
          <p:spPr bwMode="auto">
            <a:xfrm>
              <a:off x="5068888" y="6654689"/>
              <a:ext cx="98425" cy="474662"/>
            </a:xfrm>
            <a:custGeom>
              <a:avLst/>
              <a:gdLst>
                <a:gd name="T0" fmla="*/ 2147483647 w 76"/>
                <a:gd name="T1" fmla="*/ 0 h 350"/>
                <a:gd name="T2" fmla="*/ 2147483647 w 76"/>
                <a:gd name="T3" fmla="*/ 2147483647 h 350"/>
                <a:gd name="T4" fmla="*/ 2147483647 w 76"/>
                <a:gd name="T5" fmla="*/ 2147483647 h 350"/>
                <a:gd name="T6" fmla="*/ 2147483647 w 76"/>
                <a:gd name="T7" fmla="*/ 2147483647 h 350"/>
                <a:gd name="T8" fmla="*/ 2147483647 w 76"/>
                <a:gd name="T9" fmla="*/ 2147483647 h 350"/>
                <a:gd name="T10" fmla="*/ 2147483647 w 76"/>
                <a:gd name="T11" fmla="*/ 2147483647 h 350"/>
                <a:gd name="T12" fmla="*/ 2147483647 w 76"/>
                <a:gd name="T13" fmla="*/ 2147483647 h 350"/>
                <a:gd name="T14" fmla="*/ 2147483647 w 76"/>
                <a:gd name="T15" fmla="*/ 2147483647 h 350"/>
                <a:gd name="T16" fmla="*/ 2147483647 w 76"/>
                <a:gd name="T17" fmla="*/ 2147483647 h 350"/>
                <a:gd name="T18" fmla="*/ 2147483647 w 76"/>
                <a:gd name="T19" fmla="*/ 2147483647 h 350"/>
                <a:gd name="T20" fmla="*/ 2147483647 w 76"/>
                <a:gd name="T21" fmla="*/ 2147483647 h 350"/>
                <a:gd name="T22" fmla="*/ 2147483647 w 76"/>
                <a:gd name="T23" fmla="*/ 2147483647 h 350"/>
                <a:gd name="T24" fmla="*/ 2147483647 w 76"/>
                <a:gd name="T25" fmla="*/ 2147483647 h 350"/>
                <a:gd name="T26" fmla="*/ 2147483647 w 76"/>
                <a:gd name="T27" fmla="*/ 2147483647 h 350"/>
                <a:gd name="T28" fmla="*/ 2147483647 w 76"/>
                <a:gd name="T29" fmla="*/ 2147483647 h 350"/>
                <a:gd name="T30" fmla="*/ 2147483647 w 76"/>
                <a:gd name="T31" fmla="*/ 2147483647 h 350"/>
                <a:gd name="T32" fmla="*/ 0 w 76"/>
                <a:gd name="T33" fmla="*/ 2147483647 h 350"/>
                <a:gd name="T34" fmla="*/ 2147483647 w 76"/>
                <a:gd name="T35" fmla="*/ 2147483647 h 350"/>
                <a:gd name="T36" fmla="*/ 2147483647 w 76"/>
                <a:gd name="T37" fmla="*/ 2147483647 h 350"/>
                <a:gd name="T38" fmla="*/ 2147483647 w 76"/>
                <a:gd name="T39" fmla="*/ 2147483647 h 350"/>
                <a:gd name="T40" fmla="*/ 2147483647 w 76"/>
                <a:gd name="T41" fmla="*/ 2147483647 h 350"/>
                <a:gd name="T42" fmla="*/ 2147483647 w 76"/>
                <a:gd name="T43" fmla="*/ 2147483647 h 350"/>
                <a:gd name="T44" fmla="*/ 2147483647 w 76"/>
                <a:gd name="T45" fmla="*/ 2147483647 h 350"/>
                <a:gd name="T46" fmla="*/ 2147483647 w 76"/>
                <a:gd name="T47" fmla="*/ 2147483647 h 350"/>
                <a:gd name="T48" fmla="*/ 2147483647 w 76"/>
                <a:gd name="T49" fmla="*/ 2147483647 h 350"/>
                <a:gd name="T50" fmla="*/ 2147483647 w 76"/>
                <a:gd name="T51" fmla="*/ 2147483647 h 350"/>
                <a:gd name="T52" fmla="*/ 2147483647 w 76"/>
                <a:gd name="T53" fmla="*/ 2147483647 h 350"/>
                <a:gd name="T54" fmla="*/ 2147483647 w 76"/>
                <a:gd name="T55" fmla="*/ 2147483647 h 350"/>
                <a:gd name="T56" fmla="*/ 2147483647 w 76"/>
                <a:gd name="T57" fmla="*/ 2147483647 h 350"/>
                <a:gd name="T58" fmla="*/ 2147483647 w 76"/>
                <a:gd name="T59" fmla="*/ 2147483647 h 350"/>
                <a:gd name="T60" fmla="*/ 2147483647 w 76"/>
                <a:gd name="T61" fmla="*/ 2147483647 h 350"/>
                <a:gd name="T62" fmla="*/ 2147483647 w 76"/>
                <a:gd name="T63" fmla="*/ 2147483647 h 350"/>
                <a:gd name="T64" fmla="*/ 2147483647 w 76"/>
                <a:gd name="T65" fmla="*/ 2147483647 h 350"/>
                <a:gd name="T66" fmla="*/ 2147483647 w 76"/>
                <a:gd name="T67" fmla="*/ 2147483647 h 350"/>
                <a:gd name="T68" fmla="*/ 2147483647 w 76"/>
                <a:gd name="T69" fmla="*/ 2147483647 h 350"/>
                <a:gd name="T70" fmla="*/ 2147483647 w 76"/>
                <a:gd name="T71" fmla="*/ 2147483647 h 350"/>
                <a:gd name="T72" fmla="*/ 2147483647 w 76"/>
                <a:gd name="T73" fmla="*/ 2147483647 h 350"/>
                <a:gd name="T74" fmla="*/ 2147483647 w 76"/>
                <a:gd name="T75" fmla="*/ 2147483647 h 350"/>
                <a:gd name="T76" fmla="*/ 2147483647 w 76"/>
                <a:gd name="T77" fmla="*/ 2147483647 h 350"/>
                <a:gd name="T78" fmla="*/ 2147483647 w 76"/>
                <a:gd name="T79" fmla="*/ 2147483647 h 350"/>
                <a:gd name="T80" fmla="*/ 2147483647 w 76"/>
                <a:gd name="T81" fmla="*/ 2147483647 h 350"/>
                <a:gd name="T82" fmla="*/ 2147483647 w 76"/>
                <a:gd name="T83" fmla="*/ 2147483647 h 350"/>
                <a:gd name="T84" fmla="*/ 2147483647 w 76"/>
                <a:gd name="T85" fmla="*/ 2147483647 h 350"/>
                <a:gd name="T86" fmla="*/ 2147483647 w 76"/>
                <a:gd name="T87" fmla="*/ 2147483647 h 350"/>
                <a:gd name="T88" fmla="*/ 2147483647 w 76"/>
                <a:gd name="T89" fmla="*/ 2147483647 h 350"/>
                <a:gd name="T90" fmla="*/ 2147483647 w 76"/>
                <a:gd name="T91" fmla="*/ 2147483647 h 350"/>
                <a:gd name="T92" fmla="*/ 2147483647 w 76"/>
                <a:gd name="T93" fmla="*/ 2147483647 h 350"/>
                <a:gd name="T94" fmla="*/ 2147483647 w 76"/>
                <a:gd name="T95" fmla="*/ 2147483647 h 350"/>
                <a:gd name="T96" fmla="*/ 2147483647 w 76"/>
                <a:gd name="T97" fmla="*/ 2147483647 h 350"/>
                <a:gd name="T98" fmla="*/ 2147483647 w 76"/>
                <a:gd name="T99" fmla="*/ 2147483647 h 350"/>
                <a:gd name="T100" fmla="*/ 2147483647 w 76"/>
                <a:gd name="T101" fmla="*/ 2147483647 h 350"/>
                <a:gd name="T102" fmla="*/ 2147483647 w 76"/>
                <a:gd name="T103" fmla="*/ 2147483647 h 350"/>
                <a:gd name="T104" fmla="*/ 2147483647 w 76"/>
                <a:gd name="T105" fmla="*/ 2147483647 h 350"/>
                <a:gd name="T106" fmla="*/ 2147483647 w 76"/>
                <a:gd name="T107" fmla="*/ 2147483647 h 350"/>
                <a:gd name="T108" fmla="*/ 2147483647 w 76"/>
                <a:gd name="T109" fmla="*/ 2147483647 h 350"/>
                <a:gd name="T110" fmla="*/ 2147483647 w 76"/>
                <a:gd name="T111" fmla="*/ 2147483647 h 35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6"/>
                <a:gd name="T169" fmla="*/ 0 h 350"/>
                <a:gd name="T170" fmla="*/ 76 w 76"/>
                <a:gd name="T171" fmla="*/ 350 h 35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6" h="350">
                  <a:moveTo>
                    <a:pt x="76" y="8"/>
                  </a:moveTo>
                  <a:lnTo>
                    <a:pt x="68" y="0"/>
                  </a:lnTo>
                  <a:lnTo>
                    <a:pt x="68" y="8"/>
                  </a:lnTo>
                  <a:lnTo>
                    <a:pt x="68" y="16"/>
                  </a:lnTo>
                  <a:lnTo>
                    <a:pt x="61" y="16"/>
                  </a:lnTo>
                  <a:lnTo>
                    <a:pt x="53" y="16"/>
                  </a:lnTo>
                  <a:lnTo>
                    <a:pt x="46" y="23"/>
                  </a:lnTo>
                  <a:lnTo>
                    <a:pt x="53" y="31"/>
                  </a:lnTo>
                  <a:lnTo>
                    <a:pt x="53" y="38"/>
                  </a:lnTo>
                  <a:lnTo>
                    <a:pt x="61" y="38"/>
                  </a:lnTo>
                  <a:lnTo>
                    <a:pt x="68" y="54"/>
                  </a:lnTo>
                  <a:lnTo>
                    <a:pt x="68" y="61"/>
                  </a:lnTo>
                  <a:lnTo>
                    <a:pt x="68" y="69"/>
                  </a:lnTo>
                  <a:lnTo>
                    <a:pt x="61" y="84"/>
                  </a:lnTo>
                  <a:lnTo>
                    <a:pt x="53" y="92"/>
                  </a:lnTo>
                  <a:lnTo>
                    <a:pt x="53" y="107"/>
                  </a:lnTo>
                  <a:lnTo>
                    <a:pt x="46" y="114"/>
                  </a:lnTo>
                  <a:lnTo>
                    <a:pt x="46" y="122"/>
                  </a:lnTo>
                  <a:lnTo>
                    <a:pt x="46" y="130"/>
                  </a:lnTo>
                  <a:lnTo>
                    <a:pt x="46" y="137"/>
                  </a:lnTo>
                  <a:lnTo>
                    <a:pt x="46" y="145"/>
                  </a:lnTo>
                  <a:lnTo>
                    <a:pt x="46" y="152"/>
                  </a:lnTo>
                  <a:lnTo>
                    <a:pt x="38" y="160"/>
                  </a:lnTo>
                  <a:lnTo>
                    <a:pt x="30" y="168"/>
                  </a:lnTo>
                  <a:lnTo>
                    <a:pt x="30" y="175"/>
                  </a:lnTo>
                  <a:lnTo>
                    <a:pt x="30" y="183"/>
                  </a:lnTo>
                  <a:lnTo>
                    <a:pt x="30" y="190"/>
                  </a:lnTo>
                  <a:lnTo>
                    <a:pt x="23" y="190"/>
                  </a:lnTo>
                  <a:lnTo>
                    <a:pt x="15" y="190"/>
                  </a:lnTo>
                  <a:lnTo>
                    <a:pt x="15" y="198"/>
                  </a:lnTo>
                  <a:lnTo>
                    <a:pt x="8" y="198"/>
                  </a:lnTo>
                  <a:lnTo>
                    <a:pt x="8" y="206"/>
                  </a:lnTo>
                  <a:lnTo>
                    <a:pt x="8" y="213"/>
                  </a:lnTo>
                  <a:lnTo>
                    <a:pt x="0" y="221"/>
                  </a:lnTo>
                  <a:lnTo>
                    <a:pt x="8" y="228"/>
                  </a:lnTo>
                  <a:lnTo>
                    <a:pt x="8" y="236"/>
                  </a:lnTo>
                  <a:lnTo>
                    <a:pt x="8" y="244"/>
                  </a:lnTo>
                  <a:lnTo>
                    <a:pt x="8" y="251"/>
                  </a:lnTo>
                  <a:lnTo>
                    <a:pt x="8" y="259"/>
                  </a:lnTo>
                  <a:lnTo>
                    <a:pt x="15" y="266"/>
                  </a:lnTo>
                  <a:lnTo>
                    <a:pt x="15" y="274"/>
                  </a:lnTo>
                  <a:lnTo>
                    <a:pt x="15" y="282"/>
                  </a:lnTo>
                  <a:lnTo>
                    <a:pt x="23" y="289"/>
                  </a:lnTo>
                  <a:lnTo>
                    <a:pt x="30" y="289"/>
                  </a:lnTo>
                  <a:lnTo>
                    <a:pt x="38" y="297"/>
                  </a:lnTo>
                  <a:lnTo>
                    <a:pt x="46" y="304"/>
                  </a:lnTo>
                  <a:lnTo>
                    <a:pt x="46" y="320"/>
                  </a:lnTo>
                  <a:lnTo>
                    <a:pt x="53" y="320"/>
                  </a:lnTo>
                  <a:lnTo>
                    <a:pt x="53" y="327"/>
                  </a:lnTo>
                  <a:lnTo>
                    <a:pt x="61" y="327"/>
                  </a:lnTo>
                  <a:lnTo>
                    <a:pt x="53" y="335"/>
                  </a:lnTo>
                  <a:lnTo>
                    <a:pt x="53" y="327"/>
                  </a:lnTo>
                  <a:lnTo>
                    <a:pt x="53" y="335"/>
                  </a:lnTo>
                  <a:lnTo>
                    <a:pt x="61" y="335"/>
                  </a:lnTo>
                  <a:lnTo>
                    <a:pt x="61" y="342"/>
                  </a:lnTo>
                  <a:lnTo>
                    <a:pt x="68" y="342"/>
                  </a:lnTo>
                  <a:lnTo>
                    <a:pt x="68" y="350"/>
                  </a:lnTo>
                  <a:lnTo>
                    <a:pt x="76" y="350"/>
                  </a:lnTo>
                  <a:lnTo>
                    <a:pt x="76" y="342"/>
                  </a:lnTo>
                  <a:lnTo>
                    <a:pt x="76" y="335"/>
                  </a:lnTo>
                  <a:lnTo>
                    <a:pt x="76" y="327"/>
                  </a:lnTo>
                  <a:lnTo>
                    <a:pt x="76" y="320"/>
                  </a:lnTo>
                  <a:lnTo>
                    <a:pt x="68" y="320"/>
                  </a:lnTo>
                  <a:lnTo>
                    <a:pt x="61" y="320"/>
                  </a:lnTo>
                  <a:lnTo>
                    <a:pt x="61" y="312"/>
                  </a:lnTo>
                  <a:lnTo>
                    <a:pt x="61" y="304"/>
                  </a:lnTo>
                  <a:lnTo>
                    <a:pt x="61" y="297"/>
                  </a:lnTo>
                  <a:lnTo>
                    <a:pt x="53" y="297"/>
                  </a:lnTo>
                  <a:lnTo>
                    <a:pt x="53" y="289"/>
                  </a:lnTo>
                  <a:lnTo>
                    <a:pt x="46" y="282"/>
                  </a:lnTo>
                  <a:lnTo>
                    <a:pt x="38" y="282"/>
                  </a:lnTo>
                  <a:lnTo>
                    <a:pt x="30" y="282"/>
                  </a:lnTo>
                  <a:lnTo>
                    <a:pt x="23" y="274"/>
                  </a:lnTo>
                  <a:lnTo>
                    <a:pt x="15" y="274"/>
                  </a:lnTo>
                  <a:lnTo>
                    <a:pt x="15" y="266"/>
                  </a:lnTo>
                  <a:lnTo>
                    <a:pt x="15" y="259"/>
                  </a:lnTo>
                  <a:lnTo>
                    <a:pt x="15" y="251"/>
                  </a:lnTo>
                  <a:lnTo>
                    <a:pt x="15" y="244"/>
                  </a:lnTo>
                  <a:lnTo>
                    <a:pt x="15" y="236"/>
                  </a:lnTo>
                  <a:lnTo>
                    <a:pt x="8" y="228"/>
                  </a:lnTo>
                  <a:lnTo>
                    <a:pt x="8" y="221"/>
                  </a:lnTo>
                  <a:lnTo>
                    <a:pt x="8" y="213"/>
                  </a:lnTo>
                  <a:lnTo>
                    <a:pt x="15" y="213"/>
                  </a:lnTo>
                  <a:lnTo>
                    <a:pt x="15" y="206"/>
                  </a:lnTo>
                  <a:lnTo>
                    <a:pt x="23" y="206"/>
                  </a:lnTo>
                  <a:lnTo>
                    <a:pt x="30" y="198"/>
                  </a:lnTo>
                  <a:lnTo>
                    <a:pt x="38" y="190"/>
                  </a:lnTo>
                  <a:lnTo>
                    <a:pt x="38" y="183"/>
                  </a:lnTo>
                  <a:lnTo>
                    <a:pt x="38" y="175"/>
                  </a:lnTo>
                  <a:lnTo>
                    <a:pt x="38" y="168"/>
                  </a:lnTo>
                  <a:lnTo>
                    <a:pt x="46" y="160"/>
                  </a:lnTo>
                  <a:lnTo>
                    <a:pt x="53" y="160"/>
                  </a:lnTo>
                  <a:lnTo>
                    <a:pt x="53" y="152"/>
                  </a:lnTo>
                  <a:lnTo>
                    <a:pt x="53" y="145"/>
                  </a:lnTo>
                  <a:lnTo>
                    <a:pt x="53" y="137"/>
                  </a:lnTo>
                  <a:lnTo>
                    <a:pt x="53" y="130"/>
                  </a:lnTo>
                  <a:lnTo>
                    <a:pt x="53" y="122"/>
                  </a:lnTo>
                  <a:lnTo>
                    <a:pt x="53" y="114"/>
                  </a:lnTo>
                  <a:lnTo>
                    <a:pt x="61" y="107"/>
                  </a:lnTo>
                  <a:lnTo>
                    <a:pt x="61" y="99"/>
                  </a:lnTo>
                  <a:lnTo>
                    <a:pt x="68" y="92"/>
                  </a:lnTo>
                  <a:lnTo>
                    <a:pt x="68" y="84"/>
                  </a:lnTo>
                  <a:lnTo>
                    <a:pt x="68" y="76"/>
                  </a:lnTo>
                  <a:lnTo>
                    <a:pt x="76" y="69"/>
                  </a:lnTo>
                  <a:lnTo>
                    <a:pt x="76" y="61"/>
                  </a:lnTo>
                  <a:lnTo>
                    <a:pt x="76" y="54"/>
                  </a:lnTo>
                  <a:lnTo>
                    <a:pt x="76" y="46"/>
                  </a:lnTo>
                  <a:lnTo>
                    <a:pt x="68" y="38"/>
                  </a:lnTo>
                  <a:lnTo>
                    <a:pt x="68" y="31"/>
                  </a:lnTo>
                  <a:lnTo>
                    <a:pt x="68" y="23"/>
                  </a:lnTo>
                  <a:lnTo>
                    <a:pt x="68" y="16"/>
                  </a:lnTo>
                  <a:lnTo>
                    <a:pt x="76" y="16"/>
                  </a:lnTo>
                  <a:lnTo>
                    <a:pt x="76" y="8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04" name="Freeform 107"/>
            <p:cNvSpPr>
              <a:spLocks/>
            </p:cNvSpPr>
            <p:nvPr/>
          </p:nvSpPr>
          <p:spPr bwMode="auto">
            <a:xfrm>
              <a:off x="5360988" y="3716226"/>
              <a:ext cx="19050" cy="11113"/>
            </a:xfrm>
            <a:custGeom>
              <a:avLst/>
              <a:gdLst>
                <a:gd name="T0" fmla="*/ 0 w 15"/>
                <a:gd name="T1" fmla="*/ 2147483647 h 8"/>
                <a:gd name="T2" fmla="*/ 2147483647 w 15"/>
                <a:gd name="T3" fmla="*/ 2147483647 h 8"/>
                <a:gd name="T4" fmla="*/ 2147483647 w 15"/>
                <a:gd name="T5" fmla="*/ 2147483647 h 8"/>
                <a:gd name="T6" fmla="*/ 2147483647 w 15"/>
                <a:gd name="T7" fmla="*/ 0 h 8"/>
                <a:gd name="T8" fmla="*/ 2147483647 w 15"/>
                <a:gd name="T9" fmla="*/ 0 h 8"/>
                <a:gd name="T10" fmla="*/ 0 w 15"/>
                <a:gd name="T11" fmla="*/ 0 h 8"/>
                <a:gd name="T12" fmla="*/ 0 w 15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8"/>
                <a:gd name="T23" fmla="*/ 15 w 15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8">
                  <a:moveTo>
                    <a:pt x="0" y="8"/>
                  </a:moveTo>
                  <a:lnTo>
                    <a:pt x="8" y="8"/>
                  </a:lnTo>
                  <a:lnTo>
                    <a:pt x="15" y="8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05" name="Freeform 108"/>
            <p:cNvSpPr>
              <a:spLocks/>
            </p:cNvSpPr>
            <p:nvPr/>
          </p:nvSpPr>
          <p:spPr bwMode="auto">
            <a:xfrm>
              <a:off x="5683250" y="3994039"/>
              <a:ext cx="11113" cy="20637"/>
            </a:xfrm>
            <a:custGeom>
              <a:avLst/>
              <a:gdLst>
                <a:gd name="T0" fmla="*/ 0 w 8"/>
                <a:gd name="T1" fmla="*/ 2147483647 h 15"/>
                <a:gd name="T2" fmla="*/ 0 w 8"/>
                <a:gd name="T3" fmla="*/ 2147483647 h 15"/>
                <a:gd name="T4" fmla="*/ 2147483647 w 8"/>
                <a:gd name="T5" fmla="*/ 2147483647 h 15"/>
                <a:gd name="T6" fmla="*/ 2147483647 w 8"/>
                <a:gd name="T7" fmla="*/ 0 h 15"/>
                <a:gd name="T8" fmla="*/ 0 w 8"/>
                <a:gd name="T9" fmla="*/ 0 h 15"/>
                <a:gd name="T10" fmla="*/ 0 w 8"/>
                <a:gd name="T11" fmla="*/ 2147483647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"/>
                <a:gd name="T20" fmla="*/ 8 w 8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">
                  <a:moveTo>
                    <a:pt x="0" y="8"/>
                  </a:moveTo>
                  <a:lnTo>
                    <a:pt x="0" y="15"/>
                  </a:lnTo>
                  <a:lnTo>
                    <a:pt x="8" y="8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06" name="Freeform 109"/>
            <p:cNvSpPr>
              <a:spLocks/>
            </p:cNvSpPr>
            <p:nvPr/>
          </p:nvSpPr>
          <p:spPr bwMode="auto">
            <a:xfrm>
              <a:off x="5418138" y="3457464"/>
              <a:ext cx="31750" cy="20637"/>
            </a:xfrm>
            <a:custGeom>
              <a:avLst/>
              <a:gdLst>
                <a:gd name="T0" fmla="*/ 2147483647 w 23"/>
                <a:gd name="T1" fmla="*/ 2147483647 h 15"/>
                <a:gd name="T2" fmla="*/ 2147483647 w 23"/>
                <a:gd name="T3" fmla="*/ 2147483647 h 15"/>
                <a:gd name="T4" fmla="*/ 2147483647 w 23"/>
                <a:gd name="T5" fmla="*/ 0 h 15"/>
                <a:gd name="T6" fmla="*/ 2147483647 w 23"/>
                <a:gd name="T7" fmla="*/ 0 h 15"/>
                <a:gd name="T8" fmla="*/ 0 w 23"/>
                <a:gd name="T9" fmla="*/ 0 h 15"/>
                <a:gd name="T10" fmla="*/ 0 w 23"/>
                <a:gd name="T11" fmla="*/ 2147483647 h 15"/>
                <a:gd name="T12" fmla="*/ 2147483647 w 23"/>
                <a:gd name="T13" fmla="*/ 2147483647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"/>
                <a:gd name="T22" fmla="*/ 0 h 15"/>
                <a:gd name="T23" fmla="*/ 23 w 23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" h="15">
                  <a:moveTo>
                    <a:pt x="15" y="15"/>
                  </a:moveTo>
                  <a:lnTo>
                    <a:pt x="23" y="8"/>
                  </a:lnTo>
                  <a:lnTo>
                    <a:pt x="15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07" name="Freeform 110"/>
            <p:cNvSpPr>
              <a:spLocks/>
            </p:cNvSpPr>
            <p:nvPr/>
          </p:nvSpPr>
          <p:spPr bwMode="auto">
            <a:xfrm>
              <a:off x="5389563" y="3643201"/>
              <a:ext cx="12700" cy="30163"/>
            </a:xfrm>
            <a:custGeom>
              <a:avLst/>
              <a:gdLst>
                <a:gd name="T0" fmla="*/ 0 w 8"/>
                <a:gd name="T1" fmla="*/ 2147483647 h 23"/>
                <a:gd name="T2" fmla="*/ 2147483647 w 8"/>
                <a:gd name="T3" fmla="*/ 2147483647 h 23"/>
                <a:gd name="T4" fmla="*/ 2147483647 w 8"/>
                <a:gd name="T5" fmla="*/ 2147483647 h 23"/>
                <a:gd name="T6" fmla="*/ 2147483647 w 8"/>
                <a:gd name="T7" fmla="*/ 2147483647 h 23"/>
                <a:gd name="T8" fmla="*/ 2147483647 w 8"/>
                <a:gd name="T9" fmla="*/ 0 h 23"/>
                <a:gd name="T10" fmla="*/ 0 w 8"/>
                <a:gd name="T11" fmla="*/ 0 h 23"/>
                <a:gd name="T12" fmla="*/ 0 w 8"/>
                <a:gd name="T13" fmla="*/ 2147483647 h 23"/>
                <a:gd name="T14" fmla="*/ 0 w 8"/>
                <a:gd name="T15" fmla="*/ 2147483647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23"/>
                <a:gd name="T26" fmla="*/ 8 w 8"/>
                <a:gd name="T27" fmla="*/ 23 h 2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23">
                  <a:moveTo>
                    <a:pt x="0" y="15"/>
                  </a:moveTo>
                  <a:lnTo>
                    <a:pt x="8" y="23"/>
                  </a:lnTo>
                  <a:lnTo>
                    <a:pt x="8" y="15"/>
                  </a:lnTo>
                  <a:lnTo>
                    <a:pt x="8" y="7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08" name="Freeform 111"/>
            <p:cNvSpPr>
              <a:spLocks/>
            </p:cNvSpPr>
            <p:nvPr/>
          </p:nvSpPr>
          <p:spPr bwMode="auto">
            <a:xfrm>
              <a:off x="5380038" y="3509851"/>
              <a:ext cx="9525" cy="30163"/>
            </a:xfrm>
            <a:custGeom>
              <a:avLst/>
              <a:gdLst>
                <a:gd name="T0" fmla="*/ 0 w 8"/>
                <a:gd name="T1" fmla="*/ 2147483647 h 23"/>
                <a:gd name="T2" fmla="*/ 2147483647 w 8"/>
                <a:gd name="T3" fmla="*/ 2147483647 h 23"/>
                <a:gd name="T4" fmla="*/ 2147483647 w 8"/>
                <a:gd name="T5" fmla="*/ 2147483647 h 23"/>
                <a:gd name="T6" fmla="*/ 2147483647 w 8"/>
                <a:gd name="T7" fmla="*/ 0 h 23"/>
                <a:gd name="T8" fmla="*/ 0 w 8"/>
                <a:gd name="T9" fmla="*/ 0 h 23"/>
                <a:gd name="T10" fmla="*/ 0 w 8"/>
                <a:gd name="T11" fmla="*/ 2147483647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23"/>
                <a:gd name="T20" fmla="*/ 8 w 8"/>
                <a:gd name="T21" fmla="*/ 23 h 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23">
                  <a:moveTo>
                    <a:pt x="0" y="15"/>
                  </a:moveTo>
                  <a:lnTo>
                    <a:pt x="8" y="23"/>
                  </a:lnTo>
                  <a:lnTo>
                    <a:pt x="8" y="15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09" name="Freeform 112"/>
            <p:cNvSpPr>
              <a:spLocks/>
            </p:cNvSpPr>
            <p:nvPr/>
          </p:nvSpPr>
          <p:spPr bwMode="auto">
            <a:xfrm>
              <a:off x="5694363" y="3540014"/>
              <a:ext cx="17462" cy="31750"/>
            </a:xfrm>
            <a:custGeom>
              <a:avLst/>
              <a:gdLst>
                <a:gd name="T0" fmla="*/ 2147483647 w 15"/>
                <a:gd name="T1" fmla="*/ 2147483647 h 23"/>
                <a:gd name="T2" fmla="*/ 2147483647 w 15"/>
                <a:gd name="T3" fmla="*/ 2147483647 h 23"/>
                <a:gd name="T4" fmla="*/ 2147483647 w 15"/>
                <a:gd name="T5" fmla="*/ 2147483647 h 23"/>
                <a:gd name="T6" fmla="*/ 0 w 15"/>
                <a:gd name="T7" fmla="*/ 0 h 23"/>
                <a:gd name="T8" fmla="*/ 0 w 15"/>
                <a:gd name="T9" fmla="*/ 2147483647 h 23"/>
                <a:gd name="T10" fmla="*/ 0 w 15"/>
                <a:gd name="T11" fmla="*/ 2147483647 h 23"/>
                <a:gd name="T12" fmla="*/ 2147483647 w 15"/>
                <a:gd name="T13" fmla="*/ 2147483647 h 23"/>
                <a:gd name="T14" fmla="*/ 2147483647 w 15"/>
                <a:gd name="T15" fmla="*/ 2147483647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"/>
                <a:gd name="T25" fmla="*/ 0 h 23"/>
                <a:gd name="T26" fmla="*/ 15 w 15"/>
                <a:gd name="T27" fmla="*/ 23 h 2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" h="23">
                  <a:moveTo>
                    <a:pt x="15" y="23"/>
                  </a:moveTo>
                  <a:lnTo>
                    <a:pt x="15" y="15"/>
                  </a:lnTo>
                  <a:lnTo>
                    <a:pt x="7" y="7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15"/>
                  </a:lnTo>
                  <a:lnTo>
                    <a:pt x="7" y="23"/>
                  </a:lnTo>
                  <a:lnTo>
                    <a:pt x="15" y="23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10" name="Freeform 113"/>
            <p:cNvSpPr>
              <a:spLocks/>
            </p:cNvSpPr>
            <p:nvPr/>
          </p:nvSpPr>
          <p:spPr bwMode="auto">
            <a:xfrm>
              <a:off x="5438775" y="3500326"/>
              <a:ext cx="30163" cy="28575"/>
            </a:xfrm>
            <a:custGeom>
              <a:avLst/>
              <a:gdLst>
                <a:gd name="T0" fmla="*/ 2147483647 w 23"/>
                <a:gd name="T1" fmla="*/ 2147483647 h 23"/>
                <a:gd name="T2" fmla="*/ 2147483647 w 23"/>
                <a:gd name="T3" fmla="*/ 2147483647 h 23"/>
                <a:gd name="T4" fmla="*/ 2147483647 w 23"/>
                <a:gd name="T5" fmla="*/ 0 h 23"/>
                <a:gd name="T6" fmla="*/ 2147483647 w 23"/>
                <a:gd name="T7" fmla="*/ 0 h 23"/>
                <a:gd name="T8" fmla="*/ 2147483647 w 23"/>
                <a:gd name="T9" fmla="*/ 2147483647 h 23"/>
                <a:gd name="T10" fmla="*/ 0 w 23"/>
                <a:gd name="T11" fmla="*/ 2147483647 h 23"/>
                <a:gd name="T12" fmla="*/ 2147483647 w 23"/>
                <a:gd name="T13" fmla="*/ 2147483647 h 23"/>
                <a:gd name="T14" fmla="*/ 2147483647 w 23"/>
                <a:gd name="T15" fmla="*/ 2147483647 h 23"/>
                <a:gd name="T16" fmla="*/ 2147483647 w 23"/>
                <a:gd name="T17" fmla="*/ 2147483647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23"/>
                <a:gd name="T29" fmla="*/ 23 w 23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23">
                  <a:moveTo>
                    <a:pt x="23" y="16"/>
                  </a:moveTo>
                  <a:lnTo>
                    <a:pt x="23" y="8"/>
                  </a:lnTo>
                  <a:lnTo>
                    <a:pt x="23" y="0"/>
                  </a:lnTo>
                  <a:lnTo>
                    <a:pt x="15" y="0"/>
                  </a:lnTo>
                  <a:lnTo>
                    <a:pt x="8" y="8"/>
                  </a:lnTo>
                  <a:lnTo>
                    <a:pt x="0" y="23"/>
                  </a:lnTo>
                  <a:lnTo>
                    <a:pt x="8" y="23"/>
                  </a:lnTo>
                  <a:lnTo>
                    <a:pt x="15" y="16"/>
                  </a:lnTo>
                  <a:lnTo>
                    <a:pt x="23" y="16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11" name="Freeform 114"/>
            <p:cNvSpPr>
              <a:spLocks/>
            </p:cNvSpPr>
            <p:nvPr/>
          </p:nvSpPr>
          <p:spPr bwMode="auto">
            <a:xfrm>
              <a:off x="4943475" y="3716226"/>
              <a:ext cx="203200" cy="236538"/>
            </a:xfrm>
            <a:custGeom>
              <a:avLst/>
              <a:gdLst>
                <a:gd name="T0" fmla="*/ 2147483647 w 160"/>
                <a:gd name="T1" fmla="*/ 2147483647 h 175"/>
                <a:gd name="T2" fmla="*/ 2147483647 w 160"/>
                <a:gd name="T3" fmla="*/ 2147483647 h 175"/>
                <a:gd name="T4" fmla="*/ 2147483647 w 160"/>
                <a:gd name="T5" fmla="*/ 2147483647 h 175"/>
                <a:gd name="T6" fmla="*/ 2147483647 w 160"/>
                <a:gd name="T7" fmla="*/ 2147483647 h 175"/>
                <a:gd name="T8" fmla="*/ 2147483647 w 160"/>
                <a:gd name="T9" fmla="*/ 2147483647 h 175"/>
                <a:gd name="T10" fmla="*/ 2147483647 w 160"/>
                <a:gd name="T11" fmla="*/ 2147483647 h 175"/>
                <a:gd name="T12" fmla="*/ 2147483647 w 160"/>
                <a:gd name="T13" fmla="*/ 2147483647 h 175"/>
                <a:gd name="T14" fmla="*/ 2147483647 w 160"/>
                <a:gd name="T15" fmla="*/ 2147483647 h 175"/>
                <a:gd name="T16" fmla="*/ 2147483647 w 160"/>
                <a:gd name="T17" fmla="*/ 2147483647 h 175"/>
                <a:gd name="T18" fmla="*/ 0 w 160"/>
                <a:gd name="T19" fmla="*/ 2147483647 h 175"/>
                <a:gd name="T20" fmla="*/ 0 w 160"/>
                <a:gd name="T21" fmla="*/ 2147483647 h 175"/>
                <a:gd name="T22" fmla="*/ 2147483647 w 160"/>
                <a:gd name="T23" fmla="*/ 2147483647 h 175"/>
                <a:gd name="T24" fmla="*/ 2147483647 w 160"/>
                <a:gd name="T25" fmla="*/ 2147483647 h 175"/>
                <a:gd name="T26" fmla="*/ 2147483647 w 160"/>
                <a:gd name="T27" fmla="*/ 2147483647 h 175"/>
                <a:gd name="T28" fmla="*/ 2147483647 w 160"/>
                <a:gd name="T29" fmla="*/ 2147483647 h 175"/>
                <a:gd name="T30" fmla="*/ 2147483647 w 160"/>
                <a:gd name="T31" fmla="*/ 2147483647 h 175"/>
                <a:gd name="T32" fmla="*/ 2147483647 w 160"/>
                <a:gd name="T33" fmla="*/ 2147483647 h 175"/>
                <a:gd name="T34" fmla="*/ 2147483647 w 160"/>
                <a:gd name="T35" fmla="*/ 2147483647 h 175"/>
                <a:gd name="T36" fmla="*/ 2147483647 w 160"/>
                <a:gd name="T37" fmla="*/ 2147483647 h 175"/>
                <a:gd name="T38" fmla="*/ 2147483647 w 160"/>
                <a:gd name="T39" fmla="*/ 2147483647 h 175"/>
                <a:gd name="T40" fmla="*/ 2147483647 w 160"/>
                <a:gd name="T41" fmla="*/ 2147483647 h 175"/>
                <a:gd name="T42" fmla="*/ 2147483647 w 160"/>
                <a:gd name="T43" fmla="*/ 2147483647 h 175"/>
                <a:gd name="T44" fmla="*/ 2147483647 w 160"/>
                <a:gd name="T45" fmla="*/ 2147483647 h 175"/>
                <a:gd name="T46" fmla="*/ 2147483647 w 160"/>
                <a:gd name="T47" fmla="*/ 2147483647 h 175"/>
                <a:gd name="T48" fmla="*/ 2147483647 w 160"/>
                <a:gd name="T49" fmla="*/ 2147483647 h 175"/>
                <a:gd name="T50" fmla="*/ 2147483647 w 160"/>
                <a:gd name="T51" fmla="*/ 2147483647 h 175"/>
                <a:gd name="T52" fmla="*/ 2147483647 w 160"/>
                <a:gd name="T53" fmla="*/ 2147483647 h 175"/>
                <a:gd name="T54" fmla="*/ 2147483647 w 160"/>
                <a:gd name="T55" fmla="*/ 2147483647 h 175"/>
                <a:gd name="T56" fmla="*/ 2147483647 w 160"/>
                <a:gd name="T57" fmla="*/ 2147483647 h 175"/>
                <a:gd name="T58" fmla="*/ 2147483647 w 160"/>
                <a:gd name="T59" fmla="*/ 2147483647 h 175"/>
                <a:gd name="T60" fmla="*/ 2147483647 w 160"/>
                <a:gd name="T61" fmla="*/ 2147483647 h 175"/>
                <a:gd name="T62" fmla="*/ 2147483647 w 160"/>
                <a:gd name="T63" fmla="*/ 2147483647 h 175"/>
                <a:gd name="T64" fmla="*/ 2147483647 w 160"/>
                <a:gd name="T65" fmla="*/ 2147483647 h 175"/>
                <a:gd name="T66" fmla="*/ 2147483647 w 160"/>
                <a:gd name="T67" fmla="*/ 2147483647 h 175"/>
                <a:gd name="T68" fmla="*/ 2147483647 w 160"/>
                <a:gd name="T69" fmla="*/ 2147483647 h 175"/>
                <a:gd name="T70" fmla="*/ 2147483647 w 160"/>
                <a:gd name="T71" fmla="*/ 2147483647 h 175"/>
                <a:gd name="T72" fmla="*/ 2147483647 w 160"/>
                <a:gd name="T73" fmla="*/ 2147483647 h 175"/>
                <a:gd name="T74" fmla="*/ 2147483647 w 160"/>
                <a:gd name="T75" fmla="*/ 2147483647 h 175"/>
                <a:gd name="T76" fmla="*/ 2147483647 w 160"/>
                <a:gd name="T77" fmla="*/ 2147483647 h 175"/>
                <a:gd name="T78" fmla="*/ 2147483647 w 160"/>
                <a:gd name="T79" fmla="*/ 2147483647 h 175"/>
                <a:gd name="T80" fmla="*/ 2147483647 w 160"/>
                <a:gd name="T81" fmla="*/ 2147483647 h 175"/>
                <a:gd name="T82" fmla="*/ 2147483647 w 160"/>
                <a:gd name="T83" fmla="*/ 2147483647 h 175"/>
                <a:gd name="T84" fmla="*/ 2147483647 w 160"/>
                <a:gd name="T85" fmla="*/ 2147483647 h 175"/>
                <a:gd name="T86" fmla="*/ 2147483647 w 160"/>
                <a:gd name="T87" fmla="*/ 2147483647 h 175"/>
                <a:gd name="T88" fmla="*/ 2147483647 w 160"/>
                <a:gd name="T89" fmla="*/ 2147483647 h 175"/>
                <a:gd name="T90" fmla="*/ 2147483647 w 160"/>
                <a:gd name="T91" fmla="*/ 2147483647 h 175"/>
                <a:gd name="T92" fmla="*/ 2147483647 w 160"/>
                <a:gd name="T93" fmla="*/ 2147483647 h 175"/>
                <a:gd name="T94" fmla="*/ 2147483647 w 160"/>
                <a:gd name="T95" fmla="*/ 0 h 175"/>
                <a:gd name="T96" fmla="*/ 2147483647 w 160"/>
                <a:gd name="T97" fmla="*/ 2147483647 h 175"/>
                <a:gd name="T98" fmla="*/ 2147483647 w 160"/>
                <a:gd name="T99" fmla="*/ 2147483647 h 175"/>
                <a:gd name="T100" fmla="*/ 2147483647 w 160"/>
                <a:gd name="T101" fmla="*/ 2147483647 h 175"/>
                <a:gd name="T102" fmla="*/ 2147483647 w 160"/>
                <a:gd name="T103" fmla="*/ 2147483647 h 175"/>
                <a:gd name="T104" fmla="*/ 2147483647 w 160"/>
                <a:gd name="T105" fmla="*/ 2147483647 h 175"/>
                <a:gd name="T106" fmla="*/ 2147483647 w 160"/>
                <a:gd name="T107" fmla="*/ 2147483647 h 175"/>
                <a:gd name="T108" fmla="*/ 2147483647 w 160"/>
                <a:gd name="T109" fmla="*/ 2147483647 h 175"/>
                <a:gd name="T110" fmla="*/ 2147483647 w 160"/>
                <a:gd name="T111" fmla="*/ 2147483647 h 175"/>
                <a:gd name="T112" fmla="*/ 2147483647 w 160"/>
                <a:gd name="T113" fmla="*/ 2147483647 h 175"/>
                <a:gd name="T114" fmla="*/ 2147483647 w 160"/>
                <a:gd name="T115" fmla="*/ 2147483647 h 1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60"/>
                <a:gd name="T175" fmla="*/ 0 h 175"/>
                <a:gd name="T176" fmla="*/ 160 w 160"/>
                <a:gd name="T177" fmla="*/ 175 h 1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60" h="175">
                  <a:moveTo>
                    <a:pt x="84" y="99"/>
                  </a:moveTo>
                  <a:lnTo>
                    <a:pt x="91" y="106"/>
                  </a:lnTo>
                  <a:lnTo>
                    <a:pt x="99" y="114"/>
                  </a:lnTo>
                  <a:lnTo>
                    <a:pt x="91" y="114"/>
                  </a:lnTo>
                  <a:lnTo>
                    <a:pt x="84" y="129"/>
                  </a:lnTo>
                  <a:lnTo>
                    <a:pt x="76" y="137"/>
                  </a:lnTo>
                  <a:lnTo>
                    <a:pt x="61" y="137"/>
                  </a:lnTo>
                  <a:lnTo>
                    <a:pt x="30" y="137"/>
                  </a:lnTo>
                  <a:lnTo>
                    <a:pt x="15" y="137"/>
                  </a:lnTo>
                  <a:lnTo>
                    <a:pt x="0" y="137"/>
                  </a:lnTo>
                  <a:lnTo>
                    <a:pt x="0" y="144"/>
                  </a:lnTo>
                  <a:lnTo>
                    <a:pt x="8" y="144"/>
                  </a:lnTo>
                  <a:lnTo>
                    <a:pt x="38" y="152"/>
                  </a:lnTo>
                  <a:lnTo>
                    <a:pt x="46" y="167"/>
                  </a:lnTo>
                  <a:lnTo>
                    <a:pt x="53" y="175"/>
                  </a:lnTo>
                  <a:lnTo>
                    <a:pt x="61" y="175"/>
                  </a:lnTo>
                  <a:lnTo>
                    <a:pt x="61" y="167"/>
                  </a:lnTo>
                  <a:lnTo>
                    <a:pt x="61" y="159"/>
                  </a:lnTo>
                  <a:lnTo>
                    <a:pt x="61" y="152"/>
                  </a:lnTo>
                  <a:lnTo>
                    <a:pt x="68" y="152"/>
                  </a:lnTo>
                  <a:lnTo>
                    <a:pt x="76" y="152"/>
                  </a:lnTo>
                  <a:lnTo>
                    <a:pt x="84" y="159"/>
                  </a:lnTo>
                  <a:lnTo>
                    <a:pt x="84" y="175"/>
                  </a:lnTo>
                  <a:lnTo>
                    <a:pt x="91" y="175"/>
                  </a:lnTo>
                  <a:lnTo>
                    <a:pt x="99" y="175"/>
                  </a:lnTo>
                  <a:lnTo>
                    <a:pt x="122" y="167"/>
                  </a:lnTo>
                  <a:lnTo>
                    <a:pt x="137" y="159"/>
                  </a:lnTo>
                  <a:lnTo>
                    <a:pt x="145" y="152"/>
                  </a:lnTo>
                  <a:lnTo>
                    <a:pt x="160" y="152"/>
                  </a:lnTo>
                  <a:lnTo>
                    <a:pt x="160" y="144"/>
                  </a:lnTo>
                  <a:lnTo>
                    <a:pt x="160" y="137"/>
                  </a:lnTo>
                  <a:lnTo>
                    <a:pt x="160" y="121"/>
                  </a:lnTo>
                  <a:lnTo>
                    <a:pt x="160" y="114"/>
                  </a:lnTo>
                  <a:lnTo>
                    <a:pt x="160" y="106"/>
                  </a:lnTo>
                  <a:lnTo>
                    <a:pt x="152" y="106"/>
                  </a:lnTo>
                  <a:lnTo>
                    <a:pt x="152" y="99"/>
                  </a:lnTo>
                  <a:lnTo>
                    <a:pt x="160" y="91"/>
                  </a:lnTo>
                  <a:lnTo>
                    <a:pt x="152" y="84"/>
                  </a:lnTo>
                  <a:lnTo>
                    <a:pt x="152" y="76"/>
                  </a:lnTo>
                  <a:lnTo>
                    <a:pt x="137" y="76"/>
                  </a:lnTo>
                  <a:lnTo>
                    <a:pt x="137" y="68"/>
                  </a:lnTo>
                  <a:lnTo>
                    <a:pt x="137" y="61"/>
                  </a:lnTo>
                  <a:lnTo>
                    <a:pt x="137" y="46"/>
                  </a:lnTo>
                  <a:lnTo>
                    <a:pt x="129" y="30"/>
                  </a:lnTo>
                  <a:lnTo>
                    <a:pt x="114" y="15"/>
                  </a:lnTo>
                  <a:lnTo>
                    <a:pt x="107" y="8"/>
                  </a:lnTo>
                  <a:lnTo>
                    <a:pt x="84" y="8"/>
                  </a:lnTo>
                  <a:lnTo>
                    <a:pt x="76" y="0"/>
                  </a:lnTo>
                  <a:lnTo>
                    <a:pt x="76" y="8"/>
                  </a:lnTo>
                  <a:lnTo>
                    <a:pt x="76" y="15"/>
                  </a:lnTo>
                  <a:lnTo>
                    <a:pt x="76" y="23"/>
                  </a:lnTo>
                  <a:lnTo>
                    <a:pt x="61" y="30"/>
                  </a:lnTo>
                  <a:lnTo>
                    <a:pt x="53" y="46"/>
                  </a:lnTo>
                  <a:lnTo>
                    <a:pt x="38" y="61"/>
                  </a:lnTo>
                  <a:lnTo>
                    <a:pt x="30" y="68"/>
                  </a:lnTo>
                  <a:lnTo>
                    <a:pt x="46" y="76"/>
                  </a:lnTo>
                  <a:lnTo>
                    <a:pt x="61" y="84"/>
                  </a:lnTo>
                  <a:lnTo>
                    <a:pt x="84" y="99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12" name="Freeform 115"/>
            <p:cNvSpPr>
              <a:spLocks/>
            </p:cNvSpPr>
            <p:nvPr/>
          </p:nvSpPr>
          <p:spPr bwMode="auto">
            <a:xfrm>
              <a:off x="5410200" y="3198701"/>
              <a:ext cx="39688" cy="63500"/>
            </a:xfrm>
            <a:custGeom>
              <a:avLst/>
              <a:gdLst>
                <a:gd name="T0" fmla="*/ 0 w 31"/>
                <a:gd name="T1" fmla="*/ 2147483647 h 46"/>
                <a:gd name="T2" fmla="*/ 2147483647 w 31"/>
                <a:gd name="T3" fmla="*/ 2147483647 h 46"/>
                <a:gd name="T4" fmla="*/ 2147483647 w 31"/>
                <a:gd name="T5" fmla="*/ 2147483647 h 46"/>
                <a:gd name="T6" fmla="*/ 2147483647 w 31"/>
                <a:gd name="T7" fmla="*/ 2147483647 h 46"/>
                <a:gd name="T8" fmla="*/ 2147483647 w 31"/>
                <a:gd name="T9" fmla="*/ 2147483647 h 46"/>
                <a:gd name="T10" fmla="*/ 2147483647 w 31"/>
                <a:gd name="T11" fmla="*/ 0 h 46"/>
                <a:gd name="T12" fmla="*/ 0 w 31"/>
                <a:gd name="T13" fmla="*/ 2147483647 h 46"/>
                <a:gd name="T14" fmla="*/ 0 w 31"/>
                <a:gd name="T15" fmla="*/ 2147483647 h 46"/>
                <a:gd name="T16" fmla="*/ 0 w 31"/>
                <a:gd name="T17" fmla="*/ 2147483647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"/>
                <a:gd name="T28" fmla="*/ 0 h 46"/>
                <a:gd name="T29" fmla="*/ 31 w 31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" h="46">
                  <a:moveTo>
                    <a:pt x="0" y="30"/>
                  </a:moveTo>
                  <a:lnTo>
                    <a:pt x="8" y="38"/>
                  </a:lnTo>
                  <a:lnTo>
                    <a:pt x="8" y="46"/>
                  </a:lnTo>
                  <a:lnTo>
                    <a:pt x="31" y="46"/>
                  </a:lnTo>
                  <a:lnTo>
                    <a:pt x="15" y="30"/>
                  </a:lnTo>
                  <a:lnTo>
                    <a:pt x="8" y="0"/>
                  </a:lnTo>
                  <a:lnTo>
                    <a:pt x="0" y="8"/>
                  </a:lnTo>
                  <a:lnTo>
                    <a:pt x="0" y="15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13" name="Freeform 116"/>
            <p:cNvSpPr>
              <a:spLocks/>
            </p:cNvSpPr>
            <p:nvPr/>
          </p:nvSpPr>
          <p:spPr bwMode="auto">
            <a:xfrm>
              <a:off x="5811838" y="3084401"/>
              <a:ext cx="36512" cy="12700"/>
            </a:xfrm>
            <a:custGeom>
              <a:avLst/>
              <a:gdLst>
                <a:gd name="T0" fmla="*/ 2147483647 w 31"/>
                <a:gd name="T1" fmla="*/ 2147483647 h 8"/>
                <a:gd name="T2" fmla="*/ 2147483647 w 31"/>
                <a:gd name="T3" fmla="*/ 0 h 8"/>
                <a:gd name="T4" fmla="*/ 2147483647 w 31"/>
                <a:gd name="T5" fmla="*/ 0 h 8"/>
                <a:gd name="T6" fmla="*/ 2147483647 w 31"/>
                <a:gd name="T7" fmla="*/ 0 h 8"/>
                <a:gd name="T8" fmla="*/ 0 w 31"/>
                <a:gd name="T9" fmla="*/ 2147483647 h 8"/>
                <a:gd name="T10" fmla="*/ 2147483647 w 31"/>
                <a:gd name="T11" fmla="*/ 2147483647 h 8"/>
                <a:gd name="T12" fmla="*/ 2147483647 w 31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1"/>
                <a:gd name="T22" fmla="*/ 0 h 8"/>
                <a:gd name="T23" fmla="*/ 31 w 31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1" h="8">
                  <a:moveTo>
                    <a:pt x="23" y="8"/>
                  </a:moveTo>
                  <a:lnTo>
                    <a:pt x="31" y="0"/>
                  </a:lnTo>
                  <a:lnTo>
                    <a:pt x="23" y="0"/>
                  </a:lnTo>
                  <a:lnTo>
                    <a:pt x="8" y="0"/>
                  </a:lnTo>
                  <a:lnTo>
                    <a:pt x="0" y="8"/>
                  </a:lnTo>
                  <a:lnTo>
                    <a:pt x="8" y="8"/>
                  </a:lnTo>
                  <a:lnTo>
                    <a:pt x="23" y="8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14" name="Freeform 117"/>
            <p:cNvSpPr>
              <a:spLocks/>
            </p:cNvSpPr>
            <p:nvPr/>
          </p:nvSpPr>
          <p:spPr bwMode="auto">
            <a:xfrm>
              <a:off x="5595938" y="2901839"/>
              <a:ext cx="9525" cy="28575"/>
            </a:xfrm>
            <a:custGeom>
              <a:avLst/>
              <a:gdLst>
                <a:gd name="T0" fmla="*/ 0 w 7"/>
                <a:gd name="T1" fmla="*/ 2147483647 h 22"/>
                <a:gd name="T2" fmla="*/ 2147483647 w 7"/>
                <a:gd name="T3" fmla="*/ 2147483647 h 22"/>
                <a:gd name="T4" fmla="*/ 2147483647 w 7"/>
                <a:gd name="T5" fmla="*/ 2147483647 h 22"/>
                <a:gd name="T6" fmla="*/ 2147483647 w 7"/>
                <a:gd name="T7" fmla="*/ 2147483647 h 22"/>
                <a:gd name="T8" fmla="*/ 2147483647 w 7"/>
                <a:gd name="T9" fmla="*/ 0 h 22"/>
                <a:gd name="T10" fmla="*/ 0 w 7"/>
                <a:gd name="T11" fmla="*/ 2147483647 h 22"/>
                <a:gd name="T12" fmla="*/ 0 w 7"/>
                <a:gd name="T13" fmla="*/ 2147483647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22"/>
                <a:gd name="T23" fmla="*/ 7 w 7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22">
                  <a:moveTo>
                    <a:pt x="0" y="15"/>
                  </a:moveTo>
                  <a:lnTo>
                    <a:pt x="7" y="22"/>
                  </a:lnTo>
                  <a:lnTo>
                    <a:pt x="7" y="15"/>
                  </a:lnTo>
                  <a:lnTo>
                    <a:pt x="7" y="7"/>
                  </a:lnTo>
                  <a:lnTo>
                    <a:pt x="7" y="0"/>
                  </a:lnTo>
                  <a:lnTo>
                    <a:pt x="0" y="7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15" name="Freeform 118"/>
            <p:cNvSpPr>
              <a:spLocks/>
            </p:cNvSpPr>
            <p:nvPr/>
          </p:nvSpPr>
          <p:spPr bwMode="auto">
            <a:xfrm>
              <a:off x="5624513" y="3366976"/>
              <a:ext cx="19050" cy="49213"/>
            </a:xfrm>
            <a:custGeom>
              <a:avLst/>
              <a:gdLst>
                <a:gd name="T0" fmla="*/ 0 w 15"/>
                <a:gd name="T1" fmla="*/ 2147483647 h 38"/>
                <a:gd name="T2" fmla="*/ 2147483647 w 15"/>
                <a:gd name="T3" fmla="*/ 2147483647 h 38"/>
                <a:gd name="T4" fmla="*/ 2147483647 w 15"/>
                <a:gd name="T5" fmla="*/ 2147483647 h 38"/>
                <a:gd name="T6" fmla="*/ 2147483647 w 15"/>
                <a:gd name="T7" fmla="*/ 2147483647 h 38"/>
                <a:gd name="T8" fmla="*/ 2147483647 w 15"/>
                <a:gd name="T9" fmla="*/ 2147483647 h 38"/>
                <a:gd name="T10" fmla="*/ 2147483647 w 15"/>
                <a:gd name="T11" fmla="*/ 2147483647 h 38"/>
                <a:gd name="T12" fmla="*/ 2147483647 w 15"/>
                <a:gd name="T13" fmla="*/ 0 h 38"/>
                <a:gd name="T14" fmla="*/ 0 w 15"/>
                <a:gd name="T15" fmla="*/ 2147483647 h 38"/>
                <a:gd name="T16" fmla="*/ 0 w 15"/>
                <a:gd name="T17" fmla="*/ 2147483647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38"/>
                <a:gd name="T29" fmla="*/ 15 w 15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38">
                  <a:moveTo>
                    <a:pt x="0" y="22"/>
                  </a:moveTo>
                  <a:lnTo>
                    <a:pt x="7" y="30"/>
                  </a:lnTo>
                  <a:lnTo>
                    <a:pt x="7" y="38"/>
                  </a:lnTo>
                  <a:lnTo>
                    <a:pt x="15" y="30"/>
                  </a:lnTo>
                  <a:lnTo>
                    <a:pt x="15" y="15"/>
                  </a:lnTo>
                  <a:lnTo>
                    <a:pt x="15" y="7"/>
                  </a:lnTo>
                  <a:lnTo>
                    <a:pt x="15" y="0"/>
                  </a:lnTo>
                  <a:lnTo>
                    <a:pt x="0" y="7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16" name="Freeform 119"/>
            <p:cNvSpPr>
              <a:spLocks/>
            </p:cNvSpPr>
            <p:nvPr/>
          </p:nvSpPr>
          <p:spPr bwMode="auto">
            <a:xfrm>
              <a:off x="5468938" y="2778014"/>
              <a:ext cx="38100" cy="39687"/>
            </a:xfrm>
            <a:custGeom>
              <a:avLst/>
              <a:gdLst>
                <a:gd name="T0" fmla="*/ 2147483647 w 30"/>
                <a:gd name="T1" fmla="*/ 2147483647 h 31"/>
                <a:gd name="T2" fmla="*/ 2147483647 w 30"/>
                <a:gd name="T3" fmla="*/ 2147483647 h 31"/>
                <a:gd name="T4" fmla="*/ 2147483647 w 30"/>
                <a:gd name="T5" fmla="*/ 0 h 31"/>
                <a:gd name="T6" fmla="*/ 2147483647 w 30"/>
                <a:gd name="T7" fmla="*/ 0 h 31"/>
                <a:gd name="T8" fmla="*/ 0 w 30"/>
                <a:gd name="T9" fmla="*/ 2147483647 h 31"/>
                <a:gd name="T10" fmla="*/ 0 w 30"/>
                <a:gd name="T11" fmla="*/ 2147483647 h 31"/>
                <a:gd name="T12" fmla="*/ 2147483647 w 30"/>
                <a:gd name="T13" fmla="*/ 2147483647 h 31"/>
                <a:gd name="T14" fmla="*/ 2147483647 w 30"/>
                <a:gd name="T15" fmla="*/ 2147483647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"/>
                <a:gd name="T25" fmla="*/ 0 h 31"/>
                <a:gd name="T26" fmla="*/ 30 w 30"/>
                <a:gd name="T27" fmla="*/ 31 h 3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" h="31">
                  <a:moveTo>
                    <a:pt x="23" y="16"/>
                  </a:moveTo>
                  <a:lnTo>
                    <a:pt x="30" y="8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0" y="16"/>
                  </a:lnTo>
                  <a:lnTo>
                    <a:pt x="0" y="31"/>
                  </a:lnTo>
                  <a:lnTo>
                    <a:pt x="15" y="16"/>
                  </a:lnTo>
                  <a:lnTo>
                    <a:pt x="23" y="16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17" name="Freeform 120"/>
            <p:cNvSpPr>
              <a:spLocks/>
            </p:cNvSpPr>
            <p:nvPr/>
          </p:nvSpPr>
          <p:spPr bwMode="auto">
            <a:xfrm>
              <a:off x="5664200" y="3271726"/>
              <a:ext cx="47625" cy="104775"/>
            </a:xfrm>
            <a:custGeom>
              <a:avLst/>
              <a:gdLst>
                <a:gd name="T0" fmla="*/ 2147483647 w 38"/>
                <a:gd name="T1" fmla="*/ 2147483647 h 76"/>
                <a:gd name="T2" fmla="*/ 2147483647 w 38"/>
                <a:gd name="T3" fmla="*/ 2147483647 h 76"/>
                <a:gd name="T4" fmla="*/ 2147483647 w 38"/>
                <a:gd name="T5" fmla="*/ 2147483647 h 76"/>
                <a:gd name="T6" fmla="*/ 2147483647 w 38"/>
                <a:gd name="T7" fmla="*/ 2147483647 h 76"/>
                <a:gd name="T8" fmla="*/ 2147483647 w 38"/>
                <a:gd name="T9" fmla="*/ 2147483647 h 76"/>
                <a:gd name="T10" fmla="*/ 2147483647 w 38"/>
                <a:gd name="T11" fmla="*/ 2147483647 h 76"/>
                <a:gd name="T12" fmla="*/ 2147483647 w 38"/>
                <a:gd name="T13" fmla="*/ 2147483647 h 76"/>
                <a:gd name="T14" fmla="*/ 2147483647 w 38"/>
                <a:gd name="T15" fmla="*/ 0 h 76"/>
                <a:gd name="T16" fmla="*/ 0 w 38"/>
                <a:gd name="T17" fmla="*/ 2147483647 h 76"/>
                <a:gd name="T18" fmla="*/ 0 w 38"/>
                <a:gd name="T19" fmla="*/ 2147483647 h 76"/>
                <a:gd name="T20" fmla="*/ 0 w 38"/>
                <a:gd name="T21" fmla="*/ 2147483647 h 76"/>
                <a:gd name="T22" fmla="*/ 2147483647 w 38"/>
                <a:gd name="T23" fmla="*/ 2147483647 h 7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"/>
                <a:gd name="T37" fmla="*/ 0 h 76"/>
                <a:gd name="T38" fmla="*/ 38 w 38"/>
                <a:gd name="T39" fmla="*/ 76 h 7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" h="76">
                  <a:moveTo>
                    <a:pt x="23" y="61"/>
                  </a:moveTo>
                  <a:lnTo>
                    <a:pt x="23" y="76"/>
                  </a:lnTo>
                  <a:lnTo>
                    <a:pt x="38" y="76"/>
                  </a:lnTo>
                  <a:lnTo>
                    <a:pt x="38" y="69"/>
                  </a:lnTo>
                  <a:lnTo>
                    <a:pt x="38" y="53"/>
                  </a:lnTo>
                  <a:lnTo>
                    <a:pt x="15" y="31"/>
                  </a:lnTo>
                  <a:lnTo>
                    <a:pt x="8" y="15"/>
                  </a:lnTo>
                  <a:lnTo>
                    <a:pt x="8" y="0"/>
                  </a:lnTo>
                  <a:lnTo>
                    <a:pt x="0" y="8"/>
                  </a:lnTo>
                  <a:lnTo>
                    <a:pt x="0" y="23"/>
                  </a:lnTo>
                  <a:lnTo>
                    <a:pt x="0" y="46"/>
                  </a:lnTo>
                  <a:lnTo>
                    <a:pt x="23" y="61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18" name="Freeform 121"/>
            <p:cNvSpPr>
              <a:spLocks/>
            </p:cNvSpPr>
            <p:nvPr/>
          </p:nvSpPr>
          <p:spPr bwMode="auto">
            <a:xfrm>
              <a:off x="5848350" y="3343164"/>
              <a:ext cx="39688" cy="125412"/>
            </a:xfrm>
            <a:custGeom>
              <a:avLst/>
              <a:gdLst>
                <a:gd name="T0" fmla="*/ 2147483647 w 30"/>
                <a:gd name="T1" fmla="*/ 2147483647 h 92"/>
                <a:gd name="T2" fmla="*/ 2147483647 w 30"/>
                <a:gd name="T3" fmla="*/ 2147483647 h 92"/>
                <a:gd name="T4" fmla="*/ 2147483647 w 30"/>
                <a:gd name="T5" fmla="*/ 2147483647 h 92"/>
                <a:gd name="T6" fmla="*/ 2147483647 w 30"/>
                <a:gd name="T7" fmla="*/ 2147483647 h 92"/>
                <a:gd name="T8" fmla="*/ 2147483647 w 30"/>
                <a:gd name="T9" fmla="*/ 2147483647 h 92"/>
                <a:gd name="T10" fmla="*/ 2147483647 w 30"/>
                <a:gd name="T11" fmla="*/ 2147483647 h 92"/>
                <a:gd name="T12" fmla="*/ 2147483647 w 30"/>
                <a:gd name="T13" fmla="*/ 2147483647 h 92"/>
                <a:gd name="T14" fmla="*/ 2147483647 w 30"/>
                <a:gd name="T15" fmla="*/ 2147483647 h 92"/>
                <a:gd name="T16" fmla="*/ 2147483647 w 30"/>
                <a:gd name="T17" fmla="*/ 2147483647 h 92"/>
                <a:gd name="T18" fmla="*/ 2147483647 w 30"/>
                <a:gd name="T19" fmla="*/ 2147483647 h 92"/>
                <a:gd name="T20" fmla="*/ 2147483647 w 30"/>
                <a:gd name="T21" fmla="*/ 2147483647 h 92"/>
                <a:gd name="T22" fmla="*/ 2147483647 w 30"/>
                <a:gd name="T23" fmla="*/ 2147483647 h 92"/>
                <a:gd name="T24" fmla="*/ 2147483647 w 30"/>
                <a:gd name="T25" fmla="*/ 0 h 92"/>
                <a:gd name="T26" fmla="*/ 2147483647 w 30"/>
                <a:gd name="T27" fmla="*/ 2147483647 h 92"/>
                <a:gd name="T28" fmla="*/ 2147483647 w 30"/>
                <a:gd name="T29" fmla="*/ 2147483647 h 92"/>
                <a:gd name="T30" fmla="*/ 2147483647 w 30"/>
                <a:gd name="T31" fmla="*/ 2147483647 h 92"/>
                <a:gd name="T32" fmla="*/ 2147483647 w 30"/>
                <a:gd name="T33" fmla="*/ 2147483647 h 92"/>
                <a:gd name="T34" fmla="*/ 2147483647 w 30"/>
                <a:gd name="T35" fmla="*/ 2147483647 h 92"/>
                <a:gd name="T36" fmla="*/ 0 w 30"/>
                <a:gd name="T37" fmla="*/ 2147483647 h 92"/>
                <a:gd name="T38" fmla="*/ 2147483647 w 30"/>
                <a:gd name="T39" fmla="*/ 2147483647 h 92"/>
                <a:gd name="T40" fmla="*/ 2147483647 w 30"/>
                <a:gd name="T41" fmla="*/ 2147483647 h 92"/>
                <a:gd name="T42" fmla="*/ 2147483647 w 30"/>
                <a:gd name="T43" fmla="*/ 2147483647 h 92"/>
                <a:gd name="T44" fmla="*/ 2147483647 w 30"/>
                <a:gd name="T45" fmla="*/ 2147483647 h 92"/>
                <a:gd name="T46" fmla="*/ 2147483647 w 30"/>
                <a:gd name="T47" fmla="*/ 2147483647 h 92"/>
                <a:gd name="T48" fmla="*/ 2147483647 w 30"/>
                <a:gd name="T49" fmla="*/ 2147483647 h 9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0"/>
                <a:gd name="T76" fmla="*/ 0 h 92"/>
                <a:gd name="T77" fmla="*/ 30 w 30"/>
                <a:gd name="T78" fmla="*/ 92 h 9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0" h="92">
                  <a:moveTo>
                    <a:pt x="30" y="92"/>
                  </a:moveTo>
                  <a:lnTo>
                    <a:pt x="30" y="84"/>
                  </a:lnTo>
                  <a:lnTo>
                    <a:pt x="30" y="76"/>
                  </a:lnTo>
                  <a:lnTo>
                    <a:pt x="30" y="69"/>
                  </a:lnTo>
                  <a:lnTo>
                    <a:pt x="30" y="61"/>
                  </a:lnTo>
                  <a:lnTo>
                    <a:pt x="22" y="54"/>
                  </a:lnTo>
                  <a:lnTo>
                    <a:pt x="22" y="46"/>
                  </a:lnTo>
                  <a:lnTo>
                    <a:pt x="30" y="38"/>
                  </a:lnTo>
                  <a:lnTo>
                    <a:pt x="30" y="31"/>
                  </a:lnTo>
                  <a:lnTo>
                    <a:pt x="30" y="23"/>
                  </a:lnTo>
                  <a:lnTo>
                    <a:pt x="22" y="16"/>
                  </a:lnTo>
                  <a:lnTo>
                    <a:pt x="22" y="8"/>
                  </a:lnTo>
                  <a:lnTo>
                    <a:pt x="15" y="0"/>
                  </a:lnTo>
                  <a:lnTo>
                    <a:pt x="15" y="8"/>
                  </a:lnTo>
                  <a:lnTo>
                    <a:pt x="15" y="16"/>
                  </a:lnTo>
                  <a:lnTo>
                    <a:pt x="15" y="23"/>
                  </a:lnTo>
                  <a:lnTo>
                    <a:pt x="15" y="38"/>
                  </a:lnTo>
                  <a:lnTo>
                    <a:pt x="7" y="54"/>
                  </a:lnTo>
                  <a:lnTo>
                    <a:pt x="0" y="61"/>
                  </a:lnTo>
                  <a:lnTo>
                    <a:pt x="7" y="61"/>
                  </a:lnTo>
                  <a:lnTo>
                    <a:pt x="7" y="69"/>
                  </a:lnTo>
                  <a:lnTo>
                    <a:pt x="15" y="69"/>
                  </a:lnTo>
                  <a:lnTo>
                    <a:pt x="15" y="76"/>
                  </a:lnTo>
                  <a:lnTo>
                    <a:pt x="22" y="84"/>
                  </a:lnTo>
                  <a:lnTo>
                    <a:pt x="30" y="92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19" name="Freeform 122"/>
            <p:cNvSpPr>
              <a:spLocks/>
            </p:cNvSpPr>
            <p:nvPr/>
          </p:nvSpPr>
          <p:spPr bwMode="auto">
            <a:xfrm>
              <a:off x="5838825" y="2827226"/>
              <a:ext cx="79375" cy="74613"/>
            </a:xfrm>
            <a:custGeom>
              <a:avLst/>
              <a:gdLst>
                <a:gd name="T0" fmla="*/ 2147483647 w 61"/>
                <a:gd name="T1" fmla="*/ 2147483647 h 54"/>
                <a:gd name="T2" fmla="*/ 2147483647 w 61"/>
                <a:gd name="T3" fmla="*/ 2147483647 h 54"/>
                <a:gd name="T4" fmla="*/ 2147483647 w 61"/>
                <a:gd name="T5" fmla="*/ 0 h 54"/>
                <a:gd name="T6" fmla="*/ 2147483647 w 61"/>
                <a:gd name="T7" fmla="*/ 0 h 54"/>
                <a:gd name="T8" fmla="*/ 2147483647 w 61"/>
                <a:gd name="T9" fmla="*/ 2147483647 h 54"/>
                <a:gd name="T10" fmla="*/ 0 w 61"/>
                <a:gd name="T11" fmla="*/ 2147483647 h 54"/>
                <a:gd name="T12" fmla="*/ 0 w 61"/>
                <a:gd name="T13" fmla="*/ 2147483647 h 54"/>
                <a:gd name="T14" fmla="*/ 2147483647 w 61"/>
                <a:gd name="T15" fmla="*/ 2147483647 h 54"/>
                <a:gd name="T16" fmla="*/ 2147483647 w 61"/>
                <a:gd name="T17" fmla="*/ 2147483647 h 54"/>
                <a:gd name="T18" fmla="*/ 0 w 61"/>
                <a:gd name="T19" fmla="*/ 2147483647 h 54"/>
                <a:gd name="T20" fmla="*/ 0 w 61"/>
                <a:gd name="T21" fmla="*/ 2147483647 h 54"/>
                <a:gd name="T22" fmla="*/ 2147483647 w 61"/>
                <a:gd name="T23" fmla="*/ 2147483647 h 54"/>
                <a:gd name="T24" fmla="*/ 2147483647 w 61"/>
                <a:gd name="T25" fmla="*/ 2147483647 h 54"/>
                <a:gd name="T26" fmla="*/ 2147483647 w 61"/>
                <a:gd name="T27" fmla="*/ 2147483647 h 54"/>
                <a:gd name="T28" fmla="*/ 2147483647 w 61"/>
                <a:gd name="T29" fmla="*/ 2147483647 h 54"/>
                <a:gd name="T30" fmla="*/ 2147483647 w 61"/>
                <a:gd name="T31" fmla="*/ 2147483647 h 54"/>
                <a:gd name="T32" fmla="*/ 2147483647 w 61"/>
                <a:gd name="T33" fmla="*/ 2147483647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54"/>
                <a:gd name="T53" fmla="*/ 61 w 61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54">
                  <a:moveTo>
                    <a:pt x="53" y="23"/>
                  </a:moveTo>
                  <a:lnTo>
                    <a:pt x="61" y="16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8" y="16"/>
                  </a:lnTo>
                  <a:lnTo>
                    <a:pt x="0" y="16"/>
                  </a:lnTo>
                  <a:lnTo>
                    <a:pt x="0" y="23"/>
                  </a:lnTo>
                  <a:lnTo>
                    <a:pt x="8" y="31"/>
                  </a:lnTo>
                  <a:lnTo>
                    <a:pt x="15" y="38"/>
                  </a:lnTo>
                  <a:lnTo>
                    <a:pt x="0" y="46"/>
                  </a:lnTo>
                  <a:lnTo>
                    <a:pt x="0" y="54"/>
                  </a:lnTo>
                  <a:lnTo>
                    <a:pt x="15" y="54"/>
                  </a:lnTo>
                  <a:lnTo>
                    <a:pt x="23" y="54"/>
                  </a:lnTo>
                  <a:lnTo>
                    <a:pt x="30" y="38"/>
                  </a:lnTo>
                  <a:lnTo>
                    <a:pt x="30" y="31"/>
                  </a:lnTo>
                  <a:lnTo>
                    <a:pt x="38" y="23"/>
                  </a:lnTo>
                  <a:lnTo>
                    <a:pt x="53" y="23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20" name="Freeform 123"/>
            <p:cNvSpPr>
              <a:spLocks/>
            </p:cNvSpPr>
            <p:nvPr/>
          </p:nvSpPr>
          <p:spPr bwMode="auto">
            <a:xfrm>
              <a:off x="5694363" y="2798651"/>
              <a:ext cx="76200" cy="93663"/>
            </a:xfrm>
            <a:custGeom>
              <a:avLst/>
              <a:gdLst>
                <a:gd name="T0" fmla="*/ 2147483647 w 61"/>
                <a:gd name="T1" fmla="*/ 2147483647 h 68"/>
                <a:gd name="T2" fmla="*/ 0 w 61"/>
                <a:gd name="T3" fmla="*/ 2147483647 h 68"/>
                <a:gd name="T4" fmla="*/ 2147483647 w 61"/>
                <a:gd name="T5" fmla="*/ 2147483647 h 68"/>
                <a:gd name="T6" fmla="*/ 2147483647 w 61"/>
                <a:gd name="T7" fmla="*/ 2147483647 h 68"/>
                <a:gd name="T8" fmla="*/ 2147483647 w 61"/>
                <a:gd name="T9" fmla="*/ 2147483647 h 68"/>
                <a:gd name="T10" fmla="*/ 2147483647 w 61"/>
                <a:gd name="T11" fmla="*/ 2147483647 h 68"/>
                <a:gd name="T12" fmla="*/ 2147483647 w 61"/>
                <a:gd name="T13" fmla="*/ 2147483647 h 68"/>
                <a:gd name="T14" fmla="*/ 2147483647 w 61"/>
                <a:gd name="T15" fmla="*/ 2147483647 h 68"/>
                <a:gd name="T16" fmla="*/ 2147483647 w 61"/>
                <a:gd name="T17" fmla="*/ 2147483647 h 68"/>
                <a:gd name="T18" fmla="*/ 2147483647 w 61"/>
                <a:gd name="T19" fmla="*/ 2147483647 h 68"/>
                <a:gd name="T20" fmla="*/ 2147483647 w 61"/>
                <a:gd name="T21" fmla="*/ 0 h 68"/>
                <a:gd name="T22" fmla="*/ 2147483647 w 61"/>
                <a:gd name="T23" fmla="*/ 2147483647 h 68"/>
                <a:gd name="T24" fmla="*/ 2147483647 w 61"/>
                <a:gd name="T25" fmla="*/ 2147483647 h 68"/>
                <a:gd name="T26" fmla="*/ 2147483647 w 61"/>
                <a:gd name="T27" fmla="*/ 2147483647 h 68"/>
                <a:gd name="T28" fmla="*/ 2147483647 w 61"/>
                <a:gd name="T29" fmla="*/ 2147483647 h 6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1"/>
                <a:gd name="T46" fmla="*/ 0 h 68"/>
                <a:gd name="T47" fmla="*/ 61 w 61"/>
                <a:gd name="T48" fmla="*/ 68 h 6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1" h="68">
                  <a:moveTo>
                    <a:pt x="7" y="53"/>
                  </a:moveTo>
                  <a:lnTo>
                    <a:pt x="0" y="60"/>
                  </a:lnTo>
                  <a:lnTo>
                    <a:pt x="7" y="68"/>
                  </a:lnTo>
                  <a:lnTo>
                    <a:pt x="23" y="68"/>
                  </a:lnTo>
                  <a:lnTo>
                    <a:pt x="38" y="68"/>
                  </a:lnTo>
                  <a:lnTo>
                    <a:pt x="53" y="68"/>
                  </a:lnTo>
                  <a:lnTo>
                    <a:pt x="61" y="60"/>
                  </a:lnTo>
                  <a:lnTo>
                    <a:pt x="53" y="53"/>
                  </a:lnTo>
                  <a:lnTo>
                    <a:pt x="45" y="45"/>
                  </a:lnTo>
                  <a:lnTo>
                    <a:pt x="30" y="15"/>
                  </a:lnTo>
                  <a:lnTo>
                    <a:pt x="23" y="0"/>
                  </a:lnTo>
                  <a:lnTo>
                    <a:pt x="15" y="7"/>
                  </a:lnTo>
                  <a:lnTo>
                    <a:pt x="7" y="15"/>
                  </a:lnTo>
                  <a:lnTo>
                    <a:pt x="7" y="22"/>
                  </a:lnTo>
                  <a:lnTo>
                    <a:pt x="7" y="53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21" name="Freeform 124"/>
            <p:cNvSpPr>
              <a:spLocks/>
            </p:cNvSpPr>
            <p:nvPr/>
          </p:nvSpPr>
          <p:spPr bwMode="auto">
            <a:xfrm>
              <a:off x="5605463" y="3014551"/>
              <a:ext cx="98425" cy="165100"/>
            </a:xfrm>
            <a:custGeom>
              <a:avLst/>
              <a:gdLst>
                <a:gd name="T0" fmla="*/ 0 w 76"/>
                <a:gd name="T1" fmla="*/ 2147483647 h 122"/>
                <a:gd name="T2" fmla="*/ 0 w 76"/>
                <a:gd name="T3" fmla="*/ 2147483647 h 122"/>
                <a:gd name="T4" fmla="*/ 0 w 76"/>
                <a:gd name="T5" fmla="*/ 2147483647 h 122"/>
                <a:gd name="T6" fmla="*/ 2147483647 w 76"/>
                <a:gd name="T7" fmla="*/ 2147483647 h 122"/>
                <a:gd name="T8" fmla="*/ 2147483647 w 76"/>
                <a:gd name="T9" fmla="*/ 2147483647 h 122"/>
                <a:gd name="T10" fmla="*/ 2147483647 w 76"/>
                <a:gd name="T11" fmla="*/ 2147483647 h 122"/>
                <a:gd name="T12" fmla="*/ 2147483647 w 76"/>
                <a:gd name="T13" fmla="*/ 2147483647 h 122"/>
                <a:gd name="T14" fmla="*/ 2147483647 w 76"/>
                <a:gd name="T15" fmla="*/ 2147483647 h 122"/>
                <a:gd name="T16" fmla="*/ 2147483647 w 76"/>
                <a:gd name="T17" fmla="*/ 2147483647 h 122"/>
                <a:gd name="T18" fmla="*/ 2147483647 w 76"/>
                <a:gd name="T19" fmla="*/ 2147483647 h 122"/>
                <a:gd name="T20" fmla="*/ 2147483647 w 76"/>
                <a:gd name="T21" fmla="*/ 2147483647 h 122"/>
                <a:gd name="T22" fmla="*/ 2147483647 w 76"/>
                <a:gd name="T23" fmla="*/ 2147483647 h 122"/>
                <a:gd name="T24" fmla="*/ 2147483647 w 76"/>
                <a:gd name="T25" fmla="*/ 2147483647 h 122"/>
                <a:gd name="T26" fmla="*/ 2147483647 w 76"/>
                <a:gd name="T27" fmla="*/ 2147483647 h 122"/>
                <a:gd name="T28" fmla="*/ 2147483647 w 76"/>
                <a:gd name="T29" fmla="*/ 2147483647 h 122"/>
                <a:gd name="T30" fmla="*/ 2147483647 w 76"/>
                <a:gd name="T31" fmla="*/ 2147483647 h 122"/>
                <a:gd name="T32" fmla="*/ 2147483647 w 76"/>
                <a:gd name="T33" fmla="*/ 2147483647 h 122"/>
                <a:gd name="T34" fmla="*/ 2147483647 w 76"/>
                <a:gd name="T35" fmla="*/ 2147483647 h 122"/>
                <a:gd name="T36" fmla="*/ 2147483647 w 76"/>
                <a:gd name="T37" fmla="*/ 2147483647 h 122"/>
                <a:gd name="T38" fmla="*/ 2147483647 w 76"/>
                <a:gd name="T39" fmla="*/ 2147483647 h 122"/>
                <a:gd name="T40" fmla="*/ 2147483647 w 76"/>
                <a:gd name="T41" fmla="*/ 2147483647 h 122"/>
                <a:gd name="T42" fmla="*/ 2147483647 w 76"/>
                <a:gd name="T43" fmla="*/ 2147483647 h 122"/>
                <a:gd name="T44" fmla="*/ 2147483647 w 76"/>
                <a:gd name="T45" fmla="*/ 2147483647 h 122"/>
                <a:gd name="T46" fmla="*/ 2147483647 w 76"/>
                <a:gd name="T47" fmla="*/ 2147483647 h 122"/>
                <a:gd name="T48" fmla="*/ 2147483647 w 76"/>
                <a:gd name="T49" fmla="*/ 2147483647 h 122"/>
                <a:gd name="T50" fmla="*/ 2147483647 w 76"/>
                <a:gd name="T51" fmla="*/ 2147483647 h 122"/>
                <a:gd name="T52" fmla="*/ 2147483647 w 76"/>
                <a:gd name="T53" fmla="*/ 2147483647 h 122"/>
                <a:gd name="T54" fmla="*/ 2147483647 w 76"/>
                <a:gd name="T55" fmla="*/ 2147483647 h 122"/>
                <a:gd name="T56" fmla="*/ 2147483647 w 76"/>
                <a:gd name="T57" fmla="*/ 2147483647 h 122"/>
                <a:gd name="T58" fmla="*/ 2147483647 w 76"/>
                <a:gd name="T59" fmla="*/ 2147483647 h 122"/>
                <a:gd name="T60" fmla="*/ 2147483647 w 76"/>
                <a:gd name="T61" fmla="*/ 2147483647 h 122"/>
                <a:gd name="T62" fmla="*/ 2147483647 w 76"/>
                <a:gd name="T63" fmla="*/ 2147483647 h 122"/>
                <a:gd name="T64" fmla="*/ 2147483647 w 76"/>
                <a:gd name="T65" fmla="*/ 2147483647 h 122"/>
                <a:gd name="T66" fmla="*/ 2147483647 w 76"/>
                <a:gd name="T67" fmla="*/ 0 h 122"/>
                <a:gd name="T68" fmla="*/ 2147483647 w 76"/>
                <a:gd name="T69" fmla="*/ 2147483647 h 122"/>
                <a:gd name="T70" fmla="*/ 2147483647 w 76"/>
                <a:gd name="T71" fmla="*/ 2147483647 h 122"/>
                <a:gd name="T72" fmla="*/ 2147483647 w 76"/>
                <a:gd name="T73" fmla="*/ 2147483647 h 122"/>
                <a:gd name="T74" fmla="*/ 2147483647 w 76"/>
                <a:gd name="T75" fmla="*/ 2147483647 h 122"/>
                <a:gd name="T76" fmla="*/ 2147483647 w 76"/>
                <a:gd name="T77" fmla="*/ 2147483647 h 122"/>
                <a:gd name="T78" fmla="*/ 2147483647 w 76"/>
                <a:gd name="T79" fmla="*/ 2147483647 h 122"/>
                <a:gd name="T80" fmla="*/ 2147483647 w 76"/>
                <a:gd name="T81" fmla="*/ 2147483647 h 122"/>
                <a:gd name="T82" fmla="*/ 2147483647 w 76"/>
                <a:gd name="T83" fmla="*/ 2147483647 h 122"/>
                <a:gd name="T84" fmla="*/ 2147483647 w 76"/>
                <a:gd name="T85" fmla="*/ 2147483647 h 122"/>
                <a:gd name="T86" fmla="*/ 2147483647 w 76"/>
                <a:gd name="T87" fmla="*/ 2147483647 h 122"/>
                <a:gd name="T88" fmla="*/ 2147483647 w 76"/>
                <a:gd name="T89" fmla="*/ 2147483647 h 122"/>
                <a:gd name="T90" fmla="*/ 2147483647 w 76"/>
                <a:gd name="T91" fmla="*/ 2147483647 h 122"/>
                <a:gd name="T92" fmla="*/ 2147483647 w 76"/>
                <a:gd name="T93" fmla="*/ 2147483647 h 122"/>
                <a:gd name="T94" fmla="*/ 2147483647 w 76"/>
                <a:gd name="T95" fmla="*/ 2147483647 h 122"/>
                <a:gd name="T96" fmla="*/ 2147483647 w 76"/>
                <a:gd name="T97" fmla="*/ 2147483647 h 122"/>
                <a:gd name="T98" fmla="*/ 2147483647 w 76"/>
                <a:gd name="T99" fmla="*/ 2147483647 h 122"/>
                <a:gd name="T100" fmla="*/ 2147483647 w 76"/>
                <a:gd name="T101" fmla="*/ 2147483647 h 122"/>
                <a:gd name="T102" fmla="*/ 2147483647 w 76"/>
                <a:gd name="T103" fmla="*/ 2147483647 h 122"/>
                <a:gd name="T104" fmla="*/ 0 w 76"/>
                <a:gd name="T105" fmla="*/ 2147483647 h 122"/>
                <a:gd name="T106" fmla="*/ 0 w 76"/>
                <a:gd name="T107" fmla="*/ 2147483647 h 12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76"/>
                <a:gd name="T163" fmla="*/ 0 h 122"/>
                <a:gd name="T164" fmla="*/ 76 w 76"/>
                <a:gd name="T165" fmla="*/ 122 h 12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76" h="122">
                  <a:moveTo>
                    <a:pt x="0" y="107"/>
                  </a:moveTo>
                  <a:lnTo>
                    <a:pt x="0" y="114"/>
                  </a:lnTo>
                  <a:lnTo>
                    <a:pt x="0" y="122"/>
                  </a:lnTo>
                  <a:lnTo>
                    <a:pt x="8" y="122"/>
                  </a:lnTo>
                  <a:lnTo>
                    <a:pt x="16" y="122"/>
                  </a:lnTo>
                  <a:lnTo>
                    <a:pt x="23" y="114"/>
                  </a:lnTo>
                  <a:lnTo>
                    <a:pt x="31" y="114"/>
                  </a:lnTo>
                  <a:lnTo>
                    <a:pt x="31" y="107"/>
                  </a:lnTo>
                  <a:lnTo>
                    <a:pt x="31" y="99"/>
                  </a:lnTo>
                  <a:lnTo>
                    <a:pt x="31" y="91"/>
                  </a:lnTo>
                  <a:lnTo>
                    <a:pt x="31" y="84"/>
                  </a:lnTo>
                  <a:lnTo>
                    <a:pt x="31" y="76"/>
                  </a:lnTo>
                  <a:lnTo>
                    <a:pt x="38" y="76"/>
                  </a:lnTo>
                  <a:lnTo>
                    <a:pt x="46" y="76"/>
                  </a:lnTo>
                  <a:lnTo>
                    <a:pt x="54" y="76"/>
                  </a:lnTo>
                  <a:lnTo>
                    <a:pt x="61" y="84"/>
                  </a:lnTo>
                  <a:lnTo>
                    <a:pt x="61" y="91"/>
                  </a:lnTo>
                  <a:lnTo>
                    <a:pt x="61" y="99"/>
                  </a:lnTo>
                  <a:lnTo>
                    <a:pt x="69" y="99"/>
                  </a:lnTo>
                  <a:lnTo>
                    <a:pt x="76" y="99"/>
                  </a:lnTo>
                  <a:lnTo>
                    <a:pt x="76" y="91"/>
                  </a:lnTo>
                  <a:lnTo>
                    <a:pt x="76" y="84"/>
                  </a:lnTo>
                  <a:lnTo>
                    <a:pt x="76" y="76"/>
                  </a:lnTo>
                  <a:lnTo>
                    <a:pt x="76" y="69"/>
                  </a:lnTo>
                  <a:lnTo>
                    <a:pt x="76" y="61"/>
                  </a:lnTo>
                  <a:lnTo>
                    <a:pt x="69" y="53"/>
                  </a:lnTo>
                  <a:lnTo>
                    <a:pt x="69" y="46"/>
                  </a:lnTo>
                  <a:lnTo>
                    <a:pt x="69" y="38"/>
                  </a:lnTo>
                  <a:lnTo>
                    <a:pt x="61" y="31"/>
                  </a:lnTo>
                  <a:lnTo>
                    <a:pt x="61" y="23"/>
                  </a:lnTo>
                  <a:lnTo>
                    <a:pt x="61" y="15"/>
                  </a:lnTo>
                  <a:lnTo>
                    <a:pt x="54" y="8"/>
                  </a:lnTo>
                  <a:lnTo>
                    <a:pt x="46" y="8"/>
                  </a:lnTo>
                  <a:lnTo>
                    <a:pt x="46" y="0"/>
                  </a:lnTo>
                  <a:lnTo>
                    <a:pt x="46" y="8"/>
                  </a:lnTo>
                  <a:lnTo>
                    <a:pt x="46" y="15"/>
                  </a:lnTo>
                  <a:lnTo>
                    <a:pt x="46" y="23"/>
                  </a:lnTo>
                  <a:lnTo>
                    <a:pt x="46" y="31"/>
                  </a:lnTo>
                  <a:lnTo>
                    <a:pt x="54" y="31"/>
                  </a:lnTo>
                  <a:lnTo>
                    <a:pt x="54" y="38"/>
                  </a:lnTo>
                  <a:lnTo>
                    <a:pt x="54" y="46"/>
                  </a:lnTo>
                  <a:lnTo>
                    <a:pt x="46" y="46"/>
                  </a:lnTo>
                  <a:lnTo>
                    <a:pt x="46" y="53"/>
                  </a:lnTo>
                  <a:lnTo>
                    <a:pt x="38" y="53"/>
                  </a:lnTo>
                  <a:lnTo>
                    <a:pt x="38" y="61"/>
                  </a:lnTo>
                  <a:lnTo>
                    <a:pt x="38" y="69"/>
                  </a:lnTo>
                  <a:lnTo>
                    <a:pt x="31" y="69"/>
                  </a:lnTo>
                  <a:lnTo>
                    <a:pt x="31" y="76"/>
                  </a:lnTo>
                  <a:lnTo>
                    <a:pt x="23" y="76"/>
                  </a:lnTo>
                  <a:lnTo>
                    <a:pt x="16" y="76"/>
                  </a:lnTo>
                  <a:lnTo>
                    <a:pt x="8" y="84"/>
                  </a:lnTo>
                  <a:lnTo>
                    <a:pt x="8" y="91"/>
                  </a:lnTo>
                  <a:lnTo>
                    <a:pt x="0" y="99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22" name="Freeform 125"/>
            <p:cNvSpPr>
              <a:spLocks/>
            </p:cNvSpPr>
            <p:nvPr/>
          </p:nvSpPr>
          <p:spPr bwMode="auto">
            <a:xfrm>
              <a:off x="5186363" y="2836751"/>
              <a:ext cx="26987" cy="55563"/>
            </a:xfrm>
            <a:custGeom>
              <a:avLst/>
              <a:gdLst>
                <a:gd name="T0" fmla="*/ 2147483647 w 23"/>
                <a:gd name="T1" fmla="*/ 2147483647 h 38"/>
                <a:gd name="T2" fmla="*/ 2147483647 w 23"/>
                <a:gd name="T3" fmla="*/ 0 h 38"/>
                <a:gd name="T4" fmla="*/ 2147483647 w 23"/>
                <a:gd name="T5" fmla="*/ 0 h 38"/>
                <a:gd name="T6" fmla="*/ 2147483647 w 23"/>
                <a:gd name="T7" fmla="*/ 2147483647 h 38"/>
                <a:gd name="T8" fmla="*/ 0 w 23"/>
                <a:gd name="T9" fmla="*/ 2147483647 h 38"/>
                <a:gd name="T10" fmla="*/ 2147483647 w 23"/>
                <a:gd name="T11" fmla="*/ 2147483647 h 38"/>
                <a:gd name="T12" fmla="*/ 2147483647 w 23"/>
                <a:gd name="T13" fmla="*/ 2147483647 h 38"/>
                <a:gd name="T14" fmla="*/ 2147483647 w 23"/>
                <a:gd name="T15" fmla="*/ 2147483647 h 38"/>
                <a:gd name="T16" fmla="*/ 2147483647 w 23"/>
                <a:gd name="T17" fmla="*/ 2147483647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38"/>
                <a:gd name="T29" fmla="*/ 23 w 23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38">
                  <a:moveTo>
                    <a:pt x="23" y="8"/>
                  </a:moveTo>
                  <a:lnTo>
                    <a:pt x="23" y="0"/>
                  </a:lnTo>
                  <a:lnTo>
                    <a:pt x="15" y="0"/>
                  </a:lnTo>
                  <a:lnTo>
                    <a:pt x="8" y="8"/>
                  </a:lnTo>
                  <a:lnTo>
                    <a:pt x="0" y="23"/>
                  </a:lnTo>
                  <a:lnTo>
                    <a:pt x="8" y="30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23" y="8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23" name="Freeform 126"/>
            <p:cNvSpPr>
              <a:spLocks/>
            </p:cNvSpPr>
            <p:nvPr/>
          </p:nvSpPr>
          <p:spPr bwMode="auto">
            <a:xfrm>
              <a:off x="7359650" y="4849701"/>
              <a:ext cx="9525" cy="30163"/>
            </a:xfrm>
            <a:custGeom>
              <a:avLst/>
              <a:gdLst>
                <a:gd name="T0" fmla="*/ 0 w 7"/>
                <a:gd name="T1" fmla="*/ 2147483647 h 23"/>
                <a:gd name="T2" fmla="*/ 2147483647 w 7"/>
                <a:gd name="T3" fmla="*/ 2147483647 h 23"/>
                <a:gd name="T4" fmla="*/ 2147483647 w 7"/>
                <a:gd name="T5" fmla="*/ 2147483647 h 23"/>
                <a:gd name="T6" fmla="*/ 2147483647 w 7"/>
                <a:gd name="T7" fmla="*/ 0 h 23"/>
                <a:gd name="T8" fmla="*/ 0 w 7"/>
                <a:gd name="T9" fmla="*/ 0 h 23"/>
                <a:gd name="T10" fmla="*/ 0 w 7"/>
                <a:gd name="T11" fmla="*/ 2147483647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23"/>
                <a:gd name="T20" fmla="*/ 7 w 7"/>
                <a:gd name="T21" fmla="*/ 23 h 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23">
                  <a:moveTo>
                    <a:pt x="0" y="15"/>
                  </a:moveTo>
                  <a:lnTo>
                    <a:pt x="7" y="23"/>
                  </a:lnTo>
                  <a:lnTo>
                    <a:pt x="7" y="15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24" name="Freeform 127"/>
            <p:cNvSpPr>
              <a:spLocks/>
            </p:cNvSpPr>
            <p:nvPr/>
          </p:nvSpPr>
          <p:spPr bwMode="auto">
            <a:xfrm>
              <a:off x="7232650" y="5013214"/>
              <a:ext cx="20638" cy="22225"/>
            </a:xfrm>
            <a:custGeom>
              <a:avLst/>
              <a:gdLst>
                <a:gd name="T0" fmla="*/ 0 w 15"/>
                <a:gd name="T1" fmla="*/ 2147483647 h 16"/>
                <a:gd name="T2" fmla="*/ 0 w 15"/>
                <a:gd name="T3" fmla="*/ 2147483647 h 16"/>
                <a:gd name="T4" fmla="*/ 2147483647 w 15"/>
                <a:gd name="T5" fmla="*/ 2147483647 h 16"/>
                <a:gd name="T6" fmla="*/ 2147483647 w 15"/>
                <a:gd name="T7" fmla="*/ 2147483647 h 16"/>
                <a:gd name="T8" fmla="*/ 2147483647 w 15"/>
                <a:gd name="T9" fmla="*/ 0 h 16"/>
                <a:gd name="T10" fmla="*/ 0 w 15"/>
                <a:gd name="T11" fmla="*/ 2147483647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16"/>
                <a:gd name="T20" fmla="*/ 15 w 15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16">
                  <a:moveTo>
                    <a:pt x="0" y="8"/>
                  </a:moveTo>
                  <a:lnTo>
                    <a:pt x="0" y="16"/>
                  </a:lnTo>
                  <a:lnTo>
                    <a:pt x="7" y="16"/>
                  </a:lnTo>
                  <a:lnTo>
                    <a:pt x="15" y="8"/>
                  </a:lnTo>
                  <a:lnTo>
                    <a:pt x="7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25" name="Freeform 128"/>
            <p:cNvSpPr>
              <a:spLocks/>
            </p:cNvSpPr>
            <p:nvPr/>
          </p:nvSpPr>
          <p:spPr bwMode="auto">
            <a:xfrm>
              <a:off x="7818438" y="5076714"/>
              <a:ext cx="28575" cy="41275"/>
            </a:xfrm>
            <a:custGeom>
              <a:avLst/>
              <a:gdLst>
                <a:gd name="T0" fmla="*/ 0 w 23"/>
                <a:gd name="T1" fmla="*/ 2147483647 h 30"/>
                <a:gd name="T2" fmla="*/ 0 w 23"/>
                <a:gd name="T3" fmla="*/ 2147483647 h 30"/>
                <a:gd name="T4" fmla="*/ 2147483647 w 23"/>
                <a:gd name="T5" fmla="*/ 2147483647 h 30"/>
                <a:gd name="T6" fmla="*/ 2147483647 w 23"/>
                <a:gd name="T7" fmla="*/ 2147483647 h 30"/>
                <a:gd name="T8" fmla="*/ 2147483647 w 23"/>
                <a:gd name="T9" fmla="*/ 2147483647 h 30"/>
                <a:gd name="T10" fmla="*/ 2147483647 w 23"/>
                <a:gd name="T11" fmla="*/ 0 h 30"/>
                <a:gd name="T12" fmla="*/ 2147483647 w 23"/>
                <a:gd name="T13" fmla="*/ 0 h 30"/>
                <a:gd name="T14" fmla="*/ 2147483647 w 23"/>
                <a:gd name="T15" fmla="*/ 0 h 30"/>
                <a:gd name="T16" fmla="*/ 2147483647 w 23"/>
                <a:gd name="T17" fmla="*/ 2147483647 h 30"/>
                <a:gd name="T18" fmla="*/ 0 w 23"/>
                <a:gd name="T19" fmla="*/ 2147483647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3"/>
                <a:gd name="T31" fmla="*/ 0 h 30"/>
                <a:gd name="T32" fmla="*/ 23 w 23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3" h="30">
                  <a:moveTo>
                    <a:pt x="0" y="15"/>
                  </a:moveTo>
                  <a:lnTo>
                    <a:pt x="0" y="30"/>
                  </a:lnTo>
                  <a:lnTo>
                    <a:pt x="8" y="23"/>
                  </a:lnTo>
                  <a:lnTo>
                    <a:pt x="15" y="15"/>
                  </a:lnTo>
                  <a:lnTo>
                    <a:pt x="23" y="8"/>
                  </a:lnTo>
                  <a:lnTo>
                    <a:pt x="23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8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26" name="Freeform 129"/>
            <p:cNvSpPr>
              <a:spLocks/>
            </p:cNvSpPr>
            <p:nvPr/>
          </p:nvSpPr>
          <p:spPr bwMode="auto">
            <a:xfrm>
              <a:off x="6969125" y="4911614"/>
              <a:ext cx="28575" cy="31750"/>
            </a:xfrm>
            <a:custGeom>
              <a:avLst/>
              <a:gdLst>
                <a:gd name="T0" fmla="*/ 2147483647 w 23"/>
                <a:gd name="T1" fmla="*/ 2147483647 h 23"/>
                <a:gd name="T2" fmla="*/ 0 w 23"/>
                <a:gd name="T3" fmla="*/ 2147483647 h 23"/>
                <a:gd name="T4" fmla="*/ 0 w 23"/>
                <a:gd name="T5" fmla="*/ 2147483647 h 23"/>
                <a:gd name="T6" fmla="*/ 0 w 23"/>
                <a:gd name="T7" fmla="*/ 2147483647 h 23"/>
                <a:gd name="T8" fmla="*/ 2147483647 w 23"/>
                <a:gd name="T9" fmla="*/ 2147483647 h 23"/>
                <a:gd name="T10" fmla="*/ 2147483647 w 23"/>
                <a:gd name="T11" fmla="*/ 2147483647 h 23"/>
                <a:gd name="T12" fmla="*/ 2147483647 w 23"/>
                <a:gd name="T13" fmla="*/ 2147483647 h 23"/>
                <a:gd name="T14" fmla="*/ 2147483647 w 23"/>
                <a:gd name="T15" fmla="*/ 0 h 23"/>
                <a:gd name="T16" fmla="*/ 2147483647 w 23"/>
                <a:gd name="T17" fmla="*/ 2147483647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23"/>
                <a:gd name="T29" fmla="*/ 23 w 23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23">
                  <a:moveTo>
                    <a:pt x="8" y="8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23"/>
                  </a:lnTo>
                  <a:lnTo>
                    <a:pt x="16" y="23"/>
                  </a:lnTo>
                  <a:lnTo>
                    <a:pt x="23" y="16"/>
                  </a:lnTo>
                  <a:lnTo>
                    <a:pt x="23" y="8"/>
                  </a:lnTo>
                  <a:lnTo>
                    <a:pt x="16" y="0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27" name="Freeform 130"/>
            <p:cNvSpPr>
              <a:spLocks/>
            </p:cNvSpPr>
            <p:nvPr/>
          </p:nvSpPr>
          <p:spPr bwMode="auto">
            <a:xfrm>
              <a:off x="7096125" y="4933839"/>
              <a:ext cx="30163" cy="28575"/>
            </a:xfrm>
            <a:custGeom>
              <a:avLst/>
              <a:gdLst>
                <a:gd name="T0" fmla="*/ 2147483647 w 23"/>
                <a:gd name="T1" fmla="*/ 0 h 22"/>
                <a:gd name="T2" fmla="*/ 0 w 23"/>
                <a:gd name="T3" fmla="*/ 2147483647 h 22"/>
                <a:gd name="T4" fmla="*/ 0 w 23"/>
                <a:gd name="T5" fmla="*/ 2147483647 h 22"/>
                <a:gd name="T6" fmla="*/ 0 w 23"/>
                <a:gd name="T7" fmla="*/ 2147483647 h 22"/>
                <a:gd name="T8" fmla="*/ 2147483647 w 23"/>
                <a:gd name="T9" fmla="*/ 2147483647 h 22"/>
                <a:gd name="T10" fmla="*/ 2147483647 w 23"/>
                <a:gd name="T11" fmla="*/ 2147483647 h 22"/>
                <a:gd name="T12" fmla="*/ 2147483647 w 23"/>
                <a:gd name="T13" fmla="*/ 2147483647 h 22"/>
                <a:gd name="T14" fmla="*/ 2147483647 w 23"/>
                <a:gd name="T15" fmla="*/ 2147483647 h 22"/>
                <a:gd name="T16" fmla="*/ 2147483647 w 23"/>
                <a:gd name="T17" fmla="*/ 0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22"/>
                <a:gd name="T29" fmla="*/ 23 w 23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22">
                  <a:moveTo>
                    <a:pt x="8" y="0"/>
                  </a:moveTo>
                  <a:lnTo>
                    <a:pt x="0" y="7"/>
                  </a:lnTo>
                  <a:lnTo>
                    <a:pt x="0" y="15"/>
                  </a:lnTo>
                  <a:lnTo>
                    <a:pt x="0" y="22"/>
                  </a:lnTo>
                  <a:lnTo>
                    <a:pt x="16" y="22"/>
                  </a:lnTo>
                  <a:lnTo>
                    <a:pt x="23" y="22"/>
                  </a:lnTo>
                  <a:lnTo>
                    <a:pt x="23" y="15"/>
                  </a:lnTo>
                  <a:lnTo>
                    <a:pt x="23" y="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28" name="Freeform 131"/>
            <p:cNvSpPr>
              <a:spLocks/>
            </p:cNvSpPr>
            <p:nvPr/>
          </p:nvSpPr>
          <p:spPr bwMode="auto">
            <a:xfrm>
              <a:off x="6961188" y="5168789"/>
              <a:ext cx="26987" cy="42862"/>
            </a:xfrm>
            <a:custGeom>
              <a:avLst/>
              <a:gdLst>
                <a:gd name="T0" fmla="*/ 2147483647 w 23"/>
                <a:gd name="T1" fmla="*/ 2147483647 h 31"/>
                <a:gd name="T2" fmla="*/ 0 w 23"/>
                <a:gd name="T3" fmla="*/ 2147483647 h 31"/>
                <a:gd name="T4" fmla="*/ 2147483647 w 23"/>
                <a:gd name="T5" fmla="*/ 2147483647 h 31"/>
                <a:gd name="T6" fmla="*/ 2147483647 w 23"/>
                <a:gd name="T7" fmla="*/ 2147483647 h 31"/>
                <a:gd name="T8" fmla="*/ 2147483647 w 23"/>
                <a:gd name="T9" fmla="*/ 2147483647 h 31"/>
                <a:gd name="T10" fmla="*/ 2147483647 w 23"/>
                <a:gd name="T11" fmla="*/ 2147483647 h 31"/>
                <a:gd name="T12" fmla="*/ 2147483647 w 23"/>
                <a:gd name="T13" fmla="*/ 2147483647 h 31"/>
                <a:gd name="T14" fmla="*/ 2147483647 w 23"/>
                <a:gd name="T15" fmla="*/ 0 h 31"/>
                <a:gd name="T16" fmla="*/ 2147483647 w 23"/>
                <a:gd name="T17" fmla="*/ 2147483647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31"/>
                <a:gd name="T29" fmla="*/ 23 w 23"/>
                <a:gd name="T30" fmla="*/ 31 h 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31">
                  <a:moveTo>
                    <a:pt x="7" y="8"/>
                  </a:moveTo>
                  <a:lnTo>
                    <a:pt x="0" y="15"/>
                  </a:lnTo>
                  <a:lnTo>
                    <a:pt x="7" y="31"/>
                  </a:lnTo>
                  <a:lnTo>
                    <a:pt x="15" y="23"/>
                  </a:lnTo>
                  <a:lnTo>
                    <a:pt x="23" y="23"/>
                  </a:lnTo>
                  <a:lnTo>
                    <a:pt x="23" y="15"/>
                  </a:lnTo>
                  <a:lnTo>
                    <a:pt x="23" y="8"/>
                  </a:lnTo>
                  <a:lnTo>
                    <a:pt x="15" y="0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29" name="Freeform 132"/>
            <p:cNvSpPr>
              <a:spLocks/>
            </p:cNvSpPr>
            <p:nvPr/>
          </p:nvSpPr>
          <p:spPr bwMode="auto">
            <a:xfrm>
              <a:off x="7232650" y="3271726"/>
              <a:ext cx="50800" cy="50800"/>
            </a:xfrm>
            <a:custGeom>
              <a:avLst/>
              <a:gdLst>
                <a:gd name="T0" fmla="*/ 2147483647 w 38"/>
                <a:gd name="T1" fmla="*/ 2147483647 h 38"/>
                <a:gd name="T2" fmla="*/ 2147483647 w 38"/>
                <a:gd name="T3" fmla="*/ 2147483647 h 38"/>
                <a:gd name="T4" fmla="*/ 2147483647 w 38"/>
                <a:gd name="T5" fmla="*/ 2147483647 h 38"/>
                <a:gd name="T6" fmla="*/ 2147483647 w 38"/>
                <a:gd name="T7" fmla="*/ 2147483647 h 38"/>
                <a:gd name="T8" fmla="*/ 2147483647 w 38"/>
                <a:gd name="T9" fmla="*/ 2147483647 h 38"/>
                <a:gd name="T10" fmla="*/ 2147483647 w 38"/>
                <a:gd name="T11" fmla="*/ 2147483647 h 38"/>
                <a:gd name="T12" fmla="*/ 2147483647 w 38"/>
                <a:gd name="T13" fmla="*/ 2147483647 h 38"/>
                <a:gd name="T14" fmla="*/ 2147483647 w 38"/>
                <a:gd name="T15" fmla="*/ 0 h 38"/>
                <a:gd name="T16" fmla="*/ 0 w 38"/>
                <a:gd name="T17" fmla="*/ 2147483647 h 38"/>
                <a:gd name="T18" fmla="*/ 2147483647 w 38"/>
                <a:gd name="T19" fmla="*/ 2147483647 h 38"/>
                <a:gd name="T20" fmla="*/ 2147483647 w 38"/>
                <a:gd name="T21" fmla="*/ 2147483647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8"/>
                <a:gd name="T34" fmla="*/ 0 h 38"/>
                <a:gd name="T35" fmla="*/ 38 w 38"/>
                <a:gd name="T36" fmla="*/ 38 h 3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8" h="38">
                  <a:moveTo>
                    <a:pt x="15" y="15"/>
                  </a:moveTo>
                  <a:lnTo>
                    <a:pt x="23" y="23"/>
                  </a:lnTo>
                  <a:lnTo>
                    <a:pt x="30" y="31"/>
                  </a:lnTo>
                  <a:lnTo>
                    <a:pt x="38" y="38"/>
                  </a:lnTo>
                  <a:lnTo>
                    <a:pt x="38" y="31"/>
                  </a:lnTo>
                  <a:lnTo>
                    <a:pt x="38" y="23"/>
                  </a:lnTo>
                  <a:lnTo>
                    <a:pt x="30" y="15"/>
                  </a:lnTo>
                  <a:lnTo>
                    <a:pt x="7" y="0"/>
                  </a:lnTo>
                  <a:lnTo>
                    <a:pt x="0" y="8"/>
                  </a:lnTo>
                  <a:lnTo>
                    <a:pt x="7" y="15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30" name="Freeform 133"/>
            <p:cNvSpPr>
              <a:spLocks/>
            </p:cNvSpPr>
            <p:nvPr/>
          </p:nvSpPr>
          <p:spPr bwMode="auto">
            <a:xfrm>
              <a:off x="7221538" y="5087826"/>
              <a:ext cx="50800" cy="30163"/>
            </a:xfrm>
            <a:custGeom>
              <a:avLst/>
              <a:gdLst>
                <a:gd name="T0" fmla="*/ 2147483647 w 38"/>
                <a:gd name="T1" fmla="*/ 0 h 22"/>
                <a:gd name="T2" fmla="*/ 0 w 38"/>
                <a:gd name="T3" fmla="*/ 0 h 22"/>
                <a:gd name="T4" fmla="*/ 0 w 38"/>
                <a:gd name="T5" fmla="*/ 2147483647 h 22"/>
                <a:gd name="T6" fmla="*/ 0 w 38"/>
                <a:gd name="T7" fmla="*/ 2147483647 h 22"/>
                <a:gd name="T8" fmla="*/ 2147483647 w 38"/>
                <a:gd name="T9" fmla="*/ 2147483647 h 22"/>
                <a:gd name="T10" fmla="*/ 2147483647 w 38"/>
                <a:gd name="T11" fmla="*/ 2147483647 h 22"/>
                <a:gd name="T12" fmla="*/ 2147483647 w 38"/>
                <a:gd name="T13" fmla="*/ 2147483647 h 22"/>
                <a:gd name="T14" fmla="*/ 2147483647 w 38"/>
                <a:gd name="T15" fmla="*/ 2147483647 h 22"/>
                <a:gd name="T16" fmla="*/ 2147483647 w 38"/>
                <a:gd name="T17" fmla="*/ 2147483647 h 22"/>
                <a:gd name="T18" fmla="*/ 2147483647 w 38"/>
                <a:gd name="T19" fmla="*/ 0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8"/>
                <a:gd name="T31" fmla="*/ 0 h 22"/>
                <a:gd name="T32" fmla="*/ 38 w 38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8" h="22">
                  <a:moveTo>
                    <a:pt x="15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0" y="22"/>
                  </a:lnTo>
                  <a:lnTo>
                    <a:pt x="23" y="22"/>
                  </a:lnTo>
                  <a:lnTo>
                    <a:pt x="31" y="22"/>
                  </a:lnTo>
                  <a:lnTo>
                    <a:pt x="38" y="15"/>
                  </a:lnTo>
                  <a:lnTo>
                    <a:pt x="38" y="7"/>
                  </a:lnTo>
                  <a:lnTo>
                    <a:pt x="23" y="7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31" name="Freeform 134"/>
            <p:cNvSpPr>
              <a:spLocks/>
            </p:cNvSpPr>
            <p:nvPr/>
          </p:nvSpPr>
          <p:spPr bwMode="auto">
            <a:xfrm>
              <a:off x="7067550" y="3084401"/>
              <a:ext cx="153988" cy="249238"/>
            </a:xfrm>
            <a:custGeom>
              <a:avLst/>
              <a:gdLst>
                <a:gd name="T0" fmla="*/ 2147483647 w 122"/>
                <a:gd name="T1" fmla="*/ 2147483647 h 183"/>
                <a:gd name="T2" fmla="*/ 2147483647 w 122"/>
                <a:gd name="T3" fmla="*/ 2147483647 h 183"/>
                <a:gd name="T4" fmla="*/ 2147483647 w 122"/>
                <a:gd name="T5" fmla="*/ 2147483647 h 183"/>
                <a:gd name="T6" fmla="*/ 2147483647 w 122"/>
                <a:gd name="T7" fmla="*/ 2147483647 h 183"/>
                <a:gd name="T8" fmla="*/ 2147483647 w 122"/>
                <a:gd name="T9" fmla="*/ 2147483647 h 183"/>
                <a:gd name="T10" fmla="*/ 2147483647 w 122"/>
                <a:gd name="T11" fmla="*/ 2147483647 h 183"/>
                <a:gd name="T12" fmla="*/ 2147483647 w 122"/>
                <a:gd name="T13" fmla="*/ 2147483647 h 183"/>
                <a:gd name="T14" fmla="*/ 2147483647 w 122"/>
                <a:gd name="T15" fmla="*/ 2147483647 h 183"/>
                <a:gd name="T16" fmla="*/ 2147483647 w 122"/>
                <a:gd name="T17" fmla="*/ 2147483647 h 183"/>
                <a:gd name="T18" fmla="*/ 2147483647 w 122"/>
                <a:gd name="T19" fmla="*/ 2147483647 h 183"/>
                <a:gd name="T20" fmla="*/ 2147483647 w 122"/>
                <a:gd name="T21" fmla="*/ 2147483647 h 183"/>
                <a:gd name="T22" fmla="*/ 2147483647 w 122"/>
                <a:gd name="T23" fmla="*/ 2147483647 h 183"/>
                <a:gd name="T24" fmla="*/ 2147483647 w 122"/>
                <a:gd name="T25" fmla="*/ 2147483647 h 183"/>
                <a:gd name="T26" fmla="*/ 2147483647 w 122"/>
                <a:gd name="T27" fmla="*/ 2147483647 h 183"/>
                <a:gd name="T28" fmla="*/ 2147483647 w 122"/>
                <a:gd name="T29" fmla="*/ 2147483647 h 183"/>
                <a:gd name="T30" fmla="*/ 2147483647 w 122"/>
                <a:gd name="T31" fmla="*/ 2147483647 h 183"/>
                <a:gd name="T32" fmla="*/ 2147483647 w 122"/>
                <a:gd name="T33" fmla="*/ 2147483647 h 183"/>
                <a:gd name="T34" fmla="*/ 2147483647 w 122"/>
                <a:gd name="T35" fmla="*/ 2147483647 h 183"/>
                <a:gd name="T36" fmla="*/ 2147483647 w 122"/>
                <a:gd name="T37" fmla="*/ 2147483647 h 183"/>
                <a:gd name="T38" fmla="*/ 2147483647 w 122"/>
                <a:gd name="T39" fmla="*/ 2147483647 h 183"/>
                <a:gd name="T40" fmla="*/ 2147483647 w 122"/>
                <a:gd name="T41" fmla="*/ 2147483647 h 183"/>
                <a:gd name="T42" fmla="*/ 2147483647 w 122"/>
                <a:gd name="T43" fmla="*/ 2147483647 h 183"/>
                <a:gd name="T44" fmla="*/ 2147483647 w 122"/>
                <a:gd name="T45" fmla="*/ 2147483647 h 183"/>
                <a:gd name="T46" fmla="*/ 2147483647 w 122"/>
                <a:gd name="T47" fmla="*/ 2147483647 h 183"/>
                <a:gd name="T48" fmla="*/ 2147483647 w 122"/>
                <a:gd name="T49" fmla="*/ 2147483647 h 183"/>
                <a:gd name="T50" fmla="*/ 2147483647 w 122"/>
                <a:gd name="T51" fmla="*/ 2147483647 h 183"/>
                <a:gd name="T52" fmla="*/ 2147483647 w 122"/>
                <a:gd name="T53" fmla="*/ 2147483647 h 183"/>
                <a:gd name="T54" fmla="*/ 2147483647 w 122"/>
                <a:gd name="T55" fmla="*/ 2147483647 h 183"/>
                <a:gd name="T56" fmla="*/ 2147483647 w 122"/>
                <a:gd name="T57" fmla="*/ 2147483647 h 183"/>
                <a:gd name="T58" fmla="*/ 2147483647 w 122"/>
                <a:gd name="T59" fmla="*/ 2147483647 h 183"/>
                <a:gd name="T60" fmla="*/ 2147483647 w 122"/>
                <a:gd name="T61" fmla="*/ 2147483647 h 183"/>
                <a:gd name="T62" fmla="*/ 2147483647 w 122"/>
                <a:gd name="T63" fmla="*/ 2147483647 h 183"/>
                <a:gd name="T64" fmla="*/ 2147483647 w 122"/>
                <a:gd name="T65" fmla="*/ 2147483647 h 183"/>
                <a:gd name="T66" fmla="*/ 2147483647 w 122"/>
                <a:gd name="T67" fmla="*/ 0 h 183"/>
                <a:gd name="T68" fmla="*/ 0 w 122"/>
                <a:gd name="T69" fmla="*/ 0 h 183"/>
                <a:gd name="T70" fmla="*/ 2147483647 w 122"/>
                <a:gd name="T71" fmla="*/ 2147483647 h 183"/>
                <a:gd name="T72" fmla="*/ 2147483647 w 122"/>
                <a:gd name="T73" fmla="*/ 2147483647 h 183"/>
                <a:gd name="T74" fmla="*/ 2147483647 w 122"/>
                <a:gd name="T75" fmla="*/ 2147483647 h 183"/>
                <a:gd name="T76" fmla="*/ 2147483647 w 122"/>
                <a:gd name="T77" fmla="*/ 2147483647 h 183"/>
                <a:gd name="T78" fmla="*/ 2147483647 w 122"/>
                <a:gd name="T79" fmla="*/ 2147483647 h 183"/>
                <a:gd name="T80" fmla="*/ 2147483647 w 122"/>
                <a:gd name="T81" fmla="*/ 2147483647 h 183"/>
                <a:gd name="T82" fmla="*/ 2147483647 w 122"/>
                <a:gd name="T83" fmla="*/ 2147483647 h 183"/>
                <a:gd name="T84" fmla="*/ 2147483647 w 122"/>
                <a:gd name="T85" fmla="*/ 2147483647 h 183"/>
                <a:gd name="T86" fmla="*/ 2147483647 w 122"/>
                <a:gd name="T87" fmla="*/ 2147483647 h 183"/>
                <a:gd name="T88" fmla="*/ 2147483647 w 122"/>
                <a:gd name="T89" fmla="*/ 2147483647 h 183"/>
                <a:gd name="T90" fmla="*/ 2147483647 w 122"/>
                <a:gd name="T91" fmla="*/ 2147483647 h 183"/>
                <a:gd name="T92" fmla="*/ 2147483647 w 122"/>
                <a:gd name="T93" fmla="*/ 2147483647 h 183"/>
                <a:gd name="T94" fmla="*/ 2147483647 w 122"/>
                <a:gd name="T95" fmla="*/ 2147483647 h 18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2"/>
                <a:gd name="T145" fmla="*/ 0 h 183"/>
                <a:gd name="T146" fmla="*/ 122 w 122"/>
                <a:gd name="T147" fmla="*/ 183 h 18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2" h="183">
                  <a:moveTo>
                    <a:pt x="46" y="122"/>
                  </a:moveTo>
                  <a:lnTo>
                    <a:pt x="39" y="130"/>
                  </a:lnTo>
                  <a:lnTo>
                    <a:pt x="31" y="137"/>
                  </a:lnTo>
                  <a:lnTo>
                    <a:pt x="54" y="145"/>
                  </a:lnTo>
                  <a:lnTo>
                    <a:pt x="61" y="145"/>
                  </a:lnTo>
                  <a:lnTo>
                    <a:pt x="69" y="152"/>
                  </a:lnTo>
                  <a:lnTo>
                    <a:pt x="77" y="168"/>
                  </a:lnTo>
                  <a:lnTo>
                    <a:pt x="84" y="175"/>
                  </a:lnTo>
                  <a:lnTo>
                    <a:pt x="99" y="183"/>
                  </a:lnTo>
                  <a:lnTo>
                    <a:pt x="122" y="183"/>
                  </a:lnTo>
                  <a:lnTo>
                    <a:pt x="122" y="175"/>
                  </a:lnTo>
                  <a:lnTo>
                    <a:pt x="122" y="168"/>
                  </a:lnTo>
                  <a:lnTo>
                    <a:pt x="115" y="168"/>
                  </a:lnTo>
                  <a:lnTo>
                    <a:pt x="107" y="168"/>
                  </a:lnTo>
                  <a:lnTo>
                    <a:pt x="84" y="168"/>
                  </a:lnTo>
                  <a:lnTo>
                    <a:pt x="77" y="160"/>
                  </a:lnTo>
                  <a:lnTo>
                    <a:pt x="77" y="152"/>
                  </a:lnTo>
                  <a:lnTo>
                    <a:pt x="84" y="145"/>
                  </a:lnTo>
                  <a:lnTo>
                    <a:pt x="99" y="137"/>
                  </a:lnTo>
                  <a:lnTo>
                    <a:pt x="107" y="122"/>
                  </a:lnTo>
                  <a:lnTo>
                    <a:pt x="107" y="114"/>
                  </a:lnTo>
                  <a:lnTo>
                    <a:pt x="107" y="99"/>
                  </a:lnTo>
                  <a:lnTo>
                    <a:pt x="99" y="92"/>
                  </a:lnTo>
                  <a:lnTo>
                    <a:pt x="92" y="92"/>
                  </a:lnTo>
                  <a:lnTo>
                    <a:pt x="84" y="92"/>
                  </a:lnTo>
                  <a:lnTo>
                    <a:pt x="99" y="84"/>
                  </a:lnTo>
                  <a:lnTo>
                    <a:pt x="99" y="76"/>
                  </a:lnTo>
                  <a:lnTo>
                    <a:pt x="84" y="61"/>
                  </a:lnTo>
                  <a:lnTo>
                    <a:pt x="77" y="54"/>
                  </a:lnTo>
                  <a:lnTo>
                    <a:pt x="69" y="46"/>
                  </a:lnTo>
                  <a:lnTo>
                    <a:pt x="46" y="31"/>
                  </a:lnTo>
                  <a:lnTo>
                    <a:pt x="39" y="16"/>
                  </a:lnTo>
                  <a:lnTo>
                    <a:pt x="23" y="8"/>
                  </a:lnTo>
                  <a:lnTo>
                    <a:pt x="8" y="0"/>
                  </a:lnTo>
                  <a:lnTo>
                    <a:pt x="0" y="0"/>
                  </a:lnTo>
                  <a:lnTo>
                    <a:pt x="16" y="23"/>
                  </a:lnTo>
                  <a:lnTo>
                    <a:pt x="31" y="31"/>
                  </a:lnTo>
                  <a:lnTo>
                    <a:pt x="39" y="31"/>
                  </a:lnTo>
                  <a:lnTo>
                    <a:pt x="23" y="46"/>
                  </a:lnTo>
                  <a:lnTo>
                    <a:pt x="39" y="54"/>
                  </a:lnTo>
                  <a:lnTo>
                    <a:pt x="46" y="54"/>
                  </a:lnTo>
                  <a:lnTo>
                    <a:pt x="61" y="61"/>
                  </a:lnTo>
                  <a:lnTo>
                    <a:pt x="69" y="61"/>
                  </a:lnTo>
                  <a:lnTo>
                    <a:pt x="77" y="76"/>
                  </a:lnTo>
                  <a:lnTo>
                    <a:pt x="77" y="92"/>
                  </a:lnTo>
                  <a:lnTo>
                    <a:pt x="77" y="107"/>
                  </a:lnTo>
                  <a:lnTo>
                    <a:pt x="54" y="114"/>
                  </a:lnTo>
                  <a:lnTo>
                    <a:pt x="46" y="122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32" name="Freeform 135"/>
            <p:cNvSpPr>
              <a:spLocks/>
            </p:cNvSpPr>
            <p:nvPr/>
          </p:nvSpPr>
          <p:spPr bwMode="auto">
            <a:xfrm>
              <a:off x="7145338" y="4821126"/>
              <a:ext cx="166687" cy="173038"/>
            </a:xfrm>
            <a:custGeom>
              <a:avLst/>
              <a:gdLst>
                <a:gd name="T0" fmla="*/ 2147483647 w 130"/>
                <a:gd name="T1" fmla="*/ 2147483647 h 129"/>
                <a:gd name="T2" fmla="*/ 2147483647 w 130"/>
                <a:gd name="T3" fmla="*/ 2147483647 h 129"/>
                <a:gd name="T4" fmla="*/ 2147483647 w 130"/>
                <a:gd name="T5" fmla="*/ 2147483647 h 129"/>
                <a:gd name="T6" fmla="*/ 2147483647 w 130"/>
                <a:gd name="T7" fmla="*/ 2147483647 h 129"/>
                <a:gd name="T8" fmla="*/ 2147483647 w 130"/>
                <a:gd name="T9" fmla="*/ 2147483647 h 129"/>
                <a:gd name="T10" fmla="*/ 2147483647 w 130"/>
                <a:gd name="T11" fmla="*/ 2147483647 h 129"/>
                <a:gd name="T12" fmla="*/ 2147483647 w 130"/>
                <a:gd name="T13" fmla="*/ 2147483647 h 129"/>
                <a:gd name="T14" fmla="*/ 2147483647 w 130"/>
                <a:gd name="T15" fmla="*/ 2147483647 h 129"/>
                <a:gd name="T16" fmla="*/ 2147483647 w 130"/>
                <a:gd name="T17" fmla="*/ 2147483647 h 129"/>
                <a:gd name="T18" fmla="*/ 2147483647 w 130"/>
                <a:gd name="T19" fmla="*/ 2147483647 h 129"/>
                <a:gd name="T20" fmla="*/ 2147483647 w 130"/>
                <a:gd name="T21" fmla="*/ 2147483647 h 129"/>
                <a:gd name="T22" fmla="*/ 2147483647 w 130"/>
                <a:gd name="T23" fmla="*/ 2147483647 h 129"/>
                <a:gd name="T24" fmla="*/ 2147483647 w 130"/>
                <a:gd name="T25" fmla="*/ 2147483647 h 129"/>
                <a:gd name="T26" fmla="*/ 2147483647 w 130"/>
                <a:gd name="T27" fmla="*/ 2147483647 h 129"/>
                <a:gd name="T28" fmla="*/ 2147483647 w 130"/>
                <a:gd name="T29" fmla="*/ 2147483647 h 129"/>
                <a:gd name="T30" fmla="*/ 2147483647 w 130"/>
                <a:gd name="T31" fmla="*/ 2147483647 h 129"/>
                <a:gd name="T32" fmla="*/ 2147483647 w 130"/>
                <a:gd name="T33" fmla="*/ 2147483647 h 129"/>
                <a:gd name="T34" fmla="*/ 2147483647 w 130"/>
                <a:gd name="T35" fmla="*/ 2147483647 h 129"/>
                <a:gd name="T36" fmla="*/ 2147483647 w 130"/>
                <a:gd name="T37" fmla="*/ 2147483647 h 129"/>
                <a:gd name="T38" fmla="*/ 2147483647 w 130"/>
                <a:gd name="T39" fmla="*/ 2147483647 h 129"/>
                <a:gd name="T40" fmla="*/ 2147483647 w 130"/>
                <a:gd name="T41" fmla="*/ 2147483647 h 129"/>
                <a:gd name="T42" fmla="*/ 2147483647 w 130"/>
                <a:gd name="T43" fmla="*/ 2147483647 h 129"/>
                <a:gd name="T44" fmla="*/ 2147483647 w 130"/>
                <a:gd name="T45" fmla="*/ 2147483647 h 129"/>
                <a:gd name="T46" fmla="*/ 2147483647 w 130"/>
                <a:gd name="T47" fmla="*/ 2147483647 h 129"/>
                <a:gd name="T48" fmla="*/ 2147483647 w 130"/>
                <a:gd name="T49" fmla="*/ 0 h 129"/>
                <a:gd name="T50" fmla="*/ 2147483647 w 130"/>
                <a:gd name="T51" fmla="*/ 2147483647 h 129"/>
                <a:gd name="T52" fmla="*/ 2147483647 w 130"/>
                <a:gd name="T53" fmla="*/ 2147483647 h 129"/>
                <a:gd name="T54" fmla="*/ 2147483647 w 130"/>
                <a:gd name="T55" fmla="*/ 2147483647 h 129"/>
                <a:gd name="T56" fmla="*/ 2147483647 w 130"/>
                <a:gd name="T57" fmla="*/ 2147483647 h 129"/>
                <a:gd name="T58" fmla="*/ 2147483647 w 130"/>
                <a:gd name="T59" fmla="*/ 2147483647 h 129"/>
                <a:gd name="T60" fmla="*/ 2147483647 w 130"/>
                <a:gd name="T61" fmla="*/ 2147483647 h 129"/>
                <a:gd name="T62" fmla="*/ 2147483647 w 130"/>
                <a:gd name="T63" fmla="*/ 2147483647 h 129"/>
                <a:gd name="T64" fmla="*/ 2147483647 w 130"/>
                <a:gd name="T65" fmla="*/ 2147483647 h 129"/>
                <a:gd name="T66" fmla="*/ 2147483647 w 130"/>
                <a:gd name="T67" fmla="*/ 2147483647 h 129"/>
                <a:gd name="T68" fmla="*/ 2147483647 w 130"/>
                <a:gd name="T69" fmla="*/ 2147483647 h 129"/>
                <a:gd name="T70" fmla="*/ 2147483647 w 130"/>
                <a:gd name="T71" fmla="*/ 2147483647 h 129"/>
                <a:gd name="T72" fmla="*/ 2147483647 w 130"/>
                <a:gd name="T73" fmla="*/ 2147483647 h 129"/>
                <a:gd name="T74" fmla="*/ 2147483647 w 130"/>
                <a:gd name="T75" fmla="*/ 2147483647 h 129"/>
                <a:gd name="T76" fmla="*/ 0 w 130"/>
                <a:gd name="T77" fmla="*/ 2147483647 h 129"/>
                <a:gd name="T78" fmla="*/ 0 w 130"/>
                <a:gd name="T79" fmla="*/ 2147483647 h 129"/>
                <a:gd name="T80" fmla="*/ 2147483647 w 130"/>
                <a:gd name="T81" fmla="*/ 2147483647 h 129"/>
                <a:gd name="T82" fmla="*/ 2147483647 w 130"/>
                <a:gd name="T83" fmla="*/ 2147483647 h 129"/>
                <a:gd name="T84" fmla="*/ 2147483647 w 130"/>
                <a:gd name="T85" fmla="*/ 2147483647 h 129"/>
                <a:gd name="T86" fmla="*/ 2147483647 w 130"/>
                <a:gd name="T87" fmla="*/ 2147483647 h 12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29"/>
                <a:gd name="T134" fmla="*/ 130 w 130"/>
                <a:gd name="T135" fmla="*/ 129 h 12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29">
                  <a:moveTo>
                    <a:pt x="23" y="84"/>
                  </a:moveTo>
                  <a:lnTo>
                    <a:pt x="23" y="91"/>
                  </a:lnTo>
                  <a:lnTo>
                    <a:pt x="31" y="91"/>
                  </a:lnTo>
                  <a:lnTo>
                    <a:pt x="54" y="91"/>
                  </a:lnTo>
                  <a:lnTo>
                    <a:pt x="61" y="84"/>
                  </a:lnTo>
                  <a:lnTo>
                    <a:pt x="69" y="99"/>
                  </a:lnTo>
                  <a:lnTo>
                    <a:pt x="76" y="114"/>
                  </a:lnTo>
                  <a:lnTo>
                    <a:pt x="69" y="122"/>
                  </a:lnTo>
                  <a:lnTo>
                    <a:pt x="61" y="129"/>
                  </a:lnTo>
                  <a:lnTo>
                    <a:pt x="69" y="129"/>
                  </a:lnTo>
                  <a:lnTo>
                    <a:pt x="84" y="114"/>
                  </a:lnTo>
                  <a:lnTo>
                    <a:pt x="92" y="114"/>
                  </a:lnTo>
                  <a:lnTo>
                    <a:pt x="99" y="114"/>
                  </a:lnTo>
                  <a:lnTo>
                    <a:pt x="99" y="106"/>
                  </a:lnTo>
                  <a:lnTo>
                    <a:pt x="92" y="106"/>
                  </a:lnTo>
                  <a:lnTo>
                    <a:pt x="92" y="99"/>
                  </a:lnTo>
                  <a:lnTo>
                    <a:pt x="107" y="84"/>
                  </a:lnTo>
                  <a:lnTo>
                    <a:pt x="114" y="84"/>
                  </a:lnTo>
                  <a:lnTo>
                    <a:pt x="114" y="68"/>
                  </a:lnTo>
                  <a:lnTo>
                    <a:pt x="114" y="61"/>
                  </a:lnTo>
                  <a:lnTo>
                    <a:pt x="130" y="68"/>
                  </a:lnTo>
                  <a:lnTo>
                    <a:pt x="130" y="61"/>
                  </a:lnTo>
                  <a:lnTo>
                    <a:pt x="114" y="30"/>
                  </a:lnTo>
                  <a:lnTo>
                    <a:pt x="107" y="8"/>
                  </a:lnTo>
                  <a:lnTo>
                    <a:pt x="107" y="0"/>
                  </a:lnTo>
                  <a:lnTo>
                    <a:pt x="84" y="8"/>
                  </a:lnTo>
                  <a:lnTo>
                    <a:pt x="76" y="15"/>
                  </a:lnTo>
                  <a:lnTo>
                    <a:pt x="69" y="38"/>
                  </a:lnTo>
                  <a:lnTo>
                    <a:pt x="69" y="46"/>
                  </a:lnTo>
                  <a:lnTo>
                    <a:pt x="61" y="53"/>
                  </a:lnTo>
                  <a:lnTo>
                    <a:pt x="46" y="46"/>
                  </a:lnTo>
                  <a:lnTo>
                    <a:pt x="38" y="53"/>
                  </a:lnTo>
                  <a:lnTo>
                    <a:pt x="38" y="46"/>
                  </a:lnTo>
                  <a:lnTo>
                    <a:pt x="38" y="38"/>
                  </a:lnTo>
                  <a:lnTo>
                    <a:pt x="31" y="38"/>
                  </a:lnTo>
                  <a:lnTo>
                    <a:pt x="23" y="38"/>
                  </a:lnTo>
                  <a:lnTo>
                    <a:pt x="16" y="46"/>
                  </a:lnTo>
                  <a:lnTo>
                    <a:pt x="8" y="53"/>
                  </a:lnTo>
                  <a:lnTo>
                    <a:pt x="0" y="61"/>
                  </a:lnTo>
                  <a:lnTo>
                    <a:pt x="0" y="68"/>
                  </a:lnTo>
                  <a:lnTo>
                    <a:pt x="16" y="68"/>
                  </a:lnTo>
                  <a:lnTo>
                    <a:pt x="23" y="61"/>
                  </a:lnTo>
                  <a:lnTo>
                    <a:pt x="31" y="68"/>
                  </a:lnTo>
                  <a:lnTo>
                    <a:pt x="23" y="84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33" name="Freeform 136"/>
            <p:cNvSpPr>
              <a:spLocks/>
            </p:cNvSpPr>
            <p:nvPr/>
          </p:nvSpPr>
          <p:spPr bwMode="auto">
            <a:xfrm>
              <a:off x="6773863" y="5251339"/>
              <a:ext cx="1044575" cy="711200"/>
            </a:xfrm>
            <a:custGeom>
              <a:avLst/>
              <a:gdLst>
                <a:gd name="T0" fmla="*/ 2147483647 w 814"/>
                <a:gd name="T1" fmla="*/ 2147483647 h 524"/>
                <a:gd name="T2" fmla="*/ 2147483647 w 814"/>
                <a:gd name="T3" fmla="*/ 2147483647 h 524"/>
                <a:gd name="T4" fmla="*/ 2147483647 w 814"/>
                <a:gd name="T5" fmla="*/ 2147483647 h 524"/>
                <a:gd name="T6" fmla="*/ 2147483647 w 814"/>
                <a:gd name="T7" fmla="*/ 2147483647 h 524"/>
                <a:gd name="T8" fmla="*/ 2147483647 w 814"/>
                <a:gd name="T9" fmla="*/ 2147483647 h 524"/>
                <a:gd name="T10" fmla="*/ 2147483647 w 814"/>
                <a:gd name="T11" fmla="*/ 2147483647 h 524"/>
                <a:gd name="T12" fmla="*/ 2147483647 w 814"/>
                <a:gd name="T13" fmla="*/ 2147483647 h 524"/>
                <a:gd name="T14" fmla="*/ 2147483647 w 814"/>
                <a:gd name="T15" fmla="*/ 2147483647 h 524"/>
                <a:gd name="T16" fmla="*/ 2147483647 w 814"/>
                <a:gd name="T17" fmla="*/ 2147483647 h 524"/>
                <a:gd name="T18" fmla="*/ 2147483647 w 814"/>
                <a:gd name="T19" fmla="*/ 2147483647 h 524"/>
                <a:gd name="T20" fmla="*/ 2147483647 w 814"/>
                <a:gd name="T21" fmla="*/ 2147483647 h 524"/>
                <a:gd name="T22" fmla="*/ 2147483647 w 814"/>
                <a:gd name="T23" fmla="*/ 2147483647 h 524"/>
                <a:gd name="T24" fmla="*/ 2147483647 w 814"/>
                <a:gd name="T25" fmla="*/ 2147483647 h 524"/>
                <a:gd name="T26" fmla="*/ 2147483647 w 814"/>
                <a:gd name="T27" fmla="*/ 2147483647 h 524"/>
                <a:gd name="T28" fmla="*/ 2147483647 w 814"/>
                <a:gd name="T29" fmla="*/ 2147483647 h 524"/>
                <a:gd name="T30" fmla="*/ 2147483647 w 814"/>
                <a:gd name="T31" fmla="*/ 2147483647 h 524"/>
                <a:gd name="T32" fmla="*/ 2147483647 w 814"/>
                <a:gd name="T33" fmla="*/ 2147483647 h 524"/>
                <a:gd name="T34" fmla="*/ 2147483647 w 814"/>
                <a:gd name="T35" fmla="*/ 2147483647 h 524"/>
                <a:gd name="T36" fmla="*/ 2147483647 w 814"/>
                <a:gd name="T37" fmla="*/ 2147483647 h 524"/>
                <a:gd name="T38" fmla="*/ 2147483647 w 814"/>
                <a:gd name="T39" fmla="*/ 2147483647 h 524"/>
                <a:gd name="T40" fmla="*/ 2147483647 w 814"/>
                <a:gd name="T41" fmla="*/ 2147483647 h 524"/>
                <a:gd name="T42" fmla="*/ 2147483647 w 814"/>
                <a:gd name="T43" fmla="*/ 2147483647 h 524"/>
                <a:gd name="T44" fmla="*/ 2147483647 w 814"/>
                <a:gd name="T45" fmla="*/ 2147483647 h 524"/>
                <a:gd name="T46" fmla="*/ 2147483647 w 814"/>
                <a:gd name="T47" fmla="*/ 2147483647 h 524"/>
                <a:gd name="T48" fmla="*/ 2147483647 w 814"/>
                <a:gd name="T49" fmla="*/ 2147483647 h 524"/>
                <a:gd name="T50" fmla="*/ 2147483647 w 814"/>
                <a:gd name="T51" fmla="*/ 2147483647 h 524"/>
                <a:gd name="T52" fmla="*/ 2147483647 w 814"/>
                <a:gd name="T53" fmla="*/ 2147483647 h 524"/>
                <a:gd name="T54" fmla="*/ 2147483647 w 814"/>
                <a:gd name="T55" fmla="*/ 2147483647 h 524"/>
                <a:gd name="T56" fmla="*/ 2147483647 w 814"/>
                <a:gd name="T57" fmla="*/ 2147483647 h 524"/>
                <a:gd name="T58" fmla="*/ 2147483647 w 814"/>
                <a:gd name="T59" fmla="*/ 2147483647 h 524"/>
                <a:gd name="T60" fmla="*/ 0 w 814"/>
                <a:gd name="T61" fmla="*/ 2147483647 h 524"/>
                <a:gd name="T62" fmla="*/ 2147483647 w 814"/>
                <a:gd name="T63" fmla="*/ 2147483647 h 524"/>
                <a:gd name="T64" fmla="*/ 2147483647 w 814"/>
                <a:gd name="T65" fmla="*/ 2147483647 h 524"/>
                <a:gd name="T66" fmla="*/ 2147483647 w 814"/>
                <a:gd name="T67" fmla="*/ 2147483647 h 524"/>
                <a:gd name="T68" fmla="*/ 2147483647 w 814"/>
                <a:gd name="T69" fmla="*/ 2147483647 h 524"/>
                <a:gd name="T70" fmla="*/ 2147483647 w 814"/>
                <a:gd name="T71" fmla="*/ 2147483647 h 524"/>
                <a:gd name="T72" fmla="*/ 2147483647 w 814"/>
                <a:gd name="T73" fmla="*/ 2147483647 h 524"/>
                <a:gd name="T74" fmla="*/ 2147483647 w 814"/>
                <a:gd name="T75" fmla="*/ 2147483647 h 524"/>
                <a:gd name="T76" fmla="*/ 2147483647 w 814"/>
                <a:gd name="T77" fmla="*/ 2147483647 h 524"/>
                <a:gd name="T78" fmla="*/ 2147483647 w 814"/>
                <a:gd name="T79" fmla="*/ 2147483647 h 524"/>
                <a:gd name="T80" fmla="*/ 2147483647 w 814"/>
                <a:gd name="T81" fmla="*/ 2147483647 h 524"/>
                <a:gd name="T82" fmla="*/ 2147483647 w 814"/>
                <a:gd name="T83" fmla="*/ 2147483647 h 524"/>
                <a:gd name="T84" fmla="*/ 2147483647 w 814"/>
                <a:gd name="T85" fmla="*/ 2147483647 h 524"/>
                <a:gd name="T86" fmla="*/ 2147483647 w 814"/>
                <a:gd name="T87" fmla="*/ 2147483647 h 524"/>
                <a:gd name="T88" fmla="*/ 2147483647 w 814"/>
                <a:gd name="T89" fmla="*/ 2147483647 h 524"/>
                <a:gd name="T90" fmla="*/ 2147483647 w 814"/>
                <a:gd name="T91" fmla="*/ 2147483647 h 524"/>
                <a:gd name="T92" fmla="*/ 2147483647 w 814"/>
                <a:gd name="T93" fmla="*/ 2147483647 h 524"/>
                <a:gd name="T94" fmla="*/ 2147483647 w 814"/>
                <a:gd name="T95" fmla="*/ 2147483647 h 524"/>
                <a:gd name="T96" fmla="*/ 2147483647 w 814"/>
                <a:gd name="T97" fmla="*/ 2147483647 h 524"/>
                <a:gd name="T98" fmla="*/ 2147483647 w 814"/>
                <a:gd name="T99" fmla="*/ 2147483647 h 524"/>
                <a:gd name="T100" fmla="*/ 2147483647 w 814"/>
                <a:gd name="T101" fmla="*/ 2147483647 h 524"/>
                <a:gd name="T102" fmla="*/ 2147483647 w 814"/>
                <a:gd name="T103" fmla="*/ 2147483647 h 524"/>
                <a:gd name="T104" fmla="*/ 2147483647 w 814"/>
                <a:gd name="T105" fmla="*/ 2147483647 h 524"/>
                <a:gd name="T106" fmla="*/ 2147483647 w 814"/>
                <a:gd name="T107" fmla="*/ 2147483647 h 524"/>
                <a:gd name="T108" fmla="*/ 2147483647 w 814"/>
                <a:gd name="T109" fmla="*/ 2147483647 h 524"/>
                <a:gd name="T110" fmla="*/ 2147483647 w 814"/>
                <a:gd name="T111" fmla="*/ 2147483647 h 524"/>
                <a:gd name="T112" fmla="*/ 2147483647 w 814"/>
                <a:gd name="T113" fmla="*/ 2147483647 h 524"/>
                <a:gd name="T114" fmla="*/ 2147483647 w 814"/>
                <a:gd name="T115" fmla="*/ 2147483647 h 524"/>
                <a:gd name="T116" fmla="*/ 2147483647 w 814"/>
                <a:gd name="T117" fmla="*/ 2147483647 h 524"/>
                <a:gd name="T118" fmla="*/ 2147483647 w 814"/>
                <a:gd name="T119" fmla="*/ 2147483647 h 524"/>
                <a:gd name="T120" fmla="*/ 2147483647 w 814"/>
                <a:gd name="T121" fmla="*/ 2147483647 h 52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14"/>
                <a:gd name="T184" fmla="*/ 0 h 524"/>
                <a:gd name="T185" fmla="*/ 814 w 814"/>
                <a:gd name="T186" fmla="*/ 524 h 52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14" h="524">
                  <a:moveTo>
                    <a:pt x="776" y="99"/>
                  </a:moveTo>
                  <a:lnTo>
                    <a:pt x="776" y="106"/>
                  </a:lnTo>
                  <a:lnTo>
                    <a:pt x="776" y="114"/>
                  </a:lnTo>
                  <a:lnTo>
                    <a:pt x="769" y="114"/>
                  </a:lnTo>
                  <a:lnTo>
                    <a:pt x="761" y="122"/>
                  </a:lnTo>
                  <a:lnTo>
                    <a:pt x="761" y="114"/>
                  </a:lnTo>
                  <a:lnTo>
                    <a:pt x="753" y="106"/>
                  </a:lnTo>
                  <a:lnTo>
                    <a:pt x="753" y="99"/>
                  </a:lnTo>
                  <a:lnTo>
                    <a:pt x="746" y="84"/>
                  </a:lnTo>
                  <a:lnTo>
                    <a:pt x="746" y="76"/>
                  </a:lnTo>
                  <a:lnTo>
                    <a:pt x="753" y="68"/>
                  </a:lnTo>
                  <a:lnTo>
                    <a:pt x="753" y="61"/>
                  </a:lnTo>
                  <a:lnTo>
                    <a:pt x="753" y="53"/>
                  </a:lnTo>
                  <a:lnTo>
                    <a:pt x="746" y="46"/>
                  </a:lnTo>
                  <a:lnTo>
                    <a:pt x="738" y="53"/>
                  </a:lnTo>
                  <a:lnTo>
                    <a:pt x="738" y="61"/>
                  </a:lnTo>
                  <a:lnTo>
                    <a:pt x="738" y="68"/>
                  </a:lnTo>
                  <a:lnTo>
                    <a:pt x="731" y="68"/>
                  </a:lnTo>
                  <a:lnTo>
                    <a:pt x="715" y="68"/>
                  </a:lnTo>
                  <a:lnTo>
                    <a:pt x="708" y="61"/>
                  </a:lnTo>
                  <a:lnTo>
                    <a:pt x="700" y="53"/>
                  </a:lnTo>
                  <a:lnTo>
                    <a:pt x="700" y="46"/>
                  </a:lnTo>
                  <a:lnTo>
                    <a:pt x="708" y="38"/>
                  </a:lnTo>
                  <a:lnTo>
                    <a:pt x="715" y="38"/>
                  </a:lnTo>
                  <a:lnTo>
                    <a:pt x="715" y="30"/>
                  </a:lnTo>
                  <a:lnTo>
                    <a:pt x="708" y="23"/>
                  </a:lnTo>
                  <a:lnTo>
                    <a:pt x="700" y="30"/>
                  </a:lnTo>
                  <a:lnTo>
                    <a:pt x="700" y="38"/>
                  </a:lnTo>
                  <a:lnTo>
                    <a:pt x="693" y="38"/>
                  </a:lnTo>
                  <a:lnTo>
                    <a:pt x="685" y="38"/>
                  </a:lnTo>
                  <a:lnTo>
                    <a:pt x="685" y="23"/>
                  </a:lnTo>
                  <a:lnTo>
                    <a:pt x="677" y="23"/>
                  </a:lnTo>
                  <a:lnTo>
                    <a:pt x="670" y="30"/>
                  </a:lnTo>
                  <a:lnTo>
                    <a:pt x="662" y="23"/>
                  </a:lnTo>
                  <a:lnTo>
                    <a:pt x="662" y="15"/>
                  </a:lnTo>
                  <a:lnTo>
                    <a:pt x="662" y="8"/>
                  </a:lnTo>
                  <a:lnTo>
                    <a:pt x="654" y="15"/>
                  </a:lnTo>
                  <a:lnTo>
                    <a:pt x="647" y="8"/>
                  </a:lnTo>
                  <a:lnTo>
                    <a:pt x="639" y="0"/>
                  </a:lnTo>
                  <a:lnTo>
                    <a:pt x="632" y="0"/>
                  </a:lnTo>
                  <a:lnTo>
                    <a:pt x="624" y="8"/>
                  </a:lnTo>
                  <a:lnTo>
                    <a:pt x="624" y="15"/>
                  </a:lnTo>
                  <a:lnTo>
                    <a:pt x="616" y="23"/>
                  </a:lnTo>
                  <a:lnTo>
                    <a:pt x="639" y="30"/>
                  </a:lnTo>
                  <a:lnTo>
                    <a:pt x="639" y="38"/>
                  </a:lnTo>
                  <a:lnTo>
                    <a:pt x="632" y="38"/>
                  </a:lnTo>
                  <a:lnTo>
                    <a:pt x="624" y="46"/>
                  </a:lnTo>
                  <a:lnTo>
                    <a:pt x="616" y="46"/>
                  </a:lnTo>
                  <a:lnTo>
                    <a:pt x="616" y="61"/>
                  </a:lnTo>
                  <a:lnTo>
                    <a:pt x="609" y="61"/>
                  </a:lnTo>
                  <a:lnTo>
                    <a:pt x="609" y="68"/>
                  </a:lnTo>
                  <a:lnTo>
                    <a:pt x="601" y="68"/>
                  </a:lnTo>
                  <a:lnTo>
                    <a:pt x="594" y="68"/>
                  </a:lnTo>
                  <a:lnTo>
                    <a:pt x="586" y="68"/>
                  </a:lnTo>
                  <a:lnTo>
                    <a:pt x="586" y="76"/>
                  </a:lnTo>
                  <a:lnTo>
                    <a:pt x="578" y="76"/>
                  </a:lnTo>
                  <a:lnTo>
                    <a:pt x="571" y="68"/>
                  </a:lnTo>
                  <a:lnTo>
                    <a:pt x="571" y="61"/>
                  </a:lnTo>
                  <a:lnTo>
                    <a:pt x="563" y="61"/>
                  </a:lnTo>
                  <a:lnTo>
                    <a:pt x="556" y="61"/>
                  </a:lnTo>
                  <a:lnTo>
                    <a:pt x="563" y="68"/>
                  </a:lnTo>
                  <a:lnTo>
                    <a:pt x="556" y="68"/>
                  </a:lnTo>
                  <a:lnTo>
                    <a:pt x="548" y="76"/>
                  </a:lnTo>
                  <a:lnTo>
                    <a:pt x="540" y="76"/>
                  </a:lnTo>
                  <a:lnTo>
                    <a:pt x="540" y="91"/>
                  </a:lnTo>
                  <a:lnTo>
                    <a:pt x="533" y="99"/>
                  </a:lnTo>
                  <a:lnTo>
                    <a:pt x="495" y="84"/>
                  </a:lnTo>
                  <a:lnTo>
                    <a:pt x="480" y="76"/>
                  </a:lnTo>
                  <a:lnTo>
                    <a:pt x="472" y="68"/>
                  </a:lnTo>
                  <a:lnTo>
                    <a:pt x="457" y="46"/>
                  </a:lnTo>
                  <a:lnTo>
                    <a:pt x="449" y="38"/>
                  </a:lnTo>
                  <a:lnTo>
                    <a:pt x="449" y="30"/>
                  </a:lnTo>
                  <a:lnTo>
                    <a:pt x="464" y="23"/>
                  </a:lnTo>
                  <a:lnTo>
                    <a:pt x="464" y="15"/>
                  </a:lnTo>
                  <a:lnTo>
                    <a:pt x="449" y="23"/>
                  </a:lnTo>
                  <a:lnTo>
                    <a:pt x="441" y="23"/>
                  </a:lnTo>
                  <a:lnTo>
                    <a:pt x="441" y="30"/>
                  </a:lnTo>
                  <a:lnTo>
                    <a:pt x="434" y="30"/>
                  </a:lnTo>
                  <a:lnTo>
                    <a:pt x="434" y="38"/>
                  </a:lnTo>
                  <a:lnTo>
                    <a:pt x="426" y="38"/>
                  </a:lnTo>
                  <a:lnTo>
                    <a:pt x="419" y="38"/>
                  </a:lnTo>
                  <a:lnTo>
                    <a:pt x="411" y="38"/>
                  </a:lnTo>
                  <a:lnTo>
                    <a:pt x="396" y="38"/>
                  </a:lnTo>
                  <a:lnTo>
                    <a:pt x="388" y="30"/>
                  </a:lnTo>
                  <a:lnTo>
                    <a:pt x="381" y="38"/>
                  </a:lnTo>
                  <a:lnTo>
                    <a:pt x="388" y="38"/>
                  </a:lnTo>
                  <a:lnTo>
                    <a:pt x="411" y="46"/>
                  </a:lnTo>
                  <a:lnTo>
                    <a:pt x="449" y="46"/>
                  </a:lnTo>
                  <a:lnTo>
                    <a:pt x="457" y="46"/>
                  </a:lnTo>
                  <a:lnTo>
                    <a:pt x="457" y="76"/>
                  </a:lnTo>
                  <a:lnTo>
                    <a:pt x="464" y="76"/>
                  </a:lnTo>
                  <a:lnTo>
                    <a:pt x="472" y="84"/>
                  </a:lnTo>
                  <a:lnTo>
                    <a:pt x="487" y="91"/>
                  </a:lnTo>
                  <a:lnTo>
                    <a:pt x="495" y="99"/>
                  </a:lnTo>
                  <a:lnTo>
                    <a:pt x="472" y="114"/>
                  </a:lnTo>
                  <a:lnTo>
                    <a:pt x="457" y="122"/>
                  </a:lnTo>
                  <a:lnTo>
                    <a:pt x="441" y="129"/>
                  </a:lnTo>
                  <a:lnTo>
                    <a:pt x="434" y="137"/>
                  </a:lnTo>
                  <a:lnTo>
                    <a:pt x="441" y="137"/>
                  </a:lnTo>
                  <a:lnTo>
                    <a:pt x="457" y="129"/>
                  </a:lnTo>
                  <a:lnTo>
                    <a:pt x="472" y="122"/>
                  </a:lnTo>
                  <a:lnTo>
                    <a:pt x="480" y="129"/>
                  </a:lnTo>
                  <a:lnTo>
                    <a:pt x="480" y="137"/>
                  </a:lnTo>
                  <a:lnTo>
                    <a:pt x="480" y="144"/>
                  </a:lnTo>
                  <a:lnTo>
                    <a:pt x="487" y="152"/>
                  </a:lnTo>
                  <a:lnTo>
                    <a:pt x="495" y="152"/>
                  </a:lnTo>
                  <a:lnTo>
                    <a:pt x="495" y="160"/>
                  </a:lnTo>
                  <a:lnTo>
                    <a:pt x="502" y="167"/>
                  </a:lnTo>
                  <a:lnTo>
                    <a:pt x="510" y="182"/>
                  </a:lnTo>
                  <a:lnTo>
                    <a:pt x="510" y="190"/>
                  </a:lnTo>
                  <a:lnTo>
                    <a:pt x="510" y="198"/>
                  </a:lnTo>
                  <a:lnTo>
                    <a:pt x="502" y="205"/>
                  </a:lnTo>
                  <a:lnTo>
                    <a:pt x="495" y="213"/>
                  </a:lnTo>
                  <a:lnTo>
                    <a:pt x="487" y="220"/>
                  </a:lnTo>
                  <a:lnTo>
                    <a:pt x="472" y="228"/>
                  </a:lnTo>
                  <a:lnTo>
                    <a:pt x="464" y="228"/>
                  </a:lnTo>
                  <a:lnTo>
                    <a:pt x="457" y="243"/>
                  </a:lnTo>
                  <a:lnTo>
                    <a:pt x="449" y="266"/>
                  </a:lnTo>
                  <a:lnTo>
                    <a:pt x="426" y="274"/>
                  </a:lnTo>
                  <a:lnTo>
                    <a:pt x="419" y="281"/>
                  </a:lnTo>
                  <a:lnTo>
                    <a:pt x="419" y="289"/>
                  </a:lnTo>
                  <a:lnTo>
                    <a:pt x="411" y="304"/>
                  </a:lnTo>
                  <a:lnTo>
                    <a:pt x="403" y="312"/>
                  </a:lnTo>
                  <a:lnTo>
                    <a:pt x="388" y="319"/>
                  </a:lnTo>
                  <a:lnTo>
                    <a:pt x="381" y="319"/>
                  </a:lnTo>
                  <a:lnTo>
                    <a:pt x="381" y="342"/>
                  </a:lnTo>
                  <a:lnTo>
                    <a:pt x="373" y="350"/>
                  </a:lnTo>
                  <a:lnTo>
                    <a:pt x="365" y="350"/>
                  </a:lnTo>
                  <a:lnTo>
                    <a:pt x="358" y="342"/>
                  </a:lnTo>
                  <a:lnTo>
                    <a:pt x="358" y="289"/>
                  </a:lnTo>
                  <a:lnTo>
                    <a:pt x="350" y="289"/>
                  </a:lnTo>
                  <a:lnTo>
                    <a:pt x="343" y="289"/>
                  </a:lnTo>
                  <a:lnTo>
                    <a:pt x="327" y="289"/>
                  </a:lnTo>
                  <a:lnTo>
                    <a:pt x="305" y="304"/>
                  </a:lnTo>
                  <a:lnTo>
                    <a:pt x="312" y="319"/>
                  </a:lnTo>
                  <a:lnTo>
                    <a:pt x="312" y="327"/>
                  </a:lnTo>
                  <a:lnTo>
                    <a:pt x="312" y="334"/>
                  </a:lnTo>
                  <a:lnTo>
                    <a:pt x="312" y="342"/>
                  </a:lnTo>
                  <a:lnTo>
                    <a:pt x="312" y="350"/>
                  </a:lnTo>
                  <a:lnTo>
                    <a:pt x="305" y="350"/>
                  </a:lnTo>
                  <a:lnTo>
                    <a:pt x="297" y="357"/>
                  </a:lnTo>
                  <a:lnTo>
                    <a:pt x="289" y="365"/>
                  </a:lnTo>
                  <a:lnTo>
                    <a:pt x="282" y="365"/>
                  </a:lnTo>
                  <a:lnTo>
                    <a:pt x="267" y="365"/>
                  </a:lnTo>
                  <a:lnTo>
                    <a:pt x="267" y="372"/>
                  </a:lnTo>
                  <a:lnTo>
                    <a:pt x="259" y="380"/>
                  </a:lnTo>
                  <a:lnTo>
                    <a:pt x="251" y="388"/>
                  </a:lnTo>
                  <a:lnTo>
                    <a:pt x="244" y="388"/>
                  </a:lnTo>
                  <a:lnTo>
                    <a:pt x="244" y="380"/>
                  </a:lnTo>
                  <a:lnTo>
                    <a:pt x="251" y="372"/>
                  </a:lnTo>
                  <a:lnTo>
                    <a:pt x="251" y="365"/>
                  </a:lnTo>
                  <a:lnTo>
                    <a:pt x="259" y="357"/>
                  </a:lnTo>
                  <a:lnTo>
                    <a:pt x="251" y="357"/>
                  </a:lnTo>
                  <a:lnTo>
                    <a:pt x="251" y="365"/>
                  </a:lnTo>
                  <a:lnTo>
                    <a:pt x="244" y="365"/>
                  </a:lnTo>
                  <a:lnTo>
                    <a:pt x="236" y="357"/>
                  </a:lnTo>
                  <a:lnTo>
                    <a:pt x="228" y="357"/>
                  </a:lnTo>
                  <a:lnTo>
                    <a:pt x="228" y="365"/>
                  </a:lnTo>
                  <a:lnTo>
                    <a:pt x="236" y="365"/>
                  </a:lnTo>
                  <a:lnTo>
                    <a:pt x="244" y="372"/>
                  </a:lnTo>
                  <a:lnTo>
                    <a:pt x="244" y="380"/>
                  </a:lnTo>
                  <a:lnTo>
                    <a:pt x="236" y="380"/>
                  </a:lnTo>
                  <a:lnTo>
                    <a:pt x="228" y="380"/>
                  </a:lnTo>
                  <a:lnTo>
                    <a:pt x="228" y="372"/>
                  </a:lnTo>
                  <a:lnTo>
                    <a:pt x="221" y="365"/>
                  </a:lnTo>
                  <a:lnTo>
                    <a:pt x="213" y="365"/>
                  </a:lnTo>
                  <a:lnTo>
                    <a:pt x="206" y="365"/>
                  </a:lnTo>
                  <a:lnTo>
                    <a:pt x="198" y="372"/>
                  </a:lnTo>
                  <a:lnTo>
                    <a:pt x="190" y="380"/>
                  </a:lnTo>
                  <a:lnTo>
                    <a:pt x="183" y="388"/>
                  </a:lnTo>
                  <a:lnTo>
                    <a:pt x="175" y="388"/>
                  </a:lnTo>
                  <a:lnTo>
                    <a:pt x="175" y="395"/>
                  </a:lnTo>
                  <a:lnTo>
                    <a:pt x="160" y="388"/>
                  </a:lnTo>
                  <a:lnTo>
                    <a:pt x="160" y="395"/>
                  </a:lnTo>
                  <a:lnTo>
                    <a:pt x="145" y="395"/>
                  </a:lnTo>
                  <a:lnTo>
                    <a:pt x="137" y="403"/>
                  </a:lnTo>
                  <a:lnTo>
                    <a:pt x="145" y="410"/>
                  </a:lnTo>
                  <a:lnTo>
                    <a:pt x="137" y="410"/>
                  </a:lnTo>
                  <a:lnTo>
                    <a:pt x="122" y="403"/>
                  </a:lnTo>
                  <a:lnTo>
                    <a:pt x="114" y="403"/>
                  </a:lnTo>
                  <a:lnTo>
                    <a:pt x="114" y="418"/>
                  </a:lnTo>
                  <a:lnTo>
                    <a:pt x="107" y="418"/>
                  </a:lnTo>
                  <a:lnTo>
                    <a:pt x="107" y="410"/>
                  </a:lnTo>
                  <a:lnTo>
                    <a:pt x="99" y="395"/>
                  </a:lnTo>
                  <a:lnTo>
                    <a:pt x="92" y="403"/>
                  </a:lnTo>
                  <a:lnTo>
                    <a:pt x="84" y="426"/>
                  </a:lnTo>
                  <a:lnTo>
                    <a:pt x="69" y="433"/>
                  </a:lnTo>
                  <a:lnTo>
                    <a:pt x="61" y="433"/>
                  </a:lnTo>
                  <a:lnTo>
                    <a:pt x="46" y="433"/>
                  </a:lnTo>
                  <a:lnTo>
                    <a:pt x="38" y="426"/>
                  </a:lnTo>
                  <a:lnTo>
                    <a:pt x="38" y="418"/>
                  </a:lnTo>
                  <a:lnTo>
                    <a:pt x="31" y="410"/>
                  </a:lnTo>
                  <a:lnTo>
                    <a:pt x="31" y="395"/>
                  </a:lnTo>
                  <a:lnTo>
                    <a:pt x="31" y="380"/>
                  </a:lnTo>
                  <a:lnTo>
                    <a:pt x="31" y="372"/>
                  </a:lnTo>
                  <a:lnTo>
                    <a:pt x="23" y="372"/>
                  </a:lnTo>
                  <a:lnTo>
                    <a:pt x="23" y="380"/>
                  </a:lnTo>
                  <a:lnTo>
                    <a:pt x="23" y="388"/>
                  </a:lnTo>
                  <a:lnTo>
                    <a:pt x="23" y="395"/>
                  </a:lnTo>
                  <a:lnTo>
                    <a:pt x="23" y="410"/>
                  </a:lnTo>
                  <a:lnTo>
                    <a:pt x="31" y="418"/>
                  </a:lnTo>
                  <a:lnTo>
                    <a:pt x="31" y="426"/>
                  </a:lnTo>
                  <a:lnTo>
                    <a:pt x="38" y="433"/>
                  </a:lnTo>
                  <a:lnTo>
                    <a:pt x="46" y="441"/>
                  </a:lnTo>
                  <a:lnTo>
                    <a:pt x="46" y="448"/>
                  </a:lnTo>
                  <a:lnTo>
                    <a:pt x="46" y="464"/>
                  </a:lnTo>
                  <a:lnTo>
                    <a:pt x="38" y="471"/>
                  </a:lnTo>
                  <a:lnTo>
                    <a:pt x="31" y="479"/>
                  </a:lnTo>
                  <a:lnTo>
                    <a:pt x="31" y="486"/>
                  </a:lnTo>
                  <a:lnTo>
                    <a:pt x="23" y="494"/>
                  </a:lnTo>
                  <a:lnTo>
                    <a:pt x="23" y="502"/>
                  </a:lnTo>
                  <a:lnTo>
                    <a:pt x="15" y="509"/>
                  </a:lnTo>
                  <a:lnTo>
                    <a:pt x="8" y="509"/>
                  </a:lnTo>
                  <a:lnTo>
                    <a:pt x="8" y="502"/>
                  </a:lnTo>
                  <a:lnTo>
                    <a:pt x="15" y="502"/>
                  </a:lnTo>
                  <a:lnTo>
                    <a:pt x="8" y="502"/>
                  </a:lnTo>
                  <a:lnTo>
                    <a:pt x="0" y="509"/>
                  </a:lnTo>
                  <a:lnTo>
                    <a:pt x="8" y="517"/>
                  </a:lnTo>
                  <a:lnTo>
                    <a:pt x="15" y="524"/>
                  </a:lnTo>
                  <a:lnTo>
                    <a:pt x="23" y="517"/>
                  </a:lnTo>
                  <a:lnTo>
                    <a:pt x="31" y="517"/>
                  </a:lnTo>
                  <a:lnTo>
                    <a:pt x="38" y="517"/>
                  </a:lnTo>
                  <a:lnTo>
                    <a:pt x="46" y="509"/>
                  </a:lnTo>
                  <a:lnTo>
                    <a:pt x="46" y="502"/>
                  </a:lnTo>
                  <a:lnTo>
                    <a:pt x="53" y="502"/>
                  </a:lnTo>
                  <a:lnTo>
                    <a:pt x="61" y="494"/>
                  </a:lnTo>
                  <a:lnTo>
                    <a:pt x="69" y="494"/>
                  </a:lnTo>
                  <a:lnTo>
                    <a:pt x="69" y="502"/>
                  </a:lnTo>
                  <a:lnTo>
                    <a:pt x="69" y="509"/>
                  </a:lnTo>
                  <a:lnTo>
                    <a:pt x="61" y="509"/>
                  </a:lnTo>
                  <a:lnTo>
                    <a:pt x="61" y="517"/>
                  </a:lnTo>
                  <a:lnTo>
                    <a:pt x="69" y="517"/>
                  </a:lnTo>
                  <a:lnTo>
                    <a:pt x="76" y="509"/>
                  </a:lnTo>
                  <a:lnTo>
                    <a:pt x="76" y="502"/>
                  </a:lnTo>
                  <a:lnTo>
                    <a:pt x="84" y="502"/>
                  </a:lnTo>
                  <a:lnTo>
                    <a:pt x="92" y="494"/>
                  </a:lnTo>
                  <a:lnTo>
                    <a:pt x="92" y="486"/>
                  </a:lnTo>
                  <a:lnTo>
                    <a:pt x="92" y="479"/>
                  </a:lnTo>
                  <a:lnTo>
                    <a:pt x="84" y="479"/>
                  </a:lnTo>
                  <a:lnTo>
                    <a:pt x="92" y="471"/>
                  </a:lnTo>
                  <a:lnTo>
                    <a:pt x="99" y="479"/>
                  </a:lnTo>
                  <a:lnTo>
                    <a:pt x="99" y="486"/>
                  </a:lnTo>
                  <a:lnTo>
                    <a:pt x="107" y="486"/>
                  </a:lnTo>
                  <a:lnTo>
                    <a:pt x="114" y="471"/>
                  </a:lnTo>
                  <a:lnTo>
                    <a:pt x="114" y="464"/>
                  </a:lnTo>
                  <a:lnTo>
                    <a:pt x="122" y="464"/>
                  </a:lnTo>
                  <a:lnTo>
                    <a:pt x="130" y="471"/>
                  </a:lnTo>
                  <a:lnTo>
                    <a:pt x="137" y="479"/>
                  </a:lnTo>
                  <a:lnTo>
                    <a:pt x="137" y="471"/>
                  </a:lnTo>
                  <a:lnTo>
                    <a:pt x="145" y="471"/>
                  </a:lnTo>
                  <a:lnTo>
                    <a:pt x="145" y="464"/>
                  </a:lnTo>
                  <a:lnTo>
                    <a:pt x="145" y="456"/>
                  </a:lnTo>
                  <a:lnTo>
                    <a:pt x="152" y="456"/>
                  </a:lnTo>
                  <a:lnTo>
                    <a:pt x="160" y="456"/>
                  </a:lnTo>
                  <a:lnTo>
                    <a:pt x="168" y="456"/>
                  </a:lnTo>
                  <a:lnTo>
                    <a:pt x="175" y="448"/>
                  </a:lnTo>
                  <a:lnTo>
                    <a:pt x="183" y="448"/>
                  </a:lnTo>
                  <a:lnTo>
                    <a:pt x="198" y="441"/>
                  </a:lnTo>
                  <a:lnTo>
                    <a:pt x="213" y="433"/>
                  </a:lnTo>
                  <a:lnTo>
                    <a:pt x="228" y="433"/>
                  </a:lnTo>
                  <a:lnTo>
                    <a:pt x="244" y="426"/>
                  </a:lnTo>
                  <a:lnTo>
                    <a:pt x="251" y="418"/>
                  </a:lnTo>
                  <a:lnTo>
                    <a:pt x="267" y="410"/>
                  </a:lnTo>
                  <a:lnTo>
                    <a:pt x="274" y="403"/>
                  </a:lnTo>
                  <a:lnTo>
                    <a:pt x="274" y="395"/>
                  </a:lnTo>
                  <a:lnTo>
                    <a:pt x="282" y="388"/>
                  </a:lnTo>
                  <a:lnTo>
                    <a:pt x="289" y="388"/>
                  </a:lnTo>
                  <a:lnTo>
                    <a:pt x="305" y="388"/>
                  </a:lnTo>
                  <a:lnTo>
                    <a:pt x="312" y="388"/>
                  </a:lnTo>
                  <a:lnTo>
                    <a:pt x="320" y="403"/>
                  </a:lnTo>
                  <a:lnTo>
                    <a:pt x="327" y="410"/>
                  </a:lnTo>
                  <a:lnTo>
                    <a:pt x="335" y="403"/>
                  </a:lnTo>
                  <a:lnTo>
                    <a:pt x="327" y="388"/>
                  </a:lnTo>
                  <a:lnTo>
                    <a:pt x="320" y="380"/>
                  </a:lnTo>
                  <a:lnTo>
                    <a:pt x="320" y="372"/>
                  </a:lnTo>
                  <a:lnTo>
                    <a:pt x="327" y="365"/>
                  </a:lnTo>
                  <a:lnTo>
                    <a:pt x="335" y="357"/>
                  </a:lnTo>
                  <a:lnTo>
                    <a:pt x="343" y="350"/>
                  </a:lnTo>
                  <a:lnTo>
                    <a:pt x="350" y="357"/>
                  </a:lnTo>
                  <a:lnTo>
                    <a:pt x="358" y="357"/>
                  </a:lnTo>
                  <a:lnTo>
                    <a:pt x="373" y="365"/>
                  </a:lnTo>
                  <a:lnTo>
                    <a:pt x="381" y="365"/>
                  </a:lnTo>
                  <a:lnTo>
                    <a:pt x="388" y="357"/>
                  </a:lnTo>
                  <a:lnTo>
                    <a:pt x="396" y="357"/>
                  </a:lnTo>
                  <a:lnTo>
                    <a:pt x="388" y="350"/>
                  </a:lnTo>
                  <a:lnTo>
                    <a:pt x="388" y="342"/>
                  </a:lnTo>
                  <a:lnTo>
                    <a:pt x="388" y="334"/>
                  </a:lnTo>
                  <a:lnTo>
                    <a:pt x="403" y="319"/>
                  </a:lnTo>
                  <a:lnTo>
                    <a:pt x="411" y="312"/>
                  </a:lnTo>
                  <a:lnTo>
                    <a:pt x="441" y="281"/>
                  </a:lnTo>
                  <a:lnTo>
                    <a:pt x="457" y="274"/>
                  </a:lnTo>
                  <a:lnTo>
                    <a:pt x="464" y="251"/>
                  </a:lnTo>
                  <a:lnTo>
                    <a:pt x="472" y="243"/>
                  </a:lnTo>
                  <a:lnTo>
                    <a:pt x="480" y="236"/>
                  </a:lnTo>
                  <a:lnTo>
                    <a:pt x="487" y="236"/>
                  </a:lnTo>
                  <a:lnTo>
                    <a:pt x="487" y="243"/>
                  </a:lnTo>
                  <a:lnTo>
                    <a:pt x="487" y="251"/>
                  </a:lnTo>
                  <a:lnTo>
                    <a:pt x="495" y="251"/>
                  </a:lnTo>
                  <a:lnTo>
                    <a:pt x="495" y="243"/>
                  </a:lnTo>
                  <a:lnTo>
                    <a:pt x="495" y="236"/>
                  </a:lnTo>
                  <a:lnTo>
                    <a:pt x="502" y="236"/>
                  </a:lnTo>
                  <a:lnTo>
                    <a:pt x="502" y="228"/>
                  </a:lnTo>
                  <a:lnTo>
                    <a:pt x="510" y="228"/>
                  </a:lnTo>
                  <a:lnTo>
                    <a:pt x="518" y="228"/>
                  </a:lnTo>
                  <a:lnTo>
                    <a:pt x="518" y="236"/>
                  </a:lnTo>
                  <a:lnTo>
                    <a:pt x="525" y="243"/>
                  </a:lnTo>
                  <a:lnTo>
                    <a:pt x="533" y="251"/>
                  </a:lnTo>
                  <a:lnTo>
                    <a:pt x="533" y="243"/>
                  </a:lnTo>
                  <a:lnTo>
                    <a:pt x="525" y="236"/>
                  </a:lnTo>
                  <a:lnTo>
                    <a:pt x="525" y="228"/>
                  </a:lnTo>
                  <a:lnTo>
                    <a:pt x="518" y="220"/>
                  </a:lnTo>
                  <a:lnTo>
                    <a:pt x="518" y="213"/>
                  </a:lnTo>
                  <a:lnTo>
                    <a:pt x="518" y="205"/>
                  </a:lnTo>
                  <a:lnTo>
                    <a:pt x="525" y="198"/>
                  </a:lnTo>
                  <a:lnTo>
                    <a:pt x="525" y="182"/>
                  </a:lnTo>
                  <a:lnTo>
                    <a:pt x="518" y="175"/>
                  </a:lnTo>
                  <a:lnTo>
                    <a:pt x="518" y="160"/>
                  </a:lnTo>
                  <a:lnTo>
                    <a:pt x="510" y="152"/>
                  </a:lnTo>
                  <a:lnTo>
                    <a:pt x="495" y="137"/>
                  </a:lnTo>
                  <a:lnTo>
                    <a:pt x="495" y="129"/>
                  </a:lnTo>
                  <a:lnTo>
                    <a:pt x="510" y="129"/>
                  </a:lnTo>
                  <a:lnTo>
                    <a:pt x="518" y="129"/>
                  </a:lnTo>
                  <a:lnTo>
                    <a:pt x="525" y="129"/>
                  </a:lnTo>
                  <a:lnTo>
                    <a:pt x="533" y="129"/>
                  </a:lnTo>
                  <a:lnTo>
                    <a:pt x="540" y="144"/>
                  </a:lnTo>
                  <a:lnTo>
                    <a:pt x="548" y="152"/>
                  </a:lnTo>
                  <a:lnTo>
                    <a:pt x="548" y="144"/>
                  </a:lnTo>
                  <a:lnTo>
                    <a:pt x="548" y="137"/>
                  </a:lnTo>
                  <a:lnTo>
                    <a:pt x="540" y="122"/>
                  </a:lnTo>
                  <a:lnTo>
                    <a:pt x="540" y="114"/>
                  </a:lnTo>
                  <a:lnTo>
                    <a:pt x="556" y="106"/>
                  </a:lnTo>
                  <a:lnTo>
                    <a:pt x="578" y="99"/>
                  </a:lnTo>
                  <a:lnTo>
                    <a:pt x="586" y="99"/>
                  </a:lnTo>
                  <a:lnTo>
                    <a:pt x="594" y="106"/>
                  </a:lnTo>
                  <a:lnTo>
                    <a:pt x="594" y="114"/>
                  </a:lnTo>
                  <a:lnTo>
                    <a:pt x="601" y="106"/>
                  </a:lnTo>
                  <a:lnTo>
                    <a:pt x="609" y="106"/>
                  </a:lnTo>
                  <a:lnTo>
                    <a:pt x="639" y="99"/>
                  </a:lnTo>
                  <a:lnTo>
                    <a:pt x="647" y="106"/>
                  </a:lnTo>
                  <a:lnTo>
                    <a:pt x="632" y="114"/>
                  </a:lnTo>
                  <a:lnTo>
                    <a:pt x="632" y="122"/>
                  </a:lnTo>
                  <a:lnTo>
                    <a:pt x="647" y="114"/>
                  </a:lnTo>
                  <a:lnTo>
                    <a:pt x="654" y="122"/>
                  </a:lnTo>
                  <a:lnTo>
                    <a:pt x="662" y="129"/>
                  </a:lnTo>
                  <a:lnTo>
                    <a:pt x="662" y="137"/>
                  </a:lnTo>
                  <a:lnTo>
                    <a:pt x="670" y="144"/>
                  </a:lnTo>
                  <a:lnTo>
                    <a:pt x="677" y="137"/>
                  </a:lnTo>
                  <a:lnTo>
                    <a:pt x="654" y="114"/>
                  </a:lnTo>
                  <a:lnTo>
                    <a:pt x="654" y="99"/>
                  </a:lnTo>
                  <a:lnTo>
                    <a:pt x="662" y="99"/>
                  </a:lnTo>
                  <a:lnTo>
                    <a:pt x="677" y="91"/>
                  </a:lnTo>
                  <a:lnTo>
                    <a:pt x="685" y="91"/>
                  </a:lnTo>
                  <a:lnTo>
                    <a:pt x="693" y="99"/>
                  </a:lnTo>
                  <a:lnTo>
                    <a:pt x="693" y="106"/>
                  </a:lnTo>
                  <a:lnTo>
                    <a:pt x="700" y="106"/>
                  </a:lnTo>
                  <a:lnTo>
                    <a:pt x="708" y="114"/>
                  </a:lnTo>
                  <a:lnTo>
                    <a:pt x="700" y="114"/>
                  </a:lnTo>
                  <a:lnTo>
                    <a:pt x="700" y="122"/>
                  </a:lnTo>
                  <a:lnTo>
                    <a:pt x="693" y="122"/>
                  </a:lnTo>
                  <a:lnTo>
                    <a:pt x="693" y="129"/>
                  </a:lnTo>
                  <a:lnTo>
                    <a:pt x="685" y="129"/>
                  </a:lnTo>
                  <a:lnTo>
                    <a:pt x="685" y="137"/>
                  </a:lnTo>
                  <a:lnTo>
                    <a:pt x="685" y="144"/>
                  </a:lnTo>
                  <a:lnTo>
                    <a:pt x="677" y="152"/>
                  </a:lnTo>
                  <a:lnTo>
                    <a:pt x="677" y="160"/>
                  </a:lnTo>
                  <a:lnTo>
                    <a:pt x="677" y="167"/>
                  </a:lnTo>
                  <a:lnTo>
                    <a:pt x="677" y="175"/>
                  </a:lnTo>
                  <a:lnTo>
                    <a:pt x="677" y="182"/>
                  </a:lnTo>
                  <a:lnTo>
                    <a:pt x="677" y="190"/>
                  </a:lnTo>
                  <a:lnTo>
                    <a:pt x="677" y="198"/>
                  </a:lnTo>
                  <a:lnTo>
                    <a:pt x="677" y="205"/>
                  </a:lnTo>
                  <a:lnTo>
                    <a:pt x="677" y="213"/>
                  </a:lnTo>
                  <a:lnTo>
                    <a:pt x="685" y="213"/>
                  </a:lnTo>
                  <a:lnTo>
                    <a:pt x="685" y="205"/>
                  </a:lnTo>
                  <a:lnTo>
                    <a:pt x="685" y="198"/>
                  </a:lnTo>
                  <a:lnTo>
                    <a:pt x="685" y="182"/>
                  </a:lnTo>
                  <a:lnTo>
                    <a:pt x="685" y="175"/>
                  </a:lnTo>
                  <a:lnTo>
                    <a:pt x="685" y="167"/>
                  </a:lnTo>
                  <a:lnTo>
                    <a:pt x="685" y="152"/>
                  </a:lnTo>
                  <a:lnTo>
                    <a:pt x="693" y="144"/>
                  </a:lnTo>
                  <a:lnTo>
                    <a:pt x="700" y="137"/>
                  </a:lnTo>
                  <a:lnTo>
                    <a:pt x="708" y="129"/>
                  </a:lnTo>
                  <a:lnTo>
                    <a:pt x="715" y="129"/>
                  </a:lnTo>
                  <a:lnTo>
                    <a:pt x="723" y="129"/>
                  </a:lnTo>
                  <a:lnTo>
                    <a:pt x="723" y="144"/>
                  </a:lnTo>
                  <a:lnTo>
                    <a:pt x="723" y="152"/>
                  </a:lnTo>
                  <a:lnTo>
                    <a:pt x="731" y="152"/>
                  </a:lnTo>
                  <a:lnTo>
                    <a:pt x="731" y="190"/>
                  </a:lnTo>
                  <a:lnTo>
                    <a:pt x="738" y="198"/>
                  </a:lnTo>
                  <a:lnTo>
                    <a:pt x="738" y="205"/>
                  </a:lnTo>
                  <a:lnTo>
                    <a:pt x="715" y="228"/>
                  </a:lnTo>
                  <a:lnTo>
                    <a:pt x="715" y="236"/>
                  </a:lnTo>
                  <a:lnTo>
                    <a:pt x="723" y="228"/>
                  </a:lnTo>
                  <a:lnTo>
                    <a:pt x="738" y="213"/>
                  </a:lnTo>
                  <a:lnTo>
                    <a:pt x="746" y="228"/>
                  </a:lnTo>
                  <a:lnTo>
                    <a:pt x="753" y="236"/>
                  </a:lnTo>
                  <a:lnTo>
                    <a:pt x="761" y="236"/>
                  </a:lnTo>
                  <a:lnTo>
                    <a:pt x="761" y="228"/>
                  </a:lnTo>
                  <a:lnTo>
                    <a:pt x="761" y="220"/>
                  </a:lnTo>
                  <a:lnTo>
                    <a:pt x="753" y="205"/>
                  </a:lnTo>
                  <a:lnTo>
                    <a:pt x="753" y="190"/>
                  </a:lnTo>
                  <a:lnTo>
                    <a:pt x="753" y="182"/>
                  </a:lnTo>
                  <a:lnTo>
                    <a:pt x="761" y="175"/>
                  </a:lnTo>
                  <a:lnTo>
                    <a:pt x="769" y="175"/>
                  </a:lnTo>
                  <a:lnTo>
                    <a:pt x="776" y="190"/>
                  </a:lnTo>
                  <a:lnTo>
                    <a:pt x="769" y="198"/>
                  </a:lnTo>
                  <a:lnTo>
                    <a:pt x="769" y="205"/>
                  </a:lnTo>
                  <a:lnTo>
                    <a:pt x="776" y="205"/>
                  </a:lnTo>
                  <a:lnTo>
                    <a:pt x="776" y="198"/>
                  </a:lnTo>
                  <a:lnTo>
                    <a:pt x="784" y="190"/>
                  </a:lnTo>
                  <a:lnTo>
                    <a:pt x="791" y="190"/>
                  </a:lnTo>
                  <a:lnTo>
                    <a:pt x="791" y="198"/>
                  </a:lnTo>
                  <a:lnTo>
                    <a:pt x="791" y="213"/>
                  </a:lnTo>
                  <a:lnTo>
                    <a:pt x="807" y="213"/>
                  </a:lnTo>
                  <a:lnTo>
                    <a:pt x="807" y="205"/>
                  </a:lnTo>
                  <a:lnTo>
                    <a:pt x="814" y="190"/>
                  </a:lnTo>
                  <a:lnTo>
                    <a:pt x="807" y="190"/>
                  </a:lnTo>
                  <a:lnTo>
                    <a:pt x="807" y="182"/>
                  </a:lnTo>
                  <a:lnTo>
                    <a:pt x="814" y="175"/>
                  </a:lnTo>
                  <a:lnTo>
                    <a:pt x="814" y="167"/>
                  </a:lnTo>
                  <a:lnTo>
                    <a:pt x="807" y="167"/>
                  </a:lnTo>
                  <a:lnTo>
                    <a:pt x="799" y="160"/>
                  </a:lnTo>
                  <a:lnTo>
                    <a:pt x="799" y="152"/>
                  </a:lnTo>
                  <a:lnTo>
                    <a:pt x="799" y="144"/>
                  </a:lnTo>
                  <a:lnTo>
                    <a:pt x="791" y="137"/>
                  </a:lnTo>
                  <a:lnTo>
                    <a:pt x="791" y="129"/>
                  </a:lnTo>
                  <a:lnTo>
                    <a:pt x="784" y="114"/>
                  </a:lnTo>
                  <a:lnTo>
                    <a:pt x="776" y="106"/>
                  </a:lnTo>
                  <a:lnTo>
                    <a:pt x="776" y="99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34" name="Freeform 137"/>
            <p:cNvSpPr>
              <a:spLocks/>
            </p:cNvSpPr>
            <p:nvPr/>
          </p:nvSpPr>
          <p:spPr bwMode="auto">
            <a:xfrm>
              <a:off x="5176838" y="3322526"/>
              <a:ext cx="117475" cy="168275"/>
            </a:xfrm>
            <a:custGeom>
              <a:avLst/>
              <a:gdLst>
                <a:gd name="T0" fmla="*/ 2147483647 w 91"/>
                <a:gd name="T1" fmla="*/ 2147483647 h 122"/>
                <a:gd name="T2" fmla="*/ 2147483647 w 91"/>
                <a:gd name="T3" fmla="*/ 2147483647 h 122"/>
                <a:gd name="T4" fmla="*/ 2147483647 w 91"/>
                <a:gd name="T5" fmla="*/ 2147483647 h 122"/>
                <a:gd name="T6" fmla="*/ 2147483647 w 91"/>
                <a:gd name="T7" fmla="*/ 2147483647 h 122"/>
                <a:gd name="T8" fmla="*/ 2147483647 w 91"/>
                <a:gd name="T9" fmla="*/ 2147483647 h 122"/>
                <a:gd name="T10" fmla="*/ 2147483647 w 91"/>
                <a:gd name="T11" fmla="*/ 2147483647 h 122"/>
                <a:gd name="T12" fmla="*/ 2147483647 w 91"/>
                <a:gd name="T13" fmla="*/ 2147483647 h 122"/>
                <a:gd name="T14" fmla="*/ 2147483647 w 91"/>
                <a:gd name="T15" fmla="*/ 2147483647 h 122"/>
                <a:gd name="T16" fmla="*/ 2147483647 w 91"/>
                <a:gd name="T17" fmla="*/ 2147483647 h 122"/>
                <a:gd name="T18" fmla="*/ 2147483647 w 91"/>
                <a:gd name="T19" fmla="*/ 2147483647 h 122"/>
                <a:gd name="T20" fmla="*/ 2147483647 w 91"/>
                <a:gd name="T21" fmla="*/ 2147483647 h 122"/>
                <a:gd name="T22" fmla="*/ 2147483647 w 91"/>
                <a:gd name="T23" fmla="*/ 2147483647 h 122"/>
                <a:gd name="T24" fmla="*/ 2147483647 w 91"/>
                <a:gd name="T25" fmla="*/ 2147483647 h 122"/>
                <a:gd name="T26" fmla="*/ 2147483647 w 91"/>
                <a:gd name="T27" fmla="*/ 2147483647 h 122"/>
                <a:gd name="T28" fmla="*/ 2147483647 w 91"/>
                <a:gd name="T29" fmla="*/ 2147483647 h 122"/>
                <a:gd name="T30" fmla="*/ 2147483647 w 91"/>
                <a:gd name="T31" fmla="*/ 0 h 122"/>
                <a:gd name="T32" fmla="*/ 2147483647 w 91"/>
                <a:gd name="T33" fmla="*/ 2147483647 h 122"/>
                <a:gd name="T34" fmla="*/ 2147483647 w 91"/>
                <a:gd name="T35" fmla="*/ 2147483647 h 122"/>
                <a:gd name="T36" fmla="*/ 2147483647 w 91"/>
                <a:gd name="T37" fmla="*/ 2147483647 h 122"/>
                <a:gd name="T38" fmla="*/ 2147483647 w 91"/>
                <a:gd name="T39" fmla="*/ 2147483647 h 122"/>
                <a:gd name="T40" fmla="*/ 2147483647 w 91"/>
                <a:gd name="T41" fmla="*/ 2147483647 h 122"/>
                <a:gd name="T42" fmla="*/ 2147483647 w 91"/>
                <a:gd name="T43" fmla="*/ 2147483647 h 122"/>
                <a:gd name="T44" fmla="*/ 0 w 91"/>
                <a:gd name="T45" fmla="*/ 2147483647 h 122"/>
                <a:gd name="T46" fmla="*/ 2147483647 w 91"/>
                <a:gd name="T47" fmla="*/ 2147483647 h 122"/>
                <a:gd name="T48" fmla="*/ 2147483647 w 91"/>
                <a:gd name="T49" fmla="*/ 2147483647 h 122"/>
                <a:gd name="T50" fmla="*/ 2147483647 w 91"/>
                <a:gd name="T51" fmla="*/ 2147483647 h 122"/>
                <a:gd name="T52" fmla="*/ 2147483647 w 91"/>
                <a:gd name="T53" fmla="*/ 2147483647 h 122"/>
                <a:gd name="T54" fmla="*/ 2147483647 w 91"/>
                <a:gd name="T55" fmla="*/ 2147483647 h 12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91"/>
                <a:gd name="T85" fmla="*/ 0 h 122"/>
                <a:gd name="T86" fmla="*/ 91 w 91"/>
                <a:gd name="T87" fmla="*/ 122 h 12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91" h="122">
                  <a:moveTo>
                    <a:pt x="60" y="107"/>
                  </a:moveTo>
                  <a:lnTo>
                    <a:pt x="60" y="114"/>
                  </a:lnTo>
                  <a:lnTo>
                    <a:pt x="76" y="122"/>
                  </a:lnTo>
                  <a:lnTo>
                    <a:pt x="83" y="122"/>
                  </a:lnTo>
                  <a:lnTo>
                    <a:pt x="91" y="114"/>
                  </a:lnTo>
                  <a:lnTo>
                    <a:pt x="76" y="84"/>
                  </a:lnTo>
                  <a:lnTo>
                    <a:pt x="68" y="76"/>
                  </a:lnTo>
                  <a:lnTo>
                    <a:pt x="38" y="69"/>
                  </a:lnTo>
                  <a:lnTo>
                    <a:pt x="30" y="61"/>
                  </a:lnTo>
                  <a:lnTo>
                    <a:pt x="30" y="53"/>
                  </a:lnTo>
                  <a:lnTo>
                    <a:pt x="38" y="46"/>
                  </a:lnTo>
                  <a:lnTo>
                    <a:pt x="53" y="38"/>
                  </a:lnTo>
                  <a:lnTo>
                    <a:pt x="53" y="31"/>
                  </a:lnTo>
                  <a:lnTo>
                    <a:pt x="53" y="23"/>
                  </a:lnTo>
                  <a:lnTo>
                    <a:pt x="45" y="15"/>
                  </a:lnTo>
                  <a:lnTo>
                    <a:pt x="30" y="0"/>
                  </a:lnTo>
                  <a:lnTo>
                    <a:pt x="30" y="8"/>
                  </a:lnTo>
                  <a:lnTo>
                    <a:pt x="45" y="23"/>
                  </a:lnTo>
                  <a:lnTo>
                    <a:pt x="45" y="31"/>
                  </a:lnTo>
                  <a:lnTo>
                    <a:pt x="45" y="38"/>
                  </a:lnTo>
                  <a:lnTo>
                    <a:pt x="38" y="38"/>
                  </a:lnTo>
                  <a:lnTo>
                    <a:pt x="7" y="46"/>
                  </a:lnTo>
                  <a:lnTo>
                    <a:pt x="0" y="46"/>
                  </a:lnTo>
                  <a:lnTo>
                    <a:pt x="22" y="61"/>
                  </a:lnTo>
                  <a:lnTo>
                    <a:pt x="30" y="69"/>
                  </a:lnTo>
                  <a:lnTo>
                    <a:pt x="45" y="76"/>
                  </a:lnTo>
                  <a:lnTo>
                    <a:pt x="53" y="84"/>
                  </a:lnTo>
                  <a:lnTo>
                    <a:pt x="60" y="107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35" name="Freeform 138"/>
            <p:cNvSpPr>
              <a:spLocks/>
            </p:cNvSpPr>
            <p:nvPr/>
          </p:nvSpPr>
          <p:spPr bwMode="auto">
            <a:xfrm>
              <a:off x="6297613" y="2581164"/>
              <a:ext cx="36512" cy="30162"/>
            </a:xfrm>
            <a:custGeom>
              <a:avLst/>
              <a:gdLst>
                <a:gd name="T0" fmla="*/ 2147483647 w 31"/>
                <a:gd name="T1" fmla="*/ 2147483647 h 23"/>
                <a:gd name="T2" fmla="*/ 2147483647 w 31"/>
                <a:gd name="T3" fmla="*/ 2147483647 h 23"/>
                <a:gd name="T4" fmla="*/ 2147483647 w 31"/>
                <a:gd name="T5" fmla="*/ 0 h 23"/>
                <a:gd name="T6" fmla="*/ 2147483647 w 31"/>
                <a:gd name="T7" fmla="*/ 0 h 23"/>
                <a:gd name="T8" fmla="*/ 2147483647 w 31"/>
                <a:gd name="T9" fmla="*/ 0 h 23"/>
                <a:gd name="T10" fmla="*/ 0 w 31"/>
                <a:gd name="T11" fmla="*/ 0 h 23"/>
                <a:gd name="T12" fmla="*/ 0 w 31"/>
                <a:gd name="T13" fmla="*/ 2147483647 h 23"/>
                <a:gd name="T14" fmla="*/ 2147483647 w 31"/>
                <a:gd name="T15" fmla="*/ 2147483647 h 23"/>
                <a:gd name="T16" fmla="*/ 2147483647 w 31"/>
                <a:gd name="T17" fmla="*/ 2147483647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"/>
                <a:gd name="T28" fmla="*/ 0 h 23"/>
                <a:gd name="T29" fmla="*/ 31 w 31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" h="23">
                  <a:moveTo>
                    <a:pt x="23" y="15"/>
                  </a:moveTo>
                  <a:lnTo>
                    <a:pt x="31" y="8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23" y="23"/>
                  </a:lnTo>
                  <a:lnTo>
                    <a:pt x="23" y="1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36" name="Freeform 139"/>
            <p:cNvSpPr>
              <a:spLocks/>
            </p:cNvSpPr>
            <p:nvPr/>
          </p:nvSpPr>
          <p:spPr bwMode="auto">
            <a:xfrm>
              <a:off x="5983288" y="2549414"/>
              <a:ext cx="60325" cy="31750"/>
            </a:xfrm>
            <a:custGeom>
              <a:avLst/>
              <a:gdLst>
                <a:gd name="T0" fmla="*/ 2147483647 w 46"/>
                <a:gd name="T1" fmla="*/ 2147483647 h 23"/>
                <a:gd name="T2" fmla="*/ 2147483647 w 46"/>
                <a:gd name="T3" fmla="*/ 2147483647 h 23"/>
                <a:gd name="T4" fmla="*/ 2147483647 w 46"/>
                <a:gd name="T5" fmla="*/ 2147483647 h 23"/>
                <a:gd name="T6" fmla="*/ 2147483647 w 46"/>
                <a:gd name="T7" fmla="*/ 2147483647 h 23"/>
                <a:gd name="T8" fmla="*/ 2147483647 w 46"/>
                <a:gd name="T9" fmla="*/ 2147483647 h 23"/>
                <a:gd name="T10" fmla="*/ 0 w 46"/>
                <a:gd name="T11" fmla="*/ 0 h 23"/>
                <a:gd name="T12" fmla="*/ 0 w 46"/>
                <a:gd name="T13" fmla="*/ 2147483647 h 23"/>
                <a:gd name="T14" fmla="*/ 0 w 46"/>
                <a:gd name="T15" fmla="*/ 2147483647 h 23"/>
                <a:gd name="T16" fmla="*/ 2147483647 w 46"/>
                <a:gd name="T17" fmla="*/ 2147483647 h 23"/>
                <a:gd name="T18" fmla="*/ 2147483647 w 46"/>
                <a:gd name="T19" fmla="*/ 2147483647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6"/>
                <a:gd name="T31" fmla="*/ 0 h 23"/>
                <a:gd name="T32" fmla="*/ 46 w 46"/>
                <a:gd name="T33" fmla="*/ 23 h 2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6" h="23">
                  <a:moveTo>
                    <a:pt x="23" y="23"/>
                  </a:moveTo>
                  <a:lnTo>
                    <a:pt x="38" y="23"/>
                  </a:lnTo>
                  <a:lnTo>
                    <a:pt x="46" y="16"/>
                  </a:lnTo>
                  <a:lnTo>
                    <a:pt x="46" y="8"/>
                  </a:lnTo>
                  <a:lnTo>
                    <a:pt x="38" y="8"/>
                  </a:lnTo>
                  <a:lnTo>
                    <a:pt x="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8" y="23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37" name="Freeform 140"/>
            <p:cNvSpPr>
              <a:spLocks/>
            </p:cNvSpPr>
            <p:nvPr/>
          </p:nvSpPr>
          <p:spPr bwMode="auto">
            <a:xfrm>
              <a:off x="5780088" y="2520839"/>
              <a:ext cx="58737" cy="50800"/>
            </a:xfrm>
            <a:custGeom>
              <a:avLst/>
              <a:gdLst>
                <a:gd name="T0" fmla="*/ 2147483647 w 46"/>
                <a:gd name="T1" fmla="*/ 2147483647 h 38"/>
                <a:gd name="T2" fmla="*/ 2147483647 w 46"/>
                <a:gd name="T3" fmla="*/ 2147483647 h 38"/>
                <a:gd name="T4" fmla="*/ 2147483647 w 46"/>
                <a:gd name="T5" fmla="*/ 2147483647 h 38"/>
                <a:gd name="T6" fmla="*/ 2147483647 w 46"/>
                <a:gd name="T7" fmla="*/ 2147483647 h 38"/>
                <a:gd name="T8" fmla="*/ 2147483647 w 46"/>
                <a:gd name="T9" fmla="*/ 0 h 38"/>
                <a:gd name="T10" fmla="*/ 2147483647 w 46"/>
                <a:gd name="T11" fmla="*/ 0 h 38"/>
                <a:gd name="T12" fmla="*/ 0 w 46"/>
                <a:gd name="T13" fmla="*/ 2147483647 h 38"/>
                <a:gd name="T14" fmla="*/ 0 w 46"/>
                <a:gd name="T15" fmla="*/ 2147483647 h 38"/>
                <a:gd name="T16" fmla="*/ 2147483647 w 46"/>
                <a:gd name="T17" fmla="*/ 2147483647 h 38"/>
                <a:gd name="T18" fmla="*/ 2147483647 w 46"/>
                <a:gd name="T19" fmla="*/ 214748364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6"/>
                <a:gd name="T31" fmla="*/ 0 h 38"/>
                <a:gd name="T32" fmla="*/ 46 w 46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6" h="38">
                  <a:moveTo>
                    <a:pt x="31" y="38"/>
                  </a:moveTo>
                  <a:lnTo>
                    <a:pt x="38" y="30"/>
                  </a:lnTo>
                  <a:lnTo>
                    <a:pt x="46" y="22"/>
                  </a:lnTo>
                  <a:lnTo>
                    <a:pt x="38" y="7"/>
                  </a:lnTo>
                  <a:lnTo>
                    <a:pt x="23" y="0"/>
                  </a:lnTo>
                  <a:lnTo>
                    <a:pt x="8" y="0"/>
                  </a:lnTo>
                  <a:lnTo>
                    <a:pt x="0" y="7"/>
                  </a:lnTo>
                  <a:lnTo>
                    <a:pt x="0" y="15"/>
                  </a:lnTo>
                  <a:lnTo>
                    <a:pt x="8" y="30"/>
                  </a:lnTo>
                  <a:lnTo>
                    <a:pt x="31" y="38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41" name="Rectangle 144"/>
            <p:cNvSpPr>
              <a:spLocks noChangeArrowheads="1"/>
            </p:cNvSpPr>
            <p:nvPr/>
          </p:nvSpPr>
          <p:spPr bwMode="auto">
            <a:xfrm>
              <a:off x="8558213" y="1941401"/>
              <a:ext cx="728662" cy="1698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1100" i="1">
                  <a:solidFill>
                    <a:srgbClr val="0000FF"/>
                  </a:solidFill>
                  <a:latin typeface="Arial" charset="0"/>
                  <a:cs typeface="Arial" charset="0"/>
                </a:rPr>
                <a:t>Рыбинское</a:t>
              </a:r>
              <a:endParaRPr lang="ru-RU" b="1">
                <a:cs typeface="Arial" charset="0"/>
              </a:endParaRPr>
            </a:p>
          </p:txBody>
        </p:sp>
        <p:sp>
          <p:nvSpPr>
            <p:cNvPr id="4242" name="Rectangle 145"/>
            <p:cNvSpPr>
              <a:spLocks noChangeArrowheads="1"/>
            </p:cNvSpPr>
            <p:nvPr/>
          </p:nvSpPr>
          <p:spPr bwMode="auto">
            <a:xfrm>
              <a:off x="8558213" y="2116026"/>
              <a:ext cx="1049337" cy="1698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1100" i="1">
                  <a:solidFill>
                    <a:srgbClr val="0000FF"/>
                  </a:solidFill>
                  <a:latin typeface="Arial" charset="0"/>
                  <a:cs typeface="Arial" charset="0"/>
                </a:rPr>
                <a:t>водохранилище</a:t>
              </a:r>
              <a:endParaRPr lang="ru-RU" b="1">
                <a:cs typeface="Arial" charset="0"/>
              </a:endParaRPr>
            </a:p>
          </p:txBody>
        </p:sp>
        <p:sp>
          <p:nvSpPr>
            <p:cNvPr id="4243" name="Rectangle 146"/>
            <p:cNvSpPr>
              <a:spLocks noChangeArrowheads="1"/>
            </p:cNvSpPr>
            <p:nvPr/>
          </p:nvSpPr>
          <p:spPr bwMode="auto">
            <a:xfrm>
              <a:off x="8636000" y="1952514"/>
              <a:ext cx="31750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i="1">
                  <a:solidFill>
                    <a:srgbClr val="FFFFFF"/>
                  </a:solidFill>
                  <a:latin typeface="Arial" charset="0"/>
                  <a:cs typeface="Arial" charset="0"/>
                </a:rPr>
                <a:t> </a:t>
              </a:r>
              <a:endParaRPr lang="ru-RU" b="1">
                <a:cs typeface="Arial" charset="0"/>
              </a:endParaRPr>
            </a:p>
          </p:txBody>
        </p:sp>
        <p:sp>
          <p:nvSpPr>
            <p:cNvPr id="4244" name="Rectangle 147"/>
            <p:cNvSpPr>
              <a:spLocks noChangeArrowheads="1"/>
            </p:cNvSpPr>
            <p:nvPr/>
          </p:nvSpPr>
          <p:spPr bwMode="auto">
            <a:xfrm>
              <a:off x="8636000" y="1962039"/>
              <a:ext cx="31750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i="1">
                  <a:solidFill>
                    <a:srgbClr val="FFFFFF"/>
                  </a:solidFill>
                  <a:latin typeface="Arial" charset="0"/>
                  <a:cs typeface="Arial" charset="0"/>
                </a:rPr>
                <a:t> </a:t>
              </a:r>
              <a:endParaRPr lang="ru-RU" b="1">
                <a:cs typeface="Arial" charset="0"/>
              </a:endParaRPr>
            </a:p>
          </p:txBody>
        </p:sp>
        <p:sp>
          <p:nvSpPr>
            <p:cNvPr id="4245" name="Rectangle 148"/>
            <p:cNvSpPr>
              <a:spLocks noChangeArrowheads="1"/>
            </p:cNvSpPr>
            <p:nvPr/>
          </p:nvSpPr>
          <p:spPr bwMode="auto">
            <a:xfrm>
              <a:off x="8636000" y="1973151"/>
              <a:ext cx="31750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i="1">
                  <a:solidFill>
                    <a:srgbClr val="FFFFFF"/>
                  </a:solidFill>
                  <a:latin typeface="Arial" charset="0"/>
                  <a:cs typeface="Arial" charset="0"/>
                </a:rPr>
                <a:t> </a:t>
              </a:r>
              <a:endParaRPr lang="ru-RU" b="1">
                <a:cs typeface="Arial" charset="0"/>
              </a:endParaRPr>
            </a:p>
          </p:txBody>
        </p:sp>
        <p:sp>
          <p:nvSpPr>
            <p:cNvPr id="4246" name="Rectangle 149"/>
            <p:cNvSpPr>
              <a:spLocks noChangeArrowheads="1"/>
            </p:cNvSpPr>
            <p:nvPr/>
          </p:nvSpPr>
          <p:spPr bwMode="auto">
            <a:xfrm>
              <a:off x="8647113" y="1952514"/>
              <a:ext cx="31750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i="1">
                  <a:solidFill>
                    <a:srgbClr val="FFFFFF"/>
                  </a:solidFill>
                  <a:latin typeface="Arial" charset="0"/>
                  <a:cs typeface="Arial" charset="0"/>
                </a:rPr>
                <a:t> </a:t>
              </a:r>
              <a:endParaRPr lang="ru-RU" b="1">
                <a:cs typeface="Arial" charset="0"/>
              </a:endParaRPr>
            </a:p>
          </p:txBody>
        </p:sp>
        <p:sp>
          <p:nvSpPr>
            <p:cNvPr id="4247" name="Rectangle 150"/>
            <p:cNvSpPr>
              <a:spLocks noChangeArrowheads="1"/>
            </p:cNvSpPr>
            <p:nvPr/>
          </p:nvSpPr>
          <p:spPr bwMode="auto">
            <a:xfrm>
              <a:off x="8647113" y="1973151"/>
              <a:ext cx="31750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i="1">
                  <a:solidFill>
                    <a:srgbClr val="FFFFFF"/>
                  </a:solidFill>
                  <a:latin typeface="Arial" charset="0"/>
                  <a:cs typeface="Arial" charset="0"/>
                </a:rPr>
                <a:t> </a:t>
              </a:r>
              <a:endParaRPr lang="ru-RU" b="1">
                <a:cs typeface="Arial" charset="0"/>
              </a:endParaRPr>
            </a:p>
          </p:txBody>
        </p:sp>
        <p:sp>
          <p:nvSpPr>
            <p:cNvPr id="4248" name="Rectangle 151"/>
            <p:cNvSpPr>
              <a:spLocks noChangeArrowheads="1"/>
            </p:cNvSpPr>
            <p:nvPr/>
          </p:nvSpPr>
          <p:spPr bwMode="auto">
            <a:xfrm>
              <a:off x="8656638" y="1952514"/>
              <a:ext cx="31750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i="1">
                  <a:solidFill>
                    <a:srgbClr val="FFFFFF"/>
                  </a:solidFill>
                  <a:latin typeface="Arial" charset="0"/>
                  <a:cs typeface="Arial" charset="0"/>
                </a:rPr>
                <a:t> </a:t>
              </a:r>
              <a:endParaRPr lang="ru-RU" b="1">
                <a:cs typeface="Arial" charset="0"/>
              </a:endParaRPr>
            </a:p>
          </p:txBody>
        </p:sp>
        <p:sp>
          <p:nvSpPr>
            <p:cNvPr id="4249" name="Rectangle 152"/>
            <p:cNvSpPr>
              <a:spLocks noChangeArrowheads="1"/>
            </p:cNvSpPr>
            <p:nvPr/>
          </p:nvSpPr>
          <p:spPr bwMode="auto">
            <a:xfrm>
              <a:off x="8656638" y="1962039"/>
              <a:ext cx="31750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i="1">
                  <a:solidFill>
                    <a:srgbClr val="FFFFFF"/>
                  </a:solidFill>
                  <a:latin typeface="Arial" charset="0"/>
                  <a:cs typeface="Arial" charset="0"/>
                </a:rPr>
                <a:t> </a:t>
              </a:r>
              <a:endParaRPr lang="ru-RU" b="1">
                <a:cs typeface="Arial" charset="0"/>
              </a:endParaRPr>
            </a:p>
          </p:txBody>
        </p:sp>
        <p:sp>
          <p:nvSpPr>
            <p:cNvPr id="4250" name="Rectangle 153"/>
            <p:cNvSpPr>
              <a:spLocks noChangeArrowheads="1"/>
            </p:cNvSpPr>
            <p:nvPr/>
          </p:nvSpPr>
          <p:spPr bwMode="auto">
            <a:xfrm>
              <a:off x="8656638" y="1973151"/>
              <a:ext cx="31750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i="1">
                  <a:solidFill>
                    <a:srgbClr val="FFFFFF"/>
                  </a:solidFill>
                  <a:latin typeface="Arial" charset="0"/>
                  <a:cs typeface="Arial" charset="0"/>
                </a:rPr>
                <a:t> </a:t>
              </a:r>
              <a:endParaRPr lang="ru-RU" b="1">
                <a:cs typeface="Arial" charset="0"/>
              </a:endParaRPr>
            </a:p>
          </p:txBody>
        </p:sp>
        <p:sp>
          <p:nvSpPr>
            <p:cNvPr id="4251" name="Rectangle 154"/>
            <p:cNvSpPr>
              <a:spLocks noChangeArrowheads="1"/>
            </p:cNvSpPr>
            <p:nvPr/>
          </p:nvSpPr>
          <p:spPr bwMode="auto">
            <a:xfrm>
              <a:off x="8647113" y="1962039"/>
              <a:ext cx="31750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i="1">
                  <a:solidFill>
                    <a:srgbClr val="0000FF"/>
                  </a:solidFill>
                  <a:latin typeface="Arial" charset="0"/>
                  <a:cs typeface="Arial" charset="0"/>
                </a:rPr>
                <a:t> </a:t>
              </a:r>
              <a:endParaRPr lang="ru-RU" b="1">
                <a:cs typeface="Arial" charset="0"/>
              </a:endParaRPr>
            </a:p>
          </p:txBody>
        </p:sp>
        <p:sp>
          <p:nvSpPr>
            <p:cNvPr id="4252" name="Freeform 155"/>
            <p:cNvSpPr>
              <a:spLocks/>
            </p:cNvSpPr>
            <p:nvPr/>
          </p:nvSpPr>
          <p:spPr bwMode="auto">
            <a:xfrm>
              <a:off x="6199188" y="3613039"/>
              <a:ext cx="9525" cy="19050"/>
            </a:xfrm>
            <a:custGeom>
              <a:avLst/>
              <a:gdLst>
                <a:gd name="T0" fmla="*/ 0 w 8"/>
                <a:gd name="T1" fmla="*/ 2147483647 h 15"/>
                <a:gd name="T2" fmla="*/ 0 w 8"/>
                <a:gd name="T3" fmla="*/ 2147483647 h 15"/>
                <a:gd name="T4" fmla="*/ 2147483647 w 8"/>
                <a:gd name="T5" fmla="*/ 2147483647 h 15"/>
                <a:gd name="T6" fmla="*/ 2147483647 w 8"/>
                <a:gd name="T7" fmla="*/ 0 h 15"/>
                <a:gd name="T8" fmla="*/ 0 w 8"/>
                <a:gd name="T9" fmla="*/ 0 h 15"/>
                <a:gd name="T10" fmla="*/ 0 w 8"/>
                <a:gd name="T11" fmla="*/ 2147483647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"/>
                <a:gd name="T20" fmla="*/ 8 w 8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">
                  <a:moveTo>
                    <a:pt x="0" y="8"/>
                  </a:moveTo>
                  <a:lnTo>
                    <a:pt x="0" y="15"/>
                  </a:lnTo>
                  <a:lnTo>
                    <a:pt x="8" y="8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53" name="Freeform 156"/>
            <p:cNvSpPr>
              <a:spLocks/>
            </p:cNvSpPr>
            <p:nvPr/>
          </p:nvSpPr>
          <p:spPr bwMode="auto">
            <a:xfrm>
              <a:off x="6773863" y="3490801"/>
              <a:ext cx="30162" cy="28575"/>
            </a:xfrm>
            <a:custGeom>
              <a:avLst/>
              <a:gdLst>
                <a:gd name="T0" fmla="*/ 2147483647 w 23"/>
                <a:gd name="T1" fmla="*/ 2147483647 h 23"/>
                <a:gd name="T2" fmla="*/ 2147483647 w 23"/>
                <a:gd name="T3" fmla="*/ 2147483647 h 23"/>
                <a:gd name="T4" fmla="*/ 2147483647 w 23"/>
                <a:gd name="T5" fmla="*/ 0 h 23"/>
                <a:gd name="T6" fmla="*/ 2147483647 w 23"/>
                <a:gd name="T7" fmla="*/ 0 h 23"/>
                <a:gd name="T8" fmla="*/ 2147483647 w 23"/>
                <a:gd name="T9" fmla="*/ 2147483647 h 23"/>
                <a:gd name="T10" fmla="*/ 0 w 23"/>
                <a:gd name="T11" fmla="*/ 2147483647 h 23"/>
                <a:gd name="T12" fmla="*/ 0 w 23"/>
                <a:gd name="T13" fmla="*/ 2147483647 h 23"/>
                <a:gd name="T14" fmla="*/ 2147483647 w 23"/>
                <a:gd name="T15" fmla="*/ 2147483647 h 23"/>
                <a:gd name="T16" fmla="*/ 2147483647 w 23"/>
                <a:gd name="T17" fmla="*/ 2147483647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23"/>
                <a:gd name="T29" fmla="*/ 23 w 23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23">
                  <a:moveTo>
                    <a:pt x="15" y="15"/>
                  </a:moveTo>
                  <a:lnTo>
                    <a:pt x="23" y="7"/>
                  </a:lnTo>
                  <a:lnTo>
                    <a:pt x="23" y="0"/>
                  </a:lnTo>
                  <a:lnTo>
                    <a:pt x="15" y="0"/>
                  </a:lnTo>
                  <a:lnTo>
                    <a:pt x="8" y="7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8" y="23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54" name="Freeform 157"/>
            <p:cNvSpPr>
              <a:spLocks/>
            </p:cNvSpPr>
            <p:nvPr/>
          </p:nvSpPr>
          <p:spPr bwMode="auto">
            <a:xfrm>
              <a:off x="6921500" y="4922726"/>
              <a:ext cx="19050" cy="30163"/>
            </a:xfrm>
            <a:custGeom>
              <a:avLst/>
              <a:gdLst>
                <a:gd name="T0" fmla="*/ 0 w 16"/>
                <a:gd name="T1" fmla="*/ 2147483647 h 23"/>
                <a:gd name="T2" fmla="*/ 0 w 16"/>
                <a:gd name="T3" fmla="*/ 2147483647 h 23"/>
                <a:gd name="T4" fmla="*/ 0 w 16"/>
                <a:gd name="T5" fmla="*/ 2147483647 h 23"/>
                <a:gd name="T6" fmla="*/ 2147483647 w 16"/>
                <a:gd name="T7" fmla="*/ 2147483647 h 23"/>
                <a:gd name="T8" fmla="*/ 2147483647 w 16"/>
                <a:gd name="T9" fmla="*/ 2147483647 h 23"/>
                <a:gd name="T10" fmla="*/ 2147483647 w 16"/>
                <a:gd name="T11" fmla="*/ 0 h 23"/>
                <a:gd name="T12" fmla="*/ 2147483647 w 16"/>
                <a:gd name="T13" fmla="*/ 0 h 23"/>
                <a:gd name="T14" fmla="*/ 0 w 16"/>
                <a:gd name="T15" fmla="*/ 2147483647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"/>
                <a:gd name="T25" fmla="*/ 0 h 23"/>
                <a:gd name="T26" fmla="*/ 16 w 16"/>
                <a:gd name="T27" fmla="*/ 23 h 2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" h="23">
                  <a:moveTo>
                    <a:pt x="0" y="8"/>
                  </a:moveTo>
                  <a:lnTo>
                    <a:pt x="0" y="15"/>
                  </a:lnTo>
                  <a:lnTo>
                    <a:pt x="0" y="23"/>
                  </a:lnTo>
                  <a:lnTo>
                    <a:pt x="16" y="23"/>
                  </a:lnTo>
                  <a:lnTo>
                    <a:pt x="16" y="8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55" name="Freeform 158"/>
            <p:cNvSpPr>
              <a:spLocks/>
            </p:cNvSpPr>
            <p:nvPr/>
          </p:nvSpPr>
          <p:spPr bwMode="auto">
            <a:xfrm>
              <a:off x="6569075" y="4592526"/>
              <a:ext cx="31750" cy="31750"/>
            </a:xfrm>
            <a:custGeom>
              <a:avLst/>
              <a:gdLst>
                <a:gd name="T0" fmla="*/ 0 w 23"/>
                <a:gd name="T1" fmla="*/ 2147483647 h 23"/>
                <a:gd name="T2" fmla="*/ 0 w 23"/>
                <a:gd name="T3" fmla="*/ 2147483647 h 23"/>
                <a:gd name="T4" fmla="*/ 2147483647 w 23"/>
                <a:gd name="T5" fmla="*/ 2147483647 h 23"/>
                <a:gd name="T6" fmla="*/ 2147483647 w 23"/>
                <a:gd name="T7" fmla="*/ 2147483647 h 23"/>
                <a:gd name="T8" fmla="*/ 2147483647 w 23"/>
                <a:gd name="T9" fmla="*/ 2147483647 h 23"/>
                <a:gd name="T10" fmla="*/ 2147483647 w 23"/>
                <a:gd name="T11" fmla="*/ 2147483647 h 23"/>
                <a:gd name="T12" fmla="*/ 2147483647 w 23"/>
                <a:gd name="T13" fmla="*/ 0 h 23"/>
                <a:gd name="T14" fmla="*/ 2147483647 w 23"/>
                <a:gd name="T15" fmla="*/ 2147483647 h 23"/>
                <a:gd name="T16" fmla="*/ 0 w 23"/>
                <a:gd name="T17" fmla="*/ 2147483647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23"/>
                <a:gd name="T29" fmla="*/ 23 w 23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23">
                  <a:moveTo>
                    <a:pt x="0" y="15"/>
                  </a:moveTo>
                  <a:lnTo>
                    <a:pt x="0" y="23"/>
                  </a:lnTo>
                  <a:lnTo>
                    <a:pt x="8" y="23"/>
                  </a:lnTo>
                  <a:lnTo>
                    <a:pt x="16" y="23"/>
                  </a:lnTo>
                  <a:lnTo>
                    <a:pt x="23" y="15"/>
                  </a:lnTo>
                  <a:lnTo>
                    <a:pt x="23" y="7"/>
                  </a:lnTo>
                  <a:lnTo>
                    <a:pt x="16" y="0"/>
                  </a:lnTo>
                  <a:lnTo>
                    <a:pt x="8" y="7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56" name="Freeform 159"/>
            <p:cNvSpPr>
              <a:spLocks/>
            </p:cNvSpPr>
            <p:nvPr/>
          </p:nvSpPr>
          <p:spPr bwMode="auto">
            <a:xfrm>
              <a:off x="6051550" y="4005151"/>
              <a:ext cx="31750" cy="30163"/>
            </a:xfrm>
            <a:custGeom>
              <a:avLst/>
              <a:gdLst>
                <a:gd name="T0" fmla="*/ 0 w 23"/>
                <a:gd name="T1" fmla="*/ 2147483647 h 22"/>
                <a:gd name="T2" fmla="*/ 0 w 23"/>
                <a:gd name="T3" fmla="*/ 2147483647 h 22"/>
                <a:gd name="T4" fmla="*/ 2147483647 w 23"/>
                <a:gd name="T5" fmla="*/ 2147483647 h 22"/>
                <a:gd name="T6" fmla="*/ 2147483647 w 23"/>
                <a:gd name="T7" fmla="*/ 2147483647 h 22"/>
                <a:gd name="T8" fmla="*/ 2147483647 w 23"/>
                <a:gd name="T9" fmla="*/ 0 h 22"/>
                <a:gd name="T10" fmla="*/ 2147483647 w 23"/>
                <a:gd name="T11" fmla="*/ 0 h 22"/>
                <a:gd name="T12" fmla="*/ 0 w 23"/>
                <a:gd name="T13" fmla="*/ 0 h 22"/>
                <a:gd name="T14" fmla="*/ 0 w 23"/>
                <a:gd name="T15" fmla="*/ 2147483647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3"/>
                <a:gd name="T25" fmla="*/ 0 h 22"/>
                <a:gd name="T26" fmla="*/ 23 w 23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3" h="22">
                  <a:moveTo>
                    <a:pt x="0" y="7"/>
                  </a:moveTo>
                  <a:lnTo>
                    <a:pt x="0" y="22"/>
                  </a:lnTo>
                  <a:lnTo>
                    <a:pt x="8" y="22"/>
                  </a:lnTo>
                  <a:lnTo>
                    <a:pt x="23" y="7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57" name="Freeform 160"/>
            <p:cNvSpPr>
              <a:spLocks/>
            </p:cNvSpPr>
            <p:nvPr/>
          </p:nvSpPr>
          <p:spPr bwMode="auto">
            <a:xfrm>
              <a:off x="7027863" y="4973526"/>
              <a:ext cx="49212" cy="71438"/>
            </a:xfrm>
            <a:custGeom>
              <a:avLst/>
              <a:gdLst>
                <a:gd name="T0" fmla="*/ 0 w 38"/>
                <a:gd name="T1" fmla="*/ 2147483647 h 53"/>
                <a:gd name="T2" fmla="*/ 2147483647 w 38"/>
                <a:gd name="T3" fmla="*/ 2147483647 h 53"/>
                <a:gd name="T4" fmla="*/ 2147483647 w 38"/>
                <a:gd name="T5" fmla="*/ 2147483647 h 53"/>
                <a:gd name="T6" fmla="*/ 2147483647 w 38"/>
                <a:gd name="T7" fmla="*/ 2147483647 h 53"/>
                <a:gd name="T8" fmla="*/ 2147483647 w 38"/>
                <a:gd name="T9" fmla="*/ 2147483647 h 53"/>
                <a:gd name="T10" fmla="*/ 2147483647 w 38"/>
                <a:gd name="T11" fmla="*/ 2147483647 h 53"/>
                <a:gd name="T12" fmla="*/ 2147483647 w 38"/>
                <a:gd name="T13" fmla="*/ 2147483647 h 53"/>
                <a:gd name="T14" fmla="*/ 2147483647 w 38"/>
                <a:gd name="T15" fmla="*/ 2147483647 h 53"/>
                <a:gd name="T16" fmla="*/ 2147483647 w 38"/>
                <a:gd name="T17" fmla="*/ 2147483647 h 53"/>
                <a:gd name="T18" fmla="*/ 2147483647 w 38"/>
                <a:gd name="T19" fmla="*/ 0 h 53"/>
                <a:gd name="T20" fmla="*/ 2147483647 w 38"/>
                <a:gd name="T21" fmla="*/ 0 h 53"/>
                <a:gd name="T22" fmla="*/ 2147483647 w 38"/>
                <a:gd name="T23" fmla="*/ 2147483647 h 53"/>
                <a:gd name="T24" fmla="*/ 2147483647 w 38"/>
                <a:gd name="T25" fmla="*/ 2147483647 h 53"/>
                <a:gd name="T26" fmla="*/ 0 w 38"/>
                <a:gd name="T27" fmla="*/ 2147483647 h 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8"/>
                <a:gd name="T43" fmla="*/ 0 h 53"/>
                <a:gd name="T44" fmla="*/ 38 w 38"/>
                <a:gd name="T45" fmla="*/ 53 h 5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8" h="53">
                  <a:moveTo>
                    <a:pt x="0" y="23"/>
                  </a:moveTo>
                  <a:lnTo>
                    <a:pt x="8" y="30"/>
                  </a:lnTo>
                  <a:lnTo>
                    <a:pt x="8" y="38"/>
                  </a:lnTo>
                  <a:lnTo>
                    <a:pt x="23" y="46"/>
                  </a:lnTo>
                  <a:lnTo>
                    <a:pt x="30" y="53"/>
                  </a:lnTo>
                  <a:lnTo>
                    <a:pt x="38" y="38"/>
                  </a:lnTo>
                  <a:lnTo>
                    <a:pt x="38" y="30"/>
                  </a:lnTo>
                  <a:lnTo>
                    <a:pt x="38" y="23"/>
                  </a:lnTo>
                  <a:lnTo>
                    <a:pt x="38" y="8"/>
                  </a:lnTo>
                  <a:lnTo>
                    <a:pt x="23" y="0"/>
                  </a:lnTo>
                  <a:lnTo>
                    <a:pt x="15" y="0"/>
                  </a:lnTo>
                  <a:lnTo>
                    <a:pt x="8" y="8"/>
                  </a:lnTo>
                  <a:lnTo>
                    <a:pt x="8" y="15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58" name="Freeform 161"/>
            <p:cNvSpPr>
              <a:spLocks/>
            </p:cNvSpPr>
            <p:nvPr/>
          </p:nvSpPr>
          <p:spPr bwMode="auto">
            <a:xfrm>
              <a:off x="4875213" y="6521339"/>
              <a:ext cx="7937" cy="9525"/>
            </a:xfrm>
            <a:custGeom>
              <a:avLst/>
              <a:gdLst>
                <a:gd name="T0" fmla="*/ 0 w 7"/>
                <a:gd name="T1" fmla="*/ 2147483647 h 7"/>
                <a:gd name="T2" fmla="*/ 0 w 7"/>
                <a:gd name="T3" fmla="*/ 0 h 7"/>
                <a:gd name="T4" fmla="*/ 2147483647 w 7"/>
                <a:gd name="T5" fmla="*/ 2147483647 h 7"/>
                <a:gd name="T6" fmla="*/ 0 w 7"/>
                <a:gd name="T7" fmla="*/ 2147483647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7"/>
                <a:gd name="T14" fmla="*/ 7 w 7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7">
                  <a:moveTo>
                    <a:pt x="0" y="7"/>
                  </a:moveTo>
                  <a:lnTo>
                    <a:pt x="0" y="0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59" name="Freeform 162"/>
            <p:cNvSpPr>
              <a:spLocks/>
            </p:cNvSpPr>
            <p:nvPr/>
          </p:nvSpPr>
          <p:spPr bwMode="auto">
            <a:xfrm>
              <a:off x="4864100" y="6511814"/>
              <a:ext cx="11113" cy="19050"/>
            </a:xfrm>
            <a:custGeom>
              <a:avLst/>
              <a:gdLst>
                <a:gd name="T0" fmla="*/ 2147483647 w 8"/>
                <a:gd name="T1" fmla="*/ 0 h 15"/>
                <a:gd name="T2" fmla="*/ 2147483647 w 8"/>
                <a:gd name="T3" fmla="*/ 2147483647 h 15"/>
                <a:gd name="T4" fmla="*/ 2147483647 w 8"/>
                <a:gd name="T5" fmla="*/ 2147483647 h 15"/>
                <a:gd name="T6" fmla="*/ 0 w 8"/>
                <a:gd name="T7" fmla="*/ 2147483647 h 15"/>
                <a:gd name="T8" fmla="*/ 2147483647 w 8"/>
                <a:gd name="T9" fmla="*/ 2147483647 h 15"/>
                <a:gd name="T10" fmla="*/ 0 w 8"/>
                <a:gd name="T11" fmla="*/ 2147483647 h 15"/>
                <a:gd name="T12" fmla="*/ 2147483647 w 8"/>
                <a:gd name="T13" fmla="*/ 2147483647 h 15"/>
                <a:gd name="T14" fmla="*/ 2147483647 w 8"/>
                <a:gd name="T15" fmla="*/ 0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15"/>
                <a:gd name="T26" fmla="*/ 8 w 8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15">
                  <a:moveTo>
                    <a:pt x="8" y="0"/>
                  </a:moveTo>
                  <a:lnTo>
                    <a:pt x="8" y="8"/>
                  </a:lnTo>
                  <a:lnTo>
                    <a:pt x="8" y="15"/>
                  </a:lnTo>
                  <a:lnTo>
                    <a:pt x="0" y="15"/>
                  </a:lnTo>
                  <a:lnTo>
                    <a:pt x="8" y="8"/>
                  </a:lnTo>
                  <a:lnTo>
                    <a:pt x="0" y="8"/>
                  </a:lnTo>
                  <a:lnTo>
                    <a:pt x="8" y="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60" name="Freeform 163"/>
            <p:cNvSpPr>
              <a:spLocks/>
            </p:cNvSpPr>
            <p:nvPr/>
          </p:nvSpPr>
          <p:spPr bwMode="auto">
            <a:xfrm>
              <a:off x="4875213" y="6365764"/>
              <a:ext cx="7937" cy="0"/>
            </a:xfrm>
            <a:custGeom>
              <a:avLst/>
              <a:gdLst>
                <a:gd name="T0" fmla="*/ 0 w 7"/>
                <a:gd name="T1" fmla="*/ 2147483647 w 7"/>
                <a:gd name="T2" fmla="*/ 0 w 7"/>
                <a:gd name="T3" fmla="*/ 0 60000 65536"/>
                <a:gd name="T4" fmla="*/ 0 60000 65536"/>
                <a:gd name="T5" fmla="*/ 0 60000 65536"/>
                <a:gd name="T6" fmla="*/ 0 w 7"/>
                <a:gd name="T7" fmla="*/ 7 w 7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7">
                  <a:moveTo>
                    <a:pt x="0" y="0"/>
                  </a:move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61" name="Freeform 164"/>
            <p:cNvSpPr>
              <a:spLocks/>
            </p:cNvSpPr>
            <p:nvPr/>
          </p:nvSpPr>
          <p:spPr bwMode="auto">
            <a:xfrm>
              <a:off x="5273675" y="5830776"/>
              <a:ext cx="7938" cy="0"/>
            </a:xfrm>
            <a:custGeom>
              <a:avLst/>
              <a:gdLst>
                <a:gd name="T0" fmla="*/ 0 w 7"/>
                <a:gd name="T1" fmla="*/ 2147483647 w 7"/>
                <a:gd name="T2" fmla="*/ 0 w 7"/>
                <a:gd name="T3" fmla="*/ 0 60000 65536"/>
                <a:gd name="T4" fmla="*/ 0 60000 65536"/>
                <a:gd name="T5" fmla="*/ 0 60000 65536"/>
                <a:gd name="T6" fmla="*/ 0 w 7"/>
                <a:gd name="T7" fmla="*/ 7 w 7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7">
                  <a:moveTo>
                    <a:pt x="0" y="0"/>
                  </a:move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62" name="Freeform 165"/>
            <p:cNvSpPr>
              <a:spLocks/>
            </p:cNvSpPr>
            <p:nvPr/>
          </p:nvSpPr>
          <p:spPr bwMode="auto">
            <a:xfrm>
              <a:off x="5273675" y="6159389"/>
              <a:ext cx="0" cy="9525"/>
            </a:xfrm>
            <a:custGeom>
              <a:avLst/>
              <a:gdLst>
                <a:gd name="T0" fmla="*/ 2147483647 h 7"/>
                <a:gd name="T1" fmla="*/ 0 h 7"/>
                <a:gd name="T2" fmla="*/ 2147483647 h 7"/>
                <a:gd name="T3" fmla="*/ 0 60000 65536"/>
                <a:gd name="T4" fmla="*/ 0 60000 65536"/>
                <a:gd name="T5" fmla="*/ 0 60000 65536"/>
                <a:gd name="T6" fmla="*/ 0 h 7"/>
                <a:gd name="T7" fmla="*/ 7 h 7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7">
                  <a:moveTo>
                    <a:pt x="0" y="7"/>
                  </a:move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63" name="Freeform 166"/>
            <p:cNvSpPr>
              <a:spLocks/>
            </p:cNvSpPr>
            <p:nvPr/>
          </p:nvSpPr>
          <p:spPr bwMode="auto">
            <a:xfrm>
              <a:off x="4930775" y="6264164"/>
              <a:ext cx="30163" cy="30162"/>
            </a:xfrm>
            <a:custGeom>
              <a:avLst/>
              <a:gdLst>
                <a:gd name="T0" fmla="*/ 2147483647 w 23"/>
                <a:gd name="T1" fmla="*/ 2147483647 h 23"/>
                <a:gd name="T2" fmla="*/ 2147483647 w 23"/>
                <a:gd name="T3" fmla="*/ 2147483647 h 23"/>
                <a:gd name="T4" fmla="*/ 2147483647 w 23"/>
                <a:gd name="T5" fmla="*/ 2147483647 h 23"/>
                <a:gd name="T6" fmla="*/ 2147483647 w 23"/>
                <a:gd name="T7" fmla="*/ 2147483647 h 23"/>
                <a:gd name="T8" fmla="*/ 0 w 23"/>
                <a:gd name="T9" fmla="*/ 2147483647 h 23"/>
                <a:gd name="T10" fmla="*/ 2147483647 w 23"/>
                <a:gd name="T11" fmla="*/ 2147483647 h 23"/>
                <a:gd name="T12" fmla="*/ 2147483647 w 23"/>
                <a:gd name="T13" fmla="*/ 2147483647 h 23"/>
                <a:gd name="T14" fmla="*/ 2147483647 w 23"/>
                <a:gd name="T15" fmla="*/ 2147483647 h 23"/>
                <a:gd name="T16" fmla="*/ 2147483647 w 23"/>
                <a:gd name="T17" fmla="*/ 2147483647 h 23"/>
                <a:gd name="T18" fmla="*/ 2147483647 w 23"/>
                <a:gd name="T19" fmla="*/ 0 h 23"/>
                <a:gd name="T20" fmla="*/ 2147483647 w 23"/>
                <a:gd name="T21" fmla="*/ 2147483647 h 23"/>
                <a:gd name="T22" fmla="*/ 2147483647 w 23"/>
                <a:gd name="T23" fmla="*/ 2147483647 h 23"/>
                <a:gd name="T24" fmla="*/ 2147483647 w 23"/>
                <a:gd name="T25" fmla="*/ 2147483647 h 23"/>
                <a:gd name="T26" fmla="*/ 2147483647 w 23"/>
                <a:gd name="T27" fmla="*/ 2147483647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3"/>
                <a:gd name="T43" fmla="*/ 0 h 23"/>
                <a:gd name="T44" fmla="*/ 23 w 23"/>
                <a:gd name="T45" fmla="*/ 23 h 2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3" h="23">
                  <a:moveTo>
                    <a:pt x="23" y="15"/>
                  </a:moveTo>
                  <a:lnTo>
                    <a:pt x="16" y="23"/>
                  </a:lnTo>
                  <a:lnTo>
                    <a:pt x="8" y="23"/>
                  </a:lnTo>
                  <a:lnTo>
                    <a:pt x="8" y="15"/>
                  </a:lnTo>
                  <a:lnTo>
                    <a:pt x="0" y="15"/>
                  </a:lnTo>
                  <a:lnTo>
                    <a:pt x="8" y="15"/>
                  </a:lnTo>
                  <a:lnTo>
                    <a:pt x="8" y="7"/>
                  </a:lnTo>
                  <a:lnTo>
                    <a:pt x="16" y="7"/>
                  </a:lnTo>
                  <a:lnTo>
                    <a:pt x="23" y="7"/>
                  </a:lnTo>
                  <a:lnTo>
                    <a:pt x="23" y="0"/>
                  </a:lnTo>
                  <a:lnTo>
                    <a:pt x="23" y="7"/>
                  </a:lnTo>
                  <a:lnTo>
                    <a:pt x="23" y="15"/>
                  </a:lnTo>
                  <a:lnTo>
                    <a:pt x="16" y="15"/>
                  </a:lnTo>
                  <a:lnTo>
                    <a:pt x="23" y="1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64" name="Freeform 167"/>
            <p:cNvSpPr>
              <a:spLocks/>
            </p:cNvSpPr>
            <p:nvPr/>
          </p:nvSpPr>
          <p:spPr bwMode="auto">
            <a:xfrm>
              <a:off x="4883150" y="6303851"/>
              <a:ext cx="11113" cy="11113"/>
            </a:xfrm>
            <a:custGeom>
              <a:avLst/>
              <a:gdLst>
                <a:gd name="T0" fmla="*/ 0 w 8"/>
                <a:gd name="T1" fmla="*/ 2147483647 h 8"/>
                <a:gd name="T2" fmla="*/ 2147483647 w 8"/>
                <a:gd name="T3" fmla="*/ 2147483647 h 8"/>
                <a:gd name="T4" fmla="*/ 2147483647 w 8"/>
                <a:gd name="T5" fmla="*/ 0 h 8"/>
                <a:gd name="T6" fmla="*/ 2147483647 w 8"/>
                <a:gd name="T7" fmla="*/ 2147483647 h 8"/>
                <a:gd name="T8" fmla="*/ 0 w 8"/>
                <a:gd name="T9" fmla="*/ 214748364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8"/>
                <a:gd name="T17" fmla="*/ 8 w 8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8">
                  <a:moveTo>
                    <a:pt x="0" y="8"/>
                  </a:moveTo>
                  <a:lnTo>
                    <a:pt x="8" y="8"/>
                  </a:lnTo>
                  <a:lnTo>
                    <a:pt x="8" y="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65" name="Rectangle 168"/>
            <p:cNvSpPr>
              <a:spLocks noChangeArrowheads="1"/>
            </p:cNvSpPr>
            <p:nvPr/>
          </p:nvSpPr>
          <p:spPr bwMode="auto">
            <a:xfrm>
              <a:off x="4894263" y="6334014"/>
              <a:ext cx="11112" cy="12700"/>
            </a:xfrm>
            <a:prstGeom prst="rect">
              <a:avLst/>
            </a:prstGeom>
            <a:solidFill>
              <a:srgbClr val="80D5FF"/>
            </a:solidFill>
            <a:ln w="12700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457" tIns="37728" rIns="75457" bIns="37728"/>
            <a:lstStyle/>
            <a:p>
              <a:pPr defTabSz="752475"/>
              <a:endParaRPr lang="ru-RU" sz="1100" b="1">
                <a:latin typeface="Arial" charset="0"/>
                <a:cs typeface="Arial" charset="0"/>
              </a:endParaRPr>
            </a:p>
          </p:txBody>
        </p:sp>
        <p:sp>
          <p:nvSpPr>
            <p:cNvPr id="4266" name="Freeform 169"/>
            <p:cNvSpPr>
              <a:spLocks/>
            </p:cNvSpPr>
            <p:nvPr/>
          </p:nvSpPr>
          <p:spPr bwMode="auto">
            <a:xfrm>
              <a:off x="4914900" y="6407039"/>
              <a:ext cx="7938" cy="0"/>
            </a:xfrm>
            <a:custGeom>
              <a:avLst/>
              <a:gdLst>
                <a:gd name="T0" fmla="*/ 0 w 8"/>
                <a:gd name="T1" fmla="*/ 2147483647 w 8"/>
                <a:gd name="T2" fmla="*/ 0 w 8"/>
                <a:gd name="T3" fmla="*/ 0 60000 65536"/>
                <a:gd name="T4" fmla="*/ 0 60000 65536"/>
                <a:gd name="T5" fmla="*/ 0 60000 65536"/>
                <a:gd name="T6" fmla="*/ 0 w 8"/>
                <a:gd name="T7" fmla="*/ 8 w 8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8">
                  <a:moveTo>
                    <a:pt x="0" y="0"/>
                  </a:move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67" name="Freeform 170"/>
            <p:cNvSpPr>
              <a:spLocks/>
            </p:cNvSpPr>
            <p:nvPr/>
          </p:nvSpPr>
          <p:spPr bwMode="auto">
            <a:xfrm>
              <a:off x="5030788" y="6499114"/>
              <a:ext cx="0" cy="12700"/>
            </a:xfrm>
            <a:custGeom>
              <a:avLst/>
              <a:gdLst>
                <a:gd name="T0" fmla="*/ 2147483647 h 8"/>
                <a:gd name="T1" fmla="*/ 0 h 8"/>
                <a:gd name="T2" fmla="*/ 2147483647 h 8"/>
                <a:gd name="T3" fmla="*/ 0 60000 65536"/>
                <a:gd name="T4" fmla="*/ 0 60000 65536"/>
                <a:gd name="T5" fmla="*/ 0 60000 65536"/>
                <a:gd name="T6" fmla="*/ 0 h 8"/>
                <a:gd name="T7" fmla="*/ 8 h 8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8">
                  <a:moveTo>
                    <a:pt x="0" y="8"/>
                  </a:move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68" name="Rectangle 171"/>
            <p:cNvSpPr>
              <a:spLocks noChangeArrowheads="1"/>
            </p:cNvSpPr>
            <p:nvPr/>
          </p:nvSpPr>
          <p:spPr bwMode="auto">
            <a:xfrm>
              <a:off x="4864100" y="6314964"/>
              <a:ext cx="11113" cy="9525"/>
            </a:xfrm>
            <a:prstGeom prst="rect">
              <a:avLst/>
            </a:prstGeom>
            <a:solidFill>
              <a:srgbClr val="80D5FF"/>
            </a:solidFill>
            <a:ln w="12700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457" tIns="37728" rIns="75457" bIns="37728"/>
            <a:lstStyle/>
            <a:p>
              <a:pPr defTabSz="752475"/>
              <a:endParaRPr lang="ru-RU" sz="1100" b="1">
                <a:latin typeface="Arial" charset="0"/>
                <a:cs typeface="Arial" charset="0"/>
              </a:endParaRPr>
            </a:p>
          </p:txBody>
        </p:sp>
        <p:sp>
          <p:nvSpPr>
            <p:cNvPr id="4269" name="Freeform 172"/>
            <p:cNvSpPr>
              <a:spLocks/>
            </p:cNvSpPr>
            <p:nvPr/>
          </p:nvSpPr>
          <p:spPr bwMode="auto">
            <a:xfrm>
              <a:off x="5518150" y="5127514"/>
              <a:ext cx="0" cy="9525"/>
            </a:xfrm>
            <a:custGeom>
              <a:avLst/>
              <a:gdLst>
                <a:gd name="T0" fmla="*/ 2147483647 h 7"/>
                <a:gd name="T1" fmla="*/ 0 h 7"/>
                <a:gd name="T2" fmla="*/ 2147483647 h 7"/>
                <a:gd name="T3" fmla="*/ 0 60000 65536"/>
                <a:gd name="T4" fmla="*/ 0 60000 65536"/>
                <a:gd name="T5" fmla="*/ 0 60000 65536"/>
                <a:gd name="T6" fmla="*/ 0 h 7"/>
                <a:gd name="T7" fmla="*/ 7 h 7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7">
                  <a:moveTo>
                    <a:pt x="0" y="7"/>
                  </a:move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70" name="Freeform 173"/>
            <p:cNvSpPr>
              <a:spLocks/>
            </p:cNvSpPr>
            <p:nvPr/>
          </p:nvSpPr>
          <p:spPr bwMode="auto">
            <a:xfrm>
              <a:off x="5427663" y="5159264"/>
              <a:ext cx="11112" cy="9525"/>
            </a:xfrm>
            <a:custGeom>
              <a:avLst/>
              <a:gdLst>
                <a:gd name="T0" fmla="*/ 0 w 8"/>
                <a:gd name="T1" fmla="*/ 0 h 7"/>
                <a:gd name="T2" fmla="*/ 2147483647 w 8"/>
                <a:gd name="T3" fmla="*/ 0 h 7"/>
                <a:gd name="T4" fmla="*/ 0 w 8"/>
                <a:gd name="T5" fmla="*/ 0 h 7"/>
                <a:gd name="T6" fmla="*/ 0 w 8"/>
                <a:gd name="T7" fmla="*/ 2147483647 h 7"/>
                <a:gd name="T8" fmla="*/ 0 w 8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7"/>
                <a:gd name="T17" fmla="*/ 8 w 8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7">
                  <a:moveTo>
                    <a:pt x="0" y="0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71" name="Freeform 174"/>
            <p:cNvSpPr>
              <a:spLocks/>
            </p:cNvSpPr>
            <p:nvPr/>
          </p:nvSpPr>
          <p:spPr bwMode="auto">
            <a:xfrm>
              <a:off x="4727575" y="5035439"/>
              <a:ext cx="9525" cy="0"/>
            </a:xfrm>
            <a:custGeom>
              <a:avLst/>
              <a:gdLst>
                <a:gd name="T0" fmla="*/ 0 w 7"/>
                <a:gd name="T1" fmla="*/ 2147483647 w 7"/>
                <a:gd name="T2" fmla="*/ 0 w 7"/>
                <a:gd name="T3" fmla="*/ 0 60000 65536"/>
                <a:gd name="T4" fmla="*/ 0 60000 65536"/>
                <a:gd name="T5" fmla="*/ 0 60000 65536"/>
                <a:gd name="T6" fmla="*/ 0 w 7"/>
                <a:gd name="T7" fmla="*/ 7 w 7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7">
                  <a:moveTo>
                    <a:pt x="0" y="0"/>
                  </a:move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72" name="Freeform 175"/>
            <p:cNvSpPr>
              <a:spLocks/>
            </p:cNvSpPr>
            <p:nvPr/>
          </p:nvSpPr>
          <p:spPr bwMode="auto">
            <a:xfrm>
              <a:off x="4610100" y="5137039"/>
              <a:ext cx="11113" cy="0"/>
            </a:xfrm>
            <a:custGeom>
              <a:avLst/>
              <a:gdLst>
                <a:gd name="T0" fmla="*/ 0 w 8"/>
                <a:gd name="T1" fmla="*/ 2147483647 w 8"/>
                <a:gd name="T2" fmla="*/ 0 w 8"/>
                <a:gd name="T3" fmla="*/ 0 60000 65536"/>
                <a:gd name="T4" fmla="*/ 0 60000 65536"/>
                <a:gd name="T5" fmla="*/ 0 60000 65536"/>
                <a:gd name="T6" fmla="*/ 0 w 8"/>
                <a:gd name="T7" fmla="*/ 8 w 8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8">
                  <a:moveTo>
                    <a:pt x="0" y="0"/>
                  </a:move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73" name="Freeform 176"/>
            <p:cNvSpPr>
              <a:spLocks/>
            </p:cNvSpPr>
            <p:nvPr/>
          </p:nvSpPr>
          <p:spPr bwMode="auto">
            <a:xfrm>
              <a:off x="5614988" y="5602176"/>
              <a:ext cx="36512" cy="31750"/>
            </a:xfrm>
            <a:custGeom>
              <a:avLst/>
              <a:gdLst>
                <a:gd name="T0" fmla="*/ 2147483647 w 30"/>
                <a:gd name="T1" fmla="*/ 0 h 23"/>
                <a:gd name="T2" fmla="*/ 2147483647 w 30"/>
                <a:gd name="T3" fmla="*/ 2147483647 h 23"/>
                <a:gd name="T4" fmla="*/ 2147483647 w 30"/>
                <a:gd name="T5" fmla="*/ 2147483647 h 23"/>
                <a:gd name="T6" fmla="*/ 2147483647 w 30"/>
                <a:gd name="T7" fmla="*/ 2147483647 h 23"/>
                <a:gd name="T8" fmla="*/ 2147483647 w 30"/>
                <a:gd name="T9" fmla="*/ 2147483647 h 23"/>
                <a:gd name="T10" fmla="*/ 2147483647 w 30"/>
                <a:gd name="T11" fmla="*/ 2147483647 h 23"/>
                <a:gd name="T12" fmla="*/ 2147483647 w 30"/>
                <a:gd name="T13" fmla="*/ 2147483647 h 23"/>
                <a:gd name="T14" fmla="*/ 2147483647 w 30"/>
                <a:gd name="T15" fmla="*/ 2147483647 h 23"/>
                <a:gd name="T16" fmla="*/ 2147483647 w 30"/>
                <a:gd name="T17" fmla="*/ 2147483647 h 23"/>
                <a:gd name="T18" fmla="*/ 2147483647 w 30"/>
                <a:gd name="T19" fmla="*/ 2147483647 h 23"/>
                <a:gd name="T20" fmla="*/ 2147483647 w 30"/>
                <a:gd name="T21" fmla="*/ 2147483647 h 23"/>
                <a:gd name="T22" fmla="*/ 2147483647 w 30"/>
                <a:gd name="T23" fmla="*/ 2147483647 h 23"/>
                <a:gd name="T24" fmla="*/ 2147483647 w 30"/>
                <a:gd name="T25" fmla="*/ 2147483647 h 23"/>
                <a:gd name="T26" fmla="*/ 0 w 30"/>
                <a:gd name="T27" fmla="*/ 2147483647 h 23"/>
                <a:gd name="T28" fmla="*/ 0 w 30"/>
                <a:gd name="T29" fmla="*/ 0 h 23"/>
                <a:gd name="T30" fmla="*/ 0 w 30"/>
                <a:gd name="T31" fmla="*/ 2147483647 h 23"/>
                <a:gd name="T32" fmla="*/ 2147483647 w 30"/>
                <a:gd name="T33" fmla="*/ 2147483647 h 23"/>
                <a:gd name="T34" fmla="*/ 2147483647 w 30"/>
                <a:gd name="T35" fmla="*/ 0 h 23"/>
                <a:gd name="T36" fmla="*/ 2147483647 w 30"/>
                <a:gd name="T37" fmla="*/ 0 h 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0"/>
                <a:gd name="T58" fmla="*/ 0 h 23"/>
                <a:gd name="T59" fmla="*/ 30 w 30"/>
                <a:gd name="T60" fmla="*/ 23 h 2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0" h="23">
                  <a:moveTo>
                    <a:pt x="15" y="0"/>
                  </a:moveTo>
                  <a:lnTo>
                    <a:pt x="15" y="8"/>
                  </a:lnTo>
                  <a:lnTo>
                    <a:pt x="15" y="16"/>
                  </a:lnTo>
                  <a:lnTo>
                    <a:pt x="23" y="16"/>
                  </a:lnTo>
                  <a:lnTo>
                    <a:pt x="23" y="8"/>
                  </a:lnTo>
                  <a:lnTo>
                    <a:pt x="30" y="8"/>
                  </a:lnTo>
                  <a:lnTo>
                    <a:pt x="30" y="16"/>
                  </a:lnTo>
                  <a:lnTo>
                    <a:pt x="23" y="16"/>
                  </a:lnTo>
                  <a:lnTo>
                    <a:pt x="23" y="23"/>
                  </a:lnTo>
                  <a:lnTo>
                    <a:pt x="15" y="23"/>
                  </a:lnTo>
                  <a:lnTo>
                    <a:pt x="15" y="16"/>
                  </a:lnTo>
                  <a:lnTo>
                    <a:pt x="8" y="16"/>
                  </a:lnTo>
                  <a:lnTo>
                    <a:pt x="8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8"/>
                  </a:lnTo>
                  <a:lnTo>
                    <a:pt x="8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74" name="Freeform 177"/>
            <p:cNvSpPr>
              <a:spLocks/>
            </p:cNvSpPr>
            <p:nvPr/>
          </p:nvSpPr>
          <p:spPr bwMode="auto">
            <a:xfrm>
              <a:off x="4914900" y="6703901"/>
              <a:ext cx="7938" cy="23813"/>
            </a:xfrm>
            <a:custGeom>
              <a:avLst/>
              <a:gdLst>
                <a:gd name="T0" fmla="*/ 2147483647 w 8"/>
                <a:gd name="T1" fmla="*/ 0 h 16"/>
                <a:gd name="T2" fmla="*/ 2147483647 w 8"/>
                <a:gd name="T3" fmla="*/ 2147483647 h 16"/>
                <a:gd name="T4" fmla="*/ 2147483647 w 8"/>
                <a:gd name="T5" fmla="*/ 2147483647 h 16"/>
                <a:gd name="T6" fmla="*/ 0 w 8"/>
                <a:gd name="T7" fmla="*/ 2147483647 h 16"/>
                <a:gd name="T8" fmla="*/ 0 w 8"/>
                <a:gd name="T9" fmla="*/ 2147483647 h 16"/>
                <a:gd name="T10" fmla="*/ 0 w 8"/>
                <a:gd name="T11" fmla="*/ 0 h 16"/>
                <a:gd name="T12" fmla="*/ 2147483647 w 8"/>
                <a:gd name="T13" fmla="*/ 0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16"/>
                <a:gd name="T23" fmla="*/ 8 w 8"/>
                <a:gd name="T24" fmla="*/ 16 h 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16">
                  <a:moveTo>
                    <a:pt x="8" y="0"/>
                  </a:moveTo>
                  <a:lnTo>
                    <a:pt x="8" y="8"/>
                  </a:lnTo>
                  <a:lnTo>
                    <a:pt x="8" y="16"/>
                  </a:lnTo>
                  <a:lnTo>
                    <a:pt x="0" y="16"/>
                  </a:lnTo>
                  <a:lnTo>
                    <a:pt x="0" y="8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75" name="Freeform 178"/>
            <p:cNvSpPr>
              <a:spLocks/>
            </p:cNvSpPr>
            <p:nvPr/>
          </p:nvSpPr>
          <p:spPr bwMode="auto">
            <a:xfrm>
              <a:off x="4668838" y="6375289"/>
              <a:ext cx="0" cy="12700"/>
            </a:xfrm>
            <a:custGeom>
              <a:avLst/>
              <a:gdLst>
                <a:gd name="T0" fmla="*/ 2147483647 h 8"/>
                <a:gd name="T1" fmla="*/ 0 h 8"/>
                <a:gd name="T2" fmla="*/ 2147483647 h 8"/>
                <a:gd name="T3" fmla="*/ 0 60000 65536"/>
                <a:gd name="T4" fmla="*/ 0 60000 65536"/>
                <a:gd name="T5" fmla="*/ 0 60000 65536"/>
                <a:gd name="T6" fmla="*/ 0 h 8"/>
                <a:gd name="T7" fmla="*/ 8 h 8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8">
                  <a:moveTo>
                    <a:pt x="0" y="8"/>
                  </a:move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76" name="Freeform 179"/>
            <p:cNvSpPr>
              <a:spLocks/>
            </p:cNvSpPr>
            <p:nvPr/>
          </p:nvSpPr>
          <p:spPr bwMode="auto">
            <a:xfrm>
              <a:off x="4660900" y="6375289"/>
              <a:ext cx="7938" cy="12700"/>
            </a:xfrm>
            <a:custGeom>
              <a:avLst/>
              <a:gdLst>
                <a:gd name="T0" fmla="*/ 0 w 8"/>
                <a:gd name="T1" fmla="*/ 0 h 8"/>
                <a:gd name="T2" fmla="*/ 2147483647 w 8"/>
                <a:gd name="T3" fmla="*/ 0 h 8"/>
                <a:gd name="T4" fmla="*/ 2147483647 w 8"/>
                <a:gd name="T5" fmla="*/ 2147483647 h 8"/>
                <a:gd name="T6" fmla="*/ 0 w 8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8"/>
                <a:gd name="T14" fmla="*/ 8 w 8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8">
                  <a:moveTo>
                    <a:pt x="0" y="0"/>
                  </a:moveTo>
                  <a:lnTo>
                    <a:pt x="8" y="0"/>
                  </a:lnTo>
                  <a:lnTo>
                    <a:pt x="8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77" name="Freeform 180"/>
            <p:cNvSpPr>
              <a:spLocks/>
            </p:cNvSpPr>
            <p:nvPr/>
          </p:nvSpPr>
          <p:spPr bwMode="auto">
            <a:xfrm>
              <a:off x="4689475" y="6356239"/>
              <a:ext cx="11113" cy="9525"/>
            </a:xfrm>
            <a:custGeom>
              <a:avLst/>
              <a:gdLst>
                <a:gd name="T0" fmla="*/ 0 w 8"/>
                <a:gd name="T1" fmla="*/ 2147483647 h 8"/>
                <a:gd name="T2" fmla="*/ 2147483647 w 8"/>
                <a:gd name="T3" fmla="*/ 0 h 8"/>
                <a:gd name="T4" fmla="*/ 2147483647 w 8"/>
                <a:gd name="T5" fmla="*/ 2147483647 h 8"/>
                <a:gd name="T6" fmla="*/ 0 w 8"/>
                <a:gd name="T7" fmla="*/ 2147483647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8"/>
                <a:gd name="T14" fmla="*/ 8 w 8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8">
                  <a:moveTo>
                    <a:pt x="0" y="8"/>
                  </a:moveTo>
                  <a:lnTo>
                    <a:pt x="8" y="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78" name="Freeform 181"/>
            <p:cNvSpPr>
              <a:spLocks/>
            </p:cNvSpPr>
            <p:nvPr/>
          </p:nvSpPr>
          <p:spPr bwMode="auto">
            <a:xfrm>
              <a:off x="4681538" y="6356239"/>
              <a:ext cx="7937" cy="0"/>
            </a:xfrm>
            <a:custGeom>
              <a:avLst/>
              <a:gdLst>
                <a:gd name="T0" fmla="*/ 0 w 7"/>
                <a:gd name="T1" fmla="*/ 2147483647 w 7"/>
                <a:gd name="T2" fmla="*/ 0 w 7"/>
                <a:gd name="T3" fmla="*/ 0 60000 65536"/>
                <a:gd name="T4" fmla="*/ 0 60000 65536"/>
                <a:gd name="T5" fmla="*/ 0 60000 65536"/>
                <a:gd name="T6" fmla="*/ 0 w 7"/>
                <a:gd name="T7" fmla="*/ 7 w 7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7">
                  <a:moveTo>
                    <a:pt x="0" y="0"/>
                  </a:move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79" name="Freeform 182"/>
            <p:cNvSpPr>
              <a:spLocks/>
            </p:cNvSpPr>
            <p:nvPr/>
          </p:nvSpPr>
          <p:spPr bwMode="auto">
            <a:xfrm>
              <a:off x="4610100" y="5127514"/>
              <a:ext cx="11113" cy="0"/>
            </a:xfrm>
            <a:custGeom>
              <a:avLst/>
              <a:gdLst>
                <a:gd name="T0" fmla="*/ 0 w 8"/>
                <a:gd name="T1" fmla="*/ 2147483647 w 8"/>
                <a:gd name="T2" fmla="*/ 0 w 8"/>
                <a:gd name="T3" fmla="*/ 0 60000 65536"/>
                <a:gd name="T4" fmla="*/ 0 60000 65536"/>
                <a:gd name="T5" fmla="*/ 0 60000 65536"/>
                <a:gd name="T6" fmla="*/ 0 w 8"/>
                <a:gd name="T7" fmla="*/ 8 w 8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8">
                  <a:moveTo>
                    <a:pt x="0" y="0"/>
                  </a:move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80" name="Freeform 183"/>
            <p:cNvSpPr>
              <a:spLocks/>
            </p:cNvSpPr>
            <p:nvPr/>
          </p:nvSpPr>
          <p:spPr bwMode="auto">
            <a:xfrm>
              <a:off x="4610100" y="5117989"/>
              <a:ext cx="11113" cy="9525"/>
            </a:xfrm>
            <a:custGeom>
              <a:avLst/>
              <a:gdLst>
                <a:gd name="T0" fmla="*/ 0 w 8"/>
                <a:gd name="T1" fmla="*/ 2147483647 h 8"/>
                <a:gd name="T2" fmla="*/ 0 w 8"/>
                <a:gd name="T3" fmla="*/ 0 h 8"/>
                <a:gd name="T4" fmla="*/ 0 w 8"/>
                <a:gd name="T5" fmla="*/ 2147483647 h 8"/>
                <a:gd name="T6" fmla="*/ 2147483647 w 8"/>
                <a:gd name="T7" fmla="*/ 2147483647 h 8"/>
                <a:gd name="T8" fmla="*/ 0 w 8"/>
                <a:gd name="T9" fmla="*/ 214748364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8"/>
                <a:gd name="T17" fmla="*/ 8 w 8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8">
                  <a:moveTo>
                    <a:pt x="0" y="8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81" name="Freeform 184"/>
            <p:cNvSpPr>
              <a:spLocks/>
            </p:cNvSpPr>
            <p:nvPr/>
          </p:nvSpPr>
          <p:spPr bwMode="auto">
            <a:xfrm>
              <a:off x="4602163" y="5117989"/>
              <a:ext cx="7937" cy="0"/>
            </a:xfrm>
            <a:custGeom>
              <a:avLst/>
              <a:gdLst>
                <a:gd name="T0" fmla="*/ 0 w 7"/>
                <a:gd name="T1" fmla="*/ 2147483647 w 7"/>
                <a:gd name="T2" fmla="*/ 0 w 7"/>
                <a:gd name="T3" fmla="*/ 0 60000 65536"/>
                <a:gd name="T4" fmla="*/ 0 60000 65536"/>
                <a:gd name="T5" fmla="*/ 0 60000 65536"/>
                <a:gd name="T6" fmla="*/ 0 w 7"/>
                <a:gd name="T7" fmla="*/ 7 w 7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7">
                  <a:moveTo>
                    <a:pt x="0" y="0"/>
                  </a:move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82" name="Rectangle 185"/>
            <p:cNvSpPr>
              <a:spLocks noChangeArrowheads="1"/>
            </p:cNvSpPr>
            <p:nvPr/>
          </p:nvSpPr>
          <p:spPr bwMode="auto">
            <a:xfrm>
              <a:off x="4727575" y="5035439"/>
              <a:ext cx="9525" cy="9525"/>
            </a:xfrm>
            <a:prstGeom prst="rect">
              <a:avLst/>
            </a:prstGeom>
            <a:solidFill>
              <a:srgbClr val="80D5FF"/>
            </a:solidFill>
            <a:ln w="12700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457" tIns="37728" rIns="75457" bIns="37728"/>
            <a:lstStyle/>
            <a:p>
              <a:pPr defTabSz="752475"/>
              <a:endParaRPr lang="ru-RU" sz="1100" b="1">
                <a:latin typeface="Arial" charset="0"/>
                <a:cs typeface="Arial" charset="0"/>
              </a:endParaRPr>
            </a:p>
          </p:txBody>
        </p:sp>
        <p:sp>
          <p:nvSpPr>
            <p:cNvPr id="4283" name="Freeform 186"/>
            <p:cNvSpPr>
              <a:spLocks/>
            </p:cNvSpPr>
            <p:nvPr/>
          </p:nvSpPr>
          <p:spPr bwMode="auto">
            <a:xfrm>
              <a:off x="4718050" y="5003689"/>
              <a:ext cx="0" cy="9525"/>
            </a:xfrm>
            <a:custGeom>
              <a:avLst/>
              <a:gdLst>
                <a:gd name="T0" fmla="*/ 2147483647 h 7"/>
                <a:gd name="T1" fmla="*/ 0 h 7"/>
                <a:gd name="T2" fmla="*/ 2147483647 h 7"/>
                <a:gd name="T3" fmla="*/ 0 60000 65536"/>
                <a:gd name="T4" fmla="*/ 0 60000 65536"/>
                <a:gd name="T5" fmla="*/ 0 60000 65536"/>
                <a:gd name="T6" fmla="*/ 0 h 7"/>
                <a:gd name="T7" fmla="*/ 7 h 7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7">
                  <a:moveTo>
                    <a:pt x="0" y="7"/>
                  </a:move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84" name="Freeform 187"/>
            <p:cNvSpPr>
              <a:spLocks/>
            </p:cNvSpPr>
            <p:nvPr/>
          </p:nvSpPr>
          <p:spPr bwMode="auto">
            <a:xfrm>
              <a:off x="4718050" y="5013214"/>
              <a:ext cx="9525" cy="0"/>
            </a:xfrm>
            <a:custGeom>
              <a:avLst/>
              <a:gdLst>
                <a:gd name="T0" fmla="*/ 0 w 8"/>
                <a:gd name="T1" fmla="*/ 2147483647 w 8"/>
                <a:gd name="T2" fmla="*/ 0 w 8"/>
                <a:gd name="T3" fmla="*/ 0 60000 65536"/>
                <a:gd name="T4" fmla="*/ 0 60000 65536"/>
                <a:gd name="T5" fmla="*/ 0 60000 65536"/>
                <a:gd name="T6" fmla="*/ 0 w 8"/>
                <a:gd name="T7" fmla="*/ 8 w 8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8">
                  <a:moveTo>
                    <a:pt x="0" y="0"/>
                  </a:move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85" name="Freeform 188"/>
            <p:cNvSpPr>
              <a:spLocks/>
            </p:cNvSpPr>
            <p:nvPr/>
          </p:nvSpPr>
          <p:spPr bwMode="auto">
            <a:xfrm>
              <a:off x="4922838" y="5148151"/>
              <a:ext cx="0" cy="11113"/>
            </a:xfrm>
            <a:custGeom>
              <a:avLst/>
              <a:gdLst>
                <a:gd name="T0" fmla="*/ 0 h 8"/>
                <a:gd name="T1" fmla="*/ 2147483647 h 8"/>
                <a:gd name="T2" fmla="*/ 0 h 8"/>
                <a:gd name="T3" fmla="*/ 0 60000 65536"/>
                <a:gd name="T4" fmla="*/ 0 60000 65536"/>
                <a:gd name="T5" fmla="*/ 0 60000 65536"/>
                <a:gd name="T6" fmla="*/ 0 h 8"/>
                <a:gd name="T7" fmla="*/ 8 h 8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8">
                  <a:moveTo>
                    <a:pt x="0" y="0"/>
                  </a:move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86" name="Rectangle 189"/>
            <p:cNvSpPr>
              <a:spLocks noChangeArrowheads="1"/>
            </p:cNvSpPr>
            <p:nvPr/>
          </p:nvSpPr>
          <p:spPr bwMode="auto">
            <a:xfrm>
              <a:off x="5233988" y="5127514"/>
              <a:ext cx="12700" cy="9525"/>
            </a:xfrm>
            <a:prstGeom prst="rect">
              <a:avLst/>
            </a:prstGeom>
            <a:solidFill>
              <a:srgbClr val="80D5FF"/>
            </a:solidFill>
            <a:ln w="12700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457" tIns="37728" rIns="75457" bIns="37728"/>
            <a:lstStyle/>
            <a:p>
              <a:pPr defTabSz="752475"/>
              <a:endParaRPr lang="ru-RU" sz="1100" b="1">
                <a:latin typeface="Arial" charset="0"/>
                <a:cs typeface="Arial" charset="0"/>
              </a:endParaRPr>
            </a:p>
          </p:txBody>
        </p:sp>
        <p:sp>
          <p:nvSpPr>
            <p:cNvPr id="4287" name="Freeform 190"/>
            <p:cNvSpPr>
              <a:spLocks/>
            </p:cNvSpPr>
            <p:nvPr/>
          </p:nvSpPr>
          <p:spPr bwMode="auto">
            <a:xfrm>
              <a:off x="5651500" y="5624401"/>
              <a:ext cx="12700" cy="0"/>
            </a:xfrm>
            <a:custGeom>
              <a:avLst/>
              <a:gdLst>
                <a:gd name="T0" fmla="*/ 0 w 8"/>
                <a:gd name="T1" fmla="*/ 2147483647 w 8"/>
                <a:gd name="T2" fmla="*/ 0 w 8"/>
                <a:gd name="T3" fmla="*/ 0 60000 65536"/>
                <a:gd name="T4" fmla="*/ 0 60000 65536"/>
                <a:gd name="T5" fmla="*/ 0 60000 65536"/>
                <a:gd name="T6" fmla="*/ 0 w 8"/>
                <a:gd name="T7" fmla="*/ 8 w 8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8">
                  <a:moveTo>
                    <a:pt x="0" y="0"/>
                  </a:move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88" name="Rectangle 191"/>
            <p:cNvSpPr>
              <a:spLocks noChangeArrowheads="1"/>
            </p:cNvSpPr>
            <p:nvPr/>
          </p:nvSpPr>
          <p:spPr bwMode="auto">
            <a:xfrm>
              <a:off x="4681538" y="5478351"/>
              <a:ext cx="7937" cy="9525"/>
            </a:xfrm>
            <a:prstGeom prst="rect">
              <a:avLst/>
            </a:prstGeom>
            <a:solidFill>
              <a:srgbClr val="80D5FF"/>
            </a:solidFill>
            <a:ln w="12700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457" tIns="37728" rIns="75457" bIns="37728"/>
            <a:lstStyle/>
            <a:p>
              <a:pPr defTabSz="752475"/>
              <a:endParaRPr lang="ru-RU" sz="1100" b="1">
                <a:latin typeface="Arial" charset="0"/>
                <a:cs typeface="Arial" charset="0"/>
              </a:endParaRPr>
            </a:p>
          </p:txBody>
        </p:sp>
        <p:sp>
          <p:nvSpPr>
            <p:cNvPr id="4289" name="Freeform 192"/>
            <p:cNvSpPr>
              <a:spLocks/>
            </p:cNvSpPr>
            <p:nvPr/>
          </p:nvSpPr>
          <p:spPr bwMode="auto">
            <a:xfrm>
              <a:off x="5651500" y="5611701"/>
              <a:ext cx="12700" cy="12700"/>
            </a:xfrm>
            <a:custGeom>
              <a:avLst/>
              <a:gdLst>
                <a:gd name="T0" fmla="*/ 0 w 8"/>
                <a:gd name="T1" fmla="*/ 0 h 8"/>
                <a:gd name="T2" fmla="*/ 2147483647 w 8"/>
                <a:gd name="T3" fmla="*/ 0 h 8"/>
                <a:gd name="T4" fmla="*/ 0 w 8"/>
                <a:gd name="T5" fmla="*/ 2147483647 h 8"/>
                <a:gd name="T6" fmla="*/ 0 w 8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8"/>
                <a:gd name="T14" fmla="*/ 8 w 8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8">
                  <a:moveTo>
                    <a:pt x="0" y="0"/>
                  </a:moveTo>
                  <a:lnTo>
                    <a:pt x="8" y="0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90" name="Freeform 193"/>
            <p:cNvSpPr>
              <a:spLocks/>
            </p:cNvSpPr>
            <p:nvPr/>
          </p:nvSpPr>
          <p:spPr bwMode="auto">
            <a:xfrm>
              <a:off x="4875213" y="6264164"/>
              <a:ext cx="39687" cy="39687"/>
            </a:xfrm>
            <a:custGeom>
              <a:avLst/>
              <a:gdLst>
                <a:gd name="T0" fmla="*/ 2147483647 w 30"/>
                <a:gd name="T1" fmla="*/ 2147483647 h 30"/>
                <a:gd name="T2" fmla="*/ 2147483647 w 30"/>
                <a:gd name="T3" fmla="*/ 2147483647 h 30"/>
                <a:gd name="T4" fmla="*/ 2147483647 w 30"/>
                <a:gd name="T5" fmla="*/ 2147483647 h 30"/>
                <a:gd name="T6" fmla="*/ 2147483647 w 30"/>
                <a:gd name="T7" fmla="*/ 2147483647 h 30"/>
                <a:gd name="T8" fmla="*/ 0 w 30"/>
                <a:gd name="T9" fmla="*/ 2147483647 h 30"/>
                <a:gd name="T10" fmla="*/ 0 w 30"/>
                <a:gd name="T11" fmla="*/ 2147483647 h 30"/>
                <a:gd name="T12" fmla="*/ 2147483647 w 30"/>
                <a:gd name="T13" fmla="*/ 2147483647 h 30"/>
                <a:gd name="T14" fmla="*/ 2147483647 w 30"/>
                <a:gd name="T15" fmla="*/ 2147483647 h 30"/>
                <a:gd name="T16" fmla="*/ 2147483647 w 30"/>
                <a:gd name="T17" fmla="*/ 2147483647 h 30"/>
                <a:gd name="T18" fmla="*/ 2147483647 w 30"/>
                <a:gd name="T19" fmla="*/ 0 h 30"/>
                <a:gd name="T20" fmla="*/ 2147483647 w 30"/>
                <a:gd name="T21" fmla="*/ 2147483647 h 30"/>
                <a:gd name="T22" fmla="*/ 2147483647 w 30"/>
                <a:gd name="T23" fmla="*/ 2147483647 h 30"/>
                <a:gd name="T24" fmla="*/ 2147483647 w 30"/>
                <a:gd name="T25" fmla="*/ 2147483647 h 30"/>
                <a:gd name="T26" fmla="*/ 2147483647 w 30"/>
                <a:gd name="T27" fmla="*/ 2147483647 h 30"/>
                <a:gd name="T28" fmla="*/ 2147483647 w 30"/>
                <a:gd name="T29" fmla="*/ 2147483647 h 30"/>
                <a:gd name="T30" fmla="*/ 2147483647 w 30"/>
                <a:gd name="T31" fmla="*/ 2147483647 h 30"/>
                <a:gd name="T32" fmla="*/ 2147483647 w 30"/>
                <a:gd name="T33" fmla="*/ 2147483647 h 30"/>
                <a:gd name="T34" fmla="*/ 2147483647 w 30"/>
                <a:gd name="T35" fmla="*/ 2147483647 h 30"/>
                <a:gd name="T36" fmla="*/ 2147483647 w 30"/>
                <a:gd name="T37" fmla="*/ 2147483647 h 3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0"/>
                <a:gd name="T58" fmla="*/ 0 h 30"/>
                <a:gd name="T59" fmla="*/ 30 w 30"/>
                <a:gd name="T60" fmla="*/ 30 h 3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0" h="30">
                  <a:moveTo>
                    <a:pt x="23" y="30"/>
                  </a:moveTo>
                  <a:lnTo>
                    <a:pt x="15" y="30"/>
                  </a:lnTo>
                  <a:lnTo>
                    <a:pt x="7" y="30"/>
                  </a:lnTo>
                  <a:lnTo>
                    <a:pt x="7" y="23"/>
                  </a:lnTo>
                  <a:lnTo>
                    <a:pt x="0" y="23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7" y="7"/>
                  </a:lnTo>
                  <a:lnTo>
                    <a:pt x="15" y="7"/>
                  </a:lnTo>
                  <a:lnTo>
                    <a:pt x="15" y="0"/>
                  </a:lnTo>
                  <a:lnTo>
                    <a:pt x="15" y="7"/>
                  </a:lnTo>
                  <a:lnTo>
                    <a:pt x="7" y="7"/>
                  </a:lnTo>
                  <a:lnTo>
                    <a:pt x="7" y="15"/>
                  </a:lnTo>
                  <a:lnTo>
                    <a:pt x="7" y="23"/>
                  </a:lnTo>
                  <a:lnTo>
                    <a:pt x="15" y="23"/>
                  </a:lnTo>
                  <a:lnTo>
                    <a:pt x="23" y="23"/>
                  </a:lnTo>
                  <a:lnTo>
                    <a:pt x="30" y="23"/>
                  </a:lnTo>
                  <a:lnTo>
                    <a:pt x="30" y="30"/>
                  </a:lnTo>
                  <a:lnTo>
                    <a:pt x="23" y="3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91" name="Freeform 194"/>
            <p:cNvSpPr>
              <a:spLocks/>
            </p:cNvSpPr>
            <p:nvPr/>
          </p:nvSpPr>
          <p:spPr bwMode="auto">
            <a:xfrm>
              <a:off x="5030788" y="6664214"/>
              <a:ext cx="371475" cy="693737"/>
            </a:xfrm>
            <a:custGeom>
              <a:avLst/>
              <a:gdLst>
                <a:gd name="T0" fmla="*/ 2147483647 w 290"/>
                <a:gd name="T1" fmla="*/ 2147483647 h 509"/>
                <a:gd name="T2" fmla="*/ 2147483647 w 290"/>
                <a:gd name="T3" fmla="*/ 2147483647 h 509"/>
                <a:gd name="T4" fmla="*/ 2147483647 w 290"/>
                <a:gd name="T5" fmla="*/ 2147483647 h 509"/>
                <a:gd name="T6" fmla="*/ 2147483647 w 290"/>
                <a:gd name="T7" fmla="*/ 2147483647 h 509"/>
                <a:gd name="T8" fmla="*/ 2147483647 w 290"/>
                <a:gd name="T9" fmla="*/ 2147483647 h 509"/>
                <a:gd name="T10" fmla="*/ 2147483647 w 290"/>
                <a:gd name="T11" fmla="*/ 2147483647 h 509"/>
                <a:gd name="T12" fmla="*/ 2147483647 w 290"/>
                <a:gd name="T13" fmla="*/ 2147483647 h 509"/>
                <a:gd name="T14" fmla="*/ 2147483647 w 290"/>
                <a:gd name="T15" fmla="*/ 2147483647 h 509"/>
                <a:gd name="T16" fmla="*/ 2147483647 w 290"/>
                <a:gd name="T17" fmla="*/ 2147483647 h 509"/>
                <a:gd name="T18" fmla="*/ 2147483647 w 290"/>
                <a:gd name="T19" fmla="*/ 2147483647 h 509"/>
                <a:gd name="T20" fmla="*/ 2147483647 w 290"/>
                <a:gd name="T21" fmla="*/ 2147483647 h 509"/>
                <a:gd name="T22" fmla="*/ 2147483647 w 290"/>
                <a:gd name="T23" fmla="*/ 2147483647 h 509"/>
                <a:gd name="T24" fmla="*/ 2147483647 w 290"/>
                <a:gd name="T25" fmla="*/ 2147483647 h 509"/>
                <a:gd name="T26" fmla="*/ 2147483647 w 290"/>
                <a:gd name="T27" fmla="*/ 2147483647 h 509"/>
                <a:gd name="T28" fmla="*/ 2147483647 w 290"/>
                <a:gd name="T29" fmla="*/ 2147483647 h 509"/>
                <a:gd name="T30" fmla="*/ 2147483647 w 290"/>
                <a:gd name="T31" fmla="*/ 2147483647 h 509"/>
                <a:gd name="T32" fmla="*/ 2147483647 w 290"/>
                <a:gd name="T33" fmla="*/ 2147483647 h 509"/>
                <a:gd name="T34" fmla="*/ 2147483647 w 290"/>
                <a:gd name="T35" fmla="*/ 2147483647 h 509"/>
                <a:gd name="T36" fmla="*/ 2147483647 w 290"/>
                <a:gd name="T37" fmla="*/ 2147483647 h 509"/>
                <a:gd name="T38" fmla="*/ 2147483647 w 290"/>
                <a:gd name="T39" fmla="*/ 2147483647 h 509"/>
                <a:gd name="T40" fmla="*/ 2147483647 w 290"/>
                <a:gd name="T41" fmla="*/ 2147483647 h 509"/>
                <a:gd name="T42" fmla="*/ 2147483647 w 290"/>
                <a:gd name="T43" fmla="*/ 2147483647 h 509"/>
                <a:gd name="T44" fmla="*/ 2147483647 w 290"/>
                <a:gd name="T45" fmla="*/ 2147483647 h 509"/>
                <a:gd name="T46" fmla="*/ 2147483647 w 290"/>
                <a:gd name="T47" fmla="*/ 2147483647 h 509"/>
                <a:gd name="T48" fmla="*/ 2147483647 w 290"/>
                <a:gd name="T49" fmla="*/ 2147483647 h 509"/>
                <a:gd name="T50" fmla="*/ 2147483647 w 290"/>
                <a:gd name="T51" fmla="*/ 2147483647 h 509"/>
                <a:gd name="T52" fmla="*/ 2147483647 w 290"/>
                <a:gd name="T53" fmla="*/ 2147483647 h 509"/>
                <a:gd name="T54" fmla="*/ 2147483647 w 290"/>
                <a:gd name="T55" fmla="*/ 2147483647 h 509"/>
                <a:gd name="T56" fmla="*/ 2147483647 w 290"/>
                <a:gd name="T57" fmla="*/ 2147483647 h 509"/>
                <a:gd name="T58" fmla="*/ 2147483647 w 290"/>
                <a:gd name="T59" fmla="*/ 2147483647 h 509"/>
                <a:gd name="T60" fmla="*/ 2147483647 w 290"/>
                <a:gd name="T61" fmla="*/ 2147483647 h 509"/>
                <a:gd name="T62" fmla="*/ 2147483647 w 290"/>
                <a:gd name="T63" fmla="*/ 2147483647 h 509"/>
                <a:gd name="T64" fmla="*/ 2147483647 w 290"/>
                <a:gd name="T65" fmla="*/ 2147483647 h 509"/>
                <a:gd name="T66" fmla="*/ 2147483647 w 290"/>
                <a:gd name="T67" fmla="*/ 2147483647 h 509"/>
                <a:gd name="T68" fmla="*/ 2147483647 w 290"/>
                <a:gd name="T69" fmla="*/ 2147483647 h 509"/>
                <a:gd name="T70" fmla="*/ 2147483647 w 290"/>
                <a:gd name="T71" fmla="*/ 2147483647 h 509"/>
                <a:gd name="T72" fmla="*/ 2147483647 w 290"/>
                <a:gd name="T73" fmla="*/ 2147483647 h 509"/>
                <a:gd name="T74" fmla="*/ 2147483647 w 290"/>
                <a:gd name="T75" fmla="*/ 2147483647 h 509"/>
                <a:gd name="T76" fmla="*/ 2147483647 w 290"/>
                <a:gd name="T77" fmla="*/ 2147483647 h 509"/>
                <a:gd name="T78" fmla="*/ 2147483647 w 290"/>
                <a:gd name="T79" fmla="*/ 2147483647 h 509"/>
                <a:gd name="T80" fmla="*/ 2147483647 w 290"/>
                <a:gd name="T81" fmla="*/ 2147483647 h 509"/>
                <a:gd name="T82" fmla="*/ 2147483647 w 290"/>
                <a:gd name="T83" fmla="*/ 2147483647 h 509"/>
                <a:gd name="T84" fmla="*/ 2147483647 w 290"/>
                <a:gd name="T85" fmla="*/ 2147483647 h 509"/>
                <a:gd name="T86" fmla="*/ 2147483647 w 290"/>
                <a:gd name="T87" fmla="*/ 2147483647 h 509"/>
                <a:gd name="T88" fmla="*/ 2147483647 w 290"/>
                <a:gd name="T89" fmla="*/ 2147483647 h 509"/>
                <a:gd name="T90" fmla="*/ 2147483647 w 290"/>
                <a:gd name="T91" fmla="*/ 2147483647 h 509"/>
                <a:gd name="T92" fmla="*/ 2147483647 w 290"/>
                <a:gd name="T93" fmla="*/ 2147483647 h 509"/>
                <a:gd name="T94" fmla="*/ 2147483647 w 290"/>
                <a:gd name="T95" fmla="*/ 2147483647 h 509"/>
                <a:gd name="T96" fmla="*/ 2147483647 w 290"/>
                <a:gd name="T97" fmla="*/ 2147483647 h 509"/>
                <a:gd name="T98" fmla="*/ 2147483647 w 290"/>
                <a:gd name="T99" fmla="*/ 2147483647 h 509"/>
                <a:gd name="T100" fmla="*/ 2147483647 w 290"/>
                <a:gd name="T101" fmla="*/ 2147483647 h 509"/>
                <a:gd name="T102" fmla="*/ 2147483647 w 290"/>
                <a:gd name="T103" fmla="*/ 2147483647 h 509"/>
                <a:gd name="T104" fmla="*/ 2147483647 w 290"/>
                <a:gd name="T105" fmla="*/ 2147483647 h 509"/>
                <a:gd name="T106" fmla="*/ 2147483647 w 290"/>
                <a:gd name="T107" fmla="*/ 2147483647 h 509"/>
                <a:gd name="T108" fmla="*/ 2147483647 w 290"/>
                <a:gd name="T109" fmla="*/ 2147483647 h 509"/>
                <a:gd name="T110" fmla="*/ 2147483647 w 290"/>
                <a:gd name="T111" fmla="*/ 2147483647 h 509"/>
                <a:gd name="T112" fmla="*/ 2147483647 w 290"/>
                <a:gd name="T113" fmla="*/ 2147483647 h 509"/>
                <a:gd name="T114" fmla="*/ 2147483647 w 290"/>
                <a:gd name="T115" fmla="*/ 2147483647 h 509"/>
                <a:gd name="T116" fmla="*/ 2147483647 w 290"/>
                <a:gd name="T117" fmla="*/ 2147483647 h 509"/>
                <a:gd name="T118" fmla="*/ 2147483647 w 290"/>
                <a:gd name="T119" fmla="*/ 2147483647 h 509"/>
                <a:gd name="T120" fmla="*/ 2147483647 w 290"/>
                <a:gd name="T121" fmla="*/ 2147483647 h 50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90"/>
                <a:gd name="T184" fmla="*/ 0 h 509"/>
                <a:gd name="T185" fmla="*/ 290 w 290"/>
                <a:gd name="T186" fmla="*/ 509 h 50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90" h="509">
                  <a:moveTo>
                    <a:pt x="92" y="388"/>
                  </a:moveTo>
                  <a:lnTo>
                    <a:pt x="92" y="380"/>
                  </a:lnTo>
                  <a:lnTo>
                    <a:pt x="84" y="380"/>
                  </a:lnTo>
                  <a:lnTo>
                    <a:pt x="92" y="380"/>
                  </a:lnTo>
                  <a:lnTo>
                    <a:pt x="92" y="372"/>
                  </a:lnTo>
                  <a:lnTo>
                    <a:pt x="99" y="372"/>
                  </a:lnTo>
                  <a:lnTo>
                    <a:pt x="107" y="372"/>
                  </a:lnTo>
                  <a:lnTo>
                    <a:pt x="107" y="365"/>
                  </a:lnTo>
                  <a:lnTo>
                    <a:pt x="107" y="357"/>
                  </a:lnTo>
                  <a:lnTo>
                    <a:pt x="99" y="357"/>
                  </a:lnTo>
                  <a:lnTo>
                    <a:pt x="107" y="357"/>
                  </a:lnTo>
                  <a:lnTo>
                    <a:pt x="107" y="350"/>
                  </a:lnTo>
                  <a:lnTo>
                    <a:pt x="99" y="350"/>
                  </a:lnTo>
                  <a:lnTo>
                    <a:pt x="99" y="342"/>
                  </a:lnTo>
                  <a:lnTo>
                    <a:pt x="99" y="334"/>
                  </a:lnTo>
                  <a:lnTo>
                    <a:pt x="92" y="334"/>
                  </a:lnTo>
                  <a:lnTo>
                    <a:pt x="84" y="334"/>
                  </a:lnTo>
                  <a:lnTo>
                    <a:pt x="77" y="334"/>
                  </a:lnTo>
                  <a:lnTo>
                    <a:pt x="69" y="334"/>
                  </a:lnTo>
                  <a:lnTo>
                    <a:pt x="69" y="342"/>
                  </a:lnTo>
                  <a:lnTo>
                    <a:pt x="77" y="342"/>
                  </a:lnTo>
                  <a:lnTo>
                    <a:pt x="69" y="342"/>
                  </a:lnTo>
                  <a:lnTo>
                    <a:pt x="69" y="350"/>
                  </a:lnTo>
                  <a:lnTo>
                    <a:pt x="69" y="357"/>
                  </a:lnTo>
                  <a:lnTo>
                    <a:pt x="69" y="350"/>
                  </a:lnTo>
                  <a:lnTo>
                    <a:pt x="61" y="350"/>
                  </a:lnTo>
                  <a:lnTo>
                    <a:pt x="61" y="357"/>
                  </a:lnTo>
                  <a:lnTo>
                    <a:pt x="61" y="350"/>
                  </a:lnTo>
                  <a:lnTo>
                    <a:pt x="54" y="350"/>
                  </a:lnTo>
                  <a:lnTo>
                    <a:pt x="46" y="350"/>
                  </a:lnTo>
                  <a:lnTo>
                    <a:pt x="46" y="357"/>
                  </a:lnTo>
                  <a:lnTo>
                    <a:pt x="54" y="357"/>
                  </a:lnTo>
                  <a:lnTo>
                    <a:pt x="54" y="365"/>
                  </a:lnTo>
                  <a:lnTo>
                    <a:pt x="61" y="365"/>
                  </a:lnTo>
                  <a:lnTo>
                    <a:pt x="54" y="365"/>
                  </a:lnTo>
                  <a:lnTo>
                    <a:pt x="54" y="372"/>
                  </a:lnTo>
                  <a:lnTo>
                    <a:pt x="46" y="372"/>
                  </a:lnTo>
                  <a:lnTo>
                    <a:pt x="39" y="372"/>
                  </a:lnTo>
                  <a:lnTo>
                    <a:pt x="39" y="380"/>
                  </a:lnTo>
                  <a:lnTo>
                    <a:pt x="39" y="388"/>
                  </a:lnTo>
                  <a:lnTo>
                    <a:pt x="39" y="380"/>
                  </a:lnTo>
                  <a:lnTo>
                    <a:pt x="39" y="372"/>
                  </a:lnTo>
                  <a:lnTo>
                    <a:pt x="46" y="372"/>
                  </a:lnTo>
                  <a:lnTo>
                    <a:pt x="46" y="365"/>
                  </a:lnTo>
                  <a:lnTo>
                    <a:pt x="54" y="365"/>
                  </a:lnTo>
                  <a:lnTo>
                    <a:pt x="46" y="365"/>
                  </a:lnTo>
                  <a:lnTo>
                    <a:pt x="46" y="357"/>
                  </a:lnTo>
                  <a:lnTo>
                    <a:pt x="46" y="350"/>
                  </a:lnTo>
                  <a:lnTo>
                    <a:pt x="54" y="350"/>
                  </a:lnTo>
                  <a:lnTo>
                    <a:pt x="54" y="342"/>
                  </a:lnTo>
                  <a:lnTo>
                    <a:pt x="54" y="350"/>
                  </a:lnTo>
                  <a:lnTo>
                    <a:pt x="61" y="350"/>
                  </a:lnTo>
                  <a:lnTo>
                    <a:pt x="69" y="350"/>
                  </a:lnTo>
                  <a:lnTo>
                    <a:pt x="69" y="342"/>
                  </a:lnTo>
                  <a:lnTo>
                    <a:pt x="61" y="342"/>
                  </a:lnTo>
                  <a:lnTo>
                    <a:pt x="61" y="334"/>
                  </a:lnTo>
                  <a:lnTo>
                    <a:pt x="69" y="334"/>
                  </a:lnTo>
                  <a:lnTo>
                    <a:pt x="77" y="334"/>
                  </a:lnTo>
                  <a:lnTo>
                    <a:pt x="77" y="327"/>
                  </a:lnTo>
                  <a:lnTo>
                    <a:pt x="84" y="327"/>
                  </a:lnTo>
                  <a:lnTo>
                    <a:pt x="92" y="327"/>
                  </a:lnTo>
                  <a:lnTo>
                    <a:pt x="84" y="319"/>
                  </a:lnTo>
                  <a:lnTo>
                    <a:pt x="92" y="319"/>
                  </a:lnTo>
                  <a:lnTo>
                    <a:pt x="84" y="319"/>
                  </a:lnTo>
                  <a:lnTo>
                    <a:pt x="84" y="312"/>
                  </a:lnTo>
                  <a:lnTo>
                    <a:pt x="77" y="319"/>
                  </a:lnTo>
                  <a:lnTo>
                    <a:pt x="77" y="312"/>
                  </a:lnTo>
                  <a:lnTo>
                    <a:pt x="84" y="312"/>
                  </a:lnTo>
                  <a:lnTo>
                    <a:pt x="77" y="312"/>
                  </a:lnTo>
                  <a:lnTo>
                    <a:pt x="77" y="304"/>
                  </a:lnTo>
                  <a:lnTo>
                    <a:pt x="77" y="296"/>
                  </a:lnTo>
                  <a:lnTo>
                    <a:pt x="84" y="296"/>
                  </a:lnTo>
                  <a:lnTo>
                    <a:pt x="77" y="296"/>
                  </a:lnTo>
                  <a:lnTo>
                    <a:pt x="77" y="289"/>
                  </a:lnTo>
                  <a:lnTo>
                    <a:pt x="69" y="289"/>
                  </a:lnTo>
                  <a:lnTo>
                    <a:pt x="69" y="281"/>
                  </a:lnTo>
                  <a:lnTo>
                    <a:pt x="61" y="281"/>
                  </a:lnTo>
                  <a:lnTo>
                    <a:pt x="61" y="289"/>
                  </a:lnTo>
                  <a:lnTo>
                    <a:pt x="54" y="281"/>
                  </a:lnTo>
                  <a:lnTo>
                    <a:pt x="54" y="289"/>
                  </a:lnTo>
                  <a:lnTo>
                    <a:pt x="46" y="289"/>
                  </a:lnTo>
                  <a:lnTo>
                    <a:pt x="46" y="281"/>
                  </a:lnTo>
                  <a:lnTo>
                    <a:pt x="46" y="274"/>
                  </a:lnTo>
                  <a:lnTo>
                    <a:pt x="39" y="274"/>
                  </a:lnTo>
                  <a:lnTo>
                    <a:pt x="39" y="281"/>
                  </a:lnTo>
                  <a:lnTo>
                    <a:pt x="39" y="289"/>
                  </a:lnTo>
                  <a:lnTo>
                    <a:pt x="39" y="281"/>
                  </a:lnTo>
                  <a:lnTo>
                    <a:pt x="39" y="274"/>
                  </a:lnTo>
                  <a:lnTo>
                    <a:pt x="46" y="274"/>
                  </a:lnTo>
                  <a:lnTo>
                    <a:pt x="46" y="266"/>
                  </a:lnTo>
                  <a:lnTo>
                    <a:pt x="39" y="266"/>
                  </a:lnTo>
                  <a:lnTo>
                    <a:pt x="39" y="258"/>
                  </a:lnTo>
                  <a:lnTo>
                    <a:pt x="31" y="258"/>
                  </a:lnTo>
                  <a:lnTo>
                    <a:pt x="23" y="258"/>
                  </a:lnTo>
                  <a:lnTo>
                    <a:pt x="31" y="258"/>
                  </a:lnTo>
                  <a:lnTo>
                    <a:pt x="31" y="251"/>
                  </a:lnTo>
                  <a:lnTo>
                    <a:pt x="39" y="251"/>
                  </a:lnTo>
                  <a:lnTo>
                    <a:pt x="39" y="243"/>
                  </a:lnTo>
                  <a:lnTo>
                    <a:pt x="31" y="243"/>
                  </a:lnTo>
                  <a:lnTo>
                    <a:pt x="31" y="236"/>
                  </a:lnTo>
                  <a:lnTo>
                    <a:pt x="23" y="243"/>
                  </a:lnTo>
                  <a:lnTo>
                    <a:pt x="23" y="236"/>
                  </a:lnTo>
                  <a:lnTo>
                    <a:pt x="23" y="243"/>
                  </a:lnTo>
                  <a:lnTo>
                    <a:pt x="23" y="236"/>
                  </a:lnTo>
                  <a:lnTo>
                    <a:pt x="31" y="236"/>
                  </a:lnTo>
                  <a:lnTo>
                    <a:pt x="31" y="228"/>
                  </a:lnTo>
                  <a:lnTo>
                    <a:pt x="39" y="228"/>
                  </a:lnTo>
                  <a:lnTo>
                    <a:pt x="39" y="220"/>
                  </a:lnTo>
                  <a:lnTo>
                    <a:pt x="31" y="220"/>
                  </a:lnTo>
                  <a:lnTo>
                    <a:pt x="31" y="213"/>
                  </a:lnTo>
                  <a:lnTo>
                    <a:pt x="31" y="205"/>
                  </a:lnTo>
                  <a:lnTo>
                    <a:pt x="39" y="205"/>
                  </a:lnTo>
                  <a:lnTo>
                    <a:pt x="39" y="198"/>
                  </a:lnTo>
                  <a:lnTo>
                    <a:pt x="39" y="190"/>
                  </a:lnTo>
                  <a:lnTo>
                    <a:pt x="39" y="182"/>
                  </a:lnTo>
                  <a:lnTo>
                    <a:pt x="39" y="190"/>
                  </a:lnTo>
                  <a:lnTo>
                    <a:pt x="46" y="190"/>
                  </a:lnTo>
                  <a:lnTo>
                    <a:pt x="46" y="182"/>
                  </a:lnTo>
                  <a:lnTo>
                    <a:pt x="54" y="182"/>
                  </a:lnTo>
                  <a:lnTo>
                    <a:pt x="54" y="175"/>
                  </a:lnTo>
                  <a:lnTo>
                    <a:pt x="54" y="167"/>
                  </a:lnTo>
                  <a:lnTo>
                    <a:pt x="61" y="167"/>
                  </a:lnTo>
                  <a:lnTo>
                    <a:pt x="61" y="160"/>
                  </a:lnTo>
                  <a:lnTo>
                    <a:pt x="61" y="152"/>
                  </a:lnTo>
                  <a:lnTo>
                    <a:pt x="69" y="152"/>
                  </a:lnTo>
                  <a:lnTo>
                    <a:pt x="69" y="144"/>
                  </a:lnTo>
                  <a:lnTo>
                    <a:pt x="77" y="144"/>
                  </a:lnTo>
                  <a:lnTo>
                    <a:pt x="77" y="137"/>
                  </a:lnTo>
                  <a:lnTo>
                    <a:pt x="77" y="129"/>
                  </a:lnTo>
                  <a:lnTo>
                    <a:pt x="69" y="129"/>
                  </a:lnTo>
                  <a:lnTo>
                    <a:pt x="69" y="122"/>
                  </a:lnTo>
                  <a:lnTo>
                    <a:pt x="69" y="114"/>
                  </a:lnTo>
                  <a:lnTo>
                    <a:pt x="77" y="114"/>
                  </a:lnTo>
                  <a:lnTo>
                    <a:pt x="77" y="106"/>
                  </a:lnTo>
                  <a:lnTo>
                    <a:pt x="84" y="106"/>
                  </a:lnTo>
                  <a:lnTo>
                    <a:pt x="84" y="99"/>
                  </a:lnTo>
                  <a:lnTo>
                    <a:pt x="84" y="91"/>
                  </a:lnTo>
                  <a:lnTo>
                    <a:pt x="84" y="84"/>
                  </a:lnTo>
                  <a:lnTo>
                    <a:pt x="84" y="76"/>
                  </a:lnTo>
                  <a:lnTo>
                    <a:pt x="92" y="76"/>
                  </a:lnTo>
                  <a:lnTo>
                    <a:pt x="92" y="68"/>
                  </a:lnTo>
                  <a:lnTo>
                    <a:pt x="92" y="61"/>
                  </a:lnTo>
                  <a:lnTo>
                    <a:pt x="99" y="61"/>
                  </a:lnTo>
                  <a:lnTo>
                    <a:pt x="99" y="53"/>
                  </a:lnTo>
                  <a:lnTo>
                    <a:pt x="99" y="46"/>
                  </a:lnTo>
                  <a:lnTo>
                    <a:pt x="92" y="46"/>
                  </a:lnTo>
                  <a:lnTo>
                    <a:pt x="84" y="46"/>
                  </a:lnTo>
                  <a:lnTo>
                    <a:pt x="84" y="53"/>
                  </a:lnTo>
                  <a:lnTo>
                    <a:pt x="77" y="53"/>
                  </a:lnTo>
                  <a:lnTo>
                    <a:pt x="77" y="61"/>
                  </a:lnTo>
                  <a:lnTo>
                    <a:pt x="77" y="53"/>
                  </a:lnTo>
                  <a:lnTo>
                    <a:pt x="69" y="53"/>
                  </a:lnTo>
                  <a:lnTo>
                    <a:pt x="69" y="61"/>
                  </a:lnTo>
                  <a:lnTo>
                    <a:pt x="61" y="61"/>
                  </a:lnTo>
                  <a:lnTo>
                    <a:pt x="69" y="61"/>
                  </a:lnTo>
                  <a:lnTo>
                    <a:pt x="69" y="68"/>
                  </a:lnTo>
                  <a:lnTo>
                    <a:pt x="69" y="76"/>
                  </a:lnTo>
                  <a:lnTo>
                    <a:pt x="61" y="76"/>
                  </a:lnTo>
                  <a:lnTo>
                    <a:pt x="61" y="84"/>
                  </a:lnTo>
                  <a:lnTo>
                    <a:pt x="54" y="84"/>
                  </a:lnTo>
                  <a:lnTo>
                    <a:pt x="54" y="91"/>
                  </a:lnTo>
                  <a:lnTo>
                    <a:pt x="61" y="91"/>
                  </a:lnTo>
                  <a:lnTo>
                    <a:pt x="61" y="99"/>
                  </a:lnTo>
                  <a:lnTo>
                    <a:pt x="54" y="99"/>
                  </a:lnTo>
                  <a:lnTo>
                    <a:pt x="46" y="99"/>
                  </a:lnTo>
                  <a:lnTo>
                    <a:pt x="54" y="99"/>
                  </a:lnTo>
                  <a:lnTo>
                    <a:pt x="46" y="99"/>
                  </a:lnTo>
                  <a:lnTo>
                    <a:pt x="46" y="106"/>
                  </a:lnTo>
                  <a:lnTo>
                    <a:pt x="46" y="114"/>
                  </a:lnTo>
                  <a:lnTo>
                    <a:pt x="39" y="114"/>
                  </a:lnTo>
                  <a:lnTo>
                    <a:pt x="39" y="122"/>
                  </a:lnTo>
                  <a:lnTo>
                    <a:pt x="39" y="129"/>
                  </a:lnTo>
                  <a:lnTo>
                    <a:pt x="31" y="129"/>
                  </a:lnTo>
                  <a:lnTo>
                    <a:pt x="23" y="129"/>
                  </a:lnTo>
                  <a:lnTo>
                    <a:pt x="16" y="129"/>
                  </a:lnTo>
                  <a:lnTo>
                    <a:pt x="16" y="137"/>
                  </a:lnTo>
                  <a:lnTo>
                    <a:pt x="16" y="144"/>
                  </a:lnTo>
                  <a:lnTo>
                    <a:pt x="16" y="152"/>
                  </a:lnTo>
                  <a:lnTo>
                    <a:pt x="8" y="152"/>
                  </a:lnTo>
                  <a:lnTo>
                    <a:pt x="8" y="160"/>
                  </a:lnTo>
                  <a:lnTo>
                    <a:pt x="8" y="152"/>
                  </a:lnTo>
                  <a:lnTo>
                    <a:pt x="0" y="152"/>
                  </a:lnTo>
                  <a:lnTo>
                    <a:pt x="0" y="160"/>
                  </a:lnTo>
                  <a:lnTo>
                    <a:pt x="0" y="167"/>
                  </a:lnTo>
                  <a:lnTo>
                    <a:pt x="0" y="160"/>
                  </a:lnTo>
                  <a:lnTo>
                    <a:pt x="0" y="152"/>
                  </a:lnTo>
                  <a:lnTo>
                    <a:pt x="8" y="152"/>
                  </a:lnTo>
                  <a:lnTo>
                    <a:pt x="16" y="152"/>
                  </a:lnTo>
                  <a:lnTo>
                    <a:pt x="16" y="144"/>
                  </a:lnTo>
                  <a:lnTo>
                    <a:pt x="8" y="144"/>
                  </a:lnTo>
                  <a:lnTo>
                    <a:pt x="16" y="137"/>
                  </a:lnTo>
                  <a:lnTo>
                    <a:pt x="16" y="129"/>
                  </a:lnTo>
                  <a:lnTo>
                    <a:pt x="23" y="122"/>
                  </a:lnTo>
                  <a:lnTo>
                    <a:pt x="31" y="122"/>
                  </a:lnTo>
                  <a:lnTo>
                    <a:pt x="31" y="129"/>
                  </a:lnTo>
                  <a:lnTo>
                    <a:pt x="39" y="129"/>
                  </a:lnTo>
                  <a:lnTo>
                    <a:pt x="39" y="122"/>
                  </a:lnTo>
                  <a:lnTo>
                    <a:pt x="39" y="114"/>
                  </a:lnTo>
                  <a:lnTo>
                    <a:pt x="39" y="106"/>
                  </a:lnTo>
                  <a:lnTo>
                    <a:pt x="46" y="106"/>
                  </a:lnTo>
                  <a:lnTo>
                    <a:pt x="46" y="99"/>
                  </a:lnTo>
                  <a:lnTo>
                    <a:pt x="54" y="99"/>
                  </a:lnTo>
                  <a:lnTo>
                    <a:pt x="54" y="91"/>
                  </a:lnTo>
                  <a:lnTo>
                    <a:pt x="46" y="91"/>
                  </a:lnTo>
                  <a:lnTo>
                    <a:pt x="54" y="91"/>
                  </a:lnTo>
                  <a:lnTo>
                    <a:pt x="54" y="84"/>
                  </a:lnTo>
                  <a:lnTo>
                    <a:pt x="61" y="76"/>
                  </a:lnTo>
                  <a:lnTo>
                    <a:pt x="61" y="68"/>
                  </a:lnTo>
                  <a:lnTo>
                    <a:pt x="61" y="61"/>
                  </a:lnTo>
                  <a:lnTo>
                    <a:pt x="61" y="53"/>
                  </a:lnTo>
                  <a:lnTo>
                    <a:pt x="69" y="53"/>
                  </a:lnTo>
                  <a:lnTo>
                    <a:pt x="77" y="53"/>
                  </a:lnTo>
                  <a:lnTo>
                    <a:pt x="77" y="46"/>
                  </a:lnTo>
                  <a:lnTo>
                    <a:pt x="77" y="53"/>
                  </a:lnTo>
                  <a:lnTo>
                    <a:pt x="84" y="53"/>
                  </a:lnTo>
                  <a:lnTo>
                    <a:pt x="84" y="46"/>
                  </a:lnTo>
                  <a:lnTo>
                    <a:pt x="77" y="46"/>
                  </a:lnTo>
                  <a:lnTo>
                    <a:pt x="84" y="46"/>
                  </a:lnTo>
                  <a:lnTo>
                    <a:pt x="84" y="38"/>
                  </a:lnTo>
                  <a:lnTo>
                    <a:pt x="84" y="30"/>
                  </a:lnTo>
                  <a:lnTo>
                    <a:pt x="77" y="30"/>
                  </a:lnTo>
                  <a:lnTo>
                    <a:pt x="77" y="23"/>
                  </a:lnTo>
                  <a:lnTo>
                    <a:pt x="77" y="15"/>
                  </a:lnTo>
                  <a:lnTo>
                    <a:pt x="77" y="23"/>
                  </a:lnTo>
                  <a:lnTo>
                    <a:pt x="69" y="23"/>
                  </a:lnTo>
                  <a:lnTo>
                    <a:pt x="69" y="15"/>
                  </a:lnTo>
                  <a:lnTo>
                    <a:pt x="77" y="15"/>
                  </a:lnTo>
                  <a:lnTo>
                    <a:pt x="77" y="8"/>
                  </a:lnTo>
                  <a:lnTo>
                    <a:pt x="84" y="8"/>
                  </a:lnTo>
                  <a:lnTo>
                    <a:pt x="92" y="8"/>
                  </a:lnTo>
                  <a:lnTo>
                    <a:pt x="92" y="0"/>
                  </a:lnTo>
                  <a:lnTo>
                    <a:pt x="84" y="0"/>
                  </a:lnTo>
                  <a:lnTo>
                    <a:pt x="92" y="0"/>
                  </a:lnTo>
                  <a:lnTo>
                    <a:pt x="99" y="8"/>
                  </a:lnTo>
                  <a:lnTo>
                    <a:pt x="107" y="8"/>
                  </a:lnTo>
                  <a:lnTo>
                    <a:pt x="107" y="15"/>
                  </a:lnTo>
                  <a:lnTo>
                    <a:pt x="99" y="15"/>
                  </a:lnTo>
                  <a:lnTo>
                    <a:pt x="92" y="15"/>
                  </a:lnTo>
                  <a:lnTo>
                    <a:pt x="92" y="23"/>
                  </a:lnTo>
                  <a:lnTo>
                    <a:pt x="92" y="30"/>
                  </a:lnTo>
                  <a:lnTo>
                    <a:pt x="99" y="30"/>
                  </a:lnTo>
                  <a:lnTo>
                    <a:pt x="107" y="30"/>
                  </a:lnTo>
                  <a:lnTo>
                    <a:pt x="107" y="23"/>
                  </a:lnTo>
                  <a:lnTo>
                    <a:pt x="107" y="30"/>
                  </a:lnTo>
                  <a:lnTo>
                    <a:pt x="107" y="38"/>
                  </a:lnTo>
                  <a:lnTo>
                    <a:pt x="107" y="46"/>
                  </a:lnTo>
                  <a:lnTo>
                    <a:pt x="107" y="53"/>
                  </a:lnTo>
                  <a:lnTo>
                    <a:pt x="99" y="53"/>
                  </a:lnTo>
                  <a:lnTo>
                    <a:pt x="99" y="61"/>
                  </a:lnTo>
                  <a:lnTo>
                    <a:pt x="99" y="68"/>
                  </a:lnTo>
                  <a:lnTo>
                    <a:pt x="92" y="68"/>
                  </a:lnTo>
                  <a:lnTo>
                    <a:pt x="92" y="76"/>
                  </a:lnTo>
                  <a:lnTo>
                    <a:pt x="92" y="84"/>
                  </a:lnTo>
                  <a:lnTo>
                    <a:pt x="84" y="91"/>
                  </a:lnTo>
                  <a:lnTo>
                    <a:pt x="84" y="99"/>
                  </a:lnTo>
                  <a:lnTo>
                    <a:pt x="84" y="106"/>
                  </a:lnTo>
                  <a:lnTo>
                    <a:pt x="84" y="114"/>
                  </a:lnTo>
                  <a:lnTo>
                    <a:pt x="77" y="114"/>
                  </a:lnTo>
                  <a:lnTo>
                    <a:pt x="77" y="122"/>
                  </a:lnTo>
                  <a:lnTo>
                    <a:pt x="77" y="129"/>
                  </a:lnTo>
                  <a:lnTo>
                    <a:pt x="84" y="129"/>
                  </a:lnTo>
                  <a:lnTo>
                    <a:pt x="84" y="137"/>
                  </a:lnTo>
                  <a:lnTo>
                    <a:pt x="84" y="144"/>
                  </a:lnTo>
                  <a:lnTo>
                    <a:pt x="77" y="144"/>
                  </a:lnTo>
                  <a:lnTo>
                    <a:pt x="77" y="152"/>
                  </a:lnTo>
                  <a:lnTo>
                    <a:pt x="69" y="152"/>
                  </a:lnTo>
                  <a:lnTo>
                    <a:pt x="69" y="160"/>
                  </a:lnTo>
                  <a:lnTo>
                    <a:pt x="69" y="167"/>
                  </a:lnTo>
                  <a:lnTo>
                    <a:pt x="61" y="167"/>
                  </a:lnTo>
                  <a:lnTo>
                    <a:pt x="61" y="175"/>
                  </a:lnTo>
                  <a:lnTo>
                    <a:pt x="61" y="182"/>
                  </a:lnTo>
                  <a:lnTo>
                    <a:pt x="69" y="182"/>
                  </a:lnTo>
                  <a:lnTo>
                    <a:pt x="77" y="182"/>
                  </a:lnTo>
                  <a:lnTo>
                    <a:pt x="69" y="182"/>
                  </a:lnTo>
                  <a:lnTo>
                    <a:pt x="61" y="182"/>
                  </a:lnTo>
                  <a:lnTo>
                    <a:pt x="54" y="190"/>
                  </a:lnTo>
                  <a:lnTo>
                    <a:pt x="46" y="190"/>
                  </a:lnTo>
                  <a:lnTo>
                    <a:pt x="46" y="198"/>
                  </a:lnTo>
                  <a:lnTo>
                    <a:pt x="39" y="198"/>
                  </a:lnTo>
                  <a:lnTo>
                    <a:pt x="39" y="205"/>
                  </a:lnTo>
                  <a:lnTo>
                    <a:pt x="39" y="213"/>
                  </a:lnTo>
                  <a:lnTo>
                    <a:pt x="31" y="213"/>
                  </a:lnTo>
                  <a:lnTo>
                    <a:pt x="39" y="213"/>
                  </a:lnTo>
                  <a:lnTo>
                    <a:pt x="39" y="220"/>
                  </a:lnTo>
                  <a:lnTo>
                    <a:pt x="39" y="228"/>
                  </a:lnTo>
                  <a:lnTo>
                    <a:pt x="39" y="236"/>
                  </a:lnTo>
                  <a:lnTo>
                    <a:pt x="31" y="236"/>
                  </a:lnTo>
                  <a:lnTo>
                    <a:pt x="31" y="243"/>
                  </a:lnTo>
                  <a:lnTo>
                    <a:pt x="39" y="243"/>
                  </a:lnTo>
                  <a:lnTo>
                    <a:pt x="39" y="251"/>
                  </a:lnTo>
                  <a:lnTo>
                    <a:pt x="46" y="251"/>
                  </a:lnTo>
                  <a:lnTo>
                    <a:pt x="46" y="258"/>
                  </a:lnTo>
                  <a:lnTo>
                    <a:pt x="46" y="251"/>
                  </a:lnTo>
                  <a:lnTo>
                    <a:pt x="54" y="243"/>
                  </a:lnTo>
                  <a:lnTo>
                    <a:pt x="54" y="236"/>
                  </a:lnTo>
                  <a:lnTo>
                    <a:pt x="54" y="243"/>
                  </a:lnTo>
                  <a:lnTo>
                    <a:pt x="54" y="251"/>
                  </a:lnTo>
                  <a:lnTo>
                    <a:pt x="46" y="251"/>
                  </a:lnTo>
                  <a:lnTo>
                    <a:pt x="46" y="258"/>
                  </a:lnTo>
                  <a:lnTo>
                    <a:pt x="46" y="266"/>
                  </a:lnTo>
                  <a:lnTo>
                    <a:pt x="46" y="274"/>
                  </a:lnTo>
                  <a:lnTo>
                    <a:pt x="54" y="274"/>
                  </a:lnTo>
                  <a:lnTo>
                    <a:pt x="46" y="281"/>
                  </a:lnTo>
                  <a:lnTo>
                    <a:pt x="54" y="281"/>
                  </a:lnTo>
                  <a:lnTo>
                    <a:pt x="54" y="274"/>
                  </a:lnTo>
                  <a:lnTo>
                    <a:pt x="61" y="274"/>
                  </a:lnTo>
                  <a:lnTo>
                    <a:pt x="69" y="274"/>
                  </a:lnTo>
                  <a:lnTo>
                    <a:pt x="69" y="281"/>
                  </a:lnTo>
                  <a:lnTo>
                    <a:pt x="77" y="281"/>
                  </a:lnTo>
                  <a:lnTo>
                    <a:pt x="84" y="281"/>
                  </a:lnTo>
                  <a:lnTo>
                    <a:pt x="84" y="289"/>
                  </a:lnTo>
                  <a:lnTo>
                    <a:pt x="84" y="296"/>
                  </a:lnTo>
                  <a:lnTo>
                    <a:pt x="92" y="296"/>
                  </a:lnTo>
                  <a:lnTo>
                    <a:pt x="92" y="289"/>
                  </a:lnTo>
                  <a:lnTo>
                    <a:pt x="92" y="281"/>
                  </a:lnTo>
                  <a:lnTo>
                    <a:pt x="99" y="281"/>
                  </a:lnTo>
                  <a:lnTo>
                    <a:pt x="99" y="274"/>
                  </a:lnTo>
                  <a:lnTo>
                    <a:pt x="99" y="281"/>
                  </a:lnTo>
                  <a:lnTo>
                    <a:pt x="92" y="281"/>
                  </a:lnTo>
                  <a:lnTo>
                    <a:pt x="92" y="289"/>
                  </a:lnTo>
                  <a:lnTo>
                    <a:pt x="92" y="296"/>
                  </a:lnTo>
                  <a:lnTo>
                    <a:pt x="92" y="304"/>
                  </a:lnTo>
                  <a:lnTo>
                    <a:pt x="84" y="304"/>
                  </a:lnTo>
                  <a:lnTo>
                    <a:pt x="84" y="312"/>
                  </a:lnTo>
                  <a:lnTo>
                    <a:pt x="92" y="312"/>
                  </a:lnTo>
                  <a:lnTo>
                    <a:pt x="99" y="312"/>
                  </a:lnTo>
                  <a:lnTo>
                    <a:pt x="99" y="319"/>
                  </a:lnTo>
                  <a:lnTo>
                    <a:pt x="107" y="319"/>
                  </a:lnTo>
                  <a:lnTo>
                    <a:pt x="107" y="327"/>
                  </a:lnTo>
                  <a:lnTo>
                    <a:pt x="115" y="327"/>
                  </a:lnTo>
                  <a:lnTo>
                    <a:pt x="115" y="319"/>
                  </a:lnTo>
                  <a:lnTo>
                    <a:pt x="115" y="327"/>
                  </a:lnTo>
                  <a:lnTo>
                    <a:pt x="107" y="327"/>
                  </a:lnTo>
                  <a:lnTo>
                    <a:pt x="107" y="334"/>
                  </a:lnTo>
                  <a:lnTo>
                    <a:pt x="99" y="334"/>
                  </a:lnTo>
                  <a:lnTo>
                    <a:pt x="99" y="342"/>
                  </a:lnTo>
                  <a:lnTo>
                    <a:pt x="107" y="342"/>
                  </a:lnTo>
                  <a:lnTo>
                    <a:pt x="115" y="342"/>
                  </a:lnTo>
                  <a:lnTo>
                    <a:pt x="107" y="342"/>
                  </a:lnTo>
                  <a:lnTo>
                    <a:pt x="107" y="350"/>
                  </a:lnTo>
                  <a:lnTo>
                    <a:pt x="107" y="357"/>
                  </a:lnTo>
                  <a:lnTo>
                    <a:pt x="107" y="365"/>
                  </a:lnTo>
                  <a:lnTo>
                    <a:pt x="115" y="365"/>
                  </a:lnTo>
                  <a:lnTo>
                    <a:pt x="115" y="372"/>
                  </a:lnTo>
                  <a:lnTo>
                    <a:pt x="107" y="372"/>
                  </a:lnTo>
                  <a:lnTo>
                    <a:pt x="99" y="372"/>
                  </a:lnTo>
                  <a:lnTo>
                    <a:pt x="92" y="372"/>
                  </a:lnTo>
                  <a:lnTo>
                    <a:pt x="92" y="380"/>
                  </a:lnTo>
                  <a:lnTo>
                    <a:pt x="92" y="388"/>
                  </a:lnTo>
                  <a:lnTo>
                    <a:pt x="92" y="395"/>
                  </a:lnTo>
                  <a:lnTo>
                    <a:pt x="99" y="403"/>
                  </a:lnTo>
                  <a:lnTo>
                    <a:pt x="107" y="403"/>
                  </a:lnTo>
                  <a:lnTo>
                    <a:pt x="107" y="410"/>
                  </a:lnTo>
                  <a:lnTo>
                    <a:pt x="107" y="403"/>
                  </a:lnTo>
                  <a:lnTo>
                    <a:pt x="107" y="410"/>
                  </a:lnTo>
                  <a:lnTo>
                    <a:pt x="115" y="410"/>
                  </a:lnTo>
                  <a:lnTo>
                    <a:pt x="115" y="418"/>
                  </a:lnTo>
                  <a:lnTo>
                    <a:pt x="107" y="418"/>
                  </a:lnTo>
                  <a:lnTo>
                    <a:pt x="115" y="418"/>
                  </a:lnTo>
                  <a:lnTo>
                    <a:pt x="122" y="418"/>
                  </a:lnTo>
                  <a:lnTo>
                    <a:pt x="130" y="418"/>
                  </a:lnTo>
                  <a:lnTo>
                    <a:pt x="137" y="418"/>
                  </a:lnTo>
                  <a:lnTo>
                    <a:pt x="137" y="426"/>
                  </a:lnTo>
                  <a:lnTo>
                    <a:pt x="137" y="418"/>
                  </a:lnTo>
                  <a:lnTo>
                    <a:pt x="137" y="410"/>
                  </a:lnTo>
                  <a:lnTo>
                    <a:pt x="137" y="418"/>
                  </a:lnTo>
                  <a:lnTo>
                    <a:pt x="145" y="418"/>
                  </a:lnTo>
                  <a:lnTo>
                    <a:pt x="145" y="410"/>
                  </a:lnTo>
                  <a:lnTo>
                    <a:pt x="153" y="410"/>
                  </a:lnTo>
                  <a:lnTo>
                    <a:pt x="153" y="418"/>
                  </a:lnTo>
                  <a:lnTo>
                    <a:pt x="153" y="426"/>
                  </a:lnTo>
                  <a:lnTo>
                    <a:pt x="160" y="426"/>
                  </a:lnTo>
                  <a:lnTo>
                    <a:pt x="168" y="426"/>
                  </a:lnTo>
                  <a:lnTo>
                    <a:pt x="175" y="426"/>
                  </a:lnTo>
                  <a:lnTo>
                    <a:pt x="175" y="418"/>
                  </a:lnTo>
                  <a:lnTo>
                    <a:pt x="175" y="410"/>
                  </a:lnTo>
                  <a:lnTo>
                    <a:pt x="175" y="403"/>
                  </a:lnTo>
                  <a:lnTo>
                    <a:pt x="175" y="410"/>
                  </a:lnTo>
                  <a:lnTo>
                    <a:pt x="183" y="410"/>
                  </a:lnTo>
                  <a:lnTo>
                    <a:pt x="183" y="403"/>
                  </a:lnTo>
                  <a:lnTo>
                    <a:pt x="183" y="395"/>
                  </a:lnTo>
                  <a:lnTo>
                    <a:pt x="175" y="395"/>
                  </a:lnTo>
                  <a:lnTo>
                    <a:pt x="175" y="388"/>
                  </a:lnTo>
                  <a:lnTo>
                    <a:pt x="175" y="395"/>
                  </a:lnTo>
                  <a:lnTo>
                    <a:pt x="168" y="395"/>
                  </a:lnTo>
                  <a:lnTo>
                    <a:pt x="168" y="388"/>
                  </a:lnTo>
                  <a:lnTo>
                    <a:pt x="175" y="388"/>
                  </a:lnTo>
                  <a:lnTo>
                    <a:pt x="168" y="388"/>
                  </a:lnTo>
                  <a:lnTo>
                    <a:pt x="160" y="388"/>
                  </a:lnTo>
                  <a:lnTo>
                    <a:pt x="168" y="388"/>
                  </a:lnTo>
                  <a:lnTo>
                    <a:pt x="168" y="380"/>
                  </a:lnTo>
                  <a:lnTo>
                    <a:pt x="175" y="380"/>
                  </a:lnTo>
                  <a:lnTo>
                    <a:pt x="175" y="372"/>
                  </a:lnTo>
                  <a:lnTo>
                    <a:pt x="168" y="372"/>
                  </a:lnTo>
                  <a:lnTo>
                    <a:pt x="175" y="372"/>
                  </a:lnTo>
                  <a:lnTo>
                    <a:pt x="175" y="365"/>
                  </a:lnTo>
                  <a:lnTo>
                    <a:pt x="168" y="365"/>
                  </a:lnTo>
                  <a:lnTo>
                    <a:pt x="175" y="365"/>
                  </a:lnTo>
                  <a:lnTo>
                    <a:pt x="175" y="372"/>
                  </a:lnTo>
                  <a:lnTo>
                    <a:pt x="175" y="380"/>
                  </a:lnTo>
                  <a:lnTo>
                    <a:pt x="175" y="388"/>
                  </a:lnTo>
                  <a:lnTo>
                    <a:pt x="183" y="388"/>
                  </a:lnTo>
                  <a:lnTo>
                    <a:pt x="183" y="395"/>
                  </a:lnTo>
                  <a:lnTo>
                    <a:pt x="183" y="388"/>
                  </a:lnTo>
                  <a:lnTo>
                    <a:pt x="191" y="388"/>
                  </a:lnTo>
                  <a:lnTo>
                    <a:pt x="191" y="380"/>
                  </a:lnTo>
                  <a:lnTo>
                    <a:pt x="183" y="380"/>
                  </a:lnTo>
                  <a:lnTo>
                    <a:pt x="183" y="372"/>
                  </a:lnTo>
                  <a:lnTo>
                    <a:pt x="183" y="380"/>
                  </a:lnTo>
                  <a:lnTo>
                    <a:pt x="191" y="380"/>
                  </a:lnTo>
                  <a:lnTo>
                    <a:pt x="191" y="388"/>
                  </a:lnTo>
                  <a:lnTo>
                    <a:pt x="198" y="388"/>
                  </a:lnTo>
                  <a:lnTo>
                    <a:pt x="191" y="388"/>
                  </a:lnTo>
                  <a:lnTo>
                    <a:pt x="191" y="395"/>
                  </a:lnTo>
                  <a:lnTo>
                    <a:pt x="183" y="395"/>
                  </a:lnTo>
                  <a:lnTo>
                    <a:pt x="183" y="403"/>
                  </a:lnTo>
                  <a:lnTo>
                    <a:pt x="191" y="403"/>
                  </a:lnTo>
                  <a:lnTo>
                    <a:pt x="198" y="403"/>
                  </a:lnTo>
                  <a:lnTo>
                    <a:pt x="198" y="395"/>
                  </a:lnTo>
                  <a:lnTo>
                    <a:pt x="206" y="395"/>
                  </a:lnTo>
                  <a:lnTo>
                    <a:pt x="206" y="388"/>
                  </a:lnTo>
                  <a:lnTo>
                    <a:pt x="206" y="380"/>
                  </a:lnTo>
                  <a:lnTo>
                    <a:pt x="206" y="372"/>
                  </a:lnTo>
                  <a:lnTo>
                    <a:pt x="206" y="365"/>
                  </a:lnTo>
                  <a:lnTo>
                    <a:pt x="206" y="372"/>
                  </a:lnTo>
                  <a:lnTo>
                    <a:pt x="206" y="380"/>
                  </a:lnTo>
                  <a:lnTo>
                    <a:pt x="214" y="380"/>
                  </a:lnTo>
                  <a:lnTo>
                    <a:pt x="214" y="372"/>
                  </a:lnTo>
                  <a:lnTo>
                    <a:pt x="214" y="380"/>
                  </a:lnTo>
                  <a:lnTo>
                    <a:pt x="206" y="380"/>
                  </a:lnTo>
                  <a:lnTo>
                    <a:pt x="206" y="388"/>
                  </a:lnTo>
                  <a:lnTo>
                    <a:pt x="206" y="395"/>
                  </a:lnTo>
                  <a:lnTo>
                    <a:pt x="206" y="403"/>
                  </a:lnTo>
                  <a:lnTo>
                    <a:pt x="206" y="410"/>
                  </a:lnTo>
                  <a:lnTo>
                    <a:pt x="214" y="410"/>
                  </a:lnTo>
                  <a:lnTo>
                    <a:pt x="221" y="403"/>
                  </a:lnTo>
                  <a:lnTo>
                    <a:pt x="229" y="403"/>
                  </a:lnTo>
                  <a:lnTo>
                    <a:pt x="229" y="395"/>
                  </a:lnTo>
                  <a:lnTo>
                    <a:pt x="229" y="403"/>
                  </a:lnTo>
                  <a:lnTo>
                    <a:pt x="229" y="395"/>
                  </a:lnTo>
                  <a:lnTo>
                    <a:pt x="236" y="395"/>
                  </a:lnTo>
                  <a:lnTo>
                    <a:pt x="229" y="395"/>
                  </a:lnTo>
                  <a:lnTo>
                    <a:pt x="236" y="388"/>
                  </a:lnTo>
                  <a:lnTo>
                    <a:pt x="229" y="388"/>
                  </a:lnTo>
                  <a:lnTo>
                    <a:pt x="236" y="388"/>
                  </a:lnTo>
                  <a:lnTo>
                    <a:pt x="236" y="395"/>
                  </a:lnTo>
                  <a:lnTo>
                    <a:pt x="236" y="403"/>
                  </a:lnTo>
                  <a:lnTo>
                    <a:pt x="244" y="403"/>
                  </a:lnTo>
                  <a:lnTo>
                    <a:pt x="244" y="395"/>
                  </a:lnTo>
                  <a:lnTo>
                    <a:pt x="244" y="403"/>
                  </a:lnTo>
                  <a:lnTo>
                    <a:pt x="236" y="403"/>
                  </a:lnTo>
                  <a:lnTo>
                    <a:pt x="236" y="410"/>
                  </a:lnTo>
                  <a:lnTo>
                    <a:pt x="244" y="410"/>
                  </a:lnTo>
                  <a:lnTo>
                    <a:pt x="252" y="410"/>
                  </a:lnTo>
                  <a:lnTo>
                    <a:pt x="244" y="410"/>
                  </a:lnTo>
                  <a:lnTo>
                    <a:pt x="252" y="418"/>
                  </a:lnTo>
                  <a:lnTo>
                    <a:pt x="244" y="418"/>
                  </a:lnTo>
                  <a:lnTo>
                    <a:pt x="244" y="426"/>
                  </a:lnTo>
                  <a:lnTo>
                    <a:pt x="252" y="426"/>
                  </a:lnTo>
                  <a:lnTo>
                    <a:pt x="244" y="426"/>
                  </a:lnTo>
                  <a:lnTo>
                    <a:pt x="236" y="426"/>
                  </a:lnTo>
                  <a:lnTo>
                    <a:pt x="244" y="426"/>
                  </a:lnTo>
                  <a:lnTo>
                    <a:pt x="244" y="433"/>
                  </a:lnTo>
                  <a:lnTo>
                    <a:pt x="252" y="433"/>
                  </a:lnTo>
                  <a:lnTo>
                    <a:pt x="252" y="441"/>
                  </a:lnTo>
                  <a:lnTo>
                    <a:pt x="259" y="441"/>
                  </a:lnTo>
                  <a:lnTo>
                    <a:pt x="267" y="441"/>
                  </a:lnTo>
                  <a:lnTo>
                    <a:pt x="259" y="441"/>
                  </a:lnTo>
                  <a:lnTo>
                    <a:pt x="259" y="448"/>
                  </a:lnTo>
                  <a:lnTo>
                    <a:pt x="267" y="448"/>
                  </a:lnTo>
                  <a:lnTo>
                    <a:pt x="274" y="448"/>
                  </a:lnTo>
                  <a:lnTo>
                    <a:pt x="274" y="456"/>
                  </a:lnTo>
                  <a:lnTo>
                    <a:pt x="282" y="456"/>
                  </a:lnTo>
                  <a:lnTo>
                    <a:pt x="290" y="464"/>
                  </a:lnTo>
                  <a:lnTo>
                    <a:pt x="290" y="471"/>
                  </a:lnTo>
                  <a:lnTo>
                    <a:pt x="290" y="464"/>
                  </a:lnTo>
                  <a:lnTo>
                    <a:pt x="282" y="464"/>
                  </a:lnTo>
                  <a:lnTo>
                    <a:pt x="274" y="464"/>
                  </a:lnTo>
                  <a:lnTo>
                    <a:pt x="274" y="471"/>
                  </a:lnTo>
                  <a:lnTo>
                    <a:pt x="267" y="471"/>
                  </a:lnTo>
                  <a:lnTo>
                    <a:pt x="267" y="479"/>
                  </a:lnTo>
                  <a:lnTo>
                    <a:pt x="274" y="479"/>
                  </a:lnTo>
                  <a:lnTo>
                    <a:pt x="267" y="479"/>
                  </a:lnTo>
                  <a:lnTo>
                    <a:pt x="267" y="486"/>
                  </a:lnTo>
                  <a:lnTo>
                    <a:pt x="267" y="494"/>
                  </a:lnTo>
                  <a:lnTo>
                    <a:pt x="267" y="502"/>
                  </a:lnTo>
                  <a:lnTo>
                    <a:pt x="274" y="502"/>
                  </a:lnTo>
                  <a:lnTo>
                    <a:pt x="267" y="502"/>
                  </a:lnTo>
                  <a:lnTo>
                    <a:pt x="267" y="494"/>
                  </a:lnTo>
                  <a:lnTo>
                    <a:pt x="259" y="494"/>
                  </a:lnTo>
                  <a:lnTo>
                    <a:pt x="259" y="486"/>
                  </a:lnTo>
                  <a:lnTo>
                    <a:pt x="252" y="486"/>
                  </a:lnTo>
                  <a:lnTo>
                    <a:pt x="252" y="479"/>
                  </a:lnTo>
                  <a:lnTo>
                    <a:pt x="244" y="479"/>
                  </a:lnTo>
                  <a:lnTo>
                    <a:pt x="236" y="479"/>
                  </a:lnTo>
                  <a:lnTo>
                    <a:pt x="236" y="486"/>
                  </a:lnTo>
                  <a:lnTo>
                    <a:pt x="236" y="494"/>
                  </a:lnTo>
                  <a:lnTo>
                    <a:pt x="236" y="502"/>
                  </a:lnTo>
                  <a:lnTo>
                    <a:pt x="236" y="494"/>
                  </a:lnTo>
                  <a:lnTo>
                    <a:pt x="236" y="502"/>
                  </a:lnTo>
                  <a:lnTo>
                    <a:pt x="244" y="502"/>
                  </a:lnTo>
                  <a:lnTo>
                    <a:pt x="244" y="509"/>
                  </a:lnTo>
                  <a:lnTo>
                    <a:pt x="236" y="509"/>
                  </a:lnTo>
                  <a:lnTo>
                    <a:pt x="244" y="509"/>
                  </a:lnTo>
                  <a:lnTo>
                    <a:pt x="236" y="509"/>
                  </a:lnTo>
                  <a:lnTo>
                    <a:pt x="229" y="509"/>
                  </a:lnTo>
                  <a:lnTo>
                    <a:pt x="229" y="502"/>
                  </a:lnTo>
                  <a:lnTo>
                    <a:pt x="221" y="502"/>
                  </a:lnTo>
                  <a:lnTo>
                    <a:pt x="214" y="502"/>
                  </a:lnTo>
                  <a:lnTo>
                    <a:pt x="214" y="509"/>
                  </a:lnTo>
                  <a:lnTo>
                    <a:pt x="214" y="502"/>
                  </a:lnTo>
                  <a:lnTo>
                    <a:pt x="206" y="502"/>
                  </a:lnTo>
                  <a:lnTo>
                    <a:pt x="214" y="502"/>
                  </a:lnTo>
                  <a:lnTo>
                    <a:pt x="221" y="502"/>
                  </a:lnTo>
                  <a:lnTo>
                    <a:pt x="221" y="494"/>
                  </a:lnTo>
                  <a:lnTo>
                    <a:pt x="221" y="486"/>
                  </a:lnTo>
                  <a:lnTo>
                    <a:pt x="229" y="486"/>
                  </a:lnTo>
                  <a:lnTo>
                    <a:pt x="221" y="486"/>
                  </a:lnTo>
                  <a:lnTo>
                    <a:pt x="221" y="479"/>
                  </a:lnTo>
                  <a:lnTo>
                    <a:pt x="221" y="471"/>
                  </a:lnTo>
                  <a:lnTo>
                    <a:pt x="214" y="471"/>
                  </a:lnTo>
                  <a:lnTo>
                    <a:pt x="221" y="471"/>
                  </a:lnTo>
                  <a:lnTo>
                    <a:pt x="221" y="464"/>
                  </a:lnTo>
                  <a:lnTo>
                    <a:pt x="229" y="464"/>
                  </a:lnTo>
                  <a:lnTo>
                    <a:pt x="236" y="464"/>
                  </a:lnTo>
                  <a:lnTo>
                    <a:pt x="244" y="464"/>
                  </a:lnTo>
                  <a:lnTo>
                    <a:pt x="252" y="464"/>
                  </a:lnTo>
                  <a:lnTo>
                    <a:pt x="252" y="456"/>
                  </a:lnTo>
                  <a:lnTo>
                    <a:pt x="244" y="456"/>
                  </a:lnTo>
                  <a:lnTo>
                    <a:pt x="244" y="448"/>
                  </a:lnTo>
                  <a:lnTo>
                    <a:pt x="236" y="448"/>
                  </a:lnTo>
                  <a:lnTo>
                    <a:pt x="236" y="441"/>
                  </a:lnTo>
                  <a:lnTo>
                    <a:pt x="229" y="441"/>
                  </a:lnTo>
                  <a:lnTo>
                    <a:pt x="221" y="448"/>
                  </a:lnTo>
                  <a:lnTo>
                    <a:pt x="221" y="441"/>
                  </a:lnTo>
                  <a:lnTo>
                    <a:pt x="221" y="433"/>
                  </a:lnTo>
                  <a:lnTo>
                    <a:pt x="221" y="426"/>
                  </a:lnTo>
                  <a:lnTo>
                    <a:pt x="229" y="426"/>
                  </a:lnTo>
                  <a:lnTo>
                    <a:pt x="229" y="418"/>
                  </a:lnTo>
                  <a:lnTo>
                    <a:pt x="229" y="410"/>
                  </a:lnTo>
                  <a:lnTo>
                    <a:pt x="221" y="410"/>
                  </a:lnTo>
                  <a:lnTo>
                    <a:pt x="214" y="410"/>
                  </a:lnTo>
                  <a:lnTo>
                    <a:pt x="214" y="418"/>
                  </a:lnTo>
                  <a:lnTo>
                    <a:pt x="214" y="426"/>
                  </a:lnTo>
                  <a:lnTo>
                    <a:pt x="214" y="433"/>
                  </a:lnTo>
                  <a:lnTo>
                    <a:pt x="206" y="433"/>
                  </a:lnTo>
                  <a:lnTo>
                    <a:pt x="206" y="441"/>
                  </a:lnTo>
                  <a:lnTo>
                    <a:pt x="206" y="448"/>
                  </a:lnTo>
                  <a:lnTo>
                    <a:pt x="198" y="448"/>
                  </a:lnTo>
                  <a:lnTo>
                    <a:pt x="191" y="448"/>
                  </a:lnTo>
                  <a:lnTo>
                    <a:pt x="198" y="448"/>
                  </a:lnTo>
                  <a:lnTo>
                    <a:pt x="206" y="448"/>
                  </a:lnTo>
                  <a:lnTo>
                    <a:pt x="206" y="441"/>
                  </a:lnTo>
                  <a:lnTo>
                    <a:pt x="206" y="433"/>
                  </a:lnTo>
                  <a:lnTo>
                    <a:pt x="198" y="433"/>
                  </a:lnTo>
                  <a:lnTo>
                    <a:pt x="206" y="433"/>
                  </a:lnTo>
                  <a:lnTo>
                    <a:pt x="206" y="426"/>
                  </a:lnTo>
                  <a:lnTo>
                    <a:pt x="206" y="418"/>
                  </a:lnTo>
                  <a:lnTo>
                    <a:pt x="206" y="410"/>
                  </a:lnTo>
                  <a:lnTo>
                    <a:pt x="198" y="410"/>
                  </a:lnTo>
                  <a:lnTo>
                    <a:pt x="198" y="403"/>
                  </a:lnTo>
                  <a:lnTo>
                    <a:pt x="191" y="403"/>
                  </a:lnTo>
                  <a:lnTo>
                    <a:pt x="191" y="410"/>
                  </a:lnTo>
                  <a:lnTo>
                    <a:pt x="191" y="418"/>
                  </a:lnTo>
                  <a:lnTo>
                    <a:pt x="183" y="418"/>
                  </a:lnTo>
                  <a:lnTo>
                    <a:pt x="175" y="426"/>
                  </a:lnTo>
                  <a:lnTo>
                    <a:pt x="175" y="433"/>
                  </a:lnTo>
                  <a:lnTo>
                    <a:pt x="168" y="433"/>
                  </a:lnTo>
                  <a:lnTo>
                    <a:pt x="168" y="426"/>
                  </a:lnTo>
                  <a:lnTo>
                    <a:pt x="160" y="426"/>
                  </a:lnTo>
                  <a:lnTo>
                    <a:pt x="160" y="433"/>
                  </a:lnTo>
                  <a:lnTo>
                    <a:pt x="153" y="433"/>
                  </a:lnTo>
                  <a:lnTo>
                    <a:pt x="153" y="441"/>
                  </a:lnTo>
                  <a:lnTo>
                    <a:pt x="145" y="441"/>
                  </a:lnTo>
                  <a:lnTo>
                    <a:pt x="145" y="433"/>
                  </a:lnTo>
                  <a:lnTo>
                    <a:pt x="153" y="433"/>
                  </a:lnTo>
                  <a:lnTo>
                    <a:pt x="153" y="426"/>
                  </a:lnTo>
                  <a:lnTo>
                    <a:pt x="145" y="426"/>
                  </a:lnTo>
                  <a:lnTo>
                    <a:pt x="145" y="418"/>
                  </a:lnTo>
                  <a:lnTo>
                    <a:pt x="153" y="418"/>
                  </a:lnTo>
                  <a:lnTo>
                    <a:pt x="145" y="418"/>
                  </a:lnTo>
                  <a:lnTo>
                    <a:pt x="145" y="426"/>
                  </a:lnTo>
                  <a:lnTo>
                    <a:pt x="145" y="418"/>
                  </a:lnTo>
                  <a:lnTo>
                    <a:pt x="145" y="426"/>
                  </a:lnTo>
                  <a:lnTo>
                    <a:pt x="137" y="426"/>
                  </a:lnTo>
                  <a:lnTo>
                    <a:pt x="137" y="433"/>
                  </a:lnTo>
                  <a:lnTo>
                    <a:pt x="130" y="433"/>
                  </a:lnTo>
                  <a:lnTo>
                    <a:pt x="137" y="433"/>
                  </a:lnTo>
                  <a:lnTo>
                    <a:pt x="137" y="426"/>
                  </a:lnTo>
                  <a:lnTo>
                    <a:pt x="130" y="426"/>
                  </a:lnTo>
                  <a:lnTo>
                    <a:pt x="122" y="418"/>
                  </a:lnTo>
                  <a:lnTo>
                    <a:pt x="122" y="426"/>
                  </a:lnTo>
                  <a:lnTo>
                    <a:pt x="115" y="426"/>
                  </a:lnTo>
                  <a:lnTo>
                    <a:pt x="115" y="433"/>
                  </a:lnTo>
                  <a:lnTo>
                    <a:pt x="107" y="433"/>
                  </a:lnTo>
                  <a:lnTo>
                    <a:pt x="115" y="433"/>
                  </a:lnTo>
                  <a:lnTo>
                    <a:pt x="115" y="426"/>
                  </a:lnTo>
                  <a:lnTo>
                    <a:pt x="115" y="418"/>
                  </a:lnTo>
                  <a:lnTo>
                    <a:pt x="107" y="418"/>
                  </a:lnTo>
                  <a:lnTo>
                    <a:pt x="107" y="410"/>
                  </a:lnTo>
                  <a:lnTo>
                    <a:pt x="99" y="410"/>
                  </a:lnTo>
                  <a:lnTo>
                    <a:pt x="99" y="403"/>
                  </a:lnTo>
                  <a:lnTo>
                    <a:pt x="92" y="403"/>
                  </a:lnTo>
                  <a:lnTo>
                    <a:pt x="92" y="395"/>
                  </a:lnTo>
                  <a:lnTo>
                    <a:pt x="92" y="388"/>
                  </a:lnTo>
                  <a:lnTo>
                    <a:pt x="214" y="418"/>
                  </a:lnTo>
                  <a:lnTo>
                    <a:pt x="214" y="426"/>
                  </a:lnTo>
                  <a:lnTo>
                    <a:pt x="214" y="433"/>
                  </a:lnTo>
                  <a:lnTo>
                    <a:pt x="206" y="433"/>
                  </a:lnTo>
                  <a:lnTo>
                    <a:pt x="206" y="426"/>
                  </a:lnTo>
                  <a:lnTo>
                    <a:pt x="206" y="418"/>
                  </a:lnTo>
                  <a:lnTo>
                    <a:pt x="214" y="418"/>
                  </a:lnTo>
                  <a:lnTo>
                    <a:pt x="92" y="388"/>
                  </a:lnTo>
                  <a:lnTo>
                    <a:pt x="92" y="319"/>
                  </a:lnTo>
                  <a:lnTo>
                    <a:pt x="99" y="319"/>
                  </a:lnTo>
                  <a:lnTo>
                    <a:pt x="99" y="327"/>
                  </a:lnTo>
                  <a:lnTo>
                    <a:pt x="92" y="327"/>
                  </a:lnTo>
                  <a:lnTo>
                    <a:pt x="92" y="319"/>
                  </a:lnTo>
                  <a:lnTo>
                    <a:pt x="92" y="388"/>
                  </a:lnTo>
                  <a:close/>
                </a:path>
              </a:pathLst>
            </a:custGeom>
            <a:solidFill>
              <a:srgbClr val="80D5FF"/>
            </a:solidFill>
            <a:ln w="9525">
              <a:noFill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92" name="Freeform 195"/>
            <p:cNvSpPr>
              <a:spLocks/>
            </p:cNvSpPr>
            <p:nvPr/>
          </p:nvSpPr>
          <p:spPr bwMode="auto">
            <a:xfrm>
              <a:off x="5030788" y="6664214"/>
              <a:ext cx="371475" cy="693737"/>
            </a:xfrm>
            <a:custGeom>
              <a:avLst/>
              <a:gdLst>
                <a:gd name="T0" fmla="*/ 2147483647 w 290"/>
                <a:gd name="T1" fmla="*/ 2147483647 h 509"/>
                <a:gd name="T2" fmla="*/ 2147483647 w 290"/>
                <a:gd name="T3" fmla="*/ 2147483647 h 509"/>
                <a:gd name="T4" fmla="*/ 2147483647 w 290"/>
                <a:gd name="T5" fmla="*/ 2147483647 h 509"/>
                <a:gd name="T6" fmla="*/ 2147483647 w 290"/>
                <a:gd name="T7" fmla="*/ 2147483647 h 509"/>
                <a:gd name="T8" fmla="*/ 2147483647 w 290"/>
                <a:gd name="T9" fmla="*/ 2147483647 h 509"/>
                <a:gd name="T10" fmla="*/ 2147483647 w 290"/>
                <a:gd name="T11" fmla="*/ 2147483647 h 509"/>
                <a:gd name="T12" fmla="*/ 2147483647 w 290"/>
                <a:gd name="T13" fmla="*/ 2147483647 h 509"/>
                <a:gd name="T14" fmla="*/ 2147483647 w 290"/>
                <a:gd name="T15" fmla="*/ 2147483647 h 509"/>
                <a:gd name="T16" fmla="*/ 2147483647 w 290"/>
                <a:gd name="T17" fmla="*/ 2147483647 h 509"/>
                <a:gd name="T18" fmla="*/ 2147483647 w 290"/>
                <a:gd name="T19" fmla="*/ 2147483647 h 509"/>
                <a:gd name="T20" fmla="*/ 2147483647 w 290"/>
                <a:gd name="T21" fmla="*/ 2147483647 h 509"/>
                <a:gd name="T22" fmla="*/ 2147483647 w 290"/>
                <a:gd name="T23" fmla="*/ 2147483647 h 509"/>
                <a:gd name="T24" fmla="*/ 2147483647 w 290"/>
                <a:gd name="T25" fmla="*/ 2147483647 h 509"/>
                <a:gd name="T26" fmla="*/ 2147483647 w 290"/>
                <a:gd name="T27" fmla="*/ 2147483647 h 509"/>
                <a:gd name="T28" fmla="*/ 2147483647 w 290"/>
                <a:gd name="T29" fmla="*/ 2147483647 h 509"/>
                <a:gd name="T30" fmla="*/ 2147483647 w 290"/>
                <a:gd name="T31" fmla="*/ 2147483647 h 509"/>
                <a:gd name="T32" fmla="*/ 2147483647 w 290"/>
                <a:gd name="T33" fmla="*/ 2147483647 h 509"/>
                <a:gd name="T34" fmla="*/ 0 w 290"/>
                <a:gd name="T35" fmla="*/ 2147483647 h 509"/>
                <a:gd name="T36" fmla="*/ 2147483647 w 290"/>
                <a:gd name="T37" fmla="*/ 2147483647 h 509"/>
                <a:gd name="T38" fmla="*/ 2147483647 w 290"/>
                <a:gd name="T39" fmla="*/ 2147483647 h 509"/>
                <a:gd name="T40" fmla="*/ 2147483647 w 290"/>
                <a:gd name="T41" fmla="*/ 2147483647 h 509"/>
                <a:gd name="T42" fmla="*/ 2147483647 w 290"/>
                <a:gd name="T43" fmla="*/ 2147483647 h 509"/>
                <a:gd name="T44" fmla="*/ 2147483647 w 290"/>
                <a:gd name="T45" fmla="*/ 2147483647 h 509"/>
                <a:gd name="T46" fmla="*/ 2147483647 w 290"/>
                <a:gd name="T47" fmla="*/ 2147483647 h 509"/>
                <a:gd name="T48" fmla="*/ 2147483647 w 290"/>
                <a:gd name="T49" fmla="*/ 2147483647 h 509"/>
                <a:gd name="T50" fmla="*/ 2147483647 w 290"/>
                <a:gd name="T51" fmla="*/ 2147483647 h 509"/>
                <a:gd name="T52" fmla="*/ 2147483647 w 290"/>
                <a:gd name="T53" fmla="*/ 2147483647 h 509"/>
                <a:gd name="T54" fmla="*/ 2147483647 w 290"/>
                <a:gd name="T55" fmla="*/ 2147483647 h 509"/>
                <a:gd name="T56" fmla="*/ 2147483647 w 290"/>
                <a:gd name="T57" fmla="*/ 2147483647 h 509"/>
                <a:gd name="T58" fmla="*/ 2147483647 w 290"/>
                <a:gd name="T59" fmla="*/ 2147483647 h 509"/>
                <a:gd name="T60" fmla="*/ 2147483647 w 290"/>
                <a:gd name="T61" fmla="*/ 2147483647 h 509"/>
                <a:gd name="T62" fmla="*/ 2147483647 w 290"/>
                <a:gd name="T63" fmla="*/ 2147483647 h 509"/>
                <a:gd name="T64" fmla="*/ 2147483647 w 290"/>
                <a:gd name="T65" fmla="*/ 2147483647 h 509"/>
                <a:gd name="T66" fmla="*/ 2147483647 w 290"/>
                <a:gd name="T67" fmla="*/ 2147483647 h 509"/>
                <a:gd name="T68" fmla="*/ 2147483647 w 290"/>
                <a:gd name="T69" fmla="*/ 2147483647 h 509"/>
                <a:gd name="T70" fmla="*/ 2147483647 w 290"/>
                <a:gd name="T71" fmla="*/ 2147483647 h 509"/>
                <a:gd name="T72" fmla="*/ 2147483647 w 290"/>
                <a:gd name="T73" fmla="*/ 2147483647 h 509"/>
                <a:gd name="T74" fmla="*/ 2147483647 w 290"/>
                <a:gd name="T75" fmla="*/ 2147483647 h 509"/>
                <a:gd name="T76" fmla="*/ 2147483647 w 290"/>
                <a:gd name="T77" fmla="*/ 2147483647 h 509"/>
                <a:gd name="T78" fmla="*/ 2147483647 w 290"/>
                <a:gd name="T79" fmla="*/ 2147483647 h 509"/>
                <a:gd name="T80" fmla="*/ 2147483647 w 290"/>
                <a:gd name="T81" fmla="*/ 2147483647 h 509"/>
                <a:gd name="T82" fmla="*/ 2147483647 w 290"/>
                <a:gd name="T83" fmla="*/ 2147483647 h 509"/>
                <a:gd name="T84" fmla="*/ 2147483647 w 290"/>
                <a:gd name="T85" fmla="*/ 2147483647 h 509"/>
                <a:gd name="T86" fmla="*/ 2147483647 w 290"/>
                <a:gd name="T87" fmla="*/ 2147483647 h 509"/>
                <a:gd name="T88" fmla="*/ 2147483647 w 290"/>
                <a:gd name="T89" fmla="*/ 2147483647 h 509"/>
                <a:gd name="T90" fmla="*/ 2147483647 w 290"/>
                <a:gd name="T91" fmla="*/ 2147483647 h 509"/>
                <a:gd name="T92" fmla="*/ 2147483647 w 290"/>
                <a:gd name="T93" fmla="*/ 2147483647 h 509"/>
                <a:gd name="T94" fmla="*/ 2147483647 w 290"/>
                <a:gd name="T95" fmla="*/ 2147483647 h 509"/>
                <a:gd name="T96" fmla="*/ 2147483647 w 290"/>
                <a:gd name="T97" fmla="*/ 2147483647 h 509"/>
                <a:gd name="T98" fmla="*/ 2147483647 w 290"/>
                <a:gd name="T99" fmla="*/ 2147483647 h 509"/>
                <a:gd name="T100" fmla="*/ 2147483647 w 290"/>
                <a:gd name="T101" fmla="*/ 2147483647 h 509"/>
                <a:gd name="T102" fmla="*/ 2147483647 w 290"/>
                <a:gd name="T103" fmla="*/ 2147483647 h 509"/>
                <a:gd name="T104" fmla="*/ 2147483647 w 290"/>
                <a:gd name="T105" fmla="*/ 2147483647 h 509"/>
                <a:gd name="T106" fmla="*/ 2147483647 w 290"/>
                <a:gd name="T107" fmla="*/ 2147483647 h 509"/>
                <a:gd name="T108" fmla="*/ 2147483647 w 290"/>
                <a:gd name="T109" fmla="*/ 2147483647 h 509"/>
                <a:gd name="T110" fmla="*/ 2147483647 w 290"/>
                <a:gd name="T111" fmla="*/ 2147483647 h 509"/>
                <a:gd name="T112" fmla="*/ 2147483647 w 290"/>
                <a:gd name="T113" fmla="*/ 2147483647 h 509"/>
                <a:gd name="T114" fmla="*/ 2147483647 w 290"/>
                <a:gd name="T115" fmla="*/ 2147483647 h 509"/>
                <a:gd name="T116" fmla="*/ 2147483647 w 290"/>
                <a:gd name="T117" fmla="*/ 2147483647 h 50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90"/>
                <a:gd name="T178" fmla="*/ 0 h 509"/>
                <a:gd name="T179" fmla="*/ 290 w 290"/>
                <a:gd name="T180" fmla="*/ 509 h 50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90" h="509">
                  <a:moveTo>
                    <a:pt x="107" y="372"/>
                  </a:moveTo>
                  <a:lnTo>
                    <a:pt x="107" y="365"/>
                  </a:lnTo>
                  <a:lnTo>
                    <a:pt x="107" y="357"/>
                  </a:lnTo>
                  <a:lnTo>
                    <a:pt x="99" y="357"/>
                  </a:lnTo>
                  <a:lnTo>
                    <a:pt x="107" y="357"/>
                  </a:lnTo>
                  <a:lnTo>
                    <a:pt x="107" y="350"/>
                  </a:lnTo>
                  <a:lnTo>
                    <a:pt x="99" y="350"/>
                  </a:lnTo>
                  <a:lnTo>
                    <a:pt x="99" y="342"/>
                  </a:lnTo>
                  <a:lnTo>
                    <a:pt x="99" y="334"/>
                  </a:lnTo>
                  <a:lnTo>
                    <a:pt x="92" y="334"/>
                  </a:lnTo>
                  <a:lnTo>
                    <a:pt x="84" y="334"/>
                  </a:lnTo>
                  <a:lnTo>
                    <a:pt x="77" y="334"/>
                  </a:lnTo>
                  <a:lnTo>
                    <a:pt x="69" y="334"/>
                  </a:lnTo>
                  <a:lnTo>
                    <a:pt x="69" y="342"/>
                  </a:lnTo>
                  <a:lnTo>
                    <a:pt x="77" y="342"/>
                  </a:lnTo>
                  <a:lnTo>
                    <a:pt x="69" y="342"/>
                  </a:lnTo>
                  <a:lnTo>
                    <a:pt x="69" y="350"/>
                  </a:lnTo>
                  <a:lnTo>
                    <a:pt x="69" y="357"/>
                  </a:lnTo>
                  <a:lnTo>
                    <a:pt x="69" y="350"/>
                  </a:lnTo>
                  <a:lnTo>
                    <a:pt x="61" y="350"/>
                  </a:lnTo>
                  <a:lnTo>
                    <a:pt x="61" y="357"/>
                  </a:lnTo>
                  <a:lnTo>
                    <a:pt x="61" y="350"/>
                  </a:lnTo>
                  <a:lnTo>
                    <a:pt x="54" y="350"/>
                  </a:lnTo>
                  <a:lnTo>
                    <a:pt x="46" y="350"/>
                  </a:lnTo>
                  <a:lnTo>
                    <a:pt x="46" y="357"/>
                  </a:lnTo>
                  <a:lnTo>
                    <a:pt x="54" y="357"/>
                  </a:lnTo>
                  <a:lnTo>
                    <a:pt x="54" y="365"/>
                  </a:lnTo>
                  <a:lnTo>
                    <a:pt x="61" y="365"/>
                  </a:lnTo>
                  <a:lnTo>
                    <a:pt x="54" y="365"/>
                  </a:lnTo>
                  <a:lnTo>
                    <a:pt x="54" y="372"/>
                  </a:lnTo>
                  <a:lnTo>
                    <a:pt x="46" y="372"/>
                  </a:lnTo>
                  <a:lnTo>
                    <a:pt x="39" y="372"/>
                  </a:lnTo>
                  <a:lnTo>
                    <a:pt x="39" y="380"/>
                  </a:lnTo>
                  <a:lnTo>
                    <a:pt x="39" y="388"/>
                  </a:lnTo>
                  <a:lnTo>
                    <a:pt x="39" y="380"/>
                  </a:lnTo>
                  <a:lnTo>
                    <a:pt x="39" y="372"/>
                  </a:lnTo>
                  <a:lnTo>
                    <a:pt x="46" y="372"/>
                  </a:lnTo>
                  <a:lnTo>
                    <a:pt x="46" y="365"/>
                  </a:lnTo>
                  <a:lnTo>
                    <a:pt x="54" y="365"/>
                  </a:lnTo>
                  <a:lnTo>
                    <a:pt x="46" y="365"/>
                  </a:lnTo>
                  <a:lnTo>
                    <a:pt x="46" y="357"/>
                  </a:lnTo>
                  <a:lnTo>
                    <a:pt x="46" y="350"/>
                  </a:lnTo>
                  <a:lnTo>
                    <a:pt x="54" y="350"/>
                  </a:lnTo>
                  <a:lnTo>
                    <a:pt x="54" y="342"/>
                  </a:lnTo>
                  <a:lnTo>
                    <a:pt x="54" y="350"/>
                  </a:lnTo>
                  <a:lnTo>
                    <a:pt x="61" y="350"/>
                  </a:lnTo>
                  <a:lnTo>
                    <a:pt x="69" y="350"/>
                  </a:lnTo>
                  <a:lnTo>
                    <a:pt x="69" y="342"/>
                  </a:lnTo>
                  <a:lnTo>
                    <a:pt x="61" y="342"/>
                  </a:lnTo>
                  <a:lnTo>
                    <a:pt x="61" y="334"/>
                  </a:lnTo>
                  <a:lnTo>
                    <a:pt x="69" y="334"/>
                  </a:lnTo>
                  <a:lnTo>
                    <a:pt x="77" y="334"/>
                  </a:lnTo>
                  <a:lnTo>
                    <a:pt x="77" y="327"/>
                  </a:lnTo>
                  <a:lnTo>
                    <a:pt x="84" y="327"/>
                  </a:lnTo>
                  <a:lnTo>
                    <a:pt x="92" y="327"/>
                  </a:lnTo>
                  <a:lnTo>
                    <a:pt x="84" y="319"/>
                  </a:lnTo>
                  <a:lnTo>
                    <a:pt x="92" y="319"/>
                  </a:lnTo>
                  <a:lnTo>
                    <a:pt x="84" y="319"/>
                  </a:lnTo>
                  <a:lnTo>
                    <a:pt x="84" y="312"/>
                  </a:lnTo>
                  <a:lnTo>
                    <a:pt x="77" y="319"/>
                  </a:lnTo>
                  <a:lnTo>
                    <a:pt x="77" y="312"/>
                  </a:lnTo>
                  <a:lnTo>
                    <a:pt x="84" y="312"/>
                  </a:lnTo>
                  <a:lnTo>
                    <a:pt x="77" y="312"/>
                  </a:lnTo>
                  <a:lnTo>
                    <a:pt x="77" y="304"/>
                  </a:lnTo>
                  <a:lnTo>
                    <a:pt x="77" y="296"/>
                  </a:lnTo>
                  <a:lnTo>
                    <a:pt x="84" y="296"/>
                  </a:lnTo>
                  <a:lnTo>
                    <a:pt x="77" y="296"/>
                  </a:lnTo>
                  <a:lnTo>
                    <a:pt x="77" y="289"/>
                  </a:lnTo>
                  <a:lnTo>
                    <a:pt x="69" y="289"/>
                  </a:lnTo>
                  <a:lnTo>
                    <a:pt x="69" y="281"/>
                  </a:lnTo>
                  <a:lnTo>
                    <a:pt x="61" y="281"/>
                  </a:lnTo>
                  <a:lnTo>
                    <a:pt x="61" y="289"/>
                  </a:lnTo>
                  <a:lnTo>
                    <a:pt x="54" y="281"/>
                  </a:lnTo>
                  <a:lnTo>
                    <a:pt x="54" y="289"/>
                  </a:lnTo>
                  <a:lnTo>
                    <a:pt x="46" y="289"/>
                  </a:lnTo>
                  <a:lnTo>
                    <a:pt x="46" y="281"/>
                  </a:lnTo>
                  <a:lnTo>
                    <a:pt x="46" y="274"/>
                  </a:lnTo>
                  <a:lnTo>
                    <a:pt x="39" y="274"/>
                  </a:lnTo>
                  <a:lnTo>
                    <a:pt x="39" y="281"/>
                  </a:lnTo>
                  <a:lnTo>
                    <a:pt x="39" y="289"/>
                  </a:lnTo>
                  <a:lnTo>
                    <a:pt x="39" y="281"/>
                  </a:lnTo>
                  <a:lnTo>
                    <a:pt x="39" y="274"/>
                  </a:lnTo>
                  <a:lnTo>
                    <a:pt x="46" y="274"/>
                  </a:lnTo>
                  <a:lnTo>
                    <a:pt x="46" y="266"/>
                  </a:lnTo>
                  <a:lnTo>
                    <a:pt x="39" y="266"/>
                  </a:lnTo>
                  <a:lnTo>
                    <a:pt x="39" y="258"/>
                  </a:lnTo>
                  <a:lnTo>
                    <a:pt x="31" y="258"/>
                  </a:lnTo>
                  <a:lnTo>
                    <a:pt x="23" y="258"/>
                  </a:lnTo>
                  <a:lnTo>
                    <a:pt x="31" y="258"/>
                  </a:lnTo>
                  <a:lnTo>
                    <a:pt x="31" y="251"/>
                  </a:lnTo>
                  <a:lnTo>
                    <a:pt x="39" y="251"/>
                  </a:lnTo>
                  <a:lnTo>
                    <a:pt x="39" y="243"/>
                  </a:lnTo>
                  <a:lnTo>
                    <a:pt x="31" y="243"/>
                  </a:lnTo>
                  <a:lnTo>
                    <a:pt x="31" y="236"/>
                  </a:lnTo>
                  <a:lnTo>
                    <a:pt x="23" y="243"/>
                  </a:lnTo>
                  <a:lnTo>
                    <a:pt x="23" y="236"/>
                  </a:lnTo>
                  <a:lnTo>
                    <a:pt x="23" y="243"/>
                  </a:lnTo>
                  <a:lnTo>
                    <a:pt x="23" y="236"/>
                  </a:lnTo>
                  <a:lnTo>
                    <a:pt x="31" y="236"/>
                  </a:lnTo>
                  <a:lnTo>
                    <a:pt x="31" y="228"/>
                  </a:lnTo>
                  <a:lnTo>
                    <a:pt x="39" y="228"/>
                  </a:lnTo>
                  <a:lnTo>
                    <a:pt x="39" y="220"/>
                  </a:lnTo>
                  <a:lnTo>
                    <a:pt x="31" y="220"/>
                  </a:lnTo>
                  <a:lnTo>
                    <a:pt x="31" y="213"/>
                  </a:lnTo>
                  <a:lnTo>
                    <a:pt x="31" y="205"/>
                  </a:lnTo>
                  <a:lnTo>
                    <a:pt x="39" y="205"/>
                  </a:lnTo>
                  <a:lnTo>
                    <a:pt x="39" y="198"/>
                  </a:lnTo>
                  <a:lnTo>
                    <a:pt x="39" y="190"/>
                  </a:lnTo>
                  <a:lnTo>
                    <a:pt x="39" y="182"/>
                  </a:lnTo>
                  <a:lnTo>
                    <a:pt x="39" y="190"/>
                  </a:lnTo>
                  <a:lnTo>
                    <a:pt x="46" y="190"/>
                  </a:lnTo>
                  <a:lnTo>
                    <a:pt x="46" y="182"/>
                  </a:lnTo>
                  <a:lnTo>
                    <a:pt x="54" y="182"/>
                  </a:lnTo>
                  <a:lnTo>
                    <a:pt x="54" y="175"/>
                  </a:lnTo>
                  <a:lnTo>
                    <a:pt x="54" y="167"/>
                  </a:lnTo>
                  <a:lnTo>
                    <a:pt x="61" y="167"/>
                  </a:lnTo>
                  <a:lnTo>
                    <a:pt x="61" y="160"/>
                  </a:lnTo>
                  <a:lnTo>
                    <a:pt x="61" y="152"/>
                  </a:lnTo>
                  <a:lnTo>
                    <a:pt x="69" y="152"/>
                  </a:lnTo>
                  <a:lnTo>
                    <a:pt x="69" y="144"/>
                  </a:lnTo>
                  <a:lnTo>
                    <a:pt x="77" y="144"/>
                  </a:lnTo>
                  <a:lnTo>
                    <a:pt x="77" y="137"/>
                  </a:lnTo>
                  <a:lnTo>
                    <a:pt x="77" y="129"/>
                  </a:lnTo>
                  <a:lnTo>
                    <a:pt x="69" y="129"/>
                  </a:lnTo>
                  <a:lnTo>
                    <a:pt x="69" y="122"/>
                  </a:lnTo>
                  <a:lnTo>
                    <a:pt x="69" y="114"/>
                  </a:lnTo>
                  <a:lnTo>
                    <a:pt x="77" y="114"/>
                  </a:lnTo>
                  <a:lnTo>
                    <a:pt x="77" y="106"/>
                  </a:lnTo>
                  <a:lnTo>
                    <a:pt x="84" y="106"/>
                  </a:lnTo>
                  <a:lnTo>
                    <a:pt x="84" y="99"/>
                  </a:lnTo>
                  <a:lnTo>
                    <a:pt x="84" y="91"/>
                  </a:lnTo>
                  <a:lnTo>
                    <a:pt x="84" y="84"/>
                  </a:lnTo>
                  <a:lnTo>
                    <a:pt x="84" y="76"/>
                  </a:lnTo>
                  <a:lnTo>
                    <a:pt x="92" y="76"/>
                  </a:lnTo>
                  <a:lnTo>
                    <a:pt x="92" y="68"/>
                  </a:lnTo>
                  <a:lnTo>
                    <a:pt x="92" y="61"/>
                  </a:lnTo>
                  <a:lnTo>
                    <a:pt x="99" y="61"/>
                  </a:lnTo>
                  <a:lnTo>
                    <a:pt x="99" y="53"/>
                  </a:lnTo>
                  <a:lnTo>
                    <a:pt x="99" y="46"/>
                  </a:lnTo>
                  <a:lnTo>
                    <a:pt x="92" y="46"/>
                  </a:lnTo>
                  <a:lnTo>
                    <a:pt x="84" y="46"/>
                  </a:lnTo>
                  <a:lnTo>
                    <a:pt x="84" y="53"/>
                  </a:lnTo>
                  <a:lnTo>
                    <a:pt x="77" y="53"/>
                  </a:lnTo>
                  <a:lnTo>
                    <a:pt x="77" y="61"/>
                  </a:lnTo>
                  <a:lnTo>
                    <a:pt x="77" y="53"/>
                  </a:lnTo>
                  <a:lnTo>
                    <a:pt x="69" y="53"/>
                  </a:lnTo>
                  <a:lnTo>
                    <a:pt x="69" y="61"/>
                  </a:lnTo>
                  <a:lnTo>
                    <a:pt x="61" y="61"/>
                  </a:lnTo>
                  <a:lnTo>
                    <a:pt x="69" y="61"/>
                  </a:lnTo>
                  <a:lnTo>
                    <a:pt x="69" y="68"/>
                  </a:lnTo>
                  <a:lnTo>
                    <a:pt x="69" y="76"/>
                  </a:lnTo>
                  <a:lnTo>
                    <a:pt x="61" y="76"/>
                  </a:lnTo>
                  <a:lnTo>
                    <a:pt x="61" y="84"/>
                  </a:lnTo>
                  <a:lnTo>
                    <a:pt x="54" y="84"/>
                  </a:lnTo>
                  <a:lnTo>
                    <a:pt x="54" y="91"/>
                  </a:lnTo>
                  <a:lnTo>
                    <a:pt x="61" y="91"/>
                  </a:lnTo>
                  <a:lnTo>
                    <a:pt x="61" y="99"/>
                  </a:lnTo>
                  <a:lnTo>
                    <a:pt x="54" y="99"/>
                  </a:lnTo>
                  <a:lnTo>
                    <a:pt x="46" y="99"/>
                  </a:lnTo>
                  <a:lnTo>
                    <a:pt x="54" y="99"/>
                  </a:lnTo>
                  <a:lnTo>
                    <a:pt x="46" y="99"/>
                  </a:lnTo>
                  <a:lnTo>
                    <a:pt x="46" y="106"/>
                  </a:lnTo>
                  <a:lnTo>
                    <a:pt x="46" y="114"/>
                  </a:lnTo>
                  <a:lnTo>
                    <a:pt x="39" y="114"/>
                  </a:lnTo>
                  <a:lnTo>
                    <a:pt x="39" y="122"/>
                  </a:lnTo>
                  <a:lnTo>
                    <a:pt x="39" y="129"/>
                  </a:lnTo>
                  <a:lnTo>
                    <a:pt x="31" y="129"/>
                  </a:lnTo>
                  <a:lnTo>
                    <a:pt x="23" y="129"/>
                  </a:lnTo>
                  <a:lnTo>
                    <a:pt x="16" y="129"/>
                  </a:lnTo>
                  <a:lnTo>
                    <a:pt x="16" y="137"/>
                  </a:lnTo>
                  <a:lnTo>
                    <a:pt x="16" y="144"/>
                  </a:lnTo>
                  <a:lnTo>
                    <a:pt x="16" y="152"/>
                  </a:lnTo>
                  <a:lnTo>
                    <a:pt x="8" y="152"/>
                  </a:lnTo>
                  <a:lnTo>
                    <a:pt x="8" y="160"/>
                  </a:lnTo>
                  <a:lnTo>
                    <a:pt x="8" y="152"/>
                  </a:lnTo>
                  <a:lnTo>
                    <a:pt x="0" y="152"/>
                  </a:lnTo>
                  <a:lnTo>
                    <a:pt x="0" y="160"/>
                  </a:lnTo>
                  <a:lnTo>
                    <a:pt x="0" y="167"/>
                  </a:lnTo>
                  <a:lnTo>
                    <a:pt x="0" y="160"/>
                  </a:lnTo>
                  <a:lnTo>
                    <a:pt x="0" y="152"/>
                  </a:lnTo>
                  <a:lnTo>
                    <a:pt x="8" y="152"/>
                  </a:lnTo>
                  <a:lnTo>
                    <a:pt x="16" y="152"/>
                  </a:lnTo>
                  <a:lnTo>
                    <a:pt x="16" y="144"/>
                  </a:lnTo>
                  <a:lnTo>
                    <a:pt x="8" y="144"/>
                  </a:lnTo>
                  <a:lnTo>
                    <a:pt x="16" y="137"/>
                  </a:lnTo>
                  <a:lnTo>
                    <a:pt x="16" y="129"/>
                  </a:lnTo>
                  <a:lnTo>
                    <a:pt x="23" y="122"/>
                  </a:lnTo>
                  <a:lnTo>
                    <a:pt x="31" y="122"/>
                  </a:lnTo>
                  <a:lnTo>
                    <a:pt x="31" y="129"/>
                  </a:lnTo>
                  <a:lnTo>
                    <a:pt x="39" y="129"/>
                  </a:lnTo>
                  <a:lnTo>
                    <a:pt x="39" y="122"/>
                  </a:lnTo>
                  <a:lnTo>
                    <a:pt x="39" y="114"/>
                  </a:lnTo>
                  <a:lnTo>
                    <a:pt x="39" y="106"/>
                  </a:lnTo>
                  <a:lnTo>
                    <a:pt x="46" y="106"/>
                  </a:lnTo>
                  <a:lnTo>
                    <a:pt x="46" y="99"/>
                  </a:lnTo>
                  <a:lnTo>
                    <a:pt x="54" y="99"/>
                  </a:lnTo>
                  <a:lnTo>
                    <a:pt x="54" y="91"/>
                  </a:lnTo>
                  <a:lnTo>
                    <a:pt x="46" y="91"/>
                  </a:lnTo>
                  <a:lnTo>
                    <a:pt x="54" y="91"/>
                  </a:lnTo>
                  <a:lnTo>
                    <a:pt x="54" y="84"/>
                  </a:lnTo>
                  <a:lnTo>
                    <a:pt x="61" y="76"/>
                  </a:lnTo>
                  <a:lnTo>
                    <a:pt x="61" y="68"/>
                  </a:lnTo>
                  <a:lnTo>
                    <a:pt x="61" y="61"/>
                  </a:lnTo>
                  <a:lnTo>
                    <a:pt x="61" y="53"/>
                  </a:lnTo>
                  <a:lnTo>
                    <a:pt x="69" y="53"/>
                  </a:lnTo>
                  <a:lnTo>
                    <a:pt x="77" y="53"/>
                  </a:lnTo>
                  <a:lnTo>
                    <a:pt x="77" y="46"/>
                  </a:lnTo>
                  <a:lnTo>
                    <a:pt x="77" y="53"/>
                  </a:lnTo>
                  <a:lnTo>
                    <a:pt x="84" y="53"/>
                  </a:lnTo>
                  <a:lnTo>
                    <a:pt x="84" y="46"/>
                  </a:lnTo>
                  <a:lnTo>
                    <a:pt x="77" y="46"/>
                  </a:lnTo>
                  <a:lnTo>
                    <a:pt x="84" y="46"/>
                  </a:lnTo>
                  <a:lnTo>
                    <a:pt x="84" y="38"/>
                  </a:lnTo>
                  <a:lnTo>
                    <a:pt x="84" y="30"/>
                  </a:lnTo>
                  <a:lnTo>
                    <a:pt x="77" y="30"/>
                  </a:lnTo>
                  <a:lnTo>
                    <a:pt x="77" y="23"/>
                  </a:lnTo>
                  <a:lnTo>
                    <a:pt x="77" y="15"/>
                  </a:lnTo>
                  <a:lnTo>
                    <a:pt x="77" y="23"/>
                  </a:lnTo>
                  <a:lnTo>
                    <a:pt x="69" y="23"/>
                  </a:lnTo>
                  <a:lnTo>
                    <a:pt x="69" y="15"/>
                  </a:lnTo>
                  <a:lnTo>
                    <a:pt x="77" y="15"/>
                  </a:lnTo>
                  <a:lnTo>
                    <a:pt x="77" y="8"/>
                  </a:lnTo>
                  <a:lnTo>
                    <a:pt x="84" y="8"/>
                  </a:lnTo>
                  <a:lnTo>
                    <a:pt x="92" y="8"/>
                  </a:lnTo>
                  <a:lnTo>
                    <a:pt x="92" y="0"/>
                  </a:lnTo>
                  <a:lnTo>
                    <a:pt x="84" y="0"/>
                  </a:lnTo>
                  <a:lnTo>
                    <a:pt x="92" y="0"/>
                  </a:lnTo>
                  <a:lnTo>
                    <a:pt x="99" y="8"/>
                  </a:lnTo>
                  <a:lnTo>
                    <a:pt x="107" y="8"/>
                  </a:lnTo>
                  <a:lnTo>
                    <a:pt x="107" y="15"/>
                  </a:lnTo>
                  <a:lnTo>
                    <a:pt x="99" y="15"/>
                  </a:lnTo>
                  <a:lnTo>
                    <a:pt x="92" y="15"/>
                  </a:lnTo>
                  <a:lnTo>
                    <a:pt x="92" y="23"/>
                  </a:lnTo>
                  <a:lnTo>
                    <a:pt x="92" y="30"/>
                  </a:lnTo>
                  <a:lnTo>
                    <a:pt x="99" y="30"/>
                  </a:lnTo>
                  <a:lnTo>
                    <a:pt x="107" y="30"/>
                  </a:lnTo>
                  <a:lnTo>
                    <a:pt x="107" y="23"/>
                  </a:lnTo>
                  <a:lnTo>
                    <a:pt x="107" y="30"/>
                  </a:lnTo>
                  <a:lnTo>
                    <a:pt x="107" y="38"/>
                  </a:lnTo>
                  <a:lnTo>
                    <a:pt x="107" y="46"/>
                  </a:lnTo>
                  <a:lnTo>
                    <a:pt x="107" y="53"/>
                  </a:lnTo>
                  <a:lnTo>
                    <a:pt x="99" y="53"/>
                  </a:lnTo>
                  <a:lnTo>
                    <a:pt x="99" y="61"/>
                  </a:lnTo>
                  <a:lnTo>
                    <a:pt x="99" y="68"/>
                  </a:lnTo>
                  <a:lnTo>
                    <a:pt x="92" y="68"/>
                  </a:lnTo>
                  <a:lnTo>
                    <a:pt x="92" y="76"/>
                  </a:lnTo>
                  <a:lnTo>
                    <a:pt x="92" y="84"/>
                  </a:lnTo>
                  <a:lnTo>
                    <a:pt x="84" y="91"/>
                  </a:lnTo>
                  <a:lnTo>
                    <a:pt x="84" y="99"/>
                  </a:lnTo>
                  <a:lnTo>
                    <a:pt x="84" y="106"/>
                  </a:lnTo>
                  <a:lnTo>
                    <a:pt x="84" y="114"/>
                  </a:lnTo>
                  <a:lnTo>
                    <a:pt x="77" y="114"/>
                  </a:lnTo>
                  <a:lnTo>
                    <a:pt x="77" y="122"/>
                  </a:lnTo>
                  <a:lnTo>
                    <a:pt x="77" y="129"/>
                  </a:lnTo>
                  <a:lnTo>
                    <a:pt x="84" y="129"/>
                  </a:lnTo>
                  <a:lnTo>
                    <a:pt x="84" y="137"/>
                  </a:lnTo>
                  <a:lnTo>
                    <a:pt x="84" y="144"/>
                  </a:lnTo>
                  <a:lnTo>
                    <a:pt x="77" y="144"/>
                  </a:lnTo>
                  <a:lnTo>
                    <a:pt x="77" y="152"/>
                  </a:lnTo>
                  <a:lnTo>
                    <a:pt x="69" y="152"/>
                  </a:lnTo>
                  <a:lnTo>
                    <a:pt x="69" y="160"/>
                  </a:lnTo>
                  <a:lnTo>
                    <a:pt x="69" y="167"/>
                  </a:lnTo>
                  <a:lnTo>
                    <a:pt x="61" y="167"/>
                  </a:lnTo>
                  <a:lnTo>
                    <a:pt x="61" y="175"/>
                  </a:lnTo>
                  <a:lnTo>
                    <a:pt x="61" y="182"/>
                  </a:lnTo>
                  <a:lnTo>
                    <a:pt x="69" y="182"/>
                  </a:lnTo>
                  <a:lnTo>
                    <a:pt x="77" y="182"/>
                  </a:lnTo>
                  <a:lnTo>
                    <a:pt x="69" y="182"/>
                  </a:lnTo>
                  <a:lnTo>
                    <a:pt x="61" y="182"/>
                  </a:lnTo>
                  <a:lnTo>
                    <a:pt x="54" y="190"/>
                  </a:lnTo>
                  <a:lnTo>
                    <a:pt x="46" y="190"/>
                  </a:lnTo>
                  <a:lnTo>
                    <a:pt x="46" y="198"/>
                  </a:lnTo>
                  <a:lnTo>
                    <a:pt x="39" y="198"/>
                  </a:lnTo>
                  <a:lnTo>
                    <a:pt x="39" y="205"/>
                  </a:lnTo>
                  <a:lnTo>
                    <a:pt x="39" y="213"/>
                  </a:lnTo>
                  <a:lnTo>
                    <a:pt x="31" y="213"/>
                  </a:lnTo>
                  <a:lnTo>
                    <a:pt x="39" y="213"/>
                  </a:lnTo>
                  <a:lnTo>
                    <a:pt x="39" y="220"/>
                  </a:lnTo>
                  <a:lnTo>
                    <a:pt x="39" y="228"/>
                  </a:lnTo>
                  <a:lnTo>
                    <a:pt x="39" y="236"/>
                  </a:lnTo>
                  <a:lnTo>
                    <a:pt x="31" y="236"/>
                  </a:lnTo>
                  <a:lnTo>
                    <a:pt x="31" y="243"/>
                  </a:lnTo>
                  <a:lnTo>
                    <a:pt x="39" y="243"/>
                  </a:lnTo>
                  <a:lnTo>
                    <a:pt x="39" y="251"/>
                  </a:lnTo>
                  <a:lnTo>
                    <a:pt x="46" y="251"/>
                  </a:lnTo>
                  <a:lnTo>
                    <a:pt x="46" y="258"/>
                  </a:lnTo>
                  <a:lnTo>
                    <a:pt x="46" y="251"/>
                  </a:lnTo>
                  <a:lnTo>
                    <a:pt x="54" y="243"/>
                  </a:lnTo>
                  <a:lnTo>
                    <a:pt x="54" y="236"/>
                  </a:lnTo>
                  <a:lnTo>
                    <a:pt x="54" y="243"/>
                  </a:lnTo>
                  <a:lnTo>
                    <a:pt x="54" y="251"/>
                  </a:lnTo>
                  <a:lnTo>
                    <a:pt x="46" y="251"/>
                  </a:lnTo>
                  <a:lnTo>
                    <a:pt x="46" y="258"/>
                  </a:lnTo>
                  <a:lnTo>
                    <a:pt x="46" y="266"/>
                  </a:lnTo>
                  <a:lnTo>
                    <a:pt x="46" y="274"/>
                  </a:lnTo>
                  <a:lnTo>
                    <a:pt x="54" y="274"/>
                  </a:lnTo>
                  <a:lnTo>
                    <a:pt x="46" y="281"/>
                  </a:lnTo>
                  <a:lnTo>
                    <a:pt x="54" y="281"/>
                  </a:lnTo>
                  <a:lnTo>
                    <a:pt x="54" y="274"/>
                  </a:lnTo>
                  <a:lnTo>
                    <a:pt x="61" y="274"/>
                  </a:lnTo>
                  <a:lnTo>
                    <a:pt x="69" y="274"/>
                  </a:lnTo>
                  <a:lnTo>
                    <a:pt x="69" y="281"/>
                  </a:lnTo>
                  <a:lnTo>
                    <a:pt x="77" y="281"/>
                  </a:lnTo>
                  <a:lnTo>
                    <a:pt x="84" y="281"/>
                  </a:lnTo>
                  <a:lnTo>
                    <a:pt x="84" y="289"/>
                  </a:lnTo>
                  <a:lnTo>
                    <a:pt x="84" y="296"/>
                  </a:lnTo>
                  <a:lnTo>
                    <a:pt x="92" y="296"/>
                  </a:lnTo>
                  <a:lnTo>
                    <a:pt x="92" y="289"/>
                  </a:lnTo>
                  <a:lnTo>
                    <a:pt x="92" y="281"/>
                  </a:lnTo>
                  <a:lnTo>
                    <a:pt x="99" y="281"/>
                  </a:lnTo>
                  <a:lnTo>
                    <a:pt x="99" y="274"/>
                  </a:lnTo>
                  <a:lnTo>
                    <a:pt x="99" y="281"/>
                  </a:lnTo>
                  <a:lnTo>
                    <a:pt x="92" y="281"/>
                  </a:lnTo>
                  <a:lnTo>
                    <a:pt x="92" y="289"/>
                  </a:lnTo>
                  <a:lnTo>
                    <a:pt x="92" y="296"/>
                  </a:lnTo>
                  <a:lnTo>
                    <a:pt x="92" y="304"/>
                  </a:lnTo>
                  <a:lnTo>
                    <a:pt x="84" y="304"/>
                  </a:lnTo>
                  <a:lnTo>
                    <a:pt x="84" y="312"/>
                  </a:lnTo>
                  <a:lnTo>
                    <a:pt x="92" y="312"/>
                  </a:lnTo>
                  <a:lnTo>
                    <a:pt x="99" y="312"/>
                  </a:lnTo>
                  <a:lnTo>
                    <a:pt x="99" y="319"/>
                  </a:lnTo>
                  <a:lnTo>
                    <a:pt x="107" y="319"/>
                  </a:lnTo>
                  <a:lnTo>
                    <a:pt x="107" y="327"/>
                  </a:lnTo>
                  <a:lnTo>
                    <a:pt x="115" y="327"/>
                  </a:lnTo>
                  <a:lnTo>
                    <a:pt x="115" y="319"/>
                  </a:lnTo>
                  <a:lnTo>
                    <a:pt x="115" y="327"/>
                  </a:lnTo>
                  <a:lnTo>
                    <a:pt x="107" y="327"/>
                  </a:lnTo>
                  <a:lnTo>
                    <a:pt x="107" y="334"/>
                  </a:lnTo>
                  <a:lnTo>
                    <a:pt x="99" y="334"/>
                  </a:lnTo>
                  <a:lnTo>
                    <a:pt x="99" y="342"/>
                  </a:lnTo>
                  <a:lnTo>
                    <a:pt x="107" y="342"/>
                  </a:lnTo>
                  <a:lnTo>
                    <a:pt x="115" y="342"/>
                  </a:lnTo>
                  <a:lnTo>
                    <a:pt x="107" y="342"/>
                  </a:lnTo>
                  <a:lnTo>
                    <a:pt x="107" y="350"/>
                  </a:lnTo>
                  <a:lnTo>
                    <a:pt x="107" y="357"/>
                  </a:lnTo>
                  <a:lnTo>
                    <a:pt x="107" y="365"/>
                  </a:lnTo>
                  <a:lnTo>
                    <a:pt x="115" y="365"/>
                  </a:lnTo>
                  <a:lnTo>
                    <a:pt x="115" y="372"/>
                  </a:lnTo>
                  <a:lnTo>
                    <a:pt x="107" y="372"/>
                  </a:lnTo>
                  <a:lnTo>
                    <a:pt x="99" y="372"/>
                  </a:lnTo>
                  <a:lnTo>
                    <a:pt x="92" y="372"/>
                  </a:lnTo>
                  <a:lnTo>
                    <a:pt x="92" y="380"/>
                  </a:lnTo>
                  <a:lnTo>
                    <a:pt x="92" y="388"/>
                  </a:lnTo>
                  <a:lnTo>
                    <a:pt x="92" y="395"/>
                  </a:lnTo>
                  <a:lnTo>
                    <a:pt x="99" y="403"/>
                  </a:lnTo>
                  <a:lnTo>
                    <a:pt x="107" y="403"/>
                  </a:lnTo>
                  <a:lnTo>
                    <a:pt x="107" y="410"/>
                  </a:lnTo>
                  <a:lnTo>
                    <a:pt x="107" y="403"/>
                  </a:lnTo>
                  <a:lnTo>
                    <a:pt x="107" y="410"/>
                  </a:lnTo>
                  <a:lnTo>
                    <a:pt x="115" y="410"/>
                  </a:lnTo>
                  <a:lnTo>
                    <a:pt x="115" y="418"/>
                  </a:lnTo>
                  <a:lnTo>
                    <a:pt x="107" y="418"/>
                  </a:lnTo>
                  <a:lnTo>
                    <a:pt x="115" y="418"/>
                  </a:lnTo>
                  <a:lnTo>
                    <a:pt x="122" y="418"/>
                  </a:lnTo>
                  <a:lnTo>
                    <a:pt x="130" y="418"/>
                  </a:lnTo>
                  <a:lnTo>
                    <a:pt x="137" y="418"/>
                  </a:lnTo>
                  <a:lnTo>
                    <a:pt x="137" y="426"/>
                  </a:lnTo>
                  <a:lnTo>
                    <a:pt x="137" y="418"/>
                  </a:lnTo>
                  <a:lnTo>
                    <a:pt x="137" y="410"/>
                  </a:lnTo>
                  <a:lnTo>
                    <a:pt x="137" y="418"/>
                  </a:lnTo>
                  <a:lnTo>
                    <a:pt x="145" y="418"/>
                  </a:lnTo>
                  <a:lnTo>
                    <a:pt x="145" y="410"/>
                  </a:lnTo>
                  <a:lnTo>
                    <a:pt x="153" y="410"/>
                  </a:lnTo>
                  <a:lnTo>
                    <a:pt x="153" y="418"/>
                  </a:lnTo>
                  <a:lnTo>
                    <a:pt x="153" y="426"/>
                  </a:lnTo>
                  <a:lnTo>
                    <a:pt x="160" y="426"/>
                  </a:lnTo>
                  <a:lnTo>
                    <a:pt x="168" y="426"/>
                  </a:lnTo>
                  <a:lnTo>
                    <a:pt x="175" y="426"/>
                  </a:lnTo>
                  <a:lnTo>
                    <a:pt x="175" y="418"/>
                  </a:lnTo>
                  <a:lnTo>
                    <a:pt x="175" y="410"/>
                  </a:lnTo>
                  <a:lnTo>
                    <a:pt x="175" y="403"/>
                  </a:lnTo>
                  <a:lnTo>
                    <a:pt x="175" y="410"/>
                  </a:lnTo>
                  <a:lnTo>
                    <a:pt x="183" y="410"/>
                  </a:lnTo>
                  <a:lnTo>
                    <a:pt x="183" y="403"/>
                  </a:lnTo>
                  <a:lnTo>
                    <a:pt x="183" y="395"/>
                  </a:lnTo>
                  <a:lnTo>
                    <a:pt x="175" y="395"/>
                  </a:lnTo>
                  <a:lnTo>
                    <a:pt x="175" y="388"/>
                  </a:lnTo>
                  <a:lnTo>
                    <a:pt x="175" y="395"/>
                  </a:lnTo>
                  <a:lnTo>
                    <a:pt x="168" y="395"/>
                  </a:lnTo>
                  <a:lnTo>
                    <a:pt x="168" y="388"/>
                  </a:lnTo>
                  <a:lnTo>
                    <a:pt x="175" y="388"/>
                  </a:lnTo>
                  <a:lnTo>
                    <a:pt x="168" y="388"/>
                  </a:lnTo>
                  <a:lnTo>
                    <a:pt x="160" y="388"/>
                  </a:lnTo>
                  <a:lnTo>
                    <a:pt x="168" y="388"/>
                  </a:lnTo>
                  <a:lnTo>
                    <a:pt x="168" y="380"/>
                  </a:lnTo>
                  <a:lnTo>
                    <a:pt x="175" y="380"/>
                  </a:lnTo>
                  <a:lnTo>
                    <a:pt x="175" y="372"/>
                  </a:lnTo>
                  <a:lnTo>
                    <a:pt x="168" y="372"/>
                  </a:lnTo>
                  <a:lnTo>
                    <a:pt x="175" y="372"/>
                  </a:lnTo>
                  <a:lnTo>
                    <a:pt x="175" y="365"/>
                  </a:lnTo>
                  <a:lnTo>
                    <a:pt x="168" y="365"/>
                  </a:lnTo>
                  <a:lnTo>
                    <a:pt x="175" y="365"/>
                  </a:lnTo>
                  <a:lnTo>
                    <a:pt x="175" y="372"/>
                  </a:lnTo>
                  <a:lnTo>
                    <a:pt x="175" y="380"/>
                  </a:lnTo>
                  <a:lnTo>
                    <a:pt x="175" y="388"/>
                  </a:lnTo>
                  <a:lnTo>
                    <a:pt x="183" y="388"/>
                  </a:lnTo>
                  <a:lnTo>
                    <a:pt x="183" y="395"/>
                  </a:lnTo>
                  <a:lnTo>
                    <a:pt x="183" y="388"/>
                  </a:lnTo>
                  <a:lnTo>
                    <a:pt x="191" y="388"/>
                  </a:lnTo>
                  <a:lnTo>
                    <a:pt x="191" y="380"/>
                  </a:lnTo>
                  <a:lnTo>
                    <a:pt x="183" y="380"/>
                  </a:lnTo>
                  <a:lnTo>
                    <a:pt x="183" y="372"/>
                  </a:lnTo>
                  <a:lnTo>
                    <a:pt x="183" y="380"/>
                  </a:lnTo>
                  <a:lnTo>
                    <a:pt x="191" y="380"/>
                  </a:lnTo>
                  <a:lnTo>
                    <a:pt x="191" y="388"/>
                  </a:lnTo>
                  <a:lnTo>
                    <a:pt x="198" y="388"/>
                  </a:lnTo>
                  <a:lnTo>
                    <a:pt x="191" y="388"/>
                  </a:lnTo>
                  <a:lnTo>
                    <a:pt x="191" y="395"/>
                  </a:lnTo>
                  <a:lnTo>
                    <a:pt x="183" y="395"/>
                  </a:lnTo>
                  <a:lnTo>
                    <a:pt x="183" y="403"/>
                  </a:lnTo>
                  <a:lnTo>
                    <a:pt x="191" y="403"/>
                  </a:lnTo>
                  <a:lnTo>
                    <a:pt x="198" y="403"/>
                  </a:lnTo>
                  <a:lnTo>
                    <a:pt x="198" y="395"/>
                  </a:lnTo>
                  <a:lnTo>
                    <a:pt x="206" y="395"/>
                  </a:lnTo>
                  <a:lnTo>
                    <a:pt x="206" y="388"/>
                  </a:lnTo>
                  <a:lnTo>
                    <a:pt x="206" y="380"/>
                  </a:lnTo>
                  <a:lnTo>
                    <a:pt x="206" y="372"/>
                  </a:lnTo>
                  <a:lnTo>
                    <a:pt x="206" y="365"/>
                  </a:lnTo>
                  <a:lnTo>
                    <a:pt x="206" y="372"/>
                  </a:lnTo>
                  <a:lnTo>
                    <a:pt x="206" y="380"/>
                  </a:lnTo>
                  <a:lnTo>
                    <a:pt x="214" y="380"/>
                  </a:lnTo>
                  <a:lnTo>
                    <a:pt x="214" y="372"/>
                  </a:lnTo>
                  <a:lnTo>
                    <a:pt x="214" y="380"/>
                  </a:lnTo>
                  <a:lnTo>
                    <a:pt x="206" y="380"/>
                  </a:lnTo>
                  <a:lnTo>
                    <a:pt x="206" y="388"/>
                  </a:lnTo>
                  <a:lnTo>
                    <a:pt x="206" y="395"/>
                  </a:lnTo>
                  <a:lnTo>
                    <a:pt x="206" y="403"/>
                  </a:lnTo>
                  <a:lnTo>
                    <a:pt x="206" y="410"/>
                  </a:lnTo>
                  <a:lnTo>
                    <a:pt x="214" y="410"/>
                  </a:lnTo>
                  <a:lnTo>
                    <a:pt x="221" y="403"/>
                  </a:lnTo>
                  <a:lnTo>
                    <a:pt x="229" y="403"/>
                  </a:lnTo>
                  <a:lnTo>
                    <a:pt x="229" y="395"/>
                  </a:lnTo>
                  <a:lnTo>
                    <a:pt x="229" y="403"/>
                  </a:lnTo>
                  <a:lnTo>
                    <a:pt x="229" y="395"/>
                  </a:lnTo>
                  <a:lnTo>
                    <a:pt x="236" y="395"/>
                  </a:lnTo>
                  <a:lnTo>
                    <a:pt x="229" y="395"/>
                  </a:lnTo>
                  <a:lnTo>
                    <a:pt x="236" y="388"/>
                  </a:lnTo>
                  <a:lnTo>
                    <a:pt x="229" y="388"/>
                  </a:lnTo>
                  <a:lnTo>
                    <a:pt x="236" y="388"/>
                  </a:lnTo>
                  <a:lnTo>
                    <a:pt x="236" y="395"/>
                  </a:lnTo>
                  <a:lnTo>
                    <a:pt x="236" y="403"/>
                  </a:lnTo>
                  <a:lnTo>
                    <a:pt x="244" y="403"/>
                  </a:lnTo>
                  <a:lnTo>
                    <a:pt x="244" y="395"/>
                  </a:lnTo>
                  <a:lnTo>
                    <a:pt x="244" y="403"/>
                  </a:lnTo>
                  <a:lnTo>
                    <a:pt x="236" y="403"/>
                  </a:lnTo>
                  <a:lnTo>
                    <a:pt x="236" y="410"/>
                  </a:lnTo>
                  <a:lnTo>
                    <a:pt x="244" y="410"/>
                  </a:lnTo>
                  <a:lnTo>
                    <a:pt x="252" y="410"/>
                  </a:lnTo>
                  <a:lnTo>
                    <a:pt x="244" y="410"/>
                  </a:lnTo>
                  <a:lnTo>
                    <a:pt x="252" y="418"/>
                  </a:lnTo>
                  <a:lnTo>
                    <a:pt x="244" y="418"/>
                  </a:lnTo>
                  <a:lnTo>
                    <a:pt x="244" y="426"/>
                  </a:lnTo>
                  <a:lnTo>
                    <a:pt x="252" y="426"/>
                  </a:lnTo>
                  <a:lnTo>
                    <a:pt x="244" y="426"/>
                  </a:lnTo>
                  <a:lnTo>
                    <a:pt x="236" y="426"/>
                  </a:lnTo>
                  <a:lnTo>
                    <a:pt x="244" y="426"/>
                  </a:lnTo>
                  <a:lnTo>
                    <a:pt x="244" y="433"/>
                  </a:lnTo>
                  <a:lnTo>
                    <a:pt x="252" y="433"/>
                  </a:lnTo>
                  <a:lnTo>
                    <a:pt x="252" y="441"/>
                  </a:lnTo>
                  <a:lnTo>
                    <a:pt x="259" y="441"/>
                  </a:lnTo>
                  <a:lnTo>
                    <a:pt x="267" y="441"/>
                  </a:lnTo>
                  <a:lnTo>
                    <a:pt x="259" y="441"/>
                  </a:lnTo>
                  <a:lnTo>
                    <a:pt x="259" y="448"/>
                  </a:lnTo>
                  <a:lnTo>
                    <a:pt x="267" y="448"/>
                  </a:lnTo>
                  <a:lnTo>
                    <a:pt x="274" y="448"/>
                  </a:lnTo>
                  <a:lnTo>
                    <a:pt x="274" y="456"/>
                  </a:lnTo>
                  <a:lnTo>
                    <a:pt x="282" y="456"/>
                  </a:lnTo>
                  <a:lnTo>
                    <a:pt x="290" y="464"/>
                  </a:lnTo>
                  <a:lnTo>
                    <a:pt x="290" y="471"/>
                  </a:lnTo>
                  <a:lnTo>
                    <a:pt x="290" y="464"/>
                  </a:lnTo>
                  <a:lnTo>
                    <a:pt x="282" y="464"/>
                  </a:lnTo>
                  <a:lnTo>
                    <a:pt x="274" y="464"/>
                  </a:lnTo>
                  <a:lnTo>
                    <a:pt x="274" y="471"/>
                  </a:lnTo>
                  <a:lnTo>
                    <a:pt x="267" y="471"/>
                  </a:lnTo>
                  <a:lnTo>
                    <a:pt x="267" y="479"/>
                  </a:lnTo>
                  <a:lnTo>
                    <a:pt x="274" y="479"/>
                  </a:lnTo>
                  <a:lnTo>
                    <a:pt x="267" y="479"/>
                  </a:lnTo>
                  <a:lnTo>
                    <a:pt x="267" y="486"/>
                  </a:lnTo>
                  <a:lnTo>
                    <a:pt x="267" y="494"/>
                  </a:lnTo>
                  <a:lnTo>
                    <a:pt x="267" y="502"/>
                  </a:lnTo>
                  <a:lnTo>
                    <a:pt x="274" y="502"/>
                  </a:lnTo>
                  <a:lnTo>
                    <a:pt x="267" y="502"/>
                  </a:lnTo>
                  <a:lnTo>
                    <a:pt x="267" y="494"/>
                  </a:lnTo>
                  <a:lnTo>
                    <a:pt x="259" y="494"/>
                  </a:lnTo>
                  <a:lnTo>
                    <a:pt x="259" y="486"/>
                  </a:lnTo>
                  <a:lnTo>
                    <a:pt x="252" y="486"/>
                  </a:lnTo>
                  <a:lnTo>
                    <a:pt x="252" y="479"/>
                  </a:lnTo>
                  <a:lnTo>
                    <a:pt x="244" y="479"/>
                  </a:lnTo>
                  <a:lnTo>
                    <a:pt x="236" y="479"/>
                  </a:lnTo>
                  <a:lnTo>
                    <a:pt x="236" y="486"/>
                  </a:lnTo>
                  <a:lnTo>
                    <a:pt x="236" y="494"/>
                  </a:lnTo>
                  <a:lnTo>
                    <a:pt x="236" y="502"/>
                  </a:lnTo>
                  <a:lnTo>
                    <a:pt x="236" y="494"/>
                  </a:lnTo>
                  <a:lnTo>
                    <a:pt x="236" y="502"/>
                  </a:lnTo>
                  <a:lnTo>
                    <a:pt x="244" y="502"/>
                  </a:lnTo>
                  <a:lnTo>
                    <a:pt x="244" y="509"/>
                  </a:lnTo>
                  <a:lnTo>
                    <a:pt x="236" y="509"/>
                  </a:lnTo>
                  <a:lnTo>
                    <a:pt x="244" y="509"/>
                  </a:lnTo>
                  <a:lnTo>
                    <a:pt x="236" y="509"/>
                  </a:lnTo>
                  <a:lnTo>
                    <a:pt x="229" y="509"/>
                  </a:lnTo>
                  <a:lnTo>
                    <a:pt x="229" y="502"/>
                  </a:lnTo>
                  <a:lnTo>
                    <a:pt x="221" y="502"/>
                  </a:lnTo>
                  <a:lnTo>
                    <a:pt x="214" y="502"/>
                  </a:lnTo>
                  <a:lnTo>
                    <a:pt x="214" y="509"/>
                  </a:lnTo>
                  <a:lnTo>
                    <a:pt x="214" y="502"/>
                  </a:lnTo>
                  <a:lnTo>
                    <a:pt x="206" y="502"/>
                  </a:lnTo>
                  <a:lnTo>
                    <a:pt x="214" y="502"/>
                  </a:lnTo>
                  <a:lnTo>
                    <a:pt x="221" y="502"/>
                  </a:lnTo>
                  <a:lnTo>
                    <a:pt x="221" y="494"/>
                  </a:lnTo>
                  <a:lnTo>
                    <a:pt x="221" y="486"/>
                  </a:lnTo>
                  <a:lnTo>
                    <a:pt x="229" y="486"/>
                  </a:lnTo>
                  <a:lnTo>
                    <a:pt x="221" y="486"/>
                  </a:lnTo>
                  <a:lnTo>
                    <a:pt x="221" y="479"/>
                  </a:lnTo>
                  <a:lnTo>
                    <a:pt x="221" y="471"/>
                  </a:lnTo>
                  <a:lnTo>
                    <a:pt x="214" y="471"/>
                  </a:lnTo>
                  <a:lnTo>
                    <a:pt x="221" y="471"/>
                  </a:lnTo>
                  <a:lnTo>
                    <a:pt x="221" y="464"/>
                  </a:lnTo>
                  <a:lnTo>
                    <a:pt x="229" y="464"/>
                  </a:lnTo>
                  <a:lnTo>
                    <a:pt x="236" y="464"/>
                  </a:lnTo>
                  <a:lnTo>
                    <a:pt x="244" y="464"/>
                  </a:lnTo>
                  <a:lnTo>
                    <a:pt x="252" y="464"/>
                  </a:lnTo>
                  <a:lnTo>
                    <a:pt x="252" y="456"/>
                  </a:lnTo>
                  <a:lnTo>
                    <a:pt x="244" y="456"/>
                  </a:lnTo>
                  <a:lnTo>
                    <a:pt x="244" y="448"/>
                  </a:lnTo>
                  <a:lnTo>
                    <a:pt x="236" y="448"/>
                  </a:lnTo>
                  <a:lnTo>
                    <a:pt x="236" y="441"/>
                  </a:lnTo>
                  <a:lnTo>
                    <a:pt x="229" y="441"/>
                  </a:lnTo>
                  <a:lnTo>
                    <a:pt x="221" y="448"/>
                  </a:lnTo>
                  <a:lnTo>
                    <a:pt x="221" y="441"/>
                  </a:lnTo>
                  <a:lnTo>
                    <a:pt x="221" y="433"/>
                  </a:lnTo>
                  <a:lnTo>
                    <a:pt x="221" y="426"/>
                  </a:lnTo>
                  <a:lnTo>
                    <a:pt x="229" y="426"/>
                  </a:lnTo>
                  <a:lnTo>
                    <a:pt x="229" y="418"/>
                  </a:lnTo>
                  <a:lnTo>
                    <a:pt x="229" y="410"/>
                  </a:lnTo>
                  <a:lnTo>
                    <a:pt x="221" y="410"/>
                  </a:lnTo>
                  <a:lnTo>
                    <a:pt x="214" y="410"/>
                  </a:lnTo>
                  <a:lnTo>
                    <a:pt x="214" y="418"/>
                  </a:lnTo>
                  <a:lnTo>
                    <a:pt x="214" y="426"/>
                  </a:lnTo>
                  <a:lnTo>
                    <a:pt x="214" y="433"/>
                  </a:lnTo>
                  <a:lnTo>
                    <a:pt x="206" y="433"/>
                  </a:lnTo>
                  <a:lnTo>
                    <a:pt x="206" y="441"/>
                  </a:lnTo>
                  <a:lnTo>
                    <a:pt x="206" y="448"/>
                  </a:lnTo>
                  <a:lnTo>
                    <a:pt x="198" y="448"/>
                  </a:lnTo>
                  <a:lnTo>
                    <a:pt x="191" y="448"/>
                  </a:lnTo>
                  <a:lnTo>
                    <a:pt x="198" y="448"/>
                  </a:lnTo>
                  <a:lnTo>
                    <a:pt x="206" y="448"/>
                  </a:lnTo>
                  <a:lnTo>
                    <a:pt x="206" y="441"/>
                  </a:lnTo>
                  <a:lnTo>
                    <a:pt x="206" y="433"/>
                  </a:lnTo>
                  <a:lnTo>
                    <a:pt x="198" y="433"/>
                  </a:lnTo>
                  <a:lnTo>
                    <a:pt x="206" y="433"/>
                  </a:lnTo>
                  <a:lnTo>
                    <a:pt x="206" y="426"/>
                  </a:lnTo>
                  <a:lnTo>
                    <a:pt x="206" y="418"/>
                  </a:lnTo>
                  <a:lnTo>
                    <a:pt x="206" y="410"/>
                  </a:lnTo>
                  <a:lnTo>
                    <a:pt x="198" y="410"/>
                  </a:lnTo>
                  <a:lnTo>
                    <a:pt x="198" y="403"/>
                  </a:lnTo>
                  <a:lnTo>
                    <a:pt x="191" y="403"/>
                  </a:lnTo>
                  <a:lnTo>
                    <a:pt x="191" y="410"/>
                  </a:lnTo>
                  <a:lnTo>
                    <a:pt x="191" y="418"/>
                  </a:lnTo>
                  <a:lnTo>
                    <a:pt x="183" y="418"/>
                  </a:lnTo>
                  <a:lnTo>
                    <a:pt x="175" y="426"/>
                  </a:lnTo>
                  <a:lnTo>
                    <a:pt x="175" y="433"/>
                  </a:lnTo>
                  <a:lnTo>
                    <a:pt x="168" y="433"/>
                  </a:lnTo>
                  <a:lnTo>
                    <a:pt x="168" y="426"/>
                  </a:lnTo>
                  <a:lnTo>
                    <a:pt x="160" y="426"/>
                  </a:lnTo>
                  <a:lnTo>
                    <a:pt x="160" y="433"/>
                  </a:lnTo>
                  <a:lnTo>
                    <a:pt x="153" y="433"/>
                  </a:lnTo>
                  <a:lnTo>
                    <a:pt x="153" y="441"/>
                  </a:lnTo>
                  <a:lnTo>
                    <a:pt x="145" y="441"/>
                  </a:lnTo>
                  <a:lnTo>
                    <a:pt x="145" y="433"/>
                  </a:lnTo>
                  <a:lnTo>
                    <a:pt x="153" y="433"/>
                  </a:lnTo>
                  <a:lnTo>
                    <a:pt x="153" y="426"/>
                  </a:lnTo>
                  <a:lnTo>
                    <a:pt x="145" y="426"/>
                  </a:lnTo>
                  <a:lnTo>
                    <a:pt x="145" y="418"/>
                  </a:lnTo>
                  <a:lnTo>
                    <a:pt x="153" y="418"/>
                  </a:lnTo>
                  <a:lnTo>
                    <a:pt x="145" y="418"/>
                  </a:lnTo>
                  <a:lnTo>
                    <a:pt x="145" y="426"/>
                  </a:lnTo>
                  <a:lnTo>
                    <a:pt x="145" y="418"/>
                  </a:lnTo>
                  <a:lnTo>
                    <a:pt x="145" y="426"/>
                  </a:lnTo>
                  <a:lnTo>
                    <a:pt x="137" y="426"/>
                  </a:lnTo>
                  <a:lnTo>
                    <a:pt x="137" y="433"/>
                  </a:lnTo>
                  <a:lnTo>
                    <a:pt x="130" y="433"/>
                  </a:lnTo>
                  <a:lnTo>
                    <a:pt x="137" y="433"/>
                  </a:lnTo>
                  <a:lnTo>
                    <a:pt x="137" y="426"/>
                  </a:lnTo>
                  <a:lnTo>
                    <a:pt x="130" y="426"/>
                  </a:lnTo>
                  <a:lnTo>
                    <a:pt x="122" y="418"/>
                  </a:lnTo>
                  <a:lnTo>
                    <a:pt x="122" y="426"/>
                  </a:lnTo>
                  <a:lnTo>
                    <a:pt x="115" y="426"/>
                  </a:lnTo>
                  <a:lnTo>
                    <a:pt x="115" y="433"/>
                  </a:lnTo>
                  <a:lnTo>
                    <a:pt x="107" y="433"/>
                  </a:lnTo>
                  <a:lnTo>
                    <a:pt x="115" y="433"/>
                  </a:lnTo>
                  <a:lnTo>
                    <a:pt x="115" y="426"/>
                  </a:lnTo>
                  <a:lnTo>
                    <a:pt x="115" y="418"/>
                  </a:lnTo>
                  <a:lnTo>
                    <a:pt x="107" y="418"/>
                  </a:lnTo>
                  <a:lnTo>
                    <a:pt x="107" y="410"/>
                  </a:lnTo>
                  <a:lnTo>
                    <a:pt x="99" y="410"/>
                  </a:lnTo>
                  <a:lnTo>
                    <a:pt x="99" y="403"/>
                  </a:lnTo>
                  <a:lnTo>
                    <a:pt x="92" y="403"/>
                  </a:lnTo>
                  <a:lnTo>
                    <a:pt x="92" y="395"/>
                  </a:lnTo>
                  <a:lnTo>
                    <a:pt x="92" y="388"/>
                  </a:lnTo>
                </a:path>
              </a:pathLst>
            </a:custGeom>
            <a:noFill/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93" name="Freeform 196"/>
            <p:cNvSpPr>
              <a:spLocks/>
            </p:cNvSpPr>
            <p:nvPr/>
          </p:nvSpPr>
          <p:spPr bwMode="auto">
            <a:xfrm>
              <a:off x="5138738" y="7170626"/>
              <a:ext cx="28575" cy="20638"/>
            </a:xfrm>
            <a:custGeom>
              <a:avLst/>
              <a:gdLst>
                <a:gd name="T0" fmla="*/ 2147483647 w 23"/>
                <a:gd name="T1" fmla="*/ 2147483647 h 16"/>
                <a:gd name="T2" fmla="*/ 2147483647 w 23"/>
                <a:gd name="T3" fmla="*/ 2147483647 h 16"/>
                <a:gd name="T4" fmla="*/ 0 w 23"/>
                <a:gd name="T5" fmla="*/ 2147483647 h 16"/>
                <a:gd name="T6" fmla="*/ 2147483647 w 23"/>
                <a:gd name="T7" fmla="*/ 2147483647 h 16"/>
                <a:gd name="T8" fmla="*/ 2147483647 w 23"/>
                <a:gd name="T9" fmla="*/ 0 h 16"/>
                <a:gd name="T10" fmla="*/ 2147483647 w 23"/>
                <a:gd name="T11" fmla="*/ 0 h 16"/>
                <a:gd name="T12" fmla="*/ 2147483647 w 23"/>
                <a:gd name="T13" fmla="*/ 0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"/>
                <a:gd name="T22" fmla="*/ 0 h 16"/>
                <a:gd name="T23" fmla="*/ 23 w 23"/>
                <a:gd name="T24" fmla="*/ 16 h 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" h="16">
                  <a:moveTo>
                    <a:pt x="8" y="16"/>
                  </a:moveTo>
                  <a:lnTo>
                    <a:pt x="8" y="8"/>
                  </a:lnTo>
                  <a:lnTo>
                    <a:pt x="0" y="8"/>
                  </a:lnTo>
                  <a:lnTo>
                    <a:pt x="8" y="8"/>
                  </a:lnTo>
                  <a:lnTo>
                    <a:pt x="8" y="0"/>
                  </a:lnTo>
                  <a:lnTo>
                    <a:pt x="15" y="0"/>
                  </a:lnTo>
                  <a:lnTo>
                    <a:pt x="23" y="0"/>
                  </a:lnTo>
                </a:path>
              </a:pathLst>
            </a:custGeom>
            <a:noFill/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94" name="Freeform 197"/>
            <p:cNvSpPr>
              <a:spLocks/>
            </p:cNvSpPr>
            <p:nvPr/>
          </p:nvSpPr>
          <p:spPr bwMode="auto">
            <a:xfrm>
              <a:off x="5294313" y="7234126"/>
              <a:ext cx="7937" cy="19050"/>
            </a:xfrm>
            <a:custGeom>
              <a:avLst/>
              <a:gdLst>
                <a:gd name="T0" fmla="*/ 2147483647 w 8"/>
                <a:gd name="T1" fmla="*/ 0 h 15"/>
                <a:gd name="T2" fmla="*/ 2147483647 w 8"/>
                <a:gd name="T3" fmla="*/ 2147483647 h 15"/>
                <a:gd name="T4" fmla="*/ 2147483647 w 8"/>
                <a:gd name="T5" fmla="*/ 2147483647 h 15"/>
                <a:gd name="T6" fmla="*/ 0 w 8"/>
                <a:gd name="T7" fmla="*/ 2147483647 h 15"/>
                <a:gd name="T8" fmla="*/ 0 w 8"/>
                <a:gd name="T9" fmla="*/ 2147483647 h 15"/>
                <a:gd name="T10" fmla="*/ 0 w 8"/>
                <a:gd name="T11" fmla="*/ 0 h 15"/>
                <a:gd name="T12" fmla="*/ 2147483647 w 8"/>
                <a:gd name="T13" fmla="*/ 0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15"/>
                <a:gd name="T23" fmla="*/ 8 w 8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15">
                  <a:moveTo>
                    <a:pt x="8" y="0"/>
                  </a:moveTo>
                  <a:lnTo>
                    <a:pt x="8" y="8"/>
                  </a:lnTo>
                  <a:lnTo>
                    <a:pt x="8" y="15"/>
                  </a:lnTo>
                  <a:lnTo>
                    <a:pt x="0" y="15"/>
                  </a:lnTo>
                  <a:lnTo>
                    <a:pt x="0" y="8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95" name="Rectangle 198"/>
            <p:cNvSpPr>
              <a:spLocks noChangeArrowheads="1"/>
            </p:cNvSpPr>
            <p:nvPr/>
          </p:nvSpPr>
          <p:spPr bwMode="auto">
            <a:xfrm>
              <a:off x="5146675" y="7097601"/>
              <a:ext cx="9525" cy="12700"/>
            </a:xfrm>
            <a:prstGeom prst="rect">
              <a:avLst/>
            </a:prstGeom>
            <a:noFill/>
            <a:ln w="12700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457" tIns="37728" rIns="75457" bIns="37728"/>
            <a:lstStyle/>
            <a:p>
              <a:pPr defTabSz="752475"/>
              <a:endParaRPr lang="ru-RU" sz="1100" b="1">
                <a:latin typeface="Arial" charset="0"/>
                <a:cs typeface="Arial" charset="0"/>
              </a:endParaRPr>
            </a:p>
          </p:txBody>
        </p:sp>
        <p:sp>
          <p:nvSpPr>
            <p:cNvPr id="4296" name="Freeform 199"/>
            <p:cNvSpPr>
              <a:spLocks/>
            </p:cNvSpPr>
            <p:nvPr/>
          </p:nvSpPr>
          <p:spPr bwMode="auto">
            <a:xfrm>
              <a:off x="5811838" y="6757876"/>
              <a:ext cx="0" cy="9525"/>
            </a:xfrm>
            <a:custGeom>
              <a:avLst/>
              <a:gdLst>
                <a:gd name="T0" fmla="*/ 0 h 8"/>
                <a:gd name="T1" fmla="*/ 2147483647 h 8"/>
                <a:gd name="T2" fmla="*/ 0 h 8"/>
                <a:gd name="T3" fmla="*/ 0 60000 65536"/>
                <a:gd name="T4" fmla="*/ 0 60000 65536"/>
                <a:gd name="T5" fmla="*/ 0 60000 65536"/>
                <a:gd name="T6" fmla="*/ 0 h 8"/>
                <a:gd name="T7" fmla="*/ 8 h 8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8">
                  <a:moveTo>
                    <a:pt x="0" y="0"/>
                  </a:move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97" name="Freeform 200"/>
            <p:cNvSpPr>
              <a:spLocks/>
            </p:cNvSpPr>
            <p:nvPr/>
          </p:nvSpPr>
          <p:spPr bwMode="auto">
            <a:xfrm>
              <a:off x="5876925" y="6830901"/>
              <a:ext cx="11113" cy="20638"/>
            </a:xfrm>
            <a:custGeom>
              <a:avLst/>
              <a:gdLst>
                <a:gd name="T0" fmla="*/ 2147483647 w 8"/>
                <a:gd name="T1" fmla="*/ 2147483647 h 15"/>
                <a:gd name="T2" fmla="*/ 2147483647 w 8"/>
                <a:gd name="T3" fmla="*/ 2147483647 h 15"/>
                <a:gd name="T4" fmla="*/ 2147483647 w 8"/>
                <a:gd name="T5" fmla="*/ 0 h 15"/>
                <a:gd name="T6" fmla="*/ 0 w 8"/>
                <a:gd name="T7" fmla="*/ 0 h 15"/>
                <a:gd name="T8" fmla="*/ 2147483647 w 8"/>
                <a:gd name="T9" fmla="*/ 0 h 15"/>
                <a:gd name="T10" fmla="*/ 2147483647 w 8"/>
                <a:gd name="T11" fmla="*/ 2147483647 h 15"/>
                <a:gd name="T12" fmla="*/ 2147483647 w 8"/>
                <a:gd name="T13" fmla="*/ 2147483647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15"/>
                <a:gd name="T23" fmla="*/ 8 w 8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15">
                  <a:moveTo>
                    <a:pt x="8" y="15"/>
                  </a:moveTo>
                  <a:lnTo>
                    <a:pt x="8" y="7"/>
                  </a:lnTo>
                  <a:lnTo>
                    <a:pt x="8" y="0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7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298" name="Rectangle 201"/>
            <p:cNvSpPr>
              <a:spLocks noChangeArrowheads="1"/>
            </p:cNvSpPr>
            <p:nvPr/>
          </p:nvSpPr>
          <p:spPr bwMode="auto">
            <a:xfrm>
              <a:off x="5918200" y="6818201"/>
              <a:ext cx="9525" cy="12700"/>
            </a:xfrm>
            <a:prstGeom prst="rect">
              <a:avLst/>
            </a:prstGeom>
            <a:solidFill>
              <a:srgbClr val="80D5FF"/>
            </a:solidFill>
            <a:ln w="12700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457" tIns="37728" rIns="75457" bIns="37728"/>
            <a:lstStyle/>
            <a:p>
              <a:pPr defTabSz="752475"/>
              <a:endParaRPr lang="ru-RU" sz="1100" b="1">
                <a:latin typeface="Arial" charset="0"/>
                <a:cs typeface="Arial" charset="0"/>
              </a:endParaRPr>
            </a:p>
          </p:txBody>
        </p:sp>
        <p:sp>
          <p:nvSpPr>
            <p:cNvPr id="4299" name="Freeform 202"/>
            <p:cNvSpPr>
              <a:spLocks/>
            </p:cNvSpPr>
            <p:nvPr/>
          </p:nvSpPr>
          <p:spPr bwMode="auto">
            <a:xfrm>
              <a:off x="5586413" y="6664214"/>
              <a:ext cx="19050" cy="20637"/>
            </a:xfrm>
            <a:custGeom>
              <a:avLst/>
              <a:gdLst>
                <a:gd name="T0" fmla="*/ 2147483647 w 15"/>
                <a:gd name="T1" fmla="*/ 2147483647 h 15"/>
                <a:gd name="T2" fmla="*/ 0 w 15"/>
                <a:gd name="T3" fmla="*/ 2147483647 h 15"/>
                <a:gd name="T4" fmla="*/ 2147483647 w 15"/>
                <a:gd name="T5" fmla="*/ 2147483647 h 15"/>
                <a:gd name="T6" fmla="*/ 2147483647 w 15"/>
                <a:gd name="T7" fmla="*/ 0 h 15"/>
                <a:gd name="T8" fmla="*/ 2147483647 w 15"/>
                <a:gd name="T9" fmla="*/ 0 h 15"/>
                <a:gd name="T10" fmla="*/ 2147483647 w 15"/>
                <a:gd name="T11" fmla="*/ 2147483647 h 15"/>
                <a:gd name="T12" fmla="*/ 2147483647 w 15"/>
                <a:gd name="T13" fmla="*/ 2147483647 h 15"/>
                <a:gd name="T14" fmla="*/ 2147483647 w 15"/>
                <a:gd name="T15" fmla="*/ 2147483647 h 15"/>
                <a:gd name="T16" fmla="*/ 2147483647 w 15"/>
                <a:gd name="T17" fmla="*/ 2147483647 h 15"/>
                <a:gd name="T18" fmla="*/ 2147483647 w 15"/>
                <a:gd name="T19" fmla="*/ 2147483647 h 15"/>
                <a:gd name="T20" fmla="*/ 2147483647 w 15"/>
                <a:gd name="T21" fmla="*/ 2147483647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"/>
                <a:gd name="T34" fmla="*/ 0 h 15"/>
                <a:gd name="T35" fmla="*/ 15 w 15"/>
                <a:gd name="T36" fmla="*/ 15 h 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" h="15">
                  <a:moveTo>
                    <a:pt x="8" y="15"/>
                  </a:moveTo>
                  <a:lnTo>
                    <a:pt x="0" y="8"/>
                  </a:lnTo>
                  <a:lnTo>
                    <a:pt x="8" y="8"/>
                  </a:lnTo>
                  <a:lnTo>
                    <a:pt x="8" y="0"/>
                  </a:lnTo>
                  <a:lnTo>
                    <a:pt x="15" y="0"/>
                  </a:lnTo>
                  <a:lnTo>
                    <a:pt x="8" y="8"/>
                  </a:lnTo>
                  <a:lnTo>
                    <a:pt x="15" y="8"/>
                  </a:lnTo>
                  <a:lnTo>
                    <a:pt x="15" y="15"/>
                  </a:lnTo>
                  <a:lnTo>
                    <a:pt x="8" y="15"/>
                  </a:lnTo>
                  <a:lnTo>
                    <a:pt x="8" y="8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grpSp>
          <p:nvGrpSpPr>
            <p:cNvPr id="3" name="Group 203"/>
            <p:cNvGrpSpPr>
              <a:grpSpLocks/>
            </p:cNvGrpSpPr>
            <p:nvPr/>
          </p:nvGrpSpPr>
          <p:grpSpPr bwMode="auto">
            <a:xfrm>
              <a:off x="2582863" y="4065476"/>
              <a:ext cx="4378325" cy="3217863"/>
              <a:chOff x="2016" y="2978"/>
              <a:chExt cx="3416" cy="2371"/>
            </a:xfrm>
          </p:grpSpPr>
          <p:sp>
            <p:nvSpPr>
              <p:cNvPr id="5768" name="Freeform 204"/>
              <p:cNvSpPr>
                <a:spLocks/>
              </p:cNvSpPr>
              <p:nvPr/>
            </p:nvSpPr>
            <p:spPr bwMode="auto">
              <a:xfrm>
                <a:off x="4268" y="5144"/>
                <a:ext cx="228" cy="205"/>
              </a:xfrm>
              <a:custGeom>
                <a:avLst/>
                <a:gdLst>
                  <a:gd name="T0" fmla="*/ 144 w 228"/>
                  <a:gd name="T1" fmla="*/ 129 h 205"/>
                  <a:gd name="T2" fmla="*/ 152 w 228"/>
                  <a:gd name="T3" fmla="*/ 114 h 205"/>
                  <a:gd name="T4" fmla="*/ 152 w 228"/>
                  <a:gd name="T5" fmla="*/ 114 h 205"/>
                  <a:gd name="T6" fmla="*/ 175 w 228"/>
                  <a:gd name="T7" fmla="*/ 114 h 205"/>
                  <a:gd name="T8" fmla="*/ 190 w 228"/>
                  <a:gd name="T9" fmla="*/ 121 h 205"/>
                  <a:gd name="T10" fmla="*/ 198 w 228"/>
                  <a:gd name="T11" fmla="*/ 106 h 205"/>
                  <a:gd name="T12" fmla="*/ 213 w 228"/>
                  <a:gd name="T13" fmla="*/ 129 h 205"/>
                  <a:gd name="T14" fmla="*/ 205 w 228"/>
                  <a:gd name="T15" fmla="*/ 129 h 205"/>
                  <a:gd name="T16" fmla="*/ 228 w 228"/>
                  <a:gd name="T17" fmla="*/ 144 h 205"/>
                  <a:gd name="T18" fmla="*/ 205 w 228"/>
                  <a:gd name="T19" fmla="*/ 144 h 205"/>
                  <a:gd name="T20" fmla="*/ 213 w 228"/>
                  <a:gd name="T21" fmla="*/ 159 h 205"/>
                  <a:gd name="T22" fmla="*/ 220 w 228"/>
                  <a:gd name="T23" fmla="*/ 175 h 205"/>
                  <a:gd name="T24" fmla="*/ 198 w 228"/>
                  <a:gd name="T25" fmla="*/ 152 h 205"/>
                  <a:gd name="T26" fmla="*/ 182 w 228"/>
                  <a:gd name="T27" fmla="*/ 182 h 205"/>
                  <a:gd name="T28" fmla="*/ 175 w 228"/>
                  <a:gd name="T29" fmla="*/ 197 h 205"/>
                  <a:gd name="T30" fmla="*/ 175 w 228"/>
                  <a:gd name="T31" fmla="*/ 190 h 205"/>
                  <a:gd name="T32" fmla="*/ 152 w 228"/>
                  <a:gd name="T33" fmla="*/ 175 h 205"/>
                  <a:gd name="T34" fmla="*/ 129 w 228"/>
                  <a:gd name="T35" fmla="*/ 175 h 205"/>
                  <a:gd name="T36" fmla="*/ 114 w 228"/>
                  <a:gd name="T37" fmla="*/ 167 h 205"/>
                  <a:gd name="T38" fmla="*/ 91 w 228"/>
                  <a:gd name="T39" fmla="*/ 167 h 205"/>
                  <a:gd name="T40" fmla="*/ 76 w 228"/>
                  <a:gd name="T41" fmla="*/ 159 h 205"/>
                  <a:gd name="T42" fmla="*/ 53 w 228"/>
                  <a:gd name="T43" fmla="*/ 159 h 205"/>
                  <a:gd name="T44" fmla="*/ 45 w 228"/>
                  <a:gd name="T45" fmla="*/ 167 h 205"/>
                  <a:gd name="T46" fmla="*/ 23 w 228"/>
                  <a:gd name="T47" fmla="*/ 182 h 205"/>
                  <a:gd name="T48" fmla="*/ 30 w 228"/>
                  <a:gd name="T49" fmla="*/ 167 h 205"/>
                  <a:gd name="T50" fmla="*/ 30 w 228"/>
                  <a:gd name="T51" fmla="*/ 144 h 205"/>
                  <a:gd name="T52" fmla="*/ 15 w 228"/>
                  <a:gd name="T53" fmla="*/ 121 h 205"/>
                  <a:gd name="T54" fmla="*/ 7 w 228"/>
                  <a:gd name="T55" fmla="*/ 114 h 205"/>
                  <a:gd name="T56" fmla="*/ 23 w 228"/>
                  <a:gd name="T57" fmla="*/ 121 h 205"/>
                  <a:gd name="T58" fmla="*/ 30 w 228"/>
                  <a:gd name="T59" fmla="*/ 121 h 205"/>
                  <a:gd name="T60" fmla="*/ 38 w 228"/>
                  <a:gd name="T61" fmla="*/ 106 h 205"/>
                  <a:gd name="T62" fmla="*/ 38 w 228"/>
                  <a:gd name="T63" fmla="*/ 83 h 205"/>
                  <a:gd name="T64" fmla="*/ 45 w 228"/>
                  <a:gd name="T65" fmla="*/ 76 h 205"/>
                  <a:gd name="T66" fmla="*/ 45 w 228"/>
                  <a:gd name="T67" fmla="*/ 68 h 205"/>
                  <a:gd name="T68" fmla="*/ 45 w 228"/>
                  <a:gd name="T69" fmla="*/ 45 h 205"/>
                  <a:gd name="T70" fmla="*/ 38 w 228"/>
                  <a:gd name="T71" fmla="*/ 45 h 205"/>
                  <a:gd name="T72" fmla="*/ 53 w 228"/>
                  <a:gd name="T73" fmla="*/ 23 h 205"/>
                  <a:gd name="T74" fmla="*/ 68 w 228"/>
                  <a:gd name="T75" fmla="*/ 0 h 205"/>
                  <a:gd name="T76" fmla="*/ 61 w 228"/>
                  <a:gd name="T77" fmla="*/ 30 h 205"/>
                  <a:gd name="T78" fmla="*/ 53 w 228"/>
                  <a:gd name="T79" fmla="*/ 61 h 205"/>
                  <a:gd name="T80" fmla="*/ 53 w 228"/>
                  <a:gd name="T81" fmla="*/ 68 h 205"/>
                  <a:gd name="T82" fmla="*/ 53 w 228"/>
                  <a:gd name="T83" fmla="*/ 91 h 205"/>
                  <a:gd name="T84" fmla="*/ 53 w 228"/>
                  <a:gd name="T85" fmla="*/ 106 h 205"/>
                  <a:gd name="T86" fmla="*/ 45 w 228"/>
                  <a:gd name="T87" fmla="*/ 121 h 205"/>
                  <a:gd name="T88" fmla="*/ 53 w 228"/>
                  <a:gd name="T89" fmla="*/ 137 h 205"/>
                  <a:gd name="T90" fmla="*/ 38 w 228"/>
                  <a:gd name="T91" fmla="*/ 159 h 205"/>
                  <a:gd name="T92" fmla="*/ 68 w 228"/>
                  <a:gd name="T93" fmla="*/ 152 h 205"/>
                  <a:gd name="T94" fmla="*/ 84 w 228"/>
                  <a:gd name="T95" fmla="*/ 144 h 205"/>
                  <a:gd name="T96" fmla="*/ 91 w 228"/>
                  <a:gd name="T97" fmla="*/ 129 h 205"/>
                  <a:gd name="T98" fmla="*/ 99 w 228"/>
                  <a:gd name="T99" fmla="*/ 129 h 205"/>
                  <a:gd name="T100" fmla="*/ 99 w 228"/>
                  <a:gd name="T101" fmla="*/ 106 h 205"/>
                  <a:gd name="T102" fmla="*/ 99 w 228"/>
                  <a:gd name="T103" fmla="*/ 106 h 205"/>
                  <a:gd name="T104" fmla="*/ 99 w 228"/>
                  <a:gd name="T105" fmla="*/ 129 h 205"/>
                  <a:gd name="T106" fmla="*/ 91 w 228"/>
                  <a:gd name="T107" fmla="*/ 144 h 205"/>
                  <a:gd name="T108" fmla="*/ 114 w 228"/>
                  <a:gd name="T109" fmla="*/ 144 h 205"/>
                  <a:gd name="T110" fmla="*/ 122 w 228"/>
                  <a:gd name="T111" fmla="*/ 144 h 20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28"/>
                  <a:gd name="T169" fmla="*/ 0 h 205"/>
                  <a:gd name="T170" fmla="*/ 228 w 228"/>
                  <a:gd name="T171" fmla="*/ 205 h 205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28" h="205">
                    <a:moveTo>
                      <a:pt x="122" y="137"/>
                    </a:moveTo>
                    <a:lnTo>
                      <a:pt x="129" y="137"/>
                    </a:lnTo>
                    <a:lnTo>
                      <a:pt x="129" y="129"/>
                    </a:lnTo>
                    <a:lnTo>
                      <a:pt x="137" y="129"/>
                    </a:lnTo>
                    <a:lnTo>
                      <a:pt x="144" y="129"/>
                    </a:lnTo>
                    <a:lnTo>
                      <a:pt x="144" y="121"/>
                    </a:lnTo>
                    <a:lnTo>
                      <a:pt x="152" y="121"/>
                    </a:lnTo>
                    <a:lnTo>
                      <a:pt x="160" y="121"/>
                    </a:lnTo>
                    <a:lnTo>
                      <a:pt x="152" y="121"/>
                    </a:lnTo>
                    <a:lnTo>
                      <a:pt x="152" y="114"/>
                    </a:lnTo>
                    <a:lnTo>
                      <a:pt x="152" y="106"/>
                    </a:lnTo>
                    <a:lnTo>
                      <a:pt x="160" y="99"/>
                    </a:lnTo>
                    <a:lnTo>
                      <a:pt x="160" y="106"/>
                    </a:lnTo>
                    <a:lnTo>
                      <a:pt x="152" y="106"/>
                    </a:lnTo>
                    <a:lnTo>
                      <a:pt x="152" y="114"/>
                    </a:lnTo>
                    <a:lnTo>
                      <a:pt x="160" y="114"/>
                    </a:lnTo>
                    <a:lnTo>
                      <a:pt x="160" y="121"/>
                    </a:lnTo>
                    <a:lnTo>
                      <a:pt x="167" y="121"/>
                    </a:lnTo>
                    <a:lnTo>
                      <a:pt x="175" y="121"/>
                    </a:lnTo>
                    <a:lnTo>
                      <a:pt x="175" y="114"/>
                    </a:lnTo>
                    <a:lnTo>
                      <a:pt x="175" y="121"/>
                    </a:lnTo>
                    <a:lnTo>
                      <a:pt x="182" y="121"/>
                    </a:lnTo>
                    <a:lnTo>
                      <a:pt x="190" y="121"/>
                    </a:lnTo>
                    <a:lnTo>
                      <a:pt x="198" y="121"/>
                    </a:lnTo>
                    <a:lnTo>
                      <a:pt x="190" y="121"/>
                    </a:lnTo>
                    <a:lnTo>
                      <a:pt x="190" y="114"/>
                    </a:lnTo>
                    <a:lnTo>
                      <a:pt x="182" y="114"/>
                    </a:lnTo>
                    <a:lnTo>
                      <a:pt x="182" y="106"/>
                    </a:lnTo>
                    <a:lnTo>
                      <a:pt x="190" y="106"/>
                    </a:lnTo>
                    <a:lnTo>
                      <a:pt x="198" y="106"/>
                    </a:lnTo>
                    <a:lnTo>
                      <a:pt x="198" y="114"/>
                    </a:lnTo>
                    <a:lnTo>
                      <a:pt x="205" y="114"/>
                    </a:lnTo>
                    <a:lnTo>
                      <a:pt x="205" y="121"/>
                    </a:lnTo>
                    <a:lnTo>
                      <a:pt x="205" y="129"/>
                    </a:lnTo>
                    <a:lnTo>
                      <a:pt x="213" y="129"/>
                    </a:lnTo>
                    <a:lnTo>
                      <a:pt x="220" y="129"/>
                    </a:lnTo>
                    <a:lnTo>
                      <a:pt x="228" y="129"/>
                    </a:lnTo>
                    <a:lnTo>
                      <a:pt x="220" y="129"/>
                    </a:lnTo>
                    <a:lnTo>
                      <a:pt x="213" y="129"/>
                    </a:lnTo>
                    <a:lnTo>
                      <a:pt x="205" y="129"/>
                    </a:lnTo>
                    <a:lnTo>
                      <a:pt x="205" y="137"/>
                    </a:lnTo>
                    <a:lnTo>
                      <a:pt x="213" y="137"/>
                    </a:lnTo>
                    <a:lnTo>
                      <a:pt x="213" y="144"/>
                    </a:lnTo>
                    <a:lnTo>
                      <a:pt x="220" y="144"/>
                    </a:lnTo>
                    <a:lnTo>
                      <a:pt x="228" y="144"/>
                    </a:lnTo>
                    <a:lnTo>
                      <a:pt x="220" y="144"/>
                    </a:lnTo>
                    <a:lnTo>
                      <a:pt x="213" y="144"/>
                    </a:lnTo>
                    <a:lnTo>
                      <a:pt x="205" y="144"/>
                    </a:lnTo>
                    <a:lnTo>
                      <a:pt x="205" y="137"/>
                    </a:lnTo>
                    <a:lnTo>
                      <a:pt x="205" y="144"/>
                    </a:lnTo>
                    <a:lnTo>
                      <a:pt x="198" y="144"/>
                    </a:lnTo>
                    <a:lnTo>
                      <a:pt x="205" y="144"/>
                    </a:lnTo>
                    <a:lnTo>
                      <a:pt x="205" y="152"/>
                    </a:lnTo>
                    <a:lnTo>
                      <a:pt x="213" y="152"/>
                    </a:lnTo>
                    <a:lnTo>
                      <a:pt x="213" y="159"/>
                    </a:lnTo>
                    <a:lnTo>
                      <a:pt x="220" y="159"/>
                    </a:lnTo>
                    <a:lnTo>
                      <a:pt x="220" y="167"/>
                    </a:lnTo>
                    <a:lnTo>
                      <a:pt x="220" y="175"/>
                    </a:lnTo>
                    <a:lnTo>
                      <a:pt x="228" y="175"/>
                    </a:lnTo>
                    <a:lnTo>
                      <a:pt x="220" y="175"/>
                    </a:lnTo>
                    <a:lnTo>
                      <a:pt x="213" y="167"/>
                    </a:lnTo>
                    <a:lnTo>
                      <a:pt x="205" y="167"/>
                    </a:lnTo>
                    <a:lnTo>
                      <a:pt x="205" y="159"/>
                    </a:lnTo>
                    <a:lnTo>
                      <a:pt x="205" y="152"/>
                    </a:lnTo>
                    <a:lnTo>
                      <a:pt x="198" y="152"/>
                    </a:lnTo>
                    <a:lnTo>
                      <a:pt x="198" y="159"/>
                    </a:lnTo>
                    <a:lnTo>
                      <a:pt x="190" y="167"/>
                    </a:lnTo>
                    <a:lnTo>
                      <a:pt x="190" y="175"/>
                    </a:lnTo>
                    <a:lnTo>
                      <a:pt x="190" y="182"/>
                    </a:lnTo>
                    <a:lnTo>
                      <a:pt x="182" y="182"/>
                    </a:lnTo>
                    <a:lnTo>
                      <a:pt x="182" y="175"/>
                    </a:lnTo>
                    <a:lnTo>
                      <a:pt x="175" y="175"/>
                    </a:lnTo>
                    <a:lnTo>
                      <a:pt x="175" y="182"/>
                    </a:lnTo>
                    <a:lnTo>
                      <a:pt x="175" y="190"/>
                    </a:lnTo>
                    <a:lnTo>
                      <a:pt x="175" y="197"/>
                    </a:lnTo>
                    <a:lnTo>
                      <a:pt x="167" y="197"/>
                    </a:lnTo>
                    <a:lnTo>
                      <a:pt x="167" y="205"/>
                    </a:lnTo>
                    <a:lnTo>
                      <a:pt x="167" y="197"/>
                    </a:lnTo>
                    <a:lnTo>
                      <a:pt x="175" y="197"/>
                    </a:lnTo>
                    <a:lnTo>
                      <a:pt x="175" y="190"/>
                    </a:lnTo>
                    <a:lnTo>
                      <a:pt x="175" y="182"/>
                    </a:lnTo>
                    <a:lnTo>
                      <a:pt x="167" y="182"/>
                    </a:lnTo>
                    <a:lnTo>
                      <a:pt x="167" y="175"/>
                    </a:lnTo>
                    <a:lnTo>
                      <a:pt x="160" y="175"/>
                    </a:lnTo>
                    <a:lnTo>
                      <a:pt x="152" y="175"/>
                    </a:lnTo>
                    <a:lnTo>
                      <a:pt x="152" y="167"/>
                    </a:lnTo>
                    <a:lnTo>
                      <a:pt x="144" y="167"/>
                    </a:lnTo>
                    <a:lnTo>
                      <a:pt x="137" y="167"/>
                    </a:lnTo>
                    <a:lnTo>
                      <a:pt x="137" y="175"/>
                    </a:lnTo>
                    <a:lnTo>
                      <a:pt x="129" y="175"/>
                    </a:lnTo>
                    <a:lnTo>
                      <a:pt x="122" y="175"/>
                    </a:lnTo>
                    <a:lnTo>
                      <a:pt x="122" y="182"/>
                    </a:lnTo>
                    <a:lnTo>
                      <a:pt x="122" y="175"/>
                    </a:lnTo>
                    <a:lnTo>
                      <a:pt x="114" y="175"/>
                    </a:lnTo>
                    <a:lnTo>
                      <a:pt x="114" y="167"/>
                    </a:lnTo>
                    <a:lnTo>
                      <a:pt x="106" y="167"/>
                    </a:lnTo>
                    <a:lnTo>
                      <a:pt x="99" y="167"/>
                    </a:lnTo>
                    <a:lnTo>
                      <a:pt x="99" y="159"/>
                    </a:lnTo>
                    <a:lnTo>
                      <a:pt x="99" y="167"/>
                    </a:lnTo>
                    <a:lnTo>
                      <a:pt x="91" y="167"/>
                    </a:lnTo>
                    <a:lnTo>
                      <a:pt x="91" y="159"/>
                    </a:lnTo>
                    <a:lnTo>
                      <a:pt x="99" y="159"/>
                    </a:lnTo>
                    <a:lnTo>
                      <a:pt x="91" y="159"/>
                    </a:lnTo>
                    <a:lnTo>
                      <a:pt x="84" y="159"/>
                    </a:lnTo>
                    <a:lnTo>
                      <a:pt x="76" y="159"/>
                    </a:lnTo>
                    <a:lnTo>
                      <a:pt x="76" y="167"/>
                    </a:lnTo>
                    <a:lnTo>
                      <a:pt x="68" y="167"/>
                    </a:lnTo>
                    <a:lnTo>
                      <a:pt x="68" y="159"/>
                    </a:lnTo>
                    <a:lnTo>
                      <a:pt x="61" y="159"/>
                    </a:lnTo>
                    <a:lnTo>
                      <a:pt x="53" y="159"/>
                    </a:lnTo>
                    <a:lnTo>
                      <a:pt x="53" y="152"/>
                    </a:lnTo>
                    <a:lnTo>
                      <a:pt x="45" y="159"/>
                    </a:lnTo>
                    <a:lnTo>
                      <a:pt x="45" y="167"/>
                    </a:lnTo>
                    <a:lnTo>
                      <a:pt x="38" y="167"/>
                    </a:lnTo>
                    <a:lnTo>
                      <a:pt x="45" y="167"/>
                    </a:lnTo>
                    <a:lnTo>
                      <a:pt x="38" y="167"/>
                    </a:lnTo>
                    <a:lnTo>
                      <a:pt x="38" y="175"/>
                    </a:lnTo>
                    <a:lnTo>
                      <a:pt x="38" y="182"/>
                    </a:lnTo>
                    <a:lnTo>
                      <a:pt x="30" y="182"/>
                    </a:lnTo>
                    <a:lnTo>
                      <a:pt x="23" y="182"/>
                    </a:lnTo>
                    <a:lnTo>
                      <a:pt x="23" y="175"/>
                    </a:lnTo>
                    <a:lnTo>
                      <a:pt x="30" y="175"/>
                    </a:lnTo>
                    <a:lnTo>
                      <a:pt x="23" y="175"/>
                    </a:lnTo>
                    <a:lnTo>
                      <a:pt x="30" y="175"/>
                    </a:lnTo>
                    <a:lnTo>
                      <a:pt x="30" y="167"/>
                    </a:lnTo>
                    <a:lnTo>
                      <a:pt x="38" y="167"/>
                    </a:lnTo>
                    <a:lnTo>
                      <a:pt x="38" y="159"/>
                    </a:lnTo>
                    <a:lnTo>
                      <a:pt x="30" y="159"/>
                    </a:lnTo>
                    <a:lnTo>
                      <a:pt x="30" y="152"/>
                    </a:lnTo>
                    <a:lnTo>
                      <a:pt x="30" y="144"/>
                    </a:lnTo>
                    <a:lnTo>
                      <a:pt x="30" y="137"/>
                    </a:lnTo>
                    <a:lnTo>
                      <a:pt x="30" y="129"/>
                    </a:lnTo>
                    <a:lnTo>
                      <a:pt x="23" y="129"/>
                    </a:lnTo>
                    <a:lnTo>
                      <a:pt x="23" y="121"/>
                    </a:lnTo>
                    <a:lnTo>
                      <a:pt x="15" y="121"/>
                    </a:lnTo>
                    <a:lnTo>
                      <a:pt x="15" y="114"/>
                    </a:lnTo>
                    <a:lnTo>
                      <a:pt x="7" y="114"/>
                    </a:lnTo>
                    <a:lnTo>
                      <a:pt x="0" y="106"/>
                    </a:lnTo>
                    <a:lnTo>
                      <a:pt x="7" y="106"/>
                    </a:lnTo>
                    <a:lnTo>
                      <a:pt x="7" y="114"/>
                    </a:lnTo>
                    <a:lnTo>
                      <a:pt x="7" y="106"/>
                    </a:lnTo>
                    <a:lnTo>
                      <a:pt x="7" y="114"/>
                    </a:lnTo>
                    <a:lnTo>
                      <a:pt x="15" y="114"/>
                    </a:lnTo>
                    <a:lnTo>
                      <a:pt x="15" y="121"/>
                    </a:lnTo>
                    <a:lnTo>
                      <a:pt x="23" y="121"/>
                    </a:lnTo>
                    <a:lnTo>
                      <a:pt x="30" y="121"/>
                    </a:lnTo>
                    <a:lnTo>
                      <a:pt x="30" y="129"/>
                    </a:lnTo>
                    <a:lnTo>
                      <a:pt x="30" y="121"/>
                    </a:lnTo>
                    <a:lnTo>
                      <a:pt x="38" y="121"/>
                    </a:lnTo>
                    <a:lnTo>
                      <a:pt x="30" y="121"/>
                    </a:lnTo>
                    <a:lnTo>
                      <a:pt x="30" y="114"/>
                    </a:lnTo>
                    <a:lnTo>
                      <a:pt x="38" y="114"/>
                    </a:lnTo>
                    <a:lnTo>
                      <a:pt x="38" y="106"/>
                    </a:lnTo>
                    <a:lnTo>
                      <a:pt x="30" y="106"/>
                    </a:lnTo>
                    <a:lnTo>
                      <a:pt x="38" y="106"/>
                    </a:lnTo>
                    <a:lnTo>
                      <a:pt x="38" y="99"/>
                    </a:lnTo>
                    <a:lnTo>
                      <a:pt x="45" y="99"/>
                    </a:lnTo>
                    <a:lnTo>
                      <a:pt x="45" y="91"/>
                    </a:lnTo>
                    <a:lnTo>
                      <a:pt x="45" y="83"/>
                    </a:lnTo>
                    <a:lnTo>
                      <a:pt x="38" y="83"/>
                    </a:lnTo>
                    <a:lnTo>
                      <a:pt x="38" y="91"/>
                    </a:lnTo>
                    <a:lnTo>
                      <a:pt x="30" y="83"/>
                    </a:lnTo>
                    <a:lnTo>
                      <a:pt x="38" y="83"/>
                    </a:lnTo>
                    <a:lnTo>
                      <a:pt x="38" y="76"/>
                    </a:lnTo>
                    <a:lnTo>
                      <a:pt x="45" y="76"/>
                    </a:lnTo>
                    <a:lnTo>
                      <a:pt x="38" y="76"/>
                    </a:lnTo>
                    <a:lnTo>
                      <a:pt x="38" y="68"/>
                    </a:lnTo>
                    <a:lnTo>
                      <a:pt x="30" y="68"/>
                    </a:lnTo>
                    <a:lnTo>
                      <a:pt x="38" y="68"/>
                    </a:lnTo>
                    <a:lnTo>
                      <a:pt x="45" y="68"/>
                    </a:lnTo>
                    <a:lnTo>
                      <a:pt x="45" y="61"/>
                    </a:lnTo>
                    <a:lnTo>
                      <a:pt x="38" y="61"/>
                    </a:lnTo>
                    <a:lnTo>
                      <a:pt x="45" y="61"/>
                    </a:lnTo>
                    <a:lnTo>
                      <a:pt x="45" y="53"/>
                    </a:lnTo>
                    <a:lnTo>
                      <a:pt x="45" y="45"/>
                    </a:lnTo>
                    <a:lnTo>
                      <a:pt x="38" y="45"/>
                    </a:lnTo>
                    <a:lnTo>
                      <a:pt x="30" y="45"/>
                    </a:lnTo>
                    <a:lnTo>
                      <a:pt x="30" y="38"/>
                    </a:lnTo>
                    <a:lnTo>
                      <a:pt x="38" y="38"/>
                    </a:lnTo>
                    <a:lnTo>
                      <a:pt x="38" y="45"/>
                    </a:lnTo>
                    <a:lnTo>
                      <a:pt x="45" y="45"/>
                    </a:lnTo>
                    <a:lnTo>
                      <a:pt x="45" y="38"/>
                    </a:lnTo>
                    <a:lnTo>
                      <a:pt x="53" y="38"/>
                    </a:lnTo>
                    <a:lnTo>
                      <a:pt x="53" y="30"/>
                    </a:lnTo>
                    <a:lnTo>
                      <a:pt x="53" y="23"/>
                    </a:lnTo>
                    <a:lnTo>
                      <a:pt x="53" y="15"/>
                    </a:lnTo>
                    <a:lnTo>
                      <a:pt x="61" y="15"/>
                    </a:lnTo>
                    <a:lnTo>
                      <a:pt x="61" y="7"/>
                    </a:lnTo>
                    <a:lnTo>
                      <a:pt x="68" y="7"/>
                    </a:lnTo>
                    <a:lnTo>
                      <a:pt x="68" y="0"/>
                    </a:lnTo>
                    <a:lnTo>
                      <a:pt x="68" y="7"/>
                    </a:lnTo>
                    <a:lnTo>
                      <a:pt x="68" y="15"/>
                    </a:lnTo>
                    <a:lnTo>
                      <a:pt x="61" y="15"/>
                    </a:lnTo>
                    <a:lnTo>
                      <a:pt x="61" y="23"/>
                    </a:lnTo>
                    <a:lnTo>
                      <a:pt x="61" y="30"/>
                    </a:lnTo>
                    <a:lnTo>
                      <a:pt x="61" y="38"/>
                    </a:lnTo>
                    <a:lnTo>
                      <a:pt x="53" y="38"/>
                    </a:lnTo>
                    <a:lnTo>
                      <a:pt x="53" y="45"/>
                    </a:lnTo>
                    <a:lnTo>
                      <a:pt x="53" y="53"/>
                    </a:lnTo>
                    <a:lnTo>
                      <a:pt x="53" y="61"/>
                    </a:lnTo>
                    <a:lnTo>
                      <a:pt x="45" y="61"/>
                    </a:lnTo>
                    <a:lnTo>
                      <a:pt x="53" y="61"/>
                    </a:lnTo>
                    <a:lnTo>
                      <a:pt x="53" y="68"/>
                    </a:lnTo>
                    <a:lnTo>
                      <a:pt x="45" y="68"/>
                    </a:lnTo>
                    <a:lnTo>
                      <a:pt x="53" y="68"/>
                    </a:lnTo>
                    <a:lnTo>
                      <a:pt x="45" y="68"/>
                    </a:lnTo>
                    <a:lnTo>
                      <a:pt x="45" y="76"/>
                    </a:lnTo>
                    <a:lnTo>
                      <a:pt x="45" y="83"/>
                    </a:lnTo>
                    <a:lnTo>
                      <a:pt x="53" y="83"/>
                    </a:lnTo>
                    <a:lnTo>
                      <a:pt x="53" y="91"/>
                    </a:lnTo>
                    <a:lnTo>
                      <a:pt x="45" y="99"/>
                    </a:lnTo>
                    <a:lnTo>
                      <a:pt x="53" y="99"/>
                    </a:lnTo>
                    <a:lnTo>
                      <a:pt x="45" y="99"/>
                    </a:lnTo>
                    <a:lnTo>
                      <a:pt x="45" y="106"/>
                    </a:lnTo>
                    <a:lnTo>
                      <a:pt x="53" y="106"/>
                    </a:lnTo>
                    <a:lnTo>
                      <a:pt x="45" y="106"/>
                    </a:lnTo>
                    <a:lnTo>
                      <a:pt x="45" y="114"/>
                    </a:lnTo>
                    <a:lnTo>
                      <a:pt x="45" y="121"/>
                    </a:lnTo>
                    <a:lnTo>
                      <a:pt x="45" y="129"/>
                    </a:lnTo>
                    <a:lnTo>
                      <a:pt x="45" y="121"/>
                    </a:lnTo>
                    <a:lnTo>
                      <a:pt x="38" y="121"/>
                    </a:lnTo>
                    <a:lnTo>
                      <a:pt x="38" y="129"/>
                    </a:lnTo>
                    <a:lnTo>
                      <a:pt x="45" y="129"/>
                    </a:lnTo>
                    <a:lnTo>
                      <a:pt x="45" y="137"/>
                    </a:lnTo>
                    <a:lnTo>
                      <a:pt x="53" y="137"/>
                    </a:lnTo>
                    <a:lnTo>
                      <a:pt x="45" y="137"/>
                    </a:lnTo>
                    <a:lnTo>
                      <a:pt x="38" y="137"/>
                    </a:lnTo>
                    <a:lnTo>
                      <a:pt x="38" y="144"/>
                    </a:lnTo>
                    <a:lnTo>
                      <a:pt x="38" y="152"/>
                    </a:lnTo>
                    <a:lnTo>
                      <a:pt x="38" y="159"/>
                    </a:lnTo>
                    <a:lnTo>
                      <a:pt x="45" y="159"/>
                    </a:lnTo>
                    <a:lnTo>
                      <a:pt x="45" y="152"/>
                    </a:lnTo>
                    <a:lnTo>
                      <a:pt x="53" y="152"/>
                    </a:lnTo>
                    <a:lnTo>
                      <a:pt x="61" y="152"/>
                    </a:lnTo>
                    <a:lnTo>
                      <a:pt x="68" y="152"/>
                    </a:lnTo>
                    <a:lnTo>
                      <a:pt x="76" y="159"/>
                    </a:lnTo>
                    <a:lnTo>
                      <a:pt x="84" y="159"/>
                    </a:lnTo>
                    <a:lnTo>
                      <a:pt x="84" y="152"/>
                    </a:lnTo>
                    <a:lnTo>
                      <a:pt x="91" y="144"/>
                    </a:lnTo>
                    <a:lnTo>
                      <a:pt x="84" y="144"/>
                    </a:lnTo>
                    <a:lnTo>
                      <a:pt x="91" y="144"/>
                    </a:lnTo>
                    <a:lnTo>
                      <a:pt x="91" y="137"/>
                    </a:lnTo>
                    <a:lnTo>
                      <a:pt x="84" y="137"/>
                    </a:lnTo>
                    <a:lnTo>
                      <a:pt x="91" y="137"/>
                    </a:lnTo>
                    <a:lnTo>
                      <a:pt x="91" y="129"/>
                    </a:lnTo>
                    <a:lnTo>
                      <a:pt x="91" y="137"/>
                    </a:lnTo>
                    <a:lnTo>
                      <a:pt x="91" y="129"/>
                    </a:lnTo>
                    <a:lnTo>
                      <a:pt x="99" y="129"/>
                    </a:lnTo>
                    <a:lnTo>
                      <a:pt x="91" y="129"/>
                    </a:lnTo>
                    <a:lnTo>
                      <a:pt x="99" y="129"/>
                    </a:lnTo>
                    <a:lnTo>
                      <a:pt x="99" y="121"/>
                    </a:lnTo>
                    <a:lnTo>
                      <a:pt x="91" y="121"/>
                    </a:lnTo>
                    <a:lnTo>
                      <a:pt x="99" y="121"/>
                    </a:lnTo>
                    <a:lnTo>
                      <a:pt x="99" y="114"/>
                    </a:lnTo>
                    <a:lnTo>
                      <a:pt x="99" y="106"/>
                    </a:lnTo>
                    <a:lnTo>
                      <a:pt x="91" y="114"/>
                    </a:lnTo>
                    <a:lnTo>
                      <a:pt x="91" y="106"/>
                    </a:lnTo>
                    <a:lnTo>
                      <a:pt x="99" y="106"/>
                    </a:lnTo>
                    <a:lnTo>
                      <a:pt x="99" y="99"/>
                    </a:lnTo>
                    <a:lnTo>
                      <a:pt x="99" y="106"/>
                    </a:lnTo>
                    <a:lnTo>
                      <a:pt x="99" y="114"/>
                    </a:lnTo>
                    <a:lnTo>
                      <a:pt x="99" y="121"/>
                    </a:lnTo>
                    <a:lnTo>
                      <a:pt x="106" y="121"/>
                    </a:lnTo>
                    <a:lnTo>
                      <a:pt x="99" y="121"/>
                    </a:lnTo>
                    <a:lnTo>
                      <a:pt x="99" y="129"/>
                    </a:lnTo>
                    <a:lnTo>
                      <a:pt x="99" y="137"/>
                    </a:lnTo>
                    <a:lnTo>
                      <a:pt x="99" y="129"/>
                    </a:lnTo>
                    <a:lnTo>
                      <a:pt x="99" y="137"/>
                    </a:lnTo>
                    <a:lnTo>
                      <a:pt x="99" y="144"/>
                    </a:lnTo>
                    <a:lnTo>
                      <a:pt x="91" y="144"/>
                    </a:lnTo>
                    <a:lnTo>
                      <a:pt x="91" y="152"/>
                    </a:lnTo>
                    <a:lnTo>
                      <a:pt x="99" y="152"/>
                    </a:lnTo>
                    <a:lnTo>
                      <a:pt x="106" y="152"/>
                    </a:lnTo>
                    <a:lnTo>
                      <a:pt x="106" y="144"/>
                    </a:lnTo>
                    <a:lnTo>
                      <a:pt x="114" y="144"/>
                    </a:lnTo>
                    <a:lnTo>
                      <a:pt x="114" y="137"/>
                    </a:lnTo>
                    <a:lnTo>
                      <a:pt x="114" y="144"/>
                    </a:lnTo>
                    <a:lnTo>
                      <a:pt x="122" y="144"/>
                    </a:lnTo>
                    <a:lnTo>
                      <a:pt x="122" y="137"/>
                    </a:lnTo>
                    <a:lnTo>
                      <a:pt x="122" y="144"/>
                    </a:lnTo>
                    <a:lnTo>
                      <a:pt x="122" y="137"/>
                    </a:lnTo>
                    <a:close/>
                  </a:path>
                </a:pathLst>
              </a:custGeom>
              <a:solidFill>
                <a:srgbClr val="80D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69" name="Freeform 205"/>
              <p:cNvSpPr>
                <a:spLocks/>
              </p:cNvSpPr>
              <p:nvPr/>
            </p:nvSpPr>
            <p:spPr bwMode="auto">
              <a:xfrm>
                <a:off x="4268" y="5144"/>
                <a:ext cx="228" cy="205"/>
              </a:xfrm>
              <a:custGeom>
                <a:avLst/>
                <a:gdLst>
                  <a:gd name="T0" fmla="*/ 144 w 228"/>
                  <a:gd name="T1" fmla="*/ 129 h 205"/>
                  <a:gd name="T2" fmla="*/ 152 w 228"/>
                  <a:gd name="T3" fmla="*/ 114 h 205"/>
                  <a:gd name="T4" fmla="*/ 152 w 228"/>
                  <a:gd name="T5" fmla="*/ 114 h 205"/>
                  <a:gd name="T6" fmla="*/ 175 w 228"/>
                  <a:gd name="T7" fmla="*/ 114 h 205"/>
                  <a:gd name="T8" fmla="*/ 190 w 228"/>
                  <a:gd name="T9" fmla="*/ 121 h 205"/>
                  <a:gd name="T10" fmla="*/ 198 w 228"/>
                  <a:gd name="T11" fmla="*/ 106 h 205"/>
                  <a:gd name="T12" fmla="*/ 213 w 228"/>
                  <a:gd name="T13" fmla="*/ 129 h 205"/>
                  <a:gd name="T14" fmla="*/ 205 w 228"/>
                  <a:gd name="T15" fmla="*/ 129 h 205"/>
                  <a:gd name="T16" fmla="*/ 228 w 228"/>
                  <a:gd name="T17" fmla="*/ 144 h 205"/>
                  <a:gd name="T18" fmla="*/ 205 w 228"/>
                  <a:gd name="T19" fmla="*/ 144 h 205"/>
                  <a:gd name="T20" fmla="*/ 213 w 228"/>
                  <a:gd name="T21" fmla="*/ 159 h 205"/>
                  <a:gd name="T22" fmla="*/ 220 w 228"/>
                  <a:gd name="T23" fmla="*/ 175 h 205"/>
                  <a:gd name="T24" fmla="*/ 198 w 228"/>
                  <a:gd name="T25" fmla="*/ 152 h 205"/>
                  <a:gd name="T26" fmla="*/ 182 w 228"/>
                  <a:gd name="T27" fmla="*/ 182 h 205"/>
                  <a:gd name="T28" fmla="*/ 175 w 228"/>
                  <a:gd name="T29" fmla="*/ 197 h 205"/>
                  <a:gd name="T30" fmla="*/ 175 w 228"/>
                  <a:gd name="T31" fmla="*/ 190 h 205"/>
                  <a:gd name="T32" fmla="*/ 152 w 228"/>
                  <a:gd name="T33" fmla="*/ 175 h 205"/>
                  <a:gd name="T34" fmla="*/ 129 w 228"/>
                  <a:gd name="T35" fmla="*/ 175 h 205"/>
                  <a:gd name="T36" fmla="*/ 114 w 228"/>
                  <a:gd name="T37" fmla="*/ 167 h 205"/>
                  <a:gd name="T38" fmla="*/ 91 w 228"/>
                  <a:gd name="T39" fmla="*/ 167 h 205"/>
                  <a:gd name="T40" fmla="*/ 76 w 228"/>
                  <a:gd name="T41" fmla="*/ 159 h 205"/>
                  <a:gd name="T42" fmla="*/ 53 w 228"/>
                  <a:gd name="T43" fmla="*/ 159 h 205"/>
                  <a:gd name="T44" fmla="*/ 45 w 228"/>
                  <a:gd name="T45" fmla="*/ 167 h 205"/>
                  <a:gd name="T46" fmla="*/ 23 w 228"/>
                  <a:gd name="T47" fmla="*/ 182 h 205"/>
                  <a:gd name="T48" fmla="*/ 30 w 228"/>
                  <a:gd name="T49" fmla="*/ 167 h 205"/>
                  <a:gd name="T50" fmla="*/ 30 w 228"/>
                  <a:gd name="T51" fmla="*/ 144 h 205"/>
                  <a:gd name="T52" fmla="*/ 15 w 228"/>
                  <a:gd name="T53" fmla="*/ 121 h 205"/>
                  <a:gd name="T54" fmla="*/ 7 w 228"/>
                  <a:gd name="T55" fmla="*/ 114 h 205"/>
                  <a:gd name="T56" fmla="*/ 23 w 228"/>
                  <a:gd name="T57" fmla="*/ 121 h 205"/>
                  <a:gd name="T58" fmla="*/ 30 w 228"/>
                  <a:gd name="T59" fmla="*/ 121 h 205"/>
                  <a:gd name="T60" fmla="*/ 38 w 228"/>
                  <a:gd name="T61" fmla="*/ 106 h 205"/>
                  <a:gd name="T62" fmla="*/ 38 w 228"/>
                  <a:gd name="T63" fmla="*/ 83 h 205"/>
                  <a:gd name="T64" fmla="*/ 45 w 228"/>
                  <a:gd name="T65" fmla="*/ 76 h 205"/>
                  <a:gd name="T66" fmla="*/ 45 w 228"/>
                  <a:gd name="T67" fmla="*/ 68 h 205"/>
                  <a:gd name="T68" fmla="*/ 45 w 228"/>
                  <a:gd name="T69" fmla="*/ 45 h 205"/>
                  <a:gd name="T70" fmla="*/ 38 w 228"/>
                  <a:gd name="T71" fmla="*/ 45 h 205"/>
                  <a:gd name="T72" fmla="*/ 53 w 228"/>
                  <a:gd name="T73" fmla="*/ 23 h 205"/>
                  <a:gd name="T74" fmla="*/ 68 w 228"/>
                  <a:gd name="T75" fmla="*/ 0 h 205"/>
                  <a:gd name="T76" fmla="*/ 61 w 228"/>
                  <a:gd name="T77" fmla="*/ 30 h 205"/>
                  <a:gd name="T78" fmla="*/ 53 w 228"/>
                  <a:gd name="T79" fmla="*/ 61 h 205"/>
                  <a:gd name="T80" fmla="*/ 53 w 228"/>
                  <a:gd name="T81" fmla="*/ 68 h 205"/>
                  <a:gd name="T82" fmla="*/ 53 w 228"/>
                  <a:gd name="T83" fmla="*/ 91 h 205"/>
                  <a:gd name="T84" fmla="*/ 53 w 228"/>
                  <a:gd name="T85" fmla="*/ 106 h 205"/>
                  <a:gd name="T86" fmla="*/ 45 w 228"/>
                  <a:gd name="T87" fmla="*/ 121 h 205"/>
                  <a:gd name="T88" fmla="*/ 53 w 228"/>
                  <a:gd name="T89" fmla="*/ 137 h 205"/>
                  <a:gd name="T90" fmla="*/ 38 w 228"/>
                  <a:gd name="T91" fmla="*/ 159 h 205"/>
                  <a:gd name="T92" fmla="*/ 68 w 228"/>
                  <a:gd name="T93" fmla="*/ 152 h 205"/>
                  <a:gd name="T94" fmla="*/ 84 w 228"/>
                  <a:gd name="T95" fmla="*/ 144 h 205"/>
                  <a:gd name="T96" fmla="*/ 91 w 228"/>
                  <a:gd name="T97" fmla="*/ 129 h 205"/>
                  <a:gd name="T98" fmla="*/ 99 w 228"/>
                  <a:gd name="T99" fmla="*/ 129 h 205"/>
                  <a:gd name="T100" fmla="*/ 99 w 228"/>
                  <a:gd name="T101" fmla="*/ 106 h 205"/>
                  <a:gd name="T102" fmla="*/ 99 w 228"/>
                  <a:gd name="T103" fmla="*/ 106 h 205"/>
                  <a:gd name="T104" fmla="*/ 99 w 228"/>
                  <a:gd name="T105" fmla="*/ 129 h 205"/>
                  <a:gd name="T106" fmla="*/ 91 w 228"/>
                  <a:gd name="T107" fmla="*/ 144 h 205"/>
                  <a:gd name="T108" fmla="*/ 114 w 228"/>
                  <a:gd name="T109" fmla="*/ 144 h 205"/>
                  <a:gd name="T110" fmla="*/ 122 w 228"/>
                  <a:gd name="T111" fmla="*/ 144 h 20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28"/>
                  <a:gd name="T169" fmla="*/ 0 h 205"/>
                  <a:gd name="T170" fmla="*/ 228 w 228"/>
                  <a:gd name="T171" fmla="*/ 205 h 205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28" h="205">
                    <a:moveTo>
                      <a:pt x="122" y="137"/>
                    </a:moveTo>
                    <a:lnTo>
                      <a:pt x="129" y="137"/>
                    </a:lnTo>
                    <a:lnTo>
                      <a:pt x="129" y="129"/>
                    </a:lnTo>
                    <a:lnTo>
                      <a:pt x="137" y="129"/>
                    </a:lnTo>
                    <a:lnTo>
                      <a:pt x="144" y="129"/>
                    </a:lnTo>
                    <a:lnTo>
                      <a:pt x="144" y="121"/>
                    </a:lnTo>
                    <a:lnTo>
                      <a:pt x="152" y="121"/>
                    </a:lnTo>
                    <a:lnTo>
                      <a:pt x="160" y="121"/>
                    </a:lnTo>
                    <a:lnTo>
                      <a:pt x="152" y="121"/>
                    </a:lnTo>
                    <a:lnTo>
                      <a:pt x="152" y="114"/>
                    </a:lnTo>
                    <a:lnTo>
                      <a:pt x="152" y="106"/>
                    </a:lnTo>
                    <a:lnTo>
                      <a:pt x="160" y="99"/>
                    </a:lnTo>
                    <a:lnTo>
                      <a:pt x="160" y="106"/>
                    </a:lnTo>
                    <a:lnTo>
                      <a:pt x="152" y="106"/>
                    </a:lnTo>
                    <a:lnTo>
                      <a:pt x="152" y="114"/>
                    </a:lnTo>
                    <a:lnTo>
                      <a:pt x="160" y="114"/>
                    </a:lnTo>
                    <a:lnTo>
                      <a:pt x="160" y="121"/>
                    </a:lnTo>
                    <a:lnTo>
                      <a:pt x="167" y="121"/>
                    </a:lnTo>
                    <a:lnTo>
                      <a:pt x="175" y="121"/>
                    </a:lnTo>
                    <a:lnTo>
                      <a:pt x="175" y="114"/>
                    </a:lnTo>
                    <a:lnTo>
                      <a:pt x="175" y="121"/>
                    </a:lnTo>
                    <a:lnTo>
                      <a:pt x="182" y="121"/>
                    </a:lnTo>
                    <a:lnTo>
                      <a:pt x="190" y="121"/>
                    </a:lnTo>
                    <a:lnTo>
                      <a:pt x="198" y="121"/>
                    </a:lnTo>
                    <a:lnTo>
                      <a:pt x="190" y="121"/>
                    </a:lnTo>
                    <a:lnTo>
                      <a:pt x="190" y="114"/>
                    </a:lnTo>
                    <a:lnTo>
                      <a:pt x="182" y="114"/>
                    </a:lnTo>
                    <a:lnTo>
                      <a:pt x="182" y="106"/>
                    </a:lnTo>
                    <a:lnTo>
                      <a:pt x="190" y="106"/>
                    </a:lnTo>
                    <a:lnTo>
                      <a:pt x="198" y="106"/>
                    </a:lnTo>
                    <a:lnTo>
                      <a:pt x="198" y="114"/>
                    </a:lnTo>
                    <a:lnTo>
                      <a:pt x="205" y="114"/>
                    </a:lnTo>
                    <a:lnTo>
                      <a:pt x="205" y="121"/>
                    </a:lnTo>
                    <a:lnTo>
                      <a:pt x="205" y="129"/>
                    </a:lnTo>
                    <a:lnTo>
                      <a:pt x="213" y="129"/>
                    </a:lnTo>
                    <a:lnTo>
                      <a:pt x="220" y="129"/>
                    </a:lnTo>
                    <a:lnTo>
                      <a:pt x="228" y="129"/>
                    </a:lnTo>
                    <a:lnTo>
                      <a:pt x="220" y="129"/>
                    </a:lnTo>
                    <a:lnTo>
                      <a:pt x="213" y="129"/>
                    </a:lnTo>
                    <a:lnTo>
                      <a:pt x="205" y="129"/>
                    </a:lnTo>
                    <a:lnTo>
                      <a:pt x="205" y="137"/>
                    </a:lnTo>
                    <a:lnTo>
                      <a:pt x="213" y="137"/>
                    </a:lnTo>
                    <a:lnTo>
                      <a:pt x="213" y="144"/>
                    </a:lnTo>
                    <a:lnTo>
                      <a:pt x="220" y="144"/>
                    </a:lnTo>
                    <a:lnTo>
                      <a:pt x="228" y="144"/>
                    </a:lnTo>
                    <a:lnTo>
                      <a:pt x="220" y="144"/>
                    </a:lnTo>
                    <a:lnTo>
                      <a:pt x="213" y="144"/>
                    </a:lnTo>
                    <a:lnTo>
                      <a:pt x="205" y="144"/>
                    </a:lnTo>
                    <a:lnTo>
                      <a:pt x="205" y="137"/>
                    </a:lnTo>
                    <a:lnTo>
                      <a:pt x="205" y="144"/>
                    </a:lnTo>
                    <a:lnTo>
                      <a:pt x="198" y="144"/>
                    </a:lnTo>
                    <a:lnTo>
                      <a:pt x="205" y="144"/>
                    </a:lnTo>
                    <a:lnTo>
                      <a:pt x="205" y="152"/>
                    </a:lnTo>
                    <a:lnTo>
                      <a:pt x="213" y="152"/>
                    </a:lnTo>
                    <a:lnTo>
                      <a:pt x="213" y="159"/>
                    </a:lnTo>
                    <a:lnTo>
                      <a:pt x="220" y="159"/>
                    </a:lnTo>
                    <a:lnTo>
                      <a:pt x="220" y="167"/>
                    </a:lnTo>
                    <a:lnTo>
                      <a:pt x="220" y="175"/>
                    </a:lnTo>
                    <a:lnTo>
                      <a:pt x="228" y="175"/>
                    </a:lnTo>
                    <a:lnTo>
                      <a:pt x="220" y="175"/>
                    </a:lnTo>
                    <a:lnTo>
                      <a:pt x="213" y="167"/>
                    </a:lnTo>
                    <a:lnTo>
                      <a:pt x="205" y="167"/>
                    </a:lnTo>
                    <a:lnTo>
                      <a:pt x="205" y="159"/>
                    </a:lnTo>
                    <a:lnTo>
                      <a:pt x="205" y="152"/>
                    </a:lnTo>
                    <a:lnTo>
                      <a:pt x="198" y="152"/>
                    </a:lnTo>
                    <a:lnTo>
                      <a:pt x="198" y="159"/>
                    </a:lnTo>
                    <a:lnTo>
                      <a:pt x="190" y="167"/>
                    </a:lnTo>
                    <a:lnTo>
                      <a:pt x="190" y="175"/>
                    </a:lnTo>
                    <a:lnTo>
                      <a:pt x="190" y="182"/>
                    </a:lnTo>
                    <a:lnTo>
                      <a:pt x="182" y="182"/>
                    </a:lnTo>
                    <a:lnTo>
                      <a:pt x="182" y="175"/>
                    </a:lnTo>
                    <a:lnTo>
                      <a:pt x="175" y="175"/>
                    </a:lnTo>
                    <a:lnTo>
                      <a:pt x="175" y="182"/>
                    </a:lnTo>
                    <a:lnTo>
                      <a:pt x="175" y="190"/>
                    </a:lnTo>
                    <a:lnTo>
                      <a:pt x="175" y="197"/>
                    </a:lnTo>
                    <a:lnTo>
                      <a:pt x="167" y="197"/>
                    </a:lnTo>
                    <a:lnTo>
                      <a:pt x="167" y="205"/>
                    </a:lnTo>
                    <a:lnTo>
                      <a:pt x="167" y="197"/>
                    </a:lnTo>
                    <a:lnTo>
                      <a:pt x="175" y="197"/>
                    </a:lnTo>
                    <a:lnTo>
                      <a:pt x="175" y="190"/>
                    </a:lnTo>
                    <a:lnTo>
                      <a:pt x="175" y="182"/>
                    </a:lnTo>
                    <a:lnTo>
                      <a:pt x="167" y="182"/>
                    </a:lnTo>
                    <a:lnTo>
                      <a:pt x="167" y="175"/>
                    </a:lnTo>
                    <a:lnTo>
                      <a:pt x="160" y="175"/>
                    </a:lnTo>
                    <a:lnTo>
                      <a:pt x="152" y="175"/>
                    </a:lnTo>
                    <a:lnTo>
                      <a:pt x="152" y="167"/>
                    </a:lnTo>
                    <a:lnTo>
                      <a:pt x="144" y="167"/>
                    </a:lnTo>
                    <a:lnTo>
                      <a:pt x="137" y="167"/>
                    </a:lnTo>
                    <a:lnTo>
                      <a:pt x="137" y="175"/>
                    </a:lnTo>
                    <a:lnTo>
                      <a:pt x="129" y="175"/>
                    </a:lnTo>
                    <a:lnTo>
                      <a:pt x="122" y="175"/>
                    </a:lnTo>
                    <a:lnTo>
                      <a:pt x="122" y="182"/>
                    </a:lnTo>
                    <a:lnTo>
                      <a:pt x="122" y="175"/>
                    </a:lnTo>
                    <a:lnTo>
                      <a:pt x="114" y="175"/>
                    </a:lnTo>
                    <a:lnTo>
                      <a:pt x="114" y="167"/>
                    </a:lnTo>
                    <a:lnTo>
                      <a:pt x="106" y="167"/>
                    </a:lnTo>
                    <a:lnTo>
                      <a:pt x="99" y="167"/>
                    </a:lnTo>
                    <a:lnTo>
                      <a:pt x="99" y="159"/>
                    </a:lnTo>
                    <a:lnTo>
                      <a:pt x="99" y="167"/>
                    </a:lnTo>
                    <a:lnTo>
                      <a:pt x="91" y="167"/>
                    </a:lnTo>
                    <a:lnTo>
                      <a:pt x="91" y="159"/>
                    </a:lnTo>
                    <a:lnTo>
                      <a:pt x="99" y="159"/>
                    </a:lnTo>
                    <a:lnTo>
                      <a:pt x="91" y="159"/>
                    </a:lnTo>
                    <a:lnTo>
                      <a:pt x="84" y="159"/>
                    </a:lnTo>
                    <a:lnTo>
                      <a:pt x="76" y="159"/>
                    </a:lnTo>
                    <a:lnTo>
                      <a:pt x="76" y="167"/>
                    </a:lnTo>
                    <a:lnTo>
                      <a:pt x="68" y="167"/>
                    </a:lnTo>
                    <a:lnTo>
                      <a:pt x="68" y="159"/>
                    </a:lnTo>
                    <a:lnTo>
                      <a:pt x="61" y="159"/>
                    </a:lnTo>
                    <a:lnTo>
                      <a:pt x="53" y="159"/>
                    </a:lnTo>
                    <a:lnTo>
                      <a:pt x="53" y="152"/>
                    </a:lnTo>
                    <a:lnTo>
                      <a:pt x="45" y="159"/>
                    </a:lnTo>
                    <a:lnTo>
                      <a:pt x="45" y="167"/>
                    </a:lnTo>
                    <a:lnTo>
                      <a:pt x="38" y="167"/>
                    </a:lnTo>
                    <a:lnTo>
                      <a:pt x="45" y="167"/>
                    </a:lnTo>
                    <a:lnTo>
                      <a:pt x="38" y="167"/>
                    </a:lnTo>
                    <a:lnTo>
                      <a:pt x="38" y="175"/>
                    </a:lnTo>
                    <a:lnTo>
                      <a:pt x="38" y="182"/>
                    </a:lnTo>
                    <a:lnTo>
                      <a:pt x="30" y="182"/>
                    </a:lnTo>
                    <a:lnTo>
                      <a:pt x="23" y="182"/>
                    </a:lnTo>
                    <a:lnTo>
                      <a:pt x="23" y="175"/>
                    </a:lnTo>
                    <a:lnTo>
                      <a:pt x="30" y="175"/>
                    </a:lnTo>
                    <a:lnTo>
                      <a:pt x="23" y="175"/>
                    </a:lnTo>
                    <a:lnTo>
                      <a:pt x="30" y="175"/>
                    </a:lnTo>
                    <a:lnTo>
                      <a:pt x="30" y="167"/>
                    </a:lnTo>
                    <a:lnTo>
                      <a:pt x="38" y="167"/>
                    </a:lnTo>
                    <a:lnTo>
                      <a:pt x="38" y="159"/>
                    </a:lnTo>
                    <a:lnTo>
                      <a:pt x="30" y="159"/>
                    </a:lnTo>
                    <a:lnTo>
                      <a:pt x="30" y="152"/>
                    </a:lnTo>
                    <a:lnTo>
                      <a:pt x="30" y="144"/>
                    </a:lnTo>
                    <a:lnTo>
                      <a:pt x="30" y="137"/>
                    </a:lnTo>
                    <a:lnTo>
                      <a:pt x="30" y="129"/>
                    </a:lnTo>
                    <a:lnTo>
                      <a:pt x="23" y="129"/>
                    </a:lnTo>
                    <a:lnTo>
                      <a:pt x="23" y="121"/>
                    </a:lnTo>
                    <a:lnTo>
                      <a:pt x="15" y="121"/>
                    </a:lnTo>
                    <a:lnTo>
                      <a:pt x="15" y="114"/>
                    </a:lnTo>
                    <a:lnTo>
                      <a:pt x="7" y="114"/>
                    </a:lnTo>
                    <a:lnTo>
                      <a:pt x="0" y="106"/>
                    </a:lnTo>
                    <a:lnTo>
                      <a:pt x="7" y="106"/>
                    </a:lnTo>
                    <a:lnTo>
                      <a:pt x="7" y="114"/>
                    </a:lnTo>
                    <a:lnTo>
                      <a:pt x="7" y="106"/>
                    </a:lnTo>
                    <a:lnTo>
                      <a:pt x="7" y="114"/>
                    </a:lnTo>
                    <a:lnTo>
                      <a:pt x="15" y="114"/>
                    </a:lnTo>
                    <a:lnTo>
                      <a:pt x="15" y="121"/>
                    </a:lnTo>
                    <a:lnTo>
                      <a:pt x="23" y="121"/>
                    </a:lnTo>
                    <a:lnTo>
                      <a:pt x="30" y="121"/>
                    </a:lnTo>
                    <a:lnTo>
                      <a:pt x="30" y="129"/>
                    </a:lnTo>
                    <a:lnTo>
                      <a:pt x="30" y="121"/>
                    </a:lnTo>
                    <a:lnTo>
                      <a:pt x="38" y="121"/>
                    </a:lnTo>
                    <a:lnTo>
                      <a:pt x="30" y="121"/>
                    </a:lnTo>
                    <a:lnTo>
                      <a:pt x="30" y="114"/>
                    </a:lnTo>
                    <a:lnTo>
                      <a:pt x="38" y="114"/>
                    </a:lnTo>
                    <a:lnTo>
                      <a:pt x="38" y="106"/>
                    </a:lnTo>
                    <a:lnTo>
                      <a:pt x="30" y="106"/>
                    </a:lnTo>
                    <a:lnTo>
                      <a:pt x="38" y="106"/>
                    </a:lnTo>
                    <a:lnTo>
                      <a:pt x="38" y="99"/>
                    </a:lnTo>
                    <a:lnTo>
                      <a:pt x="45" y="99"/>
                    </a:lnTo>
                    <a:lnTo>
                      <a:pt x="45" y="91"/>
                    </a:lnTo>
                    <a:lnTo>
                      <a:pt x="45" y="83"/>
                    </a:lnTo>
                    <a:lnTo>
                      <a:pt x="38" y="83"/>
                    </a:lnTo>
                    <a:lnTo>
                      <a:pt x="38" y="91"/>
                    </a:lnTo>
                    <a:lnTo>
                      <a:pt x="30" y="83"/>
                    </a:lnTo>
                    <a:lnTo>
                      <a:pt x="38" y="83"/>
                    </a:lnTo>
                    <a:lnTo>
                      <a:pt x="38" y="76"/>
                    </a:lnTo>
                    <a:lnTo>
                      <a:pt x="45" y="76"/>
                    </a:lnTo>
                    <a:lnTo>
                      <a:pt x="38" y="76"/>
                    </a:lnTo>
                    <a:lnTo>
                      <a:pt x="38" y="68"/>
                    </a:lnTo>
                    <a:lnTo>
                      <a:pt x="30" y="68"/>
                    </a:lnTo>
                    <a:lnTo>
                      <a:pt x="38" y="68"/>
                    </a:lnTo>
                    <a:lnTo>
                      <a:pt x="45" y="68"/>
                    </a:lnTo>
                    <a:lnTo>
                      <a:pt x="45" y="61"/>
                    </a:lnTo>
                    <a:lnTo>
                      <a:pt x="38" y="61"/>
                    </a:lnTo>
                    <a:lnTo>
                      <a:pt x="45" y="61"/>
                    </a:lnTo>
                    <a:lnTo>
                      <a:pt x="45" y="53"/>
                    </a:lnTo>
                    <a:lnTo>
                      <a:pt x="45" y="45"/>
                    </a:lnTo>
                    <a:lnTo>
                      <a:pt x="38" y="45"/>
                    </a:lnTo>
                    <a:lnTo>
                      <a:pt x="30" y="45"/>
                    </a:lnTo>
                    <a:lnTo>
                      <a:pt x="30" y="38"/>
                    </a:lnTo>
                    <a:lnTo>
                      <a:pt x="38" y="38"/>
                    </a:lnTo>
                    <a:lnTo>
                      <a:pt x="38" y="45"/>
                    </a:lnTo>
                    <a:lnTo>
                      <a:pt x="45" y="45"/>
                    </a:lnTo>
                    <a:lnTo>
                      <a:pt x="45" y="38"/>
                    </a:lnTo>
                    <a:lnTo>
                      <a:pt x="53" y="38"/>
                    </a:lnTo>
                    <a:lnTo>
                      <a:pt x="53" y="30"/>
                    </a:lnTo>
                    <a:lnTo>
                      <a:pt x="53" y="23"/>
                    </a:lnTo>
                    <a:lnTo>
                      <a:pt x="53" y="15"/>
                    </a:lnTo>
                    <a:lnTo>
                      <a:pt x="61" y="15"/>
                    </a:lnTo>
                    <a:lnTo>
                      <a:pt x="61" y="7"/>
                    </a:lnTo>
                    <a:lnTo>
                      <a:pt x="68" y="7"/>
                    </a:lnTo>
                    <a:lnTo>
                      <a:pt x="68" y="0"/>
                    </a:lnTo>
                    <a:lnTo>
                      <a:pt x="68" y="7"/>
                    </a:lnTo>
                    <a:lnTo>
                      <a:pt x="68" y="15"/>
                    </a:lnTo>
                    <a:lnTo>
                      <a:pt x="61" y="15"/>
                    </a:lnTo>
                    <a:lnTo>
                      <a:pt x="61" y="23"/>
                    </a:lnTo>
                    <a:lnTo>
                      <a:pt x="61" y="30"/>
                    </a:lnTo>
                    <a:lnTo>
                      <a:pt x="61" y="38"/>
                    </a:lnTo>
                    <a:lnTo>
                      <a:pt x="53" y="38"/>
                    </a:lnTo>
                    <a:lnTo>
                      <a:pt x="53" y="45"/>
                    </a:lnTo>
                    <a:lnTo>
                      <a:pt x="53" y="53"/>
                    </a:lnTo>
                    <a:lnTo>
                      <a:pt x="53" y="61"/>
                    </a:lnTo>
                    <a:lnTo>
                      <a:pt x="45" y="61"/>
                    </a:lnTo>
                    <a:lnTo>
                      <a:pt x="53" y="61"/>
                    </a:lnTo>
                    <a:lnTo>
                      <a:pt x="53" y="68"/>
                    </a:lnTo>
                    <a:lnTo>
                      <a:pt x="45" y="68"/>
                    </a:lnTo>
                    <a:lnTo>
                      <a:pt x="53" y="68"/>
                    </a:lnTo>
                    <a:lnTo>
                      <a:pt x="45" y="68"/>
                    </a:lnTo>
                    <a:lnTo>
                      <a:pt x="45" y="76"/>
                    </a:lnTo>
                    <a:lnTo>
                      <a:pt x="45" y="83"/>
                    </a:lnTo>
                    <a:lnTo>
                      <a:pt x="53" y="83"/>
                    </a:lnTo>
                    <a:lnTo>
                      <a:pt x="53" y="91"/>
                    </a:lnTo>
                    <a:lnTo>
                      <a:pt x="45" y="99"/>
                    </a:lnTo>
                    <a:lnTo>
                      <a:pt x="53" y="99"/>
                    </a:lnTo>
                    <a:lnTo>
                      <a:pt x="45" y="99"/>
                    </a:lnTo>
                    <a:lnTo>
                      <a:pt x="45" y="106"/>
                    </a:lnTo>
                    <a:lnTo>
                      <a:pt x="53" y="106"/>
                    </a:lnTo>
                    <a:lnTo>
                      <a:pt x="45" y="106"/>
                    </a:lnTo>
                    <a:lnTo>
                      <a:pt x="45" y="114"/>
                    </a:lnTo>
                    <a:lnTo>
                      <a:pt x="45" y="121"/>
                    </a:lnTo>
                    <a:lnTo>
                      <a:pt x="45" y="129"/>
                    </a:lnTo>
                    <a:lnTo>
                      <a:pt x="45" y="121"/>
                    </a:lnTo>
                    <a:lnTo>
                      <a:pt x="38" y="121"/>
                    </a:lnTo>
                    <a:lnTo>
                      <a:pt x="38" y="129"/>
                    </a:lnTo>
                    <a:lnTo>
                      <a:pt x="45" y="129"/>
                    </a:lnTo>
                    <a:lnTo>
                      <a:pt x="45" y="137"/>
                    </a:lnTo>
                    <a:lnTo>
                      <a:pt x="53" y="137"/>
                    </a:lnTo>
                    <a:lnTo>
                      <a:pt x="45" y="137"/>
                    </a:lnTo>
                    <a:lnTo>
                      <a:pt x="38" y="137"/>
                    </a:lnTo>
                    <a:lnTo>
                      <a:pt x="38" y="144"/>
                    </a:lnTo>
                    <a:lnTo>
                      <a:pt x="38" y="152"/>
                    </a:lnTo>
                    <a:lnTo>
                      <a:pt x="38" y="159"/>
                    </a:lnTo>
                    <a:lnTo>
                      <a:pt x="45" y="159"/>
                    </a:lnTo>
                    <a:lnTo>
                      <a:pt x="45" y="152"/>
                    </a:lnTo>
                    <a:lnTo>
                      <a:pt x="53" y="152"/>
                    </a:lnTo>
                    <a:lnTo>
                      <a:pt x="61" y="152"/>
                    </a:lnTo>
                    <a:lnTo>
                      <a:pt x="68" y="152"/>
                    </a:lnTo>
                    <a:lnTo>
                      <a:pt x="76" y="159"/>
                    </a:lnTo>
                    <a:lnTo>
                      <a:pt x="84" y="159"/>
                    </a:lnTo>
                    <a:lnTo>
                      <a:pt x="84" y="152"/>
                    </a:lnTo>
                    <a:lnTo>
                      <a:pt x="91" y="144"/>
                    </a:lnTo>
                    <a:lnTo>
                      <a:pt x="84" y="144"/>
                    </a:lnTo>
                    <a:lnTo>
                      <a:pt x="91" y="144"/>
                    </a:lnTo>
                    <a:lnTo>
                      <a:pt x="91" y="137"/>
                    </a:lnTo>
                    <a:lnTo>
                      <a:pt x="84" y="137"/>
                    </a:lnTo>
                    <a:lnTo>
                      <a:pt x="91" y="137"/>
                    </a:lnTo>
                    <a:lnTo>
                      <a:pt x="91" y="129"/>
                    </a:lnTo>
                    <a:lnTo>
                      <a:pt x="91" y="137"/>
                    </a:lnTo>
                    <a:lnTo>
                      <a:pt x="91" y="129"/>
                    </a:lnTo>
                    <a:lnTo>
                      <a:pt x="99" y="129"/>
                    </a:lnTo>
                    <a:lnTo>
                      <a:pt x="91" y="129"/>
                    </a:lnTo>
                    <a:lnTo>
                      <a:pt x="99" y="129"/>
                    </a:lnTo>
                    <a:lnTo>
                      <a:pt x="99" y="121"/>
                    </a:lnTo>
                    <a:lnTo>
                      <a:pt x="91" y="121"/>
                    </a:lnTo>
                    <a:lnTo>
                      <a:pt x="99" y="121"/>
                    </a:lnTo>
                    <a:lnTo>
                      <a:pt x="99" y="114"/>
                    </a:lnTo>
                    <a:lnTo>
                      <a:pt x="99" y="106"/>
                    </a:lnTo>
                    <a:lnTo>
                      <a:pt x="91" y="114"/>
                    </a:lnTo>
                    <a:lnTo>
                      <a:pt x="91" y="106"/>
                    </a:lnTo>
                    <a:lnTo>
                      <a:pt x="99" y="106"/>
                    </a:lnTo>
                    <a:lnTo>
                      <a:pt x="99" y="99"/>
                    </a:lnTo>
                    <a:lnTo>
                      <a:pt x="99" y="106"/>
                    </a:lnTo>
                    <a:lnTo>
                      <a:pt x="99" y="114"/>
                    </a:lnTo>
                    <a:lnTo>
                      <a:pt x="99" y="121"/>
                    </a:lnTo>
                    <a:lnTo>
                      <a:pt x="106" y="121"/>
                    </a:lnTo>
                    <a:lnTo>
                      <a:pt x="99" y="121"/>
                    </a:lnTo>
                    <a:lnTo>
                      <a:pt x="99" y="129"/>
                    </a:lnTo>
                    <a:lnTo>
                      <a:pt x="99" y="137"/>
                    </a:lnTo>
                    <a:lnTo>
                      <a:pt x="99" y="129"/>
                    </a:lnTo>
                    <a:lnTo>
                      <a:pt x="99" y="137"/>
                    </a:lnTo>
                    <a:lnTo>
                      <a:pt x="99" y="144"/>
                    </a:lnTo>
                    <a:lnTo>
                      <a:pt x="91" y="144"/>
                    </a:lnTo>
                    <a:lnTo>
                      <a:pt x="91" y="152"/>
                    </a:lnTo>
                    <a:lnTo>
                      <a:pt x="99" y="152"/>
                    </a:lnTo>
                    <a:lnTo>
                      <a:pt x="106" y="152"/>
                    </a:lnTo>
                    <a:lnTo>
                      <a:pt x="106" y="144"/>
                    </a:lnTo>
                    <a:lnTo>
                      <a:pt x="114" y="144"/>
                    </a:lnTo>
                    <a:lnTo>
                      <a:pt x="114" y="137"/>
                    </a:lnTo>
                    <a:lnTo>
                      <a:pt x="114" y="144"/>
                    </a:lnTo>
                    <a:lnTo>
                      <a:pt x="122" y="144"/>
                    </a:lnTo>
                    <a:lnTo>
                      <a:pt x="122" y="137"/>
                    </a:lnTo>
                    <a:lnTo>
                      <a:pt x="122" y="144"/>
                    </a:lnTo>
                    <a:lnTo>
                      <a:pt x="122" y="137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70" name="Freeform 206"/>
              <p:cNvSpPr>
                <a:spLocks/>
              </p:cNvSpPr>
              <p:nvPr/>
            </p:nvSpPr>
            <p:spPr bwMode="auto">
              <a:xfrm>
                <a:off x="4420" y="5311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71" name="Freeform 207"/>
              <p:cNvSpPr>
                <a:spLocks/>
              </p:cNvSpPr>
              <p:nvPr/>
            </p:nvSpPr>
            <p:spPr bwMode="auto">
              <a:xfrm>
                <a:off x="4466" y="5281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72" name="Freeform 208"/>
              <p:cNvSpPr>
                <a:spLocks/>
              </p:cNvSpPr>
              <p:nvPr/>
            </p:nvSpPr>
            <p:spPr bwMode="auto">
              <a:xfrm>
                <a:off x="4397" y="5311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73" name="Freeform 209"/>
              <p:cNvSpPr>
                <a:spLocks/>
              </p:cNvSpPr>
              <p:nvPr/>
            </p:nvSpPr>
            <p:spPr bwMode="auto">
              <a:xfrm>
                <a:off x="4283" y="4118"/>
                <a:ext cx="8" cy="8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8 h 8"/>
                  <a:gd name="T4" fmla="*/ 0 w 8"/>
                  <a:gd name="T5" fmla="*/ 8 h 8"/>
                  <a:gd name="T6" fmla="*/ 8 w 8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8"/>
                  <a:gd name="T14" fmla="*/ 8 w 8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8">
                    <a:moveTo>
                      <a:pt x="8" y="0"/>
                    </a:moveTo>
                    <a:lnTo>
                      <a:pt x="8" y="8"/>
                    </a:lnTo>
                    <a:lnTo>
                      <a:pt x="0" y="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74" name="Freeform 210"/>
              <p:cNvSpPr>
                <a:spLocks/>
              </p:cNvSpPr>
              <p:nvPr/>
            </p:nvSpPr>
            <p:spPr bwMode="auto">
              <a:xfrm>
                <a:off x="4344" y="4080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75" name="Freeform 211"/>
              <p:cNvSpPr>
                <a:spLocks/>
              </p:cNvSpPr>
              <p:nvPr/>
            </p:nvSpPr>
            <p:spPr bwMode="auto">
              <a:xfrm>
                <a:off x="4359" y="4080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76" name="Freeform 212"/>
              <p:cNvSpPr>
                <a:spLocks/>
              </p:cNvSpPr>
              <p:nvPr/>
            </p:nvSpPr>
            <p:spPr bwMode="auto">
              <a:xfrm>
                <a:off x="4352" y="4103"/>
                <a:ext cx="15" cy="30"/>
              </a:xfrm>
              <a:custGeom>
                <a:avLst/>
                <a:gdLst>
                  <a:gd name="T0" fmla="*/ 7 w 15"/>
                  <a:gd name="T1" fmla="*/ 30 h 30"/>
                  <a:gd name="T2" fmla="*/ 0 w 15"/>
                  <a:gd name="T3" fmla="*/ 30 h 30"/>
                  <a:gd name="T4" fmla="*/ 0 w 15"/>
                  <a:gd name="T5" fmla="*/ 23 h 30"/>
                  <a:gd name="T6" fmla="*/ 0 w 15"/>
                  <a:gd name="T7" fmla="*/ 15 h 30"/>
                  <a:gd name="T8" fmla="*/ 0 w 15"/>
                  <a:gd name="T9" fmla="*/ 7 h 30"/>
                  <a:gd name="T10" fmla="*/ 7 w 15"/>
                  <a:gd name="T11" fmla="*/ 7 h 30"/>
                  <a:gd name="T12" fmla="*/ 7 w 15"/>
                  <a:gd name="T13" fmla="*/ 0 h 30"/>
                  <a:gd name="T14" fmla="*/ 15 w 15"/>
                  <a:gd name="T15" fmla="*/ 0 h 30"/>
                  <a:gd name="T16" fmla="*/ 15 w 15"/>
                  <a:gd name="T17" fmla="*/ 7 h 30"/>
                  <a:gd name="T18" fmla="*/ 7 w 15"/>
                  <a:gd name="T19" fmla="*/ 7 h 30"/>
                  <a:gd name="T20" fmla="*/ 7 w 15"/>
                  <a:gd name="T21" fmla="*/ 15 h 30"/>
                  <a:gd name="T22" fmla="*/ 15 w 15"/>
                  <a:gd name="T23" fmla="*/ 15 h 30"/>
                  <a:gd name="T24" fmla="*/ 7 w 15"/>
                  <a:gd name="T25" fmla="*/ 15 h 30"/>
                  <a:gd name="T26" fmla="*/ 7 w 15"/>
                  <a:gd name="T27" fmla="*/ 23 h 30"/>
                  <a:gd name="T28" fmla="*/ 7 w 15"/>
                  <a:gd name="T29" fmla="*/ 30 h 3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5"/>
                  <a:gd name="T46" fmla="*/ 0 h 30"/>
                  <a:gd name="T47" fmla="*/ 15 w 15"/>
                  <a:gd name="T48" fmla="*/ 30 h 3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5" h="30">
                    <a:moveTo>
                      <a:pt x="7" y="30"/>
                    </a:moveTo>
                    <a:lnTo>
                      <a:pt x="0" y="30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7" y="0"/>
                    </a:lnTo>
                    <a:lnTo>
                      <a:pt x="15" y="0"/>
                    </a:lnTo>
                    <a:lnTo>
                      <a:pt x="15" y="7"/>
                    </a:lnTo>
                    <a:lnTo>
                      <a:pt x="7" y="7"/>
                    </a:lnTo>
                    <a:lnTo>
                      <a:pt x="7" y="15"/>
                    </a:lnTo>
                    <a:lnTo>
                      <a:pt x="15" y="15"/>
                    </a:lnTo>
                    <a:lnTo>
                      <a:pt x="7" y="15"/>
                    </a:lnTo>
                    <a:lnTo>
                      <a:pt x="7" y="23"/>
                    </a:lnTo>
                    <a:lnTo>
                      <a:pt x="7" y="3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77" name="Freeform 213"/>
              <p:cNvSpPr>
                <a:spLocks/>
              </p:cNvSpPr>
              <p:nvPr/>
            </p:nvSpPr>
            <p:spPr bwMode="auto">
              <a:xfrm>
                <a:off x="4374" y="4354"/>
                <a:ext cx="16" cy="15"/>
              </a:xfrm>
              <a:custGeom>
                <a:avLst/>
                <a:gdLst>
                  <a:gd name="T0" fmla="*/ 8 w 16"/>
                  <a:gd name="T1" fmla="*/ 0 h 15"/>
                  <a:gd name="T2" fmla="*/ 8 w 16"/>
                  <a:gd name="T3" fmla="*/ 7 h 15"/>
                  <a:gd name="T4" fmla="*/ 8 w 16"/>
                  <a:gd name="T5" fmla="*/ 15 h 15"/>
                  <a:gd name="T6" fmla="*/ 16 w 16"/>
                  <a:gd name="T7" fmla="*/ 15 h 15"/>
                  <a:gd name="T8" fmla="*/ 8 w 16"/>
                  <a:gd name="T9" fmla="*/ 15 h 15"/>
                  <a:gd name="T10" fmla="*/ 8 w 16"/>
                  <a:gd name="T11" fmla="*/ 7 h 15"/>
                  <a:gd name="T12" fmla="*/ 0 w 16"/>
                  <a:gd name="T13" fmla="*/ 7 h 15"/>
                  <a:gd name="T14" fmla="*/ 8 w 16"/>
                  <a:gd name="T15" fmla="*/ 7 h 15"/>
                  <a:gd name="T16" fmla="*/ 8 w 16"/>
                  <a:gd name="T17" fmla="*/ 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5"/>
                  <a:gd name="T29" fmla="*/ 16 w 16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5">
                    <a:moveTo>
                      <a:pt x="8" y="0"/>
                    </a:moveTo>
                    <a:lnTo>
                      <a:pt x="8" y="7"/>
                    </a:lnTo>
                    <a:lnTo>
                      <a:pt x="8" y="15"/>
                    </a:lnTo>
                    <a:lnTo>
                      <a:pt x="16" y="15"/>
                    </a:lnTo>
                    <a:lnTo>
                      <a:pt x="8" y="15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78" name="Freeform 214"/>
              <p:cNvSpPr>
                <a:spLocks/>
              </p:cNvSpPr>
              <p:nvPr/>
            </p:nvSpPr>
            <p:spPr bwMode="auto">
              <a:xfrm>
                <a:off x="4526" y="4399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79" name="Freeform 215"/>
              <p:cNvSpPr>
                <a:spLocks/>
              </p:cNvSpPr>
              <p:nvPr/>
            </p:nvSpPr>
            <p:spPr bwMode="auto">
              <a:xfrm>
                <a:off x="3887" y="3844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80" name="Freeform 216"/>
              <p:cNvSpPr>
                <a:spLocks/>
              </p:cNvSpPr>
              <p:nvPr/>
            </p:nvSpPr>
            <p:spPr bwMode="auto">
              <a:xfrm>
                <a:off x="4040" y="4004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81" name="Freeform 217"/>
              <p:cNvSpPr>
                <a:spLocks/>
              </p:cNvSpPr>
              <p:nvPr/>
            </p:nvSpPr>
            <p:spPr bwMode="auto">
              <a:xfrm>
                <a:off x="4078" y="4034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82" name="Freeform 218"/>
              <p:cNvSpPr>
                <a:spLocks/>
              </p:cNvSpPr>
              <p:nvPr/>
            </p:nvSpPr>
            <p:spPr bwMode="auto">
              <a:xfrm>
                <a:off x="3887" y="4232"/>
                <a:ext cx="8" cy="8"/>
              </a:xfrm>
              <a:custGeom>
                <a:avLst/>
                <a:gdLst>
                  <a:gd name="T0" fmla="*/ 0 w 8"/>
                  <a:gd name="T1" fmla="*/ 8 h 8"/>
                  <a:gd name="T2" fmla="*/ 0 w 8"/>
                  <a:gd name="T3" fmla="*/ 0 h 8"/>
                  <a:gd name="T4" fmla="*/ 8 w 8"/>
                  <a:gd name="T5" fmla="*/ 0 h 8"/>
                  <a:gd name="T6" fmla="*/ 0 w 8"/>
                  <a:gd name="T7" fmla="*/ 8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8"/>
                  <a:gd name="T14" fmla="*/ 8 w 8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8">
                    <a:moveTo>
                      <a:pt x="0" y="8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83" name="Freeform 219"/>
              <p:cNvSpPr>
                <a:spLocks/>
              </p:cNvSpPr>
              <p:nvPr/>
            </p:nvSpPr>
            <p:spPr bwMode="auto">
              <a:xfrm>
                <a:off x="3674" y="3837"/>
                <a:ext cx="1758" cy="1033"/>
              </a:xfrm>
              <a:custGeom>
                <a:avLst/>
                <a:gdLst>
                  <a:gd name="T0" fmla="*/ 1689 w 1758"/>
                  <a:gd name="T1" fmla="*/ 114 h 1033"/>
                  <a:gd name="T2" fmla="*/ 1606 w 1758"/>
                  <a:gd name="T3" fmla="*/ 106 h 1033"/>
                  <a:gd name="T4" fmla="*/ 1514 w 1758"/>
                  <a:gd name="T5" fmla="*/ 76 h 1033"/>
                  <a:gd name="T6" fmla="*/ 1476 w 1758"/>
                  <a:gd name="T7" fmla="*/ 23 h 1033"/>
                  <a:gd name="T8" fmla="*/ 1385 w 1758"/>
                  <a:gd name="T9" fmla="*/ 15 h 1033"/>
                  <a:gd name="T10" fmla="*/ 1286 w 1758"/>
                  <a:gd name="T11" fmla="*/ 45 h 1033"/>
                  <a:gd name="T12" fmla="*/ 1202 w 1758"/>
                  <a:gd name="T13" fmla="*/ 61 h 1033"/>
                  <a:gd name="T14" fmla="*/ 1172 w 1758"/>
                  <a:gd name="T15" fmla="*/ 152 h 1033"/>
                  <a:gd name="T16" fmla="*/ 1088 w 1758"/>
                  <a:gd name="T17" fmla="*/ 213 h 1033"/>
                  <a:gd name="T18" fmla="*/ 1005 w 1758"/>
                  <a:gd name="T19" fmla="*/ 235 h 1033"/>
                  <a:gd name="T20" fmla="*/ 959 w 1758"/>
                  <a:gd name="T21" fmla="*/ 319 h 1033"/>
                  <a:gd name="T22" fmla="*/ 891 w 1758"/>
                  <a:gd name="T23" fmla="*/ 372 h 1033"/>
                  <a:gd name="T24" fmla="*/ 822 w 1758"/>
                  <a:gd name="T25" fmla="*/ 433 h 1033"/>
                  <a:gd name="T26" fmla="*/ 754 w 1758"/>
                  <a:gd name="T27" fmla="*/ 448 h 1033"/>
                  <a:gd name="T28" fmla="*/ 678 w 1758"/>
                  <a:gd name="T29" fmla="*/ 456 h 1033"/>
                  <a:gd name="T30" fmla="*/ 678 w 1758"/>
                  <a:gd name="T31" fmla="*/ 532 h 1033"/>
                  <a:gd name="T32" fmla="*/ 647 w 1758"/>
                  <a:gd name="T33" fmla="*/ 631 h 1033"/>
                  <a:gd name="T34" fmla="*/ 617 w 1758"/>
                  <a:gd name="T35" fmla="*/ 699 h 1033"/>
                  <a:gd name="T36" fmla="*/ 655 w 1758"/>
                  <a:gd name="T37" fmla="*/ 760 h 1033"/>
                  <a:gd name="T38" fmla="*/ 617 w 1758"/>
                  <a:gd name="T39" fmla="*/ 828 h 1033"/>
                  <a:gd name="T40" fmla="*/ 594 w 1758"/>
                  <a:gd name="T41" fmla="*/ 866 h 1033"/>
                  <a:gd name="T42" fmla="*/ 563 w 1758"/>
                  <a:gd name="T43" fmla="*/ 919 h 1033"/>
                  <a:gd name="T44" fmla="*/ 518 w 1758"/>
                  <a:gd name="T45" fmla="*/ 965 h 1033"/>
                  <a:gd name="T46" fmla="*/ 434 w 1758"/>
                  <a:gd name="T47" fmla="*/ 988 h 1033"/>
                  <a:gd name="T48" fmla="*/ 396 w 1758"/>
                  <a:gd name="T49" fmla="*/ 1010 h 1033"/>
                  <a:gd name="T50" fmla="*/ 320 w 1758"/>
                  <a:gd name="T51" fmla="*/ 972 h 1033"/>
                  <a:gd name="T52" fmla="*/ 236 w 1758"/>
                  <a:gd name="T53" fmla="*/ 934 h 1033"/>
                  <a:gd name="T54" fmla="*/ 175 w 1758"/>
                  <a:gd name="T55" fmla="*/ 896 h 1033"/>
                  <a:gd name="T56" fmla="*/ 145 w 1758"/>
                  <a:gd name="T57" fmla="*/ 866 h 1033"/>
                  <a:gd name="T58" fmla="*/ 77 w 1758"/>
                  <a:gd name="T59" fmla="*/ 836 h 1033"/>
                  <a:gd name="T60" fmla="*/ 16 w 1758"/>
                  <a:gd name="T61" fmla="*/ 851 h 1033"/>
                  <a:gd name="T62" fmla="*/ 61 w 1758"/>
                  <a:gd name="T63" fmla="*/ 821 h 1033"/>
                  <a:gd name="T64" fmla="*/ 115 w 1758"/>
                  <a:gd name="T65" fmla="*/ 858 h 1033"/>
                  <a:gd name="T66" fmla="*/ 153 w 1758"/>
                  <a:gd name="T67" fmla="*/ 889 h 1033"/>
                  <a:gd name="T68" fmla="*/ 206 w 1758"/>
                  <a:gd name="T69" fmla="*/ 927 h 1033"/>
                  <a:gd name="T70" fmla="*/ 267 w 1758"/>
                  <a:gd name="T71" fmla="*/ 942 h 1033"/>
                  <a:gd name="T72" fmla="*/ 335 w 1758"/>
                  <a:gd name="T73" fmla="*/ 995 h 1033"/>
                  <a:gd name="T74" fmla="*/ 396 w 1758"/>
                  <a:gd name="T75" fmla="*/ 1026 h 1033"/>
                  <a:gd name="T76" fmla="*/ 449 w 1758"/>
                  <a:gd name="T77" fmla="*/ 972 h 1033"/>
                  <a:gd name="T78" fmla="*/ 541 w 1758"/>
                  <a:gd name="T79" fmla="*/ 942 h 1033"/>
                  <a:gd name="T80" fmla="*/ 586 w 1758"/>
                  <a:gd name="T81" fmla="*/ 904 h 1033"/>
                  <a:gd name="T82" fmla="*/ 594 w 1758"/>
                  <a:gd name="T83" fmla="*/ 836 h 1033"/>
                  <a:gd name="T84" fmla="*/ 647 w 1758"/>
                  <a:gd name="T85" fmla="*/ 783 h 1033"/>
                  <a:gd name="T86" fmla="*/ 609 w 1758"/>
                  <a:gd name="T87" fmla="*/ 729 h 1033"/>
                  <a:gd name="T88" fmla="*/ 639 w 1758"/>
                  <a:gd name="T89" fmla="*/ 653 h 1033"/>
                  <a:gd name="T90" fmla="*/ 670 w 1758"/>
                  <a:gd name="T91" fmla="*/ 577 h 1033"/>
                  <a:gd name="T92" fmla="*/ 655 w 1758"/>
                  <a:gd name="T93" fmla="*/ 486 h 1033"/>
                  <a:gd name="T94" fmla="*/ 700 w 1758"/>
                  <a:gd name="T95" fmla="*/ 448 h 1033"/>
                  <a:gd name="T96" fmla="*/ 761 w 1758"/>
                  <a:gd name="T97" fmla="*/ 463 h 1033"/>
                  <a:gd name="T98" fmla="*/ 860 w 1758"/>
                  <a:gd name="T99" fmla="*/ 433 h 1033"/>
                  <a:gd name="T100" fmla="*/ 906 w 1758"/>
                  <a:gd name="T101" fmla="*/ 357 h 1033"/>
                  <a:gd name="T102" fmla="*/ 951 w 1758"/>
                  <a:gd name="T103" fmla="*/ 289 h 1033"/>
                  <a:gd name="T104" fmla="*/ 997 w 1758"/>
                  <a:gd name="T105" fmla="*/ 228 h 1033"/>
                  <a:gd name="T106" fmla="*/ 1081 w 1758"/>
                  <a:gd name="T107" fmla="*/ 213 h 1033"/>
                  <a:gd name="T108" fmla="*/ 1149 w 1758"/>
                  <a:gd name="T109" fmla="*/ 159 h 1033"/>
                  <a:gd name="T110" fmla="*/ 1187 w 1758"/>
                  <a:gd name="T111" fmla="*/ 91 h 1033"/>
                  <a:gd name="T112" fmla="*/ 1240 w 1758"/>
                  <a:gd name="T113" fmla="*/ 23 h 1033"/>
                  <a:gd name="T114" fmla="*/ 1309 w 1758"/>
                  <a:gd name="T115" fmla="*/ 38 h 1033"/>
                  <a:gd name="T116" fmla="*/ 1408 w 1758"/>
                  <a:gd name="T117" fmla="*/ 7 h 1033"/>
                  <a:gd name="T118" fmla="*/ 1499 w 1758"/>
                  <a:gd name="T119" fmla="*/ 30 h 1033"/>
                  <a:gd name="T120" fmla="*/ 1560 w 1758"/>
                  <a:gd name="T121" fmla="*/ 91 h 1033"/>
                  <a:gd name="T122" fmla="*/ 1644 w 1758"/>
                  <a:gd name="T123" fmla="*/ 114 h 1033"/>
                  <a:gd name="T124" fmla="*/ 1720 w 1758"/>
                  <a:gd name="T125" fmla="*/ 121 h 103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758"/>
                  <a:gd name="T190" fmla="*/ 0 h 1033"/>
                  <a:gd name="T191" fmla="*/ 1758 w 1758"/>
                  <a:gd name="T192" fmla="*/ 1033 h 103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758" h="1033">
                    <a:moveTo>
                      <a:pt x="1758" y="129"/>
                    </a:moveTo>
                    <a:lnTo>
                      <a:pt x="1750" y="129"/>
                    </a:lnTo>
                    <a:lnTo>
                      <a:pt x="1750" y="137"/>
                    </a:lnTo>
                    <a:lnTo>
                      <a:pt x="1743" y="137"/>
                    </a:lnTo>
                    <a:lnTo>
                      <a:pt x="1735" y="137"/>
                    </a:lnTo>
                    <a:lnTo>
                      <a:pt x="1735" y="144"/>
                    </a:lnTo>
                    <a:lnTo>
                      <a:pt x="1727" y="144"/>
                    </a:lnTo>
                    <a:lnTo>
                      <a:pt x="1727" y="137"/>
                    </a:lnTo>
                    <a:lnTo>
                      <a:pt x="1720" y="137"/>
                    </a:lnTo>
                    <a:lnTo>
                      <a:pt x="1720" y="129"/>
                    </a:lnTo>
                    <a:lnTo>
                      <a:pt x="1720" y="121"/>
                    </a:lnTo>
                    <a:lnTo>
                      <a:pt x="1712" y="121"/>
                    </a:lnTo>
                    <a:lnTo>
                      <a:pt x="1705" y="121"/>
                    </a:lnTo>
                    <a:lnTo>
                      <a:pt x="1697" y="121"/>
                    </a:lnTo>
                    <a:lnTo>
                      <a:pt x="1689" y="121"/>
                    </a:lnTo>
                    <a:lnTo>
                      <a:pt x="1689" y="114"/>
                    </a:lnTo>
                    <a:lnTo>
                      <a:pt x="1682" y="114"/>
                    </a:lnTo>
                    <a:lnTo>
                      <a:pt x="1674" y="114"/>
                    </a:lnTo>
                    <a:lnTo>
                      <a:pt x="1674" y="106"/>
                    </a:lnTo>
                    <a:lnTo>
                      <a:pt x="1666" y="106"/>
                    </a:lnTo>
                    <a:lnTo>
                      <a:pt x="1666" y="114"/>
                    </a:lnTo>
                    <a:lnTo>
                      <a:pt x="1659" y="114"/>
                    </a:lnTo>
                    <a:lnTo>
                      <a:pt x="1651" y="114"/>
                    </a:lnTo>
                    <a:lnTo>
                      <a:pt x="1644" y="114"/>
                    </a:lnTo>
                    <a:lnTo>
                      <a:pt x="1644" y="121"/>
                    </a:lnTo>
                    <a:lnTo>
                      <a:pt x="1636" y="121"/>
                    </a:lnTo>
                    <a:lnTo>
                      <a:pt x="1628" y="121"/>
                    </a:lnTo>
                    <a:lnTo>
                      <a:pt x="1621" y="121"/>
                    </a:lnTo>
                    <a:lnTo>
                      <a:pt x="1621" y="114"/>
                    </a:lnTo>
                    <a:lnTo>
                      <a:pt x="1613" y="114"/>
                    </a:lnTo>
                    <a:lnTo>
                      <a:pt x="1606" y="114"/>
                    </a:lnTo>
                    <a:lnTo>
                      <a:pt x="1606" y="106"/>
                    </a:lnTo>
                    <a:lnTo>
                      <a:pt x="1598" y="106"/>
                    </a:lnTo>
                    <a:lnTo>
                      <a:pt x="1590" y="106"/>
                    </a:lnTo>
                    <a:lnTo>
                      <a:pt x="1583" y="106"/>
                    </a:lnTo>
                    <a:lnTo>
                      <a:pt x="1575" y="106"/>
                    </a:lnTo>
                    <a:lnTo>
                      <a:pt x="1575" y="99"/>
                    </a:lnTo>
                    <a:lnTo>
                      <a:pt x="1568" y="99"/>
                    </a:lnTo>
                    <a:lnTo>
                      <a:pt x="1560" y="99"/>
                    </a:lnTo>
                    <a:lnTo>
                      <a:pt x="1560" y="91"/>
                    </a:lnTo>
                    <a:lnTo>
                      <a:pt x="1552" y="91"/>
                    </a:lnTo>
                    <a:lnTo>
                      <a:pt x="1545" y="91"/>
                    </a:lnTo>
                    <a:lnTo>
                      <a:pt x="1545" y="83"/>
                    </a:lnTo>
                    <a:lnTo>
                      <a:pt x="1537" y="83"/>
                    </a:lnTo>
                    <a:lnTo>
                      <a:pt x="1530" y="83"/>
                    </a:lnTo>
                    <a:lnTo>
                      <a:pt x="1522" y="83"/>
                    </a:lnTo>
                    <a:lnTo>
                      <a:pt x="1522" y="76"/>
                    </a:lnTo>
                    <a:lnTo>
                      <a:pt x="1514" y="76"/>
                    </a:lnTo>
                    <a:lnTo>
                      <a:pt x="1514" y="68"/>
                    </a:lnTo>
                    <a:lnTo>
                      <a:pt x="1507" y="68"/>
                    </a:lnTo>
                    <a:lnTo>
                      <a:pt x="1507" y="61"/>
                    </a:lnTo>
                    <a:lnTo>
                      <a:pt x="1499" y="61"/>
                    </a:lnTo>
                    <a:lnTo>
                      <a:pt x="1492" y="61"/>
                    </a:lnTo>
                    <a:lnTo>
                      <a:pt x="1499" y="61"/>
                    </a:lnTo>
                    <a:lnTo>
                      <a:pt x="1507" y="61"/>
                    </a:lnTo>
                    <a:lnTo>
                      <a:pt x="1507" y="53"/>
                    </a:lnTo>
                    <a:lnTo>
                      <a:pt x="1499" y="53"/>
                    </a:lnTo>
                    <a:lnTo>
                      <a:pt x="1499" y="45"/>
                    </a:lnTo>
                    <a:lnTo>
                      <a:pt x="1499" y="38"/>
                    </a:lnTo>
                    <a:lnTo>
                      <a:pt x="1499" y="30"/>
                    </a:lnTo>
                    <a:lnTo>
                      <a:pt x="1499" y="23"/>
                    </a:lnTo>
                    <a:lnTo>
                      <a:pt x="1492" y="23"/>
                    </a:lnTo>
                    <a:lnTo>
                      <a:pt x="1484" y="23"/>
                    </a:lnTo>
                    <a:lnTo>
                      <a:pt x="1476" y="23"/>
                    </a:lnTo>
                    <a:lnTo>
                      <a:pt x="1469" y="23"/>
                    </a:lnTo>
                    <a:lnTo>
                      <a:pt x="1469" y="15"/>
                    </a:lnTo>
                    <a:lnTo>
                      <a:pt x="1461" y="15"/>
                    </a:lnTo>
                    <a:lnTo>
                      <a:pt x="1461" y="7"/>
                    </a:lnTo>
                    <a:lnTo>
                      <a:pt x="1453" y="7"/>
                    </a:lnTo>
                    <a:lnTo>
                      <a:pt x="1446" y="7"/>
                    </a:lnTo>
                    <a:lnTo>
                      <a:pt x="1438" y="7"/>
                    </a:lnTo>
                    <a:lnTo>
                      <a:pt x="1431" y="7"/>
                    </a:lnTo>
                    <a:lnTo>
                      <a:pt x="1431" y="0"/>
                    </a:lnTo>
                    <a:lnTo>
                      <a:pt x="1423" y="0"/>
                    </a:lnTo>
                    <a:lnTo>
                      <a:pt x="1415" y="0"/>
                    </a:lnTo>
                    <a:lnTo>
                      <a:pt x="1415" y="7"/>
                    </a:lnTo>
                    <a:lnTo>
                      <a:pt x="1408" y="7"/>
                    </a:lnTo>
                    <a:lnTo>
                      <a:pt x="1400" y="7"/>
                    </a:lnTo>
                    <a:lnTo>
                      <a:pt x="1393" y="15"/>
                    </a:lnTo>
                    <a:lnTo>
                      <a:pt x="1385" y="15"/>
                    </a:lnTo>
                    <a:lnTo>
                      <a:pt x="1377" y="23"/>
                    </a:lnTo>
                    <a:lnTo>
                      <a:pt x="1370" y="23"/>
                    </a:lnTo>
                    <a:lnTo>
                      <a:pt x="1370" y="30"/>
                    </a:lnTo>
                    <a:lnTo>
                      <a:pt x="1362" y="30"/>
                    </a:lnTo>
                    <a:lnTo>
                      <a:pt x="1355" y="30"/>
                    </a:lnTo>
                    <a:lnTo>
                      <a:pt x="1347" y="30"/>
                    </a:lnTo>
                    <a:lnTo>
                      <a:pt x="1339" y="30"/>
                    </a:lnTo>
                    <a:lnTo>
                      <a:pt x="1332" y="30"/>
                    </a:lnTo>
                    <a:lnTo>
                      <a:pt x="1324" y="38"/>
                    </a:lnTo>
                    <a:lnTo>
                      <a:pt x="1317" y="38"/>
                    </a:lnTo>
                    <a:lnTo>
                      <a:pt x="1309" y="45"/>
                    </a:lnTo>
                    <a:lnTo>
                      <a:pt x="1301" y="45"/>
                    </a:lnTo>
                    <a:lnTo>
                      <a:pt x="1301" y="38"/>
                    </a:lnTo>
                    <a:lnTo>
                      <a:pt x="1294" y="38"/>
                    </a:lnTo>
                    <a:lnTo>
                      <a:pt x="1294" y="45"/>
                    </a:lnTo>
                    <a:lnTo>
                      <a:pt x="1286" y="45"/>
                    </a:lnTo>
                    <a:lnTo>
                      <a:pt x="1279" y="45"/>
                    </a:lnTo>
                    <a:lnTo>
                      <a:pt x="1271" y="45"/>
                    </a:lnTo>
                    <a:lnTo>
                      <a:pt x="1263" y="45"/>
                    </a:lnTo>
                    <a:lnTo>
                      <a:pt x="1256" y="38"/>
                    </a:lnTo>
                    <a:lnTo>
                      <a:pt x="1256" y="30"/>
                    </a:lnTo>
                    <a:lnTo>
                      <a:pt x="1248" y="30"/>
                    </a:lnTo>
                    <a:lnTo>
                      <a:pt x="1240" y="30"/>
                    </a:lnTo>
                    <a:lnTo>
                      <a:pt x="1240" y="38"/>
                    </a:lnTo>
                    <a:lnTo>
                      <a:pt x="1233" y="38"/>
                    </a:lnTo>
                    <a:lnTo>
                      <a:pt x="1233" y="45"/>
                    </a:lnTo>
                    <a:lnTo>
                      <a:pt x="1225" y="45"/>
                    </a:lnTo>
                    <a:lnTo>
                      <a:pt x="1225" y="53"/>
                    </a:lnTo>
                    <a:lnTo>
                      <a:pt x="1218" y="53"/>
                    </a:lnTo>
                    <a:lnTo>
                      <a:pt x="1218" y="61"/>
                    </a:lnTo>
                    <a:lnTo>
                      <a:pt x="1210" y="61"/>
                    </a:lnTo>
                    <a:lnTo>
                      <a:pt x="1202" y="61"/>
                    </a:lnTo>
                    <a:lnTo>
                      <a:pt x="1202" y="68"/>
                    </a:lnTo>
                    <a:lnTo>
                      <a:pt x="1202" y="76"/>
                    </a:lnTo>
                    <a:lnTo>
                      <a:pt x="1195" y="76"/>
                    </a:lnTo>
                    <a:lnTo>
                      <a:pt x="1195" y="83"/>
                    </a:lnTo>
                    <a:lnTo>
                      <a:pt x="1195" y="91"/>
                    </a:lnTo>
                    <a:lnTo>
                      <a:pt x="1195" y="99"/>
                    </a:lnTo>
                    <a:lnTo>
                      <a:pt x="1195" y="106"/>
                    </a:lnTo>
                    <a:lnTo>
                      <a:pt x="1195" y="114"/>
                    </a:lnTo>
                    <a:lnTo>
                      <a:pt x="1195" y="121"/>
                    </a:lnTo>
                    <a:lnTo>
                      <a:pt x="1195" y="129"/>
                    </a:lnTo>
                    <a:lnTo>
                      <a:pt x="1195" y="137"/>
                    </a:lnTo>
                    <a:lnTo>
                      <a:pt x="1195" y="144"/>
                    </a:lnTo>
                    <a:lnTo>
                      <a:pt x="1187" y="144"/>
                    </a:lnTo>
                    <a:lnTo>
                      <a:pt x="1180" y="144"/>
                    </a:lnTo>
                    <a:lnTo>
                      <a:pt x="1180" y="152"/>
                    </a:lnTo>
                    <a:lnTo>
                      <a:pt x="1172" y="152"/>
                    </a:lnTo>
                    <a:lnTo>
                      <a:pt x="1164" y="159"/>
                    </a:lnTo>
                    <a:lnTo>
                      <a:pt x="1157" y="159"/>
                    </a:lnTo>
                    <a:lnTo>
                      <a:pt x="1157" y="167"/>
                    </a:lnTo>
                    <a:lnTo>
                      <a:pt x="1149" y="167"/>
                    </a:lnTo>
                    <a:lnTo>
                      <a:pt x="1142" y="167"/>
                    </a:lnTo>
                    <a:lnTo>
                      <a:pt x="1142" y="175"/>
                    </a:lnTo>
                    <a:lnTo>
                      <a:pt x="1134" y="182"/>
                    </a:lnTo>
                    <a:lnTo>
                      <a:pt x="1134" y="190"/>
                    </a:lnTo>
                    <a:lnTo>
                      <a:pt x="1126" y="190"/>
                    </a:lnTo>
                    <a:lnTo>
                      <a:pt x="1126" y="197"/>
                    </a:lnTo>
                    <a:lnTo>
                      <a:pt x="1119" y="197"/>
                    </a:lnTo>
                    <a:lnTo>
                      <a:pt x="1119" y="205"/>
                    </a:lnTo>
                    <a:lnTo>
                      <a:pt x="1111" y="205"/>
                    </a:lnTo>
                    <a:lnTo>
                      <a:pt x="1104" y="205"/>
                    </a:lnTo>
                    <a:lnTo>
                      <a:pt x="1096" y="205"/>
                    </a:lnTo>
                    <a:lnTo>
                      <a:pt x="1088" y="213"/>
                    </a:lnTo>
                    <a:lnTo>
                      <a:pt x="1081" y="220"/>
                    </a:lnTo>
                    <a:lnTo>
                      <a:pt x="1073" y="220"/>
                    </a:lnTo>
                    <a:lnTo>
                      <a:pt x="1066" y="220"/>
                    </a:lnTo>
                    <a:lnTo>
                      <a:pt x="1058" y="213"/>
                    </a:lnTo>
                    <a:lnTo>
                      <a:pt x="1050" y="213"/>
                    </a:lnTo>
                    <a:lnTo>
                      <a:pt x="1050" y="205"/>
                    </a:lnTo>
                    <a:lnTo>
                      <a:pt x="1043" y="205"/>
                    </a:lnTo>
                    <a:lnTo>
                      <a:pt x="1035" y="205"/>
                    </a:lnTo>
                    <a:lnTo>
                      <a:pt x="1027" y="205"/>
                    </a:lnTo>
                    <a:lnTo>
                      <a:pt x="1027" y="213"/>
                    </a:lnTo>
                    <a:lnTo>
                      <a:pt x="1020" y="213"/>
                    </a:lnTo>
                    <a:lnTo>
                      <a:pt x="1020" y="220"/>
                    </a:lnTo>
                    <a:lnTo>
                      <a:pt x="1012" y="220"/>
                    </a:lnTo>
                    <a:lnTo>
                      <a:pt x="1005" y="220"/>
                    </a:lnTo>
                    <a:lnTo>
                      <a:pt x="1005" y="228"/>
                    </a:lnTo>
                    <a:lnTo>
                      <a:pt x="1005" y="235"/>
                    </a:lnTo>
                    <a:lnTo>
                      <a:pt x="1005" y="243"/>
                    </a:lnTo>
                    <a:lnTo>
                      <a:pt x="997" y="243"/>
                    </a:lnTo>
                    <a:lnTo>
                      <a:pt x="989" y="251"/>
                    </a:lnTo>
                    <a:lnTo>
                      <a:pt x="982" y="251"/>
                    </a:lnTo>
                    <a:lnTo>
                      <a:pt x="982" y="258"/>
                    </a:lnTo>
                    <a:lnTo>
                      <a:pt x="974" y="258"/>
                    </a:lnTo>
                    <a:lnTo>
                      <a:pt x="974" y="266"/>
                    </a:lnTo>
                    <a:lnTo>
                      <a:pt x="974" y="273"/>
                    </a:lnTo>
                    <a:lnTo>
                      <a:pt x="974" y="281"/>
                    </a:lnTo>
                    <a:lnTo>
                      <a:pt x="967" y="281"/>
                    </a:lnTo>
                    <a:lnTo>
                      <a:pt x="959" y="281"/>
                    </a:lnTo>
                    <a:lnTo>
                      <a:pt x="959" y="289"/>
                    </a:lnTo>
                    <a:lnTo>
                      <a:pt x="959" y="296"/>
                    </a:lnTo>
                    <a:lnTo>
                      <a:pt x="959" y="304"/>
                    </a:lnTo>
                    <a:lnTo>
                      <a:pt x="959" y="311"/>
                    </a:lnTo>
                    <a:lnTo>
                      <a:pt x="959" y="319"/>
                    </a:lnTo>
                    <a:lnTo>
                      <a:pt x="951" y="319"/>
                    </a:lnTo>
                    <a:lnTo>
                      <a:pt x="944" y="319"/>
                    </a:lnTo>
                    <a:lnTo>
                      <a:pt x="944" y="327"/>
                    </a:lnTo>
                    <a:lnTo>
                      <a:pt x="936" y="327"/>
                    </a:lnTo>
                    <a:lnTo>
                      <a:pt x="936" y="334"/>
                    </a:lnTo>
                    <a:lnTo>
                      <a:pt x="929" y="334"/>
                    </a:lnTo>
                    <a:lnTo>
                      <a:pt x="929" y="342"/>
                    </a:lnTo>
                    <a:lnTo>
                      <a:pt x="921" y="342"/>
                    </a:lnTo>
                    <a:lnTo>
                      <a:pt x="921" y="349"/>
                    </a:lnTo>
                    <a:lnTo>
                      <a:pt x="921" y="357"/>
                    </a:lnTo>
                    <a:lnTo>
                      <a:pt x="913" y="357"/>
                    </a:lnTo>
                    <a:lnTo>
                      <a:pt x="913" y="365"/>
                    </a:lnTo>
                    <a:lnTo>
                      <a:pt x="906" y="365"/>
                    </a:lnTo>
                    <a:lnTo>
                      <a:pt x="906" y="372"/>
                    </a:lnTo>
                    <a:lnTo>
                      <a:pt x="898" y="372"/>
                    </a:lnTo>
                    <a:lnTo>
                      <a:pt x="891" y="372"/>
                    </a:lnTo>
                    <a:lnTo>
                      <a:pt x="891" y="380"/>
                    </a:lnTo>
                    <a:lnTo>
                      <a:pt x="883" y="387"/>
                    </a:lnTo>
                    <a:lnTo>
                      <a:pt x="883" y="395"/>
                    </a:lnTo>
                    <a:lnTo>
                      <a:pt x="883" y="403"/>
                    </a:lnTo>
                    <a:lnTo>
                      <a:pt x="883" y="410"/>
                    </a:lnTo>
                    <a:lnTo>
                      <a:pt x="883" y="418"/>
                    </a:lnTo>
                    <a:lnTo>
                      <a:pt x="875" y="418"/>
                    </a:lnTo>
                    <a:lnTo>
                      <a:pt x="875" y="425"/>
                    </a:lnTo>
                    <a:lnTo>
                      <a:pt x="875" y="433"/>
                    </a:lnTo>
                    <a:lnTo>
                      <a:pt x="868" y="433"/>
                    </a:lnTo>
                    <a:lnTo>
                      <a:pt x="860" y="433"/>
                    </a:lnTo>
                    <a:lnTo>
                      <a:pt x="852" y="433"/>
                    </a:lnTo>
                    <a:lnTo>
                      <a:pt x="845" y="433"/>
                    </a:lnTo>
                    <a:lnTo>
                      <a:pt x="837" y="433"/>
                    </a:lnTo>
                    <a:lnTo>
                      <a:pt x="830" y="433"/>
                    </a:lnTo>
                    <a:lnTo>
                      <a:pt x="822" y="433"/>
                    </a:lnTo>
                    <a:lnTo>
                      <a:pt x="822" y="441"/>
                    </a:lnTo>
                    <a:lnTo>
                      <a:pt x="814" y="441"/>
                    </a:lnTo>
                    <a:lnTo>
                      <a:pt x="814" y="448"/>
                    </a:lnTo>
                    <a:lnTo>
                      <a:pt x="807" y="448"/>
                    </a:lnTo>
                    <a:lnTo>
                      <a:pt x="799" y="448"/>
                    </a:lnTo>
                    <a:lnTo>
                      <a:pt x="799" y="456"/>
                    </a:lnTo>
                    <a:lnTo>
                      <a:pt x="792" y="456"/>
                    </a:lnTo>
                    <a:lnTo>
                      <a:pt x="784" y="463"/>
                    </a:lnTo>
                    <a:lnTo>
                      <a:pt x="776" y="463"/>
                    </a:lnTo>
                    <a:lnTo>
                      <a:pt x="776" y="471"/>
                    </a:lnTo>
                    <a:lnTo>
                      <a:pt x="769" y="471"/>
                    </a:lnTo>
                    <a:lnTo>
                      <a:pt x="761" y="471"/>
                    </a:lnTo>
                    <a:lnTo>
                      <a:pt x="761" y="463"/>
                    </a:lnTo>
                    <a:lnTo>
                      <a:pt x="761" y="456"/>
                    </a:lnTo>
                    <a:lnTo>
                      <a:pt x="754" y="456"/>
                    </a:lnTo>
                    <a:lnTo>
                      <a:pt x="754" y="448"/>
                    </a:lnTo>
                    <a:lnTo>
                      <a:pt x="746" y="448"/>
                    </a:lnTo>
                    <a:lnTo>
                      <a:pt x="746" y="441"/>
                    </a:lnTo>
                    <a:lnTo>
                      <a:pt x="738" y="441"/>
                    </a:lnTo>
                    <a:lnTo>
                      <a:pt x="738" y="433"/>
                    </a:lnTo>
                    <a:lnTo>
                      <a:pt x="731" y="433"/>
                    </a:lnTo>
                    <a:lnTo>
                      <a:pt x="723" y="433"/>
                    </a:lnTo>
                    <a:lnTo>
                      <a:pt x="716" y="425"/>
                    </a:lnTo>
                    <a:lnTo>
                      <a:pt x="708" y="425"/>
                    </a:lnTo>
                    <a:lnTo>
                      <a:pt x="708" y="433"/>
                    </a:lnTo>
                    <a:lnTo>
                      <a:pt x="700" y="433"/>
                    </a:lnTo>
                    <a:lnTo>
                      <a:pt x="700" y="441"/>
                    </a:lnTo>
                    <a:lnTo>
                      <a:pt x="700" y="448"/>
                    </a:lnTo>
                    <a:lnTo>
                      <a:pt x="693" y="448"/>
                    </a:lnTo>
                    <a:lnTo>
                      <a:pt x="693" y="456"/>
                    </a:lnTo>
                    <a:lnTo>
                      <a:pt x="685" y="456"/>
                    </a:lnTo>
                    <a:lnTo>
                      <a:pt x="678" y="456"/>
                    </a:lnTo>
                    <a:lnTo>
                      <a:pt x="670" y="456"/>
                    </a:lnTo>
                    <a:lnTo>
                      <a:pt x="662" y="456"/>
                    </a:lnTo>
                    <a:lnTo>
                      <a:pt x="662" y="463"/>
                    </a:lnTo>
                    <a:lnTo>
                      <a:pt x="655" y="463"/>
                    </a:lnTo>
                    <a:lnTo>
                      <a:pt x="655" y="471"/>
                    </a:lnTo>
                    <a:lnTo>
                      <a:pt x="655" y="479"/>
                    </a:lnTo>
                    <a:lnTo>
                      <a:pt x="655" y="486"/>
                    </a:lnTo>
                    <a:lnTo>
                      <a:pt x="655" y="494"/>
                    </a:lnTo>
                    <a:lnTo>
                      <a:pt x="655" y="501"/>
                    </a:lnTo>
                    <a:lnTo>
                      <a:pt x="655" y="509"/>
                    </a:lnTo>
                    <a:lnTo>
                      <a:pt x="662" y="509"/>
                    </a:lnTo>
                    <a:lnTo>
                      <a:pt x="662" y="517"/>
                    </a:lnTo>
                    <a:lnTo>
                      <a:pt x="662" y="524"/>
                    </a:lnTo>
                    <a:lnTo>
                      <a:pt x="670" y="524"/>
                    </a:lnTo>
                    <a:lnTo>
                      <a:pt x="678" y="524"/>
                    </a:lnTo>
                    <a:lnTo>
                      <a:pt x="678" y="532"/>
                    </a:lnTo>
                    <a:lnTo>
                      <a:pt x="678" y="539"/>
                    </a:lnTo>
                    <a:lnTo>
                      <a:pt x="678" y="547"/>
                    </a:lnTo>
                    <a:lnTo>
                      <a:pt x="678" y="555"/>
                    </a:lnTo>
                    <a:lnTo>
                      <a:pt x="678" y="562"/>
                    </a:lnTo>
                    <a:lnTo>
                      <a:pt x="678" y="570"/>
                    </a:lnTo>
                    <a:lnTo>
                      <a:pt x="678" y="577"/>
                    </a:lnTo>
                    <a:lnTo>
                      <a:pt x="670" y="577"/>
                    </a:lnTo>
                    <a:lnTo>
                      <a:pt x="670" y="585"/>
                    </a:lnTo>
                    <a:lnTo>
                      <a:pt x="670" y="593"/>
                    </a:lnTo>
                    <a:lnTo>
                      <a:pt x="670" y="600"/>
                    </a:lnTo>
                    <a:lnTo>
                      <a:pt x="662" y="600"/>
                    </a:lnTo>
                    <a:lnTo>
                      <a:pt x="662" y="608"/>
                    </a:lnTo>
                    <a:lnTo>
                      <a:pt x="662" y="615"/>
                    </a:lnTo>
                    <a:lnTo>
                      <a:pt x="655" y="623"/>
                    </a:lnTo>
                    <a:lnTo>
                      <a:pt x="655" y="631"/>
                    </a:lnTo>
                    <a:lnTo>
                      <a:pt x="647" y="631"/>
                    </a:lnTo>
                    <a:lnTo>
                      <a:pt x="647" y="638"/>
                    </a:lnTo>
                    <a:lnTo>
                      <a:pt x="647" y="646"/>
                    </a:lnTo>
                    <a:lnTo>
                      <a:pt x="647" y="653"/>
                    </a:lnTo>
                    <a:lnTo>
                      <a:pt x="639" y="653"/>
                    </a:lnTo>
                    <a:lnTo>
                      <a:pt x="639" y="661"/>
                    </a:lnTo>
                    <a:lnTo>
                      <a:pt x="632" y="661"/>
                    </a:lnTo>
                    <a:lnTo>
                      <a:pt x="632" y="669"/>
                    </a:lnTo>
                    <a:lnTo>
                      <a:pt x="624" y="669"/>
                    </a:lnTo>
                    <a:lnTo>
                      <a:pt x="617" y="669"/>
                    </a:lnTo>
                    <a:lnTo>
                      <a:pt x="609" y="669"/>
                    </a:lnTo>
                    <a:lnTo>
                      <a:pt x="609" y="676"/>
                    </a:lnTo>
                    <a:lnTo>
                      <a:pt x="617" y="676"/>
                    </a:lnTo>
                    <a:lnTo>
                      <a:pt x="617" y="684"/>
                    </a:lnTo>
                    <a:lnTo>
                      <a:pt x="609" y="691"/>
                    </a:lnTo>
                    <a:lnTo>
                      <a:pt x="609" y="699"/>
                    </a:lnTo>
                    <a:lnTo>
                      <a:pt x="617" y="699"/>
                    </a:lnTo>
                    <a:lnTo>
                      <a:pt x="617" y="707"/>
                    </a:lnTo>
                    <a:lnTo>
                      <a:pt x="617" y="714"/>
                    </a:lnTo>
                    <a:lnTo>
                      <a:pt x="609" y="714"/>
                    </a:lnTo>
                    <a:lnTo>
                      <a:pt x="609" y="722"/>
                    </a:lnTo>
                    <a:lnTo>
                      <a:pt x="609" y="729"/>
                    </a:lnTo>
                    <a:lnTo>
                      <a:pt x="609" y="737"/>
                    </a:lnTo>
                    <a:lnTo>
                      <a:pt x="617" y="737"/>
                    </a:lnTo>
                    <a:lnTo>
                      <a:pt x="617" y="745"/>
                    </a:lnTo>
                    <a:lnTo>
                      <a:pt x="624" y="745"/>
                    </a:lnTo>
                    <a:lnTo>
                      <a:pt x="632" y="745"/>
                    </a:lnTo>
                    <a:lnTo>
                      <a:pt x="639" y="737"/>
                    </a:lnTo>
                    <a:lnTo>
                      <a:pt x="647" y="737"/>
                    </a:lnTo>
                    <a:lnTo>
                      <a:pt x="655" y="737"/>
                    </a:lnTo>
                    <a:lnTo>
                      <a:pt x="655" y="745"/>
                    </a:lnTo>
                    <a:lnTo>
                      <a:pt x="655" y="752"/>
                    </a:lnTo>
                    <a:lnTo>
                      <a:pt x="655" y="760"/>
                    </a:lnTo>
                    <a:lnTo>
                      <a:pt x="662" y="760"/>
                    </a:lnTo>
                    <a:lnTo>
                      <a:pt x="655" y="760"/>
                    </a:lnTo>
                    <a:lnTo>
                      <a:pt x="655" y="767"/>
                    </a:lnTo>
                    <a:lnTo>
                      <a:pt x="655" y="775"/>
                    </a:lnTo>
                    <a:lnTo>
                      <a:pt x="655" y="783"/>
                    </a:lnTo>
                    <a:lnTo>
                      <a:pt x="647" y="783"/>
                    </a:lnTo>
                    <a:lnTo>
                      <a:pt x="647" y="790"/>
                    </a:lnTo>
                    <a:lnTo>
                      <a:pt x="639" y="790"/>
                    </a:lnTo>
                    <a:lnTo>
                      <a:pt x="639" y="798"/>
                    </a:lnTo>
                    <a:lnTo>
                      <a:pt x="632" y="798"/>
                    </a:lnTo>
                    <a:lnTo>
                      <a:pt x="624" y="798"/>
                    </a:lnTo>
                    <a:lnTo>
                      <a:pt x="617" y="798"/>
                    </a:lnTo>
                    <a:lnTo>
                      <a:pt x="617" y="805"/>
                    </a:lnTo>
                    <a:lnTo>
                      <a:pt x="617" y="813"/>
                    </a:lnTo>
                    <a:lnTo>
                      <a:pt x="617" y="821"/>
                    </a:lnTo>
                    <a:lnTo>
                      <a:pt x="617" y="828"/>
                    </a:lnTo>
                    <a:lnTo>
                      <a:pt x="617" y="836"/>
                    </a:lnTo>
                    <a:lnTo>
                      <a:pt x="609" y="836"/>
                    </a:lnTo>
                    <a:lnTo>
                      <a:pt x="609" y="843"/>
                    </a:lnTo>
                    <a:lnTo>
                      <a:pt x="601" y="843"/>
                    </a:lnTo>
                    <a:lnTo>
                      <a:pt x="594" y="843"/>
                    </a:lnTo>
                    <a:lnTo>
                      <a:pt x="594" y="836"/>
                    </a:lnTo>
                    <a:lnTo>
                      <a:pt x="586" y="836"/>
                    </a:lnTo>
                    <a:lnTo>
                      <a:pt x="579" y="836"/>
                    </a:lnTo>
                    <a:lnTo>
                      <a:pt x="579" y="843"/>
                    </a:lnTo>
                    <a:lnTo>
                      <a:pt x="571" y="843"/>
                    </a:lnTo>
                    <a:lnTo>
                      <a:pt x="571" y="851"/>
                    </a:lnTo>
                    <a:lnTo>
                      <a:pt x="571" y="858"/>
                    </a:lnTo>
                    <a:lnTo>
                      <a:pt x="579" y="858"/>
                    </a:lnTo>
                    <a:lnTo>
                      <a:pt x="586" y="858"/>
                    </a:lnTo>
                    <a:lnTo>
                      <a:pt x="594" y="858"/>
                    </a:lnTo>
                    <a:lnTo>
                      <a:pt x="594" y="866"/>
                    </a:lnTo>
                    <a:lnTo>
                      <a:pt x="594" y="874"/>
                    </a:lnTo>
                    <a:lnTo>
                      <a:pt x="586" y="874"/>
                    </a:lnTo>
                    <a:lnTo>
                      <a:pt x="586" y="881"/>
                    </a:lnTo>
                    <a:lnTo>
                      <a:pt x="594" y="889"/>
                    </a:lnTo>
                    <a:lnTo>
                      <a:pt x="594" y="896"/>
                    </a:lnTo>
                    <a:lnTo>
                      <a:pt x="594" y="904"/>
                    </a:lnTo>
                    <a:lnTo>
                      <a:pt x="586" y="904"/>
                    </a:lnTo>
                    <a:lnTo>
                      <a:pt x="586" y="912"/>
                    </a:lnTo>
                    <a:lnTo>
                      <a:pt x="579" y="912"/>
                    </a:lnTo>
                    <a:lnTo>
                      <a:pt x="586" y="912"/>
                    </a:lnTo>
                    <a:lnTo>
                      <a:pt x="586" y="919"/>
                    </a:lnTo>
                    <a:lnTo>
                      <a:pt x="579" y="919"/>
                    </a:lnTo>
                    <a:lnTo>
                      <a:pt x="579" y="927"/>
                    </a:lnTo>
                    <a:lnTo>
                      <a:pt x="571" y="927"/>
                    </a:lnTo>
                    <a:lnTo>
                      <a:pt x="571" y="919"/>
                    </a:lnTo>
                    <a:lnTo>
                      <a:pt x="563" y="919"/>
                    </a:lnTo>
                    <a:lnTo>
                      <a:pt x="563" y="912"/>
                    </a:lnTo>
                    <a:lnTo>
                      <a:pt x="556" y="912"/>
                    </a:lnTo>
                    <a:lnTo>
                      <a:pt x="548" y="912"/>
                    </a:lnTo>
                    <a:lnTo>
                      <a:pt x="548" y="904"/>
                    </a:lnTo>
                    <a:lnTo>
                      <a:pt x="541" y="904"/>
                    </a:lnTo>
                    <a:lnTo>
                      <a:pt x="541" y="912"/>
                    </a:lnTo>
                    <a:lnTo>
                      <a:pt x="541" y="919"/>
                    </a:lnTo>
                    <a:lnTo>
                      <a:pt x="541" y="927"/>
                    </a:lnTo>
                    <a:lnTo>
                      <a:pt x="541" y="934"/>
                    </a:lnTo>
                    <a:lnTo>
                      <a:pt x="541" y="942"/>
                    </a:lnTo>
                    <a:lnTo>
                      <a:pt x="541" y="950"/>
                    </a:lnTo>
                    <a:lnTo>
                      <a:pt x="541" y="957"/>
                    </a:lnTo>
                    <a:lnTo>
                      <a:pt x="533" y="957"/>
                    </a:lnTo>
                    <a:lnTo>
                      <a:pt x="525" y="957"/>
                    </a:lnTo>
                    <a:lnTo>
                      <a:pt x="518" y="957"/>
                    </a:lnTo>
                    <a:lnTo>
                      <a:pt x="518" y="965"/>
                    </a:lnTo>
                    <a:lnTo>
                      <a:pt x="510" y="965"/>
                    </a:lnTo>
                    <a:lnTo>
                      <a:pt x="503" y="965"/>
                    </a:lnTo>
                    <a:lnTo>
                      <a:pt x="503" y="972"/>
                    </a:lnTo>
                    <a:lnTo>
                      <a:pt x="495" y="972"/>
                    </a:lnTo>
                    <a:lnTo>
                      <a:pt x="487" y="972"/>
                    </a:lnTo>
                    <a:lnTo>
                      <a:pt x="480" y="972"/>
                    </a:lnTo>
                    <a:lnTo>
                      <a:pt x="472" y="980"/>
                    </a:lnTo>
                    <a:lnTo>
                      <a:pt x="472" y="972"/>
                    </a:lnTo>
                    <a:lnTo>
                      <a:pt x="465" y="972"/>
                    </a:lnTo>
                    <a:lnTo>
                      <a:pt x="457" y="972"/>
                    </a:lnTo>
                    <a:lnTo>
                      <a:pt x="449" y="972"/>
                    </a:lnTo>
                    <a:lnTo>
                      <a:pt x="457" y="972"/>
                    </a:lnTo>
                    <a:lnTo>
                      <a:pt x="449" y="972"/>
                    </a:lnTo>
                    <a:lnTo>
                      <a:pt x="449" y="980"/>
                    </a:lnTo>
                    <a:lnTo>
                      <a:pt x="442" y="980"/>
                    </a:lnTo>
                    <a:lnTo>
                      <a:pt x="434" y="988"/>
                    </a:lnTo>
                    <a:lnTo>
                      <a:pt x="434" y="995"/>
                    </a:lnTo>
                    <a:lnTo>
                      <a:pt x="434" y="1003"/>
                    </a:lnTo>
                    <a:lnTo>
                      <a:pt x="434" y="1010"/>
                    </a:lnTo>
                    <a:lnTo>
                      <a:pt x="434" y="1018"/>
                    </a:lnTo>
                    <a:lnTo>
                      <a:pt x="426" y="1018"/>
                    </a:lnTo>
                    <a:lnTo>
                      <a:pt x="419" y="1018"/>
                    </a:lnTo>
                    <a:lnTo>
                      <a:pt x="419" y="1026"/>
                    </a:lnTo>
                    <a:lnTo>
                      <a:pt x="411" y="1026"/>
                    </a:lnTo>
                    <a:lnTo>
                      <a:pt x="404" y="1026"/>
                    </a:lnTo>
                    <a:lnTo>
                      <a:pt x="404" y="1033"/>
                    </a:lnTo>
                    <a:lnTo>
                      <a:pt x="396" y="1033"/>
                    </a:lnTo>
                    <a:lnTo>
                      <a:pt x="388" y="1033"/>
                    </a:lnTo>
                    <a:lnTo>
                      <a:pt x="388" y="1026"/>
                    </a:lnTo>
                    <a:lnTo>
                      <a:pt x="388" y="1018"/>
                    </a:lnTo>
                    <a:lnTo>
                      <a:pt x="396" y="1018"/>
                    </a:lnTo>
                    <a:lnTo>
                      <a:pt x="396" y="1010"/>
                    </a:lnTo>
                    <a:lnTo>
                      <a:pt x="396" y="1003"/>
                    </a:lnTo>
                    <a:lnTo>
                      <a:pt x="388" y="1003"/>
                    </a:lnTo>
                    <a:lnTo>
                      <a:pt x="381" y="1003"/>
                    </a:lnTo>
                    <a:lnTo>
                      <a:pt x="373" y="1003"/>
                    </a:lnTo>
                    <a:lnTo>
                      <a:pt x="373" y="995"/>
                    </a:lnTo>
                    <a:lnTo>
                      <a:pt x="366" y="995"/>
                    </a:lnTo>
                    <a:lnTo>
                      <a:pt x="366" y="1003"/>
                    </a:lnTo>
                    <a:lnTo>
                      <a:pt x="358" y="1003"/>
                    </a:lnTo>
                    <a:lnTo>
                      <a:pt x="350" y="1003"/>
                    </a:lnTo>
                    <a:lnTo>
                      <a:pt x="343" y="1003"/>
                    </a:lnTo>
                    <a:lnTo>
                      <a:pt x="335" y="1003"/>
                    </a:lnTo>
                    <a:lnTo>
                      <a:pt x="328" y="995"/>
                    </a:lnTo>
                    <a:lnTo>
                      <a:pt x="328" y="988"/>
                    </a:lnTo>
                    <a:lnTo>
                      <a:pt x="320" y="988"/>
                    </a:lnTo>
                    <a:lnTo>
                      <a:pt x="320" y="980"/>
                    </a:lnTo>
                    <a:lnTo>
                      <a:pt x="320" y="972"/>
                    </a:lnTo>
                    <a:lnTo>
                      <a:pt x="320" y="965"/>
                    </a:lnTo>
                    <a:lnTo>
                      <a:pt x="312" y="965"/>
                    </a:lnTo>
                    <a:lnTo>
                      <a:pt x="312" y="957"/>
                    </a:lnTo>
                    <a:lnTo>
                      <a:pt x="305" y="957"/>
                    </a:lnTo>
                    <a:lnTo>
                      <a:pt x="297" y="957"/>
                    </a:lnTo>
                    <a:lnTo>
                      <a:pt x="297" y="950"/>
                    </a:lnTo>
                    <a:lnTo>
                      <a:pt x="290" y="950"/>
                    </a:lnTo>
                    <a:lnTo>
                      <a:pt x="282" y="950"/>
                    </a:lnTo>
                    <a:lnTo>
                      <a:pt x="274" y="950"/>
                    </a:lnTo>
                    <a:lnTo>
                      <a:pt x="274" y="942"/>
                    </a:lnTo>
                    <a:lnTo>
                      <a:pt x="267" y="942"/>
                    </a:lnTo>
                    <a:lnTo>
                      <a:pt x="259" y="942"/>
                    </a:lnTo>
                    <a:lnTo>
                      <a:pt x="259" y="934"/>
                    </a:lnTo>
                    <a:lnTo>
                      <a:pt x="251" y="934"/>
                    </a:lnTo>
                    <a:lnTo>
                      <a:pt x="244" y="934"/>
                    </a:lnTo>
                    <a:lnTo>
                      <a:pt x="236" y="934"/>
                    </a:lnTo>
                    <a:lnTo>
                      <a:pt x="229" y="927"/>
                    </a:lnTo>
                    <a:lnTo>
                      <a:pt x="229" y="919"/>
                    </a:lnTo>
                    <a:lnTo>
                      <a:pt x="229" y="912"/>
                    </a:lnTo>
                    <a:lnTo>
                      <a:pt x="221" y="912"/>
                    </a:lnTo>
                    <a:lnTo>
                      <a:pt x="213" y="912"/>
                    </a:lnTo>
                    <a:lnTo>
                      <a:pt x="213" y="919"/>
                    </a:lnTo>
                    <a:lnTo>
                      <a:pt x="213" y="927"/>
                    </a:lnTo>
                    <a:lnTo>
                      <a:pt x="206" y="927"/>
                    </a:lnTo>
                    <a:lnTo>
                      <a:pt x="198" y="927"/>
                    </a:lnTo>
                    <a:lnTo>
                      <a:pt x="198" y="919"/>
                    </a:lnTo>
                    <a:lnTo>
                      <a:pt x="198" y="912"/>
                    </a:lnTo>
                    <a:lnTo>
                      <a:pt x="198" y="904"/>
                    </a:lnTo>
                    <a:lnTo>
                      <a:pt x="191" y="904"/>
                    </a:lnTo>
                    <a:lnTo>
                      <a:pt x="191" y="896"/>
                    </a:lnTo>
                    <a:lnTo>
                      <a:pt x="183" y="896"/>
                    </a:lnTo>
                    <a:lnTo>
                      <a:pt x="175" y="896"/>
                    </a:lnTo>
                    <a:lnTo>
                      <a:pt x="175" y="904"/>
                    </a:lnTo>
                    <a:lnTo>
                      <a:pt x="168" y="904"/>
                    </a:lnTo>
                    <a:lnTo>
                      <a:pt x="168" y="912"/>
                    </a:lnTo>
                    <a:lnTo>
                      <a:pt x="160" y="912"/>
                    </a:lnTo>
                    <a:lnTo>
                      <a:pt x="160" y="904"/>
                    </a:lnTo>
                    <a:lnTo>
                      <a:pt x="160" y="896"/>
                    </a:lnTo>
                    <a:lnTo>
                      <a:pt x="153" y="896"/>
                    </a:lnTo>
                    <a:lnTo>
                      <a:pt x="145" y="896"/>
                    </a:lnTo>
                    <a:lnTo>
                      <a:pt x="137" y="896"/>
                    </a:lnTo>
                    <a:lnTo>
                      <a:pt x="130" y="896"/>
                    </a:lnTo>
                    <a:lnTo>
                      <a:pt x="130" y="889"/>
                    </a:lnTo>
                    <a:lnTo>
                      <a:pt x="130" y="881"/>
                    </a:lnTo>
                    <a:lnTo>
                      <a:pt x="130" y="874"/>
                    </a:lnTo>
                    <a:lnTo>
                      <a:pt x="137" y="874"/>
                    </a:lnTo>
                    <a:lnTo>
                      <a:pt x="145" y="874"/>
                    </a:lnTo>
                    <a:lnTo>
                      <a:pt x="145" y="866"/>
                    </a:lnTo>
                    <a:lnTo>
                      <a:pt x="145" y="858"/>
                    </a:lnTo>
                    <a:lnTo>
                      <a:pt x="137" y="858"/>
                    </a:lnTo>
                    <a:lnTo>
                      <a:pt x="130" y="866"/>
                    </a:lnTo>
                    <a:lnTo>
                      <a:pt x="122" y="866"/>
                    </a:lnTo>
                    <a:lnTo>
                      <a:pt x="115" y="858"/>
                    </a:lnTo>
                    <a:lnTo>
                      <a:pt x="107" y="858"/>
                    </a:lnTo>
                    <a:lnTo>
                      <a:pt x="107" y="851"/>
                    </a:lnTo>
                    <a:lnTo>
                      <a:pt x="115" y="851"/>
                    </a:lnTo>
                    <a:lnTo>
                      <a:pt x="115" y="843"/>
                    </a:lnTo>
                    <a:lnTo>
                      <a:pt x="115" y="836"/>
                    </a:lnTo>
                    <a:lnTo>
                      <a:pt x="107" y="843"/>
                    </a:lnTo>
                    <a:lnTo>
                      <a:pt x="99" y="843"/>
                    </a:lnTo>
                    <a:lnTo>
                      <a:pt x="99" y="836"/>
                    </a:lnTo>
                    <a:lnTo>
                      <a:pt x="92" y="836"/>
                    </a:lnTo>
                    <a:lnTo>
                      <a:pt x="84" y="836"/>
                    </a:lnTo>
                    <a:lnTo>
                      <a:pt x="77" y="836"/>
                    </a:lnTo>
                    <a:lnTo>
                      <a:pt x="69" y="836"/>
                    </a:lnTo>
                    <a:lnTo>
                      <a:pt x="69" y="828"/>
                    </a:lnTo>
                    <a:lnTo>
                      <a:pt x="69" y="821"/>
                    </a:lnTo>
                    <a:lnTo>
                      <a:pt x="61" y="821"/>
                    </a:lnTo>
                    <a:lnTo>
                      <a:pt x="54" y="821"/>
                    </a:lnTo>
                    <a:lnTo>
                      <a:pt x="54" y="828"/>
                    </a:lnTo>
                    <a:lnTo>
                      <a:pt x="54" y="836"/>
                    </a:lnTo>
                    <a:lnTo>
                      <a:pt x="46" y="836"/>
                    </a:lnTo>
                    <a:lnTo>
                      <a:pt x="38" y="836"/>
                    </a:lnTo>
                    <a:lnTo>
                      <a:pt x="38" y="843"/>
                    </a:lnTo>
                    <a:lnTo>
                      <a:pt x="31" y="843"/>
                    </a:lnTo>
                    <a:lnTo>
                      <a:pt x="31" y="851"/>
                    </a:lnTo>
                    <a:lnTo>
                      <a:pt x="31" y="843"/>
                    </a:lnTo>
                    <a:lnTo>
                      <a:pt x="23" y="843"/>
                    </a:lnTo>
                    <a:lnTo>
                      <a:pt x="23" y="851"/>
                    </a:lnTo>
                    <a:lnTo>
                      <a:pt x="16" y="851"/>
                    </a:lnTo>
                    <a:lnTo>
                      <a:pt x="8" y="851"/>
                    </a:lnTo>
                    <a:lnTo>
                      <a:pt x="0" y="851"/>
                    </a:lnTo>
                    <a:lnTo>
                      <a:pt x="0" y="843"/>
                    </a:lnTo>
                    <a:lnTo>
                      <a:pt x="8" y="843"/>
                    </a:lnTo>
                    <a:lnTo>
                      <a:pt x="16" y="843"/>
                    </a:lnTo>
                    <a:lnTo>
                      <a:pt x="16" y="851"/>
                    </a:lnTo>
                    <a:lnTo>
                      <a:pt x="16" y="843"/>
                    </a:lnTo>
                    <a:lnTo>
                      <a:pt x="23" y="843"/>
                    </a:lnTo>
                    <a:lnTo>
                      <a:pt x="31" y="843"/>
                    </a:lnTo>
                    <a:lnTo>
                      <a:pt x="38" y="843"/>
                    </a:lnTo>
                    <a:lnTo>
                      <a:pt x="38" y="836"/>
                    </a:lnTo>
                    <a:lnTo>
                      <a:pt x="46" y="836"/>
                    </a:lnTo>
                    <a:lnTo>
                      <a:pt x="46" y="828"/>
                    </a:lnTo>
                    <a:lnTo>
                      <a:pt x="46" y="821"/>
                    </a:lnTo>
                    <a:lnTo>
                      <a:pt x="54" y="821"/>
                    </a:lnTo>
                    <a:lnTo>
                      <a:pt x="61" y="821"/>
                    </a:lnTo>
                    <a:lnTo>
                      <a:pt x="69" y="821"/>
                    </a:lnTo>
                    <a:lnTo>
                      <a:pt x="69" y="828"/>
                    </a:lnTo>
                    <a:lnTo>
                      <a:pt x="69" y="836"/>
                    </a:lnTo>
                    <a:lnTo>
                      <a:pt x="77" y="836"/>
                    </a:lnTo>
                    <a:lnTo>
                      <a:pt x="84" y="836"/>
                    </a:lnTo>
                    <a:lnTo>
                      <a:pt x="84" y="828"/>
                    </a:lnTo>
                    <a:lnTo>
                      <a:pt x="92" y="828"/>
                    </a:lnTo>
                    <a:lnTo>
                      <a:pt x="92" y="836"/>
                    </a:lnTo>
                    <a:lnTo>
                      <a:pt x="99" y="836"/>
                    </a:lnTo>
                    <a:lnTo>
                      <a:pt x="99" y="843"/>
                    </a:lnTo>
                    <a:lnTo>
                      <a:pt x="107" y="843"/>
                    </a:lnTo>
                    <a:lnTo>
                      <a:pt x="107" y="836"/>
                    </a:lnTo>
                    <a:lnTo>
                      <a:pt x="115" y="836"/>
                    </a:lnTo>
                    <a:lnTo>
                      <a:pt x="115" y="843"/>
                    </a:lnTo>
                    <a:lnTo>
                      <a:pt x="115" y="851"/>
                    </a:lnTo>
                    <a:lnTo>
                      <a:pt x="115" y="858"/>
                    </a:lnTo>
                    <a:lnTo>
                      <a:pt x="122" y="858"/>
                    </a:lnTo>
                    <a:lnTo>
                      <a:pt x="122" y="866"/>
                    </a:lnTo>
                    <a:lnTo>
                      <a:pt x="130" y="866"/>
                    </a:lnTo>
                    <a:lnTo>
                      <a:pt x="130" y="858"/>
                    </a:lnTo>
                    <a:lnTo>
                      <a:pt x="137" y="858"/>
                    </a:lnTo>
                    <a:lnTo>
                      <a:pt x="145" y="858"/>
                    </a:lnTo>
                    <a:lnTo>
                      <a:pt x="145" y="866"/>
                    </a:lnTo>
                    <a:lnTo>
                      <a:pt x="145" y="874"/>
                    </a:lnTo>
                    <a:lnTo>
                      <a:pt x="137" y="874"/>
                    </a:lnTo>
                    <a:lnTo>
                      <a:pt x="137" y="881"/>
                    </a:lnTo>
                    <a:lnTo>
                      <a:pt x="130" y="881"/>
                    </a:lnTo>
                    <a:lnTo>
                      <a:pt x="130" y="889"/>
                    </a:lnTo>
                    <a:lnTo>
                      <a:pt x="130" y="896"/>
                    </a:lnTo>
                    <a:lnTo>
                      <a:pt x="137" y="896"/>
                    </a:lnTo>
                    <a:lnTo>
                      <a:pt x="145" y="896"/>
                    </a:lnTo>
                    <a:lnTo>
                      <a:pt x="153" y="889"/>
                    </a:lnTo>
                    <a:lnTo>
                      <a:pt x="160" y="889"/>
                    </a:lnTo>
                    <a:lnTo>
                      <a:pt x="160" y="896"/>
                    </a:lnTo>
                    <a:lnTo>
                      <a:pt x="160" y="904"/>
                    </a:lnTo>
                    <a:lnTo>
                      <a:pt x="160" y="912"/>
                    </a:lnTo>
                    <a:lnTo>
                      <a:pt x="168" y="912"/>
                    </a:lnTo>
                    <a:lnTo>
                      <a:pt x="168" y="904"/>
                    </a:lnTo>
                    <a:lnTo>
                      <a:pt x="175" y="904"/>
                    </a:lnTo>
                    <a:lnTo>
                      <a:pt x="175" y="896"/>
                    </a:lnTo>
                    <a:lnTo>
                      <a:pt x="183" y="896"/>
                    </a:lnTo>
                    <a:lnTo>
                      <a:pt x="191" y="896"/>
                    </a:lnTo>
                    <a:lnTo>
                      <a:pt x="191" y="904"/>
                    </a:lnTo>
                    <a:lnTo>
                      <a:pt x="198" y="904"/>
                    </a:lnTo>
                    <a:lnTo>
                      <a:pt x="198" y="912"/>
                    </a:lnTo>
                    <a:lnTo>
                      <a:pt x="206" y="919"/>
                    </a:lnTo>
                    <a:lnTo>
                      <a:pt x="198" y="919"/>
                    </a:lnTo>
                    <a:lnTo>
                      <a:pt x="206" y="927"/>
                    </a:lnTo>
                    <a:lnTo>
                      <a:pt x="213" y="927"/>
                    </a:lnTo>
                    <a:lnTo>
                      <a:pt x="213" y="919"/>
                    </a:lnTo>
                    <a:lnTo>
                      <a:pt x="213" y="912"/>
                    </a:lnTo>
                    <a:lnTo>
                      <a:pt x="221" y="912"/>
                    </a:lnTo>
                    <a:lnTo>
                      <a:pt x="229" y="912"/>
                    </a:lnTo>
                    <a:lnTo>
                      <a:pt x="229" y="919"/>
                    </a:lnTo>
                    <a:lnTo>
                      <a:pt x="229" y="927"/>
                    </a:lnTo>
                    <a:lnTo>
                      <a:pt x="236" y="927"/>
                    </a:lnTo>
                    <a:lnTo>
                      <a:pt x="236" y="934"/>
                    </a:lnTo>
                    <a:lnTo>
                      <a:pt x="236" y="927"/>
                    </a:lnTo>
                    <a:lnTo>
                      <a:pt x="244" y="927"/>
                    </a:lnTo>
                    <a:lnTo>
                      <a:pt x="244" y="934"/>
                    </a:lnTo>
                    <a:lnTo>
                      <a:pt x="251" y="934"/>
                    </a:lnTo>
                    <a:lnTo>
                      <a:pt x="259" y="934"/>
                    </a:lnTo>
                    <a:lnTo>
                      <a:pt x="259" y="942"/>
                    </a:lnTo>
                    <a:lnTo>
                      <a:pt x="267" y="942"/>
                    </a:lnTo>
                    <a:lnTo>
                      <a:pt x="274" y="942"/>
                    </a:lnTo>
                    <a:lnTo>
                      <a:pt x="282" y="942"/>
                    </a:lnTo>
                    <a:lnTo>
                      <a:pt x="282" y="950"/>
                    </a:lnTo>
                    <a:lnTo>
                      <a:pt x="290" y="950"/>
                    </a:lnTo>
                    <a:lnTo>
                      <a:pt x="297" y="950"/>
                    </a:lnTo>
                    <a:lnTo>
                      <a:pt x="297" y="957"/>
                    </a:lnTo>
                    <a:lnTo>
                      <a:pt x="305" y="957"/>
                    </a:lnTo>
                    <a:lnTo>
                      <a:pt x="312" y="957"/>
                    </a:lnTo>
                    <a:lnTo>
                      <a:pt x="312" y="965"/>
                    </a:lnTo>
                    <a:lnTo>
                      <a:pt x="320" y="965"/>
                    </a:lnTo>
                    <a:lnTo>
                      <a:pt x="320" y="972"/>
                    </a:lnTo>
                    <a:lnTo>
                      <a:pt x="320" y="980"/>
                    </a:lnTo>
                    <a:lnTo>
                      <a:pt x="320" y="988"/>
                    </a:lnTo>
                    <a:lnTo>
                      <a:pt x="328" y="988"/>
                    </a:lnTo>
                    <a:lnTo>
                      <a:pt x="328" y="995"/>
                    </a:lnTo>
                    <a:lnTo>
                      <a:pt x="335" y="995"/>
                    </a:lnTo>
                    <a:lnTo>
                      <a:pt x="335" y="1003"/>
                    </a:lnTo>
                    <a:lnTo>
                      <a:pt x="343" y="1003"/>
                    </a:lnTo>
                    <a:lnTo>
                      <a:pt x="350" y="1003"/>
                    </a:lnTo>
                    <a:lnTo>
                      <a:pt x="358" y="1003"/>
                    </a:lnTo>
                    <a:lnTo>
                      <a:pt x="366" y="1003"/>
                    </a:lnTo>
                    <a:lnTo>
                      <a:pt x="366" y="995"/>
                    </a:lnTo>
                    <a:lnTo>
                      <a:pt x="373" y="995"/>
                    </a:lnTo>
                    <a:lnTo>
                      <a:pt x="381" y="995"/>
                    </a:lnTo>
                    <a:lnTo>
                      <a:pt x="388" y="995"/>
                    </a:lnTo>
                    <a:lnTo>
                      <a:pt x="388" y="1003"/>
                    </a:lnTo>
                    <a:lnTo>
                      <a:pt x="396" y="1003"/>
                    </a:lnTo>
                    <a:lnTo>
                      <a:pt x="396" y="1010"/>
                    </a:lnTo>
                    <a:lnTo>
                      <a:pt x="396" y="1018"/>
                    </a:lnTo>
                    <a:lnTo>
                      <a:pt x="388" y="1018"/>
                    </a:lnTo>
                    <a:lnTo>
                      <a:pt x="388" y="1026"/>
                    </a:lnTo>
                    <a:lnTo>
                      <a:pt x="396" y="1026"/>
                    </a:lnTo>
                    <a:lnTo>
                      <a:pt x="396" y="1033"/>
                    </a:lnTo>
                    <a:lnTo>
                      <a:pt x="396" y="1026"/>
                    </a:lnTo>
                    <a:lnTo>
                      <a:pt x="404" y="1026"/>
                    </a:lnTo>
                    <a:lnTo>
                      <a:pt x="411" y="1026"/>
                    </a:lnTo>
                    <a:lnTo>
                      <a:pt x="411" y="1018"/>
                    </a:lnTo>
                    <a:lnTo>
                      <a:pt x="419" y="1018"/>
                    </a:lnTo>
                    <a:lnTo>
                      <a:pt x="426" y="1018"/>
                    </a:lnTo>
                    <a:lnTo>
                      <a:pt x="434" y="1018"/>
                    </a:lnTo>
                    <a:lnTo>
                      <a:pt x="434" y="1010"/>
                    </a:lnTo>
                    <a:lnTo>
                      <a:pt x="434" y="1003"/>
                    </a:lnTo>
                    <a:lnTo>
                      <a:pt x="434" y="995"/>
                    </a:lnTo>
                    <a:lnTo>
                      <a:pt x="434" y="988"/>
                    </a:lnTo>
                    <a:lnTo>
                      <a:pt x="434" y="980"/>
                    </a:lnTo>
                    <a:lnTo>
                      <a:pt x="442" y="980"/>
                    </a:lnTo>
                    <a:lnTo>
                      <a:pt x="449" y="980"/>
                    </a:lnTo>
                    <a:lnTo>
                      <a:pt x="449" y="972"/>
                    </a:lnTo>
                    <a:lnTo>
                      <a:pt x="457" y="972"/>
                    </a:lnTo>
                    <a:lnTo>
                      <a:pt x="465" y="972"/>
                    </a:lnTo>
                    <a:lnTo>
                      <a:pt x="472" y="972"/>
                    </a:lnTo>
                    <a:lnTo>
                      <a:pt x="480" y="972"/>
                    </a:lnTo>
                    <a:lnTo>
                      <a:pt x="487" y="972"/>
                    </a:lnTo>
                    <a:lnTo>
                      <a:pt x="495" y="972"/>
                    </a:lnTo>
                    <a:lnTo>
                      <a:pt x="495" y="965"/>
                    </a:lnTo>
                    <a:lnTo>
                      <a:pt x="503" y="965"/>
                    </a:lnTo>
                    <a:lnTo>
                      <a:pt x="510" y="965"/>
                    </a:lnTo>
                    <a:lnTo>
                      <a:pt x="510" y="957"/>
                    </a:lnTo>
                    <a:lnTo>
                      <a:pt x="518" y="957"/>
                    </a:lnTo>
                    <a:lnTo>
                      <a:pt x="525" y="957"/>
                    </a:lnTo>
                    <a:lnTo>
                      <a:pt x="533" y="957"/>
                    </a:lnTo>
                    <a:lnTo>
                      <a:pt x="533" y="950"/>
                    </a:lnTo>
                    <a:lnTo>
                      <a:pt x="541" y="950"/>
                    </a:lnTo>
                    <a:lnTo>
                      <a:pt x="541" y="942"/>
                    </a:lnTo>
                    <a:lnTo>
                      <a:pt x="541" y="934"/>
                    </a:lnTo>
                    <a:lnTo>
                      <a:pt x="533" y="934"/>
                    </a:lnTo>
                    <a:lnTo>
                      <a:pt x="533" y="927"/>
                    </a:lnTo>
                    <a:lnTo>
                      <a:pt x="533" y="919"/>
                    </a:lnTo>
                    <a:lnTo>
                      <a:pt x="541" y="912"/>
                    </a:lnTo>
                    <a:lnTo>
                      <a:pt x="541" y="904"/>
                    </a:lnTo>
                    <a:lnTo>
                      <a:pt x="548" y="904"/>
                    </a:lnTo>
                    <a:lnTo>
                      <a:pt x="556" y="904"/>
                    </a:lnTo>
                    <a:lnTo>
                      <a:pt x="556" y="912"/>
                    </a:lnTo>
                    <a:lnTo>
                      <a:pt x="563" y="912"/>
                    </a:lnTo>
                    <a:lnTo>
                      <a:pt x="563" y="919"/>
                    </a:lnTo>
                    <a:lnTo>
                      <a:pt x="571" y="919"/>
                    </a:lnTo>
                    <a:lnTo>
                      <a:pt x="579" y="919"/>
                    </a:lnTo>
                    <a:lnTo>
                      <a:pt x="579" y="912"/>
                    </a:lnTo>
                    <a:lnTo>
                      <a:pt x="586" y="912"/>
                    </a:lnTo>
                    <a:lnTo>
                      <a:pt x="586" y="904"/>
                    </a:lnTo>
                    <a:lnTo>
                      <a:pt x="586" y="896"/>
                    </a:lnTo>
                    <a:lnTo>
                      <a:pt x="594" y="896"/>
                    </a:lnTo>
                    <a:lnTo>
                      <a:pt x="594" y="889"/>
                    </a:lnTo>
                    <a:lnTo>
                      <a:pt x="586" y="889"/>
                    </a:lnTo>
                    <a:lnTo>
                      <a:pt x="586" y="881"/>
                    </a:lnTo>
                    <a:lnTo>
                      <a:pt x="586" y="874"/>
                    </a:lnTo>
                    <a:lnTo>
                      <a:pt x="586" y="866"/>
                    </a:lnTo>
                    <a:lnTo>
                      <a:pt x="586" y="858"/>
                    </a:lnTo>
                    <a:lnTo>
                      <a:pt x="579" y="858"/>
                    </a:lnTo>
                    <a:lnTo>
                      <a:pt x="571" y="858"/>
                    </a:lnTo>
                    <a:lnTo>
                      <a:pt x="571" y="851"/>
                    </a:lnTo>
                    <a:lnTo>
                      <a:pt x="571" y="843"/>
                    </a:lnTo>
                    <a:lnTo>
                      <a:pt x="571" y="836"/>
                    </a:lnTo>
                    <a:lnTo>
                      <a:pt x="579" y="836"/>
                    </a:lnTo>
                    <a:lnTo>
                      <a:pt x="586" y="836"/>
                    </a:lnTo>
                    <a:lnTo>
                      <a:pt x="594" y="836"/>
                    </a:lnTo>
                    <a:lnTo>
                      <a:pt x="594" y="843"/>
                    </a:lnTo>
                    <a:lnTo>
                      <a:pt x="601" y="843"/>
                    </a:lnTo>
                    <a:lnTo>
                      <a:pt x="609" y="836"/>
                    </a:lnTo>
                    <a:lnTo>
                      <a:pt x="609" y="828"/>
                    </a:lnTo>
                    <a:lnTo>
                      <a:pt x="617" y="821"/>
                    </a:lnTo>
                    <a:lnTo>
                      <a:pt x="617" y="813"/>
                    </a:lnTo>
                    <a:lnTo>
                      <a:pt x="609" y="813"/>
                    </a:lnTo>
                    <a:lnTo>
                      <a:pt x="609" y="805"/>
                    </a:lnTo>
                    <a:lnTo>
                      <a:pt x="609" y="798"/>
                    </a:lnTo>
                    <a:lnTo>
                      <a:pt x="617" y="798"/>
                    </a:lnTo>
                    <a:lnTo>
                      <a:pt x="624" y="798"/>
                    </a:lnTo>
                    <a:lnTo>
                      <a:pt x="624" y="790"/>
                    </a:lnTo>
                    <a:lnTo>
                      <a:pt x="632" y="790"/>
                    </a:lnTo>
                    <a:lnTo>
                      <a:pt x="639" y="790"/>
                    </a:lnTo>
                    <a:lnTo>
                      <a:pt x="647" y="790"/>
                    </a:lnTo>
                    <a:lnTo>
                      <a:pt x="647" y="783"/>
                    </a:lnTo>
                    <a:lnTo>
                      <a:pt x="647" y="775"/>
                    </a:lnTo>
                    <a:lnTo>
                      <a:pt x="655" y="775"/>
                    </a:lnTo>
                    <a:lnTo>
                      <a:pt x="655" y="767"/>
                    </a:lnTo>
                    <a:lnTo>
                      <a:pt x="655" y="760"/>
                    </a:lnTo>
                    <a:lnTo>
                      <a:pt x="655" y="752"/>
                    </a:lnTo>
                    <a:lnTo>
                      <a:pt x="655" y="745"/>
                    </a:lnTo>
                    <a:lnTo>
                      <a:pt x="647" y="745"/>
                    </a:lnTo>
                    <a:lnTo>
                      <a:pt x="647" y="737"/>
                    </a:lnTo>
                    <a:lnTo>
                      <a:pt x="639" y="737"/>
                    </a:lnTo>
                    <a:lnTo>
                      <a:pt x="639" y="745"/>
                    </a:lnTo>
                    <a:lnTo>
                      <a:pt x="632" y="745"/>
                    </a:lnTo>
                    <a:lnTo>
                      <a:pt x="624" y="745"/>
                    </a:lnTo>
                    <a:lnTo>
                      <a:pt x="617" y="745"/>
                    </a:lnTo>
                    <a:lnTo>
                      <a:pt x="617" y="737"/>
                    </a:lnTo>
                    <a:lnTo>
                      <a:pt x="609" y="737"/>
                    </a:lnTo>
                    <a:lnTo>
                      <a:pt x="609" y="729"/>
                    </a:lnTo>
                    <a:lnTo>
                      <a:pt x="609" y="722"/>
                    </a:lnTo>
                    <a:lnTo>
                      <a:pt x="609" y="714"/>
                    </a:lnTo>
                    <a:lnTo>
                      <a:pt x="609" y="707"/>
                    </a:lnTo>
                    <a:lnTo>
                      <a:pt x="617" y="707"/>
                    </a:lnTo>
                    <a:lnTo>
                      <a:pt x="617" y="699"/>
                    </a:lnTo>
                    <a:lnTo>
                      <a:pt x="609" y="699"/>
                    </a:lnTo>
                    <a:lnTo>
                      <a:pt x="609" y="691"/>
                    </a:lnTo>
                    <a:lnTo>
                      <a:pt x="609" y="684"/>
                    </a:lnTo>
                    <a:lnTo>
                      <a:pt x="609" y="676"/>
                    </a:lnTo>
                    <a:lnTo>
                      <a:pt x="609" y="669"/>
                    </a:lnTo>
                    <a:lnTo>
                      <a:pt x="617" y="669"/>
                    </a:lnTo>
                    <a:lnTo>
                      <a:pt x="624" y="669"/>
                    </a:lnTo>
                    <a:lnTo>
                      <a:pt x="624" y="661"/>
                    </a:lnTo>
                    <a:lnTo>
                      <a:pt x="632" y="661"/>
                    </a:lnTo>
                    <a:lnTo>
                      <a:pt x="639" y="661"/>
                    </a:lnTo>
                    <a:lnTo>
                      <a:pt x="639" y="653"/>
                    </a:lnTo>
                    <a:lnTo>
                      <a:pt x="647" y="653"/>
                    </a:lnTo>
                    <a:lnTo>
                      <a:pt x="647" y="646"/>
                    </a:lnTo>
                    <a:lnTo>
                      <a:pt x="639" y="646"/>
                    </a:lnTo>
                    <a:lnTo>
                      <a:pt x="647" y="646"/>
                    </a:lnTo>
                    <a:lnTo>
                      <a:pt x="647" y="638"/>
                    </a:lnTo>
                    <a:lnTo>
                      <a:pt x="647" y="631"/>
                    </a:lnTo>
                    <a:lnTo>
                      <a:pt x="655" y="631"/>
                    </a:lnTo>
                    <a:lnTo>
                      <a:pt x="655" y="623"/>
                    </a:lnTo>
                    <a:lnTo>
                      <a:pt x="655" y="615"/>
                    </a:lnTo>
                    <a:lnTo>
                      <a:pt x="662" y="615"/>
                    </a:lnTo>
                    <a:lnTo>
                      <a:pt x="662" y="608"/>
                    </a:lnTo>
                    <a:lnTo>
                      <a:pt x="662" y="600"/>
                    </a:lnTo>
                    <a:lnTo>
                      <a:pt x="670" y="600"/>
                    </a:lnTo>
                    <a:lnTo>
                      <a:pt x="670" y="593"/>
                    </a:lnTo>
                    <a:lnTo>
                      <a:pt x="670" y="585"/>
                    </a:lnTo>
                    <a:lnTo>
                      <a:pt x="670" y="577"/>
                    </a:lnTo>
                    <a:lnTo>
                      <a:pt x="670" y="570"/>
                    </a:lnTo>
                    <a:lnTo>
                      <a:pt x="670" y="562"/>
                    </a:lnTo>
                    <a:lnTo>
                      <a:pt x="678" y="562"/>
                    </a:lnTo>
                    <a:lnTo>
                      <a:pt x="678" y="555"/>
                    </a:lnTo>
                    <a:lnTo>
                      <a:pt x="678" y="547"/>
                    </a:lnTo>
                    <a:lnTo>
                      <a:pt x="678" y="539"/>
                    </a:lnTo>
                    <a:lnTo>
                      <a:pt x="678" y="532"/>
                    </a:lnTo>
                    <a:lnTo>
                      <a:pt x="670" y="532"/>
                    </a:lnTo>
                    <a:lnTo>
                      <a:pt x="670" y="524"/>
                    </a:lnTo>
                    <a:lnTo>
                      <a:pt x="662" y="524"/>
                    </a:lnTo>
                    <a:lnTo>
                      <a:pt x="662" y="517"/>
                    </a:lnTo>
                    <a:lnTo>
                      <a:pt x="655" y="517"/>
                    </a:lnTo>
                    <a:lnTo>
                      <a:pt x="655" y="509"/>
                    </a:lnTo>
                    <a:lnTo>
                      <a:pt x="655" y="501"/>
                    </a:lnTo>
                    <a:lnTo>
                      <a:pt x="655" y="494"/>
                    </a:lnTo>
                    <a:lnTo>
                      <a:pt x="655" y="486"/>
                    </a:lnTo>
                    <a:lnTo>
                      <a:pt x="647" y="486"/>
                    </a:lnTo>
                    <a:lnTo>
                      <a:pt x="655" y="479"/>
                    </a:lnTo>
                    <a:lnTo>
                      <a:pt x="647" y="479"/>
                    </a:lnTo>
                    <a:lnTo>
                      <a:pt x="647" y="471"/>
                    </a:lnTo>
                    <a:lnTo>
                      <a:pt x="655" y="471"/>
                    </a:lnTo>
                    <a:lnTo>
                      <a:pt x="655" y="463"/>
                    </a:lnTo>
                    <a:lnTo>
                      <a:pt x="655" y="456"/>
                    </a:lnTo>
                    <a:lnTo>
                      <a:pt x="662" y="456"/>
                    </a:lnTo>
                    <a:lnTo>
                      <a:pt x="670" y="456"/>
                    </a:lnTo>
                    <a:lnTo>
                      <a:pt x="670" y="448"/>
                    </a:lnTo>
                    <a:lnTo>
                      <a:pt x="678" y="448"/>
                    </a:lnTo>
                    <a:lnTo>
                      <a:pt x="678" y="456"/>
                    </a:lnTo>
                    <a:lnTo>
                      <a:pt x="685" y="456"/>
                    </a:lnTo>
                    <a:lnTo>
                      <a:pt x="685" y="448"/>
                    </a:lnTo>
                    <a:lnTo>
                      <a:pt x="693" y="448"/>
                    </a:lnTo>
                    <a:lnTo>
                      <a:pt x="700" y="448"/>
                    </a:lnTo>
                    <a:lnTo>
                      <a:pt x="700" y="441"/>
                    </a:lnTo>
                    <a:lnTo>
                      <a:pt x="700" y="433"/>
                    </a:lnTo>
                    <a:lnTo>
                      <a:pt x="700" y="425"/>
                    </a:lnTo>
                    <a:lnTo>
                      <a:pt x="708" y="425"/>
                    </a:lnTo>
                    <a:lnTo>
                      <a:pt x="716" y="425"/>
                    </a:lnTo>
                    <a:lnTo>
                      <a:pt x="723" y="425"/>
                    </a:lnTo>
                    <a:lnTo>
                      <a:pt x="723" y="433"/>
                    </a:lnTo>
                    <a:lnTo>
                      <a:pt x="731" y="433"/>
                    </a:lnTo>
                    <a:lnTo>
                      <a:pt x="738" y="433"/>
                    </a:lnTo>
                    <a:lnTo>
                      <a:pt x="746" y="433"/>
                    </a:lnTo>
                    <a:lnTo>
                      <a:pt x="746" y="441"/>
                    </a:lnTo>
                    <a:lnTo>
                      <a:pt x="754" y="441"/>
                    </a:lnTo>
                    <a:lnTo>
                      <a:pt x="754" y="448"/>
                    </a:lnTo>
                    <a:lnTo>
                      <a:pt x="754" y="456"/>
                    </a:lnTo>
                    <a:lnTo>
                      <a:pt x="761" y="456"/>
                    </a:lnTo>
                    <a:lnTo>
                      <a:pt x="761" y="463"/>
                    </a:lnTo>
                    <a:lnTo>
                      <a:pt x="769" y="463"/>
                    </a:lnTo>
                    <a:lnTo>
                      <a:pt x="776" y="463"/>
                    </a:lnTo>
                    <a:lnTo>
                      <a:pt x="784" y="463"/>
                    </a:lnTo>
                    <a:lnTo>
                      <a:pt x="784" y="456"/>
                    </a:lnTo>
                    <a:lnTo>
                      <a:pt x="792" y="456"/>
                    </a:lnTo>
                    <a:lnTo>
                      <a:pt x="792" y="448"/>
                    </a:lnTo>
                    <a:lnTo>
                      <a:pt x="799" y="448"/>
                    </a:lnTo>
                    <a:lnTo>
                      <a:pt x="807" y="448"/>
                    </a:lnTo>
                    <a:lnTo>
                      <a:pt x="814" y="441"/>
                    </a:lnTo>
                    <a:lnTo>
                      <a:pt x="814" y="433"/>
                    </a:lnTo>
                    <a:lnTo>
                      <a:pt x="822" y="433"/>
                    </a:lnTo>
                    <a:lnTo>
                      <a:pt x="830" y="433"/>
                    </a:lnTo>
                    <a:lnTo>
                      <a:pt x="837" y="433"/>
                    </a:lnTo>
                    <a:lnTo>
                      <a:pt x="845" y="433"/>
                    </a:lnTo>
                    <a:lnTo>
                      <a:pt x="852" y="433"/>
                    </a:lnTo>
                    <a:lnTo>
                      <a:pt x="860" y="433"/>
                    </a:lnTo>
                    <a:lnTo>
                      <a:pt x="868" y="433"/>
                    </a:lnTo>
                    <a:lnTo>
                      <a:pt x="875" y="433"/>
                    </a:lnTo>
                    <a:lnTo>
                      <a:pt x="875" y="425"/>
                    </a:lnTo>
                    <a:lnTo>
                      <a:pt x="875" y="418"/>
                    </a:lnTo>
                    <a:lnTo>
                      <a:pt x="875" y="410"/>
                    </a:lnTo>
                    <a:lnTo>
                      <a:pt x="883" y="410"/>
                    </a:lnTo>
                    <a:lnTo>
                      <a:pt x="883" y="403"/>
                    </a:lnTo>
                    <a:lnTo>
                      <a:pt x="883" y="395"/>
                    </a:lnTo>
                    <a:lnTo>
                      <a:pt x="883" y="387"/>
                    </a:lnTo>
                    <a:lnTo>
                      <a:pt x="883" y="380"/>
                    </a:lnTo>
                    <a:lnTo>
                      <a:pt x="891" y="380"/>
                    </a:lnTo>
                    <a:lnTo>
                      <a:pt x="891" y="372"/>
                    </a:lnTo>
                    <a:lnTo>
                      <a:pt x="898" y="372"/>
                    </a:lnTo>
                    <a:lnTo>
                      <a:pt x="906" y="372"/>
                    </a:lnTo>
                    <a:lnTo>
                      <a:pt x="906" y="365"/>
                    </a:lnTo>
                    <a:lnTo>
                      <a:pt x="906" y="357"/>
                    </a:lnTo>
                    <a:lnTo>
                      <a:pt x="913" y="357"/>
                    </a:lnTo>
                    <a:lnTo>
                      <a:pt x="921" y="349"/>
                    </a:lnTo>
                    <a:lnTo>
                      <a:pt x="921" y="342"/>
                    </a:lnTo>
                    <a:lnTo>
                      <a:pt x="929" y="342"/>
                    </a:lnTo>
                    <a:lnTo>
                      <a:pt x="929" y="334"/>
                    </a:lnTo>
                    <a:lnTo>
                      <a:pt x="936" y="334"/>
                    </a:lnTo>
                    <a:lnTo>
                      <a:pt x="936" y="327"/>
                    </a:lnTo>
                    <a:lnTo>
                      <a:pt x="944" y="327"/>
                    </a:lnTo>
                    <a:lnTo>
                      <a:pt x="944" y="319"/>
                    </a:lnTo>
                    <a:lnTo>
                      <a:pt x="951" y="319"/>
                    </a:lnTo>
                    <a:lnTo>
                      <a:pt x="951" y="311"/>
                    </a:lnTo>
                    <a:lnTo>
                      <a:pt x="959" y="311"/>
                    </a:lnTo>
                    <a:lnTo>
                      <a:pt x="959" y="304"/>
                    </a:lnTo>
                    <a:lnTo>
                      <a:pt x="959" y="296"/>
                    </a:lnTo>
                    <a:lnTo>
                      <a:pt x="951" y="296"/>
                    </a:lnTo>
                    <a:lnTo>
                      <a:pt x="951" y="289"/>
                    </a:lnTo>
                    <a:lnTo>
                      <a:pt x="959" y="289"/>
                    </a:lnTo>
                    <a:lnTo>
                      <a:pt x="959" y="281"/>
                    </a:lnTo>
                    <a:lnTo>
                      <a:pt x="967" y="281"/>
                    </a:lnTo>
                    <a:lnTo>
                      <a:pt x="967" y="273"/>
                    </a:lnTo>
                    <a:lnTo>
                      <a:pt x="974" y="273"/>
                    </a:lnTo>
                    <a:lnTo>
                      <a:pt x="974" y="266"/>
                    </a:lnTo>
                    <a:lnTo>
                      <a:pt x="974" y="258"/>
                    </a:lnTo>
                    <a:lnTo>
                      <a:pt x="974" y="251"/>
                    </a:lnTo>
                    <a:lnTo>
                      <a:pt x="982" y="251"/>
                    </a:lnTo>
                    <a:lnTo>
                      <a:pt x="989" y="251"/>
                    </a:lnTo>
                    <a:lnTo>
                      <a:pt x="989" y="243"/>
                    </a:lnTo>
                    <a:lnTo>
                      <a:pt x="997" y="243"/>
                    </a:lnTo>
                    <a:lnTo>
                      <a:pt x="1005" y="243"/>
                    </a:lnTo>
                    <a:lnTo>
                      <a:pt x="1005" y="235"/>
                    </a:lnTo>
                    <a:lnTo>
                      <a:pt x="1005" y="228"/>
                    </a:lnTo>
                    <a:lnTo>
                      <a:pt x="997" y="228"/>
                    </a:lnTo>
                    <a:lnTo>
                      <a:pt x="1005" y="228"/>
                    </a:lnTo>
                    <a:lnTo>
                      <a:pt x="1005" y="220"/>
                    </a:lnTo>
                    <a:lnTo>
                      <a:pt x="1012" y="220"/>
                    </a:lnTo>
                    <a:lnTo>
                      <a:pt x="1012" y="213"/>
                    </a:lnTo>
                    <a:lnTo>
                      <a:pt x="1020" y="213"/>
                    </a:lnTo>
                    <a:lnTo>
                      <a:pt x="1020" y="205"/>
                    </a:lnTo>
                    <a:lnTo>
                      <a:pt x="1027" y="205"/>
                    </a:lnTo>
                    <a:lnTo>
                      <a:pt x="1035" y="205"/>
                    </a:lnTo>
                    <a:lnTo>
                      <a:pt x="1043" y="205"/>
                    </a:lnTo>
                    <a:lnTo>
                      <a:pt x="1050" y="205"/>
                    </a:lnTo>
                    <a:lnTo>
                      <a:pt x="1058" y="213"/>
                    </a:lnTo>
                    <a:lnTo>
                      <a:pt x="1066" y="213"/>
                    </a:lnTo>
                    <a:lnTo>
                      <a:pt x="1066" y="220"/>
                    </a:lnTo>
                    <a:lnTo>
                      <a:pt x="1073" y="220"/>
                    </a:lnTo>
                    <a:lnTo>
                      <a:pt x="1081" y="220"/>
                    </a:lnTo>
                    <a:lnTo>
                      <a:pt x="1081" y="213"/>
                    </a:lnTo>
                    <a:lnTo>
                      <a:pt x="1088" y="213"/>
                    </a:lnTo>
                    <a:lnTo>
                      <a:pt x="1088" y="205"/>
                    </a:lnTo>
                    <a:lnTo>
                      <a:pt x="1096" y="205"/>
                    </a:lnTo>
                    <a:lnTo>
                      <a:pt x="1096" y="197"/>
                    </a:lnTo>
                    <a:lnTo>
                      <a:pt x="1104" y="197"/>
                    </a:lnTo>
                    <a:lnTo>
                      <a:pt x="1111" y="205"/>
                    </a:lnTo>
                    <a:lnTo>
                      <a:pt x="1119" y="205"/>
                    </a:lnTo>
                    <a:lnTo>
                      <a:pt x="1119" y="197"/>
                    </a:lnTo>
                    <a:lnTo>
                      <a:pt x="1126" y="190"/>
                    </a:lnTo>
                    <a:lnTo>
                      <a:pt x="1126" y="182"/>
                    </a:lnTo>
                    <a:lnTo>
                      <a:pt x="1134" y="182"/>
                    </a:lnTo>
                    <a:lnTo>
                      <a:pt x="1134" y="175"/>
                    </a:lnTo>
                    <a:lnTo>
                      <a:pt x="1142" y="175"/>
                    </a:lnTo>
                    <a:lnTo>
                      <a:pt x="1142" y="167"/>
                    </a:lnTo>
                    <a:lnTo>
                      <a:pt x="1149" y="167"/>
                    </a:lnTo>
                    <a:lnTo>
                      <a:pt x="1149" y="159"/>
                    </a:lnTo>
                    <a:lnTo>
                      <a:pt x="1157" y="159"/>
                    </a:lnTo>
                    <a:lnTo>
                      <a:pt x="1164" y="159"/>
                    </a:lnTo>
                    <a:lnTo>
                      <a:pt x="1164" y="152"/>
                    </a:lnTo>
                    <a:lnTo>
                      <a:pt x="1172" y="152"/>
                    </a:lnTo>
                    <a:lnTo>
                      <a:pt x="1180" y="144"/>
                    </a:lnTo>
                    <a:lnTo>
                      <a:pt x="1187" y="144"/>
                    </a:lnTo>
                    <a:lnTo>
                      <a:pt x="1195" y="137"/>
                    </a:lnTo>
                    <a:lnTo>
                      <a:pt x="1195" y="129"/>
                    </a:lnTo>
                    <a:lnTo>
                      <a:pt x="1195" y="121"/>
                    </a:lnTo>
                    <a:lnTo>
                      <a:pt x="1195" y="114"/>
                    </a:lnTo>
                    <a:lnTo>
                      <a:pt x="1195" y="106"/>
                    </a:lnTo>
                    <a:lnTo>
                      <a:pt x="1195" y="99"/>
                    </a:lnTo>
                    <a:lnTo>
                      <a:pt x="1187" y="99"/>
                    </a:lnTo>
                    <a:lnTo>
                      <a:pt x="1187" y="106"/>
                    </a:lnTo>
                    <a:lnTo>
                      <a:pt x="1187" y="99"/>
                    </a:lnTo>
                    <a:lnTo>
                      <a:pt x="1187" y="91"/>
                    </a:lnTo>
                    <a:lnTo>
                      <a:pt x="1195" y="91"/>
                    </a:lnTo>
                    <a:lnTo>
                      <a:pt x="1195" y="83"/>
                    </a:lnTo>
                    <a:lnTo>
                      <a:pt x="1195" y="76"/>
                    </a:lnTo>
                    <a:lnTo>
                      <a:pt x="1195" y="68"/>
                    </a:lnTo>
                    <a:lnTo>
                      <a:pt x="1202" y="68"/>
                    </a:lnTo>
                    <a:lnTo>
                      <a:pt x="1202" y="61"/>
                    </a:lnTo>
                    <a:lnTo>
                      <a:pt x="1210" y="61"/>
                    </a:lnTo>
                    <a:lnTo>
                      <a:pt x="1210" y="53"/>
                    </a:lnTo>
                    <a:lnTo>
                      <a:pt x="1218" y="53"/>
                    </a:lnTo>
                    <a:lnTo>
                      <a:pt x="1218" y="45"/>
                    </a:lnTo>
                    <a:lnTo>
                      <a:pt x="1225" y="45"/>
                    </a:lnTo>
                    <a:lnTo>
                      <a:pt x="1225" y="38"/>
                    </a:lnTo>
                    <a:lnTo>
                      <a:pt x="1233" y="38"/>
                    </a:lnTo>
                    <a:lnTo>
                      <a:pt x="1240" y="38"/>
                    </a:lnTo>
                    <a:lnTo>
                      <a:pt x="1240" y="30"/>
                    </a:lnTo>
                    <a:lnTo>
                      <a:pt x="1240" y="23"/>
                    </a:lnTo>
                    <a:lnTo>
                      <a:pt x="1248" y="23"/>
                    </a:lnTo>
                    <a:lnTo>
                      <a:pt x="1248" y="30"/>
                    </a:lnTo>
                    <a:lnTo>
                      <a:pt x="1248" y="23"/>
                    </a:lnTo>
                    <a:lnTo>
                      <a:pt x="1256" y="23"/>
                    </a:lnTo>
                    <a:lnTo>
                      <a:pt x="1248" y="30"/>
                    </a:lnTo>
                    <a:lnTo>
                      <a:pt x="1256" y="30"/>
                    </a:lnTo>
                    <a:lnTo>
                      <a:pt x="1256" y="38"/>
                    </a:lnTo>
                    <a:lnTo>
                      <a:pt x="1263" y="38"/>
                    </a:lnTo>
                    <a:lnTo>
                      <a:pt x="1263" y="45"/>
                    </a:lnTo>
                    <a:lnTo>
                      <a:pt x="1271" y="45"/>
                    </a:lnTo>
                    <a:lnTo>
                      <a:pt x="1279" y="45"/>
                    </a:lnTo>
                    <a:lnTo>
                      <a:pt x="1286" y="45"/>
                    </a:lnTo>
                    <a:lnTo>
                      <a:pt x="1286" y="38"/>
                    </a:lnTo>
                    <a:lnTo>
                      <a:pt x="1294" y="38"/>
                    </a:lnTo>
                    <a:lnTo>
                      <a:pt x="1301" y="38"/>
                    </a:lnTo>
                    <a:lnTo>
                      <a:pt x="1309" y="38"/>
                    </a:lnTo>
                    <a:lnTo>
                      <a:pt x="1317" y="38"/>
                    </a:lnTo>
                    <a:lnTo>
                      <a:pt x="1324" y="30"/>
                    </a:lnTo>
                    <a:lnTo>
                      <a:pt x="1332" y="30"/>
                    </a:lnTo>
                    <a:lnTo>
                      <a:pt x="1339" y="30"/>
                    </a:lnTo>
                    <a:lnTo>
                      <a:pt x="1339" y="23"/>
                    </a:lnTo>
                    <a:lnTo>
                      <a:pt x="1347" y="23"/>
                    </a:lnTo>
                    <a:lnTo>
                      <a:pt x="1355" y="23"/>
                    </a:lnTo>
                    <a:lnTo>
                      <a:pt x="1362" y="23"/>
                    </a:lnTo>
                    <a:lnTo>
                      <a:pt x="1370" y="23"/>
                    </a:lnTo>
                    <a:lnTo>
                      <a:pt x="1377" y="23"/>
                    </a:lnTo>
                    <a:lnTo>
                      <a:pt x="1377" y="15"/>
                    </a:lnTo>
                    <a:lnTo>
                      <a:pt x="1385" y="15"/>
                    </a:lnTo>
                    <a:lnTo>
                      <a:pt x="1385" y="7"/>
                    </a:lnTo>
                    <a:lnTo>
                      <a:pt x="1393" y="7"/>
                    </a:lnTo>
                    <a:lnTo>
                      <a:pt x="1400" y="7"/>
                    </a:lnTo>
                    <a:lnTo>
                      <a:pt x="1408" y="7"/>
                    </a:lnTo>
                    <a:lnTo>
                      <a:pt x="1408" y="0"/>
                    </a:lnTo>
                    <a:lnTo>
                      <a:pt x="1415" y="0"/>
                    </a:lnTo>
                    <a:lnTo>
                      <a:pt x="1423" y="0"/>
                    </a:lnTo>
                    <a:lnTo>
                      <a:pt x="1431" y="0"/>
                    </a:lnTo>
                    <a:lnTo>
                      <a:pt x="1438" y="0"/>
                    </a:lnTo>
                    <a:lnTo>
                      <a:pt x="1446" y="7"/>
                    </a:lnTo>
                    <a:lnTo>
                      <a:pt x="1453" y="7"/>
                    </a:lnTo>
                    <a:lnTo>
                      <a:pt x="1461" y="7"/>
                    </a:lnTo>
                    <a:lnTo>
                      <a:pt x="1461" y="15"/>
                    </a:lnTo>
                    <a:lnTo>
                      <a:pt x="1469" y="15"/>
                    </a:lnTo>
                    <a:lnTo>
                      <a:pt x="1476" y="15"/>
                    </a:lnTo>
                    <a:lnTo>
                      <a:pt x="1484" y="15"/>
                    </a:lnTo>
                    <a:lnTo>
                      <a:pt x="1492" y="15"/>
                    </a:lnTo>
                    <a:lnTo>
                      <a:pt x="1499" y="15"/>
                    </a:lnTo>
                    <a:lnTo>
                      <a:pt x="1499" y="23"/>
                    </a:lnTo>
                    <a:lnTo>
                      <a:pt x="1499" y="30"/>
                    </a:lnTo>
                    <a:lnTo>
                      <a:pt x="1499" y="38"/>
                    </a:lnTo>
                    <a:lnTo>
                      <a:pt x="1507" y="38"/>
                    </a:lnTo>
                    <a:lnTo>
                      <a:pt x="1507" y="45"/>
                    </a:lnTo>
                    <a:lnTo>
                      <a:pt x="1507" y="53"/>
                    </a:lnTo>
                    <a:lnTo>
                      <a:pt x="1507" y="61"/>
                    </a:lnTo>
                    <a:lnTo>
                      <a:pt x="1514" y="61"/>
                    </a:lnTo>
                    <a:lnTo>
                      <a:pt x="1514" y="68"/>
                    </a:lnTo>
                    <a:lnTo>
                      <a:pt x="1522" y="68"/>
                    </a:lnTo>
                    <a:lnTo>
                      <a:pt x="1522" y="76"/>
                    </a:lnTo>
                    <a:lnTo>
                      <a:pt x="1530" y="76"/>
                    </a:lnTo>
                    <a:lnTo>
                      <a:pt x="1530" y="83"/>
                    </a:lnTo>
                    <a:lnTo>
                      <a:pt x="1537" y="83"/>
                    </a:lnTo>
                    <a:lnTo>
                      <a:pt x="1545" y="83"/>
                    </a:lnTo>
                    <a:lnTo>
                      <a:pt x="1545" y="91"/>
                    </a:lnTo>
                    <a:lnTo>
                      <a:pt x="1552" y="91"/>
                    </a:lnTo>
                    <a:lnTo>
                      <a:pt x="1560" y="91"/>
                    </a:lnTo>
                    <a:lnTo>
                      <a:pt x="1568" y="91"/>
                    </a:lnTo>
                    <a:lnTo>
                      <a:pt x="1568" y="99"/>
                    </a:lnTo>
                    <a:lnTo>
                      <a:pt x="1575" y="99"/>
                    </a:lnTo>
                    <a:lnTo>
                      <a:pt x="1583" y="99"/>
                    </a:lnTo>
                    <a:lnTo>
                      <a:pt x="1583" y="106"/>
                    </a:lnTo>
                    <a:lnTo>
                      <a:pt x="1590" y="106"/>
                    </a:lnTo>
                    <a:lnTo>
                      <a:pt x="1598" y="106"/>
                    </a:lnTo>
                    <a:lnTo>
                      <a:pt x="1606" y="106"/>
                    </a:lnTo>
                    <a:lnTo>
                      <a:pt x="1613" y="106"/>
                    </a:lnTo>
                    <a:lnTo>
                      <a:pt x="1621" y="106"/>
                    </a:lnTo>
                    <a:lnTo>
                      <a:pt x="1621" y="114"/>
                    </a:lnTo>
                    <a:lnTo>
                      <a:pt x="1628" y="114"/>
                    </a:lnTo>
                    <a:lnTo>
                      <a:pt x="1628" y="121"/>
                    </a:lnTo>
                    <a:lnTo>
                      <a:pt x="1636" y="121"/>
                    </a:lnTo>
                    <a:lnTo>
                      <a:pt x="1636" y="114"/>
                    </a:lnTo>
                    <a:lnTo>
                      <a:pt x="1644" y="114"/>
                    </a:lnTo>
                    <a:lnTo>
                      <a:pt x="1651" y="114"/>
                    </a:lnTo>
                    <a:lnTo>
                      <a:pt x="1659" y="114"/>
                    </a:lnTo>
                    <a:lnTo>
                      <a:pt x="1659" y="106"/>
                    </a:lnTo>
                    <a:lnTo>
                      <a:pt x="1666" y="106"/>
                    </a:lnTo>
                    <a:lnTo>
                      <a:pt x="1674" y="106"/>
                    </a:lnTo>
                    <a:lnTo>
                      <a:pt x="1682" y="106"/>
                    </a:lnTo>
                    <a:lnTo>
                      <a:pt x="1682" y="114"/>
                    </a:lnTo>
                    <a:lnTo>
                      <a:pt x="1689" y="114"/>
                    </a:lnTo>
                    <a:lnTo>
                      <a:pt x="1697" y="114"/>
                    </a:lnTo>
                    <a:lnTo>
                      <a:pt x="1705" y="114"/>
                    </a:lnTo>
                    <a:lnTo>
                      <a:pt x="1697" y="114"/>
                    </a:lnTo>
                    <a:lnTo>
                      <a:pt x="1697" y="106"/>
                    </a:lnTo>
                    <a:lnTo>
                      <a:pt x="1705" y="106"/>
                    </a:lnTo>
                    <a:lnTo>
                      <a:pt x="1712" y="114"/>
                    </a:lnTo>
                    <a:lnTo>
                      <a:pt x="1712" y="121"/>
                    </a:lnTo>
                    <a:lnTo>
                      <a:pt x="1720" y="121"/>
                    </a:lnTo>
                    <a:lnTo>
                      <a:pt x="1720" y="129"/>
                    </a:lnTo>
                    <a:lnTo>
                      <a:pt x="1727" y="129"/>
                    </a:lnTo>
                    <a:lnTo>
                      <a:pt x="1727" y="137"/>
                    </a:lnTo>
                    <a:lnTo>
                      <a:pt x="1735" y="137"/>
                    </a:lnTo>
                    <a:lnTo>
                      <a:pt x="1743" y="137"/>
                    </a:lnTo>
                    <a:lnTo>
                      <a:pt x="1743" y="129"/>
                    </a:lnTo>
                    <a:lnTo>
                      <a:pt x="1750" y="129"/>
                    </a:lnTo>
                    <a:lnTo>
                      <a:pt x="1750" y="121"/>
                    </a:lnTo>
                    <a:lnTo>
                      <a:pt x="1758" y="129"/>
                    </a:lnTo>
                    <a:lnTo>
                      <a:pt x="8" y="843"/>
                    </a:lnTo>
                    <a:lnTo>
                      <a:pt x="16" y="843"/>
                    </a:lnTo>
                    <a:lnTo>
                      <a:pt x="16" y="851"/>
                    </a:lnTo>
                    <a:lnTo>
                      <a:pt x="8" y="851"/>
                    </a:lnTo>
                    <a:lnTo>
                      <a:pt x="8" y="843"/>
                    </a:lnTo>
                    <a:lnTo>
                      <a:pt x="1758" y="129"/>
                    </a:lnTo>
                    <a:close/>
                  </a:path>
                </a:pathLst>
              </a:custGeom>
              <a:solidFill>
                <a:srgbClr val="80D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84" name="Freeform 220"/>
              <p:cNvSpPr>
                <a:spLocks/>
              </p:cNvSpPr>
              <p:nvPr/>
            </p:nvSpPr>
            <p:spPr bwMode="auto">
              <a:xfrm>
                <a:off x="3674" y="3837"/>
                <a:ext cx="1758" cy="1033"/>
              </a:xfrm>
              <a:custGeom>
                <a:avLst/>
                <a:gdLst>
                  <a:gd name="T0" fmla="*/ 259 w 1758"/>
                  <a:gd name="T1" fmla="*/ 942 h 1033"/>
                  <a:gd name="T2" fmla="*/ 213 w 1758"/>
                  <a:gd name="T3" fmla="*/ 919 h 1033"/>
                  <a:gd name="T4" fmla="*/ 175 w 1758"/>
                  <a:gd name="T5" fmla="*/ 896 h 1033"/>
                  <a:gd name="T6" fmla="*/ 130 w 1758"/>
                  <a:gd name="T7" fmla="*/ 896 h 1033"/>
                  <a:gd name="T8" fmla="*/ 122 w 1758"/>
                  <a:gd name="T9" fmla="*/ 866 h 1033"/>
                  <a:gd name="T10" fmla="*/ 92 w 1758"/>
                  <a:gd name="T11" fmla="*/ 836 h 1033"/>
                  <a:gd name="T12" fmla="*/ 46 w 1758"/>
                  <a:gd name="T13" fmla="*/ 836 h 1033"/>
                  <a:gd name="T14" fmla="*/ 0 w 1758"/>
                  <a:gd name="T15" fmla="*/ 851 h 1033"/>
                  <a:gd name="T16" fmla="*/ 46 w 1758"/>
                  <a:gd name="T17" fmla="*/ 836 h 1033"/>
                  <a:gd name="T18" fmla="*/ 84 w 1758"/>
                  <a:gd name="T19" fmla="*/ 828 h 1033"/>
                  <a:gd name="T20" fmla="*/ 115 w 1758"/>
                  <a:gd name="T21" fmla="*/ 858 h 1033"/>
                  <a:gd name="T22" fmla="*/ 137 w 1758"/>
                  <a:gd name="T23" fmla="*/ 881 h 1033"/>
                  <a:gd name="T24" fmla="*/ 160 w 1758"/>
                  <a:gd name="T25" fmla="*/ 912 h 1033"/>
                  <a:gd name="T26" fmla="*/ 206 w 1758"/>
                  <a:gd name="T27" fmla="*/ 919 h 1033"/>
                  <a:gd name="T28" fmla="*/ 236 w 1758"/>
                  <a:gd name="T29" fmla="*/ 927 h 1033"/>
                  <a:gd name="T30" fmla="*/ 282 w 1758"/>
                  <a:gd name="T31" fmla="*/ 942 h 1033"/>
                  <a:gd name="T32" fmla="*/ 320 w 1758"/>
                  <a:gd name="T33" fmla="*/ 980 h 1033"/>
                  <a:gd name="T34" fmla="*/ 366 w 1758"/>
                  <a:gd name="T35" fmla="*/ 995 h 1033"/>
                  <a:gd name="T36" fmla="*/ 396 w 1758"/>
                  <a:gd name="T37" fmla="*/ 1026 h 1033"/>
                  <a:gd name="T38" fmla="*/ 434 w 1758"/>
                  <a:gd name="T39" fmla="*/ 1003 h 1033"/>
                  <a:gd name="T40" fmla="*/ 480 w 1758"/>
                  <a:gd name="T41" fmla="*/ 972 h 1033"/>
                  <a:gd name="T42" fmla="*/ 533 w 1758"/>
                  <a:gd name="T43" fmla="*/ 950 h 1033"/>
                  <a:gd name="T44" fmla="*/ 556 w 1758"/>
                  <a:gd name="T45" fmla="*/ 904 h 1033"/>
                  <a:gd name="T46" fmla="*/ 594 w 1758"/>
                  <a:gd name="T47" fmla="*/ 896 h 1033"/>
                  <a:gd name="T48" fmla="*/ 571 w 1758"/>
                  <a:gd name="T49" fmla="*/ 843 h 1033"/>
                  <a:gd name="T50" fmla="*/ 617 w 1758"/>
                  <a:gd name="T51" fmla="*/ 813 h 1033"/>
                  <a:gd name="T52" fmla="*/ 647 w 1758"/>
                  <a:gd name="T53" fmla="*/ 783 h 1033"/>
                  <a:gd name="T54" fmla="*/ 639 w 1758"/>
                  <a:gd name="T55" fmla="*/ 745 h 1033"/>
                  <a:gd name="T56" fmla="*/ 617 w 1758"/>
                  <a:gd name="T57" fmla="*/ 707 h 1033"/>
                  <a:gd name="T58" fmla="*/ 632 w 1758"/>
                  <a:gd name="T59" fmla="*/ 661 h 1033"/>
                  <a:gd name="T60" fmla="*/ 655 w 1758"/>
                  <a:gd name="T61" fmla="*/ 623 h 1033"/>
                  <a:gd name="T62" fmla="*/ 670 w 1758"/>
                  <a:gd name="T63" fmla="*/ 562 h 1033"/>
                  <a:gd name="T64" fmla="*/ 655 w 1758"/>
                  <a:gd name="T65" fmla="*/ 517 h 1033"/>
                  <a:gd name="T66" fmla="*/ 655 w 1758"/>
                  <a:gd name="T67" fmla="*/ 463 h 1033"/>
                  <a:gd name="T68" fmla="*/ 700 w 1758"/>
                  <a:gd name="T69" fmla="*/ 448 h 1033"/>
                  <a:gd name="T70" fmla="*/ 746 w 1758"/>
                  <a:gd name="T71" fmla="*/ 433 h 1033"/>
                  <a:gd name="T72" fmla="*/ 784 w 1758"/>
                  <a:gd name="T73" fmla="*/ 456 h 1033"/>
                  <a:gd name="T74" fmla="*/ 845 w 1758"/>
                  <a:gd name="T75" fmla="*/ 433 h 1033"/>
                  <a:gd name="T76" fmla="*/ 883 w 1758"/>
                  <a:gd name="T77" fmla="*/ 395 h 1033"/>
                  <a:gd name="T78" fmla="*/ 921 w 1758"/>
                  <a:gd name="T79" fmla="*/ 349 h 1033"/>
                  <a:gd name="T80" fmla="*/ 959 w 1758"/>
                  <a:gd name="T81" fmla="*/ 311 h 1033"/>
                  <a:gd name="T82" fmla="*/ 974 w 1758"/>
                  <a:gd name="T83" fmla="*/ 266 h 1033"/>
                  <a:gd name="T84" fmla="*/ 997 w 1758"/>
                  <a:gd name="T85" fmla="*/ 228 h 1033"/>
                  <a:gd name="T86" fmla="*/ 1050 w 1758"/>
                  <a:gd name="T87" fmla="*/ 205 h 1033"/>
                  <a:gd name="T88" fmla="*/ 1096 w 1758"/>
                  <a:gd name="T89" fmla="*/ 197 h 1033"/>
                  <a:gd name="T90" fmla="*/ 1142 w 1758"/>
                  <a:gd name="T91" fmla="*/ 167 h 1033"/>
                  <a:gd name="T92" fmla="*/ 1195 w 1758"/>
                  <a:gd name="T93" fmla="*/ 129 h 1033"/>
                  <a:gd name="T94" fmla="*/ 1195 w 1758"/>
                  <a:gd name="T95" fmla="*/ 83 h 1033"/>
                  <a:gd name="T96" fmla="*/ 1225 w 1758"/>
                  <a:gd name="T97" fmla="*/ 38 h 1033"/>
                  <a:gd name="T98" fmla="*/ 1256 w 1758"/>
                  <a:gd name="T99" fmla="*/ 30 h 1033"/>
                  <a:gd name="T100" fmla="*/ 1309 w 1758"/>
                  <a:gd name="T101" fmla="*/ 38 h 1033"/>
                  <a:gd name="T102" fmla="*/ 1377 w 1758"/>
                  <a:gd name="T103" fmla="*/ 23 h 1033"/>
                  <a:gd name="T104" fmla="*/ 1431 w 1758"/>
                  <a:gd name="T105" fmla="*/ 0 h 1033"/>
                  <a:gd name="T106" fmla="*/ 1499 w 1758"/>
                  <a:gd name="T107" fmla="*/ 15 h 1033"/>
                  <a:gd name="T108" fmla="*/ 1522 w 1758"/>
                  <a:gd name="T109" fmla="*/ 68 h 1033"/>
                  <a:gd name="T110" fmla="*/ 1568 w 1758"/>
                  <a:gd name="T111" fmla="*/ 99 h 1033"/>
                  <a:gd name="T112" fmla="*/ 1628 w 1758"/>
                  <a:gd name="T113" fmla="*/ 114 h 1033"/>
                  <a:gd name="T114" fmla="*/ 1682 w 1758"/>
                  <a:gd name="T115" fmla="*/ 106 h 1033"/>
                  <a:gd name="T116" fmla="*/ 1720 w 1758"/>
                  <a:gd name="T117" fmla="*/ 121 h 103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758"/>
                  <a:gd name="T178" fmla="*/ 0 h 1033"/>
                  <a:gd name="T179" fmla="*/ 1758 w 1758"/>
                  <a:gd name="T180" fmla="*/ 1033 h 103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758" h="1033">
                    <a:moveTo>
                      <a:pt x="312" y="957"/>
                    </a:moveTo>
                    <a:lnTo>
                      <a:pt x="305" y="957"/>
                    </a:lnTo>
                    <a:lnTo>
                      <a:pt x="297" y="957"/>
                    </a:lnTo>
                    <a:lnTo>
                      <a:pt x="297" y="950"/>
                    </a:lnTo>
                    <a:lnTo>
                      <a:pt x="290" y="950"/>
                    </a:lnTo>
                    <a:lnTo>
                      <a:pt x="282" y="950"/>
                    </a:lnTo>
                    <a:lnTo>
                      <a:pt x="274" y="950"/>
                    </a:lnTo>
                    <a:lnTo>
                      <a:pt x="274" y="942"/>
                    </a:lnTo>
                    <a:lnTo>
                      <a:pt x="267" y="942"/>
                    </a:lnTo>
                    <a:lnTo>
                      <a:pt x="259" y="942"/>
                    </a:lnTo>
                    <a:lnTo>
                      <a:pt x="259" y="934"/>
                    </a:lnTo>
                    <a:lnTo>
                      <a:pt x="251" y="934"/>
                    </a:lnTo>
                    <a:lnTo>
                      <a:pt x="244" y="934"/>
                    </a:lnTo>
                    <a:lnTo>
                      <a:pt x="236" y="934"/>
                    </a:lnTo>
                    <a:lnTo>
                      <a:pt x="229" y="927"/>
                    </a:lnTo>
                    <a:lnTo>
                      <a:pt x="229" y="919"/>
                    </a:lnTo>
                    <a:lnTo>
                      <a:pt x="229" y="912"/>
                    </a:lnTo>
                    <a:lnTo>
                      <a:pt x="221" y="912"/>
                    </a:lnTo>
                    <a:lnTo>
                      <a:pt x="213" y="912"/>
                    </a:lnTo>
                    <a:lnTo>
                      <a:pt x="213" y="919"/>
                    </a:lnTo>
                    <a:lnTo>
                      <a:pt x="213" y="927"/>
                    </a:lnTo>
                    <a:lnTo>
                      <a:pt x="206" y="927"/>
                    </a:lnTo>
                    <a:lnTo>
                      <a:pt x="198" y="927"/>
                    </a:lnTo>
                    <a:lnTo>
                      <a:pt x="198" y="919"/>
                    </a:lnTo>
                    <a:lnTo>
                      <a:pt x="198" y="912"/>
                    </a:lnTo>
                    <a:lnTo>
                      <a:pt x="198" y="904"/>
                    </a:lnTo>
                    <a:lnTo>
                      <a:pt x="191" y="904"/>
                    </a:lnTo>
                    <a:lnTo>
                      <a:pt x="191" y="896"/>
                    </a:lnTo>
                    <a:lnTo>
                      <a:pt x="183" y="896"/>
                    </a:lnTo>
                    <a:lnTo>
                      <a:pt x="175" y="896"/>
                    </a:lnTo>
                    <a:lnTo>
                      <a:pt x="175" y="904"/>
                    </a:lnTo>
                    <a:lnTo>
                      <a:pt x="168" y="904"/>
                    </a:lnTo>
                    <a:lnTo>
                      <a:pt x="168" y="912"/>
                    </a:lnTo>
                    <a:lnTo>
                      <a:pt x="160" y="912"/>
                    </a:lnTo>
                    <a:lnTo>
                      <a:pt x="160" y="904"/>
                    </a:lnTo>
                    <a:lnTo>
                      <a:pt x="160" y="896"/>
                    </a:lnTo>
                    <a:lnTo>
                      <a:pt x="153" y="896"/>
                    </a:lnTo>
                    <a:lnTo>
                      <a:pt x="145" y="896"/>
                    </a:lnTo>
                    <a:lnTo>
                      <a:pt x="137" y="896"/>
                    </a:lnTo>
                    <a:lnTo>
                      <a:pt x="130" y="896"/>
                    </a:lnTo>
                    <a:lnTo>
                      <a:pt x="130" y="889"/>
                    </a:lnTo>
                    <a:lnTo>
                      <a:pt x="130" y="881"/>
                    </a:lnTo>
                    <a:lnTo>
                      <a:pt x="130" y="874"/>
                    </a:lnTo>
                    <a:lnTo>
                      <a:pt x="137" y="874"/>
                    </a:lnTo>
                    <a:lnTo>
                      <a:pt x="145" y="874"/>
                    </a:lnTo>
                    <a:lnTo>
                      <a:pt x="145" y="866"/>
                    </a:lnTo>
                    <a:lnTo>
                      <a:pt x="145" y="858"/>
                    </a:lnTo>
                    <a:lnTo>
                      <a:pt x="137" y="858"/>
                    </a:lnTo>
                    <a:lnTo>
                      <a:pt x="130" y="866"/>
                    </a:lnTo>
                    <a:lnTo>
                      <a:pt x="122" y="866"/>
                    </a:lnTo>
                    <a:lnTo>
                      <a:pt x="115" y="858"/>
                    </a:lnTo>
                    <a:lnTo>
                      <a:pt x="107" y="858"/>
                    </a:lnTo>
                    <a:lnTo>
                      <a:pt x="107" y="851"/>
                    </a:lnTo>
                    <a:lnTo>
                      <a:pt x="115" y="851"/>
                    </a:lnTo>
                    <a:lnTo>
                      <a:pt x="115" y="843"/>
                    </a:lnTo>
                    <a:lnTo>
                      <a:pt x="115" y="836"/>
                    </a:lnTo>
                    <a:lnTo>
                      <a:pt x="107" y="843"/>
                    </a:lnTo>
                    <a:lnTo>
                      <a:pt x="99" y="843"/>
                    </a:lnTo>
                    <a:lnTo>
                      <a:pt x="99" y="836"/>
                    </a:lnTo>
                    <a:lnTo>
                      <a:pt x="92" y="836"/>
                    </a:lnTo>
                    <a:lnTo>
                      <a:pt x="84" y="836"/>
                    </a:lnTo>
                    <a:lnTo>
                      <a:pt x="77" y="836"/>
                    </a:lnTo>
                    <a:lnTo>
                      <a:pt x="69" y="836"/>
                    </a:lnTo>
                    <a:lnTo>
                      <a:pt x="69" y="828"/>
                    </a:lnTo>
                    <a:lnTo>
                      <a:pt x="69" y="821"/>
                    </a:lnTo>
                    <a:lnTo>
                      <a:pt x="61" y="821"/>
                    </a:lnTo>
                    <a:lnTo>
                      <a:pt x="54" y="821"/>
                    </a:lnTo>
                    <a:lnTo>
                      <a:pt x="54" y="828"/>
                    </a:lnTo>
                    <a:lnTo>
                      <a:pt x="54" y="836"/>
                    </a:lnTo>
                    <a:lnTo>
                      <a:pt x="46" y="836"/>
                    </a:lnTo>
                    <a:lnTo>
                      <a:pt x="38" y="836"/>
                    </a:lnTo>
                    <a:lnTo>
                      <a:pt x="38" y="843"/>
                    </a:lnTo>
                    <a:lnTo>
                      <a:pt x="31" y="843"/>
                    </a:lnTo>
                    <a:lnTo>
                      <a:pt x="31" y="851"/>
                    </a:lnTo>
                    <a:lnTo>
                      <a:pt x="31" y="843"/>
                    </a:lnTo>
                    <a:lnTo>
                      <a:pt x="23" y="843"/>
                    </a:lnTo>
                    <a:lnTo>
                      <a:pt x="23" y="851"/>
                    </a:lnTo>
                    <a:lnTo>
                      <a:pt x="16" y="851"/>
                    </a:lnTo>
                    <a:lnTo>
                      <a:pt x="8" y="851"/>
                    </a:lnTo>
                    <a:lnTo>
                      <a:pt x="0" y="851"/>
                    </a:lnTo>
                    <a:lnTo>
                      <a:pt x="0" y="843"/>
                    </a:lnTo>
                    <a:lnTo>
                      <a:pt x="8" y="843"/>
                    </a:lnTo>
                    <a:lnTo>
                      <a:pt x="16" y="843"/>
                    </a:lnTo>
                    <a:lnTo>
                      <a:pt x="16" y="851"/>
                    </a:lnTo>
                    <a:lnTo>
                      <a:pt x="16" y="843"/>
                    </a:lnTo>
                    <a:lnTo>
                      <a:pt x="23" y="843"/>
                    </a:lnTo>
                    <a:lnTo>
                      <a:pt x="31" y="843"/>
                    </a:lnTo>
                    <a:lnTo>
                      <a:pt x="38" y="843"/>
                    </a:lnTo>
                    <a:lnTo>
                      <a:pt x="38" y="836"/>
                    </a:lnTo>
                    <a:lnTo>
                      <a:pt x="46" y="836"/>
                    </a:lnTo>
                    <a:lnTo>
                      <a:pt x="46" y="828"/>
                    </a:lnTo>
                    <a:lnTo>
                      <a:pt x="46" y="821"/>
                    </a:lnTo>
                    <a:lnTo>
                      <a:pt x="54" y="821"/>
                    </a:lnTo>
                    <a:lnTo>
                      <a:pt x="61" y="821"/>
                    </a:lnTo>
                    <a:lnTo>
                      <a:pt x="69" y="821"/>
                    </a:lnTo>
                    <a:lnTo>
                      <a:pt x="69" y="828"/>
                    </a:lnTo>
                    <a:lnTo>
                      <a:pt x="69" y="836"/>
                    </a:lnTo>
                    <a:lnTo>
                      <a:pt x="77" y="836"/>
                    </a:lnTo>
                    <a:lnTo>
                      <a:pt x="84" y="836"/>
                    </a:lnTo>
                    <a:lnTo>
                      <a:pt x="84" y="828"/>
                    </a:lnTo>
                    <a:lnTo>
                      <a:pt x="92" y="828"/>
                    </a:lnTo>
                    <a:lnTo>
                      <a:pt x="92" y="836"/>
                    </a:lnTo>
                    <a:lnTo>
                      <a:pt x="99" y="836"/>
                    </a:lnTo>
                    <a:lnTo>
                      <a:pt x="99" y="843"/>
                    </a:lnTo>
                    <a:lnTo>
                      <a:pt x="107" y="843"/>
                    </a:lnTo>
                    <a:lnTo>
                      <a:pt x="107" y="836"/>
                    </a:lnTo>
                    <a:lnTo>
                      <a:pt x="115" y="836"/>
                    </a:lnTo>
                    <a:lnTo>
                      <a:pt x="115" y="843"/>
                    </a:lnTo>
                    <a:lnTo>
                      <a:pt x="115" y="851"/>
                    </a:lnTo>
                    <a:lnTo>
                      <a:pt x="115" y="858"/>
                    </a:lnTo>
                    <a:lnTo>
                      <a:pt x="122" y="858"/>
                    </a:lnTo>
                    <a:lnTo>
                      <a:pt x="122" y="866"/>
                    </a:lnTo>
                    <a:lnTo>
                      <a:pt x="130" y="866"/>
                    </a:lnTo>
                    <a:lnTo>
                      <a:pt x="130" y="858"/>
                    </a:lnTo>
                    <a:lnTo>
                      <a:pt x="137" y="858"/>
                    </a:lnTo>
                    <a:lnTo>
                      <a:pt x="145" y="858"/>
                    </a:lnTo>
                    <a:lnTo>
                      <a:pt x="145" y="866"/>
                    </a:lnTo>
                    <a:lnTo>
                      <a:pt x="145" y="874"/>
                    </a:lnTo>
                    <a:lnTo>
                      <a:pt x="137" y="874"/>
                    </a:lnTo>
                    <a:lnTo>
                      <a:pt x="137" y="881"/>
                    </a:lnTo>
                    <a:lnTo>
                      <a:pt x="130" y="881"/>
                    </a:lnTo>
                    <a:lnTo>
                      <a:pt x="130" y="889"/>
                    </a:lnTo>
                    <a:lnTo>
                      <a:pt x="130" y="896"/>
                    </a:lnTo>
                    <a:lnTo>
                      <a:pt x="137" y="896"/>
                    </a:lnTo>
                    <a:lnTo>
                      <a:pt x="145" y="896"/>
                    </a:lnTo>
                    <a:lnTo>
                      <a:pt x="153" y="889"/>
                    </a:lnTo>
                    <a:lnTo>
                      <a:pt x="160" y="889"/>
                    </a:lnTo>
                    <a:lnTo>
                      <a:pt x="160" y="896"/>
                    </a:lnTo>
                    <a:lnTo>
                      <a:pt x="160" y="904"/>
                    </a:lnTo>
                    <a:lnTo>
                      <a:pt x="160" y="912"/>
                    </a:lnTo>
                    <a:lnTo>
                      <a:pt x="168" y="912"/>
                    </a:lnTo>
                    <a:lnTo>
                      <a:pt x="168" y="904"/>
                    </a:lnTo>
                    <a:lnTo>
                      <a:pt x="175" y="904"/>
                    </a:lnTo>
                    <a:lnTo>
                      <a:pt x="175" y="896"/>
                    </a:lnTo>
                    <a:lnTo>
                      <a:pt x="183" y="896"/>
                    </a:lnTo>
                    <a:lnTo>
                      <a:pt x="191" y="896"/>
                    </a:lnTo>
                    <a:lnTo>
                      <a:pt x="191" y="904"/>
                    </a:lnTo>
                    <a:lnTo>
                      <a:pt x="198" y="904"/>
                    </a:lnTo>
                    <a:lnTo>
                      <a:pt x="198" y="912"/>
                    </a:lnTo>
                    <a:lnTo>
                      <a:pt x="206" y="919"/>
                    </a:lnTo>
                    <a:lnTo>
                      <a:pt x="198" y="919"/>
                    </a:lnTo>
                    <a:lnTo>
                      <a:pt x="206" y="927"/>
                    </a:lnTo>
                    <a:lnTo>
                      <a:pt x="213" y="927"/>
                    </a:lnTo>
                    <a:lnTo>
                      <a:pt x="213" y="919"/>
                    </a:lnTo>
                    <a:lnTo>
                      <a:pt x="213" y="912"/>
                    </a:lnTo>
                    <a:lnTo>
                      <a:pt x="221" y="912"/>
                    </a:lnTo>
                    <a:lnTo>
                      <a:pt x="229" y="912"/>
                    </a:lnTo>
                    <a:lnTo>
                      <a:pt x="229" y="919"/>
                    </a:lnTo>
                    <a:lnTo>
                      <a:pt x="229" y="927"/>
                    </a:lnTo>
                    <a:lnTo>
                      <a:pt x="236" y="927"/>
                    </a:lnTo>
                    <a:lnTo>
                      <a:pt x="236" y="934"/>
                    </a:lnTo>
                    <a:lnTo>
                      <a:pt x="236" y="927"/>
                    </a:lnTo>
                    <a:lnTo>
                      <a:pt x="244" y="927"/>
                    </a:lnTo>
                    <a:lnTo>
                      <a:pt x="244" y="934"/>
                    </a:lnTo>
                    <a:lnTo>
                      <a:pt x="251" y="934"/>
                    </a:lnTo>
                    <a:lnTo>
                      <a:pt x="259" y="934"/>
                    </a:lnTo>
                    <a:lnTo>
                      <a:pt x="259" y="942"/>
                    </a:lnTo>
                    <a:lnTo>
                      <a:pt x="267" y="942"/>
                    </a:lnTo>
                    <a:lnTo>
                      <a:pt x="274" y="942"/>
                    </a:lnTo>
                    <a:lnTo>
                      <a:pt x="282" y="942"/>
                    </a:lnTo>
                    <a:lnTo>
                      <a:pt x="282" y="950"/>
                    </a:lnTo>
                    <a:lnTo>
                      <a:pt x="290" y="950"/>
                    </a:lnTo>
                    <a:lnTo>
                      <a:pt x="297" y="950"/>
                    </a:lnTo>
                    <a:lnTo>
                      <a:pt x="297" y="957"/>
                    </a:lnTo>
                    <a:lnTo>
                      <a:pt x="305" y="957"/>
                    </a:lnTo>
                    <a:lnTo>
                      <a:pt x="312" y="957"/>
                    </a:lnTo>
                    <a:lnTo>
                      <a:pt x="312" y="965"/>
                    </a:lnTo>
                    <a:lnTo>
                      <a:pt x="320" y="965"/>
                    </a:lnTo>
                    <a:lnTo>
                      <a:pt x="320" y="972"/>
                    </a:lnTo>
                    <a:lnTo>
                      <a:pt x="320" y="980"/>
                    </a:lnTo>
                    <a:lnTo>
                      <a:pt x="320" y="988"/>
                    </a:lnTo>
                    <a:lnTo>
                      <a:pt x="328" y="988"/>
                    </a:lnTo>
                    <a:lnTo>
                      <a:pt x="328" y="995"/>
                    </a:lnTo>
                    <a:lnTo>
                      <a:pt x="335" y="995"/>
                    </a:lnTo>
                    <a:lnTo>
                      <a:pt x="335" y="1003"/>
                    </a:lnTo>
                    <a:lnTo>
                      <a:pt x="343" y="1003"/>
                    </a:lnTo>
                    <a:lnTo>
                      <a:pt x="350" y="1003"/>
                    </a:lnTo>
                    <a:lnTo>
                      <a:pt x="358" y="1003"/>
                    </a:lnTo>
                    <a:lnTo>
                      <a:pt x="366" y="1003"/>
                    </a:lnTo>
                    <a:lnTo>
                      <a:pt x="366" y="995"/>
                    </a:lnTo>
                    <a:lnTo>
                      <a:pt x="373" y="995"/>
                    </a:lnTo>
                    <a:lnTo>
                      <a:pt x="381" y="995"/>
                    </a:lnTo>
                    <a:lnTo>
                      <a:pt x="388" y="995"/>
                    </a:lnTo>
                    <a:lnTo>
                      <a:pt x="388" y="1003"/>
                    </a:lnTo>
                    <a:lnTo>
                      <a:pt x="396" y="1003"/>
                    </a:lnTo>
                    <a:lnTo>
                      <a:pt x="396" y="1010"/>
                    </a:lnTo>
                    <a:lnTo>
                      <a:pt x="396" y="1018"/>
                    </a:lnTo>
                    <a:lnTo>
                      <a:pt x="388" y="1018"/>
                    </a:lnTo>
                    <a:lnTo>
                      <a:pt x="388" y="1026"/>
                    </a:lnTo>
                    <a:lnTo>
                      <a:pt x="396" y="1026"/>
                    </a:lnTo>
                    <a:lnTo>
                      <a:pt x="396" y="1033"/>
                    </a:lnTo>
                    <a:lnTo>
                      <a:pt x="396" y="1026"/>
                    </a:lnTo>
                    <a:lnTo>
                      <a:pt x="404" y="1026"/>
                    </a:lnTo>
                    <a:lnTo>
                      <a:pt x="411" y="1026"/>
                    </a:lnTo>
                    <a:lnTo>
                      <a:pt x="411" y="1018"/>
                    </a:lnTo>
                    <a:lnTo>
                      <a:pt x="419" y="1018"/>
                    </a:lnTo>
                    <a:lnTo>
                      <a:pt x="426" y="1018"/>
                    </a:lnTo>
                    <a:lnTo>
                      <a:pt x="434" y="1018"/>
                    </a:lnTo>
                    <a:lnTo>
                      <a:pt x="434" y="1010"/>
                    </a:lnTo>
                    <a:lnTo>
                      <a:pt x="434" y="1003"/>
                    </a:lnTo>
                    <a:lnTo>
                      <a:pt x="434" y="995"/>
                    </a:lnTo>
                    <a:lnTo>
                      <a:pt x="434" y="988"/>
                    </a:lnTo>
                    <a:lnTo>
                      <a:pt x="434" y="980"/>
                    </a:lnTo>
                    <a:lnTo>
                      <a:pt x="442" y="980"/>
                    </a:lnTo>
                    <a:lnTo>
                      <a:pt x="449" y="980"/>
                    </a:lnTo>
                    <a:lnTo>
                      <a:pt x="449" y="972"/>
                    </a:lnTo>
                    <a:lnTo>
                      <a:pt x="457" y="972"/>
                    </a:lnTo>
                    <a:lnTo>
                      <a:pt x="465" y="972"/>
                    </a:lnTo>
                    <a:lnTo>
                      <a:pt x="472" y="972"/>
                    </a:lnTo>
                    <a:lnTo>
                      <a:pt x="480" y="972"/>
                    </a:lnTo>
                    <a:lnTo>
                      <a:pt x="487" y="972"/>
                    </a:lnTo>
                    <a:lnTo>
                      <a:pt x="495" y="972"/>
                    </a:lnTo>
                    <a:lnTo>
                      <a:pt x="495" y="965"/>
                    </a:lnTo>
                    <a:lnTo>
                      <a:pt x="503" y="965"/>
                    </a:lnTo>
                    <a:lnTo>
                      <a:pt x="510" y="965"/>
                    </a:lnTo>
                    <a:lnTo>
                      <a:pt x="510" y="957"/>
                    </a:lnTo>
                    <a:lnTo>
                      <a:pt x="518" y="957"/>
                    </a:lnTo>
                    <a:lnTo>
                      <a:pt x="525" y="957"/>
                    </a:lnTo>
                    <a:lnTo>
                      <a:pt x="533" y="957"/>
                    </a:lnTo>
                    <a:lnTo>
                      <a:pt x="533" y="950"/>
                    </a:lnTo>
                    <a:lnTo>
                      <a:pt x="541" y="950"/>
                    </a:lnTo>
                    <a:lnTo>
                      <a:pt x="541" y="942"/>
                    </a:lnTo>
                    <a:lnTo>
                      <a:pt x="541" y="934"/>
                    </a:lnTo>
                    <a:lnTo>
                      <a:pt x="533" y="934"/>
                    </a:lnTo>
                    <a:lnTo>
                      <a:pt x="533" y="927"/>
                    </a:lnTo>
                    <a:lnTo>
                      <a:pt x="533" y="919"/>
                    </a:lnTo>
                    <a:lnTo>
                      <a:pt x="541" y="912"/>
                    </a:lnTo>
                    <a:lnTo>
                      <a:pt x="541" y="904"/>
                    </a:lnTo>
                    <a:lnTo>
                      <a:pt x="548" y="904"/>
                    </a:lnTo>
                    <a:lnTo>
                      <a:pt x="556" y="904"/>
                    </a:lnTo>
                    <a:lnTo>
                      <a:pt x="556" y="912"/>
                    </a:lnTo>
                    <a:lnTo>
                      <a:pt x="563" y="912"/>
                    </a:lnTo>
                    <a:lnTo>
                      <a:pt x="563" y="919"/>
                    </a:lnTo>
                    <a:lnTo>
                      <a:pt x="571" y="919"/>
                    </a:lnTo>
                    <a:lnTo>
                      <a:pt x="579" y="919"/>
                    </a:lnTo>
                    <a:lnTo>
                      <a:pt x="579" y="912"/>
                    </a:lnTo>
                    <a:lnTo>
                      <a:pt x="586" y="912"/>
                    </a:lnTo>
                    <a:lnTo>
                      <a:pt x="586" y="904"/>
                    </a:lnTo>
                    <a:lnTo>
                      <a:pt x="586" y="896"/>
                    </a:lnTo>
                    <a:lnTo>
                      <a:pt x="594" y="896"/>
                    </a:lnTo>
                    <a:lnTo>
                      <a:pt x="594" y="889"/>
                    </a:lnTo>
                    <a:lnTo>
                      <a:pt x="586" y="889"/>
                    </a:lnTo>
                    <a:lnTo>
                      <a:pt x="586" y="881"/>
                    </a:lnTo>
                    <a:lnTo>
                      <a:pt x="586" y="874"/>
                    </a:lnTo>
                    <a:lnTo>
                      <a:pt x="586" y="866"/>
                    </a:lnTo>
                    <a:lnTo>
                      <a:pt x="586" y="858"/>
                    </a:lnTo>
                    <a:lnTo>
                      <a:pt x="579" y="858"/>
                    </a:lnTo>
                    <a:lnTo>
                      <a:pt x="571" y="858"/>
                    </a:lnTo>
                    <a:lnTo>
                      <a:pt x="571" y="851"/>
                    </a:lnTo>
                    <a:lnTo>
                      <a:pt x="571" y="843"/>
                    </a:lnTo>
                    <a:lnTo>
                      <a:pt x="571" y="836"/>
                    </a:lnTo>
                    <a:lnTo>
                      <a:pt x="579" y="836"/>
                    </a:lnTo>
                    <a:lnTo>
                      <a:pt x="586" y="836"/>
                    </a:lnTo>
                    <a:lnTo>
                      <a:pt x="594" y="836"/>
                    </a:lnTo>
                    <a:lnTo>
                      <a:pt x="594" y="843"/>
                    </a:lnTo>
                    <a:lnTo>
                      <a:pt x="601" y="843"/>
                    </a:lnTo>
                    <a:lnTo>
                      <a:pt x="609" y="836"/>
                    </a:lnTo>
                    <a:lnTo>
                      <a:pt x="609" y="828"/>
                    </a:lnTo>
                    <a:lnTo>
                      <a:pt x="617" y="821"/>
                    </a:lnTo>
                    <a:lnTo>
                      <a:pt x="617" y="813"/>
                    </a:lnTo>
                    <a:lnTo>
                      <a:pt x="609" y="813"/>
                    </a:lnTo>
                    <a:lnTo>
                      <a:pt x="609" y="805"/>
                    </a:lnTo>
                    <a:lnTo>
                      <a:pt x="609" y="798"/>
                    </a:lnTo>
                    <a:lnTo>
                      <a:pt x="617" y="798"/>
                    </a:lnTo>
                    <a:lnTo>
                      <a:pt x="624" y="798"/>
                    </a:lnTo>
                    <a:lnTo>
                      <a:pt x="624" y="790"/>
                    </a:lnTo>
                    <a:lnTo>
                      <a:pt x="632" y="790"/>
                    </a:lnTo>
                    <a:lnTo>
                      <a:pt x="639" y="790"/>
                    </a:lnTo>
                    <a:lnTo>
                      <a:pt x="647" y="790"/>
                    </a:lnTo>
                    <a:lnTo>
                      <a:pt x="647" y="783"/>
                    </a:lnTo>
                    <a:lnTo>
                      <a:pt x="647" y="775"/>
                    </a:lnTo>
                    <a:lnTo>
                      <a:pt x="655" y="775"/>
                    </a:lnTo>
                    <a:lnTo>
                      <a:pt x="655" y="767"/>
                    </a:lnTo>
                    <a:lnTo>
                      <a:pt x="655" y="760"/>
                    </a:lnTo>
                    <a:lnTo>
                      <a:pt x="655" y="752"/>
                    </a:lnTo>
                    <a:lnTo>
                      <a:pt x="655" y="745"/>
                    </a:lnTo>
                    <a:lnTo>
                      <a:pt x="647" y="745"/>
                    </a:lnTo>
                    <a:lnTo>
                      <a:pt x="647" y="737"/>
                    </a:lnTo>
                    <a:lnTo>
                      <a:pt x="639" y="737"/>
                    </a:lnTo>
                    <a:lnTo>
                      <a:pt x="639" y="745"/>
                    </a:lnTo>
                    <a:lnTo>
                      <a:pt x="632" y="745"/>
                    </a:lnTo>
                    <a:lnTo>
                      <a:pt x="624" y="745"/>
                    </a:lnTo>
                    <a:lnTo>
                      <a:pt x="617" y="745"/>
                    </a:lnTo>
                    <a:lnTo>
                      <a:pt x="617" y="737"/>
                    </a:lnTo>
                    <a:lnTo>
                      <a:pt x="609" y="737"/>
                    </a:lnTo>
                    <a:lnTo>
                      <a:pt x="609" y="729"/>
                    </a:lnTo>
                    <a:lnTo>
                      <a:pt x="609" y="722"/>
                    </a:lnTo>
                    <a:lnTo>
                      <a:pt x="609" y="714"/>
                    </a:lnTo>
                    <a:lnTo>
                      <a:pt x="609" y="707"/>
                    </a:lnTo>
                    <a:lnTo>
                      <a:pt x="617" y="707"/>
                    </a:lnTo>
                    <a:lnTo>
                      <a:pt x="617" y="699"/>
                    </a:lnTo>
                    <a:lnTo>
                      <a:pt x="609" y="699"/>
                    </a:lnTo>
                    <a:lnTo>
                      <a:pt x="609" y="691"/>
                    </a:lnTo>
                    <a:lnTo>
                      <a:pt x="609" y="684"/>
                    </a:lnTo>
                    <a:lnTo>
                      <a:pt x="609" y="676"/>
                    </a:lnTo>
                    <a:lnTo>
                      <a:pt x="609" y="669"/>
                    </a:lnTo>
                    <a:lnTo>
                      <a:pt x="617" y="669"/>
                    </a:lnTo>
                    <a:lnTo>
                      <a:pt x="624" y="669"/>
                    </a:lnTo>
                    <a:lnTo>
                      <a:pt x="624" y="661"/>
                    </a:lnTo>
                    <a:lnTo>
                      <a:pt x="632" y="661"/>
                    </a:lnTo>
                    <a:lnTo>
                      <a:pt x="639" y="661"/>
                    </a:lnTo>
                    <a:lnTo>
                      <a:pt x="639" y="653"/>
                    </a:lnTo>
                    <a:lnTo>
                      <a:pt x="647" y="653"/>
                    </a:lnTo>
                    <a:lnTo>
                      <a:pt x="647" y="646"/>
                    </a:lnTo>
                    <a:lnTo>
                      <a:pt x="639" y="646"/>
                    </a:lnTo>
                    <a:lnTo>
                      <a:pt x="647" y="646"/>
                    </a:lnTo>
                    <a:lnTo>
                      <a:pt x="647" y="638"/>
                    </a:lnTo>
                    <a:lnTo>
                      <a:pt x="647" y="631"/>
                    </a:lnTo>
                    <a:lnTo>
                      <a:pt x="655" y="631"/>
                    </a:lnTo>
                    <a:lnTo>
                      <a:pt x="655" y="623"/>
                    </a:lnTo>
                    <a:lnTo>
                      <a:pt x="655" y="615"/>
                    </a:lnTo>
                    <a:lnTo>
                      <a:pt x="662" y="615"/>
                    </a:lnTo>
                    <a:lnTo>
                      <a:pt x="662" y="608"/>
                    </a:lnTo>
                    <a:lnTo>
                      <a:pt x="662" y="600"/>
                    </a:lnTo>
                    <a:lnTo>
                      <a:pt x="670" y="600"/>
                    </a:lnTo>
                    <a:lnTo>
                      <a:pt x="670" y="593"/>
                    </a:lnTo>
                    <a:lnTo>
                      <a:pt x="670" y="585"/>
                    </a:lnTo>
                    <a:lnTo>
                      <a:pt x="670" y="577"/>
                    </a:lnTo>
                    <a:lnTo>
                      <a:pt x="670" y="570"/>
                    </a:lnTo>
                    <a:lnTo>
                      <a:pt x="670" y="562"/>
                    </a:lnTo>
                    <a:lnTo>
                      <a:pt x="678" y="562"/>
                    </a:lnTo>
                    <a:lnTo>
                      <a:pt x="678" y="555"/>
                    </a:lnTo>
                    <a:lnTo>
                      <a:pt x="678" y="547"/>
                    </a:lnTo>
                    <a:lnTo>
                      <a:pt x="678" y="539"/>
                    </a:lnTo>
                    <a:lnTo>
                      <a:pt x="678" y="532"/>
                    </a:lnTo>
                    <a:lnTo>
                      <a:pt x="670" y="532"/>
                    </a:lnTo>
                    <a:lnTo>
                      <a:pt x="670" y="524"/>
                    </a:lnTo>
                    <a:lnTo>
                      <a:pt x="662" y="524"/>
                    </a:lnTo>
                    <a:lnTo>
                      <a:pt x="662" y="517"/>
                    </a:lnTo>
                    <a:lnTo>
                      <a:pt x="655" y="517"/>
                    </a:lnTo>
                    <a:lnTo>
                      <a:pt x="655" y="509"/>
                    </a:lnTo>
                    <a:lnTo>
                      <a:pt x="655" y="501"/>
                    </a:lnTo>
                    <a:lnTo>
                      <a:pt x="655" y="494"/>
                    </a:lnTo>
                    <a:lnTo>
                      <a:pt x="655" y="486"/>
                    </a:lnTo>
                    <a:lnTo>
                      <a:pt x="647" y="486"/>
                    </a:lnTo>
                    <a:lnTo>
                      <a:pt x="655" y="479"/>
                    </a:lnTo>
                    <a:lnTo>
                      <a:pt x="647" y="479"/>
                    </a:lnTo>
                    <a:lnTo>
                      <a:pt x="647" y="471"/>
                    </a:lnTo>
                    <a:lnTo>
                      <a:pt x="655" y="471"/>
                    </a:lnTo>
                    <a:lnTo>
                      <a:pt x="655" y="463"/>
                    </a:lnTo>
                    <a:lnTo>
                      <a:pt x="655" y="456"/>
                    </a:lnTo>
                    <a:lnTo>
                      <a:pt x="662" y="456"/>
                    </a:lnTo>
                    <a:lnTo>
                      <a:pt x="670" y="456"/>
                    </a:lnTo>
                    <a:lnTo>
                      <a:pt x="670" y="448"/>
                    </a:lnTo>
                    <a:lnTo>
                      <a:pt x="678" y="448"/>
                    </a:lnTo>
                    <a:lnTo>
                      <a:pt x="678" y="456"/>
                    </a:lnTo>
                    <a:lnTo>
                      <a:pt x="685" y="456"/>
                    </a:lnTo>
                    <a:lnTo>
                      <a:pt x="685" y="448"/>
                    </a:lnTo>
                    <a:lnTo>
                      <a:pt x="693" y="448"/>
                    </a:lnTo>
                    <a:lnTo>
                      <a:pt x="700" y="448"/>
                    </a:lnTo>
                    <a:lnTo>
                      <a:pt x="700" y="441"/>
                    </a:lnTo>
                    <a:lnTo>
                      <a:pt x="700" y="433"/>
                    </a:lnTo>
                    <a:lnTo>
                      <a:pt x="700" y="425"/>
                    </a:lnTo>
                    <a:lnTo>
                      <a:pt x="708" y="425"/>
                    </a:lnTo>
                    <a:lnTo>
                      <a:pt x="716" y="425"/>
                    </a:lnTo>
                    <a:lnTo>
                      <a:pt x="723" y="425"/>
                    </a:lnTo>
                    <a:lnTo>
                      <a:pt x="723" y="433"/>
                    </a:lnTo>
                    <a:lnTo>
                      <a:pt x="731" y="433"/>
                    </a:lnTo>
                    <a:lnTo>
                      <a:pt x="738" y="433"/>
                    </a:lnTo>
                    <a:lnTo>
                      <a:pt x="746" y="433"/>
                    </a:lnTo>
                    <a:lnTo>
                      <a:pt x="746" y="441"/>
                    </a:lnTo>
                    <a:lnTo>
                      <a:pt x="754" y="441"/>
                    </a:lnTo>
                    <a:lnTo>
                      <a:pt x="754" y="448"/>
                    </a:lnTo>
                    <a:lnTo>
                      <a:pt x="754" y="456"/>
                    </a:lnTo>
                    <a:lnTo>
                      <a:pt x="761" y="456"/>
                    </a:lnTo>
                    <a:lnTo>
                      <a:pt x="761" y="463"/>
                    </a:lnTo>
                    <a:lnTo>
                      <a:pt x="769" y="463"/>
                    </a:lnTo>
                    <a:lnTo>
                      <a:pt x="776" y="463"/>
                    </a:lnTo>
                    <a:lnTo>
                      <a:pt x="784" y="463"/>
                    </a:lnTo>
                    <a:lnTo>
                      <a:pt x="784" y="456"/>
                    </a:lnTo>
                    <a:lnTo>
                      <a:pt x="792" y="456"/>
                    </a:lnTo>
                    <a:lnTo>
                      <a:pt x="792" y="448"/>
                    </a:lnTo>
                    <a:lnTo>
                      <a:pt x="799" y="448"/>
                    </a:lnTo>
                    <a:lnTo>
                      <a:pt x="807" y="448"/>
                    </a:lnTo>
                    <a:lnTo>
                      <a:pt x="814" y="441"/>
                    </a:lnTo>
                    <a:lnTo>
                      <a:pt x="814" y="433"/>
                    </a:lnTo>
                    <a:lnTo>
                      <a:pt x="822" y="433"/>
                    </a:lnTo>
                    <a:lnTo>
                      <a:pt x="830" y="433"/>
                    </a:lnTo>
                    <a:lnTo>
                      <a:pt x="837" y="433"/>
                    </a:lnTo>
                    <a:lnTo>
                      <a:pt x="845" y="433"/>
                    </a:lnTo>
                    <a:lnTo>
                      <a:pt x="852" y="433"/>
                    </a:lnTo>
                    <a:lnTo>
                      <a:pt x="860" y="433"/>
                    </a:lnTo>
                    <a:lnTo>
                      <a:pt x="868" y="433"/>
                    </a:lnTo>
                    <a:lnTo>
                      <a:pt x="875" y="433"/>
                    </a:lnTo>
                    <a:lnTo>
                      <a:pt x="875" y="425"/>
                    </a:lnTo>
                    <a:lnTo>
                      <a:pt x="875" y="418"/>
                    </a:lnTo>
                    <a:lnTo>
                      <a:pt x="875" y="410"/>
                    </a:lnTo>
                    <a:lnTo>
                      <a:pt x="883" y="410"/>
                    </a:lnTo>
                    <a:lnTo>
                      <a:pt x="883" y="403"/>
                    </a:lnTo>
                    <a:lnTo>
                      <a:pt x="883" y="395"/>
                    </a:lnTo>
                    <a:lnTo>
                      <a:pt x="883" y="387"/>
                    </a:lnTo>
                    <a:lnTo>
                      <a:pt x="883" y="380"/>
                    </a:lnTo>
                    <a:lnTo>
                      <a:pt x="891" y="380"/>
                    </a:lnTo>
                    <a:lnTo>
                      <a:pt x="891" y="372"/>
                    </a:lnTo>
                    <a:lnTo>
                      <a:pt x="898" y="372"/>
                    </a:lnTo>
                    <a:lnTo>
                      <a:pt x="906" y="372"/>
                    </a:lnTo>
                    <a:lnTo>
                      <a:pt x="906" y="365"/>
                    </a:lnTo>
                    <a:lnTo>
                      <a:pt x="906" y="357"/>
                    </a:lnTo>
                    <a:lnTo>
                      <a:pt x="913" y="357"/>
                    </a:lnTo>
                    <a:lnTo>
                      <a:pt x="921" y="349"/>
                    </a:lnTo>
                    <a:lnTo>
                      <a:pt x="921" y="342"/>
                    </a:lnTo>
                    <a:lnTo>
                      <a:pt x="929" y="342"/>
                    </a:lnTo>
                    <a:lnTo>
                      <a:pt x="929" y="334"/>
                    </a:lnTo>
                    <a:lnTo>
                      <a:pt x="936" y="334"/>
                    </a:lnTo>
                    <a:lnTo>
                      <a:pt x="936" y="327"/>
                    </a:lnTo>
                    <a:lnTo>
                      <a:pt x="944" y="327"/>
                    </a:lnTo>
                    <a:lnTo>
                      <a:pt x="944" y="319"/>
                    </a:lnTo>
                    <a:lnTo>
                      <a:pt x="951" y="319"/>
                    </a:lnTo>
                    <a:lnTo>
                      <a:pt x="951" y="311"/>
                    </a:lnTo>
                    <a:lnTo>
                      <a:pt x="959" y="311"/>
                    </a:lnTo>
                    <a:lnTo>
                      <a:pt x="959" y="304"/>
                    </a:lnTo>
                    <a:lnTo>
                      <a:pt x="959" y="296"/>
                    </a:lnTo>
                    <a:lnTo>
                      <a:pt x="951" y="296"/>
                    </a:lnTo>
                    <a:lnTo>
                      <a:pt x="951" y="289"/>
                    </a:lnTo>
                    <a:lnTo>
                      <a:pt x="959" y="289"/>
                    </a:lnTo>
                    <a:lnTo>
                      <a:pt x="959" y="281"/>
                    </a:lnTo>
                    <a:lnTo>
                      <a:pt x="967" y="281"/>
                    </a:lnTo>
                    <a:lnTo>
                      <a:pt x="967" y="273"/>
                    </a:lnTo>
                    <a:lnTo>
                      <a:pt x="974" y="273"/>
                    </a:lnTo>
                    <a:lnTo>
                      <a:pt x="974" y="266"/>
                    </a:lnTo>
                    <a:lnTo>
                      <a:pt x="974" y="258"/>
                    </a:lnTo>
                    <a:lnTo>
                      <a:pt x="974" y="251"/>
                    </a:lnTo>
                    <a:lnTo>
                      <a:pt x="982" y="251"/>
                    </a:lnTo>
                    <a:lnTo>
                      <a:pt x="989" y="251"/>
                    </a:lnTo>
                    <a:lnTo>
                      <a:pt x="989" y="243"/>
                    </a:lnTo>
                    <a:lnTo>
                      <a:pt x="997" y="243"/>
                    </a:lnTo>
                    <a:lnTo>
                      <a:pt x="1005" y="243"/>
                    </a:lnTo>
                    <a:lnTo>
                      <a:pt x="1005" y="235"/>
                    </a:lnTo>
                    <a:lnTo>
                      <a:pt x="1005" y="228"/>
                    </a:lnTo>
                    <a:lnTo>
                      <a:pt x="997" y="228"/>
                    </a:lnTo>
                    <a:lnTo>
                      <a:pt x="1005" y="228"/>
                    </a:lnTo>
                    <a:lnTo>
                      <a:pt x="1005" y="220"/>
                    </a:lnTo>
                    <a:lnTo>
                      <a:pt x="1012" y="220"/>
                    </a:lnTo>
                    <a:lnTo>
                      <a:pt x="1012" y="213"/>
                    </a:lnTo>
                    <a:lnTo>
                      <a:pt x="1020" y="213"/>
                    </a:lnTo>
                    <a:lnTo>
                      <a:pt x="1020" y="205"/>
                    </a:lnTo>
                    <a:lnTo>
                      <a:pt x="1027" y="205"/>
                    </a:lnTo>
                    <a:lnTo>
                      <a:pt x="1035" y="205"/>
                    </a:lnTo>
                    <a:lnTo>
                      <a:pt x="1043" y="205"/>
                    </a:lnTo>
                    <a:lnTo>
                      <a:pt x="1050" y="205"/>
                    </a:lnTo>
                    <a:lnTo>
                      <a:pt x="1058" y="213"/>
                    </a:lnTo>
                    <a:lnTo>
                      <a:pt x="1066" y="213"/>
                    </a:lnTo>
                    <a:lnTo>
                      <a:pt x="1066" y="220"/>
                    </a:lnTo>
                    <a:lnTo>
                      <a:pt x="1073" y="220"/>
                    </a:lnTo>
                    <a:lnTo>
                      <a:pt x="1081" y="220"/>
                    </a:lnTo>
                    <a:lnTo>
                      <a:pt x="1081" y="213"/>
                    </a:lnTo>
                    <a:lnTo>
                      <a:pt x="1088" y="213"/>
                    </a:lnTo>
                    <a:lnTo>
                      <a:pt x="1088" y="205"/>
                    </a:lnTo>
                    <a:lnTo>
                      <a:pt x="1096" y="205"/>
                    </a:lnTo>
                    <a:lnTo>
                      <a:pt x="1096" y="197"/>
                    </a:lnTo>
                    <a:lnTo>
                      <a:pt x="1104" y="197"/>
                    </a:lnTo>
                    <a:lnTo>
                      <a:pt x="1111" y="205"/>
                    </a:lnTo>
                    <a:lnTo>
                      <a:pt x="1119" y="205"/>
                    </a:lnTo>
                    <a:lnTo>
                      <a:pt x="1119" y="197"/>
                    </a:lnTo>
                    <a:lnTo>
                      <a:pt x="1126" y="190"/>
                    </a:lnTo>
                    <a:lnTo>
                      <a:pt x="1126" y="182"/>
                    </a:lnTo>
                    <a:lnTo>
                      <a:pt x="1134" y="182"/>
                    </a:lnTo>
                    <a:lnTo>
                      <a:pt x="1134" y="175"/>
                    </a:lnTo>
                    <a:lnTo>
                      <a:pt x="1142" y="175"/>
                    </a:lnTo>
                    <a:lnTo>
                      <a:pt x="1142" y="167"/>
                    </a:lnTo>
                    <a:lnTo>
                      <a:pt x="1149" y="167"/>
                    </a:lnTo>
                    <a:lnTo>
                      <a:pt x="1149" y="159"/>
                    </a:lnTo>
                    <a:lnTo>
                      <a:pt x="1157" y="159"/>
                    </a:lnTo>
                    <a:lnTo>
                      <a:pt x="1164" y="159"/>
                    </a:lnTo>
                    <a:lnTo>
                      <a:pt x="1164" y="152"/>
                    </a:lnTo>
                    <a:lnTo>
                      <a:pt x="1172" y="152"/>
                    </a:lnTo>
                    <a:lnTo>
                      <a:pt x="1180" y="144"/>
                    </a:lnTo>
                    <a:lnTo>
                      <a:pt x="1187" y="144"/>
                    </a:lnTo>
                    <a:lnTo>
                      <a:pt x="1195" y="137"/>
                    </a:lnTo>
                    <a:lnTo>
                      <a:pt x="1195" y="129"/>
                    </a:lnTo>
                    <a:lnTo>
                      <a:pt x="1195" y="121"/>
                    </a:lnTo>
                    <a:lnTo>
                      <a:pt x="1195" y="114"/>
                    </a:lnTo>
                    <a:lnTo>
                      <a:pt x="1195" y="106"/>
                    </a:lnTo>
                    <a:lnTo>
                      <a:pt x="1195" y="99"/>
                    </a:lnTo>
                    <a:lnTo>
                      <a:pt x="1187" y="99"/>
                    </a:lnTo>
                    <a:lnTo>
                      <a:pt x="1187" y="106"/>
                    </a:lnTo>
                    <a:lnTo>
                      <a:pt x="1187" y="99"/>
                    </a:lnTo>
                    <a:lnTo>
                      <a:pt x="1187" y="91"/>
                    </a:lnTo>
                    <a:lnTo>
                      <a:pt x="1195" y="91"/>
                    </a:lnTo>
                    <a:lnTo>
                      <a:pt x="1195" y="83"/>
                    </a:lnTo>
                    <a:lnTo>
                      <a:pt x="1195" y="76"/>
                    </a:lnTo>
                    <a:lnTo>
                      <a:pt x="1195" y="68"/>
                    </a:lnTo>
                    <a:lnTo>
                      <a:pt x="1202" y="68"/>
                    </a:lnTo>
                    <a:lnTo>
                      <a:pt x="1202" y="61"/>
                    </a:lnTo>
                    <a:lnTo>
                      <a:pt x="1210" y="61"/>
                    </a:lnTo>
                    <a:lnTo>
                      <a:pt x="1210" y="53"/>
                    </a:lnTo>
                    <a:lnTo>
                      <a:pt x="1218" y="53"/>
                    </a:lnTo>
                    <a:lnTo>
                      <a:pt x="1218" y="45"/>
                    </a:lnTo>
                    <a:lnTo>
                      <a:pt x="1225" y="45"/>
                    </a:lnTo>
                    <a:lnTo>
                      <a:pt x="1225" y="38"/>
                    </a:lnTo>
                    <a:lnTo>
                      <a:pt x="1233" y="38"/>
                    </a:lnTo>
                    <a:lnTo>
                      <a:pt x="1240" y="38"/>
                    </a:lnTo>
                    <a:lnTo>
                      <a:pt x="1240" y="30"/>
                    </a:lnTo>
                    <a:lnTo>
                      <a:pt x="1240" y="23"/>
                    </a:lnTo>
                    <a:lnTo>
                      <a:pt x="1248" y="23"/>
                    </a:lnTo>
                    <a:lnTo>
                      <a:pt x="1248" y="30"/>
                    </a:lnTo>
                    <a:lnTo>
                      <a:pt x="1248" y="23"/>
                    </a:lnTo>
                    <a:lnTo>
                      <a:pt x="1256" y="23"/>
                    </a:lnTo>
                    <a:lnTo>
                      <a:pt x="1248" y="30"/>
                    </a:lnTo>
                    <a:lnTo>
                      <a:pt x="1256" y="30"/>
                    </a:lnTo>
                    <a:lnTo>
                      <a:pt x="1256" y="38"/>
                    </a:lnTo>
                    <a:lnTo>
                      <a:pt x="1263" y="38"/>
                    </a:lnTo>
                    <a:lnTo>
                      <a:pt x="1263" y="45"/>
                    </a:lnTo>
                    <a:lnTo>
                      <a:pt x="1271" y="45"/>
                    </a:lnTo>
                    <a:lnTo>
                      <a:pt x="1279" y="45"/>
                    </a:lnTo>
                    <a:lnTo>
                      <a:pt x="1286" y="45"/>
                    </a:lnTo>
                    <a:lnTo>
                      <a:pt x="1286" y="38"/>
                    </a:lnTo>
                    <a:lnTo>
                      <a:pt x="1294" y="38"/>
                    </a:lnTo>
                    <a:lnTo>
                      <a:pt x="1301" y="38"/>
                    </a:lnTo>
                    <a:lnTo>
                      <a:pt x="1309" y="38"/>
                    </a:lnTo>
                    <a:lnTo>
                      <a:pt x="1317" y="38"/>
                    </a:lnTo>
                    <a:lnTo>
                      <a:pt x="1324" y="30"/>
                    </a:lnTo>
                    <a:lnTo>
                      <a:pt x="1332" y="30"/>
                    </a:lnTo>
                    <a:lnTo>
                      <a:pt x="1339" y="30"/>
                    </a:lnTo>
                    <a:lnTo>
                      <a:pt x="1339" y="23"/>
                    </a:lnTo>
                    <a:lnTo>
                      <a:pt x="1347" y="23"/>
                    </a:lnTo>
                    <a:lnTo>
                      <a:pt x="1355" y="23"/>
                    </a:lnTo>
                    <a:lnTo>
                      <a:pt x="1362" y="23"/>
                    </a:lnTo>
                    <a:lnTo>
                      <a:pt x="1370" y="23"/>
                    </a:lnTo>
                    <a:lnTo>
                      <a:pt x="1377" y="23"/>
                    </a:lnTo>
                    <a:lnTo>
                      <a:pt x="1377" y="15"/>
                    </a:lnTo>
                    <a:lnTo>
                      <a:pt x="1385" y="15"/>
                    </a:lnTo>
                    <a:lnTo>
                      <a:pt x="1385" y="7"/>
                    </a:lnTo>
                    <a:lnTo>
                      <a:pt x="1393" y="7"/>
                    </a:lnTo>
                    <a:lnTo>
                      <a:pt x="1400" y="7"/>
                    </a:lnTo>
                    <a:lnTo>
                      <a:pt x="1408" y="7"/>
                    </a:lnTo>
                    <a:lnTo>
                      <a:pt x="1408" y="0"/>
                    </a:lnTo>
                    <a:lnTo>
                      <a:pt x="1415" y="0"/>
                    </a:lnTo>
                    <a:lnTo>
                      <a:pt x="1423" y="0"/>
                    </a:lnTo>
                    <a:lnTo>
                      <a:pt x="1431" y="0"/>
                    </a:lnTo>
                    <a:lnTo>
                      <a:pt x="1438" y="0"/>
                    </a:lnTo>
                    <a:lnTo>
                      <a:pt x="1446" y="7"/>
                    </a:lnTo>
                    <a:lnTo>
                      <a:pt x="1453" y="7"/>
                    </a:lnTo>
                    <a:lnTo>
                      <a:pt x="1461" y="7"/>
                    </a:lnTo>
                    <a:lnTo>
                      <a:pt x="1461" y="15"/>
                    </a:lnTo>
                    <a:lnTo>
                      <a:pt x="1469" y="15"/>
                    </a:lnTo>
                    <a:lnTo>
                      <a:pt x="1476" y="15"/>
                    </a:lnTo>
                    <a:lnTo>
                      <a:pt x="1484" y="15"/>
                    </a:lnTo>
                    <a:lnTo>
                      <a:pt x="1492" y="15"/>
                    </a:lnTo>
                    <a:lnTo>
                      <a:pt x="1499" y="15"/>
                    </a:lnTo>
                    <a:lnTo>
                      <a:pt x="1499" y="23"/>
                    </a:lnTo>
                    <a:lnTo>
                      <a:pt x="1499" y="30"/>
                    </a:lnTo>
                    <a:lnTo>
                      <a:pt x="1499" y="38"/>
                    </a:lnTo>
                    <a:lnTo>
                      <a:pt x="1507" y="38"/>
                    </a:lnTo>
                    <a:lnTo>
                      <a:pt x="1507" y="45"/>
                    </a:lnTo>
                    <a:lnTo>
                      <a:pt x="1507" y="53"/>
                    </a:lnTo>
                    <a:lnTo>
                      <a:pt x="1507" y="61"/>
                    </a:lnTo>
                    <a:lnTo>
                      <a:pt x="1514" y="61"/>
                    </a:lnTo>
                    <a:lnTo>
                      <a:pt x="1514" y="68"/>
                    </a:lnTo>
                    <a:lnTo>
                      <a:pt x="1522" y="68"/>
                    </a:lnTo>
                    <a:lnTo>
                      <a:pt x="1522" y="76"/>
                    </a:lnTo>
                    <a:lnTo>
                      <a:pt x="1530" y="76"/>
                    </a:lnTo>
                    <a:lnTo>
                      <a:pt x="1530" y="83"/>
                    </a:lnTo>
                    <a:lnTo>
                      <a:pt x="1537" y="83"/>
                    </a:lnTo>
                    <a:lnTo>
                      <a:pt x="1545" y="83"/>
                    </a:lnTo>
                    <a:lnTo>
                      <a:pt x="1545" y="91"/>
                    </a:lnTo>
                    <a:lnTo>
                      <a:pt x="1552" y="91"/>
                    </a:lnTo>
                    <a:lnTo>
                      <a:pt x="1560" y="91"/>
                    </a:lnTo>
                    <a:lnTo>
                      <a:pt x="1568" y="91"/>
                    </a:lnTo>
                    <a:lnTo>
                      <a:pt x="1568" y="99"/>
                    </a:lnTo>
                    <a:lnTo>
                      <a:pt x="1575" y="99"/>
                    </a:lnTo>
                    <a:lnTo>
                      <a:pt x="1583" y="99"/>
                    </a:lnTo>
                    <a:lnTo>
                      <a:pt x="1583" y="106"/>
                    </a:lnTo>
                    <a:lnTo>
                      <a:pt x="1590" y="106"/>
                    </a:lnTo>
                    <a:lnTo>
                      <a:pt x="1598" y="106"/>
                    </a:lnTo>
                    <a:lnTo>
                      <a:pt x="1606" y="106"/>
                    </a:lnTo>
                    <a:lnTo>
                      <a:pt x="1613" y="106"/>
                    </a:lnTo>
                    <a:lnTo>
                      <a:pt x="1621" y="106"/>
                    </a:lnTo>
                    <a:lnTo>
                      <a:pt x="1621" y="114"/>
                    </a:lnTo>
                    <a:lnTo>
                      <a:pt x="1628" y="114"/>
                    </a:lnTo>
                    <a:lnTo>
                      <a:pt x="1628" y="121"/>
                    </a:lnTo>
                    <a:lnTo>
                      <a:pt x="1636" y="121"/>
                    </a:lnTo>
                    <a:lnTo>
                      <a:pt x="1636" y="114"/>
                    </a:lnTo>
                    <a:lnTo>
                      <a:pt x="1644" y="114"/>
                    </a:lnTo>
                    <a:lnTo>
                      <a:pt x="1651" y="114"/>
                    </a:lnTo>
                    <a:lnTo>
                      <a:pt x="1659" y="114"/>
                    </a:lnTo>
                    <a:lnTo>
                      <a:pt x="1659" y="106"/>
                    </a:lnTo>
                    <a:lnTo>
                      <a:pt x="1666" y="106"/>
                    </a:lnTo>
                    <a:lnTo>
                      <a:pt x="1674" y="106"/>
                    </a:lnTo>
                    <a:lnTo>
                      <a:pt x="1682" y="106"/>
                    </a:lnTo>
                    <a:lnTo>
                      <a:pt x="1682" y="114"/>
                    </a:lnTo>
                    <a:lnTo>
                      <a:pt x="1689" y="114"/>
                    </a:lnTo>
                    <a:lnTo>
                      <a:pt x="1697" y="114"/>
                    </a:lnTo>
                    <a:lnTo>
                      <a:pt x="1705" y="114"/>
                    </a:lnTo>
                    <a:lnTo>
                      <a:pt x="1697" y="114"/>
                    </a:lnTo>
                    <a:lnTo>
                      <a:pt x="1697" y="106"/>
                    </a:lnTo>
                    <a:lnTo>
                      <a:pt x="1705" y="106"/>
                    </a:lnTo>
                    <a:lnTo>
                      <a:pt x="1712" y="114"/>
                    </a:lnTo>
                    <a:lnTo>
                      <a:pt x="1712" y="121"/>
                    </a:lnTo>
                    <a:lnTo>
                      <a:pt x="1720" y="121"/>
                    </a:lnTo>
                    <a:lnTo>
                      <a:pt x="1720" y="129"/>
                    </a:lnTo>
                    <a:lnTo>
                      <a:pt x="1727" y="129"/>
                    </a:lnTo>
                    <a:lnTo>
                      <a:pt x="1727" y="137"/>
                    </a:lnTo>
                    <a:lnTo>
                      <a:pt x="1735" y="137"/>
                    </a:lnTo>
                    <a:lnTo>
                      <a:pt x="1743" y="137"/>
                    </a:lnTo>
                    <a:lnTo>
                      <a:pt x="1743" y="129"/>
                    </a:lnTo>
                    <a:lnTo>
                      <a:pt x="1750" y="129"/>
                    </a:lnTo>
                    <a:lnTo>
                      <a:pt x="1750" y="121"/>
                    </a:lnTo>
                    <a:lnTo>
                      <a:pt x="1758" y="129"/>
                    </a:lnTo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85" name="Freeform 221"/>
              <p:cNvSpPr>
                <a:spLocks/>
              </p:cNvSpPr>
              <p:nvPr/>
            </p:nvSpPr>
            <p:spPr bwMode="auto">
              <a:xfrm>
                <a:off x="3986" y="3837"/>
                <a:ext cx="1446" cy="1033"/>
              </a:xfrm>
              <a:custGeom>
                <a:avLst/>
                <a:gdLst>
                  <a:gd name="T0" fmla="*/ 1415 w 1446"/>
                  <a:gd name="T1" fmla="*/ 144 h 1033"/>
                  <a:gd name="T2" fmla="*/ 1385 w 1446"/>
                  <a:gd name="T3" fmla="*/ 121 h 1033"/>
                  <a:gd name="T4" fmla="*/ 1354 w 1446"/>
                  <a:gd name="T5" fmla="*/ 114 h 1033"/>
                  <a:gd name="T6" fmla="*/ 1309 w 1446"/>
                  <a:gd name="T7" fmla="*/ 121 h 1033"/>
                  <a:gd name="T8" fmla="*/ 1271 w 1446"/>
                  <a:gd name="T9" fmla="*/ 106 h 1033"/>
                  <a:gd name="T10" fmla="*/ 1233 w 1446"/>
                  <a:gd name="T11" fmla="*/ 91 h 1033"/>
                  <a:gd name="T12" fmla="*/ 1202 w 1446"/>
                  <a:gd name="T13" fmla="*/ 68 h 1033"/>
                  <a:gd name="T14" fmla="*/ 1195 w 1446"/>
                  <a:gd name="T15" fmla="*/ 53 h 1033"/>
                  <a:gd name="T16" fmla="*/ 1172 w 1446"/>
                  <a:gd name="T17" fmla="*/ 23 h 1033"/>
                  <a:gd name="T18" fmla="*/ 1134 w 1446"/>
                  <a:gd name="T19" fmla="*/ 7 h 1033"/>
                  <a:gd name="T20" fmla="*/ 1096 w 1446"/>
                  <a:gd name="T21" fmla="*/ 7 h 1033"/>
                  <a:gd name="T22" fmla="*/ 1050 w 1446"/>
                  <a:gd name="T23" fmla="*/ 30 h 1033"/>
                  <a:gd name="T24" fmla="*/ 997 w 1446"/>
                  <a:gd name="T25" fmla="*/ 45 h 1033"/>
                  <a:gd name="T26" fmla="*/ 959 w 1446"/>
                  <a:gd name="T27" fmla="*/ 45 h 1033"/>
                  <a:gd name="T28" fmla="*/ 921 w 1446"/>
                  <a:gd name="T29" fmla="*/ 38 h 1033"/>
                  <a:gd name="T30" fmla="*/ 890 w 1446"/>
                  <a:gd name="T31" fmla="*/ 61 h 1033"/>
                  <a:gd name="T32" fmla="*/ 883 w 1446"/>
                  <a:gd name="T33" fmla="*/ 106 h 1033"/>
                  <a:gd name="T34" fmla="*/ 868 w 1446"/>
                  <a:gd name="T35" fmla="*/ 144 h 1033"/>
                  <a:gd name="T36" fmla="*/ 830 w 1446"/>
                  <a:gd name="T37" fmla="*/ 167 h 1033"/>
                  <a:gd name="T38" fmla="*/ 807 w 1446"/>
                  <a:gd name="T39" fmla="*/ 205 h 1033"/>
                  <a:gd name="T40" fmla="*/ 754 w 1446"/>
                  <a:gd name="T41" fmla="*/ 220 h 1033"/>
                  <a:gd name="T42" fmla="*/ 715 w 1446"/>
                  <a:gd name="T43" fmla="*/ 213 h 1033"/>
                  <a:gd name="T44" fmla="*/ 693 w 1446"/>
                  <a:gd name="T45" fmla="*/ 243 h 1033"/>
                  <a:gd name="T46" fmla="*/ 662 w 1446"/>
                  <a:gd name="T47" fmla="*/ 273 h 1033"/>
                  <a:gd name="T48" fmla="*/ 647 w 1446"/>
                  <a:gd name="T49" fmla="*/ 311 h 1033"/>
                  <a:gd name="T50" fmla="*/ 617 w 1446"/>
                  <a:gd name="T51" fmla="*/ 334 h 1033"/>
                  <a:gd name="T52" fmla="*/ 594 w 1446"/>
                  <a:gd name="T53" fmla="*/ 365 h 1033"/>
                  <a:gd name="T54" fmla="*/ 571 w 1446"/>
                  <a:gd name="T55" fmla="*/ 403 h 1033"/>
                  <a:gd name="T56" fmla="*/ 548 w 1446"/>
                  <a:gd name="T57" fmla="*/ 433 h 1033"/>
                  <a:gd name="T58" fmla="*/ 502 w 1446"/>
                  <a:gd name="T59" fmla="*/ 441 h 1033"/>
                  <a:gd name="T60" fmla="*/ 464 w 1446"/>
                  <a:gd name="T61" fmla="*/ 463 h 1033"/>
                  <a:gd name="T62" fmla="*/ 442 w 1446"/>
                  <a:gd name="T63" fmla="*/ 448 h 1033"/>
                  <a:gd name="T64" fmla="*/ 404 w 1446"/>
                  <a:gd name="T65" fmla="*/ 425 h 1033"/>
                  <a:gd name="T66" fmla="*/ 381 w 1446"/>
                  <a:gd name="T67" fmla="*/ 456 h 1033"/>
                  <a:gd name="T68" fmla="*/ 343 w 1446"/>
                  <a:gd name="T69" fmla="*/ 471 h 1033"/>
                  <a:gd name="T70" fmla="*/ 350 w 1446"/>
                  <a:gd name="T71" fmla="*/ 517 h 1033"/>
                  <a:gd name="T72" fmla="*/ 366 w 1446"/>
                  <a:gd name="T73" fmla="*/ 555 h 1033"/>
                  <a:gd name="T74" fmla="*/ 358 w 1446"/>
                  <a:gd name="T75" fmla="*/ 600 h 1033"/>
                  <a:gd name="T76" fmla="*/ 335 w 1446"/>
                  <a:gd name="T77" fmla="*/ 638 h 1033"/>
                  <a:gd name="T78" fmla="*/ 312 w 1446"/>
                  <a:gd name="T79" fmla="*/ 669 h 1033"/>
                  <a:gd name="T80" fmla="*/ 297 w 1446"/>
                  <a:gd name="T81" fmla="*/ 699 h 1033"/>
                  <a:gd name="T82" fmla="*/ 297 w 1446"/>
                  <a:gd name="T83" fmla="*/ 737 h 1033"/>
                  <a:gd name="T84" fmla="*/ 343 w 1446"/>
                  <a:gd name="T85" fmla="*/ 737 h 1033"/>
                  <a:gd name="T86" fmla="*/ 343 w 1446"/>
                  <a:gd name="T87" fmla="*/ 775 h 1033"/>
                  <a:gd name="T88" fmla="*/ 312 w 1446"/>
                  <a:gd name="T89" fmla="*/ 798 h 1033"/>
                  <a:gd name="T90" fmla="*/ 297 w 1446"/>
                  <a:gd name="T91" fmla="*/ 836 h 1033"/>
                  <a:gd name="T92" fmla="*/ 267 w 1446"/>
                  <a:gd name="T93" fmla="*/ 843 h 1033"/>
                  <a:gd name="T94" fmla="*/ 282 w 1446"/>
                  <a:gd name="T95" fmla="*/ 866 h 1033"/>
                  <a:gd name="T96" fmla="*/ 274 w 1446"/>
                  <a:gd name="T97" fmla="*/ 904 h 1033"/>
                  <a:gd name="T98" fmla="*/ 259 w 1446"/>
                  <a:gd name="T99" fmla="*/ 927 h 1033"/>
                  <a:gd name="T100" fmla="*/ 229 w 1446"/>
                  <a:gd name="T101" fmla="*/ 904 h 1033"/>
                  <a:gd name="T102" fmla="*/ 229 w 1446"/>
                  <a:gd name="T103" fmla="*/ 957 h 1033"/>
                  <a:gd name="T104" fmla="*/ 191 w 1446"/>
                  <a:gd name="T105" fmla="*/ 972 h 1033"/>
                  <a:gd name="T106" fmla="*/ 145 w 1446"/>
                  <a:gd name="T107" fmla="*/ 972 h 1033"/>
                  <a:gd name="T108" fmla="*/ 122 w 1446"/>
                  <a:gd name="T109" fmla="*/ 995 h 1033"/>
                  <a:gd name="T110" fmla="*/ 99 w 1446"/>
                  <a:gd name="T111" fmla="*/ 1026 h 1033"/>
                  <a:gd name="T112" fmla="*/ 84 w 1446"/>
                  <a:gd name="T113" fmla="*/ 1018 h 1033"/>
                  <a:gd name="T114" fmla="*/ 54 w 1446"/>
                  <a:gd name="T115" fmla="*/ 995 h 1033"/>
                  <a:gd name="T116" fmla="*/ 16 w 1446"/>
                  <a:gd name="T117" fmla="*/ 988 h 103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446"/>
                  <a:gd name="T178" fmla="*/ 0 h 1033"/>
                  <a:gd name="T179" fmla="*/ 1446 w 1446"/>
                  <a:gd name="T180" fmla="*/ 1033 h 103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446" h="1033">
                    <a:moveTo>
                      <a:pt x="1446" y="129"/>
                    </a:moveTo>
                    <a:lnTo>
                      <a:pt x="1438" y="129"/>
                    </a:lnTo>
                    <a:lnTo>
                      <a:pt x="1438" y="137"/>
                    </a:lnTo>
                    <a:lnTo>
                      <a:pt x="1431" y="137"/>
                    </a:lnTo>
                    <a:lnTo>
                      <a:pt x="1423" y="137"/>
                    </a:lnTo>
                    <a:lnTo>
                      <a:pt x="1423" y="144"/>
                    </a:lnTo>
                    <a:lnTo>
                      <a:pt x="1415" y="144"/>
                    </a:lnTo>
                    <a:lnTo>
                      <a:pt x="1415" y="137"/>
                    </a:lnTo>
                    <a:lnTo>
                      <a:pt x="1408" y="137"/>
                    </a:lnTo>
                    <a:lnTo>
                      <a:pt x="1408" y="129"/>
                    </a:lnTo>
                    <a:lnTo>
                      <a:pt x="1408" y="121"/>
                    </a:lnTo>
                    <a:lnTo>
                      <a:pt x="1400" y="121"/>
                    </a:lnTo>
                    <a:lnTo>
                      <a:pt x="1393" y="121"/>
                    </a:lnTo>
                    <a:lnTo>
                      <a:pt x="1385" y="121"/>
                    </a:lnTo>
                    <a:lnTo>
                      <a:pt x="1377" y="121"/>
                    </a:lnTo>
                    <a:lnTo>
                      <a:pt x="1377" y="114"/>
                    </a:lnTo>
                    <a:lnTo>
                      <a:pt x="1370" y="114"/>
                    </a:lnTo>
                    <a:lnTo>
                      <a:pt x="1362" y="114"/>
                    </a:lnTo>
                    <a:lnTo>
                      <a:pt x="1362" y="106"/>
                    </a:lnTo>
                    <a:lnTo>
                      <a:pt x="1354" y="106"/>
                    </a:lnTo>
                    <a:lnTo>
                      <a:pt x="1354" y="114"/>
                    </a:lnTo>
                    <a:lnTo>
                      <a:pt x="1347" y="114"/>
                    </a:lnTo>
                    <a:lnTo>
                      <a:pt x="1339" y="114"/>
                    </a:lnTo>
                    <a:lnTo>
                      <a:pt x="1332" y="114"/>
                    </a:lnTo>
                    <a:lnTo>
                      <a:pt x="1332" y="121"/>
                    </a:lnTo>
                    <a:lnTo>
                      <a:pt x="1324" y="121"/>
                    </a:lnTo>
                    <a:lnTo>
                      <a:pt x="1316" y="121"/>
                    </a:lnTo>
                    <a:lnTo>
                      <a:pt x="1309" y="121"/>
                    </a:lnTo>
                    <a:lnTo>
                      <a:pt x="1309" y="114"/>
                    </a:lnTo>
                    <a:lnTo>
                      <a:pt x="1301" y="114"/>
                    </a:lnTo>
                    <a:lnTo>
                      <a:pt x="1294" y="114"/>
                    </a:lnTo>
                    <a:lnTo>
                      <a:pt x="1294" y="106"/>
                    </a:lnTo>
                    <a:lnTo>
                      <a:pt x="1286" y="106"/>
                    </a:lnTo>
                    <a:lnTo>
                      <a:pt x="1278" y="106"/>
                    </a:lnTo>
                    <a:lnTo>
                      <a:pt x="1271" y="106"/>
                    </a:lnTo>
                    <a:lnTo>
                      <a:pt x="1263" y="106"/>
                    </a:lnTo>
                    <a:lnTo>
                      <a:pt x="1263" y="99"/>
                    </a:lnTo>
                    <a:lnTo>
                      <a:pt x="1256" y="99"/>
                    </a:lnTo>
                    <a:lnTo>
                      <a:pt x="1248" y="99"/>
                    </a:lnTo>
                    <a:lnTo>
                      <a:pt x="1248" y="91"/>
                    </a:lnTo>
                    <a:lnTo>
                      <a:pt x="1240" y="91"/>
                    </a:lnTo>
                    <a:lnTo>
                      <a:pt x="1233" y="91"/>
                    </a:lnTo>
                    <a:lnTo>
                      <a:pt x="1233" y="83"/>
                    </a:lnTo>
                    <a:lnTo>
                      <a:pt x="1225" y="83"/>
                    </a:lnTo>
                    <a:lnTo>
                      <a:pt x="1218" y="83"/>
                    </a:lnTo>
                    <a:lnTo>
                      <a:pt x="1210" y="83"/>
                    </a:lnTo>
                    <a:lnTo>
                      <a:pt x="1210" y="76"/>
                    </a:lnTo>
                    <a:lnTo>
                      <a:pt x="1202" y="76"/>
                    </a:lnTo>
                    <a:lnTo>
                      <a:pt x="1202" y="68"/>
                    </a:lnTo>
                    <a:lnTo>
                      <a:pt x="1195" y="68"/>
                    </a:lnTo>
                    <a:lnTo>
                      <a:pt x="1195" y="61"/>
                    </a:lnTo>
                    <a:lnTo>
                      <a:pt x="1187" y="61"/>
                    </a:lnTo>
                    <a:lnTo>
                      <a:pt x="1180" y="61"/>
                    </a:lnTo>
                    <a:lnTo>
                      <a:pt x="1187" y="61"/>
                    </a:lnTo>
                    <a:lnTo>
                      <a:pt x="1195" y="61"/>
                    </a:lnTo>
                    <a:lnTo>
                      <a:pt x="1195" y="53"/>
                    </a:lnTo>
                    <a:lnTo>
                      <a:pt x="1187" y="53"/>
                    </a:lnTo>
                    <a:lnTo>
                      <a:pt x="1187" y="45"/>
                    </a:lnTo>
                    <a:lnTo>
                      <a:pt x="1187" y="38"/>
                    </a:lnTo>
                    <a:lnTo>
                      <a:pt x="1187" y="30"/>
                    </a:lnTo>
                    <a:lnTo>
                      <a:pt x="1187" y="23"/>
                    </a:lnTo>
                    <a:lnTo>
                      <a:pt x="1180" y="23"/>
                    </a:lnTo>
                    <a:lnTo>
                      <a:pt x="1172" y="23"/>
                    </a:lnTo>
                    <a:lnTo>
                      <a:pt x="1164" y="23"/>
                    </a:lnTo>
                    <a:lnTo>
                      <a:pt x="1157" y="23"/>
                    </a:lnTo>
                    <a:lnTo>
                      <a:pt x="1157" y="15"/>
                    </a:lnTo>
                    <a:lnTo>
                      <a:pt x="1149" y="15"/>
                    </a:lnTo>
                    <a:lnTo>
                      <a:pt x="1149" y="7"/>
                    </a:lnTo>
                    <a:lnTo>
                      <a:pt x="1141" y="7"/>
                    </a:lnTo>
                    <a:lnTo>
                      <a:pt x="1134" y="7"/>
                    </a:lnTo>
                    <a:lnTo>
                      <a:pt x="1126" y="7"/>
                    </a:lnTo>
                    <a:lnTo>
                      <a:pt x="1119" y="7"/>
                    </a:lnTo>
                    <a:lnTo>
                      <a:pt x="1119" y="0"/>
                    </a:lnTo>
                    <a:lnTo>
                      <a:pt x="1111" y="0"/>
                    </a:lnTo>
                    <a:lnTo>
                      <a:pt x="1103" y="0"/>
                    </a:lnTo>
                    <a:lnTo>
                      <a:pt x="1103" y="7"/>
                    </a:lnTo>
                    <a:lnTo>
                      <a:pt x="1096" y="7"/>
                    </a:lnTo>
                    <a:lnTo>
                      <a:pt x="1088" y="7"/>
                    </a:lnTo>
                    <a:lnTo>
                      <a:pt x="1081" y="15"/>
                    </a:lnTo>
                    <a:lnTo>
                      <a:pt x="1073" y="15"/>
                    </a:lnTo>
                    <a:lnTo>
                      <a:pt x="1065" y="23"/>
                    </a:lnTo>
                    <a:lnTo>
                      <a:pt x="1058" y="23"/>
                    </a:lnTo>
                    <a:lnTo>
                      <a:pt x="1058" y="30"/>
                    </a:lnTo>
                    <a:lnTo>
                      <a:pt x="1050" y="30"/>
                    </a:lnTo>
                    <a:lnTo>
                      <a:pt x="1043" y="30"/>
                    </a:lnTo>
                    <a:lnTo>
                      <a:pt x="1035" y="30"/>
                    </a:lnTo>
                    <a:lnTo>
                      <a:pt x="1027" y="30"/>
                    </a:lnTo>
                    <a:lnTo>
                      <a:pt x="1020" y="30"/>
                    </a:lnTo>
                    <a:lnTo>
                      <a:pt x="1012" y="38"/>
                    </a:lnTo>
                    <a:lnTo>
                      <a:pt x="1005" y="38"/>
                    </a:lnTo>
                    <a:lnTo>
                      <a:pt x="997" y="45"/>
                    </a:lnTo>
                    <a:lnTo>
                      <a:pt x="989" y="45"/>
                    </a:lnTo>
                    <a:lnTo>
                      <a:pt x="989" y="38"/>
                    </a:lnTo>
                    <a:lnTo>
                      <a:pt x="982" y="38"/>
                    </a:lnTo>
                    <a:lnTo>
                      <a:pt x="982" y="45"/>
                    </a:lnTo>
                    <a:lnTo>
                      <a:pt x="974" y="45"/>
                    </a:lnTo>
                    <a:lnTo>
                      <a:pt x="967" y="45"/>
                    </a:lnTo>
                    <a:lnTo>
                      <a:pt x="959" y="45"/>
                    </a:lnTo>
                    <a:lnTo>
                      <a:pt x="951" y="45"/>
                    </a:lnTo>
                    <a:lnTo>
                      <a:pt x="944" y="38"/>
                    </a:lnTo>
                    <a:lnTo>
                      <a:pt x="944" y="30"/>
                    </a:lnTo>
                    <a:lnTo>
                      <a:pt x="936" y="30"/>
                    </a:lnTo>
                    <a:lnTo>
                      <a:pt x="928" y="30"/>
                    </a:lnTo>
                    <a:lnTo>
                      <a:pt x="928" y="38"/>
                    </a:lnTo>
                    <a:lnTo>
                      <a:pt x="921" y="38"/>
                    </a:lnTo>
                    <a:lnTo>
                      <a:pt x="921" y="45"/>
                    </a:lnTo>
                    <a:lnTo>
                      <a:pt x="913" y="45"/>
                    </a:lnTo>
                    <a:lnTo>
                      <a:pt x="913" y="53"/>
                    </a:lnTo>
                    <a:lnTo>
                      <a:pt x="906" y="53"/>
                    </a:lnTo>
                    <a:lnTo>
                      <a:pt x="906" y="61"/>
                    </a:lnTo>
                    <a:lnTo>
                      <a:pt x="898" y="61"/>
                    </a:lnTo>
                    <a:lnTo>
                      <a:pt x="890" y="61"/>
                    </a:lnTo>
                    <a:lnTo>
                      <a:pt x="890" y="68"/>
                    </a:lnTo>
                    <a:lnTo>
                      <a:pt x="890" y="76"/>
                    </a:lnTo>
                    <a:lnTo>
                      <a:pt x="883" y="76"/>
                    </a:lnTo>
                    <a:lnTo>
                      <a:pt x="883" y="83"/>
                    </a:lnTo>
                    <a:lnTo>
                      <a:pt x="883" y="91"/>
                    </a:lnTo>
                    <a:lnTo>
                      <a:pt x="883" y="99"/>
                    </a:lnTo>
                    <a:lnTo>
                      <a:pt x="883" y="106"/>
                    </a:lnTo>
                    <a:lnTo>
                      <a:pt x="883" y="114"/>
                    </a:lnTo>
                    <a:lnTo>
                      <a:pt x="883" y="121"/>
                    </a:lnTo>
                    <a:lnTo>
                      <a:pt x="883" y="129"/>
                    </a:lnTo>
                    <a:lnTo>
                      <a:pt x="883" y="137"/>
                    </a:lnTo>
                    <a:lnTo>
                      <a:pt x="883" y="144"/>
                    </a:lnTo>
                    <a:lnTo>
                      <a:pt x="875" y="144"/>
                    </a:lnTo>
                    <a:lnTo>
                      <a:pt x="868" y="144"/>
                    </a:lnTo>
                    <a:lnTo>
                      <a:pt x="868" y="152"/>
                    </a:lnTo>
                    <a:lnTo>
                      <a:pt x="860" y="152"/>
                    </a:lnTo>
                    <a:lnTo>
                      <a:pt x="852" y="159"/>
                    </a:lnTo>
                    <a:lnTo>
                      <a:pt x="845" y="159"/>
                    </a:lnTo>
                    <a:lnTo>
                      <a:pt x="845" y="167"/>
                    </a:lnTo>
                    <a:lnTo>
                      <a:pt x="837" y="167"/>
                    </a:lnTo>
                    <a:lnTo>
                      <a:pt x="830" y="167"/>
                    </a:lnTo>
                    <a:lnTo>
                      <a:pt x="830" y="175"/>
                    </a:lnTo>
                    <a:lnTo>
                      <a:pt x="822" y="182"/>
                    </a:lnTo>
                    <a:lnTo>
                      <a:pt x="822" y="190"/>
                    </a:lnTo>
                    <a:lnTo>
                      <a:pt x="814" y="190"/>
                    </a:lnTo>
                    <a:lnTo>
                      <a:pt x="814" y="197"/>
                    </a:lnTo>
                    <a:lnTo>
                      <a:pt x="807" y="197"/>
                    </a:lnTo>
                    <a:lnTo>
                      <a:pt x="807" y="205"/>
                    </a:lnTo>
                    <a:lnTo>
                      <a:pt x="799" y="205"/>
                    </a:lnTo>
                    <a:lnTo>
                      <a:pt x="792" y="205"/>
                    </a:lnTo>
                    <a:lnTo>
                      <a:pt x="784" y="205"/>
                    </a:lnTo>
                    <a:lnTo>
                      <a:pt x="776" y="213"/>
                    </a:lnTo>
                    <a:lnTo>
                      <a:pt x="769" y="220"/>
                    </a:lnTo>
                    <a:lnTo>
                      <a:pt x="761" y="220"/>
                    </a:lnTo>
                    <a:lnTo>
                      <a:pt x="754" y="220"/>
                    </a:lnTo>
                    <a:lnTo>
                      <a:pt x="746" y="213"/>
                    </a:lnTo>
                    <a:lnTo>
                      <a:pt x="738" y="213"/>
                    </a:lnTo>
                    <a:lnTo>
                      <a:pt x="738" y="205"/>
                    </a:lnTo>
                    <a:lnTo>
                      <a:pt x="731" y="205"/>
                    </a:lnTo>
                    <a:lnTo>
                      <a:pt x="723" y="205"/>
                    </a:lnTo>
                    <a:lnTo>
                      <a:pt x="715" y="205"/>
                    </a:lnTo>
                    <a:lnTo>
                      <a:pt x="715" y="213"/>
                    </a:lnTo>
                    <a:lnTo>
                      <a:pt x="708" y="213"/>
                    </a:lnTo>
                    <a:lnTo>
                      <a:pt x="708" y="220"/>
                    </a:lnTo>
                    <a:lnTo>
                      <a:pt x="700" y="220"/>
                    </a:lnTo>
                    <a:lnTo>
                      <a:pt x="693" y="220"/>
                    </a:lnTo>
                    <a:lnTo>
                      <a:pt x="693" y="228"/>
                    </a:lnTo>
                    <a:lnTo>
                      <a:pt x="693" y="235"/>
                    </a:lnTo>
                    <a:lnTo>
                      <a:pt x="693" y="243"/>
                    </a:lnTo>
                    <a:lnTo>
                      <a:pt x="685" y="243"/>
                    </a:lnTo>
                    <a:lnTo>
                      <a:pt x="677" y="251"/>
                    </a:lnTo>
                    <a:lnTo>
                      <a:pt x="670" y="251"/>
                    </a:lnTo>
                    <a:lnTo>
                      <a:pt x="670" y="258"/>
                    </a:lnTo>
                    <a:lnTo>
                      <a:pt x="662" y="258"/>
                    </a:lnTo>
                    <a:lnTo>
                      <a:pt x="662" y="266"/>
                    </a:lnTo>
                    <a:lnTo>
                      <a:pt x="662" y="273"/>
                    </a:lnTo>
                    <a:lnTo>
                      <a:pt x="662" y="281"/>
                    </a:lnTo>
                    <a:lnTo>
                      <a:pt x="655" y="281"/>
                    </a:lnTo>
                    <a:lnTo>
                      <a:pt x="647" y="281"/>
                    </a:lnTo>
                    <a:lnTo>
                      <a:pt x="647" y="289"/>
                    </a:lnTo>
                    <a:lnTo>
                      <a:pt x="647" y="296"/>
                    </a:lnTo>
                    <a:lnTo>
                      <a:pt x="647" y="304"/>
                    </a:lnTo>
                    <a:lnTo>
                      <a:pt x="647" y="311"/>
                    </a:lnTo>
                    <a:lnTo>
                      <a:pt x="647" y="319"/>
                    </a:lnTo>
                    <a:lnTo>
                      <a:pt x="639" y="319"/>
                    </a:lnTo>
                    <a:lnTo>
                      <a:pt x="632" y="319"/>
                    </a:lnTo>
                    <a:lnTo>
                      <a:pt x="632" y="327"/>
                    </a:lnTo>
                    <a:lnTo>
                      <a:pt x="624" y="327"/>
                    </a:lnTo>
                    <a:lnTo>
                      <a:pt x="624" y="334"/>
                    </a:lnTo>
                    <a:lnTo>
                      <a:pt x="617" y="334"/>
                    </a:lnTo>
                    <a:lnTo>
                      <a:pt x="617" y="342"/>
                    </a:lnTo>
                    <a:lnTo>
                      <a:pt x="609" y="342"/>
                    </a:lnTo>
                    <a:lnTo>
                      <a:pt x="609" y="349"/>
                    </a:lnTo>
                    <a:lnTo>
                      <a:pt x="609" y="357"/>
                    </a:lnTo>
                    <a:lnTo>
                      <a:pt x="601" y="357"/>
                    </a:lnTo>
                    <a:lnTo>
                      <a:pt x="601" y="365"/>
                    </a:lnTo>
                    <a:lnTo>
                      <a:pt x="594" y="365"/>
                    </a:lnTo>
                    <a:lnTo>
                      <a:pt x="594" y="372"/>
                    </a:lnTo>
                    <a:lnTo>
                      <a:pt x="586" y="372"/>
                    </a:lnTo>
                    <a:lnTo>
                      <a:pt x="579" y="372"/>
                    </a:lnTo>
                    <a:lnTo>
                      <a:pt x="579" y="380"/>
                    </a:lnTo>
                    <a:lnTo>
                      <a:pt x="571" y="387"/>
                    </a:lnTo>
                    <a:lnTo>
                      <a:pt x="571" y="395"/>
                    </a:lnTo>
                    <a:lnTo>
                      <a:pt x="571" y="403"/>
                    </a:lnTo>
                    <a:lnTo>
                      <a:pt x="571" y="410"/>
                    </a:lnTo>
                    <a:lnTo>
                      <a:pt x="571" y="418"/>
                    </a:lnTo>
                    <a:lnTo>
                      <a:pt x="563" y="418"/>
                    </a:lnTo>
                    <a:lnTo>
                      <a:pt x="563" y="425"/>
                    </a:lnTo>
                    <a:lnTo>
                      <a:pt x="563" y="433"/>
                    </a:lnTo>
                    <a:lnTo>
                      <a:pt x="556" y="433"/>
                    </a:lnTo>
                    <a:lnTo>
                      <a:pt x="548" y="433"/>
                    </a:lnTo>
                    <a:lnTo>
                      <a:pt x="540" y="433"/>
                    </a:lnTo>
                    <a:lnTo>
                      <a:pt x="533" y="433"/>
                    </a:lnTo>
                    <a:lnTo>
                      <a:pt x="525" y="433"/>
                    </a:lnTo>
                    <a:lnTo>
                      <a:pt x="518" y="433"/>
                    </a:lnTo>
                    <a:lnTo>
                      <a:pt x="510" y="433"/>
                    </a:lnTo>
                    <a:lnTo>
                      <a:pt x="510" y="441"/>
                    </a:lnTo>
                    <a:lnTo>
                      <a:pt x="502" y="441"/>
                    </a:lnTo>
                    <a:lnTo>
                      <a:pt x="502" y="448"/>
                    </a:lnTo>
                    <a:lnTo>
                      <a:pt x="495" y="448"/>
                    </a:lnTo>
                    <a:lnTo>
                      <a:pt x="487" y="448"/>
                    </a:lnTo>
                    <a:lnTo>
                      <a:pt x="487" y="456"/>
                    </a:lnTo>
                    <a:lnTo>
                      <a:pt x="480" y="456"/>
                    </a:lnTo>
                    <a:lnTo>
                      <a:pt x="472" y="463"/>
                    </a:lnTo>
                    <a:lnTo>
                      <a:pt x="464" y="463"/>
                    </a:lnTo>
                    <a:lnTo>
                      <a:pt x="464" y="471"/>
                    </a:lnTo>
                    <a:lnTo>
                      <a:pt x="457" y="471"/>
                    </a:lnTo>
                    <a:lnTo>
                      <a:pt x="449" y="471"/>
                    </a:lnTo>
                    <a:lnTo>
                      <a:pt x="449" y="463"/>
                    </a:lnTo>
                    <a:lnTo>
                      <a:pt x="449" y="456"/>
                    </a:lnTo>
                    <a:lnTo>
                      <a:pt x="442" y="456"/>
                    </a:lnTo>
                    <a:lnTo>
                      <a:pt x="442" y="448"/>
                    </a:lnTo>
                    <a:lnTo>
                      <a:pt x="434" y="448"/>
                    </a:lnTo>
                    <a:lnTo>
                      <a:pt x="434" y="441"/>
                    </a:lnTo>
                    <a:lnTo>
                      <a:pt x="426" y="441"/>
                    </a:lnTo>
                    <a:lnTo>
                      <a:pt x="426" y="433"/>
                    </a:lnTo>
                    <a:lnTo>
                      <a:pt x="419" y="433"/>
                    </a:lnTo>
                    <a:lnTo>
                      <a:pt x="411" y="433"/>
                    </a:lnTo>
                    <a:lnTo>
                      <a:pt x="404" y="425"/>
                    </a:lnTo>
                    <a:lnTo>
                      <a:pt x="396" y="425"/>
                    </a:lnTo>
                    <a:lnTo>
                      <a:pt x="396" y="433"/>
                    </a:lnTo>
                    <a:lnTo>
                      <a:pt x="388" y="433"/>
                    </a:lnTo>
                    <a:lnTo>
                      <a:pt x="388" y="441"/>
                    </a:lnTo>
                    <a:lnTo>
                      <a:pt x="388" y="448"/>
                    </a:lnTo>
                    <a:lnTo>
                      <a:pt x="381" y="448"/>
                    </a:lnTo>
                    <a:lnTo>
                      <a:pt x="381" y="456"/>
                    </a:lnTo>
                    <a:lnTo>
                      <a:pt x="373" y="456"/>
                    </a:lnTo>
                    <a:lnTo>
                      <a:pt x="366" y="456"/>
                    </a:lnTo>
                    <a:lnTo>
                      <a:pt x="358" y="456"/>
                    </a:lnTo>
                    <a:lnTo>
                      <a:pt x="350" y="456"/>
                    </a:lnTo>
                    <a:lnTo>
                      <a:pt x="350" y="463"/>
                    </a:lnTo>
                    <a:lnTo>
                      <a:pt x="343" y="463"/>
                    </a:lnTo>
                    <a:lnTo>
                      <a:pt x="343" y="471"/>
                    </a:lnTo>
                    <a:lnTo>
                      <a:pt x="343" y="479"/>
                    </a:lnTo>
                    <a:lnTo>
                      <a:pt x="343" y="486"/>
                    </a:lnTo>
                    <a:lnTo>
                      <a:pt x="343" y="494"/>
                    </a:lnTo>
                    <a:lnTo>
                      <a:pt x="343" y="501"/>
                    </a:lnTo>
                    <a:lnTo>
                      <a:pt x="343" y="509"/>
                    </a:lnTo>
                    <a:lnTo>
                      <a:pt x="350" y="509"/>
                    </a:lnTo>
                    <a:lnTo>
                      <a:pt x="350" y="517"/>
                    </a:lnTo>
                    <a:lnTo>
                      <a:pt x="350" y="524"/>
                    </a:lnTo>
                    <a:lnTo>
                      <a:pt x="358" y="524"/>
                    </a:lnTo>
                    <a:lnTo>
                      <a:pt x="366" y="524"/>
                    </a:lnTo>
                    <a:lnTo>
                      <a:pt x="366" y="532"/>
                    </a:lnTo>
                    <a:lnTo>
                      <a:pt x="366" y="539"/>
                    </a:lnTo>
                    <a:lnTo>
                      <a:pt x="366" y="547"/>
                    </a:lnTo>
                    <a:lnTo>
                      <a:pt x="366" y="555"/>
                    </a:lnTo>
                    <a:lnTo>
                      <a:pt x="366" y="562"/>
                    </a:lnTo>
                    <a:lnTo>
                      <a:pt x="366" y="570"/>
                    </a:lnTo>
                    <a:lnTo>
                      <a:pt x="366" y="577"/>
                    </a:lnTo>
                    <a:lnTo>
                      <a:pt x="358" y="577"/>
                    </a:lnTo>
                    <a:lnTo>
                      <a:pt x="358" y="585"/>
                    </a:lnTo>
                    <a:lnTo>
                      <a:pt x="358" y="593"/>
                    </a:lnTo>
                    <a:lnTo>
                      <a:pt x="358" y="600"/>
                    </a:lnTo>
                    <a:lnTo>
                      <a:pt x="350" y="600"/>
                    </a:lnTo>
                    <a:lnTo>
                      <a:pt x="350" y="608"/>
                    </a:lnTo>
                    <a:lnTo>
                      <a:pt x="350" y="615"/>
                    </a:lnTo>
                    <a:lnTo>
                      <a:pt x="343" y="623"/>
                    </a:lnTo>
                    <a:lnTo>
                      <a:pt x="343" y="631"/>
                    </a:lnTo>
                    <a:lnTo>
                      <a:pt x="335" y="631"/>
                    </a:lnTo>
                    <a:lnTo>
                      <a:pt x="335" y="638"/>
                    </a:lnTo>
                    <a:lnTo>
                      <a:pt x="335" y="646"/>
                    </a:lnTo>
                    <a:lnTo>
                      <a:pt x="335" y="653"/>
                    </a:lnTo>
                    <a:lnTo>
                      <a:pt x="327" y="653"/>
                    </a:lnTo>
                    <a:lnTo>
                      <a:pt x="327" y="661"/>
                    </a:lnTo>
                    <a:lnTo>
                      <a:pt x="320" y="661"/>
                    </a:lnTo>
                    <a:lnTo>
                      <a:pt x="320" y="669"/>
                    </a:lnTo>
                    <a:lnTo>
                      <a:pt x="312" y="669"/>
                    </a:lnTo>
                    <a:lnTo>
                      <a:pt x="305" y="669"/>
                    </a:lnTo>
                    <a:lnTo>
                      <a:pt x="297" y="669"/>
                    </a:lnTo>
                    <a:lnTo>
                      <a:pt x="297" y="676"/>
                    </a:lnTo>
                    <a:lnTo>
                      <a:pt x="305" y="676"/>
                    </a:lnTo>
                    <a:lnTo>
                      <a:pt x="305" y="684"/>
                    </a:lnTo>
                    <a:lnTo>
                      <a:pt x="297" y="691"/>
                    </a:lnTo>
                    <a:lnTo>
                      <a:pt x="297" y="699"/>
                    </a:lnTo>
                    <a:lnTo>
                      <a:pt x="305" y="699"/>
                    </a:lnTo>
                    <a:lnTo>
                      <a:pt x="305" y="707"/>
                    </a:lnTo>
                    <a:lnTo>
                      <a:pt x="305" y="714"/>
                    </a:lnTo>
                    <a:lnTo>
                      <a:pt x="297" y="714"/>
                    </a:lnTo>
                    <a:lnTo>
                      <a:pt x="297" y="722"/>
                    </a:lnTo>
                    <a:lnTo>
                      <a:pt x="297" y="729"/>
                    </a:lnTo>
                    <a:lnTo>
                      <a:pt x="297" y="737"/>
                    </a:lnTo>
                    <a:lnTo>
                      <a:pt x="305" y="737"/>
                    </a:lnTo>
                    <a:lnTo>
                      <a:pt x="305" y="745"/>
                    </a:lnTo>
                    <a:lnTo>
                      <a:pt x="312" y="745"/>
                    </a:lnTo>
                    <a:lnTo>
                      <a:pt x="320" y="745"/>
                    </a:lnTo>
                    <a:lnTo>
                      <a:pt x="327" y="737"/>
                    </a:lnTo>
                    <a:lnTo>
                      <a:pt x="335" y="737"/>
                    </a:lnTo>
                    <a:lnTo>
                      <a:pt x="343" y="737"/>
                    </a:lnTo>
                    <a:lnTo>
                      <a:pt x="343" y="745"/>
                    </a:lnTo>
                    <a:lnTo>
                      <a:pt x="343" y="752"/>
                    </a:lnTo>
                    <a:lnTo>
                      <a:pt x="343" y="760"/>
                    </a:lnTo>
                    <a:lnTo>
                      <a:pt x="350" y="760"/>
                    </a:lnTo>
                    <a:lnTo>
                      <a:pt x="343" y="760"/>
                    </a:lnTo>
                    <a:lnTo>
                      <a:pt x="343" y="767"/>
                    </a:lnTo>
                    <a:lnTo>
                      <a:pt x="343" y="775"/>
                    </a:lnTo>
                    <a:lnTo>
                      <a:pt x="343" y="783"/>
                    </a:lnTo>
                    <a:lnTo>
                      <a:pt x="335" y="783"/>
                    </a:lnTo>
                    <a:lnTo>
                      <a:pt x="335" y="790"/>
                    </a:lnTo>
                    <a:lnTo>
                      <a:pt x="327" y="790"/>
                    </a:lnTo>
                    <a:lnTo>
                      <a:pt x="327" y="798"/>
                    </a:lnTo>
                    <a:lnTo>
                      <a:pt x="320" y="798"/>
                    </a:lnTo>
                    <a:lnTo>
                      <a:pt x="312" y="798"/>
                    </a:lnTo>
                    <a:lnTo>
                      <a:pt x="305" y="798"/>
                    </a:lnTo>
                    <a:lnTo>
                      <a:pt x="305" y="805"/>
                    </a:lnTo>
                    <a:lnTo>
                      <a:pt x="305" y="813"/>
                    </a:lnTo>
                    <a:lnTo>
                      <a:pt x="305" y="821"/>
                    </a:lnTo>
                    <a:lnTo>
                      <a:pt x="305" y="828"/>
                    </a:lnTo>
                    <a:lnTo>
                      <a:pt x="305" y="836"/>
                    </a:lnTo>
                    <a:lnTo>
                      <a:pt x="297" y="836"/>
                    </a:lnTo>
                    <a:lnTo>
                      <a:pt x="297" y="843"/>
                    </a:lnTo>
                    <a:lnTo>
                      <a:pt x="289" y="843"/>
                    </a:lnTo>
                    <a:lnTo>
                      <a:pt x="282" y="843"/>
                    </a:lnTo>
                    <a:lnTo>
                      <a:pt x="282" y="836"/>
                    </a:lnTo>
                    <a:lnTo>
                      <a:pt x="274" y="836"/>
                    </a:lnTo>
                    <a:lnTo>
                      <a:pt x="267" y="836"/>
                    </a:lnTo>
                    <a:lnTo>
                      <a:pt x="267" y="843"/>
                    </a:lnTo>
                    <a:lnTo>
                      <a:pt x="259" y="843"/>
                    </a:lnTo>
                    <a:lnTo>
                      <a:pt x="259" y="851"/>
                    </a:lnTo>
                    <a:lnTo>
                      <a:pt x="259" y="858"/>
                    </a:lnTo>
                    <a:lnTo>
                      <a:pt x="267" y="858"/>
                    </a:lnTo>
                    <a:lnTo>
                      <a:pt x="274" y="858"/>
                    </a:lnTo>
                    <a:lnTo>
                      <a:pt x="282" y="858"/>
                    </a:lnTo>
                    <a:lnTo>
                      <a:pt x="282" y="866"/>
                    </a:lnTo>
                    <a:lnTo>
                      <a:pt x="282" y="874"/>
                    </a:lnTo>
                    <a:lnTo>
                      <a:pt x="274" y="874"/>
                    </a:lnTo>
                    <a:lnTo>
                      <a:pt x="274" y="881"/>
                    </a:lnTo>
                    <a:lnTo>
                      <a:pt x="282" y="889"/>
                    </a:lnTo>
                    <a:lnTo>
                      <a:pt x="282" y="896"/>
                    </a:lnTo>
                    <a:lnTo>
                      <a:pt x="282" y="904"/>
                    </a:lnTo>
                    <a:lnTo>
                      <a:pt x="274" y="904"/>
                    </a:lnTo>
                    <a:lnTo>
                      <a:pt x="274" y="912"/>
                    </a:lnTo>
                    <a:lnTo>
                      <a:pt x="267" y="912"/>
                    </a:lnTo>
                    <a:lnTo>
                      <a:pt x="274" y="912"/>
                    </a:lnTo>
                    <a:lnTo>
                      <a:pt x="274" y="919"/>
                    </a:lnTo>
                    <a:lnTo>
                      <a:pt x="267" y="919"/>
                    </a:lnTo>
                    <a:lnTo>
                      <a:pt x="267" y="927"/>
                    </a:lnTo>
                    <a:lnTo>
                      <a:pt x="259" y="927"/>
                    </a:lnTo>
                    <a:lnTo>
                      <a:pt x="259" y="919"/>
                    </a:lnTo>
                    <a:lnTo>
                      <a:pt x="251" y="919"/>
                    </a:lnTo>
                    <a:lnTo>
                      <a:pt x="251" y="912"/>
                    </a:lnTo>
                    <a:lnTo>
                      <a:pt x="244" y="912"/>
                    </a:lnTo>
                    <a:lnTo>
                      <a:pt x="236" y="912"/>
                    </a:lnTo>
                    <a:lnTo>
                      <a:pt x="236" y="904"/>
                    </a:lnTo>
                    <a:lnTo>
                      <a:pt x="229" y="904"/>
                    </a:lnTo>
                    <a:lnTo>
                      <a:pt x="229" y="912"/>
                    </a:lnTo>
                    <a:lnTo>
                      <a:pt x="229" y="919"/>
                    </a:lnTo>
                    <a:lnTo>
                      <a:pt x="229" y="927"/>
                    </a:lnTo>
                    <a:lnTo>
                      <a:pt x="229" y="934"/>
                    </a:lnTo>
                    <a:lnTo>
                      <a:pt x="229" y="942"/>
                    </a:lnTo>
                    <a:lnTo>
                      <a:pt x="229" y="950"/>
                    </a:lnTo>
                    <a:lnTo>
                      <a:pt x="229" y="957"/>
                    </a:lnTo>
                    <a:lnTo>
                      <a:pt x="221" y="957"/>
                    </a:lnTo>
                    <a:lnTo>
                      <a:pt x="213" y="957"/>
                    </a:lnTo>
                    <a:lnTo>
                      <a:pt x="206" y="957"/>
                    </a:lnTo>
                    <a:lnTo>
                      <a:pt x="206" y="965"/>
                    </a:lnTo>
                    <a:lnTo>
                      <a:pt x="198" y="965"/>
                    </a:lnTo>
                    <a:lnTo>
                      <a:pt x="191" y="965"/>
                    </a:lnTo>
                    <a:lnTo>
                      <a:pt x="191" y="972"/>
                    </a:lnTo>
                    <a:lnTo>
                      <a:pt x="183" y="972"/>
                    </a:lnTo>
                    <a:lnTo>
                      <a:pt x="175" y="972"/>
                    </a:lnTo>
                    <a:lnTo>
                      <a:pt x="168" y="972"/>
                    </a:lnTo>
                    <a:lnTo>
                      <a:pt x="160" y="980"/>
                    </a:lnTo>
                    <a:lnTo>
                      <a:pt x="160" y="972"/>
                    </a:lnTo>
                    <a:lnTo>
                      <a:pt x="153" y="972"/>
                    </a:lnTo>
                    <a:lnTo>
                      <a:pt x="145" y="972"/>
                    </a:lnTo>
                    <a:lnTo>
                      <a:pt x="137" y="972"/>
                    </a:lnTo>
                    <a:lnTo>
                      <a:pt x="145" y="972"/>
                    </a:lnTo>
                    <a:lnTo>
                      <a:pt x="137" y="972"/>
                    </a:lnTo>
                    <a:lnTo>
                      <a:pt x="137" y="980"/>
                    </a:lnTo>
                    <a:lnTo>
                      <a:pt x="130" y="980"/>
                    </a:lnTo>
                    <a:lnTo>
                      <a:pt x="122" y="988"/>
                    </a:lnTo>
                    <a:lnTo>
                      <a:pt x="122" y="995"/>
                    </a:lnTo>
                    <a:lnTo>
                      <a:pt x="122" y="1003"/>
                    </a:lnTo>
                    <a:lnTo>
                      <a:pt x="122" y="1010"/>
                    </a:lnTo>
                    <a:lnTo>
                      <a:pt x="122" y="1018"/>
                    </a:lnTo>
                    <a:lnTo>
                      <a:pt x="114" y="1018"/>
                    </a:lnTo>
                    <a:lnTo>
                      <a:pt x="107" y="1018"/>
                    </a:lnTo>
                    <a:lnTo>
                      <a:pt x="107" y="1026"/>
                    </a:lnTo>
                    <a:lnTo>
                      <a:pt x="99" y="1026"/>
                    </a:lnTo>
                    <a:lnTo>
                      <a:pt x="92" y="1026"/>
                    </a:lnTo>
                    <a:lnTo>
                      <a:pt x="92" y="1033"/>
                    </a:lnTo>
                    <a:lnTo>
                      <a:pt x="84" y="1033"/>
                    </a:lnTo>
                    <a:lnTo>
                      <a:pt x="76" y="1033"/>
                    </a:lnTo>
                    <a:lnTo>
                      <a:pt x="76" y="1026"/>
                    </a:lnTo>
                    <a:lnTo>
                      <a:pt x="76" y="1018"/>
                    </a:lnTo>
                    <a:lnTo>
                      <a:pt x="84" y="1018"/>
                    </a:lnTo>
                    <a:lnTo>
                      <a:pt x="84" y="1010"/>
                    </a:lnTo>
                    <a:lnTo>
                      <a:pt x="84" y="1003"/>
                    </a:lnTo>
                    <a:lnTo>
                      <a:pt x="76" y="1003"/>
                    </a:lnTo>
                    <a:lnTo>
                      <a:pt x="69" y="1003"/>
                    </a:lnTo>
                    <a:lnTo>
                      <a:pt x="61" y="1003"/>
                    </a:lnTo>
                    <a:lnTo>
                      <a:pt x="61" y="995"/>
                    </a:lnTo>
                    <a:lnTo>
                      <a:pt x="54" y="995"/>
                    </a:lnTo>
                    <a:lnTo>
                      <a:pt x="54" y="1003"/>
                    </a:lnTo>
                    <a:lnTo>
                      <a:pt x="46" y="1003"/>
                    </a:lnTo>
                    <a:lnTo>
                      <a:pt x="38" y="1003"/>
                    </a:lnTo>
                    <a:lnTo>
                      <a:pt x="31" y="1003"/>
                    </a:lnTo>
                    <a:lnTo>
                      <a:pt x="23" y="1003"/>
                    </a:lnTo>
                    <a:lnTo>
                      <a:pt x="16" y="995"/>
                    </a:lnTo>
                    <a:lnTo>
                      <a:pt x="16" y="988"/>
                    </a:lnTo>
                    <a:lnTo>
                      <a:pt x="8" y="988"/>
                    </a:lnTo>
                    <a:lnTo>
                      <a:pt x="8" y="980"/>
                    </a:lnTo>
                    <a:lnTo>
                      <a:pt x="8" y="972"/>
                    </a:lnTo>
                    <a:lnTo>
                      <a:pt x="8" y="965"/>
                    </a:lnTo>
                    <a:lnTo>
                      <a:pt x="0" y="965"/>
                    </a:lnTo>
                    <a:lnTo>
                      <a:pt x="0" y="957"/>
                    </a:lnTo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86" name="Freeform 222"/>
              <p:cNvSpPr>
                <a:spLocks/>
              </p:cNvSpPr>
              <p:nvPr/>
            </p:nvSpPr>
            <p:spPr bwMode="auto">
              <a:xfrm>
                <a:off x="3781" y="4688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87" name="Rectangle 223"/>
              <p:cNvSpPr>
                <a:spLocks noChangeArrowheads="1"/>
              </p:cNvSpPr>
              <p:nvPr/>
            </p:nvSpPr>
            <p:spPr bwMode="auto">
              <a:xfrm>
                <a:off x="3682" y="4680"/>
                <a:ext cx="8" cy="8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788" name="Freeform 224"/>
              <p:cNvSpPr>
                <a:spLocks/>
              </p:cNvSpPr>
              <p:nvPr/>
            </p:nvSpPr>
            <p:spPr bwMode="auto">
              <a:xfrm>
                <a:off x="3781" y="467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89" name="Rectangle 225"/>
              <p:cNvSpPr>
                <a:spLocks noChangeArrowheads="1"/>
              </p:cNvSpPr>
              <p:nvPr/>
            </p:nvSpPr>
            <p:spPr bwMode="auto">
              <a:xfrm>
                <a:off x="4603" y="4999"/>
                <a:ext cx="7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790" name="Freeform 226"/>
              <p:cNvSpPr>
                <a:spLocks/>
              </p:cNvSpPr>
              <p:nvPr/>
            </p:nvSpPr>
            <p:spPr bwMode="auto">
              <a:xfrm>
                <a:off x="4724" y="4316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91" name="Freeform 227"/>
              <p:cNvSpPr>
                <a:spLocks/>
              </p:cNvSpPr>
              <p:nvPr/>
            </p:nvSpPr>
            <p:spPr bwMode="auto">
              <a:xfrm>
                <a:off x="4770" y="4255"/>
                <a:ext cx="8" cy="7"/>
              </a:xfrm>
              <a:custGeom>
                <a:avLst/>
                <a:gdLst>
                  <a:gd name="T0" fmla="*/ 8 w 8"/>
                  <a:gd name="T1" fmla="*/ 0 h 7"/>
                  <a:gd name="T2" fmla="*/ 8 w 8"/>
                  <a:gd name="T3" fmla="*/ 7 h 7"/>
                  <a:gd name="T4" fmla="*/ 0 w 8"/>
                  <a:gd name="T5" fmla="*/ 7 h 7"/>
                  <a:gd name="T6" fmla="*/ 8 w 8"/>
                  <a:gd name="T7" fmla="*/ 7 h 7"/>
                  <a:gd name="T8" fmla="*/ 8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8" y="0"/>
                    </a:moveTo>
                    <a:lnTo>
                      <a:pt x="8" y="7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92" name="Freeform 228"/>
              <p:cNvSpPr>
                <a:spLocks/>
              </p:cNvSpPr>
              <p:nvPr/>
            </p:nvSpPr>
            <p:spPr bwMode="auto">
              <a:xfrm>
                <a:off x="4701" y="4209"/>
                <a:ext cx="8" cy="15"/>
              </a:xfrm>
              <a:custGeom>
                <a:avLst/>
                <a:gdLst>
                  <a:gd name="T0" fmla="*/ 0 w 8"/>
                  <a:gd name="T1" fmla="*/ 15 h 15"/>
                  <a:gd name="T2" fmla="*/ 0 w 8"/>
                  <a:gd name="T3" fmla="*/ 8 h 15"/>
                  <a:gd name="T4" fmla="*/ 0 w 8"/>
                  <a:gd name="T5" fmla="*/ 0 h 15"/>
                  <a:gd name="T6" fmla="*/ 8 w 8"/>
                  <a:gd name="T7" fmla="*/ 0 h 15"/>
                  <a:gd name="T8" fmla="*/ 8 w 8"/>
                  <a:gd name="T9" fmla="*/ 8 h 15"/>
                  <a:gd name="T10" fmla="*/ 0 w 8"/>
                  <a:gd name="T11" fmla="*/ 8 h 15"/>
                  <a:gd name="T12" fmla="*/ 0 w 8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5"/>
                  <a:gd name="T23" fmla="*/ 8 w 8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5">
                    <a:moveTo>
                      <a:pt x="0" y="15"/>
                    </a:moveTo>
                    <a:lnTo>
                      <a:pt x="0" y="8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93" name="Freeform 229"/>
              <p:cNvSpPr>
                <a:spLocks/>
              </p:cNvSpPr>
              <p:nvPr/>
            </p:nvSpPr>
            <p:spPr bwMode="auto">
              <a:xfrm>
                <a:off x="4671" y="4247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94" name="Freeform 230"/>
              <p:cNvSpPr>
                <a:spLocks/>
              </p:cNvSpPr>
              <p:nvPr/>
            </p:nvSpPr>
            <p:spPr bwMode="auto">
              <a:xfrm>
                <a:off x="4793" y="4148"/>
                <a:ext cx="7" cy="8"/>
              </a:xfrm>
              <a:custGeom>
                <a:avLst/>
                <a:gdLst>
                  <a:gd name="T0" fmla="*/ 0 w 7"/>
                  <a:gd name="T1" fmla="*/ 8 h 8"/>
                  <a:gd name="T2" fmla="*/ 0 w 7"/>
                  <a:gd name="T3" fmla="*/ 0 h 8"/>
                  <a:gd name="T4" fmla="*/ 7 w 7"/>
                  <a:gd name="T5" fmla="*/ 0 h 8"/>
                  <a:gd name="T6" fmla="*/ 0 w 7"/>
                  <a:gd name="T7" fmla="*/ 0 h 8"/>
                  <a:gd name="T8" fmla="*/ 0 w 7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0" y="8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95" name="Freeform 231"/>
              <p:cNvSpPr>
                <a:spLocks/>
              </p:cNvSpPr>
              <p:nvPr/>
            </p:nvSpPr>
            <p:spPr bwMode="auto">
              <a:xfrm>
                <a:off x="4420" y="4118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96" name="Freeform 232"/>
              <p:cNvSpPr>
                <a:spLocks/>
              </p:cNvSpPr>
              <p:nvPr/>
            </p:nvSpPr>
            <p:spPr bwMode="auto">
              <a:xfrm>
                <a:off x="4420" y="4118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97" name="Freeform 233"/>
              <p:cNvSpPr>
                <a:spLocks/>
              </p:cNvSpPr>
              <p:nvPr/>
            </p:nvSpPr>
            <p:spPr bwMode="auto">
              <a:xfrm>
                <a:off x="4428" y="4118"/>
                <a:ext cx="7" cy="8"/>
              </a:xfrm>
              <a:custGeom>
                <a:avLst/>
                <a:gdLst>
                  <a:gd name="T0" fmla="*/ 0 w 7"/>
                  <a:gd name="T1" fmla="*/ 8 h 8"/>
                  <a:gd name="T2" fmla="*/ 7 w 7"/>
                  <a:gd name="T3" fmla="*/ 0 h 8"/>
                  <a:gd name="T4" fmla="*/ 7 w 7"/>
                  <a:gd name="T5" fmla="*/ 8 h 8"/>
                  <a:gd name="T6" fmla="*/ 0 w 7"/>
                  <a:gd name="T7" fmla="*/ 8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8"/>
                  <a:gd name="T14" fmla="*/ 7 w 7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8">
                    <a:moveTo>
                      <a:pt x="0" y="8"/>
                    </a:moveTo>
                    <a:lnTo>
                      <a:pt x="7" y="0"/>
                    </a:lnTo>
                    <a:lnTo>
                      <a:pt x="7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98" name="Freeform 234"/>
              <p:cNvSpPr>
                <a:spLocks/>
              </p:cNvSpPr>
              <p:nvPr/>
            </p:nvSpPr>
            <p:spPr bwMode="auto">
              <a:xfrm>
                <a:off x="4428" y="4126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99" name="Rectangle 235"/>
              <p:cNvSpPr>
                <a:spLocks noChangeArrowheads="1"/>
              </p:cNvSpPr>
              <p:nvPr/>
            </p:nvSpPr>
            <p:spPr bwMode="auto">
              <a:xfrm>
                <a:off x="4420" y="4110"/>
                <a:ext cx="8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800" name="Freeform 236"/>
              <p:cNvSpPr>
                <a:spLocks/>
              </p:cNvSpPr>
              <p:nvPr/>
            </p:nvSpPr>
            <p:spPr bwMode="auto">
              <a:xfrm>
                <a:off x="4466" y="3829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01" name="Freeform 237"/>
              <p:cNvSpPr>
                <a:spLocks/>
              </p:cNvSpPr>
              <p:nvPr/>
            </p:nvSpPr>
            <p:spPr bwMode="auto">
              <a:xfrm>
                <a:off x="4861" y="4217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02" name="Freeform 238"/>
              <p:cNvSpPr>
                <a:spLocks/>
              </p:cNvSpPr>
              <p:nvPr/>
            </p:nvSpPr>
            <p:spPr bwMode="auto">
              <a:xfrm>
                <a:off x="4953" y="4126"/>
                <a:ext cx="7" cy="15"/>
              </a:xfrm>
              <a:custGeom>
                <a:avLst/>
                <a:gdLst>
                  <a:gd name="T0" fmla="*/ 0 w 7"/>
                  <a:gd name="T1" fmla="*/ 7 h 15"/>
                  <a:gd name="T2" fmla="*/ 0 w 7"/>
                  <a:gd name="T3" fmla="*/ 0 h 15"/>
                  <a:gd name="T4" fmla="*/ 0 w 7"/>
                  <a:gd name="T5" fmla="*/ 7 h 15"/>
                  <a:gd name="T6" fmla="*/ 7 w 7"/>
                  <a:gd name="T7" fmla="*/ 7 h 15"/>
                  <a:gd name="T8" fmla="*/ 7 w 7"/>
                  <a:gd name="T9" fmla="*/ 15 h 15"/>
                  <a:gd name="T10" fmla="*/ 0 w 7"/>
                  <a:gd name="T11" fmla="*/ 15 h 15"/>
                  <a:gd name="T12" fmla="*/ 0 w 7"/>
                  <a:gd name="T13" fmla="*/ 7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15"/>
                  <a:gd name="T23" fmla="*/ 7 w 7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15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7" y="15"/>
                    </a:lnTo>
                    <a:lnTo>
                      <a:pt x="0" y="1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03" name="Freeform 239"/>
              <p:cNvSpPr>
                <a:spLocks/>
              </p:cNvSpPr>
              <p:nvPr/>
            </p:nvSpPr>
            <p:spPr bwMode="auto">
              <a:xfrm>
                <a:off x="4953" y="4080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04" name="Freeform 240"/>
              <p:cNvSpPr>
                <a:spLocks/>
              </p:cNvSpPr>
              <p:nvPr/>
            </p:nvSpPr>
            <p:spPr bwMode="auto">
              <a:xfrm>
                <a:off x="4899" y="4088"/>
                <a:ext cx="8" cy="7"/>
              </a:xfrm>
              <a:custGeom>
                <a:avLst/>
                <a:gdLst>
                  <a:gd name="T0" fmla="*/ 0 w 8"/>
                  <a:gd name="T1" fmla="*/ 0 h 7"/>
                  <a:gd name="T2" fmla="*/ 8 w 8"/>
                  <a:gd name="T3" fmla="*/ 0 h 7"/>
                  <a:gd name="T4" fmla="*/ 8 w 8"/>
                  <a:gd name="T5" fmla="*/ 7 h 7"/>
                  <a:gd name="T6" fmla="*/ 8 w 8"/>
                  <a:gd name="T7" fmla="*/ 0 h 7"/>
                  <a:gd name="T8" fmla="*/ 8 w 8"/>
                  <a:gd name="T9" fmla="*/ 7 h 7"/>
                  <a:gd name="T10" fmla="*/ 0 w 8"/>
                  <a:gd name="T11" fmla="*/ 7 h 7"/>
                  <a:gd name="T12" fmla="*/ 0 w 8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0" y="0"/>
                    </a:moveTo>
                    <a:lnTo>
                      <a:pt x="8" y="0"/>
                    </a:lnTo>
                    <a:lnTo>
                      <a:pt x="8" y="7"/>
                    </a:lnTo>
                    <a:lnTo>
                      <a:pt x="8" y="0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05" name="Freeform 241"/>
              <p:cNvSpPr>
                <a:spLocks/>
              </p:cNvSpPr>
              <p:nvPr/>
            </p:nvSpPr>
            <p:spPr bwMode="auto">
              <a:xfrm>
                <a:off x="4846" y="4156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06" name="Rectangle 242"/>
              <p:cNvSpPr>
                <a:spLocks noChangeArrowheads="1"/>
              </p:cNvSpPr>
              <p:nvPr/>
            </p:nvSpPr>
            <p:spPr bwMode="auto">
              <a:xfrm>
                <a:off x="4854" y="4148"/>
                <a:ext cx="7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807" name="Freeform 243"/>
              <p:cNvSpPr>
                <a:spLocks/>
              </p:cNvSpPr>
              <p:nvPr/>
            </p:nvSpPr>
            <p:spPr bwMode="auto">
              <a:xfrm>
                <a:off x="4854" y="4202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08" name="Freeform 244"/>
              <p:cNvSpPr>
                <a:spLocks/>
              </p:cNvSpPr>
              <p:nvPr/>
            </p:nvSpPr>
            <p:spPr bwMode="auto">
              <a:xfrm>
                <a:off x="4960" y="4179"/>
                <a:ext cx="15" cy="15"/>
              </a:xfrm>
              <a:custGeom>
                <a:avLst/>
                <a:gdLst>
                  <a:gd name="T0" fmla="*/ 0 w 15"/>
                  <a:gd name="T1" fmla="*/ 15 h 15"/>
                  <a:gd name="T2" fmla="*/ 0 w 15"/>
                  <a:gd name="T3" fmla="*/ 7 h 15"/>
                  <a:gd name="T4" fmla="*/ 0 w 15"/>
                  <a:gd name="T5" fmla="*/ 0 h 15"/>
                  <a:gd name="T6" fmla="*/ 8 w 15"/>
                  <a:gd name="T7" fmla="*/ 0 h 15"/>
                  <a:gd name="T8" fmla="*/ 15 w 15"/>
                  <a:gd name="T9" fmla="*/ 0 h 15"/>
                  <a:gd name="T10" fmla="*/ 15 w 15"/>
                  <a:gd name="T11" fmla="*/ 7 h 15"/>
                  <a:gd name="T12" fmla="*/ 15 w 15"/>
                  <a:gd name="T13" fmla="*/ 15 h 15"/>
                  <a:gd name="T14" fmla="*/ 8 w 15"/>
                  <a:gd name="T15" fmla="*/ 15 h 15"/>
                  <a:gd name="T16" fmla="*/ 0 w 15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15"/>
                  <a:gd name="T29" fmla="*/ 15 w 15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15">
                    <a:moveTo>
                      <a:pt x="0" y="15"/>
                    </a:moveTo>
                    <a:lnTo>
                      <a:pt x="0" y="7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15" y="7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09" name="Freeform 245"/>
              <p:cNvSpPr>
                <a:spLocks/>
              </p:cNvSpPr>
              <p:nvPr/>
            </p:nvSpPr>
            <p:spPr bwMode="auto">
              <a:xfrm>
                <a:off x="4808" y="4247"/>
                <a:ext cx="8" cy="8"/>
              </a:xfrm>
              <a:custGeom>
                <a:avLst/>
                <a:gdLst>
                  <a:gd name="T0" fmla="*/ 8 w 8"/>
                  <a:gd name="T1" fmla="*/ 0 h 8"/>
                  <a:gd name="T2" fmla="*/ 0 w 8"/>
                  <a:gd name="T3" fmla="*/ 0 h 8"/>
                  <a:gd name="T4" fmla="*/ 8 w 8"/>
                  <a:gd name="T5" fmla="*/ 0 h 8"/>
                  <a:gd name="T6" fmla="*/ 8 w 8"/>
                  <a:gd name="T7" fmla="*/ 8 h 8"/>
                  <a:gd name="T8" fmla="*/ 0 w 8"/>
                  <a:gd name="T9" fmla="*/ 8 h 8"/>
                  <a:gd name="T10" fmla="*/ 8 w 8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8"/>
                  <a:gd name="T20" fmla="*/ 8 w 8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10" name="Freeform 246"/>
              <p:cNvSpPr>
                <a:spLocks/>
              </p:cNvSpPr>
              <p:nvPr/>
            </p:nvSpPr>
            <p:spPr bwMode="auto">
              <a:xfrm>
                <a:off x="4732" y="4126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11" name="Rectangle 247"/>
              <p:cNvSpPr>
                <a:spLocks noChangeArrowheads="1"/>
              </p:cNvSpPr>
              <p:nvPr/>
            </p:nvSpPr>
            <p:spPr bwMode="auto">
              <a:xfrm>
                <a:off x="4648" y="4080"/>
                <a:ext cx="8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812" name="Freeform 248"/>
              <p:cNvSpPr>
                <a:spLocks/>
              </p:cNvSpPr>
              <p:nvPr/>
            </p:nvSpPr>
            <p:spPr bwMode="auto">
              <a:xfrm>
                <a:off x="5127" y="3867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13" name="Rectangle 249"/>
              <p:cNvSpPr>
                <a:spLocks noChangeArrowheads="1"/>
              </p:cNvSpPr>
              <p:nvPr/>
            </p:nvSpPr>
            <p:spPr bwMode="auto">
              <a:xfrm>
                <a:off x="4975" y="3791"/>
                <a:ext cx="8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814" name="Freeform 250"/>
              <p:cNvSpPr>
                <a:spLocks/>
              </p:cNvSpPr>
              <p:nvPr/>
            </p:nvSpPr>
            <p:spPr bwMode="auto">
              <a:xfrm>
                <a:off x="5105" y="3943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15" name="Freeform 251"/>
              <p:cNvSpPr>
                <a:spLocks/>
              </p:cNvSpPr>
              <p:nvPr/>
            </p:nvSpPr>
            <p:spPr bwMode="auto">
              <a:xfrm>
                <a:off x="4899" y="3905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16" name="Freeform 252"/>
              <p:cNvSpPr>
                <a:spLocks/>
              </p:cNvSpPr>
              <p:nvPr/>
            </p:nvSpPr>
            <p:spPr bwMode="auto">
              <a:xfrm>
                <a:off x="4709" y="3822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17" name="Freeform 253"/>
              <p:cNvSpPr>
                <a:spLocks/>
              </p:cNvSpPr>
              <p:nvPr/>
            </p:nvSpPr>
            <p:spPr bwMode="auto">
              <a:xfrm>
                <a:off x="4907" y="3844"/>
                <a:ext cx="7" cy="8"/>
              </a:xfrm>
              <a:custGeom>
                <a:avLst/>
                <a:gdLst>
                  <a:gd name="T0" fmla="*/ 0 w 7"/>
                  <a:gd name="T1" fmla="*/ 0 h 8"/>
                  <a:gd name="T2" fmla="*/ 0 w 7"/>
                  <a:gd name="T3" fmla="*/ 8 h 8"/>
                  <a:gd name="T4" fmla="*/ 0 w 7"/>
                  <a:gd name="T5" fmla="*/ 0 h 8"/>
                  <a:gd name="T6" fmla="*/ 7 w 7"/>
                  <a:gd name="T7" fmla="*/ 0 h 8"/>
                  <a:gd name="T8" fmla="*/ 0 w 7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18" name="Freeform 254"/>
              <p:cNvSpPr>
                <a:spLocks/>
              </p:cNvSpPr>
              <p:nvPr/>
            </p:nvSpPr>
            <p:spPr bwMode="auto">
              <a:xfrm>
                <a:off x="4816" y="3768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19" name="Freeform 255"/>
              <p:cNvSpPr>
                <a:spLocks/>
              </p:cNvSpPr>
              <p:nvPr/>
            </p:nvSpPr>
            <p:spPr bwMode="auto">
              <a:xfrm>
                <a:off x="5021" y="4057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20" name="Freeform 256"/>
              <p:cNvSpPr>
                <a:spLocks/>
              </p:cNvSpPr>
              <p:nvPr/>
            </p:nvSpPr>
            <p:spPr bwMode="auto">
              <a:xfrm>
                <a:off x="5067" y="4118"/>
                <a:ext cx="7" cy="8"/>
              </a:xfrm>
              <a:custGeom>
                <a:avLst/>
                <a:gdLst>
                  <a:gd name="T0" fmla="*/ 0 w 7"/>
                  <a:gd name="T1" fmla="*/ 0 h 8"/>
                  <a:gd name="T2" fmla="*/ 7 w 7"/>
                  <a:gd name="T3" fmla="*/ 0 h 8"/>
                  <a:gd name="T4" fmla="*/ 7 w 7"/>
                  <a:gd name="T5" fmla="*/ 8 h 8"/>
                  <a:gd name="T6" fmla="*/ 7 w 7"/>
                  <a:gd name="T7" fmla="*/ 0 h 8"/>
                  <a:gd name="T8" fmla="*/ 0 w 7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0" y="0"/>
                    </a:moveTo>
                    <a:lnTo>
                      <a:pt x="7" y="0"/>
                    </a:lnTo>
                    <a:lnTo>
                      <a:pt x="7" y="8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21" name="Freeform 257"/>
              <p:cNvSpPr>
                <a:spLocks/>
              </p:cNvSpPr>
              <p:nvPr/>
            </p:nvSpPr>
            <p:spPr bwMode="auto">
              <a:xfrm>
                <a:off x="5082" y="4088"/>
                <a:ext cx="15" cy="7"/>
              </a:xfrm>
              <a:custGeom>
                <a:avLst/>
                <a:gdLst>
                  <a:gd name="T0" fmla="*/ 0 w 15"/>
                  <a:gd name="T1" fmla="*/ 7 h 7"/>
                  <a:gd name="T2" fmla="*/ 0 w 15"/>
                  <a:gd name="T3" fmla="*/ 0 h 7"/>
                  <a:gd name="T4" fmla="*/ 7 w 15"/>
                  <a:gd name="T5" fmla="*/ 0 h 7"/>
                  <a:gd name="T6" fmla="*/ 15 w 15"/>
                  <a:gd name="T7" fmla="*/ 0 h 7"/>
                  <a:gd name="T8" fmla="*/ 15 w 15"/>
                  <a:gd name="T9" fmla="*/ 7 h 7"/>
                  <a:gd name="T10" fmla="*/ 7 w 15"/>
                  <a:gd name="T11" fmla="*/ 7 h 7"/>
                  <a:gd name="T12" fmla="*/ 0 w 15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7"/>
                  <a:gd name="T23" fmla="*/ 15 w 15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7">
                    <a:moveTo>
                      <a:pt x="0" y="7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15" y="0"/>
                    </a:lnTo>
                    <a:lnTo>
                      <a:pt x="15" y="7"/>
                    </a:lnTo>
                    <a:lnTo>
                      <a:pt x="7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22" name="Rectangle 258"/>
              <p:cNvSpPr>
                <a:spLocks noChangeArrowheads="1"/>
              </p:cNvSpPr>
              <p:nvPr/>
            </p:nvSpPr>
            <p:spPr bwMode="auto">
              <a:xfrm>
                <a:off x="5029" y="4126"/>
                <a:ext cx="7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823" name="Rectangle 259"/>
              <p:cNvSpPr>
                <a:spLocks noChangeArrowheads="1"/>
              </p:cNvSpPr>
              <p:nvPr/>
            </p:nvSpPr>
            <p:spPr bwMode="auto">
              <a:xfrm>
                <a:off x="5097" y="4065"/>
                <a:ext cx="8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824" name="Rectangle 260"/>
              <p:cNvSpPr>
                <a:spLocks noChangeArrowheads="1"/>
              </p:cNvSpPr>
              <p:nvPr/>
            </p:nvSpPr>
            <p:spPr bwMode="auto">
              <a:xfrm>
                <a:off x="5059" y="4156"/>
                <a:ext cx="8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825" name="Freeform 261"/>
              <p:cNvSpPr>
                <a:spLocks/>
              </p:cNvSpPr>
              <p:nvPr/>
            </p:nvSpPr>
            <p:spPr bwMode="auto">
              <a:xfrm>
                <a:off x="5234" y="4088"/>
                <a:ext cx="23" cy="22"/>
              </a:xfrm>
              <a:custGeom>
                <a:avLst/>
                <a:gdLst>
                  <a:gd name="T0" fmla="*/ 15 w 23"/>
                  <a:gd name="T1" fmla="*/ 22 h 22"/>
                  <a:gd name="T2" fmla="*/ 8 w 23"/>
                  <a:gd name="T3" fmla="*/ 15 h 22"/>
                  <a:gd name="T4" fmla="*/ 0 w 23"/>
                  <a:gd name="T5" fmla="*/ 15 h 22"/>
                  <a:gd name="T6" fmla="*/ 0 w 23"/>
                  <a:gd name="T7" fmla="*/ 7 h 22"/>
                  <a:gd name="T8" fmla="*/ 8 w 23"/>
                  <a:gd name="T9" fmla="*/ 7 h 22"/>
                  <a:gd name="T10" fmla="*/ 15 w 23"/>
                  <a:gd name="T11" fmla="*/ 7 h 22"/>
                  <a:gd name="T12" fmla="*/ 15 w 23"/>
                  <a:gd name="T13" fmla="*/ 0 h 22"/>
                  <a:gd name="T14" fmla="*/ 23 w 23"/>
                  <a:gd name="T15" fmla="*/ 0 h 22"/>
                  <a:gd name="T16" fmla="*/ 23 w 23"/>
                  <a:gd name="T17" fmla="*/ 7 h 22"/>
                  <a:gd name="T18" fmla="*/ 23 w 23"/>
                  <a:gd name="T19" fmla="*/ 15 h 22"/>
                  <a:gd name="T20" fmla="*/ 23 w 23"/>
                  <a:gd name="T21" fmla="*/ 22 h 22"/>
                  <a:gd name="T22" fmla="*/ 15 w 23"/>
                  <a:gd name="T23" fmla="*/ 22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3"/>
                  <a:gd name="T37" fmla="*/ 0 h 22"/>
                  <a:gd name="T38" fmla="*/ 23 w 23"/>
                  <a:gd name="T39" fmla="*/ 22 h 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3" h="22">
                    <a:moveTo>
                      <a:pt x="15" y="22"/>
                    </a:moveTo>
                    <a:lnTo>
                      <a:pt x="8" y="15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15" y="7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23" y="7"/>
                    </a:lnTo>
                    <a:lnTo>
                      <a:pt x="23" y="15"/>
                    </a:lnTo>
                    <a:lnTo>
                      <a:pt x="23" y="22"/>
                    </a:lnTo>
                    <a:lnTo>
                      <a:pt x="15" y="22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26" name="Freeform 262"/>
              <p:cNvSpPr>
                <a:spLocks/>
              </p:cNvSpPr>
              <p:nvPr/>
            </p:nvSpPr>
            <p:spPr bwMode="auto">
              <a:xfrm>
                <a:off x="5166" y="3989"/>
                <a:ext cx="15" cy="15"/>
              </a:xfrm>
              <a:custGeom>
                <a:avLst/>
                <a:gdLst>
                  <a:gd name="T0" fmla="*/ 0 w 15"/>
                  <a:gd name="T1" fmla="*/ 0 h 15"/>
                  <a:gd name="T2" fmla="*/ 7 w 15"/>
                  <a:gd name="T3" fmla="*/ 0 h 15"/>
                  <a:gd name="T4" fmla="*/ 7 w 15"/>
                  <a:gd name="T5" fmla="*/ 7 h 15"/>
                  <a:gd name="T6" fmla="*/ 15 w 15"/>
                  <a:gd name="T7" fmla="*/ 7 h 15"/>
                  <a:gd name="T8" fmla="*/ 15 w 15"/>
                  <a:gd name="T9" fmla="*/ 15 h 15"/>
                  <a:gd name="T10" fmla="*/ 7 w 15"/>
                  <a:gd name="T11" fmla="*/ 15 h 15"/>
                  <a:gd name="T12" fmla="*/ 7 w 15"/>
                  <a:gd name="T13" fmla="*/ 7 h 15"/>
                  <a:gd name="T14" fmla="*/ 0 w 15"/>
                  <a:gd name="T15" fmla="*/ 7 h 15"/>
                  <a:gd name="T16" fmla="*/ 0 w 15"/>
                  <a:gd name="T17" fmla="*/ 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15"/>
                  <a:gd name="T29" fmla="*/ 15 w 15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15">
                    <a:moveTo>
                      <a:pt x="0" y="0"/>
                    </a:moveTo>
                    <a:lnTo>
                      <a:pt x="7" y="0"/>
                    </a:lnTo>
                    <a:lnTo>
                      <a:pt x="7" y="7"/>
                    </a:lnTo>
                    <a:lnTo>
                      <a:pt x="15" y="7"/>
                    </a:lnTo>
                    <a:lnTo>
                      <a:pt x="15" y="15"/>
                    </a:lnTo>
                    <a:lnTo>
                      <a:pt x="7" y="15"/>
                    </a:lnTo>
                    <a:lnTo>
                      <a:pt x="7" y="7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27" name="Freeform 263"/>
              <p:cNvSpPr>
                <a:spLocks/>
              </p:cNvSpPr>
              <p:nvPr/>
            </p:nvSpPr>
            <p:spPr bwMode="auto">
              <a:xfrm>
                <a:off x="5166" y="4156"/>
                <a:ext cx="15" cy="8"/>
              </a:xfrm>
              <a:custGeom>
                <a:avLst/>
                <a:gdLst>
                  <a:gd name="T0" fmla="*/ 15 w 15"/>
                  <a:gd name="T1" fmla="*/ 8 h 8"/>
                  <a:gd name="T2" fmla="*/ 7 w 15"/>
                  <a:gd name="T3" fmla="*/ 8 h 8"/>
                  <a:gd name="T4" fmla="*/ 0 w 15"/>
                  <a:gd name="T5" fmla="*/ 8 h 8"/>
                  <a:gd name="T6" fmla="*/ 7 w 15"/>
                  <a:gd name="T7" fmla="*/ 8 h 8"/>
                  <a:gd name="T8" fmla="*/ 7 w 15"/>
                  <a:gd name="T9" fmla="*/ 0 h 8"/>
                  <a:gd name="T10" fmla="*/ 15 w 15"/>
                  <a:gd name="T11" fmla="*/ 0 h 8"/>
                  <a:gd name="T12" fmla="*/ 15 w 15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8"/>
                  <a:gd name="T23" fmla="*/ 15 w 15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8">
                    <a:moveTo>
                      <a:pt x="15" y="8"/>
                    </a:moveTo>
                    <a:lnTo>
                      <a:pt x="7" y="8"/>
                    </a:lnTo>
                    <a:lnTo>
                      <a:pt x="0" y="8"/>
                    </a:lnTo>
                    <a:lnTo>
                      <a:pt x="7" y="8"/>
                    </a:lnTo>
                    <a:lnTo>
                      <a:pt x="7" y="0"/>
                    </a:lnTo>
                    <a:lnTo>
                      <a:pt x="15" y="0"/>
                    </a:ln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28" name="Freeform 264"/>
              <p:cNvSpPr>
                <a:spLocks/>
              </p:cNvSpPr>
              <p:nvPr/>
            </p:nvSpPr>
            <p:spPr bwMode="auto">
              <a:xfrm>
                <a:off x="5242" y="4019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29" name="Freeform 265"/>
              <p:cNvSpPr>
                <a:spLocks/>
              </p:cNvSpPr>
              <p:nvPr/>
            </p:nvSpPr>
            <p:spPr bwMode="auto">
              <a:xfrm>
                <a:off x="5249" y="4057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30" name="Freeform 266"/>
              <p:cNvSpPr>
                <a:spLocks/>
              </p:cNvSpPr>
              <p:nvPr/>
            </p:nvSpPr>
            <p:spPr bwMode="auto">
              <a:xfrm>
                <a:off x="5196" y="3943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31" name="Freeform 267"/>
              <p:cNvSpPr>
                <a:spLocks/>
              </p:cNvSpPr>
              <p:nvPr/>
            </p:nvSpPr>
            <p:spPr bwMode="auto">
              <a:xfrm>
                <a:off x="5166" y="3905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32" name="Freeform 268"/>
              <p:cNvSpPr>
                <a:spLocks/>
              </p:cNvSpPr>
              <p:nvPr/>
            </p:nvSpPr>
            <p:spPr bwMode="auto">
              <a:xfrm>
                <a:off x="5158" y="391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33" name="Freeform 269"/>
              <p:cNvSpPr>
                <a:spLocks/>
              </p:cNvSpPr>
              <p:nvPr/>
            </p:nvSpPr>
            <p:spPr bwMode="auto">
              <a:xfrm>
                <a:off x="5166" y="3905"/>
                <a:ext cx="7" cy="8"/>
              </a:xfrm>
              <a:custGeom>
                <a:avLst/>
                <a:gdLst>
                  <a:gd name="T0" fmla="*/ 7 w 7"/>
                  <a:gd name="T1" fmla="*/ 8 h 8"/>
                  <a:gd name="T2" fmla="*/ 7 w 7"/>
                  <a:gd name="T3" fmla="*/ 0 h 8"/>
                  <a:gd name="T4" fmla="*/ 7 w 7"/>
                  <a:gd name="T5" fmla="*/ 8 h 8"/>
                  <a:gd name="T6" fmla="*/ 0 w 7"/>
                  <a:gd name="T7" fmla="*/ 8 h 8"/>
                  <a:gd name="T8" fmla="*/ 7 w 7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7" y="8"/>
                    </a:moveTo>
                    <a:lnTo>
                      <a:pt x="7" y="0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7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34" name="Rectangle 270"/>
              <p:cNvSpPr>
                <a:spLocks noChangeArrowheads="1"/>
              </p:cNvSpPr>
              <p:nvPr/>
            </p:nvSpPr>
            <p:spPr bwMode="auto">
              <a:xfrm>
                <a:off x="5166" y="3882"/>
                <a:ext cx="7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835" name="Freeform 271"/>
              <p:cNvSpPr>
                <a:spLocks/>
              </p:cNvSpPr>
              <p:nvPr/>
            </p:nvSpPr>
            <p:spPr bwMode="auto">
              <a:xfrm>
                <a:off x="5318" y="3913"/>
                <a:ext cx="30" cy="30"/>
              </a:xfrm>
              <a:custGeom>
                <a:avLst/>
                <a:gdLst>
                  <a:gd name="T0" fmla="*/ 22 w 30"/>
                  <a:gd name="T1" fmla="*/ 30 h 30"/>
                  <a:gd name="T2" fmla="*/ 22 w 30"/>
                  <a:gd name="T3" fmla="*/ 23 h 30"/>
                  <a:gd name="T4" fmla="*/ 22 w 30"/>
                  <a:gd name="T5" fmla="*/ 15 h 30"/>
                  <a:gd name="T6" fmla="*/ 15 w 30"/>
                  <a:gd name="T7" fmla="*/ 15 h 30"/>
                  <a:gd name="T8" fmla="*/ 7 w 30"/>
                  <a:gd name="T9" fmla="*/ 15 h 30"/>
                  <a:gd name="T10" fmla="*/ 7 w 30"/>
                  <a:gd name="T11" fmla="*/ 7 h 30"/>
                  <a:gd name="T12" fmla="*/ 0 w 30"/>
                  <a:gd name="T13" fmla="*/ 7 h 30"/>
                  <a:gd name="T14" fmla="*/ 0 w 30"/>
                  <a:gd name="T15" fmla="*/ 0 h 30"/>
                  <a:gd name="T16" fmla="*/ 0 w 30"/>
                  <a:gd name="T17" fmla="*/ 7 h 30"/>
                  <a:gd name="T18" fmla="*/ 7 w 30"/>
                  <a:gd name="T19" fmla="*/ 7 h 30"/>
                  <a:gd name="T20" fmla="*/ 7 w 30"/>
                  <a:gd name="T21" fmla="*/ 15 h 30"/>
                  <a:gd name="T22" fmla="*/ 15 w 30"/>
                  <a:gd name="T23" fmla="*/ 15 h 30"/>
                  <a:gd name="T24" fmla="*/ 22 w 30"/>
                  <a:gd name="T25" fmla="*/ 15 h 30"/>
                  <a:gd name="T26" fmla="*/ 22 w 30"/>
                  <a:gd name="T27" fmla="*/ 23 h 30"/>
                  <a:gd name="T28" fmla="*/ 30 w 30"/>
                  <a:gd name="T29" fmla="*/ 23 h 30"/>
                  <a:gd name="T30" fmla="*/ 22 w 30"/>
                  <a:gd name="T31" fmla="*/ 30 h 3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0"/>
                  <a:gd name="T49" fmla="*/ 0 h 30"/>
                  <a:gd name="T50" fmla="*/ 30 w 30"/>
                  <a:gd name="T51" fmla="*/ 30 h 3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0" h="30">
                    <a:moveTo>
                      <a:pt x="22" y="30"/>
                    </a:moveTo>
                    <a:lnTo>
                      <a:pt x="22" y="23"/>
                    </a:lnTo>
                    <a:lnTo>
                      <a:pt x="22" y="15"/>
                    </a:lnTo>
                    <a:lnTo>
                      <a:pt x="15" y="15"/>
                    </a:lnTo>
                    <a:lnTo>
                      <a:pt x="7" y="15"/>
                    </a:lnTo>
                    <a:lnTo>
                      <a:pt x="7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7" y="15"/>
                    </a:lnTo>
                    <a:lnTo>
                      <a:pt x="15" y="15"/>
                    </a:lnTo>
                    <a:lnTo>
                      <a:pt x="22" y="15"/>
                    </a:lnTo>
                    <a:lnTo>
                      <a:pt x="22" y="23"/>
                    </a:lnTo>
                    <a:lnTo>
                      <a:pt x="30" y="23"/>
                    </a:lnTo>
                    <a:lnTo>
                      <a:pt x="22" y="3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36" name="Freeform 272"/>
              <p:cNvSpPr>
                <a:spLocks/>
              </p:cNvSpPr>
              <p:nvPr/>
            </p:nvSpPr>
            <p:spPr bwMode="auto">
              <a:xfrm>
                <a:off x="5211" y="3966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37" name="Freeform 273"/>
              <p:cNvSpPr>
                <a:spLocks/>
              </p:cNvSpPr>
              <p:nvPr/>
            </p:nvSpPr>
            <p:spPr bwMode="auto">
              <a:xfrm>
                <a:off x="5280" y="3936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38" name="Freeform 274"/>
              <p:cNvSpPr>
                <a:spLocks/>
              </p:cNvSpPr>
              <p:nvPr/>
            </p:nvSpPr>
            <p:spPr bwMode="auto">
              <a:xfrm>
                <a:off x="5188" y="3860"/>
                <a:ext cx="23" cy="15"/>
              </a:xfrm>
              <a:custGeom>
                <a:avLst/>
                <a:gdLst>
                  <a:gd name="T0" fmla="*/ 8 w 23"/>
                  <a:gd name="T1" fmla="*/ 7 h 15"/>
                  <a:gd name="T2" fmla="*/ 16 w 23"/>
                  <a:gd name="T3" fmla="*/ 7 h 15"/>
                  <a:gd name="T4" fmla="*/ 8 w 23"/>
                  <a:gd name="T5" fmla="*/ 7 h 15"/>
                  <a:gd name="T6" fmla="*/ 8 w 23"/>
                  <a:gd name="T7" fmla="*/ 0 h 15"/>
                  <a:gd name="T8" fmla="*/ 16 w 23"/>
                  <a:gd name="T9" fmla="*/ 0 h 15"/>
                  <a:gd name="T10" fmla="*/ 23 w 23"/>
                  <a:gd name="T11" fmla="*/ 0 h 15"/>
                  <a:gd name="T12" fmla="*/ 23 w 23"/>
                  <a:gd name="T13" fmla="*/ 7 h 15"/>
                  <a:gd name="T14" fmla="*/ 16 w 23"/>
                  <a:gd name="T15" fmla="*/ 7 h 15"/>
                  <a:gd name="T16" fmla="*/ 16 w 23"/>
                  <a:gd name="T17" fmla="*/ 15 h 15"/>
                  <a:gd name="T18" fmla="*/ 8 w 23"/>
                  <a:gd name="T19" fmla="*/ 15 h 15"/>
                  <a:gd name="T20" fmla="*/ 0 w 23"/>
                  <a:gd name="T21" fmla="*/ 15 h 15"/>
                  <a:gd name="T22" fmla="*/ 0 w 23"/>
                  <a:gd name="T23" fmla="*/ 7 h 15"/>
                  <a:gd name="T24" fmla="*/ 8 w 23"/>
                  <a:gd name="T25" fmla="*/ 7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3"/>
                  <a:gd name="T40" fmla="*/ 0 h 15"/>
                  <a:gd name="T41" fmla="*/ 23 w 23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3" h="15">
                    <a:moveTo>
                      <a:pt x="8" y="7"/>
                    </a:moveTo>
                    <a:lnTo>
                      <a:pt x="16" y="7"/>
                    </a:lnTo>
                    <a:lnTo>
                      <a:pt x="8" y="7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3" y="7"/>
                    </a:lnTo>
                    <a:lnTo>
                      <a:pt x="16" y="7"/>
                    </a:lnTo>
                    <a:lnTo>
                      <a:pt x="16" y="15"/>
                    </a:lnTo>
                    <a:lnTo>
                      <a:pt x="8" y="15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39" name="Freeform 275"/>
              <p:cNvSpPr>
                <a:spLocks/>
              </p:cNvSpPr>
              <p:nvPr/>
            </p:nvSpPr>
            <p:spPr bwMode="auto">
              <a:xfrm>
                <a:off x="5120" y="3753"/>
                <a:ext cx="15" cy="91"/>
              </a:xfrm>
              <a:custGeom>
                <a:avLst/>
                <a:gdLst>
                  <a:gd name="T0" fmla="*/ 7 w 15"/>
                  <a:gd name="T1" fmla="*/ 91 h 91"/>
                  <a:gd name="T2" fmla="*/ 7 w 15"/>
                  <a:gd name="T3" fmla="*/ 84 h 91"/>
                  <a:gd name="T4" fmla="*/ 7 w 15"/>
                  <a:gd name="T5" fmla="*/ 76 h 91"/>
                  <a:gd name="T6" fmla="*/ 7 w 15"/>
                  <a:gd name="T7" fmla="*/ 69 h 91"/>
                  <a:gd name="T8" fmla="*/ 7 w 15"/>
                  <a:gd name="T9" fmla="*/ 61 h 91"/>
                  <a:gd name="T10" fmla="*/ 0 w 15"/>
                  <a:gd name="T11" fmla="*/ 61 h 91"/>
                  <a:gd name="T12" fmla="*/ 7 w 15"/>
                  <a:gd name="T13" fmla="*/ 61 h 91"/>
                  <a:gd name="T14" fmla="*/ 7 w 15"/>
                  <a:gd name="T15" fmla="*/ 53 h 91"/>
                  <a:gd name="T16" fmla="*/ 7 w 15"/>
                  <a:gd name="T17" fmla="*/ 46 h 91"/>
                  <a:gd name="T18" fmla="*/ 7 w 15"/>
                  <a:gd name="T19" fmla="*/ 38 h 91"/>
                  <a:gd name="T20" fmla="*/ 7 w 15"/>
                  <a:gd name="T21" fmla="*/ 31 h 91"/>
                  <a:gd name="T22" fmla="*/ 7 w 15"/>
                  <a:gd name="T23" fmla="*/ 23 h 91"/>
                  <a:gd name="T24" fmla="*/ 7 w 15"/>
                  <a:gd name="T25" fmla="*/ 15 h 91"/>
                  <a:gd name="T26" fmla="*/ 7 w 15"/>
                  <a:gd name="T27" fmla="*/ 8 h 91"/>
                  <a:gd name="T28" fmla="*/ 0 w 15"/>
                  <a:gd name="T29" fmla="*/ 8 h 91"/>
                  <a:gd name="T30" fmla="*/ 0 w 15"/>
                  <a:gd name="T31" fmla="*/ 0 h 91"/>
                  <a:gd name="T32" fmla="*/ 0 w 15"/>
                  <a:gd name="T33" fmla="*/ 8 h 91"/>
                  <a:gd name="T34" fmla="*/ 7 w 15"/>
                  <a:gd name="T35" fmla="*/ 8 h 91"/>
                  <a:gd name="T36" fmla="*/ 7 w 15"/>
                  <a:gd name="T37" fmla="*/ 15 h 91"/>
                  <a:gd name="T38" fmla="*/ 7 w 15"/>
                  <a:gd name="T39" fmla="*/ 23 h 91"/>
                  <a:gd name="T40" fmla="*/ 7 w 15"/>
                  <a:gd name="T41" fmla="*/ 31 h 91"/>
                  <a:gd name="T42" fmla="*/ 15 w 15"/>
                  <a:gd name="T43" fmla="*/ 38 h 91"/>
                  <a:gd name="T44" fmla="*/ 7 w 15"/>
                  <a:gd name="T45" fmla="*/ 38 h 91"/>
                  <a:gd name="T46" fmla="*/ 7 w 15"/>
                  <a:gd name="T47" fmla="*/ 46 h 91"/>
                  <a:gd name="T48" fmla="*/ 7 w 15"/>
                  <a:gd name="T49" fmla="*/ 53 h 91"/>
                  <a:gd name="T50" fmla="*/ 15 w 15"/>
                  <a:gd name="T51" fmla="*/ 53 h 91"/>
                  <a:gd name="T52" fmla="*/ 7 w 15"/>
                  <a:gd name="T53" fmla="*/ 53 h 91"/>
                  <a:gd name="T54" fmla="*/ 7 w 15"/>
                  <a:gd name="T55" fmla="*/ 61 h 91"/>
                  <a:gd name="T56" fmla="*/ 7 w 15"/>
                  <a:gd name="T57" fmla="*/ 69 h 91"/>
                  <a:gd name="T58" fmla="*/ 7 w 15"/>
                  <a:gd name="T59" fmla="*/ 76 h 91"/>
                  <a:gd name="T60" fmla="*/ 7 w 15"/>
                  <a:gd name="T61" fmla="*/ 84 h 91"/>
                  <a:gd name="T62" fmla="*/ 7 w 15"/>
                  <a:gd name="T63" fmla="*/ 91 h 9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5"/>
                  <a:gd name="T97" fmla="*/ 0 h 91"/>
                  <a:gd name="T98" fmla="*/ 15 w 15"/>
                  <a:gd name="T99" fmla="*/ 91 h 9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5" h="91">
                    <a:moveTo>
                      <a:pt x="7" y="91"/>
                    </a:moveTo>
                    <a:lnTo>
                      <a:pt x="7" y="84"/>
                    </a:lnTo>
                    <a:lnTo>
                      <a:pt x="7" y="76"/>
                    </a:lnTo>
                    <a:lnTo>
                      <a:pt x="7" y="69"/>
                    </a:lnTo>
                    <a:lnTo>
                      <a:pt x="7" y="61"/>
                    </a:lnTo>
                    <a:lnTo>
                      <a:pt x="0" y="61"/>
                    </a:lnTo>
                    <a:lnTo>
                      <a:pt x="7" y="61"/>
                    </a:lnTo>
                    <a:lnTo>
                      <a:pt x="7" y="53"/>
                    </a:lnTo>
                    <a:lnTo>
                      <a:pt x="7" y="46"/>
                    </a:lnTo>
                    <a:lnTo>
                      <a:pt x="7" y="38"/>
                    </a:lnTo>
                    <a:lnTo>
                      <a:pt x="7" y="31"/>
                    </a:lnTo>
                    <a:lnTo>
                      <a:pt x="7" y="23"/>
                    </a:lnTo>
                    <a:lnTo>
                      <a:pt x="7" y="15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7" y="8"/>
                    </a:lnTo>
                    <a:lnTo>
                      <a:pt x="7" y="15"/>
                    </a:lnTo>
                    <a:lnTo>
                      <a:pt x="7" y="23"/>
                    </a:lnTo>
                    <a:lnTo>
                      <a:pt x="7" y="31"/>
                    </a:lnTo>
                    <a:lnTo>
                      <a:pt x="15" y="38"/>
                    </a:lnTo>
                    <a:lnTo>
                      <a:pt x="7" y="38"/>
                    </a:lnTo>
                    <a:lnTo>
                      <a:pt x="7" y="46"/>
                    </a:lnTo>
                    <a:lnTo>
                      <a:pt x="7" y="53"/>
                    </a:lnTo>
                    <a:lnTo>
                      <a:pt x="15" y="53"/>
                    </a:lnTo>
                    <a:lnTo>
                      <a:pt x="7" y="53"/>
                    </a:lnTo>
                    <a:lnTo>
                      <a:pt x="7" y="61"/>
                    </a:lnTo>
                    <a:lnTo>
                      <a:pt x="7" y="69"/>
                    </a:lnTo>
                    <a:lnTo>
                      <a:pt x="7" y="76"/>
                    </a:lnTo>
                    <a:lnTo>
                      <a:pt x="7" y="84"/>
                    </a:lnTo>
                    <a:lnTo>
                      <a:pt x="7" y="91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40" name="Freeform 276"/>
              <p:cNvSpPr>
                <a:spLocks/>
              </p:cNvSpPr>
              <p:nvPr/>
            </p:nvSpPr>
            <p:spPr bwMode="auto">
              <a:xfrm>
                <a:off x="2039" y="3556"/>
                <a:ext cx="7" cy="7"/>
              </a:xfrm>
              <a:custGeom>
                <a:avLst/>
                <a:gdLst>
                  <a:gd name="T0" fmla="*/ 7 w 7"/>
                  <a:gd name="T1" fmla="*/ 0 h 7"/>
                  <a:gd name="T2" fmla="*/ 7 w 7"/>
                  <a:gd name="T3" fmla="*/ 7 h 7"/>
                  <a:gd name="T4" fmla="*/ 0 w 7"/>
                  <a:gd name="T5" fmla="*/ 0 h 7"/>
                  <a:gd name="T6" fmla="*/ 7 w 7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7"/>
                  <a:gd name="T14" fmla="*/ 7 w 7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7">
                    <a:moveTo>
                      <a:pt x="7" y="0"/>
                    </a:moveTo>
                    <a:lnTo>
                      <a:pt x="7" y="7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41" name="Freeform 277"/>
              <p:cNvSpPr>
                <a:spLocks/>
              </p:cNvSpPr>
              <p:nvPr/>
            </p:nvSpPr>
            <p:spPr bwMode="auto">
              <a:xfrm>
                <a:off x="2016" y="3548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42" name="Freeform 278"/>
              <p:cNvSpPr>
                <a:spLocks/>
              </p:cNvSpPr>
              <p:nvPr/>
            </p:nvSpPr>
            <p:spPr bwMode="auto">
              <a:xfrm>
                <a:off x="2031" y="3571"/>
                <a:ext cx="31" cy="23"/>
              </a:xfrm>
              <a:custGeom>
                <a:avLst/>
                <a:gdLst>
                  <a:gd name="T0" fmla="*/ 0 w 31"/>
                  <a:gd name="T1" fmla="*/ 8 h 23"/>
                  <a:gd name="T2" fmla="*/ 0 w 31"/>
                  <a:gd name="T3" fmla="*/ 0 h 23"/>
                  <a:gd name="T4" fmla="*/ 8 w 31"/>
                  <a:gd name="T5" fmla="*/ 8 h 23"/>
                  <a:gd name="T6" fmla="*/ 15 w 31"/>
                  <a:gd name="T7" fmla="*/ 8 h 23"/>
                  <a:gd name="T8" fmla="*/ 15 w 31"/>
                  <a:gd name="T9" fmla="*/ 15 h 23"/>
                  <a:gd name="T10" fmla="*/ 23 w 31"/>
                  <a:gd name="T11" fmla="*/ 15 h 23"/>
                  <a:gd name="T12" fmla="*/ 15 w 31"/>
                  <a:gd name="T13" fmla="*/ 15 h 23"/>
                  <a:gd name="T14" fmla="*/ 15 w 31"/>
                  <a:gd name="T15" fmla="*/ 8 h 23"/>
                  <a:gd name="T16" fmla="*/ 23 w 31"/>
                  <a:gd name="T17" fmla="*/ 8 h 23"/>
                  <a:gd name="T18" fmla="*/ 23 w 31"/>
                  <a:gd name="T19" fmla="*/ 15 h 23"/>
                  <a:gd name="T20" fmla="*/ 31 w 31"/>
                  <a:gd name="T21" fmla="*/ 15 h 23"/>
                  <a:gd name="T22" fmla="*/ 31 w 31"/>
                  <a:gd name="T23" fmla="*/ 23 h 23"/>
                  <a:gd name="T24" fmla="*/ 31 w 31"/>
                  <a:gd name="T25" fmla="*/ 15 h 23"/>
                  <a:gd name="T26" fmla="*/ 23 w 31"/>
                  <a:gd name="T27" fmla="*/ 15 h 23"/>
                  <a:gd name="T28" fmla="*/ 23 w 31"/>
                  <a:gd name="T29" fmla="*/ 23 h 23"/>
                  <a:gd name="T30" fmla="*/ 15 w 31"/>
                  <a:gd name="T31" fmla="*/ 15 h 23"/>
                  <a:gd name="T32" fmla="*/ 8 w 31"/>
                  <a:gd name="T33" fmla="*/ 15 h 23"/>
                  <a:gd name="T34" fmla="*/ 0 w 31"/>
                  <a:gd name="T35" fmla="*/ 15 h 23"/>
                  <a:gd name="T36" fmla="*/ 0 w 31"/>
                  <a:gd name="T37" fmla="*/ 8 h 23"/>
                  <a:gd name="T38" fmla="*/ 8 w 31"/>
                  <a:gd name="T39" fmla="*/ 8 h 23"/>
                  <a:gd name="T40" fmla="*/ 15 w 31"/>
                  <a:gd name="T41" fmla="*/ 8 h 23"/>
                  <a:gd name="T42" fmla="*/ 15 w 31"/>
                  <a:gd name="T43" fmla="*/ 15 h 23"/>
                  <a:gd name="T44" fmla="*/ 8 w 31"/>
                  <a:gd name="T45" fmla="*/ 15 h 23"/>
                  <a:gd name="T46" fmla="*/ 8 w 31"/>
                  <a:gd name="T47" fmla="*/ 8 h 23"/>
                  <a:gd name="T48" fmla="*/ 0 w 31"/>
                  <a:gd name="T49" fmla="*/ 8 h 2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1"/>
                  <a:gd name="T76" fmla="*/ 0 h 23"/>
                  <a:gd name="T77" fmla="*/ 31 w 31"/>
                  <a:gd name="T78" fmla="*/ 23 h 2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1" h="23">
                    <a:moveTo>
                      <a:pt x="0" y="8"/>
                    </a:moveTo>
                    <a:lnTo>
                      <a:pt x="0" y="0"/>
                    </a:lnTo>
                    <a:lnTo>
                      <a:pt x="8" y="8"/>
                    </a:lnTo>
                    <a:lnTo>
                      <a:pt x="15" y="8"/>
                    </a:lnTo>
                    <a:lnTo>
                      <a:pt x="15" y="15"/>
                    </a:lnTo>
                    <a:lnTo>
                      <a:pt x="23" y="15"/>
                    </a:lnTo>
                    <a:lnTo>
                      <a:pt x="15" y="15"/>
                    </a:lnTo>
                    <a:lnTo>
                      <a:pt x="15" y="8"/>
                    </a:lnTo>
                    <a:lnTo>
                      <a:pt x="23" y="8"/>
                    </a:lnTo>
                    <a:lnTo>
                      <a:pt x="23" y="15"/>
                    </a:lnTo>
                    <a:lnTo>
                      <a:pt x="31" y="15"/>
                    </a:lnTo>
                    <a:lnTo>
                      <a:pt x="31" y="23"/>
                    </a:lnTo>
                    <a:lnTo>
                      <a:pt x="31" y="15"/>
                    </a:lnTo>
                    <a:lnTo>
                      <a:pt x="23" y="15"/>
                    </a:lnTo>
                    <a:lnTo>
                      <a:pt x="23" y="23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15" y="8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43" name="Freeform 279"/>
              <p:cNvSpPr>
                <a:spLocks/>
              </p:cNvSpPr>
              <p:nvPr/>
            </p:nvSpPr>
            <p:spPr bwMode="auto">
              <a:xfrm>
                <a:off x="2031" y="3571"/>
                <a:ext cx="31" cy="23"/>
              </a:xfrm>
              <a:custGeom>
                <a:avLst/>
                <a:gdLst>
                  <a:gd name="T0" fmla="*/ 0 w 31"/>
                  <a:gd name="T1" fmla="*/ 8 h 23"/>
                  <a:gd name="T2" fmla="*/ 0 w 31"/>
                  <a:gd name="T3" fmla="*/ 0 h 23"/>
                  <a:gd name="T4" fmla="*/ 8 w 31"/>
                  <a:gd name="T5" fmla="*/ 8 h 23"/>
                  <a:gd name="T6" fmla="*/ 15 w 31"/>
                  <a:gd name="T7" fmla="*/ 8 h 23"/>
                  <a:gd name="T8" fmla="*/ 15 w 31"/>
                  <a:gd name="T9" fmla="*/ 15 h 23"/>
                  <a:gd name="T10" fmla="*/ 23 w 31"/>
                  <a:gd name="T11" fmla="*/ 15 h 23"/>
                  <a:gd name="T12" fmla="*/ 15 w 31"/>
                  <a:gd name="T13" fmla="*/ 15 h 23"/>
                  <a:gd name="T14" fmla="*/ 15 w 31"/>
                  <a:gd name="T15" fmla="*/ 8 h 23"/>
                  <a:gd name="T16" fmla="*/ 23 w 31"/>
                  <a:gd name="T17" fmla="*/ 8 h 23"/>
                  <a:gd name="T18" fmla="*/ 23 w 31"/>
                  <a:gd name="T19" fmla="*/ 15 h 23"/>
                  <a:gd name="T20" fmla="*/ 31 w 31"/>
                  <a:gd name="T21" fmla="*/ 15 h 23"/>
                  <a:gd name="T22" fmla="*/ 31 w 31"/>
                  <a:gd name="T23" fmla="*/ 23 h 23"/>
                  <a:gd name="T24" fmla="*/ 31 w 31"/>
                  <a:gd name="T25" fmla="*/ 15 h 23"/>
                  <a:gd name="T26" fmla="*/ 23 w 31"/>
                  <a:gd name="T27" fmla="*/ 15 h 23"/>
                  <a:gd name="T28" fmla="*/ 23 w 31"/>
                  <a:gd name="T29" fmla="*/ 23 h 23"/>
                  <a:gd name="T30" fmla="*/ 15 w 31"/>
                  <a:gd name="T31" fmla="*/ 15 h 23"/>
                  <a:gd name="T32" fmla="*/ 8 w 31"/>
                  <a:gd name="T33" fmla="*/ 15 h 23"/>
                  <a:gd name="T34" fmla="*/ 0 w 31"/>
                  <a:gd name="T35" fmla="*/ 15 h 23"/>
                  <a:gd name="T36" fmla="*/ 0 w 31"/>
                  <a:gd name="T37" fmla="*/ 8 h 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1"/>
                  <a:gd name="T58" fmla="*/ 0 h 23"/>
                  <a:gd name="T59" fmla="*/ 31 w 31"/>
                  <a:gd name="T60" fmla="*/ 23 h 2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1" h="23">
                    <a:moveTo>
                      <a:pt x="0" y="8"/>
                    </a:moveTo>
                    <a:lnTo>
                      <a:pt x="0" y="0"/>
                    </a:lnTo>
                    <a:lnTo>
                      <a:pt x="8" y="8"/>
                    </a:lnTo>
                    <a:lnTo>
                      <a:pt x="15" y="8"/>
                    </a:lnTo>
                    <a:lnTo>
                      <a:pt x="15" y="15"/>
                    </a:lnTo>
                    <a:lnTo>
                      <a:pt x="23" y="15"/>
                    </a:lnTo>
                    <a:lnTo>
                      <a:pt x="15" y="15"/>
                    </a:lnTo>
                    <a:lnTo>
                      <a:pt x="15" y="8"/>
                    </a:lnTo>
                    <a:lnTo>
                      <a:pt x="23" y="8"/>
                    </a:lnTo>
                    <a:lnTo>
                      <a:pt x="23" y="15"/>
                    </a:lnTo>
                    <a:lnTo>
                      <a:pt x="31" y="15"/>
                    </a:lnTo>
                    <a:lnTo>
                      <a:pt x="31" y="23"/>
                    </a:lnTo>
                    <a:lnTo>
                      <a:pt x="31" y="15"/>
                    </a:lnTo>
                    <a:lnTo>
                      <a:pt x="23" y="15"/>
                    </a:lnTo>
                    <a:lnTo>
                      <a:pt x="23" y="23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0" y="15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44" name="Rectangle 280"/>
              <p:cNvSpPr>
                <a:spLocks noChangeArrowheads="1"/>
              </p:cNvSpPr>
              <p:nvPr/>
            </p:nvSpPr>
            <p:spPr bwMode="auto">
              <a:xfrm>
                <a:off x="2039" y="3579"/>
                <a:ext cx="7" cy="7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845" name="Freeform 281"/>
              <p:cNvSpPr>
                <a:spLocks/>
              </p:cNvSpPr>
              <p:nvPr/>
            </p:nvSpPr>
            <p:spPr bwMode="auto">
              <a:xfrm>
                <a:off x="2039" y="3594"/>
                <a:ext cx="15" cy="15"/>
              </a:xfrm>
              <a:custGeom>
                <a:avLst/>
                <a:gdLst>
                  <a:gd name="T0" fmla="*/ 0 w 15"/>
                  <a:gd name="T1" fmla="*/ 0 h 15"/>
                  <a:gd name="T2" fmla="*/ 7 w 15"/>
                  <a:gd name="T3" fmla="*/ 0 h 15"/>
                  <a:gd name="T4" fmla="*/ 7 w 15"/>
                  <a:gd name="T5" fmla="*/ 7 h 15"/>
                  <a:gd name="T6" fmla="*/ 15 w 15"/>
                  <a:gd name="T7" fmla="*/ 7 h 15"/>
                  <a:gd name="T8" fmla="*/ 15 w 15"/>
                  <a:gd name="T9" fmla="*/ 0 h 15"/>
                  <a:gd name="T10" fmla="*/ 15 w 15"/>
                  <a:gd name="T11" fmla="*/ 7 h 15"/>
                  <a:gd name="T12" fmla="*/ 15 w 15"/>
                  <a:gd name="T13" fmla="*/ 15 h 15"/>
                  <a:gd name="T14" fmla="*/ 7 w 15"/>
                  <a:gd name="T15" fmla="*/ 7 h 15"/>
                  <a:gd name="T16" fmla="*/ 7 w 15"/>
                  <a:gd name="T17" fmla="*/ 0 h 15"/>
                  <a:gd name="T18" fmla="*/ 0 w 15"/>
                  <a:gd name="T19" fmla="*/ 0 h 15"/>
                  <a:gd name="T20" fmla="*/ 0 w 15"/>
                  <a:gd name="T21" fmla="*/ 7 h 15"/>
                  <a:gd name="T22" fmla="*/ 0 w 15"/>
                  <a:gd name="T23" fmla="*/ 0 h 1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5"/>
                  <a:gd name="T37" fmla="*/ 0 h 15"/>
                  <a:gd name="T38" fmla="*/ 15 w 15"/>
                  <a:gd name="T39" fmla="*/ 15 h 1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5" h="15">
                    <a:moveTo>
                      <a:pt x="0" y="0"/>
                    </a:moveTo>
                    <a:lnTo>
                      <a:pt x="7" y="0"/>
                    </a:lnTo>
                    <a:lnTo>
                      <a:pt x="7" y="7"/>
                    </a:lnTo>
                    <a:lnTo>
                      <a:pt x="15" y="7"/>
                    </a:lnTo>
                    <a:lnTo>
                      <a:pt x="15" y="0"/>
                    </a:lnTo>
                    <a:lnTo>
                      <a:pt x="15" y="7"/>
                    </a:lnTo>
                    <a:lnTo>
                      <a:pt x="15" y="15"/>
                    </a:lnTo>
                    <a:lnTo>
                      <a:pt x="7" y="7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46" name="Freeform 282"/>
              <p:cNvSpPr>
                <a:spLocks/>
              </p:cNvSpPr>
              <p:nvPr/>
            </p:nvSpPr>
            <p:spPr bwMode="auto">
              <a:xfrm>
                <a:off x="2039" y="3594"/>
                <a:ext cx="15" cy="15"/>
              </a:xfrm>
              <a:custGeom>
                <a:avLst/>
                <a:gdLst>
                  <a:gd name="T0" fmla="*/ 0 w 15"/>
                  <a:gd name="T1" fmla="*/ 0 h 15"/>
                  <a:gd name="T2" fmla="*/ 7 w 15"/>
                  <a:gd name="T3" fmla="*/ 0 h 15"/>
                  <a:gd name="T4" fmla="*/ 7 w 15"/>
                  <a:gd name="T5" fmla="*/ 7 h 15"/>
                  <a:gd name="T6" fmla="*/ 15 w 15"/>
                  <a:gd name="T7" fmla="*/ 7 h 15"/>
                  <a:gd name="T8" fmla="*/ 15 w 15"/>
                  <a:gd name="T9" fmla="*/ 0 h 15"/>
                  <a:gd name="T10" fmla="*/ 15 w 15"/>
                  <a:gd name="T11" fmla="*/ 7 h 15"/>
                  <a:gd name="T12" fmla="*/ 15 w 15"/>
                  <a:gd name="T13" fmla="*/ 15 h 15"/>
                  <a:gd name="T14" fmla="*/ 7 w 15"/>
                  <a:gd name="T15" fmla="*/ 7 h 15"/>
                  <a:gd name="T16" fmla="*/ 7 w 15"/>
                  <a:gd name="T17" fmla="*/ 0 h 15"/>
                  <a:gd name="T18" fmla="*/ 0 w 15"/>
                  <a:gd name="T19" fmla="*/ 0 h 15"/>
                  <a:gd name="T20" fmla="*/ 0 w 15"/>
                  <a:gd name="T21" fmla="*/ 7 h 15"/>
                  <a:gd name="T22" fmla="*/ 0 w 15"/>
                  <a:gd name="T23" fmla="*/ 0 h 1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5"/>
                  <a:gd name="T37" fmla="*/ 0 h 15"/>
                  <a:gd name="T38" fmla="*/ 15 w 15"/>
                  <a:gd name="T39" fmla="*/ 15 h 1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5" h="15">
                    <a:moveTo>
                      <a:pt x="0" y="0"/>
                    </a:moveTo>
                    <a:lnTo>
                      <a:pt x="7" y="0"/>
                    </a:lnTo>
                    <a:lnTo>
                      <a:pt x="7" y="7"/>
                    </a:lnTo>
                    <a:lnTo>
                      <a:pt x="15" y="7"/>
                    </a:lnTo>
                    <a:lnTo>
                      <a:pt x="15" y="0"/>
                    </a:lnTo>
                    <a:lnTo>
                      <a:pt x="15" y="7"/>
                    </a:lnTo>
                    <a:lnTo>
                      <a:pt x="15" y="15"/>
                    </a:lnTo>
                    <a:lnTo>
                      <a:pt x="7" y="7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47" name="Freeform 283"/>
              <p:cNvSpPr>
                <a:spLocks/>
              </p:cNvSpPr>
              <p:nvPr/>
            </p:nvSpPr>
            <p:spPr bwMode="auto">
              <a:xfrm>
                <a:off x="2069" y="3647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48" name="Freeform 284"/>
              <p:cNvSpPr>
                <a:spLocks/>
              </p:cNvSpPr>
              <p:nvPr/>
            </p:nvSpPr>
            <p:spPr bwMode="auto">
              <a:xfrm>
                <a:off x="2107" y="3579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49" name="Rectangle 285"/>
              <p:cNvSpPr>
                <a:spLocks noChangeArrowheads="1"/>
              </p:cNvSpPr>
              <p:nvPr/>
            </p:nvSpPr>
            <p:spPr bwMode="auto">
              <a:xfrm>
                <a:off x="2092" y="3556"/>
                <a:ext cx="8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850" name="Freeform 286"/>
              <p:cNvSpPr>
                <a:spLocks/>
              </p:cNvSpPr>
              <p:nvPr/>
            </p:nvSpPr>
            <p:spPr bwMode="auto">
              <a:xfrm>
                <a:off x="2084" y="3541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51" name="Freeform 287"/>
              <p:cNvSpPr>
                <a:spLocks/>
              </p:cNvSpPr>
              <p:nvPr/>
            </p:nvSpPr>
            <p:spPr bwMode="auto">
              <a:xfrm>
                <a:off x="2115" y="3609"/>
                <a:ext cx="23" cy="8"/>
              </a:xfrm>
              <a:custGeom>
                <a:avLst/>
                <a:gdLst>
                  <a:gd name="T0" fmla="*/ 0 w 23"/>
                  <a:gd name="T1" fmla="*/ 0 h 8"/>
                  <a:gd name="T2" fmla="*/ 8 w 23"/>
                  <a:gd name="T3" fmla="*/ 0 h 8"/>
                  <a:gd name="T4" fmla="*/ 15 w 23"/>
                  <a:gd name="T5" fmla="*/ 0 h 8"/>
                  <a:gd name="T6" fmla="*/ 23 w 23"/>
                  <a:gd name="T7" fmla="*/ 0 h 8"/>
                  <a:gd name="T8" fmla="*/ 23 w 23"/>
                  <a:gd name="T9" fmla="*/ 8 h 8"/>
                  <a:gd name="T10" fmla="*/ 15 w 23"/>
                  <a:gd name="T11" fmla="*/ 8 h 8"/>
                  <a:gd name="T12" fmla="*/ 8 w 23"/>
                  <a:gd name="T13" fmla="*/ 8 h 8"/>
                  <a:gd name="T14" fmla="*/ 0 w 23"/>
                  <a:gd name="T15" fmla="*/ 8 h 8"/>
                  <a:gd name="T16" fmla="*/ 0 w 23"/>
                  <a:gd name="T17" fmla="*/ 0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8"/>
                  <a:gd name="T29" fmla="*/ 23 w 23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8">
                    <a:moveTo>
                      <a:pt x="0" y="0"/>
                    </a:moveTo>
                    <a:lnTo>
                      <a:pt x="8" y="0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23" y="8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52" name="Freeform 288"/>
              <p:cNvSpPr>
                <a:spLocks/>
              </p:cNvSpPr>
              <p:nvPr/>
            </p:nvSpPr>
            <p:spPr bwMode="auto">
              <a:xfrm>
                <a:off x="2069" y="3594"/>
                <a:ext cx="15" cy="15"/>
              </a:xfrm>
              <a:custGeom>
                <a:avLst/>
                <a:gdLst>
                  <a:gd name="T0" fmla="*/ 0 w 15"/>
                  <a:gd name="T1" fmla="*/ 0 h 15"/>
                  <a:gd name="T2" fmla="*/ 8 w 15"/>
                  <a:gd name="T3" fmla="*/ 0 h 15"/>
                  <a:gd name="T4" fmla="*/ 15 w 15"/>
                  <a:gd name="T5" fmla="*/ 0 h 15"/>
                  <a:gd name="T6" fmla="*/ 15 w 15"/>
                  <a:gd name="T7" fmla="*/ 7 h 15"/>
                  <a:gd name="T8" fmla="*/ 15 w 15"/>
                  <a:gd name="T9" fmla="*/ 15 h 15"/>
                  <a:gd name="T10" fmla="*/ 8 w 15"/>
                  <a:gd name="T11" fmla="*/ 15 h 15"/>
                  <a:gd name="T12" fmla="*/ 8 w 15"/>
                  <a:gd name="T13" fmla="*/ 7 h 15"/>
                  <a:gd name="T14" fmla="*/ 0 w 15"/>
                  <a:gd name="T15" fmla="*/ 7 h 15"/>
                  <a:gd name="T16" fmla="*/ 0 w 15"/>
                  <a:gd name="T17" fmla="*/ 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15"/>
                  <a:gd name="T29" fmla="*/ 15 w 15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15">
                    <a:moveTo>
                      <a:pt x="0" y="0"/>
                    </a:moveTo>
                    <a:lnTo>
                      <a:pt x="8" y="0"/>
                    </a:lnTo>
                    <a:lnTo>
                      <a:pt x="15" y="0"/>
                    </a:lnTo>
                    <a:lnTo>
                      <a:pt x="15" y="7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53" name="Freeform 289"/>
              <p:cNvSpPr>
                <a:spLocks/>
              </p:cNvSpPr>
              <p:nvPr/>
            </p:nvSpPr>
            <p:spPr bwMode="auto">
              <a:xfrm>
                <a:off x="2069" y="3594"/>
                <a:ext cx="15" cy="15"/>
              </a:xfrm>
              <a:custGeom>
                <a:avLst/>
                <a:gdLst>
                  <a:gd name="T0" fmla="*/ 0 w 15"/>
                  <a:gd name="T1" fmla="*/ 0 h 15"/>
                  <a:gd name="T2" fmla="*/ 8 w 15"/>
                  <a:gd name="T3" fmla="*/ 0 h 15"/>
                  <a:gd name="T4" fmla="*/ 15 w 15"/>
                  <a:gd name="T5" fmla="*/ 0 h 15"/>
                  <a:gd name="T6" fmla="*/ 15 w 15"/>
                  <a:gd name="T7" fmla="*/ 7 h 15"/>
                  <a:gd name="T8" fmla="*/ 15 w 15"/>
                  <a:gd name="T9" fmla="*/ 15 h 15"/>
                  <a:gd name="T10" fmla="*/ 8 w 15"/>
                  <a:gd name="T11" fmla="*/ 15 h 15"/>
                  <a:gd name="T12" fmla="*/ 8 w 15"/>
                  <a:gd name="T13" fmla="*/ 7 h 15"/>
                  <a:gd name="T14" fmla="*/ 0 w 15"/>
                  <a:gd name="T15" fmla="*/ 7 h 15"/>
                  <a:gd name="T16" fmla="*/ 0 w 15"/>
                  <a:gd name="T17" fmla="*/ 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15"/>
                  <a:gd name="T29" fmla="*/ 15 w 15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15">
                    <a:moveTo>
                      <a:pt x="0" y="0"/>
                    </a:moveTo>
                    <a:lnTo>
                      <a:pt x="8" y="0"/>
                    </a:lnTo>
                    <a:lnTo>
                      <a:pt x="15" y="0"/>
                    </a:lnTo>
                    <a:lnTo>
                      <a:pt x="15" y="7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54" name="Freeform 290"/>
              <p:cNvSpPr>
                <a:spLocks/>
              </p:cNvSpPr>
              <p:nvPr/>
            </p:nvSpPr>
            <p:spPr bwMode="auto">
              <a:xfrm>
                <a:off x="2077" y="3594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55" name="Freeform 291"/>
              <p:cNvSpPr>
                <a:spLocks/>
              </p:cNvSpPr>
              <p:nvPr/>
            </p:nvSpPr>
            <p:spPr bwMode="auto">
              <a:xfrm>
                <a:off x="2100" y="3670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56" name="Freeform 292"/>
              <p:cNvSpPr>
                <a:spLocks/>
              </p:cNvSpPr>
              <p:nvPr/>
            </p:nvSpPr>
            <p:spPr bwMode="auto">
              <a:xfrm>
                <a:off x="2069" y="3411"/>
                <a:ext cx="0" cy="16"/>
              </a:xfrm>
              <a:custGeom>
                <a:avLst/>
                <a:gdLst>
                  <a:gd name="T0" fmla="*/ 8 h 16"/>
                  <a:gd name="T1" fmla="*/ 16 h 16"/>
                  <a:gd name="T2" fmla="*/ 8 h 16"/>
                  <a:gd name="T3" fmla="*/ 0 h 16"/>
                  <a:gd name="T4" fmla="*/ 8 h 16"/>
                  <a:gd name="T5" fmla="*/ 0 60000 65536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h 16"/>
                  <a:gd name="T11" fmla="*/ 16 h 16"/>
                </a:gdLst>
                <a:ahLst/>
                <a:cxnLst>
                  <a:cxn ang="T5">
                    <a:pos x="0" y="T0"/>
                  </a:cxn>
                  <a:cxn ang="T6">
                    <a:pos x="0" y="T1"/>
                  </a:cxn>
                  <a:cxn ang="T7">
                    <a:pos x="0" y="T2"/>
                  </a:cxn>
                  <a:cxn ang="T8">
                    <a:pos x="0" y="T3"/>
                  </a:cxn>
                  <a:cxn ang="T9">
                    <a:pos x="0" y="T4"/>
                  </a:cxn>
                </a:cxnLst>
                <a:rect l="0" t="T10" r="0" b="T11"/>
                <a:pathLst>
                  <a:path h="16">
                    <a:moveTo>
                      <a:pt x="0" y="8"/>
                    </a:moveTo>
                    <a:lnTo>
                      <a:pt x="0" y="16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57" name="Freeform 293"/>
              <p:cNvSpPr>
                <a:spLocks/>
              </p:cNvSpPr>
              <p:nvPr/>
            </p:nvSpPr>
            <p:spPr bwMode="auto">
              <a:xfrm>
                <a:off x="2138" y="3518"/>
                <a:ext cx="7" cy="7"/>
              </a:xfrm>
              <a:custGeom>
                <a:avLst/>
                <a:gdLst>
                  <a:gd name="T0" fmla="*/ 0 w 7"/>
                  <a:gd name="T1" fmla="*/ 0 h 7"/>
                  <a:gd name="T2" fmla="*/ 0 w 7"/>
                  <a:gd name="T3" fmla="*/ 7 h 7"/>
                  <a:gd name="T4" fmla="*/ 7 w 7"/>
                  <a:gd name="T5" fmla="*/ 7 h 7"/>
                  <a:gd name="T6" fmla="*/ 0 w 7"/>
                  <a:gd name="T7" fmla="*/ 7 h 7"/>
                  <a:gd name="T8" fmla="*/ 0 w 7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0"/>
                    </a:moveTo>
                    <a:lnTo>
                      <a:pt x="0" y="7"/>
                    </a:lnTo>
                    <a:lnTo>
                      <a:pt x="7" y="7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58" name="Freeform 294"/>
              <p:cNvSpPr>
                <a:spLocks/>
              </p:cNvSpPr>
              <p:nvPr/>
            </p:nvSpPr>
            <p:spPr bwMode="auto">
              <a:xfrm>
                <a:off x="2138" y="3487"/>
                <a:ext cx="7" cy="8"/>
              </a:xfrm>
              <a:custGeom>
                <a:avLst/>
                <a:gdLst>
                  <a:gd name="T0" fmla="*/ 7 w 7"/>
                  <a:gd name="T1" fmla="*/ 0 h 8"/>
                  <a:gd name="T2" fmla="*/ 7 w 7"/>
                  <a:gd name="T3" fmla="*/ 8 h 8"/>
                  <a:gd name="T4" fmla="*/ 0 w 7"/>
                  <a:gd name="T5" fmla="*/ 8 h 8"/>
                  <a:gd name="T6" fmla="*/ 7 w 7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8"/>
                  <a:gd name="T14" fmla="*/ 7 w 7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8">
                    <a:moveTo>
                      <a:pt x="7" y="0"/>
                    </a:moveTo>
                    <a:lnTo>
                      <a:pt x="7" y="8"/>
                    </a:lnTo>
                    <a:lnTo>
                      <a:pt x="0" y="8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59" name="Freeform 295"/>
              <p:cNvSpPr>
                <a:spLocks/>
              </p:cNvSpPr>
              <p:nvPr/>
            </p:nvSpPr>
            <p:spPr bwMode="auto">
              <a:xfrm>
                <a:off x="2123" y="3487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60" name="Freeform 296"/>
              <p:cNvSpPr>
                <a:spLocks/>
              </p:cNvSpPr>
              <p:nvPr/>
            </p:nvSpPr>
            <p:spPr bwMode="auto">
              <a:xfrm>
                <a:off x="2024" y="3518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61" name="Freeform 297"/>
              <p:cNvSpPr>
                <a:spLocks/>
              </p:cNvSpPr>
              <p:nvPr/>
            </p:nvSpPr>
            <p:spPr bwMode="auto">
              <a:xfrm>
                <a:off x="2054" y="3617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62" name="Freeform 298"/>
              <p:cNvSpPr>
                <a:spLocks/>
              </p:cNvSpPr>
              <p:nvPr/>
            </p:nvSpPr>
            <p:spPr bwMode="auto">
              <a:xfrm>
                <a:off x="2031" y="3624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63" name="Freeform 299"/>
              <p:cNvSpPr>
                <a:spLocks/>
              </p:cNvSpPr>
              <p:nvPr/>
            </p:nvSpPr>
            <p:spPr bwMode="auto">
              <a:xfrm>
                <a:off x="2024" y="3624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64" name="Freeform 300"/>
              <p:cNvSpPr>
                <a:spLocks/>
              </p:cNvSpPr>
              <p:nvPr/>
            </p:nvSpPr>
            <p:spPr bwMode="auto">
              <a:xfrm>
                <a:off x="2054" y="3624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65" name="Freeform 301"/>
              <p:cNvSpPr>
                <a:spLocks/>
              </p:cNvSpPr>
              <p:nvPr/>
            </p:nvSpPr>
            <p:spPr bwMode="auto">
              <a:xfrm>
                <a:off x="2062" y="3632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66" name="Freeform 302"/>
              <p:cNvSpPr>
                <a:spLocks/>
              </p:cNvSpPr>
              <p:nvPr/>
            </p:nvSpPr>
            <p:spPr bwMode="auto">
              <a:xfrm>
                <a:off x="2062" y="3639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67" name="Freeform 303"/>
              <p:cNvSpPr>
                <a:spLocks/>
              </p:cNvSpPr>
              <p:nvPr/>
            </p:nvSpPr>
            <p:spPr bwMode="auto">
              <a:xfrm>
                <a:off x="2077" y="3639"/>
                <a:ext cx="7" cy="8"/>
              </a:xfrm>
              <a:custGeom>
                <a:avLst/>
                <a:gdLst>
                  <a:gd name="T0" fmla="*/ 0 w 7"/>
                  <a:gd name="T1" fmla="*/ 0 h 8"/>
                  <a:gd name="T2" fmla="*/ 7 w 7"/>
                  <a:gd name="T3" fmla="*/ 0 h 8"/>
                  <a:gd name="T4" fmla="*/ 7 w 7"/>
                  <a:gd name="T5" fmla="*/ 8 h 8"/>
                  <a:gd name="T6" fmla="*/ 0 w 7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8"/>
                  <a:gd name="T14" fmla="*/ 7 w 7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8">
                    <a:moveTo>
                      <a:pt x="0" y="0"/>
                    </a:moveTo>
                    <a:lnTo>
                      <a:pt x="7" y="0"/>
                    </a:lnTo>
                    <a:lnTo>
                      <a:pt x="7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68" name="Freeform 304"/>
              <p:cNvSpPr>
                <a:spLocks/>
              </p:cNvSpPr>
              <p:nvPr/>
            </p:nvSpPr>
            <p:spPr bwMode="auto">
              <a:xfrm>
                <a:off x="2084" y="3617"/>
                <a:ext cx="92" cy="60"/>
              </a:xfrm>
              <a:custGeom>
                <a:avLst/>
                <a:gdLst>
                  <a:gd name="T0" fmla="*/ 39 w 92"/>
                  <a:gd name="T1" fmla="*/ 38 h 60"/>
                  <a:gd name="T2" fmla="*/ 46 w 92"/>
                  <a:gd name="T3" fmla="*/ 45 h 60"/>
                  <a:gd name="T4" fmla="*/ 46 w 92"/>
                  <a:gd name="T5" fmla="*/ 38 h 60"/>
                  <a:gd name="T6" fmla="*/ 54 w 92"/>
                  <a:gd name="T7" fmla="*/ 30 h 60"/>
                  <a:gd name="T8" fmla="*/ 54 w 92"/>
                  <a:gd name="T9" fmla="*/ 45 h 60"/>
                  <a:gd name="T10" fmla="*/ 61 w 92"/>
                  <a:gd name="T11" fmla="*/ 53 h 60"/>
                  <a:gd name="T12" fmla="*/ 77 w 92"/>
                  <a:gd name="T13" fmla="*/ 53 h 60"/>
                  <a:gd name="T14" fmla="*/ 92 w 92"/>
                  <a:gd name="T15" fmla="*/ 53 h 60"/>
                  <a:gd name="T16" fmla="*/ 84 w 92"/>
                  <a:gd name="T17" fmla="*/ 60 h 60"/>
                  <a:gd name="T18" fmla="*/ 77 w 92"/>
                  <a:gd name="T19" fmla="*/ 53 h 60"/>
                  <a:gd name="T20" fmla="*/ 61 w 92"/>
                  <a:gd name="T21" fmla="*/ 53 h 60"/>
                  <a:gd name="T22" fmla="*/ 54 w 92"/>
                  <a:gd name="T23" fmla="*/ 45 h 60"/>
                  <a:gd name="T24" fmla="*/ 46 w 92"/>
                  <a:gd name="T25" fmla="*/ 53 h 60"/>
                  <a:gd name="T26" fmla="*/ 54 w 92"/>
                  <a:gd name="T27" fmla="*/ 60 h 60"/>
                  <a:gd name="T28" fmla="*/ 46 w 92"/>
                  <a:gd name="T29" fmla="*/ 53 h 60"/>
                  <a:gd name="T30" fmla="*/ 31 w 92"/>
                  <a:gd name="T31" fmla="*/ 45 h 60"/>
                  <a:gd name="T32" fmla="*/ 23 w 92"/>
                  <a:gd name="T33" fmla="*/ 53 h 60"/>
                  <a:gd name="T34" fmla="*/ 16 w 92"/>
                  <a:gd name="T35" fmla="*/ 45 h 60"/>
                  <a:gd name="T36" fmla="*/ 8 w 92"/>
                  <a:gd name="T37" fmla="*/ 53 h 60"/>
                  <a:gd name="T38" fmla="*/ 0 w 92"/>
                  <a:gd name="T39" fmla="*/ 45 h 60"/>
                  <a:gd name="T40" fmla="*/ 0 w 92"/>
                  <a:gd name="T41" fmla="*/ 30 h 60"/>
                  <a:gd name="T42" fmla="*/ 8 w 92"/>
                  <a:gd name="T43" fmla="*/ 38 h 60"/>
                  <a:gd name="T44" fmla="*/ 23 w 92"/>
                  <a:gd name="T45" fmla="*/ 38 h 60"/>
                  <a:gd name="T46" fmla="*/ 31 w 92"/>
                  <a:gd name="T47" fmla="*/ 45 h 60"/>
                  <a:gd name="T48" fmla="*/ 39 w 92"/>
                  <a:gd name="T49" fmla="*/ 38 h 60"/>
                  <a:gd name="T50" fmla="*/ 31 w 92"/>
                  <a:gd name="T51" fmla="*/ 30 h 60"/>
                  <a:gd name="T52" fmla="*/ 39 w 92"/>
                  <a:gd name="T53" fmla="*/ 22 h 60"/>
                  <a:gd name="T54" fmla="*/ 31 w 92"/>
                  <a:gd name="T55" fmla="*/ 15 h 60"/>
                  <a:gd name="T56" fmla="*/ 23 w 92"/>
                  <a:gd name="T57" fmla="*/ 7 h 60"/>
                  <a:gd name="T58" fmla="*/ 16 w 92"/>
                  <a:gd name="T59" fmla="*/ 0 h 60"/>
                  <a:gd name="T60" fmla="*/ 23 w 92"/>
                  <a:gd name="T61" fmla="*/ 7 h 60"/>
                  <a:gd name="T62" fmla="*/ 31 w 92"/>
                  <a:gd name="T63" fmla="*/ 0 h 60"/>
                  <a:gd name="T64" fmla="*/ 39 w 92"/>
                  <a:gd name="T65" fmla="*/ 7 h 60"/>
                  <a:gd name="T66" fmla="*/ 39 w 92"/>
                  <a:gd name="T67" fmla="*/ 22 h 6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92"/>
                  <a:gd name="T103" fmla="*/ 0 h 60"/>
                  <a:gd name="T104" fmla="*/ 92 w 92"/>
                  <a:gd name="T105" fmla="*/ 60 h 6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92" h="60">
                    <a:moveTo>
                      <a:pt x="39" y="30"/>
                    </a:moveTo>
                    <a:lnTo>
                      <a:pt x="39" y="38"/>
                    </a:lnTo>
                    <a:lnTo>
                      <a:pt x="46" y="38"/>
                    </a:lnTo>
                    <a:lnTo>
                      <a:pt x="46" y="45"/>
                    </a:lnTo>
                    <a:lnTo>
                      <a:pt x="54" y="38"/>
                    </a:lnTo>
                    <a:lnTo>
                      <a:pt x="46" y="38"/>
                    </a:lnTo>
                    <a:lnTo>
                      <a:pt x="46" y="30"/>
                    </a:lnTo>
                    <a:lnTo>
                      <a:pt x="54" y="30"/>
                    </a:lnTo>
                    <a:lnTo>
                      <a:pt x="54" y="38"/>
                    </a:lnTo>
                    <a:lnTo>
                      <a:pt x="54" y="45"/>
                    </a:lnTo>
                    <a:lnTo>
                      <a:pt x="54" y="53"/>
                    </a:lnTo>
                    <a:lnTo>
                      <a:pt x="61" y="53"/>
                    </a:lnTo>
                    <a:lnTo>
                      <a:pt x="69" y="53"/>
                    </a:lnTo>
                    <a:lnTo>
                      <a:pt x="77" y="53"/>
                    </a:lnTo>
                    <a:lnTo>
                      <a:pt x="84" y="53"/>
                    </a:lnTo>
                    <a:lnTo>
                      <a:pt x="92" y="53"/>
                    </a:lnTo>
                    <a:lnTo>
                      <a:pt x="92" y="60"/>
                    </a:lnTo>
                    <a:lnTo>
                      <a:pt x="84" y="60"/>
                    </a:lnTo>
                    <a:lnTo>
                      <a:pt x="84" y="53"/>
                    </a:lnTo>
                    <a:lnTo>
                      <a:pt x="77" y="53"/>
                    </a:lnTo>
                    <a:lnTo>
                      <a:pt x="69" y="53"/>
                    </a:lnTo>
                    <a:lnTo>
                      <a:pt x="61" y="53"/>
                    </a:lnTo>
                    <a:lnTo>
                      <a:pt x="54" y="53"/>
                    </a:lnTo>
                    <a:lnTo>
                      <a:pt x="54" y="45"/>
                    </a:lnTo>
                    <a:lnTo>
                      <a:pt x="46" y="45"/>
                    </a:lnTo>
                    <a:lnTo>
                      <a:pt x="46" y="53"/>
                    </a:lnTo>
                    <a:lnTo>
                      <a:pt x="54" y="53"/>
                    </a:lnTo>
                    <a:lnTo>
                      <a:pt x="54" y="60"/>
                    </a:lnTo>
                    <a:lnTo>
                      <a:pt x="46" y="60"/>
                    </a:lnTo>
                    <a:lnTo>
                      <a:pt x="46" y="53"/>
                    </a:lnTo>
                    <a:lnTo>
                      <a:pt x="39" y="53"/>
                    </a:lnTo>
                    <a:lnTo>
                      <a:pt x="31" y="45"/>
                    </a:lnTo>
                    <a:lnTo>
                      <a:pt x="23" y="45"/>
                    </a:lnTo>
                    <a:lnTo>
                      <a:pt x="23" y="53"/>
                    </a:lnTo>
                    <a:lnTo>
                      <a:pt x="23" y="45"/>
                    </a:lnTo>
                    <a:lnTo>
                      <a:pt x="16" y="45"/>
                    </a:lnTo>
                    <a:lnTo>
                      <a:pt x="16" y="53"/>
                    </a:lnTo>
                    <a:lnTo>
                      <a:pt x="8" y="53"/>
                    </a:lnTo>
                    <a:lnTo>
                      <a:pt x="8" y="45"/>
                    </a:lnTo>
                    <a:lnTo>
                      <a:pt x="0" y="45"/>
                    </a:lnTo>
                    <a:lnTo>
                      <a:pt x="0" y="38"/>
                    </a:lnTo>
                    <a:lnTo>
                      <a:pt x="0" y="30"/>
                    </a:lnTo>
                    <a:lnTo>
                      <a:pt x="8" y="30"/>
                    </a:lnTo>
                    <a:lnTo>
                      <a:pt x="8" y="38"/>
                    </a:lnTo>
                    <a:lnTo>
                      <a:pt x="16" y="38"/>
                    </a:lnTo>
                    <a:lnTo>
                      <a:pt x="23" y="38"/>
                    </a:lnTo>
                    <a:lnTo>
                      <a:pt x="23" y="45"/>
                    </a:lnTo>
                    <a:lnTo>
                      <a:pt x="31" y="45"/>
                    </a:lnTo>
                    <a:lnTo>
                      <a:pt x="31" y="38"/>
                    </a:lnTo>
                    <a:lnTo>
                      <a:pt x="39" y="38"/>
                    </a:lnTo>
                    <a:lnTo>
                      <a:pt x="39" y="30"/>
                    </a:lnTo>
                    <a:lnTo>
                      <a:pt x="31" y="30"/>
                    </a:lnTo>
                    <a:lnTo>
                      <a:pt x="39" y="30"/>
                    </a:lnTo>
                    <a:lnTo>
                      <a:pt x="39" y="22"/>
                    </a:lnTo>
                    <a:lnTo>
                      <a:pt x="31" y="22"/>
                    </a:lnTo>
                    <a:lnTo>
                      <a:pt x="31" y="15"/>
                    </a:lnTo>
                    <a:lnTo>
                      <a:pt x="23" y="15"/>
                    </a:lnTo>
                    <a:lnTo>
                      <a:pt x="23" y="7"/>
                    </a:lnTo>
                    <a:lnTo>
                      <a:pt x="16" y="7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3" y="7"/>
                    </a:lnTo>
                    <a:lnTo>
                      <a:pt x="31" y="7"/>
                    </a:lnTo>
                    <a:lnTo>
                      <a:pt x="31" y="0"/>
                    </a:lnTo>
                    <a:lnTo>
                      <a:pt x="39" y="0"/>
                    </a:lnTo>
                    <a:lnTo>
                      <a:pt x="39" y="7"/>
                    </a:lnTo>
                    <a:lnTo>
                      <a:pt x="39" y="15"/>
                    </a:lnTo>
                    <a:lnTo>
                      <a:pt x="39" y="22"/>
                    </a:lnTo>
                    <a:lnTo>
                      <a:pt x="39" y="30"/>
                    </a:lnTo>
                    <a:close/>
                  </a:path>
                </a:pathLst>
              </a:custGeom>
              <a:solidFill>
                <a:srgbClr val="80D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69" name="Freeform 305"/>
              <p:cNvSpPr>
                <a:spLocks/>
              </p:cNvSpPr>
              <p:nvPr/>
            </p:nvSpPr>
            <p:spPr bwMode="auto">
              <a:xfrm>
                <a:off x="2084" y="3617"/>
                <a:ext cx="92" cy="60"/>
              </a:xfrm>
              <a:custGeom>
                <a:avLst/>
                <a:gdLst>
                  <a:gd name="T0" fmla="*/ 39 w 92"/>
                  <a:gd name="T1" fmla="*/ 38 h 60"/>
                  <a:gd name="T2" fmla="*/ 46 w 92"/>
                  <a:gd name="T3" fmla="*/ 45 h 60"/>
                  <a:gd name="T4" fmla="*/ 46 w 92"/>
                  <a:gd name="T5" fmla="*/ 38 h 60"/>
                  <a:gd name="T6" fmla="*/ 54 w 92"/>
                  <a:gd name="T7" fmla="*/ 30 h 60"/>
                  <a:gd name="T8" fmla="*/ 54 w 92"/>
                  <a:gd name="T9" fmla="*/ 45 h 60"/>
                  <a:gd name="T10" fmla="*/ 61 w 92"/>
                  <a:gd name="T11" fmla="*/ 53 h 60"/>
                  <a:gd name="T12" fmla="*/ 77 w 92"/>
                  <a:gd name="T13" fmla="*/ 53 h 60"/>
                  <a:gd name="T14" fmla="*/ 92 w 92"/>
                  <a:gd name="T15" fmla="*/ 53 h 60"/>
                  <a:gd name="T16" fmla="*/ 84 w 92"/>
                  <a:gd name="T17" fmla="*/ 60 h 60"/>
                  <a:gd name="T18" fmla="*/ 77 w 92"/>
                  <a:gd name="T19" fmla="*/ 53 h 60"/>
                  <a:gd name="T20" fmla="*/ 61 w 92"/>
                  <a:gd name="T21" fmla="*/ 53 h 60"/>
                  <a:gd name="T22" fmla="*/ 54 w 92"/>
                  <a:gd name="T23" fmla="*/ 45 h 60"/>
                  <a:gd name="T24" fmla="*/ 46 w 92"/>
                  <a:gd name="T25" fmla="*/ 53 h 60"/>
                  <a:gd name="T26" fmla="*/ 54 w 92"/>
                  <a:gd name="T27" fmla="*/ 60 h 60"/>
                  <a:gd name="T28" fmla="*/ 46 w 92"/>
                  <a:gd name="T29" fmla="*/ 53 h 60"/>
                  <a:gd name="T30" fmla="*/ 31 w 92"/>
                  <a:gd name="T31" fmla="*/ 45 h 60"/>
                  <a:gd name="T32" fmla="*/ 23 w 92"/>
                  <a:gd name="T33" fmla="*/ 53 h 60"/>
                  <a:gd name="T34" fmla="*/ 16 w 92"/>
                  <a:gd name="T35" fmla="*/ 45 h 60"/>
                  <a:gd name="T36" fmla="*/ 8 w 92"/>
                  <a:gd name="T37" fmla="*/ 53 h 60"/>
                  <a:gd name="T38" fmla="*/ 0 w 92"/>
                  <a:gd name="T39" fmla="*/ 45 h 60"/>
                  <a:gd name="T40" fmla="*/ 0 w 92"/>
                  <a:gd name="T41" fmla="*/ 30 h 60"/>
                  <a:gd name="T42" fmla="*/ 8 w 92"/>
                  <a:gd name="T43" fmla="*/ 38 h 60"/>
                  <a:gd name="T44" fmla="*/ 23 w 92"/>
                  <a:gd name="T45" fmla="*/ 38 h 60"/>
                  <a:gd name="T46" fmla="*/ 31 w 92"/>
                  <a:gd name="T47" fmla="*/ 45 h 60"/>
                  <a:gd name="T48" fmla="*/ 39 w 92"/>
                  <a:gd name="T49" fmla="*/ 38 h 60"/>
                  <a:gd name="T50" fmla="*/ 31 w 92"/>
                  <a:gd name="T51" fmla="*/ 30 h 60"/>
                  <a:gd name="T52" fmla="*/ 39 w 92"/>
                  <a:gd name="T53" fmla="*/ 22 h 60"/>
                  <a:gd name="T54" fmla="*/ 31 w 92"/>
                  <a:gd name="T55" fmla="*/ 15 h 60"/>
                  <a:gd name="T56" fmla="*/ 23 w 92"/>
                  <a:gd name="T57" fmla="*/ 7 h 60"/>
                  <a:gd name="T58" fmla="*/ 16 w 92"/>
                  <a:gd name="T59" fmla="*/ 0 h 60"/>
                  <a:gd name="T60" fmla="*/ 23 w 92"/>
                  <a:gd name="T61" fmla="*/ 7 h 60"/>
                  <a:gd name="T62" fmla="*/ 31 w 92"/>
                  <a:gd name="T63" fmla="*/ 0 h 60"/>
                  <a:gd name="T64" fmla="*/ 39 w 92"/>
                  <a:gd name="T65" fmla="*/ 7 h 60"/>
                  <a:gd name="T66" fmla="*/ 39 w 92"/>
                  <a:gd name="T67" fmla="*/ 22 h 6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92"/>
                  <a:gd name="T103" fmla="*/ 0 h 60"/>
                  <a:gd name="T104" fmla="*/ 92 w 92"/>
                  <a:gd name="T105" fmla="*/ 60 h 6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92" h="60">
                    <a:moveTo>
                      <a:pt x="39" y="30"/>
                    </a:moveTo>
                    <a:lnTo>
                      <a:pt x="39" y="38"/>
                    </a:lnTo>
                    <a:lnTo>
                      <a:pt x="46" y="38"/>
                    </a:lnTo>
                    <a:lnTo>
                      <a:pt x="46" y="45"/>
                    </a:lnTo>
                    <a:lnTo>
                      <a:pt x="54" y="38"/>
                    </a:lnTo>
                    <a:lnTo>
                      <a:pt x="46" y="38"/>
                    </a:lnTo>
                    <a:lnTo>
                      <a:pt x="46" y="30"/>
                    </a:lnTo>
                    <a:lnTo>
                      <a:pt x="54" y="30"/>
                    </a:lnTo>
                    <a:lnTo>
                      <a:pt x="54" y="38"/>
                    </a:lnTo>
                    <a:lnTo>
                      <a:pt x="54" y="45"/>
                    </a:lnTo>
                    <a:lnTo>
                      <a:pt x="54" y="53"/>
                    </a:lnTo>
                    <a:lnTo>
                      <a:pt x="61" y="53"/>
                    </a:lnTo>
                    <a:lnTo>
                      <a:pt x="69" y="53"/>
                    </a:lnTo>
                    <a:lnTo>
                      <a:pt x="77" y="53"/>
                    </a:lnTo>
                    <a:lnTo>
                      <a:pt x="84" y="53"/>
                    </a:lnTo>
                    <a:lnTo>
                      <a:pt x="92" y="53"/>
                    </a:lnTo>
                    <a:lnTo>
                      <a:pt x="92" y="60"/>
                    </a:lnTo>
                    <a:lnTo>
                      <a:pt x="84" y="60"/>
                    </a:lnTo>
                    <a:lnTo>
                      <a:pt x="84" y="53"/>
                    </a:lnTo>
                    <a:lnTo>
                      <a:pt x="77" y="53"/>
                    </a:lnTo>
                    <a:lnTo>
                      <a:pt x="69" y="53"/>
                    </a:lnTo>
                    <a:lnTo>
                      <a:pt x="61" y="53"/>
                    </a:lnTo>
                    <a:lnTo>
                      <a:pt x="54" y="53"/>
                    </a:lnTo>
                    <a:lnTo>
                      <a:pt x="54" y="45"/>
                    </a:lnTo>
                    <a:lnTo>
                      <a:pt x="46" y="45"/>
                    </a:lnTo>
                    <a:lnTo>
                      <a:pt x="46" y="53"/>
                    </a:lnTo>
                    <a:lnTo>
                      <a:pt x="54" y="53"/>
                    </a:lnTo>
                    <a:lnTo>
                      <a:pt x="54" y="60"/>
                    </a:lnTo>
                    <a:lnTo>
                      <a:pt x="46" y="60"/>
                    </a:lnTo>
                    <a:lnTo>
                      <a:pt x="46" y="53"/>
                    </a:lnTo>
                    <a:lnTo>
                      <a:pt x="39" y="53"/>
                    </a:lnTo>
                    <a:lnTo>
                      <a:pt x="31" y="45"/>
                    </a:lnTo>
                    <a:lnTo>
                      <a:pt x="23" y="45"/>
                    </a:lnTo>
                    <a:lnTo>
                      <a:pt x="23" y="53"/>
                    </a:lnTo>
                    <a:lnTo>
                      <a:pt x="23" y="45"/>
                    </a:lnTo>
                    <a:lnTo>
                      <a:pt x="16" y="45"/>
                    </a:lnTo>
                    <a:lnTo>
                      <a:pt x="16" y="53"/>
                    </a:lnTo>
                    <a:lnTo>
                      <a:pt x="8" y="53"/>
                    </a:lnTo>
                    <a:lnTo>
                      <a:pt x="8" y="45"/>
                    </a:lnTo>
                    <a:lnTo>
                      <a:pt x="0" y="45"/>
                    </a:lnTo>
                    <a:lnTo>
                      <a:pt x="0" y="38"/>
                    </a:lnTo>
                    <a:lnTo>
                      <a:pt x="0" y="30"/>
                    </a:lnTo>
                    <a:lnTo>
                      <a:pt x="8" y="30"/>
                    </a:lnTo>
                    <a:lnTo>
                      <a:pt x="8" y="38"/>
                    </a:lnTo>
                    <a:lnTo>
                      <a:pt x="16" y="38"/>
                    </a:lnTo>
                    <a:lnTo>
                      <a:pt x="23" y="38"/>
                    </a:lnTo>
                    <a:lnTo>
                      <a:pt x="23" y="45"/>
                    </a:lnTo>
                    <a:lnTo>
                      <a:pt x="31" y="45"/>
                    </a:lnTo>
                    <a:lnTo>
                      <a:pt x="31" y="38"/>
                    </a:lnTo>
                    <a:lnTo>
                      <a:pt x="39" y="38"/>
                    </a:lnTo>
                    <a:lnTo>
                      <a:pt x="39" y="30"/>
                    </a:lnTo>
                    <a:lnTo>
                      <a:pt x="31" y="30"/>
                    </a:lnTo>
                    <a:lnTo>
                      <a:pt x="39" y="30"/>
                    </a:lnTo>
                    <a:lnTo>
                      <a:pt x="39" y="22"/>
                    </a:lnTo>
                    <a:lnTo>
                      <a:pt x="31" y="22"/>
                    </a:lnTo>
                    <a:lnTo>
                      <a:pt x="31" y="15"/>
                    </a:lnTo>
                    <a:lnTo>
                      <a:pt x="23" y="15"/>
                    </a:lnTo>
                    <a:lnTo>
                      <a:pt x="23" y="7"/>
                    </a:lnTo>
                    <a:lnTo>
                      <a:pt x="16" y="7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3" y="7"/>
                    </a:lnTo>
                    <a:lnTo>
                      <a:pt x="31" y="7"/>
                    </a:lnTo>
                    <a:lnTo>
                      <a:pt x="31" y="0"/>
                    </a:lnTo>
                    <a:lnTo>
                      <a:pt x="39" y="0"/>
                    </a:lnTo>
                    <a:lnTo>
                      <a:pt x="39" y="7"/>
                    </a:lnTo>
                    <a:lnTo>
                      <a:pt x="39" y="15"/>
                    </a:lnTo>
                    <a:lnTo>
                      <a:pt x="39" y="22"/>
                    </a:lnTo>
                    <a:lnTo>
                      <a:pt x="39" y="3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70" name="Freeform 306"/>
              <p:cNvSpPr>
                <a:spLocks/>
              </p:cNvSpPr>
              <p:nvPr/>
            </p:nvSpPr>
            <p:spPr bwMode="auto">
              <a:xfrm>
                <a:off x="2115" y="3624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71" name="Freeform 307"/>
              <p:cNvSpPr>
                <a:spLocks/>
              </p:cNvSpPr>
              <p:nvPr/>
            </p:nvSpPr>
            <p:spPr bwMode="auto">
              <a:xfrm>
                <a:off x="2100" y="3655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72" name="Freeform 308"/>
              <p:cNvSpPr>
                <a:spLocks/>
              </p:cNvSpPr>
              <p:nvPr/>
            </p:nvSpPr>
            <p:spPr bwMode="auto">
              <a:xfrm>
                <a:off x="2092" y="3662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73" name="Freeform 309"/>
              <p:cNvSpPr>
                <a:spLocks/>
              </p:cNvSpPr>
              <p:nvPr/>
            </p:nvSpPr>
            <p:spPr bwMode="auto">
              <a:xfrm>
                <a:off x="2115" y="3632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74" name="Freeform 310"/>
              <p:cNvSpPr>
                <a:spLocks/>
              </p:cNvSpPr>
              <p:nvPr/>
            </p:nvSpPr>
            <p:spPr bwMode="auto">
              <a:xfrm>
                <a:off x="2191" y="3533"/>
                <a:ext cx="46" cy="8"/>
              </a:xfrm>
              <a:custGeom>
                <a:avLst/>
                <a:gdLst>
                  <a:gd name="T0" fmla="*/ 46 w 46"/>
                  <a:gd name="T1" fmla="*/ 8 h 8"/>
                  <a:gd name="T2" fmla="*/ 38 w 46"/>
                  <a:gd name="T3" fmla="*/ 8 h 8"/>
                  <a:gd name="T4" fmla="*/ 38 w 46"/>
                  <a:gd name="T5" fmla="*/ 0 h 8"/>
                  <a:gd name="T6" fmla="*/ 38 w 46"/>
                  <a:gd name="T7" fmla="*/ 8 h 8"/>
                  <a:gd name="T8" fmla="*/ 30 w 46"/>
                  <a:gd name="T9" fmla="*/ 8 h 8"/>
                  <a:gd name="T10" fmla="*/ 23 w 46"/>
                  <a:gd name="T11" fmla="*/ 0 h 8"/>
                  <a:gd name="T12" fmla="*/ 15 w 46"/>
                  <a:gd name="T13" fmla="*/ 0 h 8"/>
                  <a:gd name="T14" fmla="*/ 15 w 46"/>
                  <a:gd name="T15" fmla="*/ 8 h 8"/>
                  <a:gd name="T16" fmla="*/ 23 w 46"/>
                  <a:gd name="T17" fmla="*/ 8 h 8"/>
                  <a:gd name="T18" fmla="*/ 15 w 46"/>
                  <a:gd name="T19" fmla="*/ 8 h 8"/>
                  <a:gd name="T20" fmla="*/ 8 w 46"/>
                  <a:gd name="T21" fmla="*/ 8 h 8"/>
                  <a:gd name="T22" fmla="*/ 0 w 46"/>
                  <a:gd name="T23" fmla="*/ 8 h 8"/>
                  <a:gd name="T24" fmla="*/ 8 w 46"/>
                  <a:gd name="T25" fmla="*/ 8 h 8"/>
                  <a:gd name="T26" fmla="*/ 8 w 46"/>
                  <a:gd name="T27" fmla="*/ 0 h 8"/>
                  <a:gd name="T28" fmla="*/ 15 w 46"/>
                  <a:gd name="T29" fmla="*/ 0 h 8"/>
                  <a:gd name="T30" fmla="*/ 23 w 46"/>
                  <a:gd name="T31" fmla="*/ 0 h 8"/>
                  <a:gd name="T32" fmla="*/ 30 w 46"/>
                  <a:gd name="T33" fmla="*/ 0 h 8"/>
                  <a:gd name="T34" fmla="*/ 38 w 46"/>
                  <a:gd name="T35" fmla="*/ 0 h 8"/>
                  <a:gd name="T36" fmla="*/ 46 w 46"/>
                  <a:gd name="T37" fmla="*/ 0 h 8"/>
                  <a:gd name="T38" fmla="*/ 46 w 46"/>
                  <a:gd name="T39" fmla="*/ 8 h 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6"/>
                  <a:gd name="T61" fmla="*/ 0 h 8"/>
                  <a:gd name="T62" fmla="*/ 46 w 46"/>
                  <a:gd name="T63" fmla="*/ 8 h 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6" h="8">
                    <a:moveTo>
                      <a:pt x="46" y="8"/>
                    </a:moveTo>
                    <a:lnTo>
                      <a:pt x="38" y="8"/>
                    </a:lnTo>
                    <a:lnTo>
                      <a:pt x="38" y="0"/>
                    </a:lnTo>
                    <a:lnTo>
                      <a:pt x="38" y="8"/>
                    </a:lnTo>
                    <a:lnTo>
                      <a:pt x="30" y="8"/>
                    </a:lnTo>
                    <a:lnTo>
                      <a:pt x="23" y="0"/>
                    </a:lnTo>
                    <a:lnTo>
                      <a:pt x="15" y="0"/>
                    </a:lnTo>
                    <a:lnTo>
                      <a:pt x="15" y="8"/>
                    </a:lnTo>
                    <a:lnTo>
                      <a:pt x="23" y="8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30" y="0"/>
                    </a:lnTo>
                    <a:lnTo>
                      <a:pt x="38" y="0"/>
                    </a:lnTo>
                    <a:lnTo>
                      <a:pt x="46" y="0"/>
                    </a:lnTo>
                    <a:lnTo>
                      <a:pt x="46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75" name="Freeform 311"/>
              <p:cNvSpPr>
                <a:spLocks/>
              </p:cNvSpPr>
              <p:nvPr/>
            </p:nvSpPr>
            <p:spPr bwMode="auto">
              <a:xfrm>
                <a:off x="2206" y="3442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76" name="Freeform 312"/>
              <p:cNvSpPr>
                <a:spLocks/>
              </p:cNvSpPr>
              <p:nvPr/>
            </p:nvSpPr>
            <p:spPr bwMode="auto">
              <a:xfrm>
                <a:off x="2206" y="3427"/>
                <a:ext cx="15" cy="15"/>
              </a:xfrm>
              <a:custGeom>
                <a:avLst/>
                <a:gdLst>
                  <a:gd name="T0" fmla="*/ 8 w 15"/>
                  <a:gd name="T1" fmla="*/ 0 h 15"/>
                  <a:gd name="T2" fmla="*/ 15 w 15"/>
                  <a:gd name="T3" fmla="*/ 0 h 15"/>
                  <a:gd name="T4" fmla="*/ 15 w 15"/>
                  <a:gd name="T5" fmla="*/ 7 h 15"/>
                  <a:gd name="T6" fmla="*/ 15 w 15"/>
                  <a:gd name="T7" fmla="*/ 15 h 15"/>
                  <a:gd name="T8" fmla="*/ 8 w 15"/>
                  <a:gd name="T9" fmla="*/ 15 h 15"/>
                  <a:gd name="T10" fmla="*/ 8 w 15"/>
                  <a:gd name="T11" fmla="*/ 7 h 15"/>
                  <a:gd name="T12" fmla="*/ 0 w 15"/>
                  <a:gd name="T13" fmla="*/ 0 h 15"/>
                  <a:gd name="T14" fmla="*/ 8 w 15"/>
                  <a:gd name="T15" fmla="*/ 0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5"/>
                  <a:gd name="T25" fmla="*/ 0 h 15"/>
                  <a:gd name="T26" fmla="*/ 15 w 15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5" h="15">
                    <a:moveTo>
                      <a:pt x="8" y="0"/>
                    </a:moveTo>
                    <a:lnTo>
                      <a:pt x="15" y="0"/>
                    </a:lnTo>
                    <a:lnTo>
                      <a:pt x="15" y="7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8" y="7"/>
                    </a:ln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77" name="Freeform 313"/>
              <p:cNvSpPr>
                <a:spLocks/>
              </p:cNvSpPr>
              <p:nvPr/>
            </p:nvSpPr>
            <p:spPr bwMode="auto">
              <a:xfrm>
                <a:off x="2214" y="3449"/>
                <a:ext cx="30" cy="23"/>
              </a:xfrm>
              <a:custGeom>
                <a:avLst/>
                <a:gdLst>
                  <a:gd name="T0" fmla="*/ 30 w 30"/>
                  <a:gd name="T1" fmla="*/ 0 h 23"/>
                  <a:gd name="T2" fmla="*/ 30 w 30"/>
                  <a:gd name="T3" fmla="*/ 8 h 23"/>
                  <a:gd name="T4" fmla="*/ 30 w 30"/>
                  <a:gd name="T5" fmla="*/ 16 h 23"/>
                  <a:gd name="T6" fmla="*/ 30 w 30"/>
                  <a:gd name="T7" fmla="*/ 8 h 23"/>
                  <a:gd name="T8" fmla="*/ 23 w 30"/>
                  <a:gd name="T9" fmla="*/ 8 h 23"/>
                  <a:gd name="T10" fmla="*/ 23 w 30"/>
                  <a:gd name="T11" fmla="*/ 16 h 23"/>
                  <a:gd name="T12" fmla="*/ 23 w 30"/>
                  <a:gd name="T13" fmla="*/ 8 h 23"/>
                  <a:gd name="T14" fmla="*/ 15 w 30"/>
                  <a:gd name="T15" fmla="*/ 16 h 23"/>
                  <a:gd name="T16" fmla="*/ 15 w 30"/>
                  <a:gd name="T17" fmla="*/ 23 h 23"/>
                  <a:gd name="T18" fmla="*/ 7 w 30"/>
                  <a:gd name="T19" fmla="*/ 23 h 23"/>
                  <a:gd name="T20" fmla="*/ 0 w 30"/>
                  <a:gd name="T21" fmla="*/ 23 h 23"/>
                  <a:gd name="T22" fmla="*/ 0 w 30"/>
                  <a:gd name="T23" fmla="*/ 16 h 23"/>
                  <a:gd name="T24" fmla="*/ 7 w 30"/>
                  <a:gd name="T25" fmla="*/ 16 h 23"/>
                  <a:gd name="T26" fmla="*/ 7 w 30"/>
                  <a:gd name="T27" fmla="*/ 8 h 23"/>
                  <a:gd name="T28" fmla="*/ 15 w 30"/>
                  <a:gd name="T29" fmla="*/ 8 h 23"/>
                  <a:gd name="T30" fmla="*/ 15 w 30"/>
                  <a:gd name="T31" fmla="*/ 0 h 23"/>
                  <a:gd name="T32" fmla="*/ 23 w 30"/>
                  <a:gd name="T33" fmla="*/ 0 h 23"/>
                  <a:gd name="T34" fmla="*/ 30 w 30"/>
                  <a:gd name="T35" fmla="*/ 0 h 23"/>
                  <a:gd name="T36" fmla="*/ 30 w 30"/>
                  <a:gd name="T37" fmla="*/ 8 h 23"/>
                  <a:gd name="T38" fmla="*/ 30 w 30"/>
                  <a:gd name="T39" fmla="*/ 0 h 2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0"/>
                  <a:gd name="T61" fmla="*/ 0 h 23"/>
                  <a:gd name="T62" fmla="*/ 30 w 30"/>
                  <a:gd name="T63" fmla="*/ 23 h 2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0" h="23">
                    <a:moveTo>
                      <a:pt x="30" y="0"/>
                    </a:moveTo>
                    <a:lnTo>
                      <a:pt x="30" y="8"/>
                    </a:lnTo>
                    <a:lnTo>
                      <a:pt x="30" y="16"/>
                    </a:lnTo>
                    <a:lnTo>
                      <a:pt x="30" y="8"/>
                    </a:lnTo>
                    <a:lnTo>
                      <a:pt x="23" y="8"/>
                    </a:lnTo>
                    <a:lnTo>
                      <a:pt x="23" y="16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15" y="23"/>
                    </a:lnTo>
                    <a:lnTo>
                      <a:pt x="7" y="23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7" y="16"/>
                    </a:lnTo>
                    <a:lnTo>
                      <a:pt x="7" y="8"/>
                    </a:lnTo>
                    <a:lnTo>
                      <a:pt x="15" y="8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30" y="0"/>
                    </a:lnTo>
                    <a:lnTo>
                      <a:pt x="30" y="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78" name="Freeform 314"/>
              <p:cNvSpPr>
                <a:spLocks/>
              </p:cNvSpPr>
              <p:nvPr/>
            </p:nvSpPr>
            <p:spPr bwMode="auto">
              <a:xfrm>
                <a:off x="2183" y="3419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79" name="Freeform 315"/>
              <p:cNvSpPr>
                <a:spLocks/>
              </p:cNvSpPr>
              <p:nvPr/>
            </p:nvSpPr>
            <p:spPr bwMode="auto">
              <a:xfrm>
                <a:off x="2153" y="3427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80" name="Rectangle 316"/>
              <p:cNvSpPr>
                <a:spLocks noChangeArrowheads="1"/>
              </p:cNvSpPr>
              <p:nvPr/>
            </p:nvSpPr>
            <p:spPr bwMode="auto">
              <a:xfrm>
                <a:off x="2176" y="3396"/>
                <a:ext cx="7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881" name="Freeform 317"/>
              <p:cNvSpPr>
                <a:spLocks/>
              </p:cNvSpPr>
              <p:nvPr/>
            </p:nvSpPr>
            <p:spPr bwMode="auto">
              <a:xfrm>
                <a:off x="2168" y="3510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82" name="Freeform 318"/>
              <p:cNvSpPr>
                <a:spLocks/>
              </p:cNvSpPr>
              <p:nvPr/>
            </p:nvSpPr>
            <p:spPr bwMode="auto">
              <a:xfrm>
                <a:off x="2168" y="3525"/>
                <a:ext cx="23" cy="16"/>
              </a:xfrm>
              <a:custGeom>
                <a:avLst/>
                <a:gdLst>
                  <a:gd name="T0" fmla="*/ 0 w 23"/>
                  <a:gd name="T1" fmla="*/ 0 h 16"/>
                  <a:gd name="T2" fmla="*/ 8 w 23"/>
                  <a:gd name="T3" fmla="*/ 0 h 16"/>
                  <a:gd name="T4" fmla="*/ 8 w 23"/>
                  <a:gd name="T5" fmla="*/ 8 h 16"/>
                  <a:gd name="T6" fmla="*/ 15 w 23"/>
                  <a:gd name="T7" fmla="*/ 8 h 16"/>
                  <a:gd name="T8" fmla="*/ 23 w 23"/>
                  <a:gd name="T9" fmla="*/ 8 h 16"/>
                  <a:gd name="T10" fmla="*/ 23 w 23"/>
                  <a:gd name="T11" fmla="*/ 16 h 16"/>
                  <a:gd name="T12" fmla="*/ 15 w 23"/>
                  <a:gd name="T13" fmla="*/ 16 h 16"/>
                  <a:gd name="T14" fmla="*/ 15 w 23"/>
                  <a:gd name="T15" fmla="*/ 8 h 16"/>
                  <a:gd name="T16" fmla="*/ 8 w 23"/>
                  <a:gd name="T17" fmla="*/ 8 h 16"/>
                  <a:gd name="T18" fmla="*/ 0 w 23"/>
                  <a:gd name="T19" fmla="*/ 0 h 1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"/>
                  <a:gd name="T31" fmla="*/ 0 h 16"/>
                  <a:gd name="T32" fmla="*/ 23 w 23"/>
                  <a:gd name="T33" fmla="*/ 16 h 1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" h="16">
                    <a:moveTo>
                      <a:pt x="0" y="0"/>
                    </a:moveTo>
                    <a:lnTo>
                      <a:pt x="8" y="0"/>
                    </a:lnTo>
                    <a:lnTo>
                      <a:pt x="8" y="8"/>
                    </a:lnTo>
                    <a:lnTo>
                      <a:pt x="15" y="8"/>
                    </a:lnTo>
                    <a:lnTo>
                      <a:pt x="23" y="8"/>
                    </a:lnTo>
                    <a:lnTo>
                      <a:pt x="23" y="16"/>
                    </a:lnTo>
                    <a:lnTo>
                      <a:pt x="15" y="16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83" name="Freeform 319"/>
              <p:cNvSpPr>
                <a:spLocks/>
              </p:cNvSpPr>
              <p:nvPr/>
            </p:nvSpPr>
            <p:spPr bwMode="auto">
              <a:xfrm>
                <a:off x="2237" y="3533"/>
                <a:ext cx="38" cy="15"/>
              </a:xfrm>
              <a:custGeom>
                <a:avLst/>
                <a:gdLst>
                  <a:gd name="T0" fmla="*/ 38 w 38"/>
                  <a:gd name="T1" fmla="*/ 8 h 15"/>
                  <a:gd name="T2" fmla="*/ 30 w 38"/>
                  <a:gd name="T3" fmla="*/ 8 h 15"/>
                  <a:gd name="T4" fmla="*/ 38 w 38"/>
                  <a:gd name="T5" fmla="*/ 8 h 15"/>
                  <a:gd name="T6" fmla="*/ 30 w 38"/>
                  <a:gd name="T7" fmla="*/ 8 h 15"/>
                  <a:gd name="T8" fmla="*/ 30 w 38"/>
                  <a:gd name="T9" fmla="*/ 15 h 15"/>
                  <a:gd name="T10" fmla="*/ 30 w 38"/>
                  <a:gd name="T11" fmla="*/ 8 h 15"/>
                  <a:gd name="T12" fmla="*/ 30 w 38"/>
                  <a:gd name="T13" fmla="*/ 15 h 15"/>
                  <a:gd name="T14" fmla="*/ 22 w 38"/>
                  <a:gd name="T15" fmla="*/ 8 h 15"/>
                  <a:gd name="T16" fmla="*/ 15 w 38"/>
                  <a:gd name="T17" fmla="*/ 8 h 15"/>
                  <a:gd name="T18" fmla="*/ 7 w 38"/>
                  <a:gd name="T19" fmla="*/ 8 h 15"/>
                  <a:gd name="T20" fmla="*/ 7 w 38"/>
                  <a:gd name="T21" fmla="*/ 15 h 15"/>
                  <a:gd name="T22" fmla="*/ 0 w 38"/>
                  <a:gd name="T23" fmla="*/ 8 h 15"/>
                  <a:gd name="T24" fmla="*/ 7 w 38"/>
                  <a:gd name="T25" fmla="*/ 8 h 15"/>
                  <a:gd name="T26" fmla="*/ 7 w 38"/>
                  <a:gd name="T27" fmla="*/ 0 h 15"/>
                  <a:gd name="T28" fmla="*/ 15 w 38"/>
                  <a:gd name="T29" fmla="*/ 0 h 15"/>
                  <a:gd name="T30" fmla="*/ 22 w 38"/>
                  <a:gd name="T31" fmla="*/ 0 h 15"/>
                  <a:gd name="T32" fmla="*/ 22 w 38"/>
                  <a:gd name="T33" fmla="*/ 8 h 15"/>
                  <a:gd name="T34" fmla="*/ 30 w 38"/>
                  <a:gd name="T35" fmla="*/ 8 h 15"/>
                  <a:gd name="T36" fmla="*/ 30 w 38"/>
                  <a:gd name="T37" fmla="*/ 0 h 15"/>
                  <a:gd name="T38" fmla="*/ 30 w 38"/>
                  <a:gd name="T39" fmla="*/ 8 h 15"/>
                  <a:gd name="T40" fmla="*/ 38 w 38"/>
                  <a:gd name="T41" fmla="*/ 8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"/>
                  <a:gd name="T64" fmla="*/ 0 h 15"/>
                  <a:gd name="T65" fmla="*/ 38 w 38"/>
                  <a:gd name="T66" fmla="*/ 15 h 1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" h="15">
                    <a:moveTo>
                      <a:pt x="38" y="8"/>
                    </a:moveTo>
                    <a:lnTo>
                      <a:pt x="30" y="8"/>
                    </a:lnTo>
                    <a:lnTo>
                      <a:pt x="38" y="8"/>
                    </a:lnTo>
                    <a:lnTo>
                      <a:pt x="30" y="8"/>
                    </a:lnTo>
                    <a:lnTo>
                      <a:pt x="30" y="15"/>
                    </a:lnTo>
                    <a:lnTo>
                      <a:pt x="30" y="8"/>
                    </a:lnTo>
                    <a:lnTo>
                      <a:pt x="30" y="15"/>
                    </a:lnTo>
                    <a:lnTo>
                      <a:pt x="22" y="8"/>
                    </a:lnTo>
                    <a:lnTo>
                      <a:pt x="15" y="8"/>
                    </a:lnTo>
                    <a:lnTo>
                      <a:pt x="7" y="8"/>
                    </a:lnTo>
                    <a:lnTo>
                      <a:pt x="7" y="15"/>
                    </a:lnTo>
                    <a:lnTo>
                      <a:pt x="0" y="8"/>
                    </a:lnTo>
                    <a:lnTo>
                      <a:pt x="7" y="8"/>
                    </a:lnTo>
                    <a:lnTo>
                      <a:pt x="7" y="0"/>
                    </a:lnTo>
                    <a:lnTo>
                      <a:pt x="15" y="0"/>
                    </a:lnTo>
                    <a:lnTo>
                      <a:pt x="22" y="0"/>
                    </a:lnTo>
                    <a:lnTo>
                      <a:pt x="22" y="8"/>
                    </a:lnTo>
                    <a:lnTo>
                      <a:pt x="30" y="8"/>
                    </a:lnTo>
                    <a:lnTo>
                      <a:pt x="30" y="0"/>
                    </a:lnTo>
                    <a:lnTo>
                      <a:pt x="30" y="8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80D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84" name="Freeform 320"/>
              <p:cNvSpPr>
                <a:spLocks/>
              </p:cNvSpPr>
              <p:nvPr/>
            </p:nvSpPr>
            <p:spPr bwMode="auto">
              <a:xfrm>
                <a:off x="2237" y="3533"/>
                <a:ext cx="38" cy="15"/>
              </a:xfrm>
              <a:custGeom>
                <a:avLst/>
                <a:gdLst>
                  <a:gd name="T0" fmla="*/ 38 w 38"/>
                  <a:gd name="T1" fmla="*/ 8 h 15"/>
                  <a:gd name="T2" fmla="*/ 30 w 38"/>
                  <a:gd name="T3" fmla="*/ 8 h 15"/>
                  <a:gd name="T4" fmla="*/ 38 w 38"/>
                  <a:gd name="T5" fmla="*/ 8 h 15"/>
                  <a:gd name="T6" fmla="*/ 30 w 38"/>
                  <a:gd name="T7" fmla="*/ 8 h 15"/>
                  <a:gd name="T8" fmla="*/ 30 w 38"/>
                  <a:gd name="T9" fmla="*/ 15 h 15"/>
                  <a:gd name="T10" fmla="*/ 30 w 38"/>
                  <a:gd name="T11" fmla="*/ 8 h 15"/>
                  <a:gd name="T12" fmla="*/ 30 w 38"/>
                  <a:gd name="T13" fmla="*/ 15 h 15"/>
                  <a:gd name="T14" fmla="*/ 22 w 38"/>
                  <a:gd name="T15" fmla="*/ 8 h 15"/>
                  <a:gd name="T16" fmla="*/ 15 w 38"/>
                  <a:gd name="T17" fmla="*/ 8 h 15"/>
                  <a:gd name="T18" fmla="*/ 7 w 38"/>
                  <a:gd name="T19" fmla="*/ 8 h 15"/>
                  <a:gd name="T20" fmla="*/ 7 w 38"/>
                  <a:gd name="T21" fmla="*/ 15 h 15"/>
                  <a:gd name="T22" fmla="*/ 0 w 38"/>
                  <a:gd name="T23" fmla="*/ 8 h 15"/>
                  <a:gd name="T24" fmla="*/ 7 w 38"/>
                  <a:gd name="T25" fmla="*/ 8 h 15"/>
                  <a:gd name="T26" fmla="*/ 7 w 38"/>
                  <a:gd name="T27" fmla="*/ 0 h 15"/>
                  <a:gd name="T28" fmla="*/ 15 w 38"/>
                  <a:gd name="T29" fmla="*/ 0 h 15"/>
                  <a:gd name="T30" fmla="*/ 22 w 38"/>
                  <a:gd name="T31" fmla="*/ 0 h 15"/>
                  <a:gd name="T32" fmla="*/ 22 w 38"/>
                  <a:gd name="T33" fmla="*/ 8 h 15"/>
                  <a:gd name="T34" fmla="*/ 30 w 38"/>
                  <a:gd name="T35" fmla="*/ 8 h 15"/>
                  <a:gd name="T36" fmla="*/ 30 w 38"/>
                  <a:gd name="T37" fmla="*/ 0 h 15"/>
                  <a:gd name="T38" fmla="*/ 30 w 38"/>
                  <a:gd name="T39" fmla="*/ 8 h 15"/>
                  <a:gd name="T40" fmla="*/ 38 w 38"/>
                  <a:gd name="T41" fmla="*/ 8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"/>
                  <a:gd name="T64" fmla="*/ 0 h 15"/>
                  <a:gd name="T65" fmla="*/ 38 w 38"/>
                  <a:gd name="T66" fmla="*/ 15 h 1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" h="15">
                    <a:moveTo>
                      <a:pt x="38" y="8"/>
                    </a:moveTo>
                    <a:lnTo>
                      <a:pt x="30" y="8"/>
                    </a:lnTo>
                    <a:lnTo>
                      <a:pt x="38" y="8"/>
                    </a:lnTo>
                    <a:lnTo>
                      <a:pt x="30" y="8"/>
                    </a:lnTo>
                    <a:lnTo>
                      <a:pt x="30" y="15"/>
                    </a:lnTo>
                    <a:lnTo>
                      <a:pt x="30" y="8"/>
                    </a:lnTo>
                    <a:lnTo>
                      <a:pt x="30" y="15"/>
                    </a:lnTo>
                    <a:lnTo>
                      <a:pt x="22" y="8"/>
                    </a:lnTo>
                    <a:lnTo>
                      <a:pt x="15" y="8"/>
                    </a:lnTo>
                    <a:lnTo>
                      <a:pt x="7" y="8"/>
                    </a:lnTo>
                    <a:lnTo>
                      <a:pt x="7" y="15"/>
                    </a:lnTo>
                    <a:lnTo>
                      <a:pt x="0" y="8"/>
                    </a:lnTo>
                    <a:lnTo>
                      <a:pt x="7" y="8"/>
                    </a:lnTo>
                    <a:lnTo>
                      <a:pt x="7" y="0"/>
                    </a:lnTo>
                    <a:lnTo>
                      <a:pt x="15" y="0"/>
                    </a:lnTo>
                    <a:lnTo>
                      <a:pt x="22" y="0"/>
                    </a:lnTo>
                    <a:lnTo>
                      <a:pt x="22" y="8"/>
                    </a:lnTo>
                    <a:lnTo>
                      <a:pt x="30" y="8"/>
                    </a:lnTo>
                    <a:lnTo>
                      <a:pt x="30" y="0"/>
                    </a:lnTo>
                    <a:lnTo>
                      <a:pt x="30" y="8"/>
                    </a:lnTo>
                    <a:lnTo>
                      <a:pt x="38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85" name="Freeform 321"/>
              <p:cNvSpPr>
                <a:spLocks/>
              </p:cNvSpPr>
              <p:nvPr/>
            </p:nvSpPr>
            <p:spPr bwMode="auto">
              <a:xfrm>
                <a:off x="2267" y="3480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86" name="Freeform 322"/>
              <p:cNvSpPr>
                <a:spLocks/>
              </p:cNvSpPr>
              <p:nvPr/>
            </p:nvSpPr>
            <p:spPr bwMode="auto">
              <a:xfrm>
                <a:off x="2259" y="3351"/>
                <a:ext cx="8" cy="15"/>
              </a:xfrm>
              <a:custGeom>
                <a:avLst/>
                <a:gdLst>
                  <a:gd name="T0" fmla="*/ 0 w 8"/>
                  <a:gd name="T1" fmla="*/ 7 h 15"/>
                  <a:gd name="T2" fmla="*/ 0 w 8"/>
                  <a:gd name="T3" fmla="*/ 0 h 15"/>
                  <a:gd name="T4" fmla="*/ 0 w 8"/>
                  <a:gd name="T5" fmla="*/ 7 h 15"/>
                  <a:gd name="T6" fmla="*/ 8 w 8"/>
                  <a:gd name="T7" fmla="*/ 7 h 15"/>
                  <a:gd name="T8" fmla="*/ 0 w 8"/>
                  <a:gd name="T9" fmla="*/ 7 h 15"/>
                  <a:gd name="T10" fmla="*/ 0 w 8"/>
                  <a:gd name="T11" fmla="*/ 15 h 15"/>
                  <a:gd name="T12" fmla="*/ 0 w 8"/>
                  <a:gd name="T13" fmla="*/ 7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5"/>
                  <a:gd name="T23" fmla="*/ 8 w 8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5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87" name="Freeform 323"/>
              <p:cNvSpPr>
                <a:spLocks/>
              </p:cNvSpPr>
              <p:nvPr/>
            </p:nvSpPr>
            <p:spPr bwMode="auto">
              <a:xfrm>
                <a:off x="2259" y="3503"/>
                <a:ext cx="16" cy="7"/>
              </a:xfrm>
              <a:custGeom>
                <a:avLst/>
                <a:gdLst>
                  <a:gd name="T0" fmla="*/ 8 w 16"/>
                  <a:gd name="T1" fmla="*/ 0 h 7"/>
                  <a:gd name="T2" fmla="*/ 8 w 16"/>
                  <a:gd name="T3" fmla="*/ 7 h 7"/>
                  <a:gd name="T4" fmla="*/ 16 w 16"/>
                  <a:gd name="T5" fmla="*/ 7 h 7"/>
                  <a:gd name="T6" fmla="*/ 8 w 16"/>
                  <a:gd name="T7" fmla="*/ 7 h 7"/>
                  <a:gd name="T8" fmla="*/ 0 w 16"/>
                  <a:gd name="T9" fmla="*/ 7 h 7"/>
                  <a:gd name="T10" fmla="*/ 8 w 16"/>
                  <a:gd name="T11" fmla="*/ 7 h 7"/>
                  <a:gd name="T12" fmla="*/ 8 w 16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"/>
                  <a:gd name="T22" fmla="*/ 0 h 7"/>
                  <a:gd name="T23" fmla="*/ 16 w 1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" h="7">
                    <a:moveTo>
                      <a:pt x="8" y="0"/>
                    </a:moveTo>
                    <a:lnTo>
                      <a:pt x="8" y="7"/>
                    </a:lnTo>
                    <a:lnTo>
                      <a:pt x="16" y="7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88" name="Freeform 324"/>
              <p:cNvSpPr>
                <a:spLocks/>
              </p:cNvSpPr>
              <p:nvPr/>
            </p:nvSpPr>
            <p:spPr bwMode="auto">
              <a:xfrm>
                <a:off x="2259" y="3487"/>
                <a:ext cx="16" cy="8"/>
              </a:xfrm>
              <a:custGeom>
                <a:avLst/>
                <a:gdLst>
                  <a:gd name="T0" fmla="*/ 16 w 16"/>
                  <a:gd name="T1" fmla="*/ 8 h 8"/>
                  <a:gd name="T2" fmla="*/ 8 w 16"/>
                  <a:gd name="T3" fmla="*/ 8 h 8"/>
                  <a:gd name="T4" fmla="*/ 0 w 16"/>
                  <a:gd name="T5" fmla="*/ 8 h 8"/>
                  <a:gd name="T6" fmla="*/ 0 w 16"/>
                  <a:gd name="T7" fmla="*/ 0 h 8"/>
                  <a:gd name="T8" fmla="*/ 8 w 16"/>
                  <a:gd name="T9" fmla="*/ 0 h 8"/>
                  <a:gd name="T10" fmla="*/ 16 w 16"/>
                  <a:gd name="T11" fmla="*/ 0 h 8"/>
                  <a:gd name="T12" fmla="*/ 16 w 16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"/>
                  <a:gd name="T22" fmla="*/ 0 h 8"/>
                  <a:gd name="T23" fmla="*/ 16 w 16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" h="8">
                    <a:moveTo>
                      <a:pt x="16" y="8"/>
                    </a:moveTo>
                    <a:lnTo>
                      <a:pt x="8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16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89" name="Freeform 325"/>
              <p:cNvSpPr>
                <a:spLocks/>
              </p:cNvSpPr>
              <p:nvPr/>
            </p:nvSpPr>
            <p:spPr bwMode="auto">
              <a:xfrm>
                <a:off x="2244" y="3434"/>
                <a:ext cx="31" cy="15"/>
              </a:xfrm>
              <a:custGeom>
                <a:avLst/>
                <a:gdLst>
                  <a:gd name="T0" fmla="*/ 0 w 31"/>
                  <a:gd name="T1" fmla="*/ 15 h 15"/>
                  <a:gd name="T2" fmla="*/ 8 w 31"/>
                  <a:gd name="T3" fmla="*/ 15 h 15"/>
                  <a:gd name="T4" fmla="*/ 8 w 31"/>
                  <a:gd name="T5" fmla="*/ 8 h 15"/>
                  <a:gd name="T6" fmla="*/ 8 w 31"/>
                  <a:gd name="T7" fmla="*/ 0 h 15"/>
                  <a:gd name="T8" fmla="*/ 15 w 31"/>
                  <a:gd name="T9" fmla="*/ 0 h 15"/>
                  <a:gd name="T10" fmla="*/ 23 w 31"/>
                  <a:gd name="T11" fmla="*/ 0 h 15"/>
                  <a:gd name="T12" fmla="*/ 23 w 31"/>
                  <a:gd name="T13" fmla="*/ 8 h 15"/>
                  <a:gd name="T14" fmla="*/ 31 w 31"/>
                  <a:gd name="T15" fmla="*/ 8 h 15"/>
                  <a:gd name="T16" fmla="*/ 31 w 31"/>
                  <a:gd name="T17" fmla="*/ 15 h 15"/>
                  <a:gd name="T18" fmla="*/ 23 w 31"/>
                  <a:gd name="T19" fmla="*/ 15 h 15"/>
                  <a:gd name="T20" fmla="*/ 15 w 31"/>
                  <a:gd name="T21" fmla="*/ 15 h 15"/>
                  <a:gd name="T22" fmla="*/ 8 w 31"/>
                  <a:gd name="T23" fmla="*/ 15 h 15"/>
                  <a:gd name="T24" fmla="*/ 0 w 31"/>
                  <a:gd name="T25" fmla="*/ 15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1"/>
                  <a:gd name="T40" fmla="*/ 0 h 15"/>
                  <a:gd name="T41" fmla="*/ 31 w 31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1" h="15">
                    <a:moveTo>
                      <a:pt x="0" y="15"/>
                    </a:moveTo>
                    <a:lnTo>
                      <a:pt x="8" y="15"/>
                    </a:lnTo>
                    <a:lnTo>
                      <a:pt x="8" y="8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23" y="8"/>
                    </a:lnTo>
                    <a:lnTo>
                      <a:pt x="31" y="8"/>
                    </a:lnTo>
                    <a:lnTo>
                      <a:pt x="31" y="15"/>
                    </a:lnTo>
                    <a:lnTo>
                      <a:pt x="23" y="15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90" name="Freeform 326"/>
              <p:cNvSpPr>
                <a:spLocks/>
              </p:cNvSpPr>
              <p:nvPr/>
            </p:nvSpPr>
            <p:spPr bwMode="auto">
              <a:xfrm>
                <a:off x="2252" y="3404"/>
                <a:ext cx="7" cy="15"/>
              </a:xfrm>
              <a:custGeom>
                <a:avLst/>
                <a:gdLst>
                  <a:gd name="T0" fmla="*/ 0 w 7"/>
                  <a:gd name="T1" fmla="*/ 0 h 15"/>
                  <a:gd name="T2" fmla="*/ 7 w 7"/>
                  <a:gd name="T3" fmla="*/ 0 h 15"/>
                  <a:gd name="T4" fmla="*/ 7 w 7"/>
                  <a:gd name="T5" fmla="*/ 7 h 15"/>
                  <a:gd name="T6" fmla="*/ 7 w 7"/>
                  <a:gd name="T7" fmla="*/ 15 h 15"/>
                  <a:gd name="T8" fmla="*/ 0 w 7"/>
                  <a:gd name="T9" fmla="*/ 15 h 15"/>
                  <a:gd name="T10" fmla="*/ 0 w 7"/>
                  <a:gd name="T11" fmla="*/ 7 h 15"/>
                  <a:gd name="T12" fmla="*/ 0 w 7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15"/>
                  <a:gd name="T23" fmla="*/ 7 w 7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15">
                    <a:moveTo>
                      <a:pt x="0" y="0"/>
                    </a:moveTo>
                    <a:lnTo>
                      <a:pt x="7" y="0"/>
                    </a:lnTo>
                    <a:lnTo>
                      <a:pt x="7" y="7"/>
                    </a:lnTo>
                    <a:lnTo>
                      <a:pt x="7" y="15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91" name="Freeform 327"/>
              <p:cNvSpPr>
                <a:spLocks/>
              </p:cNvSpPr>
              <p:nvPr/>
            </p:nvSpPr>
            <p:spPr bwMode="auto">
              <a:xfrm>
                <a:off x="2252" y="3404"/>
                <a:ext cx="7" cy="15"/>
              </a:xfrm>
              <a:custGeom>
                <a:avLst/>
                <a:gdLst>
                  <a:gd name="T0" fmla="*/ 0 w 7"/>
                  <a:gd name="T1" fmla="*/ 0 h 15"/>
                  <a:gd name="T2" fmla="*/ 7 w 7"/>
                  <a:gd name="T3" fmla="*/ 0 h 15"/>
                  <a:gd name="T4" fmla="*/ 7 w 7"/>
                  <a:gd name="T5" fmla="*/ 7 h 15"/>
                  <a:gd name="T6" fmla="*/ 7 w 7"/>
                  <a:gd name="T7" fmla="*/ 15 h 15"/>
                  <a:gd name="T8" fmla="*/ 0 w 7"/>
                  <a:gd name="T9" fmla="*/ 15 h 15"/>
                  <a:gd name="T10" fmla="*/ 0 w 7"/>
                  <a:gd name="T11" fmla="*/ 7 h 15"/>
                  <a:gd name="T12" fmla="*/ 0 w 7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15"/>
                  <a:gd name="T23" fmla="*/ 7 w 7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15">
                    <a:moveTo>
                      <a:pt x="0" y="0"/>
                    </a:moveTo>
                    <a:lnTo>
                      <a:pt x="7" y="0"/>
                    </a:lnTo>
                    <a:lnTo>
                      <a:pt x="7" y="7"/>
                    </a:lnTo>
                    <a:lnTo>
                      <a:pt x="7" y="15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92" name="Freeform 328"/>
              <p:cNvSpPr>
                <a:spLocks/>
              </p:cNvSpPr>
              <p:nvPr/>
            </p:nvSpPr>
            <p:spPr bwMode="auto">
              <a:xfrm>
                <a:off x="2252" y="3411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93" name="Freeform 329"/>
              <p:cNvSpPr>
                <a:spLocks/>
              </p:cNvSpPr>
              <p:nvPr/>
            </p:nvSpPr>
            <p:spPr bwMode="auto">
              <a:xfrm>
                <a:off x="2123" y="3442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94" name="Rectangle 330"/>
              <p:cNvSpPr>
                <a:spLocks noChangeArrowheads="1"/>
              </p:cNvSpPr>
              <p:nvPr/>
            </p:nvSpPr>
            <p:spPr bwMode="auto">
              <a:xfrm>
                <a:off x="2381" y="3655"/>
                <a:ext cx="8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895" name="Freeform 331"/>
              <p:cNvSpPr>
                <a:spLocks/>
              </p:cNvSpPr>
              <p:nvPr/>
            </p:nvSpPr>
            <p:spPr bwMode="auto">
              <a:xfrm>
                <a:off x="2396" y="3677"/>
                <a:ext cx="8" cy="31"/>
              </a:xfrm>
              <a:custGeom>
                <a:avLst/>
                <a:gdLst>
                  <a:gd name="T0" fmla="*/ 8 w 8"/>
                  <a:gd name="T1" fmla="*/ 0 h 31"/>
                  <a:gd name="T2" fmla="*/ 8 w 8"/>
                  <a:gd name="T3" fmla="*/ 8 h 31"/>
                  <a:gd name="T4" fmla="*/ 8 w 8"/>
                  <a:gd name="T5" fmla="*/ 16 h 31"/>
                  <a:gd name="T6" fmla="*/ 8 w 8"/>
                  <a:gd name="T7" fmla="*/ 23 h 31"/>
                  <a:gd name="T8" fmla="*/ 8 w 8"/>
                  <a:gd name="T9" fmla="*/ 31 h 31"/>
                  <a:gd name="T10" fmla="*/ 8 w 8"/>
                  <a:gd name="T11" fmla="*/ 23 h 31"/>
                  <a:gd name="T12" fmla="*/ 0 w 8"/>
                  <a:gd name="T13" fmla="*/ 23 h 31"/>
                  <a:gd name="T14" fmla="*/ 0 w 8"/>
                  <a:gd name="T15" fmla="*/ 16 h 31"/>
                  <a:gd name="T16" fmla="*/ 8 w 8"/>
                  <a:gd name="T17" fmla="*/ 16 h 31"/>
                  <a:gd name="T18" fmla="*/ 0 w 8"/>
                  <a:gd name="T19" fmla="*/ 8 h 31"/>
                  <a:gd name="T20" fmla="*/ 0 w 8"/>
                  <a:gd name="T21" fmla="*/ 0 h 31"/>
                  <a:gd name="T22" fmla="*/ 8 w 8"/>
                  <a:gd name="T23" fmla="*/ 0 h 3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8"/>
                  <a:gd name="T37" fmla="*/ 0 h 31"/>
                  <a:gd name="T38" fmla="*/ 8 w 8"/>
                  <a:gd name="T39" fmla="*/ 31 h 3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8" h="31">
                    <a:moveTo>
                      <a:pt x="8" y="0"/>
                    </a:moveTo>
                    <a:lnTo>
                      <a:pt x="8" y="8"/>
                    </a:lnTo>
                    <a:lnTo>
                      <a:pt x="8" y="16"/>
                    </a:lnTo>
                    <a:lnTo>
                      <a:pt x="8" y="23"/>
                    </a:lnTo>
                    <a:lnTo>
                      <a:pt x="8" y="31"/>
                    </a:lnTo>
                    <a:lnTo>
                      <a:pt x="8" y="23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8" y="16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96" name="Rectangle 332"/>
              <p:cNvSpPr>
                <a:spLocks noChangeArrowheads="1"/>
              </p:cNvSpPr>
              <p:nvPr/>
            </p:nvSpPr>
            <p:spPr bwMode="auto">
              <a:xfrm>
                <a:off x="2282" y="3761"/>
                <a:ext cx="8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897" name="Freeform 333"/>
              <p:cNvSpPr>
                <a:spLocks/>
              </p:cNvSpPr>
              <p:nvPr/>
            </p:nvSpPr>
            <p:spPr bwMode="auto">
              <a:xfrm>
                <a:off x="2320" y="3746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98" name="Freeform 334"/>
              <p:cNvSpPr>
                <a:spLocks/>
              </p:cNvSpPr>
              <p:nvPr/>
            </p:nvSpPr>
            <p:spPr bwMode="auto">
              <a:xfrm>
                <a:off x="2305" y="3708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99" name="Freeform 335"/>
              <p:cNvSpPr>
                <a:spLocks/>
              </p:cNvSpPr>
              <p:nvPr/>
            </p:nvSpPr>
            <p:spPr bwMode="auto">
              <a:xfrm>
                <a:off x="2214" y="3670"/>
                <a:ext cx="23" cy="15"/>
              </a:xfrm>
              <a:custGeom>
                <a:avLst/>
                <a:gdLst>
                  <a:gd name="T0" fmla="*/ 7 w 23"/>
                  <a:gd name="T1" fmla="*/ 0 h 15"/>
                  <a:gd name="T2" fmla="*/ 15 w 23"/>
                  <a:gd name="T3" fmla="*/ 0 h 15"/>
                  <a:gd name="T4" fmla="*/ 15 w 23"/>
                  <a:gd name="T5" fmla="*/ 7 h 15"/>
                  <a:gd name="T6" fmla="*/ 23 w 23"/>
                  <a:gd name="T7" fmla="*/ 7 h 15"/>
                  <a:gd name="T8" fmla="*/ 23 w 23"/>
                  <a:gd name="T9" fmla="*/ 15 h 15"/>
                  <a:gd name="T10" fmla="*/ 23 w 23"/>
                  <a:gd name="T11" fmla="*/ 7 h 15"/>
                  <a:gd name="T12" fmla="*/ 15 w 23"/>
                  <a:gd name="T13" fmla="*/ 7 h 15"/>
                  <a:gd name="T14" fmla="*/ 7 w 23"/>
                  <a:gd name="T15" fmla="*/ 7 h 15"/>
                  <a:gd name="T16" fmla="*/ 0 w 23"/>
                  <a:gd name="T17" fmla="*/ 7 h 15"/>
                  <a:gd name="T18" fmla="*/ 0 w 23"/>
                  <a:gd name="T19" fmla="*/ 0 h 15"/>
                  <a:gd name="T20" fmla="*/ 7 w 23"/>
                  <a:gd name="T21" fmla="*/ 0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3"/>
                  <a:gd name="T34" fmla="*/ 0 h 15"/>
                  <a:gd name="T35" fmla="*/ 23 w 23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3" h="15">
                    <a:moveTo>
                      <a:pt x="7" y="0"/>
                    </a:moveTo>
                    <a:lnTo>
                      <a:pt x="15" y="0"/>
                    </a:lnTo>
                    <a:lnTo>
                      <a:pt x="15" y="7"/>
                    </a:lnTo>
                    <a:lnTo>
                      <a:pt x="23" y="7"/>
                    </a:lnTo>
                    <a:lnTo>
                      <a:pt x="23" y="15"/>
                    </a:lnTo>
                    <a:lnTo>
                      <a:pt x="23" y="7"/>
                    </a:lnTo>
                    <a:lnTo>
                      <a:pt x="15" y="7"/>
                    </a:lnTo>
                    <a:lnTo>
                      <a:pt x="7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00" name="Freeform 336"/>
              <p:cNvSpPr>
                <a:spLocks/>
              </p:cNvSpPr>
              <p:nvPr/>
            </p:nvSpPr>
            <p:spPr bwMode="auto">
              <a:xfrm>
                <a:off x="2176" y="3662"/>
                <a:ext cx="38" cy="23"/>
              </a:xfrm>
              <a:custGeom>
                <a:avLst/>
                <a:gdLst>
                  <a:gd name="T0" fmla="*/ 0 w 38"/>
                  <a:gd name="T1" fmla="*/ 15 h 23"/>
                  <a:gd name="T2" fmla="*/ 7 w 38"/>
                  <a:gd name="T3" fmla="*/ 15 h 23"/>
                  <a:gd name="T4" fmla="*/ 15 w 38"/>
                  <a:gd name="T5" fmla="*/ 15 h 23"/>
                  <a:gd name="T6" fmla="*/ 23 w 38"/>
                  <a:gd name="T7" fmla="*/ 8 h 23"/>
                  <a:gd name="T8" fmla="*/ 23 w 38"/>
                  <a:gd name="T9" fmla="*/ 0 h 23"/>
                  <a:gd name="T10" fmla="*/ 30 w 38"/>
                  <a:gd name="T11" fmla="*/ 0 h 23"/>
                  <a:gd name="T12" fmla="*/ 38 w 38"/>
                  <a:gd name="T13" fmla="*/ 8 h 23"/>
                  <a:gd name="T14" fmla="*/ 38 w 38"/>
                  <a:gd name="T15" fmla="*/ 15 h 23"/>
                  <a:gd name="T16" fmla="*/ 38 w 38"/>
                  <a:gd name="T17" fmla="*/ 8 h 23"/>
                  <a:gd name="T18" fmla="*/ 30 w 38"/>
                  <a:gd name="T19" fmla="*/ 8 h 23"/>
                  <a:gd name="T20" fmla="*/ 23 w 38"/>
                  <a:gd name="T21" fmla="*/ 8 h 23"/>
                  <a:gd name="T22" fmla="*/ 23 w 38"/>
                  <a:gd name="T23" fmla="*/ 15 h 23"/>
                  <a:gd name="T24" fmla="*/ 15 w 38"/>
                  <a:gd name="T25" fmla="*/ 15 h 23"/>
                  <a:gd name="T26" fmla="*/ 15 w 38"/>
                  <a:gd name="T27" fmla="*/ 23 h 23"/>
                  <a:gd name="T28" fmla="*/ 7 w 38"/>
                  <a:gd name="T29" fmla="*/ 23 h 23"/>
                  <a:gd name="T30" fmla="*/ 0 w 38"/>
                  <a:gd name="T31" fmla="*/ 23 h 23"/>
                  <a:gd name="T32" fmla="*/ 0 w 38"/>
                  <a:gd name="T33" fmla="*/ 15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23"/>
                  <a:gd name="T53" fmla="*/ 38 w 38"/>
                  <a:gd name="T54" fmla="*/ 23 h 2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23">
                    <a:moveTo>
                      <a:pt x="0" y="15"/>
                    </a:moveTo>
                    <a:lnTo>
                      <a:pt x="7" y="15"/>
                    </a:lnTo>
                    <a:lnTo>
                      <a:pt x="15" y="15"/>
                    </a:lnTo>
                    <a:lnTo>
                      <a:pt x="23" y="8"/>
                    </a:lnTo>
                    <a:lnTo>
                      <a:pt x="23" y="0"/>
                    </a:lnTo>
                    <a:lnTo>
                      <a:pt x="30" y="0"/>
                    </a:lnTo>
                    <a:lnTo>
                      <a:pt x="38" y="8"/>
                    </a:lnTo>
                    <a:lnTo>
                      <a:pt x="38" y="15"/>
                    </a:lnTo>
                    <a:lnTo>
                      <a:pt x="38" y="8"/>
                    </a:lnTo>
                    <a:lnTo>
                      <a:pt x="30" y="8"/>
                    </a:lnTo>
                    <a:lnTo>
                      <a:pt x="23" y="8"/>
                    </a:lnTo>
                    <a:lnTo>
                      <a:pt x="23" y="15"/>
                    </a:lnTo>
                    <a:lnTo>
                      <a:pt x="15" y="15"/>
                    </a:lnTo>
                    <a:lnTo>
                      <a:pt x="15" y="23"/>
                    </a:lnTo>
                    <a:lnTo>
                      <a:pt x="7" y="23"/>
                    </a:lnTo>
                    <a:lnTo>
                      <a:pt x="0" y="2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80D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01" name="Freeform 337"/>
              <p:cNvSpPr>
                <a:spLocks/>
              </p:cNvSpPr>
              <p:nvPr/>
            </p:nvSpPr>
            <p:spPr bwMode="auto">
              <a:xfrm>
                <a:off x="2176" y="3662"/>
                <a:ext cx="38" cy="23"/>
              </a:xfrm>
              <a:custGeom>
                <a:avLst/>
                <a:gdLst>
                  <a:gd name="T0" fmla="*/ 0 w 38"/>
                  <a:gd name="T1" fmla="*/ 15 h 23"/>
                  <a:gd name="T2" fmla="*/ 7 w 38"/>
                  <a:gd name="T3" fmla="*/ 15 h 23"/>
                  <a:gd name="T4" fmla="*/ 15 w 38"/>
                  <a:gd name="T5" fmla="*/ 15 h 23"/>
                  <a:gd name="T6" fmla="*/ 23 w 38"/>
                  <a:gd name="T7" fmla="*/ 8 h 23"/>
                  <a:gd name="T8" fmla="*/ 23 w 38"/>
                  <a:gd name="T9" fmla="*/ 0 h 23"/>
                  <a:gd name="T10" fmla="*/ 30 w 38"/>
                  <a:gd name="T11" fmla="*/ 0 h 23"/>
                  <a:gd name="T12" fmla="*/ 38 w 38"/>
                  <a:gd name="T13" fmla="*/ 8 h 23"/>
                  <a:gd name="T14" fmla="*/ 38 w 38"/>
                  <a:gd name="T15" fmla="*/ 15 h 23"/>
                  <a:gd name="T16" fmla="*/ 38 w 38"/>
                  <a:gd name="T17" fmla="*/ 8 h 23"/>
                  <a:gd name="T18" fmla="*/ 30 w 38"/>
                  <a:gd name="T19" fmla="*/ 8 h 23"/>
                  <a:gd name="T20" fmla="*/ 23 w 38"/>
                  <a:gd name="T21" fmla="*/ 8 h 23"/>
                  <a:gd name="T22" fmla="*/ 23 w 38"/>
                  <a:gd name="T23" fmla="*/ 15 h 23"/>
                  <a:gd name="T24" fmla="*/ 15 w 38"/>
                  <a:gd name="T25" fmla="*/ 15 h 23"/>
                  <a:gd name="T26" fmla="*/ 15 w 38"/>
                  <a:gd name="T27" fmla="*/ 23 h 23"/>
                  <a:gd name="T28" fmla="*/ 7 w 38"/>
                  <a:gd name="T29" fmla="*/ 23 h 23"/>
                  <a:gd name="T30" fmla="*/ 0 w 38"/>
                  <a:gd name="T31" fmla="*/ 23 h 23"/>
                  <a:gd name="T32" fmla="*/ 0 w 38"/>
                  <a:gd name="T33" fmla="*/ 15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23"/>
                  <a:gd name="T53" fmla="*/ 38 w 38"/>
                  <a:gd name="T54" fmla="*/ 23 h 2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23">
                    <a:moveTo>
                      <a:pt x="0" y="15"/>
                    </a:moveTo>
                    <a:lnTo>
                      <a:pt x="7" y="15"/>
                    </a:lnTo>
                    <a:lnTo>
                      <a:pt x="15" y="15"/>
                    </a:lnTo>
                    <a:lnTo>
                      <a:pt x="23" y="8"/>
                    </a:lnTo>
                    <a:lnTo>
                      <a:pt x="23" y="0"/>
                    </a:lnTo>
                    <a:lnTo>
                      <a:pt x="30" y="0"/>
                    </a:lnTo>
                    <a:lnTo>
                      <a:pt x="38" y="8"/>
                    </a:lnTo>
                    <a:lnTo>
                      <a:pt x="38" y="15"/>
                    </a:lnTo>
                    <a:lnTo>
                      <a:pt x="38" y="8"/>
                    </a:lnTo>
                    <a:lnTo>
                      <a:pt x="30" y="8"/>
                    </a:lnTo>
                    <a:lnTo>
                      <a:pt x="23" y="8"/>
                    </a:lnTo>
                    <a:lnTo>
                      <a:pt x="23" y="15"/>
                    </a:lnTo>
                    <a:lnTo>
                      <a:pt x="15" y="15"/>
                    </a:lnTo>
                    <a:lnTo>
                      <a:pt x="15" y="23"/>
                    </a:lnTo>
                    <a:lnTo>
                      <a:pt x="7" y="23"/>
                    </a:lnTo>
                    <a:lnTo>
                      <a:pt x="0" y="23"/>
                    </a:lnTo>
                    <a:lnTo>
                      <a:pt x="0" y="15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02" name="Freeform 338"/>
              <p:cNvSpPr>
                <a:spLocks/>
              </p:cNvSpPr>
              <p:nvPr/>
            </p:nvSpPr>
            <p:spPr bwMode="auto">
              <a:xfrm>
                <a:off x="2199" y="3662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03" name="Freeform 339"/>
              <p:cNvSpPr>
                <a:spLocks/>
              </p:cNvSpPr>
              <p:nvPr/>
            </p:nvSpPr>
            <p:spPr bwMode="auto">
              <a:xfrm>
                <a:off x="2237" y="3685"/>
                <a:ext cx="76" cy="46"/>
              </a:xfrm>
              <a:custGeom>
                <a:avLst/>
                <a:gdLst>
                  <a:gd name="T0" fmla="*/ 22 w 76"/>
                  <a:gd name="T1" fmla="*/ 23 h 46"/>
                  <a:gd name="T2" fmla="*/ 30 w 76"/>
                  <a:gd name="T3" fmla="*/ 23 h 46"/>
                  <a:gd name="T4" fmla="*/ 30 w 76"/>
                  <a:gd name="T5" fmla="*/ 30 h 46"/>
                  <a:gd name="T6" fmla="*/ 38 w 76"/>
                  <a:gd name="T7" fmla="*/ 30 h 46"/>
                  <a:gd name="T8" fmla="*/ 45 w 76"/>
                  <a:gd name="T9" fmla="*/ 38 h 46"/>
                  <a:gd name="T10" fmla="*/ 53 w 76"/>
                  <a:gd name="T11" fmla="*/ 38 h 46"/>
                  <a:gd name="T12" fmla="*/ 53 w 76"/>
                  <a:gd name="T13" fmla="*/ 46 h 46"/>
                  <a:gd name="T14" fmla="*/ 60 w 76"/>
                  <a:gd name="T15" fmla="*/ 46 h 46"/>
                  <a:gd name="T16" fmla="*/ 60 w 76"/>
                  <a:gd name="T17" fmla="*/ 38 h 46"/>
                  <a:gd name="T18" fmla="*/ 68 w 76"/>
                  <a:gd name="T19" fmla="*/ 38 h 46"/>
                  <a:gd name="T20" fmla="*/ 76 w 76"/>
                  <a:gd name="T21" fmla="*/ 38 h 46"/>
                  <a:gd name="T22" fmla="*/ 68 w 76"/>
                  <a:gd name="T23" fmla="*/ 38 h 46"/>
                  <a:gd name="T24" fmla="*/ 68 w 76"/>
                  <a:gd name="T25" fmla="*/ 46 h 46"/>
                  <a:gd name="T26" fmla="*/ 68 w 76"/>
                  <a:gd name="T27" fmla="*/ 38 h 46"/>
                  <a:gd name="T28" fmla="*/ 60 w 76"/>
                  <a:gd name="T29" fmla="*/ 38 h 46"/>
                  <a:gd name="T30" fmla="*/ 60 w 76"/>
                  <a:gd name="T31" fmla="*/ 46 h 46"/>
                  <a:gd name="T32" fmla="*/ 53 w 76"/>
                  <a:gd name="T33" fmla="*/ 46 h 46"/>
                  <a:gd name="T34" fmla="*/ 53 w 76"/>
                  <a:gd name="T35" fmla="*/ 38 h 46"/>
                  <a:gd name="T36" fmla="*/ 45 w 76"/>
                  <a:gd name="T37" fmla="*/ 38 h 46"/>
                  <a:gd name="T38" fmla="*/ 38 w 76"/>
                  <a:gd name="T39" fmla="*/ 38 h 46"/>
                  <a:gd name="T40" fmla="*/ 38 w 76"/>
                  <a:gd name="T41" fmla="*/ 30 h 46"/>
                  <a:gd name="T42" fmla="*/ 30 w 76"/>
                  <a:gd name="T43" fmla="*/ 30 h 46"/>
                  <a:gd name="T44" fmla="*/ 22 w 76"/>
                  <a:gd name="T45" fmla="*/ 30 h 46"/>
                  <a:gd name="T46" fmla="*/ 22 w 76"/>
                  <a:gd name="T47" fmla="*/ 23 h 46"/>
                  <a:gd name="T48" fmla="*/ 15 w 76"/>
                  <a:gd name="T49" fmla="*/ 23 h 46"/>
                  <a:gd name="T50" fmla="*/ 7 w 76"/>
                  <a:gd name="T51" fmla="*/ 15 h 46"/>
                  <a:gd name="T52" fmla="*/ 7 w 76"/>
                  <a:gd name="T53" fmla="*/ 8 h 46"/>
                  <a:gd name="T54" fmla="*/ 0 w 76"/>
                  <a:gd name="T55" fmla="*/ 8 h 46"/>
                  <a:gd name="T56" fmla="*/ 0 w 76"/>
                  <a:gd name="T57" fmla="*/ 0 h 46"/>
                  <a:gd name="T58" fmla="*/ 7 w 76"/>
                  <a:gd name="T59" fmla="*/ 8 h 46"/>
                  <a:gd name="T60" fmla="*/ 7 w 76"/>
                  <a:gd name="T61" fmla="*/ 15 h 46"/>
                  <a:gd name="T62" fmla="*/ 15 w 76"/>
                  <a:gd name="T63" fmla="*/ 15 h 46"/>
                  <a:gd name="T64" fmla="*/ 22 w 76"/>
                  <a:gd name="T65" fmla="*/ 23 h 4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6"/>
                  <a:gd name="T100" fmla="*/ 0 h 46"/>
                  <a:gd name="T101" fmla="*/ 76 w 76"/>
                  <a:gd name="T102" fmla="*/ 46 h 4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6" h="46">
                    <a:moveTo>
                      <a:pt x="22" y="23"/>
                    </a:moveTo>
                    <a:lnTo>
                      <a:pt x="30" y="23"/>
                    </a:lnTo>
                    <a:lnTo>
                      <a:pt x="30" y="30"/>
                    </a:lnTo>
                    <a:lnTo>
                      <a:pt x="38" y="30"/>
                    </a:lnTo>
                    <a:lnTo>
                      <a:pt x="45" y="38"/>
                    </a:lnTo>
                    <a:lnTo>
                      <a:pt x="53" y="38"/>
                    </a:lnTo>
                    <a:lnTo>
                      <a:pt x="53" y="46"/>
                    </a:lnTo>
                    <a:lnTo>
                      <a:pt x="60" y="46"/>
                    </a:lnTo>
                    <a:lnTo>
                      <a:pt x="60" y="38"/>
                    </a:lnTo>
                    <a:lnTo>
                      <a:pt x="68" y="38"/>
                    </a:lnTo>
                    <a:lnTo>
                      <a:pt x="76" y="38"/>
                    </a:lnTo>
                    <a:lnTo>
                      <a:pt x="68" y="38"/>
                    </a:lnTo>
                    <a:lnTo>
                      <a:pt x="68" y="46"/>
                    </a:lnTo>
                    <a:lnTo>
                      <a:pt x="68" y="38"/>
                    </a:lnTo>
                    <a:lnTo>
                      <a:pt x="60" y="38"/>
                    </a:lnTo>
                    <a:lnTo>
                      <a:pt x="60" y="46"/>
                    </a:lnTo>
                    <a:lnTo>
                      <a:pt x="53" y="46"/>
                    </a:lnTo>
                    <a:lnTo>
                      <a:pt x="53" y="38"/>
                    </a:lnTo>
                    <a:lnTo>
                      <a:pt x="45" y="38"/>
                    </a:lnTo>
                    <a:lnTo>
                      <a:pt x="38" y="38"/>
                    </a:lnTo>
                    <a:lnTo>
                      <a:pt x="38" y="30"/>
                    </a:lnTo>
                    <a:lnTo>
                      <a:pt x="30" y="30"/>
                    </a:lnTo>
                    <a:lnTo>
                      <a:pt x="22" y="30"/>
                    </a:lnTo>
                    <a:lnTo>
                      <a:pt x="22" y="23"/>
                    </a:lnTo>
                    <a:lnTo>
                      <a:pt x="15" y="23"/>
                    </a:lnTo>
                    <a:lnTo>
                      <a:pt x="7" y="15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7" y="8"/>
                    </a:lnTo>
                    <a:lnTo>
                      <a:pt x="7" y="15"/>
                    </a:lnTo>
                    <a:lnTo>
                      <a:pt x="15" y="15"/>
                    </a:lnTo>
                    <a:lnTo>
                      <a:pt x="22" y="23"/>
                    </a:lnTo>
                    <a:close/>
                  </a:path>
                </a:pathLst>
              </a:custGeom>
              <a:solidFill>
                <a:srgbClr val="80D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04" name="Freeform 340"/>
              <p:cNvSpPr>
                <a:spLocks/>
              </p:cNvSpPr>
              <p:nvPr/>
            </p:nvSpPr>
            <p:spPr bwMode="auto">
              <a:xfrm>
                <a:off x="2237" y="3685"/>
                <a:ext cx="76" cy="46"/>
              </a:xfrm>
              <a:custGeom>
                <a:avLst/>
                <a:gdLst>
                  <a:gd name="T0" fmla="*/ 22 w 76"/>
                  <a:gd name="T1" fmla="*/ 23 h 46"/>
                  <a:gd name="T2" fmla="*/ 30 w 76"/>
                  <a:gd name="T3" fmla="*/ 23 h 46"/>
                  <a:gd name="T4" fmla="*/ 30 w 76"/>
                  <a:gd name="T5" fmla="*/ 30 h 46"/>
                  <a:gd name="T6" fmla="*/ 38 w 76"/>
                  <a:gd name="T7" fmla="*/ 30 h 46"/>
                  <a:gd name="T8" fmla="*/ 45 w 76"/>
                  <a:gd name="T9" fmla="*/ 38 h 46"/>
                  <a:gd name="T10" fmla="*/ 53 w 76"/>
                  <a:gd name="T11" fmla="*/ 38 h 46"/>
                  <a:gd name="T12" fmla="*/ 53 w 76"/>
                  <a:gd name="T13" fmla="*/ 46 h 46"/>
                  <a:gd name="T14" fmla="*/ 60 w 76"/>
                  <a:gd name="T15" fmla="*/ 46 h 46"/>
                  <a:gd name="T16" fmla="*/ 60 w 76"/>
                  <a:gd name="T17" fmla="*/ 38 h 46"/>
                  <a:gd name="T18" fmla="*/ 68 w 76"/>
                  <a:gd name="T19" fmla="*/ 38 h 46"/>
                  <a:gd name="T20" fmla="*/ 76 w 76"/>
                  <a:gd name="T21" fmla="*/ 38 h 46"/>
                  <a:gd name="T22" fmla="*/ 68 w 76"/>
                  <a:gd name="T23" fmla="*/ 38 h 46"/>
                  <a:gd name="T24" fmla="*/ 68 w 76"/>
                  <a:gd name="T25" fmla="*/ 46 h 46"/>
                  <a:gd name="T26" fmla="*/ 68 w 76"/>
                  <a:gd name="T27" fmla="*/ 38 h 46"/>
                  <a:gd name="T28" fmla="*/ 60 w 76"/>
                  <a:gd name="T29" fmla="*/ 38 h 46"/>
                  <a:gd name="T30" fmla="*/ 60 w 76"/>
                  <a:gd name="T31" fmla="*/ 46 h 46"/>
                  <a:gd name="T32" fmla="*/ 53 w 76"/>
                  <a:gd name="T33" fmla="*/ 46 h 46"/>
                  <a:gd name="T34" fmla="*/ 53 w 76"/>
                  <a:gd name="T35" fmla="*/ 38 h 46"/>
                  <a:gd name="T36" fmla="*/ 45 w 76"/>
                  <a:gd name="T37" fmla="*/ 38 h 46"/>
                  <a:gd name="T38" fmla="*/ 38 w 76"/>
                  <a:gd name="T39" fmla="*/ 38 h 46"/>
                  <a:gd name="T40" fmla="*/ 38 w 76"/>
                  <a:gd name="T41" fmla="*/ 30 h 46"/>
                  <a:gd name="T42" fmla="*/ 30 w 76"/>
                  <a:gd name="T43" fmla="*/ 30 h 46"/>
                  <a:gd name="T44" fmla="*/ 22 w 76"/>
                  <a:gd name="T45" fmla="*/ 30 h 46"/>
                  <a:gd name="T46" fmla="*/ 22 w 76"/>
                  <a:gd name="T47" fmla="*/ 23 h 46"/>
                  <a:gd name="T48" fmla="*/ 15 w 76"/>
                  <a:gd name="T49" fmla="*/ 23 h 46"/>
                  <a:gd name="T50" fmla="*/ 7 w 76"/>
                  <a:gd name="T51" fmla="*/ 15 h 46"/>
                  <a:gd name="T52" fmla="*/ 7 w 76"/>
                  <a:gd name="T53" fmla="*/ 8 h 46"/>
                  <a:gd name="T54" fmla="*/ 0 w 76"/>
                  <a:gd name="T55" fmla="*/ 8 h 46"/>
                  <a:gd name="T56" fmla="*/ 0 w 76"/>
                  <a:gd name="T57" fmla="*/ 0 h 46"/>
                  <a:gd name="T58" fmla="*/ 7 w 76"/>
                  <a:gd name="T59" fmla="*/ 8 h 46"/>
                  <a:gd name="T60" fmla="*/ 7 w 76"/>
                  <a:gd name="T61" fmla="*/ 15 h 46"/>
                  <a:gd name="T62" fmla="*/ 15 w 76"/>
                  <a:gd name="T63" fmla="*/ 15 h 46"/>
                  <a:gd name="T64" fmla="*/ 22 w 76"/>
                  <a:gd name="T65" fmla="*/ 23 h 4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6"/>
                  <a:gd name="T100" fmla="*/ 0 h 46"/>
                  <a:gd name="T101" fmla="*/ 76 w 76"/>
                  <a:gd name="T102" fmla="*/ 46 h 4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6" h="46">
                    <a:moveTo>
                      <a:pt x="22" y="23"/>
                    </a:moveTo>
                    <a:lnTo>
                      <a:pt x="30" y="23"/>
                    </a:lnTo>
                    <a:lnTo>
                      <a:pt x="30" y="30"/>
                    </a:lnTo>
                    <a:lnTo>
                      <a:pt x="38" y="30"/>
                    </a:lnTo>
                    <a:lnTo>
                      <a:pt x="45" y="38"/>
                    </a:lnTo>
                    <a:lnTo>
                      <a:pt x="53" y="38"/>
                    </a:lnTo>
                    <a:lnTo>
                      <a:pt x="53" y="46"/>
                    </a:lnTo>
                    <a:lnTo>
                      <a:pt x="60" y="46"/>
                    </a:lnTo>
                    <a:lnTo>
                      <a:pt x="60" y="38"/>
                    </a:lnTo>
                    <a:lnTo>
                      <a:pt x="68" y="38"/>
                    </a:lnTo>
                    <a:lnTo>
                      <a:pt x="76" y="38"/>
                    </a:lnTo>
                    <a:lnTo>
                      <a:pt x="68" y="38"/>
                    </a:lnTo>
                    <a:lnTo>
                      <a:pt x="68" y="46"/>
                    </a:lnTo>
                    <a:lnTo>
                      <a:pt x="68" y="38"/>
                    </a:lnTo>
                    <a:lnTo>
                      <a:pt x="60" y="38"/>
                    </a:lnTo>
                    <a:lnTo>
                      <a:pt x="60" y="46"/>
                    </a:lnTo>
                    <a:lnTo>
                      <a:pt x="53" y="46"/>
                    </a:lnTo>
                    <a:lnTo>
                      <a:pt x="53" y="38"/>
                    </a:lnTo>
                    <a:lnTo>
                      <a:pt x="45" y="38"/>
                    </a:lnTo>
                    <a:lnTo>
                      <a:pt x="38" y="38"/>
                    </a:lnTo>
                    <a:lnTo>
                      <a:pt x="38" y="30"/>
                    </a:lnTo>
                    <a:lnTo>
                      <a:pt x="30" y="30"/>
                    </a:lnTo>
                    <a:lnTo>
                      <a:pt x="22" y="30"/>
                    </a:lnTo>
                    <a:lnTo>
                      <a:pt x="22" y="23"/>
                    </a:lnTo>
                    <a:lnTo>
                      <a:pt x="15" y="23"/>
                    </a:lnTo>
                    <a:lnTo>
                      <a:pt x="7" y="15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7" y="8"/>
                    </a:lnTo>
                    <a:lnTo>
                      <a:pt x="7" y="15"/>
                    </a:lnTo>
                    <a:lnTo>
                      <a:pt x="15" y="15"/>
                    </a:lnTo>
                    <a:lnTo>
                      <a:pt x="22" y="23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05" name="Freeform 341"/>
              <p:cNvSpPr>
                <a:spLocks/>
              </p:cNvSpPr>
              <p:nvPr/>
            </p:nvSpPr>
            <p:spPr bwMode="auto">
              <a:xfrm>
                <a:off x="2313" y="3510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06" name="Rectangle 342"/>
              <p:cNvSpPr>
                <a:spLocks noChangeArrowheads="1"/>
              </p:cNvSpPr>
              <p:nvPr/>
            </p:nvSpPr>
            <p:spPr bwMode="auto">
              <a:xfrm>
                <a:off x="2351" y="3373"/>
                <a:ext cx="7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907" name="Freeform 343"/>
              <p:cNvSpPr>
                <a:spLocks/>
              </p:cNvSpPr>
              <p:nvPr/>
            </p:nvSpPr>
            <p:spPr bwMode="auto">
              <a:xfrm>
                <a:off x="2374" y="3404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08" name="Freeform 344"/>
              <p:cNvSpPr>
                <a:spLocks/>
              </p:cNvSpPr>
              <p:nvPr/>
            </p:nvSpPr>
            <p:spPr bwMode="auto">
              <a:xfrm>
                <a:off x="2313" y="3533"/>
                <a:ext cx="7" cy="8"/>
              </a:xfrm>
              <a:custGeom>
                <a:avLst/>
                <a:gdLst>
                  <a:gd name="T0" fmla="*/ 0 w 7"/>
                  <a:gd name="T1" fmla="*/ 0 h 8"/>
                  <a:gd name="T2" fmla="*/ 7 w 7"/>
                  <a:gd name="T3" fmla="*/ 0 h 8"/>
                  <a:gd name="T4" fmla="*/ 0 w 7"/>
                  <a:gd name="T5" fmla="*/ 8 h 8"/>
                  <a:gd name="T6" fmla="*/ 0 w 7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8"/>
                  <a:gd name="T14" fmla="*/ 7 w 7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8">
                    <a:moveTo>
                      <a:pt x="0" y="0"/>
                    </a:moveTo>
                    <a:lnTo>
                      <a:pt x="7" y="0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09" name="Rectangle 345"/>
              <p:cNvSpPr>
                <a:spLocks noChangeArrowheads="1"/>
              </p:cNvSpPr>
              <p:nvPr/>
            </p:nvSpPr>
            <p:spPr bwMode="auto">
              <a:xfrm>
                <a:off x="2404" y="3434"/>
                <a:ext cx="8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910" name="Freeform 346"/>
              <p:cNvSpPr>
                <a:spLocks/>
              </p:cNvSpPr>
              <p:nvPr/>
            </p:nvSpPr>
            <p:spPr bwMode="auto">
              <a:xfrm>
                <a:off x="2404" y="353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11" name="Freeform 347"/>
              <p:cNvSpPr>
                <a:spLocks/>
              </p:cNvSpPr>
              <p:nvPr/>
            </p:nvSpPr>
            <p:spPr bwMode="auto">
              <a:xfrm>
                <a:off x="2389" y="3541"/>
                <a:ext cx="15" cy="7"/>
              </a:xfrm>
              <a:custGeom>
                <a:avLst/>
                <a:gdLst>
                  <a:gd name="T0" fmla="*/ 7 w 15"/>
                  <a:gd name="T1" fmla="*/ 0 h 7"/>
                  <a:gd name="T2" fmla="*/ 15 w 15"/>
                  <a:gd name="T3" fmla="*/ 0 h 7"/>
                  <a:gd name="T4" fmla="*/ 7 w 15"/>
                  <a:gd name="T5" fmla="*/ 0 h 7"/>
                  <a:gd name="T6" fmla="*/ 7 w 15"/>
                  <a:gd name="T7" fmla="*/ 7 h 7"/>
                  <a:gd name="T8" fmla="*/ 0 w 15"/>
                  <a:gd name="T9" fmla="*/ 7 h 7"/>
                  <a:gd name="T10" fmla="*/ 0 w 15"/>
                  <a:gd name="T11" fmla="*/ 0 h 7"/>
                  <a:gd name="T12" fmla="*/ 7 w 15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7"/>
                  <a:gd name="T23" fmla="*/ 15 w 15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7">
                    <a:moveTo>
                      <a:pt x="7" y="0"/>
                    </a:moveTo>
                    <a:lnTo>
                      <a:pt x="15" y="0"/>
                    </a:lnTo>
                    <a:lnTo>
                      <a:pt x="7" y="0"/>
                    </a:lnTo>
                    <a:lnTo>
                      <a:pt x="7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12" name="Freeform 348"/>
              <p:cNvSpPr>
                <a:spLocks/>
              </p:cNvSpPr>
              <p:nvPr/>
            </p:nvSpPr>
            <p:spPr bwMode="auto">
              <a:xfrm>
                <a:off x="2351" y="3601"/>
                <a:ext cx="15" cy="38"/>
              </a:xfrm>
              <a:custGeom>
                <a:avLst/>
                <a:gdLst>
                  <a:gd name="T0" fmla="*/ 0 w 15"/>
                  <a:gd name="T1" fmla="*/ 8 h 38"/>
                  <a:gd name="T2" fmla="*/ 7 w 15"/>
                  <a:gd name="T3" fmla="*/ 0 h 38"/>
                  <a:gd name="T4" fmla="*/ 7 w 15"/>
                  <a:gd name="T5" fmla="*/ 8 h 38"/>
                  <a:gd name="T6" fmla="*/ 7 w 15"/>
                  <a:gd name="T7" fmla="*/ 16 h 38"/>
                  <a:gd name="T8" fmla="*/ 15 w 15"/>
                  <a:gd name="T9" fmla="*/ 16 h 38"/>
                  <a:gd name="T10" fmla="*/ 15 w 15"/>
                  <a:gd name="T11" fmla="*/ 23 h 38"/>
                  <a:gd name="T12" fmla="*/ 7 w 15"/>
                  <a:gd name="T13" fmla="*/ 23 h 38"/>
                  <a:gd name="T14" fmla="*/ 15 w 15"/>
                  <a:gd name="T15" fmla="*/ 23 h 38"/>
                  <a:gd name="T16" fmla="*/ 15 w 15"/>
                  <a:gd name="T17" fmla="*/ 31 h 38"/>
                  <a:gd name="T18" fmla="*/ 15 w 15"/>
                  <a:gd name="T19" fmla="*/ 38 h 38"/>
                  <a:gd name="T20" fmla="*/ 7 w 15"/>
                  <a:gd name="T21" fmla="*/ 38 h 38"/>
                  <a:gd name="T22" fmla="*/ 7 w 15"/>
                  <a:gd name="T23" fmla="*/ 31 h 38"/>
                  <a:gd name="T24" fmla="*/ 7 w 15"/>
                  <a:gd name="T25" fmla="*/ 23 h 38"/>
                  <a:gd name="T26" fmla="*/ 7 w 15"/>
                  <a:gd name="T27" fmla="*/ 16 h 38"/>
                  <a:gd name="T28" fmla="*/ 0 w 15"/>
                  <a:gd name="T29" fmla="*/ 8 h 3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5"/>
                  <a:gd name="T46" fmla="*/ 0 h 38"/>
                  <a:gd name="T47" fmla="*/ 15 w 15"/>
                  <a:gd name="T48" fmla="*/ 38 h 3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5" h="38">
                    <a:moveTo>
                      <a:pt x="0" y="8"/>
                    </a:moveTo>
                    <a:lnTo>
                      <a:pt x="7" y="0"/>
                    </a:lnTo>
                    <a:lnTo>
                      <a:pt x="7" y="8"/>
                    </a:lnTo>
                    <a:lnTo>
                      <a:pt x="7" y="16"/>
                    </a:lnTo>
                    <a:lnTo>
                      <a:pt x="15" y="16"/>
                    </a:lnTo>
                    <a:lnTo>
                      <a:pt x="15" y="23"/>
                    </a:lnTo>
                    <a:lnTo>
                      <a:pt x="7" y="23"/>
                    </a:lnTo>
                    <a:lnTo>
                      <a:pt x="15" y="23"/>
                    </a:lnTo>
                    <a:lnTo>
                      <a:pt x="15" y="31"/>
                    </a:lnTo>
                    <a:lnTo>
                      <a:pt x="15" y="38"/>
                    </a:lnTo>
                    <a:lnTo>
                      <a:pt x="7" y="38"/>
                    </a:lnTo>
                    <a:lnTo>
                      <a:pt x="7" y="31"/>
                    </a:lnTo>
                    <a:lnTo>
                      <a:pt x="7" y="23"/>
                    </a:lnTo>
                    <a:lnTo>
                      <a:pt x="7" y="16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13" name="Freeform 349"/>
              <p:cNvSpPr>
                <a:spLocks/>
              </p:cNvSpPr>
              <p:nvPr/>
            </p:nvSpPr>
            <p:spPr bwMode="auto">
              <a:xfrm>
                <a:off x="2396" y="3708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14" name="Freeform 350"/>
              <p:cNvSpPr>
                <a:spLocks/>
              </p:cNvSpPr>
              <p:nvPr/>
            </p:nvSpPr>
            <p:spPr bwMode="auto">
              <a:xfrm>
                <a:off x="2389" y="3700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15" name="Freeform 351"/>
              <p:cNvSpPr>
                <a:spLocks/>
              </p:cNvSpPr>
              <p:nvPr/>
            </p:nvSpPr>
            <p:spPr bwMode="auto">
              <a:xfrm>
                <a:off x="2518" y="3351"/>
                <a:ext cx="8" cy="7"/>
              </a:xfrm>
              <a:custGeom>
                <a:avLst/>
                <a:gdLst>
                  <a:gd name="T0" fmla="*/ 8 w 8"/>
                  <a:gd name="T1" fmla="*/ 0 h 7"/>
                  <a:gd name="T2" fmla="*/ 8 w 8"/>
                  <a:gd name="T3" fmla="*/ 7 h 7"/>
                  <a:gd name="T4" fmla="*/ 0 w 8"/>
                  <a:gd name="T5" fmla="*/ 7 h 7"/>
                  <a:gd name="T6" fmla="*/ 8 w 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7"/>
                  <a:gd name="T14" fmla="*/ 8 w 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7">
                    <a:moveTo>
                      <a:pt x="8" y="0"/>
                    </a:moveTo>
                    <a:lnTo>
                      <a:pt x="8" y="7"/>
                    </a:lnTo>
                    <a:lnTo>
                      <a:pt x="0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16" name="Freeform 352"/>
              <p:cNvSpPr>
                <a:spLocks/>
              </p:cNvSpPr>
              <p:nvPr/>
            </p:nvSpPr>
            <p:spPr bwMode="auto">
              <a:xfrm>
                <a:off x="2457" y="3373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17" name="Freeform 353"/>
              <p:cNvSpPr>
                <a:spLocks/>
              </p:cNvSpPr>
              <p:nvPr/>
            </p:nvSpPr>
            <p:spPr bwMode="auto">
              <a:xfrm>
                <a:off x="2457" y="3366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18" name="Rectangle 354"/>
              <p:cNvSpPr>
                <a:spLocks noChangeArrowheads="1"/>
              </p:cNvSpPr>
              <p:nvPr/>
            </p:nvSpPr>
            <p:spPr bwMode="auto">
              <a:xfrm>
                <a:off x="2480" y="3252"/>
                <a:ext cx="8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919" name="Freeform 355"/>
              <p:cNvSpPr>
                <a:spLocks/>
              </p:cNvSpPr>
              <p:nvPr/>
            </p:nvSpPr>
            <p:spPr bwMode="auto">
              <a:xfrm>
                <a:off x="2495" y="3275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20" name="Freeform 356"/>
              <p:cNvSpPr>
                <a:spLocks/>
              </p:cNvSpPr>
              <p:nvPr/>
            </p:nvSpPr>
            <p:spPr bwMode="auto">
              <a:xfrm>
                <a:off x="2495" y="3282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21" name="Freeform 357"/>
              <p:cNvSpPr>
                <a:spLocks/>
              </p:cNvSpPr>
              <p:nvPr/>
            </p:nvSpPr>
            <p:spPr bwMode="auto">
              <a:xfrm>
                <a:off x="2503" y="3290"/>
                <a:ext cx="7" cy="23"/>
              </a:xfrm>
              <a:custGeom>
                <a:avLst/>
                <a:gdLst>
                  <a:gd name="T0" fmla="*/ 0 w 7"/>
                  <a:gd name="T1" fmla="*/ 7 h 23"/>
                  <a:gd name="T2" fmla="*/ 7 w 7"/>
                  <a:gd name="T3" fmla="*/ 0 h 23"/>
                  <a:gd name="T4" fmla="*/ 7 w 7"/>
                  <a:gd name="T5" fmla="*/ 7 h 23"/>
                  <a:gd name="T6" fmla="*/ 7 w 7"/>
                  <a:gd name="T7" fmla="*/ 15 h 23"/>
                  <a:gd name="T8" fmla="*/ 7 w 7"/>
                  <a:gd name="T9" fmla="*/ 23 h 23"/>
                  <a:gd name="T10" fmla="*/ 0 w 7"/>
                  <a:gd name="T11" fmla="*/ 23 h 23"/>
                  <a:gd name="T12" fmla="*/ 0 w 7"/>
                  <a:gd name="T13" fmla="*/ 15 h 23"/>
                  <a:gd name="T14" fmla="*/ 0 w 7"/>
                  <a:gd name="T15" fmla="*/ 7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23"/>
                  <a:gd name="T26" fmla="*/ 7 w 7"/>
                  <a:gd name="T27" fmla="*/ 23 h 2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23">
                    <a:moveTo>
                      <a:pt x="0" y="7"/>
                    </a:moveTo>
                    <a:lnTo>
                      <a:pt x="7" y="0"/>
                    </a:lnTo>
                    <a:lnTo>
                      <a:pt x="7" y="7"/>
                    </a:lnTo>
                    <a:lnTo>
                      <a:pt x="7" y="15"/>
                    </a:lnTo>
                    <a:lnTo>
                      <a:pt x="7" y="23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22" name="Freeform 358"/>
              <p:cNvSpPr>
                <a:spLocks/>
              </p:cNvSpPr>
              <p:nvPr/>
            </p:nvSpPr>
            <p:spPr bwMode="auto">
              <a:xfrm>
                <a:off x="2404" y="3282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23" name="Rectangle 359"/>
              <p:cNvSpPr>
                <a:spLocks noChangeArrowheads="1"/>
              </p:cNvSpPr>
              <p:nvPr/>
            </p:nvSpPr>
            <p:spPr bwMode="auto">
              <a:xfrm>
                <a:off x="2419" y="3282"/>
                <a:ext cx="8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924" name="Freeform 360"/>
              <p:cNvSpPr>
                <a:spLocks/>
              </p:cNvSpPr>
              <p:nvPr/>
            </p:nvSpPr>
            <p:spPr bwMode="auto">
              <a:xfrm>
                <a:off x="2358" y="3389"/>
                <a:ext cx="8" cy="7"/>
              </a:xfrm>
              <a:custGeom>
                <a:avLst/>
                <a:gdLst>
                  <a:gd name="T0" fmla="*/ 0 w 8"/>
                  <a:gd name="T1" fmla="*/ 0 h 7"/>
                  <a:gd name="T2" fmla="*/ 8 w 8"/>
                  <a:gd name="T3" fmla="*/ 7 h 7"/>
                  <a:gd name="T4" fmla="*/ 0 w 8"/>
                  <a:gd name="T5" fmla="*/ 7 h 7"/>
                  <a:gd name="T6" fmla="*/ 0 w 8"/>
                  <a:gd name="T7" fmla="*/ 0 h 7"/>
                  <a:gd name="T8" fmla="*/ 0 w 8"/>
                  <a:gd name="T9" fmla="*/ 7 h 7"/>
                  <a:gd name="T10" fmla="*/ 0 w 8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7"/>
                  <a:gd name="T20" fmla="*/ 8 w 8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7">
                    <a:moveTo>
                      <a:pt x="0" y="0"/>
                    </a:moveTo>
                    <a:lnTo>
                      <a:pt x="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25" name="Freeform 361"/>
              <p:cNvSpPr>
                <a:spLocks/>
              </p:cNvSpPr>
              <p:nvPr/>
            </p:nvSpPr>
            <p:spPr bwMode="auto">
              <a:xfrm>
                <a:off x="2495" y="3594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26" name="Freeform 362"/>
              <p:cNvSpPr>
                <a:spLocks/>
              </p:cNvSpPr>
              <p:nvPr/>
            </p:nvSpPr>
            <p:spPr bwMode="auto">
              <a:xfrm>
                <a:off x="2495" y="3594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27" name="Freeform 363"/>
              <p:cNvSpPr>
                <a:spLocks/>
              </p:cNvSpPr>
              <p:nvPr/>
            </p:nvSpPr>
            <p:spPr bwMode="auto">
              <a:xfrm>
                <a:off x="2503" y="3533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28" name="Freeform 364"/>
              <p:cNvSpPr>
                <a:spLocks/>
              </p:cNvSpPr>
              <p:nvPr/>
            </p:nvSpPr>
            <p:spPr bwMode="auto">
              <a:xfrm>
                <a:off x="2472" y="3518"/>
                <a:ext cx="16" cy="7"/>
              </a:xfrm>
              <a:custGeom>
                <a:avLst/>
                <a:gdLst>
                  <a:gd name="T0" fmla="*/ 0 w 16"/>
                  <a:gd name="T1" fmla="*/ 0 h 7"/>
                  <a:gd name="T2" fmla="*/ 8 w 16"/>
                  <a:gd name="T3" fmla="*/ 0 h 7"/>
                  <a:gd name="T4" fmla="*/ 8 w 16"/>
                  <a:gd name="T5" fmla="*/ 7 h 7"/>
                  <a:gd name="T6" fmla="*/ 16 w 16"/>
                  <a:gd name="T7" fmla="*/ 7 h 7"/>
                  <a:gd name="T8" fmla="*/ 8 w 16"/>
                  <a:gd name="T9" fmla="*/ 7 h 7"/>
                  <a:gd name="T10" fmla="*/ 0 w 16"/>
                  <a:gd name="T11" fmla="*/ 7 h 7"/>
                  <a:gd name="T12" fmla="*/ 0 w 16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"/>
                  <a:gd name="T22" fmla="*/ 0 h 7"/>
                  <a:gd name="T23" fmla="*/ 16 w 1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" h="7">
                    <a:moveTo>
                      <a:pt x="0" y="0"/>
                    </a:moveTo>
                    <a:lnTo>
                      <a:pt x="8" y="0"/>
                    </a:lnTo>
                    <a:lnTo>
                      <a:pt x="8" y="7"/>
                    </a:lnTo>
                    <a:lnTo>
                      <a:pt x="16" y="7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29" name="Freeform 365"/>
              <p:cNvSpPr>
                <a:spLocks/>
              </p:cNvSpPr>
              <p:nvPr/>
            </p:nvSpPr>
            <p:spPr bwMode="auto">
              <a:xfrm>
                <a:off x="2495" y="3328"/>
                <a:ext cx="8" cy="7"/>
              </a:xfrm>
              <a:custGeom>
                <a:avLst/>
                <a:gdLst>
                  <a:gd name="T0" fmla="*/ 8 w 8"/>
                  <a:gd name="T1" fmla="*/ 0 h 7"/>
                  <a:gd name="T2" fmla="*/ 8 w 8"/>
                  <a:gd name="T3" fmla="*/ 7 h 7"/>
                  <a:gd name="T4" fmla="*/ 0 w 8"/>
                  <a:gd name="T5" fmla="*/ 7 h 7"/>
                  <a:gd name="T6" fmla="*/ 8 w 8"/>
                  <a:gd name="T7" fmla="*/ 7 h 7"/>
                  <a:gd name="T8" fmla="*/ 8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8" y="0"/>
                    </a:moveTo>
                    <a:lnTo>
                      <a:pt x="8" y="7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30" name="Rectangle 366"/>
              <p:cNvSpPr>
                <a:spLocks noChangeArrowheads="1"/>
              </p:cNvSpPr>
              <p:nvPr/>
            </p:nvSpPr>
            <p:spPr bwMode="auto">
              <a:xfrm>
                <a:off x="2518" y="3343"/>
                <a:ext cx="8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931" name="Freeform 367"/>
              <p:cNvSpPr>
                <a:spLocks/>
              </p:cNvSpPr>
              <p:nvPr/>
            </p:nvSpPr>
            <p:spPr bwMode="auto">
              <a:xfrm>
                <a:off x="2480" y="331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32" name="Rectangle 368"/>
              <p:cNvSpPr>
                <a:spLocks noChangeArrowheads="1"/>
              </p:cNvSpPr>
              <p:nvPr/>
            </p:nvSpPr>
            <p:spPr bwMode="auto">
              <a:xfrm>
                <a:off x="2495" y="3320"/>
                <a:ext cx="8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933" name="Freeform 369"/>
              <p:cNvSpPr>
                <a:spLocks/>
              </p:cNvSpPr>
              <p:nvPr/>
            </p:nvSpPr>
            <p:spPr bwMode="auto">
              <a:xfrm>
                <a:off x="2495" y="3313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34" name="Rectangle 370"/>
              <p:cNvSpPr>
                <a:spLocks noChangeArrowheads="1"/>
              </p:cNvSpPr>
              <p:nvPr/>
            </p:nvSpPr>
            <p:spPr bwMode="auto">
              <a:xfrm>
                <a:off x="2518" y="3313"/>
                <a:ext cx="8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935" name="Freeform 371"/>
              <p:cNvSpPr>
                <a:spLocks/>
              </p:cNvSpPr>
              <p:nvPr/>
            </p:nvSpPr>
            <p:spPr bwMode="auto">
              <a:xfrm>
                <a:off x="2510" y="3951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36" name="Freeform 372"/>
              <p:cNvSpPr>
                <a:spLocks/>
              </p:cNvSpPr>
              <p:nvPr/>
            </p:nvSpPr>
            <p:spPr bwMode="auto">
              <a:xfrm>
                <a:off x="2564" y="3829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37" name="Freeform 373"/>
              <p:cNvSpPr>
                <a:spLocks/>
              </p:cNvSpPr>
              <p:nvPr/>
            </p:nvSpPr>
            <p:spPr bwMode="auto">
              <a:xfrm>
                <a:off x="2549" y="3806"/>
                <a:ext cx="15" cy="8"/>
              </a:xfrm>
              <a:custGeom>
                <a:avLst/>
                <a:gdLst>
                  <a:gd name="T0" fmla="*/ 15 w 15"/>
                  <a:gd name="T1" fmla="*/ 0 h 8"/>
                  <a:gd name="T2" fmla="*/ 15 w 15"/>
                  <a:gd name="T3" fmla="*/ 8 h 8"/>
                  <a:gd name="T4" fmla="*/ 7 w 15"/>
                  <a:gd name="T5" fmla="*/ 8 h 8"/>
                  <a:gd name="T6" fmla="*/ 0 w 15"/>
                  <a:gd name="T7" fmla="*/ 8 h 8"/>
                  <a:gd name="T8" fmla="*/ 7 w 15"/>
                  <a:gd name="T9" fmla="*/ 8 h 8"/>
                  <a:gd name="T10" fmla="*/ 7 w 15"/>
                  <a:gd name="T11" fmla="*/ 0 h 8"/>
                  <a:gd name="T12" fmla="*/ 15 w 15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8"/>
                  <a:gd name="T23" fmla="*/ 15 w 15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8">
                    <a:moveTo>
                      <a:pt x="15" y="0"/>
                    </a:moveTo>
                    <a:lnTo>
                      <a:pt x="15" y="8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7" y="8"/>
                    </a:lnTo>
                    <a:lnTo>
                      <a:pt x="7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38" name="Freeform 374"/>
              <p:cNvSpPr>
                <a:spLocks/>
              </p:cNvSpPr>
              <p:nvPr/>
            </p:nvSpPr>
            <p:spPr bwMode="auto">
              <a:xfrm>
                <a:off x="2533" y="3898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39" name="Freeform 375"/>
              <p:cNvSpPr>
                <a:spLocks/>
              </p:cNvSpPr>
              <p:nvPr/>
            </p:nvSpPr>
            <p:spPr bwMode="auto">
              <a:xfrm>
                <a:off x="2518" y="3822"/>
                <a:ext cx="15" cy="22"/>
              </a:xfrm>
              <a:custGeom>
                <a:avLst/>
                <a:gdLst>
                  <a:gd name="T0" fmla="*/ 8 w 15"/>
                  <a:gd name="T1" fmla="*/ 0 h 22"/>
                  <a:gd name="T2" fmla="*/ 8 w 15"/>
                  <a:gd name="T3" fmla="*/ 7 h 22"/>
                  <a:gd name="T4" fmla="*/ 15 w 15"/>
                  <a:gd name="T5" fmla="*/ 7 h 22"/>
                  <a:gd name="T6" fmla="*/ 15 w 15"/>
                  <a:gd name="T7" fmla="*/ 15 h 22"/>
                  <a:gd name="T8" fmla="*/ 8 w 15"/>
                  <a:gd name="T9" fmla="*/ 15 h 22"/>
                  <a:gd name="T10" fmla="*/ 8 w 15"/>
                  <a:gd name="T11" fmla="*/ 22 h 22"/>
                  <a:gd name="T12" fmla="*/ 0 w 15"/>
                  <a:gd name="T13" fmla="*/ 22 h 22"/>
                  <a:gd name="T14" fmla="*/ 0 w 15"/>
                  <a:gd name="T15" fmla="*/ 15 h 22"/>
                  <a:gd name="T16" fmla="*/ 0 w 15"/>
                  <a:gd name="T17" fmla="*/ 7 h 22"/>
                  <a:gd name="T18" fmla="*/ 8 w 15"/>
                  <a:gd name="T19" fmla="*/ 7 h 22"/>
                  <a:gd name="T20" fmla="*/ 8 w 15"/>
                  <a:gd name="T21" fmla="*/ 0 h 2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"/>
                  <a:gd name="T34" fmla="*/ 0 h 22"/>
                  <a:gd name="T35" fmla="*/ 15 w 15"/>
                  <a:gd name="T36" fmla="*/ 22 h 2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" h="22">
                    <a:moveTo>
                      <a:pt x="8" y="0"/>
                    </a:moveTo>
                    <a:lnTo>
                      <a:pt x="8" y="7"/>
                    </a:lnTo>
                    <a:lnTo>
                      <a:pt x="15" y="7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8" y="22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40" name="Freeform 376"/>
              <p:cNvSpPr>
                <a:spLocks/>
              </p:cNvSpPr>
              <p:nvPr/>
            </p:nvSpPr>
            <p:spPr bwMode="auto">
              <a:xfrm>
                <a:off x="2457" y="3822"/>
                <a:ext cx="15" cy="15"/>
              </a:xfrm>
              <a:custGeom>
                <a:avLst/>
                <a:gdLst>
                  <a:gd name="T0" fmla="*/ 0 w 15"/>
                  <a:gd name="T1" fmla="*/ 7 h 15"/>
                  <a:gd name="T2" fmla="*/ 0 w 15"/>
                  <a:gd name="T3" fmla="*/ 0 h 15"/>
                  <a:gd name="T4" fmla="*/ 8 w 15"/>
                  <a:gd name="T5" fmla="*/ 0 h 15"/>
                  <a:gd name="T6" fmla="*/ 8 w 15"/>
                  <a:gd name="T7" fmla="*/ 7 h 15"/>
                  <a:gd name="T8" fmla="*/ 15 w 15"/>
                  <a:gd name="T9" fmla="*/ 7 h 15"/>
                  <a:gd name="T10" fmla="*/ 15 w 15"/>
                  <a:gd name="T11" fmla="*/ 15 h 15"/>
                  <a:gd name="T12" fmla="*/ 8 w 15"/>
                  <a:gd name="T13" fmla="*/ 15 h 15"/>
                  <a:gd name="T14" fmla="*/ 0 w 15"/>
                  <a:gd name="T15" fmla="*/ 15 h 15"/>
                  <a:gd name="T16" fmla="*/ 0 w 15"/>
                  <a:gd name="T17" fmla="*/ 7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15"/>
                  <a:gd name="T29" fmla="*/ 15 w 15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15">
                    <a:moveTo>
                      <a:pt x="0" y="7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8" y="7"/>
                    </a:lnTo>
                    <a:lnTo>
                      <a:pt x="15" y="7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0" y="1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41" name="Rectangle 377"/>
              <p:cNvSpPr>
                <a:spLocks noChangeArrowheads="1"/>
              </p:cNvSpPr>
              <p:nvPr/>
            </p:nvSpPr>
            <p:spPr bwMode="auto">
              <a:xfrm>
                <a:off x="2503" y="3465"/>
                <a:ext cx="7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942" name="Freeform 378"/>
              <p:cNvSpPr>
                <a:spLocks/>
              </p:cNvSpPr>
              <p:nvPr/>
            </p:nvSpPr>
            <p:spPr bwMode="auto">
              <a:xfrm>
                <a:off x="2450" y="3442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43" name="Freeform 379"/>
              <p:cNvSpPr>
                <a:spLocks/>
              </p:cNvSpPr>
              <p:nvPr/>
            </p:nvSpPr>
            <p:spPr bwMode="auto">
              <a:xfrm>
                <a:off x="2594" y="4270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44" name="Freeform 380"/>
              <p:cNvSpPr>
                <a:spLocks/>
              </p:cNvSpPr>
              <p:nvPr/>
            </p:nvSpPr>
            <p:spPr bwMode="auto">
              <a:xfrm>
                <a:off x="2609" y="4323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45" name="Freeform 381"/>
              <p:cNvSpPr>
                <a:spLocks/>
              </p:cNvSpPr>
              <p:nvPr/>
            </p:nvSpPr>
            <p:spPr bwMode="auto">
              <a:xfrm>
                <a:off x="2602" y="4308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46" name="Freeform 382"/>
              <p:cNvSpPr>
                <a:spLocks/>
              </p:cNvSpPr>
              <p:nvPr/>
            </p:nvSpPr>
            <p:spPr bwMode="auto">
              <a:xfrm>
                <a:off x="2602" y="4278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47" name="Freeform 383"/>
              <p:cNvSpPr>
                <a:spLocks/>
              </p:cNvSpPr>
              <p:nvPr/>
            </p:nvSpPr>
            <p:spPr bwMode="auto">
              <a:xfrm>
                <a:off x="2503" y="4293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48" name="Freeform 384"/>
              <p:cNvSpPr>
                <a:spLocks/>
              </p:cNvSpPr>
              <p:nvPr/>
            </p:nvSpPr>
            <p:spPr bwMode="auto">
              <a:xfrm>
                <a:off x="2450" y="4217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49" name="Freeform 385"/>
              <p:cNvSpPr>
                <a:spLocks/>
              </p:cNvSpPr>
              <p:nvPr/>
            </p:nvSpPr>
            <p:spPr bwMode="auto">
              <a:xfrm>
                <a:off x="2442" y="4217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50" name="Freeform 386"/>
              <p:cNvSpPr>
                <a:spLocks/>
              </p:cNvSpPr>
              <p:nvPr/>
            </p:nvSpPr>
            <p:spPr bwMode="auto">
              <a:xfrm>
                <a:off x="2442" y="4141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51" name="Freeform 387"/>
              <p:cNvSpPr>
                <a:spLocks/>
              </p:cNvSpPr>
              <p:nvPr/>
            </p:nvSpPr>
            <p:spPr bwMode="auto">
              <a:xfrm>
                <a:off x="2450" y="4141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52" name="Freeform 388"/>
              <p:cNvSpPr>
                <a:spLocks/>
              </p:cNvSpPr>
              <p:nvPr/>
            </p:nvSpPr>
            <p:spPr bwMode="auto">
              <a:xfrm>
                <a:off x="2427" y="4232"/>
                <a:ext cx="15" cy="8"/>
              </a:xfrm>
              <a:custGeom>
                <a:avLst/>
                <a:gdLst>
                  <a:gd name="T0" fmla="*/ 7 w 15"/>
                  <a:gd name="T1" fmla="*/ 0 h 8"/>
                  <a:gd name="T2" fmla="*/ 15 w 15"/>
                  <a:gd name="T3" fmla="*/ 0 h 8"/>
                  <a:gd name="T4" fmla="*/ 15 w 15"/>
                  <a:gd name="T5" fmla="*/ 8 h 8"/>
                  <a:gd name="T6" fmla="*/ 7 w 15"/>
                  <a:gd name="T7" fmla="*/ 8 h 8"/>
                  <a:gd name="T8" fmla="*/ 0 w 15"/>
                  <a:gd name="T9" fmla="*/ 8 h 8"/>
                  <a:gd name="T10" fmla="*/ 7 w 15"/>
                  <a:gd name="T11" fmla="*/ 8 h 8"/>
                  <a:gd name="T12" fmla="*/ 0 w 15"/>
                  <a:gd name="T13" fmla="*/ 0 h 8"/>
                  <a:gd name="T14" fmla="*/ 7 w 15"/>
                  <a:gd name="T15" fmla="*/ 0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5"/>
                  <a:gd name="T25" fmla="*/ 0 h 8"/>
                  <a:gd name="T26" fmla="*/ 15 w 15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5" h="8">
                    <a:moveTo>
                      <a:pt x="7" y="0"/>
                    </a:moveTo>
                    <a:lnTo>
                      <a:pt x="15" y="0"/>
                    </a:lnTo>
                    <a:lnTo>
                      <a:pt x="15" y="8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7" y="8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53" name="Freeform 389"/>
              <p:cNvSpPr>
                <a:spLocks/>
              </p:cNvSpPr>
              <p:nvPr/>
            </p:nvSpPr>
            <p:spPr bwMode="auto">
              <a:xfrm>
                <a:off x="2678" y="3860"/>
                <a:ext cx="7" cy="15"/>
              </a:xfrm>
              <a:custGeom>
                <a:avLst/>
                <a:gdLst>
                  <a:gd name="T0" fmla="*/ 0 w 7"/>
                  <a:gd name="T1" fmla="*/ 7 h 15"/>
                  <a:gd name="T2" fmla="*/ 0 w 7"/>
                  <a:gd name="T3" fmla="*/ 0 h 15"/>
                  <a:gd name="T4" fmla="*/ 7 w 7"/>
                  <a:gd name="T5" fmla="*/ 7 h 15"/>
                  <a:gd name="T6" fmla="*/ 7 w 7"/>
                  <a:gd name="T7" fmla="*/ 15 h 15"/>
                  <a:gd name="T8" fmla="*/ 7 w 7"/>
                  <a:gd name="T9" fmla="*/ 7 h 15"/>
                  <a:gd name="T10" fmla="*/ 0 w 7"/>
                  <a:gd name="T11" fmla="*/ 7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5"/>
                  <a:gd name="T20" fmla="*/ 7 w 7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5">
                    <a:moveTo>
                      <a:pt x="0" y="7"/>
                    </a:moveTo>
                    <a:lnTo>
                      <a:pt x="0" y="0"/>
                    </a:lnTo>
                    <a:lnTo>
                      <a:pt x="7" y="7"/>
                    </a:lnTo>
                    <a:lnTo>
                      <a:pt x="7" y="15"/>
                    </a:lnTo>
                    <a:lnTo>
                      <a:pt x="7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54" name="Freeform 390"/>
              <p:cNvSpPr>
                <a:spLocks/>
              </p:cNvSpPr>
              <p:nvPr/>
            </p:nvSpPr>
            <p:spPr bwMode="auto">
              <a:xfrm>
                <a:off x="2602" y="4012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55" name="Freeform 391"/>
              <p:cNvSpPr>
                <a:spLocks/>
              </p:cNvSpPr>
              <p:nvPr/>
            </p:nvSpPr>
            <p:spPr bwMode="auto">
              <a:xfrm>
                <a:off x="2541" y="3396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56" name="Freeform 392"/>
              <p:cNvSpPr>
                <a:spLocks/>
              </p:cNvSpPr>
              <p:nvPr/>
            </p:nvSpPr>
            <p:spPr bwMode="auto">
              <a:xfrm>
                <a:off x="2571" y="3411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57" name="Rectangle 393"/>
              <p:cNvSpPr>
                <a:spLocks noChangeArrowheads="1"/>
              </p:cNvSpPr>
              <p:nvPr/>
            </p:nvSpPr>
            <p:spPr bwMode="auto">
              <a:xfrm>
                <a:off x="2556" y="3335"/>
                <a:ext cx="8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958" name="Freeform 394"/>
              <p:cNvSpPr>
                <a:spLocks/>
              </p:cNvSpPr>
              <p:nvPr/>
            </p:nvSpPr>
            <p:spPr bwMode="auto">
              <a:xfrm>
                <a:off x="2526" y="3259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59" name="Rectangle 395"/>
              <p:cNvSpPr>
                <a:spLocks noChangeArrowheads="1"/>
              </p:cNvSpPr>
              <p:nvPr/>
            </p:nvSpPr>
            <p:spPr bwMode="auto">
              <a:xfrm>
                <a:off x="2693" y="3062"/>
                <a:ext cx="8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960" name="Freeform 396"/>
              <p:cNvSpPr>
                <a:spLocks/>
              </p:cNvSpPr>
              <p:nvPr/>
            </p:nvSpPr>
            <p:spPr bwMode="auto">
              <a:xfrm>
                <a:off x="2701" y="3054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61" name="Freeform 397"/>
              <p:cNvSpPr>
                <a:spLocks/>
              </p:cNvSpPr>
              <p:nvPr/>
            </p:nvSpPr>
            <p:spPr bwMode="auto">
              <a:xfrm>
                <a:off x="2693" y="2978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62" name="Freeform 398"/>
              <p:cNvSpPr>
                <a:spLocks/>
              </p:cNvSpPr>
              <p:nvPr/>
            </p:nvSpPr>
            <p:spPr bwMode="auto">
              <a:xfrm>
                <a:off x="2625" y="2993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63" name="Rectangle 399"/>
              <p:cNvSpPr>
                <a:spLocks noChangeArrowheads="1"/>
              </p:cNvSpPr>
              <p:nvPr/>
            </p:nvSpPr>
            <p:spPr bwMode="auto">
              <a:xfrm>
                <a:off x="2625" y="2986"/>
                <a:ext cx="7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964" name="Freeform 400"/>
              <p:cNvSpPr>
                <a:spLocks/>
              </p:cNvSpPr>
              <p:nvPr/>
            </p:nvSpPr>
            <p:spPr bwMode="auto">
              <a:xfrm>
                <a:off x="2647" y="3518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65" name="Freeform 401"/>
              <p:cNvSpPr>
                <a:spLocks/>
              </p:cNvSpPr>
              <p:nvPr/>
            </p:nvSpPr>
            <p:spPr bwMode="auto">
              <a:xfrm>
                <a:off x="2655" y="3389"/>
                <a:ext cx="69" cy="45"/>
              </a:xfrm>
              <a:custGeom>
                <a:avLst/>
                <a:gdLst>
                  <a:gd name="T0" fmla="*/ 8 w 69"/>
                  <a:gd name="T1" fmla="*/ 0 h 45"/>
                  <a:gd name="T2" fmla="*/ 15 w 69"/>
                  <a:gd name="T3" fmla="*/ 0 h 45"/>
                  <a:gd name="T4" fmla="*/ 23 w 69"/>
                  <a:gd name="T5" fmla="*/ 0 h 45"/>
                  <a:gd name="T6" fmla="*/ 30 w 69"/>
                  <a:gd name="T7" fmla="*/ 0 h 45"/>
                  <a:gd name="T8" fmla="*/ 38 w 69"/>
                  <a:gd name="T9" fmla="*/ 0 h 45"/>
                  <a:gd name="T10" fmla="*/ 46 w 69"/>
                  <a:gd name="T11" fmla="*/ 0 h 45"/>
                  <a:gd name="T12" fmla="*/ 46 w 69"/>
                  <a:gd name="T13" fmla="*/ 7 h 45"/>
                  <a:gd name="T14" fmla="*/ 53 w 69"/>
                  <a:gd name="T15" fmla="*/ 7 h 45"/>
                  <a:gd name="T16" fmla="*/ 53 w 69"/>
                  <a:gd name="T17" fmla="*/ 0 h 45"/>
                  <a:gd name="T18" fmla="*/ 61 w 69"/>
                  <a:gd name="T19" fmla="*/ 0 h 45"/>
                  <a:gd name="T20" fmla="*/ 61 w 69"/>
                  <a:gd name="T21" fmla="*/ 7 h 45"/>
                  <a:gd name="T22" fmla="*/ 69 w 69"/>
                  <a:gd name="T23" fmla="*/ 7 h 45"/>
                  <a:gd name="T24" fmla="*/ 69 w 69"/>
                  <a:gd name="T25" fmla="*/ 15 h 45"/>
                  <a:gd name="T26" fmla="*/ 69 w 69"/>
                  <a:gd name="T27" fmla="*/ 22 h 45"/>
                  <a:gd name="T28" fmla="*/ 69 w 69"/>
                  <a:gd name="T29" fmla="*/ 30 h 45"/>
                  <a:gd name="T30" fmla="*/ 61 w 69"/>
                  <a:gd name="T31" fmla="*/ 30 h 45"/>
                  <a:gd name="T32" fmla="*/ 53 w 69"/>
                  <a:gd name="T33" fmla="*/ 30 h 45"/>
                  <a:gd name="T34" fmla="*/ 53 w 69"/>
                  <a:gd name="T35" fmla="*/ 38 h 45"/>
                  <a:gd name="T36" fmla="*/ 61 w 69"/>
                  <a:gd name="T37" fmla="*/ 38 h 45"/>
                  <a:gd name="T38" fmla="*/ 61 w 69"/>
                  <a:gd name="T39" fmla="*/ 45 h 45"/>
                  <a:gd name="T40" fmla="*/ 53 w 69"/>
                  <a:gd name="T41" fmla="*/ 45 h 45"/>
                  <a:gd name="T42" fmla="*/ 46 w 69"/>
                  <a:gd name="T43" fmla="*/ 38 h 45"/>
                  <a:gd name="T44" fmla="*/ 38 w 69"/>
                  <a:gd name="T45" fmla="*/ 38 h 45"/>
                  <a:gd name="T46" fmla="*/ 30 w 69"/>
                  <a:gd name="T47" fmla="*/ 38 h 45"/>
                  <a:gd name="T48" fmla="*/ 30 w 69"/>
                  <a:gd name="T49" fmla="*/ 30 h 45"/>
                  <a:gd name="T50" fmla="*/ 30 w 69"/>
                  <a:gd name="T51" fmla="*/ 22 h 45"/>
                  <a:gd name="T52" fmla="*/ 23 w 69"/>
                  <a:gd name="T53" fmla="*/ 22 h 45"/>
                  <a:gd name="T54" fmla="*/ 23 w 69"/>
                  <a:gd name="T55" fmla="*/ 15 h 45"/>
                  <a:gd name="T56" fmla="*/ 23 w 69"/>
                  <a:gd name="T57" fmla="*/ 22 h 45"/>
                  <a:gd name="T58" fmla="*/ 15 w 69"/>
                  <a:gd name="T59" fmla="*/ 22 h 45"/>
                  <a:gd name="T60" fmla="*/ 15 w 69"/>
                  <a:gd name="T61" fmla="*/ 30 h 45"/>
                  <a:gd name="T62" fmla="*/ 8 w 69"/>
                  <a:gd name="T63" fmla="*/ 30 h 45"/>
                  <a:gd name="T64" fmla="*/ 8 w 69"/>
                  <a:gd name="T65" fmla="*/ 38 h 45"/>
                  <a:gd name="T66" fmla="*/ 0 w 69"/>
                  <a:gd name="T67" fmla="*/ 38 h 45"/>
                  <a:gd name="T68" fmla="*/ 0 w 69"/>
                  <a:gd name="T69" fmla="*/ 30 h 45"/>
                  <a:gd name="T70" fmla="*/ 0 w 69"/>
                  <a:gd name="T71" fmla="*/ 22 h 45"/>
                  <a:gd name="T72" fmla="*/ 0 w 69"/>
                  <a:gd name="T73" fmla="*/ 15 h 45"/>
                  <a:gd name="T74" fmla="*/ 0 w 69"/>
                  <a:gd name="T75" fmla="*/ 7 h 45"/>
                  <a:gd name="T76" fmla="*/ 8 w 69"/>
                  <a:gd name="T77" fmla="*/ 7 h 45"/>
                  <a:gd name="T78" fmla="*/ 8 w 69"/>
                  <a:gd name="T79" fmla="*/ 0 h 4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69"/>
                  <a:gd name="T121" fmla="*/ 0 h 45"/>
                  <a:gd name="T122" fmla="*/ 69 w 69"/>
                  <a:gd name="T123" fmla="*/ 45 h 4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69" h="45">
                    <a:moveTo>
                      <a:pt x="8" y="0"/>
                    </a:moveTo>
                    <a:lnTo>
                      <a:pt x="15" y="0"/>
                    </a:lnTo>
                    <a:lnTo>
                      <a:pt x="23" y="0"/>
                    </a:lnTo>
                    <a:lnTo>
                      <a:pt x="30" y="0"/>
                    </a:lnTo>
                    <a:lnTo>
                      <a:pt x="38" y="0"/>
                    </a:lnTo>
                    <a:lnTo>
                      <a:pt x="46" y="0"/>
                    </a:lnTo>
                    <a:lnTo>
                      <a:pt x="46" y="7"/>
                    </a:lnTo>
                    <a:lnTo>
                      <a:pt x="53" y="7"/>
                    </a:lnTo>
                    <a:lnTo>
                      <a:pt x="53" y="0"/>
                    </a:lnTo>
                    <a:lnTo>
                      <a:pt x="61" y="0"/>
                    </a:lnTo>
                    <a:lnTo>
                      <a:pt x="61" y="7"/>
                    </a:lnTo>
                    <a:lnTo>
                      <a:pt x="69" y="7"/>
                    </a:lnTo>
                    <a:lnTo>
                      <a:pt x="69" y="15"/>
                    </a:lnTo>
                    <a:lnTo>
                      <a:pt x="69" y="22"/>
                    </a:lnTo>
                    <a:lnTo>
                      <a:pt x="69" y="30"/>
                    </a:lnTo>
                    <a:lnTo>
                      <a:pt x="61" y="30"/>
                    </a:lnTo>
                    <a:lnTo>
                      <a:pt x="53" y="30"/>
                    </a:lnTo>
                    <a:lnTo>
                      <a:pt x="53" y="38"/>
                    </a:lnTo>
                    <a:lnTo>
                      <a:pt x="61" y="38"/>
                    </a:lnTo>
                    <a:lnTo>
                      <a:pt x="61" y="45"/>
                    </a:lnTo>
                    <a:lnTo>
                      <a:pt x="53" y="45"/>
                    </a:lnTo>
                    <a:lnTo>
                      <a:pt x="46" y="38"/>
                    </a:lnTo>
                    <a:lnTo>
                      <a:pt x="38" y="38"/>
                    </a:lnTo>
                    <a:lnTo>
                      <a:pt x="30" y="38"/>
                    </a:lnTo>
                    <a:lnTo>
                      <a:pt x="30" y="30"/>
                    </a:lnTo>
                    <a:lnTo>
                      <a:pt x="30" y="22"/>
                    </a:lnTo>
                    <a:lnTo>
                      <a:pt x="23" y="22"/>
                    </a:lnTo>
                    <a:lnTo>
                      <a:pt x="23" y="15"/>
                    </a:lnTo>
                    <a:lnTo>
                      <a:pt x="23" y="22"/>
                    </a:lnTo>
                    <a:lnTo>
                      <a:pt x="15" y="22"/>
                    </a:lnTo>
                    <a:lnTo>
                      <a:pt x="15" y="30"/>
                    </a:lnTo>
                    <a:lnTo>
                      <a:pt x="8" y="30"/>
                    </a:lnTo>
                    <a:lnTo>
                      <a:pt x="8" y="38"/>
                    </a:lnTo>
                    <a:lnTo>
                      <a:pt x="0" y="38"/>
                    </a:lnTo>
                    <a:lnTo>
                      <a:pt x="0" y="30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66" name="Freeform 402"/>
              <p:cNvSpPr>
                <a:spLocks/>
              </p:cNvSpPr>
              <p:nvPr/>
            </p:nvSpPr>
            <p:spPr bwMode="auto">
              <a:xfrm>
                <a:off x="2632" y="3465"/>
                <a:ext cx="69" cy="45"/>
              </a:xfrm>
              <a:custGeom>
                <a:avLst/>
                <a:gdLst>
                  <a:gd name="T0" fmla="*/ 0 w 69"/>
                  <a:gd name="T1" fmla="*/ 38 h 45"/>
                  <a:gd name="T2" fmla="*/ 0 w 69"/>
                  <a:gd name="T3" fmla="*/ 30 h 45"/>
                  <a:gd name="T4" fmla="*/ 8 w 69"/>
                  <a:gd name="T5" fmla="*/ 30 h 45"/>
                  <a:gd name="T6" fmla="*/ 15 w 69"/>
                  <a:gd name="T7" fmla="*/ 22 h 45"/>
                  <a:gd name="T8" fmla="*/ 23 w 69"/>
                  <a:gd name="T9" fmla="*/ 22 h 45"/>
                  <a:gd name="T10" fmla="*/ 23 w 69"/>
                  <a:gd name="T11" fmla="*/ 15 h 45"/>
                  <a:gd name="T12" fmla="*/ 23 w 69"/>
                  <a:gd name="T13" fmla="*/ 7 h 45"/>
                  <a:gd name="T14" fmla="*/ 31 w 69"/>
                  <a:gd name="T15" fmla="*/ 7 h 45"/>
                  <a:gd name="T16" fmla="*/ 38 w 69"/>
                  <a:gd name="T17" fmla="*/ 7 h 45"/>
                  <a:gd name="T18" fmla="*/ 46 w 69"/>
                  <a:gd name="T19" fmla="*/ 7 h 45"/>
                  <a:gd name="T20" fmla="*/ 46 w 69"/>
                  <a:gd name="T21" fmla="*/ 0 h 45"/>
                  <a:gd name="T22" fmla="*/ 53 w 69"/>
                  <a:gd name="T23" fmla="*/ 0 h 45"/>
                  <a:gd name="T24" fmla="*/ 61 w 69"/>
                  <a:gd name="T25" fmla="*/ 0 h 45"/>
                  <a:gd name="T26" fmla="*/ 61 w 69"/>
                  <a:gd name="T27" fmla="*/ 7 h 45"/>
                  <a:gd name="T28" fmla="*/ 69 w 69"/>
                  <a:gd name="T29" fmla="*/ 7 h 45"/>
                  <a:gd name="T30" fmla="*/ 61 w 69"/>
                  <a:gd name="T31" fmla="*/ 7 h 45"/>
                  <a:gd name="T32" fmla="*/ 53 w 69"/>
                  <a:gd name="T33" fmla="*/ 7 h 45"/>
                  <a:gd name="T34" fmla="*/ 53 w 69"/>
                  <a:gd name="T35" fmla="*/ 15 h 45"/>
                  <a:gd name="T36" fmla="*/ 53 w 69"/>
                  <a:gd name="T37" fmla="*/ 22 h 45"/>
                  <a:gd name="T38" fmla="*/ 46 w 69"/>
                  <a:gd name="T39" fmla="*/ 22 h 45"/>
                  <a:gd name="T40" fmla="*/ 46 w 69"/>
                  <a:gd name="T41" fmla="*/ 30 h 45"/>
                  <a:gd name="T42" fmla="*/ 38 w 69"/>
                  <a:gd name="T43" fmla="*/ 30 h 45"/>
                  <a:gd name="T44" fmla="*/ 31 w 69"/>
                  <a:gd name="T45" fmla="*/ 30 h 45"/>
                  <a:gd name="T46" fmla="*/ 31 w 69"/>
                  <a:gd name="T47" fmla="*/ 38 h 45"/>
                  <a:gd name="T48" fmla="*/ 31 w 69"/>
                  <a:gd name="T49" fmla="*/ 45 h 45"/>
                  <a:gd name="T50" fmla="*/ 23 w 69"/>
                  <a:gd name="T51" fmla="*/ 38 h 45"/>
                  <a:gd name="T52" fmla="*/ 23 w 69"/>
                  <a:gd name="T53" fmla="*/ 45 h 45"/>
                  <a:gd name="T54" fmla="*/ 15 w 69"/>
                  <a:gd name="T55" fmla="*/ 45 h 45"/>
                  <a:gd name="T56" fmla="*/ 15 w 69"/>
                  <a:gd name="T57" fmla="*/ 38 h 45"/>
                  <a:gd name="T58" fmla="*/ 8 w 69"/>
                  <a:gd name="T59" fmla="*/ 38 h 45"/>
                  <a:gd name="T60" fmla="*/ 0 w 69"/>
                  <a:gd name="T61" fmla="*/ 38 h 4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69"/>
                  <a:gd name="T94" fmla="*/ 0 h 45"/>
                  <a:gd name="T95" fmla="*/ 69 w 69"/>
                  <a:gd name="T96" fmla="*/ 45 h 4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69" h="45">
                    <a:moveTo>
                      <a:pt x="0" y="38"/>
                    </a:moveTo>
                    <a:lnTo>
                      <a:pt x="0" y="30"/>
                    </a:lnTo>
                    <a:lnTo>
                      <a:pt x="8" y="30"/>
                    </a:lnTo>
                    <a:lnTo>
                      <a:pt x="15" y="22"/>
                    </a:lnTo>
                    <a:lnTo>
                      <a:pt x="23" y="22"/>
                    </a:lnTo>
                    <a:lnTo>
                      <a:pt x="23" y="15"/>
                    </a:lnTo>
                    <a:lnTo>
                      <a:pt x="23" y="7"/>
                    </a:lnTo>
                    <a:lnTo>
                      <a:pt x="31" y="7"/>
                    </a:lnTo>
                    <a:lnTo>
                      <a:pt x="38" y="7"/>
                    </a:lnTo>
                    <a:lnTo>
                      <a:pt x="46" y="7"/>
                    </a:lnTo>
                    <a:lnTo>
                      <a:pt x="46" y="0"/>
                    </a:lnTo>
                    <a:lnTo>
                      <a:pt x="53" y="0"/>
                    </a:lnTo>
                    <a:lnTo>
                      <a:pt x="61" y="0"/>
                    </a:lnTo>
                    <a:lnTo>
                      <a:pt x="61" y="7"/>
                    </a:lnTo>
                    <a:lnTo>
                      <a:pt x="69" y="7"/>
                    </a:lnTo>
                    <a:lnTo>
                      <a:pt x="61" y="7"/>
                    </a:lnTo>
                    <a:lnTo>
                      <a:pt x="53" y="7"/>
                    </a:lnTo>
                    <a:lnTo>
                      <a:pt x="53" y="15"/>
                    </a:lnTo>
                    <a:lnTo>
                      <a:pt x="53" y="22"/>
                    </a:lnTo>
                    <a:lnTo>
                      <a:pt x="46" y="22"/>
                    </a:lnTo>
                    <a:lnTo>
                      <a:pt x="46" y="30"/>
                    </a:lnTo>
                    <a:lnTo>
                      <a:pt x="38" y="30"/>
                    </a:lnTo>
                    <a:lnTo>
                      <a:pt x="31" y="30"/>
                    </a:lnTo>
                    <a:lnTo>
                      <a:pt x="31" y="38"/>
                    </a:lnTo>
                    <a:lnTo>
                      <a:pt x="31" y="45"/>
                    </a:lnTo>
                    <a:lnTo>
                      <a:pt x="23" y="38"/>
                    </a:lnTo>
                    <a:lnTo>
                      <a:pt x="23" y="45"/>
                    </a:lnTo>
                    <a:lnTo>
                      <a:pt x="15" y="45"/>
                    </a:lnTo>
                    <a:lnTo>
                      <a:pt x="15" y="38"/>
                    </a:lnTo>
                    <a:lnTo>
                      <a:pt x="8" y="38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67" name="Freeform 403"/>
              <p:cNvSpPr>
                <a:spLocks/>
              </p:cNvSpPr>
              <p:nvPr/>
            </p:nvSpPr>
            <p:spPr bwMode="auto">
              <a:xfrm>
                <a:off x="2594" y="3480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" name="Group 404"/>
            <p:cNvGrpSpPr>
              <a:grpSpLocks/>
            </p:cNvGrpSpPr>
            <p:nvPr/>
          </p:nvGrpSpPr>
          <p:grpSpPr bwMode="auto">
            <a:xfrm>
              <a:off x="3100388" y="4043251"/>
              <a:ext cx="1589087" cy="2455863"/>
              <a:chOff x="2419" y="2963"/>
              <a:chExt cx="1240" cy="1808"/>
            </a:xfrm>
          </p:grpSpPr>
          <p:sp>
            <p:nvSpPr>
              <p:cNvPr id="5568" name="Freeform 405"/>
              <p:cNvSpPr>
                <a:spLocks/>
              </p:cNvSpPr>
              <p:nvPr/>
            </p:nvSpPr>
            <p:spPr bwMode="auto">
              <a:xfrm>
                <a:off x="2450" y="3290"/>
                <a:ext cx="350" cy="554"/>
              </a:xfrm>
              <a:custGeom>
                <a:avLst/>
                <a:gdLst>
                  <a:gd name="T0" fmla="*/ 296 w 350"/>
                  <a:gd name="T1" fmla="*/ 486 h 554"/>
                  <a:gd name="T2" fmla="*/ 281 w 350"/>
                  <a:gd name="T3" fmla="*/ 448 h 554"/>
                  <a:gd name="T4" fmla="*/ 243 w 350"/>
                  <a:gd name="T5" fmla="*/ 418 h 554"/>
                  <a:gd name="T6" fmla="*/ 235 w 350"/>
                  <a:gd name="T7" fmla="*/ 463 h 554"/>
                  <a:gd name="T8" fmla="*/ 205 w 350"/>
                  <a:gd name="T9" fmla="*/ 471 h 554"/>
                  <a:gd name="T10" fmla="*/ 175 w 350"/>
                  <a:gd name="T11" fmla="*/ 486 h 554"/>
                  <a:gd name="T12" fmla="*/ 175 w 350"/>
                  <a:gd name="T13" fmla="*/ 524 h 554"/>
                  <a:gd name="T14" fmla="*/ 175 w 350"/>
                  <a:gd name="T15" fmla="*/ 547 h 554"/>
                  <a:gd name="T16" fmla="*/ 144 w 350"/>
                  <a:gd name="T17" fmla="*/ 524 h 554"/>
                  <a:gd name="T18" fmla="*/ 144 w 350"/>
                  <a:gd name="T19" fmla="*/ 509 h 554"/>
                  <a:gd name="T20" fmla="*/ 129 w 350"/>
                  <a:gd name="T21" fmla="*/ 501 h 554"/>
                  <a:gd name="T22" fmla="*/ 129 w 350"/>
                  <a:gd name="T23" fmla="*/ 478 h 554"/>
                  <a:gd name="T24" fmla="*/ 144 w 350"/>
                  <a:gd name="T25" fmla="*/ 456 h 554"/>
                  <a:gd name="T26" fmla="*/ 137 w 350"/>
                  <a:gd name="T27" fmla="*/ 471 h 554"/>
                  <a:gd name="T28" fmla="*/ 114 w 350"/>
                  <a:gd name="T29" fmla="*/ 471 h 554"/>
                  <a:gd name="T30" fmla="*/ 83 w 350"/>
                  <a:gd name="T31" fmla="*/ 448 h 554"/>
                  <a:gd name="T32" fmla="*/ 83 w 350"/>
                  <a:gd name="T33" fmla="*/ 433 h 554"/>
                  <a:gd name="T34" fmla="*/ 83 w 350"/>
                  <a:gd name="T35" fmla="*/ 403 h 554"/>
                  <a:gd name="T36" fmla="*/ 53 w 350"/>
                  <a:gd name="T37" fmla="*/ 372 h 554"/>
                  <a:gd name="T38" fmla="*/ 68 w 350"/>
                  <a:gd name="T39" fmla="*/ 349 h 554"/>
                  <a:gd name="T40" fmla="*/ 53 w 350"/>
                  <a:gd name="T41" fmla="*/ 327 h 554"/>
                  <a:gd name="T42" fmla="*/ 83 w 350"/>
                  <a:gd name="T43" fmla="*/ 319 h 554"/>
                  <a:gd name="T44" fmla="*/ 99 w 350"/>
                  <a:gd name="T45" fmla="*/ 258 h 554"/>
                  <a:gd name="T46" fmla="*/ 68 w 350"/>
                  <a:gd name="T47" fmla="*/ 266 h 554"/>
                  <a:gd name="T48" fmla="*/ 68 w 350"/>
                  <a:gd name="T49" fmla="*/ 258 h 554"/>
                  <a:gd name="T50" fmla="*/ 68 w 350"/>
                  <a:gd name="T51" fmla="*/ 220 h 554"/>
                  <a:gd name="T52" fmla="*/ 38 w 350"/>
                  <a:gd name="T53" fmla="*/ 197 h 554"/>
                  <a:gd name="T54" fmla="*/ 22 w 350"/>
                  <a:gd name="T55" fmla="*/ 175 h 554"/>
                  <a:gd name="T56" fmla="*/ 15 w 350"/>
                  <a:gd name="T57" fmla="*/ 144 h 554"/>
                  <a:gd name="T58" fmla="*/ 22 w 350"/>
                  <a:gd name="T59" fmla="*/ 99 h 554"/>
                  <a:gd name="T60" fmla="*/ 7 w 350"/>
                  <a:gd name="T61" fmla="*/ 53 h 554"/>
                  <a:gd name="T62" fmla="*/ 7 w 350"/>
                  <a:gd name="T63" fmla="*/ 0 h 554"/>
                  <a:gd name="T64" fmla="*/ 22 w 350"/>
                  <a:gd name="T65" fmla="*/ 45 h 554"/>
                  <a:gd name="T66" fmla="*/ 38 w 350"/>
                  <a:gd name="T67" fmla="*/ 83 h 554"/>
                  <a:gd name="T68" fmla="*/ 38 w 350"/>
                  <a:gd name="T69" fmla="*/ 121 h 554"/>
                  <a:gd name="T70" fmla="*/ 68 w 350"/>
                  <a:gd name="T71" fmla="*/ 137 h 554"/>
                  <a:gd name="T72" fmla="*/ 83 w 350"/>
                  <a:gd name="T73" fmla="*/ 159 h 554"/>
                  <a:gd name="T74" fmla="*/ 76 w 350"/>
                  <a:gd name="T75" fmla="*/ 167 h 554"/>
                  <a:gd name="T76" fmla="*/ 38 w 350"/>
                  <a:gd name="T77" fmla="*/ 159 h 554"/>
                  <a:gd name="T78" fmla="*/ 38 w 350"/>
                  <a:gd name="T79" fmla="*/ 197 h 554"/>
                  <a:gd name="T80" fmla="*/ 76 w 350"/>
                  <a:gd name="T81" fmla="*/ 220 h 554"/>
                  <a:gd name="T82" fmla="*/ 106 w 350"/>
                  <a:gd name="T83" fmla="*/ 213 h 554"/>
                  <a:gd name="T84" fmla="*/ 106 w 350"/>
                  <a:gd name="T85" fmla="*/ 251 h 554"/>
                  <a:gd name="T86" fmla="*/ 129 w 350"/>
                  <a:gd name="T87" fmla="*/ 281 h 554"/>
                  <a:gd name="T88" fmla="*/ 121 w 350"/>
                  <a:gd name="T89" fmla="*/ 311 h 554"/>
                  <a:gd name="T90" fmla="*/ 99 w 350"/>
                  <a:gd name="T91" fmla="*/ 357 h 554"/>
                  <a:gd name="T92" fmla="*/ 68 w 350"/>
                  <a:gd name="T93" fmla="*/ 380 h 554"/>
                  <a:gd name="T94" fmla="*/ 106 w 350"/>
                  <a:gd name="T95" fmla="*/ 395 h 554"/>
                  <a:gd name="T96" fmla="*/ 114 w 350"/>
                  <a:gd name="T97" fmla="*/ 425 h 554"/>
                  <a:gd name="T98" fmla="*/ 137 w 350"/>
                  <a:gd name="T99" fmla="*/ 425 h 554"/>
                  <a:gd name="T100" fmla="*/ 144 w 350"/>
                  <a:gd name="T101" fmla="*/ 448 h 554"/>
                  <a:gd name="T102" fmla="*/ 175 w 350"/>
                  <a:gd name="T103" fmla="*/ 456 h 554"/>
                  <a:gd name="T104" fmla="*/ 197 w 350"/>
                  <a:gd name="T105" fmla="*/ 433 h 554"/>
                  <a:gd name="T106" fmla="*/ 235 w 350"/>
                  <a:gd name="T107" fmla="*/ 403 h 554"/>
                  <a:gd name="T108" fmla="*/ 258 w 350"/>
                  <a:gd name="T109" fmla="*/ 410 h 554"/>
                  <a:gd name="T110" fmla="*/ 296 w 350"/>
                  <a:gd name="T111" fmla="*/ 448 h 554"/>
                  <a:gd name="T112" fmla="*/ 319 w 350"/>
                  <a:gd name="T113" fmla="*/ 494 h 554"/>
                  <a:gd name="T114" fmla="*/ 342 w 350"/>
                  <a:gd name="T115" fmla="*/ 494 h 554"/>
                  <a:gd name="T116" fmla="*/ 342 w 350"/>
                  <a:gd name="T117" fmla="*/ 516 h 554"/>
                  <a:gd name="T118" fmla="*/ 152 w 350"/>
                  <a:gd name="T119" fmla="*/ 494 h 55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50"/>
                  <a:gd name="T181" fmla="*/ 0 h 554"/>
                  <a:gd name="T182" fmla="*/ 350 w 350"/>
                  <a:gd name="T183" fmla="*/ 554 h 55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50" h="554">
                    <a:moveTo>
                      <a:pt x="342" y="501"/>
                    </a:moveTo>
                    <a:lnTo>
                      <a:pt x="342" y="494"/>
                    </a:lnTo>
                    <a:lnTo>
                      <a:pt x="334" y="494"/>
                    </a:lnTo>
                    <a:lnTo>
                      <a:pt x="327" y="494"/>
                    </a:lnTo>
                    <a:lnTo>
                      <a:pt x="319" y="494"/>
                    </a:lnTo>
                    <a:lnTo>
                      <a:pt x="312" y="494"/>
                    </a:lnTo>
                    <a:lnTo>
                      <a:pt x="304" y="494"/>
                    </a:lnTo>
                    <a:lnTo>
                      <a:pt x="304" y="486"/>
                    </a:lnTo>
                    <a:lnTo>
                      <a:pt x="296" y="486"/>
                    </a:lnTo>
                    <a:lnTo>
                      <a:pt x="296" y="478"/>
                    </a:lnTo>
                    <a:lnTo>
                      <a:pt x="296" y="471"/>
                    </a:lnTo>
                    <a:lnTo>
                      <a:pt x="296" y="478"/>
                    </a:lnTo>
                    <a:lnTo>
                      <a:pt x="289" y="478"/>
                    </a:lnTo>
                    <a:lnTo>
                      <a:pt x="289" y="471"/>
                    </a:lnTo>
                    <a:lnTo>
                      <a:pt x="289" y="463"/>
                    </a:lnTo>
                    <a:lnTo>
                      <a:pt x="289" y="456"/>
                    </a:lnTo>
                    <a:lnTo>
                      <a:pt x="281" y="456"/>
                    </a:lnTo>
                    <a:lnTo>
                      <a:pt x="281" y="448"/>
                    </a:lnTo>
                    <a:lnTo>
                      <a:pt x="281" y="441"/>
                    </a:lnTo>
                    <a:lnTo>
                      <a:pt x="274" y="441"/>
                    </a:lnTo>
                    <a:lnTo>
                      <a:pt x="274" y="433"/>
                    </a:lnTo>
                    <a:lnTo>
                      <a:pt x="266" y="433"/>
                    </a:lnTo>
                    <a:lnTo>
                      <a:pt x="258" y="433"/>
                    </a:lnTo>
                    <a:lnTo>
                      <a:pt x="251" y="433"/>
                    </a:lnTo>
                    <a:lnTo>
                      <a:pt x="251" y="425"/>
                    </a:lnTo>
                    <a:lnTo>
                      <a:pt x="243" y="425"/>
                    </a:lnTo>
                    <a:lnTo>
                      <a:pt x="243" y="418"/>
                    </a:lnTo>
                    <a:lnTo>
                      <a:pt x="243" y="425"/>
                    </a:lnTo>
                    <a:lnTo>
                      <a:pt x="235" y="425"/>
                    </a:lnTo>
                    <a:lnTo>
                      <a:pt x="235" y="433"/>
                    </a:lnTo>
                    <a:lnTo>
                      <a:pt x="235" y="441"/>
                    </a:lnTo>
                    <a:lnTo>
                      <a:pt x="235" y="448"/>
                    </a:lnTo>
                    <a:lnTo>
                      <a:pt x="243" y="448"/>
                    </a:lnTo>
                    <a:lnTo>
                      <a:pt x="243" y="456"/>
                    </a:lnTo>
                    <a:lnTo>
                      <a:pt x="243" y="463"/>
                    </a:lnTo>
                    <a:lnTo>
                      <a:pt x="235" y="463"/>
                    </a:lnTo>
                    <a:lnTo>
                      <a:pt x="235" y="471"/>
                    </a:lnTo>
                    <a:lnTo>
                      <a:pt x="228" y="471"/>
                    </a:lnTo>
                    <a:lnTo>
                      <a:pt x="228" y="463"/>
                    </a:lnTo>
                    <a:lnTo>
                      <a:pt x="235" y="463"/>
                    </a:lnTo>
                    <a:lnTo>
                      <a:pt x="228" y="463"/>
                    </a:lnTo>
                    <a:lnTo>
                      <a:pt x="220" y="463"/>
                    </a:lnTo>
                    <a:lnTo>
                      <a:pt x="213" y="463"/>
                    </a:lnTo>
                    <a:lnTo>
                      <a:pt x="213" y="471"/>
                    </a:lnTo>
                    <a:lnTo>
                      <a:pt x="205" y="471"/>
                    </a:lnTo>
                    <a:lnTo>
                      <a:pt x="205" y="478"/>
                    </a:lnTo>
                    <a:lnTo>
                      <a:pt x="205" y="471"/>
                    </a:lnTo>
                    <a:lnTo>
                      <a:pt x="197" y="471"/>
                    </a:lnTo>
                    <a:lnTo>
                      <a:pt x="197" y="478"/>
                    </a:lnTo>
                    <a:lnTo>
                      <a:pt x="190" y="478"/>
                    </a:lnTo>
                    <a:lnTo>
                      <a:pt x="182" y="478"/>
                    </a:lnTo>
                    <a:lnTo>
                      <a:pt x="182" y="471"/>
                    </a:lnTo>
                    <a:lnTo>
                      <a:pt x="175" y="478"/>
                    </a:lnTo>
                    <a:lnTo>
                      <a:pt x="175" y="486"/>
                    </a:lnTo>
                    <a:lnTo>
                      <a:pt x="175" y="494"/>
                    </a:lnTo>
                    <a:lnTo>
                      <a:pt x="167" y="494"/>
                    </a:lnTo>
                    <a:lnTo>
                      <a:pt x="167" y="501"/>
                    </a:lnTo>
                    <a:lnTo>
                      <a:pt x="159" y="501"/>
                    </a:lnTo>
                    <a:lnTo>
                      <a:pt x="159" y="509"/>
                    </a:lnTo>
                    <a:lnTo>
                      <a:pt x="159" y="516"/>
                    </a:lnTo>
                    <a:lnTo>
                      <a:pt x="167" y="516"/>
                    </a:lnTo>
                    <a:lnTo>
                      <a:pt x="175" y="516"/>
                    </a:lnTo>
                    <a:lnTo>
                      <a:pt x="175" y="524"/>
                    </a:lnTo>
                    <a:lnTo>
                      <a:pt x="175" y="532"/>
                    </a:lnTo>
                    <a:lnTo>
                      <a:pt x="175" y="539"/>
                    </a:lnTo>
                    <a:lnTo>
                      <a:pt x="175" y="532"/>
                    </a:lnTo>
                    <a:lnTo>
                      <a:pt x="175" y="524"/>
                    </a:lnTo>
                    <a:lnTo>
                      <a:pt x="167" y="524"/>
                    </a:lnTo>
                    <a:lnTo>
                      <a:pt x="167" y="532"/>
                    </a:lnTo>
                    <a:lnTo>
                      <a:pt x="167" y="539"/>
                    </a:lnTo>
                    <a:lnTo>
                      <a:pt x="167" y="547"/>
                    </a:lnTo>
                    <a:lnTo>
                      <a:pt x="175" y="547"/>
                    </a:lnTo>
                    <a:lnTo>
                      <a:pt x="167" y="547"/>
                    </a:lnTo>
                    <a:lnTo>
                      <a:pt x="159" y="554"/>
                    </a:lnTo>
                    <a:lnTo>
                      <a:pt x="159" y="547"/>
                    </a:lnTo>
                    <a:lnTo>
                      <a:pt x="152" y="547"/>
                    </a:lnTo>
                    <a:lnTo>
                      <a:pt x="152" y="539"/>
                    </a:lnTo>
                    <a:lnTo>
                      <a:pt x="144" y="539"/>
                    </a:lnTo>
                    <a:lnTo>
                      <a:pt x="144" y="532"/>
                    </a:lnTo>
                    <a:lnTo>
                      <a:pt x="152" y="532"/>
                    </a:lnTo>
                    <a:lnTo>
                      <a:pt x="144" y="524"/>
                    </a:lnTo>
                    <a:lnTo>
                      <a:pt x="144" y="516"/>
                    </a:lnTo>
                    <a:lnTo>
                      <a:pt x="152" y="516"/>
                    </a:lnTo>
                    <a:lnTo>
                      <a:pt x="152" y="509"/>
                    </a:lnTo>
                    <a:lnTo>
                      <a:pt x="144" y="509"/>
                    </a:lnTo>
                    <a:lnTo>
                      <a:pt x="152" y="509"/>
                    </a:lnTo>
                    <a:lnTo>
                      <a:pt x="152" y="501"/>
                    </a:lnTo>
                    <a:lnTo>
                      <a:pt x="152" y="494"/>
                    </a:lnTo>
                    <a:lnTo>
                      <a:pt x="144" y="501"/>
                    </a:lnTo>
                    <a:lnTo>
                      <a:pt x="144" y="509"/>
                    </a:lnTo>
                    <a:lnTo>
                      <a:pt x="137" y="509"/>
                    </a:lnTo>
                    <a:lnTo>
                      <a:pt x="129" y="509"/>
                    </a:lnTo>
                    <a:lnTo>
                      <a:pt x="121" y="509"/>
                    </a:lnTo>
                    <a:lnTo>
                      <a:pt x="121" y="516"/>
                    </a:lnTo>
                    <a:lnTo>
                      <a:pt x="114" y="516"/>
                    </a:lnTo>
                    <a:lnTo>
                      <a:pt x="114" y="509"/>
                    </a:lnTo>
                    <a:lnTo>
                      <a:pt x="114" y="501"/>
                    </a:lnTo>
                    <a:lnTo>
                      <a:pt x="121" y="501"/>
                    </a:lnTo>
                    <a:lnTo>
                      <a:pt x="129" y="501"/>
                    </a:lnTo>
                    <a:lnTo>
                      <a:pt x="137" y="501"/>
                    </a:lnTo>
                    <a:lnTo>
                      <a:pt x="137" y="494"/>
                    </a:lnTo>
                    <a:lnTo>
                      <a:pt x="144" y="494"/>
                    </a:lnTo>
                    <a:lnTo>
                      <a:pt x="144" y="486"/>
                    </a:lnTo>
                    <a:lnTo>
                      <a:pt x="137" y="486"/>
                    </a:lnTo>
                    <a:lnTo>
                      <a:pt x="129" y="486"/>
                    </a:lnTo>
                    <a:lnTo>
                      <a:pt x="121" y="486"/>
                    </a:lnTo>
                    <a:lnTo>
                      <a:pt x="121" y="478"/>
                    </a:lnTo>
                    <a:lnTo>
                      <a:pt x="129" y="478"/>
                    </a:lnTo>
                    <a:lnTo>
                      <a:pt x="129" y="486"/>
                    </a:lnTo>
                    <a:lnTo>
                      <a:pt x="129" y="478"/>
                    </a:lnTo>
                    <a:lnTo>
                      <a:pt x="137" y="478"/>
                    </a:lnTo>
                    <a:lnTo>
                      <a:pt x="137" y="486"/>
                    </a:lnTo>
                    <a:lnTo>
                      <a:pt x="137" y="478"/>
                    </a:lnTo>
                    <a:lnTo>
                      <a:pt x="144" y="478"/>
                    </a:lnTo>
                    <a:lnTo>
                      <a:pt x="144" y="471"/>
                    </a:lnTo>
                    <a:lnTo>
                      <a:pt x="144" y="463"/>
                    </a:lnTo>
                    <a:lnTo>
                      <a:pt x="144" y="456"/>
                    </a:lnTo>
                    <a:lnTo>
                      <a:pt x="137" y="456"/>
                    </a:lnTo>
                    <a:lnTo>
                      <a:pt x="137" y="448"/>
                    </a:lnTo>
                    <a:lnTo>
                      <a:pt x="144" y="448"/>
                    </a:lnTo>
                    <a:lnTo>
                      <a:pt x="137" y="448"/>
                    </a:lnTo>
                    <a:lnTo>
                      <a:pt x="129" y="448"/>
                    </a:lnTo>
                    <a:lnTo>
                      <a:pt x="129" y="456"/>
                    </a:lnTo>
                    <a:lnTo>
                      <a:pt x="129" y="463"/>
                    </a:lnTo>
                    <a:lnTo>
                      <a:pt x="137" y="463"/>
                    </a:lnTo>
                    <a:lnTo>
                      <a:pt x="137" y="471"/>
                    </a:lnTo>
                    <a:lnTo>
                      <a:pt x="129" y="471"/>
                    </a:lnTo>
                    <a:lnTo>
                      <a:pt x="129" y="478"/>
                    </a:lnTo>
                    <a:lnTo>
                      <a:pt x="121" y="478"/>
                    </a:lnTo>
                    <a:lnTo>
                      <a:pt x="114" y="478"/>
                    </a:lnTo>
                    <a:lnTo>
                      <a:pt x="114" y="486"/>
                    </a:lnTo>
                    <a:lnTo>
                      <a:pt x="106" y="486"/>
                    </a:lnTo>
                    <a:lnTo>
                      <a:pt x="106" y="478"/>
                    </a:lnTo>
                    <a:lnTo>
                      <a:pt x="114" y="478"/>
                    </a:lnTo>
                    <a:lnTo>
                      <a:pt x="114" y="471"/>
                    </a:lnTo>
                    <a:lnTo>
                      <a:pt x="106" y="471"/>
                    </a:lnTo>
                    <a:lnTo>
                      <a:pt x="106" y="463"/>
                    </a:lnTo>
                    <a:lnTo>
                      <a:pt x="99" y="463"/>
                    </a:lnTo>
                    <a:lnTo>
                      <a:pt x="99" y="456"/>
                    </a:lnTo>
                    <a:lnTo>
                      <a:pt x="99" y="448"/>
                    </a:lnTo>
                    <a:lnTo>
                      <a:pt x="91" y="448"/>
                    </a:lnTo>
                    <a:lnTo>
                      <a:pt x="91" y="441"/>
                    </a:lnTo>
                    <a:lnTo>
                      <a:pt x="91" y="448"/>
                    </a:lnTo>
                    <a:lnTo>
                      <a:pt x="83" y="448"/>
                    </a:lnTo>
                    <a:lnTo>
                      <a:pt x="76" y="448"/>
                    </a:lnTo>
                    <a:lnTo>
                      <a:pt x="68" y="441"/>
                    </a:lnTo>
                    <a:lnTo>
                      <a:pt x="68" y="433"/>
                    </a:lnTo>
                    <a:lnTo>
                      <a:pt x="76" y="433"/>
                    </a:lnTo>
                    <a:lnTo>
                      <a:pt x="76" y="441"/>
                    </a:lnTo>
                    <a:lnTo>
                      <a:pt x="76" y="433"/>
                    </a:lnTo>
                    <a:lnTo>
                      <a:pt x="76" y="441"/>
                    </a:lnTo>
                    <a:lnTo>
                      <a:pt x="83" y="441"/>
                    </a:lnTo>
                    <a:lnTo>
                      <a:pt x="83" y="433"/>
                    </a:lnTo>
                    <a:lnTo>
                      <a:pt x="91" y="433"/>
                    </a:lnTo>
                    <a:lnTo>
                      <a:pt x="99" y="433"/>
                    </a:lnTo>
                    <a:lnTo>
                      <a:pt x="99" y="425"/>
                    </a:lnTo>
                    <a:lnTo>
                      <a:pt x="91" y="425"/>
                    </a:lnTo>
                    <a:lnTo>
                      <a:pt x="91" y="418"/>
                    </a:lnTo>
                    <a:lnTo>
                      <a:pt x="83" y="418"/>
                    </a:lnTo>
                    <a:lnTo>
                      <a:pt x="91" y="418"/>
                    </a:lnTo>
                    <a:lnTo>
                      <a:pt x="91" y="410"/>
                    </a:lnTo>
                    <a:lnTo>
                      <a:pt x="83" y="403"/>
                    </a:lnTo>
                    <a:lnTo>
                      <a:pt x="76" y="403"/>
                    </a:lnTo>
                    <a:lnTo>
                      <a:pt x="68" y="403"/>
                    </a:lnTo>
                    <a:lnTo>
                      <a:pt x="76" y="403"/>
                    </a:lnTo>
                    <a:lnTo>
                      <a:pt x="76" y="395"/>
                    </a:lnTo>
                    <a:lnTo>
                      <a:pt x="68" y="395"/>
                    </a:lnTo>
                    <a:lnTo>
                      <a:pt x="68" y="387"/>
                    </a:lnTo>
                    <a:lnTo>
                      <a:pt x="60" y="387"/>
                    </a:lnTo>
                    <a:lnTo>
                      <a:pt x="53" y="380"/>
                    </a:lnTo>
                    <a:lnTo>
                      <a:pt x="53" y="372"/>
                    </a:lnTo>
                    <a:lnTo>
                      <a:pt x="45" y="372"/>
                    </a:lnTo>
                    <a:lnTo>
                      <a:pt x="38" y="372"/>
                    </a:lnTo>
                    <a:lnTo>
                      <a:pt x="45" y="372"/>
                    </a:lnTo>
                    <a:lnTo>
                      <a:pt x="45" y="365"/>
                    </a:lnTo>
                    <a:lnTo>
                      <a:pt x="53" y="365"/>
                    </a:lnTo>
                    <a:lnTo>
                      <a:pt x="60" y="365"/>
                    </a:lnTo>
                    <a:lnTo>
                      <a:pt x="60" y="357"/>
                    </a:lnTo>
                    <a:lnTo>
                      <a:pt x="68" y="357"/>
                    </a:lnTo>
                    <a:lnTo>
                      <a:pt x="68" y="349"/>
                    </a:lnTo>
                    <a:lnTo>
                      <a:pt x="76" y="349"/>
                    </a:lnTo>
                    <a:lnTo>
                      <a:pt x="83" y="349"/>
                    </a:lnTo>
                    <a:lnTo>
                      <a:pt x="83" y="342"/>
                    </a:lnTo>
                    <a:lnTo>
                      <a:pt x="76" y="342"/>
                    </a:lnTo>
                    <a:lnTo>
                      <a:pt x="76" y="334"/>
                    </a:lnTo>
                    <a:lnTo>
                      <a:pt x="68" y="334"/>
                    </a:lnTo>
                    <a:lnTo>
                      <a:pt x="60" y="334"/>
                    </a:lnTo>
                    <a:lnTo>
                      <a:pt x="53" y="334"/>
                    </a:lnTo>
                    <a:lnTo>
                      <a:pt x="53" y="327"/>
                    </a:lnTo>
                    <a:lnTo>
                      <a:pt x="60" y="327"/>
                    </a:lnTo>
                    <a:lnTo>
                      <a:pt x="60" y="334"/>
                    </a:lnTo>
                    <a:lnTo>
                      <a:pt x="60" y="327"/>
                    </a:lnTo>
                    <a:lnTo>
                      <a:pt x="68" y="327"/>
                    </a:lnTo>
                    <a:lnTo>
                      <a:pt x="76" y="327"/>
                    </a:lnTo>
                    <a:lnTo>
                      <a:pt x="83" y="327"/>
                    </a:lnTo>
                    <a:lnTo>
                      <a:pt x="83" y="319"/>
                    </a:lnTo>
                    <a:lnTo>
                      <a:pt x="76" y="319"/>
                    </a:lnTo>
                    <a:lnTo>
                      <a:pt x="83" y="319"/>
                    </a:lnTo>
                    <a:lnTo>
                      <a:pt x="83" y="311"/>
                    </a:lnTo>
                    <a:lnTo>
                      <a:pt x="76" y="304"/>
                    </a:lnTo>
                    <a:lnTo>
                      <a:pt x="76" y="296"/>
                    </a:lnTo>
                    <a:lnTo>
                      <a:pt x="76" y="289"/>
                    </a:lnTo>
                    <a:lnTo>
                      <a:pt x="76" y="281"/>
                    </a:lnTo>
                    <a:lnTo>
                      <a:pt x="83" y="273"/>
                    </a:lnTo>
                    <a:lnTo>
                      <a:pt x="91" y="266"/>
                    </a:lnTo>
                    <a:lnTo>
                      <a:pt x="99" y="266"/>
                    </a:lnTo>
                    <a:lnTo>
                      <a:pt x="99" y="258"/>
                    </a:lnTo>
                    <a:lnTo>
                      <a:pt x="91" y="258"/>
                    </a:lnTo>
                    <a:lnTo>
                      <a:pt x="99" y="258"/>
                    </a:lnTo>
                    <a:lnTo>
                      <a:pt x="99" y="251"/>
                    </a:lnTo>
                    <a:lnTo>
                      <a:pt x="91" y="251"/>
                    </a:lnTo>
                    <a:lnTo>
                      <a:pt x="83" y="251"/>
                    </a:lnTo>
                    <a:lnTo>
                      <a:pt x="83" y="258"/>
                    </a:lnTo>
                    <a:lnTo>
                      <a:pt x="76" y="258"/>
                    </a:lnTo>
                    <a:lnTo>
                      <a:pt x="76" y="266"/>
                    </a:lnTo>
                    <a:lnTo>
                      <a:pt x="68" y="266"/>
                    </a:lnTo>
                    <a:lnTo>
                      <a:pt x="68" y="258"/>
                    </a:lnTo>
                    <a:lnTo>
                      <a:pt x="60" y="258"/>
                    </a:lnTo>
                    <a:lnTo>
                      <a:pt x="60" y="266"/>
                    </a:lnTo>
                    <a:lnTo>
                      <a:pt x="53" y="266"/>
                    </a:lnTo>
                    <a:lnTo>
                      <a:pt x="53" y="258"/>
                    </a:lnTo>
                    <a:lnTo>
                      <a:pt x="60" y="258"/>
                    </a:lnTo>
                    <a:lnTo>
                      <a:pt x="60" y="251"/>
                    </a:lnTo>
                    <a:lnTo>
                      <a:pt x="68" y="251"/>
                    </a:lnTo>
                    <a:lnTo>
                      <a:pt x="68" y="258"/>
                    </a:lnTo>
                    <a:lnTo>
                      <a:pt x="76" y="258"/>
                    </a:lnTo>
                    <a:lnTo>
                      <a:pt x="76" y="251"/>
                    </a:lnTo>
                    <a:lnTo>
                      <a:pt x="83" y="251"/>
                    </a:lnTo>
                    <a:lnTo>
                      <a:pt x="83" y="243"/>
                    </a:lnTo>
                    <a:lnTo>
                      <a:pt x="83" y="235"/>
                    </a:lnTo>
                    <a:lnTo>
                      <a:pt x="76" y="235"/>
                    </a:lnTo>
                    <a:lnTo>
                      <a:pt x="76" y="228"/>
                    </a:lnTo>
                    <a:lnTo>
                      <a:pt x="76" y="220"/>
                    </a:lnTo>
                    <a:lnTo>
                      <a:pt x="68" y="220"/>
                    </a:lnTo>
                    <a:lnTo>
                      <a:pt x="68" y="213"/>
                    </a:lnTo>
                    <a:lnTo>
                      <a:pt x="60" y="213"/>
                    </a:lnTo>
                    <a:lnTo>
                      <a:pt x="60" y="205"/>
                    </a:lnTo>
                    <a:lnTo>
                      <a:pt x="53" y="205"/>
                    </a:lnTo>
                    <a:lnTo>
                      <a:pt x="45" y="205"/>
                    </a:lnTo>
                    <a:lnTo>
                      <a:pt x="38" y="205"/>
                    </a:lnTo>
                    <a:lnTo>
                      <a:pt x="38" y="197"/>
                    </a:lnTo>
                    <a:lnTo>
                      <a:pt x="45" y="197"/>
                    </a:lnTo>
                    <a:lnTo>
                      <a:pt x="38" y="197"/>
                    </a:lnTo>
                    <a:lnTo>
                      <a:pt x="30" y="197"/>
                    </a:lnTo>
                    <a:lnTo>
                      <a:pt x="30" y="190"/>
                    </a:lnTo>
                    <a:lnTo>
                      <a:pt x="30" y="182"/>
                    </a:lnTo>
                    <a:lnTo>
                      <a:pt x="22" y="182"/>
                    </a:lnTo>
                    <a:lnTo>
                      <a:pt x="15" y="182"/>
                    </a:lnTo>
                    <a:lnTo>
                      <a:pt x="15" y="175"/>
                    </a:lnTo>
                    <a:lnTo>
                      <a:pt x="22" y="175"/>
                    </a:lnTo>
                    <a:lnTo>
                      <a:pt x="22" y="182"/>
                    </a:lnTo>
                    <a:lnTo>
                      <a:pt x="22" y="175"/>
                    </a:lnTo>
                    <a:lnTo>
                      <a:pt x="30" y="175"/>
                    </a:lnTo>
                    <a:lnTo>
                      <a:pt x="30" y="167"/>
                    </a:lnTo>
                    <a:lnTo>
                      <a:pt x="22" y="167"/>
                    </a:lnTo>
                    <a:lnTo>
                      <a:pt x="22" y="159"/>
                    </a:lnTo>
                    <a:lnTo>
                      <a:pt x="22" y="152"/>
                    </a:lnTo>
                    <a:lnTo>
                      <a:pt x="22" y="144"/>
                    </a:lnTo>
                    <a:lnTo>
                      <a:pt x="22" y="137"/>
                    </a:lnTo>
                    <a:lnTo>
                      <a:pt x="15" y="137"/>
                    </a:lnTo>
                    <a:lnTo>
                      <a:pt x="15" y="144"/>
                    </a:lnTo>
                    <a:lnTo>
                      <a:pt x="15" y="137"/>
                    </a:lnTo>
                    <a:lnTo>
                      <a:pt x="7" y="137"/>
                    </a:lnTo>
                    <a:lnTo>
                      <a:pt x="7" y="129"/>
                    </a:lnTo>
                    <a:lnTo>
                      <a:pt x="15" y="129"/>
                    </a:lnTo>
                    <a:lnTo>
                      <a:pt x="15" y="121"/>
                    </a:lnTo>
                    <a:lnTo>
                      <a:pt x="15" y="114"/>
                    </a:lnTo>
                    <a:lnTo>
                      <a:pt x="22" y="106"/>
                    </a:lnTo>
                    <a:lnTo>
                      <a:pt x="15" y="106"/>
                    </a:lnTo>
                    <a:lnTo>
                      <a:pt x="22" y="99"/>
                    </a:lnTo>
                    <a:lnTo>
                      <a:pt x="22" y="91"/>
                    </a:lnTo>
                    <a:lnTo>
                      <a:pt x="15" y="91"/>
                    </a:lnTo>
                    <a:lnTo>
                      <a:pt x="15" y="83"/>
                    </a:lnTo>
                    <a:lnTo>
                      <a:pt x="22" y="76"/>
                    </a:lnTo>
                    <a:lnTo>
                      <a:pt x="22" y="68"/>
                    </a:lnTo>
                    <a:lnTo>
                      <a:pt x="22" y="61"/>
                    </a:lnTo>
                    <a:lnTo>
                      <a:pt x="15" y="61"/>
                    </a:lnTo>
                    <a:lnTo>
                      <a:pt x="15" y="53"/>
                    </a:lnTo>
                    <a:lnTo>
                      <a:pt x="7" y="53"/>
                    </a:lnTo>
                    <a:lnTo>
                      <a:pt x="7" y="45"/>
                    </a:lnTo>
                    <a:lnTo>
                      <a:pt x="7" y="38"/>
                    </a:lnTo>
                    <a:lnTo>
                      <a:pt x="7" y="30"/>
                    </a:lnTo>
                    <a:lnTo>
                      <a:pt x="7" y="23"/>
                    </a:lnTo>
                    <a:lnTo>
                      <a:pt x="7" y="15"/>
                    </a:lnTo>
                    <a:lnTo>
                      <a:pt x="0" y="15"/>
                    </a:lnTo>
                    <a:lnTo>
                      <a:pt x="7" y="15"/>
                    </a:lnTo>
                    <a:lnTo>
                      <a:pt x="7" y="7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7"/>
                    </a:lnTo>
                    <a:lnTo>
                      <a:pt x="15" y="7"/>
                    </a:lnTo>
                    <a:lnTo>
                      <a:pt x="15" y="15"/>
                    </a:lnTo>
                    <a:lnTo>
                      <a:pt x="22" y="23"/>
                    </a:lnTo>
                    <a:lnTo>
                      <a:pt x="22" y="30"/>
                    </a:lnTo>
                    <a:lnTo>
                      <a:pt x="22" y="38"/>
                    </a:lnTo>
                    <a:lnTo>
                      <a:pt x="22" y="45"/>
                    </a:lnTo>
                    <a:lnTo>
                      <a:pt x="22" y="53"/>
                    </a:lnTo>
                    <a:lnTo>
                      <a:pt x="30" y="53"/>
                    </a:lnTo>
                    <a:lnTo>
                      <a:pt x="30" y="61"/>
                    </a:lnTo>
                    <a:lnTo>
                      <a:pt x="38" y="61"/>
                    </a:lnTo>
                    <a:lnTo>
                      <a:pt x="38" y="68"/>
                    </a:lnTo>
                    <a:lnTo>
                      <a:pt x="45" y="68"/>
                    </a:lnTo>
                    <a:lnTo>
                      <a:pt x="45" y="76"/>
                    </a:lnTo>
                    <a:lnTo>
                      <a:pt x="38" y="76"/>
                    </a:lnTo>
                    <a:lnTo>
                      <a:pt x="38" y="83"/>
                    </a:lnTo>
                    <a:lnTo>
                      <a:pt x="30" y="83"/>
                    </a:lnTo>
                    <a:lnTo>
                      <a:pt x="30" y="91"/>
                    </a:lnTo>
                    <a:lnTo>
                      <a:pt x="38" y="91"/>
                    </a:lnTo>
                    <a:lnTo>
                      <a:pt x="38" y="99"/>
                    </a:lnTo>
                    <a:lnTo>
                      <a:pt x="45" y="99"/>
                    </a:lnTo>
                    <a:lnTo>
                      <a:pt x="45" y="106"/>
                    </a:lnTo>
                    <a:lnTo>
                      <a:pt x="38" y="106"/>
                    </a:lnTo>
                    <a:lnTo>
                      <a:pt x="38" y="114"/>
                    </a:lnTo>
                    <a:lnTo>
                      <a:pt x="38" y="121"/>
                    </a:lnTo>
                    <a:lnTo>
                      <a:pt x="38" y="129"/>
                    </a:lnTo>
                    <a:lnTo>
                      <a:pt x="38" y="137"/>
                    </a:lnTo>
                    <a:lnTo>
                      <a:pt x="45" y="137"/>
                    </a:lnTo>
                    <a:lnTo>
                      <a:pt x="45" y="144"/>
                    </a:lnTo>
                    <a:lnTo>
                      <a:pt x="45" y="152"/>
                    </a:lnTo>
                    <a:lnTo>
                      <a:pt x="53" y="152"/>
                    </a:lnTo>
                    <a:lnTo>
                      <a:pt x="60" y="144"/>
                    </a:lnTo>
                    <a:lnTo>
                      <a:pt x="68" y="144"/>
                    </a:lnTo>
                    <a:lnTo>
                      <a:pt x="68" y="137"/>
                    </a:lnTo>
                    <a:lnTo>
                      <a:pt x="68" y="144"/>
                    </a:lnTo>
                    <a:lnTo>
                      <a:pt x="68" y="152"/>
                    </a:lnTo>
                    <a:lnTo>
                      <a:pt x="68" y="144"/>
                    </a:lnTo>
                    <a:lnTo>
                      <a:pt x="76" y="144"/>
                    </a:lnTo>
                    <a:lnTo>
                      <a:pt x="83" y="144"/>
                    </a:lnTo>
                    <a:lnTo>
                      <a:pt x="83" y="152"/>
                    </a:lnTo>
                    <a:lnTo>
                      <a:pt x="76" y="152"/>
                    </a:lnTo>
                    <a:lnTo>
                      <a:pt x="83" y="152"/>
                    </a:lnTo>
                    <a:lnTo>
                      <a:pt x="83" y="159"/>
                    </a:lnTo>
                    <a:lnTo>
                      <a:pt x="91" y="167"/>
                    </a:lnTo>
                    <a:lnTo>
                      <a:pt x="83" y="167"/>
                    </a:lnTo>
                    <a:lnTo>
                      <a:pt x="83" y="159"/>
                    </a:lnTo>
                    <a:lnTo>
                      <a:pt x="76" y="159"/>
                    </a:lnTo>
                    <a:lnTo>
                      <a:pt x="76" y="152"/>
                    </a:lnTo>
                    <a:lnTo>
                      <a:pt x="76" y="159"/>
                    </a:lnTo>
                    <a:lnTo>
                      <a:pt x="68" y="159"/>
                    </a:lnTo>
                    <a:lnTo>
                      <a:pt x="76" y="159"/>
                    </a:lnTo>
                    <a:lnTo>
                      <a:pt x="76" y="167"/>
                    </a:lnTo>
                    <a:lnTo>
                      <a:pt x="68" y="167"/>
                    </a:lnTo>
                    <a:lnTo>
                      <a:pt x="68" y="159"/>
                    </a:lnTo>
                    <a:lnTo>
                      <a:pt x="60" y="159"/>
                    </a:lnTo>
                    <a:lnTo>
                      <a:pt x="53" y="159"/>
                    </a:lnTo>
                    <a:lnTo>
                      <a:pt x="45" y="159"/>
                    </a:lnTo>
                    <a:lnTo>
                      <a:pt x="38" y="152"/>
                    </a:lnTo>
                    <a:lnTo>
                      <a:pt x="30" y="152"/>
                    </a:lnTo>
                    <a:lnTo>
                      <a:pt x="30" y="159"/>
                    </a:lnTo>
                    <a:lnTo>
                      <a:pt x="38" y="159"/>
                    </a:lnTo>
                    <a:lnTo>
                      <a:pt x="45" y="159"/>
                    </a:lnTo>
                    <a:lnTo>
                      <a:pt x="45" y="167"/>
                    </a:lnTo>
                    <a:lnTo>
                      <a:pt x="45" y="175"/>
                    </a:lnTo>
                    <a:lnTo>
                      <a:pt x="45" y="182"/>
                    </a:lnTo>
                    <a:lnTo>
                      <a:pt x="45" y="190"/>
                    </a:lnTo>
                    <a:lnTo>
                      <a:pt x="38" y="190"/>
                    </a:lnTo>
                    <a:lnTo>
                      <a:pt x="45" y="190"/>
                    </a:lnTo>
                    <a:lnTo>
                      <a:pt x="38" y="190"/>
                    </a:lnTo>
                    <a:lnTo>
                      <a:pt x="38" y="197"/>
                    </a:lnTo>
                    <a:lnTo>
                      <a:pt x="45" y="197"/>
                    </a:lnTo>
                    <a:lnTo>
                      <a:pt x="45" y="190"/>
                    </a:lnTo>
                    <a:lnTo>
                      <a:pt x="53" y="190"/>
                    </a:lnTo>
                    <a:lnTo>
                      <a:pt x="60" y="197"/>
                    </a:lnTo>
                    <a:lnTo>
                      <a:pt x="68" y="197"/>
                    </a:lnTo>
                    <a:lnTo>
                      <a:pt x="68" y="205"/>
                    </a:lnTo>
                    <a:lnTo>
                      <a:pt x="68" y="213"/>
                    </a:lnTo>
                    <a:lnTo>
                      <a:pt x="76" y="213"/>
                    </a:lnTo>
                    <a:lnTo>
                      <a:pt x="76" y="220"/>
                    </a:lnTo>
                    <a:lnTo>
                      <a:pt x="83" y="220"/>
                    </a:lnTo>
                    <a:lnTo>
                      <a:pt x="91" y="220"/>
                    </a:lnTo>
                    <a:lnTo>
                      <a:pt x="91" y="213"/>
                    </a:lnTo>
                    <a:lnTo>
                      <a:pt x="91" y="220"/>
                    </a:lnTo>
                    <a:lnTo>
                      <a:pt x="99" y="220"/>
                    </a:lnTo>
                    <a:lnTo>
                      <a:pt x="106" y="220"/>
                    </a:lnTo>
                    <a:lnTo>
                      <a:pt x="99" y="220"/>
                    </a:lnTo>
                    <a:lnTo>
                      <a:pt x="99" y="213"/>
                    </a:lnTo>
                    <a:lnTo>
                      <a:pt x="106" y="213"/>
                    </a:lnTo>
                    <a:lnTo>
                      <a:pt x="106" y="220"/>
                    </a:lnTo>
                    <a:lnTo>
                      <a:pt x="114" y="220"/>
                    </a:lnTo>
                    <a:lnTo>
                      <a:pt x="114" y="228"/>
                    </a:lnTo>
                    <a:lnTo>
                      <a:pt x="106" y="228"/>
                    </a:lnTo>
                    <a:lnTo>
                      <a:pt x="106" y="235"/>
                    </a:lnTo>
                    <a:lnTo>
                      <a:pt x="106" y="243"/>
                    </a:lnTo>
                    <a:lnTo>
                      <a:pt x="106" y="251"/>
                    </a:lnTo>
                    <a:lnTo>
                      <a:pt x="114" y="251"/>
                    </a:lnTo>
                    <a:lnTo>
                      <a:pt x="106" y="251"/>
                    </a:lnTo>
                    <a:lnTo>
                      <a:pt x="114" y="258"/>
                    </a:lnTo>
                    <a:lnTo>
                      <a:pt x="121" y="266"/>
                    </a:lnTo>
                    <a:lnTo>
                      <a:pt x="121" y="258"/>
                    </a:lnTo>
                    <a:lnTo>
                      <a:pt x="129" y="258"/>
                    </a:lnTo>
                    <a:lnTo>
                      <a:pt x="129" y="266"/>
                    </a:lnTo>
                    <a:lnTo>
                      <a:pt x="129" y="273"/>
                    </a:lnTo>
                    <a:lnTo>
                      <a:pt x="121" y="273"/>
                    </a:lnTo>
                    <a:lnTo>
                      <a:pt x="121" y="281"/>
                    </a:lnTo>
                    <a:lnTo>
                      <a:pt x="129" y="281"/>
                    </a:lnTo>
                    <a:lnTo>
                      <a:pt x="129" y="289"/>
                    </a:lnTo>
                    <a:lnTo>
                      <a:pt x="121" y="289"/>
                    </a:lnTo>
                    <a:lnTo>
                      <a:pt x="121" y="296"/>
                    </a:lnTo>
                    <a:lnTo>
                      <a:pt x="129" y="296"/>
                    </a:lnTo>
                    <a:lnTo>
                      <a:pt x="129" y="304"/>
                    </a:lnTo>
                    <a:lnTo>
                      <a:pt x="129" y="311"/>
                    </a:lnTo>
                    <a:lnTo>
                      <a:pt x="121" y="311"/>
                    </a:lnTo>
                    <a:lnTo>
                      <a:pt x="121" y="319"/>
                    </a:lnTo>
                    <a:lnTo>
                      <a:pt x="121" y="311"/>
                    </a:lnTo>
                    <a:lnTo>
                      <a:pt x="114" y="311"/>
                    </a:lnTo>
                    <a:lnTo>
                      <a:pt x="114" y="319"/>
                    </a:lnTo>
                    <a:lnTo>
                      <a:pt x="114" y="327"/>
                    </a:lnTo>
                    <a:lnTo>
                      <a:pt x="114" y="334"/>
                    </a:lnTo>
                    <a:lnTo>
                      <a:pt x="106" y="334"/>
                    </a:lnTo>
                    <a:lnTo>
                      <a:pt x="106" y="342"/>
                    </a:lnTo>
                    <a:lnTo>
                      <a:pt x="106" y="349"/>
                    </a:lnTo>
                    <a:lnTo>
                      <a:pt x="99" y="349"/>
                    </a:lnTo>
                    <a:lnTo>
                      <a:pt x="99" y="357"/>
                    </a:lnTo>
                    <a:lnTo>
                      <a:pt x="91" y="357"/>
                    </a:lnTo>
                    <a:lnTo>
                      <a:pt x="91" y="365"/>
                    </a:lnTo>
                    <a:lnTo>
                      <a:pt x="91" y="372"/>
                    </a:lnTo>
                    <a:lnTo>
                      <a:pt x="83" y="372"/>
                    </a:lnTo>
                    <a:lnTo>
                      <a:pt x="76" y="372"/>
                    </a:lnTo>
                    <a:lnTo>
                      <a:pt x="76" y="365"/>
                    </a:lnTo>
                    <a:lnTo>
                      <a:pt x="68" y="365"/>
                    </a:lnTo>
                    <a:lnTo>
                      <a:pt x="68" y="372"/>
                    </a:lnTo>
                    <a:lnTo>
                      <a:pt x="68" y="380"/>
                    </a:lnTo>
                    <a:lnTo>
                      <a:pt x="76" y="380"/>
                    </a:lnTo>
                    <a:lnTo>
                      <a:pt x="83" y="380"/>
                    </a:lnTo>
                    <a:lnTo>
                      <a:pt x="91" y="380"/>
                    </a:lnTo>
                    <a:lnTo>
                      <a:pt x="99" y="380"/>
                    </a:lnTo>
                    <a:lnTo>
                      <a:pt x="99" y="372"/>
                    </a:lnTo>
                    <a:lnTo>
                      <a:pt x="106" y="372"/>
                    </a:lnTo>
                    <a:lnTo>
                      <a:pt x="106" y="380"/>
                    </a:lnTo>
                    <a:lnTo>
                      <a:pt x="106" y="387"/>
                    </a:lnTo>
                    <a:lnTo>
                      <a:pt x="106" y="395"/>
                    </a:lnTo>
                    <a:lnTo>
                      <a:pt x="114" y="395"/>
                    </a:lnTo>
                    <a:lnTo>
                      <a:pt x="106" y="395"/>
                    </a:lnTo>
                    <a:lnTo>
                      <a:pt x="106" y="403"/>
                    </a:lnTo>
                    <a:lnTo>
                      <a:pt x="114" y="403"/>
                    </a:lnTo>
                    <a:lnTo>
                      <a:pt x="114" y="410"/>
                    </a:lnTo>
                    <a:lnTo>
                      <a:pt x="106" y="410"/>
                    </a:lnTo>
                    <a:lnTo>
                      <a:pt x="114" y="410"/>
                    </a:lnTo>
                    <a:lnTo>
                      <a:pt x="114" y="418"/>
                    </a:lnTo>
                    <a:lnTo>
                      <a:pt x="114" y="425"/>
                    </a:lnTo>
                    <a:lnTo>
                      <a:pt x="121" y="425"/>
                    </a:lnTo>
                    <a:lnTo>
                      <a:pt x="114" y="425"/>
                    </a:lnTo>
                    <a:lnTo>
                      <a:pt x="114" y="433"/>
                    </a:lnTo>
                    <a:lnTo>
                      <a:pt x="121" y="433"/>
                    </a:lnTo>
                    <a:lnTo>
                      <a:pt x="121" y="425"/>
                    </a:lnTo>
                    <a:lnTo>
                      <a:pt x="121" y="418"/>
                    </a:lnTo>
                    <a:lnTo>
                      <a:pt x="129" y="418"/>
                    </a:lnTo>
                    <a:lnTo>
                      <a:pt x="137" y="418"/>
                    </a:lnTo>
                    <a:lnTo>
                      <a:pt x="137" y="425"/>
                    </a:lnTo>
                    <a:lnTo>
                      <a:pt x="129" y="425"/>
                    </a:lnTo>
                    <a:lnTo>
                      <a:pt x="129" y="433"/>
                    </a:lnTo>
                    <a:lnTo>
                      <a:pt x="121" y="441"/>
                    </a:lnTo>
                    <a:lnTo>
                      <a:pt x="121" y="448"/>
                    </a:lnTo>
                    <a:lnTo>
                      <a:pt x="129" y="448"/>
                    </a:lnTo>
                    <a:lnTo>
                      <a:pt x="137" y="448"/>
                    </a:lnTo>
                    <a:lnTo>
                      <a:pt x="137" y="441"/>
                    </a:lnTo>
                    <a:lnTo>
                      <a:pt x="144" y="441"/>
                    </a:lnTo>
                    <a:lnTo>
                      <a:pt x="144" y="448"/>
                    </a:lnTo>
                    <a:lnTo>
                      <a:pt x="144" y="456"/>
                    </a:lnTo>
                    <a:lnTo>
                      <a:pt x="152" y="456"/>
                    </a:lnTo>
                    <a:lnTo>
                      <a:pt x="152" y="463"/>
                    </a:lnTo>
                    <a:lnTo>
                      <a:pt x="152" y="471"/>
                    </a:lnTo>
                    <a:lnTo>
                      <a:pt x="159" y="471"/>
                    </a:lnTo>
                    <a:lnTo>
                      <a:pt x="159" y="463"/>
                    </a:lnTo>
                    <a:lnTo>
                      <a:pt x="167" y="463"/>
                    </a:lnTo>
                    <a:lnTo>
                      <a:pt x="167" y="456"/>
                    </a:lnTo>
                    <a:lnTo>
                      <a:pt x="175" y="456"/>
                    </a:lnTo>
                    <a:lnTo>
                      <a:pt x="175" y="463"/>
                    </a:lnTo>
                    <a:lnTo>
                      <a:pt x="182" y="463"/>
                    </a:lnTo>
                    <a:lnTo>
                      <a:pt x="182" y="456"/>
                    </a:lnTo>
                    <a:lnTo>
                      <a:pt x="190" y="456"/>
                    </a:lnTo>
                    <a:lnTo>
                      <a:pt x="190" y="448"/>
                    </a:lnTo>
                    <a:lnTo>
                      <a:pt x="197" y="448"/>
                    </a:lnTo>
                    <a:lnTo>
                      <a:pt x="197" y="441"/>
                    </a:lnTo>
                    <a:lnTo>
                      <a:pt x="205" y="441"/>
                    </a:lnTo>
                    <a:lnTo>
                      <a:pt x="197" y="433"/>
                    </a:lnTo>
                    <a:lnTo>
                      <a:pt x="205" y="433"/>
                    </a:lnTo>
                    <a:lnTo>
                      <a:pt x="213" y="433"/>
                    </a:lnTo>
                    <a:lnTo>
                      <a:pt x="213" y="425"/>
                    </a:lnTo>
                    <a:lnTo>
                      <a:pt x="220" y="425"/>
                    </a:lnTo>
                    <a:lnTo>
                      <a:pt x="228" y="425"/>
                    </a:lnTo>
                    <a:lnTo>
                      <a:pt x="235" y="425"/>
                    </a:lnTo>
                    <a:lnTo>
                      <a:pt x="235" y="418"/>
                    </a:lnTo>
                    <a:lnTo>
                      <a:pt x="235" y="410"/>
                    </a:lnTo>
                    <a:lnTo>
                      <a:pt x="235" y="403"/>
                    </a:lnTo>
                    <a:lnTo>
                      <a:pt x="243" y="403"/>
                    </a:lnTo>
                    <a:lnTo>
                      <a:pt x="251" y="410"/>
                    </a:lnTo>
                    <a:lnTo>
                      <a:pt x="258" y="410"/>
                    </a:lnTo>
                    <a:lnTo>
                      <a:pt x="258" y="403"/>
                    </a:lnTo>
                    <a:lnTo>
                      <a:pt x="258" y="395"/>
                    </a:lnTo>
                    <a:lnTo>
                      <a:pt x="258" y="403"/>
                    </a:lnTo>
                    <a:lnTo>
                      <a:pt x="266" y="403"/>
                    </a:lnTo>
                    <a:lnTo>
                      <a:pt x="258" y="403"/>
                    </a:lnTo>
                    <a:lnTo>
                      <a:pt x="258" y="410"/>
                    </a:lnTo>
                    <a:lnTo>
                      <a:pt x="266" y="410"/>
                    </a:lnTo>
                    <a:lnTo>
                      <a:pt x="266" y="418"/>
                    </a:lnTo>
                    <a:lnTo>
                      <a:pt x="274" y="418"/>
                    </a:lnTo>
                    <a:lnTo>
                      <a:pt x="281" y="418"/>
                    </a:lnTo>
                    <a:lnTo>
                      <a:pt x="281" y="425"/>
                    </a:lnTo>
                    <a:lnTo>
                      <a:pt x="281" y="433"/>
                    </a:lnTo>
                    <a:lnTo>
                      <a:pt x="289" y="433"/>
                    </a:lnTo>
                    <a:lnTo>
                      <a:pt x="289" y="441"/>
                    </a:lnTo>
                    <a:lnTo>
                      <a:pt x="296" y="448"/>
                    </a:lnTo>
                    <a:lnTo>
                      <a:pt x="296" y="456"/>
                    </a:lnTo>
                    <a:lnTo>
                      <a:pt x="304" y="456"/>
                    </a:lnTo>
                    <a:lnTo>
                      <a:pt x="304" y="463"/>
                    </a:lnTo>
                    <a:lnTo>
                      <a:pt x="312" y="463"/>
                    </a:lnTo>
                    <a:lnTo>
                      <a:pt x="304" y="471"/>
                    </a:lnTo>
                    <a:lnTo>
                      <a:pt x="304" y="478"/>
                    </a:lnTo>
                    <a:lnTo>
                      <a:pt x="304" y="486"/>
                    </a:lnTo>
                    <a:lnTo>
                      <a:pt x="312" y="494"/>
                    </a:lnTo>
                    <a:lnTo>
                      <a:pt x="319" y="494"/>
                    </a:lnTo>
                    <a:lnTo>
                      <a:pt x="319" y="486"/>
                    </a:lnTo>
                    <a:lnTo>
                      <a:pt x="319" y="478"/>
                    </a:lnTo>
                    <a:lnTo>
                      <a:pt x="327" y="478"/>
                    </a:lnTo>
                    <a:lnTo>
                      <a:pt x="327" y="486"/>
                    </a:lnTo>
                    <a:lnTo>
                      <a:pt x="334" y="486"/>
                    </a:lnTo>
                    <a:lnTo>
                      <a:pt x="342" y="486"/>
                    </a:lnTo>
                    <a:lnTo>
                      <a:pt x="342" y="478"/>
                    </a:lnTo>
                    <a:lnTo>
                      <a:pt x="342" y="486"/>
                    </a:lnTo>
                    <a:lnTo>
                      <a:pt x="342" y="494"/>
                    </a:lnTo>
                    <a:lnTo>
                      <a:pt x="350" y="494"/>
                    </a:lnTo>
                    <a:lnTo>
                      <a:pt x="350" y="501"/>
                    </a:lnTo>
                    <a:lnTo>
                      <a:pt x="350" y="509"/>
                    </a:lnTo>
                    <a:lnTo>
                      <a:pt x="350" y="516"/>
                    </a:lnTo>
                    <a:lnTo>
                      <a:pt x="342" y="516"/>
                    </a:lnTo>
                    <a:lnTo>
                      <a:pt x="342" y="524"/>
                    </a:lnTo>
                    <a:lnTo>
                      <a:pt x="342" y="532"/>
                    </a:lnTo>
                    <a:lnTo>
                      <a:pt x="342" y="524"/>
                    </a:lnTo>
                    <a:lnTo>
                      <a:pt x="342" y="516"/>
                    </a:lnTo>
                    <a:lnTo>
                      <a:pt x="342" y="509"/>
                    </a:lnTo>
                    <a:lnTo>
                      <a:pt x="334" y="509"/>
                    </a:lnTo>
                    <a:lnTo>
                      <a:pt x="334" y="501"/>
                    </a:lnTo>
                    <a:lnTo>
                      <a:pt x="342" y="501"/>
                    </a:lnTo>
                    <a:lnTo>
                      <a:pt x="342" y="494"/>
                    </a:lnTo>
                    <a:lnTo>
                      <a:pt x="342" y="501"/>
                    </a:lnTo>
                    <a:lnTo>
                      <a:pt x="159" y="486"/>
                    </a:lnTo>
                    <a:lnTo>
                      <a:pt x="159" y="494"/>
                    </a:lnTo>
                    <a:lnTo>
                      <a:pt x="152" y="494"/>
                    </a:lnTo>
                    <a:lnTo>
                      <a:pt x="152" y="486"/>
                    </a:lnTo>
                    <a:lnTo>
                      <a:pt x="159" y="486"/>
                    </a:lnTo>
                    <a:lnTo>
                      <a:pt x="342" y="501"/>
                    </a:lnTo>
                    <a:close/>
                  </a:path>
                </a:pathLst>
              </a:custGeom>
              <a:solidFill>
                <a:srgbClr val="80D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69" name="Freeform 406"/>
              <p:cNvSpPr>
                <a:spLocks/>
              </p:cNvSpPr>
              <p:nvPr/>
            </p:nvSpPr>
            <p:spPr bwMode="auto">
              <a:xfrm>
                <a:off x="2450" y="3290"/>
                <a:ext cx="350" cy="554"/>
              </a:xfrm>
              <a:custGeom>
                <a:avLst/>
                <a:gdLst>
                  <a:gd name="T0" fmla="*/ 296 w 350"/>
                  <a:gd name="T1" fmla="*/ 486 h 554"/>
                  <a:gd name="T2" fmla="*/ 281 w 350"/>
                  <a:gd name="T3" fmla="*/ 448 h 554"/>
                  <a:gd name="T4" fmla="*/ 243 w 350"/>
                  <a:gd name="T5" fmla="*/ 418 h 554"/>
                  <a:gd name="T6" fmla="*/ 235 w 350"/>
                  <a:gd name="T7" fmla="*/ 463 h 554"/>
                  <a:gd name="T8" fmla="*/ 205 w 350"/>
                  <a:gd name="T9" fmla="*/ 471 h 554"/>
                  <a:gd name="T10" fmla="*/ 175 w 350"/>
                  <a:gd name="T11" fmla="*/ 486 h 554"/>
                  <a:gd name="T12" fmla="*/ 175 w 350"/>
                  <a:gd name="T13" fmla="*/ 524 h 554"/>
                  <a:gd name="T14" fmla="*/ 175 w 350"/>
                  <a:gd name="T15" fmla="*/ 547 h 554"/>
                  <a:gd name="T16" fmla="*/ 144 w 350"/>
                  <a:gd name="T17" fmla="*/ 524 h 554"/>
                  <a:gd name="T18" fmla="*/ 144 w 350"/>
                  <a:gd name="T19" fmla="*/ 509 h 554"/>
                  <a:gd name="T20" fmla="*/ 129 w 350"/>
                  <a:gd name="T21" fmla="*/ 501 h 554"/>
                  <a:gd name="T22" fmla="*/ 129 w 350"/>
                  <a:gd name="T23" fmla="*/ 478 h 554"/>
                  <a:gd name="T24" fmla="*/ 144 w 350"/>
                  <a:gd name="T25" fmla="*/ 456 h 554"/>
                  <a:gd name="T26" fmla="*/ 137 w 350"/>
                  <a:gd name="T27" fmla="*/ 471 h 554"/>
                  <a:gd name="T28" fmla="*/ 114 w 350"/>
                  <a:gd name="T29" fmla="*/ 471 h 554"/>
                  <a:gd name="T30" fmla="*/ 83 w 350"/>
                  <a:gd name="T31" fmla="*/ 448 h 554"/>
                  <a:gd name="T32" fmla="*/ 83 w 350"/>
                  <a:gd name="T33" fmla="*/ 433 h 554"/>
                  <a:gd name="T34" fmla="*/ 83 w 350"/>
                  <a:gd name="T35" fmla="*/ 403 h 554"/>
                  <a:gd name="T36" fmla="*/ 53 w 350"/>
                  <a:gd name="T37" fmla="*/ 372 h 554"/>
                  <a:gd name="T38" fmla="*/ 68 w 350"/>
                  <a:gd name="T39" fmla="*/ 349 h 554"/>
                  <a:gd name="T40" fmla="*/ 53 w 350"/>
                  <a:gd name="T41" fmla="*/ 327 h 554"/>
                  <a:gd name="T42" fmla="*/ 83 w 350"/>
                  <a:gd name="T43" fmla="*/ 319 h 554"/>
                  <a:gd name="T44" fmla="*/ 99 w 350"/>
                  <a:gd name="T45" fmla="*/ 258 h 554"/>
                  <a:gd name="T46" fmla="*/ 68 w 350"/>
                  <a:gd name="T47" fmla="*/ 266 h 554"/>
                  <a:gd name="T48" fmla="*/ 68 w 350"/>
                  <a:gd name="T49" fmla="*/ 258 h 554"/>
                  <a:gd name="T50" fmla="*/ 68 w 350"/>
                  <a:gd name="T51" fmla="*/ 220 h 554"/>
                  <a:gd name="T52" fmla="*/ 38 w 350"/>
                  <a:gd name="T53" fmla="*/ 197 h 554"/>
                  <a:gd name="T54" fmla="*/ 22 w 350"/>
                  <a:gd name="T55" fmla="*/ 175 h 554"/>
                  <a:gd name="T56" fmla="*/ 15 w 350"/>
                  <a:gd name="T57" fmla="*/ 144 h 554"/>
                  <a:gd name="T58" fmla="*/ 22 w 350"/>
                  <a:gd name="T59" fmla="*/ 99 h 554"/>
                  <a:gd name="T60" fmla="*/ 7 w 350"/>
                  <a:gd name="T61" fmla="*/ 53 h 554"/>
                  <a:gd name="T62" fmla="*/ 7 w 350"/>
                  <a:gd name="T63" fmla="*/ 0 h 554"/>
                  <a:gd name="T64" fmla="*/ 22 w 350"/>
                  <a:gd name="T65" fmla="*/ 45 h 554"/>
                  <a:gd name="T66" fmla="*/ 38 w 350"/>
                  <a:gd name="T67" fmla="*/ 83 h 554"/>
                  <a:gd name="T68" fmla="*/ 38 w 350"/>
                  <a:gd name="T69" fmla="*/ 121 h 554"/>
                  <a:gd name="T70" fmla="*/ 68 w 350"/>
                  <a:gd name="T71" fmla="*/ 137 h 554"/>
                  <a:gd name="T72" fmla="*/ 83 w 350"/>
                  <a:gd name="T73" fmla="*/ 159 h 554"/>
                  <a:gd name="T74" fmla="*/ 76 w 350"/>
                  <a:gd name="T75" fmla="*/ 167 h 554"/>
                  <a:gd name="T76" fmla="*/ 38 w 350"/>
                  <a:gd name="T77" fmla="*/ 159 h 554"/>
                  <a:gd name="T78" fmla="*/ 38 w 350"/>
                  <a:gd name="T79" fmla="*/ 197 h 554"/>
                  <a:gd name="T80" fmla="*/ 76 w 350"/>
                  <a:gd name="T81" fmla="*/ 220 h 554"/>
                  <a:gd name="T82" fmla="*/ 106 w 350"/>
                  <a:gd name="T83" fmla="*/ 213 h 554"/>
                  <a:gd name="T84" fmla="*/ 106 w 350"/>
                  <a:gd name="T85" fmla="*/ 251 h 554"/>
                  <a:gd name="T86" fmla="*/ 129 w 350"/>
                  <a:gd name="T87" fmla="*/ 281 h 554"/>
                  <a:gd name="T88" fmla="*/ 121 w 350"/>
                  <a:gd name="T89" fmla="*/ 311 h 554"/>
                  <a:gd name="T90" fmla="*/ 99 w 350"/>
                  <a:gd name="T91" fmla="*/ 357 h 554"/>
                  <a:gd name="T92" fmla="*/ 68 w 350"/>
                  <a:gd name="T93" fmla="*/ 380 h 554"/>
                  <a:gd name="T94" fmla="*/ 106 w 350"/>
                  <a:gd name="T95" fmla="*/ 395 h 554"/>
                  <a:gd name="T96" fmla="*/ 114 w 350"/>
                  <a:gd name="T97" fmla="*/ 425 h 554"/>
                  <a:gd name="T98" fmla="*/ 137 w 350"/>
                  <a:gd name="T99" fmla="*/ 425 h 554"/>
                  <a:gd name="T100" fmla="*/ 144 w 350"/>
                  <a:gd name="T101" fmla="*/ 448 h 554"/>
                  <a:gd name="T102" fmla="*/ 175 w 350"/>
                  <a:gd name="T103" fmla="*/ 456 h 554"/>
                  <a:gd name="T104" fmla="*/ 197 w 350"/>
                  <a:gd name="T105" fmla="*/ 433 h 554"/>
                  <a:gd name="T106" fmla="*/ 235 w 350"/>
                  <a:gd name="T107" fmla="*/ 403 h 554"/>
                  <a:gd name="T108" fmla="*/ 258 w 350"/>
                  <a:gd name="T109" fmla="*/ 410 h 554"/>
                  <a:gd name="T110" fmla="*/ 296 w 350"/>
                  <a:gd name="T111" fmla="*/ 448 h 554"/>
                  <a:gd name="T112" fmla="*/ 319 w 350"/>
                  <a:gd name="T113" fmla="*/ 494 h 554"/>
                  <a:gd name="T114" fmla="*/ 342 w 350"/>
                  <a:gd name="T115" fmla="*/ 494 h 554"/>
                  <a:gd name="T116" fmla="*/ 342 w 350"/>
                  <a:gd name="T117" fmla="*/ 516 h 55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50"/>
                  <a:gd name="T178" fmla="*/ 0 h 554"/>
                  <a:gd name="T179" fmla="*/ 350 w 350"/>
                  <a:gd name="T180" fmla="*/ 554 h 55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50" h="554">
                    <a:moveTo>
                      <a:pt x="342" y="501"/>
                    </a:moveTo>
                    <a:lnTo>
                      <a:pt x="342" y="494"/>
                    </a:lnTo>
                    <a:lnTo>
                      <a:pt x="334" y="494"/>
                    </a:lnTo>
                    <a:lnTo>
                      <a:pt x="327" y="494"/>
                    </a:lnTo>
                    <a:lnTo>
                      <a:pt x="319" y="494"/>
                    </a:lnTo>
                    <a:lnTo>
                      <a:pt x="312" y="494"/>
                    </a:lnTo>
                    <a:lnTo>
                      <a:pt x="304" y="494"/>
                    </a:lnTo>
                    <a:lnTo>
                      <a:pt x="304" y="486"/>
                    </a:lnTo>
                    <a:lnTo>
                      <a:pt x="296" y="486"/>
                    </a:lnTo>
                    <a:lnTo>
                      <a:pt x="296" y="478"/>
                    </a:lnTo>
                    <a:lnTo>
                      <a:pt x="296" y="471"/>
                    </a:lnTo>
                    <a:lnTo>
                      <a:pt x="296" y="478"/>
                    </a:lnTo>
                    <a:lnTo>
                      <a:pt x="289" y="478"/>
                    </a:lnTo>
                    <a:lnTo>
                      <a:pt x="289" y="471"/>
                    </a:lnTo>
                    <a:lnTo>
                      <a:pt x="289" y="463"/>
                    </a:lnTo>
                    <a:lnTo>
                      <a:pt x="289" y="456"/>
                    </a:lnTo>
                    <a:lnTo>
                      <a:pt x="281" y="456"/>
                    </a:lnTo>
                    <a:lnTo>
                      <a:pt x="281" y="448"/>
                    </a:lnTo>
                    <a:lnTo>
                      <a:pt x="281" y="441"/>
                    </a:lnTo>
                    <a:lnTo>
                      <a:pt x="274" y="441"/>
                    </a:lnTo>
                    <a:lnTo>
                      <a:pt x="274" y="433"/>
                    </a:lnTo>
                    <a:lnTo>
                      <a:pt x="266" y="433"/>
                    </a:lnTo>
                    <a:lnTo>
                      <a:pt x="258" y="433"/>
                    </a:lnTo>
                    <a:lnTo>
                      <a:pt x="251" y="433"/>
                    </a:lnTo>
                    <a:lnTo>
                      <a:pt x="251" y="425"/>
                    </a:lnTo>
                    <a:lnTo>
                      <a:pt x="243" y="425"/>
                    </a:lnTo>
                    <a:lnTo>
                      <a:pt x="243" y="418"/>
                    </a:lnTo>
                    <a:lnTo>
                      <a:pt x="243" y="425"/>
                    </a:lnTo>
                    <a:lnTo>
                      <a:pt x="235" y="425"/>
                    </a:lnTo>
                    <a:lnTo>
                      <a:pt x="235" y="433"/>
                    </a:lnTo>
                    <a:lnTo>
                      <a:pt x="235" y="441"/>
                    </a:lnTo>
                    <a:lnTo>
                      <a:pt x="235" y="448"/>
                    </a:lnTo>
                    <a:lnTo>
                      <a:pt x="243" y="448"/>
                    </a:lnTo>
                    <a:lnTo>
                      <a:pt x="243" y="456"/>
                    </a:lnTo>
                    <a:lnTo>
                      <a:pt x="243" y="463"/>
                    </a:lnTo>
                    <a:lnTo>
                      <a:pt x="235" y="463"/>
                    </a:lnTo>
                    <a:lnTo>
                      <a:pt x="235" y="471"/>
                    </a:lnTo>
                    <a:lnTo>
                      <a:pt x="228" y="471"/>
                    </a:lnTo>
                    <a:lnTo>
                      <a:pt x="228" y="463"/>
                    </a:lnTo>
                    <a:lnTo>
                      <a:pt x="235" y="463"/>
                    </a:lnTo>
                    <a:lnTo>
                      <a:pt x="228" y="463"/>
                    </a:lnTo>
                    <a:lnTo>
                      <a:pt x="220" y="463"/>
                    </a:lnTo>
                    <a:lnTo>
                      <a:pt x="213" y="463"/>
                    </a:lnTo>
                    <a:lnTo>
                      <a:pt x="213" y="471"/>
                    </a:lnTo>
                    <a:lnTo>
                      <a:pt x="205" y="471"/>
                    </a:lnTo>
                    <a:lnTo>
                      <a:pt x="205" y="478"/>
                    </a:lnTo>
                    <a:lnTo>
                      <a:pt x="205" y="471"/>
                    </a:lnTo>
                    <a:lnTo>
                      <a:pt x="197" y="471"/>
                    </a:lnTo>
                    <a:lnTo>
                      <a:pt x="197" y="478"/>
                    </a:lnTo>
                    <a:lnTo>
                      <a:pt x="190" y="478"/>
                    </a:lnTo>
                    <a:lnTo>
                      <a:pt x="182" y="478"/>
                    </a:lnTo>
                    <a:lnTo>
                      <a:pt x="182" y="471"/>
                    </a:lnTo>
                    <a:lnTo>
                      <a:pt x="175" y="478"/>
                    </a:lnTo>
                    <a:lnTo>
                      <a:pt x="175" y="486"/>
                    </a:lnTo>
                    <a:lnTo>
                      <a:pt x="175" y="494"/>
                    </a:lnTo>
                    <a:lnTo>
                      <a:pt x="167" y="494"/>
                    </a:lnTo>
                    <a:lnTo>
                      <a:pt x="167" y="501"/>
                    </a:lnTo>
                    <a:lnTo>
                      <a:pt x="159" y="501"/>
                    </a:lnTo>
                    <a:lnTo>
                      <a:pt x="159" y="509"/>
                    </a:lnTo>
                    <a:lnTo>
                      <a:pt x="159" y="516"/>
                    </a:lnTo>
                    <a:lnTo>
                      <a:pt x="167" y="516"/>
                    </a:lnTo>
                    <a:lnTo>
                      <a:pt x="175" y="516"/>
                    </a:lnTo>
                    <a:lnTo>
                      <a:pt x="175" y="524"/>
                    </a:lnTo>
                    <a:lnTo>
                      <a:pt x="175" y="532"/>
                    </a:lnTo>
                    <a:lnTo>
                      <a:pt x="175" y="539"/>
                    </a:lnTo>
                    <a:lnTo>
                      <a:pt x="175" y="532"/>
                    </a:lnTo>
                    <a:lnTo>
                      <a:pt x="175" y="524"/>
                    </a:lnTo>
                    <a:lnTo>
                      <a:pt x="167" y="524"/>
                    </a:lnTo>
                    <a:lnTo>
                      <a:pt x="167" y="532"/>
                    </a:lnTo>
                    <a:lnTo>
                      <a:pt x="167" y="539"/>
                    </a:lnTo>
                    <a:lnTo>
                      <a:pt x="167" y="547"/>
                    </a:lnTo>
                    <a:lnTo>
                      <a:pt x="175" y="547"/>
                    </a:lnTo>
                    <a:lnTo>
                      <a:pt x="167" y="547"/>
                    </a:lnTo>
                    <a:lnTo>
                      <a:pt x="159" y="554"/>
                    </a:lnTo>
                    <a:lnTo>
                      <a:pt x="159" y="547"/>
                    </a:lnTo>
                    <a:lnTo>
                      <a:pt x="152" y="547"/>
                    </a:lnTo>
                    <a:lnTo>
                      <a:pt x="152" y="539"/>
                    </a:lnTo>
                    <a:lnTo>
                      <a:pt x="144" y="539"/>
                    </a:lnTo>
                    <a:lnTo>
                      <a:pt x="144" y="532"/>
                    </a:lnTo>
                    <a:lnTo>
                      <a:pt x="152" y="532"/>
                    </a:lnTo>
                    <a:lnTo>
                      <a:pt x="144" y="524"/>
                    </a:lnTo>
                    <a:lnTo>
                      <a:pt x="144" y="516"/>
                    </a:lnTo>
                    <a:lnTo>
                      <a:pt x="152" y="516"/>
                    </a:lnTo>
                    <a:lnTo>
                      <a:pt x="152" y="509"/>
                    </a:lnTo>
                    <a:lnTo>
                      <a:pt x="144" y="509"/>
                    </a:lnTo>
                    <a:lnTo>
                      <a:pt x="152" y="509"/>
                    </a:lnTo>
                    <a:lnTo>
                      <a:pt x="152" y="501"/>
                    </a:lnTo>
                    <a:lnTo>
                      <a:pt x="152" y="494"/>
                    </a:lnTo>
                    <a:lnTo>
                      <a:pt x="144" y="501"/>
                    </a:lnTo>
                    <a:lnTo>
                      <a:pt x="144" y="509"/>
                    </a:lnTo>
                    <a:lnTo>
                      <a:pt x="137" y="509"/>
                    </a:lnTo>
                    <a:lnTo>
                      <a:pt x="129" y="509"/>
                    </a:lnTo>
                    <a:lnTo>
                      <a:pt x="121" y="509"/>
                    </a:lnTo>
                    <a:lnTo>
                      <a:pt x="121" y="516"/>
                    </a:lnTo>
                    <a:lnTo>
                      <a:pt x="114" y="516"/>
                    </a:lnTo>
                    <a:lnTo>
                      <a:pt x="114" y="509"/>
                    </a:lnTo>
                    <a:lnTo>
                      <a:pt x="114" y="501"/>
                    </a:lnTo>
                    <a:lnTo>
                      <a:pt x="121" y="501"/>
                    </a:lnTo>
                    <a:lnTo>
                      <a:pt x="129" y="501"/>
                    </a:lnTo>
                    <a:lnTo>
                      <a:pt x="137" y="501"/>
                    </a:lnTo>
                    <a:lnTo>
                      <a:pt x="137" y="494"/>
                    </a:lnTo>
                    <a:lnTo>
                      <a:pt x="144" y="494"/>
                    </a:lnTo>
                    <a:lnTo>
                      <a:pt x="144" y="486"/>
                    </a:lnTo>
                    <a:lnTo>
                      <a:pt x="137" y="486"/>
                    </a:lnTo>
                    <a:lnTo>
                      <a:pt x="129" y="486"/>
                    </a:lnTo>
                    <a:lnTo>
                      <a:pt x="121" y="486"/>
                    </a:lnTo>
                    <a:lnTo>
                      <a:pt x="121" y="478"/>
                    </a:lnTo>
                    <a:lnTo>
                      <a:pt x="129" y="478"/>
                    </a:lnTo>
                    <a:lnTo>
                      <a:pt x="129" y="486"/>
                    </a:lnTo>
                    <a:lnTo>
                      <a:pt x="129" y="478"/>
                    </a:lnTo>
                    <a:lnTo>
                      <a:pt x="137" y="478"/>
                    </a:lnTo>
                    <a:lnTo>
                      <a:pt x="137" y="486"/>
                    </a:lnTo>
                    <a:lnTo>
                      <a:pt x="137" y="478"/>
                    </a:lnTo>
                    <a:lnTo>
                      <a:pt x="144" y="478"/>
                    </a:lnTo>
                    <a:lnTo>
                      <a:pt x="144" y="471"/>
                    </a:lnTo>
                    <a:lnTo>
                      <a:pt x="144" y="463"/>
                    </a:lnTo>
                    <a:lnTo>
                      <a:pt x="144" y="456"/>
                    </a:lnTo>
                    <a:lnTo>
                      <a:pt x="137" y="456"/>
                    </a:lnTo>
                    <a:lnTo>
                      <a:pt x="137" y="448"/>
                    </a:lnTo>
                    <a:lnTo>
                      <a:pt x="144" y="448"/>
                    </a:lnTo>
                    <a:lnTo>
                      <a:pt x="137" y="448"/>
                    </a:lnTo>
                    <a:lnTo>
                      <a:pt x="129" y="448"/>
                    </a:lnTo>
                    <a:lnTo>
                      <a:pt x="129" y="456"/>
                    </a:lnTo>
                    <a:lnTo>
                      <a:pt x="129" y="463"/>
                    </a:lnTo>
                    <a:lnTo>
                      <a:pt x="137" y="463"/>
                    </a:lnTo>
                    <a:lnTo>
                      <a:pt x="137" y="471"/>
                    </a:lnTo>
                    <a:lnTo>
                      <a:pt x="129" y="471"/>
                    </a:lnTo>
                    <a:lnTo>
                      <a:pt x="129" y="478"/>
                    </a:lnTo>
                    <a:lnTo>
                      <a:pt x="121" y="478"/>
                    </a:lnTo>
                    <a:lnTo>
                      <a:pt x="114" y="478"/>
                    </a:lnTo>
                    <a:lnTo>
                      <a:pt x="114" y="486"/>
                    </a:lnTo>
                    <a:lnTo>
                      <a:pt x="106" y="486"/>
                    </a:lnTo>
                    <a:lnTo>
                      <a:pt x="106" y="478"/>
                    </a:lnTo>
                    <a:lnTo>
                      <a:pt x="114" y="478"/>
                    </a:lnTo>
                    <a:lnTo>
                      <a:pt x="114" y="471"/>
                    </a:lnTo>
                    <a:lnTo>
                      <a:pt x="106" y="471"/>
                    </a:lnTo>
                    <a:lnTo>
                      <a:pt x="106" y="463"/>
                    </a:lnTo>
                    <a:lnTo>
                      <a:pt x="99" y="463"/>
                    </a:lnTo>
                    <a:lnTo>
                      <a:pt x="99" y="456"/>
                    </a:lnTo>
                    <a:lnTo>
                      <a:pt x="99" y="448"/>
                    </a:lnTo>
                    <a:lnTo>
                      <a:pt x="91" y="448"/>
                    </a:lnTo>
                    <a:lnTo>
                      <a:pt x="91" y="441"/>
                    </a:lnTo>
                    <a:lnTo>
                      <a:pt x="91" y="448"/>
                    </a:lnTo>
                    <a:lnTo>
                      <a:pt x="83" y="448"/>
                    </a:lnTo>
                    <a:lnTo>
                      <a:pt x="76" y="448"/>
                    </a:lnTo>
                    <a:lnTo>
                      <a:pt x="68" y="441"/>
                    </a:lnTo>
                    <a:lnTo>
                      <a:pt x="68" y="433"/>
                    </a:lnTo>
                    <a:lnTo>
                      <a:pt x="76" y="433"/>
                    </a:lnTo>
                    <a:lnTo>
                      <a:pt x="76" y="441"/>
                    </a:lnTo>
                    <a:lnTo>
                      <a:pt x="76" y="433"/>
                    </a:lnTo>
                    <a:lnTo>
                      <a:pt x="76" y="441"/>
                    </a:lnTo>
                    <a:lnTo>
                      <a:pt x="83" y="441"/>
                    </a:lnTo>
                    <a:lnTo>
                      <a:pt x="83" y="433"/>
                    </a:lnTo>
                    <a:lnTo>
                      <a:pt x="91" y="433"/>
                    </a:lnTo>
                    <a:lnTo>
                      <a:pt x="99" y="433"/>
                    </a:lnTo>
                    <a:lnTo>
                      <a:pt x="99" y="425"/>
                    </a:lnTo>
                    <a:lnTo>
                      <a:pt x="91" y="425"/>
                    </a:lnTo>
                    <a:lnTo>
                      <a:pt x="91" y="418"/>
                    </a:lnTo>
                    <a:lnTo>
                      <a:pt x="83" y="418"/>
                    </a:lnTo>
                    <a:lnTo>
                      <a:pt x="91" y="418"/>
                    </a:lnTo>
                    <a:lnTo>
                      <a:pt x="91" y="410"/>
                    </a:lnTo>
                    <a:lnTo>
                      <a:pt x="83" y="403"/>
                    </a:lnTo>
                    <a:lnTo>
                      <a:pt x="76" y="403"/>
                    </a:lnTo>
                    <a:lnTo>
                      <a:pt x="68" y="403"/>
                    </a:lnTo>
                    <a:lnTo>
                      <a:pt x="76" y="403"/>
                    </a:lnTo>
                    <a:lnTo>
                      <a:pt x="76" y="395"/>
                    </a:lnTo>
                    <a:lnTo>
                      <a:pt x="68" y="395"/>
                    </a:lnTo>
                    <a:lnTo>
                      <a:pt x="68" y="387"/>
                    </a:lnTo>
                    <a:lnTo>
                      <a:pt x="60" y="387"/>
                    </a:lnTo>
                    <a:lnTo>
                      <a:pt x="53" y="380"/>
                    </a:lnTo>
                    <a:lnTo>
                      <a:pt x="53" y="372"/>
                    </a:lnTo>
                    <a:lnTo>
                      <a:pt x="45" y="372"/>
                    </a:lnTo>
                    <a:lnTo>
                      <a:pt x="38" y="372"/>
                    </a:lnTo>
                    <a:lnTo>
                      <a:pt x="45" y="372"/>
                    </a:lnTo>
                    <a:lnTo>
                      <a:pt x="45" y="365"/>
                    </a:lnTo>
                    <a:lnTo>
                      <a:pt x="53" y="365"/>
                    </a:lnTo>
                    <a:lnTo>
                      <a:pt x="60" y="365"/>
                    </a:lnTo>
                    <a:lnTo>
                      <a:pt x="60" y="357"/>
                    </a:lnTo>
                    <a:lnTo>
                      <a:pt x="68" y="357"/>
                    </a:lnTo>
                    <a:lnTo>
                      <a:pt x="68" y="349"/>
                    </a:lnTo>
                    <a:lnTo>
                      <a:pt x="76" y="349"/>
                    </a:lnTo>
                    <a:lnTo>
                      <a:pt x="83" y="349"/>
                    </a:lnTo>
                    <a:lnTo>
                      <a:pt x="83" y="342"/>
                    </a:lnTo>
                    <a:lnTo>
                      <a:pt x="76" y="342"/>
                    </a:lnTo>
                    <a:lnTo>
                      <a:pt x="76" y="334"/>
                    </a:lnTo>
                    <a:lnTo>
                      <a:pt x="68" y="334"/>
                    </a:lnTo>
                    <a:lnTo>
                      <a:pt x="60" y="334"/>
                    </a:lnTo>
                    <a:lnTo>
                      <a:pt x="53" y="334"/>
                    </a:lnTo>
                    <a:lnTo>
                      <a:pt x="53" y="327"/>
                    </a:lnTo>
                    <a:lnTo>
                      <a:pt x="60" y="327"/>
                    </a:lnTo>
                    <a:lnTo>
                      <a:pt x="60" y="334"/>
                    </a:lnTo>
                    <a:lnTo>
                      <a:pt x="60" y="327"/>
                    </a:lnTo>
                    <a:lnTo>
                      <a:pt x="68" y="327"/>
                    </a:lnTo>
                    <a:lnTo>
                      <a:pt x="76" y="327"/>
                    </a:lnTo>
                    <a:lnTo>
                      <a:pt x="83" y="327"/>
                    </a:lnTo>
                    <a:lnTo>
                      <a:pt x="83" y="319"/>
                    </a:lnTo>
                    <a:lnTo>
                      <a:pt x="76" y="319"/>
                    </a:lnTo>
                    <a:lnTo>
                      <a:pt x="83" y="319"/>
                    </a:lnTo>
                    <a:lnTo>
                      <a:pt x="83" y="311"/>
                    </a:lnTo>
                    <a:lnTo>
                      <a:pt x="76" y="304"/>
                    </a:lnTo>
                    <a:lnTo>
                      <a:pt x="76" y="296"/>
                    </a:lnTo>
                    <a:lnTo>
                      <a:pt x="76" y="289"/>
                    </a:lnTo>
                    <a:lnTo>
                      <a:pt x="76" y="281"/>
                    </a:lnTo>
                    <a:lnTo>
                      <a:pt x="83" y="273"/>
                    </a:lnTo>
                    <a:lnTo>
                      <a:pt x="91" y="266"/>
                    </a:lnTo>
                    <a:lnTo>
                      <a:pt x="99" y="266"/>
                    </a:lnTo>
                    <a:lnTo>
                      <a:pt x="99" y="258"/>
                    </a:lnTo>
                    <a:lnTo>
                      <a:pt x="91" y="258"/>
                    </a:lnTo>
                    <a:lnTo>
                      <a:pt x="99" y="258"/>
                    </a:lnTo>
                    <a:lnTo>
                      <a:pt x="99" y="251"/>
                    </a:lnTo>
                    <a:lnTo>
                      <a:pt x="91" y="251"/>
                    </a:lnTo>
                    <a:lnTo>
                      <a:pt x="83" y="251"/>
                    </a:lnTo>
                    <a:lnTo>
                      <a:pt x="83" y="258"/>
                    </a:lnTo>
                    <a:lnTo>
                      <a:pt x="76" y="258"/>
                    </a:lnTo>
                    <a:lnTo>
                      <a:pt x="76" y="266"/>
                    </a:lnTo>
                    <a:lnTo>
                      <a:pt x="68" y="266"/>
                    </a:lnTo>
                    <a:lnTo>
                      <a:pt x="68" y="258"/>
                    </a:lnTo>
                    <a:lnTo>
                      <a:pt x="60" y="258"/>
                    </a:lnTo>
                    <a:lnTo>
                      <a:pt x="60" y="266"/>
                    </a:lnTo>
                    <a:lnTo>
                      <a:pt x="53" y="266"/>
                    </a:lnTo>
                    <a:lnTo>
                      <a:pt x="53" y="258"/>
                    </a:lnTo>
                    <a:lnTo>
                      <a:pt x="60" y="258"/>
                    </a:lnTo>
                    <a:lnTo>
                      <a:pt x="60" y="251"/>
                    </a:lnTo>
                    <a:lnTo>
                      <a:pt x="68" y="251"/>
                    </a:lnTo>
                    <a:lnTo>
                      <a:pt x="68" y="258"/>
                    </a:lnTo>
                    <a:lnTo>
                      <a:pt x="76" y="258"/>
                    </a:lnTo>
                    <a:lnTo>
                      <a:pt x="76" y="251"/>
                    </a:lnTo>
                    <a:lnTo>
                      <a:pt x="83" y="251"/>
                    </a:lnTo>
                    <a:lnTo>
                      <a:pt x="83" y="243"/>
                    </a:lnTo>
                    <a:lnTo>
                      <a:pt x="83" y="235"/>
                    </a:lnTo>
                    <a:lnTo>
                      <a:pt x="76" y="235"/>
                    </a:lnTo>
                    <a:lnTo>
                      <a:pt x="76" y="228"/>
                    </a:lnTo>
                    <a:lnTo>
                      <a:pt x="76" y="220"/>
                    </a:lnTo>
                    <a:lnTo>
                      <a:pt x="68" y="220"/>
                    </a:lnTo>
                    <a:lnTo>
                      <a:pt x="68" y="213"/>
                    </a:lnTo>
                    <a:lnTo>
                      <a:pt x="60" y="213"/>
                    </a:lnTo>
                    <a:lnTo>
                      <a:pt x="60" y="205"/>
                    </a:lnTo>
                    <a:lnTo>
                      <a:pt x="53" y="205"/>
                    </a:lnTo>
                    <a:lnTo>
                      <a:pt x="45" y="205"/>
                    </a:lnTo>
                    <a:lnTo>
                      <a:pt x="38" y="205"/>
                    </a:lnTo>
                    <a:lnTo>
                      <a:pt x="38" y="197"/>
                    </a:lnTo>
                    <a:lnTo>
                      <a:pt x="45" y="197"/>
                    </a:lnTo>
                    <a:lnTo>
                      <a:pt x="38" y="197"/>
                    </a:lnTo>
                    <a:lnTo>
                      <a:pt x="30" y="197"/>
                    </a:lnTo>
                    <a:lnTo>
                      <a:pt x="30" y="190"/>
                    </a:lnTo>
                    <a:lnTo>
                      <a:pt x="30" y="182"/>
                    </a:lnTo>
                    <a:lnTo>
                      <a:pt x="22" y="182"/>
                    </a:lnTo>
                    <a:lnTo>
                      <a:pt x="15" y="182"/>
                    </a:lnTo>
                    <a:lnTo>
                      <a:pt x="15" y="175"/>
                    </a:lnTo>
                    <a:lnTo>
                      <a:pt x="22" y="175"/>
                    </a:lnTo>
                    <a:lnTo>
                      <a:pt x="22" y="182"/>
                    </a:lnTo>
                    <a:lnTo>
                      <a:pt x="22" y="175"/>
                    </a:lnTo>
                    <a:lnTo>
                      <a:pt x="30" y="175"/>
                    </a:lnTo>
                    <a:lnTo>
                      <a:pt x="30" y="167"/>
                    </a:lnTo>
                    <a:lnTo>
                      <a:pt x="22" y="167"/>
                    </a:lnTo>
                    <a:lnTo>
                      <a:pt x="22" y="159"/>
                    </a:lnTo>
                    <a:lnTo>
                      <a:pt x="22" y="152"/>
                    </a:lnTo>
                    <a:lnTo>
                      <a:pt x="22" y="144"/>
                    </a:lnTo>
                    <a:lnTo>
                      <a:pt x="22" y="137"/>
                    </a:lnTo>
                    <a:lnTo>
                      <a:pt x="15" y="137"/>
                    </a:lnTo>
                    <a:lnTo>
                      <a:pt x="15" y="144"/>
                    </a:lnTo>
                    <a:lnTo>
                      <a:pt x="15" y="137"/>
                    </a:lnTo>
                    <a:lnTo>
                      <a:pt x="7" y="137"/>
                    </a:lnTo>
                    <a:lnTo>
                      <a:pt x="7" y="129"/>
                    </a:lnTo>
                    <a:lnTo>
                      <a:pt x="15" y="129"/>
                    </a:lnTo>
                    <a:lnTo>
                      <a:pt x="15" y="121"/>
                    </a:lnTo>
                    <a:lnTo>
                      <a:pt x="15" y="114"/>
                    </a:lnTo>
                    <a:lnTo>
                      <a:pt x="22" y="106"/>
                    </a:lnTo>
                    <a:lnTo>
                      <a:pt x="15" y="106"/>
                    </a:lnTo>
                    <a:lnTo>
                      <a:pt x="22" y="99"/>
                    </a:lnTo>
                    <a:lnTo>
                      <a:pt x="22" y="91"/>
                    </a:lnTo>
                    <a:lnTo>
                      <a:pt x="15" y="91"/>
                    </a:lnTo>
                    <a:lnTo>
                      <a:pt x="15" y="83"/>
                    </a:lnTo>
                    <a:lnTo>
                      <a:pt x="22" y="76"/>
                    </a:lnTo>
                    <a:lnTo>
                      <a:pt x="22" y="68"/>
                    </a:lnTo>
                    <a:lnTo>
                      <a:pt x="22" y="61"/>
                    </a:lnTo>
                    <a:lnTo>
                      <a:pt x="15" y="61"/>
                    </a:lnTo>
                    <a:lnTo>
                      <a:pt x="15" y="53"/>
                    </a:lnTo>
                    <a:lnTo>
                      <a:pt x="7" y="53"/>
                    </a:lnTo>
                    <a:lnTo>
                      <a:pt x="7" y="45"/>
                    </a:lnTo>
                    <a:lnTo>
                      <a:pt x="7" y="38"/>
                    </a:lnTo>
                    <a:lnTo>
                      <a:pt x="7" y="30"/>
                    </a:lnTo>
                    <a:lnTo>
                      <a:pt x="7" y="23"/>
                    </a:lnTo>
                    <a:lnTo>
                      <a:pt x="7" y="15"/>
                    </a:lnTo>
                    <a:lnTo>
                      <a:pt x="0" y="15"/>
                    </a:lnTo>
                    <a:lnTo>
                      <a:pt x="7" y="15"/>
                    </a:lnTo>
                    <a:lnTo>
                      <a:pt x="7" y="7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7"/>
                    </a:lnTo>
                    <a:lnTo>
                      <a:pt x="15" y="7"/>
                    </a:lnTo>
                    <a:lnTo>
                      <a:pt x="15" y="15"/>
                    </a:lnTo>
                    <a:lnTo>
                      <a:pt x="22" y="23"/>
                    </a:lnTo>
                    <a:lnTo>
                      <a:pt x="22" y="30"/>
                    </a:lnTo>
                    <a:lnTo>
                      <a:pt x="22" y="38"/>
                    </a:lnTo>
                    <a:lnTo>
                      <a:pt x="22" y="45"/>
                    </a:lnTo>
                    <a:lnTo>
                      <a:pt x="22" y="53"/>
                    </a:lnTo>
                    <a:lnTo>
                      <a:pt x="30" y="53"/>
                    </a:lnTo>
                    <a:lnTo>
                      <a:pt x="30" y="61"/>
                    </a:lnTo>
                    <a:lnTo>
                      <a:pt x="38" y="61"/>
                    </a:lnTo>
                    <a:lnTo>
                      <a:pt x="38" y="68"/>
                    </a:lnTo>
                    <a:lnTo>
                      <a:pt x="45" y="68"/>
                    </a:lnTo>
                    <a:lnTo>
                      <a:pt x="45" y="76"/>
                    </a:lnTo>
                    <a:lnTo>
                      <a:pt x="38" y="76"/>
                    </a:lnTo>
                    <a:lnTo>
                      <a:pt x="38" y="83"/>
                    </a:lnTo>
                    <a:lnTo>
                      <a:pt x="30" y="83"/>
                    </a:lnTo>
                    <a:lnTo>
                      <a:pt x="30" y="91"/>
                    </a:lnTo>
                    <a:lnTo>
                      <a:pt x="38" y="91"/>
                    </a:lnTo>
                    <a:lnTo>
                      <a:pt x="38" y="99"/>
                    </a:lnTo>
                    <a:lnTo>
                      <a:pt x="45" y="99"/>
                    </a:lnTo>
                    <a:lnTo>
                      <a:pt x="45" y="106"/>
                    </a:lnTo>
                    <a:lnTo>
                      <a:pt x="38" y="106"/>
                    </a:lnTo>
                    <a:lnTo>
                      <a:pt x="38" y="114"/>
                    </a:lnTo>
                    <a:lnTo>
                      <a:pt x="38" y="121"/>
                    </a:lnTo>
                    <a:lnTo>
                      <a:pt x="38" y="129"/>
                    </a:lnTo>
                    <a:lnTo>
                      <a:pt x="38" y="137"/>
                    </a:lnTo>
                    <a:lnTo>
                      <a:pt x="45" y="137"/>
                    </a:lnTo>
                    <a:lnTo>
                      <a:pt x="45" y="144"/>
                    </a:lnTo>
                    <a:lnTo>
                      <a:pt x="45" y="152"/>
                    </a:lnTo>
                    <a:lnTo>
                      <a:pt x="53" y="152"/>
                    </a:lnTo>
                    <a:lnTo>
                      <a:pt x="60" y="144"/>
                    </a:lnTo>
                    <a:lnTo>
                      <a:pt x="68" y="144"/>
                    </a:lnTo>
                    <a:lnTo>
                      <a:pt x="68" y="137"/>
                    </a:lnTo>
                    <a:lnTo>
                      <a:pt x="68" y="144"/>
                    </a:lnTo>
                    <a:lnTo>
                      <a:pt x="68" y="152"/>
                    </a:lnTo>
                    <a:lnTo>
                      <a:pt x="68" y="144"/>
                    </a:lnTo>
                    <a:lnTo>
                      <a:pt x="76" y="144"/>
                    </a:lnTo>
                    <a:lnTo>
                      <a:pt x="83" y="144"/>
                    </a:lnTo>
                    <a:lnTo>
                      <a:pt x="83" y="152"/>
                    </a:lnTo>
                    <a:lnTo>
                      <a:pt x="76" y="152"/>
                    </a:lnTo>
                    <a:lnTo>
                      <a:pt x="83" y="152"/>
                    </a:lnTo>
                    <a:lnTo>
                      <a:pt x="83" y="159"/>
                    </a:lnTo>
                    <a:lnTo>
                      <a:pt x="91" y="167"/>
                    </a:lnTo>
                    <a:lnTo>
                      <a:pt x="83" y="167"/>
                    </a:lnTo>
                    <a:lnTo>
                      <a:pt x="83" y="159"/>
                    </a:lnTo>
                    <a:lnTo>
                      <a:pt x="76" y="159"/>
                    </a:lnTo>
                    <a:lnTo>
                      <a:pt x="76" y="152"/>
                    </a:lnTo>
                    <a:lnTo>
                      <a:pt x="76" y="159"/>
                    </a:lnTo>
                    <a:lnTo>
                      <a:pt x="68" y="159"/>
                    </a:lnTo>
                    <a:lnTo>
                      <a:pt x="76" y="159"/>
                    </a:lnTo>
                    <a:lnTo>
                      <a:pt x="76" y="167"/>
                    </a:lnTo>
                    <a:lnTo>
                      <a:pt x="68" y="167"/>
                    </a:lnTo>
                    <a:lnTo>
                      <a:pt x="68" y="159"/>
                    </a:lnTo>
                    <a:lnTo>
                      <a:pt x="60" y="159"/>
                    </a:lnTo>
                    <a:lnTo>
                      <a:pt x="53" y="159"/>
                    </a:lnTo>
                    <a:lnTo>
                      <a:pt x="45" y="159"/>
                    </a:lnTo>
                    <a:lnTo>
                      <a:pt x="38" y="152"/>
                    </a:lnTo>
                    <a:lnTo>
                      <a:pt x="30" y="152"/>
                    </a:lnTo>
                    <a:lnTo>
                      <a:pt x="30" y="159"/>
                    </a:lnTo>
                    <a:lnTo>
                      <a:pt x="38" y="159"/>
                    </a:lnTo>
                    <a:lnTo>
                      <a:pt x="45" y="159"/>
                    </a:lnTo>
                    <a:lnTo>
                      <a:pt x="45" y="167"/>
                    </a:lnTo>
                    <a:lnTo>
                      <a:pt x="45" y="175"/>
                    </a:lnTo>
                    <a:lnTo>
                      <a:pt x="45" y="182"/>
                    </a:lnTo>
                    <a:lnTo>
                      <a:pt x="45" y="190"/>
                    </a:lnTo>
                    <a:lnTo>
                      <a:pt x="38" y="190"/>
                    </a:lnTo>
                    <a:lnTo>
                      <a:pt x="45" y="190"/>
                    </a:lnTo>
                    <a:lnTo>
                      <a:pt x="38" y="190"/>
                    </a:lnTo>
                    <a:lnTo>
                      <a:pt x="38" y="197"/>
                    </a:lnTo>
                    <a:lnTo>
                      <a:pt x="45" y="197"/>
                    </a:lnTo>
                    <a:lnTo>
                      <a:pt x="45" y="190"/>
                    </a:lnTo>
                    <a:lnTo>
                      <a:pt x="53" y="190"/>
                    </a:lnTo>
                    <a:lnTo>
                      <a:pt x="60" y="197"/>
                    </a:lnTo>
                    <a:lnTo>
                      <a:pt x="68" y="197"/>
                    </a:lnTo>
                    <a:lnTo>
                      <a:pt x="68" y="205"/>
                    </a:lnTo>
                    <a:lnTo>
                      <a:pt x="68" y="213"/>
                    </a:lnTo>
                    <a:lnTo>
                      <a:pt x="76" y="213"/>
                    </a:lnTo>
                    <a:lnTo>
                      <a:pt x="76" y="220"/>
                    </a:lnTo>
                    <a:lnTo>
                      <a:pt x="83" y="220"/>
                    </a:lnTo>
                    <a:lnTo>
                      <a:pt x="91" y="220"/>
                    </a:lnTo>
                    <a:lnTo>
                      <a:pt x="91" y="213"/>
                    </a:lnTo>
                    <a:lnTo>
                      <a:pt x="91" y="220"/>
                    </a:lnTo>
                    <a:lnTo>
                      <a:pt x="99" y="220"/>
                    </a:lnTo>
                    <a:lnTo>
                      <a:pt x="106" y="220"/>
                    </a:lnTo>
                    <a:lnTo>
                      <a:pt x="99" y="220"/>
                    </a:lnTo>
                    <a:lnTo>
                      <a:pt x="99" y="213"/>
                    </a:lnTo>
                    <a:lnTo>
                      <a:pt x="106" y="213"/>
                    </a:lnTo>
                    <a:lnTo>
                      <a:pt x="106" y="220"/>
                    </a:lnTo>
                    <a:lnTo>
                      <a:pt x="114" y="220"/>
                    </a:lnTo>
                    <a:lnTo>
                      <a:pt x="114" y="228"/>
                    </a:lnTo>
                    <a:lnTo>
                      <a:pt x="106" y="228"/>
                    </a:lnTo>
                    <a:lnTo>
                      <a:pt x="106" y="235"/>
                    </a:lnTo>
                    <a:lnTo>
                      <a:pt x="106" y="243"/>
                    </a:lnTo>
                    <a:lnTo>
                      <a:pt x="106" y="251"/>
                    </a:lnTo>
                    <a:lnTo>
                      <a:pt x="114" y="251"/>
                    </a:lnTo>
                    <a:lnTo>
                      <a:pt x="106" y="251"/>
                    </a:lnTo>
                    <a:lnTo>
                      <a:pt x="114" y="258"/>
                    </a:lnTo>
                    <a:lnTo>
                      <a:pt x="121" y="266"/>
                    </a:lnTo>
                    <a:lnTo>
                      <a:pt x="121" y="258"/>
                    </a:lnTo>
                    <a:lnTo>
                      <a:pt x="129" y="258"/>
                    </a:lnTo>
                    <a:lnTo>
                      <a:pt x="129" y="266"/>
                    </a:lnTo>
                    <a:lnTo>
                      <a:pt x="129" y="273"/>
                    </a:lnTo>
                    <a:lnTo>
                      <a:pt x="121" y="273"/>
                    </a:lnTo>
                    <a:lnTo>
                      <a:pt x="121" y="281"/>
                    </a:lnTo>
                    <a:lnTo>
                      <a:pt x="129" y="281"/>
                    </a:lnTo>
                    <a:lnTo>
                      <a:pt x="129" y="289"/>
                    </a:lnTo>
                    <a:lnTo>
                      <a:pt x="121" y="289"/>
                    </a:lnTo>
                    <a:lnTo>
                      <a:pt x="121" y="296"/>
                    </a:lnTo>
                    <a:lnTo>
                      <a:pt x="129" y="296"/>
                    </a:lnTo>
                    <a:lnTo>
                      <a:pt x="129" y="304"/>
                    </a:lnTo>
                    <a:lnTo>
                      <a:pt x="129" y="311"/>
                    </a:lnTo>
                    <a:lnTo>
                      <a:pt x="121" y="311"/>
                    </a:lnTo>
                    <a:lnTo>
                      <a:pt x="121" y="319"/>
                    </a:lnTo>
                    <a:lnTo>
                      <a:pt x="121" y="311"/>
                    </a:lnTo>
                    <a:lnTo>
                      <a:pt x="114" y="311"/>
                    </a:lnTo>
                    <a:lnTo>
                      <a:pt x="114" y="319"/>
                    </a:lnTo>
                    <a:lnTo>
                      <a:pt x="114" y="327"/>
                    </a:lnTo>
                    <a:lnTo>
                      <a:pt x="114" y="334"/>
                    </a:lnTo>
                    <a:lnTo>
                      <a:pt x="106" y="334"/>
                    </a:lnTo>
                    <a:lnTo>
                      <a:pt x="106" y="342"/>
                    </a:lnTo>
                    <a:lnTo>
                      <a:pt x="106" y="349"/>
                    </a:lnTo>
                    <a:lnTo>
                      <a:pt x="99" y="349"/>
                    </a:lnTo>
                    <a:lnTo>
                      <a:pt x="99" y="357"/>
                    </a:lnTo>
                    <a:lnTo>
                      <a:pt x="91" y="357"/>
                    </a:lnTo>
                    <a:lnTo>
                      <a:pt x="91" y="365"/>
                    </a:lnTo>
                    <a:lnTo>
                      <a:pt x="91" y="372"/>
                    </a:lnTo>
                    <a:lnTo>
                      <a:pt x="83" y="372"/>
                    </a:lnTo>
                    <a:lnTo>
                      <a:pt x="76" y="372"/>
                    </a:lnTo>
                    <a:lnTo>
                      <a:pt x="76" y="365"/>
                    </a:lnTo>
                    <a:lnTo>
                      <a:pt x="68" y="365"/>
                    </a:lnTo>
                    <a:lnTo>
                      <a:pt x="68" y="372"/>
                    </a:lnTo>
                    <a:lnTo>
                      <a:pt x="68" y="380"/>
                    </a:lnTo>
                    <a:lnTo>
                      <a:pt x="76" y="380"/>
                    </a:lnTo>
                    <a:lnTo>
                      <a:pt x="83" y="380"/>
                    </a:lnTo>
                    <a:lnTo>
                      <a:pt x="91" y="380"/>
                    </a:lnTo>
                    <a:lnTo>
                      <a:pt x="99" y="380"/>
                    </a:lnTo>
                    <a:lnTo>
                      <a:pt x="99" y="372"/>
                    </a:lnTo>
                    <a:lnTo>
                      <a:pt x="106" y="372"/>
                    </a:lnTo>
                    <a:lnTo>
                      <a:pt x="106" y="380"/>
                    </a:lnTo>
                    <a:lnTo>
                      <a:pt x="106" y="387"/>
                    </a:lnTo>
                    <a:lnTo>
                      <a:pt x="106" y="395"/>
                    </a:lnTo>
                    <a:lnTo>
                      <a:pt x="114" y="395"/>
                    </a:lnTo>
                    <a:lnTo>
                      <a:pt x="106" y="395"/>
                    </a:lnTo>
                    <a:lnTo>
                      <a:pt x="106" y="403"/>
                    </a:lnTo>
                    <a:lnTo>
                      <a:pt x="114" y="403"/>
                    </a:lnTo>
                    <a:lnTo>
                      <a:pt x="114" y="410"/>
                    </a:lnTo>
                    <a:lnTo>
                      <a:pt x="106" y="410"/>
                    </a:lnTo>
                    <a:lnTo>
                      <a:pt x="114" y="410"/>
                    </a:lnTo>
                    <a:lnTo>
                      <a:pt x="114" y="418"/>
                    </a:lnTo>
                    <a:lnTo>
                      <a:pt x="114" y="425"/>
                    </a:lnTo>
                    <a:lnTo>
                      <a:pt x="121" y="425"/>
                    </a:lnTo>
                    <a:lnTo>
                      <a:pt x="114" y="425"/>
                    </a:lnTo>
                    <a:lnTo>
                      <a:pt x="114" y="433"/>
                    </a:lnTo>
                    <a:lnTo>
                      <a:pt x="121" y="433"/>
                    </a:lnTo>
                    <a:lnTo>
                      <a:pt x="121" y="425"/>
                    </a:lnTo>
                    <a:lnTo>
                      <a:pt x="121" y="418"/>
                    </a:lnTo>
                    <a:lnTo>
                      <a:pt x="129" y="418"/>
                    </a:lnTo>
                    <a:lnTo>
                      <a:pt x="137" y="418"/>
                    </a:lnTo>
                    <a:lnTo>
                      <a:pt x="137" y="425"/>
                    </a:lnTo>
                    <a:lnTo>
                      <a:pt x="129" y="425"/>
                    </a:lnTo>
                    <a:lnTo>
                      <a:pt x="129" y="433"/>
                    </a:lnTo>
                    <a:lnTo>
                      <a:pt x="121" y="441"/>
                    </a:lnTo>
                    <a:lnTo>
                      <a:pt x="121" y="448"/>
                    </a:lnTo>
                    <a:lnTo>
                      <a:pt x="129" y="448"/>
                    </a:lnTo>
                    <a:lnTo>
                      <a:pt x="137" y="448"/>
                    </a:lnTo>
                    <a:lnTo>
                      <a:pt x="137" y="441"/>
                    </a:lnTo>
                    <a:lnTo>
                      <a:pt x="144" y="441"/>
                    </a:lnTo>
                    <a:lnTo>
                      <a:pt x="144" y="448"/>
                    </a:lnTo>
                    <a:lnTo>
                      <a:pt x="144" y="456"/>
                    </a:lnTo>
                    <a:lnTo>
                      <a:pt x="152" y="456"/>
                    </a:lnTo>
                    <a:lnTo>
                      <a:pt x="152" y="463"/>
                    </a:lnTo>
                    <a:lnTo>
                      <a:pt x="152" y="471"/>
                    </a:lnTo>
                    <a:lnTo>
                      <a:pt x="159" y="471"/>
                    </a:lnTo>
                    <a:lnTo>
                      <a:pt x="159" y="463"/>
                    </a:lnTo>
                    <a:lnTo>
                      <a:pt x="167" y="463"/>
                    </a:lnTo>
                    <a:lnTo>
                      <a:pt x="167" y="456"/>
                    </a:lnTo>
                    <a:lnTo>
                      <a:pt x="175" y="456"/>
                    </a:lnTo>
                    <a:lnTo>
                      <a:pt x="175" y="463"/>
                    </a:lnTo>
                    <a:lnTo>
                      <a:pt x="182" y="463"/>
                    </a:lnTo>
                    <a:lnTo>
                      <a:pt x="182" y="456"/>
                    </a:lnTo>
                    <a:lnTo>
                      <a:pt x="190" y="456"/>
                    </a:lnTo>
                    <a:lnTo>
                      <a:pt x="190" y="448"/>
                    </a:lnTo>
                    <a:lnTo>
                      <a:pt x="197" y="448"/>
                    </a:lnTo>
                    <a:lnTo>
                      <a:pt x="197" y="441"/>
                    </a:lnTo>
                    <a:lnTo>
                      <a:pt x="205" y="441"/>
                    </a:lnTo>
                    <a:lnTo>
                      <a:pt x="197" y="433"/>
                    </a:lnTo>
                    <a:lnTo>
                      <a:pt x="205" y="433"/>
                    </a:lnTo>
                    <a:lnTo>
                      <a:pt x="213" y="433"/>
                    </a:lnTo>
                    <a:lnTo>
                      <a:pt x="213" y="425"/>
                    </a:lnTo>
                    <a:lnTo>
                      <a:pt x="220" y="425"/>
                    </a:lnTo>
                    <a:lnTo>
                      <a:pt x="228" y="425"/>
                    </a:lnTo>
                    <a:lnTo>
                      <a:pt x="235" y="425"/>
                    </a:lnTo>
                    <a:lnTo>
                      <a:pt x="235" y="418"/>
                    </a:lnTo>
                    <a:lnTo>
                      <a:pt x="235" y="410"/>
                    </a:lnTo>
                    <a:lnTo>
                      <a:pt x="235" y="403"/>
                    </a:lnTo>
                    <a:lnTo>
                      <a:pt x="243" y="403"/>
                    </a:lnTo>
                    <a:lnTo>
                      <a:pt x="251" y="410"/>
                    </a:lnTo>
                    <a:lnTo>
                      <a:pt x="258" y="410"/>
                    </a:lnTo>
                    <a:lnTo>
                      <a:pt x="258" y="403"/>
                    </a:lnTo>
                    <a:lnTo>
                      <a:pt x="258" y="395"/>
                    </a:lnTo>
                    <a:lnTo>
                      <a:pt x="258" y="403"/>
                    </a:lnTo>
                    <a:lnTo>
                      <a:pt x="266" y="403"/>
                    </a:lnTo>
                    <a:lnTo>
                      <a:pt x="258" y="403"/>
                    </a:lnTo>
                    <a:lnTo>
                      <a:pt x="258" y="410"/>
                    </a:lnTo>
                    <a:lnTo>
                      <a:pt x="266" y="410"/>
                    </a:lnTo>
                    <a:lnTo>
                      <a:pt x="266" y="418"/>
                    </a:lnTo>
                    <a:lnTo>
                      <a:pt x="274" y="418"/>
                    </a:lnTo>
                    <a:lnTo>
                      <a:pt x="281" y="418"/>
                    </a:lnTo>
                    <a:lnTo>
                      <a:pt x="281" y="425"/>
                    </a:lnTo>
                    <a:lnTo>
                      <a:pt x="281" y="433"/>
                    </a:lnTo>
                    <a:lnTo>
                      <a:pt x="289" y="433"/>
                    </a:lnTo>
                    <a:lnTo>
                      <a:pt x="289" y="441"/>
                    </a:lnTo>
                    <a:lnTo>
                      <a:pt x="296" y="448"/>
                    </a:lnTo>
                    <a:lnTo>
                      <a:pt x="296" y="456"/>
                    </a:lnTo>
                    <a:lnTo>
                      <a:pt x="304" y="456"/>
                    </a:lnTo>
                    <a:lnTo>
                      <a:pt x="304" y="463"/>
                    </a:lnTo>
                    <a:lnTo>
                      <a:pt x="312" y="463"/>
                    </a:lnTo>
                    <a:lnTo>
                      <a:pt x="304" y="471"/>
                    </a:lnTo>
                    <a:lnTo>
                      <a:pt x="304" y="478"/>
                    </a:lnTo>
                    <a:lnTo>
                      <a:pt x="304" y="486"/>
                    </a:lnTo>
                    <a:lnTo>
                      <a:pt x="312" y="494"/>
                    </a:lnTo>
                    <a:lnTo>
                      <a:pt x="319" y="494"/>
                    </a:lnTo>
                    <a:lnTo>
                      <a:pt x="319" y="486"/>
                    </a:lnTo>
                    <a:lnTo>
                      <a:pt x="319" y="478"/>
                    </a:lnTo>
                    <a:lnTo>
                      <a:pt x="327" y="478"/>
                    </a:lnTo>
                    <a:lnTo>
                      <a:pt x="327" y="486"/>
                    </a:lnTo>
                    <a:lnTo>
                      <a:pt x="334" y="486"/>
                    </a:lnTo>
                    <a:lnTo>
                      <a:pt x="342" y="486"/>
                    </a:lnTo>
                    <a:lnTo>
                      <a:pt x="342" y="478"/>
                    </a:lnTo>
                    <a:lnTo>
                      <a:pt x="342" y="486"/>
                    </a:lnTo>
                    <a:lnTo>
                      <a:pt x="342" y="494"/>
                    </a:lnTo>
                    <a:lnTo>
                      <a:pt x="350" y="494"/>
                    </a:lnTo>
                    <a:lnTo>
                      <a:pt x="350" y="501"/>
                    </a:lnTo>
                    <a:lnTo>
                      <a:pt x="350" y="509"/>
                    </a:lnTo>
                    <a:lnTo>
                      <a:pt x="350" y="516"/>
                    </a:lnTo>
                    <a:lnTo>
                      <a:pt x="342" y="516"/>
                    </a:lnTo>
                    <a:lnTo>
                      <a:pt x="342" y="524"/>
                    </a:lnTo>
                    <a:lnTo>
                      <a:pt x="342" y="532"/>
                    </a:lnTo>
                    <a:lnTo>
                      <a:pt x="342" y="524"/>
                    </a:lnTo>
                    <a:lnTo>
                      <a:pt x="342" y="516"/>
                    </a:lnTo>
                    <a:lnTo>
                      <a:pt x="342" y="509"/>
                    </a:lnTo>
                    <a:lnTo>
                      <a:pt x="334" y="509"/>
                    </a:lnTo>
                    <a:lnTo>
                      <a:pt x="334" y="501"/>
                    </a:lnTo>
                    <a:lnTo>
                      <a:pt x="342" y="501"/>
                    </a:lnTo>
                    <a:lnTo>
                      <a:pt x="342" y="494"/>
                    </a:lnTo>
                    <a:lnTo>
                      <a:pt x="342" y="501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70" name="Freeform 407"/>
              <p:cNvSpPr>
                <a:spLocks/>
              </p:cNvSpPr>
              <p:nvPr/>
            </p:nvSpPr>
            <p:spPr bwMode="auto">
              <a:xfrm>
                <a:off x="2549" y="3586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71" name="Freeform 408"/>
              <p:cNvSpPr>
                <a:spLocks/>
              </p:cNvSpPr>
              <p:nvPr/>
            </p:nvSpPr>
            <p:spPr bwMode="auto">
              <a:xfrm>
                <a:off x="2503" y="3487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72" name="Rectangle 409"/>
              <p:cNvSpPr>
                <a:spLocks noChangeArrowheads="1"/>
              </p:cNvSpPr>
              <p:nvPr/>
            </p:nvSpPr>
            <p:spPr bwMode="auto">
              <a:xfrm>
                <a:off x="2602" y="3776"/>
                <a:ext cx="7" cy="8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573" name="Freeform 410"/>
              <p:cNvSpPr>
                <a:spLocks/>
              </p:cNvSpPr>
              <p:nvPr/>
            </p:nvSpPr>
            <p:spPr bwMode="auto">
              <a:xfrm>
                <a:off x="2480" y="3358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74" name="Freeform 411"/>
              <p:cNvSpPr>
                <a:spLocks/>
              </p:cNvSpPr>
              <p:nvPr/>
            </p:nvSpPr>
            <p:spPr bwMode="auto">
              <a:xfrm>
                <a:off x="2480" y="3358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75" name="Freeform 412"/>
              <p:cNvSpPr>
                <a:spLocks/>
              </p:cNvSpPr>
              <p:nvPr/>
            </p:nvSpPr>
            <p:spPr bwMode="auto">
              <a:xfrm>
                <a:off x="2594" y="3731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76" name="Freeform 413"/>
              <p:cNvSpPr>
                <a:spLocks/>
              </p:cNvSpPr>
              <p:nvPr/>
            </p:nvSpPr>
            <p:spPr bwMode="auto">
              <a:xfrm>
                <a:off x="2549" y="3586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77" name="Freeform 414"/>
              <p:cNvSpPr>
                <a:spLocks/>
              </p:cNvSpPr>
              <p:nvPr/>
            </p:nvSpPr>
            <p:spPr bwMode="auto">
              <a:xfrm>
                <a:off x="2495" y="3662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78" name="Freeform 415"/>
              <p:cNvSpPr>
                <a:spLocks/>
              </p:cNvSpPr>
              <p:nvPr/>
            </p:nvSpPr>
            <p:spPr bwMode="auto">
              <a:xfrm>
                <a:off x="2457" y="3297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79" name="Freeform 416"/>
              <p:cNvSpPr>
                <a:spLocks/>
              </p:cNvSpPr>
              <p:nvPr/>
            </p:nvSpPr>
            <p:spPr bwMode="auto">
              <a:xfrm>
                <a:off x="2533" y="3351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80" name="Freeform 417"/>
              <p:cNvSpPr>
                <a:spLocks/>
              </p:cNvSpPr>
              <p:nvPr/>
            </p:nvSpPr>
            <p:spPr bwMode="auto">
              <a:xfrm>
                <a:off x="2526" y="3335"/>
                <a:ext cx="7" cy="16"/>
              </a:xfrm>
              <a:custGeom>
                <a:avLst/>
                <a:gdLst>
                  <a:gd name="T0" fmla="*/ 7 w 7"/>
                  <a:gd name="T1" fmla="*/ 0 h 16"/>
                  <a:gd name="T2" fmla="*/ 7 w 7"/>
                  <a:gd name="T3" fmla="*/ 8 h 16"/>
                  <a:gd name="T4" fmla="*/ 7 w 7"/>
                  <a:gd name="T5" fmla="*/ 16 h 16"/>
                  <a:gd name="T6" fmla="*/ 7 w 7"/>
                  <a:gd name="T7" fmla="*/ 8 h 16"/>
                  <a:gd name="T8" fmla="*/ 0 w 7"/>
                  <a:gd name="T9" fmla="*/ 8 h 16"/>
                  <a:gd name="T10" fmla="*/ 0 w 7"/>
                  <a:gd name="T11" fmla="*/ 0 h 16"/>
                  <a:gd name="T12" fmla="*/ 7 w 7"/>
                  <a:gd name="T13" fmla="*/ 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16"/>
                  <a:gd name="T23" fmla="*/ 7 w 7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16">
                    <a:moveTo>
                      <a:pt x="7" y="0"/>
                    </a:moveTo>
                    <a:lnTo>
                      <a:pt x="7" y="8"/>
                    </a:lnTo>
                    <a:lnTo>
                      <a:pt x="7" y="16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81" name="Freeform 418"/>
              <p:cNvSpPr>
                <a:spLocks/>
              </p:cNvSpPr>
              <p:nvPr/>
            </p:nvSpPr>
            <p:spPr bwMode="auto">
              <a:xfrm>
                <a:off x="2541" y="3343"/>
                <a:ext cx="8" cy="8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8 h 8"/>
                  <a:gd name="T4" fmla="*/ 0 w 8"/>
                  <a:gd name="T5" fmla="*/ 8 h 8"/>
                  <a:gd name="T6" fmla="*/ 8 w 8"/>
                  <a:gd name="T7" fmla="*/ 8 h 8"/>
                  <a:gd name="T8" fmla="*/ 8 w 8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8" y="0"/>
                    </a:moveTo>
                    <a:lnTo>
                      <a:pt x="8" y="8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82" name="Freeform 419"/>
              <p:cNvSpPr>
                <a:spLocks/>
              </p:cNvSpPr>
              <p:nvPr/>
            </p:nvSpPr>
            <p:spPr bwMode="auto">
              <a:xfrm>
                <a:off x="2556" y="3366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83" name="Freeform 420"/>
              <p:cNvSpPr>
                <a:spLocks/>
              </p:cNvSpPr>
              <p:nvPr/>
            </p:nvSpPr>
            <p:spPr bwMode="auto">
              <a:xfrm>
                <a:off x="2617" y="3085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84" name="Freeform 421"/>
              <p:cNvSpPr>
                <a:spLocks/>
              </p:cNvSpPr>
              <p:nvPr/>
            </p:nvSpPr>
            <p:spPr bwMode="auto">
              <a:xfrm>
                <a:off x="2663" y="3123"/>
                <a:ext cx="7" cy="7"/>
              </a:xfrm>
              <a:custGeom>
                <a:avLst/>
                <a:gdLst>
                  <a:gd name="T0" fmla="*/ 0 w 7"/>
                  <a:gd name="T1" fmla="*/ 7 h 7"/>
                  <a:gd name="T2" fmla="*/ 0 w 7"/>
                  <a:gd name="T3" fmla="*/ 0 h 7"/>
                  <a:gd name="T4" fmla="*/ 7 w 7"/>
                  <a:gd name="T5" fmla="*/ 0 h 7"/>
                  <a:gd name="T6" fmla="*/ 0 w 7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7"/>
                  <a:gd name="T14" fmla="*/ 7 w 7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7">
                    <a:moveTo>
                      <a:pt x="0" y="7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85" name="Freeform 422"/>
              <p:cNvSpPr>
                <a:spLocks/>
              </p:cNvSpPr>
              <p:nvPr/>
            </p:nvSpPr>
            <p:spPr bwMode="auto">
              <a:xfrm>
                <a:off x="2655" y="3031"/>
                <a:ext cx="38" cy="31"/>
              </a:xfrm>
              <a:custGeom>
                <a:avLst/>
                <a:gdLst>
                  <a:gd name="T0" fmla="*/ 8 w 38"/>
                  <a:gd name="T1" fmla="*/ 0 h 31"/>
                  <a:gd name="T2" fmla="*/ 0 w 38"/>
                  <a:gd name="T3" fmla="*/ 0 h 31"/>
                  <a:gd name="T4" fmla="*/ 8 w 38"/>
                  <a:gd name="T5" fmla="*/ 0 h 31"/>
                  <a:gd name="T6" fmla="*/ 8 w 38"/>
                  <a:gd name="T7" fmla="*/ 8 h 31"/>
                  <a:gd name="T8" fmla="*/ 15 w 38"/>
                  <a:gd name="T9" fmla="*/ 8 h 31"/>
                  <a:gd name="T10" fmla="*/ 15 w 38"/>
                  <a:gd name="T11" fmla="*/ 16 h 31"/>
                  <a:gd name="T12" fmla="*/ 15 w 38"/>
                  <a:gd name="T13" fmla="*/ 8 h 31"/>
                  <a:gd name="T14" fmla="*/ 15 w 38"/>
                  <a:gd name="T15" fmla="*/ 16 h 31"/>
                  <a:gd name="T16" fmla="*/ 23 w 38"/>
                  <a:gd name="T17" fmla="*/ 16 h 31"/>
                  <a:gd name="T18" fmla="*/ 30 w 38"/>
                  <a:gd name="T19" fmla="*/ 16 h 31"/>
                  <a:gd name="T20" fmla="*/ 30 w 38"/>
                  <a:gd name="T21" fmla="*/ 23 h 31"/>
                  <a:gd name="T22" fmla="*/ 38 w 38"/>
                  <a:gd name="T23" fmla="*/ 31 h 31"/>
                  <a:gd name="T24" fmla="*/ 30 w 38"/>
                  <a:gd name="T25" fmla="*/ 31 h 31"/>
                  <a:gd name="T26" fmla="*/ 30 w 38"/>
                  <a:gd name="T27" fmla="*/ 23 h 31"/>
                  <a:gd name="T28" fmla="*/ 23 w 38"/>
                  <a:gd name="T29" fmla="*/ 23 h 31"/>
                  <a:gd name="T30" fmla="*/ 15 w 38"/>
                  <a:gd name="T31" fmla="*/ 23 h 31"/>
                  <a:gd name="T32" fmla="*/ 15 w 38"/>
                  <a:gd name="T33" fmla="*/ 16 h 31"/>
                  <a:gd name="T34" fmla="*/ 8 w 38"/>
                  <a:gd name="T35" fmla="*/ 16 h 31"/>
                  <a:gd name="T36" fmla="*/ 8 w 38"/>
                  <a:gd name="T37" fmla="*/ 8 h 31"/>
                  <a:gd name="T38" fmla="*/ 8 w 38"/>
                  <a:gd name="T39" fmla="*/ 0 h 3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8"/>
                  <a:gd name="T61" fmla="*/ 0 h 31"/>
                  <a:gd name="T62" fmla="*/ 38 w 38"/>
                  <a:gd name="T63" fmla="*/ 31 h 3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8" h="31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15" y="8"/>
                    </a:lnTo>
                    <a:lnTo>
                      <a:pt x="15" y="16"/>
                    </a:lnTo>
                    <a:lnTo>
                      <a:pt x="15" y="8"/>
                    </a:lnTo>
                    <a:lnTo>
                      <a:pt x="15" y="16"/>
                    </a:lnTo>
                    <a:lnTo>
                      <a:pt x="23" y="16"/>
                    </a:lnTo>
                    <a:lnTo>
                      <a:pt x="30" y="16"/>
                    </a:lnTo>
                    <a:lnTo>
                      <a:pt x="30" y="23"/>
                    </a:lnTo>
                    <a:lnTo>
                      <a:pt x="38" y="31"/>
                    </a:lnTo>
                    <a:lnTo>
                      <a:pt x="30" y="31"/>
                    </a:lnTo>
                    <a:lnTo>
                      <a:pt x="30" y="23"/>
                    </a:lnTo>
                    <a:lnTo>
                      <a:pt x="23" y="23"/>
                    </a:lnTo>
                    <a:lnTo>
                      <a:pt x="15" y="23"/>
                    </a:lnTo>
                    <a:lnTo>
                      <a:pt x="15" y="16"/>
                    </a:lnTo>
                    <a:lnTo>
                      <a:pt x="8" y="16"/>
                    </a:lnTo>
                    <a:lnTo>
                      <a:pt x="8" y="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86" name="Freeform 423"/>
              <p:cNvSpPr>
                <a:spLocks/>
              </p:cNvSpPr>
              <p:nvPr/>
            </p:nvSpPr>
            <p:spPr bwMode="auto">
              <a:xfrm>
                <a:off x="2655" y="3031"/>
                <a:ext cx="38" cy="31"/>
              </a:xfrm>
              <a:custGeom>
                <a:avLst/>
                <a:gdLst>
                  <a:gd name="T0" fmla="*/ 8 w 38"/>
                  <a:gd name="T1" fmla="*/ 0 h 31"/>
                  <a:gd name="T2" fmla="*/ 0 w 38"/>
                  <a:gd name="T3" fmla="*/ 0 h 31"/>
                  <a:gd name="T4" fmla="*/ 8 w 38"/>
                  <a:gd name="T5" fmla="*/ 0 h 31"/>
                  <a:gd name="T6" fmla="*/ 8 w 38"/>
                  <a:gd name="T7" fmla="*/ 8 h 31"/>
                  <a:gd name="T8" fmla="*/ 15 w 38"/>
                  <a:gd name="T9" fmla="*/ 8 h 31"/>
                  <a:gd name="T10" fmla="*/ 15 w 38"/>
                  <a:gd name="T11" fmla="*/ 16 h 31"/>
                  <a:gd name="T12" fmla="*/ 15 w 38"/>
                  <a:gd name="T13" fmla="*/ 8 h 31"/>
                  <a:gd name="T14" fmla="*/ 15 w 38"/>
                  <a:gd name="T15" fmla="*/ 16 h 31"/>
                  <a:gd name="T16" fmla="*/ 23 w 38"/>
                  <a:gd name="T17" fmla="*/ 16 h 31"/>
                  <a:gd name="T18" fmla="*/ 30 w 38"/>
                  <a:gd name="T19" fmla="*/ 16 h 31"/>
                  <a:gd name="T20" fmla="*/ 30 w 38"/>
                  <a:gd name="T21" fmla="*/ 23 h 31"/>
                  <a:gd name="T22" fmla="*/ 38 w 38"/>
                  <a:gd name="T23" fmla="*/ 31 h 31"/>
                  <a:gd name="T24" fmla="*/ 30 w 38"/>
                  <a:gd name="T25" fmla="*/ 31 h 31"/>
                  <a:gd name="T26" fmla="*/ 30 w 38"/>
                  <a:gd name="T27" fmla="*/ 23 h 31"/>
                  <a:gd name="T28" fmla="*/ 23 w 38"/>
                  <a:gd name="T29" fmla="*/ 23 h 31"/>
                  <a:gd name="T30" fmla="*/ 15 w 38"/>
                  <a:gd name="T31" fmla="*/ 23 h 31"/>
                  <a:gd name="T32" fmla="*/ 15 w 38"/>
                  <a:gd name="T33" fmla="*/ 16 h 31"/>
                  <a:gd name="T34" fmla="*/ 8 w 38"/>
                  <a:gd name="T35" fmla="*/ 16 h 31"/>
                  <a:gd name="T36" fmla="*/ 8 w 38"/>
                  <a:gd name="T37" fmla="*/ 8 h 31"/>
                  <a:gd name="T38" fmla="*/ 8 w 38"/>
                  <a:gd name="T39" fmla="*/ 0 h 3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8"/>
                  <a:gd name="T61" fmla="*/ 0 h 31"/>
                  <a:gd name="T62" fmla="*/ 38 w 38"/>
                  <a:gd name="T63" fmla="*/ 31 h 3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8" h="31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15" y="8"/>
                    </a:lnTo>
                    <a:lnTo>
                      <a:pt x="15" y="16"/>
                    </a:lnTo>
                    <a:lnTo>
                      <a:pt x="15" y="8"/>
                    </a:lnTo>
                    <a:lnTo>
                      <a:pt x="15" y="16"/>
                    </a:lnTo>
                    <a:lnTo>
                      <a:pt x="23" y="16"/>
                    </a:lnTo>
                    <a:lnTo>
                      <a:pt x="30" y="16"/>
                    </a:lnTo>
                    <a:lnTo>
                      <a:pt x="30" y="23"/>
                    </a:lnTo>
                    <a:lnTo>
                      <a:pt x="38" y="31"/>
                    </a:lnTo>
                    <a:lnTo>
                      <a:pt x="30" y="31"/>
                    </a:lnTo>
                    <a:lnTo>
                      <a:pt x="30" y="23"/>
                    </a:lnTo>
                    <a:lnTo>
                      <a:pt x="23" y="23"/>
                    </a:lnTo>
                    <a:lnTo>
                      <a:pt x="15" y="23"/>
                    </a:lnTo>
                    <a:lnTo>
                      <a:pt x="15" y="16"/>
                    </a:lnTo>
                    <a:lnTo>
                      <a:pt x="8" y="16"/>
                    </a:lnTo>
                    <a:lnTo>
                      <a:pt x="8" y="8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87" name="Freeform 424"/>
              <p:cNvSpPr>
                <a:spLocks/>
              </p:cNvSpPr>
              <p:nvPr/>
            </p:nvSpPr>
            <p:spPr bwMode="auto">
              <a:xfrm>
                <a:off x="2663" y="3039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88" name="Rectangle 425"/>
              <p:cNvSpPr>
                <a:spLocks noChangeArrowheads="1"/>
              </p:cNvSpPr>
              <p:nvPr/>
            </p:nvSpPr>
            <p:spPr bwMode="auto">
              <a:xfrm>
                <a:off x="2678" y="3092"/>
                <a:ext cx="7" cy="8"/>
              </a:xfrm>
              <a:prstGeom prst="rect">
                <a:avLst/>
              </a:prstGeom>
              <a:solidFill>
                <a:srgbClr val="80D5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589" name="Rectangle 426"/>
              <p:cNvSpPr>
                <a:spLocks noChangeArrowheads="1"/>
              </p:cNvSpPr>
              <p:nvPr/>
            </p:nvSpPr>
            <p:spPr bwMode="auto">
              <a:xfrm>
                <a:off x="2678" y="3092"/>
                <a:ext cx="7" cy="8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590" name="Freeform 427"/>
              <p:cNvSpPr>
                <a:spLocks/>
              </p:cNvSpPr>
              <p:nvPr/>
            </p:nvSpPr>
            <p:spPr bwMode="auto">
              <a:xfrm>
                <a:off x="2678" y="3092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91" name="Rectangle 428"/>
              <p:cNvSpPr>
                <a:spLocks noChangeArrowheads="1"/>
              </p:cNvSpPr>
              <p:nvPr/>
            </p:nvSpPr>
            <p:spPr bwMode="auto">
              <a:xfrm>
                <a:off x="2670" y="3206"/>
                <a:ext cx="8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592" name="Freeform 429"/>
              <p:cNvSpPr>
                <a:spLocks/>
              </p:cNvSpPr>
              <p:nvPr/>
            </p:nvSpPr>
            <p:spPr bwMode="auto">
              <a:xfrm>
                <a:off x="2724" y="3229"/>
                <a:ext cx="7" cy="8"/>
              </a:xfrm>
              <a:custGeom>
                <a:avLst/>
                <a:gdLst>
                  <a:gd name="T0" fmla="*/ 0 w 7"/>
                  <a:gd name="T1" fmla="*/ 8 h 8"/>
                  <a:gd name="T2" fmla="*/ 0 w 7"/>
                  <a:gd name="T3" fmla="*/ 0 h 8"/>
                  <a:gd name="T4" fmla="*/ 0 w 7"/>
                  <a:gd name="T5" fmla="*/ 8 h 8"/>
                  <a:gd name="T6" fmla="*/ 7 w 7"/>
                  <a:gd name="T7" fmla="*/ 8 h 8"/>
                  <a:gd name="T8" fmla="*/ 0 w 7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7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93" name="Freeform 430"/>
              <p:cNvSpPr>
                <a:spLocks/>
              </p:cNvSpPr>
              <p:nvPr/>
            </p:nvSpPr>
            <p:spPr bwMode="auto">
              <a:xfrm>
                <a:off x="2602" y="3214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94" name="Freeform 431"/>
              <p:cNvSpPr>
                <a:spLocks/>
              </p:cNvSpPr>
              <p:nvPr/>
            </p:nvSpPr>
            <p:spPr bwMode="auto">
              <a:xfrm>
                <a:off x="2670" y="3176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95" name="Rectangle 432"/>
              <p:cNvSpPr>
                <a:spLocks noChangeArrowheads="1"/>
              </p:cNvSpPr>
              <p:nvPr/>
            </p:nvSpPr>
            <p:spPr bwMode="auto">
              <a:xfrm>
                <a:off x="2663" y="3168"/>
                <a:ext cx="7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596" name="Freeform 433"/>
              <p:cNvSpPr>
                <a:spLocks/>
              </p:cNvSpPr>
              <p:nvPr/>
            </p:nvSpPr>
            <p:spPr bwMode="auto">
              <a:xfrm>
                <a:off x="2670" y="3183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97" name="Freeform 434"/>
              <p:cNvSpPr>
                <a:spLocks/>
              </p:cNvSpPr>
              <p:nvPr/>
            </p:nvSpPr>
            <p:spPr bwMode="auto">
              <a:xfrm>
                <a:off x="2959" y="3206"/>
                <a:ext cx="31" cy="31"/>
              </a:xfrm>
              <a:custGeom>
                <a:avLst/>
                <a:gdLst>
                  <a:gd name="T0" fmla="*/ 16 w 31"/>
                  <a:gd name="T1" fmla="*/ 0 h 31"/>
                  <a:gd name="T2" fmla="*/ 16 w 31"/>
                  <a:gd name="T3" fmla="*/ 8 h 31"/>
                  <a:gd name="T4" fmla="*/ 16 w 31"/>
                  <a:gd name="T5" fmla="*/ 0 h 31"/>
                  <a:gd name="T6" fmla="*/ 23 w 31"/>
                  <a:gd name="T7" fmla="*/ 0 h 31"/>
                  <a:gd name="T8" fmla="*/ 31 w 31"/>
                  <a:gd name="T9" fmla="*/ 0 h 31"/>
                  <a:gd name="T10" fmla="*/ 31 w 31"/>
                  <a:gd name="T11" fmla="*/ 8 h 31"/>
                  <a:gd name="T12" fmla="*/ 23 w 31"/>
                  <a:gd name="T13" fmla="*/ 8 h 31"/>
                  <a:gd name="T14" fmla="*/ 23 w 31"/>
                  <a:gd name="T15" fmla="*/ 15 h 31"/>
                  <a:gd name="T16" fmla="*/ 16 w 31"/>
                  <a:gd name="T17" fmla="*/ 23 h 31"/>
                  <a:gd name="T18" fmla="*/ 8 w 31"/>
                  <a:gd name="T19" fmla="*/ 23 h 31"/>
                  <a:gd name="T20" fmla="*/ 8 w 31"/>
                  <a:gd name="T21" fmla="*/ 31 h 31"/>
                  <a:gd name="T22" fmla="*/ 0 w 31"/>
                  <a:gd name="T23" fmla="*/ 23 h 31"/>
                  <a:gd name="T24" fmla="*/ 0 w 31"/>
                  <a:gd name="T25" fmla="*/ 15 h 31"/>
                  <a:gd name="T26" fmla="*/ 8 w 31"/>
                  <a:gd name="T27" fmla="*/ 15 h 31"/>
                  <a:gd name="T28" fmla="*/ 8 w 31"/>
                  <a:gd name="T29" fmla="*/ 8 h 31"/>
                  <a:gd name="T30" fmla="*/ 16 w 31"/>
                  <a:gd name="T31" fmla="*/ 8 h 31"/>
                  <a:gd name="T32" fmla="*/ 16 w 31"/>
                  <a:gd name="T33" fmla="*/ 0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1"/>
                  <a:gd name="T52" fmla="*/ 0 h 31"/>
                  <a:gd name="T53" fmla="*/ 31 w 31"/>
                  <a:gd name="T54" fmla="*/ 31 h 3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1" h="31">
                    <a:moveTo>
                      <a:pt x="16" y="0"/>
                    </a:moveTo>
                    <a:lnTo>
                      <a:pt x="16" y="8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31" y="0"/>
                    </a:lnTo>
                    <a:lnTo>
                      <a:pt x="31" y="8"/>
                    </a:lnTo>
                    <a:lnTo>
                      <a:pt x="23" y="8"/>
                    </a:lnTo>
                    <a:lnTo>
                      <a:pt x="23" y="15"/>
                    </a:lnTo>
                    <a:lnTo>
                      <a:pt x="16" y="23"/>
                    </a:lnTo>
                    <a:lnTo>
                      <a:pt x="8" y="23"/>
                    </a:lnTo>
                    <a:lnTo>
                      <a:pt x="8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8" y="15"/>
                    </a:lnTo>
                    <a:lnTo>
                      <a:pt x="8" y="8"/>
                    </a:lnTo>
                    <a:lnTo>
                      <a:pt x="16" y="8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98" name="Freeform 435"/>
              <p:cNvSpPr>
                <a:spLocks/>
              </p:cNvSpPr>
              <p:nvPr/>
            </p:nvSpPr>
            <p:spPr bwMode="auto">
              <a:xfrm>
                <a:off x="2427" y="4209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99" name="Freeform 436"/>
              <p:cNvSpPr>
                <a:spLocks/>
              </p:cNvSpPr>
              <p:nvPr/>
            </p:nvSpPr>
            <p:spPr bwMode="auto">
              <a:xfrm>
                <a:off x="2419" y="4209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00" name="Freeform 437"/>
              <p:cNvSpPr>
                <a:spLocks/>
              </p:cNvSpPr>
              <p:nvPr/>
            </p:nvSpPr>
            <p:spPr bwMode="auto">
              <a:xfrm>
                <a:off x="2419" y="4217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01" name="Freeform 438"/>
              <p:cNvSpPr>
                <a:spLocks/>
              </p:cNvSpPr>
              <p:nvPr/>
            </p:nvSpPr>
            <p:spPr bwMode="auto">
              <a:xfrm>
                <a:off x="2434" y="4209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02" name="Freeform 439"/>
              <p:cNvSpPr>
                <a:spLocks/>
              </p:cNvSpPr>
              <p:nvPr/>
            </p:nvSpPr>
            <p:spPr bwMode="auto">
              <a:xfrm>
                <a:off x="2419" y="4179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03" name="Rectangle 440"/>
              <p:cNvSpPr>
                <a:spLocks noChangeArrowheads="1"/>
              </p:cNvSpPr>
              <p:nvPr/>
            </p:nvSpPr>
            <p:spPr bwMode="auto">
              <a:xfrm>
                <a:off x="2427" y="4171"/>
                <a:ext cx="7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604" name="Freeform 441"/>
              <p:cNvSpPr>
                <a:spLocks/>
              </p:cNvSpPr>
              <p:nvPr/>
            </p:nvSpPr>
            <p:spPr bwMode="auto">
              <a:xfrm>
                <a:off x="2427" y="4171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05" name="Freeform 442"/>
              <p:cNvSpPr>
                <a:spLocks/>
              </p:cNvSpPr>
              <p:nvPr/>
            </p:nvSpPr>
            <p:spPr bwMode="auto">
              <a:xfrm>
                <a:off x="2800" y="3525"/>
                <a:ext cx="30" cy="16"/>
              </a:xfrm>
              <a:custGeom>
                <a:avLst/>
                <a:gdLst>
                  <a:gd name="T0" fmla="*/ 0 w 30"/>
                  <a:gd name="T1" fmla="*/ 8 h 16"/>
                  <a:gd name="T2" fmla="*/ 7 w 30"/>
                  <a:gd name="T3" fmla="*/ 8 h 16"/>
                  <a:gd name="T4" fmla="*/ 7 w 30"/>
                  <a:gd name="T5" fmla="*/ 0 h 16"/>
                  <a:gd name="T6" fmla="*/ 15 w 30"/>
                  <a:gd name="T7" fmla="*/ 0 h 16"/>
                  <a:gd name="T8" fmla="*/ 22 w 30"/>
                  <a:gd name="T9" fmla="*/ 0 h 16"/>
                  <a:gd name="T10" fmla="*/ 22 w 30"/>
                  <a:gd name="T11" fmla="*/ 8 h 16"/>
                  <a:gd name="T12" fmla="*/ 22 w 30"/>
                  <a:gd name="T13" fmla="*/ 16 h 16"/>
                  <a:gd name="T14" fmla="*/ 30 w 30"/>
                  <a:gd name="T15" fmla="*/ 16 h 16"/>
                  <a:gd name="T16" fmla="*/ 22 w 30"/>
                  <a:gd name="T17" fmla="*/ 16 h 16"/>
                  <a:gd name="T18" fmla="*/ 22 w 30"/>
                  <a:gd name="T19" fmla="*/ 8 h 16"/>
                  <a:gd name="T20" fmla="*/ 15 w 30"/>
                  <a:gd name="T21" fmla="*/ 8 h 16"/>
                  <a:gd name="T22" fmla="*/ 7 w 30"/>
                  <a:gd name="T23" fmla="*/ 8 h 16"/>
                  <a:gd name="T24" fmla="*/ 0 w 30"/>
                  <a:gd name="T25" fmla="*/ 8 h 1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0"/>
                  <a:gd name="T40" fmla="*/ 0 h 16"/>
                  <a:gd name="T41" fmla="*/ 30 w 30"/>
                  <a:gd name="T42" fmla="*/ 16 h 1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0" h="16">
                    <a:moveTo>
                      <a:pt x="0" y="8"/>
                    </a:moveTo>
                    <a:lnTo>
                      <a:pt x="7" y="8"/>
                    </a:lnTo>
                    <a:lnTo>
                      <a:pt x="7" y="0"/>
                    </a:lnTo>
                    <a:lnTo>
                      <a:pt x="15" y="0"/>
                    </a:lnTo>
                    <a:lnTo>
                      <a:pt x="22" y="0"/>
                    </a:lnTo>
                    <a:lnTo>
                      <a:pt x="22" y="8"/>
                    </a:lnTo>
                    <a:lnTo>
                      <a:pt x="22" y="16"/>
                    </a:lnTo>
                    <a:lnTo>
                      <a:pt x="30" y="16"/>
                    </a:lnTo>
                    <a:lnTo>
                      <a:pt x="22" y="16"/>
                    </a:lnTo>
                    <a:lnTo>
                      <a:pt x="22" y="8"/>
                    </a:lnTo>
                    <a:lnTo>
                      <a:pt x="15" y="8"/>
                    </a:lnTo>
                    <a:lnTo>
                      <a:pt x="7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06" name="Freeform 443"/>
              <p:cNvSpPr>
                <a:spLocks/>
              </p:cNvSpPr>
              <p:nvPr/>
            </p:nvSpPr>
            <p:spPr bwMode="auto">
              <a:xfrm>
                <a:off x="2731" y="3313"/>
                <a:ext cx="15" cy="7"/>
              </a:xfrm>
              <a:custGeom>
                <a:avLst/>
                <a:gdLst>
                  <a:gd name="T0" fmla="*/ 0 w 15"/>
                  <a:gd name="T1" fmla="*/ 7 h 7"/>
                  <a:gd name="T2" fmla="*/ 0 w 15"/>
                  <a:gd name="T3" fmla="*/ 0 h 7"/>
                  <a:gd name="T4" fmla="*/ 8 w 15"/>
                  <a:gd name="T5" fmla="*/ 0 h 7"/>
                  <a:gd name="T6" fmla="*/ 15 w 15"/>
                  <a:gd name="T7" fmla="*/ 0 h 7"/>
                  <a:gd name="T8" fmla="*/ 15 w 15"/>
                  <a:gd name="T9" fmla="*/ 7 h 7"/>
                  <a:gd name="T10" fmla="*/ 8 w 15"/>
                  <a:gd name="T11" fmla="*/ 7 h 7"/>
                  <a:gd name="T12" fmla="*/ 0 w 15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7"/>
                  <a:gd name="T23" fmla="*/ 15 w 15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7">
                    <a:moveTo>
                      <a:pt x="0" y="7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15" y="7"/>
                    </a:lnTo>
                    <a:lnTo>
                      <a:pt x="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07" name="Freeform 444"/>
              <p:cNvSpPr>
                <a:spLocks/>
              </p:cNvSpPr>
              <p:nvPr/>
            </p:nvSpPr>
            <p:spPr bwMode="auto">
              <a:xfrm>
                <a:off x="2731" y="4133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08" name="Freeform 445"/>
              <p:cNvSpPr>
                <a:spLocks/>
              </p:cNvSpPr>
              <p:nvPr/>
            </p:nvSpPr>
            <p:spPr bwMode="auto">
              <a:xfrm>
                <a:off x="2731" y="4133"/>
                <a:ext cx="8" cy="8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8 h 8"/>
                  <a:gd name="T4" fmla="*/ 0 w 8"/>
                  <a:gd name="T5" fmla="*/ 0 h 8"/>
                  <a:gd name="T6" fmla="*/ 8 w 8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8"/>
                  <a:gd name="T14" fmla="*/ 8 w 8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8">
                    <a:moveTo>
                      <a:pt x="8" y="0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09" name="Freeform 446"/>
              <p:cNvSpPr>
                <a:spLocks/>
              </p:cNvSpPr>
              <p:nvPr/>
            </p:nvSpPr>
            <p:spPr bwMode="auto">
              <a:xfrm>
                <a:off x="2731" y="3085"/>
                <a:ext cx="15" cy="15"/>
              </a:xfrm>
              <a:custGeom>
                <a:avLst/>
                <a:gdLst>
                  <a:gd name="T0" fmla="*/ 8 w 15"/>
                  <a:gd name="T1" fmla="*/ 7 h 15"/>
                  <a:gd name="T2" fmla="*/ 0 w 15"/>
                  <a:gd name="T3" fmla="*/ 7 h 15"/>
                  <a:gd name="T4" fmla="*/ 0 w 15"/>
                  <a:gd name="T5" fmla="*/ 0 h 15"/>
                  <a:gd name="T6" fmla="*/ 8 w 15"/>
                  <a:gd name="T7" fmla="*/ 0 h 15"/>
                  <a:gd name="T8" fmla="*/ 15 w 15"/>
                  <a:gd name="T9" fmla="*/ 0 h 15"/>
                  <a:gd name="T10" fmla="*/ 15 w 15"/>
                  <a:gd name="T11" fmla="*/ 7 h 15"/>
                  <a:gd name="T12" fmla="*/ 15 w 15"/>
                  <a:gd name="T13" fmla="*/ 15 h 15"/>
                  <a:gd name="T14" fmla="*/ 8 w 15"/>
                  <a:gd name="T15" fmla="*/ 15 h 15"/>
                  <a:gd name="T16" fmla="*/ 8 w 15"/>
                  <a:gd name="T17" fmla="*/ 7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15"/>
                  <a:gd name="T29" fmla="*/ 15 w 15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15">
                    <a:moveTo>
                      <a:pt x="8" y="7"/>
                    </a:moveTo>
                    <a:lnTo>
                      <a:pt x="0" y="7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15" y="7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10" name="Freeform 447"/>
              <p:cNvSpPr>
                <a:spLocks/>
              </p:cNvSpPr>
              <p:nvPr/>
            </p:nvSpPr>
            <p:spPr bwMode="auto">
              <a:xfrm>
                <a:off x="2594" y="3434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11" name="Freeform 448"/>
              <p:cNvSpPr>
                <a:spLocks/>
              </p:cNvSpPr>
              <p:nvPr/>
            </p:nvSpPr>
            <p:spPr bwMode="auto">
              <a:xfrm>
                <a:off x="2647" y="3434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12" name="Freeform 449"/>
              <p:cNvSpPr>
                <a:spLocks/>
              </p:cNvSpPr>
              <p:nvPr/>
            </p:nvSpPr>
            <p:spPr bwMode="auto">
              <a:xfrm>
                <a:off x="2693" y="3442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13" name="Freeform 450"/>
              <p:cNvSpPr>
                <a:spLocks/>
              </p:cNvSpPr>
              <p:nvPr/>
            </p:nvSpPr>
            <p:spPr bwMode="auto">
              <a:xfrm>
                <a:off x="2609" y="4050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14" name="Freeform 451"/>
              <p:cNvSpPr>
                <a:spLocks/>
              </p:cNvSpPr>
              <p:nvPr/>
            </p:nvSpPr>
            <p:spPr bwMode="auto">
              <a:xfrm>
                <a:off x="2617" y="4065"/>
                <a:ext cx="8" cy="7"/>
              </a:xfrm>
              <a:custGeom>
                <a:avLst/>
                <a:gdLst>
                  <a:gd name="T0" fmla="*/ 0 w 8"/>
                  <a:gd name="T1" fmla="*/ 0 h 7"/>
                  <a:gd name="T2" fmla="*/ 8 w 8"/>
                  <a:gd name="T3" fmla="*/ 7 h 7"/>
                  <a:gd name="T4" fmla="*/ 0 w 8"/>
                  <a:gd name="T5" fmla="*/ 7 h 7"/>
                  <a:gd name="T6" fmla="*/ 0 w 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7"/>
                  <a:gd name="T14" fmla="*/ 8 w 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7">
                    <a:moveTo>
                      <a:pt x="0" y="0"/>
                    </a:moveTo>
                    <a:lnTo>
                      <a:pt x="8" y="7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15" name="Freeform 452"/>
              <p:cNvSpPr>
                <a:spLocks/>
              </p:cNvSpPr>
              <p:nvPr/>
            </p:nvSpPr>
            <p:spPr bwMode="auto">
              <a:xfrm>
                <a:off x="2830" y="3867"/>
                <a:ext cx="23" cy="31"/>
              </a:xfrm>
              <a:custGeom>
                <a:avLst/>
                <a:gdLst>
                  <a:gd name="T0" fmla="*/ 8 w 23"/>
                  <a:gd name="T1" fmla="*/ 15 h 31"/>
                  <a:gd name="T2" fmla="*/ 15 w 23"/>
                  <a:gd name="T3" fmla="*/ 15 h 31"/>
                  <a:gd name="T4" fmla="*/ 15 w 23"/>
                  <a:gd name="T5" fmla="*/ 8 h 31"/>
                  <a:gd name="T6" fmla="*/ 8 w 23"/>
                  <a:gd name="T7" fmla="*/ 8 h 31"/>
                  <a:gd name="T8" fmla="*/ 8 w 23"/>
                  <a:gd name="T9" fmla="*/ 0 h 31"/>
                  <a:gd name="T10" fmla="*/ 0 w 23"/>
                  <a:gd name="T11" fmla="*/ 0 h 31"/>
                  <a:gd name="T12" fmla="*/ 8 w 23"/>
                  <a:gd name="T13" fmla="*/ 0 h 31"/>
                  <a:gd name="T14" fmla="*/ 15 w 23"/>
                  <a:gd name="T15" fmla="*/ 8 h 31"/>
                  <a:gd name="T16" fmla="*/ 15 w 23"/>
                  <a:gd name="T17" fmla="*/ 15 h 31"/>
                  <a:gd name="T18" fmla="*/ 23 w 23"/>
                  <a:gd name="T19" fmla="*/ 15 h 31"/>
                  <a:gd name="T20" fmla="*/ 23 w 23"/>
                  <a:gd name="T21" fmla="*/ 23 h 31"/>
                  <a:gd name="T22" fmla="*/ 23 w 23"/>
                  <a:gd name="T23" fmla="*/ 31 h 31"/>
                  <a:gd name="T24" fmla="*/ 15 w 23"/>
                  <a:gd name="T25" fmla="*/ 23 h 31"/>
                  <a:gd name="T26" fmla="*/ 15 w 23"/>
                  <a:gd name="T27" fmla="*/ 15 h 31"/>
                  <a:gd name="T28" fmla="*/ 8 w 23"/>
                  <a:gd name="T29" fmla="*/ 15 h 3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3"/>
                  <a:gd name="T46" fmla="*/ 0 h 31"/>
                  <a:gd name="T47" fmla="*/ 23 w 23"/>
                  <a:gd name="T48" fmla="*/ 31 h 3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3" h="31">
                    <a:moveTo>
                      <a:pt x="8" y="15"/>
                    </a:moveTo>
                    <a:lnTo>
                      <a:pt x="15" y="15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5" y="8"/>
                    </a:lnTo>
                    <a:lnTo>
                      <a:pt x="15" y="15"/>
                    </a:lnTo>
                    <a:lnTo>
                      <a:pt x="23" y="15"/>
                    </a:lnTo>
                    <a:lnTo>
                      <a:pt x="23" y="23"/>
                    </a:lnTo>
                    <a:lnTo>
                      <a:pt x="23" y="31"/>
                    </a:lnTo>
                    <a:lnTo>
                      <a:pt x="15" y="23"/>
                    </a:lnTo>
                    <a:lnTo>
                      <a:pt x="15" y="15"/>
                    </a:ln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16" name="Freeform 453"/>
              <p:cNvSpPr>
                <a:spLocks/>
              </p:cNvSpPr>
              <p:nvPr/>
            </p:nvSpPr>
            <p:spPr bwMode="auto">
              <a:xfrm>
                <a:off x="2663" y="3206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17" name="Freeform 454"/>
              <p:cNvSpPr>
                <a:spLocks/>
              </p:cNvSpPr>
              <p:nvPr/>
            </p:nvSpPr>
            <p:spPr bwMode="auto">
              <a:xfrm>
                <a:off x="2670" y="3191"/>
                <a:ext cx="15" cy="8"/>
              </a:xfrm>
              <a:custGeom>
                <a:avLst/>
                <a:gdLst>
                  <a:gd name="T0" fmla="*/ 0 w 15"/>
                  <a:gd name="T1" fmla="*/ 8 h 8"/>
                  <a:gd name="T2" fmla="*/ 8 w 15"/>
                  <a:gd name="T3" fmla="*/ 8 h 8"/>
                  <a:gd name="T4" fmla="*/ 8 w 15"/>
                  <a:gd name="T5" fmla="*/ 0 h 8"/>
                  <a:gd name="T6" fmla="*/ 15 w 15"/>
                  <a:gd name="T7" fmla="*/ 0 h 8"/>
                  <a:gd name="T8" fmla="*/ 8 w 15"/>
                  <a:gd name="T9" fmla="*/ 8 h 8"/>
                  <a:gd name="T10" fmla="*/ 0 w 15"/>
                  <a:gd name="T11" fmla="*/ 8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8"/>
                  <a:gd name="T20" fmla="*/ 15 w 15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8">
                    <a:moveTo>
                      <a:pt x="0" y="8"/>
                    </a:moveTo>
                    <a:lnTo>
                      <a:pt x="8" y="8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18" name="Freeform 455"/>
              <p:cNvSpPr>
                <a:spLocks/>
              </p:cNvSpPr>
              <p:nvPr/>
            </p:nvSpPr>
            <p:spPr bwMode="auto">
              <a:xfrm>
                <a:off x="2739" y="3138"/>
                <a:ext cx="15" cy="53"/>
              </a:xfrm>
              <a:custGeom>
                <a:avLst/>
                <a:gdLst>
                  <a:gd name="T0" fmla="*/ 7 w 15"/>
                  <a:gd name="T1" fmla="*/ 7 h 53"/>
                  <a:gd name="T2" fmla="*/ 7 w 15"/>
                  <a:gd name="T3" fmla="*/ 0 h 53"/>
                  <a:gd name="T4" fmla="*/ 7 w 15"/>
                  <a:gd name="T5" fmla="*/ 7 h 53"/>
                  <a:gd name="T6" fmla="*/ 7 w 15"/>
                  <a:gd name="T7" fmla="*/ 15 h 53"/>
                  <a:gd name="T8" fmla="*/ 7 w 15"/>
                  <a:gd name="T9" fmla="*/ 23 h 53"/>
                  <a:gd name="T10" fmla="*/ 7 w 15"/>
                  <a:gd name="T11" fmla="*/ 30 h 53"/>
                  <a:gd name="T12" fmla="*/ 15 w 15"/>
                  <a:gd name="T13" fmla="*/ 30 h 53"/>
                  <a:gd name="T14" fmla="*/ 7 w 15"/>
                  <a:gd name="T15" fmla="*/ 30 h 53"/>
                  <a:gd name="T16" fmla="*/ 7 w 15"/>
                  <a:gd name="T17" fmla="*/ 38 h 53"/>
                  <a:gd name="T18" fmla="*/ 7 w 15"/>
                  <a:gd name="T19" fmla="*/ 45 h 53"/>
                  <a:gd name="T20" fmla="*/ 0 w 15"/>
                  <a:gd name="T21" fmla="*/ 45 h 53"/>
                  <a:gd name="T22" fmla="*/ 0 w 15"/>
                  <a:gd name="T23" fmla="*/ 53 h 53"/>
                  <a:gd name="T24" fmla="*/ 0 w 15"/>
                  <a:gd name="T25" fmla="*/ 45 h 53"/>
                  <a:gd name="T26" fmla="*/ 0 w 15"/>
                  <a:gd name="T27" fmla="*/ 38 h 53"/>
                  <a:gd name="T28" fmla="*/ 0 w 15"/>
                  <a:gd name="T29" fmla="*/ 30 h 53"/>
                  <a:gd name="T30" fmla="*/ 0 w 15"/>
                  <a:gd name="T31" fmla="*/ 23 h 53"/>
                  <a:gd name="T32" fmla="*/ 7 w 15"/>
                  <a:gd name="T33" fmla="*/ 15 h 53"/>
                  <a:gd name="T34" fmla="*/ 7 w 15"/>
                  <a:gd name="T35" fmla="*/ 7 h 5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5"/>
                  <a:gd name="T55" fmla="*/ 0 h 53"/>
                  <a:gd name="T56" fmla="*/ 15 w 15"/>
                  <a:gd name="T57" fmla="*/ 53 h 5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5" h="53">
                    <a:moveTo>
                      <a:pt x="7" y="7"/>
                    </a:moveTo>
                    <a:lnTo>
                      <a:pt x="7" y="0"/>
                    </a:lnTo>
                    <a:lnTo>
                      <a:pt x="7" y="7"/>
                    </a:lnTo>
                    <a:lnTo>
                      <a:pt x="7" y="15"/>
                    </a:lnTo>
                    <a:lnTo>
                      <a:pt x="7" y="23"/>
                    </a:lnTo>
                    <a:lnTo>
                      <a:pt x="7" y="30"/>
                    </a:lnTo>
                    <a:lnTo>
                      <a:pt x="15" y="30"/>
                    </a:lnTo>
                    <a:lnTo>
                      <a:pt x="7" y="30"/>
                    </a:lnTo>
                    <a:lnTo>
                      <a:pt x="7" y="38"/>
                    </a:lnTo>
                    <a:lnTo>
                      <a:pt x="7" y="45"/>
                    </a:lnTo>
                    <a:lnTo>
                      <a:pt x="0" y="45"/>
                    </a:lnTo>
                    <a:lnTo>
                      <a:pt x="0" y="53"/>
                    </a:lnTo>
                    <a:lnTo>
                      <a:pt x="0" y="45"/>
                    </a:lnTo>
                    <a:lnTo>
                      <a:pt x="0" y="38"/>
                    </a:lnTo>
                    <a:lnTo>
                      <a:pt x="0" y="30"/>
                    </a:lnTo>
                    <a:lnTo>
                      <a:pt x="0" y="23"/>
                    </a:lnTo>
                    <a:lnTo>
                      <a:pt x="7" y="15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80D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19" name="Freeform 456"/>
              <p:cNvSpPr>
                <a:spLocks/>
              </p:cNvSpPr>
              <p:nvPr/>
            </p:nvSpPr>
            <p:spPr bwMode="auto">
              <a:xfrm>
                <a:off x="2739" y="3138"/>
                <a:ext cx="15" cy="53"/>
              </a:xfrm>
              <a:custGeom>
                <a:avLst/>
                <a:gdLst>
                  <a:gd name="T0" fmla="*/ 7 w 15"/>
                  <a:gd name="T1" fmla="*/ 7 h 53"/>
                  <a:gd name="T2" fmla="*/ 7 w 15"/>
                  <a:gd name="T3" fmla="*/ 0 h 53"/>
                  <a:gd name="T4" fmla="*/ 7 w 15"/>
                  <a:gd name="T5" fmla="*/ 7 h 53"/>
                  <a:gd name="T6" fmla="*/ 7 w 15"/>
                  <a:gd name="T7" fmla="*/ 15 h 53"/>
                  <a:gd name="T8" fmla="*/ 7 w 15"/>
                  <a:gd name="T9" fmla="*/ 23 h 53"/>
                  <a:gd name="T10" fmla="*/ 7 w 15"/>
                  <a:gd name="T11" fmla="*/ 30 h 53"/>
                  <a:gd name="T12" fmla="*/ 15 w 15"/>
                  <a:gd name="T13" fmla="*/ 30 h 53"/>
                  <a:gd name="T14" fmla="*/ 7 w 15"/>
                  <a:gd name="T15" fmla="*/ 30 h 53"/>
                  <a:gd name="T16" fmla="*/ 7 w 15"/>
                  <a:gd name="T17" fmla="*/ 38 h 53"/>
                  <a:gd name="T18" fmla="*/ 7 w 15"/>
                  <a:gd name="T19" fmla="*/ 45 h 53"/>
                  <a:gd name="T20" fmla="*/ 0 w 15"/>
                  <a:gd name="T21" fmla="*/ 45 h 53"/>
                  <a:gd name="T22" fmla="*/ 0 w 15"/>
                  <a:gd name="T23" fmla="*/ 53 h 53"/>
                  <a:gd name="T24" fmla="*/ 0 w 15"/>
                  <a:gd name="T25" fmla="*/ 45 h 53"/>
                  <a:gd name="T26" fmla="*/ 0 w 15"/>
                  <a:gd name="T27" fmla="*/ 38 h 53"/>
                  <a:gd name="T28" fmla="*/ 0 w 15"/>
                  <a:gd name="T29" fmla="*/ 30 h 53"/>
                  <a:gd name="T30" fmla="*/ 0 w 15"/>
                  <a:gd name="T31" fmla="*/ 23 h 53"/>
                  <a:gd name="T32" fmla="*/ 7 w 15"/>
                  <a:gd name="T33" fmla="*/ 15 h 53"/>
                  <a:gd name="T34" fmla="*/ 7 w 15"/>
                  <a:gd name="T35" fmla="*/ 7 h 5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5"/>
                  <a:gd name="T55" fmla="*/ 0 h 53"/>
                  <a:gd name="T56" fmla="*/ 15 w 15"/>
                  <a:gd name="T57" fmla="*/ 53 h 5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5" h="53">
                    <a:moveTo>
                      <a:pt x="7" y="7"/>
                    </a:moveTo>
                    <a:lnTo>
                      <a:pt x="7" y="0"/>
                    </a:lnTo>
                    <a:lnTo>
                      <a:pt x="7" y="7"/>
                    </a:lnTo>
                    <a:lnTo>
                      <a:pt x="7" y="15"/>
                    </a:lnTo>
                    <a:lnTo>
                      <a:pt x="7" y="23"/>
                    </a:lnTo>
                    <a:lnTo>
                      <a:pt x="7" y="30"/>
                    </a:lnTo>
                    <a:lnTo>
                      <a:pt x="15" y="30"/>
                    </a:lnTo>
                    <a:lnTo>
                      <a:pt x="7" y="30"/>
                    </a:lnTo>
                    <a:lnTo>
                      <a:pt x="7" y="38"/>
                    </a:lnTo>
                    <a:lnTo>
                      <a:pt x="7" y="45"/>
                    </a:lnTo>
                    <a:lnTo>
                      <a:pt x="0" y="45"/>
                    </a:lnTo>
                    <a:lnTo>
                      <a:pt x="0" y="53"/>
                    </a:lnTo>
                    <a:lnTo>
                      <a:pt x="0" y="45"/>
                    </a:lnTo>
                    <a:lnTo>
                      <a:pt x="0" y="38"/>
                    </a:lnTo>
                    <a:lnTo>
                      <a:pt x="0" y="30"/>
                    </a:lnTo>
                    <a:lnTo>
                      <a:pt x="0" y="23"/>
                    </a:lnTo>
                    <a:lnTo>
                      <a:pt x="7" y="15"/>
                    </a:lnTo>
                    <a:lnTo>
                      <a:pt x="7" y="7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20" name="Freeform 457"/>
              <p:cNvSpPr>
                <a:spLocks/>
              </p:cNvSpPr>
              <p:nvPr/>
            </p:nvSpPr>
            <p:spPr bwMode="auto">
              <a:xfrm>
                <a:off x="2746" y="3138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21" name="Freeform 458"/>
              <p:cNvSpPr>
                <a:spLocks/>
              </p:cNvSpPr>
              <p:nvPr/>
            </p:nvSpPr>
            <p:spPr bwMode="auto">
              <a:xfrm>
                <a:off x="2556" y="3130"/>
                <a:ext cx="396" cy="365"/>
              </a:xfrm>
              <a:custGeom>
                <a:avLst/>
                <a:gdLst>
                  <a:gd name="T0" fmla="*/ 335 w 396"/>
                  <a:gd name="T1" fmla="*/ 38 h 365"/>
                  <a:gd name="T2" fmla="*/ 381 w 396"/>
                  <a:gd name="T3" fmla="*/ 61 h 365"/>
                  <a:gd name="T4" fmla="*/ 342 w 396"/>
                  <a:gd name="T5" fmla="*/ 61 h 365"/>
                  <a:gd name="T6" fmla="*/ 335 w 396"/>
                  <a:gd name="T7" fmla="*/ 99 h 365"/>
                  <a:gd name="T8" fmla="*/ 320 w 396"/>
                  <a:gd name="T9" fmla="*/ 137 h 365"/>
                  <a:gd name="T10" fmla="*/ 297 w 396"/>
                  <a:gd name="T11" fmla="*/ 152 h 365"/>
                  <a:gd name="T12" fmla="*/ 320 w 396"/>
                  <a:gd name="T13" fmla="*/ 183 h 365"/>
                  <a:gd name="T14" fmla="*/ 350 w 396"/>
                  <a:gd name="T15" fmla="*/ 243 h 365"/>
                  <a:gd name="T16" fmla="*/ 396 w 396"/>
                  <a:gd name="T17" fmla="*/ 259 h 365"/>
                  <a:gd name="T18" fmla="*/ 388 w 396"/>
                  <a:gd name="T19" fmla="*/ 312 h 365"/>
                  <a:gd name="T20" fmla="*/ 365 w 396"/>
                  <a:gd name="T21" fmla="*/ 281 h 365"/>
                  <a:gd name="T22" fmla="*/ 312 w 396"/>
                  <a:gd name="T23" fmla="*/ 259 h 365"/>
                  <a:gd name="T24" fmla="*/ 312 w 396"/>
                  <a:gd name="T25" fmla="*/ 297 h 365"/>
                  <a:gd name="T26" fmla="*/ 274 w 396"/>
                  <a:gd name="T27" fmla="*/ 304 h 365"/>
                  <a:gd name="T28" fmla="*/ 244 w 396"/>
                  <a:gd name="T29" fmla="*/ 327 h 365"/>
                  <a:gd name="T30" fmla="*/ 213 w 396"/>
                  <a:gd name="T31" fmla="*/ 350 h 365"/>
                  <a:gd name="T32" fmla="*/ 228 w 396"/>
                  <a:gd name="T33" fmla="*/ 304 h 365"/>
                  <a:gd name="T34" fmla="*/ 266 w 396"/>
                  <a:gd name="T35" fmla="*/ 281 h 365"/>
                  <a:gd name="T36" fmla="*/ 259 w 396"/>
                  <a:gd name="T37" fmla="*/ 221 h 365"/>
                  <a:gd name="T38" fmla="*/ 236 w 396"/>
                  <a:gd name="T39" fmla="*/ 190 h 365"/>
                  <a:gd name="T40" fmla="*/ 221 w 396"/>
                  <a:gd name="T41" fmla="*/ 145 h 365"/>
                  <a:gd name="T42" fmla="*/ 183 w 396"/>
                  <a:gd name="T43" fmla="*/ 114 h 365"/>
                  <a:gd name="T44" fmla="*/ 183 w 396"/>
                  <a:gd name="T45" fmla="*/ 122 h 365"/>
                  <a:gd name="T46" fmla="*/ 160 w 396"/>
                  <a:gd name="T47" fmla="*/ 84 h 365"/>
                  <a:gd name="T48" fmla="*/ 137 w 396"/>
                  <a:gd name="T49" fmla="*/ 84 h 365"/>
                  <a:gd name="T50" fmla="*/ 152 w 396"/>
                  <a:gd name="T51" fmla="*/ 114 h 365"/>
                  <a:gd name="T52" fmla="*/ 129 w 396"/>
                  <a:gd name="T53" fmla="*/ 122 h 365"/>
                  <a:gd name="T54" fmla="*/ 122 w 396"/>
                  <a:gd name="T55" fmla="*/ 114 h 365"/>
                  <a:gd name="T56" fmla="*/ 91 w 396"/>
                  <a:gd name="T57" fmla="*/ 99 h 365"/>
                  <a:gd name="T58" fmla="*/ 46 w 396"/>
                  <a:gd name="T59" fmla="*/ 114 h 365"/>
                  <a:gd name="T60" fmla="*/ 15 w 396"/>
                  <a:gd name="T61" fmla="*/ 145 h 365"/>
                  <a:gd name="T62" fmla="*/ 23 w 396"/>
                  <a:gd name="T63" fmla="*/ 99 h 365"/>
                  <a:gd name="T64" fmla="*/ 53 w 396"/>
                  <a:gd name="T65" fmla="*/ 69 h 365"/>
                  <a:gd name="T66" fmla="*/ 99 w 396"/>
                  <a:gd name="T67" fmla="*/ 76 h 365"/>
                  <a:gd name="T68" fmla="*/ 76 w 396"/>
                  <a:gd name="T69" fmla="*/ 84 h 365"/>
                  <a:gd name="T70" fmla="*/ 137 w 396"/>
                  <a:gd name="T71" fmla="*/ 69 h 365"/>
                  <a:gd name="T72" fmla="*/ 145 w 396"/>
                  <a:gd name="T73" fmla="*/ 61 h 365"/>
                  <a:gd name="T74" fmla="*/ 160 w 396"/>
                  <a:gd name="T75" fmla="*/ 84 h 365"/>
                  <a:gd name="T76" fmla="*/ 213 w 396"/>
                  <a:gd name="T77" fmla="*/ 91 h 365"/>
                  <a:gd name="T78" fmla="*/ 244 w 396"/>
                  <a:gd name="T79" fmla="*/ 76 h 365"/>
                  <a:gd name="T80" fmla="*/ 282 w 396"/>
                  <a:gd name="T81" fmla="*/ 38 h 365"/>
                  <a:gd name="T82" fmla="*/ 297 w 396"/>
                  <a:gd name="T83" fmla="*/ 15 h 365"/>
                  <a:gd name="T84" fmla="*/ 251 w 396"/>
                  <a:gd name="T85" fmla="*/ 183 h 365"/>
                  <a:gd name="T86" fmla="*/ 251 w 396"/>
                  <a:gd name="T87" fmla="*/ 183 h 365"/>
                  <a:gd name="T88" fmla="*/ 259 w 396"/>
                  <a:gd name="T89" fmla="*/ 160 h 365"/>
                  <a:gd name="T90" fmla="*/ 259 w 396"/>
                  <a:gd name="T91" fmla="*/ 160 h 365"/>
                  <a:gd name="T92" fmla="*/ 289 w 396"/>
                  <a:gd name="T93" fmla="*/ 114 h 365"/>
                  <a:gd name="T94" fmla="*/ 312 w 396"/>
                  <a:gd name="T95" fmla="*/ 107 h 365"/>
                  <a:gd name="T96" fmla="*/ 297 w 396"/>
                  <a:gd name="T97" fmla="*/ 46 h 365"/>
                  <a:gd name="T98" fmla="*/ 266 w 396"/>
                  <a:gd name="T99" fmla="*/ 91 h 365"/>
                  <a:gd name="T100" fmla="*/ 228 w 396"/>
                  <a:gd name="T101" fmla="*/ 114 h 365"/>
                  <a:gd name="T102" fmla="*/ 297 w 396"/>
                  <a:gd name="T103" fmla="*/ 205 h 365"/>
                  <a:gd name="T104" fmla="*/ 274 w 396"/>
                  <a:gd name="T105" fmla="*/ 213 h 365"/>
                  <a:gd name="T106" fmla="*/ 335 w 396"/>
                  <a:gd name="T107" fmla="*/ 46 h 365"/>
                  <a:gd name="T108" fmla="*/ 312 w 396"/>
                  <a:gd name="T109" fmla="*/ 243 h 365"/>
                  <a:gd name="T110" fmla="*/ 198 w 396"/>
                  <a:gd name="T111" fmla="*/ 107 h 365"/>
                  <a:gd name="T112" fmla="*/ 221 w 396"/>
                  <a:gd name="T113" fmla="*/ 129 h 365"/>
                  <a:gd name="T114" fmla="*/ 297 w 396"/>
                  <a:gd name="T115" fmla="*/ 114 h 365"/>
                  <a:gd name="T116" fmla="*/ 251 w 396"/>
                  <a:gd name="T117" fmla="*/ 175 h 365"/>
                  <a:gd name="T118" fmla="*/ 289 w 396"/>
                  <a:gd name="T119" fmla="*/ 61 h 365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96"/>
                  <a:gd name="T181" fmla="*/ 0 h 365"/>
                  <a:gd name="T182" fmla="*/ 396 w 396"/>
                  <a:gd name="T183" fmla="*/ 365 h 365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96" h="365">
                    <a:moveTo>
                      <a:pt x="297" y="15"/>
                    </a:moveTo>
                    <a:lnTo>
                      <a:pt x="304" y="23"/>
                    </a:lnTo>
                    <a:lnTo>
                      <a:pt x="304" y="31"/>
                    </a:lnTo>
                    <a:lnTo>
                      <a:pt x="312" y="31"/>
                    </a:lnTo>
                    <a:lnTo>
                      <a:pt x="320" y="31"/>
                    </a:lnTo>
                    <a:lnTo>
                      <a:pt x="320" y="23"/>
                    </a:lnTo>
                    <a:lnTo>
                      <a:pt x="320" y="31"/>
                    </a:lnTo>
                    <a:lnTo>
                      <a:pt x="327" y="31"/>
                    </a:lnTo>
                    <a:lnTo>
                      <a:pt x="320" y="31"/>
                    </a:lnTo>
                    <a:lnTo>
                      <a:pt x="327" y="31"/>
                    </a:lnTo>
                    <a:lnTo>
                      <a:pt x="327" y="38"/>
                    </a:lnTo>
                    <a:lnTo>
                      <a:pt x="335" y="38"/>
                    </a:lnTo>
                    <a:lnTo>
                      <a:pt x="327" y="38"/>
                    </a:lnTo>
                    <a:lnTo>
                      <a:pt x="335" y="38"/>
                    </a:lnTo>
                    <a:lnTo>
                      <a:pt x="335" y="46"/>
                    </a:lnTo>
                    <a:lnTo>
                      <a:pt x="342" y="46"/>
                    </a:lnTo>
                    <a:lnTo>
                      <a:pt x="350" y="46"/>
                    </a:lnTo>
                    <a:lnTo>
                      <a:pt x="358" y="53"/>
                    </a:lnTo>
                    <a:lnTo>
                      <a:pt x="365" y="53"/>
                    </a:lnTo>
                    <a:lnTo>
                      <a:pt x="365" y="61"/>
                    </a:lnTo>
                    <a:lnTo>
                      <a:pt x="365" y="53"/>
                    </a:lnTo>
                    <a:lnTo>
                      <a:pt x="373" y="53"/>
                    </a:lnTo>
                    <a:lnTo>
                      <a:pt x="373" y="61"/>
                    </a:lnTo>
                    <a:lnTo>
                      <a:pt x="381" y="61"/>
                    </a:lnTo>
                    <a:lnTo>
                      <a:pt x="381" y="69"/>
                    </a:lnTo>
                    <a:lnTo>
                      <a:pt x="381" y="76"/>
                    </a:lnTo>
                    <a:lnTo>
                      <a:pt x="373" y="76"/>
                    </a:lnTo>
                    <a:lnTo>
                      <a:pt x="365" y="69"/>
                    </a:lnTo>
                    <a:lnTo>
                      <a:pt x="358" y="69"/>
                    </a:lnTo>
                    <a:lnTo>
                      <a:pt x="350" y="69"/>
                    </a:lnTo>
                    <a:lnTo>
                      <a:pt x="350" y="61"/>
                    </a:lnTo>
                    <a:lnTo>
                      <a:pt x="358" y="61"/>
                    </a:lnTo>
                    <a:lnTo>
                      <a:pt x="350" y="61"/>
                    </a:lnTo>
                    <a:lnTo>
                      <a:pt x="350" y="53"/>
                    </a:lnTo>
                    <a:lnTo>
                      <a:pt x="342" y="53"/>
                    </a:lnTo>
                    <a:lnTo>
                      <a:pt x="342" y="61"/>
                    </a:lnTo>
                    <a:lnTo>
                      <a:pt x="335" y="61"/>
                    </a:lnTo>
                    <a:lnTo>
                      <a:pt x="327" y="61"/>
                    </a:lnTo>
                    <a:lnTo>
                      <a:pt x="320" y="61"/>
                    </a:lnTo>
                    <a:lnTo>
                      <a:pt x="320" y="53"/>
                    </a:lnTo>
                    <a:lnTo>
                      <a:pt x="320" y="61"/>
                    </a:lnTo>
                    <a:lnTo>
                      <a:pt x="320" y="69"/>
                    </a:lnTo>
                    <a:lnTo>
                      <a:pt x="327" y="69"/>
                    </a:lnTo>
                    <a:lnTo>
                      <a:pt x="327" y="76"/>
                    </a:lnTo>
                    <a:lnTo>
                      <a:pt x="335" y="76"/>
                    </a:lnTo>
                    <a:lnTo>
                      <a:pt x="335" y="84"/>
                    </a:lnTo>
                    <a:lnTo>
                      <a:pt x="335" y="91"/>
                    </a:lnTo>
                    <a:lnTo>
                      <a:pt x="335" y="99"/>
                    </a:lnTo>
                    <a:lnTo>
                      <a:pt x="342" y="99"/>
                    </a:lnTo>
                    <a:lnTo>
                      <a:pt x="350" y="99"/>
                    </a:lnTo>
                    <a:lnTo>
                      <a:pt x="350" y="107"/>
                    </a:lnTo>
                    <a:lnTo>
                      <a:pt x="350" y="114"/>
                    </a:lnTo>
                    <a:lnTo>
                      <a:pt x="358" y="122"/>
                    </a:lnTo>
                    <a:lnTo>
                      <a:pt x="358" y="129"/>
                    </a:lnTo>
                    <a:lnTo>
                      <a:pt x="350" y="129"/>
                    </a:lnTo>
                    <a:lnTo>
                      <a:pt x="342" y="129"/>
                    </a:lnTo>
                    <a:lnTo>
                      <a:pt x="335" y="129"/>
                    </a:lnTo>
                    <a:lnTo>
                      <a:pt x="335" y="137"/>
                    </a:lnTo>
                    <a:lnTo>
                      <a:pt x="327" y="137"/>
                    </a:lnTo>
                    <a:lnTo>
                      <a:pt x="320" y="137"/>
                    </a:lnTo>
                    <a:lnTo>
                      <a:pt x="320" y="129"/>
                    </a:lnTo>
                    <a:lnTo>
                      <a:pt x="312" y="129"/>
                    </a:lnTo>
                    <a:lnTo>
                      <a:pt x="312" y="137"/>
                    </a:lnTo>
                    <a:lnTo>
                      <a:pt x="304" y="137"/>
                    </a:lnTo>
                    <a:lnTo>
                      <a:pt x="304" y="145"/>
                    </a:lnTo>
                    <a:lnTo>
                      <a:pt x="297" y="145"/>
                    </a:lnTo>
                    <a:lnTo>
                      <a:pt x="289" y="145"/>
                    </a:lnTo>
                    <a:lnTo>
                      <a:pt x="289" y="152"/>
                    </a:lnTo>
                    <a:lnTo>
                      <a:pt x="297" y="152"/>
                    </a:lnTo>
                    <a:lnTo>
                      <a:pt x="289" y="160"/>
                    </a:lnTo>
                    <a:lnTo>
                      <a:pt x="297" y="160"/>
                    </a:lnTo>
                    <a:lnTo>
                      <a:pt x="297" y="152"/>
                    </a:lnTo>
                    <a:lnTo>
                      <a:pt x="304" y="152"/>
                    </a:lnTo>
                    <a:lnTo>
                      <a:pt x="304" y="145"/>
                    </a:lnTo>
                    <a:lnTo>
                      <a:pt x="304" y="152"/>
                    </a:lnTo>
                    <a:lnTo>
                      <a:pt x="312" y="152"/>
                    </a:lnTo>
                    <a:lnTo>
                      <a:pt x="304" y="152"/>
                    </a:lnTo>
                    <a:lnTo>
                      <a:pt x="304" y="160"/>
                    </a:lnTo>
                    <a:lnTo>
                      <a:pt x="304" y="167"/>
                    </a:lnTo>
                    <a:lnTo>
                      <a:pt x="297" y="167"/>
                    </a:lnTo>
                    <a:lnTo>
                      <a:pt x="297" y="175"/>
                    </a:lnTo>
                    <a:lnTo>
                      <a:pt x="304" y="175"/>
                    </a:lnTo>
                    <a:lnTo>
                      <a:pt x="312" y="183"/>
                    </a:lnTo>
                    <a:lnTo>
                      <a:pt x="320" y="183"/>
                    </a:lnTo>
                    <a:lnTo>
                      <a:pt x="327" y="190"/>
                    </a:lnTo>
                    <a:lnTo>
                      <a:pt x="327" y="198"/>
                    </a:lnTo>
                    <a:lnTo>
                      <a:pt x="335" y="198"/>
                    </a:lnTo>
                    <a:lnTo>
                      <a:pt x="335" y="205"/>
                    </a:lnTo>
                    <a:lnTo>
                      <a:pt x="342" y="205"/>
                    </a:lnTo>
                    <a:lnTo>
                      <a:pt x="342" y="213"/>
                    </a:lnTo>
                    <a:lnTo>
                      <a:pt x="350" y="213"/>
                    </a:lnTo>
                    <a:lnTo>
                      <a:pt x="358" y="221"/>
                    </a:lnTo>
                    <a:lnTo>
                      <a:pt x="358" y="228"/>
                    </a:lnTo>
                    <a:lnTo>
                      <a:pt x="358" y="236"/>
                    </a:lnTo>
                    <a:lnTo>
                      <a:pt x="350" y="236"/>
                    </a:lnTo>
                    <a:lnTo>
                      <a:pt x="350" y="243"/>
                    </a:lnTo>
                    <a:lnTo>
                      <a:pt x="358" y="243"/>
                    </a:lnTo>
                    <a:lnTo>
                      <a:pt x="358" y="251"/>
                    </a:lnTo>
                    <a:lnTo>
                      <a:pt x="365" y="251"/>
                    </a:lnTo>
                    <a:lnTo>
                      <a:pt x="365" y="259"/>
                    </a:lnTo>
                    <a:lnTo>
                      <a:pt x="365" y="266"/>
                    </a:lnTo>
                    <a:lnTo>
                      <a:pt x="373" y="266"/>
                    </a:lnTo>
                    <a:lnTo>
                      <a:pt x="373" y="259"/>
                    </a:lnTo>
                    <a:lnTo>
                      <a:pt x="381" y="259"/>
                    </a:lnTo>
                    <a:lnTo>
                      <a:pt x="381" y="251"/>
                    </a:lnTo>
                    <a:lnTo>
                      <a:pt x="388" y="251"/>
                    </a:lnTo>
                    <a:lnTo>
                      <a:pt x="396" y="251"/>
                    </a:lnTo>
                    <a:lnTo>
                      <a:pt x="396" y="259"/>
                    </a:lnTo>
                    <a:lnTo>
                      <a:pt x="388" y="259"/>
                    </a:lnTo>
                    <a:lnTo>
                      <a:pt x="388" y="251"/>
                    </a:lnTo>
                    <a:lnTo>
                      <a:pt x="388" y="259"/>
                    </a:lnTo>
                    <a:lnTo>
                      <a:pt x="381" y="259"/>
                    </a:lnTo>
                    <a:lnTo>
                      <a:pt x="381" y="266"/>
                    </a:lnTo>
                    <a:lnTo>
                      <a:pt x="381" y="274"/>
                    </a:lnTo>
                    <a:lnTo>
                      <a:pt x="381" y="281"/>
                    </a:lnTo>
                    <a:lnTo>
                      <a:pt x="388" y="281"/>
                    </a:lnTo>
                    <a:lnTo>
                      <a:pt x="388" y="289"/>
                    </a:lnTo>
                    <a:lnTo>
                      <a:pt x="388" y="297"/>
                    </a:lnTo>
                    <a:lnTo>
                      <a:pt x="388" y="304"/>
                    </a:lnTo>
                    <a:lnTo>
                      <a:pt x="388" y="312"/>
                    </a:lnTo>
                    <a:lnTo>
                      <a:pt x="388" y="319"/>
                    </a:lnTo>
                    <a:lnTo>
                      <a:pt x="388" y="312"/>
                    </a:lnTo>
                    <a:lnTo>
                      <a:pt x="381" y="319"/>
                    </a:lnTo>
                    <a:lnTo>
                      <a:pt x="388" y="319"/>
                    </a:lnTo>
                    <a:lnTo>
                      <a:pt x="381" y="319"/>
                    </a:lnTo>
                    <a:lnTo>
                      <a:pt x="373" y="319"/>
                    </a:lnTo>
                    <a:lnTo>
                      <a:pt x="373" y="312"/>
                    </a:lnTo>
                    <a:lnTo>
                      <a:pt x="373" y="304"/>
                    </a:lnTo>
                    <a:lnTo>
                      <a:pt x="373" y="297"/>
                    </a:lnTo>
                    <a:lnTo>
                      <a:pt x="373" y="289"/>
                    </a:lnTo>
                    <a:lnTo>
                      <a:pt x="365" y="289"/>
                    </a:lnTo>
                    <a:lnTo>
                      <a:pt x="365" y="281"/>
                    </a:lnTo>
                    <a:lnTo>
                      <a:pt x="358" y="281"/>
                    </a:lnTo>
                    <a:lnTo>
                      <a:pt x="350" y="281"/>
                    </a:lnTo>
                    <a:lnTo>
                      <a:pt x="350" y="289"/>
                    </a:lnTo>
                    <a:lnTo>
                      <a:pt x="342" y="289"/>
                    </a:lnTo>
                    <a:lnTo>
                      <a:pt x="335" y="289"/>
                    </a:lnTo>
                    <a:lnTo>
                      <a:pt x="327" y="289"/>
                    </a:lnTo>
                    <a:lnTo>
                      <a:pt x="327" y="281"/>
                    </a:lnTo>
                    <a:lnTo>
                      <a:pt x="327" y="274"/>
                    </a:lnTo>
                    <a:lnTo>
                      <a:pt x="327" y="266"/>
                    </a:lnTo>
                    <a:lnTo>
                      <a:pt x="320" y="266"/>
                    </a:lnTo>
                    <a:lnTo>
                      <a:pt x="320" y="259"/>
                    </a:lnTo>
                    <a:lnTo>
                      <a:pt x="312" y="259"/>
                    </a:lnTo>
                    <a:lnTo>
                      <a:pt x="312" y="266"/>
                    </a:lnTo>
                    <a:lnTo>
                      <a:pt x="312" y="274"/>
                    </a:lnTo>
                    <a:lnTo>
                      <a:pt x="304" y="274"/>
                    </a:lnTo>
                    <a:lnTo>
                      <a:pt x="304" y="281"/>
                    </a:lnTo>
                    <a:lnTo>
                      <a:pt x="297" y="274"/>
                    </a:lnTo>
                    <a:lnTo>
                      <a:pt x="297" y="281"/>
                    </a:lnTo>
                    <a:lnTo>
                      <a:pt x="304" y="281"/>
                    </a:lnTo>
                    <a:lnTo>
                      <a:pt x="304" y="289"/>
                    </a:lnTo>
                    <a:lnTo>
                      <a:pt x="312" y="289"/>
                    </a:lnTo>
                    <a:lnTo>
                      <a:pt x="320" y="289"/>
                    </a:lnTo>
                    <a:lnTo>
                      <a:pt x="312" y="289"/>
                    </a:lnTo>
                    <a:lnTo>
                      <a:pt x="312" y="297"/>
                    </a:lnTo>
                    <a:lnTo>
                      <a:pt x="320" y="297"/>
                    </a:lnTo>
                    <a:lnTo>
                      <a:pt x="320" y="304"/>
                    </a:lnTo>
                    <a:lnTo>
                      <a:pt x="312" y="304"/>
                    </a:lnTo>
                    <a:lnTo>
                      <a:pt x="304" y="304"/>
                    </a:lnTo>
                    <a:lnTo>
                      <a:pt x="297" y="304"/>
                    </a:lnTo>
                    <a:lnTo>
                      <a:pt x="297" y="312"/>
                    </a:lnTo>
                    <a:lnTo>
                      <a:pt x="297" y="304"/>
                    </a:lnTo>
                    <a:lnTo>
                      <a:pt x="297" y="312"/>
                    </a:lnTo>
                    <a:lnTo>
                      <a:pt x="289" y="312"/>
                    </a:lnTo>
                    <a:lnTo>
                      <a:pt x="289" y="304"/>
                    </a:lnTo>
                    <a:lnTo>
                      <a:pt x="282" y="304"/>
                    </a:lnTo>
                    <a:lnTo>
                      <a:pt x="274" y="304"/>
                    </a:lnTo>
                    <a:lnTo>
                      <a:pt x="266" y="304"/>
                    </a:lnTo>
                    <a:lnTo>
                      <a:pt x="259" y="297"/>
                    </a:lnTo>
                    <a:lnTo>
                      <a:pt x="251" y="297"/>
                    </a:lnTo>
                    <a:lnTo>
                      <a:pt x="244" y="297"/>
                    </a:lnTo>
                    <a:lnTo>
                      <a:pt x="236" y="297"/>
                    </a:lnTo>
                    <a:lnTo>
                      <a:pt x="236" y="304"/>
                    </a:lnTo>
                    <a:lnTo>
                      <a:pt x="228" y="304"/>
                    </a:lnTo>
                    <a:lnTo>
                      <a:pt x="228" y="312"/>
                    </a:lnTo>
                    <a:lnTo>
                      <a:pt x="236" y="312"/>
                    </a:lnTo>
                    <a:lnTo>
                      <a:pt x="236" y="319"/>
                    </a:lnTo>
                    <a:lnTo>
                      <a:pt x="244" y="319"/>
                    </a:lnTo>
                    <a:lnTo>
                      <a:pt x="244" y="327"/>
                    </a:lnTo>
                    <a:lnTo>
                      <a:pt x="244" y="335"/>
                    </a:lnTo>
                    <a:lnTo>
                      <a:pt x="236" y="342"/>
                    </a:lnTo>
                    <a:lnTo>
                      <a:pt x="244" y="342"/>
                    </a:lnTo>
                    <a:lnTo>
                      <a:pt x="244" y="350"/>
                    </a:lnTo>
                    <a:lnTo>
                      <a:pt x="244" y="357"/>
                    </a:lnTo>
                    <a:lnTo>
                      <a:pt x="244" y="365"/>
                    </a:lnTo>
                    <a:lnTo>
                      <a:pt x="236" y="365"/>
                    </a:lnTo>
                    <a:lnTo>
                      <a:pt x="228" y="365"/>
                    </a:lnTo>
                    <a:lnTo>
                      <a:pt x="221" y="365"/>
                    </a:lnTo>
                    <a:lnTo>
                      <a:pt x="221" y="357"/>
                    </a:lnTo>
                    <a:lnTo>
                      <a:pt x="213" y="357"/>
                    </a:lnTo>
                    <a:lnTo>
                      <a:pt x="213" y="350"/>
                    </a:lnTo>
                    <a:lnTo>
                      <a:pt x="206" y="350"/>
                    </a:lnTo>
                    <a:lnTo>
                      <a:pt x="198" y="342"/>
                    </a:lnTo>
                    <a:lnTo>
                      <a:pt x="190" y="335"/>
                    </a:lnTo>
                    <a:lnTo>
                      <a:pt x="198" y="335"/>
                    </a:lnTo>
                    <a:lnTo>
                      <a:pt x="198" y="327"/>
                    </a:lnTo>
                    <a:lnTo>
                      <a:pt x="198" y="319"/>
                    </a:lnTo>
                    <a:lnTo>
                      <a:pt x="206" y="319"/>
                    </a:lnTo>
                    <a:lnTo>
                      <a:pt x="213" y="319"/>
                    </a:lnTo>
                    <a:lnTo>
                      <a:pt x="213" y="312"/>
                    </a:lnTo>
                    <a:lnTo>
                      <a:pt x="221" y="312"/>
                    </a:lnTo>
                    <a:lnTo>
                      <a:pt x="228" y="312"/>
                    </a:lnTo>
                    <a:lnTo>
                      <a:pt x="228" y="304"/>
                    </a:lnTo>
                    <a:lnTo>
                      <a:pt x="228" y="297"/>
                    </a:lnTo>
                    <a:lnTo>
                      <a:pt x="228" y="289"/>
                    </a:lnTo>
                    <a:lnTo>
                      <a:pt x="236" y="281"/>
                    </a:lnTo>
                    <a:lnTo>
                      <a:pt x="236" y="274"/>
                    </a:lnTo>
                    <a:lnTo>
                      <a:pt x="244" y="281"/>
                    </a:lnTo>
                    <a:lnTo>
                      <a:pt x="244" y="289"/>
                    </a:lnTo>
                    <a:lnTo>
                      <a:pt x="251" y="289"/>
                    </a:lnTo>
                    <a:lnTo>
                      <a:pt x="259" y="289"/>
                    </a:lnTo>
                    <a:lnTo>
                      <a:pt x="259" y="297"/>
                    </a:lnTo>
                    <a:lnTo>
                      <a:pt x="259" y="289"/>
                    </a:lnTo>
                    <a:lnTo>
                      <a:pt x="266" y="289"/>
                    </a:lnTo>
                    <a:lnTo>
                      <a:pt x="266" y="281"/>
                    </a:lnTo>
                    <a:lnTo>
                      <a:pt x="266" y="274"/>
                    </a:lnTo>
                    <a:lnTo>
                      <a:pt x="266" y="266"/>
                    </a:lnTo>
                    <a:lnTo>
                      <a:pt x="274" y="266"/>
                    </a:lnTo>
                    <a:lnTo>
                      <a:pt x="274" y="259"/>
                    </a:lnTo>
                    <a:lnTo>
                      <a:pt x="266" y="259"/>
                    </a:lnTo>
                    <a:lnTo>
                      <a:pt x="259" y="259"/>
                    </a:lnTo>
                    <a:lnTo>
                      <a:pt x="266" y="251"/>
                    </a:lnTo>
                    <a:lnTo>
                      <a:pt x="266" y="243"/>
                    </a:lnTo>
                    <a:lnTo>
                      <a:pt x="266" y="236"/>
                    </a:lnTo>
                    <a:lnTo>
                      <a:pt x="266" y="228"/>
                    </a:lnTo>
                    <a:lnTo>
                      <a:pt x="259" y="228"/>
                    </a:lnTo>
                    <a:lnTo>
                      <a:pt x="259" y="221"/>
                    </a:lnTo>
                    <a:lnTo>
                      <a:pt x="259" y="213"/>
                    </a:lnTo>
                    <a:lnTo>
                      <a:pt x="251" y="213"/>
                    </a:lnTo>
                    <a:lnTo>
                      <a:pt x="251" y="205"/>
                    </a:lnTo>
                    <a:lnTo>
                      <a:pt x="251" y="213"/>
                    </a:lnTo>
                    <a:lnTo>
                      <a:pt x="244" y="213"/>
                    </a:lnTo>
                    <a:lnTo>
                      <a:pt x="244" y="205"/>
                    </a:lnTo>
                    <a:lnTo>
                      <a:pt x="236" y="198"/>
                    </a:lnTo>
                    <a:lnTo>
                      <a:pt x="236" y="205"/>
                    </a:lnTo>
                    <a:lnTo>
                      <a:pt x="228" y="205"/>
                    </a:lnTo>
                    <a:lnTo>
                      <a:pt x="236" y="205"/>
                    </a:lnTo>
                    <a:lnTo>
                      <a:pt x="236" y="198"/>
                    </a:lnTo>
                    <a:lnTo>
                      <a:pt x="236" y="190"/>
                    </a:lnTo>
                    <a:lnTo>
                      <a:pt x="236" y="183"/>
                    </a:lnTo>
                    <a:lnTo>
                      <a:pt x="244" y="183"/>
                    </a:lnTo>
                    <a:lnTo>
                      <a:pt x="244" y="175"/>
                    </a:lnTo>
                    <a:lnTo>
                      <a:pt x="244" y="167"/>
                    </a:lnTo>
                    <a:lnTo>
                      <a:pt x="244" y="160"/>
                    </a:lnTo>
                    <a:lnTo>
                      <a:pt x="244" y="152"/>
                    </a:lnTo>
                    <a:lnTo>
                      <a:pt x="236" y="152"/>
                    </a:lnTo>
                    <a:lnTo>
                      <a:pt x="228" y="152"/>
                    </a:lnTo>
                    <a:lnTo>
                      <a:pt x="236" y="152"/>
                    </a:lnTo>
                    <a:lnTo>
                      <a:pt x="236" y="145"/>
                    </a:lnTo>
                    <a:lnTo>
                      <a:pt x="228" y="145"/>
                    </a:lnTo>
                    <a:lnTo>
                      <a:pt x="221" y="145"/>
                    </a:lnTo>
                    <a:lnTo>
                      <a:pt x="221" y="137"/>
                    </a:lnTo>
                    <a:lnTo>
                      <a:pt x="213" y="137"/>
                    </a:lnTo>
                    <a:lnTo>
                      <a:pt x="206" y="137"/>
                    </a:lnTo>
                    <a:lnTo>
                      <a:pt x="198" y="137"/>
                    </a:lnTo>
                    <a:lnTo>
                      <a:pt x="198" y="145"/>
                    </a:lnTo>
                    <a:lnTo>
                      <a:pt x="190" y="137"/>
                    </a:lnTo>
                    <a:lnTo>
                      <a:pt x="190" y="129"/>
                    </a:lnTo>
                    <a:lnTo>
                      <a:pt x="183" y="129"/>
                    </a:lnTo>
                    <a:lnTo>
                      <a:pt x="183" y="122"/>
                    </a:lnTo>
                    <a:lnTo>
                      <a:pt x="175" y="122"/>
                    </a:lnTo>
                    <a:lnTo>
                      <a:pt x="175" y="114"/>
                    </a:lnTo>
                    <a:lnTo>
                      <a:pt x="183" y="114"/>
                    </a:lnTo>
                    <a:lnTo>
                      <a:pt x="183" y="122"/>
                    </a:lnTo>
                    <a:lnTo>
                      <a:pt x="190" y="129"/>
                    </a:lnTo>
                    <a:lnTo>
                      <a:pt x="183" y="129"/>
                    </a:lnTo>
                    <a:lnTo>
                      <a:pt x="190" y="129"/>
                    </a:lnTo>
                    <a:lnTo>
                      <a:pt x="190" y="122"/>
                    </a:lnTo>
                    <a:lnTo>
                      <a:pt x="198" y="122"/>
                    </a:lnTo>
                    <a:lnTo>
                      <a:pt x="198" y="114"/>
                    </a:lnTo>
                    <a:lnTo>
                      <a:pt x="198" y="122"/>
                    </a:lnTo>
                    <a:lnTo>
                      <a:pt x="198" y="114"/>
                    </a:lnTo>
                    <a:lnTo>
                      <a:pt x="190" y="114"/>
                    </a:lnTo>
                    <a:lnTo>
                      <a:pt x="183" y="114"/>
                    </a:lnTo>
                    <a:lnTo>
                      <a:pt x="183" y="122"/>
                    </a:lnTo>
                    <a:lnTo>
                      <a:pt x="183" y="114"/>
                    </a:lnTo>
                    <a:lnTo>
                      <a:pt x="190" y="114"/>
                    </a:lnTo>
                    <a:lnTo>
                      <a:pt x="190" y="107"/>
                    </a:lnTo>
                    <a:lnTo>
                      <a:pt x="198" y="107"/>
                    </a:lnTo>
                    <a:lnTo>
                      <a:pt x="198" y="99"/>
                    </a:lnTo>
                    <a:lnTo>
                      <a:pt x="198" y="91"/>
                    </a:lnTo>
                    <a:lnTo>
                      <a:pt x="190" y="91"/>
                    </a:lnTo>
                    <a:lnTo>
                      <a:pt x="183" y="91"/>
                    </a:lnTo>
                    <a:lnTo>
                      <a:pt x="175" y="91"/>
                    </a:lnTo>
                    <a:lnTo>
                      <a:pt x="168" y="91"/>
                    </a:lnTo>
                    <a:lnTo>
                      <a:pt x="160" y="91"/>
                    </a:lnTo>
                    <a:lnTo>
                      <a:pt x="160" y="84"/>
                    </a:lnTo>
                    <a:lnTo>
                      <a:pt x="168" y="84"/>
                    </a:lnTo>
                    <a:lnTo>
                      <a:pt x="160" y="84"/>
                    </a:lnTo>
                    <a:lnTo>
                      <a:pt x="152" y="91"/>
                    </a:lnTo>
                    <a:lnTo>
                      <a:pt x="160" y="91"/>
                    </a:lnTo>
                    <a:lnTo>
                      <a:pt x="160" y="99"/>
                    </a:lnTo>
                    <a:lnTo>
                      <a:pt x="160" y="91"/>
                    </a:lnTo>
                    <a:lnTo>
                      <a:pt x="152" y="91"/>
                    </a:lnTo>
                    <a:lnTo>
                      <a:pt x="152" y="84"/>
                    </a:lnTo>
                    <a:lnTo>
                      <a:pt x="152" y="76"/>
                    </a:lnTo>
                    <a:lnTo>
                      <a:pt x="145" y="76"/>
                    </a:lnTo>
                    <a:lnTo>
                      <a:pt x="137" y="76"/>
                    </a:lnTo>
                    <a:lnTo>
                      <a:pt x="137" y="84"/>
                    </a:lnTo>
                    <a:lnTo>
                      <a:pt x="137" y="91"/>
                    </a:lnTo>
                    <a:lnTo>
                      <a:pt x="129" y="91"/>
                    </a:lnTo>
                    <a:lnTo>
                      <a:pt x="122" y="91"/>
                    </a:lnTo>
                    <a:lnTo>
                      <a:pt x="122" y="99"/>
                    </a:lnTo>
                    <a:lnTo>
                      <a:pt x="129" y="99"/>
                    </a:lnTo>
                    <a:lnTo>
                      <a:pt x="122" y="99"/>
                    </a:lnTo>
                    <a:lnTo>
                      <a:pt x="129" y="99"/>
                    </a:lnTo>
                    <a:lnTo>
                      <a:pt x="129" y="107"/>
                    </a:lnTo>
                    <a:lnTo>
                      <a:pt x="129" y="114"/>
                    </a:lnTo>
                    <a:lnTo>
                      <a:pt x="137" y="114"/>
                    </a:lnTo>
                    <a:lnTo>
                      <a:pt x="145" y="114"/>
                    </a:lnTo>
                    <a:lnTo>
                      <a:pt x="152" y="114"/>
                    </a:lnTo>
                    <a:lnTo>
                      <a:pt x="152" y="107"/>
                    </a:lnTo>
                    <a:lnTo>
                      <a:pt x="160" y="107"/>
                    </a:lnTo>
                    <a:lnTo>
                      <a:pt x="160" y="114"/>
                    </a:lnTo>
                    <a:lnTo>
                      <a:pt x="160" y="107"/>
                    </a:lnTo>
                    <a:lnTo>
                      <a:pt x="160" y="114"/>
                    </a:lnTo>
                    <a:lnTo>
                      <a:pt x="152" y="114"/>
                    </a:lnTo>
                    <a:lnTo>
                      <a:pt x="152" y="122"/>
                    </a:lnTo>
                    <a:lnTo>
                      <a:pt x="145" y="122"/>
                    </a:lnTo>
                    <a:lnTo>
                      <a:pt x="145" y="114"/>
                    </a:lnTo>
                    <a:lnTo>
                      <a:pt x="137" y="114"/>
                    </a:lnTo>
                    <a:lnTo>
                      <a:pt x="129" y="114"/>
                    </a:lnTo>
                    <a:lnTo>
                      <a:pt x="129" y="122"/>
                    </a:lnTo>
                    <a:lnTo>
                      <a:pt x="137" y="122"/>
                    </a:lnTo>
                    <a:lnTo>
                      <a:pt x="137" y="129"/>
                    </a:lnTo>
                    <a:lnTo>
                      <a:pt x="129" y="129"/>
                    </a:lnTo>
                    <a:lnTo>
                      <a:pt x="129" y="137"/>
                    </a:lnTo>
                    <a:lnTo>
                      <a:pt x="122" y="137"/>
                    </a:lnTo>
                    <a:lnTo>
                      <a:pt x="122" y="129"/>
                    </a:lnTo>
                    <a:lnTo>
                      <a:pt x="114" y="129"/>
                    </a:lnTo>
                    <a:lnTo>
                      <a:pt x="122" y="129"/>
                    </a:lnTo>
                    <a:lnTo>
                      <a:pt x="122" y="122"/>
                    </a:lnTo>
                    <a:lnTo>
                      <a:pt x="129" y="122"/>
                    </a:lnTo>
                    <a:lnTo>
                      <a:pt x="122" y="122"/>
                    </a:lnTo>
                    <a:lnTo>
                      <a:pt x="122" y="114"/>
                    </a:lnTo>
                    <a:lnTo>
                      <a:pt x="114" y="114"/>
                    </a:lnTo>
                    <a:lnTo>
                      <a:pt x="114" y="122"/>
                    </a:lnTo>
                    <a:lnTo>
                      <a:pt x="114" y="114"/>
                    </a:lnTo>
                    <a:lnTo>
                      <a:pt x="107" y="114"/>
                    </a:lnTo>
                    <a:lnTo>
                      <a:pt x="99" y="114"/>
                    </a:lnTo>
                    <a:lnTo>
                      <a:pt x="91" y="114"/>
                    </a:lnTo>
                    <a:lnTo>
                      <a:pt x="91" y="107"/>
                    </a:lnTo>
                    <a:lnTo>
                      <a:pt x="99" y="107"/>
                    </a:lnTo>
                    <a:lnTo>
                      <a:pt x="107" y="107"/>
                    </a:lnTo>
                    <a:lnTo>
                      <a:pt x="99" y="107"/>
                    </a:lnTo>
                    <a:lnTo>
                      <a:pt x="91" y="107"/>
                    </a:lnTo>
                    <a:lnTo>
                      <a:pt x="91" y="99"/>
                    </a:lnTo>
                    <a:lnTo>
                      <a:pt x="84" y="99"/>
                    </a:lnTo>
                    <a:lnTo>
                      <a:pt x="76" y="99"/>
                    </a:lnTo>
                    <a:lnTo>
                      <a:pt x="76" y="107"/>
                    </a:lnTo>
                    <a:lnTo>
                      <a:pt x="69" y="107"/>
                    </a:lnTo>
                    <a:lnTo>
                      <a:pt x="69" y="114"/>
                    </a:lnTo>
                    <a:lnTo>
                      <a:pt x="61" y="114"/>
                    </a:lnTo>
                    <a:lnTo>
                      <a:pt x="53" y="114"/>
                    </a:lnTo>
                    <a:lnTo>
                      <a:pt x="53" y="122"/>
                    </a:lnTo>
                    <a:lnTo>
                      <a:pt x="53" y="129"/>
                    </a:lnTo>
                    <a:lnTo>
                      <a:pt x="46" y="129"/>
                    </a:lnTo>
                    <a:lnTo>
                      <a:pt x="46" y="122"/>
                    </a:lnTo>
                    <a:lnTo>
                      <a:pt x="46" y="114"/>
                    </a:lnTo>
                    <a:lnTo>
                      <a:pt x="46" y="107"/>
                    </a:lnTo>
                    <a:lnTo>
                      <a:pt x="38" y="107"/>
                    </a:lnTo>
                    <a:lnTo>
                      <a:pt x="31" y="114"/>
                    </a:lnTo>
                    <a:lnTo>
                      <a:pt x="23" y="122"/>
                    </a:lnTo>
                    <a:lnTo>
                      <a:pt x="15" y="122"/>
                    </a:lnTo>
                    <a:lnTo>
                      <a:pt x="15" y="129"/>
                    </a:lnTo>
                    <a:lnTo>
                      <a:pt x="15" y="137"/>
                    </a:lnTo>
                    <a:lnTo>
                      <a:pt x="15" y="145"/>
                    </a:lnTo>
                    <a:lnTo>
                      <a:pt x="23" y="145"/>
                    </a:lnTo>
                    <a:lnTo>
                      <a:pt x="23" y="152"/>
                    </a:lnTo>
                    <a:lnTo>
                      <a:pt x="15" y="152"/>
                    </a:lnTo>
                    <a:lnTo>
                      <a:pt x="15" y="145"/>
                    </a:lnTo>
                    <a:lnTo>
                      <a:pt x="8" y="145"/>
                    </a:lnTo>
                    <a:lnTo>
                      <a:pt x="8" y="137"/>
                    </a:lnTo>
                    <a:lnTo>
                      <a:pt x="8" y="129"/>
                    </a:lnTo>
                    <a:lnTo>
                      <a:pt x="0" y="129"/>
                    </a:lnTo>
                    <a:lnTo>
                      <a:pt x="0" y="122"/>
                    </a:lnTo>
                    <a:lnTo>
                      <a:pt x="8" y="122"/>
                    </a:lnTo>
                    <a:lnTo>
                      <a:pt x="0" y="122"/>
                    </a:lnTo>
                    <a:lnTo>
                      <a:pt x="8" y="114"/>
                    </a:lnTo>
                    <a:lnTo>
                      <a:pt x="15" y="114"/>
                    </a:lnTo>
                    <a:lnTo>
                      <a:pt x="15" y="107"/>
                    </a:lnTo>
                    <a:lnTo>
                      <a:pt x="15" y="99"/>
                    </a:lnTo>
                    <a:lnTo>
                      <a:pt x="23" y="99"/>
                    </a:lnTo>
                    <a:lnTo>
                      <a:pt x="31" y="99"/>
                    </a:lnTo>
                    <a:lnTo>
                      <a:pt x="38" y="91"/>
                    </a:lnTo>
                    <a:lnTo>
                      <a:pt x="38" y="99"/>
                    </a:lnTo>
                    <a:lnTo>
                      <a:pt x="46" y="99"/>
                    </a:lnTo>
                    <a:lnTo>
                      <a:pt x="53" y="99"/>
                    </a:lnTo>
                    <a:lnTo>
                      <a:pt x="61" y="99"/>
                    </a:lnTo>
                    <a:lnTo>
                      <a:pt x="61" y="91"/>
                    </a:lnTo>
                    <a:lnTo>
                      <a:pt x="69" y="91"/>
                    </a:lnTo>
                    <a:lnTo>
                      <a:pt x="69" y="84"/>
                    </a:lnTo>
                    <a:lnTo>
                      <a:pt x="61" y="84"/>
                    </a:lnTo>
                    <a:lnTo>
                      <a:pt x="61" y="76"/>
                    </a:lnTo>
                    <a:lnTo>
                      <a:pt x="53" y="69"/>
                    </a:lnTo>
                    <a:lnTo>
                      <a:pt x="61" y="69"/>
                    </a:lnTo>
                    <a:lnTo>
                      <a:pt x="61" y="61"/>
                    </a:lnTo>
                    <a:lnTo>
                      <a:pt x="61" y="53"/>
                    </a:lnTo>
                    <a:lnTo>
                      <a:pt x="69" y="53"/>
                    </a:lnTo>
                    <a:lnTo>
                      <a:pt x="69" y="61"/>
                    </a:lnTo>
                    <a:lnTo>
                      <a:pt x="76" y="61"/>
                    </a:lnTo>
                    <a:lnTo>
                      <a:pt x="76" y="69"/>
                    </a:lnTo>
                    <a:lnTo>
                      <a:pt x="84" y="69"/>
                    </a:lnTo>
                    <a:lnTo>
                      <a:pt x="91" y="69"/>
                    </a:lnTo>
                    <a:lnTo>
                      <a:pt x="91" y="76"/>
                    </a:lnTo>
                    <a:lnTo>
                      <a:pt x="99" y="69"/>
                    </a:lnTo>
                    <a:lnTo>
                      <a:pt x="99" y="76"/>
                    </a:lnTo>
                    <a:lnTo>
                      <a:pt x="107" y="76"/>
                    </a:lnTo>
                    <a:lnTo>
                      <a:pt x="99" y="76"/>
                    </a:lnTo>
                    <a:lnTo>
                      <a:pt x="91" y="76"/>
                    </a:lnTo>
                    <a:lnTo>
                      <a:pt x="84" y="76"/>
                    </a:lnTo>
                    <a:lnTo>
                      <a:pt x="84" y="69"/>
                    </a:lnTo>
                    <a:lnTo>
                      <a:pt x="76" y="69"/>
                    </a:lnTo>
                    <a:lnTo>
                      <a:pt x="69" y="69"/>
                    </a:lnTo>
                    <a:lnTo>
                      <a:pt x="69" y="61"/>
                    </a:lnTo>
                    <a:lnTo>
                      <a:pt x="69" y="69"/>
                    </a:lnTo>
                    <a:lnTo>
                      <a:pt x="76" y="69"/>
                    </a:lnTo>
                    <a:lnTo>
                      <a:pt x="76" y="76"/>
                    </a:lnTo>
                    <a:lnTo>
                      <a:pt x="76" y="84"/>
                    </a:lnTo>
                    <a:lnTo>
                      <a:pt x="84" y="84"/>
                    </a:lnTo>
                    <a:lnTo>
                      <a:pt x="91" y="84"/>
                    </a:lnTo>
                    <a:lnTo>
                      <a:pt x="99" y="84"/>
                    </a:lnTo>
                    <a:lnTo>
                      <a:pt x="99" y="91"/>
                    </a:lnTo>
                    <a:lnTo>
                      <a:pt x="107" y="91"/>
                    </a:lnTo>
                    <a:lnTo>
                      <a:pt x="114" y="91"/>
                    </a:lnTo>
                    <a:lnTo>
                      <a:pt x="114" y="84"/>
                    </a:lnTo>
                    <a:lnTo>
                      <a:pt x="122" y="84"/>
                    </a:lnTo>
                    <a:lnTo>
                      <a:pt x="129" y="84"/>
                    </a:lnTo>
                    <a:lnTo>
                      <a:pt x="129" y="76"/>
                    </a:lnTo>
                    <a:lnTo>
                      <a:pt x="129" y="69"/>
                    </a:lnTo>
                    <a:lnTo>
                      <a:pt x="137" y="69"/>
                    </a:lnTo>
                    <a:lnTo>
                      <a:pt x="129" y="69"/>
                    </a:lnTo>
                    <a:lnTo>
                      <a:pt x="129" y="61"/>
                    </a:lnTo>
                    <a:lnTo>
                      <a:pt x="137" y="61"/>
                    </a:lnTo>
                    <a:lnTo>
                      <a:pt x="129" y="61"/>
                    </a:lnTo>
                    <a:lnTo>
                      <a:pt x="129" y="53"/>
                    </a:lnTo>
                    <a:lnTo>
                      <a:pt x="137" y="53"/>
                    </a:lnTo>
                    <a:lnTo>
                      <a:pt x="137" y="61"/>
                    </a:lnTo>
                    <a:lnTo>
                      <a:pt x="145" y="61"/>
                    </a:lnTo>
                    <a:lnTo>
                      <a:pt x="145" y="69"/>
                    </a:lnTo>
                    <a:lnTo>
                      <a:pt x="152" y="69"/>
                    </a:lnTo>
                    <a:lnTo>
                      <a:pt x="152" y="61"/>
                    </a:lnTo>
                    <a:lnTo>
                      <a:pt x="145" y="61"/>
                    </a:lnTo>
                    <a:lnTo>
                      <a:pt x="145" y="53"/>
                    </a:lnTo>
                    <a:lnTo>
                      <a:pt x="145" y="46"/>
                    </a:lnTo>
                    <a:lnTo>
                      <a:pt x="152" y="53"/>
                    </a:lnTo>
                    <a:lnTo>
                      <a:pt x="160" y="53"/>
                    </a:lnTo>
                    <a:lnTo>
                      <a:pt x="168" y="53"/>
                    </a:lnTo>
                    <a:lnTo>
                      <a:pt x="175" y="53"/>
                    </a:lnTo>
                    <a:lnTo>
                      <a:pt x="175" y="61"/>
                    </a:lnTo>
                    <a:lnTo>
                      <a:pt x="175" y="69"/>
                    </a:lnTo>
                    <a:lnTo>
                      <a:pt x="175" y="76"/>
                    </a:lnTo>
                    <a:lnTo>
                      <a:pt x="168" y="76"/>
                    </a:lnTo>
                    <a:lnTo>
                      <a:pt x="160" y="76"/>
                    </a:lnTo>
                    <a:lnTo>
                      <a:pt x="160" y="84"/>
                    </a:lnTo>
                    <a:lnTo>
                      <a:pt x="168" y="84"/>
                    </a:lnTo>
                    <a:lnTo>
                      <a:pt x="175" y="84"/>
                    </a:lnTo>
                    <a:lnTo>
                      <a:pt x="183" y="84"/>
                    </a:lnTo>
                    <a:lnTo>
                      <a:pt x="183" y="76"/>
                    </a:lnTo>
                    <a:lnTo>
                      <a:pt x="183" y="69"/>
                    </a:lnTo>
                    <a:lnTo>
                      <a:pt x="183" y="76"/>
                    </a:lnTo>
                    <a:lnTo>
                      <a:pt x="190" y="76"/>
                    </a:lnTo>
                    <a:lnTo>
                      <a:pt x="190" y="84"/>
                    </a:lnTo>
                    <a:lnTo>
                      <a:pt x="198" y="84"/>
                    </a:lnTo>
                    <a:lnTo>
                      <a:pt x="206" y="84"/>
                    </a:lnTo>
                    <a:lnTo>
                      <a:pt x="213" y="84"/>
                    </a:lnTo>
                    <a:lnTo>
                      <a:pt x="213" y="91"/>
                    </a:lnTo>
                    <a:lnTo>
                      <a:pt x="213" y="99"/>
                    </a:lnTo>
                    <a:lnTo>
                      <a:pt x="206" y="99"/>
                    </a:lnTo>
                    <a:lnTo>
                      <a:pt x="213" y="99"/>
                    </a:lnTo>
                    <a:lnTo>
                      <a:pt x="213" y="107"/>
                    </a:lnTo>
                    <a:lnTo>
                      <a:pt x="221" y="107"/>
                    </a:lnTo>
                    <a:lnTo>
                      <a:pt x="221" y="99"/>
                    </a:lnTo>
                    <a:lnTo>
                      <a:pt x="221" y="91"/>
                    </a:lnTo>
                    <a:lnTo>
                      <a:pt x="221" y="84"/>
                    </a:lnTo>
                    <a:lnTo>
                      <a:pt x="221" y="76"/>
                    </a:lnTo>
                    <a:lnTo>
                      <a:pt x="228" y="76"/>
                    </a:lnTo>
                    <a:lnTo>
                      <a:pt x="236" y="76"/>
                    </a:lnTo>
                    <a:lnTo>
                      <a:pt x="244" y="76"/>
                    </a:lnTo>
                    <a:lnTo>
                      <a:pt x="244" y="69"/>
                    </a:lnTo>
                    <a:lnTo>
                      <a:pt x="251" y="61"/>
                    </a:lnTo>
                    <a:lnTo>
                      <a:pt x="259" y="69"/>
                    </a:lnTo>
                    <a:lnTo>
                      <a:pt x="266" y="61"/>
                    </a:lnTo>
                    <a:lnTo>
                      <a:pt x="274" y="61"/>
                    </a:lnTo>
                    <a:lnTo>
                      <a:pt x="274" y="53"/>
                    </a:lnTo>
                    <a:lnTo>
                      <a:pt x="282" y="61"/>
                    </a:lnTo>
                    <a:lnTo>
                      <a:pt x="282" y="53"/>
                    </a:lnTo>
                    <a:lnTo>
                      <a:pt x="282" y="46"/>
                    </a:lnTo>
                    <a:lnTo>
                      <a:pt x="274" y="46"/>
                    </a:lnTo>
                    <a:lnTo>
                      <a:pt x="274" y="38"/>
                    </a:lnTo>
                    <a:lnTo>
                      <a:pt x="282" y="38"/>
                    </a:lnTo>
                    <a:lnTo>
                      <a:pt x="282" y="31"/>
                    </a:lnTo>
                    <a:lnTo>
                      <a:pt x="289" y="23"/>
                    </a:lnTo>
                    <a:lnTo>
                      <a:pt x="297" y="23"/>
                    </a:lnTo>
                    <a:lnTo>
                      <a:pt x="304" y="23"/>
                    </a:lnTo>
                    <a:lnTo>
                      <a:pt x="297" y="23"/>
                    </a:lnTo>
                    <a:lnTo>
                      <a:pt x="297" y="15"/>
                    </a:lnTo>
                    <a:lnTo>
                      <a:pt x="297" y="8"/>
                    </a:lnTo>
                    <a:lnTo>
                      <a:pt x="289" y="8"/>
                    </a:lnTo>
                    <a:lnTo>
                      <a:pt x="289" y="0"/>
                    </a:lnTo>
                    <a:lnTo>
                      <a:pt x="289" y="8"/>
                    </a:lnTo>
                    <a:lnTo>
                      <a:pt x="297" y="8"/>
                    </a:lnTo>
                    <a:lnTo>
                      <a:pt x="297" y="15"/>
                    </a:lnTo>
                    <a:lnTo>
                      <a:pt x="236" y="145"/>
                    </a:lnTo>
                    <a:lnTo>
                      <a:pt x="244" y="145"/>
                    </a:lnTo>
                    <a:lnTo>
                      <a:pt x="244" y="152"/>
                    </a:lnTo>
                    <a:lnTo>
                      <a:pt x="251" y="152"/>
                    </a:lnTo>
                    <a:lnTo>
                      <a:pt x="251" y="160"/>
                    </a:lnTo>
                    <a:lnTo>
                      <a:pt x="251" y="167"/>
                    </a:lnTo>
                    <a:lnTo>
                      <a:pt x="251" y="175"/>
                    </a:lnTo>
                    <a:lnTo>
                      <a:pt x="259" y="175"/>
                    </a:lnTo>
                    <a:lnTo>
                      <a:pt x="251" y="175"/>
                    </a:lnTo>
                    <a:lnTo>
                      <a:pt x="244" y="175"/>
                    </a:lnTo>
                    <a:lnTo>
                      <a:pt x="244" y="183"/>
                    </a:lnTo>
                    <a:lnTo>
                      <a:pt x="251" y="183"/>
                    </a:lnTo>
                    <a:lnTo>
                      <a:pt x="251" y="190"/>
                    </a:lnTo>
                    <a:lnTo>
                      <a:pt x="251" y="198"/>
                    </a:lnTo>
                    <a:lnTo>
                      <a:pt x="251" y="190"/>
                    </a:lnTo>
                    <a:lnTo>
                      <a:pt x="259" y="190"/>
                    </a:lnTo>
                    <a:lnTo>
                      <a:pt x="259" y="198"/>
                    </a:lnTo>
                    <a:lnTo>
                      <a:pt x="266" y="198"/>
                    </a:lnTo>
                    <a:lnTo>
                      <a:pt x="274" y="198"/>
                    </a:lnTo>
                    <a:lnTo>
                      <a:pt x="266" y="198"/>
                    </a:lnTo>
                    <a:lnTo>
                      <a:pt x="266" y="190"/>
                    </a:lnTo>
                    <a:lnTo>
                      <a:pt x="259" y="190"/>
                    </a:lnTo>
                    <a:lnTo>
                      <a:pt x="259" y="183"/>
                    </a:lnTo>
                    <a:lnTo>
                      <a:pt x="251" y="183"/>
                    </a:lnTo>
                    <a:lnTo>
                      <a:pt x="259" y="183"/>
                    </a:lnTo>
                    <a:lnTo>
                      <a:pt x="259" y="175"/>
                    </a:lnTo>
                    <a:lnTo>
                      <a:pt x="266" y="175"/>
                    </a:lnTo>
                    <a:lnTo>
                      <a:pt x="274" y="175"/>
                    </a:lnTo>
                    <a:lnTo>
                      <a:pt x="282" y="175"/>
                    </a:lnTo>
                    <a:lnTo>
                      <a:pt x="282" y="167"/>
                    </a:lnTo>
                    <a:lnTo>
                      <a:pt x="282" y="175"/>
                    </a:lnTo>
                    <a:lnTo>
                      <a:pt x="274" y="175"/>
                    </a:lnTo>
                    <a:lnTo>
                      <a:pt x="274" y="167"/>
                    </a:lnTo>
                    <a:lnTo>
                      <a:pt x="266" y="167"/>
                    </a:lnTo>
                    <a:lnTo>
                      <a:pt x="266" y="160"/>
                    </a:lnTo>
                    <a:lnTo>
                      <a:pt x="259" y="160"/>
                    </a:lnTo>
                    <a:lnTo>
                      <a:pt x="259" y="152"/>
                    </a:lnTo>
                    <a:lnTo>
                      <a:pt x="251" y="152"/>
                    </a:lnTo>
                    <a:lnTo>
                      <a:pt x="251" y="145"/>
                    </a:lnTo>
                    <a:lnTo>
                      <a:pt x="244" y="145"/>
                    </a:lnTo>
                    <a:lnTo>
                      <a:pt x="251" y="145"/>
                    </a:lnTo>
                    <a:lnTo>
                      <a:pt x="259" y="145"/>
                    </a:lnTo>
                    <a:lnTo>
                      <a:pt x="259" y="152"/>
                    </a:lnTo>
                    <a:lnTo>
                      <a:pt x="259" y="160"/>
                    </a:lnTo>
                    <a:lnTo>
                      <a:pt x="259" y="152"/>
                    </a:lnTo>
                    <a:lnTo>
                      <a:pt x="266" y="152"/>
                    </a:lnTo>
                    <a:lnTo>
                      <a:pt x="266" y="160"/>
                    </a:lnTo>
                    <a:lnTo>
                      <a:pt x="259" y="160"/>
                    </a:lnTo>
                    <a:lnTo>
                      <a:pt x="266" y="160"/>
                    </a:lnTo>
                    <a:lnTo>
                      <a:pt x="266" y="152"/>
                    </a:lnTo>
                    <a:lnTo>
                      <a:pt x="274" y="152"/>
                    </a:lnTo>
                    <a:lnTo>
                      <a:pt x="282" y="152"/>
                    </a:lnTo>
                    <a:lnTo>
                      <a:pt x="289" y="152"/>
                    </a:lnTo>
                    <a:lnTo>
                      <a:pt x="289" y="145"/>
                    </a:lnTo>
                    <a:lnTo>
                      <a:pt x="282" y="145"/>
                    </a:lnTo>
                    <a:lnTo>
                      <a:pt x="289" y="145"/>
                    </a:lnTo>
                    <a:lnTo>
                      <a:pt x="289" y="137"/>
                    </a:lnTo>
                    <a:lnTo>
                      <a:pt x="289" y="129"/>
                    </a:lnTo>
                    <a:lnTo>
                      <a:pt x="289" y="122"/>
                    </a:lnTo>
                    <a:lnTo>
                      <a:pt x="289" y="114"/>
                    </a:lnTo>
                    <a:lnTo>
                      <a:pt x="289" y="107"/>
                    </a:lnTo>
                    <a:lnTo>
                      <a:pt x="297" y="114"/>
                    </a:lnTo>
                    <a:lnTo>
                      <a:pt x="304" y="114"/>
                    </a:lnTo>
                    <a:lnTo>
                      <a:pt x="304" y="122"/>
                    </a:lnTo>
                    <a:lnTo>
                      <a:pt x="312" y="122"/>
                    </a:lnTo>
                    <a:lnTo>
                      <a:pt x="312" y="114"/>
                    </a:lnTo>
                    <a:lnTo>
                      <a:pt x="320" y="114"/>
                    </a:lnTo>
                    <a:lnTo>
                      <a:pt x="327" y="122"/>
                    </a:lnTo>
                    <a:lnTo>
                      <a:pt x="327" y="114"/>
                    </a:lnTo>
                    <a:lnTo>
                      <a:pt x="327" y="107"/>
                    </a:lnTo>
                    <a:lnTo>
                      <a:pt x="320" y="107"/>
                    </a:lnTo>
                    <a:lnTo>
                      <a:pt x="312" y="107"/>
                    </a:lnTo>
                    <a:lnTo>
                      <a:pt x="312" y="99"/>
                    </a:lnTo>
                    <a:lnTo>
                      <a:pt x="312" y="91"/>
                    </a:lnTo>
                    <a:lnTo>
                      <a:pt x="304" y="91"/>
                    </a:lnTo>
                    <a:lnTo>
                      <a:pt x="297" y="91"/>
                    </a:lnTo>
                    <a:lnTo>
                      <a:pt x="297" y="84"/>
                    </a:lnTo>
                    <a:lnTo>
                      <a:pt x="289" y="84"/>
                    </a:lnTo>
                    <a:lnTo>
                      <a:pt x="289" y="76"/>
                    </a:lnTo>
                    <a:lnTo>
                      <a:pt x="297" y="76"/>
                    </a:lnTo>
                    <a:lnTo>
                      <a:pt x="297" y="69"/>
                    </a:lnTo>
                    <a:lnTo>
                      <a:pt x="297" y="61"/>
                    </a:lnTo>
                    <a:lnTo>
                      <a:pt x="297" y="53"/>
                    </a:lnTo>
                    <a:lnTo>
                      <a:pt x="297" y="46"/>
                    </a:lnTo>
                    <a:lnTo>
                      <a:pt x="289" y="46"/>
                    </a:lnTo>
                    <a:lnTo>
                      <a:pt x="289" y="53"/>
                    </a:lnTo>
                    <a:lnTo>
                      <a:pt x="289" y="61"/>
                    </a:lnTo>
                    <a:lnTo>
                      <a:pt x="289" y="69"/>
                    </a:lnTo>
                    <a:lnTo>
                      <a:pt x="282" y="69"/>
                    </a:lnTo>
                    <a:lnTo>
                      <a:pt x="274" y="69"/>
                    </a:lnTo>
                    <a:lnTo>
                      <a:pt x="274" y="76"/>
                    </a:lnTo>
                    <a:lnTo>
                      <a:pt x="266" y="76"/>
                    </a:lnTo>
                    <a:lnTo>
                      <a:pt x="266" y="69"/>
                    </a:lnTo>
                    <a:lnTo>
                      <a:pt x="266" y="76"/>
                    </a:lnTo>
                    <a:lnTo>
                      <a:pt x="266" y="84"/>
                    </a:lnTo>
                    <a:lnTo>
                      <a:pt x="266" y="91"/>
                    </a:lnTo>
                    <a:lnTo>
                      <a:pt x="259" y="91"/>
                    </a:lnTo>
                    <a:lnTo>
                      <a:pt x="251" y="91"/>
                    </a:lnTo>
                    <a:lnTo>
                      <a:pt x="251" y="84"/>
                    </a:lnTo>
                    <a:lnTo>
                      <a:pt x="244" y="84"/>
                    </a:lnTo>
                    <a:lnTo>
                      <a:pt x="244" y="91"/>
                    </a:lnTo>
                    <a:lnTo>
                      <a:pt x="236" y="91"/>
                    </a:lnTo>
                    <a:lnTo>
                      <a:pt x="236" y="99"/>
                    </a:lnTo>
                    <a:lnTo>
                      <a:pt x="228" y="99"/>
                    </a:lnTo>
                    <a:lnTo>
                      <a:pt x="228" y="91"/>
                    </a:lnTo>
                    <a:lnTo>
                      <a:pt x="228" y="99"/>
                    </a:lnTo>
                    <a:lnTo>
                      <a:pt x="228" y="107"/>
                    </a:lnTo>
                    <a:lnTo>
                      <a:pt x="228" y="114"/>
                    </a:lnTo>
                    <a:lnTo>
                      <a:pt x="221" y="114"/>
                    </a:lnTo>
                    <a:lnTo>
                      <a:pt x="221" y="122"/>
                    </a:lnTo>
                    <a:lnTo>
                      <a:pt x="228" y="122"/>
                    </a:lnTo>
                    <a:lnTo>
                      <a:pt x="236" y="129"/>
                    </a:lnTo>
                    <a:lnTo>
                      <a:pt x="228" y="129"/>
                    </a:lnTo>
                    <a:lnTo>
                      <a:pt x="228" y="137"/>
                    </a:lnTo>
                    <a:lnTo>
                      <a:pt x="236" y="137"/>
                    </a:lnTo>
                    <a:lnTo>
                      <a:pt x="236" y="145"/>
                    </a:lnTo>
                    <a:lnTo>
                      <a:pt x="297" y="15"/>
                    </a:lnTo>
                    <a:lnTo>
                      <a:pt x="282" y="205"/>
                    </a:lnTo>
                    <a:lnTo>
                      <a:pt x="289" y="205"/>
                    </a:lnTo>
                    <a:lnTo>
                      <a:pt x="297" y="205"/>
                    </a:lnTo>
                    <a:lnTo>
                      <a:pt x="297" y="198"/>
                    </a:lnTo>
                    <a:lnTo>
                      <a:pt x="304" y="198"/>
                    </a:lnTo>
                    <a:lnTo>
                      <a:pt x="312" y="198"/>
                    </a:lnTo>
                    <a:lnTo>
                      <a:pt x="312" y="205"/>
                    </a:lnTo>
                    <a:lnTo>
                      <a:pt x="312" y="213"/>
                    </a:lnTo>
                    <a:lnTo>
                      <a:pt x="304" y="213"/>
                    </a:lnTo>
                    <a:lnTo>
                      <a:pt x="304" y="221"/>
                    </a:lnTo>
                    <a:lnTo>
                      <a:pt x="297" y="221"/>
                    </a:lnTo>
                    <a:lnTo>
                      <a:pt x="289" y="221"/>
                    </a:lnTo>
                    <a:lnTo>
                      <a:pt x="282" y="221"/>
                    </a:lnTo>
                    <a:lnTo>
                      <a:pt x="274" y="221"/>
                    </a:lnTo>
                    <a:lnTo>
                      <a:pt x="274" y="213"/>
                    </a:lnTo>
                    <a:lnTo>
                      <a:pt x="282" y="205"/>
                    </a:lnTo>
                    <a:lnTo>
                      <a:pt x="297" y="15"/>
                    </a:lnTo>
                    <a:lnTo>
                      <a:pt x="297" y="31"/>
                    </a:lnTo>
                    <a:lnTo>
                      <a:pt x="304" y="31"/>
                    </a:lnTo>
                    <a:lnTo>
                      <a:pt x="312" y="31"/>
                    </a:lnTo>
                    <a:lnTo>
                      <a:pt x="320" y="31"/>
                    </a:lnTo>
                    <a:lnTo>
                      <a:pt x="320" y="38"/>
                    </a:lnTo>
                    <a:lnTo>
                      <a:pt x="320" y="31"/>
                    </a:lnTo>
                    <a:lnTo>
                      <a:pt x="320" y="38"/>
                    </a:lnTo>
                    <a:lnTo>
                      <a:pt x="327" y="38"/>
                    </a:lnTo>
                    <a:lnTo>
                      <a:pt x="327" y="46"/>
                    </a:lnTo>
                    <a:lnTo>
                      <a:pt x="335" y="46"/>
                    </a:lnTo>
                    <a:lnTo>
                      <a:pt x="327" y="46"/>
                    </a:lnTo>
                    <a:lnTo>
                      <a:pt x="320" y="46"/>
                    </a:lnTo>
                    <a:lnTo>
                      <a:pt x="320" y="38"/>
                    </a:lnTo>
                    <a:lnTo>
                      <a:pt x="312" y="38"/>
                    </a:lnTo>
                    <a:lnTo>
                      <a:pt x="304" y="38"/>
                    </a:lnTo>
                    <a:lnTo>
                      <a:pt x="304" y="31"/>
                    </a:lnTo>
                    <a:lnTo>
                      <a:pt x="297" y="31"/>
                    </a:lnTo>
                    <a:lnTo>
                      <a:pt x="297" y="15"/>
                    </a:lnTo>
                    <a:lnTo>
                      <a:pt x="312" y="236"/>
                    </a:lnTo>
                    <a:lnTo>
                      <a:pt x="320" y="236"/>
                    </a:lnTo>
                    <a:lnTo>
                      <a:pt x="320" y="243"/>
                    </a:lnTo>
                    <a:lnTo>
                      <a:pt x="312" y="243"/>
                    </a:lnTo>
                    <a:lnTo>
                      <a:pt x="320" y="243"/>
                    </a:lnTo>
                    <a:lnTo>
                      <a:pt x="312" y="243"/>
                    </a:lnTo>
                    <a:lnTo>
                      <a:pt x="312" y="251"/>
                    </a:lnTo>
                    <a:lnTo>
                      <a:pt x="312" y="259"/>
                    </a:lnTo>
                    <a:lnTo>
                      <a:pt x="304" y="259"/>
                    </a:lnTo>
                    <a:lnTo>
                      <a:pt x="304" y="251"/>
                    </a:lnTo>
                    <a:lnTo>
                      <a:pt x="304" y="243"/>
                    </a:lnTo>
                    <a:lnTo>
                      <a:pt x="297" y="243"/>
                    </a:lnTo>
                    <a:lnTo>
                      <a:pt x="304" y="236"/>
                    </a:lnTo>
                    <a:lnTo>
                      <a:pt x="312" y="236"/>
                    </a:lnTo>
                    <a:lnTo>
                      <a:pt x="297" y="15"/>
                    </a:lnTo>
                    <a:lnTo>
                      <a:pt x="198" y="107"/>
                    </a:lnTo>
                    <a:lnTo>
                      <a:pt x="206" y="107"/>
                    </a:lnTo>
                    <a:lnTo>
                      <a:pt x="206" y="114"/>
                    </a:lnTo>
                    <a:lnTo>
                      <a:pt x="213" y="114"/>
                    </a:lnTo>
                    <a:lnTo>
                      <a:pt x="206" y="114"/>
                    </a:lnTo>
                    <a:lnTo>
                      <a:pt x="213" y="122"/>
                    </a:lnTo>
                    <a:lnTo>
                      <a:pt x="206" y="122"/>
                    </a:lnTo>
                    <a:lnTo>
                      <a:pt x="206" y="114"/>
                    </a:lnTo>
                    <a:lnTo>
                      <a:pt x="198" y="114"/>
                    </a:lnTo>
                    <a:lnTo>
                      <a:pt x="198" y="107"/>
                    </a:lnTo>
                    <a:lnTo>
                      <a:pt x="297" y="15"/>
                    </a:lnTo>
                    <a:lnTo>
                      <a:pt x="221" y="122"/>
                    </a:lnTo>
                    <a:lnTo>
                      <a:pt x="221" y="129"/>
                    </a:lnTo>
                    <a:lnTo>
                      <a:pt x="221" y="137"/>
                    </a:lnTo>
                    <a:lnTo>
                      <a:pt x="228" y="137"/>
                    </a:lnTo>
                    <a:lnTo>
                      <a:pt x="221" y="137"/>
                    </a:lnTo>
                    <a:lnTo>
                      <a:pt x="221" y="129"/>
                    </a:lnTo>
                    <a:lnTo>
                      <a:pt x="213" y="129"/>
                    </a:lnTo>
                    <a:lnTo>
                      <a:pt x="221" y="129"/>
                    </a:lnTo>
                    <a:lnTo>
                      <a:pt x="221" y="122"/>
                    </a:lnTo>
                    <a:lnTo>
                      <a:pt x="297" y="15"/>
                    </a:lnTo>
                    <a:lnTo>
                      <a:pt x="289" y="114"/>
                    </a:lnTo>
                    <a:lnTo>
                      <a:pt x="297" y="114"/>
                    </a:lnTo>
                    <a:lnTo>
                      <a:pt x="297" y="122"/>
                    </a:lnTo>
                    <a:lnTo>
                      <a:pt x="297" y="114"/>
                    </a:lnTo>
                    <a:lnTo>
                      <a:pt x="289" y="114"/>
                    </a:lnTo>
                    <a:lnTo>
                      <a:pt x="297" y="15"/>
                    </a:lnTo>
                    <a:lnTo>
                      <a:pt x="312" y="251"/>
                    </a:lnTo>
                    <a:lnTo>
                      <a:pt x="320" y="251"/>
                    </a:lnTo>
                    <a:lnTo>
                      <a:pt x="320" y="259"/>
                    </a:lnTo>
                    <a:lnTo>
                      <a:pt x="312" y="259"/>
                    </a:lnTo>
                    <a:lnTo>
                      <a:pt x="312" y="251"/>
                    </a:lnTo>
                    <a:lnTo>
                      <a:pt x="297" y="15"/>
                    </a:lnTo>
                    <a:lnTo>
                      <a:pt x="251" y="167"/>
                    </a:lnTo>
                    <a:lnTo>
                      <a:pt x="244" y="167"/>
                    </a:lnTo>
                    <a:lnTo>
                      <a:pt x="251" y="167"/>
                    </a:lnTo>
                    <a:lnTo>
                      <a:pt x="251" y="175"/>
                    </a:lnTo>
                    <a:lnTo>
                      <a:pt x="244" y="175"/>
                    </a:lnTo>
                    <a:lnTo>
                      <a:pt x="244" y="167"/>
                    </a:lnTo>
                    <a:lnTo>
                      <a:pt x="251" y="167"/>
                    </a:lnTo>
                    <a:lnTo>
                      <a:pt x="297" y="15"/>
                    </a:lnTo>
                    <a:lnTo>
                      <a:pt x="320" y="259"/>
                    </a:lnTo>
                    <a:lnTo>
                      <a:pt x="327" y="259"/>
                    </a:lnTo>
                    <a:lnTo>
                      <a:pt x="327" y="266"/>
                    </a:lnTo>
                    <a:lnTo>
                      <a:pt x="320" y="266"/>
                    </a:lnTo>
                    <a:lnTo>
                      <a:pt x="320" y="259"/>
                    </a:lnTo>
                    <a:lnTo>
                      <a:pt x="297" y="15"/>
                    </a:lnTo>
                    <a:lnTo>
                      <a:pt x="289" y="53"/>
                    </a:lnTo>
                    <a:lnTo>
                      <a:pt x="289" y="61"/>
                    </a:lnTo>
                    <a:lnTo>
                      <a:pt x="282" y="61"/>
                    </a:lnTo>
                    <a:lnTo>
                      <a:pt x="282" y="53"/>
                    </a:lnTo>
                    <a:lnTo>
                      <a:pt x="289" y="53"/>
                    </a:lnTo>
                    <a:lnTo>
                      <a:pt x="297" y="15"/>
                    </a:lnTo>
                    <a:close/>
                  </a:path>
                </a:pathLst>
              </a:custGeom>
              <a:solidFill>
                <a:srgbClr val="80D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22" name="Freeform 459"/>
              <p:cNvSpPr>
                <a:spLocks/>
              </p:cNvSpPr>
              <p:nvPr/>
            </p:nvSpPr>
            <p:spPr bwMode="auto">
              <a:xfrm>
                <a:off x="2556" y="3130"/>
                <a:ext cx="396" cy="365"/>
              </a:xfrm>
              <a:custGeom>
                <a:avLst/>
                <a:gdLst>
                  <a:gd name="T0" fmla="*/ 327 w 396"/>
                  <a:gd name="T1" fmla="*/ 31 h 365"/>
                  <a:gd name="T2" fmla="*/ 342 w 396"/>
                  <a:gd name="T3" fmla="*/ 46 h 365"/>
                  <a:gd name="T4" fmla="*/ 381 w 396"/>
                  <a:gd name="T5" fmla="*/ 61 h 365"/>
                  <a:gd name="T6" fmla="*/ 358 w 396"/>
                  <a:gd name="T7" fmla="*/ 61 h 365"/>
                  <a:gd name="T8" fmla="*/ 320 w 396"/>
                  <a:gd name="T9" fmla="*/ 53 h 365"/>
                  <a:gd name="T10" fmla="*/ 335 w 396"/>
                  <a:gd name="T11" fmla="*/ 99 h 365"/>
                  <a:gd name="T12" fmla="*/ 342 w 396"/>
                  <a:gd name="T13" fmla="*/ 129 h 365"/>
                  <a:gd name="T14" fmla="*/ 304 w 396"/>
                  <a:gd name="T15" fmla="*/ 137 h 365"/>
                  <a:gd name="T16" fmla="*/ 297 w 396"/>
                  <a:gd name="T17" fmla="*/ 152 h 365"/>
                  <a:gd name="T18" fmla="*/ 297 w 396"/>
                  <a:gd name="T19" fmla="*/ 167 h 365"/>
                  <a:gd name="T20" fmla="*/ 335 w 396"/>
                  <a:gd name="T21" fmla="*/ 205 h 365"/>
                  <a:gd name="T22" fmla="*/ 350 w 396"/>
                  <a:gd name="T23" fmla="*/ 243 h 365"/>
                  <a:gd name="T24" fmla="*/ 381 w 396"/>
                  <a:gd name="T25" fmla="*/ 259 h 365"/>
                  <a:gd name="T26" fmla="*/ 381 w 396"/>
                  <a:gd name="T27" fmla="*/ 259 h 365"/>
                  <a:gd name="T28" fmla="*/ 388 w 396"/>
                  <a:gd name="T29" fmla="*/ 312 h 365"/>
                  <a:gd name="T30" fmla="*/ 373 w 396"/>
                  <a:gd name="T31" fmla="*/ 304 h 365"/>
                  <a:gd name="T32" fmla="*/ 342 w 396"/>
                  <a:gd name="T33" fmla="*/ 289 h 365"/>
                  <a:gd name="T34" fmla="*/ 312 w 396"/>
                  <a:gd name="T35" fmla="*/ 259 h 365"/>
                  <a:gd name="T36" fmla="*/ 304 w 396"/>
                  <a:gd name="T37" fmla="*/ 289 h 365"/>
                  <a:gd name="T38" fmla="*/ 304 w 396"/>
                  <a:gd name="T39" fmla="*/ 304 h 365"/>
                  <a:gd name="T40" fmla="*/ 274 w 396"/>
                  <a:gd name="T41" fmla="*/ 304 h 365"/>
                  <a:gd name="T42" fmla="*/ 228 w 396"/>
                  <a:gd name="T43" fmla="*/ 312 h 365"/>
                  <a:gd name="T44" fmla="*/ 244 w 396"/>
                  <a:gd name="T45" fmla="*/ 350 h 365"/>
                  <a:gd name="T46" fmla="*/ 213 w 396"/>
                  <a:gd name="T47" fmla="*/ 350 h 365"/>
                  <a:gd name="T48" fmla="*/ 213 w 396"/>
                  <a:gd name="T49" fmla="*/ 319 h 365"/>
                  <a:gd name="T50" fmla="*/ 236 w 396"/>
                  <a:gd name="T51" fmla="*/ 274 h 365"/>
                  <a:gd name="T52" fmla="*/ 266 w 396"/>
                  <a:gd name="T53" fmla="*/ 281 h 365"/>
                  <a:gd name="T54" fmla="*/ 266 w 396"/>
                  <a:gd name="T55" fmla="*/ 243 h 365"/>
                  <a:gd name="T56" fmla="*/ 251 w 396"/>
                  <a:gd name="T57" fmla="*/ 213 h 365"/>
                  <a:gd name="T58" fmla="*/ 236 w 396"/>
                  <a:gd name="T59" fmla="*/ 190 h 365"/>
                  <a:gd name="T60" fmla="*/ 228 w 396"/>
                  <a:gd name="T61" fmla="*/ 152 h 365"/>
                  <a:gd name="T62" fmla="*/ 198 w 396"/>
                  <a:gd name="T63" fmla="*/ 137 h 365"/>
                  <a:gd name="T64" fmla="*/ 183 w 396"/>
                  <a:gd name="T65" fmla="*/ 114 h 365"/>
                  <a:gd name="T66" fmla="*/ 198 w 396"/>
                  <a:gd name="T67" fmla="*/ 122 h 365"/>
                  <a:gd name="T68" fmla="*/ 198 w 396"/>
                  <a:gd name="T69" fmla="*/ 107 h 365"/>
                  <a:gd name="T70" fmla="*/ 160 w 396"/>
                  <a:gd name="T71" fmla="*/ 84 h 365"/>
                  <a:gd name="T72" fmla="*/ 152 w 396"/>
                  <a:gd name="T73" fmla="*/ 84 h 365"/>
                  <a:gd name="T74" fmla="*/ 122 w 396"/>
                  <a:gd name="T75" fmla="*/ 99 h 365"/>
                  <a:gd name="T76" fmla="*/ 152 w 396"/>
                  <a:gd name="T77" fmla="*/ 114 h 365"/>
                  <a:gd name="T78" fmla="*/ 145 w 396"/>
                  <a:gd name="T79" fmla="*/ 122 h 365"/>
                  <a:gd name="T80" fmla="*/ 129 w 396"/>
                  <a:gd name="T81" fmla="*/ 137 h 365"/>
                  <a:gd name="T82" fmla="*/ 122 w 396"/>
                  <a:gd name="T83" fmla="*/ 114 h 365"/>
                  <a:gd name="T84" fmla="*/ 99 w 396"/>
                  <a:gd name="T85" fmla="*/ 107 h 365"/>
                  <a:gd name="T86" fmla="*/ 69 w 396"/>
                  <a:gd name="T87" fmla="*/ 107 h 365"/>
                  <a:gd name="T88" fmla="*/ 46 w 396"/>
                  <a:gd name="T89" fmla="*/ 114 h 365"/>
                  <a:gd name="T90" fmla="*/ 15 w 396"/>
                  <a:gd name="T91" fmla="*/ 145 h 365"/>
                  <a:gd name="T92" fmla="*/ 0 w 396"/>
                  <a:gd name="T93" fmla="*/ 129 h 365"/>
                  <a:gd name="T94" fmla="*/ 23 w 396"/>
                  <a:gd name="T95" fmla="*/ 99 h 365"/>
                  <a:gd name="T96" fmla="*/ 69 w 396"/>
                  <a:gd name="T97" fmla="*/ 91 h 365"/>
                  <a:gd name="T98" fmla="*/ 69 w 396"/>
                  <a:gd name="T99" fmla="*/ 53 h 365"/>
                  <a:gd name="T100" fmla="*/ 99 w 396"/>
                  <a:gd name="T101" fmla="*/ 76 h 365"/>
                  <a:gd name="T102" fmla="*/ 69 w 396"/>
                  <a:gd name="T103" fmla="*/ 61 h 365"/>
                  <a:gd name="T104" fmla="*/ 99 w 396"/>
                  <a:gd name="T105" fmla="*/ 91 h 365"/>
                  <a:gd name="T106" fmla="*/ 137 w 396"/>
                  <a:gd name="T107" fmla="*/ 69 h 365"/>
                  <a:gd name="T108" fmla="*/ 145 w 396"/>
                  <a:gd name="T109" fmla="*/ 61 h 365"/>
                  <a:gd name="T110" fmla="*/ 160 w 396"/>
                  <a:gd name="T111" fmla="*/ 53 h 365"/>
                  <a:gd name="T112" fmla="*/ 160 w 396"/>
                  <a:gd name="T113" fmla="*/ 84 h 365"/>
                  <a:gd name="T114" fmla="*/ 190 w 396"/>
                  <a:gd name="T115" fmla="*/ 84 h 365"/>
                  <a:gd name="T116" fmla="*/ 213 w 396"/>
                  <a:gd name="T117" fmla="*/ 107 h 365"/>
                  <a:gd name="T118" fmla="*/ 244 w 396"/>
                  <a:gd name="T119" fmla="*/ 76 h 365"/>
                  <a:gd name="T120" fmla="*/ 282 w 396"/>
                  <a:gd name="T121" fmla="*/ 53 h 365"/>
                  <a:gd name="T122" fmla="*/ 304 w 396"/>
                  <a:gd name="T123" fmla="*/ 23 h 365"/>
                  <a:gd name="T124" fmla="*/ 297 w 396"/>
                  <a:gd name="T125" fmla="*/ 15 h 36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96"/>
                  <a:gd name="T190" fmla="*/ 0 h 365"/>
                  <a:gd name="T191" fmla="*/ 396 w 396"/>
                  <a:gd name="T192" fmla="*/ 365 h 36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96" h="365">
                    <a:moveTo>
                      <a:pt x="297" y="15"/>
                    </a:moveTo>
                    <a:lnTo>
                      <a:pt x="304" y="23"/>
                    </a:lnTo>
                    <a:lnTo>
                      <a:pt x="304" y="31"/>
                    </a:lnTo>
                    <a:lnTo>
                      <a:pt x="312" y="31"/>
                    </a:lnTo>
                    <a:lnTo>
                      <a:pt x="320" y="31"/>
                    </a:lnTo>
                    <a:lnTo>
                      <a:pt x="320" y="23"/>
                    </a:lnTo>
                    <a:lnTo>
                      <a:pt x="320" y="31"/>
                    </a:lnTo>
                    <a:lnTo>
                      <a:pt x="327" y="31"/>
                    </a:lnTo>
                    <a:lnTo>
                      <a:pt x="320" y="31"/>
                    </a:lnTo>
                    <a:lnTo>
                      <a:pt x="327" y="31"/>
                    </a:lnTo>
                    <a:lnTo>
                      <a:pt x="327" y="38"/>
                    </a:lnTo>
                    <a:lnTo>
                      <a:pt x="335" y="38"/>
                    </a:lnTo>
                    <a:lnTo>
                      <a:pt x="327" y="38"/>
                    </a:lnTo>
                    <a:lnTo>
                      <a:pt x="335" y="38"/>
                    </a:lnTo>
                    <a:lnTo>
                      <a:pt x="335" y="46"/>
                    </a:lnTo>
                    <a:lnTo>
                      <a:pt x="342" y="46"/>
                    </a:lnTo>
                    <a:lnTo>
                      <a:pt x="350" y="46"/>
                    </a:lnTo>
                    <a:lnTo>
                      <a:pt x="358" y="53"/>
                    </a:lnTo>
                    <a:lnTo>
                      <a:pt x="365" y="53"/>
                    </a:lnTo>
                    <a:lnTo>
                      <a:pt x="365" y="61"/>
                    </a:lnTo>
                    <a:lnTo>
                      <a:pt x="365" y="53"/>
                    </a:lnTo>
                    <a:lnTo>
                      <a:pt x="373" y="53"/>
                    </a:lnTo>
                    <a:lnTo>
                      <a:pt x="373" y="61"/>
                    </a:lnTo>
                    <a:lnTo>
                      <a:pt x="381" y="61"/>
                    </a:lnTo>
                    <a:lnTo>
                      <a:pt x="381" y="69"/>
                    </a:lnTo>
                    <a:lnTo>
                      <a:pt x="381" y="76"/>
                    </a:lnTo>
                    <a:lnTo>
                      <a:pt x="373" y="76"/>
                    </a:lnTo>
                    <a:lnTo>
                      <a:pt x="365" y="69"/>
                    </a:lnTo>
                    <a:lnTo>
                      <a:pt x="358" y="69"/>
                    </a:lnTo>
                    <a:lnTo>
                      <a:pt x="350" y="69"/>
                    </a:lnTo>
                    <a:lnTo>
                      <a:pt x="350" y="61"/>
                    </a:lnTo>
                    <a:lnTo>
                      <a:pt x="358" y="61"/>
                    </a:lnTo>
                    <a:lnTo>
                      <a:pt x="350" y="61"/>
                    </a:lnTo>
                    <a:lnTo>
                      <a:pt x="350" y="53"/>
                    </a:lnTo>
                    <a:lnTo>
                      <a:pt x="342" y="53"/>
                    </a:lnTo>
                    <a:lnTo>
                      <a:pt x="342" y="61"/>
                    </a:lnTo>
                    <a:lnTo>
                      <a:pt x="335" y="61"/>
                    </a:lnTo>
                    <a:lnTo>
                      <a:pt x="327" y="61"/>
                    </a:lnTo>
                    <a:lnTo>
                      <a:pt x="320" y="61"/>
                    </a:lnTo>
                    <a:lnTo>
                      <a:pt x="320" y="53"/>
                    </a:lnTo>
                    <a:lnTo>
                      <a:pt x="320" y="61"/>
                    </a:lnTo>
                    <a:lnTo>
                      <a:pt x="320" y="69"/>
                    </a:lnTo>
                    <a:lnTo>
                      <a:pt x="327" y="69"/>
                    </a:lnTo>
                    <a:lnTo>
                      <a:pt x="327" y="76"/>
                    </a:lnTo>
                    <a:lnTo>
                      <a:pt x="335" y="76"/>
                    </a:lnTo>
                    <a:lnTo>
                      <a:pt x="335" y="84"/>
                    </a:lnTo>
                    <a:lnTo>
                      <a:pt x="335" y="91"/>
                    </a:lnTo>
                    <a:lnTo>
                      <a:pt x="335" y="99"/>
                    </a:lnTo>
                    <a:lnTo>
                      <a:pt x="342" y="99"/>
                    </a:lnTo>
                    <a:lnTo>
                      <a:pt x="350" y="99"/>
                    </a:lnTo>
                    <a:lnTo>
                      <a:pt x="350" y="107"/>
                    </a:lnTo>
                    <a:lnTo>
                      <a:pt x="350" y="114"/>
                    </a:lnTo>
                    <a:lnTo>
                      <a:pt x="358" y="122"/>
                    </a:lnTo>
                    <a:lnTo>
                      <a:pt x="358" y="129"/>
                    </a:lnTo>
                    <a:lnTo>
                      <a:pt x="350" y="129"/>
                    </a:lnTo>
                    <a:lnTo>
                      <a:pt x="342" y="129"/>
                    </a:lnTo>
                    <a:lnTo>
                      <a:pt x="335" y="129"/>
                    </a:lnTo>
                    <a:lnTo>
                      <a:pt x="335" y="137"/>
                    </a:lnTo>
                    <a:lnTo>
                      <a:pt x="327" y="137"/>
                    </a:lnTo>
                    <a:lnTo>
                      <a:pt x="320" y="137"/>
                    </a:lnTo>
                    <a:lnTo>
                      <a:pt x="320" y="129"/>
                    </a:lnTo>
                    <a:lnTo>
                      <a:pt x="312" y="129"/>
                    </a:lnTo>
                    <a:lnTo>
                      <a:pt x="312" y="137"/>
                    </a:lnTo>
                    <a:lnTo>
                      <a:pt x="304" y="137"/>
                    </a:lnTo>
                    <a:lnTo>
                      <a:pt x="304" y="145"/>
                    </a:lnTo>
                    <a:lnTo>
                      <a:pt x="297" y="145"/>
                    </a:lnTo>
                    <a:lnTo>
                      <a:pt x="289" y="145"/>
                    </a:lnTo>
                    <a:lnTo>
                      <a:pt x="289" y="152"/>
                    </a:lnTo>
                    <a:lnTo>
                      <a:pt x="297" y="152"/>
                    </a:lnTo>
                    <a:lnTo>
                      <a:pt x="289" y="160"/>
                    </a:lnTo>
                    <a:lnTo>
                      <a:pt x="297" y="160"/>
                    </a:lnTo>
                    <a:lnTo>
                      <a:pt x="297" y="152"/>
                    </a:lnTo>
                    <a:lnTo>
                      <a:pt x="304" y="152"/>
                    </a:lnTo>
                    <a:lnTo>
                      <a:pt x="304" y="145"/>
                    </a:lnTo>
                    <a:lnTo>
                      <a:pt x="304" y="152"/>
                    </a:lnTo>
                    <a:lnTo>
                      <a:pt x="312" y="152"/>
                    </a:lnTo>
                    <a:lnTo>
                      <a:pt x="304" y="152"/>
                    </a:lnTo>
                    <a:lnTo>
                      <a:pt x="304" y="160"/>
                    </a:lnTo>
                    <a:lnTo>
                      <a:pt x="304" y="167"/>
                    </a:lnTo>
                    <a:lnTo>
                      <a:pt x="297" y="167"/>
                    </a:lnTo>
                    <a:lnTo>
                      <a:pt x="297" y="175"/>
                    </a:lnTo>
                    <a:lnTo>
                      <a:pt x="304" y="175"/>
                    </a:lnTo>
                    <a:lnTo>
                      <a:pt x="312" y="183"/>
                    </a:lnTo>
                    <a:lnTo>
                      <a:pt x="320" y="183"/>
                    </a:lnTo>
                    <a:lnTo>
                      <a:pt x="327" y="190"/>
                    </a:lnTo>
                    <a:lnTo>
                      <a:pt x="327" y="198"/>
                    </a:lnTo>
                    <a:lnTo>
                      <a:pt x="335" y="198"/>
                    </a:lnTo>
                    <a:lnTo>
                      <a:pt x="335" y="205"/>
                    </a:lnTo>
                    <a:lnTo>
                      <a:pt x="342" y="205"/>
                    </a:lnTo>
                    <a:lnTo>
                      <a:pt x="342" y="213"/>
                    </a:lnTo>
                    <a:lnTo>
                      <a:pt x="350" y="213"/>
                    </a:lnTo>
                    <a:lnTo>
                      <a:pt x="358" y="221"/>
                    </a:lnTo>
                    <a:lnTo>
                      <a:pt x="358" y="228"/>
                    </a:lnTo>
                    <a:lnTo>
                      <a:pt x="358" y="236"/>
                    </a:lnTo>
                    <a:lnTo>
                      <a:pt x="350" y="236"/>
                    </a:lnTo>
                    <a:lnTo>
                      <a:pt x="350" y="243"/>
                    </a:lnTo>
                    <a:lnTo>
                      <a:pt x="358" y="243"/>
                    </a:lnTo>
                    <a:lnTo>
                      <a:pt x="358" y="251"/>
                    </a:lnTo>
                    <a:lnTo>
                      <a:pt x="365" y="251"/>
                    </a:lnTo>
                    <a:lnTo>
                      <a:pt x="365" y="259"/>
                    </a:lnTo>
                    <a:lnTo>
                      <a:pt x="365" y="266"/>
                    </a:lnTo>
                    <a:lnTo>
                      <a:pt x="373" y="266"/>
                    </a:lnTo>
                    <a:lnTo>
                      <a:pt x="373" y="259"/>
                    </a:lnTo>
                    <a:lnTo>
                      <a:pt x="381" y="259"/>
                    </a:lnTo>
                    <a:lnTo>
                      <a:pt x="381" y="251"/>
                    </a:lnTo>
                    <a:lnTo>
                      <a:pt x="388" y="251"/>
                    </a:lnTo>
                    <a:lnTo>
                      <a:pt x="396" y="251"/>
                    </a:lnTo>
                    <a:lnTo>
                      <a:pt x="396" y="259"/>
                    </a:lnTo>
                    <a:lnTo>
                      <a:pt x="388" y="259"/>
                    </a:lnTo>
                    <a:lnTo>
                      <a:pt x="388" y="251"/>
                    </a:lnTo>
                    <a:lnTo>
                      <a:pt x="388" y="259"/>
                    </a:lnTo>
                    <a:lnTo>
                      <a:pt x="381" y="259"/>
                    </a:lnTo>
                    <a:lnTo>
                      <a:pt x="381" y="266"/>
                    </a:lnTo>
                    <a:lnTo>
                      <a:pt x="381" y="274"/>
                    </a:lnTo>
                    <a:lnTo>
                      <a:pt x="381" y="281"/>
                    </a:lnTo>
                    <a:lnTo>
                      <a:pt x="388" y="281"/>
                    </a:lnTo>
                    <a:lnTo>
                      <a:pt x="388" y="289"/>
                    </a:lnTo>
                    <a:lnTo>
                      <a:pt x="388" y="297"/>
                    </a:lnTo>
                    <a:lnTo>
                      <a:pt x="388" y="304"/>
                    </a:lnTo>
                    <a:lnTo>
                      <a:pt x="388" y="312"/>
                    </a:lnTo>
                    <a:lnTo>
                      <a:pt x="388" y="319"/>
                    </a:lnTo>
                    <a:lnTo>
                      <a:pt x="388" y="312"/>
                    </a:lnTo>
                    <a:lnTo>
                      <a:pt x="381" y="319"/>
                    </a:lnTo>
                    <a:lnTo>
                      <a:pt x="388" y="319"/>
                    </a:lnTo>
                    <a:lnTo>
                      <a:pt x="381" y="319"/>
                    </a:lnTo>
                    <a:lnTo>
                      <a:pt x="373" y="319"/>
                    </a:lnTo>
                    <a:lnTo>
                      <a:pt x="373" y="312"/>
                    </a:lnTo>
                    <a:lnTo>
                      <a:pt x="373" y="304"/>
                    </a:lnTo>
                    <a:lnTo>
                      <a:pt x="373" y="297"/>
                    </a:lnTo>
                    <a:lnTo>
                      <a:pt x="373" y="289"/>
                    </a:lnTo>
                    <a:lnTo>
                      <a:pt x="365" y="289"/>
                    </a:lnTo>
                    <a:lnTo>
                      <a:pt x="365" y="281"/>
                    </a:lnTo>
                    <a:lnTo>
                      <a:pt x="358" y="281"/>
                    </a:lnTo>
                    <a:lnTo>
                      <a:pt x="350" y="281"/>
                    </a:lnTo>
                    <a:lnTo>
                      <a:pt x="350" y="289"/>
                    </a:lnTo>
                    <a:lnTo>
                      <a:pt x="342" y="289"/>
                    </a:lnTo>
                    <a:lnTo>
                      <a:pt x="335" y="289"/>
                    </a:lnTo>
                    <a:lnTo>
                      <a:pt x="327" y="289"/>
                    </a:lnTo>
                    <a:lnTo>
                      <a:pt x="327" y="281"/>
                    </a:lnTo>
                    <a:lnTo>
                      <a:pt x="327" y="274"/>
                    </a:lnTo>
                    <a:lnTo>
                      <a:pt x="327" y="266"/>
                    </a:lnTo>
                    <a:lnTo>
                      <a:pt x="320" y="266"/>
                    </a:lnTo>
                    <a:lnTo>
                      <a:pt x="320" y="259"/>
                    </a:lnTo>
                    <a:lnTo>
                      <a:pt x="312" y="259"/>
                    </a:lnTo>
                    <a:lnTo>
                      <a:pt x="312" y="266"/>
                    </a:lnTo>
                    <a:lnTo>
                      <a:pt x="312" y="274"/>
                    </a:lnTo>
                    <a:lnTo>
                      <a:pt x="304" y="274"/>
                    </a:lnTo>
                    <a:lnTo>
                      <a:pt x="304" y="281"/>
                    </a:lnTo>
                    <a:lnTo>
                      <a:pt x="297" y="274"/>
                    </a:lnTo>
                    <a:lnTo>
                      <a:pt x="297" y="281"/>
                    </a:lnTo>
                    <a:lnTo>
                      <a:pt x="304" y="281"/>
                    </a:lnTo>
                    <a:lnTo>
                      <a:pt x="304" y="289"/>
                    </a:lnTo>
                    <a:lnTo>
                      <a:pt x="312" y="289"/>
                    </a:lnTo>
                    <a:lnTo>
                      <a:pt x="320" y="289"/>
                    </a:lnTo>
                    <a:lnTo>
                      <a:pt x="312" y="289"/>
                    </a:lnTo>
                    <a:lnTo>
                      <a:pt x="312" y="297"/>
                    </a:lnTo>
                    <a:lnTo>
                      <a:pt x="320" y="297"/>
                    </a:lnTo>
                    <a:lnTo>
                      <a:pt x="320" y="304"/>
                    </a:lnTo>
                    <a:lnTo>
                      <a:pt x="312" y="304"/>
                    </a:lnTo>
                    <a:lnTo>
                      <a:pt x="304" y="304"/>
                    </a:lnTo>
                    <a:lnTo>
                      <a:pt x="297" y="304"/>
                    </a:lnTo>
                    <a:lnTo>
                      <a:pt x="297" y="312"/>
                    </a:lnTo>
                    <a:lnTo>
                      <a:pt x="297" y="304"/>
                    </a:lnTo>
                    <a:lnTo>
                      <a:pt x="297" y="312"/>
                    </a:lnTo>
                    <a:lnTo>
                      <a:pt x="289" y="312"/>
                    </a:lnTo>
                    <a:lnTo>
                      <a:pt x="289" y="304"/>
                    </a:lnTo>
                    <a:lnTo>
                      <a:pt x="282" y="304"/>
                    </a:lnTo>
                    <a:lnTo>
                      <a:pt x="274" y="304"/>
                    </a:lnTo>
                    <a:lnTo>
                      <a:pt x="266" y="304"/>
                    </a:lnTo>
                    <a:lnTo>
                      <a:pt x="259" y="297"/>
                    </a:lnTo>
                    <a:lnTo>
                      <a:pt x="251" y="297"/>
                    </a:lnTo>
                    <a:lnTo>
                      <a:pt x="244" y="297"/>
                    </a:lnTo>
                    <a:lnTo>
                      <a:pt x="236" y="297"/>
                    </a:lnTo>
                    <a:lnTo>
                      <a:pt x="236" y="304"/>
                    </a:lnTo>
                    <a:lnTo>
                      <a:pt x="228" y="304"/>
                    </a:lnTo>
                    <a:lnTo>
                      <a:pt x="228" y="312"/>
                    </a:lnTo>
                    <a:lnTo>
                      <a:pt x="236" y="312"/>
                    </a:lnTo>
                    <a:lnTo>
                      <a:pt x="236" y="319"/>
                    </a:lnTo>
                    <a:lnTo>
                      <a:pt x="244" y="319"/>
                    </a:lnTo>
                    <a:lnTo>
                      <a:pt x="244" y="327"/>
                    </a:lnTo>
                    <a:lnTo>
                      <a:pt x="244" y="335"/>
                    </a:lnTo>
                    <a:lnTo>
                      <a:pt x="236" y="342"/>
                    </a:lnTo>
                    <a:lnTo>
                      <a:pt x="244" y="342"/>
                    </a:lnTo>
                    <a:lnTo>
                      <a:pt x="244" y="350"/>
                    </a:lnTo>
                    <a:lnTo>
                      <a:pt x="244" y="357"/>
                    </a:lnTo>
                    <a:lnTo>
                      <a:pt x="244" y="365"/>
                    </a:lnTo>
                    <a:lnTo>
                      <a:pt x="236" y="365"/>
                    </a:lnTo>
                    <a:lnTo>
                      <a:pt x="228" y="365"/>
                    </a:lnTo>
                    <a:lnTo>
                      <a:pt x="221" y="365"/>
                    </a:lnTo>
                    <a:lnTo>
                      <a:pt x="221" y="357"/>
                    </a:lnTo>
                    <a:lnTo>
                      <a:pt x="213" y="357"/>
                    </a:lnTo>
                    <a:lnTo>
                      <a:pt x="213" y="350"/>
                    </a:lnTo>
                    <a:lnTo>
                      <a:pt x="206" y="350"/>
                    </a:lnTo>
                    <a:lnTo>
                      <a:pt x="198" y="342"/>
                    </a:lnTo>
                    <a:lnTo>
                      <a:pt x="190" y="335"/>
                    </a:lnTo>
                    <a:lnTo>
                      <a:pt x="198" y="335"/>
                    </a:lnTo>
                    <a:lnTo>
                      <a:pt x="198" y="327"/>
                    </a:lnTo>
                    <a:lnTo>
                      <a:pt x="198" y="319"/>
                    </a:lnTo>
                    <a:lnTo>
                      <a:pt x="206" y="319"/>
                    </a:lnTo>
                    <a:lnTo>
                      <a:pt x="213" y="319"/>
                    </a:lnTo>
                    <a:lnTo>
                      <a:pt x="213" y="312"/>
                    </a:lnTo>
                    <a:lnTo>
                      <a:pt x="221" y="312"/>
                    </a:lnTo>
                    <a:lnTo>
                      <a:pt x="228" y="312"/>
                    </a:lnTo>
                    <a:lnTo>
                      <a:pt x="228" y="304"/>
                    </a:lnTo>
                    <a:lnTo>
                      <a:pt x="228" y="297"/>
                    </a:lnTo>
                    <a:lnTo>
                      <a:pt x="228" y="289"/>
                    </a:lnTo>
                    <a:lnTo>
                      <a:pt x="236" y="281"/>
                    </a:lnTo>
                    <a:lnTo>
                      <a:pt x="236" y="274"/>
                    </a:lnTo>
                    <a:lnTo>
                      <a:pt x="244" y="281"/>
                    </a:lnTo>
                    <a:lnTo>
                      <a:pt x="244" y="289"/>
                    </a:lnTo>
                    <a:lnTo>
                      <a:pt x="251" y="289"/>
                    </a:lnTo>
                    <a:lnTo>
                      <a:pt x="259" y="289"/>
                    </a:lnTo>
                    <a:lnTo>
                      <a:pt x="259" y="297"/>
                    </a:lnTo>
                    <a:lnTo>
                      <a:pt x="259" y="289"/>
                    </a:lnTo>
                    <a:lnTo>
                      <a:pt x="266" y="289"/>
                    </a:lnTo>
                    <a:lnTo>
                      <a:pt x="266" y="281"/>
                    </a:lnTo>
                    <a:lnTo>
                      <a:pt x="266" y="274"/>
                    </a:lnTo>
                    <a:lnTo>
                      <a:pt x="266" y="266"/>
                    </a:lnTo>
                    <a:lnTo>
                      <a:pt x="274" y="266"/>
                    </a:lnTo>
                    <a:lnTo>
                      <a:pt x="274" y="259"/>
                    </a:lnTo>
                    <a:lnTo>
                      <a:pt x="266" y="259"/>
                    </a:lnTo>
                    <a:lnTo>
                      <a:pt x="259" y="259"/>
                    </a:lnTo>
                    <a:lnTo>
                      <a:pt x="266" y="251"/>
                    </a:lnTo>
                    <a:lnTo>
                      <a:pt x="266" y="243"/>
                    </a:lnTo>
                    <a:lnTo>
                      <a:pt x="266" y="236"/>
                    </a:lnTo>
                    <a:lnTo>
                      <a:pt x="266" y="228"/>
                    </a:lnTo>
                    <a:lnTo>
                      <a:pt x="259" y="228"/>
                    </a:lnTo>
                    <a:lnTo>
                      <a:pt x="259" y="221"/>
                    </a:lnTo>
                    <a:lnTo>
                      <a:pt x="259" y="213"/>
                    </a:lnTo>
                    <a:lnTo>
                      <a:pt x="251" y="213"/>
                    </a:lnTo>
                    <a:lnTo>
                      <a:pt x="251" y="205"/>
                    </a:lnTo>
                    <a:lnTo>
                      <a:pt x="251" y="213"/>
                    </a:lnTo>
                    <a:lnTo>
                      <a:pt x="244" y="213"/>
                    </a:lnTo>
                    <a:lnTo>
                      <a:pt x="244" y="205"/>
                    </a:lnTo>
                    <a:lnTo>
                      <a:pt x="236" y="198"/>
                    </a:lnTo>
                    <a:lnTo>
                      <a:pt x="236" y="205"/>
                    </a:lnTo>
                    <a:lnTo>
                      <a:pt x="228" y="205"/>
                    </a:lnTo>
                    <a:lnTo>
                      <a:pt x="236" y="205"/>
                    </a:lnTo>
                    <a:lnTo>
                      <a:pt x="236" y="198"/>
                    </a:lnTo>
                    <a:lnTo>
                      <a:pt x="236" y="190"/>
                    </a:lnTo>
                    <a:lnTo>
                      <a:pt x="236" y="183"/>
                    </a:lnTo>
                    <a:lnTo>
                      <a:pt x="244" y="183"/>
                    </a:lnTo>
                    <a:lnTo>
                      <a:pt x="244" y="175"/>
                    </a:lnTo>
                    <a:lnTo>
                      <a:pt x="244" y="167"/>
                    </a:lnTo>
                    <a:lnTo>
                      <a:pt x="244" y="160"/>
                    </a:lnTo>
                    <a:lnTo>
                      <a:pt x="244" y="152"/>
                    </a:lnTo>
                    <a:lnTo>
                      <a:pt x="236" y="152"/>
                    </a:lnTo>
                    <a:lnTo>
                      <a:pt x="228" y="152"/>
                    </a:lnTo>
                    <a:lnTo>
                      <a:pt x="236" y="152"/>
                    </a:lnTo>
                    <a:lnTo>
                      <a:pt x="236" y="145"/>
                    </a:lnTo>
                    <a:lnTo>
                      <a:pt x="228" y="145"/>
                    </a:lnTo>
                    <a:lnTo>
                      <a:pt x="221" y="145"/>
                    </a:lnTo>
                    <a:lnTo>
                      <a:pt x="221" y="137"/>
                    </a:lnTo>
                    <a:lnTo>
                      <a:pt x="213" y="137"/>
                    </a:lnTo>
                    <a:lnTo>
                      <a:pt x="206" y="137"/>
                    </a:lnTo>
                    <a:lnTo>
                      <a:pt x="198" y="137"/>
                    </a:lnTo>
                    <a:lnTo>
                      <a:pt x="198" y="145"/>
                    </a:lnTo>
                    <a:lnTo>
                      <a:pt x="190" y="137"/>
                    </a:lnTo>
                    <a:lnTo>
                      <a:pt x="190" y="129"/>
                    </a:lnTo>
                    <a:lnTo>
                      <a:pt x="183" y="129"/>
                    </a:lnTo>
                    <a:lnTo>
                      <a:pt x="183" y="122"/>
                    </a:lnTo>
                    <a:lnTo>
                      <a:pt x="175" y="122"/>
                    </a:lnTo>
                    <a:lnTo>
                      <a:pt x="175" y="114"/>
                    </a:lnTo>
                    <a:lnTo>
                      <a:pt x="183" y="114"/>
                    </a:lnTo>
                    <a:lnTo>
                      <a:pt x="183" y="122"/>
                    </a:lnTo>
                    <a:lnTo>
                      <a:pt x="190" y="129"/>
                    </a:lnTo>
                    <a:lnTo>
                      <a:pt x="183" y="129"/>
                    </a:lnTo>
                    <a:lnTo>
                      <a:pt x="190" y="129"/>
                    </a:lnTo>
                    <a:lnTo>
                      <a:pt x="190" y="122"/>
                    </a:lnTo>
                    <a:lnTo>
                      <a:pt x="198" y="122"/>
                    </a:lnTo>
                    <a:lnTo>
                      <a:pt x="198" y="114"/>
                    </a:lnTo>
                    <a:lnTo>
                      <a:pt x="198" y="122"/>
                    </a:lnTo>
                    <a:lnTo>
                      <a:pt x="198" y="114"/>
                    </a:lnTo>
                    <a:lnTo>
                      <a:pt x="190" y="114"/>
                    </a:lnTo>
                    <a:lnTo>
                      <a:pt x="183" y="114"/>
                    </a:lnTo>
                    <a:lnTo>
                      <a:pt x="183" y="122"/>
                    </a:lnTo>
                    <a:lnTo>
                      <a:pt x="183" y="114"/>
                    </a:lnTo>
                    <a:lnTo>
                      <a:pt x="190" y="114"/>
                    </a:lnTo>
                    <a:lnTo>
                      <a:pt x="190" y="107"/>
                    </a:lnTo>
                    <a:lnTo>
                      <a:pt x="198" y="107"/>
                    </a:lnTo>
                    <a:lnTo>
                      <a:pt x="198" y="99"/>
                    </a:lnTo>
                    <a:lnTo>
                      <a:pt x="198" y="91"/>
                    </a:lnTo>
                    <a:lnTo>
                      <a:pt x="190" y="91"/>
                    </a:lnTo>
                    <a:lnTo>
                      <a:pt x="183" y="91"/>
                    </a:lnTo>
                    <a:lnTo>
                      <a:pt x="175" y="91"/>
                    </a:lnTo>
                    <a:lnTo>
                      <a:pt x="168" y="91"/>
                    </a:lnTo>
                    <a:lnTo>
                      <a:pt x="160" y="91"/>
                    </a:lnTo>
                    <a:lnTo>
                      <a:pt x="160" y="84"/>
                    </a:lnTo>
                    <a:lnTo>
                      <a:pt x="168" y="84"/>
                    </a:lnTo>
                    <a:lnTo>
                      <a:pt x="160" y="84"/>
                    </a:lnTo>
                    <a:lnTo>
                      <a:pt x="152" y="91"/>
                    </a:lnTo>
                    <a:lnTo>
                      <a:pt x="160" y="91"/>
                    </a:lnTo>
                    <a:lnTo>
                      <a:pt x="160" y="99"/>
                    </a:lnTo>
                    <a:lnTo>
                      <a:pt x="160" y="91"/>
                    </a:lnTo>
                    <a:lnTo>
                      <a:pt x="152" y="91"/>
                    </a:lnTo>
                    <a:lnTo>
                      <a:pt x="152" y="84"/>
                    </a:lnTo>
                    <a:lnTo>
                      <a:pt x="152" y="76"/>
                    </a:lnTo>
                    <a:lnTo>
                      <a:pt x="145" y="76"/>
                    </a:lnTo>
                    <a:lnTo>
                      <a:pt x="137" y="76"/>
                    </a:lnTo>
                    <a:lnTo>
                      <a:pt x="137" y="84"/>
                    </a:lnTo>
                    <a:lnTo>
                      <a:pt x="137" y="91"/>
                    </a:lnTo>
                    <a:lnTo>
                      <a:pt x="129" y="91"/>
                    </a:lnTo>
                    <a:lnTo>
                      <a:pt x="122" y="91"/>
                    </a:lnTo>
                    <a:lnTo>
                      <a:pt x="122" y="99"/>
                    </a:lnTo>
                    <a:lnTo>
                      <a:pt x="129" y="99"/>
                    </a:lnTo>
                    <a:lnTo>
                      <a:pt x="122" y="99"/>
                    </a:lnTo>
                    <a:lnTo>
                      <a:pt x="129" y="99"/>
                    </a:lnTo>
                    <a:lnTo>
                      <a:pt x="129" y="107"/>
                    </a:lnTo>
                    <a:lnTo>
                      <a:pt x="129" y="114"/>
                    </a:lnTo>
                    <a:lnTo>
                      <a:pt x="137" y="114"/>
                    </a:lnTo>
                    <a:lnTo>
                      <a:pt x="145" y="114"/>
                    </a:lnTo>
                    <a:lnTo>
                      <a:pt x="152" y="114"/>
                    </a:lnTo>
                    <a:lnTo>
                      <a:pt x="152" y="107"/>
                    </a:lnTo>
                    <a:lnTo>
                      <a:pt x="160" y="107"/>
                    </a:lnTo>
                    <a:lnTo>
                      <a:pt x="160" y="114"/>
                    </a:lnTo>
                    <a:lnTo>
                      <a:pt x="160" y="107"/>
                    </a:lnTo>
                    <a:lnTo>
                      <a:pt x="160" y="114"/>
                    </a:lnTo>
                    <a:lnTo>
                      <a:pt x="152" y="114"/>
                    </a:lnTo>
                    <a:lnTo>
                      <a:pt x="152" y="122"/>
                    </a:lnTo>
                    <a:lnTo>
                      <a:pt x="145" y="122"/>
                    </a:lnTo>
                    <a:lnTo>
                      <a:pt x="145" y="114"/>
                    </a:lnTo>
                    <a:lnTo>
                      <a:pt x="137" y="114"/>
                    </a:lnTo>
                    <a:lnTo>
                      <a:pt x="129" y="114"/>
                    </a:lnTo>
                    <a:lnTo>
                      <a:pt x="129" y="122"/>
                    </a:lnTo>
                    <a:lnTo>
                      <a:pt x="137" y="122"/>
                    </a:lnTo>
                    <a:lnTo>
                      <a:pt x="137" y="129"/>
                    </a:lnTo>
                    <a:lnTo>
                      <a:pt x="129" y="129"/>
                    </a:lnTo>
                    <a:lnTo>
                      <a:pt x="129" y="137"/>
                    </a:lnTo>
                    <a:lnTo>
                      <a:pt x="122" y="137"/>
                    </a:lnTo>
                    <a:lnTo>
                      <a:pt x="122" y="129"/>
                    </a:lnTo>
                    <a:lnTo>
                      <a:pt x="114" y="129"/>
                    </a:lnTo>
                    <a:lnTo>
                      <a:pt x="122" y="129"/>
                    </a:lnTo>
                    <a:lnTo>
                      <a:pt x="122" y="122"/>
                    </a:lnTo>
                    <a:lnTo>
                      <a:pt x="129" y="122"/>
                    </a:lnTo>
                    <a:lnTo>
                      <a:pt x="122" y="122"/>
                    </a:lnTo>
                    <a:lnTo>
                      <a:pt x="122" y="114"/>
                    </a:lnTo>
                    <a:lnTo>
                      <a:pt x="114" y="114"/>
                    </a:lnTo>
                    <a:lnTo>
                      <a:pt x="114" y="122"/>
                    </a:lnTo>
                    <a:lnTo>
                      <a:pt x="114" y="114"/>
                    </a:lnTo>
                    <a:lnTo>
                      <a:pt x="107" y="114"/>
                    </a:lnTo>
                    <a:lnTo>
                      <a:pt x="99" y="114"/>
                    </a:lnTo>
                    <a:lnTo>
                      <a:pt x="91" y="114"/>
                    </a:lnTo>
                    <a:lnTo>
                      <a:pt x="91" y="107"/>
                    </a:lnTo>
                    <a:lnTo>
                      <a:pt x="99" y="107"/>
                    </a:lnTo>
                    <a:lnTo>
                      <a:pt x="107" y="107"/>
                    </a:lnTo>
                    <a:lnTo>
                      <a:pt x="99" y="107"/>
                    </a:lnTo>
                    <a:lnTo>
                      <a:pt x="91" y="107"/>
                    </a:lnTo>
                    <a:lnTo>
                      <a:pt x="91" y="99"/>
                    </a:lnTo>
                    <a:lnTo>
                      <a:pt x="84" y="99"/>
                    </a:lnTo>
                    <a:lnTo>
                      <a:pt x="76" y="99"/>
                    </a:lnTo>
                    <a:lnTo>
                      <a:pt x="76" y="107"/>
                    </a:lnTo>
                    <a:lnTo>
                      <a:pt x="69" y="107"/>
                    </a:lnTo>
                    <a:lnTo>
                      <a:pt x="69" y="114"/>
                    </a:lnTo>
                    <a:lnTo>
                      <a:pt x="61" y="114"/>
                    </a:lnTo>
                    <a:lnTo>
                      <a:pt x="53" y="114"/>
                    </a:lnTo>
                    <a:lnTo>
                      <a:pt x="53" y="122"/>
                    </a:lnTo>
                    <a:lnTo>
                      <a:pt x="53" y="129"/>
                    </a:lnTo>
                    <a:lnTo>
                      <a:pt x="46" y="129"/>
                    </a:lnTo>
                    <a:lnTo>
                      <a:pt x="46" y="122"/>
                    </a:lnTo>
                    <a:lnTo>
                      <a:pt x="46" y="114"/>
                    </a:lnTo>
                    <a:lnTo>
                      <a:pt x="46" y="107"/>
                    </a:lnTo>
                    <a:lnTo>
                      <a:pt x="38" y="107"/>
                    </a:lnTo>
                    <a:lnTo>
                      <a:pt x="31" y="114"/>
                    </a:lnTo>
                    <a:lnTo>
                      <a:pt x="23" y="122"/>
                    </a:lnTo>
                    <a:lnTo>
                      <a:pt x="15" y="122"/>
                    </a:lnTo>
                    <a:lnTo>
                      <a:pt x="15" y="129"/>
                    </a:lnTo>
                    <a:lnTo>
                      <a:pt x="15" y="137"/>
                    </a:lnTo>
                    <a:lnTo>
                      <a:pt x="15" y="145"/>
                    </a:lnTo>
                    <a:lnTo>
                      <a:pt x="23" y="145"/>
                    </a:lnTo>
                    <a:lnTo>
                      <a:pt x="23" y="152"/>
                    </a:lnTo>
                    <a:lnTo>
                      <a:pt x="15" y="152"/>
                    </a:lnTo>
                    <a:lnTo>
                      <a:pt x="15" y="145"/>
                    </a:lnTo>
                    <a:lnTo>
                      <a:pt x="8" y="145"/>
                    </a:lnTo>
                    <a:lnTo>
                      <a:pt x="8" y="137"/>
                    </a:lnTo>
                    <a:lnTo>
                      <a:pt x="8" y="129"/>
                    </a:lnTo>
                    <a:lnTo>
                      <a:pt x="0" y="129"/>
                    </a:lnTo>
                    <a:lnTo>
                      <a:pt x="0" y="122"/>
                    </a:lnTo>
                    <a:lnTo>
                      <a:pt x="8" y="122"/>
                    </a:lnTo>
                    <a:lnTo>
                      <a:pt x="0" y="122"/>
                    </a:lnTo>
                    <a:lnTo>
                      <a:pt x="8" y="114"/>
                    </a:lnTo>
                    <a:lnTo>
                      <a:pt x="15" y="114"/>
                    </a:lnTo>
                    <a:lnTo>
                      <a:pt x="15" y="107"/>
                    </a:lnTo>
                    <a:lnTo>
                      <a:pt x="15" y="99"/>
                    </a:lnTo>
                    <a:lnTo>
                      <a:pt x="23" y="99"/>
                    </a:lnTo>
                    <a:lnTo>
                      <a:pt x="31" y="99"/>
                    </a:lnTo>
                    <a:lnTo>
                      <a:pt x="38" y="91"/>
                    </a:lnTo>
                    <a:lnTo>
                      <a:pt x="38" y="99"/>
                    </a:lnTo>
                    <a:lnTo>
                      <a:pt x="46" y="99"/>
                    </a:lnTo>
                    <a:lnTo>
                      <a:pt x="53" y="99"/>
                    </a:lnTo>
                    <a:lnTo>
                      <a:pt x="61" y="99"/>
                    </a:lnTo>
                    <a:lnTo>
                      <a:pt x="61" y="91"/>
                    </a:lnTo>
                    <a:lnTo>
                      <a:pt x="69" y="91"/>
                    </a:lnTo>
                    <a:lnTo>
                      <a:pt x="69" y="84"/>
                    </a:lnTo>
                    <a:lnTo>
                      <a:pt x="61" y="84"/>
                    </a:lnTo>
                    <a:lnTo>
                      <a:pt x="61" y="76"/>
                    </a:lnTo>
                    <a:lnTo>
                      <a:pt x="53" y="69"/>
                    </a:lnTo>
                    <a:lnTo>
                      <a:pt x="61" y="69"/>
                    </a:lnTo>
                    <a:lnTo>
                      <a:pt x="61" y="61"/>
                    </a:lnTo>
                    <a:lnTo>
                      <a:pt x="61" y="53"/>
                    </a:lnTo>
                    <a:lnTo>
                      <a:pt x="69" y="53"/>
                    </a:lnTo>
                    <a:lnTo>
                      <a:pt x="69" y="61"/>
                    </a:lnTo>
                    <a:lnTo>
                      <a:pt x="76" y="61"/>
                    </a:lnTo>
                    <a:lnTo>
                      <a:pt x="76" y="69"/>
                    </a:lnTo>
                    <a:lnTo>
                      <a:pt x="84" y="69"/>
                    </a:lnTo>
                    <a:lnTo>
                      <a:pt x="91" y="69"/>
                    </a:lnTo>
                    <a:lnTo>
                      <a:pt x="91" y="76"/>
                    </a:lnTo>
                    <a:lnTo>
                      <a:pt x="99" y="69"/>
                    </a:lnTo>
                    <a:lnTo>
                      <a:pt x="99" y="76"/>
                    </a:lnTo>
                    <a:lnTo>
                      <a:pt x="107" y="76"/>
                    </a:lnTo>
                    <a:lnTo>
                      <a:pt x="99" y="76"/>
                    </a:lnTo>
                    <a:lnTo>
                      <a:pt x="91" y="76"/>
                    </a:lnTo>
                    <a:lnTo>
                      <a:pt x="84" y="76"/>
                    </a:lnTo>
                    <a:lnTo>
                      <a:pt x="84" y="69"/>
                    </a:lnTo>
                    <a:lnTo>
                      <a:pt x="76" y="69"/>
                    </a:lnTo>
                    <a:lnTo>
                      <a:pt x="69" y="69"/>
                    </a:lnTo>
                    <a:lnTo>
                      <a:pt x="69" y="61"/>
                    </a:lnTo>
                    <a:lnTo>
                      <a:pt x="69" y="69"/>
                    </a:lnTo>
                    <a:lnTo>
                      <a:pt x="76" y="69"/>
                    </a:lnTo>
                    <a:lnTo>
                      <a:pt x="76" y="76"/>
                    </a:lnTo>
                    <a:lnTo>
                      <a:pt x="76" y="84"/>
                    </a:lnTo>
                    <a:lnTo>
                      <a:pt x="84" y="84"/>
                    </a:lnTo>
                    <a:lnTo>
                      <a:pt x="91" y="84"/>
                    </a:lnTo>
                    <a:lnTo>
                      <a:pt x="99" y="84"/>
                    </a:lnTo>
                    <a:lnTo>
                      <a:pt x="99" y="91"/>
                    </a:lnTo>
                    <a:lnTo>
                      <a:pt x="107" y="91"/>
                    </a:lnTo>
                    <a:lnTo>
                      <a:pt x="114" y="91"/>
                    </a:lnTo>
                    <a:lnTo>
                      <a:pt x="114" y="84"/>
                    </a:lnTo>
                    <a:lnTo>
                      <a:pt x="122" y="84"/>
                    </a:lnTo>
                    <a:lnTo>
                      <a:pt x="129" y="84"/>
                    </a:lnTo>
                    <a:lnTo>
                      <a:pt x="129" y="76"/>
                    </a:lnTo>
                    <a:lnTo>
                      <a:pt x="129" y="69"/>
                    </a:lnTo>
                    <a:lnTo>
                      <a:pt x="137" y="69"/>
                    </a:lnTo>
                    <a:lnTo>
                      <a:pt x="129" y="69"/>
                    </a:lnTo>
                    <a:lnTo>
                      <a:pt x="129" y="61"/>
                    </a:lnTo>
                    <a:lnTo>
                      <a:pt x="137" y="61"/>
                    </a:lnTo>
                    <a:lnTo>
                      <a:pt x="129" y="61"/>
                    </a:lnTo>
                    <a:lnTo>
                      <a:pt x="129" y="53"/>
                    </a:lnTo>
                    <a:lnTo>
                      <a:pt x="137" y="53"/>
                    </a:lnTo>
                    <a:lnTo>
                      <a:pt x="137" y="61"/>
                    </a:lnTo>
                    <a:lnTo>
                      <a:pt x="145" y="61"/>
                    </a:lnTo>
                    <a:lnTo>
                      <a:pt x="145" y="69"/>
                    </a:lnTo>
                    <a:lnTo>
                      <a:pt x="152" y="69"/>
                    </a:lnTo>
                    <a:lnTo>
                      <a:pt x="152" y="61"/>
                    </a:lnTo>
                    <a:lnTo>
                      <a:pt x="145" y="61"/>
                    </a:lnTo>
                    <a:lnTo>
                      <a:pt x="145" y="53"/>
                    </a:lnTo>
                    <a:lnTo>
                      <a:pt x="145" y="46"/>
                    </a:lnTo>
                    <a:lnTo>
                      <a:pt x="152" y="53"/>
                    </a:lnTo>
                    <a:lnTo>
                      <a:pt x="160" y="53"/>
                    </a:lnTo>
                    <a:lnTo>
                      <a:pt x="168" y="53"/>
                    </a:lnTo>
                    <a:lnTo>
                      <a:pt x="175" y="53"/>
                    </a:lnTo>
                    <a:lnTo>
                      <a:pt x="175" y="61"/>
                    </a:lnTo>
                    <a:lnTo>
                      <a:pt x="175" y="69"/>
                    </a:lnTo>
                    <a:lnTo>
                      <a:pt x="175" y="76"/>
                    </a:lnTo>
                    <a:lnTo>
                      <a:pt x="168" y="76"/>
                    </a:lnTo>
                    <a:lnTo>
                      <a:pt x="160" y="76"/>
                    </a:lnTo>
                    <a:lnTo>
                      <a:pt x="160" y="84"/>
                    </a:lnTo>
                    <a:lnTo>
                      <a:pt x="168" y="84"/>
                    </a:lnTo>
                    <a:lnTo>
                      <a:pt x="175" y="84"/>
                    </a:lnTo>
                    <a:lnTo>
                      <a:pt x="183" y="84"/>
                    </a:lnTo>
                    <a:lnTo>
                      <a:pt x="183" y="76"/>
                    </a:lnTo>
                    <a:lnTo>
                      <a:pt x="183" y="69"/>
                    </a:lnTo>
                    <a:lnTo>
                      <a:pt x="183" y="76"/>
                    </a:lnTo>
                    <a:lnTo>
                      <a:pt x="190" y="76"/>
                    </a:lnTo>
                    <a:lnTo>
                      <a:pt x="190" y="84"/>
                    </a:lnTo>
                    <a:lnTo>
                      <a:pt x="198" y="84"/>
                    </a:lnTo>
                    <a:lnTo>
                      <a:pt x="206" y="84"/>
                    </a:lnTo>
                    <a:lnTo>
                      <a:pt x="213" y="84"/>
                    </a:lnTo>
                    <a:lnTo>
                      <a:pt x="213" y="91"/>
                    </a:lnTo>
                    <a:lnTo>
                      <a:pt x="213" y="99"/>
                    </a:lnTo>
                    <a:lnTo>
                      <a:pt x="206" y="99"/>
                    </a:lnTo>
                    <a:lnTo>
                      <a:pt x="213" y="99"/>
                    </a:lnTo>
                    <a:lnTo>
                      <a:pt x="213" y="107"/>
                    </a:lnTo>
                    <a:lnTo>
                      <a:pt x="221" y="107"/>
                    </a:lnTo>
                    <a:lnTo>
                      <a:pt x="221" y="99"/>
                    </a:lnTo>
                    <a:lnTo>
                      <a:pt x="221" y="91"/>
                    </a:lnTo>
                    <a:lnTo>
                      <a:pt x="221" y="84"/>
                    </a:lnTo>
                    <a:lnTo>
                      <a:pt x="221" y="76"/>
                    </a:lnTo>
                    <a:lnTo>
                      <a:pt x="228" y="76"/>
                    </a:lnTo>
                    <a:lnTo>
                      <a:pt x="236" y="76"/>
                    </a:lnTo>
                    <a:lnTo>
                      <a:pt x="244" y="76"/>
                    </a:lnTo>
                    <a:lnTo>
                      <a:pt x="244" y="69"/>
                    </a:lnTo>
                    <a:lnTo>
                      <a:pt x="251" y="61"/>
                    </a:lnTo>
                    <a:lnTo>
                      <a:pt x="259" y="69"/>
                    </a:lnTo>
                    <a:lnTo>
                      <a:pt x="266" y="61"/>
                    </a:lnTo>
                    <a:lnTo>
                      <a:pt x="274" y="61"/>
                    </a:lnTo>
                    <a:lnTo>
                      <a:pt x="274" y="53"/>
                    </a:lnTo>
                    <a:lnTo>
                      <a:pt x="282" y="61"/>
                    </a:lnTo>
                    <a:lnTo>
                      <a:pt x="282" y="53"/>
                    </a:lnTo>
                    <a:lnTo>
                      <a:pt x="282" y="46"/>
                    </a:lnTo>
                    <a:lnTo>
                      <a:pt x="274" y="46"/>
                    </a:lnTo>
                    <a:lnTo>
                      <a:pt x="274" y="38"/>
                    </a:lnTo>
                    <a:lnTo>
                      <a:pt x="282" y="38"/>
                    </a:lnTo>
                    <a:lnTo>
                      <a:pt x="282" y="31"/>
                    </a:lnTo>
                    <a:lnTo>
                      <a:pt x="289" y="23"/>
                    </a:lnTo>
                    <a:lnTo>
                      <a:pt x="297" y="23"/>
                    </a:lnTo>
                    <a:lnTo>
                      <a:pt x="304" y="23"/>
                    </a:lnTo>
                    <a:lnTo>
                      <a:pt x="297" y="23"/>
                    </a:lnTo>
                    <a:lnTo>
                      <a:pt x="297" y="15"/>
                    </a:lnTo>
                    <a:lnTo>
                      <a:pt x="297" y="8"/>
                    </a:lnTo>
                    <a:lnTo>
                      <a:pt x="289" y="8"/>
                    </a:lnTo>
                    <a:lnTo>
                      <a:pt x="289" y="0"/>
                    </a:lnTo>
                    <a:lnTo>
                      <a:pt x="289" y="8"/>
                    </a:lnTo>
                    <a:lnTo>
                      <a:pt x="297" y="8"/>
                    </a:lnTo>
                    <a:lnTo>
                      <a:pt x="297" y="15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23" name="Freeform 460"/>
              <p:cNvSpPr>
                <a:spLocks/>
              </p:cNvSpPr>
              <p:nvPr/>
            </p:nvSpPr>
            <p:spPr bwMode="auto">
              <a:xfrm>
                <a:off x="2777" y="3176"/>
                <a:ext cx="106" cy="152"/>
              </a:xfrm>
              <a:custGeom>
                <a:avLst/>
                <a:gdLst>
                  <a:gd name="T0" fmla="*/ 23 w 106"/>
                  <a:gd name="T1" fmla="*/ 99 h 152"/>
                  <a:gd name="T2" fmla="*/ 30 w 106"/>
                  <a:gd name="T3" fmla="*/ 106 h 152"/>
                  <a:gd name="T4" fmla="*/ 30 w 106"/>
                  <a:gd name="T5" fmla="*/ 121 h 152"/>
                  <a:gd name="T6" fmla="*/ 38 w 106"/>
                  <a:gd name="T7" fmla="*/ 129 h 152"/>
                  <a:gd name="T8" fmla="*/ 23 w 106"/>
                  <a:gd name="T9" fmla="*/ 129 h 152"/>
                  <a:gd name="T10" fmla="*/ 30 w 106"/>
                  <a:gd name="T11" fmla="*/ 137 h 152"/>
                  <a:gd name="T12" fmla="*/ 30 w 106"/>
                  <a:gd name="T13" fmla="*/ 152 h 152"/>
                  <a:gd name="T14" fmla="*/ 38 w 106"/>
                  <a:gd name="T15" fmla="*/ 144 h 152"/>
                  <a:gd name="T16" fmla="*/ 45 w 106"/>
                  <a:gd name="T17" fmla="*/ 152 h 152"/>
                  <a:gd name="T18" fmla="*/ 45 w 106"/>
                  <a:gd name="T19" fmla="*/ 152 h 152"/>
                  <a:gd name="T20" fmla="*/ 38 w 106"/>
                  <a:gd name="T21" fmla="*/ 144 h 152"/>
                  <a:gd name="T22" fmla="*/ 30 w 106"/>
                  <a:gd name="T23" fmla="*/ 137 h 152"/>
                  <a:gd name="T24" fmla="*/ 38 w 106"/>
                  <a:gd name="T25" fmla="*/ 129 h 152"/>
                  <a:gd name="T26" fmla="*/ 53 w 106"/>
                  <a:gd name="T27" fmla="*/ 129 h 152"/>
                  <a:gd name="T28" fmla="*/ 61 w 106"/>
                  <a:gd name="T29" fmla="*/ 121 h 152"/>
                  <a:gd name="T30" fmla="*/ 53 w 106"/>
                  <a:gd name="T31" fmla="*/ 129 h 152"/>
                  <a:gd name="T32" fmla="*/ 45 w 106"/>
                  <a:gd name="T33" fmla="*/ 121 h 152"/>
                  <a:gd name="T34" fmla="*/ 38 w 106"/>
                  <a:gd name="T35" fmla="*/ 114 h 152"/>
                  <a:gd name="T36" fmla="*/ 30 w 106"/>
                  <a:gd name="T37" fmla="*/ 106 h 152"/>
                  <a:gd name="T38" fmla="*/ 23 w 106"/>
                  <a:gd name="T39" fmla="*/ 99 h 152"/>
                  <a:gd name="T40" fmla="*/ 38 w 106"/>
                  <a:gd name="T41" fmla="*/ 99 h 152"/>
                  <a:gd name="T42" fmla="*/ 38 w 106"/>
                  <a:gd name="T43" fmla="*/ 114 h 152"/>
                  <a:gd name="T44" fmla="*/ 45 w 106"/>
                  <a:gd name="T45" fmla="*/ 106 h 152"/>
                  <a:gd name="T46" fmla="*/ 38 w 106"/>
                  <a:gd name="T47" fmla="*/ 114 h 152"/>
                  <a:gd name="T48" fmla="*/ 45 w 106"/>
                  <a:gd name="T49" fmla="*/ 106 h 152"/>
                  <a:gd name="T50" fmla="*/ 61 w 106"/>
                  <a:gd name="T51" fmla="*/ 106 h 152"/>
                  <a:gd name="T52" fmla="*/ 68 w 106"/>
                  <a:gd name="T53" fmla="*/ 99 h 152"/>
                  <a:gd name="T54" fmla="*/ 68 w 106"/>
                  <a:gd name="T55" fmla="*/ 99 h 152"/>
                  <a:gd name="T56" fmla="*/ 68 w 106"/>
                  <a:gd name="T57" fmla="*/ 83 h 152"/>
                  <a:gd name="T58" fmla="*/ 68 w 106"/>
                  <a:gd name="T59" fmla="*/ 68 h 152"/>
                  <a:gd name="T60" fmla="*/ 76 w 106"/>
                  <a:gd name="T61" fmla="*/ 68 h 152"/>
                  <a:gd name="T62" fmla="*/ 83 w 106"/>
                  <a:gd name="T63" fmla="*/ 76 h 152"/>
                  <a:gd name="T64" fmla="*/ 91 w 106"/>
                  <a:gd name="T65" fmla="*/ 68 h 152"/>
                  <a:gd name="T66" fmla="*/ 106 w 106"/>
                  <a:gd name="T67" fmla="*/ 76 h 152"/>
                  <a:gd name="T68" fmla="*/ 106 w 106"/>
                  <a:gd name="T69" fmla="*/ 61 h 152"/>
                  <a:gd name="T70" fmla="*/ 91 w 106"/>
                  <a:gd name="T71" fmla="*/ 61 h 152"/>
                  <a:gd name="T72" fmla="*/ 91 w 106"/>
                  <a:gd name="T73" fmla="*/ 45 h 152"/>
                  <a:gd name="T74" fmla="*/ 76 w 106"/>
                  <a:gd name="T75" fmla="*/ 45 h 152"/>
                  <a:gd name="T76" fmla="*/ 68 w 106"/>
                  <a:gd name="T77" fmla="*/ 38 h 152"/>
                  <a:gd name="T78" fmla="*/ 76 w 106"/>
                  <a:gd name="T79" fmla="*/ 30 h 152"/>
                  <a:gd name="T80" fmla="*/ 76 w 106"/>
                  <a:gd name="T81" fmla="*/ 15 h 152"/>
                  <a:gd name="T82" fmla="*/ 76 w 106"/>
                  <a:gd name="T83" fmla="*/ 0 h 152"/>
                  <a:gd name="T84" fmla="*/ 68 w 106"/>
                  <a:gd name="T85" fmla="*/ 7 h 152"/>
                  <a:gd name="T86" fmla="*/ 68 w 106"/>
                  <a:gd name="T87" fmla="*/ 23 h 152"/>
                  <a:gd name="T88" fmla="*/ 53 w 106"/>
                  <a:gd name="T89" fmla="*/ 23 h 152"/>
                  <a:gd name="T90" fmla="*/ 45 w 106"/>
                  <a:gd name="T91" fmla="*/ 30 h 152"/>
                  <a:gd name="T92" fmla="*/ 45 w 106"/>
                  <a:gd name="T93" fmla="*/ 30 h 152"/>
                  <a:gd name="T94" fmla="*/ 45 w 106"/>
                  <a:gd name="T95" fmla="*/ 45 h 152"/>
                  <a:gd name="T96" fmla="*/ 30 w 106"/>
                  <a:gd name="T97" fmla="*/ 45 h 152"/>
                  <a:gd name="T98" fmla="*/ 23 w 106"/>
                  <a:gd name="T99" fmla="*/ 38 h 152"/>
                  <a:gd name="T100" fmla="*/ 15 w 106"/>
                  <a:gd name="T101" fmla="*/ 45 h 152"/>
                  <a:gd name="T102" fmla="*/ 7 w 106"/>
                  <a:gd name="T103" fmla="*/ 53 h 152"/>
                  <a:gd name="T104" fmla="*/ 7 w 106"/>
                  <a:gd name="T105" fmla="*/ 53 h 152"/>
                  <a:gd name="T106" fmla="*/ 7 w 106"/>
                  <a:gd name="T107" fmla="*/ 68 h 152"/>
                  <a:gd name="T108" fmla="*/ 0 w 106"/>
                  <a:gd name="T109" fmla="*/ 76 h 152"/>
                  <a:gd name="T110" fmla="*/ 15 w 106"/>
                  <a:gd name="T111" fmla="*/ 83 h 152"/>
                  <a:gd name="T112" fmla="*/ 7 w 106"/>
                  <a:gd name="T113" fmla="*/ 91 h 152"/>
                  <a:gd name="T114" fmla="*/ 15 w 106"/>
                  <a:gd name="T115" fmla="*/ 99 h 15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06"/>
                  <a:gd name="T175" fmla="*/ 0 h 152"/>
                  <a:gd name="T176" fmla="*/ 106 w 106"/>
                  <a:gd name="T177" fmla="*/ 152 h 152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06" h="152">
                    <a:moveTo>
                      <a:pt x="15" y="99"/>
                    </a:moveTo>
                    <a:lnTo>
                      <a:pt x="23" y="99"/>
                    </a:lnTo>
                    <a:lnTo>
                      <a:pt x="23" y="106"/>
                    </a:lnTo>
                    <a:lnTo>
                      <a:pt x="30" y="106"/>
                    </a:lnTo>
                    <a:lnTo>
                      <a:pt x="30" y="114"/>
                    </a:lnTo>
                    <a:lnTo>
                      <a:pt x="30" y="121"/>
                    </a:lnTo>
                    <a:lnTo>
                      <a:pt x="30" y="129"/>
                    </a:lnTo>
                    <a:lnTo>
                      <a:pt x="38" y="129"/>
                    </a:lnTo>
                    <a:lnTo>
                      <a:pt x="30" y="129"/>
                    </a:lnTo>
                    <a:lnTo>
                      <a:pt x="23" y="129"/>
                    </a:lnTo>
                    <a:lnTo>
                      <a:pt x="23" y="137"/>
                    </a:lnTo>
                    <a:lnTo>
                      <a:pt x="30" y="137"/>
                    </a:lnTo>
                    <a:lnTo>
                      <a:pt x="30" y="144"/>
                    </a:lnTo>
                    <a:lnTo>
                      <a:pt x="30" y="152"/>
                    </a:lnTo>
                    <a:lnTo>
                      <a:pt x="30" y="144"/>
                    </a:lnTo>
                    <a:lnTo>
                      <a:pt x="38" y="144"/>
                    </a:lnTo>
                    <a:lnTo>
                      <a:pt x="38" y="152"/>
                    </a:lnTo>
                    <a:lnTo>
                      <a:pt x="45" y="152"/>
                    </a:lnTo>
                    <a:lnTo>
                      <a:pt x="53" y="152"/>
                    </a:lnTo>
                    <a:lnTo>
                      <a:pt x="45" y="152"/>
                    </a:lnTo>
                    <a:lnTo>
                      <a:pt x="45" y="144"/>
                    </a:lnTo>
                    <a:lnTo>
                      <a:pt x="38" y="144"/>
                    </a:lnTo>
                    <a:lnTo>
                      <a:pt x="38" y="137"/>
                    </a:lnTo>
                    <a:lnTo>
                      <a:pt x="30" y="137"/>
                    </a:lnTo>
                    <a:lnTo>
                      <a:pt x="38" y="137"/>
                    </a:lnTo>
                    <a:lnTo>
                      <a:pt x="38" y="129"/>
                    </a:lnTo>
                    <a:lnTo>
                      <a:pt x="45" y="129"/>
                    </a:lnTo>
                    <a:lnTo>
                      <a:pt x="53" y="129"/>
                    </a:lnTo>
                    <a:lnTo>
                      <a:pt x="61" y="129"/>
                    </a:lnTo>
                    <a:lnTo>
                      <a:pt x="61" y="121"/>
                    </a:lnTo>
                    <a:lnTo>
                      <a:pt x="61" y="129"/>
                    </a:lnTo>
                    <a:lnTo>
                      <a:pt x="53" y="129"/>
                    </a:lnTo>
                    <a:lnTo>
                      <a:pt x="53" y="121"/>
                    </a:lnTo>
                    <a:lnTo>
                      <a:pt x="45" y="121"/>
                    </a:lnTo>
                    <a:lnTo>
                      <a:pt x="45" y="114"/>
                    </a:lnTo>
                    <a:lnTo>
                      <a:pt x="38" y="114"/>
                    </a:lnTo>
                    <a:lnTo>
                      <a:pt x="38" y="106"/>
                    </a:lnTo>
                    <a:lnTo>
                      <a:pt x="30" y="106"/>
                    </a:lnTo>
                    <a:lnTo>
                      <a:pt x="30" y="99"/>
                    </a:lnTo>
                    <a:lnTo>
                      <a:pt x="23" y="99"/>
                    </a:lnTo>
                    <a:lnTo>
                      <a:pt x="30" y="99"/>
                    </a:lnTo>
                    <a:lnTo>
                      <a:pt x="38" y="99"/>
                    </a:lnTo>
                    <a:lnTo>
                      <a:pt x="38" y="106"/>
                    </a:lnTo>
                    <a:lnTo>
                      <a:pt x="38" y="114"/>
                    </a:lnTo>
                    <a:lnTo>
                      <a:pt x="38" y="106"/>
                    </a:lnTo>
                    <a:lnTo>
                      <a:pt x="45" y="106"/>
                    </a:lnTo>
                    <a:lnTo>
                      <a:pt x="45" y="114"/>
                    </a:lnTo>
                    <a:lnTo>
                      <a:pt x="38" y="114"/>
                    </a:lnTo>
                    <a:lnTo>
                      <a:pt x="45" y="114"/>
                    </a:lnTo>
                    <a:lnTo>
                      <a:pt x="45" y="106"/>
                    </a:lnTo>
                    <a:lnTo>
                      <a:pt x="53" y="106"/>
                    </a:lnTo>
                    <a:lnTo>
                      <a:pt x="61" y="106"/>
                    </a:lnTo>
                    <a:lnTo>
                      <a:pt x="68" y="106"/>
                    </a:lnTo>
                    <a:lnTo>
                      <a:pt x="68" y="99"/>
                    </a:lnTo>
                    <a:lnTo>
                      <a:pt x="61" y="99"/>
                    </a:lnTo>
                    <a:lnTo>
                      <a:pt x="68" y="99"/>
                    </a:lnTo>
                    <a:lnTo>
                      <a:pt x="68" y="91"/>
                    </a:lnTo>
                    <a:lnTo>
                      <a:pt x="68" y="83"/>
                    </a:lnTo>
                    <a:lnTo>
                      <a:pt x="68" y="76"/>
                    </a:lnTo>
                    <a:lnTo>
                      <a:pt x="68" y="68"/>
                    </a:lnTo>
                    <a:lnTo>
                      <a:pt x="68" y="61"/>
                    </a:lnTo>
                    <a:lnTo>
                      <a:pt x="76" y="68"/>
                    </a:lnTo>
                    <a:lnTo>
                      <a:pt x="83" y="68"/>
                    </a:lnTo>
                    <a:lnTo>
                      <a:pt x="83" y="76"/>
                    </a:lnTo>
                    <a:lnTo>
                      <a:pt x="91" y="76"/>
                    </a:lnTo>
                    <a:lnTo>
                      <a:pt x="91" y="68"/>
                    </a:lnTo>
                    <a:lnTo>
                      <a:pt x="99" y="68"/>
                    </a:lnTo>
                    <a:lnTo>
                      <a:pt x="106" y="76"/>
                    </a:lnTo>
                    <a:lnTo>
                      <a:pt x="106" y="68"/>
                    </a:lnTo>
                    <a:lnTo>
                      <a:pt x="106" y="61"/>
                    </a:lnTo>
                    <a:lnTo>
                      <a:pt x="99" y="61"/>
                    </a:lnTo>
                    <a:lnTo>
                      <a:pt x="91" y="61"/>
                    </a:lnTo>
                    <a:lnTo>
                      <a:pt x="91" y="53"/>
                    </a:lnTo>
                    <a:lnTo>
                      <a:pt x="91" y="45"/>
                    </a:lnTo>
                    <a:lnTo>
                      <a:pt x="83" y="45"/>
                    </a:lnTo>
                    <a:lnTo>
                      <a:pt x="76" y="45"/>
                    </a:lnTo>
                    <a:lnTo>
                      <a:pt x="76" y="38"/>
                    </a:lnTo>
                    <a:lnTo>
                      <a:pt x="68" y="38"/>
                    </a:lnTo>
                    <a:lnTo>
                      <a:pt x="68" y="30"/>
                    </a:lnTo>
                    <a:lnTo>
                      <a:pt x="76" y="30"/>
                    </a:lnTo>
                    <a:lnTo>
                      <a:pt x="76" y="23"/>
                    </a:lnTo>
                    <a:lnTo>
                      <a:pt x="76" y="15"/>
                    </a:lnTo>
                    <a:lnTo>
                      <a:pt x="76" y="7"/>
                    </a:lnTo>
                    <a:lnTo>
                      <a:pt x="76" y="0"/>
                    </a:lnTo>
                    <a:lnTo>
                      <a:pt x="68" y="0"/>
                    </a:lnTo>
                    <a:lnTo>
                      <a:pt x="68" y="7"/>
                    </a:lnTo>
                    <a:lnTo>
                      <a:pt x="68" y="15"/>
                    </a:lnTo>
                    <a:lnTo>
                      <a:pt x="68" y="23"/>
                    </a:lnTo>
                    <a:lnTo>
                      <a:pt x="61" y="23"/>
                    </a:lnTo>
                    <a:lnTo>
                      <a:pt x="53" y="23"/>
                    </a:lnTo>
                    <a:lnTo>
                      <a:pt x="53" y="30"/>
                    </a:lnTo>
                    <a:lnTo>
                      <a:pt x="45" y="30"/>
                    </a:lnTo>
                    <a:lnTo>
                      <a:pt x="45" y="23"/>
                    </a:lnTo>
                    <a:lnTo>
                      <a:pt x="45" y="30"/>
                    </a:lnTo>
                    <a:lnTo>
                      <a:pt x="45" y="38"/>
                    </a:lnTo>
                    <a:lnTo>
                      <a:pt x="45" y="45"/>
                    </a:lnTo>
                    <a:lnTo>
                      <a:pt x="38" y="45"/>
                    </a:lnTo>
                    <a:lnTo>
                      <a:pt x="30" y="45"/>
                    </a:lnTo>
                    <a:lnTo>
                      <a:pt x="30" y="38"/>
                    </a:lnTo>
                    <a:lnTo>
                      <a:pt x="23" y="38"/>
                    </a:lnTo>
                    <a:lnTo>
                      <a:pt x="23" y="45"/>
                    </a:lnTo>
                    <a:lnTo>
                      <a:pt x="15" y="45"/>
                    </a:lnTo>
                    <a:lnTo>
                      <a:pt x="15" y="53"/>
                    </a:lnTo>
                    <a:lnTo>
                      <a:pt x="7" y="53"/>
                    </a:lnTo>
                    <a:lnTo>
                      <a:pt x="7" y="45"/>
                    </a:lnTo>
                    <a:lnTo>
                      <a:pt x="7" y="53"/>
                    </a:lnTo>
                    <a:lnTo>
                      <a:pt x="7" y="61"/>
                    </a:lnTo>
                    <a:lnTo>
                      <a:pt x="7" y="68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7" y="76"/>
                    </a:lnTo>
                    <a:lnTo>
                      <a:pt x="15" y="83"/>
                    </a:lnTo>
                    <a:lnTo>
                      <a:pt x="7" y="83"/>
                    </a:lnTo>
                    <a:lnTo>
                      <a:pt x="7" y="91"/>
                    </a:lnTo>
                    <a:lnTo>
                      <a:pt x="15" y="91"/>
                    </a:lnTo>
                    <a:lnTo>
                      <a:pt x="15" y="99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24" name="Freeform 461"/>
              <p:cNvSpPr>
                <a:spLocks/>
              </p:cNvSpPr>
              <p:nvPr/>
            </p:nvSpPr>
            <p:spPr bwMode="auto">
              <a:xfrm>
                <a:off x="2830" y="3328"/>
                <a:ext cx="38" cy="23"/>
              </a:xfrm>
              <a:custGeom>
                <a:avLst/>
                <a:gdLst>
                  <a:gd name="T0" fmla="*/ 8 w 38"/>
                  <a:gd name="T1" fmla="*/ 7 h 23"/>
                  <a:gd name="T2" fmla="*/ 15 w 38"/>
                  <a:gd name="T3" fmla="*/ 7 h 23"/>
                  <a:gd name="T4" fmla="*/ 23 w 38"/>
                  <a:gd name="T5" fmla="*/ 7 h 23"/>
                  <a:gd name="T6" fmla="*/ 23 w 38"/>
                  <a:gd name="T7" fmla="*/ 0 h 23"/>
                  <a:gd name="T8" fmla="*/ 30 w 38"/>
                  <a:gd name="T9" fmla="*/ 0 h 23"/>
                  <a:gd name="T10" fmla="*/ 38 w 38"/>
                  <a:gd name="T11" fmla="*/ 0 h 23"/>
                  <a:gd name="T12" fmla="*/ 38 w 38"/>
                  <a:gd name="T13" fmla="*/ 7 h 23"/>
                  <a:gd name="T14" fmla="*/ 38 w 38"/>
                  <a:gd name="T15" fmla="*/ 15 h 23"/>
                  <a:gd name="T16" fmla="*/ 30 w 38"/>
                  <a:gd name="T17" fmla="*/ 15 h 23"/>
                  <a:gd name="T18" fmla="*/ 30 w 38"/>
                  <a:gd name="T19" fmla="*/ 23 h 23"/>
                  <a:gd name="T20" fmla="*/ 23 w 38"/>
                  <a:gd name="T21" fmla="*/ 23 h 23"/>
                  <a:gd name="T22" fmla="*/ 15 w 38"/>
                  <a:gd name="T23" fmla="*/ 23 h 23"/>
                  <a:gd name="T24" fmla="*/ 8 w 38"/>
                  <a:gd name="T25" fmla="*/ 23 h 23"/>
                  <a:gd name="T26" fmla="*/ 0 w 38"/>
                  <a:gd name="T27" fmla="*/ 23 h 23"/>
                  <a:gd name="T28" fmla="*/ 0 w 38"/>
                  <a:gd name="T29" fmla="*/ 15 h 23"/>
                  <a:gd name="T30" fmla="*/ 8 w 38"/>
                  <a:gd name="T31" fmla="*/ 7 h 2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8"/>
                  <a:gd name="T49" fmla="*/ 0 h 23"/>
                  <a:gd name="T50" fmla="*/ 38 w 38"/>
                  <a:gd name="T51" fmla="*/ 23 h 2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8" h="23">
                    <a:moveTo>
                      <a:pt x="8" y="7"/>
                    </a:moveTo>
                    <a:lnTo>
                      <a:pt x="15" y="7"/>
                    </a:lnTo>
                    <a:lnTo>
                      <a:pt x="23" y="7"/>
                    </a:lnTo>
                    <a:lnTo>
                      <a:pt x="23" y="0"/>
                    </a:lnTo>
                    <a:lnTo>
                      <a:pt x="30" y="0"/>
                    </a:lnTo>
                    <a:lnTo>
                      <a:pt x="38" y="0"/>
                    </a:lnTo>
                    <a:lnTo>
                      <a:pt x="38" y="7"/>
                    </a:lnTo>
                    <a:lnTo>
                      <a:pt x="38" y="15"/>
                    </a:lnTo>
                    <a:lnTo>
                      <a:pt x="30" y="15"/>
                    </a:lnTo>
                    <a:lnTo>
                      <a:pt x="30" y="23"/>
                    </a:lnTo>
                    <a:lnTo>
                      <a:pt x="23" y="23"/>
                    </a:lnTo>
                    <a:lnTo>
                      <a:pt x="15" y="23"/>
                    </a:lnTo>
                    <a:lnTo>
                      <a:pt x="8" y="23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8" y="7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25" name="Freeform 462"/>
              <p:cNvSpPr>
                <a:spLocks/>
              </p:cNvSpPr>
              <p:nvPr/>
            </p:nvSpPr>
            <p:spPr bwMode="auto">
              <a:xfrm>
                <a:off x="2853" y="3161"/>
                <a:ext cx="38" cy="15"/>
              </a:xfrm>
              <a:custGeom>
                <a:avLst/>
                <a:gdLst>
                  <a:gd name="T0" fmla="*/ 0 w 38"/>
                  <a:gd name="T1" fmla="*/ 0 h 15"/>
                  <a:gd name="T2" fmla="*/ 7 w 38"/>
                  <a:gd name="T3" fmla="*/ 0 h 15"/>
                  <a:gd name="T4" fmla="*/ 15 w 38"/>
                  <a:gd name="T5" fmla="*/ 0 h 15"/>
                  <a:gd name="T6" fmla="*/ 23 w 38"/>
                  <a:gd name="T7" fmla="*/ 0 h 15"/>
                  <a:gd name="T8" fmla="*/ 23 w 38"/>
                  <a:gd name="T9" fmla="*/ 7 h 15"/>
                  <a:gd name="T10" fmla="*/ 23 w 38"/>
                  <a:gd name="T11" fmla="*/ 0 h 15"/>
                  <a:gd name="T12" fmla="*/ 23 w 38"/>
                  <a:gd name="T13" fmla="*/ 7 h 15"/>
                  <a:gd name="T14" fmla="*/ 30 w 38"/>
                  <a:gd name="T15" fmla="*/ 7 h 15"/>
                  <a:gd name="T16" fmla="*/ 30 w 38"/>
                  <a:gd name="T17" fmla="*/ 15 h 15"/>
                  <a:gd name="T18" fmla="*/ 38 w 38"/>
                  <a:gd name="T19" fmla="*/ 15 h 15"/>
                  <a:gd name="T20" fmla="*/ 30 w 38"/>
                  <a:gd name="T21" fmla="*/ 15 h 15"/>
                  <a:gd name="T22" fmla="*/ 23 w 38"/>
                  <a:gd name="T23" fmla="*/ 15 h 15"/>
                  <a:gd name="T24" fmla="*/ 23 w 38"/>
                  <a:gd name="T25" fmla="*/ 7 h 15"/>
                  <a:gd name="T26" fmla="*/ 15 w 38"/>
                  <a:gd name="T27" fmla="*/ 7 h 15"/>
                  <a:gd name="T28" fmla="*/ 7 w 38"/>
                  <a:gd name="T29" fmla="*/ 7 h 15"/>
                  <a:gd name="T30" fmla="*/ 7 w 38"/>
                  <a:gd name="T31" fmla="*/ 0 h 15"/>
                  <a:gd name="T32" fmla="*/ 0 w 38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15"/>
                  <a:gd name="T53" fmla="*/ 38 w 38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15">
                    <a:moveTo>
                      <a:pt x="0" y="0"/>
                    </a:moveTo>
                    <a:lnTo>
                      <a:pt x="7" y="0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23" y="7"/>
                    </a:lnTo>
                    <a:lnTo>
                      <a:pt x="23" y="0"/>
                    </a:lnTo>
                    <a:lnTo>
                      <a:pt x="23" y="7"/>
                    </a:lnTo>
                    <a:lnTo>
                      <a:pt x="30" y="7"/>
                    </a:lnTo>
                    <a:lnTo>
                      <a:pt x="30" y="15"/>
                    </a:lnTo>
                    <a:lnTo>
                      <a:pt x="38" y="15"/>
                    </a:lnTo>
                    <a:lnTo>
                      <a:pt x="30" y="15"/>
                    </a:lnTo>
                    <a:lnTo>
                      <a:pt x="23" y="15"/>
                    </a:lnTo>
                    <a:lnTo>
                      <a:pt x="23" y="7"/>
                    </a:lnTo>
                    <a:lnTo>
                      <a:pt x="15" y="7"/>
                    </a:lnTo>
                    <a:lnTo>
                      <a:pt x="7" y="7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26" name="Freeform 463"/>
              <p:cNvSpPr>
                <a:spLocks/>
              </p:cNvSpPr>
              <p:nvPr/>
            </p:nvSpPr>
            <p:spPr bwMode="auto">
              <a:xfrm>
                <a:off x="2853" y="3366"/>
                <a:ext cx="23" cy="23"/>
              </a:xfrm>
              <a:custGeom>
                <a:avLst/>
                <a:gdLst>
                  <a:gd name="T0" fmla="*/ 15 w 23"/>
                  <a:gd name="T1" fmla="*/ 0 h 23"/>
                  <a:gd name="T2" fmla="*/ 23 w 23"/>
                  <a:gd name="T3" fmla="*/ 0 h 23"/>
                  <a:gd name="T4" fmla="*/ 23 w 23"/>
                  <a:gd name="T5" fmla="*/ 7 h 23"/>
                  <a:gd name="T6" fmla="*/ 15 w 23"/>
                  <a:gd name="T7" fmla="*/ 7 h 23"/>
                  <a:gd name="T8" fmla="*/ 23 w 23"/>
                  <a:gd name="T9" fmla="*/ 7 h 23"/>
                  <a:gd name="T10" fmla="*/ 15 w 23"/>
                  <a:gd name="T11" fmla="*/ 7 h 23"/>
                  <a:gd name="T12" fmla="*/ 15 w 23"/>
                  <a:gd name="T13" fmla="*/ 15 h 23"/>
                  <a:gd name="T14" fmla="*/ 15 w 23"/>
                  <a:gd name="T15" fmla="*/ 23 h 23"/>
                  <a:gd name="T16" fmla="*/ 7 w 23"/>
                  <a:gd name="T17" fmla="*/ 23 h 23"/>
                  <a:gd name="T18" fmla="*/ 7 w 23"/>
                  <a:gd name="T19" fmla="*/ 15 h 23"/>
                  <a:gd name="T20" fmla="*/ 7 w 23"/>
                  <a:gd name="T21" fmla="*/ 7 h 23"/>
                  <a:gd name="T22" fmla="*/ 0 w 23"/>
                  <a:gd name="T23" fmla="*/ 7 h 23"/>
                  <a:gd name="T24" fmla="*/ 7 w 23"/>
                  <a:gd name="T25" fmla="*/ 0 h 23"/>
                  <a:gd name="T26" fmla="*/ 15 w 23"/>
                  <a:gd name="T27" fmla="*/ 0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3"/>
                  <a:gd name="T43" fmla="*/ 0 h 23"/>
                  <a:gd name="T44" fmla="*/ 23 w 23"/>
                  <a:gd name="T45" fmla="*/ 23 h 2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3" h="23">
                    <a:moveTo>
                      <a:pt x="15" y="0"/>
                    </a:moveTo>
                    <a:lnTo>
                      <a:pt x="23" y="0"/>
                    </a:lnTo>
                    <a:lnTo>
                      <a:pt x="23" y="7"/>
                    </a:lnTo>
                    <a:lnTo>
                      <a:pt x="15" y="7"/>
                    </a:lnTo>
                    <a:lnTo>
                      <a:pt x="23" y="7"/>
                    </a:lnTo>
                    <a:lnTo>
                      <a:pt x="15" y="7"/>
                    </a:lnTo>
                    <a:lnTo>
                      <a:pt x="15" y="15"/>
                    </a:lnTo>
                    <a:lnTo>
                      <a:pt x="15" y="23"/>
                    </a:lnTo>
                    <a:lnTo>
                      <a:pt x="7" y="23"/>
                    </a:lnTo>
                    <a:lnTo>
                      <a:pt x="7" y="15"/>
                    </a:lnTo>
                    <a:lnTo>
                      <a:pt x="7" y="7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27" name="Freeform 464"/>
              <p:cNvSpPr>
                <a:spLocks/>
              </p:cNvSpPr>
              <p:nvPr/>
            </p:nvSpPr>
            <p:spPr bwMode="auto">
              <a:xfrm>
                <a:off x="2754" y="3237"/>
                <a:ext cx="15" cy="15"/>
              </a:xfrm>
              <a:custGeom>
                <a:avLst/>
                <a:gdLst>
                  <a:gd name="T0" fmla="*/ 0 w 15"/>
                  <a:gd name="T1" fmla="*/ 0 h 15"/>
                  <a:gd name="T2" fmla="*/ 8 w 15"/>
                  <a:gd name="T3" fmla="*/ 0 h 15"/>
                  <a:gd name="T4" fmla="*/ 8 w 15"/>
                  <a:gd name="T5" fmla="*/ 7 h 15"/>
                  <a:gd name="T6" fmla="*/ 15 w 15"/>
                  <a:gd name="T7" fmla="*/ 7 h 15"/>
                  <a:gd name="T8" fmla="*/ 8 w 15"/>
                  <a:gd name="T9" fmla="*/ 7 h 15"/>
                  <a:gd name="T10" fmla="*/ 15 w 15"/>
                  <a:gd name="T11" fmla="*/ 15 h 15"/>
                  <a:gd name="T12" fmla="*/ 8 w 15"/>
                  <a:gd name="T13" fmla="*/ 15 h 15"/>
                  <a:gd name="T14" fmla="*/ 8 w 15"/>
                  <a:gd name="T15" fmla="*/ 7 h 15"/>
                  <a:gd name="T16" fmla="*/ 0 w 15"/>
                  <a:gd name="T17" fmla="*/ 7 h 15"/>
                  <a:gd name="T18" fmla="*/ 0 w 15"/>
                  <a:gd name="T19" fmla="*/ 0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5"/>
                  <a:gd name="T31" fmla="*/ 0 h 15"/>
                  <a:gd name="T32" fmla="*/ 15 w 15"/>
                  <a:gd name="T33" fmla="*/ 15 h 1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5" h="15">
                    <a:moveTo>
                      <a:pt x="0" y="0"/>
                    </a:moveTo>
                    <a:lnTo>
                      <a:pt x="8" y="0"/>
                    </a:lnTo>
                    <a:lnTo>
                      <a:pt x="8" y="7"/>
                    </a:lnTo>
                    <a:lnTo>
                      <a:pt x="15" y="7"/>
                    </a:lnTo>
                    <a:lnTo>
                      <a:pt x="8" y="7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28" name="Freeform 465"/>
              <p:cNvSpPr>
                <a:spLocks/>
              </p:cNvSpPr>
              <p:nvPr/>
            </p:nvSpPr>
            <p:spPr bwMode="auto">
              <a:xfrm>
                <a:off x="2769" y="3252"/>
                <a:ext cx="15" cy="15"/>
              </a:xfrm>
              <a:custGeom>
                <a:avLst/>
                <a:gdLst>
                  <a:gd name="T0" fmla="*/ 8 w 15"/>
                  <a:gd name="T1" fmla="*/ 0 h 15"/>
                  <a:gd name="T2" fmla="*/ 8 w 15"/>
                  <a:gd name="T3" fmla="*/ 7 h 15"/>
                  <a:gd name="T4" fmla="*/ 8 w 15"/>
                  <a:gd name="T5" fmla="*/ 15 h 15"/>
                  <a:gd name="T6" fmla="*/ 15 w 15"/>
                  <a:gd name="T7" fmla="*/ 15 h 15"/>
                  <a:gd name="T8" fmla="*/ 8 w 15"/>
                  <a:gd name="T9" fmla="*/ 15 h 15"/>
                  <a:gd name="T10" fmla="*/ 8 w 15"/>
                  <a:gd name="T11" fmla="*/ 7 h 15"/>
                  <a:gd name="T12" fmla="*/ 0 w 15"/>
                  <a:gd name="T13" fmla="*/ 7 h 15"/>
                  <a:gd name="T14" fmla="*/ 8 w 15"/>
                  <a:gd name="T15" fmla="*/ 7 h 15"/>
                  <a:gd name="T16" fmla="*/ 8 w 15"/>
                  <a:gd name="T17" fmla="*/ 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15"/>
                  <a:gd name="T29" fmla="*/ 15 w 15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15">
                    <a:moveTo>
                      <a:pt x="8" y="0"/>
                    </a:moveTo>
                    <a:lnTo>
                      <a:pt x="8" y="7"/>
                    </a:lnTo>
                    <a:lnTo>
                      <a:pt x="8" y="15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29" name="Freeform 466"/>
              <p:cNvSpPr>
                <a:spLocks/>
              </p:cNvSpPr>
              <p:nvPr/>
            </p:nvSpPr>
            <p:spPr bwMode="auto">
              <a:xfrm>
                <a:off x="2845" y="3290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30" name="Freeform 467"/>
              <p:cNvSpPr>
                <a:spLocks/>
              </p:cNvSpPr>
              <p:nvPr/>
            </p:nvSpPr>
            <p:spPr bwMode="auto">
              <a:xfrm>
                <a:off x="2860" y="3176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31" name="Freeform 468"/>
              <p:cNvSpPr>
                <a:spLocks/>
              </p:cNvSpPr>
              <p:nvPr/>
            </p:nvSpPr>
            <p:spPr bwMode="auto">
              <a:xfrm>
                <a:off x="2868" y="318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32" name="Freeform 469"/>
              <p:cNvSpPr>
                <a:spLocks/>
              </p:cNvSpPr>
              <p:nvPr/>
            </p:nvSpPr>
            <p:spPr bwMode="auto">
              <a:xfrm>
                <a:off x="2800" y="3313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33" name="Freeform 470"/>
              <p:cNvSpPr>
                <a:spLocks/>
              </p:cNvSpPr>
              <p:nvPr/>
            </p:nvSpPr>
            <p:spPr bwMode="auto">
              <a:xfrm>
                <a:off x="2739" y="3214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34" name="Freeform 471"/>
              <p:cNvSpPr>
                <a:spLocks/>
              </p:cNvSpPr>
              <p:nvPr/>
            </p:nvSpPr>
            <p:spPr bwMode="auto">
              <a:xfrm>
                <a:off x="2845" y="3244"/>
                <a:ext cx="8" cy="8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8 w 8"/>
                  <a:gd name="T7" fmla="*/ 0 h 8"/>
                  <a:gd name="T8" fmla="*/ 0 w 8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0" y="0"/>
                    </a:moveTo>
                    <a:lnTo>
                      <a:pt x="8" y="0"/>
                    </a:lnTo>
                    <a:lnTo>
                      <a:pt x="8" y="8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35" name="Rectangle 472"/>
              <p:cNvSpPr>
                <a:spLocks noChangeArrowheads="1"/>
              </p:cNvSpPr>
              <p:nvPr/>
            </p:nvSpPr>
            <p:spPr bwMode="auto">
              <a:xfrm>
                <a:off x="2868" y="3381"/>
                <a:ext cx="8" cy="8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636" name="Freeform 473"/>
              <p:cNvSpPr>
                <a:spLocks/>
              </p:cNvSpPr>
              <p:nvPr/>
            </p:nvSpPr>
            <p:spPr bwMode="auto">
              <a:xfrm>
                <a:off x="2800" y="3297"/>
                <a:ext cx="7" cy="8"/>
              </a:xfrm>
              <a:custGeom>
                <a:avLst/>
                <a:gdLst>
                  <a:gd name="T0" fmla="*/ 7 w 7"/>
                  <a:gd name="T1" fmla="*/ 0 h 8"/>
                  <a:gd name="T2" fmla="*/ 0 w 7"/>
                  <a:gd name="T3" fmla="*/ 0 h 8"/>
                  <a:gd name="T4" fmla="*/ 7 w 7"/>
                  <a:gd name="T5" fmla="*/ 0 h 8"/>
                  <a:gd name="T6" fmla="*/ 7 w 7"/>
                  <a:gd name="T7" fmla="*/ 8 h 8"/>
                  <a:gd name="T8" fmla="*/ 0 w 7"/>
                  <a:gd name="T9" fmla="*/ 8 h 8"/>
                  <a:gd name="T10" fmla="*/ 0 w 7"/>
                  <a:gd name="T11" fmla="*/ 0 h 8"/>
                  <a:gd name="T12" fmla="*/ 7 w 7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8"/>
                  <a:gd name="T23" fmla="*/ 7 w 7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8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37" name="Freeform 474"/>
              <p:cNvSpPr>
                <a:spLocks/>
              </p:cNvSpPr>
              <p:nvPr/>
            </p:nvSpPr>
            <p:spPr bwMode="auto">
              <a:xfrm>
                <a:off x="2625" y="3229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38" name="Freeform 475"/>
              <p:cNvSpPr>
                <a:spLocks/>
              </p:cNvSpPr>
              <p:nvPr/>
            </p:nvSpPr>
            <p:spPr bwMode="auto">
              <a:xfrm>
                <a:off x="2800" y="3320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39" name="Freeform 476"/>
              <p:cNvSpPr>
                <a:spLocks/>
              </p:cNvSpPr>
              <p:nvPr/>
            </p:nvSpPr>
            <p:spPr bwMode="auto">
              <a:xfrm>
                <a:off x="2777" y="3259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40" name="Freeform 477"/>
              <p:cNvSpPr>
                <a:spLocks/>
              </p:cNvSpPr>
              <p:nvPr/>
            </p:nvSpPr>
            <p:spPr bwMode="auto">
              <a:xfrm>
                <a:off x="2800" y="3335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41" name="Rectangle 478"/>
              <p:cNvSpPr>
                <a:spLocks noChangeArrowheads="1"/>
              </p:cNvSpPr>
              <p:nvPr/>
            </p:nvSpPr>
            <p:spPr bwMode="auto">
              <a:xfrm>
                <a:off x="2876" y="3389"/>
                <a:ext cx="7" cy="7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642" name="Freeform 479"/>
              <p:cNvSpPr>
                <a:spLocks/>
              </p:cNvSpPr>
              <p:nvPr/>
            </p:nvSpPr>
            <p:spPr bwMode="auto">
              <a:xfrm>
                <a:off x="2800" y="3290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43" name="Freeform 480"/>
              <p:cNvSpPr>
                <a:spLocks/>
              </p:cNvSpPr>
              <p:nvPr/>
            </p:nvSpPr>
            <p:spPr bwMode="auto">
              <a:xfrm>
                <a:off x="2822" y="3290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44" name="Freeform 481"/>
              <p:cNvSpPr>
                <a:spLocks/>
              </p:cNvSpPr>
              <p:nvPr/>
            </p:nvSpPr>
            <p:spPr bwMode="auto">
              <a:xfrm>
                <a:off x="2769" y="3252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45" name="Freeform 482"/>
              <p:cNvSpPr>
                <a:spLocks/>
              </p:cNvSpPr>
              <p:nvPr/>
            </p:nvSpPr>
            <p:spPr bwMode="auto">
              <a:xfrm>
                <a:off x="2838" y="3313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46" name="Freeform 483"/>
              <p:cNvSpPr>
                <a:spLocks/>
              </p:cNvSpPr>
              <p:nvPr/>
            </p:nvSpPr>
            <p:spPr bwMode="auto">
              <a:xfrm>
                <a:off x="2754" y="3252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47" name="Freeform 484"/>
              <p:cNvSpPr>
                <a:spLocks/>
              </p:cNvSpPr>
              <p:nvPr/>
            </p:nvSpPr>
            <p:spPr bwMode="auto">
              <a:xfrm>
                <a:off x="2632" y="3221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48" name="Freeform 485"/>
              <p:cNvSpPr>
                <a:spLocks/>
              </p:cNvSpPr>
              <p:nvPr/>
            </p:nvSpPr>
            <p:spPr bwMode="auto">
              <a:xfrm>
                <a:off x="2784" y="3434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49" name="Rectangle 486"/>
              <p:cNvSpPr>
                <a:spLocks noChangeArrowheads="1"/>
              </p:cNvSpPr>
              <p:nvPr/>
            </p:nvSpPr>
            <p:spPr bwMode="auto">
              <a:xfrm>
                <a:off x="2838" y="3183"/>
                <a:ext cx="7" cy="8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650" name="Freeform 487"/>
              <p:cNvSpPr>
                <a:spLocks/>
              </p:cNvSpPr>
              <p:nvPr/>
            </p:nvSpPr>
            <p:spPr bwMode="auto">
              <a:xfrm>
                <a:off x="2693" y="3191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51" name="Freeform 488"/>
              <p:cNvSpPr>
                <a:spLocks/>
              </p:cNvSpPr>
              <p:nvPr/>
            </p:nvSpPr>
            <p:spPr bwMode="auto">
              <a:xfrm>
                <a:off x="2876" y="3252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52" name="Freeform 489"/>
              <p:cNvSpPr>
                <a:spLocks/>
              </p:cNvSpPr>
              <p:nvPr/>
            </p:nvSpPr>
            <p:spPr bwMode="auto">
              <a:xfrm>
                <a:off x="2754" y="3252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53" name="Freeform 490"/>
              <p:cNvSpPr>
                <a:spLocks/>
              </p:cNvSpPr>
              <p:nvPr/>
            </p:nvSpPr>
            <p:spPr bwMode="auto">
              <a:xfrm>
                <a:off x="2868" y="3252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54" name="Freeform 491"/>
              <p:cNvSpPr>
                <a:spLocks/>
              </p:cNvSpPr>
              <p:nvPr/>
            </p:nvSpPr>
            <p:spPr bwMode="auto">
              <a:xfrm>
                <a:off x="2792" y="3320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55" name="Freeform 492"/>
              <p:cNvSpPr>
                <a:spLocks/>
              </p:cNvSpPr>
              <p:nvPr/>
            </p:nvSpPr>
            <p:spPr bwMode="auto">
              <a:xfrm>
                <a:off x="2792" y="3282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56" name="Rectangle 493"/>
              <p:cNvSpPr>
                <a:spLocks noChangeArrowheads="1"/>
              </p:cNvSpPr>
              <p:nvPr/>
            </p:nvSpPr>
            <p:spPr bwMode="auto">
              <a:xfrm>
                <a:off x="2784" y="3138"/>
                <a:ext cx="8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657" name="Freeform 494"/>
              <p:cNvSpPr>
                <a:spLocks/>
              </p:cNvSpPr>
              <p:nvPr/>
            </p:nvSpPr>
            <p:spPr bwMode="auto">
              <a:xfrm>
                <a:off x="2883" y="3138"/>
                <a:ext cx="8" cy="7"/>
              </a:xfrm>
              <a:custGeom>
                <a:avLst/>
                <a:gdLst>
                  <a:gd name="T0" fmla="*/ 0 w 8"/>
                  <a:gd name="T1" fmla="*/ 0 h 7"/>
                  <a:gd name="T2" fmla="*/ 8 w 8"/>
                  <a:gd name="T3" fmla="*/ 0 h 7"/>
                  <a:gd name="T4" fmla="*/ 8 w 8"/>
                  <a:gd name="T5" fmla="*/ 7 h 7"/>
                  <a:gd name="T6" fmla="*/ 8 w 8"/>
                  <a:gd name="T7" fmla="*/ 0 h 7"/>
                  <a:gd name="T8" fmla="*/ 0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0" y="0"/>
                    </a:moveTo>
                    <a:lnTo>
                      <a:pt x="8" y="0"/>
                    </a:lnTo>
                    <a:lnTo>
                      <a:pt x="8" y="7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58" name="Freeform 495"/>
              <p:cNvSpPr>
                <a:spLocks/>
              </p:cNvSpPr>
              <p:nvPr/>
            </p:nvSpPr>
            <p:spPr bwMode="auto">
              <a:xfrm>
                <a:off x="2929" y="3168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59" name="Freeform 496"/>
              <p:cNvSpPr>
                <a:spLocks/>
              </p:cNvSpPr>
              <p:nvPr/>
            </p:nvSpPr>
            <p:spPr bwMode="auto">
              <a:xfrm>
                <a:off x="2663" y="3138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60" name="Freeform 497"/>
              <p:cNvSpPr>
                <a:spLocks/>
              </p:cNvSpPr>
              <p:nvPr/>
            </p:nvSpPr>
            <p:spPr bwMode="auto">
              <a:xfrm>
                <a:off x="2746" y="3123"/>
                <a:ext cx="8" cy="15"/>
              </a:xfrm>
              <a:custGeom>
                <a:avLst/>
                <a:gdLst>
                  <a:gd name="T0" fmla="*/ 0 w 8"/>
                  <a:gd name="T1" fmla="*/ 15 h 15"/>
                  <a:gd name="T2" fmla="*/ 0 w 8"/>
                  <a:gd name="T3" fmla="*/ 7 h 15"/>
                  <a:gd name="T4" fmla="*/ 0 w 8"/>
                  <a:gd name="T5" fmla="*/ 0 h 15"/>
                  <a:gd name="T6" fmla="*/ 8 w 8"/>
                  <a:gd name="T7" fmla="*/ 0 h 15"/>
                  <a:gd name="T8" fmla="*/ 8 w 8"/>
                  <a:gd name="T9" fmla="*/ 7 h 15"/>
                  <a:gd name="T10" fmla="*/ 0 w 8"/>
                  <a:gd name="T11" fmla="*/ 7 h 15"/>
                  <a:gd name="T12" fmla="*/ 0 w 8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5"/>
                  <a:gd name="T23" fmla="*/ 8 w 8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5">
                    <a:moveTo>
                      <a:pt x="0" y="15"/>
                    </a:moveTo>
                    <a:lnTo>
                      <a:pt x="0" y="7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61" name="Freeform 498"/>
              <p:cNvSpPr>
                <a:spLocks/>
              </p:cNvSpPr>
              <p:nvPr/>
            </p:nvSpPr>
            <p:spPr bwMode="auto">
              <a:xfrm>
                <a:off x="2746" y="3107"/>
                <a:ext cx="8" cy="8"/>
              </a:xfrm>
              <a:custGeom>
                <a:avLst/>
                <a:gdLst>
                  <a:gd name="T0" fmla="*/ 0 w 8"/>
                  <a:gd name="T1" fmla="*/ 8 h 8"/>
                  <a:gd name="T2" fmla="*/ 0 w 8"/>
                  <a:gd name="T3" fmla="*/ 0 h 8"/>
                  <a:gd name="T4" fmla="*/ 8 w 8"/>
                  <a:gd name="T5" fmla="*/ 0 h 8"/>
                  <a:gd name="T6" fmla="*/ 8 w 8"/>
                  <a:gd name="T7" fmla="*/ 8 h 8"/>
                  <a:gd name="T8" fmla="*/ 0 w 8"/>
                  <a:gd name="T9" fmla="*/ 8 h 8"/>
                  <a:gd name="T10" fmla="*/ 8 w 8"/>
                  <a:gd name="T11" fmla="*/ 8 h 8"/>
                  <a:gd name="T12" fmla="*/ 0 w 8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8"/>
                  <a:gd name="T23" fmla="*/ 8 w 8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8">
                    <a:moveTo>
                      <a:pt x="0" y="8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62" name="Freeform 499"/>
              <p:cNvSpPr>
                <a:spLocks/>
              </p:cNvSpPr>
              <p:nvPr/>
            </p:nvSpPr>
            <p:spPr bwMode="auto">
              <a:xfrm>
                <a:off x="2784" y="3123"/>
                <a:ext cx="8" cy="15"/>
              </a:xfrm>
              <a:custGeom>
                <a:avLst/>
                <a:gdLst>
                  <a:gd name="T0" fmla="*/ 0 w 8"/>
                  <a:gd name="T1" fmla="*/ 15 h 15"/>
                  <a:gd name="T2" fmla="*/ 0 w 8"/>
                  <a:gd name="T3" fmla="*/ 7 h 15"/>
                  <a:gd name="T4" fmla="*/ 0 w 8"/>
                  <a:gd name="T5" fmla="*/ 0 h 15"/>
                  <a:gd name="T6" fmla="*/ 8 w 8"/>
                  <a:gd name="T7" fmla="*/ 0 h 15"/>
                  <a:gd name="T8" fmla="*/ 0 w 8"/>
                  <a:gd name="T9" fmla="*/ 0 h 15"/>
                  <a:gd name="T10" fmla="*/ 0 w 8"/>
                  <a:gd name="T11" fmla="*/ 7 h 15"/>
                  <a:gd name="T12" fmla="*/ 8 w 8"/>
                  <a:gd name="T13" fmla="*/ 7 h 15"/>
                  <a:gd name="T14" fmla="*/ 0 w 8"/>
                  <a:gd name="T15" fmla="*/ 7 h 15"/>
                  <a:gd name="T16" fmla="*/ 8 w 8"/>
                  <a:gd name="T17" fmla="*/ 7 h 15"/>
                  <a:gd name="T18" fmla="*/ 8 w 8"/>
                  <a:gd name="T19" fmla="*/ 15 h 15"/>
                  <a:gd name="T20" fmla="*/ 0 w 8"/>
                  <a:gd name="T21" fmla="*/ 15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"/>
                  <a:gd name="T34" fmla="*/ 0 h 15"/>
                  <a:gd name="T35" fmla="*/ 8 w 8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" h="15">
                    <a:moveTo>
                      <a:pt x="0" y="15"/>
                    </a:moveTo>
                    <a:lnTo>
                      <a:pt x="0" y="7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8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63" name="Rectangle 500"/>
              <p:cNvSpPr>
                <a:spLocks noChangeArrowheads="1"/>
              </p:cNvSpPr>
              <p:nvPr/>
            </p:nvSpPr>
            <p:spPr bwMode="auto">
              <a:xfrm>
                <a:off x="2921" y="4202"/>
                <a:ext cx="8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664" name="Freeform 501"/>
              <p:cNvSpPr>
                <a:spLocks/>
              </p:cNvSpPr>
              <p:nvPr/>
            </p:nvSpPr>
            <p:spPr bwMode="auto">
              <a:xfrm>
                <a:off x="2670" y="4331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65" name="Freeform 502"/>
              <p:cNvSpPr>
                <a:spLocks/>
              </p:cNvSpPr>
              <p:nvPr/>
            </p:nvSpPr>
            <p:spPr bwMode="auto">
              <a:xfrm>
                <a:off x="2647" y="4316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66" name="Freeform 503"/>
              <p:cNvSpPr>
                <a:spLocks/>
              </p:cNvSpPr>
              <p:nvPr/>
            </p:nvSpPr>
            <p:spPr bwMode="auto">
              <a:xfrm>
                <a:off x="2647" y="4316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67" name="Freeform 504"/>
              <p:cNvSpPr>
                <a:spLocks/>
              </p:cNvSpPr>
              <p:nvPr/>
            </p:nvSpPr>
            <p:spPr bwMode="auto">
              <a:xfrm>
                <a:off x="2625" y="4323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68" name="Freeform 505"/>
              <p:cNvSpPr>
                <a:spLocks/>
              </p:cNvSpPr>
              <p:nvPr/>
            </p:nvSpPr>
            <p:spPr bwMode="auto">
              <a:xfrm>
                <a:off x="2625" y="4323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69" name="Freeform 506"/>
              <p:cNvSpPr>
                <a:spLocks/>
              </p:cNvSpPr>
              <p:nvPr/>
            </p:nvSpPr>
            <p:spPr bwMode="auto">
              <a:xfrm>
                <a:off x="2617" y="4285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70" name="Freeform 507"/>
              <p:cNvSpPr>
                <a:spLocks/>
              </p:cNvSpPr>
              <p:nvPr/>
            </p:nvSpPr>
            <p:spPr bwMode="auto">
              <a:xfrm>
                <a:off x="2617" y="4278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71" name="Freeform 508"/>
              <p:cNvSpPr>
                <a:spLocks/>
              </p:cNvSpPr>
              <p:nvPr/>
            </p:nvSpPr>
            <p:spPr bwMode="auto">
              <a:xfrm>
                <a:off x="2815" y="3107"/>
                <a:ext cx="30" cy="23"/>
              </a:xfrm>
              <a:custGeom>
                <a:avLst/>
                <a:gdLst>
                  <a:gd name="T0" fmla="*/ 0 w 30"/>
                  <a:gd name="T1" fmla="*/ 8 h 23"/>
                  <a:gd name="T2" fmla="*/ 0 w 30"/>
                  <a:gd name="T3" fmla="*/ 0 h 23"/>
                  <a:gd name="T4" fmla="*/ 7 w 30"/>
                  <a:gd name="T5" fmla="*/ 0 h 23"/>
                  <a:gd name="T6" fmla="*/ 7 w 30"/>
                  <a:gd name="T7" fmla="*/ 8 h 23"/>
                  <a:gd name="T8" fmla="*/ 15 w 30"/>
                  <a:gd name="T9" fmla="*/ 8 h 23"/>
                  <a:gd name="T10" fmla="*/ 15 w 30"/>
                  <a:gd name="T11" fmla="*/ 16 h 23"/>
                  <a:gd name="T12" fmla="*/ 23 w 30"/>
                  <a:gd name="T13" fmla="*/ 16 h 23"/>
                  <a:gd name="T14" fmla="*/ 23 w 30"/>
                  <a:gd name="T15" fmla="*/ 23 h 23"/>
                  <a:gd name="T16" fmla="*/ 30 w 30"/>
                  <a:gd name="T17" fmla="*/ 23 h 23"/>
                  <a:gd name="T18" fmla="*/ 23 w 30"/>
                  <a:gd name="T19" fmla="*/ 23 h 23"/>
                  <a:gd name="T20" fmla="*/ 23 w 30"/>
                  <a:gd name="T21" fmla="*/ 16 h 23"/>
                  <a:gd name="T22" fmla="*/ 15 w 30"/>
                  <a:gd name="T23" fmla="*/ 16 h 23"/>
                  <a:gd name="T24" fmla="*/ 15 w 30"/>
                  <a:gd name="T25" fmla="*/ 23 h 23"/>
                  <a:gd name="T26" fmla="*/ 15 w 30"/>
                  <a:gd name="T27" fmla="*/ 16 h 23"/>
                  <a:gd name="T28" fmla="*/ 7 w 30"/>
                  <a:gd name="T29" fmla="*/ 16 h 23"/>
                  <a:gd name="T30" fmla="*/ 7 w 30"/>
                  <a:gd name="T31" fmla="*/ 8 h 23"/>
                  <a:gd name="T32" fmla="*/ 0 w 30"/>
                  <a:gd name="T33" fmla="*/ 8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0"/>
                  <a:gd name="T52" fmla="*/ 0 h 23"/>
                  <a:gd name="T53" fmla="*/ 30 w 30"/>
                  <a:gd name="T54" fmla="*/ 23 h 2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0" h="23">
                    <a:moveTo>
                      <a:pt x="0" y="8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7" y="8"/>
                    </a:lnTo>
                    <a:lnTo>
                      <a:pt x="15" y="8"/>
                    </a:lnTo>
                    <a:lnTo>
                      <a:pt x="15" y="16"/>
                    </a:lnTo>
                    <a:lnTo>
                      <a:pt x="23" y="16"/>
                    </a:lnTo>
                    <a:lnTo>
                      <a:pt x="23" y="23"/>
                    </a:lnTo>
                    <a:lnTo>
                      <a:pt x="30" y="23"/>
                    </a:lnTo>
                    <a:lnTo>
                      <a:pt x="23" y="23"/>
                    </a:lnTo>
                    <a:lnTo>
                      <a:pt x="23" y="16"/>
                    </a:lnTo>
                    <a:lnTo>
                      <a:pt x="15" y="16"/>
                    </a:lnTo>
                    <a:lnTo>
                      <a:pt x="15" y="23"/>
                    </a:lnTo>
                    <a:lnTo>
                      <a:pt x="15" y="16"/>
                    </a:lnTo>
                    <a:lnTo>
                      <a:pt x="7" y="16"/>
                    </a:lnTo>
                    <a:lnTo>
                      <a:pt x="7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72" name="Freeform 509"/>
              <p:cNvSpPr>
                <a:spLocks/>
              </p:cNvSpPr>
              <p:nvPr/>
            </p:nvSpPr>
            <p:spPr bwMode="auto">
              <a:xfrm>
                <a:off x="2815" y="3107"/>
                <a:ext cx="30" cy="23"/>
              </a:xfrm>
              <a:custGeom>
                <a:avLst/>
                <a:gdLst>
                  <a:gd name="T0" fmla="*/ 0 w 30"/>
                  <a:gd name="T1" fmla="*/ 8 h 23"/>
                  <a:gd name="T2" fmla="*/ 0 w 30"/>
                  <a:gd name="T3" fmla="*/ 0 h 23"/>
                  <a:gd name="T4" fmla="*/ 7 w 30"/>
                  <a:gd name="T5" fmla="*/ 0 h 23"/>
                  <a:gd name="T6" fmla="*/ 7 w 30"/>
                  <a:gd name="T7" fmla="*/ 8 h 23"/>
                  <a:gd name="T8" fmla="*/ 15 w 30"/>
                  <a:gd name="T9" fmla="*/ 8 h 23"/>
                  <a:gd name="T10" fmla="*/ 15 w 30"/>
                  <a:gd name="T11" fmla="*/ 16 h 23"/>
                  <a:gd name="T12" fmla="*/ 23 w 30"/>
                  <a:gd name="T13" fmla="*/ 16 h 23"/>
                  <a:gd name="T14" fmla="*/ 23 w 30"/>
                  <a:gd name="T15" fmla="*/ 23 h 23"/>
                  <a:gd name="T16" fmla="*/ 30 w 30"/>
                  <a:gd name="T17" fmla="*/ 23 h 23"/>
                  <a:gd name="T18" fmla="*/ 23 w 30"/>
                  <a:gd name="T19" fmla="*/ 23 h 23"/>
                  <a:gd name="T20" fmla="*/ 23 w 30"/>
                  <a:gd name="T21" fmla="*/ 16 h 23"/>
                  <a:gd name="T22" fmla="*/ 15 w 30"/>
                  <a:gd name="T23" fmla="*/ 16 h 23"/>
                  <a:gd name="T24" fmla="*/ 15 w 30"/>
                  <a:gd name="T25" fmla="*/ 23 h 23"/>
                  <a:gd name="T26" fmla="*/ 15 w 30"/>
                  <a:gd name="T27" fmla="*/ 16 h 23"/>
                  <a:gd name="T28" fmla="*/ 7 w 30"/>
                  <a:gd name="T29" fmla="*/ 16 h 23"/>
                  <a:gd name="T30" fmla="*/ 7 w 30"/>
                  <a:gd name="T31" fmla="*/ 8 h 23"/>
                  <a:gd name="T32" fmla="*/ 0 w 30"/>
                  <a:gd name="T33" fmla="*/ 8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0"/>
                  <a:gd name="T52" fmla="*/ 0 h 23"/>
                  <a:gd name="T53" fmla="*/ 30 w 30"/>
                  <a:gd name="T54" fmla="*/ 23 h 2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0" h="23">
                    <a:moveTo>
                      <a:pt x="0" y="8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7" y="8"/>
                    </a:lnTo>
                    <a:lnTo>
                      <a:pt x="15" y="8"/>
                    </a:lnTo>
                    <a:lnTo>
                      <a:pt x="15" y="16"/>
                    </a:lnTo>
                    <a:lnTo>
                      <a:pt x="23" y="16"/>
                    </a:lnTo>
                    <a:lnTo>
                      <a:pt x="23" y="23"/>
                    </a:lnTo>
                    <a:lnTo>
                      <a:pt x="30" y="23"/>
                    </a:lnTo>
                    <a:lnTo>
                      <a:pt x="23" y="23"/>
                    </a:lnTo>
                    <a:lnTo>
                      <a:pt x="23" y="16"/>
                    </a:lnTo>
                    <a:lnTo>
                      <a:pt x="15" y="16"/>
                    </a:lnTo>
                    <a:lnTo>
                      <a:pt x="15" y="23"/>
                    </a:lnTo>
                    <a:lnTo>
                      <a:pt x="15" y="16"/>
                    </a:lnTo>
                    <a:lnTo>
                      <a:pt x="7" y="16"/>
                    </a:lnTo>
                    <a:lnTo>
                      <a:pt x="7" y="8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73" name="Freeform 510"/>
              <p:cNvSpPr>
                <a:spLocks/>
              </p:cNvSpPr>
              <p:nvPr/>
            </p:nvSpPr>
            <p:spPr bwMode="auto">
              <a:xfrm>
                <a:off x="2815" y="3107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74" name="Freeform 511"/>
              <p:cNvSpPr>
                <a:spLocks/>
              </p:cNvSpPr>
              <p:nvPr/>
            </p:nvSpPr>
            <p:spPr bwMode="auto">
              <a:xfrm>
                <a:off x="2815" y="3107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75" name="Freeform 512"/>
              <p:cNvSpPr>
                <a:spLocks/>
              </p:cNvSpPr>
              <p:nvPr/>
            </p:nvSpPr>
            <p:spPr bwMode="auto">
              <a:xfrm>
                <a:off x="2754" y="2963"/>
                <a:ext cx="122" cy="160"/>
              </a:xfrm>
              <a:custGeom>
                <a:avLst/>
                <a:gdLst>
                  <a:gd name="T0" fmla="*/ 91 w 122"/>
                  <a:gd name="T1" fmla="*/ 30 h 160"/>
                  <a:gd name="T2" fmla="*/ 99 w 122"/>
                  <a:gd name="T3" fmla="*/ 8 h 160"/>
                  <a:gd name="T4" fmla="*/ 114 w 122"/>
                  <a:gd name="T5" fmla="*/ 0 h 160"/>
                  <a:gd name="T6" fmla="*/ 114 w 122"/>
                  <a:gd name="T7" fmla="*/ 8 h 160"/>
                  <a:gd name="T8" fmla="*/ 122 w 122"/>
                  <a:gd name="T9" fmla="*/ 23 h 160"/>
                  <a:gd name="T10" fmla="*/ 106 w 122"/>
                  <a:gd name="T11" fmla="*/ 30 h 160"/>
                  <a:gd name="T12" fmla="*/ 106 w 122"/>
                  <a:gd name="T13" fmla="*/ 38 h 160"/>
                  <a:gd name="T14" fmla="*/ 99 w 122"/>
                  <a:gd name="T15" fmla="*/ 53 h 160"/>
                  <a:gd name="T16" fmla="*/ 99 w 122"/>
                  <a:gd name="T17" fmla="*/ 61 h 160"/>
                  <a:gd name="T18" fmla="*/ 106 w 122"/>
                  <a:gd name="T19" fmla="*/ 76 h 160"/>
                  <a:gd name="T20" fmla="*/ 91 w 122"/>
                  <a:gd name="T21" fmla="*/ 76 h 160"/>
                  <a:gd name="T22" fmla="*/ 84 w 122"/>
                  <a:gd name="T23" fmla="*/ 91 h 160"/>
                  <a:gd name="T24" fmla="*/ 68 w 122"/>
                  <a:gd name="T25" fmla="*/ 91 h 160"/>
                  <a:gd name="T26" fmla="*/ 61 w 122"/>
                  <a:gd name="T27" fmla="*/ 91 h 160"/>
                  <a:gd name="T28" fmla="*/ 61 w 122"/>
                  <a:gd name="T29" fmla="*/ 114 h 160"/>
                  <a:gd name="T30" fmla="*/ 46 w 122"/>
                  <a:gd name="T31" fmla="*/ 122 h 160"/>
                  <a:gd name="T32" fmla="*/ 46 w 122"/>
                  <a:gd name="T33" fmla="*/ 129 h 160"/>
                  <a:gd name="T34" fmla="*/ 61 w 122"/>
                  <a:gd name="T35" fmla="*/ 144 h 160"/>
                  <a:gd name="T36" fmla="*/ 38 w 122"/>
                  <a:gd name="T37" fmla="*/ 144 h 160"/>
                  <a:gd name="T38" fmla="*/ 38 w 122"/>
                  <a:gd name="T39" fmla="*/ 152 h 160"/>
                  <a:gd name="T40" fmla="*/ 30 w 122"/>
                  <a:gd name="T41" fmla="*/ 137 h 160"/>
                  <a:gd name="T42" fmla="*/ 15 w 122"/>
                  <a:gd name="T43" fmla="*/ 129 h 160"/>
                  <a:gd name="T44" fmla="*/ 8 w 122"/>
                  <a:gd name="T45" fmla="*/ 114 h 160"/>
                  <a:gd name="T46" fmla="*/ 8 w 122"/>
                  <a:gd name="T47" fmla="*/ 114 h 160"/>
                  <a:gd name="T48" fmla="*/ 23 w 122"/>
                  <a:gd name="T49" fmla="*/ 129 h 160"/>
                  <a:gd name="T50" fmla="*/ 38 w 122"/>
                  <a:gd name="T51" fmla="*/ 137 h 160"/>
                  <a:gd name="T52" fmla="*/ 30 w 122"/>
                  <a:gd name="T53" fmla="*/ 122 h 160"/>
                  <a:gd name="T54" fmla="*/ 30 w 122"/>
                  <a:gd name="T55" fmla="*/ 99 h 160"/>
                  <a:gd name="T56" fmla="*/ 38 w 122"/>
                  <a:gd name="T57" fmla="*/ 99 h 160"/>
                  <a:gd name="T58" fmla="*/ 46 w 122"/>
                  <a:gd name="T59" fmla="*/ 99 h 160"/>
                  <a:gd name="T60" fmla="*/ 46 w 122"/>
                  <a:gd name="T61" fmla="*/ 91 h 160"/>
                  <a:gd name="T62" fmla="*/ 46 w 122"/>
                  <a:gd name="T63" fmla="*/ 84 h 160"/>
                  <a:gd name="T64" fmla="*/ 53 w 122"/>
                  <a:gd name="T65" fmla="*/ 84 h 160"/>
                  <a:gd name="T66" fmla="*/ 46 w 122"/>
                  <a:gd name="T67" fmla="*/ 68 h 160"/>
                  <a:gd name="T68" fmla="*/ 46 w 122"/>
                  <a:gd name="T69" fmla="*/ 46 h 160"/>
                  <a:gd name="T70" fmla="*/ 53 w 122"/>
                  <a:gd name="T71" fmla="*/ 61 h 160"/>
                  <a:gd name="T72" fmla="*/ 61 w 122"/>
                  <a:gd name="T73" fmla="*/ 61 h 160"/>
                  <a:gd name="T74" fmla="*/ 84 w 122"/>
                  <a:gd name="T75" fmla="*/ 61 h 160"/>
                  <a:gd name="T76" fmla="*/ 91 w 122"/>
                  <a:gd name="T77" fmla="*/ 46 h 160"/>
                  <a:gd name="T78" fmla="*/ 84 w 122"/>
                  <a:gd name="T79" fmla="*/ 46 h 160"/>
                  <a:gd name="T80" fmla="*/ 91 w 122"/>
                  <a:gd name="T81" fmla="*/ 30 h 160"/>
                  <a:gd name="T82" fmla="*/ 76 w 122"/>
                  <a:gd name="T83" fmla="*/ 61 h 160"/>
                  <a:gd name="T84" fmla="*/ 91 w 122"/>
                  <a:gd name="T85" fmla="*/ 30 h 160"/>
                  <a:gd name="T86" fmla="*/ 53 w 122"/>
                  <a:gd name="T87" fmla="*/ 144 h 160"/>
                  <a:gd name="T88" fmla="*/ 91 w 122"/>
                  <a:gd name="T89" fmla="*/ 30 h 160"/>
                  <a:gd name="T90" fmla="*/ 106 w 122"/>
                  <a:gd name="T91" fmla="*/ 15 h 160"/>
                  <a:gd name="T92" fmla="*/ 91 w 122"/>
                  <a:gd name="T93" fmla="*/ 30 h 160"/>
                  <a:gd name="T94" fmla="*/ 106 w 122"/>
                  <a:gd name="T95" fmla="*/ 8 h 160"/>
                  <a:gd name="T96" fmla="*/ 91 w 122"/>
                  <a:gd name="T97" fmla="*/ 30 h 16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22"/>
                  <a:gd name="T148" fmla="*/ 0 h 160"/>
                  <a:gd name="T149" fmla="*/ 122 w 122"/>
                  <a:gd name="T150" fmla="*/ 160 h 16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22" h="160">
                    <a:moveTo>
                      <a:pt x="91" y="30"/>
                    </a:moveTo>
                    <a:lnTo>
                      <a:pt x="91" y="38"/>
                    </a:lnTo>
                    <a:lnTo>
                      <a:pt x="91" y="30"/>
                    </a:lnTo>
                    <a:lnTo>
                      <a:pt x="99" y="23"/>
                    </a:lnTo>
                    <a:lnTo>
                      <a:pt x="99" y="15"/>
                    </a:lnTo>
                    <a:lnTo>
                      <a:pt x="99" y="8"/>
                    </a:lnTo>
                    <a:lnTo>
                      <a:pt x="99" y="0"/>
                    </a:lnTo>
                    <a:lnTo>
                      <a:pt x="106" y="0"/>
                    </a:lnTo>
                    <a:lnTo>
                      <a:pt x="114" y="0"/>
                    </a:lnTo>
                    <a:lnTo>
                      <a:pt x="114" y="8"/>
                    </a:lnTo>
                    <a:lnTo>
                      <a:pt x="122" y="8"/>
                    </a:lnTo>
                    <a:lnTo>
                      <a:pt x="114" y="8"/>
                    </a:lnTo>
                    <a:lnTo>
                      <a:pt x="114" y="15"/>
                    </a:lnTo>
                    <a:lnTo>
                      <a:pt x="122" y="15"/>
                    </a:lnTo>
                    <a:lnTo>
                      <a:pt x="122" y="23"/>
                    </a:lnTo>
                    <a:lnTo>
                      <a:pt x="114" y="23"/>
                    </a:lnTo>
                    <a:lnTo>
                      <a:pt x="106" y="23"/>
                    </a:lnTo>
                    <a:lnTo>
                      <a:pt x="106" y="30"/>
                    </a:lnTo>
                    <a:lnTo>
                      <a:pt x="106" y="38"/>
                    </a:lnTo>
                    <a:lnTo>
                      <a:pt x="114" y="38"/>
                    </a:lnTo>
                    <a:lnTo>
                      <a:pt x="106" y="38"/>
                    </a:lnTo>
                    <a:lnTo>
                      <a:pt x="106" y="46"/>
                    </a:lnTo>
                    <a:lnTo>
                      <a:pt x="106" y="53"/>
                    </a:lnTo>
                    <a:lnTo>
                      <a:pt x="99" y="53"/>
                    </a:lnTo>
                    <a:lnTo>
                      <a:pt x="91" y="53"/>
                    </a:lnTo>
                    <a:lnTo>
                      <a:pt x="91" y="61"/>
                    </a:lnTo>
                    <a:lnTo>
                      <a:pt x="99" y="61"/>
                    </a:lnTo>
                    <a:lnTo>
                      <a:pt x="106" y="61"/>
                    </a:lnTo>
                    <a:lnTo>
                      <a:pt x="106" y="68"/>
                    </a:lnTo>
                    <a:lnTo>
                      <a:pt x="106" y="76"/>
                    </a:lnTo>
                    <a:lnTo>
                      <a:pt x="99" y="84"/>
                    </a:lnTo>
                    <a:lnTo>
                      <a:pt x="99" y="76"/>
                    </a:lnTo>
                    <a:lnTo>
                      <a:pt x="91" y="76"/>
                    </a:lnTo>
                    <a:lnTo>
                      <a:pt x="91" y="84"/>
                    </a:lnTo>
                    <a:lnTo>
                      <a:pt x="84" y="84"/>
                    </a:lnTo>
                    <a:lnTo>
                      <a:pt x="84" y="91"/>
                    </a:lnTo>
                    <a:lnTo>
                      <a:pt x="76" y="99"/>
                    </a:lnTo>
                    <a:lnTo>
                      <a:pt x="76" y="91"/>
                    </a:lnTo>
                    <a:lnTo>
                      <a:pt x="68" y="91"/>
                    </a:lnTo>
                    <a:lnTo>
                      <a:pt x="68" y="99"/>
                    </a:lnTo>
                    <a:lnTo>
                      <a:pt x="68" y="91"/>
                    </a:lnTo>
                    <a:lnTo>
                      <a:pt x="61" y="91"/>
                    </a:lnTo>
                    <a:lnTo>
                      <a:pt x="61" y="99"/>
                    </a:lnTo>
                    <a:lnTo>
                      <a:pt x="61" y="106"/>
                    </a:lnTo>
                    <a:lnTo>
                      <a:pt x="61" y="114"/>
                    </a:lnTo>
                    <a:lnTo>
                      <a:pt x="61" y="122"/>
                    </a:lnTo>
                    <a:lnTo>
                      <a:pt x="53" y="122"/>
                    </a:lnTo>
                    <a:lnTo>
                      <a:pt x="46" y="122"/>
                    </a:lnTo>
                    <a:lnTo>
                      <a:pt x="46" y="129"/>
                    </a:lnTo>
                    <a:lnTo>
                      <a:pt x="53" y="129"/>
                    </a:lnTo>
                    <a:lnTo>
                      <a:pt x="46" y="129"/>
                    </a:lnTo>
                    <a:lnTo>
                      <a:pt x="46" y="137"/>
                    </a:lnTo>
                    <a:lnTo>
                      <a:pt x="53" y="137"/>
                    </a:lnTo>
                    <a:lnTo>
                      <a:pt x="61" y="144"/>
                    </a:lnTo>
                    <a:lnTo>
                      <a:pt x="53" y="144"/>
                    </a:lnTo>
                    <a:lnTo>
                      <a:pt x="46" y="144"/>
                    </a:lnTo>
                    <a:lnTo>
                      <a:pt x="38" y="144"/>
                    </a:lnTo>
                    <a:lnTo>
                      <a:pt x="38" y="152"/>
                    </a:lnTo>
                    <a:lnTo>
                      <a:pt x="38" y="160"/>
                    </a:lnTo>
                    <a:lnTo>
                      <a:pt x="38" y="152"/>
                    </a:lnTo>
                    <a:lnTo>
                      <a:pt x="38" y="144"/>
                    </a:lnTo>
                    <a:lnTo>
                      <a:pt x="38" y="137"/>
                    </a:lnTo>
                    <a:lnTo>
                      <a:pt x="30" y="137"/>
                    </a:lnTo>
                    <a:lnTo>
                      <a:pt x="30" y="129"/>
                    </a:lnTo>
                    <a:lnTo>
                      <a:pt x="23" y="129"/>
                    </a:lnTo>
                    <a:lnTo>
                      <a:pt x="15" y="129"/>
                    </a:lnTo>
                    <a:lnTo>
                      <a:pt x="15" y="122"/>
                    </a:lnTo>
                    <a:lnTo>
                      <a:pt x="8" y="122"/>
                    </a:lnTo>
                    <a:lnTo>
                      <a:pt x="8" y="114"/>
                    </a:lnTo>
                    <a:lnTo>
                      <a:pt x="0" y="114"/>
                    </a:lnTo>
                    <a:lnTo>
                      <a:pt x="0" y="106"/>
                    </a:lnTo>
                    <a:lnTo>
                      <a:pt x="8" y="114"/>
                    </a:lnTo>
                    <a:lnTo>
                      <a:pt x="15" y="114"/>
                    </a:lnTo>
                    <a:lnTo>
                      <a:pt x="15" y="122"/>
                    </a:lnTo>
                    <a:lnTo>
                      <a:pt x="23" y="129"/>
                    </a:lnTo>
                    <a:lnTo>
                      <a:pt x="30" y="129"/>
                    </a:lnTo>
                    <a:lnTo>
                      <a:pt x="30" y="137"/>
                    </a:lnTo>
                    <a:lnTo>
                      <a:pt x="38" y="137"/>
                    </a:lnTo>
                    <a:lnTo>
                      <a:pt x="38" y="129"/>
                    </a:lnTo>
                    <a:lnTo>
                      <a:pt x="30" y="129"/>
                    </a:lnTo>
                    <a:lnTo>
                      <a:pt x="30" y="122"/>
                    </a:lnTo>
                    <a:lnTo>
                      <a:pt x="30" y="114"/>
                    </a:lnTo>
                    <a:lnTo>
                      <a:pt x="30" y="106"/>
                    </a:lnTo>
                    <a:lnTo>
                      <a:pt x="30" y="99"/>
                    </a:lnTo>
                    <a:lnTo>
                      <a:pt x="23" y="99"/>
                    </a:lnTo>
                    <a:lnTo>
                      <a:pt x="30" y="99"/>
                    </a:lnTo>
                    <a:lnTo>
                      <a:pt x="38" y="99"/>
                    </a:lnTo>
                    <a:lnTo>
                      <a:pt x="46" y="99"/>
                    </a:lnTo>
                    <a:lnTo>
                      <a:pt x="46" y="91"/>
                    </a:lnTo>
                    <a:lnTo>
                      <a:pt x="46" y="99"/>
                    </a:lnTo>
                    <a:lnTo>
                      <a:pt x="53" y="99"/>
                    </a:lnTo>
                    <a:lnTo>
                      <a:pt x="53" y="91"/>
                    </a:lnTo>
                    <a:lnTo>
                      <a:pt x="46" y="91"/>
                    </a:lnTo>
                    <a:lnTo>
                      <a:pt x="46" y="84"/>
                    </a:lnTo>
                    <a:lnTo>
                      <a:pt x="53" y="84"/>
                    </a:lnTo>
                    <a:lnTo>
                      <a:pt x="46" y="84"/>
                    </a:lnTo>
                    <a:lnTo>
                      <a:pt x="53" y="84"/>
                    </a:lnTo>
                    <a:lnTo>
                      <a:pt x="61" y="84"/>
                    </a:lnTo>
                    <a:lnTo>
                      <a:pt x="53" y="84"/>
                    </a:lnTo>
                    <a:lnTo>
                      <a:pt x="53" y="76"/>
                    </a:lnTo>
                    <a:lnTo>
                      <a:pt x="53" y="68"/>
                    </a:lnTo>
                    <a:lnTo>
                      <a:pt x="46" y="68"/>
                    </a:lnTo>
                    <a:lnTo>
                      <a:pt x="46" y="61"/>
                    </a:lnTo>
                    <a:lnTo>
                      <a:pt x="46" y="53"/>
                    </a:lnTo>
                    <a:lnTo>
                      <a:pt x="46" y="46"/>
                    </a:lnTo>
                    <a:lnTo>
                      <a:pt x="53" y="46"/>
                    </a:lnTo>
                    <a:lnTo>
                      <a:pt x="53" y="53"/>
                    </a:lnTo>
                    <a:lnTo>
                      <a:pt x="53" y="61"/>
                    </a:lnTo>
                    <a:lnTo>
                      <a:pt x="53" y="68"/>
                    </a:lnTo>
                    <a:lnTo>
                      <a:pt x="61" y="68"/>
                    </a:lnTo>
                    <a:lnTo>
                      <a:pt x="61" y="61"/>
                    </a:lnTo>
                    <a:lnTo>
                      <a:pt x="68" y="61"/>
                    </a:lnTo>
                    <a:lnTo>
                      <a:pt x="76" y="61"/>
                    </a:lnTo>
                    <a:lnTo>
                      <a:pt x="84" y="61"/>
                    </a:lnTo>
                    <a:lnTo>
                      <a:pt x="84" y="53"/>
                    </a:lnTo>
                    <a:lnTo>
                      <a:pt x="91" y="53"/>
                    </a:lnTo>
                    <a:lnTo>
                      <a:pt x="91" y="46"/>
                    </a:lnTo>
                    <a:lnTo>
                      <a:pt x="91" y="38"/>
                    </a:lnTo>
                    <a:lnTo>
                      <a:pt x="91" y="46"/>
                    </a:lnTo>
                    <a:lnTo>
                      <a:pt x="84" y="46"/>
                    </a:lnTo>
                    <a:lnTo>
                      <a:pt x="84" y="38"/>
                    </a:lnTo>
                    <a:lnTo>
                      <a:pt x="91" y="38"/>
                    </a:lnTo>
                    <a:lnTo>
                      <a:pt x="91" y="30"/>
                    </a:lnTo>
                    <a:lnTo>
                      <a:pt x="68" y="68"/>
                    </a:lnTo>
                    <a:lnTo>
                      <a:pt x="68" y="61"/>
                    </a:lnTo>
                    <a:lnTo>
                      <a:pt x="76" y="61"/>
                    </a:lnTo>
                    <a:lnTo>
                      <a:pt x="76" y="68"/>
                    </a:lnTo>
                    <a:lnTo>
                      <a:pt x="68" y="68"/>
                    </a:lnTo>
                    <a:lnTo>
                      <a:pt x="91" y="30"/>
                    </a:lnTo>
                    <a:lnTo>
                      <a:pt x="46" y="137"/>
                    </a:lnTo>
                    <a:lnTo>
                      <a:pt x="53" y="137"/>
                    </a:lnTo>
                    <a:lnTo>
                      <a:pt x="53" y="144"/>
                    </a:lnTo>
                    <a:lnTo>
                      <a:pt x="46" y="144"/>
                    </a:lnTo>
                    <a:lnTo>
                      <a:pt x="46" y="137"/>
                    </a:lnTo>
                    <a:lnTo>
                      <a:pt x="91" y="30"/>
                    </a:lnTo>
                    <a:lnTo>
                      <a:pt x="114" y="23"/>
                    </a:lnTo>
                    <a:lnTo>
                      <a:pt x="106" y="23"/>
                    </a:lnTo>
                    <a:lnTo>
                      <a:pt x="106" y="15"/>
                    </a:lnTo>
                    <a:lnTo>
                      <a:pt x="106" y="23"/>
                    </a:lnTo>
                    <a:lnTo>
                      <a:pt x="114" y="23"/>
                    </a:lnTo>
                    <a:lnTo>
                      <a:pt x="91" y="30"/>
                    </a:lnTo>
                    <a:lnTo>
                      <a:pt x="114" y="15"/>
                    </a:lnTo>
                    <a:lnTo>
                      <a:pt x="106" y="15"/>
                    </a:lnTo>
                    <a:lnTo>
                      <a:pt x="106" y="8"/>
                    </a:lnTo>
                    <a:lnTo>
                      <a:pt x="114" y="8"/>
                    </a:lnTo>
                    <a:lnTo>
                      <a:pt x="114" y="15"/>
                    </a:lnTo>
                    <a:lnTo>
                      <a:pt x="91" y="30"/>
                    </a:lnTo>
                    <a:close/>
                  </a:path>
                </a:pathLst>
              </a:custGeom>
              <a:solidFill>
                <a:srgbClr val="80D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76" name="Freeform 513"/>
              <p:cNvSpPr>
                <a:spLocks/>
              </p:cNvSpPr>
              <p:nvPr/>
            </p:nvSpPr>
            <p:spPr bwMode="auto">
              <a:xfrm>
                <a:off x="2754" y="2963"/>
                <a:ext cx="122" cy="160"/>
              </a:xfrm>
              <a:custGeom>
                <a:avLst/>
                <a:gdLst>
                  <a:gd name="T0" fmla="*/ 91 w 122"/>
                  <a:gd name="T1" fmla="*/ 38 h 160"/>
                  <a:gd name="T2" fmla="*/ 99 w 122"/>
                  <a:gd name="T3" fmla="*/ 23 h 160"/>
                  <a:gd name="T4" fmla="*/ 99 w 122"/>
                  <a:gd name="T5" fmla="*/ 8 h 160"/>
                  <a:gd name="T6" fmla="*/ 106 w 122"/>
                  <a:gd name="T7" fmla="*/ 0 h 160"/>
                  <a:gd name="T8" fmla="*/ 114 w 122"/>
                  <a:gd name="T9" fmla="*/ 8 h 160"/>
                  <a:gd name="T10" fmla="*/ 114 w 122"/>
                  <a:gd name="T11" fmla="*/ 8 h 160"/>
                  <a:gd name="T12" fmla="*/ 122 w 122"/>
                  <a:gd name="T13" fmla="*/ 15 h 160"/>
                  <a:gd name="T14" fmla="*/ 114 w 122"/>
                  <a:gd name="T15" fmla="*/ 23 h 160"/>
                  <a:gd name="T16" fmla="*/ 106 w 122"/>
                  <a:gd name="T17" fmla="*/ 30 h 160"/>
                  <a:gd name="T18" fmla="*/ 114 w 122"/>
                  <a:gd name="T19" fmla="*/ 38 h 160"/>
                  <a:gd name="T20" fmla="*/ 106 w 122"/>
                  <a:gd name="T21" fmla="*/ 46 h 160"/>
                  <a:gd name="T22" fmla="*/ 99 w 122"/>
                  <a:gd name="T23" fmla="*/ 53 h 160"/>
                  <a:gd name="T24" fmla="*/ 91 w 122"/>
                  <a:gd name="T25" fmla="*/ 61 h 160"/>
                  <a:gd name="T26" fmla="*/ 106 w 122"/>
                  <a:gd name="T27" fmla="*/ 61 h 160"/>
                  <a:gd name="T28" fmla="*/ 106 w 122"/>
                  <a:gd name="T29" fmla="*/ 76 h 160"/>
                  <a:gd name="T30" fmla="*/ 99 w 122"/>
                  <a:gd name="T31" fmla="*/ 76 h 160"/>
                  <a:gd name="T32" fmla="*/ 91 w 122"/>
                  <a:gd name="T33" fmla="*/ 84 h 160"/>
                  <a:gd name="T34" fmla="*/ 84 w 122"/>
                  <a:gd name="T35" fmla="*/ 91 h 160"/>
                  <a:gd name="T36" fmla="*/ 76 w 122"/>
                  <a:gd name="T37" fmla="*/ 91 h 160"/>
                  <a:gd name="T38" fmla="*/ 68 w 122"/>
                  <a:gd name="T39" fmla="*/ 99 h 160"/>
                  <a:gd name="T40" fmla="*/ 61 w 122"/>
                  <a:gd name="T41" fmla="*/ 91 h 160"/>
                  <a:gd name="T42" fmla="*/ 61 w 122"/>
                  <a:gd name="T43" fmla="*/ 106 h 160"/>
                  <a:gd name="T44" fmla="*/ 61 w 122"/>
                  <a:gd name="T45" fmla="*/ 122 h 160"/>
                  <a:gd name="T46" fmla="*/ 46 w 122"/>
                  <a:gd name="T47" fmla="*/ 122 h 160"/>
                  <a:gd name="T48" fmla="*/ 53 w 122"/>
                  <a:gd name="T49" fmla="*/ 129 h 160"/>
                  <a:gd name="T50" fmla="*/ 46 w 122"/>
                  <a:gd name="T51" fmla="*/ 137 h 160"/>
                  <a:gd name="T52" fmla="*/ 61 w 122"/>
                  <a:gd name="T53" fmla="*/ 144 h 160"/>
                  <a:gd name="T54" fmla="*/ 46 w 122"/>
                  <a:gd name="T55" fmla="*/ 144 h 160"/>
                  <a:gd name="T56" fmla="*/ 38 w 122"/>
                  <a:gd name="T57" fmla="*/ 152 h 160"/>
                  <a:gd name="T58" fmla="*/ 38 w 122"/>
                  <a:gd name="T59" fmla="*/ 152 h 160"/>
                  <a:gd name="T60" fmla="*/ 38 w 122"/>
                  <a:gd name="T61" fmla="*/ 137 h 160"/>
                  <a:gd name="T62" fmla="*/ 30 w 122"/>
                  <a:gd name="T63" fmla="*/ 129 h 160"/>
                  <a:gd name="T64" fmla="*/ 15 w 122"/>
                  <a:gd name="T65" fmla="*/ 129 h 160"/>
                  <a:gd name="T66" fmla="*/ 8 w 122"/>
                  <a:gd name="T67" fmla="*/ 122 h 160"/>
                  <a:gd name="T68" fmla="*/ 0 w 122"/>
                  <a:gd name="T69" fmla="*/ 114 h 160"/>
                  <a:gd name="T70" fmla="*/ 8 w 122"/>
                  <a:gd name="T71" fmla="*/ 114 h 160"/>
                  <a:gd name="T72" fmla="*/ 15 w 122"/>
                  <a:gd name="T73" fmla="*/ 122 h 160"/>
                  <a:gd name="T74" fmla="*/ 30 w 122"/>
                  <a:gd name="T75" fmla="*/ 129 h 160"/>
                  <a:gd name="T76" fmla="*/ 38 w 122"/>
                  <a:gd name="T77" fmla="*/ 137 h 160"/>
                  <a:gd name="T78" fmla="*/ 30 w 122"/>
                  <a:gd name="T79" fmla="*/ 129 h 160"/>
                  <a:gd name="T80" fmla="*/ 30 w 122"/>
                  <a:gd name="T81" fmla="*/ 114 h 160"/>
                  <a:gd name="T82" fmla="*/ 30 w 122"/>
                  <a:gd name="T83" fmla="*/ 99 h 160"/>
                  <a:gd name="T84" fmla="*/ 30 w 122"/>
                  <a:gd name="T85" fmla="*/ 99 h 160"/>
                  <a:gd name="T86" fmla="*/ 46 w 122"/>
                  <a:gd name="T87" fmla="*/ 99 h 160"/>
                  <a:gd name="T88" fmla="*/ 46 w 122"/>
                  <a:gd name="T89" fmla="*/ 99 h 160"/>
                  <a:gd name="T90" fmla="*/ 53 w 122"/>
                  <a:gd name="T91" fmla="*/ 91 h 160"/>
                  <a:gd name="T92" fmla="*/ 46 w 122"/>
                  <a:gd name="T93" fmla="*/ 84 h 160"/>
                  <a:gd name="T94" fmla="*/ 46 w 122"/>
                  <a:gd name="T95" fmla="*/ 84 h 160"/>
                  <a:gd name="T96" fmla="*/ 61 w 122"/>
                  <a:gd name="T97" fmla="*/ 84 h 160"/>
                  <a:gd name="T98" fmla="*/ 53 w 122"/>
                  <a:gd name="T99" fmla="*/ 76 h 160"/>
                  <a:gd name="T100" fmla="*/ 46 w 122"/>
                  <a:gd name="T101" fmla="*/ 68 h 160"/>
                  <a:gd name="T102" fmla="*/ 46 w 122"/>
                  <a:gd name="T103" fmla="*/ 53 h 160"/>
                  <a:gd name="T104" fmla="*/ 53 w 122"/>
                  <a:gd name="T105" fmla="*/ 46 h 160"/>
                  <a:gd name="T106" fmla="*/ 53 w 122"/>
                  <a:gd name="T107" fmla="*/ 61 h 160"/>
                  <a:gd name="T108" fmla="*/ 61 w 122"/>
                  <a:gd name="T109" fmla="*/ 68 h 160"/>
                  <a:gd name="T110" fmla="*/ 68 w 122"/>
                  <a:gd name="T111" fmla="*/ 61 h 160"/>
                  <a:gd name="T112" fmla="*/ 84 w 122"/>
                  <a:gd name="T113" fmla="*/ 61 h 160"/>
                  <a:gd name="T114" fmla="*/ 91 w 122"/>
                  <a:gd name="T115" fmla="*/ 53 h 160"/>
                  <a:gd name="T116" fmla="*/ 91 w 122"/>
                  <a:gd name="T117" fmla="*/ 38 h 160"/>
                  <a:gd name="T118" fmla="*/ 84 w 122"/>
                  <a:gd name="T119" fmla="*/ 46 h 160"/>
                  <a:gd name="T120" fmla="*/ 91 w 122"/>
                  <a:gd name="T121" fmla="*/ 38 h 16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22"/>
                  <a:gd name="T184" fmla="*/ 0 h 160"/>
                  <a:gd name="T185" fmla="*/ 122 w 122"/>
                  <a:gd name="T186" fmla="*/ 160 h 16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22" h="160">
                    <a:moveTo>
                      <a:pt x="91" y="30"/>
                    </a:moveTo>
                    <a:lnTo>
                      <a:pt x="91" y="38"/>
                    </a:lnTo>
                    <a:lnTo>
                      <a:pt x="91" y="30"/>
                    </a:lnTo>
                    <a:lnTo>
                      <a:pt x="99" y="23"/>
                    </a:lnTo>
                    <a:lnTo>
                      <a:pt x="99" y="15"/>
                    </a:lnTo>
                    <a:lnTo>
                      <a:pt x="99" y="8"/>
                    </a:lnTo>
                    <a:lnTo>
                      <a:pt x="99" y="0"/>
                    </a:lnTo>
                    <a:lnTo>
                      <a:pt x="106" y="0"/>
                    </a:lnTo>
                    <a:lnTo>
                      <a:pt x="114" y="0"/>
                    </a:lnTo>
                    <a:lnTo>
                      <a:pt x="114" y="8"/>
                    </a:lnTo>
                    <a:lnTo>
                      <a:pt x="122" y="8"/>
                    </a:lnTo>
                    <a:lnTo>
                      <a:pt x="114" y="8"/>
                    </a:lnTo>
                    <a:lnTo>
                      <a:pt x="114" y="15"/>
                    </a:lnTo>
                    <a:lnTo>
                      <a:pt x="122" y="15"/>
                    </a:lnTo>
                    <a:lnTo>
                      <a:pt x="122" y="23"/>
                    </a:lnTo>
                    <a:lnTo>
                      <a:pt x="114" y="23"/>
                    </a:lnTo>
                    <a:lnTo>
                      <a:pt x="106" y="23"/>
                    </a:lnTo>
                    <a:lnTo>
                      <a:pt x="106" y="30"/>
                    </a:lnTo>
                    <a:lnTo>
                      <a:pt x="106" y="38"/>
                    </a:lnTo>
                    <a:lnTo>
                      <a:pt x="114" y="38"/>
                    </a:lnTo>
                    <a:lnTo>
                      <a:pt x="106" y="38"/>
                    </a:lnTo>
                    <a:lnTo>
                      <a:pt x="106" y="46"/>
                    </a:lnTo>
                    <a:lnTo>
                      <a:pt x="106" y="53"/>
                    </a:lnTo>
                    <a:lnTo>
                      <a:pt x="99" y="53"/>
                    </a:lnTo>
                    <a:lnTo>
                      <a:pt x="91" y="53"/>
                    </a:lnTo>
                    <a:lnTo>
                      <a:pt x="91" y="61"/>
                    </a:lnTo>
                    <a:lnTo>
                      <a:pt x="99" y="61"/>
                    </a:lnTo>
                    <a:lnTo>
                      <a:pt x="106" y="61"/>
                    </a:lnTo>
                    <a:lnTo>
                      <a:pt x="106" y="68"/>
                    </a:lnTo>
                    <a:lnTo>
                      <a:pt x="106" y="76"/>
                    </a:lnTo>
                    <a:lnTo>
                      <a:pt x="99" y="84"/>
                    </a:lnTo>
                    <a:lnTo>
                      <a:pt x="99" y="76"/>
                    </a:lnTo>
                    <a:lnTo>
                      <a:pt x="91" y="76"/>
                    </a:lnTo>
                    <a:lnTo>
                      <a:pt x="91" y="84"/>
                    </a:lnTo>
                    <a:lnTo>
                      <a:pt x="84" y="84"/>
                    </a:lnTo>
                    <a:lnTo>
                      <a:pt x="84" y="91"/>
                    </a:lnTo>
                    <a:lnTo>
                      <a:pt x="76" y="99"/>
                    </a:lnTo>
                    <a:lnTo>
                      <a:pt x="76" y="91"/>
                    </a:lnTo>
                    <a:lnTo>
                      <a:pt x="68" y="91"/>
                    </a:lnTo>
                    <a:lnTo>
                      <a:pt x="68" y="99"/>
                    </a:lnTo>
                    <a:lnTo>
                      <a:pt x="68" y="91"/>
                    </a:lnTo>
                    <a:lnTo>
                      <a:pt x="61" y="91"/>
                    </a:lnTo>
                    <a:lnTo>
                      <a:pt x="61" y="99"/>
                    </a:lnTo>
                    <a:lnTo>
                      <a:pt x="61" y="106"/>
                    </a:lnTo>
                    <a:lnTo>
                      <a:pt x="61" y="114"/>
                    </a:lnTo>
                    <a:lnTo>
                      <a:pt x="61" y="122"/>
                    </a:lnTo>
                    <a:lnTo>
                      <a:pt x="53" y="122"/>
                    </a:lnTo>
                    <a:lnTo>
                      <a:pt x="46" y="122"/>
                    </a:lnTo>
                    <a:lnTo>
                      <a:pt x="46" y="129"/>
                    </a:lnTo>
                    <a:lnTo>
                      <a:pt x="53" y="129"/>
                    </a:lnTo>
                    <a:lnTo>
                      <a:pt x="46" y="129"/>
                    </a:lnTo>
                    <a:lnTo>
                      <a:pt x="46" y="137"/>
                    </a:lnTo>
                    <a:lnTo>
                      <a:pt x="53" y="137"/>
                    </a:lnTo>
                    <a:lnTo>
                      <a:pt x="61" y="144"/>
                    </a:lnTo>
                    <a:lnTo>
                      <a:pt x="53" y="144"/>
                    </a:lnTo>
                    <a:lnTo>
                      <a:pt x="46" y="144"/>
                    </a:lnTo>
                    <a:lnTo>
                      <a:pt x="38" y="144"/>
                    </a:lnTo>
                    <a:lnTo>
                      <a:pt x="38" y="152"/>
                    </a:lnTo>
                    <a:lnTo>
                      <a:pt x="38" y="160"/>
                    </a:lnTo>
                    <a:lnTo>
                      <a:pt x="38" y="152"/>
                    </a:lnTo>
                    <a:lnTo>
                      <a:pt x="38" y="144"/>
                    </a:lnTo>
                    <a:lnTo>
                      <a:pt x="38" y="137"/>
                    </a:lnTo>
                    <a:lnTo>
                      <a:pt x="30" y="137"/>
                    </a:lnTo>
                    <a:lnTo>
                      <a:pt x="30" y="129"/>
                    </a:lnTo>
                    <a:lnTo>
                      <a:pt x="23" y="129"/>
                    </a:lnTo>
                    <a:lnTo>
                      <a:pt x="15" y="129"/>
                    </a:lnTo>
                    <a:lnTo>
                      <a:pt x="15" y="122"/>
                    </a:lnTo>
                    <a:lnTo>
                      <a:pt x="8" y="122"/>
                    </a:lnTo>
                    <a:lnTo>
                      <a:pt x="8" y="114"/>
                    </a:lnTo>
                    <a:lnTo>
                      <a:pt x="0" y="114"/>
                    </a:lnTo>
                    <a:lnTo>
                      <a:pt x="0" y="106"/>
                    </a:lnTo>
                    <a:lnTo>
                      <a:pt x="8" y="114"/>
                    </a:lnTo>
                    <a:lnTo>
                      <a:pt x="15" y="114"/>
                    </a:lnTo>
                    <a:lnTo>
                      <a:pt x="15" y="122"/>
                    </a:lnTo>
                    <a:lnTo>
                      <a:pt x="23" y="129"/>
                    </a:lnTo>
                    <a:lnTo>
                      <a:pt x="30" y="129"/>
                    </a:lnTo>
                    <a:lnTo>
                      <a:pt x="30" y="137"/>
                    </a:lnTo>
                    <a:lnTo>
                      <a:pt x="38" y="137"/>
                    </a:lnTo>
                    <a:lnTo>
                      <a:pt x="38" y="129"/>
                    </a:lnTo>
                    <a:lnTo>
                      <a:pt x="30" y="129"/>
                    </a:lnTo>
                    <a:lnTo>
                      <a:pt x="30" y="122"/>
                    </a:lnTo>
                    <a:lnTo>
                      <a:pt x="30" y="114"/>
                    </a:lnTo>
                    <a:lnTo>
                      <a:pt x="30" y="106"/>
                    </a:lnTo>
                    <a:lnTo>
                      <a:pt x="30" y="99"/>
                    </a:lnTo>
                    <a:lnTo>
                      <a:pt x="23" y="99"/>
                    </a:lnTo>
                    <a:lnTo>
                      <a:pt x="30" y="99"/>
                    </a:lnTo>
                    <a:lnTo>
                      <a:pt x="38" y="99"/>
                    </a:lnTo>
                    <a:lnTo>
                      <a:pt x="46" y="99"/>
                    </a:lnTo>
                    <a:lnTo>
                      <a:pt x="46" y="91"/>
                    </a:lnTo>
                    <a:lnTo>
                      <a:pt x="46" y="99"/>
                    </a:lnTo>
                    <a:lnTo>
                      <a:pt x="53" y="99"/>
                    </a:lnTo>
                    <a:lnTo>
                      <a:pt x="53" y="91"/>
                    </a:lnTo>
                    <a:lnTo>
                      <a:pt x="46" y="91"/>
                    </a:lnTo>
                    <a:lnTo>
                      <a:pt x="46" y="84"/>
                    </a:lnTo>
                    <a:lnTo>
                      <a:pt x="53" y="84"/>
                    </a:lnTo>
                    <a:lnTo>
                      <a:pt x="46" y="84"/>
                    </a:lnTo>
                    <a:lnTo>
                      <a:pt x="53" y="84"/>
                    </a:lnTo>
                    <a:lnTo>
                      <a:pt x="61" y="84"/>
                    </a:lnTo>
                    <a:lnTo>
                      <a:pt x="53" y="84"/>
                    </a:lnTo>
                    <a:lnTo>
                      <a:pt x="53" y="76"/>
                    </a:lnTo>
                    <a:lnTo>
                      <a:pt x="53" y="68"/>
                    </a:lnTo>
                    <a:lnTo>
                      <a:pt x="46" y="68"/>
                    </a:lnTo>
                    <a:lnTo>
                      <a:pt x="46" y="61"/>
                    </a:lnTo>
                    <a:lnTo>
                      <a:pt x="46" y="53"/>
                    </a:lnTo>
                    <a:lnTo>
                      <a:pt x="46" y="46"/>
                    </a:lnTo>
                    <a:lnTo>
                      <a:pt x="53" y="46"/>
                    </a:lnTo>
                    <a:lnTo>
                      <a:pt x="53" y="53"/>
                    </a:lnTo>
                    <a:lnTo>
                      <a:pt x="53" y="61"/>
                    </a:lnTo>
                    <a:lnTo>
                      <a:pt x="53" y="68"/>
                    </a:lnTo>
                    <a:lnTo>
                      <a:pt x="61" y="68"/>
                    </a:lnTo>
                    <a:lnTo>
                      <a:pt x="61" y="61"/>
                    </a:lnTo>
                    <a:lnTo>
                      <a:pt x="68" y="61"/>
                    </a:lnTo>
                    <a:lnTo>
                      <a:pt x="76" y="61"/>
                    </a:lnTo>
                    <a:lnTo>
                      <a:pt x="84" y="61"/>
                    </a:lnTo>
                    <a:lnTo>
                      <a:pt x="84" y="53"/>
                    </a:lnTo>
                    <a:lnTo>
                      <a:pt x="91" y="53"/>
                    </a:lnTo>
                    <a:lnTo>
                      <a:pt x="91" y="46"/>
                    </a:lnTo>
                    <a:lnTo>
                      <a:pt x="91" y="38"/>
                    </a:lnTo>
                    <a:lnTo>
                      <a:pt x="91" y="46"/>
                    </a:lnTo>
                    <a:lnTo>
                      <a:pt x="84" y="46"/>
                    </a:lnTo>
                    <a:lnTo>
                      <a:pt x="84" y="38"/>
                    </a:lnTo>
                    <a:lnTo>
                      <a:pt x="91" y="38"/>
                    </a:lnTo>
                    <a:lnTo>
                      <a:pt x="91" y="3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77" name="Rectangle 514"/>
              <p:cNvSpPr>
                <a:spLocks noChangeArrowheads="1"/>
              </p:cNvSpPr>
              <p:nvPr/>
            </p:nvSpPr>
            <p:spPr bwMode="auto">
              <a:xfrm>
                <a:off x="2822" y="3024"/>
                <a:ext cx="8" cy="7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678" name="Rectangle 515"/>
              <p:cNvSpPr>
                <a:spLocks noChangeArrowheads="1"/>
              </p:cNvSpPr>
              <p:nvPr/>
            </p:nvSpPr>
            <p:spPr bwMode="auto">
              <a:xfrm>
                <a:off x="2800" y="3100"/>
                <a:ext cx="7" cy="7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679" name="Freeform 516"/>
              <p:cNvSpPr>
                <a:spLocks/>
              </p:cNvSpPr>
              <p:nvPr/>
            </p:nvSpPr>
            <p:spPr bwMode="auto">
              <a:xfrm>
                <a:off x="2860" y="2978"/>
                <a:ext cx="8" cy="8"/>
              </a:xfrm>
              <a:custGeom>
                <a:avLst/>
                <a:gdLst>
                  <a:gd name="T0" fmla="*/ 8 w 8"/>
                  <a:gd name="T1" fmla="*/ 8 h 8"/>
                  <a:gd name="T2" fmla="*/ 0 w 8"/>
                  <a:gd name="T3" fmla="*/ 8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8" y="8"/>
                    </a:moveTo>
                    <a:lnTo>
                      <a:pt x="0" y="8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80" name="Rectangle 517"/>
              <p:cNvSpPr>
                <a:spLocks noChangeArrowheads="1"/>
              </p:cNvSpPr>
              <p:nvPr/>
            </p:nvSpPr>
            <p:spPr bwMode="auto">
              <a:xfrm>
                <a:off x="2860" y="2971"/>
                <a:ext cx="8" cy="7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681" name="Freeform 518"/>
              <p:cNvSpPr>
                <a:spLocks/>
              </p:cNvSpPr>
              <p:nvPr/>
            </p:nvSpPr>
            <p:spPr bwMode="auto">
              <a:xfrm>
                <a:off x="2860" y="2971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82" name="Freeform 519"/>
              <p:cNvSpPr>
                <a:spLocks/>
              </p:cNvSpPr>
              <p:nvPr/>
            </p:nvSpPr>
            <p:spPr bwMode="auto">
              <a:xfrm>
                <a:off x="2868" y="2978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83" name="Freeform 520"/>
              <p:cNvSpPr>
                <a:spLocks/>
              </p:cNvSpPr>
              <p:nvPr/>
            </p:nvSpPr>
            <p:spPr bwMode="auto">
              <a:xfrm>
                <a:off x="2807" y="3100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84" name="Freeform 521"/>
              <p:cNvSpPr>
                <a:spLocks/>
              </p:cNvSpPr>
              <p:nvPr/>
            </p:nvSpPr>
            <p:spPr bwMode="auto">
              <a:xfrm>
                <a:off x="2800" y="3062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85" name="Freeform 522"/>
              <p:cNvSpPr>
                <a:spLocks/>
              </p:cNvSpPr>
              <p:nvPr/>
            </p:nvSpPr>
            <p:spPr bwMode="auto">
              <a:xfrm>
                <a:off x="2853" y="3039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86" name="Freeform 523"/>
              <p:cNvSpPr>
                <a:spLocks/>
              </p:cNvSpPr>
              <p:nvPr/>
            </p:nvSpPr>
            <p:spPr bwMode="auto">
              <a:xfrm>
                <a:off x="2868" y="2978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87" name="Freeform 524"/>
              <p:cNvSpPr>
                <a:spLocks/>
              </p:cNvSpPr>
              <p:nvPr/>
            </p:nvSpPr>
            <p:spPr bwMode="auto">
              <a:xfrm>
                <a:off x="2800" y="3176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88" name="Freeform 525"/>
              <p:cNvSpPr>
                <a:spLocks/>
              </p:cNvSpPr>
              <p:nvPr/>
            </p:nvSpPr>
            <p:spPr bwMode="auto">
              <a:xfrm>
                <a:off x="2838" y="3252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89" name="Freeform 526"/>
              <p:cNvSpPr>
                <a:spLocks/>
              </p:cNvSpPr>
              <p:nvPr/>
            </p:nvSpPr>
            <p:spPr bwMode="auto">
              <a:xfrm>
                <a:off x="2838" y="3259"/>
                <a:ext cx="7" cy="8"/>
              </a:xfrm>
              <a:custGeom>
                <a:avLst/>
                <a:gdLst>
                  <a:gd name="T0" fmla="*/ 7 w 7"/>
                  <a:gd name="T1" fmla="*/ 8 h 8"/>
                  <a:gd name="T2" fmla="*/ 0 w 7"/>
                  <a:gd name="T3" fmla="*/ 0 h 8"/>
                  <a:gd name="T4" fmla="*/ 7 w 7"/>
                  <a:gd name="T5" fmla="*/ 0 h 8"/>
                  <a:gd name="T6" fmla="*/ 7 w 7"/>
                  <a:gd name="T7" fmla="*/ 8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8"/>
                  <a:gd name="T14" fmla="*/ 7 w 7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8">
                    <a:moveTo>
                      <a:pt x="7" y="8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7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90" name="Freeform 527"/>
              <p:cNvSpPr>
                <a:spLocks/>
              </p:cNvSpPr>
              <p:nvPr/>
            </p:nvSpPr>
            <p:spPr bwMode="auto">
              <a:xfrm>
                <a:off x="2838" y="3275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91" name="Freeform 528"/>
              <p:cNvSpPr>
                <a:spLocks/>
              </p:cNvSpPr>
              <p:nvPr/>
            </p:nvSpPr>
            <p:spPr bwMode="auto">
              <a:xfrm>
                <a:off x="2838" y="3267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92" name="Freeform 529"/>
              <p:cNvSpPr>
                <a:spLocks/>
              </p:cNvSpPr>
              <p:nvPr/>
            </p:nvSpPr>
            <p:spPr bwMode="auto">
              <a:xfrm>
                <a:off x="2853" y="3275"/>
                <a:ext cx="7" cy="7"/>
              </a:xfrm>
              <a:custGeom>
                <a:avLst/>
                <a:gdLst>
                  <a:gd name="T0" fmla="*/ 0 w 7"/>
                  <a:gd name="T1" fmla="*/ 0 h 7"/>
                  <a:gd name="T2" fmla="*/ 7 w 7"/>
                  <a:gd name="T3" fmla="*/ 0 h 7"/>
                  <a:gd name="T4" fmla="*/ 0 w 7"/>
                  <a:gd name="T5" fmla="*/ 7 h 7"/>
                  <a:gd name="T6" fmla="*/ 0 w 7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7"/>
                  <a:gd name="T14" fmla="*/ 7 w 7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7">
                    <a:moveTo>
                      <a:pt x="0" y="0"/>
                    </a:moveTo>
                    <a:lnTo>
                      <a:pt x="7" y="0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93" name="Freeform 530"/>
              <p:cNvSpPr>
                <a:spLocks/>
              </p:cNvSpPr>
              <p:nvPr/>
            </p:nvSpPr>
            <p:spPr bwMode="auto">
              <a:xfrm>
                <a:off x="2838" y="3229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94" name="Freeform 531"/>
              <p:cNvSpPr>
                <a:spLocks/>
              </p:cNvSpPr>
              <p:nvPr/>
            </p:nvSpPr>
            <p:spPr bwMode="auto">
              <a:xfrm>
                <a:off x="2830" y="3229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95" name="Freeform 532"/>
              <p:cNvSpPr>
                <a:spLocks/>
              </p:cNvSpPr>
              <p:nvPr/>
            </p:nvSpPr>
            <p:spPr bwMode="auto">
              <a:xfrm>
                <a:off x="2822" y="3206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96" name="Freeform 533"/>
              <p:cNvSpPr>
                <a:spLocks/>
              </p:cNvSpPr>
              <p:nvPr/>
            </p:nvSpPr>
            <p:spPr bwMode="auto">
              <a:xfrm>
                <a:off x="2792" y="318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97" name="Freeform 534"/>
              <p:cNvSpPr>
                <a:spLocks/>
              </p:cNvSpPr>
              <p:nvPr/>
            </p:nvSpPr>
            <p:spPr bwMode="auto">
              <a:xfrm>
                <a:off x="2853" y="3335"/>
                <a:ext cx="7" cy="8"/>
              </a:xfrm>
              <a:custGeom>
                <a:avLst/>
                <a:gdLst>
                  <a:gd name="T0" fmla="*/ 0 w 7"/>
                  <a:gd name="T1" fmla="*/ 0 h 8"/>
                  <a:gd name="T2" fmla="*/ 7 w 7"/>
                  <a:gd name="T3" fmla="*/ 0 h 8"/>
                  <a:gd name="T4" fmla="*/ 0 w 7"/>
                  <a:gd name="T5" fmla="*/ 0 h 8"/>
                  <a:gd name="T6" fmla="*/ 0 w 7"/>
                  <a:gd name="T7" fmla="*/ 8 h 8"/>
                  <a:gd name="T8" fmla="*/ 0 w 7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98" name="Freeform 535"/>
              <p:cNvSpPr>
                <a:spLocks/>
              </p:cNvSpPr>
              <p:nvPr/>
            </p:nvSpPr>
            <p:spPr bwMode="auto">
              <a:xfrm>
                <a:off x="2853" y="3335"/>
                <a:ext cx="7" cy="8"/>
              </a:xfrm>
              <a:custGeom>
                <a:avLst/>
                <a:gdLst>
                  <a:gd name="T0" fmla="*/ 0 w 7"/>
                  <a:gd name="T1" fmla="*/ 0 h 8"/>
                  <a:gd name="T2" fmla="*/ 7 w 7"/>
                  <a:gd name="T3" fmla="*/ 0 h 8"/>
                  <a:gd name="T4" fmla="*/ 0 w 7"/>
                  <a:gd name="T5" fmla="*/ 0 h 8"/>
                  <a:gd name="T6" fmla="*/ 0 w 7"/>
                  <a:gd name="T7" fmla="*/ 8 h 8"/>
                  <a:gd name="T8" fmla="*/ 0 w 7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99" name="Freeform 536"/>
              <p:cNvSpPr>
                <a:spLocks/>
              </p:cNvSpPr>
              <p:nvPr/>
            </p:nvSpPr>
            <p:spPr bwMode="auto">
              <a:xfrm>
                <a:off x="2853" y="3335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00" name="Freeform 537"/>
              <p:cNvSpPr>
                <a:spLocks/>
              </p:cNvSpPr>
              <p:nvPr/>
            </p:nvSpPr>
            <p:spPr bwMode="auto">
              <a:xfrm>
                <a:off x="2822" y="3161"/>
                <a:ext cx="8" cy="7"/>
              </a:xfrm>
              <a:custGeom>
                <a:avLst/>
                <a:gdLst>
                  <a:gd name="T0" fmla="*/ 0 w 8"/>
                  <a:gd name="T1" fmla="*/ 0 h 7"/>
                  <a:gd name="T2" fmla="*/ 8 w 8"/>
                  <a:gd name="T3" fmla="*/ 0 h 7"/>
                  <a:gd name="T4" fmla="*/ 0 w 8"/>
                  <a:gd name="T5" fmla="*/ 7 h 7"/>
                  <a:gd name="T6" fmla="*/ 0 w 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7"/>
                  <a:gd name="T14" fmla="*/ 8 w 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7">
                    <a:moveTo>
                      <a:pt x="0" y="0"/>
                    </a:moveTo>
                    <a:lnTo>
                      <a:pt x="8" y="0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01" name="Freeform 538"/>
              <p:cNvSpPr>
                <a:spLocks/>
              </p:cNvSpPr>
              <p:nvPr/>
            </p:nvSpPr>
            <p:spPr bwMode="auto">
              <a:xfrm>
                <a:off x="2807" y="3305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02" name="Freeform 539"/>
              <p:cNvSpPr>
                <a:spLocks/>
              </p:cNvSpPr>
              <p:nvPr/>
            </p:nvSpPr>
            <p:spPr bwMode="auto">
              <a:xfrm>
                <a:off x="2807" y="3297"/>
                <a:ext cx="8" cy="8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0 w 8"/>
                  <a:gd name="T5" fmla="*/ 0 h 8"/>
                  <a:gd name="T6" fmla="*/ 0 w 8"/>
                  <a:gd name="T7" fmla="*/ 8 h 8"/>
                  <a:gd name="T8" fmla="*/ 0 w 8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03" name="Freeform 540"/>
              <p:cNvSpPr>
                <a:spLocks/>
              </p:cNvSpPr>
              <p:nvPr/>
            </p:nvSpPr>
            <p:spPr bwMode="auto">
              <a:xfrm>
                <a:off x="2815" y="3381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04" name="Freeform 541"/>
              <p:cNvSpPr>
                <a:spLocks/>
              </p:cNvSpPr>
              <p:nvPr/>
            </p:nvSpPr>
            <p:spPr bwMode="auto">
              <a:xfrm>
                <a:off x="2914" y="3267"/>
                <a:ext cx="15" cy="23"/>
              </a:xfrm>
              <a:custGeom>
                <a:avLst/>
                <a:gdLst>
                  <a:gd name="T0" fmla="*/ 7 w 15"/>
                  <a:gd name="T1" fmla="*/ 15 h 23"/>
                  <a:gd name="T2" fmla="*/ 0 w 15"/>
                  <a:gd name="T3" fmla="*/ 15 h 23"/>
                  <a:gd name="T4" fmla="*/ 0 w 15"/>
                  <a:gd name="T5" fmla="*/ 8 h 23"/>
                  <a:gd name="T6" fmla="*/ 0 w 15"/>
                  <a:gd name="T7" fmla="*/ 0 h 23"/>
                  <a:gd name="T8" fmla="*/ 7 w 15"/>
                  <a:gd name="T9" fmla="*/ 8 h 23"/>
                  <a:gd name="T10" fmla="*/ 15 w 15"/>
                  <a:gd name="T11" fmla="*/ 8 h 23"/>
                  <a:gd name="T12" fmla="*/ 15 w 15"/>
                  <a:gd name="T13" fmla="*/ 15 h 23"/>
                  <a:gd name="T14" fmla="*/ 7 w 15"/>
                  <a:gd name="T15" fmla="*/ 15 h 23"/>
                  <a:gd name="T16" fmla="*/ 15 w 15"/>
                  <a:gd name="T17" fmla="*/ 15 h 23"/>
                  <a:gd name="T18" fmla="*/ 7 w 15"/>
                  <a:gd name="T19" fmla="*/ 23 h 23"/>
                  <a:gd name="T20" fmla="*/ 7 w 15"/>
                  <a:gd name="T21" fmla="*/ 15 h 23"/>
                  <a:gd name="T22" fmla="*/ 7 w 15"/>
                  <a:gd name="T23" fmla="*/ 23 h 23"/>
                  <a:gd name="T24" fmla="*/ 7 w 15"/>
                  <a:gd name="T25" fmla="*/ 15 h 2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"/>
                  <a:gd name="T40" fmla="*/ 0 h 23"/>
                  <a:gd name="T41" fmla="*/ 15 w 15"/>
                  <a:gd name="T42" fmla="*/ 23 h 2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" h="23">
                    <a:moveTo>
                      <a:pt x="7" y="15"/>
                    </a:moveTo>
                    <a:lnTo>
                      <a:pt x="0" y="15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7" y="8"/>
                    </a:lnTo>
                    <a:lnTo>
                      <a:pt x="15" y="8"/>
                    </a:lnTo>
                    <a:lnTo>
                      <a:pt x="15" y="15"/>
                    </a:lnTo>
                    <a:lnTo>
                      <a:pt x="7" y="15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7" y="15"/>
                    </a:lnTo>
                    <a:lnTo>
                      <a:pt x="7" y="23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05" name="Freeform 542"/>
              <p:cNvSpPr>
                <a:spLocks/>
              </p:cNvSpPr>
              <p:nvPr/>
            </p:nvSpPr>
            <p:spPr bwMode="auto">
              <a:xfrm>
                <a:off x="2891" y="3275"/>
                <a:ext cx="23" cy="15"/>
              </a:xfrm>
              <a:custGeom>
                <a:avLst/>
                <a:gdLst>
                  <a:gd name="T0" fmla="*/ 7 w 23"/>
                  <a:gd name="T1" fmla="*/ 7 h 15"/>
                  <a:gd name="T2" fmla="*/ 7 w 23"/>
                  <a:gd name="T3" fmla="*/ 0 h 15"/>
                  <a:gd name="T4" fmla="*/ 15 w 23"/>
                  <a:gd name="T5" fmla="*/ 0 h 15"/>
                  <a:gd name="T6" fmla="*/ 15 w 23"/>
                  <a:gd name="T7" fmla="*/ 7 h 15"/>
                  <a:gd name="T8" fmla="*/ 23 w 23"/>
                  <a:gd name="T9" fmla="*/ 7 h 15"/>
                  <a:gd name="T10" fmla="*/ 23 w 23"/>
                  <a:gd name="T11" fmla="*/ 15 h 15"/>
                  <a:gd name="T12" fmla="*/ 15 w 23"/>
                  <a:gd name="T13" fmla="*/ 15 h 15"/>
                  <a:gd name="T14" fmla="*/ 15 w 23"/>
                  <a:gd name="T15" fmla="*/ 7 h 15"/>
                  <a:gd name="T16" fmla="*/ 7 w 23"/>
                  <a:gd name="T17" fmla="*/ 7 h 15"/>
                  <a:gd name="T18" fmla="*/ 7 w 23"/>
                  <a:gd name="T19" fmla="*/ 15 h 15"/>
                  <a:gd name="T20" fmla="*/ 7 w 23"/>
                  <a:gd name="T21" fmla="*/ 7 h 15"/>
                  <a:gd name="T22" fmla="*/ 7 w 23"/>
                  <a:gd name="T23" fmla="*/ 15 h 15"/>
                  <a:gd name="T24" fmla="*/ 0 w 23"/>
                  <a:gd name="T25" fmla="*/ 15 h 15"/>
                  <a:gd name="T26" fmla="*/ 0 w 23"/>
                  <a:gd name="T27" fmla="*/ 7 h 15"/>
                  <a:gd name="T28" fmla="*/ 7 w 23"/>
                  <a:gd name="T29" fmla="*/ 7 h 1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3"/>
                  <a:gd name="T46" fmla="*/ 0 h 15"/>
                  <a:gd name="T47" fmla="*/ 23 w 23"/>
                  <a:gd name="T48" fmla="*/ 15 h 1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3" h="15">
                    <a:moveTo>
                      <a:pt x="7" y="7"/>
                    </a:moveTo>
                    <a:lnTo>
                      <a:pt x="7" y="0"/>
                    </a:lnTo>
                    <a:lnTo>
                      <a:pt x="15" y="0"/>
                    </a:lnTo>
                    <a:lnTo>
                      <a:pt x="15" y="7"/>
                    </a:lnTo>
                    <a:lnTo>
                      <a:pt x="23" y="7"/>
                    </a:lnTo>
                    <a:lnTo>
                      <a:pt x="23" y="15"/>
                    </a:lnTo>
                    <a:lnTo>
                      <a:pt x="15" y="15"/>
                    </a:lnTo>
                    <a:lnTo>
                      <a:pt x="15" y="7"/>
                    </a:lnTo>
                    <a:lnTo>
                      <a:pt x="7" y="7"/>
                    </a:lnTo>
                    <a:lnTo>
                      <a:pt x="7" y="15"/>
                    </a:lnTo>
                    <a:lnTo>
                      <a:pt x="7" y="7"/>
                    </a:lnTo>
                    <a:lnTo>
                      <a:pt x="7" y="15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06" name="Freeform 543"/>
              <p:cNvSpPr>
                <a:spLocks/>
              </p:cNvSpPr>
              <p:nvPr/>
            </p:nvSpPr>
            <p:spPr bwMode="auto">
              <a:xfrm>
                <a:off x="2868" y="3275"/>
                <a:ext cx="15" cy="0"/>
              </a:xfrm>
              <a:custGeom>
                <a:avLst/>
                <a:gdLst>
                  <a:gd name="T0" fmla="*/ 8 w 15"/>
                  <a:gd name="T1" fmla="*/ 0 w 15"/>
                  <a:gd name="T2" fmla="*/ 8 w 15"/>
                  <a:gd name="T3" fmla="*/ 15 w 15"/>
                  <a:gd name="T4" fmla="*/ 8 w 15"/>
                  <a:gd name="T5" fmla="*/ 0 60000 65536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w 15"/>
                  <a:gd name="T11" fmla="*/ 15 w 15"/>
                </a:gdLst>
                <a:ahLst/>
                <a:cxnLst>
                  <a:cxn ang="T5">
                    <a:pos x="T0" y="0"/>
                  </a:cxn>
                  <a:cxn ang="T6">
                    <a:pos x="T1" y="0"/>
                  </a:cxn>
                  <a:cxn ang="T7">
                    <a:pos x="T2" y="0"/>
                  </a:cxn>
                  <a:cxn ang="T8">
                    <a:pos x="T3" y="0"/>
                  </a:cxn>
                  <a:cxn ang="T9">
                    <a:pos x="T4" y="0"/>
                  </a:cxn>
                </a:cxnLst>
                <a:rect l="T10" t="0" r="T11" b="0"/>
                <a:pathLst>
                  <a:path w="15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07" name="Freeform 544"/>
              <p:cNvSpPr>
                <a:spLocks/>
              </p:cNvSpPr>
              <p:nvPr/>
            </p:nvSpPr>
            <p:spPr bwMode="auto">
              <a:xfrm>
                <a:off x="2898" y="3138"/>
                <a:ext cx="16" cy="23"/>
              </a:xfrm>
              <a:custGeom>
                <a:avLst/>
                <a:gdLst>
                  <a:gd name="T0" fmla="*/ 0 w 16"/>
                  <a:gd name="T1" fmla="*/ 7 h 23"/>
                  <a:gd name="T2" fmla="*/ 0 w 16"/>
                  <a:gd name="T3" fmla="*/ 15 h 23"/>
                  <a:gd name="T4" fmla="*/ 8 w 16"/>
                  <a:gd name="T5" fmla="*/ 15 h 23"/>
                  <a:gd name="T6" fmla="*/ 8 w 16"/>
                  <a:gd name="T7" fmla="*/ 23 h 23"/>
                  <a:gd name="T8" fmla="*/ 16 w 16"/>
                  <a:gd name="T9" fmla="*/ 23 h 23"/>
                  <a:gd name="T10" fmla="*/ 8 w 16"/>
                  <a:gd name="T11" fmla="*/ 23 h 23"/>
                  <a:gd name="T12" fmla="*/ 8 w 16"/>
                  <a:gd name="T13" fmla="*/ 15 h 23"/>
                  <a:gd name="T14" fmla="*/ 0 w 16"/>
                  <a:gd name="T15" fmla="*/ 15 h 23"/>
                  <a:gd name="T16" fmla="*/ 0 w 16"/>
                  <a:gd name="T17" fmla="*/ 7 h 23"/>
                  <a:gd name="T18" fmla="*/ 0 w 16"/>
                  <a:gd name="T19" fmla="*/ 0 h 23"/>
                  <a:gd name="T20" fmla="*/ 0 w 16"/>
                  <a:gd name="T21" fmla="*/ 7 h 2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23"/>
                  <a:gd name="T35" fmla="*/ 16 w 16"/>
                  <a:gd name="T36" fmla="*/ 23 h 2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23">
                    <a:moveTo>
                      <a:pt x="0" y="7"/>
                    </a:moveTo>
                    <a:lnTo>
                      <a:pt x="0" y="15"/>
                    </a:lnTo>
                    <a:lnTo>
                      <a:pt x="8" y="15"/>
                    </a:lnTo>
                    <a:lnTo>
                      <a:pt x="8" y="23"/>
                    </a:lnTo>
                    <a:lnTo>
                      <a:pt x="16" y="23"/>
                    </a:lnTo>
                    <a:lnTo>
                      <a:pt x="8" y="23"/>
                    </a:lnTo>
                    <a:lnTo>
                      <a:pt x="8" y="15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08" name="Freeform 545"/>
              <p:cNvSpPr>
                <a:spLocks/>
              </p:cNvSpPr>
              <p:nvPr/>
            </p:nvSpPr>
            <p:spPr bwMode="auto">
              <a:xfrm>
                <a:off x="2838" y="3237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09" name="Rectangle 546"/>
              <p:cNvSpPr>
                <a:spLocks noChangeArrowheads="1"/>
              </p:cNvSpPr>
              <p:nvPr/>
            </p:nvSpPr>
            <p:spPr bwMode="auto">
              <a:xfrm>
                <a:off x="2830" y="3214"/>
                <a:ext cx="8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710" name="Freeform 547"/>
              <p:cNvSpPr>
                <a:spLocks/>
              </p:cNvSpPr>
              <p:nvPr/>
            </p:nvSpPr>
            <p:spPr bwMode="auto">
              <a:xfrm>
                <a:off x="2868" y="3282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11" name="Freeform 548"/>
              <p:cNvSpPr>
                <a:spLocks/>
              </p:cNvSpPr>
              <p:nvPr/>
            </p:nvSpPr>
            <p:spPr bwMode="auto">
              <a:xfrm>
                <a:off x="2883" y="3282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12" name="Rectangle 549"/>
              <p:cNvSpPr>
                <a:spLocks noChangeArrowheads="1"/>
              </p:cNvSpPr>
              <p:nvPr/>
            </p:nvSpPr>
            <p:spPr bwMode="auto">
              <a:xfrm>
                <a:off x="2959" y="3297"/>
                <a:ext cx="8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713" name="Freeform 550"/>
              <p:cNvSpPr>
                <a:spLocks/>
              </p:cNvSpPr>
              <p:nvPr/>
            </p:nvSpPr>
            <p:spPr bwMode="auto">
              <a:xfrm>
                <a:off x="2967" y="3449"/>
                <a:ext cx="8" cy="8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8"/>
                  <a:gd name="T14" fmla="*/ 8 w 8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8">
                    <a:moveTo>
                      <a:pt x="0" y="8"/>
                    </a:move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14" name="Freeform 551"/>
              <p:cNvSpPr>
                <a:spLocks/>
              </p:cNvSpPr>
              <p:nvPr/>
            </p:nvSpPr>
            <p:spPr bwMode="auto">
              <a:xfrm>
                <a:off x="2937" y="3290"/>
                <a:ext cx="22" cy="7"/>
              </a:xfrm>
              <a:custGeom>
                <a:avLst/>
                <a:gdLst>
                  <a:gd name="T0" fmla="*/ 22 w 22"/>
                  <a:gd name="T1" fmla="*/ 7 h 7"/>
                  <a:gd name="T2" fmla="*/ 15 w 22"/>
                  <a:gd name="T3" fmla="*/ 7 h 7"/>
                  <a:gd name="T4" fmla="*/ 7 w 22"/>
                  <a:gd name="T5" fmla="*/ 7 h 7"/>
                  <a:gd name="T6" fmla="*/ 0 w 22"/>
                  <a:gd name="T7" fmla="*/ 7 h 7"/>
                  <a:gd name="T8" fmla="*/ 0 w 22"/>
                  <a:gd name="T9" fmla="*/ 0 h 7"/>
                  <a:gd name="T10" fmla="*/ 7 w 22"/>
                  <a:gd name="T11" fmla="*/ 0 h 7"/>
                  <a:gd name="T12" fmla="*/ 15 w 22"/>
                  <a:gd name="T13" fmla="*/ 0 h 7"/>
                  <a:gd name="T14" fmla="*/ 22 w 22"/>
                  <a:gd name="T15" fmla="*/ 0 h 7"/>
                  <a:gd name="T16" fmla="*/ 22 w 22"/>
                  <a:gd name="T17" fmla="*/ 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7"/>
                  <a:gd name="T29" fmla="*/ 22 w 22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7">
                    <a:moveTo>
                      <a:pt x="22" y="7"/>
                    </a:moveTo>
                    <a:lnTo>
                      <a:pt x="15" y="7"/>
                    </a:lnTo>
                    <a:lnTo>
                      <a:pt x="7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5" y="0"/>
                    </a:lnTo>
                    <a:lnTo>
                      <a:pt x="22" y="0"/>
                    </a:lnTo>
                    <a:lnTo>
                      <a:pt x="22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15" name="Freeform 552"/>
              <p:cNvSpPr>
                <a:spLocks/>
              </p:cNvSpPr>
              <p:nvPr/>
            </p:nvSpPr>
            <p:spPr bwMode="auto">
              <a:xfrm>
                <a:off x="2769" y="3693"/>
                <a:ext cx="282" cy="136"/>
              </a:xfrm>
              <a:custGeom>
                <a:avLst/>
                <a:gdLst>
                  <a:gd name="T0" fmla="*/ 31 w 282"/>
                  <a:gd name="T1" fmla="*/ 22 h 136"/>
                  <a:gd name="T2" fmla="*/ 53 w 282"/>
                  <a:gd name="T3" fmla="*/ 22 h 136"/>
                  <a:gd name="T4" fmla="*/ 53 w 282"/>
                  <a:gd name="T5" fmla="*/ 38 h 136"/>
                  <a:gd name="T6" fmla="*/ 69 w 282"/>
                  <a:gd name="T7" fmla="*/ 22 h 136"/>
                  <a:gd name="T8" fmla="*/ 91 w 282"/>
                  <a:gd name="T9" fmla="*/ 30 h 136"/>
                  <a:gd name="T10" fmla="*/ 107 w 282"/>
                  <a:gd name="T11" fmla="*/ 30 h 136"/>
                  <a:gd name="T12" fmla="*/ 122 w 282"/>
                  <a:gd name="T13" fmla="*/ 45 h 136"/>
                  <a:gd name="T14" fmla="*/ 129 w 282"/>
                  <a:gd name="T15" fmla="*/ 38 h 136"/>
                  <a:gd name="T16" fmla="*/ 122 w 282"/>
                  <a:gd name="T17" fmla="*/ 15 h 136"/>
                  <a:gd name="T18" fmla="*/ 114 w 282"/>
                  <a:gd name="T19" fmla="*/ 7 h 136"/>
                  <a:gd name="T20" fmla="*/ 122 w 282"/>
                  <a:gd name="T21" fmla="*/ 0 h 136"/>
                  <a:gd name="T22" fmla="*/ 137 w 282"/>
                  <a:gd name="T23" fmla="*/ 15 h 136"/>
                  <a:gd name="T24" fmla="*/ 137 w 282"/>
                  <a:gd name="T25" fmla="*/ 30 h 136"/>
                  <a:gd name="T26" fmla="*/ 160 w 282"/>
                  <a:gd name="T27" fmla="*/ 38 h 136"/>
                  <a:gd name="T28" fmla="*/ 152 w 282"/>
                  <a:gd name="T29" fmla="*/ 22 h 136"/>
                  <a:gd name="T30" fmla="*/ 152 w 282"/>
                  <a:gd name="T31" fmla="*/ 7 h 136"/>
                  <a:gd name="T32" fmla="*/ 168 w 282"/>
                  <a:gd name="T33" fmla="*/ 7 h 136"/>
                  <a:gd name="T34" fmla="*/ 175 w 282"/>
                  <a:gd name="T35" fmla="*/ 30 h 136"/>
                  <a:gd name="T36" fmla="*/ 175 w 282"/>
                  <a:gd name="T37" fmla="*/ 45 h 136"/>
                  <a:gd name="T38" fmla="*/ 183 w 282"/>
                  <a:gd name="T39" fmla="*/ 53 h 136"/>
                  <a:gd name="T40" fmla="*/ 190 w 282"/>
                  <a:gd name="T41" fmla="*/ 68 h 136"/>
                  <a:gd name="T42" fmla="*/ 213 w 282"/>
                  <a:gd name="T43" fmla="*/ 83 h 136"/>
                  <a:gd name="T44" fmla="*/ 228 w 282"/>
                  <a:gd name="T45" fmla="*/ 98 h 136"/>
                  <a:gd name="T46" fmla="*/ 244 w 282"/>
                  <a:gd name="T47" fmla="*/ 98 h 136"/>
                  <a:gd name="T48" fmla="*/ 266 w 282"/>
                  <a:gd name="T49" fmla="*/ 91 h 136"/>
                  <a:gd name="T50" fmla="*/ 282 w 282"/>
                  <a:gd name="T51" fmla="*/ 106 h 136"/>
                  <a:gd name="T52" fmla="*/ 274 w 282"/>
                  <a:gd name="T53" fmla="*/ 98 h 136"/>
                  <a:gd name="T54" fmla="*/ 259 w 282"/>
                  <a:gd name="T55" fmla="*/ 98 h 136"/>
                  <a:gd name="T56" fmla="*/ 236 w 282"/>
                  <a:gd name="T57" fmla="*/ 106 h 136"/>
                  <a:gd name="T58" fmla="*/ 228 w 282"/>
                  <a:gd name="T59" fmla="*/ 129 h 136"/>
                  <a:gd name="T60" fmla="*/ 221 w 282"/>
                  <a:gd name="T61" fmla="*/ 136 h 136"/>
                  <a:gd name="T62" fmla="*/ 206 w 282"/>
                  <a:gd name="T63" fmla="*/ 129 h 136"/>
                  <a:gd name="T64" fmla="*/ 183 w 282"/>
                  <a:gd name="T65" fmla="*/ 121 h 136"/>
                  <a:gd name="T66" fmla="*/ 183 w 282"/>
                  <a:gd name="T67" fmla="*/ 121 h 136"/>
                  <a:gd name="T68" fmla="*/ 190 w 282"/>
                  <a:gd name="T69" fmla="*/ 106 h 136"/>
                  <a:gd name="T70" fmla="*/ 168 w 282"/>
                  <a:gd name="T71" fmla="*/ 98 h 136"/>
                  <a:gd name="T72" fmla="*/ 160 w 282"/>
                  <a:gd name="T73" fmla="*/ 91 h 136"/>
                  <a:gd name="T74" fmla="*/ 152 w 282"/>
                  <a:gd name="T75" fmla="*/ 83 h 136"/>
                  <a:gd name="T76" fmla="*/ 137 w 282"/>
                  <a:gd name="T77" fmla="*/ 60 h 136"/>
                  <a:gd name="T78" fmla="*/ 122 w 282"/>
                  <a:gd name="T79" fmla="*/ 60 h 136"/>
                  <a:gd name="T80" fmla="*/ 107 w 282"/>
                  <a:gd name="T81" fmla="*/ 60 h 136"/>
                  <a:gd name="T82" fmla="*/ 107 w 282"/>
                  <a:gd name="T83" fmla="*/ 91 h 136"/>
                  <a:gd name="T84" fmla="*/ 114 w 282"/>
                  <a:gd name="T85" fmla="*/ 98 h 136"/>
                  <a:gd name="T86" fmla="*/ 107 w 282"/>
                  <a:gd name="T87" fmla="*/ 75 h 136"/>
                  <a:gd name="T88" fmla="*/ 99 w 282"/>
                  <a:gd name="T89" fmla="*/ 68 h 136"/>
                  <a:gd name="T90" fmla="*/ 99 w 282"/>
                  <a:gd name="T91" fmla="*/ 53 h 136"/>
                  <a:gd name="T92" fmla="*/ 76 w 282"/>
                  <a:gd name="T93" fmla="*/ 45 h 136"/>
                  <a:gd name="T94" fmla="*/ 53 w 282"/>
                  <a:gd name="T95" fmla="*/ 53 h 136"/>
                  <a:gd name="T96" fmla="*/ 38 w 282"/>
                  <a:gd name="T97" fmla="*/ 53 h 136"/>
                  <a:gd name="T98" fmla="*/ 23 w 282"/>
                  <a:gd name="T99" fmla="*/ 68 h 136"/>
                  <a:gd name="T100" fmla="*/ 23 w 282"/>
                  <a:gd name="T101" fmla="*/ 68 h 136"/>
                  <a:gd name="T102" fmla="*/ 8 w 282"/>
                  <a:gd name="T103" fmla="*/ 68 h 136"/>
                  <a:gd name="T104" fmla="*/ 8 w 282"/>
                  <a:gd name="T105" fmla="*/ 53 h 136"/>
                  <a:gd name="T106" fmla="*/ 8 w 282"/>
                  <a:gd name="T107" fmla="*/ 38 h 136"/>
                  <a:gd name="T108" fmla="*/ 8 w 282"/>
                  <a:gd name="T109" fmla="*/ 38 h 136"/>
                  <a:gd name="T110" fmla="*/ 23 w 282"/>
                  <a:gd name="T111" fmla="*/ 38 h 136"/>
                  <a:gd name="T112" fmla="*/ 160 w 282"/>
                  <a:gd name="T113" fmla="*/ 53 h 136"/>
                  <a:gd name="T114" fmla="*/ 23 w 282"/>
                  <a:gd name="T115" fmla="*/ 38 h 1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82"/>
                  <a:gd name="T175" fmla="*/ 0 h 136"/>
                  <a:gd name="T176" fmla="*/ 282 w 282"/>
                  <a:gd name="T177" fmla="*/ 136 h 1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82" h="136">
                    <a:moveTo>
                      <a:pt x="23" y="38"/>
                    </a:moveTo>
                    <a:lnTo>
                      <a:pt x="23" y="30"/>
                    </a:lnTo>
                    <a:lnTo>
                      <a:pt x="31" y="30"/>
                    </a:lnTo>
                    <a:lnTo>
                      <a:pt x="31" y="22"/>
                    </a:lnTo>
                    <a:lnTo>
                      <a:pt x="38" y="30"/>
                    </a:lnTo>
                    <a:lnTo>
                      <a:pt x="46" y="30"/>
                    </a:lnTo>
                    <a:lnTo>
                      <a:pt x="53" y="30"/>
                    </a:lnTo>
                    <a:lnTo>
                      <a:pt x="53" y="22"/>
                    </a:lnTo>
                    <a:lnTo>
                      <a:pt x="53" y="30"/>
                    </a:lnTo>
                    <a:lnTo>
                      <a:pt x="61" y="30"/>
                    </a:lnTo>
                    <a:lnTo>
                      <a:pt x="53" y="30"/>
                    </a:lnTo>
                    <a:lnTo>
                      <a:pt x="53" y="38"/>
                    </a:lnTo>
                    <a:lnTo>
                      <a:pt x="61" y="38"/>
                    </a:lnTo>
                    <a:lnTo>
                      <a:pt x="61" y="30"/>
                    </a:lnTo>
                    <a:lnTo>
                      <a:pt x="69" y="30"/>
                    </a:lnTo>
                    <a:lnTo>
                      <a:pt x="69" y="22"/>
                    </a:lnTo>
                    <a:lnTo>
                      <a:pt x="76" y="22"/>
                    </a:lnTo>
                    <a:lnTo>
                      <a:pt x="84" y="22"/>
                    </a:lnTo>
                    <a:lnTo>
                      <a:pt x="84" y="30"/>
                    </a:lnTo>
                    <a:lnTo>
                      <a:pt x="91" y="30"/>
                    </a:lnTo>
                    <a:lnTo>
                      <a:pt x="91" y="38"/>
                    </a:lnTo>
                    <a:lnTo>
                      <a:pt x="99" y="38"/>
                    </a:lnTo>
                    <a:lnTo>
                      <a:pt x="99" y="30"/>
                    </a:lnTo>
                    <a:lnTo>
                      <a:pt x="107" y="30"/>
                    </a:lnTo>
                    <a:lnTo>
                      <a:pt x="107" y="38"/>
                    </a:lnTo>
                    <a:lnTo>
                      <a:pt x="114" y="38"/>
                    </a:lnTo>
                    <a:lnTo>
                      <a:pt x="114" y="45"/>
                    </a:lnTo>
                    <a:lnTo>
                      <a:pt x="122" y="45"/>
                    </a:lnTo>
                    <a:lnTo>
                      <a:pt x="122" y="53"/>
                    </a:lnTo>
                    <a:lnTo>
                      <a:pt x="122" y="45"/>
                    </a:lnTo>
                    <a:lnTo>
                      <a:pt x="122" y="38"/>
                    </a:lnTo>
                    <a:lnTo>
                      <a:pt x="129" y="38"/>
                    </a:lnTo>
                    <a:lnTo>
                      <a:pt x="129" y="30"/>
                    </a:lnTo>
                    <a:lnTo>
                      <a:pt x="129" y="22"/>
                    </a:lnTo>
                    <a:lnTo>
                      <a:pt x="122" y="22"/>
                    </a:lnTo>
                    <a:lnTo>
                      <a:pt x="122" y="15"/>
                    </a:lnTo>
                    <a:lnTo>
                      <a:pt x="114" y="15"/>
                    </a:lnTo>
                    <a:lnTo>
                      <a:pt x="114" y="7"/>
                    </a:lnTo>
                    <a:lnTo>
                      <a:pt x="122" y="7"/>
                    </a:lnTo>
                    <a:lnTo>
                      <a:pt x="114" y="7"/>
                    </a:lnTo>
                    <a:lnTo>
                      <a:pt x="122" y="7"/>
                    </a:lnTo>
                    <a:lnTo>
                      <a:pt x="122" y="0"/>
                    </a:lnTo>
                    <a:lnTo>
                      <a:pt x="122" y="7"/>
                    </a:lnTo>
                    <a:lnTo>
                      <a:pt x="122" y="0"/>
                    </a:lnTo>
                    <a:lnTo>
                      <a:pt x="122" y="7"/>
                    </a:lnTo>
                    <a:lnTo>
                      <a:pt x="129" y="7"/>
                    </a:lnTo>
                    <a:lnTo>
                      <a:pt x="137" y="7"/>
                    </a:lnTo>
                    <a:lnTo>
                      <a:pt x="137" y="15"/>
                    </a:lnTo>
                    <a:lnTo>
                      <a:pt x="129" y="15"/>
                    </a:lnTo>
                    <a:lnTo>
                      <a:pt x="137" y="15"/>
                    </a:lnTo>
                    <a:lnTo>
                      <a:pt x="137" y="22"/>
                    </a:lnTo>
                    <a:lnTo>
                      <a:pt x="137" y="30"/>
                    </a:lnTo>
                    <a:lnTo>
                      <a:pt x="145" y="30"/>
                    </a:lnTo>
                    <a:lnTo>
                      <a:pt x="152" y="30"/>
                    </a:lnTo>
                    <a:lnTo>
                      <a:pt x="152" y="38"/>
                    </a:lnTo>
                    <a:lnTo>
                      <a:pt x="160" y="38"/>
                    </a:lnTo>
                    <a:lnTo>
                      <a:pt x="168" y="38"/>
                    </a:lnTo>
                    <a:lnTo>
                      <a:pt x="160" y="30"/>
                    </a:lnTo>
                    <a:lnTo>
                      <a:pt x="160" y="22"/>
                    </a:lnTo>
                    <a:lnTo>
                      <a:pt x="152" y="22"/>
                    </a:lnTo>
                    <a:lnTo>
                      <a:pt x="152" y="15"/>
                    </a:lnTo>
                    <a:lnTo>
                      <a:pt x="152" y="7"/>
                    </a:lnTo>
                    <a:lnTo>
                      <a:pt x="152" y="0"/>
                    </a:lnTo>
                    <a:lnTo>
                      <a:pt x="152" y="7"/>
                    </a:lnTo>
                    <a:lnTo>
                      <a:pt x="160" y="7"/>
                    </a:lnTo>
                    <a:lnTo>
                      <a:pt x="160" y="15"/>
                    </a:lnTo>
                    <a:lnTo>
                      <a:pt x="168" y="15"/>
                    </a:lnTo>
                    <a:lnTo>
                      <a:pt x="168" y="7"/>
                    </a:lnTo>
                    <a:lnTo>
                      <a:pt x="168" y="15"/>
                    </a:lnTo>
                    <a:lnTo>
                      <a:pt x="168" y="22"/>
                    </a:lnTo>
                    <a:lnTo>
                      <a:pt x="168" y="30"/>
                    </a:lnTo>
                    <a:lnTo>
                      <a:pt x="175" y="30"/>
                    </a:lnTo>
                    <a:lnTo>
                      <a:pt x="175" y="38"/>
                    </a:lnTo>
                    <a:lnTo>
                      <a:pt x="175" y="45"/>
                    </a:lnTo>
                    <a:lnTo>
                      <a:pt x="168" y="45"/>
                    </a:lnTo>
                    <a:lnTo>
                      <a:pt x="175" y="45"/>
                    </a:lnTo>
                    <a:lnTo>
                      <a:pt x="175" y="53"/>
                    </a:lnTo>
                    <a:lnTo>
                      <a:pt x="183" y="53"/>
                    </a:lnTo>
                    <a:lnTo>
                      <a:pt x="183" y="60"/>
                    </a:lnTo>
                    <a:lnTo>
                      <a:pt x="183" y="53"/>
                    </a:lnTo>
                    <a:lnTo>
                      <a:pt x="190" y="53"/>
                    </a:lnTo>
                    <a:lnTo>
                      <a:pt x="183" y="60"/>
                    </a:lnTo>
                    <a:lnTo>
                      <a:pt x="190" y="60"/>
                    </a:lnTo>
                    <a:lnTo>
                      <a:pt x="190" y="68"/>
                    </a:lnTo>
                    <a:lnTo>
                      <a:pt x="198" y="75"/>
                    </a:lnTo>
                    <a:lnTo>
                      <a:pt x="206" y="75"/>
                    </a:lnTo>
                    <a:lnTo>
                      <a:pt x="206" y="83"/>
                    </a:lnTo>
                    <a:lnTo>
                      <a:pt x="213" y="83"/>
                    </a:lnTo>
                    <a:lnTo>
                      <a:pt x="213" y="91"/>
                    </a:lnTo>
                    <a:lnTo>
                      <a:pt x="221" y="91"/>
                    </a:lnTo>
                    <a:lnTo>
                      <a:pt x="221" y="98"/>
                    </a:lnTo>
                    <a:lnTo>
                      <a:pt x="228" y="98"/>
                    </a:lnTo>
                    <a:lnTo>
                      <a:pt x="236" y="98"/>
                    </a:lnTo>
                    <a:lnTo>
                      <a:pt x="228" y="98"/>
                    </a:lnTo>
                    <a:lnTo>
                      <a:pt x="236" y="98"/>
                    </a:lnTo>
                    <a:lnTo>
                      <a:pt x="244" y="98"/>
                    </a:lnTo>
                    <a:lnTo>
                      <a:pt x="251" y="98"/>
                    </a:lnTo>
                    <a:lnTo>
                      <a:pt x="259" y="98"/>
                    </a:lnTo>
                    <a:lnTo>
                      <a:pt x="259" y="91"/>
                    </a:lnTo>
                    <a:lnTo>
                      <a:pt x="266" y="91"/>
                    </a:lnTo>
                    <a:lnTo>
                      <a:pt x="266" y="98"/>
                    </a:lnTo>
                    <a:lnTo>
                      <a:pt x="274" y="98"/>
                    </a:lnTo>
                    <a:lnTo>
                      <a:pt x="274" y="106"/>
                    </a:lnTo>
                    <a:lnTo>
                      <a:pt x="282" y="106"/>
                    </a:lnTo>
                    <a:lnTo>
                      <a:pt x="282" y="113"/>
                    </a:lnTo>
                    <a:lnTo>
                      <a:pt x="274" y="113"/>
                    </a:lnTo>
                    <a:lnTo>
                      <a:pt x="274" y="106"/>
                    </a:lnTo>
                    <a:lnTo>
                      <a:pt x="274" y="98"/>
                    </a:lnTo>
                    <a:lnTo>
                      <a:pt x="266" y="98"/>
                    </a:lnTo>
                    <a:lnTo>
                      <a:pt x="259" y="98"/>
                    </a:lnTo>
                    <a:lnTo>
                      <a:pt x="266" y="98"/>
                    </a:lnTo>
                    <a:lnTo>
                      <a:pt x="259" y="98"/>
                    </a:lnTo>
                    <a:lnTo>
                      <a:pt x="259" y="106"/>
                    </a:lnTo>
                    <a:lnTo>
                      <a:pt x="251" y="106"/>
                    </a:lnTo>
                    <a:lnTo>
                      <a:pt x="244" y="106"/>
                    </a:lnTo>
                    <a:lnTo>
                      <a:pt x="236" y="106"/>
                    </a:lnTo>
                    <a:lnTo>
                      <a:pt x="228" y="106"/>
                    </a:lnTo>
                    <a:lnTo>
                      <a:pt x="228" y="113"/>
                    </a:lnTo>
                    <a:lnTo>
                      <a:pt x="228" y="121"/>
                    </a:lnTo>
                    <a:lnTo>
                      <a:pt x="228" y="129"/>
                    </a:lnTo>
                    <a:lnTo>
                      <a:pt x="228" y="121"/>
                    </a:lnTo>
                    <a:lnTo>
                      <a:pt x="228" y="129"/>
                    </a:lnTo>
                    <a:lnTo>
                      <a:pt x="221" y="129"/>
                    </a:lnTo>
                    <a:lnTo>
                      <a:pt x="221" y="136"/>
                    </a:lnTo>
                    <a:lnTo>
                      <a:pt x="221" y="129"/>
                    </a:lnTo>
                    <a:lnTo>
                      <a:pt x="213" y="129"/>
                    </a:lnTo>
                    <a:lnTo>
                      <a:pt x="206" y="136"/>
                    </a:lnTo>
                    <a:lnTo>
                      <a:pt x="206" y="129"/>
                    </a:lnTo>
                    <a:lnTo>
                      <a:pt x="206" y="121"/>
                    </a:lnTo>
                    <a:lnTo>
                      <a:pt x="198" y="121"/>
                    </a:lnTo>
                    <a:lnTo>
                      <a:pt x="190" y="121"/>
                    </a:lnTo>
                    <a:lnTo>
                      <a:pt x="183" y="121"/>
                    </a:lnTo>
                    <a:lnTo>
                      <a:pt x="183" y="129"/>
                    </a:lnTo>
                    <a:lnTo>
                      <a:pt x="175" y="129"/>
                    </a:lnTo>
                    <a:lnTo>
                      <a:pt x="175" y="121"/>
                    </a:lnTo>
                    <a:lnTo>
                      <a:pt x="183" y="121"/>
                    </a:lnTo>
                    <a:lnTo>
                      <a:pt x="190" y="113"/>
                    </a:lnTo>
                    <a:lnTo>
                      <a:pt x="190" y="121"/>
                    </a:lnTo>
                    <a:lnTo>
                      <a:pt x="190" y="113"/>
                    </a:lnTo>
                    <a:lnTo>
                      <a:pt x="190" y="106"/>
                    </a:lnTo>
                    <a:lnTo>
                      <a:pt x="183" y="106"/>
                    </a:lnTo>
                    <a:lnTo>
                      <a:pt x="175" y="106"/>
                    </a:lnTo>
                    <a:lnTo>
                      <a:pt x="168" y="106"/>
                    </a:lnTo>
                    <a:lnTo>
                      <a:pt x="168" y="98"/>
                    </a:lnTo>
                    <a:lnTo>
                      <a:pt x="160" y="98"/>
                    </a:lnTo>
                    <a:lnTo>
                      <a:pt x="160" y="91"/>
                    </a:lnTo>
                    <a:lnTo>
                      <a:pt x="160" y="98"/>
                    </a:lnTo>
                    <a:lnTo>
                      <a:pt x="160" y="91"/>
                    </a:lnTo>
                    <a:lnTo>
                      <a:pt x="168" y="91"/>
                    </a:lnTo>
                    <a:lnTo>
                      <a:pt x="160" y="91"/>
                    </a:lnTo>
                    <a:lnTo>
                      <a:pt x="160" y="83"/>
                    </a:lnTo>
                    <a:lnTo>
                      <a:pt x="152" y="83"/>
                    </a:lnTo>
                    <a:lnTo>
                      <a:pt x="152" y="75"/>
                    </a:lnTo>
                    <a:lnTo>
                      <a:pt x="152" y="68"/>
                    </a:lnTo>
                    <a:lnTo>
                      <a:pt x="145" y="68"/>
                    </a:lnTo>
                    <a:lnTo>
                      <a:pt x="137" y="60"/>
                    </a:lnTo>
                    <a:lnTo>
                      <a:pt x="129" y="60"/>
                    </a:lnTo>
                    <a:lnTo>
                      <a:pt x="129" y="53"/>
                    </a:lnTo>
                    <a:lnTo>
                      <a:pt x="129" y="60"/>
                    </a:lnTo>
                    <a:lnTo>
                      <a:pt x="122" y="60"/>
                    </a:lnTo>
                    <a:lnTo>
                      <a:pt x="114" y="60"/>
                    </a:lnTo>
                    <a:lnTo>
                      <a:pt x="114" y="53"/>
                    </a:lnTo>
                    <a:lnTo>
                      <a:pt x="107" y="53"/>
                    </a:lnTo>
                    <a:lnTo>
                      <a:pt x="107" y="60"/>
                    </a:lnTo>
                    <a:lnTo>
                      <a:pt x="107" y="68"/>
                    </a:lnTo>
                    <a:lnTo>
                      <a:pt x="107" y="75"/>
                    </a:lnTo>
                    <a:lnTo>
                      <a:pt x="107" y="83"/>
                    </a:lnTo>
                    <a:lnTo>
                      <a:pt x="107" y="91"/>
                    </a:lnTo>
                    <a:lnTo>
                      <a:pt x="107" y="98"/>
                    </a:lnTo>
                    <a:lnTo>
                      <a:pt x="114" y="98"/>
                    </a:lnTo>
                    <a:lnTo>
                      <a:pt x="114" y="106"/>
                    </a:lnTo>
                    <a:lnTo>
                      <a:pt x="114" y="98"/>
                    </a:lnTo>
                    <a:lnTo>
                      <a:pt x="107" y="98"/>
                    </a:lnTo>
                    <a:lnTo>
                      <a:pt x="107" y="91"/>
                    </a:lnTo>
                    <a:lnTo>
                      <a:pt x="107" y="83"/>
                    </a:lnTo>
                    <a:lnTo>
                      <a:pt x="107" y="75"/>
                    </a:lnTo>
                    <a:lnTo>
                      <a:pt x="99" y="75"/>
                    </a:lnTo>
                    <a:lnTo>
                      <a:pt x="91" y="75"/>
                    </a:lnTo>
                    <a:lnTo>
                      <a:pt x="91" y="68"/>
                    </a:lnTo>
                    <a:lnTo>
                      <a:pt x="99" y="68"/>
                    </a:lnTo>
                    <a:lnTo>
                      <a:pt x="91" y="68"/>
                    </a:lnTo>
                    <a:lnTo>
                      <a:pt x="91" y="60"/>
                    </a:lnTo>
                    <a:lnTo>
                      <a:pt x="99" y="60"/>
                    </a:lnTo>
                    <a:lnTo>
                      <a:pt x="99" y="53"/>
                    </a:lnTo>
                    <a:lnTo>
                      <a:pt x="91" y="53"/>
                    </a:lnTo>
                    <a:lnTo>
                      <a:pt x="84" y="53"/>
                    </a:lnTo>
                    <a:lnTo>
                      <a:pt x="76" y="53"/>
                    </a:lnTo>
                    <a:lnTo>
                      <a:pt x="76" y="45"/>
                    </a:lnTo>
                    <a:lnTo>
                      <a:pt x="69" y="45"/>
                    </a:lnTo>
                    <a:lnTo>
                      <a:pt x="61" y="45"/>
                    </a:lnTo>
                    <a:lnTo>
                      <a:pt x="53" y="45"/>
                    </a:lnTo>
                    <a:lnTo>
                      <a:pt x="53" y="53"/>
                    </a:lnTo>
                    <a:lnTo>
                      <a:pt x="46" y="53"/>
                    </a:lnTo>
                    <a:lnTo>
                      <a:pt x="46" y="45"/>
                    </a:lnTo>
                    <a:lnTo>
                      <a:pt x="38" y="45"/>
                    </a:lnTo>
                    <a:lnTo>
                      <a:pt x="38" y="53"/>
                    </a:lnTo>
                    <a:lnTo>
                      <a:pt x="31" y="53"/>
                    </a:lnTo>
                    <a:lnTo>
                      <a:pt x="31" y="60"/>
                    </a:lnTo>
                    <a:lnTo>
                      <a:pt x="31" y="68"/>
                    </a:lnTo>
                    <a:lnTo>
                      <a:pt x="23" y="68"/>
                    </a:lnTo>
                    <a:lnTo>
                      <a:pt x="23" y="75"/>
                    </a:lnTo>
                    <a:lnTo>
                      <a:pt x="23" y="68"/>
                    </a:lnTo>
                    <a:lnTo>
                      <a:pt x="23" y="60"/>
                    </a:lnTo>
                    <a:lnTo>
                      <a:pt x="23" y="68"/>
                    </a:lnTo>
                    <a:lnTo>
                      <a:pt x="15" y="68"/>
                    </a:lnTo>
                    <a:lnTo>
                      <a:pt x="15" y="75"/>
                    </a:lnTo>
                    <a:lnTo>
                      <a:pt x="8" y="75"/>
                    </a:lnTo>
                    <a:lnTo>
                      <a:pt x="8" y="68"/>
                    </a:lnTo>
                    <a:lnTo>
                      <a:pt x="15" y="68"/>
                    </a:lnTo>
                    <a:lnTo>
                      <a:pt x="15" y="60"/>
                    </a:lnTo>
                    <a:lnTo>
                      <a:pt x="8" y="60"/>
                    </a:lnTo>
                    <a:lnTo>
                      <a:pt x="8" y="53"/>
                    </a:lnTo>
                    <a:lnTo>
                      <a:pt x="0" y="53"/>
                    </a:lnTo>
                    <a:lnTo>
                      <a:pt x="0" y="45"/>
                    </a:lnTo>
                    <a:lnTo>
                      <a:pt x="0" y="38"/>
                    </a:lnTo>
                    <a:lnTo>
                      <a:pt x="8" y="38"/>
                    </a:lnTo>
                    <a:lnTo>
                      <a:pt x="8" y="45"/>
                    </a:lnTo>
                    <a:lnTo>
                      <a:pt x="15" y="45"/>
                    </a:lnTo>
                    <a:lnTo>
                      <a:pt x="15" y="38"/>
                    </a:lnTo>
                    <a:lnTo>
                      <a:pt x="8" y="38"/>
                    </a:lnTo>
                    <a:lnTo>
                      <a:pt x="8" y="30"/>
                    </a:lnTo>
                    <a:lnTo>
                      <a:pt x="15" y="30"/>
                    </a:lnTo>
                    <a:lnTo>
                      <a:pt x="15" y="38"/>
                    </a:lnTo>
                    <a:lnTo>
                      <a:pt x="23" y="38"/>
                    </a:lnTo>
                    <a:lnTo>
                      <a:pt x="152" y="53"/>
                    </a:lnTo>
                    <a:lnTo>
                      <a:pt x="160" y="53"/>
                    </a:lnTo>
                    <a:lnTo>
                      <a:pt x="160" y="60"/>
                    </a:lnTo>
                    <a:lnTo>
                      <a:pt x="160" y="53"/>
                    </a:lnTo>
                    <a:lnTo>
                      <a:pt x="152" y="53"/>
                    </a:lnTo>
                    <a:lnTo>
                      <a:pt x="152" y="60"/>
                    </a:lnTo>
                    <a:lnTo>
                      <a:pt x="152" y="53"/>
                    </a:lnTo>
                    <a:lnTo>
                      <a:pt x="23" y="38"/>
                    </a:lnTo>
                    <a:close/>
                  </a:path>
                </a:pathLst>
              </a:custGeom>
              <a:solidFill>
                <a:srgbClr val="80D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16" name="Freeform 553"/>
              <p:cNvSpPr>
                <a:spLocks/>
              </p:cNvSpPr>
              <p:nvPr/>
            </p:nvSpPr>
            <p:spPr bwMode="auto">
              <a:xfrm>
                <a:off x="2769" y="3693"/>
                <a:ext cx="282" cy="136"/>
              </a:xfrm>
              <a:custGeom>
                <a:avLst/>
                <a:gdLst>
                  <a:gd name="T0" fmla="*/ 31 w 282"/>
                  <a:gd name="T1" fmla="*/ 22 h 136"/>
                  <a:gd name="T2" fmla="*/ 53 w 282"/>
                  <a:gd name="T3" fmla="*/ 22 h 136"/>
                  <a:gd name="T4" fmla="*/ 53 w 282"/>
                  <a:gd name="T5" fmla="*/ 38 h 136"/>
                  <a:gd name="T6" fmla="*/ 69 w 282"/>
                  <a:gd name="T7" fmla="*/ 22 h 136"/>
                  <a:gd name="T8" fmla="*/ 91 w 282"/>
                  <a:gd name="T9" fmla="*/ 30 h 136"/>
                  <a:gd name="T10" fmla="*/ 107 w 282"/>
                  <a:gd name="T11" fmla="*/ 30 h 136"/>
                  <a:gd name="T12" fmla="*/ 122 w 282"/>
                  <a:gd name="T13" fmla="*/ 45 h 136"/>
                  <a:gd name="T14" fmla="*/ 129 w 282"/>
                  <a:gd name="T15" fmla="*/ 38 h 136"/>
                  <a:gd name="T16" fmla="*/ 122 w 282"/>
                  <a:gd name="T17" fmla="*/ 15 h 136"/>
                  <a:gd name="T18" fmla="*/ 114 w 282"/>
                  <a:gd name="T19" fmla="*/ 7 h 136"/>
                  <a:gd name="T20" fmla="*/ 122 w 282"/>
                  <a:gd name="T21" fmla="*/ 0 h 136"/>
                  <a:gd name="T22" fmla="*/ 137 w 282"/>
                  <a:gd name="T23" fmla="*/ 15 h 136"/>
                  <a:gd name="T24" fmla="*/ 137 w 282"/>
                  <a:gd name="T25" fmla="*/ 30 h 136"/>
                  <a:gd name="T26" fmla="*/ 160 w 282"/>
                  <a:gd name="T27" fmla="*/ 38 h 136"/>
                  <a:gd name="T28" fmla="*/ 152 w 282"/>
                  <a:gd name="T29" fmla="*/ 22 h 136"/>
                  <a:gd name="T30" fmla="*/ 152 w 282"/>
                  <a:gd name="T31" fmla="*/ 7 h 136"/>
                  <a:gd name="T32" fmla="*/ 168 w 282"/>
                  <a:gd name="T33" fmla="*/ 7 h 136"/>
                  <a:gd name="T34" fmla="*/ 175 w 282"/>
                  <a:gd name="T35" fmla="*/ 30 h 136"/>
                  <a:gd name="T36" fmla="*/ 175 w 282"/>
                  <a:gd name="T37" fmla="*/ 45 h 136"/>
                  <a:gd name="T38" fmla="*/ 183 w 282"/>
                  <a:gd name="T39" fmla="*/ 53 h 136"/>
                  <a:gd name="T40" fmla="*/ 190 w 282"/>
                  <a:gd name="T41" fmla="*/ 68 h 136"/>
                  <a:gd name="T42" fmla="*/ 213 w 282"/>
                  <a:gd name="T43" fmla="*/ 83 h 136"/>
                  <a:gd name="T44" fmla="*/ 228 w 282"/>
                  <a:gd name="T45" fmla="*/ 98 h 136"/>
                  <a:gd name="T46" fmla="*/ 244 w 282"/>
                  <a:gd name="T47" fmla="*/ 98 h 136"/>
                  <a:gd name="T48" fmla="*/ 266 w 282"/>
                  <a:gd name="T49" fmla="*/ 91 h 136"/>
                  <a:gd name="T50" fmla="*/ 282 w 282"/>
                  <a:gd name="T51" fmla="*/ 106 h 136"/>
                  <a:gd name="T52" fmla="*/ 274 w 282"/>
                  <a:gd name="T53" fmla="*/ 98 h 136"/>
                  <a:gd name="T54" fmla="*/ 259 w 282"/>
                  <a:gd name="T55" fmla="*/ 98 h 136"/>
                  <a:gd name="T56" fmla="*/ 236 w 282"/>
                  <a:gd name="T57" fmla="*/ 106 h 136"/>
                  <a:gd name="T58" fmla="*/ 228 w 282"/>
                  <a:gd name="T59" fmla="*/ 129 h 136"/>
                  <a:gd name="T60" fmla="*/ 221 w 282"/>
                  <a:gd name="T61" fmla="*/ 136 h 136"/>
                  <a:gd name="T62" fmla="*/ 206 w 282"/>
                  <a:gd name="T63" fmla="*/ 129 h 136"/>
                  <a:gd name="T64" fmla="*/ 183 w 282"/>
                  <a:gd name="T65" fmla="*/ 121 h 136"/>
                  <a:gd name="T66" fmla="*/ 183 w 282"/>
                  <a:gd name="T67" fmla="*/ 121 h 136"/>
                  <a:gd name="T68" fmla="*/ 190 w 282"/>
                  <a:gd name="T69" fmla="*/ 106 h 136"/>
                  <a:gd name="T70" fmla="*/ 168 w 282"/>
                  <a:gd name="T71" fmla="*/ 98 h 136"/>
                  <a:gd name="T72" fmla="*/ 160 w 282"/>
                  <a:gd name="T73" fmla="*/ 91 h 136"/>
                  <a:gd name="T74" fmla="*/ 152 w 282"/>
                  <a:gd name="T75" fmla="*/ 83 h 136"/>
                  <a:gd name="T76" fmla="*/ 137 w 282"/>
                  <a:gd name="T77" fmla="*/ 60 h 136"/>
                  <a:gd name="T78" fmla="*/ 122 w 282"/>
                  <a:gd name="T79" fmla="*/ 60 h 136"/>
                  <a:gd name="T80" fmla="*/ 107 w 282"/>
                  <a:gd name="T81" fmla="*/ 60 h 136"/>
                  <a:gd name="T82" fmla="*/ 107 w 282"/>
                  <a:gd name="T83" fmla="*/ 91 h 136"/>
                  <a:gd name="T84" fmla="*/ 114 w 282"/>
                  <a:gd name="T85" fmla="*/ 98 h 136"/>
                  <a:gd name="T86" fmla="*/ 107 w 282"/>
                  <a:gd name="T87" fmla="*/ 75 h 136"/>
                  <a:gd name="T88" fmla="*/ 99 w 282"/>
                  <a:gd name="T89" fmla="*/ 68 h 136"/>
                  <a:gd name="T90" fmla="*/ 99 w 282"/>
                  <a:gd name="T91" fmla="*/ 53 h 136"/>
                  <a:gd name="T92" fmla="*/ 76 w 282"/>
                  <a:gd name="T93" fmla="*/ 45 h 136"/>
                  <a:gd name="T94" fmla="*/ 53 w 282"/>
                  <a:gd name="T95" fmla="*/ 53 h 136"/>
                  <a:gd name="T96" fmla="*/ 38 w 282"/>
                  <a:gd name="T97" fmla="*/ 53 h 136"/>
                  <a:gd name="T98" fmla="*/ 23 w 282"/>
                  <a:gd name="T99" fmla="*/ 68 h 136"/>
                  <a:gd name="T100" fmla="*/ 23 w 282"/>
                  <a:gd name="T101" fmla="*/ 68 h 136"/>
                  <a:gd name="T102" fmla="*/ 8 w 282"/>
                  <a:gd name="T103" fmla="*/ 68 h 136"/>
                  <a:gd name="T104" fmla="*/ 8 w 282"/>
                  <a:gd name="T105" fmla="*/ 53 h 136"/>
                  <a:gd name="T106" fmla="*/ 8 w 282"/>
                  <a:gd name="T107" fmla="*/ 38 h 136"/>
                  <a:gd name="T108" fmla="*/ 8 w 282"/>
                  <a:gd name="T109" fmla="*/ 38 h 136"/>
                  <a:gd name="T110" fmla="*/ 23 w 282"/>
                  <a:gd name="T111" fmla="*/ 38 h 1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82"/>
                  <a:gd name="T169" fmla="*/ 0 h 136"/>
                  <a:gd name="T170" fmla="*/ 282 w 282"/>
                  <a:gd name="T171" fmla="*/ 136 h 1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82" h="136">
                    <a:moveTo>
                      <a:pt x="23" y="38"/>
                    </a:moveTo>
                    <a:lnTo>
                      <a:pt x="23" y="30"/>
                    </a:lnTo>
                    <a:lnTo>
                      <a:pt x="31" y="30"/>
                    </a:lnTo>
                    <a:lnTo>
                      <a:pt x="31" y="22"/>
                    </a:lnTo>
                    <a:lnTo>
                      <a:pt x="38" y="30"/>
                    </a:lnTo>
                    <a:lnTo>
                      <a:pt x="46" y="30"/>
                    </a:lnTo>
                    <a:lnTo>
                      <a:pt x="53" y="30"/>
                    </a:lnTo>
                    <a:lnTo>
                      <a:pt x="53" y="22"/>
                    </a:lnTo>
                    <a:lnTo>
                      <a:pt x="53" y="30"/>
                    </a:lnTo>
                    <a:lnTo>
                      <a:pt x="61" y="30"/>
                    </a:lnTo>
                    <a:lnTo>
                      <a:pt x="53" y="30"/>
                    </a:lnTo>
                    <a:lnTo>
                      <a:pt x="53" y="38"/>
                    </a:lnTo>
                    <a:lnTo>
                      <a:pt x="61" y="38"/>
                    </a:lnTo>
                    <a:lnTo>
                      <a:pt x="61" y="30"/>
                    </a:lnTo>
                    <a:lnTo>
                      <a:pt x="69" y="30"/>
                    </a:lnTo>
                    <a:lnTo>
                      <a:pt x="69" y="22"/>
                    </a:lnTo>
                    <a:lnTo>
                      <a:pt x="76" y="22"/>
                    </a:lnTo>
                    <a:lnTo>
                      <a:pt x="84" y="22"/>
                    </a:lnTo>
                    <a:lnTo>
                      <a:pt x="84" y="30"/>
                    </a:lnTo>
                    <a:lnTo>
                      <a:pt x="91" y="30"/>
                    </a:lnTo>
                    <a:lnTo>
                      <a:pt x="91" y="38"/>
                    </a:lnTo>
                    <a:lnTo>
                      <a:pt x="99" y="38"/>
                    </a:lnTo>
                    <a:lnTo>
                      <a:pt x="99" y="30"/>
                    </a:lnTo>
                    <a:lnTo>
                      <a:pt x="107" y="30"/>
                    </a:lnTo>
                    <a:lnTo>
                      <a:pt x="107" y="38"/>
                    </a:lnTo>
                    <a:lnTo>
                      <a:pt x="114" y="38"/>
                    </a:lnTo>
                    <a:lnTo>
                      <a:pt x="114" y="45"/>
                    </a:lnTo>
                    <a:lnTo>
                      <a:pt x="122" y="45"/>
                    </a:lnTo>
                    <a:lnTo>
                      <a:pt x="122" y="53"/>
                    </a:lnTo>
                    <a:lnTo>
                      <a:pt x="122" y="45"/>
                    </a:lnTo>
                    <a:lnTo>
                      <a:pt x="122" y="38"/>
                    </a:lnTo>
                    <a:lnTo>
                      <a:pt x="129" y="38"/>
                    </a:lnTo>
                    <a:lnTo>
                      <a:pt x="129" y="30"/>
                    </a:lnTo>
                    <a:lnTo>
                      <a:pt x="129" y="22"/>
                    </a:lnTo>
                    <a:lnTo>
                      <a:pt x="122" y="22"/>
                    </a:lnTo>
                    <a:lnTo>
                      <a:pt x="122" y="15"/>
                    </a:lnTo>
                    <a:lnTo>
                      <a:pt x="114" y="15"/>
                    </a:lnTo>
                    <a:lnTo>
                      <a:pt x="114" y="7"/>
                    </a:lnTo>
                    <a:lnTo>
                      <a:pt x="122" y="7"/>
                    </a:lnTo>
                    <a:lnTo>
                      <a:pt x="114" y="7"/>
                    </a:lnTo>
                    <a:lnTo>
                      <a:pt x="122" y="7"/>
                    </a:lnTo>
                    <a:lnTo>
                      <a:pt x="122" y="0"/>
                    </a:lnTo>
                    <a:lnTo>
                      <a:pt x="122" y="7"/>
                    </a:lnTo>
                    <a:lnTo>
                      <a:pt x="122" y="0"/>
                    </a:lnTo>
                    <a:lnTo>
                      <a:pt x="122" y="7"/>
                    </a:lnTo>
                    <a:lnTo>
                      <a:pt x="129" y="7"/>
                    </a:lnTo>
                    <a:lnTo>
                      <a:pt x="137" y="7"/>
                    </a:lnTo>
                    <a:lnTo>
                      <a:pt x="137" y="15"/>
                    </a:lnTo>
                    <a:lnTo>
                      <a:pt x="129" y="15"/>
                    </a:lnTo>
                    <a:lnTo>
                      <a:pt x="137" y="15"/>
                    </a:lnTo>
                    <a:lnTo>
                      <a:pt x="137" y="22"/>
                    </a:lnTo>
                    <a:lnTo>
                      <a:pt x="137" y="30"/>
                    </a:lnTo>
                    <a:lnTo>
                      <a:pt x="145" y="30"/>
                    </a:lnTo>
                    <a:lnTo>
                      <a:pt x="152" y="30"/>
                    </a:lnTo>
                    <a:lnTo>
                      <a:pt x="152" y="38"/>
                    </a:lnTo>
                    <a:lnTo>
                      <a:pt x="160" y="38"/>
                    </a:lnTo>
                    <a:lnTo>
                      <a:pt x="168" y="38"/>
                    </a:lnTo>
                    <a:lnTo>
                      <a:pt x="160" y="30"/>
                    </a:lnTo>
                    <a:lnTo>
                      <a:pt x="160" y="22"/>
                    </a:lnTo>
                    <a:lnTo>
                      <a:pt x="152" y="22"/>
                    </a:lnTo>
                    <a:lnTo>
                      <a:pt x="152" y="15"/>
                    </a:lnTo>
                    <a:lnTo>
                      <a:pt x="152" y="7"/>
                    </a:lnTo>
                    <a:lnTo>
                      <a:pt x="152" y="0"/>
                    </a:lnTo>
                    <a:lnTo>
                      <a:pt x="152" y="7"/>
                    </a:lnTo>
                    <a:lnTo>
                      <a:pt x="160" y="7"/>
                    </a:lnTo>
                    <a:lnTo>
                      <a:pt x="160" y="15"/>
                    </a:lnTo>
                    <a:lnTo>
                      <a:pt x="168" y="15"/>
                    </a:lnTo>
                    <a:lnTo>
                      <a:pt x="168" y="7"/>
                    </a:lnTo>
                    <a:lnTo>
                      <a:pt x="168" y="15"/>
                    </a:lnTo>
                    <a:lnTo>
                      <a:pt x="168" y="22"/>
                    </a:lnTo>
                    <a:lnTo>
                      <a:pt x="168" y="30"/>
                    </a:lnTo>
                    <a:lnTo>
                      <a:pt x="175" y="30"/>
                    </a:lnTo>
                    <a:lnTo>
                      <a:pt x="175" y="38"/>
                    </a:lnTo>
                    <a:lnTo>
                      <a:pt x="175" y="45"/>
                    </a:lnTo>
                    <a:lnTo>
                      <a:pt x="168" y="45"/>
                    </a:lnTo>
                    <a:lnTo>
                      <a:pt x="175" y="45"/>
                    </a:lnTo>
                    <a:lnTo>
                      <a:pt x="175" y="53"/>
                    </a:lnTo>
                    <a:lnTo>
                      <a:pt x="183" y="53"/>
                    </a:lnTo>
                    <a:lnTo>
                      <a:pt x="183" y="60"/>
                    </a:lnTo>
                    <a:lnTo>
                      <a:pt x="183" y="53"/>
                    </a:lnTo>
                    <a:lnTo>
                      <a:pt x="190" y="53"/>
                    </a:lnTo>
                    <a:lnTo>
                      <a:pt x="183" y="60"/>
                    </a:lnTo>
                    <a:lnTo>
                      <a:pt x="190" y="60"/>
                    </a:lnTo>
                    <a:lnTo>
                      <a:pt x="190" y="68"/>
                    </a:lnTo>
                    <a:lnTo>
                      <a:pt x="198" y="75"/>
                    </a:lnTo>
                    <a:lnTo>
                      <a:pt x="206" y="75"/>
                    </a:lnTo>
                    <a:lnTo>
                      <a:pt x="206" y="83"/>
                    </a:lnTo>
                    <a:lnTo>
                      <a:pt x="213" y="83"/>
                    </a:lnTo>
                    <a:lnTo>
                      <a:pt x="213" y="91"/>
                    </a:lnTo>
                    <a:lnTo>
                      <a:pt x="221" y="91"/>
                    </a:lnTo>
                    <a:lnTo>
                      <a:pt x="221" y="98"/>
                    </a:lnTo>
                    <a:lnTo>
                      <a:pt x="228" y="98"/>
                    </a:lnTo>
                    <a:lnTo>
                      <a:pt x="236" y="98"/>
                    </a:lnTo>
                    <a:lnTo>
                      <a:pt x="228" y="98"/>
                    </a:lnTo>
                    <a:lnTo>
                      <a:pt x="236" y="98"/>
                    </a:lnTo>
                    <a:lnTo>
                      <a:pt x="244" y="98"/>
                    </a:lnTo>
                    <a:lnTo>
                      <a:pt x="251" y="98"/>
                    </a:lnTo>
                    <a:lnTo>
                      <a:pt x="259" y="98"/>
                    </a:lnTo>
                    <a:lnTo>
                      <a:pt x="259" y="91"/>
                    </a:lnTo>
                    <a:lnTo>
                      <a:pt x="266" y="91"/>
                    </a:lnTo>
                    <a:lnTo>
                      <a:pt x="266" y="98"/>
                    </a:lnTo>
                    <a:lnTo>
                      <a:pt x="274" y="98"/>
                    </a:lnTo>
                    <a:lnTo>
                      <a:pt x="274" y="106"/>
                    </a:lnTo>
                    <a:lnTo>
                      <a:pt x="282" y="106"/>
                    </a:lnTo>
                    <a:lnTo>
                      <a:pt x="282" y="113"/>
                    </a:lnTo>
                    <a:lnTo>
                      <a:pt x="274" y="113"/>
                    </a:lnTo>
                    <a:lnTo>
                      <a:pt x="274" y="106"/>
                    </a:lnTo>
                    <a:lnTo>
                      <a:pt x="274" y="98"/>
                    </a:lnTo>
                    <a:lnTo>
                      <a:pt x="266" y="98"/>
                    </a:lnTo>
                    <a:lnTo>
                      <a:pt x="259" y="98"/>
                    </a:lnTo>
                    <a:lnTo>
                      <a:pt x="266" y="98"/>
                    </a:lnTo>
                    <a:lnTo>
                      <a:pt x="259" y="98"/>
                    </a:lnTo>
                    <a:lnTo>
                      <a:pt x="259" y="106"/>
                    </a:lnTo>
                    <a:lnTo>
                      <a:pt x="251" y="106"/>
                    </a:lnTo>
                    <a:lnTo>
                      <a:pt x="244" y="106"/>
                    </a:lnTo>
                    <a:lnTo>
                      <a:pt x="236" y="106"/>
                    </a:lnTo>
                    <a:lnTo>
                      <a:pt x="228" y="106"/>
                    </a:lnTo>
                    <a:lnTo>
                      <a:pt x="228" y="113"/>
                    </a:lnTo>
                    <a:lnTo>
                      <a:pt x="228" y="121"/>
                    </a:lnTo>
                    <a:lnTo>
                      <a:pt x="228" y="129"/>
                    </a:lnTo>
                    <a:lnTo>
                      <a:pt x="228" y="121"/>
                    </a:lnTo>
                    <a:lnTo>
                      <a:pt x="228" y="129"/>
                    </a:lnTo>
                    <a:lnTo>
                      <a:pt x="221" y="129"/>
                    </a:lnTo>
                    <a:lnTo>
                      <a:pt x="221" y="136"/>
                    </a:lnTo>
                    <a:lnTo>
                      <a:pt x="221" y="129"/>
                    </a:lnTo>
                    <a:lnTo>
                      <a:pt x="213" y="129"/>
                    </a:lnTo>
                    <a:lnTo>
                      <a:pt x="206" y="136"/>
                    </a:lnTo>
                    <a:lnTo>
                      <a:pt x="206" y="129"/>
                    </a:lnTo>
                    <a:lnTo>
                      <a:pt x="206" y="121"/>
                    </a:lnTo>
                    <a:lnTo>
                      <a:pt x="198" y="121"/>
                    </a:lnTo>
                    <a:lnTo>
                      <a:pt x="190" y="121"/>
                    </a:lnTo>
                    <a:lnTo>
                      <a:pt x="183" y="121"/>
                    </a:lnTo>
                    <a:lnTo>
                      <a:pt x="183" y="129"/>
                    </a:lnTo>
                    <a:lnTo>
                      <a:pt x="175" y="129"/>
                    </a:lnTo>
                    <a:lnTo>
                      <a:pt x="175" y="121"/>
                    </a:lnTo>
                    <a:lnTo>
                      <a:pt x="183" y="121"/>
                    </a:lnTo>
                    <a:lnTo>
                      <a:pt x="190" y="113"/>
                    </a:lnTo>
                    <a:lnTo>
                      <a:pt x="190" y="121"/>
                    </a:lnTo>
                    <a:lnTo>
                      <a:pt x="190" y="113"/>
                    </a:lnTo>
                    <a:lnTo>
                      <a:pt x="190" y="106"/>
                    </a:lnTo>
                    <a:lnTo>
                      <a:pt x="183" y="106"/>
                    </a:lnTo>
                    <a:lnTo>
                      <a:pt x="175" y="106"/>
                    </a:lnTo>
                    <a:lnTo>
                      <a:pt x="168" y="106"/>
                    </a:lnTo>
                    <a:lnTo>
                      <a:pt x="168" y="98"/>
                    </a:lnTo>
                    <a:lnTo>
                      <a:pt x="160" y="98"/>
                    </a:lnTo>
                    <a:lnTo>
                      <a:pt x="160" y="91"/>
                    </a:lnTo>
                    <a:lnTo>
                      <a:pt x="160" y="98"/>
                    </a:lnTo>
                    <a:lnTo>
                      <a:pt x="160" y="91"/>
                    </a:lnTo>
                    <a:lnTo>
                      <a:pt x="168" y="91"/>
                    </a:lnTo>
                    <a:lnTo>
                      <a:pt x="160" y="91"/>
                    </a:lnTo>
                    <a:lnTo>
                      <a:pt x="160" y="83"/>
                    </a:lnTo>
                    <a:lnTo>
                      <a:pt x="152" y="83"/>
                    </a:lnTo>
                    <a:lnTo>
                      <a:pt x="152" y="75"/>
                    </a:lnTo>
                    <a:lnTo>
                      <a:pt x="152" y="68"/>
                    </a:lnTo>
                    <a:lnTo>
                      <a:pt x="145" y="68"/>
                    </a:lnTo>
                    <a:lnTo>
                      <a:pt x="137" y="60"/>
                    </a:lnTo>
                    <a:lnTo>
                      <a:pt x="129" y="60"/>
                    </a:lnTo>
                    <a:lnTo>
                      <a:pt x="129" y="53"/>
                    </a:lnTo>
                    <a:lnTo>
                      <a:pt x="129" y="60"/>
                    </a:lnTo>
                    <a:lnTo>
                      <a:pt x="122" y="60"/>
                    </a:lnTo>
                    <a:lnTo>
                      <a:pt x="114" y="60"/>
                    </a:lnTo>
                    <a:lnTo>
                      <a:pt x="114" y="53"/>
                    </a:lnTo>
                    <a:lnTo>
                      <a:pt x="107" y="53"/>
                    </a:lnTo>
                    <a:lnTo>
                      <a:pt x="107" y="60"/>
                    </a:lnTo>
                    <a:lnTo>
                      <a:pt x="107" y="68"/>
                    </a:lnTo>
                    <a:lnTo>
                      <a:pt x="107" y="75"/>
                    </a:lnTo>
                    <a:lnTo>
                      <a:pt x="107" y="83"/>
                    </a:lnTo>
                    <a:lnTo>
                      <a:pt x="107" y="91"/>
                    </a:lnTo>
                    <a:lnTo>
                      <a:pt x="107" y="98"/>
                    </a:lnTo>
                    <a:lnTo>
                      <a:pt x="114" y="98"/>
                    </a:lnTo>
                    <a:lnTo>
                      <a:pt x="114" y="106"/>
                    </a:lnTo>
                    <a:lnTo>
                      <a:pt x="114" y="98"/>
                    </a:lnTo>
                    <a:lnTo>
                      <a:pt x="107" y="98"/>
                    </a:lnTo>
                    <a:lnTo>
                      <a:pt x="107" y="91"/>
                    </a:lnTo>
                    <a:lnTo>
                      <a:pt x="107" y="83"/>
                    </a:lnTo>
                    <a:lnTo>
                      <a:pt x="107" y="75"/>
                    </a:lnTo>
                    <a:lnTo>
                      <a:pt x="99" y="75"/>
                    </a:lnTo>
                    <a:lnTo>
                      <a:pt x="91" y="75"/>
                    </a:lnTo>
                    <a:lnTo>
                      <a:pt x="91" y="68"/>
                    </a:lnTo>
                    <a:lnTo>
                      <a:pt x="99" y="68"/>
                    </a:lnTo>
                    <a:lnTo>
                      <a:pt x="91" y="68"/>
                    </a:lnTo>
                    <a:lnTo>
                      <a:pt x="91" y="60"/>
                    </a:lnTo>
                    <a:lnTo>
                      <a:pt x="99" y="60"/>
                    </a:lnTo>
                    <a:lnTo>
                      <a:pt x="99" y="53"/>
                    </a:lnTo>
                    <a:lnTo>
                      <a:pt x="91" y="53"/>
                    </a:lnTo>
                    <a:lnTo>
                      <a:pt x="84" y="53"/>
                    </a:lnTo>
                    <a:lnTo>
                      <a:pt x="76" y="53"/>
                    </a:lnTo>
                    <a:lnTo>
                      <a:pt x="76" y="45"/>
                    </a:lnTo>
                    <a:lnTo>
                      <a:pt x="69" y="45"/>
                    </a:lnTo>
                    <a:lnTo>
                      <a:pt x="61" y="45"/>
                    </a:lnTo>
                    <a:lnTo>
                      <a:pt x="53" y="45"/>
                    </a:lnTo>
                    <a:lnTo>
                      <a:pt x="53" y="53"/>
                    </a:lnTo>
                    <a:lnTo>
                      <a:pt x="46" y="53"/>
                    </a:lnTo>
                    <a:lnTo>
                      <a:pt x="46" y="45"/>
                    </a:lnTo>
                    <a:lnTo>
                      <a:pt x="38" y="45"/>
                    </a:lnTo>
                    <a:lnTo>
                      <a:pt x="38" y="53"/>
                    </a:lnTo>
                    <a:lnTo>
                      <a:pt x="31" y="53"/>
                    </a:lnTo>
                    <a:lnTo>
                      <a:pt x="31" y="60"/>
                    </a:lnTo>
                    <a:lnTo>
                      <a:pt x="31" y="68"/>
                    </a:lnTo>
                    <a:lnTo>
                      <a:pt x="23" y="68"/>
                    </a:lnTo>
                    <a:lnTo>
                      <a:pt x="23" y="75"/>
                    </a:lnTo>
                    <a:lnTo>
                      <a:pt x="23" y="68"/>
                    </a:lnTo>
                    <a:lnTo>
                      <a:pt x="23" y="60"/>
                    </a:lnTo>
                    <a:lnTo>
                      <a:pt x="23" y="68"/>
                    </a:lnTo>
                    <a:lnTo>
                      <a:pt x="15" y="68"/>
                    </a:lnTo>
                    <a:lnTo>
                      <a:pt x="15" y="75"/>
                    </a:lnTo>
                    <a:lnTo>
                      <a:pt x="8" y="75"/>
                    </a:lnTo>
                    <a:lnTo>
                      <a:pt x="8" y="68"/>
                    </a:lnTo>
                    <a:lnTo>
                      <a:pt x="15" y="68"/>
                    </a:lnTo>
                    <a:lnTo>
                      <a:pt x="15" y="60"/>
                    </a:lnTo>
                    <a:lnTo>
                      <a:pt x="8" y="60"/>
                    </a:lnTo>
                    <a:lnTo>
                      <a:pt x="8" y="53"/>
                    </a:lnTo>
                    <a:lnTo>
                      <a:pt x="0" y="53"/>
                    </a:lnTo>
                    <a:lnTo>
                      <a:pt x="0" y="45"/>
                    </a:lnTo>
                    <a:lnTo>
                      <a:pt x="0" y="38"/>
                    </a:lnTo>
                    <a:lnTo>
                      <a:pt x="8" y="38"/>
                    </a:lnTo>
                    <a:lnTo>
                      <a:pt x="8" y="45"/>
                    </a:lnTo>
                    <a:lnTo>
                      <a:pt x="15" y="45"/>
                    </a:lnTo>
                    <a:lnTo>
                      <a:pt x="15" y="38"/>
                    </a:lnTo>
                    <a:lnTo>
                      <a:pt x="8" y="38"/>
                    </a:lnTo>
                    <a:lnTo>
                      <a:pt x="8" y="30"/>
                    </a:lnTo>
                    <a:lnTo>
                      <a:pt x="15" y="30"/>
                    </a:lnTo>
                    <a:lnTo>
                      <a:pt x="15" y="38"/>
                    </a:lnTo>
                    <a:lnTo>
                      <a:pt x="23" y="3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17" name="Freeform 554"/>
              <p:cNvSpPr>
                <a:spLocks/>
              </p:cNvSpPr>
              <p:nvPr/>
            </p:nvSpPr>
            <p:spPr bwMode="auto">
              <a:xfrm>
                <a:off x="2921" y="3746"/>
                <a:ext cx="8" cy="7"/>
              </a:xfrm>
              <a:custGeom>
                <a:avLst/>
                <a:gdLst>
                  <a:gd name="T0" fmla="*/ 0 w 8"/>
                  <a:gd name="T1" fmla="*/ 0 h 7"/>
                  <a:gd name="T2" fmla="*/ 8 w 8"/>
                  <a:gd name="T3" fmla="*/ 0 h 7"/>
                  <a:gd name="T4" fmla="*/ 8 w 8"/>
                  <a:gd name="T5" fmla="*/ 7 h 7"/>
                  <a:gd name="T6" fmla="*/ 8 w 8"/>
                  <a:gd name="T7" fmla="*/ 0 h 7"/>
                  <a:gd name="T8" fmla="*/ 0 w 8"/>
                  <a:gd name="T9" fmla="*/ 0 h 7"/>
                  <a:gd name="T10" fmla="*/ 0 w 8"/>
                  <a:gd name="T11" fmla="*/ 7 h 7"/>
                  <a:gd name="T12" fmla="*/ 0 w 8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0" y="0"/>
                    </a:moveTo>
                    <a:lnTo>
                      <a:pt x="8" y="0"/>
                    </a:lnTo>
                    <a:lnTo>
                      <a:pt x="8" y="7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18" name="Rectangle 555"/>
              <p:cNvSpPr>
                <a:spLocks noChangeArrowheads="1"/>
              </p:cNvSpPr>
              <p:nvPr/>
            </p:nvSpPr>
            <p:spPr bwMode="auto">
              <a:xfrm>
                <a:off x="2860" y="3510"/>
                <a:ext cx="8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719" name="Freeform 556"/>
              <p:cNvSpPr>
                <a:spLocks/>
              </p:cNvSpPr>
              <p:nvPr/>
            </p:nvSpPr>
            <p:spPr bwMode="auto">
              <a:xfrm>
                <a:off x="2967" y="3495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20" name="Freeform 557"/>
              <p:cNvSpPr>
                <a:spLocks/>
              </p:cNvSpPr>
              <p:nvPr/>
            </p:nvSpPr>
            <p:spPr bwMode="auto">
              <a:xfrm>
                <a:off x="2876" y="3510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21" name="Freeform 558"/>
              <p:cNvSpPr>
                <a:spLocks/>
              </p:cNvSpPr>
              <p:nvPr/>
            </p:nvSpPr>
            <p:spPr bwMode="auto">
              <a:xfrm>
                <a:off x="2838" y="3518"/>
                <a:ext cx="114" cy="99"/>
              </a:xfrm>
              <a:custGeom>
                <a:avLst/>
                <a:gdLst>
                  <a:gd name="T0" fmla="*/ 0 w 114"/>
                  <a:gd name="T1" fmla="*/ 23 h 99"/>
                  <a:gd name="T2" fmla="*/ 7 w 114"/>
                  <a:gd name="T3" fmla="*/ 30 h 99"/>
                  <a:gd name="T4" fmla="*/ 15 w 114"/>
                  <a:gd name="T5" fmla="*/ 38 h 99"/>
                  <a:gd name="T6" fmla="*/ 15 w 114"/>
                  <a:gd name="T7" fmla="*/ 38 h 99"/>
                  <a:gd name="T8" fmla="*/ 22 w 114"/>
                  <a:gd name="T9" fmla="*/ 30 h 99"/>
                  <a:gd name="T10" fmla="*/ 22 w 114"/>
                  <a:gd name="T11" fmla="*/ 15 h 99"/>
                  <a:gd name="T12" fmla="*/ 15 w 114"/>
                  <a:gd name="T13" fmla="*/ 7 h 99"/>
                  <a:gd name="T14" fmla="*/ 22 w 114"/>
                  <a:gd name="T15" fmla="*/ 0 h 99"/>
                  <a:gd name="T16" fmla="*/ 30 w 114"/>
                  <a:gd name="T17" fmla="*/ 7 h 99"/>
                  <a:gd name="T18" fmla="*/ 45 w 114"/>
                  <a:gd name="T19" fmla="*/ 7 h 99"/>
                  <a:gd name="T20" fmla="*/ 60 w 114"/>
                  <a:gd name="T21" fmla="*/ 7 h 99"/>
                  <a:gd name="T22" fmla="*/ 68 w 114"/>
                  <a:gd name="T23" fmla="*/ 15 h 99"/>
                  <a:gd name="T24" fmla="*/ 68 w 114"/>
                  <a:gd name="T25" fmla="*/ 30 h 99"/>
                  <a:gd name="T26" fmla="*/ 76 w 114"/>
                  <a:gd name="T27" fmla="*/ 38 h 99"/>
                  <a:gd name="T28" fmla="*/ 83 w 114"/>
                  <a:gd name="T29" fmla="*/ 45 h 99"/>
                  <a:gd name="T30" fmla="*/ 91 w 114"/>
                  <a:gd name="T31" fmla="*/ 38 h 99"/>
                  <a:gd name="T32" fmla="*/ 91 w 114"/>
                  <a:gd name="T33" fmla="*/ 38 h 99"/>
                  <a:gd name="T34" fmla="*/ 106 w 114"/>
                  <a:gd name="T35" fmla="*/ 38 h 99"/>
                  <a:gd name="T36" fmla="*/ 106 w 114"/>
                  <a:gd name="T37" fmla="*/ 53 h 99"/>
                  <a:gd name="T38" fmla="*/ 114 w 114"/>
                  <a:gd name="T39" fmla="*/ 61 h 99"/>
                  <a:gd name="T40" fmla="*/ 114 w 114"/>
                  <a:gd name="T41" fmla="*/ 76 h 99"/>
                  <a:gd name="T42" fmla="*/ 106 w 114"/>
                  <a:gd name="T43" fmla="*/ 83 h 99"/>
                  <a:gd name="T44" fmla="*/ 99 w 114"/>
                  <a:gd name="T45" fmla="*/ 91 h 99"/>
                  <a:gd name="T46" fmla="*/ 91 w 114"/>
                  <a:gd name="T47" fmla="*/ 99 h 99"/>
                  <a:gd name="T48" fmla="*/ 76 w 114"/>
                  <a:gd name="T49" fmla="*/ 99 h 99"/>
                  <a:gd name="T50" fmla="*/ 60 w 114"/>
                  <a:gd name="T51" fmla="*/ 99 h 99"/>
                  <a:gd name="T52" fmla="*/ 53 w 114"/>
                  <a:gd name="T53" fmla="*/ 91 h 99"/>
                  <a:gd name="T54" fmla="*/ 45 w 114"/>
                  <a:gd name="T55" fmla="*/ 83 h 99"/>
                  <a:gd name="T56" fmla="*/ 53 w 114"/>
                  <a:gd name="T57" fmla="*/ 76 h 99"/>
                  <a:gd name="T58" fmla="*/ 45 w 114"/>
                  <a:gd name="T59" fmla="*/ 68 h 99"/>
                  <a:gd name="T60" fmla="*/ 38 w 114"/>
                  <a:gd name="T61" fmla="*/ 61 h 99"/>
                  <a:gd name="T62" fmla="*/ 38 w 114"/>
                  <a:gd name="T63" fmla="*/ 45 h 99"/>
                  <a:gd name="T64" fmla="*/ 22 w 114"/>
                  <a:gd name="T65" fmla="*/ 45 h 99"/>
                  <a:gd name="T66" fmla="*/ 15 w 114"/>
                  <a:gd name="T67" fmla="*/ 38 h 99"/>
                  <a:gd name="T68" fmla="*/ 7 w 114"/>
                  <a:gd name="T69" fmla="*/ 30 h 9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4"/>
                  <a:gd name="T106" fmla="*/ 0 h 99"/>
                  <a:gd name="T107" fmla="*/ 114 w 114"/>
                  <a:gd name="T108" fmla="*/ 99 h 9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4" h="99">
                    <a:moveTo>
                      <a:pt x="0" y="30"/>
                    </a:moveTo>
                    <a:lnTo>
                      <a:pt x="0" y="23"/>
                    </a:lnTo>
                    <a:lnTo>
                      <a:pt x="0" y="30"/>
                    </a:lnTo>
                    <a:lnTo>
                      <a:pt x="7" y="30"/>
                    </a:lnTo>
                    <a:lnTo>
                      <a:pt x="7" y="38"/>
                    </a:lnTo>
                    <a:lnTo>
                      <a:pt x="15" y="38"/>
                    </a:lnTo>
                    <a:lnTo>
                      <a:pt x="15" y="30"/>
                    </a:lnTo>
                    <a:lnTo>
                      <a:pt x="15" y="38"/>
                    </a:lnTo>
                    <a:lnTo>
                      <a:pt x="22" y="38"/>
                    </a:lnTo>
                    <a:lnTo>
                      <a:pt x="22" y="30"/>
                    </a:lnTo>
                    <a:lnTo>
                      <a:pt x="22" y="23"/>
                    </a:lnTo>
                    <a:lnTo>
                      <a:pt x="22" y="15"/>
                    </a:lnTo>
                    <a:lnTo>
                      <a:pt x="15" y="15"/>
                    </a:lnTo>
                    <a:lnTo>
                      <a:pt x="15" y="7"/>
                    </a:lnTo>
                    <a:lnTo>
                      <a:pt x="22" y="7"/>
                    </a:lnTo>
                    <a:lnTo>
                      <a:pt x="22" y="0"/>
                    </a:lnTo>
                    <a:lnTo>
                      <a:pt x="22" y="7"/>
                    </a:lnTo>
                    <a:lnTo>
                      <a:pt x="30" y="7"/>
                    </a:lnTo>
                    <a:lnTo>
                      <a:pt x="38" y="7"/>
                    </a:lnTo>
                    <a:lnTo>
                      <a:pt x="45" y="7"/>
                    </a:lnTo>
                    <a:lnTo>
                      <a:pt x="53" y="7"/>
                    </a:lnTo>
                    <a:lnTo>
                      <a:pt x="60" y="7"/>
                    </a:lnTo>
                    <a:lnTo>
                      <a:pt x="68" y="7"/>
                    </a:lnTo>
                    <a:lnTo>
                      <a:pt x="68" y="15"/>
                    </a:lnTo>
                    <a:lnTo>
                      <a:pt x="68" y="23"/>
                    </a:lnTo>
                    <a:lnTo>
                      <a:pt x="68" y="30"/>
                    </a:lnTo>
                    <a:lnTo>
                      <a:pt x="68" y="38"/>
                    </a:lnTo>
                    <a:lnTo>
                      <a:pt x="76" y="38"/>
                    </a:lnTo>
                    <a:lnTo>
                      <a:pt x="76" y="45"/>
                    </a:lnTo>
                    <a:lnTo>
                      <a:pt x="83" y="45"/>
                    </a:lnTo>
                    <a:lnTo>
                      <a:pt x="83" y="38"/>
                    </a:lnTo>
                    <a:lnTo>
                      <a:pt x="91" y="38"/>
                    </a:lnTo>
                    <a:lnTo>
                      <a:pt x="91" y="30"/>
                    </a:lnTo>
                    <a:lnTo>
                      <a:pt x="91" y="38"/>
                    </a:lnTo>
                    <a:lnTo>
                      <a:pt x="99" y="38"/>
                    </a:lnTo>
                    <a:lnTo>
                      <a:pt x="106" y="38"/>
                    </a:lnTo>
                    <a:lnTo>
                      <a:pt x="106" y="45"/>
                    </a:lnTo>
                    <a:lnTo>
                      <a:pt x="106" y="53"/>
                    </a:lnTo>
                    <a:lnTo>
                      <a:pt x="106" y="61"/>
                    </a:lnTo>
                    <a:lnTo>
                      <a:pt x="114" y="61"/>
                    </a:lnTo>
                    <a:lnTo>
                      <a:pt x="114" y="68"/>
                    </a:lnTo>
                    <a:lnTo>
                      <a:pt x="114" y="76"/>
                    </a:lnTo>
                    <a:lnTo>
                      <a:pt x="106" y="76"/>
                    </a:lnTo>
                    <a:lnTo>
                      <a:pt x="106" y="83"/>
                    </a:lnTo>
                    <a:lnTo>
                      <a:pt x="106" y="91"/>
                    </a:lnTo>
                    <a:lnTo>
                      <a:pt x="99" y="91"/>
                    </a:lnTo>
                    <a:lnTo>
                      <a:pt x="99" y="99"/>
                    </a:lnTo>
                    <a:lnTo>
                      <a:pt x="91" y="99"/>
                    </a:lnTo>
                    <a:lnTo>
                      <a:pt x="83" y="99"/>
                    </a:lnTo>
                    <a:lnTo>
                      <a:pt x="76" y="99"/>
                    </a:lnTo>
                    <a:lnTo>
                      <a:pt x="68" y="99"/>
                    </a:lnTo>
                    <a:lnTo>
                      <a:pt x="60" y="99"/>
                    </a:lnTo>
                    <a:lnTo>
                      <a:pt x="60" y="91"/>
                    </a:lnTo>
                    <a:lnTo>
                      <a:pt x="53" y="91"/>
                    </a:lnTo>
                    <a:lnTo>
                      <a:pt x="45" y="91"/>
                    </a:lnTo>
                    <a:lnTo>
                      <a:pt x="45" y="83"/>
                    </a:lnTo>
                    <a:lnTo>
                      <a:pt x="45" y="76"/>
                    </a:lnTo>
                    <a:lnTo>
                      <a:pt x="53" y="76"/>
                    </a:lnTo>
                    <a:lnTo>
                      <a:pt x="53" y="68"/>
                    </a:lnTo>
                    <a:lnTo>
                      <a:pt x="45" y="68"/>
                    </a:lnTo>
                    <a:lnTo>
                      <a:pt x="45" y="61"/>
                    </a:lnTo>
                    <a:lnTo>
                      <a:pt x="38" y="61"/>
                    </a:lnTo>
                    <a:lnTo>
                      <a:pt x="38" y="53"/>
                    </a:lnTo>
                    <a:lnTo>
                      <a:pt x="38" y="45"/>
                    </a:lnTo>
                    <a:lnTo>
                      <a:pt x="30" y="45"/>
                    </a:lnTo>
                    <a:lnTo>
                      <a:pt x="22" y="45"/>
                    </a:lnTo>
                    <a:lnTo>
                      <a:pt x="22" y="38"/>
                    </a:lnTo>
                    <a:lnTo>
                      <a:pt x="15" y="38"/>
                    </a:lnTo>
                    <a:lnTo>
                      <a:pt x="7" y="38"/>
                    </a:lnTo>
                    <a:lnTo>
                      <a:pt x="7" y="3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80D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22" name="Freeform 559"/>
              <p:cNvSpPr>
                <a:spLocks/>
              </p:cNvSpPr>
              <p:nvPr/>
            </p:nvSpPr>
            <p:spPr bwMode="auto">
              <a:xfrm>
                <a:off x="2838" y="3518"/>
                <a:ext cx="114" cy="99"/>
              </a:xfrm>
              <a:custGeom>
                <a:avLst/>
                <a:gdLst>
                  <a:gd name="T0" fmla="*/ 0 w 114"/>
                  <a:gd name="T1" fmla="*/ 23 h 99"/>
                  <a:gd name="T2" fmla="*/ 7 w 114"/>
                  <a:gd name="T3" fmla="*/ 30 h 99"/>
                  <a:gd name="T4" fmla="*/ 15 w 114"/>
                  <a:gd name="T5" fmla="*/ 38 h 99"/>
                  <a:gd name="T6" fmla="*/ 15 w 114"/>
                  <a:gd name="T7" fmla="*/ 38 h 99"/>
                  <a:gd name="T8" fmla="*/ 22 w 114"/>
                  <a:gd name="T9" fmla="*/ 30 h 99"/>
                  <a:gd name="T10" fmla="*/ 22 w 114"/>
                  <a:gd name="T11" fmla="*/ 15 h 99"/>
                  <a:gd name="T12" fmla="*/ 15 w 114"/>
                  <a:gd name="T13" fmla="*/ 7 h 99"/>
                  <a:gd name="T14" fmla="*/ 22 w 114"/>
                  <a:gd name="T15" fmla="*/ 0 h 99"/>
                  <a:gd name="T16" fmla="*/ 30 w 114"/>
                  <a:gd name="T17" fmla="*/ 7 h 99"/>
                  <a:gd name="T18" fmla="*/ 45 w 114"/>
                  <a:gd name="T19" fmla="*/ 7 h 99"/>
                  <a:gd name="T20" fmla="*/ 60 w 114"/>
                  <a:gd name="T21" fmla="*/ 7 h 99"/>
                  <a:gd name="T22" fmla="*/ 68 w 114"/>
                  <a:gd name="T23" fmla="*/ 15 h 99"/>
                  <a:gd name="T24" fmla="*/ 68 w 114"/>
                  <a:gd name="T25" fmla="*/ 30 h 99"/>
                  <a:gd name="T26" fmla="*/ 76 w 114"/>
                  <a:gd name="T27" fmla="*/ 38 h 99"/>
                  <a:gd name="T28" fmla="*/ 83 w 114"/>
                  <a:gd name="T29" fmla="*/ 45 h 99"/>
                  <a:gd name="T30" fmla="*/ 91 w 114"/>
                  <a:gd name="T31" fmla="*/ 38 h 99"/>
                  <a:gd name="T32" fmla="*/ 91 w 114"/>
                  <a:gd name="T33" fmla="*/ 38 h 99"/>
                  <a:gd name="T34" fmla="*/ 106 w 114"/>
                  <a:gd name="T35" fmla="*/ 38 h 99"/>
                  <a:gd name="T36" fmla="*/ 106 w 114"/>
                  <a:gd name="T37" fmla="*/ 53 h 99"/>
                  <a:gd name="T38" fmla="*/ 114 w 114"/>
                  <a:gd name="T39" fmla="*/ 61 h 99"/>
                  <a:gd name="T40" fmla="*/ 114 w 114"/>
                  <a:gd name="T41" fmla="*/ 76 h 99"/>
                  <a:gd name="T42" fmla="*/ 106 w 114"/>
                  <a:gd name="T43" fmla="*/ 83 h 99"/>
                  <a:gd name="T44" fmla="*/ 99 w 114"/>
                  <a:gd name="T45" fmla="*/ 91 h 99"/>
                  <a:gd name="T46" fmla="*/ 91 w 114"/>
                  <a:gd name="T47" fmla="*/ 99 h 99"/>
                  <a:gd name="T48" fmla="*/ 76 w 114"/>
                  <a:gd name="T49" fmla="*/ 99 h 99"/>
                  <a:gd name="T50" fmla="*/ 60 w 114"/>
                  <a:gd name="T51" fmla="*/ 99 h 99"/>
                  <a:gd name="T52" fmla="*/ 53 w 114"/>
                  <a:gd name="T53" fmla="*/ 91 h 99"/>
                  <a:gd name="T54" fmla="*/ 45 w 114"/>
                  <a:gd name="T55" fmla="*/ 83 h 99"/>
                  <a:gd name="T56" fmla="*/ 53 w 114"/>
                  <a:gd name="T57" fmla="*/ 76 h 99"/>
                  <a:gd name="T58" fmla="*/ 45 w 114"/>
                  <a:gd name="T59" fmla="*/ 68 h 99"/>
                  <a:gd name="T60" fmla="*/ 38 w 114"/>
                  <a:gd name="T61" fmla="*/ 61 h 99"/>
                  <a:gd name="T62" fmla="*/ 38 w 114"/>
                  <a:gd name="T63" fmla="*/ 45 h 99"/>
                  <a:gd name="T64" fmla="*/ 22 w 114"/>
                  <a:gd name="T65" fmla="*/ 45 h 99"/>
                  <a:gd name="T66" fmla="*/ 15 w 114"/>
                  <a:gd name="T67" fmla="*/ 38 h 99"/>
                  <a:gd name="T68" fmla="*/ 7 w 114"/>
                  <a:gd name="T69" fmla="*/ 30 h 9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4"/>
                  <a:gd name="T106" fmla="*/ 0 h 99"/>
                  <a:gd name="T107" fmla="*/ 114 w 114"/>
                  <a:gd name="T108" fmla="*/ 99 h 9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4" h="99">
                    <a:moveTo>
                      <a:pt x="0" y="30"/>
                    </a:moveTo>
                    <a:lnTo>
                      <a:pt x="0" y="23"/>
                    </a:lnTo>
                    <a:lnTo>
                      <a:pt x="0" y="30"/>
                    </a:lnTo>
                    <a:lnTo>
                      <a:pt x="7" y="30"/>
                    </a:lnTo>
                    <a:lnTo>
                      <a:pt x="7" y="38"/>
                    </a:lnTo>
                    <a:lnTo>
                      <a:pt x="15" y="38"/>
                    </a:lnTo>
                    <a:lnTo>
                      <a:pt x="15" y="30"/>
                    </a:lnTo>
                    <a:lnTo>
                      <a:pt x="15" y="38"/>
                    </a:lnTo>
                    <a:lnTo>
                      <a:pt x="22" y="38"/>
                    </a:lnTo>
                    <a:lnTo>
                      <a:pt x="22" y="30"/>
                    </a:lnTo>
                    <a:lnTo>
                      <a:pt x="22" y="23"/>
                    </a:lnTo>
                    <a:lnTo>
                      <a:pt x="22" y="15"/>
                    </a:lnTo>
                    <a:lnTo>
                      <a:pt x="15" y="15"/>
                    </a:lnTo>
                    <a:lnTo>
                      <a:pt x="15" y="7"/>
                    </a:lnTo>
                    <a:lnTo>
                      <a:pt x="22" y="7"/>
                    </a:lnTo>
                    <a:lnTo>
                      <a:pt x="22" y="0"/>
                    </a:lnTo>
                    <a:lnTo>
                      <a:pt x="22" y="7"/>
                    </a:lnTo>
                    <a:lnTo>
                      <a:pt x="30" y="7"/>
                    </a:lnTo>
                    <a:lnTo>
                      <a:pt x="38" y="7"/>
                    </a:lnTo>
                    <a:lnTo>
                      <a:pt x="45" y="7"/>
                    </a:lnTo>
                    <a:lnTo>
                      <a:pt x="53" y="7"/>
                    </a:lnTo>
                    <a:lnTo>
                      <a:pt x="60" y="7"/>
                    </a:lnTo>
                    <a:lnTo>
                      <a:pt x="68" y="7"/>
                    </a:lnTo>
                    <a:lnTo>
                      <a:pt x="68" y="15"/>
                    </a:lnTo>
                    <a:lnTo>
                      <a:pt x="68" y="23"/>
                    </a:lnTo>
                    <a:lnTo>
                      <a:pt x="68" y="30"/>
                    </a:lnTo>
                    <a:lnTo>
                      <a:pt x="68" y="38"/>
                    </a:lnTo>
                    <a:lnTo>
                      <a:pt x="76" y="38"/>
                    </a:lnTo>
                    <a:lnTo>
                      <a:pt x="76" y="45"/>
                    </a:lnTo>
                    <a:lnTo>
                      <a:pt x="83" y="45"/>
                    </a:lnTo>
                    <a:lnTo>
                      <a:pt x="83" y="38"/>
                    </a:lnTo>
                    <a:lnTo>
                      <a:pt x="91" y="38"/>
                    </a:lnTo>
                    <a:lnTo>
                      <a:pt x="91" y="30"/>
                    </a:lnTo>
                    <a:lnTo>
                      <a:pt x="91" y="38"/>
                    </a:lnTo>
                    <a:lnTo>
                      <a:pt x="99" y="38"/>
                    </a:lnTo>
                    <a:lnTo>
                      <a:pt x="106" y="38"/>
                    </a:lnTo>
                    <a:lnTo>
                      <a:pt x="106" y="45"/>
                    </a:lnTo>
                    <a:lnTo>
                      <a:pt x="106" y="53"/>
                    </a:lnTo>
                    <a:lnTo>
                      <a:pt x="106" y="61"/>
                    </a:lnTo>
                    <a:lnTo>
                      <a:pt x="114" y="61"/>
                    </a:lnTo>
                    <a:lnTo>
                      <a:pt x="114" y="68"/>
                    </a:lnTo>
                    <a:lnTo>
                      <a:pt x="114" y="76"/>
                    </a:lnTo>
                    <a:lnTo>
                      <a:pt x="106" y="76"/>
                    </a:lnTo>
                    <a:lnTo>
                      <a:pt x="106" y="83"/>
                    </a:lnTo>
                    <a:lnTo>
                      <a:pt x="106" y="91"/>
                    </a:lnTo>
                    <a:lnTo>
                      <a:pt x="99" y="91"/>
                    </a:lnTo>
                    <a:lnTo>
                      <a:pt x="99" y="99"/>
                    </a:lnTo>
                    <a:lnTo>
                      <a:pt x="91" y="99"/>
                    </a:lnTo>
                    <a:lnTo>
                      <a:pt x="83" y="99"/>
                    </a:lnTo>
                    <a:lnTo>
                      <a:pt x="76" y="99"/>
                    </a:lnTo>
                    <a:lnTo>
                      <a:pt x="68" y="99"/>
                    </a:lnTo>
                    <a:lnTo>
                      <a:pt x="60" y="99"/>
                    </a:lnTo>
                    <a:lnTo>
                      <a:pt x="60" y="91"/>
                    </a:lnTo>
                    <a:lnTo>
                      <a:pt x="53" y="91"/>
                    </a:lnTo>
                    <a:lnTo>
                      <a:pt x="45" y="91"/>
                    </a:lnTo>
                    <a:lnTo>
                      <a:pt x="45" y="83"/>
                    </a:lnTo>
                    <a:lnTo>
                      <a:pt x="45" y="76"/>
                    </a:lnTo>
                    <a:lnTo>
                      <a:pt x="53" y="76"/>
                    </a:lnTo>
                    <a:lnTo>
                      <a:pt x="53" y="68"/>
                    </a:lnTo>
                    <a:lnTo>
                      <a:pt x="45" y="68"/>
                    </a:lnTo>
                    <a:lnTo>
                      <a:pt x="45" y="61"/>
                    </a:lnTo>
                    <a:lnTo>
                      <a:pt x="38" y="61"/>
                    </a:lnTo>
                    <a:lnTo>
                      <a:pt x="38" y="53"/>
                    </a:lnTo>
                    <a:lnTo>
                      <a:pt x="38" y="45"/>
                    </a:lnTo>
                    <a:lnTo>
                      <a:pt x="30" y="45"/>
                    </a:lnTo>
                    <a:lnTo>
                      <a:pt x="22" y="45"/>
                    </a:lnTo>
                    <a:lnTo>
                      <a:pt x="22" y="38"/>
                    </a:lnTo>
                    <a:lnTo>
                      <a:pt x="15" y="38"/>
                    </a:lnTo>
                    <a:lnTo>
                      <a:pt x="7" y="38"/>
                    </a:lnTo>
                    <a:lnTo>
                      <a:pt x="7" y="30"/>
                    </a:lnTo>
                    <a:lnTo>
                      <a:pt x="0" y="3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23" name="Freeform 560"/>
              <p:cNvSpPr>
                <a:spLocks/>
              </p:cNvSpPr>
              <p:nvPr/>
            </p:nvSpPr>
            <p:spPr bwMode="auto">
              <a:xfrm>
                <a:off x="2883" y="356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24" name="Freeform 561"/>
              <p:cNvSpPr>
                <a:spLocks/>
              </p:cNvSpPr>
              <p:nvPr/>
            </p:nvSpPr>
            <p:spPr bwMode="auto">
              <a:xfrm>
                <a:off x="2769" y="3510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25" name="Freeform 562"/>
              <p:cNvSpPr>
                <a:spLocks/>
              </p:cNvSpPr>
              <p:nvPr/>
            </p:nvSpPr>
            <p:spPr bwMode="auto">
              <a:xfrm>
                <a:off x="2784" y="3343"/>
                <a:ext cx="16" cy="15"/>
              </a:xfrm>
              <a:custGeom>
                <a:avLst/>
                <a:gdLst>
                  <a:gd name="T0" fmla="*/ 8 w 16"/>
                  <a:gd name="T1" fmla="*/ 15 h 15"/>
                  <a:gd name="T2" fmla="*/ 0 w 16"/>
                  <a:gd name="T3" fmla="*/ 15 h 15"/>
                  <a:gd name="T4" fmla="*/ 0 w 16"/>
                  <a:gd name="T5" fmla="*/ 8 h 15"/>
                  <a:gd name="T6" fmla="*/ 0 w 16"/>
                  <a:gd name="T7" fmla="*/ 0 h 15"/>
                  <a:gd name="T8" fmla="*/ 8 w 16"/>
                  <a:gd name="T9" fmla="*/ 0 h 15"/>
                  <a:gd name="T10" fmla="*/ 16 w 16"/>
                  <a:gd name="T11" fmla="*/ 0 h 15"/>
                  <a:gd name="T12" fmla="*/ 16 w 16"/>
                  <a:gd name="T13" fmla="*/ 8 h 15"/>
                  <a:gd name="T14" fmla="*/ 8 w 16"/>
                  <a:gd name="T15" fmla="*/ 15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6"/>
                  <a:gd name="T25" fmla="*/ 0 h 15"/>
                  <a:gd name="T26" fmla="*/ 16 w 16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6" h="15">
                    <a:moveTo>
                      <a:pt x="8" y="15"/>
                    </a:moveTo>
                    <a:lnTo>
                      <a:pt x="0" y="15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16" y="8"/>
                    </a:ln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26" name="Freeform 563"/>
              <p:cNvSpPr>
                <a:spLocks/>
              </p:cNvSpPr>
              <p:nvPr/>
            </p:nvSpPr>
            <p:spPr bwMode="auto">
              <a:xfrm>
                <a:off x="2784" y="3358"/>
                <a:ext cx="38" cy="38"/>
              </a:xfrm>
              <a:custGeom>
                <a:avLst/>
                <a:gdLst>
                  <a:gd name="T0" fmla="*/ 8 w 38"/>
                  <a:gd name="T1" fmla="*/ 31 h 38"/>
                  <a:gd name="T2" fmla="*/ 8 w 38"/>
                  <a:gd name="T3" fmla="*/ 38 h 38"/>
                  <a:gd name="T4" fmla="*/ 0 w 38"/>
                  <a:gd name="T5" fmla="*/ 38 h 38"/>
                  <a:gd name="T6" fmla="*/ 0 w 38"/>
                  <a:gd name="T7" fmla="*/ 31 h 38"/>
                  <a:gd name="T8" fmla="*/ 0 w 38"/>
                  <a:gd name="T9" fmla="*/ 23 h 38"/>
                  <a:gd name="T10" fmla="*/ 8 w 38"/>
                  <a:gd name="T11" fmla="*/ 23 h 38"/>
                  <a:gd name="T12" fmla="*/ 8 w 38"/>
                  <a:gd name="T13" fmla="*/ 15 h 38"/>
                  <a:gd name="T14" fmla="*/ 16 w 38"/>
                  <a:gd name="T15" fmla="*/ 15 h 38"/>
                  <a:gd name="T16" fmla="*/ 16 w 38"/>
                  <a:gd name="T17" fmla="*/ 8 h 38"/>
                  <a:gd name="T18" fmla="*/ 23 w 38"/>
                  <a:gd name="T19" fmla="*/ 8 h 38"/>
                  <a:gd name="T20" fmla="*/ 31 w 38"/>
                  <a:gd name="T21" fmla="*/ 8 h 38"/>
                  <a:gd name="T22" fmla="*/ 31 w 38"/>
                  <a:gd name="T23" fmla="*/ 0 h 38"/>
                  <a:gd name="T24" fmla="*/ 31 w 38"/>
                  <a:gd name="T25" fmla="*/ 8 h 38"/>
                  <a:gd name="T26" fmla="*/ 31 w 38"/>
                  <a:gd name="T27" fmla="*/ 15 h 38"/>
                  <a:gd name="T28" fmla="*/ 38 w 38"/>
                  <a:gd name="T29" fmla="*/ 15 h 38"/>
                  <a:gd name="T30" fmla="*/ 31 w 38"/>
                  <a:gd name="T31" fmla="*/ 15 h 38"/>
                  <a:gd name="T32" fmla="*/ 23 w 38"/>
                  <a:gd name="T33" fmla="*/ 15 h 38"/>
                  <a:gd name="T34" fmla="*/ 23 w 38"/>
                  <a:gd name="T35" fmla="*/ 23 h 38"/>
                  <a:gd name="T36" fmla="*/ 16 w 38"/>
                  <a:gd name="T37" fmla="*/ 23 h 38"/>
                  <a:gd name="T38" fmla="*/ 16 w 38"/>
                  <a:gd name="T39" fmla="*/ 31 h 38"/>
                  <a:gd name="T40" fmla="*/ 8 w 38"/>
                  <a:gd name="T41" fmla="*/ 3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"/>
                  <a:gd name="T64" fmla="*/ 0 h 38"/>
                  <a:gd name="T65" fmla="*/ 38 w 38"/>
                  <a:gd name="T66" fmla="*/ 38 h 3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" h="38">
                    <a:moveTo>
                      <a:pt x="8" y="31"/>
                    </a:moveTo>
                    <a:lnTo>
                      <a:pt x="8" y="38"/>
                    </a:lnTo>
                    <a:lnTo>
                      <a:pt x="0" y="38"/>
                    </a:lnTo>
                    <a:lnTo>
                      <a:pt x="0" y="31"/>
                    </a:lnTo>
                    <a:lnTo>
                      <a:pt x="0" y="23"/>
                    </a:lnTo>
                    <a:lnTo>
                      <a:pt x="8" y="23"/>
                    </a:lnTo>
                    <a:lnTo>
                      <a:pt x="8" y="15"/>
                    </a:lnTo>
                    <a:lnTo>
                      <a:pt x="16" y="15"/>
                    </a:lnTo>
                    <a:lnTo>
                      <a:pt x="16" y="8"/>
                    </a:lnTo>
                    <a:lnTo>
                      <a:pt x="23" y="8"/>
                    </a:lnTo>
                    <a:lnTo>
                      <a:pt x="31" y="8"/>
                    </a:lnTo>
                    <a:lnTo>
                      <a:pt x="31" y="0"/>
                    </a:lnTo>
                    <a:lnTo>
                      <a:pt x="31" y="8"/>
                    </a:lnTo>
                    <a:lnTo>
                      <a:pt x="31" y="15"/>
                    </a:lnTo>
                    <a:lnTo>
                      <a:pt x="38" y="15"/>
                    </a:lnTo>
                    <a:lnTo>
                      <a:pt x="31" y="15"/>
                    </a:lnTo>
                    <a:lnTo>
                      <a:pt x="23" y="15"/>
                    </a:lnTo>
                    <a:lnTo>
                      <a:pt x="23" y="23"/>
                    </a:lnTo>
                    <a:lnTo>
                      <a:pt x="16" y="23"/>
                    </a:lnTo>
                    <a:lnTo>
                      <a:pt x="16" y="31"/>
                    </a:lnTo>
                    <a:lnTo>
                      <a:pt x="8" y="31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27" name="Rectangle 564"/>
              <p:cNvSpPr>
                <a:spLocks noChangeArrowheads="1"/>
              </p:cNvSpPr>
              <p:nvPr/>
            </p:nvSpPr>
            <p:spPr bwMode="auto">
              <a:xfrm>
                <a:off x="2876" y="3100"/>
                <a:ext cx="7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728" name="Freeform 565"/>
              <p:cNvSpPr>
                <a:spLocks/>
              </p:cNvSpPr>
              <p:nvPr/>
            </p:nvSpPr>
            <p:spPr bwMode="auto">
              <a:xfrm>
                <a:off x="2937" y="3199"/>
                <a:ext cx="15" cy="0"/>
              </a:xfrm>
              <a:custGeom>
                <a:avLst/>
                <a:gdLst>
                  <a:gd name="T0" fmla="*/ 0 w 15"/>
                  <a:gd name="T1" fmla="*/ 7 w 15"/>
                  <a:gd name="T2" fmla="*/ 15 w 15"/>
                  <a:gd name="T3" fmla="*/ 7 w 15"/>
                  <a:gd name="T4" fmla="*/ 0 w 15"/>
                  <a:gd name="T5" fmla="*/ 0 60000 65536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w 15"/>
                  <a:gd name="T11" fmla="*/ 15 w 15"/>
                </a:gdLst>
                <a:ahLst/>
                <a:cxnLst>
                  <a:cxn ang="T5">
                    <a:pos x="T0" y="0"/>
                  </a:cxn>
                  <a:cxn ang="T6">
                    <a:pos x="T1" y="0"/>
                  </a:cxn>
                  <a:cxn ang="T7">
                    <a:pos x="T2" y="0"/>
                  </a:cxn>
                  <a:cxn ang="T8">
                    <a:pos x="T3" y="0"/>
                  </a:cxn>
                  <a:cxn ang="T9">
                    <a:pos x="T4" y="0"/>
                  </a:cxn>
                </a:cxnLst>
                <a:rect l="T10" t="0" r="T11" b="0"/>
                <a:pathLst>
                  <a:path w="15">
                    <a:moveTo>
                      <a:pt x="0" y="0"/>
                    </a:moveTo>
                    <a:lnTo>
                      <a:pt x="7" y="0"/>
                    </a:lnTo>
                    <a:lnTo>
                      <a:pt x="15" y="0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29" name="Rectangle 566"/>
              <p:cNvSpPr>
                <a:spLocks noChangeArrowheads="1"/>
              </p:cNvSpPr>
              <p:nvPr/>
            </p:nvSpPr>
            <p:spPr bwMode="auto">
              <a:xfrm>
                <a:off x="2952" y="3214"/>
                <a:ext cx="7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730" name="Freeform 567"/>
              <p:cNvSpPr>
                <a:spLocks/>
              </p:cNvSpPr>
              <p:nvPr/>
            </p:nvSpPr>
            <p:spPr bwMode="auto">
              <a:xfrm>
                <a:off x="2952" y="3168"/>
                <a:ext cx="30" cy="38"/>
              </a:xfrm>
              <a:custGeom>
                <a:avLst/>
                <a:gdLst>
                  <a:gd name="T0" fmla="*/ 0 w 30"/>
                  <a:gd name="T1" fmla="*/ 31 h 38"/>
                  <a:gd name="T2" fmla="*/ 0 w 30"/>
                  <a:gd name="T3" fmla="*/ 23 h 38"/>
                  <a:gd name="T4" fmla="*/ 7 w 30"/>
                  <a:gd name="T5" fmla="*/ 23 h 38"/>
                  <a:gd name="T6" fmla="*/ 7 w 30"/>
                  <a:gd name="T7" fmla="*/ 15 h 38"/>
                  <a:gd name="T8" fmla="*/ 0 w 30"/>
                  <a:gd name="T9" fmla="*/ 15 h 38"/>
                  <a:gd name="T10" fmla="*/ 0 w 30"/>
                  <a:gd name="T11" fmla="*/ 8 h 38"/>
                  <a:gd name="T12" fmla="*/ 7 w 30"/>
                  <a:gd name="T13" fmla="*/ 8 h 38"/>
                  <a:gd name="T14" fmla="*/ 7 w 30"/>
                  <a:gd name="T15" fmla="*/ 0 h 38"/>
                  <a:gd name="T16" fmla="*/ 15 w 30"/>
                  <a:gd name="T17" fmla="*/ 0 h 38"/>
                  <a:gd name="T18" fmla="*/ 15 w 30"/>
                  <a:gd name="T19" fmla="*/ 8 h 38"/>
                  <a:gd name="T20" fmla="*/ 23 w 30"/>
                  <a:gd name="T21" fmla="*/ 8 h 38"/>
                  <a:gd name="T22" fmla="*/ 23 w 30"/>
                  <a:gd name="T23" fmla="*/ 15 h 38"/>
                  <a:gd name="T24" fmla="*/ 23 w 30"/>
                  <a:gd name="T25" fmla="*/ 23 h 38"/>
                  <a:gd name="T26" fmla="*/ 30 w 30"/>
                  <a:gd name="T27" fmla="*/ 23 h 38"/>
                  <a:gd name="T28" fmla="*/ 30 w 30"/>
                  <a:gd name="T29" fmla="*/ 31 h 38"/>
                  <a:gd name="T30" fmla="*/ 23 w 30"/>
                  <a:gd name="T31" fmla="*/ 31 h 38"/>
                  <a:gd name="T32" fmla="*/ 23 w 30"/>
                  <a:gd name="T33" fmla="*/ 38 h 38"/>
                  <a:gd name="T34" fmla="*/ 15 w 30"/>
                  <a:gd name="T35" fmla="*/ 38 h 38"/>
                  <a:gd name="T36" fmla="*/ 7 w 30"/>
                  <a:gd name="T37" fmla="*/ 38 h 38"/>
                  <a:gd name="T38" fmla="*/ 7 w 30"/>
                  <a:gd name="T39" fmla="*/ 31 h 38"/>
                  <a:gd name="T40" fmla="*/ 0 w 30"/>
                  <a:gd name="T41" fmla="*/ 3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0"/>
                  <a:gd name="T64" fmla="*/ 0 h 38"/>
                  <a:gd name="T65" fmla="*/ 30 w 30"/>
                  <a:gd name="T66" fmla="*/ 38 h 3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0" h="38">
                    <a:moveTo>
                      <a:pt x="0" y="31"/>
                    </a:moveTo>
                    <a:lnTo>
                      <a:pt x="0" y="23"/>
                    </a:lnTo>
                    <a:lnTo>
                      <a:pt x="7" y="23"/>
                    </a:lnTo>
                    <a:lnTo>
                      <a:pt x="7" y="15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7" y="8"/>
                    </a:lnTo>
                    <a:lnTo>
                      <a:pt x="7" y="0"/>
                    </a:lnTo>
                    <a:lnTo>
                      <a:pt x="15" y="0"/>
                    </a:lnTo>
                    <a:lnTo>
                      <a:pt x="15" y="8"/>
                    </a:lnTo>
                    <a:lnTo>
                      <a:pt x="23" y="8"/>
                    </a:lnTo>
                    <a:lnTo>
                      <a:pt x="23" y="15"/>
                    </a:lnTo>
                    <a:lnTo>
                      <a:pt x="23" y="23"/>
                    </a:lnTo>
                    <a:lnTo>
                      <a:pt x="30" y="23"/>
                    </a:lnTo>
                    <a:lnTo>
                      <a:pt x="30" y="31"/>
                    </a:lnTo>
                    <a:lnTo>
                      <a:pt x="23" y="31"/>
                    </a:lnTo>
                    <a:lnTo>
                      <a:pt x="23" y="38"/>
                    </a:lnTo>
                    <a:lnTo>
                      <a:pt x="15" y="38"/>
                    </a:lnTo>
                    <a:lnTo>
                      <a:pt x="7" y="38"/>
                    </a:lnTo>
                    <a:lnTo>
                      <a:pt x="7" y="31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31" name="Freeform 568"/>
              <p:cNvSpPr>
                <a:spLocks/>
              </p:cNvSpPr>
              <p:nvPr/>
            </p:nvSpPr>
            <p:spPr bwMode="auto">
              <a:xfrm>
                <a:off x="2952" y="3031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32" name="Freeform 569"/>
              <p:cNvSpPr>
                <a:spLocks/>
              </p:cNvSpPr>
              <p:nvPr/>
            </p:nvSpPr>
            <p:spPr bwMode="auto">
              <a:xfrm>
                <a:off x="2868" y="3062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33" name="Freeform 570"/>
              <p:cNvSpPr>
                <a:spLocks/>
              </p:cNvSpPr>
              <p:nvPr/>
            </p:nvSpPr>
            <p:spPr bwMode="auto">
              <a:xfrm>
                <a:off x="2883" y="3107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34" name="Freeform 571"/>
              <p:cNvSpPr>
                <a:spLocks/>
              </p:cNvSpPr>
              <p:nvPr/>
            </p:nvSpPr>
            <p:spPr bwMode="auto">
              <a:xfrm>
                <a:off x="2891" y="3123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35" name="Freeform 572"/>
              <p:cNvSpPr>
                <a:spLocks/>
              </p:cNvSpPr>
              <p:nvPr/>
            </p:nvSpPr>
            <p:spPr bwMode="auto">
              <a:xfrm>
                <a:off x="2906" y="3062"/>
                <a:ext cx="8" cy="7"/>
              </a:xfrm>
              <a:custGeom>
                <a:avLst/>
                <a:gdLst>
                  <a:gd name="T0" fmla="*/ 0 w 8"/>
                  <a:gd name="T1" fmla="*/ 7 h 7"/>
                  <a:gd name="T2" fmla="*/ 8 w 8"/>
                  <a:gd name="T3" fmla="*/ 0 h 7"/>
                  <a:gd name="T4" fmla="*/ 8 w 8"/>
                  <a:gd name="T5" fmla="*/ 7 h 7"/>
                  <a:gd name="T6" fmla="*/ 0 w 8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7"/>
                  <a:gd name="T14" fmla="*/ 8 w 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7">
                    <a:moveTo>
                      <a:pt x="0" y="7"/>
                    </a:moveTo>
                    <a:lnTo>
                      <a:pt x="8" y="0"/>
                    </a:lnTo>
                    <a:lnTo>
                      <a:pt x="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36" name="Freeform 573"/>
              <p:cNvSpPr>
                <a:spLocks/>
              </p:cNvSpPr>
              <p:nvPr/>
            </p:nvSpPr>
            <p:spPr bwMode="auto">
              <a:xfrm>
                <a:off x="2914" y="3054"/>
                <a:ext cx="7" cy="15"/>
              </a:xfrm>
              <a:custGeom>
                <a:avLst/>
                <a:gdLst>
                  <a:gd name="T0" fmla="*/ 0 w 7"/>
                  <a:gd name="T1" fmla="*/ 15 h 15"/>
                  <a:gd name="T2" fmla="*/ 0 w 7"/>
                  <a:gd name="T3" fmla="*/ 8 h 15"/>
                  <a:gd name="T4" fmla="*/ 0 w 7"/>
                  <a:gd name="T5" fmla="*/ 0 h 15"/>
                  <a:gd name="T6" fmla="*/ 7 w 7"/>
                  <a:gd name="T7" fmla="*/ 0 h 15"/>
                  <a:gd name="T8" fmla="*/ 7 w 7"/>
                  <a:gd name="T9" fmla="*/ 8 h 15"/>
                  <a:gd name="T10" fmla="*/ 7 w 7"/>
                  <a:gd name="T11" fmla="*/ 15 h 15"/>
                  <a:gd name="T12" fmla="*/ 0 w 7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15"/>
                  <a:gd name="T23" fmla="*/ 7 w 7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15">
                    <a:moveTo>
                      <a:pt x="0" y="15"/>
                    </a:moveTo>
                    <a:lnTo>
                      <a:pt x="0" y="8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8"/>
                    </a:lnTo>
                    <a:lnTo>
                      <a:pt x="7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37" name="Freeform 574"/>
              <p:cNvSpPr>
                <a:spLocks/>
              </p:cNvSpPr>
              <p:nvPr/>
            </p:nvSpPr>
            <p:spPr bwMode="auto">
              <a:xfrm>
                <a:off x="2990" y="3199"/>
                <a:ext cx="45" cy="22"/>
              </a:xfrm>
              <a:custGeom>
                <a:avLst/>
                <a:gdLst>
                  <a:gd name="T0" fmla="*/ 0 w 45"/>
                  <a:gd name="T1" fmla="*/ 7 h 22"/>
                  <a:gd name="T2" fmla="*/ 7 w 45"/>
                  <a:gd name="T3" fmla="*/ 7 h 22"/>
                  <a:gd name="T4" fmla="*/ 7 w 45"/>
                  <a:gd name="T5" fmla="*/ 15 h 22"/>
                  <a:gd name="T6" fmla="*/ 15 w 45"/>
                  <a:gd name="T7" fmla="*/ 15 h 22"/>
                  <a:gd name="T8" fmla="*/ 15 w 45"/>
                  <a:gd name="T9" fmla="*/ 7 h 22"/>
                  <a:gd name="T10" fmla="*/ 23 w 45"/>
                  <a:gd name="T11" fmla="*/ 7 h 22"/>
                  <a:gd name="T12" fmla="*/ 23 w 45"/>
                  <a:gd name="T13" fmla="*/ 0 h 22"/>
                  <a:gd name="T14" fmla="*/ 30 w 45"/>
                  <a:gd name="T15" fmla="*/ 0 h 22"/>
                  <a:gd name="T16" fmla="*/ 30 w 45"/>
                  <a:gd name="T17" fmla="*/ 7 h 22"/>
                  <a:gd name="T18" fmla="*/ 38 w 45"/>
                  <a:gd name="T19" fmla="*/ 7 h 22"/>
                  <a:gd name="T20" fmla="*/ 45 w 45"/>
                  <a:gd name="T21" fmla="*/ 7 h 22"/>
                  <a:gd name="T22" fmla="*/ 45 w 45"/>
                  <a:gd name="T23" fmla="*/ 15 h 22"/>
                  <a:gd name="T24" fmla="*/ 45 w 45"/>
                  <a:gd name="T25" fmla="*/ 22 h 22"/>
                  <a:gd name="T26" fmla="*/ 38 w 45"/>
                  <a:gd name="T27" fmla="*/ 22 h 22"/>
                  <a:gd name="T28" fmla="*/ 38 w 45"/>
                  <a:gd name="T29" fmla="*/ 15 h 22"/>
                  <a:gd name="T30" fmla="*/ 30 w 45"/>
                  <a:gd name="T31" fmla="*/ 15 h 22"/>
                  <a:gd name="T32" fmla="*/ 30 w 45"/>
                  <a:gd name="T33" fmla="*/ 22 h 22"/>
                  <a:gd name="T34" fmla="*/ 23 w 45"/>
                  <a:gd name="T35" fmla="*/ 15 h 22"/>
                  <a:gd name="T36" fmla="*/ 23 w 45"/>
                  <a:gd name="T37" fmla="*/ 22 h 22"/>
                  <a:gd name="T38" fmla="*/ 15 w 45"/>
                  <a:gd name="T39" fmla="*/ 22 h 22"/>
                  <a:gd name="T40" fmla="*/ 15 w 45"/>
                  <a:gd name="T41" fmla="*/ 15 h 22"/>
                  <a:gd name="T42" fmla="*/ 7 w 45"/>
                  <a:gd name="T43" fmla="*/ 15 h 22"/>
                  <a:gd name="T44" fmla="*/ 0 w 45"/>
                  <a:gd name="T45" fmla="*/ 15 h 22"/>
                  <a:gd name="T46" fmla="*/ 0 w 45"/>
                  <a:gd name="T47" fmla="*/ 7 h 2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5"/>
                  <a:gd name="T73" fmla="*/ 0 h 22"/>
                  <a:gd name="T74" fmla="*/ 45 w 45"/>
                  <a:gd name="T75" fmla="*/ 22 h 2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5" h="22">
                    <a:moveTo>
                      <a:pt x="0" y="7"/>
                    </a:moveTo>
                    <a:lnTo>
                      <a:pt x="7" y="7"/>
                    </a:lnTo>
                    <a:lnTo>
                      <a:pt x="7" y="15"/>
                    </a:lnTo>
                    <a:lnTo>
                      <a:pt x="15" y="15"/>
                    </a:lnTo>
                    <a:lnTo>
                      <a:pt x="15" y="7"/>
                    </a:lnTo>
                    <a:lnTo>
                      <a:pt x="23" y="7"/>
                    </a:lnTo>
                    <a:lnTo>
                      <a:pt x="23" y="0"/>
                    </a:lnTo>
                    <a:lnTo>
                      <a:pt x="30" y="0"/>
                    </a:lnTo>
                    <a:lnTo>
                      <a:pt x="30" y="7"/>
                    </a:lnTo>
                    <a:lnTo>
                      <a:pt x="38" y="7"/>
                    </a:lnTo>
                    <a:lnTo>
                      <a:pt x="45" y="7"/>
                    </a:lnTo>
                    <a:lnTo>
                      <a:pt x="45" y="15"/>
                    </a:lnTo>
                    <a:lnTo>
                      <a:pt x="45" y="22"/>
                    </a:lnTo>
                    <a:lnTo>
                      <a:pt x="38" y="22"/>
                    </a:lnTo>
                    <a:lnTo>
                      <a:pt x="38" y="15"/>
                    </a:lnTo>
                    <a:lnTo>
                      <a:pt x="30" y="15"/>
                    </a:lnTo>
                    <a:lnTo>
                      <a:pt x="30" y="22"/>
                    </a:lnTo>
                    <a:lnTo>
                      <a:pt x="23" y="15"/>
                    </a:lnTo>
                    <a:lnTo>
                      <a:pt x="23" y="22"/>
                    </a:lnTo>
                    <a:lnTo>
                      <a:pt x="15" y="22"/>
                    </a:lnTo>
                    <a:lnTo>
                      <a:pt x="15" y="15"/>
                    </a:lnTo>
                    <a:lnTo>
                      <a:pt x="7" y="15"/>
                    </a:lnTo>
                    <a:lnTo>
                      <a:pt x="0" y="1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38" name="Freeform 575"/>
              <p:cNvSpPr>
                <a:spLocks/>
              </p:cNvSpPr>
              <p:nvPr/>
            </p:nvSpPr>
            <p:spPr bwMode="auto">
              <a:xfrm>
                <a:off x="2990" y="3199"/>
                <a:ext cx="45" cy="22"/>
              </a:xfrm>
              <a:custGeom>
                <a:avLst/>
                <a:gdLst>
                  <a:gd name="T0" fmla="*/ 0 w 45"/>
                  <a:gd name="T1" fmla="*/ 7 h 22"/>
                  <a:gd name="T2" fmla="*/ 7 w 45"/>
                  <a:gd name="T3" fmla="*/ 7 h 22"/>
                  <a:gd name="T4" fmla="*/ 7 w 45"/>
                  <a:gd name="T5" fmla="*/ 15 h 22"/>
                  <a:gd name="T6" fmla="*/ 15 w 45"/>
                  <a:gd name="T7" fmla="*/ 15 h 22"/>
                  <a:gd name="T8" fmla="*/ 15 w 45"/>
                  <a:gd name="T9" fmla="*/ 7 h 22"/>
                  <a:gd name="T10" fmla="*/ 23 w 45"/>
                  <a:gd name="T11" fmla="*/ 7 h 22"/>
                  <a:gd name="T12" fmla="*/ 23 w 45"/>
                  <a:gd name="T13" fmla="*/ 0 h 22"/>
                  <a:gd name="T14" fmla="*/ 30 w 45"/>
                  <a:gd name="T15" fmla="*/ 0 h 22"/>
                  <a:gd name="T16" fmla="*/ 30 w 45"/>
                  <a:gd name="T17" fmla="*/ 7 h 22"/>
                  <a:gd name="T18" fmla="*/ 38 w 45"/>
                  <a:gd name="T19" fmla="*/ 7 h 22"/>
                  <a:gd name="T20" fmla="*/ 45 w 45"/>
                  <a:gd name="T21" fmla="*/ 7 h 22"/>
                  <a:gd name="T22" fmla="*/ 45 w 45"/>
                  <a:gd name="T23" fmla="*/ 15 h 22"/>
                  <a:gd name="T24" fmla="*/ 45 w 45"/>
                  <a:gd name="T25" fmla="*/ 22 h 22"/>
                  <a:gd name="T26" fmla="*/ 38 w 45"/>
                  <a:gd name="T27" fmla="*/ 22 h 22"/>
                  <a:gd name="T28" fmla="*/ 38 w 45"/>
                  <a:gd name="T29" fmla="*/ 15 h 22"/>
                  <a:gd name="T30" fmla="*/ 30 w 45"/>
                  <a:gd name="T31" fmla="*/ 15 h 22"/>
                  <a:gd name="T32" fmla="*/ 30 w 45"/>
                  <a:gd name="T33" fmla="*/ 22 h 22"/>
                  <a:gd name="T34" fmla="*/ 23 w 45"/>
                  <a:gd name="T35" fmla="*/ 15 h 22"/>
                  <a:gd name="T36" fmla="*/ 23 w 45"/>
                  <a:gd name="T37" fmla="*/ 22 h 22"/>
                  <a:gd name="T38" fmla="*/ 15 w 45"/>
                  <a:gd name="T39" fmla="*/ 22 h 22"/>
                  <a:gd name="T40" fmla="*/ 15 w 45"/>
                  <a:gd name="T41" fmla="*/ 15 h 22"/>
                  <a:gd name="T42" fmla="*/ 7 w 45"/>
                  <a:gd name="T43" fmla="*/ 15 h 22"/>
                  <a:gd name="T44" fmla="*/ 0 w 45"/>
                  <a:gd name="T45" fmla="*/ 15 h 22"/>
                  <a:gd name="T46" fmla="*/ 0 w 45"/>
                  <a:gd name="T47" fmla="*/ 7 h 2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5"/>
                  <a:gd name="T73" fmla="*/ 0 h 22"/>
                  <a:gd name="T74" fmla="*/ 45 w 45"/>
                  <a:gd name="T75" fmla="*/ 22 h 2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5" h="22">
                    <a:moveTo>
                      <a:pt x="0" y="7"/>
                    </a:moveTo>
                    <a:lnTo>
                      <a:pt x="7" y="7"/>
                    </a:lnTo>
                    <a:lnTo>
                      <a:pt x="7" y="15"/>
                    </a:lnTo>
                    <a:lnTo>
                      <a:pt x="15" y="15"/>
                    </a:lnTo>
                    <a:lnTo>
                      <a:pt x="15" y="7"/>
                    </a:lnTo>
                    <a:lnTo>
                      <a:pt x="23" y="7"/>
                    </a:lnTo>
                    <a:lnTo>
                      <a:pt x="23" y="0"/>
                    </a:lnTo>
                    <a:lnTo>
                      <a:pt x="30" y="0"/>
                    </a:lnTo>
                    <a:lnTo>
                      <a:pt x="30" y="7"/>
                    </a:lnTo>
                    <a:lnTo>
                      <a:pt x="38" y="7"/>
                    </a:lnTo>
                    <a:lnTo>
                      <a:pt x="45" y="7"/>
                    </a:lnTo>
                    <a:lnTo>
                      <a:pt x="45" y="15"/>
                    </a:lnTo>
                    <a:lnTo>
                      <a:pt x="45" y="22"/>
                    </a:lnTo>
                    <a:lnTo>
                      <a:pt x="38" y="22"/>
                    </a:lnTo>
                    <a:lnTo>
                      <a:pt x="38" y="15"/>
                    </a:lnTo>
                    <a:lnTo>
                      <a:pt x="30" y="15"/>
                    </a:lnTo>
                    <a:lnTo>
                      <a:pt x="30" y="22"/>
                    </a:lnTo>
                    <a:lnTo>
                      <a:pt x="23" y="15"/>
                    </a:lnTo>
                    <a:lnTo>
                      <a:pt x="23" y="22"/>
                    </a:lnTo>
                    <a:lnTo>
                      <a:pt x="15" y="22"/>
                    </a:lnTo>
                    <a:lnTo>
                      <a:pt x="15" y="15"/>
                    </a:lnTo>
                    <a:lnTo>
                      <a:pt x="7" y="15"/>
                    </a:lnTo>
                    <a:lnTo>
                      <a:pt x="0" y="15"/>
                    </a:lnTo>
                    <a:lnTo>
                      <a:pt x="0" y="7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39" name="Freeform 576"/>
              <p:cNvSpPr>
                <a:spLocks/>
              </p:cNvSpPr>
              <p:nvPr/>
            </p:nvSpPr>
            <p:spPr bwMode="auto">
              <a:xfrm>
                <a:off x="3013" y="3206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40" name="Freeform 577"/>
              <p:cNvSpPr>
                <a:spLocks/>
              </p:cNvSpPr>
              <p:nvPr/>
            </p:nvSpPr>
            <p:spPr bwMode="auto">
              <a:xfrm>
                <a:off x="3119" y="3092"/>
                <a:ext cx="0" cy="15"/>
              </a:xfrm>
              <a:custGeom>
                <a:avLst/>
                <a:gdLst>
                  <a:gd name="T0" fmla="*/ 8 h 15"/>
                  <a:gd name="T1" fmla="*/ 0 h 15"/>
                  <a:gd name="T2" fmla="*/ 8 h 15"/>
                  <a:gd name="T3" fmla="*/ 15 h 15"/>
                  <a:gd name="T4" fmla="*/ 8 h 15"/>
                  <a:gd name="T5" fmla="*/ 0 60000 65536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h 15"/>
                  <a:gd name="T11" fmla="*/ 15 h 15"/>
                </a:gdLst>
                <a:ahLst/>
                <a:cxnLst>
                  <a:cxn ang="T5">
                    <a:pos x="0" y="T0"/>
                  </a:cxn>
                  <a:cxn ang="T6">
                    <a:pos x="0" y="T1"/>
                  </a:cxn>
                  <a:cxn ang="T7">
                    <a:pos x="0" y="T2"/>
                  </a:cxn>
                  <a:cxn ang="T8">
                    <a:pos x="0" y="T3"/>
                  </a:cxn>
                  <a:cxn ang="T9">
                    <a:pos x="0" y="T4"/>
                  </a:cxn>
                </a:cxnLst>
                <a:rect l="0" t="T10" r="0" b="T11"/>
                <a:pathLst>
                  <a:path h="15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0" y="15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41" name="Freeform 578"/>
              <p:cNvSpPr>
                <a:spLocks/>
              </p:cNvSpPr>
              <p:nvPr/>
            </p:nvSpPr>
            <p:spPr bwMode="auto">
              <a:xfrm>
                <a:off x="3066" y="3639"/>
                <a:ext cx="15" cy="8"/>
              </a:xfrm>
              <a:custGeom>
                <a:avLst/>
                <a:gdLst>
                  <a:gd name="T0" fmla="*/ 0 w 15"/>
                  <a:gd name="T1" fmla="*/ 0 h 8"/>
                  <a:gd name="T2" fmla="*/ 7 w 15"/>
                  <a:gd name="T3" fmla="*/ 0 h 8"/>
                  <a:gd name="T4" fmla="*/ 15 w 15"/>
                  <a:gd name="T5" fmla="*/ 0 h 8"/>
                  <a:gd name="T6" fmla="*/ 7 w 15"/>
                  <a:gd name="T7" fmla="*/ 8 h 8"/>
                  <a:gd name="T8" fmla="*/ 0 w 15"/>
                  <a:gd name="T9" fmla="*/ 8 h 8"/>
                  <a:gd name="T10" fmla="*/ 0 w 15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8"/>
                  <a:gd name="T20" fmla="*/ 15 w 15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8">
                    <a:moveTo>
                      <a:pt x="0" y="0"/>
                    </a:moveTo>
                    <a:lnTo>
                      <a:pt x="7" y="0"/>
                    </a:lnTo>
                    <a:lnTo>
                      <a:pt x="15" y="0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42" name="Freeform 579"/>
              <p:cNvSpPr>
                <a:spLocks/>
              </p:cNvSpPr>
              <p:nvPr/>
            </p:nvSpPr>
            <p:spPr bwMode="auto">
              <a:xfrm>
                <a:off x="2929" y="3449"/>
                <a:ext cx="122" cy="152"/>
              </a:xfrm>
              <a:custGeom>
                <a:avLst/>
                <a:gdLst>
                  <a:gd name="T0" fmla="*/ 8 w 122"/>
                  <a:gd name="T1" fmla="*/ 8 h 152"/>
                  <a:gd name="T2" fmla="*/ 23 w 122"/>
                  <a:gd name="T3" fmla="*/ 16 h 152"/>
                  <a:gd name="T4" fmla="*/ 38 w 122"/>
                  <a:gd name="T5" fmla="*/ 16 h 152"/>
                  <a:gd name="T6" fmla="*/ 46 w 122"/>
                  <a:gd name="T7" fmla="*/ 23 h 152"/>
                  <a:gd name="T8" fmla="*/ 53 w 122"/>
                  <a:gd name="T9" fmla="*/ 31 h 152"/>
                  <a:gd name="T10" fmla="*/ 61 w 122"/>
                  <a:gd name="T11" fmla="*/ 38 h 152"/>
                  <a:gd name="T12" fmla="*/ 61 w 122"/>
                  <a:gd name="T13" fmla="*/ 38 h 152"/>
                  <a:gd name="T14" fmla="*/ 68 w 122"/>
                  <a:gd name="T15" fmla="*/ 46 h 152"/>
                  <a:gd name="T16" fmla="*/ 76 w 122"/>
                  <a:gd name="T17" fmla="*/ 54 h 152"/>
                  <a:gd name="T18" fmla="*/ 68 w 122"/>
                  <a:gd name="T19" fmla="*/ 61 h 152"/>
                  <a:gd name="T20" fmla="*/ 84 w 122"/>
                  <a:gd name="T21" fmla="*/ 61 h 152"/>
                  <a:gd name="T22" fmla="*/ 84 w 122"/>
                  <a:gd name="T23" fmla="*/ 76 h 152"/>
                  <a:gd name="T24" fmla="*/ 91 w 122"/>
                  <a:gd name="T25" fmla="*/ 84 h 152"/>
                  <a:gd name="T26" fmla="*/ 99 w 122"/>
                  <a:gd name="T27" fmla="*/ 92 h 152"/>
                  <a:gd name="T28" fmla="*/ 106 w 122"/>
                  <a:gd name="T29" fmla="*/ 107 h 152"/>
                  <a:gd name="T30" fmla="*/ 114 w 122"/>
                  <a:gd name="T31" fmla="*/ 114 h 152"/>
                  <a:gd name="T32" fmla="*/ 114 w 122"/>
                  <a:gd name="T33" fmla="*/ 130 h 152"/>
                  <a:gd name="T34" fmla="*/ 122 w 122"/>
                  <a:gd name="T35" fmla="*/ 137 h 152"/>
                  <a:gd name="T36" fmla="*/ 114 w 122"/>
                  <a:gd name="T37" fmla="*/ 145 h 152"/>
                  <a:gd name="T38" fmla="*/ 114 w 122"/>
                  <a:gd name="T39" fmla="*/ 145 h 152"/>
                  <a:gd name="T40" fmla="*/ 122 w 122"/>
                  <a:gd name="T41" fmla="*/ 152 h 152"/>
                  <a:gd name="T42" fmla="*/ 114 w 122"/>
                  <a:gd name="T43" fmla="*/ 145 h 152"/>
                  <a:gd name="T44" fmla="*/ 106 w 122"/>
                  <a:gd name="T45" fmla="*/ 152 h 152"/>
                  <a:gd name="T46" fmla="*/ 99 w 122"/>
                  <a:gd name="T47" fmla="*/ 145 h 152"/>
                  <a:gd name="T48" fmla="*/ 91 w 122"/>
                  <a:gd name="T49" fmla="*/ 137 h 152"/>
                  <a:gd name="T50" fmla="*/ 91 w 122"/>
                  <a:gd name="T51" fmla="*/ 137 h 152"/>
                  <a:gd name="T52" fmla="*/ 91 w 122"/>
                  <a:gd name="T53" fmla="*/ 152 h 152"/>
                  <a:gd name="T54" fmla="*/ 84 w 122"/>
                  <a:gd name="T55" fmla="*/ 145 h 152"/>
                  <a:gd name="T56" fmla="*/ 84 w 122"/>
                  <a:gd name="T57" fmla="*/ 145 h 152"/>
                  <a:gd name="T58" fmla="*/ 91 w 122"/>
                  <a:gd name="T59" fmla="*/ 137 h 152"/>
                  <a:gd name="T60" fmla="*/ 99 w 122"/>
                  <a:gd name="T61" fmla="*/ 130 h 152"/>
                  <a:gd name="T62" fmla="*/ 99 w 122"/>
                  <a:gd name="T63" fmla="*/ 130 h 152"/>
                  <a:gd name="T64" fmla="*/ 106 w 122"/>
                  <a:gd name="T65" fmla="*/ 122 h 152"/>
                  <a:gd name="T66" fmla="*/ 106 w 122"/>
                  <a:gd name="T67" fmla="*/ 107 h 152"/>
                  <a:gd name="T68" fmla="*/ 99 w 122"/>
                  <a:gd name="T69" fmla="*/ 99 h 152"/>
                  <a:gd name="T70" fmla="*/ 91 w 122"/>
                  <a:gd name="T71" fmla="*/ 92 h 152"/>
                  <a:gd name="T72" fmla="*/ 76 w 122"/>
                  <a:gd name="T73" fmla="*/ 92 h 152"/>
                  <a:gd name="T74" fmla="*/ 76 w 122"/>
                  <a:gd name="T75" fmla="*/ 76 h 152"/>
                  <a:gd name="T76" fmla="*/ 68 w 122"/>
                  <a:gd name="T77" fmla="*/ 69 h 152"/>
                  <a:gd name="T78" fmla="*/ 68 w 122"/>
                  <a:gd name="T79" fmla="*/ 54 h 152"/>
                  <a:gd name="T80" fmla="*/ 61 w 122"/>
                  <a:gd name="T81" fmla="*/ 46 h 152"/>
                  <a:gd name="T82" fmla="*/ 53 w 122"/>
                  <a:gd name="T83" fmla="*/ 38 h 152"/>
                  <a:gd name="T84" fmla="*/ 46 w 122"/>
                  <a:gd name="T85" fmla="*/ 31 h 152"/>
                  <a:gd name="T86" fmla="*/ 38 w 122"/>
                  <a:gd name="T87" fmla="*/ 23 h 152"/>
                  <a:gd name="T88" fmla="*/ 30 w 122"/>
                  <a:gd name="T89" fmla="*/ 31 h 152"/>
                  <a:gd name="T90" fmla="*/ 23 w 122"/>
                  <a:gd name="T91" fmla="*/ 23 h 152"/>
                  <a:gd name="T92" fmla="*/ 8 w 122"/>
                  <a:gd name="T93" fmla="*/ 16 h 152"/>
                  <a:gd name="T94" fmla="*/ 0 w 122"/>
                  <a:gd name="T95" fmla="*/ 8 h 152"/>
                  <a:gd name="T96" fmla="*/ 99 w 122"/>
                  <a:gd name="T97" fmla="*/ 145 h 152"/>
                  <a:gd name="T98" fmla="*/ 106 w 122"/>
                  <a:gd name="T99" fmla="*/ 137 h 152"/>
                  <a:gd name="T100" fmla="*/ 99 w 122"/>
                  <a:gd name="T101" fmla="*/ 145 h 152"/>
                  <a:gd name="T102" fmla="*/ 106 w 122"/>
                  <a:gd name="T103" fmla="*/ 130 h 152"/>
                  <a:gd name="T104" fmla="*/ 99 w 122"/>
                  <a:gd name="T105" fmla="*/ 137 h 152"/>
                  <a:gd name="T106" fmla="*/ 106 w 122"/>
                  <a:gd name="T107" fmla="*/ 130 h 15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22"/>
                  <a:gd name="T163" fmla="*/ 0 h 152"/>
                  <a:gd name="T164" fmla="*/ 122 w 122"/>
                  <a:gd name="T165" fmla="*/ 152 h 152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22" h="152">
                    <a:moveTo>
                      <a:pt x="8" y="0"/>
                    </a:moveTo>
                    <a:lnTo>
                      <a:pt x="8" y="8"/>
                    </a:lnTo>
                    <a:lnTo>
                      <a:pt x="15" y="8"/>
                    </a:lnTo>
                    <a:lnTo>
                      <a:pt x="23" y="16"/>
                    </a:lnTo>
                    <a:lnTo>
                      <a:pt x="30" y="16"/>
                    </a:lnTo>
                    <a:lnTo>
                      <a:pt x="38" y="16"/>
                    </a:lnTo>
                    <a:lnTo>
                      <a:pt x="38" y="23"/>
                    </a:lnTo>
                    <a:lnTo>
                      <a:pt x="46" y="23"/>
                    </a:lnTo>
                    <a:lnTo>
                      <a:pt x="53" y="23"/>
                    </a:lnTo>
                    <a:lnTo>
                      <a:pt x="53" y="31"/>
                    </a:lnTo>
                    <a:lnTo>
                      <a:pt x="53" y="38"/>
                    </a:lnTo>
                    <a:lnTo>
                      <a:pt x="61" y="38"/>
                    </a:lnTo>
                    <a:lnTo>
                      <a:pt x="61" y="46"/>
                    </a:lnTo>
                    <a:lnTo>
                      <a:pt x="61" y="38"/>
                    </a:lnTo>
                    <a:lnTo>
                      <a:pt x="68" y="38"/>
                    </a:lnTo>
                    <a:lnTo>
                      <a:pt x="68" y="46"/>
                    </a:lnTo>
                    <a:lnTo>
                      <a:pt x="76" y="46"/>
                    </a:lnTo>
                    <a:lnTo>
                      <a:pt x="76" y="54"/>
                    </a:lnTo>
                    <a:lnTo>
                      <a:pt x="76" y="61"/>
                    </a:lnTo>
                    <a:lnTo>
                      <a:pt x="68" y="61"/>
                    </a:lnTo>
                    <a:lnTo>
                      <a:pt x="76" y="61"/>
                    </a:lnTo>
                    <a:lnTo>
                      <a:pt x="84" y="61"/>
                    </a:lnTo>
                    <a:lnTo>
                      <a:pt x="84" y="69"/>
                    </a:lnTo>
                    <a:lnTo>
                      <a:pt x="84" y="76"/>
                    </a:lnTo>
                    <a:lnTo>
                      <a:pt x="84" y="84"/>
                    </a:lnTo>
                    <a:lnTo>
                      <a:pt x="91" y="84"/>
                    </a:lnTo>
                    <a:lnTo>
                      <a:pt x="91" y="92"/>
                    </a:lnTo>
                    <a:lnTo>
                      <a:pt x="99" y="92"/>
                    </a:lnTo>
                    <a:lnTo>
                      <a:pt x="99" y="99"/>
                    </a:lnTo>
                    <a:lnTo>
                      <a:pt x="106" y="107"/>
                    </a:lnTo>
                    <a:lnTo>
                      <a:pt x="106" y="114"/>
                    </a:lnTo>
                    <a:lnTo>
                      <a:pt x="114" y="114"/>
                    </a:lnTo>
                    <a:lnTo>
                      <a:pt x="114" y="122"/>
                    </a:lnTo>
                    <a:lnTo>
                      <a:pt x="114" y="130"/>
                    </a:lnTo>
                    <a:lnTo>
                      <a:pt x="122" y="130"/>
                    </a:lnTo>
                    <a:lnTo>
                      <a:pt x="122" y="137"/>
                    </a:lnTo>
                    <a:lnTo>
                      <a:pt x="114" y="137"/>
                    </a:lnTo>
                    <a:lnTo>
                      <a:pt x="114" y="145"/>
                    </a:lnTo>
                    <a:lnTo>
                      <a:pt x="114" y="137"/>
                    </a:lnTo>
                    <a:lnTo>
                      <a:pt x="114" y="145"/>
                    </a:lnTo>
                    <a:lnTo>
                      <a:pt x="122" y="145"/>
                    </a:lnTo>
                    <a:lnTo>
                      <a:pt x="122" y="152"/>
                    </a:lnTo>
                    <a:lnTo>
                      <a:pt x="114" y="152"/>
                    </a:lnTo>
                    <a:lnTo>
                      <a:pt x="114" y="145"/>
                    </a:lnTo>
                    <a:lnTo>
                      <a:pt x="106" y="145"/>
                    </a:lnTo>
                    <a:lnTo>
                      <a:pt x="106" y="152"/>
                    </a:lnTo>
                    <a:lnTo>
                      <a:pt x="106" y="145"/>
                    </a:lnTo>
                    <a:lnTo>
                      <a:pt x="99" y="145"/>
                    </a:lnTo>
                    <a:lnTo>
                      <a:pt x="99" y="137"/>
                    </a:lnTo>
                    <a:lnTo>
                      <a:pt x="91" y="137"/>
                    </a:lnTo>
                    <a:lnTo>
                      <a:pt x="91" y="145"/>
                    </a:lnTo>
                    <a:lnTo>
                      <a:pt x="91" y="137"/>
                    </a:lnTo>
                    <a:lnTo>
                      <a:pt x="91" y="145"/>
                    </a:lnTo>
                    <a:lnTo>
                      <a:pt x="91" y="152"/>
                    </a:lnTo>
                    <a:lnTo>
                      <a:pt x="84" y="152"/>
                    </a:lnTo>
                    <a:lnTo>
                      <a:pt x="84" y="145"/>
                    </a:lnTo>
                    <a:lnTo>
                      <a:pt x="91" y="145"/>
                    </a:lnTo>
                    <a:lnTo>
                      <a:pt x="84" y="145"/>
                    </a:lnTo>
                    <a:lnTo>
                      <a:pt x="84" y="137"/>
                    </a:lnTo>
                    <a:lnTo>
                      <a:pt x="91" y="137"/>
                    </a:lnTo>
                    <a:lnTo>
                      <a:pt x="99" y="137"/>
                    </a:lnTo>
                    <a:lnTo>
                      <a:pt x="99" y="130"/>
                    </a:lnTo>
                    <a:lnTo>
                      <a:pt x="99" y="122"/>
                    </a:lnTo>
                    <a:lnTo>
                      <a:pt x="99" y="130"/>
                    </a:lnTo>
                    <a:lnTo>
                      <a:pt x="99" y="122"/>
                    </a:lnTo>
                    <a:lnTo>
                      <a:pt x="106" y="122"/>
                    </a:lnTo>
                    <a:lnTo>
                      <a:pt x="106" y="114"/>
                    </a:lnTo>
                    <a:lnTo>
                      <a:pt x="106" y="107"/>
                    </a:lnTo>
                    <a:lnTo>
                      <a:pt x="99" y="107"/>
                    </a:lnTo>
                    <a:lnTo>
                      <a:pt x="99" y="99"/>
                    </a:lnTo>
                    <a:lnTo>
                      <a:pt x="91" y="99"/>
                    </a:lnTo>
                    <a:lnTo>
                      <a:pt x="91" y="92"/>
                    </a:lnTo>
                    <a:lnTo>
                      <a:pt x="84" y="92"/>
                    </a:lnTo>
                    <a:lnTo>
                      <a:pt x="76" y="92"/>
                    </a:lnTo>
                    <a:lnTo>
                      <a:pt x="76" y="84"/>
                    </a:lnTo>
                    <a:lnTo>
                      <a:pt x="76" y="76"/>
                    </a:lnTo>
                    <a:lnTo>
                      <a:pt x="76" y="69"/>
                    </a:lnTo>
                    <a:lnTo>
                      <a:pt x="68" y="69"/>
                    </a:lnTo>
                    <a:lnTo>
                      <a:pt x="68" y="61"/>
                    </a:lnTo>
                    <a:lnTo>
                      <a:pt x="68" y="54"/>
                    </a:lnTo>
                    <a:lnTo>
                      <a:pt x="61" y="54"/>
                    </a:lnTo>
                    <a:lnTo>
                      <a:pt x="61" y="46"/>
                    </a:lnTo>
                    <a:lnTo>
                      <a:pt x="53" y="46"/>
                    </a:lnTo>
                    <a:lnTo>
                      <a:pt x="53" y="38"/>
                    </a:lnTo>
                    <a:lnTo>
                      <a:pt x="46" y="38"/>
                    </a:lnTo>
                    <a:lnTo>
                      <a:pt x="46" y="31"/>
                    </a:lnTo>
                    <a:lnTo>
                      <a:pt x="38" y="31"/>
                    </a:lnTo>
                    <a:lnTo>
                      <a:pt x="38" y="23"/>
                    </a:lnTo>
                    <a:lnTo>
                      <a:pt x="38" y="31"/>
                    </a:lnTo>
                    <a:lnTo>
                      <a:pt x="30" y="31"/>
                    </a:lnTo>
                    <a:lnTo>
                      <a:pt x="30" y="23"/>
                    </a:lnTo>
                    <a:lnTo>
                      <a:pt x="23" y="23"/>
                    </a:lnTo>
                    <a:lnTo>
                      <a:pt x="15" y="16"/>
                    </a:lnTo>
                    <a:lnTo>
                      <a:pt x="8" y="16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8" y="0"/>
                    </a:lnTo>
                    <a:lnTo>
                      <a:pt x="99" y="145"/>
                    </a:lnTo>
                    <a:lnTo>
                      <a:pt x="99" y="137"/>
                    </a:lnTo>
                    <a:lnTo>
                      <a:pt x="106" y="137"/>
                    </a:lnTo>
                    <a:lnTo>
                      <a:pt x="106" y="145"/>
                    </a:lnTo>
                    <a:lnTo>
                      <a:pt x="99" y="145"/>
                    </a:lnTo>
                    <a:lnTo>
                      <a:pt x="8" y="0"/>
                    </a:lnTo>
                    <a:lnTo>
                      <a:pt x="106" y="130"/>
                    </a:lnTo>
                    <a:lnTo>
                      <a:pt x="106" y="137"/>
                    </a:lnTo>
                    <a:lnTo>
                      <a:pt x="99" y="137"/>
                    </a:lnTo>
                    <a:lnTo>
                      <a:pt x="99" y="130"/>
                    </a:lnTo>
                    <a:lnTo>
                      <a:pt x="106" y="13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43" name="Freeform 580"/>
              <p:cNvSpPr>
                <a:spLocks/>
              </p:cNvSpPr>
              <p:nvPr/>
            </p:nvSpPr>
            <p:spPr bwMode="auto">
              <a:xfrm>
                <a:off x="2929" y="3449"/>
                <a:ext cx="122" cy="152"/>
              </a:xfrm>
              <a:custGeom>
                <a:avLst/>
                <a:gdLst>
                  <a:gd name="T0" fmla="*/ 8 w 122"/>
                  <a:gd name="T1" fmla="*/ 8 h 152"/>
                  <a:gd name="T2" fmla="*/ 23 w 122"/>
                  <a:gd name="T3" fmla="*/ 16 h 152"/>
                  <a:gd name="T4" fmla="*/ 38 w 122"/>
                  <a:gd name="T5" fmla="*/ 16 h 152"/>
                  <a:gd name="T6" fmla="*/ 46 w 122"/>
                  <a:gd name="T7" fmla="*/ 23 h 152"/>
                  <a:gd name="T8" fmla="*/ 53 w 122"/>
                  <a:gd name="T9" fmla="*/ 31 h 152"/>
                  <a:gd name="T10" fmla="*/ 61 w 122"/>
                  <a:gd name="T11" fmla="*/ 38 h 152"/>
                  <a:gd name="T12" fmla="*/ 61 w 122"/>
                  <a:gd name="T13" fmla="*/ 38 h 152"/>
                  <a:gd name="T14" fmla="*/ 68 w 122"/>
                  <a:gd name="T15" fmla="*/ 46 h 152"/>
                  <a:gd name="T16" fmla="*/ 76 w 122"/>
                  <a:gd name="T17" fmla="*/ 54 h 152"/>
                  <a:gd name="T18" fmla="*/ 68 w 122"/>
                  <a:gd name="T19" fmla="*/ 61 h 152"/>
                  <a:gd name="T20" fmla="*/ 84 w 122"/>
                  <a:gd name="T21" fmla="*/ 61 h 152"/>
                  <a:gd name="T22" fmla="*/ 84 w 122"/>
                  <a:gd name="T23" fmla="*/ 76 h 152"/>
                  <a:gd name="T24" fmla="*/ 91 w 122"/>
                  <a:gd name="T25" fmla="*/ 84 h 152"/>
                  <a:gd name="T26" fmla="*/ 99 w 122"/>
                  <a:gd name="T27" fmla="*/ 92 h 152"/>
                  <a:gd name="T28" fmla="*/ 106 w 122"/>
                  <a:gd name="T29" fmla="*/ 107 h 152"/>
                  <a:gd name="T30" fmla="*/ 114 w 122"/>
                  <a:gd name="T31" fmla="*/ 114 h 152"/>
                  <a:gd name="T32" fmla="*/ 114 w 122"/>
                  <a:gd name="T33" fmla="*/ 130 h 152"/>
                  <a:gd name="T34" fmla="*/ 122 w 122"/>
                  <a:gd name="T35" fmla="*/ 137 h 152"/>
                  <a:gd name="T36" fmla="*/ 114 w 122"/>
                  <a:gd name="T37" fmla="*/ 145 h 152"/>
                  <a:gd name="T38" fmla="*/ 114 w 122"/>
                  <a:gd name="T39" fmla="*/ 145 h 152"/>
                  <a:gd name="T40" fmla="*/ 122 w 122"/>
                  <a:gd name="T41" fmla="*/ 152 h 152"/>
                  <a:gd name="T42" fmla="*/ 114 w 122"/>
                  <a:gd name="T43" fmla="*/ 145 h 152"/>
                  <a:gd name="T44" fmla="*/ 106 w 122"/>
                  <a:gd name="T45" fmla="*/ 152 h 152"/>
                  <a:gd name="T46" fmla="*/ 99 w 122"/>
                  <a:gd name="T47" fmla="*/ 145 h 152"/>
                  <a:gd name="T48" fmla="*/ 91 w 122"/>
                  <a:gd name="T49" fmla="*/ 137 h 152"/>
                  <a:gd name="T50" fmla="*/ 91 w 122"/>
                  <a:gd name="T51" fmla="*/ 137 h 152"/>
                  <a:gd name="T52" fmla="*/ 91 w 122"/>
                  <a:gd name="T53" fmla="*/ 152 h 152"/>
                  <a:gd name="T54" fmla="*/ 84 w 122"/>
                  <a:gd name="T55" fmla="*/ 145 h 152"/>
                  <a:gd name="T56" fmla="*/ 84 w 122"/>
                  <a:gd name="T57" fmla="*/ 145 h 152"/>
                  <a:gd name="T58" fmla="*/ 91 w 122"/>
                  <a:gd name="T59" fmla="*/ 137 h 152"/>
                  <a:gd name="T60" fmla="*/ 99 w 122"/>
                  <a:gd name="T61" fmla="*/ 130 h 152"/>
                  <a:gd name="T62" fmla="*/ 99 w 122"/>
                  <a:gd name="T63" fmla="*/ 130 h 152"/>
                  <a:gd name="T64" fmla="*/ 106 w 122"/>
                  <a:gd name="T65" fmla="*/ 122 h 152"/>
                  <a:gd name="T66" fmla="*/ 106 w 122"/>
                  <a:gd name="T67" fmla="*/ 107 h 152"/>
                  <a:gd name="T68" fmla="*/ 99 w 122"/>
                  <a:gd name="T69" fmla="*/ 99 h 152"/>
                  <a:gd name="T70" fmla="*/ 91 w 122"/>
                  <a:gd name="T71" fmla="*/ 92 h 152"/>
                  <a:gd name="T72" fmla="*/ 76 w 122"/>
                  <a:gd name="T73" fmla="*/ 92 h 152"/>
                  <a:gd name="T74" fmla="*/ 76 w 122"/>
                  <a:gd name="T75" fmla="*/ 76 h 152"/>
                  <a:gd name="T76" fmla="*/ 68 w 122"/>
                  <a:gd name="T77" fmla="*/ 69 h 152"/>
                  <a:gd name="T78" fmla="*/ 68 w 122"/>
                  <a:gd name="T79" fmla="*/ 54 h 152"/>
                  <a:gd name="T80" fmla="*/ 61 w 122"/>
                  <a:gd name="T81" fmla="*/ 46 h 152"/>
                  <a:gd name="T82" fmla="*/ 53 w 122"/>
                  <a:gd name="T83" fmla="*/ 38 h 152"/>
                  <a:gd name="T84" fmla="*/ 46 w 122"/>
                  <a:gd name="T85" fmla="*/ 31 h 152"/>
                  <a:gd name="T86" fmla="*/ 38 w 122"/>
                  <a:gd name="T87" fmla="*/ 23 h 152"/>
                  <a:gd name="T88" fmla="*/ 30 w 122"/>
                  <a:gd name="T89" fmla="*/ 31 h 152"/>
                  <a:gd name="T90" fmla="*/ 23 w 122"/>
                  <a:gd name="T91" fmla="*/ 23 h 152"/>
                  <a:gd name="T92" fmla="*/ 8 w 122"/>
                  <a:gd name="T93" fmla="*/ 16 h 152"/>
                  <a:gd name="T94" fmla="*/ 0 w 122"/>
                  <a:gd name="T95" fmla="*/ 8 h 15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22"/>
                  <a:gd name="T145" fmla="*/ 0 h 152"/>
                  <a:gd name="T146" fmla="*/ 122 w 122"/>
                  <a:gd name="T147" fmla="*/ 152 h 15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22" h="152">
                    <a:moveTo>
                      <a:pt x="8" y="0"/>
                    </a:moveTo>
                    <a:lnTo>
                      <a:pt x="8" y="8"/>
                    </a:lnTo>
                    <a:lnTo>
                      <a:pt x="15" y="8"/>
                    </a:lnTo>
                    <a:lnTo>
                      <a:pt x="23" y="16"/>
                    </a:lnTo>
                    <a:lnTo>
                      <a:pt x="30" y="16"/>
                    </a:lnTo>
                    <a:lnTo>
                      <a:pt x="38" y="16"/>
                    </a:lnTo>
                    <a:lnTo>
                      <a:pt x="38" y="23"/>
                    </a:lnTo>
                    <a:lnTo>
                      <a:pt x="46" y="23"/>
                    </a:lnTo>
                    <a:lnTo>
                      <a:pt x="53" y="23"/>
                    </a:lnTo>
                    <a:lnTo>
                      <a:pt x="53" y="31"/>
                    </a:lnTo>
                    <a:lnTo>
                      <a:pt x="53" y="38"/>
                    </a:lnTo>
                    <a:lnTo>
                      <a:pt x="61" y="38"/>
                    </a:lnTo>
                    <a:lnTo>
                      <a:pt x="61" y="46"/>
                    </a:lnTo>
                    <a:lnTo>
                      <a:pt x="61" y="38"/>
                    </a:lnTo>
                    <a:lnTo>
                      <a:pt x="68" y="38"/>
                    </a:lnTo>
                    <a:lnTo>
                      <a:pt x="68" y="46"/>
                    </a:lnTo>
                    <a:lnTo>
                      <a:pt x="76" y="46"/>
                    </a:lnTo>
                    <a:lnTo>
                      <a:pt x="76" y="54"/>
                    </a:lnTo>
                    <a:lnTo>
                      <a:pt x="76" y="61"/>
                    </a:lnTo>
                    <a:lnTo>
                      <a:pt x="68" y="61"/>
                    </a:lnTo>
                    <a:lnTo>
                      <a:pt x="76" y="61"/>
                    </a:lnTo>
                    <a:lnTo>
                      <a:pt x="84" y="61"/>
                    </a:lnTo>
                    <a:lnTo>
                      <a:pt x="84" y="69"/>
                    </a:lnTo>
                    <a:lnTo>
                      <a:pt x="84" y="76"/>
                    </a:lnTo>
                    <a:lnTo>
                      <a:pt x="84" y="84"/>
                    </a:lnTo>
                    <a:lnTo>
                      <a:pt x="91" y="84"/>
                    </a:lnTo>
                    <a:lnTo>
                      <a:pt x="91" y="92"/>
                    </a:lnTo>
                    <a:lnTo>
                      <a:pt x="99" y="92"/>
                    </a:lnTo>
                    <a:lnTo>
                      <a:pt x="99" y="99"/>
                    </a:lnTo>
                    <a:lnTo>
                      <a:pt x="106" y="107"/>
                    </a:lnTo>
                    <a:lnTo>
                      <a:pt x="106" y="114"/>
                    </a:lnTo>
                    <a:lnTo>
                      <a:pt x="114" y="114"/>
                    </a:lnTo>
                    <a:lnTo>
                      <a:pt x="114" y="122"/>
                    </a:lnTo>
                    <a:lnTo>
                      <a:pt x="114" y="130"/>
                    </a:lnTo>
                    <a:lnTo>
                      <a:pt x="122" y="130"/>
                    </a:lnTo>
                    <a:lnTo>
                      <a:pt x="122" y="137"/>
                    </a:lnTo>
                    <a:lnTo>
                      <a:pt x="114" y="137"/>
                    </a:lnTo>
                    <a:lnTo>
                      <a:pt x="114" y="145"/>
                    </a:lnTo>
                    <a:lnTo>
                      <a:pt x="114" y="137"/>
                    </a:lnTo>
                    <a:lnTo>
                      <a:pt x="114" y="145"/>
                    </a:lnTo>
                    <a:lnTo>
                      <a:pt x="122" y="145"/>
                    </a:lnTo>
                    <a:lnTo>
                      <a:pt x="122" y="152"/>
                    </a:lnTo>
                    <a:lnTo>
                      <a:pt x="114" y="152"/>
                    </a:lnTo>
                    <a:lnTo>
                      <a:pt x="114" y="145"/>
                    </a:lnTo>
                    <a:lnTo>
                      <a:pt x="106" y="145"/>
                    </a:lnTo>
                    <a:lnTo>
                      <a:pt x="106" y="152"/>
                    </a:lnTo>
                    <a:lnTo>
                      <a:pt x="106" y="145"/>
                    </a:lnTo>
                    <a:lnTo>
                      <a:pt x="99" y="145"/>
                    </a:lnTo>
                    <a:lnTo>
                      <a:pt x="99" y="137"/>
                    </a:lnTo>
                    <a:lnTo>
                      <a:pt x="91" y="137"/>
                    </a:lnTo>
                    <a:lnTo>
                      <a:pt x="91" y="145"/>
                    </a:lnTo>
                    <a:lnTo>
                      <a:pt x="91" y="137"/>
                    </a:lnTo>
                    <a:lnTo>
                      <a:pt x="91" y="145"/>
                    </a:lnTo>
                    <a:lnTo>
                      <a:pt x="91" y="152"/>
                    </a:lnTo>
                    <a:lnTo>
                      <a:pt x="84" y="152"/>
                    </a:lnTo>
                    <a:lnTo>
                      <a:pt x="84" y="145"/>
                    </a:lnTo>
                    <a:lnTo>
                      <a:pt x="91" y="145"/>
                    </a:lnTo>
                    <a:lnTo>
                      <a:pt x="84" y="145"/>
                    </a:lnTo>
                    <a:lnTo>
                      <a:pt x="84" y="137"/>
                    </a:lnTo>
                    <a:lnTo>
                      <a:pt x="91" y="137"/>
                    </a:lnTo>
                    <a:lnTo>
                      <a:pt x="99" y="137"/>
                    </a:lnTo>
                    <a:lnTo>
                      <a:pt x="99" y="130"/>
                    </a:lnTo>
                    <a:lnTo>
                      <a:pt x="99" y="122"/>
                    </a:lnTo>
                    <a:lnTo>
                      <a:pt x="99" y="130"/>
                    </a:lnTo>
                    <a:lnTo>
                      <a:pt x="99" y="122"/>
                    </a:lnTo>
                    <a:lnTo>
                      <a:pt x="106" y="122"/>
                    </a:lnTo>
                    <a:lnTo>
                      <a:pt x="106" y="114"/>
                    </a:lnTo>
                    <a:lnTo>
                      <a:pt x="106" y="107"/>
                    </a:lnTo>
                    <a:lnTo>
                      <a:pt x="99" y="107"/>
                    </a:lnTo>
                    <a:lnTo>
                      <a:pt x="99" y="99"/>
                    </a:lnTo>
                    <a:lnTo>
                      <a:pt x="91" y="99"/>
                    </a:lnTo>
                    <a:lnTo>
                      <a:pt x="91" y="92"/>
                    </a:lnTo>
                    <a:lnTo>
                      <a:pt x="84" y="92"/>
                    </a:lnTo>
                    <a:lnTo>
                      <a:pt x="76" y="92"/>
                    </a:lnTo>
                    <a:lnTo>
                      <a:pt x="76" y="84"/>
                    </a:lnTo>
                    <a:lnTo>
                      <a:pt x="76" y="76"/>
                    </a:lnTo>
                    <a:lnTo>
                      <a:pt x="76" y="69"/>
                    </a:lnTo>
                    <a:lnTo>
                      <a:pt x="68" y="69"/>
                    </a:lnTo>
                    <a:lnTo>
                      <a:pt x="68" y="61"/>
                    </a:lnTo>
                    <a:lnTo>
                      <a:pt x="68" y="54"/>
                    </a:lnTo>
                    <a:lnTo>
                      <a:pt x="61" y="54"/>
                    </a:lnTo>
                    <a:lnTo>
                      <a:pt x="61" y="46"/>
                    </a:lnTo>
                    <a:lnTo>
                      <a:pt x="53" y="46"/>
                    </a:lnTo>
                    <a:lnTo>
                      <a:pt x="53" y="38"/>
                    </a:lnTo>
                    <a:lnTo>
                      <a:pt x="46" y="38"/>
                    </a:lnTo>
                    <a:lnTo>
                      <a:pt x="46" y="31"/>
                    </a:lnTo>
                    <a:lnTo>
                      <a:pt x="38" y="31"/>
                    </a:lnTo>
                    <a:lnTo>
                      <a:pt x="38" y="23"/>
                    </a:lnTo>
                    <a:lnTo>
                      <a:pt x="38" y="31"/>
                    </a:lnTo>
                    <a:lnTo>
                      <a:pt x="30" y="31"/>
                    </a:lnTo>
                    <a:lnTo>
                      <a:pt x="30" y="23"/>
                    </a:lnTo>
                    <a:lnTo>
                      <a:pt x="23" y="23"/>
                    </a:lnTo>
                    <a:lnTo>
                      <a:pt x="15" y="16"/>
                    </a:lnTo>
                    <a:lnTo>
                      <a:pt x="8" y="16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44" name="Rectangle 581"/>
              <p:cNvSpPr>
                <a:spLocks noChangeArrowheads="1"/>
              </p:cNvSpPr>
              <p:nvPr/>
            </p:nvSpPr>
            <p:spPr bwMode="auto">
              <a:xfrm>
                <a:off x="3028" y="3586"/>
                <a:ext cx="7" cy="8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745" name="Freeform 582"/>
              <p:cNvSpPr>
                <a:spLocks/>
              </p:cNvSpPr>
              <p:nvPr/>
            </p:nvSpPr>
            <p:spPr bwMode="auto">
              <a:xfrm>
                <a:off x="3035" y="3571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46" name="Rectangle 583"/>
              <p:cNvSpPr>
                <a:spLocks noChangeArrowheads="1"/>
              </p:cNvSpPr>
              <p:nvPr/>
            </p:nvSpPr>
            <p:spPr bwMode="auto">
              <a:xfrm>
                <a:off x="3028" y="3579"/>
                <a:ext cx="7" cy="7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747" name="Freeform 584"/>
              <p:cNvSpPr>
                <a:spLocks/>
              </p:cNvSpPr>
              <p:nvPr/>
            </p:nvSpPr>
            <p:spPr bwMode="auto">
              <a:xfrm>
                <a:off x="2937" y="3465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48" name="Rectangle 585"/>
              <p:cNvSpPr>
                <a:spLocks noChangeArrowheads="1"/>
              </p:cNvSpPr>
              <p:nvPr/>
            </p:nvSpPr>
            <p:spPr bwMode="auto">
              <a:xfrm>
                <a:off x="3073" y="3655"/>
                <a:ext cx="8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749" name="Freeform 586"/>
              <p:cNvSpPr>
                <a:spLocks/>
              </p:cNvSpPr>
              <p:nvPr/>
            </p:nvSpPr>
            <p:spPr bwMode="auto">
              <a:xfrm>
                <a:off x="3180" y="4597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50" name="Rectangle 587"/>
              <p:cNvSpPr>
                <a:spLocks noChangeArrowheads="1"/>
              </p:cNvSpPr>
              <p:nvPr/>
            </p:nvSpPr>
            <p:spPr bwMode="auto">
              <a:xfrm>
                <a:off x="3142" y="4217"/>
                <a:ext cx="8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751" name="Rectangle 588"/>
              <p:cNvSpPr>
                <a:spLocks noChangeArrowheads="1"/>
              </p:cNvSpPr>
              <p:nvPr/>
            </p:nvSpPr>
            <p:spPr bwMode="auto">
              <a:xfrm>
                <a:off x="3347" y="4202"/>
                <a:ext cx="8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752" name="Freeform 589"/>
              <p:cNvSpPr>
                <a:spLocks/>
              </p:cNvSpPr>
              <p:nvPr/>
            </p:nvSpPr>
            <p:spPr bwMode="auto">
              <a:xfrm>
                <a:off x="2990" y="3411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53" name="Freeform 590"/>
              <p:cNvSpPr>
                <a:spLocks/>
              </p:cNvSpPr>
              <p:nvPr/>
            </p:nvSpPr>
            <p:spPr bwMode="auto">
              <a:xfrm>
                <a:off x="3073" y="3259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54" name="Freeform 591"/>
              <p:cNvSpPr>
                <a:spLocks/>
              </p:cNvSpPr>
              <p:nvPr/>
            </p:nvSpPr>
            <p:spPr bwMode="auto">
              <a:xfrm>
                <a:off x="3013" y="3328"/>
                <a:ext cx="7" cy="7"/>
              </a:xfrm>
              <a:custGeom>
                <a:avLst/>
                <a:gdLst>
                  <a:gd name="T0" fmla="*/ 0 w 7"/>
                  <a:gd name="T1" fmla="*/ 0 h 7"/>
                  <a:gd name="T2" fmla="*/ 7 w 7"/>
                  <a:gd name="T3" fmla="*/ 7 h 7"/>
                  <a:gd name="T4" fmla="*/ 0 w 7"/>
                  <a:gd name="T5" fmla="*/ 7 h 7"/>
                  <a:gd name="T6" fmla="*/ 0 w 7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7"/>
                  <a:gd name="T14" fmla="*/ 7 w 7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7">
                    <a:moveTo>
                      <a:pt x="0" y="0"/>
                    </a:moveTo>
                    <a:lnTo>
                      <a:pt x="7" y="7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55" name="Freeform 592"/>
              <p:cNvSpPr>
                <a:spLocks/>
              </p:cNvSpPr>
              <p:nvPr/>
            </p:nvSpPr>
            <p:spPr bwMode="auto">
              <a:xfrm>
                <a:off x="2975" y="3358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56" name="Freeform 593"/>
              <p:cNvSpPr>
                <a:spLocks/>
              </p:cNvSpPr>
              <p:nvPr/>
            </p:nvSpPr>
            <p:spPr bwMode="auto">
              <a:xfrm>
                <a:off x="3028" y="3229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57" name="Freeform 594"/>
              <p:cNvSpPr>
                <a:spLocks/>
              </p:cNvSpPr>
              <p:nvPr/>
            </p:nvSpPr>
            <p:spPr bwMode="auto">
              <a:xfrm>
                <a:off x="2997" y="3320"/>
                <a:ext cx="16" cy="15"/>
              </a:xfrm>
              <a:custGeom>
                <a:avLst/>
                <a:gdLst>
                  <a:gd name="T0" fmla="*/ 0 w 16"/>
                  <a:gd name="T1" fmla="*/ 0 h 15"/>
                  <a:gd name="T2" fmla="*/ 8 w 16"/>
                  <a:gd name="T3" fmla="*/ 0 h 15"/>
                  <a:gd name="T4" fmla="*/ 8 w 16"/>
                  <a:gd name="T5" fmla="*/ 8 h 15"/>
                  <a:gd name="T6" fmla="*/ 16 w 16"/>
                  <a:gd name="T7" fmla="*/ 8 h 15"/>
                  <a:gd name="T8" fmla="*/ 16 w 16"/>
                  <a:gd name="T9" fmla="*/ 15 h 15"/>
                  <a:gd name="T10" fmla="*/ 16 w 16"/>
                  <a:gd name="T11" fmla="*/ 8 h 15"/>
                  <a:gd name="T12" fmla="*/ 8 w 16"/>
                  <a:gd name="T13" fmla="*/ 8 h 15"/>
                  <a:gd name="T14" fmla="*/ 0 w 16"/>
                  <a:gd name="T15" fmla="*/ 8 h 15"/>
                  <a:gd name="T16" fmla="*/ 0 w 16"/>
                  <a:gd name="T17" fmla="*/ 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5"/>
                  <a:gd name="T29" fmla="*/ 16 w 16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5">
                    <a:moveTo>
                      <a:pt x="0" y="0"/>
                    </a:moveTo>
                    <a:lnTo>
                      <a:pt x="8" y="0"/>
                    </a:lnTo>
                    <a:lnTo>
                      <a:pt x="8" y="8"/>
                    </a:lnTo>
                    <a:lnTo>
                      <a:pt x="16" y="8"/>
                    </a:lnTo>
                    <a:lnTo>
                      <a:pt x="16" y="15"/>
                    </a:lnTo>
                    <a:lnTo>
                      <a:pt x="16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58" name="Freeform 595"/>
              <p:cNvSpPr>
                <a:spLocks/>
              </p:cNvSpPr>
              <p:nvPr/>
            </p:nvSpPr>
            <p:spPr bwMode="auto">
              <a:xfrm>
                <a:off x="3020" y="334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59" name="Freeform 596"/>
              <p:cNvSpPr>
                <a:spLocks/>
              </p:cNvSpPr>
              <p:nvPr/>
            </p:nvSpPr>
            <p:spPr bwMode="auto">
              <a:xfrm>
                <a:off x="3652" y="4665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60" name="Freeform 597"/>
              <p:cNvSpPr>
                <a:spLocks/>
              </p:cNvSpPr>
              <p:nvPr/>
            </p:nvSpPr>
            <p:spPr bwMode="auto">
              <a:xfrm>
                <a:off x="3515" y="4338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61" name="Rectangle 598"/>
              <p:cNvSpPr>
                <a:spLocks noChangeArrowheads="1"/>
              </p:cNvSpPr>
              <p:nvPr/>
            </p:nvSpPr>
            <p:spPr bwMode="auto">
              <a:xfrm>
                <a:off x="3652" y="4019"/>
                <a:ext cx="7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762" name="Freeform 599"/>
              <p:cNvSpPr>
                <a:spLocks/>
              </p:cNvSpPr>
              <p:nvPr/>
            </p:nvSpPr>
            <p:spPr bwMode="auto">
              <a:xfrm>
                <a:off x="3499" y="4376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63" name="Freeform 600"/>
              <p:cNvSpPr>
                <a:spLocks/>
              </p:cNvSpPr>
              <p:nvPr/>
            </p:nvSpPr>
            <p:spPr bwMode="auto">
              <a:xfrm>
                <a:off x="3530" y="4528"/>
                <a:ext cx="8" cy="8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8"/>
                  <a:gd name="T14" fmla="*/ 8 w 8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8">
                    <a:moveTo>
                      <a:pt x="0" y="8"/>
                    </a:move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64" name="Freeform 601"/>
              <p:cNvSpPr>
                <a:spLocks/>
              </p:cNvSpPr>
              <p:nvPr/>
            </p:nvSpPr>
            <p:spPr bwMode="auto">
              <a:xfrm>
                <a:off x="3553" y="4695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65" name="Freeform 602"/>
              <p:cNvSpPr>
                <a:spLocks/>
              </p:cNvSpPr>
              <p:nvPr/>
            </p:nvSpPr>
            <p:spPr bwMode="auto">
              <a:xfrm>
                <a:off x="3439" y="4764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66" name="Freeform 603"/>
              <p:cNvSpPr>
                <a:spLocks/>
              </p:cNvSpPr>
              <p:nvPr/>
            </p:nvSpPr>
            <p:spPr bwMode="auto">
              <a:xfrm>
                <a:off x="3644" y="4680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67" name="Freeform 604"/>
              <p:cNvSpPr>
                <a:spLocks/>
              </p:cNvSpPr>
              <p:nvPr/>
            </p:nvSpPr>
            <p:spPr bwMode="auto">
              <a:xfrm>
                <a:off x="3636" y="4680"/>
                <a:ext cx="8" cy="8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8"/>
                  <a:gd name="T14" fmla="*/ 8 w 8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8">
                    <a:moveTo>
                      <a:pt x="0" y="0"/>
                    </a:moveTo>
                    <a:lnTo>
                      <a:pt x="8" y="0"/>
                    </a:lnTo>
                    <a:lnTo>
                      <a:pt x="8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5" name="Group 605"/>
            <p:cNvGrpSpPr>
              <a:grpSpLocks/>
            </p:cNvGrpSpPr>
            <p:nvPr/>
          </p:nvGrpSpPr>
          <p:grpSpPr bwMode="auto">
            <a:xfrm>
              <a:off x="4602163" y="4870339"/>
              <a:ext cx="3216275" cy="1981200"/>
              <a:chOff x="3591" y="3571"/>
              <a:chExt cx="2510" cy="1459"/>
            </a:xfrm>
          </p:grpSpPr>
          <p:sp>
            <p:nvSpPr>
              <p:cNvPr id="5368" name="Freeform 606"/>
              <p:cNvSpPr>
                <a:spLocks/>
              </p:cNvSpPr>
              <p:nvPr/>
            </p:nvSpPr>
            <p:spPr bwMode="auto">
              <a:xfrm>
                <a:off x="3659" y="4665"/>
                <a:ext cx="8" cy="8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8"/>
                  <a:gd name="T14" fmla="*/ 8 w 8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8">
                    <a:moveTo>
                      <a:pt x="0" y="8"/>
                    </a:move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69" name="Freeform 607"/>
              <p:cNvSpPr>
                <a:spLocks/>
              </p:cNvSpPr>
              <p:nvPr/>
            </p:nvSpPr>
            <p:spPr bwMode="auto">
              <a:xfrm>
                <a:off x="3690" y="3693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70" name="Freeform 608"/>
              <p:cNvSpPr>
                <a:spLocks/>
              </p:cNvSpPr>
              <p:nvPr/>
            </p:nvSpPr>
            <p:spPr bwMode="auto">
              <a:xfrm>
                <a:off x="3598" y="3768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71" name="Freeform 609"/>
              <p:cNvSpPr>
                <a:spLocks/>
              </p:cNvSpPr>
              <p:nvPr/>
            </p:nvSpPr>
            <p:spPr bwMode="auto">
              <a:xfrm>
                <a:off x="3598" y="3761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72" name="Freeform 610"/>
              <p:cNvSpPr>
                <a:spLocks/>
              </p:cNvSpPr>
              <p:nvPr/>
            </p:nvSpPr>
            <p:spPr bwMode="auto">
              <a:xfrm>
                <a:off x="3598" y="3753"/>
                <a:ext cx="8" cy="8"/>
              </a:xfrm>
              <a:custGeom>
                <a:avLst/>
                <a:gdLst>
                  <a:gd name="T0" fmla="*/ 0 w 8"/>
                  <a:gd name="T1" fmla="*/ 8 h 8"/>
                  <a:gd name="T2" fmla="*/ 0 w 8"/>
                  <a:gd name="T3" fmla="*/ 0 h 8"/>
                  <a:gd name="T4" fmla="*/ 0 w 8"/>
                  <a:gd name="T5" fmla="*/ 8 h 8"/>
                  <a:gd name="T6" fmla="*/ 8 w 8"/>
                  <a:gd name="T7" fmla="*/ 8 h 8"/>
                  <a:gd name="T8" fmla="*/ 0 w 8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73" name="Freeform 611"/>
              <p:cNvSpPr>
                <a:spLocks/>
              </p:cNvSpPr>
              <p:nvPr/>
            </p:nvSpPr>
            <p:spPr bwMode="auto">
              <a:xfrm>
                <a:off x="3591" y="3753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74" name="Rectangle 612"/>
              <p:cNvSpPr>
                <a:spLocks noChangeArrowheads="1"/>
              </p:cNvSpPr>
              <p:nvPr/>
            </p:nvSpPr>
            <p:spPr bwMode="auto">
              <a:xfrm>
                <a:off x="3690" y="3693"/>
                <a:ext cx="7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375" name="Freeform 613"/>
              <p:cNvSpPr>
                <a:spLocks/>
              </p:cNvSpPr>
              <p:nvPr/>
            </p:nvSpPr>
            <p:spPr bwMode="auto">
              <a:xfrm>
                <a:off x="3804" y="4597"/>
                <a:ext cx="30" cy="30"/>
              </a:xfrm>
              <a:custGeom>
                <a:avLst/>
                <a:gdLst>
                  <a:gd name="T0" fmla="*/ 23 w 30"/>
                  <a:gd name="T1" fmla="*/ 30 h 30"/>
                  <a:gd name="T2" fmla="*/ 15 w 30"/>
                  <a:gd name="T3" fmla="*/ 30 h 30"/>
                  <a:gd name="T4" fmla="*/ 7 w 30"/>
                  <a:gd name="T5" fmla="*/ 30 h 30"/>
                  <a:gd name="T6" fmla="*/ 7 w 30"/>
                  <a:gd name="T7" fmla="*/ 23 h 30"/>
                  <a:gd name="T8" fmla="*/ 0 w 30"/>
                  <a:gd name="T9" fmla="*/ 23 h 30"/>
                  <a:gd name="T10" fmla="*/ 0 w 30"/>
                  <a:gd name="T11" fmla="*/ 15 h 30"/>
                  <a:gd name="T12" fmla="*/ 7 w 30"/>
                  <a:gd name="T13" fmla="*/ 15 h 30"/>
                  <a:gd name="T14" fmla="*/ 7 w 30"/>
                  <a:gd name="T15" fmla="*/ 7 h 30"/>
                  <a:gd name="T16" fmla="*/ 15 w 30"/>
                  <a:gd name="T17" fmla="*/ 7 h 30"/>
                  <a:gd name="T18" fmla="*/ 15 w 30"/>
                  <a:gd name="T19" fmla="*/ 0 h 30"/>
                  <a:gd name="T20" fmla="*/ 15 w 30"/>
                  <a:gd name="T21" fmla="*/ 7 h 30"/>
                  <a:gd name="T22" fmla="*/ 7 w 30"/>
                  <a:gd name="T23" fmla="*/ 7 h 30"/>
                  <a:gd name="T24" fmla="*/ 7 w 30"/>
                  <a:gd name="T25" fmla="*/ 15 h 30"/>
                  <a:gd name="T26" fmla="*/ 7 w 30"/>
                  <a:gd name="T27" fmla="*/ 23 h 30"/>
                  <a:gd name="T28" fmla="*/ 15 w 30"/>
                  <a:gd name="T29" fmla="*/ 23 h 30"/>
                  <a:gd name="T30" fmla="*/ 23 w 30"/>
                  <a:gd name="T31" fmla="*/ 23 h 30"/>
                  <a:gd name="T32" fmla="*/ 30 w 30"/>
                  <a:gd name="T33" fmla="*/ 23 h 30"/>
                  <a:gd name="T34" fmla="*/ 30 w 30"/>
                  <a:gd name="T35" fmla="*/ 30 h 30"/>
                  <a:gd name="T36" fmla="*/ 23 w 30"/>
                  <a:gd name="T37" fmla="*/ 30 h 3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0"/>
                  <a:gd name="T58" fmla="*/ 0 h 30"/>
                  <a:gd name="T59" fmla="*/ 30 w 30"/>
                  <a:gd name="T60" fmla="*/ 30 h 3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0" h="30">
                    <a:moveTo>
                      <a:pt x="23" y="30"/>
                    </a:moveTo>
                    <a:lnTo>
                      <a:pt x="15" y="30"/>
                    </a:lnTo>
                    <a:lnTo>
                      <a:pt x="7" y="30"/>
                    </a:lnTo>
                    <a:lnTo>
                      <a:pt x="7" y="23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7" y="15"/>
                    </a:lnTo>
                    <a:lnTo>
                      <a:pt x="7" y="7"/>
                    </a:lnTo>
                    <a:lnTo>
                      <a:pt x="15" y="7"/>
                    </a:lnTo>
                    <a:lnTo>
                      <a:pt x="15" y="0"/>
                    </a:lnTo>
                    <a:lnTo>
                      <a:pt x="15" y="7"/>
                    </a:lnTo>
                    <a:lnTo>
                      <a:pt x="7" y="7"/>
                    </a:lnTo>
                    <a:lnTo>
                      <a:pt x="7" y="15"/>
                    </a:lnTo>
                    <a:lnTo>
                      <a:pt x="7" y="23"/>
                    </a:lnTo>
                    <a:lnTo>
                      <a:pt x="15" y="23"/>
                    </a:lnTo>
                    <a:lnTo>
                      <a:pt x="23" y="23"/>
                    </a:lnTo>
                    <a:lnTo>
                      <a:pt x="30" y="23"/>
                    </a:lnTo>
                    <a:lnTo>
                      <a:pt x="30" y="30"/>
                    </a:lnTo>
                    <a:lnTo>
                      <a:pt x="23" y="3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76" name="Rectangle 614"/>
              <p:cNvSpPr>
                <a:spLocks noChangeArrowheads="1"/>
              </p:cNvSpPr>
              <p:nvPr/>
            </p:nvSpPr>
            <p:spPr bwMode="auto">
              <a:xfrm>
                <a:off x="3796" y="4635"/>
                <a:ext cx="8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377" name="Freeform 615"/>
              <p:cNvSpPr>
                <a:spLocks/>
              </p:cNvSpPr>
              <p:nvPr/>
            </p:nvSpPr>
            <p:spPr bwMode="auto">
              <a:xfrm>
                <a:off x="3849" y="4597"/>
                <a:ext cx="23" cy="23"/>
              </a:xfrm>
              <a:custGeom>
                <a:avLst/>
                <a:gdLst>
                  <a:gd name="T0" fmla="*/ 23 w 23"/>
                  <a:gd name="T1" fmla="*/ 15 h 23"/>
                  <a:gd name="T2" fmla="*/ 16 w 23"/>
                  <a:gd name="T3" fmla="*/ 23 h 23"/>
                  <a:gd name="T4" fmla="*/ 8 w 23"/>
                  <a:gd name="T5" fmla="*/ 23 h 23"/>
                  <a:gd name="T6" fmla="*/ 8 w 23"/>
                  <a:gd name="T7" fmla="*/ 15 h 23"/>
                  <a:gd name="T8" fmla="*/ 0 w 23"/>
                  <a:gd name="T9" fmla="*/ 15 h 23"/>
                  <a:gd name="T10" fmla="*/ 8 w 23"/>
                  <a:gd name="T11" fmla="*/ 15 h 23"/>
                  <a:gd name="T12" fmla="*/ 8 w 23"/>
                  <a:gd name="T13" fmla="*/ 7 h 23"/>
                  <a:gd name="T14" fmla="*/ 16 w 23"/>
                  <a:gd name="T15" fmla="*/ 7 h 23"/>
                  <a:gd name="T16" fmla="*/ 23 w 23"/>
                  <a:gd name="T17" fmla="*/ 7 h 23"/>
                  <a:gd name="T18" fmla="*/ 23 w 23"/>
                  <a:gd name="T19" fmla="*/ 0 h 23"/>
                  <a:gd name="T20" fmla="*/ 23 w 23"/>
                  <a:gd name="T21" fmla="*/ 7 h 23"/>
                  <a:gd name="T22" fmla="*/ 23 w 23"/>
                  <a:gd name="T23" fmla="*/ 15 h 23"/>
                  <a:gd name="T24" fmla="*/ 16 w 23"/>
                  <a:gd name="T25" fmla="*/ 15 h 23"/>
                  <a:gd name="T26" fmla="*/ 23 w 23"/>
                  <a:gd name="T27" fmla="*/ 15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3"/>
                  <a:gd name="T43" fmla="*/ 0 h 23"/>
                  <a:gd name="T44" fmla="*/ 23 w 23"/>
                  <a:gd name="T45" fmla="*/ 23 h 2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3" h="23">
                    <a:moveTo>
                      <a:pt x="23" y="15"/>
                    </a:moveTo>
                    <a:lnTo>
                      <a:pt x="16" y="23"/>
                    </a:lnTo>
                    <a:lnTo>
                      <a:pt x="8" y="23"/>
                    </a:lnTo>
                    <a:lnTo>
                      <a:pt x="8" y="15"/>
                    </a:lnTo>
                    <a:lnTo>
                      <a:pt x="0" y="15"/>
                    </a:lnTo>
                    <a:lnTo>
                      <a:pt x="8" y="15"/>
                    </a:lnTo>
                    <a:lnTo>
                      <a:pt x="8" y="7"/>
                    </a:lnTo>
                    <a:lnTo>
                      <a:pt x="16" y="7"/>
                    </a:lnTo>
                    <a:lnTo>
                      <a:pt x="23" y="7"/>
                    </a:lnTo>
                    <a:lnTo>
                      <a:pt x="23" y="0"/>
                    </a:lnTo>
                    <a:lnTo>
                      <a:pt x="23" y="7"/>
                    </a:lnTo>
                    <a:lnTo>
                      <a:pt x="23" y="15"/>
                    </a:lnTo>
                    <a:lnTo>
                      <a:pt x="16" y="15"/>
                    </a:lnTo>
                    <a:lnTo>
                      <a:pt x="23" y="15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78" name="Freeform 616"/>
              <p:cNvSpPr>
                <a:spLocks/>
              </p:cNvSpPr>
              <p:nvPr/>
            </p:nvSpPr>
            <p:spPr bwMode="auto">
              <a:xfrm>
                <a:off x="3674" y="4658"/>
                <a:ext cx="236" cy="113"/>
              </a:xfrm>
              <a:custGeom>
                <a:avLst/>
                <a:gdLst>
                  <a:gd name="T0" fmla="*/ 229 w 236"/>
                  <a:gd name="T1" fmla="*/ 98 h 113"/>
                  <a:gd name="T2" fmla="*/ 213 w 236"/>
                  <a:gd name="T3" fmla="*/ 91 h 113"/>
                  <a:gd name="T4" fmla="*/ 206 w 236"/>
                  <a:gd name="T5" fmla="*/ 106 h 113"/>
                  <a:gd name="T6" fmla="*/ 198 w 236"/>
                  <a:gd name="T7" fmla="*/ 91 h 113"/>
                  <a:gd name="T8" fmla="*/ 191 w 236"/>
                  <a:gd name="T9" fmla="*/ 75 h 113"/>
                  <a:gd name="T10" fmla="*/ 175 w 236"/>
                  <a:gd name="T11" fmla="*/ 83 h 113"/>
                  <a:gd name="T12" fmla="*/ 160 w 236"/>
                  <a:gd name="T13" fmla="*/ 91 h 113"/>
                  <a:gd name="T14" fmla="*/ 153 w 236"/>
                  <a:gd name="T15" fmla="*/ 75 h 113"/>
                  <a:gd name="T16" fmla="*/ 130 w 236"/>
                  <a:gd name="T17" fmla="*/ 75 h 113"/>
                  <a:gd name="T18" fmla="*/ 130 w 236"/>
                  <a:gd name="T19" fmla="*/ 53 h 113"/>
                  <a:gd name="T20" fmla="*/ 145 w 236"/>
                  <a:gd name="T21" fmla="*/ 45 h 113"/>
                  <a:gd name="T22" fmla="*/ 130 w 236"/>
                  <a:gd name="T23" fmla="*/ 45 h 113"/>
                  <a:gd name="T24" fmla="*/ 107 w 236"/>
                  <a:gd name="T25" fmla="*/ 37 h 113"/>
                  <a:gd name="T26" fmla="*/ 115 w 236"/>
                  <a:gd name="T27" fmla="*/ 22 h 113"/>
                  <a:gd name="T28" fmla="*/ 99 w 236"/>
                  <a:gd name="T29" fmla="*/ 22 h 113"/>
                  <a:gd name="T30" fmla="*/ 84 w 236"/>
                  <a:gd name="T31" fmla="*/ 15 h 113"/>
                  <a:gd name="T32" fmla="*/ 69 w 236"/>
                  <a:gd name="T33" fmla="*/ 7 h 113"/>
                  <a:gd name="T34" fmla="*/ 54 w 236"/>
                  <a:gd name="T35" fmla="*/ 0 h 113"/>
                  <a:gd name="T36" fmla="*/ 46 w 236"/>
                  <a:gd name="T37" fmla="*/ 15 h 113"/>
                  <a:gd name="T38" fmla="*/ 31 w 236"/>
                  <a:gd name="T39" fmla="*/ 22 h 113"/>
                  <a:gd name="T40" fmla="*/ 23 w 236"/>
                  <a:gd name="T41" fmla="*/ 22 h 113"/>
                  <a:gd name="T42" fmla="*/ 8 w 236"/>
                  <a:gd name="T43" fmla="*/ 30 h 113"/>
                  <a:gd name="T44" fmla="*/ 8 w 236"/>
                  <a:gd name="T45" fmla="*/ 22 h 113"/>
                  <a:gd name="T46" fmla="*/ 16 w 236"/>
                  <a:gd name="T47" fmla="*/ 22 h 113"/>
                  <a:gd name="T48" fmla="*/ 38 w 236"/>
                  <a:gd name="T49" fmla="*/ 22 h 113"/>
                  <a:gd name="T50" fmla="*/ 46 w 236"/>
                  <a:gd name="T51" fmla="*/ 7 h 113"/>
                  <a:gd name="T52" fmla="*/ 61 w 236"/>
                  <a:gd name="T53" fmla="*/ 0 h 113"/>
                  <a:gd name="T54" fmla="*/ 69 w 236"/>
                  <a:gd name="T55" fmla="*/ 15 h 113"/>
                  <a:gd name="T56" fmla="*/ 84 w 236"/>
                  <a:gd name="T57" fmla="*/ 7 h 113"/>
                  <a:gd name="T58" fmla="*/ 99 w 236"/>
                  <a:gd name="T59" fmla="*/ 15 h 113"/>
                  <a:gd name="T60" fmla="*/ 107 w 236"/>
                  <a:gd name="T61" fmla="*/ 15 h 113"/>
                  <a:gd name="T62" fmla="*/ 115 w 236"/>
                  <a:gd name="T63" fmla="*/ 30 h 113"/>
                  <a:gd name="T64" fmla="*/ 122 w 236"/>
                  <a:gd name="T65" fmla="*/ 45 h 113"/>
                  <a:gd name="T66" fmla="*/ 137 w 236"/>
                  <a:gd name="T67" fmla="*/ 37 h 113"/>
                  <a:gd name="T68" fmla="*/ 145 w 236"/>
                  <a:gd name="T69" fmla="*/ 53 h 113"/>
                  <a:gd name="T70" fmla="*/ 130 w 236"/>
                  <a:gd name="T71" fmla="*/ 60 h 113"/>
                  <a:gd name="T72" fmla="*/ 137 w 236"/>
                  <a:gd name="T73" fmla="*/ 75 h 113"/>
                  <a:gd name="T74" fmla="*/ 160 w 236"/>
                  <a:gd name="T75" fmla="*/ 68 h 113"/>
                  <a:gd name="T76" fmla="*/ 160 w 236"/>
                  <a:gd name="T77" fmla="*/ 91 h 113"/>
                  <a:gd name="T78" fmla="*/ 175 w 236"/>
                  <a:gd name="T79" fmla="*/ 83 h 113"/>
                  <a:gd name="T80" fmla="*/ 191 w 236"/>
                  <a:gd name="T81" fmla="*/ 75 h 113"/>
                  <a:gd name="T82" fmla="*/ 198 w 236"/>
                  <a:gd name="T83" fmla="*/ 91 h 113"/>
                  <a:gd name="T84" fmla="*/ 206 w 236"/>
                  <a:gd name="T85" fmla="*/ 106 h 113"/>
                  <a:gd name="T86" fmla="*/ 213 w 236"/>
                  <a:gd name="T87" fmla="*/ 91 h 113"/>
                  <a:gd name="T88" fmla="*/ 229 w 236"/>
                  <a:gd name="T89" fmla="*/ 98 h 113"/>
                  <a:gd name="T90" fmla="*/ 236 w 236"/>
                  <a:gd name="T91" fmla="*/ 113 h 113"/>
                  <a:gd name="T92" fmla="*/ 8 w 236"/>
                  <a:gd name="T93" fmla="*/ 22 h 113"/>
                  <a:gd name="T94" fmla="*/ 8 w 236"/>
                  <a:gd name="T95" fmla="*/ 30 h 11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6"/>
                  <a:gd name="T145" fmla="*/ 0 h 113"/>
                  <a:gd name="T146" fmla="*/ 236 w 236"/>
                  <a:gd name="T147" fmla="*/ 113 h 11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6" h="113">
                    <a:moveTo>
                      <a:pt x="236" y="113"/>
                    </a:moveTo>
                    <a:lnTo>
                      <a:pt x="229" y="106"/>
                    </a:lnTo>
                    <a:lnTo>
                      <a:pt x="229" y="98"/>
                    </a:lnTo>
                    <a:lnTo>
                      <a:pt x="229" y="91"/>
                    </a:lnTo>
                    <a:lnTo>
                      <a:pt x="221" y="91"/>
                    </a:lnTo>
                    <a:lnTo>
                      <a:pt x="213" y="91"/>
                    </a:lnTo>
                    <a:lnTo>
                      <a:pt x="213" y="98"/>
                    </a:lnTo>
                    <a:lnTo>
                      <a:pt x="213" y="106"/>
                    </a:lnTo>
                    <a:lnTo>
                      <a:pt x="206" y="106"/>
                    </a:lnTo>
                    <a:lnTo>
                      <a:pt x="198" y="106"/>
                    </a:lnTo>
                    <a:lnTo>
                      <a:pt x="198" y="98"/>
                    </a:lnTo>
                    <a:lnTo>
                      <a:pt x="198" y="91"/>
                    </a:lnTo>
                    <a:lnTo>
                      <a:pt x="198" y="83"/>
                    </a:lnTo>
                    <a:lnTo>
                      <a:pt x="191" y="83"/>
                    </a:lnTo>
                    <a:lnTo>
                      <a:pt x="191" y="75"/>
                    </a:lnTo>
                    <a:lnTo>
                      <a:pt x="183" y="75"/>
                    </a:lnTo>
                    <a:lnTo>
                      <a:pt x="175" y="75"/>
                    </a:lnTo>
                    <a:lnTo>
                      <a:pt x="175" y="83"/>
                    </a:lnTo>
                    <a:lnTo>
                      <a:pt x="168" y="83"/>
                    </a:lnTo>
                    <a:lnTo>
                      <a:pt x="168" y="91"/>
                    </a:lnTo>
                    <a:lnTo>
                      <a:pt x="160" y="91"/>
                    </a:lnTo>
                    <a:lnTo>
                      <a:pt x="160" y="83"/>
                    </a:lnTo>
                    <a:lnTo>
                      <a:pt x="160" y="75"/>
                    </a:lnTo>
                    <a:lnTo>
                      <a:pt x="153" y="75"/>
                    </a:lnTo>
                    <a:lnTo>
                      <a:pt x="145" y="75"/>
                    </a:lnTo>
                    <a:lnTo>
                      <a:pt x="137" y="75"/>
                    </a:lnTo>
                    <a:lnTo>
                      <a:pt x="130" y="75"/>
                    </a:lnTo>
                    <a:lnTo>
                      <a:pt x="130" y="68"/>
                    </a:lnTo>
                    <a:lnTo>
                      <a:pt x="130" y="60"/>
                    </a:lnTo>
                    <a:lnTo>
                      <a:pt x="130" y="53"/>
                    </a:lnTo>
                    <a:lnTo>
                      <a:pt x="137" y="53"/>
                    </a:lnTo>
                    <a:lnTo>
                      <a:pt x="145" y="53"/>
                    </a:lnTo>
                    <a:lnTo>
                      <a:pt x="145" y="45"/>
                    </a:lnTo>
                    <a:lnTo>
                      <a:pt x="145" y="37"/>
                    </a:lnTo>
                    <a:lnTo>
                      <a:pt x="137" y="37"/>
                    </a:lnTo>
                    <a:lnTo>
                      <a:pt x="130" y="45"/>
                    </a:lnTo>
                    <a:lnTo>
                      <a:pt x="122" y="45"/>
                    </a:lnTo>
                    <a:lnTo>
                      <a:pt x="115" y="37"/>
                    </a:lnTo>
                    <a:lnTo>
                      <a:pt x="107" y="37"/>
                    </a:lnTo>
                    <a:lnTo>
                      <a:pt x="107" y="30"/>
                    </a:lnTo>
                    <a:lnTo>
                      <a:pt x="115" y="30"/>
                    </a:lnTo>
                    <a:lnTo>
                      <a:pt x="115" y="22"/>
                    </a:lnTo>
                    <a:lnTo>
                      <a:pt x="115" y="15"/>
                    </a:lnTo>
                    <a:lnTo>
                      <a:pt x="107" y="22"/>
                    </a:lnTo>
                    <a:lnTo>
                      <a:pt x="99" y="22"/>
                    </a:lnTo>
                    <a:lnTo>
                      <a:pt x="99" y="15"/>
                    </a:lnTo>
                    <a:lnTo>
                      <a:pt x="92" y="15"/>
                    </a:lnTo>
                    <a:lnTo>
                      <a:pt x="84" y="15"/>
                    </a:lnTo>
                    <a:lnTo>
                      <a:pt x="77" y="15"/>
                    </a:lnTo>
                    <a:lnTo>
                      <a:pt x="69" y="15"/>
                    </a:lnTo>
                    <a:lnTo>
                      <a:pt x="69" y="7"/>
                    </a:lnTo>
                    <a:lnTo>
                      <a:pt x="69" y="0"/>
                    </a:lnTo>
                    <a:lnTo>
                      <a:pt x="61" y="0"/>
                    </a:lnTo>
                    <a:lnTo>
                      <a:pt x="54" y="0"/>
                    </a:lnTo>
                    <a:lnTo>
                      <a:pt x="54" y="7"/>
                    </a:lnTo>
                    <a:lnTo>
                      <a:pt x="54" y="15"/>
                    </a:lnTo>
                    <a:lnTo>
                      <a:pt x="46" y="15"/>
                    </a:lnTo>
                    <a:lnTo>
                      <a:pt x="38" y="15"/>
                    </a:lnTo>
                    <a:lnTo>
                      <a:pt x="38" y="22"/>
                    </a:lnTo>
                    <a:lnTo>
                      <a:pt x="31" y="22"/>
                    </a:lnTo>
                    <a:lnTo>
                      <a:pt x="31" y="30"/>
                    </a:lnTo>
                    <a:lnTo>
                      <a:pt x="31" y="22"/>
                    </a:lnTo>
                    <a:lnTo>
                      <a:pt x="23" y="22"/>
                    </a:lnTo>
                    <a:lnTo>
                      <a:pt x="23" y="30"/>
                    </a:lnTo>
                    <a:lnTo>
                      <a:pt x="16" y="30"/>
                    </a:lnTo>
                    <a:lnTo>
                      <a:pt x="8" y="30"/>
                    </a:lnTo>
                    <a:lnTo>
                      <a:pt x="0" y="30"/>
                    </a:lnTo>
                    <a:lnTo>
                      <a:pt x="0" y="22"/>
                    </a:lnTo>
                    <a:lnTo>
                      <a:pt x="8" y="22"/>
                    </a:lnTo>
                    <a:lnTo>
                      <a:pt x="16" y="22"/>
                    </a:lnTo>
                    <a:lnTo>
                      <a:pt x="16" y="30"/>
                    </a:lnTo>
                    <a:lnTo>
                      <a:pt x="16" y="22"/>
                    </a:lnTo>
                    <a:lnTo>
                      <a:pt x="23" y="22"/>
                    </a:lnTo>
                    <a:lnTo>
                      <a:pt x="31" y="22"/>
                    </a:lnTo>
                    <a:lnTo>
                      <a:pt x="38" y="22"/>
                    </a:lnTo>
                    <a:lnTo>
                      <a:pt x="38" y="15"/>
                    </a:lnTo>
                    <a:lnTo>
                      <a:pt x="46" y="15"/>
                    </a:lnTo>
                    <a:lnTo>
                      <a:pt x="46" y="7"/>
                    </a:lnTo>
                    <a:lnTo>
                      <a:pt x="46" y="0"/>
                    </a:lnTo>
                    <a:lnTo>
                      <a:pt x="54" y="0"/>
                    </a:lnTo>
                    <a:lnTo>
                      <a:pt x="61" y="0"/>
                    </a:lnTo>
                    <a:lnTo>
                      <a:pt x="69" y="0"/>
                    </a:lnTo>
                    <a:lnTo>
                      <a:pt x="69" y="7"/>
                    </a:lnTo>
                    <a:lnTo>
                      <a:pt x="69" y="15"/>
                    </a:lnTo>
                    <a:lnTo>
                      <a:pt x="77" y="15"/>
                    </a:lnTo>
                    <a:lnTo>
                      <a:pt x="84" y="15"/>
                    </a:lnTo>
                    <a:lnTo>
                      <a:pt x="84" y="7"/>
                    </a:lnTo>
                    <a:lnTo>
                      <a:pt x="92" y="7"/>
                    </a:lnTo>
                    <a:lnTo>
                      <a:pt x="92" y="15"/>
                    </a:lnTo>
                    <a:lnTo>
                      <a:pt x="99" y="15"/>
                    </a:lnTo>
                    <a:lnTo>
                      <a:pt x="99" y="22"/>
                    </a:lnTo>
                    <a:lnTo>
                      <a:pt x="107" y="22"/>
                    </a:lnTo>
                    <a:lnTo>
                      <a:pt x="107" y="15"/>
                    </a:lnTo>
                    <a:lnTo>
                      <a:pt x="115" y="15"/>
                    </a:lnTo>
                    <a:lnTo>
                      <a:pt x="115" y="22"/>
                    </a:lnTo>
                    <a:lnTo>
                      <a:pt x="115" y="30"/>
                    </a:lnTo>
                    <a:lnTo>
                      <a:pt x="115" y="37"/>
                    </a:lnTo>
                    <a:lnTo>
                      <a:pt x="122" y="37"/>
                    </a:lnTo>
                    <a:lnTo>
                      <a:pt x="122" y="45"/>
                    </a:lnTo>
                    <a:lnTo>
                      <a:pt x="130" y="45"/>
                    </a:lnTo>
                    <a:lnTo>
                      <a:pt x="130" y="37"/>
                    </a:lnTo>
                    <a:lnTo>
                      <a:pt x="137" y="37"/>
                    </a:lnTo>
                    <a:lnTo>
                      <a:pt x="145" y="37"/>
                    </a:lnTo>
                    <a:lnTo>
                      <a:pt x="145" y="45"/>
                    </a:lnTo>
                    <a:lnTo>
                      <a:pt x="145" y="53"/>
                    </a:lnTo>
                    <a:lnTo>
                      <a:pt x="137" y="53"/>
                    </a:lnTo>
                    <a:lnTo>
                      <a:pt x="137" y="60"/>
                    </a:lnTo>
                    <a:lnTo>
                      <a:pt x="130" y="60"/>
                    </a:lnTo>
                    <a:lnTo>
                      <a:pt x="130" y="68"/>
                    </a:lnTo>
                    <a:lnTo>
                      <a:pt x="130" y="75"/>
                    </a:lnTo>
                    <a:lnTo>
                      <a:pt x="137" y="75"/>
                    </a:lnTo>
                    <a:lnTo>
                      <a:pt x="145" y="75"/>
                    </a:lnTo>
                    <a:lnTo>
                      <a:pt x="153" y="68"/>
                    </a:lnTo>
                    <a:lnTo>
                      <a:pt x="160" y="68"/>
                    </a:lnTo>
                    <a:lnTo>
                      <a:pt x="160" y="75"/>
                    </a:lnTo>
                    <a:lnTo>
                      <a:pt x="160" y="83"/>
                    </a:lnTo>
                    <a:lnTo>
                      <a:pt x="160" y="91"/>
                    </a:lnTo>
                    <a:lnTo>
                      <a:pt x="168" y="91"/>
                    </a:lnTo>
                    <a:lnTo>
                      <a:pt x="168" y="83"/>
                    </a:lnTo>
                    <a:lnTo>
                      <a:pt x="175" y="83"/>
                    </a:lnTo>
                    <a:lnTo>
                      <a:pt x="175" y="75"/>
                    </a:lnTo>
                    <a:lnTo>
                      <a:pt x="183" y="75"/>
                    </a:lnTo>
                    <a:lnTo>
                      <a:pt x="191" y="75"/>
                    </a:lnTo>
                    <a:lnTo>
                      <a:pt x="191" y="83"/>
                    </a:lnTo>
                    <a:lnTo>
                      <a:pt x="198" y="83"/>
                    </a:lnTo>
                    <a:lnTo>
                      <a:pt x="198" y="91"/>
                    </a:lnTo>
                    <a:lnTo>
                      <a:pt x="206" y="98"/>
                    </a:lnTo>
                    <a:lnTo>
                      <a:pt x="198" y="98"/>
                    </a:lnTo>
                    <a:lnTo>
                      <a:pt x="206" y="106"/>
                    </a:lnTo>
                    <a:lnTo>
                      <a:pt x="213" y="106"/>
                    </a:lnTo>
                    <a:lnTo>
                      <a:pt x="213" y="98"/>
                    </a:lnTo>
                    <a:lnTo>
                      <a:pt x="213" y="91"/>
                    </a:lnTo>
                    <a:lnTo>
                      <a:pt x="221" y="91"/>
                    </a:lnTo>
                    <a:lnTo>
                      <a:pt x="229" y="91"/>
                    </a:lnTo>
                    <a:lnTo>
                      <a:pt x="229" y="98"/>
                    </a:lnTo>
                    <a:lnTo>
                      <a:pt x="229" y="106"/>
                    </a:lnTo>
                    <a:lnTo>
                      <a:pt x="236" y="106"/>
                    </a:lnTo>
                    <a:lnTo>
                      <a:pt x="236" y="113"/>
                    </a:lnTo>
                    <a:lnTo>
                      <a:pt x="236" y="106"/>
                    </a:lnTo>
                    <a:lnTo>
                      <a:pt x="236" y="113"/>
                    </a:lnTo>
                    <a:lnTo>
                      <a:pt x="8" y="22"/>
                    </a:lnTo>
                    <a:lnTo>
                      <a:pt x="16" y="22"/>
                    </a:lnTo>
                    <a:lnTo>
                      <a:pt x="16" y="30"/>
                    </a:lnTo>
                    <a:lnTo>
                      <a:pt x="8" y="30"/>
                    </a:lnTo>
                    <a:lnTo>
                      <a:pt x="8" y="22"/>
                    </a:lnTo>
                    <a:lnTo>
                      <a:pt x="236" y="113"/>
                    </a:lnTo>
                    <a:close/>
                  </a:path>
                </a:pathLst>
              </a:custGeom>
              <a:solidFill>
                <a:srgbClr val="80D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79" name="Freeform 617"/>
              <p:cNvSpPr>
                <a:spLocks/>
              </p:cNvSpPr>
              <p:nvPr/>
            </p:nvSpPr>
            <p:spPr bwMode="auto">
              <a:xfrm>
                <a:off x="3674" y="4658"/>
                <a:ext cx="236" cy="113"/>
              </a:xfrm>
              <a:custGeom>
                <a:avLst/>
                <a:gdLst>
                  <a:gd name="T0" fmla="*/ 229 w 236"/>
                  <a:gd name="T1" fmla="*/ 98 h 113"/>
                  <a:gd name="T2" fmla="*/ 213 w 236"/>
                  <a:gd name="T3" fmla="*/ 91 h 113"/>
                  <a:gd name="T4" fmla="*/ 206 w 236"/>
                  <a:gd name="T5" fmla="*/ 106 h 113"/>
                  <a:gd name="T6" fmla="*/ 198 w 236"/>
                  <a:gd name="T7" fmla="*/ 91 h 113"/>
                  <a:gd name="T8" fmla="*/ 191 w 236"/>
                  <a:gd name="T9" fmla="*/ 75 h 113"/>
                  <a:gd name="T10" fmla="*/ 175 w 236"/>
                  <a:gd name="T11" fmla="*/ 83 h 113"/>
                  <a:gd name="T12" fmla="*/ 160 w 236"/>
                  <a:gd name="T13" fmla="*/ 91 h 113"/>
                  <a:gd name="T14" fmla="*/ 153 w 236"/>
                  <a:gd name="T15" fmla="*/ 75 h 113"/>
                  <a:gd name="T16" fmla="*/ 130 w 236"/>
                  <a:gd name="T17" fmla="*/ 75 h 113"/>
                  <a:gd name="T18" fmla="*/ 130 w 236"/>
                  <a:gd name="T19" fmla="*/ 53 h 113"/>
                  <a:gd name="T20" fmla="*/ 145 w 236"/>
                  <a:gd name="T21" fmla="*/ 45 h 113"/>
                  <a:gd name="T22" fmla="*/ 130 w 236"/>
                  <a:gd name="T23" fmla="*/ 45 h 113"/>
                  <a:gd name="T24" fmla="*/ 107 w 236"/>
                  <a:gd name="T25" fmla="*/ 37 h 113"/>
                  <a:gd name="T26" fmla="*/ 115 w 236"/>
                  <a:gd name="T27" fmla="*/ 22 h 113"/>
                  <a:gd name="T28" fmla="*/ 99 w 236"/>
                  <a:gd name="T29" fmla="*/ 22 h 113"/>
                  <a:gd name="T30" fmla="*/ 84 w 236"/>
                  <a:gd name="T31" fmla="*/ 15 h 113"/>
                  <a:gd name="T32" fmla="*/ 69 w 236"/>
                  <a:gd name="T33" fmla="*/ 7 h 113"/>
                  <a:gd name="T34" fmla="*/ 54 w 236"/>
                  <a:gd name="T35" fmla="*/ 0 h 113"/>
                  <a:gd name="T36" fmla="*/ 46 w 236"/>
                  <a:gd name="T37" fmla="*/ 15 h 113"/>
                  <a:gd name="T38" fmla="*/ 31 w 236"/>
                  <a:gd name="T39" fmla="*/ 22 h 113"/>
                  <a:gd name="T40" fmla="*/ 23 w 236"/>
                  <a:gd name="T41" fmla="*/ 22 h 113"/>
                  <a:gd name="T42" fmla="*/ 8 w 236"/>
                  <a:gd name="T43" fmla="*/ 30 h 113"/>
                  <a:gd name="T44" fmla="*/ 8 w 236"/>
                  <a:gd name="T45" fmla="*/ 22 h 113"/>
                  <a:gd name="T46" fmla="*/ 16 w 236"/>
                  <a:gd name="T47" fmla="*/ 22 h 113"/>
                  <a:gd name="T48" fmla="*/ 38 w 236"/>
                  <a:gd name="T49" fmla="*/ 22 h 113"/>
                  <a:gd name="T50" fmla="*/ 46 w 236"/>
                  <a:gd name="T51" fmla="*/ 7 h 113"/>
                  <a:gd name="T52" fmla="*/ 61 w 236"/>
                  <a:gd name="T53" fmla="*/ 0 h 113"/>
                  <a:gd name="T54" fmla="*/ 69 w 236"/>
                  <a:gd name="T55" fmla="*/ 15 h 113"/>
                  <a:gd name="T56" fmla="*/ 84 w 236"/>
                  <a:gd name="T57" fmla="*/ 7 h 113"/>
                  <a:gd name="T58" fmla="*/ 99 w 236"/>
                  <a:gd name="T59" fmla="*/ 15 h 113"/>
                  <a:gd name="T60" fmla="*/ 107 w 236"/>
                  <a:gd name="T61" fmla="*/ 15 h 113"/>
                  <a:gd name="T62" fmla="*/ 115 w 236"/>
                  <a:gd name="T63" fmla="*/ 30 h 113"/>
                  <a:gd name="T64" fmla="*/ 122 w 236"/>
                  <a:gd name="T65" fmla="*/ 45 h 113"/>
                  <a:gd name="T66" fmla="*/ 137 w 236"/>
                  <a:gd name="T67" fmla="*/ 37 h 113"/>
                  <a:gd name="T68" fmla="*/ 145 w 236"/>
                  <a:gd name="T69" fmla="*/ 53 h 113"/>
                  <a:gd name="T70" fmla="*/ 130 w 236"/>
                  <a:gd name="T71" fmla="*/ 60 h 113"/>
                  <a:gd name="T72" fmla="*/ 137 w 236"/>
                  <a:gd name="T73" fmla="*/ 75 h 113"/>
                  <a:gd name="T74" fmla="*/ 160 w 236"/>
                  <a:gd name="T75" fmla="*/ 68 h 113"/>
                  <a:gd name="T76" fmla="*/ 160 w 236"/>
                  <a:gd name="T77" fmla="*/ 91 h 113"/>
                  <a:gd name="T78" fmla="*/ 175 w 236"/>
                  <a:gd name="T79" fmla="*/ 83 h 113"/>
                  <a:gd name="T80" fmla="*/ 191 w 236"/>
                  <a:gd name="T81" fmla="*/ 75 h 113"/>
                  <a:gd name="T82" fmla="*/ 198 w 236"/>
                  <a:gd name="T83" fmla="*/ 91 h 113"/>
                  <a:gd name="T84" fmla="*/ 206 w 236"/>
                  <a:gd name="T85" fmla="*/ 106 h 113"/>
                  <a:gd name="T86" fmla="*/ 213 w 236"/>
                  <a:gd name="T87" fmla="*/ 91 h 113"/>
                  <a:gd name="T88" fmla="*/ 229 w 236"/>
                  <a:gd name="T89" fmla="*/ 98 h 113"/>
                  <a:gd name="T90" fmla="*/ 236 w 236"/>
                  <a:gd name="T91" fmla="*/ 113 h 11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36"/>
                  <a:gd name="T139" fmla="*/ 0 h 113"/>
                  <a:gd name="T140" fmla="*/ 236 w 236"/>
                  <a:gd name="T141" fmla="*/ 113 h 11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36" h="113">
                    <a:moveTo>
                      <a:pt x="236" y="113"/>
                    </a:moveTo>
                    <a:lnTo>
                      <a:pt x="229" y="106"/>
                    </a:lnTo>
                    <a:lnTo>
                      <a:pt x="229" y="98"/>
                    </a:lnTo>
                    <a:lnTo>
                      <a:pt x="229" y="91"/>
                    </a:lnTo>
                    <a:lnTo>
                      <a:pt x="221" y="91"/>
                    </a:lnTo>
                    <a:lnTo>
                      <a:pt x="213" y="91"/>
                    </a:lnTo>
                    <a:lnTo>
                      <a:pt x="213" y="98"/>
                    </a:lnTo>
                    <a:lnTo>
                      <a:pt x="213" y="106"/>
                    </a:lnTo>
                    <a:lnTo>
                      <a:pt x="206" y="106"/>
                    </a:lnTo>
                    <a:lnTo>
                      <a:pt x="198" y="106"/>
                    </a:lnTo>
                    <a:lnTo>
                      <a:pt x="198" y="98"/>
                    </a:lnTo>
                    <a:lnTo>
                      <a:pt x="198" y="91"/>
                    </a:lnTo>
                    <a:lnTo>
                      <a:pt x="198" y="83"/>
                    </a:lnTo>
                    <a:lnTo>
                      <a:pt x="191" y="83"/>
                    </a:lnTo>
                    <a:lnTo>
                      <a:pt x="191" y="75"/>
                    </a:lnTo>
                    <a:lnTo>
                      <a:pt x="183" y="75"/>
                    </a:lnTo>
                    <a:lnTo>
                      <a:pt x="175" y="75"/>
                    </a:lnTo>
                    <a:lnTo>
                      <a:pt x="175" y="83"/>
                    </a:lnTo>
                    <a:lnTo>
                      <a:pt x="168" y="83"/>
                    </a:lnTo>
                    <a:lnTo>
                      <a:pt x="168" y="91"/>
                    </a:lnTo>
                    <a:lnTo>
                      <a:pt x="160" y="91"/>
                    </a:lnTo>
                    <a:lnTo>
                      <a:pt x="160" y="83"/>
                    </a:lnTo>
                    <a:lnTo>
                      <a:pt x="160" y="75"/>
                    </a:lnTo>
                    <a:lnTo>
                      <a:pt x="153" y="75"/>
                    </a:lnTo>
                    <a:lnTo>
                      <a:pt x="145" y="75"/>
                    </a:lnTo>
                    <a:lnTo>
                      <a:pt x="137" y="75"/>
                    </a:lnTo>
                    <a:lnTo>
                      <a:pt x="130" y="75"/>
                    </a:lnTo>
                    <a:lnTo>
                      <a:pt x="130" y="68"/>
                    </a:lnTo>
                    <a:lnTo>
                      <a:pt x="130" y="60"/>
                    </a:lnTo>
                    <a:lnTo>
                      <a:pt x="130" y="53"/>
                    </a:lnTo>
                    <a:lnTo>
                      <a:pt x="137" y="53"/>
                    </a:lnTo>
                    <a:lnTo>
                      <a:pt x="145" y="53"/>
                    </a:lnTo>
                    <a:lnTo>
                      <a:pt x="145" y="45"/>
                    </a:lnTo>
                    <a:lnTo>
                      <a:pt x="145" y="37"/>
                    </a:lnTo>
                    <a:lnTo>
                      <a:pt x="137" y="37"/>
                    </a:lnTo>
                    <a:lnTo>
                      <a:pt x="130" y="45"/>
                    </a:lnTo>
                    <a:lnTo>
                      <a:pt x="122" y="45"/>
                    </a:lnTo>
                    <a:lnTo>
                      <a:pt x="115" y="37"/>
                    </a:lnTo>
                    <a:lnTo>
                      <a:pt x="107" y="37"/>
                    </a:lnTo>
                    <a:lnTo>
                      <a:pt x="107" y="30"/>
                    </a:lnTo>
                    <a:lnTo>
                      <a:pt x="115" y="30"/>
                    </a:lnTo>
                    <a:lnTo>
                      <a:pt x="115" y="22"/>
                    </a:lnTo>
                    <a:lnTo>
                      <a:pt x="115" y="15"/>
                    </a:lnTo>
                    <a:lnTo>
                      <a:pt x="107" y="22"/>
                    </a:lnTo>
                    <a:lnTo>
                      <a:pt x="99" y="22"/>
                    </a:lnTo>
                    <a:lnTo>
                      <a:pt x="99" y="15"/>
                    </a:lnTo>
                    <a:lnTo>
                      <a:pt x="92" y="15"/>
                    </a:lnTo>
                    <a:lnTo>
                      <a:pt x="84" y="15"/>
                    </a:lnTo>
                    <a:lnTo>
                      <a:pt x="77" y="15"/>
                    </a:lnTo>
                    <a:lnTo>
                      <a:pt x="69" y="15"/>
                    </a:lnTo>
                    <a:lnTo>
                      <a:pt x="69" y="7"/>
                    </a:lnTo>
                    <a:lnTo>
                      <a:pt x="69" y="0"/>
                    </a:lnTo>
                    <a:lnTo>
                      <a:pt x="61" y="0"/>
                    </a:lnTo>
                    <a:lnTo>
                      <a:pt x="54" y="0"/>
                    </a:lnTo>
                    <a:lnTo>
                      <a:pt x="54" y="7"/>
                    </a:lnTo>
                    <a:lnTo>
                      <a:pt x="54" y="15"/>
                    </a:lnTo>
                    <a:lnTo>
                      <a:pt x="46" y="15"/>
                    </a:lnTo>
                    <a:lnTo>
                      <a:pt x="38" y="15"/>
                    </a:lnTo>
                    <a:lnTo>
                      <a:pt x="38" y="22"/>
                    </a:lnTo>
                    <a:lnTo>
                      <a:pt x="31" y="22"/>
                    </a:lnTo>
                    <a:lnTo>
                      <a:pt x="31" y="30"/>
                    </a:lnTo>
                    <a:lnTo>
                      <a:pt x="31" y="22"/>
                    </a:lnTo>
                    <a:lnTo>
                      <a:pt x="23" y="22"/>
                    </a:lnTo>
                    <a:lnTo>
                      <a:pt x="23" y="30"/>
                    </a:lnTo>
                    <a:lnTo>
                      <a:pt x="16" y="30"/>
                    </a:lnTo>
                    <a:lnTo>
                      <a:pt x="8" y="30"/>
                    </a:lnTo>
                    <a:lnTo>
                      <a:pt x="0" y="30"/>
                    </a:lnTo>
                    <a:lnTo>
                      <a:pt x="0" y="22"/>
                    </a:lnTo>
                    <a:lnTo>
                      <a:pt x="8" y="22"/>
                    </a:lnTo>
                    <a:lnTo>
                      <a:pt x="16" y="22"/>
                    </a:lnTo>
                    <a:lnTo>
                      <a:pt x="16" y="30"/>
                    </a:lnTo>
                    <a:lnTo>
                      <a:pt x="16" y="22"/>
                    </a:lnTo>
                    <a:lnTo>
                      <a:pt x="23" y="22"/>
                    </a:lnTo>
                    <a:lnTo>
                      <a:pt x="31" y="22"/>
                    </a:lnTo>
                    <a:lnTo>
                      <a:pt x="38" y="22"/>
                    </a:lnTo>
                    <a:lnTo>
                      <a:pt x="38" y="15"/>
                    </a:lnTo>
                    <a:lnTo>
                      <a:pt x="46" y="15"/>
                    </a:lnTo>
                    <a:lnTo>
                      <a:pt x="46" y="7"/>
                    </a:lnTo>
                    <a:lnTo>
                      <a:pt x="46" y="0"/>
                    </a:lnTo>
                    <a:lnTo>
                      <a:pt x="54" y="0"/>
                    </a:lnTo>
                    <a:lnTo>
                      <a:pt x="61" y="0"/>
                    </a:lnTo>
                    <a:lnTo>
                      <a:pt x="69" y="0"/>
                    </a:lnTo>
                    <a:lnTo>
                      <a:pt x="69" y="7"/>
                    </a:lnTo>
                    <a:lnTo>
                      <a:pt x="69" y="15"/>
                    </a:lnTo>
                    <a:lnTo>
                      <a:pt x="77" y="15"/>
                    </a:lnTo>
                    <a:lnTo>
                      <a:pt x="84" y="15"/>
                    </a:lnTo>
                    <a:lnTo>
                      <a:pt x="84" y="7"/>
                    </a:lnTo>
                    <a:lnTo>
                      <a:pt x="92" y="7"/>
                    </a:lnTo>
                    <a:lnTo>
                      <a:pt x="92" y="15"/>
                    </a:lnTo>
                    <a:lnTo>
                      <a:pt x="99" y="15"/>
                    </a:lnTo>
                    <a:lnTo>
                      <a:pt x="99" y="22"/>
                    </a:lnTo>
                    <a:lnTo>
                      <a:pt x="107" y="22"/>
                    </a:lnTo>
                    <a:lnTo>
                      <a:pt x="107" y="15"/>
                    </a:lnTo>
                    <a:lnTo>
                      <a:pt x="115" y="15"/>
                    </a:lnTo>
                    <a:lnTo>
                      <a:pt x="115" y="22"/>
                    </a:lnTo>
                    <a:lnTo>
                      <a:pt x="115" y="30"/>
                    </a:lnTo>
                    <a:lnTo>
                      <a:pt x="115" y="37"/>
                    </a:lnTo>
                    <a:lnTo>
                      <a:pt x="122" y="37"/>
                    </a:lnTo>
                    <a:lnTo>
                      <a:pt x="122" y="45"/>
                    </a:lnTo>
                    <a:lnTo>
                      <a:pt x="130" y="45"/>
                    </a:lnTo>
                    <a:lnTo>
                      <a:pt x="130" y="37"/>
                    </a:lnTo>
                    <a:lnTo>
                      <a:pt x="137" y="37"/>
                    </a:lnTo>
                    <a:lnTo>
                      <a:pt x="145" y="37"/>
                    </a:lnTo>
                    <a:lnTo>
                      <a:pt x="145" y="45"/>
                    </a:lnTo>
                    <a:lnTo>
                      <a:pt x="145" y="53"/>
                    </a:lnTo>
                    <a:lnTo>
                      <a:pt x="137" y="53"/>
                    </a:lnTo>
                    <a:lnTo>
                      <a:pt x="137" y="60"/>
                    </a:lnTo>
                    <a:lnTo>
                      <a:pt x="130" y="60"/>
                    </a:lnTo>
                    <a:lnTo>
                      <a:pt x="130" y="68"/>
                    </a:lnTo>
                    <a:lnTo>
                      <a:pt x="130" y="75"/>
                    </a:lnTo>
                    <a:lnTo>
                      <a:pt x="137" y="75"/>
                    </a:lnTo>
                    <a:lnTo>
                      <a:pt x="145" y="75"/>
                    </a:lnTo>
                    <a:lnTo>
                      <a:pt x="153" y="68"/>
                    </a:lnTo>
                    <a:lnTo>
                      <a:pt x="160" y="68"/>
                    </a:lnTo>
                    <a:lnTo>
                      <a:pt x="160" y="75"/>
                    </a:lnTo>
                    <a:lnTo>
                      <a:pt x="160" y="83"/>
                    </a:lnTo>
                    <a:lnTo>
                      <a:pt x="160" y="91"/>
                    </a:lnTo>
                    <a:lnTo>
                      <a:pt x="168" y="91"/>
                    </a:lnTo>
                    <a:lnTo>
                      <a:pt x="168" y="83"/>
                    </a:lnTo>
                    <a:lnTo>
                      <a:pt x="175" y="83"/>
                    </a:lnTo>
                    <a:lnTo>
                      <a:pt x="175" y="75"/>
                    </a:lnTo>
                    <a:lnTo>
                      <a:pt x="183" y="75"/>
                    </a:lnTo>
                    <a:lnTo>
                      <a:pt x="191" y="75"/>
                    </a:lnTo>
                    <a:lnTo>
                      <a:pt x="191" y="83"/>
                    </a:lnTo>
                    <a:lnTo>
                      <a:pt x="198" y="83"/>
                    </a:lnTo>
                    <a:lnTo>
                      <a:pt x="198" y="91"/>
                    </a:lnTo>
                    <a:lnTo>
                      <a:pt x="206" y="98"/>
                    </a:lnTo>
                    <a:lnTo>
                      <a:pt x="198" y="98"/>
                    </a:lnTo>
                    <a:lnTo>
                      <a:pt x="206" y="106"/>
                    </a:lnTo>
                    <a:lnTo>
                      <a:pt x="213" y="106"/>
                    </a:lnTo>
                    <a:lnTo>
                      <a:pt x="213" y="98"/>
                    </a:lnTo>
                    <a:lnTo>
                      <a:pt x="213" y="91"/>
                    </a:lnTo>
                    <a:lnTo>
                      <a:pt x="221" y="91"/>
                    </a:lnTo>
                    <a:lnTo>
                      <a:pt x="229" y="91"/>
                    </a:lnTo>
                    <a:lnTo>
                      <a:pt x="229" y="98"/>
                    </a:lnTo>
                    <a:lnTo>
                      <a:pt x="229" y="106"/>
                    </a:lnTo>
                    <a:lnTo>
                      <a:pt x="236" y="106"/>
                    </a:lnTo>
                    <a:lnTo>
                      <a:pt x="236" y="113"/>
                    </a:lnTo>
                    <a:lnTo>
                      <a:pt x="236" y="106"/>
                    </a:lnTo>
                    <a:lnTo>
                      <a:pt x="236" y="113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80" name="Freeform 618"/>
              <p:cNvSpPr>
                <a:spLocks/>
              </p:cNvSpPr>
              <p:nvPr/>
            </p:nvSpPr>
            <p:spPr bwMode="auto">
              <a:xfrm>
                <a:off x="3781" y="4688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81" name="Rectangle 619"/>
              <p:cNvSpPr>
                <a:spLocks noChangeArrowheads="1"/>
              </p:cNvSpPr>
              <p:nvPr/>
            </p:nvSpPr>
            <p:spPr bwMode="auto">
              <a:xfrm>
                <a:off x="3682" y="4680"/>
                <a:ext cx="8" cy="8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382" name="Freeform 620"/>
              <p:cNvSpPr>
                <a:spLocks/>
              </p:cNvSpPr>
              <p:nvPr/>
            </p:nvSpPr>
            <p:spPr bwMode="auto">
              <a:xfrm>
                <a:off x="3781" y="467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83" name="Freeform 621"/>
              <p:cNvSpPr>
                <a:spLocks/>
              </p:cNvSpPr>
              <p:nvPr/>
            </p:nvSpPr>
            <p:spPr bwMode="auto">
              <a:xfrm>
                <a:off x="3811" y="4627"/>
                <a:ext cx="8" cy="8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8 w 8"/>
                  <a:gd name="T5" fmla="*/ 0 h 8"/>
                  <a:gd name="T6" fmla="*/ 8 w 8"/>
                  <a:gd name="T7" fmla="*/ 8 h 8"/>
                  <a:gd name="T8" fmla="*/ 0 w 8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0" y="8"/>
                    </a:moveTo>
                    <a:lnTo>
                      <a:pt x="8" y="8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84" name="Rectangle 622"/>
              <p:cNvSpPr>
                <a:spLocks noChangeArrowheads="1"/>
              </p:cNvSpPr>
              <p:nvPr/>
            </p:nvSpPr>
            <p:spPr bwMode="auto">
              <a:xfrm>
                <a:off x="3819" y="4650"/>
                <a:ext cx="8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385" name="Freeform 623"/>
              <p:cNvSpPr>
                <a:spLocks/>
              </p:cNvSpPr>
              <p:nvPr/>
            </p:nvSpPr>
            <p:spPr bwMode="auto">
              <a:xfrm>
                <a:off x="3804" y="4673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86" name="Freeform 624"/>
              <p:cNvSpPr>
                <a:spLocks/>
              </p:cNvSpPr>
              <p:nvPr/>
            </p:nvSpPr>
            <p:spPr bwMode="auto">
              <a:xfrm>
                <a:off x="3834" y="470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87" name="Freeform 625"/>
              <p:cNvSpPr>
                <a:spLocks/>
              </p:cNvSpPr>
              <p:nvPr/>
            </p:nvSpPr>
            <p:spPr bwMode="auto">
              <a:xfrm>
                <a:off x="3796" y="4779"/>
                <a:ext cx="8" cy="8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8 w 8"/>
                  <a:gd name="T5" fmla="*/ 0 h 8"/>
                  <a:gd name="T6" fmla="*/ 8 w 8"/>
                  <a:gd name="T7" fmla="*/ 8 h 8"/>
                  <a:gd name="T8" fmla="*/ 0 w 8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0" y="8"/>
                    </a:moveTo>
                    <a:lnTo>
                      <a:pt x="8" y="8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88" name="Freeform 626"/>
              <p:cNvSpPr>
                <a:spLocks/>
              </p:cNvSpPr>
              <p:nvPr/>
            </p:nvSpPr>
            <p:spPr bwMode="auto">
              <a:xfrm>
                <a:off x="4359" y="4893"/>
                <a:ext cx="15" cy="15"/>
              </a:xfrm>
              <a:custGeom>
                <a:avLst/>
                <a:gdLst>
                  <a:gd name="T0" fmla="*/ 8 w 15"/>
                  <a:gd name="T1" fmla="*/ 15 h 15"/>
                  <a:gd name="T2" fmla="*/ 0 w 15"/>
                  <a:gd name="T3" fmla="*/ 8 h 15"/>
                  <a:gd name="T4" fmla="*/ 8 w 15"/>
                  <a:gd name="T5" fmla="*/ 8 h 15"/>
                  <a:gd name="T6" fmla="*/ 8 w 15"/>
                  <a:gd name="T7" fmla="*/ 0 h 15"/>
                  <a:gd name="T8" fmla="*/ 15 w 15"/>
                  <a:gd name="T9" fmla="*/ 0 h 15"/>
                  <a:gd name="T10" fmla="*/ 8 w 15"/>
                  <a:gd name="T11" fmla="*/ 8 h 15"/>
                  <a:gd name="T12" fmla="*/ 15 w 15"/>
                  <a:gd name="T13" fmla="*/ 8 h 15"/>
                  <a:gd name="T14" fmla="*/ 15 w 15"/>
                  <a:gd name="T15" fmla="*/ 15 h 15"/>
                  <a:gd name="T16" fmla="*/ 8 w 15"/>
                  <a:gd name="T17" fmla="*/ 15 h 15"/>
                  <a:gd name="T18" fmla="*/ 8 w 15"/>
                  <a:gd name="T19" fmla="*/ 8 h 15"/>
                  <a:gd name="T20" fmla="*/ 8 w 15"/>
                  <a:gd name="T21" fmla="*/ 15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"/>
                  <a:gd name="T34" fmla="*/ 0 h 15"/>
                  <a:gd name="T35" fmla="*/ 15 w 15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" h="15">
                    <a:moveTo>
                      <a:pt x="8" y="15"/>
                    </a:moveTo>
                    <a:lnTo>
                      <a:pt x="0" y="8"/>
                    </a:lnTo>
                    <a:lnTo>
                      <a:pt x="8" y="8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8" y="8"/>
                    </a:lnTo>
                    <a:lnTo>
                      <a:pt x="15" y="8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8" y="8"/>
                    </a:ln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89" name="Freeform 627"/>
              <p:cNvSpPr>
                <a:spLocks/>
              </p:cNvSpPr>
              <p:nvPr/>
            </p:nvSpPr>
            <p:spPr bwMode="auto">
              <a:xfrm>
                <a:off x="4374" y="4354"/>
                <a:ext cx="16" cy="15"/>
              </a:xfrm>
              <a:custGeom>
                <a:avLst/>
                <a:gdLst>
                  <a:gd name="T0" fmla="*/ 8 w 16"/>
                  <a:gd name="T1" fmla="*/ 0 h 15"/>
                  <a:gd name="T2" fmla="*/ 8 w 16"/>
                  <a:gd name="T3" fmla="*/ 7 h 15"/>
                  <a:gd name="T4" fmla="*/ 8 w 16"/>
                  <a:gd name="T5" fmla="*/ 15 h 15"/>
                  <a:gd name="T6" fmla="*/ 16 w 16"/>
                  <a:gd name="T7" fmla="*/ 15 h 15"/>
                  <a:gd name="T8" fmla="*/ 8 w 16"/>
                  <a:gd name="T9" fmla="*/ 15 h 15"/>
                  <a:gd name="T10" fmla="*/ 8 w 16"/>
                  <a:gd name="T11" fmla="*/ 7 h 15"/>
                  <a:gd name="T12" fmla="*/ 0 w 16"/>
                  <a:gd name="T13" fmla="*/ 7 h 15"/>
                  <a:gd name="T14" fmla="*/ 8 w 16"/>
                  <a:gd name="T15" fmla="*/ 7 h 15"/>
                  <a:gd name="T16" fmla="*/ 8 w 16"/>
                  <a:gd name="T17" fmla="*/ 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5"/>
                  <a:gd name="T29" fmla="*/ 16 w 16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5">
                    <a:moveTo>
                      <a:pt x="8" y="0"/>
                    </a:moveTo>
                    <a:lnTo>
                      <a:pt x="8" y="7"/>
                    </a:lnTo>
                    <a:lnTo>
                      <a:pt x="8" y="15"/>
                    </a:lnTo>
                    <a:lnTo>
                      <a:pt x="16" y="15"/>
                    </a:lnTo>
                    <a:lnTo>
                      <a:pt x="8" y="15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90" name="Freeform 628"/>
              <p:cNvSpPr>
                <a:spLocks/>
              </p:cNvSpPr>
              <p:nvPr/>
            </p:nvSpPr>
            <p:spPr bwMode="auto">
              <a:xfrm>
                <a:off x="4526" y="4399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91" name="Freeform 629"/>
              <p:cNvSpPr>
                <a:spLocks/>
              </p:cNvSpPr>
              <p:nvPr/>
            </p:nvSpPr>
            <p:spPr bwMode="auto">
              <a:xfrm>
                <a:off x="4526" y="4430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92" name="Freeform 630"/>
              <p:cNvSpPr>
                <a:spLocks/>
              </p:cNvSpPr>
              <p:nvPr/>
            </p:nvSpPr>
            <p:spPr bwMode="auto">
              <a:xfrm>
                <a:off x="4496" y="4840"/>
                <a:ext cx="8" cy="7"/>
              </a:xfrm>
              <a:custGeom>
                <a:avLst/>
                <a:gdLst>
                  <a:gd name="T0" fmla="*/ 8 w 8"/>
                  <a:gd name="T1" fmla="*/ 0 h 7"/>
                  <a:gd name="T2" fmla="*/ 8 w 8"/>
                  <a:gd name="T3" fmla="*/ 7 h 7"/>
                  <a:gd name="T4" fmla="*/ 0 w 8"/>
                  <a:gd name="T5" fmla="*/ 7 h 7"/>
                  <a:gd name="T6" fmla="*/ 8 w 8"/>
                  <a:gd name="T7" fmla="*/ 7 h 7"/>
                  <a:gd name="T8" fmla="*/ 8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8" y="0"/>
                    </a:moveTo>
                    <a:lnTo>
                      <a:pt x="8" y="7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93" name="Freeform 631"/>
              <p:cNvSpPr>
                <a:spLocks/>
              </p:cNvSpPr>
              <p:nvPr/>
            </p:nvSpPr>
            <p:spPr bwMode="auto">
              <a:xfrm>
                <a:off x="4534" y="4961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94" name="Freeform 632"/>
              <p:cNvSpPr>
                <a:spLocks/>
              </p:cNvSpPr>
              <p:nvPr/>
            </p:nvSpPr>
            <p:spPr bwMode="auto">
              <a:xfrm>
                <a:off x="4587" y="5015"/>
                <a:ext cx="8" cy="15"/>
              </a:xfrm>
              <a:custGeom>
                <a:avLst/>
                <a:gdLst>
                  <a:gd name="T0" fmla="*/ 8 w 8"/>
                  <a:gd name="T1" fmla="*/ 15 h 15"/>
                  <a:gd name="T2" fmla="*/ 8 w 8"/>
                  <a:gd name="T3" fmla="*/ 7 h 15"/>
                  <a:gd name="T4" fmla="*/ 8 w 8"/>
                  <a:gd name="T5" fmla="*/ 0 h 15"/>
                  <a:gd name="T6" fmla="*/ 0 w 8"/>
                  <a:gd name="T7" fmla="*/ 0 h 15"/>
                  <a:gd name="T8" fmla="*/ 8 w 8"/>
                  <a:gd name="T9" fmla="*/ 0 h 15"/>
                  <a:gd name="T10" fmla="*/ 8 w 8"/>
                  <a:gd name="T11" fmla="*/ 7 h 15"/>
                  <a:gd name="T12" fmla="*/ 8 w 8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5"/>
                  <a:gd name="T23" fmla="*/ 8 w 8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5">
                    <a:moveTo>
                      <a:pt x="8" y="15"/>
                    </a:moveTo>
                    <a:lnTo>
                      <a:pt x="8" y="7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7"/>
                    </a:ln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95" name="Rectangle 633"/>
              <p:cNvSpPr>
                <a:spLocks noChangeArrowheads="1"/>
              </p:cNvSpPr>
              <p:nvPr/>
            </p:nvSpPr>
            <p:spPr bwMode="auto">
              <a:xfrm>
                <a:off x="4603" y="4999"/>
                <a:ext cx="7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396" name="Rectangle 634"/>
              <p:cNvSpPr>
                <a:spLocks noChangeArrowheads="1"/>
              </p:cNvSpPr>
              <p:nvPr/>
            </p:nvSpPr>
            <p:spPr bwMode="auto">
              <a:xfrm>
                <a:off x="4618" y="5007"/>
                <a:ext cx="7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397" name="Freeform 635"/>
              <p:cNvSpPr>
                <a:spLocks/>
              </p:cNvSpPr>
              <p:nvPr/>
            </p:nvSpPr>
            <p:spPr bwMode="auto">
              <a:xfrm>
                <a:off x="4740" y="4695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98" name="Freeform 636"/>
              <p:cNvSpPr>
                <a:spLocks/>
              </p:cNvSpPr>
              <p:nvPr/>
            </p:nvSpPr>
            <p:spPr bwMode="auto">
              <a:xfrm>
                <a:off x="4740" y="4711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99" name="Freeform 637"/>
              <p:cNvSpPr>
                <a:spLocks/>
              </p:cNvSpPr>
              <p:nvPr/>
            </p:nvSpPr>
            <p:spPr bwMode="auto">
              <a:xfrm>
                <a:off x="4724" y="4316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00" name="Freeform 638"/>
              <p:cNvSpPr>
                <a:spLocks/>
              </p:cNvSpPr>
              <p:nvPr/>
            </p:nvSpPr>
            <p:spPr bwMode="auto">
              <a:xfrm>
                <a:off x="4770" y="4255"/>
                <a:ext cx="8" cy="7"/>
              </a:xfrm>
              <a:custGeom>
                <a:avLst/>
                <a:gdLst>
                  <a:gd name="T0" fmla="*/ 8 w 8"/>
                  <a:gd name="T1" fmla="*/ 0 h 7"/>
                  <a:gd name="T2" fmla="*/ 8 w 8"/>
                  <a:gd name="T3" fmla="*/ 7 h 7"/>
                  <a:gd name="T4" fmla="*/ 0 w 8"/>
                  <a:gd name="T5" fmla="*/ 7 h 7"/>
                  <a:gd name="T6" fmla="*/ 8 w 8"/>
                  <a:gd name="T7" fmla="*/ 7 h 7"/>
                  <a:gd name="T8" fmla="*/ 8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8" y="0"/>
                    </a:moveTo>
                    <a:lnTo>
                      <a:pt x="8" y="7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01" name="Freeform 639"/>
              <p:cNvSpPr>
                <a:spLocks/>
              </p:cNvSpPr>
              <p:nvPr/>
            </p:nvSpPr>
            <p:spPr bwMode="auto">
              <a:xfrm>
                <a:off x="4701" y="4468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02" name="Freeform 640"/>
              <p:cNvSpPr>
                <a:spLocks/>
              </p:cNvSpPr>
              <p:nvPr/>
            </p:nvSpPr>
            <p:spPr bwMode="auto">
              <a:xfrm>
                <a:off x="4808" y="4247"/>
                <a:ext cx="8" cy="8"/>
              </a:xfrm>
              <a:custGeom>
                <a:avLst/>
                <a:gdLst>
                  <a:gd name="T0" fmla="*/ 8 w 8"/>
                  <a:gd name="T1" fmla="*/ 0 h 8"/>
                  <a:gd name="T2" fmla="*/ 0 w 8"/>
                  <a:gd name="T3" fmla="*/ 0 h 8"/>
                  <a:gd name="T4" fmla="*/ 8 w 8"/>
                  <a:gd name="T5" fmla="*/ 0 h 8"/>
                  <a:gd name="T6" fmla="*/ 8 w 8"/>
                  <a:gd name="T7" fmla="*/ 8 h 8"/>
                  <a:gd name="T8" fmla="*/ 0 w 8"/>
                  <a:gd name="T9" fmla="*/ 8 h 8"/>
                  <a:gd name="T10" fmla="*/ 8 w 8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8"/>
                  <a:gd name="T20" fmla="*/ 8 w 8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03" name="Freeform 641"/>
              <p:cNvSpPr>
                <a:spLocks/>
              </p:cNvSpPr>
              <p:nvPr/>
            </p:nvSpPr>
            <p:spPr bwMode="auto">
              <a:xfrm>
                <a:off x="4701" y="4209"/>
                <a:ext cx="8" cy="15"/>
              </a:xfrm>
              <a:custGeom>
                <a:avLst/>
                <a:gdLst>
                  <a:gd name="T0" fmla="*/ 0 w 8"/>
                  <a:gd name="T1" fmla="*/ 15 h 15"/>
                  <a:gd name="T2" fmla="*/ 0 w 8"/>
                  <a:gd name="T3" fmla="*/ 8 h 15"/>
                  <a:gd name="T4" fmla="*/ 0 w 8"/>
                  <a:gd name="T5" fmla="*/ 0 h 15"/>
                  <a:gd name="T6" fmla="*/ 8 w 8"/>
                  <a:gd name="T7" fmla="*/ 0 h 15"/>
                  <a:gd name="T8" fmla="*/ 8 w 8"/>
                  <a:gd name="T9" fmla="*/ 8 h 15"/>
                  <a:gd name="T10" fmla="*/ 0 w 8"/>
                  <a:gd name="T11" fmla="*/ 8 h 15"/>
                  <a:gd name="T12" fmla="*/ 0 w 8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5"/>
                  <a:gd name="T23" fmla="*/ 8 w 8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5">
                    <a:moveTo>
                      <a:pt x="0" y="15"/>
                    </a:moveTo>
                    <a:lnTo>
                      <a:pt x="0" y="8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04" name="Freeform 642"/>
              <p:cNvSpPr>
                <a:spLocks/>
              </p:cNvSpPr>
              <p:nvPr/>
            </p:nvSpPr>
            <p:spPr bwMode="auto">
              <a:xfrm>
                <a:off x="4671" y="4247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05" name="Freeform 643"/>
              <p:cNvSpPr>
                <a:spLocks/>
              </p:cNvSpPr>
              <p:nvPr/>
            </p:nvSpPr>
            <p:spPr bwMode="auto">
              <a:xfrm>
                <a:off x="5021" y="4057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06" name="Freeform 644"/>
              <p:cNvSpPr>
                <a:spLocks/>
              </p:cNvSpPr>
              <p:nvPr/>
            </p:nvSpPr>
            <p:spPr bwMode="auto">
              <a:xfrm>
                <a:off x="4953" y="4126"/>
                <a:ext cx="7" cy="15"/>
              </a:xfrm>
              <a:custGeom>
                <a:avLst/>
                <a:gdLst>
                  <a:gd name="T0" fmla="*/ 0 w 7"/>
                  <a:gd name="T1" fmla="*/ 7 h 15"/>
                  <a:gd name="T2" fmla="*/ 0 w 7"/>
                  <a:gd name="T3" fmla="*/ 0 h 15"/>
                  <a:gd name="T4" fmla="*/ 0 w 7"/>
                  <a:gd name="T5" fmla="*/ 7 h 15"/>
                  <a:gd name="T6" fmla="*/ 7 w 7"/>
                  <a:gd name="T7" fmla="*/ 7 h 15"/>
                  <a:gd name="T8" fmla="*/ 7 w 7"/>
                  <a:gd name="T9" fmla="*/ 15 h 15"/>
                  <a:gd name="T10" fmla="*/ 0 w 7"/>
                  <a:gd name="T11" fmla="*/ 15 h 15"/>
                  <a:gd name="T12" fmla="*/ 0 w 7"/>
                  <a:gd name="T13" fmla="*/ 7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15"/>
                  <a:gd name="T23" fmla="*/ 7 w 7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15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7" y="15"/>
                    </a:lnTo>
                    <a:lnTo>
                      <a:pt x="0" y="1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07" name="Freeform 645"/>
              <p:cNvSpPr>
                <a:spLocks/>
              </p:cNvSpPr>
              <p:nvPr/>
            </p:nvSpPr>
            <p:spPr bwMode="auto">
              <a:xfrm>
                <a:off x="4953" y="4080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08" name="Freeform 646"/>
              <p:cNvSpPr>
                <a:spLocks/>
              </p:cNvSpPr>
              <p:nvPr/>
            </p:nvSpPr>
            <p:spPr bwMode="auto">
              <a:xfrm>
                <a:off x="4899" y="4088"/>
                <a:ext cx="8" cy="7"/>
              </a:xfrm>
              <a:custGeom>
                <a:avLst/>
                <a:gdLst>
                  <a:gd name="T0" fmla="*/ 0 w 8"/>
                  <a:gd name="T1" fmla="*/ 0 h 7"/>
                  <a:gd name="T2" fmla="*/ 8 w 8"/>
                  <a:gd name="T3" fmla="*/ 0 h 7"/>
                  <a:gd name="T4" fmla="*/ 8 w 8"/>
                  <a:gd name="T5" fmla="*/ 7 h 7"/>
                  <a:gd name="T6" fmla="*/ 8 w 8"/>
                  <a:gd name="T7" fmla="*/ 0 h 7"/>
                  <a:gd name="T8" fmla="*/ 8 w 8"/>
                  <a:gd name="T9" fmla="*/ 7 h 7"/>
                  <a:gd name="T10" fmla="*/ 0 w 8"/>
                  <a:gd name="T11" fmla="*/ 7 h 7"/>
                  <a:gd name="T12" fmla="*/ 0 w 8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0" y="0"/>
                    </a:moveTo>
                    <a:lnTo>
                      <a:pt x="8" y="0"/>
                    </a:lnTo>
                    <a:lnTo>
                      <a:pt x="8" y="7"/>
                    </a:lnTo>
                    <a:lnTo>
                      <a:pt x="8" y="0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09" name="Rectangle 647"/>
              <p:cNvSpPr>
                <a:spLocks noChangeArrowheads="1"/>
              </p:cNvSpPr>
              <p:nvPr/>
            </p:nvSpPr>
            <p:spPr bwMode="auto">
              <a:xfrm>
                <a:off x="5029" y="4126"/>
                <a:ext cx="7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410" name="Freeform 648"/>
              <p:cNvSpPr>
                <a:spLocks/>
              </p:cNvSpPr>
              <p:nvPr/>
            </p:nvSpPr>
            <p:spPr bwMode="auto">
              <a:xfrm>
                <a:off x="4846" y="4156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11" name="Rectangle 649"/>
              <p:cNvSpPr>
                <a:spLocks noChangeArrowheads="1"/>
              </p:cNvSpPr>
              <p:nvPr/>
            </p:nvSpPr>
            <p:spPr bwMode="auto">
              <a:xfrm>
                <a:off x="4854" y="4148"/>
                <a:ext cx="7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412" name="Freeform 650"/>
              <p:cNvSpPr>
                <a:spLocks/>
              </p:cNvSpPr>
              <p:nvPr/>
            </p:nvSpPr>
            <p:spPr bwMode="auto">
              <a:xfrm>
                <a:off x="4854" y="4202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13" name="Freeform 651"/>
              <p:cNvSpPr>
                <a:spLocks/>
              </p:cNvSpPr>
              <p:nvPr/>
            </p:nvSpPr>
            <p:spPr bwMode="auto">
              <a:xfrm>
                <a:off x="4861" y="4217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14" name="Freeform 652"/>
              <p:cNvSpPr>
                <a:spLocks/>
              </p:cNvSpPr>
              <p:nvPr/>
            </p:nvSpPr>
            <p:spPr bwMode="auto">
              <a:xfrm>
                <a:off x="4793" y="4148"/>
                <a:ext cx="7" cy="8"/>
              </a:xfrm>
              <a:custGeom>
                <a:avLst/>
                <a:gdLst>
                  <a:gd name="T0" fmla="*/ 0 w 7"/>
                  <a:gd name="T1" fmla="*/ 8 h 8"/>
                  <a:gd name="T2" fmla="*/ 0 w 7"/>
                  <a:gd name="T3" fmla="*/ 0 h 8"/>
                  <a:gd name="T4" fmla="*/ 7 w 7"/>
                  <a:gd name="T5" fmla="*/ 0 h 8"/>
                  <a:gd name="T6" fmla="*/ 0 w 7"/>
                  <a:gd name="T7" fmla="*/ 0 h 8"/>
                  <a:gd name="T8" fmla="*/ 0 w 7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0" y="8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15" name="Freeform 653"/>
              <p:cNvSpPr>
                <a:spLocks/>
              </p:cNvSpPr>
              <p:nvPr/>
            </p:nvSpPr>
            <p:spPr bwMode="auto">
              <a:xfrm>
                <a:off x="4960" y="4179"/>
                <a:ext cx="15" cy="15"/>
              </a:xfrm>
              <a:custGeom>
                <a:avLst/>
                <a:gdLst>
                  <a:gd name="T0" fmla="*/ 0 w 15"/>
                  <a:gd name="T1" fmla="*/ 15 h 15"/>
                  <a:gd name="T2" fmla="*/ 0 w 15"/>
                  <a:gd name="T3" fmla="*/ 7 h 15"/>
                  <a:gd name="T4" fmla="*/ 0 w 15"/>
                  <a:gd name="T5" fmla="*/ 0 h 15"/>
                  <a:gd name="T6" fmla="*/ 8 w 15"/>
                  <a:gd name="T7" fmla="*/ 0 h 15"/>
                  <a:gd name="T8" fmla="*/ 15 w 15"/>
                  <a:gd name="T9" fmla="*/ 0 h 15"/>
                  <a:gd name="T10" fmla="*/ 15 w 15"/>
                  <a:gd name="T11" fmla="*/ 7 h 15"/>
                  <a:gd name="T12" fmla="*/ 15 w 15"/>
                  <a:gd name="T13" fmla="*/ 15 h 15"/>
                  <a:gd name="T14" fmla="*/ 8 w 15"/>
                  <a:gd name="T15" fmla="*/ 15 h 15"/>
                  <a:gd name="T16" fmla="*/ 0 w 15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15"/>
                  <a:gd name="T29" fmla="*/ 15 w 15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15">
                    <a:moveTo>
                      <a:pt x="0" y="15"/>
                    </a:moveTo>
                    <a:lnTo>
                      <a:pt x="0" y="7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15" y="7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16" name="Freeform 654"/>
              <p:cNvSpPr>
                <a:spLocks/>
              </p:cNvSpPr>
              <p:nvPr/>
            </p:nvSpPr>
            <p:spPr bwMode="auto">
              <a:xfrm>
                <a:off x="5166" y="3571"/>
                <a:ext cx="7" cy="8"/>
              </a:xfrm>
              <a:custGeom>
                <a:avLst/>
                <a:gdLst>
                  <a:gd name="T0" fmla="*/ 0 w 7"/>
                  <a:gd name="T1" fmla="*/ 8 h 8"/>
                  <a:gd name="T2" fmla="*/ 7 w 7"/>
                  <a:gd name="T3" fmla="*/ 0 h 8"/>
                  <a:gd name="T4" fmla="*/ 7 w 7"/>
                  <a:gd name="T5" fmla="*/ 8 h 8"/>
                  <a:gd name="T6" fmla="*/ 0 w 7"/>
                  <a:gd name="T7" fmla="*/ 8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8"/>
                  <a:gd name="T14" fmla="*/ 7 w 7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8">
                    <a:moveTo>
                      <a:pt x="0" y="8"/>
                    </a:moveTo>
                    <a:lnTo>
                      <a:pt x="7" y="0"/>
                    </a:lnTo>
                    <a:lnTo>
                      <a:pt x="7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17" name="Freeform 655"/>
              <p:cNvSpPr>
                <a:spLocks/>
              </p:cNvSpPr>
              <p:nvPr/>
            </p:nvSpPr>
            <p:spPr bwMode="auto">
              <a:xfrm>
                <a:off x="5150" y="3586"/>
                <a:ext cx="16" cy="8"/>
              </a:xfrm>
              <a:custGeom>
                <a:avLst/>
                <a:gdLst>
                  <a:gd name="T0" fmla="*/ 16 w 16"/>
                  <a:gd name="T1" fmla="*/ 8 h 8"/>
                  <a:gd name="T2" fmla="*/ 8 w 16"/>
                  <a:gd name="T3" fmla="*/ 8 h 8"/>
                  <a:gd name="T4" fmla="*/ 0 w 16"/>
                  <a:gd name="T5" fmla="*/ 8 h 8"/>
                  <a:gd name="T6" fmla="*/ 0 w 16"/>
                  <a:gd name="T7" fmla="*/ 0 h 8"/>
                  <a:gd name="T8" fmla="*/ 0 w 16"/>
                  <a:gd name="T9" fmla="*/ 8 h 8"/>
                  <a:gd name="T10" fmla="*/ 0 w 16"/>
                  <a:gd name="T11" fmla="*/ 0 h 8"/>
                  <a:gd name="T12" fmla="*/ 8 w 16"/>
                  <a:gd name="T13" fmla="*/ 0 h 8"/>
                  <a:gd name="T14" fmla="*/ 8 w 16"/>
                  <a:gd name="T15" fmla="*/ 8 h 8"/>
                  <a:gd name="T16" fmla="*/ 16 w 16"/>
                  <a:gd name="T17" fmla="*/ 8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"/>
                  <a:gd name="T29" fmla="*/ 16 w 16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">
                    <a:moveTo>
                      <a:pt x="16" y="8"/>
                    </a:moveTo>
                    <a:lnTo>
                      <a:pt x="8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16" y="8"/>
                    </a:lnTo>
                    <a:close/>
                  </a:path>
                </a:pathLst>
              </a:custGeom>
              <a:solidFill>
                <a:srgbClr val="80D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18" name="Freeform 656"/>
              <p:cNvSpPr>
                <a:spLocks/>
              </p:cNvSpPr>
              <p:nvPr/>
            </p:nvSpPr>
            <p:spPr bwMode="auto">
              <a:xfrm>
                <a:off x="5150" y="3586"/>
                <a:ext cx="16" cy="8"/>
              </a:xfrm>
              <a:custGeom>
                <a:avLst/>
                <a:gdLst>
                  <a:gd name="T0" fmla="*/ 16 w 16"/>
                  <a:gd name="T1" fmla="*/ 8 h 8"/>
                  <a:gd name="T2" fmla="*/ 8 w 16"/>
                  <a:gd name="T3" fmla="*/ 8 h 8"/>
                  <a:gd name="T4" fmla="*/ 0 w 16"/>
                  <a:gd name="T5" fmla="*/ 8 h 8"/>
                  <a:gd name="T6" fmla="*/ 0 w 16"/>
                  <a:gd name="T7" fmla="*/ 0 h 8"/>
                  <a:gd name="T8" fmla="*/ 0 w 16"/>
                  <a:gd name="T9" fmla="*/ 8 h 8"/>
                  <a:gd name="T10" fmla="*/ 0 w 16"/>
                  <a:gd name="T11" fmla="*/ 0 h 8"/>
                  <a:gd name="T12" fmla="*/ 8 w 16"/>
                  <a:gd name="T13" fmla="*/ 0 h 8"/>
                  <a:gd name="T14" fmla="*/ 8 w 16"/>
                  <a:gd name="T15" fmla="*/ 8 h 8"/>
                  <a:gd name="T16" fmla="*/ 16 w 16"/>
                  <a:gd name="T17" fmla="*/ 8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"/>
                  <a:gd name="T29" fmla="*/ 16 w 16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">
                    <a:moveTo>
                      <a:pt x="16" y="8"/>
                    </a:moveTo>
                    <a:lnTo>
                      <a:pt x="8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16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19" name="Freeform 657"/>
              <p:cNvSpPr>
                <a:spLocks/>
              </p:cNvSpPr>
              <p:nvPr/>
            </p:nvSpPr>
            <p:spPr bwMode="auto">
              <a:xfrm>
                <a:off x="5120" y="3594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20" name="Freeform 658"/>
              <p:cNvSpPr>
                <a:spLocks/>
              </p:cNvSpPr>
              <p:nvPr/>
            </p:nvSpPr>
            <p:spPr bwMode="auto">
              <a:xfrm>
                <a:off x="5082" y="3685"/>
                <a:ext cx="7" cy="8"/>
              </a:xfrm>
              <a:custGeom>
                <a:avLst/>
                <a:gdLst>
                  <a:gd name="T0" fmla="*/ 0 w 7"/>
                  <a:gd name="T1" fmla="*/ 8 h 8"/>
                  <a:gd name="T2" fmla="*/ 0 w 7"/>
                  <a:gd name="T3" fmla="*/ 0 h 8"/>
                  <a:gd name="T4" fmla="*/ 7 w 7"/>
                  <a:gd name="T5" fmla="*/ 0 h 8"/>
                  <a:gd name="T6" fmla="*/ 0 w 7"/>
                  <a:gd name="T7" fmla="*/ 0 h 8"/>
                  <a:gd name="T8" fmla="*/ 0 w 7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0" y="8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21" name="Freeform 659"/>
              <p:cNvSpPr>
                <a:spLocks/>
              </p:cNvSpPr>
              <p:nvPr/>
            </p:nvSpPr>
            <p:spPr bwMode="auto">
              <a:xfrm>
                <a:off x="5120" y="3753"/>
                <a:ext cx="15" cy="91"/>
              </a:xfrm>
              <a:custGeom>
                <a:avLst/>
                <a:gdLst>
                  <a:gd name="T0" fmla="*/ 7 w 15"/>
                  <a:gd name="T1" fmla="*/ 91 h 91"/>
                  <a:gd name="T2" fmla="*/ 7 w 15"/>
                  <a:gd name="T3" fmla="*/ 84 h 91"/>
                  <a:gd name="T4" fmla="*/ 7 w 15"/>
                  <a:gd name="T5" fmla="*/ 76 h 91"/>
                  <a:gd name="T6" fmla="*/ 7 w 15"/>
                  <a:gd name="T7" fmla="*/ 69 h 91"/>
                  <a:gd name="T8" fmla="*/ 7 w 15"/>
                  <a:gd name="T9" fmla="*/ 61 h 91"/>
                  <a:gd name="T10" fmla="*/ 0 w 15"/>
                  <a:gd name="T11" fmla="*/ 61 h 91"/>
                  <a:gd name="T12" fmla="*/ 7 w 15"/>
                  <a:gd name="T13" fmla="*/ 61 h 91"/>
                  <a:gd name="T14" fmla="*/ 7 w 15"/>
                  <a:gd name="T15" fmla="*/ 53 h 91"/>
                  <a:gd name="T16" fmla="*/ 7 w 15"/>
                  <a:gd name="T17" fmla="*/ 46 h 91"/>
                  <a:gd name="T18" fmla="*/ 7 w 15"/>
                  <a:gd name="T19" fmla="*/ 38 h 91"/>
                  <a:gd name="T20" fmla="*/ 7 w 15"/>
                  <a:gd name="T21" fmla="*/ 31 h 91"/>
                  <a:gd name="T22" fmla="*/ 7 w 15"/>
                  <a:gd name="T23" fmla="*/ 23 h 91"/>
                  <a:gd name="T24" fmla="*/ 7 w 15"/>
                  <a:gd name="T25" fmla="*/ 15 h 91"/>
                  <a:gd name="T26" fmla="*/ 7 w 15"/>
                  <a:gd name="T27" fmla="*/ 8 h 91"/>
                  <a:gd name="T28" fmla="*/ 0 w 15"/>
                  <a:gd name="T29" fmla="*/ 8 h 91"/>
                  <a:gd name="T30" fmla="*/ 0 w 15"/>
                  <a:gd name="T31" fmla="*/ 0 h 91"/>
                  <a:gd name="T32" fmla="*/ 0 w 15"/>
                  <a:gd name="T33" fmla="*/ 8 h 91"/>
                  <a:gd name="T34" fmla="*/ 7 w 15"/>
                  <a:gd name="T35" fmla="*/ 8 h 91"/>
                  <a:gd name="T36" fmla="*/ 7 w 15"/>
                  <a:gd name="T37" fmla="*/ 15 h 91"/>
                  <a:gd name="T38" fmla="*/ 7 w 15"/>
                  <a:gd name="T39" fmla="*/ 23 h 91"/>
                  <a:gd name="T40" fmla="*/ 7 w 15"/>
                  <a:gd name="T41" fmla="*/ 31 h 91"/>
                  <a:gd name="T42" fmla="*/ 15 w 15"/>
                  <a:gd name="T43" fmla="*/ 38 h 91"/>
                  <a:gd name="T44" fmla="*/ 7 w 15"/>
                  <a:gd name="T45" fmla="*/ 38 h 91"/>
                  <a:gd name="T46" fmla="*/ 7 w 15"/>
                  <a:gd name="T47" fmla="*/ 46 h 91"/>
                  <a:gd name="T48" fmla="*/ 7 w 15"/>
                  <a:gd name="T49" fmla="*/ 53 h 91"/>
                  <a:gd name="T50" fmla="*/ 15 w 15"/>
                  <a:gd name="T51" fmla="*/ 53 h 91"/>
                  <a:gd name="T52" fmla="*/ 7 w 15"/>
                  <a:gd name="T53" fmla="*/ 53 h 91"/>
                  <a:gd name="T54" fmla="*/ 7 w 15"/>
                  <a:gd name="T55" fmla="*/ 61 h 91"/>
                  <a:gd name="T56" fmla="*/ 7 w 15"/>
                  <a:gd name="T57" fmla="*/ 69 h 91"/>
                  <a:gd name="T58" fmla="*/ 7 w 15"/>
                  <a:gd name="T59" fmla="*/ 76 h 91"/>
                  <a:gd name="T60" fmla="*/ 7 w 15"/>
                  <a:gd name="T61" fmla="*/ 84 h 91"/>
                  <a:gd name="T62" fmla="*/ 7 w 15"/>
                  <a:gd name="T63" fmla="*/ 91 h 9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5"/>
                  <a:gd name="T97" fmla="*/ 0 h 91"/>
                  <a:gd name="T98" fmla="*/ 15 w 15"/>
                  <a:gd name="T99" fmla="*/ 91 h 9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5" h="91">
                    <a:moveTo>
                      <a:pt x="7" y="91"/>
                    </a:moveTo>
                    <a:lnTo>
                      <a:pt x="7" y="84"/>
                    </a:lnTo>
                    <a:lnTo>
                      <a:pt x="7" y="76"/>
                    </a:lnTo>
                    <a:lnTo>
                      <a:pt x="7" y="69"/>
                    </a:lnTo>
                    <a:lnTo>
                      <a:pt x="7" y="61"/>
                    </a:lnTo>
                    <a:lnTo>
                      <a:pt x="0" y="61"/>
                    </a:lnTo>
                    <a:lnTo>
                      <a:pt x="7" y="61"/>
                    </a:lnTo>
                    <a:lnTo>
                      <a:pt x="7" y="53"/>
                    </a:lnTo>
                    <a:lnTo>
                      <a:pt x="7" y="46"/>
                    </a:lnTo>
                    <a:lnTo>
                      <a:pt x="7" y="38"/>
                    </a:lnTo>
                    <a:lnTo>
                      <a:pt x="7" y="31"/>
                    </a:lnTo>
                    <a:lnTo>
                      <a:pt x="7" y="23"/>
                    </a:lnTo>
                    <a:lnTo>
                      <a:pt x="7" y="15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7" y="8"/>
                    </a:lnTo>
                    <a:lnTo>
                      <a:pt x="7" y="15"/>
                    </a:lnTo>
                    <a:lnTo>
                      <a:pt x="7" y="23"/>
                    </a:lnTo>
                    <a:lnTo>
                      <a:pt x="7" y="31"/>
                    </a:lnTo>
                    <a:lnTo>
                      <a:pt x="15" y="38"/>
                    </a:lnTo>
                    <a:lnTo>
                      <a:pt x="7" y="38"/>
                    </a:lnTo>
                    <a:lnTo>
                      <a:pt x="7" y="46"/>
                    </a:lnTo>
                    <a:lnTo>
                      <a:pt x="7" y="53"/>
                    </a:lnTo>
                    <a:lnTo>
                      <a:pt x="15" y="53"/>
                    </a:lnTo>
                    <a:lnTo>
                      <a:pt x="7" y="53"/>
                    </a:lnTo>
                    <a:lnTo>
                      <a:pt x="7" y="61"/>
                    </a:lnTo>
                    <a:lnTo>
                      <a:pt x="7" y="69"/>
                    </a:lnTo>
                    <a:lnTo>
                      <a:pt x="7" y="76"/>
                    </a:lnTo>
                    <a:lnTo>
                      <a:pt x="7" y="84"/>
                    </a:lnTo>
                    <a:lnTo>
                      <a:pt x="7" y="91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22" name="Freeform 660"/>
              <p:cNvSpPr>
                <a:spLocks/>
              </p:cNvSpPr>
              <p:nvPr/>
            </p:nvSpPr>
            <p:spPr bwMode="auto">
              <a:xfrm>
                <a:off x="5158" y="391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23" name="Freeform 661"/>
              <p:cNvSpPr>
                <a:spLocks/>
              </p:cNvSpPr>
              <p:nvPr/>
            </p:nvSpPr>
            <p:spPr bwMode="auto">
              <a:xfrm>
                <a:off x="5127" y="3867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24" name="Freeform 662"/>
              <p:cNvSpPr>
                <a:spLocks/>
              </p:cNvSpPr>
              <p:nvPr/>
            </p:nvSpPr>
            <p:spPr bwMode="auto">
              <a:xfrm>
                <a:off x="5105" y="3943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25" name="Freeform 663"/>
              <p:cNvSpPr>
                <a:spLocks/>
              </p:cNvSpPr>
              <p:nvPr/>
            </p:nvSpPr>
            <p:spPr bwMode="auto">
              <a:xfrm>
                <a:off x="5599" y="4232"/>
                <a:ext cx="23" cy="46"/>
              </a:xfrm>
              <a:custGeom>
                <a:avLst/>
                <a:gdLst>
                  <a:gd name="T0" fmla="*/ 0 w 23"/>
                  <a:gd name="T1" fmla="*/ 8 h 46"/>
                  <a:gd name="T2" fmla="*/ 8 w 23"/>
                  <a:gd name="T3" fmla="*/ 0 h 46"/>
                  <a:gd name="T4" fmla="*/ 8 w 23"/>
                  <a:gd name="T5" fmla="*/ 8 h 46"/>
                  <a:gd name="T6" fmla="*/ 15 w 23"/>
                  <a:gd name="T7" fmla="*/ 8 h 46"/>
                  <a:gd name="T8" fmla="*/ 15 w 23"/>
                  <a:gd name="T9" fmla="*/ 15 h 46"/>
                  <a:gd name="T10" fmla="*/ 8 w 23"/>
                  <a:gd name="T11" fmla="*/ 15 h 46"/>
                  <a:gd name="T12" fmla="*/ 8 w 23"/>
                  <a:gd name="T13" fmla="*/ 23 h 46"/>
                  <a:gd name="T14" fmla="*/ 15 w 23"/>
                  <a:gd name="T15" fmla="*/ 23 h 46"/>
                  <a:gd name="T16" fmla="*/ 23 w 23"/>
                  <a:gd name="T17" fmla="*/ 23 h 46"/>
                  <a:gd name="T18" fmla="*/ 23 w 23"/>
                  <a:gd name="T19" fmla="*/ 30 h 46"/>
                  <a:gd name="T20" fmla="*/ 23 w 23"/>
                  <a:gd name="T21" fmla="*/ 38 h 46"/>
                  <a:gd name="T22" fmla="*/ 23 w 23"/>
                  <a:gd name="T23" fmla="*/ 46 h 46"/>
                  <a:gd name="T24" fmla="*/ 23 w 23"/>
                  <a:gd name="T25" fmla="*/ 38 h 46"/>
                  <a:gd name="T26" fmla="*/ 15 w 23"/>
                  <a:gd name="T27" fmla="*/ 38 h 46"/>
                  <a:gd name="T28" fmla="*/ 23 w 23"/>
                  <a:gd name="T29" fmla="*/ 38 h 46"/>
                  <a:gd name="T30" fmla="*/ 23 w 23"/>
                  <a:gd name="T31" fmla="*/ 30 h 46"/>
                  <a:gd name="T32" fmla="*/ 15 w 23"/>
                  <a:gd name="T33" fmla="*/ 30 h 46"/>
                  <a:gd name="T34" fmla="*/ 8 w 23"/>
                  <a:gd name="T35" fmla="*/ 30 h 46"/>
                  <a:gd name="T36" fmla="*/ 8 w 23"/>
                  <a:gd name="T37" fmla="*/ 23 h 46"/>
                  <a:gd name="T38" fmla="*/ 8 w 23"/>
                  <a:gd name="T39" fmla="*/ 15 h 46"/>
                  <a:gd name="T40" fmla="*/ 8 w 23"/>
                  <a:gd name="T41" fmla="*/ 8 h 46"/>
                  <a:gd name="T42" fmla="*/ 0 w 23"/>
                  <a:gd name="T43" fmla="*/ 8 h 46"/>
                  <a:gd name="T44" fmla="*/ 8 w 23"/>
                  <a:gd name="T45" fmla="*/ 8 h 46"/>
                  <a:gd name="T46" fmla="*/ 0 w 23"/>
                  <a:gd name="T47" fmla="*/ 8 h 4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3"/>
                  <a:gd name="T73" fmla="*/ 0 h 46"/>
                  <a:gd name="T74" fmla="*/ 23 w 23"/>
                  <a:gd name="T75" fmla="*/ 46 h 4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3" h="46">
                    <a:moveTo>
                      <a:pt x="0" y="8"/>
                    </a:moveTo>
                    <a:lnTo>
                      <a:pt x="8" y="0"/>
                    </a:lnTo>
                    <a:lnTo>
                      <a:pt x="8" y="8"/>
                    </a:lnTo>
                    <a:lnTo>
                      <a:pt x="15" y="8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8" y="23"/>
                    </a:lnTo>
                    <a:lnTo>
                      <a:pt x="15" y="23"/>
                    </a:lnTo>
                    <a:lnTo>
                      <a:pt x="23" y="23"/>
                    </a:lnTo>
                    <a:lnTo>
                      <a:pt x="23" y="30"/>
                    </a:lnTo>
                    <a:lnTo>
                      <a:pt x="23" y="38"/>
                    </a:lnTo>
                    <a:lnTo>
                      <a:pt x="23" y="46"/>
                    </a:lnTo>
                    <a:lnTo>
                      <a:pt x="23" y="38"/>
                    </a:lnTo>
                    <a:lnTo>
                      <a:pt x="15" y="38"/>
                    </a:lnTo>
                    <a:lnTo>
                      <a:pt x="23" y="38"/>
                    </a:lnTo>
                    <a:lnTo>
                      <a:pt x="23" y="30"/>
                    </a:lnTo>
                    <a:lnTo>
                      <a:pt x="15" y="30"/>
                    </a:lnTo>
                    <a:lnTo>
                      <a:pt x="8" y="30"/>
                    </a:lnTo>
                    <a:lnTo>
                      <a:pt x="8" y="23"/>
                    </a:lnTo>
                    <a:lnTo>
                      <a:pt x="8" y="15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26" name="Freeform 664"/>
              <p:cNvSpPr>
                <a:spLocks/>
              </p:cNvSpPr>
              <p:nvPr/>
            </p:nvSpPr>
            <p:spPr bwMode="auto">
              <a:xfrm>
                <a:off x="5546" y="4308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27" name="Freeform 665"/>
              <p:cNvSpPr>
                <a:spLocks/>
              </p:cNvSpPr>
              <p:nvPr/>
            </p:nvSpPr>
            <p:spPr bwMode="auto">
              <a:xfrm>
                <a:off x="5340" y="4202"/>
                <a:ext cx="274" cy="159"/>
              </a:xfrm>
              <a:custGeom>
                <a:avLst/>
                <a:gdLst>
                  <a:gd name="T0" fmla="*/ 244 w 274"/>
                  <a:gd name="T1" fmla="*/ 38 h 159"/>
                  <a:gd name="T2" fmla="*/ 214 w 274"/>
                  <a:gd name="T3" fmla="*/ 45 h 159"/>
                  <a:gd name="T4" fmla="*/ 191 w 274"/>
                  <a:gd name="T5" fmla="*/ 68 h 159"/>
                  <a:gd name="T6" fmla="*/ 175 w 274"/>
                  <a:gd name="T7" fmla="*/ 76 h 159"/>
                  <a:gd name="T8" fmla="*/ 153 w 274"/>
                  <a:gd name="T9" fmla="*/ 91 h 159"/>
                  <a:gd name="T10" fmla="*/ 130 w 274"/>
                  <a:gd name="T11" fmla="*/ 91 h 159"/>
                  <a:gd name="T12" fmla="*/ 99 w 274"/>
                  <a:gd name="T13" fmla="*/ 114 h 159"/>
                  <a:gd name="T14" fmla="*/ 61 w 274"/>
                  <a:gd name="T15" fmla="*/ 114 h 159"/>
                  <a:gd name="T16" fmla="*/ 46 w 274"/>
                  <a:gd name="T17" fmla="*/ 136 h 159"/>
                  <a:gd name="T18" fmla="*/ 39 w 274"/>
                  <a:gd name="T19" fmla="*/ 136 h 159"/>
                  <a:gd name="T20" fmla="*/ 16 w 274"/>
                  <a:gd name="T21" fmla="*/ 152 h 159"/>
                  <a:gd name="T22" fmla="*/ 8 w 274"/>
                  <a:gd name="T23" fmla="*/ 136 h 159"/>
                  <a:gd name="T24" fmla="*/ 0 w 274"/>
                  <a:gd name="T25" fmla="*/ 121 h 159"/>
                  <a:gd name="T26" fmla="*/ 23 w 274"/>
                  <a:gd name="T27" fmla="*/ 121 h 159"/>
                  <a:gd name="T28" fmla="*/ 46 w 274"/>
                  <a:gd name="T29" fmla="*/ 121 h 159"/>
                  <a:gd name="T30" fmla="*/ 23 w 274"/>
                  <a:gd name="T31" fmla="*/ 106 h 159"/>
                  <a:gd name="T32" fmla="*/ 39 w 274"/>
                  <a:gd name="T33" fmla="*/ 83 h 159"/>
                  <a:gd name="T34" fmla="*/ 39 w 274"/>
                  <a:gd name="T35" fmla="*/ 60 h 159"/>
                  <a:gd name="T36" fmla="*/ 54 w 274"/>
                  <a:gd name="T37" fmla="*/ 68 h 159"/>
                  <a:gd name="T38" fmla="*/ 69 w 274"/>
                  <a:gd name="T39" fmla="*/ 60 h 159"/>
                  <a:gd name="T40" fmla="*/ 92 w 274"/>
                  <a:gd name="T41" fmla="*/ 53 h 159"/>
                  <a:gd name="T42" fmla="*/ 115 w 274"/>
                  <a:gd name="T43" fmla="*/ 45 h 159"/>
                  <a:gd name="T44" fmla="*/ 122 w 274"/>
                  <a:gd name="T45" fmla="*/ 60 h 159"/>
                  <a:gd name="T46" fmla="*/ 130 w 274"/>
                  <a:gd name="T47" fmla="*/ 45 h 159"/>
                  <a:gd name="T48" fmla="*/ 145 w 274"/>
                  <a:gd name="T49" fmla="*/ 22 h 159"/>
                  <a:gd name="T50" fmla="*/ 168 w 274"/>
                  <a:gd name="T51" fmla="*/ 22 h 159"/>
                  <a:gd name="T52" fmla="*/ 175 w 274"/>
                  <a:gd name="T53" fmla="*/ 38 h 159"/>
                  <a:gd name="T54" fmla="*/ 175 w 274"/>
                  <a:gd name="T55" fmla="*/ 15 h 159"/>
                  <a:gd name="T56" fmla="*/ 191 w 274"/>
                  <a:gd name="T57" fmla="*/ 22 h 159"/>
                  <a:gd name="T58" fmla="*/ 198 w 274"/>
                  <a:gd name="T59" fmla="*/ 7 h 159"/>
                  <a:gd name="T60" fmla="*/ 198 w 274"/>
                  <a:gd name="T61" fmla="*/ 45 h 159"/>
                  <a:gd name="T62" fmla="*/ 229 w 274"/>
                  <a:gd name="T63" fmla="*/ 22 h 159"/>
                  <a:gd name="T64" fmla="*/ 252 w 274"/>
                  <a:gd name="T65" fmla="*/ 22 h 159"/>
                  <a:gd name="T66" fmla="*/ 252 w 274"/>
                  <a:gd name="T67" fmla="*/ 7 h 159"/>
                  <a:gd name="T68" fmla="*/ 259 w 274"/>
                  <a:gd name="T69" fmla="*/ 22 h 159"/>
                  <a:gd name="T70" fmla="*/ 54 w 274"/>
                  <a:gd name="T71" fmla="*/ 106 h 159"/>
                  <a:gd name="T72" fmla="*/ 46 w 274"/>
                  <a:gd name="T73" fmla="*/ 91 h 159"/>
                  <a:gd name="T74" fmla="*/ 16 w 274"/>
                  <a:gd name="T75" fmla="*/ 121 h 159"/>
                  <a:gd name="T76" fmla="*/ 8 w 274"/>
                  <a:gd name="T77" fmla="*/ 136 h 159"/>
                  <a:gd name="T78" fmla="*/ 84 w 274"/>
                  <a:gd name="T79" fmla="*/ 76 h 159"/>
                  <a:gd name="T80" fmla="*/ 84 w 274"/>
                  <a:gd name="T81" fmla="*/ 68 h 159"/>
                  <a:gd name="T82" fmla="*/ 46 w 274"/>
                  <a:gd name="T83" fmla="*/ 114 h 159"/>
                  <a:gd name="T84" fmla="*/ 115 w 274"/>
                  <a:gd name="T85" fmla="*/ 53 h 159"/>
                  <a:gd name="T86" fmla="*/ 115 w 274"/>
                  <a:gd name="T87" fmla="*/ 60 h 159"/>
                  <a:gd name="T88" fmla="*/ 39 w 274"/>
                  <a:gd name="T89" fmla="*/ 106 h 159"/>
                  <a:gd name="T90" fmla="*/ 8 w 274"/>
                  <a:gd name="T91" fmla="*/ 136 h 159"/>
                  <a:gd name="T92" fmla="*/ 23 w 274"/>
                  <a:gd name="T93" fmla="*/ 136 h 159"/>
                  <a:gd name="T94" fmla="*/ 46 w 274"/>
                  <a:gd name="T95" fmla="*/ 114 h 159"/>
                  <a:gd name="T96" fmla="*/ 61 w 274"/>
                  <a:gd name="T97" fmla="*/ 98 h 159"/>
                  <a:gd name="T98" fmla="*/ 23 w 274"/>
                  <a:gd name="T99" fmla="*/ 136 h 159"/>
                  <a:gd name="T100" fmla="*/ 31 w 274"/>
                  <a:gd name="T101" fmla="*/ 129 h 159"/>
                  <a:gd name="T102" fmla="*/ 8 w 274"/>
                  <a:gd name="T103" fmla="*/ 114 h 159"/>
                  <a:gd name="T104" fmla="*/ 8 w 274"/>
                  <a:gd name="T105" fmla="*/ 114 h 159"/>
                  <a:gd name="T106" fmla="*/ 77 w 274"/>
                  <a:gd name="T107" fmla="*/ 76 h 159"/>
                  <a:gd name="T108" fmla="*/ 259 w 274"/>
                  <a:gd name="T109" fmla="*/ 30 h 15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74"/>
                  <a:gd name="T166" fmla="*/ 0 h 159"/>
                  <a:gd name="T167" fmla="*/ 274 w 274"/>
                  <a:gd name="T168" fmla="*/ 159 h 159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74" h="159">
                    <a:moveTo>
                      <a:pt x="259" y="30"/>
                    </a:moveTo>
                    <a:lnTo>
                      <a:pt x="267" y="30"/>
                    </a:lnTo>
                    <a:lnTo>
                      <a:pt x="259" y="38"/>
                    </a:lnTo>
                    <a:lnTo>
                      <a:pt x="252" y="38"/>
                    </a:lnTo>
                    <a:lnTo>
                      <a:pt x="244" y="38"/>
                    </a:lnTo>
                    <a:lnTo>
                      <a:pt x="244" y="45"/>
                    </a:lnTo>
                    <a:lnTo>
                      <a:pt x="244" y="38"/>
                    </a:lnTo>
                    <a:lnTo>
                      <a:pt x="236" y="38"/>
                    </a:lnTo>
                    <a:lnTo>
                      <a:pt x="229" y="38"/>
                    </a:lnTo>
                    <a:lnTo>
                      <a:pt x="221" y="38"/>
                    </a:lnTo>
                    <a:lnTo>
                      <a:pt x="221" y="45"/>
                    </a:lnTo>
                    <a:lnTo>
                      <a:pt x="221" y="38"/>
                    </a:lnTo>
                    <a:lnTo>
                      <a:pt x="214" y="38"/>
                    </a:lnTo>
                    <a:lnTo>
                      <a:pt x="214" y="45"/>
                    </a:lnTo>
                    <a:lnTo>
                      <a:pt x="214" y="53"/>
                    </a:lnTo>
                    <a:lnTo>
                      <a:pt x="214" y="60"/>
                    </a:lnTo>
                    <a:lnTo>
                      <a:pt x="214" y="68"/>
                    </a:lnTo>
                    <a:lnTo>
                      <a:pt x="214" y="60"/>
                    </a:lnTo>
                    <a:lnTo>
                      <a:pt x="206" y="60"/>
                    </a:lnTo>
                    <a:lnTo>
                      <a:pt x="198" y="68"/>
                    </a:lnTo>
                    <a:lnTo>
                      <a:pt x="191" y="68"/>
                    </a:lnTo>
                    <a:lnTo>
                      <a:pt x="198" y="68"/>
                    </a:lnTo>
                    <a:lnTo>
                      <a:pt x="191" y="68"/>
                    </a:lnTo>
                    <a:lnTo>
                      <a:pt x="183" y="68"/>
                    </a:lnTo>
                    <a:lnTo>
                      <a:pt x="183" y="76"/>
                    </a:lnTo>
                    <a:lnTo>
                      <a:pt x="175" y="76"/>
                    </a:lnTo>
                    <a:lnTo>
                      <a:pt x="175" y="83"/>
                    </a:lnTo>
                    <a:lnTo>
                      <a:pt x="175" y="76"/>
                    </a:lnTo>
                    <a:lnTo>
                      <a:pt x="168" y="76"/>
                    </a:lnTo>
                    <a:lnTo>
                      <a:pt x="168" y="83"/>
                    </a:lnTo>
                    <a:lnTo>
                      <a:pt x="160" y="83"/>
                    </a:lnTo>
                    <a:lnTo>
                      <a:pt x="160" y="91"/>
                    </a:lnTo>
                    <a:lnTo>
                      <a:pt x="160" y="83"/>
                    </a:lnTo>
                    <a:lnTo>
                      <a:pt x="153" y="83"/>
                    </a:lnTo>
                    <a:lnTo>
                      <a:pt x="153" y="91"/>
                    </a:lnTo>
                    <a:lnTo>
                      <a:pt x="145" y="91"/>
                    </a:lnTo>
                    <a:lnTo>
                      <a:pt x="137" y="91"/>
                    </a:lnTo>
                    <a:lnTo>
                      <a:pt x="137" y="98"/>
                    </a:lnTo>
                    <a:lnTo>
                      <a:pt x="137" y="106"/>
                    </a:lnTo>
                    <a:lnTo>
                      <a:pt x="137" y="98"/>
                    </a:lnTo>
                    <a:lnTo>
                      <a:pt x="137" y="91"/>
                    </a:lnTo>
                    <a:lnTo>
                      <a:pt x="130" y="91"/>
                    </a:lnTo>
                    <a:lnTo>
                      <a:pt x="130" y="98"/>
                    </a:lnTo>
                    <a:lnTo>
                      <a:pt x="122" y="98"/>
                    </a:lnTo>
                    <a:lnTo>
                      <a:pt x="115" y="98"/>
                    </a:lnTo>
                    <a:lnTo>
                      <a:pt x="115" y="106"/>
                    </a:lnTo>
                    <a:lnTo>
                      <a:pt x="107" y="106"/>
                    </a:lnTo>
                    <a:lnTo>
                      <a:pt x="99" y="106"/>
                    </a:lnTo>
                    <a:lnTo>
                      <a:pt x="99" y="114"/>
                    </a:lnTo>
                    <a:lnTo>
                      <a:pt x="92" y="114"/>
                    </a:lnTo>
                    <a:lnTo>
                      <a:pt x="84" y="114"/>
                    </a:lnTo>
                    <a:lnTo>
                      <a:pt x="77" y="114"/>
                    </a:lnTo>
                    <a:lnTo>
                      <a:pt x="69" y="114"/>
                    </a:lnTo>
                    <a:lnTo>
                      <a:pt x="69" y="106"/>
                    </a:lnTo>
                    <a:lnTo>
                      <a:pt x="69" y="114"/>
                    </a:lnTo>
                    <a:lnTo>
                      <a:pt x="61" y="114"/>
                    </a:lnTo>
                    <a:lnTo>
                      <a:pt x="61" y="121"/>
                    </a:lnTo>
                    <a:lnTo>
                      <a:pt x="61" y="129"/>
                    </a:lnTo>
                    <a:lnTo>
                      <a:pt x="54" y="129"/>
                    </a:lnTo>
                    <a:lnTo>
                      <a:pt x="54" y="136"/>
                    </a:lnTo>
                    <a:lnTo>
                      <a:pt x="46" y="136"/>
                    </a:lnTo>
                    <a:lnTo>
                      <a:pt x="54" y="136"/>
                    </a:lnTo>
                    <a:lnTo>
                      <a:pt x="46" y="136"/>
                    </a:lnTo>
                    <a:lnTo>
                      <a:pt x="46" y="129"/>
                    </a:lnTo>
                    <a:lnTo>
                      <a:pt x="39" y="129"/>
                    </a:lnTo>
                    <a:lnTo>
                      <a:pt x="39" y="121"/>
                    </a:lnTo>
                    <a:lnTo>
                      <a:pt x="31" y="121"/>
                    </a:lnTo>
                    <a:lnTo>
                      <a:pt x="31" y="129"/>
                    </a:lnTo>
                    <a:lnTo>
                      <a:pt x="31" y="136"/>
                    </a:lnTo>
                    <a:lnTo>
                      <a:pt x="39" y="136"/>
                    </a:lnTo>
                    <a:lnTo>
                      <a:pt x="39" y="144"/>
                    </a:lnTo>
                    <a:lnTo>
                      <a:pt x="31" y="144"/>
                    </a:lnTo>
                    <a:lnTo>
                      <a:pt x="23" y="144"/>
                    </a:lnTo>
                    <a:lnTo>
                      <a:pt x="23" y="152"/>
                    </a:lnTo>
                    <a:lnTo>
                      <a:pt x="23" y="159"/>
                    </a:lnTo>
                    <a:lnTo>
                      <a:pt x="16" y="159"/>
                    </a:lnTo>
                    <a:lnTo>
                      <a:pt x="16" y="152"/>
                    </a:lnTo>
                    <a:lnTo>
                      <a:pt x="23" y="152"/>
                    </a:lnTo>
                    <a:lnTo>
                      <a:pt x="16" y="152"/>
                    </a:lnTo>
                    <a:lnTo>
                      <a:pt x="16" y="159"/>
                    </a:lnTo>
                    <a:lnTo>
                      <a:pt x="8" y="159"/>
                    </a:lnTo>
                    <a:lnTo>
                      <a:pt x="8" y="152"/>
                    </a:lnTo>
                    <a:lnTo>
                      <a:pt x="8" y="144"/>
                    </a:lnTo>
                    <a:lnTo>
                      <a:pt x="8" y="136"/>
                    </a:lnTo>
                    <a:lnTo>
                      <a:pt x="0" y="136"/>
                    </a:lnTo>
                    <a:lnTo>
                      <a:pt x="0" y="129"/>
                    </a:lnTo>
                    <a:lnTo>
                      <a:pt x="0" y="136"/>
                    </a:lnTo>
                    <a:lnTo>
                      <a:pt x="8" y="136"/>
                    </a:lnTo>
                    <a:lnTo>
                      <a:pt x="8" y="129"/>
                    </a:lnTo>
                    <a:lnTo>
                      <a:pt x="8" y="121"/>
                    </a:lnTo>
                    <a:lnTo>
                      <a:pt x="0" y="121"/>
                    </a:lnTo>
                    <a:lnTo>
                      <a:pt x="8" y="121"/>
                    </a:lnTo>
                    <a:lnTo>
                      <a:pt x="8" y="114"/>
                    </a:lnTo>
                    <a:lnTo>
                      <a:pt x="16" y="114"/>
                    </a:lnTo>
                    <a:lnTo>
                      <a:pt x="16" y="121"/>
                    </a:lnTo>
                    <a:lnTo>
                      <a:pt x="23" y="121"/>
                    </a:lnTo>
                    <a:lnTo>
                      <a:pt x="23" y="129"/>
                    </a:lnTo>
                    <a:lnTo>
                      <a:pt x="23" y="121"/>
                    </a:lnTo>
                    <a:lnTo>
                      <a:pt x="31" y="121"/>
                    </a:lnTo>
                    <a:lnTo>
                      <a:pt x="23" y="121"/>
                    </a:lnTo>
                    <a:lnTo>
                      <a:pt x="31" y="121"/>
                    </a:lnTo>
                    <a:lnTo>
                      <a:pt x="31" y="114"/>
                    </a:lnTo>
                    <a:lnTo>
                      <a:pt x="39" y="114"/>
                    </a:lnTo>
                    <a:lnTo>
                      <a:pt x="39" y="121"/>
                    </a:lnTo>
                    <a:lnTo>
                      <a:pt x="46" y="121"/>
                    </a:lnTo>
                    <a:lnTo>
                      <a:pt x="46" y="114"/>
                    </a:lnTo>
                    <a:lnTo>
                      <a:pt x="39" y="114"/>
                    </a:lnTo>
                    <a:lnTo>
                      <a:pt x="31" y="114"/>
                    </a:lnTo>
                    <a:lnTo>
                      <a:pt x="31" y="106"/>
                    </a:lnTo>
                    <a:lnTo>
                      <a:pt x="23" y="106"/>
                    </a:lnTo>
                    <a:lnTo>
                      <a:pt x="31" y="106"/>
                    </a:lnTo>
                    <a:lnTo>
                      <a:pt x="23" y="106"/>
                    </a:lnTo>
                    <a:lnTo>
                      <a:pt x="23" y="98"/>
                    </a:lnTo>
                    <a:lnTo>
                      <a:pt x="31" y="98"/>
                    </a:lnTo>
                    <a:lnTo>
                      <a:pt x="23" y="98"/>
                    </a:lnTo>
                    <a:lnTo>
                      <a:pt x="23" y="91"/>
                    </a:lnTo>
                    <a:lnTo>
                      <a:pt x="23" y="83"/>
                    </a:lnTo>
                    <a:lnTo>
                      <a:pt x="31" y="83"/>
                    </a:lnTo>
                    <a:lnTo>
                      <a:pt x="39" y="83"/>
                    </a:lnTo>
                    <a:lnTo>
                      <a:pt x="39" y="76"/>
                    </a:lnTo>
                    <a:lnTo>
                      <a:pt x="39" y="68"/>
                    </a:lnTo>
                    <a:lnTo>
                      <a:pt x="39" y="60"/>
                    </a:lnTo>
                    <a:lnTo>
                      <a:pt x="39" y="53"/>
                    </a:lnTo>
                    <a:lnTo>
                      <a:pt x="39" y="60"/>
                    </a:lnTo>
                    <a:lnTo>
                      <a:pt x="46" y="60"/>
                    </a:lnTo>
                    <a:lnTo>
                      <a:pt x="39" y="60"/>
                    </a:lnTo>
                    <a:lnTo>
                      <a:pt x="39" y="68"/>
                    </a:lnTo>
                    <a:lnTo>
                      <a:pt x="46" y="68"/>
                    </a:lnTo>
                    <a:lnTo>
                      <a:pt x="46" y="60"/>
                    </a:lnTo>
                    <a:lnTo>
                      <a:pt x="46" y="68"/>
                    </a:lnTo>
                    <a:lnTo>
                      <a:pt x="46" y="60"/>
                    </a:lnTo>
                    <a:lnTo>
                      <a:pt x="54" y="60"/>
                    </a:lnTo>
                    <a:lnTo>
                      <a:pt x="54" y="68"/>
                    </a:lnTo>
                    <a:lnTo>
                      <a:pt x="61" y="68"/>
                    </a:lnTo>
                    <a:lnTo>
                      <a:pt x="69" y="68"/>
                    </a:lnTo>
                    <a:lnTo>
                      <a:pt x="69" y="76"/>
                    </a:lnTo>
                    <a:lnTo>
                      <a:pt x="69" y="68"/>
                    </a:lnTo>
                    <a:lnTo>
                      <a:pt x="69" y="60"/>
                    </a:lnTo>
                    <a:lnTo>
                      <a:pt x="61" y="60"/>
                    </a:lnTo>
                    <a:lnTo>
                      <a:pt x="69" y="60"/>
                    </a:lnTo>
                    <a:lnTo>
                      <a:pt x="77" y="68"/>
                    </a:lnTo>
                    <a:lnTo>
                      <a:pt x="77" y="60"/>
                    </a:lnTo>
                    <a:lnTo>
                      <a:pt x="84" y="60"/>
                    </a:lnTo>
                    <a:lnTo>
                      <a:pt x="92" y="60"/>
                    </a:lnTo>
                    <a:lnTo>
                      <a:pt x="92" y="53"/>
                    </a:lnTo>
                    <a:lnTo>
                      <a:pt x="84" y="53"/>
                    </a:lnTo>
                    <a:lnTo>
                      <a:pt x="92" y="53"/>
                    </a:lnTo>
                    <a:lnTo>
                      <a:pt x="92" y="45"/>
                    </a:lnTo>
                    <a:lnTo>
                      <a:pt x="99" y="45"/>
                    </a:lnTo>
                    <a:lnTo>
                      <a:pt x="99" y="53"/>
                    </a:lnTo>
                    <a:lnTo>
                      <a:pt x="107" y="45"/>
                    </a:lnTo>
                    <a:lnTo>
                      <a:pt x="107" y="53"/>
                    </a:lnTo>
                    <a:lnTo>
                      <a:pt x="107" y="45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15" y="45"/>
                    </a:lnTo>
                    <a:lnTo>
                      <a:pt x="115" y="53"/>
                    </a:lnTo>
                    <a:lnTo>
                      <a:pt x="115" y="60"/>
                    </a:lnTo>
                    <a:lnTo>
                      <a:pt x="122" y="60"/>
                    </a:lnTo>
                    <a:lnTo>
                      <a:pt x="122" y="53"/>
                    </a:lnTo>
                    <a:lnTo>
                      <a:pt x="122" y="60"/>
                    </a:lnTo>
                    <a:lnTo>
                      <a:pt x="122" y="53"/>
                    </a:lnTo>
                    <a:lnTo>
                      <a:pt x="130" y="53"/>
                    </a:lnTo>
                    <a:lnTo>
                      <a:pt x="122" y="53"/>
                    </a:lnTo>
                    <a:lnTo>
                      <a:pt x="122" y="45"/>
                    </a:lnTo>
                    <a:lnTo>
                      <a:pt x="122" y="38"/>
                    </a:lnTo>
                    <a:lnTo>
                      <a:pt x="122" y="45"/>
                    </a:lnTo>
                    <a:lnTo>
                      <a:pt x="130" y="45"/>
                    </a:lnTo>
                    <a:lnTo>
                      <a:pt x="130" y="38"/>
                    </a:lnTo>
                    <a:lnTo>
                      <a:pt x="137" y="38"/>
                    </a:lnTo>
                    <a:lnTo>
                      <a:pt x="145" y="38"/>
                    </a:lnTo>
                    <a:lnTo>
                      <a:pt x="145" y="30"/>
                    </a:lnTo>
                    <a:lnTo>
                      <a:pt x="137" y="30"/>
                    </a:lnTo>
                    <a:lnTo>
                      <a:pt x="137" y="22"/>
                    </a:lnTo>
                    <a:lnTo>
                      <a:pt x="145" y="22"/>
                    </a:lnTo>
                    <a:lnTo>
                      <a:pt x="145" y="15"/>
                    </a:lnTo>
                    <a:lnTo>
                      <a:pt x="145" y="22"/>
                    </a:lnTo>
                    <a:lnTo>
                      <a:pt x="153" y="22"/>
                    </a:lnTo>
                    <a:lnTo>
                      <a:pt x="153" y="15"/>
                    </a:lnTo>
                    <a:lnTo>
                      <a:pt x="153" y="22"/>
                    </a:lnTo>
                    <a:lnTo>
                      <a:pt x="160" y="22"/>
                    </a:lnTo>
                    <a:lnTo>
                      <a:pt x="168" y="22"/>
                    </a:lnTo>
                    <a:lnTo>
                      <a:pt x="168" y="30"/>
                    </a:lnTo>
                    <a:lnTo>
                      <a:pt x="175" y="30"/>
                    </a:lnTo>
                    <a:lnTo>
                      <a:pt x="175" y="38"/>
                    </a:lnTo>
                    <a:lnTo>
                      <a:pt x="175" y="45"/>
                    </a:lnTo>
                    <a:lnTo>
                      <a:pt x="183" y="45"/>
                    </a:lnTo>
                    <a:lnTo>
                      <a:pt x="183" y="38"/>
                    </a:lnTo>
                    <a:lnTo>
                      <a:pt x="175" y="38"/>
                    </a:lnTo>
                    <a:lnTo>
                      <a:pt x="183" y="38"/>
                    </a:lnTo>
                    <a:lnTo>
                      <a:pt x="183" y="30"/>
                    </a:lnTo>
                    <a:lnTo>
                      <a:pt x="183" y="22"/>
                    </a:lnTo>
                    <a:lnTo>
                      <a:pt x="175" y="22"/>
                    </a:lnTo>
                    <a:lnTo>
                      <a:pt x="175" y="15"/>
                    </a:lnTo>
                    <a:lnTo>
                      <a:pt x="175" y="7"/>
                    </a:lnTo>
                    <a:lnTo>
                      <a:pt x="175" y="15"/>
                    </a:lnTo>
                    <a:lnTo>
                      <a:pt x="183" y="15"/>
                    </a:lnTo>
                    <a:lnTo>
                      <a:pt x="183" y="22"/>
                    </a:lnTo>
                    <a:lnTo>
                      <a:pt x="191" y="22"/>
                    </a:lnTo>
                    <a:lnTo>
                      <a:pt x="183" y="22"/>
                    </a:lnTo>
                    <a:lnTo>
                      <a:pt x="183" y="15"/>
                    </a:lnTo>
                    <a:lnTo>
                      <a:pt x="191" y="15"/>
                    </a:lnTo>
                    <a:lnTo>
                      <a:pt x="191" y="22"/>
                    </a:lnTo>
                    <a:lnTo>
                      <a:pt x="198" y="22"/>
                    </a:lnTo>
                    <a:lnTo>
                      <a:pt x="191" y="22"/>
                    </a:lnTo>
                    <a:lnTo>
                      <a:pt x="191" y="15"/>
                    </a:lnTo>
                    <a:lnTo>
                      <a:pt x="198" y="15"/>
                    </a:lnTo>
                    <a:lnTo>
                      <a:pt x="191" y="15"/>
                    </a:lnTo>
                    <a:lnTo>
                      <a:pt x="198" y="15"/>
                    </a:lnTo>
                    <a:lnTo>
                      <a:pt x="198" y="7"/>
                    </a:lnTo>
                    <a:lnTo>
                      <a:pt x="198" y="15"/>
                    </a:lnTo>
                    <a:lnTo>
                      <a:pt x="198" y="22"/>
                    </a:lnTo>
                    <a:lnTo>
                      <a:pt x="191" y="22"/>
                    </a:lnTo>
                    <a:lnTo>
                      <a:pt x="191" y="30"/>
                    </a:lnTo>
                    <a:lnTo>
                      <a:pt x="191" y="38"/>
                    </a:lnTo>
                    <a:lnTo>
                      <a:pt x="191" y="45"/>
                    </a:lnTo>
                    <a:lnTo>
                      <a:pt x="198" y="45"/>
                    </a:lnTo>
                    <a:lnTo>
                      <a:pt x="198" y="38"/>
                    </a:lnTo>
                    <a:lnTo>
                      <a:pt x="198" y="30"/>
                    </a:lnTo>
                    <a:lnTo>
                      <a:pt x="206" y="30"/>
                    </a:lnTo>
                    <a:lnTo>
                      <a:pt x="206" y="22"/>
                    </a:lnTo>
                    <a:lnTo>
                      <a:pt x="214" y="22"/>
                    </a:lnTo>
                    <a:lnTo>
                      <a:pt x="221" y="22"/>
                    </a:lnTo>
                    <a:lnTo>
                      <a:pt x="229" y="22"/>
                    </a:lnTo>
                    <a:lnTo>
                      <a:pt x="221" y="22"/>
                    </a:lnTo>
                    <a:lnTo>
                      <a:pt x="221" y="30"/>
                    </a:lnTo>
                    <a:lnTo>
                      <a:pt x="229" y="30"/>
                    </a:lnTo>
                    <a:lnTo>
                      <a:pt x="229" y="22"/>
                    </a:lnTo>
                    <a:lnTo>
                      <a:pt x="236" y="22"/>
                    </a:lnTo>
                    <a:lnTo>
                      <a:pt x="244" y="22"/>
                    </a:lnTo>
                    <a:lnTo>
                      <a:pt x="252" y="22"/>
                    </a:lnTo>
                    <a:lnTo>
                      <a:pt x="244" y="22"/>
                    </a:lnTo>
                    <a:lnTo>
                      <a:pt x="252" y="15"/>
                    </a:lnTo>
                    <a:lnTo>
                      <a:pt x="244" y="15"/>
                    </a:lnTo>
                    <a:lnTo>
                      <a:pt x="236" y="15"/>
                    </a:lnTo>
                    <a:lnTo>
                      <a:pt x="244" y="15"/>
                    </a:lnTo>
                    <a:lnTo>
                      <a:pt x="252" y="15"/>
                    </a:lnTo>
                    <a:lnTo>
                      <a:pt x="252" y="7"/>
                    </a:lnTo>
                    <a:lnTo>
                      <a:pt x="259" y="0"/>
                    </a:lnTo>
                    <a:lnTo>
                      <a:pt x="259" y="7"/>
                    </a:lnTo>
                    <a:lnTo>
                      <a:pt x="259" y="15"/>
                    </a:lnTo>
                    <a:lnTo>
                      <a:pt x="267" y="15"/>
                    </a:lnTo>
                    <a:lnTo>
                      <a:pt x="274" y="15"/>
                    </a:lnTo>
                    <a:lnTo>
                      <a:pt x="267" y="15"/>
                    </a:lnTo>
                    <a:lnTo>
                      <a:pt x="259" y="22"/>
                    </a:lnTo>
                    <a:lnTo>
                      <a:pt x="267" y="22"/>
                    </a:lnTo>
                    <a:lnTo>
                      <a:pt x="259" y="22"/>
                    </a:lnTo>
                    <a:lnTo>
                      <a:pt x="259" y="30"/>
                    </a:lnTo>
                    <a:lnTo>
                      <a:pt x="46" y="91"/>
                    </a:lnTo>
                    <a:lnTo>
                      <a:pt x="54" y="91"/>
                    </a:lnTo>
                    <a:lnTo>
                      <a:pt x="54" y="98"/>
                    </a:lnTo>
                    <a:lnTo>
                      <a:pt x="54" y="106"/>
                    </a:lnTo>
                    <a:lnTo>
                      <a:pt x="46" y="106"/>
                    </a:lnTo>
                    <a:lnTo>
                      <a:pt x="39" y="106"/>
                    </a:lnTo>
                    <a:lnTo>
                      <a:pt x="39" y="98"/>
                    </a:lnTo>
                    <a:lnTo>
                      <a:pt x="31" y="98"/>
                    </a:lnTo>
                    <a:lnTo>
                      <a:pt x="31" y="91"/>
                    </a:lnTo>
                    <a:lnTo>
                      <a:pt x="39" y="91"/>
                    </a:lnTo>
                    <a:lnTo>
                      <a:pt x="46" y="91"/>
                    </a:lnTo>
                    <a:lnTo>
                      <a:pt x="259" y="30"/>
                    </a:lnTo>
                    <a:lnTo>
                      <a:pt x="8" y="121"/>
                    </a:lnTo>
                    <a:lnTo>
                      <a:pt x="8" y="129"/>
                    </a:lnTo>
                    <a:lnTo>
                      <a:pt x="16" y="129"/>
                    </a:lnTo>
                    <a:lnTo>
                      <a:pt x="8" y="129"/>
                    </a:lnTo>
                    <a:lnTo>
                      <a:pt x="16" y="129"/>
                    </a:lnTo>
                    <a:lnTo>
                      <a:pt x="16" y="121"/>
                    </a:lnTo>
                    <a:lnTo>
                      <a:pt x="23" y="121"/>
                    </a:lnTo>
                    <a:lnTo>
                      <a:pt x="23" y="129"/>
                    </a:lnTo>
                    <a:lnTo>
                      <a:pt x="16" y="129"/>
                    </a:lnTo>
                    <a:lnTo>
                      <a:pt x="23" y="129"/>
                    </a:lnTo>
                    <a:lnTo>
                      <a:pt x="23" y="136"/>
                    </a:lnTo>
                    <a:lnTo>
                      <a:pt x="16" y="136"/>
                    </a:lnTo>
                    <a:lnTo>
                      <a:pt x="8" y="136"/>
                    </a:lnTo>
                    <a:lnTo>
                      <a:pt x="8" y="129"/>
                    </a:lnTo>
                    <a:lnTo>
                      <a:pt x="8" y="121"/>
                    </a:lnTo>
                    <a:lnTo>
                      <a:pt x="259" y="30"/>
                    </a:lnTo>
                    <a:lnTo>
                      <a:pt x="84" y="68"/>
                    </a:lnTo>
                    <a:lnTo>
                      <a:pt x="92" y="68"/>
                    </a:lnTo>
                    <a:lnTo>
                      <a:pt x="84" y="68"/>
                    </a:lnTo>
                    <a:lnTo>
                      <a:pt x="84" y="76"/>
                    </a:lnTo>
                    <a:lnTo>
                      <a:pt x="92" y="76"/>
                    </a:lnTo>
                    <a:lnTo>
                      <a:pt x="84" y="76"/>
                    </a:lnTo>
                    <a:lnTo>
                      <a:pt x="77" y="76"/>
                    </a:lnTo>
                    <a:lnTo>
                      <a:pt x="84" y="76"/>
                    </a:lnTo>
                    <a:lnTo>
                      <a:pt x="77" y="76"/>
                    </a:lnTo>
                    <a:lnTo>
                      <a:pt x="77" y="68"/>
                    </a:lnTo>
                    <a:lnTo>
                      <a:pt x="84" y="68"/>
                    </a:lnTo>
                    <a:lnTo>
                      <a:pt x="259" y="30"/>
                    </a:lnTo>
                    <a:lnTo>
                      <a:pt x="54" y="114"/>
                    </a:lnTo>
                    <a:lnTo>
                      <a:pt x="54" y="121"/>
                    </a:lnTo>
                    <a:lnTo>
                      <a:pt x="54" y="129"/>
                    </a:lnTo>
                    <a:lnTo>
                      <a:pt x="46" y="129"/>
                    </a:lnTo>
                    <a:lnTo>
                      <a:pt x="46" y="121"/>
                    </a:lnTo>
                    <a:lnTo>
                      <a:pt x="46" y="114"/>
                    </a:lnTo>
                    <a:lnTo>
                      <a:pt x="46" y="121"/>
                    </a:lnTo>
                    <a:lnTo>
                      <a:pt x="54" y="114"/>
                    </a:lnTo>
                    <a:lnTo>
                      <a:pt x="259" y="30"/>
                    </a:lnTo>
                    <a:lnTo>
                      <a:pt x="115" y="60"/>
                    </a:lnTo>
                    <a:lnTo>
                      <a:pt x="107" y="60"/>
                    </a:lnTo>
                    <a:lnTo>
                      <a:pt x="115" y="60"/>
                    </a:lnTo>
                    <a:lnTo>
                      <a:pt x="115" y="53"/>
                    </a:lnTo>
                    <a:lnTo>
                      <a:pt x="107" y="53"/>
                    </a:lnTo>
                    <a:lnTo>
                      <a:pt x="107" y="45"/>
                    </a:lnTo>
                    <a:lnTo>
                      <a:pt x="115" y="45"/>
                    </a:lnTo>
                    <a:lnTo>
                      <a:pt x="115" y="53"/>
                    </a:lnTo>
                    <a:lnTo>
                      <a:pt x="115" y="60"/>
                    </a:lnTo>
                    <a:lnTo>
                      <a:pt x="115" y="68"/>
                    </a:lnTo>
                    <a:lnTo>
                      <a:pt x="115" y="60"/>
                    </a:lnTo>
                    <a:lnTo>
                      <a:pt x="259" y="30"/>
                    </a:lnTo>
                    <a:lnTo>
                      <a:pt x="39" y="114"/>
                    </a:lnTo>
                    <a:lnTo>
                      <a:pt x="39" y="106"/>
                    </a:lnTo>
                    <a:lnTo>
                      <a:pt x="31" y="106"/>
                    </a:lnTo>
                    <a:lnTo>
                      <a:pt x="31" y="98"/>
                    </a:lnTo>
                    <a:lnTo>
                      <a:pt x="39" y="98"/>
                    </a:lnTo>
                    <a:lnTo>
                      <a:pt x="39" y="106"/>
                    </a:lnTo>
                    <a:lnTo>
                      <a:pt x="39" y="114"/>
                    </a:lnTo>
                    <a:lnTo>
                      <a:pt x="259" y="30"/>
                    </a:lnTo>
                    <a:lnTo>
                      <a:pt x="16" y="144"/>
                    </a:lnTo>
                    <a:lnTo>
                      <a:pt x="23" y="144"/>
                    </a:lnTo>
                    <a:lnTo>
                      <a:pt x="16" y="144"/>
                    </a:lnTo>
                    <a:lnTo>
                      <a:pt x="8" y="144"/>
                    </a:lnTo>
                    <a:lnTo>
                      <a:pt x="8" y="136"/>
                    </a:lnTo>
                    <a:lnTo>
                      <a:pt x="16" y="136"/>
                    </a:lnTo>
                    <a:lnTo>
                      <a:pt x="16" y="144"/>
                    </a:lnTo>
                    <a:lnTo>
                      <a:pt x="8" y="144"/>
                    </a:lnTo>
                    <a:lnTo>
                      <a:pt x="16" y="144"/>
                    </a:lnTo>
                    <a:lnTo>
                      <a:pt x="259" y="30"/>
                    </a:lnTo>
                    <a:lnTo>
                      <a:pt x="16" y="136"/>
                    </a:lnTo>
                    <a:lnTo>
                      <a:pt x="23" y="136"/>
                    </a:lnTo>
                    <a:lnTo>
                      <a:pt x="23" y="144"/>
                    </a:lnTo>
                    <a:lnTo>
                      <a:pt x="16" y="144"/>
                    </a:lnTo>
                    <a:lnTo>
                      <a:pt x="16" y="136"/>
                    </a:lnTo>
                    <a:lnTo>
                      <a:pt x="259" y="30"/>
                    </a:lnTo>
                    <a:lnTo>
                      <a:pt x="54" y="106"/>
                    </a:lnTo>
                    <a:lnTo>
                      <a:pt x="54" y="114"/>
                    </a:lnTo>
                    <a:lnTo>
                      <a:pt x="46" y="114"/>
                    </a:lnTo>
                    <a:lnTo>
                      <a:pt x="46" y="106"/>
                    </a:lnTo>
                    <a:lnTo>
                      <a:pt x="54" y="106"/>
                    </a:lnTo>
                    <a:lnTo>
                      <a:pt x="259" y="30"/>
                    </a:lnTo>
                    <a:lnTo>
                      <a:pt x="61" y="91"/>
                    </a:lnTo>
                    <a:lnTo>
                      <a:pt x="61" y="98"/>
                    </a:lnTo>
                    <a:lnTo>
                      <a:pt x="54" y="98"/>
                    </a:lnTo>
                    <a:lnTo>
                      <a:pt x="61" y="98"/>
                    </a:lnTo>
                    <a:lnTo>
                      <a:pt x="54" y="91"/>
                    </a:lnTo>
                    <a:lnTo>
                      <a:pt x="61" y="91"/>
                    </a:lnTo>
                    <a:lnTo>
                      <a:pt x="259" y="30"/>
                    </a:lnTo>
                    <a:lnTo>
                      <a:pt x="31" y="136"/>
                    </a:lnTo>
                    <a:lnTo>
                      <a:pt x="31" y="144"/>
                    </a:lnTo>
                    <a:lnTo>
                      <a:pt x="23" y="144"/>
                    </a:lnTo>
                    <a:lnTo>
                      <a:pt x="23" y="136"/>
                    </a:lnTo>
                    <a:lnTo>
                      <a:pt x="31" y="144"/>
                    </a:lnTo>
                    <a:lnTo>
                      <a:pt x="31" y="136"/>
                    </a:lnTo>
                    <a:lnTo>
                      <a:pt x="23" y="136"/>
                    </a:lnTo>
                    <a:lnTo>
                      <a:pt x="31" y="136"/>
                    </a:lnTo>
                    <a:lnTo>
                      <a:pt x="259" y="30"/>
                    </a:lnTo>
                    <a:lnTo>
                      <a:pt x="31" y="121"/>
                    </a:lnTo>
                    <a:lnTo>
                      <a:pt x="31" y="129"/>
                    </a:lnTo>
                    <a:lnTo>
                      <a:pt x="23" y="129"/>
                    </a:lnTo>
                    <a:lnTo>
                      <a:pt x="23" y="121"/>
                    </a:lnTo>
                    <a:lnTo>
                      <a:pt x="31" y="121"/>
                    </a:lnTo>
                    <a:lnTo>
                      <a:pt x="259" y="30"/>
                    </a:lnTo>
                    <a:lnTo>
                      <a:pt x="16" y="121"/>
                    </a:lnTo>
                    <a:lnTo>
                      <a:pt x="8" y="121"/>
                    </a:lnTo>
                    <a:lnTo>
                      <a:pt x="8" y="114"/>
                    </a:lnTo>
                    <a:lnTo>
                      <a:pt x="16" y="114"/>
                    </a:lnTo>
                    <a:lnTo>
                      <a:pt x="16" y="121"/>
                    </a:lnTo>
                    <a:lnTo>
                      <a:pt x="259" y="30"/>
                    </a:lnTo>
                    <a:lnTo>
                      <a:pt x="16" y="114"/>
                    </a:lnTo>
                    <a:lnTo>
                      <a:pt x="16" y="121"/>
                    </a:lnTo>
                    <a:lnTo>
                      <a:pt x="16" y="114"/>
                    </a:lnTo>
                    <a:lnTo>
                      <a:pt x="8" y="114"/>
                    </a:lnTo>
                    <a:lnTo>
                      <a:pt x="16" y="114"/>
                    </a:lnTo>
                    <a:lnTo>
                      <a:pt x="259" y="30"/>
                    </a:lnTo>
                    <a:lnTo>
                      <a:pt x="77" y="76"/>
                    </a:lnTo>
                    <a:lnTo>
                      <a:pt x="77" y="68"/>
                    </a:lnTo>
                    <a:lnTo>
                      <a:pt x="77" y="76"/>
                    </a:lnTo>
                    <a:lnTo>
                      <a:pt x="69" y="76"/>
                    </a:lnTo>
                    <a:lnTo>
                      <a:pt x="77" y="76"/>
                    </a:lnTo>
                    <a:lnTo>
                      <a:pt x="259" y="30"/>
                    </a:lnTo>
                    <a:lnTo>
                      <a:pt x="198" y="45"/>
                    </a:lnTo>
                    <a:lnTo>
                      <a:pt x="198" y="53"/>
                    </a:lnTo>
                    <a:lnTo>
                      <a:pt x="191" y="53"/>
                    </a:lnTo>
                    <a:lnTo>
                      <a:pt x="191" y="45"/>
                    </a:lnTo>
                    <a:lnTo>
                      <a:pt x="198" y="45"/>
                    </a:lnTo>
                    <a:lnTo>
                      <a:pt x="259" y="30"/>
                    </a:lnTo>
                    <a:lnTo>
                      <a:pt x="168" y="38"/>
                    </a:lnTo>
                    <a:lnTo>
                      <a:pt x="168" y="30"/>
                    </a:lnTo>
                    <a:lnTo>
                      <a:pt x="175" y="30"/>
                    </a:lnTo>
                    <a:lnTo>
                      <a:pt x="175" y="38"/>
                    </a:lnTo>
                    <a:lnTo>
                      <a:pt x="168" y="38"/>
                    </a:lnTo>
                    <a:lnTo>
                      <a:pt x="259" y="30"/>
                    </a:lnTo>
                    <a:close/>
                  </a:path>
                </a:pathLst>
              </a:custGeom>
              <a:solidFill>
                <a:srgbClr val="80D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28" name="Freeform 666"/>
              <p:cNvSpPr>
                <a:spLocks/>
              </p:cNvSpPr>
              <p:nvPr/>
            </p:nvSpPr>
            <p:spPr bwMode="auto">
              <a:xfrm>
                <a:off x="5340" y="4202"/>
                <a:ext cx="274" cy="159"/>
              </a:xfrm>
              <a:custGeom>
                <a:avLst/>
                <a:gdLst>
                  <a:gd name="T0" fmla="*/ 252 w 274"/>
                  <a:gd name="T1" fmla="*/ 38 h 159"/>
                  <a:gd name="T2" fmla="*/ 236 w 274"/>
                  <a:gd name="T3" fmla="*/ 38 h 159"/>
                  <a:gd name="T4" fmla="*/ 221 w 274"/>
                  <a:gd name="T5" fmla="*/ 38 h 159"/>
                  <a:gd name="T6" fmla="*/ 214 w 274"/>
                  <a:gd name="T7" fmla="*/ 60 h 159"/>
                  <a:gd name="T8" fmla="*/ 198 w 274"/>
                  <a:gd name="T9" fmla="*/ 68 h 159"/>
                  <a:gd name="T10" fmla="*/ 183 w 274"/>
                  <a:gd name="T11" fmla="*/ 68 h 159"/>
                  <a:gd name="T12" fmla="*/ 175 w 274"/>
                  <a:gd name="T13" fmla="*/ 76 h 159"/>
                  <a:gd name="T14" fmla="*/ 160 w 274"/>
                  <a:gd name="T15" fmla="*/ 91 h 159"/>
                  <a:gd name="T16" fmla="*/ 145 w 274"/>
                  <a:gd name="T17" fmla="*/ 91 h 159"/>
                  <a:gd name="T18" fmla="*/ 137 w 274"/>
                  <a:gd name="T19" fmla="*/ 98 h 159"/>
                  <a:gd name="T20" fmla="*/ 122 w 274"/>
                  <a:gd name="T21" fmla="*/ 98 h 159"/>
                  <a:gd name="T22" fmla="*/ 99 w 274"/>
                  <a:gd name="T23" fmla="*/ 106 h 159"/>
                  <a:gd name="T24" fmla="*/ 77 w 274"/>
                  <a:gd name="T25" fmla="*/ 114 h 159"/>
                  <a:gd name="T26" fmla="*/ 61 w 274"/>
                  <a:gd name="T27" fmla="*/ 114 h 159"/>
                  <a:gd name="T28" fmla="*/ 54 w 274"/>
                  <a:gd name="T29" fmla="*/ 136 h 159"/>
                  <a:gd name="T30" fmla="*/ 46 w 274"/>
                  <a:gd name="T31" fmla="*/ 129 h 159"/>
                  <a:gd name="T32" fmla="*/ 31 w 274"/>
                  <a:gd name="T33" fmla="*/ 129 h 159"/>
                  <a:gd name="T34" fmla="*/ 31 w 274"/>
                  <a:gd name="T35" fmla="*/ 144 h 159"/>
                  <a:gd name="T36" fmla="*/ 16 w 274"/>
                  <a:gd name="T37" fmla="*/ 159 h 159"/>
                  <a:gd name="T38" fmla="*/ 16 w 274"/>
                  <a:gd name="T39" fmla="*/ 159 h 159"/>
                  <a:gd name="T40" fmla="*/ 8 w 274"/>
                  <a:gd name="T41" fmla="*/ 136 h 159"/>
                  <a:gd name="T42" fmla="*/ 8 w 274"/>
                  <a:gd name="T43" fmla="*/ 136 h 159"/>
                  <a:gd name="T44" fmla="*/ 8 w 274"/>
                  <a:gd name="T45" fmla="*/ 121 h 159"/>
                  <a:gd name="T46" fmla="*/ 23 w 274"/>
                  <a:gd name="T47" fmla="*/ 121 h 159"/>
                  <a:gd name="T48" fmla="*/ 23 w 274"/>
                  <a:gd name="T49" fmla="*/ 121 h 159"/>
                  <a:gd name="T50" fmla="*/ 39 w 274"/>
                  <a:gd name="T51" fmla="*/ 121 h 159"/>
                  <a:gd name="T52" fmla="*/ 31 w 274"/>
                  <a:gd name="T53" fmla="*/ 114 h 159"/>
                  <a:gd name="T54" fmla="*/ 23 w 274"/>
                  <a:gd name="T55" fmla="*/ 106 h 159"/>
                  <a:gd name="T56" fmla="*/ 23 w 274"/>
                  <a:gd name="T57" fmla="*/ 91 h 159"/>
                  <a:gd name="T58" fmla="*/ 39 w 274"/>
                  <a:gd name="T59" fmla="*/ 76 h 159"/>
                  <a:gd name="T60" fmla="*/ 39 w 274"/>
                  <a:gd name="T61" fmla="*/ 60 h 159"/>
                  <a:gd name="T62" fmla="*/ 46 w 274"/>
                  <a:gd name="T63" fmla="*/ 68 h 159"/>
                  <a:gd name="T64" fmla="*/ 54 w 274"/>
                  <a:gd name="T65" fmla="*/ 60 h 159"/>
                  <a:gd name="T66" fmla="*/ 69 w 274"/>
                  <a:gd name="T67" fmla="*/ 76 h 159"/>
                  <a:gd name="T68" fmla="*/ 69 w 274"/>
                  <a:gd name="T69" fmla="*/ 60 h 159"/>
                  <a:gd name="T70" fmla="*/ 92 w 274"/>
                  <a:gd name="T71" fmla="*/ 60 h 159"/>
                  <a:gd name="T72" fmla="*/ 92 w 274"/>
                  <a:gd name="T73" fmla="*/ 45 h 159"/>
                  <a:gd name="T74" fmla="*/ 107 w 274"/>
                  <a:gd name="T75" fmla="*/ 53 h 159"/>
                  <a:gd name="T76" fmla="*/ 115 w 274"/>
                  <a:gd name="T77" fmla="*/ 45 h 159"/>
                  <a:gd name="T78" fmla="*/ 122 w 274"/>
                  <a:gd name="T79" fmla="*/ 53 h 159"/>
                  <a:gd name="T80" fmla="*/ 122 w 274"/>
                  <a:gd name="T81" fmla="*/ 53 h 159"/>
                  <a:gd name="T82" fmla="*/ 130 w 274"/>
                  <a:gd name="T83" fmla="*/ 45 h 159"/>
                  <a:gd name="T84" fmla="*/ 145 w 274"/>
                  <a:gd name="T85" fmla="*/ 30 h 159"/>
                  <a:gd name="T86" fmla="*/ 145 w 274"/>
                  <a:gd name="T87" fmla="*/ 15 h 159"/>
                  <a:gd name="T88" fmla="*/ 153 w 274"/>
                  <a:gd name="T89" fmla="*/ 22 h 159"/>
                  <a:gd name="T90" fmla="*/ 175 w 274"/>
                  <a:gd name="T91" fmla="*/ 30 h 159"/>
                  <a:gd name="T92" fmla="*/ 183 w 274"/>
                  <a:gd name="T93" fmla="*/ 38 h 159"/>
                  <a:gd name="T94" fmla="*/ 183 w 274"/>
                  <a:gd name="T95" fmla="*/ 22 h 159"/>
                  <a:gd name="T96" fmla="*/ 175 w 274"/>
                  <a:gd name="T97" fmla="*/ 15 h 159"/>
                  <a:gd name="T98" fmla="*/ 183 w 274"/>
                  <a:gd name="T99" fmla="*/ 22 h 159"/>
                  <a:gd name="T100" fmla="*/ 198 w 274"/>
                  <a:gd name="T101" fmla="*/ 22 h 159"/>
                  <a:gd name="T102" fmla="*/ 191 w 274"/>
                  <a:gd name="T103" fmla="*/ 15 h 159"/>
                  <a:gd name="T104" fmla="*/ 198 w 274"/>
                  <a:gd name="T105" fmla="*/ 22 h 159"/>
                  <a:gd name="T106" fmla="*/ 191 w 274"/>
                  <a:gd name="T107" fmla="*/ 45 h 159"/>
                  <a:gd name="T108" fmla="*/ 206 w 274"/>
                  <a:gd name="T109" fmla="*/ 30 h 159"/>
                  <a:gd name="T110" fmla="*/ 229 w 274"/>
                  <a:gd name="T111" fmla="*/ 22 h 159"/>
                  <a:gd name="T112" fmla="*/ 229 w 274"/>
                  <a:gd name="T113" fmla="*/ 22 h 159"/>
                  <a:gd name="T114" fmla="*/ 244 w 274"/>
                  <a:gd name="T115" fmla="*/ 22 h 159"/>
                  <a:gd name="T116" fmla="*/ 244 w 274"/>
                  <a:gd name="T117" fmla="*/ 15 h 159"/>
                  <a:gd name="T118" fmla="*/ 259 w 274"/>
                  <a:gd name="T119" fmla="*/ 7 h 159"/>
                  <a:gd name="T120" fmla="*/ 267 w 274"/>
                  <a:gd name="T121" fmla="*/ 15 h 159"/>
                  <a:gd name="T122" fmla="*/ 259 w 274"/>
                  <a:gd name="T123" fmla="*/ 30 h 15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74"/>
                  <a:gd name="T187" fmla="*/ 0 h 159"/>
                  <a:gd name="T188" fmla="*/ 274 w 274"/>
                  <a:gd name="T189" fmla="*/ 159 h 159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74" h="159">
                    <a:moveTo>
                      <a:pt x="259" y="30"/>
                    </a:moveTo>
                    <a:lnTo>
                      <a:pt x="267" y="30"/>
                    </a:lnTo>
                    <a:lnTo>
                      <a:pt x="259" y="38"/>
                    </a:lnTo>
                    <a:lnTo>
                      <a:pt x="252" y="38"/>
                    </a:lnTo>
                    <a:lnTo>
                      <a:pt x="244" y="38"/>
                    </a:lnTo>
                    <a:lnTo>
                      <a:pt x="244" y="45"/>
                    </a:lnTo>
                    <a:lnTo>
                      <a:pt x="244" y="38"/>
                    </a:lnTo>
                    <a:lnTo>
                      <a:pt x="236" y="38"/>
                    </a:lnTo>
                    <a:lnTo>
                      <a:pt x="229" y="38"/>
                    </a:lnTo>
                    <a:lnTo>
                      <a:pt x="221" y="38"/>
                    </a:lnTo>
                    <a:lnTo>
                      <a:pt x="221" y="45"/>
                    </a:lnTo>
                    <a:lnTo>
                      <a:pt x="221" y="38"/>
                    </a:lnTo>
                    <a:lnTo>
                      <a:pt x="214" y="38"/>
                    </a:lnTo>
                    <a:lnTo>
                      <a:pt x="214" y="45"/>
                    </a:lnTo>
                    <a:lnTo>
                      <a:pt x="214" y="53"/>
                    </a:lnTo>
                    <a:lnTo>
                      <a:pt x="214" y="60"/>
                    </a:lnTo>
                    <a:lnTo>
                      <a:pt x="214" y="68"/>
                    </a:lnTo>
                    <a:lnTo>
                      <a:pt x="214" y="60"/>
                    </a:lnTo>
                    <a:lnTo>
                      <a:pt x="206" y="60"/>
                    </a:lnTo>
                    <a:lnTo>
                      <a:pt x="198" y="68"/>
                    </a:lnTo>
                    <a:lnTo>
                      <a:pt x="191" y="68"/>
                    </a:lnTo>
                    <a:lnTo>
                      <a:pt x="198" y="68"/>
                    </a:lnTo>
                    <a:lnTo>
                      <a:pt x="191" y="68"/>
                    </a:lnTo>
                    <a:lnTo>
                      <a:pt x="183" y="68"/>
                    </a:lnTo>
                    <a:lnTo>
                      <a:pt x="183" y="76"/>
                    </a:lnTo>
                    <a:lnTo>
                      <a:pt x="175" y="76"/>
                    </a:lnTo>
                    <a:lnTo>
                      <a:pt x="175" y="83"/>
                    </a:lnTo>
                    <a:lnTo>
                      <a:pt x="175" y="76"/>
                    </a:lnTo>
                    <a:lnTo>
                      <a:pt x="168" y="76"/>
                    </a:lnTo>
                    <a:lnTo>
                      <a:pt x="168" y="83"/>
                    </a:lnTo>
                    <a:lnTo>
                      <a:pt x="160" y="83"/>
                    </a:lnTo>
                    <a:lnTo>
                      <a:pt x="160" y="91"/>
                    </a:lnTo>
                    <a:lnTo>
                      <a:pt x="160" y="83"/>
                    </a:lnTo>
                    <a:lnTo>
                      <a:pt x="153" y="83"/>
                    </a:lnTo>
                    <a:lnTo>
                      <a:pt x="153" y="91"/>
                    </a:lnTo>
                    <a:lnTo>
                      <a:pt x="145" y="91"/>
                    </a:lnTo>
                    <a:lnTo>
                      <a:pt x="137" y="91"/>
                    </a:lnTo>
                    <a:lnTo>
                      <a:pt x="137" y="98"/>
                    </a:lnTo>
                    <a:lnTo>
                      <a:pt x="137" y="106"/>
                    </a:lnTo>
                    <a:lnTo>
                      <a:pt x="137" y="98"/>
                    </a:lnTo>
                    <a:lnTo>
                      <a:pt x="137" y="91"/>
                    </a:lnTo>
                    <a:lnTo>
                      <a:pt x="130" y="91"/>
                    </a:lnTo>
                    <a:lnTo>
                      <a:pt x="130" y="98"/>
                    </a:lnTo>
                    <a:lnTo>
                      <a:pt x="122" y="98"/>
                    </a:lnTo>
                    <a:lnTo>
                      <a:pt x="115" y="98"/>
                    </a:lnTo>
                    <a:lnTo>
                      <a:pt x="115" y="106"/>
                    </a:lnTo>
                    <a:lnTo>
                      <a:pt x="107" y="106"/>
                    </a:lnTo>
                    <a:lnTo>
                      <a:pt x="99" y="106"/>
                    </a:lnTo>
                    <a:lnTo>
                      <a:pt x="99" y="114"/>
                    </a:lnTo>
                    <a:lnTo>
                      <a:pt x="92" y="114"/>
                    </a:lnTo>
                    <a:lnTo>
                      <a:pt x="84" y="114"/>
                    </a:lnTo>
                    <a:lnTo>
                      <a:pt x="77" y="114"/>
                    </a:lnTo>
                    <a:lnTo>
                      <a:pt x="69" y="114"/>
                    </a:lnTo>
                    <a:lnTo>
                      <a:pt x="69" y="106"/>
                    </a:lnTo>
                    <a:lnTo>
                      <a:pt x="69" y="114"/>
                    </a:lnTo>
                    <a:lnTo>
                      <a:pt x="61" y="114"/>
                    </a:lnTo>
                    <a:lnTo>
                      <a:pt x="61" y="121"/>
                    </a:lnTo>
                    <a:lnTo>
                      <a:pt x="61" y="129"/>
                    </a:lnTo>
                    <a:lnTo>
                      <a:pt x="54" y="129"/>
                    </a:lnTo>
                    <a:lnTo>
                      <a:pt x="54" y="136"/>
                    </a:lnTo>
                    <a:lnTo>
                      <a:pt x="46" y="136"/>
                    </a:lnTo>
                    <a:lnTo>
                      <a:pt x="54" y="136"/>
                    </a:lnTo>
                    <a:lnTo>
                      <a:pt x="46" y="136"/>
                    </a:lnTo>
                    <a:lnTo>
                      <a:pt x="46" y="129"/>
                    </a:lnTo>
                    <a:lnTo>
                      <a:pt x="39" y="129"/>
                    </a:lnTo>
                    <a:lnTo>
                      <a:pt x="39" y="121"/>
                    </a:lnTo>
                    <a:lnTo>
                      <a:pt x="31" y="121"/>
                    </a:lnTo>
                    <a:lnTo>
                      <a:pt x="31" y="129"/>
                    </a:lnTo>
                    <a:lnTo>
                      <a:pt x="31" y="136"/>
                    </a:lnTo>
                    <a:lnTo>
                      <a:pt x="39" y="136"/>
                    </a:lnTo>
                    <a:lnTo>
                      <a:pt x="39" y="144"/>
                    </a:lnTo>
                    <a:lnTo>
                      <a:pt x="31" y="144"/>
                    </a:lnTo>
                    <a:lnTo>
                      <a:pt x="23" y="144"/>
                    </a:lnTo>
                    <a:lnTo>
                      <a:pt x="23" y="152"/>
                    </a:lnTo>
                    <a:lnTo>
                      <a:pt x="23" y="159"/>
                    </a:lnTo>
                    <a:lnTo>
                      <a:pt x="16" y="159"/>
                    </a:lnTo>
                    <a:lnTo>
                      <a:pt x="16" y="152"/>
                    </a:lnTo>
                    <a:lnTo>
                      <a:pt x="23" y="152"/>
                    </a:lnTo>
                    <a:lnTo>
                      <a:pt x="16" y="152"/>
                    </a:lnTo>
                    <a:lnTo>
                      <a:pt x="16" y="159"/>
                    </a:lnTo>
                    <a:lnTo>
                      <a:pt x="8" y="159"/>
                    </a:lnTo>
                    <a:lnTo>
                      <a:pt x="8" y="152"/>
                    </a:lnTo>
                    <a:lnTo>
                      <a:pt x="8" y="144"/>
                    </a:lnTo>
                    <a:lnTo>
                      <a:pt x="8" y="136"/>
                    </a:lnTo>
                    <a:lnTo>
                      <a:pt x="0" y="136"/>
                    </a:lnTo>
                    <a:lnTo>
                      <a:pt x="0" y="129"/>
                    </a:lnTo>
                    <a:lnTo>
                      <a:pt x="0" y="136"/>
                    </a:lnTo>
                    <a:lnTo>
                      <a:pt x="8" y="136"/>
                    </a:lnTo>
                    <a:lnTo>
                      <a:pt x="8" y="129"/>
                    </a:lnTo>
                    <a:lnTo>
                      <a:pt x="8" y="121"/>
                    </a:lnTo>
                    <a:lnTo>
                      <a:pt x="0" y="121"/>
                    </a:lnTo>
                    <a:lnTo>
                      <a:pt x="8" y="121"/>
                    </a:lnTo>
                    <a:lnTo>
                      <a:pt x="8" y="114"/>
                    </a:lnTo>
                    <a:lnTo>
                      <a:pt x="16" y="114"/>
                    </a:lnTo>
                    <a:lnTo>
                      <a:pt x="16" y="121"/>
                    </a:lnTo>
                    <a:lnTo>
                      <a:pt x="23" y="121"/>
                    </a:lnTo>
                    <a:lnTo>
                      <a:pt x="23" y="129"/>
                    </a:lnTo>
                    <a:lnTo>
                      <a:pt x="23" y="121"/>
                    </a:lnTo>
                    <a:lnTo>
                      <a:pt x="31" y="121"/>
                    </a:lnTo>
                    <a:lnTo>
                      <a:pt x="23" y="121"/>
                    </a:lnTo>
                    <a:lnTo>
                      <a:pt x="31" y="121"/>
                    </a:lnTo>
                    <a:lnTo>
                      <a:pt x="31" y="114"/>
                    </a:lnTo>
                    <a:lnTo>
                      <a:pt x="39" y="114"/>
                    </a:lnTo>
                    <a:lnTo>
                      <a:pt x="39" y="121"/>
                    </a:lnTo>
                    <a:lnTo>
                      <a:pt x="46" y="121"/>
                    </a:lnTo>
                    <a:lnTo>
                      <a:pt x="46" y="114"/>
                    </a:lnTo>
                    <a:lnTo>
                      <a:pt x="39" y="114"/>
                    </a:lnTo>
                    <a:lnTo>
                      <a:pt x="31" y="114"/>
                    </a:lnTo>
                    <a:lnTo>
                      <a:pt x="31" y="106"/>
                    </a:lnTo>
                    <a:lnTo>
                      <a:pt x="23" y="106"/>
                    </a:lnTo>
                    <a:lnTo>
                      <a:pt x="31" y="106"/>
                    </a:lnTo>
                    <a:lnTo>
                      <a:pt x="23" y="106"/>
                    </a:lnTo>
                    <a:lnTo>
                      <a:pt x="23" y="98"/>
                    </a:lnTo>
                    <a:lnTo>
                      <a:pt x="31" y="98"/>
                    </a:lnTo>
                    <a:lnTo>
                      <a:pt x="23" y="98"/>
                    </a:lnTo>
                    <a:lnTo>
                      <a:pt x="23" y="91"/>
                    </a:lnTo>
                    <a:lnTo>
                      <a:pt x="23" y="83"/>
                    </a:lnTo>
                    <a:lnTo>
                      <a:pt x="31" y="83"/>
                    </a:lnTo>
                    <a:lnTo>
                      <a:pt x="39" y="83"/>
                    </a:lnTo>
                    <a:lnTo>
                      <a:pt x="39" y="76"/>
                    </a:lnTo>
                    <a:lnTo>
                      <a:pt x="39" y="68"/>
                    </a:lnTo>
                    <a:lnTo>
                      <a:pt x="39" y="60"/>
                    </a:lnTo>
                    <a:lnTo>
                      <a:pt x="39" y="53"/>
                    </a:lnTo>
                    <a:lnTo>
                      <a:pt x="39" y="60"/>
                    </a:lnTo>
                    <a:lnTo>
                      <a:pt x="46" y="60"/>
                    </a:lnTo>
                    <a:lnTo>
                      <a:pt x="39" y="60"/>
                    </a:lnTo>
                    <a:lnTo>
                      <a:pt x="39" y="68"/>
                    </a:lnTo>
                    <a:lnTo>
                      <a:pt x="46" y="68"/>
                    </a:lnTo>
                    <a:lnTo>
                      <a:pt x="46" y="60"/>
                    </a:lnTo>
                    <a:lnTo>
                      <a:pt x="46" y="68"/>
                    </a:lnTo>
                    <a:lnTo>
                      <a:pt x="46" y="60"/>
                    </a:lnTo>
                    <a:lnTo>
                      <a:pt x="54" y="60"/>
                    </a:lnTo>
                    <a:lnTo>
                      <a:pt x="54" y="68"/>
                    </a:lnTo>
                    <a:lnTo>
                      <a:pt x="61" y="68"/>
                    </a:lnTo>
                    <a:lnTo>
                      <a:pt x="69" y="68"/>
                    </a:lnTo>
                    <a:lnTo>
                      <a:pt x="69" y="76"/>
                    </a:lnTo>
                    <a:lnTo>
                      <a:pt x="69" y="68"/>
                    </a:lnTo>
                    <a:lnTo>
                      <a:pt x="69" y="60"/>
                    </a:lnTo>
                    <a:lnTo>
                      <a:pt x="61" y="60"/>
                    </a:lnTo>
                    <a:lnTo>
                      <a:pt x="69" y="60"/>
                    </a:lnTo>
                    <a:lnTo>
                      <a:pt x="77" y="68"/>
                    </a:lnTo>
                    <a:lnTo>
                      <a:pt x="77" y="60"/>
                    </a:lnTo>
                    <a:lnTo>
                      <a:pt x="84" y="60"/>
                    </a:lnTo>
                    <a:lnTo>
                      <a:pt x="92" y="60"/>
                    </a:lnTo>
                    <a:lnTo>
                      <a:pt x="92" y="53"/>
                    </a:lnTo>
                    <a:lnTo>
                      <a:pt x="84" y="53"/>
                    </a:lnTo>
                    <a:lnTo>
                      <a:pt x="92" y="53"/>
                    </a:lnTo>
                    <a:lnTo>
                      <a:pt x="92" y="45"/>
                    </a:lnTo>
                    <a:lnTo>
                      <a:pt x="99" y="45"/>
                    </a:lnTo>
                    <a:lnTo>
                      <a:pt x="99" y="53"/>
                    </a:lnTo>
                    <a:lnTo>
                      <a:pt x="107" y="45"/>
                    </a:lnTo>
                    <a:lnTo>
                      <a:pt x="107" y="53"/>
                    </a:lnTo>
                    <a:lnTo>
                      <a:pt x="107" y="45"/>
                    </a:lnTo>
                    <a:lnTo>
                      <a:pt x="115" y="45"/>
                    </a:lnTo>
                    <a:lnTo>
                      <a:pt x="107" y="45"/>
                    </a:lnTo>
                    <a:lnTo>
                      <a:pt x="115" y="45"/>
                    </a:lnTo>
                    <a:lnTo>
                      <a:pt x="115" y="53"/>
                    </a:lnTo>
                    <a:lnTo>
                      <a:pt x="115" y="60"/>
                    </a:lnTo>
                    <a:lnTo>
                      <a:pt x="122" y="60"/>
                    </a:lnTo>
                    <a:lnTo>
                      <a:pt x="122" y="53"/>
                    </a:lnTo>
                    <a:lnTo>
                      <a:pt x="122" y="60"/>
                    </a:lnTo>
                    <a:lnTo>
                      <a:pt x="122" y="53"/>
                    </a:lnTo>
                    <a:lnTo>
                      <a:pt x="130" y="53"/>
                    </a:lnTo>
                    <a:lnTo>
                      <a:pt x="122" y="53"/>
                    </a:lnTo>
                    <a:lnTo>
                      <a:pt x="122" y="45"/>
                    </a:lnTo>
                    <a:lnTo>
                      <a:pt x="122" y="38"/>
                    </a:lnTo>
                    <a:lnTo>
                      <a:pt x="122" y="45"/>
                    </a:lnTo>
                    <a:lnTo>
                      <a:pt x="130" y="45"/>
                    </a:lnTo>
                    <a:lnTo>
                      <a:pt x="130" y="38"/>
                    </a:lnTo>
                    <a:lnTo>
                      <a:pt x="137" y="38"/>
                    </a:lnTo>
                    <a:lnTo>
                      <a:pt x="145" y="38"/>
                    </a:lnTo>
                    <a:lnTo>
                      <a:pt x="145" y="30"/>
                    </a:lnTo>
                    <a:lnTo>
                      <a:pt x="137" y="30"/>
                    </a:lnTo>
                    <a:lnTo>
                      <a:pt x="137" y="22"/>
                    </a:lnTo>
                    <a:lnTo>
                      <a:pt x="145" y="22"/>
                    </a:lnTo>
                    <a:lnTo>
                      <a:pt x="145" y="15"/>
                    </a:lnTo>
                    <a:lnTo>
                      <a:pt x="145" y="22"/>
                    </a:lnTo>
                    <a:lnTo>
                      <a:pt x="153" y="22"/>
                    </a:lnTo>
                    <a:lnTo>
                      <a:pt x="153" y="15"/>
                    </a:lnTo>
                    <a:lnTo>
                      <a:pt x="153" y="22"/>
                    </a:lnTo>
                    <a:lnTo>
                      <a:pt x="160" y="22"/>
                    </a:lnTo>
                    <a:lnTo>
                      <a:pt x="168" y="22"/>
                    </a:lnTo>
                    <a:lnTo>
                      <a:pt x="168" y="30"/>
                    </a:lnTo>
                    <a:lnTo>
                      <a:pt x="175" y="30"/>
                    </a:lnTo>
                    <a:lnTo>
                      <a:pt x="175" y="38"/>
                    </a:lnTo>
                    <a:lnTo>
                      <a:pt x="175" y="45"/>
                    </a:lnTo>
                    <a:lnTo>
                      <a:pt x="183" y="45"/>
                    </a:lnTo>
                    <a:lnTo>
                      <a:pt x="183" y="38"/>
                    </a:lnTo>
                    <a:lnTo>
                      <a:pt x="175" y="38"/>
                    </a:lnTo>
                    <a:lnTo>
                      <a:pt x="183" y="38"/>
                    </a:lnTo>
                    <a:lnTo>
                      <a:pt x="183" y="30"/>
                    </a:lnTo>
                    <a:lnTo>
                      <a:pt x="183" y="22"/>
                    </a:lnTo>
                    <a:lnTo>
                      <a:pt x="175" y="22"/>
                    </a:lnTo>
                    <a:lnTo>
                      <a:pt x="175" y="15"/>
                    </a:lnTo>
                    <a:lnTo>
                      <a:pt x="175" y="7"/>
                    </a:lnTo>
                    <a:lnTo>
                      <a:pt x="175" y="15"/>
                    </a:lnTo>
                    <a:lnTo>
                      <a:pt x="183" y="15"/>
                    </a:lnTo>
                    <a:lnTo>
                      <a:pt x="183" y="22"/>
                    </a:lnTo>
                    <a:lnTo>
                      <a:pt x="191" y="22"/>
                    </a:lnTo>
                    <a:lnTo>
                      <a:pt x="183" y="22"/>
                    </a:lnTo>
                    <a:lnTo>
                      <a:pt x="183" y="15"/>
                    </a:lnTo>
                    <a:lnTo>
                      <a:pt x="191" y="15"/>
                    </a:lnTo>
                    <a:lnTo>
                      <a:pt x="191" y="22"/>
                    </a:lnTo>
                    <a:lnTo>
                      <a:pt x="198" y="22"/>
                    </a:lnTo>
                    <a:lnTo>
                      <a:pt x="191" y="22"/>
                    </a:lnTo>
                    <a:lnTo>
                      <a:pt x="191" y="15"/>
                    </a:lnTo>
                    <a:lnTo>
                      <a:pt x="198" y="15"/>
                    </a:lnTo>
                    <a:lnTo>
                      <a:pt x="191" y="15"/>
                    </a:lnTo>
                    <a:lnTo>
                      <a:pt x="198" y="15"/>
                    </a:lnTo>
                    <a:lnTo>
                      <a:pt x="198" y="7"/>
                    </a:lnTo>
                    <a:lnTo>
                      <a:pt x="198" y="15"/>
                    </a:lnTo>
                    <a:lnTo>
                      <a:pt x="198" y="22"/>
                    </a:lnTo>
                    <a:lnTo>
                      <a:pt x="191" y="22"/>
                    </a:lnTo>
                    <a:lnTo>
                      <a:pt x="191" y="30"/>
                    </a:lnTo>
                    <a:lnTo>
                      <a:pt x="191" y="38"/>
                    </a:lnTo>
                    <a:lnTo>
                      <a:pt x="191" y="45"/>
                    </a:lnTo>
                    <a:lnTo>
                      <a:pt x="198" y="45"/>
                    </a:lnTo>
                    <a:lnTo>
                      <a:pt x="198" y="38"/>
                    </a:lnTo>
                    <a:lnTo>
                      <a:pt x="198" y="30"/>
                    </a:lnTo>
                    <a:lnTo>
                      <a:pt x="206" y="30"/>
                    </a:lnTo>
                    <a:lnTo>
                      <a:pt x="206" y="22"/>
                    </a:lnTo>
                    <a:lnTo>
                      <a:pt x="214" y="22"/>
                    </a:lnTo>
                    <a:lnTo>
                      <a:pt x="221" y="22"/>
                    </a:lnTo>
                    <a:lnTo>
                      <a:pt x="229" y="22"/>
                    </a:lnTo>
                    <a:lnTo>
                      <a:pt x="221" y="22"/>
                    </a:lnTo>
                    <a:lnTo>
                      <a:pt x="221" y="30"/>
                    </a:lnTo>
                    <a:lnTo>
                      <a:pt x="229" y="30"/>
                    </a:lnTo>
                    <a:lnTo>
                      <a:pt x="229" y="22"/>
                    </a:lnTo>
                    <a:lnTo>
                      <a:pt x="236" y="22"/>
                    </a:lnTo>
                    <a:lnTo>
                      <a:pt x="244" y="22"/>
                    </a:lnTo>
                    <a:lnTo>
                      <a:pt x="252" y="22"/>
                    </a:lnTo>
                    <a:lnTo>
                      <a:pt x="244" y="22"/>
                    </a:lnTo>
                    <a:lnTo>
                      <a:pt x="252" y="15"/>
                    </a:lnTo>
                    <a:lnTo>
                      <a:pt x="244" y="15"/>
                    </a:lnTo>
                    <a:lnTo>
                      <a:pt x="236" y="15"/>
                    </a:lnTo>
                    <a:lnTo>
                      <a:pt x="244" y="15"/>
                    </a:lnTo>
                    <a:lnTo>
                      <a:pt x="252" y="15"/>
                    </a:lnTo>
                    <a:lnTo>
                      <a:pt x="252" y="7"/>
                    </a:lnTo>
                    <a:lnTo>
                      <a:pt x="259" y="0"/>
                    </a:lnTo>
                    <a:lnTo>
                      <a:pt x="259" y="7"/>
                    </a:lnTo>
                    <a:lnTo>
                      <a:pt x="259" y="15"/>
                    </a:lnTo>
                    <a:lnTo>
                      <a:pt x="267" y="15"/>
                    </a:lnTo>
                    <a:lnTo>
                      <a:pt x="274" y="15"/>
                    </a:lnTo>
                    <a:lnTo>
                      <a:pt x="267" y="15"/>
                    </a:lnTo>
                    <a:lnTo>
                      <a:pt x="259" y="22"/>
                    </a:lnTo>
                    <a:lnTo>
                      <a:pt x="267" y="22"/>
                    </a:lnTo>
                    <a:lnTo>
                      <a:pt x="259" y="22"/>
                    </a:lnTo>
                    <a:lnTo>
                      <a:pt x="259" y="3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29" name="Freeform 667"/>
              <p:cNvSpPr>
                <a:spLocks/>
              </p:cNvSpPr>
              <p:nvPr/>
            </p:nvSpPr>
            <p:spPr bwMode="auto">
              <a:xfrm>
                <a:off x="5371" y="4293"/>
                <a:ext cx="23" cy="15"/>
              </a:xfrm>
              <a:custGeom>
                <a:avLst/>
                <a:gdLst>
                  <a:gd name="T0" fmla="*/ 15 w 23"/>
                  <a:gd name="T1" fmla="*/ 0 h 15"/>
                  <a:gd name="T2" fmla="*/ 23 w 23"/>
                  <a:gd name="T3" fmla="*/ 0 h 15"/>
                  <a:gd name="T4" fmla="*/ 23 w 23"/>
                  <a:gd name="T5" fmla="*/ 7 h 15"/>
                  <a:gd name="T6" fmla="*/ 23 w 23"/>
                  <a:gd name="T7" fmla="*/ 15 h 15"/>
                  <a:gd name="T8" fmla="*/ 15 w 23"/>
                  <a:gd name="T9" fmla="*/ 15 h 15"/>
                  <a:gd name="T10" fmla="*/ 8 w 23"/>
                  <a:gd name="T11" fmla="*/ 15 h 15"/>
                  <a:gd name="T12" fmla="*/ 8 w 23"/>
                  <a:gd name="T13" fmla="*/ 7 h 15"/>
                  <a:gd name="T14" fmla="*/ 0 w 23"/>
                  <a:gd name="T15" fmla="*/ 7 h 15"/>
                  <a:gd name="T16" fmla="*/ 0 w 23"/>
                  <a:gd name="T17" fmla="*/ 0 h 15"/>
                  <a:gd name="T18" fmla="*/ 8 w 23"/>
                  <a:gd name="T19" fmla="*/ 0 h 15"/>
                  <a:gd name="T20" fmla="*/ 15 w 23"/>
                  <a:gd name="T21" fmla="*/ 0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3"/>
                  <a:gd name="T34" fmla="*/ 0 h 15"/>
                  <a:gd name="T35" fmla="*/ 23 w 23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3" h="15">
                    <a:moveTo>
                      <a:pt x="15" y="0"/>
                    </a:moveTo>
                    <a:lnTo>
                      <a:pt x="23" y="0"/>
                    </a:lnTo>
                    <a:lnTo>
                      <a:pt x="23" y="7"/>
                    </a:lnTo>
                    <a:lnTo>
                      <a:pt x="23" y="15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30" name="Freeform 668"/>
              <p:cNvSpPr>
                <a:spLocks/>
              </p:cNvSpPr>
              <p:nvPr/>
            </p:nvSpPr>
            <p:spPr bwMode="auto">
              <a:xfrm>
                <a:off x="5348" y="4323"/>
                <a:ext cx="15" cy="15"/>
              </a:xfrm>
              <a:custGeom>
                <a:avLst/>
                <a:gdLst>
                  <a:gd name="T0" fmla="*/ 0 w 15"/>
                  <a:gd name="T1" fmla="*/ 0 h 15"/>
                  <a:gd name="T2" fmla="*/ 0 w 15"/>
                  <a:gd name="T3" fmla="*/ 8 h 15"/>
                  <a:gd name="T4" fmla="*/ 8 w 15"/>
                  <a:gd name="T5" fmla="*/ 8 h 15"/>
                  <a:gd name="T6" fmla="*/ 0 w 15"/>
                  <a:gd name="T7" fmla="*/ 8 h 15"/>
                  <a:gd name="T8" fmla="*/ 8 w 15"/>
                  <a:gd name="T9" fmla="*/ 8 h 15"/>
                  <a:gd name="T10" fmla="*/ 8 w 15"/>
                  <a:gd name="T11" fmla="*/ 0 h 15"/>
                  <a:gd name="T12" fmla="*/ 15 w 15"/>
                  <a:gd name="T13" fmla="*/ 0 h 15"/>
                  <a:gd name="T14" fmla="*/ 15 w 15"/>
                  <a:gd name="T15" fmla="*/ 8 h 15"/>
                  <a:gd name="T16" fmla="*/ 8 w 15"/>
                  <a:gd name="T17" fmla="*/ 8 h 15"/>
                  <a:gd name="T18" fmla="*/ 15 w 15"/>
                  <a:gd name="T19" fmla="*/ 8 h 15"/>
                  <a:gd name="T20" fmla="*/ 15 w 15"/>
                  <a:gd name="T21" fmla="*/ 15 h 15"/>
                  <a:gd name="T22" fmla="*/ 8 w 15"/>
                  <a:gd name="T23" fmla="*/ 15 h 15"/>
                  <a:gd name="T24" fmla="*/ 0 w 15"/>
                  <a:gd name="T25" fmla="*/ 15 h 15"/>
                  <a:gd name="T26" fmla="*/ 0 w 15"/>
                  <a:gd name="T27" fmla="*/ 8 h 15"/>
                  <a:gd name="T28" fmla="*/ 0 w 15"/>
                  <a:gd name="T29" fmla="*/ 0 h 1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5"/>
                  <a:gd name="T46" fmla="*/ 0 h 15"/>
                  <a:gd name="T47" fmla="*/ 15 w 15"/>
                  <a:gd name="T48" fmla="*/ 15 h 1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5" h="15">
                    <a:moveTo>
                      <a:pt x="0" y="0"/>
                    </a:moveTo>
                    <a:lnTo>
                      <a:pt x="0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15" y="8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31" name="Freeform 669"/>
              <p:cNvSpPr>
                <a:spLocks/>
              </p:cNvSpPr>
              <p:nvPr/>
            </p:nvSpPr>
            <p:spPr bwMode="auto">
              <a:xfrm>
                <a:off x="5417" y="4270"/>
                <a:ext cx="15" cy="8"/>
              </a:xfrm>
              <a:custGeom>
                <a:avLst/>
                <a:gdLst>
                  <a:gd name="T0" fmla="*/ 7 w 15"/>
                  <a:gd name="T1" fmla="*/ 0 h 8"/>
                  <a:gd name="T2" fmla="*/ 15 w 15"/>
                  <a:gd name="T3" fmla="*/ 0 h 8"/>
                  <a:gd name="T4" fmla="*/ 7 w 15"/>
                  <a:gd name="T5" fmla="*/ 0 h 8"/>
                  <a:gd name="T6" fmla="*/ 7 w 15"/>
                  <a:gd name="T7" fmla="*/ 8 h 8"/>
                  <a:gd name="T8" fmla="*/ 15 w 15"/>
                  <a:gd name="T9" fmla="*/ 8 h 8"/>
                  <a:gd name="T10" fmla="*/ 7 w 15"/>
                  <a:gd name="T11" fmla="*/ 8 h 8"/>
                  <a:gd name="T12" fmla="*/ 0 w 15"/>
                  <a:gd name="T13" fmla="*/ 8 h 8"/>
                  <a:gd name="T14" fmla="*/ 7 w 15"/>
                  <a:gd name="T15" fmla="*/ 8 h 8"/>
                  <a:gd name="T16" fmla="*/ 0 w 15"/>
                  <a:gd name="T17" fmla="*/ 8 h 8"/>
                  <a:gd name="T18" fmla="*/ 0 w 15"/>
                  <a:gd name="T19" fmla="*/ 0 h 8"/>
                  <a:gd name="T20" fmla="*/ 7 w 15"/>
                  <a:gd name="T21" fmla="*/ 0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"/>
                  <a:gd name="T34" fmla="*/ 0 h 8"/>
                  <a:gd name="T35" fmla="*/ 15 w 15"/>
                  <a:gd name="T36" fmla="*/ 8 h 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" h="8">
                    <a:moveTo>
                      <a:pt x="7" y="0"/>
                    </a:moveTo>
                    <a:lnTo>
                      <a:pt x="15" y="0"/>
                    </a:lnTo>
                    <a:lnTo>
                      <a:pt x="7" y="0"/>
                    </a:lnTo>
                    <a:lnTo>
                      <a:pt x="7" y="8"/>
                    </a:lnTo>
                    <a:lnTo>
                      <a:pt x="15" y="8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32" name="Freeform 670"/>
              <p:cNvSpPr>
                <a:spLocks/>
              </p:cNvSpPr>
              <p:nvPr/>
            </p:nvSpPr>
            <p:spPr bwMode="auto">
              <a:xfrm>
                <a:off x="5386" y="4316"/>
                <a:ext cx="8" cy="15"/>
              </a:xfrm>
              <a:custGeom>
                <a:avLst/>
                <a:gdLst>
                  <a:gd name="T0" fmla="*/ 8 w 8"/>
                  <a:gd name="T1" fmla="*/ 0 h 15"/>
                  <a:gd name="T2" fmla="*/ 8 w 8"/>
                  <a:gd name="T3" fmla="*/ 7 h 15"/>
                  <a:gd name="T4" fmla="*/ 8 w 8"/>
                  <a:gd name="T5" fmla="*/ 15 h 15"/>
                  <a:gd name="T6" fmla="*/ 0 w 8"/>
                  <a:gd name="T7" fmla="*/ 15 h 15"/>
                  <a:gd name="T8" fmla="*/ 0 w 8"/>
                  <a:gd name="T9" fmla="*/ 7 h 15"/>
                  <a:gd name="T10" fmla="*/ 0 w 8"/>
                  <a:gd name="T11" fmla="*/ 0 h 15"/>
                  <a:gd name="T12" fmla="*/ 0 w 8"/>
                  <a:gd name="T13" fmla="*/ 7 h 15"/>
                  <a:gd name="T14" fmla="*/ 8 w 8"/>
                  <a:gd name="T15" fmla="*/ 0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15"/>
                  <a:gd name="T26" fmla="*/ 8 w 8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15">
                    <a:moveTo>
                      <a:pt x="8" y="0"/>
                    </a:moveTo>
                    <a:lnTo>
                      <a:pt x="8" y="7"/>
                    </a:lnTo>
                    <a:lnTo>
                      <a:pt x="8" y="15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33" name="Freeform 671"/>
              <p:cNvSpPr>
                <a:spLocks/>
              </p:cNvSpPr>
              <p:nvPr/>
            </p:nvSpPr>
            <p:spPr bwMode="auto">
              <a:xfrm>
                <a:off x="5447" y="4247"/>
                <a:ext cx="8" cy="23"/>
              </a:xfrm>
              <a:custGeom>
                <a:avLst/>
                <a:gdLst>
                  <a:gd name="T0" fmla="*/ 8 w 8"/>
                  <a:gd name="T1" fmla="*/ 15 h 23"/>
                  <a:gd name="T2" fmla="*/ 0 w 8"/>
                  <a:gd name="T3" fmla="*/ 15 h 23"/>
                  <a:gd name="T4" fmla="*/ 8 w 8"/>
                  <a:gd name="T5" fmla="*/ 15 h 23"/>
                  <a:gd name="T6" fmla="*/ 8 w 8"/>
                  <a:gd name="T7" fmla="*/ 8 h 23"/>
                  <a:gd name="T8" fmla="*/ 0 w 8"/>
                  <a:gd name="T9" fmla="*/ 8 h 23"/>
                  <a:gd name="T10" fmla="*/ 0 w 8"/>
                  <a:gd name="T11" fmla="*/ 0 h 23"/>
                  <a:gd name="T12" fmla="*/ 8 w 8"/>
                  <a:gd name="T13" fmla="*/ 0 h 23"/>
                  <a:gd name="T14" fmla="*/ 8 w 8"/>
                  <a:gd name="T15" fmla="*/ 8 h 23"/>
                  <a:gd name="T16" fmla="*/ 8 w 8"/>
                  <a:gd name="T17" fmla="*/ 15 h 23"/>
                  <a:gd name="T18" fmla="*/ 8 w 8"/>
                  <a:gd name="T19" fmla="*/ 23 h 23"/>
                  <a:gd name="T20" fmla="*/ 8 w 8"/>
                  <a:gd name="T21" fmla="*/ 15 h 2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"/>
                  <a:gd name="T34" fmla="*/ 0 h 23"/>
                  <a:gd name="T35" fmla="*/ 8 w 8"/>
                  <a:gd name="T36" fmla="*/ 23 h 2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" h="23">
                    <a:moveTo>
                      <a:pt x="8" y="15"/>
                    </a:moveTo>
                    <a:lnTo>
                      <a:pt x="0" y="15"/>
                    </a:lnTo>
                    <a:lnTo>
                      <a:pt x="8" y="15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8" y="15"/>
                    </a:lnTo>
                    <a:lnTo>
                      <a:pt x="8" y="23"/>
                    </a:lnTo>
                    <a:lnTo>
                      <a:pt x="8" y="15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34" name="Freeform 672"/>
              <p:cNvSpPr>
                <a:spLocks/>
              </p:cNvSpPr>
              <p:nvPr/>
            </p:nvSpPr>
            <p:spPr bwMode="auto">
              <a:xfrm>
                <a:off x="5371" y="4300"/>
                <a:ext cx="8" cy="16"/>
              </a:xfrm>
              <a:custGeom>
                <a:avLst/>
                <a:gdLst>
                  <a:gd name="T0" fmla="*/ 8 w 8"/>
                  <a:gd name="T1" fmla="*/ 16 h 16"/>
                  <a:gd name="T2" fmla="*/ 8 w 8"/>
                  <a:gd name="T3" fmla="*/ 8 h 16"/>
                  <a:gd name="T4" fmla="*/ 0 w 8"/>
                  <a:gd name="T5" fmla="*/ 8 h 16"/>
                  <a:gd name="T6" fmla="*/ 0 w 8"/>
                  <a:gd name="T7" fmla="*/ 0 h 16"/>
                  <a:gd name="T8" fmla="*/ 8 w 8"/>
                  <a:gd name="T9" fmla="*/ 0 h 16"/>
                  <a:gd name="T10" fmla="*/ 8 w 8"/>
                  <a:gd name="T11" fmla="*/ 8 h 16"/>
                  <a:gd name="T12" fmla="*/ 8 w 8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6"/>
                  <a:gd name="T23" fmla="*/ 8 w 8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6">
                    <a:moveTo>
                      <a:pt x="8" y="16"/>
                    </a:moveTo>
                    <a:lnTo>
                      <a:pt x="8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8" y="16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35" name="Freeform 673"/>
              <p:cNvSpPr>
                <a:spLocks/>
              </p:cNvSpPr>
              <p:nvPr/>
            </p:nvSpPr>
            <p:spPr bwMode="auto">
              <a:xfrm>
                <a:off x="5348" y="4338"/>
                <a:ext cx="15" cy="8"/>
              </a:xfrm>
              <a:custGeom>
                <a:avLst/>
                <a:gdLst>
                  <a:gd name="T0" fmla="*/ 8 w 15"/>
                  <a:gd name="T1" fmla="*/ 8 h 8"/>
                  <a:gd name="T2" fmla="*/ 15 w 15"/>
                  <a:gd name="T3" fmla="*/ 8 h 8"/>
                  <a:gd name="T4" fmla="*/ 8 w 15"/>
                  <a:gd name="T5" fmla="*/ 8 h 8"/>
                  <a:gd name="T6" fmla="*/ 0 w 15"/>
                  <a:gd name="T7" fmla="*/ 8 h 8"/>
                  <a:gd name="T8" fmla="*/ 0 w 15"/>
                  <a:gd name="T9" fmla="*/ 0 h 8"/>
                  <a:gd name="T10" fmla="*/ 8 w 15"/>
                  <a:gd name="T11" fmla="*/ 0 h 8"/>
                  <a:gd name="T12" fmla="*/ 8 w 15"/>
                  <a:gd name="T13" fmla="*/ 8 h 8"/>
                  <a:gd name="T14" fmla="*/ 0 w 15"/>
                  <a:gd name="T15" fmla="*/ 8 h 8"/>
                  <a:gd name="T16" fmla="*/ 8 w 15"/>
                  <a:gd name="T17" fmla="*/ 8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8"/>
                  <a:gd name="T29" fmla="*/ 15 w 15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8">
                    <a:moveTo>
                      <a:pt x="8" y="8"/>
                    </a:moveTo>
                    <a:lnTo>
                      <a:pt x="15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8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36" name="Rectangle 674"/>
              <p:cNvSpPr>
                <a:spLocks noChangeArrowheads="1"/>
              </p:cNvSpPr>
              <p:nvPr/>
            </p:nvSpPr>
            <p:spPr bwMode="auto">
              <a:xfrm>
                <a:off x="5356" y="4338"/>
                <a:ext cx="7" cy="8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437" name="Rectangle 675"/>
              <p:cNvSpPr>
                <a:spLocks noChangeArrowheads="1"/>
              </p:cNvSpPr>
              <p:nvPr/>
            </p:nvSpPr>
            <p:spPr bwMode="auto">
              <a:xfrm>
                <a:off x="5386" y="4308"/>
                <a:ext cx="8" cy="8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438" name="Freeform 676"/>
              <p:cNvSpPr>
                <a:spLocks/>
              </p:cNvSpPr>
              <p:nvPr/>
            </p:nvSpPr>
            <p:spPr bwMode="auto">
              <a:xfrm>
                <a:off x="5394" y="4293"/>
                <a:ext cx="7" cy="7"/>
              </a:xfrm>
              <a:custGeom>
                <a:avLst/>
                <a:gdLst>
                  <a:gd name="T0" fmla="*/ 7 w 7"/>
                  <a:gd name="T1" fmla="*/ 0 h 7"/>
                  <a:gd name="T2" fmla="*/ 7 w 7"/>
                  <a:gd name="T3" fmla="*/ 7 h 7"/>
                  <a:gd name="T4" fmla="*/ 0 w 7"/>
                  <a:gd name="T5" fmla="*/ 7 h 7"/>
                  <a:gd name="T6" fmla="*/ 7 w 7"/>
                  <a:gd name="T7" fmla="*/ 7 h 7"/>
                  <a:gd name="T8" fmla="*/ 0 w 7"/>
                  <a:gd name="T9" fmla="*/ 0 h 7"/>
                  <a:gd name="T10" fmla="*/ 7 w 7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7"/>
                  <a:gd name="T20" fmla="*/ 7 w 7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7">
                    <a:moveTo>
                      <a:pt x="7" y="0"/>
                    </a:moveTo>
                    <a:lnTo>
                      <a:pt x="7" y="7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39" name="Freeform 677"/>
              <p:cNvSpPr>
                <a:spLocks/>
              </p:cNvSpPr>
              <p:nvPr/>
            </p:nvSpPr>
            <p:spPr bwMode="auto">
              <a:xfrm>
                <a:off x="5363" y="4338"/>
                <a:ext cx="8" cy="8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8 h 8"/>
                  <a:gd name="T4" fmla="*/ 0 w 8"/>
                  <a:gd name="T5" fmla="*/ 8 h 8"/>
                  <a:gd name="T6" fmla="*/ 0 w 8"/>
                  <a:gd name="T7" fmla="*/ 0 h 8"/>
                  <a:gd name="T8" fmla="*/ 8 w 8"/>
                  <a:gd name="T9" fmla="*/ 8 h 8"/>
                  <a:gd name="T10" fmla="*/ 8 w 8"/>
                  <a:gd name="T11" fmla="*/ 0 h 8"/>
                  <a:gd name="T12" fmla="*/ 0 w 8"/>
                  <a:gd name="T13" fmla="*/ 0 h 8"/>
                  <a:gd name="T14" fmla="*/ 8 w 8"/>
                  <a:gd name="T15" fmla="*/ 0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8"/>
                  <a:gd name="T26" fmla="*/ 8 w 8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8">
                    <a:moveTo>
                      <a:pt x="8" y="0"/>
                    </a:moveTo>
                    <a:lnTo>
                      <a:pt x="8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8" y="8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40" name="Rectangle 678"/>
              <p:cNvSpPr>
                <a:spLocks noChangeArrowheads="1"/>
              </p:cNvSpPr>
              <p:nvPr/>
            </p:nvSpPr>
            <p:spPr bwMode="auto">
              <a:xfrm>
                <a:off x="5363" y="4323"/>
                <a:ext cx="8" cy="8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441" name="Rectangle 679"/>
              <p:cNvSpPr>
                <a:spLocks noChangeArrowheads="1"/>
              </p:cNvSpPr>
              <p:nvPr/>
            </p:nvSpPr>
            <p:spPr bwMode="auto">
              <a:xfrm>
                <a:off x="5348" y="4316"/>
                <a:ext cx="8" cy="7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442" name="Freeform 680"/>
              <p:cNvSpPr>
                <a:spLocks/>
              </p:cNvSpPr>
              <p:nvPr/>
            </p:nvSpPr>
            <p:spPr bwMode="auto">
              <a:xfrm>
                <a:off x="5348" y="4316"/>
                <a:ext cx="8" cy="7"/>
              </a:xfrm>
              <a:custGeom>
                <a:avLst/>
                <a:gdLst>
                  <a:gd name="T0" fmla="*/ 8 w 8"/>
                  <a:gd name="T1" fmla="*/ 0 h 7"/>
                  <a:gd name="T2" fmla="*/ 8 w 8"/>
                  <a:gd name="T3" fmla="*/ 7 h 7"/>
                  <a:gd name="T4" fmla="*/ 8 w 8"/>
                  <a:gd name="T5" fmla="*/ 0 h 7"/>
                  <a:gd name="T6" fmla="*/ 0 w 8"/>
                  <a:gd name="T7" fmla="*/ 0 h 7"/>
                  <a:gd name="T8" fmla="*/ 8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8" y="0"/>
                    </a:moveTo>
                    <a:lnTo>
                      <a:pt x="8" y="7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43" name="Freeform 681"/>
              <p:cNvSpPr>
                <a:spLocks/>
              </p:cNvSpPr>
              <p:nvPr/>
            </p:nvSpPr>
            <p:spPr bwMode="auto">
              <a:xfrm>
                <a:off x="5401" y="4278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44" name="Freeform 682"/>
              <p:cNvSpPr>
                <a:spLocks/>
              </p:cNvSpPr>
              <p:nvPr/>
            </p:nvSpPr>
            <p:spPr bwMode="auto">
              <a:xfrm>
                <a:off x="5371" y="429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45" name="Freeform 683"/>
              <p:cNvSpPr>
                <a:spLocks/>
              </p:cNvSpPr>
              <p:nvPr/>
            </p:nvSpPr>
            <p:spPr bwMode="auto">
              <a:xfrm>
                <a:off x="5409" y="4270"/>
                <a:ext cx="8" cy="8"/>
              </a:xfrm>
              <a:custGeom>
                <a:avLst/>
                <a:gdLst>
                  <a:gd name="T0" fmla="*/ 8 w 8"/>
                  <a:gd name="T1" fmla="*/ 8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8 w 8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8" y="8"/>
                    </a:move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8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46" name="Freeform 684"/>
              <p:cNvSpPr>
                <a:spLocks/>
              </p:cNvSpPr>
              <p:nvPr/>
            </p:nvSpPr>
            <p:spPr bwMode="auto">
              <a:xfrm>
                <a:off x="5592" y="4209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47" name="Freeform 685"/>
              <p:cNvSpPr>
                <a:spLocks/>
              </p:cNvSpPr>
              <p:nvPr/>
            </p:nvSpPr>
            <p:spPr bwMode="auto">
              <a:xfrm>
                <a:off x="5386" y="4270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48" name="Freeform 686"/>
              <p:cNvSpPr>
                <a:spLocks/>
              </p:cNvSpPr>
              <p:nvPr/>
            </p:nvSpPr>
            <p:spPr bwMode="auto">
              <a:xfrm>
                <a:off x="5599" y="4217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49" name="Freeform 687"/>
              <p:cNvSpPr>
                <a:spLocks/>
              </p:cNvSpPr>
              <p:nvPr/>
            </p:nvSpPr>
            <p:spPr bwMode="auto">
              <a:xfrm>
                <a:off x="5485" y="4262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50" name="Freeform 688"/>
              <p:cNvSpPr>
                <a:spLocks/>
              </p:cNvSpPr>
              <p:nvPr/>
            </p:nvSpPr>
            <p:spPr bwMode="auto">
              <a:xfrm>
                <a:off x="5508" y="4262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51" name="Freeform 689"/>
              <p:cNvSpPr>
                <a:spLocks/>
              </p:cNvSpPr>
              <p:nvPr/>
            </p:nvSpPr>
            <p:spPr bwMode="auto">
              <a:xfrm>
                <a:off x="5561" y="4240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52" name="Freeform 690"/>
              <p:cNvSpPr>
                <a:spLocks/>
              </p:cNvSpPr>
              <p:nvPr/>
            </p:nvSpPr>
            <p:spPr bwMode="auto">
              <a:xfrm>
                <a:off x="5508" y="4270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53" name="Rectangle 691"/>
              <p:cNvSpPr>
                <a:spLocks noChangeArrowheads="1"/>
              </p:cNvSpPr>
              <p:nvPr/>
            </p:nvSpPr>
            <p:spPr bwMode="auto">
              <a:xfrm>
                <a:off x="5531" y="4247"/>
                <a:ext cx="7" cy="8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454" name="Freeform 692"/>
              <p:cNvSpPr>
                <a:spLocks/>
              </p:cNvSpPr>
              <p:nvPr/>
            </p:nvSpPr>
            <p:spPr bwMode="auto">
              <a:xfrm>
                <a:off x="5386" y="4285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55" name="Rectangle 693"/>
              <p:cNvSpPr>
                <a:spLocks noChangeArrowheads="1"/>
              </p:cNvSpPr>
              <p:nvPr/>
            </p:nvSpPr>
            <p:spPr bwMode="auto">
              <a:xfrm>
                <a:off x="5508" y="4232"/>
                <a:ext cx="7" cy="8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456" name="Freeform 694"/>
              <p:cNvSpPr>
                <a:spLocks/>
              </p:cNvSpPr>
              <p:nvPr/>
            </p:nvSpPr>
            <p:spPr bwMode="auto">
              <a:xfrm>
                <a:off x="5394" y="4285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57" name="Freeform 695"/>
              <p:cNvSpPr>
                <a:spLocks/>
              </p:cNvSpPr>
              <p:nvPr/>
            </p:nvSpPr>
            <p:spPr bwMode="auto">
              <a:xfrm>
                <a:off x="5401" y="4270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58" name="Freeform 696"/>
              <p:cNvSpPr>
                <a:spLocks/>
              </p:cNvSpPr>
              <p:nvPr/>
            </p:nvSpPr>
            <p:spPr bwMode="auto">
              <a:xfrm>
                <a:off x="5417" y="4278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59" name="Freeform 697"/>
              <p:cNvSpPr>
                <a:spLocks/>
              </p:cNvSpPr>
              <p:nvPr/>
            </p:nvSpPr>
            <p:spPr bwMode="auto">
              <a:xfrm>
                <a:off x="5531" y="4240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60" name="Freeform 698"/>
              <p:cNvSpPr>
                <a:spLocks/>
              </p:cNvSpPr>
              <p:nvPr/>
            </p:nvSpPr>
            <p:spPr bwMode="auto">
              <a:xfrm>
                <a:off x="5013" y="3837"/>
                <a:ext cx="1088" cy="387"/>
              </a:xfrm>
              <a:custGeom>
                <a:avLst/>
                <a:gdLst>
                  <a:gd name="T0" fmla="*/ 114 w 1088"/>
                  <a:gd name="T1" fmla="*/ 7 h 387"/>
                  <a:gd name="T2" fmla="*/ 191 w 1088"/>
                  <a:gd name="T3" fmla="*/ 83 h 387"/>
                  <a:gd name="T4" fmla="*/ 297 w 1088"/>
                  <a:gd name="T5" fmla="*/ 114 h 387"/>
                  <a:gd name="T6" fmla="*/ 388 w 1088"/>
                  <a:gd name="T7" fmla="*/ 137 h 387"/>
                  <a:gd name="T8" fmla="*/ 472 w 1088"/>
                  <a:gd name="T9" fmla="*/ 159 h 387"/>
                  <a:gd name="T10" fmla="*/ 457 w 1088"/>
                  <a:gd name="T11" fmla="*/ 235 h 387"/>
                  <a:gd name="T12" fmla="*/ 518 w 1088"/>
                  <a:gd name="T13" fmla="*/ 258 h 387"/>
                  <a:gd name="T14" fmla="*/ 563 w 1088"/>
                  <a:gd name="T15" fmla="*/ 289 h 387"/>
                  <a:gd name="T16" fmla="*/ 632 w 1088"/>
                  <a:gd name="T17" fmla="*/ 327 h 387"/>
                  <a:gd name="T18" fmla="*/ 670 w 1088"/>
                  <a:gd name="T19" fmla="*/ 334 h 387"/>
                  <a:gd name="T20" fmla="*/ 723 w 1088"/>
                  <a:gd name="T21" fmla="*/ 266 h 387"/>
                  <a:gd name="T22" fmla="*/ 776 w 1088"/>
                  <a:gd name="T23" fmla="*/ 175 h 387"/>
                  <a:gd name="T24" fmla="*/ 723 w 1088"/>
                  <a:gd name="T25" fmla="*/ 144 h 387"/>
                  <a:gd name="T26" fmla="*/ 761 w 1088"/>
                  <a:gd name="T27" fmla="*/ 121 h 387"/>
                  <a:gd name="T28" fmla="*/ 822 w 1088"/>
                  <a:gd name="T29" fmla="*/ 83 h 387"/>
                  <a:gd name="T30" fmla="*/ 868 w 1088"/>
                  <a:gd name="T31" fmla="*/ 83 h 387"/>
                  <a:gd name="T32" fmla="*/ 913 w 1088"/>
                  <a:gd name="T33" fmla="*/ 53 h 387"/>
                  <a:gd name="T34" fmla="*/ 936 w 1088"/>
                  <a:gd name="T35" fmla="*/ 30 h 387"/>
                  <a:gd name="T36" fmla="*/ 982 w 1088"/>
                  <a:gd name="T37" fmla="*/ 45 h 387"/>
                  <a:gd name="T38" fmla="*/ 1005 w 1088"/>
                  <a:gd name="T39" fmla="*/ 83 h 387"/>
                  <a:gd name="T40" fmla="*/ 1027 w 1088"/>
                  <a:gd name="T41" fmla="*/ 91 h 387"/>
                  <a:gd name="T42" fmla="*/ 1050 w 1088"/>
                  <a:gd name="T43" fmla="*/ 121 h 387"/>
                  <a:gd name="T44" fmla="*/ 1081 w 1088"/>
                  <a:gd name="T45" fmla="*/ 205 h 387"/>
                  <a:gd name="T46" fmla="*/ 1058 w 1088"/>
                  <a:gd name="T47" fmla="*/ 197 h 387"/>
                  <a:gd name="T48" fmla="*/ 1035 w 1088"/>
                  <a:gd name="T49" fmla="*/ 205 h 387"/>
                  <a:gd name="T50" fmla="*/ 1035 w 1088"/>
                  <a:gd name="T51" fmla="*/ 251 h 387"/>
                  <a:gd name="T52" fmla="*/ 997 w 1088"/>
                  <a:gd name="T53" fmla="*/ 243 h 387"/>
                  <a:gd name="T54" fmla="*/ 1005 w 1088"/>
                  <a:gd name="T55" fmla="*/ 175 h 387"/>
                  <a:gd name="T56" fmla="*/ 974 w 1088"/>
                  <a:gd name="T57" fmla="*/ 152 h 387"/>
                  <a:gd name="T58" fmla="*/ 959 w 1088"/>
                  <a:gd name="T59" fmla="*/ 197 h 387"/>
                  <a:gd name="T60" fmla="*/ 921 w 1088"/>
                  <a:gd name="T61" fmla="*/ 121 h 387"/>
                  <a:gd name="T62" fmla="*/ 860 w 1088"/>
                  <a:gd name="T63" fmla="*/ 121 h 387"/>
                  <a:gd name="T64" fmla="*/ 822 w 1088"/>
                  <a:gd name="T65" fmla="*/ 159 h 387"/>
                  <a:gd name="T66" fmla="*/ 799 w 1088"/>
                  <a:gd name="T67" fmla="*/ 213 h 387"/>
                  <a:gd name="T68" fmla="*/ 715 w 1088"/>
                  <a:gd name="T69" fmla="*/ 304 h 387"/>
                  <a:gd name="T70" fmla="*/ 662 w 1088"/>
                  <a:gd name="T71" fmla="*/ 357 h 387"/>
                  <a:gd name="T72" fmla="*/ 601 w 1088"/>
                  <a:gd name="T73" fmla="*/ 319 h 387"/>
                  <a:gd name="T74" fmla="*/ 594 w 1088"/>
                  <a:gd name="T75" fmla="*/ 372 h 387"/>
                  <a:gd name="T76" fmla="*/ 533 w 1088"/>
                  <a:gd name="T77" fmla="*/ 304 h 387"/>
                  <a:gd name="T78" fmla="*/ 457 w 1088"/>
                  <a:gd name="T79" fmla="*/ 243 h 387"/>
                  <a:gd name="T80" fmla="*/ 442 w 1088"/>
                  <a:gd name="T81" fmla="*/ 197 h 387"/>
                  <a:gd name="T82" fmla="*/ 449 w 1088"/>
                  <a:gd name="T83" fmla="*/ 129 h 387"/>
                  <a:gd name="T84" fmla="*/ 350 w 1088"/>
                  <a:gd name="T85" fmla="*/ 114 h 387"/>
                  <a:gd name="T86" fmla="*/ 236 w 1088"/>
                  <a:gd name="T87" fmla="*/ 106 h 387"/>
                  <a:gd name="T88" fmla="*/ 168 w 1088"/>
                  <a:gd name="T89" fmla="*/ 53 h 387"/>
                  <a:gd name="T90" fmla="*/ 76 w 1088"/>
                  <a:gd name="T91" fmla="*/ 7 h 387"/>
                  <a:gd name="T92" fmla="*/ 944 w 1088"/>
                  <a:gd name="T93" fmla="*/ 106 h 387"/>
                  <a:gd name="T94" fmla="*/ 967 w 1088"/>
                  <a:gd name="T95" fmla="*/ 137 h 387"/>
                  <a:gd name="T96" fmla="*/ 944 w 1088"/>
                  <a:gd name="T97" fmla="*/ 91 h 387"/>
                  <a:gd name="T98" fmla="*/ 997 w 1088"/>
                  <a:gd name="T99" fmla="*/ 99 h 387"/>
                  <a:gd name="T100" fmla="*/ 1005 w 1088"/>
                  <a:gd name="T101" fmla="*/ 114 h 387"/>
                  <a:gd name="T102" fmla="*/ 495 w 1088"/>
                  <a:gd name="T103" fmla="*/ 258 h 387"/>
                  <a:gd name="T104" fmla="*/ 792 w 1088"/>
                  <a:gd name="T105" fmla="*/ 137 h 387"/>
                  <a:gd name="T106" fmla="*/ 906 w 1088"/>
                  <a:gd name="T107" fmla="*/ 83 h 387"/>
                  <a:gd name="T108" fmla="*/ 464 w 1088"/>
                  <a:gd name="T109" fmla="*/ 251 h 387"/>
                  <a:gd name="T110" fmla="*/ 769 w 1088"/>
                  <a:gd name="T111" fmla="*/ 235 h 387"/>
                  <a:gd name="T112" fmla="*/ 495 w 1088"/>
                  <a:gd name="T113" fmla="*/ 266 h 387"/>
                  <a:gd name="T114" fmla="*/ 442 w 1088"/>
                  <a:gd name="T115" fmla="*/ 220 h 387"/>
                  <a:gd name="T116" fmla="*/ 601 w 1088"/>
                  <a:gd name="T117" fmla="*/ 311 h 387"/>
                  <a:gd name="T118" fmla="*/ 556 w 1088"/>
                  <a:gd name="T119" fmla="*/ 311 h 387"/>
                  <a:gd name="T120" fmla="*/ 541 w 1088"/>
                  <a:gd name="T121" fmla="*/ 296 h 387"/>
                  <a:gd name="T122" fmla="*/ 0 w 1088"/>
                  <a:gd name="T123" fmla="*/ 30 h 38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088"/>
                  <a:gd name="T187" fmla="*/ 0 h 387"/>
                  <a:gd name="T188" fmla="*/ 1088 w 1088"/>
                  <a:gd name="T189" fmla="*/ 387 h 38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088" h="387">
                    <a:moveTo>
                      <a:pt x="0" y="30"/>
                    </a:moveTo>
                    <a:lnTo>
                      <a:pt x="0" y="23"/>
                    </a:lnTo>
                    <a:lnTo>
                      <a:pt x="8" y="23"/>
                    </a:lnTo>
                    <a:lnTo>
                      <a:pt x="16" y="23"/>
                    </a:lnTo>
                    <a:lnTo>
                      <a:pt x="23" y="23"/>
                    </a:lnTo>
                    <a:lnTo>
                      <a:pt x="31" y="23"/>
                    </a:lnTo>
                    <a:lnTo>
                      <a:pt x="38" y="23"/>
                    </a:lnTo>
                    <a:lnTo>
                      <a:pt x="38" y="15"/>
                    </a:lnTo>
                    <a:lnTo>
                      <a:pt x="46" y="15"/>
                    </a:lnTo>
                    <a:lnTo>
                      <a:pt x="46" y="7"/>
                    </a:lnTo>
                    <a:lnTo>
                      <a:pt x="54" y="7"/>
                    </a:lnTo>
                    <a:lnTo>
                      <a:pt x="61" y="7"/>
                    </a:lnTo>
                    <a:lnTo>
                      <a:pt x="69" y="7"/>
                    </a:lnTo>
                    <a:lnTo>
                      <a:pt x="69" y="0"/>
                    </a:lnTo>
                    <a:lnTo>
                      <a:pt x="76" y="0"/>
                    </a:lnTo>
                    <a:lnTo>
                      <a:pt x="84" y="0"/>
                    </a:lnTo>
                    <a:lnTo>
                      <a:pt x="92" y="0"/>
                    </a:lnTo>
                    <a:lnTo>
                      <a:pt x="99" y="0"/>
                    </a:lnTo>
                    <a:lnTo>
                      <a:pt x="107" y="7"/>
                    </a:lnTo>
                    <a:lnTo>
                      <a:pt x="114" y="7"/>
                    </a:lnTo>
                    <a:lnTo>
                      <a:pt x="122" y="7"/>
                    </a:lnTo>
                    <a:lnTo>
                      <a:pt x="122" y="15"/>
                    </a:lnTo>
                    <a:lnTo>
                      <a:pt x="130" y="15"/>
                    </a:lnTo>
                    <a:lnTo>
                      <a:pt x="137" y="15"/>
                    </a:lnTo>
                    <a:lnTo>
                      <a:pt x="145" y="15"/>
                    </a:lnTo>
                    <a:lnTo>
                      <a:pt x="153" y="15"/>
                    </a:lnTo>
                    <a:lnTo>
                      <a:pt x="160" y="15"/>
                    </a:lnTo>
                    <a:lnTo>
                      <a:pt x="160" y="23"/>
                    </a:lnTo>
                    <a:lnTo>
                      <a:pt x="160" y="30"/>
                    </a:lnTo>
                    <a:lnTo>
                      <a:pt x="160" y="38"/>
                    </a:lnTo>
                    <a:lnTo>
                      <a:pt x="168" y="38"/>
                    </a:lnTo>
                    <a:lnTo>
                      <a:pt x="168" y="45"/>
                    </a:lnTo>
                    <a:lnTo>
                      <a:pt x="168" y="53"/>
                    </a:lnTo>
                    <a:lnTo>
                      <a:pt x="168" y="61"/>
                    </a:lnTo>
                    <a:lnTo>
                      <a:pt x="175" y="61"/>
                    </a:lnTo>
                    <a:lnTo>
                      <a:pt x="175" y="68"/>
                    </a:lnTo>
                    <a:lnTo>
                      <a:pt x="183" y="68"/>
                    </a:lnTo>
                    <a:lnTo>
                      <a:pt x="183" y="76"/>
                    </a:lnTo>
                    <a:lnTo>
                      <a:pt x="191" y="76"/>
                    </a:lnTo>
                    <a:lnTo>
                      <a:pt x="191" y="83"/>
                    </a:lnTo>
                    <a:lnTo>
                      <a:pt x="198" y="83"/>
                    </a:lnTo>
                    <a:lnTo>
                      <a:pt x="206" y="83"/>
                    </a:lnTo>
                    <a:lnTo>
                      <a:pt x="206" y="91"/>
                    </a:lnTo>
                    <a:lnTo>
                      <a:pt x="213" y="91"/>
                    </a:lnTo>
                    <a:lnTo>
                      <a:pt x="221" y="91"/>
                    </a:lnTo>
                    <a:lnTo>
                      <a:pt x="229" y="91"/>
                    </a:lnTo>
                    <a:lnTo>
                      <a:pt x="229" y="99"/>
                    </a:lnTo>
                    <a:lnTo>
                      <a:pt x="236" y="99"/>
                    </a:lnTo>
                    <a:lnTo>
                      <a:pt x="244" y="99"/>
                    </a:lnTo>
                    <a:lnTo>
                      <a:pt x="244" y="106"/>
                    </a:lnTo>
                    <a:lnTo>
                      <a:pt x="251" y="106"/>
                    </a:lnTo>
                    <a:lnTo>
                      <a:pt x="259" y="106"/>
                    </a:lnTo>
                    <a:lnTo>
                      <a:pt x="267" y="106"/>
                    </a:lnTo>
                    <a:lnTo>
                      <a:pt x="274" y="106"/>
                    </a:lnTo>
                    <a:lnTo>
                      <a:pt x="282" y="106"/>
                    </a:lnTo>
                    <a:lnTo>
                      <a:pt x="282" y="114"/>
                    </a:lnTo>
                    <a:lnTo>
                      <a:pt x="289" y="114"/>
                    </a:lnTo>
                    <a:lnTo>
                      <a:pt x="289" y="121"/>
                    </a:lnTo>
                    <a:lnTo>
                      <a:pt x="297" y="121"/>
                    </a:lnTo>
                    <a:lnTo>
                      <a:pt x="297" y="114"/>
                    </a:lnTo>
                    <a:lnTo>
                      <a:pt x="305" y="114"/>
                    </a:lnTo>
                    <a:lnTo>
                      <a:pt x="312" y="114"/>
                    </a:lnTo>
                    <a:lnTo>
                      <a:pt x="320" y="114"/>
                    </a:lnTo>
                    <a:lnTo>
                      <a:pt x="320" y="106"/>
                    </a:lnTo>
                    <a:lnTo>
                      <a:pt x="327" y="106"/>
                    </a:lnTo>
                    <a:lnTo>
                      <a:pt x="335" y="106"/>
                    </a:lnTo>
                    <a:lnTo>
                      <a:pt x="343" y="106"/>
                    </a:lnTo>
                    <a:lnTo>
                      <a:pt x="343" y="114"/>
                    </a:lnTo>
                    <a:lnTo>
                      <a:pt x="350" y="114"/>
                    </a:lnTo>
                    <a:lnTo>
                      <a:pt x="358" y="114"/>
                    </a:lnTo>
                    <a:lnTo>
                      <a:pt x="366" y="114"/>
                    </a:lnTo>
                    <a:lnTo>
                      <a:pt x="358" y="114"/>
                    </a:lnTo>
                    <a:lnTo>
                      <a:pt x="358" y="106"/>
                    </a:lnTo>
                    <a:lnTo>
                      <a:pt x="366" y="106"/>
                    </a:lnTo>
                    <a:lnTo>
                      <a:pt x="373" y="114"/>
                    </a:lnTo>
                    <a:lnTo>
                      <a:pt x="373" y="121"/>
                    </a:lnTo>
                    <a:lnTo>
                      <a:pt x="381" y="121"/>
                    </a:lnTo>
                    <a:lnTo>
                      <a:pt x="381" y="129"/>
                    </a:lnTo>
                    <a:lnTo>
                      <a:pt x="388" y="129"/>
                    </a:lnTo>
                    <a:lnTo>
                      <a:pt x="388" y="137"/>
                    </a:lnTo>
                    <a:lnTo>
                      <a:pt x="396" y="137"/>
                    </a:lnTo>
                    <a:lnTo>
                      <a:pt x="404" y="137"/>
                    </a:lnTo>
                    <a:lnTo>
                      <a:pt x="404" y="129"/>
                    </a:lnTo>
                    <a:lnTo>
                      <a:pt x="411" y="129"/>
                    </a:lnTo>
                    <a:lnTo>
                      <a:pt x="411" y="121"/>
                    </a:lnTo>
                    <a:lnTo>
                      <a:pt x="419" y="121"/>
                    </a:lnTo>
                    <a:lnTo>
                      <a:pt x="426" y="121"/>
                    </a:lnTo>
                    <a:lnTo>
                      <a:pt x="426" y="114"/>
                    </a:lnTo>
                    <a:lnTo>
                      <a:pt x="434" y="114"/>
                    </a:lnTo>
                    <a:lnTo>
                      <a:pt x="442" y="114"/>
                    </a:lnTo>
                    <a:lnTo>
                      <a:pt x="442" y="121"/>
                    </a:lnTo>
                    <a:lnTo>
                      <a:pt x="449" y="121"/>
                    </a:lnTo>
                    <a:lnTo>
                      <a:pt x="449" y="129"/>
                    </a:lnTo>
                    <a:lnTo>
                      <a:pt x="457" y="129"/>
                    </a:lnTo>
                    <a:lnTo>
                      <a:pt x="457" y="137"/>
                    </a:lnTo>
                    <a:lnTo>
                      <a:pt x="464" y="137"/>
                    </a:lnTo>
                    <a:lnTo>
                      <a:pt x="464" y="144"/>
                    </a:lnTo>
                    <a:lnTo>
                      <a:pt x="464" y="152"/>
                    </a:lnTo>
                    <a:lnTo>
                      <a:pt x="472" y="152"/>
                    </a:lnTo>
                    <a:lnTo>
                      <a:pt x="472" y="159"/>
                    </a:lnTo>
                    <a:lnTo>
                      <a:pt x="472" y="152"/>
                    </a:lnTo>
                    <a:lnTo>
                      <a:pt x="472" y="144"/>
                    </a:lnTo>
                    <a:lnTo>
                      <a:pt x="472" y="152"/>
                    </a:lnTo>
                    <a:lnTo>
                      <a:pt x="472" y="159"/>
                    </a:lnTo>
                    <a:lnTo>
                      <a:pt x="464" y="167"/>
                    </a:lnTo>
                    <a:lnTo>
                      <a:pt x="464" y="175"/>
                    </a:lnTo>
                    <a:lnTo>
                      <a:pt x="457" y="175"/>
                    </a:lnTo>
                    <a:lnTo>
                      <a:pt x="457" y="182"/>
                    </a:lnTo>
                    <a:lnTo>
                      <a:pt x="449" y="190"/>
                    </a:lnTo>
                    <a:lnTo>
                      <a:pt x="449" y="197"/>
                    </a:lnTo>
                    <a:lnTo>
                      <a:pt x="449" y="205"/>
                    </a:lnTo>
                    <a:lnTo>
                      <a:pt x="449" y="213"/>
                    </a:lnTo>
                    <a:lnTo>
                      <a:pt x="449" y="220"/>
                    </a:lnTo>
                    <a:lnTo>
                      <a:pt x="449" y="228"/>
                    </a:lnTo>
                    <a:lnTo>
                      <a:pt x="449" y="235"/>
                    </a:lnTo>
                    <a:lnTo>
                      <a:pt x="457" y="235"/>
                    </a:lnTo>
                    <a:lnTo>
                      <a:pt x="457" y="243"/>
                    </a:lnTo>
                    <a:lnTo>
                      <a:pt x="464" y="243"/>
                    </a:lnTo>
                    <a:lnTo>
                      <a:pt x="457" y="243"/>
                    </a:lnTo>
                    <a:lnTo>
                      <a:pt x="457" y="235"/>
                    </a:lnTo>
                    <a:lnTo>
                      <a:pt x="464" y="235"/>
                    </a:lnTo>
                    <a:lnTo>
                      <a:pt x="464" y="243"/>
                    </a:lnTo>
                    <a:lnTo>
                      <a:pt x="464" y="235"/>
                    </a:lnTo>
                    <a:lnTo>
                      <a:pt x="472" y="235"/>
                    </a:lnTo>
                    <a:lnTo>
                      <a:pt x="480" y="235"/>
                    </a:lnTo>
                    <a:lnTo>
                      <a:pt x="480" y="243"/>
                    </a:lnTo>
                    <a:lnTo>
                      <a:pt x="487" y="243"/>
                    </a:lnTo>
                    <a:lnTo>
                      <a:pt x="487" y="251"/>
                    </a:lnTo>
                    <a:lnTo>
                      <a:pt x="495" y="243"/>
                    </a:lnTo>
                    <a:lnTo>
                      <a:pt x="495" y="251"/>
                    </a:lnTo>
                    <a:lnTo>
                      <a:pt x="487" y="251"/>
                    </a:lnTo>
                    <a:lnTo>
                      <a:pt x="495" y="251"/>
                    </a:lnTo>
                    <a:lnTo>
                      <a:pt x="502" y="251"/>
                    </a:lnTo>
                    <a:lnTo>
                      <a:pt x="510" y="251"/>
                    </a:lnTo>
                    <a:lnTo>
                      <a:pt x="510" y="258"/>
                    </a:lnTo>
                    <a:lnTo>
                      <a:pt x="518" y="258"/>
                    </a:lnTo>
                    <a:lnTo>
                      <a:pt x="518" y="251"/>
                    </a:lnTo>
                    <a:lnTo>
                      <a:pt x="525" y="251"/>
                    </a:lnTo>
                    <a:lnTo>
                      <a:pt x="518" y="251"/>
                    </a:lnTo>
                    <a:lnTo>
                      <a:pt x="518" y="258"/>
                    </a:lnTo>
                    <a:lnTo>
                      <a:pt x="518" y="266"/>
                    </a:lnTo>
                    <a:lnTo>
                      <a:pt x="525" y="266"/>
                    </a:lnTo>
                    <a:lnTo>
                      <a:pt x="533" y="266"/>
                    </a:lnTo>
                    <a:lnTo>
                      <a:pt x="533" y="273"/>
                    </a:lnTo>
                    <a:lnTo>
                      <a:pt x="525" y="273"/>
                    </a:lnTo>
                    <a:lnTo>
                      <a:pt x="525" y="281"/>
                    </a:lnTo>
                    <a:lnTo>
                      <a:pt x="533" y="281"/>
                    </a:lnTo>
                    <a:lnTo>
                      <a:pt x="541" y="281"/>
                    </a:lnTo>
                    <a:lnTo>
                      <a:pt x="541" y="289"/>
                    </a:lnTo>
                    <a:lnTo>
                      <a:pt x="548" y="289"/>
                    </a:lnTo>
                    <a:lnTo>
                      <a:pt x="548" y="281"/>
                    </a:lnTo>
                    <a:lnTo>
                      <a:pt x="548" y="289"/>
                    </a:lnTo>
                    <a:lnTo>
                      <a:pt x="556" y="289"/>
                    </a:lnTo>
                    <a:lnTo>
                      <a:pt x="556" y="296"/>
                    </a:lnTo>
                    <a:lnTo>
                      <a:pt x="563" y="296"/>
                    </a:lnTo>
                    <a:lnTo>
                      <a:pt x="563" y="289"/>
                    </a:lnTo>
                    <a:lnTo>
                      <a:pt x="571" y="289"/>
                    </a:lnTo>
                    <a:lnTo>
                      <a:pt x="571" y="281"/>
                    </a:lnTo>
                    <a:lnTo>
                      <a:pt x="571" y="289"/>
                    </a:lnTo>
                    <a:lnTo>
                      <a:pt x="563" y="289"/>
                    </a:lnTo>
                    <a:lnTo>
                      <a:pt x="563" y="296"/>
                    </a:lnTo>
                    <a:lnTo>
                      <a:pt x="571" y="296"/>
                    </a:lnTo>
                    <a:lnTo>
                      <a:pt x="579" y="296"/>
                    </a:lnTo>
                    <a:lnTo>
                      <a:pt x="579" y="304"/>
                    </a:lnTo>
                    <a:lnTo>
                      <a:pt x="586" y="304"/>
                    </a:lnTo>
                    <a:lnTo>
                      <a:pt x="594" y="304"/>
                    </a:lnTo>
                    <a:lnTo>
                      <a:pt x="594" y="296"/>
                    </a:lnTo>
                    <a:lnTo>
                      <a:pt x="594" y="304"/>
                    </a:lnTo>
                    <a:lnTo>
                      <a:pt x="601" y="304"/>
                    </a:lnTo>
                    <a:lnTo>
                      <a:pt x="601" y="311"/>
                    </a:lnTo>
                    <a:lnTo>
                      <a:pt x="609" y="311"/>
                    </a:lnTo>
                    <a:lnTo>
                      <a:pt x="617" y="311"/>
                    </a:lnTo>
                    <a:lnTo>
                      <a:pt x="617" y="304"/>
                    </a:lnTo>
                    <a:lnTo>
                      <a:pt x="624" y="304"/>
                    </a:lnTo>
                    <a:lnTo>
                      <a:pt x="624" y="311"/>
                    </a:lnTo>
                    <a:lnTo>
                      <a:pt x="617" y="311"/>
                    </a:lnTo>
                    <a:lnTo>
                      <a:pt x="624" y="311"/>
                    </a:lnTo>
                    <a:lnTo>
                      <a:pt x="624" y="319"/>
                    </a:lnTo>
                    <a:lnTo>
                      <a:pt x="624" y="327"/>
                    </a:lnTo>
                    <a:lnTo>
                      <a:pt x="632" y="327"/>
                    </a:lnTo>
                    <a:lnTo>
                      <a:pt x="632" y="319"/>
                    </a:lnTo>
                    <a:lnTo>
                      <a:pt x="632" y="327"/>
                    </a:lnTo>
                    <a:lnTo>
                      <a:pt x="632" y="334"/>
                    </a:lnTo>
                    <a:lnTo>
                      <a:pt x="632" y="342"/>
                    </a:lnTo>
                    <a:lnTo>
                      <a:pt x="624" y="342"/>
                    </a:lnTo>
                    <a:lnTo>
                      <a:pt x="624" y="349"/>
                    </a:lnTo>
                    <a:lnTo>
                      <a:pt x="624" y="357"/>
                    </a:lnTo>
                    <a:lnTo>
                      <a:pt x="624" y="365"/>
                    </a:lnTo>
                    <a:lnTo>
                      <a:pt x="632" y="365"/>
                    </a:lnTo>
                    <a:lnTo>
                      <a:pt x="639" y="365"/>
                    </a:lnTo>
                    <a:lnTo>
                      <a:pt x="639" y="372"/>
                    </a:lnTo>
                    <a:lnTo>
                      <a:pt x="647" y="372"/>
                    </a:lnTo>
                    <a:lnTo>
                      <a:pt x="647" y="365"/>
                    </a:lnTo>
                    <a:lnTo>
                      <a:pt x="655" y="365"/>
                    </a:lnTo>
                    <a:lnTo>
                      <a:pt x="655" y="357"/>
                    </a:lnTo>
                    <a:lnTo>
                      <a:pt x="655" y="349"/>
                    </a:lnTo>
                    <a:lnTo>
                      <a:pt x="655" y="342"/>
                    </a:lnTo>
                    <a:lnTo>
                      <a:pt x="662" y="342"/>
                    </a:lnTo>
                    <a:lnTo>
                      <a:pt x="662" y="334"/>
                    </a:lnTo>
                    <a:lnTo>
                      <a:pt x="670" y="334"/>
                    </a:lnTo>
                    <a:lnTo>
                      <a:pt x="670" y="327"/>
                    </a:lnTo>
                    <a:lnTo>
                      <a:pt x="677" y="327"/>
                    </a:lnTo>
                    <a:lnTo>
                      <a:pt x="677" y="319"/>
                    </a:lnTo>
                    <a:lnTo>
                      <a:pt x="685" y="319"/>
                    </a:lnTo>
                    <a:lnTo>
                      <a:pt x="685" y="311"/>
                    </a:lnTo>
                    <a:lnTo>
                      <a:pt x="693" y="311"/>
                    </a:lnTo>
                    <a:lnTo>
                      <a:pt x="693" y="304"/>
                    </a:lnTo>
                    <a:lnTo>
                      <a:pt x="693" y="296"/>
                    </a:lnTo>
                    <a:lnTo>
                      <a:pt x="685" y="296"/>
                    </a:lnTo>
                    <a:lnTo>
                      <a:pt x="693" y="296"/>
                    </a:lnTo>
                    <a:lnTo>
                      <a:pt x="700" y="296"/>
                    </a:lnTo>
                    <a:lnTo>
                      <a:pt x="700" y="289"/>
                    </a:lnTo>
                    <a:lnTo>
                      <a:pt x="700" y="281"/>
                    </a:lnTo>
                    <a:lnTo>
                      <a:pt x="708" y="281"/>
                    </a:lnTo>
                    <a:lnTo>
                      <a:pt x="708" y="289"/>
                    </a:lnTo>
                    <a:lnTo>
                      <a:pt x="715" y="289"/>
                    </a:lnTo>
                    <a:lnTo>
                      <a:pt x="715" y="281"/>
                    </a:lnTo>
                    <a:lnTo>
                      <a:pt x="723" y="281"/>
                    </a:lnTo>
                    <a:lnTo>
                      <a:pt x="723" y="273"/>
                    </a:lnTo>
                    <a:lnTo>
                      <a:pt x="723" y="266"/>
                    </a:lnTo>
                    <a:lnTo>
                      <a:pt x="731" y="266"/>
                    </a:lnTo>
                    <a:lnTo>
                      <a:pt x="731" y="258"/>
                    </a:lnTo>
                    <a:lnTo>
                      <a:pt x="731" y="251"/>
                    </a:lnTo>
                    <a:lnTo>
                      <a:pt x="738" y="251"/>
                    </a:lnTo>
                    <a:lnTo>
                      <a:pt x="738" y="243"/>
                    </a:lnTo>
                    <a:lnTo>
                      <a:pt x="746" y="243"/>
                    </a:lnTo>
                    <a:lnTo>
                      <a:pt x="754" y="243"/>
                    </a:lnTo>
                    <a:lnTo>
                      <a:pt x="754" y="235"/>
                    </a:lnTo>
                    <a:lnTo>
                      <a:pt x="754" y="228"/>
                    </a:lnTo>
                    <a:lnTo>
                      <a:pt x="761" y="228"/>
                    </a:lnTo>
                    <a:lnTo>
                      <a:pt x="769" y="220"/>
                    </a:lnTo>
                    <a:lnTo>
                      <a:pt x="776" y="220"/>
                    </a:lnTo>
                    <a:lnTo>
                      <a:pt x="776" y="213"/>
                    </a:lnTo>
                    <a:lnTo>
                      <a:pt x="784" y="213"/>
                    </a:lnTo>
                    <a:lnTo>
                      <a:pt x="784" y="205"/>
                    </a:lnTo>
                    <a:lnTo>
                      <a:pt x="784" y="197"/>
                    </a:lnTo>
                    <a:lnTo>
                      <a:pt x="784" y="190"/>
                    </a:lnTo>
                    <a:lnTo>
                      <a:pt x="776" y="190"/>
                    </a:lnTo>
                    <a:lnTo>
                      <a:pt x="776" y="182"/>
                    </a:lnTo>
                    <a:lnTo>
                      <a:pt x="776" y="175"/>
                    </a:lnTo>
                    <a:lnTo>
                      <a:pt x="769" y="175"/>
                    </a:lnTo>
                    <a:lnTo>
                      <a:pt x="769" y="167"/>
                    </a:lnTo>
                    <a:lnTo>
                      <a:pt x="761" y="167"/>
                    </a:lnTo>
                    <a:lnTo>
                      <a:pt x="761" y="159"/>
                    </a:lnTo>
                    <a:lnTo>
                      <a:pt x="754" y="159"/>
                    </a:lnTo>
                    <a:lnTo>
                      <a:pt x="754" y="167"/>
                    </a:lnTo>
                    <a:lnTo>
                      <a:pt x="746" y="167"/>
                    </a:lnTo>
                    <a:lnTo>
                      <a:pt x="746" y="159"/>
                    </a:lnTo>
                    <a:lnTo>
                      <a:pt x="754" y="159"/>
                    </a:lnTo>
                    <a:lnTo>
                      <a:pt x="754" y="152"/>
                    </a:lnTo>
                    <a:lnTo>
                      <a:pt x="754" y="144"/>
                    </a:lnTo>
                    <a:lnTo>
                      <a:pt x="754" y="137"/>
                    </a:lnTo>
                    <a:lnTo>
                      <a:pt x="754" y="129"/>
                    </a:lnTo>
                    <a:lnTo>
                      <a:pt x="746" y="137"/>
                    </a:lnTo>
                    <a:lnTo>
                      <a:pt x="738" y="137"/>
                    </a:lnTo>
                    <a:lnTo>
                      <a:pt x="731" y="137"/>
                    </a:lnTo>
                    <a:lnTo>
                      <a:pt x="731" y="144"/>
                    </a:lnTo>
                    <a:lnTo>
                      <a:pt x="723" y="144"/>
                    </a:lnTo>
                    <a:lnTo>
                      <a:pt x="723" y="137"/>
                    </a:lnTo>
                    <a:lnTo>
                      <a:pt x="723" y="144"/>
                    </a:lnTo>
                    <a:lnTo>
                      <a:pt x="715" y="144"/>
                    </a:lnTo>
                    <a:lnTo>
                      <a:pt x="715" y="152"/>
                    </a:lnTo>
                    <a:lnTo>
                      <a:pt x="715" y="144"/>
                    </a:lnTo>
                    <a:lnTo>
                      <a:pt x="708" y="144"/>
                    </a:lnTo>
                    <a:lnTo>
                      <a:pt x="708" y="152"/>
                    </a:lnTo>
                    <a:lnTo>
                      <a:pt x="708" y="144"/>
                    </a:lnTo>
                    <a:lnTo>
                      <a:pt x="700" y="144"/>
                    </a:lnTo>
                    <a:lnTo>
                      <a:pt x="708" y="144"/>
                    </a:lnTo>
                    <a:lnTo>
                      <a:pt x="715" y="144"/>
                    </a:lnTo>
                    <a:lnTo>
                      <a:pt x="723" y="144"/>
                    </a:lnTo>
                    <a:lnTo>
                      <a:pt x="723" y="137"/>
                    </a:lnTo>
                    <a:lnTo>
                      <a:pt x="731" y="137"/>
                    </a:lnTo>
                    <a:lnTo>
                      <a:pt x="731" y="129"/>
                    </a:lnTo>
                    <a:lnTo>
                      <a:pt x="738" y="129"/>
                    </a:lnTo>
                    <a:lnTo>
                      <a:pt x="738" y="137"/>
                    </a:lnTo>
                    <a:lnTo>
                      <a:pt x="746" y="137"/>
                    </a:lnTo>
                    <a:lnTo>
                      <a:pt x="746" y="129"/>
                    </a:lnTo>
                    <a:lnTo>
                      <a:pt x="754" y="129"/>
                    </a:lnTo>
                    <a:lnTo>
                      <a:pt x="754" y="121"/>
                    </a:lnTo>
                    <a:lnTo>
                      <a:pt x="761" y="121"/>
                    </a:lnTo>
                    <a:lnTo>
                      <a:pt x="761" y="114"/>
                    </a:lnTo>
                    <a:lnTo>
                      <a:pt x="769" y="114"/>
                    </a:lnTo>
                    <a:lnTo>
                      <a:pt x="776" y="114"/>
                    </a:lnTo>
                    <a:lnTo>
                      <a:pt x="776" y="106"/>
                    </a:lnTo>
                    <a:lnTo>
                      <a:pt x="784" y="106"/>
                    </a:lnTo>
                    <a:lnTo>
                      <a:pt x="792" y="106"/>
                    </a:lnTo>
                    <a:lnTo>
                      <a:pt x="799" y="106"/>
                    </a:lnTo>
                    <a:lnTo>
                      <a:pt x="799" y="114"/>
                    </a:lnTo>
                    <a:lnTo>
                      <a:pt x="807" y="114"/>
                    </a:lnTo>
                    <a:lnTo>
                      <a:pt x="807" y="106"/>
                    </a:lnTo>
                    <a:lnTo>
                      <a:pt x="799" y="99"/>
                    </a:lnTo>
                    <a:lnTo>
                      <a:pt x="807" y="99"/>
                    </a:lnTo>
                    <a:lnTo>
                      <a:pt x="807" y="106"/>
                    </a:lnTo>
                    <a:lnTo>
                      <a:pt x="814" y="106"/>
                    </a:lnTo>
                    <a:lnTo>
                      <a:pt x="807" y="106"/>
                    </a:lnTo>
                    <a:lnTo>
                      <a:pt x="814" y="106"/>
                    </a:lnTo>
                    <a:lnTo>
                      <a:pt x="814" y="99"/>
                    </a:lnTo>
                    <a:lnTo>
                      <a:pt x="814" y="91"/>
                    </a:lnTo>
                    <a:lnTo>
                      <a:pt x="814" y="83"/>
                    </a:lnTo>
                    <a:lnTo>
                      <a:pt x="822" y="83"/>
                    </a:lnTo>
                    <a:lnTo>
                      <a:pt x="822" y="91"/>
                    </a:lnTo>
                    <a:lnTo>
                      <a:pt x="814" y="99"/>
                    </a:lnTo>
                    <a:lnTo>
                      <a:pt x="822" y="99"/>
                    </a:lnTo>
                    <a:lnTo>
                      <a:pt x="822" y="91"/>
                    </a:lnTo>
                    <a:lnTo>
                      <a:pt x="830" y="91"/>
                    </a:lnTo>
                    <a:lnTo>
                      <a:pt x="837" y="91"/>
                    </a:lnTo>
                    <a:lnTo>
                      <a:pt x="837" y="83"/>
                    </a:lnTo>
                    <a:lnTo>
                      <a:pt x="830" y="83"/>
                    </a:lnTo>
                    <a:lnTo>
                      <a:pt x="830" y="76"/>
                    </a:lnTo>
                    <a:lnTo>
                      <a:pt x="837" y="83"/>
                    </a:lnTo>
                    <a:lnTo>
                      <a:pt x="845" y="83"/>
                    </a:lnTo>
                    <a:lnTo>
                      <a:pt x="845" y="91"/>
                    </a:lnTo>
                    <a:lnTo>
                      <a:pt x="852" y="91"/>
                    </a:lnTo>
                    <a:lnTo>
                      <a:pt x="860" y="91"/>
                    </a:lnTo>
                    <a:lnTo>
                      <a:pt x="860" y="83"/>
                    </a:lnTo>
                    <a:lnTo>
                      <a:pt x="852" y="83"/>
                    </a:lnTo>
                    <a:lnTo>
                      <a:pt x="852" y="76"/>
                    </a:lnTo>
                    <a:lnTo>
                      <a:pt x="860" y="76"/>
                    </a:lnTo>
                    <a:lnTo>
                      <a:pt x="860" y="83"/>
                    </a:lnTo>
                    <a:lnTo>
                      <a:pt x="868" y="83"/>
                    </a:lnTo>
                    <a:lnTo>
                      <a:pt x="875" y="83"/>
                    </a:lnTo>
                    <a:lnTo>
                      <a:pt x="883" y="83"/>
                    </a:lnTo>
                    <a:lnTo>
                      <a:pt x="883" y="76"/>
                    </a:lnTo>
                    <a:lnTo>
                      <a:pt x="875" y="76"/>
                    </a:lnTo>
                    <a:lnTo>
                      <a:pt x="883" y="76"/>
                    </a:lnTo>
                    <a:lnTo>
                      <a:pt x="890" y="76"/>
                    </a:lnTo>
                    <a:lnTo>
                      <a:pt x="890" y="68"/>
                    </a:lnTo>
                    <a:lnTo>
                      <a:pt x="883" y="68"/>
                    </a:lnTo>
                    <a:lnTo>
                      <a:pt x="883" y="61"/>
                    </a:lnTo>
                    <a:lnTo>
                      <a:pt x="890" y="68"/>
                    </a:lnTo>
                    <a:lnTo>
                      <a:pt x="898" y="68"/>
                    </a:lnTo>
                    <a:lnTo>
                      <a:pt x="898" y="61"/>
                    </a:lnTo>
                    <a:lnTo>
                      <a:pt x="906" y="61"/>
                    </a:lnTo>
                    <a:lnTo>
                      <a:pt x="898" y="61"/>
                    </a:lnTo>
                    <a:lnTo>
                      <a:pt x="898" y="53"/>
                    </a:lnTo>
                    <a:lnTo>
                      <a:pt x="898" y="61"/>
                    </a:lnTo>
                    <a:lnTo>
                      <a:pt x="906" y="53"/>
                    </a:lnTo>
                    <a:lnTo>
                      <a:pt x="906" y="61"/>
                    </a:lnTo>
                    <a:lnTo>
                      <a:pt x="906" y="53"/>
                    </a:lnTo>
                    <a:lnTo>
                      <a:pt x="913" y="53"/>
                    </a:lnTo>
                    <a:lnTo>
                      <a:pt x="913" y="45"/>
                    </a:lnTo>
                    <a:lnTo>
                      <a:pt x="906" y="45"/>
                    </a:lnTo>
                    <a:lnTo>
                      <a:pt x="906" y="38"/>
                    </a:lnTo>
                    <a:lnTo>
                      <a:pt x="898" y="38"/>
                    </a:lnTo>
                    <a:lnTo>
                      <a:pt x="890" y="38"/>
                    </a:lnTo>
                    <a:lnTo>
                      <a:pt x="890" y="30"/>
                    </a:lnTo>
                    <a:lnTo>
                      <a:pt x="898" y="30"/>
                    </a:lnTo>
                    <a:lnTo>
                      <a:pt x="906" y="30"/>
                    </a:lnTo>
                    <a:lnTo>
                      <a:pt x="906" y="23"/>
                    </a:lnTo>
                    <a:lnTo>
                      <a:pt x="913" y="23"/>
                    </a:lnTo>
                    <a:lnTo>
                      <a:pt x="913" y="15"/>
                    </a:lnTo>
                    <a:lnTo>
                      <a:pt x="913" y="23"/>
                    </a:lnTo>
                    <a:lnTo>
                      <a:pt x="913" y="30"/>
                    </a:lnTo>
                    <a:lnTo>
                      <a:pt x="921" y="30"/>
                    </a:lnTo>
                    <a:lnTo>
                      <a:pt x="928" y="30"/>
                    </a:lnTo>
                    <a:lnTo>
                      <a:pt x="928" y="38"/>
                    </a:lnTo>
                    <a:lnTo>
                      <a:pt x="936" y="38"/>
                    </a:lnTo>
                    <a:lnTo>
                      <a:pt x="936" y="30"/>
                    </a:lnTo>
                    <a:lnTo>
                      <a:pt x="944" y="30"/>
                    </a:lnTo>
                    <a:lnTo>
                      <a:pt x="936" y="30"/>
                    </a:lnTo>
                    <a:lnTo>
                      <a:pt x="936" y="38"/>
                    </a:lnTo>
                    <a:lnTo>
                      <a:pt x="936" y="45"/>
                    </a:lnTo>
                    <a:lnTo>
                      <a:pt x="944" y="45"/>
                    </a:lnTo>
                    <a:lnTo>
                      <a:pt x="951" y="45"/>
                    </a:lnTo>
                    <a:lnTo>
                      <a:pt x="959" y="45"/>
                    </a:lnTo>
                    <a:lnTo>
                      <a:pt x="959" y="38"/>
                    </a:lnTo>
                    <a:lnTo>
                      <a:pt x="959" y="30"/>
                    </a:lnTo>
                    <a:lnTo>
                      <a:pt x="959" y="38"/>
                    </a:lnTo>
                    <a:lnTo>
                      <a:pt x="967" y="38"/>
                    </a:lnTo>
                    <a:lnTo>
                      <a:pt x="959" y="38"/>
                    </a:lnTo>
                    <a:lnTo>
                      <a:pt x="959" y="45"/>
                    </a:lnTo>
                    <a:lnTo>
                      <a:pt x="959" y="53"/>
                    </a:lnTo>
                    <a:lnTo>
                      <a:pt x="967" y="53"/>
                    </a:lnTo>
                    <a:lnTo>
                      <a:pt x="967" y="61"/>
                    </a:lnTo>
                    <a:lnTo>
                      <a:pt x="974" y="61"/>
                    </a:lnTo>
                    <a:lnTo>
                      <a:pt x="974" y="53"/>
                    </a:lnTo>
                    <a:lnTo>
                      <a:pt x="982" y="53"/>
                    </a:lnTo>
                    <a:lnTo>
                      <a:pt x="982" y="45"/>
                    </a:lnTo>
                    <a:lnTo>
                      <a:pt x="982" y="38"/>
                    </a:lnTo>
                    <a:lnTo>
                      <a:pt x="982" y="45"/>
                    </a:lnTo>
                    <a:lnTo>
                      <a:pt x="989" y="45"/>
                    </a:lnTo>
                    <a:lnTo>
                      <a:pt x="989" y="38"/>
                    </a:lnTo>
                    <a:lnTo>
                      <a:pt x="989" y="45"/>
                    </a:lnTo>
                    <a:lnTo>
                      <a:pt x="989" y="53"/>
                    </a:lnTo>
                    <a:lnTo>
                      <a:pt x="982" y="53"/>
                    </a:lnTo>
                    <a:lnTo>
                      <a:pt x="982" y="61"/>
                    </a:lnTo>
                    <a:lnTo>
                      <a:pt x="982" y="68"/>
                    </a:lnTo>
                    <a:lnTo>
                      <a:pt x="974" y="68"/>
                    </a:lnTo>
                    <a:lnTo>
                      <a:pt x="974" y="61"/>
                    </a:lnTo>
                    <a:lnTo>
                      <a:pt x="982" y="61"/>
                    </a:lnTo>
                    <a:lnTo>
                      <a:pt x="974" y="61"/>
                    </a:lnTo>
                    <a:lnTo>
                      <a:pt x="974" y="68"/>
                    </a:lnTo>
                    <a:lnTo>
                      <a:pt x="974" y="76"/>
                    </a:lnTo>
                    <a:lnTo>
                      <a:pt x="982" y="76"/>
                    </a:lnTo>
                    <a:lnTo>
                      <a:pt x="989" y="76"/>
                    </a:lnTo>
                    <a:lnTo>
                      <a:pt x="989" y="83"/>
                    </a:lnTo>
                    <a:lnTo>
                      <a:pt x="989" y="76"/>
                    </a:lnTo>
                    <a:lnTo>
                      <a:pt x="997" y="76"/>
                    </a:lnTo>
                    <a:lnTo>
                      <a:pt x="997" y="83"/>
                    </a:lnTo>
                    <a:lnTo>
                      <a:pt x="1005" y="83"/>
                    </a:lnTo>
                    <a:lnTo>
                      <a:pt x="1005" y="76"/>
                    </a:lnTo>
                    <a:lnTo>
                      <a:pt x="1012" y="76"/>
                    </a:lnTo>
                    <a:lnTo>
                      <a:pt x="1005" y="76"/>
                    </a:lnTo>
                    <a:lnTo>
                      <a:pt x="1005" y="68"/>
                    </a:lnTo>
                    <a:lnTo>
                      <a:pt x="1012" y="68"/>
                    </a:lnTo>
                    <a:lnTo>
                      <a:pt x="1012" y="61"/>
                    </a:lnTo>
                    <a:lnTo>
                      <a:pt x="1020" y="61"/>
                    </a:lnTo>
                    <a:lnTo>
                      <a:pt x="1027" y="61"/>
                    </a:lnTo>
                    <a:lnTo>
                      <a:pt x="1027" y="68"/>
                    </a:lnTo>
                    <a:lnTo>
                      <a:pt x="1027" y="76"/>
                    </a:lnTo>
                    <a:lnTo>
                      <a:pt x="1027" y="68"/>
                    </a:lnTo>
                    <a:lnTo>
                      <a:pt x="1035" y="68"/>
                    </a:lnTo>
                    <a:lnTo>
                      <a:pt x="1027" y="68"/>
                    </a:lnTo>
                    <a:lnTo>
                      <a:pt x="1027" y="76"/>
                    </a:lnTo>
                    <a:lnTo>
                      <a:pt x="1035" y="76"/>
                    </a:lnTo>
                    <a:lnTo>
                      <a:pt x="1027" y="76"/>
                    </a:lnTo>
                    <a:lnTo>
                      <a:pt x="1027" y="83"/>
                    </a:lnTo>
                    <a:lnTo>
                      <a:pt x="1027" y="91"/>
                    </a:lnTo>
                    <a:lnTo>
                      <a:pt x="1020" y="91"/>
                    </a:lnTo>
                    <a:lnTo>
                      <a:pt x="1027" y="91"/>
                    </a:lnTo>
                    <a:lnTo>
                      <a:pt x="1027" y="99"/>
                    </a:lnTo>
                    <a:lnTo>
                      <a:pt x="1020" y="99"/>
                    </a:lnTo>
                    <a:lnTo>
                      <a:pt x="1027" y="99"/>
                    </a:lnTo>
                    <a:lnTo>
                      <a:pt x="1027" y="106"/>
                    </a:lnTo>
                    <a:lnTo>
                      <a:pt x="1027" y="114"/>
                    </a:lnTo>
                    <a:lnTo>
                      <a:pt x="1035" y="114"/>
                    </a:lnTo>
                    <a:lnTo>
                      <a:pt x="1035" y="121"/>
                    </a:lnTo>
                    <a:lnTo>
                      <a:pt x="1035" y="114"/>
                    </a:lnTo>
                    <a:lnTo>
                      <a:pt x="1043" y="114"/>
                    </a:lnTo>
                    <a:lnTo>
                      <a:pt x="1043" y="121"/>
                    </a:lnTo>
                    <a:lnTo>
                      <a:pt x="1035" y="121"/>
                    </a:lnTo>
                    <a:lnTo>
                      <a:pt x="1027" y="121"/>
                    </a:lnTo>
                    <a:lnTo>
                      <a:pt x="1035" y="129"/>
                    </a:lnTo>
                    <a:lnTo>
                      <a:pt x="1043" y="129"/>
                    </a:lnTo>
                    <a:lnTo>
                      <a:pt x="1043" y="137"/>
                    </a:lnTo>
                    <a:lnTo>
                      <a:pt x="1050" y="137"/>
                    </a:lnTo>
                    <a:lnTo>
                      <a:pt x="1050" y="129"/>
                    </a:lnTo>
                    <a:lnTo>
                      <a:pt x="1043" y="129"/>
                    </a:lnTo>
                    <a:lnTo>
                      <a:pt x="1043" y="121"/>
                    </a:lnTo>
                    <a:lnTo>
                      <a:pt x="1050" y="121"/>
                    </a:lnTo>
                    <a:lnTo>
                      <a:pt x="1050" y="129"/>
                    </a:lnTo>
                    <a:lnTo>
                      <a:pt x="1058" y="129"/>
                    </a:lnTo>
                    <a:lnTo>
                      <a:pt x="1058" y="137"/>
                    </a:lnTo>
                    <a:lnTo>
                      <a:pt x="1058" y="144"/>
                    </a:lnTo>
                    <a:lnTo>
                      <a:pt x="1065" y="152"/>
                    </a:lnTo>
                    <a:lnTo>
                      <a:pt x="1065" y="159"/>
                    </a:lnTo>
                    <a:lnTo>
                      <a:pt x="1065" y="167"/>
                    </a:lnTo>
                    <a:lnTo>
                      <a:pt x="1065" y="175"/>
                    </a:lnTo>
                    <a:lnTo>
                      <a:pt x="1073" y="175"/>
                    </a:lnTo>
                    <a:lnTo>
                      <a:pt x="1073" y="182"/>
                    </a:lnTo>
                    <a:lnTo>
                      <a:pt x="1073" y="190"/>
                    </a:lnTo>
                    <a:lnTo>
                      <a:pt x="1081" y="190"/>
                    </a:lnTo>
                    <a:lnTo>
                      <a:pt x="1081" y="197"/>
                    </a:lnTo>
                    <a:lnTo>
                      <a:pt x="1073" y="197"/>
                    </a:lnTo>
                    <a:lnTo>
                      <a:pt x="1073" y="205"/>
                    </a:lnTo>
                    <a:lnTo>
                      <a:pt x="1081" y="205"/>
                    </a:lnTo>
                    <a:lnTo>
                      <a:pt x="1081" y="197"/>
                    </a:lnTo>
                    <a:lnTo>
                      <a:pt x="1088" y="197"/>
                    </a:lnTo>
                    <a:lnTo>
                      <a:pt x="1088" y="205"/>
                    </a:lnTo>
                    <a:lnTo>
                      <a:pt x="1081" y="205"/>
                    </a:lnTo>
                    <a:lnTo>
                      <a:pt x="1081" y="213"/>
                    </a:lnTo>
                    <a:lnTo>
                      <a:pt x="1081" y="205"/>
                    </a:lnTo>
                    <a:lnTo>
                      <a:pt x="1073" y="205"/>
                    </a:lnTo>
                    <a:lnTo>
                      <a:pt x="1073" y="213"/>
                    </a:lnTo>
                    <a:lnTo>
                      <a:pt x="1081" y="213"/>
                    </a:lnTo>
                    <a:lnTo>
                      <a:pt x="1081" y="220"/>
                    </a:lnTo>
                    <a:lnTo>
                      <a:pt x="1073" y="220"/>
                    </a:lnTo>
                    <a:lnTo>
                      <a:pt x="1073" y="228"/>
                    </a:lnTo>
                    <a:lnTo>
                      <a:pt x="1065" y="228"/>
                    </a:lnTo>
                    <a:lnTo>
                      <a:pt x="1065" y="235"/>
                    </a:lnTo>
                    <a:lnTo>
                      <a:pt x="1065" y="228"/>
                    </a:lnTo>
                    <a:lnTo>
                      <a:pt x="1065" y="220"/>
                    </a:lnTo>
                    <a:lnTo>
                      <a:pt x="1073" y="220"/>
                    </a:lnTo>
                    <a:lnTo>
                      <a:pt x="1065" y="220"/>
                    </a:lnTo>
                    <a:lnTo>
                      <a:pt x="1065" y="213"/>
                    </a:lnTo>
                    <a:lnTo>
                      <a:pt x="1065" y="220"/>
                    </a:lnTo>
                    <a:lnTo>
                      <a:pt x="1065" y="213"/>
                    </a:lnTo>
                    <a:lnTo>
                      <a:pt x="1065" y="205"/>
                    </a:lnTo>
                    <a:lnTo>
                      <a:pt x="1065" y="197"/>
                    </a:lnTo>
                    <a:lnTo>
                      <a:pt x="1058" y="197"/>
                    </a:lnTo>
                    <a:lnTo>
                      <a:pt x="1050" y="197"/>
                    </a:lnTo>
                    <a:lnTo>
                      <a:pt x="1050" y="205"/>
                    </a:lnTo>
                    <a:lnTo>
                      <a:pt x="1050" y="197"/>
                    </a:lnTo>
                    <a:lnTo>
                      <a:pt x="1050" y="205"/>
                    </a:lnTo>
                    <a:lnTo>
                      <a:pt x="1050" y="213"/>
                    </a:lnTo>
                    <a:lnTo>
                      <a:pt x="1050" y="220"/>
                    </a:lnTo>
                    <a:lnTo>
                      <a:pt x="1050" y="228"/>
                    </a:lnTo>
                    <a:lnTo>
                      <a:pt x="1050" y="235"/>
                    </a:lnTo>
                    <a:lnTo>
                      <a:pt x="1050" y="228"/>
                    </a:lnTo>
                    <a:lnTo>
                      <a:pt x="1050" y="220"/>
                    </a:lnTo>
                    <a:lnTo>
                      <a:pt x="1050" y="213"/>
                    </a:lnTo>
                    <a:lnTo>
                      <a:pt x="1043" y="213"/>
                    </a:lnTo>
                    <a:lnTo>
                      <a:pt x="1043" y="205"/>
                    </a:lnTo>
                    <a:lnTo>
                      <a:pt x="1043" y="197"/>
                    </a:lnTo>
                    <a:lnTo>
                      <a:pt x="1043" y="205"/>
                    </a:lnTo>
                    <a:lnTo>
                      <a:pt x="1043" y="197"/>
                    </a:lnTo>
                    <a:lnTo>
                      <a:pt x="1050" y="197"/>
                    </a:lnTo>
                    <a:lnTo>
                      <a:pt x="1043" y="197"/>
                    </a:lnTo>
                    <a:lnTo>
                      <a:pt x="1035" y="197"/>
                    </a:lnTo>
                    <a:lnTo>
                      <a:pt x="1035" y="205"/>
                    </a:lnTo>
                    <a:lnTo>
                      <a:pt x="1035" y="197"/>
                    </a:lnTo>
                    <a:lnTo>
                      <a:pt x="1043" y="197"/>
                    </a:lnTo>
                    <a:lnTo>
                      <a:pt x="1043" y="190"/>
                    </a:lnTo>
                    <a:lnTo>
                      <a:pt x="1035" y="190"/>
                    </a:lnTo>
                    <a:lnTo>
                      <a:pt x="1027" y="190"/>
                    </a:lnTo>
                    <a:lnTo>
                      <a:pt x="1027" y="197"/>
                    </a:lnTo>
                    <a:lnTo>
                      <a:pt x="1035" y="197"/>
                    </a:lnTo>
                    <a:lnTo>
                      <a:pt x="1027" y="197"/>
                    </a:lnTo>
                    <a:lnTo>
                      <a:pt x="1027" y="205"/>
                    </a:lnTo>
                    <a:lnTo>
                      <a:pt x="1027" y="197"/>
                    </a:lnTo>
                    <a:lnTo>
                      <a:pt x="1027" y="205"/>
                    </a:lnTo>
                    <a:lnTo>
                      <a:pt x="1020" y="205"/>
                    </a:lnTo>
                    <a:lnTo>
                      <a:pt x="1027" y="205"/>
                    </a:lnTo>
                    <a:lnTo>
                      <a:pt x="1027" y="213"/>
                    </a:lnTo>
                    <a:lnTo>
                      <a:pt x="1027" y="220"/>
                    </a:lnTo>
                    <a:lnTo>
                      <a:pt x="1027" y="228"/>
                    </a:lnTo>
                    <a:lnTo>
                      <a:pt x="1027" y="235"/>
                    </a:lnTo>
                    <a:lnTo>
                      <a:pt x="1035" y="235"/>
                    </a:lnTo>
                    <a:lnTo>
                      <a:pt x="1035" y="243"/>
                    </a:lnTo>
                    <a:lnTo>
                      <a:pt x="1035" y="251"/>
                    </a:lnTo>
                    <a:lnTo>
                      <a:pt x="1035" y="243"/>
                    </a:lnTo>
                    <a:lnTo>
                      <a:pt x="1035" y="251"/>
                    </a:lnTo>
                    <a:lnTo>
                      <a:pt x="1027" y="251"/>
                    </a:lnTo>
                    <a:lnTo>
                      <a:pt x="1027" y="243"/>
                    </a:lnTo>
                    <a:lnTo>
                      <a:pt x="1020" y="243"/>
                    </a:lnTo>
                    <a:lnTo>
                      <a:pt x="1020" y="235"/>
                    </a:lnTo>
                    <a:lnTo>
                      <a:pt x="1012" y="235"/>
                    </a:lnTo>
                    <a:lnTo>
                      <a:pt x="1012" y="228"/>
                    </a:lnTo>
                    <a:lnTo>
                      <a:pt x="1020" y="228"/>
                    </a:lnTo>
                    <a:lnTo>
                      <a:pt x="1020" y="235"/>
                    </a:lnTo>
                    <a:lnTo>
                      <a:pt x="1020" y="228"/>
                    </a:lnTo>
                    <a:lnTo>
                      <a:pt x="1012" y="228"/>
                    </a:lnTo>
                    <a:lnTo>
                      <a:pt x="1005" y="228"/>
                    </a:lnTo>
                    <a:lnTo>
                      <a:pt x="1005" y="235"/>
                    </a:lnTo>
                    <a:lnTo>
                      <a:pt x="1005" y="243"/>
                    </a:lnTo>
                    <a:lnTo>
                      <a:pt x="997" y="243"/>
                    </a:lnTo>
                    <a:lnTo>
                      <a:pt x="997" y="251"/>
                    </a:lnTo>
                    <a:lnTo>
                      <a:pt x="989" y="251"/>
                    </a:lnTo>
                    <a:lnTo>
                      <a:pt x="989" y="243"/>
                    </a:lnTo>
                    <a:lnTo>
                      <a:pt x="997" y="243"/>
                    </a:lnTo>
                    <a:lnTo>
                      <a:pt x="997" y="235"/>
                    </a:lnTo>
                    <a:lnTo>
                      <a:pt x="1005" y="235"/>
                    </a:lnTo>
                    <a:lnTo>
                      <a:pt x="1005" y="228"/>
                    </a:lnTo>
                    <a:lnTo>
                      <a:pt x="1005" y="220"/>
                    </a:lnTo>
                    <a:lnTo>
                      <a:pt x="1005" y="228"/>
                    </a:lnTo>
                    <a:lnTo>
                      <a:pt x="1005" y="220"/>
                    </a:lnTo>
                    <a:lnTo>
                      <a:pt x="1012" y="220"/>
                    </a:lnTo>
                    <a:lnTo>
                      <a:pt x="1005" y="220"/>
                    </a:lnTo>
                    <a:lnTo>
                      <a:pt x="1012" y="220"/>
                    </a:lnTo>
                    <a:lnTo>
                      <a:pt x="1012" y="213"/>
                    </a:lnTo>
                    <a:lnTo>
                      <a:pt x="1012" y="205"/>
                    </a:lnTo>
                    <a:lnTo>
                      <a:pt x="1005" y="205"/>
                    </a:lnTo>
                    <a:lnTo>
                      <a:pt x="1005" y="197"/>
                    </a:lnTo>
                    <a:lnTo>
                      <a:pt x="1012" y="197"/>
                    </a:lnTo>
                    <a:lnTo>
                      <a:pt x="1012" y="190"/>
                    </a:lnTo>
                    <a:lnTo>
                      <a:pt x="1005" y="190"/>
                    </a:lnTo>
                    <a:lnTo>
                      <a:pt x="1012" y="190"/>
                    </a:lnTo>
                    <a:lnTo>
                      <a:pt x="1012" y="182"/>
                    </a:lnTo>
                    <a:lnTo>
                      <a:pt x="1005" y="182"/>
                    </a:lnTo>
                    <a:lnTo>
                      <a:pt x="1005" y="175"/>
                    </a:lnTo>
                    <a:lnTo>
                      <a:pt x="1005" y="167"/>
                    </a:lnTo>
                    <a:lnTo>
                      <a:pt x="997" y="167"/>
                    </a:lnTo>
                    <a:lnTo>
                      <a:pt x="997" y="159"/>
                    </a:lnTo>
                    <a:lnTo>
                      <a:pt x="1005" y="159"/>
                    </a:lnTo>
                    <a:lnTo>
                      <a:pt x="997" y="159"/>
                    </a:lnTo>
                    <a:lnTo>
                      <a:pt x="997" y="167"/>
                    </a:lnTo>
                    <a:lnTo>
                      <a:pt x="989" y="167"/>
                    </a:lnTo>
                    <a:lnTo>
                      <a:pt x="989" y="159"/>
                    </a:lnTo>
                    <a:lnTo>
                      <a:pt x="997" y="159"/>
                    </a:lnTo>
                    <a:lnTo>
                      <a:pt x="989" y="159"/>
                    </a:lnTo>
                    <a:lnTo>
                      <a:pt x="997" y="159"/>
                    </a:lnTo>
                    <a:lnTo>
                      <a:pt x="997" y="152"/>
                    </a:lnTo>
                    <a:lnTo>
                      <a:pt x="989" y="144"/>
                    </a:lnTo>
                    <a:lnTo>
                      <a:pt x="982" y="144"/>
                    </a:lnTo>
                    <a:lnTo>
                      <a:pt x="982" y="137"/>
                    </a:lnTo>
                    <a:lnTo>
                      <a:pt x="989" y="137"/>
                    </a:lnTo>
                    <a:lnTo>
                      <a:pt x="982" y="137"/>
                    </a:lnTo>
                    <a:lnTo>
                      <a:pt x="982" y="144"/>
                    </a:lnTo>
                    <a:lnTo>
                      <a:pt x="974" y="144"/>
                    </a:lnTo>
                    <a:lnTo>
                      <a:pt x="974" y="152"/>
                    </a:lnTo>
                    <a:lnTo>
                      <a:pt x="974" y="159"/>
                    </a:lnTo>
                    <a:lnTo>
                      <a:pt x="974" y="152"/>
                    </a:lnTo>
                    <a:lnTo>
                      <a:pt x="967" y="152"/>
                    </a:lnTo>
                    <a:lnTo>
                      <a:pt x="967" y="159"/>
                    </a:lnTo>
                    <a:lnTo>
                      <a:pt x="959" y="159"/>
                    </a:lnTo>
                    <a:lnTo>
                      <a:pt x="959" y="167"/>
                    </a:lnTo>
                    <a:lnTo>
                      <a:pt x="959" y="175"/>
                    </a:lnTo>
                    <a:lnTo>
                      <a:pt x="959" y="182"/>
                    </a:lnTo>
                    <a:lnTo>
                      <a:pt x="959" y="190"/>
                    </a:lnTo>
                    <a:lnTo>
                      <a:pt x="959" y="197"/>
                    </a:lnTo>
                    <a:lnTo>
                      <a:pt x="967" y="197"/>
                    </a:lnTo>
                    <a:lnTo>
                      <a:pt x="959" y="197"/>
                    </a:lnTo>
                    <a:lnTo>
                      <a:pt x="959" y="205"/>
                    </a:lnTo>
                    <a:lnTo>
                      <a:pt x="959" y="213"/>
                    </a:lnTo>
                    <a:lnTo>
                      <a:pt x="951" y="213"/>
                    </a:lnTo>
                    <a:lnTo>
                      <a:pt x="951" y="220"/>
                    </a:lnTo>
                    <a:lnTo>
                      <a:pt x="951" y="213"/>
                    </a:lnTo>
                    <a:lnTo>
                      <a:pt x="951" y="205"/>
                    </a:lnTo>
                    <a:lnTo>
                      <a:pt x="959" y="205"/>
                    </a:lnTo>
                    <a:lnTo>
                      <a:pt x="959" y="197"/>
                    </a:lnTo>
                    <a:lnTo>
                      <a:pt x="959" y="190"/>
                    </a:lnTo>
                    <a:lnTo>
                      <a:pt x="951" y="190"/>
                    </a:lnTo>
                    <a:lnTo>
                      <a:pt x="951" y="182"/>
                    </a:lnTo>
                    <a:lnTo>
                      <a:pt x="951" y="175"/>
                    </a:lnTo>
                    <a:lnTo>
                      <a:pt x="944" y="167"/>
                    </a:lnTo>
                    <a:lnTo>
                      <a:pt x="944" y="159"/>
                    </a:lnTo>
                    <a:lnTo>
                      <a:pt x="944" y="152"/>
                    </a:lnTo>
                    <a:lnTo>
                      <a:pt x="944" y="144"/>
                    </a:lnTo>
                    <a:lnTo>
                      <a:pt x="936" y="144"/>
                    </a:lnTo>
                    <a:lnTo>
                      <a:pt x="936" y="137"/>
                    </a:lnTo>
                    <a:lnTo>
                      <a:pt x="928" y="137"/>
                    </a:lnTo>
                    <a:lnTo>
                      <a:pt x="928" y="129"/>
                    </a:lnTo>
                    <a:lnTo>
                      <a:pt x="921" y="129"/>
                    </a:lnTo>
                    <a:lnTo>
                      <a:pt x="913" y="129"/>
                    </a:lnTo>
                    <a:lnTo>
                      <a:pt x="913" y="137"/>
                    </a:lnTo>
                    <a:lnTo>
                      <a:pt x="906" y="137"/>
                    </a:lnTo>
                    <a:lnTo>
                      <a:pt x="906" y="129"/>
                    </a:lnTo>
                    <a:lnTo>
                      <a:pt x="913" y="129"/>
                    </a:lnTo>
                    <a:lnTo>
                      <a:pt x="913" y="121"/>
                    </a:lnTo>
                    <a:lnTo>
                      <a:pt x="921" y="121"/>
                    </a:lnTo>
                    <a:lnTo>
                      <a:pt x="921" y="114"/>
                    </a:lnTo>
                    <a:lnTo>
                      <a:pt x="913" y="114"/>
                    </a:lnTo>
                    <a:lnTo>
                      <a:pt x="913" y="121"/>
                    </a:lnTo>
                    <a:lnTo>
                      <a:pt x="906" y="121"/>
                    </a:lnTo>
                    <a:lnTo>
                      <a:pt x="898" y="121"/>
                    </a:lnTo>
                    <a:lnTo>
                      <a:pt x="890" y="121"/>
                    </a:lnTo>
                    <a:lnTo>
                      <a:pt x="883" y="121"/>
                    </a:lnTo>
                    <a:lnTo>
                      <a:pt x="890" y="121"/>
                    </a:lnTo>
                    <a:lnTo>
                      <a:pt x="883" y="121"/>
                    </a:lnTo>
                    <a:lnTo>
                      <a:pt x="875" y="121"/>
                    </a:lnTo>
                    <a:lnTo>
                      <a:pt x="875" y="114"/>
                    </a:lnTo>
                    <a:lnTo>
                      <a:pt x="875" y="121"/>
                    </a:lnTo>
                    <a:lnTo>
                      <a:pt x="868" y="121"/>
                    </a:lnTo>
                    <a:lnTo>
                      <a:pt x="868" y="129"/>
                    </a:lnTo>
                    <a:lnTo>
                      <a:pt x="868" y="137"/>
                    </a:lnTo>
                    <a:lnTo>
                      <a:pt x="868" y="129"/>
                    </a:lnTo>
                    <a:lnTo>
                      <a:pt x="868" y="121"/>
                    </a:lnTo>
                    <a:lnTo>
                      <a:pt x="860" y="121"/>
                    </a:lnTo>
                    <a:lnTo>
                      <a:pt x="852" y="121"/>
                    </a:lnTo>
                    <a:lnTo>
                      <a:pt x="860" y="121"/>
                    </a:lnTo>
                    <a:lnTo>
                      <a:pt x="860" y="114"/>
                    </a:lnTo>
                    <a:lnTo>
                      <a:pt x="852" y="114"/>
                    </a:lnTo>
                    <a:lnTo>
                      <a:pt x="845" y="114"/>
                    </a:lnTo>
                    <a:lnTo>
                      <a:pt x="845" y="121"/>
                    </a:lnTo>
                    <a:lnTo>
                      <a:pt x="837" y="121"/>
                    </a:lnTo>
                    <a:lnTo>
                      <a:pt x="830" y="121"/>
                    </a:lnTo>
                    <a:lnTo>
                      <a:pt x="822" y="121"/>
                    </a:lnTo>
                    <a:lnTo>
                      <a:pt x="822" y="129"/>
                    </a:lnTo>
                    <a:lnTo>
                      <a:pt x="814" y="129"/>
                    </a:lnTo>
                    <a:lnTo>
                      <a:pt x="814" y="137"/>
                    </a:lnTo>
                    <a:lnTo>
                      <a:pt x="814" y="144"/>
                    </a:lnTo>
                    <a:lnTo>
                      <a:pt x="814" y="137"/>
                    </a:lnTo>
                    <a:lnTo>
                      <a:pt x="822" y="137"/>
                    </a:lnTo>
                    <a:lnTo>
                      <a:pt x="822" y="144"/>
                    </a:lnTo>
                    <a:lnTo>
                      <a:pt x="822" y="152"/>
                    </a:lnTo>
                    <a:lnTo>
                      <a:pt x="822" y="159"/>
                    </a:lnTo>
                    <a:lnTo>
                      <a:pt x="822" y="167"/>
                    </a:lnTo>
                    <a:lnTo>
                      <a:pt x="830" y="167"/>
                    </a:lnTo>
                    <a:lnTo>
                      <a:pt x="822" y="167"/>
                    </a:lnTo>
                    <a:lnTo>
                      <a:pt x="822" y="159"/>
                    </a:lnTo>
                    <a:lnTo>
                      <a:pt x="814" y="159"/>
                    </a:lnTo>
                    <a:lnTo>
                      <a:pt x="814" y="152"/>
                    </a:lnTo>
                    <a:lnTo>
                      <a:pt x="814" y="144"/>
                    </a:lnTo>
                    <a:lnTo>
                      <a:pt x="807" y="144"/>
                    </a:lnTo>
                    <a:lnTo>
                      <a:pt x="799" y="144"/>
                    </a:lnTo>
                    <a:lnTo>
                      <a:pt x="792" y="144"/>
                    </a:lnTo>
                    <a:lnTo>
                      <a:pt x="784" y="144"/>
                    </a:lnTo>
                    <a:lnTo>
                      <a:pt x="776" y="144"/>
                    </a:lnTo>
                    <a:lnTo>
                      <a:pt x="776" y="152"/>
                    </a:lnTo>
                    <a:lnTo>
                      <a:pt x="776" y="159"/>
                    </a:lnTo>
                    <a:lnTo>
                      <a:pt x="776" y="167"/>
                    </a:lnTo>
                    <a:lnTo>
                      <a:pt x="784" y="167"/>
                    </a:lnTo>
                    <a:lnTo>
                      <a:pt x="784" y="175"/>
                    </a:lnTo>
                    <a:lnTo>
                      <a:pt x="792" y="175"/>
                    </a:lnTo>
                    <a:lnTo>
                      <a:pt x="792" y="182"/>
                    </a:lnTo>
                    <a:lnTo>
                      <a:pt x="799" y="182"/>
                    </a:lnTo>
                    <a:lnTo>
                      <a:pt x="799" y="190"/>
                    </a:lnTo>
                    <a:lnTo>
                      <a:pt x="799" y="197"/>
                    </a:lnTo>
                    <a:lnTo>
                      <a:pt x="799" y="205"/>
                    </a:lnTo>
                    <a:lnTo>
                      <a:pt x="799" y="213"/>
                    </a:lnTo>
                    <a:lnTo>
                      <a:pt x="799" y="220"/>
                    </a:lnTo>
                    <a:lnTo>
                      <a:pt x="792" y="220"/>
                    </a:lnTo>
                    <a:lnTo>
                      <a:pt x="792" y="228"/>
                    </a:lnTo>
                    <a:lnTo>
                      <a:pt x="784" y="235"/>
                    </a:lnTo>
                    <a:lnTo>
                      <a:pt x="784" y="243"/>
                    </a:lnTo>
                    <a:lnTo>
                      <a:pt x="776" y="243"/>
                    </a:lnTo>
                    <a:lnTo>
                      <a:pt x="769" y="251"/>
                    </a:lnTo>
                    <a:lnTo>
                      <a:pt x="761" y="251"/>
                    </a:lnTo>
                    <a:lnTo>
                      <a:pt x="754" y="251"/>
                    </a:lnTo>
                    <a:lnTo>
                      <a:pt x="754" y="258"/>
                    </a:lnTo>
                    <a:lnTo>
                      <a:pt x="746" y="258"/>
                    </a:lnTo>
                    <a:lnTo>
                      <a:pt x="738" y="258"/>
                    </a:lnTo>
                    <a:lnTo>
                      <a:pt x="738" y="266"/>
                    </a:lnTo>
                    <a:lnTo>
                      <a:pt x="738" y="273"/>
                    </a:lnTo>
                    <a:lnTo>
                      <a:pt x="731" y="281"/>
                    </a:lnTo>
                    <a:lnTo>
                      <a:pt x="731" y="289"/>
                    </a:lnTo>
                    <a:lnTo>
                      <a:pt x="723" y="289"/>
                    </a:lnTo>
                    <a:lnTo>
                      <a:pt x="723" y="296"/>
                    </a:lnTo>
                    <a:lnTo>
                      <a:pt x="715" y="296"/>
                    </a:lnTo>
                    <a:lnTo>
                      <a:pt x="715" y="304"/>
                    </a:lnTo>
                    <a:lnTo>
                      <a:pt x="708" y="304"/>
                    </a:lnTo>
                    <a:lnTo>
                      <a:pt x="708" y="296"/>
                    </a:lnTo>
                    <a:lnTo>
                      <a:pt x="708" y="304"/>
                    </a:lnTo>
                    <a:lnTo>
                      <a:pt x="700" y="304"/>
                    </a:lnTo>
                    <a:lnTo>
                      <a:pt x="700" y="311"/>
                    </a:lnTo>
                    <a:lnTo>
                      <a:pt x="700" y="319"/>
                    </a:lnTo>
                    <a:lnTo>
                      <a:pt x="693" y="319"/>
                    </a:lnTo>
                    <a:lnTo>
                      <a:pt x="693" y="327"/>
                    </a:lnTo>
                    <a:lnTo>
                      <a:pt x="685" y="327"/>
                    </a:lnTo>
                    <a:lnTo>
                      <a:pt x="685" y="334"/>
                    </a:lnTo>
                    <a:lnTo>
                      <a:pt x="677" y="334"/>
                    </a:lnTo>
                    <a:lnTo>
                      <a:pt x="685" y="334"/>
                    </a:lnTo>
                    <a:lnTo>
                      <a:pt x="677" y="334"/>
                    </a:lnTo>
                    <a:lnTo>
                      <a:pt x="677" y="342"/>
                    </a:lnTo>
                    <a:lnTo>
                      <a:pt x="677" y="334"/>
                    </a:lnTo>
                    <a:lnTo>
                      <a:pt x="677" y="342"/>
                    </a:lnTo>
                    <a:lnTo>
                      <a:pt x="670" y="342"/>
                    </a:lnTo>
                    <a:lnTo>
                      <a:pt x="670" y="349"/>
                    </a:lnTo>
                    <a:lnTo>
                      <a:pt x="670" y="357"/>
                    </a:lnTo>
                    <a:lnTo>
                      <a:pt x="662" y="357"/>
                    </a:lnTo>
                    <a:lnTo>
                      <a:pt x="662" y="365"/>
                    </a:lnTo>
                    <a:lnTo>
                      <a:pt x="662" y="372"/>
                    </a:lnTo>
                    <a:lnTo>
                      <a:pt x="655" y="372"/>
                    </a:lnTo>
                    <a:lnTo>
                      <a:pt x="647" y="380"/>
                    </a:lnTo>
                    <a:lnTo>
                      <a:pt x="639" y="380"/>
                    </a:lnTo>
                    <a:lnTo>
                      <a:pt x="639" y="387"/>
                    </a:lnTo>
                    <a:lnTo>
                      <a:pt x="639" y="380"/>
                    </a:lnTo>
                    <a:lnTo>
                      <a:pt x="632" y="380"/>
                    </a:lnTo>
                    <a:lnTo>
                      <a:pt x="624" y="380"/>
                    </a:lnTo>
                    <a:lnTo>
                      <a:pt x="624" y="372"/>
                    </a:lnTo>
                    <a:lnTo>
                      <a:pt x="617" y="372"/>
                    </a:lnTo>
                    <a:lnTo>
                      <a:pt x="617" y="365"/>
                    </a:lnTo>
                    <a:lnTo>
                      <a:pt x="617" y="357"/>
                    </a:lnTo>
                    <a:lnTo>
                      <a:pt x="617" y="349"/>
                    </a:lnTo>
                    <a:lnTo>
                      <a:pt x="617" y="342"/>
                    </a:lnTo>
                    <a:lnTo>
                      <a:pt x="617" y="334"/>
                    </a:lnTo>
                    <a:lnTo>
                      <a:pt x="617" y="327"/>
                    </a:lnTo>
                    <a:lnTo>
                      <a:pt x="609" y="327"/>
                    </a:lnTo>
                    <a:lnTo>
                      <a:pt x="609" y="319"/>
                    </a:lnTo>
                    <a:lnTo>
                      <a:pt x="601" y="319"/>
                    </a:lnTo>
                    <a:lnTo>
                      <a:pt x="601" y="327"/>
                    </a:lnTo>
                    <a:lnTo>
                      <a:pt x="594" y="327"/>
                    </a:lnTo>
                    <a:lnTo>
                      <a:pt x="594" y="334"/>
                    </a:lnTo>
                    <a:lnTo>
                      <a:pt x="594" y="342"/>
                    </a:lnTo>
                    <a:lnTo>
                      <a:pt x="586" y="342"/>
                    </a:lnTo>
                    <a:lnTo>
                      <a:pt x="586" y="349"/>
                    </a:lnTo>
                    <a:lnTo>
                      <a:pt x="586" y="357"/>
                    </a:lnTo>
                    <a:lnTo>
                      <a:pt x="594" y="357"/>
                    </a:lnTo>
                    <a:lnTo>
                      <a:pt x="594" y="365"/>
                    </a:lnTo>
                    <a:lnTo>
                      <a:pt x="594" y="372"/>
                    </a:lnTo>
                    <a:lnTo>
                      <a:pt x="601" y="372"/>
                    </a:lnTo>
                    <a:lnTo>
                      <a:pt x="594" y="372"/>
                    </a:lnTo>
                    <a:lnTo>
                      <a:pt x="594" y="365"/>
                    </a:lnTo>
                    <a:lnTo>
                      <a:pt x="594" y="357"/>
                    </a:lnTo>
                    <a:lnTo>
                      <a:pt x="594" y="365"/>
                    </a:lnTo>
                    <a:lnTo>
                      <a:pt x="601" y="365"/>
                    </a:lnTo>
                    <a:lnTo>
                      <a:pt x="601" y="372"/>
                    </a:lnTo>
                    <a:lnTo>
                      <a:pt x="601" y="380"/>
                    </a:lnTo>
                    <a:lnTo>
                      <a:pt x="594" y="380"/>
                    </a:lnTo>
                    <a:lnTo>
                      <a:pt x="594" y="372"/>
                    </a:lnTo>
                    <a:lnTo>
                      <a:pt x="586" y="372"/>
                    </a:lnTo>
                    <a:lnTo>
                      <a:pt x="586" y="365"/>
                    </a:lnTo>
                    <a:lnTo>
                      <a:pt x="586" y="357"/>
                    </a:lnTo>
                    <a:lnTo>
                      <a:pt x="586" y="349"/>
                    </a:lnTo>
                    <a:lnTo>
                      <a:pt x="586" y="342"/>
                    </a:lnTo>
                    <a:lnTo>
                      <a:pt x="586" y="334"/>
                    </a:lnTo>
                    <a:lnTo>
                      <a:pt x="579" y="327"/>
                    </a:lnTo>
                    <a:lnTo>
                      <a:pt x="571" y="327"/>
                    </a:lnTo>
                    <a:lnTo>
                      <a:pt x="563" y="327"/>
                    </a:lnTo>
                    <a:lnTo>
                      <a:pt x="563" y="319"/>
                    </a:lnTo>
                    <a:lnTo>
                      <a:pt x="556" y="319"/>
                    </a:lnTo>
                    <a:lnTo>
                      <a:pt x="548" y="319"/>
                    </a:lnTo>
                    <a:lnTo>
                      <a:pt x="548" y="311"/>
                    </a:lnTo>
                    <a:lnTo>
                      <a:pt x="541" y="311"/>
                    </a:lnTo>
                    <a:lnTo>
                      <a:pt x="533" y="311"/>
                    </a:lnTo>
                    <a:lnTo>
                      <a:pt x="525" y="311"/>
                    </a:lnTo>
                    <a:lnTo>
                      <a:pt x="525" y="304"/>
                    </a:lnTo>
                    <a:lnTo>
                      <a:pt x="533" y="304"/>
                    </a:lnTo>
                    <a:lnTo>
                      <a:pt x="533" y="296"/>
                    </a:lnTo>
                    <a:lnTo>
                      <a:pt x="533" y="304"/>
                    </a:lnTo>
                    <a:lnTo>
                      <a:pt x="533" y="296"/>
                    </a:lnTo>
                    <a:lnTo>
                      <a:pt x="525" y="296"/>
                    </a:lnTo>
                    <a:lnTo>
                      <a:pt x="525" y="289"/>
                    </a:lnTo>
                    <a:lnTo>
                      <a:pt x="518" y="289"/>
                    </a:lnTo>
                    <a:lnTo>
                      <a:pt x="510" y="289"/>
                    </a:lnTo>
                    <a:lnTo>
                      <a:pt x="510" y="281"/>
                    </a:lnTo>
                    <a:lnTo>
                      <a:pt x="510" y="273"/>
                    </a:lnTo>
                    <a:lnTo>
                      <a:pt x="502" y="273"/>
                    </a:lnTo>
                    <a:lnTo>
                      <a:pt x="495" y="273"/>
                    </a:lnTo>
                    <a:lnTo>
                      <a:pt x="495" y="266"/>
                    </a:lnTo>
                    <a:lnTo>
                      <a:pt x="487" y="266"/>
                    </a:lnTo>
                    <a:lnTo>
                      <a:pt x="487" y="273"/>
                    </a:lnTo>
                    <a:lnTo>
                      <a:pt x="487" y="266"/>
                    </a:lnTo>
                    <a:lnTo>
                      <a:pt x="480" y="266"/>
                    </a:lnTo>
                    <a:lnTo>
                      <a:pt x="472" y="266"/>
                    </a:lnTo>
                    <a:lnTo>
                      <a:pt x="472" y="258"/>
                    </a:lnTo>
                    <a:lnTo>
                      <a:pt x="464" y="258"/>
                    </a:lnTo>
                    <a:lnTo>
                      <a:pt x="464" y="251"/>
                    </a:lnTo>
                    <a:lnTo>
                      <a:pt x="457" y="251"/>
                    </a:lnTo>
                    <a:lnTo>
                      <a:pt x="457" y="243"/>
                    </a:lnTo>
                    <a:lnTo>
                      <a:pt x="457" y="235"/>
                    </a:lnTo>
                    <a:lnTo>
                      <a:pt x="449" y="235"/>
                    </a:lnTo>
                    <a:lnTo>
                      <a:pt x="449" y="228"/>
                    </a:lnTo>
                    <a:lnTo>
                      <a:pt x="442" y="228"/>
                    </a:lnTo>
                    <a:lnTo>
                      <a:pt x="442" y="220"/>
                    </a:lnTo>
                    <a:lnTo>
                      <a:pt x="434" y="220"/>
                    </a:lnTo>
                    <a:lnTo>
                      <a:pt x="434" y="213"/>
                    </a:lnTo>
                    <a:lnTo>
                      <a:pt x="434" y="205"/>
                    </a:lnTo>
                    <a:lnTo>
                      <a:pt x="434" y="197"/>
                    </a:lnTo>
                    <a:lnTo>
                      <a:pt x="434" y="205"/>
                    </a:lnTo>
                    <a:lnTo>
                      <a:pt x="434" y="197"/>
                    </a:lnTo>
                    <a:lnTo>
                      <a:pt x="434" y="190"/>
                    </a:lnTo>
                    <a:lnTo>
                      <a:pt x="442" y="190"/>
                    </a:lnTo>
                    <a:lnTo>
                      <a:pt x="442" y="197"/>
                    </a:lnTo>
                    <a:lnTo>
                      <a:pt x="442" y="190"/>
                    </a:lnTo>
                    <a:lnTo>
                      <a:pt x="442" y="182"/>
                    </a:lnTo>
                    <a:lnTo>
                      <a:pt x="442" y="190"/>
                    </a:lnTo>
                    <a:lnTo>
                      <a:pt x="442" y="197"/>
                    </a:lnTo>
                    <a:lnTo>
                      <a:pt x="442" y="205"/>
                    </a:lnTo>
                    <a:lnTo>
                      <a:pt x="442" y="197"/>
                    </a:lnTo>
                    <a:lnTo>
                      <a:pt x="442" y="205"/>
                    </a:lnTo>
                    <a:lnTo>
                      <a:pt x="442" y="213"/>
                    </a:lnTo>
                    <a:lnTo>
                      <a:pt x="442" y="205"/>
                    </a:lnTo>
                    <a:lnTo>
                      <a:pt x="442" y="197"/>
                    </a:lnTo>
                    <a:lnTo>
                      <a:pt x="449" y="197"/>
                    </a:lnTo>
                    <a:lnTo>
                      <a:pt x="449" y="190"/>
                    </a:lnTo>
                    <a:lnTo>
                      <a:pt x="449" y="182"/>
                    </a:lnTo>
                    <a:lnTo>
                      <a:pt x="449" y="175"/>
                    </a:lnTo>
                    <a:lnTo>
                      <a:pt x="457" y="175"/>
                    </a:lnTo>
                    <a:lnTo>
                      <a:pt x="457" y="167"/>
                    </a:lnTo>
                    <a:lnTo>
                      <a:pt x="457" y="159"/>
                    </a:lnTo>
                    <a:lnTo>
                      <a:pt x="457" y="167"/>
                    </a:lnTo>
                    <a:lnTo>
                      <a:pt x="464" y="167"/>
                    </a:lnTo>
                    <a:lnTo>
                      <a:pt x="464" y="159"/>
                    </a:lnTo>
                    <a:lnTo>
                      <a:pt x="464" y="152"/>
                    </a:lnTo>
                    <a:lnTo>
                      <a:pt x="464" y="144"/>
                    </a:lnTo>
                    <a:lnTo>
                      <a:pt x="457" y="144"/>
                    </a:lnTo>
                    <a:lnTo>
                      <a:pt x="457" y="137"/>
                    </a:lnTo>
                    <a:lnTo>
                      <a:pt x="449" y="137"/>
                    </a:lnTo>
                    <a:lnTo>
                      <a:pt x="449" y="129"/>
                    </a:lnTo>
                    <a:lnTo>
                      <a:pt x="442" y="129"/>
                    </a:lnTo>
                    <a:lnTo>
                      <a:pt x="442" y="121"/>
                    </a:lnTo>
                    <a:lnTo>
                      <a:pt x="434" y="121"/>
                    </a:lnTo>
                    <a:lnTo>
                      <a:pt x="426" y="121"/>
                    </a:lnTo>
                    <a:lnTo>
                      <a:pt x="419" y="129"/>
                    </a:lnTo>
                    <a:lnTo>
                      <a:pt x="411" y="129"/>
                    </a:lnTo>
                    <a:lnTo>
                      <a:pt x="411" y="137"/>
                    </a:lnTo>
                    <a:lnTo>
                      <a:pt x="404" y="137"/>
                    </a:lnTo>
                    <a:lnTo>
                      <a:pt x="396" y="137"/>
                    </a:lnTo>
                    <a:lnTo>
                      <a:pt x="396" y="144"/>
                    </a:lnTo>
                    <a:lnTo>
                      <a:pt x="388" y="144"/>
                    </a:lnTo>
                    <a:lnTo>
                      <a:pt x="388" y="137"/>
                    </a:lnTo>
                    <a:lnTo>
                      <a:pt x="381" y="137"/>
                    </a:lnTo>
                    <a:lnTo>
                      <a:pt x="381" y="129"/>
                    </a:lnTo>
                    <a:lnTo>
                      <a:pt x="381" y="121"/>
                    </a:lnTo>
                    <a:lnTo>
                      <a:pt x="373" y="121"/>
                    </a:lnTo>
                    <a:lnTo>
                      <a:pt x="366" y="121"/>
                    </a:lnTo>
                    <a:lnTo>
                      <a:pt x="358" y="121"/>
                    </a:lnTo>
                    <a:lnTo>
                      <a:pt x="350" y="121"/>
                    </a:lnTo>
                    <a:lnTo>
                      <a:pt x="350" y="114"/>
                    </a:lnTo>
                    <a:lnTo>
                      <a:pt x="343" y="114"/>
                    </a:lnTo>
                    <a:lnTo>
                      <a:pt x="335" y="114"/>
                    </a:lnTo>
                    <a:lnTo>
                      <a:pt x="335" y="106"/>
                    </a:lnTo>
                    <a:lnTo>
                      <a:pt x="327" y="106"/>
                    </a:lnTo>
                    <a:lnTo>
                      <a:pt x="327" y="114"/>
                    </a:lnTo>
                    <a:lnTo>
                      <a:pt x="320" y="114"/>
                    </a:lnTo>
                    <a:lnTo>
                      <a:pt x="312" y="114"/>
                    </a:lnTo>
                    <a:lnTo>
                      <a:pt x="305" y="114"/>
                    </a:lnTo>
                    <a:lnTo>
                      <a:pt x="305" y="121"/>
                    </a:lnTo>
                    <a:lnTo>
                      <a:pt x="297" y="121"/>
                    </a:lnTo>
                    <a:lnTo>
                      <a:pt x="289" y="121"/>
                    </a:lnTo>
                    <a:lnTo>
                      <a:pt x="282" y="121"/>
                    </a:lnTo>
                    <a:lnTo>
                      <a:pt x="282" y="114"/>
                    </a:lnTo>
                    <a:lnTo>
                      <a:pt x="274" y="114"/>
                    </a:lnTo>
                    <a:lnTo>
                      <a:pt x="267" y="114"/>
                    </a:lnTo>
                    <a:lnTo>
                      <a:pt x="267" y="106"/>
                    </a:lnTo>
                    <a:lnTo>
                      <a:pt x="259" y="106"/>
                    </a:lnTo>
                    <a:lnTo>
                      <a:pt x="251" y="106"/>
                    </a:lnTo>
                    <a:lnTo>
                      <a:pt x="244" y="106"/>
                    </a:lnTo>
                    <a:lnTo>
                      <a:pt x="236" y="106"/>
                    </a:lnTo>
                    <a:lnTo>
                      <a:pt x="236" y="99"/>
                    </a:lnTo>
                    <a:lnTo>
                      <a:pt x="229" y="99"/>
                    </a:lnTo>
                    <a:lnTo>
                      <a:pt x="221" y="99"/>
                    </a:lnTo>
                    <a:lnTo>
                      <a:pt x="221" y="91"/>
                    </a:lnTo>
                    <a:lnTo>
                      <a:pt x="213" y="91"/>
                    </a:lnTo>
                    <a:lnTo>
                      <a:pt x="206" y="91"/>
                    </a:lnTo>
                    <a:lnTo>
                      <a:pt x="206" y="83"/>
                    </a:lnTo>
                    <a:lnTo>
                      <a:pt x="198" y="83"/>
                    </a:lnTo>
                    <a:lnTo>
                      <a:pt x="191" y="83"/>
                    </a:lnTo>
                    <a:lnTo>
                      <a:pt x="183" y="83"/>
                    </a:lnTo>
                    <a:lnTo>
                      <a:pt x="183" y="76"/>
                    </a:lnTo>
                    <a:lnTo>
                      <a:pt x="175" y="76"/>
                    </a:lnTo>
                    <a:lnTo>
                      <a:pt x="175" y="68"/>
                    </a:lnTo>
                    <a:lnTo>
                      <a:pt x="168" y="68"/>
                    </a:lnTo>
                    <a:lnTo>
                      <a:pt x="168" y="61"/>
                    </a:lnTo>
                    <a:lnTo>
                      <a:pt x="160" y="61"/>
                    </a:lnTo>
                    <a:lnTo>
                      <a:pt x="153" y="61"/>
                    </a:lnTo>
                    <a:lnTo>
                      <a:pt x="160" y="61"/>
                    </a:lnTo>
                    <a:lnTo>
                      <a:pt x="168" y="61"/>
                    </a:lnTo>
                    <a:lnTo>
                      <a:pt x="168" y="53"/>
                    </a:lnTo>
                    <a:lnTo>
                      <a:pt x="160" y="53"/>
                    </a:lnTo>
                    <a:lnTo>
                      <a:pt x="160" y="45"/>
                    </a:lnTo>
                    <a:lnTo>
                      <a:pt x="160" y="38"/>
                    </a:lnTo>
                    <a:lnTo>
                      <a:pt x="160" y="30"/>
                    </a:lnTo>
                    <a:lnTo>
                      <a:pt x="160" y="23"/>
                    </a:lnTo>
                    <a:lnTo>
                      <a:pt x="153" y="23"/>
                    </a:lnTo>
                    <a:lnTo>
                      <a:pt x="145" y="23"/>
                    </a:lnTo>
                    <a:lnTo>
                      <a:pt x="137" y="23"/>
                    </a:lnTo>
                    <a:lnTo>
                      <a:pt x="130" y="23"/>
                    </a:lnTo>
                    <a:lnTo>
                      <a:pt x="130" y="15"/>
                    </a:lnTo>
                    <a:lnTo>
                      <a:pt x="122" y="15"/>
                    </a:lnTo>
                    <a:lnTo>
                      <a:pt x="122" y="7"/>
                    </a:lnTo>
                    <a:lnTo>
                      <a:pt x="114" y="7"/>
                    </a:lnTo>
                    <a:lnTo>
                      <a:pt x="107" y="7"/>
                    </a:lnTo>
                    <a:lnTo>
                      <a:pt x="99" y="7"/>
                    </a:lnTo>
                    <a:lnTo>
                      <a:pt x="92" y="7"/>
                    </a:lnTo>
                    <a:lnTo>
                      <a:pt x="92" y="0"/>
                    </a:lnTo>
                    <a:lnTo>
                      <a:pt x="84" y="0"/>
                    </a:lnTo>
                    <a:lnTo>
                      <a:pt x="76" y="0"/>
                    </a:lnTo>
                    <a:lnTo>
                      <a:pt x="76" y="7"/>
                    </a:lnTo>
                    <a:lnTo>
                      <a:pt x="69" y="7"/>
                    </a:lnTo>
                    <a:lnTo>
                      <a:pt x="61" y="7"/>
                    </a:lnTo>
                    <a:lnTo>
                      <a:pt x="54" y="15"/>
                    </a:lnTo>
                    <a:lnTo>
                      <a:pt x="46" y="15"/>
                    </a:lnTo>
                    <a:lnTo>
                      <a:pt x="38" y="23"/>
                    </a:lnTo>
                    <a:lnTo>
                      <a:pt x="31" y="23"/>
                    </a:lnTo>
                    <a:lnTo>
                      <a:pt x="31" y="30"/>
                    </a:lnTo>
                    <a:lnTo>
                      <a:pt x="23" y="30"/>
                    </a:lnTo>
                    <a:lnTo>
                      <a:pt x="16" y="30"/>
                    </a:lnTo>
                    <a:lnTo>
                      <a:pt x="8" y="30"/>
                    </a:lnTo>
                    <a:lnTo>
                      <a:pt x="0" y="30"/>
                    </a:lnTo>
                    <a:lnTo>
                      <a:pt x="982" y="129"/>
                    </a:lnTo>
                    <a:lnTo>
                      <a:pt x="974" y="129"/>
                    </a:lnTo>
                    <a:lnTo>
                      <a:pt x="974" y="121"/>
                    </a:lnTo>
                    <a:lnTo>
                      <a:pt x="967" y="121"/>
                    </a:lnTo>
                    <a:lnTo>
                      <a:pt x="967" y="114"/>
                    </a:lnTo>
                    <a:lnTo>
                      <a:pt x="959" y="114"/>
                    </a:lnTo>
                    <a:lnTo>
                      <a:pt x="959" y="106"/>
                    </a:lnTo>
                    <a:lnTo>
                      <a:pt x="951" y="106"/>
                    </a:lnTo>
                    <a:lnTo>
                      <a:pt x="944" y="106"/>
                    </a:lnTo>
                    <a:lnTo>
                      <a:pt x="944" y="114"/>
                    </a:lnTo>
                    <a:lnTo>
                      <a:pt x="936" y="114"/>
                    </a:lnTo>
                    <a:lnTo>
                      <a:pt x="936" y="121"/>
                    </a:lnTo>
                    <a:lnTo>
                      <a:pt x="928" y="121"/>
                    </a:lnTo>
                    <a:lnTo>
                      <a:pt x="928" y="129"/>
                    </a:lnTo>
                    <a:lnTo>
                      <a:pt x="936" y="129"/>
                    </a:lnTo>
                    <a:lnTo>
                      <a:pt x="936" y="137"/>
                    </a:lnTo>
                    <a:lnTo>
                      <a:pt x="944" y="137"/>
                    </a:lnTo>
                    <a:lnTo>
                      <a:pt x="944" y="144"/>
                    </a:lnTo>
                    <a:lnTo>
                      <a:pt x="951" y="152"/>
                    </a:lnTo>
                    <a:lnTo>
                      <a:pt x="951" y="159"/>
                    </a:lnTo>
                    <a:lnTo>
                      <a:pt x="944" y="159"/>
                    </a:lnTo>
                    <a:lnTo>
                      <a:pt x="944" y="167"/>
                    </a:lnTo>
                    <a:lnTo>
                      <a:pt x="951" y="167"/>
                    </a:lnTo>
                    <a:lnTo>
                      <a:pt x="959" y="167"/>
                    </a:lnTo>
                    <a:lnTo>
                      <a:pt x="959" y="159"/>
                    </a:lnTo>
                    <a:lnTo>
                      <a:pt x="959" y="152"/>
                    </a:lnTo>
                    <a:lnTo>
                      <a:pt x="967" y="152"/>
                    </a:lnTo>
                    <a:lnTo>
                      <a:pt x="967" y="144"/>
                    </a:lnTo>
                    <a:lnTo>
                      <a:pt x="967" y="137"/>
                    </a:lnTo>
                    <a:lnTo>
                      <a:pt x="959" y="137"/>
                    </a:lnTo>
                    <a:lnTo>
                      <a:pt x="967" y="137"/>
                    </a:lnTo>
                    <a:lnTo>
                      <a:pt x="974" y="137"/>
                    </a:lnTo>
                    <a:lnTo>
                      <a:pt x="974" y="144"/>
                    </a:lnTo>
                    <a:lnTo>
                      <a:pt x="974" y="137"/>
                    </a:lnTo>
                    <a:lnTo>
                      <a:pt x="974" y="129"/>
                    </a:lnTo>
                    <a:lnTo>
                      <a:pt x="982" y="129"/>
                    </a:lnTo>
                    <a:lnTo>
                      <a:pt x="0" y="30"/>
                    </a:lnTo>
                    <a:lnTo>
                      <a:pt x="928" y="53"/>
                    </a:lnTo>
                    <a:lnTo>
                      <a:pt x="936" y="53"/>
                    </a:lnTo>
                    <a:lnTo>
                      <a:pt x="936" y="61"/>
                    </a:lnTo>
                    <a:lnTo>
                      <a:pt x="944" y="61"/>
                    </a:lnTo>
                    <a:lnTo>
                      <a:pt x="944" y="68"/>
                    </a:lnTo>
                    <a:lnTo>
                      <a:pt x="951" y="68"/>
                    </a:lnTo>
                    <a:lnTo>
                      <a:pt x="959" y="68"/>
                    </a:lnTo>
                    <a:lnTo>
                      <a:pt x="959" y="76"/>
                    </a:lnTo>
                    <a:lnTo>
                      <a:pt x="959" y="83"/>
                    </a:lnTo>
                    <a:lnTo>
                      <a:pt x="951" y="83"/>
                    </a:lnTo>
                    <a:lnTo>
                      <a:pt x="944" y="83"/>
                    </a:lnTo>
                    <a:lnTo>
                      <a:pt x="944" y="91"/>
                    </a:lnTo>
                    <a:lnTo>
                      <a:pt x="936" y="91"/>
                    </a:lnTo>
                    <a:lnTo>
                      <a:pt x="936" y="83"/>
                    </a:lnTo>
                    <a:lnTo>
                      <a:pt x="928" y="83"/>
                    </a:lnTo>
                    <a:lnTo>
                      <a:pt x="928" y="76"/>
                    </a:lnTo>
                    <a:lnTo>
                      <a:pt x="921" y="76"/>
                    </a:lnTo>
                    <a:lnTo>
                      <a:pt x="921" y="68"/>
                    </a:lnTo>
                    <a:lnTo>
                      <a:pt x="921" y="61"/>
                    </a:lnTo>
                    <a:lnTo>
                      <a:pt x="921" y="68"/>
                    </a:lnTo>
                    <a:lnTo>
                      <a:pt x="921" y="61"/>
                    </a:lnTo>
                    <a:lnTo>
                      <a:pt x="921" y="53"/>
                    </a:lnTo>
                    <a:lnTo>
                      <a:pt x="928" y="53"/>
                    </a:lnTo>
                    <a:lnTo>
                      <a:pt x="0" y="30"/>
                    </a:lnTo>
                    <a:lnTo>
                      <a:pt x="982" y="76"/>
                    </a:lnTo>
                    <a:lnTo>
                      <a:pt x="974" y="76"/>
                    </a:lnTo>
                    <a:lnTo>
                      <a:pt x="974" y="83"/>
                    </a:lnTo>
                    <a:lnTo>
                      <a:pt x="974" y="91"/>
                    </a:lnTo>
                    <a:lnTo>
                      <a:pt x="974" y="99"/>
                    </a:lnTo>
                    <a:lnTo>
                      <a:pt x="982" y="99"/>
                    </a:lnTo>
                    <a:lnTo>
                      <a:pt x="989" y="99"/>
                    </a:lnTo>
                    <a:lnTo>
                      <a:pt x="997" y="99"/>
                    </a:lnTo>
                    <a:lnTo>
                      <a:pt x="997" y="91"/>
                    </a:lnTo>
                    <a:lnTo>
                      <a:pt x="989" y="91"/>
                    </a:lnTo>
                    <a:lnTo>
                      <a:pt x="989" y="83"/>
                    </a:lnTo>
                    <a:lnTo>
                      <a:pt x="982" y="83"/>
                    </a:lnTo>
                    <a:lnTo>
                      <a:pt x="982" y="76"/>
                    </a:lnTo>
                    <a:lnTo>
                      <a:pt x="0" y="30"/>
                    </a:lnTo>
                    <a:lnTo>
                      <a:pt x="1005" y="121"/>
                    </a:lnTo>
                    <a:lnTo>
                      <a:pt x="1005" y="114"/>
                    </a:lnTo>
                    <a:lnTo>
                      <a:pt x="997" y="114"/>
                    </a:lnTo>
                    <a:lnTo>
                      <a:pt x="997" y="106"/>
                    </a:lnTo>
                    <a:lnTo>
                      <a:pt x="997" y="99"/>
                    </a:lnTo>
                    <a:lnTo>
                      <a:pt x="1005" y="99"/>
                    </a:lnTo>
                    <a:lnTo>
                      <a:pt x="1005" y="91"/>
                    </a:lnTo>
                    <a:lnTo>
                      <a:pt x="1005" y="99"/>
                    </a:lnTo>
                    <a:lnTo>
                      <a:pt x="1012" y="99"/>
                    </a:lnTo>
                    <a:lnTo>
                      <a:pt x="1005" y="99"/>
                    </a:lnTo>
                    <a:lnTo>
                      <a:pt x="1005" y="106"/>
                    </a:lnTo>
                    <a:lnTo>
                      <a:pt x="1012" y="106"/>
                    </a:lnTo>
                    <a:lnTo>
                      <a:pt x="1005" y="106"/>
                    </a:lnTo>
                    <a:lnTo>
                      <a:pt x="1005" y="114"/>
                    </a:lnTo>
                    <a:lnTo>
                      <a:pt x="1012" y="114"/>
                    </a:lnTo>
                    <a:lnTo>
                      <a:pt x="1012" y="121"/>
                    </a:lnTo>
                    <a:lnTo>
                      <a:pt x="1005" y="121"/>
                    </a:lnTo>
                    <a:lnTo>
                      <a:pt x="0" y="30"/>
                    </a:lnTo>
                    <a:lnTo>
                      <a:pt x="890" y="114"/>
                    </a:lnTo>
                    <a:lnTo>
                      <a:pt x="883" y="114"/>
                    </a:lnTo>
                    <a:lnTo>
                      <a:pt x="883" y="106"/>
                    </a:lnTo>
                    <a:lnTo>
                      <a:pt x="890" y="106"/>
                    </a:lnTo>
                    <a:lnTo>
                      <a:pt x="898" y="106"/>
                    </a:lnTo>
                    <a:lnTo>
                      <a:pt x="906" y="106"/>
                    </a:lnTo>
                    <a:lnTo>
                      <a:pt x="906" y="114"/>
                    </a:lnTo>
                    <a:lnTo>
                      <a:pt x="898" y="114"/>
                    </a:lnTo>
                    <a:lnTo>
                      <a:pt x="890" y="114"/>
                    </a:lnTo>
                    <a:lnTo>
                      <a:pt x="0" y="30"/>
                    </a:lnTo>
                    <a:lnTo>
                      <a:pt x="518" y="273"/>
                    </a:lnTo>
                    <a:lnTo>
                      <a:pt x="518" y="266"/>
                    </a:lnTo>
                    <a:lnTo>
                      <a:pt x="510" y="266"/>
                    </a:lnTo>
                    <a:lnTo>
                      <a:pt x="502" y="266"/>
                    </a:lnTo>
                    <a:lnTo>
                      <a:pt x="495" y="266"/>
                    </a:lnTo>
                    <a:lnTo>
                      <a:pt x="495" y="258"/>
                    </a:lnTo>
                    <a:lnTo>
                      <a:pt x="487" y="258"/>
                    </a:lnTo>
                    <a:lnTo>
                      <a:pt x="495" y="258"/>
                    </a:lnTo>
                    <a:lnTo>
                      <a:pt x="502" y="258"/>
                    </a:lnTo>
                    <a:lnTo>
                      <a:pt x="502" y="266"/>
                    </a:lnTo>
                    <a:lnTo>
                      <a:pt x="510" y="266"/>
                    </a:lnTo>
                    <a:lnTo>
                      <a:pt x="518" y="266"/>
                    </a:lnTo>
                    <a:lnTo>
                      <a:pt x="525" y="266"/>
                    </a:lnTo>
                    <a:lnTo>
                      <a:pt x="525" y="273"/>
                    </a:lnTo>
                    <a:lnTo>
                      <a:pt x="518" y="273"/>
                    </a:lnTo>
                    <a:lnTo>
                      <a:pt x="0" y="30"/>
                    </a:lnTo>
                    <a:lnTo>
                      <a:pt x="898" y="68"/>
                    </a:lnTo>
                    <a:lnTo>
                      <a:pt x="906" y="68"/>
                    </a:lnTo>
                    <a:lnTo>
                      <a:pt x="913" y="68"/>
                    </a:lnTo>
                    <a:lnTo>
                      <a:pt x="913" y="76"/>
                    </a:lnTo>
                    <a:lnTo>
                      <a:pt x="906" y="76"/>
                    </a:lnTo>
                    <a:lnTo>
                      <a:pt x="898" y="76"/>
                    </a:lnTo>
                    <a:lnTo>
                      <a:pt x="898" y="68"/>
                    </a:lnTo>
                    <a:lnTo>
                      <a:pt x="0" y="30"/>
                    </a:lnTo>
                    <a:lnTo>
                      <a:pt x="784" y="137"/>
                    </a:lnTo>
                    <a:lnTo>
                      <a:pt x="792" y="137"/>
                    </a:lnTo>
                    <a:lnTo>
                      <a:pt x="792" y="144"/>
                    </a:lnTo>
                    <a:lnTo>
                      <a:pt x="784" y="144"/>
                    </a:lnTo>
                    <a:lnTo>
                      <a:pt x="776" y="144"/>
                    </a:lnTo>
                    <a:lnTo>
                      <a:pt x="784" y="144"/>
                    </a:lnTo>
                    <a:lnTo>
                      <a:pt x="776" y="144"/>
                    </a:lnTo>
                    <a:lnTo>
                      <a:pt x="776" y="137"/>
                    </a:lnTo>
                    <a:lnTo>
                      <a:pt x="784" y="137"/>
                    </a:lnTo>
                    <a:lnTo>
                      <a:pt x="0" y="30"/>
                    </a:lnTo>
                    <a:lnTo>
                      <a:pt x="586" y="319"/>
                    </a:lnTo>
                    <a:lnTo>
                      <a:pt x="586" y="327"/>
                    </a:lnTo>
                    <a:lnTo>
                      <a:pt x="594" y="327"/>
                    </a:lnTo>
                    <a:lnTo>
                      <a:pt x="594" y="334"/>
                    </a:lnTo>
                    <a:lnTo>
                      <a:pt x="586" y="334"/>
                    </a:lnTo>
                    <a:lnTo>
                      <a:pt x="586" y="327"/>
                    </a:lnTo>
                    <a:lnTo>
                      <a:pt x="579" y="327"/>
                    </a:lnTo>
                    <a:lnTo>
                      <a:pt x="579" y="319"/>
                    </a:lnTo>
                    <a:lnTo>
                      <a:pt x="586" y="319"/>
                    </a:lnTo>
                    <a:lnTo>
                      <a:pt x="0" y="30"/>
                    </a:lnTo>
                    <a:lnTo>
                      <a:pt x="898" y="83"/>
                    </a:lnTo>
                    <a:lnTo>
                      <a:pt x="906" y="83"/>
                    </a:lnTo>
                    <a:lnTo>
                      <a:pt x="898" y="83"/>
                    </a:lnTo>
                    <a:lnTo>
                      <a:pt x="890" y="83"/>
                    </a:lnTo>
                    <a:lnTo>
                      <a:pt x="883" y="83"/>
                    </a:lnTo>
                    <a:lnTo>
                      <a:pt x="890" y="83"/>
                    </a:lnTo>
                    <a:lnTo>
                      <a:pt x="898" y="83"/>
                    </a:lnTo>
                    <a:lnTo>
                      <a:pt x="0" y="30"/>
                    </a:lnTo>
                    <a:lnTo>
                      <a:pt x="997" y="152"/>
                    </a:lnTo>
                    <a:lnTo>
                      <a:pt x="997" y="144"/>
                    </a:lnTo>
                    <a:lnTo>
                      <a:pt x="1005" y="144"/>
                    </a:lnTo>
                    <a:lnTo>
                      <a:pt x="1005" y="152"/>
                    </a:lnTo>
                    <a:lnTo>
                      <a:pt x="1012" y="152"/>
                    </a:lnTo>
                    <a:lnTo>
                      <a:pt x="1005" y="152"/>
                    </a:lnTo>
                    <a:lnTo>
                      <a:pt x="997" y="152"/>
                    </a:lnTo>
                    <a:lnTo>
                      <a:pt x="0" y="30"/>
                    </a:lnTo>
                    <a:lnTo>
                      <a:pt x="472" y="251"/>
                    </a:lnTo>
                    <a:lnTo>
                      <a:pt x="472" y="258"/>
                    </a:lnTo>
                    <a:lnTo>
                      <a:pt x="480" y="258"/>
                    </a:lnTo>
                    <a:lnTo>
                      <a:pt x="472" y="258"/>
                    </a:lnTo>
                    <a:lnTo>
                      <a:pt x="472" y="251"/>
                    </a:lnTo>
                    <a:lnTo>
                      <a:pt x="464" y="251"/>
                    </a:lnTo>
                    <a:lnTo>
                      <a:pt x="464" y="243"/>
                    </a:lnTo>
                    <a:lnTo>
                      <a:pt x="464" y="251"/>
                    </a:lnTo>
                    <a:lnTo>
                      <a:pt x="472" y="251"/>
                    </a:lnTo>
                    <a:lnTo>
                      <a:pt x="0" y="30"/>
                    </a:lnTo>
                    <a:lnTo>
                      <a:pt x="556" y="296"/>
                    </a:lnTo>
                    <a:lnTo>
                      <a:pt x="556" y="304"/>
                    </a:lnTo>
                    <a:lnTo>
                      <a:pt x="548" y="304"/>
                    </a:lnTo>
                    <a:lnTo>
                      <a:pt x="556" y="304"/>
                    </a:lnTo>
                    <a:lnTo>
                      <a:pt x="548" y="296"/>
                    </a:lnTo>
                    <a:lnTo>
                      <a:pt x="556" y="296"/>
                    </a:lnTo>
                    <a:lnTo>
                      <a:pt x="0" y="30"/>
                    </a:lnTo>
                    <a:lnTo>
                      <a:pt x="776" y="137"/>
                    </a:lnTo>
                    <a:lnTo>
                      <a:pt x="769" y="137"/>
                    </a:lnTo>
                    <a:lnTo>
                      <a:pt x="769" y="144"/>
                    </a:lnTo>
                    <a:lnTo>
                      <a:pt x="769" y="152"/>
                    </a:lnTo>
                    <a:lnTo>
                      <a:pt x="769" y="144"/>
                    </a:lnTo>
                    <a:lnTo>
                      <a:pt x="769" y="137"/>
                    </a:lnTo>
                    <a:lnTo>
                      <a:pt x="776" y="137"/>
                    </a:lnTo>
                    <a:lnTo>
                      <a:pt x="0" y="30"/>
                    </a:lnTo>
                    <a:lnTo>
                      <a:pt x="769" y="235"/>
                    </a:lnTo>
                    <a:lnTo>
                      <a:pt x="769" y="228"/>
                    </a:lnTo>
                    <a:lnTo>
                      <a:pt x="769" y="235"/>
                    </a:lnTo>
                    <a:lnTo>
                      <a:pt x="761" y="235"/>
                    </a:lnTo>
                    <a:lnTo>
                      <a:pt x="769" y="235"/>
                    </a:lnTo>
                    <a:lnTo>
                      <a:pt x="0" y="30"/>
                    </a:lnTo>
                    <a:lnTo>
                      <a:pt x="579" y="311"/>
                    </a:lnTo>
                    <a:lnTo>
                      <a:pt x="586" y="311"/>
                    </a:lnTo>
                    <a:lnTo>
                      <a:pt x="579" y="311"/>
                    </a:lnTo>
                    <a:lnTo>
                      <a:pt x="579" y="319"/>
                    </a:lnTo>
                    <a:lnTo>
                      <a:pt x="571" y="319"/>
                    </a:lnTo>
                    <a:lnTo>
                      <a:pt x="571" y="311"/>
                    </a:lnTo>
                    <a:lnTo>
                      <a:pt x="579" y="311"/>
                    </a:lnTo>
                    <a:lnTo>
                      <a:pt x="0" y="30"/>
                    </a:lnTo>
                    <a:lnTo>
                      <a:pt x="776" y="235"/>
                    </a:lnTo>
                    <a:lnTo>
                      <a:pt x="776" y="228"/>
                    </a:lnTo>
                    <a:lnTo>
                      <a:pt x="776" y="235"/>
                    </a:lnTo>
                    <a:lnTo>
                      <a:pt x="769" y="235"/>
                    </a:lnTo>
                    <a:lnTo>
                      <a:pt x="776" y="235"/>
                    </a:lnTo>
                    <a:lnTo>
                      <a:pt x="0" y="30"/>
                    </a:lnTo>
                    <a:lnTo>
                      <a:pt x="495" y="266"/>
                    </a:lnTo>
                    <a:lnTo>
                      <a:pt x="487" y="266"/>
                    </a:lnTo>
                    <a:lnTo>
                      <a:pt x="487" y="258"/>
                    </a:lnTo>
                    <a:lnTo>
                      <a:pt x="480" y="258"/>
                    </a:lnTo>
                    <a:lnTo>
                      <a:pt x="487" y="258"/>
                    </a:lnTo>
                    <a:lnTo>
                      <a:pt x="487" y="266"/>
                    </a:lnTo>
                    <a:lnTo>
                      <a:pt x="495" y="266"/>
                    </a:lnTo>
                    <a:lnTo>
                      <a:pt x="0" y="30"/>
                    </a:lnTo>
                    <a:lnTo>
                      <a:pt x="571" y="319"/>
                    </a:lnTo>
                    <a:lnTo>
                      <a:pt x="579" y="319"/>
                    </a:lnTo>
                    <a:lnTo>
                      <a:pt x="571" y="319"/>
                    </a:lnTo>
                    <a:lnTo>
                      <a:pt x="571" y="327"/>
                    </a:lnTo>
                    <a:lnTo>
                      <a:pt x="571" y="319"/>
                    </a:lnTo>
                    <a:lnTo>
                      <a:pt x="563" y="319"/>
                    </a:lnTo>
                    <a:lnTo>
                      <a:pt x="571" y="319"/>
                    </a:lnTo>
                    <a:lnTo>
                      <a:pt x="0" y="30"/>
                    </a:lnTo>
                    <a:lnTo>
                      <a:pt x="442" y="220"/>
                    </a:lnTo>
                    <a:lnTo>
                      <a:pt x="434" y="220"/>
                    </a:lnTo>
                    <a:lnTo>
                      <a:pt x="434" y="213"/>
                    </a:lnTo>
                    <a:lnTo>
                      <a:pt x="442" y="213"/>
                    </a:lnTo>
                    <a:lnTo>
                      <a:pt x="442" y="220"/>
                    </a:lnTo>
                    <a:lnTo>
                      <a:pt x="0" y="30"/>
                    </a:lnTo>
                    <a:lnTo>
                      <a:pt x="1012" y="99"/>
                    </a:lnTo>
                    <a:lnTo>
                      <a:pt x="1020" y="99"/>
                    </a:lnTo>
                    <a:lnTo>
                      <a:pt x="1020" y="106"/>
                    </a:lnTo>
                    <a:lnTo>
                      <a:pt x="1012" y="106"/>
                    </a:lnTo>
                    <a:lnTo>
                      <a:pt x="1012" y="99"/>
                    </a:lnTo>
                    <a:lnTo>
                      <a:pt x="0" y="30"/>
                    </a:lnTo>
                    <a:lnTo>
                      <a:pt x="510" y="266"/>
                    </a:lnTo>
                    <a:lnTo>
                      <a:pt x="510" y="258"/>
                    </a:lnTo>
                    <a:lnTo>
                      <a:pt x="518" y="258"/>
                    </a:lnTo>
                    <a:lnTo>
                      <a:pt x="518" y="266"/>
                    </a:lnTo>
                    <a:lnTo>
                      <a:pt x="510" y="266"/>
                    </a:lnTo>
                    <a:lnTo>
                      <a:pt x="0" y="30"/>
                    </a:lnTo>
                    <a:lnTo>
                      <a:pt x="594" y="319"/>
                    </a:lnTo>
                    <a:lnTo>
                      <a:pt x="601" y="319"/>
                    </a:lnTo>
                    <a:lnTo>
                      <a:pt x="594" y="319"/>
                    </a:lnTo>
                    <a:lnTo>
                      <a:pt x="601" y="319"/>
                    </a:lnTo>
                    <a:lnTo>
                      <a:pt x="594" y="319"/>
                    </a:lnTo>
                    <a:lnTo>
                      <a:pt x="0" y="30"/>
                    </a:lnTo>
                    <a:lnTo>
                      <a:pt x="601" y="311"/>
                    </a:lnTo>
                    <a:lnTo>
                      <a:pt x="609" y="311"/>
                    </a:lnTo>
                    <a:lnTo>
                      <a:pt x="601" y="311"/>
                    </a:lnTo>
                    <a:lnTo>
                      <a:pt x="601" y="304"/>
                    </a:lnTo>
                    <a:lnTo>
                      <a:pt x="601" y="311"/>
                    </a:lnTo>
                    <a:lnTo>
                      <a:pt x="0" y="30"/>
                    </a:lnTo>
                    <a:lnTo>
                      <a:pt x="776" y="129"/>
                    </a:lnTo>
                    <a:lnTo>
                      <a:pt x="784" y="129"/>
                    </a:lnTo>
                    <a:lnTo>
                      <a:pt x="784" y="121"/>
                    </a:lnTo>
                    <a:lnTo>
                      <a:pt x="784" y="129"/>
                    </a:lnTo>
                    <a:lnTo>
                      <a:pt x="776" y="129"/>
                    </a:lnTo>
                    <a:lnTo>
                      <a:pt x="0" y="30"/>
                    </a:lnTo>
                    <a:lnTo>
                      <a:pt x="1005" y="175"/>
                    </a:lnTo>
                    <a:lnTo>
                      <a:pt x="1012" y="175"/>
                    </a:lnTo>
                    <a:lnTo>
                      <a:pt x="1012" y="182"/>
                    </a:lnTo>
                    <a:lnTo>
                      <a:pt x="1005" y="182"/>
                    </a:lnTo>
                    <a:lnTo>
                      <a:pt x="1005" y="175"/>
                    </a:lnTo>
                    <a:lnTo>
                      <a:pt x="0" y="30"/>
                    </a:lnTo>
                    <a:lnTo>
                      <a:pt x="563" y="319"/>
                    </a:lnTo>
                    <a:lnTo>
                      <a:pt x="556" y="319"/>
                    </a:lnTo>
                    <a:lnTo>
                      <a:pt x="556" y="311"/>
                    </a:lnTo>
                    <a:lnTo>
                      <a:pt x="556" y="319"/>
                    </a:lnTo>
                    <a:lnTo>
                      <a:pt x="563" y="319"/>
                    </a:lnTo>
                    <a:lnTo>
                      <a:pt x="0" y="30"/>
                    </a:lnTo>
                    <a:lnTo>
                      <a:pt x="776" y="137"/>
                    </a:lnTo>
                    <a:lnTo>
                      <a:pt x="776" y="144"/>
                    </a:lnTo>
                    <a:lnTo>
                      <a:pt x="769" y="144"/>
                    </a:lnTo>
                    <a:lnTo>
                      <a:pt x="776" y="137"/>
                    </a:lnTo>
                    <a:lnTo>
                      <a:pt x="0" y="30"/>
                    </a:lnTo>
                    <a:lnTo>
                      <a:pt x="693" y="304"/>
                    </a:lnTo>
                    <a:lnTo>
                      <a:pt x="693" y="296"/>
                    </a:lnTo>
                    <a:lnTo>
                      <a:pt x="700" y="296"/>
                    </a:lnTo>
                    <a:lnTo>
                      <a:pt x="693" y="304"/>
                    </a:lnTo>
                    <a:lnTo>
                      <a:pt x="0" y="30"/>
                    </a:lnTo>
                    <a:lnTo>
                      <a:pt x="533" y="296"/>
                    </a:lnTo>
                    <a:lnTo>
                      <a:pt x="525" y="296"/>
                    </a:lnTo>
                    <a:lnTo>
                      <a:pt x="525" y="289"/>
                    </a:lnTo>
                    <a:lnTo>
                      <a:pt x="533" y="296"/>
                    </a:lnTo>
                    <a:lnTo>
                      <a:pt x="0" y="30"/>
                    </a:lnTo>
                    <a:lnTo>
                      <a:pt x="548" y="296"/>
                    </a:lnTo>
                    <a:lnTo>
                      <a:pt x="541" y="296"/>
                    </a:lnTo>
                    <a:lnTo>
                      <a:pt x="548" y="289"/>
                    </a:lnTo>
                    <a:lnTo>
                      <a:pt x="548" y="296"/>
                    </a:lnTo>
                    <a:lnTo>
                      <a:pt x="0" y="30"/>
                    </a:lnTo>
                    <a:lnTo>
                      <a:pt x="989" y="251"/>
                    </a:lnTo>
                    <a:lnTo>
                      <a:pt x="989" y="243"/>
                    </a:lnTo>
                    <a:lnTo>
                      <a:pt x="997" y="243"/>
                    </a:lnTo>
                    <a:lnTo>
                      <a:pt x="997" y="251"/>
                    </a:lnTo>
                    <a:lnTo>
                      <a:pt x="989" y="251"/>
                    </a:lnTo>
                    <a:lnTo>
                      <a:pt x="0" y="30"/>
                    </a:lnTo>
                    <a:lnTo>
                      <a:pt x="723" y="266"/>
                    </a:lnTo>
                    <a:lnTo>
                      <a:pt x="731" y="266"/>
                    </a:lnTo>
                    <a:lnTo>
                      <a:pt x="723" y="273"/>
                    </a:lnTo>
                    <a:lnTo>
                      <a:pt x="723" y="266"/>
                    </a:lnTo>
                    <a:lnTo>
                      <a:pt x="0" y="30"/>
                    </a:lnTo>
                    <a:lnTo>
                      <a:pt x="792" y="129"/>
                    </a:lnTo>
                    <a:lnTo>
                      <a:pt x="792" y="137"/>
                    </a:lnTo>
                    <a:lnTo>
                      <a:pt x="784" y="137"/>
                    </a:lnTo>
                    <a:lnTo>
                      <a:pt x="784" y="129"/>
                    </a:lnTo>
                    <a:lnTo>
                      <a:pt x="792" y="129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80D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61" name="Freeform 699"/>
              <p:cNvSpPr>
                <a:spLocks/>
              </p:cNvSpPr>
              <p:nvPr/>
            </p:nvSpPr>
            <p:spPr bwMode="auto">
              <a:xfrm>
                <a:off x="5013" y="3837"/>
                <a:ext cx="1088" cy="387"/>
              </a:xfrm>
              <a:custGeom>
                <a:avLst/>
                <a:gdLst>
                  <a:gd name="T0" fmla="*/ 906 w 1088"/>
                  <a:gd name="T1" fmla="*/ 45 h 387"/>
                  <a:gd name="T2" fmla="*/ 913 w 1088"/>
                  <a:gd name="T3" fmla="*/ 23 h 387"/>
                  <a:gd name="T4" fmla="*/ 936 w 1088"/>
                  <a:gd name="T5" fmla="*/ 45 h 387"/>
                  <a:gd name="T6" fmla="*/ 959 w 1088"/>
                  <a:gd name="T7" fmla="*/ 53 h 387"/>
                  <a:gd name="T8" fmla="*/ 989 w 1088"/>
                  <a:gd name="T9" fmla="*/ 38 h 387"/>
                  <a:gd name="T10" fmla="*/ 974 w 1088"/>
                  <a:gd name="T11" fmla="*/ 68 h 387"/>
                  <a:gd name="T12" fmla="*/ 1012 w 1088"/>
                  <a:gd name="T13" fmla="*/ 76 h 387"/>
                  <a:gd name="T14" fmla="*/ 1035 w 1088"/>
                  <a:gd name="T15" fmla="*/ 68 h 387"/>
                  <a:gd name="T16" fmla="*/ 1020 w 1088"/>
                  <a:gd name="T17" fmla="*/ 99 h 387"/>
                  <a:gd name="T18" fmla="*/ 1027 w 1088"/>
                  <a:gd name="T19" fmla="*/ 121 h 387"/>
                  <a:gd name="T20" fmla="*/ 1058 w 1088"/>
                  <a:gd name="T21" fmla="*/ 129 h 387"/>
                  <a:gd name="T22" fmla="*/ 1081 w 1088"/>
                  <a:gd name="T23" fmla="*/ 190 h 387"/>
                  <a:gd name="T24" fmla="*/ 1081 w 1088"/>
                  <a:gd name="T25" fmla="*/ 205 h 387"/>
                  <a:gd name="T26" fmla="*/ 1065 w 1088"/>
                  <a:gd name="T27" fmla="*/ 220 h 387"/>
                  <a:gd name="T28" fmla="*/ 1050 w 1088"/>
                  <a:gd name="T29" fmla="*/ 205 h 387"/>
                  <a:gd name="T30" fmla="*/ 1043 w 1088"/>
                  <a:gd name="T31" fmla="*/ 213 h 387"/>
                  <a:gd name="T32" fmla="*/ 1043 w 1088"/>
                  <a:gd name="T33" fmla="*/ 197 h 387"/>
                  <a:gd name="T34" fmla="*/ 1020 w 1088"/>
                  <a:gd name="T35" fmla="*/ 205 h 387"/>
                  <a:gd name="T36" fmla="*/ 1035 w 1088"/>
                  <a:gd name="T37" fmla="*/ 251 h 387"/>
                  <a:gd name="T38" fmla="*/ 1012 w 1088"/>
                  <a:gd name="T39" fmla="*/ 228 h 387"/>
                  <a:gd name="T40" fmla="*/ 1005 w 1088"/>
                  <a:gd name="T41" fmla="*/ 235 h 387"/>
                  <a:gd name="T42" fmla="*/ 1005 w 1088"/>
                  <a:gd name="T43" fmla="*/ 205 h 387"/>
                  <a:gd name="T44" fmla="*/ 997 w 1088"/>
                  <a:gd name="T45" fmla="*/ 167 h 387"/>
                  <a:gd name="T46" fmla="*/ 997 w 1088"/>
                  <a:gd name="T47" fmla="*/ 152 h 387"/>
                  <a:gd name="T48" fmla="*/ 974 w 1088"/>
                  <a:gd name="T49" fmla="*/ 152 h 387"/>
                  <a:gd name="T50" fmla="*/ 959 w 1088"/>
                  <a:gd name="T51" fmla="*/ 197 h 387"/>
                  <a:gd name="T52" fmla="*/ 951 w 1088"/>
                  <a:gd name="T53" fmla="*/ 190 h 387"/>
                  <a:gd name="T54" fmla="*/ 928 w 1088"/>
                  <a:gd name="T55" fmla="*/ 129 h 387"/>
                  <a:gd name="T56" fmla="*/ 913 w 1088"/>
                  <a:gd name="T57" fmla="*/ 114 h 387"/>
                  <a:gd name="T58" fmla="*/ 875 w 1088"/>
                  <a:gd name="T59" fmla="*/ 121 h 387"/>
                  <a:gd name="T60" fmla="*/ 852 w 1088"/>
                  <a:gd name="T61" fmla="*/ 114 h 387"/>
                  <a:gd name="T62" fmla="*/ 814 w 1088"/>
                  <a:gd name="T63" fmla="*/ 137 h 387"/>
                  <a:gd name="T64" fmla="*/ 814 w 1088"/>
                  <a:gd name="T65" fmla="*/ 152 h 387"/>
                  <a:gd name="T66" fmla="*/ 784 w 1088"/>
                  <a:gd name="T67" fmla="*/ 167 h 387"/>
                  <a:gd name="T68" fmla="*/ 792 w 1088"/>
                  <a:gd name="T69" fmla="*/ 220 h 387"/>
                  <a:gd name="T70" fmla="*/ 738 w 1088"/>
                  <a:gd name="T71" fmla="*/ 258 h 387"/>
                  <a:gd name="T72" fmla="*/ 708 w 1088"/>
                  <a:gd name="T73" fmla="*/ 296 h 387"/>
                  <a:gd name="T74" fmla="*/ 685 w 1088"/>
                  <a:gd name="T75" fmla="*/ 334 h 387"/>
                  <a:gd name="T76" fmla="*/ 662 w 1088"/>
                  <a:gd name="T77" fmla="*/ 372 h 387"/>
                  <a:gd name="T78" fmla="*/ 617 w 1088"/>
                  <a:gd name="T79" fmla="*/ 365 h 387"/>
                  <a:gd name="T80" fmla="*/ 594 w 1088"/>
                  <a:gd name="T81" fmla="*/ 327 h 387"/>
                  <a:gd name="T82" fmla="*/ 594 w 1088"/>
                  <a:gd name="T83" fmla="*/ 372 h 387"/>
                  <a:gd name="T84" fmla="*/ 586 w 1088"/>
                  <a:gd name="T85" fmla="*/ 365 h 387"/>
                  <a:gd name="T86" fmla="*/ 548 w 1088"/>
                  <a:gd name="T87" fmla="*/ 319 h 387"/>
                  <a:gd name="T88" fmla="*/ 525 w 1088"/>
                  <a:gd name="T89" fmla="*/ 296 h 387"/>
                  <a:gd name="T90" fmla="*/ 487 w 1088"/>
                  <a:gd name="T91" fmla="*/ 273 h 387"/>
                  <a:gd name="T92" fmla="*/ 449 w 1088"/>
                  <a:gd name="T93" fmla="*/ 235 h 387"/>
                  <a:gd name="T94" fmla="*/ 434 w 1088"/>
                  <a:gd name="T95" fmla="*/ 190 h 387"/>
                  <a:gd name="T96" fmla="*/ 442 w 1088"/>
                  <a:gd name="T97" fmla="*/ 213 h 387"/>
                  <a:gd name="T98" fmla="*/ 457 w 1088"/>
                  <a:gd name="T99" fmla="*/ 167 h 387"/>
                  <a:gd name="T100" fmla="*/ 442 w 1088"/>
                  <a:gd name="T101" fmla="*/ 121 h 387"/>
                  <a:gd name="T102" fmla="*/ 388 w 1088"/>
                  <a:gd name="T103" fmla="*/ 137 h 387"/>
                  <a:gd name="T104" fmla="*/ 335 w 1088"/>
                  <a:gd name="T105" fmla="*/ 114 h 387"/>
                  <a:gd name="T106" fmla="*/ 282 w 1088"/>
                  <a:gd name="T107" fmla="*/ 121 h 387"/>
                  <a:gd name="T108" fmla="*/ 229 w 1088"/>
                  <a:gd name="T109" fmla="*/ 99 h 387"/>
                  <a:gd name="T110" fmla="*/ 175 w 1088"/>
                  <a:gd name="T111" fmla="*/ 76 h 387"/>
                  <a:gd name="T112" fmla="*/ 160 w 1088"/>
                  <a:gd name="T113" fmla="*/ 45 h 387"/>
                  <a:gd name="T114" fmla="*/ 122 w 1088"/>
                  <a:gd name="T115" fmla="*/ 7 h 387"/>
                  <a:gd name="T116" fmla="*/ 61 w 1088"/>
                  <a:gd name="T117" fmla="*/ 7 h 38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088"/>
                  <a:gd name="T178" fmla="*/ 0 h 387"/>
                  <a:gd name="T179" fmla="*/ 1088 w 1088"/>
                  <a:gd name="T180" fmla="*/ 387 h 38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088" h="387">
                    <a:moveTo>
                      <a:pt x="906" y="61"/>
                    </a:moveTo>
                    <a:lnTo>
                      <a:pt x="898" y="61"/>
                    </a:lnTo>
                    <a:lnTo>
                      <a:pt x="898" y="53"/>
                    </a:lnTo>
                    <a:lnTo>
                      <a:pt x="898" y="61"/>
                    </a:lnTo>
                    <a:lnTo>
                      <a:pt x="906" y="53"/>
                    </a:lnTo>
                    <a:lnTo>
                      <a:pt x="906" y="61"/>
                    </a:lnTo>
                    <a:lnTo>
                      <a:pt x="906" y="53"/>
                    </a:lnTo>
                    <a:lnTo>
                      <a:pt x="913" y="53"/>
                    </a:lnTo>
                    <a:lnTo>
                      <a:pt x="913" y="45"/>
                    </a:lnTo>
                    <a:lnTo>
                      <a:pt x="906" y="45"/>
                    </a:lnTo>
                    <a:lnTo>
                      <a:pt x="906" y="38"/>
                    </a:lnTo>
                    <a:lnTo>
                      <a:pt x="898" y="38"/>
                    </a:lnTo>
                    <a:lnTo>
                      <a:pt x="890" y="38"/>
                    </a:lnTo>
                    <a:lnTo>
                      <a:pt x="890" y="30"/>
                    </a:lnTo>
                    <a:lnTo>
                      <a:pt x="898" y="30"/>
                    </a:lnTo>
                    <a:lnTo>
                      <a:pt x="906" y="30"/>
                    </a:lnTo>
                    <a:lnTo>
                      <a:pt x="906" y="23"/>
                    </a:lnTo>
                    <a:lnTo>
                      <a:pt x="913" y="23"/>
                    </a:lnTo>
                    <a:lnTo>
                      <a:pt x="913" y="15"/>
                    </a:lnTo>
                    <a:lnTo>
                      <a:pt x="913" y="23"/>
                    </a:lnTo>
                    <a:lnTo>
                      <a:pt x="913" y="30"/>
                    </a:lnTo>
                    <a:lnTo>
                      <a:pt x="921" y="30"/>
                    </a:lnTo>
                    <a:lnTo>
                      <a:pt x="928" y="30"/>
                    </a:lnTo>
                    <a:lnTo>
                      <a:pt x="928" y="38"/>
                    </a:lnTo>
                    <a:lnTo>
                      <a:pt x="936" y="38"/>
                    </a:lnTo>
                    <a:lnTo>
                      <a:pt x="936" y="30"/>
                    </a:lnTo>
                    <a:lnTo>
                      <a:pt x="944" y="30"/>
                    </a:lnTo>
                    <a:lnTo>
                      <a:pt x="936" y="30"/>
                    </a:lnTo>
                    <a:lnTo>
                      <a:pt x="936" y="38"/>
                    </a:lnTo>
                    <a:lnTo>
                      <a:pt x="936" y="45"/>
                    </a:lnTo>
                    <a:lnTo>
                      <a:pt x="944" y="45"/>
                    </a:lnTo>
                    <a:lnTo>
                      <a:pt x="951" y="45"/>
                    </a:lnTo>
                    <a:lnTo>
                      <a:pt x="959" y="45"/>
                    </a:lnTo>
                    <a:lnTo>
                      <a:pt x="959" y="38"/>
                    </a:lnTo>
                    <a:lnTo>
                      <a:pt x="959" y="30"/>
                    </a:lnTo>
                    <a:lnTo>
                      <a:pt x="959" y="38"/>
                    </a:lnTo>
                    <a:lnTo>
                      <a:pt x="967" y="38"/>
                    </a:lnTo>
                    <a:lnTo>
                      <a:pt x="959" y="38"/>
                    </a:lnTo>
                    <a:lnTo>
                      <a:pt x="959" y="45"/>
                    </a:lnTo>
                    <a:lnTo>
                      <a:pt x="959" y="53"/>
                    </a:lnTo>
                    <a:lnTo>
                      <a:pt x="967" y="53"/>
                    </a:lnTo>
                    <a:lnTo>
                      <a:pt x="967" y="61"/>
                    </a:lnTo>
                    <a:lnTo>
                      <a:pt x="974" y="61"/>
                    </a:lnTo>
                    <a:lnTo>
                      <a:pt x="974" y="53"/>
                    </a:lnTo>
                    <a:lnTo>
                      <a:pt x="982" y="53"/>
                    </a:lnTo>
                    <a:lnTo>
                      <a:pt x="982" y="45"/>
                    </a:lnTo>
                    <a:lnTo>
                      <a:pt x="982" y="38"/>
                    </a:lnTo>
                    <a:lnTo>
                      <a:pt x="982" y="45"/>
                    </a:lnTo>
                    <a:lnTo>
                      <a:pt x="989" y="45"/>
                    </a:lnTo>
                    <a:lnTo>
                      <a:pt x="989" y="38"/>
                    </a:lnTo>
                    <a:lnTo>
                      <a:pt x="989" y="45"/>
                    </a:lnTo>
                    <a:lnTo>
                      <a:pt x="989" y="53"/>
                    </a:lnTo>
                    <a:lnTo>
                      <a:pt x="982" y="53"/>
                    </a:lnTo>
                    <a:lnTo>
                      <a:pt x="982" y="61"/>
                    </a:lnTo>
                    <a:lnTo>
                      <a:pt x="982" y="68"/>
                    </a:lnTo>
                    <a:lnTo>
                      <a:pt x="974" y="68"/>
                    </a:lnTo>
                    <a:lnTo>
                      <a:pt x="974" y="61"/>
                    </a:lnTo>
                    <a:lnTo>
                      <a:pt x="982" y="61"/>
                    </a:lnTo>
                    <a:lnTo>
                      <a:pt x="974" y="61"/>
                    </a:lnTo>
                    <a:lnTo>
                      <a:pt x="974" y="68"/>
                    </a:lnTo>
                    <a:lnTo>
                      <a:pt x="974" y="76"/>
                    </a:lnTo>
                    <a:lnTo>
                      <a:pt x="982" y="76"/>
                    </a:lnTo>
                    <a:lnTo>
                      <a:pt x="989" y="76"/>
                    </a:lnTo>
                    <a:lnTo>
                      <a:pt x="989" y="83"/>
                    </a:lnTo>
                    <a:lnTo>
                      <a:pt x="989" y="76"/>
                    </a:lnTo>
                    <a:lnTo>
                      <a:pt x="997" y="76"/>
                    </a:lnTo>
                    <a:lnTo>
                      <a:pt x="997" y="83"/>
                    </a:lnTo>
                    <a:lnTo>
                      <a:pt x="1005" y="83"/>
                    </a:lnTo>
                    <a:lnTo>
                      <a:pt x="1005" y="76"/>
                    </a:lnTo>
                    <a:lnTo>
                      <a:pt x="1012" y="76"/>
                    </a:lnTo>
                    <a:lnTo>
                      <a:pt x="1005" y="76"/>
                    </a:lnTo>
                    <a:lnTo>
                      <a:pt x="1005" y="68"/>
                    </a:lnTo>
                    <a:lnTo>
                      <a:pt x="1012" y="68"/>
                    </a:lnTo>
                    <a:lnTo>
                      <a:pt x="1012" y="61"/>
                    </a:lnTo>
                    <a:lnTo>
                      <a:pt x="1020" y="61"/>
                    </a:lnTo>
                    <a:lnTo>
                      <a:pt x="1027" y="61"/>
                    </a:lnTo>
                    <a:lnTo>
                      <a:pt x="1027" y="68"/>
                    </a:lnTo>
                    <a:lnTo>
                      <a:pt x="1027" y="76"/>
                    </a:lnTo>
                    <a:lnTo>
                      <a:pt x="1027" y="68"/>
                    </a:lnTo>
                    <a:lnTo>
                      <a:pt x="1035" y="68"/>
                    </a:lnTo>
                    <a:lnTo>
                      <a:pt x="1027" y="68"/>
                    </a:lnTo>
                    <a:lnTo>
                      <a:pt x="1027" y="76"/>
                    </a:lnTo>
                    <a:lnTo>
                      <a:pt x="1035" y="76"/>
                    </a:lnTo>
                    <a:lnTo>
                      <a:pt x="1027" y="76"/>
                    </a:lnTo>
                    <a:lnTo>
                      <a:pt x="1027" y="83"/>
                    </a:lnTo>
                    <a:lnTo>
                      <a:pt x="1027" y="91"/>
                    </a:lnTo>
                    <a:lnTo>
                      <a:pt x="1020" y="91"/>
                    </a:lnTo>
                    <a:lnTo>
                      <a:pt x="1027" y="91"/>
                    </a:lnTo>
                    <a:lnTo>
                      <a:pt x="1027" y="99"/>
                    </a:lnTo>
                    <a:lnTo>
                      <a:pt x="1020" y="99"/>
                    </a:lnTo>
                    <a:lnTo>
                      <a:pt x="1027" y="99"/>
                    </a:lnTo>
                    <a:lnTo>
                      <a:pt x="1027" y="106"/>
                    </a:lnTo>
                    <a:lnTo>
                      <a:pt x="1027" y="114"/>
                    </a:lnTo>
                    <a:lnTo>
                      <a:pt x="1035" y="114"/>
                    </a:lnTo>
                    <a:lnTo>
                      <a:pt x="1035" y="121"/>
                    </a:lnTo>
                    <a:lnTo>
                      <a:pt x="1035" y="114"/>
                    </a:lnTo>
                    <a:lnTo>
                      <a:pt x="1043" y="114"/>
                    </a:lnTo>
                    <a:lnTo>
                      <a:pt x="1043" y="121"/>
                    </a:lnTo>
                    <a:lnTo>
                      <a:pt x="1035" y="121"/>
                    </a:lnTo>
                    <a:lnTo>
                      <a:pt x="1027" y="121"/>
                    </a:lnTo>
                    <a:lnTo>
                      <a:pt x="1035" y="129"/>
                    </a:lnTo>
                    <a:lnTo>
                      <a:pt x="1043" y="129"/>
                    </a:lnTo>
                    <a:lnTo>
                      <a:pt x="1043" y="137"/>
                    </a:lnTo>
                    <a:lnTo>
                      <a:pt x="1050" y="137"/>
                    </a:lnTo>
                    <a:lnTo>
                      <a:pt x="1050" y="129"/>
                    </a:lnTo>
                    <a:lnTo>
                      <a:pt x="1043" y="129"/>
                    </a:lnTo>
                    <a:lnTo>
                      <a:pt x="1043" y="121"/>
                    </a:lnTo>
                    <a:lnTo>
                      <a:pt x="1050" y="121"/>
                    </a:lnTo>
                    <a:lnTo>
                      <a:pt x="1050" y="129"/>
                    </a:lnTo>
                    <a:lnTo>
                      <a:pt x="1058" y="129"/>
                    </a:lnTo>
                    <a:lnTo>
                      <a:pt x="1058" y="137"/>
                    </a:lnTo>
                    <a:lnTo>
                      <a:pt x="1058" y="144"/>
                    </a:lnTo>
                    <a:lnTo>
                      <a:pt x="1065" y="152"/>
                    </a:lnTo>
                    <a:lnTo>
                      <a:pt x="1065" y="159"/>
                    </a:lnTo>
                    <a:lnTo>
                      <a:pt x="1065" y="167"/>
                    </a:lnTo>
                    <a:lnTo>
                      <a:pt x="1065" y="175"/>
                    </a:lnTo>
                    <a:lnTo>
                      <a:pt x="1073" y="175"/>
                    </a:lnTo>
                    <a:lnTo>
                      <a:pt x="1073" y="182"/>
                    </a:lnTo>
                    <a:lnTo>
                      <a:pt x="1073" y="190"/>
                    </a:lnTo>
                    <a:lnTo>
                      <a:pt x="1081" y="190"/>
                    </a:lnTo>
                    <a:lnTo>
                      <a:pt x="1081" y="197"/>
                    </a:lnTo>
                    <a:lnTo>
                      <a:pt x="1073" y="197"/>
                    </a:lnTo>
                    <a:lnTo>
                      <a:pt x="1073" y="205"/>
                    </a:lnTo>
                    <a:lnTo>
                      <a:pt x="1081" y="205"/>
                    </a:lnTo>
                    <a:lnTo>
                      <a:pt x="1081" y="197"/>
                    </a:lnTo>
                    <a:lnTo>
                      <a:pt x="1088" y="197"/>
                    </a:lnTo>
                    <a:lnTo>
                      <a:pt x="1088" y="205"/>
                    </a:lnTo>
                    <a:lnTo>
                      <a:pt x="1081" y="205"/>
                    </a:lnTo>
                    <a:lnTo>
                      <a:pt x="1081" y="213"/>
                    </a:lnTo>
                    <a:lnTo>
                      <a:pt x="1081" y="205"/>
                    </a:lnTo>
                    <a:lnTo>
                      <a:pt x="1073" y="205"/>
                    </a:lnTo>
                    <a:lnTo>
                      <a:pt x="1073" y="213"/>
                    </a:lnTo>
                    <a:lnTo>
                      <a:pt x="1081" y="213"/>
                    </a:lnTo>
                    <a:lnTo>
                      <a:pt x="1081" y="220"/>
                    </a:lnTo>
                    <a:lnTo>
                      <a:pt x="1073" y="220"/>
                    </a:lnTo>
                    <a:lnTo>
                      <a:pt x="1073" y="228"/>
                    </a:lnTo>
                    <a:lnTo>
                      <a:pt x="1065" y="228"/>
                    </a:lnTo>
                    <a:lnTo>
                      <a:pt x="1065" y="235"/>
                    </a:lnTo>
                    <a:lnTo>
                      <a:pt x="1065" y="228"/>
                    </a:lnTo>
                    <a:lnTo>
                      <a:pt x="1065" y="220"/>
                    </a:lnTo>
                    <a:lnTo>
                      <a:pt x="1073" y="220"/>
                    </a:lnTo>
                    <a:lnTo>
                      <a:pt x="1065" y="220"/>
                    </a:lnTo>
                    <a:lnTo>
                      <a:pt x="1065" y="213"/>
                    </a:lnTo>
                    <a:lnTo>
                      <a:pt x="1065" y="220"/>
                    </a:lnTo>
                    <a:lnTo>
                      <a:pt x="1065" y="213"/>
                    </a:lnTo>
                    <a:lnTo>
                      <a:pt x="1065" y="205"/>
                    </a:lnTo>
                    <a:lnTo>
                      <a:pt x="1065" y="197"/>
                    </a:lnTo>
                    <a:lnTo>
                      <a:pt x="1058" y="197"/>
                    </a:lnTo>
                    <a:lnTo>
                      <a:pt x="1050" y="197"/>
                    </a:lnTo>
                    <a:lnTo>
                      <a:pt x="1050" y="205"/>
                    </a:lnTo>
                    <a:lnTo>
                      <a:pt x="1050" y="197"/>
                    </a:lnTo>
                    <a:lnTo>
                      <a:pt x="1050" y="205"/>
                    </a:lnTo>
                    <a:lnTo>
                      <a:pt x="1050" y="213"/>
                    </a:lnTo>
                    <a:lnTo>
                      <a:pt x="1050" y="220"/>
                    </a:lnTo>
                    <a:lnTo>
                      <a:pt x="1050" y="228"/>
                    </a:lnTo>
                    <a:lnTo>
                      <a:pt x="1050" y="235"/>
                    </a:lnTo>
                    <a:lnTo>
                      <a:pt x="1050" y="228"/>
                    </a:lnTo>
                    <a:lnTo>
                      <a:pt x="1050" y="220"/>
                    </a:lnTo>
                    <a:lnTo>
                      <a:pt x="1050" y="213"/>
                    </a:lnTo>
                    <a:lnTo>
                      <a:pt x="1043" y="213"/>
                    </a:lnTo>
                    <a:lnTo>
                      <a:pt x="1043" y="205"/>
                    </a:lnTo>
                    <a:lnTo>
                      <a:pt x="1043" y="197"/>
                    </a:lnTo>
                    <a:lnTo>
                      <a:pt x="1043" y="205"/>
                    </a:lnTo>
                    <a:lnTo>
                      <a:pt x="1043" y="197"/>
                    </a:lnTo>
                    <a:lnTo>
                      <a:pt x="1050" y="197"/>
                    </a:lnTo>
                    <a:lnTo>
                      <a:pt x="1043" y="197"/>
                    </a:lnTo>
                    <a:lnTo>
                      <a:pt x="1035" y="197"/>
                    </a:lnTo>
                    <a:lnTo>
                      <a:pt x="1035" y="205"/>
                    </a:lnTo>
                    <a:lnTo>
                      <a:pt x="1035" y="197"/>
                    </a:lnTo>
                    <a:lnTo>
                      <a:pt x="1043" y="197"/>
                    </a:lnTo>
                    <a:lnTo>
                      <a:pt x="1043" y="190"/>
                    </a:lnTo>
                    <a:lnTo>
                      <a:pt x="1035" y="190"/>
                    </a:lnTo>
                    <a:lnTo>
                      <a:pt x="1027" y="190"/>
                    </a:lnTo>
                    <a:lnTo>
                      <a:pt x="1027" y="197"/>
                    </a:lnTo>
                    <a:lnTo>
                      <a:pt x="1035" y="197"/>
                    </a:lnTo>
                    <a:lnTo>
                      <a:pt x="1027" y="197"/>
                    </a:lnTo>
                    <a:lnTo>
                      <a:pt x="1027" y="205"/>
                    </a:lnTo>
                    <a:lnTo>
                      <a:pt x="1027" y="197"/>
                    </a:lnTo>
                    <a:lnTo>
                      <a:pt x="1027" y="205"/>
                    </a:lnTo>
                    <a:lnTo>
                      <a:pt x="1020" y="205"/>
                    </a:lnTo>
                    <a:lnTo>
                      <a:pt x="1027" y="205"/>
                    </a:lnTo>
                    <a:lnTo>
                      <a:pt x="1027" y="213"/>
                    </a:lnTo>
                    <a:lnTo>
                      <a:pt x="1027" y="220"/>
                    </a:lnTo>
                    <a:lnTo>
                      <a:pt x="1027" y="228"/>
                    </a:lnTo>
                    <a:lnTo>
                      <a:pt x="1027" y="235"/>
                    </a:lnTo>
                    <a:lnTo>
                      <a:pt x="1035" y="235"/>
                    </a:lnTo>
                    <a:lnTo>
                      <a:pt x="1035" y="243"/>
                    </a:lnTo>
                    <a:lnTo>
                      <a:pt x="1035" y="251"/>
                    </a:lnTo>
                    <a:lnTo>
                      <a:pt x="1035" y="243"/>
                    </a:lnTo>
                    <a:lnTo>
                      <a:pt x="1035" y="251"/>
                    </a:lnTo>
                    <a:lnTo>
                      <a:pt x="1027" y="251"/>
                    </a:lnTo>
                    <a:lnTo>
                      <a:pt x="1027" y="243"/>
                    </a:lnTo>
                    <a:lnTo>
                      <a:pt x="1020" y="243"/>
                    </a:lnTo>
                    <a:lnTo>
                      <a:pt x="1020" y="235"/>
                    </a:lnTo>
                    <a:lnTo>
                      <a:pt x="1012" y="235"/>
                    </a:lnTo>
                    <a:lnTo>
                      <a:pt x="1012" y="228"/>
                    </a:lnTo>
                    <a:lnTo>
                      <a:pt x="1020" y="228"/>
                    </a:lnTo>
                    <a:lnTo>
                      <a:pt x="1020" y="235"/>
                    </a:lnTo>
                    <a:lnTo>
                      <a:pt x="1020" y="228"/>
                    </a:lnTo>
                    <a:lnTo>
                      <a:pt x="1012" y="228"/>
                    </a:lnTo>
                    <a:lnTo>
                      <a:pt x="1005" y="228"/>
                    </a:lnTo>
                    <a:lnTo>
                      <a:pt x="1005" y="235"/>
                    </a:lnTo>
                    <a:lnTo>
                      <a:pt x="1005" y="243"/>
                    </a:lnTo>
                    <a:lnTo>
                      <a:pt x="997" y="243"/>
                    </a:lnTo>
                    <a:lnTo>
                      <a:pt x="997" y="251"/>
                    </a:lnTo>
                    <a:lnTo>
                      <a:pt x="989" y="251"/>
                    </a:lnTo>
                    <a:lnTo>
                      <a:pt x="989" y="243"/>
                    </a:lnTo>
                    <a:lnTo>
                      <a:pt x="997" y="243"/>
                    </a:lnTo>
                    <a:lnTo>
                      <a:pt x="997" y="235"/>
                    </a:lnTo>
                    <a:lnTo>
                      <a:pt x="1005" y="235"/>
                    </a:lnTo>
                    <a:lnTo>
                      <a:pt x="1005" y="228"/>
                    </a:lnTo>
                    <a:lnTo>
                      <a:pt x="1005" y="220"/>
                    </a:lnTo>
                    <a:lnTo>
                      <a:pt x="1005" y="228"/>
                    </a:lnTo>
                    <a:lnTo>
                      <a:pt x="1005" y="220"/>
                    </a:lnTo>
                    <a:lnTo>
                      <a:pt x="1012" y="220"/>
                    </a:lnTo>
                    <a:lnTo>
                      <a:pt x="1005" y="220"/>
                    </a:lnTo>
                    <a:lnTo>
                      <a:pt x="1012" y="220"/>
                    </a:lnTo>
                    <a:lnTo>
                      <a:pt x="1012" y="213"/>
                    </a:lnTo>
                    <a:lnTo>
                      <a:pt x="1012" y="205"/>
                    </a:lnTo>
                    <a:lnTo>
                      <a:pt x="1005" y="205"/>
                    </a:lnTo>
                    <a:lnTo>
                      <a:pt x="1005" y="197"/>
                    </a:lnTo>
                    <a:lnTo>
                      <a:pt x="1012" y="197"/>
                    </a:lnTo>
                    <a:lnTo>
                      <a:pt x="1012" y="190"/>
                    </a:lnTo>
                    <a:lnTo>
                      <a:pt x="1005" y="190"/>
                    </a:lnTo>
                    <a:lnTo>
                      <a:pt x="1012" y="190"/>
                    </a:lnTo>
                    <a:lnTo>
                      <a:pt x="1012" y="182"/>
                    </a:lnTo>
                    <a:lnTo>
                      <a:pt x="1005" y="182"/>
                    </a:lnTo>
                    <a:lnTo>
                      <a:pt x="1005" y="175"/>
                    </a:lnTo>
                    <a:lnTo>
                      <a:pt x="1005" y="167"/>
                    </a:lnTo>
                    <a:lnTo>
                      <a:pt x="997" y="167"/>
                    </a:lnTo>
                    <a:lnTo>
                      <a:pt x="997" y="159"/>
                    </a:lnTo>
                    <a:lnTo>
                      <a:pt x="1005" y="159"/>
                    </a:lnTo>
                    <a:lnTo>
                      <a:pt x="997" y="159"/>
                    </a:lnTo>
                    <a:lnTo>
                      <a:pt x="997" y="167"/>
                    </a:lnTo>
                    <a:lnTo>
                      <a:pt x="989" y="167"/>
                    </a:lnTo>
                    <a:lnTo>
                      <a:pt x="989" y="159"/>
                    </a:lnTo>
                    <a:lnTo>
                      <a:pt x="997" y="159"/>
                    </a:lnTo>
                    <a:lnTo>
                      <a:pt x="989" y="159"/>
                    </a:lnTo>
                    <a:lnTo>
                      <a:pt x="997" y="159"/>
                    </a:lnTo>
                    <a:lnTo>
                      <a:pt x="997" y="152"/>
                    </a:lnTo>
                    <a:lnTo>
                      <a:pt x="989" y="144"/>
                    </a:lnTo>
                    <a:lnTo>
                      <a:pt x="982" y="144"/>
                    </a:lnTo>
                    <a:lnTo>
                      <a:pt x="982" y="137"/>
                    </a:lnTo>
                    <a:lnTo>
                      <a:pt x="989" y="137"/>
                    </a:lnTo>
                    <a:lnTo>
                      <a:pt x="982" y="137"/>
                    </a:lnTo>
                    <a:lnTo>
                      <a:pt x="982" y="144"/>
                    </a:lnTo>
                    <a:lnTo>
                      <a:pt x="974" y="144"/>
                    </a:lnTo>
                    <a:lnTo>
                      <a:pt x="974" y="152"/>
                    </a:lnTo>
                    <a:lnTo>
                      <a:pt x="974" y="159"/>
                    </a:lnTo>
                    <a:lnTo>
                      <a:pt x="974" y="152"/>
                    </a:lnTo>
                    <a:lnTo>
                      <a:pt x="967" y="152"/>
                    </a:lnTo>
                    <a:lnTo>
                      <a:pt x="967" y="159"/>
                    </a:lnTo>
                    <a:lnTo>
                      <a:pt x="959" y="159"/>
                    </a:lnTo>
                    <a:lnTo>
                      <a:pt x="959" y="167"/>
                    </a:lnTo>
                    <a:lnTo>
                      <a:pt x="959" y="175"/>
                    </a:lnTo>
                    <a:lnTo>
                      <a:pt x="959" y="182"/>
                    </a:lnTo>
                    <a:lnTo>
                      <a:pt x="959" y="190"/>
                    </a:lnTo>
                    <a:lnTo>
                      <a:pt x="959" y="197"/>
                    </a:lnTo>
                    <a:lnTo>
                      <a:pt x="967" y="197"/>
                    </a:lnTo>
                    <a:lnTo>
                      <a:pt x="959" y="197"/>
                    </a:lnTo>
                    <a:lnTo>
                      <a:pt x="959" y="205"/>
                    </a:lnTo>
                    <a:lnTo>
                      <a:pt x="959" y="213"/>
                    </a:lnTo>
                    <a:lnTo>
                      <a:pt x="951" y="213"/>
                    </a:lnTo>
                    <a:lnTo>
                      <a:pt x="951" y="220"/>
                    </a:lnTo>
                    <a:lnTo>
                      <a:pt x="951" y="213"/>
                    </a:lnTo>
                    <a:lnTo>
                      <a:pt x="951" y="205"/>
                    </a:lnTo>
                    <a:lnTo>
                      <a:pt x="959" y="205"/>
                    </a:lnTo>
                    <a:lnTo>
                      <a:pt x="959" y="197"/>
                    </a:lnTo>
                    <a:lnTo>
                      <a:pt x="959" y="190"/>
                    </a:lnTo>
                    <a:lnTo>
                      <a:pt x="951" y="190"/>
                    </a:lnTo>
                    <a:lnTo>
                      <a:pt x="951" y="182"/>
                    </a:lnTo>
                    <a:lnTo>
                      <a:pt x="951" y="175"/>
                    </a:lnTo>
                    <a:lnTo>
                      <a:pt x="944" y="167"/>
                    </a:lnTo>
                    <a:lnTo>
                      <a:pt x="944" y="159"/>
                    </a:lnTo>
                    <a:lnTo>
                      <a:pt x="944" y="152"/>
                    </a:lnTo>
                    <a:lnTo>
                      <a:pt x="944" y="144"/>
                    </a:lnTo>
                    <a:lnTo>
                      <a:pt x="936" y="144"/>
                    </a:lnTo>
                    <a:lnTo>
                      <a:pt x="936" y="137"/>
                    </a:lnTo>
                    <a:lnTo>
                      <a:pt x="928" y="137"/>
                    </a:lnTo>
                    <a:lnTo>
                      <a:pt x="928" y="129"/>
                    </a:lnTo>
                    <a:lnTo>
                      <a:pt x="921" y="129"/>
                    </a:lnTo>
                    <a:lnTo>
                      <a:pt x="913" y="129"/>
                    </a:lnTo>
                    <a:lnTo>
                      <a:pt x="913" y="137"/>
                    </a:lnTo>
                    <a:lnTo>
                      <a:pt x="906" y="137"/>
                    </a:lnTo>
                    <a:lnTo>
                      <a:pt x="906" y="129"/>
                    </a:lnTo>
                    <a:lnTo>
                      <a:pt x="913" y="129"/>
                    </a:lnTo>
                    <a:lnTo>
                      <a:pt x="913" y="121"/>
                    </a:lnTo>
                    <a:lnTo>
                      <a:pt x="921" y="121"/>
                    </a:lnTo>
                    <a:lnTo>
                      <a:pt x="921" y="114"/>
                    </a:lnTo>
                    <a:lnTo>
                      <a:pt x="913" y="114"/>
                    </a:lnTo>
                    <a:lnTo>
                      <a:pt x="913" y="121"/>
                    </a:lnTo>
                    <a:lnTo>
                      <a:pt x="906" y="121"/>
                    </a:lnTo>
                    <a:lnTo>
                      <a:pt x="898" y="121"/>
                    </a:lnTo>
                    <a:lnTo>
                      <a:pt x="890" y="121"/>
                    </a:lnTo>
                    <a:lnTo>
                      <a:pt x="883" y="121"/>
                    </a:lnTo>
                    <a:lnTo>
                      <a:pt x="890" y="121"/>
                    </a:lnTo>
                    <a:lnTo>
                      <a:pt x="883" y="121"/>
                    </a:lnTo>
                    <a:lnTo>
                      <a:pt x="875" y="121"/>
                    </a:lnTo>
                    <a:lnTo>
                      <a:pt x="875" y="114"/>
                    </a:lnTo>
                    <a:lnTo>
                      <a:pt x="875" y="121"/>
                    </a:lnTo>
                    <a:lnTo>
                      <a:pt x="868" y="121"/>
                    </a:lnTo>
                    <a:lnTo>
                      <a:pt x="868" y="129"/>
                    </a:lnTo>
                    <a:lnTo>
                      <a:pt x="868" y="137"/>
                    </a:lnTo>
                    <a:lnTo>
                      <a:pt x="868" y="129"/>
                    </a:lnTo>
                    <a:lnTo>
                      <a:pt x="868" y="121"/>
                    </a:lnTo>
                    <a:lnTo>
                      <a:pt x="860" y="121"/>
                    </a:lnTo>
                    <a:lnTo>
                      <a:pt x="852" y="121"/>
                    </a:lnTo>
                    <a:lnTo>
                      <a:pt x="860" y="121"/>
                    </a:lnTo>
                    <a:lnTo>
                      <a:pt x="860" y="114"/>
                    </a:lnTo>
                    <a:lnTo>
                      <a:pt x="852" y="114"/>
                    </a:lnTo>
                    <a:lnTo>
                      <a:pt x="845" y="114"/>
                    </a:lnTo>
                    <a:lnTo>
                      <a:pt x="845" y="121"/>
                    </a:lnTo>
                    <a:lnTo>
                      <a:pt x="837" y="121"/>
                    </a:lnTo>
                    <a:lnTo>
                      <a:pt x="830" y="121"/>
                    </a:lnTo>
                    <a:lnTo>
                      <a:pt x="822" y="121"/>
                    </a:lnTo>
                    <a:lnTo>
                      <a:pt x="822" y="129"/>
                    </a:lnTo>
                    <a:lnTo>
                      <a:pt x="814" y="129"/>
                    </a:lnTo>
                    <a:lnTo>
                      <a:pt x="814" y="137"/>
                    </a:lnTo>
                    <a:lnTo>
                      <a:pt x="814" y="144"/>
                    </a:lnTo>
                    <a:lnTo>
                      <a:pt x="814" y="137"/>
                    </a:lnTo>
                    <a:lnTo>
                      <a:pt x="822" y="137"/>
                    </a:lnTo>
                    <a:lnTo>
                      <a:pt x="822" y="144"/>
                    </a:lnTo>
                    <a:lnTo>
                      <a:pt x="822" y="152"/>
                    </a:lnTo>
                    <a:lnTo>
                      <a:pt x="822" y="159"/>
                    </a:lnTo>
                    <a:lnTo>
                      <a:pt x="822" y="167"/>
                    </a:lnTo>
                    <a:lnTo>
                      <a:pt x="830" y="167"/>
                    </a:lnTo>
                    <a:lnTo>
                      <a:pt x="822" y="167"/>
                    </a:lnTo>
                    <a:lnTo>
                      <a:pt x="822" y="159"/>
                    </a:lnTo>
                    <a:lnTo>
                      <a:pt x="814" y="159"/>
                    </a:lnTo>
                    <a:lnTo>
                      <a:pt x="814" y="152"/>
                    </a:lnTo>
                    <a:lnTo>
                      <a:pt x="814" y="144"/>
                    </a:lnTo>
                    <a:lnTo>
                      <a:pt x="807" y="144"/>
                    </a:lnTo>
                    <a:lnTo>
                      <a:pt x="799" y="144"/>
                    </a:lnTo>
                    <a:lnTo>
                      <a:pt x="792" y="144"/>
                    </a:lnTo>
                    <a:lnTo>
                      <a:pt x="784" y="144"/>
                    </a:lnTo>
                    <a:lnTo>
                      <a:pt x="776" y="144"/>
                    </a:lnTo>
                    <a:lnTo>
                      <a:pt x="776" y="152"/>
                    </a:lnTo>
                    <a:lnTo>
                      <a:pt x="776" y="159"/>
                    </a:lnTo>
                    <a:lnTo>
                      <a:pt x="776" y="167"/>
                    </a:lnTo>
                    <a:lnTo>
                      <a:pt x="784" y="167"/>
                    </a:lnTo>
                    <a:lnTo>
                      <a:pt x="784" y="175"/>
                    </a:lnTo>
                    <a:lnTo>
                      <a:pt x="792" y="175"/>
                    </a:lnTo>
                    <a:lnTo>
                      <a:pt x="792" y="182"/>
                    </a:lnTo>
                    <a:lnTo>
                      <a:pt x="799" y="182"/>
                    </a:lnTo>
                    <a:lnTo>
                      <a:pt x="799" y="190"/>
                    </a:lnTo>
                    <a:lnTo>
                      <a:pt x="799" y="197"/>
                    </a:lnTo>
                    <a:lnTo>
                      <a:pt x="799" y="205"/>
                    </a:lnTo>
                    <a:lnTo>
                      <a:pt x="799" y="213"/>
                    </a:lnTo>
                    <a:lnTo>
                      <a:pt x="799" y="220"/>
                    </a:lnTo>
                    <a:lnTo>
                      <a:pt x="792" y="220"/>
                    </a:lnTo>
                    <a:lnTo>
                      <a:pt x="792" y="228"/>
                    </a:lnTo>
                    <a:lnTo>
                      <a:pt x="784" y="235"/>
                    </a:lnTo>
                    <a:lnTo>
                      <a:pt x="784" y="243"/>
                    </a:lnTo>
                    <a:lnTo>
                      <a:pt x="776" y="243"/>
                    </a:lnTo>
                    <a:lnTo>
                      <a:pt x="769" y="251"/>
                    </a:lnTo>
                    <a:lnTo>
                      <a:pt x="761" y="251"/>
                    </a:lnTo>
                    <a:lnTo>
                      <a:pt x="754" y="251"/>
                    </a:lnTo>
                    <a:lnTo>
                      <a:pt x="754" y="258"/>
                    </a:lnTo>
                    <a:lnTo>
                      <a:pt x="746" y="258"/>
                    </a:lnTo>
                    <a:lnTo>
                      <a:pt x="738" y="258"/>
                    </a:lnTo>
                    <a:lnTo>
                      <a:pt x="738" y="266"/>
                    </a:lnTo>
                    <a:lnTo>
                      <a:pt x="738" y="273"/>
                    </a:lnTo>
                    <a:lnTo>
                      <a:pt x="731" y="281"/>
                    </a:lnTo>
                    <a:lnTo>
                      <a:pt x="731" y="289"/>
                    </a:lnTo>
                    <a:lnTo>
                      <a:pt x="723" y="289"/>
                    </a:lnTo>
                    <a:lnTo>
                      <a:pt x="723" y="296"/>
                    </a:lnTo>
                    <a:lnTo>
                      <a:pt x="715" y="296"/>
                    </a:lnTo>
                    <a:lnTo>
                      <a:pt x="715" y="304"/>
                    </a:lnTo>
                    <a:lnTo>
                      <a:pt x="708" y="304"/>
                    </a:lnTo>
                    <a:lnTo>
                      <a:pt x="708" y="296"/>
                    </a:lnTo>
                    <a:lnTo>
                      <a:pt x="708" y="304"/>
                    </a:lnTo>
                    <a:lnTo>
                      <a:pt x="700" y="304"/>
                    </a:lnTo>
                    <a:lnTo>
                      <a:pt x="700" y="311"/>
                    </a:lnTo>
                    <a:lnTo>
                      <a:pt x="700" y="319"/>
                    </a:lnTo>
                    <a:lnTo>
                      <a:pt x="693" y="319"/>
                    </a:lnTo>
                    <a:lnTo>
                      <a:pt x="693" y="327"/>
                    </a:lnTo>
                    <a:lnTo>
                      <a:pt x="685" y="327"/>
                    </a:lnTo>
                    <a:lnTo>
                      <a:pt x="685" y="334"/>
                    </a:lnTo>
                    <a:lnTo>
                      <a:pt x="677" y="334"/>
                    </a:lnTo>
                    <a:lnTo>
                      <a:pt x="685" y="334"/>
                    </a:lnTo>
                    <a:lnTo>
                      <a:pt x="677" y="334"/>
                    </a:lnTo>
                    <a:lnTo>
                      <a:pt x="677" y="342"/>
                    </a:lnTo>
                    <a:lnTo>
                      <a:pt x="677" y="334"/>
                    </a:lnTo>
                    <a:lnTo>
                      <a:pt x="677" y="342"/>
                    </a:lnTo>
                    <a:lnTo>
                      <a:pt x="670" y="342"/>
                    </a:lnTo>
                    <a:lnTo>
                      <a:pt x="670" y="349"/>
                    </a:lnTo>
                    <a:lnTo>
                      <a:pt x="670" y="357"/>
                    </a:lnTo>
                    <a:lnTo>
                      <a:pt x="662" y="357"/>
                    </a:lnTo>
                    <a:lnTo>
                      <a:pt x="662" y="365"/>
                    </a:lnTo>
                    <a:lnTo>
                      <a:pt x="662" y="372"/>
                    </a:lnTo>
                    <a:lnTo>
                      <a:pt x="655" y="372"/>
                    </a:lnTo>
                    <a:lnTo>
                      <a:pt x="647" y="380"/>
                    </a:lnTo>
                    <a:lnTo>
                      <a:pt x="639" y="380"/>
                    </a:lnTo>
                    <a:lnTo>
                      <a:pt x="639" y="387"/>
                    </a:lnTo>
                    <a:lnTo>
                      <a:pt x="639" y="380"/>
                    </a:lnTo>
                    <a:lnTo>
                      <a:pt x="632" y="380"/>
                    </a:lnTo>
                    <a:lnTo>
                      <a:pt x="624" y="380"/>
                    </a:lnTo>
                    <a:lnTo>
                      <a:pt x="624" y="372"/>
                    </a:lnTo>
                    <a:lnTo>
                      <a:pt x="617" y="372"/>
                    </a:lnTo>
                    <a:lnTo>
                      <a:pt x="617" y="365"/>
                    </a:lnTo>
                    <a:lnTo>
                      <a:pt x="617" y="357"/>
                    </a:lnTo>
                    <a:lnTo>
                      <a:pt x="617" y="349"/>
                    </a:lnTo>
                    <a:lnTo>
                      <a:pt x="617" y="342"/>
                    </a:lnTo>
                    <a:lnTo>
                      <a:pt x="617" y="334"/>
                    </a:lnTo>
                    <a:lnTo>
                      <a:pt x="617" y="327"/>
                    </a:lnTo>
                    <a:lnTo>
                      <a:pt x="609" y="327"/>
                    </a:lnTo>
                    <a:lnTo>
                      <a:pt x="609" y="319"/>
                    </a:lnTo>
                    <a:lnTo>
                      <a:pt x="601" y="319"/>
                    </a:lnTo>
                    <a:lnTo>
                      <a:pt x="601" y="327"/>
                    </a:lnTo>
                    <a:lnTo>
                      <a:pt x="594" y="327"/>
                    </a:lnTo>
                    <a:lnTo>
                      <a:pt x="594" y="334"/>
                    </a:lnTo>
                    <a:lnTo>
                      <a:pt x="594" y="342"/>
                    </a:lnTo>
                    <a:lnTo>
                      <a:pt x="586" y="342"/>
                    </a:lnTo>
                    <a:lnTo>
                      <a:pt x="586" y="349"/>
                    </a:lnTo>
                    <a:lnTo>
                      <a:pt x="586" y="357"/>
                    </a:lnTo>
                    <a:lnTo>
                      <a:pt x="594" y="357"/>
                    </a:lnTo>
                    <a:lnTo>
                      <a:pt x="594" y="365"/>
                    </a:lnTo>
                    <a:lnTo>
                      <a:pt x="594" y="372"/>
                    </a:lnTo>
                    <a:lnTo>
                      <a:pt x="601" y="372"/>
                    </a:lnTo>
                    <a:lnTo>
                      <a:pt x="594" y="372"/>
                    </a:lnTo>
                    <a:lnTo>
                      <a:pt x="594" y="365"/>
                    </a:lnTo>
                    <a:lnTo>
                      <a:pt x="594" y="357"/>
                    </a:lnTo>
                    <a:lnTo>
                      <a:pt x="594" y="365"/>
                    </a:lnTo>
                    <a:lnTo>
                      <a:pt x="601" y="365"/>
                    </a:lnTo>
                    <a:lnTo>
                      <a:pt x="601" y="372"/>
                    </a:lnTo>
                    <a:lnTo>
                      <a:pt x="601" y="380"/>
                    </a:lnTo>
                    <a:lnTo>
                      <a:pt x="594" y="380"/>
                    </a:lnTo>
                    <a:lnTo>
                      <a:pt x="594" y="372"/>
                    </a:lnTo>
                    <a:lnTo>
                      <a:pt x="586" y="372"/>
                    </a:lnTo>
                    <a:lnTo>
                      <a:pt x="586" y="365"/>
                    </a:lnTo>
                    <a:lnTo>
                      <a:pt x="586" y="357"/>
                    </a:lnTo>
                    <a:lnTo>
                      <a:pt x="586" y="349"/>
                    </a:lnTo>
                    <a:lnTo>
                      <a:pt x="586" y="342"/>
                    </a:lnTo>
                    <a:lnTo>
                      <a:pt x="586" y="334"/>
                    </a:lnTo>
                    <a:lnTo>
                      <a:pt x="579" y="327"/>
                    </a:lnTo>
                    <a:lnTo>
                      <a:pt x="571" y="327"/>
                    </a:lnTo>
                    <a:lnTo>
                      <a:pt x="563" y="327"/>
                    </a:lnTo>
                    <a:lnTo>
                      <a:pt x="563" y="319"/>
                    </a:lnTo>
                    <a:lnTo>
                      <a:pt x="556" y="319"/>
                    </a:lnTo>
                    <a:lnTo>
                      <a:pt x="548" y="319"/>
                    </a:lnTo>
                    <a:lnTo>
                      <a:pt x="548" y="311"/>
                    </a:lnTo>
                    <a:lnTo>
                      <a:pt x="541" y="311"/>
                    </a:lnTo>
                    <a:lnTo>
                      <a:pt x="533" y="311"/>
                    </a:lnTo>
                    <a:lnTo>
                      <a:pt x="525" y="311"/>
                    </a:lnTo>
                    <a:lnTo>
                      <a:pt x="525" y="304"/>
                    </a:lnTo>
                    <a:lnTo>
                      <a:pt x="533" y="304"/>
                    </a:lnTo>
                    <a:lnTo>
                      <a:pt x="533" y="296"/>
                    </a:lnTo>
                    <a:lnTo>
                      <a:pt x="533" y="304"/>
                    </a:lnTo>
                    <a:lnTo>
                      <a:pt x="533" y="296"/>
                    </a:lnTo>
                    <a:lnTo>
                      <a:pt x="525" y="296"/>
                    </a:lnTo>
                    <a:lnTo>
                      <a:pt x="525" y="289"/>
                    </a:lnTo>
                    <a:lnTo>
                      <a:pt x="518" y="289"/>
                    </a:lnTo>
                    <a:lnTo>
                      <a:pt x="510" y="289"/>
                    </a:lnTo>
                    <a:lnTo>
                      <a:pt x="510" y="281"/>
                    </a:lnTo>
                    <a:lnTo>
                      <a:pt x="510" y="273"/>
                    </a:lnTo>
                    <a:lnTo>
                      <a:pt x="502" y="273"/>
                    </a:lnTo>
                    <a:lnTo>
                      <a:pt x="495" y="273"/>
                    </a:lnTo>
                    <a:lnTo>
                      <a:pt x="495" y="266"/>
                    </a:lnTo>
                    <a:lnTo>
                      <a:pt x="487" y="266"/>
                    </a:lnTo>
                    <a:lnTo>
                      <a:pt x="487" y="273"/>
                    </a:lnTo>
                    <a:lnTo>
                      <a:pt x="487" y="266"/>
                    </a:lnTo>
                    <a:lnTo>
                      <a:pt x="480" y="266"/>
                    </a:lnTo>
                    <a:lnTo>
                      <a:pt x="472" y="266"/>
                    </a:lnTo>
                    <a:lnTo>
                      <a:pt x="472" y="258"/>
                    </a:lnTo>
                    <a:lnTo>
                      <a:pt x="464" y="258"/>
                    </a:lnTo>
                    <a:lnTo>
                      <a:pt x="464" y="251"/>
                    </a:lnTo>
                    <a:lnTo>
                      <a:pt x="457" y="251"/>
                    </a:lnTo>
                    <a:lnTo>
                      <a:pt x="457" y="243"/>
                    </a:lnTo>
                    <a:lnTo>
                      <a:pt x="457" y="235"/>
                    </a:lnTo>
                    <a:lnTo>
                      <a:pt x="449" y="235"/>
                    </a:lnTo>
                    <a:lnTo>
                      <a:pt x="449" y="228"/>
                    </a:lnTo>
                    <a:lnTo>
                      <a:pt x="442" y="228"/>
                    </a:lnTo>
                    <a:lnTo>
                      <a:pt x="442" y="220"/>
                    </a:lnTo>
                    <a:lnTo>
                      <a:pt x="434" y="220"/>
                    </a:lnTo>
                    <a:lnTo>
                      <a:pt x="434" y="213"/>
                    </a:lnTo>
                    <a:lnTo>
                      <a:pt x="434" y="205"/>
                    </a:lnTo>
                    <a:lnTo>
                      <a:pt x="434" y="197"/>
                    </a:lnTo>
                    <a:lnTo>
                      <a:pt x="434" y="205"/>
                    </a:lnTo>
                    <a:lnTo>
                      <a:pt x="434" y="197"/>
                    </a:lnTo>
                    <a:lnTo>
                      <a:pt x="434" y="190"/>
                    </a:lnTo>
                    <a:lnTo>
                      <a:pt x="442" y="190"/>
                    </a:lnTo>
                    <a:lnTo>
                      <a:pt x="442" y="197"/>
                    </a:lnTo>
                    <a:lnTo>
                      <a:pt x="442" y="190"/>
                    </a:lnTo>
                    <a:lnTo>
                      <a:pt x="442" y="182"/>
                    </a:lnTo>
                    <a:lnTo>
                      <a:pt x="442" y="190"/>
                    </a:lnTo>
                    <a:lnTo>
                      <a:pt x="442" y="197"/>
                    </a:lnTo>
                    <a:lnTo>
                      <a:pt x="442" y="205"/>
                    </a:lnTo>
                    <a:lnTo>
                      <a:pt x="442" y="197"/>
                    </a:lnTo>
                    <a:lnTo>
                      <a:pt x="442" y="205"/>
                    </a:lnTo>
                    <a:lnTo>
                      <a:pt x="442" y="213"/>
                    </a:lnTo>
                    <a:lnTo>
                      <a:pt x="442" y="205"/>
                    </a:lnTo>
                    <a:lnTo>
                      <a:pt x="442" y="197"/>
                    </a:lnTo>
                    <a:lnTo>
                      <a:pt x="449" y="197"/>
                    </a:lnTo>
                    <a:lnTo>
                      <a:pt x="449" y="190"/>
                    </a:lnTo>
                    <a:lnTo>
                      <a:pt x="449" y="182"/>
                    </a:lnTo>
                    <a:lnTo>
                      <a:pt x="449" y="175"/>
                    </a:lnTo>
                    <a:lnTo>
                      <a:pt x="457" y="175"/>
                    </a:lnTo>
                    <a:lnTo>
                      <a:pt x="457" y="167"/>
                    </a:lnTo>
                    <a:lnTo>
                      <a:pt x="457" y="159"/>
                    </a:lnTo>
                    <a:lnTo>
                      <a:pt x="457" y="167"/>
                    </a:lnTo>
                    <a:lnTo>
                      <a:pt x="464" y="167"/>
                    </a:lnTo>
                    <a:lnTo>
                      <a:pt x="464" y="159"/>
                    </a:lnTo>
                    <a:lnTo>
                      <a:pt x="464" y="152"/>
                    </a:lnTo>
                    <a:lnTo>
                      <a:pt x="464" y="144"/>
                    </a:lnTo>
                    <a:lnTo>
                      <a:pt x="457" y="144"/>
                    </a:lnTo>
                    <a:lnTo>
                      <a:pt x="457" y="137"/>
                    </a:lnTo>
                    <a:lnTo>
                      <a:pt x="449" y="137"/>
                    </a:lnTo>
                    <a:lnTo>
                      <a:pt x="449" y="129"/>
                    </a:lnTo>
                    <a:lnTo>
                      <a:pt x="442" y="129"/>
                    </a:lnTo>
                    <a:lnTo>
                      <a:pt x="442" y="121"/>
                    </a:lnTo>
                    <a:lnTo>
                      <a:pt x="434" y="121"/>
                    </a:lnTo>
                    <a:lnTo>
                      <a:pt x="426" y="121"/>
                    </a:lnTo>
                    <a:lnTo>
                      <a:pt x="419" y="129"/>
                    </a:lnTo>
                    <a:lnTo>
                      <a:pt x="411" y="129"/>
                    </a:lnTo>
                    <a:lnTo>
                      <a:pt x="411" y="137"/>
                    </a:lnTo>
                    <a:lnTo>
                      <a:pt x="404" y="137"/>
                    </a:lnTo>
                    <a:lnTo>
                      <a:pt x="396" y="137"/>
                    </a:lnTo>
                    <a:lnTo>
                      <a:pt x="396" y="144"/>
                    </a:lnTo>
                    <a:lnTo>
                      <a:pt x="388" y="144"/>
                    </a:lnTo>
                    <a:lnTo>
                      <a:pt x="388" y="137"/>
                    </a:lnTo>
                    <a:lnTo>
                      <a:pt x="381" y="137"/>
                    </a:lnTo>
                    <a:lnTo>
                      <a:pt x="381" y="129"/>
                    </a:lnTo>
                    <a:lnTo>
                      <a:pt x="381" y="121"/>
                    </a:lnTo>
                    <a:lnTo>
                      <a:pt x="373" y="121"/>
                    </a:lnTo>
                    <a:lnTo>
                      <a:pt x="366" y="121"/>
                    </a:lnTo>
                    <a:lnTo>
                      <a:pt x="358" y="121"/>
                    </a:lnTo>
                    <a:lnTo>
                      <a:pt x="350" y="121"/>
                    </a:lnTo>
                    <a:lnTo>
                      <a:pt x="350" y="114"/>
                    </a:lnTo>
                    <a:lnTo>
                      <a:pt x="343" y="114"/>
                    </a:lnTo>
                    <a:lnTo>
                      <a:pt x="335" y="114"/>
                    </a:lnTo>
                    <a:lnTo>
                      <a:pt x="335" y="106"/>
                    </a:lnTo>
                    <a:lnTo>
                      <a:pt x="327" y="106"/>
                    </a:lnTo>
                    <a:lnTo>
                      <a:pt x="327" y="114"/>
                    </a:lnTo>
                    <a:lnTo>
                      <a:pt x="320" y="114"/>
                    </a:lnTo>
                    <a:lnTo>
                      <a:pt x="312" y="114"/>
                    </a:lnTo>
                    <a:lnTo>
                      <a:pt x="305" y="114"/>
                    </a:lnTo>
                    <a:lnTo>
                      <a:pt x="305" y="121"/>
                    </a:lnTo>
                    <a:lnTo>
                      <a:pt x="297" y="121"/>
                    </a:lnTo>
                    <a:lnTo>
                      <a:pt x="289" y="121"/>
                    </a:lnTo>
                    <a:lnTo>
                      <a:pt x="282" y="121"/>
                    </a:lnTo>
                    <a:lnTo>
                      <a:pt x="282" y="114"/>
                    </a:lnTo>
                    <a:lnTo>
                      <a:pt x="274" y="114"/>
                    </a:lnTo>
                    <a:lnTo>
                      <a:pt x="267" y="114"/>
                    </a:lnTo>
                    <a:lnTo>
                      <a:pt x="267" y="106"/>
                    </a:lnTo>
                    <a:lnTo>
                      <a:pt x="259" y="106"/>
                    </a:lnTo>
                    <a:lnTo>
                      <a:pt x="251" y="106"/>
                    </a:lnTo>
                    <a:lnTo>
                      <a:pt x="244" y="106"/>
                    </a:lnTo>
                    <a:lnTo>
                      <a:pt x="236" y="106"/>
                    </a:lnTo>
                    <a:lnTo>
                      <a:pt x="236" y="99"/>
                    </a:lnTo>
                    <a:lnTo>
                      <a:pt x="229" y="99"/>
                    </a:lnTo>
                    <a:lnTo>
                      <a:pt x="221" y="99"/>
                    </a:lnTo>
                    <a:lnTo>
                      <a:pt x="221" y="91"/>
                    </a:lnTo>
                    <a:lnTo>
                      <a:pt x="213" y="91"/>
                    </a:lnTo>
                    <a:lnTo>
                      <a:pt x="206" y="91"/>
                    </a:lnTo>
                    <a:lnTo>
                      <a:pt x="206" y="83"/>
                    </a:lnTo>
                    <a:lnTo>
                      <a:pt x="198" y="83"/>
                    </a:lnTo>
                    <a:lnTo>
                      <a:pt x="191" y="83"/>
                    </a:lnTo>
                    <a:lnTo>
                      <a:pt x="183" y="83"/>
                    </a:lnTo>
                    <a:lnTo>
                      <a:pt x="183" y="76"/>
                    </a:lnTo>
                    <a:lnTo>
                      <a:pt x="175" y="76"/>
                    </a:lnTo>
                    <a:lnTo>
                      <a:pt x="175" y="68"/>
                    </a:lnTo>
                    <a:lnTo>
                      <a:pt x="168" y="68"/>
                    </a:lnTo>
                    <a:lnTo>
                      <a:pt x="168" y="61"/>
                    </a:lnTo>
                    <a:lnTo>
                      <a:pt x="160" y="61"/>
                    </a:lnTo>
                    <a:lnTo>
                      <a:pt x="153" y="61"/>
                    </a:lnTo>
                    <a:lnTo>
                      <a:pt x="160" y="61"/>
                    </a:lnTo>
                    <a:lnTo>
                      <a:pt x="168" y="61"/>
                    </a:lnTo>
                    <a:lnTo>
                      <a:pt x="168" y="53"/>
                    </a:lnTo>
                    <a:lnTo>
                      <a:pt x="160" y="53"/>
                    </a:lnTo>
                    <a:lnTo>
                      <a:pt x="160" y="45"/>
                    </a:lnTo>
                    <a:lnTo>
                      <a:pt x="160" y="38"/>
                    </a:lnTo>
                    <a:lnTo>
                      <a:pt x="160" y="30"/>
                    </a:lnTo>
                    <a:lnTo>
                      <a:pt x="160" y="23"/>
                    </a:lnTo>
                    <a:lnTo>
                      <a:pt x="153" y="23"/>
                    </a:lnTo>
                    <a:lnTo>
                      <a:pt x="145" y="23"/>
                    </a:lnTo>
                    <a:lnTo>
                      <a:pt x="137" y="23"/>
                    </a:lnTo>
                    <a:lnTo>
                      <a:pt x="130" y="23"/>
                    </a:lnTo>
                    <a:lnTo>
                      <a:pt x="130" y="15"/>
                    </a:lnTo>
                    <a:lnTo>
                      <a:pt x="122" y="15"/>
                    </a:lnTo>
                    <a:lnTo>
                      <a:pt x="122" y="7"/>
                    </a:lnTo>
                    <a:lnTo>
                      <a:pt x="114" y="7"/>
                    </a:lnTo>
                    <a:lnTo>
                      <a:pt x="107" y="7"/>
                    </a:lnTo>
                    <a:lnTo>
                      <a:pt x="99" y="7"/>
                    </a:lnTo>
                    <a:lnTo>
                      <a:pt x="92" y="7"/>
                    </a:lnTo>
                    <a:lnTo>
                      <a:pt x="92" y="0"/>
                    </a:lnTo>
                    <a:lnTo>
                      <a:pt x="84" y="0"/>
                    </a:lnTo>
                    <a:lnTo>
                      <a:pt x="76" y="0"/>
                    </a:lnTo>
                    <a:lnTo>
                      <a:pt x="76" y="7"/>
                    </a:lnTo>
                    <a:lnTo>
                      <a:pt x="69" y="7"/>
                    </a:lnTo>
                    <a:lnTo>
                      <a:pt x="61" y="7"/>
                    </a:lnTo>
                    <a:lnTo>
                      <a:pt x="54" y="15"/>
                    </a:lnTo>
                    <a:lnTo>
                      <a:pt x="46" y="15"/>
                    </a:lnTo>
                    <a:lnTo>
                      <a:pt x="38" y="23"/>
                    </a:lnTo>
                    <a:lnTo>
                      <a:pt x="31" y="23"/>
                    </a:lnTo>
                    <a:lnTo>
                      <a:pt x="31" y="30"/>
                    </a:lnTo>
                    <a:lnTo>
                      <a:pt x="23" y="30"/>
                    </a:lnTo>
                    <a:lnTo>
                      <a:pt x="16" y="30"/>
                    </a:lnTo>
                    <a:lnTo>
                      <a:pt x="8" y="30"/>
                    </a:lnTo>
                    <a:lnTo>
                      <a:pt x="0" y="30"/>
                    </a:lnTo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62" name="Freeform 700"/>
              <p:cNvSpPr>
                <a:spLocks/>
              </p:cNvSpPr>
              <p:nvPr/>
            </p:nvSpPr>
            <p:spPr bwMode="auto">
              <a:xfrm>
                <a:off x="5013" y="3837"/>
                <a:ext cx="906" cy="372"/>
              </a:xfrm>
              <a:custGeom>
                <a:avLst/>
                <a:gdLst>
                  <a:gd name="T0" fmla="*/ 31 w 906"/>
                  <a:gd name="T1" fmla="*/ 23 h 372"/>
                  <a:gd name="T2" fmla="*/ 61 w 906"/>
                  <a:gd name="T3" fmla="*/ 7 h 372"/>
                  <a:gd name="T4" fmla="*/ 99 w 906"/>
                  <a:gd name="T5" fmla="*/ 0 h 372"/>
                  <a:gd name="T6" fmla="*/ 137 w 906"/>
                  <a:gd name="T7" fmla="*/ 15 h 372"/>
                  <a:gd name="T8" fmla="*/ 160 w 906"/>
                  <a:gd name="T9" fmla="*/ 38 h 372"/>
                  <a:gd name="T10" fmla="*/ 175 w 906"/>
                  <a:gd name="T11" fmla="*/ 68 h 372"/>
                  <a:gd name="T12" fmla="*/ 206 w 906"/>
                  <a:gd name="T13" fmla="*/ 83 h 372"/>
                  <a:gd name="T14" fmla="*/ 236 w 906"/>
                  <a:gd name="T15" fmla="*/ 99 h 372"/>
                  <a:gd name="T16" fmla="*/ 274 w 906"/>
                  <a:gd name="T17" fmla="*/ 106 h 372"/>
                  <a:gd name="T18" fmla="*/ 297 w 906"/>
                  <a:gd name="T19" fmla="*/ 114 h 372"/>
                  <a:gd name="T20" fmla="*/ 335 w 906"/>
                  <a:gd name="T21" fmla="*/ 106 h 372"/>
                  <a:gd name="T22" fmla="*/ 358 w 906"/>
                  <a:gd name="T23" fmla="*/ 114 h 372"/>
                  <a:gd name="T24" fmla="*/ 381 w 906"/>
                  <a:gd name="T25" fmla="*/ 129 h 372"/>
                  <a:gd name="T26" fmla="*/ 411 w 906"/>
                  <a:gd name="T27" fmla="*/ 129 h 372"/>
                  <a:gd name="T28" fmla="*/ 442 w 906"/>
                  <a:gd name="T29" fmla="*/ 114 h 372"/>
                  <a:gd name="T30" fmla="*/ 464 w 906"/>
                  <a:gd name="T31" fmla="*/ 137 h 372"/>
                  <a:gd name="T32" fmla="*/ 472 w 906"/>
                  <a:gd name="T33" fmla="*/ 144 h 372"/>
                  <a:gd name="T34" fmla="*/ 457 w 906"/>
                  <a:gd name="T35" fmla="*/ 182 h 372"/>
                  <a:gd name="T36" fmla="*/ 449 w 906"/>
                  <a:gd name="T37" fmla="*/ 228 h 372"/>
                  <a:gd name="T38" fmla="*/ 457 w 906"/>
                  <a:gd name="T39" fmla="*/ 235 h 372"/>
                  <a:gd name="T40" fmla="*/ 480 w 906"/>
                  <a:gd name="T41" fmla="*/ 243 h 372"/>
                  <a:gd name="T42" fmla="*/ 495 w 906"/>
                  <a:gd name="T43" fmla="*/ 251 h 372"/>
                  <a:gd name="T44" fmla="*/ 525 w 906"/>
                  <a:gd name="T45" fmla="*/ 251 h 372"/>
                  <a:gd name="T46" fmla="*/ 533 w 906"/>
                  <a:gd name="T47" fmla="*/ 273 h 372"/>
                  <a:gd name="T48" fmla="*/ 548 w 906"/>
                  <a:gd name="T49" fmla="*/ 289 h 372"/>
                  <a:gd name="T50" fmla="*/ 563 w 906"/>
                  <a:gd name="T51" fmla="*/ 289 h 372"/>
                  <a:gd name="T52" fmla="*/ 571 w 906"/>
                  <a:gd name="T53" fmla="*/ 296 h 372"/>
                  <a:gd name="T54" fmla="*/ 594 w 906"/>
                  <a:gd name="T55" fmla="*/ 304 h 372"/>
                  <a:gd name="T56" fmla="*/ 624 w 906"/>
                  <a:gd name="T57" fmla="*/ 304 h 372"/>
                  <a:gd name="T58" fmla="*/ 632 w 906"/>
                  <a:gd name="T59" fmla="*/ 327 h 372"/>
                  <a:gd name="T60" fmla="*/ 624 w 906"/>
                  <a:gd name="T61" fmla="*/ 349 h 372"/>
                  <a:gd name="T62" fmla="*/ 647 w 906"/>
                  <a:gd name="T63" fmla="*/ 372 h 372"/>
                  <a:gd name="T64" fmla="*/ 662 w 906"/>
                  <a:gd name="T65" fmla="*/ 342 h 372"/>
                  <a:gd name="T66" fmla="*/ 685 w 906"/>
                  <a:gd name="T67" fmla="*/ 319 h 372"/>
                  <a:gd name="T68" fmla="*/ 693 w 906"/>
                  <a:gd name="T69" fmla="*/ 296 h 372"/>
                  <a:gd name="T70" fmla="*/ 715 w 906"/>
                  <a:gd name="T71" fmla="*/ 289 h 372"/>
                  <a:gd name="T72" fmla="*/ 731 w 906"/>
                  <a:gd name="T73" fmla="*/ 258 h 372"/>
                  <a:gd name="T74" fmla="*/ 754 w 906"/>
                  <a:gd name="T75" fmla="*/ 235 h 372"/>
                  <a:gd name="T76" fmla="*/ 784 w 906"/>
                  <a:gd name="T77" fmla="*/ 213 h 372"/>
                  <a:gd name="T78" fmla="*/ 776 w 906"/>
                  <a:gd name="T79" fmla="*/ 175 h 372"/>
                  <a:gd name="T80" fmla="*/ 754 w 906"/>
                  <a:gd name="T81" fmla="*/ 167 h 372"/>
                  <a:gd name="T82" fmla="*/ 754 w 906"/>
                  <a:gd name="T83" fmla="*/ 137 h 372"/>
                  <a:gd name="T84" fmla="*/ 723 w 906"/>
                  <a:gd name="T85" fmla="*/ 144 h 372"/>
                  <a:gd name="T86" fmla="*/ 708 w 906"/>
                  <a:gd name="T87" fmla="*/ 144 h 372"/>
                  <a:gd name="T88" fmla="*/ 723 w 906"/>
                  <a:gd name="T89" fmla="*/ 144 h 372"/>
                  <a:gd name="T90" fmla="*/ 746 w 906"/>
                  <a:gd name="T91" fmla="*/ 137 h 372"/>
                  <a:gd name="T92" fmla="*/ 769 w 906"/>
                  <a:gd name="T93" fmla="*/ 114 h 372"/>
                  <a:gd name="T94" fmla="*/ 799 w 906"/>
                  <a:gd name="T95" fmla="*/ 114 h 372"/>
                  <a:gd name="T96" fmla="*/ 814 w 906"/>
                  <a:gd name="T97" fmla="*/ 106 h 372"/>
                  <a:gd name="T98" fmla="*/ 822 w 906"/>
                  <a:gd name="T99" fmla="*/ 83 h 372"/>
                  <a:gd name="T100" fmla="*/ 837 w 906"/>
                  <a:gd name="T101" fmla="*/ 91 h 372"/>
                  <a:gd name="T102" fmla="*/ 845 w 906"/>
                  <a:gd name="T103" fmla="*/ 91 h 372"/>
                  <a:gd name="T104" fmla="*/ 860 w 906"/>
                  <a:gd name="T105" fmla="*/ 76 h 372"/>
                  <a:gd name="T106" fmla="*/ 875 w 906"/>
                  <a:gd name="T107" fmla="*/ 76 h 372"/>
                  <a:gd name="T108" fmla="*/ 890 w 906"/>
                  <a:gd name="T109" fmla="*/ 68 h 37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906"/>
                  <a:gd name="T166" fmla="*/ 0 h 372"/>
                  <a:gd name="T167" fmla="*/ 906 w 906"/>
                  <a:gd name="T168" fmla="*/ 372 h 372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906" h="372">
                    <a:moveTo>
                      <a:pt x="0" y="30"/>
                    </a:moveTo>
                    <a:lnTo>
                      <a:pt x="0" y="23"/>
                    </a:lnTo>
                    <a:lnTo>
                      <a:pt x="8" y="23"/>
                    </a:lnTo>
                    <a:lnTo>
                      <a:pt x="16" y="23"/>
                    </a:lnTo>
                    <a:lnTo>
                      <a:pt x="23" y="23"/>
                    </a:lnTo>
                    <a:lnTo>
                      <a:pt x="31" y="23"/>
                    </a:lnTo>
                    <a:lnTo>
                      <a:pt x="38" y="23"/>
                    </a:lnTo>
                    <a:lnTo>
                      <a:pt x="38" y="15"/>
                    </a:lnTo>
                    <a:lnTo>
                      <a:pt x="46" y="15"/>
                    </a:lnTo>
                    <a:lnTo>
                      <a:pt x="46" y="7"/>
                    </a:lnTo>
                    <a:lnTo>
                      <a:pt x="54" y="7"/>
                    </a:lnTo>
                    <a:lnTo>
                      <a:pt x="61" y="7"/>
                    </a:lnTo>
                    <a:lnTo>
                      <a:pt x="69" y="7"/>
                    </a:lnTo>
                    <a:lnTo>
                      <a:pt x="69" y="0"/>
                    </a:lnTo>
                    <a:lnTo>
                      <a:pt x="76" y="0"/>
                    </a:lnTo>
                    <a:lnTo>
                      <a:pt x="84" y="0"/>
                    </a:lnTo>
                    <a:lnTo>
                      <a:pt x="92" y="0"/>
                    </a:lnTo>
                    <a:lnTo>
                      <a:pt x="99" y="0"/>
                    </a:lnTo>
                    <a:lnTo>
                      <a:pt x="107" y="7"/>
                    </a:lnTo>
                    <a:lnTo>
                      <a:pt x="114" y="7"/>
                    </a:lnTo>
                    <a:lnTo>
                      <a:pt x="122" y="7"/>
                    </a:lnTo>
                    <a:lnTo>
                      <a:pt x="122" y="15"/>
                    </a:lnTo>
                    <a:lnTo>
                      <a:pt x="130" y="15"/>
                    </a:lnTo>
                    <a:lnTo>
                      <a:pt x="137" y="15"/>
                    </a:lnTo>
                    <a:lnTo>
                      <a:pt x="145" y="15"/>
                    </a:lnTo>
                    <a:lnTo>
                      <a:pt x="153" y="15"/>
                    </a:lnTo>
                    <a:lnTo>
                      <a:pt x="160" y="15"/>
                    </a:lnTo>
                    <a:lnTo>
                      <a:pt x="160" y="23"/>
                    </a:lnTo>
                    <a:lnTo>
                      <a:pt x="160" y="30"/>
                    </a:lnTo>
                    <a:lnTo>
                      <a:pt x="160" y="38"/>
                    </a:lnTo>
                    <a:lnTo>
                      <a:pt x="168" y="38"/>
                    </a:lnTo>
                    <a:lnTo>
                      <a:pt x="168" y="45"/>
                    </a:lnTo>
                    <a:lnTo>
                      <a:pt x="168" y="53"/>
                    </a:lnTo>
                    <a:lnTo>
                      <a:pt x="168" y="61"/>
                    </a:lnTo>
                    <a:lnTo>
                      <a:pt x="175" y="61"/>
                    </a:lnTo>
                    <a:lnTo>
                      <a:pt x="175" y="68"/>
                    </a:lnTo>
                    <a:lnTo>
                      <a:pt x="183" y="68"/>
                    </a:lnTo>
                    <a:lnTo>
                      <a:pt x="183" y="76"/>
                    </a:lnTo>
                    <a:lnTo>
                      <a:pt x="191" y="76"/>
                    </a:lnTo>
                    <a:lnTo>
                      <a:pt x="191" y="83"/>
                    </a:lnTo>
                    <a:lnTo>
                      <a:pt x="198" y="83"/>
                    </a:lnTo>
                    <a:lnTo>
                      <a:pt x="206" y="83"/>
                    </a:lnTo>
                    <a:lnTo>
                      <a:pt x="206" y="91"/>
                    </a:lnTo>
                    <a:lnTo>
                      <a:pt x="213" y="91"/>
                    </a:lnTo>
                    <a:lnTo>
                      <a:pt x="221" y="91"/>
                    </a:lnTo>
                    <a:lnTo>
                      <a:pt x="229" y="91"/>
                    </a:lnTo>
                    <a:lnTo>
                      <a:pt x="229" y="99"/>
                    </a:lnTo>
                    <a:lnTo>
                      <a:pt x="236" y="99"/>
                    </a:lnTo>
                    <a:lnTo>
                      <a:pt x="244" y="99"/>
                    </a:lnTo>
                    <a:lnTo>
                      <a:pt x="244" y="106"/>
                    </a:lnTo>
                    <a:lnTo>
                      <a:pt x="251" y="106"/>
                    </a:lnTo>
                    <a:lnTo>
                      <a:pt x="259" y="106"/>
                    </a:lnTo>
                    <a:lnTo>
                      <a:pt x="267" y="106"/>
                    </a:lnTo>
                    <a:lnTo>
                      <a:pt x="274" y="106"/>
                    </a:lnTo>
                    <a:lnTo>
                      <a:pt x="282" y="106"/>
                    </a:lnTo>
                    <a:lnTo>
                      <a:pt x="282" y="114"/>
                    </a:lnTo>
                    <a:lnTo>
                      <a:pt x="289" y="114"/>
                    </a:lnTo>
                    <a:lnTo>
                      <a:pt x="289" y="121"/>
                    </a:lnTo>
                    <a:lnTo>
                      <a:pt x="297" y="121"/>
                    </a:lnTo>
                    <a:lnTo>
                      <a:pt x="297" y="114"/>
                    </a:lnTo>
                    <a:lnTo>
                      <a:pt x="305" y="114"/>
                    </a:lnTo>
                    <a:lnTo>
                      <a:pt x="312" y="114"/>
                    </a:lnTo>
                    <a:lnTo>
                      <a:pt x="320" y="114"/>
                    </a:lnTo>
                    <a:lnTo>
                      <a:pt x="320" y="106"/>
                    </a:lnTo>
                    <a:lnTo>
                      <a:pt x="327" y="106"/>
                    </a:lnTo>
                    <a:lnTo>
                      <a:pt x="335" y="106"/>
                    </a:lnTo>
                    <a:lnTo>
                      <a:pt x="343" y="106"/>
                    </a:lnTo>
                    <a:lnTo>
                      <a:pt x="343" y="114"/>
                    </a:lnTo>
                    <a:lnTo>
                      <a:pt x="350" y="114"/>
                    </a:lnTo>
                    <a:lnTo>
                      <a:pt x="358" y="114"/>
                    </a:lnTo>
                    <a:lnTo>
                      <a:pt x="366" y="114"/>
                    </a:lnTo>
                    <a:lnTo>
                      <a:pt x="358" y="114"/>
                    </a:lnTo>
                    <a:lnTo>
                      <a:pt x="358" y="106"/>
                    </a:lnTo>
                    <a:lnTo>
                      <a:pt x="366" y="106"/>
                    </a:lnTo>
                    <a:lnTo>
                      <a:pt x="373" y="114"/>
                    </a:lnTo>
                    <a:lnTo>
                      <a:pt x="373" y="121"/>
                    </a:lnTo>
                    <a:lnTo>
                      <a:pt x="381" y="121"/>
                    </a:lnTo>
                    <a:lnTo>
                      <a:pt x="381" y="129"/>
                    </a:lnTo>
                    <a:lnTo>
                      <a:pt x="388" y="129"/>
                    </a:lnTo>
                    <a:lnTo>
                      <a:pt x="388" y="137"/>
                    </a:lnTo>
                    <a:lnTo>
                      <a:pt x="396" y="137"/>
                    </a:lnTo>
                    <a:lnTo>
                      <a:pt x="404" y="137"/>
                    </a:lnTo>
                    <a:lnTo>
                      <a:pt x="404" y="129"/>
                    </a:lnTo>
                    <a:lnTo>
                      <a:pt x="411" y="129"/>
                    </a:lnTo>
                    <a:lnTo>
                      <a:pt x="411" y="121"/>
                    </a:lnTo>
                    <a:lnTo>
                      <a:pt x="419" y="121"/>
                    </a:lnTo>
                    <a:lnTo>
                      <a:pt x="426" y="121"/>
                    </a:lnTo>
                    <a:lnTo>
                      <a:pt x="426" y="114"/>
                    </a:lnTo>
                    <a:lnTo>
                      <a:pt x="434" y="114"/>
                    </a:lnTo>
                    <a:lnTo>
                      <a:pt x="442" y="114"/>
                    </a:lnTo>
                    <a:lnTo>
                      <a:pt x="442" y="121"/>
                    </a:lnTo>
                    <a:lnTo>
                      <a:pt x="449" y="121"/>
                    </a:lnTo>
                    <a:lnTo>
                      <a:pt x="449" y="129"/>
                    </a:lnTo>
                    <a:lnTo>
                      <a:pt x="457" y="129"/>
                    </a:lnTo>
                    <a:lnTo>
                      <a:pt x="457" y="137"/>
                    </a:lnTo>
                    <a:lnTo>
                      <a:pt x="464" y="137"/>
                    </a:lnTo>
                    <a:lnTo>
                      <a:pt x="464" y="144"/>
                    </a:lnTo>
                    <a:lnTo>
                      <a:pt x="464" y="152"/>
                    </a:lnTo>
                    <a:lnTo>
                      <a:pt x="472" y="152"/>
                    </a:lnTo>
                    <a:lnTo>
                      <a:pt x="472" y="159"/>
                    </a:lnTo>
                    <a:lnTo>
                      <a:pt x="472" y="152"/>
                    </a:lnTo>
                    <a:lnTo>
                      <a:pt x="472" y="144"/>
                    </a:lnTo>
                    <a:lnTo>
                      <a:pt x="472" y="152"/>
                    </a:lnTo>
                    <a:lnTo>
                      <a:pt x="472" y="159"/>
                    </a:lnTo>
                    <a:lnTo>
                      <a:pt x="464" y="167"/>
                    </a:lnTo>
                    <a:lnTo>
                      <a:pt x="464" y="175"/>
                    </a:lnTo>
                    <a:lnTo>
                      <a:pt x="457" y="175"/>
                    </a:lnTo>
                    <a:lnTo>
                      <a:pt x="457" y="182"/>
                    </a:lnTo>
                    <a:lnTo>
                      <a:pt x="449" y="190"/>
                    </a:lnTo>
                    <a:lnTo>
                      <a:pt x="449" y="197"/>
                    </a:lnTo>
                    <a:lnTo>
                      <a:pt x="449" y="205"/>
                    </a:lnTo>
                    <a:lnTo>
                      <a:pt x="449" y="213"/>
                    </a:lnTo>
                    <a:lnTo>
                      <a:pt x="449" y="220"/>
                    </a:lnTo>
                    <a:lnTo>
                      <a:pt x="449" y="228"/>
                    </a:lnTo>
                    <a:lnTo>
                      <a:pt x="449" y="235"/>
                    </a:lnTo>
                    <a:lnTo>
                      <a:pt x="457" y="235"/>
                    </a:lnTo>
                    <a:lnTo>
                      <a:pt x="457" y="243"/>
                    </a:lnTo>
                    <a:lnTo>
                      <a:pt x="464" y="243"/>
                    </a:lnTo>
                    <a:lnTo>
                      <a:pt x="457" y="243"/>
                    </a:lnTo>
                    <a:lnTo>
                      <a:pt x="457" y="235"/>
                    </a:lnTo>
                    <a:lnTo>
                      <a:pt x="464" y="235"/>
                    </a:lnTo>
                    <a:lnTo>
                      <a:pt x="464" y="243"/>
                    </a:lnTo>
                    <a:lnTo>
                      <a:pt x="464" y="235"/>
                    </a:lnTo>
                    <a:lnTo>
                      <a:pt x="472" y="235"/>
                    </a:lnTo>
                    <a:lnTo>
                      <a:pt x="480" y="235"/>
                    </a:lnTo>
                    <a:lnTo>
                      <a:pt x="480" y="243"/>
                    </a:lnTo>
                    <a:lnTo>
                      <a:pt x="487" y="243"/>
                    </a:lnTo>
                    <a:lnTo>
                      <a:pt x="487" y="251"/>
                    </a:lnTo>
                    <a:lnTo>
                      <a:pt x="495" y="243"/>
                    </a:lnTo>
                    <a:lnTo>
                      <a:pt x="495" y="251"/>
                    </a:lnTo>
                    <a:lnTo>
                      <a:pt x="487" y="251"/>
                    </a:lnTo>
                    <a:lnTo>
                      <a:pt x="495" y="251"/>
                    </a:lnTo>
                    <a:lnTo>
                      <a:pt x="502" y="251"/>
                    </a:lnTo>
                    <a:lnTo>
                      <a:pt x="510" y="251"/>
                    </a:lnTo>
                    <a:lnTo>
                      <a:pt x="510" y="258"/>
                    </a:lnTo>
                    <a:lnTo>
                      <a:pt x="518" y="258"/>
                    </a:lnTo>
                    <a:lnTo>
                      <a:pt x="518" y="251"/>
                    </a:lnTo>
                    <a:lnTo>
                      <a:pt x="525" y="251"/>
                    </a:lnTo>
                    <a:lnTo>
                      <a:pt x="518" y="251"/>
                    </a:lnTo>
                    <a:lnTo>
                      <a:pt x="518" y="258"/>
                    </a:lnTo>
                    <a:lnTo>
                      <a:pt x="518" y="266"/>
                    </a:lnTo>
                    <a:lnTo>
                      <a:pt x="525" y="266"/>
                    </a:lnTo>
                    <a:lnTo>
                      <a:pt x="533" y="266"/>
                    </a:lnTo>
                    <a:lnTo>
                      <a:pt x="533" y="273"/>
                    </a:lnTo>
                    <a:lnTo>
                      <a:pt x="525" y="273"/>
                    </a:lnTo>
                    <a:lnTo>
                      <a:pt x="525" y="281"/>
                    </a:lnTo>
                    <a:lnTo>
                      <a:pt x="533" y="281"/>
                    </a:lnTo>
                    <a:lnTo>
                      <a:pt x="541" y="281"/>
                    </a:lnTo>
                    <a:lnTo>
                      <a:pt x="541" y="289"/>
                    </a:lnTo>
                    <a:lnTo>
                      <a:pt x="548" y="289"/>
                    </a:lnTo>
                    <a:lnTo>
                      <a:pt x="548" y="281"/>
                    </a:lnTo>
                    <a:lnTo>
                      <a:pt x="548" y="289"/>
                    </a:lnTo>
                    <a:lnTo>
                      <a:pt x="556" y="289"/>
                    </a:lnTo>
                    <a:lnTo>
                      <a:pt x="556" y="296"/>
                    </a:lnTo>
                    <a:lnTo>
                      <a:pt x="563" y="296"/>
                    </a:lnTo>
                    <a:lnTo>
                      <a:pt x="563" y="289"/>
                    </a:lnTo>
                    <a:lnTo>
                      <a:pt x="571" y="289"/>
                    </a:lnTo>
                    <a:lnTo>
                      <a:pt x="571" y="281"/>
                    </a:lnTo>
                    <a:lnTo>
                      <a:pt x="571" y="289"/>
                    </a:lnTo>
                    <a:lnTo>
                      <a:pt x="563" y="289"/>
                    </a:lnTo>
                    <a:lnTo>
                      <a:pt x="563" y="296"/>
                    </a:lnTo>
                    <a:lnTo>
                      <a:pt x="571" y="296"/>
                    </a:lnTo>
                    <a:lnTo>
                      <a:pt x="579" y="296"/>
                    </a:lnTo>
                    <a:lnTo>
                      <a:pt x="579" y="304"/>
                    </a:lnTo>
                    <a:lnTo>
                      <a:pt x="586" y="304"/>
                    </a:lnTo>
                    <a:lnTo>
                      <a:pt x="594" y="304"/>
                    </a:lnTo>
                    <a:lnTo>
                      <a:pt x="594" y="296"/>
                    </a:lnTo>
                    <a:lnTo>
                      <a:pt x="594" y="304"/>
                    </a:lnTo>
                    <a:lnTo>
                      <a:pt x="601" y="304"/>
                    </a:lnTo>
                    <a:lnTo>
                      <a:pt x="601" y="311"/>
                    </a:lnTo>
                    <a:lnTo>
                      <a:pt x="609" y="311"/>
                    </a:lnTo>
                    <a:lnTo>
                      <a:pt x="617" y="311"/>
                    </a:lnTo>
                    <a:lnTo>
                      <a:pt x="617" y="304"/>
                    </a:lnTo>
                    <a:lnTo>
                      <a:pt x="624" y="304"/>
                    </a:lnTo>
                    <a:lnTo>
                      <a:pt x="624" y="311"/>
                    </a:lnTo>
                    <a:lnTo>
                      <a:pt x="617" y="311"/>
                    </a:lnTo>
                    <a:lnTo>
                      <a:pt x="624" y="311"/>
                    </a:lnTo>
                    <a:lnTo>
                      <a:pt x="624" y="319"/>
                    </a:lnTo>
                    <a:lnTo>
                      <a:pt x="624" y="327"/>
                    </a:lnTo>
                    <a:lnTo>
                      <a:pt x="632" y="327"/>
                    </a:lnTo>
                    <a:lnTo>
                      <a:pt x="632" y="319"/>
                    </a:lnTo>
                    <a:lnTo>
                      <a:pt x="632" y="327"/>
                    </a:lnTo>
                    <a:lnTo>
                      <a:pt x="632" y="334"/>
                    </a:lnTo>
                    <a:lnTo>
                      <a:pt x="632" y="342"/>
                    </a:lnTo>
                    <a:lnTo>
                      <a:pt x="624" y="342"/>
                    </a:lnTo>
                    <a:lnTo>
                      <a:pt x="624" y="349"/>
                    </a:lnTo>
                    <a:lnTo>
                      <a:pt x="624" y="357"/>
                    </a:lnTo>
                    <a:lnTo>
                      <a:pt x="624" y="365"/>
                    </a:lnTo>
                    <a:lnTo>
                      <a:pt x="632" y="365"/>
                    </a:lnTo>
                    <a:lnTo>
                      <a:pt x="639" y="365"/>
                    </a:lnTo>
                    <a:lnTo>
                      <a:pt x="639" y="372"/>
                    </a:lnTo>
                    <a:lnTo>
                      <a:pt x="647" y="372"/>
                    </a:lnTo>
                    <a:lnTo>
                      <a:pt x="647" y="365"/>
                    </a:lnTo>
                    <a:lnTo>
                      <a:pt x="655" y="365"/>
                    </a:lnTo>
                    <a:lnTo>
                      <a:pt x="655" y="357"/>
                    </a:lnTo>
                    <a:lnTo>
                      <a:pt x="655" y="349"/>
                    </a:lnTo>
                    <a:lnTo>
                      <a:pt x="655" y="342"/>
                    </a:lnTo>
                    <a:lnTo>
                      <a:pt x="662" y="342"/>
                    </a:lnTo>
                    <a:lnTo>
                      <a:pt x="662" y="334"/>
                    </a:lnTo>
                    <a:lnTo>
                      <a:pt x="670" y="334"/>
                    </a:lnTo>
                    <a:lnTo>
                      <a:pt x="670" y="327"/>
                    </a:lnTo>
                    <a:lnTo>
                      <a:pt x="677" y="327"/>
                    </a:lnTo>
                    <a:lnTo>
                      <a:pt x="677" y="319"/>
                    </a:lnTo>
                    <a:lnTo>
                      <a:pt x="685" y="319"/>
                    </a:lnTo>
                    <a:lnTo>
                      <a:pt x="685" y="311"/>
                    </a:lnTo>
                    <a:lnTo>
                      <a:pt x="693" y="311"/>
                    </a:lnTo>
                    <a:lnTo>
                      <a:pt x="693" y="304"/>
                    </a:lnTo>
                    <a:lnTo>
                      <a:pt x="693" y="296"/>
                    </a:lnTo>
                    <a:lnTo>
                      <a:pt x="685" y="296"/>
                    </a:lnTo>
                    <a:lnTo>
                      <a:pt x="693" y="296"/>
                    </a:lnTo>
                    <a:lnTo>
                      <a:pt x="700" y="296"/>
                    </a:lnTo>
                    <a:lnTo>
                      <a:pt x="700" y="289"/>
                    </a:lnTo>
                    <a:lnTo>
                      <a:pt x="700" y="281"/>
                    </a:lnTo>
                    <a:lnTo>
                      <a:pt x="708" y="281"/>
                    </a:lnTo>
                    <a:lnTo>
                      <a:pt x="708" y="289"/>
                    </a:lnTo>
                    <a:lnTo>
                      <a:pt x="715" y="289"/>
                    </a:lnTo>
                    <a:lnTo>
                      <a:pt x="715" y="281"/>
                    </a:lnTo>
                    <a:lnTo>
                      <a:pt x="723" y="281"/>
                    </a:lnTo>
                    <a:lnTo>
                      <a:pt x="723" y="273"/>
                    </a:lnTo>
                    <a:lnTo>
                      <a:pt x="723" y="266"/>
                    </a:lnTo>
                    <a:lnTo>
                      <a:pt x="731" y="266"/>
                    </a:lnTo>
                    <a:lnTo>
                      <a:pt x="731" y="258"/>
                    </a:lnTo>
                    <a:lnTo>
                      <a:pt x="731" y="251"/>
                    </a:lnTo>
                    <a:lnTo>
                      <a:pt x="738" y="251"/>
                    </a:lnTo>
                    <a:lnTo>
                      <a:pt x="738" y="243"/>
                    </a:lnTo>
                    <a:lnTo>
                      <a:pt x="746" y="243"/>
                    </a:lnTo>
                    <a:lnTo>
                      <a:pt x="754" y="243"/>
                    </a:lnTo>
                    <a:lnTo>
                      <a:pt x="754" y="235"/>
                    </a:lnTo>
                    <a:lnTo>
                      <a:pt x="754" y="228"/>
                    </a:lnTo>
                    <a:lnTo>
                      <a:pt x="761" y="228"/>
                    </a:lnTo>
                    <a:lnTo>
                      <a:pt x="769" y="220"/>
                    </a:lnTo>
                    <a:lnTo>
                      <a:pt x="776" y="220"/>
                    </a:lnTo>
                    <a:lnTo>
                      <a:pt x="776" y="213"/>
                    </a:lnTo>
                    <a:lnTo>
                      <a:pt x="784" y="213"/>
                    </a:lnTo>
                    <a:lnTo>
                      <a:pt x="784" y="205"/>
                    </a:lnTo>
                    <a:lnTo>
                      <a:pt x="784" y="197"/>
                    </a:lnTo>
                    <a:lnTo>
                      <a:pt x="784" y="190"/>
                    </a:lnTo>
                    <a:lnTo>
                      <a:pt x="776" y="190"/>
                    </a:lnTo>
                    <a:lnTo>
                      <a:pt x="776" y="182"/>
                    </a:lnTo>
                    <a:lnTo>
                      <a:pt x="776" y="175"/>
                    </a:lnTo>
                    <a:lnTo>
                      <a:pt x="769" y="175"/>
                    </a:lnTo>
                    <a:lnTo>
                      <a:pt x="769" y="167"/>
                    </a:lnTo>
                    <a:lnTo>
                      <a:pt x="761" y="167"/>
                    </a:lnTo>
                    <a:lnTo>
                      <a:pt x="761" y="159"/>
                    </a:lnTo>
                    <a:lnTo>
                      <a:pt x="754" y="159"/>
                    </a:lnTo>
                    <a:lnTo>
                      <a:pt x="754" y="167"/>
                    </a:lnTo>
                    <a:lnTo>
                      <a:pt x="746" y="167"/>
                    </a:lnTo>
                    <a:lnTo>
                      <a:pt x="746" y="159"/>
                    </a:lnTo>
                    <a:lnTo>
                      <a:pt x="754" y="159"/>
                    </a:lnTo>
                    <a:lnTo>
                      <a:pt x="754" y="152"/>
                    </a:lnTo>
                    <a:lnTo>
                      <a:pt x="754" y="144"/>
                    </a:lnTo>
                    <a:lnTo>
                      <a:pt x="754" y="137"/>
                    </a:lnTo>
                    <a:lnTo>
                      <a:pt x="754" y="129"/>
                    </a:lnTo>
                    <a:lnTo>
                      <a:pt x="746" y="137"/>
                    </a:lnTo>
                    <a:lnTo>
                      <a:pt x="738" y="137"/>
                    </a:lnTo>
                    <a:lnTo>
                      <a:pt x="731" y="137"/>
                    </a:lnTo>
                    <a:lnTo>
                      <a:pt x="731" y="144"/>
                    </a:lnTo>
                    <a:lnTo>
                      <a:pt x="723" y="144"/>
                    </a:lnTo>
                    <a:lnTo>
                      <a:pt x="723" y="137"/>
                    </a:lnTo>
                    <a:lnTo>
                      <a:pt x="723" y="144"/>
                    </a:lnTo>
                    <a:lnTo>
                      <a:pt x="715" y="144"/>
                    </a:lnTo>
                    <a:lnTo>
                      <a:pt x="715" y="152"/>
                    </a:lnTo>
                    <a:lnTo>
                      <a:pt x="715" y="144"/>
                    </a:lnTo>
                    <a:lnTo>
                      <a:pt x="708" y="144"/>
                    </a:lnTo>
                    <a:lnTo>
                      <a:pt x="708" y="152"/>
                    </a:lnTo>
                    <a:lnTo>
                      <a:pt x="708" y="144"/>
                    </a:lnTo>
                    <a:lnTo>
                      <a:pt x="700" y="144"/>
                    </a:lnTo>
                    <a:lnTo>
                      <a:pt x="708" y="144"/>
                    </a:lnTo>
                    <a:lnTo>
                      <a:pt x="715" y="144"/>
                    </a:lnTo>
                    <a:lnTo>
                      <a:pt x="723" y="144"/>
                    </a:lnTo>
                    <a:lnTo>
                      <a:pt x="723" y="137"/>
                    </a:lnTo>
                    <a:lnTo>
                      <a:pt x="731" y="137"/>
                    </a:lnTo>
                    <a:lnTo>
                      <a:pt x="731" y="129"/>
                    </a:lnTo>
                    <a:lnTo>
                      <a:pt x="738" y="129"/>
                    </a:lnTo>
                    <a:lnTo>
                      <a:pt x="738" y="137"/>
                    </a:lnTo>
                    <a:lnTo>
                      <a:pt x="746" y="137"/>
                    </a:lnTo>
                    <a:lnTo>
                      <a:pt x="746" y="129"/>
                    </a:lnTo>
                    <a:lnTo>
                      <a:pt x="754" y="129"/>
                    </a:lnTo>
                    <a:lnTo>
                      <a:pt x="754" y="121"/>
                    </a:lnTo>
                    <a:lnTo>
                      <a:pt x="761" y="121"/>
                    </a:lnTo>
                    <a:lnTo>
                      <a:pt x="761" y="114"/>
                    </a:lnTo>
                    <a:lnTo>
                      <a:pt x="769" y="114"/>
                    </a:lnTo>
                    <a:lnTo>
                      <a:pt x="776" y="114"/>
                    </a:lnTo>
                    <a:lnTo>
                      <a:pt x="776" y="106"/>
                    </a:lnTo>
                    <a:lnTo>
                      <a:pt x="784" y="106"/>
                    </a:lnTo>
                    <a:lnTo>
                      <a:pt x="792" y="106"/>
                    </a:lnTo>
                    <a:lnTo>
                      <a:pt x="799" y="106"/>
                    </a:lnTo>
                    <a:lnTo>
                      <a:pt x="799" y="114"/>
                    </a:lnTo>
                    <a:lnTo>
                      <a:pt x="807" y="114"/>
                    </a:lnTo>
                    <a:lnTo>
                      <a:pt x="807" y="106"/>
                    </a:lnTo>
                    <a:lnTo>
                      <a:pt x="799" y="99"/>
                    </a:lnTo>
                    <a:lnTo>
                      <a:pt x="807" y="99"/>
                    </a:lnTo>
                    <a:lnTo>
                      <a:pt x="807" y="106"/>
                    </a:lnTo>
                    <a:lnTo>
                      <a:pt x="814" y="106"/>
                    </a:lnTo>
                    <a:lnTo>
                      <a:pt x="807" y="106"/>
                    </a:lnTo>
                    <a:lnTo>
                      <a:pt x="814" y="106"/>
                    </a:lnTo>
                    <a:lnTo>
                      <a:pt x="814" y="99"/>
                    </a:lnTo>
                    <a:lnTo>
                      <a:pt x="814" y="91"/>
                    </a:lnTo>
                    <a:lnTo>
                      <a:pt x="814" y="83"/>
                    </a:lnTo>
                    <a:lnTo>
                      <a:pt x="822" y="83"/>
                    </a:lnTo>
                    <a:lnTo>
                      <a:pt x="822" y="91"/>
                    </a:lnTo>
                    <a:lnTo>
                      <a:pt x="814" y="99"/>
                    </a:lnTo>
                    <a:lnTo>
                      <a:pt x="822" y="99"/>
                    </a:lnTo>
                    <a:lnTo>
                      <a:pt x="822" y="91"/>
                    </a:lnTo>
                    <a:lnTo>
                      <a:pt x="830" y="91"/>
                    </a:lnTo>
                    <a:lnTo>
                      <a:pt x="837" y="91"/>
                    </a:lnTo>
                    <a:lnTo>
                      <a:pt x="837" y="83"/>
                    </a:lnTo>
                    <a:lnTo>
                      <a:pt x="830" y="83"/>
                    </a:lnTo>
                    <a:lnTo>
                      <a:pt x="830" y="76"/>
                    </a:lnTo>
                    <a:lnTo>
                      <a:pt x="837" y="83"/>
                    </a:lnTo>
                    <a:lnTo>
                      <a:pt x="845" y="83"/>
                    </a:lnTo>
                    <a:lnTo>
                      <a:pt x="845" y="91"/>
                    </a:lnTo>
                    <a:lnTo>
                      <a:pt x="852" y="91"/>
                    </a:lnTo>
                    <a:lnTo>
                      <a:pt x="860" y="91"/>
                    </a:lnTo>
                    <a:lnTo>
                      <a:pt x="860" y="83"/>
                    </a:lnTo>
                    <a:lnTo>
                      <a:pt x="852" y="83"/>
                    </a:lnTo>
                    <a:lnTo>
                      <a:pt x="852" y="76"/>
                    </a:lnTo>
                    <a:lnTo>
                      <a:pt x="860" y="76"/>
                    </a:lnTo>
                    <a:lnTo>
                      <a:pt x="860" y="83"/>
                    </a:lnTo>
                    <a:lnTo>
                      <a:pt x="868" y="83"/>
                    </a:lnTo>
                    <a:lnTo>
                      <a:pt x="875" y="83"/>
                    </a:lnTo>
                    <a:lnTo>
                      <a:pt x="883" y="83"/>
                    </a:lnTo>
                    <a:lnTo>
                      <a:pt x="883" y="76"/>
                    </a:lnTo>
                    <a:lnTo>
                      <a:pt x="875" y="76"/>
                    </a:lnTo>
                    <a:lnTo>
                      <a:pt x="883" y="76"/>
                    </a:lnTo>
                    <a:lnTo>
                      <a:pt x="890" y="76"/>
                    </a:lnTo>
                    <a:lnTo>
                      <a:pt x="890" y="68"/>
                    </a:lnTo>
                    <a:lnTo>
                      <a:pt x="883" y="68"/>
                    </a:lnTo>
                    <a:lnTo>
                      <a:pt x="883" y="61"/>
                    </a:lnTo>
                    <a:lnTo>
                      <a:pt x="890" y="68"/>
                    </a:lnTo>
                    <a:lnTo>
                      <a:pt x="898" y="68"/>
                    </a:lnTo>
                    <a:lnTo>
                      <a:pt x="898" y="61"/>
                    </a:lnTo>
                    <a:lnTo>
                      <a:pt x="906" y="61"/>
                    </a:lnTo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63" name="Freeform 701"/>
              <p:cNvSpPr>
                <a:spLocks/>
              </p:cNvSpPr>
              <p:nvPr/>
            </p:nvSpPr>
            <p:spPr bwMode="auto">
              <a:xfrm>
                <a:off x="5941" y="3943"/>
                <a:ext cx="54" cy="61"/>
              </a:xfrm>
              <a:custGeom>
                <a:avLst/>
                <a:gdLst>
                  <a:gd name="T0" fmla="*/ 54 w 54"/>
                  <a:gd name="T1" fmla="*/ 23 h 61"/>
                  <a:gd name="T2" fmla="*/ 46 w 54"/>
                  <a:gd name="T3" fmla="*/ 23 h 61"/>
                  <a:gd name="T4" fmla="*/ 46 w 54"/>
                  <a:gd name="T5" fmla="*/ 15 h 61"/>
                  <a:gd name="T6" fmla="*/ 39 w 54"/>
                  <a:gd name="T7" fmla="*/ 15 h 61"/>
                  <a:gd name="T8" fmla="*/ 39 w 54"/>
                  <a:gd name="T9" fmla="*/ 8 h 61"/>
                  <a:gd name="T10" fmla="*/ 31 w 54"/>
                  <a:gd name="T11" fmla="*/ 8 h 61"/>
                  <a:gd name="T12" fmla="*/ 31 w 54"/>
                  <a:gd name="T13" fmla="*/ 0 h 61"/>
                  <a:gd name="T14" fmla="*/ 23 w 54"/>
                  <a:gd name="T15" fmla="*/ 0 h 61"/>
                  <a:gd name="T16" fmla="*/ 16 w 54"/>
                  <a:gd name="T17" fmla="*/ 0 h 61"/>
                  <a:gd name="T18" fmla="*/ 16 w 54"/>
                  <a:gd name="T19" fmla="*/ 8 h 61"/>
                  <a:gd name="T20" fmla="*/ 8 w 54"/>
                  <a:gd name="T21" fmla="*/ 8 h 61"/>
                  <a:gd name="T22" fmla="*/ 8 w 54"/>
                  <a:gd name="T23" fmla="*/ 15 h 61"/>
                  <a:gd name="T24" fmla="*/ 0 w 54"/>
                  <a:gd name="T25" fmla="*/ 15 h 61"/>
                  <a:gd name="T26" fmla="*/ 0 w 54"/>
                  <a:gd name="T27" fmla="*/ 23 h 61"/>
                  <a:gd name="T28" fmla="*/ 8 w 54"/>
                  <a:gd name="T29" fmla="*/ 23 h 61"/>
                  <a:gd name="T30" fmla="*/ 8 w 54"/>
                  <a:gd name="T31" fmla="*/ 31 h 61"/>
                  <a:gd name="T32" fmla="*/ 16 w 54"/>
                  <a:gd name="T33" fmla="*/ 31 h 61"/>
                  <a:gd name="T34" fmla="*/ 16 w 54"/>
                  <a:gd name="T35" fmla="*/ 38 h 61"/>
                  <a:gd name="T36" fmla="*/ 23 w 54"/>
                  <a:gd name="T37" fmla="*/ 46 h 61"/>
                  <a:gd name="T38" fmla="*/ 23 w 54"/>
                  <a:gd name="T39" fmla="*/ 53 h 61"/>
                  <a:gd name="T40" fmla="*/ 16 w 54"/>
                  <a:gd name="T41" fmla="*/ 53 h 61"/>
                  <a:gd name="T42" fmla="*/ 16 w 54"/>
                  <a:gd name="T43" fmla="*/ 61 h 61"/>
                  <a:gd name="T44" fmla="*/ 23 w 54"/>
                  <a:gd name="T45" fmla="*/ 61 h 61"/>
                  <a:gd name="T46" fmla="*/ 31 w 54"/>
                  <a:gd name="T47" fmla="*/ 61 h 61"/>
                  <a:gd name="T48" fmla="*/ 31 w 54"/>
                  <a:gd name="T49" fmla="*/ 53 h 61"/>
                  <a:gd name="T50" fmla="*/ 31 w 54"/>
                  <a:gd name="T51" fmla="*/ 46 h 61"/>
                  <a:gd name="T52" fmla="*/ 39 w 54"/>
                  <a:gd name="T53" fmla="*/ 46 h 61"/>
                  <a:gd name="T54" fmla="*/ 39 w 54"/>
                  <a:gd name="T55" fmla="*/ 38 h 61"/>
                  <a:gd name="T56" fmla="*/ 39 w 54"/>
                  <a:gd name="T57" fmla="*/ 31 h 61"/>
                  <a:gd name="T58" fmla="*/ 31 w 54"/>
                  <a:gd name="T59" fmla="*/ 31 h 61"/>
                  <a:gd name="T60" fmla="*/ 39 w 54"/>
                  <a:gd name="T61" fmla="*/ 31 h 61"/>
                  <a:gd name="T62" fmla="*/ 46 w 54"/>
                  <a:gd name="T63" fmla="*/ 31 h 61"/>
                  <a:gd name="T64" fmla="*/ 46 w 54"/>
                  <a:gd name="T65" fmla="*/ 38 h 61"/>
                  <a:gd name="T66" fmla="*/ 46 w 54"/>
                  <a:gd name="T67" fmla="*/ 31 h 61"/>
                  <a:gd name="T68" fmla="*/ 46 w 54"/>
                  <a:gd name="T69" fmla="*/ 23 h 61"/>
                  <a:gd name="T70" fmla="*/ 54 w 54"/>
                  <a:gd name="T71" fmla="*/ 23 h 6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4"/>
                  <a:gd name="T109" fmla="*/ 0 h 61"/>
                  <a:gd name="T110" fmla="*/ 54 w 54"/>
                  <a:gd name="T111" fmla="*/ 61 h 61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4" h="61">
                    <a:moveTo>
                      <a:pt x="54" y="23"/>
                    </a:moveTo>
                    <a:lnTo>
                      <a:pt x="46" y="23"/>
                    </a:lnTo>
                    <a:lnTo>
                      <a:pt x="46" y="15"/>
                    </a:lnTo>
                    <a:lnTo>
                      <a:pt x="39" y="15"/>
                    </a:lnTo>
                    <a:lnTo>
                      <a:pt x="39" y="8"/>
                    </a:lnTo>
                    <a:lnTo>
                      <a:pt x="31" y="8"/>
                    </a:lnTo>
                    <a:lnTo>
                      <a:pt x="31" y="0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6" y="8"/>
                    </a:lnTo>
                    <a:lnTo>
                      <a:pt x="8" y="8"/>
                    </a:lnTo>
                    <a:lnTo>
                      <a:pt x="8" y="15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8" y="23"/>
                    </a:lnTo>
                    <a:lnTo>
                      <a:pt x="8" y="31"/>
                    </a:lnTo>
                    <a:lnTo>
                      <a:pt x="16" y="31"/>
                    </a:lnTo>
                    <a:lnTo>
                      <a:pt x="16" y="38"/>
                    </a:lnTo>
                    <a:lnTo>
                      <a:pt x="23" y="46"/>
                    </a:lnTo>
                    <a:lnTo>
                      <a:pt x="23" y="53"/>
                    </a:lnTo>
                    <a:lnTo>
                      <a:pt x="16" y="53"/>
                    </a:lnTo>
                    <a:lnTo>
                      <a:pt x="16" y="61"/>
                    </a:lnTo>
                    <a:lnTo>
                      <a:pt x="23" y="61"/>
                    </a:lnTo>
                    <a:lnTo>
                      <a:pt x="31" y="61"/>
                    </a:lnTo>
                    <a:lnTo>
                      <a:pt x="31" y="53"/>
                    </a:lnTo>
                    <a:lnTo>
                      <a:pt x="31" y="46"/>
                    </a:lnTo>
                    <a:lnTo>
                      <a:pt x="39" y="46"/>
                    </a:lnTo>
                    <a:lnTo>
                      <a:pt x="39" y="38"/>
                    </a:lnTo>
                    <a:lnTo>
                      <a:pt x="39" y="31"/>
                    </a:lnTo>
                    <a:lnTo>
                      <a:pt x="31" y="31"/>
                    </a:lnTo>
                    <a:lnTo>
                      <a:pt x="39" y="31"/>
                    </a:lnTo>
                    <a:lnTo>
                      <a:pt x="46" y="31"/>
                    </a:lnTo>
                    <a:lnTo>
                      <a:pt x="46" y="38"/>
                    </a:lnTo>
                    <a:lnTo>
                      <a:pt x="46" y="31"/>
                    </a:lnTo>
                    <a:lnTo>
                      <a:pt x="46" y="23"/>
                    </a:lnTo>
                    <a:lnTo>
                      <a:pt x="54" y="23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64" name="Freeform 702"/>
              <p:cNvSpPr>
                <a:spLocks/>
              </p:cNvSpPr>
              <p:nvPr/>
            </p:nvSpPr>
            <p:spPr bwMode="auto">
              <a:xfrm>
                <a:off x="5934" y="3890"/>
                <a:ext cx="38" cy="38"/>
              </a:xfrm>
              <a:custGeom>
                <a:avLst/>
                <a:gdLst>
                  <a:gd name="T0" fmla="*/ 7 w 38"/>
                  <a:gd name="T1" fmla="*/ 0 h 38"/>
                  <a:gd name="T2" fmla="*/ 15 w 38"/>
                  <a:gd name="T3" fmla="*/ 0 h 38"/>
                  <a:gd name="T4" fmla="*/ 15 w 38"/>
                  <a:gd name="T5" fmla="*/ 8 h 38"/>
                  <a:gd name="T6" fmla="*/ 23 w 38"/>
                  <a:gd name="T7" fmla="*/ 8 h 38"/>
                  <a:gd name="T8" fmla="*/ 23 w 38"/>
                  <a:gd name="T9" fmla="*/ 15 h 38"/>
                  <a:gd name="T10" fmla="*/ 30 w 38"/>
                  <a:gd name="T11" fmla="*/ 15 h 38"/>
                  <a:gd name="T12" fmla="*/ 38 w 38"/>
                  <a:gd name="T13" fmla="*/ 15 h 38"/>
                  <a:gd name="T14" fmla="*/ 38 w 38"/>
                  <a:gd name="T15" fmla="*/ 23 h 38"/>
                  <a:gd name="T16" fmla="*/ 38 w 38"/>
                  <a:gd name="T17" fmla="*/ 30 h 38"/>
                  <a:gd name="T18" fmla="*/ 30 w 38"/>
                  <a:gd name="T19" fmla="*/ 30 h 38"/>
                  <a:gd name="T20" fmla="*/ 23 w 38"/>
                  <a:gd name="T21" fmla="*/ 30 h 38"/>
                  <a:gd name="T22" fmla="*/ 23 w 38"/>
                  <a:gd name="T23" fmla="*/ 38 h 38"/>
                  <a:gd name="T24" fmla="*/ 15 w 38"/>
                  <a:gd name="T25" fmla="*/ 38 h 38"/>
                  <a:gd name="T26" fmla="*/ 15 w 38"/>
                  <a:gd name="T27" fmla="*/ 30 h 38"/>
                  <a:gd name="T28" fmla="*/ 7 w 38"/>
                  <a:gd name="T29" fmla="*/ 30 h 38"/>
                  <a:gd name="T30" fmla="*/ 7 w 38"/>
                  <a:gd name="T31" fmla="*/ 23 h 38"/>
                  <a:gd name="T32" fmla="*/ 0 w 38"/>
                  <a:gd name="T33" fmla="*/ 23 h 38"/>
                  <a:gd name="T34" fmla="*/ 0 w 38"/>
                  <a:gd name="T35" fmla="*/ 15 h 38"/>
                  <a:gd name="T36" fmla="*/ 0 w 38"/>
                  <a:gd name="T37" fmla="*/ 8 h 38"/>
                  <a:gd name="T38" fmla="*/ 0 w 38"/>
                  <a:gd name="T39" fmla="*/ 15 h 38"/>
                  <a:gd name="T40" fmla="*/ 0 w 38"/>
                  <a:gd name="T41" fmla="*/ 8 h 38"/>
                  <a:gd name="T42" fmla="*/ 0 w 38"/>
                  <a:gd name="T43" fmla="*/ 0 h 38"/>
                  <a:gd name="T44" fmla="*/ 7 w 38"/>
                  <a:gd name="T45" fmla="*/ 0 h 3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8"/>
                  <a:gd name="T70" fmla="*/ 0 h 38"/>
                  <a:gd name="T71" fmla="*/ 38 w 38"/>
                  <a:gd name="T72" fmla="*/ 38 h 3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8" h="38">
                    <a:moveTo>
                      <a:pt x="7" y="0"/>
                    </a:moveTo>
                    <a:lnTo>
                      <a:pt x="15" y="0"/>
                    </a:lnTo>
                    <a:lnTo>
                      <a:pt x="15" y="8"/>
                    </a:lnTo>
                    <a:lnTo>
                      <a:pt x="23" y="8"/>
                    </a:lnTo>
                    <a:lnTo>
                      <a:pt x="23" y="15"/>
                    </a:lnTo>
                    <a:lnTo>
                      <a:pt x="30" y="15"/>
                    </a:lnTo>
                    <a:lnTo>
                      <a:pt x="38" y="15"/>
                    </a:lnTo>
                    <a:lnTo>
                      <a:pt x="38" y="23"/>
                    </a:lnTo>
                    <a:lnTo>
                      <a:pt x="38" y="30"/>
                    </a:lnTo>
                    <a:lnTo>
                      <a:pt x="30" y="30"/>
                    </a:lnTo>
                    <a:lnTo>
                      <a:pt x="23" y="30"/>
                    </a:lnTo>
                    <a:lnTo>
                      <a:pt x="23" y="38"/>
                    </a:lnTo>
                    <a:lnTo>
                      <a:pt x="15" y="38"/>
                    </a:lnTo>
                    <a:lnTo>
                      <a:pt x="15" y="30"/>
                    </a:lnTo>
                    <a:lnTo>
                      <a:pt x="7" y="30"/>
                    </a:lnTo>
                    <a:lnTo>
                      <a:pt x="7" y="23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65" name="Freeform 703"/>
              <p:cNvSpPr>
                <a:spLocks/>
              </p:cNvSpPr>
              <p:nvPr/>
            </p:nvSpPr>
            <p:spPr bwMode="auto">
              <a:xfrm>
                <a:off x="5987" y="3913"/>
                <a:ext cx="23" cy="23"/>
              </a:xfrm>
              <a:custGeom>
                <a:avLst/>
                <a:gdLst>
                  <a:gd name="T0" fmla="*/ 8 w 23"/>
                  <a:gd name="T1" fmla="*/ 0 h 23"/>
                  <a:gd name="T2" fmla="*/ 0 w 23"/>
                  <a:gd name="T3" fmla="*/ 0 h 23"/>
                  <a:gd name="T4" fmla="*/ 0 w 23"/>
                  <a:gd name="T5" fmla="*/ 7 h 23"/>
                  <a:gd name="T6" fmla="*/ 0 w 23"/>
                  <a:gd name="T7" fmla="*/ 15 h 23"/>
                  <a:gd name="T8" fmla="*/ 0 w 23"/>
                  <a:gd name="T9" fmla="*/ 23 h 23"/>
                  <a:gd name="T10" fmla="*/ 8 w 23"/>
                  <a:gd name="T11" fmla="*/ 23 h 23"/>
                  <a:gd name="T12" fmla="*/ 15 w 23"/>
                  <a:gd name="T13" fmla="*/ 23 h 23"/>
                  <a:gd name="T14" fmla="*/ 23 w 23"/>
                  <a:gd name="T15" fmla="*/ 23 h 23"/>
                  <a:gd name="T16" fmla="*/ 23 w 23"/>
                  <a:gd name="T17" fmla="*/ 15 h 23"/>
                  <a:gd name="T18" fmla="*/ 15 w 23"/>
                  <a:gd name="T19" fmla="*/ 15 h 23"/>
                  <a:gd name="T20" fmla="*/ 15 w 23"/>
                  <a:gd name="T21" fmla="*/ 7 h 23"/>
                  <a:gd name="T22" fmla="*/ 8 w 23"/>
                  <a:gd name="T23" fmla="*/ 7 h 23"/>
                  <a:gd name="T24" fmla="*/ 8 w 23"/>
                  <a:gd name="T25" fmla="*/ 0 h 2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3"/>
                  <a:gd name="T40" fmla="*/ 0 h 23"/>
                  <a:gd name="T41" fmla="*/ 23 w 23"/>
                  <a:gd name="T42" fmla="*/ 23 h 2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3" h="23">
                    <a:moveTo>
                      <a:pt x="8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8" y="23"/>
                    </a:lnTo>
                    <a:lnTo>
                      <a:pt x="15" y="23"/>
                    </a:lnTo>
                    <a:lnTo>
                      <a:pt x="23" y="23"/>
                    </a:lnTo>
                    <a:lnTo>
                      <a:pt x="23" y="15"/>
                    </a:lnTo>
                    <a:lnTo>
                      <a:pt x="15" y="15"/>
                    </a:lnTo>
                    <a:lnTo>
                      <a:pt x="15" y="7"/>
                    </a:lnTo>
                    <a:lnTo>
                      <a:pt x="8" y="7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66" name="Freeform 704"/>
              <p:cNvSpPr>
                <a:spLocks/>
              </p:cNvSpPr>
              <p:nvPr/>
            </p:nvSpPr>
            <p:spPr bwMode="auto">
              <a:xfrm>
                <a:off x="6010" y="3928"/>
                <a:ext cx="15" cy="30"/>
              </a:xfrm>
              <a:custGeom>
                <a:avLst/>
                <a:gdLst>
                  <a:gd name="T0" fmla="*/ 8 w 15"/>
                  <a:gd name="T1" fmla="*/ 30 h 30"/>
                  <a:gd name="T2" fmla="*/ 8 w 15"/>
                  <a:gd name="T3" fmla="*/ 23 h 30"/>
                  <a:gd name="T4" fmla="*/ 0 w 15"/>
                  <a:gd name="T5" fmla="*/ 23 h 30"/>
                  <a:gd name="T6" fmla="*/ 0 w 15"/>
                  <a:gd name="T7" fmla="*/ 15 h 30"/>
                  <a:gd name="T8" fmla="*/ 0 w 15"/>
                  <a:gd name="T9" fmla="*/ 8 h 30"/>
                  <a:gd name="T10" fmla="*/ 8 w 15"/>
                  <a:gd name="T11" fmla="*/ 8 h 30"/>
                  <a:gd name="T12" fmla="*/ 8 w 15"/>
                  <a:gd name="T13" fmla="*/ 0 h 30"/>
                  <a:gd name="T14" fmla="*/ 8 w 15"/>
                  <a:gd name="T15" fmla="*/ 8 h 30"/>
                  <a:gd name="T16" fmla="*/ 15 w 15"/>
                  <a:gd name="T17" fmla="*/ 8 h 30"/>
                  <a:gd name="T18" fmla="*/ 8 w 15"/>
                  <a:gd name="T19" fmla="*/ 8 h 30"/>
                  <a:gd name="T20" fmla="*/ 8 w 15"/>
                  <a:gd name="T21" fmla="*/ 15 h 30"/>
                  <a:gd name="T22" fmla="*/ 15 w 15"/>
                  <a:gd name="T23" fmla="*/ 15 h 30"/>
                  <a:gd name="T24" fmla="*/ 8 w 15"/>
                  <a:gd name="T25" fmla="*/ 15 h 30"/>
                  <a:gd name="T26" fmla="*/ 8 w 15"/>
                  <a:gd name="T27" fmla="*/ 23 h 30"/>
                  <a:gd name="T28" fmla="*/ 15 w 15"/>
                  <a:gd name="T29" fmla="*/ 23 h 30"/>
                  <a:gd name="T30" fmla="*/ 15 w 15"/>
                  <a:gd name="T31" fmla="*/ 30 h 30"/>
                  <a:gd name="T32" fmla="*/ 8 w 15"/>
                  <a:gd name="T33" fmla="*/ 30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"/>
                  <a:gd name="T52" fmla="*/ 0 h 30"/>
                  <a:gd name="T53" fmla="*/ 15 w 15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" h="30">
                    <a:moveTo>
                      <a:pt x="8" y="30"/>
                    </a:moveTo>
                    <a:lnTo>
                      <a:pt x="8" y="23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8" y="15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8" y="23"/>
                    </a:lnTo>
                    <a:lnTo>
                      <a:pt x="15" y="23"/>
                    </a:lnTo>
                    <a:lnTo>
                      <a:pt x="15" y="30"/>
                    </a:lnTo>
                    <a:lnTo>
                      <a:pt x="8" y="3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67" name="Freeform 705"/>
              <p:cNvSpPr>
                <a:spLocks/>
              </p:cNvSpPr>
              <p:nvPr/>
            </p:nvSpPr>
            <p:spPr bwMode="auto">
              <a:xfrm>
                <a:off x="5896" y="3943"/>
                <a:ext cx="23" cy="8"/>
              </a:xfrm>
              <a:custGeom>
                <a:avLst/>
                <a:gdLst>
                  <a:gd name="T0" fmla="*/ 7 w 23"/>
                  <a:gd name="T1" fmla="*/ 8 h 8"/>
                  <a:gd name="T2" fmla="*/ 0 w 23"/>
                  <a:gd name="T3" fmla="*/ 8 h 8"/>
                  <a:gd name="T4" fmla="*/ 0 w 23"/>
                  <a:gd name="T5" fmla="*/ 0 h 8"/>
                  <a:gd name="T6" fmla="*/ 7 w 23"/>
                  <a:gd name="T7" fmla="*/ 0 h 8"/>
                  <a:gd name="T8" fmla="*/ 15 w 23"/>
                  <a:gd name="T9" fmla="*/ 0 h 8"/>
                  <a:gd name="T10" fmla="*/ 23 w 23"/>
                  <a:gd name="T11" fmla="*/ 0 h 8"/>
                  <a:gd name="T12" fmla="*/ 23 w 23"/>
                  <a:gd name="T13" fmla="*/ 8 h 8"/>
                  <a:gd name="T14" fmla="*/ 15 w 23"/>
                  <a:gd name="T15" fmla="*/ 8 h 8"/>
                  <a:gd name="T16" fmla="*/ 7 w 23"/>
                  <a:gd name="T17" fmla="*/ 8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8"/>
                  <a:gd name="T29" fmla="*/ 23 w 23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8">
                    <a:moveTo>
                      <a:pt x="7" y="8"/>
                    </a:moveTo>
                    <a:lnTo>
                      <a:pt x="0" y="8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23" y="8"/>
                    </a:lnTo>
                    <a:lnTo>
                      <a:pt x="15" y="8"/>
                    </a:lnTo>
                    <a:lnTo>
                      <a:pt x="7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68" name="Freeform 706"/>
              <p:cNvSpPr>
                <a:spLocks/>
              </p:cNvSpPr>
              <p:nvPr/>
            </p:nvSpPr>
            <p:spPr bwMode="auto">
              <a:xfrm>
                <a:off x="5500" y="4095"/>
                <a:ext cx="38" cy="15"/>
              </a:xfrm>
              <a:custGeom>
                <a:avLst/>
                <a:gdLst>
                  <a:gd name="T0" fmla="*/ 31 w 38"/>
                  <a:gd name="T1" fmla="*/ 15 h 15"/>
                  <a:gd name="T2" fmla="*/ 31 w 38"/>
                  <a:gd name="T3" fmla="*/ 8 h 15"/>
                  <a:gd name="T4" fmla="*/ 23 w 38"/>
                  <a:gd name="T5" fmla="*/ 8 h 15"/>
                  <a:gd name="T6" fmla="*/ 15 w 38"/>
                  <a:gd name="T7" fmla="*/ 8 h 15"/>
                  <a:gd name="T8" fmla="*/ 8 w 38"/>
                  <a:gd name="T9" fmla="*/ 8 h 15"/>
                  <a:gd name="T10" fmla="*/ 8 w 38"/>
                  <a:gd name="T11" fmla="*/ 0 h 15"/>
                  <a:gd name="T12" fmla="*/ 0 w 38"/>
                  <a:gd name="T13" fmla="*/ 0 h 15"/>
                  <a:gd name="T14" fmla="*/ 8 w 38"/>
                  <a:gd name="T15" fmla="*/ 0 h 15"/>
                  <a:gd name="T16" fmla="*/ 15 w 38"/>
                  <a:gd name="T17" fmla="*/ 0 h 15"/>
                  <a:gd name="T18" fmla="*/ 15 w 38"/>
                  <a:gd name="T19" fmla="*/ 8 h 15"/>
                  <a:gd name="T20" fmla="*/ 23 w 38"/>
                  <a:gd name="T21" fmla="*/ 8 h 15"/>
                  <a:gd name="T22" fmla="*/ 31 w 38"/>
                  <a:gd name="T23" fmla="*/ 8 h 15"/>
                  <a:gd name="T24" fmla="*/ 38 w 38"/>
                  <a:gd name="T25" fmla="*/ 8 h 15"/>
                  <a:gd name="T26" fmla="*/ 38 w 38"/>
                  <a:gd name="T27" fmla="*/ 15 h 15"/>
                  <a:gd name="T28" fmla="*/ 31 w 38"/>
                  <a:gd name="T29" fmla="*/ 15 h 1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8"/>
                  <a:gd name="T46" fmla="*/ 0 h 15"/>
                  <a:gd name="T47" fmla="*/ 38 w 38"/>
                  <a:gd name="T48" fmla="*/ 15 h 1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8" h="15">
                    <a:moveTo>
                      <a:pt x="31" y="15"/>
                    </a:moveTo>
                    <a:lnTo>
                      <a:pt x="31" y="8"/>
                    </a:lnTo>
                    <a:lnTo>
                      <a:pt x="23" y="8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15" y="8"/>
                    </a:lnTo>
                    <a:lnTo>
                      <a:pt x="23" y="8"/>
                    </a:lnTo>
                    <a:lnTo>
                      <a:pt x="31" y="8"/>
                    </a:lnTo>
                    <a:lnTo>
                      <a:pt x="38" y="8"/>
                    </a:lnTo>
                    <a:lnTo>
                      <a:pt x="38" y="15"/>
                    </a:lnTo>
                    <a:lnTo>
                      <a:pt x="31" y="15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69" name="Freeform 707"/>
              <p:cNvSpPr>
                <a:spLocks/>
              </p:cNvSpPr>
              <p:nvPr/>
            </p:nvSpPr>
            <p:spPr bwMode="auto">
              <a:xfrm>
                <a:off x="5911" y="3905"/>
                <a:ext cx="15" cy="8"/>
              </a:xfrm>
              <a:custGeom>
                <a:avLst/>
                <a:gdLst>
                  <a:gd name="T0" fmla="*/ 0 w 15"/>
                  <a:gd name="T1" fmla="*/ 0 h 8"/>
                  <a:gd name="T2" fmla="*/ 8 w 15"/>
                  <a:gd name="T3" fmla="*/ 0 h 8"/>
                  <a:gd name="T4" fmla="*/ 15 w 15"/>
                  <a:gd name="T5" fmla="*/ 0 h 8"/>
                  <a:gd name="T6" fmla="*/ 15 w 15"/>
                  <a:gd name="T7" fmla="*/ 8 h 8"/>
                  <a:gd name="T8" fmla="*/ 8 w 15"/>
                  <a:gd name="T9" fmla="*/ 8 h 8"/>
                  <a:gd name="T10" fmla="*/ 0 w 15"/>
                  <a:gd name="T11" fmla="*/ 8 h 8"/>
                  <a:gd name="T12" fmla="*/ 0 w 15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8"/>
                  <a:gd name="T23" fmla="*/ 15 w 15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8">
                    <a:moveTo>
                      <a:pt x="0" y="0"/>
                    </a:moveTo>
                    <a:lnTo>
                      <a:pt x="8" y="0"/>
                    </a:lnTo>
                    <a:lnTo>
                      <a:pt x="15" y="0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70" name="Freeform 708"/>
              <p:cNvSpPr>
                <a:spLocks/>
              </p:cNvSpPr>
              <p:nvPr/>
            </p:nvSpPr>
            <p:spPr bwMode="auto">
              <a:xfrm>
                <a:off x="5789" y="3974"/>
                <a:ext cx="16" cy="7"/>
              </a:xfrm>
              <a:custGeom>
                <a:avLst/>
                <a:gdLst>
                  <a:gd name="T0" fmla="*/ 8 w 16"/>
                  <a:gd name="T1" fmla="*/ 0 h 7"/>
                  <a:gd name="T2" fmla="*/ 16 w 16"/>
                  <a:gd name="T3" fmla="*/ 0 h 7"/>
                  <a:gd name="T4" fmla="*/ 16 w 16"/>
                  <a:gd name="T5" fmla="*/ 7 h 7"/>
                  <a:gd name="T6" fmla="*/ 8 w 16"/>
                  <a:gd name="T7" fmla="*/ 7 h 7"/>
                  <a:gd name="T8" fmla="*/ 0 w 16"/>
                  <a:gd name="T9" fmla="*/ 7 h 7"/>
                  <a:gd name="T10" fmla="*/ 8 w 16"/>
                  <a:gd name="T11" fmla="*/ 7 h 7"/>
                  <a:gd name="T12" fmla="*/ 0 w 16"/>
                  <a:gd name="T13" fmla="*/ 7 h 7"/>
                  <a:gd name="T14" fmla="*/ 0 w 16"/>
                  <a:gd name="T15" fmla="*/ 0 h 7"/>
                  <a:gd name="T16" fmla="*/ 8 w 16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7"/>
                  <a:gd name="T29" fmla="*/ 16 w 16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7">
                    <a:moveTo>
                      <a:pt x="8" y="0"/>
                    </a:moveTo>
                    <a:lnTo>
                      <a:pt x="16" y="0"/>
                    </a:lnTo>
                    <a:lnTo>
                      <a:pt x="16" y="7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71" name="Freeform 709"/>
              <p:cNvSpPr>
                <a:spLocks/>
              </p:cNvSpPr>
              <p:nvPr/>
            </p:nvSpPr>
            <p:spPr bwMode="auto">
              <a:xfrm>
                <a:off x="5592" y="4156"/>
                <a:ext cx="15" cy="15"/>
              </a:xfrm>
              <a:custGeom>
                <a:avLst/>
                <a:gdLst>
                  <a:gd name="T0" fmla="*/ 7 w 15"/>
                  <a:gd name="T1" fmla="*/ 0 h 15"/>
                  <a:gd name="T2" fmla="*/ 7 w 15"/>
                  <a:gd name="T3" fmla="*/ 8 h 15"/>
                  <a:gd name="T4" fmla="*/ 15 w 15"/>
                  <a:gd name="T5" fmla="*/ 8 h 15"/>
                  <a:gd name="T6" fmla="*/ 15 w 15"/>
                  <a:gd name="T7" fmla="*/ 15 h 15"/>
                  <a:gd name="T8" fmla="*/ 7 w 15"/>
                  <a:gd name="T9" fmla="*/ 15 h 15"/>
                  <a:gd name="T10" fmla="*/ 7 w 15"/>
                  <a:gd name="T11" fmla="*/ 8 h 15"/>
                  <a:gd name="T12" fmla="*/ 0 w 15"/>
                  <a:gd name="T13" fmla="*/ 8 h 15"/>
                  <a:gd name="T14" fmla="*/ 0 w 15"/>
                  <a:gd name="T15" fmla="*/ 0 h 15"/>
                  <a:gd name="T16" fmla="*/ 7 w 15"/>
                  <a:gd name="T17" fmla="*/ 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15"/>
                  <a:gd name="T29" fmla="*/ 15 w 15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15">
                    <a:moveTo>
                      <a:pt x="7" y="0"/>
                    </a:moveTo>
                    <a:lnTo>
                      <a:pt x="7" y="8"/>
                    </a:lnTo>
                    <a:lnTo>
                      <a:pt x="15" y="8"/>
                    </a:lnTo>
                    <a:lnTo>
                      <a:pt x="15" y="15"/>
                    </a:lnTo>
                    <a:lnTo>
                      <a:pt x="7" y="15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72" name="Freeform 710"/>
              <p:cNvSpPr>
                <a:spLocks/>
              </p:cNvSpPr>
              <p:nvPr/>
            </p:nvSpPr>
            <p:spPr bwMode="auto">
              <a:xfrm>
                <a:off x="5896" y="3920"/>
                <a:ext cx="23" cy="0"/>
              </a:xfrm>
              <a:custGeom>
                <a:avLst/>
                <a:gdLst>
                  <a:gd name="T0" fmla="*/ 15 w 23"/>
                  <a:gd name="T1" fmla="*/ 23 w 23"/>
                  <a:gd name="T2" fmla="*/ 15 w 23"/>
                  <a:gd name="T3" fmla="*/ 7 w 23"/>
                  <a:gd name="T4" fmla="*/ 0 w 23"/>
                  <a:gd name="T5" fmla="*/ 7 w 23"/>
                  <a:gd name="T6" fmla="*/ 15 w 23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w 23"/>
                  <a:gd name="T15" fmla="*/ 23 w 23"/>
                </a:gdLst>
                <a:ahLst/>
                <a:cxnLst>
                  <a:cxn ang="T7">
                    <a:pos x="T0" y="0"/>
                  </a:cxn>
                  <a:cxn ang="T8">
                    <a:pos x="T1" y="0"/>
                  </a:cxn>
                  <a:cxn ang="T9">
                    <a:pos x="T2" y="0"/>
                  </a:cxn>
                  <a:cxn ang="T10">
                    <a:pos x="T3" y="0"/>
                  </a:cxn>
                  <a:cxn ang="T11">
                    <a:pos x="T4" y="0"/>
                  </a:cxn>
                  <a:cxn ang="T12">
                    <a:pos x="T5" y="0"/>
                  </a:cxn>
                  <a:cxn ang="T13">
                    <a:pos x="T6" y="0"/>
                  </a:cxn>
                </a:cxnLst>
                <a:rect l="T14" t="0" r="T15" b="0"/>
                <a:pathLst>
                  <a:path w="23">
                    <a:moveTo>
                      <a:pt x="15" y="0"/>
                    </a:moveTo>
                    <a:lnTo>
                      <a:pt x="23" y="0"/>
                    </a:lnTo>
                    <a:lnTo>
                      <a:pt x="15" y="0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73" name="Freeform 711"/>
              <p:cNvSpPr>
                <a:spLocks/>
              </p:cNvSpPr>
              <p:nvPr/>
            </p:nvSpPr>
            <p:spPr bwMode="auto">
              <a:xfrm>
                <a:off x="6010" y="3981"/>
                <a:ext cx="15" cy="8"/>
              </a:xfrm>
              <a:custGeom>
                <a:avLst/>
                <a:gdLst>
                  <a:gd name="T0" fmla="*/ 0 w 15"/>
                  <a:gd name="T1" fmla="*/ 8 h 8"/>
                  <a:gd name="T2" fmla="*/ 0 w 15"/>
                  <a:gd name="T3" fmla="*/ 0 h 8"/>
                  <a:gd name="T4" fmla="*/ 8 w 15"/>
                  <a:gd name="T5" fmla="*/ 0 h 8"/>
                  <a:gd name="T6" fmla="*/ 8 w 15"/>
                  <a:gd name="T7" fmla="*/ 8 h 8"/>
                  <a:gd name="T8" fmla="*/ 15 w 15"/>
                  <a:gd name="T9" fmla="*/ 8 h 8"/>
                  <a:gd name="T10" fmla="*/ 8 w 15"/>
                  <a:gd name="T11" fmla="*/ 8 h 8"/>
                  <a:gd name="T12" fmla="*/ 0 w 15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8"/>
                  <a:gd name="T23" fmla="*/ 15 w 15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8">
                    <a:moveTo>
                      <a:pt x="0" y="8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74" name="Freeform 712"/>
              <p:cNvSpPr>
                <a:spLocks/>
              </p:cNvSpPr>
              <p:nvPr/>
            </p:nvSpPr>
            <p:spPr bwMode="auto">
              <a:xfrm>
                <a:off x="5477" y="4080"/>
                <a:ext cx="16" cy="15"/>
              </a:xfrm>
              <a:custGeom>
                <a:avLst/>
                <a:gdLst>
                  <a:gd name="T0" fmla="*/ 8 w 16"/>
                  <a:gd name="T1" fmla="*/ 8 h 15"/>
                  <a:gd name="T2" fmla="*/ 8 w 16"/>
                  <a:gd name="T3" fmla="*/ 15 h 15"/>
                  <a:gd name="T4" fmla="*/ 16 w 16"/>
                  <a:gd name="T5" fmla="*/ 15 h 15"/>
                  <a:gd name="T6" fmla="*/ 8 w 16"/>
                  <a:gd name="T7" fmla="*/ 15 h 15"/>
                  <a:gd name="T8" fmla="*/ 8 w 16"/>
                  <a:gd name="T9" fmla="*/ 8 h 15"/>
                  <a:gd name="T10" fmla="*/ 0 w 16"/>
                  <a:gd name="T11" fmla="*/ 8 h 15"/>
                  <a:gd name="T12" fmla="*/ 0 w 16"/>
                  <a:gd name="T13" fmla="*/ 0 h 15"/>
                  <a:gd name="T14" fmla="*/ 0 w 16"/>
                  <a:gd name="T15" fmla="*/ 8 h 15"/>
                  <a:gd name="T16" fmla="*/ 8 w 16"/>
                  <a:gd name="T17" fmla="*/ 8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5"/>
                  <a:gd name="T29" fmla="*/ 16 w 16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5">
                    <a:moveTo>
                      <a:pt x="8" y="8"/>
                    </a:moveTo>
                    <a:lnTo>
                      <a:pt x="8" y="15"/>
                    </a:lnTo>
                    <a:lnTo>
                      <a:pt x="16" y="15"/>
                    </a:lnTo>
                    <a:lnTo>
                      <a:pt x="8" y="15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75" name="Freeform 713"/>
              <p:cNvSpPr>
                <a:spLocks/>
              </p:cNvSpPr>
              <p:nvPr/>
            </p:nvSpPr>
            <p:spPr bwMode="auto">
              <a:xfrm>
                <a:off x="5561" y="4133"/>
                <a:ext cx="8" cy="8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8 h 8"/>
                  <a:gd name="T4" fmla="*/ 0 w 8"/>
                  <a:gd name="T5" fmla="*/ 8 h 8"/>
                  <a:gd name="T6" fmla="*/ 8 w 8"/>
                  <a:gd name="T7" fmla="*/ 8 h 8"/>
                  <a:gd name="T8" fmla="*/ 0 w 8"/>
                  <a:gd name="T9" fmla="*/ 0 h 8"/>
                  <a:gd name="T10" fmla="*/ 8 w 8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8"/>
                  <a:gd name="T20" fmla="*/ 8 w 8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8">
                    <a:moveTo>
                      <a:pt x="8" y="0"/>
                    </a:moveTo>
                    <a:lnTo>
                      <a:pt x="8" y="8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76" name="Freeform 714"/>
              <p:cNvSpPr>
                <a:spLocks/>
              </p:cNvSpPr>
              <p:nvPr/>
            </p:nvSpPr>
            <p:spPr bwMode="auto">
              <a:xfrm>
                <a:off x="5782" y="3974"/>
                <a:ext cx="7" cy="15"/>
              </a:xfrm>
              <a:custGeom>
                <a:avLst/>
                <a:gdLst>
                  <a:gd name="T0" fmla="*/ 7 w 7"/>
                  <a:gd name="T1" fmla="*/ 0 h 15"/>
                  <a:gd name="T2" fmla="*/ 0 w 7"/>
                  <a:gd name="T3" fmla="*/ 0 h 15"/>
                  <a:gd name="T4" fmla="*/ 0 w 7"/>
                  <a:gd name="T5" fmla="*/ 7 h 15"/>
                  <a:gd name="T6" fmla="*/ 0 w 7"/>
                  <a:gd name="T7" fmla="*/ 15 h 15"/>
                  <a:gd name="T8" fmla="*/ 0 w 7"/>
                  <a:gd name="T9" fmla="*/ 7 h 15"/>
                  <a:gd name="T10" fmla="*/ 0 w 7"/>
                  <a:gd name="T11" fmla="*/ 0 h 15"/>
                  <a:gd name="T12" fmla="*/ 7 w 7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15"/>
                  <a:gd name="T23" fmla="*/ 7 w 7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15">
                    <a:moveTo>
                      <a:pt x="7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77" name="Freeform 715"/>
              <p:cNvSpPr>
                <a:spLocks/>
              </p:cNvSpPr>
              <p:nvPr/>
            </p:nvSpPr>
            <p:spPr bwMode="auto">
              <a:xfrm>
                <a:off x="5774" y="4065"/>
                <a:ext cx="8" cy="7"/>
              </a:xfrm>
              <a:custGeom>
                <a:avLst/>
                <a:gdLst>
                  <a:gd name="T0" fmla="*/ 8 w 8"/>
                  <a:gd name="T1" fmla="*/ 7 h 7"/>
                  <a:gd name="T2" fmla="*/ 8 w 8"/>
                  <a:gd name="T3" fmla="*/ 0 h 7"/>
                  <a:gd name="T4" fmla="*/ 8 w 8"/>
                  <a:gd name="T5" fmla="*/ 7 h 7"/>
                  <a:gd name="T6" fmla="*/ 0 w 8"/>
                  <a:gd name="T7" fmla="*/ 7 h 7"/>
                  <a:gd name="T8" fmla="*/ 8 w 8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8" y="7"/>
                    </a:moveTo>
                    <a:lnTo>
                      <a:pt x="8" y="0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8" y="7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78" name="Freeform 716"/>
              <p:cNvSpPr>
                <a:spLocks/>
              </p:cNvSpPr>
              <p:nvPr/>
            </p:nvSpPr>
            <p:spPr bwMode="auto">
              <a:xfrm>
                <a:off x="5584" y="4148"/>
                <a:ext cx="15" cy="8"/>
              </a:xfrm>
              <a:custGeom>
                <a:avLst/>
                <a:gdLst>
                  <a:gd name="T0" fmla="*/ 8 w 15"/>
                  <a:gd name="T1" fmla="*/ 0 h 8"/>
                  <a:gd name="T2" fmla="*/ 15 w 15"/>
                  <a:gd name="T3" fmla="*/ 0 h 8"/>
                  <a:gd name="T4" fmla="*/ 8 w 15"/>
                  <a:gd name="T5" fmla="*/ 0 h 8"/>
                  <a:gd name="T6" fmla="*/ 8 w 15"/>
                  <a:gd name="T7" fmla="*/ 8 h 8"/>
                  <a:gd name="T8" fmla="*/ 0 w 15"/>
                  <a:gd name="T9" fmla="*/ 8 h 8"/>
                  <a:gd name="T10" fmla="*/ 0 w 15"/>
                  <a:gd name="T11" fmla="*/ 0 h 8"/>
                  <a:gd name="T12" fmla="*/ 8 w 15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8"/>
                  <a:gd name="T23" fmla="*/ 15 w 15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8">
                    <a:moveTo>
                      <a:pt x="8" y="0"/>
                    </a:moveTo>
                    <a:lnTo>
                      <a:pt x="15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79" name="Freeform 717"/>
              <p:cNvSpPr>
                <a:spLocks/>
              </p:cNvSpPr>
              <p:nvPr/>
            </p:nvSpPr>
            <p:spPr bwMode="auto">
              <a:xfrm>
                <a:off x="5782" y="4065"/>
                <a:ext cx="7" cy="7"/>
              </a:xfrm>
              <a:custGeom>
                <a:avLst/>
                <a:gdLst>
                  <a:gd name="T0" fmla="*/ 7 w 7"/>
                  <a:gd name="T1" fmla="*/ 7 h 7"/>
                  <a:gd name="T2" fmla="*/ 7 w 7"/>
                  <a:gd name="T3" fmla="*/ 0 h 7"/>
                  <a:gd name="T4" fmla="*/ 7 w 7"/>
                  <a:gd name="T5" fmla="*/ 7 h 7"/>
                  <a:gd name="T6" fmla="*/ 0 w 7"/>
                  <a:gd name="T7" fmla="*/ 7 h 7"/>
                  <a:gd name="T8" fmla="*/ 7 w 7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7" y="7"/>
                    </a:moveTo>
                    <a:lnTo>
                      <a:pt x="7" y="0"/>
                    </a:lnTo>
                    <a:lnTo>
                      <a:pt x="7" y="7"/>
                    </a:lnTo>
                    <a:lnTo>
                      <a:pt x="0" y="7"/>
                    </a:lnTo>
                    <a:lnTo>
                      <a:pt x="7" y="7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80" name="Freeform 718"/>
              <p:cNvSpPr>
                <a:spLocks/>
              </p:cNvSpPr>
              <p:nvPr/>
            </p:nvSpPr>
            <p:spPr bwMode="auto">
              <a:xfrm>
                <a:off x="6002" y="3974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81" name="Freeform 719"/>
              <p:cNvSpPr>
                <a:spLocks/>
              </p:cNvSpPr>
              <p:nvPr/>
            </p:nvSpPr>
            <p:spPr bwMode="auto">
              <a:xfrm>
                <a:off x="5493" y="4095"/>
                <a:ext cx="15" cy="8"/>
              </a:xfrm>
              <a:custGeom>
                <a:avLst/>
                <a:gdLst>
                  <a:gd name="T0" fmla="*/ 15 w 15"/>
                  <a:gd name="T1" fmla="*/ 8 h 8"/>
                  <a:gd name="T2" fmla="*/ 7 w 15"/>
                  <a:gd name="T3" fmla="*/ 8 h 8"/>
                  <a:gd name="T4" fmla="*/ 7 w 15"/>
                  <a:gd name="T5" fmla="*/ 0 h 8"/>
                  <a:gd name="T6" fmla="*/ 0 w 15"/>
                  <a:gd name="T7" fmla="*/ 0 h 8"/>
                  <a:gd name="T8" fmla="*/ 7 w 15"/>
                  <a:gd name="T9" fmla="*/ 0 h 8"/>
                  <a:gd name="T10" fmla="*/ 7 w 15"/>
                  <a:gd name="T11" fmla="*/ 8 h 8"/>
                  <a:gd name="T12" fmla="*/ 15 w 15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8"/>
                  <a:gd name="T23" fmla="*/ 15 w 15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8">
                    <a:moveTo>
                      <a:pt x="15" y="8"/>
                    </a:moveTo>
                    <a:lnTo>
                      <a:pt x="7" y="8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8"/>
                    </a:lnTo>
                    <a:lnTo>
                      <a:pt x="15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82" name="Freeform 720"/>
              <p:cNvSpPr>
                <a:spLocks/>
              </p:cNvSpPr>
              <p:nvPr/>
            </p:nvSpPr>
            <p:spPr bwMode="auto">
              <a:xfrm>
                <a:off x="5576" y="4156"/>
                <a:ext cx="16" cy="8"/>
              </a:xfrm>
              <a:custGeom>
                <a:avLst/>
                <a:gdLst>
                  <a:gd name="T0" fmla="*/ 8 w 16"/>
                  <a:gd name="T1" fmla="*/ 0 h 8"/>
                  <a:gd name="T2" fmla="*/ 16 w 16"/>
                  <a:gd name="T3" fmla="*/ 0 h 8"/>
                  <a:gd name="T4" fmla="*/ 8 w 16"/>
                  <a:gd name="T5" fmla="*/ 0 h 8"/>
                  <a:gd name="T6" fmla="*/ 8 w 16"/>
                  <a:gd name="T7" fmla="*/ 8 h 8"/>
                  <a:gd name="T8" fmla="*/ 8 w 16"/>
                  <a:gd name="T9" fmla="*/ 0 h 8"/>
                  <a:gd name="T10" fmla="*/ 0 w 16"/>
                  <a:gd name="T11" fmla="*/ 0 h 8"/>
                  <a:gd name="T12" fmla="*/ 8 w 16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"/>
                  <a:gd name="T22" fmla="*/ 0 h 8"/>
                  <a:gd name="T23" fmla="*/ 16 w 16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" h="8">
                    <a:moveTo>
                      <a:pt x="8" y="0"/>
                    </a:moveTo>
                    <a:lnTo>
                      <a:pt x="16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83" name="Rectangle 721"/>
              <p:cNvSpPr>
                <a:spLocks noChangeArrowheads="1"/>
              </p:cNvSpPr>
              <p:nvPr/>
            </p:nvSpPr>
            <p:spPr bwMode="auto">
              <a:xfrm>
                <a:off x="5447" y="4050"/>
                <a:ext cx="8" cy="7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484" name="Freeform 722"/>
              <p:cNvSpPr>
                <a:spLocks/>
              </p:cNvSpPr>
              <p:nvPr/>
            </p:nvSpPr>
            <p:spPr bwMode="auto">
              <a:xfrm>
                <a:off x="5919" y="3920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85" name="Freeform 723"/>
              <p:cNvSpPr>
                <a:spLocks/>
              </p:cNvSpPr>
              <p:nvPr/>
            </p:nvSpPr>
            <p:spPr bwMode="auto">
              <a:xfrm>
                <a:off x="5782" y="3966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86" name="Rectangle 724"/>
              <p:cNvSpPr>
                <a:spLocks noChangeArrowheads="1"/>
              </p:cNvSpPr>
              <p:nvPr/>
            </p:nvSpPr>
            <p:spPr bwMode="auto">
              <a:xfrm>
                <a:off x="6025" y="3936"/>
                <a:ext cx="8" cy="7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487" name="Rectangle 725"/>
              <p:cNvSpPr>
                <a:spLocks noChangeArrowheads="1"/>
              </p:cNvSpPr>
              <p:nvPr/>
            </p:nvSpPr>
            <p:spPr bwMode="auto">
              <a:xfrm>
                <a:off x="5523" y="4095"/>
                <a:ext cx="8" cy="8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488" name="Freeform 726"/>
              <p:cNvSpPr>
                <a:spLocks/>
              </p:cNvSpPr>
              <p:nvPr/>
            </p:nvSpPr>
            <p:spPr bwMode="auto">
              <a:xfrm>
                <a:off x="6033" y="4027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89" name="Freeform 727"/>
              <p:cNvSpPr>
                <a:spLocks/>
              </p:cNvSpPr>
              <p:nvPr/>
            </p:nvSpPr>
            <p:spPr bwMode="auto">
              <a:xfrm>
                <a:off x="6033" y="3951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90" name="Freeform 728"/>
              <p:cNvSpPr>
                <a:spLocks/>
              </p:cNvSpPr>
              <p:nvPr/>
            </p:nvSpPr>
            <p:spPr bwMode="auto">
              <a:xfrm>
                <a:off x="5569" y="4148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91" name="Freeform 729"/>
              <p:cNvSpPr>
                <a:spLocks/>
              </p:cNvSpPr>
              <p:nvPr/>
            </p:nvSpPr>
            <p:spPr bwMode="auto">
              <a:xfrm>
                <a:off x="5607" y="4156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7 w 7"/>
                  <a:gd name="T4" fmla="*/ 0 w 7"/>
                  <a:gd name="T5" fmla="*/ 0 60000 65536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w 7"/>
                  <a:gd name="T11" fmla="*/ 7 w 7"/>
                </a:gdLst>
                <a:ahLst/>
                <a:cxnLst>
                  <a:cxn ang="T5">
                    <a:pos x="T0" y="0"/>
                  </a:cxn>
                  <a:cxn ang="T6">
                    <a:pos x="T1" y="0"/>
                  </a:cxn>
                  <a:cxn ang="T7">
                    <a:pos x="T2" y="0"/>
                  </a:cxn>
                  <a:cxn ang="T8">
                    <a:pos x="T3" y="0"/>
                  </a:cxn>
                  <a:cxn ang="T9">
                    <a:pos x="T4" y="0"/>
                  </a:cxn>
                </a:cxnLst>
                <a:rect l="T10" t="0" r="T11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92" name="Freeform 730"/>
              <p:cNvSpPr>
                <a:spLocks/>
              </p:cNvSpPr>
              <p:nvPr/>
            </p:nvSpPr>
            <p:spPr bwMode="auto">
              <a:xfrm>
                <a:off x="5675" y="4179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93" name="Freeform 731"/>
              <p:cNvSpPr>
                <a:spLocks/>
              </p:cNvSpPr>
              <p:nvPr/>
            </p:nvSpPr>
            <p:spPr bwMode="auto">
              <a:xfrm>
                <a:off x="6033" y="4012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94" name="Freeform 732"/>
              <p:cNvSpPr>
                <a:spLocks/>
              </p:cNvSpPr>
              <p:nvPr/>
            </p:nvSpPr>
            <p:spPr bwMode="auto">
              <a:xfrm>
                <a:off x="6025" y="3943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95" name="Freeform 733"/>
              <p:cNvSpPr>
                <a:spLocks/>
              </p:cNvSpPr>
              <p:nvPr/>
            </p:nvSpPr>
            <p:spPr bwMode="auto">
              <a:xfrm>
                <a:off x="5614" y="4141"/>
                <a:ext cx="8" cy="7"/>
              </a:xfrm>
              <a:custGeom>
                <a:avLst/>
                <a:gdLst>
                  <a:gd name="T0" fmla="*/ 0 w 8"/>
                  <a:gd name="T1" fmla="*/ 7 h 7"/>
                  <a:gd name="T2" fmla="*/ 8 w 8"/>
                  <a:gd name="T3" fmla="*/ 7 h 7"/>
                  <a:gd name="T4" fmla="*/ 0 w 8"/>
                  <a:gd name="T5" fmla="*/ 7 h 7"/>
                  <a:gd name="T6" fmla="*/ 0 w 8"/>
                  <a:gd name="T7" fmla="*/ 0 h 7"/>
                  <a:gd name="T8" fmla="*/ 0 w 8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0" y="7"/>
                    </a:moveTo>
                    <a:lnTo>
                      <a:pt x="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96" name="Freeform 734"/>
              <p:cNvSpPr>
                <a:spLocks/>
              </p:cNvSpPr>
              <p:nvPr/>
            </p:nvSpPr>
            <p:spPr bwMode="auto">
              <a:xfrm>
                <a:off x="6018" y="3928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97" name="Freeform 735"/>
              <p:cNvSpPr>
                <a:spLocks/>
              </p:cNvSpPr>
              <p:nvPr/>
            </p:nvSpPr>
            <p:spPr bwMode="auto">
              <a:xfrm>
                <a:off x="5926" y="3928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98" name="Freeform 736"/>
              <p:cNvSpPr>
                <a:spLocks/>
              </p:cNvSpPr>
              <p:nvPr/>
            </p:nvSpPr>
            <p:spPr bwMode="auto">
              <a:xfrm>
                <a:off x="5812" y="3958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99" name="Freeform 737"/>
              <p:cNvSpPr>
                <a:spLocks/>
              </p:cNvSpPr>
              <p:nvPr/>
            </p:nvSpPr>
            <p:spPr bwMode="auto">
              <a:xfrm>
                <a:off x="5569" y="4156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00" name="Freeform 738"/>
              <p:cNvSpPr>
                <a:spLocks/>
              </p:cNvSpPr>
              <p:nvPr/>
            </p:nvSpPr>
            <p:spPr bwMode="auto">
              <a:xfrm>
                <a:off x="5592" y="4156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01" name="Freeform 739"/>
              <p:cNvSpPr>
                <a:spLocks/>
              </p:cNvSpPr>
              <p:nvPr/>
            </p:nvSpPr>
            <p:spPr bwMode="auto">
              <a:xfrm>
                <a:off x="5789" y="3958"/>
                <a:ext cx="8" cy="8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8 w 8"/>
                  <a:gd name="T5" fmla="*/ 0 h 8"/>
                  <a:gd name="T6" fmla="*/ 8 w 8"/>
                  <a:gd name="T7" fmla="*/ 8 h 8"/>
                  <a:gd name="T8" fmla="*/ 0 w 8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0" y="8"/>
                    </a:moveTo>
                    <a:lnTo>
                      <a:pt x="8" y="8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02" name="Rectangle 740"/>
              <p:cNvSpPr>
                <a:spLocks noChangeArrowheads="1"/>
              </p:cNvSpPr>
              <p:nvPr/>
            </p:nvSpPr>
            <p:spPr bwMode="auto">
              <a:xfrm>
                <a:off x="6018" y="4012"/>
                <a:ext cx="7" cy="7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503" name="Freeform 741"/>
              <p:cNvSpPr>
                <a:spLocks/>
              </p:cNvSpPr>
              <p:nvPr/>
            </p:nvSpPr>
            <p:spPr bwMode="auto">
              <a:xfrm>
                <a:off x="5782" y="3974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04" name="Freeform 742"/>
              <p:cNvSpPr>
                <a:spLocks/>
              </p:cNvSpPr>
              <p:nvPr/>
            </p:nvSpPr>
            <p:spPr bwMode="auto">
              <a:xfrm>
                <a:off x="5569" y="4148"/>
                <a:ext cx="7" cy="8"/>
              </a:xfrm>
              <a:custGeom>
                <a:avLst/>
                <a:gdLst>
                  <a:gd name="T0" fmla="*/ 7 w 7"/>
                  <a:gd name="T1" fmla="*/ 8 h 8"/>
                  <a:gd name="T2" fmla="*/ 0 w 7"/>
                  <a:gd name="T3" fmla="*/ 8 h 8"/>
                  <a:gd name="T4" fmla="*/ 0 w 7"/>
                  <a:gd name="T5" fmla="*/ 0 h 8"/>
                  <a:gd name="T6" fmla="*/ 0 w 7"/>
                  <a:gd name="T7" fmla="*/ 8 h 8"/>
                  <a:gd name="T8" fmla="*/ 7 w 7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7" y="8"/>
                    </a:moveTo>
                    <a:lnTo>
                      <a:pt x="0" y="8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7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05" name="Freeform 743"/>
              <p:cNvSpPr>
                <a:spLocks/>
              </p:cNvSpPr>
              <p:nvPr/>
            </p:nvSpPr>
            <p:spPr bwMode="auto">
              <a:xfrm>
                <a:off x="5782" y="3974"/>
                <a:ext cx="7" cy="7"/>
              </a:xfrm>
              <a:custGeom>
                <a:avLst/>
                <a:gdLst>
                  <a:gd name="T0" fmla="*/ 7 w 7"/>
                  <a:gd name="T1" fmla="*/ 0 h 7"/>
                  <a:gd name="T2" fmla="*/ 7 w 7"/>
                  <a:gd name="T3" fmla="*/ 7 h 7"/>
                  <a:gd name="T4" fmla="*/ 0 w 7"/>
                  <a:gd name="T5" fmla="*/ 7 h 7"/>
                  <a:gd name="T6" fmla="*/ 7 w 7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7"/>
                  <a:gd name="T14" fmla="*/ 7 w 7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7">
                    <a:moveTo>
                      <a:pt x="7" y="0"/>
                    </a:moveTo>
                    <a:lnTo>
                      <a:pt x="7" y="7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06" name="Freeform 744"/>
              <p:cNvSpPr>
                <a:spLocks/>
              </p:cNvSpPr>
              <p:nvPr/>
            </p:nvSpPr>
            <p:spPr bwMode="auto">
              <a:xfrm>
                <a:off x="5706" y="4133"/>
                <a:ext cx="7" cy="8"/>
              </a:xfrm>
              <a:custGeom>
                <a:avLst/>
                <a:gdLst>
                  <a:gd name="T0" fmla="*/ 0 w 7"/>
                  <a:gd name="T1" fmla="*/ 8 h 8"/>
                  <a:gd name="T2" fmla="*/ 0 w 7"/>
                  <a:gd name="T3" fmla="*/ 0 h 8"/>
                  <a:gd name="T4" fmla="*/ 7 w 7"/>
                  <a:gd name="T5" fmla="*/ 0 h 8"/>
                  <a:gd name="T6" fmla="*/ 0 w 7"/>
                  <a:gd name="T7" fmla="*/ 8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8"/>
                  <a:gd name="T14" fmla="*/ 7 w 7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8">
                    <a:moveTo>
                      <a:pt x="0" y="8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07" name="Freeform 745"/>
              <p:cNvSpPr>
                <a:spLocks/>
              </p:cNvSpPr>
              <p:nvPr/>
            </p:nvSpPr>
            <p:spPr bwMode="auto">
              <a:xfrm>
                <a:off x="5630" y="4171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08" name="Freeform 746"/>
              <p:cNvSpPr>
                <a:spLocks/>
              </p:cNvSpPr>
              <p:nvPr/>
            </p:nvSpPr>
            <p:spPr bwMode="auto">
              <a:xfrm>
                <a:off x="6033" y="4065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09" name="Freeform 747"/>
              <p:cNvSpPr>
                <a:spLocks/>
              </p:cNvSpPr>
              <p:nvPr/>
            </p:nvSpPr>
            <p:spPr bwMode="auto">
              <a:xfrm>
                <a:off x="5607" y="4141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10" name="Freeform 748"/>
              <p:cNvSpPr>
                <a:spLocks/>
              </p:cNvSpPr>
              <p:nvPr/>
            </p:nvSpPr>
            <p:spPr bwMode="auto">
              <a:xfrm>
                <a:off x="5538" y="4126"/>
                <a:ext cx="8" cy="7"/>
              </a:xfrm>
              <a:custGeom>
                <a:avLst/>
                <a:gdLst>
                  <a:gd name="T0" fmla="*/ 8 w 8"/>
                  <a:gd name="T1" fmla="*/ 7 h 7"/>
                  <a:gd name="T2" fmla="*/ 0 w 8"/>
                  <a:gd name="T3" fmla="*/ 7 h 7"/>
                  <a:gd name="T4" fmla="*/ 0 w 8"/>
                  <a:gd name="T5" fmla="*/ 0 h 7"/>
                  <a:gd name="T6" fmla="*/ 8 w 8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7"/>
                  <a:gd name="T14" fmla="*/ 8 w 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7">
                    <a:moveTo>
                      <a:pt x="8" y="7"/>
                    </a:moveTo>
                    <a:lnTo>
                      <a:pt x="0" y="7"/>
                    </a:lnTo>
                    <a:lnTo>
                      <a:pt x="0" y="0"/>
                    </a:lnTo>
                    <a:lnTo>
                      <a:pt x="8" y="7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11" name="Freeform 749"/>
              <p:cNvSpPr>
                <a:spLocks/>
              </p:cNvSpPr>
              <p:nvPr/>
            </p:nvSpPr>
            <p:spPr bwMode="auto">
              <a:xfrm>
                <a:off x="5797" y="4012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12" name="Freeform 750"/>
              <p:cNvSpPr>
                <a:spLocks/>
              </p:cNvSpPr>
              <p:nvPr/>
            </p:nvSpPr>
            <p:spPr bwMode="auto">
              <a:xfrm>
                <a:off x="5531" y="4110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13" name="Freeform 751"/>
              <p:cNvSpPr>
                <a:spLocks/>
              </p:cNvSpPr>
              <p:nvPr/>
            </p:nvSpPr>
            <p:spPr bwMode="auto">
              <a:xfrm>
                <a:off x="5637" y="4164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14" name="Freeform 752"/>
              <p:cNvSpPr>
                <a:spLocks/>
              </p:cNvSpPr>
              <p:nvPr/>
            </p:nvSpPr>
            <p:spPr bwMode="auto">
              <a:xfrm>
                <a:off x="5554" y="4126"/>
                <a:ext cx="7" cy="7"/>
              </a:xfrm>
              <a:custGeom>
                <a:avLst/>
                <a:gdLst>
                  <a:gd name="T0" fmla="*/ 7 w 7"/>
                  <a:gd name="T1" fmla="*/ 7 h 7"/>
                  <a:gd name="T2" fmla="*/ 0 w 7"/>
                  <a:gd name="T3" fmla="*/ 7 h 7"/>
                  <a:gd name="T4" fmla="*/ 7 w 7"/>
                  <a:gd name="T5" fmla="*/ 0 h 7"/>
                  <a:gd name="T6" fmla="*/ 7 w 7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7"/>
                  <a:gd name="T14" fmla="*/ 7 w 7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7">
                    <a:moveTo>
                      <a:pt x="7" y="7"/>
                    </a:moveTo>
                    <a:lnTo>
                      <a:pt x="0" y="7"/>
                    </a:lnTo>
                    <a:lnTo>
                      <a:pt x="7" y="0"/>
                    </a:lnTo>
                    <a:lnTo>
                      <a:pt x="7" y="7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15" name="Rectangle 753"/>
              <p:cNvSpPr>
                <a:spLocks noChangeArrowheads="1"/>
              </p:cNvSpPr>
              <p:nvPr/>
            </p:nvSpPr>
            <p:spPr bwMode="auto">
              <a:xfrm>
                <a:off x="6002" y="4080"/>
                <a:ext cx="8" cy="8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516" name="Freeform 754"/>
              <p:cNvSpPr>
                <a:spLocks/>
              </p:cNvSpPr>
              <p:nvPr/>
            </p:nvSpPr>
            <p:spPr bwMode="auto">
              <a:xfrm>
                <a:off x="5789" y="4065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17" name="Freeform 755"/>
              <p:cNvSpPr>
                <a:spLocks/>
              </p:cNvSpPr>
              <p:nvPr/>
            </p:nvSpPr>
            <p:spPr bwMode="auto">
              <a:xfrm>
                <a:off x="5599" y="4148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18" name="Freeform 756"/>
              <p:cNvSpPr>
                <a:spLocks/>
              </p:cNvSpPr>
              <p:nvPr/>
            </p:nvSpPr>
            <p:spPr bwMode="auto">
              <a:xfrm>
                <a:off x="5599" y="4171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19" name="Freeform 757"/>
              <p:cNvSpPr>
                <a:spLocks/>
              </p:cNvSpPr>
              <p:nvPr/>
            </p:nvSpPr>
            <p:spPr bwMode="auto">
              <a:xfrm>
                <a:off x="6025" y="4057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20" name="Freeform 758"/>
              <p:cNvSpPr>
                <a:spLocks/>
              </p:cNvSpPr>
              <p:nvPr/>
            </p:nvSpPr>
            <p:spPr bwMode="auto">
              <a:xfrm>
                <a:off x="5789" y="3974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21" name="Freeform 759"/>
              <p:cNvSpPr>
                <a:spLocks/>
              </p:cNvSpPr>
              <p:nvPr/>
            </p:nvSpPr>
            <p:spPr bwMode="auto">
              <a:xfrm>
                <a:off x="5736" y="4103"/>
                <a:ext cx="8" cy="7"/>
              </a:xfrm>
              <a:custGeom>
                <a:avLst/>
                <a:gdLst>
                  <a:gd name="T0" fmla="*/ 0 w 8"/>
                  <a:gd name="T1" fmla="*/ 0 h 7"/>
                  <a:gd name="T2" fmla="*/ 8 w 8"/>
                  <a:gd name="T3" fmla="*/ 0 h 7"/>
                  <a:gd name="T4" fmla="*/ 0 w 8"/>
                  <a:gd name="T5" fmla="*/ 7 h 7"/>
                  <a:gd name="T6" fmla="*/ 0 w 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7"/>
                  <a:gd name="T14" fmla="*/ 8 w 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7">
                    <a:moveTo>
                      <a:pt x="0" y="0"/>
                    </a:moveTo>
                    <a:lnTo>
                      <a:pt x="8" y="0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22" name="Freeform 760"/>
              <p:cNvSpPr>
                <a:spLocks/>
              </p:cNvSpPr>
              <p:nvPr/>
            </p:nvSpPr>
            <p:spPr bwMode="auto">
              <a:xfrm>
                <a:off x="5812" y="3958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23" name="Freeform 761"/>
              <p:cNvSpPr>
                <a:spLocks/>
              </p:cNvSpPr>
              <p:nvPr/>
            </p:nvSpPr>
            <p:spPr bwMode="auto">
              <a:xfrm>
                <a:off x="5515" y="4088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24" name="Freeform 762"/>
              <p:cNvSpPr>
                <a:spLocks/>
              </p:cNvSpPr>
              <p:nvPr/>
            </p:nvSpPr>
            <p:spPr bwMode="auto">
              <a:xfrm>
                <a:off x="5637" y="4171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25" name="Freeform 763"/>
              <p:cNvSpPr>
                <a:spLocks/>
              </p:cNvSpPr>
              <p:nvPr/>
            </p:nvSpPr>
            <p:spPr bwMode="auto">
              <a:xfrm>
                <a:off x="6025" y="4057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26" name="Rectangle 764"/>
              <p:cNvSpPr>
                <a:spLocks noChangeArrowheads="1"/>
              </p:cNvSpPr>
              <p:nvPr/>
            </p:nvSpPr>
            <p:spPr bwMode="auto">
              <a:xfrm>
                <a:off x="5797" y="3966"/>
                <a:ext cx="8" cy="8"/>
              </a:xfrm>
              <a:prstGeom prst="rect">
                <a:avLst/>
              </a:prstGeom>
              <a:noFill/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527" name="Freeform 765"/>
              <p:cNvSpPr>
                <a:spLocks/>
              </p:cNvSpPr>
              <p:nvPr/>
            </p:nvSpPr>
            <p:spPr bwMode="auto">
              <a:xfrm>
                <a:off x="5546" y="4141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28" name="Freeform 766"/>
              <p:cNvSpPr>
                <a:spLocks/>
              </p:cNvSpPr>
              <p:nvPr/>
            </p:nvSpPr>
            <p:spPr bwMode="auto">
              <a:xfrm>
                <a:off x="5782" y="3981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29" name="Freeform 767"/>
              <p:cNvSpPr>
                <a:spLocks/>
              </p:cNvSpPr>
              <p:nvPr/>
            </p:nvSpPr>
            <p:spPr bwMode="auto">
              <a:xfrm>
                <a:off x="5508" y="4088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30" name="Freeform 768"/>
              <p:cNvSpPr>
                <a:spLocks/>
              </p:cNvSpPr>
              <p:nvPr/>
            </p:nvSpPr>
            <p:spPr bwMode="auto">
              <a:xfrm>
                <a:off x="4184" y="4323"/>
                <a:ext cx="168" cy="479"/>
              </a:xfrm>
              <a:custGeom>
                <a:avLst/>
                <a:gdLst>
                  <a:gd name="T0" fmla="*/ 145 w 168"/>
                  <a:gd name="T1" fmla="*/ 23 h 479"/>
                  <a:gd name="T2" fmla="*/ 160 w 168"/>
                  <a:gd name="T3" fmla="*/ 38 h 479"/>
                  <a:gd name="T4" fmla="*/ 168 w 168"/>
                  <a:gd name="T5" fmla="*/ 61 h 479"/>
                  <a:gd name="T6" fmla="*/ 168 w 168"/>
                  <a:gd name="T7" fmla="*/ 91 h 479"/>
                  <a:gd name="T8" fmla="*/ 160 w 168"/>
                  <a:gd name="T9" fmla="*/ 114 h 479"/>
                  <a:gd name="T10" fmla="*/ 145 w 168"/>
                  <a:gd name="T11" fmla="*/ 137 h 479"/>
                  <a:gd name="T12" fmla="*/ 137 w 168"/>
                  <a:gd name="T13" fmla="*/ 160 h 479"/>
                  <a:gd name="T14" fmla="*/ 122 w 168"/>
                  <a:gd name="T15" fmla="*/ 175 h 479"/>
                  <a:gd name="T16" fmla="*/ 99 w 168"/>
                  <a:gd name="T17" fmla="*/ 183 h 479"/>
                  <a:gd name="T18" fmla="*/ 99 w 168"/>
                  <a:gd name="T19" fmla="*/ 205 h 479"/>
                  <a:gd name="T20" fmla="*/ 107 w 168"/>
                  <a:gd name="T21" fmla="*/ 228 h 479"/>
                  <a:gd name="T22" fmla="*/ 99 w 168"/>
                  <a:gd name="T23" fmla="*/ 251 h 479"/>
                  <a:gd name="T24" fmla="*/ 122 w 168"/>
                  <a:gd name="T25" fmla="*/ 259 h 479"/>
                  <a:gd name="T26" fmla="*/ 145 w 168"/>
                  <a:gd name="T27" fmla="*/ 259 h 479"/>
                  <a:gd name="T28" fmla="*/ 145 w 168"/>
                  <a:gd name="T29" fmla="*/ 274 h 479"/>
                  <a:gd name="T30" fmla="*/ 137 w 168"/>
                  <a:gd name="T31" fmla="*/ 297 h 479"/>
                  <a:gd name="T32" fmla="*/ 122 w 168"/>
                  <a:gd name="T33" fmla="*/ 312 h 479"/>
                  <a:gd name="T34" fmla="*/ 107 w 168"/>
                  <a:gd name="T35" fmla="*/ 327 h 479"/>
                  <a:gd name="T36" fmla="*/ 99 w 168"/>
                  <a:gd name="T37" fmla="*/ 350 h 479"/>
                  <a:gd name="T38" fmla="*/ 84 w 168"/>
                  <a:gd name="T39" fmla="*/ 350 h 479"/>
                  <a:gd name="T40" fmla="*/ 61 w 168"/>
                  <a:gd name="T41" fmla="*/ 357 h 479"/>
                  <a:gd name="T42" fmla="*/ 76 w 168"/>
                  <a:gd name="T43" fmla="*/ 372 h 479"/>
                  <a:gd name="T44" fmla="*/ 76 w 168"/>
                  <a:gd name="T45" fmla="*/ 388 h 479"/>
                  <a:gd name="T46" fmla="*/ 84 w 168"/>
                  <a:gd name="T47" fmla="*/ 418 h 479"/>
                  <a:gd name="T48" fmla="*/ 76 w 168"/>
                  <a:gd name="T49" fmla="*/ 426 h 479"/>
                  <a:gd name="T50" fmla="*/ 61 w 168"/>
                  <a:gd name="T51" fmla="*/ 441 h 479"/>
                  <a:gd name="T52" fmla="*/ 46 w 168"/>
                  <a:gd name="T53" fmla="*/ 426 h 479"/>
                  <a:gd name="T54" fmla="*/ 31 w 168"/>
                  <a:gd name="T55" fmla="*/ 426 h 479"/>
                  <a:gd name="T56" fmla="*/ 31 w 168"/>
                  <a:gd name="T57" fmla="*/ 456 h 479"/>
                  <a:gd name="T58" fmla="*/ 15 w 168"/>
                  <a:gd name="T59" fmla="*/ 471 h 479"/>
                  <a:gd name="T60" fmla="*/ 8 w 168"/>
                  <a:gd name="T61" fmla="*/ 471 h 479"/>
                  <a:gd name="T62" fmla="*/ 31 w 168"/>
                  <a:gd name="T63" fmla="*/ 464 h 479"/>
                  <a:gd name="T64" fmla="*/ 23 w 168"/>
                  <a:gd name="T65" fmla="*/ 441 h 479"/>
                  <a:gd name="T66" fmla="*/ 38 w 168"/>
                  <a:gd name="T67" fmla="*/ 418 h 479"/>
                  <a:gd name="T68" fmla="*/ 53 w 168"/>
                  <a:gd name="T69" fmla="*/ 433 h 479"/>
                  <a:gd name="T70" fmla="*/ 76 w 168"/>
                  <a:gd name="T71" fmla="*/ 426 h 479"/>
                  <a:gd name="T72" fmla="*/ 84 w 168"/>
                  <a:gd name="T73" fmla="*/ 403 h 479"/>
                  <a:gd name="T74" fmla="*/ 76 w 168"/>
                  <a:gd name="T75" fmla="*/ 380 h 479"/>
                  <a:gd name="T76" fmla="*/ 61 w 168"/>
                  <a:gd name="T77" fmla="*/ 365 h 479"/>
                  <a:gd name="T78" fmla="*/ 76 w 168"/>
                  <a:gd name="T79" fmla="*/ 350 h 479"/>
                  <a:gd name="T80" fmla="*/ 99 w 168"/>
                  <a:gd name="T81" fmla="*/ 350 h 479"/>
                  <a:gd name="T82" fmla="*/ 99 w 168"/>
                  <a:gd name="T83" fmla="*/ 327 h 479"/>
                  <a:gd name="T84" fmla="*/ 114 w 168"/>
                  <a:gd name="T85" fmla="*/ 312 h 479"/>
                  <a:gd name="T86" fmla="*/ 137 w 168"/>
                  <a:gd name="T87" fmla="*/ 304 h 479"/>
                  <a:gd name="T88" fmla="*/ 145 w 168"/>
                  <a:gd name="T89" fmla="*/ 281 h 479"/>
                  <a:gd name="T90" fmla="*/ 137 w 168"/>
                  <a:gd name="T91" fmla="*/ 259 h 479"/>
                  <a:gd name="T92" fmla="*/ 122 w 168"/>
                  <a:gd name="T93" fmla="*/ 259 h 479"/>
                  <a:gd name="T94" fmla="*/ 99 w 168"/>
                  <a:gd name="T95" fmla="*/ 251 h 479"/>
                  <a:gd name="T96" fmla="*/ 99 w 168"/>
                  <a:gd name="T97" fmla="*/ 221 h 479"/>
                  <a:gd name="T98" fmla="*/ 99 w 168"/>
                  <a:gd name="T99" fmla="*/ 205 h 479"/>
                  <a:gd name="T100" fmla="*/ 107 w 168"/>
                  <a:gd name="T101" fmla="*/ 183 h 479"/>
                  <a:gd name="T102" fmla="*/ 129 w 168"/>
                  <a:gd name="T103" fmla="*/ 175 h 479"/>
                  <a:gd name="T104" fmla="*/ 129 w 168"/>
                  <a:gd name="T105" fmla="*/ 160 h 479"/>
                  <a:gd name="T106" fmla="*/ 145 w 168"/>
                  <a:gd name="T107" fmla="*/ 145 h 479"/>
                  <a:gd name="T108" fmla="*/ 152 w 168"/>
                  <a:gd name="T109" fmla="*/ 122 h 479"/>
                  <a:gd name="T110" fmla="*/ 160 w 168"/>
                  <a:gd name="T111" fmla="*/ 99 h 479"/>
                  <a:gd name="T112" fmla="*/ 168 w 168"/>
                  <a:gd name="T113" fmla="*/ 76 h 479"/>
                  <a:gd name="T114" fmla="*/ 168 w 168"/>
                  <a:gd name="T115" fmla="*/ 46 h 479"/>
                  <a:gd name="T116" fmla="*/ 152 w 168"/>
                  <a:gd name="T117" fmla="*/ 31 h 479"/>
                  <a:gd name="T118" fmla="*/ 145 w 168"/>
                  <a:gd name="T119" fmla="*/ 8 h 47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68"/>
                  <a:gd name="T181" fmla="*/ 0 h 479"/>
                  <a:gd name="T182" fmla="*/ 168 w 168"/>
                  <a:gd name="T183" fmla="*/ 479 h 47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68" h="479">
                    <a:moveTo>
                      <a:pt x="145" y="0"/>
                    </a:moveTo>
                    <a:lnTo>
                      <a:pt x="145" y="8"/>
                    </a:lnTo>
                    <a:lnTo>
                      <a:pt x="145" y="15"/>
                    </a:lnTo>
                    <a:lnTo>
                      <a:pt x="145" y="23"/>
                    </a:lnTo>
                    <a:lnTo>
                      <a:pt x="152" y="23"/>
                    </a:lnTo>
                    <a:lnTo>
                      <a:pt x="152" y="31"/>
                    </a:lnTo>
                    <a:lnTo>
                      <a:pt x="152" y="38"/>
                    </a:lnTo>
                    <a:lnTo>
                      <a:pt x="160" y="38"/>
                    </a:lnTo>
                    <a:lnTo>
                      <a:pt x="168" y="38"/>
                    </a:lnTo>
                    <a:lnTo>
                      <a:pt x="168" y="46"/>
                    </a:lnTo>
                    <a:lnTo>
                      <a:pt x="168" y="53"/>
                    </a:lnTo>
                    <a:lnTo>
                      <a:pt x="168" y="61"/>
                    </a:lnTo>
                    <a:lnTo>
                      <a:pt x="168" y="69"/>
                    </a:lnTo>
                    <a:lnTo>
                      <a:pt x="168" y="76"/>
                    </a:lnTo>
                    <a:lnTo>
                      <a:pt x="168" y="84"/>
                    </a:lnTo>
                    <a:lnTo>
                      <a:pt x="168" y="91"/>
                    </a:lnTo>
                    <a:lnTo>
                      <a:pt x="160" y="91"/>
                    </a:lnTo>
                    <a:lnTo>
                      <a:pt x="160" y="99"/>
                    </a:lnTo>
                    <a:lnTo>
                      <a:pt x="160" y="107"/>
                    </a:lnTo>
                    <a:lnTo>
                      <a:pt x="160" y="114"/>
                    </a:lnTo>
                    <a:lnTo>
                      <a:pt x="152" y="114"/>
                    </a:lnTo>
                    <a:lnTo>
                      <a:pt x="152" y="122"/>
                    </a:lnTo>
                    <a:lnTo>
                      <a:pt x="152" y="129"/>
                    </a:lnTo>
                    <a:lnTo>
                      <a:pt x="145" y="137"/>
                    </a:lnTo>
                    <a:lnTo>
                      <a:pt x="145" y="145"/>
                    </a:lnTo>
                    <a:lnTo>
                      <a:pt x="137" y="145"/>
                    </a:lnTo>
                    <a:lnTo>
                      <a:pt x="137" y="152"/>
                    </a:lnTo>
                    <a:lnTo>
                      <a:pt x="137" y="160"/>
                    </a:lnTo>
                    <a:lnTo>
                      <a:pt x="137" y="167"/>
                    </a:lnTo>
                    <a:lnTo>
                      <a:pt x="129" y="167"/>
                    </a:lnTo>
                    <a:lnTo>
                      <a:pt x="129" y="175"/>
                    </a:lnTo>
                    <a:lnTo>
                      <a:pt x="122" y="175"/>
                    </a:lnTo>
                    <a:lnTo>
                      <a:pt x="122" y="183"/>
                    </a:lnTo>
                    <a:lnTo>
                      <a:pt x="114" y="183"/>
                    </a:lnTo>
                    <a:lnTo>
                      <a:pt x="107" y="183"/>
                    </a:lnTo>
                    <a:lnTo>
                      <a:pt x="99" y="183"/>
                    </a:lnTo>
                    <a:lnTo>
                      <a:pt x="99" y="190"/>
                    </a:lnTo>
                    <a:lnTo>
                      <a:pt x="107" y="190"/>
                    </a:lnTo>
                    <a:lnTo>
                      <a:pt x="107" y="198"/>
                    </a:lnTo>
                    <a:lnTo>
                      <a:pt x="99" y="205"/>
                    </a:lnTo>
                    <a:lnTo>
                      <a:pt x="99" y="213"/>
                    </a:lnTo>
                    <a:lnTo>
                      <a:pt x="107" y="213"/>
                    </a:lnTo>
                    <a:lnTo>
                      <a:pt x="107" y="221"/>
                    </a:lnTo>
                    <a:lnTo>
                      <a:pt x="107" y="228"/>
                    </a:lnTo>
                    <a:lnTo>
                      <a:pt x="99" y="228"/>
                    </a:lnTo>
                    <a:lnTo>
                      <a:pt x="99" y="236"/>
                    </a:lnTo>
                    <a:lnTo>
                      <a:pt x="99" y="243"/>
                    </a:lnTo>
                    <a:lnTo>
                      <a:pt x="99" y="251"/>
                    </a:lnTo>
                    <a:lnTo>
                      <a:pt x="107" y="251"/>
                    </a:lnTo>
                    <a:lnTo>
                      <a:pt x="107" y="259"/>
                    </a:lnTo>
                    <a:lnTo>
                      <a:pt x="114" y="259"/>
                    </a:lnTo>
                    <a:lnTo>
                      <a:pt x="122" y="259"/>
                    </a:lnTo>
                    <a:lnTo>
                      <a:pt x="129" y="251"/>
                    </a:lnTo>
                    <a:lnTo>
                      <a:pt x="137" y="251"/>
                    </a:lnTo>
                    <a:lnTo>
                      <a:pt x="145" y="251"/>
                    </a:lnTo>
                    <a:lnTo>
                      <a:pt x="145" y="259"/>
                    </a:lnTo>
                    <a:lnTo>
                      <a:pt x="145" y="266"/>
                    </a:lnTo>
                    <a:lnTo>
                      <a:pt x="145" y="274"/>
                    </a:lnTo>
                    <a:lnTo>
                      <a:pt x="152" y="274"/>
                    </a:lnTo>
                    <a:lnTo>
                      <a:pt x="145" y="274"/>
                    </a:lnTo>
                    <a:lnTo>
                      <a:pt x="145" y="281"/>
                    </a:lnTo>
                    <a:lnTo>
                      <a:pt x="145" y="289"/>
                    </a:lnTo>
                    <a:lnTo>
                      <a:pt x="145" y="297"/>
                    </a:lnTo>
                    <a:lnTo>
                      <a:pt x="137" y="297"/>
                    </a:lnTo>
                    <a:lnTo>
                      <a:pt x="137" y="304"/>
                    </a:lnTo>
                    <a:lnTo>
                      <a:pt x="129" y="304"/>
                    </a:lnTo>
                    <a:lnTo>
                      <a:pt x="129" y="312"/>
                    </a:lnTo>
                    <a:lnTo>
                      <a:pt x="122" y="312"/>
                    </a:lnTo>
                    <a:lnTo>
                      <a:pt x="114" y="312"/>
                    </a:lnTo>
                    <a:lnTo>
                      <a:pt x="107" y="312"/>
                    </a:lnTo>
                    <a:lnTo>
                      <a:pt x="107" y="319"/>
                    </a:lnTo>
                    <a:lnTo>
                      <a:pt x="107" y="327"/>
                    </a:lnTo>
                    <a:lnTo>
                      <a:pt x="107" y="335"/>
                    </a:lnTo>
                    <a:lnTo>
                      <a:pt x="107" y="342"/>
                    </a:lnTo>
                    <a:lnTo>
                      <a:pt x="107" y="350"/>
                    </a:lnTo>
                    <a:lnTo>
                      <a:pt x="99" y="350"/>
                    </a:lnTo>
                    <a:lnTo>
                      <a:pt x="99" y="357"/>
                    </a:lnTo>
                    <a:lnTo>
                      <a:pt x="91" y="357"/>
                    </a:lnTo>
                    <a:lnTo>
                      <a:pt x="84" y="357"/>
                    </a:lnTo>
                    <a:lnTo>
                      <a:pt x="84" y="350"/>
                    </a:lnTo>
                    <a:lnTo>
                      <a:pt x="76" y="350"/>
                    </a:lnTo>
                    <a:lnTo>
                      <a:pt x="69" y="350"/>
                    </a:lnTo>
                    <a:lnTo>
                      <a:pt x="69" y="357"/>
                    </a:lnTo>
                    <a:lnTo>
                      <a:pt x="61" y="357"/>
                    </a:lnTo>
                    <a:lnTo>
                      <a:pt x="61" y="365"/>
                    </a:lnTo>
                    <a:lnTo>
                      <a:pt x="61" y="372"/>
                    </a:lnTo>
                    <a:lnTo>
                      <a:pt x="69" y="372"/>
                    </a:lnTo>
                    <a:lnTo>
                      <a:pt x="76" y="372"/>
                    </a:lnTo>
                    <a:lnTo>
                      <a:pt x="84" y="372"/>
                    </a:lnTo>
                    <a:lnTo>
                      <a:pt x="84" y="380"/>
                    </a:lnTo>
                    <a:lnTo>
                      <a:pt x="84" y="388"/>
                    </a:lnTo>
                    <a:lnTo>
                      <a:pt x="76" y="388"/>
                    </a:lnTo>
                    <a:lnTo>
                      <a:pt x="76" y="395"/>
                    </a:lnTo>
                    <a:lnTo>
                      <a:pt x="84" y="403"/>
                    </a:lnTo>
                    <a:lnTo>
                      <a:pt x="84" y="410"/>
                    </a:lnTo>
                    <a:lnTo>
                      <a:pt x="84" y="418"/>
                    </a:lnTo>
                    <a:lnTo>
                      <a:pt x="76" y="418"/>
                    </a:lnTo>
                    <a:lnTo>
                      <a:pt x="76" y="426"/>
                    </a:lnTo>
                    <a:lnTo>
                      <a:pt x="69" y="426"/>
                    </a:lnTo>
                    <a:lnTo>
                      <a:pt x="76" y="426"/>
                    </a:lnTo>
                    <a:lnTo>
                      <a:pt x="76" y="433"/>
                    </a:lnTo>
                    <a:lnTo>
                      <a:pt x="69" y="433"/>
                    </a:lnTo>
                    <a:lnTo>
                      <a:pt x="69" y="441"/>
                    </a:lnTo>
                    <a:lnTo>
                      <a:pt x="61" y="441"/>
                    </a:lnTo>
                    <a:lnTo>
                      <a:pt x="61" y="433"/>
                    </a:lnTo>
                    <a:lnTo>
                      <a:pt x="53" y="433"/>
                    </a:lnTo>
                    <a:lnTo>
                      <a:pt x="53" y="426"/>
                    </a:lnTo>
                    <a:lnTo>
                      <a:pt x="46" y="426"/>
                    </a:lnTo>
                    <a:lnTo>
                      <a:pt x="38" y="426"/>
                    </a:lnTo>
                    <a:lnTo>
                      <a:pt x="38" y="418"/>
                    </a:lnTo>
                    <a:lnTo>
                      <a:pt x="31" y="418"/>
                    </a:lnTo>
                    <a:lnTo>
                      <a:pt x="31" y="426"/>
                    </a:lnTo>
                    <a:lnTo>
                      <a:pt x="31" y="433"/>
                    </a:lnTo>
                    <a:lnTo>
                      <a:pt x="31" y="441"/>
                    </a:lnTo>
                    <a:lnTo>
                      <a:pt x="31" y="448"/>
                    </a:lnTo>
                    <a:lnTo>
                      <a:pt x="31" y="456"/>
                    </a:lnTo>
                    <a:lnTo>
                      <a:pt x="31" y="464"/>
                    </a:lnTo>
                    <a:lnTo>
                      <a:pt x="31" y="471"/>
                    </a:lnTo>
                    <a:lnTo>
                      <a:pt x="23" y="471"/>
                    </a:lnTo>
                    <a:lnTo>
                      <a:pt x="15" y="471"/>
                    </a:lnTo>
                    <a:lnTo>
                      <a:pt x="8" y="471"/>
                    </a:lnTo>
                    <a:lnTo>
                      <a:pt x="8" y="479"/>
                    </a:lnTo>
                    <a:lnTo>
                      <a:pt x="0" y="471"/>
                    </a:lnTo>
                    <a:lnTo>
                      <a:pt x="8" y="471"/>
                    </a:lnTo>
                    <a:lnTo>
                      <a:pt x="15" y="471"/>
                    </a:lnTo>
                    <a:lnTo>
                      <a:pt x="23" y="471"/>
                    </a:lnTo>
                    <a:lnTo>
                      <a:pt x="23" y="464"/>
                    </a:lnTo>
                    <a:lnTo>
                      <a:pt x="31" y="464"/>
                    </a:lnTo>
                    <a:lnTo>
                      <a:pt x="31" y="456"/>
                    </a:lnTo>
                    <a:lnTo>
                      <a:pt x="31" y="448"/>
                    </a:lnTo>
                    <a:lnTo>
                      <a:pt x="23" y="448"/>
                    </a:lnTo>
                    <a:lnTo>
                      <a:pt x="23" y="441"/>
                    </a:lnTo>
                    <a:lnTo>
                      <a:pt x="23" y="433"/>
                    </a:lnTo>
                    <a:lnTo>
                      <a:pt x="31" y="426"/>
                    </a:lnTo>
                    <a:lnTo>
                      <a:pt x="31" y="418"/>
                    </a:lnTo>
                    <a:lnTo>
                      <a:pt x="38" y="418"/>
                    </a:lnTo>
                    <a:lnTo>
                      <a:pt x="46" y="418"/>
                    </a:lnTo>
                    <a:lnTo>
                      <a:pt x="46" y="426"/>
                    </a:lnTo>
                    <a:lnTo>
                      <a:pt x="53" y="426"/>
                    </a:lnTo>
                    <a:lnTo>
                      <a:pt x="53" y="433"/>
                    </a:lnTo>
                    <a:lnTo>
                      <a:pt x="61" y="433"/>
                    </a:lnTo>
                    <a:lnTo>
                      <a:pt x="69" y="433"/>
                    </a:lnTo>
                    <a:lnTo>
                      <a:pt x="69" y="426"/>
                    </a:lnTo>
                    <a:lnTo>
                      <a:pt x="76" y="426"/>
                    </a:lnTo>
                    <a:lnTo>
                      <a:pt x="76" y="418"/>
                    </a:lnTo>
                    <a:lnTo>
                      <a:pt x="76" y="410"/>
                    </a:lnTo>
                    <a:lnTo>
                      <a:pt x="84" y="410"/>
                    </a:lnTo>
                    <a:lnTo>
                      <a:pt x="84" y="403"/>
                    </a:lnTo>
                    <a:lnTo>
                      <a:pt x="76" y="403"/>
                    </a:lnTo>
                    <a:lnTo>
                      <a:pt x="76" y="395"/>
                    </a:lnTo>
                    <a:lnTo>
                      <a:pt x="76" y="388"/>
                    </a:lnTo>
                    <a:lnTo>
                      <a:pt x="76" y="380"/>
                    </a:lnTo>
                    <a:lnTo>
                      <a:pt x="76" y="372"/>
                    </a:lnTo>
                    <a:lnTo>
                      <a:pt x="69" y="372"/>
                    </a:lnTo>
                    <a:lnTo>
                      <a:pt x="61" y="372"/>
                    </a:lnTo>
                    <a:lnTo>
                      <a:pt x="61" y="365"/>
                    </a:lnTo>
                    <a:lnTo>
                      <a:pt x="61" y="357"/>
                    </a:lnTo>
                    <a:lnTo>
                      <a:pt x="61" y="350"/>
                    </a:lnTo>
                    <a:lnTo>
                      <a:pt x="69" y="350"/>
                    </a:lnTo>
                    <a:lnTo>
                      <a:pt x="76" y="350"/>
                    </a:lnTo>
                    <a:lnTo>
                      <a:pt x="84" y="350"/>
                    </a:lnTo>
                    <a:lnTo>
                      <a:pt x="84" y="357"/>
                    </a:lnTo>
                    <a:lnTo>
                      <a:pt x="91" y="357"/>
                    </a:lnTo>
                    <a:lnTo>
                      <a:pt x="99" y="350"/>
                    </a:lnTo>
                    <a:lnTo>
                      <a:pt x="99" y="342"/>
                    </a:lnTo>
                    <a:lnTo>
                      <a:pt x="107" y="335"/>
                    </a:lnTo>
                    <a:lnTo>
                      <a:pt x="107" y="327"/>
                    </a:lnTo>
                    <a:lnTo>
                      <a:pt x="99" y="327"/>
                    </a:lnTo>
                    <a:lnTo>
                      <a:pt x="99" y="319"/>
                    </a:lnTo>
                    <a:lnTo>
                      <a:pt x="99" y="312"/>
                    </a:lnTo>
                    <a:lnTo>
                      <a:pt x="107" y="312"/>
                    </a:lnTo>
                    <a:lnTo>
                      <a:pt x="114" y="312"/>
                    </a:lnTo>
                    <a:lnTo>
                      <a:pt x="114" y="304"/>
                    </a:lnTo>
                    <a:lnTo>
                      <a:pt x="122" y="304"/>
                    </a:lnTo>
                    <a:lnTo>
                      <a:pt x="129" y="304"/>
                    </a:lnTo>
                    <a:lnTo>
                      <a:pt x="137" y="304"/>
                    </a:lnTo>
                    <a:lnTo>
                      <a:pt x="137" y="297"/>
                    </a:lnTo>
                    <a:lnTo>
                      <a:pt x="137" y="289"/>
                    </a:lnTo>
                    <a:lnTo>
                      <a:pt x="145" y="289"/>
                    </a:lnTo>
                    <a:lnTo>
                      <a:pt x="145" y="281"/>
                    </a:lnTo>
                    <a:lnTo>
                      <a:pt x="145" y="274"/>
                    </a:lnTo>
                    <a:lnTo>
                      <a:pt x="145" y="266"/>
                    </a:lnTo>
                    <a:lnTo>
                      <a:pt x="145" y="259"/>
                    </a:lnTo>
                    <a:lnTo>
                      <a:pt x="137" y="259"/>
                    </a:lnTo>
                    <a:lnTo>
                      <a:pt x="137" y="251"/>
                    </a:lnTo>
                    <a:lnTo>
                      <a:pt x="129" y="251"/>
                    </a:lnTo>
                    <a:lnTo>
                      <a:pt x="129" y="259"/>
                    </a:lnTo>
                    <a:lnTo>
                      <a:pt x="122" y="259"/>
                    </a:lnTo>
                    <a:lnTo>
                      <a:pt x="114" y="259"/>
                    </a:lnTo>
                    <a:lnTo>
                      <a:pt x="107" y="259"/>
                    </a:lnTo>
                    <a:lnTo>
                      <a:pt x="107" y="251"/>
                    </a:lnTo>
                    <a:lnTo>
                      <a:pt x="99" y="251"/>
                    </a:lnTo>
                    <a:lnTo>
                      <a:pt x="99" y="243"/>
                    </a:lnTo>
                    <a:lnTo>
                      <a:pt x="99" y="236"/>
                    </a:lnTo>
                    <a:lnTo>
                      <a:pt x="99" y="228"/>
                    </a:lnTo>
                    <a:lnTo>
                      <a:pt x="99" y="221"/>
                    </a:lnTo>
                    <a:lnTo>
                      <a:pt x="107" y="221"/>
                    </a:lnTo>
                    <a:lnTo>
                      <a:pt x="107" y="213"/>
                    </a:lnTo>
                    <a:lnTo>
                      <a:pt x="99" y="213"/>
                    </a:lnTo>
                    <a:lnTo>
                      <a:pt x="99" y="205"/>
                    </a:lnTo>
                    <a:lnTo>
                      <a:pt x="99" y="198"/>
                    </a:lnTo>
                    <a:lnTo>
                      <a:pt x="99" y="190"/>
                    </a:lnTo>
                    <a:lnTo>
                      <a:pt x="99" y="183"/>
                    </a:lnTo>
                    <a:lnTo>
                      <a:pt x="107" y="183"/>
                    </a:lnTo>
                    <a:lnTo>
                      <a:pt x="114" y="183"/>
                    </a:lnTo>
                    <a:lnTo>
                      <a:pt x="114" y="175"/>
                    </a:lnTo>
                    <a:lnTo>
                      <a:pt x="122" y="175"/>
                    </a:lnTo>
                    <a:lnTo>
                      <a:pt x="129" y="175"/>
                    </a:lnTo>
                    <a:lnTo>
                      <a:pt x="129" y="167"/>
                    </a:lnTo>
                    <a:lnTo>
                      <a:pt x="137" y="167"/>
                    </a:lnTo>
                    <a:lnTo>
                      <a:pt x="137" y="160"/>
                    </a:lnTo>
                    <a:lnTo>
                      <a:pt x="129" y="160"/>
                    </a:lnTo>
                    <a:lnTo>
                      <a:pt x="137" y="160"/>
                    </a:lnTo>
                    <a:lnTo>
                      <a:pt x="137" y="152"/>
                    </a:lnTo>
                    <a:lnTo>
                      <a:pt x="137" y="145"/>
                    </a:lnTo>
                    <a:lnTo>
                      <a:pt x="145" y="145"/>
                    </a:lnTo>
                    <a:lnTo>
                      <a:pt x="145" y="137"/>
                    </a:lnTo>
                    <a:lnTo>
                      <a:pt x="145" y="129"/>
                    </a:lnTo>
                    <a:lnTo>
                      <a:pt x="152" y="129"/>
                    </a:lnTo>
                    <a:lnTo>
                      <a:pt x="152" y="122"/>
                    </a:lnTo>
                    <a:lnTo>
                      <a:pt x="152" y="114"/>
                    </a:lnTo>
                    <a:lnTo>
                      <a:pt x="160" y="114"/>
                    </a:lnTo>
                    <a:lnTo>
                      <a:pt x="160" y="107"/>
                    </a:lnTo>
                    <a:lnTo>
                      <a:pt x="160" y="99"/>
                    </a:lnTo>
                    <a:lnTo>
                      <a:pt x="160" y="91"/>
                    </a:lnTo>
                    <a:lnTo>
                      <a:pt x="160" y="84"/>
                    </a:lnTo>
                    <a:lnTo>
                      <a:pt x="160" y="76"/>
                    </a:lnTo>
                    <a:lnTo>
                      <a:pt x="168" y="76"/>
                    </a:lnTo>
                    <a:lnTo>
                      <a:pt x="168" y="69"/>
                    </a:lnTo>
                    <a:lnTo>
                      <a:pt x="168" y="61"/>
                    </a:lnTo>
                    <a:lnTo>
                      <a:pt x="168" y="53"/>
                    </a:lnTo>
                    <a:lnTo>
                      <a:pt x="168" y="46"/>
                    </a:lnTo>
                    <a:lnTo>
                      <a:pt x="160" y="46"/>
                    </a:lnTo>
                    <a:lnTo>
                      <a:pt x="160" y="38"/>
                    </a:lnTo>
                    <a:lnTo>
                      <a:pt x="152" y="38"/>
                    </a:lnTo>
                    <a:lnTo>
                      <a:pt x="152" y="31"/>
                    </a:lnTo>
                    <a:lnTo>
                      <a:pt x="145" y="31"/>
                    </a:lnTo>
                    <a:lnTo>
                      <a:pt x="145" y="23"/>
                    </a:lnTo>
                    <a:lnTo>
                      <a:pt x="145" y="15"/>
                    </a:lnTo>
                    <a:lnTo>
                      <a:pt x="145" y="8"/>
                    </a:lnTo>
                    <a:lnTo>
                      <a:pt x="145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31" name="Freeform 769"/>
              <p:cNvSpPr>
                <a:spLocks/>
              </p:cNvSpPr>
              <p:nvPr/>
            </p:nvSpPr>
            <p:spPr bwMode="auto">
              <a:xfrm>
                <a:off x="4534" y="4262"/>
                <a:ext cx="15" cy="8"/>
              </a:xfrm>
              <a:custGeom>
                <a:avLst/>
                <a:gdLst>
                  <a:gd name="T0" fmla="*/ 0 w 15"/>
                  <a:gd name="T1" fmla="*/ 8 h 8"/>
                  <a:gd name="T2" fmla="*/ 8 w 15"/>
                  <a:gd name="T3" fmla="*/ 8 h 8"/>
                  <a:gd name="T4" fmla="*/ 15 w 15"/>
                  <a:gd name="T5" fmla="*/ 8 h 8"/>
                  <a:gd name="T6" fmla="*/ 15 w 15"/>
                  <a:gd name="T7" fmla="*/ 0 h 8"/>
                  <a:gd name="T8" fmla="*/ 15 w 15"/>
                  <a:gd name="T9" fmla="*/ 8 h 8"/>
                  <a:gd name="T10" fmla="*/ 8 w 15"/>
                  <a:gd name="T11" fmla="*/ 8 h 8"/>
                  <a:gd name="T12" fmla="*/ 0 w 15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8"/>
                  <a:gd name="T23" fmla="*/ 15 w 15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8">
                    <a:moveTo>
                      <a:pt x="0" y="8"/>
                    </a:moveTo>
                    <a:lnTo>
                      <a:pt x="8" y="8"/>
                    </a:lnTo>
                    <a:lnTo>
                      <a:pt x="15" y="8"/>
                    </a:lnTo>
                    <a:lnTo>
                      <a:pt x="15" y="0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32" name="Freeform 770"/>
              <p:cNvSpPr>
                <a:spLocks/>
              </p:cNvSpPr>
              <p:nvPr/>
            </p:nvSpPr>
            <p:spPr bwMode="auto">
              <a:xfrm>
                <a:off x="4435" y="4300"/>
                <a:ext cx="23" cy="8"/>
              </a:xfrm>
              <a:custGeom>
                <a:avLst/>
                <a:gdLst>
                  <a:gd name="T0" fmla="*/ 8 w 23"/>
                  <a:gd name="T1" fmla="*/ 0 h 8"/>
                  <a:gd name="T2" fmla="*/ 15 w 23"/>
                  <a:gd name="T3" fmla="*/ 0 h 8"/>
                  <a:gd name="T4" fmla="*/ 23 w 23"/>
                  <a:gd name="T5" fmla="*/ 0 h 8"/>
                  <a:gd name="T6" fmla="*/ 15 w 23"/>
                  <a:gd name="T7" fmla="*/ 0 h 8"/>
                  <a:gd name="T8" fmla="*/ 15 w 23"/>
                  <a:gd name="T9" fmla="*/ 8 h 8"/>
                  <a:gd name="T10" fmla="*/ 8 w 23"/>
                  <a:gd name="T11" fmla="*/ 8 h 8"/>
                  <a:gd name="T12" fmla="*/ 0 w 23"/>
                  <a:gd name="T13" fmla="*/ 8 h 8"/>
                  <a:gd name="T14" fmla="*/ 8 w 23"/>
                  <a:gd name="T15" fmla="*/ 0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3"/>
                  <a:gd name="T25" fmla="*/ 0 h 8"/>
                  <a:gd name="T26" fmla="*/ 23 w 23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3" h="8">
                    <a:moveTo>
                      <a:pt x="8" y="0"/>
                    </a:moveTo>
                    <a:lnTo>
                      <a:pt x="15" y="0"/>
                    </a:lnTo>
                    <a:lnTo>
                      <a:pt x="23" y="0"/>
                    </a:lnTo>
                    <a:lnTo>
                      <a:pt x="15" y="0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33" name="Freeform 771"/>
              <p:cNvSpPr>
                <a:spLocks/>
              </p:cNvSpPr>
              <p:nvPr/>
            </p:nvSpPr>
            <p:spPr bwMode="auto">
              <a:xfrm>
                <a:off x="5607" y="3867"/>
                <a:ext cx="129" cy="31"/>
              </a:xfrm>
              <a:custGeom>
                <a:avLst/>
                <a:gdLst>
                  <a:gd name="T0" fmla="*/ 121 w 129"/>
                  <a:gd name="T1" fmla="*/ 23 h 31"/>
                  <a:gd name="T2" fmla="*/ 129 w 129"/>
                  <a:gd name="T3" fmla="*/ 31 h 31"/>
                  <a:gd name="T4" fmla="*/ 121 w 129"/>
                  <a:gd name="T5" fmla="*/ 31 h 31"/>
                  <a:gd name="T6" fmla="*/ 114 w 129"/>
                  <a:gd name="T7" fmla="*/ 31 h 31"/>
                  <a:gd name="T8" fmla="*/ 106 w 129"/>
                  <a:gd name="T9" fmla="*/ 31 h 31"/>
                  <a:gd name="T10" fmla="*/ 99 w 129"/>
                  <a:gd name="T11" fmla="*/ 31 h 31"/>
                  <a:gd name="T12" fmla="*/ 91 w 129"/>
                  <a:gd name="T13" fmla="*/ 31 h 31"/>
                  <a:gd name="T14" fmla="*/ 83 w 129"/>
                  <a:gd name="T15" fmla="*/ 31 h 31"/>
                  <a:gd name="T16" fmla="*/ 83 w 129"/>
                  <a:gd name="T17" fmla="*/ 23 h 31"/>
                  <a:gd name="T18" fmla="*/ 76 w 129"/>
                  <a:gd name="T19" fmla="*/ 23 h 31"/>
                  <a:gd name="T20" fmla="*/ 76 w 129"/>
                  <a:gd name="T21" fmla="*/ 15 h 31"/>
                  <a:gd name="T22" fmla="*/ 76 w 129"/>
                  <a:gd name="T23" fmla="*/ 23 h 31"/>
                  <a:gd name="T24" fmla="*/ 68 w 129"/>
                  <a:gd name="T25" fmla="*/ 23 h 31"/>
                  <a:gd name="T26" fmla="*/ 61 w 129"/>
                  <a:gd name="T27" fmla="*/ 23 h 31"/>
                  <a:gd name="T28" fmla="*/ 53 w 129"/>
                  <a:gd name="T29" fmla="*/ 15 h 31"/>
                  <a:gd name="T30" fmla="*/ 53 w 129"/>
                  <a:gd name="T31" fmla="*/ 8 h 31"/>
                  <a:gd name="T32" fmla="*/ 45 w 129"/>
                  <a:gd name="T33" fmla="*/ 8 h 31"/>
                  <a:gd name="T34" fmla="*/ 45 w 129"/>
                  <a:gd name="T35" fmla="*/ 0 h 31"/>
                  <a:gd name="T36" fmla="*/ 38 w 129"/>
                  <a:gd name="T37" fmla="*/ 0 h 31"/>
                  <a:gd name="T38" fmla="*/ 30 w 129"/>
                  <a:gd name="T39" fmla="*/ 0 h 31"/>
                  <a:gd name="T40" fmla="*/ 30 w 129"/>
                  <a:gd name="T41" fmla="*/ 8 h 31"/>
                  <a:gd name="T42" fmla="*/ 23 w 129"/>
                  <a:gd name="T43" fmla="*/ 8 h 31"/>
                  <a:gd name="T44" fmla="*/ 23 w 129"/>
                  <a:gd name="T45" fmla="*/ 15 h 31"/>
                  <a:gd name="T46" fmla="*/ 15 w 129"/>
                  <a:gd name="T47" fmla="*/ 15 h 31"/>
                  <a:gd name="T48" fmla="*/ 7 w 129"/>
                  <a:gd name="T49" fmla="*/ 15 h 31"/>
                  <a:gd name="T50" fmla="*/ 0 w 129"/>
                  <a:gd name="T51" fmla="*/ 15 h 31"/>
                  <a:gd name="T52" fmla="*/ 0 w 129"/>
                  <a:gd name="T53" fmla="*/ 23 h 31"/>
                  <a:gd name="T54" fmla="*/ 0 w 129"/>
                  <a:gd name="T55" fmla="*/ 15 h 31"/>
                  <a:gd name="T56" fmla="*/ 7 w 129"/>
                  <a:gd name="T57" fmla="*/ 15 h 31"/>
                  <a:gd name="T58" fmla="*/ 15 w 129"/>
                  <a:gd name="T59" fmla="*/ 15 h 31"/>
                  <a:gd name="T60" fmla="*/ 15 w 129"/>
                  <a:gd name="T61" fmla="*/ 8 h 31"/>
                  <a:gd name="T62" fmla="*/ 23 w 129"/>
                  <a:gd name="T63" fmla="*/ 8 h 31"/>
                  <a:gd name="T64" fmla="*/ 30 w 129"/>
                  <a:gd name="T65" fmla="*/ 8 h 31"/>
                  <a:gd name="T66" fmla="*/ 30 w 129"/>
                  <a:gd name="T67" fmla="*/ 0 h 31"/>
                  <a:gd name="T68" fmla="*/ 38 w 129"/>
                  <a:gd name="T69" fmla="*/ 0 h 31"/>
                  <a:gd name="T70" fmla="*/ 45 w 129"/>
                  <a:gd name="T71" fmla="*/ 0 h 31"/>
                  <a:gd name="T72" fmla="*/ 45 w 129"/>
                  <a:gd name="T73" fmla="*/ 8 h 31"/>
                  <a:gd name="T74" fmla="*/ 53 w 129"/>
                  <a:gd name="T75" fmla="*/ 8 h 31"/>
                  <a:gd name="T76" fmla="*/ 53 w 129"/>
                  <a:gd name="T77" fmla="*/ 15 h 31"/>
                  <a:gd name="T78" fmla="*/ 61 w 129"/>
                  <a:gd name="T79" fmla="*/ 15 h 31"/>
                  <a:gd name="T80" fmla="*/ 68 w 129"/>
                  <a:gd name="T81" fmla="*/ 15 h 31"/>
                  <a:gd name="T82" fmla="*/ 76 w 129"/>
                  <a:gd name="T83" fmla="*/ 15 h 31"/>
                  <a:gd name="T84" fmla="*/ 76 w 129"/>
                  <a:gd name="T85" fmla="*/ 23 h 31"/>
                  <a:gd name="T86" fmla="*/ 83 w 129"/>
                  <a:gd name="T87" fmla="*/ 23 h 31"/>
                  <a:gd name="T88" fmla="*/ 91 w 129"/>
                  <a:gd name="T89" fmla="*/ 23 h 31"/>
                  <a:gd name="T90" fmla="*/ 91 w 129"/>
                  <a:gd name="T91" fmla="*/ 31 h 31"/>
                  <a:gd name="T92" fmla="*/ 99 w 129"/>
                  <a:gd name="T93" fmla="*/ 31 h 31"/>
                  <a:gd name="T94" fmla="*/ 106 w 129"/>
                  <a:gd name="T95" fmla="*/ 31 h 31"/>
                  <a:gd name="T96" fmla="*/ 114 w 129"/>
                  <a:gd name="T97" fmla="*/ 31 h 31"/>
                  <a:gd name="T98" fmla="*/ 121 w 129"/>
                  <a:gd name="T99" fmla="*/ 31 h 31"/>
                  <a:gd name="T100" fmla="*/ 121 w 129"/>
                  <a:gd name="T101" fmla="*/ 23 h 3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29"/>
                  <a:gd name="T154" fmla="*/ 0 h 31"/>
                  <a:gd name="T155" fmla="*/ 129 w 129"/>
                  <a:gd name="T156" fmla="*/ 31 h 3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29" h="31">
                    <a:moveTo>
                      <a:pt x="121" y="23"/>
                    </a:moveTo>
                    <a:lnTo>
                      <a:pt x="129" y="31"/>
                    </a:lnTo>
                    <a:lnTo>
                      <a:pt x="121" y="31"/>
                    </a:lnTo>
                    <a:lnTo>
                      <a:pt x="114" y="31"/>
                    </a:lnTo>
                    <a:lnTo>
                      <a:pt x="106" y="31"/>
                    </a:lnTo>
                    <a:lnTo>
                      <a:pt x="99" y="31"/>
                    </a:lnTo>
                    <a:lnTo>
                      <a:pt x="91" y="31"/>
                    </a:lnTo>
                    <a:lnTo>
                      <a:pt x="83" y="31"/>
                    </a:lnTo>
                    <a:lnTo>
                      <a:pt x="83" y="23"/>
                    </a:lnTo>
                    <a:lnTo>
                      <a:pt x="76" y="23"/>
                    </a:lnTo>
                    <a:lnTo>
                      <a:pt x="76" y="15"/>
                    </a:lnTo>
                    <a:lnTo>
                      <a:pt x="76" y="23"/>
                    </a:lnTo>
                    <a:lnTo>
                      <a:pt x="68" y="23"/>
                    </a:lnTo>
                    <a:lnTo>
                      <a:pt x="61" y="23"/>
                    </a:lnTo>
                    <a:lnTo>
                      <a:pt x="53" y="15"/>
                    </a:lnTo>
                    <a:lnTo>
                      <a:pt x="53" y="8"/>
                    </a:lnTo>
                    <a:lnTo>
                      <a:pt x="45" y="8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30" y="8"/>
                    </a:lnTo>
                    <a:lnTo>
                      <a:pt x="23" y="8"/>
                    </a:lnTo>
                    <a:lnTo>
                      <a:pt x="23" y="15"/>
                    </a:lnTo>
                    <a:lnTo>
                      <a:pt x="15" y="15"/>
                    </a:lnTo>
                    <a:lnTo>
                      <a:pt x="7" y="15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7" y="15"/>
                    </a:lnTo>
                    <a:lnTo>
                      <a:pt x="15" y="15"/>
                    </a:lnTo>
                    <a:lnTo>
                      <a:pt x="15" y="8"/>
                    </a:lnTo>
                    <a:lnTo>
                      <a:pt x="23" y="8"/>
                    </a:lnTo>
                    <a:lnTo>
                      <a:pt x="30" y="8"/>
                    </a:lnTo>
                    <a:lnTo>
                      <a:pt x="30" y="0"/>
                    </a:lnTo>
                    <a:lnTo>
                      <a:pt x="38" y="0"/>
                    </a:lnTo>
                    <a:lnTo>
                      <a:pt x="45" y="0"/>
                    </a:lnTo>
                    <a:lnTo>
                      <a:pt x="45" y="8"/>
                    </a:lnTo>
                    <a:lnTo>
                      <a:pt x="53" y="8"/>
                    </a:lnTo>
                    <a:lnTo>
                      <a:pt x="53" y="15"/>
                    </a:lnTo>
                    <a:lnTo>
                      <a:pt x="61" y="15"/>
                    </a:lnTo>
                    <a:lnTo>
                      <a:pt x="68" y="15"/>
                    </a:lnTo>
                    <a:lnTo>
                      <a:pt x="76" y="15"/>
                    </a:lnTo>
                    <a:lnTo>
                      <a:pt x="76" y="23"/>
                    </a:lnTo>
                    <a:lnTo>
                      <a:pt x="83" y="23"/>
                    </a:lnTo>
                    <a:lnTo>
                      <a:pt x="91" y="23"/>
                    </a:lnTo>
                    <a:lnTo>
                      <a:pt x="91" y="31"/>
                    </a:lnTo>
                    <a:lnTo>
                      <a:pt x="99" y="31"/>
                    </a:lnTo>
                    <a:lnTo>
                      <a:pt x="106" y="31"/>
                    </a:lnTo>
                    <a:lnTo>
                      <a:pt x="114" y="31"/>
                    </a:lnTo>
                    <a:lnTo>
                      <a:pt x="121" y="31"/>
                    </a:lnTo>
                    <a:lnTo>
                      <a:pt x="121" y="23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34" name="Freeform 772"/>
              <p:cNvSpPr>
                <a:spLocks/>
              </p:cNvSpPr>
              <p:nvPr/>
            </p:nvSpPr>
            <p:spPr bwMode="auto">
              <a:xfrm>
                <a:off x="5614" y="3837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35" name="Freeform 773"/>
              <p:cNvSpPr>
                <a:spLocks/>
              </p:cNvSpPr>
              <p:nvPr/>
            </p:nvSpPr>
            <p:spPr bwMode="auto">
              <a:xfrm>
                <a:off x="5668" y="4209"/>
                <a:ext cx="22" cy="8"/>
              </a:xfrm>
              <a:custGeom>
                <a:avLst/>
                <a:gdLst>
                  <a:gd name="T0" fmla="*/ 0 w 22"/>
                  <a:gd name="T1" fmla="*/ 0 h 8"/>
                  <a:gd name="T2" fmla="*/ 7 w 22"/>
                  <a:gd name="T3" fmla="*/ 0 h 8"/>
                  <a:gd name="T4" fmla="*/ 7 w 22"/>
                  <a:gd name="T5" fmla="*/ 8 h 8"/>
                  <a:gd name="T6" fmla="*/ 15 w 22"/>
                  <a:gd name="T7" fmla="*/ 8 h 8"/>
                  <a:gd name="T8" fmla="*/ 22 w 22"/>
                  <a:gd name="T9" fmla="*/ 8 h 8"/>
                  <a:gd name="T10" fmla="*/ 15 w 22"/>
                  <a:gd name="T11" fmla="*/ 8 h 8"/>
                  <a:gd name="T12" fmla="*/ 7 w 22"/>
                  <a:gd name="T13" fmla="*/ 8 h 8"/>
                  <a:gd name="T14" fmla="*/ 0 w 22"/>
                  <a:gd name="T15" fmla="*/ 8 h 8"/>
                  <a:gd name="T16" fmla="*/ 0 w 22"/>
                  <a:gd name="T17" fmla="*/ 0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8"/>
                  <a:gd name="T29" fmla="*/ 22 w 22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8">
                    <a:moveTo>
                      <a:pt x="0" y="0"/>
                    </a:moveTo>
                    <a:lnTo>
                      <a:pt x="7" y="0"/>
                    </a:lnTo>
                    <a:lnTo>
                      <a:pt x="7" y="8"/>
                    </a:lnTo>
                    <a:lnTo>
                      <a:pt x="15" y="8"/>
                    </a:lnTo>
                    <a:lnTo>
                      <a:pt x="22" y="8"/>
                    </a:lnTo>
                    <a:lnTo>
                      <a:pt x="15" y="8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36" name="Freeform 774"/>
              <p:cNvSpPr>
                <a:spLocks/>
              </p:cNvSpPr>
              <p:nvPr/>
            </p:nvSpPr>
            <p:spPr bwMode="auto">
              <a:xfrm>
                <a:off x="5599" y="4194"/>
                <a:ext cx="31" cy="38"/>
              </a:xfrm>
              <a:custGeom>
                <a:avLst/>
                <a:gdLst>
                  <a:gd name="T0" fmla="*/ 15 w 31"/>
                  <a:gd name="T1" fmla="*/ 15 h 38"/>
                  <a:gd name="T2" fmla="*/ 15 w 31"/>
                  <a:gd name="T3" fmla="*/ 8 h 38"/>
                  <a:gd name="T4" fmla="*/ 23 w 31"/>
                  <a:gd name="T5" fmla="*/ 8 h 38"/>
                  <a:gd name="T6" fmla="*/ 23 w 31"/>
                  <a:gd name="T7" fmla="*/ 0 h 38"/>
                  <a:gd name="T8" fmla="*/ 31 w 31"/>
                  <a:gd name="T9" fmla="*/ 0 h 38"/>
                  <a:gd name="T10" fmla="*/ 31 w 31"/>
                  <a:gd name="T11" fmla="*/ 8 h 38"/>
                  <a:gd name="T12" fmla="*/ 23 w 31"/>
                  <a:gd name="T13" fmla="*/ 8 h 38"/>
                  <a:gd name="T14" fmla="*/ 23 w 31"/>
                  <a:gd name="T15" fmla="*/ 15 h 38"/>
                  <a:gd name="T16" fmla="*/ 23 w 31"/>
                  <a:gd name="T17" fmla="*/ 23 h 38"/>
                  <a:gd name="T18" fmla="*/ 15 w 31"/>
                  <a:gd name="T19" fmla="*/ 23 h 38"/>
                  <a:gd name="T20" fmla="*/ 15 w 31"/>
                  <a:gd name="T21" fmla="*/ 30 h 38"/>
                  <a:gd name="T22" fmla="*/ 8 w 31"/>
                  <a:gd name="T23" fmla="*/ 30 h 38"/>
                  <a:gd name="T24" fmla="*/ 8 w 31"/>
                  <a:gd name="T25" fmla="*/ 38 h 38"/>
                  <a:gd name="T26" fmla="*/ 0 w 31"/>
                  <a:gd name="T27" fmla="*/ 38 h 38"/>
                  <a:gd name="T28" fmla="*/ 8 w 31"/>
                  <a:gd name="T29" fmla="*/ 38 h 38"/>
                  <a:gd name="T30" fmla="*/ 8 w 31"/>
                  <a:gd name="T31" fmla="*/ 30 h 38"/>
                  <a:gd name="T32" fmla="*/ 8 w 31"/>
                  <a:gd name="T33" fmla="*/ 23 h 38"/>
                  <a:gd name="T34" fmla="*/ 15 w 31"/>
                  <a:gd name="T35" fmla="*/ 23 h 38"/>
                  <a:gd name="T36" fmla="*/ 15 w 31"/>
                  <a:gd name="T37" fmla="*/ 15 h 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1"/>
                  <a:gd name="T58" fmla="*/ 0 h 38"/>
                  <a:gd name="T59" fmla="*/ 31 w 31"/>
                  <a:gd name="T60" fmla="*/ 38 h 3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1" h="38">
                    <a:moveTo>
                      <a:pt x="15" y="15"/>
                    </a:moveTo>
                    <a:lnTo>
                      <a:pt x="15" y="8"/>
                    </a:lnTo>
                    <a:lnTo>
                      <a:pt x="23" y="8"/>
                    </a:lnTo>
                    <a:lnTo>
                      <a:pt x="23" y="0"/>
                    </a:lnTo>
                    <a:lnTo>
                      <a:pt x="31" y="0"/>
                    </a:lnTo>
                    <a:lnTo>
                      <a:pt x="31" y="8"/>
                    </a:lnTo>
                    <a:lnTo>
                      <a:pt x="23" y="8"/>
                    </a:lnTo>
                    <a:lnTo>
                      <a:pt x="23" y="15"/>
                    </a:lnTo>
                    <a:lnTo>
                      <a:pt x="23" y="23"/>
                    </a:lnTo>
                    <a:lnTo>
                      <a:pt x="15" y="23"/>
                    </a:lnTo>
                    <a:lnTo>
                      <a:pt x="15" y="30"/>
                    </a:lnTo>
                    <a:lnTo>
                      <a:pt x="8" y="30"/>
                    </a:lnTo>
                    <a:lnTo>
                      <a:pt x="8" y="38"/>
                    </a:lnTo>
                    <a:lnTo>
                      <a:pt x="0" y="38"/>
                    </a:lnTo>
                    <a:lnTo>
                      <a:pt x="8" y="38"/>
                    </a:lnTo>
                    <a:lnTo>
                      <a:pt x="8" y="30"/>
                    </a:lnTo>
                    <a:lnTo>
                      <a:pt x="8" y="23"/>
                    </a:lnTo>
                    <a:lnTo>
                      <a:pt x="15" y="23"/>
                    </a:lnTo>
                    <a:lnTo>
                      <a:pt x="15" y="15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37" name="Rectangle 775"/>
              <p:cNvSpPr>
                <a:spLocks noChangeArrowheads="1"/>
              </p:cNvSpPr>
              <p:nvPr/>
            </p:nvSpPr>
            <p:spPr bwMode="auto">
              <a:xfrm>
                <a:off x="5318" y="4164"/>
                <a:ext cx="7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538" name="Freeform 776"/>
              <p:cNvSpPr>
                <a:spLocks/>
              </p:cNvSpPr>
              <p:nvPr/>
            </p:nvSpPr>
            <p:spPr bwMode="auto">
              <a:xfrm>
                <a:off x="5318" y="4179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39" name="Rectangle 777"/>
              <p:cNvSpPr>
                <a:spLocks noChangeArrowheads="1"/>
              </p:cNvSpPr>
              <p:nvPr/>
            </p:nvSpPr>
            <p:spPr bwMode="auto">
              <a:xfrm>
                <a:off x="5318" y="4148"/>
                <a:ext cx="7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540" name="Freeform 778"/>
              <p:cNvSpPr>
                <a:spLocks/>
              </p:cNvSpPr>
              <p:nvPr/>
            </p:nvSpPr>
            <p:spPr bwMode="auto">
              <a:xfrm>
                <a:off x="5318" y="4148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41" name="Freeform 779"/>
              <p:cNvSpPr>
                <a:spLocks/>
              </p:cNvSpPr>
              <p:nvPr/>
            </p:nvSpPr>
            <p:spPr bwMode="auto">
              <a:xfrm>
                <a:off x="5318" y="4156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42" name="Freeform 780"/>
              <p:cNvSpPr>
                <a:spLocks/>
              </p:cNvSpPr>
              <p:nvPr/>
            </p:nvSpPr>
            <p:spPr bwMode="auto">
              <a:xfrm>
                <a:off x="5325" y="4148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43" name="Freeform 781"/>
              <p:cNvSpPr>
                <a:spLocks/>
              </p:cNvSpPr>
              <p:nvPr/>
            </p:nvSpPr>
            <p:spPr bwMode="auto">
              <a:xfrm>
                <a:off x="5325" y="4148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44" name="Freeform 782"/>
              <p:cNvSpPr>
                <a:spLocks/>
              </p:cNvSpPr>
              <p:nvPr/>
            </p:nvSpPr>
            <p:spPr bwMode="auto">
              <a:xfrm>
                <a:off x="5325" y="4141"/>
                <a:ext cx="8" cy="7"/>
              </a:xfrm>
              <a:custGeom>
                <a:avLst/>
                <a:gdLst>
                  <a:gd name="T0" fmla="*/ 8 w 8"/>
                  <a:gd name="T1" fmla="*/ 7 h 7"/>
                  <a:gd name="T2" fmla="*/ 0 w 8"/>
                  <a:gd name="T3" fmla="*/ 7 h 7"/>
                  <a:gd name="T4" fmla="*/ 0 w 8"/>
                  <a:gd name="T5" fmla="*/ 0 h 7"/>
                  <a:gd name="T6" fmla="*/ 8 w 8"/>
                  <a:gd name="T7" fmla="*/ 7 h 7"/>
                  <a:gd name="T8" fmla="*/ 8 w 8"/>
                  <a:gd name="T9" fmla="*/ 0 h 7"/>
                  <a:gd name="T10" fmla="*/ 8 w 8"/>
                  <a:gd name="T11" fmla="*/ 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7"/>
                  <a:gd name="T20" fmla="*/ 8 w 8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7">
                    <a:moveTo>
                      <a:pt x="8" y="7"/>
                    </a:moveTo>
                    <a:lnTo>
                      <a:pt x="0" y="7"/>
                    </a:lnTo>
                    <a:lnTo>
                      <a:pt x="0" y="0"/>
                    </a:lnTo>
                    <a:lnTo>
                      <a:pt x="8" y="7"/>
                    </a:lnTo>
                    <a:lnTo>
                      <a:pt x="8" y="0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45" name="Freeform 783"/>
              <p:cNvSpPr>
                <a:spLocks/>
              </p:cNvSpPr>
              <p:nvPr/>
            </p:nvSpPr>
            <p:spPr bwMode="auto">
              <a:xfrm>
                <a:off x="5333" y="4141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46" name="Freeform 784"/>
              <p:cNvSpPr>
                <a:spLocks/>
              </p:cNvSpPr>
              <p:nvPr/>
            </p:nvSpPr>
            <p:spPr bwMode="auto">
              <a:xfrm>
                <a:off x="5333" y="4141"/>
                <a:ext cx="7" cy="7"/>
              </a:xfrm>
              <a:custGeom>
                <a:avLst/>
                <a:gdLst>
                  <a:gd name="T0" fmla="*/ 0 w 7"/>
                  <a:gd name="T1" fmla="*/ 7 h 7"/>
                  <a:gd name="T2" fmla="*/ 0 w 7"/>
                  <a:gd name="T3" fmla="*/ 0 h 7"/>
                  <a:gd name="T4" fmla="*/ 7 w 7"/>
                  <a:gd name="T5" fmla="*/ 7 h 7"/>
                  <a:gd name="T6" fmla="*/ 0 w 7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7"/>
                  <a:gd name="T14" fmla="*/ 7 w 7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7">
                    <a:moveTo>
                      <a:pt x="0" y="7"/>
                    </a:moveTo>
                    <a:lnTo>
                      <a:pt x="0" y="0"/>
                    </a:lnTo>
                    <a:lnTo>
                      <a:pt x="7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47" name="Freeform 785"/>
              <p:cNvSpPr>
                <a:spLocks/>
              </p:cNvSpPr>
              <p:nvPr/>
            </p:nvSpPr>
            <p:spPr bwMode="auto">
              <a:xfrm>
                <a:off x="5325" y="4164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48" name="Freeform 786"/>
              <p:cNvSpPr>
                <a:spLocks/>
              </p:cNvSpPr>
              <p:nvPr/>
            </p:nvSpPr>
            <p:spPr bwMode="auto">
              <a:xfrm>
                <a:off x="5325" y="4164"/>
                <a:ext cx="8" cy="7"/>
              </a:xfrm>
              <a:custGeom>
                <a:avLst/>
                <a:gdLst>
                  <a:gd name="T0" fmla="*/ 8 w 8"/>
                  <a:gd name="T1" fmla="*/ 7 h 7"/>
                  <a:gd name="T2" fmla="*/ 0 w 8"/>
                  <a:gd name="T3" fmla="*/ 7 h 7"/>
                  <a:gd name="T4" fmla="*/ 8 w 8"/>
                  <a:gd name="T5" fmla="*/ 7 h 7"/>
                  <a:gd name="T6" fmla="*/ 8 w 8"/>
                  <a:gd name="T7" fmla="*/ 0 h 7"/>
                  <a:gd name="T8" fmla="*/ 8 w 8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8" y="7"/>
                    </a:moveTo>
                    <a:lnTo>
                      <a:pt x="0" y="7"/>
                    </a:lnTo>
                    <a:lnTo>
                      <a:pt x="8" y="7"/>
                    </a:lnTo>
                    <a:lnTo>
                      <a:pt x="8" y="0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49" name="Freeform 787"/>
              <p:cNvSpPr>
                <a:spLocks/>
              </p:cNvSpPr>
              <p:nvPr/>
            </p:nvSpPr>
            <p:spPr bwMode="auto">
              <a:xfrm>
                <a:off x="5325" y="4171"/>
                <a:ext cx="8" cy="8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0 w 8"/>
                  <a:gd name="T5" fmla="*/ 0 h 8"/>
                  <a:gd name="T6" fmla="*/ 0 w 8"/>
                  <a:gd name="T7" fmla="*/ 8 h 8"/>
                  <a:gd name="T8" fmla="*/ 0 w 8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50" name="Rectangle 788"/>
              <p:cNvSpPr>
                <a:spLocks noChangeArrowheads="1"/>
              </p:cNvSpPr>
              <p:nvPr/>
            </p:nvSpPr>
            <p:spPr bwMode="auto">
              <a:xfrm>
                <a:off x="5348" y="3639"/>
                <a:ext cx="8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551" name="Freeform 789"/>
              <p:cNvSpPr>
                <a:spLocks/>
              </p:cNvSpPr>
              <p:nvPr/>
            </p:nvSpPr>
            <p:spPr bwMode="auto">
              <a:xfrm>
                <a:off x="5356" y="3617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52" name="Freeform 790"/>
              <p:cNvSpPr>
                <a:spLocks/>
              </p:cNvSpPr>
              <p:nvPr/>
            </p:nvSpPr>
            <p:spPr bwMode="auto">
              <a:xfrm>
                <a:off x="5356" y="3632"/>
                <a:ext cx="7" cy="7"/>
              </a:xfrm>
              <a:custGeom>
                <a:avLst/>
                <a:gdLst>
                  <a:gd name="T0" fmla="*/ 0 w 7"/>
                  <a:gd name="T1" fmla="*/ 7 h 7"/>
                  <a:gd name="T2" fmla="*/ 0 w 7"/>
                  <a:gd name="T3" fmla="*/ 0 h 7"/>
                  <a:gd name="T4" fmla="*/ 0 w 7"/>
                  <a:gd name="T5" fmla="*/ 7 h 7"/>
                  <a:gd name="T6" fmla="*/ 7 w 7"/>
                  <a:gd name="T7" fmla="*/ 7 h 7"/>
                  <a:gd name="T8" fmla="*/ 0 w 7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53" name="Freeform 791"/>
              <p:cNvSpPr>
                <a:spLocks/>
              </p:cNvSpPr>
              <p:nvPr/>
            </p:nvSpPr>
            <p:spPr bwMode="auto">
              <a:xfrm>
                <a:off x="5348" y="3639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54" name="Freeform 792"/>
              <p:cNvSpPr>
                <a:spLocks/>
              </p:cNvSpPr>
              <p:nvPr/>
            </p:nvSpPr>
            <p:spPr bwMode="auto">
              <a:xfrm>
                <a:off x="5356" y="4422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55" name="Freeform 793"/>
              <p:cNvSpPr>
                <a:spLocks/>
              </p:cNvSpPr>
              <p:nvPr/>
            </p:nvSpPr>
            <p:spPr bwMode="auto">
              <a:xfrm>
                <a:off x="5394" y="3579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56" name="Freeform 794"/>
              <p:cNvSpPr>
                <a:spLocks/>
              </p:cNvSpPr>
              <p:nvPr/>
            </p:nvSpPr>
            <p:spPr bwMode="auto">
              <a:xfrm>
                <a:off x="5394" y="3586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57" name="Freeform 795"/>
              <p:cNvSpPr>
                <a:spLocks/>
              </p:cNvSpPr>
              <p:nvPr/>
            </p:nvSpPr>
            <p:spPr bwMode="auto">
              <a:xfrm>
                <a:off x="5394" y="3617"/>
                <a:ext cx="23" cy="15"/>
              </a:xfrm>
              <a:custGeom>
                <a:avLst/>
                <a:gdLst>
                  <a:gd name="T0" fmla="*/ 7 w 23"/>
                  <a:gd name="T1" fmla="*/ 15 h 15"/>
                  <a:gd name="T2" fmla="*/ 0 w 23"/>
                  <a:gd name="T3" fmla="*/ 15 h 15"/>
                  <a:gd name="T4" fmla="*/ 0 w 23"/>
                  <a:gd name="T5" fmla="*/ 7 h 15"/>
                  <a:gd name="T6" fmla="*/ 0 w 23"/>
                  <a:gd name="T7" fmla="*/ 0 h 15"/>
                  <a:gd name="T8" fmla="*/ 7 w 23"/>
                  <a:gd name="T9" fmla="*/ 0 h 15"/>
                  <a:gd name="T10" fmla="*/ 15 w 23"/>
                  <a:gd name="T11" fmla="*/ 0 h 15"/>
                  <a:gd name="T12" fmla="*/ 23 w 23"/>
                  <a:gd name="T13" fmla="*/ 0 h 15"/>
                  <a:gd name="T14" fmla="*/ 23 w 23"/>
                  <a:gd name="T15" fmla="*/ 7 h 15"/>
                  <a:gd name="T16" fmla="*/ 23 w 23"/>
                  <a:gd name="T17" fmla="*/ 15 h 15"/>
                  <a:gd name="T18" fmla="*/ 15 w 23"/>
                  <a:gd name="T19" fmla="*/ 15 h 15"/>
                  <a:gd name="T20" fmla="*/ 7 w 23"/>
                  <a:gd name="T21" fmla="*/ 15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3"/>
                  <a:gd name="T34" fmla="*/ 0 h 15"/>
                  <a:gd name="T35" fmla="*/ 23 w 23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3" h="15">
                    <a:moveTo>
                      <a:pt x="7" y="15"/>
                    </a:moveTo>
                    <a:lnTo>
                      <a:pt x="0" y="15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23" y="7"/>
                    </a:lnTo>
                    <a:lnTo>
                      <a:pt x="23" y="15"/>
                    </a:lnTo>
                    <a:lnTo>
                      <a:pt x="15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58" name="Freeform 796"/>
              <p:cNvSpPr>
                <a:spLocks/>
              </p:cNvSpPr>
              <p:nvPr/>
            </p:nvSpPr>
            <p:spPr bwMode="auto">
              <a:xfrm>
                <a:off x="5439" y="3761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59" name="Freeform 797"/>
              <p:cNvSpPr>
                <a:spLocks/>
              </p:cNvSpPr>
              <p:nvPr/>
            </p:nvSpPr>
            <p:spPr bwMode="auto">
              <a:xfrm>
                <a:off x="5417" y="3776"/>
                <a:ext cx="7" cy="8"/>
              </a:xfrm>
              <a:custGeom>
                <a:avLst/>
                <a:gdLst>
                  <a:gd name="T0" fmla="*/ 0 w 7"/>
                  <a:gd name="T1" fmla="*/ 0 h 8"/>
                  <a:gd name="T2" fmla="*/ 7 w 7"/>
                  <a:gd name="T3" fmla="*/ 0 h 8"/>
                  <a:gd name="T4" fmla="*/ 7 w 7"/>
                  <a:gd name="T5" fmla="*/ 8 h 8"/>
                  <a:gd name="T6" fmla="*/ 0 w 7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8"/>
                  <a:gd name="T14" fmla="*/ 7 w 7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8">
                    <a:moveTo>
                      <a:pt x="0" y="0"/>
                    </a:moveTo>
                    <a:lnTo>
                      <a:pt x="7" y="0"/>
                    </a:lnTo>
                    <a:lnTo>
                      <a:pt x="7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60" name="Freeform 798"/>
              <p:cNvSpPr>
                <a:spLocks/>
              </p:cNvSpPr>
              <p:nvPr/>
            </p:nvSpPr>
            <p:spPr bwMode="auto">
              <a:xfrm>
                <a:off x="5424" y="3776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61" name="Rectangle 799"/>
              <p:cNvSpPr>
                <a:spLocks noChangeArrowheads="1"/>
              </p:cNvSpPr>
              <p:nvPr/>
            </p:nvSpPr>
            <p:spPr bwMode="auto">
              <a:xfrm>
                <a:off x="5432" y="3761"/>
                <a:ext cx="7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562" name="Freeform 800"/>
              <p:cNvSpPr>
                <a:spLocks/>
              </p:cNvSpPr>
              <p:nvPr/>
            </p:nvSpPr>
            <p:spPr bwMode="auto">
              <a:xfrm>
                <a:off x="5439" y="3761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63" name="Freeform 801"/>
              <p:cNvSpPr>
                <a:spLocks/>
              </p:cNvSpPr>
              <p:nvPr/>
            </p:nvSpPr>
            <p:spPr bwMode="auto">
              <a:xfrm>
                <a:off x="5424" y="375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64" name="Freeform 802"/>
              <p:cNvSpPr>
                <a:spLocks/>
              </p:cNvSpPr>
              <p:nvPr/>
            </p:nvSpPr>
            <p:spPr bwMode="auto">
              <a:xfrm>
                <a:off x="5439" y="375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65" name="Freeform 803"/>
              <p:cNvSpPr>
                <a:spLocks/>
              </p:cNvSpPr>
              <p:nvPr/>
            </p:nvSpPr>
            <p:spPr bwMode="auto">
              <a:xfrm>
                <a:off x="5432" y="3738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66" name="Freeform 804"/>
              <p:cNvSpPr>
                <a:spLocks/>
              </p:cNvSpPr>
              <p:nvPr/>
            </p:nvSpPr>
            <p:spPr bwMode="auto">
              <a:xfrm>
                <a:off x="5439" y="3715"/>
                <a:ext cx="8" cy="16"/>
              </a:xfrm>
              <a:custGeom>
                <a:avLst/>
                <a:gdLst>
                  <a:gd name="T0" fmla="*/ 0 w 8"/>
                  <a:gd name="T1" fmla="*/ 8 h 16"/>
                  <a:gd name="T2" fmla="*/ 0 w 8"/>
                  <a:gd name="T3" fmla="*/ 16 h 16"/>
                  <a:gd name="T4" fmla="*/ 0 w 8"/>
                  <a:gd name="T5" fmla="*/ 8 h 16"/>
                  <a:gd name="T6" fmla="*/ 0 w 8"/>
                  <a:gd name="T7" fmla="*/ 0 h 16"/>
                  <a:gd name="T8" fmla="*/ 8 w 8"/>
                  <a:gd name="T9" fmla="*/ 8 h 16"/>
                  <a:gd name="T10" fmla="*/ 0 w 8"/>
                  <a:gd name="T11" fmla="*/ 8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16"/>
                  <a:gd name="T20" fmla="*/ 8 w 8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16">
                    <a:moveTo>
                      <a:pt x="0" y="8"/>
                    </a:moveTo>
                    <a:lnTo>
                      <a:pt x="0" y="16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67" name="Freeform 805"/>
              <p:cNvSpPr>
                <a:spLocks/>
              </p:cNvSpPr>
              <p:nvPr/>
            </p:nvSpPr>
            <p:spPr bwMode="auto">
              <a:xfrm>
                <a:off x="5432" y="3791"/>
                <a:ext cx="23" cy="23"/>
              </a:xfrm>
              <a:custGeom>
                <a:avLst/>
                <a:gdLst>
                  <a:gd name="T0" fmla="*/ 15 w 23"/>
                  <a:gd name="T1" fmla="*/ 0 h 23"/>
                  <a:gd name="T2" fmla="*/ 15 w 23"/>
                  <a:gd name="T3" fmla="*/ 8 h 23"/>
                  <a:gd name="T4" fmla="*/ 15 w 23"/>
                  <a:gd name="T5" fmla="*/ 15 h 23"/>
                  <a:gd name="T6" fmla="*/ 23 w 23"/>
                  <a:gd name="T7" fmla="*/ 15 h 23"/>
                  <a:gd name="T8" fmla="*/ 23 w 23"/>
                  <a:gd name="T9" fmla="*/ 23 h 23"/>
                  <a:gd name="T10" fmla="*/ 15 w 23"/>
                  <a:gd name="T11" fmla="*/ 23 h 23"/>
                  <a:gd name="T12" fmla="*/ 7 w 23"/>
                  <a:gd name="T13" fmla="*/ 23 h 23"/>
                  <a:gd name="T14" fmla="*/ 0 w 23"/>
                  <a:gd name="T15" fmla="*/ 23 h 23"/>
                  <a:gd name="T16" fmla="*/ 0 w 23"/>
                  <a:gd name="T17" fmla="*/ 15 h 23"/>
                  <a:gd name="T18" fmla="*/ 0 w 23"/>
                  <a:gd name="T19" fmla="*/ 8 h 23"/>
                  <a:gd name="T20" fmla="*/ 0 w 23"/>
                  <a:gd name="T21" fmla="*/ 0 h 23"/>
                  <a:gd name="T22" fmla="*/ 7 w 23"/>
                  <a:gd name="T23" fmla="*/ 0 h 23"/>
                  <a:gd name="T24" fmla="*/ 15 w 23"/>
                  <a:gd name="T25" fmla="*/ 0 h 2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3"/>
                  <a:gd name="T40" fmla="*/ 0 h 23"/>
                  <a:gd name="T41" fmla="*/ 23 w 23"/>
                  <a:gd name="T42" fmla="*/ 23 h 2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3" h="23">
                    <a:moveTo>
                      <a:pt x="15" y="0"/>
                    </a:moveTo>
                    <a:lnTo>
                      <a:pt x="15" y="8"/>
                    </a:lnTo>
                    <a:lnTo>
                      <a:pt x="15" y="15"/>
                    </a:lnTo>
                    <a:lnTo>
                      <a:pt x="23" y="15"/>
                    </a:lnTo>
                    <a:lnTo>
                      <a:pt x="23" y="23"/>
                    </a:lnTo>
                    <a:lnTo>
                      <a:pt x="15" y="23"/>
                    </a:lnTo>
                    <a:lnTo>
                      <a:pt x="7" y="23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6" name="Group 806"/>
            <p:cNvGrpSpPr>
              <a:grpSpLocks/>
            </p:cNvGrpSpPr>
            <p:nvPr/>
          </p:nvGrpSpPr>
          <p:grpSpPr bwMode="auto">
            <a:xfrm>
              <a:off x="6481763" y="4573476"/>
              <a:ext cx="1403350" cy="1441450"/>
              <a:chOff x="5059" y="3351"/>
              <a:chExt cx="1096" cy="1063"/>
            </a:xfrm>
          </p:grpSpPr>
          <p:sp>
            <p:nvSpPr>
              <p:cNvPr id="5168" name="Freeform 807"/>
              <p:cNvSpPr>
                <a:spLocks/>
              </p:cNvSpPr>
              <p:nvPr/>
            </p:nvSpPr>
            <p:spPr bwMode="auto">
              <a:xfrm>
                <a:off x="5432" y="3776"/>
                <a:ext cx="7" cy="15"/>
              </a:xfrm>
              <a:custGeom>
                <a:avLst/>
                <a:gdLst>
                  <a:gd name="T0" fmla="*/ 0 w 7"/>
                  <a:gd name="T1" fmla="*/ 15 h 15"/>
                  <a:gd name="T2" fmla="*/ 0 w 7"/>
                  <a:gd name="T3" fmla="*/ 8 h 15"/>
                  <a:gd name="T4" fmla="*/ 7 w 7"/>
                  <a:gd name="T5" fmla="*/ 8 h 15"/>
                  <a:gd name="T6" fmla="*/ 7 w 7"/>
                  <a:gd name="T7" fmla="*/ 0 h 15"/>
                  <a:gd name="T8" fmla="*/ 7 w 7"/>
                  <a:gd name="T9" fmla="*/ 8 h 15"/>
                  <a:gd name="T10" fmla="*/ 7 w 7"/>
                  <a:gd name="T11" fmla="*/ 15 h 15"/>
                  <a:gd name="T12" fmla="*/ 0 w 7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15"/>
                  <a:gd name="T23" fmla="*/ 7 w 7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15">
                    <a:moveTo>
                      <a:pt x="0" y="15"/>
                    </a:moveTo>
                    <a:lnTo>
                      <a:pt x="0" y="8"/>
                    </a:lnTo>
                    <a:lnTo>
                      <a:pt x="7" y="8"/>
                    </a:lnTo>
                    <a:lnTo>
                      <a:pt x="7" y="0"/>
                    </a:lnTo>
                    <a:lnTo>
                      <a:pt x="7" y="8"/>
                    </a:lnTo>
                    <a:lnTo>
                      <a:pt x="7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69" name="Freeform 808"/>
              <p:cNvSpPr>
                <a:spLocks/>
              </p:cNvSpPr>
              <p:nvPr/>
            </p:nvSpPr>
            <p:spPr bwMode="auto">
              <a:xfrm>
                <a:off x="5409" y="3837"/>
                <a:ext cx="15" cy="7"/>
              </a:xfrm>
              <a:custGeom>
                <a:avLst/>
                <a:gdLst>
                  <a:gd name="T0" fmla="*/ 8 w 15"/>
                  <a:gd name="T1" fmla="*/ 7 h 7"/>
                  <a:gd name="T2" fmla="*/ 0 w 15"/>
                  <a:gd name="T3" fmla="*/ 7 h 7"/>
                  <a:gd name="T4" fmla="*/ 0 w 15"/>
                  <a:gd name="T5" fmla="*/ 0 h 7"/>
                  <a:gd name="T6" fmla="*/ 8 w 15"/>
                  <a:gd name="T7" fmla="*/ 0 h 7"/>
                  <a:gd name="T8" fmla="*/ 15 w 15"/>
                  <a:gd name="T9" fmla="*/ 0 h 7"/>
                  <a:gd name="T10" fmla="*/ 8 w 15"/>
                  <a:gd name="T11" fmla="*/ 0 h 7"/>
                  <a:gd name="T12" fmla="*/ 8 w 15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7"/>
                  <a:gd name="T23" fmla="*/ 15 w 15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7">
                    <a:moveTo>
                      <a:pt x="8" y="7"/>
                    </a:moveTo>
                    <a:lnTo>
                      <a:pt x="0" y="7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8" y="0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70" name="Freeform 809"/>
              <p:cNvSpPr>
                <a:spLocks/>
              </p:cNvSpPr>
              <p:nvPr/>
            </p:nvSpPr>
            <p:spPr bwMode="auto">
              <a:xfrm>
                <a:off x="5470" y="3381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71" name="Freeform 810"/>
              <p:cNvSpPr>
                <a:spLocks/>
              </p:cNvSpPr>
              <p:nvPr/>
            </p:nvSpPr>
            <p:spPr bwMode="auto">
              <a:xfrm>
                <a:off x="5455" y="3381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72" name="Freeform 811"/>
              <p:cNvSpPr>
                <a:spLocks/>
              </p:cNvSpPr>
              <p:nvPr/>
            </p:nvSpPr>
            <p:spPr bwMode="auto">
              <a:xfrm>
                <a:off x="5455" y="3366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73" name="Freeform 812"/>
              <p:cNvSpPr>
                <a:spLocks/>
              </p:cNvSpPr>
              <p:nvPr/>
            </p:nvSpPr>
            <p:spPr bwMode="auto">
              <a:xfrm>
                <a:off x="5508" y="3358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74" name="Freeform 813"/>
              <p:cNvSpPr>
                <a:spLocks/>
              </p:cNvSpPr>
              <p:nvPr/>
            </p:nvSpPr>
            <p:spPr bwMode="auto">
              <a:xfrm>
                <a:off x="5462" y="3594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75" name="Freeform 814"/>
              <p:cNvSpPr>
                <a:spLocks/>
              </p:cNvSpPr>
              <p:nvPr/>
            </p:nvSpPr>
            <p:spPr bwMode="auto">
              <a:xfrm>
                <a:off x="5477" y="3563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76" name="Freeform 815"/>
              <p:cNvSpPr>
                <a:spLocks/>
              </p:cNvSpPr>
              <p:nvPr/>
            </p:nvSpPr>
            <p:spPr bwMode="auto">
              <a:xfrm>
                <a:off x="5477" y="3586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77" name="Freeform 816"/>
              <p:cNvSpPr>
                <a:spLocks/>
              </p:cNvSpPr>
              <p:nvPr/>
            </p:nvSpPr>
            <p:spPr bwMode="auto">
              <a:xfrm>
                <a:off x="5432" y="3609"/>
                <a:ext cx="23" cy="15"/>
              </a:xfrm>
              <a:custGeom>
                <a:avLst/>
                <a:gdLst>
                  <a:gd name="T0" fmla="*/ 7 w 23"/>
                  <a:gd name="T1" fmla="*/ 15 h 15"/>
                  <a:gd name="T2" fmla="*/ 0 w 23"/>
                  <a:gd name="T3" fmla="*/ 15 h 15"/>
                  <a:gd name="T4" fmla="*/ 0 w 23"/>
                  <a:gd name="T5" fmla="*/ 8 h 15"/>
                  <a:gd name="T6" fmla="*/ 0 w 23"/>
                  <a:gd name="T7" fmla="*/ 0 h 15"/>
                  <a:gd name="T8" fmla="*/ 7 w 23"/>
                  <a:gd name="T9" fmla="*/ 0 h 15"/>
                  <a:gd name="T10" fmla="*/ 15 w 23"/>
                  <a:gd name="T11" fmla="*/ 0 h 15"/>
                  <a:gd name="T12" fmla="*/ 23 w 23"/>
                  <a:gd name="T13" fmla="*/ 0 h 15"/>
                  <a:gd name="T14" fmla="*/ 23 w 23"/>
                  <a:gd name="T15" fmla="*/ 8 h 15"/>
                  <a:gd name="T16" fmla="*/ 23 w 23"/>
                  <a:gd name="T17" fmla="*/ 15 h 15"/>
                  <a:gd name="T18" fmla="*/ 15 w 23"/>
                  <a:gd name="T19" fmla="*/ 15 h 15"/>
                  <a:gd name="T20" fmla="*/ 7 w 23"/>
                  <a:gd name="T21" fmla="*/ 15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3"/>
                  <a:gd name="T34" fmla="*/ 0 h 15"/>
                  <a:gd name="T35" fmla="*/ 23 w 23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3" h="15">
                    <a:moveTo>
                      <a:pt x="7" y="15"/>
                    </a:moveTo>
                    <a:lnTo>
                      <a:pt x="0" y="15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23" y="8"/>
                    </a:lnTo>
                    <a:lnTo>
                      <a:pt x="23" y="15"/>
                    </a:lnTo>
                    <a:lnTo>
                      <a:pt x="15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78" name="Rectangle 817"/>
              <p:cNvSpPr>
                <a:spLocks noChangeArrowheads="1"/>
              </p:cNvSpPr>
              <p:nvPr/>
            </p:nvSpPr>
            <p:spPr bwMode="auto">
              <a:xfrm>
                <a:off x="5477" y="3609"/>
                <a:ext cx="8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179" name="Freeform 818"/>
              <p:cNvSpPr>
                <a:spLocks/>
              </p:cNvSpPr>
              <p:nvPr/>
            </p:nvSpPr>
            <p:spPr bwMode="auto">
              <a:xfrm>
                <a:off x="5401" y="3579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80" name="Freeform 819"/>
              <p:cNvSpPr>
                <a:spLocks/>
              </p:cNvSpPr>
              <p:nvPr/>
            </p:nvSpPr>
            <p:spPr bwMode="auto">
              <a:xfrm>
                <a:off x="5500" y="3541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81" name="Freeform 820"/>
              <p:cNvSpPr>
                <a:spLocks/>
              </p:cNvSpPr>
              <p:nvPr/>
            </p:nvSpPr>
            <p:spPr bwMode="auto">
              <a:xfrm>
                <a:off x="5493" y="3556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82" name="Rectangle 821"/>
              <p:cNvSpPr>
                <a:spLocks noChangeArrowheads="1"/>
              </p:cNvSpPr>
              <p:nvPr/>
            </p:nvSpPr>
            <p:spPr bwMode="auto">
              <a:xfrm>
                <a:off x="5500" y="3548"/>
                <a:ext cx="8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183" name="Freeform 822"/>
              <p:cNvSpPr>
                <a:spLocks/>
              </p:cNvSpPr>
              <p:nvPr/>
            </p:nvSpPr>
            <p:spPr bwMode="auto">
              <a:xfrm>
                <a:off x="5447" y="3381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84" name="Freeform 823"/>
              <p:cNvSpPr>
                <a:spLocks/>
              </p:cNvSpPr>
              <p:nvPr/>
            </p:nvSpPr>
            <p:spPr bwMode="auto">
              <a:xfrm>
                <a:off x="5424" y="337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85" name="Freeform 824"/>
              <p:cNvSpPr>
                <a:spLocks/>
              </p:cNvSpPr>
              <p:nvPr/>
            </p:nvSpPr>
            <p:spPr bwMode="auto">
              <a:xfrm>
                <a:off x="5432" y="3373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86" name="Freeform 825"/>
              <p:cNvSpPr>
                <a:spLocks/>
              </p:cNvSpPr>
              <p:nvPr/>
            </p:nvSpPr>
            <p:spPr bwMode="auto">
              <a:xfrm>
                <a:off x="5432" y="3373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87" name="Freeform 826"/>
              <p:cNvSpPr>
                <a:spLocks/>
              </p:cNvSpPr>
              <p:nvPr/>
            </p:nvSpPr>
            <p:spPr bwMode="auto">
              <a:xfrm>
                <a:off x="5477" y="3381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88" name="Freeform 827"/>
              <p:cNvSpPr>
                <a:spLocks/>
              </p:cNvSpPr>
              <p:nvPr/>
            </p:nvSpPr>
            <p:spPr bwMode="auto">
              <a:xfrm>
                <a:off x="5485" y="3731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89" name="Freeform 828"/>
              <p:cNvSpPr>
                <a:spLocks/>
              </p:cNvSpPr>
              <p:nvPr/>
            </p:nvSpPr>
            <p:spPr bwMode="auto">
              <a:xfrm>
                <a:off x="5485" y="3715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90" name="Rectangle 829"/>
              <p:cNvSpPr>
                <a:spLocks noChangeArrowheads="1"/>
              </p:cNvSpPr>
              <p:nvPr/>
            </p:nvSpPr>
            <p:spPr bwMode="auto">
              <a:xfrm>
                <a:off x="5485" y="3746"/>
                <a:ext cx="8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191" name="Rectangle 830"/>
              <p:cNvSpPr>
                <a:spLocks noChangeArrowheads="1"/>
              </p:cNvSpPr>
              <p:nvPr/>
            </p:nvSpPr>
            <p:spPr bwMode="auto">
              <a:xfrm>
                <a:off x="5485" y="3753"/>
                <a:ext cx="8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192" name="Freeform 831"/>
              <p:cNvSpPr>
                <a:spLocks/>
              </p:cNvSpPr>
              <p:nvPr/>
            </p:nvSpPr>
            <p:spPr bwMode="auto">
              <a:xfrm>
                <a:off x="5493" y="3601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93" name="Freeform 832"/>
              <p:cNvSpPr>
                <a:spLocks/>
              </p:cNvSpPr>
              <p:nvPr/>
            </p:nvSpPr>
            <p:spPr bwMode="auto">
              <a:xfrm>
                <a:off x="5500" y="3571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94" name="Freeform 833"/>
              <p:cNvSpPr>
                <a:spLocks/>
              </p:cNvSpPr>
              <p:nvPr/>
            </p:nvSpPr>
            <p:spPr bwMode="auto">
              <a:xfrm>
                <a:off x="5493" y="3579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95" name="Freeform 834"/>
              <p:cNvSpPr>
                <a:spLocks/>
              </p:cNvSpPr>
              <p:nvPr/>
            </p:nvSpPr>
            <p:spPr bwMode="auto">
              <a:xfrm>
                <a:off x="5500" y="3579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96" name="Freeform 835"/>
              <p:cNvSpPr>
                <a:spLocks/>
              </p:cNvSpPr>
              <p:nvPr/>
            </p:nvSpPr>
            <p:spPr bwMode="auto">
              <a:xfrm>
                <a:off x="5500" y="3586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97" name="Freeform 836"/>
              <p:cNvSpPr>
                <a:spLocks/>
              </p:cNvSpPr>
              <p:nvPr/>
            </p:nvSpPr>
            <p:spPr bwMode="auto">
              <a:xfrm>
                <a:off x="5554" y="3685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98" name="Freeform 837"/>
              <p:cNvSpPr>
                <a:spLocks/>
              </p:cNvSpPr>
              <p:nvPr/>
            </p:nvSpPr>
            <p:spPr bwMode="auto">
              <a:xfrm>
                <a:off x="5554" y="3685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99" name="Rectangle 838"/>
              <p:cNvSpPr>
                <a:spLocks noChangeArrowheads="1"/>
              </p:cNvSpPr>
              <p:nvPr/>
            </p:nvSpPr>
            <p:spPr bwMode="auto">
              <a:xfrm>
                <a:off x="5546" y="3677"/>
                <a:ext cx="8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200" name="Rectangle 839"/>
              <p:cNvSpPr>
                <a:spLocks noChangeArrowheads="1"/>
              </p:cNvSpPr>
              <p:nvPr/>
            </p:nvSpPr>
            <p:spPr bwMode="auto">
              <a:xfrm>
                <a:off x="5531" y="3670"/>
                <a:ext cx="7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201" name="Freeform 840"/>
              <p:cNvSpPr>
                <a:spLocks/>
              </p:cNvSpPr>
              <p:nvPr/>
            </p:nvSpPr>
            <p:spPr bwMode="auto">
              <a:xfrm>
                <a:off x="5477" y="3632"/>
                <a:ext cx="38" cy="53"/>
              </a:xfrm>
              <a:custGeom>
                <a:avLst/>
                <a:gdLst>
                  <a:gd name="T0" fmla="*/ 38 w 38"/>
                  <a:gd name="T1" fmla="*/ 7 h 53"/>
                  <a:gd name="T2" fmla="*/ 31 w 38"/>
                  <a:gd name="T3" fmla="*/ 7 h 53"/>
                  <a:gd name="T4" fmla="*/ 31 w 38"/>
                  <a:gd name="T5" fmla="*/ 15 h 53"/>
                  <a:gd name="T6" fmla="*/ 38 w 38"/>
                  <a:gd name="T7" fmla="*/ 15 h 53"/>
                  <a:gd name="T8" fmla="*/ 38 w 38"/>
                  <a:gd name="T9" fmla="*/ 23 h 53"/>
                  <a:gd name="T10" fmla="*/ 38 w 38"/>
                  <a:gd name="T11" fmla="*/ 30 h 53"/>
                  <a:gd name="T12" fmla="*/ 38 w 38"/>
                  <a:gd name="T13" fmla="*/ 38 h 53"/>
                  <a:gd name="T14" fmla="*/ 38 w 38"/>
                  <a:gd name="T15" fmla="*/ 45 h 53"/>
                  <a:gd name="T16" fmla="*/ 31 w 38"/>
                  <a:gd name="T17" fmla="*/ 45 h 53"/>
                  <a:gd name="T18" fmla="*/ 31 w 38"/>
                  <a:gd name="T19" fmla="*/ 53 h 53"/>
                  <a:gd name="T20" fmla="*/ 23 w 38"/>
                  <a:gd name="T21" fmla="*/ 53 h 53"/>
                  <a:gd name="T22" fmla="*/ 16 w 38"/>
                  <a:gd name="T23" fmla="*/ 45 h 53"/>
                  <a:gd name="T24" fmla="*/ 8 w 38"/>
                  <a:gd name="T25" fmla="*/ 45 h 53"/>
                  <a:gd name="T26" fmla="*/ 8 w 38"/>
                  <a:gd name="T27" fmla="*/ 38 h 53"/>
                  <a:gd name="T28" fmla="*/ 0 w 38"/>
                  <a:gd name="T29" fmla="*/ 38 h 53"/>
                  <a:gd name="T30" fmla="*/ 0 w 38"/>
                  <a:gd name="T31" fmla="*/ 30 h 53"/>
                  <a:gd name="T32" fmla="*/ 0 w 38"/>
                  <a:gd name="T33" fmla="*/ 23 h 53"/>
                  <a:gd name="T34" fmla="*/ 0 w 38"/>
                  <a:gd name="T35" fmla="*/ 15 h 53"/>
                  <a:gd name="T36" fmla="*/ 0 w 38"/>
                  <a:gd name="T37" fmla="*/ 7 h 53"/>
                  <a:gd name="T38" fmla="*/ 8 w 38"/>
                  <a:gd name="T39" fmla="*/ 7 h 53"/>
                  <a:gd name="T40" fmla="*/ 16 w 38"/>
                  <a:gd name="T41" fmla="*/ 7 h 53"/>
                  <a:gd name="T42" fmla="*/ 16 w 38"/>
                  <a:gd name="T43" fmla="*/ 0 h 53"/>
                  <a:gd name="T44" fmla="*/ 23 w 38"/>
                  <a:gd name="T45" fmla="*/ 0 h 53"/>
                  <a:gd name="T46" fmla="*/ 23 w 38"/>
                  <a:gd name="T47" fmla="*/ 7 h 53"/>
                  <a:gd name="T48" fmla="*/ 31 w 38"/>
                  <a:gd name="T49" fmla="*/ 7 h 53"/>
                  <a:gd name="T50" fmla="*/ 38 w 38"/>
                  <a:gd name="T51" fmla="*/ 7 h 5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8"/>
                  <a:gd name="T79" fmla="*/ 0 h 53"/>
                  <a:gd name="T80" fmla="*/ 38 w 38"/>
                  <a:gd name="T81" fmla="*/ 53 h 5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8" h="53">
                    <a:moveTo>
                      <a:pt x="38" y="7"/>
                    </a:moveTo>
                    <a:lnTo>
                      <a:pt x="31" y="7"/>
                    </a:lnTo>
                    <a:lnTo>
                      <a:pt x="31" y="15"/>
                    </a:lnTo>
                    <a:lnTo>
                      <a:pt x="38" y="15"/>
                    </a:lnTo>
                    <a:lnTo>
                      <a:pt x="38" y="23"/>
                    </a:lnTo>
                    <a:lnTo>
                      <a:pt x="38" y="30"/>
                    </a:lnTo>
                    <a:lnTo>
                      <a:pt x="38" y="38"/>
                    </a:lnTo>
                    <a:lnTo>
                      <a:pt x="38" y="45"/>
                    </a:lnTo>
                    <a:lnTo>
                      <a:pt x="31" y="45"/>
                    </a:lnTo>
                    <a:lnTo>
                      <a:pt x="31" y="53"/>
                    </a:lnTo>
                    <a:lnTo>
                      <a:pt x="23" y="53"/>
                    </a:lnTo>
                    <a:lnTo>
                      <a:pt x="16" y="45"/>
                    </a:lnTo>
                    <a:lnTo>
                      <a:pt x="8" y="45"/>
                    </a:lnTo>
                    <a:lnTo>
                      <a:pt x="8" y="38"/>
                    </a:lnTo>
                    <a:lnTo>
                      <a:pt x="0" y="38"/>
                    </a:lnTo>
                    <a:lnTo>
                      <a:pt x="0" y="30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16" y="7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3" y="7"/>
                    </a:lnTo>
                    <a:lnTo>
                      <a:pt x="31" y="7"/>
                    </a:lnTo>
                    <a:lnTo>
                      <a:pt x="38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02" name="Rectangle 841"/>
              <p:cNvSpPr>
                <a:spLocks noChangeArrowheads="1"/>
              </p:cNvSpPr>
              <p:nvPr/>
            </p:nvSpPr>
            <p:spPr bwMode="auto">
              <a:xfrm>
                <a:off x="5515" y="3685"/>
                <a:ext cx="8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203" name="Freeform 842"/>
              <p:cNvSpPr>
                <a:spLocks/>
              </p:cNvSpPr>
              <p:nvPr/>
            </p:nvSpPr>
            <p:spPr bwMode="auto">
              <a:xfrm>
                <a:off x="5485" y="3533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04" name="Freeform 843"/>
              <p:cNvSpPr>
                <a:spLocks/>
              </p:cNvSpPr>
              <p:nvPr/>
            </p:nvSpPr>
            <p:spPr bwMode="auto">
              <a:xfrm>
                <a:off x="5470" y="3533"/>
                <a:ext cx="7" cy="8"/>
              </a:xfrm>
              <a:custGeom>
                <a:avLst/>
                <a:gdLst>
                  <a:gd name="T0" fmla="*/ 0 w 7"/>
                  <a:gd name="T1" fmla="*/ 8 h 8"/>
                  <a:gd name="T2" fmla="*/ 0 w 7"/>
                  <a:gd name="T3" fmla="*/ 0 h 8"/>
                  <a:gd name="T4" fmla="*/ 0 w 7"/>
                  <a:gd name="T5" fmla="*/ 8 h 8"/>
                  <a:gd name="T6" fmla="*/ 7 w 7"/>
                  <a:gd name="T7" fmla="*/ 8 h 8"/>
                  <a:gd name="T8" fmla="*/ 0 w 7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7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05" name="Rectangle 844"/>
              <p:cNvSpPr>
                <a:spLocks noChangeArrowheads="1"/>
              </p:cNvSpPr>
              <p:nvPr/>
            </p:nvSpPr>
            <p:spPr bwMode="auto">
              <a:xfrm>
                <a:off x="5477" y="3541"/>
                <a:ext cx="8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206" name="Freeform 845"/>
              <p:cNvSpPr>
                <a:spLocks/>
              </p:cNvSpPr>
              <p:nvPr/>
            </p:nvSpPr>
            <p:spPr bwMode="auto">
              <a:xfrm>
                <a:off x="5485" y="3548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07" name="Freeform 846"/>
              <p:cNvSpPr>
                <a:spLocks/>
              </p:cNvSpPr>
              <p:nvPr/>
            </p:nvSpPr>
            <p:spPr bwMode="auto">
              <a:xfrm>
                <a:off x="5508" y="3541"/>
                <a:ext cx="7" cy="7"/>
              </a:xfrm>
              <a:custGeom>
                <a:avLst/>
                <a:gdLst>
                  <a:gd name="T0" fmla="*/ 0 w 7"/>
                  <a:gd name="T1" fmla="*/ 7 h 7"/>
                  <a:gd name="T2" fmla="*/ 0 w 7"/>
                  <a:gd name="T3" fmla="*/ 0 h 7"/>
                  <a:gd name="T4" fmla="*/ 0 w 7"/>
                  <a:gd name="T5" fmla="*/ 7 h 7"/>
                  <a:gd name="T6" fmla="*/ 7 w 7"/>
                  <a:gd name="T7" fmla="*/ 7 h 7"/>
                  <a:gd name="T8" fmla="*/ 0 w 7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08" name="Freeform 847"/>
              <p:cNvSpPr>
                <a:spLocks/>
              </p:cNvSpPr>
              <p:nvPr/>
            </p:nvSpPr>
            <p:spPr bwMode="auto">
              <a:xfrm>
                <a:off x="5515" y="3563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09" name="Freeform 848"/>
              <p:cNvSpPr>
                <a:spLocks/>
              </p:cNvSpPr>
              <p:nvPr/>
            </p:nvSpPr>
            <p:spPr bwMode="auto">
              <a:xfrm>
                <a:off x="5523" y="3541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10" name="Freeform 849"/>
              <p:cNvSpPr>
                <a:spLocks/>
              </p:cNvSpPr>
              <p:nvPr/>
            </p:nvSpPr>
            <p:spPr bwMode="auto">
              <a:xfrm>
                <a:off x="5515" y="3548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11" name="Freeform 850"/>
              <p:cNvSpPr>
                <a:spLocks/>
              </p:cNvSpPr>
              <p:nvPr/>
            </p:nvSpPr>
            <p:spPr bwMode="auto">
              <a:xfrm>
                <a:off x="5531" y="3548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12" name="Freeform 851"/>
              <p:cNvSpPr>
                <a:spLocks/>
              </p:cNvSpPr>
              <p:nvPr/>
            </p:nvSpPr>
            <p:spPr bwMode="auto">
              <a:xfrm>
                <a:off x="5538" y="3525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13" name="Freeform 852"/>
              <p:cNvSpPr>
                <a:spLocks/>
              </p:cNvSpPr>
              <p:nvPr/>
            </p:nvSpPr>
            <p:spPr bwMode="auto">
              <a:xfrm>
                <a:off x="5538" y="3533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14" name="Freeform 853"/>
              <p:cNvSpPr>
                <a:spLocks/>
              </p:cNvSpPr>
              <p:nvPr/>
            </p:nvSpPr>
            <p:spPr bwMode="auto">
              <a:xfrm>
                <a:off x="5538" y="3541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15" name="Freeform 854"/>
              <p:cNvSpPr>
                <a:spLocks/>
              </p:cNvSpPr>
              <p:nvPr/>
            </p:nvSpPr>
            <p:spPr bwMode="auto">
              <a:xfrm>
                <a:off x="5538" y="3556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16" name="Freeform 855"/>
              <p:cNvSpPr>
                <a:spLocks/>
              </p:cNvSpPr>
              <p:nvPr/>
            </p:nvSpPr>
            <p:spPr bwMode="auto">
              <a:xfrm>
                <a:off x="5531" y="3571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17" name="Freeform 856"/>
              <p:cNvSpPr>
                <a:spLocks/>
              </p:cNvSpPr>
              <p:nvPr/>
            </p:nvSpPr>
            <p:spPr bwMode="auto">
              <a:xfrm>
                <a:off x="5538" y="3571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18" name="Freeform 857"/>
              <p:cNvSpPr>
                <a:spLocks/>
              </p:cNvSpPr>
              <p:nvPr/>
            </p:nvSpPr>
            <p:spPr bwMode="auto">
              <a:xfrm>
                <a:off x="5493" y="3563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19" name="Freeform 858"/>
              <p:cNvSpPr>
                <a:spLocks/>
              </p:cNvSpPr>
              <p:nvPr/>
            </p:nvSpPr>
            <p:spPr bwMode="auto">
              <a:xfrm>
                <a:off x="5515" y="3723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20" name="Freeform 859"/>
              <p:cNvSpPr>
                <a:spLocks/>
              </p:cNvSpPr>
              <p:nvPr/>
            </p:nvSpPr>
            <p:spPr bwMode="auto">
              <a:xfrm>
                <a:off x="5515" y="3738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21" name="Freeform 860"/>
              <p:cNvSpPr>
                <a:spLocks/>
              </p:cNvSpPr>
              <p:nvPr/>
            </p:nvSpPr>
            <p:spPr bwMode="auto">
              <a:xfrm>
                <a:off x="5500" y="3738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22" name="Freeform 861"/>
              <p:cNvSpPr>
                <a:spLocks/>
              </p:cNvSpPr>
              <p:nvPr/>
            </p:nvSpPr>
            <p:spPr bwMode="auto">
              <a:xfrm>
                <a:off x="5500" y="3746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23" name="Freeform 862"/>
              <p:cNvSpPr>
                <a:spLocks/>
              </p:cNvSpPr>
              <p:nvPr/>
            </p:nvSpPr>
            <p:spPr bwMode="auto">
              <a:xfrm>
                <a:off x="5500" y="3753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24" name="Freeform 863"/>
              <p:cNvSpPr>
                <a:spLocks/>
              </p:cNvSpPr>
              <p:nvPr/>
            </p:nvSpPr>
            <p:spPr bwMode="auto">
              <a:xfrm>
                <a:off x="5500" y="3746"/>
                <a:ext cx="15" cy="7"/>
              </a:xfrm>
              <a:custGeom>
                <a:avLst/>
                <a:gdLst>
                  <a:gd name="T0" fmla="*/ 8 w 15"/>
                  <a:gd name="T1" fmla="*/ 0 h 7"/>
                  <a:gd name="T2" fmla="*/ 15 w 15"/>
                  <a:gd name="T3" fmla="*/ 0 h 7"/>
                  <a:gd name="T4" fmla="*/ 15 w 15"/>
                  <a:gd name="T5" fmla="*/ 7 h 7"/>
                  <a:gd name="T6" fmla="*/ 8 w 15"/>
                  <a:gd name="T7" fmla="*/ 7 h 7"/>
                  <a:gd name="T8" fmla="*/ 0 w 15"/>
                  <a:gd name="T9" fmla="*/ 7 h 7"/>
                  <a:gd name="T10" fmla="*/ 8 w 15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7"/>
                  <a:gd name="T20" fmla="*/ 15 w 15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7">
                    <a:moveTo>
                      <a:pt x="8" y="0"/>
                    </a:moveTo>
                    <a:lnTo>
                      <a:pt x="15" y="0"/>
                    </a:lnTo>
                    <a:lnTo>
                      <a:pt x="15" y="7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25" name="Freeform 864"/>
              <p:cNvSpPr>
                <a:spLocks/>
              </p:cNvSpPr>
              <p:nvPr/>
            </p:nvSpPr>
            <p:spPr bwMode="auto">
              <a:xfrm>
                <a:off x="5531" y="3662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26" name="Freeform 865"/>
              <p:cNvSpPr>
                <a:spLocks/>
              </p:cNvSpPr>
              <p:nvPr/>
            </p:nvSpPr>
            <p:spPr bwMode="auto">
              <a:xfrm>
                <a:off x="5538" y="3693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27" name="Freeform 866"/>
              <p:cNvSpPr>
                <a:spLocks/>
              </p:cNvSpPr>
              <p:nvPr/>
            </p:nvSpPr>
            <p:spPr bwMode="auto">
              <a:xfrm>
                <a:off x="5546" y="3685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28" name="Freeform 867"/>
              <p:cNvSpPr>
                <a:spLocks/>
              </p:cNvSpPr>
              <p:nvPr/>
            </p:nvSpPr>
            <p:spPr bwMode="auto">
              <a:xfrm>
                <a:off x="5546" y="3685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29" name="Freeform 868"/>
              <p:cNvSpPr>
                <a:spLocks/>
              </p:cNvSpPr>
              <p:nvPr/>
            </p:nvSpPr>
            <p:spPr bwMode="auto">
              <a:xfrm>
                <a:off x="5584" y="3487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30" name="Freeform 869"/>
              <p:cNvSpPr>
                <a:spLocks/>
              </p:cNvSpPr>
              <p:nvPr/>
            </p:nvSpPr>
            <p:spPr bwMode="auto">
              <a:xfrm>
                <a:off x="5576" y="3495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31" name="Rectangle 870"/>
              <p:cNvSpPr>
                <a:spLocks noChangeArrowheads="1"/>
              </p:cNvSpPr>
              <p:nvPr/>
            </p:nvSpPr>
            <p:spPr bwMode="auto">
              <a:xfrm>
                <a:off x="5569" y="3510"/>
                <a:ext cx="7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232" name="Freeform 871"/>
              <p:cNvSpPr>
                <a:spLocks/>
              </p:cNvSpPr>
              <p:nvPr/>
            </p:nvSpPr>
            <p:spPr bwMode="auto">
              <a:xfrm>
                <a:off x="5576" y="3518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33" name="Freeform 872"/>
              <p:cNvSpPr>
                <a:spLocks/>
              </p:cNvSpPr>
              <p:nvPr/>
            </p:nvSpPr>
            <p:spPr bwMode="auto">
              <a:xfrm>
                <a:off x="5576" y="3525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34" name="Freeform 873"/>
              <p:cNvSpPr>
                <a:spLocks/>
              </p:cNvSpPr>
              <p:nvPr/>
            </p:nvSpPr>
            <p:spPr bwMode="auto">
              <a:xfrm>
                <a:off x="5614" y="3700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35" name="Freeform 874"/>
              <p:cNvSpPr>
                <a:spLocks/>
              </p:cNvSpPr>
              <p:nvPr/>
            </p:nvSpPr>
            <p:spPr bwMode="auto">
              <a:xfrm>
                <a:off x="5614" y="3700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36" name="Freeform 875"/>
              <p:cNvSpPr>
                <a:spLocks/>
              </p:cNvSpPr>
              <p:nvPr/>
            </p:nvSpPr>
            <p:spPr bwMode="auto">
              <a:xfrm>
                <a:off x="5630" y="3693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37" name="Freeform 876"/>
              <p:cNvSpPr>
                <a:spLocks/>
              </p:cNvSpPr>
              <p:nvPr/>
            </p:nvSpPr>
            <p:spPr bwMode="auto">
              <a:xfrm>
                <a:off x="5622" y="369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38" name="Freeform 877"/>
              <p:cNvSpPr>
                <a:spLocks/>
              </p:cNvSpPr>
              <p:nvPr/>
            </p:nvSpPr>
            <p:spPr bwMode="auto">
              <a:xfrm>
                <a:off x="5576" y="3693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39" name="Rectangle 878"/>
              <p:cNvSpPr>
                <a:spLocks noChangeArrowheads="1"/>
              </p:cNvSpPr>
              <p:nvPr/>
            </p:nvSpPr>
            <p:spPr bwMode="auto">
              <a:xfrm>
                <a:off x="5493" y="3723"/>
                <a:ext cx="7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240" name="Rectangle 879"/>
              <p:cNvSpPr>
                <a:spLocks noChangeArrowheads="1"/>
              </p:cNvSpPr>
              <p:nvPr/>
            </p:nvSpPr>
            <p:spPr bwMode="auto">
              <a:xfrm>
                <a:off x="5493" y="3700"/>
                <a:ext cx="7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241" name="Freeform 880"/>
              <p:cNvSpPr>
                <a:spLocks/>
              </p:cNvSpPr>
              <p:nvPr/>
            </p:nvSpPr>
            <p:spPr bwMode="auto">
              <a:xfrm>
                <a:off x="5500" y="3715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42" name="Freeform 881"/>
              <p:cNvSpPr>
                <a:spLocks/>
              </p:cNvSpPr>
              <p:nvPr/>
            </p:nvSpPr>
            <p:spPr bwMode="auto">
              <a:xfrm>
                <a:off x="5523" y="3632"/>
                <a:ext cx="8" cy="7"/>
              </a:xfrm>
              <a:custGeom>
                <a:avLst/>
                <a:gdLst>
                  <a:gd name="T0" fmla="*/ 8 w 8"/>
                  <a:gd name="T1" fmla="*/ 0 h 7"/>
                  <a:gd name="T2" fmla="*/ 8 w 8"/>
                  <a:gd name="T3" fmla="*/ 7 h 7"/>
                  <a:gd name="T4" fmla="*/ 0 w 8"/>
                  <a:gd name="T5" fmla="*/ 7 h 7"/>
                  <a:gd name="T6" fmla="*/ 8 w 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7"/>
                  <a:gd name="T14" fmla="*/ 8 w 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7">
                    <a:moveTo>
                      <a:pt x="8" y="0"/>
                    </a:moveTo>
                    <a:lnTo>
                      <a:pt x="8" y="7"/>
                    </a:lnTo>
                    <a:lnTo>
                      <a:pt x="0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43" name="Freeform 882"/>
              <p:cNvSpPr>
                <a:spLocks/>
              </p:cNvSpPr>
              <p:nvPr/>
            </p:nvSpPr>
            <p:spPr bwMode="auto">
              <a:xfrm>
                <a:off x="5515" y="3601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44" name="Freeform 883"/>
              <p:cNvSpPr>
                <a:spLocks/>
              </p:cNvSpPr>
              <p:nvPr/>
            </p:nvSpPr>
            <p:spPr bwMode="auto">
              <a:xfrm>
                <a:off x="5531" y="3601"/>
                <a:ext cx="30" cy="31"/>
              </a:xfrm>
              <a:custGeom>
                <a:avLst/>
                <a:gdLst>
                  <a:gd name="T0" fmla="*/ 23 w 30"/>
                  <a:gd name="T1" fmla="*/ 8 h 31"/>
                  <a:gd name="T2" fmla="*/ 23 w 30"/>
                  <a:gd name="T3" fmla="*/ 16 h 31"/>
                  <a:gd name="T4" fmla="*/ 23 w 30"/>
                  <a:gd name="T5" fmla="*/ 23 h 31"/>
                  <a:gd name="T6" fmla="*/ 15 w 30"/>
                  <a:gd name="T7" fmla="*/ 23 h 31"/>
                  <a:gd name="T8" fmla="*/ 15 w 30"/>
                  <a:gd name="T9" fmla="*/ 31 h 31"/>
                  <a:gd name="T10" fmla="*/ 7 w 30"/>
                  <a:gd name="T11" fmla="*/ 31 h 31"/>
                  <a:gd name="T12" fmla="*/ 7 w 30"/>
                  <a:gd name="T13" fmla="*/ 23 h 31"/>
                  <a:gd name="T14" fmla="*/ 0 w 30"/>
                  <a:gd name="T15" fmla="*/ 23 h 31"/>
                  <a:gd name="T16" fmla="*/ 0 w 30"/>
                  <a:gd name="T17" fmla="*/ 31 h 31"/>
                  <a:gd name="T18" fmla="*/ 0 w 30"/>
                  <a:gd name="T19" fmla="*/ 23 h 31"/>
                  <a:gd name="T20" fmla="*/ 7 w 30"/>
                  <a:gd name="T21" fmla="*/ 23 h 31"/>
                  <a:gd name="T22" fmla="*/ 0 w 30"/>
                  <a:gd name="T23" fmla="*/ 16 h 31"/>
                  <a:gd name="T24" fmla="*/ 0 w 30"/>
                  <a:gd name="T25" fmla="*/ 8 h 31"/>
                  <a:gd name="T26" fmla="*/ 7 w 30"/>
                  <a:gd name="T27" fmla="*/ 8 h 31"/>
                  <a:gd name="T28" fmla="*/ 7 w 30"/>
                  <a:gd name="T29" fmla="*/ 0 h 31"/>
                  <a:gd name="T30" fmla="*/ 15 w 30"/>
                  <a:gd name="T31" fmla="*/ 0 h 31"/>
                  <a:gd name="T32" fmla="*/ 23 w 30"/>
                  <a:gd name="T33" fmla="*/ 0 h 31"/>
                  <a:gd name="T34" fmla="*/ 23 w 30"/>
                  <a:gd name="T35" fmla="*/ 8 h 31"/>
                  <a:gd name="T36" fmla="*/ 23 w 30"/>
                  <a:gd name="T37" fmla="*/ 0 h 31"/>
                  <a:gd name="T38" fmla="*/ 30 w 30"/>
                  <a:gd name="T39" fmla="*/ 0 h 31"/>
                  <a:gd name="T40" fmla="*/ 23 w 30"/>
                  <a:gd name="T41" fmla="*/ 0 h 31"/>
                  <a:gd name="T42" fmla="*/ 23 w 30"/>
                  <a:gd name="T43" fmla="*/ 8 h 3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"/>
                  <a:gd name="T67" fmla="*/ 0 h 31"/>
                  <a:gd name="T68" fmla="*/ 30 w 30"/>
                  <a:gd name="T69" fmla="*/ 31 h 3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" h="31">
                    <a:moveTo>
                      <a:pt x="23" y="8"/>
                    </a:moveTo>
                    <a:lnTo>
                      <a:pt x="23" y="16"/>
                    </a:lnTo>
                    <a:lnTo>
                      <a:pt x="23" y="23"/>
                    </a:lnTo>
                    <a:lnTo>
                      <a:pt x="15" y="23"/>
                    </a:lnTo>
                    <a:lnTo>
                      <a:pt x="15" y="31"/>
                    </a:lnTo>
                    <a:lnTo>
                      <a:pt x="7" y="31"/>
                    </a:lnTo>
                    <a:lnTo>
                      <a:pt x="7" y="23"/>
                    </a:lnTo>
                    <a:lnTo>
                      <a:pt x="0" y="23"/>
                    </a:lnTo>
                    <a:lnTo>
                      <a:pt x="0" y="31"/>
                    </a:lnTo>
                    <a:lnTo>
                      <a:pt x="0" y="23"/>
                    </a:lnTo>
                    <a:lnTo>
                      <a:pt x="7" y="23"/>
                    </a:lnTo>
                    <a:lnTo>
                      <a:pt x="0" y="16"/>
                    </a:lnTo>
                    <a:lnTo>
                      <a:pt x="0" y="8"/>
                    </a:lnTo>
                    <a:lnTo>
                      <a:pt x="7" y="8"/>
                    </a:lnTo>
                    <a:lnTo>
                      <a:pt x="7" y="0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23" y="8"/>
                    </a:lnTo>
                    <a:lnTo>
                      <a:pt x="23" y="0"/>
                    </a:lnTo>
                    <a:lnTo>
                      <a:pt x="30" y="0"/>
                    </a:lnTo>
                    <a:lnTo>
                      <a:pt x="23" y="0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45" name="Freeform 884"/>
              <p:cNvSpPr>
                <a:spLocks/>
              </p:cNvSpPr>
              <p:nvPr/>
            </p:nvSpPr>
            <p:spPr bwMode="auto">
              <a:xfrm>
                <a:off x="5576" y="3617"/>
                <a:ext cx="16" cy="7"/>
              </a:xfrm>
              <a:custGeom>
                <a:avLst/>
                <a:gdLst>
                  <a:gd name="T0" fmla="*/ 8 w 16"/>
                  <a:gd name="T1" fmla="*/ 7 h 7"/>
                  <a:gd name="T2" fmla="*/ 0 w 16"/>
                  <a:gd name="T3" fmla="*/ 7 h 7"/>
                  <a:gd name="T4" fmla="*/ 0 w 16"/>
                  <a:gd name="T5" fmla="*/ 0 h 7"/>
                  <a:gd name="T6" fmla="*/ 8 w 16"/>
                  <a:gd name="T7" fmla="*/ 0 h 7"/>
                  <a:gd name="T8" fmla="*/ 16 w 16"/>
                  <a:gd name="T9" fmla="*/ 0 h 7"/>
                  <a:gd name="T10" fmla="*/ 16 w 16"/>
                  <a:gd name="T11" fmla="*/ 7 h 7"/>
                  <a:gd name="T12" fmla="*/ 8 w 16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"/>
                  <a:gd name="T22" fmla="*/ 0 h 7"/>
                  <a:gd name="T23" fmla="*/ 16 w 1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" h="7">
                    <a:moveTo>
                      <a:pt x="8" y="7"/>
                    </a:moveTo>
                    <a:lnTo>
                      <a:pt x="0" y="7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16" y="7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46" name="Freeform 885"/>
              <p:cNvSpPr>
                <a:spLocks/>
              </p:cNvSpPr>
              <p:nvPr/>
            </p:nvSpPr>
            <p:spPr bwMode="auto">
              <a:xfrm>
                <a:off x="5614" y="3685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47" name="Rectangle 886"/>
              <p:cNvSpPr>
                <a:spLocks noChangeArrowheads="1"/>
              </p:cNvSpPr>
              <p:nvPr/>
            </p:nvSpPr>
            <p:spPr bwMode="auto">
              <a:xfrm>
                <a:off x="5614" y="3541"/>
                <a:ext cx="8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248" name="Freeform 887"/>
              <p:cNvSpPr>
                <a:spLocks/>
              </p:cNvSpPr>
              <p:nvPr/>
            </p:nvSpPr>
            <p:spPr bwMode="auto">
              <a:xfrm>
                <a:off x="5569" y="3556"/>
                <a:ext cx="45" cy="38"/>
              </a:xfrm>
              <a:custGeom>
                <a:avLst/>
                <a:gdLst>
                  <a:gd name="T0" fmla="*/ 30 w 45"/>
                  <a:gd name="T1" fmla="*/ 30 h 38"/>
                  <a:gd name="T2" fmla="*/ 23 w 45"/>
                  <a:gd name="T3" fmla="*/ 30 h 38"/>
                  <a:gd name="T4" fmla="*/ 15 w 45"/>
                  <a:gd name="T5" fmla="*/ 30 h 38"/>
                  <a:gd name="T6" fmla="*/ 15 w 45"/>
                  <a:gd name="T7" fmla="*/ 38 h 38"/>
                  <a:gd name="T8" fmla="*/ 7 w 45"/>
                  <a:gd name="T9" fmla="*/ 38 h 38"/>
                  <a:gd name="T10" fmla="*/ 0 w 45"/>
                  <a:gd name="T11" fmla="*/ 38 h 38"/>
                  <a:gd name="T12" fmla="*/ 0 w 45"/>
                  <a:gd name="T13" fmla="*/ 30 h 38"/>
                  <a:gd name="T14" fmla="*/ 0 w 45"/>
                  <a:gd name="T15" fmla="*/ 23 h 38"/>
                  <a:gd name="T16" fmla="*/ 7 w 45"/>
                  <a:gd name="T17" fmla="*/ 23 h 38"/>
                  <a:gd name="T18" fmla="*/ 7 w 45"/>
                  <a:gd name="T19" fmla="*/ 15 h 38"/>
                  <a:gd name="T20" fmla="*/ 15 w 45"/>
                  <a:gd name="T21" fmla="*/ 15 h 38"/>
                  <a:gd name="T22" fmla="*/ 15 w 45"/>
                  <a:gd name="T23" fmla="*/ 7 h 38"/>
                  <a:gd name="T24" fmla="*/ 7 w 45"/>
                  <a:gd name="T25" fmla="*/ 7 h 38"/>
                  <a:gd name="T26" fmla="*/ 15 w 45"/>
                  <a:gd name="T27" fmla="*/ 7 h 38"/>
                  <a:gd name="T28" fmla="*/ 15 w 45"/>
                  <a:gd name="T29" fmla="*/ 0 h 38"/>
                  <a:gd name="T30" fmla="*/ 15 w 45"/>
                  <a:gd name="T31" fmla="*/ 7 h 38"/>
                  <a:gd name="T32" fmla="*/ 23 w 45"/>
                  <a:gd name="T33" fmla="*/ 7 h 38"/>
                  <a:gd name="T34" fmla="*/ 23 w 45"/>
                  <a:gd name="T35" fmla="*/ 0 h 38"/>
                  <a:gd name="T36" fmla="*/ 30 w 45"/>
                  <a:gd name="T37" fmla="*/ 0 h 38"/>
                  <a:gd name="T38" fmla="*/ 30 w 45"/>
                  <a:gd name="T39" fmla="*/ 7 h 38"/>
                  <a:gd name="T40" fmla="*/ 30 w 45"/>
                  <a:gd name="T41" fmla="*/ 15 h 38"/>
                  <a:gd name="T42" fmla="*/ 38 w 45"/>
                  <a:gd name="T43" fmla="*/ 15 h 38"/>
                  <a:gd name="T44" fmla="*/ 45 w 45"/>
                  <a:gd name="T45" fmla="*/ 15 h 38"/>
                  <a:gd name="T46" fmla="*/ 45 w 45"/>
                  <a:gd name="T47" fmla="*/ 23 h 38"/>
                  <a:gd name="T48" fmla="*/ 38 w 45"/>
                  <a:gd name="T49" fmla="*/ 23 h 38"/>
                  <a:gd name="T50" fmla="*/ 38 w 45"/>
                  <a:gd name="T51" fmla="*/ 30 h 38"/>
                  <a:gd name="T52" fmla="*/ 30 w 45"/>
                  <a:gd name="T53" fmla="*/ 30 h 38"/>
                  <a:gd name="T54" fmla="*/ 30 w 45"/>
                  <a:gd name="T55" fmla="*/ 23 h 38"/>
                  <a:gd name="T56" fmla="*/ 23 w 45"/>
                  <a:gd name="T57" fmla="*/ 23 h 38"/>
                  <a:gd name="T58" fmla="*/ 23 w 45"/>
                  <a:gd name="T59" fmla="*/ 30 h 38"/>
                  <a:gd name="T60" fmla="*/ 30 w 45"/>
                  <a:gd name="T61" fmla="*/ 30 h 3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5"/>
                  <a:gd name="T94" fmla="*/ 0 h 38"/>
                  <a:gd name="T95" fmla="*/ 45 w 45"/>
                  <a:gd name="T96" fmla="*/ 38 h 38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5" h="38">
                    <a:moveTo>
                      <a:pt x="30" y="30"/>
                    </a:moveTo>
                    <a:lnTo>
                      <a:pt x="23" y="30"/>
                    </a:lnTo>
                    <a:lnTo>
                      <a:pt x="15" y="30"/>
                    </a:lnTo>
                    <a:lnTo>
                      <a:pt x="15" y="38"/>
                    </a:lnTo>
                    <a:lnTo>
                      <a:pt x="7" y="38"/>
                    </a:lnTo>
                    <a:lnTo>
                      <a:pt x="0" y="38"/>
                    </a:lnTo>
                    <a:lnTo>
                      <a:pt x="0" y="30"/>
                    </a:lnTo>
                    <a:lnTo>
                      <a:pt x="0" y="23"/>
                    </a:lnTo>
                    <a:lnTo>
                      <a:pt x="7" y="23"/>
                    </a:lnTo>
                    <a:lnTo>
                      <a:pt x="7" y="15"/>
                    </a:lnTo>
                    <a:lnTo>
                      <a:pt x="15" y="15"/>
                    </a:lnTo>
                    <a:lnTo>
                      <a:pt x="15" y="7"/>
                    </a:lnTo>
                    <a:lnTo>
                      <a:pt x="7" y="7"/>
                    </a:lnTo>
                    <a:lnTo>
                      <a:pt x="15" y="7"/>
                    </a:lnTo>
                    <a:lnTo>
                      <a:pt x="15" y="0"/>
                    </a:lnTo>
                    <a:lnTo>
                      <a:pt x="15" y="7"/>
                    </a:lnTo>
                    <a:lnTo>
                      <a:pt x="23" y="7"/>
                    </a:lnTo>
                    <a:lnTo>
                      <a:pt x="23" y="0"/>
                    </a:lnTo>
                    <a:lnTo>
                      <a:pt x="30" y="0"/>
                    </a:lnTo>
                    <a:lnTo>
                      <a:pt x="30" y="7"/>
                    </a:lnTo>
                    <a:lnTo>
                      <a:pt x="30" y="15"/>
                    </a:lnTo>
                    <a:lnTo>
                      <a:pt x="38" y="15"/>
                    </a:lnTo>
                    <a:lnTo>
                      <a:pt x="45" y="15"/>
                    </a:lnTo>
                    <a:lnTo>
                      <a:pt x="45" y="23"/>
                    </a:lnTo>
                    <a:lnTo>
                      <a:pt x="38" y="23"/>
                    </a:lnTo>
                    <a:lnTo>
                      <a:pt x="38" y="30"/>
                    </a:lnTo>
                    <a:lnTo>
                      <a:pt x="30" y="30"/>
                    </a:lnTo>
                    <a:lnTo>
                      <a:pt x="30" y="23"/>
                    </a:lnTo>
                    <a:lnTo>
                      <a:pt x="23" y="23"/>
                    </a:lnTo>
                    <a:lnTo>
                      <a:pt x="23" y="30"/>
                    </a:lnTo>
                    <a:lnTo>
                      <a:pt x="30" y="3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49" name="Freeform 888"/>
              <p:cNvSpPr>
                <a:spLocks/>
              </p:cNvSpPr>
              <p:nvPr/>
            </p:nvSpPr>
            <p:spPr bwMode="auto">
              <a:xfrm>
                <a:off x="5592" y="3586"/>
                <a:ext cx="38" cy="23"/>
              </a:xfrm>
              <a:custGeom>
                <a:avLst/>
                <a:gdLst>
                  <a:gd name="T0" fmla="*/ 38 w 38"/>
                  <a:gd name="T1" fmla="*/ 15 h 23"/>
                  <a:gd name="T2" fmla="*/ 38 w 38"/>
                  <a:gd name="T3" fmla="*/ 23 h 23"/>
                  <a:gd name="T4" fmla="*/ 30 w 38"/>
                  <a:gd name="T5" fmla="*/ 23 h 23"/>
                  <a:gd name="T6" fmla="*/ 22 w 38"/>
                  <a:gd name="T7" fmla="*/ 23 h 23"/>
                  <a:gd name="T8" fmla="*/ 15 w 38"/>
                  <a:gd name="T9" fmla="*/ 23 h 23"/>
                  <a:gd name="T10" fmla="*/ 7 w 38"/>
                  <a:gd name="T11" fmla="*/ 23 h 23"/>
                  <a:gd name="T12" fmla="*/ 0 w 38"/>
                  <a:gd name="T13" fmla="*/ 23 h 23"/>
                  <a:gd name="T14" fmla="*/ 0 w 38"/>
                  <a:gd name="T15" fmla="*/ 15 h 23"/>
                  <a:gd name="T16" fmla="*/ 7 w 38"/>
                  <a:gd name="T17" fmla="*/ 15 h 23"/>
                  <a:gd name="T18" fmla="*/ 7 w 38"/>
                  <a:gd name="T19" fmla="*/ 8 h 23"/>
                  <a:gd name="T20" fmla="*/ 0 w 38"/>
                  <a:gd name="T21" fmla="*/ 8 h 23"/>
                  <a:gd name="T22" fmla="*/ 7 w 38"/>
                  <a:gd name="T23" fmla="*/ 8 h 23"/>
                  <a:gd name="T24" fmla="*/ 7 w 38"/>
                  <a:gd name="T25" fmla="*/ 0 h 23"/>
                  <a:gd name="T26" fmla="*/ 7 w 38"/>
                  <a:gd name="T27" fmla="*/ 8 h 23"/>
                  <a:gd name="T28" fmla="*/ 15 w 38"/>
                  <a:gd name="T29" fmla="*/ 8 h 23"/>
                  <a:gd name="T30" fmla="*/ 15 w 38"/>
                  <a:gd name="T31" fmla="*/ 0 h 23"/>
                  <a:gd name="T32" fmla="*/ 22 w 38"/>
                  <a:gd name="T33" fmla="*/ 0 h 23"/>
                  <a:gd name="T34" fmla="*/ 30 w 38"/>
                  <a:gd name="T35" fmla="*/ 0 h 23"/>
                  <a:gd name="T36" fmla="*/ 22 w 38"/>
                  <a:gd name="T37" fmla="*/ 0 h 23"/>
                  <a:gd name="T38" fmla="*/ 30 w 38"/>
                  <a:gd name="T39" fmla="*/ 0 h 23"/>
                  <a:gd name="T40" fmla="*/ 30 w 38"/>
                  <a:gd name="T41" fmla="*/ 8 h 23"/>
                  <a:gd name="T42" fmla="*/ 38 w 38"/>
                  <a:gd name="T43" fmla="*/ 8 h 23"/>
                  <a:gd name="T44" fmla="*/ 38 w 38"/>
                  <a:gd name="T45" fmla="*/ 15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8"/>
                  <a:gd name="T70" fmla="*/ 0 h 23"/>
                  <a:gd name="T71" fmla="*/ 38 w 38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8" h="23">
                    <a:moveTo>
                      <a:pt x="38" y="15"/>
                    </a:moveTo>
                    <a:lnTo>
                      <a:pt x="38" y="23"/>
                    </a:lnTo>
                    <a:lnTo>
                      <a:pt x="30" y="23"/>
                    </a:lnTo>
                    <a:lnTo>
                      <a:pt x="22" y="23"/>
                    </a:lnTo>
                    <a:lnTo>
                      <a:pt x="15" y="23"/>
                    </a:lnTo>
                    <a:lnTo>
                      <a:pt x="7" y="23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7" y="15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7" y="8"/>
                    </a:lnTo>
                    <a:lnTo>
                      <a:pt x="7" y="0"/>
                    </a:lnTo>
                    <a:lnTo>
                      <a:pt x="7" y="8"/>
                    </a:lnTo>
                    <a:lnTo>
                      <a:pt x="15" y="8"/>
                    </a:lnTo>
                    <a:lnTo>
                      <a:pt x="15" y="0"/>
                    </a:lnTo>
                    <a:lnTo>
                      <a:pt x="22" y="0"/>
                    </a:lnTo>
                    <a:lnTo>
                      <a:pt x="30" y="0"/>
                    </a:lnTo>
                    <a:lnTo>
                      <a:pt x="22" y="0"/>
                    </a:lnTo>
                    <a:lnTo>
                      <a:pt x="30" y="0"/>
                    </a:lnTo>
                    <a:lnTo>
                      <a:pt x="30" y="8"/>
                    </a:lnTo>
                    <a:lnTo>
                      <a:pt x="38" y="8"/>
                    </a:lnTo>
                    <a:lnTo>
                      <a:pt x="38" y="15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50" name="Freeform 889"/>
              <p:cNvSpPr>
                <a:spLocks/>
              </p:cNvSpPr>
              <p:nvPr/>
            </p:nvSpPr>
            <p:spPr bwMode="auto">
              <a:xfrm>
                <a:off x="5592" y="3351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51" name="Freeform 890"/>
              <p:cNvSpPr>
                <a:spLocks/>
              </p:cNvSpPr>
              <p:nvPr/>
            </p:nvSpPr>
            <p:spPr bwMode="auto">
              <a:xfrm>
                <a:off x="5592" y="3358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52" name="Freeform 891"/>
              <p:cNvSpPr>
                <a:spLocks/>
              </p:cNvSpPr>
              <p:nvPr/>
            </p:nvSpPr>
            <p:spPr bwMode="auto">
              <a:xfrm>
                <a:off x="5584" y="3358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53" name="Rectangle 892"/>
              <p:cNvSpPr>
                <a:spLocks noChangeArrowheads="1"/>
              </p:cNvSpPr>
              <p:nvPr/>
            </p:nvSpPr>
            <p:spPr bwMode="auto">
              <a:xfrm>
                <a:off x="5561" y="3495"/>
                <a:ext cx="8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254" name="Freeform 893"/>
              <p:cNvSpPr>
                <a:spLocks/>
              </p:cNvSpPr>
              <p:nvPr/>
            </p:nvSpPr>
            <p:spPr bwMode="auto">
              <a:xfrm>
                <a:off x="5637" y="3685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55" name="Freeform 894"/>
              <p:cNvSpPr>
                <a:spLocks/>
              </p:cNvSpPr>
              <p:nvPr/>
            </p:nvSpPr>
            <p:spPr bwMode="auto">
              <a:xfrm>
                <a:off x="5607" y="3525"/>
                <a:ext cx="91" cy="137"/>
              </a:xfrm>
              <a:custGeom>
                <a:avLst/>
                <a:gdLst>
                  <a:gd name="T0" fmla="*/ 30 w 91"/>
                  <a:gd name="T1" fmla="*/ 107 h 137"/>
                  <a:gd name="T2" fmla="*/ 30 w 91"/>
                  <a:gd name="T3" fmla="*/ 92 h 137"/>
                  <a:gd name="T4" fmla="*/ 23 w 91"/>
                  <a:gd name="T5" fmla="*/ 84 h 137"/>
                  <a:gd name="T6" fmla="*/ 23 w 91"/>
                  <a:gd name="T7" fmla="*/ 69 h 137"/>
                  <a:gd name="T8" fmla="*/ 23 w 91"/>
                  <a:gd name="T9" fmla="*/ 54 h 137"/>
                  <a:gd name="T10" fmla="*/ 7 w 91"/>
                  <a:gd name="T11" fmla="*/ 54 h 137"/>
                  <a:gd name="T12" fmla="*/ 7 w 91"/>
                  <a:gd name="T13" fmla="*/ 38 h 137"/>
                  <a:gd name="T14" fmla="*/ 7 w 91"/>
                  <a:gd name="T15" fmla="*/ 38 h 137"/>
                  <a:gd name="T16" fmla="*/ 15 w 91"/>
                  <a:gd name="T17" fmla="*/ 46 h 137"/>
                  <a:gd name="T18" fmla="*/ 30 w 91"/>
                  <a:gd name="T19" fmla="*/ 46 h 137"/>
                  <a:gd name="T20" fmla="*/ 30 w 91"/>
                  <a:gd name="T21" fmla="*/ 31 h 137"/>
                  <a:gd name="T22" fmla="*/ 38 w 91"/>
                  <a:gd name="T23" fmla="*/ 23 h 137"/>
                  <a:gd name="T24" fmla="*/ 38 w 91"/>
                  <a:gd name="T25" fmla="*/ 8 h 137"/>
                  <a:gd name="T26" fmla="*/ 45 w 91"/>
                  <a:gd name="T27" fmla="*/ 0 h 137"/>
                  <a:gd name="T28" fmla="*/ 61 w 91"/>
                  <a:gd name="T29" fmla="*/ 0 h 137"/>
                  <a:gd name="T30" fmla="*/ 61 w 91"/>
                  <a:gd name="T31" fmla="*/ 0 h 137"/>
                  <a:gd name="T32" fmla="*/ 68 w 91"/>
                  <a:gd name="T33" fmla="*/ 8 h 137"/>
                  <a:gd name="T34" fmla="*/ 76 w 91"/>
                  <a:gd name="T35" fmla="*/ 23 h 137"/>
                  <a:gd name="T36" fmla="*/ 68 w 91"/>
                  <a:gd name="T37" fmla="*/ 31 h 137"/>
                  <a:gd name="T38" fmla="*/ 76 w 91"/>
                  <a:gd name="T39" fmla="*/ 38 h 137"/>
                  <a:gd name="T40" fmla="*/ 83 w 91"/>
                  <a:gd name="T41" fmla="*/ 46 h 137"/>
                  <a:gd name="T42" fmla="*/ 91 w 91"/>
                  <a:gd name="T43" fmla="*/ 54 h 137"/>
                  <a:gd name="T44" fmla="*/ 83 w 91"/>
                  <a:gd name="T45" fmla="*/ 61 h 137"/>
                  <a:gd name="T46" fmla="*/ 83 w 91"/>
                  <a:gd name="T47" fmla="*/ 61 h 137"/>
                  <a:gd name="T48" fmla="*/ 76 w 91"/>
                  <a:gd name="T49" fmla="*/ 69 h 137"/>
                  <a:gd name="T50" fmla="*/ 68 w 91"/>
                  <a:gd name="T51" fmla="*/ 76 h 137"/>
                  <a:gd name="T52" fmla="*/ 61 w 91"/>
                  <a:gd name="T53" fmla="*/ 84 h 137"/>
                  <a:gd name="T54" fmla="*/ 53 w 91"/>
                  <a:gd name="T55" fmla="*/ 92 h 137"/>
                  <a:gd name="T56" fmla="*/ 53 w 91"/>
                  <a:gd name="T57" fmla="*/ 107 h 137"/>
                  <a:gd name="T58" fmla="*/ 61 w 91"/>
                  <a:gd name="T59" fmla="*/ 114 h 137"/>
                  <a:gd name="T60" fmla="*/ 45 w 91"/>
                  <a:gd name="T61" fmla="*/ 114 h 137"/>
                  <a:gd name="T62" fmla="*/ 38 w 91"/>
                  <a:gd name="T63" fmla="*/ 122 h 137"/>
                  <a:gd name="T64" fmla="*/ 30 w 91"/>
                  <a:gd name="T65" fmla="*/ 130 h 137"/>
                  <a:gd name="T66" fmla="*/ 15 w 91"/>
                  <a:gd name="T67" fmla="*/ 137 h 137"/>
                  <a:gd name="T68" fmla="*/ 0 w 91"/>
                  <a:gd name="T69" fmla="*/ 137 h 137"/>
                  <a:gd name="T70" fmla="*/ 7 w 91"/>
                  <a:gd name="T71" fmla="*/ 130 h 137"/>
                  <a:gd name="T72" fmla="*/ 23 w 91"/>
                  <a:gd name="T73" fmla="*/ 130 h 137"/>
                  <a:gd name="T74" fmla="*/ 30 w 91"/>
                  <a:gd name="T75" fmla="*/ 114 h 13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"/>
                  <a:gd name="T115" fmla="*/ 0 h 137"/>
                  <a:gd name="T116" fmla="*/ 91 w 91"/>
                  <a:gd name="T117" fmla="*/ 137 h 13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" h="137">
                    <a:moveTo>
                      <a:pt x="30" y="114"/>
                    </a:moveTo>
                    <a:lnTo>
                      <a:pt x="30" y="107"/>
                    </a:lnTo>
                    <a:lnTo>
                      <a:pt x="30" y="99"/>
                    </a:lnTo>
                    <a:lnTo>
                      <a:pt x="30" y="92"/>
                    </a:lnTo>
                    <a:lnTo>
                      <a:pt x="23" y="92"/>
                    </a:lnTo>
                    <a:lnTo>
                      <a:pt x="23" y="84"/>
                    </a:lnTo>
                    <a:lnTo>
                      <a:pt x="23" y="76"/>
                    </a:lnTo>
                    <a:lnTo>
                      <a:pt x="23" y="69"/>
                    </a:lnTo>
                    <a:lnTo>
                      <a:pt x="23" y="61"/>
                    </a:lnTo>
                    <a:lnTo>
                      <a:pt x="23" y="54"/>
                    </a:lnTo>
                    <a:lnTo>
                      <a:pt x="15" y="54"/>
                    </a:lnTo>
                    <a:lnTo>
                      <a:pt x="7" y="54"/>
                    </a:lnTo>
                    <a:lnTo>
                      <a:pt x="7" y="46"/>
                    </a:lnTo>
                    <a:lnTo>
                      <a:pt x="7" y="38"/>
                    </a:lnTo>
                    <a:lnTo>
                      <a:pt x="0" y="38"/>
                    </a:lnTo>
                    <a:lnTo>
                      <a:pt x="7" y="38"/>
                    </a:lnTo>
                    <a:lnTo>
                      <a:pt x="7" y="46"/>
                    </a:lnTo>
                    <a:lnTo>
                      <a:pt x="15" y="46"/>
                    </a:lnTo>
                    <a:lnTo>
                      <a:pt x="23" y="46"/>
                    </a:lnTo>
                    <a:lnTo>
                      <a:pt x="30" y="46"/>
                    </a:lnTo>
                    <a:lnTo>
                      <a:pt x="30" y="38"/>
                    </a:lnTo>
                    <a:lnTo>
                      <a:pt x="30" y="31"/>
                    </a:lnTo>
                    <a:lnTo>
                      <a:pt x="30" y="23"/>
                    </a:lnTo>
                    <a:lnTo>
                      <a:pt x="38" y="23"/>
                    </a:lnTo>
                    <a:lnTo>
                      <a:pt x="38" y="16"/>
                    </a:lnTo>
                    <a:lnTo>
                      <a:pt x="38" y="8"/>
                    </a:lnTo>
                    <a:lnTo>
                      <a:pt x="45" y="8"/>
                    </a:lnTo>
                    <a:lnTo>
                      <a:pt x="45" y="0"/>
                    </a:lnTo>
                    <a:lnTo>
                      <a:pt x="53" y="0"/>
                    </a:lnTo>
                    <a:lnTo>
                      <a:pt x="61" y="0"/>
                    </a:lnTo>
                    <a:lnTo>
                      <a:pt x="68" y="0"/>
                    </a:lnTo>
                    <a:lnTo>
                      <a:pt x="61" y="0"/>
                    </a:lnTo>
                    <a:lnTo>
                      <a:pt x="68" y="0"/>
                    </a:lnTo>
                    <a:lnTo>
                      <a:pt x="68" y="8"/>
                    </a:lnTo>
                    <a:lnTo>
                      <a:pt x="76" y="16"/>
                    </a:lnTo>
                    <a:lnTo>
                      <a:pt x="76" y="23"/>
                    </a:lnTo>
                    <a:lnTo>
                      <a:pt x="68" y="23"/>
                    </a:lnTo>
                    <a:lnTo>
                      <a:pt x="68" y="31"/>
                    </a:lnTo>
                    <a:lnTo>
                      <a:pt x="76" y="31"/>
                    </a:lnTo>
                    <a:lnTo>
                      <a:pt x="76" y="38"/>
                    </a:lnTo>
                    <a:lnTo>
                      <a:pt x="83" y="38"/>
                    </a:lnTo>
                    <a:lnTo>
                      <a:pt x="83" y="46"/>
                    </a:lnTo>
                    <a:lnTo>
                      <a:pt x="91" y="46"/>
                    </a:lnTo>
                    <a:lnTo>
                      <a:pt x="91" y="54"/>
                    </a:lnTo>
                    <a:lnTo>
                      <a:pt x="91" y="61"/>
                    </a:lnTo>
                    <a:lnTo>
                      <a:pt x="83" y="61"/>
                    </a:lnTo>
                    <a:lnTo>
                      <a:pt x="83" y="69"/>
                    </a:lnTo>
                    <a:lnTo>
                      <a:pt x="83" y="61"/>
                    </a:lnTo>
                    <a:lnTo>
                      <a:pt x="76" y="61"/>
                    </a:lnTo>
                    <a:lnTo>
                      <a:pt x="76" y="69"/>
                    </a:lnTo>
                    <a:lnTo>
                      <a:pt x="68" y="69"/>
                    </a:lnTo>
                    <a:lnTo>
                      <a:pt x="68" y="76"/>
                    </a:lnTo>
                    <a:lnTo>
                      <a:pt x="68" y="84"/>
                    </a:lnTo>
                    <a:lnTo>
                      <a:pt x="61" y="84"/>
                    </a:lnTo>
                    <a:lnTo>
                      <a:pt x="61" y="92"/>
                    </a:lnTo>
                    <a:lnTo>
                      <a:pt x="53" y="92"/>
                    </a:lnTo>
                    <a:lnTo>
                      <a:pt x="53" y="99"/>
                    </a:lnTo>
                    <a:lnTo>
                      <a:pt x="53" y="107"/>
                    </a:lnTo>
                    <a:lnTo>
                      <a:pt x="61" y="107"/>
                    </a:lnTo>
                    <a:lnTo>
                      <a:pt x="61" y="114"/>
                    </a:lnTo>
                    <a:lnTo>
                      <a:pt x="53" y="114"/>
                    </a:lnTo>
                    <a:lnTo>
                      <a:pt x="45" y="114"/>
                    </a:lnTo>
                    <a:lnTo>
                      <a:pt x="38" y="114"/>
                    </a:lnTo>
                    <a:lnTo>
                      <a:pt x="38" y="122"/>
                    </a:lnTo>
                    <a:lnTo>
                      <a:pt x="30" y="122"/>
                    </a:lnTo>
                    <a:lnTo>
                      <a:pt x="30" y="130"/>
                    </a:lnTo>
                    <a:lnTo>
                      <a:pt x="23" y="130"/>
                    </a:lnTo>
                    <a:lnTo>
                      <a:pt x="15" y="137"/>
                    </a:lnTo>
                    <a:lnTo>
                      <a:pt x="7" y="137"/>
                    </a:lnTo>
                    <a:lnTo>
                      <a:pt x="0" y="137"/>
                    </a:lnTo>
                    <a:lnTo>
                      <a:pt x="0" y="130"/>
                    </a:lnTo>
                    <a:lnTo>
                      <a:pt x="7" y="130"/>
                    </a:lnTo>
                    <a:lnTo>
                      <a:pt x="15" y="130"/>
                    </a:lnTo>
                    <a:lnTo>
                      <a:pt x="23" y="130"/>
                    </a:lnTo>
                    <a:lnTo>
                      <a:pt x="30" y="122"/>
                    </a:lnTo>
                    <a:lnTo>
                      <a:pt x="30" y="114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56" name="Freeform 895"/>
              <p:cNvSpPr>
                <a:spLocks/>
              </p:cNvSpPr>
              <p:nvPr/>
            </p:nvSpPr>
            <p:spPr bwMode="auto">
              <a:xfrm>
                <a:off x="5675" y="3685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57" name="Freeform 896"/>
              <p:cNvSpPr>
                <a:spLocks/>
              </p:cNvSpPr>
              <p:nvPr/>
            </p:nvSpPr>
            <p:spPr bwMode="auto">
              <a:xfrm>
                <a:off x="5645" y="3685"/>
                <a:ext cx="15" cy="15"/>
              </a:xfrm>
              <a:custGeom>
                <a:avLst/>
                <a:gdLst>
                  <a:gd name="T0" fmla="*/ 7 w 15"/>
                  <a:gd name="T1" fmla="*/ 8 h 15"/>
                  <a:gd name="T2" fmla="*/ 0 w 15"/>
                  <a:gd name="T3" fmla="*/ 8 h 15"/>
                  <a:gd name="T4" fmla="*/ 0 w 15"/>
                  <a:gd name="T5" fmla="*/ 0 h 15"/>
                  <a:gd name="T6" fmla="*/ 7 w 15"/>
                  <a:gd name="T7" fmla="*/ 0 h 15"/>
                  <a:gd name="T8" fmla="*/ 15 w 15"/>
                  <a:gd name="T9" fmla="*/ 0 h 15"/>
                  <a:gd name="T10" fmla="*/ 15 w 15"/>
                  <a:gd name="T11" fmla="*/ 8 h 15"/>
                  <a:gd name="T12" fmla="*/ 7 w 15"/>
                  <a:gd name="T13" fmla="*/ 8 h 15"/>
                  <a:gd name="T14" fmla="*/ 7 w 15"/>
                  <a:gd name="T15" fmla="*/ 15 h 15"/>
                  <a:gd name="T16" fmla="*/ 7 w 15"/>
                  <a:gd name="T17" fmla="*/ 8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15"/>
                  <a:gd name="T29" fmla="*/ 15 w 15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15">
                    <a:moveTo>
                      <a:pt x="7" y="8"/>
                    </a:moveTo>
                    <a:lnTo>
                      <a:pt x="0" y="8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5" y="0"/>
                    </a:lnTo>
                    <a:lnTo>
                      <a:pt x="15" y="8"/>
                    </a:lnTo>
                    <a:lnTo>
                      <a:pt x="7" y="8"/>
                    </a:lnTo>
                    <a:lnTo>
                      <a:pt x="7" y="15"/>
                    </a:lnTo>
                    <a:lnTo>
                      <a:pt x="7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58" name="Freeform 897"/>
              <p:cNvSpPr>
                <a:spLocks/>
              </p:cNvSpPr>
              <p:nvPr/>
            </p:nvSpPr>
            <p:spPr bwMode="auto">
              <a:xfrm>
                <a:off x="5630" y="3723"/>
                <a:ext cx="45" cy="38"/>
              </a:xfrm>
              <a:custGeom>
                <a:avLst/>
                <a:gdLst>
                  <a:gd name="T0" fmla="*/ 22 w 45"/>
                  <a:gd name="T1" fmla="*/ 8 h 38"/>
                  <a:gd name="T2" fmla="*/ 30 w 45"/>
                  <a:gd name="T3" fmla="*/ 8 h 38"/>
                  <a:gd name="T4" fmla="*/ 38 w 45"/>
                  <a:gd name="T5" fmla="*/ 8 h 38"/>
                  <a:gd name="T6" fmla="*/ 38 w 45"/>
                  <a:gd name="T7" fmla="*/ 15 h 38"/>
                  <a:gd name="T8" fmla="*/ 45 w 45"/>
                  <a:gd name="T9" fmla="*/ 15 h 38"/>
                  <a:gd name="T10" fmla="*/ 45 w 45"/>
                  <a:gd name="T11" fmla="*/ 23 h 38"/>
                  <a:gd name="T12" fmla="*/ 45 w 45"/>
                  <a:gd name="T13" fmla="*/ 30 h 38"/>
                  <a:gd name="T14" fmla="*/ 38 w 45"/>
                  <a:gd name="T15" fmla="*/ 30 h 38"/>
                  <a:gd name="T16" fmla="*/ 30 w 45"/>
                  <a:gd name="T17" fmla="*/ 30 h 38"/>
                  <a:gd name="T18" fmla="*/ 22 w 45"/>
                  <a:gd name="T19" fmla="*/ 30 h 38"/>
                  <a:gd name="T20" fmla="*/ 22 w 45"/>
                  <a:gd name="T21" fmla="*/ 38 h 38"/>
                  <a:gd name="T22" fmla="*/ 15 w 45"/>
                  <a:gd name="T23" fmla="*/ 38 h 38"/>
                  <a:gd name="T24" fmla="*/ 15 w 45"/>
                  <a:gd name="T25" fmla="*/ 30 h 38"/>
                  <a:gd name="T26" fmla="*/ 7 w 45"/>
                  <a:gd name="T27" fmla="*/ 30 h 38"/>
                  <a:gd name="T28" fmla="*/ 7 w 45"/>
                  <a:gd name="T29" fmla="*/ 23 h 38"/>
                  <a:gd name="T30" fmla="*/ 0 w 45"/>
                  <a:gd name="T31" fmla="*/ 23 h 38"/>
                  <a:gd name="T32" fmla="*/ 0 w 45"/>
                  <a:gd name="T33" fmla="*/ 15 h 38"/>
                  <a:gd name="T34" fmla="*/ 0 w 45"/>
                  <a:gd name="T35" fmla="*/ 8 h 38"/>
                  <a:gd name="T36" fmla="*/ 7 w 45"/>
                  <a:gd name="T37" fmla="*/ 8 h 38"/>
                  <a:gd name="T38" fmla="*/ 7 w 45"/>
                  <a:gd name="T39" fmla="*/ 0 h 38"/>
                  <a:gd name="T40" fmla="*/ 15 w 45"/>
                  <a:gd name="T41" fmla="*/ 0 h 38"/>
                  <a:gd name="T42" fmla="*/ 15 w 45"/>
                  <a:gd name="T43" fmla="*/ 8 h 38"/>
                  <a:gd name="T44" fmla="*/ 15 w 45"/>
                  <a:gd name="T45" fmla="*/ 0 h 38"/>
                  <a:gd name="T46" fmla="*/ 22 w 45"/>
                  <a:gd name="T47" fmla="*/ 0 h 38"/>
                  <a:gd name="T48" fmla="*/ 22 w 45"/>
                  <a:gd name="T49" fmla="*/ 8 h 3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5"/>
                  <a:gd name="T76" fmla="*/ 0 h 38"/>
                  <a:gd name="T77" fmla="*/ 45 w 45"/>
                  <a:gd name="T78" fmla="*/ 38 h 3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5" h="38">
                    <a:moveTo>
                      <a:pt x="22" y="8"/>
                    </a:moveTo>
                    <a:lnTo>
                      <a:pt x="30" y="8"/>
                    </a:lnTo>
                    <a:lnTo>
                      <a:pt x="38" y="8"/>
                    </a:lnTo>
                    <a:lnTo>
                      <a:pt x="38" y="15"/>
                    </a:lnTo>
                    <a:lnTo>
                      <a:pt x="45" y="15"/>
                    </a:lnTo>
                    <a:lnTo>
                      <a:pt x="45" y="23"/>
                    </a:lnTo>
                    <a:lnTo>
                      <a:pt x="45" y="30"/>
                    </a:lnTo>
                    <a:lnTo>
                      <a:pt x="38" y="30"/>
                    </a:lnTo>
                    <a:lnTo>
                      <a:pt x="30" y="30"/>
                    </a:lnTo>
                    <a:lnTo>
                      <a:pt x="22" y="30"/>
                    </a:lnTo>
                    <a:lnTo>
                      <a:pt x="22" y="38"/>
                    </a:lnTo>
                    <a:lnTo>
                      <a:pt x="15" y="38"/>
                    </a:lnTo>
                    <a:lnTo>
                      <a:pt x="15" y="30"/>
                    </a:lnTo>
                    <a:lnTo>
                      <a:pt x="7" y="30"/>
                    </a:lnTo>
                    <a:lnTo>
                      <a:pt x="7" y="23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7" y="8"/>
                    </a:lnTo>
                    <a:lnTo>
                      <a:pt x="7" y="0"/>
                    </a:lnTo>
                    <a:lnTo>
                      <a:pt x="15" y="0"/>
                    </a:lnTo>
                    <a:lnTo>
                      <a:pt x="15" y="8"/>
                    </a:lnTo>
                    <a:lnTo>
                      <a:pt x="15" y="0"/>
                    </a:lnTo>
                    <a:lnTo>
                      <a:pt x="22" y="0"/>
                    </a:lnTo>
                    <a:lnTo>
                      <a:pt x="22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59" name="Freeform 898"/>
              <p:cNvSpPr>
                <a:spLocks/>
              </p:cNvSpPr>
              <p:nvPr/>
            </p:nvSpPr>
            <p:spPr bwMode="auto">
              <a:xfrm>
                <a:off x="5668" y="3358"/>
                <a:ext cx="7" cy="8"/>
              </a:xfrm>
              <a:custGeom>
                <a:avLst/>
                <a:gdLst>
                  <a:gd name="T0" fmla="*/ 0 w 7"/>
                  <a:gd name="T1" fmla="*/ 0 h 8"/>
                  <a:gd name="T2" fmla="*/ 7 w 7"/>
                  <a:gd name="T3" fmla="*/ 0 h 8"/>
                  <a:gd name="T4" fmla="*/ 0 w 7"/>
                  <a:gd name="T5" fmla="*/ 0 h 8"/>
                  <a:gd name="T6" fmla="*/ 0 w 7"/>
                  <a:gd name="T7" fmla="*/ 8 h 8"/>
                  <a:gd name="T8" fmla="*/ 0 w 7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60" name="Rectangle 899"/>
              <p:cNvSpPr>
                <a:spLocks noChangeArrowheads="1"/>
              </p:cNvSpPr>
              <p:nvPr/>
            </p:nvSpPr>
            <p:spPr bwMode="auto">
              <a:xfrm>
                <a:off x="5660" y="3358"/>
                <a:ext cx="8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261" name="Freeform 900"/>
              <p:cNvSpPr>
                <a:spLocks/>
              </p:cNvSpPr>
              <p:nvPr/>
            </p:nvSpPr>
            <p:spPr bwMode="auto">
              <a:xfrm>
                <a:off x="5637" y="3366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62" name="Freeform 901"/>
              <p:cNvSpPr>
                <a:spLocks/>
              </p:cNvSpPr>
              <p:nvPr/>
            </p:nvSpPr>
            <p:spPr bwMode="auto">
              <a:xfrm>
                <a:off x="5767" y="3601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63" name="Freeform 902"/>
              <p:cNvSpPr>
                <a:spLocks/>
              </p:cNvSpPr>
              <p:nvPr/>
            </p:nvSpPr>
            <p:spPr bwMode="auto">
              <a:xfrm>
                <a:off x="5759" y="3632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64" name="Freeform 903"/>
              <p:cNvSpPr>
                <a:spLocks/>
              </p:cNvSpPr>
              <p:nvPr/>
            </p:nvSpPr>
            <p:spPr bwMode="auto">
              <a:xfrm>
                <a:off x="5721" y="3533"/>
                <a:ext cx="7" cy="8"/>
              </a:xfrm>
              <a:custGeom>
                <a:avLst/>
                <a:gdLst>
                  <a:gd name="T0" fmla="*/ 0 w 7"/>
                  <a:gd name="T1" fmla="*/ 0 h 8"/>
                  <a:gd name="T2" fmla="*/ 7 w 7"/>
                  <a:gd name="T3" fmla="*/ 0 h 8"/>
                  <a:gd name="T4" fmla="*/ 0 w 7"/>
                  <a:gd name="T5" fmla="*/ 0 h 8"/>
                  <a:gd name="T6" fmla="*/ 0 w 7"/>
                  <a:gd name="T7" fmla="*/ 8 h 8"/>
                  <a:gd name="T8" fmla="*/ 0 w 7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65" name="Freeform 904"/>
              <p:cNvSpPr>
                <a:spLocks/>
              </p:cNvSpPr>
              <p:nvPr/>
            </p:nvSpPr>
            <p:spPr bwMode="auto">
              <a:xfrm>
                <a:off x="5736" y="3571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66" name="Freeform 905"/>
              <p:cNvSpPr>
                <a:spLocks/>
              </p:cNvSpPr>
              <p:nvPr/>
            </p:nvSpPr>
            <p:spPr bwMode="auto">
              <a:xfrm>
                <a:off x="5767" y="3579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67" name="Freeform 906"/>
              <p:cNvSpPr>
                <a:spLocks/>
              </p:cNvSpPr>
              <p:nvPr/>
            </p:nvSpPr>
            <p:spPr bwMode="auto">
              <a:xfrm>
                <a:off x="5751" y="3601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68" name="Freeform 907"/>
              <p:cNvSpPr>
                <a:spLocks/>
              </p:cNvSpPr>
              <p:nvPr/>
            </p:nvSpPr>
            <p:spPr bwMode="auto">
              <a:xfrm>
                <a:off x="5728" y="3541"/>
                <a:ext cx="16" cy="22"/>
              </a:xfrm>
              <a:custGeom>
                <a:avLst/>
                <a:gdLst>
                  <a:gd name="T0" fmla="*/ 8 w 16"/>
                  <a:gd name="T1" fmla="*/ 0 h 22"/>
                  <a:gd name="T2" fmla="*/ 16 w 16"/>
                  <a:gd name="T3" fmla="*/ 0 h 22"/>
                  <a:gd name="T4" fmla="*/ 16 w 16"/>
                  <a:gd name="T5" fmla="*/ 7 h 22"/>
                  <a:gd name="T6" fmla="*/ 16 w 16"/>
                  <a:gd name="T7" fmla="*/ 15 h 22"/>
                  <a:gd name="T8" fmla="*/ 16 w 16"/>
                  <a:gd name="T9" fmla="*/ 22 h 22"/>
                  <a:gd name="T10" fmla="*/ 8 w 16"/>
                  <a:gd name="T11" fmla="*/ 22 h 22"/>
                  <a:gd name="T12" fmla="*/ 0 w 16"/>
                  <a:gd name="T13" fmla="*/ 22 h 22"/>
                  <a:gd name="T14" fmla="*/ 8 w 16"/>
                  <a:gd name="T15" fmla="*/ 22 h 22"/>
                  <a:gd name="T16" fmla="*/ 8 w 16"/>
                  <a:gd name="T17" fmla="*/ 15 h 22"/>
                  <a:gd name="T18" fmla="*/ 0 w 16"/>
                  <a:gd name="T19" fmla="*/ 15 h 22"/>
                  <a:gd name="T20" fmla="*/ 0 w 16"/>
                  <a:gd name="T21" fmla="*/ 7 h 22"/>
                  <a:gd name="T22" fmla="*/ 8 w 16"/>
                  <a:gd name="T23" fmla="*/ 7 h 22"/>
                  <a:gd name="T24" fmla="*/ 8 w 16"/>
                  <a:gd name="T25" fmla="*/ 15 h 22"/>
                  <a:gd name="T26" fmla="*/ 8 w 16"/>
                  <a:gd name="T27" fmla="*/ 22 h 22"/>
                  <a:gd name="T28" fmla="*/ 8 w 16"/>
                  <a:gd name="T29" fmla="*/ 15 h 22"/>
                  <a:gd name="T30" fmla="*/ 16 w 16"/>
                  <a:gd name="T31" fmla="*/ 15 h 22"/>
                  <a:gd name="T32" fmla="*/ 8 w 16"/>
                  <a:gd name="T33" fmla="*/ 15 h 22"/>
                  <a:gd name="T34" fmla="*/ 8 w 16"/>
                  <a:gd name="T35" fmla="*/ 7 h 22"/>
                  <a:gd name="T36" fmla="*/ 8 w 16"/>
                  <a:gd name="T37" fmla="*/ 0 h 2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6"/>
                  <a:gd name="T58" fmla="*/ 0 h 22"/>
                  <a:gd name="T59" fmla="*/ 16 w 16"/>
                  <a:gd name="T60" fmla="*/ 22 h 2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6" h="22">
                    <a:moveTo>
                      <a:pt x="8" y="0"/>
                    </a:moveTo>
                    <a:lnTo>
                      <a:pt x="16" y="0"/>
                    </a:lnTo>
                    <a:lnTo>
                      <a:pt x="16" y="7"/>
                    </a:lnTo>
                    <a:lnTo>
                      <a:pt x="16" y="15"/>
                    </a:lnTo>
                    <a:lnTo>
                      <a:pt x="16" y="22"/>
                    </a:lnTo>
                    <a:lnTo>
                      <a:pt x="8" y="22"/>
                    </a:lnTo>
                    <a:lnTo>
                      <a:pt x="0" y="22"/>
                    </a:lnTo>
                    <a:lnTo>
                      <a:pt x="8" y="22"/>
                    </a:lnTo>
                    <a:lnTo>
                      <a:pt x="8" y="15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8" y="15"/>
                    </a:lnTo>
                    <a:lnTo>
                      <a:pt x="8" y="22"/>
                    </a:lnTo>
                    <a:lnTo>
                      <a:pt x="8" y="15"/>
                    </a:lnTo>
                    <a:lnTo>
                      <a:pt x="16" y="15"/>
                    </a:lnTo>
                    <a:lnTo>
                      <a:pt x="8" y="15"/>
                    </a:lnTo>
                    <a:lnTo>
                      <a:pt x="8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69" name="Freeform 908"/>
              <p:cNvSpPr>
                <a:spLocks/>
              </p:cNvSpPr>
              <p:nvPr/>
            </p:nvSpPr>
            <p:spPr bwMode="auto">
              <a:xfrm>
                <a:off x="5797" y="4065"/>
                <a:ext cx="15" cy="30"/>
              </a:xfrm>
              <a:custGeom>
                <a:avLst/>
                <a:gdLst>
                  <a:gd name="T0" fmla="*/ 0 w 15"/>
                  <a:gd name="T1" fmla="*/ 7 h 30"/>
                  <a:gd name="T2" fmla="*/ 8 w 15"/>
                  <a:gd name="T3" fmla="*/ 0 h 30"/>
                  <a:gd name="T4" fmla="*/ 8 w 15"/>
                  <a:gd name="T5" fmla="*/ 7 h 30"/>
                  <a:gd name="T6" fmla="*/ 8 w 15"/>
                  <a:gd name="T7" fmla="*/ 0 h 30"/>
                  <a:gd name="T8" fmla="*/ 15 w 15"/>
                  <a:gd name="T9" fmla="*/ 0 h 30"/>
                  <a:gd name="T10" fmla="*/ 15 w 15"/>
                  <a:gd name="T11" fmla="*/ 7 h 30"/>
                  <a:gd name="T12" fmla="*/ 15 w 15"/>
                  <a:gd name="T13" fmla="*/ 15 h 30"/>
                  <a:gd name="T14" fmla="*/ 15 w 15"/>
                  <a:gd name="T15" fmla="*/ 23 h 30"/>
                  <a:gd name="T16" fmla="*/ 15 w 15"/>
                  <a:gd name="T17" fmla="*/ 30 h 30"/>
                  <a:gd name="T18" fmla="*/ 15 w 15"/>
                  <a:gd name="T19" fmla="*/ 23 h 30"/>
                  <a:gd name="T20" fmla="*/ 15 w 15"/>
                  <a:gd name="T21" fmla="*/ 15 h 30"/>
                  <a:gd name="T22" fmla="*/ 15 w 15"/>
                  <a:gd name="T23" fmla="*/ 7 h 30"/>
                  <a:gd name="T24" fmla="*/ 8 w 15"/>
                  <a:gd name="T25" fmla="*/ 7 h 30"/>
                  <a:gd name="T26" fmla="*/ 8 w 15"/>
                  <a:gd name="T27" fmla="*/ 15 h 30"/>
                  <a:gd name="T28" fmla="*/ 8 w 15"/>
                  <a:gd name="T29" fmla="*/ 7 h 30"/>
                  <a:gd name="T30" fmla="*/ 0 w 15"/>
                  <a:gd name="T31" fmla="*/ 7 h 3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"/>
                  <a:gd name="T49" fmla="*/ 0 h 30"/>
                  <a:gd name="T50" fmla="*/ 15 w 15"/>
                  <a:gd name="T51" fmla="*/ 30 h 3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" h="30">
                    <a:moveTo>
                      <a:pt x="0" y="7"/>
                    </a:moveTo>
                    <a:lnTo>
                      <a:pt x="8" y="0"/>
                    </a:lnTo>
                    <a:lnTo>
                      <a:pt x="8" y="7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15" y="7"/>
                    </a:lnTo>
                    <a:lnTo>
                      <a:pt x="15" y="15"/>
                    </a:lnTo>
                    <a:lnTo>
                      <a:pt x="15" y="23"/>
                    </a:lnTo>
                    <a:lnTo>
                      <a:pt x="15" y="30"/>
                    </a:lnTo>
                    <a:lnTo>
                      <a:pt x="15" y="23"/>
                    </a:lnTo>
                    <a:lnTo>
                      <a:pt x="15" y="15"/>
                    </a:lnTo>
                    <a:lnTo>
                      <a:pt x="15" y="7"/>
                    </a:lnTo>
                    <a:lnTo>
                      <a:pt x="8" y="7"/>
                    </a:lnTo>
                    <a:lnTo>
                      <a:pt x="8" y="15"/>
                    </a:lnTo>
                    <a:lnTo>
                      <a:pt x="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70" name="Freeform 909"/>
              <p:cNvSpPr>
                <a:spLocks/>
              </p:cNvSpPr>
              <p:nvPr/>
            </p:nvSpPr>
            <p:spPr bwMode="auto">
              <a:xfrm>
                <a:off x="5767" y="4088"/>
                <a:ext cx="15" cy="38"/>
              </a:xfrm>
              <a:custGeom>
                <a:avLst/>
                <a:gdLst>
                  <a:gd name="T0" fmla="*/ 7 w 15"/>
                  <a:gd name="T1" fmla="*/ 38 h 38"/>
                  <a:gd name="T2" fmla="*/ 7 w 15"/>
                  <a:gd name="T3" fmla="*/ 30 h 38"/>
                  <a:gd name="T4" fmla="*/ 7 w 15"/>
                  <a:gd name="T5" fmla="*/ 22 h 38"/>
                  <a:gd name="T6" fmla="*/ 0 w 15"/>
                  <a:gd name="T7" fmla="*/ 22 h 38"/>
                  <a:gd name="T8" fmla="*/ 7 w 15"/>
                  <a:gd name="T9" fmla="*/ 22 h 38"/>
                  <a:gd name="T10" fmla="*/ 7 w 15"/>
                  <a:gd name="T11" fmla="*/ 15 h 38"/>
                  <a:gd name="T12" fmla="*/ 7 w 15"/>
                  <a:gd name="T13" fmla="*/ 7 h 38"/>
                  <a:gd name="T14" fmla="*/ 15 w 15"/>
                  <a:gd name="T15" fmla="*/ 0 h 38"/>
                  <a:gd name="T16" fmla="*/ 15 w 15"/>
                  <a:gd name="T17" fmla="*/ 7 h 38"/>
                  <a:gd name="T18" fmla="*/ 7 w 15"/>
                  <a:gd name="T19" fmla="*/ 7 h 38"/>
                  <a:gd name="T20" fmla="*/ 7 w 15"/>
                  <a:gd name="T21" fmla="*/ 15 h 38"/>
                  <a:gd name="T22" fmla="*/ 15 w 15"/>
                  <a:gd name="T23" fmla="*/ 15 h 38"/>
                  <a:gd name="T24" fmla="*/ 7 w 15"/>
                  <a:gd name="T25" fmla="*/ 15 h 38"/>
                  <a:gd name="T26" fmla="*/ 7 w 15"/>
                  <a:gd name="T27" fmla="*/ 22 h 38"/>
                  <a:gd name="T28" fmla="*/ 7 w 15"/>
                  <a:gd name="T29" fmla="*/ 30 h 38"/>
                  <a:gd name="T30" fmla="*/ 7 w 15"/>
                  <a:gd name="T31" fmla="*/ 38 h 3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"/>
                  <a:gd name="T49" fmla="*/ 0 h 38"/>
                  <a:gd name="T50" fmla="*/ 15 w 15"/>
                  <a:gd name="T51" fmla="*/ 38 h 3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" h="38">
                    <a:moveTo>
                      <a:pt x="7" y="38"/>
                    </a:moveTo>
                    <a:lnTo>
                      <a:pt x="7" y="30"/>
                    </a:lnTo>
                    <a:lnTo>
                      <a:pt x="7" y="22"/>
                    </a:lnTo>
                    <a:lnTo>
                      <a:pt x="0" y="22"/>
                    </a:lnTo>
                    <a:lnTo>
                      <a:pt x="7" y="22"/>
                    </a:lnTo>
                    <a:lnTo>
                      <a:pt x="7" y="15"/>
                    </a:lnTo>
                    <a:lnTo>
                      <a:pt x="7" y="7"/>
                    </a:lnTo>
                    <a:lnTo>
                      <a:pt x="15" y="0"/>
                    </a:lnTo>
                    <a:lnTo>
                      <a:pt x="15" y="7"/>
                    </a:lnTo>
                    <a:lnTo>
                      <a:pt x="7" y="7"/>
                    </a:lnTo>
                    <a:lnTo>
                      <a:pt x="7" y="15"/>
                    </a:lnTo>
                    <a:lnTo>
                      <a:pt x="15" y="15"/>
                    </a:lnTo>
                    <a:lnTo>
                      <a:pt x="7" y="15"/>
                    </a:lnTo>
                    <a:lnTo>
                      <a:pt x="7" y="22"/>
                    </a:lnTo>
                    <a:lnTo>
                      <a:pt x="7" y="30"/>
                    </a:lnTo>
                    <a:lnTo>
                      <a:pt x="7" y="3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71" name="Freeform 910"/>
              <p:cNvSpPr>
                <a:spLocks/>
              </p:cNvSpPr>
              <p:nvPr/>
            </p:nvSpPr>
            <p:spPr bwMode="auto">
              <a:xfrm>
                <a:off x="5827" y="3700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72" name="Freeform 911"/>
              <p:cNvSpPr>
                <a:spLocks/>
              </p:cNvSpPr>
              <p:nvPr/>
            </p:nvSpPr>
            <p:spPr bwMode="auto">
              <a:xfrm>
                <a:off x="5812" y="3548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73" name="Freeform 912"/>
              <p:cNvSpPr>
                <a:spLocks/>
              </p:cNvSpPr>
              <p:nvPr/>
            </p:nvSpPr>
            <p:spPr bwMode="auto">
              <a:xfrm>
                <a:off x="5873" y="3525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74" name="Freeform 913"/>
              <p:cNvSpPr>
                <a:spLocks/>
              </p:cNvSpPr>
              <p:nvPr/>
            </p:nvSpPr>
            <p:spPr bwMode="auto">
              <a:xfrm>
                <a:off x="5850" y="3518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75" name="Freeform 914"/>
              <p:cNvSpPr>
                <a:spLocks/>
              </p:cNvSpPr>
              <p:nvPr/>
            </p:nvSpPr>
            <p:spPr bwMode="auto">
              <a:xfrm>
                <a:off x="5835" y="3518"/>
                <a:ext cx="8" cy="7"/>
              </a:xfrm>
              <a:custGeom>
                <a:avLst/>
                <a:gdLst>
                  <a:gd name="T0" fmla="*/ 0 w 8"/>
                  <a:gd name="T1" fmla="*/ 0 h 7"/>
                  <a:gd name="T2" fmla="*/ 0 w 8"/>
                  <a:gd name="T3" fmla="*/ 7 h 7"/>
                  <a:gd name="T4" fmla="*/ 8 w 8"/>
                  <a:gd name="T5" fmla="*/ 7 h 7"/>
                  <a:gd name="T6" fmla="*/ 0 w 8"/>
                  <a:gd name="T7" fmla="*/ 7 h 7"/>
                  <a:gd name="T8" fmla="*/ 0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0" y="0"/>
                    </a:moveTo>
                    <a:lnTo>
                      <a:pt x="0" y="7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76" name="Freeform 915"/>
              <p:cNvSpPr>
                <a:spLocks/>
              </p:cNvSpPr>
              <p:nvPr/>
            </p:nvSpPr>
            <p:spPr bwMode="auto">
              <a:xfrm>
                <a:off x="5881" y="3799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77" name="Freeform 916"/>
              <p:cNvSpPr>
                <a:spLocks/>
              </p:cNvSpPr>
              <p:nvPr/>
            </p:nvSpPr>
            <p:spPr bwMode="auto">
              <a:xfrm>
                <a:off x="5721" y="3609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78" name="Freeform 917"/>
              <p:cNvSpPr>
                <a:spLocks/>
              </p:cNvSpPr>
              <p:nvPr/>
            </p:nvSpPr>
            <p:spPr bwMode="auto">
              <a:xfrm>
                <a:off x="5835" y="4118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79" name="Freeform 918"/>
              <p:cNvSpPr>
                <a:spLocks/>
              </p:cNvSpPr>
              <p:nvPr/>
            </p:nvSpPr>
            <p:spPr bwMode="auto">
              <a:xfrm>
                <a:off x="6101" y="4110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80" name="Freeform 919"/>
              <p:cNvSpPr>
                <a:spLocks/>
              </p:cNvSpPr>
              <p:nvPr/>
            </p:nvSpPr>
            <p:spPr bwMode="auto">
              <a:xfrm>
                <a:off x="5850" y="4133"/>
                <a:ext cx="8" cy="38"/>
              </a:xfrm>
              <a:custGeom>
                <a:avLst/>
                <a:gdLst>
                  <a:gd name="T0" fmla="*/ 0 w 8"/>
                  <a:gd name="T1" fmla="*/ 0 h 38"/>
                  <a:gd name="T2" fmla="*/ 0 w 8"/>
                  <a:gd name="T3" fmla="*/ 8 h 38"/>
                  <a:gd name="T4" fmla="*/ 0 w 8"/>
                  <a:gd name="T5" fmla="*/ 15 h 38"/>
                  <a:gd name="T6" fmla="*/ 0 w 8"/>
                  <a:gd name="T7" fmla="*/ 23 h 38"/>
                  <a:gd name="T8" fmla="*/ 8 w 8"/>
                  <a:gd name="T9" fmla="*/ 23 h 38"/>
                  <a:gd name="T10" fmla="*/ 0 w 8"/>
                  <a:gd name="T11" fmla="*/ 23 h 38"/>
                  <a:gd name="T12" fmla="*/ 8 w 8"/>
                  <a:gd name="T13" fmla="*/ 23 h 38"/>
                  <a:gd name="T14" fmla="*/ 8 w 8"/>
                  <a:gd name="T15" fmla="*/ 31 h 38"/>
                  <a:gd name="T16" fmla="*/ 0 w 8"/>
                  <a:gd name="T17" fmla="*/ 31 h 38"/>
                  <a:gd name="T18" fmla="*/ 0 w 8"/>
                  <a:gd name="T19" fmla="*/ 38 h 38"/>
                  <a:gd name="T20" fmla="*/ 0 w 8"/>
                  <a:gd name="T21" fmla="*/ 31 h 38"/>
                  <a:gd name="T22" fmla="*/ 0 w 8"/>
                  <a:gd name="T23" fmla="*/ 23 h 38"/>
                  <a:gd name="T24" fmla="*/ 0 w 8"/>
                  <a:gd name="T25" fmla="*/ 15 h 38"/>
                  <a:gd name="T26" fmla="*/ 0 w 8"/>
                  <a:gd name="T27" fmla="*/ 8 h 38"/>
                  <a:gd name="T28" fmla="*/ 0 w 8"/>
                  <a:gd name="T29" fmla="*/ 0 h 3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"/>
                  <a:gd name="T46" fmla="*/ 0 h 38"/>
                  <a:gd name="T47" fmla="*/ 8 w 8"/>
                  <a:gd name="T48" fmla="*/ 38 h 3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" h="38">
                    <a:moveTo>
                      <a:pt x="0" y="0"/>
                    </a:moveTo>
                    <a:lnTo>
                      <a:pt x="0" y="8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8" y="23"/>
                    </a:lnTo>
                    <a:lnTo>
                      <a:pt x="0" y="23"/>
                    </a:lnTo>
                    <a:lnTo>
                      <a:pt x="8" y="23"/>
                    </a:lnTo>
                    <a:lnTo>
                      <a:pt x="8" y="31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0" y="31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81" name="Freeform 920"/>
              <p:cNvSpPr>
                <a:spLocks/>
              </p:cNvSpPr>
              <p:nvPr/>
            </p:nvSpPr>
            <p:spPr bwMode="auto">
              <a:xfrm>
                <a:off x="5911" y="4148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82" name="Freeform 921"/>
              <p:cNvSpPr>
                <a:spLocks/>
              </p:cNvSpPr>
              <p:nvPr/>
            </p:nvSpPr>
            <p:spPr bwMode="auto">
              <a:xfrm>
                <a:off x="6094" y="4202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83" name="Freeform 922"/>
              <p:cNvSpPr>
                <a:spLocks/>
              </p:cNvSpPr>
              <p:nvPr/>
            </p:nvSpPr>
            <p:spPr bwMode="auto">
              <a:xfrm>
                <a:off x="6086" y="4293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84" name="Freeform 923"/>
              <p:cNvSpPr>
                <a:spLocks/>
              </p:cNvSpPr>
              <p:nvPr/>
            </p:nvSpPr>
            <p:spPr bwMode="auto">
              <a:xfrm>
                <a:off x="5721" y="3860"/>
                <a:ext cx="68" cy="83"/>
              </a:xfrm>
              <a:custGeom>
                <a:avLst/>
                <a:gdLst>
                  <a:gd name="T0" fmla="*/ 68 w 68"/>
                  <a:gd name="T1" fmla="*/ 83 h 83"/>
                  <a:gd name="T2" fmla="*/ 61 w 68"/>
                  <a:gd name="T3" fmla="*/ 83 h 83"/>
                  <a:gd name="T4" fmla="*/ 53 w 68"/>
                  <a:gd name="T5" fmla="*/ 83 h 83"/>
                  <a:gd name="T6" fmla="*/ 46 w 68"/>
                  <a:gd name="T7" fmla="*/ 83 h 83"/>
                  <a:gd name="T8" fmla="*/ 46 w 68"/>
                  <a:gd name="T9" fmla="*/ 76 h 83"/>
                  <a:gd name="T10" fmla="*/ 38 w 68"/>
                  <a:gd name="T11" fmla="*/ 76 h 83"/>
                  <a:gd name="T12" fmla="*/ 30 w 68"/>
                  <a:gd name="T13" fmla="*/ 76 h 83"/>
                  <a:gd name="T14" fmla="*/ 30 w 68"/>
                  <a:gd name="T15" fmla="*/ 68 h 83"/>
                  <a:gd name="T16" fmla="*/ 30 w 68"/>
                  <a:gd name="T17" fmla="*/ 60 h 83"/>
                  <a:gd name="T18" fmla="*/ 23 w 68"/>
                  <a:gd name="T19" fmla="*/ 68 h 83"/>
                  <a:gd name="T20" fmla="*/ 23 w 68"/>
                  <a:gd name="T21" fmla="*/ 60 h 83"/>
                  <a:gd name="T22" fmla="*/ 23 w 68"/>
                  <a:gd name="T23" fmla="*/ 53 h 83"/>
                  <a:gd name="T24" fmla="*/ 23 w 68"/>
                  <a:gd name="T25" fmla="*/ 45 h 83"/>
                  <a:gd name="T26" fmla="*/ 15 w 68"/>
                  <a:gd name="T27" fmla="*/ 45 h 83"/>
                  <a:gd name="T28" fmla="*/ 23 w 68"/>
                  <a:gd name="T29" fmla="*/ 45 h 83"/>
                  <a:gd name="T30" fmla="*/ 23 w 68"/>
                  <a:gd name="T31" fmla="*/ 38 h 83"/>
                  <a:gd name="T32" fmla="*/ 15 w 68"/>
                  <a:gd name="T33" fmla="*/ 38 h 83"/>
                  <a:gd name="T34" fmla="*/ 7 w 68"/>
                  <a:gd name="T35" fmla="*/ 30 h 83"/>
                  <a:gd name="T36" fmla="*/ 0 w 68"/>
                  <a:gd name="T37" fmla="*/ 22 h 83"/>
                  <a:gd name="T38" fmla="*/ 7 w 68"/>
                  <a:gd name="T39" fmla="*/ 22 h 83"/>
                  <a:gd name="T40" fmla="*/ 7 w 68"/>
                  <a:gd name="T41" fmla="*/ 15 h 83"/>
                  <a:gd name="T42" fmla="*/ 15 w 68"/>
                  <a:gd name="T43" fmla="*/ 15 h 83"/>
                  <a:gd name="T44" fmla="*/ 23 w 68"/>
                  <a:gd name="T45" fmla="*/ 15 h 83"/>
                  <a:gd name="T46" fmla="*/ 30 w 68"/>
                  <a:gd name="T47" fmla="*/ 15 h 83"/>
                  <a:gd name="T48" fmla="*/ 30 w 68"/>
                  <a:gd name="T49" fmla="*/ 7 h 83"/>
                  <a:gd name="T50" fmla="*/ 23 w 68"/>
                  <a:gd name="T51" fmla="*/ 7 h 83"/>
                  <a:gd name="T52" fmla="*/ 23 w 68"/>
                  <a:gd name="T53" fmla="*/ 0 h 83"/>
                  <a:gd name="T54" fmla="*/ 23 w 68"/>
                  <a:gd name="T55" fmla="*/ 7 h 83"/>
                  <a:gd name="T56" fmla="*/ 30 w 68"/>
                  <a:gd name="T57" fmla="*/ 7 h 83"/>
                  <a:gd name="T58" fmla="*/ 30 w 68"/>
                  <a:gd name="T59" fmla="*/ 15 h 83"/>
                  <a:gd name="T60" fmla="*/ 23 w 68"/>
                  <a:gd name="T61" fmla="*/ 15 h 83"/>
                  <a:gd name="T62" fmla="*/ 15 w 68"/>
                  <a:gd name="T63" fmla="*/ 15 h 83"/>
                  <a:gd name="T64" fmla="*/ 7 w 68"/>
                  <a:gd name="T65" fmla="*/ 15 h 83"/>
                  <a:gd name="T66" fmla="*/ 7 w 68"/>
                  <a:gd name="T67" fmla="*/ 22 h 83"/>
                  <a:gd name="T68" fmla="*/ 7 w 68"/>
                  <a:gd name="T69" fmla="*/ 30 h 83"/>
                  <a:gd name="T70" fmla="*/ 15 w 68"/>
                  <a:gd name="T71" fmla="*/ 30 h 83"/>
                  <a:gd name="T72" fmla="*/ 23 w 68"/>
                  <a:gd name="T73" fmla="*/ 38 h 83"/>
                  <a:gd name="T74" fmla="*/ 23 w 68"/>
                  <a:gd name="T75" fmla="*/ 45 h 83"/>
                  <a:gd name="T76" fmla="*/ 23 w 68"/>
                  <a:gd name="T77" fmla="*/ 53 h 83"/>
                  <a:gd name="T78" fmla="*/ 23 w 68"/>
                  <a:gd name="T79" fmla="*/ 45 h 83"/>
                  <a:gd name="T80" fmla="*/ 30 w 68"/>
                  <a:gd name="T81" fmla="*/ 45 h 83"/>
                  <a:gd name="T82" fmla="*/ 30 w 68"/>
                  <a:gd name="T83" fmla="*/ 53 h 83"/>
                  <a:gd name="T84" fmla="*/ 30 w 68"/>
                  <a:gd name="T85" fmla="*/ 60 h 83"/>
                  <a:gd name="T86" fmla="*/ 38 w 68"/>
                  <a:gd name="T87" fmla="*/ 68 h 83"/>
                  <a:gd name="T88" fmla="*/ 38 w 68"/>
                  <a:gd name="T89" fmla="*/ 76 h 83"/>
                  <a:gd name="T90" fmla="*/ 46 w 68"/>
                  <a:gd name="T91" fmla="*/ 76 h 83"/>
                  <a:gd name="T92" fmla="*/ 46 w 68"/>
                  <a:gd name="T93" fmla="*/ 68 h 83"/>
                  <a:gd name="T94" fmla="*/ 46 w 68"/>
                  <a:gd name="T95" fmla="*/ 76 h 83"/>
                  <a:gd name="T96" fmla="*/ 53 w 68"/>
                  <a:gd name="T97" fmla="*/ 76 h 83"/>
                  <a:gd name="T98" fmla="*/ 61 w 68"/>
                  <a:gd name="T99" fmla="*/ 76 h 83"/>
                  <a:gd name="T100" fmla="*/ 68 w 68"/>
                  <a:gd name="T101" fmla="*/ 76 h 83"/>
                  <a:gd name="T102" fmla="*/ 68 w 68"/>
                  <a:gd name="T103" fmla="*/ 68 h 83"/>
                  <a:gd name="T104" fmla="*/ 68 w 68"/>
                  <a:gd name="T105" fmla="*/ 76 h 83"/>
                  <a:gd name="T106" fmla="*/ 68 w 68"/>
                  <a:gd name="T107" fmla="*/ 83 h 8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8"/>
                  <a:gd name="T163" fmla="*/ 0 h 83"/>
                  <a:gd name="T164" fmla="*/ 68 w 68"/>
                  <a:gd name="T165" fmla="*/ 83 h 8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8" h="83">
                    <a:moveTo>
                      <a:pt x="68" y="83"/>
                    </a:moveTo>
                    <a:lnTo>
                      <a:pt x="61" y="83"/>
                    </a:lnTo>
                    <a:lnTo>
                      <a:pt x="53" y="83"/>
                    </a:lnTo>
                    <a:lnTo>
                      <a:pt x="46" y="83"/>
                    </a:lnTo>
                    <a:lnTo>
                      <a:pt x="46" y="76"/>
                    </a:lnTo>
                    <a:lnTo>
                      <a:pt x="38" y="76"/>
                    </a:lnTo>
                    <a:lnTo>
                      <a:pt x="30" y="76"/>
                    </a:lnTo>
                    <a:lnTo>
                      <a:pt x="30" y="68"/>
                    </a:lnTo>
                    <a:lnTo>
                      <a:pt x="30" y="60"/>
                    </a:lnTo>
                    <a:lnTo>
                      <a:pt x="23" y="68"/>
                    </a:lnTo>
                    <a:lnTo>
                      <a:pt x="23" y="60"/>
                    </a:lnTo>
                    <a:lnTo>
                      <a:pt x="23" y="53"/>
                    </a:lnTo>
                    <a:lnTo>
                      <a:pt x="23" y="45"/>
                    </a:lnTo>
                    <a:lnTo>
                      <a:pt x="15" y="45"/>
                    </a:lnTo>
                    <a:lnTo>
                      <a:pt x="23" y="45"/>
                    </a:lnTo>
                    <a:lnTo>
                      <a:pt x="23" y="38"/>
                    </a:lnTo>
                    <a:lnTo>
                      <a:pt x="15" y="38"/>
                    </a:lnTo>
                    <a:lnTo>
                      <a:pt x="7" y="30"/>
                    </a:lnTo>
                    <a:lnTo>
                      <a:pt x="0" y="22"/>
                    </a:lnTo>
                    <a:lnTo>
                      <a:pt x="7" y="22"/>
                    </a:lnTo>
                    <a:lnTo>
                      <a:pt x="7" y="15"/>
                    </a:lnTo>
                    <a:lnTo>
                      <a:pt x="15" y="15"/>
                    </a:lnTo>
                    <a:lnTo>
                      <a:pt x="23" y="15"/>
                    </a:lnTo>
                    <a:lnTo>
                      <a:pt x="30" y="15"/>
                    </a:lnTo>
                    <a:lnTo>
                      <a:pt x="30" y="7"/>
                    </a:lnTo>
                    <a:lnTo>
                      <a:pt x="23" y="7"/>
                    </a:lnTo>
                    <a:lnTo>
                      <a:pt x="23" y="0"/>
                    </a:lnTo>
                    <a:lnTo>
                      <a:pt x="23" y="7"/>
                    </a:lnTo>
                    <a:lnTo>
                      <a:pt x="30" y="7"/>
                    </a:lnTo>
                    <a:lnTo>
                      <a:pt x="30" y="15"/>
                    </a:lnTo>
                    <a:lnTo>
                      <a:pt x="23" y="15"/>
                    </a:lnTo>
                    <a:lnTo>
                      <a:pt x="15" y="15"/>
                    </a:lnTo>
                    <a:lnTo>
                      <a:pt x="7" y="15"/>
                    </a:lnTo>
                    <a:lnTo>
                      <a:pt x="7" y="22"/>
                    </a:lnTo>
                    <a:lnTo>
                      <a:pt x="7" y="30"/>
                    </a:lnTo>
                    <a:lnTo>
                      <a:pt x="15" y="30"/>
                    </a:lnTo>
                    <a:lnTo>
                      <a:pt x="23" y="38"/>
                    </a:lnTo>
                    <a:lnTo>
                      <a:pt x="23" y="45"/>
                    </a:lnTo>
                    <a:lnTo>
                      <a:pt x="23" y="53"/>
                    </a:lnTo>
                    <a:lnTo>
                      <a:pt x="23" y="45"/>
                    </a:lnTo>
                    <a:lnTo>
                      <a:pt x="30" y="45"/>
                    </a:lnTo>
                    <a:lnTo>
                      <a:pt x="30" y="53"/>
                    </a:lnTo>
                    <a:lnTo>
                      <a:pt x="30" y="60"/>
                    </a:lnTo>
                    <a:lnTo>
                      <a:pt x="38" y="68"/>
                    </a:lnTo>
                    <a:lnTo>
                      <a:pt x="38" y="76"/>
                    </a:lnTo>
                    <a:lnTo>
                      <a:pt x="46" y="76"/>
                    </a:lnTo>
                    <a:lnTo>
                      <a:pt x="46" y="68"/>
                    </a:lnTo>
                    <a:lnTo>
                      <a:pt x="46" y="76"/>
                    </a:lnTo>
                    <a:lnTo>
                      <a:pt x="53" y="76"/>
                    </a:lnTo>
                    <a:lnTo>
                      <a:pt x="61" y="76"/>
                    </a:lnTo>
                    <a:lnTo>
                      <a:pt x="68" y="76"/>
                    </a:lnTo>
                    <a:lnTo>
                      <a:pt x="68" y="68"/>
                    </a:lnTo>
                    <a:lnTo>
                      <a:pt x="68" y="76"/>
                    </a:lnTo>
                    <a:lnTo>
                      <a:pt x="68" y="83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85" name="Freeform 924"/>
              <p:cNvSpPr>
                <a:spLocks/>
              </p:cNvSpPr>
              <p:nvPr/>
            </p:nvSpPr>
            <p:spPr bwMode="auto">
              <a:xfrm>
                <a:off x="6040" y="3943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86" name="Freeform 925"/>
              <p:cNvSpPr>
                <a:spLocks/>
              </p:cNvSpPr>
              <p:nvPr/>
            </p:nvSpPr>
            <p:spPr bwMode="auto">
              <a:xfrm>
                <a:off x="6063" y="3943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87" name="Freeform 926"/>
              <p:cNvSpPr>
                <a:spLocks/>
              </p:cNvSpPr>
              <p:nvPr/>
            </p:nvSpPr>
            <p:spPr bwMode="auto">
              <a:xfrm>
                <a:off x="6071" y="3936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88" name="Freeform 927"/>
              <p:cNvSpPr>
                <a:spLocks/>
              </p:cNvSpPr>
              <p:nvPr/>
            </p:nvSpPr>
            <p:spPr bwMode="auto">
              <a:xfrm>
                <a:off x="6071" y="3936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89" name="Freeform 928"/>
              <p:cNvSpPr>
                <a:spLocks/>
              </p:cNvSpPr>
              <p:nvPr/>
            </p:nvSpPr>
            <p:spPr bwMode="auto">
              <a:xfrm>
                <a:off x="6094" y="3989"/>
                <a:ext cx="61" cy="45"/>
              </a:xfrm>
              <a:custGeom>
                <a:avLst/>
                <a:gdLst>
                  <a:gd name="T0" fmla="*/ 61 w 61"/>
                  <a:gd name="T1" fmla="*/ 0 h 45"/>
                  <a:gd name="T2" fmla="*/ 61 w 61"/>
                  <a:gd name="T3" fmla="*/ 7 h 45"/>
                  <a:gd name="T4" fmla="*/ 53 w 61"/>
                  <a:gd name="T5" fmla="*/ 7 h 45"/>
                  <a:gd name="T6" fmla="*/ 53 w 61"/>
                  <a:gd name="T7" fmla="*/ 15 h 45"/>
                  <a:gd name="T8" fmla="*/ 45 w 61"/>
                  <a:gd name="T9" fmla="*/ 15 h 45"/>
                  <a:gd name="T10" fmla="*/ 45 w 61"/>
                  <a:gd name="T11" fmla="*/ 23 h 45"/>
                  <a:gd name="T12" fmla="*/ 38 w 61"/>
                  <a:gd name="T13" fmla="*/ 23 h 45"/>
                  <a:gd name="T14" fmla="*/ 38 w 61"/>
                  <a:gd name="T15" fmla="*/ 30 h 45"/>
                  <a:gd name="T16" fmla="*/ 30 w 61"/>
                  <a:gd name="T17" fmla="*/ 30 h 45"/>
                  <a:gd name="T18" fmla="*/ 22 w 61"/>
                  <a:gd name="T19" fmla="*/ 30 h 45"/>
                  <a:gd name="T20" fmla="*/ 22 w 61"/>
                  <a:gd name="T21" fmla="*/ 38 h 45"/>
                  <a:gd name="T22" fmla="*/ 15 w 61"/>
                  <a:gd name="T23" fmla="*/ 38 h 45"/>
                  <a:gd name="T24" fmla="*/ 15 w 61"/>
                  <a:gd name="T25" fmla="*/ 45 h 45"/>
                  <a:gd name="T26" fmla="*/ 7 w 61"/>
                  <a:gd name="T27" fmla="*/ 45 h 45"/>
                  <a:gd name="T28" fmla="*/ 7 w 61"/>
                  <a:gd name="T29" fmla="*/ 38 h 45"/>
                  <a:gd name="T30" fmla="*/ 15 w 61"/>
                  <a:gd name="T31" fmla="*/ 38 h 45"/>
                  <a:gd name="T32" fmla="*/ 7 w 61"/>
                  <a:gd name="T33" fmla="*/ 38 h 45"/>
                  <a:gd name="T34" fmla="*/ 7 w 61"/>
                  <a:gd name="T35" fmla="*/ 45 h 45"/>
                  <a:gd name="T36" fmla="*/ 0 w 61"/>
                  <a:gd name="T37" fmla="*/ 45 h 45"/>
                  <a:gd name="T38" fmla="*/ 0 w 61"/>
                  <a:gd name="T39" fmla="*/ 38 h 45"/>
                  <a:gd name="T40" fmla="*/ 0 w 61"/>
                  <a:gd name="T41" fmla="*/ 45 h 45"/>
                  <a:gd name="T42" fmla="*/ 0 w 61"/>
                  <a:gd name="T43" fmla="*/ 38 h 45"/>
                  <a:gd name="T44" fmla="*/ 7 w 61"/>
                  <a:gd name="T45" fmla="*/ 38 h 45"/>
                  <a:gd name="T46" fmla="*/ 15 w 61"/>
                  <a:gd name="T47" fmla="*/ 38 h 45"/>
                  <a:gd name="T48" fmla="*/ 15 w 61"/>
                  <a:gd name="T49" fmla="*/ 30 h 45"/>
                  <a:gd name="T50" fmla="*/ 22 w 61"/>
                  <a:gd name="T51" fmla="*/ 30 h 45"/>
                  <a:gd name="T52" fmla="*/ 30 w 61"/>
                  <a:gd name="T53" fmla="*/ 30 h 45"/>
                  <a:gd name="T54" fmla="*/ 30 w 61"/>
                  <a:gd name="T55" fmla="*/ 23 h 45"/>
                  <a:gd name="T56" fmla="*/ 38 w 61"/>
                  <a:gd name="T57" fmla="*/ 23 h 45"/>
                  <a:gd name="T58" fmla="*/ 45 w 61"/>
                  <a:gd name="T59" fmla="*/ 23 h 45"/>
                  <a:gd name="T60" fmla="*/ 45 w 61"/>
                  <a:gd name="T61" fmla="*/ 15 h 45"/>
                  <a:gd name="T62" fmla="*/ 53 w 61"/>
                  <a:gd name="T63" fmla="*/ 15 h 45"/>
                  <a:gd name="T64" fmla="*/ 53 w 61"/>
                  <a:gd name="T65" fmla="*/ 7 h 45"/>
                  <a:gd name="T66" fmla="*/ 53 w 61"/>
                  <a:gd name="T67" fmla="*/ 0 h 45"/>
                  <a:gd name="T68" fmla="*/ 61 w 61"/>
                  <a:gd name="T69" fmla="*/ 0 h 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"/>
                  <a:gd name="T106" fmla="*/ 0 h 45"/>
                  <a:gd name="T107" fmla="*/ 61 w 61"/>
                  <a:gd name="T108" fmla="*/ 45 h 4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" h="45">
                    <a:moveTo>
                      <a:pt x="61" y="0"/>
                    </a:moveTo>
                    <a:lnTo>
                      <a:pt x="61" y="7"/>
                    </a:lnTo>
                    <a:lnTo>
                      <a:pt x="53" y="7"/>
                    </a:lnTo>
                    <a:lnTo>
                      <a:pt x="53" y="15"/>
                    </a:lnTo>
                    <a:lnTo>
                      <a:pt x="45" y="15"/>
                    </a:lnTo>
                    <a:lnTo>
                      <a:pt x="45" y="23"/>
                    </a:lnTo>
                    <a:lnTo>
                      <a:pt x="38" y="23"/>
                    </a:lnTo>
                    <a:lnTo>
                      <a:pt x="38" y="30"/>
                    </a:lnTo>
                    <a:lnTo>
                      <a:pt x="30" y="30"/>
                    </a:lnTo>
                    <a:lnTo>
                      <a:pt x="22" y="30"/>
                    </a:lnTo>
                    <a:lnTo>
                      <a:pt x="22" y="38"/>
                    </a:lnTo>
                    <a:lnTo>
                      <a:pt x="15" y="38"/>
                    </a:lnTo>
                    <a:lnTo>
                      <a:pt x="15" y="45"/>
                    </a:lnTo>
                    <a:lnTo>
                      <a:pt x="7" y="45"/>
                    </a:lnTo>
                    <a:lnTo>
                      <a:pt x="7" y="38"/>
                    </a:lnTo>
                    <a:lnTo>
                      <a:pt x="15" y="38"/>
                    </a:lnTo>
                    <a:lnTo>
                      <a:pt x="7" y="38"/>
                    </a:lnTo>
                    <a:lnTo>
                      <a:pt x="7" y="45"/>
                    </a:lnTo>
                    <a:lnTo>
                      <a:pt x="0" y="45"/>
                    </a:lnTo>
                    <a:lnTo>
                      <a:pt x="0" y="38"/>
                    </a:lnTo>
                    <a:lnTo>
                      <a:pt x="0" y="45"/>
                    </a:lnTo>
                    <a:lnTo>
                      <a:pt x="0" y="38"/>
                    </a:lnTo>
                    <a:lnTo>
                      <a:pt x="7" y="38"/>
                    </a:lnTo>
                    <a:lnTo>
                      <a:pt x="15" y="38"/>
                    </a:lnTo>
                    <a:lnTo>
                      <a:pt x="15" y="30"/>
                    </a:lnTo>
                    <a:lnTo>
                      <a:pt x="22" y="30"/>
                    </a:lnTo>
                    <a:lnTo>
                      <a:pt x="30" y="30"/>
                    </a:lnTo>
                    <a:lnTo>
                      <a:pt x="30" y="23"/>
                    </a:lnTo>
                    <a:lnTo>
                      <a:pt x="38" y="23"/>
                    </a:lnTo>
                    <a:lnTo>
                      <a:pt x="45" y="23"/>
                    </a:lnTo>
                    <a:lnTo>
                      <a:pt x="45" y="15"/>
                    </a:lnTo>
                    <a:lnTo>
                      <a:pt x="53" y="15"/>
                    </a:lnTo>
                    <a:lnTo>
                      <a:pt x="53" y="7"/>
                    </a:lnTo>
                    <a:lnTo>
                      <a:pt x="53" y="0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0" name="Rectangle 929"/>
              <p:cNvSpPr>
                <a:spLocks noChangeArrowheads="1"/>
              </p:cNvSpPr>
              <p:nvPr/>
            </p:nvSpPr>
            <p:spPr bwMode="auto">
              <a:xfrm>
                <a:off x="5903" y="4042"/>
                <a:ext cx="8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291" name="Freeform 930"/>
              <p:cNvSpPr>
                <a:spLocks/>
              </p:cNvSpPr>
              <p:nvPr/>
            </p:nvSpPr>
            <p:spPr bwMode="auto">
              <a:xfrm>
                <a:off x="5896" y="4042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2" name="Freeform 931"/>
              <p:cNvSpPr>
                <a:spLocks/>
              </p:cNvSpPr>
              <p:nvPr/>
            </p:nvSpPr>
            <p:spPr bwMode="auto">
              <a:xfrm>
                <a:off x="6010" y="3715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3" name="Rectangle 932"/>
              <p:cNvSpPr>
                <a:spLocks noChangeArrowheads="1"/>
              </p:cNvSpPr>
              <p:nvPr/>
            </p:nvSpPr>
            <p:spPr bwMode="auto">
              <a:xfrm>
                <a:off x="5166" y="3655"/>
                <a:ext cx="7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294" name="Freeform 933"/>
              <p:cNvSpPr>
                <a:spLocks/>
              </p:cNvSpPr>
              <p:nvPr/>
            </p:nvSpPr>
            <p:spPr bwMode="auto">
              <a:xfrm>
                <a:off x="5166" y="3662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5" name="Freeform 934"/>
              <p:cNvSpPr>
                <a:spLocks/>
              </p:cNvSpPr>
              <p:nvPr/>
            </p:nvSpPr>
            <p:spPr bwMode="auto">
              <a:xfrm>
                <a:off x="5173" y="3662"/>
                <a:ext cx="8" cy="15"/>
              </a:xfrm>
              <a:custGeom>
                <a:avLst/>
                <a:gdLst>
                  <a:gd name="T0" fmla="*/ 0 w 8"/>
                  <a:gd name="T1" fmla="*/ 0 h 15"/>
                  <a:gd name="T2" fmla="*/ 8 w 8"/>
                  <a:gd name="T3" fmla="*/ 0 h 15"/>
                  <a:gd name="T4" fmla="*/ 8 w 8"/>
                  <a:gd name="T5" fmla="*/ 8 h 15"/>
                  <a:gd name="T6" fmla="*/ 8 w 8"/>
                  <a:gd name="T7" fmla="*/ 15 h 15"/>
                  <a:gd name="T8" fmla="*/ 0 w 8"/>
                  <a:gd name="T9" fmla="*/ 15 h 15"/>
                  <a:gd name="T10" fmla="*/ 0 w 8"/>
                  <a:gd name="T11" fmla="*/ 8 h 15"/>
                  <a:gd name="T12" fmla="*/ 0 w 8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5"/>
                  <a:gd name="T23" fmla="*/ 8 w 8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5">
                    <a:moveTo>
                      <a:pt x="0" y="0"/>
                    </a:moveTo>
                    <a:lnTo>
                      <a:pt x="8" y="0"/>
                    </a:lnTo>
                    <a:lnTo>
                      <a:pt x="8" y="8"/>
                    </a:lnTo>
                    <a:lnTo>
                      <a:pt x="8" y="15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6" name="Freeform 935"/>
              <p:cNvSpPr>
                <a:spLocks/>
              </p:cNvSpPr>
              <p:nvPr/>
            </p:nvSpPr>
            <p:spPr bwMode="auto">
              <a:xfrm>
                <a:off x="5166" y="3662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7" name="Freeform 936"/>
              <p:cNvSpPr>
                <a:spLocks/>
              </p:cNvSpPr>
              <p:nvPr/>
            </p:nvSpPr>
            <p:spPr bwMode="auto">
              <a:xfrm>
                <a:off x="5166" y="3655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8" name="Rectangle 937"/>
              <p:cNvSpPr>
                <a:spLocks noChangeArrowheads="1"/>
              </p:cNvSpPr>
              <p:nvPr/>
            </p:nvSpPr>
            <p:spPr bwMode="auto">
              <a:xfrm>
                <a:off x="5173" y="3655"/>
                <a:ext cx="8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299" name="Freeform 938"/>
              <p:cNvSpPr>
                <a:spLocks/>
              </p:cNvSpPr>
              <p:nvPr/>
            </p:nvSpPr>
            <p:spPr bwMode="auto">
              <a:xfrm>
                <a:off x="5173" y="3647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00" name="Freeform 939"/>
              <p:cNvSpPr>
                <a:spLocks/>
              </p:cNvSpPr>
              <p:nvPr/>
            </p:nvSpPr>
            <p:spPr bwMode="auto">
              <a:xfrm>
                <a:off x="5150" y="3594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01" name="Freeform 940"/>
              <p:cNvSpPr>
                <a:spLocks/>
              </p:cNvSpPr>
              <p:nvPr/>
            </p:nvSpPr>
            <p:spPr bwMode="auto">
              <a:xfrm>
                <a:off x="5166" y="3617"/>
                <a:ext cx="15" cy="7"/>
              </a:xfrm>
              <a:custGeom>
                <a:avLst/>
                <a:gdLst>
                  <a:gd name="T0" fmla="*/ 7 w 15"/>
                  <a:gd name="T1" fmla="*/ 7 h 7"/>
                  <a:gd name="T2" fmla="*/ 0 w 15"/>
                  <a:gd name="T3" fmla="*/ 7 h 7"/>
                  <a:gd name="T4" fmla="*/ 0 w 15"/>
                  <a:gd name="T5" fmla="*/ 0 h 7"/>
                  <a:gd name="T6" fmla="*/ 7 w 15"/>
                  <a:gd name="T7" fmla="*/ 0 h 7"/>
                  <a:gd name="T8" fmla="*/ 7 w 15"/>
                  <a:gd name="T9" fmla="*/ 7 h 7"/>
                  <a:gd name="T10" fmla="*/ 15 w 15"/>
                  <a:gd name="T11" fmla="*/ 7 h 7"/>
                  <a:gd name="T12" fmla="*/ 7 w 15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7"/>
                  <a:gd name="T23" fmla="*/ 15 w 15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7">
                    <a:moveTo>
                      <a:pt x="7" y="7"/>
                    </a:moveTo>
                    <a:lnTo>
                      <a:pt x="0" y="7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7"/>
                    </a:lnTo>
                    <a:lnTo>
                      <a:pt x="15" y="7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02" name="Freeform 941"/>
              <p:cNvSpPr>
                <a:spLocks/>
              </p:cNvSpPr>
              <p:nvPr/>
            </p:nvSpPr>
            <p:spPr bwMode="auto">
              <a:xfrm>
                <a:off x="5143" y="3609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03" name="Freeform 942"/>
              <p:cNvSpPr>
                <a:spLocks/>
              </p:cNvSpPr>
              <p:nvPr/>
            </p:nvSpPr>
            <p:spPr bwMode="auto">
              <a:xfrm>
                <a:off x="5166" y="3905"/>
                <a:ext cx="7" cy="8"/>
              </a:xfrm>
              <a:custGeom>
                <a:avLst/>
                <a:gdLst>
                  <a:gd name="T0" fmla="*/ 7 w 7"/>
                  <a:gd name="T1" fmla="*/ 8 h 8"/>
                  <a:gd name="T2" fmla="*/ 7 w 7"/>
                  <a:gd name="T3" fmla="*/ 0 h 8"/>
                  <a:gd name="T4" fmla="*/ 7 w 7"/>
                  <a:gd name="T5" fmla="*/ 8 h 8"/>
                  <a:gd name="T6" fmla="*/ 0 w 7"/>
                  <a:gd name="T7" fmla="*/ 8 h 8"/>
                  <a:gd name="T8" fmla="*/ 7 w 7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7" y="8"/>
                    </a:moveTo>
                    <a:lnTo>
                      <a:pt x="7" y="0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7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04" name="Freeform 943"/>
              <p:cNvSpPr>
                <a:spLocks/>
              </p:cNvSpPr>
              <p:nvPr/>
            </p:nvSpPr>
            <p:spPr bwMode="auto">
              <a:xfrm>
                <a:off x="5166" y="3905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05" name="Rectangle 944"/>
              <p:cNvSpPr>
                <a:spLocks noChangeArrowheads="1"/>
              </p:cNvSpPr>
              <p:nvPr/>
            </p:nvSpPr>
            <p:spPr bwMode="auto">
              <a:xfrm>
                <a:off x="5166" y="3882"/>
                <a:ext cx="7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306" name="Freeform 945"/>
              <p:cNvSpPr>
                <a:spLocks/>
              </p:cNvSpPr>
              <p:nvPr/>
            </p:nvSpPr>
            <p:spPr bwMode="auto">
              <a:xfrm>
                <a:off x="5196" y="3662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07" name="Freeform 946"/>
              <p:cNvSpPr>
                <a:spLocks/>
              </p:cNvSpPr>
              <p:nvPr/>
            </p:nvSpPr>
            <p:spPr bwMode="auto">
              <a:xfrm>
                <a:off x="5204" y="3655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08" name="Freeform 947"/>
              <p:cNvSpPr>
                <a:spLocks/>
              </p:cNvSpPr>
              <p:nvPr/>
            </p:nvSpPr>
            <p:spPr bwMode="auto">
              <a:xfrm>
                <a:off x="5204" y="3655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09" name="Freeform 948"/>
              <p:cNvSpPr>
                <a:spLocks/>
              </p:cNvSpPr>
              <p:nvPr/>
            </p:nvSpPr>
            <p:spPr bwMode="auto">
              <a:xfrm>
                <a:off x="5181" y="3670"/>
                <a:ext cx="7" cy="0"/>
              </a:xfrm>
              <a:custGeom>
                <a:avLst/>
                <a:gdLst>
                  <a:gd name="T0" fmla="*/ 7 w 7"/>
                  <a:gd name="T1" fmla="*/ 0 w 7"/>
                  <a:gd name="T2" fmla="*/ 7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10" name="Freeform 949"/>
              <p:cNvSpPr>
                <a:spLocks/>
              </p:cNvSpPr>
              <p:nvPr/>
            </p:nvSpPr>
            <p:spPr bwMode="auto">
              <a:xfrm>
                <a:off x="5181" y="3662"/>
                <a:ext cx="7" cy="8"/>
              </a:xfrm>
              <a:custGeom>
                <a:avLst/>
                <a:gdLst>
                  <a:gd name="T0" fmla="*/ 0 w 7"/>
                  <a:gd name="T1" fmla="*/ 0 h 8"/>
                  <a:gd name="T2" fmla="*/ 7 w 7"/>
                  <a:gd name="T3" fmla="*/ 0 h 8"/>
                  <a:gd name="T4" fmla="*/ 7 w 7"/>
                  <a:gd name="T5" fmla="*/ 8 h 8"/>
                  <a:gd name="T6" fmla="*/ 0 w 7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8"/>
                  <a:gd name="T14" fmla="*/ 7 w 7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8">
                    <a:moveTo>
                      <a:pt x="0" y="0"/>
                    </a:moveTo>
                    <a:lnTo>
                      <a:pt x="7" y="0"/>
                    </a:lnTo>
                    <a:lnTo>
                      <a:pt x="7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11" name="Freeform 950"/>
              <p:cNvSpPr>
                <a:spLocks/>
              </p:cNvSpPr>
              <p:nvPr/>
            </p:nvSpPr>
            <p:spPr bwMode="auto">
              <a:xfrm>
                <a:off x="5181" y="3655"/>
                <a:ext cx="15" cy="7"/>
              </a:xfrm>
              <a:custGeom>
                <a:avLst/>
                <a:gdLst>
                  <a:gd name="T0" fmla="*/ 7 w 15"/>
                  <a:gd name="T1" fmla="*/ 0 h 7"/>
                  <a:gd name="T2" fmla="*/ 15 w 15"/>
                  <a:gd name="T3" fmla="*/ 0 h 7"/>
                  <a:gd name="T4" fmla="*/ 15 w 15"/>
                  <a:gd name="T5" fmla="*/ 7 h 7"/>
                  <a:gd name="T6" fmla="*/ 7 w 15"/>
                  <a:gd name="T7" fmla="*/ 7 h 7"/>
                  <a:gd name="T8" fmla="*/ 0 w 15"/>
                  <a:gd name="T9" fmla="*/ 7 h 7"/>
                  <a:gd name="T10" fmla="*/ 0 w 15"/>
                  <a:gd name="T11" fmla="*/ 0 h 7"/>
                  <a:gd name="T12" fmla="*/ 7 w 15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7"/>
                  <a:gd name="T23" fmla="*/ 15 w 15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7">
                    <a:moveTo>
                      <a:pt x="7" y="0"/>
                    </a:moveTo>
                    <a:lnTo>
                      <a:pt x="15" y="0"/>
                    </a:lnTo>
                    <a:lnTo>
                      <a:pt x="15" y="7"/>
                    </a:lnTo>
                    <a:lnTo>
                      <a:pt x="7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12" name="Freeform 951"/>
              <p:cNvSpPr>
                <a:spLocks/>
              </p:cNvSpPr>
              <p:nvPr/>
            </p:nvSpPr>
            <p:spPr bwMode="auto">
              <a:xfrm>
                <a:off x="5181" y="3639"/>
                <a:ext cx="7" cy="8"/>
              </a:xfrm>
              <a:custGeom>
                <a:avLst/>
                <a:gdLst>
                  <a:gd name="T0" fmla="*/ 7 w 7"/>
                  <a:gd name="T1" fmla="*/ 0 h 8"/>
                  <a:gd name="T2" fmla="*/ 7 w 7"/>
                  <a:gd name="T3" fmla="*/ 8 h 8"/>
                  <a:gd name="T4" fmla="*/ 0 w 7"/>
                  <a:gd name="T5" fmla="*/ 8 h 8"/>
                  <a:gd name="T6" fmla="*/ 7 w 7"/>
                  <a:gd name="T7" fmla="*/ 8 h 8"/>
                  <a:gd name="T8" fmla="*/ 0 w 7"/>
                  <a:gd name="T9" fmla="*/ 8 h 8"/>
                  <a:gd name="T10" fmla="*/ 0 w 7"/>
                  <a:gd name="T11" fmla="*/ 0 h 8"/>
                  <a:gd name="T12" fmla="*/ 7 w 7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8"/>
                  <a:gd name="T23" fmla="*/ 7 w 7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8">
                    <a:moveTo>
                      <a:pt x="7" y="0"/>
                    </a:moveTo>
                    <a:lnTo>
                      <a:pt x="7" y="8"/>
                    </a:lnTo>
                    <a:lnTo>
                      <a:pt x="0" y="8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13" name="Freeform 952"/>
              <p:cNvSpPr>
                <a:spLocks/>
              </p:cNvSpPr>
              <p:nvPr/>
            </p:nvSpPr>
            <p:spPr bwMode="auto">
              <a:xfrm>
                <a:off x="5181" y="3662"/>
                <a:ext cx="15" cy="15"/>
              </a:xfrm>
              <a:custGeom>
                <a:avLst/>
                <a:gdLst>
                  <a:gd name="T0" fmla="*/ 15 w 15"/>
                  <a:gd name="T1" fmla="*/ 8 h 15"/>
                  <a:gd name="T2" fmla="*/ 15 w 15"/>
                  <a:gd name="T3" fmla="*/ 0 h 15"/>
                  <a:gd name="T4" fmla="*/ 15 w 15"/>
                  <a:gd name="T5" fmla="*/ 8 h 15"/>
                  <a:gd name="T6" fmla="*/ 15 w 15"/>
                  <a:gd name="T7" fmla="*/ 15 h 15"/>
                  <a:gd name="T8" fmla="*/ 7 w 15"/>
                  <a:gd name="T9" fmla="*/ 15 h 15"/>
                  <a:gd name="T10" fmla="*/ 0 w 15"/>
                  <a:gd name="T11" fmla="*/ 15 h 15"/>
                  <a:gd name="T12" fmla="*/ 0 w 15"/>
                  <a:gd name="T13" fmla="*/ 8 h 15"/>
                  <a:gd name="T14" fmla="*/ 7 w 15"/>
                  <a:gd name="T15" fmla="*/ 8 h 15"/>
                  <a:gd name="T16" fmla="*/ 15 w 15"/>
                  <a:gd name="T17" fmla="*/ 8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15"/>
                  <a:gd name="T29" fmla="*/ 15 w 15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15">
                    <a:moveTo>
                      <a:pt x="15" y="8"/>
                    </a:moveTo>
                    <a:lnTo>
                      <a:pt x="15" y="0"/>
                    </a:lnTo>
                    <a:lnTo>
                      <a:pt x="15" y="8"/>
                    </a:lnTo>
                    <a:lnTo>
                      <a:pt x="15" y="15"/>
                    </a:lnTo>
                    <a:lnTo>
                      <a:pt x="7" y="15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7" y="8"/>
                    </a:ln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14" name="Freeform 953"/>
              <p:cNvSpPr>
                <a:spLocks/>
              </p:cNvSpPr>
              <p:nvPr/>
            </p:nvSpPr>
            <p:spPr bwMode="auto">
              <a:xfrm>
                <a:off x="5196" y="3655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15" name="Freeform 954"/>
              <p:cNvSpPr>
                <a:spLocks/>
              </p:cNvSpPr>
              <p:nvPr/>
            </p:nvSpPr>
            <p:spPr bwMode="auto">
              <a:xfrm>
                <a:off x="5166" y="3639"/>
                <a:ext cx="15" cy="8"/>
              </a:xfrm>
              <a:custGeom>
                <a:avLst/>
                <a:gdLst>
                  <a:gd name="T0" fmla="*/ 0 w 15"/>
                  <a:gd name="T1" fmla="*/ 8 h 8"/>
                  <a:gd name="T2" fmla="*/ 7 w 15"/>
                  <a:gd name="T3" fmla="*/ 0 h 8"/>
                  <a:gd name="T4" fmla="*/ 15 w 15"/>
                  <a:gd name="T5" fmla="*/ 0 h 8"/>
                  <a:gd name="T6" fmla="*/ 15 w 15"/>
                  <a:gd name="T7" fmla="*/ 8 h 8"/>
                  <a:gd name="T8" fmla="*/ 7 w 15"/>
                  <a:gd name="T9" fmla="*/ 8 h 8"/>
                  <a:gd name="T10" fmla="*/ 0 w 15"/>
                  <a:gd name="T11" fmla="*/ 8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8"/>
                  <a:gd name="T20" fmla="*/ 15 w 15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8">
                    <a:moveTo>
                      <a:pt x="0" y="8"/>
                    </a:moveTo>
                    <a:lnTo>
                      <a:pt x="7" y="0"/>
                    </a:lnTo>
                    <a:lnTo>
                      <a:pt x="15" y="0"/>
                    </a:lnTo>
                    <a:lnTo>
                      <a:pt x="15" y="8"/>
                    </a:lnTo>
                    <a:lnTo>
                      <a:pt x="7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16" name="Freeform 955"/>
              <p:cNvSpPr>
                <a:spLocks/>
              </p:cNvSpPr>
              <p:nvPr/>
            </p:nvSpPr>
            <p:spPr bwMode="auto">
              <a:xfrm>
                <a:off x="5173" y="3662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17" name="Freeform 956"/>
              <p:cNvSpPr>
                <a:spLocks/>
              </p:cNvSpPr>
              <p:nvPr/>
            </p:nvSpPr>
            <p:spPr bwMode="auto">
              <a:xfrm>
                <a:off x="5219" y="3875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18" name="Rectangle 957"/>
              <p:cNvSpPr>
                <a:spLocks noChangeArrowheads="1"/>
              </p:cNvSpPr>
              <p:nvPr/>
            </p:nvSpPr>
            <p:spPr bwMode="auto">
              <a:xfrm>
                <a:off x="5211" y="3867"/>
                <a:ext cx="8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319" name="Freeform 958"/>
              <p:cNvSpPr>
                <a:spLocks/>
              </p:cNvSpPr>
              <p:nvPr/>
            </p:nvSpPr>
            <p:spPr bwMode="auto">
              <a:xfrm>
                <a:off x="5188" y="3860"/>
                <a:ext cx="23" cy="15"/>
              </a:xfrm>
              <a:custGeom>
                <a:avLst/>
                <a:gdLst>
                  <a:gd name="T0" fmla="*/ 8 w 23"/>
                  <a:gd name="T1" fmla="*/ 7 h 15"/>
                  <a:gd name="T2" fmla="*/ 16 w 23"/>
                  <a:gd name="T3" fmla="*/ 7 h 15"/>
                  <a:gd name="T4" fmla="*/ 8 w 23"/>
                  <a:gd name="T5" fmla="*/ 7 h 15"/>
                  <a:gd name="T6" fmla="*/ 8 w 23"/>
                  <a:gd name="T7" fmla="*/ 0 h 15"/>
                  <a:gd name="T8" fmla="*/ 16 w 23"/>
                  <a:gd name="T9" fmla="*/ 0 h 15"/>
                  <a:gd name="T10" fmla="*/ 23 w 23"/>
                  <a:gd name="T11" fmla="*/ 0 h 15"/>
                  <a:gd name="T12" fmla="*/ 23 w 23"/>
                  <a:gd name="T13" fmla="*/ 7 h 15"/>
                  <a:gd name="T14" fmla="*/ 16 w 23"/>
                  <a:gd name="T15" fmla="*/ 7 h 15"/>
                  <a:gd name="T16" fmla="*/ 16 w 23"/>
                  <a:gd name="T17" fmla="*/ 15 h 15"/>
                  <a:gd name="T18" fmla="*/ 8 w 23"/>
                  <a:gd name="T19" fmla="*/ 15 h 15"/>
                  <a:gd name="T20" fmla="*/ 0 w 23"/>
                  <a:gd name="T21" fmla="*/ 15 h 15"/>
                  <a:gd name="T22" fmla="*/ 0 w 23"/>
                  <a:gd name="T23" fmla="*/ 7 h 15"/>
                  <a:gd name="T24" fmla="*/ 8 w 23"/>
                  <a:gd name="T25" fmla="*/ 7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3"/>
                  <a:gd name="T40" fmla="*/ 0 h 15"/>
                  <a:gd name="T41" fmla="*/ 23 w 23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3" h="15">
                    <a:moveTo>
                      <a:pt x="8" y="7"/>
                    </a:moveTo>
                    <a:lnTo>
                      <a:pt x="16" y="7"/>
                    </a:lnTo>
                    <a:lnTo>
                      <a:pt x="8" y="7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3" y="7"/>
                    </a:lnTo>
                    <a:lnTo>
                      <a:pt x="16" y="7"/>
                    </a:lnTo>
                    <a:lnTo>
                      <a:pt x="16" y="15"/>
                    </a:lnTo>
                    <a:lnTo>
                      <a:pt x="8" y="15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20" name="Freeform 959"/>
              <p:cNvSpPr>
                <a:spLocks/>
              </p:cNvSpPr>
              <p:nvPr/>
            </p:nvSpPr>
            <p:spPr bwMode="auto">
              <a:xfrm>
                <a:off x="5196" y="3677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21" name="Freeform 960"/>
              <p:cNvSpPr>
                <a:spLocks/>
              </p:cNvSpPr>
              <p:nvPr/>
            </p:nvSpPr>
            <p:spPr bwMode="auto">
              <a:xfrm>
                <a:off x="5204" y="3670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22" name="Freeform 961"/>
              <p:cNvSpPr>
                <a:spLocks/>
              </p:cNvSpPr>
              <p:nvPr/>
            </p:nvSpPr>
            <p:spPr bwMode="auto">
              <a:xfrm>
                <a:off x="5204" y="3670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23" name="Freeform 962"/>
              <p:cNvSpPr>
                <a:spLocks/>
              </p:cNvSpPr>
              <p:nvPr/>
            </p:nvSpPr>
            <p:spPr bwMode="auto">
              <a:xfrm>
                <a:off x="5196" y="3670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24" name="Freeform 963"/>
              <p:cNvSpPr>
                <a:spLocks/>
              </p:cNvSpPr>
              <p:nvPr/>
            </p:nvSpPr>
            <p:spPr bwMode="auto">
              <a:xfrm>
                <a:off x="5082" y="4088"/>
                <a:ext cx="15" cy="7"/>
              </a:xfrm>
              <a:custGeom>
                <a:avLst/>
                <a:gdLst>
                  <a:gd name="T0" fmla="*/ 0 w 15"/>
                  <a:gd name="T1" fmla="*/ 7 h 7"/>
                  <a:gd name="T2" fmla="*/ 0 w 15"/>
                  <a:gd name="T3" fmla="*/ 0 h 7"/>
                  <a:gd name="T4" fmla="*/ 7 w 15"/>
                  <a:gd name="T5" fmla="*/ 0 h 7"/>
                  <a:gd name="T6" fmla="*/ 15 w 15"/>
                  <a:gd name="T7" fmla="*/ 0 h 7"/>
                  <a:gd name="T8" fmla="*/ 15 w 15"/>
                  <a:gd name="T9" fmla="*/ 7 h 7"/>
                  <a:gd name="T10" fmla="*/ 7 w 15"/>
                  <a:gd name="T11" fmla="*/ 7 h 7"/>
                  <a:gd name="T12" fmla="*/ 0 w 15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7"/>
                  <a:gd name="T23" fmla="*/ 15 w 15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7">
                    <a:moveTo>
                      <a:pt x="0" y="7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15" y="0"/>
                    </a:lnTo>
                    <a:lnTo>
                      <a:pt x="15" y="7"/>
                    </a:lnTo>
                    <a:lnTo>
                      <a:pt x="7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25" name="Freeform 964"/>
              <p:cNvSpPr>
                <a:spLocks/>
              </p:cNvSpPr>
              <p:nvPr/>
            </p:nvSpPr>
            <p:spPr bwMode="auto">
              <a:xfrm>
                <a:off x="5067" y="4346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26" name="Rectangle 965"/>
              <p:cNvSpPr>
                <a:spLocks noChangeArrowheads="1"/>
              </p:cNvSpPr>
              <p:nvPr/>
            </p:nvSpPr>
            <p:spPr bwMode="auto">
              <a:xfrm>
                <a:off x="5059" y="4156"/>
                <a:ext cx="8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327" name="Freeform 966"/>
              <p:cNvSpPr>
                <a:spLocks/>
              </p:cNvSpPr>
              <p:nvPr/>
            </p:nvSpPr>
            <p:spPr bwMode="auto">
              <a:xfrm>
                <a:off x="5166" y="4156"/>
                <a:ext cx="15" cy="8"/>
              </a:xfrm>
              <a:custGeom>
                <a:avLst/>
                <a:gdLst>
                  <a:gd name="T0" fmla="*/ 15 w 15"/>
                  <a:gd name="T1" fmla="*/ 8 h 8"/>
                  <a:gd name="T2" fmla="*/ 7 w 15"/>
                  <a:gd name="T3" fmla="*/ 8 h 8"/>
                  <a:gd name="T4" fmla="*/ 0 w 15"/>
                  <a:gd name="T5" fmla="*/ 8 h 8"/>
                  <a:gd name="T6" fmla="*/ 7 w 15"/>
                  <a:gd name="T7" fmla="*/ 8 h 8"/>
                  <a:gd name="T8" fmla="*/ 7 w 15"/>
                  <a:gd name="T9" fmla="*/ 0 h 8"/>
                  <a:gd name="T10" fmla="*/ 15 w 15"/>
                  <a:gd name="T11" fmla="*/ 0 h 8"/>
                  <a:gd name="T12" fmla="*/ 15 w 15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8"/>
                  <a:gd name="T23" fmla="*/ 15 w 15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8">
                    <a:moveTo>
                      <a:pt x="15" y="8"/>
                    </a:moveTo>
                    <a:lnTo>
                      <a:pt x="7" y="8"/>
                    </a:lnTo>
                    <a:lnTo>
                      <a:pt x="0" y="8"/>
                    </a:lnTo>
                    <a:lnTo>
                      <a:pt x="7" y="8"/>
                    </a:lnTo>
                    <a:lnTo>
                      <a:pt x="7" y="0"/>
                    </a:lnTo>
                    <a:lnTo>
                      <a:pt x="15" y="0"/>
                    </a:ln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28" name="Freeform 967"/>
              <p:cNvSpPr>
                <a:spLocks/>
              </p:cNvSpPr>
              <p:nvPr/>
            </p:nvSpPr>
            <p:spPr bwMode="auto">
              <a:xfrm>
                <a:off x="5166" y="3601"/>
                <a:ext cx="15" cy="8"/>
              </a:xfrm>
              <a:custGeom>
                <a:avLst/>
                <a:gdLst>
                  <a:gd name="T0" fmla="*/ 7 w 15"/>
                  <a:gd name="T1" fmla="*/ 0 h 8"/>
                  <a:gd name="T2" fmla="*/ 15 w 15"/>
                  <a:gd name="T3" fmla="*/ 0 h 8"/>
                  <a:gd name="T4" fmla="*/ 15 w 15"/>
                  <a:gd name="T5" fmla="*/ 8 h 8"/>
                  <a:gd name="T6" fmla="*/ 7 w 15"/>
                  <a:gd name="T7" fmla="*/ 8 h 8"/>
                  <a:gd name="T8" fmla="*/ 0 w 15"/>
                  <a:gd name="T9" fmla="*/ 8 h 8"/>
                  <a:gd name="T10" fmla="*/ 0 w 15"/>
                  <a:gd name="T11" fmla="*/ 0 h 8"/>
                  <a:gd name="T12" fmla="*/ 7 w 15"/>
                  <a:gd name="T13" fmla="*/ 0 h 8"/>
                  <a:gd name="T14" fmla="*/ 0 w 15"/>
                  <a:gd name="T15" fmla="*/ 0 h 8"/>
                  <a:gd name="T16" fmla="*/ 7 w 15"/>
                  <a:gd name="T17" fmla="*/ 0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8"/>
                  <a:gd name="T29" fmla="*/ 15 w 15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8">
                    <a:moveTo>
                      <a:pt x="7" y="0"/>
                    </a:moveTo>
                    <a:lnTo>
                      <a:pt x="15" y="0"/>
                    </a:lnTo>
                    <a:lnTo>
                      <a:pt x="15" y="8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0D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29" name="Freeform 968"/>
              <p:cNvSpPr>
                <a:spLocks/>
              </p:cNvSpPr>
              <p:nvPr/>
            </p:nvSpPr>
            <p:spPr bwMode="auto">
              <a:xfrm>
                <a:off x="5166" y="3601"/>
                <a:ext cx="15" cy="8"/>
              </a:xfrm>
              <a:custGeom>
                <a:avLst/>
                <a:gdLst>
                  <a:gd name="T0" fmla="*/ 7 w 15"/>
                  <a:gd name="T1" fmla="*/ 0 h 8"/>
                  <a:gd name="T2" fmla="*/ 15 w 15"/>
                  <a:gd name="T3" fmla="*/ 0 h 8"/>
                  <a:gd name="T4" fmla="*/ 15 w 15"/>
                  <a:gd name="T5" fmla="*/ 8 h 8"/>
                  <a:gd name="T6" fmla="*/ 7 w 15"/>
                  <a:gd name="T7" fmla="*/ 8 h 8"/>
                  <a:gd name="T8" fmla="*/ 0 w 15"/>
                  <a:gd name="T9" fmla="*/ 8 h 8"/>
                  <a:gd name="T10" fmla="*/ 0 w 15"/>
                  <a:gd name="T11" fmla="*/ 0 h 8"/>
                  <a:gd name="T12" fmla="*/ 7 w 15"/>
                  <a:gd name="T13" fmla="*/ 0 h 8"/>
                  <a:gd name="T14" fmla="*/ 0 w 15"/>
                  <a:gd name="T15" fmla="*/ 0 h 8"/>
                  <a:gd name="T16" fmla="*/ 7 w 15"/>
                  <a:gd name="T17" fmla="*/ 0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8"/>
                  <a:gd name="T29" fmla="*/ 15 w 15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8">
                    <a:moveTo>
                      <a:pt x="7" y="0"/>
                    </a:moveTo>
                    <a:lnTo>
                      <a:pt x="15" y="0"/>
                    </a:lnTo>
                    <a:lnTo>
                      <a:pt x="15" y="8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30" name="Rectangle 969"/>
              <p:cNvSpPr>
                <a:spLocks noChangeArrowheads="1"/>
              </p:cNvSpPr>
              <p:nvPr/>
            </p:nvSpPr>
            <p:spPr bwMode="auto">
              <a:xfrm>
                <a:off x="5333" y="4300"/>
                <a:ext cx="7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331" name="Freeform 970"/>
              <p:cNvSpPr>
                <a:spLocks/>
              </p:cNvSpPr>
              <p:nvPr/>
            </p:nvSpPr>
            <p:spPr bwMode="auto">
              <a:xfrm>
                <a:off x="5363" y="4224"/>
                <a:ext cx="16" cy="0"/>
              </a:xfrm>
              <a:custGeom>
                <a:avLst/>
                <a:gdLst>
                  <a:gd name="T0" fmla="*/ 8 w 16"/>
                  <a:gd name="T1" fmla="*/ 16 w 16"/>
                  <a:gd name="T2" fmla="*/ 8 w 16"/>
                  <a:gd name="T3" fmla="*/ 0 w 16"/>
                  <a:gd name="T4" fmla="*/ 8 w 16"/>
                  <a:gd name="T5" fmla="*/ 0 60000 65536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w 16"/>
                  <a:gd name="T11" fmla="*/ 16 w 16"/>
                </a:gdLst>
                <a:ahLst/>
                <a:cxnLst>
                  <a:cxn ang="T5">
                    <a:pos x="T0" y="0"/>
                  </a:cxn>
                  <a:cxn ang="T6">
                    <a:pos x="T1" y="0"/>
                  </a:cxn>
                  <a:cxn ang="T7">
                    <a:pos x="T2" y="0"/>
                  </a:cxn>
                  <a:cxn ang="T8">
                    <a:pos x="T3" y="0"/>
                  </a:cxn>
                  <a:cxn ang="T9">
                    <a:pos x="T4" y="0"/>
                  </a:cxn>
                </a:cxnLst>
                <a:rect l="T10" t="0" r="T11" b="0"/>
                <a:pathLst>
                  <a:path w="16">
                    <a:moveTo>
                      <a:pt x="8" y="0"/>
                    </a:moveTo>
                    <a:lnTo>
                      <a:pt x="16" y="0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32" name="Freeform 971"/>
              <p:cNvSpPr>
                <a:spLocks/>
              </p:cNvSpPr>
              <p:nvPr/>
            </p:nvSpPr>
            <p:spPr bwMode="auto">
              <a:xfrm>
                <a:off x="5363" y="4217"/>
                <a:ext cx="16" cy="7"/>
              </a:xfrm>
              <a:custGeom>
                <a:avLst/>
                <a:gdLst>
                  <a:gd name="T0" fmla="*/ 8 w 16"/>
                  <a:gd name="T1" fmla="*/ 7 h 7"/>
                  <a:gd name="T2" fmla="*/ 8 w 16"/>
                  <a:gd name="T3" fmla="*/ 0 h 7"/>
                  <a:gd name="T4" fmla="*/ 16 w 16"/>
                  <a:gd name="T5" fmla="*/ 0 h 7"/>
                  <a:gd name="T6" fmla="*/ 16 w 16"/>
                  <a:gd name="T7" fmla="*/ 7 h 7"/>
                  <a:gd name="T8" fmla="*/ 8 w 16"/>
                  <a:gd name="T9" fmla="*/ 7 h 7"/>
                  <a:gd name="T10" fmla="*/ 0 w 16"/>
                  <a:gd name="T11" fmla="*/ 7 h 7"/>
                  <a:gd name="T12" fmla="*/ 8 w 16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"/>
                  <a:gd name="T22" fmla="*/ 0 h 7"/>
                  <a:gd name="T23" fmla="*/ 16 w 1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" h="7">
                    <a:moveTo>
                      <a:pt x="8" y="7"/>
                    </a:moveTo>
                    <a:lnTo>
                      <a:pt x="8" y="0"/>
                    </a:lnTo>
                    <a:lnTo>
                      <a:pt x="16" y="0"/>
                    </a:lnTo>
                    <a:lnTo>
                      <a:pt x="16" y="7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33" name="Rectangle 972"/>
              <p:cNvSpPr>
                <a:spLocks noChangeArrowheads="1"/>
              </p:cNvSpPr>
              <p:nvPr/>
            </p:nvSpPr>
            <p:spPr bwMode="auto">
              <a:xfrm>
                <a:off x="5363" y="4179"/>
                <a:ext cx="8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334" name="Freeform 973"/>
              <p:cNvSpPr>
                <a:spLocks/>
              </p:cNvSpPr>
              <p:nvPr/>
            </p:nvSpPr>
            <p:spPr bwMode="auto">
              <a:xfrm>
                <a:off x="5363" y="4179"/>
                <a:ext cx="8" cy="7"/>
              </a:xfrm>
              <a:custGeom>
                <a:avLst/>
                <a:gdLst>
                  <a:gd name="T0" fmla="*/ 0 w 8"/>
                  <a:gd name="T1" fmla="*/ 0 h 7"/>
                  <a:gd name="T2" fmla="*/ 8 w 8"/>
                  <a:gd name="T3" fmla="*/ 0 h 7"/>
                  <a:gd name="T4" fmla="*/ 0 w 8"/>
                  <a:gd name="T5" fmla="*/ 0 h 7"/>
                  <a:gd name="T6" fmla="*/ 0 w 8"/>
                  <a:gd name="T7" fmla="*/ 7 h 7"/>
                  <a:gd name="T8" fmla="*/ 0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35" name="Rectangle 974"/>
              <p:cNvSpPr>
                <a:spLocks noChangeArrowheads="1"/>
              </p:cNvSpPr>
              <p:nvPr/>
            </p:nvSpPr>
            <p:spPr bwMode="auto">
              <a:xfrm>
                <a:off x="5333" y="4164"/>
                <a:ext cx="7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336" name="Freeform 975"/>
              <p:cNvSpPr>
                <a:spLocks/>
              </p:cNvSpPr>
              <p:nvPr/>
            </p:nvSpPr>
            <p:spPr bwMode="auto">
              <a:xfrm>
                <a:off x="5379" y="3601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37" name="Rectangle 976"/>
              <p:cNvSpPr>
                <a:spLocks noChangeArrowheads="1"/>
              </p:cNvSpPr>
              <p:nvPr/>
            </p:nvSpPr>
            <p:spPr bwMode="auto">
              <a:xfrm>
                <a:off x="5379" y="3601"/>
                <a:ext cx="7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338" name="Rectangle 977"/>
              <p:cNvSpPr>
                <a:spLocks noChangeArrowheads="1"/>
              </p:cNvSpPr>
              <p:nvPr/>
            </p:nvSpPr>
            <p:spPr bwMode="auto">
              <a:xfrm>
                <a:off x="5371" y="3601"/>
                <a:ext cx="8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339" name="Freeform 978"/>
              <p:cNvSpPr>
                <a:spLocks/>
              </p:cNvSpPr>
              <p:nvPr/>
            </p:nvSpPr>
            <p:spPr bwMode="auto">
              <a:xfrm>
                <a:off x="5371" y="3609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40" name="Freeform 979"/>
              <p:cNvSpPr>
                <a:spLocks/>
              </p:cNvSpPr>
              <p:nvPr/>
            </p:nvSpPr>
            <p:spPr bwMode="auto">
              <a:xfrm>
                <a:off x="5310" y="4065"/>
                <a:ext cx="15" cy="7"/>
              </a:xfrm>
              <a:custGeom>
                <a:avLst/>
                <a:gdLst>
                  <a:gd name="T0" fmla="*/ 0 w 15"/>
                  <a:gd name="T1" fmla="*/ 0 h 7"/>
                  <a:gd name="T2" fmla="*/ 8 w 15"/>
                  <a:gd name="T3" fmla="*/ 0 h 7"/>
                  <a:gd name="T4" fmla="*/ 15 w 15"/>
                  <a:gd name="T5" fmla="*/ 7 h 7"/>
                  <a:gd name="T6" fmla="*/ 8 w 15"/>
                  <a:gd name="T7" fmla="*/ 7 h 7"/>
                  <a:gd name="T8" fmla="*/ 8 w 15"/>
                  <a:gd name="T9" fmla="*/ 0 h 7"/>
                  <a:gd name="T10" fmla="*/ 0 w 15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7"/>
                  <a:gd name="T20" fmla="*/ 15 w 15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7">
                    <a:moveTo>
                      <a:pt x="0" y="0"/>
                    </a:moveTo>
                    <a:lnTo>
                      <a:pt x="8" y="0"/>
                    </a:lnTo>
                    <a:lnTo>
                      <a:pt x="15" y="7"/>
                    </a:lnTo>
                    <a:lnTo>
                      <a:pt x="8" y="7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41" name="Freeform 980"/>
              <p:cNvSpPr>
                <a:spLocks/>
              </p:cNvSpPr>
              <p:nvPr/>
            </p:nvSpPr>
            <p:spPr bwMode="auto">
              <a:xfrm>
                <a:off x="5318" y="3913"/>
                <a:ext cx="30" cy="30"/>
              </a:xfrm>
              <a:custGeom>
                <a:avLst/>
                <a:gdLst>
                  <a:gd name="T0" fmla="*/ 22 w 30"/>
                  <a:gd name="T1" fmla="*/ 30 h 30"/>
                  <a:gd name="T2" fmla="*/ 22 w 30"/>
                  <a:gd name="T3" fmla="*/ 23 h 30"/>
                  <a:gd name="T4" fmla="*/ 22 w 30"/>
                  <a:gd name="T5" fmla="*/ 15 h 30"/>
                  <a:gd name="T6" fmla="*/ 15 w 30"/>
                  <a:gd name="T7" fmla="*/ 15 h 30"/>
                  <a:gd name="T8" fmla="*/ 7 w 30"/>
                  <a:gd name="T9" fmla="*/ 15 h 30"/>
                  <a:gd name="T10" fmla="*/ 7 w 30"/>
                  <a:gd name="T11" fmla="*/ 7 h 30"/>
                  <a:gd name="T12" fmla="*/ 0 w 30"/>
                  <a:gd name="T13" fmla="*/ 7 h 30"/>
                  <a:gd name="T14" fmla="*/ 0 w 30"/>
                  <a:gd name="T15" fmla="*/ 0 h 30"/>
                  <a:gd name="T16" fmla="*/ 0 w 30"/>
                  <a:gd name="T17" fmla="*/ 7 h 30"/>
                  <a:gd name="T18" fmla="*/ 7 w 30"/>
                  <a:gd name="T19" fmla="*/ 7 h 30"/>
                  <a:gd name="T20" fmla="*/ 7 w 30"/>
                  <a:gd name="T21" fmla="*/ 15 h 30"/>
                  <a:gd name="T22" fmla="*/ 15 w 30"/>
                  <a:gd name="T23" fmla="*/ 15 h 30"/>
                  <a:gd name="T24" fmla="*/ 22 w 30"/>
                  <a:gd name="T25" fmla="*/ 15 h 30"/>
                  <a:gd name="T26" fmla="*/ 22 w 30"/>
                  <a:gd name="T27" fmla="*/ 23 h 30"/>
                  <a:gd name="T28" fmla="*/ 30 w 30"/>
                  <a:gd name="T29" fmla="*/ 23 h 30"/>
                  <a:gd name="T30" fmla="*/ 22 w 30"/>
                  <a:gd name="T31" fmla="*/ 30 h 3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0"/>
                  <a:gd name="T49" fmla="*/ 0 h 30"/>
                  <a:gd name="T50" fmla="*/ 30 w 30"/>
                  <a:gd name="T51" fmla="*/ 30 h 3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0" h="30">
                    <a:moveTo>
                      <a:pt x="22" y="30"/>
                    </a:moveTo>
                    <a:lnTo>
                      <a:pt x="22" y="23"/>
                    </a:lnTo>
                    <a:lnTo>
                      <a:pt x="22" y="15"/>
                    </a:lnTo>
                    <a:lnTo>
                      <a:pt x="15" y="15"/>
                    </a:lnTo>
                    <a:lnTo>
                      <a:pt x="7" y="15"/>
                    </a:lnTo>
                    <a:lnTo>
                      <a:pt x="7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7" y="15"/>
                    </a:lnTo>
                    <a:lnTo>
                      <a:pt x="15" y="15"/>
                    </a:lnTo>
                    <a:lnTo>
                      <a:pt x="22" y="15"/>
                    </a:lnTo>
                    <a:lnTo>
                      <a:pt x="22" y="23"/>
                    </a:lnTo>
                    <a:lnTo>
                      <a:pt x="30" y="23"/>
                    </a:lnTo>
                    <a:lnTo>
                      <a:pt x="22" y="3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42" name="Freeform 981"/>
              <p:cNvSpPr>
                <a:spLocks/>
              </p:cNvSpPr>
              <p:nvPr/>
            </p:nvSpPr>
            <p:spPr bwMode="auto">
              <a:xfrm>
                <a:off x="5371" y="3966"/>
                <a:ext cx="23" cy="0"/>
              </a:xfrm>
              <a:custGeom>
                <a:avLst/>
                <a:gdLst>
                  <a:gd name="T0" fmla="*/ 23 w 23"/>
                  <a:gd name="T1" fmla="*/ 15 w 23"/>
                  <a:gd name="T2" fmla="*/ 8 w 23"/>
                  <a:gd name="T3" fmla="*/ 0 w 23"/>
                  <a:gd name="T4" fmla="*/ 8 w 23"/>
                  <a:gd name="T5" fmla="*/ 15 w 23"/>
                  <a:gd name="T6" fmla="*/ 23 w 23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w 23"/>
                  <a:gd name="T15" fmla="*/ 23 w 23"/>
                </a:gdLst>
                <a:ahLst/>
                <a:cxnLst>
                  <a:cxn ang="T7">
                    <a:pos x="T0" y="0"/>
                  </a:cxn>
                  <a:cxn ang="T8">
                    <a:pos x="T1" y="0"/>
                  </a:cxn>
                  <a:cxn ang="T9">
                    <a:pos x="T2" y="0"/>
                  </a:cxn>
                  <a:cxn ang="T10">
                    <a:pos x="T3" y="0"/>
                  </a:cxn>
                  <a:cxn ang="T11">
                    <a:pos x="T4" y="0"/>
                  </a:cxn>
                  <a:cxn ang="T12">
                    <a:pos x="T5" y="0"/>
                  </a:cxn>
                  <a:cxn ang="T13">
                    <a:pos x="T6" y="0"/>
                  </a:cxn>
                </a:cxnLst>
                <a:rect l="T14" t="0" r="T15" b="0"/>
                <a:pathLst>
                  <a:path w="23">
                    <a:moveTo>
                      <a:pt x="23" y="0"/>
                    </a:moveTo>
                    <a:lnTo>
                      <a:pt x="15" y="0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43" name="Rectangle 982"/>
              <p:cNvSpPr>
                <a:spLocks noChangeArrowheads="1"/>
              </p:cNvSpPr>
              <p:nvPr/>
            </p:nvSpPr>
            <p:spPr bwMode="auto">
              <a:xfrm>
                <a:off x="5097" y="4065"/>
                <a:ext cx="8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344" name="Freeform 983"/>
              <p:cNvSpPr>
                <a:spLocks/>
              </p:cNvSpPr>
              <p:nvPr/>
            </p:nvSpPr>
            <p:spPr bwMode="auto">
              <a:xfrm>
                <a:off x="5067" y="4118"/>
                <a:ext cx="7" cy="8"/>
              </a:xfrm>
              <a:custGeom>
                <a:avLst/>
                <a:gdLst>
                  <a:gd name="T0" fmla="*/ 0 w 7"/>
                  <a:gd name="T1" fmla="*/ 0 h 8"/>
                  <a:gd name="T2" fmla="*/ 7 w 7"/>
                  <a:gd name="T3" fmla="*/ 0 h 8"/>
                  <a:gd name="T4" fmla="*/ 7 w 7"/>
                  <a:gd name="T5" fmla="*/ 8 h 8"/>
                  <a:gd name="T6" fmla="*/ 7 w 7"/>
                  <a:gd name="T7" fmla="*/ 0 h 8"/>
                  <a:gd name="T8" fmla="*/ 0 w 7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0" y="0"/>
                    </a:moveTo>
                    <a:lnTo>
                      <a:pt x="7" y="0"/>
                    </a:lnTo>
                    <a:lnTo>
                      <a:pt x="7" y="8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45" name="Freeform 984"/>
              <p:cNvSpPr>
                <a:spLocks/>
              </p:cNvSpPr>
              <p:nvPr/>
            </p:nvSpPr>
            <p:spPr bwMode="auto">
              <a:xfrm>
                <a:off x="5166" y="3989"/>
                <a:ext cx="15" cy="15"/>
              </a:xfrm>
              <a:custGeom>
                <a:avLst/>
                <a:gdLst>
                  <a:gd name="T0" fmla="*/ 0 w 15"/>
                  <a:gd name="T1" fmla="*/ 0 h 15"/>
                  <a:gd name="T2" fmla="*/ 7 w 15"/>
                  <a:gd name="T3" fmla="*/ 0 h 15"/>
                  <a:gd name="T4" fmla="*/ 7 w 15"/>
                  <a:gd name="T5" fmla="*/ 7 h 15"/>
                  <a:gd name="T6" fmla="*/ 15 w 15"/>
                  <a:gd name="T7" fmla="*/ 7 h 15"/>
                  <a:gd name="T8" fmla="*/ 15 w 15"/>
                  <a:gd name="T9" fmla="*/ 15 h 15"/>
                  <a:gd name="T10" fmla="*/ 7 w 15"/>
                  <a:gd name="T11" fmla="*/ 15 h 15"/>
                  <a:gd name="T12" fmla="*/ 7 w 15"/>
                  <a:gd name="T13" fmla="*/ 7 h 15"/>
                  <a:gd name="T14" fmla="*/ 0 w 15"/>
                  <a:gd name="T15" fmla="*/ 7 h 15"/>
                  <a:gd name="T16" fmla="*/ 0 w 15"/>
                  <a:gd name="T17" fmla="*/ 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15"/>
                  <a:gd name="T29" fmla="*/ 15 w 15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15">
                    <a:moveTo>
                      <a:pt x="0" y="0"/>
                    </a:moveTo>
                    <a:lnTo>
                      <a:pt x="7" y="0"/>
                    </a:lnTo>
                    <a:lnTo>
                      <a:pt x="7" y="7"/>
                    </a:lnTo>
                    <a:lnTo>
                      <a:pt x="15" y="7"/>
                    </a:lnTo>
                    <a:lnTo>
                      <a:pt x="15" y="15"/>
                    </a:lnTo>
                    <a:lnTo>
                      <a:pt x="7" y="15"/>
                    </a:lnTo>
                    <a:lnTo>
                      <a:pt x="7" y="7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46" name="Freeform 985"/>
              <p:cNvSpPr>
                <a:spLocks/>
              </p:cNvSpPr>
              <p:nvPr/>
            </p:nvSpPr>
            <p:spPr bwMode="auto">
              <a:xfrm>
                <a:off x="5264" y="4346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47" name="Freeform 986"/>
              <p:cNvSpPr>
                <a:spLocks/>
              </p:cNvSpPr>
              <p:nvPr/>
            </p:nvSpPr>
            <p:spPr bwMode="auto">
              <a:xfrm>
                <a:off x="5242" y="4338"/>
                <a:ext cx="15" cy="16"/>
              </a:xfrm>
              <a:custGeom>
                <a:avLst/>
                <a:gdLst>
                  <a:gd name="T0" fmla="*/ 7 w 15"/>
                  <a:gd name="T1" fmla="*/ 8 h 16"/>
                  <a:gd name="T2" fmla="*/ 7 w 15"/>
                  <a:gd name="T3" fmla="*/ 0 h 16"/>
                  <a:gd name="T4" fmla="*/ 7 w 15"/>
                  <a:gd name="T5" fmla="*/ 8 h 16"/>
                  <a:gd name="T6" fmla="*/ 15 w 15"/>
                  <a:gd name="T7" fmla="*/ 8 h 16"/>
                  <a:gd name="T8" fmla="*/ 7 w 15"/>
                  <a:gd name="T9" fmla="*/ 8 h 16"/>
                  <a:gd name="T10" fmla="*/ 7 w 15"/>
                  <a:gd name="T11" fmla="*/ 16 h 16"/>
                  <a:gd name="T12" fmla="*/ 7 w 15"/>
                  <a:gd name="T13" fmla="*/ 8 h 16"/>
                  <a:gd name="T14" fmla="*/ 7 w 15"/>
                  <a:gd name="T15" fmla="*/ 16 h 16"/>
                  <a:gd name="T16" fmla="*/ 0 w 15"/>
                  <a:gd name="T17" fmla="*/ 16 h 16"/>
                  <a:gd name="T18" fmla="*/ 7 w 15"/>
                  <a:gd name="T19" fmla="*/ 16 h 16"/>
                  <a:gd name="T20" fmla="*/ 7 w 15"/>
                  <a:gd name="T21" fmla="*/ 8 h 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"/>
                  <a:gd name="T34" fmla="*/ 0 h 16"/>
                  <a:gd name="T35" fmla="*/ 15 w 15"/>
                  <a:gd name="T36" fmla="*/ 16 h 1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" h="16">
                    <a:moveTo>
                      <a:pt x="7" y="8"/>
                    </a:moveTo>
                    <a:lnTo>
                      <a:pt x="7" y="0"/>
                    </a:lnTo>
                    <a:lnTo>
                      <a:pt x="7" y="8"/>
                    </a:lnTo>
                    <a:lnTo>
                      <a:pt x="15" y="8"/>
                    </a:lnTo>
                    <a:lnTo>
                      <a:pt x="7" y="8"/>
                    </a:lnTo>
                    <a:lnTo>
                      <a:pt x="7" y="16"/>
                    </a:lnTo>
                    <a:lnTo>
                      <a:pt x="7" y="8"/>
                    </a:lnTo>
                    <a:lnTo>
                      <a:pt x="7" y="16"/>
                    </a:lnTo>
                    <a:lnTo>
                      <a:pt x="0" y="16"/>
                    </a:lnTo>
                    <a:lnTo>
                      <a:pt x="7" y="16"/>
                    </a:lnTo>
                    <a:lnTo>
                      <a:pt x="7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48" name="Freeform 987"/>
              <p:cNvSpPr>
                <a:spLocks/>
              </p:cNvSpPr>
              <p:nvPr/>
            </p:nvSpPr>
            <p:spPr bwMode="auto">
              <a:xfrm>
                <a:off x="5242" y="4019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49" name="Freeform 988"/>
              <p:cNvSpPr>
                <a:spLocks/>
              </p:cNvSpPr>
              <p:nvPr/>
            </p:nvSpPr>
            <p:spPr bwMode="auto">
              <a:xfrm>
                <a:off x="5249" y="4057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50" name="Rectangle 989"/>
              <p:cNvSpPr>
                <a:spLocks noChangeArrowheads="1"/>
              </p:cNvSpPr>
              <p:nvPr/>
            </p:nvSpPr>
            <p:spPr bwMode="auto">
              <a:xfrm>
                <a:off x="5264" y="4088"/>
                <a:ext cx="8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351" name="Freeform 990"/>
              <p:cNvSpPr>
                <a:spLocks/>
              </p:cNvSpPr>
              <p:nvPr/>
            </p:nvSpPr>
            <p:spPr bwMode="auto">
              <a:xfrm>
                <a:off x="5234" y="4088"/>
                <a:ext cx="23" cy="22"/>
              </a:xfrm>
              <a:custGeom>
                <a:avLst/>
                <a:gdLst>
                  <a:gd name="T0" fmla="*/ 15 w 23"/>
                  <a:gd name="T1" fmla="*/ 22 h 22"/>
                  <a:gd name="T2" fmla="*/ 8 w 23"/>
                  <a:gd name="T3" fmla="*/ 15 h 22"/>
                  <a:gd name="T4" fmla="*/ 0 w 23"/>
                  <a:gd name="T5" fmla="*/ 15 h 22"/>
                  <a:gd name="T6" fmla="*/ 0 w 23"/>
                  <a:gd name="T7" fmla="*/ 7 h 22"/>
                  <a:gd name="T8" fmla="*/ 8 w 23"/>
                  <a:gd name="T9" fmla="*/ 7 h 22"/>
                  <a:gd name="T10" fmla="*/ 15 w 23"/>
                  <a:gd name="T11" fmla="*/ 7 h 22"/>
                  <a:gd name="T12" fmla="*/ 15 w 23"/>
                  <a:gd name="T13" fmla="*/ 0 h 22"/>
                  <a:gd name="T14" fmla="*/ 23 w 23"/>
                  <a:gd name="T15" fmla="*/ 0 h 22"/>
                  <a:gd name="T16" fmla="*/ 23 w 23"/>
                  <a:gd name="T17" fmla="*/ 7 h 22"/>
                  <a:gd name="T18" fmla="*/ 23 w 23"/>
                  <a:gd name="T19" fmla="*/ 15 h 22"/>
                  <a:gd name="T20" fmla="*/ 23 w 23"/>
                  <a:gd name="T21" fmla="*/ 22 h 22"/>
                  <a:gd name="T22" fmla="*/ 15 w 23"/>
                  <a:gd name="T23" fmla="*/ 22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3"/>
                  <a:gd name="T37" fmla="*/ 0 h 22"/>
                  <a:gd name="T38" fmla="*/ 23 w 23"/>
                  <a:gd name="T39" fmla="*/ 22 h 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3" h="22">
                    <a:moveTo>
                      <a:pt x="15" y="22"/>
                    </a:moveTo>
                    <a:lnTo>
                      <a:pt x="8" y="15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15" y="7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23" y="7"/>
                    </a:lnTo>
                    <a:lnTo>
                      <a:pt x="23" y="15"/>
                    </a:lnTo>
                    <a:lnTo>
                      <a:pt x="23" y="22"/>
                    </a:lnTo>
                    <a:lnTo>
                      <a:pt x="15" y="22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52" name="Freeform 991"/>
              <p:cNvSpPr>
                <a:spLocks/>
              </p:cNvSpPr>
              <p:nvPr/>
            </p:nvSpPr>
            <p:spPr bwMode="auto">
              <a:xfrm>
                <a:off x="5318" y="4156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53" name="Freeform 992"/>
              <p:cNvSpPr>
                <a:spLocks/>
              </p:cNvSpPr>
              <p:nvPr/>
            </p:nvSpPr>
            <p:spPr bwMode="auto">
              <a:xfrm>
                <a:off x="5272" y="4354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54" name="Freeform 993"/>
              <p:cNvSpPr>
                <a:spLocks/>
              </p:cNvSpPr>
              <p:nvPr/>
            </p:nvSpPr>
            <p:spPr bwMode="auto">
              <a:xfrm>
                <a:off x="5287" y="4346"/>
                <a:ext cx="8" cy="8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8 h 8"/>
                  <a:gd name="T4" fmla="*/ 8 w 8"/>
                  <a:gd name="T5" fmla="*/ 0 h 8"/>
                  <a:gd name="T6" fmla="*/ 0 w 8"/>
                  <a:gd name="T7" fmla="*/ 0 h 8"/>
                  <a:gd name="T8" fmla="*/ 8 w 8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8" y="0"/>
                    </a:moveTo>
                    <a:lnTo>
                      <a:pt x="8" y="8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55" name="Freeform 994"/>
              <p:cNvSpPr>
                <a:spLocks/>
              </p:cNvSpPr>
              <p:nvPr/>
            </p:nvSpPr>
            <p:spPr bwMode="auto">
              <a:xfrm>
                <a:off x="5318" y="4369"/>
                <a:ext cx="7" cy="7"/>
              </a:xfrm>
              <a:custGeom>
                <a:avLst/>
                <a:gdLst>
                  <a:gd name="T0" fmla="*/ 0 w 7"/>
                  <a:gd name="T1" fmla="*/ 7 h 7"/>
                  <a:gd name="T2" fmla="*/ 0 w 7"/>
                  <a:gd name="T3" fmla="*/ 0 h 7"/>
                  <a:gd name="T4" fmla="*/ 0 w 7"/>
                  <a:gd name="T5" fmla="*/ 7 h 7"/>
                  <a:gd name="T6" fmla="*/ 7 w 7"/>
                  <a:gd name="T7" fmla="*/ 7 h 7"/>
                  <a:gd name="T8" fmla="*/ 0 w 7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56" name="Freeform 995"/>
              <p:cNvSpPr>
                <a:spLocks/>
              </p:cNvSpPr>
              <p:nvPr/>
            </p:nvSpPr>
            <p:spPr bwMode="auto">
              <a:xfrm>
                <a:off x="5310" y="4361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57" name="Freeform 996"/>
              <p:cNvSpPr>
                <a:spLocks/>
              </p:cNvSpPr>
              <p:nvPr/>
            </p:nvSpPr>
            <p:spPr bwMode="auto">
              <a:xfrm>
                <a:off x="5333" y="4331"/>
                <a:ext cx="7" cy="7"/>
              </a:xfrm>
              <a:custGeom>
                <a:avLst/>
                <a:gdLst>
                  <a:gd name="T0" fmla="*/ 0 w 7"/>
                  <a:gd name="T1" fmla="*/ 0 h 7"/>
                  <a:gd name="T2" fmla="*/ 7 w 7"/>
                  <a:gd name="T3" fmla="*/ 0 h 7"/>
                  <a:gd name="T4" fmla="*/ 7 w 7"/>
                  <a:gd name="T5" fmla="*/ 7 h 7"/>
                  <a:gd name="T6" fmla="*/ 7 w 7"/>
                  <a:gd name="T7" fmla="*/ 0 h 7"/>
                  <a:gd name="T8" fmla="*/ 0 w 7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0"/>
                    </a:moveTo>
                    <a:lnTo>
                      <a:pt x="7" y="0"/>
                    </a:lnTo>
                    <a:lnTo>
                      <a:pt x="7" y="7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58" name="Freeform 997"/>
              <p:cNvSpPr>
                <a:spLocks/>
              </p:cNvSpPr>
              <p:nvPr/>
            </p:nvSpPr>
            <p:spPr bwMode="auto">
              <a:xfrm>
                <a:off x="5295" y="4316"/>
                <a:ext cx="53" cy="22"/>
              </a:xfrm>
              <a:custGeom>
                <a:avLst/>
                <a:gdLst>
                  <a:gd name="T0" fmla="*/ 53 w 53"/>
                  <a:gd name="T1" fmla="*/ 15 h 22"/>
                  <a:gd name="T2" fmla="*/ 45 w 53"/>
                  <a:gd name="T3" fmla="*/ 15 h 22"/>
                  <a:gd name="T4" fmla="*/ 38 w 53"/>
                  <a:gd name="T5" fmla="*/ 15 h 22"/>
                  <a:gd name="T6" fmla="*/ 30 w 53"/>
                  <a:gd name="T7" fmla="*/ 15 h 22"/>
                  <a:gd name="T8" fmla="*/ 23 w 53"/>
                  <a:gd name="T9" fmla="*/ 15 h 22"/>
                  <a:gd name="T10" fmla="*/ 23 w 53"/>
                  <a:gd name="T11" fmla="*/ 22 h 22"/>
                  <a:gd name="T12" fmla="*/ 15 w 53"/>
                  <a:gd name="T13" fmla="*/ 22 h 22"/>
                  <a:gd name="T14" fmla="*/ 15 w 53"/>
                  <a:gd name="T15" fmla="*/ 15 h 22"/>
                  <a:gd name="T16" fmla="*/ 7 w 53"/>
                  <a:gd name="T17" fmla="*/ 15 h 22"/>
                  <a:gd name="T18" fmla="*/ 7 w 53"/>
                  <a:gd name="T19" fmla="*/ 7 h 22"/>
                  <a:gd name="T20" fmla="*/ 0 w 53"/>
                  <a:gd name="T21" fmla="*/ 7 h 22"/>
                  <a:gd name="T22" fmla="*/ 0 w 53"/>
                  <a:gd name="T23" fmla="*/ 0 h 22"/>
                  <a:gd name="T24" fmla="*/ 0 w 53"/>
                  <a:gd name="T25" fmla="*/ 7 h 22"/>
                  <a:gd name="T26" fmla="*/ 7 w 53"/>
                  <a:gd name="T27" fmla="*/ 7 h 22"/>
                  <a:gd name="T28" fmla="*/ 7 w 53"/>
                  <a:gd name="T29" fmla="*/ 15 h 22"/>
                  <a:gd name="T30" fmla="*/ 7 w 53"/>
                  <a:gd name="T31" fmla="*/ 7 h 22"/>
                  <a:gd name="T32" fmla="*/ 15 w 53"/>
                  <a:gd name="T33" fmla="*/ 7 h 22"/>
                  <a:gd name="T34" fmla="*/ 15 w 53"/>
                  <a:gd name="T35" fmla="*/ 15 h 22"/>
                  <a:gd name="T36" fmla="*/ 23 w 53"/>
                  <a:gd name="T37" fmla="*/ 15 h 22"/>
                  <a:gd name="T38" fmla="*/ 30 w 53"/>
                  <a:gd name="T39" fmla="*/ 15 h 22"/>
                  <a:gd name="T40" fmla="*/ 38 w 53"/>
                  <a:gd name="T41" fmla="*/ 15 h 22"/>
                  <a:gd name="T42" fmla="*/ 45 w 53"/>
                  <a:gd name="T43" fmla="*/ 15 h 22"/>
                  <a:gd name="T44" fmla="*/ 53 w 53"/>
                  <a:gd name="T45" fmla="*/ 15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22"/>
                  <a:gd name="T71" fmla="*/ 53 w 53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22">
                    <a:moveTo>
                      <a:pt x="53" y="15"/>
                    </a:moveTo>
                    <a:lnTo>
                      <a:pt x="45" y="15"/>
                    </a:lnTo>
                    <a:lnTo>
                      <a:pt x="38" y="15"/>
                    </a:lnTo>
                    <a:lnTo>
                      <a:pt x="30" y="15"/>
                    </a:lnTo>
                    <a:lnTo>
                      <a:pt x="23" y="15"/>
                    </a:lnTo>
                    <a:lnTo>
                      <a:pt x="23" y="22"/>
                    </a:lnTo>
                    <a:lnTo>
                      <a:pt x="15" y="22"/>
                    </a:lnTo>
                    <a:lnTo>
                      <a:pt x="15" y="15"/>
                    </a:lnTo>
                    <a:lnTo>
                      <a:pt x="7" y="15"/>
                    </a:lnTo>
                    <a:lnTo>
                      <a:pt x="7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7" y="15"/>
                    </a:lnTo>
                    <a:lnTo>
                      <a:pt x="7" y="7"/>
                    </a:lnTo>
                    <a:lnTo>
                      <a:pt x="15" y="7"/>
                    </a:lnTo>
                    <a:lnTo>
                      <a:pt x="15" y="15"/>
                    </a:lnTo>
                    <a:lnTo>
                      <a:pt x="23" y="15"/>
                    </a:lnTo>
                    <a:lnTo>
                      <a:pt x="30" y="15"/>
                    </a:lnTo>
                    <a:lnTo>
                      <a:pt x="38" y="15"/>
                    </a:lnTo>
                    <a:lnTo>
                      <a:pt x="45" y="15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59" name="Freeform 998"/>
              <p:cNvSpPr>
                <a:spLocks/>
              </p:cNvSpPr>
              <p:nvPr/>
            </p:nvSpPr>
            <p:spPr bwMode="auto">
              <a:xfrm>
                <a:off x="5287" y="4354"/>
                <a:ext cx="15" cy="7"/>
              </a:xfrm>
              <a:custGeom>
                <a:avLst/>
                <a:gdLst>
                  <a:gd name="T0" fmla="*/ 8 w 15"/>
                  <a:gd name="T1" fmla="*/ 7 h 7"/>
                  <a:gd name="T2" fmla="*/ 8 w 15"/>
                  <a:gd name="T3" fmla="*/ 0 h 7"/>
                  <a:gd name="T4" fmla="*/ 15 w 15"/>
                  <a:gd name="T5" fmla="*/ 0 h 7"/>
                  <a:gd name="T6" fmla="*/ 15 w 15"/>
                  <a:gd name="T7" fmla="*/ 7 h 7"/>
                  <a:gd name="T8" fmla="*/ 8 w 15"/>
                  <a:gd name="T9" fmla="*/ 7 h 7"/>
                  <a:gd name="T10" fmla="*/ 0 w 15"/>
                  <a:gd name="T11" fmla="*/ 7 h 7"/>
                  <a:gd name="T12" fmla="*/ 8 w 15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7"/>
                  <a:gd name="T23" fmla="*/ 15 w 15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7">
                    <a:moveTo>
                      <a:pt x="8" y="7"/>
                    </a:moveTo>
                    <a:lnTo>
                      <a:pt x="8" y="0"/>
                    </a:lnTo>
                    <a:lnTo>
                      <a:pt x="15" y="0"/>
                    </a:lnTo>
                    <a:lnTo>
                      <a:pt x="15" y="7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60" name="Freeform 999"/>
              <p:cNvSpPr>
                <a:spLocks/>
              </p:cNvSpPr>
              <p:nvPr/>
            </p:nvSpPr>
            <p:spPr bwMode="auto">
              <a:xfrm>
                <a:off x="5310" y="4338"/>
                <a:ext cx="38" cy="23"/>
              </a:xfrm>
              <a:custGeom>
                <a:avLst/>
                <a:gdLst>
                  <a:gd name="T0" fmla="*/ 38 w 38"/>
                  <a:gd name="T1" fmla="*/ 0 h 23"/>
                  <a:gd name="T2" fmla="*/ 38 w 38"/>
                  <a:gd name="T3" fmla="*/ 8 h 23"/>
                  <a:gd name="T4" fmla="*/ 30 w 38"/>
                  <a:gd name="T5" fmla="*/ 8 h 23"/>
                  <a:gd name="T6" fmla="*/ 30 w 38"/>
                  <a:gd name="T7" fmla="*/ 16 h 23"/>
                  <a:gd name="T8" fmla="*/ 30 w 38"/>
                  <a:gd name="T9" fmla="*/ 8 h 23"/>
                  <a:gd name="T10" fmla="*/ 30 w 38"/>
                  <a:gd name="T11" fmla="*/ 16 h 23"/>
                  <a:gd name="T12" fmla="*/ 30 w 38"/>
                  <a:gd name="T13" fmla="*/ 23 h 23"/>
                  <a:gd name="T14" fmla="*/ 30 w 38"/>
                  <a:gd name="T15" fmla="*/ 16 h 23"/>
                  <a:gd name="T16" fmla="*/ 30 w 38"/>
                  <a:gd name="T17" fmla="*/ 8 h 23"/>
                  <a:gd name="T18" fmla="*/ 23 w 38"/>
                  <a:gd name="T19" fmla="*/ 8 h 23"/>
                  <a:gd name="T20" fmla="*/ 23 w 38"/>
                  <a:gd name="T21" fmla="*/ 0 h 23"/>
                  <a:gd name="T22" fmla="*/ 23 w 38"/>
                  <a:gd name="T23" fmla="*/ 8 h 23"/>
                  <a:gd name="T24" fmla="*/ 23 w 38"/>
                  <a:gd name="T25" fmla="*/ 16 h 23"/>
                  <a:gd name="T26" fmla="*/ 15 w 38"/>
                  <a:gd name="T27" fmla="*/ 16 h 23"/>
                  <a:gd name="T28" fmla="*/ 15 w 38"/>
                  <a:gd name="T29" fmla="*/ 8 h 23"/>
                  <a:gd name="T30" fmla="*/ 8 w 38"/>
                  <a:gd name="T31" fmla="*/ 8 h 23"/>
                  <a:gd name="T32" fmla="*/ 8 w 38"/>
                  <a:gd name="T33" fmla="*/ 16 h 23"/>
                  <a:gd name="T34" fmla="*/ 8 w 38"/>
                  <a:gd name="T35" fmla="*/ 8 h 23"/>
                  <a:gd name="T36" fmla="*/ 8 w 38"/>
                  <a:gd name="T37" fmla="*/ 16 h 23"/>
                  <a:gd name="T38" fmla="*/ 0 w 38"/>
                  <a:gd name="T39" fmla="*/ 16 h 23"/>
                  <a:gd name="T40" fmla="*/ 0 w 38"/>
                  <a:gd name="T41" fmla="*/ 8 h 23"/>
                  <a:gd name="T42" fmla="*/ 8 w 38"/>
                  <a:gd name="T43" fmla="*/ 8 h 23"/>
                  <a:gd name="T44" fmla="*/ 15 w 38"/>
                  <a:gd name="T45" fmla="*/ 8 h 23"/>
                  <a:gd name="T46" fmla="*/ 15 w 38"/>
                  <a:gd name="T47" fmla="*/ 0 h 23"/>
                  <a:gd name="T48" fmla="*/ 23 w 38"/>
                  <a:gd name="T49" fmla="*/ 0 h 23"/>
                  <a:gd name="T50" fmla="*/ 30 w 38"/>
                  <a:gd name="T51" fmla="*/ 0 h 23"/>
                  <a:gd name="T52" fmla="*/ 38 w 38"/>
                  <a:gd name="T53" fmla="*/ 0 h 23"/>
                  <a:gd name="T54" fmla="*/ 15 w 38"/>
                  <a:gd name="T55" fmla="*/ 8 h 23"/>
                  <a:gd name="T56" fmla="*/ 23 w 38"/>
                  <a:gd name="T57" fmla="*/ 8 h 23"/>
                  <a:gd name="T58" fmla="*/ 23 w 38"/>
                  <a:gd name="T59" fmla="*/ 16 h 23"/>
                  <a:gd name="T60" fmla="*/ 23 w 38"/>
                  <a:gd name="T61" fmla="*/ 8 h 23"/>
                  <a:gd name="T62" fmla="*/ 15 w 38"/>
                  <a:gd name="T63" fmla="*/ 8 h 23"/>
                  <a:gd name="T64" fmla="*/ 38 w 38"/>
                  <a:gd name="T65" fmla="*/ 0 h 2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8"/>
                  <a:gd name="T100" fmla="*/ 0 h 23"/>
                  <a:gd name="T101" fmla="*/ 38 w 38"/>
                  <a:gd name="T102" fmla="*/ 23 h 2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8" h="23">
                    <a:moveTo>
                      <a:pt x="38" y="0"/>
                    </a:moveTo>
                    <a:lnTo>
                      <a:pt x="38" y="8"/>
                    </a:lnTo>
                    <a:lnTo>
                      <a:pt x="30" y="8"/>
                    </a:lnTo>
                    <a:lnTo>
                      <a:pt x="30" y="16"/>
                    </a:lnTo>
                    <a:lnTo>
                      <a:pt x="30" y="8"/>
                    </a:lnTo>
                    <a:lnTo>
                      <a:pt x="30" y="16"/>
                    </a:lnTo>
                    <a:lnTo>
                      <a:pt x="30" y="23"/>
                    </a:lnTo>
                    <a:lnTo>
                      <a:pt x="30" y="16"/>
                    </a:lnTo>
                    <a:lnTo>
                      <a:pt x="30" y="8"/>
                    </a:lnTo>
                    <a:lnTo>
                      <a:pt x="23" y="8"/>
                    </a:lnTo>
                    <a:lnTo>
                      <a:pt x="23" y="0"/>
                    </a:lnTo>
                    <a:lnTo>
                      <a:pt x="23" y="8"/>
                    </a:lnTo>
                    <a:lnTo>
                      <a:pt x="23" y="16"/>
                    </a:lnTo>
                    <a:lnTo>
                      <a:pt x="15" y="16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0" y="16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15" y="8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30" y="0"/>
                    </a:lnTo>
                    <a:lnTo>
                      <a:pt x="38" y="0"/>
                    </a:lnTo>
                    <a:lnTo>
                      <a:pt x="15" y="8"/>
                    </a:lnTo>
                    <a:lnTo>
                      <a:pt x="23" y="8"/>
                    </a:lnTo>
                    <a:lnTo>
                      <a:pt x="23" y="16"/>
                    </a:lnTo>
                    <a:lnTo>
                      <a:pt x="23" y="8"/>
                    </a:lnTo>
                    <a:lnTo>
                      <a:pt x="15" y="8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D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61" name="Freeform 1000"/>
              <p:cNvSpPr>
                <a:spLocks/>
              </p:cNvSpPr>
              <p:nvPr/>
            </p:nvSpPr>
            <p:spPr bwMode="auto">
              <a:xfrm>
                <a:off x="5310" y="4338"/>
                <a:ext cx="38" cy="23"/>
              </a:xfrm>
              <a:custGeom>
                <a:avLst/>
                <a:gdLst>
                  <a:gd name="T0" fmla="*/ 38 w 38"/>
                  <a:gd name="T1" fmla="*/ 0 h 23"/>
                  <a:gd name="T2" fmla="*/ 38 w 38"/>
                  <a:gd name="T3" fmla="*/ 8 h 23"/>
                  <a:gd name="T4" fmla="*/ 30 w 38"/>
                  <a:gd name="T5" fmla="*/ 8 h 23"/>
                  <a:gd name="T6" fmla="*/ 30 w 38"/>
                  <a:gd name="T7" fmla="*/ 16 h 23"/>
                  <a:gd name="T8" fmla="*/ 30 w 38"/>
                  <a:gd name="T9" fmla="*/ 8 h 23"/>
                  <a:gd name="T10" fmla="*/ 30 w 38"/>
                  <a:gd name="T11" fmla="*/ 16 h 23"/>
                  <a:gd name="T12" fmla="*/ 30 w 38"/>
                  <a:gd name="T13" fmla="*/ 23 h 23"/>
                  <a:gd name="T14" fmla="*/ 30 w 38"/>
                  <a:gd name="T15" fmla="*/ 16 h 23"/>
                  <a:gd name="T16" fmla="*/ 30 w 38"/>
                  <a:gd name="T17" fmla="*/ 8 h 23"/>
                  <a:gd name="T18" fmla="*/ 23 w 38"/>
                  <a:gd name="T19" fmla="*/ 8 h 23"/>
                  <a:gd name="T20" fmla="*/ 23 w 38"/>
                  <a:gd name="T21" fmla="*/ 0 h 23"/>
                  <a:gd name="T22" fmla="*/ 23 w 38"/>
                  <a:gd name="T23" fmla="*/ 8 h 23"/>
                  <a:gd name="T24" fmla="*/ 23 w 38"/>
                  <a:gd name="T25" fmla="*/ 16 h 23"/>
                  <a:gd name="T26" fmla="*/ 15 w 38"/>
                  <a:gd name="T27" fmla="*/ 16 h 23"/>
                  <a:gd name="T28" fmla="*/ 15 w 38"/>
                  <a:gd name="T29" fmla="*/ 8 h 23"/>
                  <a:gd name="T30" fmla="*/ 8 w 38"/>
                  <a:gd name="T31" fmla="*/ 8 h 23"/>
                  <a:gd name="T32" fmla="*/ 8 w 38"/>
                  <a:gd name="T33" fmla="*/ 16 h 23"/>
                  <a:gd name="T34" fmla="*/ 8 w 38"/>
                  <a:gd name="T35" fmla="*/ 8 h 23"/>
                  <a:gd name="T36" fmla="*/ 8 w 38"/>
                  <a:gd name="T37" fmla="*/ 16 h 23"/>
                  <a:gd name="T38" fmla="*/ 0 w 38"/>
                  <a:gd name="T39" fmla="*/ 16 h 23"/>
                  <a:gd name="T40" fmla="*/ 0 w 38"/>
                  <a:gd name="T41" fmla="*/ 8 h 23"/>
                  <a:gd name="T42" fmla="*/ 8 w 38"/>
                  <a:gd name="T43" fmla="*/ 8 h 23"/>
                  <a:gd name="T44" fmla="*/ 15 w 38"/>
                  <a:gd name="T45" fmla="*/ 8 h 23"/>
                  <a:gd name="T46" fmla="*/ 15 w 38"/>
                  <a:gd name="T47" fmla="*/ 0 h 23"/>
                  <a:gd name="T48" fmla="*/ 23 w 38"/>
                  <a:gd name="T49" fmla="*/ 0 h 23"/>
                  <a:gd name="T50" fmla="*/ 30 w 38"/>
                  <a:gd name="T51" fmla="*/ 0 h 23"/>
                  <a:gd name="T52" fmla="*/ 38 w 38"/>
                  <a:gd name="T53" fmla="*/ 0 h 2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"/>
                  <a:gd name="T82" fmla="*/ 0 h 23"/>
                  <a:gd name="T83" fmla="*/ 38 w 38"/>
                  <a:gd name="T84" fmla="*/ 23 h 23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" h="23">
                    <a:moveTo>
                      <a:pt x="38" y="0"/>
                    </a:moveTo>
                    <a:lnTo>
                      <a:pt x="38" y="8"/>
                    </a:lnTo>
                    <a:lnTo>
                      <a:pt x="30" y="8"/>
                    </a:lnTo>
                    <a:lnTo>
                      <a:pt x="30" y="16"/>
                    </a:lnTo>
                    <a:lnTo>
                      <a:pt x="30" y="8"/>
                    </a:lnTo>
                    <a:lnTo>
                      <a:pt x="30" y="16"/>
                    </a:lnTo>
                    <a:lnTo>
                      <a:pt x="30" y="23"/>
                    </a:lnTo>
                    <a:lnTo>
                      <a:pt x="30" y="16"/>
                    </a:lnTo>
                    <a:lnTo>
                      <a:pt x="30" y="8"/>
                    </a:lnTo>
                    <a:lnTo>
                      <a:pt x="23" y="8"/>
                    </a:lnTo>
                    <a:lnTo>
                      <a:pt x="23" y="0"/>
                    </a:lnTo>
                    <a:lnTo>
                      <a:pt x="23" y="8"/>
                    </a:lnTo>
                    <a:lnTo>
                      <a:pt x="23" y="16"/>
                    </a:lnTo>
                    <a:lnTo>
                      <a:pt x="15" y="16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0" y="16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15" y="8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30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62" name="Freeform 1001"/>
              <p:cNvSpPr>
                <a:spLocks/>
              </p:cNvSpPr>
              <p:nvPr/>
            </p:nvSpPr>
            <p:spPr bwMode="auto">
              <a:xfrm>
                <a:off x="5333" y="4346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63" name="Freeform 1002"/>
              <p:cNvSpPr>
                <a:spLocks/>
              </p:cNvSpPr>
              <p:nvPr/>
            </p:nvSpPr>
            <p:spPr bwMode="auto">
              <a:xfrm>
                <a:off x="5325" y="4346"/>
                <a:ext cx="8" cy="8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8 w 8"/>
                  <a:gd name="T7" fmla="*/ 0 h 8"/>
                  <a:gd name="T8" fmla="*/ 0 w 8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0" y="0"/>
                    </a:moveTo>
                    <a:lnTo>
                      <a:pt x="8" y="0"/>
                    </a:lnTo>
                    <a:lnTo>
                      <a:pt x="8" y="8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64" name="Freeform 1003"/>
              <p:cNvSpPr>
                <a:spLocks/>
              </p:cNvSpPr>
              <p:nvPr/>
            </p:nvSpPr>
            <p:spPr bwMode="auto">
              <a:xfrm>
                <a:off x="5325" y="4346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65" name="Freeform 1004"/>
              <p:cNvSpPr>
                <a:spLocks/>
              </p:cNvSpPr>
              <p:nvPr/>
            </p:nvSpPr>
            <p:spPr bwMode="auto">
              <a:xfrm>
                <a:off x="5264" y="4354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66" name="Freeform 1005"/>
              <p:cNvSpPr>
                <a:spLocks/>
              </p:cNvSpPr>
              <p:nvPr/>
            </p:nvSpPr>
            <p:spPr bwMode="auto">
              <a:xfrm>
                <a:off x="5249" y="4414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67" name="Freeform 1006"/>
              <p:cNvSpPr>
                <a:spLocks/>
              </p:cNvSpPr>
              <p:nvPr/>
            </p:nvSpPr>
            <p:spPr bwMode="auto">
              <a:xfrm>
                <a:off x="5211" y="4407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" name="Group 1007"/>
            <p:cNvGrpSpPr>
              <a:grpSpLocks/>
            </p:cNvGrpSpPr>
            <p:nvPr/>
          </p:nvGrpSpPr>
          <p:grpSpPr bwMode="auto">
            <a:xfrm>
              <a:off x="1393825" y="1581039"/>
              <a:ext cx="7810500" cy="6013450"/>
              <a:chOff x="1088" y="1147"/>
              <a:chExt cx="6094" cy="4430"/>
            </a:xfrm>
          </p:grpSpPr>
          <p:sp>
            <p:nvSpPr>
              <p:cNvPr id="4968" name="Freeform 1008"/>
              <p:cNvSpPr>
                <a:spLocks/>
              </p:cNvSpPr>
              <p:nvPr/>
            </p:nvSpPr>
            <p:spPr bwMode="auto">
              <a:xfrm>
                <a:off x="5219" y="4399"/>
                <a:ext cx="7" cy="8"/>
              </a:xfrm>
              <a:custGeom>
                <a:avLst/>
                <a:gdLst>
                  <a:gd name="T0" fmla="*/ 0 w 7"/>
                  <a:gd name="T1" fmla="*/ 0 h 8"/>
                  <a:gd name="T2" fmla="*/ 0 w 7"/>
                  <a:gd name="T3" fmla="*/ 8 h 8"/>
                  <a:gd name="T4" fmla="*/ 7 w 7"/>
                  <a:gd name="T5" fmla="*/ 8 h 8"/>
                  <a:gd name="T6" fmla="*/ 0 w 7"/>
                  <a:gd name="T7" fmla="*/ 8 h 8"/>
                  <a:gd name="T8" fmla="*/ 0 w 7"/>
                  <a:gd name="T9" fmla="*/ 0 h 8"/>
                  <a:gd name="T10" fmla="*/ 0 w 7"/>
                  <a:gd name="T11" fmla="*/ 8 h 8"/>
                  <a:gd name="T12" fmla="*/ 0 w 7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8"/>
                  <a:gd name="T23" fmla="*/ 7 w 7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8">
                    <a:moveTo>
                      <a:pt x="0" y="0"/>
                    </a:moveTo>
                    <a:lnTo>
                      <a:pt x="0" y="8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69" name="Freeform 1009"/>
              <p:cNvSpPr>
                <a:spLocks/>
              </p:cNvSpPr>
              <p:nvPr/>
            </p:nvSpPr>
            <p:spPr bwMode="auto">
              <a:xfrm>
                <a:off x="5394" y="3601"/>
                <a:ext cx="7" cy="8"/>
              </a:xfrm>
              <a:custGeom>
                <a:avLst/>
                <a:gdLst>
                  <a:gd name="T0" fmla="*/ 0 w 7"/>
                  <a:gd name="T1" fmla="*/ 8 h 8"/>
                  <a:gd name="T2" fmla="*/ 7 w 7"/>
                  <a:gd name="T3" fmla="*/ 0 h 8"/>
                  <a:gd name="T4" fmla="*/ 7 w 7"/>
                  <a:gd name="T5" fmla="*/ 8 h 8"/>
                  <a:gd name="T6" fmla="*/ 0 w 7"/>
                  <a:gd name="T7" fmla="*/ 8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8"/>
                  <a:gd name="T14" fmla="*/ 7 w 7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8">
                    <a:moveTo>
                      <a:pt x="0" y="8"/>
                    </a:moveTo>
                    <a:lnTo>
                      <a:pt x="7" y="0"/>
                    </a:lnTo>
                    <a:lnTo>
                      <a:pt x="7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70" name="Freeform 1010"/>
              <p:cNvSpPr>
                <a:spLocks/>
              </p:cNvSpPr>
              <p:nvPr/>
            </p:nvSpPr>
            <p:spPr bwMode="auto">
              <a:xfrm>
                <a:off x="5394" y="3609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71" name="Freeform 1011"/>
              <p:cNvSpPr>
                <a:spLocks/>
              </p:cNvSpPr>
              <p:nvPr/>
            </p:nvSpPr>
            <p:spPr bwMode="auto">
              <a:xfrm>
                <a:off x="5386" y="3617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72" name="Freeform 1012"/>
              <p:cNvSpPr>
                <a:spLocks/>
              </p:cNvSpPr>
              <p:nvPr/>
            </p:nvSpPr>
            <p:spPr bwMode="auto">
              <a:xfrm>
                <a:off x="5363" y="3411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73" name="Freeform 1013"/>
              <p:cNvSpPr>
                <a:spLocks/>
              </p:cNvSpPr>
              <p:nvPr/>
            </p:nvSpPr>
            <p:spPr bwMode="auto">
              <a:xfrm>
                <a:off x="5196" y="3943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74" name="Freeform 1014"/>
              <p:cNvSpPr>
                <a:spLocks/>
              </p:cNvSpPr>
              <p:nvPr/>
            </p:nvSpPr>
            <p:spPr bwMode="auto">
              <a:xfrm>
                <a:off x="5211" y="3966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75" name="Freeform 1015"/>
              <p:cNvSpPr>
                <a:spLocks/>
              </p:cNvSpPr>
              <p:nvPr/>
            </p:nvSpPr>
            <p:spPr bwMode="auto">
              <a:xfrm>
                <a:off x="5280" y="3936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76" name="Freeform 1016"/>
              <p:cNvSpPr>
                <a:spLocks/>
              </p:cNvSpPr>
              <p:nvPr/>
            </p:nvSpPr>
            <p:spPr bwMode="auto">
              <a:xfrm>
                <a:off x="5219" y="3882"/>
                <a:ext cx="7" cy="8"/>
              </a:xfrm>
              <a:custGeom>
                <a:avLst/>
                <a:gdLst>
                  <a:gd name="T0" fmla="*/ 7 w 7"/>
                  <a:gd name="T1" fmla="*/ 0 h 8"/>
                  <a:gd name="T2" fmla="*/ 7 w 7"/>
                  <a:gd name="T3" fmla="*/ 8 h 8"/>
                  <a:gd name="T4" fmla="*/ 7 w 7"/>
                  <a:gd name="T5" fmla="*/ 0 h 8"/>
                  <a:gd name="T6" fmla="*/ 0 w 7"/>
                  <a:gd name="T7" fmla="*/ 0 h 8"/>
                  <a:gd name="T8" fmla="*/ 7 w 7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7" y="0"/>
                    </a:moveTo>
                    <a:lnTo>
                      <a:pt x="7" y="8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77" name="Freeform 1017"/>
              <p:cNvSpPr>
                <a:spLocks/>
              </p:cNvSpPr>
              <p:nvPr/>
            </p:nvSpPr>
            <p:spPr bwMode="auto">
              <a:xfrm>
                <a:off x="5310" y="4156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78" name="Freeform 1018"/>
              <p:cNvSpPr>
                <a:spLocks/>
              </p:cNvSpPr>
              <p:nvPr/>
            </p:nvSpPr>
            <p:spPr bwMode="auto">
              <a:xfrm>
                <a:off x="5310" y="4156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79" name="Freeform 1019"/>
              <p:cNvSpPr>
                <a:spLocks/>
              </p:cNvSpPr>
              <p:nvPr/>
            </p:nvSpPr>
            <p:spPr bwMode="auto">
              <a:xfrm>
                <a:off x="5310" y="4148"/>
                <a:ext cx="8" cy="8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8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0" y="0"/>
                    </a:moveTo>
                    <a:lnTo>
                      <a:pt x="0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80" name="Freeform 1020"/>
              <p:cNvSpPr>
                <a:spLocks/>
              </p:cNvSpPr>
              <p:nvPr/>
            </p:nvSpPr>
            <p:spPr bwMode="auto">
              <a:xfrm>
                <a:off x="5310" y="4148"/>
                <a:ext cx="8" cy="8"/>
              </a:xfrm>
              <a:custGeom>
                <a:avLst/>
                <a:gdLst>
                  <a:gd name="T0" fmla="*/ 8 w 8"/>
                  <a:gd name="T1" fmla="*/ 0 h 8"/>
                  <a:gd name="T2" fmla="*/ 0 w 8"/>
                  <a:gd name="T3" fmla="*/ 0 h 8"/>
                  <a:gd name="T4" fmla="*/ 8 w 8"/>
                  <a:gd name="T5" fmla="*/ 0 h 8"/>
                  <a:gd name="T6" fmla="*/ 8 w 8"/>
                  <a:gd name="T7" fmla="*/ 8 h 8"/>
                  <a:gd name="T8" fmla="*/ 8 w 8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81" name="Freeform 1021"/>
              <p:cNvSpPr>
                <a:spLocks/>
              </p:cNvSpPr>
              <p:nvPr/>
            </p:nvSpPr>
            <p:spPr bwMode="auto">
              <a:xfrm>
                <a:off x="5318" y="4148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82" name="Rectangle 1022"/>
              <p:cNvSpPr>
                <a:spLocks noChangeArrowheads="1"/>
              </p:cNvSpPr>
              <p:nvPr/>
            </p:nvSpPr>
            <p:spPr bwMode="auto">
              <a:xfrm>
                <a:off x="5272" y="4133"/>
                <a:ext cx="8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4983" name="Freeform 1023"/>
              <p:cNvSpPr>
                <a:spLocks/>
              </p:cNvSpPr>
              <p:nvPr/>
            </p:nvSpPr>
            <p:spPr bwMode="auto">
              <a:xfrm>
                <a:off x="5310" y="4179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84" name="Freeform 1024"/>
              <p:cNvSpPr>
                <a:spLocks/>
              </p:cNvSpPr>
              <p:nvPr/>
            </p:nvSpPr>
            <p:spPr bwMode="auto">
              <a:xfrm>
                <a:off x="5325" y="4164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85" name="Freeform 1025"/>
              <p:cNvSpPr>
                <a:spLocks/>
              </p:cNvSpPr>
              <p:nvPr/>
            </p:nvSpPr>
            <p:spPr bwMode="auto">
              <a:xfrm>
                <a:off x="5287" y="4232"/>
                <a:ext cx="76" cy="61"/>
              </a:xfrm>
              <a:custGeom>
                <a:avLst/>
                <a:gdLst>
                  <a:gd name="T0" fmla="*/ 76 w 76"/>
                  <a:gd name="T1" fmla="*/ 61 h 61"/>
                  <a:gd name="T2" fmla="*/ 61 w 76"/>
                  <a:gd name="T3" fmla="*/ 61 h 61"/>
                  <a:gd name="T4" fmla="*/ 61 w 76"/>
                  <a:gd name="T5" fmla="*/ 61 h 61"/>
                  <a:gd name="T6" fmla="*/ 46 w 76"/>
                  <a:gd name="T7" fmla="*/ 61 h 61"/>
                  <a:gd name="T8" fmla="*/ 38 w 76"/>
                  <a:gd name="T9" fmla="*/ 53 h 61"/>
                  <a:gd name="T10" fmla="*/ 31 w 76"/>
                  <a:gd name="T11" fmla="*/ 46 h 61"/>
                  <a:gd name="T12" fmla="*/ 31 w 76"/>
                  <a:gd name="T13" fmla="*/ 30 h 61"/>
                  <a:gd name="T14" fmla="*/ 23 w 76"/>
                  <a:gd name="T15" fmla="*/ 23 h 61"/>
                  <a:gd name="T16" fmla="*/ 23 w 76"/>
                  <a:gd name="T17" fmla="*/ 23 h 61"/>
                  <a:gd name="T18" fmla="*/ 23 w 76"/>
                  <a:gd name="T19" fmla="*/ 38 h 61"/>
                  <a:gd name="T20" fmla="*/ 15 w 76"/>
                  <a:gd name="T21" fmla="*/ 46 h 61"/>
                  <a:gd name="T22" fmla="*/ 8 w 76"/>
                  <a:gd name="T23" fmla="*/ 53 h 61"/>
                  <a:gd name="T24" fmla="*/ 0 w 76"/>
                  <a:gd name="T25" fmla="*/ 46 h 61"/>
                  <a:gd name="T26" fmla="*/ 15 w 76"/>
                  <a:gd name="T27" fmla="*/ 46 h 61"/>
                  <a:gd name="T28" fmla="*/ 23 w 76"/>
                  <a:gd name="T29" fmla="*/ 38 h 61"/>
                  <a:gd name="T30" fmla="*/ 23 w 76"/>
                  <a:gd name="T31" fmla="*/ 23 h 61"/>
                  <a:gd name="T32" fmla="*/ 23 w 76"/>
                  <a:gd name="T33" fmla="*/ 8 h 61"/>
                  <a:gd name="T34" fmla="*/ 15 w 76"/>
                  <a:gd name="T35" fmla="*/ 0 h 61"/>
                  <a:gd name="T36" fmla="*/ 31 w 76"/>
                  <a:gd name="T37" fmla="*/ 0 h 61"/>
                  <a:gd name="T38" fmla="*/ 23 w 76"/>
                  <a:gd name="T39" fmla="*/ 8 h 61"/>
                  <a:gd name="T40" fmla="*/ 31 w 76"/>
                  <a:gd name="T41" fmla="*/ 0 h 61"/>
                  <a:gd name="T42" fmla="*/ 23 w 76"/>
                  <a:gd name="T43" fmla="*/ 8 h 61"/>
                  <a:gd name="T44" fmla="*/ 23 w 76"/>
                  <a:gd name="T45" fmla="*/ 23 h 61"/>
                  <a:gd name="T46" fmla="*/ 31 w 76"/>
                  <a:gd name="T47" fmla="*/ 30 h 61"/>
                  <a:gd name="T48" fmla="*/ 31 w 76"/>
                  <a:gd name="T49" fmla="*/ 46 h 61"/>
                  <a:gd name="T50" fmla="*/ 38 w 76"/>
                  <a:gd name="T51" fmla="*/ 53 h 61"/>
                  <a:gd name="T52" fmla="*/ 46 w 76"/>
                  <a:gd name="T53" fmla="*/ 61 h 61"/>
                  <a:gd name="T54" fmla="*/ 46 w 76"/>
                  <a:gd name="T55" fmla="*/ 61 h 61"/>
                  <a:gd name="T56" fmla="*/ 46 w 76"/>
                  <a:gd name="T57" fmla="*/ 61 h 61"/>
                  <a:gd name="T58" fmla="*/ 53 w 76"/>
                  <a:gd name="T59" fmla="*/ 53 h 61"/>
                  <a:gd name="T60" fmla="*/ 61 w 76"/>
                  <a:gd name="T61" fmla="*/ 61 h 61"/>
                  <a:gd name="T62" fmla="*/ 69 w 76"/>
                  <a:gd name="T63" fmla="*/ 53 h 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76"/>
                  <a:gd name="T97" fmla="*/ 0 h 61"/>
                  <a:gd name="T98" fmla="*/ 76 w 76"/>
                  <a:gd name="T99" fmla="*/ 61 h 6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76" h="61">
                    <a:moveTo>
                      <a:pt x="76" y="53"/>
                    </a:moveTo>
                    <a:lnTo>
                      <a:pt x="76" y="61"/>
                    </a:lnTo>
                    <a:lnTo>
                      <a:pt x="69" y="61"/>
                    </a:lnTo>
                    <a:lnTo>
                      <a:pt x="61" y="61"/>
                    </a:lnTo>
                    <a:lnTo>
                      <a:pt x="53" y="61"/>
                    </a:lnTo>
                    <a:lnTo>
                      <a:pt x="61" y="61"/>
                    </a:lnTo>
                    <a:lnTo>
                      <a:pt x="53" y="61"/>
                    </a:lnTo>
                    <a:lnTo>
                      <a:pt x="46" y="61"/>
                    </a:lnTo>
                    <a:lnTo>
                      <a:pt x="38" y="61"/>
                    </a:lnTo>
                    <a:lnTo>
                      <a:pt x="38" y="53"/>
                    </a:lnTo>
                    <a:lnTo>
                      <a:pt x="31" y="53"/>
                    </a:lnTo>
                    <a:lnTo>
                      <a:pt x="31" y="46"/>
                    </a:lnTo>
                    <a:lnTo>
                      <a:pt x="31" y="38"/>
                    </a:lnTo>
                    <a:lnTo>
                      <a:pt x="31" y="30"/>
                    </a:lnTo>
                    <a:lnTo>
                      <a:pt x="31" y="23"/>
                    </a:lnTo>
                    <a:lnTo>
                      <a:pt x="23" y="23"/>
                    </a:lnTo>
                    <a:lnTo>
                      <a:pt x="23" y="15"/>
                    </a:lnTo>
                    <a:lnTo>
                      <a:pt x="23" y="23"/>
                    </a:lnTo>
                    <a:lnTo>
                      <a:pt x="23" y="30"/>
                    </a:lnTo>
                    <a:lnTo>
                      <a:pt x="23" y="38"/>
                    </a:lnTo>
                    <a:lnTo>
                      <a:pt x="23" y="46"/>
                    </a:lnTo>
                    <a:lnTo>
                      <a:pt x="15" y="46"/>
                    </a:lnTo>
                    <a:lnTo>
                      <a:pt x="15" y="53"/>
                    </a:lnTo>
                    <a:lnTo>
                      <a:pt x="8" y="53"/>
                    </a:lnTo>
                    <a:lnTo>
                      <a:pt x="8" y="46"/>
                    </a:lnTo>
                    <a:lnTo>
                      <a:pt x="0" y="46"/>
                    </a:lnTo>
                    <a:lnTo>
                      <a:pt x="8" y="46"/>
                    </a:lnTo>
                    <a:lnTo>
                      <a:pt x="15" y="46"/>
                    </a:lnTo>
                    <a:lnTo>
                      <a:pt x="23" y="46"/>
                    </a:lnTo>
                    <a:lnTo>
                      <a:pt x="23" y="38"/>
                    </a:lnTo>
                    <a:lnTo>
                      <a:pt x="23" y="30"/>
                    </a:lnTo>
                    <a:lnTo>
                      <a:pt x="23" y="23"/>
                    </a:lnTo>
                    <a:lnTo>
                      <a:pt x="23" y="15"/>
                    </a:lnTo>
                    <a:lnTo>
                      <a:pt x="23" y="8"/>
                    </a:lnTo>
                    <a:lnTo>
                      <a:pt x="23" y="0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31" y="0"/>
                    </a:lnTo>
                    <a:lnTo>
                      <a:pt x="23" y="0"/>
                    </a:lnTo>
                    <a:lnTo>
                      <a:pt x="23" y="8"/>
                    </a:lnTo>
                    <a:lnTo>
                      <a:pt x="31" y="8"/>
                    </a:lnTo>
                    <a:lnTo>
                      <a:pt x="31" y="0"/>
                    </a:lnTo>
                    <a:lnTo>
                      <a:pt x="31" y="8"/>
                    </a:lnTo>
                    <a:lnTo>
                      <a:pt x="23" y="8"/>
                    </a:lnTo>
                    <a:lnTo>
                      <a:pt x="23" y="15"/>
                    </a:lnTo>
                    <a:lnTo>
                      <a:pt x="23" y="23"/>
                    </a:lnTo>
                    <a:lnTo>
                      <a:pt x="31" y="23"/>
                    </a:lnTo>
                    <a:lnTo>
                      <a:pt x="31" y="30"/>
                    </a:lnTo>
                    <a:lnTo>
                      <a:pt x="31" y="38"/>
                    </a:lnTo>
                    <a:lnTo>
                      <a:pt x="31" y="46"/>
                    </a:lnTo>
                    <a:lnTo>
                      <a:pt x="38" y="46"/>
                    </a:lnTo>
                    <a:lnTo>
                      <a:pt x="38" y="53"/>
                    </a:lnTo>
                    <a:lnTo>
                      <a:pt x="38" y="61"/>
                    </a:lnTo>
                    <a:lnTo>
                      <a:pt x="46" y="61"/>
                    </a:lnTo>
                    <a:lnTo>
                      <a:pt x="53" y="61"/>
                    </a:lnTo>
                    <a:lnTo>
                      <a:pt x="46" y="61"/>
                    </a:lnTo>
                    <a:lnTo>
                      <a:pt x="46" y="53"/>
                    </a:lnTo>
                    <a:lnTo>
                      <a:pt x="46" y="61"/>
                    </a:lnTo>
                    <a:lnTo>
                      <a:pt x="53" y="61"/>
                    </a:lnTo>
                    <a:lnTo>
                      <a:pt x="53" y="53"/>
                    </a:lnTo>
                    <a:lnTo>
                      <a:pt x="61" y="53"/>
                    </a:lnTo>
                    <a:lnTo>
                      <a:pt x="61" y="61"/>
                    </a:lnTo>
                    <a:lnTo>
                      <a:pt x="69" y="61"/>
                    </a:lnTo>
                    <a:lnTo>
                      <a:pt x="69" y="53"/>
                    </a:lnTo>
                    <a:lnTo>
                      <a:pt x="76" y="53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86" name="Freeform 1026"/>
              <p:cNvSpPr>
                <a:spLocks/>
              </p:cNvSpPr>
              <p:nvPr/>
            </p:nvSpPr>
            <p:spPr bwMode="auto">
              <a:xfrm>
                <a:off x="5310" y="4171"/>
                <a:ext cx="8" cy="8"/>
              </a:xfrm>
              <a:custGeom>
                <a:avLst/>
                <a:gdLst>
                  <a:gd name="T0" fmla="*/ 0 w 8"/>
                  <a:gd name="T1" fmla="*/ 8 h 8"/>
                  <a:gd name="T2" fmla="*/ 0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8"/>
                  <a:gd name="T14" fmla="*/ 8 w 8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8">
                    <a:moveTo>
                      <a:pt x="0" y="8"/>
                    </a:moveTo>
                    <a:lnTo>
                      <a:pt x="0" y="0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87" name="Freeform 1027"/>
              <p:cNvSpPr>
                <a:spLocks/>
              </p:cNvSpPr>
              <p:nvPr/>
            </p:nvSpPr>
            <p:spPr bwMode="auto">
              <a:xfrm>
                <a:off x="5318" y="4171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88" name="Freeform 1028"/>
              <p:cNvSpPr>
                <a:spLocks/>
              </p:cNvSpPr>
              <p:nvPr/>
            </p:nvSpPr>
            <p:spPr bwMode="auto">
              <a:xfrm>
                <a:off x="5310" y="4164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89" name="Freeform 1029"/>
              <p:cNvSpPr>
                <a:spLocks/>
              </p:cNvSpPr>
              <p:nvPr/>
            </p:nvSpPr>
            <p:spPr bwMode="auto">
              <a:xfrm>
                <a:off x="5310" y="4164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90" name="Freeform 1030"/>
              <p:cNvSpPr>
                <a:spLocks/>
              </p:cNvSpPr>
              <p:nvPr/>
            </p:nvSpPr>
            <p:spPr bwMode="auto">
              <a:xfrm>
                <a:off x="5310" y="4171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91" name="Freeform 1031"/>
              <p:cNvSpPr>
                <a:spLocks/>
              </p:cNvSpPr>
              <p:nvPr/>
            </p:nvSpPr>
            <p:spPr bwMode="auto">
              <a:xfrm>
                <a:off x="5310" y="4164"/>
                <a:ext cx="8" cy="7"/>
              </a:xfrm>
              <a:custGeom>
                <a:avLst/>
                <a:gdLst>
                  <a:gd name="T0" fmla="*/ 0 w 8"/>
                  <a:gd name="T1" fmla="*/ 7 h 7"/>
                  <a:gd name="T2" fmla="*/ 8 w 8"/>
                  <a:gd name="T3" fmla="*/ 0 h 7"/>
                  <a:gd name="T4" fmla="*/ 8 w 8"/>
                  <a:gd name="T5" fmla="*/ 7 h 7"/>
                  <a:gd name="T6" fmla="*/ 0 w 8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7"/>
                  <a:gd name="T14" fmla="*/ 8 w 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7">
                    <a:moveTo>
                      <a:pt x="0" y="7"/>
                    </a:moveTo>
                    <a:lnTo>
                      <a:pt x="8" y="0"/>
                    </a:lnTo>
                    <a:lnTo>
                      <a:pt x="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92" name="Freeform 1032"/>
              <p:cNvSpPr>
                <a:spLocks/>
              </p:cNvSpPr>
              <p:nvPr/>
            </p:nvSpPr>
            <p:spPr bwMode="auto">
              <a:xfrm>
                <a:off x="5264" y="4331"/>
                <a:ext cx="23" cy="15"/>
              </a:xfrm>
              <a:custGeom>
                <a:avLst/>
                <a:gdLst>
                  <a:gd name="T0" fmla="*/ 16 w 23"/>
                  <a:gd name="T1" fmla="*/ 7 h 15"/>
                  <a:gd name="T2" fmla="*/ 8 w 23"/>
                  <a:gd name="T3" fmla="*/ 7 h 15"/>
                  <a:gd name="T4" fmla="*/ 0 w 23"/>
                  <a:gd name="T5" fmla="*/ 7 h 15"/>
                  <a:gd name="T6" fmla="*/ 8 w 23"/>
                  <a:gd name="T7" fmla="*/ 7 h 15"/>
                  <a:gd name="T8" fmla="*/ 8 w 23"/>
                  <a:gd name="T9" fmla="*/ 0 h 15"/>
                  <a:gd name="T10" fmla="*/ 0 w 23"/>
                  <a:gd name="T11" fmla="*/ 0 h 15"/>
                  <a:gd name="T12" fmla="*/ 8 w 23"/>
                  <a:gd name="T13" fmla="*/ 0 h 15"/>
                  <a:gd name="T14" fmla="*/ 16 w 23"/>
                  <a:gd name="T15" fmla="*/ 0 h 15"/>
                  <a:gd name="T16" fmla="*/ 16 w 23"/>
                  <a:gd name="T17" fmla="*/ 7 h 15"/>
                  <a:gd name="T18" fmla="*/ 16 w 23"/>
                  <a:gd name="T19" fmla="*/ 0 h 15"/>
                  <a:gd name="T20" fmla="*/ 16 w 23"/>
                  <a:gd name="T21" fmla="*/ 7 h 15"/>
                  <a:gd name="T22" fmla="*/ 23 w 23"/>
                  <a:gd name="T23" fmla="*/ 7 h 15"/>
                  <a:gd name="T24" fmla="*/ 23 w 23"/>
                  <a:gd name="T25" fmla="*/ 15 h 15"/>
                  <a:gd name="T26" fmla="*/ 16 w 23"/>
                  <a:gd name="T27" fmla="*/ 15 h 15"/>
                  <a:gd name="T28" fmla="*/ 16 w 23"/>
                  <a:gd name="T29" fmla="*/ 7 h 1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3"/>
                  <a:gd name="T46" fmla="*/ 0 h 15"/>
                  <a:gd name="T47" fmla="*/ 23 w 23"/>
                  <a:gd name="T48" fmla="*/ 15 h 1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3" h="15">
                    <a:moveTo>
                      <a:pt x="16" y="7"/>
                    </a:moveTo>
                    <a:lnTo>
                      <a:pt x="8" y="7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16" y="7"/>
                    </a:lnTo>
                    <a:lnTo>
                      <a:pt x="16" y="0"/>
                    </a:lnTo>
                    <a:lnTo>
                      <a:pt x="16" y="7"/>
                    </a:lnTo>
                    <a:lnTo>
                      <a:pt x="23" y="7"/>
                    </a:lnTo>
                    <a:lnTo>
                      <a:pt x="23" y="15"/>
                    </a:lnTo>
                    <a:lnTo>
                      <a:pt x="16" y="15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93" name="Freeform 1033"/>
              <p:cNvSpPr>
                <a:spLocks/>
              </p:cNvSpPr>
              <p:nvPr/>
            </p:nvSpPr>
            <p:spPr bwMode="auto">
              <a:xfrm>
                <a:off x="5318" y="3814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94" name="Freeform 1034"/>
              <p:cNvSpPr>
                <a:spLocks/>
              </p:cNvSpPr>
              <p:nvPr/>
            </p:nvSpPr>
            <p:spPr bwMode="auto">
              <a:xfrm>
                <a:off x="5363" y="3647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95" name="Freeform 1035"/>
              <p:cNvSpPr>
                <a:spLocks/>
              </p:cNvSpPr>
              <p:nvPr/>
            </p:nvSpPr>
            <p:spPr bwMode="auto">
              <a:xfrm>
                <a:off x="5371" y="3632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96" name="Freeform 1036"/>
              <p:cNvSpPr>
                <a:spLocks/>
              </p:cNvSpPr>
              <p:nvPr/>
            </p:nvSpPr>
            <p:spPr bwMode="auto">
              <a:xfrm>
                <a:off x="5363" y="3639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97" name="Freeform 1037"/>
              <p:cNvSpPr>
                <a:spLocks/>
              </p:cNvSpPr>
              <p:nvPr/>
            </p:nvSpPr>
            <p:spPr bwMode="auto">
              <a:xfrm>
                <a:off x="5371" y="3639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98" name="Freeform 1038"/>
              <p:cNvSpPr>
                <a:spLocks/>
              </p:cNvSpPr>
              <p:nvPr/>
            </p:nvSpPr>
            <p:spPr bwMode="auto">
              <a:xfrm>
                <a:off x="5363" y="3624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99" name="Freeform 1039"/>
              <p:cNvSpPr>
                <a:spLocks/>
              </p:cNvSpPr>
              <p:nvPr/>
            </p:nvSpPr>
            <p:spPr bwMode="auto">
              <a:xfrm>
                <a:off x="5371" y="3624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00" name="Freeform 1040"/>
              <p:cNvSpPr>
                <a:spLocks/>
              </p:cNvSpPr>
              <p:nvPr/>
            </p:nvSpPr>
            <p:spPr bwMode="auto">
              <a:xfrm>
                <a:off x="5386" y="3617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01" name="Rectangle 1041"/>
              <p:cNvSpPr>
                <a:spLocks noChangeArrowheads="1"/>
              </p:cNvSpPr>
              <p:nvPr/>
            </p:nvSpPr>
            <p:spPr bwMode="auto">
              <a:xfrm>
                <a:off x="5371" y="3617"/>
                <a:ext cx="8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002" name="Freeform 1042"/>
              <p:cNvSpPr>
                <a:spLocks/>
              </p:cNvSpPr>
              <p:nvPr/>
            </p:nvSpPr>
            <p:spPr bwMode="auto">
              <a:xfrm>
                <a:off x="5371" y="3624"/>
                <a:ext cx="8" cy="8"/>
              </a:xfrm>
              <a:custGeom>
                <a:avLst/>
                <a:gdLst>
                  <a:gd name="T0" fmla="*/ 8 w 8"/>
                  <a:gd name="T1" fmla="*/ 8 h 8"/>
                  <a:gd name="T2" fmla="*/ 8 w 8"/>
                  <a:gd name="T3" fmla="*/ 0 h 8"/>
                  <a:gd name="T4" fmla="*/ 0 w 8"/>
                  <a:gd name="T5" fmla="*/ 0 h 8"/>
                  <a:gd name="T6" fmla="*/ 8 w 8"/>
                  <a:gd name="T7" fmla="*/ 0 h 8"/>
                  <a:gd name="T8" fmla="*/ 8 w 8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8" y="8"/>
                    </a:moveTo>
                    <a:lnTo>
                      <a:pt x="8" y="0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03" name="Freeform 1043"/>
              <p:cNvSpPr>
                <a:spLocks/>
              </p:cNvSpPr>
              <p:nvPr/>
            </p:nvSpPr>
            <p:spPr bwMode="auto">
              <a:xfrm>
                <a:off x="5379" y="3624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04" name="Freeform 1044"/>
              <p:cNvSpPr>
                <a:spLocks/>
              </p:cNvSpPr>
              <p:nvPr/>
            </p:nvSpPr>
            <p:spPr bwMode="auto">
              <a:xfrm>
                <a:off x="5386" y="3624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05" name="Freeform 1045"/>
              <p:cNvSpPr>
                <a:spLocks/>
              </p:cNvSpPr>
              <p:nvPr/>
            </p:nvSpPr>
            <p:spPr bwMode="auto">
              <a:xfrm>
                <a:off x="5386" y="3639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06" name="Freeform 1046"/>
              <p:cNvSpPr>
                <a:spLocks/>
              </p:cNvSpPr>
              <p:nvPr/>
            </p:nvSpPr>
            <p:spPr bwMode="auto">
              <a:xfrm>
                <a:off x="5379" y="3647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07" name="Freeform 1047"/>
              <p:cNvSpPr>
                <a:spLocks/>
              </p:cNvSpPr>
              <p:nvPr/>
            </p:nvSpPr>
            <p:spPr bwMode="auto">
              <a:xfrm>
                <a:off x="5379" y="3647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08" name="Freeform 1048"/>
              <p:cNvSpPr>
                <a:spLocks/>
              </p:cNvSpPr>
              <p:nvPr/>
            </p:nvSpPr>
            <p:spPr bwMode="auto">
              <a:xfrm>
                <a:off x="5379" y="3639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09" name="Freeform 1049"/>
              <p:cNvSpPr>
                <a:spLocks/>
              </p:cNvSpPr>
              <p:nvPr/>
            </p:nvSpPr>
            <p:spPr bwMode="auto">
              <a:xfrm>
                <a:off x="5363" y="3639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10" name="Freeform 1050"/>
              <p:cNvSpPr>
                <a:spLocks/>
              </p:cNvSpPr>
              <p:nvPr/>
            </p:nvSpPr>
            <p:spPr bwMode="auto">
              <a:xfrm>
                <a:off x="5356" y="3639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11" name="Freeform 1051"/>
              <p:cNvSpPr>
                <a:spLocks/>
              </p:cNvSpPr>
              <p:nvPr/>
            </p:nvSpPr>
            <p:spPr bwMode="auto">
              <a:xfrm>
                <a:off x="5363" y="3617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12" name="Freeform 1052"/>
              <p:cNvSpPr>
                <a:spLocks/>
              </p:cNvSpPr>
              <p:nvPr/>
            </p:nvSpPr>
            <p:spPr bwMode="auto">
              <a:xfrm>
                <a:off x="5363" y="3594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13" name="Freeform 1053"/>
              <p:cNvSpPr>
                <a:spLocks/>
              </p:cNvSpPr>
              <p:nvPr/>
            </p:nvSpPr>
            <p:spPr bwMode="auto">
              <a:xfrm>
                <a:off x="5356" y="3609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14" name="Freeform 1054"/>
              <p:cNvSpPr>
                <a:spLocks/>
              </p:cNvSpPr>
              <p:nvPr/>
            </p:nvSpPr>
            <p:spPr bwMode="auto">
              <a:xfrm>
                <a:off x="5394" y="3586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15" name="Freeform 1055"/>
              <p:cNvSpPr>
                <a:spLocks/>
              </p:cNvSpPr>
              <p:nvPr/>
            </p:nvSpPr>
            <p:spPr bwMode="auto">
              <a:xfrm>
                <a:off x="5394" y="3601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16" name="Freeform 1056"/>
              <p:cNvSpPr>
                <a:spLocks/>
              </p:cNvSpPr>
              <p:nvPr/>
            </p:nvSpPr>
            <p:spPr bwMode="auto">
              <a:xfrm>
                <a:off x="5394" y="3594"/>
                <a:ext cx="7" cy="7"/>
              </a:xfrm>
              <a:custGeom>
                <a:avLst/>
                <a:gdLst>
                  <a:gd name="T0" fmla="*/ 7 w 7"/>
                  <a:gd name="T1" fmla="*/ 0 h 7"/>
                  <a:gd name="T2" fmla="*/ 0 w 7"/>
                  <a:gd name="T3" fmla="*/ 0 h 7"/>
                  <a:gd name="T4" fmla="*/ 7 w 7"/>
                  <a:gd name="T5" fmla="*/ 0 h 7"/>
                  <a:gd name="T6" fmla="*/ 7 w 7"/>
                  <a:gd name="T7" fmla="*/ 7 h 7"/>
                  <a:gd name="T8" fmla="*/ 7 w 7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7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17" name="Freeform 1057"/>
              <p:cNvSpPr>
                <a:spLocks/>
              </p:cNvSpPr>
              <p:nvPr/>
            </p:nvSpPr>
            <p:spPr bwMode="auto">
              <a:xfrm>
                <a:off x="5401" y="3601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18" name="Freeform 1058"/>
              <p:cNvSpPr>
                <a:spLocks/>
              </p:cNvSpPr>
              <p:nvPr/>
            </p:nvSpPr>
            <p:spPr bwMode="auto">
              <a:xfrm>
                <a:off x="5401" y="3609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19" name="Freeform 1059"/>
              <p:cNvSpPr>
                <a:spLocks/>
              </p:cNvSpPr>
              <p:nvPr/>
            </p:nvSpPr>
            <p:spPr bwMode="auto">
              <a:xfrm>
                <a:off x="5401" y="3609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20" name="Freeform 1060"/>
              <p:cNvSpPr>
                <a:spLocks/>
              </p:cNvSpPr>
              <p:nvPr/>
            </p:nvSpPr>
            <p:spPr bwMode="auto">
              <a:xfrm>
                <a:off x="5401" y="3996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21" name="Freeform 1061"/>
              <p:cNvSpPr>
                <a:spLocks/>
              </p:cNvSpPr>
              <p:nvPr/>
            </p:nvSpPr>
            <p:spPr bwMode="auto">
              <a:xfrm>
                <a:off x="5394" y="4369"/>
                <a:ext cx="7" cy="7"/>
              </a:xfrm>
              <a:custGeom>
                <a:avLst/>
                <a:gdLst>
                  <a:gd name="T0" fmla="*/ 0 w 7"/>
                  <a:gd name="T1" fmla="*/ 7 h 7"/>
                  <a:gd name="T2" fmla="*/ 7 w 7"/>
                  <a:gd name="T3" fmla="*/ 7 h 7"/>
                  <a:gd name="T4" fmla="*/ 7 w 7"/>
                  <a:gd name="T5" fmla="*/ 0 h 7"/>
                  <a:gd name="T6" fmla="*/ 7 w 7"/>
                  <a:gd name="T7" fmla="*/ 7 h 7"/>
                  <a:gd name="T8" fmla="*/ 0 w 7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7"/>
                    </a:moveTo>
                    <a:lnTo>
                      <a:pt x="7" y="7"/>
                    </a:lnTo>
                    <a:lnTo>
                      <a:pt x="7" y="0"/>
                    </a:lnTo>
                    <a:lnTo>
                      <a:pt x="7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22" name="Freeform 1062"/>
              <p:cNvSpPr>
                <a:spLocks/>
              </p:cNvSpPr>
              <p:nvPr/>
            </p:nvSpPr>
            <p:spPr bwMode="auto">
              <a:xfrm>
                <a:off x="5417" y="4323"/>
                <a:ext cx="7" cy="8"/>
              </a:xfrm>
              <a:custGeom>
                <a:avLst/>
                <a:gdLst>
                  <a:gd name="T0" fmla="*/ 0 w 7"/>
                  <a:gd name="T1" fmla="*/ 0 h 8"/>
                  <a:gd name="T2" fmla="*/ 0 w 7"/>
                  <a:gd name="T3" fmla="*/ 8 h 8"/>
                  <a:gd name="T4" fmla="*/ 7 w 7"/>
                  <a:gd name="T5" fmla="*/ 8 h 8"/>
                  <a:gd name="T6" fmla="*/ 0 w 7"/>
                  <a:gd name="T7" fmla="*/ 8 h 8"/>
                  <a:gd name="T8" fmla="*/ 0 w 7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0" y="0"/>
                    </a:moveTo>
                    <a:lnTo>
                      <a:pt x="0" y="8"/>
                    </a:lnTo>
                    <a:lnTo>
                      <a:pt x="7" y="8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23" name="Freeform 1063"/>
              <p:cNvSpPr>
                <a:spLocks/>
              </p:cNvSpPr>
              <p:nvPr/>
            </p:nvSpPr>
            <p:spPr bwMode="auto">
              <a:xfrm>
                <a:off x="5371" y="3601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24" name="Freeform 1064"/>
              <p:cNvSpPr>
                <a:spLocks/>
              </p:cNvSpPr>
              <p:nvPr/>
            </p:nvSpPr>
            <p:spPr bwMode="auto">
              <a:xfrm>
                <a:off x="5379" y="3594"/>
                <a:ext cx="0" cy="7"/>
              </a:xfrm>
              <a:custGeom>
                <a:avLst/>
                <a:gdLst>
                  <a:gd name="T0" fmla="*/ 7 h 7"/>
                  <a:gd name="T1" fmla="*/ 0 h 7"/>
                  <a:gd name="T2" fmla="*/ 7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7"/>
                    </a:move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25" name="Freeform 1065"/>
              <p:cNvSpPr>
                <a:spLocks/>
              </p:cNvSpPr>
              <p:nvPr/>
            </p:nvSpPr>
            <p:spPr bwMode="auto">
              <a:xfrm>
                <a:off x="5447" y="4148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26" name="Freeform 1066"/>
              <p:cNvSpPr>
                <a:spLocks/>
              </p:cNvSpPr>
              <p:nvPr/>
            </p:nvSpPr>
            <p:spPr bwMode="auto">
              <a:xfrm>
                <a:off x="5447" y="4141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27" name="Rectangle 1067"/>
              <p:cNvSpPr>
                <a:spLocks noChangeArrowheads="1"/>
              </p:cNvSpPr>
              <p:nvPr/>
            </p:nvSpPr>
            <p:spPr bwMode="auto">
              <a:xfrm>
                <a:off x="5447" y="4133"/>
                <a:ext cx="8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028" name="Rectangle 1068"/>
              <p:cNvSpPr>
                <a:spLocks noChangeArrowheads="1"/>
              </p:cNvSpPr>
              <p:nvPr/>
            </p:nvSpPr>
            <p:spPr bwMode="auto">
              <a:xfrm>
                <a:off x="5462" y="4164"/>
                <a:ext cx="8" cy="7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029" name="Freeform 1069"/>
              <p:cNvSpPr>
                <a:spLocks/>
              </p:cNvSpPr>
              <p:nvPr/>
            </p:nvSpPr>
            <p:spPr bwMode="auto">
              <a:xfrm>
                <a:off x="5470" y="4164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30" name="Freeform 1070"/>
              <p:cNvSpPr>
                <a:spLocks/>
              </p:cNvSpPr>
              <p:nvPr/>
            </p:nvSpPr>
            <p:spPr bwMode="auto">
              <a:xfrm>
                <a:off x="5470" y="4171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31" name="Freeform 1071"/>
              <p:cNvSpPr>
                <a:spLocks/>
              </p:cNvSpPr>
              <p:nvPr/>
            </p:nvSpPr>
            <p:spPr bwMode="auto">
              <a:xfrm>
                <a:off x="5462" y="4171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32" name="Freeform 1072"/>
              <p:cNvSpPr>
                <a:spLocks/>
              </p:cNvSpPr>
              <p:nvPr/>
            </p:nvSpPr>
            <p:spPr bwMode="auto">
              <a:xfrm>
                <a:off x="5462" y="4179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33" name="Freeform 1073"/>
              <p:cNvSpPr>
                <a:spLocks/>
              </p:cNvSpPr>
              <p:nvPr/>
            </p:nvSpPr>
            <p:spPr bwMode="auto">
              <a:xfrm>
                <a:off x="5455" y="4012"/>
                <a:ext cx="7" cy="7"/>
              </a:xfrm>
              <a:custGeom>
                <a:avLst/>
                <a:gdLst>
                  <a:gd name="T0" fmla="*/ 0 w 7"/>
                  <a:gd name="T1" fmla="*/ 7 h 7"/>
                  <a:gd name="T2" fmla="*/ 0 w 7"/>
                  <a:gd name="T3" fmla="*/ 0 h 7"/>
                  <a:gd name="T4" fmla="*/ 7 w 7"/>
                  <a:gd name="T5" fmla="*/ 0 h 7"/>
                  <a:gd name="T6" fmla="*/ 0 w 7"/>
                  <a:gd name="T7" fmla="*/ 0 h 7"/>
                  <a:gd name="T8" fmla="*/ 0 w 7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7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34" name="Freeform 1074"/>
              <p:cNvSpPr>
                <a:spLocks/>
              </p:cNvSpPr>
              <p:nvPr/>
            </p:nvSpPr>
            <p:spPr bwMode="auto">
              <a:xfrm>
                <a:off x="5462" y="3974"/>
                <a:ext cx="8" cy="15"/>
              </a:xfrm>
              <a:custGeom>
                <a:avLst/>
                <a:gdLst>
                  <a:gd name="T0" fmla="*/ 8 w 8"/>
                  <a:gd name="T1" fmla="*/ 15 h 15"/>
                  <a:gd name="T2" fmla="*/ 0 w 8"/>
                  <a:gd name="T3" fmla="*/ 15 h 15"/>
                  <a:gd name="T4" fmla="*/ 0 w 8"/>
                  <a:gd name="T5" fmla="*/ 7 h 15"/>
                  <a:gd name="T6" fmla="*/ 0 w 8"/>
                  <a:gd name="T7" fmla="*/ 0 h 15"/>
                  <a:gd name="T8" fmla="*/ 0 w 8"/>
                  <a:gd name="T9" fmla="*/ 7 h 15"/>
                  <a:gd name="T10" fmla="*/ 8 w 8"/>
                  <a:gd name="T11" fmla="*/ 7 h 15"/>
                  <a:gd name="T12" fmla="*/ 8 w 8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5"/>
                  <a:gd name="T23" fmla="*/ 8 w 8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5">
                    <a:moveTo>
                      <a:pt x="8" y="15"/>
                    </a:moveTo>
                    <a:lnTo>
                      <a:pt x="0" y="15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35" name="Freeform 1075"/>
              <p:cNvSpPr>
                <a:spLocks/>
              </p:cNvSpPr>
              <p:nvPr/>
            </p:nvSpPr>
            <p:spPr bwMode="auto">
              <a:xfrm>
                <a:off x="5462" y="4004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36" name="Freeform 1076"/>
              <p:cNvSpPr>
                <a:spLocks/>
              </p:cNvSpPr>
              <p:nvPr/>
            </p:nvSpPr>
            <p:spPr bwMode="auto">
              <a:xfrm>
                <a:off x="5462" y="4012"/>
                <a:ext cx="8" cy="0"/>
              </a:xfrm>
              <a:custGeom>
                <a:avLst/>
                <a:gdLst>
                  <a:gd name="T0" fmla="*/ 0 w 8"/>
                  <a:gd name="T1" fmla="*/ 8 w 8"/>
                  <a:gd name="T2" fmla="*/ 0 w 8"/>
                  <a:gd name="T3" fmla="*/ 0 60000 65536"/>
                  <a:gd name="T4" fmla="*/ 0 60000 65536"/>
                  <a:gd name="T5" fmla="*/ 0 60000 65536"/>
                  <a:gd name="T6" fmla="*/ 0 w 8"/>
                  <a:gd name="T7" fmla="*/ 8 w 8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8">
                    <a:moveTo>
                      <a:pt x="0" y="0"/>
                    </a:move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37" name="Freeform 1077"/>
              <p:cNvSpPr>
                <a:spLocks/>
              </p:cNvSpPr>
              <p:nvPr/>
            </p:nvSpPr>
            <p:spPr bwMode="auto">
              <a:xfrm>
                <a:off x="5455" y="4027"/>
                <a:ext cx="7" cy="0"/>
              </a:xfrm>
              <a:custGeom>
                <a:avLst/>
                <a:gdLst>
                  <a:gd name="T0" fmla="*/ 0 w 7"/>
                  <a:gd name="T1" fmla="*/ 7 w 7"/>
                  <a:gd name="T2" fmla="*/ 0 w 7"/>
                  <a:gd name="T3" fmla="*/ 0 60000 65536"/>
                  <a:gd name="T4" fmla="*/ 0 60000 65536"/>
                  <a:gd name="T5" fmla="*/ 0 60000 65536"/>
                  <a:gd name="T6" fmla="*/ 0 w 7"/>
                  <a:gd name="T7" fmla="*/ 7 w 7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38" name="Freeform 1078"/>
              <p:cNvSpPr>
                <a:spLocks/>
              </p:cNvSpPr>
              <p:nvPr/>
            </p:nvSpPr>
            <p:spPr bwMode="auto">
              <a:xfrm>
                <a:off x="5462" y="4057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39" name="Freeform 1079"/>
              <p:cNvSpPr>
                <a:spLocks/>
              </p:cNvSpPr>
              <p:nvPr/>
            </p:nvSpPr>
            <p:spPr bwMode="auto">
              <a:xfrm>
                <a:off x="5462" y="4057"/>
                <a:ext cx="8" cy="8"/>
              </a:xfrm>
              <a:custGeom>
                <a:avLst/>
                <a:gdLst>
                  <a:gd name="T0" fmla="*/ 8 w 8"/>
                  <a:gd name="T1" fmla="*/ 8 h 8"/>
                  <a:gd name="T2" fmla="*/ 0 w 8"/>
                  <a:gd name="T3" fmla="*/ 0 h 8"/>
                  <a:gd name="T4" fmla="*/ 8 w 8"/>
                  <a:gd name="T5" fmla="*/ 0 h 8"/>
                  <a:gd name="T6" fmla="*/ 8 w 8"/>
                  <a:gd name="T7" fmla="*/ 8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8"/>
                  <a:gd name="T14" fmla="*/ 8 w 8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8">
                    <a:moveTo>
                      <a:pt x="8" y="8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40" name="Freeform 1080"/>
              <p:cNvSpPr>
                <a:spLocks/>
              </p:cNvSpPr>
              <p:nvPr/>
            </p:nvSpPr>
            <p:spPr bwMode="auto">
              <a:xfrm>
                <a:off x="5447" y="4118"/>
                <a:ext cx="8" cy="15"/>
              </a:xfrm>
              <a:custGeom>
                <a:avLst/>
                <a:gdLst>
                  <a:gd name="T0" fmla="*/ 0 w 8"/>
                  <a:gd name="T1" fmla="*/ 8 h 15"/>
                  <a:gd name="T2" fmla="*/ 0 w 8"/>
                  <a:gd name="T3" fmla="*/ 15 h 15"/>
                  <a:gd name="T4" fmla="*/ 0 w 8"/>
                  <a:gd name="T5" fmla="*/ 8 h 15"/>
                  <a:gd name="T6" fmla="*/ 8 w 8"/>
                  <a:gd name="T7" fmla="*/ 8 h 15"/>
                  <a:gd name="T8" fmla="*/ 8 w 8"/>
                  <a:gd name="T9" fmla="*/ 0 h 15"/>
                  <a:gd name="T10" fmla="*/ 8 w 8"/>
                  <a:gd name="T11" fmla="*/ 8 h 15"/>
                  <a:gd name="T12" fmla="*/ 8 w 8"/>
                  <a:gd name="T13" fmla="*/ 15 h 15"/>
                  <a:gd name="T14" fmla="*/ 0 w 8"/>
                  <a:gd name="T15" fmla="*/ 15 h 15"/>
                  <a:gd name="T16" fmla="*/ 0 w 8"/>
                  <a:gd name="T17" fmla="*/ 8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5"/>
                  <a:gd name="T29" fmla="*/ 8 w 8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5">
                    <a:moveTo>
                      <a:pt x="0" y="8"/>
                    </a:moveTo>
                    <a:lnTo>
                      <a:pt x="0" y="15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8" y="15"/>
                    </a:lnTo>
                    <a:lnTo>
                      <a:pt x="0" y="15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41" name="Freeform 1081"/>
              <p:cNvSpPr>
                <a:spLocks/>
              </p:cNvSpPr>
              <p:nvPr/>
            </p:nvSpPr>
            <p:spPr bwMode="auto">
              <a:xfrm>
                <a:off x="5500" y="4141"/>
                <a:ext cx="15" cy="7"/>
              </a:xfrm>
              <a:custGeom>
                <a:avLst/>
                <a:gdLst>
                  <a:gd name="T0" fmla="*/ 8 w 15"/>
                  <a:gd name="T1" fmla="*/ 0 h 7"/>
                  <a:gd name="T2" fmla="*/ 15 w 15"/>
                  <a:gd name="T3" fmla="*/ 0 h 7"/>
                  <a:gd name="T4" fmla="*/ 15 w 15"/>
                  <a:gd name="T5" fmla="*/ 7 h 7"/>
                  <a:gd name="T6" fmla="*/ 8 w 15"/>
                  <a:gd name="T7" fmla="*/ 0 h 7"/>
                  <a:gd name="T8" fmla="*/ 0 w 15"/>
                  <a:gd name="T9" fmla="*/ 0 h 7"/>
                  <a:gd name="T10" fmla="*/ 8 w 15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7"/>
                  <a:gd name="T20" fmla="*/ 15 w 15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7">
                    <a:moveTo>
                      <a:pt x="8" y="0"/>
                    </a:moveTo>
                    <a:lnTo>
                      <a:pt x="15" y="0"/>
                    </a:lnTo>
                    <a:lnTo>
                      <a:pt x="15" y="7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42" name="Rectangle 1082"/>
              <p:cNvSpPr>
                <a:spLocks noChangeArrowheads="1"/>
              </p:cNvSpPr>
              <p:nvPr/>
            </p:nvSpPr>
            <p:spPr bwMode="auto">
              <a:xfrm>
                <a:off x="5477" y="4095"/>
                <a:ext cx="8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043" name="Freeform 1083"/>
              <p:cNvSpPr>
                <a:spLocks/>
              </p:cNvSpPr>
              <p:nvPr/>
            </p:nvSpPr>
            <p:spPr bwMode="auto">
              <a:xfrm>
                <a:off x="5500" y="4141"/>
                <a:ext cx="15" cy="7"/>
              </a:xfrm>
              <a:custGeom>
                <a:avLst/>
                <a:gdLst>
                  <a:gd name="T0" fmla="*/ 8 w 15"/>
                  <a:gd name="T1" fmla="*/ 7 h 7"/>
                  <a:gd name="T2" fmla="*/ 8 w 15"/>
                  <a:gd name="T3" fmla="*/ 0 h 7"/>
                  <a:gd name="T4" fmla="*/ 0 w 15"/>
                  <a:gd name="T5" fmla="*/ 0 h 7"/>
                  <a:gd name="T6" fmla="*/ 8 w 15"/>
                  <a:gd name="T7" fmla="*/ 0 h 7"/>
                  <a:gd name="T8" fmla="*/ 8 w 15"/>
                  <a:gd name="T9" fmla="*/ 7 h 7"/>
                  <a:gd name="T10" fmla="*/ 15 w 15"/>
                  <a:gd name="T11" fmla="*/ 7 h 7"/>
                  <a:gd name="T12" fmla="*/ 8 w 15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7"/>
                  <a:gd name="T23" fmla="*/ 15 w 15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7">
                    <a:moveTo>
                      <a:pt x="8" y="7"/>
                    </a:moveTo>
                    <a:lnTo>
                      <a:pt x="8" y="0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7"/>
                    </a:lnTo>
                    <a:lnTo>
                      <a:pt x="15" y="7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44" name="Freeform 1084"/>
              <p:cNvSpPr>
                <a:spLocks/>
              </p:cNvSpPr>
              <p:nvPr/>
            </p:nvSpPr>
            <p:spPr bwMode="auto">
              <a:xfrm>
                <a:off x="5493" y="4156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0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45" name="Freeform 1085"/>
              <p:cNvSpPr>
                <a:spLocks/>
              </p:cNvSpPr>
              <p:nvPr/>
            </p:nvSpPr>
            <p:spPr bwMode="auto">
              <a:xfrm>
                <a:off x="5455" y="4164"/>
                <a:ext cx="0" cy="7"/>
              </a:xfrm>
              <a:custGeom>
                <a:avLst/>
                <a:gdLst>
                  <a:gd name="T0" fmla="*/ 0 h 7"/>
                  <a:gd name="T1" fmla="*/ 7 h 7"/>
                  <a:gd name="T2" fmla="*/ 0 h 7"/>
                  <a:gd name="T3" fmla="*/ 0 60000 65536"/>
                  <a:gd name="T4" fmla="*/ 0 60000 65536"/>
                  <a:gd name="T5" fmla="*/ 0 60000 65536"/>
                  <a:gd name="T6" fmla="*/ 0 h 7"/>
                  <a:gd name="T7" fmla="*/ 7 h 7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46" name="Freeform 1086"/>
              <p:cNvSpPr>
                <a:spLocks/>
              </p:cNvSpPr>
              <p:nvPr/>
            </p:nvSpPr>
            <p:spPr bwMode="auto">
              <a:xfrm>
                <a:off x="5462" y="4171"/>
                <a:ext cx="0" cy="8"/>
              </a:xfrm>
              <a:custGeom>
                <a:avLst/>
                <a:gdLst>
                  <a:gd name="T0" fmla="*/ 8 h 8"/>
                  <a:gd name="T1" fmla="*/ 0 h 8"/>
                  <a:gd name="T2" fmla="*/ 8 h 8"/>
                  <a:gd name="T3" fmla="*/ 0 60000 65536"/>
                  <a:gd name="T4" fmla="*/ 0 60000 65536"/>
                  <a:gd name="T5" fmla="*/ 0 60000 65536"/>
                  <a:gd name="T6" fmla="*/ 0 h 8"/>
                  <a:gd name="T7" fmla="*/ 8 h 8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8">
                    <a:moveTo>
                      <a:pt x="0" y="8"/>
                    </a:move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47" name="Freeform 1087"/>
              <p:cNvSpPr>
                <a:spLocks/>
              </p:cNvSpPr>
              <p:nvPr/>
            </p:nvSpPr>
            <p:spPr bwMode="auto">
              <a:xfrm>
                <a:off x="5455" y="4141"/>
                <a:ext cx="7" cy="7"/>
              </a:xfrm>
              <a:custGeom>
                <a:avLst/>
                <a:gdLst>
                  <a:gd name="T0" fmla="*/ 0 w 7"/>
                  <a:gd name="T1" fmla="*/ 0 h 7"/>
                  <a:gd name="T2" fmla="*/ 7 w 7"/>
                  <a:gd name="T3" fmla="*/ 0 h 7"/>
                  <a:gd name="T4" fmla="*/ 7 w 7"/>
                  <a:gd name="T5" fmla="*/ 7 h 7"/>
                  <a:gd name="T6" fmla="*/ 7 w 7"/>
                  <a:gd name="T7" fmla="*/ 0 h 7"/>
                  <a:gd name="T8" fmla="*/ 0 w 7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0"/>
                    </a:moveTo>
                    <a:lnTo>
                      <a:pt x="7" y="0"/>
                    </a:lnTo>
                    <a:lnTo>
                      <a:pt x="7" y="7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48" name="Freeform 1088"/>
              <p:cNvSpPr>
                <a:spLocks/>
              </p:cNvSpPr>
              <p:nvPr/>
            </p:nvSpPr>
            <p:spPr bwMode="auto">
              <a:xfrm>
                <a:off x="5447" y="4148"/>
                <a:ext cx="8" cy="8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8"/>
                  <a:gd name="T14" fmla="*/ 8 w 8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8">
                    <a:moveTo>
                      <a:pt x="0" y="0"/>
                    </a:moveTo>
                    <a:lnTo>
                      <a:pt x="8" y="0"/>
                    </a:lnTo>
                    <a:lnTo>
                      <a:pt x="8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49" name="Freeform 1089"/>
              <p:cNvSpPr>
                <a:spLocks/>
              </p:cNvSpPr>
              <p:nvPr/>
            </p:nvSpPr>
            <p:spPr bwMode="auto">
              <a:xfrm>
                <a:off x="5744" y="4278"/>
                <a:ext cx="15" cy="0"/>
              </a:xfrm>
              <a:custGeom>
                <a:avLst/>
                <a:gdLst>
                  <a:gd name="T0" fmla="*/ 7 w 15"/>
                  <a:gd name="T1" fmla="*/ 15 w 15"/>
                  <a:gd name="T2" fmla="*/ 7 w 15"/>
                  <a:gd name="T3" fmla="*/ 0 w 15"/>
                  <a:gd name="T4" fmla="*/ 7 w 15"/>
                  <a:gd name="T5" fmla="*/ 0 60000 65536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w 15"/>
                  <a:gd name="T11" fmla="*/ 15 w 15"/>
                </a:gdLst>
                <a:ahLst/>
                <a:cxnLst>
                  <a:cxn ang="T5">
                    <a:pos x="T0" y="0"/>
                  </a:cxn>
                  <a:cxn ang="T6">
                    <a:pos x="T1" y="0"/>
                  </a:cxn>
                  <a:cxn ang="T7">
                    <a:pos x="T2" y="0"/>
                  </a:cxn>
                  <a:cxn ang="T8">
                    <a:pos x="T3" y="0"/>
                  </a:cxn>
                  <a:cxn ang="T9">
                    <a:pos x="T4" y="0"/>
                  </a:cxn>
                </a:cxnLst>
                <a:rect l="T10" t="0" r="T11" b="0"/>
                <a:pathLst>
                  <a:path w="15">
                    <a:moveTo>
                      <a:pt x="7" y="0"/>
                    </a:moveTo>
                    <a:lnTo>
                      <a:pt x="15" y="0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50" name="Rectangle 1090"/>
              <p:cNvSpPr>
                <a:spLocks noChangeArrowheads="1"/>
              </p:cNvSpPr>
              <p:nvPr/>
            </p:nvSpPr>
            <p:spPr bwMode="auto">
              <a:xfrm>
                <a:off x="5751" y="4300"/>
                <a:ext cx="8" cy="8"/>
              </a:xfrm>
              <a:prstGeom prst="rect">
                <a:avLst/>
              </a:prstGeom>
              <a:solidFill>
                <a:srgbClr val="80D5FF"/>
              </a:solidFill>
              <a:ln w="12700">
                <a:solidFill>
                  <a:srgbClr val="3075FF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051" name="Freeform 1091"/>
              <p:cNvSpPr>
                <a:spLocks/>
              </p:cNvSpPr>
              <p:nvPr/>
            </p:nvSpPr>
            <p:spPr bwMode="auto">
              <a:xfrm>
                <a:off x="5736" y="4308"/>
                <a:ext cx="15" cy="0"/>
              </a:xfrm>
              <a:custGeom>
                <a:avLst/>
                <a:gdLst>
                  <a:gd name="T0" fmla="*/ 8 w 15"/>
                  <a:gd name="T1" fmla="*/ 15 w 15"/>
                  <a:gd name="T2" fmla="*/ 8 w 15"/>
                  <a:gd name="T3" fmla="*/ 0 w 15"/>
                  <a:gd name="T4" fmla="*/ 8 w 15"/>
                  <a:gd name="T5" fmla="*/ 0 60000 65536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w 15"/>
                  <a:gd name="T11" fmla="*/ 15 w 15"/>
                </a:gdLst>
                <a:ahLst/>
                <a:cxnLst>
                  <a:cxn ang="T5">
                    <a:pos x="T0" y="0"/>
                  </a:cxn>
                  <a:cxn ang="T6">
                    <a:pos x="T1" y="0"/>
                  </a:cxn>
                  <a:cxn ang="T7">
                    <a:pos x="T2" y="0"/>
                  </a:cxn>
                  <a:cxn ang="T8">
                    <a:pos x="T3" y="0"/>
                  </a:cxn>
                  <a:cxn ang="T9">
                    <a:pos x="T4" y="0"/>
                  </a:cxn>
                </a:cxnLst>
                <a:rect l="T10" t="0" r="T11" b="0"/>
                <a:pathLst>
                  <a:path w="15">
                    <a:moveTo>
                      <a:pt x="8" y="0"/>
                    </a:moveTo>
                    <a:lnTo>
                      <a:pt x="15" y="0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52" name="Freeform 1092"/>
              <p:cNvSpPr>
                <a:spLocks/>
              </p:cNvSpPr>
              <p:nvPr/>
            </p:nvSpPr>
            <p:spPr bwMode="auto">
              <a:xfrm>
                <a:off x="5736" y="4300"/>
                <a:ext cx="8" cy="8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8 h 8"/>
                  <a:gd name="T4" fmla="*/ 0 w 8"/>
                  <a:gd name="T5" fmla="*/ 8 h 8"/>
                  <a:gd name="T6" fmla="*/ 8 w 8"/>
                  <a:gd name="T7" fmla="*/ 8 h 8"/>
                  <a:gd name="T8" fmla="*/ 8 w 8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8" y="0"/>
                    </a:moveTo>
                    <a:lnTo>
                      <a:pt x="8" y="8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D5FF"/>
              </a:solidFill>
              <a:ln w="12700">
                <a:solidFill>
                  <a:srgbClr val="3075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53" name="Freeform 1093"/>
              <p:cNvSpPr>
                <a:spLocks/>
              </p:cNvSpPr>
              <p:nvPr/>
            </p:nvSpPr>
            <p:spPr bwMode="auto">
              <a:xfrm>
                <a:off x="2868" y="4293"/>
                <a:ext cx="593" cy="289"/>
              </a:xfrm>
              <a:custGeom>
                <a:avLst/>
                <a:gdLst>
                  <a:gd name="T0" fmla="*/ 8 w 593"/>
                  <a:gd name="T1" fmla="*/ 197 h 289"/>
                  <a:gd name="T2" fmla="*/ 8 w 593"/>
                  <a:gd name="T3" fmla="*/ 175 h 289"/>
                  <a:gd name="T4" fmla="*/ 0 w 593"/>
                  <a:gd name="T5" fmla="*/ 152 h 289"/>
                  <a:gd name="T6" fmla="*/ 0 w 593"/>
                  <a:gd name="T7" fmla="*/ 137 h 289"/>
                  <a:gd name="T8" fmla="*/ 15 w 593"/>
                  <a:gd name="T9" fmla="*/ 106 h 289"/>
                  <a:gd name="T10" fmla="*/ 23 w 593"/>
                  <a:gd name="T11" fmla="*/ 91 h 289"/>
                  <a:gd name="T12" fmla="*/ 15 w 593"/>
                  <a:gd name="T13" fmla="*/ 76 h 289"/>
                  <a:gd name="T14" fmla="*/ 15 w 593"/>
                  <a:gd name="T15" fmla="*/ 53 h 289"/>
                  <a:gd name="T16" fmla="*/ 30 w 593"/>
                  <a:gd name="T17" fmla="*/ 38 h 289"/>
                  <a:gd name="T18" fmla="*/ 46 w 593"/>
                  <a:gd name="T19" fmla="*/ 38 h 289"/>
                  <a:gd name="T20" fmla="*/ 61 w 593"/>
                  <a:gd name="T21" fmla="*/ 23 h 289"/>
                  <a:gd name="T22" fmla="*/ 76 w 593"/>
                  <a:gd name="T23" fmla="*/ 7 h 289"/>
                  <a:gd name="T24" fmla="*/ 91 w 593"/>
                  <a:gd name="T25" fmla="*/ 0 h 289"/>
                  <a:gd name="T26" fmla="*/ 107 w 593"/>
                  <a:gd name="T27" fmla="*/ 7 h 289"/>
                  <a:gd name="T28" fmla="*/ 114 w 593"/>
                  <a:gd name="T29" fmla="*/ 30 h 289"/>
                  <a:gd name="T30" fmla="*/ 114 w 593"/>
                  <a:gd name="T31" fmla="*/ 53 h 289"/>
                  <a:gd name="T32" fmla="*/ 122 w 593"/>
                  <a:gd name="T33" fmla="*/ 76 h 289"/>
                  <a:gd name="T34" fmla="*/ 114 w 593"/>
                  <a:gd name="T35" fmla="*/ 106 h 289"/>
                  <a:gd name="T36" fmla="*/ 122 w 593"/>
                  <a:gd name="T37" fmla="*/ 129 h 289"/>
                  <a:gd name="T38" fmla="*/ 129 w 593"/>
                  <a:gd name="T39" fmla="*/ 152 h 289"/>
                  <a:gd name="T40" fmla="*/ 137 w 593"/>
                  <a:gd name="T41" fmla="*/ 167 h 289"/>
                  <a:gd name="T42" fmla="*/ 137 w 593"/>
                  <a:gd name="T43" fmla="*/ 197 h 289"/>
                  <a:gd name="T44" fmla="*/ 137 w 593"/>
                  <a:gd name="T45" fmla="*/ 220 h 289"/>
                  <a:gd name="T46" fmla="*/ 152 w 593"/>
                  <a:gd name="T47" fmla="*/ 228 h 289"/>
                  <a:gd name="T48" fmla="*/ 160 w 593"/>
                  <a:gd name="T49" fmla="*/ 243 h 289"/>
                  <a:gd name="T50" fmla="*/ 152 w 593"/>
                  <a:gd name="T51" fmla="*/ 258 h 289"/>
                  <a:gd name="T52" fmla="*/ 175 w 593"/>
                  <a:gd name="T53" fmla="*/ 266 h 289"/>
                  <a:gd name="T54" fmla="*/ 190 w 593"/>
                  <a:gd name="T55" fmla="*/ 266 h 289"/>
                  <a:gd name="T56" fmla="*/ 205 w 593"/>
                  <a:gd name="T57" fmla="*/ 266 h 289"/>
                  <a:gd name="T58" fmla="*/ 221 w 593"/>
                  <a:gd name="T59" fmla="*/ 281 h 289"/>
                  <a:gd name="T60" fmla="*/ 236 w 593"/>
                  <a:gd name="T61" fmla="*/ 289 h 289"/>
                  <a:gd name="T62" fmla="*/ 251 w 593"/>
                  <a:gd name="T63" fmla="*/ 281 h 289"/>
                  <a:gd name="T64" fmla="*/ 266 w 593"/>
                  <a:gd name="T65" fmla="*/ 273 h 289"/>
                  <a:gd name="T66" fmla="*/ 282 w 593"/>
                  <a:gd name="T67" fmla="*/ 273 h 289"/>
                  <a:gd name="T68" fmla="*/ 304 w 593"/>
                  <a:gd name="T69" fmla="*/ 266 h 289"/>
                  <a:gd name="T70" fmla="*/ 320 w 593"/>
                  <a:gd name="T71" fmla="*/ 258 h 289"/>
                  <a:gd name="T72" fmla="*/ 335 w 593"/>
                  <a:gd name="T73" fmla="*/ 258 h 289"/>
                  <a:gd name="T74" fmla="*/ 350 w 593"/>
                  <a:gd name="T75" fmla="*/ 251 h 289"/>
                  <a:gd name="T76" fmla="*/ 365 w 593"/>
                  <a:gd name="T77" fmla="*/ 243 h 289"/>
                  <a:gd name="T78" fmla="*/ 373 w 593"/>
                  <a:gd name="T79" fmla="*/ 228 h 289"/>
                  <a:gd name="T80" fmla="*/ 388 w 593"/>
                  <a:gd name="T81" fmla="*/ 220 h 289"/>
                  <a:gd name="T82" fmla="*/ 403 w 593"/>
                  <a:gd name="T83" fmla="*/ 205 h 289"/>
                  <a:gd name="T84" fmla="*/ 411 w 593"/>
                  <a:gd name="T85" fmla="*/ 197 h 289"/>
                  <a:gd name="T86" fmla="*/ 426 w 593"/>
                  <a:gd name="T87" fmla="*/ 197 h 289"/>
                  <a:gd name="T88" fmla="*/ 441 w 593"/>
                  <a:gd name="T89" fmla="*/ 190 h 289"/>
                  <a:gd name="T90" fmla="*/ 456 w 593"/>
                  <a:gd name="T91" fmla="*/ 175 h 289"/>
                  <a:gd name="T92" fmla="*/ 472 w 593"/>
                  <a:gd name="T93" fmla="*/ 182 h 289"/>
                  <a:gd name="T94" fmla="*/ 479 w 593"/>
                  <a:gd name="T95" fmla="*/ 182 h 289"/>
                  <a:gd name="T96" fmla="*/ 487 w 593"/>
                  <a:gd name="T97" fmla="*/ 175 h 289"/>
                  <a:gd name="T98" fmla="*/ 502 w 593"/>
                  <a:gd name="T99" fmla="*/ 167 h 289"/>
                  <a:gd name="T100" fmla="*/ 517 w 593"/>
                  <a:gd name="T101" fmla="*/ 159 h 289"/>
                  <a:gd name="T102" fmla="*/ 533 w 593"/>
                  <a:gd name="T103" fmla="*/ 175 h 289"/>
                  <a:gd name="T104" fmla="*/ 548 w 593"/>
                  <a:gd name="T105" fmla="*/ 182 h 289"/>
                  <a:gd name="T106" fmla="*/ 563 w 593"/>
                  <a:gd name="T107" fmla="*/ 190 h 289"/>
                  <a:gd name="T108" fmla="*/ 578 w 593"/>
                  <a:gd name="T109" fmla="*/ 197 h 289"/>
                  <a:gd name="T110" fmla="*/ 593 w 593"/>
                  <a:gd name="T111" fmla="*/ 213 h 28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593"/>
                  <a:gd name="T169" fmla="*/ 0 h 289"/>
                  <a:gd name="T170" fmla="*/ 593 w 593"/>
                  <a:gd name="T171" fmla="*/ 289 h 28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593" h="289">
                    <a:moveTo>
                      <a:pt x="8" y="205"/>
                    </a:moveTo>
                    <a:lnTo>
                      <a:pt x="8" y="197"/>
                    </a:lnTo>
                    <a:lnTo>
                      <a:pt x="8" y="182"/>
                    </a:lnTo>
                    <a:lnTo>
                      <a:pt x="8" y="175"/>
                    </a:lnTo>
                    <a:lnTo>
                      <a:pt x="0" y="159"/>
                    </a:lnTo>
                    <a:lnTo>
                      <a:pt x="0" y="152"/>
                    </a:lnTo>
                    <a:lnTo>
                      <a:pt x="0" y="144"/>
                    </a:lnTo>
                    <a:lnTo>
                      <a:pt x="0" y="137"/>
                    </a:lnTo>
                    <a:lnTo>
                      <a:pt x="8" y="121"/>
                    </a:lnTo>
                    <a:lnTo>
                      <a:pt x="15" y="106"/>
                    </a:lnTo>
                    <a:lnTo>
                      <a:pt x="15" y="99"/>
                    </a:lnTo>
                    <a:lnTo>
                      <a:pt x="23" y="91"/>
                    </a:lnTo>
                    <a:lnTo>
                      <a:pt x="15" y="83"/>
                    </a:lnTo>
                    <a:lnTo>
                      <a:pt x="15" y="76"/>
                    </a:lnTo>
                    <a:lnTo>
                      <a:pt x="15" y="68"/>
                    </a:lnTo>
                    <a:lnTo>
                      <a:pt x="15" y="53"/>
                    </a:lnTo>
                    <a:lnTo>
                      <a:pt x="23" y="45"/>
                    </a:lnTo>
                    <a:lnTo>
                      <a:pt x="30" y="38"/>
                    </a:lnTo>
                    <a:lnTo>
                      <a:pt x="38" y="38"/>
                    </a:lnTo>
                    <a:lnTo>
                      <a:pt x="46" y="38"/>
                    </a:lnTo>
                    <a:lnTo>
                      <a:pt x="53" y="30"/>
                    </a:lnTo>
                    <a:lnTo>
                      <a:pt x="61" y="23"/>
                    </a:lnTo>
                    <a:lnTo>
                      <a:pt x="69" y="15"/>
                    </a:lnTo>
                    <a:lnTo>
                      <a:pt x="76" y="7"/>
                    </a:lnTo>
                    <a:lnTo>
                      <a:pt x="84" y="0"/>
                    </a:lnTo>
                    <a:lnTo>
                      <a:pt x="91" y="0"/>
                    </a:lnTo>
                    <a:lnTo>
                      <a:pt x="99" y="0"/>
                    </a:lnTo>
                    <a:lnTo>
                      <a:pt x="107" y="7"/>
                    </a:lnTo>
                    <a:lnTo>
                      <a:pt x="114" y="23"/>
                    </a:lnTo>
                    <a:lnTo>
                      <a:pt x="114" y="30"/>
                    </a:lnTo>
                    <a:lnTo>
                      <a:pt x="114" y="45"/>
                    </a:lnTo>
                    <a:lnTo>
                      <a:pt x="114" y="53"/>
                    </a:lnTo>
                    <a:lnTo>
                      <a:pt x="122" y="61"/>
                    </a:lnTo>
                    <a:lnTo>
                      <a:pt x="122" y="76"/>
                    </a:lnTo>
                    <a:lnTo>
                      <a:pt x="122" y="91"/>
                    </a:lnTo>
                    <a:lnTo>
                      <a:pt x="114" y="106"/>
                    </a:lnTo>
                    <a:lnTo>
                      <a:pt x="114" y="121"/>
                    </a:lnTo>
                    <a:lnTo>
                      <a:pt x="122" y="129"/>
                    </a:lnTo>
                    <a:lnTo>
                      <a:pt x="122" y="137"/>
                    </a:lnTo>
                    <a:lnTo>
                      <a:pt x="129" y="152"/>
                    </a:lnTo>
                    <a:lnTo>
                      <a:pt x="137" y="159"/>
                    </a:lnTo>
                    <a:lnTo>
                      <a:pt x="137" y="167"/>
                    </a:lnTo>
                    <a:lnTo>
                      <a:pt x="137" y="182"/>
                    </a:lnTo>
                    <a:lnTo>
                      <a:pt x="137" y="197"/>
                    </a:lnTo>
                    <a:lnTo>
                      <a:pt x="137" y="205"/>
                    </a:lnTo>
                    <a:lnTo>
                      <a:pt x="137" y="220"/>
                    </a:lnTo>
                    <a:lnTo>
                      <a:pt x="145" y="228"/>
                    </a:lnTo>
                    <a:lnTo>
                      <a:pt x="152" y="228"/>
                    </a:lnTo>
                    <a:lnTo>
                      <a:pt x="160" y="235"/>
                    </a:lnTo>
                    <a:lnTo>
                      <a:pt x="160" y="243"/>
                    </a:lnTo>
                    <a:lnTo>
                      <a:pt x="152" y="251"/>
                    </a:lnTo>
                    <a:lnTo>
                      <a:pt x="152" y="258"/>
                    </a:lnTo>
                    <a:lnTo>
                      <a:pt x="167" y="258"/>
                    </a:lnTo>
                    <a:lnTo>
                      <a:pt x="175" y="266"/>
                    </a:lnTo>
                    <a:lnTo>
                      <a:pt x="183" y="266"/>
                    </a:lnTo>
                    <a:lnTo>
                      <a:pt x="190" y="266"/>
                    </a:lnTo>
                    <a:lnTo>
                      <a:pt x="198" y="266"/>
                    </a:lnTo>
                    <a:lnTo>
                      <a:pt x="205" y="266"/>
                    </a:lnTo>
                    <a:lnTo>
                      <a:pt x="213" y="273"/>
                    </a:lnTo>
                    <a:lnTo>
                      <a:pt x="221" y="281"/>
                    </a:lnTo>
                    <a:lnTo>
                      <a:pt x="228" y="289"/>
                    </a:lnTo>
                    <a:lnTo>
                      <a:pt x="236" y="289"/>
                    </a:lnTo>
                    <a:lnTo>
                      <a:pt x="243" y="281"/>
                    </a:lnTo>
                    <a:lnTo>
                      <a:pt x="251" y="281"/>
                    </a:lnTo>
                    <a:lnTo>
                      <a:pt x="259" y="273"/>
                    </a:lnTo>
                    <a:lnTo>
                      <a:pt x="266" y="273"/>
                    </a:lnTo>
                    <a:lnTo>
                      <a:pt x="274" y="273"/>
                    </a:lnTo>
                    <a:lnTo>
                      <a:pt x="282" y="273"/>
                    </a:lnTo>
                    <a:lnTo>
                      <a:pt x="297" y="266"/>
                    </a:lnTo>
                    <a:lnTo>
                      <a:pt x="304" y="266"/>
                    </a:lnTo>
                    <a:lnTo>
                      <a:pt x="312" y="266"/>
                    </a:lnTo>
                    <a:lnTo>
                      <a:pt x="320" y="258"/>
                    </a:lnTo>
                    <a:lnTo>
                      <a:pt x="327" y="258"/>
                    </a:lnTo>
                    <a:lnTo>
                      <a:pt x="335" y="258"/>
                    </a:lnTo>
                    <a:lnTo>
                      <a:pt x="342" y="251"/>
                    </a:lnTo>
                    <a:lnTo>
                      <a:pt x="350" y="251"/>
                    </a:lnTo>
                    <a:lnTo>
                      <a:pt x="358" y="243"/>
                    </a:lnTo>
                    <a:lnTo>
                      <a:pt x="365" y="243"/>
                    </a:lnTo>
                    <a:lnTo>
                      <a:pt x="373" y="235"/>
                    </a:lnTo>
                    <a:lnTo>
                      <a:pt x="373" y="228"/>
                    </a:lnTo>
                    <a:lnTo>
                      <a:pt x="388" y="228"/>
                    </a:lnTo>
                    <a:lnTo>
                      <a:pt x="388" y="220"/>
                    </a:lnTo>
                    <a:lnTo>
                      <a:pt x="396" y="213"/>
                    </a:lnTo>
                    <a:lnTo>
                      <a:pt x="403" y="205"/>
                    </a:lnTo>
                    <a:lnTo>
                      <a:pt x="403" y="197"/>
                    </a:lnTo>
                    <a:lnTo>
                      <a:pt x="411" y="197"/>
                    </a:lnTo>
                    <a:lnTo>
                      <a:pt x="418" y="197"/>
                    </a:lnTo>
                    <a:lnTo>
                      <a:pt x="426" y="197"/>
                    </a:lnTo>
                    <a:lnTo>
                      <a:pt x="434" y="197"/>
                    </a:lnTo>
                    <a:lnTo>
                      <a:pt x="441" y="190"/>
                    </a:lnTo>
                    <a:lnTo>
                      <a:pt x="449" y="182"/>
                    </a:lnTo>
                    <a:lnTo>
                      <a:pt x="456" y="175"/>
                    </a:lnTo>
                    <a:lnTo>
                      <a:pt x="464" y="175"/>
                    </a:lnTo>
                    <a:lnTo>
                      <a:pt x="472" y="182"/>
                    </a:lnTo>
                    <a:lnTo>
                      <a:pt x="472" y="190"/>
                    </a:lnTo>
                    <a:lnTo>
                      <a:pt x="479" y="182"/>
                    </a:lnTo>
                    <a:lnTo>
                      <a:pt x="479" y="175"/>
                    </a:lnTo>
                    <a:lnTo>
                      <a:pt x="487" y="175"/>
                    </a:lnTo>
                    <a:lnTo>
                      <a:pt x="487" y="167"/>
                    </a:lnTo>
                    <a:lnTo>
                      <a:pt x="502" y="167"/>
                    </a:lnTo>
                    <a:lnTo>
                      <a:pt x="510" y="159"/>
                    </a:lnTo>
                    <a:lnTo>
                      <a:pt x="517" y="159"/>
                    </a:lnTo>
                    <a:lnTo>
                      <a:pt x="525" y="167"/>
                    </a:lnTo>
                    <a:lnTo>
                      <a:pt x="533" y="175"/>
                    </a:lnTo>
                    <a:lnTo>
                      <a:pt x="540" y="182"/>
                    </a:lnTo>
                    <a:lnTo>
                      <a:pt x="548" y="182"/>
                    </a:lnTo>
                    <a:lnTo>
                      <a:pt x="555" y="190"/>
                    </a:lnTo>
                    <a:lnTo>
                      <a:pt x="563" y="190"/>
                    </a:lnTo>
                    <a:lnTo>
                      <a:pt x="571" y="190"/>
                    </a:lnTo>
                    <a:lnTo>
                      <a:pt x="578" y="197"/>
                    </a:lnTo>
                    <a:lnTo>
                      <a:pt x="586" y="205"/>
                    </a:lnTo>
                    <a:lnTo>
                      <a:pt x="593" y="213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54" name="Freeform 1094"/>
              <p:cNvSpPr>
                <a:spLocks/>
              </p:cNvSpPr>
              <p:nvPr/>
            </p:nvSpPr>
            <p:spPr bwMode="auto">
              <a:xfrm>
                <a:off x="3964" y="4870"/>
                <a:ext cx="106" cy="342"/>
              </a:xfrm>
              <a:custGeom>
                <a:avLst/>
                <a:gdLst>
                  <a:gd name="T0" fmla="*/ 60 w 106"/>
                  <a:gd name="T1" fmla="*/ 342 h 342"/>
                  <a:gd name="T2" fmla="*/ 45 w 106"/>
                  <a:gd name="T3" fmla="*/ 335 h 342"/>
                  <a:gd name="T4" fmla="*/ 45 w 106"/>
                  <a:gd name="T5" fmla="*/ 319 h 342"/>
                  <a:gd name="T6" fmla="*/ 38 w 106"/>
                  <a:gd name="T7" fmla="*/ 312 h 342"/>
                  <a:gd name="T8" fmla="*/ 30 w 106"/>
                  <a:gd name="T9" fmla="*/ 304 h 342"/>
                  <a:gd name="T10" fmla="*/ 15 w 106"/>
                  <a:gd name="T11" fmla="*/ 297 h 342"/>
                  <a:gd name="T12" fmla="*/ 7 w 106"/>
                  <a:gd name="T13" fmla="*/ 297 h 342"/>
                  <a:gd name="T14" fmla="*/ 7 w 106"/>
                  <a:gd name="T15" fmla="*/ 289 h 342"/>
                  <a:gd name="T16" fmla="*/ 7 w 106"/>
                  <a:gd name="T17" fmla="*/ 281 h 342"/>
                  <a:gd name="T18" fmla="*/ 7 w 106"/>
                  <a:gd name="T19" fmla="*/ 274 h 342"/>
                  <a:gd name="T20" fmla="*/ 0 w 106"/>
                  <a:gd name="T21" fmla="*/ 266 h 342"/>
                  <a:gd name="T22" fmla="*/ 0 w 106"/>
                  <a:gd name="T23" fmla="*/ 259 h 342"/>
                  <a:gd name="T24" fmla="*/ 7 w 106"/>
                  <a:gd name="T25" fmla="*/ 251 h 342"/>
                  <a:gd name="T26" fmla="*/ 0 w 106"/>
                  <a:gd name="T27" fmla="*/ 243 h 342"/>
                  <a:gd name="T28" fmla="*/ 0 w 106"/>
                  <a:gd name="T29" fmla="*/ 236 h 342"/>
                  <a:gd name="T30" fmla="*/ 0 w 106"/>
                  <a:gd name="T31" fmla="*/ 228 h 342"/>
                  <a:gd name="T32" fmla="*/ 7 w 106"/>
                  <a:gd name="T33" fmla="*/ 213 h 342"/>
                  <a:gd name="T34" fmla="*/ 15 w 106"/>
                  <a:gd name="T35" fmla="*/ 213 h 342"/>
                  <a:gd name="T36" fmla="*/ 22 w 106"/>
                  <a:gd name="T37" fmla="*/ 213 h 342"/>
                  <a:gd name="T38" fmla="*/ 22 w 106"/>
                  <a:gd name="T39" fmla="*/ 205 h 342"/>
                  <a:gd name="T40" fmla="*/ 22 w 106"/>
                  <a:gd name="T41" fmla="*/ 198 h 342"/>
                  <a:gd name="T42" fmla="*/ 22 w 106"/>
                  <a:gd name="T43" fmla="*/ 190 h 342"/>
                  <a:gd name="T44" fmla="*/ 30 w 106"/>
                  <a:gd name="T45" fmla="*/ 190 h 342"/>
                  <a:gd name="T46" fmla="*/ 30 w 106"/>
                  <a:gd name="T47" fmla="*/ 183 h 342"/>
                  <a:gd name="T48" fmla="*/ 38 w 106"/>
                  <a:gd name="T49" fmla="*/ 175 h 342"/>
                  <a:gd name="T50" fmla="*/ 38 w 106"/>
                  <a:gd name="T51" fmla="*/ 167 h 342"/>
                  <a:gd name="T52" fmla="*/ 45 w 106"/>
                  <a:gd name="T53" fmla="*/ 167 h 342"/>
                  <a:gd name="T54" fmla="*/ 45 w 106"/>
                  <a:gd name="T55" fmla="*/ 160 h 342"/>
                  <a:gd name="T56" fmla="*/ 45 w 106"/>
                  <a:gd name="T57" fmla="*/ 152 h 342"/>
                  <a:gd name="T58" fmla="*/ 38 w 106"/>
                  <a:gd name="T59" fmla="*/ 145 h 342"/>
                  <a:gd name="T60" fmla="*/ 45 w 106"/>
                  <a:gd name="T61" fmla="*/ 137 h 342"/>
                  <a:gd name="T62" fmla="*/ 45 w 106"/>
                  <a:gd name="T63" fmla="*/ 122 h 342"/>
                  <a:gd name="T64" fmla="*/ 53 w 106"/>
                  <a:gd name="T65" fmla="*/ 114 h 342"/>
                  <a:gd name="T66" fmla="*/ 53 w 106"/>
                  <a:gd name="T67" fmla="*/ 107 h 342"/>
                  <a:gd name="T68" fmla="*/ 60 w 106"/>
                  <a:gd name="T69" fmla="*/ 84 h 342"/>
                  <a:gd name="T70" fmla="*/ 68 w 106"/>
                  <a:gd name="T71" fmla="*/ 76 h 342"/>
                  <a:gd name="T72" fmla="*/ 68 w 106"/>
                  <a:gd name="T73" fmla="*/ 69 h 342"/>
                  <a:gd name="T74" fmla="*/ 60 w 106"/>
                  <a:gd name="T75" fmla="*/ 61 h 342"/>
                  <a:gd name="T76" fmla="*/ 60 w 106"/>
                  <a:gd name="T77" fmla="*/ 53 h 342"/>
                  <a:gd name="T78" fmla="*/ 53 w 106"/>
                  <a:gd name="T79" fmla="*/ 46 h 342"/>
                  <a:gd name="T80" fmla="*/ 53 w 106"/>
                  <a:gd name="T81" fmla="*/ 38 h 342"/>
                  <a:gd name="T82" fmla="*/ 60 w 106"/>
                  <a:gd name="T83" fmla="*/ 31 h 342"/>
                  <a:gd name="T84" fmla="*/ 60 w 106"/>
                  <a:gd name="T85" fmla="*/ 23 h 342"/>
                  <a:gd name="T86" fmla="*/ 68 w 106"/>
                  <a:gd name="T87" fmla="*/ 23 h 342"/>
                  <a:gd name="T88" fmla="*/ 68 w 106"/>
                  <a:gd name="T89" fmla="*/ 15 h 342"/>
                  <a:gd name="T90" fmla="*/ 68 w 106"/>
                  <a:gd name="T91" fmla="*/ 8 h 342"/>
                  <a:gd name="T92" fmla="*/ 76 w 106"/>
                  <a:gd name="T93" fmla="*/ 0 h 342"/>
                  <a:gd name="T94" fmla="*/ 83 w 106"/>
                  <a:gd name="T95" fmla="*/ 0 h 342"/>
                  <a:gd name="T96" fmla="*/ 91 w 106"/>
                  <a:gd name="T97" fmla="*/ 0 h 342"/>
                  <a:gd name="T98" fmla="*/ 98 w 106"/>
                  <a:gd name="T99" fmla="*/ 0 h 342"/>
                  <a:gd name="T100" fmla="*/ 106 w 106"/>
                  <a:gd name="T101" fmla="*/ 0 h 34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6"/>
                  <a:gd name="T154" fmla="*/ 0 h 342"/>
                  <a:gd name="T155" fmla="*/ 106 w 106"/>
                  <a:gd name="T156" fmla="*/ 342 h 34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6" h="342">
                    <a:moveTo>
                      <a:pt x="60" y="342"/>
                    </a:moveTo>
                    <a:lnTo>
                      <a:pt x="45" y="335"/>
                    </a:lnTo>
                    <a:lnTo>
                      <a:pt x="45" y="319"/>
                    </a:lnTo>
                    <a:lnTo>
                      <a:pt x="38" y="312"/>
                    </a:lnTo>
                    <a:lnTo>
                      <a:pt x="30" y="304"/>
                    </a:lnTo>
                    <a:lnTo>
                      <a:pt x="15" y="297"/>
                    </a:lnTo>
                    <a:lnTo>
                      <a:pt x="7" y="297"/>
                    </a:lnTo>
                    <a:lnTo>
                      <a:pt x="7" y="289"/>
                    </a:lnTo>
                    <a:lnTo>
                      <a:pt x="7" y="281"/>
                    </a:lnTo>
                    <a:lnTo>
                      <a:pt x="7" y="274"/>
                    </a:lnTo>
                    <a:lnTo>
                      <a:pt x="0" y="266"/>
                    </a:lnTo>
                    <a:lnTo>
                      <a:pt x="0" y="259"/>
                    </a:lnTo>
                    <a:lnTo>
                      <a:pt x="7" y="251"/>
                    </a:lnTo>
                    <a:lnTo>
                      <a:pt x="0" y="243"/>
                    </a:lnTo>
                    <a:lnTo>
                      <a:pt x="0" y="236"/>
                    </a:lnTo>
                    <a:lnTo>
                      <a:pt x="0" y="228"/>
                    </a:lnTo>
                    <a:lnTo>
                      <a:pt x="7" y="213"/>
                    </a:lnTo>
                    <a:lnTo>
                      <a:pt x="15" y="213"/>
                    </a:lnTo>
                    <a:lnTo>
                      <a:pt x="22" y="213"/>
                    </a:lnTo>
                    <a:lnTo>
                      <a:pt x="22" y="205"/>
                    </a:lnTo>
                    <a:lnTo>
                      <a:pt x="22" y="198"/>
                    </a:lnTo>
                    <a:lnTo>
                      <a:pt x="22" y="190"/>
                    </a:lnTo>
                    <a:lnTo>
                      <a:pt x="30" y="190"/>
                    </a:lnTo>
                    <a:lnTo>
                      <a:pt x="30" y="183"/>
                    </a:lnTo>
                    <a:lnTo>
                      <a:pt x="38" y="175"/>
                    </a:lnTo>
                    <a:lnTo>
                      <a:pt x="38" y="167"/>
                    </a:lnTo>
                    <a:lnTo>
                      <a:pt x="45" y="167"/>
                    </a:lnTo>
                    <a:lnTo>
                      <a:pt x="45" y="160"/>
                    </a:lnTo>
                    <a:lnTo>
                      <a:pt x="45" y="152"/>
                    </a:lnTo>
                    <a:lnTo>
                      <a:pt x="38" y="145"/>
                    </a:lnTo>
                    <a:lnTo>
                      <a:pt x="45" y="137"/>
                    </a:lnTo>
                    <a:lnTo>
                      <a:pt x="45" y="122"/>
                    </a:lnTo>
                    <a:lnTo>
                      <a:pt x="53" y="114"/>
                    </a:lnTo>
                    <a:lnTo>
                      <a:pt x="53" y="107"/>
                    </a:lnTo>
                    <a:lnTo>
                      <a:pt x="60" y="84"/>
                    </a:lnTo>
                    <a:lnTo>
                      <a:pt x="68" y="76"/>
                    </a:lnTo>
                    <a:lnTo>
                      <a:pt x="68" y="69"/>
                    </a:lnTo>
                    <a:lnTo>
                      <a:pt x="60" y="61"/>
                    </a:lnTo>
                    <a:lnTo>
                      <a:pt x="60" y="53"/>
                    </a:lnTo>
                    <a:lnTo>
                      <a:pt x="53" y="46"/>
                    </a:lnTo>
                    <a:lnTo>
                      <a:pt x="53" y="38"/>
                    </a:lnTo>
                    <a:lnTo>
                      <a:pt x="60" y="31"/>
                    </a:lnTo>
                    <a:lnTo>
                      <a:pt x="60" y="23"/>
                    </a:lnTo>
                    <a:lnTo>
                      <a:pt x="68" y="23"/>
                    </a:lnTo>
                    <a:lnTo>
                      <a:pt x="68" y="15"/>
                    </a:lnTo>
                    <a:lnTo>
                      <a:pt x="68" y="8"/>
                    </a:lnTo>
                    <a:lnTo>
                      <a:pt x="76" y="0"/>
                    </a:lnTo>
                    <a:lnTo>
                      <a:pt x="83" y="0"/>
                    </a:lnTo>
                    <a:lnTo>
                      <a:pt x="91" y="0"/>
                    </a:lnTo>
                    <a:lnTo>
                      <a:pt x="98" y="0"/>
                    </a:lnTo>
                    <a:lnTo>
                      <a:pt x="106" y="0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55" name="Freeform 1095"/>
              <p:cNvSpPr>
                <a:spLocks/>
              </p:cNvSpPr>
              <p:nvPr/>
            </p:nvSpPr>
            <p:spPr bwMode="auto">
              <a:xfrm>
                <a:off x="1088" y="3822"/>
                <a:ext cx="38" cy="357"/>
              </a:xfrm>
              <a:custGeom>
                <a:avLst/>
                <a:gdLst>
                  <a:gd name="T0" fmla="*/ 38 w 38"/>
                  <a:gd name="T1" fmla="*/ 357 h 357"/>
                  <a:gd name="T2" fmla="*/ 38 w 38"/>
                  <a:gd name="T3" fmla="*/ 342 h 357"/>
                  <a:gd name="T4" fmla="*/ 15 w 38"/>
                  <a:gd name="T5" fmla="*/ 326 h 357"/>
                  <a:gd name="T6" fmla="*/ 7 w 38"/>
                  <a:gd name="T7" fmla="*/ 311 h 357"/>
                  <a:gd name="T8" fmla="*/ 7 w 38"/>
                  <a:gd name="T9" fmla="*/ 296 h 357"/>
                  <a:gd name="T10" fmla="*/ 7 w 38"/>
                  <a:gd name="T11" fmla="*/ 273 h 357"/>
                  <a:gd name="T12" fmla="*/ 23 w 38"/>
                  <a:gd name="T13" fmla="*/ 235 h 357"/>
                  <a:gd name="T14" fmla="*/ 23 w 38"/>
                  <a:gd name="T15" fmla="*/ 228 h 357"/>
                  <a:gd name="T16" fmla="*/ 15 w 38"/>
                  <a:gd name="T17" fmla="*/ 212 h 357"/>
                  <a:gd name="T18" fmla="*/ 38 w 38"/>
                  <a:gd name="T19" fmla="*/ 205 h 357"/>
                  <a:gd name="T20" fmla="*/ 38 w 38"/>
                  <a:gd name="T21" fmla="*/ 197 h 357"/>
                  <a:gd name="T22" fmla="*/ 7 w 38"/>
                  <a:gd name="T23" fmla="*/ 174 h 357"/>
                  <a:gd name="T24" fmla="*/ 0 w 38"/>
                  <a:gd name="T25" fmla="*/ 159 h 357"/>
                  <a:gd name="T26" fmla="*/ 7 w 38"/>
                  <a:gd name="T27" fmla="*/ 159 h 357"/>
                  <a:gd name="T28" fmla="*/ 15 w 38"/>
                  <a:gd name="T29" fmla="*/ 152 h 357"/>
                  <a:gd name="T30" fmla="*/ 23 w 38"/>
                  <a:gd name="T31" fmla="*/ 144 h 357"/>
                  <a:gd name="T32" fmla="*/ 30 w 38"/>
                  <a:gd name="T33" fmla="*/ 136 h 357"/>
                  <a:gd name="T34" fmla="*/ 23 w 38"/>
                  <a:gd name="T35" fmla="*/ 129 h 357"/>
                  <a:gd name="T36" fmla="*/ 15 w 38"/>
                  <a:gd name="T37" fmla="*/ 106 h 357"/>
                  <a:gd name="T38" fmla="*/ 15 w 38"/>
                  <a:gd name="T39" fmla="*/ 91 h 357"/>
                  <a:gd name="T40" fmla="*/ 23 w 38"/>
                  <a:gd name="T41" fmla="*/ 68 h 357"/>
                  <a:gd name="T42" fmla="*/ 23 w 38"/>
                  <a:gd name="T43" fmla="*/ 60 h 357"/>
                  <a:gd name="T44" fmla="*/ 15 w 38"/>
                  <a:gd name="T45" fmla="*/ 53 h 357"/>
                  <a:gd name="T46" fmla="*/ 15 w 38"/>
                  <a:gd name="T47" fmla="*/ 45 h 357"/>
                  <a:gd name="T48" fmla="*/ 15 w 38"/>
                  <a:gd name="T49" fmla="*/ 38 h 357"/>
                  <a:gd name="T50" fmla="*/ 15 w 38"/>
                  <a:gd name="T51" fmla="*/ 30 h 357"/>
                  <a:gd name="T52" fmla="*/ 15 w 38"/>
                  <a:gd name="T53" fmla="*/ 15 h 357"/>
                  <a:gd name="T54" fmla="*/ 15 w 38"/>
                  <a:gd name="T55" fmla="*/ 7 h 357"/>
                  <a:gd name="T56" fmla="*/ 15 w 38"/>
                  <a:gd name="T57" fmla="*/ 0 h 35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8"/>
                  <a:gd name="T88" fmla="*/ 0 h 357"/>
                  <a:gd name="T89" fmla="*/ 38 w 38"/>
                  <a:gd name="T90" fmla="*/ 357 h 357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8" h="357">
                    <a:moveTo>
                      <a:pt x="38" y="357"/>
                    </a:moveTo>
                    <a:lnTo>
                      <a:pt x="38" y="342"/>
                    </a:lnTo>
                    <a:lnTo>
                      <a:pt x="15" y="326"/>
                    </a:lnTo>
                    <a:lnTo>
                      <a:pt x="7" y="311"/>
                    </a:lnTo>
                    <a:lnTo>
                      <a:pt x="7" y="296"/>
                    </a:lnTo>
                    <a:lnTo>
                      <a:pt x="7" y="273"/>
                    </a:lnTo>
                    <a:lnTo>
                      <a:pt x="23" y="235"/>
                    </a:lnTo>
                    <a:lnTo>
                      <a:pt x="23" y="228"/>
                    </a:lnTo>
                    <a:lnTo>
                      <a:pt x="15" y="212"/>
                    </a:lnTo>
                    <a:lnTo>
                      <a:pt x="38" y="205"/>
                    </a:lnTo>
                    <a:lnTo>
                      <a:pt x="38" y="197"/>
                    </a:lnTo>
                    <a:lnTo>
                      <a:pt x="7" y="174"/>
                    </a:lnTo>
                    <a:lnTo>
                      <a:pt x="0" y="159"/>
                    </a:lnTo>
                    <a:lnTo>
                      <a:pt x="7" y="159"/>
                    </a:lnTo>
                    <a:lnTo>
                      <a:pt x="15" y="152"/>
                    </a:lnTo>
                    <a:lnTo>
                      <a:pt x="23" y="144"/>
                    </a:lnTo>
                    <a:lnTo>
                      <a:pt x="30" y="136"/>
                    </a:lnTo>
                    <a:lnTo>
                      <a:pt x="23" y="129"/>
                    </a:lnTo>
                    <a:lnTo>
                      <a:pt x="15" y="106"/>
                    </a:lnTo>
                    <a:lnTo>
                      <a:pt x="15" y="91"/>
                    </a:lnTo>
                    <a:lnTo>
                      <a:pt x="23" y="68"/>
                    </a:lnTo>
                    <a:lnTo>
                      <a:pt x="23" y="60"/>
                    </a:lnTo>
                    <a:lnTo>
                      <a:pt x="15" y="53"/>
                    </a:lnTo>
                    <a:lnTo>
                      <a:pt x="15" y="45"/>
                    </a:lnTo>
                    <a:lnTo>
                      <a:pt x="15" y="38"/>
                    </a:lnTo>
                    <a:lnTo>
                      <a:pt x="15" y="30"/>
                    </a:lnTo>
                    <a:lnTo>
                      <a:pt x="15" y="15"/>
                    </a:lnTo>
                    <a:lnTo>
                      <a:pt x="15" y="7"/>
                    </a:lnTo>
                    <a:lnTo>
                      <a:pt x="15" y="0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56" name="Freeform 1096"/>
              <p:cNvSpPr>
                <a:spLocks/>
              </p:cNvSpPr>
              <p:nvPr/>
            </p:nvSpPr>
            <p:spPr bwMode="auto">
              <a:xfrm>
                <a:off x="1712" y="4361"/>
                <a:ext cx="1072" cy="1140"/>
              </a:xfrm>
              <a:custGeom>
                <a:avLst/>
                <a:gdLst>
                  <a:gd name="T0" fmla="*/ 1057 w 1072"/>
                  <a:gd name="T1" fmla="*/ 23 h 1140"/>
                  <a:gd name="T2" fmla="*/ 1050 w 1072"/>
                  <a:gd name="T3" fmla="*/ 107 h 1140"/>
                  <a:gd name="T4" fmla="*/ 1057 w 1072"/>
                  <a:gd name="T5" fmla="*/ 145 h 1140"/>
                  <a:gd name="T6" fmla="*/ 1034 w 1072"/>
                  <a:gd name="T7" fmla="*/ 198 h 1140"/>
                  <a:gd name="T8" fmla="*/ 1027 w 1072"/>
                  <a:gd name="T9" fmla="*/ 236 h 1140"/>
                  <a:gd name="T10" fmla="*/ 1019 w 1072"/>
                  <a:gd name="T11" fmla="*/ 259 h 1140"/>
                  <a:gd name="T12" fmla="*/ 958 w 1072"/>
                  <a:gd name="T13" fmla="*/ 334 h 1140"/>
                  <a:gd name="T14" fmla="*/ 905 w 1072"/>
                  <a:gd name="T15" fmla="*/ 334 h 1140"/>
                  <a:gd name="T16" fmla="*/ 875 w 1072"/>
                  <a:gd name="T17" fmla="*/ 334 h 1140"/>
                  <a:gd name="T18" fmla="*/ 829 w 1072"/>
                  <a:gd name="T19" fmla="*/ 342 h 1140"/>
                  <a:gd name="T20" fmla="*/ 852 w 1072"/>
                  <a:gd name="T21" fmla="*/ 372 h 1140"/>
                  <a:gd name="T22" fmla="*/ 890 w 1072"/>
                  <a:gd name="T23" fmla="*/ 410 h 1140"/>
                  <a:gd name="T24" fmla="*/ 890 w 1072"/>
                  <a:gd name="T25" fmla="*/ 448 h 1140"/>
                  <a:gd name="T26" fmla="*/ 897 w 1072"/>
                  <a:gd name="T27" fmla="*/ 479 h 1140"/>
                  <a:gd name="T28" fmla="*/ 905 w 1072"/>
                  <a:gd name="T29" fmla="*/ 502 h 1140"/>
                  <a:gd name="T30" fmla="*/ 905 w 1072"/>
                  <a:gd name="T31" fmla="*/ 532 h 1140"/>
                  <a:gd name="T32" fmla="*/ 890 w 1072"/>
                  <a:gd name="T33" fmla="*/ 540 h 1140"/>
                  <a:gd name="T34" fmla="*/ 882 w 1072"/>
                  <a:gd name="T35" fmla="*/ 570 h 1140"/>
                  <a:gd name="T36" fmla="*/ 897 w 1072"/>
                  <a:gd name="T37" fmla="*/ 608 h 1140"/>
                  <a:gd name="T38" fmla="*/ 913 w 1072"/>
                  <a:gd name="T39" fmla="*/ 646 h 1140"/>
                  <a:gd name="T40" fmla="*/ 928 w 1072"/>
                  <a:gd name="T41" fmla="*/ 669 h 1140"/>
                  <a:gd name="T42" fmla="*/ 943 w 1072"/>
                  <a:gd name="T43" fmla="*/ 692 h 1140"/>
                  <a:gd name="T44" fmla="*/ 920 w 1072"/>
                  <a:gd name="T45" fmla="*/ 699 h 1140"/>
                  <a:gd name="T46" fmla="*/ 890 w 1072"/>
                  <a:gd name="T47" fmla="*/ 714 h 1140"/>
                  <a:gd name="T48" fmla="*/ 867 w 1072"/>
                  <a:gd name="T49" fmla="*/ 737 h 1140"/>
                  <a:gd name="T50" fmla="*/ 821 w 1072"/>
                  <a:gd name="T51" fmla="*/ 775 h 1140"/>
                  <a:gd name="T52" fmla="*/ 798 w 1072"/>
                  <a:gd name="T53" fmla="*/ 790 h 1140"/>
                  <a:gd name="T54" fmla="*/ 753 w 1072"/>
                  <a:gd name="T55" fmla="*/ 790 h 1140"/>
                  <a:gd name="T56" fmla="*/ 722 w 1072"/>
                  <a:gd name="T57" fmla="*/ 821 h 1140"/>
                  <a:gd name="T58" fmla="*/ 715 w 1072"/>
                  <a:gd name="T59" fmla="*/ 859 h 1140"/>
                  <a:gd name="T60" fmla="*/ 707 w 1072"/>
                  <a:gd name="T61" fmla="*/ 897 h 1140"/>
                  <a:gd name="T62" fmla="*/ 684 w 1072"/>
                  <a:gd name="T63" fmla="*/ 920 h 1140"/>
                  <a:gd name="T64" fmla="*/ 662 w 1072"/>
                  <a:gd name="T65" fmla="*/ 935 h 1140"/>
                  <a:gd name="T66" fmla="*/ 684 w 1072"/>
                  <a:gd name="T67" fmla="*/ 942 h 1140"/>
                  <a:gd name="T68" fmla="*/ 662 w 1072"/>
                  <a:gd name="T69" fmla="*/ 958 h 1140"/>
                  <a:gd name="T70" fmla="*/ 631 w 1072"/>
                  <a:gd name="T71" fmla="*/ 958 h 1140"/>
                  <a:gd name="T72" fmla="*/ 593 w 1072"/>
                  <a:gd name="T73" fmla="*/ 965 h 1140"/>
                  <a:gd name="T74" fmla="*/ 555 w 1072"/>
                  <a:gd name="T75" fmla="*/ 958 h 1140"/>
                  <a:gd name="T76" fmla="*/ 517 w 1072"/>
                  <a:gd name="T77" fmla="*/ 973 h 1140"/>
                  <a:gd name="T78" fmla="*/ 479 w 1072"/>
                  <a:gd name="T79" fmla="*/ 988 h 1140"/>
                  <a:gd name="T80" fmla="*/ 449 w 1072"/>
                  <a:gd name="T81" fmla="*/ 965 h 1140"/>
                  <a:gd name="T82" fmla="*/ 403 w 1072"/>
                  <a:gd name="T83" fmla="*/ 965 h 1140"/>
                  <a:gd name="T84" fmla="*/ 365 w 1072"/>
                  <a:gd name="T85" fmla="*/ 927 h 1140"/>
                  <a:gd name="T86" fmla="*/ 334 w 1072"/>
                  <a:gd name="T87" fmla="*/ 920 h 1140"/>
                  <a:gd name="T88" fmla="*/ 319 w 1072"/>
                  <a:gd name="T89" fmla="*/ 882 h 1140"/>
                  <a:gd name="T90" fmla="*/ 319 w 1072"/>
                  <a:gd name="T91" fmla="*/ 859 h 1140"/>
                  <a:gd name="T92" fmla="*/ 304 w 1072"/>
                  <a:gd name="T93" fmla="*/ 844 h 1140"/>
                  <a:gd name="T94" fmla="*/ 281 w 1072"/>
                  <a:gd name="T95" fmla="*/ 828 h 1140"/>
                  <a:gd name="T96" fmla="*/ 243 w 1072"/>
                  <a:gd name="T97" fmla="*/ 859 h 1140"/>
                  <a:gd name="T98" fmla="*/ 197 w 1072"/>
                  <a:gd name="T99" fmla="*/ 882 h 1140"/>
                  <a:gd name="T100" fmla="*/ 159 w 1072"/>
                  <a:gd name="T101" fmla="*/ 912 h 1140"/>
                  <a:gd name="T102" fmla="*/ 137 w 1072"/>
                  <a:gd name="T103" fmla="*/ 965 h 1140"/>
                  <a:gd name="T104" fmla="*/ 114 w 1072"/>
                  <a:gd name="T105" fmla="*/ 1011 h 1140"/>
                  <a:gd name="T106" fmla="*/ 76 w 1072"/>
                  <a:gd name="T107" fmla="*/ 1034 h 1140"/>
                  <a:gd name="T108" fmla="*/ 61 w 1072"/>
                  <a:gd name="T109" fmla="*/ 1064 h 1140"/>
                  <a:gd name="T110" fmla="*/ 23 w 1072"/>
                  <a:gd name="T111" fmla="*/ 1094 h 1140"/>
                  <a:gd name="T112" fmla="*/ 0 w 1072"/>
                  <a:gd name="T113" fmla="*/ 1132 h 114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072"/>
                  <a:gd name="T172" fmla="*/ 0 h 1140"/>
                  <a:gd name="T173" fmla="*/ 1072 w 1072"/>
                  <a:gd name="T174" fmla="*/ 1140 h 114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072" h="1140">
                    <a:moveTo>
                      <a:pt x="1072" y="0"/>
                    </a:moveTo>
                    <a:lnTo>
                      <a:pt x="1065" y="8"/>
                    </a:lnTo>
                    <a:lnTo>
                      <a:pt x="1057" y="15"/>
                    </a:lnTo>
                    <a:lnTo>
                      <a:pt x="1057" y="23"/>
                    </a:lnTo>
                    <a:lnTo>
                      <a:pt x="1057" y="46"/>
                    </a:lnTo>
                    <a:lnTo>
                      <a:pt x="1057" y="53"/>
                    </a:lnTo>
                    <a:lnTo>
                      <a:pt x="1057" y="84"/>
                    </a:lnTo>
                    <a:lnTo>
                      <a:pt x="1050" y="107"/>
                    </a:lnTo>
                    <a:lnTo>
                      <a:pt x="1050" y="114"/>
                    </a:lnTo>
                    <a:lnTo>
                      <a:pt x="1050" y="122"/>
                    </a:lnTo>
                    <a:lnTo>
                      <a:pt x="1057" y="137"/>
                    </a:lnTo>
                    <a:lnTo>
                      <a:pt x="1057" y="145"/>
                    </a:lnTo>
                    <a:lnTo>
                      <a:pt x="1057" y="152"/>
                    </a:lnTo>
                    <a:lnTo>
                      <a:pt x="1050" y="175"/>
                    </a:lnTo>
                    <a:lnTo>
                      <a:pt x="1042" y="190"/>
                    </a:lnTo>
                    <a:lnTo>
                      <a:pt x="1034" y="198"/>
                    </a:lnTo>
                    <a:lnTo>
                      <a:pt x="1027" y="213"/>
                    </a:lnTo>
                    <a:lnTo>
                      <a:pt x="1027" y="221"/>
                    </a:lnTo>
                    <a:lnTo>
                      <a:pt x="1027" y="228"/>
                    </a:lnTo>
                    <a:lnTo>
                      <a:pt x="1027" y="236"/>
                    </a:lnTo>
                    <a:lnTo>
                      <a:pt x="1027" y="243"/>
                    </a:lnTo>
                    <a:lnTo>
                      <a:pt x="1027" y="251"/>
                    </a:lnTo>
                    <a:lnTo>
                      <a:pt x="1019" y="251"/>
                    </a:lnTo>
                    <a:lnTo>
                      <a:pt x="1019" y="259"/>
                    </a:lnTo>
                    <a:lnTo>
                      <a:pt x="1019" y="266"/>
                    </a:lnTo>
                    <a:lnTo>
                      <a:pt x="996" y="289"/>
                    </a:lnTo>
                    <a:lnTo>
                      <a:pt x="966" y="327"/>
                    </a:lnTo>
                    <a:lnTo>
                      <a:pt x="958" y="334"/>
                    </a:lnTo>
                    <a:lnTo>
                      <a:pt x="935" y="334"/>
                    </a:lnTo>
                    <a:lnTo>
                      <a:pt x="928" y="342"/>
                    </a:lnTo>
                    <a:lnTo>
                      <a:pt x="913" y="334"/>
                    </a:lnTo>
                    <a:lnTo>
                      <a:pt x="905" y="334"/>
                    </a:lnTo>
                    <a:lnTo>
                      <a:pt x="897" y="334"/>
                    </a:lnTo>
                    <a:lnTo>
                      <a:pt x="890" y="342"/>
                    </a:lnTo>
                    <a:lnTo>
                      <a:pt x="882" y="342"/>
                    </a:lnTo>
                    <a:lnTo>
                      <a:pt x="875" y="334"/>
                    </a:lnTo>
                    <a:lnTo>
                      <a:pt x="852" y="334"/>
                    </a:lnTo>
                    <a:lnTo>
                      <a:pt x="844" y="334"/>
                    </a:lnTo>
                    <a:lnTo>
                      <a:pt x="837" y="334"/>
                    </a:lnTo>
                    <a:lnTo>
                      <a:pt x="829" y="342"/>
                    </a:lnTo>
                    <a:lnTo>
                      <a:pt x="829" y="350"/>
                    </a:lnTo>
                    <a:lnTo>
                      <a:pt x="837" y="357"/>
                    </a:lnTo>
                    <a:lnTo>
                      <a:pt x="844" y="365"/>
                    </a:lnTo>
                    <a:lnTo>
                      <a:pt x="852" y="372"/>
                    </a:lnTo>
                    <a:lnTo>
                      <a:pt x="859" y="388"/>
                    </a:lnTo>
                    <a:lnTo>
                      <a:pt x="867" y="395"/>
                    </a:lnTo>
                    <a:lnTo>
                      <a:pt x="875" y="403"/>
                    </a:lnTo>
                    <a:lnTo>
                      <a:pt x="890" y="410"/>
                    </a:lnTo>
                    <a:lnTo>
                      <a:pt x="897" y="418"/>
                    </a:lnTo>
                    <a:lnTo>
                      <a:pt x="890" y="433"/>
                    </a:lnTo>
                    <a:lnTo>
                      <a:pt x="890" y="441"/>
                    </a:lnTo>
                    <a:lnTo>
                      <a:pt x="890" y="448"/>
                    </a:lnTo>
                    <a:lnTo>
                      <a:pt x="905" y="456"/>
                    </a:lnTo>
                    <a:lnTo>
                      <a:pt x="913" y="464"/>
                    </a:lnTo>
                    <a:lnTo>
                      <a:pt x="905" y="464"/>
                    </a:lnTo>
                    <a:lnTo>
                      <a:pt x="897" y="479"/>
                    </a:lnTo>
                    <a:lnTo>
                      <a:pt x="897" y="486"/>
                    </a:lnTo>
                    <a:lnTo>
                      <a:pt x="897" y="494"/>
                    </a:lnTo>
                    <a:lnTo>
                      <a:pt x="897" y="502"/>
                    </a:lnTo>
                    <a:lnTo>
                      <a:pt x="905" y="502"/>
                    </a:lnTo>
                    <a:lnTo>
                      <a:pt x="913" y="509"/>
                    </a:lnTo>
                    <a:lnTo>
                      <a:pt x="913" y="524"/>
                    </a:lnTo>
                    <a:lnTo>
                      <a:pt x="913" y="532"/>
                    </a:lnTo>
                    <a:lnTo>
                      <a:pt x="905" y="532"/>
                    </a:lnTo>
                    <a:lnTo>
                      <a:pt x="897" y="524"/>
                    </a:lnTo>
                    <a:lnTo>
                      <a:pt x="890" y="524"/>
                    </a:lnTo>
                    <a:lnTo>
                      <a:pt x="890" y="532"/>
                    </a:lnTo>
                    <a:lnTo>
                      <a:pt x="890" y="540"/>
                    </a:lnTo>
                    <a:lnTo>
                      <a:pt x="882" y="547"/>
                    </a:lnTo>
                    <a:lnTo>
                      <a:pt x="875" y="555"/>
                    </a:lnTo>
                    <a:lnTo>
                      <a:pt x="875" y="562"/>
                    </a:lnTo>
                    <a:lnTo>
                      <a:pt x="882" y="570"/>
                    </a:lnTo>
                    <a:lnTo>
                      <a:pt x="890" y="578"/>
                    </a:lnTo>
                    <a:lnTo>
                      <a:pt x="890" y="585"/>
                    </a:lnTo>
                    <a:lnTo>
                      <a:pt x="890" y="593"/>
                    </a:lnTo>
                    <a:lnTo>
                      <a:pt x="897" y="608"/>
                    </a:lnTo>
                    <a:lnTo>
                      <a:pt x="905" y="616"/>
                    </a:lnTo>
                    <a:lnTo>
                      <a:pt x="913" y="623"/>
                    </a:lnTo>
                    <a:lnTo>
                      <a:pt x="913" y="631"/>
                    </a:lnTo>
                    <a:lnTo>
                      <a:pt x="913" y="646"/>
                    </a:lnTo>
                    <a:lnTo>
                      <a:pt x="913" y="654"/>
                    </a:lnTo>
                    <a:lnTo>
                      <a:pt x="913" y="661"/>
                    </a:lnTo>
                    <a:lnTo>
                      <a:pt x="920" y="661"/>
                    </a:lnTo>
                    <a:lnTo>
                      <a:pt x="928" y="669"/>
                    </a:lnTo>
                    <a:lnTo>
                      <a:pt x="935" y="669"/>
                    </a:lnTo>
                    <a:lnTo>
                      <a:pt x="935" y="676"/>
                    </a:lnTo>
                    <a:lnTo>
                      <a:pt x="935" y="684"/>
                    </a:lnTo>
                    <a:lnTo>
                      <a:pt x="943" y="692"/>
                    </a:lnTo>
                    <a:lnTo>
                      <a:pt x="943" y="699"/>
                    </a:lnTo>
                    <a:lnTo>
                      <a:pt x="935" y="699"/>
                    </a:lnTo>
                    <a:lnTo>
                      <a:pt x="928" y="699"/>
                    </a:lnTo>
                    <a:lnTo>
                      <a:pt x="920" y="699"/>
                    </a:lnTo>
                    <a:lnTo>
                      <a:pt x="913" y="699"/>
                    </a:lnTo>
                    <a:lnTo>
                      <a:pt x="905" y="699"/>
                    </a:lnTo>
                    <a:lnTo>
                      <a:pt x="897" y="714"/>
                    </a:lnTo>
                    <a:lnTo>
                      <a:pt x="890" y="714"/>
                    </a:lnTo>
                    <a:lnTo>
                      <a:pt x="882" y="707"/>
                    </a:lnTo>
                    <a:lnTo>
                      <a:pt x="882" y="714"/>
                    </a:lnTo>
                    <a:lnTo>
                      <a:pt x="875" y="730"/>
                    </a:lnTo>
                    <a:lnTo>
                      <a:pt x="867" y="737"/>
                    </a:lnTo>
                    <a:lnTo>
                      <a:pt x="852" y="745"/>
                    </a:lnTo>
                    <a:lnTo>
                      <a:pt x="837" y="760"/>
                    </a:lnTo>
                    <a:lnTo>
                      <a:pt x="829" y="760"/>
                    </a:lnTo>
                    <a:lnTo>
                      <a:pt x="821" y="775"/>
                    </a:lnTo>
                    <a:lnTo>
                      <a:pt x="814" y="775"/>
                    </a:lnTo>
                    <a:lnTo>
                      <a:pt x="806" y="783"/>
                    </a:lnTo>
                    <a:lnTo>
                      <a:pt x="798" y="783"/>
                    </a:lnTo>
                    <a:lnTo>
                      <a:pt x="798" y="790"/>
                    </a:lnTo>
                    <a:lnTo>
                      <a:pt x="783" y="790"/>
                    </a:lnTo>
                    <a:lnTo>
                      <a:pt x="768" y="790"/>
                    </a:lnTo>
                    <a:lnTo>
                      <a:pt x="760" y="790"/>
                    </a:lnTo>
                    <a:lnTo>
                      <a:pt x="753" y="790"/>
                    </a:lnTo>
                    <a:lnTo>
                      <a:pt x="745" y="790"/>
                    </a:lnTo>
                    <a:lnTo>
                      <a:pt x="738" y="798"/>
                    </a:lnTo>
                    <a:lnTo>
                      <a:pt x="730" y="806"/>
                    </a:lnTo>
                    <a:lnTo>
                      <a:pt x="722" y="821"/>
                    </a:lnTo>
                    <a:lnTo>
                      <a:pt x="715" y="828"/>
                    </a:lnTo>
                    <a:lnTo>
                      <a:pt x="715" y="844"/>
                    </a:lnTo>
                    <a:lnTo>
                      <a:pt x="707" y="851"/>
                    </a:lnTo>
                    <a:lnTo>
                      <a:pt x="715" y="859"/>
                    </a:lnTo>
                    <a:lnTo>
                      <a:pt x="715" y="866"/>
                    </a:lnTo>
                    <a:lnTo>
                      <a:pt x="707" y="874"/>
                    </a:lnTo>
                    <a:lnTo>
                      <a:pt x="707" y="882"/>
                    </a:lnTo>
                    <a:lnTo>
                      <a:pt x="707" y="897"/>
                    </a:lnTo>
                    <a:lnTo>
                      <a:pt x="700" y="904"/>
                    </a:lnTo>
                    <a:lnTo>
                      <a:pt x="700" y="920"/>
                    </a:lnTo>
                    <a:lnTo>
                      <a:pt x="692" y="920"/>
                    </a:lnTo>
                    <a:lnTo>
                      <a:pt x="684" y="920"/>
                    </a:lnTo>
                    <a:lnTo>
                      <a:pt x="677" y="912"/>
                    </a:lnTo>
                    <a:lnTo>
                      <a:pt x="669" y="920"/>
                    </a:lnTo>
                    <a:lnTo>
                      <a:pt x="662" y="927"/>
                    </a:lnTo>
                    <a:lnTo>
                      <a:pt x="662" y="935"/>
                    </a:lnTo>
                    <a:lnTo>
                      <a:pt x="662" y="942"/>
                    </a:lnTo>
                    <a:lnTo>
                      <a:pt x="669" y="942"/>
                    </a:lnTo>
                    <a:lnTo>
                      <a:pt x="677" y="942"/>
                    </a:lnTo>
                    <a:lnTo>
                      <a:pt x="684" y="942"/>
                    </a:lnTo>
                    <a:lnTo>
                      <a:pt x="677" y="950"/>
                    </a:lnTo>
                    <a:lnTo>
                      <a:pt x="677" y="958"/>
                    </a:lnTo>
                    <a:lnTo>
                      <a:pt x="669" y="958"/>
                    </a:lnTo>
                    <a:lnTo>
                      <a:pt x="662" y="958"/>
                    </a:lnTo>
                    <a:lnTo>
                      <a:pt x="654" y="958"/>
                    </a:lnTo>
                    <a:lnTo>
                      <a:pt x="646" y="958"/>
                    </a:lnTo>
                    <a:lnTo>
                      <a:pt x="639" y="958"/>
                    </a:lnTo>
                    <a:lnTo>
                      <a:pt x="631" y="958"/>
                    </a:lnTo>
                    <a:lnTo>
                      <a:pt x="624" y="958"/>
                    </a:lnTo>
                    <a:lnTo>
                      <a:pt x="616" y="958"/>
                    </a:lnTo>
                    <a:lnTo>
                      <a:pt x="608" y="965"/>
                    </a:lnTo>
                    <a:lnTo>
                      <a:pt x="593" y="965"/>
                    </a:lnTo>
                    <a:lnTo>
                      <a:pt x="585" y="965"/>
                    </a:lnTo>
                    <a:lnTo>
                      <a:pt x="578" y="965"/>
                    </a:lnTo>
                    <a:lnTo>
                      <a:pt x="570" y="958"/>
                    </a:lnTo>
                    <a:lnTo>
                      <a:pt x="555" y="958"/>
                    </a:lnTo>
                    <a:lnTo>
                      <a:pt x="540" y="958"/>
                    </a:lnTo>
                    <a:lnTo>
                      <a:pt x="532" y="958"/>
                    </a:lnTo>
                    <a:lnTo>
                      <a:pt x="525" y="965"/>
                    </a:lnTo>
                    <a:lnTo>
                      <a:pt x="517" y="973"/>
                    </a:lnTo>
                    <a:lnTo>
                      <a:pt x="509" y="980"/>
                    </a:lnTo>
                    <a:lnTo>
                      <a:pt x="502" y="988"/>
                    </a:lnTo>
                    <a:lnTo>
                      <a:pt x="487" y="988"/>
                    </a:lnTo>
                    <a:lnTo>
                      <a:pt x="479" y="988"/>
                    </a:lnTo>
                    <a:lnTo>
                      <a:pt x="471" y="988"/>
                    </a:lnTo>
                    <a:lnTo>
                      <a:pt x="464" y="980"/>
                    </a:lnTo>
                    <a:lnTo>
                      <a:pt x="456" y="973"/>
                    </a:lnTo>
                    <a:lnTo>
                      <a:pt x="449" y="965"/>
                    </a:lnTo>
                    <a:lnTo>
                      <a:pt x="433" y="958"/>
                    </a:lnTo>
                    <a:lnTo>
                      <a:pt x="418" y="958"/>
                    </a:lnTo>
                    <a:lnTo>
                      <a:pt x="411" y="965"/>
                    </a:lnTo>
                    <a:lnTo>
                      <a:pt x="403" y="965"/>
                    </a:lnTo>
                    <a:lnTo>
                      <a:pt x="388" y="965"/>
                    </a:lnTo>
                    <a:lnTo>
                      <a:pt x="380" y="958"/>
                    </a:lnTo>
                    <a:lnTo>
                      <a:pt x="372" y="942"/>
                    </a:lnTo>
                    <a:lnTo>
                      <a:pt x="365" y="927"/>
                    </a:lnTo>
                    <a:lnTo>
                      <a:pt x="357" y="927"/>
                    </a:lnTo>
                    <a:lnTo>
                      <a:pt x="350" y="927"/>
                    </a:lnTo>
                    <a:lnTo>
                      <a:pt x="342" y="927"/>
                    </a:lnTo>
                    <a:lnTo>
                      <a:pt x="334" y="920"/>
                    </a:lnTo>
                    <a:lnTo>
                      <a:pt x="327" y="912"/>
                    </a:lnTo>
                    <a:lnTo>
                      <a:pt x="319" y="904"/>
                    </a:lnTo>
                    <a:lnTo>
                      <a:pt x="319" y="889"/>
                    </a:lnTo>
                    <a:lnTo>
                      <a:pt x="319" y="882"/>
                    </a:lnTo>
                    <a:lnTo>
                      <a:pt x="319" y="874"/>
                    </a:lnTo>
                    <a:lnTo>
                      <a:pt x="319" y="866"/>
                    </a:lnTo>
                    <a:lnTo>
                      <a:pt x="327" y="866"/>
                    </a:lnTo>
                    <a:lnTo>
                      <a:pt x="319" y="859"/>
                    </a:lnTo>
                    <a:lnTo>
                      <a:pt x="312" y="859"/>
                    </a:lnTo>
                    <a:lnTo>
                      <a:pt x="312" y="851"/>
                    </a:lnTo>
                    <a:lnTo>
                      <a:pt x="312" y="844"/>
                    </a:lnTo>
                    <a:lnTo>
                      <a:pt x="304" y="844"/>
                    </a:lnTo>
                    <a:lnTo>
                      <a:pt x="296" y="836"/>
                    </a:lnTo>
                    <a:lnTo>
                      <a:pt x="289" y="836"/>
                    </a:lnTo>
                    <a:lnTo>
                      <a:pt x="289" y="828"/>
                    </a:lnTo>
                    <a:lnTo>
                      <a:pt x="281" y="828"/>
                    </a:lnTo>
                    <a:lnTo>
                      <a:pt x="274" y="828"/>
                    </a:lnTo>
                    <a:lnTo>
                      <a:pt x="266" y="836"/>
                    </a:lnTo>
                    <a:lnTo>
                      <a:pt x="258" y="844"/>
                    </a:lnTo>
                    <a:lnTo>
                      <a:pt x="243" y="859"/>
                    </a:lnTo>
                    <a:lnTo>
                      <a:pt x="228" y="866"/>
                    </a:lnTo>
                    <a:lnTo>
                      <a:pt x="213" y="866"/>
                    </a:lnTo>
                    <a:lnTo>
                      <a:pt x="205" y="874"/>
                    </a:lnTo>
                    <a:lnTo>
                      <a:pt x="197" y="882"/>
                    </a:lnTo>
                    <a:lnTo>
                      <a:pt x="190" y="889"/>
                    </a:lnTo>
                    <a:lnTo>
                      <a:pt x="182" y="897"/>
                    </a:lnTo>
                    <a:lnTo>
                      <a:pt x="167" y="904"/>
                    </a:lnTo>
                    <a:lnTo>
                      <a:pt x="159" y="912"/>
                    </a:lnTo>
                    <a:lnTo>
                      <a:pt x="152" y="920"/>
                    </a:lnTo>
                    <a:lnTo>
                      <a:pt x="144" y="935"/>
                    </a:lnTo>
                    <a:lnTo>
                      <a:pt x="144" y="950"/>
                    </a:lnTo>
                    <a:lnTo>
                      <a:pt x="137" y="965"/>
                    </a:lnTo>
                    <a:lnTo>
                      <a:pt x="129" y="980"/>
                    </a:lnTo>
                    <a:lnTo>
                      <a:pt x="129" y="996"/>
                    </a:lnTo>
                    <a:lnTo>
                      <a:pt x="121" y="1003"/>
                    </a:lnTo>
                    <a:lnTo>
                      <a:pt x="114" y="1011"/>
                    </a:lnTo>
                    <a:lnTo>
                      <a:pt x="99" y="1018"/>
                    </a:lnTo>
                    <a:lnTo>
                      <a:pt x="91" y="1018"/>
                    </a:lnTo>
                    <a:lnTo>
                      <a:pt x="83" y="1026"/>
                    </a:lnTo>
                    <a:lnTo>
                      <a:pt x="76" y="1034"/>
                    </a:lnTo>
                    <a:lnTo>
                      <a:pt x="76" y="1041"/>
                    </a:lnTo>
                    <a:lnTo>
                      <a:pt x="68" y="1056"/>
                    </a:lnTo>
                    <a:lnTo>
                      <a:pt x="68" y="1064"/>
                    </a:lnTo>
                    <a:lnTo>
                      <a:pt x="61" y="1064"/>
                    </a:lnTo>
                    <a:lnTo>
                      <a:pt x="53" y="1072"/>
                    </a:lnTo>
                    <a:lnTo>
                      <a:pt x="45" y="1079"/>
                    </a:lnTo>
                    <a:lnTo>
                      <a:pt x="30" y="1087"/>
                    </a:lnTo>
                    <a:lnTo>
                      <a:pt x="23" y="1094"/>
                    </a:lnTo>
                    <a:lnTo>
                      <a:pt x="15" y="1102"/>
                    </a:lnTo>
                    <a:lnTo>
                      <a:pt x="7" y="1110"/>
                    </a:lnTo>
                    <a:lnTo>
                      <a:pt x="7" y="1117"/>
                    </a:lnTo>
                    <a:lnTo>
                      <a:pt x="0" y="1132"/>
                    </a:lnTo>
                    <a:lnTo>
                      <a:pt x="0" y="1140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57" name="Freeform 1097"/>
              <p:cNvSpPr>
                <a:spLocks/>
              </p:cNvSpPr>
              <p:nvPr/>
            </p:nvSpPr>
            <p:spPr bwMode="auto">
              <a:xfrm>
                <a:off x="1483" y="4019"/>
                <a:ext cx="776" cy="1512"/>
              </a:xfrm>
              <a:custGeom>
                <a:avLst/>
                <a:gdLst>
                  <a:gd name="T0" fmla="*/ 761 w 776"/>
                  <a:gd name="T1" fmla="*/ 31 h 1512"/>
                  <a:gd name="T2" fmla="*/ 776 w 776"/>
                  <a:gd name="T3" fmla="*/ 53 h 1512"/>
                  <a:gd name="T4" fmla="*/ 754 w 776"/>
                  <a:gd name="T5" fmla="*/ 99 h 1512"/>
                  <a:gd name="T6" fmla="*/ 738 w 776"/>
                  <a:gd name="T7" fmla="*/ 145 h 1512"/>
                  <a:gd name="T8" fmla="*/ 723 w 776"/>
                  <a:gd name="T9" fmla="*/ 190 h 1512"/>
                  <a:gd name="T10" fmla="*/ 708 w 776"/>
                  <a:gd name="T11" fmla="*/ 228 h 1512"/>
                  <a:gd name="T12" fmla="*/ 723 w 776"/>
                  <a:gd name="T13" fmla="*/ 259 h 1512"/>
                  <a:gd name="T14" fmla="*/ 700 w 776"/>
                  <a:gd name="T15" fmla="*/ 297 h 1512"/>
                  <a:gd name="T16" fmla="*/ 678 w 776"/>
                  <a:gd name="T17" fmla="*/ 289 h 1512"/>
                  <a:gd name="T18" fmla="*/ 662 w 776"/>
                  <a:gd name="T19" fmla="*/ 304 h 1512"/>
                  <a:gd name="T20" fmla="*/ 640 w 776"/>
                  <a:gd name="T21" fmla="*/ 335 h 1512"/>
                  <a:gd name="T22" fmla="*/ 647 w 776"/>
                  <a:gd name="T23" fmla="*/ 365 h 1512"/>
                  <a:gd name="T24" fmla="*/ 632 w 776"/>
                  <a:gd name="T25" fmla="*/ 403 h 1512"/>
                  <a:gd name="T26" fmla="*/ 609 w 776"/>
                  <a:gd name="T27" fmla="*/ 441 h 1512"/>
                  <a:gd name="T28" fmla="*/ 617 w 776"/>
                  <a:gd name="T29" fmla="*/ 479 h 1512"/>
                  <a:gd name="T30" fmla="*/ 601 w 776"/>
                  <a:gd name="T31" fmla="*/ 517 h 1512"/>
                  <a:gd name="T32" fmla="*/ 594 w 776"/>
                  <a:gd name="T33" fmla="*/ 540 h 1512"/>
                  <a:gd name="T34" fmla="*/ 586 w 776"/>
                  <a:gd name="T35" fmla="*/ 578 h 1512"/>
                  <a:gd name="T36" fmla="*/ 571 w 776"/>
                  <a:gd name="T37" fmla="*/ 585 h 1512"/>
                  <a:gd name="T38" fmla="*/ 548 w 776"/>
                  <a:gd name="T39" fmla="*/ 601 h 1512"/>
                  <a:gd name="T40" fmla="*/ 563 w 776"/>
                  <a:gd name="T41" fmla="*/ 631 h 1512"/>
                  <a:gd name="T42" fmla="*/ 571 w 776"/>
                  <a:gd name="T43" fmla="*/ 661 h 1512"/>
                  <a:gd name="T44" fmla="*/ 586 w 776"/>
                  <a:gd name="T45" fmla="*/ 692 h 1512"/>
                  <a:gd name="T46" fmla="*/ 586 w 776"/>
                  <a:gd name="T47" fmla="*/ 730 h 1512"/>
                  <a:gd name="T48" fmla="*/ 594 w 776"/>
                  <a:gd name="T49" fmla="*/ 760 h 1512"/>
                  <a:gd name="T50" fmla="*/ 601 w 776"/>
                  <a:gd name="T51" fmla="*/ 798 h 1512"/>
                  <a:gd name="T52" fmla="*/ 579 w 776"/>
                  <a:gd name="T53" fmla="*/ 813 h 1512"/>
                  <a:gd name="T54" fmla="*/ 548 w 776"/>
                  <a:gd name="T55" fmla="*/ 828 h 1512"/>
                  <a:gd name="T56" fmla="*/ 503 w 776"/>
                  <a:gd name="T57" fmla="*/ 851 h 1512"/>
                  <a:gd name="T58" fmla="*/ 495 w 776"/>
                  <a:gd name="T59" fmla="*/ 874 h 1512"/>
                  <a:gd name="T60" fmla="*/ 510 w 776"/>
                  <a:gd name="T61" fmla="*/ 912 h 1512"/>
                  <a:gd name="T62" fmla="*/ 518 w 776"/>
                  <a:gd name="T63" fmla="*/ 965 h 1512"/>
                  <a:gd name="T64" fmla="*/ 503 w 776"/>
                  <a:gd name="T65" fmla="*/ 996 h 1512"/>
                  <a:gd name="T66" fmla="*/ 480 w 776"/>
                  <a:gd name="T67" fmla="*/ 1011 h 1512"/>
                  <a:gd name="T68" fmla="*/ 457 w 776"/>
                  <a:gd name="T69" fmla="*/ 1003 h 1512"/>
                  <a:gd name="T70" fmla="*/ 434 w 776"/>
                  <a:gd name="T71" fmla="*/ 1018 h 1512"/>
                  <a:gd name="T72" fmla="*/ 404 w 776"/>
                  <a:gd name="T73" fmla="*/ 1026 h 1512"/>
                  <a:gd name="T74" fmla="*/ 366 w 776"/>
                  <a:gd name="T75" fmla="*/ 1034 h 1512"/>
                  <a:gd name="T76" fmla="*/ 343 w 776"/>
                  <a:gd name="T77" fmla="*/ 1041 h 1512"/>
                  <a:gd name="T78" fmla="*/ 328 w 776"/>
                  <a:gd name="T79" fmla="*/ 1056 h 1512"/>
                  <a:gd name="T80" fmla="*/ 305 w 776"/>
                  <a:gd name="T81" fmla="*/ 1041 h 1512"/>
                  <a:gd name="T82" fmla="*/ 267 w 776"/>
                  <a:gd name="T83" fmla="*/ 1034 h 1512"/>
                  <a:gd name="T84" fmla="*/ 252 w 776"/>
                  <a:gd name="T85" fmla="*/ 1011 h 1512"/>
                  <a:gd name="T86" fmla="*/ 236 w 776"/>
                  <a:gd name="T87" fmla="*/ 1018 h 1512"/>
                  <a:gd name="T88" fmla="*/ 213 w 776"/>
                  <a:gd name="T89" fmla="*/ 1011 h 1512"/>
                  <a:gd name="T90" fmla="*/ 191 w 776"/>
                  <a:gd name="T91" fmla="*/ 1011 h 1512"/>
                  <a:gd name="T92" fmla="*/ 168 w 776"/>
                  <a:gd name="T93" fmla="*/ 1003 h 1512"/>
                  <a:gd name="T94" fmla="*/ 153 w 776"/>
                  <a:gd name="T95" fmla="*/ 1026 h 1512"/>
                  <a:gd name="T96" fmla="*/ 130 w 776"/>
                  <a:gd name="T97" fmla="*/ 1011 h 1512"/>
                  <a:gd name="T98" fmla="*/ 115 w 776"/>
                  <a:gd name="T99" fmla="*/ 1041 h 1512"/>
                  <a:gd name="T100" fmla="*/ 99 w 776"/>
                  <a:gd name="T101" fmla="*/ 1064 h 1512"/>
                  <a:gd name="T102" fmla="*/ 69 w 776"/>
                  <a:gd name="T103" fmla="*/ 1087 h 1512"/>
                  <a:gd name="T104" fmla="*/ 23 w 776"/>
                  <a:gd name="T105" fmla="*/ 1132 h 1512"/>
                  <a:gd name="T106" fmla="*/ 8 w 776"/>
                  <a:gd name="T107" fmla="*/ 1170 h 1512"/>
                  <a:gd name="T108" fmla="*/ 8 w 776"/>
                  <a:gd name="T109" fmla="*/ 1193 h 1512"/>
                  <a:gd name="T110" fmla="*/ 31 w 776"/>
                  <a:gd name="T111" fmla="*/ 1231 h 1512"/>
                  <a:gd name="T112" fmla="*/ 39 w 776"/>
                  <a:gd name="T113" fmla="*/ 1262 h 1512"/>
                  <a:gd name="T114" fmla="*/ 39 w 776"/>
                  <a:gd name="T115" fmla="*/ 1307 h 1512"/>
                  <a:gd name="T116" fmla="*/ 39 w 776"/>
                  <a:gd name="T117" fmla="*/ 1338 h 1512"/>
                  <a:gd name="T118" fmla="*/ 39 w 776"/>
                  <a:gd name="T119" fmla="*/ 1383 h 1512"/>
                  <a:gd name="T120" fmla="*/ 61 w 776"/>
                  <a:gd name="T121" fmla="*/ 1429 h 1512"/>
                  <a:gd name="T122" fmla="*/ 77 w 776"/>
                  <a:gd name="T123" fmla="*/ 1474 h 1512"/>
                  <a:gd name="T124" fmla="*/ 107 w 776"/>
                  <a:gd name="T125" fmla="*/ 1512 h 151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776"/>
                  <a:gd name="T190" fmla="*/ 0 h 1512"/>
                  <a:gd name="T191" fmla="*/ 776 w 776"/>
                  <a:gd name="T192" fmla="*/ 1512 h 151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776" h="1512">
                    <a:moveTo>
                      <a:pt x="761" y="0"/>
                    </a:moveTo>
                    <a:lnTo>
                      <a:pt x="761" y="15"/>
                    </a:lnTo>
                    <a:lnTo>
                      <a:pt x="761" y="23"/>
                    </a:lnTo>
                    <a:lnTo>
                      <a:pt x="761" y="31"/>
                    </a:lnTo>
                    <a:lnTo>
                      <a:pt x="769" y="38"/>
                    </a:lnTo>
                    <a:lnTo>
                      <a:pt x="769" y="46"/>
                    </a:lnTo>
                    <a:lnTo>
                      <a:pt x="776" y="46"/>
                    </a:lnTo>
                    <a:lnTo>
                      <a:pt x="776" y="53"/>
                    </a:lnTo>
                    <a:lnTo>
                      <a:pt x="769" y="61"/>
                    </a:lnTo>
                    <a:lnTo>
                      <a:pt x="761" y="69"/>
                    </a:lnTo>
                    <a:lnTo>
                      <a:pt x="761" y="84"/>
                    </a:lnTo>
                    <a:lnTo>
                      <a:pt x="754" y="99"/>
                    </a:lnTo>
                    <a:lnTo>
                      <a:pt x="754" y="107"/>
                    </a:lnTo>
                    <a:lnTo>
                      <a:pt x="746" y="122"/>
                    </a:lnTo>
                    <a:lnTo>
                      <a:pt x="738" y="129"/>
                    </a:lnTo>
                    <a:lnTo>
                      <a:pt x="738" y="145"/>
                    </a:lnTo>
                    <a:lnTo>
                      <a:pt x="738" y="152"/>
                    </a:lnTo>
                    <a:lnTo>
                      <a:pt x="731" y="167"/>
                    </a:lnTo>
                    <a:lnTo>
                      <a:pt x="723" y="175"/>
                    </a:lnTo>
                    <a:lnTo>
                      <a:pt x="723" y="190"/>
                    </a:lnTo>
                    <a:lnTo>
                      <a:pt x="716" y="198"/>
                    </a:lnTo>
                    <a:lnTo>
                      <a:pt x="716" y="205"/>
                    </a:lnTo>
                    <a:lnTo>
                      <a:pt x="708" y="221"/>
                    </a:lnTo>
                    <a:lnTo>
                      <a:pt x="708" y="228"/>
                    </a:lnTo>
                    <a:lnTo>
                      <a:pt x="716" y="236"/>
                    </a:lnTo>
                    <a:lnTo>
                      <a:pt x="723" y="243"/>
                    </a:lnTo>
                    <a:lnTo>
                      <a:pt x="723" y="251"/>
                    </a:lnTo>
                    <a:lnTo>
                      <a:pt x="723" y="259"/>
                    </a:lnTo>
                    <a:lnTo>
                      <a:pt x="723" y="266"/>
                    </a:lnTo>
                    <a:lnTo>
                      <a:pt x="716" y="281"/>
                    </a:lnTo>
                    <a:lnTo>
                      <a:pt x="708" y="297"/>
                    </a:lnTo>
                    <a:lnTo>
                      <a:pt x="700" y="297"/>
                    </a:lnTo>
                    <a:lnTo>
                      <a:pt x="693" y="304"/>
                    </a:lnTo>
                    <a:lnTo>
                      <a:pt x="693" y="297"/>
                    </a:lnTo>
                    <a:lnTo>
                      <a:pt x="685" y="297"/>
                    </a:lnTo>
                    <a:lnTo>
                      <a:pt x="678" y="289"/>
                    </a:lnTo>
                    <a:lnTo>
                      <a:pt x="670" y="289"/>
                    </a:lnTo>
                    <a:lnTo>
                      <a:pt x="662" y="289"/>
                    </a:lnTo>
                    <a:lnTo>
                      <a:pt x="662" y="297"/>
                    </a:lnTo>
                    <a:lnTo>
                      <a:pt x="662" y="304"/>
                    </a:lnTo>
                    <a:lnTo>
                      <a:pt x="662" y="312"/>
                    </a:lnTo>
                    <a:lnTo>
                      <a:pt x="662" y="319"/>
                    </a:lnTo>
                    <a:lnTo>
                      <a:pt x="647" y="319"/>
                    </a:lnTo>
                    <a:lnTo>
                      <a:pt x="640" y="335"/>
                    </a:lnTo>
                    <a:lnTo>
                      <a:pt x="640" y="342"/>
                    </a:lnTo>
                    <a:lnTo>
                      <a:pt x="640" y="350"/>
                    </a:lnTo>
                    <a:lnTo>
                      <a:pt x="640" y="357"/>
                    </a:lnTo>
                    <a:lnTo>
                      <a:pt x="647" y="365"/>
                    </a:lnTo>
                    <a:lnTo>
                      <a:pt x="647" y="373"/>
                    </a:lnTo>
                    <a:lnTo>
                      <a:pt x="647" y="380"/>
                    </a:lnTo>
                    <a:lnTo>
                      <a:pt x="640" y="395"/>
                    </a:lnTo>
                    <a:lnTo>
                      <a:pt x="632" y="403"/>
                    </a:lnTo>
                    <a:lnTo>
                      <a:pt x="632" y="418"/>
                    </a:lnTo>
                    <a:lnTo>
                      <a:pt x="624" y="433"/>
                    </a:lnTo>
                    <a:lnTo>
                      <a:pt x="617" y="441"/>
                    </a:lnTo>
                    <a:lnTo>
                      <a:pt x="609" y="441"/>
                    </a:lnTo>
                    <a:lnTo>
                      <a:pt x="609" y="449"/>
                    </a:lnTo>
                    <a:lnTo>
                      <a:pt x="609" y="456"/>
                    </a:lnTo>
                    <a:lnTo>
                      <a:pt x="609" y="464"/>
                    </a:lnTo>
                    <a:lnTo>
                      <a:pt x="617" y="479"/>
                    </a:lnTo>
                    <a:lnTo>
                      <a:pt x="609" y="487"/>
                    </a:lnTo>
                    <a:lnTo>
                      <a:pt x="609" y="502"/>
                    </a:lnTo>
                    <a:lnTo>
                      <a:pt x="601" y="509"/>
                    </a:lnTo>
                    <a:lnTo>
                      <a:pt x="601" y="517"/>
                    </a:lnTo>
                    <a:lnTo>
                      <a:pt x="594" y="517"/>
                    </a:lnTo>
                    <a:lnTo>
                      <a:pt x="594" y="525"/>
                    </a:lnTo>
                    <a:lnTo>
                      <a:pt x="594" y="532"/>
                    </a:lnTo>
                    <a:lnTo>
                      <a:pt x="594" y="540"/>
                    </a:lnTo>
                    <a:lnTo>
                      <a:pt x="594" y="547"/>
                    </a:lnTo>
                    <a:lnTo>
                      <a:pt x="594" y="555"/>
                    </a:lnTo>
                    <a:lnTo>
                      <a:pt x="586" y="570"/>
                    </a:lnTo>
                    <a:lnTo>
                      <a:pt x="586" y="578"/>
                    </a:lnTo>
                    <a:lnTo>
                      <a:pt x="579" y="578"/>
                    </a:lnTo>
                    <a:lnTo>
                      <a:pt x="571" y="578"/>
                    </a:lnTo>
                    <a:lnTo>
                      <a:pt x="563" y="578"/>
                    </a:lnTo>
                    <a:lnTo>
                      <a:pt x="571" y="585"/>
                    </a:lnTo>
                    <a:lnTo>
                      <a:pt x="563" y="585"/>
                    </a:lnTo>
                    <a:lnTo>
                      <a:pt x="563" y="593"/>
                    </a:lnTo>
                    <a:lnTo>
                      <a:pt x="556" y="601"/>
                    </a:lnTo>
                    <a:lnTo>
                      <a:pt x="548" y="601"/>
                    </a:lnTo>
                    <a:lnTo>
                      <a:pt x="548" y="608"/>
                    </a:lnTo>
                    <a:lnTo>
                      <a:pt x="556" y="616"/>
                    </a:lnTo>
                    <a:lnTo>
                      <a:pt x="563" y="623"/>
                    </a:lnTo>
                    <a:lnTo>
                      <a:pt x="563" y="631"/>
                    </a:lnTo>
                    <a:lnTo>
                      <a:pt x="563" y="639"/>
                    </a:lnTo>
                    <a:lnTo>
                      <a:pt x="563" y="646"/>
                    </a:lnTo>
                    <a:lnTo>
                      <a:pt x="571" y="646"/>
                    </a:lnTo>
                    <a:lnTo>
                      <a:pt x="571" y="661"/>
                    </a:lnTo>
                    <a:lnTo>
                      <a:pt x="579" y="669"/>
                    </a:lnTo>
                    <a:lnTo>
                      <a:pt x="579" y="676"/>
                    </a:lnTo>
                    <a:lnTo>
                      <a:pt x="586" y="684"/>
                    </a:lnTo>
                    <a:lnTo>
                      <a:pt x="586" y="692"/>
                    </a:lnTo>
                    <a:lnTo>
                      <a:pt x="586" y="699"/>
                    </a:lnTo>
                    <a:lnTo>
                      <a:pt x="586" y="714"/>
                    </a:lnTo>
                    <a:lnTo>
                      <a:pt x="586" y="722"/>
                    </a:lnTo>
                    <a:lnTo>
                      <a:pt x="586" y="730"/>
                    </a:lnTo>
                    <a:lnTo>
                      <a:pt x="579" y="737"/>
                    </a:lnTo>
                    <a:lnTo>
                      <a:pt x="579" y="745"/>
                    </a:lnTo>
                    <a:lnTo>
                      <a:pt x="586" y="752"/>
                    </a:lnTo>
                    <a:lnTo>
                      <a:pt x="594" y="760"/>
                    </a:lnTo>
                    <a:lnTo>
                      <a:pt x="594" y="768"/>
                    </a:lnTo>
                    <a:lnTo>
                      <a:pt x="594" y="783"/>
                    </a:lnTo>
                    <a:lnTo>
                      <a:pt x="601" y="790"/>
                    </a:lnTo>
                    <a:lnTo>
                      <a:pt x="601" y="798"/>
                    </a:lnTo>
                    <a:lnTo>
                      <a:pt x="601" y="806"/>
                    </a:lnTo>
                    <a:lnTo>
                      <a:pt x="594" y="813"/>
                    </a:lnTo>
                    <a:lnTo>
                      <a:pt x="586" y="813"/>
                    </a:lnTo>
                    <a:lnTo>
                      <a:pt x="579" y="813"/>
                    </a:lnTo>
                    <a:lnTo>
                      <a:pt x="571" y="813"/>
                    </a:lnTo>
                    <a:lnTo>
                      <a:pt x="563" y="813"/>
                    </a:lnTo>
                    <a:lnTo>
                      <a:pt x="556" y="821"/>
                    </a:lnTo>
                    <a:lnTo>
                      <a:pt x="548" y="828"/>
                    </a:lnTo>
                    <a:lnTo>
                      <a:pt x="541" y="836"/>
                    </a:lnTo>
                    <a:lnTo>
                      <a:pt x="533" y="836"/>
                    </a:lnTo>
                    <a:lnTo>
                      <a:pt x="518" y="844"/>
                    </a:lnTo>
                    <a:lnTo>
                      <a:pt x="503" y="851"/>
                    </a:lnTo>
                    <a:lnTo>
                      <a:pt x="495" y="851"/>
                    </a:lnTo>
                    <a:lnTo>
                      <a:pt x="495" y="859"/>
                    </a:lnTo>
                    <a:lnTo>
                      <a:pt x="487" y="866"/>
                    </a:lnTo>
                    <a:lnTo>
                      <a:pt x="495" y="874"/>
                    </a:lnTo>
                    <a:lnTo>
                      <a:pt x="503" y="882"/>
                    </a:lnTo>
                    <a:lnTo>
                      <a:pt x="510" y="889"/>
                    </a:lnTo>
                    <a:lnTo>
                      <a:pt x="510" y="897"/>
                    </a:lnTo>
                    <a:lnTo>
                      <a:pt x="510" y="912"/>
                    </a:lnTo>
                    <a:lnTo>
                      <a:pt x="510" y="927"/>
                    </a:lnTo>
                    <a:lnTo>
                      <a:pt x="518" y="942"/>
                    </a:lnTo>
                    <a:lnTo>
                      <a:pt x="518" y="950"/>
                    </a:lnTo>
                    <a:lnTo>
                      <a:pt x="518" y="965"/>
                    </a:lnTo>
                    <a:lnTo>
                      <a:pt x="518" y="973"/>
                    </a:lnTo>
                    <a:lnTo>
                      <a:pt x="518" y="980"/>
                    </a:lnTo>
                    <a:lnTo>
                      <a:pt x="510" y="988"/>
                    </a:lnTo>
                    <a:lnTo>
                      <a:pt x="503" y="996"/>
                    </a:lnTo>
                    <a:lnTo>
                      <a:pt x="503" y="1003"/>
                    </a:lnTo>
                    <a:lnTo>
                      <a:pt x="503" y="1011"/>
                    </a:lnTo>
                    <a:lnTo>
                      <a:pt x="487" y="1011"/>
                    </a:lnTo>
                    <a:lnTo>
                      <a:pt x="480" y="1011"/>
                    </a:lnTo>
                    <a:lnTo>
                      <a:pt x="480" y="1003"/>
                    </a:lnTo>
                    <a:lnTo>
                      <a:pt x="472" y="1003"/>
                    </a:lnTo>
                    <a:lnTo>
                      <a:pt x="465" y="1003"/>
                    </a:lnTo>
                    <a:lnTo>
                      <a:pt x="457" y="1003"/>
                    </a:lnTo>
                    <a:lnTo>
                      <a:pt x="449" y="1003"/>
                    </a:lnTo>
                    <a:lnTo>
                      <a:pt x="442" y="1011"/>
                    </a:lnTo>
                    <a:lnTo>
                      <a:pt x="442" y="1018"/>
                    </a:lnTo>
                    <a:lnTo>
                      <a:pt x="434" y="1018"/>
                    </a:lnTo>
                    <a:lnTo>
                      <a:pt x="434" y="1026"/>
                    </a:lnTo>
                    <a:lnTo>
                      <a:pt x="419" y="1026"/>
                    </a:lnTo>
                    <a:lnTo>
                      <a:pt x="411" y="1034"/>
                    </a:lnTo>
                    <a:lnTo>
                      <a:pt x="404" y="1026"/>
                    </a:lnTo>
                    <a:lnTo>
                      <a:pt x="388" y="1026"/>
                    </a:lnTo>
                    <a:lnTo>
                      <a:pt x="381" y="1034"/>
                    </a:lnTo>
                    <a:lnTo>
                      <a:pt x="373" y="1034"/>
                    </a:lnTo>
                    <a:lnTo>
                      <a:pt x="366" y="1034"/>
                    </a:lnTo>
                    <a:lnTo>
                      <a:pt x="358" y="1034"/>
                    </a:lnTo>
                    <a:lnTo>
                      <a:pt x="350" y="1034"/>
                    </a:lnTo>
                    <a:lnTo>
                      <a:pt x="343" y="1034"/>
                    </a:lnTo>
                    <a:lnTo>
                      <a:pt x="343" y="1041"/>
                    </a:lnTo>
                    <a:lnTo>
                      <a:pt x="343" y="1049"/>
                    </a:lnTo>
                    <a:lnTo>
                      <a:pt x="343" y="1056"/>
                    </a:lnTo>
                    <a:lnTo>
                      <a:pt x="335" y="1056"/>
                    </a:lnTo>
                    <a:lnTo>
                      <a:pt x="328" y="1056"/>
                    </a:lnTo>
                    <a:lnTo>
                      <a:pt x="328" y="1049"/>
                    </a:lnTo>
                    <a:lnTo>
                      <a:pt x="320" y="1049"/>
                    </a:lnTo>
                    <a:lnTo>
                      <a:pt x="312" y="1049"/>
                    </a:lnTo>
                    <a:lnTo>
                      <a:pt x="305" y="1041"/>
                    </a:lnTo>
                    <a:lnTo>
                      <a:pt x="297" y="1041"/>
                    </a:lnTo>
                    <a:lnTo>
                      <a:pt x="290" y="1034"/>
                    </a:lnTo>
                    <a:lnTo>
                      <a:pt x="282" y="1034"/>
                    </a:lnTo>
                    <a:lnTo>
                      <a:pt x="267" y="1034"/>
                    </a:lnTo>
                    <a:lnTo>
                      <a:pt x="259" y="1041"/>
                    </a:lnTo>
                    <a:lnTo>
                      <a:pt x="252" y="1034"/>
                    </a:lnTo>
                    <a:lnTo>
                      <a:pt x="252" y="1018"/>
                    </a:lnTo>
                    <a:lnTo>
                      <a:pt x="252" y="1011"/>
                    </a:lnTo>
                    <a:lnTo>
                      <a:pt x="252" y="1003"/>
                    </a:lnTo>
                    <a:lnTo>
                      <a:pt x="244" y="1003"/>
                    </a:lnTo>
                    <a:lnTo>
                      <a:pt x="236" y="1011"/>
                    </a:lnTo>
                    <a:lnTo>
                      <a:pt x="236" y="1018"/>
                    </a:lnTo>
                    <a:lnTo>
                      <a:pt x="229" y="1026"/>
                    </a:lnTo>
                    <a:lnTo>
                      <a:pt x="221" y="1018"/>
                    </a:lnTo>
                    <a:lnTo>
                      <a:pt x="221" y="1011"/>
                    </a:lnTo>
                    <a:lnTo>
                      <a:pt x="213" y="1011"/>
                    </a:lnTo>
                    <a:lnTo>
                      <a:pt x="206" y="1003"/>
                    </a:lnTo>
                    <a:lnTo>
                      <a:pt x="198" y="1003"/>
                    </a:lnTo>
                    <a:lnTo>
                      <a:pt x="191" y="1003"/>
                    </a:lnTo>
                    <a:lnTo>
                      <a:pt x="191" y="1011"/>
                    </a:lnTo>
                    <a:lnTo>
                      <a:pt x="183" y="1003"/>
                    </a:lnTo>
                    <a:lnTo>
                      <a:pt x="175" y="1003"/>
                    </a:lnTo>
                    <a:lnTo>
                      <a:pt x="168" y="996"/>
                    </a:lnTo>
                    <a:lnTo>
                      <a:pt x="168" y="1003"/>
                    </a:lnTo>
                    <a:lnTo>
                      <a:pt x="168" y="1011"/>
                    </a:lnTo>
                    <a:lnTo>
                      <a:pt x="168" y="1018"/>
                    </a:lnTo>
                    <a:lnTo>
                      <a:pt x="160" y="1018"/>
                    </a:lnTo>
                    <a:lnTo>
                      <a:pt x="153" y="1026"/>
                    </a:lnTo>
                    <a:lnTo>
                      <a:pt x="145" y="1018"/>
                    </a:lnTo>
                    <a:lnTo>
                      <a:pt x="145" y="1011"/>
                    </a:lnTo>
                    <a:lnTo>
                      <a:pt x="137" y="1011"/>
                    </a:lnTo>
                    <a:lnTo>
                      <a:pt x="130" y="1011"/>
                    </a:lnTo>
                    <a:lnTo>
                      <a:pt x="122" y="1011"/>
                    </a:lnTo>
                    <a:lnTo>
                      <a:pt x="122" y="1018"/>
                    </a:lnTo>
                    <a:lnTo>
                      <a:pt x="115" y="1034"/>
                    </a:lnTo>
                    <a:lnTo>
                      <a:pt x="115" y="1041"/>
                    </a:lnTo>
                    <a:lnTo>
                      <a:pt x="115" y="1049"/>
                    </a:lnTo>
                    <a:lnTo>
                      <a:pt x="115" y="1056"/>
                    </a:lnTo>
                    <a:lnTo>
                      <a:pt x="107" y="1064"/>
                    </a:lnTo>
                    <a:lnTo>
                      <a:pt x="99" y="1064"/>
                    </a:lnTo>
                    <a:lnTo>
                      <a:pt x="92" y="1064"/>
                    </a:lnTo>
                    <a:lnTo>
                      <a:pt x="84" y="1072"/>
                    </a:lnTo>
                    <a:lnTo>
                      <a:pt x="77" y="1079"/>
                    </a:lnTo>
                    <a:lnTo>
                      <a:pt x="69" y="1087"/>
                    </a:lnTo>
                    <a:lnTo>
                      <a:pt x="54" y="1094"/>
                    </a:lnTo>
                    <a:lnTo>
                      <a:pt x="39" y="1110"/>
                    </a:lnTo>
                    <a:lnTo>
                      <a:pt x="31" y="1125"/>
                    </a:lnTo>
                    <a:lnTo>
                      <a:pt x="23" y="1132"/>
                    </a:lnTo>
                    <a:lnTo>
                      <a:pt x="16" y="1140"/>
                    </a:lnTo>
                    <a:lnTo>
                      <a:pt x="8" y="1148"/>
                    </a:lnTo>
                    <a:lnTo>
                      <a:pt x="8" y="1155"/>
                    </a:lnTo>
                    <a:lnTo>
                      <a:pt x="8" y="1170"/>
                    </a:lnTo>
                    <a:lnTo>
                      <a:pt x="0" y="1178"/>
                    </a:lnTo>
                    <a:lnTo>
                      <a:pt x="0" y="1186"/>
                    </a:lnTo>
                    <a:lnTo>
                      <a:pt x="0" y="1193"/>
                    </a:lnTo>
                    <a:lnTo>
                      <a:pt x="8" y="1193"/>
                    </a:lnTo>
                    <a:lnTo>
                      <a:pt x="8" y="1201"/>
                    </a:lnTo>
                    <a:lnTo>
                      <a:pt x="16" y="1208"/>
                    </a:lnTo>
                    <a:lnTo>
                      <a:pt x="23" y="1216"/>
                    </a:lnTo>
                    <a:lnTo>
                      <a:pt x="31" y="1231"/>
                    </a:lnTo>
                    <a:lnTo>
                      <a:pt x="31" y="1239"/>
                    </a:lnTo>
                    <a:lnTo>
                      <a:pt x="39" y="1246"/>
                    </a:lnTo>
                    <a:lnTo>
                      <a:pt x="39" y="1254"/>
                    </a:lnTo>
                    <a:lnTo>
                      <a:pt x="39" y="1262"/>
                    </a:lnTo>
                    <a:lnTo>
                      <a:pt x="39" y="1277"/>
                    </a:lnTo>
                    <a:lnTo>
                      <a:pt x="39" y="1284"/>
                    </a:lnTo>
                    <a:lnTo>
                      <a:pt x="39" y="1300"/>
                    </a:lnTo>
                    <a:lnTo>
                      <a:pt x="39" y="1307"/>
                    </a:lnTo>
                    <a:lnTo>
                      <a:pt x="39" y="1315"/>
                    </a:lnTo>
                    <a:lnTo>
                      <a:pt x="39" y="1322"/>
                    </a:lnTo>
                    <a:lnTo>
                      <a:pt x="46" y="1330"/>
                    </a:lnTo>
                    <a:lnTo>
                      <a:pt x="39" y="1338"/>
                    </a:lnTo>
                    <a:lnTo>
                      <a:pt x="39" y="1353"/>
                    </a:lnTo>
                    <a:lnTo>
                      <a:pt x="31" y="1360"/>
                    </a:lnTo>
                    <a:lnTo>
                      <a:pt x="31" y="1376"/>
                    </a:lnTo>
                    <a:lnTo>
                      <a:pt x="39" y="1383"/>
                    </a:lnTo>
                    <a:lnTo>
                      <a:pt x="46" y="1391"/>
                    </a:lnTo>
                    <a:lnTo>
                      <a:pt x="46" y="1398"/>
                    </a:lnTo>
                    <a:lnTo>
                      <a:pt x="54" y="1414"/>
                    </a:lnTo>
                    <a:lnTo>
                      <a:pt x="61" y="1429"/>
                    </a:lnTo>
                    <a:lnTo>
                      <a:pt x="61" y="1444"/>
                    </a:lnTo>
                    <a:lnTo>
                      <a:pt x="69" y="1459"/>
                    </a:lnTo>
                    <a:lnTo>
                      <a:pt x="69" y="1467"/>
                    </a:lnTo>
                    <a:lnTo>
                      <a:pt x="77" y="1474"/>
                    </a:lnTo>
                    <a:lnTo>
                      <a:pt x="84" y="1490"/>
                    </a:lnTo>
                    <a:lnTo>
                      <a:pt x="99" y="1497"/>
                    </a:lnTo>
                    <a:lnTo>
                      <a:pt x="107" y="1505"/>
                    </a:lnTo>
                    <a:lnTo>
                      <a:pt x="107" y="1512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58" name="Freeform 1098"/>
              <p:cNvSpPr>
                <a:spLocks/>
              </p:cNvSpPr>
              <p:nvPr/>
            </p:nvSpPr>
            <p:spPr bwMode="auto">
              <a:xfrm>
                <a:off x="1986" y="4376"/>
                <a:ext cx="418" cy="684"/>
              </a:xfrm>
              <a:custGeom>
                <a:avLst/>
                <a:gdLst>
                  <a:gd name="T0" fmla="*/ 403 w 418"/>
                  <a:gd name="T1" fmla="*/ 8 h 684"/>
                  <a:gd name="T2" fmla="*/ 418 w 418"/>
                  <a:gd name="T3" fmla="*/ 23 h 684"/>
                  <a:gd name="T4" fmla="*/ 403 w 418"/>
                  <a:gd name="T5" fmla="*/ 46 h 684"/>
                  <a:gd name="T6" fmla="*/ 380 w 418"/>
                  <a:gd name="T7" fmla="*/ 84 h 684"/>
                  <a:gd name="T8" fmla="*/ 357 w 418"/>
                  <a:gd name="T9" fmla="*/ 114 h 684"/>
                  <a:gd name="T10" fmla="*/ 357 w 418"/>
                  <a:gd name="T11" fmla="*/ 130 h 684"/>
                  <a:gd name="T12" fmla="*/ 357 w 418"/>
                  <a:gd name="T13" fmla="*/ 145 h 684"/>
                  <a:gd name="T14" fmla="*/ 350 w 418"/>
                  <a:gd name="T15" fmla="*/ 168 h 684"/>
                  <a:gd name="T16" fmla="*/ 350 w 418"/>
                  <a:gd name="T17" fmla="*/ 190 h 684"/>
                  <a:gd name="T18" fmla="*/ 342 w 418"/>
                  <a:gd name="T19" fmla="*/ 206 h 684"/>
                  <a:gd name="T20" fmla="*/ 327 w 418"/>
                  <a:gd name="T21" fmla="*/ 206 h 684"/>
                  <a:gd name="T22" fmla="*/ 311 w 418"/>
                  <a:gd name="T23" fmla="*/ 213 h 684"/>
                  <a:gd name="T24" fmla="*/ 296 w 418"/>
                  <a:gd name="T25" fmla="*/ 206 h 684"/>
                  <a:gd name="T26" fmla="*/ 281 w 418"/>
                  <a:gd name="T27" fmla="*/ 190 h 684"/>
                  <a:gd name="T28" fmla="*/ 266 w 418"/>
                  <a:gd name="T29" fmla="*/ 190 h 684"/>
                  <a:gd name="T30" fmla="*/ 243 w 418"/>
                  <a:gd name="T31" fmla="*/ 198 h 684"/>
                  <a:gd name="T32" fmla="*/ 243 w 418"/>
                  <a:gd name="T33" fmla="*/ 213 h 684"/>
                  <a:gd name="T34" fmla="*/ 228 w 418"/>
                  <a:gd name="T35" fmla="*/ 228 h 684"/>
                  <a:gd name="T36" fmla="*/ 213 w 418"/>
                  <a:gd name="T37" fmla="*/ 244 h 684"/>
                  <a:gd name="T38" fmla="*/ 190 w 418"/>
                  <a:gd name="T39" fmla="*/ 244 h 684"/>
                  <a:gd name="T40" fmla="*/ 175 w 418"/>
                  <a:gd name="T41" fmla="*/ 251 h 684"/>
                  <a:gd name="T42" fmla="*/ 159 w 418"/>
                  <a:gd name="T43" fmla="*/ 251 h 684"/>
                  <a:gd name="T44" fmla="*/ 152 w 418"/>
                  <a:gd name="T45" fmla="*/ 266 h 684"/>
                  <a:gd name="T46" fmla="*/ 152 w 418"/>
                  <a:gd name="T47" fmla="*/ 297 h 684"/>
                  <a:gd name="T48" fmla="*/ 144 w 418"/>
                  <a:gd name="T49" fmla="*/ 312 h 684"/>
                  <a:gd name="T50" fmla="*/ 144 w 418"/>
                  <a:gd name="T51" fmla="*/ 327 h 684"/>
                  <a:gd name="T52" fmla="*/ 144 w 418"/>
                  <a:gd name="T53" fmla="*/ 342 h 684"/>
                  <a:gd name="T54" fmla="*/ 144 w 418"/>
                  <a:gd name="T55" fmla="*/ 365 h 684"/>
                  <a:gd name="T56" fmla="*/ 129 w 418"/>
                  <a:gd name="T57" fmla="*/ 380 h 684"/>
                  <a:gd name="T58" fmla="*/ 137 w 418"/>
                  <a:gd name="T59" fmla="*/ 395 h 684"/>
                  <a:gd name="T60" fmla="*/ 144 w 418"/>
                  <a:gd name="T61" fmla="*/ 418 h 684"/>
                  <a:gd name="T62" fmla="*/ 152 w 418"/>
                  <a:gd name="T63" fmla="*/ 433 h 684"/>
                  <a:gd name="T64" fmla="*/ 159 w 418"/>
                  <a:gd name="T65" fmla="*/ 456 h 684"/>
                  <a:gd name="T66" fmla="*/ 159 w 418"/>
                  <a:gd name="T67" fmla="*/ 479 h 684"/>
                  <a:gd name="T68" fmla="*/ 167 w 418"/>
                  <a:gd name="T69" fmla="*/ 509 h 684"/>
                  <a:gd name="T70" fmla="*/ 167 w 418"/>
                  <a:gd name="T71" fmla="*/ 540 h 684"/>
                  <a:gd name="T72" fmla="*/ 175 w 418"/>
                  <a:gd name="T73" fmla="*/ 555 h 684"/>
                  <a:gd name="T74" fmla="*/ 182 w 418"/>
                  <a:gd name="T75" fmla="*/ 578 h 684"/>
                  <a:gd name="T76" fmla="*/ 197 w 418"/>
                  <a:gd name="T77" fmla="*/ 593 h 684"/>
                  <a:gd name="T78" fmla="*/ 205 w 418"/>
                  <a:gd name="T79" fmla="*/ 608 h 684"/>
                  <a:gd name="T80" fmla="*/ 190 w 418"/>
                  <a:gd name="T81" fmla="*/ 616 h 684"/>
                  <a:gd name="T82" fmla="*/ 182 w 418"/>
                  <a:gd name="T83" fmla="*/ 616 h 684"/>
                  <a:gd name="T84" fmla="*/ 175 w 418"/>
                  <a:gd name="T85" fmla="*/ 631 h 684"/>
                  <a:gd name="T86" fmla="*/ 159 w 418"/>
                  <a:gd name="T87" fmla="*/ 631 h 684"/>
                  <a:gd name="T88" fmla="*/ 144 w 418"/>
                  <a:gd name="T89" fmla="*/ 639 h 684"/>
                  <a:gd name="T90" fmla="*/ 137 w 418"/>
                  <a:gd name="T91" fmla="*/ 654 h 684"/>
                  <a:gd name="T92" fmla="*/ 114 w 418"/>
                  <a:gd name="T93" fmla="*/ 669 h 684"/>
                  <a:gd name="T94" fmla="*/ 98 w 418"/>
                  <a:gd name="T95" fmla="*/ 669 h 684"/>
                  <a:gd name="T96" fmla="*/ 83 w 418"/>
                  <a:gd name="T97" fmla="*/ 669 h 684"/>
                  <a:gd name="T98" fmla="*/ 83 w 418"/>
                  <a:gd name="T99" fmla="*/ 684 h 684"/>
                  <a:gd name="T100" fmla="*/ 60 w 418"/>
                  <a:gd name="T101" fmla="*/ 677 h 684"/>
                  <a:gd name="T102" fmla="*/ 45 w 418"/>
                  <a:gd name="T103" fmla="*/ 677 h 684"/>
                  <a:gd name="T104" fmla="*/ 30 w 418"/>
                  <a:gd name="T105" fmla="*/ 677 h 684"/>
                  <a:gd name="T106" fmla="*/ 22 w 418"/>
                  <a:gd name="T107" fmla="*/ 669 h 684"/>
                  <a:gd name="T108" fmla="*/ 7 w 418"/>
                  <a:gd name="T109" fmla="*/ 661 h 684"/>
                  <a:gd name="T110" fmla="*/ 0 w 418"/>
                  <a:gd name="T111" fmla="*/ 654 h 68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18"/>
                  <a:gd name="T169" fmla="*/ 0 h 684"/>
                  <a:gd name="T170" fmla="*/ 418 w 418"/>
                  <a:gd name="T171" fmla="*/ 684 h 68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18" h="684">
                    <a:moveTo>
                      <a:pt x="395" y="0"/>
                    </a:moveTo>
                    <a:lnTo>
                      <a:pt x="403" y="8"/>
                    </a:lnTo>
                    <a:lnTo>
                      <a:pt x="410" y="16"/>
                    </a:lnTo>
                    <a:lnTo>
                      <a:pt x="418" y="23"/>
                    </a:lnTo>
                    <a:lnTo>
                      <a:pt x="410" y="31"/>
                    </a:lnTo>
                    <a:lnTo>
                      <a:pt x="403" y="46"/>
                    </a:lnTo>
                    <a:lnTo>
                      <a:pt x="395" y="61"/>
                    </a:lnTo>
                    <a:lnTo>
                      <a:pt x="380" y="84"/>
                    </a:lnTo>
                    <a:lnTo>
                      <a:pt x="365" y="99"/>
                    </a:lnTo>
                    <a:lnTo>
                      <a:pt x="357" y="114"/>
                    </a:lnTo>
                    <a:lnTo>
                      <a:pt x="357" y="122"/>
                    </a:lnTo>
                    <a:lnTo>
                      <a:pt x="357" y="130"/>
                    </a:lnTo>
                    <a:lnTo>
                      <a:pt x="365" y="137"/>
                    </a:lnTo>
                    <a:lnTo>
                      <a:pt x="357" y="145"/>
                    </a:lnTo>
                    <a:lnTo>
                      <a:pt x="357" y="152"/>
                    </a:lnTo>
                    <a:lnTo>
                      <a:pt x="350" y="168"/>
                    </a:lnTo>
                    <a:lnTo>
                      <a:pt x="350" y="175"/>
                    </a:lnTo>
                    <a:lnTo>
                      <a:pt x="350" y="190"/>
                    </a:lnTo>
                    <a:lnTo>
                      <a:pt x="350" y="198"/>
                    </a:lnTo>
                    <a:lnTo>
                      <a:pt x="342" y="206"/>
                    </a:lnTo>
                    <a:lnTo>
                      <a:pt x="334" y="206"/>
                    </a:lnTo>
                    <a:lnTo>
                      <a:pt x="327" y="206"/>
                    </a:lnTo>
                    <a:lnTo>
                      <a:pt x="319" y="206"/>
                    </a:lnTo>
                    <a:lnTo>
                      <a:pt x="311" y="213"/>
                    </a:lnTo>
                    <a:lnTo>
                      <a:pt x="304" y="221"/>
                    </a:lnTo>
                    <a:lnTo>
                      <a:pt x="296" y="206"/>
                    </a:lnTo>
                    <a:lnTo>
                      <a:pt x="289" y="198"/>
                    </a:lnTo>
                    <a:lnTo>
                      <a:pt x="281" y="190"/>
                    </a:lnTo>
                    <a:lnTo>
                      <a:pt x="273" y="190"/>
                    </a:lnTo>
                    <a:lnTo>
                      <a:pt x="266" y="190"/>
                    </a:lnTo>
                    <a:lnTo>
                      <a:pt x="251" y="190"/>
                    </a:lnTo>
                    <a:lnTo>
                      <a:pt x="243" y="198"/>
                    </a:lnTo>
                    <a:lnTo>
                      <a:pt x="243" y="206"/>
                    </a:lnTo>
                    <a:lnTo>
                      <a:pt x="243" y="213"/>
                    </a:lnTo>
                    <a:lnTo>
                      <a:pt x="235" y="221"/>
                    </a:lnTo>
                    <a:lnTo>
                      <a:pt x="228" y="228"/>
                    </a:lnTo>
                    <a:lnTo>
                      <a:pt x="220" y="236"/>
                    </a:lnTo>
                    <a:lnTo>
                      <a:pt x="213" y="244"/>
                    </a:lnTo>
                    <a:lnTo>
                      <a:pt x="205" y="244"/>
                    </a:lnTo>
                    <a:lnTo>
                      <a:pt x="190" y="244"/>
                    </a:lnTo>
                    <a:lnTo>
                      <a:pt x="182" y="251"/>
                    </a:lnTo>
                    <a:lnTo>
                      <a:pt x="175" y="251"/>
                    </a:lnTo>
                    <a:lnTo>
                      <a:pt x="167" y="244"/>
                    </a:lnTo>
                    <a:lnTo>
                      <a:pt x="159" y="251"/>
                    </a:lnTo>
                    <a:lnTo>
                      <a:pt x="152" y="259"/>
                    </a:lnTo>
                    <a:lnTo>
                      <a:pt x="152" y="266"/>
                    </a:lnTo>
                    <a:lnTo>
                      <a:pt x="152" y="282"/>
                    </a:lnTo>
                    <a:lnTo>
                      <a:pt x="152" y="297"/>
                    </a:lnTo>
                    <a:lnTo>
                      <a:pt x="144" y="304"/>
                    </a:lnTo>
                    <a:lnTo>
                      <a:pt x="144" y="312"/>
                    </a:lnTo>
                    <a:lnTo>
                      <a:pt x="144" y="319"/>
                    </a:lnTo>
                    <a:lnTo>
                      <a:pt x="144" y="327"/>
                    </a:lnTo>
                    <a:lnTo>
                      <a:pt x="137" y="335"/>
                    </a:lnTo>
                    <a:lnTo>
                      <a:pt x="144" y="342"/>
                    </a:lnTo>
                    <a:lnTo>
                      <a:pt x="144" y="350"/>
                    </a:lnTo>
                    <a:lnTo>
                      <a:pt x="144" y="365"/>
                    </a:lnTo>
                    <a:lnTo>
                      <a:pt x="137" y="373"/>
                    </a:lnTo>
                    <a:lnTo>
                      <a:pt x="129" y="380"/>
                    </a:lnTo>
                    <a:lnTo>
                      <a:pt x="137" y="388"/>
                    </a:lnTo>
                    <a:lnTo>
                      <a:pt x="137" y="395"/>
                    </a:lnTo>
                    <a:lnTo>
                      <a:pt x="144" y="403"/>
                    </a:lnTo>
                    <a:lnTo>
                      <a:pt x="144" y="418"/>
                    </a:lnTo>
                    <a:lnTo>
                      <a:pt x="144" y="426"/>
                    </a:lnTo>
                    <a:lnTo>
                      <a:pt x="152" y="433"/>
                    </a:lnTo>
                    <a:lnTo>
                      <a:pt x="159" y="441"/>
                    </a:lnTo>
                    <a:lnTo>
                      <a:pt x="159" y="456"/>
                    </a:lnTo>
                    <a:lnTo>
                      <a:pt x="159" y="471"/>
                    </a:lnTo>
                    <a:lnTo>
                      <a:pt x="159" y="479"/>
                    </a:lnTo>
                    <a:lnTo>
                      <a:pt x="167" y="494"/>
                    </a:lnTo>
                    <a:lnTo>
                      <a:pt x="167" y="509"/>
                    </a:lnTo>
                    <a:lnTo>
                      <a:pt x="167" y="525"/>
                    </a:lnTo>
                    <a:lnTo>
                      <a:pt x="167" y="540"/>
                    </a:lnTo>
                    <a:lnTo>
                      <a:pt x="167" y="547"/>
                    </a:lnTo>
                    <a:lnTo>
                      <a:pt x="175" y="555"/>
                    </a:lnTo>
                    <a:lnTo>
                      <a:pt x="182" y="570"/>
                    </a:lnTo>
                    <a:lnTo>
                      <a:pt x="182" y="578"/>
                    </a:lnTo>
                    <a:lnTo>
                      <a:pt x="190" y="585"/>
                    </a:lnTo>
                    <a:lnTo>
                      <a:pt x="197" y="593"/>
                    </a:lnTo>
                    <a:lnTo>
                      <a:pt x="205" y="601"/>
                    </a:lnTo>
                    <a:lnTo>
                      <a:pt x="205" y="608"/>
                    </a:lnTo>
                    <a:lnTo>
                      <a:pt x="197" y="616"/>
                    </a:lnTo>
                    <a:lnTo>
                      <a:pt x="190" y="616"/>
                    </a:lnTo>
                    <a:lnTo>
                      <a:pt x="182" y="608"/>
                    </a:lnTo>
                    <a:lnTo>
                      <a:pt x="182" y="616"/>
                    </a:lnTo>
                    <a:lnTo>
                      <a:pt x="182" y="623"/>
                    </a:lnTo>
                    <a:lnTo>
                      <a:pt x="175" y="631"/>
                    </a:lnTo>
                    <a:lnTo>
                      <a:pt x="167" y="631"/>
                    </a:lnTo>
                    <a:lnTo>
                      <a:pt x="159" y="631"/>
                    </a:lnTo>
                    <a:lnTo>
                      <a:pt x="152" y="631"/>
                    </a:lnTo>
                    <a:lnTo>
                      <a:pt x="144" y="639"/>
                    </a:lnTo>
                    <a:lnTo>
                      <a:pt x="144" y="646"/>
                    </a:lnTo>
                    <a:lnTo>
                      <a:pt x="137" y="654"/>
                    </a:lnTo>
                    <a:lnTo>
                      <a:pt x="129" y="661"/>
                    </a:lnTo>
                    <a:lnTo>
                      <a:pt x="114" y="669"/>
                    </a:lnTo>
                    <a:lnTo>
                      <a:pt x="106" y="669"/>
                    </a:lnTo>
                    <a:lnTo>
                      <a:pt x="98" y="669"/>
                    </a:lnTo>
                    <a:lnTo>
                      <a:pt x="91" y="669"/>
                    </a:lnTo>
                    <a:lnTo>
                      <a:pt x="83" y="669"/>
                    </a:lnTo>
                    <a:lnTo>
                      <a:pt x="83" y="677"/>
                    </a:lnTo>
                    <a:lnTo>
                      <a:pt x="83" y="684"/>
                    </a:lnTo>
                    <a:lnTo>
                      <a:pt x="68" y="684"/>
                    </a:lnTo>
                    <a:lnTo>
                      <a:pt x="60" y="677"/>
                    </a:lnTo>
                    <a:lnTo>
                      <a:pt x="53" y="677"/>
                    </a:lnTo>
                    <a:lnTo>
                      <a:pt x="45" y="677"/>
                    </a:lnTo>
                    <a:lnTo>
                      <a:pt x="38" y="677"/>
                    </a:lnTo>
                    <a:lnTo>
                      <a:pt x="30" y="677"/>
                    </a:lnTo>
                    <a:lnTo>
                      <a:pt x="30" y="669"/>
                    </a:lnTo>
                    <a:lnTo>
                      <a:pt x="22" y="669"/>
                    </a:lnTo>
                    <a:lnTo>
                      <a:pt x="15" y="669"/>
                    </a:lnTo>
                    <a:lnTo>
                      <a:pt x="7" y="661"/>
                    </a:lnTo>
                    <a:lnTo>
                      <a:pt x="7" y="654"/>
                    </a:lnTo>
                    <a:lnTo>
                      <a:pt x="0" y="654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59" name="Freeform 1099"/>
              <p:cNvSpPr>
                <a:spLocks/>
              </p:cNvSpPr>
              <p:nvPr/>
            </p:nvSpPr>
            <p:spPr bwMode="auto">
              <a:xfrm>
                <a:off x="1194" y="3693"/>
                <a:ext cx="533" cy="326"/>
              </a:xfrm>
              <a:custGeom>
                <a:avLst/>
                <a:gdLst>
                  <a:gd name="T0" fmla="*/ 518 w 533"/>
                  <a:gd name="T1" fmla="*/ 212 h 326"/>
                  <a:gd name="T2" fmla="*/ 518 w 533"/>
                  <a:gd name="T3" fmla="*/ 227 h 326"/>
                  <a:gd name="T4" fmla="*/ 518 w 533"/>
                  <a:gd name="T5" fmla="*/ 243 h 326"/>
                  <a:gd name="T6" fmla="*/ 525 w 533"/>
                  <a:gd name="T7" fmla="*/ 250 h 326"/>
                  <a:gd name="T8" fmla="*/ 533 w 533"/>
                  <a:gd name="T9" fmla="*/ 265 h 326"/>
                  <a:gd name="T10" fmla="*/ 525 w 533"/>
                  <a:gd name="T11" fmla="*/ 281 h 326"/>
                  <a:gd name="T12" fmla="*/ 510 w 533"/>
                  <a:gd name="T13" fmla="*/ 273 h 326"/>
                  <a:gd name="T14" fmla="*/ 487 w 533"/>
                  <a:gd name="T15" fmla="*/ 281 h 326"/>
                  <a:gd name="T16" fmla="*/ 472 w 533"/>
                  <a:gd name="T17" fmla="*/ 288 h 326"/>
                  <a:gd name="T18" fmla="*/ 464 w 533"/>
                  <a:gd name="T19" fmla="*/ 303 h 326"/>
                  <a:gd name="T20" fmla="*/ 449 w 533"/>
                  <a:gd name="T21" fmla="*/ 311 h 326"/>
                  <a:gd name="T22" fmla="*/ 426 w 533"/>
                  <a:gd name="T23" fmla="*/ 311 h 326"/>
                  <a:gd name="T24" fmla="*/ 411 w 533"/>
                  <a:gd name="T25" fmla="*/ 303 h 326"/>
                  <a:gd name="T26" fmla="*/ 396 w 533"/>
                  <a:gd name="T27" fmla="*/ 303 h 326"/>
                  <a:gd name="T28" fmla="*/ 388 w 533"/>
                  <a:gd name="T29" fmla="*/ 311 h 326"/>
                  <a:gd name="T30" fmla="*/ 373 w 533"/>
                  <a:gd name="T31" fmla="*/ 326 h 326"/>
                  <a:gd name="T32" fmla="*/ 358 w 533"/>
                  <a:gd name="T33" fmla="*/ 326 h 326"/>
                  <a:gd name="T34" fmla="*/ 343 w 533"/>
                  <a:gd name="T35" fmla="*/ 326 h 326"/>
                  <a:gd name="T36" fmla="*/ 335 w 533"/>
                  <a:gd name="T37" fmla="*/ 311 h 326"/>
                  <a:gd name="T38" fmla="*/ 320 w 533"/>
                  <a:gd name="T39" fmla="*/ 303 h 326"/>
                  <a:gd name="T40" fmla="*/ 297 w 533"/>
                  <a:gd name="T41" fmla="*/ 311 h 326"/>
                  <a:gd name="T42" fmla="*/ 282 w 533"/>
                  <a:gd name="T43" fmla="*/ 311 h 326"/>
                  <a:gd name="T44" fmla="*/ 274 w 533"/>
                  <a:gd name="T45" fmla="*/ 303 h 326"/>
                  <a:gd name="T46" fmla="*/ 267 w 533"/>
                  <a:gd name="T47" fmla="*/ 288 h 326"/>
                  <a:gd name="T48" fmla="*/ 259 w 533"/>
                  <a:gd name="T49" fmla="*/ 273 h 326"/>
                  <a:gd name="T50" fmla="*/ 236 w 533"/>
                  <a:gd name="T51" fmla="*/ 273 h 326"/>
                  <a:gd name="T52" fmla="*/ 213 w 533"/>
                  <a:gd name="T53" fmla="*/ 265 h 326"/>
                  <a:gd name="T54" fmla="*/ 191 w 533"/>
                  <a:gd name="T55" fmla="*/ 250 h 326"/>
                  <a:gd name="T56" fmla="*/ 168 w 533"/>
                  <a:gd name="T57" fmla="*/ 235 h 326"/>
                  <a:gd name="T58" fmla="*/ 153 w 533"/>
                  <a:gd name="T59" fmla="*/ 227 h 326"/>
                  <a:gd name="T60" fmla="*/ 122 w 533"/>
                  <a:gd name="T61" fmla="*/ 212 h 326"/>
                  <a:gd name="T62" fmla="*/ 107 w 533"/>
                  <a:gd name="T63" fmla="*/ 197 h 326"/>
                  <a:gd name="T64" fmla="*/ 84 w 533"/>
                  <a:gd name="T65" fmla="*/ 159 h 326"/>
                  <a:gd name="T66" fmla="*/ 69 w 533"/>
                  <a:gd name="T67" fmla="*/ 129 h 326"/>
                  <a:gd name="T68" fmla="*/ 69 w 533"/>
                  <a:gd name="T69" fmla="*/ 98 h 326"/>
                  <a:gd name="T70" fmla="*/ 61 w 533"/>
                  <a:gd name="T71" fmla="*/ 68 h 326"/>
                  <a:gd name="T72" fmla="*/ 54 w 533"/>
                  <a:gd name="T73" fmla="*/ 45 h 326"/>
                  <a:gd name="T74" fmla="*/ 46 w 533"/>
                  <a:gd name="T75" fmla="*/ 38 h 326"/>
                  <a:gd name="T76" fmla="*/ 46 w 533"/>
                  <a:gd name="T77" fmla="*/ 15 h 326"/>
                  <a:gd name="T78" fmla="*/ 31 w 533"/>
                  <a:gd name="T79" fmla="*/ 15 h 326"/>
                  <a:gd name="T80" fmla="*/ 23 w 533"/>
                  <a:gd name="T81" fmla="*/ 7 h 326"/>
                  <a:gd name="T82" fmla="*/ 16 w 533"/>
                  <a:gd name="T83" fmla="*/ 0 h 326"/>
                  <a:gd name="T84" fmla="*/ 0 w 533"/>
                  <a:gd name="T85" fmla="*/ 7 h 32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33"/>
                  <a:gd name="T130" fmla="*/ 0 h 326"/>
                  <a:gd name="T131" fmla="*/ 533 w 533"/>
                  <a:gd name="T132" fmla="*/ 326 h 32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33" h="326">
                    <a:moveTo>
                      <a:pt x="502" y="212"/>
                    </a:moveTo>
                    <a:lnTo>
                      <a:pt x="518" y="212"/>
                    </a:lnTo>
                    <a:lnTo>
                      <a:pt x="518" y="220"/>
                    </a:lnTo>
                    <a:lnTo>
                      <a:pt x="518" y="227"/>
                    </a:lnTo>
                    <a:lnTo>
                      <a:pt x="518" y="235"/>
                    </a:lnTo>
                    <a:lnTo>
                      <a:pt x="518" y="243"/>
                    </a:lnTo>
                    <a:lnTo>
                      <a:pt x="518" y="250"/>
                    </a:lnTo>
                    <a:lnTo>
                      <a:pt x="525" y="250"/>
                    </a:lnTo>
                    <a:lnTo>
                      <a:pt x="533" y="258"/>
                    </a:lnTo>
                    <a:lnTo>
                      <a:pt x="533" y="265"/>
                    </a:lnTo>
                    <a:lnTo>
                      <a:pt x="533" y="273"/>
                    </a:lnTo>
                    <a:lnTo>
                      <a:pt x="525" y="281"/>
                    </a:lnTo>
                    <a:lnTo>
                      <a:pt x="518" y="273"/>
                    </a:lnTo>
                    <a:lnTo>
                      <a:pt x="510" y="273"/>
                    </a:lnTo>
                    <a:lnTo>
                      <a:pt x="502" y="273"/>
                    </a:lnTo>
                    <a:lnTo>
                      <a:pt x="487" y="281"/>
                    </a:lnTo>
                    <a:lnTo>
                      <a:pt x="480" y="281"/>
                    </a:lnTo>
                    <a:lnTo>
                      <a:pt x="472" y="288"/>
                    </a:lnTo>
                    <a:lnTo>
                      <a:pt x="472" y="296"/>
                    </a:lnTo>
                    <a:lnTo>
                      <a:pt x="464" y="303"/>
                    </a:lnTo>
                    <a:lnTo>
                      <a:pt x="457" y="311"/>
                    </a:lnTo>
                    <a:lnTo>
                      <a:pt x="449" y="311"/>
                    </a:lnTo>
                    <a:lnTo>
                      <a:pt x="442" y="311"/>
                    </a:lnTo>
                    <a:lnTo>
                      <a:pt x="426" y="311"/>
                    </a:lnTo>
                    <a:lnTo>
                      <a:pt x="419" y="303"/>
                    </a:lnTo>
                    <a:lnTo>
                      <a:pt x="411" y="303"/>
                    </a:lnTo>
                    <a:lnTo>
                      <a:pt x="404" y="303"/>
                    </a:lnTo>
                    <a:lnTo>
                      <a:pt x="396" y="303"/>
                    </a:lnTo>
                    <a:lnTo>
                      <a:pt x="396" y="311"/>
                    </a:lnTo>
                    <a:lnTo>
                      <a:pt x="388" y="311"/>
                    </a:lnTo>
                    <a:lnTo>
                      <a:pt x="381" y="319"/>
                    </a:lnTo>
                    <a:lnTo>
                      <a:pt x="373" y="326"/>
                    </a:lnTo>
                    <a:lnTo>
                      <a:pt x="366" y="326"/>
                    </a:lnTo>
                    <a:lnTo>
                      <a:pt x="358" y="326"/>
                    </a:lnTo>
                    <a:lnTo>
                      <a:pt x="350" y="326"/>
                    </a:lnTo>
                    <a:lnTo>
                      <a:pt x="343" y="326"/>
                    </a:lnTo>
                    <a:lnTo>
                      <a:pt x="335" y="319"/>
                    </a:lnTo>
                    <a:lnTo>
                      <a:pt x="335" y="311"/>
                    </a:lnTo>
                    <a:lnTo>
                      <a:pt x="328" y="311"/>
                    </a:lnTo>
                    <a:lnTo>
                      <a:pt x="320" y="303"/>
                    </a:lnTo>
                    <a:lnTo>
                      <a:pt x="312" y="303"/>
                    </a:lnTo>
                    <a:lnTo>
                      <a:pt x="297" y="311"/>
                    </a:lnTo>
                    <a:lnTo>
                      <a:pt x="289" y="311"/>
                    </a:lnTo>
                    <a:lnTo>
                      <a:pt x="282" y="311"/>
                    </a:lnTo>
                    <a:lnTo>
                      <a:pt x="282" y="303"/>
                    </a:lnTo>
                    <a:lnTo>
                      <a:pt x="274" y="303"/>
                    </a:lnTo>
                    <a:lnTo>
                      <a:pt x="274" y="296"/>
                    </a:lnTo>
                    <a:lnTo>
                      <a:pt x="267" y="288"/>
                    </a:lnTo>
                    <a:lnTo>
                      <a:pt x="267" y="281"/>
                    </a:lnTo>
                    <a:lnTo>
                      <a:pt x="259" y="273"/>
                    </a:lnTo>
                    <a:lnTo>
                      <a:pt x="244" y="273"/>
                    </a:lnTo>
                    <a:lnTo>
                      <a:pt x="236" y="273"/>
                    </a:lnTo>
                    <a:lnTo>
                      <a:pt x="221" y="273"/>
                    </a:lnTo>
                    <a:lnTo>
                      <a:pt x="213" y="265"/>
                    </a:lnTo>
                    <a:lnTo>
                      <a:pt x="198" y="258"/>
                    </a:lnTo>
                    <a:lnTo>
                      <a:pt x="191" y="250"/>
                    </a:lnTo>
                    <a:lnTo>
                      <a:pt x="175" y="243"/>
                    </a:lnTo>
                    <a:lnTo>
                      <a:pt x="168" y="235"/>
                    </a:lnTo>
                    <a:lnTo>
                      <a:pt x="160" y="235"/>
                    </a:lnTo>
                    <a:lnTo>
                      <a:pt x="153" y="227"/>
                    </a:lnTo>
                    <a:lnTo>
                      <a:pt x="137" y="220"/>
                    </a:lnTo>
                    <a:lnTo>
                      <a:pt x="122" y="212"/>
                    </a:lnTo>
                    <a:lnTo>
                      <a:pt x="114" y="205"/>
                    </a:lnTo>
                    <a:lnTo>
                      <a:pt x="107" y="197"/>
                    </a:lnTo>
                    <a:lnTo>
                      <a:pt x="92" y="182"/>
                    </a:lnTo>
                    <a:lnTo>
                      <a:pt x="84" y="159"/>
                    </a:lnTo>
                    <a:lnTo>
                      <a:pt x="76" y="144"/>
                    </a:lnTo>
                    <a:lnTo>
                      <a:pt x="69" y="129"/>
                    </a:lnTo>
                    <a:lnTo>
                      <a:pt x="69" y="113"/>
                    </a:lnTo>
                    <a:lnTo>
                      <a:pt x="69" y="98"/>
                    </a:lnTo>
                    <a:lnTo>
                      <a:pt x="61" y="75"/>
                    </a:lnTo>
                    <a:lnTo>
                      <a:pt x="61" y="68"/>
                    </a:lnTo>
                    <a:lnTo>
                      <a:pt x="61" y="53"/>
                    </a:lnTo>
                    <a:lnTo>
                      <a:pt x="54" y="45"/>
                    </a:lnTo>
                    <a:lnTo>
                      <a:pt x="46" y="45"/>
                    </a:lnTo>
                    <a:lnTo>
                      <a:pt x="46" y="38"/>
                    </a:lnTo>
                    <a:lnTo>
                      <a:pt x="54" y="22"/>
                    </a:lnTo>
                    <a:lnTo>
                      <a:pt x="46" y="15"/>
                    </a:lnTo>
                    <a:lnTo>
                      <a:pt x="38" y="15"/>
                    </a:lnTo>
                    <a:lnTo>
                      <a:pt x="31" y="15"/>
                    </a:lnTo>
                    <a:lnTo>
                      <a:pt x="23" y="15"/>
                    </a:lnTo>
                    <a:lnTo>
                      <a:pt x="23" y="7"/>
                    </a:lnTo>
                    <a:lnTo>
                      <a:pt x="16" y="7"/>
                    </a:lnTo>
                    <a:lnTo>
                      <a:pt x="16" y="0"/>
                    </a:lnTo>
                    <a:lnTo>
                      <a:pt x="8" y="7"/>
                    </a:lnTo>
                    <a:lnTo>
                      <a:pt x="0" y="7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60" name="Freeform 1100"/>
              <p:cNvSpPr>
                <a:spLocks/>
              </p:cNvSpPr>
              <p:nvPr/>
            </p:nvSpPr>
            <p:spPr bwMode="auto">
              <a:xfrm>
                <a:off x="1141" y="3685"/>
                <a:ext cx="122" cy="638"/>
              </a:xfrm>
              <a:custGeom>
                <a:avLst/>
                <a:gdLst>
                  <a:gd name="T0" fmla="*/ 69 w 122"/>
                  <a:gd name="T1" fmla="*/ 631 h 638"/>
                  <a:gd name="T2" fmla="*/ 84 w 122"/>
                  <a:gd name="T3" fmla="*/ 600 h 638"/>
                  <a:gd name="T4" fmla="*/ 99 w 122"/>
                  <a:gd name="T5" fmla="*/ 577 h 638"/>
                  <a:gd name="T6" fmla="*/ 107 w 122"/>
                  <a:gd name="T7" fmla="*/ 532 h 638"/>
                  <a:gd name="T8" fmla="*/ 107 w 122"/>
                  <a:gd name="T9" fmla="*/ 509 h 638"/>
                  <a:gd name="T10" fmla="*/ 107 w 122"/>
                  <a:gd name="T11" fmla="*/ 456 h 638"/>
                  <a:gd name="T12" fmla="*/ 114 w 122"/>
                  <a:gd name="T13" fmla="*/ 425 h 638"/>
                  <a:gd name="T14" fmla="*/ 122 w 122"/>
                  <a:gd name="T15" fmla="*/ 403 h 638"/>
                  <a:gd name="T16" fmla="*/ 114 w 122"/>
                  <a:gd name="T17" fmla="*/ 387 h 638"/>
                  <a:gd name="T18" fmla="*/ 91 w 122"/>
                  <a:gd name="T19" fmla="*/ 365 h 638"/>
                  <a:gd name="T20" fmla="*/ 69 w 122"/>
                  <a:gd name="T21" fmla="*/ 342 h 638"/>
                  <a:gd name="T22" fmla="*/ 38 w 122"/>
                  <a:gd name="T23" fmla="*/ 327 h 638"/>
                  <a:gd name="T24" fmla="*/ 15 w 122"/>
                  <a:gd name="T25" fmla="*/ 311 h 638"/>
                  <a:gd name="T26" fmla="*/ 0 w 122"/>
                  <a:gd name="T27" fmla="*/ 296 h 638"/>
                  <a:gd name="T28" fmla="*/ 0 w 122"/>
                  <a:gd name="T29" fmla="*/ 266 h 638"/>
                  <a:gd name="T30" fmla="*/ 0 w 122"/>
                  <a:gd name="T31" fmla="*/ 251 h 638"/>
                  <a:gd name="T32" fmla="*/ 15 w 122"/>
                  <a:gd name="T33" fmla="*/ 243 h 638"/>
                  <a:gd name="T34" fmla="*/ 23 w 122"/>
                  <a:gd name="T35" fmla="*/ 228 h 638"/>
                  <a:gd name="T36" fmla="*/ 31 w 122"/>
                  <a:gd name="T37" fmla="*/ 213 h 638"/>
                  <a:gd name="T38" fmla="*/ 31 w 122"/>
                  <a:gd name="T39" fmla="*/ 197 h 638"/>
                  <a:gd name="T40" fmla="*/ 23 w 122"/>
                  <a:gd name="T41" fmla="*/ 190 h 638"/>
                  <a:gd name="T42" fmla="*/ 15 w 122"/>
                  <a:gd name="T43" fmla="*/ 182 h 638"/>
                  <a:gd name="T44" fmla="*/ 23 w 122"/>
                  <a:gd name="T45" fmla="*/ 167 h 638"/>
                  <a:gd name="T46" fmla="*/ 31 w 122"/>
                  <a:gd name="T47" fmla="*/ 152 h 638"/>
                  <a:gd name="T48" fmla="*/ 38 w 122"/>
                  <a:gd name="T49" fmla="*/ 144 h 638"/>
                  <a:gd name="T50" fmla="*/ 53 w 122"/>
                  <a:gd name="T51" fmla="*/ 144 h 638"/>
                  <a:gd name="T52" fmla="*/ 46 w 122"/>
                  <a:gd name="T53" fmla="*/ 137 h 638"/>
                  <a:gd name="T54" fmla="*/ 38 w 122"/>
                  <a:gd name="T55" fmla="*/ 121 h 638"/>
                  <a:gd name="T56" fmla="*/ 46 w 122"/>
                  <a:gd name="T57" fmla="*/ 106 h 638"/>
                  <a:gd name="T58" fmla="*/ 46 w 122"/>
                  <a:gd name="T59" fmla="*/ 91 h 638"/>
                  <a:gd name="T60" fmla="*/ 46 w 122"/>
                  <a:gd name="T61" fmla="*/ 76 h 638"/>
                  <a:gd name="T62" fmla="*/ 46 w 122"/>
                  <a:gd name="T63" fmla="*/ 61 h 638"/>
                  <a:gd name="T64" fmla="*/ 46 w 122"/>
                  <a:gd name="T65" fmla="*/ 46 h 638"/>
                  <a:gd name="T66" fmla="*/ 46 w 122"/>
                  <a:gd name="T67" fmla="*/ 30 h 638"/>
                  <a:gd name="T68" fmla="*/ 53 w 122"/>
                  <a:gd name="T69" fmla="*/ 15 h 638"/>
                  <a:gd name="T70" fmla="*/ 46 w 122"/>
                  <a:gd name="T71" fmla="*/ 0 h 63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22"/>
                  <a:gd name="T109" fmla="*/ 0 h 638"/>
                  <a:gd name="T110" fmla="*/ 122 w 122"/>
                  <a:gd name="T111" fmla="*/ 638 h 63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22" h="638">
                    <a:moveTo>
                      <a:pt x="69" y="638"/>
                    </a:moveTo>
                    <a:lnTo>
                      <a:pt x="69" y="631"/>
                    </a:lnTo>
                    <a:lnTo>
                      <a:pt x="76" y="615"/>
                    </a:lnTo>
                    <a:lnTo>
                      <a:pt x="84" y="600"/>
                    </a:lnTo>
                    <a:lnTo>
                      <a:pt x="91" y="593"/>
                    </a:lnTo>
                    <a:lnTo>
                      <a:pt x="99" y="577"/>
                    </a:lnTo>
                    <a:lnTo>
                      <a:pt x="107" y="555"/>
                    </a:lnTo>
                    <a:lnTo>
                      <a:pt x="107" y="532"/>
                    </a:lnTo>
                    <a:lnTo>
                      <a:pt x="107" y="524"/>
                    </a:lnTo>
                    <a:lnTo>
                      <a:pt x="107" y="509"/>
                    </a:lnTo>
                    <a:lnTo>
                      <a:pt x="107" y="471"/>
                    </a:lnTo>
                    <a:lnTo>
                      <a:pt x="107" y="456"/>
                    </a:lnTo>
                    <a:lnTo>
                      <a:pt x="107" y="441"/>
                    </a:lnTo>
                    <a:lnTo>
                      <a:pt x="114" y="425"/>
                    </a:lnTo>
                    <a:lnTo>
                      <a:pt x="114" y="418"/>
                    </a:lnTo>
                    <a:lnTo>
                      <a:pt x="122" y="403"/>
                    </a:lnTo>
                    <a:lnTo>
                      <a:pt x="114" y="395"/>
                    </a:lnTo>
                    <a:lnTo>
                      <a:pt x="114" y="387"/>
                    </a:lnTo>
                    <a:lnTo>
                      <a:pt x="99" y="372"/>
                    </a:lnTo>
                    <a:lnTo>
                      <a:pt x="91" y="365"/>
                    </a:lnTo>
                    <a:lnTo>
                      <a:pt x="84" y="349"/>
                    </a:lnTo>
                    <a:lnTo>
                      <a:pt x="69" y="342"/>
                    </a:lnTo>
                    <a:lnTo>
                      <a:pt x="53" y="334"/>
                    </a:lnTo>
                    <a:lnTo>
                      <a:pt x="38" y="327"/>
                    </a:lnTo>
                    <a:lnTo>
                      <a:pt x="23" y="319"/>
                    </a:lnTo>
                    <a:lnTo>
                      <a:pt x="15" y="311"/>
                    </a:lnTo>
                    <a:lnTo>
                      <a:pt x="8" y="304"/>
                    </a:lnTo>
                    <a:lnTo>
                      <a:pt x="0" y="296"/>
                    </a:lnTo>
                    <a:lnTo>
                      <a:pt x="0" y="281"/>
                    </a:lnTo>
                    <a:lnTo>
                      <a:pt x="0" y="266"/>
                    </a:lnTo>
                    <a:lnTo>
                      <a:pt x="0" y="258"/>
                    </a:lnTo>
                    <a:lnTo>
                      <a:pt x="0" y="251"/>
                    </a:lnTo>
                    <a:lnTo>
                      <a:pt x="8" y="243"/>
                    </a:lnTo>
                    <a:lnTo>
                      <a:pt x="15" y="243"/>
                    </a:lnTo>
                    <a:lnTo>
                      <a:pt x="23" y="235"/>
                    </a:lnTo>
                    <a:lnTo>
                      <a:pt x="23" y="228"/>
                    </a:lnTo>
                    <a:lnTo>
                      <a:pt x="31" y="220"/>
                    </a:lnTo>
                    <a:lnTo>
                      <a:pt x="31" y="213"/>
                    </a:lnTo>
                    <a:lnTo>
                      <a:pt x="31" y="205"/>
                    </a:lnTo>
                    <a:lnTo>
                      <a:pt x="31" y="197"/>
                    </a:lnTo>
                    <a:lnTo>
                      <a:pt x="31" y="190"/>
                    </a:lnTo>
                    <a:lnTo>
                      <a:pt x="23" y="190"/>
                    </a:lnTo>
                    <a:lnTo>
                      <a:pt x="15" y="190"/>
                    </a:lnTo>
                    <a:lnTo>
                      <a:pt x="15" y="182"/>
                    </a:lnTo>
                    <a:lnTo>
                      <a:pt x="15" y="175"/>
                    </a:lnTo>
                    <a:lnTo>
                      <a:pt x="23" y="167"/>
                    </a:lnTo>
                    <a:lnTo>
                      <a:pt x="23" y="159"/>
                    </a:lnTo>
                    <a:lnTo>
                      <a:pt x="31" y="152"/>
                    </a:lnTo>
                    <a:lnTo>
                      <a:pt x="31" y="144"/>
                    </a:lnTo>
                    <a:lnTo>
                      <a:pt x="38" y="144"/>
                    </a:lnTo>
                    <a:lnTo>
                      <a:pt x="46" y="144"/>
                    </a:lnTo>
                    <a:lnTo>
                      <a:pt x="53" y="144"/>
                    </a:lnTo>
                    <a:lnTo>
                      <a:pt x="53" y="137"/>
                    </a:lnTo>
                    <a:lnTo>
                      <a:pt x="46" y="137"/>
                    </a:lnTo>
                    <a:lnTo>
                      <a:pt x="38" y="129"/>
                    </a:lnTo>
                    <a:lnTo>
                      <a:pt x="38" y="121"/>
                    </a:lnTo>
                    <a:lnTo>
                      <a:pt x="46" y="114"/>
                    </a:lnTo>
                    <a:lnTo>
                      <a:pt x="46" y="106"/>
                    </a:lnTo>
                    <a:lnTo>
                      <a:pt x="46" y="99"/>
                    </a:lnTo>
                    <a:lnTo>
                      <a:pt x="46" y="91"/>
                    </a:lnTo>
                    <a:lnTo>
                      <a:pt x="46" y="83"/>
                    </a:lnTo>
                    <a:lnTo>
                      <a:pt x="46" y="76"/>
                    </a:lnTo>
                    <a:lnTo>
                      <a:pt x="46" y="68"/>
                    </a:lnTo>
                    <a:lnTo>
                      <a:pt x="46" y="61"/>
                    </a:lnTo>
                    <a:lnTo>
                      <a:pt x="46" y="53"/>
                    </a:lnTo>
                    <a:lnTo>
                      <a:pt x="46" y="46"/>
                    </a:lnTo>
                    <a:lnTo>
                      <a:pt x="46" y="38"/>
                    </a:lnTo>
                    <a:lnTo>
                      <a:pt x="46" y="30"/>
                    </a:lnTo>
                    <a:lnTo>
                      <a:pt x="46" y="23"/>
                    </a:lnTo>
                    <a:lnTo>
                      <a:pt x="53" y="15"/>
                    </a:lnTo>
                    <a:lnTo>
                      <a:pt x="53" y="8"/>
                    </a:lnTo>
                    <a:lnTo>
                      <a:pt x="46" y="0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61" name="Freeform 1101"/>
              <p:cNvSpPr>
                <a:spLocks/>
              </p:cNvSpPr>
              <p:nvPr/>
            </p:nvSpPr>
            <p:spPr bwMode="auto">
              <a:xfrm>
                <a:off x="2358" y="5319"/>
                <a:ext cx="114" cy="258"/>
              </a:xfrm>
              <a:custGeom>
                <a:avLst/>
                <a:gdLst>
                  <a:gd name="T0" fmla="*/ 114 w 114"/>
                  <a:gd name="T1" fmla="*/ 258 h 258"/>
                  <a:gd name="T2" fmla="*/ 114 w 114"/>
                  <a:gd name="T3" fmla="*/ 250 h 258"/>
                  <a:gd name="T4" fmla="*/ 107 w 114"/>
                  <a:gd name="T5" fmla="*/ 243 h 258"/>
                  <a:gd name="T6" fmla="*/ 107 w 114"/>
                  <a:gd name="T7" fmla="*/ 235 h 258"/>
                  <a:gd name="T8" fmla="*/ 107 w 114"/>
                  <a:gd name="T9" fmla="*/ 228 h 258"/>
                  <a:gd name="T10" fmla="*/ 107 w 114"/>
                  <a:gd name="T11" fmla="*/ 220 h 258"/>
                  <a:gd name="T12" fmla="*/ 107 w 114"/>
                  <a:gd name="T13" fmla="*/ 212 h 258"/>
                  <a:gd name="T14" fmla="*/ 99 w 114"/>
                  <a:gd name="T15" fmla="*/ 205 h 258"/>
                  <a:gd name="T16" fmla="*/ 92 w 114"/>
                  <a:gd name="T17" fmla="*/ 197 h 258"/>
                  <a:gd name="T18" fmla="*/ 92 w 114"/>
                  <a:gd name="T19" fmla="*/ 182 h 258"/>
                  <a:gd name="T20" fmla="*/ 92 w 114"/>
                  <a:gd name="T21" fmla="*/ 174 h 258"/>
                  <a:gd name="T22" fmla="*/ 99 w 114"/>
                  <a:gd name="T23" fmla="*/ 167 h 258"/>
                  <a:gd name="T24" fmla="*/ 92 w 114"/>
                  <a:gd name="T25" fmla="*/ 152 h 258"/>
                  <a:gd name="T26" fmla="*/ 92 w 114"/>
                  <a:gd name="T27" fmla="*/ 144 h 258"/>
                  <a:gd name="T28" fmla="*/ 76 w 114"/>
                  <a:gd name="T29" fmla="*/ 144 h 258"/>
                  <a:gd name="T30" fmla="*/ 69 w 114"/>
                  <a:gd name="T31" fmla="*/ 136 h 258"/>
                  <a:gd name="T32" fmla="*/ 61 w 114"/>
                  <a:gd name="T33" fmla="*/ 129 h 258"/>
                  <a:gd name="T34" fmla="*/ 46 w 114"/>
                  <a:gd name="T35" fmla="*/ 114 h 258"/>
                  <a:gd name="T36" fmla="*/ 54 w 114"/>
                  <a:gd name="T37" fmla="*/ 76 h 258"/>
                  <a:gd name="T38" fmla="*/ 46 w 114"/>
                  <a:gd name="T39" fmla="*/ 60 h 258"/>
                  <a:gd name="T40" fmla="*/ 38 w 114"/>
                  <a:gd name="T41" fmla="*/ 53 h 258"/>
                  <a:gd name="T42" fmla="*/ 16 w 114"/>
                  <a:gd name="T43" fmla="*/ 45 h 258"/>
                  <a:gd name="T44" fmla="*/ 16 w 114"/>
                  <a:gd name="T45" fmla="*/ 38 h 258"/>
                  <a:gd name="T46" fmla="*/ 8 w 114"/>
                  <a:gd name="T47" fmla="*/ 30 h 258"/>
                  <a:gd name="T48" fmla="*/ 0 w 114"/>
                  <a:gd name="T49" fmla="*/ 22 h 258"/>
                  <a:gd name="T50" fmla="*/ 0 w 114"/>
                  <a:gd name="T51" fmla="*/ 15 h 258"/>
                  <a:gd name="T52" fmla="*/ 0 w 114"/>
                  <a:gd name="T53" fmla="*/ 7 h 258"/>
                  <a:gd name="T54" fmla="*/ 0 w 114"/>
                  <a:gd name="T55" fmla="*/ 0 h 25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14"/>
                  <a:gd name="T85" fmla="*/ 0 h 258"/>
                  <a:gd name="T86" fmla="*/ 114 w 114"/>
                  <a:gd name="T87" fmla="*/ 258 h 258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14" h="258">
                    <a:moveTo>
                      <a:pt x="114" y="258"/>
                    </a:moveTo>
                    <a:lnTo>
                      <a:pt x="114" y="250"/>
                    </a:lnTo>
                    <a:lnTo>
                      <a:pt x="107" y="243"/>
                    </a:lnTo>
                    <a:lnTo>
                      <a:pt x="107" y="235"/>
                    </a:lnTo>
                    <a:lnTo>
                      <a:pt x="107" y="228"/>
                    </a:lnTo>
                    <a:lnTo>
                      <a:pt x="107" y="220"/>
                    </a:lnTo>
                    <a:lnTo>
                      <a:pt x="107" y="212"/>
                    </a:lnTo>
                    <a:lnTo>
                      <a:pt x="99" y="205"/>
                    </a:lnTo>
                    <a:lnTo>
                      <a:pt x="92" y="197"/>
                    </a:lnTo>
                    <a:lnTo>
                      <a:pt x="92" y="182"/>
                    </a:lnTo>
                    <a:lnTo>
                      <a:pt x="92" y="174"/>
                    </a:lnTo>
                    <a:lnTo>
                      <a:pt x="99" y="167"/>
                    </a:lnTo>
                    <a:lnTo>
                      <a:pt x="92" y="152"/>
                    </a:lnTo>
                    <a:lnTo>
                      <a:pt x="92" y="144"/>
                    </a:lnTo>
                    <a:lnTo>
                      <a:pt x="76" y="144"/>
                    </a:lnTo>
                    <a:lnTo>
                      <a:pt x="69" y="136"/>
                    </a:lnTo>
                    <a:lnTo>
                      <a:pt x="61" y="129"/>
                    </a:lnTo>
                    <a:lnTo>
                      <a:pt x="46" y="114"/>
                    </a:lnTo>
                    <a:lnTo>
                      <a:pt x="54" y="76"/>
                    </a:lnTo>
                    <a:lnTo>
                      <a:pt x="46" y="60"/>
                    </a:lnTo>
                    <a:lnTo>
                      <a:pt x="38" y="53"/>
                    </a:lnTo>
                    <a:lnTo>
                      <a:pt x="16" y="45"/>
                    </a:lnTo>
                    <a:lnTo>
                      <a:pt x="16" y="38"/>
                    </a:lnTo>
                    <a:lnTo>
                      <a:pt x="8" y="30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62" name="Freeform 1102"/>
              <p:cNvSpPr>
                <a:spLocks/>
              </p:cNvSpPr>
              <p:nvPr/>
            </p:nvSpPr>
            <p:spPr bwMode="auto">
              <a:xfrm>
                <a:off x="2062" y="3586"/>
                <a:ext cx="448" cy="145"/>
              </a:xfrm>
              <a:custGeom>
                <a:avLst/>
                <a:gdLst>
                  <a:gd name="T0" fmla="*/ 7 w 448"/>
                  <a:gd name="T1" fmla="*/ 8 h 145"/>
                  <a:gd name="T2" fmla="*/ 22 w 448"/>
                  <a:gd name="T3" fmla="*/ 23 h 145"/>
                  <a:gd name="T4" fmla="*/ 38 w 448"/>
                  <a:gd name="T5" fmla="*/ 31 h 145"/>
                  <a:gd name="T6" fmla="*/ 53 w 448"/>
                  <a:gd name="T7" fmla="*/ 46 h 145"/>
                  <a:gd name="T8" fmla="*/ 68 w 448"/>
                  <a:gd name="T9" fmla="*/ 53 h 145"/>
                  <a:gd name="T10" fmla="*/ 76 w 448"/>
                  <a:gd name="T11" fmla="*/ 76 h 145"/>
                  <a:gd name="T12" fmla="*/ 91 w 448"/>
                  <a:gd name="T13" fmla="*/ 84 h 145"/>
                  <a:gd name="T14" fmla="*/ 106 w 448"/>
                  <a:gd name="T15" fmla="*/ 84 h 145"/>
                  <a:gd name="T16" fmla="*/ 121 w 448"/>
                  <a:gd name="T17" fmla="*/ 91 h 145"/>
                  <a:gd name="T18" fmla="*/ 137 w 448"/>
                  <a:gd name="T19" fmla="*/ 84 h 145"/>
                  <a:gd name="T20" fmla="*/ 152 w 448"/>
                  <a:gd name="T21" fmla="*/ 84 h 145"/>
                  <a:gd name="T22" fmla="*/ 167 w 448"/>
                  <a:gd name="T23" fmla="*/ 91 h 145"/>
                  <a:gd name="T24" fmla="*/ 182 w 448"/>
                  <a:gd name="T25" fmla="*/ 107 h 145"/>
                  <a:gd name="T26" fmla="*/ 205 w 448"/>
                  <a:gd name="T27" fmla="*/ 129 h 145"/>
                  <a:gd name="T28" fmla="*/ 220 w 448"/>
                  <a:gd name="T29" fmla="*/ 137 h 145"/>
                  <a:gd name="T30" fmla="*/ 235 w 448"/>
                  <a:gd name="T31" fmla="*/ 145 h 145"/>
                  <a:gd name="T32" fmla="*/ 251 w 448"/>
                  <a:gd name="T33" fmla="*/ 137 h 145"/>
                  <a:gd name="T34" fmla="*/ 258 w 448"/>
                  <a:gd name="T35" fmla="*/ 122 h 145"/>
                  <a:gd name="T36" fmla="*/ 274 w 448"/>
                  <a:gd name="T37" fmla="*/ 122 h 145"/>
                  <a:gd name="T38" fmla="*/ 289 w 448"/>
                  <a:gd name="T39" fmla="*/ 114 h 145"/>
                  <a:gd name="T40" fmla="*/ 304 w 448"/>
                  <a:gd name="T41" fmla="*/ 99 h 145"/>
                  <a:gd name="T42" fmla="*/ 312 w 448"/>
                  <a:gd name="T43" fmla="*/ 76 h 145"/>
                  <a:gd name="T44" fmla="*/ 319 w 448"/>
                  <a:gd name="T45" fmla="*/ 61 h 145"/>
                  <a:gd name="T46" fmla="*/ 327 w 448"/>
                  <a:gd name="T47" fmla="*/ 53 h 145"/>
                  <a:gd name="T48" fmla="*/ 342 w 448"/>
                  <a:gd name="T49" fmla="*/ 53 h 145"/>
                  <a:gd name="T50" fmla="*/ 350 w 448"/>
                  <a:gd name="T51" fmla="*/ 69 h 145"/>
                  <a:gd name="T52" fmla="*/ 365 w 448"/>
                  <a:gd name="T53" fmla="*/ 69 h 145"/>
                  <a:gd name="T54" fmla="*/ 380 w 448"/>
                  <a:gd name="T55" fmla="*/ 76 h 145"/>
                  <a:gd name="T56" fmla="*/ 388 w 448"/>
                  <a:gd name="T57" fmla="*/ 84 h 145"/>
                  <a:gd name="T58" fmla="*/ 403 w 448"/>
                  <a:gd name="T59" fmla="*/ 76 h 145"/>
                  <a:gd name="T60" fmla="*/ 418 w 448"/>
                  <a:gd name="T61" fmla="*/ 69 h 145"/>
                  <a:gd name="T62" fmla="*/ 441 w 448"/>
                  <a:gd name="T63" fmla="*/ 69 h 14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48"/>
                  <a:gd name="T97" fmla="*/ 0 h 145"/>
                  <a:gd name="T98" fmla="*/ 448 w 448"/>
                  <a:gd name="T99" fmla="*/ 145 h 14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48" h="145">
                    <a:moveTo>
                      <a:pt x="0" y="0"/>
                    </a:moveTo>
                    <a:lnTo>
                      <a:pt x="7" y="8"/>
                    </a:lnTo>
                    <a:lnTo>
                      <a:pt x="22" y="15"/>
                    </a:lnTo>
                    <a:lnTo>
                      <a:pt x="22" y="23"/>
                    </a:lnTo>
                    <a:lnTo>
                      <a:pt x="30" y="23"/>
                    </a:lnTo>
                    <a:lnTo>
                      <a:pt x="38" y="31"/>
                    </a:lnTo>
                    <a:lnTo>
                      <a:pt x="45" y="38"/>
                    </a:lnTo>
                    <a:lnTo>
                      <a:pt x="53" y="46"/>
                    </a:lnTo>
                    <a:lnTo>
                      <a:pt x="61" y="46"/>
                    </a:lnTo>
                    <a:lnTo>
                      <a:pt x="68" y="53"/>
                    </a:lnTo>
                    <a:lnTo>
                      <a:pt x="68" y="69"/>
                    </a:lnTo>
                    <a:lnTo>
                      <a:pt x="76" y="76"/>
                    </a:lnTo>
                    <a:lnTo>
                      <a:pt x="83" y="84"/>
                    </a:lnTo>
                    <a:lnTo>
                      <a:pt x="91" y="84"/>
                    </a:lnTo>
                    <a:lnTo>
                      <a:pt x="99" y="84"/>
                    </a:lnTo>
                    <a:lnTo>
                      <a:pt x="106" y="84"/>
                    </a:lnTo>
                    <a:lnTo>
                      <a:pt x="114" y="91"/>
                    </a:lnTo>
                    <a:lnTo>
                      <a:pt x="121" y="91"/>
                    </a:lnTo>
                    <a:lnTo>
                      <a:pt x="129" y="91"/>
                    </a:lnTo>
                    <a:lnTo>
                      <a:pt x="137" y="84"/>
                    </a:lnTo>
                    <a:lnTo>
                      <a:pt x="144" y="84"/>
                    </a:lnTo>
                    <a:lnTo>
                      <a:pt x="152" y="84"/>
                    </a:lnTo>
                    <a:lnTo>
                      <a:pt x="159" y="84"/>
                    </a:lnTo>
                    <a:lnTo>
                      <a:pt x="167" y="91"/>
                    </a:lnTo>
                    <a:lnTo>
                      <a:pt x="175" y="99"/>
                    </a:lnTo>
                    <a:lnTo>
                      <a:pt x="182" y="107"/>
                    </a:lnTo>
                    <a:lnTo>
                      <a:pt x="197" y="114"/>
                    </a:lnTo>
                    <a:lnTo>
                      <a:pt x="205" y="129"/>
                    </a:lnTo>
                    <a:lnTo>
                      <a:pt x="213" y="129"/>
                    </a:lnTo>
                    <a:lnTo>
                      <a:pt x="220" y="137"/>
                    </a:lnTo>
                    <a:lnTo>
                      <a:pt x="228" y="145"/>
                    </a:lnTo>
                    <a:lnTo>
                      <a:pt x="235" y="145"/>
                    </a:lnTo>
                    <a:lnTo>
                      <a:pt x="243" y="137"/>
                    </a:lnTo>
                    <a:lnTo>
                      <a:pt x="251" y="137"/>
                    </a:lnTo>
                    <a:lnTo>
                      <a:pt x="258" y="129"/>
                    </a:lnTo>
                    <a:lnTo>
                      <a:pt x="258" y="122"/>
                    </a:lnTo>
                    <a:lnTo>
                      <a:pt x="266" y="122"/>
                    </a:lnTo>
                    <a:lnTo>
                      <a:pt x="274" y="122"/>
                    </a:lnTo>
                    <a:lnTo>
                      <a:pt x="281" y="114"/>
                    </a:lnTo>
                    <a:lnTo>
                      <a:pt x="289" y="114"/>
                    </a:lnTo>
                    <a:lnTo>
                      <a:pt x="296" y="107"/>
                    </a:lnTo>
                    <a:lnTo>
                      <a:pt x="304" y="99"/>
                    </a:lnTo>
                    <a:lnTo>
                      <a:pt x="312" y="91"/>
                    </a:lnTo>
                    <a:lnTo>
                      <a:pt x="312" y="76"/>
                    </a:lnTo>
                    <a:lnTo>
                      <a:pt x="312" y="69"/>
                    </a:lnTo>
                    <a:lnTo>
                      <a:pt x="319" y="61"/>
                    </a:lnTo>
                    <a:lnTo>
                      <a:pt x="319" y="53"/>
                    </a:lnTo>
                    <a:lnTo>
                      <a:pt x="327" y="53"/>
                    </a:lnTo>
                    <a:lnTo>
                      <a:pt x="334" y="53"/>
                    </a:lnTo>
                    <a:lnTo>
                      <a:pt x="342" y="53"/>
                    </a:lnTo>
                    <a:lnTo>
                      <a:pt x="350" y="61"/>
                    </a:lnTo>
                    <a:lnTo>
                      <a:pt x="350" y="69"/>
                    </a:lnTo>
                    <a:lnTo>
                      <a:pt x="357" y="69"/>
                    </a:lnTo>
                    <a:lnTo>
                      <a:pt x="365" y="69"/>
                    </a:lnTo>
                    <a:lnTo>
                      <a:pt x="372" y="76"/>
                    </a:lnTo>
                    <a:lnTo>
                      <a:pt x="380" y="76"/>
                    </a:lnTo>
                    <a:lnTo>
                      <a:pt x="380" y="84"/>
                    </a:lnTo>
                    <a:lnTo>
                      <a:pt x="388" y="84"/>
                    </a:lnTo>
                    <a:lnTo>
                      <a:pt x="395" y="84"/>
                    </a:lnTo>
                    <a:lnTo>
                      <a:pt x="403" y="76"/>
                    </a:lnTo>
                    <a:lnTo>
                      <a:pt x="410" y="76"/>
                    </a:lnTo>
                    <a:lnTo>
                      <a:pt x="418" y="69"/>
                    </a:lnTo>
                    <a:lnTo>
                      <a:pt x="433" y="69"/>
                    </a:lnTo>
                    <a:lnTo>
                      <a:pt x="441" y="69"/>
                    </a:lnTo>
                    <a:lnTo>
                      <a:pt x="448" y="76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63" name="Freeform 1103"/>
              <p:cNvSpPr>
                <a:spLocks/>
              </p:cNvSpPr>
              <p:nvPr/>
            </p:nvSpPr>
            <p:spPr bwMode="auto">
              <a:xfrm>
                <a:off x="5135" y="1405"/>
                <a:ext cx="411" cy="259"/>
              </a:xfrm>
              <a:custGeom>
                <a:avLst/>
                <a:gdLst>
                  <a:gd name="T0" fmla="*/ 411 w 411"/>
                  <a:gd name="T1" fmla="*/ 0 h 259"/>
                  <a:gd name="T2" fmla="*/ 403 w 411"/>
                  <a:gd name="T3" fmla="*/ 16 h 259"/>
                  <a:gd name="T4" fmla="*/ 396 w 411"/>
                  <a:gd name="T5" fmla="*/ 23 h 259"/>
                  <a:gd name="T6" fmla="*/ 388 w 411"/>
                  <a:gd name="T7" fmla="*/ 31 h 259"/>
                  <a:gd name="T8" fmla="*/ 380 w 411"/>
                  <a:gd name="T9" fmla="*/ 31 h 259"/>
                  <a:gd name="T10" fmla="*/ 380 w 411"/>
                  <a:gd name="T11" fmla="*/ 46 h 259"/>
                  <a:gd name="T12" fmla="*/ 380 w 411"/>
                  <a:gd name="T13" fmla="*/ 61 h 259"/>
                  <a:gd name="T14" fmla="*/ 373 w 411"/>
                  <a:gd name="T15" fmla="*/ 76 h 259"/>
                  <a:gd name="T16" fmla="*/ 373 w 411"/>
                  <a:gd name="T17" fmla="*/ 84 h 259"/>
                  <a:gd name="T18" fmla="*/ 365 w 411"/>
                  <a:gd name="T19" fmla="*/ 99 h 259"/>
                  <a:gd name="T20" fmla="*/ 365 w 411"/>
                  <a:gd name="T21" fmla="*/ 107 h 259"/>
                  <a:gd name="T22" fmla="*/ 365 w 411"/>
                  <a:gd name="T23" fmla="*/ 122 h 259"/>
                  <a:gd name="T24" fmla="*/ 358 w 411"/>
                  <a:gd name="T25" fmla="*/ 137 h 259"/>
                  <a:gd name="T26" fmla="*/ 358 w 411"/>
                  <a:gd name="T27" fmla="*/ 145 h 259"/>
                  <a:gd name="T28" fmla="*/ 358 w 411"/>
                  <a:gd name="T29" fmla="*/ 160 h 259"/>
                  <a:gd name="T30" fmla="*/ 350 w 411"/>
                  <a:gd name="T31" fmla="*/ 168 h 259"/>
                  <a:gd name="T32" fmla="*/ 335 w 411"/>
                  <a:gd name="T33" fmla="*/ 175 h 259"/>
                  <a:gd name="T34" fmla="*/ 327 w 411"/>
                  <a:gd name="T35" fmla="*/ 175 h 259"/>
                  <a:gd name="T36" fmla="*/ 327 w 411"/>
                  <a:gd name="T37" fmla="*/ 183 h 259"/>
                  <a:gd name="T38" fmla="*/ 320 w 411"/>
                  <a:gd name="T39" fmla="*/ 190 h 259"/>
                  <a:gd name="T40" fmla="*/ 320 w 411"/>
                  <a:gd name="T41" fmla="*/ 198 h 259"/>
                  <a:gd name="T42" fmla="*/ 312 w 411"/>
                  <a:gd name="T43" fmla="*/ 198 h 259"/>
                  <a:gd name="T44" fmla="*/ 297 w 411"/>
                  <a:gd name="T45" fmla="*/ 198 h 259"/>
                  <a:gd name="T46" fmla="*/ 289 w 411"/>
                  <a:gd name="T47" fmla="*/ 190 h 259"/>
                  <a:gd name="T48" fmla="*/ 282 w 411"/>
                  <a:gd name="T49" fmla="*/ 190 h 259"/>
                  <a:gd name="T50" fmla="*/ 266 w 411"/>
                  <a:gd name="T51" fmla="*/ 190 h 259"/>
                  <a:gd name="T52" fmla="*/ 259 w 411"/>
                  <a:gd name="T53" fmla="*/ 198 h 259"/>
                  <a:gd name="T54" fmla="*/ 251 w 411"/>
                  <a:gd name="T55" fmla="*/ 198 h 259"/>
                  <a:gd name="T56" fmla="*/ 244 w 411"/>
                  <a:gd name="T57" fmla="*/ 198 h 259"/>
                  <a:gd name="T58" fmla="*/ 228 w 411"/>
                  <a:gd name="T59" fmla="*/ 190 h 259"/>
                  <a:gd name="T60" fmla="*/ 221 w 411"/>
                  <a:gd name="T61" fmla="*/ 190 h 259"/>
                  <a:gd name="T62" fmla="*/ 205 w 411"/>
                  <a:gd name="T63" fmla="*/ 190 h 259"/>
                  <a:gd name="T64" fmla="*/ 198 w 411"/>
                  <a:gd name="T65" fmla="*/ 190 h 259"/>
                  <a:gd name="T66" fmla="*/ 190 w 411"/>
                  <a:gd name="T67" fmla="*/ 198 h 259"/>
                  <a:gd name="T68" fmla="*/ 183 w 411"/>
                  <a:gd name="T69" fmla="*/ 198 h 259"/>
                  <a:gd name="T70" fmla="*/ 167 w 411"/>
                  <a:gd name="T71" fmla="*/ 190 h 259"/>
                  <a:gd name="T72" fmla="*/ 145 w 411"/>
                  <a:gd name="T73" fmla="*/ 168 h 259"/>
                  <a:gd name="T74" fmla="*/ 137 w 411"/>
                  <a:gd name="T75" fmla="*/ 168 h 259"/>
                  <a:gd name="T76" fmla="*/ 129 w 411"/>
                  <a:gd name="T77" fmla="*/ 175 h 259"/>
                  <a:gd name="T78" fmla="*/ 114 w 411"/>
                  <a:gd name="T79" fmla="*/ 198 h 259"/>
                  <a:gd name="T80" fmla="*/ 107 w 411"/>
                  <a:gd name="T81" fmla="*/ 206 h 259"/>
                  <a:gd name="T82" fmla="*/ 99 w 411"/>
                  <a:gd name="T83" fmla="*/ 206 h 259"/>
                  <a:gd name="T84" fmla="*/ 76 w 411"/>
                  <a:gd name="T85" fmla="*/ 213 h 259"/>
                  <a:gd name="T86" fmla="*/ 69 w 411"/>
                  <a:gd name="T87" fmla="*/ 206 h 259"/>
                  <a:gd name="T88" fmla="*/ 61 w 411"/>
                  <a:gd name="T89" fmla="*/ 190 h 259"/>
                  <a:gd name="T90" fmla="*/ 61 w 411"/>
                  <a:gd name="T91" fmla="*/ 183 h 259"/>
                  <a:gd name="T92" fmla="*/ 61 w 411"/>
                  <a:gd name="T93" fmla="*/ 175 h 259"/>
                  <a:gd name="T94" fmla="*/ 53 w 411"/>
                  <a:gd name="T95" fmla="*/ 168 h 259"/>
                  <a:gd name="T96" fmla="*/ 46 w 411"/>
                  <a:gd name="T97" fmla="*/ 168 h 259"/>
                  <a:gd name="T98" fmla="*/ 38 w 411"/>
                  <a:gd name="T99" fmla="*/ 175 h 259"/>
                  <a:gd name="T100" fmla="*/ 38 w 411"/>
                  <a:gd name="T101" fmla="*/ 183 h 259"/>
                  <a:gd name="T102" fmla="*/ 38 w 411"/>
                  <a:gd name="T103" fmla="*/ 198 h 259"/>
                  <a:gd name="T104" fmla="*/ 38 w 411"/>
                  <a:gd name="T105" fmla="*/ 206 h 259"/>
                  <a:gd name="T106" fmla="*/ 23 w 411"/>
                  <a:gd name="T107" fmla="*/ 221 h 259"/>
                  <a:gd name="T108" fmla="*/ 15 w 411"/>
                  <a:gd name="T109" fmla="*/ 228 h 259"/>
                  <a:gd name="T110" fmla="*/ 15 w 411"/>
                  <a:gd name="T111" fmla="*/ 236 h 259"/>
                  <a:gd name="T112" fmla="*/ 15 w 411"/>
                  <a:gd name="T113" fmla="*/ 244 h 259"/>
                  <a:gd name="T114" fmla="*/ 8 w 411"/>
                  <a:gd name="T115" fmla="*/ 251 h 259"/>
                  <a:gd name="T116" fmla="*/ 0 w 411"/>
                  <a:gd name="T117" fmla="*/ 259 h 25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11"/>
                  <a:gd name="T178" fmla="*/ 0 h 259"/>
                  <a:gd name="T179" fmla="*/ 411 w 411"/>
                  <a:gd name="T180" fmla="*/ 259 h 25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11" h="259">
                    <a:moveTo>
                      <a:pt x="411" y="0"/>
                    </a:moveTo>
                    <a:lnTo>
                      <a:pt x="403" y="16"/>
                    </a:lnTo>
                    <a:lnTo>
                      <a:pt x="396" y="23"/>
                    </a:lnTo>
                    <a:lnTo>
                      <a:pt x="388" y="31"/>
                    </a:lnTo>
                    <a:lnTo>
                      <a:pt x="380" y="31"/>
                    </a:lnTo>
                    <a:lnTo>
                      <a:pt x="380" y="46"/>
                    </a:lnTo>
                    <a:lnTo>
                      <a:pt x="380" y="61"/>
                    </a:lnTo>
                    <a:lnTo>
                      <a:pt x="373" y="76"/>
                    </a:lnTo>
                    <a:lnTo>
                      <a:pt x="373" y="84"/>
                    </a:lnTo>
                    <a:lnTo>
                      <a:pt x="365" y="99"/>
                    </a:lnTo>
                    <a:lnTo>
                      <a:pt x="365" y="107"/>
                    </a:lnTo>
                    <a:lnTo>
                      <a:pt x="365" y="122"/>
                    </a:lnTo>
                    <a:lnTo>
                      <a:pt x="358" y="137"/>
                    </a:lnTo>
                    <a:lnTo>
                      <a:pt x="358" y="145"/>
                    </a:lnTo>
                    <a:lnTo>
                      <a:pt x="358" y="160"/>
                    </a:lnTo>
                    <a:lnTo>
                      <a:pt x="350" y="168"/>
                    </a:lnTo>
                    <a:lnTo>
                      <a:pt x="335" y="175"/>
                    </a:lnTo>
                    <a:lnTo>
                      <a:pt x="327" y="175"/>
                    </a:lnTo>
                    <a:lnTo>
                      <a:pt x="327" y="183"/>
                    </a:lnTo>
                    <a:lnTo>
                      <a:pt x="320" y="190"/>
                    </a:lnTo>
                    <a:lnTo>
                      <a:pt x="320" y="198"/>
                    </a:lnTo>
                    <a:lnTo>
                      <a:pt x="312" y="198"/>
                    </a:lnTo>
                    <a:lnTo>
                      <a:pt x="297" y="198"/>
                    </a:lnTo>
                    <a:lnTo>
                      <a:pt x="289" y="190"/>
                    </a:lnTo>
                    <a:lnTo>
                      <a:pt x="282" y="190"/>
                    </a:lnTo>
                    <a:lnTo>
                      <a:pt x="266" y="190"/>
                    </a:lnTo>
                    <a:lnTo>
                      <a:pt x="259" y="198"/>
                    </a:lnTo>
                    <a:lnTo>
                      <a:pt x="251" y="198"/>
                    </a:lnTo>
                    <a:lnTo>
                      <a:pt x="244" y="198"/>
                    </a:lnTo>
                    <a:lnTo>
                      <a:pt x="228" y="190"/>
                    </a:lnTo>
                    <a:lnTo>
                      <a:pt x="221" y="190"/>
                    </a:lnTo>
                    <a:lnTo>
                      <a:pt x="205" y="190"/>
                    </a:lnTo>
                    <a:lnTo>
                      <a:pt x="198" y="190"/>
                    </a:lnTo>
                    <a:lnTo>
                      <a:pt x="190" y="198"/>
                    </a:lnTo>
                    <a:lnTo>
                      <a:pt x="183" y="198"/>
                    </a:lnTo>
                    <a:lnTo>
                      <a:pt x="167" y="190"/>
                    </a:lnTo>
                    <a:lnTo>
                      <a:pt x="145" y="168"/>
                    </a:lnTo>
                    <a:lnTo>
                      <a:pt x="137" y="168"/>
                    </a:lnTo>
                    <a:lnTo>
                      <a:pt x="129" y="175"/>
                    </a:lnTo>
                    <a:lnTo>
                      <a:pt x="114" y="198"/>
                    </a:lnTo>
                    <a:lnTo>
                      <a:pt x="107" y="206"/>
                    </a:lnTo>
                    <a:lnTo>
                      <a:pt x="99" y="206"/>
                    </a:lnTo>
                    <a:lnTo>
                      <a:pt x="76" y="213"/>
                    </a:lnTo>
                    <a:lnTo>
                      <a:pt x="69" y="206"/>
                    </a:lnTo>
                    <a:lnTo>
                      <a:pt x="61" y="190"/>
                    </a:lnTo>
                    <a:lnTo>
                      <a:pt x="61" y="183"/>
                    </a:lnTo>
                    <a:lnTo>
                      <a:pt x="61" y="175"/>
                    </a:lnTo>
                    <a:lnTo>
                      <a:pt x="53" y="168"/>
                    </a:lnTo>
                    <a:lnTo>
                      <a:pt x="46" y="168"/>
                    </a:lnTo>
                    <a:lnTo>
                      <a:pt x="38" y="175"/>
                    </a:lnTo>
                    <a:lnTo>
                      <a:pt x="38" y="183"/>
                    </a:lnTo>
                    <a:lnTo>
                      <a:pt x="38" y="198"/>
                    </a:lnTo>
                    <a:lnTo>
                      <a:pt x="38" y="206"/>
                    </a:lnTo>
                    <a:lnTo>
                      <a:pt x="23" y="221"/>
                    </a:lnTo>
                    <a:lnTo>
                      <a:pt x="15" y="228"/>
                    </a:lnTo>
                    <a:lnTo>
                      <a:pt x="15" y="236"/>
                    </a:lnTo>
                    <a:lnTo>
                      <a:pt x="15" y="244"/>
                    </a:lnTo>
                    <a:lnTo>
                      <a:pt x="8" y="251"/>
                    </a:lnTo>
                    <a:lnTo>
                      <a:pt x="0" y="259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64" name="Freeform 1104"/>
              <p:cNvSpPr>
                <a:spLocks/>
              </p:cNvSpPr>
              <p:nvPr/>
            </p:nvSpPr>
            <p:spPr bwMode="auto">
              <a:xfrm>
                <a:off x="4625" y="1725"/>
                <a:ext cx="259" cy="68"/>
              </a:xfrm>
              <a:custGeom>
                <a:avLst/>
                <a:gdLst>
                  <a:gd name="T0" fmla="*/ 0 w 259"/>
                  <a:gd name="T1" fmla="*/ 45 h 68"/>
                  <a:gd name="T2" fmla="*/ 0 w 259"/>
                  <a:gd name="T3" fmla="*/ 68 h 68"/>
                  <a:gd name="T4" fmla="*/ 16 w 259"/>
                  <a:gd name="T5" fmla="*/ 68 h 68"/>
                  <a:gd name="T6" fmla="*/ 31 w 259"/>
                  <a:gd name="T7" fmla="*/ 53 h 68"/>
                  <a:gd name="T8" fmla="*/ 46 w 259"/>
                  <a:gd name="T9" fmla="*/ 45 h 68"/>
                  <a:gd name="T10" fmla="*/ 61 w 259"/>
                  <a:gd name="T11" fmla="*/ 38 h 68"/>
                  <a:gd name="T12" fmla="*/ 92 w 259"/>
                  <a:gd name="T13" fmla="*/ 45 h 68"/>
                  <a:gd name="T14" fmla="*/ 145 w 259"/>
                  <a:gd name="T15" fmla="*/ 45 h 68"/>
                  <a:gd name="T16" fmla="*/ 191 w 259"/>
                  <a:gd name="T17" fmla="*/ 53 h 68"/>
                  <a:gd name="T18" fmla="*/ 206 w 259"/>
                  <a:gd name="T19" fmla="*/ 53 h 68"/>
                  <a:gd name="T20" fmla="*/ 213 w 259"/>
                  <a:gd name="T21" fmla="*/ 53 h 68"/>
                  <a:gd name="T22" fmla="*/ 221 w 259"/>
                  <a:gd name="T23" fmla="*/ 22 h 68"/>
                  <a:gd name="T24" fmla="*/ 229 w 259"/>
                  <a:gd name="T25" fmla="*/ 7 h 68"/>
                  <a:gd name="T26" fmla="*/ 236 w 259"/>
                  <a:gd name="T27" fmla="*/ 7 h 68"/>
                  <a:gd name="T28" fmla="*/ 259 w 259"/>
                  <a:gd name="T29" fmla="*/ 0 h 6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9"/>
                  <a:gd name="T46" fmla="*/ 0 h 68"/>
                  <a:gd name="T47" fmla="*/ 259 w 259"/>
                  <a:gd name="T48" fmla="*/ 68 h 6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9" h="68">
                    <a:moveTo>
                      <a:pt x="0" y="45"/>
                    </a:moveTo>
                    <a:lnTo>
                      <a:pt x="0" y="68"/>
                    </a:lnTo>
                    <a:lnTo>
                      <a:pt x="16" y="68"/>
                    </a:lnTo>
                    <a:lnTo>
                      <a:pt x="31" y="53"/>
                    </a:lnTo>
                    <a:lnTo>
                      <a:pt x="46" y="45"/>
                    </a:lnTo>
                    <a:lnTo>
                      <a:pt x="61" y="38"/>
                    </a:lnTo>
                    <a:lnTo>
                      <a:pt x="92" y="45"/>
                    </a:lnTo>
                    <a:lnTo>
                      <a:pt x="145" y="45"/>
                    </a:lnTo>
                    <a:lnTo>
                      <a:pt x="191" y="53"/>
                    </a:lnTo>
                    <a:lnTo>
                      <a:pt x="206" y="53"/>
                    </a:lnTo>
                    <a:lnTo>
                      <a:pt x="213" y="53"/>
                    </a:lnTo>
                    <a:lnTo>
                      <a:pt x="221" y="22"/>
                    </a:lnTo>
                    <a:lnTo>
                      <a:pt x="229" y="7"/>
                    </a:lnTo>
                    <a:lnTo>
                      <a:pt x="236" y="7"/>
                    </a:lnTo>
                    <a:lnTo>
                      <a:pt x="259" y="0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65" name="Freeform 1105"/>
              <p:cNvSpPr>
                <a:spLocks/>
              </p:cNvSpPr>
              <p:nvPr/>
            </p:nvSpPr>
            <p:spPr bwMode="auto">
              <a:xfrm>
                <a:off x="5318" y="3822"/>
                <a:ext cx="121" cy="91"/>
              </a:xfrm>
              <a:custGeom>
                <a:avLst/>
                <a:gdLst>
                  <a:gd name="T0" fmla="*/ 121 w 121"/>
                  <a:gd name="T1" fmla="*/ 0 h 91"/>
                  <a:gd name="T2" fmla="*/ 114 w 121"/>
                  <a:gd name="T3" fmla="*/ 7 h 91"/>
                  <a:gd name="T4" fmla="*/ 106 w 121"/>
                  <a:gd name="T5" fmla="*/ 15 h 91"/>
                  <a:gd name="T6" fmla="*/ 99 w 121"/>
                  <a:gd name="T7" fmla="*/ 15 h 91"/>
                  <a:gd name="T8" fmla="*/ 91 w 121"/>
                  <a:gd name="T9" fmla="*/ 15 h 91"/>
                  <a:gd name="T10" fmla="*/ 83 w 121"/>
                  <a:gd name="T11" fmla="*/ 22 h 91"/>
                  <a:gd name="T12" fmla="*/ 76 w 121"/>
                  <a:gd name="T13" fmla="*/ 30 h 91"/>
                  <a:gd name="T14" fmla="*/ 76 w 121"/>
                  <a:gd name="T15" fmla="*/ 38 h 91"/>
                  <a:gd name="T16" fmla="*/ 68 w 121"/>
                  <a:gd name="T17" fmla="*/ 53 h 91"/>
                  <a:gd name="T18" fmla="*/ 53 w 121"/>
                  <a:gd name="T19" fmla="*/ 53 h 91"/>
                  <a:gd name="T20" fmla="*/ 45 w 121"/>
                  <a:gd name="T21" fmla="*/ 53 h 91"/>
                  <a:gd name="T22" fmla="*/ 38 w 121"/>
                  <a:gd name="T23" fmla="*/ 53 h 91"/>
                  <a:gd name="T24" fmla="*/ 22 w 121"/>
                  <a:gd name="T25" fmla="*/ 60 h 91"/>
                  <a:gd name="T26" fmla="*/ 15 w 121"/>
                  <a:gd name="T27" fmla="*/ 68 h 91"/>
                  <a:gd name="T28" fmla="*/ 7 w 121"/>
                  <a:gd name="T29" fmla="*/ 76 h 91"/>
                  <a:gd name="T30" fmla="*/ 7 w 121"/>
                  <a:gd name="T31" fmla="*/ 83 h 91"/>
                  <a:gd name="T32" fmla="*/ 0 w 121"/>
                  <a:gd name="T33" fmla="*/ 91 h 9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1"/>
                  <a:gd name="T52" fmla="*/ 0 h 91"/>
                  <a:gd name="T53" fmla="*/ 121 w 121"/>
                  <a:gd name="T54" fmla="*/ 91 h 9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1" h="91">
                    <a:moveTo>
                      <a:pt x="121" y="0"/>
                    </a:moveTo>
                    <a:lnTo>
                      <a:pt x="114" y="7"/>
                    </a:lnTo>
                    <a:lnTo>
                      <a:pt x="106" y="15"/>
                    </a:lnTo>
                    <a:lnTo>
                      <a:pt x="99" y="15"/>
                    </a:lnTo>
                    <a:lnTo>
                      <a:pt x="91" y="15"/>
                    </a:lnTo>
                    <a:lnTo>
                      <a:pt x="83" y="22"/>
                    </a:lnTo>
                    <a:lnTo>
                      <a:pt x="76" y="30"/>
                    </a:lnTo>
                    <a:lnTo>
                      <a:pt x="76" y="38"/>
                    </a:lnTo>
                    <a:lnTo>
                      <a:pt x="68" y="53"/>
                    </a:lnTo>
                    <a:lnTo>
                      <a:pt x="53" y="53"/>
                    </a:lnTo>
                    <a:lnTo>
                      <a:pt x="45" y="53"/>
                    </a:lnTo>
                    <a:lnTo>
                      <a:pt x="38" y="53"/>
                    </a:lnTo>
                    <a:lnTo>
                      <a:pt x="22" y="60"/>
                    </a:lnTo>
                    <a:lnTo>
                      <a:pt x="15" y="68"/>
                    </a:lnTo>
                    <a:lnTo>
                      <a:pt x="7" y="76"/>
                    </a:lnTo>
                    <a:lnTo>
                      <a:pt x="7" y="83"/>
                    </a:lnTo>
                    <a:lnTo>
                      <a:pt x="0" y="91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66" name="Freeform 1106"/>
              <p:cNvSpPr>
                <a:spLocks/>
              </p:cNvSpPr>
              <p:nvPr/>
            </p:nvSpPr>
            <p:spPr bwMode="auto">
              <a:xfrm>
                <a:off x="4945" y="1474"/>
                <a:ext cx="799" cy="1269"/>
              </a:xfrm>
              <a:custGeom>
                <a:avLst/>
                <a:gdLst>
                  <a:gd name="T0" fmla="*/ 373 w 799"/>
                  <a:gd name="T1" fmla="*/ 1223 h 1269"/>
                  <a:gd name="T2" fmla="*/ 335 w 799"/>
                  <a:gd name="T3" fmla="*/ 1185 h 1269"/>
                  <a:gd name="T4" fmla="*/ 319 w 799"/>
                  <a:gd name="T5" fmla="*/ 1132 h 1269"/>
                  <a:gd name="T6" fmla="*/ 365 w 799"/>
                  <a:gd name="T7" fmla="*/ 1132 h 1269"/>
                  <a:gd name="T8" fmla="*/ 403 w 799"/>
                  <a:gd name="T9" fmla="*/ 1155 h 1269"/>
                  <a:gd name="T10" fmla="*/ 441 w 799"/>
                  <a:gd name="T11" fmla="*/ 1155 h 1269"/>
                  <a:gd name="T12" fmla="*/ 472 w 799"/>
                  <a:gd name="T13" fmla="*/ 1140 h 1269"/>
                  <a:gd name="T14" fmla="*/ 502 w 799"/>
                  <a:gd name="T15" fmla="*/ 1170 h 1269"/>
                  <a:gd name="T16" fmla="*/ 532 w 799"/>
                  <a:gd name="T17" fmla="*/ 1200 h 1269"/>
                  <a:gd name="T18" fmla="*/ 578 w 799"/>
                  <a:gd name="T19" fmla="*/ 1208 h 1269"/>
                  <a:gd name="T20" fmla="*/ 639 w 799"/>
                  <a:gd name="T21" fmla="*/ 1200 h 1269"/>
                  <a:gd name="T22" fmla="*/ 677 w 799"/>
                  <a:gd name="T23" fmla="*/ 1178 h 1269"/>
                  <a:gd name="T24" fmla="*/ 707 w 799"/>
                  <a:gd name="T25" fmla="*/ 1140 h 1269"/>
                  <a:gd name="T26" fmla="*/ 745 w 799"/>
                  <a:gd name="T27" fmla="*/ 1147 h 1269"/>
                  <a:gd name="T28" fmla="*/ 776 w 799"/>
                  <a:gd name="T29" fmla="*/ 1162 h 1269"/>
                  <a:gd name="T30" fmla="*/ 791 w 799"/>
                  <a:gd name="T31" fmla="*/ 1109 h 1269"/>
                  <a:gd name="T32" fmla="*/ 783 w 799"/>
                  <a:gd name="T33" fmla="*/ 1056 h 1269"/>
                  <a:gd name="T34" fmla="*/ 799 w 799"/>
                  <a:gd name="T35" fmla="*/ 1018 h 1269"/>
                  <a:gd name="T36" fmla="*/ 723 w 799"/>
                  <a:gd name="T37" fmla="*/ 957 h 1269"/>
                  <a:gd name="T38" fmla="*/ 685 w 799"/>
                  <a:gd name="T39" fmla="*/ 934 h 1269"/>
                  <a:gd name="T40" fmla="*/ 639 w 799"/>
                  <a:gd name="T41" fmla="*/ 934 h 1269"/>
                  <a:gd name="T42" fmla="*/ 654 w 799"/>
                  <a:gd name="T43" fmla="*/ 889 h 1269"/>
                  <a:gd name="T44" fmla="*/ 647 w 799"/>
                  <a:gd name="T45" fmla="*/ 843 h 1269"/>
                  <a:gd name="T46" fmla="*/ 586 w 799"/>
                  <a:gd name="T47" fmla="*/ 790 h 1269"/>
                  <a:gd name="T48" fmla="*/ 532 w 799"/>
                  <a:gd name="T49" fmla="*/ 782 h 1269"/>
                  <a:gd name="T50" fmla="*/ 456 w 799"/>
                  <a:gd name="T51" fmla="*/ 820 h 1269"/>
                  <a:gd name="T52" fmla="*/ 426 w 799"/>
                  <a:gd name="T53" fmla="*/ 874 h 1269"/>
                  <a:gd name="T54" fmla="*/ 403 w 799"/>
                  <a:gd name="T55" fmla="*/ 919 h 1269"/>
                  <a:gd name="T56" fmla="*/ 373 w 799"/>
                  <a:gd name="T57" fmla="*/ 919 h 1269"/>
                  <a:gd name="T58" fmla="*/ 342 w 799"/>
                  <a:gd name="T59" fmla="*/ 934 h 1269"/>
                  <a:gd name="T60" fmla="*/ 304 w 799"/>
                  <a:gd name="T61" fmla="*/ 950 h 1269"/>
                  <a:gd name="T62" fmla="*/ 274 w 799"/>
                  <a:gd name="T63" fmla="*/ 972 h 1269"/>
                  <a:gd name="T64" fmla="*/ 221 w 799"/>
                  <a:gd name="T65" fmla="*/ 980 h 1269"/>
                  <a:gd name="T66" fmla="*/ 182 w 799"/>
                  <a:gd name="T67" fmla="*/ 988 h 1269"/>
                  <a:gd name="T68" fmla="*/ 137 w 799"/>
                  <a:gd name="T69" fmla="*/ 950 h 1269"/>
                  <a:gd name="T70" fmla="*/ 106 w 799"/>
                  <a:gd name="T71" fmla="*/ 919 h 1269"/>
                  <a:gd name="T72" fmla="*/ 106 w 799"/>
                  <a:gd name="T73" fmla="*/ 874 h 1269"/>
                  <a:gd name="T74" fmla="*/ 114 w 799"/>
                  <a:gd name="T75" fmla="*/ 836 h 1269"/>
                  <a:gd name="T76" fmla="*/ 91 w 799"/>
                  <a:gd name="T77" fmla="*/ 790 h 1269"/>
                  <a:gd name="T78" fmla="*/ 91 w 799"/>
                  <a:gd name="T79" fmla="*/ 752 h 1269"/>
                  <a:gd name="T80" fmla="*/ 68 w 799"/>
                  <a:gd name="T81" fmla="*/ 737 h 1269"/>
                  <a:gd name="T82" fmla="*/ 23 w 799"/>
                  <a:gd name="T83" fmla="*/ 676 h 1269"/>
                  <a:gd name="T84" fmla="*/ 0 w 799"/>
                  <a:gd name="T85" fmla="*/ 668 h 1269"/>
                  <a:gd name="T86" fmla="*/ 8 w 799"/>
                  <a:gd name="T87" fmla="*/ 623 h 1269"/>
                  <a:gd name="T88" fmla="*/ 30 w 799"/>
                  <a:gd name="T89" fmla="*/ 570 h 1269"/>
                  <a:gd name="T90" fmla="*/ 76 w 799"/>
                  <a:gd name="T91" fmla="*/ 532 h 1269"/>
                  <a:gd name="T92" fmla="*/ 129 w 799"/>
                  <a:gd name="T93" fmla="*/ 532 h 1269"/>
                  <a:gd name="T94" fmla="*/ 152 w 799"/>
                  <a:gd name="T95" fmla="*/ 501 h 1269"/>
                  <a:gd name="T96" fmla="*/ 198 w 799"/>
                  <a:gd name="T97" fmla="*/ 471 h 1269"/>
                  <a:gd name="T98" fmla="*/ 228 w 799"/>
                  <a:gd name="T99" fmla="*/ 440 h 1269"/>
                  <a:gd name="T100" fmla="*/ 205 w 799"/>
                  <a:gd name="T101" fmla="*/ 380 h 1269"/>
                  <a:gd name="T102" fmla="*/ 182 w 799"/>
                  <a:gd name="T103" fmla="*/ 349 h 1269"/>
                  <a:gd name="T104" fmla="*/ 213 w 799"/>
                  <a:gd name="T105" fmla="*/ 319 h 1269"/>
                  <a:gd name="T106" fmla="*/ 205 w 799"/>
                  <a:gd name="T107" fmla="*/ 273 h 1269"/>
                  <a:gd name="T108" fmla="*/ 205 w 799"/>
                  <a:gd name="T109" fmla="*/ 228 h 1269"/>
                  <a:gd name="T110" fmla="*/ 190 w 799"/>
                  <a:gd name="T111" fmla="*/ 190 h 1269"/>
                  <a:gd name="T112" fmla="*/ 137 w 799"/>
                  <a:gd name="T113" fmla="*/ 159 h 1269"/>
                  <a:gd name="T114" fmla="*/ 114 w 799"/>
                  <a:gd name="T115" fmla="*/ 121 h 1269"/>
                  <a:gd name="T116" fmla="*/ 84 w 799"/>
                  <a:gd name="T117" fmla="*/ 83 h 1269"/>
                  <a:gd name="T118" fmla="*/ 61 w 799"/>
                  <a:gd name="T119" fmla="*/ 45 h 126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799"/>
                  <a:gd name="T181" fmla="*/ 0 h 1269"/>
                  <a:gd name="T182" fmla="*/ 799 w 799"/>
                  <a:gd name="T183" fmla="*/ 1269 h 126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799" h="1269">
                    <a:moveTo>
                      <a:pt x="365" y="1269"/>
                    </a:moveTo>
                    <a:lnTo>
                      <a:pt x="373" y="1261"/>
                    </a:lnTo>
                    <a:lnTo>
                      <a:pt x="373" y="1254"/>
                    </a:lnTo>
                    <a:lnTo>
                      <a:pt x="373" y="1238"/>
                    </a:lnTo>
                    <a:lnTo>
                      <a:pt x="373" y="1223"/>
                    </a:lnTo>
                    <a:lnTo>
                      <a:pt x="357" y="1216"/>
                    </a:lnTo>
                    <a:lnTo>
                      <a:pt x="350" y="1208"/>
                    </a:lnTo>
                    <a:lnTo>
                      <a:pt x="342" y="1208"/>
                    </a:lnTo>
                    <a:lnTo>
                      <a:pt x="335" y="1193"/>
                    </a:lnTo>
                    <a:lnTo>
                      <a:pt x="335" y="1185"/>
                    </a:lnTo>
                    <a:lnTo>
                      <a:pt x="327" y="1178"/>
                    </a:lnTo>
                    <a:lnTo>
                      <a:pt x="319" y="1162"/>
                    </a:lnTo>
                    <a:lnTo>
                      <a:pt x="319" y="1147"/>
                    </a:lnTo>
                    <a:lnTo>
                      <a:pt x="312" y="1140"/>
                    </a:lnTo>
                    <a:lnTo>
                      <a:pt x="319" y="1132"/>
                    </a:lnTo>
                    <a:lnTo>
                      <a:pt x="319" y="1124"/>
                    </a:lnTo>
                    <a:lnTo>
                      <a:pt x="327" y="1124"/>
                    </a:lnTo>
                    <a:lnTo>
                      <a:pt x="335" y="1124"/>
                    </a:lnTo>
                    <a:lnTo>
                      <a:pt x="350" y="1132"/>
                    </a:lnTo>
                    <a:lnTo>
                      <a:pt x="365" y="1132"/>
                    </a:lnTo>
                    <a:lnTo>
                      <a:pt x="373" y="1140"/>
                    </a:lnTo>
                    <a:lnTo>
                      <a:pt x="388" y="1140"/>
                    </a:lnTo>
                    <a:lnTo>
                      <a:pt x="388" y="1147"/>
                    </a:lnTo>
                    <a:lnTo>
                      <a:pt x="395" y="1147"/>
                    </a:lnTo>
                    <a:lnTo>
                      <a:pt x="403" y="1155"/>
                    </a:lnTo>
                    <a:lnTo>
                      <a:pt x="411" y="1162"/>
                    </a:lnTo>
                    <a:lnTo>
                      <a:pt x="418" y="1162"/>
                    </a:lnTo>
                    <a:lnTo>
                      <a:pt x="426" y="1162"/>
                    </a:lnTo>
                    <a:lnTo>
                      <a:pt x="434" y="1155"/>
                    </a:lnTo>
                    <a:lnTo>
                      <a:pt x="441" y="1155"/>
                    </a:lnTo>
                    <a:lnTo>
                      <a:pt x="449" y="1155"/>
                    </a:lnTo>
                    <a:lnTo>
                      <a:pt x="456" y="1147"/>
                    </a:lnTo>
                    <a:lnTo>
                      <a:pt x="456" y="1140"/>
                    </a:lnTo>
                    <a:lnTo>
                      <a:pt x="464" y="1140"/>
                    </a:lnTo>
                    <a:lnTo>
                      <a:pt x="472" y="1140"/>
                    </a:lnTo>
                    <a:lnTo>
                      <a:pt x="479" y="1147"/>
                    </a:lnTo>
                    <a:lnTo>
                      <a:pt x="487" y="1155"/>
                    </a:lnTo>
                    <a:lnTo>
                      <a:pt x="487" y="1162"/>
                    </a:lnTo>
                    <a:lnTo>
                      <a:pt x="494" y="1162"/>
                    </a:lnTo>
                    <a:lnTo>
                      <a:pt x="502" y="1170"/>
                    </a:lnTo>
                    <a:lnTo>
                      <a:pt x="510" y="1178"/>
                    </a:lnTo>
                    <a:lnTo>
                      <a:pt x="517" y="1185"/>
                    </a:lnTo>
                    <a:lnTo>
                      <a:pt x="525" y="1193"/>
                    </a:lnTo>
                    <a:lnTo>
                      <a:pt x="525" y="1200"/>
                    </a:lnTo>
                    <a:lnTo>
                      <a:pt x="532" y="1200"/>
                    </a:lnTo>
                    <a:lnTo>
                      <a:pt x="540" y="1200"/>
                    </a:lnTo>
                    <a:lnTo>
                      <a:pt x="548" y="1200"/>
                    </a:lnTo>
                    <a:lnTo>
                      <a:pt x="563" y="1200"/>
                    </a:lnTo>
                    <a:lnTo>
                      <a:pt x="570" y="1208"/>
                    </a:lnTo>
                    <a:lnTo>
                      <a:pt x="578" y="1208"/>
                    </a:lnTo>
                    <a:lnTo>
                      <a:pt x="578" y="1200"/>
                    </a:lnTo>
                    <a:lnTo>
                      <a:pt x="586" y="1200"/>
                    </a:lnTo>
                    <a:lnTo>
                      <a:pt x="601" y="1200"/>
                    </a:lnTo>
                    <a:lnTo>
                      <a:pt x="624" y="1200"/>
                    </a:lnTo>
                    <a:lnTo>
                      <a:pt x="639" y="1200"/>
                    </a:lnTo>
                    <a:lnTo>
                      <a:pt x="647" y="1200"/>
                    </a:lnTo>
                    <a:lnTo>
                      <a:pt x="662" y="1200"/>
                    </a:lnTo>
                    <a:lnTo>
                      <a:pt x="662" y="1193"/>
                    </a:lnTo>
                    <a:lnTo>
                      <a:pt x="669" y="1193"/>
                    </a:lnTo>
                    <a:lnTo>
                      <a:pt x="677" y="1178"/>
                    </a:lnTo>
                    <a:lnTo>
                      <a:pt x="685" y="1170"/>
                    </a:lnTo>
                    <a:lnTo>
                      <a:pt x="692" y="1162"/>
                    </a:lnTo>
                    <a:lnTo>
                      <a:pt x="700" y="1155"/>
                    </a:lnTo>
                    <a:lnTo>
                      <a:pt x="707" y="1147"/>
                    </a:lnTo>
                    <a:lnTo>
                      <a:pt x="707" y="1140"/>
                    </a:lnTo>
                    <a:lnTo>
                      <a:pt x="715" y="1140"/>
                    </a:lnTo>
                    <a:lnTo>
                      <a:pt x="723" y="1140"/>
                    </a:lnTo>
                    <a:lnTo>
                      <a:pt x="730" y="1140"/>
                    </a:lnTo>
                    <a:lnTo>
                      <a:pt x="738" y="1147"/>
                    </a:lnTo>
                    <a:lnTo>
                      <a:pt x="745" y="1147"/>
                    </a:lnTo>
                    <a:lnTo>
                      <a:pt x="745" y="1155"/>
                    </a:lnTo>
                    <a:lnTo>
                      <a:pt x="753" y="1162"/>
                    </a:lnTo>
                    <a:lnTo>
                      <a:pt x="761" y="1162"/>
                    </a:lnTo>
                    <a:lnTo>
                      <a:pt x="768" y="1170"/>
                    </a:lnTo>
                    <a:lnTo>
                      <a:pt x="776" y="1162"/>
                    </a:lnTo>
                    <a:lnTo>
                      <a:pt x="783" y="1155"/>
                    </a:lnTo>
                    <a:lnTo>
                      <a:pt x="783" y="1147"/>
                    </a:lnTo>
                    <a:lnTo>
                      <a:pt x="791" y="1132"/>
                    </a:lnTo>
                    <a:lnTo>
                      <a:pt x="791" y="1117"/>
                    </a:lnTo>
                    <a:lnTo>
                      <a:pt x="791" y="1109"/>
                    </a:lnTo>
                    <a:lnTo>
                      <a:pt x="783" y="1094"/>
                    </a:lnTo>
                    <a:lnTo>
                      <a:pt x="783" y="1079"/>
                    </a:lnTo>
                    <a:lnTo>
                      <a:pt x="783" y="1071"/>
                    </a:lnTo>
                    <a:lnTo>
                      <a:pt x="783" y="1064"/>
                    </a:lnTo>
                    <a:lnTo>
                      <a:pt x="783" y="1056"/>
                    </a:lnTo>
                    <a:lnTo>
                      <a:pt x="791" y="1048"/>
                    </a:lnTo>
                    <a:lnTo>
                      <a:pt x="799" y="1041"/>
                    </a:lnTo>
                    <a:lnTo>
                      <a:pt x="799" y="1033"/>
                    </a:lnTo>
                    <a:lnTo>
                      <a:pt x="799" y="1026"/>
                    </a:lnTo>
                    <a:lnTo>
                      <a:pt x="799" y="1018"/>
                    </a:lnTo>
                    <a:lnTo>
                      <a:pt x="791" y="1010"/>
                    </a:lnTo>
                    <a:lnTo>
                      <a:pt x="761" y="995"/>
                    </a:lnTo>
                    <a:lnTo>
                      <a:pt x="745" y="980"/>
                    </a:lnTo>
                    <a:lnTo>
                      <a:pt x="730" y="972"/>
                    </a:lnTo>
                    <a:lnTo>
                      <a:pt x="723" y="957"/>
                    </a:lnTo>
                    <a:lnTo>
                      <a:pt x="715" y="950"/>
                    </a:lnTo>
                    <a:lnTo>
                      <a:pt x="707" y="942"/>
                    </a:lnTo>
                    <a:lnTo>
                      <a:pt x="700" y="942"/>
                    </a:lnTo>
                    <a:lnTo>
                      <a:pt x="692" y="934"/>
                    </a:lnTo>
                    <a:lnTo>
                      <a:pt x="685" y="934"/>
                    </a:lnTo>
                    <a:lnTo>
                      <a:pt x="669" y="934"/>
                    </a:lnTo>
                    <a:lnTo>
                      <a:pt x="662" y="934"/>
                    </a:lnTo>
                    <a:lnTo>
                      <a:pt x="654" y="934"/>
                    </a:lnTo>
                    <a:lnTo>
                      <a:pt x="647" y="942"/>
                    </a:lnTo>
                    <a:lnTo>
                      <a:pt x="639" y="934"/>
                    </a:lnTo>
                    <a:lnTo>
                      <a:pt x="639" y="927"/>
                    </a:lnTo>
                    <a:lnTo>
                      <a:pt x="647" y="912"/>
                    </a:lnTo>
                    <a:lnTo>
                      <a:pt x="654" y="904"/>
                    </a:lnTo>
                    <a:lnTo>
                      <a:pt x="662" y="896"/>
                    </a:lnTo>
                    <a:lnTo>
                      <a:pt x="654" y="889"/>
                    </a:lnTo>
                    <a:lnTo>
                      <a:pt x="654" y="881"/>
                    </a:lnTo>
                    <a:lnTo>
                      <a:pt x="654" y="874"/>
                    </a:lnTo>
                    <a:lnTo>
                      <a:pt x="654" y="858"/>
                    </a:lnTo>
                    <a:lnTo>
                      <a:pt x="654" y="851"/>
                    </a:lnTo>
                    <a:lnTo>
                      <a:pt x="647" y="843"/>
                    </a:lnTo>
                    <a:lnTo>
                      <a:pt x="631" y="836"/>
                    </a:lnTo>
                    <a:lnTo>
                      <a:pt x="616" y="820"/>
                    </a:lnTo>
                    <a:lnTo>
                      <a:pt x="609" y="805"/>
                    </a:lnTo>
                    <a:lnTo>
                      <a:pt x="601" y="798"/>
                    </a:lnTo>
                    <a:lnTo>
                      <a:pt x="586" y="790"/>
                    </a:lnTo>
                    <a:lnTo>
                      <a:pt x="570" y="782"/>
                    </a:lnTo>
                    <a:lnTo>
                      <a:pt x="563" y="775"/>
                    </a:lnTo>
                    <a:lnTo>
                      <a:pt x="555" y="775"/>
                    </a:lnTo>
                    <a:lnTo>
                      <a:pt x="548" y="775"/>
                    </a:lnTo>
                    <a:lnTo>
                      <a:pt x="532" y="782"/>
                    </a:lnTo>
                    <a:lnTo>
                      <a:pt x="525" y="790"/>
                    </a:lnTo>
                    <a:lnTo>
                      <a:pt x="525" y="798"/>
                    </a:lnTo>
                    <a:lnTo>
                      <a:pt x="502" y="805"/>
                    </a:lnTo>
                    <a:lnTo>
                      <a:pt x="479" y="813"/>
                    </a:lnTo>
                    <a:lnTo>
                      <a:pt x="456" y="820"/>
                    </a:lnTo>
                    <a:lnTo>
                      <a:pt x="449" y="828"/>
                    </a:lnTo>
                    <a:lnTo>
                      <a:pt x="441" y="836"/>
                    </a:lnTo>
                    <a:lnTo>
                      <a:pt x="434" y="851"/>
                    </a:lnTo>
                    <a:lnTo>
                      <a:pt x="426" y="858"/>
                    </a:lnTo>
                    <a:lnTo>
                      <a:pt x="426" y="874"/>
                    </a:lnTo>
                    <a:lnTo>
                      <a:pt x="418" y="889"/>
                    </a:lnTo>
                    <a:lnTo>
                      <a:pt x="418" y="904"/>
                    </a:lnTo>
                    <a:lnTo>
                      <a:pt x="411" y="912"/>
                    </a:lnTo>
                    <a:lnTo>
                      <a:pt x="411" y="919"/>
                    </a:lnTo>
                    <a:lnTo>
                      <a:pt x="403" y="919"/>
                    </a:lnTo>
                    <a:lnTo>
                      <a:pt x="395" y="927"/>
                    </a:lnTo>
                    <a:lnTo>
                      <a:pt x="388" y="927"/>
                    </a:lnTo>
                    <a:lnTo>
                      <a:pt x="380" y="927"/>
                    </a:lnTo>
                    <a:lnTo>
                      <a:pt x="380" y="919"/>
                    </a:lnTo>
                    <a:lnTo>
                      <a:pt x="373" y="919"/>
                    </a:lnTo>
                    <a:lnTo>
                      <a:pt x="365" y="919"/>
                    </a:lnTo>
                    <a:lnTo>
                      <a:pt x="365" y="927"/>
                    </a:lnTo>
                    <a:lnTo>
                      <a:pt x="357" y="934"/>
                    </a:lnTo>
                    <a:lnTo>
                      <a:pt x="350" y="934"/>
                    </a:lnTo>
                    <a:lnTo>
                      <a:pt x="342" y="934"/>
                    </a:lnTo>
                    <a:lnTo>
                      <a:pt x="335" y="934"/>
                    </a:lnTo>
                    <a:lnTo>
                      <a:pt x="327" y="942"/>
                    </a:lnTo>
                    <a:lnTo>
                      <a:pt x="319" y="950"/>
                    </a:lnTo>
                    <a:lnTo>
                      <a:pt x="312" y="950"/>
                    </a:lnTo>
                    <a:lnTo>
                      <a:pt x="304" y="950"/>
                    </a:lnTo>
                    <a:lnTo>
                      <a:pt x="297" y="957"/>
                    </a:lnTo>
                    <a:lnTo>
                      <a:pt x="289" y="957"/>
                    </a:lnTo>
                    <a:lnTo>
                      <a:pt x="289" y="965"/>
                    </a:lnTo>
                    <a:lnTo>
                      <a:pt x="281" y="972"/>
                    </a:lnTo>
                    <a:lnTo>
                      <a:pt x="274" y="972"/>
                    </a:lnTo>
                    <a:lnTo>
                      <a:pt x="259" y="972"/>
                    </a:lnTo>
                    <a:lnTo>
                      <a:pt x="251" y="972"/>
                    </a:lnTo>
                    <a:lnTo>
                      <a:pt x="236" y="972"/>
                    </a:lnTo>
                    <a:lnTo>
                      <a:pt x="228" y="972"/>
                    </a:lnTo>
                    <a:lnTo>
                      <a:pt x="221" y="980"/>
                    </a:lnTo>
                    <a:lnTo>
                      <a:pt x="213" y="988"/>
                    </a:lnTo>
                    <a:lnTo>
                      <a:pt x="205" y="995"/>
                    </a:lnTo>
                    <a:lnTo>
                      <a:pt x="198" y="995"/>
                    </a:lnTo>
                    <a:lnTo>
                      <a:pt x="190" y="995"/>
                    </a:lnTo>
                    <a:lnTo>
                      <a:pt x="182" y="988"/>
                    </a:lnTo>
                    <a:lnTo>
                      <a:pt x="175" y="972"/>
                    </a:lnTo>
                    <a:lnTo>
                      <a:pt x="160" y="965"/>
                    </a:lnTo>
                    <a:lnTo>
                      <a:pt x="152" y="957"/>
                    </a:lnTo>
                    <a:lnTo>
                      <a:pt x="137" y="957"/>
                    </a:lnTo>
                    <a:lnTo>
                      <a:pt x="137" y="950"/>
                    </a:lnTo>
                    <a:lnTo>
                      <a:pt x="129" y="942"/>
                    </a:lnTo>
                    <a:lnTo>
                      <a:pt x="129" y="934"/>
                    </a:lnTo>
                    <a:lnTo>
                      <a:pt x="122" y="934"/>
                    </a:lnTo>
                    <a:lnTo>
                      <a:pt x="114" y="927"/>
                    </a:lnTo>
                    <a:lnTo>
                      <a:pt x="106" y="919"/>
                    </a:lnTo>
                    <a:lnTo>
                      <a:pt x="99" y="912"/>
                    </a:lnTo>
                    <a:lnTo>
                      <a:pt x="99" y="904"/>
                    </a:lnTo>
                    <a:lnTo>
                      <a:pt x="99" y="896"/>
                    </a:lnTo>
                    <a:lnTo>
                      <a:pt x="106" y="889"/>
                    </a:lnTo>
                    <a:lnTo>
                      <a:pt x="106" y="874"/>
                    </a:lnTo>
                    <a:lnTo>
                      <a:pt x="106" y="866"/>
                    </a:lnTo>
                    <a:lnTo>
                      <a:pt x="99" y="858"/>
                    </a:lnTo>
                    <a:lnTo>
                      <a:pt x="106" y="851"/>
                    </a:lnTo>
                    <a:lnTo>
                      <a:pt x="114" y="843"/>
                    </a:lnTo>
                    <a:lnTo>
                      <a:pt x="114" y="836"/>
                    </a:lnTo>
                    <a:lnTo>
                      <a:pt x="114" y="828"/>
                    </a:lnTo>
                    <a:lnTo>
                      <a:pt x="114" y="820"/>
                    </a:lnTo>
                    <a:lnTo>
                      <a:pt x="114" y="813"/>
                    </a:lnTo>
                    <a:lnTo>
                      <a:pt x="99" y="798"/>
                    </a:lnTo>
                    <a:lnTo>
                      <a:pt x="91" y="790"/>
                    </a:lnTo>
                    <a:lnTo>
                      <a:pt x="91" y="775"/>
                    </a:lnTo>
                    <a:lnTo>
                      <a:pt x="84" y="767"/>
                    </a:lnTo>
                    <a:lnTo>
                      <a:pt x="84" y="760"/>
                    </a:lnTo>
                    <a:lnTo>
                      <a:pt x="91" y="760"/>
                    </a:lnTo>
                    <a:lnTo>
                      <a:pt x="91" y="752"/>
                    </a:lnTo>
                    <a:lnTo>
                      <a:pt x="91" y="744"/>
                    </a:lnTo>
                    <a:lnTo>
                      <a:pt x="84" y="744"/>
                    </a:lnTo>
                    <a:lnTo>
                      <a:pt x="76" y="744"/>
                    </a:lnTo>
                    <a:lnTo>
                      <a:pt x="68" y="744"/>
                    </a:lnTo>
                    <a:lnTo>
                      <a:pt x="68" y="737"/>
                    </a:lnTo>
                    <a:lnTo>
                      <a:pt x="61" y="729"/>
                    </a:lnTo>
                    <a:lnTo>
                      <a:pt x="46" y="714"/>
                    </a:lnTo>
                    <a:lnTo>
                      <a:pt x="38" y="699"/>
                    </a:lnTo>
                    <a:lnTo>
                      <a:pt x="30" y="691"/>
                    </a:lnTo>
                    <a:lnTo>
                      <a:pt x="23" y="676"/>
                    </a:lnTo>
                    <a:lnTo>
                      <a:pt x="23" y="668"/>
                    </a:lnTo>
                    <a:lnTo>
                      <a:pt x="15" y="668"/>
                    </a:lnTo>
                    <a:lnTo>
                      <a:pt x="8" y="676"/>
                    </a:lnTo>
                    <a:lnTo>
                      <a:pt x="0" y="676"/>
                    </a:lnTo>
                    <a:lnTo>
                      <a:pt x="0" y="668"/>
                    </a:lnTo>
                    <a:lnTo>
                      <a:pt x="0" y="661"/>
                    </a:lnTo>
                    <a:lnTo>
                      <a:pt x="0" y="653"/>
                    </a:lnTo>
                    <a:lnTo>
                      <a:pt x="0" y="638"/>
                    </a:lnTo>
                    <a:lnTo>
                      <a:pt x="8" y="630"/>
                    </a:lnTo>
                    <a:lnTo>
                      <a:pt x="8" y="623"/>
                    </a:lnTo>
                    <a:lnTo>
                      <a:pt x="8" y="608"/>
                    </a:lnTo>
                    <a:lnTo>
                      <a:pt x="15" y="600"/>
                    </a:lnTo>
                    <a:lnTo>
                      <a:pt x="23" y="585"/>
                    </a:lnTo>
                    <a:lnTo>
                      <a:pt x="30" y="577"/>
                    </a:lnTo>
                    <a:lnTo>
                      <a:pt x="30" y="570"/>
                    </a:lnTo>
                    <a:lnTo>
                      <a:pt x="38" y="562"/>
                    </a:lnTo>
                    <a:lnTo>
                      <a:pt x="46" y="554"/>
                    </a:lnTo>
                    <a:lnTo>
                      <a:pt x="53" y="547"/>
                    </a:lnTo>
                    <a:lnTo>
                      <a:pt x="61" y="539"/>
                    </a:lnTo>
                    <a:lnTo>
                      <a:pt x="76" y="532"/>
                    </a:lnTo>
                    <a:lnTo>
                      <a:pt x="84" y="532"/>
                    </a:lnTo>
                    <a:lnTo>
                      <a:pt x="99" y="532"/>
                    </a:lnTo>
                    <a:lnTo>
                      <a:pt x="114" y="532"/>
                    </a:lnTo>
                    <a:lnTo>
                      <a:pt x="122" y="532"/>
                    </a:lnTo>
                    <a:lnTo>
                      <a:pt x="129" y="532"/>
                    </a:lnTo>
                    <a:lnTo>
                      <a:pt x="137" y="524"/>
                    </a:lnTo>
                    <a:lnTo>
                      <a:pt x="144" y="524"/>
                    </a:lnTo>
                    <a:lnTo>
                      <a:pt x="144" y="516"/>
                    </a:lnTo>
                    <a:lnTo>
                      <a:pt x="144" y="509"/>
                    </a:lnTo>
                    <a:lnTo>
                      <a:pt x="152" y="501"/>
                    </a:lnTo>
                    <a:lnTo>
                      <a:pt x="152" y="494"/>
                    </a:lnTo>
                    <a:lnTo>
                      <a:pt x="160" y="494"/>
                    </a:lnTo>
                    <a:lnTo>
                      <a:pt x="167" y="486"/>
                    </a:lnTo>
                    <a:lnTo>
                      <a:pt x="182" y="478"/>
                    </a:lnTo>
                    <a:lnTo>
                      <a:pt x="198" y="471"/>
                    </a:lnTo>
                    <a:lnTo>
                      <a:pt x="213" y="463"/>
                    </a:lnTo>
                    <a:lnTo>
                      <a:pt x="221" y="463"/>
                    </a:lnTo>
                    <a:lnTo>
                      <a:pt x="228" y="456"/>
                    </a:lnTo>
                    <a:lnTo>
                      <a:pt x="228" y="448"/>
                    </a:lnTo>
                    <a:lnTo>
                      <a:pt x="228" y="440"/>
                    </a:lnTo>
                    <a:lnTo>
                      <a:pt x="221" y="425"/>
                    </a:lnTo>
                    <a:lnTo>
                      <a:pt x="221" y="410"/>
                    </a:lnTo>
                    <a:lnTo>
                      <a:pt x="213" y="395"/>
                    </a:lnTo>
                    <a:lnTo>
                      <a:pt x="213" y="387"/>
                    </a:lnTo>
                    <a:lnTo>
                      <a:pt x="205" y="380"/>
                    </a:lnTo>
                    <a:lnTo>
                      <a:pt x="198" y="372"/>
                    </a:lnTo>
                    <a:lnTo>
                      <a:pt x="190" y="372"/>
                    </a:lnTo>
                    <a:lnTo>
                      <a:pt x="182" y="365"/>
                    </a:lnTo>
                    <a:lnTo>
                      <a:pt x="182" y="357"/>
                    </a:lnTo>
                    <a:lnTo>
                      <a:pt x="182" y="349"/>
                    </a:lnTo>
                    <a:lnTo>
                      <a:pt x="190" y="342"/>
                    </a:lnTo>
                    <a:lnTo>
                      <a:pt x="198" y="334"/>
                    </a:lnTo>
                    <a:lnTo>
                      <a:pt x="205" y="334"/>
                    </a:lnTo>
                    <a:lnTo>
                      <a:pt x="213" y="327"/>
                    </a:lnTo>
                    <a:lnTo>
                      <a:pt x="213" y="319"/>
                    </a:lnTo>
                    <a:lnTo>
                      <a:pt x="213" y="311"/>
                    </a:lnTo>
                    <a:lnTo>
                      <a:pt x="213" y="296"/>
                    </a:lnTo>
                    <a:lnTo>
                      <a:pt x="213" y="289"/>
                    </a:lnTo>
                    <a:lnTo>
                      <a:pt x="213" y="281"/>
                    </a:lnTo>
                    <a:lnTo>
                      <a:pt x="205" y="273"/>
                    </a:lnTo>
                    <a:lnTo>
                      <a:pt x="198" y="266"/>
                    </a:lnTo>
                    <a:lnTo>
                      <a:pt x="198" y="258"/>
                    </a:lnTo>
                    <a:lnTo>
                      <a:pt x="205" y="251"/>
                    </a:lnTo>
                    <a:lnTo>
                      <a:pt x="205" y="243"/>
                    </a:lnTo>
                    <a:lnTo>
                      <a:pt x="205" y="228"/>
                    </a:lnTo>
                    <a:lnTo>
                      <a:pt x="205" y="220"/>
                    </a:lnTo>
                    <a:lnTo>
                      <a:pt x="205" y="213"/>
                    </a:lnTo>
                    <a:lnTo>
                      <a:pt x="205" y="205"/>
                    </a:lnTo>
                    <a:lnTo>
                      <a:pt x="198" y="197"/>
                    </a:lnTo>
                    <a:lnTo>
                      <a:pt x="190" y="190"/>
                    </a:lnTo>
                    <a:lnTo>
                      <a:pt x="182" y="182"/>
                    </a:lnTo>
                    <a:lnTo>
                      <a:pt x="175" y="175"/>
                    </a:lnTo>
                    <a:lnTo>
                      <a:pt x="160" y="175"/>
                    </a:lnTo>
                    <a:lnTo>
                      <a:pt x="152" y="167"/>
                    </a:lnTo>
                    <a:lnTo>
                      <a:pt x="137" y="159"/>
                    </a:lnTo>
                    <a:lnTo>
                      <a:pt x="122" y="152"/>
                    </a:lnTo>
                    <a:lnTo>
                      <a:pt x="114" y="144"/>
                    </a:lnTo>
                    <a:lnTo>
                      <a:pt x="114" y="137"/>
                    </a:lnTo>
                    <a:lnTo>
                      <a:pt x="114" y="129"/>
                    </a:lnTo>
                    <a:lnTo>
                      <a:pt x="114" y="121"/>
                    </a:lnTo>
                    <a:lnTo>
                      <a:pt x="114" y="114"/>
                    </a:lnTo>
                    <a:lnTo>
                      <a:pt x="99" y="106"/>
                    </a:lnTo>
                    <a:lnTo>
                      <a:pt x="91" y="99"/>
                    </a:lnTo>
                    <a:lnTo>
                      <a:pt x="84" y="91"/>
                    </a:lnTo>
                    <a:lnTo>
                      <a:pt x="84" y="83"/>
                    </a:lnTo>
                    <a:lnTo>
                      <a:pt x="68" y="76"/>
                    </a:lnTo>
                    <a:lnTo>
                      <a:pt x="68" y="68"/>
                    </a:lnTo>
                    <a:lnTo>
                      <a:pt x="61" y="61"/>
                    </a:lnTo>
                    <a:lnTo>
                      <a:pt x="61" y="53"/>
                    </a:lnTo>
                    <a:lnTo>
                      <a:pt x="61" y="45"/>
                    </a:lnTo>
                    <a:lnTo>
                      <a:pt x="61" y="38"/>
                    </a:lnTo>
                    <a:lnTo>
                      <a:pt x="68" y="30"/>
                    </a:lnTo>
                    <a:lnTo>
                      <a:pt x="68" y="15"/>
                    </a:lnTo>
                    <a:lnTo>
                      <a:pt x="68" y="0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67" name="Freeform 1107"/>
              <p:cNvSpPr>
                <a:spLocks/>
              </p:cNvSpPr>
              <p:nvPr/>
            </p:nvSpPr>
            <p:spPr bwMode="auto">
              <a:xfrm>
                <a:off x="4557" y="1618"/>
                <a:ext cx="502" cy="319"/>
              </a:xfrm>
              <a:custGeom>
                <a:avLst/>
                <a:gdLst>
                  <a:gd name="T0" fmla="*/ 8 w 502"/>
                  <a:gd name="T1" fmla="*/ 251 h 319"/>
                  <a:gd name="T2" fmla="*/ 23 w 502"/>
                  <a:gd name="T3" fmla="*/ 259 h 319"/>
                  <a:gd name="T4" fmla="*/ 15 w 502"/>
                  <a:gd name="T5" fmla="*/ 274 h 319"/>
                  <a:gd name="T6" fmla="*/ 15 w 502"/>
                  <a:gd name="T7" fmla="*/ 289 h 319"/>
                  <a:gd name="T8" fmla="*/ 23 w 502"/>
                  <a:gd name="T9" fmla="*/ 296 h 319"/>
                  <a:gd name="T10" fmla="*/ 53 w 502"/>
                  <a:gd name="T11" fmla="*/ 312 h 319"/>
                  <a:gd name="T12" fmla="*/ 68 w 502"/>
                  <a:gd name="T13" fmla="*/ 312 h 319"/>
                  <a:gd name="T14" fmla="*/ 84 w 502"/>
                  <a:gd name="T15" fmla="*/ 296 h 319"/>
                  <a:gd name="T16" fmla="*/ 91 w 502"/>
                  <a:gd name="T17" fmla="*/ 289 h 319"/>
                  <a:gd name="T18" fmla="*/ 114 w 502"/>
                  <a:gd name="T19" fmla="*/ 289 h 319"/>
                  <a:gd name="T20" fmla="*/ 137 w 502"/>
                  <a:gd name="T21" fmla="*/ 289 h 319"/>
                  <a:gd name="T22" fmla="*/ 152 w 502"/>
                  <a:gd name="T23" fmla="*/ 289 h 319"/>
                  <a:gd name="T24" fmla="*/ 175 w 502"/>
                  <a:gd name="T25" fmla="*/ 304 h 319"/>
                  <a:gd name="T26" fmla="*/ 198 w 502"/>
                  <a:gd name="T27" fmla="*/ 312 h 319"/>
                  <a:gd name="T28" fmla="*/ 213 w 502"/>
                  <a:gd name="T29" fmla="*/ 312 h 319"/>
                  <a:gd name="T30" fmla="*/ 228 w 502"/>
                  <a:gd name="T31" fmla="*/ 289 h 319"/>
                  <a:gd name="T32" fmla="*/ 243 w 502"/>
                  <a:gd name="T33" fmla="*/ 274 h 319"/>
                  <a:gd name="T34" fmla="*/ 266 w 502"/>
                  <a:gd name="T35" fmla="*/ 259 h 319"/>
                  <a:gd name="T36" fmla="*/ 274 w 502"/>
                  <a:gd name="T37" fmla="*/ 243 h 319"/>
                  <a:gd name="T38" fmla="*/ 274 w 502"/>
                  <a:gd name="T39" fmla="*/ 221 h 319"/>
                  <a:gd name="T40" fmla="*/ 281 w 502"/>
                  <a:gd name="T41" fmla="*/ 205 h 319"/>
                  <a:gd name="T42" fmla="*/ 297 w 502"/>
                  <a:gd name="T43" fmla="*/ 175 h 319"/>
                  <a:gd name="T44" fmla="*/ 312 w 502"/>
                  <a:gd name="T45" fmla="*/ 152 h 319"/>
                  <a:gd name="T46" fmla="*/ 327 w 502"/>
                  <a:gd name="T47" fmla="*/ 129 h 319"/>
                  <a:gd name="T48" fmla="*/ 327 w 502"/>
                  <a:gd name="T49" fmla="*/ 107 h 319"/>
                  <a:gd name="T50" fmla="*/ 342 w 502"/>
                  <a:gd name="T51" fmla="*/ 99 h 319"/>
                  <a:gd name="T52" fmla="*/ 365 w 502"/>
                  <a:gd name="T53" fmla="*/ 91 h 319"/>
                  <a:gd name="T54" fmla="*/ 388 w 502"/>
                  <a:gd name="T55" fmla="*/ 84 h 319"/>
                  <a:gd name="T56" fmla="*/ 411 w 502"/>
                  <a:gd name="T57" fmla="*/ 69 h 319"/>
                  <a:gd name="T58" fmla="*/ 418 w 502"/>
                  <a:gd name="T59" fmla="*/ 53 h 319"/>
                  <a:gd name="T60" fmla="*/ 418 w 502"/>
                  <a:gd name="T61" fmla="*/ 31 h 319"/>
                  <a:gd name="T62" fmla="*/ 434 w 502"/>
                  <a:gd name="T63" fmla="*/ 23 h 319"/>
                  <a:gd name="T64" fmla="*/ 449 w 502"/>
                  <a:gd name="T65" fmla="*/ 15 h 319"/>
                  <a:gd name="T66" fmla="*/ 456 w 502"/>
                  <a:gd name="T67" fmla="*/ 31 h 319"/>
                  <a:gd name="T68" fmla="*/ 472 w 502"/>
                  <a:gd name="T69" fmla="*/ 31 h 319"/>
                  <a:gd name="T70" fmla="*/ 479 w 502"/>
                  <a:gd name="T71" fmla="*/ 15 h 319"/>
                  <a:gd name="T72" fmla="*/ 494 w 502"/>
                  <a:gd name="T73" fmla="*/ 8 h 319"/>
                  <a:gd name="T74" fmla="*/ 502 w 502"/>
                  <a:gd name="T75" fmla="*/ 0 h 31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02"/>
                  <a:gd name="T115" fmla="*/ 0 h 319"/>
                  <a:gd name="T116" fmla="*/ 502 w 502"/>
                  <a:gd name="T117" fmla="*/ 319 h 31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02" h="319">
                    <a:moveTo>
                      <a:pt x="0" y="243"/>
                    </a:moveTo>
                    <a:lnTo>
                      <a:pt x="8" y="251"/>
                    </a:lnTo>
                    <a:lnTo>
                      <a:pt x="15" y="259"/>
                    </a:lnTo>
                    <a:lnTo>
                      <a:pt x="23" y="259"/>
                    </a:lnTo>
                    <a:lnTo>
                      <a:pt x="23" y="266"/>
                    </a:lnTo>
                    <a:lnTo>
                      <a:pt x="15" y="274"/>
                    </a:lnTo>
                    <a:lnTo>
                      <a:pt x="15" y="281"/>
                    </a:lnTo>
                    <a:lnTo>
                      <a:pt x="15" y="289"/>
                    </a:lnTo>
                    <a:lnTo>
                      <a:pt x="15" y="296"/>
                    </a:lnTo>
                    <a:lnTo>
                      <a:pt x="23" y="296"/>
                    </a:lnTo>
                    <a:lnTo>
                      <a:pt x="30" y="304"/>
                    </a:lnTo>
                    <a:lnTo>
                      <a:pt x="53" y="312"/>
                    </a:lnTo>
                    <a:lnTo>
                      <a:pt x="61" y="319"/>
                    </a:lnTo>
                    <a:lnTo>
                      <a:pt x="68" y="312"/>
                    </a:lnTo>
                    <a:lnTo>
                      <a:pt x="76" y="304"/>
                    </a:lnTo>
                    <a:lnTo>
                      <a:pt x="84" y="296"/>
                    </a:lnTo>
                    <a:lnTo>
                      <a:pt x="91" y="296"/>
                    </a:lnTo>
                    <a:lnTo>
                      <a:pt x="91" y="289"/>
                    </a:lnTo>
                    <a:lnTo>
                      <a:pt x="106" y="289"/>
                    </a:lnTo>
                    <a:lnTo>
                      <a:pt x="114" y="289"/>
                    </a:lnTo>
                    <a:lnTo>
                      <a:pt x="122" y="289"/>
                    </a:lnTo>
                    <a:lnTo>
                      <a:pt x="137" y="289"/>
                    </a:lnTo>
                    <a:lnTo>
                      <a:pt x="144" y="289"/>
                    </a:lnTo>
                    <a:lnTo>
                      <a:pt x="152" y="289"/>
                    </a:lnTo>
                    <a:lnTo>
                      <a:pt x="160" y="296"/>
                    </a:lnTo>
                    <a:lnTo>
                      <a:pt x="175" y="304"/>
                    </a:lnTo>
                    <a:lnTo>
                      <a:pt x="183" y="304"/>
                    </a:lnTo>
                    <a:lnTo>
                      <a:pt x="198" y="312"/>
                    </a:lnTo>
                    <a:lnTo>
                      <a:pt x="205" y="312"/>
                    </a:lnTo>
                    <a:lnTo>
                      <a:pt x="213" y="312"/>
                    </a:lnTo>
                    <a:lnTo>
                      <a:pt x="221" y="304"/>
                    </a:lnTo>
                    <a:lnTo>
                      <a:pt x="228" y="289"/>
                    </a:lnTo>
                    <a:lnTo>
                      <a:pt x="236" y="281"/>
                    </a:lnTo>
                    <a:lnTo>
                      <a:pt x="243" y="274"/>
                    </a:lnTo>
                    <a:lnTo>
                      <a:pt x="251" y="266"/>
                    </a:lnTo>
                    <a:lnTo>
                      <a:pt x="266" y="259"/>
                    </a:lnTo>
                    <a:lnTo>
                      <a:pt x="274" y="251"/>
                    </a:lnTo>
                    <a:lnTo>
                      <a:pt x="274" y="243"/>
                    </a:lnTo>
                    <a:lnTo>
                      <a:pt x="274" y="228"/>
                    </a:lnTo>
                    <a:lnTo>
                      <a:pt x="274" y="221"/>
                    </a:lnTo>
                    <a:lnTo>
                      <a:pt x="274" y="213"/>
                    </a:lnTo>
                    <a:lnTo>
                      <a:pt x="281" y="205"/>
                    </a:lnTo>
                    <a:lnTo>
                      <a:pt x="289" y="190"/>
                    </a:lnTo>
                    <a:lnTo>
                      <a:pt x="297" y="175"/>
                    </a:lnTo>
                    <a:lnTo>
                      <a:pt x="304" y="167"/>
                    </a:lnTo>
                    <a:lnTo>
                      <a:pt x="312" y="152"/>
                    </a:lnTo>
                    <a:lnTo>
                      <a:pt x="319" y="137"/>
                    </a:lnTo>
                    <a:lnTo>
                      <a:pt x="327" y="129"/>
                    </a:lnTo>
                    <a:lnTo>
                      <a:pt x="327" y="114"/>
                    </a:lnTo>
                    <a:lnTo>
                      <a:pt x="327" y="107"/>
                    </a:lnTo>
                    <a:lnTo>
                      <a:pt x="335" y="107"/>
                    </a:lnTo>
                    <a:lnTo>
                      <a:pt x="342" y="99"/>
                    </a:lnTo>
                    <a:lnTo>
                      <a:pt x="350" y="99"/>
                    </a:lnTo>
                    <a:lnTo>
                      <a:pt x="365" y="91"/>
                    </a:lnTo>
                    <a:lnTo>
                      <a:pt x="373" y="84"/>
                    </a:lnTo>
                    <a:lnTo>
                      <a:pt x="388" y="84"/>
                    </a:lnTo>
                    <a:lnTo>
                      <a:pt x="403" y="76"/>
                    </a:lnTo>
                    <a:lnTo>
                      <a:pt x="411" y="69"/>
                    </a:lnTo>
                    <a:lnTo>
                      <a:pt x="418" y="61"/>
                    </a:lnTo>
                    <a:lnTo>
                      <a:pt x="418" y="53"/>
                    </a:lnTo>
                    <a:lnTo>
                      <a:pt x="418" y="38"/>
                    </a:lnTo>
                    <a:lnTo>
                      <a:pt x="418" y="31"/>
                    </a:lnTo>
                    <a:lnTo>
                      <a:pt x="426" y="31"/>
                    </a:lnTo>
                    <a:lnTo>
                      <a:pt x="434" y="23"/>
                    </a:lnTo>
                    <a:lnTo>
                      <a:pt x="441" y="15"/>
                    </a:lnTo>
                    <a:lnTo>
                      <a:pt x="449" y="15"/>
                    </a:lnTo>
                    <a:lnTo>
                      <a:pt x="449" y="23"/>
                    </a:lnTo>
                    <a:lnTo>
                      <a:pt x="456" y="31"/>
                    </a:lnTo>
                    <a:lnTo>
                      <a:pt x="464" y="31"/>
                    </a:lnTo>
                    <a:lnTo>
                      <a:pt x="472" y="31"/>
                    </a:lnTo>
                    <a:lnTo>
                      <a:pt x="479" y="23"/>
                    </a:lnTo>
                    <a:lnTo>
                      <a:pt x="479" y="15"/>
                    </a:lnTo>
                    <a:lnTo>
                      <a:pt x="487" y="8"/>
                    </a:lnTo>
                    <a:lnTo>
                      <a:pt x="494" y="8"/>
                    </a:lnTo>
                    <a:lnTo>
                      <a:pt x="494" y="0"/>
                    </a:lnTo>
                    <a:lnTo>
                      <a:pt x="502" y="0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68" name="Freeform 1108"/>
              <p:cNvSpPr>
                <a:spLocks/>
              </p:cNvSpPr>
              <p:nvPr/>
            </p:nvSpPr>
            <p:spPr bwMode="auto">
              <a:xfrm>
                <a:off x="3766" y="3822"/>
                <a:ext cx="1164" cy="456"/>
              </a:xfrm>
              <a:custGeom>
                <a:avLst/>
                <a:gdLst>
                  <a:gd name="T0" fmla="*/ 15 w 1164"/>
                  <a:gd name="T1" fmla="*/ 433 h 456"/>
                  <a:gd name="T2" fmla="*/ 53 w 1164"/>
                  <a:gd name="T3" fmla="*/ 418 h 456"/>
                  <a:gd name="T4" fmla="*/ 76 w 1164"/>
                  <a:gd name="T5" fmla="*/ 425 h 456"/>
                  <a:gd name="T6" fmla="*/ 83 w 1164"/>
                  <a:gd name="T7" fmla="*/ 440 h 456"/>
                  <a:gd name="T8" fmla="*/ 91 w 1164"/>
                  <a:gd name="T9" fmla="*/ 456 h 456"/>
                  <a:gd name="T10" fmla="*/ 114 w 1164"/>
                  <a:gd name="T11" fmla="*/ 456 h 456"/>
                  <a:gd name="T12" fmla="*/ 129 w 1164"/>
                  <a:gd name="T13" fmla="*/ 425 h 456"/>
                  <a:gd name="T14" fmla="*/ 129 w 1164"/>
                  <a:gd name="T15" fmla="*/ 395 h 456"/>
                  <a:gd name="T16" fmla="*/ 129 w 1164"/>
                  <a:gd name="T17" fmla="*/ 349 h 456"/>
                  <a:gd name="T18" fmla="*/ 137 w 1164"/>
                  <a:gd name="T19" fmla="*/ 326 h 456"/>
                  <a:gd name="T20" fmla="*/ 159 w 1164"/>
                  <a:gd name="T21" fmla="*/ 326 h 456"/>
                  <a:gd name="T22" fmla="*/ 198 w 1164"/>
                  <a:gd name="T23" fmla="*/ 334 h 456"/>
                  <a:gd name="T24" fmla="*/ 228 w 1164"/>
                  <a:gd name="T25" fmla="*/ 334 h 456"/>
                  <a:gd name="T26" fmla="*/ 251 w 1164"/>
                  <a:gd name="T27" fmla="*/ 342 h 456"/>
                  <a:gd name="T28" fmla="*/ 274 w 1164"/>
                  <a:gd name="T29" fmla="*/ 334 h 456"/>
                  <a:gd name="T30" fmla="*/ 296 w 1164"/>
                  <a:gd name="T31" fmla="*/ 326 h 456"/>
                  <a:gd name="T32" fmla="*/ 327 w 1164"/>
                  <a:gd name="T33" fmla="*/ 319 h 456"/>
                  <a:gd name="T34" fmla="*/ 342 w 1164"/>
                  <a:gd name="T35" fmla="*/ 296 h 456"/>
                  <a:gd name="T36" fmla="*/ 365 w 1164"/>
                  <a:gd name="T37" fmla="*/ 281 h 456"/>
                  <a:gd name="T38" fmla="*/ 380 w 1164"/>
                  <a:gd name="T39" fmla="*/ 288 h 456"/>
                  <a:gd name="T40" fmla="*/ 403 w 1164"/>
                  <a:gd name="T41" fmla="*/ 296 h 456"/>
                  <a:gd name="T42" fmla="*/ 426 w 1164"/>
                  <a:gd name="T43" fmla="*/ 304 h 456"/>
                  <a:gd name="T44" fmla="*/ 449 w 1164"/>
                  <a:gd name="T45" fmla="*/ 296 h 456"/>
                  <a:gd name="T46" fmla="*/ 464 w 1164"/>
                  <a:gd name="T47" fmla="*/ 281 h 456"/>
                  <a:gd name="T48" fmla="*/ 479 w 1164"/>
                  <a:gd name="T49" fmla="*/ 273 h 456"/>
                  <a:gd name="T50" fmla="*/ 494 w 1164"/>
                  <a:gd name="T51" fmla="*/ 273 h 456"/>
                  <a:gd name="T52" fmla="*/ 525 w 1164"/>
                  <a:gd name="T53" fmla="*/ 273 h 456"/>
                  <a:gd name="T54" fmla="*/ 540 w 1164"/>
                  <a:gd name="T55" fmla="*/ 258 h 456"/>
                  <a:gd name="T56" fmla="*/ 555 w 1164"/>
                  <a:gd name="T57" fmla="*/ 243 h 456"/>
                  <a:gd name="T58" fmla="*/ 570 w 1164"/>
                  <a:gd name="T59" fmla="*/ 228 h 456"/>
                  <a:gd name="T60" fmla="*/ 578 w 1164"/>
                  <a:gd name="T61" fmla="*/ 212 h 456"/>
                  <a:gd name="T62" fmla="*/ 593 w 1164"/>
                  <a:gd name="T63" fmla="*/ 205 h 456"/>
                  <a:gd name="T64" fmla="*/ 616 w 1164"/>
                  <a:gd name="T65" fmla="*/ 205 h 456"/>
                  <a:gd name="T66" fmla="*/ 646 w 1164"/>
                  <a:gd name="T67" fmla="*/ 190 h 456"/>
                  <a:gd name="T68" fmla="*/ 677 w 1164"/>
                  <a:gd name="T69" fmla="*/ 174 h 456"/>
                  <a:gd name="T70" fmla="*/ 700 w 1164"/>
                  <a:gd name="T71" fmla="*/ 159 h 456"/>
                  <a:gd name="T72" fmla="*/ 715 w 1164"/>
                  <a:gd name="T73" fmla="*/ 144 h 456"/>
                  <a:gd name="T74" fmla="*/ 715 w 1164"/>
                  <a:gd name="T75" fmla="*/ 121 h 456"/>
                  <a:gd name="T76" fmla="*/ 738 w 1164"/>
                  <a:gd name="T77" fmla="*/ 121 h 456"/>
                  <a:gd name="T78" fmla="*/ 760 w 1164"/>
                  <a:gd name="T79" fmla="*/ 114 h 456"/>
                  <a:gd name="T80" fmla="*/ 776 w 1164"/>
                  <a:gd name="T81" fmla="*/ 98 h 456"/>
                  <a:gd name="T82" fmla="*/ 799 w 1164"/>
                  <a:gd name="T83" fmla="*/ 98 h 456"/>
                  <a:gd name="T84" fmla="*/ 821 w 1164"/>
                  <a:gd name="T85" fmla="*/ 83 h 456"/>
                  <a:gd name="T86" fmla="*/ 852 w 1164"/>
                  <a:gd name="T87" fmla="*/ 76 h 456"/>
                  <a:gd name="T88" fmla="*/ 875 w 1164"/>
                  <a:gd name="T89" fmla="*/ 60 h 456"/>
                  <a:gd name="T90" fmla="*/ 897 w 1164"/>
                  <a:gd name="T91" fmla="*/ 53 h 456"/>
                  <a:gd name="T92" fmla="*/ 920 w 1164"/>
                  <a:gd name="T93" fmla="*/ 38 h 456"/>
                  <a:gd name="T94" fmla="*/ 935 w 1164"/>
                  <a:gd name="T95" fmla="*/ 22 h 456"/>
                  <a:gd name="T96" fmla="*/ 958 w 1164"/>
                  <a:gd name="T97" fmla="*/ 15 h 456"/>
                  <a:gd name="T98" fmla="*/ 981 w 1164"/>
                  <a:gd name="T99" fmla="*/ 0 h 456"/>
                  <a:gd name="T100" fmla="*/ 1004 w 1164"/>
                  <a:gd name="T101" fmla="*/ 15 h 456"/>
                  <a:gd name="T102" fmla="*/ 1027 w 1164"/>
                  <a:gd name="T103" fmla="*/ 22 h 456"/>
                  <a:gd name="T104" fmla="*/ 1042 w 1164"/>
                  <a:gd name="T105" fmla="*/ 15 h 456"/>
                  <a:gd name="T106" fmla="*/ 1057 w 1164"/>
                  <a:gd name="T107" fmla="*/ 22 h 456"/>
                  <a:gd name="T108" fmla="*/ 1080 w 1164"/>
                  <a:gd name="T109" fmla="*/ 15 h 456"/>
                  <a:gd name="T110" fmla="*/ 1103 w 1164"/>
                  <a:gd name="T111" fmla="*/ 15 h 456"/>
                  <a:gd name="T112" fmla="*/ 1126 w 1164"/>
                  <a:gd name="T113" fmla="*/ 7 h 456"/>
                  <a:gd name="T114" fmla="*/ 1148 w 1164"/>
                  <a:gd name="T115" fmla="*/ 30 h 456"/>
                  <a:gd name="T116" fmla="*/ 1164 w 1164"/>
                  <a:gd name="T117" fmla="*/ 45 h 45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164"/>
                  <a:gd name="T178" fmla="*/ 0 h 456"/>
                  <a:gd name="T179" fmla="*/ 1164 w 1164"/>
                  <a:gd name="T180" fmla="*/ 456 h 45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164" h="456">
                    <a:moveTo>
                      <a:pt x="0" y="456"/>
                    </a:moveTo>
                    <a:lnTo>
                      <a:pt x="7" y="448"/>
                    </a:lnTo>
                    <a:lnTo>
                      <a:pt x="15" y="433"/>
                    </a:lnTo>
                    <a:lnTo>
                      <a:pt x="30" y="425"/>
                    </a:lnTo>
                    <a:lnTo>
                      <a:pt x="45" y="425"/>
                    </a:lnTo>
                    <a:lnTo>
                      <a:pt x="53" y="418"/>
                    </a:lnTo>
                    <a:lnTo>
                      <a:pt x="61" y="418"/>
                    </a:lnTo>
                    <a:lnTo>
                      <a:pt x="68" y="425"/>
                    </a:lnTo>
                    <a:lnTo>
                      <a:pt x="76" y="425"/>
                    </a:lnTo>
                    <a:lnTo>
                      <a:pt x="83" y="425"/>
                    </a:lnTo>
                    <a:lnTo>
                      <a:pt x="91" y="433"/>
                    </a:lnTo>
                    <a:lnTo>
                      <a:pt x="83" y="440"/>
                    </a:lnTo>
                    <a:lnTo>
                      <a:pt x="83" y="448"/>
                    </a:lnTo>
                    <a:lnTo>
                      <a:pt x="83" y="456"/>
                    </a:lnTo>
                    <a:lnTo>
                      <a:pt x="91" y="456"/>
                    </a:lnTo>
                    <a:lnTo>
                      <a:pt x="99" y="456"/>
                    </a:lnTo>
                    <a:lnTo>
                      <a:pt x="106" y="456"/>
                    </a:lnTo>
                    <a:lnTo>
                      <a:pt x="114" y="456"/>
                    </a:lnTo>
                    <a:lnTo>
                      <a:pt x="121" y="448"/>
                    </a:lnTo>
                    <a:lnTo>
                      <a:pt x="129" y="440"/>
                    </a:lnTo>
                    <a:lnTo>
                      <a:pt x="129" y="425"/>
                    </a:lnTo>
                    <a:lnTo>
                      <a:pt x="129" y="418"/>
                    </a:lnTo>
                    <a:lnTo>
                      <a:pt x="129" y="402"/>
                    </a:lnTo>
                    <a:lnTo>
                      <a:pt x="129" y="395"/>
                    </a:lnTo>
                    <a:lnTo>
                      <a:pt x="129" y="380"/>
                    </a:lnTo>
                    <a:lnTo>
                      <a:pt x="129" y="364"/>
                    </a:lnTo>
                    <a:lnTo>
                      <a:pt x="129" y="349"/>
                    </a:lnTo>
                    <a:lnTo>
                      <a:pt x="129" y="342"/>
                    </a:lnTo>
                    <a:lnTo>
                      <a:pt x="129" y="334"/>
                    </a:lnTo>
                    <a:lnTo>
                      <a:pt x="137" y="326"/>
                    </a:lnTo>
                    <a:lnTo>
                      <a:pt x="144" y="326"/>
                    </a:lnTo>
                    <a:lnTo>
                      <a:pt x="152" y="326"/>
                    </a:lnTo>
                    <a:lnTo>
                      <a:pt x="159" y="326"/>
                    </a:lnTo>
                    <a:lnTo>
                      <a:pt x="175" y="334"/>
                    </a:lnTo>
                    <a:lnTo>
                      <a:pt x="190" y="334"/>
                    </a:lnTo>
                    <a:lnTo>
                      <a:pt x="198" y="334"/>
                    </a:lnTo>
                    <a:lnTo>
                      <a:pt x="205" y="334"/>
                    </a:lnTo>
                    <a:lnTo>
                      <a:pt x="213" y="334"/>
                    </a:lnTo>
                    <a:lnTo>
                      <a:pt x="228" y="334"/>
                    </a:lnTo>
                    <a:lnTo>
                      <a:pt x="236" y="334"/>
                    </a:lnTo>
                    <a:lnTo>
                      <a:pt x="243" y="342"/>
                    </a:lnTo>
                    <a:lnTo>
                      <a:pt x="251" y="342"/>
                    </a:lnTo>
                    <a:lnTo>
                      <a:pt x="258" y="342"/>
                    </a:lnTo>
                    <a:lnTo>
                      <a:pt x="266" y="342"/>
                    </a:lnTo>
                    <a:lnTo>
                      <a:pt x="274" y="334"/>
                    </a:lnTo>
                    <a:lnTo>
                      <a:pt x="281" y="334"/>
                    </a:lnTo>
                    <a:lnTo>
                      <a:pt x="289" y="326"/>
                    </a:lnTo>
                    <a:lnTo>
                      <a:pt x="296" y="326"/>
                    </a:lnTo>
                    <a:lnTo>
                      <a:pt x="312" y="326"/>
                    </a:lnTo>
                    <a:lnTo>
                      <a:pt x="319" y="326"/>
                    </a:lnTo>
                    <a:lnTo>
                      <a:pt x="327" y="319"/>
                    </a:lnTo>
                    <a:lnTo>
                      <a:pt x="334" y="311"/>
                    </a:lnTo>
                    <a:lnTo>
                      <a:pt x="342" y="304"/>
                    </a:lnTo>
                    <a:lnTo>
                      <a:pt x="342" y="296"/>
                    </a:lnTo>
                    <a:lnTo>
                      <a:pt x="350" y="296"/>
                    </a:lnTo>
                    <a:lnTo>
                      <a:pt x="357" y="288"/>
                    </a:lnTo>
                    <a:lnTo>
                      <a:pt x="365" y="281"/>
                    </a:lnTo>
                    <a:lnTo>
                      <a:pt x="373" y="281"/>
                    </a:lnTo>
                    <a:lnTo>
                      <a:pt x="373" y="288"/>
                    </a:lnTo>
                    <a:lnTo>
                      <a:pt x="380" y="288"/>
                    </a:lnTo>
                    <a:lnTo>
                      <a:pt x="388" y="288"/>
                    </a:lnTo>
                    <a:lnTo>
                      <a:pt x="395" y="296"/>
                    </a:lnTo>
                    <a:lnTo>
                      <a:pt x="403" y="296"/>
                    </a:lnTo>
                    <a:lnTo>
                      <a:pt x="411" y="296"/>
                    </a:lnTo>
                    <a:lnTo>
                      <a:pt x="418" y="296"/>
                    </a:lnTo>
                    <a:lnTo>
                      <a:pt x="426" y="304"/>
                    </a:lnTo>
                    <a:lnTo>
                      <a:pt x="433" y="304"/>
                    </a:lnTo>
                    <a:lnTo>
                      <a:pt x="441" y="304"/>
                    </a:lnTo>
                    <a:lnTo>
                      <a:pt x="449" y="296"/>
                    </a:lnTo>
                    <a:lnTo>
                      <a:pt x="456" y="296"/>
                    </a:lnTo>
                    <a:lnTo>
                      <a:pt x="456" y="288"/>
                    </a:lnTo>
                    <a:lnTo>
                      <a:pt x="464" y="281"/>
                    </a:lnTo>
                    <a:lnTo>
                      <a:pt x="471" y="281"/>
                    </a:lnTo>
                    <a:lnTo>
                      <a:pt x="471" y="273"/>
                    </a:lnTo>
                    <a:lnTo>
                      <a:pt x="479" y="273"/>
                    </a:lnTo>
                    <a:lnTo>
                      <a:pt x="479" y="266"/>
                    </a:lnTo>
                    <a:lnTo>
                      <a:pt x="487" y="266"/>
                    </a:lnTo>
                    <a:lnTo>
                      <a:pt x="494" y="273"/>
                    </a:lnTo>
                    <a:lnTo>
                      <a:pt x="509" y="273"/>
                    </a:lnTo>
                    <a:lnTo>
                      <a:pt x="517" y="281"/>
                    </a:lnTo>
                    <a:lnTo>
                      <a:pt x="525" y="273"/>
                    </a:lnTo>
                    <a:lnTo>
                      <a:pt x="532" y="273"/>
                    </a:lnTo>
                    <a:lnTo>
                      <a:pt x="532" y="266"/>
                    </a:lnTo>
                    <a:lnTo>
                      <a:pt x="540" y="258"/>
                    </a:lnTo>
                    <a:lnTo>
                      <a:pt x="547" y="250"/>
                    </a:lnTo>
                    <a:lnTo>
                      <a:pt x="547" y="243"/>
                    </a:lnTo>
                    <a:lnTo>
                      <a:pt x="555" y="243"/>
                    </a:lnTo>
                    <a:lnTo>
                      <a:pt x="563" y="243"/>
                    </a:lnTo>
                    <a:lnTo>
                      <a:pt x="570" y="235"/>
                    </a:lnTo>
                    <a:lnTo>
                      <a:pt x="570" y="228"/>
                    </a:lnTo>
                    <a:lnTo>
                      <a:pt x="570" y="220"/>
                    </a:lnTo>
                    <a:lnTo>
                      <a:pt x="578" y="220"/>
                    </a:lnTo>
                    <a:lnTo>
                      <a:pt x="578" y="212"/>
                    </a:lnTo>
                    <a:lnTo>
                      <a:pt x="578" y="205"/>
                    </a:lnTo>
                    <a:lnTo>
                      <a:pt x="586" y="205"/>
                    </a:lnTo>
                    <a:lnTo>
                      <a:pt x="593" y="205"/>
                    </a:lnTo>
                    <a:lnTo>
                      <a:pt x="601" y="205"/>
                    </a:lnTo>
                    <a:lnTo>
                      <a:pt x="608" y="205"/>
                    </a:lnTo>
                    <a:lnTo>
                      <a:pt x="616" y="205"/>
                    </a:lnTo>
                    <a:lnTo>
                      <a:pt x="624" y="205"/>
                    </a:lnTo>
                    <a:lnTo>
                      <a:pt x="631" y="197"/>
                    </a:lnTo>
                    <a:lnTo>
                      <a:pt x="646" y="190"/>
                    </a:lnTo>
                    <a:lnTo>
                      <a:pt x="654" y="182"/>
                    </a:lnTo>
                    <a:lnTo>
                      <a:pt x="662" y="174"/>
                    </a:lnTo>
                    <a:lnTo>
                      <a:pt x="677" y="174"/>
                    </a:lnTo>
                    <a:lnTo>
                      <a:pt x="684" y="167"/>
                    </a:lnTo>
                    <a:lnTo>
                      <a:pt x="692" y="167"/>
                    </a:lnTo>
                    <a:lnTo>
                      <a:pt x="700" y="159"/>
                    </a:lnTo>
                    <a:lnTo>
                      <a:pt x="707" y="159"/>
                    </a:lnTo>
                    <a:lnTo>
                      <a:pt x="715" y="152"/>
                    </a:lnTo>
                    <a:lnTo>
                      <a:pt x="715" y="144"/>
                    </a:lnTo>
                    <a:lnTo>
                      <a:pt x="715" y="136"/>
                    </a:lnTo>
                    <a:lnTo>
                      <a:pt x="715" y="129"/>
                    </a:lnTo>
                    <a:lnTo>
                      <a:pt x="715" y="121"/>
                    </a:lnTo>
                    <a:lnTo>
                      <a:pt x="722" y="114"/>
                    </a:lnTo>
                    <a:lnTo>
                      <a:pt x="730" y="121"/>
                    </a:lnTo>
                    <a:lnTo>
                      <a:pt x="738" y="121"/>
                    </a:lnTo>
                    <a:lnTo>
                      <a:pt x="745" y="121"/>
                    </a:lnTo>
                    <a:lnTo>
                      <a:pt x="753" y="114"/>
                    </a:lnTo>
                    <a:lnTo>
                      <a:pt x="760" y="114"/>
                    </a:lnTo>
                    <a:lnTo>
                      <a:pt x="760" y="106"/>
                    </a:lnTo>
                    <a:lnTo>
                      <a:pt x="768" y="98"/>
                    </a:lnTo>
                    <a:lnTo>
                      <a:pt x="776" y="98"/>
                    </a:lnTo>
                    <a:lnTo>
                      <a:pt x="783" y="98"/>
                    </a:lnTo>
                    <a:lnTo>
                      <a:pt x="791" y="98"/>
                    </a:lnTo>
                    <a:lnTo>
                      <a:pt x="799" y="98"/>
                    </a:lnTo>
                    <a:lnTo>
                      <a:pt x="806" y="91"/>
                    </a:lnTo>
                    <a:lnTo>
                      <a:pt x="814" y="83"/>
                    </a:lnTo>
                    <a:lnTo>
                      <a:pt x="821" y="83"/>
                    </a:lnTo>
                    <a:lnTo>
                      <a:pt x="829" y="83"/>
                    </a:lnTo>
                    <a:lnTo>
                      <a:pt x="837" y="83"/>
                    </a:lnTo>
                    <a:lnTo>
                      <a:pt x="852" y="76"/>
                    </a:lnTo>
                    <a:lnTo>
                      <a:pt x="859" y="68"/>
                    </a:lnTo>
                    <a:lnTo>
                      <a:pt x="867" y="60"/>
                    </a:lnTo>
                    <a:lnTo>
                      <a:pt x="875" y="60"/>
                    </a:lnTo>
                    <a:lnTo>
                      <a:pt x="882" y="60"/>
                    </a:lnTo>
                    <a:lnTo>
                      <a:pt x="890" y="53"/>
                    </a:lnTo>
                    <a:lnTo>
                      <a:pt x="897" y="53"/>
                    </a:lnTo>
                    <a:lnTo>
                      <a:pt x="905" y="45"/>
                    </a:lnTo>
                    <a:lnTo>
                      <a:pt x="913" y="38"/>
                    </a:lnTo>
                    <a:lnTo>
                      <a:pt x="920" y="38"/>
                    </a:lnTo>
                    <a:lnTo>
                      <a:pt x="928" y="30"/>
                    </a:lnTo>
                    <a:lnTo>
                      <a:pt x="928" y="22"/>
                    </a:lnTo>
                    <a:lnTo>
                      <a:pt x="935" y="22"/>
                    </a:lnTo>
                    <a:lnTo>
                      <a:pt x="943" y="22"/>
                    </a:lnTo>
                    <a:lnTo>
                      <a:pt x="951" y="15"/>
                    </a:lnTo>
                    <a:lnTo>
                      <a:pt x="958" y="15"/>
                    </a:lnTo>
                    <a:lnTo>
                      <a:pt x="966" y="7"/>
                    </a:lnTo>
                    <a:lnTo>
                      <a:pt x="974" y="0"/>
                    </a:lnTo>
                    <a:lnTo>
                      <a:pt x="981" y="0"/>
                    </a:lnTo>
                    <a:lnTo>
                      <a:pt x="989" y="7"/>
                    </a:lnTo>
                    <a:lnTo>
                      <a:pt x="996" y="15"/>
                    </a:lnTo>
                    <a:lnTo>
                      <a:pt x="1004" y="15"/>
                    </a:lnTo>
                    <a:lnTo>
                      <a:pt x="1012" y="22"/>
                    </a:lnTo>
                    <a:lnTo>
                      <a:pt x="1019" y="30"/>
                    </a:lnTo>
                    <a:lnTo>
                      <a:pt x="1027" y="22"/>
                    </a:lnTo>
                    <a:lnTo>
                      <a:pt x="1034" y="22"/>
                    </a:lnTo>
                    <a:lnTo>
                      <a:pt x="1034" y="15"/>
                    </a:lnTo>
                    <a:lnTo>
                      <a:pt x="1042" y="15"/>
                    </a:lnTo>
                    <a:lnTo>
                      <a:pt x="1050" y="15"/>
                    </a:lnTo>
                    <a:lnTo>
                      <a:pt x="1050" y="22"/>
                    </a:lnTo>
                    <a:lnTo>
                      <a:pt x="1057" y="22"/>
                    </a:lnTo>
                    <a:lnTo>
                      <a:pt x="1065" y="15"/>
                    </a:lnTo>
                    <a:lnTo>
                      <a:pt x="1072" y="15"/>
                    </a:lnTo>
                    <a:lnTo>
                      <a:pt x="1080" y="15"/>
                    </a:lnTo>
                    <a:lnTo>
                      <a:pt x="1088" y="15"/>
                    </a:lnTo>
                    <a:lnTo>
                      <a:pt x="1095" y="15"/>
                    </a:lnTo>
                    <a:lnTo>
                      <a:pt x="1103" y="15"/>
                    </a:lnTo>
                    <a:lnTo>
                      <a:pt x="1110" y="7"/>
                    </a:lnTo>
                    <a:lnTo>
                      <a:pt x="1118" y="7"/>
                    </a:lnTo>
                    <a:lnTo>
                      <a:pt x="1126" y="7"/>
                    </a:lnTo>
                    <a:lnTo>
                      <a:pt x="1133" y="15"/>
                    </a:lnTo>
                    <a:lnTo>
                      <a:pt x="1141" y="22"/>
                    </a:lnTo>
                    <a:lnTo>
                      <a:pt x="1148" y="30"/>
                    </a:lnTo>
                    <a:lnTo>
                      <a:pt x="1156" y="30"/>
                    </a:lnTo>
                    <a:lnTo>
                      <a:pt x="1164" y="38"/>
                    </a:lnTo>
                    <a:lnTo>
                      <a:pt x="1164" y="45"/>
                    </a:lnTo>
                    <a:lnTo>
                      <a:pt x="1156" y="53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69" name="Freeform 1109"/>
              <p:cNvSpPr>
                <a:spLocks/>
              </p:cNvSpPr>
              <p:nvPr/>
            </p:nvSpPr>
            <p:spPr bwMode="auto">
              <a:xfrm>
                <a:off x="3248" y="1907"/>
                <a:ext cx="738" cy="524"/>
              </a:xfrm>
              <a:custGeom>
                <a:avLst/>
                <a:gdLst>
                  <a:gd name="T0" fmla="*/ 8 w 738"/>
                  <a:gd name="T1" fmla="*/ 486 h 524"/>
                  <a:gd name="T2" fmla="*/ 23 w 738"/>
                  <a:gd name="T3" fmla="*/ 486 h 524"/>
                  <a:gd name="T4" fmla="*/ 46 w 738"/>
                  <a:gd name="T5" fmla="*/ 486 h 524"/>
                  <a:gd name="T6" fmla="*/ 69 w 738"/>
                  <a:gd name="T7" fmla="*/ 494 h 524"/>
                  <a:gd name="T8" fmla="*/ 84 w 738"/>
                  <a:gd name="T9" fmla="*/ 501 h 524"/>
                  <a:gd name="T10" fmla="*/ 99 w 738"/>
                  <a:gd name="T11" fmla="*/ 501 h 524"/>
                  <a:gd name="T12" fmla="*/ 107 w 738"/>
                  <a:gd name="T13" fmla="*/ 494 h 524"/>
                  <a:gd name="T14" fmla="*/ 122 w 738"/>
                  <a:gd name="T15" fmla="*/ 501 h 524"/>
                  <a:gd name="T16" fmla="*/ 130 w 738"/>
                  <a:gd name="T17" fmla="*/ 517 h 524"/>
                  <a:gd name="T18" fmla="*/ 145 w 738"/>
                  <a:gd name="T19" fmla="*/ 517 h 524"/>
                  <a:gd name="T20" fmla="*/ 153 w 738"/>
                  <a:gd name="T21" fmla="*/ 509 h 524"/>
                  <a:gd name="T22" fmla="*/ 168 w 738"/>
                  <a:gd name="T23" fmla="*/ 494 h 524"/>
                  <a:gd name="T24" fmla="*/ 183 w 738"/>
                  <a:gd name="T25" fmla="*/ 494 h 524"/>
                  <a:gd name="T26" fmla="*/ 191 w 738"/>
                  <a:gd name="T27" fmla="*/ 486 h 524"/>
                  <a:gd name="T28" fmla="*/ 191 w 738"/>
                  <a:gd name="T29" fmla="*/ 471 h 524"/>
                  <a:gd name="T30" fmla="*/ 191 w 738"/>
                  <a:gd name="T31" fmla="*/ 456 h 524"/>
                  <a:gd name="T32" fmla="*/ 191 w 738"/>
                  <a:gd name="T33" fmla="*/ 441 h 524"/>
                  <a:gd name="T34" fmla="*/ 175 w 738"/>
                  <a:gd name="T35" fmla="*/ 425 h 524"/>
                  <a:gd name="T36" fmla="*/ 191 w 738"/>
                  <a:gd name="T37" fmla="*/ 410 h 524"/>
                  <a:gd name="T38" fmla="*/ 183 w 738"/>
                  <a:gd name="T39" fmla="*/ 403 h 524"/>
                  <a:gd name="T40" fmla="*/ 198 w 738"/>
                  <a:gd name="T41" fmla="*/ 387 h 524"/>
                  <a:gd name="T42" fmla="*/ 206 w 738"/>
                  <a:gd name="T43" fmla="*/ 372 h 524"/>
                  <a:gd name="T44" fmla="*/ 206 w 738"/>
                  <a:gd name="T45" fmla="*/ 357 h 524"/>
                  <a:gd name="T46" fmla="*/ 206 w 738"/>
                  <a:gd name="T47" fmla="*/ 342 h 524"/>
                  <a:gd name="T48" fmla="*/ 221 w 738"/>
                  <a:gd name="T49" fmla="*/ 334 h 524"/>
                  <a:gd name="T50" fmla="*/ 244 w 738"/>
                  <a:gd name="T51" fmla="*/ 334 h 524"/>
                  <a:gd name="T52" fmla="*/ 251 w 738"/>
                  <a:gd name="T53" fmla="*/ 311 h 524"/>
                  <a:gd name="T54" fmla="*/ 251 w 738"/>
                  <a:gd name="T55" fmla="*/ 296 h 524"/>
                  <a:gd name="T56" fmla="*/ 259 w 738"/>
                  <a:gd name="T57" fmla="*/ 281 h 524"/>
                  <a:gd name="T58" fmla="*/ 267 w 738"/>
                  <a:gd name="T59" fmla="*/ 266 h 524"/>
                  <a:gd name="T60" fmla="*/ 282 w 738"/>
                  <a:gd name="T61" fmla="*/ 243 h 524"/>
                  <a:gd name="T62" fmla="*/ 282 w 738"/>
                  <a:gd name="T63" fmla="*/ 220 h 524"/>
                  <a:gd name="T64" fmla="*/ 290 w 738"/>
                  <a:gd name="T65" fmla="*/ 190 h 524"/>
                  <a:gd name="T66" fmla="*/ 282 w 738"/>
                  <a:gd name="T67" fmla="*/ 175 h 524"/>
                  <a:gd name="T68" fmla="*/ 297 w 738"/>
                  <a:gd name="T69" fmla="*/ 159 h 524"/>
                  <a:gd name="T70" fmla="*/ 312 w 738"/>
                  <a:gd name="T71" fmla="*/ 152 h 524"/>
                  <a:gd name="T72" fmla="*/ 312 w 738"/>
                  <a:gd name="T73" fmla="*/ 137 h 524"/>
                  <a:gd name="T74" fmla="*/ 312 w 738"/>
                  <a:gd name="T75" fmla="*/ 121 h 524"/>
                  <a:gd name="T76" fmla="*/ 328 w 738"/>
                  <a:gd name="T77" fmla="*/ 106 h 524"/>
                  <a:gd name="T78" fmla="*/ 328 w 738"/>
                  <a:gd name="T79" fmla="*/ 91 h 524"/>
                  <a:gd name="T80" fmla="*/ 335 w 738"/>
                  <a:gd name="T81" fmla="*/ 76 h 524"/>
                  <a:gd name="T82" fmla="*/ 350 w 738"/>
                  <a:gd name="T83" fmla="*/ 68 h 524"/>
                  <a:gd name="T84" fmla="*/ 366 w 738"/>
                  <a:gd name="T85" fmla="*/ 76 h 524"/>
                  <a:gd name="T86" fmla="*/ 373 w 738"/>
                  <a:gd name="T87" fmla="*/ 61 h 524"/>
                  <a:gd name="T88" fmla="*/ 373 w 738"/>
                  <a:gd name="T89" fmla="*/ 45 h 524"/>
                  <a:gd name="T90" fmla="*/ 381 w 738"/>
                  <a:gd name="T91" fmla="*/ 23 h 524"/>
                  <a:gd name="T92" fmla="*/ 411 w 738"/>
                  <a:gd name="T93" fmla="*/ 15 h 524"/>
                  <a:gd name="T94" fmla="*/ 426 w 738"/>
                  <a:gd name="T95" fmla="*/ 7 h 524"/>
                  <a:gd name="T96" fmla="*/ 457 w 738"/>
                  <a:gd name="T97" fmla="*/ 0 h 524"/>
                  <a:gd name="T98" fmla="*/ 480 w 738"/>
                  <a:gd name="T99" fmla="*/ 15 h 524"/>
                  <a:gd name="T100" fmla="*/ 503 w 738"/>
                  <a:gd name="T101" fmla="*/ 30 h 524"/>
                  <a:gd name="T102" fmla="*/ 518 w 738"/>
                  <a:gd name="T103" fmla="*/ 30 h 524"/>
                  <a:gd name="T104" fmla="*/ 541 w 738"/>
                  <a:gd name="T105" fmla="*/ 30 h 524"/>
                  <a:gd name="T106" fmla="*/ 579 w 738"/>
                  <a:gd name="T107" fmla="*/ 30 h 524"/>
                  <a:gd name="T108" fmla="*/ 601 w 738"/>
                  <a:gd name="T109" fmla="*/ 53 h 524"/>
                  <a:gd name="T110" fmla="*/ 617 w 738"/>
                  <a:gd name="T111" fmla="*/ 68 h 524"/>
                  <a:gd name="T112" fmla="*/ 632 w 738"/>
                  <a:gd name="T113" fmla="*/ 68 h 524"/>
                  <a:gd name="T114" fmla="*/ 662 w 738"/>
                  <a:gd name="T115" fmla="*/ 68 h 524"/>
                  <a:gd name="T116" fmla="*/ 685 w 738"/>
                  <a:gd name="T117" fmla="*/ 68 h 524"/>
                  <a:gd name="T118" fmla="*/ 716 w 738"/>
                  <a:gd name="T119" fmla="*/ 83 h 524"/>
                  <a:gd name="T120" fmla="*/ 731 w 738"/>
                  <a:gd name="T121" fmla="*/ 91 h 524"/>
                  <a:gd name="T122" fmla="*/ 738 w 738"/>
                  <a:gd name="T123" fmla="*/ 99 h 52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738"/>
                  <a:gd name="T187" fmla="*/ 0 h 524"/>
                  <a:gd name="T188" fmla="*/ 738 w 738"/>
                  <a:gd name="T189" fmla="*/ 524 h 52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738" h="524">
                    <a:moveTo>
                      <a:pt x="0" y="494"/>
                    </a:moveTo>
                    <a:lnTo>
                      <a:pt x="8" y="486"/>
                    </a:lnTo>
                    <a:lnTo>
                      <a:pt x="16" y="486"/>
                    </a:lnTo>
                    <a:lnTo>
                      <a:pt x="23" y="486"/>
                    </a:lnTo>
                    <a:lnTo>
                      <a:pt x="38" y="486"/>
                    </a:lnTo>
                    <a:lnTo>
                      <a:pt x="46" y="486"/>
                    </a:lnTo>
                    <a:lnTo>
                      <a:pt x="61" y="486"/>
                    </a:lnTo>
                    <a:lnTo>
                      <a:pt x="69" y="494"/>
                    </a:lnTo>
                    <a:lnTo>
                      <a:pt x="76" y="501"/>
                    </a:lnTo>
                    <a:lnTo>
                      <a:pt x="84" y="501"/>
                    </a:lnTo>
                    <a:lnTo>
                      <a:pt x="92" y="501"/>
                    </a:lnTo>
                    <a:lnTo>
                      <a:pt x="99" y="501"/>
                    </a:lnTo>
                    <a:lnTo>
                      <a:pt x="107" y="501"/>
                    </a:lnTo>
                    <a:lnTo>
                      <a:pt x="107" y="494"/>
                    </a:lnTo>
                    <a:lnTo>
                      <a:pt x="115" y="494"/>
                    </a:lnTo>
                    <a:lnTo>
                      <a:pt x="122" y="501"/>
                    </a:lnTo>
                    <a:lnTo>
                      <a:pt x="122" y="509"/>
                    </a:lnTo>
                    <a:lnTo>
                      <a:pt x="130" y="517"/>
                    </a:lnTo>
                    <a:lnTo>
                      <a:pt x="137" y="524"/>
                    </a:lnTo>
                    <a:lnTo>
                      <a:pt x="145" y="517"/>
                    </a:lnTo>
                    <a:lnTo>
                      <a:pt x="153" y="517"/>
                    </a:lnTo>
                    <a:lnTo>
                      <a:pt x="153" y="509"/>
                    </a:lnTo>
                    <a:lnTo>
                      <a:pt x="160" y="501"/>
                    </a:lnTo>
                    <a:lnTo>
                      <a:pt x="168" y="494"/>
                    </a:lnTo>
                    <a:lnTo>
                      <a:pt x="175" y="494"/>
                    </a:lnTo>
                    <a:lnTo>
                      <a:pt x="183" y="494"/>
                    </a:lnTo>
                    <a:lnTo>
                      <a:pt x="191" y="494"/>
                    </a:lnTo>
                    <a:lnTo>
                      <a:pt x="191" y="486"/>
                    </a:lnTo>
                    <a:lnTo>
                      <a:pt x="191" y="479"/>
                    </a:lnTo>
                    <a:lnTo>
                      <a:pt x="191" y="471"/>
                    </a:lnTo>
                    <a:lnTo>
                      <a:pt x="191" y="463"/>
                    </a:lnTo>
                    <a:lnTo>
                      <a:pt x="191" y="456"/>
                    </a:lnTo>
                    <a:lnTo>
                      <a:pt x="191" y="448"/>
                    </a:lnTo>
                    <a:lnTo>
                      <a:pt x="191" y="441"/>
                    </a:lnTo>
                    <a:lnTo>
                      <a:pt x="183" y="433"/>
                    </a:lnTo>
                    <a:lnTo>
                      <a:pt x="175" y="425"/>
                    </a:lnTo>
                    <a:lnTo>
                      <a:pt x="183" y="418"/>
                    </a:lnTo>
                    <a:lnTo>
                      <a:pt x="191" y="410"/>
                    </a:lnTo>
                    <a:lnTo>
                      <a:pt x="183" y="410"/>
                    </a:lnTo>
                    <a:lnTo>
                      <a:pt x="183" y="403"/>
                    </a:lnTo>
                    <a:lnTo>
                      <a:pt x="191" y="395"/>
                    </a:lnTo>
                    <a:lnTo>
                      <a:pt x="198" y="387"/>
                    </a:lnTo>
                    <a:lnTo>
                      <a:pt x="206" y="380"/>
                    </a:lnTo>
                    <a:lnTo>
                      <a:pt x="206" y="372"/>
                    </a:lnTo>
                    <a:lnTo>
                      <a:pt x="206" y="365"/>
                    </a:lnTo>
                    <a:lnTo>
                      <a:pt x="206" y="357"/>
                    </a:lnTo>
                    <a:lnTo>
                      <a:pt x="206" y="349"/>
                    </a:lnTo>
                    <a:lnTo>
                      <a:pt x="206" y="342"/>
                    </a:lnTo>
                    <a:lnTo>
                      <a:pt x="213" y="342"/>
                    </a:lnTo>
                    <a:lnTo>
                      <a:pt x="221" y="334"/>
                    </a:lnTo>
                    <a:lnTo>
                      <a:pt x="236" y="334"/>
                    </a:lnTo>
                    <a:lnTo>
                      <a:pt x="244" y="334"/>
                    </a:lnTo>
                    <a:lnTo>
                      <a:pt x="244" y="327"/>
                    </a:lnTo>
                    <a:lnTo>
                      <a:pt x="251" y="311"/>
                    </a:lnTo>
                    <a:lnTo>
                      <a:pt x="251" y="304"/>
                    </a:lnTo>
                    <a:lnTo>
                      <a:pt x="251" y="296"/>
                    </a:lnTo>
                    <a:lnTo>
                      <a:pt x="259" y="289"/>
                    </a:lnTo>
                    <a:lnTo>
                      <a:pt x="259" y="281"/>
                    </a:lnTo>
                    <a:lnTo>
                      <a:pt x="267" y="273"/>
                    </a:lnTo>
                    <a:lnTo>
                      <a:pt x="267" y="266"/>
                    </a:lnTo>
                    <a:lnTo>
                      <a:pt x="274" y="258"/>
                    </a:lnTo>
                    <a:lnTo>
                      <a:pt x="282" y="243"/>
                    </a:lnTo>
                    <a:lnTo>
                      <a:pt x="282" y="235"/>
                    </a:lnTo>
                    <a:lnTo>
                      <a:pt x="282" y="220"/>
                    </a:lnTo>
                    <a:lnTo>
                      <a:pt x="282" y="205"/>
                    </a:lnTo>
                    <a:lnTo>
                      <a:pt x="290" y="190"/>
                    </a:lnTo>
                    <a:lnTo>
                      <a:pt x="290" y="182"/>
                    </a:lnTo>
                    <a:lnTo>
                      <a:pt x="282" y="175"/>
                    </a:lnTo>
                    <a:lnTo>
                      <a:pt x="290" y="167"/>
                    </a:lnTo>
                    <a:lnTo>
                      <a:pt x="297" y="159"/>
                    </a:lnTo>
                    <a:lnTo>
                      <a:pt x="305" y="159"/>
                    </a:lnTo>
                    <a:lnTo>
                      <a:pt x="312" y="152"/>
                    </a:lnTo>
                    <a:lnTo>
                      <a:pt x="312" y="144"/>
                    </a:lnTo>
                    <a:lnTo>
                      <a:pt x="312" y="137"/>
                    </a:lnTo>
                    <a:lnTo>
                      <a:pt x="312" y="129"/>
                    </a:lnTo>
                    <a:lnTo>
                      <a:pt x="312" y="121"/>
                    </a:lnTo>
                    <a:lnTo>
                      <a:pt x="320" y="114"/>
                    </a:lnTo>
                    <a:lnTo>
                      <a:pt x="328" y="106"/>
                    </a:lnTo>
                    <a:lnTo>
                      <a:pt x="328" y="99"/>
                    </a:lnTo>
                    <a:lnTo>
                      <a:pt x="328" y="91"/>
                    </a:lnTo>
                    <a:lnTo>
                      <a:pt x="328" y="83"/>
                    </a:lnTo>
                    <a:lnTo>
                      <a:pt x="335" y="76"/>
                    </a:lnTo>
                    <a:lnTo>
                      <a:pt x="343" y="68"/>
                    </a:lnTo>
                    <a:lnTo>
                      <a:pt x="350" y="68"/>
                    </a:lnTo>
                    <a:lnTo>
                      <a:pt x="358" y="76"/>
                    </a:lnTo>
                    <a:lnTo>
                      <a:pt x="366" y="76"/>
                    </a:lnTo>
                    <a:lnTo>
                      <a:pt x="373" y="68"/>
                    </a:lnTo>
                    <a:lnTo>
                      <a:pt x="373" y="61"/>
                    </a:lnTo>
                    <a:lnTo>
                      <a:pt x="373" y="53"/>
                    </a:lnTo>
                    <a:lnTo>
                      <a:pt x="373" y="45"/>
                    </a:lnTo>
                    <a:lnTo>
                      <a:pt x="373" y="30"/>
                    </a:lnTo>
                    <a:lnTo>
                      <a:pt x="381" y="23"/>
                    </a:lnTo>
                    <a:lnTo>
                      <a:pt x="404" y="15"/>
                    </a:lnTo>
                    <a:lnTo>
                      <a:pt x="411" y="15"/>
                    </a:lnTo>
                    <a:lnTo>
                      <a:pt x="419" y="7"/>
                    </a:lnTo>
                    <a:lnTo>
                      <a:pt x="426" y="7"/>
                    </a:lnTo>
                    <a:lnTo>
                      <a:pt x="434" y="7"/>
                    </a:lnTo>
                    <a:lnTo>
                      <a:pt x="457" y="0"/>
                    </a:lnTo>
                    <a:lnTo>
                      <a:pt x="464" y="0"/>
                    </a:lnTo>
                    <a:lnTo>
                      <a:pt x="480" y="15"/>
                    </a:lnTo>
                    <a:lnTo>
                      <a:pt x="495" y="23"/>
                    </a:lnTo>
                    <a:lnTo>
                      <a:pt x="503" y="30"/>
                    </a:lnTo>
                    <a:lnTo>
                      <a:pt x="510" y="30"/>
                    </a:lnTo>
                    <a:lnTo>
                      <a:pt x="518" y="30"/>
                    </a:lnTo>
                    <a:lnTo>
                      <a:pt x="525" y="30"/>
                    </a:lnTo>
                    <a:lnTo>
                      <a:pt x="541" y="30"/>
                    </a:lnTo>
                    <a:lnTo>
                      <a:pt x="571" y="23"/>
                    </a:lnTo>
                    <a:lnTo>
                      <a:pt x="579" y="30"/>
                    </a:lnTo>
                    <a:lnTo>
                      <a:pt x="586" y="45"/>
                    </a:lnTo>
                    <a:lnTo>
                      <a:pt x="601" y="53"/>
                    </a:lnTo>
                    <a:lnTo>
                      <a:pt x="609" y="61"/>
                    </a:lnTo>
                    <a:lnTo>
                      <a:pt x="617" y="68"/>
                    </a:lnTo>
                    <a:lnTo>
                      <a:pt x="624" y="68"/>
                    </a:lnTo>
                    <a:lnTo>
                      <a:pt x="632" y="68"/>
                    </a:lnTo>
                    <a:lnTo>
                      <a:pt x="647" y="61"/>
                    </a:lnTo>
                    <a:lnTo>
                      <a:pt x="662" y="68"/>
                    </a:lnTo>
                    <a:lnTo>
                      <a:pt x="677" y="68"/>
                    </a:lnTo>
                    <a:lnTo>
                      <a:pt x="685" y="68"/>
                    </a:lnTo>
                    <a:lnTo>
                      <a:pt x="700" y="76"/>
                    </a:lnTo>
                    <a:lnTo>
                      <a:pt x="716" y="83"/>
                    </a:lnTo>
                    <a:lnTo>
                      <a:pt x="723" y="83"/>
                    </a:lnTo>
                    <a:lnTo>
                      <a:pt x="731" y="91"/>
                    </a:lnTo>
                    <a:lnTo>
                      <a:pt x="731" y="99"/>
                    </a:lnTo>
                    <a:lnTo>
                      <a:pt x="738" y="99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70" name="Freeform 1110"/>
              <p:cNvSpPr>
                <a:spLocks/>
              </p:cNvSpPr>
              <p:nvPr/>
            </p:nvSpPr>
            <p:spPr bwMode="auto">
              <a:xfrm>
                <a:off x="3142" y="2629"/>
                <a:ext cx="791" cy="91"/>
              </a:xfrm>
              <a:custGeom>
                <a:avLst/>
                <a:gdLst>
                  <a:gd name="T0" fmla="*/ 8 w 791"/>
                  <a:gd name="T1" fmla="*/ 15 h 91"/>
                  <a:gd name="T2" fmla="*/ 30 w 791"/>
                  <a:gd name="T3" fmla="*/ 23 h 91"/>
                  <a:gd name="T4" fmla="*/ 46 w 791"/>
                  <a:gd name="T5" fmla="*/ 30 h 91"/>
                  <a:gd name="T6" fmla="*/ 61 w 791"/>
                  <a:gd name="T7" fmla="*/ 38 h 91"/>
                  <a:gd name="T8" fmla="*/ 84 w 791"/>
                  <a:gd name="T9" fmla="*/ 38 h 91"/>
                  <a:gd name="T10" fmla="*/ 106 w 791"/>
                  <a:gd name="T11" fmla="*/ 45 h 91"/>
                  <a:gd name="T12" fmla="*/ 129 w 791"/>
                  <a:gd name="T13" fmla="*/ 45 h 91"/>
                  <a:gd name="T14" fmla="*/ 152 w 791"/>
                  <a:gd name="T15" fmla="*/ 45 h 91"/>
                  <a:gd name="T16" fmla="*/ 167 w 791"/>
                  <a:gd name="T17" fmla="*/ 61 h 91"/>
                  <a:gd name="T18" fmla="*/ 182 w 791"/>
                  <a:gd name="T19" fmla="*/ 68 h 91"/>
                  <a:gd name="T20" fmla="*/ 198 w 791"/>
                  <a:gd name="T21" fmla="*/ 61 h 91"/>
                  <a:gd name="T22" fmla="*/ 213 w 791"/>
                  <a:gd name="T23" fmla="*/ 61 h 91"/>
                  <a:gd name="T24" fmla="*/ 228 w 791"/>
                  <a:gd name="T25" fmla="*/ 68 h 91"/>
                  <a:gd name="T26" fmla="*/ 251 w 791"/>
                  <a:gd name="T27" fmla="*/ 68 h 91"/>
                  <a:gd name="T28" fmla="*/ 259 w 791"/>
                  <a:gd name="T29" fmla="*/ 61 h 91"/>
                  <a:gd name="T30" fmla="*/ 281 w 791"/>
                  <a:gd name="T31" fmla="*/ 45 h 91"/>
                  <a:gd name="T32" fmla="*/ 297 w 791"/>
                  <a:gd name="T33" fmla="*/ 30 h 91"/>
                  <a:gd name="T34" fmla="*/ 312 w 791"/>
                  <a:gd name="T35" fmla="*/ 30 h 91"/>
                  <a:gd name="T36" fmla="*/ 335 w 791"/>
                  <a:gd name="T37" fmla="*/ 38 h 91"/>
                  <a:gd name="T38" fmla="*/ 342 w 791"/>
                  <a:gd name="T39" fmla="*/ 45 h 91"/>
                  <a:gd name="T40" fmla="*/ 357 w 791"/>
                  <a:gd name="T41" fmla="*/ 38 h 91"/>
                  <a:gd name="T42" fmla="*/ 373 w 791"/>
                  <a:gd name="T43" fmla="*/ 38 h 91"/>
                  <a:gd name="T44" fmla="*/ 380 w 791"/>
                  <a:gd name="T45" fmla="*/ 45 h 91"/>
                  <a:gd name="T46" fmla="*/ 403 w 791"/>
                  <a:gd name="T47" fmla="*/ 30 h 91"/>
                  <a:gd name="T48" fmla="*/ 418 w 791"/>
                  <a:gd name="T49" fmla="*/ 23 h 91"/>
                  <a:gd name="T50" fmla="*/ 441 w 791"/>
                  <a:gd name="T51" fmla="*/ 7 h 91"/>
                  <a:gd name="T52" fmla="*/ 456 w 791"/>
                  <a:gd name="T53" fmla="*/ 7 h 91"/>
                  <a:gd name="T54" fmla="*/ 479 w 791"/>
                  <a:gd name="T55" fmla="*/ 7 h 91"/>
                  <a:gd name="T56" fmla="*/ 502 w 791"/>
                  <a:gd name="T57" fmla="*/ 0 h 91"/>
                  <a:gd name="T58" fmla="*/ 517 w 791"/>
                  <a:gd name="T59" fmla="*/ 7 h 91"/>
                  <a:gd name="T60" fmla="*/ 540 w 791"/>
                  <a:gd name="T61" fmla="*/ 7 h 91"/>
                  <a:gd name="T62" fmla="*/ 563 w 791"/>
                  <a:gd name="T63" fmla="*/ 7 h 91"/>
                  <a:gd name="T64" fmla="*/ 578 w 791"/>
                  <a:gd name="T65" fmla="*/ 15 h 91"/>
                  <a:gd name="T66" fmla="*/ 601 w 791"/>
                  <a:gd name="T67" fmla="*/ 7 h 91"/>
                  <a:gd name="T68" fmla="*/ 616 w 791"/>
                  <a:gd name="T69" fmla="*/ 7 h 91"/>
                  <a:gd name="T70" fmla="*/ 631 w 791"/>
                  <a:gd name="T71" fmla="*/ 15 h 91"/>
                  <a:gd name="T72" fmla="*/ 647 w 791"/>
                  <a:gd name="T73" fmla="*/ 38 h 91"/>
                  <a:gd name="T74" fmla="*/ 662 w 791"/>
                  <a:gd name="T75" fmla="*/ 45 h 91"/>
                  <a:gd name="T76" fmla="*/ 669 w 791"/>
                  <a:gd name="T77" fmla="*/ 53 h 91"/>
                  <a:gd name="T78" fmla="*/ 685 w 791"/>
                  <a:gd name="T79" fmla="*/ 61 h 91"/>
                  <a:gd name="T80" fmla="*/ 700 w 791"/>
                  <a:gd name="T81" fmla="*/ 61 h 91"/>
                  <a:gd name="T82" fmla="*/ 723 w 791"/>
                  <a:gd name="T83" fmla="*/ 76 h 91"/>
                  <a:gd name="T84" fmla="*/ 745 w 791"/>
                  <a:gd name="T85" fmla="*/ 83 h 91"/>
                  <a:gd name="T86" fmla="*/ 768 w 791"/>
                  <a:gd name="T87" fmla="*/ 83 h 91"/>
                  <a:gd name="T88" fmla="*/ 783 w 791"/>
                  <a:gd name="T89" fmla="*/ 83 h 91"/>
                  <a:gd name="T90" fmla="*/ 791 w 791"/>
                  <a:gd name="T91" fmla="*/ 91 h 9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91"/>
                  <a:gd name="T139" fmla="*/ 0 h 91"/>
                  <a:gd name="T140" fmla="*/ 791 w 791"/>
                  <a:gd name="T141" fmla="*/ 91 h 91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91" h="91">
                    <a:moveTo>
                      <a:pt x="0" y="7"/>
                    </a:moveTo>
                    <a:lnTo>
                      <a:pt x="8" y="15"/>
                    </a:lnTo>
                    <a:lnTo>
                      <a:pt x="15" y="15"/>
                    </a:lnTo>
                    <a:lnTo>
                      <a:pt x="30" y="23"/>
                    </a:lnTo>
                    <a:lnTo>
                      <a:pt x="38" y="30"/>
                    </a:lnTo>
                    <a:lnTo>
                      <a:pt x="46" y="30"/>
                    </a:lnTo>
                    <a:lnTo>
                      <a:pt x="53" y="30"/>
                    </a:lnTo>
                    <a:lnTo>
                      <a:pt x="61" y="38"/>
                    </a:lnTo>
                    <a:lnTo>
                      <a:pt x="68" y="38"/>
                    </a:lnTo>
                    <a:lnTo>
                      <a:pt x="84" y="38"/>
                    </a:lnTo>
                    <a:lnTo>
                      <a:pt x="99" y="38"/>
                    </a:lnTo>
                    <a:lnTo>
                      <a:pt x="106" y="45"/>
                    </a:lnTo>
                    <a:lnTo>
                      <a:pt x="114" y="45"/>
                    </a:lnTo>
                    <a:lnTo>
                      <a:pt x="129" y="45"/>
                    </a:lnTo>
                    <a:lnTo>
                      <a:pt x="137" y="45"/>
                    </a:lnTo>
                    <a:lnTo>
                      <a:pt x="152" y="45"/>
                    </a:lnTo>
                    <a:lnTo>
                      <a:pt x="160" y="53"/>
                    </a:lnTo>
                    <a:lnTo>
                      <a:pt x="167" y="61"/>
                    </a:lnTo>
                    <a:lnTo>
                      <a:pt x="175" y="68"/>
                    </a:lnTo>
                    <a:lnTo>
                      <a:pt x="182" y="68"/>
                    </a:lnTo>
                    <a:lnTo>
                      <a:pt x="190" y="68"/>
                    </a:lnTo>
                    <a:lnTo>
                      <a:pt x="198" y="61"/>
                    </a:lnTo>
                    <a:lnTo>
                      <a:pt x="205" y="61"/>
                    </a:lnTo>
                    <a:lnTo>
                      <a:pt x="213" y="61"/>
                    </a:lnTo>
                    <a:lnTo>
                      <a:pt x="221" y="61"/>
                    </a:lnTo>
                    <a:lnTo>
                      <a:pt x="228" y="68"/>
                    </a:lnTo>
                    <a:lnTo>
                      <a:pt x="236" y="68"/>
                    </a:lnTo>
                    <a:lnTo>
                      <a:pt x="251" y="68"/>
                    </a:lnTo>
                    <a:lnTo>
                      <a:pt x="259" y="68"/>
                    </a:lnTo>
                    <a:lnTo>
                      <a:pt x="259" y="61"/>
                    </a:lnTo>
                    <a:lnTo>
                      <a:pt x="266" y="61"/>
                    </a:lnTo>
                    <a:lnTo>
                      <a:pt x="281" y="45"/>
                    </a:lnTo>
                    <a:lnTo>
                      <a:pt x="289" y="38"/>
                    </a:lnTo>
                    <a:lnTo>
                      <a:pt x="297" y="30"/>
                    </a:lnTo>
                    <a:lnTo>
                      <a:pt x="304" y="30"/>
                    </a:lnTo>
                    <a:lnTo>
                      <a:pt x="312" y="30"/>
                    </a:lnTo>
                    <a:lnTo>
                      <a:pt x="319" y="30"/>
                    </a:lnTo>
                    <a:lnTo>
                      <a:pt x="335" y="38"/>
                    </a:lnTo>
                    <a:lnTo>
                      <a:pt x="335" y="45"/>
                    </a:lnTo>
                    <a:lnTo>
                      <a:pt x="342" y="45"/>
                    </a:lnTo>
                    <a:lnTo>
                      <a:pt x="350" y="38"/>
                    </a:lnTo>
                    <a:lnTo>
                      <a:pt x="357" y="38"/>
                    </a:lnTo>
                    <a:lnTo>
                      <a:pt x="365" y="38"/>
                    </a:lnTo>
                    <a:lnTo>
                      <a:pt x="373" y="38"/>
                    </a:lnTo>
                    <a:lnTo>
                      <a:pt x="373" y="45"/>
                    </a:lnTo>
                    <a:lnTo>
                      <a:pt x="380" y="45"/>
                    </a:lnTo>
                    <a:lnTo>
                      <a:pt x="396" y="38"/>
                    </a:lnTo>
                    <a:lnTo>
                      <a:pt x="403" y="30"/>
                    </a:lnTo>
                    <a:lnTo>
                      <a:pt x="411" y="30"/>
                    </a:lnTo>
                    <a:lnTo>
                      <a:pt x="418" y="23"/>
                    </a:lnTo>
                    <a:lnTo>
                      <a:pt x="426" y="15"/>
                    </a:lnTo>
                    <a:lnTo>
                      <a:pt x="441" y="7"/>
                    </a:lnTo>
                    <a:lnTo>
                      <a:pt x="449" y="7"/>
                    </a:lnTo>
                    <a:lnTo>
                      <a:pt x="456" y="7"/>
                    </a:lnTo>
                    <a:lnTo>
                      <a:pt x="472" y="7"/>
                    </a:lnTo>
                    <a:lnTo>
                      <a:pt x="479" y="7"/>
                    </a:lnTo>
                    <a:lnTo>
                      <a:pt x="494" y="0"/>
                    </a:lnTo>
                    <a:lnTo>
                      <a:pt x="502" y="0"/>
                    </a:lnTo>
                    <a:lnTo>
                      <a:pt x="510" y="0"/>
                    </a:lnTo>
                    <a:lnTo>
                      <a:pt x="517" y="7"/>
                    </a:lnTo>
                    <a:lnTo>
                      <a:pt x="532" y="7"/>
                    </a:lnTo>
                    <a:lnTo>
                      <a:pt x="540" y="7"/>
                    </a:lnTo>
                    <a:lnTo>
                      <a:pt x="548" y="7"/>
                    </a:lnTo>
                    <a:lnTo>
                      <a:pt x="563" y="7"/>
                    </a:lnTo>
                    <a:lnTo>
                      <a:pt x="570" y="15"/>
                    </a:lnTo>
                    <a:lnTo>
                      <a:pt x="578" y="15"/>
                    </a:lnTo>
                    <a:lnTo>
                      <a:pt x="593" y="15"/>
                    </a:lnTo>
                    <a:lnTo>
                      <a:pt x="601" y="7"/>
                    </a:lnTo>
                    <a:lnTo>
                      <a:pt x="609" y="7"/>
                    </a:lnTo>
                    <a:lnTo>
                      <a:pt x="616" y="7"/>
                    </a:lnTo>
                    <a:lnTo>
                      <a:pt x="624" y="7"/>
                    </a:lnTo>
                    <a:lnTo>
                      <a:pt x="631" y="15"/>
                    </a:lnTo>
                    <a:lnTo>
                      <a:pt x="639" y="30"/>
                    </a:lnTo>
                    <a:lnTo>
                      <a:pt x="647" y="38"/>
                    </a:lnTo>
                    <a:lnTo>
                      <a:pt x="654" y="45"/>
                    </a:lnTo>
                    <a:lnTo>
                      <a:pt x="662" y="45"/>
                    </a:lnTo>
                    <a:lnTo>
                      <a:pt x="662" y="53"/>
                    </a:lnTo>
                    <a:lnTo>
                      <a:pt x="669" y="53"/>
                    </a:lnTo>
                    <a:lnTo>
                      <a:pt x="677" y="61"/>
                    </a:lnTo>
                    <a:lnTo>
                      <a:pt x="685" y="61"/>
                    </a:lnTo>
                    <a:lnTo>
                      <a:pt x="692" y="61"/>
                    </a:lnTo>
                    <a:lnTo>
                      <a:pt x="700" y="61"/>
                    </a:lnTo>
                    <a:lnTo>
                      <a:pt x="715" y="68"/>
                    </a:lnTo>
                    <a:lnTo>
                      <a:pt x="723" y="76"/>
                    </a:lnTo>
                    <a:lnTo>
                      <a:pt x="730" y="83"/>
                    </a:lnTo>
                    <a:lnTo>
                      <a:pt x="745" y="83"/>
                    </a:lnTo>
                    <a:lnTo>
                      <a:pt x="753" y="83"/>
                    </a:lnTo>
                    <a:lnTo>
                      <a:pt x="768" y="83"/>
                    </a:lnTo>
                    <a:lnTo>
                      <a:pt x="776" y="83"/>
                    </a:lnTo>
                    <a:lnTo>
                      <a:pt x="783" y="83"/>
                    </a:lnTo>
                    <a:lnTo>
                      <a:pt x="783" y="91"/>
                    </a:lnTo>
                    <a:lnTo>
                      <a:pt x="791" y="91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71" name="Freeform 1111"/>
              <p:cNvSpPr>
                <a:spLocks/>
              </p:cNvSpPr>
              <p:nvPr/>
            </p:nvSpPr>
            <p:spPr bwMode="auto">
              <a:xfrm>
                <a:off x="3971" y="1990"/>
                <a:ext cx="69" cy="806"/>
              </a:xfrm>
              <a:custGeom>
                <a:avLst/>
                <a:gdLst>
                  <a:gd name="T0" fmla="*/ 31 w 69"/>
                  <a:gd name="T1" fmla="*/ 8 h 806"/>
                  <a:gd name="T2" fmla="*/ 8 w 69"/>
                  <a:gd name="T3" fmla="*/ 23 h 806"/>
                  <a:gd name="T4" fmla="*/ 8 w 69"/>
                  <a:gd name="T5" fmla="*/ 46 h 806"/>
                  <a:gd name="T6" fmla="*/ 23 w 69"/>
                  <a:gd name="T7" fmla="*/ 61 h 806"/>
                  <a:gd name="T8" fmla="*/ 38 w 69"/>
                  <a:gd name="T9" fmla="*/ 84 h 806"/>
                  <a:gd name="T10" fmla="*/ 38 w 69"/>
                  <a:gd name="T11" fmla="*/ 114 h 806"/>
                  <a:gd name="T12" fmla="*/ 31 w 69"/>
                  <a:gd name="T13" fmla="*/ 130 h 806"/>
                  <a:gd name="T14" fmla="*/ 15 w 69"/>
                  <a:gd name="T15" fmla="*/ 152 h 806"/>
                  <a:gd name="T16" fmla="*/ 15 w 69"/>
                  <a:gd name="T17" fmla="*/ 175 h 806"/>
                  <a:gd name="T18" fmla="*/ 15 w 69"/>
                  <a:gd name="T19" fmla="*/ 190 h 806"/>
                  <a:gd name="T20" fmla="*/ 15 w 69"/>
                  <a:gd name="T21" fmla="*/ 213 h 806"/>
                  <a:gd name="T22" fmla="*/ 23 w 69"/>
                  <a:gd name="T23" fmla="*/ 236 h 806"/>
                  <a:gd name="T24" fmla="*/ 38 w 69"/>
                  <a:gd name="T25" fmla="*/ 251 h 806"/>
                  <a:gd name="T26" fmla="*/ 46 w 69"/>
                  <a:gd name="T27" fmla="*/ 266 h 806"/>
                  <a:gd name="T28" fmla="*/ 53 w 69"/>
                  <a:gd name="T29" fmla="*/ 289 h 806"/>
                  <a:gd name="T30" fmla="*/ 53 w 69"/>
                  <a:gd name="T31" fmla="*/ 304 h 806"/>
                  <a:gd name="T32" fmla="*/ 61 w 69"/>
                  <a:gd name="T33" fmla="*/ 327 h 806"/>
                  <a:gd name="T34" fmla="*/ 69 w 69"/>
                  <a:gd name="T35" fmla="*/ 342 h 806"/>
                  <a:gd name="T36" fmla="*/ 69 w 69"/>
                  <a:gd name="T37" fmla="*/ 365 h 806"/>
                  <a:gd name="T38" fmla="*/ 61 w 69"/>
                  <a:gd name="T39" fmla="*/ 380 h 806"/>
                  <a:gd name="T40" fmla="*/ 46 w 69"/>
                  <a:gd name="T41" fmla="*/ 396 h 806"/>
                  <a:gd name="T42" fmla="*/ 46 w 69"/>
                  <a:gd name="T43" fmla="*/ 418 h 806"/>
                  <a:gd name="T44" fmla="*/ 38 w 69"/>
                  <a:gd name="T45" fmla="*/ 434 h 806"/>
                  <a:gd name="T46" fmla="*/ 38 w 69"/>
                  <a:gd name="T47" fmla="*/ 449 h 806"/>
                  <a:gd name="T48" fmla="*/ 38 w 69"/>
                  <a:gd name="T49" fmla="*/ 464 h 806"/>
                  <a:gd name="T50" fmla="*/ 31 w 69"/>
                  <a:gd name="T51" fmla="*/ 487 h 806"/>
                  <a:gd name="T52" fmla="*/ 23 w 69"/>
                  <a:gd name="T53" fmla="*/ 502 h 806"/>
                  <a:gd name="T54" fmla="*/ 23 w 69"/>
                  <a:gd name="T55" fmla="*/ 517 h 806"/>
                  <a:gd name="T56" fmla="*/ 15 w 69"/>
                  <a:gd name="T57" fmla="*/ 532 h 806"/>
                  <a:gd name="T58" fmla="*/ 15 w 69"/>
                  <a:gd name="T59" fmla="*/ 548 h 806"/>
                  <a:gd name="T60" fmla="*/ 15 w 69"/>
                  <a:gd name="T61" fmla="*/ 563 h 806"/>
                  <a:gd name="T62" fmla="*/ 15 w 69"/>
                  <a:gd name="T63" fmla="*/ 578 h 806"/>
                  <a:gd name="T64" fmla="*/ 8 w 69"/>
                  <a:gd name="T65" fmla="*/ 601 h 806"/>
                  <a:gd name="T66" fmla="*/ 8 w 69"/>
                  <a:gd name="T67" fmla="*/ 624 h 806"/>
                  <a:gd name="T68" fmla="*/ 0 w 69"/>
                  <a:gd name="T69" fmla="*/ 646 h 806"/>
                  <a:gd name="T70" fmla="*/ 8 w 69"/>
                  <a:gd name="T71" fmla="*/ 669 h 806"/>
                  <a:gd name="T72" fmla="*/ 15 w 69"/>
                  <a:gd name="T73" fmla="*/ 677 h 806"/>
                  <a:gd name="T74" fmla="*/ 38 w 69"/>
                  <a:gd name="T75" fmla="*/ 684 h 806"/>
                  <a:gd name="T76" fmla="*/ 46 w 69"/>
                  <a:gd name="T77" fmla="*/ 700 h 806"/>
                  <a:gd name="T78" fmla="*/ 53 w 69"/>
                  <a:gd name="T79" fmla="*/ 722 h 806"/>
                  <a:gd name="T80" fmla="*/ 53 w 69"/>
                  <a:gd name="T81" fmla="*/ 738 h 806"/>
                  <a:gd name="T82" fmla="*/ 61 w 69"/>
                  <a:gd name="T83" fmla="*/ 745 h 806"/>
                  <a:gd name="T84" fmla="*/ 61 w 69"/>
                  <a:gd name="T85" fmla="*/ 753 h 806"/>
                  <a:gd name="T86" fmla="*/ 53 w 69"/>
                  <a:gd name="T87" fmla="*/ 760 h 806"/>
                  <a:gd name="T88" fmla="*/ 53 w 69"/>
                  <a:gd name="T89" fmla="*/ 776 h 806"/>
                  <a:gd name="T90" fmla="*/ 53 w 69"/>
                  <a:gd name="T91" fmla="*/ 791 h 806"/>
                  <a:gd name="T92" fmla="*/ 69 w 69"/>
                  <a:gd name="T93" fmla="*/ 798 h 806"/>
                  <a:gd name="T94" fmla="*/ 53 w 69"/>
                  <a:gd name="T95" fmla="*/ 806 h 806"/>
                  <a:gd name="T96" fmla="*/ 46 w 69"/>
                  <a:gd name="T97" fmla="*/ 798 h 806"/>
                  <a:gd name="T98" fmla="*/ 38 w 69"/>
                  <a:gd name="T99" fmla="*/ 806 h 8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69"/>
                  <a:gd name="T151" fmla="*/ 0 h 806"/>
                  <a:gd name="T152" fmla="*/ 69 w 69"/>
                  <a:gd name="T153" fmla="*/ 806 h 80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69" h="806">
                    <a:moveTo>
                      <a:pt x="46" y="0"/>
                    </a:moveTo>
                    <a:lnTo>
                      <a:pt x="31" y="8"/>
                    </a:lnTo>
                    <a:lnTo>
                      <a:pt x="15" y="16"/>
                    </a:lnTo>
                    <a:lnTo>
                      <a:pt x="8" y="23"/>
                    </a:lnTo>
                    <a:lnTo>
                      <a:pt x="8" y="31"/>
                    </a:lnTo>
                    <a:lnTo>
                      <a:pt x="8" y="46"/>
                    </a:lnTo>
                    <a:lnTo>
                      <a:pt x="15" y="54"/>
                    </a:lnTo>
                    <a:lnTo>
                      <a:pt x="23" y="61"/>
                    </a:lnTo>
                    <a:lnTo>
                      <a:pt x="31" y="76"/>
                    </a:lnTo>
                    <a:lnTo>
                      <a:pt x="38" y="84"/>
                    </a:lnTo>
                    <a:lnTo>
                      <a:pt x="38" y="99"/>
                    </a:lnTo>
                    <a:lnTo>
                      <a:pt x="38" y="114"/>
                    </a:lnTo>
                    <a:lnTo>
                      <a:pt x="38" y="122"/>
                    </a:lnTo>
                    <a:lnTo>
                      <a:pt x="31" y="130"/>
                    </a:lnTo>
                    <a:lnTo>
                      <a:pt x="23" y="145"/>
                    </a:lnTo>
                    <a:lnTo>
                      <a:pt x="15" y="152"/>
                    </a:lnTo>
                    <a:lnTo>
                      <a:pt x="15" y="168"/>
                    </a:lnTo>
                    <a:lnTo>
                      <a:pt x="15" y="175"/>
                    </a:lnTo>
                    <a:lnTo>
                      <a:pt x="15" y="183"/>
                    </a:lnTo>
                    <a:lnTo>
                      <a:pt x="15" y="190"/>
                    </a:lnTo>
                    <a:lnTo>
                      <a:pt x="15" y="206"/>
                    </a:lnTo>
                    <a:lnTo>
                      <a:pt x="15" y="213"/>
                    </a:lnTo>
                    <a:lnTo>
                      <a:pt x="23" y="221"/>
                    </a:lnTo>
                    <a:lnTo>
                      <a:pt x="23" y="236"/>
                    </a:lnTo>
                    <a:lnTo>
                      <a:pt x="31" y="244"/>
                    </a:lnTo>
                    <a:lnTo>
                      <a:pt x="38" y="251"/>
                    </a:lnTo>
                    <a:lnTo>
                      <a:pt x="38" y="259"/>
                    </a:lnTo>
                    <a:lnTo>
                      <a:pt x="46" y="266"/>
                    </a:lnTo>
                    <a:lnTo>
                      <a:pt x="53" y="282"/>
                    </a:lnTo>
                    <a:lnTo>
                      <a:pt x="53" y="289"/>
                    </a:lnTo>
                    <a:lnTo>
                      <a:pt x="53" y="297"/>
                    </a:lnTo>
                    <a:lnTo>
                      <a:pt x="53" y="304"/>
                    </a:lnTo>
                    <a:lnTo>
                      <a:pt x="53" y="320"/>
                    </a:lnTo>
                    <a:lnTo>
                      <a:pt x="61" y="327"/>
                    </a:lnTo>
                    <a:lnTo>
                      <a:pt x="69" y="335"/>
                    </a:lnTo>
                    <a:lnTo>
                      <a:pt x="69" y="342"/>
                    </a:lnTo>
                    <a:lnTo>
                      <a:pt x="69" y="350"/>
                    </a:lnTo>
                    <a:lnTo>
                      <a:pt x="69" y="365"/>
                    </a:lnTo>
                    <a:lnTo>
                      <a:pt x="69" y="373"/>
                    </a:lnTo>
                    <a:lnTo>
                      <a:pt x="61" y="380"/>
                    </a:lnTo>
                    <a:lnTo>
                      <a:pt x="53" y="388"/>
                    </a:lnTo>
                    <a:lnTo>
                      <a:pt x="46" y="396"/>
                    </a:lnTo>
                    <a:lnTo>
                      <a:pt x="46" y="411"/>
                    </a:lnTo>
                    <a:lnTo>
                      <a:pt x="46" y="418"/>
                    </a:lnTo>
                    <a:lnTo>
                      <a:pt x="38" y="426"/>
                    </a:lnTo>
                    <a:lnTo>
                      <a:pt x="38" y="434"/>
                    </a:lnTo>
                    <a:lnTo>
                      <a:pt x="38" y="441"/>
                    </a:lnTo>
                    <a:lnTo>
                      <a:pt x="38" y="449"/>
                    </a:lnTo>
                    <a:lnTo>
                      <a:pt x="38" y="456"/>
                    </a:lnTo>
                    <a:lnTo>
                      <a:pt x="38" y="464"/>
                    </a:lnTo>
                    <a:lnTo>
                      <a:pt x="38" y="479"/>
                    </a:lnTo>
                    <a:lnTo>
                      <a:pt x="31" y="487"/>
                    </a:lnTo>
                    <a:lnTo>
                      <a:pt x="23" y="494"/>
                    </a:lnTo>
                    <a:lnTo>
                      <a:pt x="23" y="502"/>
                    </a:lnTo>
                    <a:lnTo>
                      <a:pt x="23" y="510"/>
                    </a:lnTo>
                    <a:lnTo>
                      <a:pt x="23" y="517"/>
                    </a:lnTo>
                    <a:lnTo>
                      <a:pt x="23" y="525"/>
                    </a:lnTo>
                    <a:lnTo>
                      <a:pt x="15" y="532"/>
                    </a:lnTo>
                    <a:lnTo>
                      <a:pt x="15" y="540"/>
                    </a:lnTo>
                    <a:lnTo>
                      <a:pt x="15" y="548"/>
                    </a:lnTo>
                    <a:lnTo>
                      <a:pt x="15" y="555"/>
                    </a:lnTo>
                    <a:lnTo>
                      <a:pt x="15" y="563"/>
                    </a:lnTo>
                    <a:lnTo>
                      <a:pt x="15" y="570"/>
                    </a:lnTo>
                    <a:lnTo>
                      <a:pt x="15" y="578"/>
                    </a:lnTo>
                    <a:lnTo>
                      <a:pt x="8" y="593"/>
                    </a:lnTo>
                    <a:lnTo>
                      <a:pt x="8" y="601"/>
                    </a:lnTo>
                    <a:lnTo>
                      <a:pt x="8" y="616"/>
                    </a:lnTo>
                    <a:lnTo>
                      <a:pt x="8" y="624"/>
                    </a:lnTo>
                    <a:lnTo>
                      <a:pt x="8" y="631"/>
                    </a:lnTo>
                    <a:lnTo>
                      <a:pt x="0" y="646"/>
                    </a:lnTo>
                    <a:lnTo>
                      <a:pt x="0" y="654"/>
                    </a:lnTo>
                    <a:lnTo>
                      <a:pt x="8" y="669"/>
                    </a:lnTo>
                    <a:lnTo>
                      <a:pt x="8" y="677"/>
                    </a:lnTo>
                    <a:lnTo>
                      <a:pt x="15" y="677"/>
                    </a:lnTo>
                    <a:lnTo>
                      <a:pt x="23" y="684"/>
                    </a:lnTo>
                    <a:lnTo>
                      <a:pt x="38" y="684"/>
                    </a:lnTo>
                    <a:lnTo>
                      <a:pt x="38" y="692"/>
                    </a:lnTo>
                    <a:lnTo>
                      <a:pt x="46" y="700"/>
                    </a:lnTo>
                    <a:lnTo>
                      <a:pt x="46" y="707"/>
                    </a:lnTo>
                    <a:lnTo>
                      <a:pt x="53" y="722"/>
                    </a:lnTo>
                    <a:lnTo>
                      <a:pt x="53" y="730"/>
                    </a:lnTo>
                    <a:lnTo>
                      <a:pt x="53" y="738"/>
                    </a:lnTo>
                    <a:lnTo>
                      <a:pt x="61" y="738"/>
                    </a:lnTo>
                    <a:lnTo>
                      <a:pt x="61" y="745"/>
                    </a:lnTo>
                    <a:lnTo>
                      <a:pt x="69" y="753"/>
                    </a:lnTo>
                    <a:lnTo>
                      <a:pt x="61" y="753"/>
                    </a:lnTo>
                    <a:lnTo>
                      <a:pt x="61" y="760"/>
                    </a:lnTo>
                    <a:lnTo>
                      <a:pt x="53" y="760"/>
                    </a:lnTo>
                    <a:lnTo>
                      <a:pt x="53" y="768"/>
                    </a:lnTo>
                    <a:lnTo>
                      <a:pt x="53" y="776"/>
                    </a:lnTo>
                    <a:lnTo>
                      <a:pt x="53" y="783"/>
                    </a:lnTo>
                    <a:lnTo>
                      <a:pt x="53" y="791"/>
                    </a:lnTo>
                    <a:lnTo>
                      <a:pt x="61" y="791"/>
                    </a:lnTo>
                    <a:lnTo>
                      <a:pt x="69" y="798"/>
                    </a:lnTo>
                    <a:lnTo>
                      <a:pt x="61" y="806"/>
                    </a:lnTo>
                    <a:lnTo>
                      <a:pt x="53" y="806"/>
                    </a:lnTo>
                    <a:lnTo>
                      <a:pt x="53" y="798"/>
                    </a:lnTo>
                    <a:lnTo>
                      <a:pt x="46" y="798"/>
                    </a:lnTo>
                    <a:lnTo>
                      <a:pt x="46" y="806"/>
                    </a:lnTo>
                    <a:lnTo>
                      <a:pt x="38" y="806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72" name="Freeform 1112"/>
              <p:cNvSpPr>
                <a:spLocks/>
              </p:cNvSpPr>
              <p:nvPr/>
            </p:nvSpPr>
            <p:spPr bwMode="auto">
              <a:xfrm>
                <a:off x="3766" y="3822"/>
                <a:ext cx="1164" cy="456"/>
              </a:xfrm>
              <a:custGeom>
                <a:avLst/>
                <a:gdLst>
                  <a:gd name="T0" fmla="*/ 15 w 1164"/>
                  <a:gd name="T1" fmla="*/ 433 h 456"/>
                  <a:gd name="T2" fmla="*/ 53 w 1164"/>
                  <a:gd name="T3" fmla="*/ 418 h 456"/>
                  <a:gd name="T4" fmla="*/ 76 w 1164"/>
                  <a:gd name="T5" fmla="*/ 425 h 456"/>
                  <a:gd name="T6" fmla="*/ 83 w 1164"/>
                  <a:gd name="T7" fmla="*/ 440 h 456"/>
                  <a:gd name="T8" fmla="*/ 91 w 1164"/>
                  <a:gd name="T9" fmla="*/ 456 h 456"/>
                  <a:gd name="T10" fmla="*/ 114 w 1164"/>
                  <a:gd name="T11" fmla="*/ 456 h 456"/>
                  <a:gd name="T12" fmla="*/ 129 w 1164"/>
                  <a:gd name="T13" fmla="*/ 425 h 456"/>
                  <a:gd name="T14" fmla="*/ 129 w 1164"/>
                  <a:gd name="T15" fmla="*/ 395 h 456"/>
                  <a:gd name="T16" fmla="*/ 129 w 1164"/>
                  <a:gd name="T17" fmla="*/ 349 h 456"/>
                  <a:gd name="T18" fmla="*/ 137 w 1164"/>
                  <a:gd name="T19" fmla="*/ 326 h 456"/>
                  <a:gd name="T20" fmla="*/ 159 w 1164"/>
                  <a:gd name="T21" fmla="*/ 326 h 456"/>
                  <a:gd name="T22" fmla="*/ 198 w 1164"/>
                  <a:gd name="T23" fmla="*/ 334 h 456"/>
                  <a:gd name="T24" fmla="*/ 228 w 1164"/>
                  <a:gd name="T25" fmla="*/ 334 h 456"/>
                  <a:gd name="T26" fmla="*/ 251 w 1164"/>
                  <a:gd name="T27" fmla="*/ 342 h 456"/>
                  <a:gd name="T28" fmla="*/ 274 w 1164"/>
                  <a:gd name="T29" fmla="*/ 334 h 456"/>
                  <a:gd name="T30" fmla="*/ 296 w 1164"/>
                  <a:gd name="T31" fmla="*/ 326 h 456"/>
                  <a:gd name="T32" fmla="*/ 327 w 1164"/>
                  <a:gd name="T33" fmla="*/ 319 h 456"/>
                  <a:gd name="T34" fmla="*/ 342 w 1164"/>
                  <a:gd name="T35" fmla="*/ 296 h 456"/>
                  <a:gd name="T36" fmla="*/ 365 w 1164"/>
                  <a:gd name="T37" fmla="*/ 281 h 456"/>
                  <a:gd name="T38" fmla="*/ 380 w 1164"/>
                  <a:gd name="T39" fmla="*/ 288 h 456"/>
                  <a:gd name="T40" fmla="*/ 403 w 1164"/>
                  <a:gd name="T41" fmla="*/ 296 h 456"/>
                  <a:gd name="T42" fmla="*/ 426 w 1164"/>
                  <a:gd name="T43" fmla="*/ 304 h 456"/>
                  <a:gd name="T44" fmla="*/ 449 w 1164"/>
                  <a:gd name="T45" fmla="*/ 296 h 456"/>
                  <a:gd name="T46" fmla="*/ 464 w 1164"/>
                  <a:gd name="T47" fmla="*/ 281 h 456"/>
                  <a:gd name="T48" fmla="*/ 479 w 1164"/>
                  <a:gd name="T49" fmla="*/ 273 h 456"/>
                  <a:gd name="T50" fmla="*/ 494 w 1164"/>
                  <a:gd name="T51" fmla="*/ 273 h 456"/>
                  <a:gd name="T52" fmla="*/ 525 w 1164"/>
                  <a:gd name="T53" fmla="*/ 273 h 456"/>
                  <a:gd name="T54" fmla="*/ 540 w 1164"/>
                  <a:gd name="T55" fmla="*/ 258 h 456"/>
                  <a:gd name="T56" fmla="*/ 555 w 1164"/>
                  <a:gd name="T57" fmla="*/ 243 h 456"/>
                  <a:gd name="T58" fmla="*/ 570 w 1164"/>
                  <a:gd name="T59" fmla="*/ 228 h 456"/>
                  <a:gd name="T60" fmla="*/ 578 w 1164"/>
                  <a:gd name="T61" fmla="*/ 212 h 456"/>
                  <a:gd name="T62" fmla="*/ 593 w 1164"/>
                  <a:gd name="T63" fmla="*/ 205 h 456"/>
                  <a:gd name="T64" fmla="*/ 616 w 1164"/>
                  <a:gd name="T65" fmla="*/ 205 h 456"/>
                  <a:gd name="T66" fmla="*/ 646 w 1164"/>
                  <a:gd name="T67" fmla="*/ 190 h 456"/>
                  <a:gd name="T68" fmla="*/ 677 w 1164"/>
                  <a:gd name="T69" fmla="*/ 174 h 456"/>
                  <a:gd name="T70" fmla="*/ 700 w 1164"/>
                  <a:gd name="T71" fmla="*/ 159 h 456"/>
                  <a:gd name="T72" fmla="*/ 715 w 1164"/>
                  <a:gd name="T73" fmla="*/ 144 h 456"/>
                  <a:gd name="T74" fmla="*/ 715 w 1164"/>
                  <a:gd name="T75" fmla="*/ 121 h 456"/>
                  <a:gd name="T76" fmla="*/ 738 w 1164"/>
                  <a:gd name="T77" fmla="*/ 121 h 456"/>
                  <a:gd name="T78" fmla="*/ 760 w 1164"/>
                  <a:gd name="T79" fmla="*/ 114 h 456"/>
                  <a:gd name="T80" fmla="*/ 776 w 1164"/>
                  <a:gd name="T81" fmla="*/ 98 h 456"/>
                  <a:gd name="T82" fmla="*/ 799 w 1164"/>
                  <a:gd name="T83" fmla="*/ 98 h 456"/>
                  <a:gd name="T84" fmla="*/ 821 w 1164"/>
                  <a:gd name="T85" fmla="*/ 83 h 456"/>
                  <a:gd name="T86" fmla="*/ 852 w 1164"/>
                  <a:gd name="T87" fmla="*/ 76 h 456"/>
                  <a:gd name="T88" fmla="*/ 875 w 1164"/>
                  <a:gd name="T89" fmla="*/ 60 h 456"/>
                  <a:gd name="T90" fmla="*/ 897 w 1164"/>
                  <a:gd name="T91" fmla="*/ 53 h 456"/>
                  <a:gd name="T92" fmla="*/ 920 w 1164"/>
                  <a:gd name="T93" fmla="*/ 38 h 456"/>
                  <a:gd name="T94" fmla="*/ 935 w 1164"/>
                  <a:gd name="T95" fmla="*/ 22 h 456"/>
                  <a:gd name="T96" fmla="*/ 958 w 1164"/>
                  <a:gd name="T97" fmla="*/ 15 h 456"/>
                  <a:gd name="T98" fmla="*/ 981 w 1164"/>
                  <a:gd name="T99" fmla="*/ 0 h 456"/>
                  <a:gd name="T100" fmla="*/ 1004 w 1164"/>
                  <a:gd name="T101" fmla="*/ 15 h 456"/>
                  <a:gd name="T102" fmla="*/ 1027 w 1164"/>
                  <a:gd name="T103" fmla="*/ 22 h 456"/>
                  <a:gd name="T104" fmla="*/ 1042 w 1164"/>
                  <a:gd name="T105" fmla="*/ 15 h 456"/>
                  <a:gd name="T106" fmla="*/ 1057 w 1164"/>
                  <a:gd name="T107" fmla="*/ 22 h 456"/>
                  <a:gd name="T108" fmla="*/ 1080 w 1164"/>
                  <a:gd name="T109" fmla="*/ 15 h 456"/>
                  <a:gd name="T110" fmla="*/ 1103 w 1164"/>
                  <a:gd name="T111" fmla="*/ 15 h 456"/>
                  <a:gd name="T112" fmla="*/ 1126 w 1164"/>
                  <a:gd name="T113" fmla="*/ 7 h 456"/>
                  <a:gd name="T114" fmla="*/ 1148 w 1164"/>
                  <a:gd name="T115" fmla="*/ 30 h 456"/>
                  <a:gd name="T116" fmla="*/ 1164 w 1164"/>
                  <a:gd name="T117" fmla="*/ 45 h 45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164"/>
                  <a:gd name="T178" fmla="*/ 0 h 456"/>
                  <a:gd name="T179" fmla="*/ 1164 w 1164"/>
                  <a:gd name="T180" fmla="*/ 456 h 45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164" h="456">
                    <a:moveTo>
                      <a:pt x="0" y="456"/>
                    </a:moveTo>
                    <a:lnTo>
                      <a:pt x="7" y="448"/>
                    </a:lnTo>
                    <a:lnTo>
                      <a:pt x="15" y="433"/>
                    </a:lnTo>
                    <a:lnTo>
                      <a:pt x="30" y="425"/>
                    </a:lnTo>
                    <a:lnTo>
                      <a:pt x="45" y="425"/>
                    </a:lnTo>
                    <a:lnTo>
                      <a:pt x="53" y="418"/>
                    </a:lnTo>
                    <a:lnTo>
                      <a:pt x="61" y="418"/>
                    </a:lnTo>
                    <a:lnTo>
                      <a:pt x="68" y="425"/>
                    </a:lnTo>
                    <a:lnTo>
                      <a:pt x="76" y="425"/>
                    </a:lnTo>
                    <a:lnTo>
                      <a:pt x="83" y="425"/>
                    </a:lnTo>
                    <a:lnTo>
                      <a:pt x="91" y="433"/>
                    </a:lnTo>
                    <a:lnTo>
                      <a:pt x="83" y="440"/>
                    </a:lnTo>
                    <a:lnTo>
                      <a:pt x="83" y="448"/>
                    </a:lnTo>
                    <a:lnTo>
                      <a:pt x="83" y="456"/>
                    </a:lnTo>
                    <a:lnTo>
                      <a:pt x="91" y="456"/>
                    </a:lnTo>
                    <a:lnTo>
                      <a:pt x="99" y="456"/>
                    </a:lnTo>
                    <a:lnTo>
                      <a:pt x="106" y="456"/>
                    </a:lnTo>
                    <a:lnTo>
                      <a:pt x="114" y="456"/>
                    </a:lnTo>
                    <a:lnTo>
                      <a:pt x="121" y="448"/>
                    </a:lnTo>
                    <a:lnTo>
                      <a:pt x="129" y="440"/>
                    </a:lnTo>
                    <a:lnTo>
                      <a:pt x="129" y="425"/>
                    </a:lnTo>
                    <a:lnTo>
                      <a:pt x="129" y="418"/>
                    </a:lnTo>
                    <a:lnTo>
                      <a:pt x="129" y="402"/>
                    </a:lnTo>
                    <a:lnTo>
                      <a:pt x="129" y="395"/>
                    </a:lnTo>
                    <a:lnTo>
                      <a:pt x="129" y="380"/>
                    </a:lnTo>
                    <a:lnTo>
                      <a:pt x="129" y="364"/>
                    </a:lnTo>
                    <a:lnTo>
                      <a:pt x="129" y="349"/>
                    </a:lnTo>
                    <a:lnTo>
                      <a:pt x="129" y="342"/>
                    </a:lnTo>
                    <a:lnTo>
                      <a:pt x="129" y="334"/>
                    </a:lnTo>
                    <a:lnTo>
                      <a:pt x="137" y="326"/>
                    </a:lnTo>
                    <a:lnTo>
                      <a:pt x="144" y="326"/>
                    </a:lnTo>
                    <a:lnTo>
                      <a:pt x="152" y="326"/>
                    </a:lnTo>
                    <a:lnTo>
                      <a:pt x="159" y="326"/>
                    </a:lnTo>
                    <a:lnTo>
                      <a:pt x="175" y="334"/>
                    </a:lnTo>
                    <a:lnTo>
                      <a:pt x="190" y="334"/>
                    </a:lnTo>
                    <a:lnTo>
                      <a:pt x="198" y="334"/>
                    </a:lnTo>
                    <a:lnTo>
                      <a:pt x="205" y="334"/>
                    </a:lnTo>
                    <a:lnTo>
                      <a:pt x="213" y="334"/>
                    </a:lnTo>
                    <a:lnTo>
                      <a:pt x="228" y="334"/>
                    </a:lnTo>
                    <a:lnTo>
                      <a:pt x="236" y="334"/>
                    </a:lnTo>
                    <a:lnTo>
                      <a:pt x="243" y="342"/>
                    </a:lnTo>
                    <a:lnTo>
                      <a:pt x="251" y="342"/>
                    </a:lnTo>
                    <a:lnTo>
                      <a:pt x="258" y="342"/>
                    </a:lnTo>
                    <a:lnTo>
                      <a:pt x="266" y="342"/>
                    </a:lnTo>
                    <a:lnTo>
                      <a:pt x="274" y="334"/>
                    </a:lnTo>
                    <a:lnTo>
                      <a:pt x="281" y="334"/>
                    </a:lnTo>
                    <a:lnTo>
                      <a:pt x="289" y="326"/>
                    </a:lnTo>
                    <a:lnTo>
                      <a:pt x="296" y="326"/>
                    </a:lnTo>
                    <a:lnTo>
                      <a:pt x="312" y="326"/>
                    </a:lnTo>
                    <a:lnTo>
                      <a:pt x="319" y="326"/>
                    </a:lnTo>
                    <a:lnTo>
                      <a:pt x="327" y="319"/>
                    </a:lnTo>
                    <a:lnTo>
                      <a:pt x="334" y="311"/>
                    </a:lnTo>
                    <a:lnTo>
                      <a:pt x="342" y="304"/>
                    </a:lnTo>
                    <a:lnTo>
                      <a:pt x="342" y="296"/>
                    </a:lnTo>
                    <a:lnTo>
                      <a:pt x="350" y="296"/>
                    </a:lnTo>
                    <a:lnTo>
                      <a:pt x="357" y="288"/>
                    </a:lnTo>
                    <a:lnTo>
                      <a:pt x="365" y="281"/>
                    </a:lnTo>
                    <a:lnTo>
                      <a:pt x="373" y="281"/>
                    </a:lnTo>
                    <a:lnTo>
                      <a:pt x="373" y="288"/>
                    </a:lnTo>
                    <a:lnTo>
                      <a:pt x="380" y="288"/>
                    </a:lnTo>
                    <a:lnTo>
                      <a:pt x="388" y="288"/>
                    </a:lnTo>
                    <a:lnTo>
                      <a:pt x="395" y="296"/>
                    </a:lnTo>
                    <a:lnTo>
                      <a:pt x="403" y="296"/>
                    </a:lnTo>
                    <a:lnTo>
                      <a:pt x="411" y="296"/>
                    </a:lnTo>
                    <a:lnTo>
                      <a:pt x="418" y="296"/>
                    </a:lnTo>
                    <a:lnTo>
                      <a:pt x="426" y="304"/>
                    </a:lnTo>
                    <a:lnTo>
                      <a:pt x="433" y="304"/>
                    </a:lnTo>
                    <a:lnTo>
                      <a:pt x="441" y="304"/>
                    </a:lnTo>
                    <a:lnTo>
                      <a:pt x="449" y="296"/>
                    </a:lnTo>
                    <a:lnTo>
                      <a:pt x="456" y="296"/>
                    </a:lnTo>
                    <a:lnTo>
                      <a:pt x="456" y="288"/>
                    </a:lnTo>
                    <a:lnTo>
                      <a:pt x="464" y="281"/>
                    </a:lnTo>
                    <a:lnTo>
                      <a:pt x="471" y="281"/>
                    </a:lnTo>
                    <a:lnTo>
                      <a:pt x="471" y="273"/>
                    </a:lnTo>
                    <a:lnTo>
                      <a:pt x="479" y="273"/>
                    </a:lnTo>
                    <a:lnTo>
                      <a:pt x="479" y="266"/>
                    </a:lnTo>
                    <a:lnTo>
                      <a:pt x="487" y="266"/>
                    </a:lnTo>
                    <a:lnTo>
                      <a:pt x="494" y="273"/>
                    </a:lnTo>
                    <a:lnTo>
                      <a:pt x="509" y="273"/>
                    </a:lnTo>
                    <a:lnTo>
                      <a:pt x="517" y="281"/>
                    </a:lnTo>
                    <a:lnTo>
                      <a:pt x="525" y="273"/>
                    </a:lnTo>
                    <a:lnTo>
                      <a:pt x="532" y="273"/>
                    </a:lnTo>
                    <a:lnTo>
                      <a:pt x="532" y="266"/>
                    </a:lnTo>
                    <a:lnTo>
                      <a:pt x="540" y="258"/>
                    </a:lnTo>
                    <a:lnTo>
                      <a:pt x="547" y="250"/>
                    </a:lnTo>
                    <a:lnTo>
                      <a:pt x="547" y="243"/>
                    </a:lnTo>
                    <a:lnTo>
                      <a:pt x="555" y="243"/>
                    </a:lnTo>
                    <a:lnTo>
                      <a:pt x="563" y="243"/>
                    </a:lnTo>
                    <a:lnTo>
                      <a:pt x="570" y="235"/>
                    </a:lnTo>
                    <a:lnTo>
                      <a:pt x="570" y="228"/>
                    </a:lnTo>
                    <a:lnTo>
                      <a:pt x="570" y="220"/>
                    </a:lnTo>
                    <a:lnTo>
                      <a:pt x="578" y="220"/>
                    </a:lnTo>
                    <a:lnTo>
                      <a:pt x="578" y="212"/>
                    </a:lnTo>
                    <a:lnTo>
                      <a:pt x="578" y="205"/>
                    </a:lnTo>
                    <a:lnTo>
                      <a:pt x="586" y="205"/>
                    </a:lnTo>
                    <a:lnTo>
                      <a:pt x="593" y="205"/>
                    </a:lnTo>
                    <a:lnTo>
                      <a:pt x="601" y="205"/>
                    </a:lnTo>
                    <a:lnTo>
                      <a:pt x="608" y="205"/>
                    </a:lnTo>
                    <a:lnTo>
                      <a:pt x="616" y="205"/>
                    </a:lnTo>
                    <a:lnTo>
                      <a:pt x="624" y="205"/>
                    </a:lnTo>
                    <a:lnTo>
                      <a:pt x="631" y="197"/>
                    </a:lnTo>
                    <a:lnTo>
                      <a:pt x="646" y="190"/>
                    </a:lnTo>
                    <a:lnTo>
                      <a:pt x="654" y="182"/>
                    </a:lnTo>
                    <a:lnTo>
                      <a:pt x="662" y="174"/>
                    </a:lnTo>
                    <a:lnTo>
                      <a:pt x="677" y="174"/>
                    </a:lnTo>
                    <a:lnTo>
                      <a:pt x="684" y="167"/>
                    </a:lnTo>
                    <a:lnTo>
                      <a:pt x="692" y="167"/>
                    </a:lnTo>
                    <a:lnTo>
                      <a:pt x="700" y="159"/>
                    </a:lnTo>
                    <a:lnTo>
                      <a:pt x="707" y="159"/>
                    </a:lnTo>
                    <a:lnTo>
                      <a:pt x="715" y="152"/>
                    </a:lnTo>
                    <a:lnTo>
                      <a:pt x="715" y="144"/>
                    </a:lnTo>
                    <a:lnTo>
                      <a:pt x="715" y="136"/>
                    </a:lnTo>
                    <a:lnTo>
                      <a:pt x="715" y="129"/>
                    </a:lnTo>
                    <a:lnTo>
                      <a:pt x="715" y="121"/>
                    </a:lnTo>
                    <a:lnTo>
                      <a:pt x="722" y="114"/>
                    </a:lnTo>
                    <a:lnTo>
                      <a:pt x="730" y="121"/>
                    </a:lnTo>
                    <a:lnTo>
                      <a:pt x="738" y="121"/>
                    </a:lnTo>
                    <a:lnTo>
                      <a:pt x="745" y="121"/>
                    </a:lnTo>
                    <a:lnTo>
                      <a:pt x="753" y="114"/>
                    </a:lnTo>
                    <a:lnTo>
                      <a:pt x="760" y="114"/>
                    </a:lnTo>
                    <a:lnTo>
                      <a:pt x="760" y="106"/>
                    </a:lnTo>
                    <a:lnTo>
                      <a:pt x="768" y="98"/>
                    </a:lnTo>
                    <a:lnTo>
                      <a:pt x="776" y="98"/>
                    </a:lnTo>
                    <a:lnTo>
                      <a:pt x="783" y="98"/>
                    </a:lnTo>
                    <a:lnTo>
                      <a:pt x="791" y="98"/>
                    </a:lnTo>
                    <a:lnTo>
                      <a:pt x="799" y="98"/>
                    </a:lnTo>
                    <a:lnTo>
                      <a:pt x="806" y="91"/>
                    </a:lnTo>
                    <a:lnTo>
                      <a:pt x="814" y="83"/>
                    </a:lnTo>
                    <a:lnTo>
                      <a:pt x="821" y="83"/>
                    </a:lnTo>
                    <a:lnTo>
                      <a:pt x="829" y="83"/>
                    </a:lnTo>
                    <a:lnTo>
                      <a:pt x="837" y="83"/>
                    </a:lnTo>
                    <a:lnTo>
                      <a:pt x="852" y="76"/>
                    </a:lnTo>
                    <a:lnTo>
                      <a:pt x="859" y="68"/>
                    </a:lnTo>
                    <a:lnTo>
                      <a:pt x="867" y="60"/>
                    </a:lnTo>
                    <a:lnTo>
                      <a:pt x="875" y="60"/>
                    </a:lnTo>
                    <a:lnTo>
                      <a:pt x="882" y="60"/>
                    </a:lnTo>
                    <a:lnTo>
                      <a:pt x="890" y="53"/>
                    </a:lnTo>
                    <a:lnTo>
                      <a:pt x="897" y="53"/>
                    </a:lnTo>
                    <a:lnTo>
                      <a:pt x="905" y="45"/>
                    </a:lnTo>
                    <a:lnTo>
                      <a:pt x="913" y="38"/>
                    </a:lnTo>
                    <a:lnTo>
                      <a:pt x="920" y="38"/>
                    </a:lnTo>
                    <a:lnTo>
                      <a:pt x="928" y="30"/>
                    </a:lnTo>
                    <a:lnTo>
                      <a:pt x="928" y="22"/>
                    </a:lnTo>
                    <a:lnTo>
                      <a:pt x="935" y="22"/>
                    </a:lnTo>
                    <a:lnTo>
                      <a:pt x="943" y="22"/>
                    </a:lnTo>
                    <a:lnTo>
                      <a:pt x="951" y="15"/>
                    </a:lnTo>
                    <a:lnTo>
                      <a:pt x="958" y="15"/>
                    </a:lnTo>
                    <a:lnTo>
                      <a:pt x="966" y="7"/>
                    </a:lnTo>
                    <a:lnTo>
                      <a:pt x="974" y="0"/>
                    </a:lnTo>
                    <a:lnTo>
                      <a:pt x="981" y="0"/>
                    </a:lnTo>
                    <a:lnTo>
                      <a:pt x="989" y="7"/>
                    </a:lnTo>
                    <a:lnTo>
                      <a:pt x="996" y="15"/>
                    </a:lnTo>
                    <a:lnTo>
                      <a:pt x="1004" y="15"/>
                    </a:lnTo>
                    <a:lnTo>
                      <a:pt x="1012" y="22"/>
                    </a:lnTo>
                    <a:lnTo>
                      <a:pt x="1019" y="30"/>
                    </a:lnTo>
                    <a:lnTo>
                      <a:pt x="1027" y="22"/>
                    </a:lnTo>
                    <a:lnTo>
                      <a:pt x="1034" y="22"/>
                    </a:lnTo>
                    <a:lnTo>
                      <a:pt x="1034" y="15"/>
                    </a:lnTo>
                    <a:lnTo>
                      <a:pt x="1042" y="15"/>
                    </a:lnTo>
                    <a:lnTo>
                      <a:pt x="1050" y="15"/>
                    </a:lnTo>
                    <a:lnTo>
                      <a:pt x="1050" y="22"/>
                    </a:lnTo>
                    <a:lnTo>
                      <a:pt x="1057" y="22"/>
                    </a:lnTo>
                    <a:lnTo>
                      <a:pt x="1065" y="15"/>
                    </a:lnTo>
                    <a:lnTo>
                      <a:pt x="1072" y="15"/>
                    </a:lnTo>
                    <a:lnTo>
                      <a:pt x="1080" y="15"/>
                    </a:lnTo>
                    <a:lnTo>
                      <a:pt x="1088" y="15"/>
                    </a:lnTo>
                    <a:lnTo>
                      <a:pt x="1095" y="15"/>
                    </a:lnTo>
                    <a:lnTo>
                      <a:pt x="1103" y="15"/>
                    </a:lnTo>
                    <a:lnTo>
                      <a:pt x="1110" y="7"/>
                    </a:lnTo>
                    <a:lnTo>
                      <a:pt x="1118" y="7"/>
                    </a:lnTo>
                    <a:lnTo>
                      <a:pt x="1126" y="7"/>
                    </a:lnTo>
                    <a:lnTo>
                      <a:pt x="1133" y="15"/>
                    </a:lnTo>
                    <a:lnTo>
                      <a:pt x="1141" y="22"/>
                    </a:lnTo>
                    <a:lnTo>
                      <a:pt x="1148" y="30"/>
                    </a:lnTo>
                    <a:lnTo>
                      <a:pt x="1156" y="30"/>
                    </a:lnTo>
                    <a:lnTo>
                      <a:pt x="1164" y="38"/>
                    </a:lnTo>
                    <a:lnTo>
                      <a:pt x="1164" y="45"/>
                    </a:lnTo>
                    <a:lnTo>
                      <a:pt x="1156" y="53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73" name="Freeform 1113"/>
              <p:cNvSpPr>
                <a:spLocks/>
              </p:cNvSpPr>
              <p:nvPr/>
            </p:nvSpPr>
            <p:spPr bwMode="auto">
              <a:xfrm>
                <a:off x="3302" y="2864"/>
                <a:ext cx="555" cy="661"/>
              </a:xfrm>
              <a:custGeom>
                <a:avLst/>
                <a:gdLst>
                  <a:gd name="T0" fmla="*/ 266 w 555"/>
                  <a:gd name="T1" fmla="*/ 517 h 661"/>
                  <a:gd name="T2" fmla="*/ 289 w 555"/>
                  <a:gd name="T3" fmla="*/ 532 h 661"/>
                  <a:gd name="T4" fmla="*/ 304 w 555"/>
                  <a:gd name="T5" fmla="*/ 555 h 661"/>
                  <a:gd name="T6" fmla="*/ 266 w 555"/>
                  <a:gd name="T7" fmla="*/ 585 h 661"/>
                  <a:gd name="T8" fmla="*/ 228 w 555"/>
                  <a:gd name="T9" fmla="*/ 623 h 661"/>
                  <a:gd name="T10" fmla="*/ 213 w 555"/>
                  <a:gd name="T11" fmla="*/ 654 h 661"/>
                  <a:gd name="T12" fmla="*/ 182 w 555"/>
                  <a:gd name="T13" fmla="*/ 654 h 661"/>
                  <a:gd name="T14" fmla="*/ 144 w 555"/>
                  <a:gd name="T15" fmla="*/ 661 h 661"/>
                  <a:gd name="T16" fmla="*/ 121 w 555"/>
                  <a:gd name="T17" fmla="*/ 661 h 661"/>
                  <a:gd name="T18" fmla="*/ 99 w 555"/>
                  <a:gd name="T19" fmla="*/ 639 h 661"/>
                  <a:gd name="T20" fmla="*/ 68 w 555"/>
                  <a:gd name="T21" fmla="*/ 631 h 661"/>
                  <a:gd name="T22" fmla="*/ 76 w 555"/>
                  <a:gd name="T23" fmla="*/ 601 h 661"/>
                  <a:gd name="T24" fmla="*/ 106 w 555"/>
                  <a:gd name="T25" fmla="*/ 578 h 661"/>
                  <a:gd name="T26" fmla="*/ 106 w 555"/>
                  <a:gd name="T27" fmla="*/ 547 h 661"/>
                  <a:gd name="T28" fmla="*/ 83 w 555"/>
                  <a:gd name="T29" fmla="*/ 517 h 661"/>
                  <a:gd name="T30" fmla="*/ 53 w 555"/>
                  <a:gd name="T31" fmla="*/ 502 h 661"/>
                  <a:gd name="T32" fmla="*/ 22 w 555"/>
                  <a:gd name="T33" fmla="*/ 487 h 661"/>
                  <a:gd name="T34" fmla="*/ 15 w 555"/>
                  <a:gd name="T35" fmla="*/ 471 h 661"/>
                  <a:gd name="T36" fmla="*/ 0 w 555"/>
                  <a:gd name="T37" fmla="*/ 441 h 661"/>
                  <a:gd name="T38" fmla="*/ 22 w 555"/>
                  <a:gd name="T39" fmla="*/ 426 h 661"/>
                  <a:gd name="T40" fmla="*/ 22 w 555"/>
                  <a:gd name="T41" fmla="*/ 403 h 661"/>
                  <a:gd name="T42" fmla="*/ 38 w 555"/>
                  <a:gd name="T43" fmla="*/ 395 h 661"/>
                  <a:gd name="T44" fmla="*/ 38 w 555"/>
                  <a:gd name="T45" fmla="*/ 388 h 661"/>
                  <a:gd name="T46" fmla="*/ 30 w 555"/>
                  <a:gd name="T47" fmla="*/ 357 h 661"/>
                  <a:gd name="T48" fmla="*/ 45 w 555"/>
                  <a:gd name="T49" fmla="*/ 319 h 661"/>
                  <a:gd name="T50" fmla="*/ 45 w 555"/>
                  <a:gd name="T51" fmla="*/ 281 h 661"/>
                  <a:gd name="T52" fmla="*/ 61 w 555"/>
                  <a:gd name="T53" fmla="*/ 266 h 661"/>
                  <a:gd name="T54" fmla="*/ 91 w 555"/>
                  <a:gd name="T55" fmla="*/ 243 h 661"/>
                  <a:gd name="T56" fmla="*/ 99 w 555"/>
                  <a:gd name="T57" fmla="*/ 205 h 661"/>
                  <a:gd name="T58" fmla="*/ 121 w 555"/>
                  <a:gd name="T59" fmla="*/ 190 h 661"/>
                  <a:gd name="T60" fmla="*/ 144 w 555"/>
                  <a:gd name="T61" fmla="*/ 183 h 661"/>
                  <a:gd name="T62" fmla="*/ 159 w 555"/>
                  <a:gd name="T63" fmla="*/ 160 h 661"/>
                  <a:gd name="T64" fmla="*/ 182 w 555"/>
                  <a:gd name="T65" fmla="*/ 160 h 661"/>
                  <a:gd name="T66" fmla="*/ 213 w 555"/>
                  <a:gd name="T67" fmla="*/ 152 h 661"/>
                  <a:gd name="T68" fmla="*/ 236 w 555"/>
                  <a:gd name="T69" fmla="*/ 122 h 661"/>
                  <a:gd name="T70" fmla="*/ 258 w 555"/>
                  <a:gd name="T71" fmla="*/ 91 h 661"/>
                  <a:gd name="T72" fmla="*/ 296 w 555"/>
                  <a:gd name="T73" fmla="*/ 76 h 661"/>
                  <a:gd name="T74" fmla="*/ 327 w 555"/>
                  <a:gd name="T75" fmla="*/ 46 h 661"/>
                  <a:gd name="T76" fmla="*/ 350 w 555"/>
                  <a:gd name="T77" fmla="*/ 31 h 661"/>
                  <a:gd name="T78" fmla="*/ 372 w 555"/>
                  <a:gd name="T79" fmla="*/ 15 h 661"/>
                  <a:gd name="T80" fmla="*/ 403 w 555"/>
                  <a:gd name="T81" fmla="*/ 8 h 661"/>
                  <a:gd name="T82" fmla="*/ 433 w 555"/>
                  <a:gd name="T83" fmla="*/ 15 h 661"/>
                  <a:gd name="T84" fmla="*/ 464 w 555"/>
                  <a:gd name="T85" fmla="*/ 15 h 661"/>
                  <a:gd name="T86" fmla="*/ 479 w 555"/>
                  <a:gd name="T87" fmla="*/ 0 h 661"/>
                  <a:gd name="T88" fmla="*/ 502 w 555"/>
                  <a:gd name="T89" fmla="*/ 0 h 661"/>
                  <a:gd name="T90" fmla="*/ 517 w 555"/>
                  <a:gd name="T91" fmla="*/ 15 h 661"/>
                  <a:gd name="T92" fmla="*/ 540 w 555"/>
                  <a:gd name="T93" fmla="*/ 8 h 661"/>
                  <a:gd name="T94" fmla="*/ 555 w 555"/>
                  <a:gd name="T95" fmla="*/ 0 h 66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55"/>
                  <a:gd name="T145" fmla="*/ 0 h 661"/>
                  <a:gd name="T146" fmla="*/ 555 w 555"/>
                  <a:gd name="T147" fmla="*/ 661 h 66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55" h="661">
                    <a:moveTo>
                      <a:pt x="266" y="494"/>
                    </a:moveTo>
                    <a:lnTo>
                      <a:pt x="266" y="509"/>
                    </a:lnTo>
                    <a:lnTo>
                      <a:pt x="266" y="517"/>
                    </a:lnTo>
                    <a:lnTo>
                      <a:pt x="274" y="525"/>
                    </a:lnTo>
                    <a:lnTo>
                      <a:pt x="274" y="532"/>
                    </a:lnTo>
                    <a:lnTo>
                      <a:pt x="289" y="532"/>
                    </a:lnTo>
                    <a:lnTo>
                      <a:pt x="296" y="540"/>
                    </a:lnTo>
                    <a:lnTo>
                      <a:pt x="304" y="547"/>
                    </a:lnTo>
                    <a:lnTo>
                      <a:pt x="304" y="555"/>
                    </a:lnTo>
                    <a:lnTo>
                      <a:pt x="296" y="563"/>
                    </a:lnTo>
                    <a:lnTo>
                      <a:pt x="281" y="570"/>
                    </a:lnTo>
                    <a:lnTo>
                      <a:pt x="266" y="585"/>
                    </a:lnTo>
                    <a:lnTo>
                      <a:pt x="258" y="593"/>
                    </a:lnTo>
                    <a:lnTo>
                      <a:pt x="243" y="608"/>
                    </a:lnTo>
                    <a:lnTo>
                      <a:pt x="228" y="623"/>
                    </a:lnTo>
                    <a:lnTo>
                      <a:pt x="220" y="639"/>
                    </a:lnTo>
                    <a:lnTo>
                      <a:pt x="220" y="646"/>
                    </a:lnTo>
                    <a:lnTo>
                      <a:pt x="213" y="654"/>
                    </a:lnTo>
                    <a:lnTo>
                      <a:pt x="205" y="654"/>
                    </a:lnTo>
                    <a:lnTo>
                      <a:pt x="190" y="654"/>
                    </a:lnTo>
                    <a:lnTo>
                      <a:pt x="182" y="654"/>
                    </a:lnTo>
                    <a:lnTo>
                      <a:pt x="167" y="654"/>
                    </a:lnTo>
                    <a:lnTo>
                      <a:pt x="152" y="661"/>
                    </a:lnTo>
                    <a:lnTo>
                      <a:pt x="144" y="661"/>
                    </a:lnTo>
                    <a:lnTo>
                      <a:pt x="137" y="661"/>
                    </a:lnTo>
                    <a:lnTo>
                      <a:pt x="129" y="661"/>
                    </a:lnTo>
                    <a:lnTo>
                      <a:pt x="121" y="661"/>
                    </a:lnTo>
                    <a:lnTo>
                      <a:pt x="106" y="654"/>
                    </a:lnTo>
                    <a:lnTo>
                      <a:pt x="106" y="646"/>
                    </a:lnTo>
                    <a:lnTo>
                      <a:pt x="99" y="639"/>
                    </a:lnTo>
                    <a:lnTo>
                      <a:pt x="91" y="639"/>
                    </a:lnTo>
                    <a:lnTo>
                      <a:pt x="76" y="639"/>
                    </a:lnTo>
                    <a:lnTo>
                      <a:pt x="68" y="631"/>
                    </a:lnTo>
                    <a:lnTo>
                      <a:pt x="68" y="623"/>
                    </a:lnTo>
                    <a:lnTo>
                      <a:pt x="68" y="616"/>
                    </a:lnTo>
                    <a:lnTo>
                      <a:pt x="76" y="601"/>
                    </a:lnTo>
                    <a:lnTo>
                      <a:pt x="91" y="593"/>
                    </a:lnTo>
                    <a:lnTo>
                      <a:pt x="99" y="585"/>
                    </a:lnTo>
                    <a:lnTo>
                      <a:pt x="106" y="578"/>
                    </a:lnTo>
                    <a:lnTo>
                      <a:pt x="114" y="570"/>
                    </a:lnTo>
                    <a:lnTo>
                      <a:pt x="114" y="563"/>
                    </a:lnTo>
                    <a:lnTo>
                      <a:pt x="106" y="547"/>
                    </a:lnTo>
                    <a:lnTo>
                      <a:pt x="99" y="540"/>
                    </a:lnTo>
                    <a:lnTo>
                      <a:pt x="91" y="532"/>
                    </a:lnTo>
                    <a:lnTo>
                      <a:pt x="83" y="517"/>
                    </a:lnTo>
                    <a:lnTo>
                      <a:pt x="76" y="517"/>
                    </a:lnTo>
                    <a:lnTo>
                      <a:pt x="61" y="509"/>
                    </a:lnTo>
                    <a:lnTo>
                      <a:pt x="53" y="502"/>
                    </a:lnTo>
                    <a:lnTo>
                      <a:pt x="45" y="494"/>
                    </a:lnTo>
                    <a:lnTo>
                      <a:pt x="38" y="494"/>
                    </a:lnTo>
                    <a:lnTo>
                      <a:pt x="22" y="487"/>
                    </a:lnTo>
                    <a:lnTo>
                      <a:pt x="15" y="487"/>
                    </a:lnTo>
                    <a:lnTo>
                      <a:pt x="15" y="479"/>
                    </a:lnTo>
                    <a:lnTo>
                      <a:pt x="15" y="471"/>
                    </a:lnTo>
                    <a:lnTo>
                      <a:pt x="15" y="456"/>
                    </a:lnTo>
                    <a:lnTo>
                      <a:pt x="7" y="449"/>
                    </a:lnTo>
                    <a:lnTo>
                      <a:pt x="0" y="441"/>
                    </a:lnTo>
                    <a:lnTo>
                      <a:pt x="7" y="441"/>
                    </a:lnTo>
                    <a:lnTo>
                      <a:pt x="15" y="433"/>
                    </a:lnTo>
                    <a:lnTo>
                      <a:pt x="22" y="426"/>
                    </a:lnTo>
                    <a:lnTo>
                      <a:pt x="22" y="418"/>
                    </a:lnTo>
                    <a:lnTo>
                      <a:pt x="22" y="411"/>
                    </a:lnTo>
                    <a:lnTo>
                      <a:pt x="22" y="403"/>
                    </a:lnTo>
                    <a:lnTo>
                      <a:pt x="22" y="395"/>
                    </a:lnTo>
                    <a:lnTo>
                      <a:pt x="30" y="395"/>
                    </a:lnTo>
                    <a:lnTo>
                      <a:pt x="38" y="395"/>
                    </a:lnTo>
                    <a:lnTo>
                      <a:pt x="45" y="395"/>
                    </a:lnTo>
                    <a:lnTo>
                      <a:pt x="45" y="388"/>
                    </a:lnTo>
                    <a:lnTo>
                      <a:pt x="38" y="388"/>
                    </a:lnTo>
                    <a:lnTo>
                      <a:pt x="30" y="373"/>
                    </a:lnTo>
                    <a:lnTo>
                      <a:pt x="30" y="365"/>
                    </a:lnTo>
                    <a:lnTo>
                      <a:pt x="30" y="357"/>
                    </a:lnTo>
                    <a:lnTo>
                      <a:pt x="38" y="342"/>
                    </a:lnTo>
                    <a:lnTo>
                      <a:pt x="45" y="327"/>
                    </a:lnTo>
                    <a:lnTo>
                      <a:pt x="45" y="319"/>
                    </a:lnTo>
                    <a:lnTo>
                      <a:pt x="45" y="304"/>
                    </a:lnTo>
                    <a:lnTo>
                      <a:pt x="45" y="289"/>
                    </a:lnTo>
                    <a:lnTo>
                      <a:pt x="45" y="281"/>
                    </a:lnTo>
                    <a:lnTo>
                      <a:pt x="53" y="274"/>
                    </a:lnTo>
                    <a:lnTo>
                      <a:pt x="53" y="266"/>
                    </a:lnTo>
                    <a:lnTo>
                      <a:pt x="61" y="266"/>
                    </a:lnTo>
                    <a:lnTo>
                      <a:pt x="76" y="259"/>
                    </a:lnTo>
                    <a:lnTo>
                      <a:pt x="83" y="251"/>
                    </a:lnTo>
                    <a:lnTo>
                      <a:pt x="91" y="243"/>
                    </a:lnTo>
                    <a:lnTo>
                      <a:pt x="91" y="228"/>
                    </a:lnTo>
                    <a:lnTo>
                      <a:pt x="91" y="213"/>
                    </a:lnTo>
                    <a:lnTo>
                      <a:pt x="99" y="205"/>
                    </a:lnTo>
                    <a:lnTo>
                      <a:pt x="106" y="198"/>
                    </a:lnTo>
                    <a:lnTo>
                      <a:pt x="114" y="190"/>
                    </a:lnTo>
                    <a:lnTo>
                      <a:pt x="121" y="190"/>
                    </a:lnTo>
                    <a:lnTo>
                      <a:pt x="129" y="190"/>
                    </a:lnTo>
                    <a:lnTo>
                      <a:pt x="137" y="190"/>
                    </a:lnTo>
                    <a:lnTo>
                      <a:pt x="144" y="183"/>
                    </a:lnTo>
                    <a:lnTo>
                      <a:pt x="152" y="183"/>
                    </a:lnTo>
                    <a:lnTo>
                      <a:pt x="152" y="167"/>
                    </a:lnTo>
                    <a:lnTo>
                      <a:pt x="159" y="160"/>
                    </a:lnTo>
                    <a:lnTo>
                      <a:pt x="167" y="160"/>
                    </a:lnTo>
                    <a:lnTo>
                      <a:pt x="175" y="160"/>
                    </a:lnTo>
                    <a:lnTo>
                      <a:pt x="182" y="160"/>
                    </a:lnTo>
                    <a:lnTo>
                      <a:pt x="190" y="160"/>
                    </a:lnTo>
                    <a:lnTo>
                      <a:pt x="205" y="160"/>
                    </a:lnTo>
                    <a:lnTo>
                      <a:pt x="213" y="152"/>
                    </a:lnTo>
                    <a:lnTo>
                      <a:pt x="220" y="152"/>
                    </a:lnTo>
                    <a:lnTo>
                      <a:pt x="228" y="137"/>
                    </a:lnTo>
                    <a:lnTo>
                      <a:pt x="236" y="122"/>
                    </a:lnTo>
                    <a:lnTo>
                      <a:pt x="251" y="107"/>
                    </a:lnTo>
                    <a:lnTo>
                      <a:pt x="251" y="99"/>
                    </a:lnTo>
                    <a:lnTo>
                      <a:pt x="258" y="91"/>
                    </a:lnTo>
                    <a:lnTo>
                      <a:pt x="266" y="84"/>
                    </a:lnTo>
                    <a:lnTo>
                      <a:pt x="281" y="84"/>
                    </a:lnTo>
                    <a:lnTo>
                      <a:pt x="296" y="76"/>
                    </a:lnTo>
                    <a:lnTo>
                      <a:pt x="304" y="69"/>
                    </a:lnTo>
                    <a:lnTo>
                      <a:pt x="319" y="53"/>
                    </a:lnTo>
                    <a:lnTo>
                      <a:pt x="327" y="46"/>
                    </a:lnTo>
                    <a:lnTo>
                      <a:pt x="334" y="46"/>
                    </a:lnTo>
                    <a:lnTo>
                      <a:pt x="350" y="38"/>
                    </a:lnTo>
                    <a:lnTo>
                      <a:pt x="350" y="31"/>
                    </a:lnTo>
                    <a:lnTo>
                      <a:pt x="357" y="23"/>
                    </a:lnTo>
                    <a:lnTo>
                      <a:pt x="365" y="15"/>
                    </a:lnTo>
                    <a:lnTo>
                      <a:pt x="372" y="15"/>
                    </a:lnTo>
                    <a:lnTo>
                      <a:pt x="388" y="15"/>
                    </a:lnTo>
                    <a:lnTo>
                      <a:pt x="395" y="15"/>
                    </a:lnTo>
                    <a:lnTo>
                      <a:pt x="403" y="8"/>
                    </a:lnTo>
                    <a:lnTo>
                      <a:pt x="410" y="8"/>
                    </a:lnTo>
                    <a:lnTo>
                      <a:pt x="418" y="8"/>
                    </a:lnTo>
                    <a:lnTo>
                      <a:pt x="433" y="15"/>
                    </a:lnTo>
                    <a:lnTo>
                      <a:pt x="441" y="15"/>
                    </a:lnTo>
                    <a:lnTo>
                      <a:pt x="456" y="15"/>
                    </a:lnTo>
                    <a:lnTo>
                      <a:pt x="464" y="15"/>
                    </a:lnTo>
                    <a:lnTo>
                      <a:pt x="471" y="15"/>
                    </a:lnTo>
                    <a:lnTo>
                      <a:pt x="479" y="8"/>
                    </a:lnTo>
                    <a:lnTo>
                      <a:pt x="479" y="0"/>
                    </a:lnTo>
                    <a:lnTo>
                      <a:pt x="487" y="0"/>
                    </a:lnTo>
                    <a:lnTo>
                      <a:pt x="494" y="0"/>
                    </a:lnTo>
                    <a:lnTo>
                      <a:pt x="502" y="0"/>
                    </a:lnTo>
                    <a:lnTo>
                      <a:pt x="509" y="0"/>
                    </a:lnTo>
                    <a:lnTo>
                      <a:pt x="509" y="8"/>
                    </a:lnTo>
                    <a:lnTo>
                      <a:pt x="517" y="15"/>
                    </a:lnTo>
                    <a:lnTo>
                      <a:pt x="525" y="15"/>
                    </a:lnTo>
                    <a:lnTo>
                      <a:pt x="532" y="15"/>
                    </a:lnTo>
                    <a:lnTo>
                      <a:pt x="540" y="8"/>
                    </a:lnTo>
                    <a:lnTo>
                      <a:pt x="540" y="0"/>
                    </a:lnTo>
                    <a:lnTo>
                      <a:pt x="547" y="0"/>
                    </a:lnTo>
                    <a:lnTo>
                      <a:pt x="555" y="0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74" name="Freeform 1114"/>
              <p:cNvSpPr>
                <a:spLocks/>
              </p:cNvSpPr>
              <p:nvPr/>
            </p:nvSpPr>
            <p:spPr bwMode="auto">
              <a:xfrm>
                <a:off x="3484" y="3290"/>
                <a:ext cx="693" cy="106"/>
              </a:xfrm>
              <a:custGeom>
                <a:avLst/>
                <a:gdLst>
                  <a:gd name="T0" fmla="*/ 15 w 693"/>
                  <a:gd name="T1" fmla="*/ 23 h 106"/>
                  <a:gd name="T2" fmla="*/ 38 w 693"/>
                  <a:gd name="T3" fmla="*/ 38 h 106"/>
                  <a:gd name="T4" fmla="*/ 69 w 693"/>
                  <a:gd name="T5" fmla="*/ 38 h 106"/>
                  <a:gd name="T6" fmla="*/ 99 w 693"/>
                  <a:gd name="T7" fmla="*/ 45 h 106"/>
                  <a:gd name="T8" fmla="*/ 130 w 693"/>
                  <a:gd name="T9" fmla="*/ 38 h 106"/>
                  <a:gd name="T10" fmla="*/ 152 w 693"/>
                  <a:gd name="T11" fmla="*/ 23 h 106"/>
                  <a:gd name="T12" fmla="*/ 168 w 693"/>
                  <a:gd name="T13" fmla="*/ 30 h 106"/>
                  <a:gd name="T14" fmla="*/ 175 w 693"/>
                  <a:gd name="T15" fmla="*/ 45 h 106"/>
                  <a:gd name="T16" fmla="*/ 198 w 693"/>
                  <a:gd name="T17" fmla="*/ 61 h 106"/>
                  <a:gd name="T18" fmla="*/ 213 w 693"/>
                  <a:gd name="T19" fmla="*/ 76 h 106"/>
                  <a:gd name="T20" fmla="*/ 228 w 693"/>
                  <a:gd name="T21" fmla="*/ 99 h 106"/>
                  <a:gd name="T22" fmla="*/ 251 w 693"/>
                  <a:gd name="T23" fmla="*/ 106 h 106"/>
                  <a:gd name="T24" fmla="*/ 274 w 693"/>
                  <a:gd name="T25" fmla="*/ 106 h 106"/>
                  <a:gd name="T26" fmla="*/ 297 w 693"/>
                  <a:gd name="T27" fmla="*/ 99 h 106"/>
                  <a:gd name="T28" fmla="*/ 312 w 693"/>
                  <a:gd name="T29" fmla="*/ 99 h 106"/>
                  <a:gd name="T30" fmla="*/ 327 w 693"/>
                  <a:gd name="T31" fmla="*/ 99 h 106"/>
                  <a:gd name="T32" fmla="*/ 343 w 693"/>
                  <a:gd name="T33" fmla="*/ 91 h 106"/>
                  <a:gd name="T34" fmla="*/ 358 w 693"/>
                  <a:gd name="T35" fmla="*/ 83 h 106"/>
                  <a:gd name="T36" fmla="*/ 373 w 693"/>
                  <a:gd name="T37" fmla="*/ 76 h 106"/>
                  <a:gd name="T38" fmla="*/ 388 w 693"/>
                  <a:gd name="T39" fmla="*/ 68 h 106"/>
                  <a:gd name="T40" fmla="*/ 388 w 693"/>
                  <a:gd name="T41" fmla="*/ 53 h 106"/>
                  <a:gd name="T42" fmla="*/ 381 w 693"/>
                  <a:gd name="T43" fmla="*/ 45 h 106"/>
                  <a:gd name="T44" fmla="*/ 388 w 693"/>
                  <a:gd name="T45" fmla="*/ 38 h 106"/>
                  <a:gd name="T46" fmla="*/ 396 w 693"/>
                  <a:gd name="T47" fmla="*/ 30 h 106"/>
                  <a:gd name="T48" fmla="*/ 411 w 693"/>
                  <a:gd name="T49" fmla="*/ 30 h 106"/>
                  <a:gd name="T50" fmla="*/ 411 w 693"/>
                  <a:gd name="T51" fmla="*/ 15 h 106"/>
                  <a:gd name="T52" fmla="*/ 434 w 693"/>
                  <a:gd name="T53" fmla="*/ 0 h 106"/>
                  <a:gd name="T54" fmla="*/ 449 w 693"/>
                  <a:gd name="T55" fmla="*/ 7 h 106"/>
                  <a:gd name="T56" fmla="*/ 449 w 693"/>
                  <a:gd name="T57" fmla="*/ 23 h 106"/>
                  <a:gd name="T58" fmla="*/ 464 w 693"/>
                  <a:gd name="T59" fmla="*/ 30 h 106"/>
                  <a:gd name="T60" fmla="*/ 480 w 693"/>
                  <a:gd name="T61" fmla="*/ 38 h 106"/>
                  <a:gd name="T62" fmla="*/ 495 w 693"/>
                  <a:gd name="T63" fmla="*/ 38 h 106"/>
                  <a:gd name="T64" fmla="*/ 510 w 693"/>
                  <a:gd name="T65" fmla="*/ 38 h 106"/>
                  <a:gd name="T66" fmla="*/ 525 w 693"/>
                  <a:gd name="T67" fmla="*/ 45 h 106"/>
                  <a:gd name="T68" fmla="*/ 548 w 693"/>
                  <a:gd name="T69" fmla="*/ 38 h 106"/>
                  <a:gd name="T70" fmla="*/ 571 w 693"/>
                  <a:gd name="T71" fmla="*/ 45 h 106"/>
                  <a:gd name="T72" fmla="*/ 594 w 693"/>
                  <a:gd name="T73" fmla="*/ 45 h 106"/>
                  <a:gd name="T74" fmla="*/ 616 w 693"/>
                  <a:gd name="T75" fmla="*/ 61 h 106"/>
                  <a:gd name="T76" fmla="*/ 632 w 693"/>
                  <a:gd name="T77" fmla="*/ 68 h 106"/>
                  <a:gd name="T78" fmla="*/ 639 w 693"/>
                  <a:gd name="T79" fmla="*/ 83 h 106"/>
                  <a:gd name="T80" fmla="*/ 655 w 693"/>
                  <a:gd name="T81" fmla="*/ 83 h 106"/>
                  <a:gd name="T82" fmla="*/ 662 w 693"/>
                  <a:gd name="T83" fmla="*/ 76 h 106"/>
                  <a:gd name="T84" fmla="*/ 670 w 693"/>
                  <a:gd name="T85" fmla="*/ 53 h 106"/>
                  <a:gd name="T86" fmla="*/ 685 w 693"/>
                  <a:gd name="T87" fmla="*/ 38 h 106"/>
                  <a:gd name="T88" fmla="*/ 693 w 693"/>
                  <a:gd name="T89" fmla="*/ 15 h 10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693"/>
                  <a:gd name="T136" fmla="*/ 0 h 106"/>
                  <a:gd name="T137" fmla="*/ 693 w 693"/>
                  <a:gd name="T138" fmla="*/ 106 h 10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693" h="106">
                    <a:moveTo>
                      <a:pt x="0" y="15"/>
                    </a:moveTo>
                    <a:lnTo>
                      <a:pt x="15" y="23"/>
                    </a:lnTo>
                    <a:lnTo>
                      <a:pt x="23" y="30"/>
                    </a:lnTo>
                    <a:lnTo>
                      <a:pt x="38" y="38"/>
                    </a:lnTo>
                    <a:lnTo>
                      <a:pt x="54" y="38"/>
                    </a:lnTo>
                    <a:lnTo>
                      <a:pt x="69" y="38"/>
                    </a:lnTo>
                    <a:lnTo>
                      <a:pt x="84" y="45"/>
                    </a:lnTo>
                    <a:lnTo>
                      <a:pt x="99" y="45"/>
                    </a:lnTo>
                    <a:lnTo>
                      <a:pt x="114" y="38"/>
                    </a:lnTo>
                    <a:lnTo>
                      <a:pt x="130" y="38"/>
                    </a:lnTo>
                    <a:lnTo>
                      <a:pt x="145" y="30"/>
                    </a:lnTo>
                    <a:lnTo>
                      <a:pt x="152" y="23"/>
                    </a:lnTo>
                    <a:lnTo>
                      <a:pt x="160" y="23"/>
                    </a:lnTo>
                    <a:lnTo>
                      <a:pt x="168" y="30"/>
                    </a:lnTo>
                    <a:lnTo>
                      <a:pt x="168" y="38"/>
                    </a:lnTo>
                    <a:lnTo>
                      <a:pt x="175" y="45"/>
                    </a:lnTo>
                    <a:lnTo>
                      <a:pt x="190" y="53"/>
                    </a:lnTo>
                    <a:lnTo>
                      <a:pt x="198" y="61"/>
                    </a:lnTo>
                    <a:lnTo>
                      <a:pt x="206" y="68"/>
                    </a:lnTo>
                    <a:lnTo>
                      <a:pt x="213" y="76"/>
                    </a:lnTo>
                    <a:lnTo>
                      <a:pt x="221" y="91"/>
                    </a:lnTo>
                    <a:lnTo>
                      <a:pt x="228" y="99"/>
                    </a:lnTo>
                    <a:lnTo>
                      <a:pt x="236" y="99"/>
                    </a:lnTo>
                    <a:lnTo>
                      <a:pt x="251" y="106"/>
                    </a:lnTo>
                    <a:lnTo>
                      <a:pt x="267" y="106"/>
                    </a:lnTo>
                    <a:lnTo>
                      <a:pt x="274" y="106"/>
                    </a:lnTo>
                    <a:lnTo>
                      <a:pt x="289" y="106"/>
                    </a:lnTo>
                    <a:lnTo>
                      <a:pt x="297" y="99"/>
                    </a:lnTo>
                    <a:lnTo>
                      <a:pt x="305" y="99"/>
                    </a:lnTo>
                    <a:lnTo>
                      <a:pt x="312" y="99"/>
                    </a:lnTo>
                    <a:lnTo>
                      <a:pt x="320" y="99"/>
                    </a:lnTo>
                    <a:lnTo>
                      <a:pt x="327" y="99"/>
                    </a:lnTo>
                    <a:lnTo>
                      <a:pt x="335" y="99"/>
                    </a:lnTo>
                    <a:lnTo>
                      <a:pt x="343" y="91"/>
                    </a:lnTo>
                    <a:lnTo>
                      <a:pt x="350" y="91"/>
                    </a:lnTo>
                    <a:lnTo>
                      <a:pt x="358" y="83"/>
                    </a:lnTo>
                    <a:lnTo>
                      <a:pt x="365" y="83"/>
                    </a:lnTo>
                    <a:lnTo>
                      <a:pt x="373" y="76"/>
                    </a:lnTo>
                    <a:lnTo>
                      <a:pt x="381" y="76"/>
                    </a:lnTo>
                    <a:lnTo>
                      <a:pt x="388" y="68"/>
                    </a:lnTo>
                    <a:lnTo>
                      <a:pt x="388" y="61"/>
                    </a:lnTo>
                    <a:lnTo>
                      <a:pt x="388" y="53"/>
                    </a:lnTo>
                    <a:lnTo>
                      <a:pt x="381" y="53"/>
                    </a:lnTo>
                    <a:lnTo>
                      <a:pt x="381" y="45"/>
                    </a:lnTo>
                    <a:lnTo>
                      <a:pt x="388" y="45"/>
                    </a:lnTo>
                    <a:lnTo>
                      <a:pt x="388" y="38"/>
                    </a:lnTo>
                    <a:lnTo>
                      <a:pt x="388" y="30"/>
                    </a:lnTo>
                    <a:lnTo>
                      <a:pt x="396" y="30"/>
                    </a:lnTo>
                    <a:lnTo>
                      <a:pt x="403" y="30"/>
                    </a:lnTo>
                    <a:lnTo>
                      <a:pt x="411" y="30"/>
                    </a:lnTo>
                    <a:lnTo>
                      <a:pt x="411" y="23"/>
                    </a:lnTo>
                    <a:lnTo>
                      <a:pt x="411" y="15"/>
                    </a:lnTo>
                    <a:lnTo>
                      <a:pt x="419" y="7"/>
                    </a:lnTo>
                    <a:lnTo>
                      <a:pt x="434" y="0"/>
                    </a:lnTo>
                    <a:lnTo>
                      <a:pt x="441" y="0"/>
                    </a:lnTo>
                    <a:lnTo>
                      <a:pt x="449" y="7"/>
                    </a:lnTo>
                    <a:lnTo>
                      <a:pt x="449" y="15"/>
                    </a:lnTo>
                    <a:lnTo>
                      <a:pt x="449" y="23"/>
                    </a:lnTo>
                    <a:lnTo>
                      <a:pt x="457" y="30"/>
                    </a:lnTo>
                    <a:lnTo>
                      <a:pt x="464" y="30"/>
                    </a:lnTo>
                    <a:lnTo>
                      <a:pt x="472" y="30"/>
                    </a:lnTo>
                    <a:lnTo>
                      <a:pt x="480" y="38"/>
                    </a:lnTo>
                    <a:lnTo>
                      <a:pt x="487" y="38"/>
                    </a:lnTo>
                    <a:lnTo>
                      <a:pt x="495" y="38"/>
                    </a:lnTo>
                    <a:lnTo>
                      <a:pt x="502" y="30"/>
                    </a:lnTo>
                    <a:lnTo>
                      <a:pt x="510" y="38"/>
                    </a:lnTo>
                    <a:lnTo>
                      <a:pt x="518" y="38"/>
                    </a:lnTo>
                    <a:lnTo>
                      <a:pt x="525" y="45"/>
                    </a:lnTo>
                    <a:lnTo>
                      <a:pt x="533" y="45"/>
                    </a:lnTo>
                    <a:lnTo>
                      <a:pt x="548" y="38"/>
                    </a:lnTo>
                    <a:lnTo>
                      <a:pt x="556" y="38"/>
                    </a:lnTo>
                    <a:lnTo>
                      <a:pt x="571" y="45"/>
                    </a:lnTo>
                    <a:lnTo>
                      <a:pt x="578" y="45"/>
                    </a:lnTo>
                    <a:lnTo>
                      <a:pt x="594" y="45"/>
                    </a:lnTo>
                    <a:lnTo>
                      <a:pt x="609" y="53"/>
                    </a:lnTo>
                    <a:lnTo>
                      <a:pt x="616" y="61"/>
                    </a:lnTo>
                    <a:lnTo>
                      <a:pt x="624" y="61"/>
                    </a:lnTo>
                    <a:lnTo>
                      <a:pt x="632" y="68"/>
                    </a:lnTo>
                    <a:lnTo>
                      <a:pt x="639" y="68"/>
                    </a:lnTo>
                    <a:lnTo>
                      <a:pt x="639" y="83"/>
                    </a:lnTo>
                    <a:lnTo>
                      <a:pt x="647" y="83"/>
                    </a:lnTo>
                    <a:lnTo>
                      <a:pt x="655" y="83"/>
                    </a:lnTo>
                    <a:lnTo>
                      <a:pt x="655" y="76"/>
                    </a:lnTo>
                    <a:lnTo>
                      <a:pt x="662" y="76"/>
                    </a:lnTo>
                    <a:lnTo>
                      <a:pt x="662" y="61"/>
                    </a:lnTo>
                    <a:lnTo>
                      <a:pt x="670" y="53"/>
                    </a:lnTo>
                    <a:lnTo>
                      <a:pt x="677" y="45"/>
                    </a:lnTo>
                    <a:lnTo>
                      <a:pt x="685" y="38"/>
                    </a:lnTo>
                    <a:lnTo>
                      <a:pt x="685" y="30"/>
                    </a:lnTo>
                    <a:lnTo>
                      <a:pt x="693" y="15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75" name="Freeform 1115"/>
              <p:cNvSpPr>
                <a:spLocks/>
              </p:cNvSpPr>
              <p:nvPr/>
            </p:nvSpPr>
            <p:spPr bwMode="auto">
              <a:xfrm>
                <a:off x="3461" y="3244"/>
                <a:ext cx="792" cy="570"/>
              </a:xfrm>
              <a:custGeom>
                <a:avLst/>
                <a:gdLst>
                  <a:gd name="T0" fmla="*/ 8 w 792"/>
                  <a:gd name="T1" fmla="*/ 418 h 570"/>
                  <a:gd name="T2" fmla="*/ 0 w 792"/>
                  <a:gd name="T3" fmla="*/ 395 h 570"/>
                  <a:gd name="T4" fmla="*/ 16 w 792"/>
                  <a:gd name="T5" fmla="*/ 373 h 570"/>
                  <a:gd name="T6" fmla="*/ 38 w 792"/>
                  <a:gd name="T7" fmla="*/ 365 h 570"/>
                  <a:gd name="T8" fmla="*/ 61 w 792"/>
                  <a:gd name="T9" fmla="*/ 350 h 570"/>
                  <a:gd name="T10" fmla="*/ 84 w 792"/>
                  <a:gd name="T11" fmla="*/ 350 h 570"/>
                  <a:gd name="T12" fmla="*/ 115 w 792"/>
                  <a:gd name="T13" fmla="*/ 357 h 570"/>
                  <a:gd name="T14" fmla="*/ 130 w 792"/>
                  <a:gd name="T15" fmla="*/ 373 h 570"/>
                  <a:gd name="T16" fmla="*/ 160 w 792"/>
                  <a:gd name="T17" fmla="*/ 380 h 570"/>
                  <a:gd name="T18" fmla="*/ 183 w 792"/>
                  <a:gd name="T19" fmla="*/ 373 h 570"/>
                  <a:gd name="T20" fmla="*/ 213 w 792"/>
                  <a:gd name="T21" fmla="*/ 373 h 570"/>
                  <a:gd name="T22" fmla="*/ 244 w 792"/>
                  <a:gd name="T23" fmla="*/ 380 h 570"/>
                  <a:gd name="T24" fmla="*/ 282 w 792"/>
                  <a:gd name="T25" fmla="*/ 373 h 570"/>
                  <a:gd name="T26" fmla="*/ 305 w 792"/>
                  <a:gd name="T27" fmla="*/ 388 h 570"/>
                  <a:gd name="T28" fmla="*/ 328 w 792"/>
                  <a:gd name="T29" fmla="*/ 403 h 570"/>
                  <a:gd name="T30" fmla="*/ 335 w 792"/>
                  <a:gd name="T31" fmla="*/ 433 h 570"/>
                  <a:gd name="T32" fmla="*/ 358 w 792"/>
                  <a:gd name="T33" fmla="*/ 433 h 570"/>
                  <a:gd name="T34" fmla="*/ 373 w 792"/>
                  <a:gd name="T35" fmla="*/ 456 h 570"/>
                  <a:gd name="T36" fmla="*/ 404 w 792"/>
                  <a:gd name="T37" fmla="*/ 471 h 570"/>
                  <a:gd name="T38" fmla="*/ 426 w 792"/>
                  <a:gd name="T39" fmla="*/ 494 h 570"/>
                  <a:gd name="T40" fmla="*/ 434 w 792"/>
                  <a:gd name="T41" fmla="*/ 517 h 570"/>
                  <a:gd name="T42" fmla="*/ 464 w 792"/>
                  <a:gd name="T43" fmla="*/ 524 h 570"/>
                  <a:gd name="T44" fmla="*/ 480 w 792"/>
                  <a:gd name="T45" fmla="*/ 540 h 570"/>
                  <a:gd name="T46" fmla="*/ 503 w 792"/>
                  <a:gd name="T47" fmla="*/ 547 h 570"/>
                  <a:gd name="T48" fmla="*/ 518 w 792"/>
                  <a:gd name="T49" fmla="*/ 562 h 570"/>
                  <a:gd name="T50" fmla="*/ 541 w 792"/>
                  <a:gd name="T51" fmla="*/ 570 h 570"/>
                  <a:gd name="T52" fmla="*/ 563 w 792"/>
                  <a:gd name="T53" fmla="*/ 570 h 570"/>
                  <a:gd name="T54" fmla="*/ 563 w 792"/>
                  <a:gd name="T55" fmla="*/ 547 h 570"/>
                  <a:gd name="T56" fmla="*/ 563 w 792"/>
                  <a:gd name="T57" fmla="*/ 524 h 570"/>
                  <a:gd name="T58" fmla="*/ 525 w 792"/>
                  <a:gd name="T59" fmla="*/ 502 h 570"/>
                  <a:gd name="T60" fmla="*/ 503 w 792"/>
                  <a:gd name="T61" fmla="*/ 479 h 570"/>
                  <a:gd name="T62" fmla="*/ 510 w 792"/>
                  <a:gd name="T63" fmla="*/ 433 h 570"/>
                  <a:gd name="T64" fmla="*/ 533 w 792"/>
                  <a:gd name="T65" fmla="*/ 418 h 570"/>
                  <a:gd name="T66" fmla="*/ 556 w 792"/>
                  <a:gd name="T67" fmla="*/ 418 h 570"/>
                  <a:gd name="T68" fmla="*/ 571 w 792"/>
                  <a:gd name="T69" fmla="*/ 395 h 570"/>
                  <a:gd name="T70" fmla="*/ 586 w 792"/>
                  <a:gd name="T71" fmla="*/ 380 h 570"/>
                  <a:gd name="T72" fmla="*/ 601 w 792"/>
                  <a:gd name="T73" fmla="*/ 365 h 570"/>
                  <a:gd name="T74" fmla="*/ 594 w 792"/>
                  <a:gd name="T75" fmla="*/ 350 h 570"/>
                  <a:gd name="T76" fmla="*/ 609 w 792"/>
                  <a:gd name="T77" fmla="*/ 335 h 570"/>
                  <a:gd name="T78" fmla="*/ 639 w 792"/>
                  <a:gd name="T79" fmla="*/ 327 h 570"/>
                  <a:gd name="T80" fmla="*/ 655 w 792"/>
                  <a:gd name="T81" fmla="*/ 335 h 570"/>
                  <a:gd name="T82" fmla="*/ 670 w 792"/>
                  <a:gd name="T83" fmla="*/ 327 h 570"/>
                  <a:gd name="T84" fmla="*/ 693 w 792"/>
                  <a:gd name="T85" fmla="*/ 342 h 570"/>
                  <a:gd name="T86" fmla="*/ 700 w 792"/>
                  <a:gd name="T87" fmla="*/ 319 h 570"/>
                  <a:gd name="T88" fmla="*/ 700 w 792"/>
                  <a:gd name="T89" fmla="*/ 297 h 570"/>
                  <a:gd name="T90" fmla="*/ 731 w 792"/>
                  <a:gd name="T91" fmla="*/ 297 h 570"/>
                  <a:gd name="T92" fmla="*/ 738 w 792"/>
                  <a:gd name="T93" fmla="*/ 274 h 570"/>
                  <a:gd name="T94" fmla="*/ 738 w 792"/>
                  <a:gd name="T95" fmla="*/ 243 h 570"/>
                  <a:gd name="T96" fmla="*/ 754 w 792"/>
                  <a:gd name="T97" fmla="*/ 236 h 570"/>
                  <a:gd name="T98" fmla="*/ 761 w 792"/>
                  <a:gd name="T99" fmla="*/ 213 h 570"/>
                  <a:gd name="T100" fmla="*/ 754 w 792"/>
                  <a:gd name="T101" fmla="*/ 190 h 570"/>
                  <a:gd name="T102" fmla="*/ 761 w 792"/>
                  <a:gd name="T103" fmla="*/ 167 h 570"/>
                  <a:gd name="T104" fmla="*/ 754 w 792"/>
                  <a:gd name="T105" fmla="*/ 145 h 570"/>
                  <a:gd name="T106" fmla="*/ 746 w 792"/>
                  <a:gd name="T107" fmla="*/ 129 h 570"/>
                  <a:gd name="T108" fmla="*/ 731 w 792"/>
                  <a:gd name="T109" fmla="*/ 91 h 570"/>
                  <a:gd name="T110" fmla="*/ 716 w 792"/>
                  <a:gd name="T111" fmla="*/ 61 h 570"/>
                  <a:gd name="T112" fmla="*/ 716 w 792"/>
                  <a:gd name="T113" fmla="*/ 31 h 570"/>
                  <a:gd name="T114" fmla="*/ 723 w 792"/>
                  <a:gd name="T115" fmla="*/ 15 h 570"/>
                  <a:gd name="T116" fmla="*/ 746 w 792"/>
                  <a:gd name="T117" fmla="*/ 15 h 570"/>
                  <a:gd name="T118" fmla="*/ 776 w 792"/>
                  <a:gd name="T119" fmla="*/ 8 h 57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792"/>
                  <a:gd name="T181" fmla="*/ 0 h 570"/>
                  <a:gd name="T182" fmla="*/ 792 w 792"/>
                  <a:gd name="T183" fmla="*/ 570 h 57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792" h="570">
                    <a:moveTo>
                      <a:pt x="23" y="433"/>
                    </a:moveTo>
                    <a:lnTo>
                      <a:pt x="16" y="426"/>
                    </a:lnTo>
                    <a:lnTo>
                      <a:pt x="8" y="418"/>
                    </a:lnTo>
                    <a:lnTo>
                      <a:pt x="0" y="411"/>
                    </a:lnTo>
                    <a:lnTo>
                      <a:pt x="0" y="403"/>
                    </a:lnTo>
                    <a:lnTo>
                      <a:pt x="0" y="395"/>
                    </a:lnTo>
                    <a:lnTo>
                      <a:pt x="8" y="388"/>
                    </a:lnTo>
                    <a:lnTo>
                      <a:pt x="8" y="380"/>
                    </a:lnTo>
                    <a:lnTo>
                      <a:pt x="16" y="373"/>
                    </a:lnTo>
                    <a:lnTo>
                      <a:pt x="23" y="365"/>
                    </a:lnTo>
                    <a:lnTo>
                      <a:pt x="31" y="365"/>
                    </a:lnTo>
                    <a:lnTo>
                      <a:pt x="38" y="365"/>
                    </a:lnTo>
                    <a:lnTo>
                      <a:pt x="46" y="365"/>
                    </a:lnTo>
                    <a:lnTo>
                      <a:pt x="54" y="357"/>
                    </a:lnTo>
                    <a:lnTo>
                      <a:pt x="61" y="350"/>
                    </a:lnTo>
                    <a:lnTo>
                      <a:pt x="69" y="350"/>
                    </a:lnTo>
                    <a:lnTo>
                      <a:pt x="77" y="350"/>
                    </a:lnTo>
                    <a:lnTo>
                      <a:pt x="84" y="350"/>
                    </a:lnTo>
                    <a:lnTo>
                      <a:pt x="99" y="350"/>
                    </a:lnTo>
                    <a:lnTo>
                      <a:pt x="107" y="350"/>
                    </a:lnTo>
                    <a:lnTo>
                      <a:pt x="115" y="357"/>
                    </a:lnTo>
                    <a:lnTo>
                      <a:pt x="115" y="365"/>
                    </a:lnTo>
                    <a:lnTo>
                      <a:pt x="122" y="373"/>
                    </a:lnTo>
                    <a:lnTo>
                      <a:pt x="130" y="373"/>
                    </a:lnTo>
                    <a:lnTo>
                      <a:pt x="137" y="380"/>
                    </a:lnTo>
                    <a:lnTo>
                      <a:pt x="153" y="380"/>
                    </a:lnTo>
                    <a:lnTo>
                      <a:pt x="160" y="380"/>
                    </a:lnTo>
                    <a:lnTo>
                      <a:pt x="168" y="380"/>
                    </a:lnTo>
                    <a:lnTo>
                      <a:pt x="175" y="373"/>
                    </a:lnTo>
                    <a:lnTo>
                      <a:pt x="183" y="373"/>
                    </a:lnTo>
                    <a:lnTo>
                      <a:pt x="198" y="373"/>
                    </a:lnTo>
                    <a:lnTo>
                      <a:pt x="206" y="373"/>
                    </a:lnTo>
                    <a:lnTo>
                      <a:pt x="213" y="373"/>
                    </a:lnTo>
                    <a:lnTo>
                      <a:pt x="221" y="380"/>
                    </a:lnTo>
                    <a:lnTo>
                      <a:pt x="229" y="380"/>
                    </a:lnTo>
                    <a:lnTo>
                      <a:pt x="244" y="380"/>
                    </a:lnTo>
                    <a:lnTo>
                      <a:pt x="259" y="380"/>
                    </a:lnTo>
                    <a:lnTo>
                      <a:pt x="267" y="380"/>
                    </a:lnTo>
                    <a:lnTo>
                      <a:pt x="282" y="373"/>
                    </a:lnTo>
                    <a:lnTo>
                      <a:pt x="290" y="373"/>
                    </a:lnTo>
                    <a:lnTo>
                      <a:pt x="297" y="380"/>
                    </a:lnTo>
                    <a:lnTo>
                      <a:pt x="305" y="388"/>
                    </a:lnTo>
                    <a:lnTo>
                      <a:pt x="312" y="388"/>
                    </a:lnTo>
                    <a:lnTo>
                      <a:pt x="320" y="395"/>
                    </a:lnTo>
                    <a:lnTo>
                      <a:pt x="328" y="403"/>
                    </a:lnTo>
                    <a:lnTo>
                      <a:pt x="328" y="418"/>
                    </a:lnTo>
                    <a:lnTo>
                      <a:pt x="328" y="426"/>
                    </a:lnTo>
                    <a:lnTo>
                      <a:pt x="335" y="433"/>
                    </a:lnTo>
                    <a:lnTo>
                      <a:pt x="343" y="433"/>
                    </a:lnTo>
                    <a:lnTo>
                      <a:pt x="350" y="433"/>
                    </a:lnTo>
                    <a:lnTo>
                      <a:pt x="358" y="433"/>
                    </a:lnTo>
                    <a:lnTo>
                      <a:pt x="358" y="441"/>
                    </a:lnTo>
                    <a:lnTo>
                      <a:pt x="366" y="456"/>
                    </a:lnTo>
                    <a:lnTo>
                      <a:pt x="373" y="456"/>
                    </a:lnTo>
                    <a:lnTo>
                      <a:pt x="388" y="464"/>
                    </a:lnTo>
                    <a:lnTo>
                      <a:pt x="396" y="464"/>
                    </a:lnTo>
                    <a:lnTo>
                      <a:pt x="404" y="471"/>
                    </a:lnTo>
                    <a:lnTo>
                      <a:pt x="411" y="479"/>
                    </a:lnTo>
                    <a:lnTo>
                      <a:pt x="419" y="487"/>
                    </a:lnTo>
                    <a:lnTo>
                      <a:pt x="426" y="494"/>
                    </a:lnTo>
                    <a:lnTo>
                      <a:pt x="426" y="502"/>
                    </a:lnTo>
                    <a:lnTo>
                      <a:pt x="434" y="509"/>
                    </a:lnTo>
                    <a:lnTo>
                      <a:pt x="434" y="517"/>
                    </a:lnTo>
                    <a:lnTo>
                      <a:pt x="442" y="517"/>
                    </a:lnTo>
                    <a:lnTo>
                      <a:pt x="457" y="524"/>
                    </a:lnTo>
                    <a:lnTo>
                      <a:pt x="464" y="524"/>
                    </a:lnTo>
                    <a:lnTo>
                      <a:pt x="472" y="524"/>
                    </a:lnTo>
                    <a:lnTo>
                      <a:pt x="480" y="532"/>
                    </a:lnTo>
                    <a:lnTo>
                      <a:pt x="480" y="540"/>
                    </a:lnTo>
                    <a:lnTo>
                      <a:pt x="487" y="540"/>
                    </a:lnTo>
                    <a:lnTo>
                      <a:pt x="495" y="547"/>
                    </a:lnTo>
                    <a:lnTo>
                      <a:pt x="503" y="547"/>
                    </a:lnTo>
                    <a:lnTo>
                      <a:pt x="510" y="547"/>
                    </a:lnTo>
                    <a:lnTo>
                      <a:pt x="510" y="555"/>
                    </a:lnTo>
                    <a:lnTo>
                      <a:pt x="518" y="562"/>
                    </a:lnTo>
                    <a:lnTo>
                      <a:pt x="525" y="570"/>
                    </a:lnTo>
                    <a:lnTo>
                      <a:pt x="533" y="570"/>
                    </a:lnTo>
                    <a:lnTo>
                      <a:pt x="541" y="570"/>
                    </a:lnTo>
                    <a:lnTo>
                      <a:pt x="548" y="570"/>
                    </a:lnTo>
                    <a:lnTo>
                      <a:pt x="556" y="570"/>
                    </a:lnTo>
                    <a:lnTo>
                      <a:pt x="563" y="570"/>
                    </a:lnTo>
                    <a:lnTo>
                      <a:pt x="563" y="562"/>
                    </a:lnTo>
                    <a:lnTo>
                      <a:pt x="563" y="555"/>
                    </a:lnTo>
                    <a:lnTo>
                      <a:pt x="563" y="547"/>
                    </a:lnTo>
                    <a:lnTo>
                      <a:pt x="563" y="540"/>
                    </a:lnTo>
                    <a:lnTo>
                      <a:pt x="563" y="532"/>
                    </a:lnTo>
                    <a:lnTo>
                      <a:pt x="563" y="524"/>
                    </a:lnTo>
                    <a:lnTo>
                      <a:pt x="556" y="517"/>
                    </a:lnTo>
                    <a:lnTo>
                      <a:pt x="541" y="517"/>
                    </a:lnTo>
                    <a:lnTo>
                      <a:pt x="525" y="502"/>
                    </a:lnTo>
                    <a:lnTo>
                      <a:pt x="518" y="494"/>
                    </a:lnTo>
                    <a:lnTo>
                      <a:pt x="510" y="494"/>
                    </a:lnTo>
                    <a:lnTo>
                      <a:pt x="503" y="479"/>
                    </a:lnTo>
                    <a:lnTo>
                      <a:pt x="503" y="464"/>
                    </a:lnTo>
                    <a:lnTo>
                      <a:pt x="503" y="449"/>
                    </a:lnTo>
                    <a:lnTo>
                      <a:pt x="510" y="433"/>
                    </a:lnTo>
                    <a:lnTo>
                      <a:pt x="510" y="426"/>
                    </a:lnTo>
                    <a:lnTo>
                      <a:pt x="518" y="426"/>
                    </a:lnTo>
                    <a:lnTo>
                      <a:pt x="533" y="418"/>
                    </a:lnTo>
                    <a:lnTo>
                      <a:pt x="541" y="418"/>
                    </a:lnTo>
                    <a:lnTo>
                      <a:pt x="548" y="418"/>
                    </a:lnTo>
                    <a:lnTo>
                      <a:pt x="556" y="418"/>
                    </a:lnTo>
                    <a:lnTo>
                      <a:pt x="563" y="418"/>
                    </a:lnTo>
                    <a:lnTo>
                      <a:pt x="571" y="411"/>
                    </a:lnTo>
                    <a:lnTo>
                      <a:pt x="571" y="395"/>
                    </a:lnTo>
                    <a:lnTo>
                      <a:pt x="579" y="388"/>
                    </a:lnTo>
                    <a:lnTo>
                      <a:pt x="579" y="380"/>
                    </a:lnTo>
                    <a:lnTo>
                      <a:pt x="586" y="380"/>
                    </a:lnTo>
                    <a:lnTo>
                      <a:pt x="594" y="380"/>
                    </a:lnTo>
                    <a:lnTo>
                      <a:pt x="601" y="373"/>
                    </a:lnTo>
                    <a:lnTo>
                      <a:pt x="601" y="365"/>
                    </a:lnTo>
                    <a:lnTo>
                      <a:pt x="594" y="365"/>
                    </a:lnTo>
                    <a:lnTo>
                      <a:pt x="594" y="357"/>
                    </a:lnTo>
                    <a:lnTo>
                      <a:pt x="594" y="350"/>
                    </a:lnTo>
                    <a:lnTo>
                      <a:pt x="601" y="342"/>
                    </a:lnTo>
                    <a:lnTo>
                      <a:pt x="609" y="342"/>
                    </a:lnTo>
                    <a:lnTo>
                      <a:pt x="609" y="335"/>
                    </a:lnTo>
                    <a:lnTo>
                      <a:pt x="617" y="327"/>
                    </a:lnTo>
                    <a:lnTo>
                      <a:pt x="632" y="327"/>
                    </a:lnTo>
                    <a:lnTo>
                      <a:pt x="639" y="327"/>
                    </a:lnTo>
                    <a:lnTo>
                      <a:pt x="647" y="327"/>
                    </a:lnTo>
                    <a:lnTo>
                      <a:pt x="655" y="327"/>
                    </a:lnTo>
                    <a:lnTo>
                      <a:pt x="655" y="335"/>
                    </a:lnTo>
                    <a:lnTo>
                      <a:pt x="662" y="335"/>
                    </a:lnTo>
                    <a:lnTo>
                      <a:pt x="662" y="327"/>
                    </a:lnTo>
                    <a:lnTo>
                      <a:pt x="670" y="327"/>
                    </a:lnTo>
                    <a:lnTo>
                      <a:pt x="678" y="335"/>
                    </a:lnTo>
                    <a:lnTo>
                      <a:pt x="685" y="342"/>
                    </a:lnTo>
                    <a:lnTo>
                      <a:pt x="693" y="342"/>
                    </a:lnTo>
                    <a:lnTo>
                      <a:pt x="700" y="342"/>
                    </a:lnTo>
                    <a:lnTo>
                      <a:pt x="700" y="335"/>
                    </a:lnTo>
                    <a:lnTo>
                      <a:pt x="700" y="319"/>
                    </a:lnTo>
                    <a:lnTo>
                      <a:pt x="693" y="304"/>
                    </a:lnTo>
                    <a:lnTo>
                      <a:pt x="693" y="297"/>
                    </a:lnTo>
                    <a:lnTo>
                      <a:pt x="700" y="297"/>
                    </a:lnTo>
                    <a:lnTo>
                      <a:pt x="708" y="297"/>
                    </a:lnTo>
                    <a:lnTo>
                      <a:pt x="716" y="297"/>
                    </a:lnTo>
                    <a:lnTo>
                      <a:pt x="731" y="297"/>
                    </a:lnTo>
                    <a:lnTo>
                      <a:pt x="738" y="297"/>
                    </a:lnTo>
                    <a:lnTo>
                      <a:pt x="738" y="289"/>
                    </a:lnTo>
                    <a:lnTo>
                      <a:pt x="738" y="274"/>
                    </a:lnTo>
                    <a:lnTo>
                      <a:pt x="738" y="266"/>
                    </a:lnTo>
                    <a:lnTo>
                      <a:pt x="738" y="259"/>
                    </a:lnTo>
                    <a:lnTo>
                      <a:pt x="738" y="243"/>
                    </a:lnTo>
                    <a:lnTo>
                      <a:pt x="738" y="236"/>
                    </a:lnTo>
                    <a:lnTo>
                      <a:pt x="746" y="236"/>
                    </a:lnTo>
                    <a:lnTo>
                      <a:pt x="754" y="236"/>
                    </a:lnTo>
                    <a:lnTo>
                      <a:pt x="761" y="228"/>
                    </a:lnTo>
                    <a:lnTo>
                      <a:pt x="761" y="221"/>
                    </a:lnTo>
                    <a:lnTo>
                      <a:pt x="761" y="213"/>
                    </a:lnTo>
                    <a:lnTo>
                      <a:pt x="761" y="205"/>
                    </a:lnTo>
                    <a:lnTo>
                      <a:pt x="754" y="198"/>
                    </a:lnTo>
                    <a:lnTo>
                      <a:pt x="754" y="190"/>
                    </a:lnTo>
                    <a:lnTo>
                      <a:pt x="754" y="183"/>
                    </a:lnTo>
                    <a:lnTo>
                      <a:pt x="754" y="175"/>
                    </a:lnTo>
                    <a:lnTo>
                      <a:pt x="761" y="167"/>
                    </a:lnTo>
                    <a:lnTo>
                      <a:pt x="761" y="160"/>
                    </a:lnTo>
                    <a:lnTo>
                      <a:pt x="761" y="152"/>
                    </a:lnTo>
                    <a:lnTo>
                      <a:pt x="754" y="145"/>
                    </a:lnTo>
                    <a:lnTo>
                      <a:pt x="754" y="137"/>
                    </a:lnTo>
                    <a:lnTo>
                      <a:pt x="746" y="137"/>
                    </a:lnTo>
                    <a:lnTo>
                      <a:pt x="746" y="129"/>
                    </a:lnTo>
                    <a:lnTo>
                      <a:pt x="746" y="114"/>
                    </a:lnTo>
                    <a:lnTo>
                      <a:pt x="738" y="107"/>
                    </a:lnTo>
                    <a:lnTo>
                      <a:pt x="731" y="91"/>
                    </a:lnTo>
                    <a:lnTo>
                      <a:pt x="723" y="84"/>
                    </a:lnTo>
                    <a:lnTo>
                      <a:pt x="723" y="69"/>
                    </a:lnTo>
                    <a:lnTo>
                      <a:pt x="716" y="61"/>
                    </a:lnTo>
                    <a:lnTo>
                      <a:pt x="723" y="53"/>
                    </a:lnTo>
                    <a:lnTo>
                      <a:pt x="723" y="46"/>
                    </a:lnTo>
                    <a:lnTo>
                      <a:pt x="716" y="31"/>
                    </a:lnTo>
                    <a:lnTo>
                      <a:pt x="716" y="23"/>
                    </a:lnTo>
                    <a:lnTo>
                      <a:pt x="716" y="15"/>
                    </a:lnTo>
                    <a:lnTo>
                      <a:pt x="723" y="15"/>
                    </a:lnTo>
                    <a:lnTo>
                      <a:pt x="731" y="15"/>
                    </a:lnTo>
                    <a:lnTo>
                      <a:pt x="738" y="15"/>
                    </a:lnTo>
                    <a:lnTo>
                      <a:pt x="746" y="15"/>
                    </a:lnTo>
                    <a:lnTo>
                      <a:pt x="754" y="15"/>
                    </a:lnTo>
                    <a:lnTo>
                      <a:pt x="761" y="8"/>
                    </a:lnTo>
                    <a:lnTo>
                      <a:pt x="776" y="8"/>
                    </a:lnTo>
                    <a:lnTo>
                      <a:pt x="784" y="0"/>
                    </a:lnTo>
                    <a:lnTo>
                      <a:pt x="792" y="0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76" name="Freeform 1116"/>
              <p:cNvSpPr>
                <a:spLocks/>
              </p:cNvSpPr>
              <p:nvPr/>
            </p:nvSpPr>
            <p:spPr bwMode="auto">
              <a:xfrm>
                <a:off x="3142" y="2629"/>
                <a:ext cx="791" cy="91"/>
              </a:xfrm>
              <a:custGeom>
                <a:avLst/>
                <a:gdLst>
                  <a:gd name="T0" fmla="*/ 8 w 791"/>
                  <a:gd name="T1" fmla="*/ 15 h 91"/>
                  <a:gd name="T2" fmla="*/ 30 w 791"/>
                  <a:gd name="T3" fmla="*/ 23 h 91"/>
                  <a:gd name="T4" fmla="*/ 46 w 791"/>
                  <a:gd name="T5" fmla="*/ 30 h 91"/>
                  <a:gd name="T6" fmla="*/ 61 w 791"/>
                  <a:gd name="T7" fmla="*/ 38 h 91"/>
                  <a:gd name="T8" fmla="*/ 84 w 791"/>
                  <a:gd name="T9" fmla="*/ 38 h 91"/>
                  <a:gd name="T10" fmla="*/ 106 w 791"/>
                  <a:gd name="T11" fmla="*/ 45 h 91"/>
                  <a:gd name="T12" fmla="*/ 129 w 791"/>
                  <a:gd name="T13" fmla="*/ 45 h 91"/>
                  <a:gd name="T14" fmla="*/ 152 w 791"/>
                  <a:gd name="T15" fmla="*/ 45 h 91"/>
                  <a:gd name="T16" fmla="*/ 167 w 791"/>
                  <a:gd name="T17" fmla="*/ 61 h 91"/>
                  <a:gd name="T18" fmla="*/ 182 w 791"/>
                  <a:gd name="T19" fmla="*/ 68 h 91"/>
                  <a:gd name="T20" fmla="*/ 198 w 791"/>
                  <a:gd name="T21" fmla="*/ 61 h 91"/>
                  <a:gd name="T22" fmla="*/ 213 w 791"/>
                  <a:gd name="T23" fmla="*/ 61 h 91"/>
                  <a:gd name="T24" fmla="*/ 228 w 791"/>
                  <a:gd name="T25" fmla="*/ 68 h 91"/>
                  <a:gd name="T26" fmla="*/ 251 w 791"/>
                  <a:gd name="T27" fmla="*/ 68 h 91"/>
                  <a:gd name="T28" fmla="*/ 259 w 791"/>
                  <a:gd name="T29" fmla="*/ 61 h 91"/>
                  <a:gd name="T30" fmla="*/ 281 w 791"/>
                  <a:gd name="T31" fmla="*/ 45 h 91"/>
                  <a:gd name="T32" fmla="*/ 297 w 791"/>
                  <a:gd name="T33" fmla="*/ 30 h 91"/>
                  <a:gd name="T34" fmla="*/ 312 w 791"/>
                  <a:gd name="T35" fmla="*/ 30 h 91"/>
                  <a:gd name="T36" fmla="*/ 335 w 791"/>
                  <a:gd name="T37" fmla="*/ 38 h 91"/>
                  <a:gd name="T38" fmla="*/ 342 w 791"/>
                  <a:gd name="T39" fmla="*/ 45 h 91"/>
                  <a:gd name="T40" fmla="*/ 357 w 791"/>
                  <a:gd name="T41" fmla="*/ 38 h 91"/>
                  <a:gd name="T42" fmla="*/ 373 w 791"/>
                  <a:gd name="T43" fmla="*/ 38 h 91"/>
                  <a:gd name="T44" fmla="*/ 380 w 791"/>
                  <a:gd name="T45" fmla="*/ 45 h 91"/>
                  <a:gd name="T46" fmla="*/ 403 w 791"/>
                  <a:gd name="T47" fmla="*/ 30 h 91"/>
                  <a:gd name="T48" fmla="*/ 418 w 791"/>
                  <a:gd name="T49" fmla="*/ 23 h 91"/>
                  <a:gd name="T50" fmla="*/ 441 w 791"/>
                  <a:gd name="T51" fmla="*/ 7 h 91"/>
                  <a:gd name="T52" fmla="*/ 456 w 791"/>
                  <a:gd name="T53" fmla="*/ 7 h 91"/>
                  <a:gd name="T54" fmla="*/ 479 w 791"/>
                  <a:gd name="T55" fmla="*/ 7 h 91"/>
                  <a:gd name="T56" fmla="*/ 502 w 791"/>
                  <a:gd name="T57" fmla="*/ 0 h 91"/>
                  <a:gd name="T58" fmla="*/ 517 w 791"/>
                  <a:gd name="T59" fmla="*/ 7 h 91"/>
                  <a:gd name="T60" fmla="*/ 540 w 791"/>
                  <a:gd name="T61" fmla="*/ 7 h 91"/>
                  <a:gd name="T62" fmla="*/ 563 w 791"/>
                  <a:gd name="T63" fmla="*/ 7 h 91"/>
                  <a:gd name="T64" fmla="*/ 578 w 791"/>
                  <a:gd name="T65" fmla="*/ 15 h 91"/>
                  <a:gd name="T66" fmla="*/ 601 w 791"/>
                  <a:gd name="T67" fmla="*/ 7 h 91"/>
                  <a:gd name="T68" fmla="*/ 616 w 791"/>
                  <a:gd name="T69" fmla="*/ 7 h 91"/>
                  <a:gd name="T70" fmla="*/ 631 w 791"/>
                  <a:gd name="T71" fmla="*/ 15 h 91"/>
                  <a:gd name="T72" fmla="*/ 647 w 791"/>
                  <a:gd name="T73" fmla="*/ 38 h 91"/>
                  <a:gd name="T74" fmla="*/ 662 w 791"/>
                  <a:gd name="T75" fmla="*/ 45 h 91"/>
                  <a:gd name="T76" fmla="*/ 669 w 791"/>
                  <a:gd name="T77" fmla="*/ 53 h 91"/>
                  <a:gd name="T78" fmla="*/ 685 w 791"/>
                  <a:gd name="T79" fmla="*/ 61 h 91"/>
                  <a:gd name="T80" fmla="*/ 700 w 791"/>
                  <a:gd name="T81" fmla="*/ 61 h 91"/>
                  <a:gd name="T82" fmla="*/ 723 w 791"/>
                  <a:gd name="T83" fmla="*/ 76 h 91"/>
                  <a:gd name="T84" fmla="*/ 745 w 791"/>
                  <a:gd name="T85" fmla="*/ 83 h 91"/>
                  <a:gd name="T86" fmla="*/ 768 w 791"/>
                  <a:gd name="T87" fmla="*/ 83 h 91"/>
                  <a:gd name="T88" fmla="*/ 783 w 791"/>
                  <a:gd name="T89" fmla="*/ 83 h 91"/>
                  <a:gd name="T90" fmla="*/ 791 w 791"/>
                  <a:gd name="T91" fmla="*/ 91 h 9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91"/>
                  <a:gd name="T139" fmla="*/ 0 h 91"/>
                  <a:gd name="T140" fmla="*/ 791 w 791"/>
                  <a:gd name="T141" fmla="*/ 91 h 91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91" h="91">
                    <a:moveTo>
                      <a:pt x="0" y="7"/>
                    </a:moveTo>
                    <a:lnTo>
                      <a:pt x="8" y="15"/>
                    </a:lnTo>
                    <a:lnTo>
                      <a:pt x="15" y="15"/>
                    </a:lnTo>
                    <a:lnTo>
                      <a:pt x="30" y="23"/>
                    </a:lnTo>
                    <a:lnTo>
                      <a:pt x="38" y="30"/>
                    </a:lnTo>
                    <a:lnTo>
                      <a:pt x="46" y="30"/>
                    </a:lnTo>
                    <a:lnTo>
                      <a:pt x="53" y="30"/>
                    </a:lnTo>
                    <a:lnTo>
                      <a:pt x="61" y="38"/>
                    </a:lnTo>
                    <a:lnTo>
                      <a:pt x="68" y="38"/>
                    </a:lnTo>
                    <a:lnTo>
                      <a:pt x="84" y="38"/>
                    </a:lnTo>
                    <a:lnTo>
                      <a:pt x="99" y="38"/>
                    </a:lnTo>
                    <a:lnTo>
                      <a:pt x="106" y="45"/>
                    </a:lnTo>
                    <a:lnTo>
                      <a:pt x="114" y="45"/>
                    </a:lnTo>
                    <a:lnTo>
                      <a:pt x="129" y="45"/>
                    </a:lnTo>
                    <a:lnTo>
                      <a:pt x="137" y="45"/>
                    </a:lnTo>
                    <a:lnTo>
                      <a:pt x="152" y="45"/>
                    </a:lnTo>
                    <a:lnTo>
                      <a:pt x="160" y="53"/>
                    </a:lnTo>
                    <a:lnTo>
                      <a:pt x="167" y="61"/>
                    </a:lnTo>
                    <a:lnTo>
                      <a:pt x="175" y="68"/>
                    </a:lnTo>
                    <a:lnTo>
                      <a:pt x="182" y="68"/>
                    </a:lnTo>
                    <a:lnTo>
                      <a:pt x="190" y="68"/>
                    </a:lnTo>
                    <a:lnTo>
                      <a:pt x="198" y="61"/>
                    </a:lnTo>
                    <a:lnTo>
                      <a:pt x="205" y="61"/>
                    </a:lnTo>
                    <a:lnTo>
                      <a:pt x="213" y="61"/>
                    </a:lnTo>
                    <a:lnTo>
                      <a:pt x="221" y="61"/>
                    </a:lnTo>
                    <a:lnTo>
                      <a:pt x="228" y="68"/>
                    </a:lnTo>
                    <a:lnTo>
                      <a:pt x="236" y="68"/>
                    </a:lnTo>
                    <a:lnTo>
                      <a:pt x="251" y="68"/>
                    </a:lnTo>
                    <a:lnTo>
                      <a:pt x="259" y="68"/>
                    </a:lnTo>
                    <a:lnTo>
                      <a:pt x="259" y="61"/>
                    </a:lnTo>
                    <a:lnTo>
                      <a:pt x="266" y="61"/>
                    </a:lnTo>
                    <a:lnTo>
                      <a:pt x="281" y="45"/>
                    </a:lnTo>
                    <a:lnTo>
                      <a:pt x="289" y="38"/>
                    </a:lnTo>
                    <a:lnTo>
                      <a:pt x="297" y="30"/>
                    </a:lnTo>
                    <a:lnTo>
                      <a:pt x="304" y="30"/>
                    </a:lnTo>
                    <a:lnTo>
                      <a:pt x="312" y="30"/>
                    </a:lnTo>
                    <a:lnTo>
                      <a:pt x="319" y="30"/>
                    </a:lnTo>
                    <a:lnTo>
                      <a:pt x="335" y="38"/>
                    </a:lnTo>
                    <a:lnTo>
                      <a:pt x="335" y="45"/>
                    </a:lnTo>
                    <a:lnTo>
                      <a:pt x="342" y="45"/>
                    </a:lnTo>
                    <a:lnTo>
                      <a:pt x="350" y="38"/>
                    </a:lnTo>
                    <a:lnTo>
                      <a:pt x="357" y="38"/>
                    </a:lnTo>
                    <a:lnTo>
                      <a:pt x="365" y="38"/>
                    </a:lnTo>
                    <a:lnTo>
                      <a:pt x="373" y="38"/>
                    </a:lnTo>
                    <a:lnTo>
                      <a:pt x="373" y="45"/>
                    </a:lnTo>
                    <a:lnTo>
                      <a:pt x="380" y="45"/>
                    </a:lnTo>
                    <a:lnTo>
                      <a:pt x="396" y="38"/>
                    </a:lnTo>
                    <a:lnTo>
                      <a:pt x="403" y="30"/>
                    </a:lnTo>
                    <a:lnTo>
                      <a:pt x="411" y="30"/>
                    </a:lnTo>
                    <a:lnTo>
                      <a:pt x="418" y="23"/>
                    </a:lnTo>
                    <a:lnTo>
                      <a:pt x="426" y="15"/>
                    </a:lnTo>
                    <a:lnTo>
                      <a:pt x="441" y="7"/>
                    </a:lnTo>
                    <a:lnTo>
                      <a:pt x="449" y="7"/>
                    </a:lnTo>
                    <a:lnTo>
                      <a:pt x="456" y="7"/>
                    </a:lnTo>
                    <a:lnTo>
                      <a:pt x="472" y="7"/>
                    </a:lnTo>
                    <a:lnTo>
                      <a:pt x="479" y="7"/>
                    </a:lnTo>
                    <a:lnTo>
                      <a:pt x="494" y="0"/>
                    </a:lnTo>
                    <a:lnTo>
                      <a:pt x="502" y="0"/>
                    </a:lnTo>
                    <a:lnTo>
                      <a:pt x="510" y="0"/>
                    </a:lnTo>
                    <a:lnTo>
                      <a:pt x="517" y="7"/>
                    </a:lnTo>
                    <a:lnTo>
                      <a:pt x="532" y="7"/>
                    </a:lnTo>
                    <a:lnTo>
                      <a:pt x="540" y="7"/>
                    </a:lnTo>
                    <a:lnTo>
                      <a:pt x="548" y="7"/>
                    </a:lnTo>
                    <a:lnTo>
                      <a:pt x="563" y="7"/>
                    </a:lnTo>
                    <a:lnTo>
                      <a:pt x="570" y="15"/>
                    </a:lnTo>
                    <a:lnTo>
                      <a:pt x="578" y="15"/>
                    </a:lnTo>
                    <a:lnTo>
                      <a:pt x="593" y="15"/>
                    </a:lnTo>
                    <a:lnTo>
                      <a:pt x="601" y="7"/>
                    </a:lnTo>
                    <a:lnTo>
                      <a:pt x="609" y="7"/>
                    </a:lnTo>
                    <a:lnTo>
                      <a:pt x="616" y="7"/>
                    </a:lnTo>
                    <a:lnTo>
                      <a:pt x="624" y="7"/>
                    </a:lnTo>
                    <a:lnTo>
                      <a:pt x="631" y="15"/>
                    </a:lnTo>
                    <a:lnTo>
                      <a:pt x="639" y="30"/>
                    </a:lnTo>
                    <a:lnTo>
                      <a:pt x="647" y="38"/>
                    </a:lnTo>
                    <a:lnTo>
                      <a:pt x="654" y="45"/>
                    </a:lnTo>
                    <a:lnTo>
                      <a:pt x="662" y="45"/>
                    </a:lnTo>
                    <a:lnTo>
                      <a:pt x="662" y="53"/>
                    </a:lnTo>
                    <a:lnTo>
                      <a:pt x="669" y="53"/>
                    </a:lnTo>
                    <a:lnTo>
                      <a:pt x="677" y="61"/>
                    </a:lnTo>
                    <a:lnTo>
                      <a:pt x="685" y="61"/>
                    </a:lnTo>
                    <a:lnTo>
                      <a:pt x="692" y="61"/>
                    </a:lnTo>
                    <a:lnTo>
                      <a:pt x="700" y="61"/>
                    </a:lnTo>
                    <a:lnTo>
                      <a:pt x="715" y="68"/>
                    </a:lnTo>
                    <a:lnTo>
                      <a:pt x="723" y="76"/>
                    </a:lnTo>
                    <a:lnTo>
                      <a:pt x="730" y="83"/>
                    </a:lnTo>
                    <a:lnTo>
                      <a:pt x="745" y="83"/>
                    </a:lnTo>
                    <a:lnTo>
                      <a:pt x="753" y="83"/>
                    </a:lnTo>
                    <a:lnTo>
                      <a:pt x="768" y="83"/>
                    </a:lnTo>
                    <a:lnTo>
                      <a:pt x="776" y="83"/>
                    </a:lnTo>
                    <a:lnTo>
                      <a:pt x="783" y="83"/>
                    </a:lnTo>
                    <a:lnTo>
                      <a:pt x="783" y="91"/>
                    </a:lnTo>
                    <a:lnTo>
                      <a:pt x="791" y="91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77" name="Freeform 1117"/>
              <p:cNvSpPr>
                <a:spLocks/>
              </p:cNvSpPr>
              <p:nvPr/>
            </p:nvSpPr>
            <p:spPr bwMode="auto">
              <a:xfrm>
                <a:off x="4017" y="2834"/>
                <a:ext cx="1110" cy="1010"/>
              </a:xfrm>
              <a:custGeom>
                <a:avLst/>
                <a:gdLst>
                  <a:gd name="T0" fmla="*/ 7 w 1110"/>
                  <a:gd name="T1" fmla="*/ 114 h 1010"/>
                  <a:gd name="T2" fmla="*/ 38 w 1110"/>
                  <a:gd name="T3" fmla="*/ 76 h 1010"/>
                  <a:gd name="T4" fmla="*/ 83 w 1110"/>
                  <a:gd name="T5" fmla="*/ 68 h 1010"/>
                  <a:gd name="T6" fmla="*/ 106 w 1110"/>
                  <a:gd name="T7" fmla="*/ 45 h 1010"/>
                  <a:gd name="T8" fmla="*/ 106 w 1110"/>
                  <a:gd name="T9" fmla="*/ 15 h 1010"/>
                  <a:gd name="T10" fmla="*/ 129 w 1110"/>
                  <a:gd name="T11" fmla="*/ 7 h 1010"/>
                  <a:gd name="T12" fmla="*/ 160 w 1110"/>
                  <a:gd name="T13" fmla="*/ 0 h 1010"/>
                  <a:gd name="T14" fmla="*/ 190 w 1110"/>
                  <a:gd name="T15" fmla="*/ 0 h 1010"/>
                  <a:gd name="T16" fmla="*/ 213 w 1110"/>
                  <a:gd name="T17" fmla="*/ 23 h 1010"/>
                  <a:gd name="T18" fmla="*/ 236 w 1110"/>
                  <a:gd name="T19" fmla="*/ 53 h 1010"/>
                  <a:gd name="T20" fmla="*/ 251 w 1110"/>
                  <a:gd name="T21" fmla="*/ 68 h 1010"/>
                  <a:gd name="T22" fmla="*/ 251 w 1110"/>
                  <a:gd name="T23" fmla="*/ 91 h 1010"/>
                  <a:gd name="T24" fmla="*/ 243 w 1110"/>
                  <a:gd name="T25" fmla="*/ 121 h 1010"/>
                  <a:gd name="T26" fmla="*/ 243 w 1110"/>
                  <a:gd name="T27" fmla="*/ 159 h 1010"/>
                  <a:gd name="T28" fmla="*/ 266 w 1110"/>
                  <a:gd name="T29" fmla="*/ 190 h 1010"/>
                  <a:gd name="T30" fmla="*/ 266 w 1110"/>
                  <a:gd name="T31" fmla="*/ 258 h 1010"/>
                  <a:gd name="T32" fmla="*/ 258 w 1110"/>
                  <a:gd name="T33" fmla="*/ 311 h 1010"/>
                  <a:gd name="T34" fmla="*/ 243 w 1110"/>
                  <a:gd name="T35" fmla="*/ 380 h 1010"/>
                  <a:gd name="T36" fmla="*/ 236 w 1110"/>
                  <a:gd name="T37" fmla="*/ 418 h 1010"/>
                  <a:gd name="T38" fmla="*/ 258 w 1110"/>
                  <a:gd name="T39" fmla="*/ 441 h 1010"/>
                  <a:gd name="T40" fmla="*/ 289 w 1110"/>
                  <a:gd name="T41" fmla="*/ 456 h 1010"/>
                  <a:gd name="T42" fmla="*/ 304 w 1110"/>
                  <a:gd name="T43" fmla="*/ 486 h 1010"/>
                  <a:gd name="T44" fmla="*/ 304 w 1110"/>
                  <a:gd name="T45" fmla="*/ 509 h 1010"/>
                  <a:gd name="T46" fmla="*/ 296 w 1110"/>
                  <a:gd name="T47" fmla="*/ 539 h 1010"/>
                  <a:gd name="T48" fmla="*/ 319 w 1110"/>
                  <a:gd name="T49" fmla="*/ 570 h 1010"/>
                  <a:gd name="T50" fmla="*/ 319 w 1110"/>
                  <a:gd name="T51" fmla="*/ 615 h 1010"/>
                  <a:gd name="T52" fmla="*/ 335 w 1110"/>
                  <a:gd name="T53" fmla="*/ 638 h 1010"/>
                  <a:gd name="T54" fmla="*/ 365 w 1110"/>
                  <a:gd name="T55" fmla="*/ 669 h 1010"/>
                  <a:gd name="T56" fmla="*/ 357 w 1110"/>
                  <a:gd name="T57" fmla="*/ 722 h 1010"/>
                  <a:gd name="T58" fmla="*/ 357 w 1110"/>
                  <a:gd name="T59" fmla="*/ 767 h 1010"/>
                  <a:gd name="T60" fmla="*/ 365 w 1110"/>
                  <a:gd name="T61" fmla="*/ 798 h 1010"/>
                  <a:gd name="T62" fmla="*/ 411 w 1110"/>
                  <a:gd name="T63" fmla="*/ 813 h 1010"/>
                  <a:gd name="T64" fmla="*/ 471 w 1110"/>
                  <a:gd name="T65" fmla="*/ 813 h 1010"/>
                  <a:gd name="T66" fmla="*/ 487 w 1110"/>
                  <a:gd name="T67" fmla="*/ 836 h 1010"/>
                  <a:gd name="T68" fmla="*/ 509 w 1110"/>
                  <a:gd name="T69" fmla="*/ 881 h 1010"/>
                  <a:gd name="T70" fmla="*/ 502 w 1110"/>
                  <a:gd name="T71" fmla="*/ 912 h 1010"/>
                  <a:gd name="T72" fmla="*/ 494 w 1110"/>
                  <a:gd name="T73" fmla="*/ 934 h 1010"/>
                  <a:gd name="T74" fmla="*/ 517 w 1110"/>
                  <a:gd name="T75" fmla="*/ 957 h 1010"/>
                  <a:gd name="T76" fmla="*/ 563 w 1110"/>
                  <a:gd name="T77" fmla="*/ 957 h 1010"/>
                  <a:gd name="T78" fmla="*/ 601 w 1110"/>
                  <a:gd name="T79" fmla="*/ 950 h 1010"/>
                  <a:gd name="T80" fmla="*/ 639 w 1110"/>
                  <a:gd name="T81" fmla="*/ 919 h 1010"/>
                  <a:gd name="T82" fmla="*/ 669 w 1110"/>
                  <a:gd name="T83" fmla="*/ 912 h 1010"/>
                  <a:gd name="T84" fmla="*/ 715 w 1110"/>
                  <a:gd name="T85" fmla="*/ 912 h 1010"/>
                  <a:gd name="T86" fmla="*/ 745 w 1110"/>
                  <a:gd name="T87" fmla="*/ 919 h 1010"/>
                  <a:gd name="T88" fmla="*/ 791 w 1110"/>
                  <a:gd name="T89" fmla="*/ 897 h 1010"/>
                  <a:gd name="T90" fmla="*/ 821 w 1110"/>
                  <a:gd name="T91" fmla="*/ 874 h 1010"/>
                  <a:gd name="T92" fmla="*/ 852 w 1110"/>
                  <a:gd name="T93" fmla="*/ 866 h 1010"/>
                  <a:gd name="T94" fmla="*/ 882 w 1110"/>
                  <a:gd name="T95" fmla="*/ 889 h 1010"/>
                  <a:gd name="T96" fmla="*/ 928 w 1110"/>
                  <a:gd name="T97" fmla="*/ 897 h 1010"/>
                  <a:gd name="T98" fmla="*/ 958 w 1110"/>
                  <a:gd name="T99" fmla="*/ 897 h 1010"/>
                  <a:gd name="T100" fmla="*/ 989 w 1110"/>
                  <a:gd name="T101" fmla="*/ 904 h 1010"/>
                  <a:gd name="T102" fmla="*/ 1027 w 1110"/>
                  <a:gd name="T103" fmla="*/ 897 h 1010"/>
                  <a:gd name="T104" fmla="*/ 1065 w 1110"/>
                  <a:gd name="T105" fmla="*/ 889 h 1010"/>
                  <a:gd name="T106" fmla="*/ 1095 w 1110"/>
                  <a:gd name="T107" fmla="*/ 897 h 1010"/>
                  <a:gd name="T108" fmla="*/ 1110 w 1110"/>
                  <a:gd name="T109" fmla="*/ 942 h 1010"/>
                  <a:gd name="T110" fmla="*/ 1110 w 1110"/>
                  <a:gd name="T111" fmla="*/ 988 h 101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110"/>
                  <a:gd name="T169" fmla="*/ 0 h 1010"/>
                  <a:gd name="T170" fmla="*/ 1110 w 1110"/>
                  <a:gd name="T171" fmla="*/ 1010 h 101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110" h="1010">
                    <a:moveTo>
                      <a:pt x="0" y="137"/>
                    </a:moveTo>
                    <a:lnTo>
                      <a:pt x="7" y="129"/>
                    </a:lnTo>
                    <a:lnTo>
                      <a:pt x="7" y="121"/>
                    </a:lnTo>
                    <a:lnTo>
                      <a:pt x="7" y="114"/>
                    </a:lnTo>
                    <a:lnTo>
                      <a:pt x="7" y="99"/>
                    </a:lnTo>
                    <a:lnTo>
                      <a:pt x="15" y="91"/>
                    </a:lnTo>
                    <a:lnTo>
                      <a:pt x="23" y="83"/>
                    </a:lnTo>
                    <a:lnTo>
                      <a:pt x="38" y="76"/>
                    </a:lnTo>
                    <a:lnTo>
                      <a:pt x="45" y="68"/>
                    </a:lnTo>
                    <a:lnTo>
                      <a:pt x="61" y="68"/>
                    </a:lnTo>
                    <a:lnTo>
                      <a:pt x="76" y="68"/>
                    </a:lnTo>
                    <a:lnTo>
                      <a:pt x="83" y="68"/>
                    </a:lnTo>
                    <a:lnTo>
                      <a:pt x="91" y="68"/>
                    </a:lnTo>
                    <a:lnTo>
                      <a:pt x="99" y="61"/>
                    </a:lnTo>
                    <a:lnTo>
                      <a:pt x="106" y="53"/>
                    </a:lnTo>
                    <a:lnTo>
                      <a:pt x="106" y="45"/>
                    </a:lnTo>
                    <a:lnTo>
                      <a:pt x="106" y="30"/>
                    </a:lnTo>
                    <a:lnTo>
                      <a:pt x="99" y="23"/>
                    </a:lnTo>
                    <a:lnTo>
                      <a:pt x="99" y="15"/>
                    </a:lnTo>
                    <a:lnTo>
                      <a:pt x="106" y="15"/>
                    </a:lnTo>
                    <a:lnTo>
                      <a:pt x="106" y="7"/>
                    </a:lnTo>
                    <a:lnTo>
                      <a:pt x="122" y="0"/>
                    </a:lnTo>
                    <a:lnTo>
                      <a:pt x="129" y="0"/>
                    </a:lnTo>
                    <a:lnTo>
                      <a:pt x="129" y="7"/>
                    </a:lnTo>
                    <a:lnTo>
                      <a:pt x="137" y="7"/>
                    </a:lnTo>
                    <a:lnTo>
                      <a:pt x="144" y="7"/>
                    </a:lnTo>
                    <a:lnTo>
                      <a:pt x="152" y="7"/>
                    </a:lnTo>
                    <a:lnTo>
                      <a:pt x="160" y="0"/>
                    </a:lnTo>
                    <a:lnTo>
                      <a:pt x="167" y="0"/>
                    </a:lnTo>
                    <a:lnTo>
                      <a:pt x="175" y="0"/>
                    </a:lnTo>
                    <a:lnTo>
                      <a:pt x="182" y="0"/>
                    </a:lnTo>
                    <a:lnTo>
                      <a:pt x="190" y="0"/>
                    </a:lnTo>
                    <a:lnTo>
                      <a:pt x="198" y="0"/>
                    </a:lnTo>
                    <a:lnTo>
                      <a:pt x="205" y="7"/>
                    </a:lnTo>
                    <a:lnTo>
                      <a:pt x="213" y="15"/>
                    </a:lnTo>
                    <a:lnTo>
                      <a:pt x="213" y="23"/>
                    </a:lnTo>
                    <a:lnTo>
                      <a:pt x="220" y="30"/>
                    </a:lnTo>
                    <a:lnTo>
                      <a:pt x="228" y="38"/>
                    </a:lnTo>
                    <a:lnTo>
                      <a:pt x="236" y="45"/>
                    </a:lnTo>
                    <a:lnTo>
                      <a:pt x="236" y="53"/>
                    </a:lnTo>
                    <a:lnTo>
                      <a:pt x="236" y="61"/>
                    </a:lnTo>
                    <a:lnTo>
                      <a:pt x="236" y="68"/>
                    </a:lnTo>
                    <a:lnTo>
                      <a:pt x="243" y="68"/>
                    </a:lnTo>
                    <a:lnTo>
                      <a:pt x="251" y="68"/>
                    </a:lnTo>
                    <a:lnTo>
                      <a:pt x="258" y="68"/>
                    </a:lnTo>
                    <a:lnTo>
                      <a:pt x="258" y="76"/>
                    </a:lnTo>
                    <a:lnTo>
                      <a:pt x="251" y="83"/>
                    </a:lnTo>
                    <a:lnTo>
                      <a:pt x="251" y="91"/>
                    </a:lnTo>
                    <a:lnTo>
                      <a:pt x="251" y="99"/>
                    </a:lnTo>
                    <a:lnTo>
                      <a:pt x="251" y="106"/>
                    </a:lnTo>
                    <a:lnTo>
                      <a:pt x="251" y="114"/>
                    </a:lnTo>
                    <a:lnTo>
                      <a:pt x="243" y="121"/>
                    </a:lnTo>
                    <a:lnTo>
                      <a:pt x="236" y="129"/>
                    </a:lnTo>
                    <a:lnTo>
                      <a:pt x="236" y="137"/>
                    </a:lnTo>
                    <a:lnTo>
                      <a:pt x="236" y="152"/>
                    </a:lnTo>
                    <a:lnTo>
                      <a:pt x="243" y="159"/>
                    </a:lnTo>
                    <a:lnTo>
                      <a:pt x="251" y="167"/>
                    </a:lnTo>
                    <a:lnTo>
                      <a:pt x="258" y="175"/>
                    </a:lnTo>
                    <a:lnTo>
                      <a:pt x="266" y="182"/>
                    </a:lnTo>
                    <a:lnTo>
                      <a:pt x="266" y="190"/>
                    </a:lnTo>
                    <a:lnTo>
                      <a:pt x="274" y="205"/>
                    </a:lnTo>
                    <a:lnTo>
                      <a:pt x="274" y="228"/>
                    </a:lnTo>
                    <a:lnTo>
                      <a:pt x="266" y="243"/>
                    </a:lnTo>
                    <a:lnTo>
                      <a:pt x="266" y="258"/>
                    </a:lnTo>
                    <a:lnTo>
                      <a:pt x="266" y="266"/>
                    </a:lnTo>
                    <a:lnTo>
                      <a:pt x="258" y="281"/>
                    </a:lnTo>
                    <a:lnTo>
                      <a:pt x="258" y="304"/>
                    </a:lnTo>
                    <a:lnTo>
                      <a:pt x="258" y="311"/>
                    </a:lnTo>
                    <a:lnTo>
                      <a:pt x="258" y="334"/>
                    </a:lnTo>
                    <a:lnTo>
                      <a:pt x="251" y="349"/>
                    </a:lnTo>
                    <a:lnTo>
                      <a:pt x="251" y="365"/>
                    </a:lnTo>
                    <a:lnTo>
                      <a:pt x="243" y="380"/>
                    </a:lnTo>
                    <a:lnTo>
                      <a:pt x="236" y="387"/>
                    </a:lnTo>
                    <a:lnTo>
                      <a:pt x="236" y="403"/>
                    </a:lnTo>
                    <a:lnTo>
                      <a:pt x="236" y="410"/>
                    </a:lnTo>
                    <a:lnTo>
                      <a:pt x="236" y="418"/>
                    </a:lnTo>
                    <a:lnTo>
                      <a:pt x="243" y="418"/>
                    </a:lnTo>
                    <a:lnTo>
                      <a:pt x="243" y="433"/>
                    </a:lnTo>
                    <a:lnTo>
                      <a:pt x="251" y="441"/>
                    </a:lnTo>
                    <a:lnTo>
                      <a:pt x="258" y="441"/>
                    </a:lnTo>
                    <a:lnTo>
                      <a:pt x="266" y="448"/>
                    </a:lnTo>
                    <a:lnTo>
                      <a:pt x="274" y="456"/>
                    </a:lnTo>
                    <a:lnTo>
                      <a:pt x="281" y="456"/>
                    </a:lnTo>
                    <a:lnTo>
                      <a:pt x="289" y="456"/>
                    </a:lnTo>
                    <a:lnTo>
                      <a:pt x="296" y="463"/>
                    </a:lnTo>
                    <a:lnTo>
                      <a:pt x="304" y="471"/>
                    </a:lnTo>
                    <a:lnTo>
                      <a:pt x="304" y="479"/>
                    </a:lnTo>
                    <a:lnTo>
                      <a:pt x="304" y="486"/>
                    </a:lnTo>
                    <a:lnTo>
                      <a:pt x="304" y="494"/>
                    </a:lnTo>
                    <a:lnTo>
                      <a:pt x="296" y="494"/>
                    </a:lnTo>
                    <a:lnTo>
                      <a:pt x="296" y="501"/>
                    </a:lnTo>
                    <a:lnTo>
                      <a:pt x="304" y="509"/>
                    </a:lnTo>
                    <a:lnTo>
                      <a:pt x="296" y="517"/>
                    </a:lnTo>
                    <a:lnTo>
                      <a:pt x="296" y="524"/>
                    </a:lnTo>
                    <a:lnTo>
                      <a:pt x="296" y="532"/>
                    </a:lnTo>
                    <a:lnTo>
                      <a:pt x="296" y="539"/>
                    </a:lnTo>
                    <a:lnTo>
                      <a:pt x="296" y="547"/>
                    </a:lnTo>
                    <a:lnTo>
                      <a:pt x="304" y="555"/>
                    </a:lnTo>
                    <a:lnTo>
                      <a:pt x="312" y="562"/>
                    </a:lnTo>
                    <a:lnTo>
                      <a:pt x="319" y="570"/>
                    </a:lnTo>
                    <a:lnTo>
                      <a:pt x="319" y="585"/>
                    </a:lnTo>
                    <a:lnTo>
                      <a:pt x="319" y="593"/>
                    </a:lnTo>
                    <a:lnTo>
                      <a:pt x="319" y="608"/>
                    </a:lnTo>
                    <a:lnTo>
                      <a:pt x="319" y="615"/>
                    </a:lnTo>
                    <a:lnTo>
                      <a:pt x="319" y="623"/>
                    </a:lnTo>
                    <a:lnTo>
                      <a:pt x="319" y="631"/>
                    </a:lnTo>
                    <a:lnTo>
                      <a:pt x="327" y="638"/>
                    </a:lnTo>
                    <a:lnTo>
                      <a:pt x="335" y="638"/>
                    </a:lnTo>
                    <a:lnTo>
                      <a:pt x="342" y="646"/>
                    </a:lnTo>
                    <a:lnTo>
                      <a:pt x="350" y="653"/>
                    </a:lnTo>
                    <a:lnTo>
                      <a:pt x="357" y="661"/>
                    </a:lnTo>
                    <a:lnTo>
                      <a:pt x="365" y="669"/>
                    </a:lnTo>
                    <a:lnTo>
                      <a:pt x="365" y="676"/>
                    </a:lnTo>
                    <a:lnTo>
                      <a:pt x="365" y="691"/>
                    </a:lnTo>
                    <a:lnTo>
                      <a:pt x="365" y="714"/>
                    </a:lnTo>
                    <a:lnTo>
                      <a:pt x="357" y="722"/>
                    </a:lnTo>
                    <a:lnTo>
                      <a:pt x="357" y="737"/>
                    </a:lnTo>
                    <a:lnTo>
                      <a:pt x="357" y="752"/>
                    </a:lnTo>
                    <a:lnTo>
                      <a:pt x="357" y="760"/>
                    </a:lnTo>
                    <a:lnTo>
                      <a:pt x="357" y="767"/>
                    </a:lnTo>
                    <a:lnTo>
                      <a:pt x="357" y="775"/>
                    </a:lnTo>
                    <a:lnTo>
                      <a:pt x="365" y="783"/>
                    </a:lnTo>
                    <a:lnTo>
                      <a:pt x="365" y="790"/>
                    </a:lnTo>
                    <a:lnTo>
                      <a:pt x="365" y="798"/>
                    </a:lnTo>
                    <a:lnTo>
                      <a:pt x="373" y="805"/>
                    </a:lnTo>
                    <a:lnTo>
                      <a:pt x="388" y="805"/>
                    </a:lnTo>
                    <a:lnTo>
                      <a:pt x="395" y="813"/>
                    </a:lnTo>
                    <a:lnTo>
                      <a:pt x="411" y="813"/>
                    </a:lnTo>
                    <a:lnTo>
                      <a:pt x="426" y="813"/>
                    </a:lnTo>
                    <a:lnTo>
                      <a:pt x="449" y="813"/>
                    </a:lnTo>
                    <a:lnTo>
                      <a:pt x="464" y="813"/>
                    </a:lnTo>
                    <a:lnTo>
                      <a:pt x="471" y="813"/>
                    </a:lnTo>
                    <a:lnTo>
                      <a:pt x="479" y="813"/>
                    </a:lnTo>
                    <a:lnTo>
                      <a:pt x="479" y="821"/>
                    </a:lnTo>
                    <a:lnTo>
                      <a:pt x="487" y="821"/>
                    </a:lnTo>
                    <a:lnTo>
                      <a:pt x="487" y="836"/>
                    </a:lnTo>
                    <a:lnTo>
                      <a:pt x="494" y="851"/>
                    </a:lnTo>
                    <a:lnTo>
                      <a:pt x="502" y="866"/>
                    </a:lnTo>
                    <a:lnTo>
                      <a:pt x="502" y="874"/>
                    </a:lnTo>
                    <a:lnTo>
                      <a:pt x="509" y="881"/>
                    </a:lnTo>
                    <a:lnTo>
                      <a:pt x="517" y="889"/>
                    </a:lnTo>
                    <a:lnTo>
                      <a:pt x="509" y="897"/>
                    </a:lnTo>
                    <a:lnTo>
                      <a:pt x="509" y="904"/>
                    </a:lnTo>
                    <a:lnTo>
                      <a:pt x="502" y="912"/>
                    </a:lnTo>
                    <a:lnTo>
                      <a:pt x="494" y="912"/>
                    </a:lnTo>
                    <a:lnTo>
                      <a:pt x="494" y="919"/>
                    </a:lnTo>
                    <a:lnTo>
                      <a:pt x="487" y="927"/>
                    </a:lnTo>
                    <a:lnTo>
                      <a:pt x="494" y="934"/>
                    </a:lnTo>
                    <a:lnTo>
                      <a:pt x="494" y="942"/>
                    </a:lnTo>
                    <a:lnTo>
                      <a:pt x="494" y="950"/>
                    </a:lnTo>
                    <a:lnTo>
                      <a:pt x="502" y="950"/>
                    </a:lnTo>
                    <a:lnTo>
                      <a:pt x="517" y="957"/>
                    </a:lnTo>
                    <a:lnTo>
                      <a:pt x="525" y="957"/>
                    </a:lnTo>
                    <a:lnTo>
                      <a:pt x="540" y="957"/>
                    </a:lnTo>
                    <a:lnTo>
                      <a:pt x="555" y="957"/>
                    </a:lnTo>
                    <a:lnTo>
                      <a:pt x="563" y="957"/>
                    </a:lnTo>
                    <a:lnTo>
                      <a:pt x="570" y="957"/>
                    </a:lnTo>
                    <a:lnTo>
                      <a:pt x="586" y="957"/>
                    </a:lnTo>
                    <a:lnTo>
                      <a:pt x="593" y="957"/>
                    </a:lnTo>
                    <a:lnTo>
                      <a:pt x="601" y="950"/>
                    </a:lnTo>
                    <a:lnTo>
                      <a:pt x="616" y="950"/>
                    </a:lnTo>
                    <a:lnTo>
                      <a:pt x="624" y="942"/>
                    </a:lnTo>
                    <a:lnTo>
                      <a:pt x="631" y="927"/>
                    </a:lnTo>
                    <a:lnTo>
                      <a:pt x="639" y="919"/>
                    </a:lnTo>
                    <a:lnTo>
                      <a:pt x="639" y="912"/>
                    </a:lnTo>
                    <a:lnTo>
                      <a:pt x="654" y="912"/>
                    </a:lnTo>
                    <a:lnTo>
                      <a:pt x="662" y="912"/>
                    </a:lnTo>
                    <a:lnTo>
                      <a:pt x="669" y="912"/>
                    </a:lnTo>
                    <a:lnTo>
                      <a:pt x="684" y="904"/>
                    </a:lnTo>
                    <a:lnTo>
                      <a:pt x="692" y="904"/>
                    </a:lnTo>
                    <a:lnTo>
                      <a:pt x="700" y="904"/>
                    </a:lnTo>
                    <a:lnTo>
                      <a:pt x="715" y="912"/>
                    </a:lnTo>
                    <a:lnTo>
                      <a:pt x="723" y="912"/>
                    </a:lnTo>
                    <a:lnTo>
                      <a:pt x="730" y="919"/>
                    </a:lnTo>
                    <a:lnTo>
                      <a:pt x="738" y="919"/>
                    </a:lnTo>
                    <a:lnTo>
                      <a:pt x="745" y="919"/>
                    </a:lnTo>
                    <a:lnTo>
                      <a:pt x="753" y="919"/>
                    </a:lnTo>
                    <a:lnTo>
                      <a:pt x="761" y="912"/>
                    </a:lnTo>
                    <a:lnTo>
                      <a:pt x="776" y="904"/>
                    </a:lnTo>
                    <a:lnTo>
                      <a:pt x="791" y="897"/>
                    </a:lnTo>
                    <a:lnTo>
                      <a:pt x="799" y="897"/>
                    </a:lnTo>
                    <a:lnTo>
                      <a:pt x="814" y="889"/>
                    </a:lnTo>
                    <a:lnTo>
                      <a:pt x="821" y="881"/>
                    </a:lnTo>
                    <a:lnTo>
                      <a:pt x="821" y="874"/>
                    </a:lnTo>
                    <a:lnTo>
                      <a:pt x="829" y="866"/>
                    </a:lnTo>
                    <a:lnTo>
                      <a:pt x="837" y="866"/>
                    </a:lnTo>
                    <a:lnTo>
                      <a:pt x="844" y="866"/>
                    </a:lnTo>
                    <a:lnTo>
                      <a:pt x="852" y="866"/>
                    </a:lnTo>
                    <a:lnTo>
                      <a:pt x="859" y="874"/>
                    </a:lnTo>
                    <a:lnTo>
                      <a:pt x="867" y="881"/>
                    </a:lnTo>
                    <a:lnTo>
                      <a:pt x="875" y="889"/>
                    </a:lnTo>
                    <a:lnTo>
                      <a:pt x="882" y="889"/>
                    </a:lnTo>
                    <a:lnTo>
                      <a:pt x="897" y="897"/>
                    </a:lnTo>
                    <a:lnTo>
                      <a:pt x="905" y="897"/>
                    </a:lnTo>
                    <a:lnTo>
                      <a:pt x="920" y="897"/>
                    </a:lnTo>
                    <a:lnTo>
                      <a:pt x="928" y="897"/>
                    </a:lnTo>
                    <a:lnTo>
                      <a:pt x="936" y="897"/>
                    </a:lnTo>
                    <a:lnTo>
                      <a:pt x="943" y="897"/>
                    </a:lnTo>
                    <a:lnTo>
                      <a:pt x="951" y="897"/>
                    </a:lnTo>
                    <a:lnTo>
                      <a:pt x="958" y="897"/>
                    </a:lnTo>
                    <a:lnTo>
                      <a:pt x="966" y="897"/>
                    </a:lnTo>
                    <a:lnTo>
                      <a:pt x="974" y="904"/>
                    </a:lnTo>
                    <a:lnTo>
                      <a:pt x="981" y="904"/>
                    </a:lnTo>
                    <a:lnTo>
                      <a:pt x="989" y="904"/>
                    </a:lnTo>
                    <a:lnTo>
                      <a:pt x="996" y="904"/>
                    </a:lnTo>
                    <a:lnTo>
                      <a:pt x="1012" y="904"/>
                    </a:lnTo>
                    <a:lnTo>
                      <a:pt x="1019" y="897"/>
                    </a:lnTo>
                    <a:lnTo>
                      <a:pt x="1027" y="897"/>
                    </a:lnTo>
                    <a:lnTo>
                      <a:pt x="1034" y="897"/>
                    </a:lnTo>
                    <a:lnTo>
                      <a:pt x="1050" y="897"/>
                    </a:lnTo>
                    <a:lnTo>
                      <a:pt x="1057" y="889"/>
                    </a:lnTo>
                    <a:lnTo>
                      <a:pt x="1065" y="889"/>
                    </a:lnTo>
                    <a:lnTo>
                      <a:pt x="1072" y="889"/>
                    </a:lnTo>
                    <a:lnTo>
                      <a:pt x="1080" y="889"/>
                    </a:lnTo>
                    <a:lnTo>
                      <a:pt x="1088" y="897"/>
                    </a:lnTo>
                    <a:lnTo>
                      <a:pt x="1095" y="897"/>
                    </a:lnTo>
                    <a:lnTo>
                      <a:pt x="1103" y="904"/>
                    </a:lnTo>
                    <a:lnTo>
                      <a:pt x="1103" y="912"/>
                    </a:lnTo>
                    <a:lnTo>
                      <a:pt x="1110" y="927"/>
                    </a:lnTo>
                    <a:lnTo>
                      <a:pt x="1110" y="942"/>
                    </a:lnTo>
                    <a:lnTo>
                      <a:pt x="1110" y="957"/>
                    </a:lnTo>
                    <a:lnTo>
                      <a:pt x="1110" y="965"/>
                    </a:lnTo>
                    <a:lnTo>
                      <a:pt x="1110" y="980"/>
                    </a:lnTo>
                    <a:lnTo>
                      <a:pt x="1110" y="988"/>
                    </a:lnTo>
                    <a:lnTo>
                      <a:pt x="1110" y="995"/>
                    </a:lnTo>
                    <a:lnTo>
                      <a:pt x="1110" y="1003"/>
                    </a:lnTo>
                    <a:lnTo>
                      <a:pt x="1110" y="1010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78" name="Freeform 1118"/>
              <p:cNvSpPr>
                <a:spLocks/>
              </p:cNvSpPr>
              <p:nvPr/>
            </p:nvSpPr>
            <p:spPr bwMode="auto">
              <a:xfrm>
                <a:off x="3773" y="2089"/>
                <a:ext cx="3409" cy="2781"/>
              </a:xfrm>
              <a:custGeom>
                <a:avLst/>
                <a:gdLst>
                  <a:gd name="T0" fmla="*/ 46 w 3409"/>
                  <a:gd name="T1" fmla="*/ 2614 h 2781"/>
                  <a:gd name="T2" fmla="*/ 69 w 3409"/>
                  <a:gd name="T3" fmla="*/ 2660 h 2781"/>
                  <a:gd name="T4" fmla="*/ 114 w 3409"/>
                  <a:gd name="T5" fmla="*/ 2667 h 2781"/>
                  <a:gd name="T6" fmla="*/ 183 w 3409"/>
                  <a:gd name="T7" fmla="*/ 2698 h 2781"/>
                  <a:gd name="T8" fmla="*/ 244 w 3409"/>
                  <a:gd name="T9" fmla="*/ 2743 h 2781"/>
                  <a:gd name="T10" fmla="*/ 297 w 3409"/>
                  <a:gd name="T11" fmla="*/ 2774 h 2781"/>
                  <a:gd name="T12" fmla="*/ 350 w 3409"/>
                  <a:gd name="T13" fmla="*/ 2736 h 2781"/>
                  <a:gd name="T14" fmla="*/ 442 w 3409"/>
                  <a:gd name="T15" fmla="*/ 2705 h 2781"/>
                  <a:gd name="T16" fmla="*/ 464 w 3409"/>
                  <a:gd name="T17" fmla="*/ 2667 h 2781"/>
                  <a:gd name="T18" fmla="*/ 480 w 3409"/>
                  <a:gd name="T19" fmla="*/ 2606 h 2781"/>
                  <a:gd name="T20" fmla="*/ 518 w 3409"/>
                  <a:gd name="T21" fmla="*/ 2553 h 2781"/>
                  <a:gd name="T22" fmla="*/ 563 w 3409"/>
                  <a:gd name="T23" fmla="*/ 2493 h 2781"/>
                  <a:gd name="T24" fmla="*/ 518 w 3409"/>
                  <a:gd name="T25" fmla="*/ 2439 h 2781"/>
                  <a:gd name="T26" fmla="*/ 563 w 3409"/>
                  <a:gd name="T27" fmla="*/ 2379 h 2781"/>
                  <a:gd name="T28" fmla="*/ 571 w 3409"/>
                  <a:gd name="T29" fmla="*/ 2265 h 2781"/>
                  <a:gd name="T30" fmla="*/ 609 w 3409"/>
                  <a:gd name="T31" fmla="*/ 2196 h 2781"/>
                  <a:gd name="T32" fmla="*/ 670 w 3409"/>
                  <a:gd name="T33" fmla="*/ 2211 h 2781"/>
                  <a:gd name="T34" fmla="*/ 753 w 3409"/>
                  <a:gd name="T35" fmla="*/ 2181 h 2781"/>
                  <a:gd name="T36" fmla="*/ 822 w 3409"/>
                  <a:gd name="T37" fmla="*/ 2105 h 2781"/>
                  <a:gd name="T38" fmla="*/ 906 w 3409"/>
                  <a:gd name="T39" fmla="*/ 1991 h 2781"/>
                  <a:gd name="T40" fmla="*/ 982 w 3409"/>
                  <a:gd name="T41" fmla="*/ 1968 h 2781"/>
                  <a:gd name="T42" fmla="*/ 1050 w 3409"/>
                  <a:gd name="T43" fmla="*/ 1923 h 2781"/>
                  <a:gd name="T44" fmla="*/ 1096 w 3409"/>
                  <a:gd name="T45" fmla="*/ 1854 h 2781"/>
                  <a:gd name="T46" fmla="*/ 1149 w 3409"/>
                  <a:gd name="T47" fmla="*/ 1786 h 2781"/>
                  <a:gd name="T48" fmla="*/ 1233 w 3409"/>
                  <a:gd name="T49" fmla="*/ 1778 h 2781"/>
                  <a:gd name="T50" fmla="*/ 1316 w 3409"/>
                  <a:gd name="T51" fmla="*/ 1755 h 2781"/>
                  <a:gd name="T52" fmla="*/ 1408 w 3409"/>
                  <a:gd name="T53" fmla="*/ 1793 h 2781"/>
                  <a:gd name="T54" fmla="*/ 1484 w 3409"/>
                  <a:gd name="T55" fmla="*/ 1854 h 2781"/>
                  <a:gd name="T56" fmla="*/ 1583 w 3409"/>
                  <a:gd name="T57" fmla="*/ 1862 h 2781"/>
                  <a:gd name="T58" fmla="*/ 1674 w 3409"/>
                  <a:gd name="T59" fmla="*/ 1869 h 2781"/>
                  <a:gd name="T60" fmla="*/ 1689 w 3409"/>
                  <a:gd name="T61" fmla="*/ 1961 h 2781"/>
                  <a:gd name="T62" fmla="*/ 1796 w 3409"/>
                  <a:gd name="T63" fmla="*/ 2044 h 2781"/>
                  <a:gd name="T64" fmla="*/ 1864 w 3409"/>
                  <a:gd name="T65" fmla="*/ 2105 h 2781"/>
                  <a:gd name="T66" fmla="*/ 1933 w 3409"/>
                  <a:gd name="T67" fmla="*/ 2059 h 2781"/>
                  <a:gd name="T68" fmla="*/ 2009 w 3409"/>
                  <a:gd name="T69" fmla="*/ 1991 h 2781"/>
                  <a:gd name="T70" fmla="*/ 2001 w 3409"/>
                  <a:gd name="T71" fmla="*/ 1885 h 2781"/>
                  <a:gd name="T72" fmla="*/ 2161 w 3409"/>
                  <a:gd name="T73" fmla="*/ 1847 h 2781"/>
                  <a:gd name="T74" fmla="*/ 2283 w 3409"/>
                  <a:gd name="T75" fmla="*/ 1923 h 2781"/>
                  <a:gd name="T76" fmla="*/ 2389 w 3409"/>
                  <a:gd name="T77" fmla="*/ 1869 h 2781"/>
                  <a:gd name="T78" fmla="*/ 2458 w 3409"/>
                  <a:gd name="T79" fmla="*/ 1816 h 2781"/>
                  <a:gd name="T80" fmla="*/ 2518 w 3409"/>
                  <a:gd name="T81" fmla="*/ 1748 h 2781"/>
                  <a:gd name="T82" fmla="*/ 2587 w 3409"/>
                  <a:gd name="T83" fmla="*/ 1702 h 2781"/>
                  <a:gd name="T84" fmla="*/ 2610 w 3409"/>
                  <a:gd name="T85" fmla="*/ 1581 h 2781"/>
                  <a:gd name="T86" fmla="*/ 2602 w 3409"/>
                  <a:gd name="T87" fmla="*/ 1490 h 2781"/>
                  <a:gd name="T88" fmla="*/ 2671 w 3409"/>
                  <a:gd name="T89" fmla="*/ 1391 h 2781"/>
                  <a:gd name="T90" fmla="*/ 2754 w 3409"/>
                  <a:gd name="T91" fmla="*/ 1277 h 2781"/>
                  <a:gd name="T92" fmla="*/ 2792 w 3409"/>
                  <a:gd name="T93" fmla="*/ 1186 h 2781"/>
                  <a:gd name="T94" fmla="*/ 2868 w 3409"/>
                  <a:gd name="T95" fmla="*/ 1155 h 2781"/>
                  <a:gd name="T96" fmla="*/ 2929 w 3409"/>
                  <a:gd name="T97" fmla="*/ 1132 h 2781"/>
                  <a:gd name="T98" fmla="*/ 3036 w 3409"/>
                  <a:gd name="T99" fmla="*/ 1049 h 2781"/>
                  <a:gd name="T100" fmla="*/ 3104 w 3409"/>
                  <a:gd name="T101" fmla="*/ 950 h 2781"/>
                  <a:gd name="T102" fmla="*/ 3226 w 3409"/>
                  <a:gd name="T103" fmla="*/ 851 h 2781"/>
                  <a:gd name="T104" fmla="*/ 3264 w 3409"/>
                  <a:gd name="T105" fmla="*/ 745 h 2781"/>
                  <a:gd name="T106" fmla="*/ 3317 w 3409"/>
                  <a:gd name="T107" fmla="*/ 646 h 2781"/>
                  <a:gd name="T108" fmla="*/ 3310 w 3409"/>
                  <a:gd name="T109" fmla="*/ 547 h 2781"/>
                  <a:gd name="T110" fmla="*/ 3363 w 3409"/>
                  <a:gd name="T111" fmla="*/ 464 h 2781"/>
                  <a:gd name="T112" fmla="*/ 3401 w 3409"/>
                  <a:gd name="T113" fmla="*/ 365 h 2781"/>
                  <a:gd name="T114" fmla="*/ 3409 w 3409"/>
                  <a:gd name="T115" fmla="*/ 259 h 2781"/>
                  <a:gd name="T116" fmla="*/ 3363 w 3409"/>
                  <a:gd name="T117" fmla="*/ 129 h 278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409"/>
                  <a:gd name="T178" fmla="*/ 0 h 2781"/>
                  <a:gd name="T179" fmla="*/ 3409 w 3409"/>
                  <a:gd name="T180" fmla="*/ 2781 h 278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409" h="2781">
                    <a:moveTo>
                      <a:pt x="0" y="2584"/>
                    </a:moveTo>
                    <a:lnTo>
                      <a:pt x="8" y="2584"/>
                    </a:lnTo>
                    <a:lnTo>
                      <a:pt x="16" y="2584"/>
                    </a:lnTo>
                    <a:lnTo>
                      <a:pt x="16" y="2591"/>
                    </a:lnTo>
                    <a:lnTo>
                      <a:pt x="23" y="2591"/>
                    </a:lnTo>
                    <a:lnTo>
                      <a:pt x="16" y="2599"/>
                    </a:lnTo>
                    <a:lnTo>
                      <a:pt x="23" y="2606"/>
                    </a:lnTo>
                    <a:lnTo>
                      <a:pt x="31" y="2606"/>
                    </a:lnTo>
                    <a:lnTo>
                      <a:pt x="38" y="2606"/>
                    </a:lnTo>
                    <a:lnTo>
                      <a:pt x="46" y="2614"/>
                    </a:lnTo>
                    <a:lnTo>
                      <a:pt x="46" y="2622"/>
                    </a:lnTo>
                    <a:lnTo>
                      <a:pt x="38" y="2629"/>
                    </a:lnTo>
                    <a:lnTo>
                      <a:pt x="31" y="2637"/>
                    </a:lnTo>
                    <a:lnTo>
                      <a:pt x="38" y="2637"/>
                    </a:lnTo>
                    <a:lnTo>
                      <a:pt x="38" y="2644"/>
                    </a:lnTo>
                    <a:lnTo>
                      <a:pt x="54" y="2644"/>
                    </a:lnTo>
                    <a:lnTo>
                      <a:pt x="54" y="2652"/>
                    </a:lnTo>
                    <a:lnTo>
                      <a:pt x="61" y="2652"/>
                    </a:lnTo>
                    <a:lnTo>
                      <a:pt x="61" y="2660"/>
                    </a:lnTo>
                    <a:lnTo>
                      <a:pt x="69" y="2660"/>
                    </a:lnTo>
                    <a:lnTo>
                      <a:pt x="69" y="2667"/>
                    </a:lnTo>
                    <a:lnTo>
                      <a:pt x="76" y="2660"/>
                    </a:lnTo>
                    <a:lnTo>
                      <a:pt x="84" y="2652"/>
                    </a:lnTo>
                    <a:lnTo>
                      <a:pt x="92" y="2660"/>
                    </a:lnTo>
                    <a:lnTo>
                      <a:pt x="99" y="2660"/>
                    </a:lnTo>
                    <a:lnTo>
                      <a:pt x="99" y="2667"/>
                    </a:lnTo>
                    <a:lnTo>
                      <a:pt x="99" y="2675"/>
                    </a:lnTo>
                    <a:lnTo>
                      <a:pt x="107" y="2675"/>
                    </a:lnTo>
                    <a:lnTo>
                      <a:pt x="114" y="2675"/>
                    </a:lnTo>
                    <a:lnTo>
                      <a:pt x="114" y="2667"/>
                    </a:lnTo>
                    <a:lnTo>
                      <a:pt x="122" y="2660"/>
                    </a:lnTo>
                    <a:lnTo>
                      <a:pt x="130" y="2660"/>
                    </a:lnTo>
                    <a:lnTo>
                      <a:pt x="137" y="2667"/>
                    </a:lnTo>
                    <a:lnTo>
                      <a:pt x="137" y="2675"/>
                    </a:lnTo>
                    <a:lnTo>
                      <a:pt x="145" y="2682"/>
                    </a:lnTo>
                    <a:lnTo>
                      <a:pt x="152" y="2682"/>
                    </a:lnTo>
                    <a:lnTo>
                      <a:pt x="160" y="2682"/>
                    </a:lnTo>
                    <a:lnTo>
                      <a:pt x="168" y="2682"/>
                    </a:lnTo>
                    <a:lnTo>
                      <a:pt x="175" y="2690"/>
                    </a:lnTo>
                    <a:lnTo>
                      <a:pt x="183" y="2698"/>
                    </a:lnTo>
                    <a:lnTo>
                      <a:pt x="191" y="2698"/>
                    </a:lnTo>
                    <a:lnTo>
                      <a:pt x="198" y="2705"/>
                    </a:lnTo>
                    <a:lnTo>
                      <a:pt x="206" y="2705"/>
                    </a:lnTo>
                    <a:lnTo>
                      <a:pt x="213" y="2713"/>
                    </a:lnTo>
                    <a:lnTo>
                      <a:pt x="221" y="2713"/>
                    </a:lnTo>
                    <a:lnTo>
                      <a:pt x="229" y="2720"/>
                    </a:lnTo>
                    <a:lnTo>
                      <a:pt x="229" y="2728"/>
                    </a:lnTo>
                    <a:lnTo>
                      <a:pt x="236" y="2736"/>
                    </a:lnTo>
                    <a:lnTo>
                      <a:pt x="236" y="2743"/>
                    </a:lnTo>
                    <a:lnTo>
                      <a:pt x="244" y="2743"/>
                    </a:lnTo>
                    <a:lnTo>
                      <a:pt x="251" y="2743"/>
                    </a:lnTo>
                    <a:lnTo>
                      <a:pt x="259" y="2751"/>
                    </a:lnTo>
                    <a:lnTo>
                      <a:pt x="267" y="2751"/>
                    </a:lnTo>
                    <a:lnTo>
                      <a:pt x="274" y="2743"/>
                    </a:lnTo>
                    <a:lnTo>
                      <a:pt x="282" y="2743"/>
                    </a:lnTo>
                    <a:lnTo>
                      <a:pt x="289" y="2743"/>
                    </a:lnTo>
                    <a:lnTo>
                      <a:pt x="297" y="2751"/>
                    </a:lnTo>
                    <a:lnTo>
                      <a:pt x="297" y="2758"/>
                    </a:lnTo>
                    <a:lnTo>
                      <a:pt x="297" y="2766"/>
                    </a:lnTo>
                    <a:lnTo>
                      <a:pt x="297" y="2774"/>
                    </a:lnTo>
                    <a:lnTo>
                      <a:pt x="297" y="2781"/>
                    </a:lnTo>
                    <a:lnTo>
                      <a:pt x="297" y="2774"/>
                    </a:lnTo>
                    <a:lnTo>
                      <a:pt x="305" y="2774"/>
                    </a:lnTo>
                    <a:lnTo>
                      <a:pt x="320" y="2774"/>
                    </a:lnTo>
                    <a:lnTo>
                      <a:pt x="327" y="2766"/>
                    </a:lnTo>
                    <a:lnTo>
                      <a:pt x="335" y="2766"/>
                    </a:lnTo>
                    <a:lnTo>
                      <a:pt x="343" y="2758"/>
                    </a:lnTo>
                    <a:lnTo>
                      <a:pt x="343" y="2751"/>
                    </a:lnTo>
                    <a:lnTo>
                      <a:pt x="343" y="2743"/>
                    </a:lnTo>
                    <a:lnTo>
                      <a:pt x="350" y="2736"/>
                    </a:lnTo>
                    <a:lnTo>
                      <a:pt x="358" y="2728"/>
                    </a:lnTo>
                    <a:lnTo>
                      <a:pt x="366" y="2728"/>
                    </a:lnTo>
                    <a:lnTo>
                      <a:pt x="373" y="2720"/>
                    </a:lnTo>
                    <a:lnTo>
                      <a:pt x="381" y="2720"/>
                    </a:lnTo>
                    <a:lnTo>
                      <a:pt x="388" y="2720"/>
                    </a:lnTo>
                    <a:lnTo>
                      <a:pt x="404" y="2720"/>
                    </a:lnTo>
                    <a:lnTo>
                      <a:pt x="411" y="2720"/>
                    </a:lnTo>
                    <a:lnTo>
                      <a:pt x="419" y="2713"/>
                    </a:lnTo>
                    <a:lnTo>
                      <a:pt x="434" y="2713"/>
                    </a:lnTo>
                    <a:lnTo>
                      <a:pt x="442" y="2705"/>
                    </a:lnTo>
                    <a:lnTo>
                      <a:pt x="442" y="2698"/>
                    </a:lnTo>
                    <a:lnTo>
                      <a:pt x="442" y="2690"/>
                    </a:lnTo>
                    <a:lnTo>
                      <a:pt x="442" y="2682"/>
                    </a:lnTo>
                    <a:lnTo>
                      <a:pt x="442" y="2675"/>
                    </a:lnTo>
                    <a:lnTo>
                      <a:pt x="442" y="2667"/>
                    </a:lnTo>
                    <a:lnTo>
                      <a:pt x="442" y="2660"/>
                    </a:lnTo>
                    <a:lnTo>
                      <a:pt x="449" y="2652"/>
                    </a:lnTo>
                    <a:lnTo>
                      <a:pt x="457" y="2660"/>
                    </a:lnTo>
                    <a:lnTo>
                      <a:pt x="464" y="2660"/>
                    </a:lnTo>
                    <a:lnTo>
                      <a:pt x="464" y="2667"/>
                    </a:lnTo>
                    <a:lnTo>
                      <a:pt x="472" y="2667"/>
                    </a:lnTo>
                    <a:lnTo>
                      <a:pt x="480" y="2667"/>
                    </a:lnTo>
                    <a:lnTo>
                      <a:pt x="487" y="2667"/>
                    </a:lnTo>
                    <a:lnTo>
                      <a:pt x="495" y="2660"/>
                    </a:lnTo>
                    <a:lnTo>
                      <a:pt x="495" y="2652"/>
                    </a:lnTo>
                    <a:lnTo>
                      <a:pt x="495" y="2637"/>
                    </a:lnTo>
                    <a:lnTo>
                      <a:pt x="495" y="2622"/>
                    </a:lnTo>
                    <a:lnTo>
                      <a:pt x="487" y="2614"/>
                    </a:lnTo>
                    <a:lnTo>
                      <a:pt x="487" y="2606"/>
                    </a:lnTo>
                    <a:lnTo>
                      <a:pt x="480" y="2606"/>
                    </a:lnTo>
                    <a:lnTo>
                      <a:pt x="480" y="2599"/>
                    </a:lnTo>
                    <a:lnTo>
                      <a:pt x="480" y="2591"/>
                    </a:lnTo>
                    <a:lnTo>
                      <a:pt x="487" y="2591"/>
                    </a:lnTo>
                    <a:lnTo>
                      <a:pt x="495" y="2591"/>
                    </a:lnTo>
                    <a:lnTo>
                      <a:pt x="502" y="2591"/>
                    </a:lnTo>
                    <a:lnTo>
                      <a:pt x="510" y="2591"/>
                    </a:lnTo>
                    <a:lnTo>
                      <a:pt x="518" y="2584"/>
                    </a:lnTo>
                    <a:lnTo>
                      <a:pt x="518" y="2576"/>
                    </a:lnTo>
                    <a:lnTo>
                      <a:pt x="518" y="2569"/>
                    </a:lnTo>
                    <a:lnTo>
                      <a:pt x="518" y="2553"/>
                    </a:lnTo>
                    <a:lnTo>
                      <a:pt x="525" y="2546"/>
                    </a:lnTo>
                    <a:lnTo>
                      <a:pt x="533" y="2546"/>
                    </a:lnTo>
                    <a:lnTo>
                      <a:pt x="540" y="2546"/>
                    </a:lnTo>
                    <a:lnTo>
                      <a:pt x="548" y="2538"/>
                    </a:lnTo>
                    <a:lnTo>
                      <a:pt x="556" y="2538"/>
                    </a:lnTo>
                    <a:lnTo>
                      <a:pt x="563" y="2531"/>
                    </a:lnTo>
                    <a:lnTo>
                      <a:pt x="563" y="2523"/>
                    </a:lnTo>
                    <a:lnTo>
                      <a:pt x="563" y="2508"/>
                    </a:lnTo>
                    <a:lnTo>
                      <a:pt x="563" y="2500"/>
                    </a:lnTo>
                    <a:lnTo>
                      <a:pt x="563" y="2493"/>
                    </a:lnTo>
                    <a:lnTo>
                      <a:pt x="556" y="2493"/>
                    </a:lnTo>
                    <a:lnTo>
                      <a:pt x="548" y="2493"/>
                    </a:lnTo>
                    <a:lnTo>
                      <a:pt x="540" y="2493"/>
                    </a:lnTo>
                    <a:lnTo>
                      <a:pt x="533" y="2493"/>
                    </a:lnTo>
                    <a:lnTo>
                      <a:pt x="525" y="2493"/>
                    </a:lnTo>
                    <a:lnTo>
                      <a:pt x="518" y="2485"/>
                    </a:lnTo>
                    <a:lnTo>
                      <a:pt x="525" y="2470"/>
                    </a:lnTo>
                    <a:lnTo>
                      <a:pt x="525" y="2462"/>
                    </a:lnTo>
                    <a:lnTo>
                      <a:pt x="518" y="2447"/>
                    </a:lnTo>
                    <a:lnTo>
                      <a:pt x="518" y="2439"/>
                    </a:lnTo>
                    <a:lnTo>
                      <a:pt x="518" y="2432"/>
                    </a:lnTo>
                    <a:lnTo>
                      <a:pt x="518" y="2424"/>
                    </a:lnTo>
                    <a:lnTo>
                      <a:pt x="518" y="2417"/>
                    </a:lnTo>
                    <a:lnTo>
                      <a:pt x="525" y="2417"/>
                    </a:lnTo>
                    <a:lnTo>
                      <a:pt x="540" y="2417"/>
                    </a:lnTo>
                    <a:lnTo>
                      <a:pt x="540" y="2409"/>
                    </a:lnTo>
                    <a:lnTo>
                      <a:pt x="548" y="2409"/>
                    </a:lnTo>
                    <a:lnTo>
                      <a:pt x="556" y="2401"/>
                    </a:lnTo>
                    <a:lnTo>
                      <a:pt x="556" y="2394"/>
                    </a:lnTo>
                    <a:lnTo>
                      <a:pt x="563" y="2379"/>
                    </a:lnTo>
                    <a:lnTo>
                      <a:pt x="571" y="2371"/>
                    </a:lnTo>
                    <a:lnTo>
                      <a:pt x="571" y="2363"/>
                    </a:lnTo>
                    <a:lnTo>
                      <a:pt x="579" y="2348"/>
                    </a:lnTo>
                    <a:lnTo>
                      <a:pt x="579" y="2341"/>
                    </a:lnTo>
                    <a:lnTo>
                      <a:pt x="579" y="2333"/>
                    </a:lnTo>
                    <a:lnTo>
                      <a:pt x="579" y="2318"/>
                    </a:lnTo>
                    <a:lnTo>
                      <a:pt x="579" y="2310"/>
                    </a:lnTo>
                    <a:lnTo>
                      <a:pt x="579" y="2295"/>
                    </a:lnTo>
                    <a:lnTo>
                      <a:pt x="571" y="2280"/>
                    </a:lnTo>
                    <a:lnTo>
                      <a:pt x="571" y="2265"/>
                    </a:lnTo>
                    <a:lnTo>
                      <a:pt x="563" y="2249"/>
                    </a:lnTo>
                    <a:lnTo>
                      <a:pt x="563" y="2234"/>
                    </a:lnTo>
                    <a:lnTo>
                      <a:pt x="563" y="2219"/>
                    </a:lnTo>
                    <a:lnTo>
                      <a:pt x="563" y="2211"/>
                    </a:lnTo>
                    <a:lnTo>
                      <a:pt x="571" y="2204"/>
                    </a:lnTo>
                    <a:lnTo>
                      <a:pt x="579" y="2204"/>
                    </a:lnTo>
                    <a:lnTo>
                      <a:pt x="586" y="2204"/>
                    </a:lnTo>
                    <a:lnTo>
                      <a:pt x="594" y="2204"/>
                    </a:lnTo>
                    <a:lnTo>
                      <a:pt x="601" y="2204"/>
                    </a:lnTo>
                    <a:lnTo>
                      <a:pt x="609" y="2196"/>
                    </a:lnTo>
                    <a:lnTo>
                      <a:pt x="609" y="2189"/>
                    </a:lnTo>
                    <a:lnTo>
                      <a:pt x="617" y="2181"/>
                    </a:lnTo>
                    <a:lnTo>
                      <a:pt x="624" y="2181"/>
                    </a:lnTo>
                    <a:lnTo>
                      <a:pt x="632" y="2181"/>
                    </a:lnTo>
                    <a:lnTo>
                      <a:pt x="639" y="2181"/>
                    </a:lnTo>
                    <a:lnTo>
                      <a:pt x="647" y="2189"/>
                    </a:lnTo>
                    <a:lnTo>
                      <a:pt x="655" y="2196"/>
                    </a:lnTo>
                    <a:lnTo>
                      <a:pt x="655" y="2204"/>
                    </a:lnTo>
                    <a:lnTo>
                      <a:pt x="662" y="2211"/>
                    </a:lnTo>
                    <a:lnTo>
                      <a:pt x="670" y="2211"/>
                    </a:lnTo>
                    <a:lnTo>
                      <a:pt x="677" y="2219"/>
                    </a:lnTo>
                    <a:lnTo>
                      <a:pt x="685" y="2211"/>
                    </a:lnTo>
                    <a:lnTo>
                      <a:pt x="693" y="2211"/>
                    </a:lnTo>
                    <a:lnTo>
                      <a:pt x="700" y="2204"/>
                    </a:lnTo>
                    <a:lnTo>
                      <a:pt x="708" y="2196"/>
                    </a:lnTo>
                    <a:lnTo>
                      <a:pt x="715" y="2189"/>
                    </a:lnTo>
                    <a:lnTo>
                      <a:pt x="723" y="2189"/>
                    </a:lnTo>
                    <a:lnTo>
                      <a:pt x="731" y="2181"/>
                    </a:lnTo>
                    <a:lnTo>
                      <a:pt x="746" y="2181"/>
                    </a:lnTo>
                    <a:lnTo>
                      <a:pt x="753" y="2181"/>
                    </a:lnTo>
                    <a:lnTo>
                      <a:pt x="761" y="2181"/>
                    </a:lnTo>
                    <a:lnTo>
                      <a:pt x="769" y="2181"/>
                    </a:lnTo>
                    <a:lnTo>
                      <a:pt x="784" y="2173"/>
                    </a:lnTo>
                    <a:lnTo>
                      <a:pt x="784" y="2166"/>
                    </a:lnTo>
                    <a:lnTo>
                      <a:pt x="784" y="2151"/>
                    </a:lnTo>
                    <a:lnTo>
                      <a:pt x="792" y="2143"/>
                    </a:lnTo>
                    <a:lnTo>
                      <a:pt x="792" y="2135"/>
                    </a:lnTo>
                    <a:lnTo>
                      <a:pt x="799" y="2128"/>
                    </a:lnTo>
                    <a:lnTo>
                      <a:pt x="807" y="2120"/>
                    </a:lnTo>
                    <a:lnTo>
                      <a:pt x="822" y="2105"/>
                    </a:lnTo>
                    <a:lnTo>
                      <a:pt x="837" y="2090"/>
                    </a:lnTo>
                    <a:lnTo>
                      <a:pt x="845" y="2075"/>
                    </a:lnTo>
                    <a:lnTo>
                      <a:pt x="860" y="2059"/>
                    </a:lnTo>
                    <a:lnTo>
                      <a:pt x="860" y="2052"/>
                    </a:lnTo>
                    <a:lnTo>
                      <a:pt x="868" y="2037"/>
                    </a:lnTo>
                    <a:lnTo>
                      <a:pt x="875" y="2029"/>
                    </a:lnTo>
                    <a:lnTo>
                      <a:pt x="883" y="2014"/>
                    </a:lnTo>
                    <a:lnTo>
                      <a:pt x="890" y="2006"/>
                    </a:lnTo>
                    <a:lnTo>
                      <a:pt x="890" y="1999"/>
                    </a:lnTo>
                    <a:lnTo>
                      <a:pt x="906" y="1991"/>
                    </a:lnTo>
                    <a:lnTo>
                      <a:pt x="913" y="1983"/>
                    </a:lnTo>
                    <a:lnTo>
                      <a:pt x="913" y="1976"/>
                    </a:lnTo>
                    <a:lnTo>
                      <a:pt x="921" y="1968"/>
                    </a:lnTo>
                    <a:lnTo>
                      <a:pt x="928" y="1961"/>
                    </a:lnTo>
                    <a:lnTo>
                      <a:pt x="936" y="1953"/>
                    </a:lnTo>
                    <a:lnTo>
                      <a:pt x="944" y="1953"/>
                    </a:lnTo>
                    <a:lnTo>
                      <a:pt x="951" y="1961"/>
                    </a:lnTo>
                    <a:lnTo>
                      <a:pt x="959" y="1961"/>
                    </a:lnTo>
                    <a:lnTo>
                      <a:pt x="974" y="1968"/>
                    </a:lnTo>
                    <a:lnTo>
                      <a:pt x="982" y="1968"/>
                    </a:lnTo>
                    <a:lnTo>
                      <a:pt x="989" y="1968"/>
                    </a:lnTo>
                    <a:lnTo>
                      <a:pt x="997" y="1961"/>
                    </a:lnTo>
                    <a:lnTo>
                      <a:pt x="1005" y="1961"/>
                    </a:lnTo>
                    <a:lnTo>
                      <a:pt x="1012" y="1953"/>
                    </a:lnTo>
                    <a:lnTo>
                      <a:pt x="1020" y="1953"/>
                    </a:lnTo>
                    <a:lnTo>
                      <a:pt x="1027" y="1953"/>
                    </a:lnTo>
                    <a:lnTo>
                      <a:pt x="1035" y="1945"/>
                    </a:lnTo>
                    <a:lnTo>
                      <a:pt x="1035" y="1938"/>
                    </a:lnTo>
                    <a:lnTo>
                      <a:pt x="1043" y="1930"/>
                    </a:lnTo>
                    <a:lnTo>
                      <a:pt x="1050" y="1923"/>
                    </a:lnTo>
                    <a:lnTo>
                      <a:pt x="1058" y="1915"/>
                    </a:lnTo>
                    <a:lnTo>
                      <a:pt x="1065" y="1907"/>
                    </a:lnTo>
                    <a:lnTo>
                      <a:pt x="1081" y="1900"/>
                    </a:lnTo>
                    <a:lnTo>
                      <a:pt x="1088" y="1892"/>
                    </a:lnTo>
                    <a:lnTo>
                      <a:pt x="1096" y="1892"/>
                    </a:lnTo>
                    <a:lnTo>
                      <a:pt x="1103" y="1885"/>
                    </a:lnTo>
                    <a:lnTo>
                      <a:pt x="1103" y="1877"/>
                    </a:lnTo>
                    <a:lnTo>
                      <a:pt x="1103" y="1869"/>
                    </a:lnTo>
                    <a:lnTo>
                      <a:pt x="1103" y="1862"/>
                    </a:lnTo>
                    <a:lnTo>
                      <a:pt x="1096" y="1854"/>
                    </a:lnTo>
                    <a:lnTo>
                      <a:pt x="1096" y="1847"/>
                    </a:lnTo>
                    <a:lnTo>
                      <a:pt x="1096" y="1839"/>
                    </a:lnTo>
                    <a:lnTo>
                      <a:pt x="1096" y="1831"/>
                    </a:lnTo>
                    <a:lnTo>
                      <a:pt x="1103" y="1824"/>
                    </a:lnTo>
                    <a:lnTo>
                      <a:pt x="1111" y="1816"/>
                    </a:lnTo>
                    <a:lnTo>
                      <a:pt x="1119" y="1809"/>
                    </a:lnTo>
                    <a:lnTo>
                      <a:pt x="1126" y="1801"/>
                    </a:lnTo>
                    <a:lnTo>
                      <a:pt x="1134" y="1793"/>
                    </a:lnTo>
                    <a:lnTo>
                      <a:pt x="1141" y="1793"/>
                    </a:lnTo>
                    <a:lnTo>
                      <a:pt x="1149" y="1786"/>
                    </a:lnTo>
                    <a:lnTo>
                      <a:pt x="1157" y="1786"/>
                    </a:lnTo>
                    <a:lnTo>
                      <a:pt x="1164" y="1793"/>
                    </a:lnTo>
                    <a:lnTo>
                      <a:pt x="1172" y="1793"/>
                    </a:lnTo>
                    <a:lnTo>
                      <a:pt x="1180" y="1793"/>
                    </a:lnTo>
                    <a:lnTo>
                      <a:pt x="1187" y="1793"/>
                    </a:lnTo>
                    <a:lnTo>
                      <a:pt x="1195" y="1793"/>
                    </a:lnTo>
                    <a:lnTo>
                      <a:pt x="1202" y="1786"/>
                    </a:lnTo>
                    <a:lnTo>
                      <a:pt x="1218" y="1786"/>
                    </a:lnTo>
                    <a:lnTo>
                      <a:pt x="1225" y="1786"/>
                    </a:lnTo>
                    <a:lnTo>
                      <a:pt x="1233" y="1778"/>
                    </a:lnTo>
                    <a:lnTo>
                      <a:pt x="1248" y="1778"/>
                    </a:lnTo>
                    <a:lnTo>
                      <a:pt x="1256" y="1778"/>
                    </a:lnTo>
                    <a:lnTo>
                      <a:pt x="1263" y="1771"/>
                    </a:lnTo>
                    <a:lnTo>
                      <a:pt x="1271" y="1771"/>
                    </a:lnTo>
                    <a:lnTo>
                      <a:pt x="1278" y="1771"/>
                    </a:lnTo>
                    <a:lnTo>
                      <a:pt x="1286" y="1763"/>
                    </a:lnTo>
                    <a:lnTo>
                      <a:pt x="1294" y="1763"/>
                    </a:lnTo>
                    <a:lnTo>
                      <a:pt x="1301" y="1755"/>
                    </a:lnTo>
                    <a:lnTo>
                      <a:pt x="1309" y="1755"/>
                    </a:lnTo>
                    <a:lnTo>
                      <a:pt x="1316" y="1755"/>
                    </a:lnTo>
                    <a:lnTo>
                      <a:pt x="1332" y="1755"/>
                    </a:lnTo>
                    <a:lnTo>
                      <a:pt x="1339" y="1755"/>
                    </a:lnTo>
                    <a:lnTo>
                      <a:pt x="1354" y="1755"/>
                    </a:lnTo>
                    <a:lnTo>
                      <a:pt x="1362" y="1763"/>
                    </a:lnTo>
                    <a:lnTo>
                      <a:pt x="1370" y="1763"/>
                    </a:lnTo>
                    <a:lnTo>
                      <a:pt x="1377" y="1771"/>
                    </a:lnTo>
                    <a:lnTo>
                      <a:pt x="1385" y="1771"/>
                    </a:lnTo>
                    <a:lnTo>
                      <a:pt x="1393" y="1771"/>
                    </a:lnTo>
                    <a:lnTo>
                      <a:pt x="1400" y="1778"/>
                    </a:lnTo>
                    <a:lnTo>
                      <a:pt x="1408" y="1793"/>
                    </a:lnTo>
                    <a:lnTo>
                      <a:pt x="1408" y="1809"/>
                    </a:lnTo>
                    <a:lnTo>
                      <a:pt x="1415" y="1816"/>
                    </a:lnTo>
                    <a:lnTo>
                      <a:pt x="1415" y="1824"/>
                    </a:lnTo>
                    <a:lnTo>
                      <a:pt x="1423" y="1824"/>
                    </a:lnTo>
                    <a:lnTo>
                      <a:pt x="1431" y="1831"/>
                    </a:lnTo>
                    <a:lnTo>
                      <a:pt x="1438" y="1831"/>
                    </a:lnTo>
                    <a:lnTo>
                      <a:pt x="1453" y="1839"/>
                    </a:lnTo>
                    <a:lnTo>
                      <a:pt x="1461" y="1839"/>
                    </a:lnTo>
                    <a:lnTo>
                      <a:pt x="1476" y="1847"/>
                    </a:lnTo>
                    <a:lnTo>
                      <a:pt x="1484" y="1854"/>
                    </a:lnTo>
                    <a:lnTo>
                      <a:pt x="1491" y="1854"/>
                    </a:lnTo>
                    <a:lnTo>
                      <a:pt x="1514" y="1862"/>
                    </a:lnTo>
                    <a:lnTo>
                      <a:pt x="1522" y="1862"/>
                    </a:lnTo>
                    <a:lnTo>
                      <a:pt x="1537" y="1862"/>
                    </a:lnTo>
                    <a:lnTo>
                      <a:pt x="1545" y="1862"/>
                    </a:lnTo>
                    <a:lnTo>
                      <a:pt x="1552" y="1862"/>
                    </a:lnTo>
                    <a:lnTo>
                      <a:pt x="1560" y="1862"/>
                    </a:lnTo>
                    <a:lnTo>
                      <a:pt x="1567" y="1862"/>
                    </a:lnTo>
                    <a:lnTo>
                      <a:pt x="1575" y="1862"/>
                    </a:lnTo>
                    <a:lnTo>
                      <a:pt x="1583" y="1862"/>
                    </a:lnTo>
                    <a:lnTo>
                      <a:pt x="1590" y="1862"/>
                    </a:lnTo>
                    <a:lnTo>
                      <a:pt x="1606" y="1869"/>
                    </a:lnTo>
                    <a:lnTo>
                      <a:pt x="1621" y="1869"/>
                    </a:lnTo>
                    <a:lnTo>
                      <a:pt x="1628" y="1877"/>
                    </a:lnTo>
                    <a:lnTo>
                      <a:pt x="1628" y="1885"/>
                    </a:lnTo>
                    <a:lnTo>
                      <a:pt x="1636" y="1885"/>
                    </a:lnTo>
                    <a:lnTo>
                      <a:pt x="1644" y="1885"/>
                    </a:lnTo>
                    <a:lnTo>
                      <a:pt x="1651" y="1877"/>
                    </a:lnTo>
                    <a:lnTo>
                      <a:pt x="1666" y="1869"/>
                    </a:lnTo>
                    <a:lnTo>
                      <a:pt x="1674" y="1869"/>
                    </a:lnTo>
                    <a:lnTo>
                      <a:pt x="1682" y="1869"/>
                    </a:lnTo>
                    <a:lnTo>
                      <a:pt x="1689" y="1877"/>
                    </a:lnTo>
                    <a:lnTo>
                      <a:pt x="1697" y="1885"/>
                    </a:lnTo>
                    <a:lnTo>
                      <a:pt x="1704" y="1892"/>
                    </a:lnTo>
                    <a:lnTo>
                      <a:pt x="1704" y="1907"/>
                    </a:lnTo>
                    <a:lnTo>
                      <a:pt x="1704" y="1915"/>
                    </a:lnTo>
                    <a:lnTo>
                      <a:pt x="1697" y="1930"/>
                    </a:lnTo>
                    <a:lnTo>
                      <a:pt x="1689" y="1945"/>
                    </a:lnTo>
                    <a:lnTo>
                      <a:pt x="1689" y="1953"/>
                    </a:lnTo>
                    <a:lnTo>
                      <a:pt x="1689" y="1961"/>
                    </a:lnTo>
                    <a:lnTo>
                      <a:pt x="1689" y="1968"/>
                    </a:lnTo>
                    <a:lnTo>
                      <a:pt x="1697" y="1983"/>
                    </a:lnTo>
                    <a:lnTo>
                      <a:pt x="1704" y="1991"/>
                    </a:lnTo>
                    <a:lnTo>
                      <a:pt x="1712" y="1999"/>
                    </a:lnTo>
                    <a:lnTo>
                      <a:pt x="1727" y="1999"/>
                    </a:lnTo>
                    <a:lnTo>
                      <a:pt x="1742" y="2006"/>
                    </a:lnTo>
                    <a:lnTo>
                      <a:pt x="1750" y="2014"/>
                    </a:lnTo>
                    <a:lnTo>
                      <a:pt x="1765" y="2029"/>
                    </a:lnTo>
                    <a:lnTo>
                      <a:pt x="1781" y="2037"/>
                    </a:lnTo>
                    <a:lnTo>
                      <a:pt x="1796" y="2044"/>
                    </a:lnTo>
                    <a:lnTo>
                      <a:pt x="1811" y="2052"/>
                    </a:lnTo>
                    <a:lnTo>
                      <a:pt x="1834" y="2059"/>
                    </a:lnTo>
                    <a:lnTo>
                      <a:pt x="1841" y="2059"/>
                    </a:lnTo>
                    <a:lnTo>
                      <a:pt x="1849" y="2059"/>
                    </a:lnTo>
                    <a:lnTo>
                      <a:pt x="1857" y="2059"/>
                    </a:lnTo>
                    <a:lnTo>
                      <a:pt x="1864" y="2067"/>
                    </a:lnTo>
                    <a:lnTo>
                      <a:pt x="1864" y="2075"/>
                    </a:lnTo>
                    <a:lnTo>
                      <a:pt x="1857" y="2090"/>
                    </a:lnTo>
                    <a:lnTo>
                      <a:pt x="1864" y="2097"/>
                    </a:lnTo>
                    <a:lnTo>
                      <a:pt x="1864" y="2105"/>
                    </a:lnTo>
                    <a:lnTo>
                      <a:pt x="1872" y="2113"/>
                    </a:lnTo>
                    <a:lnTo>
                      <a:pt x="1879" y="2113"/>
                    </a:lnTo>
                    <a:lnTo>
                      <a:pt x="1887" y="2113"/>
                    </a:lnTo>
                    <a:lnTo>
                      <a:pt x="1895" y="2113"/>
                    </a:lnTo>
                    <a:lnTo>
                      <a:pt x="1902" y="2105"/>
                    </a:lnTo>
                    <a:lnTo>
                      <a:pt x="1902" y="2097"/>
                    </a:lnTo>
                    <a:lnTo>
                      <a:pt x="1902" y="2090"/>
                    </a:lnTo>
                    <a:lnTo>
                      <a:pt x="1910" y="2082"/>
                    </a:lnTo>
                    <a:lnTo>
                      <a:pt x="1917" y="2075"/>
                    </a:lnTo>
                    <a:lnTo>
                      <a:pt x="1933" y="2059"/>
                    </a:lnTo>
                    <a:lnTo>
                      <a:pt x="1940" y="2052"/>
                    </a:lnTo>
                    <a:lnTo>
                      <a:pt x="1948" y="2044"/>
                    </a:lnTo>
                    <a:lnTo>
                      <a:pt x="1955" y="2037"/>
                    </a:lnTo>
                    <a:lnTo>
                      <a:pt x="1963" y="2037"/>
                    </a:lnTo>
                    <a:lnTo>
                      <a:pt x="1971" y="2029"/>
                    </a:lnTo>
                    <a:lnTo>
                      <a:pt x="1971" y="2014"/>
                    </a:lnTo>
                    <a:lnTo>
                      <a:pt x="1978" y="2006"/>
                    </a:lnTo>
                    <a:lnTo>
                      <a:pt x="1986" y="1999"/>
                    </a:lnTo>
                    <a:lnTo>
                      <a:pt x="1994" y="1991"/>
                    </a:lnTo>
                    <a:lnTo>
                      <a:pt x="2009" y="1991"/>
                    </a:lnTo>
                    <a:lnTo>
                      <a:pt x="2016" y="1983"/>
                    </a:lnTo>
                    <a:lnTo>
                      <a:pt x="2024" y="1976"/>
                    </a:lnTo>
                    <a:lnTo>
                      <a:pt x="2032" y="1961"/>
                    </a:lnTo>
                    <a:lnTo>
                      <a:pt x="2032" y="1945"/>
                    </a:lnTo>
                    <a:lnTo>
                      <a:pt x="2024" y="1930"/>
                    </a:lnTo>
                    <a:lnTo>
                      <a:pt x="2016" y="1915"/>
                    </a:lnTo>
                    <a:lnTo>
                      <a:pt x="2009" y="1907"/>
                    </a:lnTo>
                    <a:lnTo>
                      <a:pt x="2001" y="1900"/>
                    </a:lnTo>
                    <a:lnTo>
                      <a:pt x="2001" y="1892"/>
                    </a:lnTo>
                    <a:lnTo>
                      <a:pt x="2001" y="1885"/>
                    </a:lnTo>
                    <a:lnTo>
                      <a:pt x="2016" y="1877"/>
                    </a:lnTo>
                    <a:lnTo>
                      <a:pt x="2032" y="1869"/>
                    </a:lnTo>
                    <a:lnTo>
                      <a:pt x="2039" y="1869"/>
                    </a:lnTo>
                    <a:lnTo>
                      <a:pt x="2047" y="1869"/>
                    </a:lnTo>
                    <a:lnTo>
                      <a:pt x="2062" y="1862"/>
                    </a:lnTo>
                    <a:lnTo>
                      <a:pt x="2077" y="1854"/>
                    </a:lnTo>
                    <a:lnTo>
                      <a:pt x="2092" y="1854"/>
                    </a:lnTo>
                    <a:lnTo>
                      <a:pt x="2108" y="1847"/>
                    </a:lnTo>
                    <a:lnTo>
                      <a:pt x="2138" y="1847"/>
                    </a:lnTo>
                    <a:lnTo>
                      <a:pt x="2161" y="1847"/>
                    </a:lnTo>
                    <a:lnTo>
                      <a:pt x="2176" y="1847"/>
                    </a:lnTo>
                    <a:lnTo>
                      <a:pt x="2191" y="1847"/>
                    </a:lnTo>
                    <a:lnTo>
                      <a:pt x="2199" y="1847"/>
                    </a:lnTo>
                    <a:lnTo>
                      <a:pt x="2207" y="1847"/>
                    </a:lnTo>
                    <a:lnTo>
                      <a:pt x="2222" y="1862"/>
                    </a:lnTo>
                    <a:lnTo>
                      <a:pt x="2229" y="1869"/>
                    </a:lnTo>
                    <a:lnTo>
                      <a:pt x="2245" y="1877"/>
                    </a:lnTo>
                    <a:lnTo>
                      <a:pt x="2260" y="1892"/>
                    </a:lnTo>
                    <a:lnTo>
                      <a:pt x="2275" y="1907"/>
                    </a:lnTo>
                    <a:lnTo>
                      <a:pt x="2283" y="1923"/>
                    </a:lnTo>
                    <a:lnTo>
                      <a:pt x="2305" y="1938"/>
                    </a:lnTo>
                    <a:lnTo>
                      <a:pt x="2313" y="1938"/>
                    </a:lnTo>
                    <a:lnTo>
                      <a:pt x="2321" y="1938"/>
                    </a:lnTo>
                    <a:lnTo>
                      <a:pt x="2336" y="1930"/>
                    </a:lnTo>
                    <a:lnTo>
                      <a:pt x="2351" y="1923"/>
                    </a:lnTo>
                    <a:lnTo>
                      <a:pt x="2366" y="1907"/>
                    </a:lnTo>
                    <a:lnTo>
                      <a:pt x="2374" y="1900"/>
                    </a:lnTo>
                    <a:lnTo>
                      <a:pt x="2382" y="1885"/>
                    </a:lnTo>
                    <a:lnTo>
                      <a:pt x="2389" y="1877"/>
                    </a:lnTo>
                    <a:lnTo>
                      <a:pt x="2389" y="1869"/>
                    </a:lnTo>
                    <a:lnTo>
                      <a:pt x="2397" y="1869"/>
                    </a:lnTo>
                    <a:lnTo>
                      <a:pt x="2397" y="1862"/>
                    </a:lnTo>
                    <a:lnTo>
                      <a:pt x="2412" y="1862"/>
                    </a:lnTo>
                    <a:lnTo>
                      <a:pt x="2420" y="1854"/>
                    </a:lnTo>
                    <a:lnTo>
                      <a:pt x="2427" y="1847"/>
                    </a:lnTo>
                    <a:lnTo>
                      <a:pt x="2435" y="1839"/>
                    </a:lnTo>
                    <a:lnTo>
                      <a:pt x="2435" y="1831"/>
                    </a:lnTo>
                    <a:lnTo>
                      <a:pt x="2442" y="1824"/>
                    </a:lnTo>
                    <a:lnTo>
                      <a:pt x="2450" y="1816"/>
                    </a:lnTo>
                    <a:lnTo>
                      <a:pt x="2458" y="1816"/>
                    </a:lnTo>
                    <a:lnTo>
                      <a:pt x="2465" y="1809"/>
                    </a:lnTo>
                    <a:lnTo>
                      <a:pt x="2480" y="1809"/>
                    </a:lnTo>
                    <a:lnTo>
                      <a:pt x="2488" y="1816"/>
                    </a:lnTo>
                    <a:lnTo>
                      <a:pt x="2496" y="1809"/>
                    </a:lnTo>
                    <a:lnTo>
                      <a:pt x="2503" y="1801"/>
                    </a:lnTo>
                    <a:lnTo>
                      <a:pt x="2511" y="1793"/>
                    </a:lnTo>
                    <a:lnTo>
                      <a:pt x="2511" y="1786"/>
                    </a:lnTo>
                    <a:lnTo>
                      <a:pt x="2518" y="1771"/>
                    </a:lnTo>
                    <a:lnTo>
                      <a:pt x="2518" y="1763"/>
                    </a:lnTo>
                    <a:lnTo>
                      <a:pt x="2518" y="1748"/>
                    </a:lnTo>
                    <a:lnTo>
                      <a:pt x="2518" y="1740"/>
                    </a:lnTo>
                    <a:lnTo>
                      <a:pt x="2526" y="1733"/>
                    </a:lnTo>
                    <a:lnTo>
                      <a:pt x="2526" y="1725"/>
                    </a:lnTo>
                    <a:lnTo>
                      <a:pt x="2534" y="1717"/>
                    </a:lnTo>
                    <a:lnTo>
                      <a:pt x="2541" y="1717"/>
                    </a:lnTo>
                    <a:lnTo>
                      <a:pt x="2556" y="1717"/>
                    </a:lnTo>
                    <a:lnTo>
                      <a:pt x="2572" y="1717"/>
                    </a:lnTo>
                    <a:lnTo>
                      <a:pt x="2579" y="1717"/>
                    </a:lnTo>
                    <a:lnTo>
                      <a:pt x="2587" y="1710"/>
                    </a:lnTo>
                    <a:lnTo>
                      <a:pt x="2587" y="1702"/>
                    </a:lnTo>
                    <a:lnTo>
                      <a:pt x="2595" y="1695"/>
                    </a:lnTo>
                    <a:lnTo>
                      <a:pt x="2602" y="1687"/>
                    </a:lnTo>
                    <a:lnTo>
                      <a:pt x="2610" y="1672"/>
                    </a:lnTo>
                    <a:lnTo>
                      <a:pt x="2610" y="1664"/>
                    </a:lnTo>
                    <a:lnTo>
                      <a:pt x="2610" y="1649"/>
                    </a:lnTo>
                    <a:lnTo>
                      <a:pt x="2610" y="1634"/>
                    </a:lnTo>
                    <a:lnTo>
                      <a:pt x="2610" y="1619"/>
                    </a:lnTo>
                    <a:lnTo>
                      <a:pt x="2617" y="1604"/>
                    </a:lnTo>
                    <a:lnTo>
                      <a:pt x="2610" y="1588"/>
                    </a:lnTo>
                    <a:lnTo>
                      <a:pt x="2610" y="1581"/>
                    </a:lnTo>
                    <a:lnTo>
                      <a:pt x="2602" y="1573"/>
                    </a:lnTo>
                    <a:lnTo>
                      <a:pt x="2587" y="1566"/>
                    </a:lnTo>
                    <a:lnTo>
                      <a:pt x="2587" y="1558"/>
                    </a:lnTo>
                    <a:lnTo>
                      <a:pt x="2579" y="1550"/>
                    </a:lnTo>
                    <a:lnTo>
                      <a:pt x="2572" y="1543"/>
                    </a:lnTo>
                    <a:lnTo>
                      <a:pt x="2579" y="1535"/>
                    </a:lnTo>
                    <a:lnTo>
                      <a:pt x="2579" y="1520"/>
                    </a:lnTo>
                    <a:lnTo>
                      <a:pt x="2587" y="1512"/>
                    </a:lnTo>
                    <a:lnTo>
                      <a:pt x="2595" y="1505"/>
                    </a:lnTo>
                    <a:lnTo>
                      <a:pt x="2602" y="1490"/>
                    </a:lnTo>
                    <a:lnTo>
                      <a:pt x="2610" y="1482"/>
                    </a:lnTo>
                    <a:lnTo>
                      <a:pt x="2617" y="1467"/>
                    </a:lnTo>
                    <a:lnTo>
                      <a:pt x="2633" y="1452"/>
                    </a:lnTo>
                    <a:lnTo>
                      <a:pt x="2633" y="1444"/>
                    </a:lnTo>
                    <a:lnTo>
                      <a:pt x="2640" y="1436"/>
                    </a:lnTo>
                    <a:lnTo>
                      <a:pt x="2640" y="1421"/>
                    </a:lnTo>
                    <a:lnTo>
                      <a:pt x="2648" y="1414"/>
                    </a:lnTo>
                    <a:lnTo>
                      <a:pt x="2655" y="1406"/>
                    </a:lnTo>
                    <a:lnTo>
                      <a:pt x="2663" y="1398"/>
                    </a:lnTo>
                    <a:lnTo>
                      <a:pt x="2671" y="1391"/>
                    </a:lnTo>
                    <a:lnTo>
                      <a:pt x="2678" y="1391"/>
                    </a:lnTo>
                    <a:lnTo>
                      <a:pt x="2693" y="1383"/>
                    </a:lnTo>
                    <a:lnTo>
                      <a:pt x="2701" y="1383"/>
                    </a:lnTo>
                    <a:lnTo>
                      <a:pt x="2716" y="1376"/>
                    </a:lnTo>
                    <a:lnTo>
                      <a:pt x="2724" y="1368"/>
                    </a:lnTo>
                    <a:lnTo>
                      <a:pt x="2731" y="1345"/>
                    </a:lnTo>
                    <a:lnTo>
                      <a:pt x="2739" y="1330"/>
                    </a:lnTo>
                    <a:lnTo>
                      <a:pt x="2739" y="1315"/>
                    </a:lnTo>
                    <a:lnTo>
                      <a:pt x="2747" y="1300"/>
                    </a:lnTo>
                    <a:lnTo>
                      <a:pt x="2754" y="1277"/>
                    </a:lnTo>
                    <a:lnTo>
                      <a:pt x="2762" y="1262"/>
                    </a:lnTo>
                    <a:lnTo>
                      <a:pt x="2769" y="1246"/>
                    </a:lnTo>
                    <a:lnTo>
                      <a:pt x="2777" y="1246"/>
                    </a:lnTo>
                    <a:lnTo>
                      <a:pt x="2785" y="1239"/>
                    </a:lnTo>
                    <a:lnTo>
                      <a:pt x="2792" y="1231"/>
                    </a:lnTo>
                    <a:lnTo>
                      <a:pt x="2800" y="1224"/>
                    </a:lnTo>
                    <a:lnTo>
                      <a:pt x="2800" y="1216"/>
                    </a:lnTo>
                    <a:lnTo>
                      <a:pt x="2792" y="1208"/>
                    </a:lnTo>
                    <a:lnTo>
                      <a:pt x="2792" y="1201"/>
                    </a:lnTo>
                    <a:lnTo>
                      <a:pt x="2792" y="1186"/>
                    </a:lnTo>
                    <a:lnTo>
                      <a:pt x="2792" y="1178"/>
                    </a:lnTo>
                    <a:lnTo>
                      <a:pt x="2800" y="1170"/>
                    </a:lnTo>
                    <a:lnTo>
                      <a:pt x="2800" y="1155"/>
                    </a:lnTo>
                    <a:lnTo>
                      <a:pt x="2800" y="1148"/>
                    </a:lnTo>
                    <a:lnTo>
                      <a:pt x="2808" y="1140"/>
                    </a:lnTo>
                    <a:lnTo>
                      <a:pt x="2815" y="1140"/>
                    </a:lnTo>
                    <a:lnTo>
                      <a:pt x="2830" y="1140"/>
                    </a:lnTo>
                    <a:lnTo>
                      <a:pt x="2846" y="1140"/>
                    </a:lnTo>
                    <a:lnTo>
                      <a:pt x="2853" y="1148"/>
                    </a:lnTo>
                    <a:lnTo>
                      <a:pt x="2868" y="1155"/>
                    </a:lnTo>
                    <a:lnTo>
                      <a:pt x="2876" y="1163"/>
                    </a:lnTo>
                    <a:lnTo>
                      <a:pt x="2884" y="1170"/>
                    </a:lnTo>
                    <a:lnTo>
                      <a:pt x="2891" y="1178"/>
                    </a:lnTo>
                    <a:lnTo>
                      <a:pt x="2899" y="1178"/>
                    </a:lnTo>
                    <a:lnTo>
                      <a:pt x="2906" y="1170"/>
                    </a:lnTo>
                    <a:lnTo>
                      <a:pt x="2906" y="1163"/>
                    </a:lnTo>
                    <a:lnTo>
                      <a:pt x="2906" y="1155"/>
                    </a:lnTo>
                    <a:lnTo>
                      <a:pt x="2914" y="1140"/>
                    </a:lnTo>
                    <a:lnTo>
                      <a:pt x="2922" y="1132"/>
                    </a:lnTo>
                    <a:lnTo>
                      <a:pt x="2929" y="1132"/>
                    </a:lnTo>
                    <a:lnTo>
                      <a:pt x="2944" y="1125"/>
                    </a:lnTo>
                    <a:lnTo>
                      <a:pt x="2952" y="1117"/>
                    </a:lnTo>
                    <a:lnTo>
                      <a:pt x="2975" y="1110"/>
                    </a:lnTo>
                    <a:lnTo>
                      <a:pt x="2990" y="1102"/>
                    </a:lnTo>
                    <a:lnTo>
                      <a:pt x="3005" y="1094"/>
                    </a:lnTo>
                    <a:lnTo>
                      <a:pt x="3021" y="1087"/>
                    </a:lnTo>
                    <a:lnTo>
                      <a:pt x="3028" y="1079"/>
                    </a:lnTo>
                    <a:lnTo>
                      <a:pt x="3028" y="1064"/>
                    </a:lnTo>
                    <a:lnTo>
                      <a:pt x="3028" y="1056"/>
                    </a:lnTo>
                    <a:lnTo>
                      <a:pt x="3036" y="1049"/>
                    </a:lnTo>
                    <a:lnTo>
                      <a:pt x="3043" y="1034"/>
                    </a:lnTo>
                    <a:lnTo>
                      <a:pt x="3051" y="1026"/>
                    </a:lnTo>
                    <a:lnTo>
                      <a:pt x="3066" y="1018"/>
                    </a:lnTo>
                    <a:lnTo>
                      <a:pt x="3074" y="1011"/>
                    </a:lnTo>
                    <a:lnTo>
                      <a:pt x="3089" y="1011"/>
                    </a:lnTo>
                    <a:lnTo>
                      <a:pt x="3097" y="996"/>
                    </a:lnTo>
                    <a:lnTo>
                      <a:pt x="3097" y="980"/>
                    </a:lnTo>
                    <a:lnTo>
                      <a:pt x="3104" y="965"/>
                    </a:lnTo>
                    <a:lnTo>
                      <a:pt x="3104" y="958"/>
                    </a:lnTo>
                    <a:lnTo>
                      <a:pt x="3104" y="950"/>
                    </a:lnTo>
                    <a:lnTo>
                      <a:pt x="3112" y="935"/>
                    </a:lnTo>
                    <a:lnTo>
                      <a:pt x="3119" y="927"/>
                    </a:lnTo>
                    <a:lnTo>
                      <a:pt x="3127" y="912"/>
                    </a:lnTo>
                    <a:lnTo>
                      <a:pt x="3142" y="904"/>
                    </a:lnTo>
                    <a:lnTo>
                      <a:pt x="3157" y="897"/>
                    </a:lnTo>
                    <a:lnTo>
                      <a:pt x="3165" y="889"/>
                    </a:lnTo>
                    <a:lnTo>
                      <a:pt x="3180" y="874"/>
                    </a:lnTo>
                    <a:lnTo>
                      <a:pt x="3196" y="866"/>
                    </a:lnTo>
                    <a:lnTo>
                      <a:pt x="3211" y="859"/>
                    </a:lnTo>
                    <a:lnTo>
                      <a:pt x="3226" y="851"/>
                    </a:lnTo>
                    <a:lnTo>
                      <a:pt x="3234" y="836"/>
                    </a:lnTo>
                    <a:lnTo>
                      <a:pt x="3234" y="821"/>
                    </a:lnTo>
                    <a:lnTo>
                      <a:pt x="3234" y="806"/>
                    </a:lnTo>
                    <a:lnTo>
                      <a:pt x="3234" y="798"/>
                    </a:lnTo>
                    <a:lnTo>
                      <a:pt x="3249" y="790"/>
                    </a:lnTo>
                    <a:lnTo>
                      <a:pt x="3256" y="783"/>
                    </a:lnTo>
                    <a:lnTo>
                      <a:pt x="3272" y="775"/>
                    </a:lnTo>
                    <a:lnTo>
                      <a:pt x="3272" y="760"/>
                    </a:lnTo>
                    <a:lnTo>
                      <a:pt x="3272" y="752"/>
                    </a:lnTo>
                    <a:lnTo>
                      <a:pt x="3264" y="745"/>
                    </a:lnTo>
                    <a:lnTo>
                      <a:pt x="3256" y="737"/>
                    </a:lnTo>
                    <a:lnTo>
                      <a:pt x="3249" y="730"/>
                    </a:lnTo>
                    <a:lnTo>
                      <a:pt x="3249" y="715"/>
                    </a:lnTo>
                    <a:lnTo>
                      <a:pt x="3256" y="707"/>
                    </a:lnTo>
                    <a:lnTo>
                      <a:pt x="3264" y="699"/>
                    </a:lnTo>
                    <a:lnTo>
                      <a:pt x="3279" y="684"/>
                    </a:lnTo>
                    <a:lnTo>
                      <a:pt x="3294" y="677"/>
                    </a:lnTo>
                    <a:lnTo>
                      <a:pt x="3302" y="669"/>
                    </a:lnTo>
                    <a:lnTo>
                      <a:pt x="3310" y="661"/>
                    </a:lnTo>
                    <a:lnTo>
                      <a:pt x="3317" y="646"/>
                    </a:lnTo>
                    <a:lnTo>
                      <a:pt x="3317" y="631"/>
                    </a:lnTo>
                    <a:lnTo>
                      <a:pt x="3317" y="623"/>
                    </a:lnTo>
                    <a:lnTo>
                      <a:pt x="3317" y="616"/>
                    </a:lnTo>
                    <a:lnTo>
                      <a:pt x="3310" y="608"/>
                    </a:lnTo>
                    <a:lnTo>
                      <a:pt x="3310" y="601"/>
                    </a:lnTo>
                    <a:lnTo>
                      <a:pt x="3302" y="585"/>
                    </a:lnTo>
                    <a:lnTo>
                      <a:pt x="3302" y="578"/>
                    </a:lnTo>
                    <a:lnTo>
                      <a:pt x="3302" y="563"/>
                    </a:lnTo>
                    <a:lnTo>
                      <a:pt x="3310" y="555"/>
                    </a:lnTo>
                    <a:lnTo>
                      <a:pt x="3310" y="547"/>
                    </a:lnTo>
                    <a:lnTo>
                      <a:pt x="3317" y="532"/>
                    </a:lnTo>
                    <a:lnTo>
                      <a:pt x="3317" y="525"/>
                    </a:lnTo>
                    <a:lnTo>
                      <a:pt x="3325" y="517"/>
                    </a:lnTo>
                    <a:lnTo>
                      <a:pt x="3325" y="509"/>
                    </a:lnTo>
                    <a:lnTo>
                      <a:pt x="3332" y="502"/>
                    </a:lnTo>
                    <a:lnTo>
                      <a:pt x="3340" y="494"/>
                    </a:lnTo>
                    <a:lnTo>
                      <a:pt x="3348" y="494"/>
                    </a:lnTo>
                    <a:lnTo>
                      <a:pt x="3355" y="487"/>
                    </a:lnTo>
                    <a:lnTo>
                      <a:pt x="3363" y="479"/>
                    </a:lnTo>
                    <a:lnTo>
                      <a:pt x="3363" y="464"/>
                    </a:lnTo>
                    <a:lnTo>
                      <a:pt x="3370" y="456"/>
                    </a:lnTo>
                    <a:lnTo>
                      <a:pt x="3370" y="449"/>
                    </a:lnTo>
                    <a:lnTo>
                      <a:pt x="3370" y="433"/>
                    </a:lnTo>
                    <a:lnTo>
                      <a:pt x="3378" y="418"/>
                    </a:lnTo>
                    <a:lnTo>
                      <a:pt x="3378" y="411"/>
                    </a:lnTo>
                    <a:lnTo>
                      <a:pt x="3393" y="403"/>
                    </a:lnTo>
                    <a:lnTo>
                      <a:pt x="3401" y="395"/>
                    </a:lnTo>
                    <a:lnTo>
                      <a:pt x="3401" y="388"/>
                    </a:lnTo>
                    <a:lnTo>
                      <a:pt x="3401" y="380"/>
                    </a:lnTo>
                    <a:lnTo>
                      <a:pt x="3401" y="365"/>
                    </a:lnTo>
                    <a:lnTo>
                      <a:pt x="3401" y="357"/>
                    </a:lnTo>
                    <a:lnTo>
                      <a:pt x="3401" y="342"/>
                    </a:lnTo>
                    <a:lnTo>
                      <a:pt x="3401" y="335"/>
                    </a:lnTo>
                    <a:lnTo>
                      <a:pt x="3401" y="327"/>
                    </a:lnTo>
                    <a:lnTo>
                      <a:pt x="3409" y="319"/>
                    </a:lnTo>
                    <a:lnTo>
                      <a:pt x="3409" y="304"/>
                    </a:lnTo>
                    <a:lnTo>
                      <a:pt x="3409" y="297"/>
                    </a:lnTo>
                    <a:lnTo>
                      <a:pt x="3409" y="281"/>
                    </a:lnTo>
                    <a:lnTo>
                      <a:pt x="3409" y="274"/>
                    </a:lnTo>
                    <a:lnTo>
                      <a:pt x="3409" y="259"/>
                    </a:lnTo>
                    <a:lnTo>
                      <a:pt x="3409" y="236"/>
                    </a:lnTo>
                    <a:lnTo>
                      <a:pt x="3409" y="221"/>
                    </a:lnTo>
                    <a:lnTo>
                      <a:pt x="3401" y="205"/>
                    </a:lnTo>
                    <a:lnTo>
                      <a:pt x="3401" y="190"/>
                    </a:lnTo>
                    <a:lnTo>
                      <a:pt x="3401" y="183"/>
                    </a:lnTo>
                    <a:lnTo>
                      <a:pt x="3393" y="167"/>
                    </a:lnTo>
                    <a:lnTo>
                      <a:pt x="3386" y="160"/>
                    </a:lnTo>
                    <a:lnTo>
                      <a:pt x="3370" y="145"/>
                    </a:lnTo>
                    <a:lnTo>
                      <a:pt x="3370" y="137"/>
                    </a:lnTo>
                    <a:lnTo>
                      <a:pt x="3363" y="129"/>
                    </a:lnTo>
                    <a:lnTo>
                      <a:pt x="3363" y="114"/>
                    </a:lnTo>
                    <a:lnTo>
                      <a:pt x="3363" y="99"/>
                    </a:lnTo>
                    <a:lnTo>
                      <a:pt x="3363" y="76"/>
                    </a:lnTo>
                    <a:lnTo>
                      <a:pt x="3355" y="69"/>
                    </a:lnTo>
                    <a:lnTo>
                      <a:pt x="3348" y="46"/>
                    </a:lnTo>
                    <a:lnTo>
                      <a:pt x="3325" y="38"/>
                    </a:lnTo>
                    <a:lnTo>
                      <a:pt x="3310" y="23"/>
                    </a:lnTo>
                    <a:lnTo>
                      <a:pt x="3287" y="8"/>
                    </a:lnTo>
                    <a:lnTo>
                      <a:pt x="3256" y="0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79" name="Freeform 1119"/>
              <p:cNvSpPr>
                <a:spLocks/>
              </p:cNvSpPr>
              <p:nvPr/>
            </p:nvSpPr>
            <p:spPr bwMode="auto">
              <a:xfrm>
                <a:off x="2526" y="3700"/>
                <a:ext cx="1247" cy="980"/>
              </a:xfrm>
              <a:custGeom>
                <a:avLst/>
                <a:gdLst>
                  <a:gd name="T0" fmla="*/ 15 w 1247"/>
                  <a:gd name="T1" fmla="*/ 106 h 980"/>
                  <a:gd name="T2" fmla="*/ 53 w 1247"/>
                  <a:gd name="T3" fmla="*/ 99 h 980"/>
                  <a:gd name="T4" fmla="*/ 83 w 1247"/>
                  <a:gd name="T5" fmla="*/ 76 h 980"/>
                  <a:gd name="T6" fmla="*/ 99 w 1247"/>
                  <a:gd name="T7" fmla="*/ 46 h 980"/>
                  <a:gd name="T8" fmla="*/ 129 w 1247"/>
                  <a:gd name="T9" fmla="*/ 53 h 980"/>
                  <a:gd name="T10" fmla="*/ 152 w 1247"/>
                  <a:gd name="T11" fmla="*/ 38 h 980"/>
                  <a:gd name="T12" fmla="*/ 175 w 1247"/>
                  <a:gd name="T13" fmla="*/ 8 h 980"/>
                  <a:gd name="T14" fmla="*/ 205 w 1247"/>
                  <a:gd name="T15" fmla="*/ 15 h 980"/>
                  <a:gd name="T16" fmla="*/ 228 w 1247"/>
                  <a:gd name="T17" fmla="*/ 68 h 980"/>
                  <a:gd name="T18" fmla="*/ 251 w 1247"/>
                  <a:gd name="T19" fmla="*/ 76 h 980"/>
                  <a:gd name="T20" fmla="*/ 274 w 1247"/>
                  <a:gd name="T21" fmla="*/ 53 h 980"/>
                  <a:gd name="T22" fmla="*/ 296 w 1247"/>
                  <a:gd name="T23" fmla="*/ 31 h 980"/>
                  <a:gd name="T24" fmla="*/ 327 w 1247"/>
                  <a:gd name="T25" fmla="*/ 38 h 980"/>
                  <a:gd name="T26" fmla="*/ 365 w 1247"/>
                  <a:gd name="T27" fmla="*/ 46 h 980"/>
                  <a:gd name="T28" fmla="*/ 395 w 1247"/>
                  <a:gd name="T29" fmla="*/ 53 h 980"/>
                  <a:gd name="T30" fmla="*/ 441 w 1247"/>
                  <a:gd name="T31" fmla="*/ 84 h 980"/>
                  <a:gd name="T32" fmla="*/ 479 w 1247"/>
                  <a:gd name="T33" fmla="*/ 99 h 980"/>
                  <a:gd name="T34" fmla="*/ 517 w 1247"/>
                  <a:gd name="T35" fmla="*/ 99 h 980"/>
                  <a:gd name="T36" fmla="*/ 540 w 1247"/>
                  <a:gd name="T37" fmla="*/ 129 h 980"/>
                  <a:gd name="T38" fmla="*/ 570 w 1247"/>
                  <a:gd name="T39" fmla="*/ 160 h 980"/>
                  <a:gd name="T40" fmla="*/ 593 w 1247"/>
                  <a:gd name="T41" fmla="*/ 182 h 980"/>
                  <a:gd name="T42" fmla="*/ 624 w 1247"/>
                  <a:gd name="T43" fmla="*/ 167 h 980"/>
                  <a:gd name="T44" fmla="*/ 646 w 1247"/>
                  <a:gd name="T45" fmla="*/ 167 h 980"/>
                  <a:gd name="T46" fmla="*/ 692 w 1247"/>
                  <a:gd name="T47" fmla="*/ 198 h 980"/>
                  <a:gd name="T48" fmla="*/ 722 w 1247"/>
                  <a:gd name="T49" fmla="*/ 228 h 980"/>
                  <a:gd name="T50" fmla="*/ 753 w 1247"/>
                  <a:gd name="T51" fmla="*/ 243 h 980"/>
                  <a:gd name="T52" fmla="*/ 783 w 1247"/>
                  <a:gd name="T53" fmla="*/ 266 h 980"/>
                  <a:gd name="T54" fmla="*/ 798 w 1247"/>
                  <a:gd name="T55" fmla="*/ 289 h 980"/>
                  <a:gd name="T56" fmla="*/ 814 w 1247"/>
                  <a:gd name="T57" fmla="*/ 312 h 980"/>
                  <a:gd name="T58" fmla="*/ 837 w 1247"/>
                  <a:gd name="T59" fmla="*/ 334 h 980"/>
                  <a:gd name="T60" fmla="*/ 859 w 1247"/>
                  <a:gd name="T61" fmla="*/ 350 h 980"/>
                  <a:gd name="T62" fmla="*/ 852 w 1247"/>
                  <a:gd name="T63" fmla="*/ 388 h 980"/>
                  <a:gd name="T64" fmla="*/ 852 w 1247"/>
                  <a:gd name="T65" fmla="*/ 418 h 980"/>
                  <a:gd name="T66" fmla="*/ 852 w 1247"/>
                  <a:gd name="T67" fmla="*/ 456 h 980"/>
                  <a:gd name="T68" fmla="*/ 897 w 1247"/>
                  <a:gd name="T69" fmla="*/ 456 h 980"/>
                  <a:gd name="T70" fmla="*/ 935 w 1247"/>
                  <a:gd name="T71" fmla="*/ 448 h 980"/>
                  <a:gd name="T72" fmla="*/ 951 w 1247"/>
                  <a:gd name="T73" fmla="*/ 464 h 980"/>
                  <a:gd name="T74" fmla="*/ 973 w 1247"/>
                  <a:gd name="T75" fmla="*/ 502 h 980"/>
                  <a:gd name="T76" fmla="*/ 981 w 1247"/>
                  <a:gd name="T77" fmla="*/ 540 h 980"/>
                  <a:gd name="T78" fmla="*/ 1004 w 1247"/>
                  <a:gd name="T79" fmla="*/ 570 h 980"/>
                  <a:gd name="T80" fmla="*/ 1019 w 1247"/>
                  <a:gd name="T81" fmla="*/ 608 h 980"/>
                  <a:gd name="T82" fmla="*/ 1042 w 1247"/>
                  <a:gd name="T83" fmla="*/ 638 h 980"/>
                  <a:gd name="T84" fmla="*/ 1080 w 1247"/>
                  <a:gd name="T85" fmla="*/ 661 h 980"/>
                  <a:gd name="T86" fmla="*/ 1095 w 1247"/>
                  <a:gd name="T87" fmla="*/ 699 h 980"/>
                  <a:gd name="T88" fmla="*/ 1080 w 1247"/>
                  <a:gd name="T89" fmla="*/ 722 h 980"/>
                  <a:gd name="T90" fmla="*/ 1042 w 1247"/>
                  <a:gd name="T91" fmla="*/ 714 h 980"/>
                  <a:gd name="T92" fmla="*/ 1027 w 1247"/>
                  <a:gd name="T93" fmla="*/ 730 h 980"/>
                  <a:gd name="T94" fmla="*/ 1019 w 1247"/>
                  <a:gd name="T95" fmla="*/ 745 h 980"/>
                  <a:gd name="T96" fmla="*/ 958 w 1247"/>
                  <a:gd name="T97" fmla="*/ 760 h 980"/>
                  <a:gd name="T98" fmla="*/ 935 w 1247"/>
                  <a:gd name="T99" fmla="*/ 790 h 980"/>
                  <a:gd name="T100" fmla="*/ 943 w 1247"/>
                  <a:gd name="T101" fmla="*/ 828 h 980"/>
                  <a:gd name="T102" fmla="*/ 966 w 1247"/>
                  <a:gd name="T103" fmla="*/ 836 h 980"/>
                  <a:gd name="T104" fmla="*/ 989 w 1247"/>
                  <a:gd name="T105" fmla="*/ 859 h 980"/>
                  <a:gd name="T106" fmla="*/ 1012 w 1247"/>
                  <a:gd name="T107" fmla="*/ 897 h 980"/>
                  <a:gd name="T108" fmla="*/ 1042 w 1247"/>
                  <a:gd name="T109" fmla="*/ 897 h 980"/>
                  <a:gd name="T110" fmla="*/ 1088 w 1247"/>
                  <a:gd name="T111" fmla="*/ 904 h 980"/>
                  <a:gd name="T112" fmla="*/ 1103 w 1247"/>
                  <a:gd name="T113" fmla="*/ 935 h 980"/>
                  <a:gd name="T114" fmla="*/ 1133 w 1247"/>
                  <a:gd name="T115" fmla="*/ 958 h 980"/>
                  <a:gd name="T116" fmla="*/ 1164 w 1247"/>
                  <a:gd name="T117" fmla="*/ 980 h 980"/>
                  <a:gd name="T118" fmla="*/ 1194 w 1247"/>
                  <a:gd name="T119" fmla="*/ 973 h 980"/>
                  <a:gd name="T120" fmla="*/ 1217 w 1247"/>
                  <a:gd name="T121" fmla="*/ 958 h 980"/>
                  <a:gd name="T122" fmla="*/ 1240 w 1247"/>
                  <a:gd name="T123" fmla="*/ 973 h 98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247"/>
                  <a:gd name="T187" fmla="*/ 0 h 980"/>
                  <a:gd name="T188" fmla="*/ 1247 w 1247"/>
                  <a:gd name="T189" fmla="*/ 980 h 98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247" h="980">
                    <a:moveTo>
                      <a:pt x="0" y="129"/>
                    </a:moveTo>
                    <a:lnTo>
                      <a:pt x="7" y="122"/>
                    </a:lnTo>
                    <a:lnTo>
                      <a:pt x="15" y="114"/>
                    </a:lnTo>
                    <a:lnTo>
                      <a:pt x="15" y="106"/>
                    </a:lnTo>
                    <a:lnTo>
                      <a:pt x="23" y="106"/>
                    </a:lnTo>
                    <a:lnTo>
                      <a:pt x="30" y="106"/>
                    </a:lnTo>
                    <a:lnTo>
                      <a:pt x="38" y="106"/>
                    </a:lnTo>
                    <a:lnTo>
                      <a:pt x="53" y="99"/>
                    </a:lnTo>
                    <a:lnTo>
                      <a:pt x="61" y="91"/>
                    </a:lnTo>
                    <a:lnTo>
                      <a:pt x="76" y="91"/>
                    </a:lnTo>
                    <a:lnTo>
                      <a:pt x="76" y="84"/>
                    </a:lnTo>
                    <a:lnTo>
                      <a:pt x="83" y="76"/>
                    </a:lnTo>
                    <a:lnTo>
                      <a:pt x="83" y="68"/>
                    </a:lnTo>
                    <a:lnTo>
                      <a:pt x="91" y="61"/>
                    </a:lnTo>
                    <a:lnTo>
                      <a:pt x="91" y="53"/>
                    </a:lnTo>
                    <a:lnTo>
                      <a:pt x="99" y="46"/>
                    </a:lnTo>
                    <a:lnTo>
                      <a:pt x="99" y="53"/>
                    </a:lnTo>
                    <a:lnTo>
                      <a:pt x="114" y="53"/>
                    </a:lnTo>
                    <a:lnTo>
                      <a:pt x="121" y="53"/>
                    </a:lnTo>
                    <a:lnTo>
                      <a:pt x="129" y="53"/>
                    </a:lnTo>
                    <a:lnTo>
                      <a:pt x="137" y="46"/>
                    </a:lnTo>
                    <a:lnTo>
                      <a:pt x="137" y="38"/>
                    </a:lnTo>
                    <a:lnTo>
                      <a:pt x="144" y="38"/>
                    </a:lnTo>
                    <a:lnTo>
                      <a:pt x="152" y="38"/>
                    </a:lnTo>
                    <a:lnTo>
                      <a:pt x="152" y="31"/>
                    </a:lnTo>
                    <a:lnTo>
                      <a:pt x="159" y="15"/>
                    </a:lnTo>
                    <a:lnTo>
                      <a:pt x="167" y="8"/>
                    </a:lnTo>
                    <a:lnTo>
                      <a:pt x="175" y="8"/>
                    </a:lnTo>
                    <a:lnTo>
                      <a:pt x="182" y="0"/>
                    </a:lnTo>
                    <a:lnTo>
                      <a:pt x="190" y="8"/>
                    </a:lnTo>
                    <a:lnTo>
                      <a:pt x="198" y="8"/>
                    </a:lnTo>
                    <a:lnTo>
                      <a:pt x="205" y="15"/>
                    </a:lnTo>
                    <a:lnTo>
                      <a:pt x="213" y="31"/>
                    </a:lnTo>
                    <a:lnTo>
                      <a:pt x="220" y="46"/>
                    </a:lnTo>
                    <a:lnTo>
                      <a:pt x="220" y="61"/>
                    </a:lnTo>
                    <a:lnTo>
                      <a:pt x="228" y="68"/>
                    </a:lnTo>
                    <a:lnTo>
                      <a:pt x="228" y="76"/>
                    </a:lnTo>
                    <a:lnTo>
                      <a:pt x="236" y="76"/>
                    </a:lnTo>
                    <a:lnTo>
                      <a:pt x="243" y="84"/>
                    </a:lnTo>
                    <a:lnTo>
                      <a:pt x="251" y="76"/>
                    </a:lnTo>
                    <a:lnTo>
                      <a:pt x="258" y="76"/>
                    </a:lnTo>
                    <a:lnTo>
                      <a:pt x="266" y="68"/>
                    </a:lnTo>
                    <a:lnTo>
                      <a:pt x="266" y="61"/>
                    </a:lnTo>
                    <a:lnTo>
                      <a:pt x="274" y="53"/>
                    </a:lnTo>
                    <a:lnTo>
                      <a:pt x="274" y="46"/>
                    </a:lnTo>
                    <a:lnTo>
                      <a:pt x="281" y="38"/>
                    </a:lnTo>
                    <a:lnTo>
                      <a:pt x="289" y="31"/>
                    </a:lnTo>
                    <a:lnTo>
                      <a:pt x="296" y="31"/>
                    </a:lnTo>
                    <a:lnTo>
                      <a:pt x="304" y="31"/>
                    </a:lnTo>
                    <a:lnTo>
                      <a:pt x="312" y="38"/>
                    </a:lnTo>
                    <a:lnTo>
                      <a:pt x="319" y="38"/>
                    </a:lnTo>
                    <a:lnTo>
                      <a:pt x="327" y="38"/>
                    </a:lnTo>
                    <a:lnTo>
                      <a:pt x="334" y="38"/>
                    </a:lnTo>
                    <a:lnTo>
                      <a:pt x="350" y="38"/>
                    </a:lnTo>
                    <a:lnTo>
                      <a:pt x="357" y="46"/>
                    </a:lnTo>
                    <a:lnTo>
                      <a:pt x="365" y="46"/>
                    </a:lnTo>
                    <a:lnTo>
                      <a:pt x="372" y="46"/>
                    </a:lnTo>
                    <a:lnTo>
                      <a:pt x="380" y="46"/>
                    </a:lnTo>
                    <a:lnTo>
                      <a:pt x="388" y="46"/>
                    </a:lnTo>
                    <a:lnTo>
                      <a:pt x="395" y="53"/>
                    </a:lnTo>
                    <a:lnTo>
                      <a:pt x="411" y="61"/>
                    </a:lnTo>
                    <a:lnTo>
                      <a:pt x="418" y="68"/>
                    </a:lnTo>
                    <a:lnTo>
                      <a:pt x="433" y="76"/>
                    </a:lnTo>
                    <a:lnTo>
                      <a:pt x="441" y="84"/>
                    </a:lnTo>
                    <a:lnTo>
                      <a:pt x="449" y="91"/>
                    </a:lnTo>
                    <a:lnTo>
                      <a:pt x="456" y="99"/>
                    </a:lnTo>
                    <a:lnTo>
                      <a:pt x="471" y="99"/>
                    </a:lnTo>
                    <a:lnTo>
                      <a:pt x="479" y="99"/>
                    </a:lnTo>
                    <a:lnTo>
                      <a:pt x="494" y="99"/>
                    </a:lnTo>
                    <a:lnTo>
                      <a:pt x="502" y="91"/>
                    </a:lnTo>
                    <a:lnTo>
                      <a:pt x="509" y="91"/>
                    </a:lnTo>
                    <a:lnTo>
                      <a:pt x="517" y="99"/>
                    </a:lnTo>
                    <a:lnTo>
                      <a:pt x="525" y="99"/>
                    </a:lnTo>
                    <a:lnTo>
                      <a:pt x="532" y="106"/>
                    </a:lnTo>
                    <a:lnTo>
                      <a:pt x="532" y="114"/>
                    </a:lnTo>
                    <a:lnTo>
                      <a:pt x="540" y="129"/>
                    </a:lnTo>
                    <a:lnTo>
                      <a:pt x="547" y="137"/>
                    </a:lnTo>
                    <a:lnTo>
                      <a:pt x="555" y="144"/>
                    </a:lnTo>
                    <a:lnTo>
                      <a:pt x="563" y="152"/>
                    </a:lnTo>
                    <a:lnTo>
                      <a:pt x="570" y="160"/>
                    </a:lnTo>
                    <a:lnTo>
                      <a:pt x="570" y="167"/>
                    </a:lnTo>
                    <a:lnTo>
                      <a:pt x="578" y="167"/>
                    </a:lnTo>
                    <a:lnTo>
                      <a:pt x="593" y="175"/>
                    </a:lnTo>
                    <a:lnTo>
                      <a:pt x="593" y="182"/>
                    </a:lnTo>
                    <a:lnTo>
                      <a:pt x="601" y="182"/>
                    </a:lnTo>
                    <a:lnTo>
                      <a:pt x="608" y="175"/>
                    </a:lnTo>
                    <a:lnTo>
                      <a:pt x="616" y="175"/>
                    </a:lnTo>
                    <a:lnTo>
                      <a:pt x="624" y="167"/>
                    </a:lnTo>
                    <a:lnTo>
                      <a:pt x="624" y="160"/>
                    </a:lnTo>
                    <a:lnTo>
                      <a:pt x="631" y="160"/>
                    </a:lnTo>
                    <a:lnTo>
                      <a:pt x="639" y="160"/>
                    </a:lnTo>
                    <a:lnTo>
                      <a:pt x="646" y="167"/>
                    </a:lnTo>
                    <a:lnTo>
                      <a:pt x="662" y="175"/>
                    </a:lnTo>
                    <a:lnTo>
                      <a:pt x="677" y="182"/>
                    </a:lnTo>
                    <a:lnTo>
                      <a:pt x="684" y="190"/>
                    </a:lnTo>
                    <a:lnTo>
                      <a:pt x="692" y="198"/>
                    </a:lnTo>
                    <a:lnTo>
                      <a:pt x="700" y="198"/>
                    </a:lnTo>
                    <a:lnTo>
                      <a:pt x="707" y="213"/>
                    </a:lnTo>
                    <a:lnTo>
                      <a:pt x="715" y="220"/>
                    </a:lnTo>
                    <a:lnTo>
                      <a:pt x="722" y="228"/>
                    </a:lnTo>
                    <a:lnTo>
                      <a:pt x="730" y="228"/>
                    </a:lnTo>
                    <a:lnTo>
                      <a:pt x="738" y="236"/>
                    </a:lnTo>
                    <a:lnTo>
                      <a:pt x="745" y="243"/>
                    </a:lnTo>
                    <a:lnTo>
                      <a:pt x="753" y="243"/>
                    </a:lnTo>
                    <a:lnTo>
                      <a:pt x="768" y="251"/>
                    </a:lnTo>
                    <a:lnTo>
                      <a:pt x="776" y="251"/>
                    </a:lnTo>
                    <a:lnTo>
                      <a:pt x="776" y="258"/>
                    </a:lnTo>
                    <a:lnTo>
                      <a:pt x="783" y="266"/>
                    </a:lnTo>
                    <a:lnTo>
                      <a:pt x="791" y="266"/>
                    </a:lnTo>
                    <a:lnTo>
                      <a:pt x="798" y="274"/>
                    </a:lnTo>
                    <a:lnTo>
                      <a:pt x="798" y="281"/>
                    </a:lnTo>
                    <a:lnTo>
                      <a:pt x="798" y="289"/>
                    </a:lnTo>
                    <a:lnTo>
                      <a:pt x="806" y="296"/>
                    </a:lnTo>
                    <a:lnTo>
                      <a:pt x="806" y="304"/>
                    </a:lnTo>
                    <a:lnTo>
                      <a:pt x="806" y="312"/>
                    </a:lnTo>
                    <a:lnTo>
                      <a:pt x="814" y="312"/>
                    </a:lnTo>
                    <a:lnTo>
                      <a:pt x="821" y="319"/>
                    </a:lnTo>
                    <a:lnTo>
                      <a:pt x="829" y="319"/>
                    </a:lnTo>
                    <a:lnTo>
                      <a:pt x="837" y="327"/>
                    </a:lnTo>
                    <a:lnTo>
                      <a:pt x="837" y="334"/>
                    </a:lnTo>
                    <a:lnTo>
                      <a:pt x="837" y="342"/>
                    </a:lnTo>
                    <a:lnTo>
                      <a:pt x="844" y="342"/>
                    </a:lnTo>
                    <a:lnTo>
                      <a:pt x="852" y="350"/>
                    </a:lnTo>
                    <a:lnTo>
                      <a:pt x="859" y="350"/>
                    </a:lnTo>
                    <a:lnTo>
                      <a:pt x="859" y="357"/>
                    </a:lnTo>
                    <a:lnTo>
                      <a:pt x="859" y="365"/>
                    </a:lnTo>
                    <a:lnTo>
                      <a:pt x="852" y="372"/>
                    </a:lnTo>
                    <a:lnTo>
                      <a:pt x="852" y="388"/>
                    </a:lnTo>
                    <a:lnTo>
                      <a:pt x="844" y="395"/>
                    </a:lnTo>
                    <a:lnTo>
                      <a:pt x="844" y="403"/>
                    </a:lnTo>
                    <a:lnTo>
                      <a:pt x="852" y="410"/>
                    </a:lnTo>
                    <a:lnTo>
                      <a:pt x="852" y="418"/>
                    </a:lnTo>
                    <a:lnTo>
                      <a:pt x="859" y="426"/>
                    </a:lnTo>
                    <a:lnTo>
                      <a:pt x="859" y="433"/>
                    </a:lnTo>
                    <a:lnTo>
                      <a:pt x="859" y="441"/>
                    </a:lnTo>
                    <a:lnTo>
                      <a:pt x="852" y="456"/>
                    </a:lnTo>
                    <a:lnTo>
                      <a:pt x="859" y="464"/>
                    </a:lnTo>
                    <a:lnTo>
                      <a:pt x="875" y="464"/>
                    </a:lnTo>
                    <a:lnTo>
                      <a:pt x="890" y="456"/>
                    </a:lnTo>
                    <a:lnTo>
                      <a:pt x="897" y="456"/>
                    </a:lnTo>
                    <a:lnTo>
                      <a:pt x="905" y="456"/>
                    </a:lnTo>
                    <a:lnTo>
                      <a:pt x="913" y="456"/>
                    </a:lnTo>
                    <a:lnTo>
                      <a:pt x="928" y="456"/>
                    </a:lnTo>
                    <a:lnTo>
                      <a:pt x="935" y="448"/>
                    </a:lnTo>
                    <a:lnTo>
                      <a:pt x="943" y="448"/>
                    </a:lnTo>
                    <a:lnTo>
                      <a:pt x="943" y="456"/>
                    </a:lnTo>
                    <a:lnTo>
                      <a:pt x="951" y="456"/>
                    </a:lnTo>
                    <a:lnTo>
                      <a:pt x="951" y="464"/>
                    </a:lnTo>
                    <a:lnTo>
                      <a:pt x="958" y="479"/>
                    </a:lnTo>
                    <a:lnTo>
                      <a:pt x="958" y="486"/>
                    </a:lnTo>
                    <a:lnTo>
                      <a:pt x="966" y="494"/>
                    </a:lnTo>
                    <a:lnTo>
                      <a:pt x="973" y="502"/>
                    </a:lnTo>
                    <a:lnTo>
                      <a:pt x="973" y="517"/>
                    </a:lnTo>
                    <a:lnTo>
                      <a:pt x="973" y="524"/>
                    </a:lnTo>
                    <a:lnTo>
                      <a:pt x="973" y="532"/>
                    </a:lnTo>
                    <a:lnTo>
                      <a:pt x="981" y="540"/>
                    </a:lnTo>
                    <a:lnTo>
                      <a:pt x="989" y="547"/>
                    </a:lnTo>
                    <a:lnTo>
                      <a:pt x="989" y="555"/>
                    </a:lnTo>
                    <a:lnTo>
                      <a:pt x="996" y="555"/>
                    </a:lnTo>
                    <a:lnTo>
                      <a:pt x="1004" y="570"/>
                    </a:lnTo>
                    <a:lnTo>
                      <a:pt x="1004" y="578"/>
                    </a:lnTo>
                    <a:lnTo>
                      <a:pt x="1012" y="585"/>
                    </a:lnTo>
                    <a:lnTo>
                      <a:pt x="1012" y="600"/>
                    </a:lnTo>
                    <a:lnTo>
                      <a:pt x="1019" y="608"/>
                    </a:lnTo>
                    <a:lnTo>
                      <a:pt x="1019" y="616"/>
                    </a:lnTo>
                    <a:lnTo>
                      <a:pt x="1027" y="623"/>
                    </a:lnTo>
                    <a:lnTo>
                      <a:pt x="1027" y="631"/>
                    </a:lnTo>
                    <a:lnTo>
                      <a:pt x="1042" y="638"/>
                    </a:lnTo>
                    <a:lnTo>
                      <a:pt x="1050" y="638"/>
                    </a:lnTo>
                    <a:lnTo>
                      <a:pt x="1057" y="646"/>
                    </a:lnTo>
                    <a:lnTo>
                      <a:pt x="1072" y="654"/>
                    </a:lnTo>
                    <a:lnTo>
                      <a:pt x="1080" y="661"/>
                    </a:lnTo>
                    <a:lnTo>
                      <a:pt x="1088" y="669"/>
                    </a:lnTo>
                    <a:lnTo>
                      <a:pt x="1095" y="676"/>
                    </a:lnTo>
                    <a:lnTo>
                      <a:pt x="1095" y="684"/>
                    </a:lnTo>
                    <a:lnTo>
                      <a:pt x="1095" y="699"/>
                    </a:lnTo>
                    <a:lnTo>
                      <a:pt x="1095" y="714"/>
                    </a:lnTo>
                    <a:lnTo>
                      <a:pt x="1088" y="714"/>
                    </a:lnTo>
                    <a:lnTo>
                      <a:pt x="1088" y="722"/>
                    </a:lnTo>
                    <a:lnTo>
                      <a:pt x="1080" y="722"/>
                    </a:lnTo>
                    <a:lnTo>
                      <a:pt x="1072" y="722"/>
                    </a:lnTo>
                    <a:lnTo>
                      <a:pt x="1065" y="714"/>
                    </a:lnTo>
                    <a:lnTo>
                      <a:pt x="1050" y="714"/>
                    </a:lnTo>
                    <a:lnTo>
                      <a:pt x="1042" y="714"/>
                    </a:lnTo>
                    <a:lnTo>
                      <a:pt x="1034" y="714"/>
                    </a:lnTo>
                    <a:lnTo>
                      <a:pt x="1027" y="714"/>
                    </a:lnTo>
                    <a:lnTo>
                      <a:pt x="1027" y="722"/>
                    </a:lnTo>
                    <a:lnTo>
                      <a:pt x="1027" y="730"/>
                    </a:lnTo>
                    <a:lnTo>
                      <a:pt x="1034" y="730"/>
                    </a:lnTo>
                    <a:lnTo>
                      <a:pt x="1034" y="737"/>
                    </a:lnTo>
                    <a:lnTo>
                      <a:pt x="1027" y="745"/>
                    </a:lnTo>
                    <a:lnTo>
                      <a:pt x="1019" y="745"/>
                    </a:lnTo>
                    <a:lnTo>
                      <a:pt x="1012" y="745"/>
                    </a:lnTo>
                    <a:lnTo>
                      <a:pt x="996" y="752"/>
                    </a:lnTo>
                    <a:lnTo>
                      <a:pt x="973" y="752"/>
                    </a:lnTo>
                    <a:lnTo>
                      <a:pt x="958" y="760"/>
                    </a:lnTo>
                    <a:lnTo>
                      <a:pt x="951" y="760"/>
                    </a:lnTo>
                    <a:lnTo>
                      <a:pt x="943" y="768"/>
                    </a:lnTo>
                    <a:lnTo>
                      <a:pt x="943" y="775"/>
                    </a:lnTo>
                    <a:lnTo>
                      <a:pt x="935" y="790"/>
                    </a:lnTo>
                    <a:lnTo>
                      <a:pt x="935" y="806"/>
                    </a:lnTo>
                    <a:lnTo>
                      <a:pt x="935" y="813"/>
                    </a:lnTo>
                    <a:lnTo>
                      <a:pt x="935" y="821"/>
                    </a:lnTo>
                    <a:lnTo>
                      <a:pt x="943" y="828"/>
                    </a:lnTo>
                    <a:lnTo>
                      <a:pt x="951" y="828"/>
                    </a:lnTo>
                    <a:lnTo>
                      <a:pt x="958" y="828"/>
                    </a:lnTo>
                    <a:lnTo>
                      <a:pt x="966" y="828"/>
                    </a:lnTo>
                    <a:lnTo>
                      <a:pt x="966" y="836"/>
                    </a:lnTo>
                    <a:lnTo>
                      <a:pt x="973" y="836"/>
                    </a:lnTo>
                    <a:lnTo>
                      <a:pt x="981" y="836"/>
                    </a:lnTo>
                    <a:lnTo>
                      <a:pt x="981" y="844"/>
                    </a:lnTo>
                    <a:lnTo>
                      <a:pt x="989" y="859"/>
                    </a:lnTo>
                    <a:lnTo>
                      <a:pt x="996" y="866"/>
                    </a:lnTo>
                    <a:lnTo>
                      <a:pt x="1004" y="874"/>
                    </a:lnTo>
                    <a:lnTo>
                      <a:pt x="1012" y="889"/>
                    </a:lnTo>
                    <a:lnTo>
                      <a:pt x="1012" y="897"/>
                    </a:lnTo>
                    <a:lnTo>
                      <a:pt x="1019" y="897"/>
                    </a:lnTo>
                    <a:lnTo>
                      <a:pt x="1027" y="897"/>
                    </a:lnTo>
                    <a:lnTo>
                      <a:pt x="1034" y="897"/>
                    </a:lnTo>
                    <a:lnTo>
                      <a:pt x="1042" y="897"/>
                    </a:lnTo>
                    <a:lnTo>
                      <a:pt x="1057" y="897"/>
                    </a:lnTo>
                    <a:lnTo>
                      <a:pt x="1065" y="897"/>
                    </a:lnTo>
                    <a:lnTo>
                      <a:pt x="1072" y="904"/>
                    </a:lnTo>
                    <a:lnTo>
                      <a:pt x="1088" y="904"/>
                    </a:lnTo>
                    <a:lnTo>
                      <a:pt x="1088" y="912"/>
                    </a:lnTo>
                    <a:lnTo>
                      <a:pt x="1095" y="920"/>
                    </a:lnTo>
                    <a:lnTo>
                      <a:pt x="1095" y="927"/>
                    </a:lnTo>
                    <a:lnTo>
                      <a:pt x="1103" y="935"/>
                    </a:lnTo>
                    <a:lnTo>
                      <a:pt x="1103" y="942"/>
                    </a:lnTo>
                    <a:lnTo>
                      <a:pt x="1110" y="950"/>
                    </a:lnTo>
                    <a:lnTo>
                      <a:pt x="1118" y="958"/>
                    </a:lnTo>
                    <a:lnTo>
                      <a:pt x="1133" y="958"/>
                    </a:lnTo>
                    <a:lnTo>
                      <a:pt x="1141" y="958"/>
                    </a:lnTo>
                    <a:lnTo>
                      <a:pt x="1148" y="965"/>
                    </a:lnTo>
                    <a:lnTo>
                      <a:pt x="1156" y="973"/>
                    </a:lnTo>
                    <a:lnTo>
                      <a:pt x="1164" y="980"/>
                    </a:lnTo>
                    <a:lnTo>
                      <a:pt x="1171" y="980"/>
                    </a:lnTo>
                    <a:lnTo>
                      <a:pt x="1179" y="980"/>
                    </a:lnTo>
                    <a:lnTo>
                      <a:pt x="1186" y="980"/>
                    </a:lnTo>
                    <a:lnTo>
                      <a:pt x="1194" y="973"/>
                    </a:lnTo>
                    <a:lnTo>
                      <a:pt x="1202" y="973"/>
                    </a:lnTo>
                    <a:lnTo>
                      <a:pt x="1209" y="965"/>
                    </a:lnTo>
                    <a:lnTo>
                      <a:pt x="1209" y="958"/>
                    </a:lnTo>
                    <a:lnTo>
                      <a:pt x="1217" y="958"/>
                    </a:lnTo>
                    <a:lnTo>
                      <a:pt x="1225" y="965"/>
                    </a:lnTo>
                    <a:lnTo>
                      <a:pt x="1225" y="973"/>
                    </a:lnTo>
                    <a:lnTo>
                      <a:pt x="1232" y="973"/>
                    </a:lnTo>
                    <a:lnTo>
                      <a:pt x="1240" y="973"/>
                    </a:lnTo>
                    <a:lnTo>
                      <a:pt x="1247" y="973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80" name="Freeform 1120"/>
              <p:cNvSpPr>
                <a:spLocks/>
              </p:cNvSpPr>
              <p:nvPr/>
            </p:nvSpPr>
            <p:spPr bwMode="auto">
              <a:xfrm>
                <a:off x="2655" y="4984"/>
                <a:ext cx="738" cy="99"/>
              </a:xfrm>
              <a:custGeom>
                <a:avLst/>
                <a:gdLst>
                  <a:gd name="T0" fmla="*/ 738 w 738"/>
                  <a:gd name="T1" fmla="*/ 99 h 99"/>
                  <a:gd name="T2" fmla="*/ 723 w 738"/>
                  <a:gd name="T3" fmla="*/ 91 h 99"/>
                  <a:gd name="T4" fmla="*/ 685 w 738"/>
                  <a:gd name="T5" fmla="*/ 84 h 99"/>
                  <a:gd name="T6" fmla="*/ 677 w 738"/>
                  <a:gd name="T7" fmla="*/ 84 h 99"/>
                  <a:gd name="T8" fmla="*/ 647 w 738"/>
                  <a:gd name="T9" fmla="*/ 69 h 99"/>
                  <a:gd name="T10" fmla="*/ 639 w 738"/>
                  <a:gd name="T11" fmla="*/ 69 h 99"/>
                  <a:gd name="T12" fmla="*/ 593 w 738"/>
                  <a:gd name="T13" fmla="*/ 69 h 99"/>
                  <a:gd name="T14" fmla="*/ 571 w 738"/>
                  <a:gd name="T15" fmla="*/ 76 h 99"/>
                  <a:gd name="T16" fmla="*/ 555 w 738"/>
                  <a:gd name="T17" fmla="*/ 76 h 99"/>
                  <a:gd name="T18" fmla="*/ 517 w 738"/>
                  <a:gd name="T19" fmla="*/ 46 h 99"/>
                  <a:gd name="T20" fmla="*/ 510 w 738"/>
                  <a:gd name="T21" fmla="*/ 38 h 99"/>
                  <a:gd name="T22" fmla="*/ 472 w 738"/>
                  <a:gd name="T23" fmla="*/ 31 h 99"/>
                  <a:gd name="T24" fmla="*/ 449 w 738"/>
                  <a:gd name="T25" fmla="*/ 23 h 99"/>
                  <a:gd name="T26" fmla="*/ 434 w 738"/>
                  <a:gd name="T27" fmla="*/ 8 h 99"/>
                  <a:gd name="T28" fmla="*/ 426 w 738"/>
                  <a:gd name="T29" fmla="*/ 8 h 99"/>
                  <a:gd name="T30" fmla="*/ 411 w 738"/>
                  <a:gd name="T31" fmla="*/ 15 h 99"/>
                  <a:gd name="T32" fmla="*/ 388 w 738"/>
                  <a:gd name="T33" fmla="*/ 23 h 99"/>
                  <a:gd name="T34" fmla="*/ 380 w 738"/>
                  <a:gd name="T35" fmla="*/ 31 h 99"/>
                  <a:gd name="T36" fmla="*/ 373 w 738"/>
                  <a:gd name="T37" fmla="*/ 38 h 99"/>
                  <a:gd name="T38" fmla="*/ 358 w 738"/>
                  <a:gd name="T39" fmla="*/ 46 h 99"/>
                  <a:gd name="T40" fmla="*/ 335 w 738"/>
                  <a:gd name="T41" fmla="*/ 31 h 99"/>
                  <a:gd name="T42" fmla="*/ 304 w 738"/>
                  <a:gd name="T43" fmla="*/ 31 h 99"/>
                  <a:gd name="T44" fmla="*/ 297 w 738"/>
                  <a:gd name="T45" fmla="*/ 31 h 99"/>
                  <a:gd name="T46" fmla="*/ 266 w 738"/>
                  <a:gd name="T47" fmla="*/ 31 h 99"/>
                  <a:gd name="T48" fmla="*/ 236 w 738"/>
                  <a:gd name="T49" fmla="*/ 23 h 99"/>
                  <a:gd name="T50" fmla="*/ 221 w 738"/>
                  <a:gd name="T51" fmla="*/ 15 h 99"/>
                  <a:gd name="T52" fmla="*/ 213 w 738"/>
                  <a:gd name="T53" fmla="*/ 15 h 99"/>
                  <a:gd name="T54" fmla="*/ 175 w 738"/>
                  <a:gd name="T55" fmla="*/ 15 h 99"/>
                  <a:gd name="T56" fmla="*/ 152 w 738"/>
                  <a:gd name="T57" fmla="*/ 0 h 99"/>
                  <a:gd name="T58" fmla="*/ 145 w 738"/>
                  <a:gd name="T59" fmla="*/ 8 h 99"/>
                  <a:gd name="T60" fmla="*/ 137 w 738"/>
                  <a:gd name="T61" fmla="*/ 15 h 99"/>
                  <a:gd name="T62" fmla="*/ 137 w 738"/>
                  <a:gd name="T63" fmla="*/ 23 h 99"/>
                  <a:gd name="T64" fmla="*/ 137 w 738"/>
                  <a:gd name="T65" fmla="*/ 31 h 99"/>
                  <a:gd name="T66" fmla="*/ 129 w 738"/>
                  <a:gd name="T67" fmla="*/ 38 h 99"/>
                  <a:gd name="T68" fmla="*/ 122 w 738"/>
                  <a:gd name="T69" fmla="*/ 31 h 99"/>
                  <a:gd name="T70" fmla="*/ 122 w 738"/>
                  <a:gd name="T71" fmla="*/ 23 h 99"/>
                  <a:gd name="T72" fmla="*/ 114 w 738"/>
                  <a:gd name="T73" fmla="*/ 23 h 99"/>
                  <a:gd name="T74" fmla="*/ 114 w 738"/>
                  <a:gd name="T75" fmla="*/ 15 h 99"/>
                  <a:gd name="T76" fmla="*/ 107 w 738"/>
                  <a:gd name="T77" fmla="*/ 15 h 99"/>
                  <a:gd name="T78" fmla="*/ 107 w 738"/>
                  <a:gd name="T79" fmla="*/ 23 h 99"/>
                  <a:gd name="T80" fmla="*/ 99 w 738"/>
                  <a:gd name="T81" fmla="*/ 31 h 99"/>
                  <a:gd name="T82" fmla="*/ 91 w 738"/>
                  <a:gd name="T83" fmla="*/ 38 h 99"/>
                  <a:gd name="T84" fmla="*/ 84 w 738"/>
                  <a:gd name="T85" fmla="*/ 38 h 99"/>
                  <a:gd name="T86" fmla="*/ 69 w 738"/>
                  <a:gd name="T87" fmla="*/ 38 h 99"/>
                  <a:gd name="T88" fmla="*/ 61 w 738"/>
                  <a:gd name="T89" fmla="*/ 31 h 99"/>
                  <a:gd name="T90" fmla="*/ 53 w 738"/>
                  <a:gd name="T91" fmla="*/ 38 h 99"/>
                  <a:gd name="T92" fmla="*/ 53 w 738"/>
                  <a:gd name="T93" fmla="*/ 46 h 99"/>
                  <a:gd name="T94" fmla="*/ 53 w 738"/>
                  <a:gd name="T95" fmla="*/ 53 h 99"/>
                  <a:gd name="T96" fmla="*/ 53 w 738"/>
                  <a:gd name="T97" fmla="*/ 61 h 99"/>
                  <a:gd name="T98" fmla="*/ 46 w 738"/>
                  <a:gd name="T99" fmla="*/ 61 h 99"/>
                  <a:gd name="T100" fmla="*/ 30 w 738"/>
                  <a:gd name="T101" fmla="*/ 61 h 99"/>
                  <a:gd name="T102" fmla="*/ 30 w 738"/>
                  <a:gd name="T103" fmla="*/ 69 h 99"/>
                  <a:gd name="T104" fmla="*/ 23 w 738"/>
                  <a:gd name="T105" fmla="*/ 69 h 99"/>
                  <a:gd name="T106" fmla="*/ 15 w 738"/>
                  <a:gd name="T107" fmla="*/ 69 h 99"/>
                  <a:gd name="T108" fmla="*/ 8 w 738"/>
                  <a:gd name="T109" fmla="*/ 69 h 99"/>
                  <a:gd name="T110" fmla="*/ 0 w 738"/>
                  <a:gd name="T111" fmla="*/ 69 h 9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38"/>
                  <a:gd name="T169" fmla="*/ 0 h 99"/>
                  <a:gd name="T170" fmla="*/ 738 w 738"/>
                  <a:gd name="T171" fmla="*/ 99 h 9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38" h="99">
                    <a:moveTo>
                      <a:pt x="738" y="99"/>
                    </a:moveTo>
                    <a:lnTo>
                      <a:pt x="723" y="91"/>
                    </a:lnTo>
                    <a:lnTo>
                      <a:pt x="685" y="84"/>
                    </a:lnTo>
                    <a:lnTo>
                      <a:pt x="677" y="84"/>
                    </a:lnTo>
                    <a:lnTo>
                      <a:pt x="647" y="69"/>
                    </a:lnTo>
                    <a:lnTo>
                      <a:pt x="639" y="69"/>
                    </a:lnTo>
                    <a:lnTo>
                      <a:pt x="593" y="69"/>
                    </a:lnTo>
                    <a:lnTo>
                      <a:pt x="571" y="76"/>
                    </a:lnTo>
                    <a:lnTo>
                      <a:pt x="555" y="76"/>
                    </a:lnTo>
                    <a:lnTo>
                      <a:pt x="517" y="46"/>
                    </a:lnTo>
                    <a:lnTo>
                      <a:pt x="510" y="38"/>
                    </a:lnTo>
                    <a:lnTo>
                      <a:pt x="472" y="31"/>
                    </a:lnTo>
                    <a:lnTo>
                      <a:pt x="449" y="23"/>
                    </a:lnTo>
                    <a:lnTo>
                      <a:pt x="434" y="8"/>
                    </a:lnTo>
                    <a:lnTo>
                      <a:pt x="426" y="8"/>
                    </a:lnTo>
                    <a:lnTo>
                      <a:pt x="411" y="15"/>
                    </a:lnTo>
                    <a:lnTo>
                      <a:pt x="388" y="23"/>
                    </a:lnTo>
                    <a:lnTo>
                      <a:pt x="380" y="31"/>
                    </a:lnTo>
                    <a:lnTo>
                      <a:pt x="373" y="38"/>
                    </a:lnTo>
                    <a:lnTo>
                      <a:pt x="358" y="46"/>
                    </a:lnTo>
                    <a:lnTo>
                      <a:pt x="335" y="31"/>
                    </a:lnTo>
                    <a:lnTo>
                      <a:pt x="304" y="31"/>
                    </a:lnTo>
                    <a:lnTo>
                      <a:pt x="297" y="31"/>
                    </a:lnTo>
                    <a:lnTo>
                      <a:pt x="266" y="31"/>
                    </a:lnTo>
                    <a:lnTo>
                      <a:pt x="236" y="23"/>
                    </a:lnTo>
                    <a:lnTo>
                      <a:pt x="221" y="15"/>
                    </a:lnTo>
                    <a:lnTo>
                      <a:pt x="213" y="15"/>
                    </a:lnTo>
                    <a:lnTo>
                      <a:pt x="175" y="15"/>
                    </a:lnTo>
                    <a:lnTo>
                      <a:pt x="152" y="0"/>
                    </a:lnTo>
                    <a:lnTo>
                      <a:pt x="145" y="8"/>
                    </a:lnTo>
                    <a:lnTo>
                      <a:pt x="137" y="15"/>
                    </a:lnTo>
                    <a:lnTo>
                      <a:pt x="137" y="23"/>
                    </a:lnTo>
                    <a:lnTo>
                      <a:pt x="137" y="31"/>
                    </a:lnTo>
                    <a:lnTo>
                      <a:pt x="129" y="38"/>
                    </a:lnTo>
                    <a:lnTo>
                      <a:pt x="122" y="31"/>
                    </a:lnTo>
                    <a:lnTo>
                      <a:pt x="122" y="23"/>
                    </a:lnTo>
                    <a:lnTo>
                      <a:pt x="114" y="23"/>
                    </a:lnTo>
                    <a:lnTo>
                      <a:pt x="114" y="15"/>
                    </a:lnTo>
                    <a:lnTo>
                      <a:pt x="107" y="15"/>
                    </a:lnTo>
                    <a:lnTo>
                      <a:pt x="107" y="23"/>
                    </a:lnTo>
                    <a:lnTo>
                      <a:pt x="99" y="31"/>
                    </a:lnTo>
                    <a:lnTo>
                      <a:pt x="91" y="38"/>
                    </a:lnTo>
                    <a:lnTo>
                      <a:pt x="84" y="38"/>
                    </a:lnTo>
                    <a:lnTo>
                      <a:pt x="69" y="38"/>
                    </a:lnTo>
                    <a:lnTo>
                      <a:pt x="61" y="31"/>
                    </a:lnTo>
                    <a:lnTo>
                      <a:pt x="53" y="38"/>
                    </a:lnTo>
                    <a:lnTo>
                      <a:pt x="53" y="46"/>
                    </a:lnTo>
                    <a:lnTo>
                      <a:pt x="53" y="53"/>
                    </a:lnTo>
                    <a:lnTo>
                      <a:pt x="53" y="61"/>
                    </a:lnTo>
                    <a:lnTo>
                      <a:pt x="46" y="61"/>
                    </a:lnTo>
                    <a:lnTo>
                      <a:pt x="30" y="61"/>
                    </a:lnTo>
                    <a:lnTo>
                      <a:pt x="30" y="69"/>
                    </a:lnTo>
                    <a:lnTo>
                      <a:pt x="23" y="69"/>
                    </a:lnTo>
                    <a:lnTo>
                      <a:pt x="15" y="69"/>
                    </a:lnTo>
                    <a:lnTo>
                      <a:pt x="8" y="69"/>
                    </a:lnTo>
                    <a:lnTo>
                      <a:pt x="0" y="69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81" name="Freeform 1121"/>
              <p:cNvSpPr>
                <a:spLocks/>
              </p:cNvSpPr>
              <p:nvPr/>
            </p:nvSpPr>
            <p:spPr bwMode="auto">
              <a:xfrm>
                <a:off x="2541" y="3806"/>
                <a:ext cx="175" cy="646"/>
              </a:xfrm>
              <a:custGeom>
                <a:avLst/>
                <a:gdLst>
                  <a:gd name="T0" fmla="*/ 167 w 175"/>
                  <a:gd name="T1" fmla="*/ 624 h 646"/>
                  <a:gd name="T2" fmla="*/ 144 w 175"/>
                  <a:gd name="T3" fmla="*/ 639 h 646"/>
                  <a:gd name="T4" fmla="*/ 129 w 175"/>
                  <a:gd name="T5" fmla="*/ 646 h 646"/>
                  <a:gd name="T6" fmla="*/ 114 w 175"/>
                  <a:gd name="T7" fmla="*/ 639 h 646"/>
                  <a:gd name="T8" fmla="*/ 99 w 175"/>
                  <a:gd name="T9" fmla="*/ 616 h 646"/>
                  <a:gd name="T10" fmla="*/ 68 w 175"/>
                  <a:gd name="T11" fmla="*/ 578 h 646"/>
                  <a:gd name="T12" fmla="*/ 61 w 175"/>
                  <a:gd name="T13" fmla="*/ 563 h 646"/>
                  <a:gd name="T14" fmla="*/ 53 w 175"/>
                  <a:gd name="T15" fmla="*/ 540 h 646"/>
                  <a:gd name="T16" fmla="*/ 30 w 175"/>
                  <a:gd name="T17" fmla="*/ 517 h 646"/>
                  <a:gd name="T18" fmla="*/ 23 w 175"/>
                  <a:gd name="T19" fmla="*/ 502 h 646"/>
                  <a:gd name="T20" fmla="*/ 23 w 175"/>
                  <a:gd name="T21" fmla="*/ 479 h 646"/>
                  <a:gd name="T22" fmla="*/ 15 w 175"/>
                  <a:gd name="T23" fmla="*/ 464 h 646"/>
                  <a:gd name="T24" fmla="*/ 8 w 175"/>
                  <a:gd name="T25" fmla="*/ 449 h 646"/>
                  <a:gd name="T26" fmla="*/ 0 w 175"/>
                  <a:gd name="T27" fmla="*/ 434 h 646"/>
                  <a:gd name="T28" fmla="*/ 0 w 175"/>
                  <a:gd name="T29" fmla="*/ 418 h 646"/>
                  <a:gd name="T30" fmla="*/ 15 w 175"/>
                  <a:gd name="T31" fmla="*/ 418 h 646"/>
                  <a:gd name="T32" fmla="*/ 23 w 175"/>
                  <a:gd name="T33" fmla="*/ 411 h 646"/>
                  <a:gd name="T34" fmla="*/ 30 w 175"/>
                  <a:gd name="T35" fmla="*/ 396 h 646"/>
                  <a:gd name="T36" fmla="*/ 38 w 175"/>
                  <a:gd name="T37" fmla="*/ 388 h 646"/>
                  <a:gd name="T38" fmla="*/ 46 w 175"/>
                  <a:gd name="T39" fmla="*/ 373 h 646"/>
                  <a:gd name="T40" fmla="*/ 30 w 175"/>
                  <a:gd name="T41" fmla="*/ 358 h 646"/>
                  <a:gd name="T42" fmla="*/ 15 w 175"/>
                  <a:gd name="T43" fmla="*/ 350 h 646"/>
                  <a:gd name="T44" fmla="*/ 23 w 175"/>
                  <a:gd name="T45" fmla="*/ 335 h 646"/>
                  <a:gd name="T46" fmla="*/ 23 w 175"/>
                  <a:gd name="T47" fmla="*/ 320 h 646"/>
                  <a:gd name="T48" fmla="*/ 15 w 175"/>
                  <a:gd name="T49" fmla="*/ 304 h 646"/>
                  <a:gd name="T50" fmla="*/ 23 w 175"/>
                  <a:gd name="T51" fmla="*/ 282 h 646"/>
                  <a:gd name="T52" fmla="*/ 30 w 175"/>
                  <a:gd name="T53" fmla="*/ 274 h 646"/>
                  <a:gd name="T54" fmla="*/ 46 w 175"/>
                  <a:gd name="T55" fmla="*/ 266 h 646"/>
                  <a:gd name="T56" fmla="*/ 61 w 175"/>
                  <a:gd name="T57" fmla="*/ 244 h 646"/>
                  <a:gd name="T58" fmla="*/ 76 w 175"/>
                  <a:gd name="T59" fmla="*/ 244 h 646"/>
                  <a:gd name="T60" fmla="*/ 91 w 175"/>
                  <a:gd name="T61" fmla="*/ 244 h 646"/>
                  <a:gd name="T62" fmla="*/ 91 w 175"/>
                  <a:gd name="T63" fmla="*/ 228 h 646"/>
                  <a:gd name="T64" fmla="*/ 84 w 175"/>
                  <a:gd name="T65" fmla="*/ 213 h 646"/>
                  <a:gd name="T66" fmla="*/ 84 w 175"/>
                  <a:gd name="T67" fmla="*/ 198 h 646"/>
                  <a:gd name="T68" fmla="*/ 91 w 175"/>
                  <a:gd name="T69" fmla="*/ 183 h 646"/>
                  <a:gd name="T70" fmla="*/ 76 w 175"/>
                  <a:gd name="T71" fmla="*/ 175 h 646"/>
                  <a:gd name="T72" fmla="*/ 68 w 175"/>
                  <a:gd name="T73" fmla="*/ 168 h 646"/>
                  <a:gd name="T74" fmla="*/ 76 w 175"/>
                  <a:gd name="T75" fmla="*/ 152 h 646"/>
                  <a:gd name="T76" fmla="*/ 84 w 175"/>
                  <a:gd name="T77" fmla="*/ 137 h 646"/>
                  <a:gd name="T78" fmla="*/ 84 w 175"/>
                  <a:gd name="T79" fmla="*/ 122 h 646"/>
                  <a:gd name="T80" fmla="*/ 76 w 175"/>
                  <a:gd name="T81" fmla="*/ 99 h 646"/>
                  <a:gd name="T82" fmla="*/ 84 w 175"/>
                  <a:gd name="T83" fmla="*/ 84 h 646"/>
                  <a:gd name="T84" fmla="*/ 91 w 175"/>
                  <a:gd name="T85" fmla="*/ 69 h 646"/>
                  <a:gd name="T86" fmla="*/ 91 w 175"/>
                  <a:gd name="T87" fmla="*/ 46 h 646"/>
                  <a:gd name="T88" fmla="*/ 91 w 175"/>
                  <a:gd name="T89" fmla="*/ 31 h 646"/>
                  <a:gd name="T90" fmla="*/ 91 w 175"/>
                  <a:gd name="T91" fmla="*/ 8 h 646"/>
                  <a:gd name="T92" fmla="*/ 76 w 175"/>
                  <a:gd name="T93" fmla="*/ 0 h 64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75"/>
                  <a:gd name="T142" fmla="*/ 0 h 646"/>
                  <a:gd name="T143" fmla="*/ 175 w 175"/>
                  <a:gd name="T144" fmla="*/ 646 h 64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75" h="646">
                    <a:moveTo>
                      <a:pt x="175" y="616"/>
                    </a:moveTo>
                    <a:lnTo>
                      <a:pt x="167" y="624"/>
                    </a:lnTo>
                    <a:lnTo>
                      <a:pt x="152" y="631"/>
                    </a:lnTo>
                    <a:lnTo>
                      <a:pt x="144" y="639"/>
                    </a:lnTo>
                    <a:lnTo>
                      <a:pt x="137" y="646"/>
                    </a:lnTo>
                    <a:lnTo>
                      <a:pt x="129" y="646"/>
                    </a:lnTo>
                    <a:lnTo>
                      <a:pt x="122" y="646"/>
                    </a:lnTo>
                    <a:lnTo>
                      <a:pt x="114" y="639"/>
                    </a:lnTo>
                    <a:lnTo>
                      <a:pt x="106" y="631"/>
                    </a:lnTo>
                    <a:lnTo>
                      <a:pt x="99" y="616"/>
                    </a:lnTo>
                    <a:lnTo>
                      <a:pt x="84" y="601"/>
                    </a:lnTo>
                    <a:lnTo>
                      <a:pt x="68" y="578"/>
                    </a:lnTo>
                    <a:lnTo>
                      <a:pt x="61" y="570"/>
                    </a:lnTo>
                    <a:lnTo>
                      <a:pt x="61" y="563"/>
                    </a:lnTo>
                    <a:lnTo>
                      <a:pt x="53" y="555"/>
                    </a:lnTo>
                    <a:lnTo>
                      <a:pt x="53" y="540"/>
                    </a:lnTo>
                    <a:lnTo>
                      <a:pt x="38" y="525"/>
                    </a:lnTo>
                    <a:lnTo>
                      <a:pt x="30" y="517"/>
                    </a:lnTo>
                    <a:lnTo>
                      <a:pt x="23" y="510"/>
                    </a:lnTo>
                    <a:lnTo>
                      <a:pt x="23" y="502"/>
                    </a:lnTo>
                    <a:lnTo>
                      <a:pt x="23" y="494"/>
                    </a:lnTo>
                    <a:lnTo>
                      <a:pt x="23" y="479"/>
                    </a:lnTo>
                    <a:lnTo>
                      <a:pt x="23" y="472"/>
                    </a:lnTo>
                    <a:lnTo>
                      <a:pt x="15" y="464"/>
                    </a:lnTo>
                    <a:lnTo>
                      <a:pt x="8" y="456"/>
                    </a:lnTo>
                    <a:lnTo>
                      <a:pt x="8" y="449"/>
                    </a:lnTo>
                    <a:lnTo>
                      <a:pt x="0" y="441"/>
                    </a:lnTo>
                    <a:lnTo>
                      <a:pt x="0" y="434"/>
                    </a:lnTo>
                    <a:lnTo>
                      <a:pt x="0" y="426"/>
                    </a:lnTo>
                    <a:lnTo>
                      <a:pt x="0" y="418"/>
                    </a:lnTo>
                    <a:lnTo>
                      <a:pt x="8" y="418"/>
                    </a:lnTo>
                    <a:lnTo>
                      <a:pt x="15" y="418"/>
                    </a:lnTo>
                    <a:lnTo>
                      <a:pt x="15" y="411"/>
                    </a:lnTo>
                    <a:lnTo>
                      <a:pt x="23" y="411"/>
                    </a:lnTo>
                    <a:lnTo>
                      <a:pt x="23" y="403"/>
                    </a:lnTo>
                    <a:lnTo>
                      <a:pt x="30" y="396"/>
                    </a:lnTo>
                    <a:lnTo>
                      <a:pt x="38" y="396"/>
                    </a:lnTo>
                    <a:lnTo>
                      <a:pt x="38" y="388"/>
                    </a:lnTo>
                    <a:lnTo>
                      <a:pt x="46" y="380"/>
                    </a:lnTo>
                    <a:lnTo>
                      <a:pt x="46" y="373"/>
                    </a:lnTo>
                    <a:lnTo>
                      <a:pt x="38" y="365"/>
                    </a:lnTo>
                    <a:lnTo>
                      <a:pt x="30" y="358"/>
                    </a:lnTo>
                    <a:lnTo>
                      <a:pt x="23" y="358"/>
                    </a:lnTo>
                    <a:lnTo>
                      <a:pt x="15" y="350"/>
                    </a:lnTo>
                    <a:lnTo>
                      <a:pt x="15" y="342"/>
                    </a:lnTo>
                    <a:lnTo>
                      <a:pt x="23" y="335"/>
                    </a:lnTo>
                    <a:lnTo>
                      <a:pt x="23" y="327"/>
                    </a:lnTo>
                    <a:lnTo>
                      <a:pt x="23" y="320"/>
                    </a:lnTo>
                    <a:lnTo>
                      <a:pt x="23" y="312"/>
                    </a:lnTo>
                    <a:lnTo>
                      <a:pt x="15" y="304"/>
                    </a:lnTo>
                    <a:lnTo>
                      <a:pt x="15" y="289"/>
                    </a:lnTo>
                    <a:lnTo>
                      <a:pt x="23" y="282"/>
                    </a:lnTo>
                    <a:lnTo>
                      <a:pt x="23" y="274"/>
                    </a:lnTo>
                    <a:lnTo>
                      <a:pt x="30" y="274"/>
                    </a:lnTo>
                    <a:lnTo>
                      <a:pt x="38" y="274"/>
                    </a:lnTo>
                    <a:lnTo>
                      <a:pt x="46" y="266"/>
                    </a:lnTo>
                    <a:lnTo>
                      <a:pt x="53" y="251"/>
                    </a:lnTo>
                    <a:lnTo>
                      <a:pt x="61" y="244"/>
                    </a:lnTo>
                    <a:lnTo>
                      <a:pt x="68" y="244"/>
                    </a:lnTo>
                    <a:lnTo>
                      <a:pt x="76" y="244"/>
                    </a:lnTo>
                    <a:lnTo>
                      <a:pt x="84" y="244"/>
                    </a:lnTo>
                    <a:lnTo>
                      <a:pt x="91" y="244"/>
                    </a:lnTo>
                    <a:lnTo>
                      <a:pt x="99" y="228"/>
                    </a:lnTo>
                    <a:lnTo>
                      <a:pt x="91" y="228"/>
                    </a:lnTo>
                    <a:lnTo>
                      <a:pt x="91" y="221"/>
                    </a:lnTo>
                    <a:lnTo>
                      <a:pt x="84" y="213"/>
                    </a:lnTo>
                    <a:lnTo>
                      <a:pt x="76" y="206"/>
                    </a:lnTo>
                    <a:lnTo>
                      <a:pt x="84" y="198"/>
                    </a:lnTo>
                    <a:lnTo>
                      <a:pt x="84" y="190"/>
                    </a:lnTo>
                    <a:lnTo>
                      <a:pt x="91" y="183"/>
                    </a:lnTo>
                    <a:lnTo>
                      <a:pt x="84" y="175"/>
                    </a:lnTo>
                    <a:lnTo>
                      <a:pt x="76" y="175"/>
                    </a:lnTo>
                    <a:lnTo>
                      <a:pt x="68" y="175"/>
                    </a:lnTo>
                    <a:lnTo>
                      <a:pt x="68" y="168"/>
                    </a:lnTo>
                    <a:lnTo>
                      <a:pt x="68" y="160"/>
                    </a:lnTo>
                    <a:lnTo>
                      <a:pt x="76" y="152"/>
                    </a:lnTo>
                    <a:lnTo>
                      <a:pt x="84" y="145"/>
                    </a:lnTo>
                    <a:lnTo>
                      <a:pt x="84" y="137"/>
                    </a:lnTo>
                    <a:lnTo>
                      <a:pt x="84" y="130"/>
                    </a:lnTo>
                    <a:lnTo>
                      <a:pt x="84" y="122"/>
                    </a:lnTo>
                    <a:lnTo>
                      <a:pt x="76" y="114"/>
                    </a:lnTo>
                    <a:lnTo>
                      <a:pt x="76" y="99"/>
                    </a:lnTo>
                    <a:lnTo>
                      <a:pt x="76" y="92"/>
                    </a:lnTo>
                    <a:lnTo>
                      <a:pt x="84" y="84"/>
                    </a:lnTo>
                    <a:lnTo>
                      <a:pt x="84" y="76"/>
                    </a:lnTo>
                    <a:lnTo>
                      <a:pt x="91" y="69"/>
                    </a:lnTo>
                    <a:lnTo>
                      <a:pt x="91" y="61"/>
                    </a:lnTo>
                    <a:lnTo>
                      <a:pt x="91" y="46"/>
                    </a:lnTo>
                    <a:lnTo>
                      <a:pt x="91" y="38"/>
                    </a:lnTo>
                    <a:lnTo>
                      <a:pt x="91" y="31"/>
                    </a:lnTo>
                    <a:lnTo>
                      <a:pt x="91" y="23"/>
                    </a:lnTo>
                    <a:lnTo>
                      <a:pt x="91" y="8"/>
                    </a:lnTo>
                    <a:lnTo>
                      <a:pt x="84" y="8"/>
                    </a:lnTo>
                    <a:lnTo>
                      <a:pt x="76" y="0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82" name="Freeform 1122"/>
              <p:cNvSpPr>
                <a:spLocks/>
              </p:cNvSpPr>
              <p:nvPr/>
            </p:nvSpPr>
            <p:spPr bwMode="auto">
              <a:xfrm>
                <a:off x="3302" y="4908"/>
                <a:ext cx="722" cy="221"/>
              </a:xfrm>
              <a:custGeom>
                <a:avLst/>
                <a:gdLst>
                  <a:gd name="T0" fmla="*/ 15 w 722"/>
                  <a:gd name="T1" fmla="*/ 8 h 221"/>
                  <a:gd name="T2" fmla="*/ 53 w 722"/>
                  <a:gd name="T3" fmla="*/ 8 h 221"/>
                  <a:gd name="T4" fmla="*/ 76 w 722"/>
                  <a:gd name="T5" fmla="*/ 15 h 221"/>
                  <a:gd name="T6" fmla="*/ 106 w 722"/>
                  <a:gd name="T7" fmla="*/ 38 h 221"/>
                  <a:gd name="T8" fmla="*/ 121 w 722"/>
                  <a:gd name="T9" fmla="*/ 53 h 221"/>
                  <a:gd name="T10" fmla="*/ 137 w 722"/>
                  <a:gd name="T11" fmla="*/ 46 h 221"/>
                  <a:gd name="T12" fmla="*/ 159 w 722"/>
                  <a:gd name="T13" fmla="*/ 46 h 221"/>
                  <a:gd name="T14" fmla="*/ 175 w 722"/>
                  <a:gd name="T15" fmla="*/ 53 h 221"/>
                  <a:gd name="T16" fmla="*/ 190 w 722"/>
                  <a:gd name="T17" fmla="*/ 61 h 221"/>
                  <a:gd name="T18" fmla="*/ 213 w 722"/>
                  <a:gd name="T19" fmla="*/ 61 h 221"/>
                  <a:gd name="T20" fmla="*/ 258 w 722"/>
                  <a:gd name="T21" fmla="*/ 61 h 221"/>
                  <a:gd name="T22" fmla="*/ 289 w 722"/>
                  <a:gd name="T23" fmla="*/ 69 h 221"/>
                  <a:gd name="T24" fmla="*/ 312 w 722"/>
                  <a:gd name="T25" fmla="*/ 76 h 221"/>
                  <a:gd name="T26" fmla="*/ 327 w 722"/>
                  <a:gd name="T27" fmla="*/ 84 h 221"/>
                  <a:gd name="T28" fmla="*/ 334 w 722"/>
                  <a:gd name="T29" fmla="*/ 91 h 221"/>
                  <a:gd name="T30" fmla="*/ 350 w 722"/>
                  <a:gd name="T31" fmla="*/ 99 h 221"/>
                  <a:gd name="T32" fmla="*/ 380 w 722"/>
                  <a:gd name="T33" fmla="*/ 91 h 221"/>
                  <a:gd name="T34" fmla="*/ 403 w 722"/>
                  <a:gd name="T35" fmla="*/ 91 h 221"/>
                  <a:gd name="T36" fmla="*/ 418 w 722"/>
                  <a:gd name="T37" fmla="*/ 91 h 221"/>
                  <a:gd name="T38" fmla="*/ 433 w 722"/>
                  <a:gd name="T39" fmla="*/ 99 h 221"/>
                  <a:gd name="T40" fmla="*/ 441 w 722"/>
                  <a:gd name="T41" fmla="*/ 107 h 221"/>
                  <a:gd name="T42" fmla="*/ 456 w 722"/>
                  <a:gd name="T43" fmla="*/ 114 h 221"/>
                  <a:gd name="T44" fmla="*/ 456 w 722"/>
                  <a:gd name="T45" fmla="*/ 129 h 221"/>
                  <a:gd name="T46" fmla="*/ 471 w 722"/>
                  <a:gd name="T47" fmla="*/ 129 h 221"/>
                  <a:gd name="T48" fmla="*/ 479 w 722"/>
                  <a:gd name="T49" fmla="*/ 145 h 221"/>
                  <a:gd name="T50" fmla="*/ 487 w 722"/>
                  <a:gd name="T51" fmla="*/ 160 h 221"/>
                  <a:gd name="T52" fmla="*/ 494 w 722"/>
                  <a:gd name="T53" fmla="*/ 175 h 221"/>
                  <a:gd name="T54" fmla="*/ 509 w 722"/>
                  <a:gd name="T55" fmla="*/ 183 h 221"/>
                  <a:gd name="T56" fmla="*/ 525 w 722"/>
                  <a:gd name="T57" fmla="*/ 190 h 221"/>
                  <a:gd name="T58" fmla="*/ 532 w 722"/>
                  <a:gd name="T59" fmla="*/ 205 h 221"/>
                  <a:gd name="T60" fmla="*/ 547 w 722"/>
                  <a:gd name="T61" fmla="*/ 221 h 221"/>
                  <a:gd name="T62" fmla="*/ 555 w 722"/>
                  <a:gd name="T63" fmla="*/ 213 h 221"/>
                  <a:gd name="T64" fmla="*/ 570 w 722"/>
                  <a:gd name="T65" fmla="*/ 198 h 221"/>
                  <a:gd name="T66" fmla="*/ 585 w 722"/>
                  <a:gd name="T67" fmla="*/ 190 h 221"/>
                  <a:gd name="T68" fmla="*/ 601 w 722"/>
                  <a:gd name="T69" fmla="*/ 190 h 221"/>
                  <a:gd name="T70" fmla="*/ 608 w 722"/>
                  <a:gd name="T71" fmla="*/ 183 h 221"/>
                  <a:gd name="T72" fmla="*/ 623 w 722"/>
                  <a:gd name="T73" fmla="*/ 160 h 221"/>
                  <a:gd name="T74" fmla="*/ 631 w 722"/>
                  <a:gd name="T75" fmla="*/ 145 h 221"/>
                  <a:gd name="T76" fmla="*/ 639 w 722"/>
                  <a:gd name="T77" fmla="*/ 129 h 221"/>
                  <a:gd name="T78" fmla="*/ 646 w 722"/>
                  <a:gd name="T79" fmla="*/ 122 h 221"/>
                  <a:gd name="T80" fmla="*/ 662 w 722"/>
                  <a:gd name="T81" fmla="*/ 107 h 221"/>
                  <a:gd name="T82" fmla="*/ 677 w 722"/>
                  <a:gd name="T83" fmla="*/ 91 h 221"/>
                  <a:gd name="T84" fmla="*/ 684 w 722"/>
                  <a:gd name="T85" fmla="*/ 69 h 221"/>
                  <a:gd name="T86" fmla="*/ 692 w 722"/>
                  <a:gd name="T87" fmla="*/ 46 h 221"/>
                  <a:gd name="T88" fmla="*/ 707 w 722"/>
                  <a:gd name="T89" fmla="*/ 31 h 221"/>
                  <a:gd name="T90" fmla="*/ 722 w 722"/>
                  <a:gd name="T91" fmla="*/ 23 h 22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22"/>
                  <a:gd name="T139" fmla="*/ 0 h 221"/>
                  <a:gd name="T140" fmla="*/ 722 w 722"/>
                  <a:gd name="T141" fmla="*/ 221 h 221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22" h="221">
                    <a:moveTo>
                      <a:pt x="0" y="0"/>
                    </a:moveTo>
                    <a:lnTo>
                      <a:pt x="15" y="8"/>
                    </a:lnTo>
                    <a:lnTo>
                      <a:pt x="30" y="8"/>
                    </a:lnTo>
                    <a:lnTo>
                      <a:pt x="53" y="8"/>
                    </a:lnTo>
                    <a:lnTo>
                      <a:pt x="61" y="8"/>
                    </a:lnTo>
                    <a:lnTo>
                      <a:pt x="76" y="15"/>
                    </a:lnTo>
                    <a:lnTo>
                      <a:pt x="91" y="23"/>
                    </a:lnTo>
                    <a:lnTo>
                      <a:pt x="106" y="38"/>
                    </a:lnTo>
                    <a:lnTo>
                      <a:pt x="114" y="46"/>
                    </a:lnTo>
                    <a:lnTo>
                      <a:pt x="121" y="53"/>
                    </a:lnTo>
                    <a:lnTo>
                      <a:pt x="129" y="53"/>
                    </a:lnTo>
                    <a:lnTo>
                      <a:pt x="137" y="46"/>
                    </a:lnTo>
                    <a:lnTo>
                      <a:pt x="152" y="46"/>
                    </a:lnTo>
                    <a:lnTo>
                      <a:pt x="159" y="46"/>
                    </a:lnTo>
                    <a:lnTo>
                      <a:pt x="167" y="46"/>
                    </a:lnTo>
                    <a:lnTo>
                      <a:pt x="175" y="53"/>
                    </a:lnTo>
                    <a:lnTo>
                      <a:pt x="182" y="53"/>
                    </a:lnTo>
                    <a:lnTo>
                      <a:pt x="190" y="61"/>
                    </a:lnTo>
                    <a:lnTo>
                      <a:pt x="205" y="61"/>
                    </a:lnTo>
                    <a:lnTo>
                      <a:pt x="213" y="61"/>
                    </a:lnTo>
                    <a:lnTo>
                      <a:pt x="236" y="61"/>
                    </a:lnTo>
                    <a:lnTo>
                      <a:pt x="258" y="61"/>
                    </a:lnTo>
                    <a:lnTo>
                      <a:pt x="281" y="69"/>
                    </a:lnTo>
                    <a:lnTo>
                      <a:pt x="289" y="69"/>
                    </a:lnTo>
                    <a:lnTo>
                      <a:pt x="304" y="69"/>
                    </a:lnTo>
                    <a:lnTo>
                      <a:pt x="312" y="76"/>
                    </a:lnTo>
                    <a:lnTo>
                      <a:pt x="319" y="76"/>
                    </a:lnTo>
                    <a:lnTo>
                      <a:pt x="327" y="84"/>
                    </a:lnTo>
                    <a:lnTo>
                      <a:pt x="327" y="91"/>
                    </a:lnTo>
                    <a:lnTo>
                      <a:pt x="334" y="91"/>
                    </a:lnTo>
                    <a:lnTo>
                      <a:pt x="342" y="91"/>
                    </a:lnTo>
                    <a:lnTo>
                      <a:pt x="350" y="99"/>
                    </a:lnTo>
                    <a:lnTo>
                      <a:pt x="365" y="99"/>
                    </a:lnTo>
                    <a:lnTo>
                      <a:pt x="380" y="91"/>
                    </a:lnTo>
                    <a:lnTo>
                      <a:pt x="395" y="91"/>
                    </a:lnTo>
                    <a:lnTo>
                      <a:pt x="403" y="91"/>
                    </a:lnTo>
                    <a:lnTo>
                      <a:pt x="410" y="91"/>
                    </a:lnTo>
                    <a:lnTo>
                      <a:pt x="418" y="91"/>
                    </a:lnTo>
                    <a:lnTo>
                      <a:pt x="426" y="91"/>
                    </a:lnTo>
                    <a:lnTo>
                      <a:pt x="433" y="99"/>
                    </a:lnTo>
                    <a:lnTo>
                      <a:pt x="433" y="107"/>
                    </a:lnTo>
                    <a:lnTo>
                      <a:pt x="441" y="107"/>
                    </a:lnTo>
                    <a:lnTo>
                      <a:pt x="449" y="107"/>
                    </a:lnTo>
                    <a:lnTo>
                      <a:pt x="456" y="114"/>
                    </a:lnTo>
                    <a:lnTo>
                      <a:pt x="456" y="122"/>
                    </a:lnTo>
                    <a:lnTo>
                      <a:pt x="456" y="129"/>
                    </a:lnTo>
                    <a:lnTo>
                      <a:pt x="464" y="129"/>
                    </a:lnTo>
                    <a:lnTo>
                      <a:pt x="471" y="129"/>
                    </a:lnTo>
                    <a:lnTo>
                      <a:pt x="479" y="137"/>
                    </a:lnTo>
                    <a:lnTo>
                      <a:pt x="479" y="145"/>
                    </a:lnTo>
                    <a:lnTo>
                      <a:pt x="479" y="152"/>
                    </a:lnTo>
                    <a:lnTo>
                      <a:pt x="487" y="160"/>
                    </a:lnTo>
                    <a:lnTo>
                      <a:pt x="487" y="167"/>
                    </a:lnTo>
                    <a:lnTo>
                      <a:pt x="494" y="175"/>
                    </a:lnTo>
                    <a:lnTo>
                      <a:pt x="502" y="175"/>
                    </a:lnTo>
                    <a:lnTo>
                      <a:pt x="509" y="183"/>
                    </a:lnTo>
                    <a:lnTo>
                      <a:pt x="517" y="183"/>
                    </a:lnTo>
                    <a:lnTo>
                      <a:pt x="525" y="190"/>
                    </a:lnTo>
                    <a:lnTo>
                      <a:pt x="532" y="198"/>
                    </a:lnTo>
                    <a:lnTo>
                      <a:pt x="532" y="205"/>
                    </a:lnTo>
                    <a:lnTo>
                      <a:pt x="540" y="213"/>
                    </a:lnTo>
                    <a:lnTo>
                      <a:pt x="547" y="221"/>
                    </a:lnTo>
                    <a:lnTo>
                      <a:pt x="555" y="221"/>
                    </a:lnTo>
                    <a:lnTo>
                      <a:pt x="555" y="213"/>
                    </a:lnTo>
                    <a:lnTo>
                      <a:pt x="563" y="205"/>
                    </a:lnTo>
                    <a:lnTo>
                      <a:pt x="570" y="198"/>
                    </a:lnTo>
                    <a:lnTo>
                      <a:pt x="578" y="190"/>
                    </a:lnTo>
                    <a:lnTo>
                      <a:pt x="585" y="190"/>
                    </a:lnTo>
                    <a:lnTo>
                      <a:pt x="593" y="190"/>
                    </a:lnTo>
                    <a:lnTo>
                      <a:pt x="601" y="190"/>
                    </a:lnTo>
                    <a:lnTo>
                      <a:pt x="608" y="190"/>
                    </a:lnTo>
                    <a:lnTo>
                      <a:pt x="608" y="183"/>
                    </a:lnTo>
                    <a:lnTo>
                      <a:pt x="616" y="175"/>
                    </a:lnTo>
                    <a:lnTo>
                      <a:pt x="623" y="160"/>
                    </a:lnTo>
                    <a:lnTo>
                      <a:pt x="631" y="152"/>
                    </a:lnTo>
                    <a:lnTo>
                      <a:pt x="631" y="145"/>
                    </a:lnTo>
                    <a:lnTo>
                      <a:pt x="639" y="137"/>
                    </a:lnTo>
                    <a:lnTo>
                      <a:pt x="639" y="129"/>
                    </a:lnTo>
                    <a:lnTo>
                      <a:pt x="639" y="122"/>
                    </a:lnTo>
                    <a:lnTo>
                      <a:pt x="646" y="122"/>
                    </a:lnTo>
                    <a:lnTo>
                      <a:pt x="654" y="114"/>
                    </a:lnTo>
                    <a:lnTo>
                      <a:pt x="662" y="107"/>
                    </a:lnTo>
                    <a:lnTo>
                      <a:pt x="669" y="107"/>
                    </a:lnTo>
                    <a:lnTo>
                      <a:pt x="677" y="91"/>
                    </a:lnTo>
                    <a:lnTo>
                      <a:pt x="677" y="84"/>
                    </a:lnTo>
                    <a:lnTo>
                      <a:pt x="684" y="69"/>
                    </a:lnTo>
                    <a:lnTo>
                      <a:pt x="684" y="61"/>
                    </a:lnTo>
                    <a:lnTo>
                      <a:pt x="692" y="46"/>
                    </a:lnTo>
                    <a:lnTo>
                      <a:pt x="700" y="38"/>
                    </a:lnTo>
                    <a:lnTo>
                      <a:pt x="707" y="31"/>
                    </a:lnTo>
                    <a:lnTo>
                      <a:pt x="715" y="31"/>
                    </a:lnTo>
                    <a:lnTo>
                      <a:pt x="722" y="23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83" name="Freeform 1123"/>
              <p:cNvSpPr>
                <a:spLocks/>
              </p:cNvSpPr>
              <p:nvPr/>
            </p:nvSpPr>
            <p:spPr bwMode="auto">
              <a:xfrm>
                <a:off x="3964" y="4870"/>
                <a:ext cx="106" cy="342"/>
              </a:xfrm>
              <a:custGeom>
                <a:avLst/>
                <a:gdLst>
                  <a:gd name="T0" fmla="*/ 60 w 106"/>
                  <a:gd name="T1" fmla="*/ 342 h 342"/>
                  <a:gd name="T2" fmla="*/ 45 w 106"/>
                  <a:gd name="T3" fmla="*/ 335 h 342"/>
                  <a:gd name="T4" fmla="*/ 45 w 106"/>
                  <a:gd name="T5" fmla="*/ 319 h 342"/>
                  <a:gd name="T6" fmla="*/ 38 w 106"/>
                  <a:gd name="T7" fmla="*/ 312 h 342"/>
                  <a:gd name="T8" fmla="*/ 30 w 106"/>
                  <a:gd name="T9" fmla="*/ 304 h 342"/>
                  <a:gd name="T10" fmla="*/ 15 w 106"/>
                  <a:gd name="T11" fmla="*/ 297 h 342"/>
                  <a:gd name="T12" fmla="*/ 7 w 106"/>
                  <a:gd name="T13" fmla="*/ 297 h 342"/>
                  <a:gd name="T14" fmla="*/ 7 w 106"/>
                  <a:gd name="T15" fmla="*/ 289 h 342"/>
                  <a:gd name="T16" fmla="*/ 7 w 106"/>
                  <a:gd name="T17" fmla="*/ 281 h 342"/>
                  <a:gd name="T18" fmla="*/ 7 w 106"/>
                  <a:gd name="T19" fmla="*/ 274 h 342"/>
                  <a:gd name="T20" fmla="*/ 0 w 106"/>
                  <a:gd name="T21" fmla="*/ 266 h 342"/>
                  <a:gd name="T22" fmla="*/ 0 w 106"/>
                  <a:gd name="T23" fmla="*/ 259 h 342"/>
                  <a:gd name="T24" fmla="*/ 7 w 106"/>
                  <a:gd name="T25" fmla="*/ 251 h 342"/>
                  <a:gd name="T26" fmla="*/ 0 w 106"/>
                  <a:gd name="T27" fmla="*/ 243 h 342"/>
                  <a:gd name="T28" fmla="*/ 0 w 106"/>
                  <a:gd name="T29" fmla="*/ 236 h 342"/>
                  <a:gd name="T30" fmla="*/ 0 w 106"/>
                  <a:gd name="T31" fmla="*/ 228 h 342"/>
                  <a:gd name="T32" fmla="*/ 7 w 106"/>
                  <a:gd name="T33" fmla="*/ 213 h 342"/>
                  <a:gd name="T34" fmla="*/ 15 w 106"/>
                  <a:gd name="T35" fmla="*/ 213 h 342"/>
                  <a:gd name="T36" fmla="*/ 22 w 106"/>
                  <a:gd name="T37" fmla="*/ 213 h 342"/>
                  <a:gd name="T38" fmla="*/ 22 w 106"/>
                  <a:gd name="T39" fmla="*/ 205 h 342"/>
                  <a:gd name="T40" fmla="*/ 22 w 106"/>
                  <a:gd name="T41" fmla="*/ 198 h 342"/>
                  <a:gd name="T42" fmla="*/ 22 w 106"/>
                  <a:gd name="T43" fmla="*/ 190 h 342"/>
                  <a:gd name="T44" fmla="*/ 30 w 106"/>
                  <a:gd name="T45" fmla="*/ 190 h 342"/>
                  <a:gd name="T46" fmla="*/ 30 w 106"/>
                  <a:gd name="T47" fmla="*/ 183 h 342"/>
                  <a:gd name="T48" fmla="*/ 38 w 106"/>
                  <a:gd name="T49" fmla="*/ 175 h 342"/>
                  <a:gd name="T50" fmla="*/ 38 w 106"/>
                  <a:gd name="T51" fmla="*/ 167 h 342"/>
                  <a:gd name="T52" fmla="*/ 45 w 106"/>
                  <a:gd name="T53" fmla="*/ 167 h 342"/>
                  <a:gd name="T54" fmla="*/ 45 w 106"/>
                  <a:gd name="T55" fmla="*/ 160 h 342"/>
                  <a:gd name="T56" fmla="*/ 45 w 106"/>
                  <a:gd name="T57" fmla="*/ 152 h 342"/>
                  <a:gd name="T58" fmla="*/ 38 w 106"/>
                  <a:gd name="T59" fmla="*/ 145 h 342"/>
                  <a:gd name="T60" fmla="*/ 45 w 106"/>
                  <a:gd name="T61" fmla="*/ 137 h 342"/>
                  <a:gd name="T62" fmla="*/ 45 w 106"/>
                  <a:gd name="T63" fmla="*/ 122 h 342"/>
                  <a:gd name="T64" fmla="*/ 53 w 106"/>
                  <a:gd name="T65" fmla="*/ 114 h 342"/>
                  <a:gd name="T66" fmla="*/ 53 w 106"/>
                  <a:gd name="T67" fmla="*/ 107 h 342"/>
                  <a:gd name="T68" fmla="*/ 60 w 106"/>
                  <a:gd name="T69" fmla="*/ 84 h 342"/>
                  <a:gd name="T70" fmla="*/ 68 w 106"/>
                  <a:gd name="T71" fmla="*/ 76 h 342"/>
                  <a:gd name="T72" fmla="*/ 68 w 106"/>
                  <a:gd name="T73" fmla="*/ 69 h 342"/>
                  <a:gd name="T74" fmla="*/ 60 w 106"/>
                  <a:gd name="T75" fmla="*/ 61 h 342"/>
                  <a:gd name="T76" fmla="*/ 60 w 106"/>
                  <a:gd name="T77" fmla="*/ 53 h 342"/>
                  <a:gd name="T78" fmla="*/ 53 w 106"/>
                  <a:gd name="T79" fmla="*/ 46 h 342"/>
                  <a:gd name="T80" fmla="*/ 53 w 106"/>
                  <a:gd name="T81" fmla="*/ 38 h 342"/>
                  <a:gd name="T82" fmla="*/ 60 w 106"/>
                  <a:gd name="T83" fmla="*/ 31 h 342"/>
                  <a:gd name="T84" fmla="*/ 60 w 106"/>
                  <a:gd name="T85" fmla="*/ 23 h 342"/>
                  <a:gd name="T86" fmla="*/ 68 w 106"/>
                  <a:gd name="T87" fmla="*/ 23 h 342"/>
                  <a:gd name="T88" fmla="*/ 68 w 106"/>
                  <a:gd name="T89" fmla="*/ 15 h 342"/>
                  <a:gd name="T90" fmla="*/ 68 w 106"/>
                  <a:gd name="T91" fmla="*/ 8 h 342"/>
                  <a:gd name="T92" fmla="*/ 76 w 106"/>
                  <a:gd name="T93" fmla="*/ 0 h 342"/>
                  <a:gd name="T94" fmla="*/ 83 w 106"/>
                  <a:gd name="T95" fmla="*/ 0 h 342"/>
                  <a:gd name="T96" fmla="*/ 91 w 106"/>
                  <a:gd name="T97" fmla="*/ 0 h 342"/>
                  <a:gd name="T98" fmla="*/ 98 w 106"/>
                  <a:gd name="T99" fmla="*/ 0 h 342"/>
                  <a:gd name="T100" fmla="*/ 106 w 106"/>
                  <a:gd name="T101" fmla="*/ 0 h 34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6"/>
                  <a:gd name="T154" fmla="*/ 0 h 342"/>
                  <a:gd name="T155" fmla="*/ 106 w 106"/>
                  <a:gd name="T156" fmla="*/ 342 h 34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6" h="342">
                    <a:moveTo>
                      <a:pt x="60" y="342"/>
                    </a:moveTo>
                    <a:lnTo>
                      <a:pt x="45" y="335"/>
                    </a:lnTo>
                    <a:lnTo>
                      <a:pt x="45" y="319"/>
                    </a:lnTo>
                    <a:lnTo>
                      <a:pt x="38" y="312"/>
                    </a:lnTo>
                    <a:lnTo>
                      <a:pt x="30" y="304"/>
                    </a:lnTo>
                    <a:lnTo>
                      <a:pt x="15" y="297"/>
                    </a:lnTo>
                    <a:lnTo>
                      <a:pt x="7" y="297"/>
                    </a:lnTo>
                    <a:lnTo>
                      <a:pt x="7" y="289"/>
                    </a:lnTo>
                    <a:lnTo>
                      <a:pt x="7" y="281"/>
                    </a:lnTo>
                    <a:lnTo>
                      <a:pt x="7" y="274"/>
                    </a:lnTo>
                    <a:lnTo>
                      <a:pt x="0" y="266"/>
                    </a:lnTo>
                    <a:lnTo>
                      <a:pt x="0" y="259"/>
                    </a:lnTo>
                    <a:lnTo>
                      <a:pt x="7" y="251"/>
                    </a:lnTo>
                    <a:lnTo>
                      <a:pt x="0" y="243"/>
                    </a:lnTo>
                    <a:lnTo>
                      <a:pt x="0" y="236"/>
                    </a:lnTo>
                    <a:lnTo>
                      <a:pt x="0" y="228"/>
                    </a:lnTo>
                    <a:lnTo>
                      <a:pt x="7" y="213"/>
                    </a:lnTo>
                    <a:lnTo>
                      <a:pt x="15" y="213"/>
                    </a:lnTo>
                    <a:lnTo>
                      <a:pt x="22" y="213"/>
                    </a:lnTo>
                    <a:lnTo>
                      <a:pt x="22" y="205"/>
                    </a:lnTo>
                    <a:lnTo>
                      <a:pt x="22" y="198"/>
                    </a:lnTo>
                    <a:lnTo>
                      <a:pt x="22" y="190"/>
                    </a:lnTo>
                    <a:lnTo>
                      <a:pt x="30" y="190"/>
                    </a:lnTo>
                    <a:lnTo>
                      <a:pt x="30" y="183"/>
                    </a:lnTo>
                    <a:lnTo>
                      <a:pt x="38" y="175"/>
                    </a:lnTo>
                    <a:lnTo>
                      <a:pt x="38" y="167"/>
                    </a:lnTo>
                    <a:lnTo>
                      <a:pt x="45" y="167"/>
                    </a:lnTo>
                    <a:lnTo>
                      <a:pt x="45" y="160"/>
                    </a:lnTo>
                    <a:lnTo>
                      <a:pt x="45" y="152"/>
                    </a:lnTo>
                    <a:lnTo>
                      <a:pt x="38" y="145"/>
                    </a:lnTo>
                    <a:lnTo>
                      <a:pt x="45" y="137"/>
                    </a:lnTo>
                    <a:lnTo>
                      <a:pt x="45" y="122"/>
                    </a:lnTo>
                    <a:lnTo>
                      <a:pt x="53" y="114"/>
                    </a:lnTo>
                    <a:lnTo>
                      <a:pt x="53" y="107"/>
                    </a:lnTo>
                    <a:lnTo>
                      <a:pt x="60" y="84"/>
                    </a:lnTo>
                    <a:lnTo>
                      <a:pt x="68" y="76"/>
                    </a:lnTo>
                    <a:lnTo>
                      <a:pt x="68" y="69"/>
                    </a:lnTo>
                    <a:lnTo>
                      <a:pt x="60" y="61"/>
                    </a:lnTo>
                    <a:lnTo>
                      <a:pt x="60" y="53"/>
                    </a:lnTo>
                    <a:lnTo>
                      <a:pt x="53" y="46"/>
                    </a:lnTo>
                    <a:lnTo>
                      <a:pt x="53" y="38"/>
                    </a:lnTo>
                    <a:lnTo>
                      <a:pt x="60" y="31"/>
                    </a:lnTo>
                    <a:lnTo>
                      <a:pt x="60" y="23"/>
                    </a:lnTo>
                    <a:lnTo>
                      <a:pt x="68" y="23"/>
                    </a:lnTo>
                    <a:lnTo>
                      <a:pt x="68" y="15"/>
                    </a:lnTo>
                    <a:lnTo>
                      <a:pt x="68" y="8"/>
                    </a:lnTo>
                    <a:lnTo>
                      <a:pt x="76" y="0"/>
                    </a:lnTo>
                    <a:lnTo>
                      <a:pt x="83" y="0"/>
                    </a:lnTo>
                    <a:lnTo>
                      <a:pt x="91" y="0"/>
                    </a:lnTo>
                    <a:lnTo>
                      <a:pt x="98" y="0"/>
                    </a:lnTo>
                    <a:lnTo>
                      <a:pt x="106" y="0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84" name="Freeform 1124"/>
              <p:cNvSpPr>
                <a:spLocks/>
              </p:cNvSpPr>
              <p:nvPr/>
            </p:nvSpPr>
            <p:spPr bwMode="auto">
              <a:xfrm>
                <a:off x="2419" y="5189"/>
                <a:ext cx="883" cy="198"/>
              </a:xfrm>
              <a:custGeom>
                <a:avLst/>
                <a:gdLst>
                  <a:gd name="T0" fmla="*/ 875 w 883"/>
                  <a:gd name="T1" fmla="*/ 0 h 198"/>
                  <a:gd name="T2" fmla="*/ 845 w 883"/>
                  <a:gd name="T3" fmla="*/ 8 h 198"/>
                  <a:gd name="T4" fmla="*/ 822 w 883"/>
                  <a:gd name="T5" fmla="*/ 16 h 198"/>
                  <a:gd name="T6" fmla="*/ 799 w 883"/>
                  <a:gd name="T7" fmla="*/ 23 h 198"/>
                  <a:gd name="T8" fmla="*/ 769 w 883"/>
                  <a:gd name="T9" fmla="*/ 23 h 198"/>
                  <a:gd name="T10" fmla="*/ 746 w 883"/>
                  <a:gd name="T11" fmla="*/ 16 h 198"/>
                  <a:gd name="T12" fmla="*/ 731 w 883"/>
                  <a:gd name="T13" fmla="*/ 16 h 198"/>
                  <a:gd name="T14" fmla="*/ 715 w 883"/>
                  <a:gd name="T15" fmla="*/ 23 h 198"/>
                  <a:gd name="T16" fmla="*/ 700 w 883"/>
                  <a:gd name="T17" fmla="*/ 31 h 198"/>
                  <a:gd name="T18" fmla="*/ 685 w 883"/>
                  <a:gd name="T19" fmla="*/ 46 h 198"/>
                  <a:gd name="T20" fmla="*/ 685 w 883"/>
                  <a:gd name="T21" fmla="*/ 61 h 198"/>
                  <a:gd name="T22" fmla="*/ 624 w 883"/>
                  <a:gd name="T23" fmla="*/ 76 h 198"/>
                  <a:gd name="T24" fmla="*/ 601 w 883"/>
                  <a:gd name="T25" fmla="*/ 76 h 198"/>
                  <a:gd name="T26" fmla="*/ 586 w 883"/>
                  <a:gd name="T27" fmla="*/ 61 h 198"/>
                  <a:gd name="T28" fmla="*/ 563 w 883"/>
                  <a:gd name="T29" fmla="*/ 69 h 198"/>
                  <a:gd name="T30" fmla="*/ 556 w 883"/>
                  <a:gd name="T31" fmla="*/ 84 h 198"/>
                  <a:gd name="T32" fmla="*/ 548 w 883"/>
                  <a:gd name="T33" fmla="*/ 107 h 198"/>
                  <a:gd name="T34" fmla="*/ 525 w 883"/>
                  <a:gd name="T35" fmla="*/ 122 h 198"/>
                  <a:gd name="T36" fmla="*/ 495 w 883"/>
                  <a:gd name="T37" fmla="*/ 130 h 198"/>
                  <a:gd name="T38" fmla="*/ 464 w 883"/>
                  <a:gd name="T39" fmla="*/ 137 h 198"/>
                  <a:gd name="T40" fmla="*/ 426 w 883"/>
                  <a:gd name="T41" fmla="*/ 152 h 198"/>
                  <a:gd name="T42" fmla="*/ 396 w 883"/>
                  <a:gd name="T43" fmla="*/ 160 h 198"/>
                  <a:gd name="T44" fmla="*/ 388 w 883"/>
                  <a:gd name="T45" fmla="*/ 175 h 198"/>
                  <a:gd name="T46" fmla="*/ 381 w 883"/>
                  <a:gd name="T47" fmla="*/ 190 h 198"/>
                  <a:gd name="T48" fmla="*/ 358 w 883"/>
                  <a:gd name="T49" fmla="*/ 198 h 198"/>
                  <a:gd name="T50" fmla="*/ 335 w 883"/>
                  <a:gd name="T51" fmla="*/ 190 h 198"/>
                  <a:gd name="T52" fmla="*/ 327 w 883"/>
                  <a:gd name="T53" fmla="*/ 175 h 198"/>
                  <a:gd name="T54" fmla="*/ 320 w 883"/>
                  <a:gd name="T55" fmla="*/ 145 h 198"/>
                  <a:gd name="T56" fmla="*/ 297 w 883"/>
                  <a:gd name="T57" fmla="*/ 130 h 198"/>
                  <a:gd name="T58" fmla="*/ 274 w 883"/>
                  <a:gd name="T59" fmla="*/ 130 h 198"/>
                  <a:gd name="T60" fmla="*/ 259 w 883"/>
                  <a:gd name="T61" fmla="*/ 122 h 198"/>
                  <a:gd name="T62" fmla="*/ 251 w 883"/>
                  <a:gd name="T63" fmla="*/ 114 h 198"/>
                  <a:gd name="T64" fmla="*/ 228 w 883"/>
                  <a:gd name="T65" fmla="*/ 114 h 198"/>
                  <a:gd name="T66" fmla="*/ 221 w 883"/>
                  <a:gd name="T67" fmla="*/ 130 h 198"/>
                  <a:gd name="T68" fmla="*/ 206 w 883"/>
                  <a:gd name="T69" fmla="*/ 130 h 198"/>
                  <a:gd name="T70" fmla="*/ 183 w 883"/>
                  <a:gd name="T71" fmla="*/ 122 h 198"/>
                  <a:gd name="T72" fmla="*/ 160 w 883"/>
                  <a:gd name="T73" fmla="*/ 114 h 198"/>
                  <a:gd name="T74" fmla="*/ 145 w 883"/>
                  <a:gd name="T75" fmla="*/ 114 h 198"/>
                  <a:gd name="T76" fmla="*/ 130 w 883"/>
                  <a:gd name="T77" fmla="*/ 99 h 198"/>
                  <a:gd name="T78" fmla="*/ 130 w 883"/>
                  <a:gd name="T79" fmla="*/ 84 h 198"/>
                  <a:gd name="T80" fmla="*/ 122 w 883"/>
                  <a:gd name="T81" fmla="*/ 76 h 198"/>
                  <a:gd name="T82" fmla="*/ 114 w 883"/>
                  <a:gd name="T83" fmla="*/ 69 h 198"/>
                  <a:gd name="T84" fmla="*/ 91 w 883"/>
                  <a:gd name="T85" fmla="*/ 76 h 198"/>
                  <a:gd name="T86" fmla="*/ 76 w 883"/>
                  <a:gd name="T87" fmla="*/ 69 h 198"/>
                  <a:gd name="T88" fmla="*/ 53 w 883"/>
                  <a:gd name="T89" fmla="*/ 61 h 198"/>
                  <a:gd name="T90" fmla="*/ 46 w 883"/>
                  <a:gd name="T91" fmla="*/ 54 h 198"/>
                  <a:gd name="T92" fmla="*/ 31 w 883"/>
                  <a:gd name="T93" fmla="*/ 54 h 198"/>
                  <a:gd name="T94" fmla="*/ 0 w 883"/>
                  <a:gd name="T95" fmla="*/ 54 h 19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83"/>
                  <a:gd name="T145" fmla="*/ 0 h 198"/>
                  <a:gd name="T146" fmla="*/ 883 w 883"/>
                  <a:gd name="T147" fmla="*/ 198 h 19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83" h="198">
                    <a:moveTo>
                      <a:pt x="883" y="0"/>
                    </a:moveTo>
                    <a:lnTo>
                      <a:pt x="875" y="0"/>
                    </a:lnTo>
                    <a:lnTo>
                      <a:pt x="860" y="0"/>
                    </a:lnTo>
                    <a:lnTo>
                      <a:pt x="845" y="8"/>
                    </a:lnTo>
                    <a:lnTo>
                      <a:pt x="829" y="16"/>
                    </a:lnTo>
                    <a:lnTo>
                      <a:pt x="822" y="16"/>
                    </a:lnTo>
                    <a:lnTo>
                      <a:pt x="807" y="16"/>
                    </a:lnTo>
                    <a:lnTo>
                      <a:pt x="799" y="23"/>
                    </a:lnTo>
                    <a:lnTo>
                      <a:pt x="784" y="23"/>
                    </a:lnTo>
                    <a:lnTo>
                      <a:pt x="769" y="23"/>
                    </a:lnTo>
                    <a:lnTo>
                      <a:pt x="761" y="23"/>
                    </a:lnTo>
                    <a:lnTo>
                      <a:pt x="746" y="16"/>
                    </a:lnTo>
                    <a:lnTo>
                      <a:pt x="738" y="16"/>
                    </a:lnTo>
                    <a:lnTo>
                      <a:pt x="731" y="16"/>
                    </a:lnTo>
                    <a:lnTo>
                      <a:pt x="723" y="16"/>
                    </a:lnTo>
                    <a:lnTo>
                      <a:pt x="715" y="23"/>
                    </a:lnTo>
                    <a:lnTo>
                      <a:pt x="708" y="31"/>
                    </a:lnTo>
                    <a:lnTo>
                      <a:pt x="700" y="31"/>
                    </a:lnTo>
                    <a:lnTo>
                      <a:pt x="692" y="38"/>
                    </a:lnTo>
                    <a:lnTo>
                      <a:pt x="685" y="46"/>
                    </a:lnTo>
                    <a:lnTo>
                      <a:pt x="685" y="54"/>
                    </a:lnTo>
                    <a:lnTo>
                      <a:pt x="685" y="61"/>
                    </a:lnTo>
                    <a:lnTo>
                      <a:pt x="654" y="69"/>
                    </a:lnTo>
                    <a:lnTo>
                      <a:pt x="624" y="76"/>
                    </a:lnTo>
                    <a:lnTo>
                      <a:pt x="609" y="76"/>
                    </a:lnTo>
                    <a:lnTo>
                      <a:pt x="601" y="76"/>
                    </a:lnTo>
                    <a:lnTo>
                      <a:pt x="586" y="69"/>
                    </a:lnTo>
                    <a:lnTo>
                      <a:pt x="586" y="61"/>
                    </a:lnTo>
                    <a:lnTo>
                      <a:pt x="578" y="61"/>
                    </a:lnTo>
                    <a:lnTo>
                      <a:pt x="563" y="69"/>
                    </a:lnTo>
                    <a:lnTo>
                      <a:pt x="556" y="76"/>
                    </a:lnTo>
                    <a:lnTo>
                      <a:pt x="556" y="84"/>
                    </a:lnTo>
                    <a:lnTo>
                      <a:pt x="548" y="99"/>
                    </a:lnTo>
                    <a:lnTo>
                      <a:pt x="548" y="107"/>
                    </a:lnTo>
                    <a:lnTo>
                      <a:pt x="540" y="114"/>
                    </a:lnTo>
                    <a:lnTo>
                      <a:pt x="525" y="122"/>
                    </a:lnTo>
                    <a:lnTo>
                      <a:pt x="510" y="122"/>
                    </a:lnTo>
                    <a:lnTo>
                      <a:pt x="495" y="130"/>
                    </a:lnTo>
                    <a:lnTo>
                      <a:pt x="472" y="137"/>
                    </a:lnTo>
                    <a:lnTo>
                      <a:pt x="464" y="137"/>
                    </a:lnTo>
                    <a:lnTo>
                      <a:pt x="449" y="145"/>
                    </a:lnTo>
                    <a:lnTo>
                      <a:pt x="426" y="152"/>
                    </a:lnTo>
                    <a:lnTo>
                      <a:pt x="411" y="152"/>
                    </a:lnTo>
                    <a:lnTo>
                      <a:pt x="396" y="160"/>
                    </a:lnTo>
                    <a:lnTo>
                      <a:pt x="388" y="168"/>
                    </a:lnTo>
                    <a:lnTo>
                      <a:pt x="388" y="175"/>
                    </a:lnTo>
                    <a:lnTo>
                      <a:pt x="381" y="183"/>
                    </a:lnTo>
                    <a:lnTo>
                      <a:pt x="381" y="190"/>
                    </a:lnTo>
                    <a:lnTo>
                      <a:pt x="373" y="198"/>
                    </a:lnTo>
                    <a:lnTo>
                      <a:pt x="358" y="198"/>
                    </a:lnTo>
                    <a:lnTo>
                      <a:pt x="350" y="198"/>
                    </a:lnTo>
                    <a:lnTo>
                      <a:pt x="335" y="190"/>
                    </a:lnTo>
                    <a:lnTo>
                      <a:pt x="327" y="183"/>
                    </a:lnTo>
                    <a:lnTo>
                      <a:pt x="327" y="175"/>
                    </a:lnTo>
                    <a:lnTo>
                      <a:pt x="320" y="160"/>
                    </a:lnTo>
                    <a:lnTo>
                      <a:pt x="320" y="145"/>
                    </a:lnTo>
                    <a:lnTo>
                      <a:pt x="305" y="137"/>
                    </a:lnTo>
                    <a:lnTo>
                      <a:pt x="297" y="130"/>
                    </a:lnTo>
                    <a:lnTo>
                      <a:pt x="289" y="130"/>
                    </a:lnTo>
                    <a:lnTo>
                      <a:pt x="274" y="130"/>
                    </a:lnTo>
                    <a:lnTo>
                      <a:pt x="266" y="130"/>
                    </a:lnTo>
                    <a:lnTo>
                      <a:pt x="259" y="122"/>
                    </a:lnTo>
                    <a:lnTo>
                      <a:pt x="259" y="114"/>
                    </a:lnTo>
                    <a:lnTo>
                      <a:pt x="251" y="114"/>
                    </a:lnTo>
                    <a:lnTo>
                      <a:pt x="236" y="114"/>
                    </a:lnTo>
                    <a:lnTo>
                      <a:pt x="228" y="114"/>
                    </a:lnTo>
                    <a:lnTo>
                      <a:pt x="221" y="122"/>
                    </a:lnTo>
                    <a:lnTo>
                      <a:pt x="221" y="130"/>
                    </a:lnTo>
                    <a:lnTo>
                      <a:pt x="213" y="137"/>
                    </a:lnTo>
                    <a:lnTo>
                      <a:pt x="206" y="130"/>
                    </a:lnTo>
                    <a:lnTo>
                      <a:pt x="190" y="130"/>
                    </a:lnTo>
                    <a:lnTo>
                      <a:pt x="183" y="122"/>
                    </a:lnTo>
                    <a:lnTo>
                      <a:pt x="175" y="114"/>
                    </a:lnTo>
                    <a:lnTo>
                      <a:pt x="160" y="114"/>
                    </a:lnTo>
                    <a:lnTo>
                      <a:pt x="152" y="114"/>
                    </a:lnTo>
                    <a:lnTo>
                      <a:pt x="145" y="114"/>
                    </a:lnTo>
                    <a:lnTo>
                      <a:pt x="137" y="107"/>
                    </a:lnTo>
                    <a:lnTo>
                      <a:pt x="130" y="99"/>
                    </a:lnTo>
                    <a:lnTo>
                      <a:pt x="130" y="92"/>
                    </a:lnTo>
                    <a:lnTo>
                      <a:pt x="130" y="84"/>
                    </a:lnTo>
                    <a:lnTo>
                      <a:pt x="122" y="84"/>
                    </a:lnTo>
                    <a:lnTo>
                      <a:pt x="122" y="76"/>
                    </a:lnTo>
                    <a:lnTo>
                      <a:pt x="122" y="69"/>
                    </a:lnTo>
                    <a:lnTo>
                      <a:pt x="114" y="69"/>
                    </a:lnTo>
                    <a:lnTo>
                      <a:pt x="107" y="76"/>
                    </a:lnTo>
                    <a:lnTo>
                      <a:pt x="91" y="76"/>
                    </a:lnTo>
                    <a:lnTo>
                      <a:pt x="84" y="76"/>
                    </a:lnTo>
                    <a:lnTo>
                      <a:pt x="76" y="69"/>
                    </a:lnTo>
                    <a:lnTo>
                      <a:pt x="61" y="61"/>
                    </a:lnTo>
                    <a:lnTo>
                      <a:pt x="53" y="61"/>
                    </a:lnTo>
                    <a:lnTo>
                      <a:pt x="46" y="61"/>
                    </a:lnTo>
                    <a:lnTo>
                      <a:pt x="46" y="54"/>
                    </a:lnTo>
                    <a:lnTo>
                      <a:pt x="38" y="54"/>
                    </a:lnTo>
                    <a:lnTo>
                      <a:pt x="31" y="54"/>
                    </a:lnTo>
                    <a:lnTo>
                      <a:pt x="23" y="46"/>
                    </a:lnTo>
                    <a:lnTo>
                      <a:pt x="0" y="54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85" name="Freeform 1125"/>
              <p:cNvSpPr>
                <a:spLocks/>
              </p:cNvSpPr>
              <p:nvPr/>
            </p:nvSpPr>
            <p:spPr bwMode="auto">
              <a:xfrm>
                <a:off x="2647" y="4794"/>
                <a:ext cx="677" cy="251"/>
              </a:xfrm>
              <a:custGeom>
                <a:avLst/>
                <a:gdLst>
                  <a:gd name="T0" fmla="*/ 670 w 677"/>
                  <a:gd name="T1" fmla="*/ 243 h 251"/>
                  <a:gd name="T2" fmla="*/ 670 w 677"/>
                  <a:gd name="T3" fmla="*/ 213 h 251"/>
                  <a:gd name="T4" fmla="*/ 639 w 677"/>
                  <a:gd name="T5" fmla="*/ 183 h 251"/>
                  <a:gd name="T6" fmla="*/ 617 w 677"/>
                  <a:gd name="T7" fmla="*/ 167 h 251"/>
                  <a:gd name="T8" fmla="*/ 609 w 677"/>
                  <a:gd name="T9" fmla="*/ 152 h 251"/>
                  <a:gd name="T10" fmla="*/ 601 w 677"/>
                  <a:gd name="T11" fmla="*/ 137 h 251"/>
                  <a:gd name="T12" fmla="*/ 563 w 677"/>
                  <a:gd name="T13" fmla="*/ 122 h 251"/>
                  <a:gd name="T14" fmla="*/ 556 w 677"/>
                  <a:gd name="T15" fmla="*/ 107 h 251"/>
                  <a:gd name="T16" fmla="*/ 548 w 677"/>
                  <a:gd name="T17" fmla="*/ 91 h 251"/>
                  <a:gd name="T18" fmla="*/ 533 w 677"/>
                  <a:gd name="T19" fmla="*/ 84 h 251"/>
                  <a:gd name="T20" fmla="*/ 518 w 677"/>
                  <a:gd name="T21" fmla="*/ 84 h 251"/>
                  <a:gd name="T22" fmla="*/ 487 w 677"/>
                  <a:gd name="T23" fmla="*/ 76 h 251"/>
                  <a:gd name="T24" fmla="*/ 464 w 677"/>
                  <a:gd name="T25" fmla="*/ 69 h 251"/>
                  <a:gd name="T26" fmla="*/ 449 w 677"/>
                  <a:gd name="T27" fmla="*/ 61 h 251"/>
                  <a:gd name="T28" fmla="*/ 434 w 677"/>
                  <a:gd name="T29" fmla="*/ 46 h 251"/>
                  <a:gd name="T30" fmla="*/ 419 w 677"/>
                  <a:gd name="T31" fmla="*/ 61 h 251"/>
                  <a:gd name="T32" fmla="*/ 396 w 677"/>
                  <a:gd name="T33" fmla="*/ 38 h 251"/>
                  <a:gd name="T34" fmla="*/ 358 w 677"/>
                  <a:gd name="T35" fmla="*/ 8 h 251"/>
                  <a:gd name="T36" fmla="*/ 343 w 677"/>
                  <a:gd name="T37" fmla="*/ 8 h 251"/>
                  <a:gd name="T38" fmla="*/ 328 w 677"/>
                  <a:gd name="T39" fmla="*/ 8 h 251"/>
                  <a:gd name="T40" fmla="*/ 297 w 677"/>
                  <a:gd name="T41" fmla="*/ 0 h 251"/>
                  <a:gd name="T42" fmla="*/ 282 w 677"/>
                  <a:gd name="T43" fmla="*/ 8 h 251"/>
                  <a:gd name="T44" fmla="*/ 259 w 677"/>
                  <a:gd name="T45" fmla="*/ 23 h 251"/>
                  <a:gd name="T46" fmla="*/ 236 w 677"/>
                  <a:gd name="T47" fmla="*/ 23 h 251"/>
                  <a:gd name="T48" fmla="*/ 229 w 677"/>
                  <a:gd name="T49" fmla="*/ 38 h 251"/>
                  <a:gd name="T50" fmla="*/ 221 w 677"/>
                  <a:gd name="T51" fmla="*/ 46 h 251"/>
                  <a:gd name="T52" fmla="*/ 206 w 677"/>
                  <a:gd name="T53" fmla="*/ 38 h 251"/>
                  <a:gd name="T54" fmla="*/ 191 w 677"/>
                  <a:gd name="T55" fmla="*/ 38 h 251"/>
                  <a:gd name="T56" fmla="*/ 175 w 677"/>
                  <a:gd name="T57" fmla="*/ 46 h 251"/>
                  <a:gd name="T58" fmla="*/ 168 w 677"/>
                  <a:gd name="T59" fmla="*/ 53 h 251"/>
                  <a:gd name="T60" fmla="*/ 175 w 677"/>
                  <a:gd name="T61" fmla="*/ 69 h 251"/>
                  <a:gd name="T62" fmla="*/ 175 w 677"/>
                  <a:gd name="T63" fmla="*/ 84 h 251"/>
                  <a:gd name="T64" fmla="*/ 168 w 677"/>
                  <a:gd name="T65" fmla="*/ 99 h 251"/>
                  <a:gd name="T66" fmla="*/ 153 w 677"/>
                  <a:gd name="T67" fmla="*/ 114 h 251"/>
                  <a:gd name="T68" fmla="*/ 130 w 677"/>
                  <a:gd name="T69" fmla="*/ 122 h 251"/>
                  <a:gd name="T70" fmla="*/ 115 w 677"/>
                  <a:gd name="T71" fmla="*/ 114 h 251"/>
                  <a:gd name="T72" fmla="*/ 92 w 677"/>
                  <a:gd name="T73" fmla="*/ 122 h 251"/>
                  <a:gd name="T74" fmla="*/ 84 w 677"/>
                  <a:gd name="T75" fmla="*/ 129 h 251"/>
                  <a:gd name="T76" fmla="*/ 77 w 677"/>
                  <a:gd name="T77" fmla="*/ 145 h 251"/>
                  <a:gd name="T78" fmla="*/ 61 w 677"/>
                  <a:gd name="T79" fmla="*/ 152 h 251"/>
                  <a:gd name="T80" fmla="*/ 61 w 677"/>
                  <a:gd name="T81" fmla="*/ 167 h 251"/>
                  <a:gd name="T82" fmla="*/ 46 w 677"/>
                  <a:gd name="T83" fmla="*/ 167 h 251"/>
                  <a:gd name="T84" fmla="*/ 38 w 677"/>
                  <a:gd name="T85" fmla="*/ 175 h 251"/>
                  <a:gd name="T86" fmla="*/ 23 w 677"/>
                  <a:gd name="T87" fmla="*/ 183 h 251"/>
                  <a:gd name="T88" fmla="*/ 31 w 677"/>
                  <a:gd name="T89" fmla="*/ 205 h 251"/>
                  <a:gd name="T90" fmla="*/ 31 w 677"/>
                  <a:gd name="T91" fmla="*/ 221 h 251"/>
                  <a:gd name="T92" fmla="*/ 8 w 677"/>
                  <a:gd name="T93" fmla="*/ 228 h 25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77"/>
                  <a:gd name="T142" fmla="*/ 0 h 251"/>
                  <a:gd name="T143" fmla="*/ 677 w 677"/>
                  <a:gd name="T144" fmla="*/ 251 h 251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77" h="251">
                    <a:moveTo>
                      <a:pt x="677" y="251"/>
                    </a:moveTo>
                    <a:lnTo>
                      <a:pt x="670" y="243"/>
                    </a:lnTo>
                    <a:lnTo>
                      <a:pt x="670" y="221"/>
                    </a:lnTo>
                    <a:lnTo>
                      <a:pt x="670" y="213"/>
                    </a:lnTo>
                    <a:lnTo>
                      <a:pt x="647" y="190"/>
                    </a:lnTo>
                    <a:lnTo>
                      <a:pt x="639" y="183"/>
                    </a:lnTo>
                    <a:lnTo>
                      <a:pt x="632" y="175"/>
                    </a:lnTo>
                    <a:lnTo>
                      <a:pt x="617" y="167"/>
                    </a:lnTo>
                    <a:lnTo>
                      <a:pt x="609" y="160"/>
                    </a:lnTo>
                    <a:lnTo>
                      <a:pt x="609" y="152"/>
                    </a:lnTo>
                    <a:lnTo>
                      <a:pt x="609" y="145"/>
                    </a:lnTo>
                    <a:lnTo>
                      <a:pt x="601" y="137"/>
                    </a:lnTo>
                    <a:lnTo>
                      <a:pt x="571" y="129"/>
                    </a:lnTo>
                    <a:lnTo>
                      <a:pt x="563" y="122"/>
                    </a:lnTo>
                    <a:lnTo>
                      <a:pt x="556" y="114"/>
                    </a:lnTo>
                    <a:lnTo>
                      <a:pt x="556" y="107"/>
                    </a:lnTo>
                    <a:lnTo>
                      <a:pt x="548" y="99"/>
                    </a:lnTo>
                    <a:lnTo>
                      <a:pt x="548" y="91"/>
                    </a:lnTo>
                    <a:lnTo>
                      <a:pt x="541" y="91"/>
                    </a:lnTo>
                    <a:lnTo>
                      <a:pt x="533" y="84"/>
                    </a:lnTo>
                    <a:lnTo>
                      <a:pt x="525" y="84"/>
                    </a:lnTo>
                    <a:lnTo>
                      <a:pt x="518" y="84"/>
                    </a:lnTo>
                    <a:lnTo>
                      <a:pt x="503" y="84"/>
                    </a:lnTo>
                    <a:lnTo>
                      <a:pt x="487" y="76"/>
                    </a:lnTo>
                    <a:lnTo>
                      <a:pt x="480" y="76"/>
                    </a:lnTo>
                    <a:lnTo>
                      <a:pt x="464" y="69"/>
                    </a:lnTo>
                    <a:lnTo>
                      <a:pt x="457" y="69"/>
                    </a:lnTo>
                    <a:lnTo>
                      <a:pt x="449" y="61"/>
                    </a:lnTo>
                    <a:lnTo>
                      <a:pt x="442" y="61"/>
                    </a:lnTo>
                    <a:lnTo>
                      <a:pt x="434" y="46"/>
                    </a:lnTo>
                    <a:lnTo>
                      <a:pt x="426" y="46"/>
                    </a:lnTo>
                    <a:lnTo>
                      <a:pt x="419" y="61"/>
                    </a:lnTo>
                    <a:lnTo>
                      <a:pt x="411" y="53"/>
                    </a:lnTo>
                    <a:lnTo>
                      <a:pt x="396" y="38"/>
                    </a:lnTo>
                    <a:lnTo>
                      <a:pt x="366" y="15"/>
                    </a:lnTo>
                    <a:lnTo>
                      <a:pt x="358" y="8"/>
                    </a:lnTo>
                    <a:lnTo>
                      <a:pt x="350" y="8"/>
                    </a:lnTo>
                    <a:lnTo>
                      <a:pt x="343" y="8"/>
                    </a:lnTo>
                    <a:lnTo>
                      <a:pt x="335" y="15"/>
                    </a:lnTo>
                    <a:lnTo>
                      <a:pt x="328" y="8"/>
                    </a:lnTo>
                    <a:lnTo>
                      <a:pt x="305" y="8"/>
                    </a:lnTo>
                    <a:lnTo>
                      <a:pt x="297" y="0"/>
                    </a:lnTo>
                    <a:lnTo>
                      <a:pt x="290" y="8"/>
                    </a:lnTo>
                    <a:lnTo>
                      <a:pt x="282" y="8"/>
                    </a:lnTo>
                    <a:lnTo>
                      <a:pt x="267" y="15"/>
                    </a:lnTo>
                    <a:lnTo>
                      <a:pt x="259" y="23"/>
                    </a:lnTo>
                    <a:lnTo>
                      <a:pt x="251" y="23"/>
                    </a:lnTo>
                    <a:lnTo>
                      <a:pt x="236" y="23"/>
                    </a:lnTo>
                    <a:lnTo>
                      <a:pt x="229" y="31"/>
                    </a:lnTo>
                    <a:lnTo>
                      <a:pt x="229" y="38"/>
                    </a:lnTo>
                    <a:lnTo>
                      <a:pt x="221" y="38"/>
                    </a:lnTo>
                    <a:lnTo>
                      <a:pt x="221" y="46"/>
                    </a:lnTo>
                    <a:lnTo>
                      <a:pt x="213" y="46"/>
                    </a:lnTo>
                    <a:lnTo>
                      <a:pt x="206" y="38"/>
                    </a:lnTo>
                    <a:lnTo>
                      <a:pt x="198" y="31"/>
                    </a:lnTo>
                    <a:lnTo>
                      <a:pt x="191" y="38"/>
                    </a:lnTo>
                    <a:lnTo>
                      <a:pt x="183" y="38"/>
                    </a:lnTo>
                    <a:lnTo>
                      <a:pt x="175" y="46"/>
                    </a:lnTo>
                    <a:lnTo>
                      <a:pt x="168" y="46"/>
                    </a:lnTo>
                    <a:lnTo>
                      <a:pt x="168" y="53"/>
                    </a:lnTo>
                    <a:lnTo>
                      <a:pt x="175" y="61"/>
                    </a:lnTo>
                    <a:lnTo>
                      <a:pt x="175" y="69"/>
                    </a:lnTo>
                    <a:lnTo>
                      <a:pt x="175" y="76"/>
                    </a:lnTo>
                    <a:lnTo>
                      <a:pt x="175" y="84"/>
                    </a:lnTo>
                    <a:lnTo>
                      <a:pt x="168" y="91"/>
                    </a:lnTo>
                    <a:lnTo>
                      <a:pt x="168" y="99"/>
                    </a:lnTo>
                    <a:lnTo>
                      <a:pt x="160" y="107"/>
                    </a:lnTo>
                    <a:lnTo>
                      <a:pt x="153" y="114"/>
                    </a:lnTo>
                    <a:lnTo>
                      <a:pt x="145" y="122"/>
                    </a:lnTo>
                    <a:lnTo>
                      <a:pt x="130" y="122"/>
                    </a:lnTo>
                    <a:lnTo>
                      <a:pt x="122" y="114"/>
                    </a:lnTo>
                    <a:lnTo>
                      <a:pt x="115" y="114"/>
                    </a:lnTo>
                    <a:lnTo>
                      <a:pt x="99" y="114"/>
                    </a:lnTo>
                    <a:lnTo>
                      <a:pt x="92" y="122"/>
                    </a:lnTo>
                    <a:lnTo>
                      <a:pt x="84" y="122"/>
                    </a:lnTo>
                    <a:lnTo>
                      <a:pt x="84" y="129"/>
                    </a:lnTo>
                    <a:lnTo>
                      <a:pt x="84" y="137"/>
                    </a:lnTo>
                    <a:lnTo>
                      <a:pt x="77" y="145"/>
                    </a:lnTo>
                    <a:lnTo>
                      <a:pt x="69" y="152"/>
                    </a:lnTo>
                    <a:lnTo>
                      <a:pt x="61" y="152"/>
                    </a:lnTo>
                    <a:lnTo>
                      <a:pt x="61" y="160"/>
                    </a:lnTo>
                    <a:lnTo>
                      <a:pt x="61" y="167"/>
                    </a:lnTo>
                    <a:lnTo>
                      <a:pt x="54" y="167"/>
                    </a:lnTo>
                    <a:lnTo>
                      <a:pt x="46" y="167"/>
                    </a:lnTo>
                    <a:lnTo>
                      <a:pt x="38" y="167"/>
                    </a:lnTo>
                    <a:lnTo>
                      <a:pt x="38" y="175"/>
                    </a:lnTo>
                    <a:lnTo>
                      <a:pt x="31" y="183"/>
                    </a:lnTo>
                    <a:lnTo>
                      <a:pt x="23" y="183"/>
                    </a:lnTo>
                    <a:lnTo>
                      <a:pt x="23" y="190"/>
                    </a:lnTo>
                    <a:lnTo>
                      <a:pt x="31" y="205"/>
                    </a:lnTo>
                    <a:lnTo>
                      <a:pt x="31" y="213"/>
                    </a:lnTo>
                    <a:lnTo>
                      <a:pt x="31" y="221"/>
                    </a:lnTo>
                    <a:lnTo>
                      <a:pt x="23" y="228"/>
                    </a:lnTo>
                    <a:lnTo>
                      <a:pt x="8" y="228"/>
                    </a:lnTo>
                    <a:lnTo>
                      <a:pt x="0" y="236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86" name="Freeform 1126"/>
              <p:cNvSpPr>
                <a:spLocks/>
              </p:cNvSpPr>
              <p:nvPr/>
            </p:nvSpPr>
            <p:spPr bwMode="auto">
              <a:xfrm>
                <a:off x="4215" y="4771"/>
                <a:ext cx="395" cy="297"/>
              </a:xfrm>
              <a:custGeom>
                <a:avLst/>
                <a:gdLst>
                  <a:gd name="T0" fmla="*/ 365 w 395"/>
                  <a:gd name="T1" fmla="*/ 282 h 297"/>
                  <a:gd name="T2" fmla="*/ 327 w 395"/>
                  <a:gd name="T3" fmla="*/ 274 h 297"/>
                  <a:gd name="T4" fmla="*/ 304 w 395"/>
                  <a:gd name="T5" fmla="*/ 289 h 297"/>
                  <a:gd name="T6" fmla="*/ 281 w 395"/>
                  <a:gd name="T7" fmla="*/ 297 h 297"/>
                  <a:gd name="T8" fmla="*/ 251 w 395"/>
                  <a:gd name="T9" fmla="*/ 297 h 297"/>
                  <a:gd name="T10" fmla="*/ 228 w 395"/>
                  <a:gd name="T11" fmla="*/ 289 h 297"/>
                  <a:gd name="T12" fmla="*/ 205 w 395"/>
                  <a:gd name="T13" fmla="*/ 282 h 297"/>
                  <a:gd name="T14" fmla="*/ 190 w 395"/>
                  <a:gd name="T15" fmla="*/ 266 h 297"/>
                  <a:gd name="T16" fmla="*/ 175 w 395"/>
                  <a:gd name="T17" fmla="*/ 259 h 297"/>
                  <a:gd name="T18" fmla="*/ 167 w 395"/>
                  <a:gd name="T19" fmla="*/ 251 h 297"/>
                  <a:gd name="T20" fmla="*/ 175 w 395"/>
                  <a:gd name="T21" fmla="*/ 236 h 297"/>
                  <a:gd name="T22" fmla="*/ 190 w 395"/>
                  <a:gd name="T23" fmla="*/ 228 h 297"/>
                  <a:gd name="T24" fmla="*/ 197 w 395"/>
                  <a:gd name="T25" fmla="*/ 221 h 297"/>
                  <a:gd name="T26" fmla="*/ 205 w 395"/>
                  <a:gd name="T27" fmla="*/ 198 h 297"/>
                  <a:gd name="T28" fmla="*/ 197 w 395"/>
                  <a:gd name="T29" fmla="*/ 183 h 297"/>
                  <a:gd name="T30" fmla="*/ 182 w 395"/>
                  <a:gd name="T31" fmla="*/ 160 h 297"/>
                  <a:gd name="T32" fmla="*/ 167 w 395"/>
                  <a:gd name="T33" fmla="*/ 152 h 297"/>
                  <a:gd name="T34" fmla="*/ 152 w 395"/>
                  <a:gd name="T35" fmla="*/ 160 h 297"/>
                  <a:gd name="T36" fmla="*/ 129 w 395"/>
                  <a:gd name="T37" fmla="*/ 152 h 297"/>
                  <a:gd name="T38" fmla="*/ 114 w 395"/>
                  <a:gd name="T39" fmla="*/ 137 h 297"/>
                  <a:gd name="T40" fmla="*/ 98 w 395"/>
                  <a:gd name="T41" fmla="*/ 130 h 297"/>
                  <a:gd name="T42" fmla="*/ 91 w 395"/>
                  <a:gd name="T43" fmla="*/ 114 h 297"/>
                  <a:gd name="T44" fmla="*/ 91 w 395"/>
                  <a:gd name="T45" fmla="*/ 99 h 297"/>
                  <a:gd name="T46" fmla="*/ 98 w 395"/>
                  <a:gd name="T47" fmla="*/ 84 h 297"/>
                  <a:gd name="T48" fmla="*/ 83 w 395"/>
                  <a:gd name="T49" fmla="*/ 84 h 297"/>
                  <a:gd name="T50" fmla="*/ 76 w 395"/>
                  <a:gd name="T51" fmla="*/ 76 h 297"/>
                  <a:gd name="T52" fmla="*/ 60 w 395"/>
                  <a:gd name="T53" fmla="*/ 76 h 297"/>
                  <a:gd name="T54" fmla="*/ 45 w 395"/>
                  <a:gd name="T55" fmla="*/ 76 h 297"/>
                  <a:gd name="T56" fmla="*/ 38 w 395"/>
                  <a:gd name="T57" fmla="*/ 61 h 297"/>
                  <a:gd name="T58" fmla="*/ 30 w 395"/>
                  <a:gd name="T59" fmla="*/ 46 h 297"/>
                  <a:gd name="T60" fmla="*/ 22 w 395"/>
                  <a:gd name="T61" fmla="*/ 38 h 297"/>
                  <a:gd name="T62" fmla="*/ 15 w 395"/>
                  <a:gd name="T63" fmla="*/ 16 h 297"/>
                  <a:gd name="T64" fmla="*/ 7 w 395"/>
                  <a:gd name="T65" fmla="*/ 0 h 2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5"/>
                  <a:gd name="T100" fmla="*/ 0 h 297"/>
                  <a:gd name="T101" fmla="*/ 395 w 395"/>
                  <a:gd name="T102" fmla="*/ 297 h 29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5" h="297">
                    <a:moveTo>
                      <a:pt x="395" y="289"/>
                    </a:moveTo>
                    <a:lnTo>
                      <a:pt x="365" y="282"/>
                    </a:lnTo>
                    <a:lnTo>
                      <a:pt x="342" y="282"/>
                    </a:lnTo>
                    <a:lnTo>
                      <a:pt x="327" y="274"/>
                    </a:lnTo>
                    <a:lnTo>
                      <a:pt x="311" y="282"/>
                    </a:lnTo>
                    <a:lnTo>
                      <a:pt x="304" y="289"/>
                    </a:lnTo>
                    <a:lnTo>
                      <a:pt x="296" y="297"/>
                    </a:lnTo>
                    <a:lnTo>
                      <a:pt x="281" y="297"/>
                    </a:lnTo>
                    <a:lnTo>
                      <a:pt x="266" y="297"/>
                    </a:lnTo>
                    <a:lnTo>
                      <a:pt x="251" y="297"/>
                    </a:lnTo>
                    <a:lnTo>
                      <a:pt x="235" y="289"/>
                    </a:lnTo>
                    <a:lnTo>
                      <a:pt x="228" y="289"/>
                    </a:lnTo>
                    <a:lnTo>
                      <a:pt x="213" y="289"/>
                    </a:lnTo>
                    <a:lnTo>
                      <a:pt x="205" y="282"/>
                    </a:lnTo>
                    <a:lnTo>
                      <a:pt x="197" y="274"/>
                    </a:lnTo>
                    <a:lnTo>
                      <a:pt x="190" y="266"/>
                    </a:lnTo>
                    <a:lnTo>
                      <a:pt x="182" y="266"/>
                    </a:lnTo>
                    <a:lnTo>
                      <a:pt x="175" y="259"/>
                    </a:lnTo>
                    <a:lnTo>
                      <a:pt x="167" y="259"/>
                    </a:lnTo>
                    <a:lnTo>
                      <a:pt x="167" y="251"/>
                    </a:lnTo>
                    <a:lnTo>
                      <a:pt x="167" y="244"/>
                    </a:lnTo>
                    <a:lnTo>
                      <a:pt x="175" y="236"/>
                    </a:lnTo>
                    <a:lnTo>
                      <a:pt x="182" y="236"/>
                    </a:lnTo>
                    <a:lnTo>
                      <a:pt x="190" y="228"/>
                    </a:lnTo>
                    <a:lnTo>
                      <a:pt x="197" y="228"/>
                    </a:lnTo>
                    <a:lnTo>
                      <a:pt x="197" y="221"/>
                    </a:lnTo>
                    <a:lnTo>
                      <a:pt x="197" y="206"/>
                    </a:lnTo>
                    <a:lnTo>
                      <a:pt x="205" y="198"/>
                    </a:lnTo>
                    <a:lnTo>
                      <a:pt x="197" y="190"/>
                    </a:lnTo>
                    <a:lnTo>
                      <a:pt x="197" y="183"/>
                    </a:lnTo>
                    <a:lnTo>
                      <a:pt x="190" y="175"/>
                    </a:lnTo>
                    <a:lnTo>
                      <a:pt x="182" y="160"/>
                    </a:lnTo>
                    <a:lnTo>
                      <a:pt x="175" y="160"/>
                    </a:lnTo>
                    <a:lnTo>
                      <a:pt x="167" y="152"/>
                    </a:lnTo>
                    <a:lnTo>
                      <a:pt x="159" y="160"/>
                    </a:lnTo>
                    <a:lnTo>
                      <a:pt x="152" y="160"/>
                    </a:lnTo>
                    <a:lnTo>
                      <a:pt x="137" y="152"/>
                    </a:lnTo>
                    <a:lnTo>
                      <a:pt x="129" y="152"/>
                    </a:lnTo>
                    <a:lnTo>
                      <a:pt x="121" y="145"/>
                    </a:lnTo>
                    <a:lnTo>
                      <a:pt x="114" y="137"/>
                    </a:lnTo>
                    <a:lnTo>
                      <a:pt x="106" y="137"/>
                    </a:lnTo>
                    <a:lnTo>
                      <a:pt x="98" y="130"/>
                    </a:lnTo>
                    <a:lnTo>
                      <a:pt x="98" y="122"/>
                    </a:lnTo>
                    <a:lnTo>
                      <a:pt x="91" y="114"/>
                    </a:lnTo>
                    <a:lnTo>
                      <a:pt x="91" y="107"/>
                    </a:lnTo>
                    <a:lnTo>
                      <a:pt x="91" y="99"/>
                    </a:lnTo>
                    <a:lnTo>
                      <a:pt x="98" y="92"/>
                    </a:lnTo>
                    <a:lnTo>
                      <a:pt x="98" y="84"/>
                    </a:lnTo>
                    <a:lnTo>
                      <a:pt x="91" y="84"/>
                    </a:lnTo>
                    <a:lnTo>
                      <a:pt x="83" y="84"/>
                    </a:lnTo>
                    <a:lnTo>
                      <a:pt x="83" y="76"/>
                    </a:lnTo>
                    <a:lnTo>
                      <a:pt x="76" y="76"/>
                    </a:lnTo>
                    <a:lnTo>
                      <a:pt x="68" y="76"/>
                    </a:lnTo>
                    <a:lnTo>
                      <a:pt x="60" y="76"/>
                    </a:lnTo>
                    <a:lnTo>
                      <a:pt x="53" y="76"/>
                    </a:lnTo>
                    <a:lnTo>
                      <a:pt x="45" y="76"/>
                    </a:lnTo>
                    <a:lnTo>
                      <a:pt x="45" y="69"/>
                    </a:lnTo>
                    <a:lnTo>
                      <a:pt x="38" y="61"/>
                    </a:lnTo>
                    <a:lnTo>
                      <a:pt x="30" y="54"/>
                    </a:lnTo>
                    <a:lnTo>
                      <a:pt x="30" y="46"/>
                    </a:lnTo>
                    <a:lnTo>
                      <a:pt x="30" y="38"/>
                    </a:lnTo>
                    <a:lnTo>
                      <a:pt x="22" y="38"/>
                    </a:lnTo>
                    <a:lnTo>
                      <a:pt x="15" y="31"/>
                    </a:lnTo>
                    <a:lnTo>
                      <a:pt x="15" y="16"/>
                    </a:lnTo>
                    <a:lnTo>
                      <a:pt x="15" y="8"/>
                    </a:lnTo>
                    <a:lnTo>
                      <a:pt x="7" y="0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87" name="Freeform 1127"/>
              <p:cNvSpPr>
                <a:spLocks/>
              </p:cNvSpPr>
              <p:nvPr/>
            </p:nvSpPr>
            <p:spPr bwMode="auto">
              <a:xfrm>
                <a:off x="2541" y="3806"/>
                <a:ext cx="175" cy="646"/>
              </a:xfrm>
              <a:custGeom>
                <a:avLst/>
                <a:gdLst>
                  <a:gd name="T0" fmla="*/ 167 w 175"/>
                  <a:gd name="T1" fmla="*/ 624 h 646"/>
                  <a:gd name="T2" fmla="*/ 144 w 175"/>
                  <a:gd name="T3" fmla="*/ 639 h 646"/>
                  <a:gd name="T4" fmla="*/ 129 w 175"/>
                  <a:gd name="T5" fmla="*/ 646 h 646"/>
                  <a:gd name="T6" fmla="*/ 114 w 175"/>
                  <a:gd name="T7" fmla="*/ 639 h 646"/>
                  <a:gd name="T8" fmla="*/ 99 w 175"/>
                  <a:gd name="T9" fmla="*/ 616 h 646"/>
                  <a:gd name="T10" fmla="*/ 68 w 175"/>
                  <a:gd name="T11" fmla="*/ 578 h 646"/>
                  <a:gd name="T12" fmla="*/ 61 w 175"/>
                  <a:gd name="T13" fmla="*/ 563 h 646"/>
                  <a:gd name="T14" fmla="*/ 53 w 175"/>
                  <a:gd name="T15" fmla="*/ 540 h 646"/>
                  <a:gd name="T16" fmla="*/ 30 w 175"/>
                  <a:gd name="T17" fmla="*/ 517 h 646"/>
                  <a:gd name="T18" fmla="*/ 23 w 175"/>
                  <a:gd name="T19" fmla="*/ 502 h 646"/>
                  <a:gd name="T20" fmla="*/ 23 w 175"/>
                  <a:gd name="T21" fmla="*/ 479 h 646"/>
                  <a:gd name="T22" fmla="*/ 15 w 175"/>
                  <a:gd name="T23" fmla="*/ 464 h 646"/>
                  <a:gd name="T24" fmla="*/ 8 w 175"/>
                  <a:gd name="T25" fmla="*/ 449 h 646"/>
                  <a:gd name="T26" fmla="*/ 0 w 175"/>
                  <a:gd name="T27" fmla="*/ 434 h 646"/>
                  <a:gd name="T28" fmla="*/ 0 w 175"/>
                  <a:gd name="T29" fmla="*/ 418 h 646"/>
                  <a:gd name="T30" fmla="*/ 15 w 175"/>
                  <a:gd name="T31" fmla="*/ 418 h 646"/>
                  <a:gd name="T32" fmla="*/ 23 w 175"/>
                  <a:gd name="T33" fmla="*/ 411 h 646"/>
                  <a:gd name="T34" fmla="*/ 30 w 175"/>
                  <a:gd name="T35" fmla="*/ 396 h 646"/>
                  <a:gd name="T36" fmla="*/ 38 w 175"/>
                  <a:gd name="T37" fmla="*/ 388 h 646"/>
                  <a:gd name="T38" fmla="*/ 46 w 175"/>
                  <a:gd name="T39" fmla="*/ 373 h 646"/>
                  <a:gd name="T40" fmla="*/ 30 w 175"/>
                  <a:gd name="T41" fmla="*/ 358 h 646"/>
                  <a:gd name="T42" fmla="*/ 15 w 175"/>
                  <a:gd name="T43" fmla="*/ 350 h 646"/>
                  <a:gd name="T44" fmla="*/ 23 w 175"/>
                  <a:gd name="T45" fmla="*/ 335 h 646"/>
                  <a:gd name="T46" fmla="*/ 23 w 175"/>
                  <a:gd name="T47" fmla="*/ 320 h 646"/>
                  <a:gd name="T48" fmla="*/ 15 w 175"/>
                  <a:gd name="T49" fmla="*/ 304 h 646"/>
                  <a:gd name="T50" fmla="*/ 23 w 175"/>
                  <a:gd name="T51" fmla="*/ 282 h 646"/>
                  <a:gd name="T52" fmla="*/ 30 w 175"/>
                  <a:gd name="T53" fmla="*/ 274 h 646"/>
                  <a:gd name="T54" fmla="*/ 46 w 175"/>
                  <a:gd name="T55" fmla="*/ 266 h 646"/>
                  <a:gd name="T56" fmla="*/ 61 w 175"/>
                  <a:gd name="T57" fmla="*/ 244 h 646"/>
                  <a:gd name="T58" fmla="*/ 76 w 175"/>
                  <a:gd name="T59" fmla="*/ 244 h 646"/>
                  <a:gd name="T60" fmla="*/ 91 w 175"/>
                  <a:gd name="T61" fmla="*/ 244 h 646"/>
                  <a:gd name="T62" fmla="*/ 91 w 175"/>
                  <a:gd name="T63" fmla="*/ 228 h 646"/>
                  <a:gd name="T64" fmla="*/ 84 w 175"/>
                  <a:gd name="T65" fmla="*/ 213 h 646"/>
                  <a:gd name="T66" fmla="*/ 84 w 175"/>
                  <a:gd name="T67" fmla="*/ 198 h 646"/>
                  <a:gd name="T68" fmla="*/ 91 w 175"/>
                  <a:gd name="T69" fmla="*/ 183 h 646"/>
                  <a:gd name="T70" fmla="*/ 76 w 175"/>
                  <a:gd name="T71" fmla="*/ 175 h 646"/>
                  <a:gd name="T72" fmla="*/ 68 w 175"/>
                  <a:gd name="T73" fmla="*/ 168 h 646"/>
                  <a:gd name="T74" fmla="*/ 76 w 175"/>
                  <a:gd name="T75" fmla="*/ 152 h 646"/>
                  <a:gd name="T76" fmla="*/ 84 w 175"/>
                  <a:gd name="T77" fmla="*/ 137 h 646"/>
                  <a:gd name="T78" fmla="*/ 84 w 175"/>
                  <a:gd name="T79" fmla="*/ 122 h 646"/>
                  <a:gd name="T80" fmla="*/ 76 w 175"/>
                  <a:gd name="T81" fmla="*/ 99 h 646"/>
                  <a:gd name="T82" fmla="*/ 84 w 175"/>
                  <a:gd name="T83" fmla="*/ 84 h 646"/>
                  <a:gd name="T84" fmla="*/ 91 w 175"/>
                  <a:gd name="T85" fmla="*/ 69 h 646"/>
                  <a:gd name="T86" fmla="*/ 91 w 175"/>
                  <a:gd name="T87" fmla="*/ 46 h 646"/>
                  <a:gd name="T88" fmla="*/ 91 w 175"/>
                  <a:gd name="T89" fmla="*/ 31 h 646"/>
                  <a:gd name="T90" fmla="*/ 91 w 175"/>
                  <a:gd name="T91" fmla="*/ 8 h 646"/>
                  <a:gd name="T92" fmla="*/ 76 w 175"/>
                  <a:gd name="T93" fmla="*/ 0 h 64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75"/>
                  <a:gd name="T142" fmla="*/ 0 h 646"/>
                  <a:gd name="T143" fmla="*/ 175 w 175"/>
                  <a:gd name="T144" fmla="*/ 646 h 64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75" h="646">
                    <a:moveTo>
                      <a:pt x="175" y="616"/>
                    </a:moveTo>
                    <a:lnTo>
                      <a:pt x="167" y="624"/>
                    </a:lnTo>
                    <a:lnTo>
                      <a:pt x="152" y="631"/>
                    </a:lnTo>
                    <a:lnTo>
                      <a:pt x="144" y="639"/>
                    </a:lnTo>
                    <a:lnTo>
                      <a:pt x="137" y="646"/>
                    </a:lnTo>
                    <a:lnTo>
                      <a:pt x="129" y="646"/>
                    </a:lnTo>
                    <a:lnTo>
                      <a:pt x="122" y="646"/>
                    </a:lnTo>
                    <a:lnTo>
                      <a:pt x="114" y="639"/>
                    </a:lnTo>
                    <a:lnTo>
                      <a:pt x="106" y="631"/>
                    </a:lnTo>
                    <a:lnTo>
                      <a:pt x="99" y="616"/>
                    </a:lnTo>
                    <a:lnTo>
                      <a:pt x="84" y="601"/>
                    </a:lnTo>
                    <a:lnTo>
                      <a:pt x="68" y="578"/>
                    </a:lnTo>
                    <a:lnTo>
                      <a:pt x="61" y="570"/>
                    </a:lnTo>
                    <a:lnTo>
                      <a:pt x="61" y="563"/>
                    </a:lnTo>
                    <a:lnTo>
                      <a:pt x="53" y="555"/>
                    </a:lnTo>
                    <a:lnTo>
                      <a:pt x="53" y="540"/>
                    </a:lnTo>
                    <a:lnTo>
                      <a:pt x="38" y="525"/>
                    </a:lnTo>
                    <a:lnTo>
                      <a:pt x="30" y="517"/>
                    </a:lnTo>
                    <a:lnTo>
                      <a:pt x="23" y="510"/>
                    </a:lnTo>
                    <a:lnTo>
                      <a:pt x="23" y="502"/>
                    </a:lnTo>
                    <a:lnTo>
                      <a:pt x="23" y="494"/>
                    </a:lnTo>
                    <a:lnTo>
                      <a:pt x="23" y="479"/>
                    </a:lnTo>
                    <a:lnTo>
                      <a:pt x="23" y="472"/>
                    </a:lnTo>
                    <a:lnTo>
                      <a:pt x="15" y="464"/>
                    </a:lnTo>
                    <a:lnTo>
                      <a:pt x="8" y="456"/>
                    </a:lnTo>
                    <a:lnTo>
                      <a:pt x="8" y="449"/>
                    </a:lnTo>
                    <a:lnTo>
                      <a:pt x="0" y="441"/>
                    </a:lnTo>
                    <a:lnTo>
                      <a:pt x="0" y="434"/>
                    </a:lnTo>
                    <a:lnTo>
                      <a:pt x="0" y="426"/>
                    </a:lnTo>
                    <a:lnTo>
                      <a:pt x="0" y="418"/>
                    </a:lnTo>
                    <a:lnTo>
                      <a:pt x="8" y="418"/>
                    </a:lnTo>
                    <a:lnTo>
                      <a:pt x="15" y="418"/>
                    </a:lnTo>
                    <a:lnTo>
                      <a:pt x="15" y="411"/>
                    </a:lnTo>
                    <a:lnTo>
                      <a:pt x="23" y="411"/>
                    </a:lnTo>
                    <a:lnTo>
                      <a:pt x="23" y="403"/>
                    </a:lnTo>
                    <a:lnTo>
                      <a:pt x="30" y="396"/>
                    </a:lnTo>
                    <a:lnTo>
                      <a:pt x="38" y="396"/>
                    </a:lnTo>
                    <a:lnTo>
                      <a:pt x="38" y="388"/>
                    </a:lnTo>
                    <a:lnTo>
                      <a:pt x="46" y="380"/>
                    </a:lnTo>
                    <a:lnTo>
                      <a:pt x="46" y="373"/>
                    </a:lnTo>
                    <a:lnTo>
                      <a:pt x="38" y="365"/>
                    </a:lnTo>
                    <a:lnTo>
                      <a:pt x="30" y="358"/>
                    </a:lnTo>
                    <a:lnTo>
                      <a:pt x="23" y="358"/>
                    </a:lnTo>
                    <a:lnTo>
                      <a:pt x="15" y="350"/>
                    </a:lnTo>
                    <a:lnTo>
                      <a:pt x="15" y="342"/>
                    </a:lnTo>
                    <a:lnTo>
                      <a:pt x="23" y="335"/>
                    </a:lnTo>
                    <a:lnTo>
                      <a:pt x="23" y="327"/>
                    </a:lnTo>
                    <a:lnTo>
                      <a:pt x="23" y="320"/>
                    </a:lnTo>
                    <a:lnTo>
                      <a:pt x="23" y="312"/>
                    </a:lnTo>
                    <a:lnTo>
                      <a:pt x="15" y="304"/>
                    </a:lnTo>
                    <a:lnTo>
                      <a:pt x="15" y="289"/>
                    </a:lnTo>
                    <a:lnTo>
                      <a:pt x="23" y="282"/>
                    </a:lnTo>
                    <a:lnTo>
                      <a:pt x="23" y="274"/>
                    </a:lnTo>
                    <a:lnTo>
                      <a:pt x="30" y="274"/>
                    </a:lnTo>
                    <a:lnTo>
                      <a:pt x="38" y="274"/>
                    </a:lnTo>
                    <a:lnTo>
                      <a:pt x="46" y="266"/>
                    </a:lnTo>
                    <a:lnTo>
                      <a:pt x="53" y="251"/>
                    </a:lnTo>
                    <a:lnTo>
                      <a:pt x="61" y="244"/>
                    </a:lnTo>
                    <a:lnTo>
                      <a:pt x="68" y="244"/>
                    </a:lnTo>
                    <a:lnTo>
                      <a:pt x="76" y="244"/>
                    </a:lnTo>
                    <a:lnTo>
                      <a:pt x="84" y="244"/>
                    </a:lnTo>
                    <a:lnTo>
                      <a:pt x="91" y="244"/>
                    </a:lnTo>
                    <a:lnTo>
                      <a:pt x="99" y="228"/>
                    </a:lnTo>
                    <a:lnTo>
                      <a:pt x="91" y="228"/>
                    </a:lnTo>
                    <a:lnTo>
                      <a:pt x="91" y="221"/>
                    </a:lnTo>
                    <a:lnTo>
                      <a:pt x="84" y="213"/>
                    </a:lnTo>
                    <a:lnTo>
                      <a:pt x="76" y="206"/>
                    </a:lnTo>
                    <a:lnTo>
                      <a:pt x="84" y="198"/>
                    </a:lnTo>
                    <a:lnTo>
                      <a:pt x="84" y="190"/>
                    </a:lnTo>
                    <a:lnTo>
                      <a:pt x="91" y="183"/>
                    </a:lnTo>
                    <a:lnTo>
                      <a:pt x="84" y="175"/>
                    </a:lnTo>
                    <a:lnTo>
                      <a:pt x="76" y="175"/>
                    </a:lnTo>
                    <a:lnTo>
                      <a:pt x="68" y="175"/>
                    </a:lnTo>
                    <a:lnTo>
                      <a:pt x="68" y="168"/>
                    </a:lnTo>
                    <a:lnTo>
                      <a:pt x="68" y="160"/>
                    </a:lnTo>
                    <a:lnTo>
                      <a:pt x="76" y="152"/>
                    </a:lnTo>
                    <a:lnTo>
                      <a:pt x="84" y="145"/>
                    </a:lnTo>
                    <a:lnTo>
                      <a:pt x="84" y="137"/>
                    </a:lnTo>
                    <a:lnTo>
                      <a:pt x="84" y="130"/>
                    </a:lnTo>
                    <a:lnTo>
                      <a:pt x="84" y="122"/>
                    </a:lnTo>
                    <a:lnTo>
                      <a:pt x="76" y="114"/>
                    </a:lnTo>
                    <a:lnTo>
                      <a:pt x="76" y="99"/>
                    </a:lnTo>
                    <a:lnTo>
                      <a:pt x="76" y="92"/>
                    </a:lnTo>
                    <a:lnTo>
                      <a:pt x="84" y="84"/>
                    </a:lnTo>
                    <a:lnTo>
                      <a:pt x="84" y="76"/>
                    </a:lnTo>
                    <a:lnTo>
                      <a:pt x="91" y="69"/>
                    </a:lnTo>
                    <a:lnTo>
                      <a:pt x="91" y="61"/>
                    </a:lnTo>
                    <a:lnTo>
                      <a:pt x="91" y="46"/>
                    </a:lnTo>
                    <a:lnTo>
                      <a:pt x="91" y="38"/>
                    </a:lnTo>
                    <a:lnTo>
                      <a:pt x="91" y="31"/>
                    </a:lnTo>
                    <a:lnTo>
                      <a:pt x="91" y="23"/>
                    </a:lnTo>
                    <a:lnTo>
                      <a:pt x="91" y="8"/>
                    </a:lnTo>
                    <a:lnTo>
                      <a:pt x="84" y="8"/>
                    </a:lnTo>
                    <a:lnTo>
                      <a:pt x="76" y="0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88" name="Freeform 1128"/>
              <p:cNvSpPr>
                <a:spLocks/>
              </p:cNvSpPr>
              <p:nvPr/>
            </p:nvSpPr>
            <p:spPr bwMode="auto">
              <a:xfrm>
                <a:off x="4526" y="2826"/>
                <a:ext cx="1880" cy="707"/>
              </a:xfrm>
              <a:custGeom>
                <a:avLst/>
                <a:gdLst>
                  <a:gd name="T0" fmla="*/ 31 w 1880"/>
                  <a:gd name="T1" fmla="*/ 38 h 707"/>
                  <a:gd name="T2" fmla="*/ 46 w 1880"/>
                  <a:gd name="T3" fmla="*/ 99 h 707"/>
                  <a:gd name="T4" fmla="*/ 77 w 1880"/>
                  <a:gd name="T5" fmla="*/ 145 h 707"/>
                  <a:gd name="T6" fmla="*/ 107 w 1880"/>
                  <a:gd name="T7" fmla="*/ 198 h 707"/>
                  <a:gd name="T8" fmla="*/ 153 w 1880"/>
                  <a:gd name="T9" fmla="*/ 221 h 707"/>
                  <a:gd name="T10" fmla="*/ 183 w 1880"/>
                  <a:gd name="T11" fmla="*/ 259 h 707"/>
                  <a:gd name="T12" fmla="*/ 244 w 1880"/>
                  <a:gd name="T13" fmla="*/ 266 h 707"/>
                  <a:gd name="T14" fmla="*/ 290 w 1880"/>
                  <a:gd name="T15" fmla="*/ 259 h 707"/>
                  <a:gd name="T16" fmla="*/ 320 w 1880"/>
                  <a:gd name="T17" fmla="*/ 236 h 707"/>
                  <a:gd name="T18" fmla="*/ 335 w 1880"/>
                  <a:gd name="T19" fmla="*/ 175 h 707"/>
                  <a:gd name="T20" fmla="*/ 358 w 1880"/>
                  <a:gd name="T21" fmla="*/ 183 h 707"/>
                  <a:gd name="T22" fmla="*/ 381 w 1880"/>
                  <a:gd name="T23" fmla="*/ 228 h 707"/>
                  <a:gd name="T24" fmla="*/ 434 w 1880"/>
                  <a:gd name="T25" fmla="*/ 259 h 707"/>
                  <a:gd name="T26" fmla="*/ 472 w 1880"/>
                  <a:gd name="T27" fmla="*/ 266 h 707"/>
                  <a:gd name="T28" fmla="*/ 510 w 1880"/>
                  <a:gd name="T29" fmla="*/ 289 h 707"/>
                  <a:gd name="T30" fmla="*/ 525 w 1880"/>
                  <a:gd name="T31" fmla="*/ 327 h 707"/>
                  <a:gd name="T32" fmla="*/ 541 w 1880"/>
                  <a:gd name="T33" fmla="*/ 335 h 707"/>
                  <a:gd name="T34" fmla="*/ 563 w 1880"/>
                  <a:gd name="T35" fmla="*/ 373 h 707"/>
                  <a:gd name="T36" fmla="*/ 579 w 1880"/>
                  <a:gd name="T37" fmla="*/ 426 h 707"/>
                  <a:gd name="T38" fmla="*/ 594 w 1880"/>
                  <a:gd name="T39" fmla="*/ 441 h 707"/>
                  <a:gd name="T40" fmla="*/ 617 w 1880"/>
                  <a:gd name="T41" fmla="*/ 456 h 707"/>
                  <a:gd name="T42" fmla="*/ 647 w 1880"/>
                  <a:gd name="T43" fmla="*/ 441 h 707"/>
                  <a:gd name="T44" fmla="*/ 662 w 1880"/>
                  <a:gd name="T45" fmla="*/ 395 h 707"/>
                  <a:gd name="T46" fmla="*/ 693 w 1880"/>
                  <a:gd name="T47" fmla="*/ 395 h 707"/>
                  <a:gd name="T48" fmla="*/ 754 w 1880"/>
                  <a:gd name="T49" fmla="*/ 433 h 707"/>
                  <a:gd name="T50" fmla="*/ 799 w 1880"/>
                  <a:gd name="T51" fmla="*/ 471 h 707"/>
                  <a:gd name="T52" fmla="*/ 830 w 1880"/>
                  <a:gd name="T53" fmla="*/ 517 h 707"/>
                  <a:gd name="T54" fmla="*/ 875 w 1880"/>
                  <a:gd name="T55" fmla="*/ 547 h 707"/>
                  <a:gd name="T56" fmla="*/ 906 w 1880"/>
                  <a:gd name="T57" fmla="*/ 555 h 707"/>
                  <a:gd name="T58" fmla="*/ 944 w 1880"/>
                  <a:gd name="T59" fmla="*/ 555 h 707"/>
                  <a:gd name="T60" fmla="*/ 959 w 1880"/>
                  <a:gd name="T61" fmla="*/ 540 h 707"/>
                  <a:gd name="T62" fmla="*/ 974 w 1880"/>
                  <a:gd name="T63" fmla="*/ 525 h 707"/>
                  <a:gd name="T64" fmla="*/ 1020 w 1880"/>
                  <a:gd name="T65" fmla="*/ 532 h 707"/>
                  <a:gd name="T66" fmla="*/ 1088 w 1880"/>
                  <a:gd name="T67" fmla="*/ 540 h 707"/>
                  <a:gd name="T68" fmla="*/ 1142 w 1880"/>
                  <a:gd name="T69" fmla="*/ 540 h 707"/>
                  <a:gd name="T70" fmla="*/ 1180 w 1880"/>
                  <a:gd name="T71" fmla="*/ 517 h 707"/>
                  <a:gd name="T72" fmla="*/ 1218 w 1880"/>
                  <a:gd name="T73" fmla="*/ 494 h 707"/>
                  <a:gd name="T74" fmla="*/ 1241 w 1880"/>
                  <a:gd name="T75" fmla="*/ 464 h 707"/>
                  <a:gd name="T76" fmla="*/ 1271 w 1880"/>
                  <a:gd name="T77" fmla="*/ 418 h 707"/>
                  <a:gd name="T78" fmla="*/ 1294 w 1880"/>
                  <a:gd name="T79" fmla="*/ 373 h 707"/>
                  <a:gd name="T80" fmla="*/ 1317 w 1880"/>
                  <a:gd name="T81" fmla="*/ 342 h 707"/>
                  <a:gd name="T82" fmla="*/ 1355 w 1880"/>
                  <a:gd name="T83" fmla="*/ 327 h 707"/>
                  <a:gd name="T84" fmla="*/ 1393 w 1880"/>
                  <a:gd name="T85" fmla="*/ 350 h 707"/>
                  <a:gd name="T86" fmla="*/ 1438 w 1880"/>
                  <a:gd name="T87" fmla="*/ 335 h 707"/>
                  <a:gd name="T88" fmla="*/ 1454 w 1880"/>
                  <a:gd name="T89" fmla="*/ 373 h 707"/>
                  <a:gd name="T90" fmla="*/ 1514 w 1880"/>
                  <a:gd name="T91" fmla="*/ 380 h 707"/>
                  <a:gd name="T92" fmla="*/ 1530 w 1880"/>
                  <a:gd name="T93" fmla="*/ 418 h 707"/>
                  <a:gd name="T94" fmla="*/ 1575 w 1880"/>
                  <a:gd name="T95" fmla="*/ 426 h 707"/>
                  <a:gd name="T96" fmla="*/ 1606 w 1880"/>
                  <a:gd name="T97" fmla="*/ 449 h 707"/>
                  <a:gd name="T98" fmla="*/ 1644 w 1880"/>
                  <a:gd name="T99" fmla="*/ 471 h 707"/>
                  <a:gd name="T100" fmla="*/ 1689 w 1880"/>
                  <a:gd name="T101" fmla="*/ 464 h 707"/>
                  <a:gd name="T102" fmla="*/ 1720 w 1880"/>
                  <a:gd name="T103" fmla="*/ 449 h 707"/>
                  <a:gd name="T104" fmla="*/ 1743 w 1880"/>
                  <a:gd name="T105" fmla="*/ 426 h 707"/>
                  <a:gd name="T106" fmla="*/ 1781 w 1880"/>
                  <a:gd name="T107" fmla="*/ 411 h 707"/>
                  <a:gd name="T108" fmla="*/ 1811 w 1880"/>
                  <a:gd name="T109" fmla="*/ 441 h 707"/>
                  <a:gd name="T110" fmla="*/ 1819 w 1880"/>
                  <a:gd name="T111" fmla="*/ 464 h 707"/>
                  <a:gd name="T112" fmla="*/ 1781 w 1880"/>
                  <a:gd name="T113" fmla="*/ 517 h 707"/>
                  <a:gd name="T114" fmla="*/ 1788 w 1880"/>
                  <a:gd name="T115" fmla="*/ 563 h 707"/>
                  <a:gd name="T116" fmla="*/ 1819 w 1880"/>
                  <a:gd name="T117" fmla="*/ 601 h 707"/>
                  <a:gd name="T118" fmla="*/ 1796 w 1880"/>
                  <a:gd name="T119" fmla="*/ 639 h 707"/>
                  <a:gd name="T120" fmla="*/ 1842 w 1880"/>
                  <a:gd name="T121" fmla="*/ 646 h 707"/>
                  <a:gd name="T122" fmla="*/ 1857 w 1880"/>
                  <a:gd name="T123" fmla="*/ 692 h 70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880"/>
                  <a:gd name="T187" fmla="*/ 0 h 707"/>
                  <a:gd name="T188" fmla="*/ 1880 w 1880"/>
                  <a:gd name="T189" fmla="*/ 707 h 70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880" h="707">
                    <a:moveTo>
                      <a:pt x="0" y="0"/>
                    </a:moveTo>
                    <a:lnTo>
                      <a:pt x="8" y="15"/>
                    </a:lnTo>
                    <a:lnTo>
                      <a:pt x="8" y="23"/>
                    </a:lnTo>
                    <a:lnTo>
                      <a:pt x="16" y="31"/>
                    </a:lnTo>
                    <a:lnTo>
                      <a:pt x="31" y="38"/>
                    </a:lnTo>
                    <a:lnTo>
                      <a:pt x="39" y="46"/>
                    </a:lnTo>
                    <a:lnTo>
                      <a:pt x="39" y="53"/>
                    </a:lnTo>
                    <a:lnTo>
                      <a:pt x="39" y="69"/>
                    </a:lnTo>
                    <a:lnTo>
                      <a:pt x="46" y="84"/>
                    </a:lnTo>
                    <a:lnTo>
                      <a:pt x="46" y="99"/>
                    </a:lnTo>
                    <a:lnTo>
                      <a:pt x="46" y="107"/>
                    </a:lnTo>
                    <a:lnTo>
                      <a:pt x="46" y="114"/>
                    </a:lnTo>
                    <a:lnTo>
                      <a:pt x="54" y="122"/>
                    </a:lnTo>
                    <a:lnTo>
                      <a:pt x="69" y="137"/>
                    </a:lnTo>
                    <a:lnTo>
                      <a:pt x="77" y="145"/>
                    </a:lnTo>
                    <a:lnTo>
                      <a:pt x="84" y="152"/>
                    </a:lnTo>
                    <a:lnTo>
                      <a:pt x="84" y="167"/>
                    </a:lnTo>
                    <a:lnTo>
                      <a:pt x="92" y="183"/>
                    </a:lnTo>
                    <a:lnTo>
                      <a:pt x="99" y="190"/>
                    </a:lnTo>
                    <a:lnTo>
                      <a:pt x="107" y="198"/>
                    </a:lnTo>
                    <a:lnTo>
                      <a:pt x="122" y="198"/>
                    </a:lnTo>
                    <a:lnTo>
                      <a:pt x="130" y="205"/>
                    </a:lnTo>
                    <a:lnTo>
                      <a:pt x="137" y="205"/>
                    </a:lnTo>
                    <a:lnTo>
                      <a:pt x="145" y="213"/>
                    </a:lnTo>
                    <a:lnTo>
                      <a:pt x="153" y="221"/>
                    </a:lnTo>
                    <a:lnTo>
                      <a:pt x="153" y="228"/>
                    </a:lnTo>
                    <a:lnTo>
                      <a:pt x="160" y="243"/>
                    </a:lnTo>
                    <a:lnTo>
                      <a:pt x="168" y="243"/>
                    </a:lnTo>
                    <a:lnTo>
                      <a:pt x="175" y="251"/>
                    </a:lnTo>
                    <a:lnTo>
                      <a:pt x="183" y="259"/>
                    </a:lnTo>
                    <a:lnTo>
                      <a:pt x="191" y="259"/>
                    </a:lnTo>
                    <a:lnTo>
                      <a:pt x="206" y="259"/>
                    </a:lnTo>
                    <a:lnTo>
                      <a:pt x="221" y="259"/>
                    </a:lnTo>
                    <a:lnTo>
                      <a:pt x="229" y="259"/>
                    </a:lnTo>
                    <a:lnTo>
                      <a:pt x="244" y="266"/>
                    </a:lnTo>
                    <a:lnTo>
                      <a:pt x="252" y="266"/>
                    </a:lnTo>
                    <a:lnTo>
                      <a:pt x="259" y="266"/>
                    </a:lnTo>
                    <a:lnTo>
                      <a:pt x="267" y="266"/>
                    </a:lnTo>
                    <a:lnTo>
                      <a:pt x="282" y="266"/>
                    </a:lnTo>
                    <a:lnTo>
                      <a:pt x="290" y="259"/>
                    </a:lnTo>
                    <a:lnTo>
                      <a:pt x="297" y="259"/>
                    </a:lnTo>
                    <a:lnTo>
                      <a:pt x="305" y="259"/>
                    </a:lnTo>
                    <a:lnTo>
                      <a:pt x="312" y="251"/>
                    </a:lnTo>
                    <a:lnTo>
                      <a:pt x="320" y="243"/>
                    </a:lnTo>
                    <a:lnTo>
                      <a:pt x="320" y="236"/>
                    </a:lnTo>
                    <a:lnTo>
                      <a:pt x="328" y="228"/>
                    </a:lnTo>
                    <a:lnTo>
                      <a:pt x="328" y="213"/>
                    </a:lnTo>
                    <a:lnTo>
                      <a:pt x="328" y="198"/>
                    </a:lnTo>
                    <a:lnTo>
                      <a:pt x="328" y="190"/>
                    </a:lnTo>
                    <a:lnTo>
                      <a:pt x="335" y="175"/>
                    </a:lnTo>
                    <a:lnTo>
                      <a:pt x="335" y="167"/>
                    </a:lnTo>
                    <a:lnTo>
                      <a:pt x="343" y="167"/>
                    </a:lnTo>
                    <a:lnTo>
                      <a:pt x="350" y="167"/>
                    </a:lnTo>
                    <a:lnTo>
                      <a:pt x="358" y="175"/>
                    </a:lnTo>
                    <a:lnTo>
                      <a:pt x="358" y="183"/>
                    </a:lnTo>
                    <a:lnTo>
                      <a:pt x="358" y="198"/>
                    </a:lnTo>
                    <a:lnTo>
                      <a:pt x="358" y="205"/>
                    </a:lnTo>
                    <a:lnTo>
                      <a:pt x="366" y="213"/>
                    </a:lnTo>
                    <a:lnTo>
                      <a:pt x="373" y="221"/>
                    </a:lnTo>
                    <a:lnTo>
                      <a:pt x="381" y="228"/>
                    </a:lnTo>
                    <a:lnTo>
                      <a:pt x="388" y="236"/>
                    </a:lnTo>
                    <a:lnTo>
                      <a:pt x="396" y="243"/>
                    </a:lnTo>
                    <a:lnTo>
                      <a:pt x="404" y="251"/>
                    </a:lnTo>
                    <a:lnTo>
                      <a:pt x="419" y="259"/>
                    </a:lnTo>
                    <a:lnTo>
                      <a:pt x="434" y="259"/>
                    </a:lnTo>
                    <a:lnTo>
                      <a:pt x="442" y="259"/>
                    </a:lnTo>
                    <a:lnTo>
                      <a:pt x="449" y="251"/>
                    </a:lnTo>
                    <a:lnTo>
                      <a:pt x="465" y="259"/>
                    </a:lnTo>
                    <a:lnTo>
                      <a:pt x="472" y="259"/>
                    </a:lnTo>
                    <a:lnTo>
                      <a:pt x="472" y="266"/>
                    </a:lnTo>
                    <a:lnTo>
                      <a:pt x="480" y="266"/>
                    </a:lnTo>
                    <a:lnTo>
                      <a:pt x="480" y="274"/>
                    </a:lnTo>
                    <a:lnTo>
                      <a:pt x="495" y="281"/>
                    </a:lnTo>
                    <a:lnTo>
                      <a:pt x="503" y="281"/>
                    </a:lnTo>
                    <a:lnTo>
                      <a:pt x="510" y="289"/>
                    </a:lnTo>
                    <a:lnTo>
                      <a:pt x="518" y="297"/>
                    </a:lnTo>
                    <a:lnTo>
                      <a:pt x="525" y="304"/>
                    </a:lnTo>
                    <a:lnTo>
                      <a:pt x="525" y="312"/>
                    </a:lnTo>
                    <a:lnTo>
                      <a:pt x="525" y="319"/>
                    </a:lnTo>
                    <a:lnTo>
                      <a:pt x="525" y="327"/>
                    </a:lnTo>
                    <a:lnTo>
                      <a:pt x="525" y="335"/>
                    </a:lnTo>
                    <a:lnTo>
                      <a:pt x="533" y="335"/>
                    </a:lnTo>
                    <a:lnTo>
                      <a:pt x="533" y="327"/>
                    </a:lnTo>
                    <a:lnTo>
                      <a:pt x="541" y="327"/>
                    </a:lnTo>
                    <a:lnTo>
                      <a:pt x="541" y="335"/>
                    </a:lnTo>
                    <a:lnTo>
                      <a:pt x="548" y="342"/>
                    </a:lnTo>
                    <a:lnTo>
                      <a:pt x="548" y="350"/>
                    </a:lnTo>
                    <a:lnTo>
                      <a:pt x="556" y="357"/>
                    </a:lnTo>
                    <a:lnTo>
                      <a:pt x="556" y="365"/>
                    </a:lnTo>
                    <a:lnTo>
                      <a:pt x="563" y="373"/>
                    </a:lnTo>
                    <a:lnTo>
                      <a:pt x="571" y="380"/>
                    </a:lnTo>
                    <a:lnTo>
                      <a:pt x="579" y="395"/>
                    </a:lnTo>
                    <a:lnTo>
                      <a:pt x="579" y="403"/>
                    </a:lnTo>
                    <a:lnTo>
                      <a:pt x="579" y="418"/>
                    </a:lnTo>
                    <a:lnTo>
                      <a:pt x="579" y="426"/>
                    </a:lnTo>
                    <a:lnTo>
                      <a:pt x="579" y="433"/>
                    </a:lnTo>
                    <a:lnTo>
                      <a:pt x="579" y="441"/>
                    </a:lnTo>
                    <a:lnTo>
                      <a:pt x="586" y="441"/>
                    </a:lnTo>
                    <a:lnTo>
                      <a:pt x="586" y="449"/>
                    </a:lnTo>
                    <a:lnTo>
                      <a:pt x="594" y="441"/>
                    </a:lnTo>
                    <a:lnTo>
                      <a:pt x="601" y="449"/>
                    </a:lnTo>
                    <a:lnTo>
                      <a:pt x="609" y="456"/>
                    </a:lnTo>
                    <a:lnTo>
                      <a:pt x="609" y="464"/>
                    </a:lnTo>
                    <a:lnTo>
                      <a:pt x="609" y="456"/>
                    </a:lnTo>
                    <a:lnTo>
                      <a:pt x="617" y="456"/>
                    </a:lnTo>
                    <a:lnTo>
                      <a:pt x="624" y="456"/>
                    </a:lnTo>
                    <a:lnTo>
                      <a:pt x="624" y="449"/>
                    </a:lnTo>
                    <a:lnTo>
                      <a:pt x="632" y="449"/>
                    </a:lnTo>
                    <a:lnTo>
                      <a:pt x="640" y="441"/>
                    </a:lnTo>
                    <a:lnTo>
                      <a:pt x="647" y="441"/>
                    </a:lnTo>
                    <a:lnTo>
                      <a:pt x="647" y="433"/>
                    </a:lnTo>
                    <a:lnTo>
                      <a:pt x="655" y="418"/>
                    </a:lnTo>
                    <a:lnTo>
                      <a:pt x="655" y="411"/>
                    </a:lnTo>
                    <a:lnTo>
                      <a:pt x="655" y="403"/>
                    </a:lnTo>
                    <a:lnTo>
                      <a:pt x="662" y="395"/>
                    </a:lnTo>
                    <a:lnTo>
                      <a:pt x="662" y="388"/>
                    </a:lnTo>
                    <a:lnTo>
                      <a:pt x="670" y="388"/>
                    </a:lnTo>
                    <a:lnTo>
                      <a:pt x="670" y="380"/>
                    </a:lnTo>
                    <a:lnTo>
                      <a:pt x="678" y="388"/>
                    </a:lnTo>
                    <a:lnTo>
                      <a:pt x="693" y="395"/>
                    </a:lnTo>
                    <a:lnTo>
                      <a:pt x="708" y="395"/>
                    </a:lnTo>
                    <a:lnTo>
                      <a:pt x="716" y="403"/>
                    </a:lnTo>
                    <a:lnTo>
                      <a:pt x="731" y="411"/>
                    </a:lnTo>
                    <a:lnTo>
                      <a:pt x="738" y="418"/>
                    </a:lnTo>
                    <a:lnTo>
                      <a:pt x="754" y="433"/>
                    </a:lnTo>
                    <a:lnTo>
                      <a:pt x="769" y="449"/>
                    </a:lnTo>
                    <a:lnTo>
                      <a:pt x="776" y="464"/>
                    </a:lnTo>
                    <a:lnTo>
                      <a:pt x="784" y="464"/>
                    </a:lnTo>
                    <a:lnTo>
                      <a:pt x="792" y="471"/>
                    </a:lnTo>
                    <a:lnTo>
                      <a:pt x="799" y="471"/>
                    </a:lnTo>
                    <a:lnTo>
                      <a:pt x="807" y="479"/>
                    </a:lnTo>
                    <a:lnTo>
                      <a:pt x="807" y="487"/>
                    </a:lnTo>
                    <a:lnTo>
                      <a:pt x="814" y="502"/>
                    </a:lnTo>
                    <a:lnTo>
                      <a:pt x="822" y="517"/>
                    </a:lnTo>
                    <a:lnTo>
                      <a:pt x="830" y="517"/>
                    </a:lnTo>
                    <a:lnTo>
                      <a:pt x="837" y="525"/>
                    </a:lnTo>
                    <a:lnTo>
                      <a:pt x="845" y="532"/>
                    </a:lnTo>
                    <a:lnTo>
                      <a:pt x="860" y="532"/>
                    </a:lnTo>
                    <a:lnTo>
                      <a:pt x="868" y="540"/>
                    </a:lnTo>
                    <a:lnTo>
                      <a:pt x="875" y="547"/>
                    </a:lnTo>
                    <a:lnTo>
                      <a:pt x="883" y="540"/>
                    </a:lnTo>
                    <a:lnTo>
                      <a:pt x="891" y="540"/>
                    </a:lnTo>
                    <a:lnTo>
                      <a:pt x="891" y="547"/>
                    </a:lnTo>
                    <a:lnTo>
                      <a:pt x="898" y="555"/>
                    </a:lnTo>
                    <a:lnTo>
                      <a:pt x="906" y="555"/>
                    </a:lnTo>
                    <a:lnTo>
                      <a:pt x="913" y="555"/>
                    </a:lnTo>
                    <a:lnTo>
                      <a:pt x="921" y="555"/>
                    </a:lnTo>
                    <a:lnTo>
                      <a:pt x="929" y="555"/>
                    </a:lnTo>
                    <a:lnTo>
                      <a:pt x="936" y="555"/>
                    </a:lnTo>
                    <a:lnTo>
                      <a:pt x="944" y="555"/>
                    </a:lnTo>
                    <a:lnTo>
                      <a:pt x="951" y="555"/>
                    </a:lnTo>
                    <a:lnTo>
                      <a:pt x="959" y="555"/>
                    </a:lnTo>
                    <a:lnTo>
                      <a:pt x="967" y="555"/>
                    </a:lnTo>
                    <a:lnTo>
                      <a:pt x="967" y="547"/>
                    </a:lnTo>
                    <a:lnTo>
                      <a:pt x="959" y="540"/>
                    </a:lnTo>
                    <a:lnTo>
                      <a:pt x="951" y="532"/>
                    </a:lnTo>
                    <a:lnTo>
                      <a:pt x="951" y="525"/>
                    </a:lnTo>
                    <a:lnTo>
                      <a:pt x="959" y="517"/>
                    </a:lnTo>
                    <a:lnTo>
                      <a:pt x="967" y="517"/>
                    </a:lnTo>
                    <a:lnTo>
                      <a:pt x="974" y="525"/>
                    </a:lnTo>
                    <a:lnTo>
                      <a:pt x="982" y="525"/>
                    </a:lnTo>
                    <a:lnTo>
                      <a:pt x="997" y="532"/>
                    </a:lnTo>
                    <a:lnTo>
                      <a:pt x="1005" y="532"/>
                    </a:lnTo>
                    <a:lnTo>
                      <a:pt x="1012" y="532"/>
                    </a:lnTo>
                    <a:lnTo>
                      <a:pt x="1020" y="532"/>
                    </a:lnTo>
                    <a:lnTo>
                      <a:pt x="1028" y="532"/>
                    </a:lnTo>
                    <a:lnTo>
                      <a:pt x="1043" y="532"/>
                    </a:lnTo>
                    <a:lnTo>
                      <a:pt x="1058" y="532"/>
                    </a:lnTo>
                    <a:lnTo>
                      <a:pt x="1073" y="532"/>
                    </a:lnTo>
                    <a:lnTo>
                      <a:pt x="1088" y="540"/>
                    </a:lnTo>
                    <a:lnTo>
                      <a:pt x="1096" y="540"/>
                    </a:lnTo>
                    <a:lnTo>
                      <a:pt x="1111" y="540"/>
                    </a:lnTo>
                    <a:lnTo>
                      <a:pt x="1126" y="547"/>
                    </a:lnTo>
                    <a:lnTo>
                      <a:pt x="1134" y="540"/>
                    </a:lnTo>
                    <a:lnTo>
                      <a:pt x="1142" y="540"/>
                    </a:lnTo>
                    <a:lnTo>
                      <a:pt x="1149" y="532"/>
                    </a:lnTo>
                    <a:lnTo>
                      <a:pt x="1157" y="525"/>
                    </a:lnTo>
                    <a:lnTo>
                      <a:pt x="1164" y="525"/>
                    </a:lnTo>
                    <a:lnTo>
                      <a:pt x="1172" y="525"/>
                    </a:lnTo>
                    <a:lnTo>
                      <a:pt x="1180" y="517"/>
                    </a:lnTo>
                    <a:lnTo>
                      <a:pt x="1187" y="517"/>
                    </a:lnTo>
                    <a:lnTo>
                      <a:pt x="1202" y="509"/>
                    </a:lnTo>
                    <a:lnTo>
                      <a:pt x="1210" y="509"/>
                    </a:lnTo>
                    <a:lnTo>
                      <a:pt x="1218" y="502"/>
                    </a:lnTo>
                    <a:lnTo>
                      <a:pt x="1218" y="494"/>
                    </a:lnTo>
                    <a:lnTo>
                      <a:pt x="1225" y="487"/>
                    </a:lnTo>
                    <a:lnTo>
                      <a:pt x="1225" y="479"/>
                    </a:lnTo>
                    <a:lnTo>
                      <a:pt x="1233" y="471"/>
                    </a:lnTo>
                    <a:lnTo>
                      <a:pt x="1241" y="471"/>
                    </a:lnTo>
                    <a:lnTo>
                      <a:pt x="1241" y="464"/>
                    </a:lnTo>
                    <a:lnTo>
                      <a:pt x="1248" y="456"/>
                    </a:lnTo>
                    <a:lnTo>
                      <a:pt x="1256" y="441"/>
                    </a:lnTo>
                    <a:lnTo>
                      <a:pt x="1263" y="433"/>
                    </a:lnTo>
                    <a:lnTo>
                      <a:pt x="1271" y="426"/>
                    </a:lnTo>
                    <a:lnTo>
                      <a:pt x="1271" y="418"/>
                    </a:lnTo>
                    <a:lnTo>
                      <a:pt x="1279" y="411"/>
                    </a:lnTo>
                    <a:lnTo>
                      <a:pt x="1279" y="403"/>
                    </a:lnTo>
                    <a:lnTo>
                      <a:pt x="1286" y="395"/>
                    </a:lnTo>
                    <a:lnTo>
                      <a:pt x="1294" y="380"/>
                    </a:lnTo>
                    <a:lnTo>
                      <a:pt x="1294" y="373"/>
                    </a:lnTo>
                    <a:lnTo>
                      <a:pt x="1294" y="357"/>
                    </a:lnTo>
                    <a:lnTo>
                      <a:pt x="1301" y="350"/>
                    </a:lnTo>
                    <a:lnTo>
                      <a:pt x="1301" y="342"/>
                    </a:lnTo>
                    <a:lnTo>
                      <a:pt x="1309" y="342"/>
                    </a:lnTo>
                    <a:lnTo>
                      <a:pt x="1317" y="342"/>
                    </a:lnTo>
                    <a:lnTo>
                      <a:pt x="1324" y="342"/>
                    </a:lnTo>
                    <a:lnTo>
                      <a:pt x="1332" y="342"/>
                    </a:lnTo>
                    <a:lnTo>
                      <a:pt x="1339" y="335"/>
                    </a:lnTo>
                    <a:lnTo>
                      <a:pt x="1347" y="335"/>
                    </a:lnTo>
                    <a:lnTo>
                      <a:pt x="1355" y="327"/>
                    </a:lnTo>
                    <a:lnTo>
                      <a:pt x="1362" y="327"/>
                    </a:lnTo>
                    <a:lnTo>
                      <a:pt x="1370" y="335"/>
                    </a:lnTo>
                    <a:lnTo>
                      <a:pt x="1377" y="342"/>
                    </a:lnTo>
                    <a:lnTo>
                      <a:pt x="1385" y="350"/>
                    </a:lnTo>
                    <a:lnTo>
                      <a:pt x="1393" y="350"/>
                    </a:lnTo>
                    <a:lnTo>
                      <a:pt x="1400" y="342"/>
                    </a:lnTo>
                    <a:lnTo>
                      <a:pt x="1415" y="335"/>
                    </a:lnTo>
                    <a:lnTo>
                      <a:pt x="1423" y="335"/>
                    </a:lnTo>
                    <a:lnTo>
                      <a:pt x="1431" y="335"/>
                    </a:lnTo>
                    <a:lnTo>
                      <a:pt x="1438" y="335"/>
                    </a:lnTo>
                    <a:lnTo>
                      <a:pt x="1438" y="342"/>
                    </a:lnTo>
                    <a:lnTo>
                      <a:pt x="1438" y="350"/>
                    </a:lnTo>
                    <a:lnTo>
                      <a:pt x="1438" y="365"/>
                    </a:lnTo>
                    <a:lnTo>
                      <a:pt x="1446" y="365"/>
                    </a:lnTo>
                    <a:lnTo>
                      <a:pt x="1454" y="373"/>
                    </a:lnTo>
                    <a:lnTo>
                      <a:pt x="1469" y="373"/>
                    </a:lnTo>
                    <a:lnTo>
                      <a:pt x="1484" y="373"/>
                    </a:lnTo>
                    <a:lnTo>
                      <a:pt x="1499" y="373"/>
                    </a:lnTo>
                    <a:lnTo>
                      <a:pt x="1507" y="380"/>
                    </a:lnTo>
                    <a:lnTo>
                      <a:pt x="1514" y="380"/>
                    </a:lnTo>
                    <a:lnTo>
                      <a:pt x="1514" y="388"/>
                    </a:lnTo>
                    <a:lnTo>
                      <a:pt x="1514" y="395"/>
                    </a:lnTo>
                    <a:lnTo>
                      <a:pt x="1514" y="403"/>
                    </a:lnTo>
                    <a:lnTo>
                      <a:pt x="1522" y="411"/>
                    </a:lnTo>
                    <a:lnTo>
                      <a:pt x="1530" y="418"/>
                    </a:lnTo>
                    <a:lnTo>
                      <a:pt x="1545" y="418"/>
                    </a:lnTo>
                    <a:lnTo>
                      <a:pt x="1552" y="426"/>
                    </a:lnTo>
                    <a:lnTo>
                      <a:pt x="1560" y="426"/>
                    </a:lnTo>
                    <a:lnTo>
                      <a:pt x="1568" y="426"/>
                    </a:lnTo>
                    <a:lnTo>
                      <a:pt x="1575" y="426"/>
                    </a:lnTo>
                    <a:lnTo>
                      <a:pt x="1583" y="433"/>
                    </a:lnTo>
                    <a:lnTo>
                      <a:pt x="1590" y="433"/>
                    </a:lnTo>
                    <a:lnTo>
                      <a:pt x="1598" y="441"/>
                    </a:lnTo>
                    <a:lnTo>
                      <a:pt x="1606" y="441"/>
                    </a:lnTo>
                    <a:lnTo>
                      <a:pt x="1606" y="449"/>
                    </a:lnTo>
                    <a:lnTo>
                      <a:pt x="1613" y="456"/>
                    </a:lnTo>
                    <a:lnTo>
                      <a:pt x="1621" y="464"/>
                    </a:lnTo>
                    <a:lnTo>
                      <a:pt x="1621" y="471"/>
                    </a:lnTo>
                    <a:lnTo>
                      <a:pt x="1636" y="471"/>
                    </a:lnTo>
                    <a:lnTo>
                      <a:pt x="1644" y="471"/>
                    </a:lnTo>
                    <a:lnTo>
                      <a:pt x="1659" y="471"/>
                    </a:lnTo>
                    <a:lnTo>
                      <a:pt x="1667" y="471"/>
                    </a:lnTo>
                    <a:lnTo>
                      <a:pt x="1674" y="471"/>
                    </a:lnTo>
                    <a:lnTo>
                      <a:pt x="1682" y="471"/>
                    </a:lnTo>
                    <a:lnTo>
                      <a:pt x="1689" y="464"/>
                    </a:lnTo>
                    <a:lnTo>
                      <a:pt x="1697" y="456"/>
                    </a:lnTo>
                    <a:lnTo>
                      <a:pt x="1705" y="456"/>
                    </a:lnTo>
                    <a:lnTo>
                      <a:pt x="1712" y="456"/>
                    </a:lnTo>
                    <a:lnTo>
                      <a:pt x="1720" y="456"/>
                    </a:lnTo>
                    <a:lnTo>
                      <a:pt x="1720" y="449"/>
                    </a:lnTo>
                    <a:lnTo>
                      <a:pt x="1720" y="441"/>
                    </a:lnTo>
                    <a:lnTo>
                      <a:pt x="1720" y="433"/>
                    </a:lnTo>
                    <a:lnTo>
                      <a:pt x="1727" y="426"/>
                    </a:lnTo>
                    <a:lnTo>
                      <a:pt x="1735" y="426"/>
                    </a:lnTo>
                    <a:lnTo>
                      <a:pt x="1743" y="426"/>
                    </a:lnTo>
                    <a:lnTo>
                      <a:pt x="1750" y="426"/>
                    </a:lnTo>
                    <a:lnTo>
                      <a:pt x="1758" y="418"/>
                    </a:lnTo>
                    <a:lnTo>
                      <a:pt x="1758" y="411"/>
                    </a:lnTo>
                    <a:lnTo>
                      <a:pt x="1765" y="411"/>
                    </a:lnTo>
                    <a:lnTo>
                      <a:pt x="1781" y="411"/>
                    </a:lnTo>
                    <a:lnTo>
                      <a:pt x="1788" y="418"/>
                    </a:lnTo>
                    <a:lnTo>
                      <a:pt x="1796" y="418"/>
                    </a:lnTo>
                    <a:lnTo>
                      <a:pt x="1803" y="426"/>
                    </a:lnTo>
                    <a:lnTo>
                      <a:pt x="1811" y="433"/>
                    </a:lnTo>
                    <a:lnTo>
                      <a:pt x="1811" y="441"/>
                    </a:lnTo>
                    <a:lnTo>
                      <a:pt x="1819" y="441"/>
                    </a:lnTo>
                    <a:lnTo>
                      <a:pt x="1826" y="449"/>
                    </a:lnTo>
                    <a:lnTo>
                      <a:pt x="1826" y="456"/>
                    </a:lnTo>
                    <a:lnTo>
                      <a:pt x="1826" y="464"/>
                    </a:lnTo>
                    <a:lnTo>
                      <a:pt x="1819" y="464"/>
                    </a:lnTo>
                    <a:lnTo>
                      <a:pt x="1811" y="479"/>
                    </a:lnTo>
                    <a:lnTo>
                      <a:pt x="1803" y="487"/>
                    </a:lnTo>
                    <a:lnTo>
                      <a:pt x="1796" y="502"/>
                    </a:lnTo>
                    <a:lnTo>
                      <a:pt x="1788" y="509"/>
                    </a:lnTo>
                    <a:lnTo>
                      <a:pt x="1781" y="517"/>
                    </a:lnTo>
                    <a:lnTo>
                      <a:pt x="1773" y="532"/>
                    </a:lnTo>
                    <a:lnTo>
                      <a:pt x="1773" y="540"/>
                    </a:lnTo>
                    <a:lnTo>
                      <a:pt x="1781" y="547"/>
                    </a:lnTo>
                    <a:lnTo>
                      <a:pt x="1781" y="555"/>
                    </a:lnTo>
                    <a:lnTo>
                      <a:pt x="1788" y="563"/>
                    </a:lnTo>
                    <a:lnTo>
                      <a:pt x="1803" y="570"/>
                    </a:lnTo>
                    <a:lnTo>
                      <a:pt x="1811" y="578"/>
                    </a:lnTo>
                    <a:lnTo>
                      <a:pt x="1819" y="585"/>
                    </a:lnTo>
                    <a:lnTo>
                      <a:pt x="1819" y="593"/>
                    </a:lnTo>
                    <a:lnTo>
                      <a:pt x="1819" y="601"/>
                    </a:lnTo>
                    <a:lnTo>
                      <a:pt x="1811" y="608"/>
                    </a:lnTo>
                    <a:lnTo>
                      <a:pt x="1803" y="608"/>
                    </a:lnTo>
                    <a:lnTo>
                      <a:pt x="1796" y="616"/>
                    </a:lnTo>
                    <a:lnTo>
                      <a:pt x="1788" y="631"/>
                    </a:lnTo>
                    <a:lnTo>
                      <a:pt x="1796" y="639"/>
                    </a:lnTo>
                    <a:lnTo>
                      <a:pt x="1803" y="646"/>
                    </a:lnTo>
                    <a:lnTo>
                      <a:pt x="1811" y="646"/>
                    </a:lnTo>
                    <a:lnTo>
                      <a:pt x="1819" y="646"/>
                    </a:lnTo>
                    <a:lnTo>
                      <a:pt x="1826" y="646"/>
                    </a:lnTo>
                    <a:lnTo>
                      <a:pt x="1842" y="646"/>
                    </a:lnTo>
                    <a:lnTo>
                      <a:pt x="1849" y="654"/>
                    </a:lnTo>
                    <a:lnTo>
                      <a:pt x="1857" y="661"/>
                    </a:lnTo>
                    <a:lnTo>
                      <a:pt x="1857" y="677"/>
                    </a:lnTo>
                    <a:lnTo>
                      <a:pt x="1857" y="684"/>
                    </a:lnTo>
                    <a:lnTo>
                      <a:pt x="1857" y="692"/>
                    </a:lnTo>
                    <a:lnTo>
                      <a:pt x="1864" y="699"/>
                    </a:lnTo>
                    <a:lnTo>
                      <a:pt x="1872" y="707"/>
                    </a:lnTo>
                    <a:lnTo>
                      <a:pt x="1880" y="707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89" name="Freeform 1129"/>
              <p:cNvSpPr>
                <a:spLocks/>
              </p:cNvSpPr>
              <p:nvPr/>
            </p:nvSpPr>
            <p:spPr bwMode="auto">
              <a:xfrm>
                <a:off x="5919" y="1231"/>
                <a:ext cx="312" cy="395"/>
              </a:xfrm>
              <a:custGeom>
                <a:avLst/>
                <a:gdLst>
                  <a:gd name="T0" fmla="*/ 0 w 312"/>
                  <a:gd name="T1" fmla="*/ 395 h 395"/>
                  <a:gd name="T2" fmla="*/ 7 w 312"/>
                  <a:gd name="T3" fmla="*/ 380 h 395"/>
                  <a:gd name="T4" fmla="*/ 15 w 312"/>
                  <a:gd name="T5" fmla="*/ 372 h 395"/>
                  <a:gd name="T6" fmla="*/ 22 w 312"/>
                  <a:gd name="T7" fmla="*/ 372 h 395"/>
                  <a:gd name="T8" fmla="*/ 45 w 312"/>
                  <a:gd name="T9" fmla="*/ 372 h 395"/>
                  <a:gd name="T10" fmla="*/ 61 w 312"/>
                  <a:gd name="T11" fmla="*/ 364 h 395"/>
                  <a:gd name="T12" fmla="*/ 76 w 312"/>
                  <a:gd name="T13" fmla="*/ 364 h 395"/>
                  <a:gd name="T14" fmla="*/ 83 w 312"/>
                  <a:gd name="T15" fmla="*/ 364 h 395"/>
                  <a:gd name="T16" fmla="*/ 91 w 312"/>
                  <a:gd name="T17" fmla="*/ 357 h 395"/>
                  <a:gd name="T18" fmla="*/ 91 w 312"/>
                  <a:gd name="T19" fmla="*/ 349 h 395"/>
                  <a:gd name="T20" fmla="*/ 106 w 312"/>
                  <a:gd name="T21" fmla="*/ 349 h 395"/>
                  <a:gd name="T22" fmla="*/ 114 w 312"/>
                  <a:gd name="T23" fmla="*/ 349 h 395"/>
                  <a:gd name="T24" fmla="*/ 129 w 312"/>
                  <a:gd name="T25" fmla="*/ 349 h 395"/>
                  <a:gd name="T26" fmla="*/ 137 w 312"/>
                  <a:gd name="T27" fmla="*/ 357 h 395"/>
                  <a:gd name="T28" fmla="*/ 144 w 312"/>
                  <a:gd name="T29" fmla="*/ 357 h 395"/>
                  <a:gd name="T30" fmla="*/ 159 w 312"/>
                  <a:gd name="T31" fmla="*/ 349 h 395"/>
                  <a:gd name="T32" fmla="*/ 167 w 312"/>
                  <a:gd name="T33" fmla="*/ 342 h 395"/>
                  <a:gd name="T34" fmla="*/ 167 w 312"/>
                  <a:gd name="T35" fmla="*/ 334 h 395"/>
                  <a:gd name="T36" fmla="*/ 175 w 312"/>
                  <a:gd name="T37" fmla="*/ 319 h 395"/>
                  <a:gd name="T38" fmla="*/ 182 w 312"/>
                  <a:gd name="T39" fmla="*/ 311 h 395"/>
                  <a:gd name="T40" fmla="*/ 182 w 312"/>
                  <a:gd name="T41" fmla="*/ 296 h 395"/>
                  <a:gd name="T42" fmla="*/ 190 w 312"/>
                  <a:gd name="T43" fmla="*/ 288 h 395"/>
                  <a:gd name="T44" fmla="*/ 182 w 312"/>
                  <a:gd name="T45" fmla="*/ 281 h 395"/>
                  <a:gd name="T46" fmla="*/ 182 w 312"/>
                  <a:gd name="T47" fmla="*/ 266 h 395"/>
                  <a:gd name="T48" fmla="*/ 175 w 312"/>
                  <a:gd name="T49" fmla="*/ 258 h 395"/>
                  <a:gd name="T50" fmla="*/ 175 w 312"/>
                  <a:gd name="T51" fmla="*/ 250 h 395"/>
                  <a:gd name="T52" fmla="*/ 167 w 312"/>
                  <a:gd name="T53" fmla="*/ 243 h 395"/>
                  <a:gd name="T54" fmla="*/ 167 w 312"/>
                  <a:gd name="T55" fmla="*/ 235 h 395"/>
                  <a:gd name="T56" fmla="*/ 159 w 312"/>
                  <a:gd name="T57" fmla="*/ 228 h 395"/>
                  <a:gd name="T58" fmla="*/ 159 w 312"/>
                  <a:gd name="T59" fmla="*/ 220 h 395"/>
                  <a:gd name="T60" fmla="*/ 159 w 312"/>
                  <a:gd name="T61" fmla="*/ 212 h 395"/>
                  <a:gd name="T62" fmla="*/ 159 w 312"/>
                  <a:gd name="T63" fmla="*/ 197 h 395"/>
                  <a:gd name="T64" fmla="*/ 159 w 312"/>
                  <a:gd name="T65" fmla="*/ 190 h 395"/>
                  <a:gd name="T66" fmla="*/ 159 w 312"/>
                  <a:gd name="T67" fmla="*/ 174 h 395"/>
                  <a:gd name="T68" fmla="*/ 152 w 312"/>
                  <a:gd name="T69" fmla="*/ 167 h 395"/>
                  <a:gd name="T70" fmla="*/ 152 w 312"/>
                  <a:gd name="T71" fmla="*/ 159 h 395"/>
                  <a:gd name="T72" fmla="*/ 144 w 312"/>
                  <a:gd name="T73" fmla="*/ 144 h 395"/>
                  <a:gd name="T74" fmla="*/ 152 w 312"/>
                  <a:gd name="T75" fmla="*/ 136 h 395"/>
                  <a:gd name="T76" fmla="*/ 144 w 312"/>
                  <a:gd name="T77" fmla="*/ 121 h 395"/>
                  <a:gd name="T78" fmla="*/ 144 w 312"/>
                  <a:gd name="T79" fmla="*/ 98 h 395"/>
                  <a:gd name="T80" fmla="*/ 152 w 312"/>
                  <a:gd name="T81" fmla="*/ 91 h 395"/>
                  <a:gd name="T82" fmla="*/ 152 w 312"/>
                  <a:gd name="T83" fmla="*/ 83 h 395"/>
                  <a:gd name="T84" fmla="*/ 159 w 312"/>
                  <a:gd name="T85" fmla="*/ 76 h 395"/>
                  <a:gd name="T86" fmla="*/ 182 w 312"/>
                  <a:gd name="T87" fmla="*/ 60 h 395"/>
                  <a:gd name="T88" fmla="*/ 190 w 312"/>
                  <a:gd name="T89" fmla="*/ 45 h 395"/>
                  <a:gd name="T90" fmla="*/ 205 w 312"/>
                  <a:gd name="T91" fmla="*/ 38 h 395"/>
                  <a:gd name="T92" fmla="*/ 213 w 312"/>
                  <a:gd name="T93" fmla="*/ 38 h 395"/>
                  <a:gd name="T94" fmla="*/ 228 w 312"/>
                  <a:gd name="T95" fmla="*/ 38 h 395"/>
                  <a:gd name="T96" fmla="*/ 236 w 312"/>
                  <a:gd name="T97" fmla="*/ 38 h 395"/>
                  <a:gd name="T98" fmla="*/ 243 w 312"/>
                  <a:gd name="T99" fmla="*/ 30 h 395"/>
                  <a:gd name="T100" fmla="*/ 258 w 312"/>
                  <a:gd name="T101" fmla="*/ 30 h 395"/>
                  <a:gd name="T102" fmla="*/ 266 w 312"/>
                  <a:gd name="T103" fmla="*/ 30 h 395"/>
                  <a:gd name="T104" fmla="*/ 281 w 312"/>
                  <a:gd name="T105" fmla="*/ 30 h 395"/>
                  <a:gd name="T106" fmla="*/ 289 w 312"/>
                  <a:gd name="T107" fmla="*/ 38 h 395"/>
                  <a:gd name="T108" fmla="*/ 296 w 312"/>
                  <a:gd name="T109" fmla="*/ 38 h 395"/>
                  <a:gd name="T110" fmla="*/ 304 w 312"/>
                  <a:gd name="T111" fmla="*/ 45 h 395"/>
                  <a:gd name="T112" fmla="*/ 312 w 312"/>
                  <a:gd name="T113" fmla="*/ 38 h 395"/>
                  <a:gd name="T114" fmla="*/ 312 w 312"/>
                  <a:gd name="T115" fmla="*/ 30 h 395"/>
                  <a:gd name="T116" fmla="*/ 312 w 312"/>
                  <a:gd name="T117" fmla="*/ 22 h 395"/>
                  <a:gd name="T118" fmla="*/ 312 w 312"/>
                  <a:gd name="T119" fmla="*/ 7 h 395"/>
                  <a:gd name="T120" fmla="*/ 312 w 312"/>
                  <a:gd name="T121" fmla="*/ 0 h 3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12"/>
                  <a:gd name="T184" fmla="*/ 0 h 395"/>
                  <a:gd name="T185" fmla="*/ 312 w 312"/>
                  <a:gd name="T186" fmla="*/ 395 h 3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12" h="395">
                    <a:moveTo>
                      <a:pt x="0" y="395"/>
                    </a:moveTo>
                    <a:lnTo>
                      <a:pt x="7" y="380"/>
                    </a:lnTo>
                    <a:lnTo>
                      <a:pt x="15" y="372"/>
                    </a:lnTo>
                    <a:lnTo>
                      <a:pt x="22" y="372"/>
                    </a:lnTo>
                    <a:lnTo>
                      <a:pt x="45" y="372"/>
                    </a:lnTo>
                    <a:lnTo>
                      <a:pt x="61" y="364"/>
                    </a:lnTo>
                    <a:lnTo>
                      <a:pt x="76" y="364"/>
                    </a:lnTo>
                    <a:lnTo>
                      <a:pt x="83" y="364"/>
                    </a:lnTo>
                    <a:lnTo>
                      <a:pt x="91" y="357"/>
                    </a:lnTo>
                    <a:lnTo>
                      <a:pt x="91" y="349"/>
                    </a:lnTo>
                    <a:lnTo>
                      <a:pt x="106" y="349"/>
                    </a:lnTo>
                    <a:lnTo>
                      <a:pt x="114" y="349"/>
                    </a:lnTo>
                    <a:lnTo>
                      <a:pt x="129" y="349"/>
                    </a:lnTo>
                    <a:lnTo>
                      <a:pt x="137" y="357"/>
                    </a:lnTo>
                    <a:lnTo>
                      <a:pt x="144" y="357"/>
                    </a:lnTo>
                    <a:lnTo>
                      <a:pt x="159" y="349"/>
                    </a:lnTo>
                    <a:lnTo>
                      <a:pt x="167" y="342"/>
                    </a:lnTo>
                    <a:lnTo>
                      <a:pt x="167" y="334"/>
                    </a:lnTo>
                    <a:lnTo>
                      <a:pt x="175" y="319"/>
                    </a:lnTo>
                    <a:lnTo>
                      <a:pt x="182" y="311"/>
                    </a:lnTo>
                    <a:lnTo>
                      <a:pt x="182" y="296"/>
                    </a:lnTo>
                    <a:lnTo>
                      <a:pt x="190" y="288"/>
                    </a:lnTo>
                    <a:lnTo>
                      <a:pt x="182" y="281"/>
                    </a:lnTo>
                    <a:lnTo>
                      <a:pt x="182" y="266"/>
                    </a:lnTo>
                    <a:lnTo>
                      <a:pt x="175" y="258"/>
                    </a:lnTo>
                    <a:lnTo>
                      <a:pt x="175" y="250"/>
                    </a:lnTo>
                    <a:lnTo>
                      <a:pt x="167" y="243"/>
                    </a:lnTo>
                    <a:lnTo>
                      <a:pt x="167" y="235"/>
                    </a:lnTo>
                    <a:lnTo>
                      <a:pt x="159" y="228"/>
                    </a:lnTo>
                    <a:lnTo>
                      <a:pt x="159" y="220"/>
                    </a:lnTo>
                    <a:lnTo>
                      <a:pt x="159" y="212"/>
                    </a:lnTo>
                    <a:lnTo>
                      <a:pt x="159" y="197"/>
                    </a:lnTo>
                    <a:lnTo>
                      <a:pt x="159" y="190"/>
                    </a:lnTo>
                    <a:lnTo>
                      <a:pt x="159" y="174"/>
                    </a:lnTo>
                    <a:lnTo>
                      <a:pt x="152" y="167"/>
                    </a:lnTo>
                    <a:lnTo>
                      <a:pt x="152" y="159"/>
                    </a:lnTo>
                    <a:lnTo>
                      <a:pt x="144" y="144"/>
                    </a:lnTo>
                    <a:lnTo>
                      <a:pt x="152" y="136"/>
                    </a:lnTo>
                    <a:lnTo>
                      <a:pt x="144" y="121"/>
                    </a:lnTo>
                    <a:lnTo>
                      <a:pt x="144" y="98"/>
                    </a:lnTo>
                    <a:lnTo>
                      <a:pt x="152" y="91"/>
                    </a:lnTo>
                    <a:lnTo>
                      <a:pt x="152" y="83"/>
                    </a:lnTo>
                    <a:lnTo>
                      <a:pt x="159" y="76"/>
                    </a:lnTo>
                    <a:lnTo>
                      <a:pt x="182" y="60"/>
                    </a:lnTo>
                    <a:lnTo>
                      <a:pt x="190" y="45"/>
                    </a:lnTo>
                    <a:lnTo>
                      <a:pt x="205" y="38"/>
                    </a:lnTo>
                    <a:lnTo>
                      <a:pt x="213" y="38"/>
                    </a:lnTo>
                    <a:lnTo>
                      <a:pt x="228" y="38"/>
                    </a:lnTo>
                    <a:lnTo>
                      <a:pt x="236" y="38"/>
                    </a:lnTo>
                    <a:lnTo>
                      <a:pt x="243" y="30"/>
                    </a:lnTo>
                    <a:lnTo>
                      <a:pt x="258" y="30"/>
                    </a:lnTo>
                    <a:lnTo>
                      <a:pt x="266" y="30"/>
                    </a:lnTo>
                    <a:lnTo>
                      <a:pt x="281" y="30"/>
                    </a:lnTo>
                    <a:lnTo>
                      <a:pt x="289" y="38"/>
                    </a:lnTo>
                    <a:lnTo>
                      <a:pt x="296" y="38"/>
                    </a:lnTo>
                    <a:lnTo>
                      <a:pt x="304" y="45"/>
                    </a:lnTo>
                    <a:lnTo>
                      <a:pt x="312" y="38"/>
                    </a:lnTo>
                    <a:lnTo>
                      <a:pt x="312" y="30"/>
                    </a:lnTo>
                    <a:lnTo>
                      <a:pt x="312" y="22"/>
                    </a:lnTo>
                    <a:lnTo>
                      <a:pt x="312" y="7"/>
                    </a:lnTo>
                    <a:lnTo>
                      <a:pt x="312" y="0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90" name="Freeform 1130"/>
              <p:cNvSpPr>
                <a:spLocks/>
              </p:cNvSpPr>
              <p:nvPr/>
            </p:nvSpPr>
            <p:spPr bwMode="auto">
              <a:xfrm>
                <a:off x="5698" y="1147"/>
                <a:ext cx="396" cy="388"/>
              </a:xfrm>
              <a:custGeom>
                <a:avLst/>
                <a:gdLst>
                  <a:gd name="T0" fmla="*/ 0 w 396"/>
                  <a:gd name="T1" fmla="*/ 388 h 388"/>
                  <a:gd name="T2" fmla="*/ 0 w 396"/>
                  <a:gd name="T3" fmla="*/ 380 h 388"/>
                  <a:gd name="T4" fmla="*/ 0 w 396"/>
                  <a:gd name="T5" fmla="*/ 365 h 388"/>
                  <a:gd name="T6" fmla="*/ 15 w 396"/>
                  <a:gd name="T7" fmla="*/ 357 h 388"/>
                  <a:gd name="T8" fmla="*/ 23 w 396"/>
                  <a:gd name="T9" fmla="*/ 357 h 388"/>
                  <a:gd name="T10" fmla="*/ 53 w 396"/>
                  <a:gd name="T11" fmla="*/ 365 h 388"/>
                  <a:gd name="T12" fmla="*/ 61 w 396"/>
                  <a:gd name="T13" fmla="*/ 372 h 388"/>
                  <a:gd name="T14" fmla="*/ 76 w 396"/>
                  <a:gd name="T15" fmla="*/ 372 h 388"/>
                  <a:gd name="T16" fmla="*/ 91 w 396"/>
                  <a:gd name="T17" fmla="*/ 365 h 388"/>
                  <a:gd name="T18" fmla="*/ 99 w 396"/>
                  <a:gd name="T19" fmla="*/ 357 h 388"/>
                  <a:gd name="T20" fmla="*/ 99 w 396"/>
                  <a:gd name="T21" fmla="*/ 350 h 388"/>
                  <a:gd name="T22" fmla="*/ 107 w 396"/>
                  <a:gd name="T23" fmla="*/ 327 h 388"/>
                  <a:gd name="T24" fmla="*/ 107 w 396"/>
                  <a:gd name="T25" fmla="*/ 312 h 388"/>
                  <a:gd name="T26" fmla="*/ 107 w 396"/>
                  <a:gd name="T27" fmla="*/ 289 h 388"/>
                  <a:gd name="T28" fmla="*/ 114 w 396"/>
                  <a:gd name="T29" fmla="*/ 281 h 388"/>
                  <a:gd name="T30" fmla="*/ 152 w 396"/>
                  <a:gd name="T31" fmla="*/ 251 h 388"/>
                  <a:gd name="T32" fmla="*/ 152 w 396"/>
                  <a:gd name="T33" fmla="*/ 243 h 388"/>
                  <a:gd name="T34" fmla="*/ 152 w 396"/>
                  <a:gd name="T35" fmla="*/ 236 h 388"/>
                  <a:gd name="T36" fmla="*/ 145 w 396"/>
                  <a:gd name="T37" fmla="*/ 228 h 388"/>
                  <a:gd name="T38" fmla="*/ 137 w 396"/>
                  <a:gd name="T39" fmla="*/ 220 h 388"/>
                  <a:gd name="T40" fmla="*/ 137 w 396"/>
                  <a:gd name="T41" fmla="*/ 205 h 388"/>
                  <a:gd name="T42" fmla="*/ 137 w 396"/>
                  <a:gd name="T43" fmla="*/ 190 h 388"/>
                  <a:gd name="T44" fmla="*/ 137 w 396"/>
                  <a:gd name="T45" fmla="*/ 182 h 388"/>
                  <a:gd name="T46" fmla="*/ 145 w 396"/>
                  <a:gd name="T47" fmla="*/ 175 h 388"/>
                  <a:gd name="T48" fmla="*/ 145 w 396"/>
                  <a:gd name="T49" fmla="*/ 160 h 388"/>
                  <a:gd name="T50" fmla="*/ 152 w 396"/>
                  <a:gd name="T51" fmla="*/ 152 h 388"/>
                  <a:gd name="T52" fmla="*/ 160 w 396"/>
                  <a:gd name="T53" fmla="*/ 144 h 388"/>
                  <a:gd name="T54" fmla="*/ 167 w 396"/>
                  <a:gd name="T55" fmla="*/ 144 h 388"/>
                  <a:gd name="T56" fmla="*/ 175 w 396"/>
                  <a:gd name="T57" fmla="*/ 144 h 388"/>
                  <a:gd name="T58" fmla="*/ 190 w 396"/>
                  <a:gd name="T59" fmla="*/ 137 h 388"/>
                  <a:gd name="T60" fmla="*/ 198 w 396"/>
                  <a:gd name="T61" fmla="*/ 137 h 388"/>
                  <a:gd name="T62" fmla="*/ 213 w 396"/>
                  <a:gd name="T63" fmla="*/ 129 h 388"/>
                  <a:gd name="T64" fmla="*/ 228 w 396"/>
                  <a:gd name="T65" fmla="*/ 129 h 388"/>
                  <a:gd name="T66" fmla="*/ 243 w 396"/>
                  <a:gd name="T67" fmla="*/ 114 h 388"/>
                  <a:gd name="T68" fmla="*/ 266 w 396"/>
                  <a:gd name="T69" fmla="*/ 106 h 388"/>
                  <a:gd name="T70" fmla="*/ 282 w 396"/>
                  <a:gd name="T71" fmla="*/ 91 h 388"/>
                  <a:gd name="T72" fmla="*/ 289 w 396"/>
                  <a:gd name="T73" fmla="*/ 84 h 388"/>
                  <a:gd name="T74" fmla="*/ 304 w 396"/>
                  <a:gd name="T75" fmla="*/ 68 h 388"/>
                  <a:gd name="T76" fmla="*/ 312 w 396"/>
                  <a:gd name="T77" fmla="*/ 61 h 388"/>
                  <a:gd name="T78" fmla="*/ 312 w 396"/>
                  <a:gd name="T79" fmla="*/ 46 h 388"/>
                  <a:gd name="T80" fmla="*/ 320 w 396"/>
                  <a:gd name="T81" fmla="*/ 30 h 388"/>
                  <a:gd name="T82" fmla="*/ 327 w 396"/>
                  <a:gd name="T83" fmla="*/ 15 h 388"/>
                  <a:gd name="T84" fmla="*/ 327 w 396"/>
                  <a:gd name="T85" fmla="*/ 8 h 388"/>
                  <a:gd name="T86" fmla="*/ 335 w 396"/>
                  <a:gd name="T87" fmla="*/ 8 h 388"/>
                  <a:gd name="T88" fmla="*/ 342 w 396"/>
                  <a:gd name="T89" fmla="*/ 0 h 388"/>
                  <a:gd name="T90" fmla="*/ 350 w 396"/>
                  <a:gd name="T91" fmla="*/ 0 h 388"/>
                  <a:gd name="T92" fmla="*/ 358 w 396"/>
                  <a:gd name="T93" fmla="*/ 8 h 388"/>
                  <a:gd name="T94" fmla="*/ 365 w 396"/>
                  <a:gd name="T95" fmla="*/ 8 h 388"/>
                  <a:gd name="T96" fmla="*/ 380 w 396"/>
                  <a:gd name="T97" fmla="*/ 8 h 388"/>
                  <a:gd name="T98" fmla="*/ 380 w 396"/>
                  <a:gd name="T99" fmla="*/ 15 h 388"/>
                  <a:gd name="T100" fmla="*/ 388 w 396"/>
                  <a:gd name="T101" fmla="*/ 15 h 388"/>
                  <a:gd name="T102" fmla="*/ 396 w 396"/>
                  <a:gd name="T103" fmla="*/ 15 h 38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96"/>
                  <a:gd name="T157" fmla="*/ 0 h 388"/>
                  <a:gd name="T158" fmla="*/ 396 w 396"/>
                  <a:gd name="T159" fmla="*/ 388 h 38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96" h="388">
                    <a:moveTo>
                      <a:pt x="0" y="388"/>
                    </a:moveTo>
                    <a:lnTo>
                      <a:pt x="0" y="380"/>
                    </a:lnTo>
                    <a:lnTo>
                      <a:pt x="0" y="365"/>
                    </a:lnTo>
                    <a:lnTo>
                      <a:pt x="15" y="357"/>
                    </a:lnTo>
                    <a:lnTo>
                      <a:pt x="23" y="357"/>
                    </a:lnTo>
                    <a:lnTo>
                      <a:pt x="53" y="365"/>
                    </a:lnTo>
                    <a:lnTo>
                      <a:pt x="61" y="372"/>
                    </a:lnTo>
                    <a:lnTo>
                      <a:pt x="76" y="372"/>
                    </a:lnTo>
                    <a:lnTo>
                      <a:pt x="91" y="365"/>
                    </a:lnTo>
                    <a:lnTo>
                      <a:pt x="99" y="357"/>
                    </a:lnTo>
                    <a:lnTo>
                      <a:pt x="99" y="350"/>
                    </a:lnTo>
                    <a:lnTo>
                      <a:pt x="107" y="327"/>
                    </a:lnTo>
                    <a:lnTo>
                      <a:pt x="107" y="312"/>
                    </a:lnTo>
                    <a:lnTo>
                      <a:pt x="107" y="289"/>
                    </a:lnTo>
                    <a:lnTo>
                      <a:pt x="114" y="281"/>
                    </a:lnTo>
                    <a:lnTo>
                      <a:pt x="152" y="251"/>
                    </a:lnTo>
                    <a:lnTo>
                      <a:pt x="152" y="243"/>
                    </a:lnTo>
                    <a:lnTo>
                      <a:pt x="152" y="236"/>
                    </a:lnTo>
                    <a:lnTo>
                      <a:pt x="145" y="228"/>
                    </a:lnTo>
                    <a:lnTo>
                      <a:pt x="137" y="220"/>
                    </a:lnTo>
                    <a:lnTo>
                      <a:pt x="137" y="205"/>
                    </a:lnTo>
                    <a:lnTo>
                      <a:pt x="137" y="190"/>
                    </a:lnTo>
                    <a:lnTo>
                      <a:pt x="137" y="182"/>
                    </a:lnTo>
                    <a:lnTo>
                      <a:pt x="145" y="175"/>
                    </a:lnTo>
                    <a:lnTo>
                      <a:pt x="145" y="160"/>
                    </a:lnTo>
                    <a:lnTo>
                      <a:pt x="152" y="152"/>
                    </a:lnTo>
                    <a:lnTo>
                      <a:pt x="160" y="144"/>
                    </a:lnTo>
                    <a:lnTo>
                      <a:pt x="167" y="144"/>
                    </a:lnTo>
                    <a:lnTo>
                      <a:pt x="175" y="144"/>
                    </a:lnTo>
                    <a:lnTo>
                      <a:pt x="190" y="137"/>
                    </a:lnTo>
                    <a:lnTo>
                      <a:pt x="198" y="137"/>
                    </a:lnTo>
                    <a:lnTo>
                      <a:pt x="213" y="129"/>
                    </a:lnTo>
                    <a:lnTo>
                      <a:pt x="228" y="129"/>
                    </a:lnTo>
                    <a:lnTo>
                      <a:pt x="243" y="114"/>
                    </a:lnTo>
                    <a:lnTo>
                      <a:pt x="266" y="106"/>
                    </a:lnTo>
                    <a:lnTo>
                      <a:pt x="282" y="91"/>
                    </a:lnTo>
                    <a:lnTo>
                      <a:pt x="289" y="84"/>
                    </a:lnTo>
                    <a:lnTo>
                      <a:pt x="304" y="68"/>
                    </a:lnTo>
                    <a:lnTo>
                      <a:pt x="312" y="61"/>
                    </a:lnTo>
                    <a:lnTo>
                      <a:pt x="312" y="46"/>
                    </a:lnTo>
                    <a:lnTo>
                      <a:pt x="320" y="30"/>
                    </a:lnTo>
                    <a:lnTo>
                      <a:pt x="327" y="15"/>
                    </a:lnTo>
                    <a:lnTo>
                      <a:pt x="327" y="8"/>
                    </a:lnTo>
                    <a:lnTo>
                      <a:pt x="335" y="8"/>
                    </a:lnTo>
                    <a:lnTo>
                      <a:pt x="342" y="0"/>
                    </a:lnTo>
                    <a:lnTo>
                      <a:pt x="350" y="0"/>
                    </a:lnTo>
                    <a:lnTo>
                      <a:pt x="358" y="8"/>
                    </a:lnTo>
                    <a:lnTo>
                      <a:pt x="365" y="8"/>
                    </a:lnTo>
                    <a:lnTo>
                      <a:pt x="380" y="8"/>
                    </a:lnTo>
                    <a:lnTo>
                      <a:pt x="380" y="15"/>
                    </a:lnTo>
                    <a:lnTo>
                      <a:pt x="388" y="15"/>
                    </a:lnTo>
                    <a:lnTo>
                      <a:pt x="396" y="15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91" name="Freeform 1131"/>
              <p:cNvSpPr>
                <a:spLocks/>
              </p:cNvSpPr>
              <p:nvPr/>
            </p:nvSpPr>
            <p:spPr bwMode="auto">
              <a:xfrm>
                <a:off x="5417" y="3609"/>
                <a:ext cx="311" cy="289"/>
              </a:xfrm>
              <a:custGeom>
                <a:avLst/>
                <a:gdLst>
                  <a:gd name="T0" fmla="*/ 0 w 311"/>
                  <a:gd name="T1" fmla="*/ 8 h 289"/>
                  <a:gd name="T2" fmla="*/ 7 w 311"/>
                  <a:gd name="T3" fmla="*/ 8 h 289"/>
                  <a:gd name="T4" fmla="*/ 15 w 311"/>
                  <a:gd name="T5" fmla="*/ 8 h 289"/>
                  <a:gd name="T6" fmla="*/ 22 w 311"/>
                  <a:gd name="T7" fmla="*/ 8 h 289"/>
                  <a:gd name="T8" fmla="*/ 30 w 311"/>
                  <a:gd name="T9" fmla="*/ 0 h 289"/>
                  <a:gd name="T10" fmla="*/ 38 w 311"/>
                  <a:gd name="T11" fmla="*/ 8 h 289"/>
                  <a:gd name="T12" fmla="*/ 45 w 311"/>
                  <a:gd name="T13" fmla="*/ 8 h 289"/>
                  <a:gd name="T14" fmla="*/ 53 w 311"/>
                  <a:gd name="T15" fmla="*/ 8 h 289"/>
                  <a:gd name="T16" fmla="*/ 60 w 311"/>
                  <a:gd name="T17" fmla="*/ 8 h 289"/>
                  <a:gd name="T18" fmla="*/ 68 w 311"/>
                  <a:gd name="T19" fmla="*/ 15 h 289"/>
                  <a:gd name="T20" fmla="*/ 60 w 311"/>
                  <a:gd name="T21" fmla="*/ 23 h 289"/>
                  <a:gd name="T22" fmla="*/ 60 w 311"/>
                  <a:gd name="T23" fmla="*/ 30 h 289"/>
                  <a:gd name="T24" fmla="*/ 53 w 311"/>
                  <a:gd name="T25" fmla="*/ 46 h 289"/>
                  <a:gd name="T26" fmla="*/ 45 w 311"/>
                  <a:gd name="T27" fmla="*/ 53 h 289"/>
                  <a:gd name="T28" fmla="*/ 45 w 311"/>
                  <a:gd name="T29" fmla="*/ 61 h 289"/>
                  <a:gd name="T30" fmla="*/ 38 w 311"/>
                  <a:gd name="T31" fmla="*/ 76 h 289"/>
                  <a:gd name="T32" fmla="*/ 38 w 311"/>
                  <a:gd name="T33" fmla="*/ 84 h 289"/>
                  <a:gd name="T34" fmla="*/ 38 w 311"/>
                  <a:gd name="T35" fmla="*/ 91 h 289"/>
                  <a:gd name="T36" fmla="*/ 38 w 311"/>
                  <a:gd name="T37" fmla="*/ 99 h 289"/>
                  <a:gd name="T38" fmla="*/ 53 w 311"/>
                  <a:gd name="T39" fmla="*/ 99 h 289"/>
                  <a:gd name="T40" fmla="*/ 60 w 311"/>
                  <a:gd name="T41" fmla="*/ 99 h 289"/>
                  <a:gd name="T42" fmla="*/ 68 w 311"/>
                  <a:gd name="T43" fmla="*/ 106 h 289"/>
                  <a:gd name="T44" fmla="*/ 68 w 311"/>
                  <a:gd name="T45" fmla="*/ 114 h 289"/>
                  <a:gd name="T46" fmla="*/ 53 w 311"/>
                  <a:gd name="T47" fmla="*/ 167 h 289"/>
                  <a:gd name="T48" fmla="*/ 53 w 311"/>
                  <a:gd name="T49" fmla="*/ 175 h 289"/>
                  <a:gd name="T50" fmla="*/ 60 w 311"/>
                  <a:gd name="T51" fmla="*/ 182 h 289"/>
                  <a:gd name="T52" fmla="*/ 190 w 311"/>
                  <a:gd name="T53" fmla="*/ 129 h 289"/>
                  <a:gd name="T54" fmla="*/ 197 w 311"/>
                  <a:gd name="T55" fmla="*/ 137 h 289"/>
                  <a:gd name="T56" fmla="*/ 213 w 311"/>
                  <a:gd name="T57" fmla="*/ 144 h 289"/>
                  <a:gd name="T58" fmla="*/ 220 w 311"/>
                  <a:gd name="T59" fmla="*/ 144 h 289"/>
                  <a:gd name="T60" fmla="*/ 220 w 311"/>
                  <a:gd name="T61" fmla="*/ 152 h 289"/>
                  <a:gd name="T62" fmla="*/ 205 w 311"/>
                  <a:gd name="T63" fmla="*/ 159 h 289"/>
                  <a:gd name="T64" fmla="*/ 205 w 311"/>
                  <a:gd name="T65" fmla="*/ 175 h 289"/>
                  <a:gd name="T66" fmla="*/ 205 w 311"/>
                  <a:gd name="T67" fmla="*/ 182 h 289"/>
                  <a:gd name="T68" fmla="*/ 213 w 311"/>
                  <a:gd name="T69" fmla="*/ 197 h 289"/>
                  <a:gd name="T70" fmla="*/ 220 w 311"/>
                  <a:gd name="T71" fmla="*/ 213 h 289"/>
                  <a:gd name="T72" fmla="*/ 228 w 311"/>
                  <a:gd name="T73" fmla="*/ 220 h 289"/>
                  <a:gd name="T74" fmla="*/ 235 w 311"/>
                  <a:gd name="T75" fmla="*/ 228 h 289"/>
                  <a:gd name="T76" fmla="*/ 235 w 311"/>
                  <a:gd name="T77" fmla="*/ 235 h 289"/>
                  <a:gd name="T78" fmla="*/ 228 w 311"/>
                  <a:gd name="T79" fmla="*/ 243 h 289"/>
                  <a:gd name="T80" fmla="*/ 228 w 311"/>
                  <a:gd name="T81" fmla="*/ 251 h 289"/>
                  <a:gd name="T82" fmla="*/ 220 w 311"/>
                  <a:gd name="T83" fmla="*/ 258 h 289"/>
                  <a:gd name="T84" fmla="*/ 228 w 311"/>
                  <a:gd name="T85" fmla="*/ 266 h 289"/>
                  <a:gd name="T86" fmla="*/ 235 w 311"/>
                  <a:gd name="T87" fmla="*/ 266 h 289"/>
                  <a:gd name="T88" fmla="*/ 243 w 311"/>
                  <a:gd name="T89" fmla="*/ 273 h 289"/>
                  <a:gd name="T90" fmla="*/ 251 w 311"/>
                  <a:gd name="T91" fmla="*/ 281 h 289"/>
                  <a:gd name="T92" fmla="*/ 258 w 311"/>
                  <a:gd name="T93" fmla="*/ 281 h 289"/>
                  <a:gd name="T94" fmla="*/ 266 w 311"/>
                  <a:gd name="T95" fmla="*/ 281 h 289"/>
                  <a:gd name="T96" fmla="*/ 273 w 311"/>
                  <a:gd name="T97" fmla="*/ 289 h 289"/>
                  <a:gd name="T98" fmla="*/ 281 w 311"/>
                  <a:gd name="T99" fmla="*/ 289 h 289"/>
                  <a:gd name="T100" fmla="*/ 296 w 311"/>
                  <a:gd name="T101" fmla="*/ 289 h 289"/>
                  <a:gd name="T102" fmla="*/ 304 w 311"/>
                  <a:gd name="T103" fmla="*/ 289 h 289"/>
                  <a:gd name="T104" fmla="*/ 311 w 311"/>
                  <a:gd name="T105" fmla="*/ 281 h 28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311"/>
                  <a:gd name="T160" fmla="*/ 0 h 289"/>
                  <a:gd name="T161" fmla="*/ 311 w 311"/>
                  <a:gd name="T162" fmla="*/ 289 h 28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311" h="289">
                    <a:moveTo>
                      <a:pt x="0" y="8"/>
                    </a:moveTo>
                    <a:lnTo>
                      <a:pt x="7" y="8"/>
                    </a:lnTo>
                    <a:lnTo>
                      <a:pt x="15" y="8"/>
                    </a:lnTo>
                    <a:lnTo>
                      <a:pt x="22" y="8"/>
                    </a:lnTo>
                    <a:lnTo>
                      <a:pt x="30" y="0"/>
                    </a:lnTo>
                    <a:lnTo>
                      <a:pt x="38" y="8"/>
                    </a:lnTo>
                    <a:lnTo>
                      <a:pt x="45" y="8"/>
                    </a:lnTo>
                    <a:lnTo>
                      <a:pt x="53" y="8"/>
                    </a:lnTo>
                    <a:lnTo>
                      <a:pt x="60" y="8"/>
                    </a:lnTo>
                    <a:lnTo>
                      <a:pt x="68" y="15"/>
                    </a:lnTo>
                    <a:lnTo>
                      <a:pt x="60" y="23"/>
                    </a:lnTo>
                    <a:lnTo>
                      <a:pt x="60" y="30"/>
                    </a:lnTo>
                    <a:lnTo>
                      <a:pt x="53" y="46"/>
                    </a:lnTo>
                    <a:lnTo>
                      <a:pt x="45" y="53"/>
                    </a:lnTo>
                    <a:lnTo>
                      <a:pt x="45" y="61"/>
                    </a:lnTo>
                    <a:lnTo>
                      <a:pt x="38" y="76"/>
                    </a:lnTo>
                    <a:lnTo>
                      <a:pt x="38" y="84"/>
                    </a:lnTo>
                    <a:lnTo>
                      <a:pt x="38" y="91"/>
                    </a:lnTo>
                    <a:lnTo>
                      <a:pt x="38" y="99"/>
                    </a:lnTo>
                    <a:lnTo>
                      <a:pt x="53" y="99"/>
                    </a:lnTo>
                    <a:lnTo>
                      <a:pt x="60" y="99"/>
                    </a:lnTo>
                    <a:lnTo>
                      <a:pt x="68" y="106"/>
                    </a:lnTo>
                    <a:lnTo>
                      <a:pt x="68" y="114"/>
                    </a:lnTo>
                    <a:lnTo>
                      <a:pt x="53" y="167"/>
                    </a:lnTo>
                    <a:lnTo>
                      <a:pt x="53" y="175"/>
                    </a:lnTo>
                    <a:lnTo>
                      <a:pt x="60" y="182"/>
                    </a:lnTo>
                    <a:lnTo>
                      <a:pt x="190" y="129"/>
                    </a:lnTo>
                    <a:lnTo>
                      <a:pt x="197" y="137"/>
                    </a:lnTo>
                    <a:lnTo>
                      <a:pt x="213" y="144"/>
                    </a:lnTo>
                    <a:lnTo>
                      <a:pt x="220" y="144"/>
                    </a:lnTo>
                    <a:lnTo>
                      <a:pt x="220" y="152"/>
                    </a:lnTo>
                    <a:lnTo>
                      <a:pt x="205" y="159"/>
                    </a:lnTo>
                    <a:lnTo>
                      <a:pt x="205" y="175"/>
                    </a:lnTo>
                    <a:lnTo>
                      <a:pt x="205" y="182"/>
                    </a:lnTo>
                    <a:lnTo>
                      <a:pt x="213" y="197"/>
                    </a:lnTo>
                    <a:lnTo>
                      <a:pt x="220" y="213"/>
                    </a:lnTo>
                    <a:lnTo>
                      <a:pt x="228" y="220"/>
                    </a:lnTo>
                    <a:lnTo>
                      <a:pt x="235" y="228"/>
                    </a:lnTo>
                    <a:lnTo>
                      <a:pt x="235" y="235"/>
                    </a:lnTo>
                    <a:lnTo>
                      <a:pt x="228" y="243"/>
                    </a:lnTo>
                    <a:lnTo>
                      <a:pt x="228" y="251"/>
                    </a:lnTo>
                    <a:lnTo>
                      <a:pt x="220" y="258"/>
                    </a:lnTo>
                    <a:lnTo>
                      <a:pt x="228" y="266"/>
                    </a:lnTo>
                    <a:lnTo>
                      <a:pt x="235" y="266"/>
                    </a:lnTo>
                    <a:lnTo>
                      <a:pt x="243" y="273"/>
                    </a:lnTo>
                    <a:lnTo>
                      <a:pt x="251" y="281"/>
                    </a:lnTo>
                    <a:lnTo>
                      <a:pt x="258" y="281"/>
                    </a:lnTo>
                    <a:lnTo>
                      <a:pt x="266" y="281"/>
                    </a:lnTo>
                    <a:lnTo>
                      <a:pt x="273" y="289"/>
                    </a:lnTo>
                    <a:lnTo>
                      <a:pt x="281" y="289"/>
                    </a:lnTo>
                    <a:lnTo>
                      <a:pt x="296" y="289"/>
                    </a:lnTo>
                    <a:lnTo>
                      <a:pt x="304" y="289"/>
                    </a:lnTo>
                    <a:lnTo>
                      <a:pt x="311" y="281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92" name="Freeform 1132"/>
              <p:cNvSpPr>
                <a:spLocks/>
              </p:cNvSpPr>
              <p:nvPr/>
            </p:nvSpPr>
            <p:spPr bwMode="auto">
              <a:xfrm>
                <a:off x="5675" y="3639"/>
                <a:ext cx="160" cy="319"/>
              </a:xfrm>
              <a:custGeom>
                <a:avLst/>
                <a:gdLst>
                  <a:gd name="T0" fmla="*/ 0 w 160"/>
                  <a:gd name="T1" fmla="*/ 0 h 319"/>
                  <a:gd name="T2" fmla="*/ 15 w 160"/>
                  <a:gd name="T3" fmla="*/ 0 h 319"/>
                  <a:gd name="T4" fmla="*/ 23 w 160"/>
                  <a:gd name="T5" fmla="*/ 0 h 319"/>
                  <a:gd name="T6" fmla="*/ 31 w 160"/>
                  <a:gd name="T7" fmla="*/ 8 h 319"/>
                  <a:gd name="T8" fmla="*/ 38 w 160"/>
                  <a:gd name="T9" fmla="*/ 16 h 319"/>
                  <a:gd name="T10" fmla="*/ 38 w 160"/>
                  <a:gd name="T11" fmla="*/ 23 h 319"/>
                  <a:gd name="T12" fmla="*/ 38 w 160"/>
                  <a:gd name="T13" fmla="*/ 31 h 319"/>
                  <a:gd name="T14" fmla="*/ 38 w 160"/>
                  <a:gd name="T15" fmla="*/ 38 h 319"/>
                  <a:gd name="T16" fmla="*/ 46 w 160"/>
                  <a:gd name="T17" fmla="*/ 46 h 319"/>
                  <a:gd name="T18" fmla="*/ 46 w 160"/>
                  <a:gd name="T19" fmla="*/ 54 h 319"/>
                  <a:gd name="T20" fmla="*/ 53 w 160"/>
                  <a:gd name="T21" fmla="*/ 61 h 319"/>
                  <a:gd name="T22" fmla="*/ 53 w 160"/>
                  <a:gd name="T23" fmla="*/ 69 h 319"/>
                  <a:gd name="T24" fmla="*/ 46 w 160"/>
                  <a:gd name="T25" fmla="*/ 76 h 319"/>
                  <a:gd name="T26" fmla="*/ 46 w 160"/>
                  <a:gd name="T27" fmla="*/ 84 h 319"/>
                  <a:gd name="T28" fmla="*/ 53 w 160"/>
                  <a:gd name="T29" fmla="*/ 92 h 319"/>
                  <a:gd name="T30" fmla="*/ 61 w 160"/>
                  <a:gd name="T31" fmla="*/ 99 h 319"/>
                  <a:gd name="T32" fmla="*/ 61 w 160"/>
                  <a:gd name="T33" fmla="*/ 107 h 319"/>
                  <a:gd name="T34" fmla="*/ 69 w 160"/>
                  <a:gd name="T35" fmla="*/ 114 h 319"/>
                  <a:gd name="T36" fmla="*/ 76 w 160"/>
                  <a:gd name="T37" fmla="*/ 114 h 319"/>
                  <a:gd name="T38" fmla="*/ 76 w 160"/>
                  <a:gd name="T39" fmla="*/ 122 h 319"/>
                  <a:gd name="T40" fmla="*/ 76 w 160"/>
                  <a:gd name="T41" fmla="*/ 129 h 319"/>
                  <a:gd name="T42" fmla="*/ 84 w 160"/>
                  <a:gd name="T43" fmla="*/ 129 h 319"/>
                  <a:gd name="T44" fmla="*/ 92 w 160"/>
                  <a:gd name="T45" fmla="*/ 129 h 319"/>
                  <a:gd name="T46" fmla="*/ 99 w 160"/>
                  <a:gd name="T47" fmla="*/ 129 h 319"/>
                  <a:gd name="T48" fmla="*/ 107 w 160"/>
                  <a:gd name="T49" fmla="*/ 137 h 319"/>
                  <a:gd name="T50" fmla="*/ 122 w 160"/>
                  <a:gd name="T51" fmla="*/ 137 h 319"/>
                  <a:gd name="T52" fmla="*/ 130 w 160"/>
                  <a:gd name="T53" fmla="*/ 137 h 319"/>
                  <a:gd name="T54" fmla="*/ 137 w 160"/>
                  <a:gd name="T55" fmla="*/ 145 h 319"/>
                  <a:gd name="T56" fmla="*/ 145 w 160"/>
                  <a:gd name="T57" fmla="*/ 145 h 319"/>
                  <a:gd name="T58" fmla="*/ 152 w 160"/>
                  <a:gd name="T59" fmla="*/ 145 h 319"/>
                  <a:gd name="T60" fmla="*/ 160 w 160"/>
                  <a:gd name="T61" fmla="*/ 145 h 319"/>
                  <a:gd name="T62" fmla="*/ 160 w 160"/>
                  <a:gd name="T63" fmla="*/ 152 h 319"/>
                  <a:gd name="T64" fmla="*/ 145 w 160"/>
                  <a:gd name="T65" fmla="*/ 160 h 319"/>
                  <a:gd name="T66" fmla="*/ 137 w 160"/>
                  <a:gd name="T67" fmla="*/ 167 h 319"/>
                  <a:gd name="T68" fmla="*/ 122 w 160"/>
                  <a:gd name="T69" fmla="*/ 175 h 319"/>
                  <a:gd name="T70" fmla="*/ 114 w 160"/>
                  <a:gd name="T71" fmla="*/ 183 h 319"/>
                  <a:gd name="T72" fmla="*/ 107 w 160"/>
                  <a:gd name="T73" fmla="*/ 183 h 319"/>
                  <a:gd name="T74" fmla="*/ 107 w 160"/>
                  <a:gd name="T75" fmla="*/ 198 h 319"/>
                  <a:gd name="T76" fmla="*/ 99 w 160"/>
                  <a:gd name="T77" fmla="*/ 205 h 319"/>
                  <a:gd name="T78" fmla="*/ 92 w 160"/>
                  <a:gd name="T79" fmla="*/ 213 h 319"/>
                  <a:gd name="T80" fmla="*/ 84 w 160"/>
                  <a:gd name="T81" fmla="*/ 221 h 319"/>
                  <a:gd name="T82" fmla="*/ 76 w 160"/>
                  <a:gd name="T83" fmla="*/ 228 h 319"/>
                  <a:gd name="T84" fmla="*/ 69 w 160"/>
                  <a:gd name="T85" fmla="*/ 236 h 319"/>
                  <a:gd name="T86" fmla="*/ 61 w 160"/>
                  <a:gd name="T87" fmla="*/ 243 h 319"/>
                  <a:gd name="T88" fmla="*/ 53 w 160"/>
                  <a:gd name="T89" fmla="*/ 243 h 319"/>
                  <a:gd name="T90" fmla="*/ 53 w 160"/>
                  <a:gd name="T91" fmla="*/ 251 h 319"/>
                  <a:gd name="T92" fmla="*/ 61 w 160"/>
                  <a:gd name="T93" fmla="*/ 251 h 319"/>
                  <a:gd name="T94" fmla="*/ 61 w 160"/>
                  <a:gd name="T95" fmla="*/ 259 h 319"/>
                  <a:gd name="T96" fmla="*/ 69 w 160"/>
                  <a:gd name="T97" fmla="*/ 259 h 319"/>
                  <a:gd name="T98" fmla="*/ 69 w 160"/>
                  <a:gd name="T99" fmla="*/ 274 h 319"/>
                  <a:gd name="T100" fmla="*/ 76 w 160"/>
                  <a:gd name="T101" fmla="*/ 281 h 319"/>
                  <a:gd name="T102" fmla="*/ 76 w 160"/>
                  <a:gd name="T103" fmla="*/ 289 h 319"/>
                  <a:gd name="T104" fmla="*/ 84 w 160"/>
                  <a:gd name="T105" fmla="*/ 289 h 319"/>
                  <a:gd name="T106" fmla="*/ 92 w 160"/>
                  <a:gd name="T107" fmla="*/ 297 h 319"/>
                  <a:gd name="T108" fmla="*/ 107 w 160"/>
                  <a:gd name="T109" fmla="*/ 304 h 319"/>
                  <a:gd name="T110" fmla="*/ 114 w 160"/>
                  <a:gd name="T111" fmla="*/ 304 h 319"/>
                  <a:gd name="T112" fmla="*/ 114 w 160"/>
                  <a:gd name="T113" fmla="*/ 312 h 319"/>
                  <a:gd name="T114" fmla="*/ 130 w 160"/>
                  <a:gd name="T115" fmla="*/ 312 h 319"/>
                  <a:gd name="T116" fmla="*/ 137 w 160"/>
                  <a:gd name="T117" fmla="*/ 319 h 31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60"/>
                  <a:gd name="T178" fmla="*/ 0 h 319"/>
                  <a:gd name="T179" fmla="*/ 160 w 160"/>
                  <a:gd name="T180" fmla="*/ 319 h 31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60" h="319">
                    <a:moveTo>
                      <a:pt x="0" y="0"/>
                    </a:moveTo>
                    <a:lnTo>
                      <a:pt x="15" y="0"/>
                    </a:lnTo>
                    <a:lnTo>
                      <a:pt x="23" y="0"/>
                    </a:lnTo>
                    <a:lnTo>
                      <a:pt x="31" y="8"/>
                    </a:lnTo>
                    <a:lnTo>
                      <a:pt x="38" y="16"/>
                    </a:lnTo>
                    <a:lnTo>
                      <a:pt x="38" y="23"/>
                    </a:lnTo>
                    <a:lnTo>
                      <a:pt x="38" y="31"/>
                    </a:lnTo>
                    <a:lnTo>
                      <a:pt x="38" y="38"/>
                    </a:lnTo>
                    <a:lnTo>
                      <a:pt x="46" y="46"/>
                    </a:lnTo>
                    <a:lnTo>
                      <a:pt x="46" y="54"/>
                    </a:lnTo>
                    <a:lnTo>
                      <a:pt x="53" y="61"/>
                    </a:lnTo>
                    <a:lnTo>
                      <a:pt x="53" y="69"/>
                    </a:lnTo>
                    <a:lnTo>
                      <a:pt x="46" y="76"/>
                    </a:lnTo>
                    <a:lnTo>
                      <a:pt x="46" y="84"/>
                    </a:lnTo>
                    <a:lnTo>
                      <a:pt x="53" y="92"/>
                    </a:lnTo>
                    <a:lnTo>
                      <a:pt x="61" y="99"/>
                    </a:lnTo>
                    <a:lnTo>
                      <a:pt x="61" y="107"/>
                    </a:lnTo>
                    <a:lnTo>
                      <a:pt x="69" y="114"/>
                    </a:lnTo>
                    <a:lnTo>
                      <a:pt x="76" y="114"/>
                    </a:lnTo>
                    <a:lnTo>
                      <a:pt x="76" y="122"/>
                    </a:lnTo>
                    <a:lnTo>
                      <a:pt x="76" y="129"/>
                    </a:lnTo>
                    <a:lnTo>
                      <a:pt x="84" y="129"/>
                    </a:lnTo>
                    <a:lnTo>
                      <a:pt x="92" y="129"/>
                    </a:lnTo>
                    <a:lnTo>
                      <a:pt x="99" y="129"/>
                    </a:lnTo>
                    <a:lnTo>
                      <a:pt x="107" y="137"/>
                    </a:lnTo>
                    <a:lnTo>
                      <a:pt x="122" y="137"/>
                    </a:lnTo>
                    <a:lnTo>
                      <a:pt x="130" y="137"/>
                    </a:lnTo>
                    <a:lnTo>
                      <a:pt x="137" y="145"/>
                    </a:lnTo>
                    <a:lnTo>
                      <a:pt x="145" y="145"/>
                    </a:lnTo>
                    <a:lnTo>
                      <a:pt x="152" y="145"/>
                    </a:lnTo>
                    <a:lnTo>
                      <a:pt x="160" y="145"/>
                    </a:lnTo>
                    <a:lnTo>
                      <a:pt x="160" y="152"/>
                    </a:lnTo>
                    <a:lnTo>
                      <a:pt x="145" y="160"/>
                    </a:lnTo>
                    <a:lnTo>
                      <a:pt x="137" y="167"/>
                    </a:lnTo>
                    <a:lnTo>
                      <a:pt x="122" y="175"/>
                    </a:lnTo>
                    <a:lnTo>
                      <a:pt x="114" y="183"/>
                    </a:lnTo>
                    <a:lnTo>
                      <a:pt x="107" y="183"/>
                    </a:lnTo>
                    <a:lnTo>
                      <a:pt x="107" y="198"/>
                    </a:lnTo>
                    <a:lnTo>
                      <a:pt x="99" y="205"/>
                    </a:lnTo>
                    <a:lnTo>
                      <a:pt x="92" y="213"/>
                    </a:lnTo>
                    <a:lnTo>
                      <a:pt x="84" y="221"/>
                    </a:lnTo>
                    <a:lnTo>
                      <a:pt x="76" y="228"/>
                    </a:lnTo>
                    <a:lnTo>
                      <a:pt x="69" y="236"/>
                    </a:lnTo>
                    <a:lnTo>
                      <a:pt x="61" y="243"/>
                    </a:lnTo>
                    <a:lnTo>
                      <a:pt x="53" y="243"/>
                    </a:lnTo>
                    <a:lnTo>
                      <a:pt x="53" y="251"/>
                    </a:lnTo>
                    <a:lnTo>
                      <a:pt x="61" y="251"/>
                    </a:lnTo>
                    <a:lnTo>
                      <a:pt x="61" y="259"/>
                    </a:lnTo>
                    <a:lnTo>
                      <a:pt x="69" y="259"/>
                    </a:lnTo>
                    <a:lnTo>
                      <a:pt x="69" y="274"/>
                    </a:lnTo>
                    <a:lnTo>
                      <a:pt x="76" y="281"/>
                    </a:lnTo>
                    <a:lnTo>
                      <a:pt x="76" y="289"/>
                    </a:lnTo>
                    <a:lnTo>
                      <a:pt x="84" y="289"/>
                    </a:lnTo>
                    <a:lnTo>
                      <a:pt x="92" y="297"/>
                    </a:lnTo>
                    <a:lnTo>
                      <a:pt x="107" y="304"/>
                    </a:lnTo>
                    <a:lnTo>
                      <a:pt x="114" y="304"/>
                    </a:lnTo>
                    <a:lnTo>
                      <a:pt x="114" y="312"/>
                    </a:lnTo>
                    <a:lnTo>
                      <a:pt x="130" y="312"/>
                    </a:lnTo>
                    <a:lnTo>
                      <a:pt x="137" y="319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93" name="Freeform 1133"/>
              <p:cNvSpPr>
                <a:spLocks/>
              </p:cNvSpPr>
              <p:nvPr/>
            </p:nvSpPr>
            <p:spPr bwMode="auto">
              <a:xfrm>
                <a:off x="6504" y="3434"/>
                <a:ext cx="411" cy="266"/>
              </a:xfrm>
              <a:custGeom>
                <a:avLst/>
                <a:gdLst>
                  <a:gd name="T0" fmla="*/ 396 w 411"/>
                  <a:gd name="T1" fmla="*/ 266 h 266"/>
                  <a:gd name="T2" fmla="*/ 373 w 411"/>
                  <a:gd name="T3" fmla="*/ 259 h 266"/>
                  <a:gd name="T4" fmla="*/ 366 w 411"/>
                  <a:gd name="T5" fmla="*/ 243 h 266"/>
                  <a:gd name="T6" fmla="*/ 366 w 411"/>
                  <a:gd name="T7" fmla="*/ 228 h 266"/>
                  <a:gd name="T8" fmla="*/ 358 w 411"/>
                  <a:gd name="T9" fmla="*/ 213 h 266"/>
                  <a:gd name="T10" fmla="*/ 350 w 411"/>
                  <a:gd name="T11" fmla="*/ 198 h 266"/>
                  <a:gd name="T12" fmla="*/ 343 w 411"/>
                  <a:gd name="T13" fmla="*/ 183 h 266"/>
                  <a:gd name="T14" fmla="*/ 328 w 411"/>
                  <a:gd name="T15" fmla="*/ 160 h 266"/>
                  <a:gd name="T16" fmla="*/ 305 w 411"/>
                  <a:gd name="T17" fmla="*/ 152 h 266"/>
                  <a:gd name="T18" fmla="*/ 290 w 411"/>
                  <a:gd name="T19" fmla="*/ 145 h 266"/>
                  <a:gd name="T20" fmla="*/ 290 w 411"/>
                  <a:gd name="T21" fmla="*/ 122 h 266"/>
                  <a:gd name="T22" fmla="*/ 290 w 411"/>
                  <a:gd name="T23" fmla="*/ 99 h 266"/>
                  <a:gd name="T24" fmla="*/ 282 w 411"/>
                  <a:gd name="T25" fmla="*/ 91 h 266"/>
                  <a:gd name="T26" fmla="*/ 290 w 411"/>
                  <a:gd name="T27" fmla="*/ 76 h 266"/>
                  <a:gd name="T28" fmla="*/ 282 w 411"/>
                  <a:gd name="T29" fmla="*/ 61 h 266"/>
                  <a:gd name="T30" fmla="*/ 267 w 411"/>
                  <a:gd name="T31" fmla="*/ 61 h 266"/>
                  <a:gd name="T32" fmla="*/ 252 w 411"/>
                  <a:gd name="T33" fmla="*/ 69 h 266"/>
                  <a:gd name="T34" fmla="*/ 236 w 411"/>
                  <a:gd name="T35" fmla="*/ 69 h 266"/>
                  <a:gd name="T36" fmla="*/ 221 w 411"/>
                  <a:gd name="T37" fmla="*/ 69 h 266"/>
                  <a:gd name="T38" fmla="*/ 213 w 411"/>
                  <a:gd name="T39" fmla="*/ 76 h 266"/>
                  <a:gd name="T40" fmla="*/ 198 w 411"/>
                  <a:gd name="T41" fmla="*/ 69 h 266"/>
                  <a:gd name="T42" fmla="*/ 183 w 411"/>
                  <a:gd name="T43" fmla="*/ 61 h 266"/>
                  <a:gd name="T44" fmla="*/ 175 w 411"/>
                  <a:gd name="T45" fmla="*/ 53 h 266"/>
                  <a:gd name="T46" fmla="*/ 168 w 411"/>
                  <a:gd name="T47" fmla="*/ 38 h 266"/>
                  <a:gd name="T48" fmla="*/ 153 w 411"/>
                  <a:gd name="T49" fmla="*/ 46 h 266"/>
                  <a:gd name="T50" fmla="*/ 137 w 411"/>
                  <a:gd name="T51" fmla="*/ 53 h 266"/>
                  <a:gd name="T52" fmla="*/ 122 w 411"/>
                  <a:gd name="T53" fmla="*/ 61 h 266"/>
                  <a:gd name="T54" fmla="*/ 115 w 411"/>
                  <a:gd name="T55" fmla="*/ 53 h 266"/>
                  <a:gd name="T56" fmla="*/ 107 w 411"/>
                  <a:gd name="T57" fmla="*/ 46 h 266"/>
                  <a:gd name="T58" fmla="*/ 92 w 411"/>
                  <a:gd name="T59" fmla="*/ 38 h 266"/>
                  <a:gd name="T60" fmla="*/ 77 w 411"/>
                  <a:gd name="T61" fmla="*/ 38 h 266"/>
                  <a:gd name="T62" fmla="*/ 54 w 411"/>
                  <a:gd name="T63" fmla="*/ 38 h 266"/>
                  <a:gd name="T64" fmla="*/ 31 w 411"/>
                  <a:gd name="T65" fmla="*/ 38 h 266"/>
                  <a:gd name="T66" fmla="*/ 23 w 411"/>
                  <a:gd name="T67" fmla="*/ 46 h 266"/>
                  <a:gd name="T68" fmla="*/ 8 w 411"/>
                  <a:gd name="T69" fmla="*/ 38 h 266"/>
                  <a:gd name="T70" fmla="*/ 0 w 411"/>
                  <a:gd name="T71" fmla="*/ 15 h 26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11"/>
                  <a:gd name="T109" fmla="*/ 0 h 266"/>
                  <a:gd name="T110" fmla="*/ 411 w 411"/>
                  <a:gd name="T111" fmla="*/ 266 h 26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11" h="266">
                    <a:moveTo>
                      <a:pt x="411" y="266"/>
                    </a:moveTo>
                    <a:lnTo>
                      <a:pt x="396" y="266"/>
                    </a:lnTo>
                    <a:lnTo>
                      <a:pt x="381" y="259"/>
                    </a:lnTo>
                    <a:lnTo>
                      <a:pt x="373" y="259"/>
                    </a:lnTo>
                    <a:lnTo>
                      <a:pt x="366" y="251"/>
                    </a:lnTo>
                    <a:lnTo>
                      <a:pt x="366" y="243"/>
                    </a:lnTo>
                    <a:lnTo>
                      <a:pt x="366" y="236"/>
                    </a:lnTo>
                    <a:lnTo>
                      <a:pt x="366" y="228"/>
                    </a:lnTo>
                    <a:lnTo>
                      <a:pt x="366" y="221"/>
                    </a:lnTo>
                    <a:lnTo>
                      <a:pt x="358" y="213"/>
                    </a:lnTo>
                    <a:lnTo>
                      <a:pt x="350" y="205"/>
                    </a:lnTo>
                    <a:lnTo>
                      <a:pt x="350" y="198"/>
                    </a:lnTo>
                    <a:lnTo>
                      <a:pt x="343" y="190"/>
                    </a:lnTo>
                    <a:lnTo>
                      <a:pt x="343" y="183"/>
                    </a:lnTo>
                    <a:lnTo>
                      <a:pt x="335" y="167"/>
                    </a:lnTo>
                    <a:lnTo>
                      <a:pt x="328" y="160"/>
                    </a:lnTo>
                    <a:lnTo>
                      <a:pt x="312" y="160"/>
                    </a:lnTo>
                    <a:lnTo>
                      <a:pt x="305" y="152"/>
                    </a:lnTo>
                    <a:lnTo>
                      <a:pt x="297" y="145"/>
                    </a:lnTo>
                    <a:lnTo>
                      <a:pt x="290" y="145"/>
                    </a:lnTo>
                    <a:lnTo>
                      <a:pt x="290" y="129"/>
                    </a:lnTo>
                    <a:lnTo>
                      <a:pt x="290" y="122"/>
                    </a:lnTo>
                    <a:lnTo>
                      <a:pt x="290" y="107"/>
                    </a:lnTo>
                    <a:lnTo>
                      <a:pt x="290" y="99"/>
                    </a:lnTo>
                    <a:lnTo>
                      <a:pt x="282" y="99"/>
                    </a:lnTo>
                    <a:lnTo>
                      <a:pt x="282" y="91"/>
                    </a:lnTo>
                    <a:lnTo>
                      <a:pt x="290" y="84"/>
                    </a:lnTo>
                    <a:lnTo>
                      <a:pt x="290" y="76"/>
                    </a:lnTo>
                    <a:lnTo>
                      <a:pt x="282" y="69"/>
                    </a:lnTo>
                    <a:lnTo>
                      <a:pt x="282" y="61"/>
                    </a:lnTo>
                    <a:lnTo>
                      <a:pt x="274" y="61"/>
                    </a:lnTo>
                    <a:lnTo>
                      <a:pt x="267" y="61"/>
                    </a:lnTo>
                    <a:lnTo>
                      <a:pt x="259" y="69"/>
                    </a:lnTo>
                    <a:lnTo>
                      <a:pt x="252" y="69"/>
                    </a:lnTo>
                    <a:lnTo>
                      <a:pt x="244" y="69"/>
                    </a:lnTo>
                    <a:lnTo>
                      <a:pt x="236" y="69"/>
                    </a:lnTo>
                    <a:lnTo>
                      <a:pt x="229" y="69"/>
                    </a:lnTo>
                    <a:lnTo>
                      <a:pt x="221" y="69"/>
                    </a:lnTo>
                    <a:lnTo>
                      <a:pt x="213" y="69"/>
                    </a:lnTo>
                    <a:lnTo>
                      <a:pt x="213" y="76"/>
                    </a:lnTo>
                    <a:lnTo>
                      <a:pt x="206" y="76"/>
                    </a:lnTo>
                    <a:lnTo>
                      <a:pt x="198" y="69"/>
                    </a:lnTo>
                    <a:lnTo>
                      <a:pt x="183" y="69"/>
                    </a:lnTo>
                    <a:lnTo>
                      <a:pt x="183" y="61"/>
                    </a:lnTo>
                    <a:lnTo>
                      <a:pt x="175" y="61"/>
                    </a:lnTo>
                    <a:lnTo>
                      <a:pt x="175" y="53"/>
                    </a:lnTo>
                    <a:lnTo>
                      <a:pt x="175" y="46"/>
                    </a:lnTo>
                    <a:lnTo>
                      <a:pt x="168" y="38"/>
                    </a:lnTo>
                    <a:lnTo>
                      <a:pt x="160" y="46"/>
                    </a:lnTo>
                    <a:lnTo>
                      <a:pt x="153" y="46"/>
                    </a:lnTo>
                    <a:lnTo>
                      <a:pt x="145" y="53"/>
                    </a:lnTo>
                    <a:lnTo>
                      <a:pt x="137" y="53"/>
                    </a:lnTo>
                    <a:lnTo>
                      <a:pt x="130" y="61"/>
                    </a:lnTo>
                    <a:lnTo>
                      <a:pt x="122" y="61"/>
                    </a:lnTo>
                    <a:lnTo>
                      <a:pt x="115" y="61"/>
                    </a:lnTo>
                    <a:lnTo>
                      <a:pt x="115" y="53"/>
                    </a:lnTo>
                    <a:lnTo>
                      <a:pt x="115" y="46"/>
                    </a:lnTo>
                    <a:lnTo>
                      <a:pt x="107" y="46"/>
                    </a:lnTo>
                    <a:lnTo>
                      <a:pt x="107" y="38"/>
                    </a:lnTo>
                    <a:lnTo>
                      <a:pt x="92" y="38"/>
                    </a:lnTo>
                    <a:lnTo>
                      <a:pt x="84" y="38"/>
                    </a:lnTo>
                    <a:lnTo>
                      <a:pt x="77" y="38"/>
                    </a:lnTo>
                    <a:lnTo>
                      <a:pt x="61" y="38"/>
                    </a:lnTo>
                    <a:lnTo>
                      <a:pt x="54" y="38"/>
                    </a:lnTo>
                    <a:lnTo>
                      <a:pt x="38" y="38"/>
                    </a:lnTo>
                    <a:lnTo>
                      <a:pt x="31" y="38"/>
                    </a:lnTo>
                    <a:lnTo>
                      <a:pt x="31" y="46"/>
                    </a:lnTo>
                    <a:lnTo>
                      <a:pt x="23" y="46"/>
                    </a:lnTo>
                    <a:lnTo>
                      <a:pt x="16" y="46"/>
                    </a:lnTo>
                    <a:lnTo>
                      <a:pt x="8" y="38"/>
                    </a:lnTo>
                    <a:lnTo>
                      <a:pt x="8" y="31"/>
                    </a:lnTo>
                    <a:lnTo>
                      <a:pt x="0" y="15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94" name="Freeform 1134"/>
              <p:cNvSpPr>
                <a:spLocks/>
              </p:cNvSpPr>
              <p:nvPr/>
            </p:nvSpPr>
            <p:spPr bwMode="auto">
              <a:xfrm>
                <a:off x="5995" y="2712"/>
                <a:ext cx="578" cy="532"/>
              </a:xfrm>
              <a:custGeom>
                <a:avLst/>
                <a:gdLst>
                  <a:gd name="T0" fmla="*/ 15 w 578"/>
                  <a:gd name="T1" fmla="*/ 16 h 532"/>
                  <a:gd name="T2" fmla="*/ 15 w 578"/>
                  <a:gd name="T3" fmla="*/ 38 h 532"/>
                  <a:gd name="T4" fmla="*/ 38 w 578"/>
                  <a:gd name="T5" fmla="*/ 46 h 532"/>
                  <a:gd name="T6" fmla="*/ 61 w 578"/>
                  <a:gd name="T7" fmla="*/ 54 h 532"/>
                  <a:gd name="T8" fmla="*/ 83 w 578"/>
                  <a:gd name="T9" fmla="*/ 61 h 532"/>
                  <a:gd name="T10" fmla="*/ 91 w 578"/>
                  <a:gd name="T11" fmla="*/ 84 h 532"/>
                  <a:gd name="T12" fmla="*/ 137 w 578"/>
                  <a:gd name="T13" fmla="*/ 92 h 532"/>
                  <a:gd name="T14" fmla="*/ 152 w 578"/>
                  <a:gd name="T15" fmla="*/ 76 h 532"/>
                  <a:gd name="T16" fmla="*/ 144 w 578"/>
                  <a:gd name="T17" fmla="*/ 54 h 532"/>
                  <a:gd name="T18" fmla="*/ 152 w 578"/>
                  <a:gd name="T19" fmla="*/ 38 h 532"/>
                  <a:gd name="T20" fmla="*/ 175 w 578"/>
                  <a:gd name="T21" fmla="*/ 46 h 532"/>
                  <a:gd name="T22" fmla="*/ 198 w 578"/>
                  <a:gd name="T23" fmla="*/ 54 h 532"/>
                  <a:gd name="T24" fmla="*/ 220 w 578"/>
                  <a:gd name="T25" fmla="*/ 46 h 532"/>
                  <a:gd name="T26" fmla="*/ 243 w 578"/>
                  <a:gd name="T27" fmla="*/ 38 h 532"/>
                  <a:gd name="T28" fmla="*/ 266 w 578"/>
                  <a:gd name="T29" fmla="*/ 38 h 532"/>
                  <a:gd name="T30" fmla="*/ 289 w 578"/>
                  <a:gd name="T31" fmla="*/ 54 h 532"/>
                  <a:gd name="T32" fmla="*/ 327 w 578"/>
                  <a:gd name="T33" fmla="*/ 46 h 532"/>
                  <a:gd name="T34" fmla="*/ 342 w 578"/>
                  <a:gd name="T35" fmla="*/ 31 h 532"/>
                  <a:gd name="T36" fmla="*/ 365 w 578"/>
                  <a:gd name="T37" fmla="*/ 31 h 532"/>
                  <a:gd name="T38" fmla="*/ 380 w 578"/>
                  <a:gd name="T39" fmla="*/ 46 h 532"/>
                  <a:gd name="T40" fmla="*/ 373 w 578"/>
                  <a:gd name="T41" fmla="*/ 69 h 532"/>
                  <a:gd name="T42" fmla="*/ 365 w 578"/>
                  <a:gd name="T43" fmla="*/ 99 h 532"/>
                  <a:gd name="T44" fmla="*/ 373 w 578"/>
                  <a:gd name="T45" fmla="*/ 122 h 532"/>
                  <a:gd name="T46" fmla="*/ 373 w 578"/>
                  <a:gd name="T47" fmla="*/ 137 h 532"/>
                  <a:gd name="T48" fmla="*/ 388 w 578"/>
                  <a:gd name="T49" fmla="*/ 152 h 532"/>
                  <a:gd name="T50" fmla="*/ 388 w 578"/>
                  <a:gd name="T51" fmla="*/ 167 h 532"/>
                  <a:gd name="T52" fmla="*/ 380 w 578"/>
                  <a:gd name="T53" fmla="*/ 183 h 532"/>
                  <a:gd name="T54" fmla="*/ 395 w 578"/>
                  <a:gd name="T55" fmla="*/ 198 h 532"/>
                  <a:gd name="T56" fmla="*/ 411 w 578"/>
                  <a:gd name="T57" fmla="*/ 213 h 532"/>
                  <a:gd name="T58" fmla="*/ 418 w 578"/>
                  <a:gd name="T59" fmla="*/ 236 h 532"/>
                  <a:gd name="T60" fmla="*/ 418 w 578"/>
                  <a:gd name="T61" fmla="*/ 259 h 532"/>
                  <a:gd name="T62" fmla="*/ 433 w 578"/>
                  <a:gd name="T63" fmla="*/ 281 h 532"/>
                  <a:gd name="T64" fmla="*/ 449 w 578"/>
                  <a:gd name="T65" fmla="*/ 297 h 532"/>
                  <a:gd name="T66" fmla="*/ 456 w 578"/>
                  <a:gd name="T67" fmla="*/ 312 h 532"/>
                  <a:gd name="T68" fmla="*/ 456 w 578"/>
                  <a:gd name="T69" fmla="*/ 335 h 532"/>
                  <a:gd name="T70" fmla="*/ 471 w 578"/>
                  <a:gd name="T71" fmla="*/ 357 h 532"/>
                  <a:gd name="T72" fmla="*/ 494 w 578"/>
                  <a:gd name="T73" fmla="*/ 373 h 532"/>
                  <a:gd name="T74" fmla="*/ 502 w 578"/>
                  <a:gd name="T75" fmla="*/ 395 h 532"/>
                  <a:gd name="T76" fmla="*/ 494 w 578"/>
                  <a:gd name="T77" fmla="*/ 418 h 532"/>
                  <a:gd name="T78" fmla="*/ 502 w 578"/>
                  <a:gd name="T79" fmla="*/ 456 h 532"/>
                  <a:gd name="T80" fmla="*/ 517 w 578"/>
                  <a:gd name="T81" fmla="*/ 471 h 532"/>
                  <a:gd name="T82" fmla="*/ 547 w 578"/>
                  <a:gd name="T83" fmla="*/ 487 h 532"/>
                  <a:gd name="T84" fmla="*/ 563 w 578"/>
                  <a:gd name="T85" fmla="*/ 494 h 532"/>
                  <a:gd name="T86" fmla="*/ 570 w 578"/>
                  <a:gd name="T87" fmla="*/ 517 h 53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578"/>
                  <a:gd name="T133" fmla="*/ 0 h 532"/>
                  <a:gd name="T134" fmla="*/ 578 w 578"/>
                  <a:gd name="T135" fmla="*/ 532 h 53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578" h="532">
                    <a:moveTo>
                      <a:pt x="0" y="0"/>
                    </a:moveTo>
                    <a:lnTo>
                      <a:pt x="7" y="8"/>
                    </a:lnTo>
                    <a:lnTo>
                      <a:pt x="15" y="16"/>
                    </a:lnTo>
                    <a:lnTo>
                      <a:pt x="15" y="23"/>
                    </a:lnTo>
                    <a:lnTo>
                      <a:pt x="15" y="31"/>
                    </a:lnTo>
                    <a:lnTo>
                      <a:pt x="15" y="38"/>
                    </a:lnTo>
                    <a:lnTo>
                      <a:pt x="23" y="38"/>
                    </a:lnTo>
                    <a:lnTo>
                      <a:pt x="30" y="46"/>
                    </a:lnTo>
                    <a:lnTo>
                      <a:pt x="38" y="46"/>
                    </a:lnTo>
                    <a:lnTo>
                      <a:pt x="45" y="46"/>
                    </a:lnTo>
                    <a:lnTo>
                      <a:pt x="53" y="54"/>
                    </a:lnTo>
                    <a:lnTo>
                      <a:pt x="61" y="54"/>
                    </a:lnTo>
                    <a:lnTo>
                      <a:pt x="68" y="54"/>
                    </a:lnTo>
                    <a:lnTo>
                      <a:pt x="76" y="54"/>
                    </a:lnTo>
                    <a:lnTo>
                      <a:pt x="83" y="61"/>
                    </a:lnTo>
                    <a:lnTo>
                      <a:pt x="83" y="69"/>
                    </a:lnTo>
                    <a:lnTo>
                      <a:pt x="83" y="76"/>
                    </a:lnTo>
                    <a:lnTo>
                      <a:pt x="91" y="84"/>
                    </a:lnTo>
                    <a:lnTo>
                      <a:pt x="106" y="84"/>
                    </a:lnTo>
                    <a:lnTo>
                      <a:pt x="121" y="84"/>
                    </a:lnTo>
                    <a:lnTo>
                      <a:pt x="137" y="92"/>
                    </a:lnTo>
                    <a:lnTo>
                      <a:pt x="144" y="92"/>
                    </a:lnTo>
                    <a:lnTo>
                      <a:pt x="144" y="84"/>
                    </a:lnTo>
                    <a:lnTo>
                      <a:pt x="152" y="76"/>
                    </a:lnTo>
                    <a:lnTo>
                      <a:pt x="152" y="69"/>
                    </a:lnTo>
                    <a:lnTo>
                      <a:pt x="152" y="61"/>
                    </a:lnTo>
                    <a:lnTo>
                      <a:pt x="144" y="54"/>
                    </a:lnTo>
                    <a:lnTo>
                      <a:pt x="144" y="46"/>
                    </a:lnTo>
                    <a:lnTo>
                      <a:pt x="144" y="38"/>
                    </a:lnTo>
                    <a:lnTo>
                      <a:pt x="152" y="38"/>
                    </a:lnTo>
                    <a:lnTo>
                      <a:pt x="167" y="38"/>
                    </a:lnTo>
                    <a:lnTo>
                      <a:pt x="175" y="38"/>
                    </a:lnTo>
                    <a:lnTo>
                      <a:pt x="175" y="46"/>
                    </a:lnTo>
                    <a:lnTo>
                      <a:pt x="182" y="54"/>
                    </a:lnTo>
                    <a:lnTo>
                      <a:pt x="190" y="54"/>
                    </a:lnTo>
                    <a:lnTo>
                      <a:pt x="198" y="54"/>
                    </a:lnTo>
                    <a:lnTo>
                      <a:pt x="205" y="54"/>
                    </a:lnTo>
                    <a:lnTo>
                      <a:pt x="213" y="46"/>
                    </a:lnTo>
                    <a:lnTo>
                      <a:pt x="220" y="46"/>
                    </a:lnTo>
                    <a:lnTo>
                      <a:pt x="228" y="46"/>
                    </a:lnTo>
                    <a:lnTo>
                      <a:pt x="236" y="46"/>
                    </a:lnTo>
                    <a:lnTo>
                      <a:pt x="243" y="38"/>
                    </a:lnTo>
                    <a:lnTo>
                      <a:pt x="251" y="38"/>
                    </a:lnTo>
                    <a:lnTo>
                      <a:pt x="258" y="38"/>
                    </a:lnTo>
                    <a:lnTo>
                      <a:pt x="266" y="38"/>
                    </a:lnTo>
                    <a:lnTo>
                      <a:pt x="274" y="38"/>
                    </a:lnTo>
                    <a:lnTo>
                      <a:pt x="281" y="46"/>
                    </a:lnTo>
                    <a:lnTo>
                      <a:pt x="289" y="54"/>
                    </a:lnTo>
                    <a:lnTo>
                      <a:pt x="296" y="54"/>
                    </a:lnTo>
                    <a:lnTo>
                      <a:pt x="312" y="54"/>
                    </a:lnTo>
                    <a:lnTo>
                      <a:pt x="327" y="46"/>
                    </a:lnTo>
                    <a:lnTo>
                      <a:pt x="327" y="38"/>
                    </a:lnTo>
                    <a:lnTo>
                      <a:pt x="334" y="31"/>
                    </a:lnTo>
                    <a:lnTo>
                      <a:pt x="342" y="31"/>
                    </a:lnTo>
                    <a:lnTo>
                      <a:pt x="350" y="38"/>
                    </a:lnTo>
                    <a:lnTo>
                      <a:pt x="357" y="38"/>
                    </a:lnTo>
                    <a:lnTo>
                      <a:pt x="365" y="31"/>
                    </a:lnTo>
                    <a:lnTo>
                      <a:pt x="373" y="38"/>
                    </a:lnTo>
                    <a:lnTo>
                      <a:pt x="380" y="38"/>
                    </a:lnTo>
                    <a:lnTo>
                      <a:pt x="380" y="46"/>
                    </a:lnTo>
                    <a:lnTo>
                      <a:pt x="373" y="54"/>
                    </a:lnTo>
                    <a:lnTo>
                      <a:pt x="373" y="61"/>
                    </a:lnTo>
                    <a:lnTo>
                      <a:pt x="373" y="69"/>
                    </a:lnTo>
                    <a:lnTo>
                      <a:pt x="373" y="76"/>
                    </a:lnTo>
                    <a:lnTo>
                      <a:pt x="373" y="92"/>
                    </a:lnTo>
                    <a:lnTo>
                      <a:pt x="365" y="99"/>
                    </a:lnTo>
                    <a:lnTo>
                      <a:pt x="365" y="107"/>
                    </a:lnTo>
                    <a:lnTo>
                      <a:pt x="373" y="114"/>
                    </a:lnTo>
                    <a:lnTo>
                      <a:pt x="373" y="122"/>
                    </a:lnTo>
                    <a:lnTo>
                      <a:pt x="365" y="129"/>
                    </a:lnTo>
                    <a:lnTo>
                      <a:pt x="365" y="137"/>
                    </a:lnTo>
                    <a:lnTo>
                      <a:pt x="373" y="137"/>
                    </a:lnTo>
                    <a:lnTo>
                      <a:pt x="380" y="137"/>
                    </a:lnTo>
                    <a:lnTo>
                      <a:pt x="380" y="145"/>
                    </a:lnTo>
                    <a:lnTo>
                      <a:pt x="388" y="152"/>
                    </a:lnTo>
                    <a:lnTo>
                      <a:pt x="388" y="160"/>
                    </a:lnTo>
                    <a:lnTo>
                      <a:pt x="395" y="160"/>
                    </a:lnTo>
                    <a:lnTo>
                      <a:pt x="388" y="167"/>
                    </a:lnTo>
                    <a:lnTo>
                      <a:pt x="380" y="167"/>
                    </a:lnTo>
                    <a:lnTo>
                      <a:pt x="373" y="175"/>
                    </a:lnTo>
                    <a:lnTo>
                      <a:pt x="380" y="183"/>
                    </a:lnTo>
                    <a:lnTo>
                      <a:pt x="380" y="190"/>
                    </a:lnTo>
                    <a:lnTo>
                      <a:pt x="388" y="190"/>
                    </a:lnTo>
                    <a:lnTo>
                      <a:pt x="395" y="198"/>
                    </a:lnTo>
                    <a:lnTo>
                      <a:pt x="395" y="205"/>
                    </a:lnTo>
                    <a:lnTo>
                      <a:pt x="403" y="213"/>
                    </a:lnTo>
                    <a:lnTo>
                      <a:pt x="411" y="213"/>
                    </a:lnTo>
                    <a:lnTo>
                      <a:pt x="418" y="221"/>
                    </a:lnTo>
                    <a:lnTo>
                      <a:pt x="418" y="228"/>
                    </a:lnTo>
                    <a:lnTo>
                      <a:pt x="418" y="236"/>
                    </a:lnTo>
                    <a:lnTo>
                      <a:pt x="418" y="243"/>
                    </a:lnTo>
                    <a:lnTo>
                      <a:pt x="418" y="251"/>
                    </a:lnTo>
                    <a:lnTo>
                      <a:pt x="418" y="259"/>
                    </a:lnTo>
                    <a:lnTo>
                      <a:pt x="426" y="274"/>
                    </a:lnTo>
                    <a:lnTo>
                      <a:pt x="426" y="281"/>
                    </a:lnTo>
                    <a:lnTo>
                      <a:pt x="433" y="281"/>
                    </a:lnTo>
                    <a:lnTo>
                      <a:pt x="441" y="281"/>
                    </a:lnTo>
                    <a:lnTo>
                      <a:pt x="449" y="289"/>
                    </a:lnTo>
                    <a:lnTo>
                      <a:pt x="449" y="297"/>
                    </a:lnTo>
                    <a:lnTo>
                      <a:pt x="449" y="304"/>
                    </a:lnTo>
                    <a:lnTo>
                      <a:pt x="449" y="312"/>
                    </a:lnTo>
                    <a:lnTo>
                      <a:pt x="456" y="312"/>
                    </a:lnTo>
                    <a:lnTo>
                      <a:pt x="456" y="319"/>
                    </a:lnTo>
                    <a:lnTo>
                      <a:pt x="456" y="327"/>
                    </a:lnTo>
                    <a:lnTo>
                      <a:pt x="456" y="335"/>
                    </a:lnTo>
                    <a:lnTo>
                      <a:pt x="464" y="342"/>
                    </a:lnTo>
                    <a:lnTo>
                      <a:pt x="464" y="350"/>
                    </a:lnTo>
                    <a:lnTo>
                      <a:pt x="471" y="357"/>
                    </a:lnTo>
                    <a:lnTo>
                      <a:pt x="479" y="357"/>
                    </a:lnTo>
                    <a:lnTo>
                      <a:pt x="487" y="365"/>
                    </a:lnTo>
                    <a:lnTo>
                      <a:pt x="494" y="373"/>
                    </a:lnTo>
                    <a:lnTo>
                      <a:pt x="494" y="380"/>
                    </a:lnTo>
                    <a:lnTo>
                      <a:pt x="502" y="388"/>
                    </a:lnTo>
                    <a:lnTo>
                      <a:pt x="502" y="395"/>
                    </a:lnTo>
                    <a:lnTo>
                      <a:pt x="494" y="403"/>
                    </a:lnTo>
                    <a:lnTo>
                      <a:pt x="494" y="411"/>
                    </a:lnTo>
                    <a:lnTo>
                      <a:pt x="494" y="418"/>
                    </a:lnTo>
                    <a:lnTo>
                      <a:pt x="494" y="426"/>
                    </a:lnTo>
                    <a:lnTo>
                      <a:pt x="494" y="441"/>
                    </a:lnTo>
                    <a:lnTo>
                      <a:pt x="502" y="456"/>
                    </a:lnTo>
                    <a:lnTo>
                      <a:pt x="509" y="464"/>
                    </a:lnTo>
                    <a:lnTo>
                      <a:pt x="517" y="464"/>
                    </a:lnTo>
                    <a:lnTo>
                      <a:pt x="517" y="471"/>
                    </a:lnTo>
                    <a:lnTo>
                      <a:pt x="532" y="471"/>
                    </a:lnTo>
                    <a:lnTo>
                      <a:pt x="540" y="479"/>
                    </a:lnTo>
                    <a:lnTo>
                      <a:pt x="547" y="487"/>
                    </a:lnTo>
                    <a:lnTo>
                      <a:pt x="547" y="494"/>
                    </a:lnTo>
                    <a:lnTo>
                      <a:pt x="555" y="494"/>
                    </a:lnTo>
                    <a:lnTo>
                      <a:pt x="563" y="494"/>
                    </a:lnTo>
                    <a:lnTo>
                      <a:pt x="563" y="502"/>
                    </a:lnTo>
                    <a:lnTo>
                      <a:pt x="563" y="509"/>
                    </a:lnTo>
                    <a:lnTo>
                      <a:pt x="570" y="517"/>
                    </a:lnTo>
                    <a:lnTo>
                      <a:pt x="570" y="525"/>
                    </a:lnTo>
                    <a:lnTo>
                      <a:pt x="578" y="532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95" name="Freeform 1135"/>
              <p:cNvSpPr>
                <a:spLocks/>
              </p:cNvSpPr>
              <p:nvPr/>
            </p:nvSpPr>
            <p:spPr bwMode="auto">
              <a:xfrm>
                <a:off x="6010" y="2530"/>
                <a:ext cx="654" cy="304"/>
              </a:xfrm>
              <a:custGeom>
                <a:avLst/>
                <a:gdLst>
                  <a:gd name="T0" fmla="*/ 15 w 654"/>
                  <a:gd name="T1" fmla="*/ 167 h 304"/>
                  <a:gd name="T2" fmla="*/ 38 w 654"/>
                  <a:gd name="T3" fmla="*/ 160 h 304"/>
                  <a:gd name="T4" fmla="*/ 46 w 654"/>
                  <a:gd name="T5" fmla="*/ 137 h 304"/>
                  <a:gd name="T6" fmla="*/ 61 w 654"/>
                  <a:gd name="T7" fmla="*/ 122 h 304"/>
                  <a:gd name="T8" fmla="*/ 91 w 654"/>
                  <a:gd name="T9" fmla="*/ 114 h 304"/>
                  <a:gd name="T10" fmla="*/ 106 w 654"/>
                  <a:gd name="T11" fmla="*/ 99 h 304"/>
                  <a:gd name="T12" fmla="*/ 122 w 654"/>
                  <a:gd name="T13" fmla="*/ 84 h 304"/>
                  <a:gd name="T14" fmla="*/ 145 w 654"/>
                  <a:gd name="T15" fmla="*/ 84 h 304"/>
                  <a:gd name="T16" fmla="*/ 160 w 654"/>
                  <a:gd name="T17" fmla="*/ 76 h 304"/>
                  <a:gd name="T18" fmla="*/ 167 w 654"/>
                  <a:gd name="T19" fmla="*/ 61 h 304"/>
                  <a:gd name="T20" fmla="*/ 183 w 654"/>
                  <a:gd name="T21" fmla="*/ 46 h 304"/>
                  <a:gd name="T22" fmla="*/ 205 w 654"/>
                  <a:gd name="T23" fmla="*/ 46 h 304"/>
                  <a:gd name="T24" fmla="*/ 221 w 654"/>
                  <a:gd name="T25" fmla="*/ 30 h 304"/>
                  <a:gd name="T26" fmla="*/ 243 w 654"/>
                  <a:gd name="T27" fmla="*/ 15 h 304"/>
                  <a:gd name="T28" fmla="*/ 259 w 654"/>
                  <a:gd name="T29" fmla="*/ 15 h 304"/>
                  <a:gd name="T30" fmla="*/ 274 w 654"/>
                  <a:gd name="T31" fmla="*/ 15 h 304"/>
                  <a:gd name="T32" fmla="*/ 281 w 654"/>
                  <a:gd name="T33" fmla="*/ 0 h 304"/>
                  <a:gd name="T34" fmla="*/ 297 w 654"/>
                  <a:gd name="T35" fmla="*/ 0 h 304"/>
                  <a:gd name="T36" fmla="*/ 319 w 654"/>
                  <a:gd name="T37" fmla="*/ 15 h 304"/>
                  <a:gd name="T38" fmla="*/ 335 w 654"/>
                  <a:gd name="T39" fmla="*/ 23 h 304"/>
                  <a:gd name="T40" fmla="*/ 350 w 654"/>
                  <a:gd name="T41" fmla="*/ 30 h 304"/>
                  <a:gd name="T42" fmla="*/ 350 w 654"/>
                  <a:gd name="T43" fmla="*/ 53 h 304"/>
                  <a:gd name="T44" fmla="*/ 365 w 654"/>
                  <a:gd name="T45" fmla="*/ 61 h 304"/>
                  <a:gd name="T46" fmla="*/ 380 w 654"/>
                  <a:gd name="T47" fmla="*/ 53 h 304"/>
                  <a:gd name="T48" fmla="*/ 403 w 654"/>
                  <a:gd name="T49" fmla="*/ 61 h 304"/>
                  <a:gd name="T50" fmla="*/ 426 w 654"/>
                  <a:gd name="T51" fmla="*/ 76 h 304"/>
                  <a:gd name="T52" fmla="*/ 441 w 654"/>
                  <a:gd name="T53" fmla="*/ 84 h 304"/>
                  <a:gd name="T54" fmla="*/ 456 w 654"/>
                  <a:gd name="T55" fmla="*/ 99 h 304"/>
                  <a:gd name="T56" fmla="*/ 464 w 654"/>
                  <a:gd name="T57" fmla="*/ 106 h 304"/>
                  <a:gd name="T58" fmla="*/ 479 w 654"/>
                  <a:gd name="T59" fmla="*/ 114 h 304"/>
                  <a:gd name="T60" fmla="*/ 487 w 654"/>
                  <a:gd name="T61" fmla="*/ 129 h 304"/>
                  <a:gd name="T62" fmla="*/ 494 w 654"/>
                  <a:gd name="T63" fmla="*/ 137 h 304"/>
                  <a:gd name="T64" fmla="*/ 502 w 654"/>
                  <a:gd name="T65" fmla="*/ 152 h 304"/>
                  <a:gd name="T66" fmla="*/ 502 w 654"/>
                  <a:gd name="T67" fmla="*/ 175 h 304"/>
                  <a:gd name="T68" fmla="*/ 502 w 654"/>
                  <a:gd name="T69" fmla="*/ 190 h 304"/>
                  <a:gd name="T70" fmla="*/ 510 w 654"/>
                  <a:gd name="T71" fmla="*/ 205 h 304"/>
                  <a:gd name="T72" fmla="*/ 525 w 654"/>
                  <a:gd name="T73" fmla="*/ 205 h 304"/>
                  <a:gd name="T74" fmla="*/ 540 w 654"/>
                  <a:gd name="T75" fmla="*/ 198 h 304"/>
                  <a:gd name="T76" fmla="*/ 548 w 654"/>
                  <a:gd name="T77" fmla="*/ 175 h 304"/>
                  <a:gd name="T78" fmla="*/ 555 w 654"/>
                  <a:gd name="T79" fmla="*/ 182 h 304"/>
                  <a:gd name="T80" fmla="*/ 555 w 654"/>
                  <a:gd name="T81" fmla="*/ 213 h 304"/>
                  <a:gd name="T82" fmla="*/ 555 w 654"/>
                  <a:gd name="T83" fmla="*/ 236 h 304"/>
                  <a:gd name="T84" fmla="*/ 548 w 654"/>
                  <a:gd name="T85" fmla="*/ 258 h 304"/>
                  <a:gd name="T86" fmla="*/ 548 w 654"/>
                  <a:gd name="T87" fmla="*/ 274 h 304"/>
                  <a:gd name="T88" fmla="*/ 563 w 654"/>
                  <a:gd name="T89" fmla="*/ 289 h 304"/>
                  <a:gd name="T90" fmla="*/ 586 w 654"/>
                  <a:gd name="T91" fmla="*/ 296 h 304"/>
                  <a:gd name="T92" fmla="*/ 609 w 654"/>
                  <a:gd name="T93" fmla="*/ 289 h 304"/>
                  <a:gd name="T94" fmla="*/ 631 w 654"/>
                  <a:gd name="T95" fmla="*/ 289 h 304"/>
                  <a:gd name="T96" fmla="*/ 654 w 654"/>
                  <a:gd name="T97" fmla="*/ 304 h 30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54"/>
                  <a:gd name="T148" fmla="*/ 0 h 304"/>
                  <a:gd name="T149" fmla="*/ 654 w 654"/>
                  <a:gd name="T150" fmla="*/ 304 h 30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54" h="304">
                    <a:moveTo>
                      <a:pt x="0" y="167"/>
                    </a:moveTo>
                    <a:lnTo>
                      <a:pt x="15" y="167"/>
                    </a:lnTo>
                    <a:lnTo>
                      <a:pt x="30" y="167"/>
                    </a:lnTo>
                    <a:lnTo>
                      <a:pt x="38" y="160"/>
                    </a:lnTo>
                    <a:lnTo>
                      <a:pt x="38" y="152"/>
                    </a:lnTo>
                    <a:lnTo>
                      <a:pt x="46" y="137"/>
                    </a:lnTo>
                    <a:lnTo>
                      <a:pt x="53" y="129"/>
                    </a:lnTo>
                    <a:lnTo>
                      <a:pt x="61" y="122"/>
                    </a:lnTo>
                    <a:lnTo>
                      <a:pt x="76" y="114"/>
                    </a:lnTo>
                    <a:lnTo>
                      <a:pt x="91" y="114"/>
                    </a:lnTo>
                    <a:lnTo>
                      <a:pt x="99" y="106"/>
                    </a:lnTo>
                    <a:lnTo>
                      <a:pt x="106" y="99"/>
                    </a:lnTo>
                    <a:lnTo>
                      <a:pt x="114" y="91"/>
                    </a:lnTo>
                    <a:lnTo>
                      <a:pt x="122" y="84"/>
                    </a:lnTo>
                    <a:lnTo>
                      <a:pt x="129" y="84"/>
                    </a:lnTo>
                    <a:lnTo>
                      <a:pt x="145" y="84"/>
                    </a:lnTo>
                    <a:lnTo>
                      <a:pt x="152" y="76"/>
                    </a:lnTo>
                    <a:lnTo>
                      <a:pt x="160" y="76"/>
                    </a:lnTo>
                    <a:lnTo>
                      <a:pt x="167" y="68"/>
                    </a:lnTo>
                    <a:lnTo>
                      <a:pt x="167" y="61"/>
                    </a:lnTo>
                    <a:lnTo>
                      <a:pt x="175" y="53"/>
                    </a:lnTo>
                    <a:lnTo>
                      <a:pt x="183" y="46"/>
                    </a:lnTo>
                    <a:lnTo>
                      <a:pt x="190" y="46"/>
                    </a:lnTo>
                    <a:lnTo>
                      <a:pt x="205" y="46"/>
                    </a:lnTo>
                    <a:lnTo>
                      <a:pt x="213" y="38"/>
                    </a:lnTo>
                    <a:lnTo>
                      <a:pt x="221" y="30"/>
                    </a:lnTo>
                    <a:lnTo>
                      <a:pt x="228" y="23"/>
                    </a:lnTo>
                    <a:lnTo>
                      <a:pt x="243" y="15"/>
                    </a:lnTo>
                    <a:lnTo>
                      <a:pt x="251" y="15"/>
                    </a:lnTo>
                    <a:lnTo>
                      <a:pt x="259" y="15"/>
                    </a:lnTo>
                    <a:lnTo>
                      <a:pt x="266" y="15"/>
                    </a:lnTo>
                    <a:lnTo>
                      <a:pt x="274" y="15"/>
                    </a:lnTo>
                    <a:lnTo>
                      <a:pt x="274" y="8"/>
                    </a:lnTo>
                    <a:lnTo>
                      <a:pt x="281" y="0"/>
                    </a:lnTo>
                    <a:lnTo>
                      <a:pt x="289" y="0"/>
                    </a:lnTo>
                    <a:lnTo>
                      <a:pt x="297" y="0"/>
                    </a:lnTo>
                    <a:lnTo>
                      <a:pt x="304" y="8"/>
                    </a:lnTo>
                    <a:lnTo>
                      <a:pt x="319" y="15"/>
                    </a:lnTo>
                    <a:lnTo>
                      <a:pt x="327" y="15"/>
                    </a:lnTo>
                    <a:lnTo>
                      <a:pt x="335" y="23"/>
                    </a:lnTo>
                    <a:lnTo>
                      <a:pt x="342" y="30"/>
                    </a:lnTo>
                    <a:lnTo>
                      <a:pt x="350" y="30"/>
                    </a:lnTo>
                    <a:lnTo>
                      <a:pt x="350" y="46"/>
                    </a:lnTo>
                    <a:lnTo>
                      <a:pt x="350" y="53"/>
                    </a:lnTo>
                    <a:lnTo>
                      <a:pt x="358" y="61"/>
                    </a:lnTo>
                    <a:lnTo>
                      <a:pt x="365" y="61"/>
                    </a:lnTo>
                    <a:lnTo>
                      <a:pt x="373" y="61"/>
                    </a:lnTo>
                    <a:lnTo>
                      <a:pt x="380" y="53"/>
                    </a:lnTo>
                    <a:lnTo>
                      <a:pt x="396" y="53"/>
                    </a:lnTo>
                    <a:lnTo>
                      <a:pt x="403" y="61"/>
                    </a:lnTo>
                    <a:lnTo>
                      <a:pt x="418" y="68"/>
                    </a:lnTo>
                    <a:lnTo>
                      <a:pt x="426" y="76"/>
                    </a:lnTo>
                    <a:lnTo>
                      <a:pt x="434" y="84"/>
                    </a:lnTo>
                    <a:lnTo>
                      <a:pt x="441" y="84"/>
                    </a:lnTo>
                    <a:lnTo>
                      <a:pt x="449" y="91"/>
                    </a:lnTo>
                    <a:lnTo>
                      <a:pt x="456" y="99"/>
                    </a:lnTo>
                    <a:lnTo>
                      <a:pt x="456" y="106"/>
                    </a:lnTo>
                    <a:lnTo>
                      <a:pt x="464" y="106"/>
                    </a:lnTo>
                    <a:lnTo>
                      <a:pt x="472" y="114"/>
                    </a:lnTo>
                    <a:lnTo>
                      <a:pt x="479" y="114"/>
                    </a:lnTo>
                    <a:lnTo>
                      <a:pt x="487" y="122"/>
                    </a:lnTo>
                    <a:lnTo>
                      <a:pt x="487" y="129"/>
                    </a:lnTo>
                    <a:lnTo>
                      <a:pt x="494" y="129"/>
                    </a:lnTo>
                    <a:lnTo>
                      <a:pt x="494" y="137"/>
                    </a:lnTo>
                    <a:lnTo>
                      <a:pt x="502" y="144"/>
                    </a:lnTo>
                    <a:lnTo>
                      <a:pt x="502" y="152"/>
                    </a:lnTo>
                    <a:lnTo>
                      <a:pt x="502" y="160"/>
                    </a:lnTo>
                    <a:lnTo>
                      <a:pt x="502" y="175"/>
                    </a:lnTo>
                    <a:lnTo>
                      <a:pt x="502" y="182"/>
                    </a:lnTo>
                    <a:lnTo>
                      <a:pt x="502" y="190"/>
                    </a:lnTo>
                    <a:lnTo>
                      <a:pt x="502" y="198"/>
                    </a:lnTo>
                    <a:lnTo>
                      <a:pt x="510" y="205"/>
                    </a:lnTo>
                    <a:lnTo>
                      <a:pt x="517" y="205"/>
                    </a:lnTo>
                    <a:lnTo>
                      <a:pt x="525" y="205"/>
                    </a:lnTo>
                    <a:lnTo>
                      <a:pt x="532" y="205"/>
                    </a:lnTo>
                    <a:lnTo>
                      <a:pt x="540" y="198"/>
                    </a:lnTo>
                    <a:lnTo>
                      <a:pt x="540" y="190"/>
                    </a:lnTo>
                    <a:lnTo>
                      <a:pt x="548" y="175"/>
                    </a:lnTo>
                    <a:lnTo>
                      <a:pt x="555" y="175"/>
                    </a:lnTo>
                    <a:lnTo>
                      <a:pt x="555" y="182"/>
                    </a:lnTo>
                    <a:lnTo>
                      <a:pt x="555" y="198"/>
                    </a:lnTo>
                    <a:lnTo>
                      <a:pt x="555" y="213"/>
                    </a:lnTo>
                    <a:lnTo>
                      <a:pt x="555" y="220"/>
                    </a:lnTo>
                    <a:lnTo>
                      <a:pt x="555" y="236"/>
                    </a:lnTo>
                    <a:lnTo>
                      <a:pt x="555" y="243"/>
                    </a:lnTo>
                    <a:lnTo>
                      <a:pt x="548" y="258"/>
                    </a:lnTo>
                    <a:lnTo>
                      <a:pt x="548" y="266"/>
                    </a:lnTo>
                    <a:lnTo>
                      <a:pt x="548" y="274"/>
                    </a:lnTo>
                    <a:lnTo>
                      <a:pt x="555" y="281"/>
                    </a:lnTo>
                    <a:lnTo>
                      <a:pt x="563" y="289"/>
                    </a:lnTo>
                    <a:lnTo>
                      <a:pt x="571" y="289"/>
                    </a:lnTo>
                    <a:lnTo>
                      <a:pt x="586" y="296"/>
                    </a:lnTo>
                    <a:lnTo>
                      <a:pt x="593" y="289"/>
                    </a:lnTo>
                    <a:lnTo>
                      <a:pt x="609" y="289"/>
                    </a:lnTo>
                    <a:lnTo>
                      <a:pt x="624" y="289"/>
                    </a:lnTo>
                    <a:lnTo>
                      <a:pt x="631" y="289"/>
                    </a:lnTo>
                    <a:lnTo>
                      <a:pt x="639" y="296"/>
                    </a:lnTo>
                    <a:lnTo>
                      <a:pt x="654" y="304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96" name="Freeform 1136"/>
              <p:cNvSpPr>
                <a:spLocks/>
              </p:cNvSpPr>
              <p:nvPr/>
            </p:nvSpPr>
            <p:spPr bwMode="auto">
              <a:xfrm>
                <a:off x="5219" y="3533"/>
                <a:ext cx="213" cy="418"/>
              </a:xfrm>
              <a:custGeom>
                <a:avLst/>
                <a:gdLst>
                  <a:gd name="T0" fmla="*/ 205 w 213"/>
                  <a:gd name="T1" fmla="*/ 8 h 418"/>
                  <a:gd name="T2" fmla="*/ 190 w 213"/>
                  <a:gd name="T3" fmla="*/ 23 h 418"/>
                  <a:gd name="T4" fmla="*/ 175 w 213"/>
                  <a:gd name="T5" fmla="*/ 38 h 418"/>
                  <a:gd name="T6" fmla="*/ 152 w 213"/>
                  <a:gd name="T7" fmla="*/ 30 h 418"/>
                  <a:gd name="T8" fmla="*/ 129 w 213"/>
                  <a:gd name="T9" fmla="*/ 30 h 418"/>
                  <a:gd name="T10" fmla="*/ 114 w 213"/>
                  <a:gd name="T11" fmla="*/ 30 h 418"/>
                  <a:gd name="T12" fmla="*/ 99 w 213"/>
                  <a:gd name="T13" fmla="*/ 46 h 418"/>
                  <a:gd name="T14" fmla="*/ 99 w 213"/>
                  <a:gd name="T15" fmla="*/ 61 h 418"/>
                  <a:gd name="T16" fmla="*/ 83 w 213"/>
                  <a:gd name="T17" fmla="*/ 68 h 418"/>
                  <a:gd name="T18" fmla="*/ 61 w 213"/>
                  <a:gd name="T19" fmla="*/ 84 h 418"/>
                  <a:gd name="T20" fmla="*/ 38 w 213"/>
                  <a:gd name="T21" fmla="*/ 99 h 418"/>
                  <a:gd name="T22" fmla="*/ 30 w 213"/>
                  <a:gd name="T23" fmla="*/ 114 h 418"/>
                  <a:gd name="T24" fmla="*/ 30 w 213"/>
                  <a:gd name="T25" fmla="*/ 129 h 418"/>
                  <a:gd name="T26" fmla="*/ 38 w 213"/>
                  <a:gd name="T27" fmla="*/ 144 h 418"/>
                  <a:gd name="T28" fmla="*/ 53 w 213"/>
                  <a:gd name="T29" fmla="*/ 160 h 418"/>
                  <a:gd name="T30" fmla="*/ 83 w 213"/>
                  <a:gd name="T31" fmla="*/ 167 h 418"/>
                  <a:gd name="T32" fmla="*/ 106 w 213"/>
                  <a:gd name="T33" fmla="*/ 167 h 418"/>
                  <a:gd name="T34" fmla="*/ 121 w 213"/>
                  <a:gd name="T35" fmla="*/ 182 h 418"/>
                  <a:gd name="T36" fmla="*/ 137 w 213"/>
                  <a:gd name="T37" fmla="*/ 190 h 418"/>
                  <a:gd name="T38" fmla="*/ 137 w 213"/>
                  <a:gd name="T39" fmla="*/ 205 h 418"/>
                  <a:gd name="T40" fmla="*/ 129 w 213"/>
                  <a:gd name="T41" fmla="*/ 220 h 418"/>
                  <a:gd name="T42" fmla="*/ 121 w 213"/>
                  <a:gd name="T43" fmla="*/ 235 h 418"/>
                  <a:gd name="T44" fmla="*/ 106 w 213"/>
                  <a:gd name="T45" fmla="*/ 243 h 418"/>
                  <a:gd name="T46" fmla="*/ 91 w 213"/>
                  <a:gd name="T47" fmla="*/ 243 h 418"/>
                  <a:gd name="T48" fmla="*/ 76 w 213"/>
                  <a:gd name="T49" fmla="*/ 251 h 418"/>
                  <a:gd name="T50" fmla="*/ 68 w 213"/>
                  <a:gd name="T51" fmla="*/ 266 h 418"/>
                  <a:gd name="T52" fmla="*/ 53 w 213"/>
                  <a:gd name="T53" fmla="*/ 266 h 418"/>
                  <a:gd name="T54" fmla="*/ 45 w 213"/>
                  <a:gd name="T55" fmla="*/ 273 h 418"/>
                  <a:gd name="T56" fmla="*/ 45 w 213"/>
                  <a:gd name="T57" fmla="*/ 289 h 418"/>
                  <a:gd name="T58" fmla="*/ 30 w 213"/>
                  <a:gd name="T59" fmla="*/ 281 h 418"/>
                  <a:gd name="T60" fmla="*/ 15 w 213"/>
                  <a:gd name="T61" fmla="*/ 273 h 418"/>
                  <a:gd name="T62" fmla="*/ 0 w 213"/>
                  <a:gd name="T63" fmla="*/ 281 h 418"/>
                  <a:gd name="T64" fmla="*/ 0 w 213"/>
                  <a:gd name="T65" fmla="*/ 296 h 418"/>
                  <a:gd name="T66" fmla="*/ 15 w 213"/>
                  <a:gd name="T67" fmla="*/ 319 h 418"/>
                  <a:gd name="T68" fmla="*/ 30 w 213"/>
                  <a:gd name="T69" fmla="*/ 334 h 418"/>
                  <a:gd name="T70" fmla="*/ 53 w 213"/>
                  <a:gd name="T71" fmla="*/ 357 h 418"/>
                  <a:gd name="T72" fmla="*/ 68 w 213"/>
                  <a:gd name="T73" fmla="*/ 357 h 418"/>
                  <a:gd name="T74" fmla="*/ 91 w 213"/>
                  <a:gd name="T75" fmla="*/ 365 h 418"/>
                  <a:gd name="T76" fmla="*/ 106 w 213"/>
                  <a:gd name="T77" fmla="*/ 387 h 418"/>
                  <a:gd name="T78" fmla="*/ 121 w 213"/>
                  <a:gd name="T79" fmla="*/ 403 h 41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13"/>
                  <a:gd name="T121" fmla="*/ 0 h 418"/>
                  <a:gd name="T122" fmla="*/ 213 w 213"/>
                  <a:gd name="T123" fmla="*/ 418 h 418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13" h="418">
                    <a:moveTo>
                      <a:pt x="213" y="0"/>
                    </a:moveTo>
                    <a:lnTo>
                      <a:pt x="205" y="8"/>
                    </a:lnTo>
                    <a:lnTo>
                      <a:pt x="198" y="15"/>
                    </a:lnTo>
                    <a:lnTo>
                      <a:pt x="190" y="23"/>
                    </a:lnTo>
                    <a:lnTo>
                      <a:pt x="182" y="30"/>
                    </a:lnTo>
                    <a:lnTo>
                      <a:pt x="175" y="38"/>
                    </a:lnTo>
                    <a:lnTo>
                      <a:pt x="160" y="38"/>
                    </a:lnTo>
                    <a:lnTo>
                      <a:pt x="152" y="30"/>
                    </a:lnTo>
                    <a:lnTo>
                      <a:pt x="137" y="30"/>
                    </a:lnTo>
                    <a:lnTo>
                      <a:pt x="129" y="30"/>
                    </a:lnTo>
                    <a:lnTo>
                      <a:pt x="121" y="30"/>
                    </a:lnTo>
                    <a:lnTo>
                      <a:pt x="114" y="30"/>
                    </a:lnTo>
                    <a:lnTo>
                      <a:pt x="106" y="38"/>
                    </a:lnTo>
                    <a:lnTo>
                      <a:pt x="99" y="46"/>
                    </a:lnTo>
                    <a:lnTo>
                      <a:pt x="99" y="53"/>
                    </a:lnTo>
                    <a:lnTo>
                      <a:pt x="99" y="61"/>
                    </a:lnTo>
                    <a:lnTo>
                      <a:pt x="91" y="68"/>
                    </a:lnTo>
                    <a:lnTo>
                      <a:pt x="83" y="68"/>
                    </a:lnTo>
                    <a:lnTo>
                      <a:pt x="68" y="76"/>
                    </a:lnTo>
                    <a:lnTo>
                      <a:pt x="61" y="84"/>
                    </a:lnTo>
                    <a:lnTo>
                      <a:pt x="45" y="91"/>
                    </a:lnTo>
                    <a:lnTo>
                      <a:pt x="38" y="99"/>
                    </a:lnTo>
                    <a:lnTo>
                      <a:pt x="30" y="106"/>
                    </a:lnTo>
                    <a:lnTo>
                      <a:pt x="30" y="114"/>
                    </a:lnTo>
                    <a:lnTo>
                      <a:pt x="30" y="122"/>
                    </a:lnTo>
                    <a:lnTo>
                      <a:pt x="30" y="129"/>
                    </a:lnTo>
                    <a:lnTo>
                      <a:pt x="30" y="137"/>
                    </a:lnTo>
                    <a:lnTo>
                      <a:pt x="38" y="144"/>
                    </a:lnTo>
                    <a:lnTo>
                      <a:pt x="45" y="144"/>
                    </a:lnTo>
                    <a:lnTo>
                      <a:pt x="53" y="160"/>
                    </a:lnTo>
                    <a:lnTo>
                      <a:pt x="68" y="167"/>
                    </a:lnTo>
                    <a:lnTo>
                      <a:pt x="83" y="167"/>
                    </a:lnTo>
                    <a:lnTo>
                      <a:pt x="91" y="167"/>
                    </a:lnTo>
                    <a:lnTo>
                      <a:pt x="106" y="167"/>
                    </a:lnTo>
                    <a:lnTo>
                      <a:pt x="114" y="175"/>
                    </a:lnTo>
                    <a:lnTo>
                      <a:pt x="121" y="182"/>
                    </a:lnTo>
                    <a:lnTo>
                      <a:pt x="129" y="182"/>
                    </a:lnTo>
                    <a:lnTo>
                      <a:pt x="137" y="190"/>
                    </a:lnTo>
                    <a:lnTo>
                      <a:pt x="137" y="198"/>
                    </a:lnTo>
                    <a:lnTo>
                      <a:pt x="137" y="205"/>
                    </a:lnTo>
                    <a:lnTo>
                      <a:pt x="137" y="213"/>
                    </a:lnTo>
                    <a:lnTo>
                      <a:pt x="129" y="220"/>
                    </a:lnTo>
                    <a:lnTo>
                      <a:pt x="121" y="228"/>
                    </a:lnTo>
                    <a:lnTo>
                      <a:pt x="121" y="235"/>
                    </a:lnTo>
                    <a:lnTo>
                      <a:pt x="114" y="243"/>
                    </a:lnTo>
                    <a:lnTo>
                      <a:pt x="106" y="243"/>
                    </a:lnTo>
                    <a:lnTo>
                      <a:pt x="99" y="243"/>
                    </a:lnTo>
                    <a:lnTo>
                      <a:pt x="91" y="243"/>
                    </a:lnTo>
                    <a:lnTo>
                      <a:pt x="83" y="243"/>
                    </a:lnTo>
                    <a:lnTo>
                      <a:pt x="76" y="251"/>
                    </a:lnTo>
                    <a:lnTo>
                      <a:pt x="76" y="258"/>
                    </a:lnTo>
                    <a:lnTo>
                      <a:pt x="68" y="266"/>
                    </a:lnTo>
                    <a:lnTo>
                      <a:pt x="61" y="266"/>
                    </a:lnTo>
                    <a:lnTo>
                      <a:pt x="53" y="266"/>
                    </a:lnTo>
                    <a:lnTo>
                      <a:pt x="45" y="266"/>
                    </a:lnTo>
                    <a:lnTo>
                      <a:pt x="45" y="273"/>
                    </a:lnTo>
                    <a:lnTo>
                      <a:pt x="45" y="281"/>
                    </a:lnTo>
                    <a:lnTo>
                      <a:pt x="45" y="289"/>
                    </a:lnTo>
                    <a:lnTo>
                      <a:pt x="38" y="289"/>
                    </a:lnTo>
                    <a:lnTo>
                      <a:pt x="30" y="281"/>
                    </a:lnTo>
                    <a:lnTo>
                      <a:pt x="23" y="273"/>
                    </a:lnTo>
                    <a:lnTo>
                      <a:pt x="15" y="273"/>
                    </a:lnTo>
                    <a:lnTo>
                      <a:pt x="7" y="273"/>
                    </a:lnTo>
                    <a:lnTo>
                      <a:pt x="0" y="281"/>
                    </a:lnTo>
                    <a:lnTo>
                      <a:pt x="0" y="289"/>
                    </a:lnTo>
                    <a:lnTo>
                      <a:pt x="0" y="296"/>
                    </a:lnTo>
                    <a:lnTo>
                      <a:pt x="7" y="304"/>
                    </a:lnTo>
                    <a:lnTo>
                      <a:pt x="15" y="319"/>
                    </a:lnTo>
                    <a:lnTo>
                      <a:pt x="23" y="327"/>
                    </a:lnTo>
                    <a:lnTo>
                      <a:pt x="30" y="334"/>
                    </a:lnTo>
                    <a:lnTo>
                      <a:pt x="45" y="349"/>
                    </a:lnTo>
                    <a:lnTo>
                      <a:pt x="53" y="357"/>
                    </a:lnTo>
                    <a:lnTo>
                      <a:pt x="61" y="357"/>
                    </a:lnTo>
                    <a:lnTo>
                      <a:pt x="68" y="357"/>
                    </a:lnTo>
                    <a:lnTo>
                      <a:pt x="83" y="357"/>
                    </a:lnTo>
                    <a:lnTo>
                      <a:pt x="91" y="365"/>
                    </a:lnTo>
                    <a:lnTo>
                      <a:pt x="99" y="380"/>
                    </a:lnTo>
                    <a:lnTo>
                      <a:pt x="106" y="387"/>
                    </a:lnTo>
                    <a:lnTo>
                      <a:pt x="114" y="395"/>
                    </a:lnTo>
                    <a:lnTo>
                      <a:pt x="121" y="403"/>
                    </a:lnTo>
                    <a:lnTo>
                      <a:pt x="129" y="418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97" name="Freeform 1137"/>
              <p:cNvSpPr>
                <a:spLocks/>
              </p:cNvSpPr>
              <p:nvPr/>
            </p:nvSpPr>
            <p:spPr bwMode="auto">
              <a:xfrm>
                <a:off x="4930" y="1679"/>
                <a:ext cx="76" cy="235"/>
              </a:xfrm>
              <a:custGeom>
                <a:avLst/>
                <a:gdLst>
                  <a:gd name="T0" fmla="*/ 7 w 76"/>
                  <a:gd name="T1" fmla="*/ 228 h 235"/>
                  <a:gd name="T2" fmla="*/ 23 w 76"/>
                  <a:gd name="T3" fmla="*/ 235 h 235"/>
                  <a:gd name="T4" fmla="*/ 38 w 76"/>
                  <a:gd name="T5" fmla="*/ 235 h 235"/>
                  <a:gd name="T6" fmla="*/ 45 w 76"/>
                  <a:gd name="T7" fmla="*/ 235 h 235"/>
                  <a:gd name="T8" fmla="*/ 53 w 76"/>
                  <a:gd name="T9" fmla="*/ 213 h 235"/>
                  <a:gd name="T10" fmla="*/ 53 w 76"/>
                  <a:gd name="T11" fmla="*/ 205 h 235"/>
                  <a:gd name="T12" fmla="*/ 68 w 76"/>
                  <a:gd name="T13" fmla="*/ 182 h 235"/>
                  <a:gd name="T14" fmla="*/ 76 w 76"/>
                  <a:gd name="T15" fmla="*/ 175 h 235"/>
                  <a:gd name="T16" fmla="*/ 76 w 76"/>
                  <a:gd name="T17" fmla="*/ 167 h 235"/>
                  <a:gd name="T18" fmla="*/ 68 w 76"/>
                  <a:gd name="T19" fmla="*/ 137 h 235"/>
                  <a:gd name="T20" fmla="*/ 61 w 76"/>
                  <a:gd name="T21" fmla="*/ 129 h 235"/>
                  <a:gd name="T22" fmla="*/ 23 w 76"/>
                  <a:gd name="T23" fmla="*/ 114 h 235"/>
                  <a:gd name="T24" fmla="*/ 7 w 76"/>
                  <a:gd name="T25" fmla="*/ 99 h 235"/>
                  <a:gd name="T26" fmla="*/ 0 w 76"/>
                  <a:gd name="T27" fmla="*/ 91 h 235"/>
                  <a:gd name="T28" fmla="*/ 0 w 76"/>
                  <a:gd name="T29" fmla="*/ 84 h 235"/>
                  <a:gd name="T30" fmla="*/ 38 w 76"/>
                  <a:gd name="T31" fmla="*/ 23 h 235"/>
                  <a:gd name="T32" fmla="*/ 45 w 76"/>
                  <a:gd name="T33" fmla="*/ 0 h 2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235"/>
                  <a:gd name="T53" fmla="*/ 76 w 76"/>
                  <a:gd name="T54" fmla="*/ 235 h 2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235">
                    <a:moveTo>
                      <a:pt x="7" y="228"/>
                    </a:moveTo>
                    <a:lnTo>
                      <a:pt x="23" y="235"/>
                    </a:lnTo>
                    <a:lnTo>
                      <a:pt x="38" y="235"/>
                    </a:lnTo>
                    <a:lnTo>
                      <a:pt x="45" y="235"/>
                    </a:lnTo>
                    <a:lnTo>
                      <a:pt x="53" y="213"/>
                    </a:lnTo>
                    <a:lnTo>
                      <a:pt x="53" y="205"/>
                    </a:lnTo>
                    <a:lnTo>
                      <a:pt x="68" y="182"/>
                    </a:lnTo>
                    <a:lnTo>
                      <a:pt x="76" y="175"/>
                    </a:lnTo>
                    <a:lnTo>
                      <a:pt x="76" y="167"/>
                    </a:lnTo>
                    <a:lnTo>
                      <a:pt x="68" y="137"/>
                    </a:lnTo>
                    <a:lnTo>
                      <a:pt x="61" y="129"/>
                    </a:lnTo>
                    <a:lnTo>
                      <a:pt x="23" y="114"/>
                    </a:lnTo>
                    <a:lnTo>
                      <a:pt x="7" y="99"/>
                    </a:lnTo>
                    <a:lnTo>
                      <a:pt x="0" y="91"/>
                    </a:lnTo>
                    <a:lnTo>
                      <a:pt x="0" y="84"/>
                    </a:lnTo>
                    <a:lnTo>
                      <a:pt x="38" y="23"/>
                    </a:lnTo>
                    <a:lnTo>
                      <a:pt x="45" y="0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98" name="Freeform 1138"/>
              <p:cNvSpPr>
                <a:spLocks/>
              </p:cNvSpPr>
              <p:nvPr/>
            </p:nvSpPr>
            <p:spPr bwMode="auto">
              <a:xfrm>
                <a:off x="4618" y="3844"/>
                <a:ext cx="494" cy="464"/>
              </a:xfrm>
              <a:custGeom>
                <a:avLst/>
                <a:gdLst>
                  <a:gd name="T0" fmla="*/ 0 w 494"/>
                  <a:gd name="T1" fmla="*/ 456 h 464"/>
                  <a:gd name="T2" fmla="*/ 7 w 494"/>
                  <a:gd name="T3" fmla="*/ 441 h 464"/>
                  <a:gd name="T4" fmla="*/ 23 w 494"/>
                  <a:gd name="T5" fmla="*/ 426 h 464"/>
                  <a:gd name="T6" fmla="*/ 30 w 494"/>
                  <a:gd name="T7" fmla="*/ 403 h 464"/>
                  <a:gd name="T8" fmla="*/ 45 w 494"/>
                  <a:gd name="T9" fmla="*/ 388 h 464"/>
                  <a:gd name="T10" fmla="*/ 68 w 494"/>
                  <a:gd name="T11" fmla="*/ 373 h 464"/>
                  <a:gd name="T12" fmla="*/ 83 w 494"/>
                  <a:gd name="T13" fmla="*/ 365 h 464"/>
                  <a:gd name="T14" fmla="*/ 99 w 494"/>
                  <a:gd name="T15" fmla="*/ 373 h 464"/>
                  <a:gd name="T16" fmla="*/ 106 w 494"/>
                  <a:gd name="T17" fmla="*/ 365 h 464"/>
                  <a:gd name="T18" fmla="*/ 122 w 494"/>
                  <a:gd name="T19" fmla="*/ 350 h 464"/>
                  <a:gd name="T20" fmla="*/ 152 w 494"/>
                  <a:gd name="T21" fmla="*/ 327 h 464"/>
                  <a:gd name="T22" fmla="*/ 182 w 494"/>
                  <a:gd name="T23" fmla="*/ 312 h 464"/>
                  <a:gd name="T24" fmla="*/ 198 w 494"/>
                  <a:gd name="T25" fmla="*/ 289 h 464"/>
                  <a:gd name="T26" fmla="*/ 213 w 494"/>
                  <a:gd name="T27" fmla="*/ 282 h 464"/>
                  <a:gd name="T28" fmla="*/ 243 w 494"/>
                  <a:gd name="T29" fmla="*/ 266 h 464"/>
                  <a:gd name="T30" fmla="*/ 266 w 494"/>
                  <a:gd name="T31" fmla="*/ 251 h 464"/>
                  <a:gd name="T32" fmla="*/ 281 w 494"/>
                  <a:gd name="T33" fmla="*/ 236 h 464"/>
                  <a:gd name="T34" fmla="*/ 289 w 494"/>
                  <a:gd name="T35" fmla="*/ 213 h 464"/>
                  <a:gd name="T36" fmla="*/ 304 w 494"/>
                  <a:gd name="T37" fmla="*/ 206 h 464"/>
                  <a:gd name="T38" fmla="*/ 319 w 494"/>
                  <a:gd name="T39" fmla="*/ 198 h 464"/>
                  <a:gd name="T40" fmla="*/ 335 w 494"/>
                  <a:gd name="T41" fmla="*/ 206 h 464"/>
                  <a:gd name="T42" fmla="*/ 350 w 494"/>
                  <a:gd name="T43" fmla="*/ 206 h 464"/>
                  <a:gd name="T44" fmla="*/ 365 w 494"/>
                  <a:gd name="T45" fmla="*/ 198 h 464"/>
                  <a:gd name="T46" fmla="*/ 373 w 494"/>
                  <a:gd name="T47" fmla="*/ 183 h 464"/>
                  <a:gd name="T48" fmla="*/ 380 w 494"/>
                  <a:gd name="T49" fmla="*/ 160 h 464"/>
                  <a:gd name="T50" fmla="*/ 395 w 494"/>
                  <a:gd name="T51" fmla="*/ 130 h 464"/>
                  <a:gd name="T52" fmla="*/ 403 w 494"/>
                  <a:gd name="T53" fmla="*/ 107 h 464"/>
                  <a:gd name="T54" fmla="*/ 395 w 494"/>
                  <a:gd name="T55" fmla="*/ 84 h 464"/>
                  <a:gd name="T56" fmla="*/ 403 w 494"/>
                  <a:gd name="T57" fmla="*/ 69 h 464"/>
                  <a:gd name="T58" fmla="*/ 426 w 494"/>
                  <a:gd name="T59" fmla="*/ 69 h 464"/>
                  <a:gd name="T60" fmla="*/ 441 w 494"/>
                  <a:gd name="T61" fmla="*/ 61 h 464"/>
                  <a:gd name="T62" fmla="*/ 449 w 494"/>
                  <a:gd name="T63" fmla="*/ 38 h 464"/>
                  <a:gd name="T64" fmla="*/ 471 w 494"/>
                  <a:gd name="T65" fmla="*/ 23 h 464"/>
                  <a:gd name="T66" fmla="*/ 494 w 494"/>
                  <a:gd name="T67" fmla="*/ 16 h 464"/>
                  <a:gd name="T68" fmla="*/ 487 w 494"/>
                  <a:gd name="T69" fmla="*/ 0 h 4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94"/>
                  <a:gd name="T106" fmla="*/ 0 h 464"/>
                  <a:gd name="T107" fmla="*/ 494 w 494"/>
                  <a:gd name="T108" fmla="*/ 464 h 4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94" h="464">
                    <a:moveTo>
                      <a:pt x="0" y="464"/>
                    </a:moveTo>
                    <a:lnTo>
                      <a:pt x="0" y="456"/>
                    </a:lnTo>
                    <a:lnTo>
                      <a:pt x="0" y="449"/>
                    </a:lnTo>
                    <a:lnTo>
                      <a:pt x="7" y="441"/>
                    </a:lnTo>
                    <a:lnTo>
                      <a:pt x="15" y="434"/>
                    </a:lnTo>
                    <a:lnTo>
                      <a:pt x="23" y="426"/>
                    </a:lnTo>
                    <a:lnTo>
                      <a:pt x="23" y="418"/>
                    </a:lnTo>
                    <a:lnTo>
                      <a:pt x="30" y="403"/>
                    </a:lnTo>
                    <a:lnTo>
                      <a:pt x="38" y="396"/>
                    </a:lnTo>
                    <a:lnTo>
                      <a:pt x="45" y="388"/>
                    </a:lnTo>
                    <a:lnTo>
                      <a:pt x="61" y="380"/>
                    </a:lnTo>
                    <a:lnTo>
                      <a:pt x="68" y="373"/>
                    </a:lnTo>
                    <a:lnTo>
                      <a:pt x="76" y="373"/>
                    </a:lnTo>
                    <a:lnTo>
                      <a:pt x="83" y="365"/>
                    </a:lnTo>
                    <a:lnTo>
                      <a:pt x="91" y="373"/>
                    </a:lnTo>
                    <a:lnTo>
                      <a:pt x="99" y="373"/>
                    </a:lnTo>
                    <a:lnTo>
                      <a:pt x="106" y="373"/>
                    </a:lnTo>
                    <a:lnTo>
                      <a:pt x="106" y="365"/>
                    </a:lnTo>
                    <a:lnTo>
                      <a:pt x="114" y="358"/>
                    </a:lnTo>
                    <a:lnTo>
                      <a:pt x="122" y="350"/>
                    </a:lnTo>
                    <a:lnTo>
                      <a:pt x="137" y="342"/>
                    </a:lnTo>
                    <a:lnTo>
                      <a:pt x="152" y="327"/>
                    </a:lnTo>
                    <a:lnTo>
                      <a:pt x="175" y="320"/>
                    </a:lnTo>
                    <a:lnTo>
                      <a:pt x="182" y="312"/>
                    </a:lnTo>
                    <a:lnTo>
                      <a:pt x="190" y="304"/>
                    </a:lnTo>
                    <a:lnTo>
                      <a:pt x="198" y="289"/>
                    </a:lnTo>
                    <a:lnTo>
                      <a:pt x="205" y="289"/>
                    </a:lnTo>
                    <a:lnTo>
                      <a:pt x="213" y="282"/>
                    </a:lnTo>
                    <a:lnTo>
                      <a:pt x="228" y="274"/>
                    </a:lnTo>
                    <a:lnTo>
                      <a:pt x="243" y="266"/>
                    </a:lnTo>
                    <a:lnTo>
                      <a:pt x="258" y="259"/>
                    </a:lnTo>
                    <a:lnTo>
                      <a:pt x="266" y="251"/>
                    </a:lnTo>
                    <a:lnTo>
                      <a:pt x="274" y="244"/>
                    </a:lnTo>
                    <a:lnTo>
                      <a:pt x="281" y="236"/>
                    </a:lnTo>
                    <a:lnTo>
                      <a:pt x="281" y="221"/>
                    </a:lnTo>
                    <a:lnTo>
                      <a:pt x="289" y="213"/>
                    </a:lnTo>
                    <a:lnTo>
                      <a:pt x="296" y="206"/>
                    </a:lnTo>
                    <a:lnTo>
                      <a:pt x="304" y="206"/>
                    </a:lnTo>
                    <a:lnTo>
                      <a:pt x="312" y="198"/>
                    </a:lnTo>
                    <a:lnTo>
                      <a:pt x="319" y="198"/>
                    </a:lnTo>
                    <a:lnTo>
                      <a:pt x="327" y="198"/>
                    </a:lnTo>
                    <a:lnTo>
                      <a:pt x="335" y="206"/>
                    </a:lnTo>
                    <a:lnTo>
                      <a:pt x="342" y="206"/>
                    </a:lnTo>
                    <a:lnTo>
                      <a:pt x="350" y="206"/>
                    </a:lnTo>
                    <a:lnTo>
                      <a:pt x="357" y="206"/>
                    </a:lnTo>
                    <a:lnTo>
                      <a:pt x="365" y="198"/>
                    </a:lnTo>
                    <a:lnTo>
                      <a:pt x="365" y="190"/>
                    </a:lnTo>
                    <a:lnTo>
                      <a:pt x="373" y="183"/>
                    </a:lnTo>
                    <a:lnTo>
                      <a:pt x="373" y="175"/>
                    </a:lnTo>
                    <a:lnTo>
                      <a:pt x="380" y="160"/>
                    </a:lnTo>
                    <a:lnTo>
                      <a:pt x="388" y="152"/>
                    </a:lnTo>
                    <a:lnTo>
                      <a:pt x="395" y="130"/>
                    </a:lnTo>
                    <a:lnTo>
                      <a:pt x="395" y="114"/>
                    </a:lnTo>
                    <a:lnTo>
                      <a:pt x="403" y="107"/>
                    </a:lnTo>
                    <a:lnTo>
                      <a:pt x="395" y="92"/>
                    </a:lnTo>
                    <a:lnTo>
                      <a:pt x="395" y="84"/>
                    </a:lnTo>
                    <a:lnTo>
                      <a:pt x="395" y="76"/>
                    </a:lnTo>
                    <a:lnTo>
                      <a:pt x="403" y="69"/>
                    </a:lnTo>
                    <a:lnTo>
                      <a:pt x="411" y="69"/>
                    </a:lnTo>
                    <a:lnTo>
                      <a:pt x="426" y="69"/>
                    </a:lnTo>
                    <a:lnTo>
                      <a:pt x="433" y="69"/>
                    </a:lnTo>
                    <a:lnTo>
                      <a:pt x="441" y="61"/>
                    </a:lnTo>
                    <a:lnTo>
                      <a:pt x="449" y="54"/>
                    </a:lnTo>
                    <a:lnTo>
                      <a:pt x="449" y="38"/>
                    </a:lnTo>
                    <a:lnTo>
                      <a:pt x="456" y="31"/>
                    </a:lnTo>
                    <a:lnTo>
                      <a:pt x="471" y="23"/>
                    </a:lnTo>
                    <a:lnTo>
                      <a:pt x="487" y="23"/>
                    </a:lnTo>
                    <a:lnTo>
                      <a:pt x="494" y="16"/>
                    </a:lnTo>
                    <a:lnTo>
                      <a:pt x="494" y="8"/>
                    </a:lnTo>
                    <a:lnTo>
                      <a:pt x="487" y="0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99" name="Freeform 1139"/>
              <p:cNvSpPr>
                <a:spLocks/>
              </p:cNvSpPr>
              <p:nvPr/>
            </p:nvSpPr>
            <p:spPr bwMode="auto">
              <a:xfrm>
                <a:off x="5196" y="1451"/>
                <a:ext cx="251" cy="144"/>
              </a:xfrm>
              <a:custGeom>
                <a:avLst/>
                <a:gdLst>
                  <a:gd name="T0" fmla="*/ 251 w 251"/>
                  <a:gd name="T1" fmla="*/ 0 h 144"/>
                  <a:gd name="T2" fmla="*/ 251 w 251"/>
                  <a:gd name="T3" fmla="*/ 8 h 144"/>
                  <a:gd name="T4" fmla="*/ 243 w 251"/>
                  <a:gd name="T5" fmla="*/ 15 h 144"/>
                  <a:gd name="T6" fmla="*/ 236 w 251"/>
                  <a:gd name="T7" fmla="*/ 23 h 144"/>
                  <a:gd name="T8" fmla="*/ 221 w 251"/>
                  <a:gd name="T9" fmla="*/ 23 h 144"/>
                  <a:gd name="T10" fmla="*/ 221 w 251"/>
                  <a:gd name="T11" fmla="*/ 30 h 144"/>
                  <a:gd name="T12" fmla="*/ 213 w 251"/>
                  <a:gd name="T13" fmla="*/ 38 h 144"/>
                  <a:gd name="T14" fmla="*/ 205 w 251"/>
                  <a:gd name="T15" fmla="*/ 46 h 144"/>
                  <a:gd name="T16" fmla="*/ 198 w 251"/>
                  <a:gd name="T17" fmla="*/ 53 h 144"/>
                  <a:gd name="T18" fmla="*/ 190 w 251"/>
                  <a:gd name="T19" fmla="*/ 53 h 144"/>
                  <a:gd name="T20" fmla="*/ 183 w 251"/>
                  <a:gd name="T21" fmla="*/ 46 h 144"/>
                  <a:gd name="T22" fmla="*/ 167 w 251"/>
                  <a:gd name="T23" fmla="*/ 46 h 144"/>
                  <a:gd name="T24" fmla="*/ 160 w 251"/>
                  <a:gd name="T25" fmla="*/ 46 h 144"/>
                  <a:gd name="T26" fmla="*/ 152 w 251"/>
                  <a:gd name="T27" fmla="*/ 53 h 144"/>
                  <a:gd name="T28" fmla="*/ 144 w 251"/>
                  <a:gd name="T29" fmla="*/ 61 h 144"/>
                  <a:gd name="T30" fmla="*/ 144 w 251"/>
                  <a:gd name="T31" fmla="*/ 68 h 144"/>
                  <a:gd name="T32" fmla="*/ 137 w 251"/>
                  <a:gd name="T33" fmla="*/ 76 h 144"/>
                  <a:gd name="T34" fmla="*/ 129 w 251"/>
                  <a:gd name="T35" fmla="*/ 76 h 144"/>
                  <a:gd name="T36" fmla="*/ 122 w 251"/>
                  <a:gd name="T37" fmla="*/ 76 h 144"/>
                  <a:gd name="T38" fmla="*/ 114 w 251"/>
                  <a:gd name="T39" fmla="*/ 76 h 144"/>
                  <a:gd name="T40" fmla="*/ 106 w 251"/>
                  <a:gd name="T41" fmla="*/ 84 h 144"/>
                  <a:gd name="T42" fmla="*/ 99 w 251"/>
                  <a:gd name="T43" fmla="*/ 91 h 144"/>
                  <a:gd name="T44" fmla="*/ 99 w 251"/>
                  <a:gd name="T45" fmla="*/ 99 h 144"/>
                  <a:gd name="T46" fmla="*/ 91 w 251"/>
                  <a:gd name="T47" fmla="*/ 99 h 144"/>
                  <a:gd name="T48" fmla="*/ 84 w 251"/>
                  <a:gd name="T49" fmla="*/ 106 h 144"/>
                  <a:gd name="T50" fmla="*/ 76 w 251"/>
                  <a:gd name="T51" fmla="*/ 106 h 144"/>
                  <a:gd name="T52" fmla="*/ 68 w 251"/>
                  <a:gd name="T53" fmla="*/ 106 h 144"/>
                  <a:gd name="T54" fmla="*/ 53 w 251"/>
                  <a:gd name="T55" fmla="*/ 106 h 144"/>
                  <a:gd name="T56" fmla="*/ 38 w 251"/>
                  <a:gd name="T57" fmla="*/ 106 h 144"/>
                  <a:gd name="T58" fmla="*/ 30 w 251"/>
                  <a:gd name="T59" fmla="*/ 106 h 144"/>
                  <a:gd name="T60" fmla="*/ 23 w 251"/>
                  <a:gd name="T61" fmla="*/ 106 h 144"/>
                  <a:gd name="T62" fmla="*/ 15 w 251"/>
                  <a:gd name="T63" fmla="*/ 114 h 144"/>
                  <a:gd name="T64" fmla="*/ 15 w 251"/>
                  <a:gd name="T65" fmla="*/ 122 h 144"/>
                  <a:gd name="T66" fmla="*/ 8 w 251"/>
                  <a:gd name="T67" fmla="*/ 129 h 144"/>
                  <a:gd name="T68" fmla="*/ 8 w 251"/>
                  <a:gd name="T69" fmla="*/ 137 h 144"/>
                  <a:gd name="T70" fmla="*/ 0 w 251"/>
                  <a:gd name="T71" fmla="*/ 144 h 1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51"/>
                  <a:gd name="T109" fmla="*/ 0 h 144"/>
                  <a:gd name="T110" fmla="*/ 251 w 251"/>
                  <a:gd name="T111" fmla="*/ 144 h 1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51" h="144">
                    <a:moveTo>
                      <a:pt x="251" y="0"/>
                    </a:moveTo>
                    <a:lnTo>
                      <a:pt x="251" y="8"/>
                    </a:lnTo>
                    <a:lnTo>
                      <a:pt x="243" y="15"/>
                    </a:lnTo>
                    <a:lnTo>
                      <a:pt x="236" y="23"/>
                    </a:lnTo>
                    <a:lnTo>
                      <a:pt x="221" y="23"/>
                    </a:lnTo>
                    <a:lnTo>
                      <a:pt x="221" y="30"/>
                    </a:lnTo>
                    <a:lnTo>
                      <a:pt x="213" y="38"/>
                    </a:lnTo>
                    <a:lnTo>
                      <a:pt x="205" y="46"/>
                    </a:lnTo>
                    <a:lnTo>
                      <a:pt x="198" y="53"/>
                    </a:lnTo>
                    <a:lnTo>
                      <a:pt x="190" y="53"/>
                    </a:lnTo>
                    <a:lnTo>
                      <a:pt x="183" y="46"/>
                    </a:lnTo>
                    <a:lnTo>
                      <a:pt x="167" y="46"/>
                    </a:lnTo>
                    <a:lnTo>
                      <a:pt x="160" y="46"/>
                    </a:lnTo>
                    <a:lnTo>
                      <a:pt x="152" y="53"/>
                    </a:lnTo>
                    <a:lnTo>
                      <a:pt x="144" y="61"/>
                    </a:lnTo>
                    <a:lnTo>
                      <a:pt x="144" y="68"/>
                    </a:lnTo>
                    <a:lnTo>
                      <a:pt x="137" y="76"/>
                    </a:lnTo>
                    <a:lnTo>
                      <a:pt x="129" y="76"/>
                    </a:lnTo>
                    <a:lnTo>
                      <a:pt x="122" y="76"/>
                    </a:lnTo>
                    <a:lnTo>
                      <a:pt x="114" y="76"/>
                    </a:lnTo>
                    <a:lnTo>
                      <a:pt x="106" y="84"/>
                    </a:lnTo>
                    <a:lnTo>
                      <a:pt x="99" y="91"/>
                    </a:lnTo>
                    <a:lnTo>
                      <a:pt x="99" y="99"/>
                    </a:lnTo>
                    <a:lnTo>
                      <a:pt x="91" y="99"/>
                    </a:lnTo>
                    <a:lnTo>
                      <a:pt x="84" y="106"/>
                    </a:lnTo>
                    <a:lnTo>
                      <a:pt x="76" y="106"/>
                    </a:lnTo>
                    <a:lnTo>
                      <a:pt x="68" y="106"/>
                    </a:lnTo>
                    <a:lnTo>
                      <a:pt x="53" y="106"/>
                    </a:lnTo>
                    <a:lnTo>
                      <a:pt x="38" y="106"/>
                    </a:lnTo>
                    <a:lnTo>
                      <a:pt x="30" y="106"/>
                    </a:lnTo>
                    <a:lnTo>
                      <a:pt x="23" y="106"/>
                    </a:lnTo>
                    <a:lnTo>
                      <a:pt x="15" y="114"/>
                    </a:lnTo>
                    <a:lnTo>
                      <a:pt x="15" y="122"/>
                    </a:lnTo>
                    <a:lnTo>
                      <a:pt x="8" y="129"/>
                    </a:lnTo>
                    <a:lnTo>
                      <a:pt x="8" y="137"/>
                    </a:lnTo>
                    <a:lnTo>
                      <a:pt x="0" y="144"/>
                    </a:lnTo>
                  </a:path>
                </a:pathLst>
              </a:custGeom>
              <a:noFill/>
              <a:ln w="12700">
                <a:solidFill>
                  <a:srgbClr val="508B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00" name="Freeform 1140"/>
              <p:cNvSpPr>
                <a:spLocks/>
              </p:cNvSpPr>
              <p:nvPr/>
            </p:nvSpPr>
            <p:spPr bwMode="auto">
              <a:xfrm>
                <a:off x="2990" y="3799"/>
                <a:ext cx="38" cy="23"/>
              </a:xfrm>
              <a:custGeom>
                <a:avLst/>
                <a:gdLst>
                  <a:gd name="T0" fmla="*/ 38 w 38"/>
                  <a:gd name="T1" fmla="*/ 15 h 23"/>
                  <a:gd name="T2" fmla="*/ 38 w 38"/>
                  <a:gd name="T3" fmla="*/ 0 h 23"/>
                  <a:gd name="T4" fmla="*/ 30 w 38"/>
                  <a:gd name="T5" fmla="*/ 0 h 23"/>
                  <a:gd name="T6" fmla="*/ 30 w 38"/>
                  <a:gd name="T7" fmla="*/ 7 h 23"/>
                  <a:gd name="T8" fmla="*/ 23 w 38"/>
                  <a:gd name="T9" fmla="*/ 7 h 23"/>
                  <a:gd name="T10" fmla="*/ 23 w 38"/>
                  <a:gd name="T11" fmla="*/ 0 h 23"/>
                  <a:gd name="T12" fmla="*/ 15 w 38"/>
                  <a:gd name="T13" fmla="*/ 7 h 23"/>
                  <a:gd name="T14" fmla="*/ 0 w 38"/>
                  <a:gd name="T15" fmla="*/ 7 h 23"/>
                  <a:gd name="T16" fmla="*/ 7 w 38"/>
                  <a:gd name="T17" fmla="*/ 23 h 23"/>
                  <a:gd name="T18" fmla="*/ 15 w 38"/>
                  <a:gd name="T19" fmla="*/ 15 h 23"/>
                  <a:gd name="T20" fmla="*/ 38 w 38"/>
                  <a:gd name="T21" fmla="*/ 15 h 2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8"/>
                  <a:gd name="T34" fmla="*/ 0 h 23"/>
                  <a:gd name="T35" fmla="*/ 38 w 38"/>
                  <a:gd name="T36" fmla="*/ 23 h 2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8" h="23">
                    <a:moveTo>
                      <a:pt x="38" y="15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30" y="7"/>
                    </a:lnTo>
                    <a:lnTo>
                      <a:pt x="23" y="7"/>
                    </a:lnTo>
                    <a:lnTo>
                      <a:pt x="23" y="0"/>
                    </a:lnTo>
                    <a:lnTo>
                      <a:pt x="15" y="7"/>
                    </a:lnTo>
                    <a:lnTo>
                      <a:pt x="0" y="7"/>
                    </a:lnTo>
                    <a:lnTo>
                      <a:pt x="7" y="23"/>
                    </a:lnTo>
                    <a:lnTo>
                      <a:pt x="15" y="15"/>
                    </a:lnTo>
                    <a:lnTo>
                      <a:pt x="38" y="15"/>
                    </a:lnTo>
                    <a:close/>
                  </a:path>
                </a:pathLst>
              </a:custGeom>
              <a:solidFill>
                <a:srgbClr val="FF8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01" name="Freeform 1141"/>
              <p:cNvSpPr>
                <a:spLocks/>
              </p:cNvSpPr>
              <p:nvPr/>
            </p:nvSpPr>
            <p:spPr bwMode="auto">
              <a:xfrm>
                <a:off x="3553" y="2735"/>
                <a:ext cx="38" cy="15"/>
              </a:xfrm>
              <a:custGeom>
                <a:avLst/>
                <a:gdLst>
                  <a:gd name="T0" fmla="*/ 30 w 38"/>
                  <a:gd name="T1" fmla="*/ 15 h 15"/>
                  <a:gd name="T2" fmla="*/ 38 w 38"/>
                  <a:gd name="T3" fmla="*/ 8 h 15"/>
                  <a:gd name="T4" fmla="*/ 30 w 38"/>
                  <a:gd name="T5" fmla="*/ 0 h 15"/>
                  <a:gd name="T6" fmla="*/ 23 w 38"/>
                  <a:gd name="T7" fmla="*/ 0 h 15"/>
                  <a:gd name="T8" fmla="*/ 0 w 38"/>
                  <a:gd name="T9" fmla="*/ 0 h 15"/>
                  <a:gd name="T10" fmla="*/ 0 w 38"/>
                  <a:gd name="T11" fmla="*/ 8 h 15"/>
                  <a:gd name="T12" fmla="*/ 7 w 38"/>
                  <a:gd name="T13" fmla="*/ 15 h 15"/>
                  <a:gd name="T14" fmla="*/ 30 w 38"/>
                  <a:gd name="T15" fmla="*/ 15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8"/>
                  <a:gd name="T25" fmla="*/ 0 h 15"/>
                  <a:gd name="T26" fmla="*/ 38 w 38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8" h="15">
                    <a:moveTo>
                      <a:pt x="30" y="15"/>
                    </a:moveTo>
                    <a:lnTo>
                      <a:pt x="38" y="8"/>
                    </a:lnTo>
                    <a:lnTo>
                      <a:pt x="30" y="0"/>
                    </a:lnTo>
                    <a:lnTo>
                      <a:pt x="23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7" y="15"/>
                    </a:lnTo>
                    <a:lnTo>
                      <a:pt x="30" y="15"/>
                    </a:lnTo>
                    <a:close/>
                  </a:path>
                </a:pathLst>
              </a:custGeom>
              <a:solidFill>
                <a:srgbClr val="FF8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02" name="Freeform 1142"/>
              <p:cNvSpPr>
                <a:spLocks/>
              </p:cNvSpPr>
              <p:nvPr/>
            </p:nvSpPr>
            <p:spPr bwMode="auto">
              <a:xfrm>
                <a:off x="3499" y="2165"/>
                <a:ext cx="31" cy="38"/>
              </a:xfrm>
              <a:custGeom>
                <a:avLst/>
                <a:gdLst>
                  <a:gd name="T0" fmla="*/ 31 w 31"/>
                  <a:gd name="T1" fmla="*/ 31 h 38"/>
                  <a:gd name="T2" fmla="*/ 31 w 31"/>
                  <a:gd name="T3" fmla="*/ 15 h 38"/>
                  <a:gd name="T4" fmla="*/ 8 w 31"/>
                  <a:gd name="T5" fmla="*/ 0 h 38"/>
                  <a:gd name="T6" fmla="*/ 8 w 31"/>
                  <a:gd name="T7" fmla="*/ 8 h 38"/>
                  <a:gd name="T8" fmla="*/ 0 w 31"/>
                  <a:gd name="T9" fmla="*/ 8 h 38"/>
                  <a:gd name="T10" fmla="*/ 0 w 31"/>
                  <a:gd name="T11" fmla="*/ 23 h 38"/>
                  <a:gd name="T12" fmla="*/ 8 w 31"/>
                  <a:gd name="T13" fmla="*/ 23 h 38"/>
                  <a:gd name="T14" fmla="*/ 16 w 31"/>
                  <a:gd name="T15" fmla="*/ 38 h 38"/>
                  <a:gd name="T16" fmla="*/ 31 w 31"/>
                  <a:gd name="T17" fmla="*/ 38 h 38"/>
                  <a:gd name="T18" fmla="*/ 31 w 31"/>
                  <a:gd name="T19" fmla="*/ 31 h 3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1"/>
                  <a:gd name="T31" fmla="*/ 0 h 38"/>
                  <a:gd name="T32" fmla="*/ 31 w 31"/>
                  <a:gd name="T33" fmla="*/ 38 h 3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1" h="38">
                    <a:moveTo>
                      <a:pt x="31" y="31"/>
                    </a:moveTo>
                    <a:lnTo>
                      <a:pt x="31" y="15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23"/>
                    </a:lnTo>
                    <a:lnTo>
                      <a:pt x="8" y="23"/>
                    </a:lnTo>
                    <a:lnTo>
                      <a:pt x="16" y="38"/>
                    </a:lnTo>
                    <a:lnTo>
                      <a:pt x="31" y="38"/>
                    </a:lnTo>
                    <a:lnTo>
                      <a:pt x="31" y="31"/>
                    </a:lnTo>
                    <a:close/>
                  </a:path>
                </a:pathLst>
              </a:custGeom>
              <a:solidFill>
                <a:srgbClr val="FF8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03" name="Freeform 1143"/>
              <p:cNvSpPr>
                <a:spLocks/>
              </p:cNvSpPr>
              <p:nvPr/>
            </p:nvSpPr>
            <p:spPr bwMode="auto">
              <a:xfrm>
                <a:off x="3545" y="2553"/>
                <a:ext cx="46" cy="30"/>
              </a:xfrm>
              <a:custGeom>
                <a:avLst/>
                <a:gdLst>
                  <a:gd name="T0" fmla="*/ 15 w 46"/>
                  <a:gd name="T1" fmla="*/ 30 h 30"/>
                  <a:gd name="T2" fmla="*/ 23 w 46"/>
                  <a:gd name="T3" fmla="*/ 23 h 30"/>
                  <a:gd name="T4" fmla="*/ 38 w 46"/>
                  <a:gd name="T5" fmla="*/ 30 h 30"/>
                  <a:gd name="T6" fmla="*/ 46 w 46"/>
                  <a:gd name="T7" fmla="*/ 15 h 30"/>
                  <a:gd name="T8" fmla="*/ 46 w 46"/>
                  <a:gd name="T9" fmla="*/ 7 h 30"/>
                  <a:gd name="T10" fmla="*/ 38 w 46"/>
                  <a:gd name="T11" fmla="*/ 0 h 30"/>
                  <a:gd name="T12" fmla="*/ 23 w 46"/>
                  <a:gd name="T13" fmla="*/ 15 h 30"/>
                  <a:gd name="T14" fmla="*/ 15 w 46"/>
                  <a:gd name="T15" fmla="*/ 7 h 30"/>
                  <a:gd name="T16" fmla="*/ 0 w 46"/>
                  <a:gd name="T17" fmla="*/ 15 h 30"/>
                  <a:gd name="T18" fmla="*/ 0 w 46"/>
                  <a:gd name="T19" fmla="*/ 30 h 30"/>
                  <a:gd name="T20" fmla="*/ 8 w 46"/>
                  <a:gd name="T21" fmla="*/ 30 h 30"/>
                  <a:gd name="T22" fmla="*/ 8 w 46"/>
                  <a:gd name="T23" fmla="*/ 23 h 30"/>
                  <a:gd name="T24" fmla="*/ 15 w 46"/>
                  <a:gd name="T25" fmla="*/ 30 h 3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6"/>
                  <a:gd name="T40" fmla="*/ 0 h 30"/>
                  <a:gd name="T41" fmla="*/ 46 w 46"/>
                  <a:gd name="T42" fmla="*/ 30 h 3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6" h="30">
                    <a:moveTo>
                      <a:pt x="15" y="30"/>
                    </a:moveTo>
                    <a:lnTo>
                      <a:pt x="23" y="23"/>
                    </a:lnTo>
                    <a:lnTo>
                      <a:pt x="38" y="30"/>
                    </a:lnTo>
                    <a:lnTo>
                      <a:pt x="46" y="15"/>
                    </a:lnTo>
                    <a:lnTo>
                      <a:pt x="46" y="7"/>
                    </a:lnTo>
                    <a:lnTo>
                      <a:pt x="38" y="0"/>
                    </a:lnTo>
                    <a:lnTo>
                      <a:pt x="23" y="15"/>
                    </a:lnTo>
                    <a:lnTo>
                      <a:pt x="15" y="7"/>
                    </a:lnTo>
                    <a:lnTo>
                      <a:pt x="0" y="15"/>
                    </a:lnTo>
                    <a:lnTo>
                      <a:pt x="0" y="30"/>
                    </a:lnTo>
                    <a:lnTo>
                      <a:pt x="8" y="30"/>
                    </a:lnTo>
                    <a:lnTo>
                      <a:pt x="8" y="23"/>
                    </a:lnTo>
                    <a:lnTo>
                      <a:pt x="15" y="30"/>
                    </a:lnTo>
                    <a:close/>
                  </a:path>
                </a:pathLst>
              </a:custGeom>
              <a:solidFill>
                <a:srgbClr val="FF8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04" name="Freeform 1144"/>
              <p:cNvSpPr>
                <a:spLocks/>
              </p:cNvSpPr>
              <p:nvPr/>
            </p:nvSpPr>
            <p:spPr bwMode="auto">
              <a:xfrm>
                <a:off x="3903" y="2697"/>
                <a:ext cx="45" cy="53"/>
              </a:xfrm>
              <a:custGeom>
                <a:avLst/>
                <a:gdLst>
                  <a:gd name="T0" fmla="*/ 30 w 45"/>
                  <a:gd name="T1" fmla="*/ 31 h 53"/>
                  <a:gd name="T2" fmla="*/ 30 w 45"/>
                  <a:gd name="T3" fmla="*/ 23 h 53"/>
                  <a:gd name="T4" fmla="*/ 38 w 45"/>
                  <a:gd name="T5" fmla="*/ 31 h 53"/>
                  <a:gd name="T6" fmla="*/ 45 w 45"/>
                  <a:gd name="T7" fmla="*/ 31 h 53"/>
                  <a:gd name="T8" fmla="*/ 45 w 45"/>
                  <a:gd name="T9" fmla="*/ 23 h 53"/>
                  <a:gd name="T10" fmla="*/ 45 w 45"/>
                  <a:gd name="T11" fmla="*/ 15 h 53"/>
                  <a:gd name="T12" fmla="*/ 22 w 45"/>
                  <a:gd name="T13" fmla="*/ 0 h 53"/>
                  <a:gd name="T14" fmla="*/ 22 w 45"/>
                  <a:gd name="T15" fmla="*/ 8 h 53"/>
                  <a:gd name="T16" fmla="*/ 15 w 45"/>
                  <a:gd name="T17" fmla="*/ 15 h 53"/>
                  <a:gd name="T18" fmla="*/ 0 w 45"/>
                  <a:gd name="T19" fmla="*/ 31 h 53"/>
                  <a:gd name="T20" fmla="*/ 7 w 45"/>
                  <a:gd name="T21" fmla="*/ 53 h 53"/>
                  <a:gd name="T22" fmla="*/ 30 w 45"/>
                  <a:gd name="T23" fmla="*/ 31 h 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5"/>
                  <a:gd name="T37" fmla="*/ 0 h 53"/>
                  <a:gd name="T38" fmla="*/ 45 w 45"/>
                  <a:gd name="T39" fmla="*/ 53 h 5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5" h="53">
                    <a:moveTo>
                      <a:pt x="30" y="31"/>
                    </a:moveTo>
                    <a:lnTo>
                      <a:pt x="30" y="23"/>
                    </a:lnTo>
                    <a:lnTo>
                      <a:pt x="38" y="31"/>
                    </a:lnTo>
                    <a:lnTo>
                      <a:pt x="45" y="31"/>
                    </a:lnTo>
                    <a:lnTo>
                      <a:pt x="45" y="23"/>
                    </a:lnTo>
                    <a:lnTo>
                      <a:pt x="45" y="15"/>
                    </a:lnTo>
                    <a:lnTo>
                      <a:pt x="22" y="0"/>
                    </a:lnTo>
                    <a:lnTo>
                      <a:pt x="22" y="8"/>
                    </a:lnTo>
                    <a:lnTo>
                      <a:pt x="15" y="15"/>
                    </a:lnTo>
                    <a:lnTo>
                      <a:pt x="0" y="31"/>
                    </a:lnTo>
                    <a:lnTo>
                      <a:pt x="7" y="53"/>
                    </a:lnTo>
                    <a:lnTo>
                      <a:pt x="30" y="31"/>
                    </a:lnTo>
                    <a:close/>
                  </a:path>
                </a:pathLst>
              </a:custGeom>
              <a:solidFill>
                <a:srgbClr val="FF8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05" name="Freeform 1145"/>
              <p:cNvSpPr>
                <a:spLocks/>
              </p:cNvSpPr>
              <p:nvPr/>
            </p:nvSpPr>
            <p:spPr bwMode="auto">
              <a:xfrm>
                <a:off x="3340" y="2332"/>
                <a:ext cx="30" cy="54"/>
              </a:xfrm>
              <a:custGeom>
                <a:avLst/>
                <a:gdLst>
                  <a:gd name="T0" fmla="*/ 23 w 30"/>
                  <a:gd name="T1" fmla="*/ 54 h 54"/>
                  <a:gd name="T2" fmla="*/ 30 w 30"/>
                  <a:gd name="T3" fmla="*/ 23 h 54"/>
                  <a:gd name="T4" fmla="*/ 15 w 30"/>
                  <a:gd name="T5" fmla="*/ 0 h 54"/>
                  <a:gd name="T6" fmla="*/ 7 w 30"/>
                  <a:gd name="T7" fmla="*/ 8 h 54"/>
                  <a:gd name="T8" fmla="*/ 0 w 30"/>
                  <a:gd name="T9" fmla="*/ 31 h 54"/>
                  <a:gd name="T10" fmla="*/ 7 w 30"/>
                  <a:gd name="T11" fmla="*/ 31 h 54"/>
                  <a:gd name="T12" fmla="*/ 0 w 30"/>
                  <a:gd name="T13" fmla="*/ 46 h 54"/>
                  <a:gd name="T14" fmla="*/ 23 w 30"/>
                  <a:gd name="T15" fmla="*/ 54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0"/>
                  <a:gd name="T25" fmla="*/ 0 h 54"/>
                  <a:gd name="T26" fmla="*/ 30 w 30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0" h="54">
                    <a:moveTo>
                      <a:pt x="23" y="54"/>
                    </a:moveTo>
                    <a:lnTo>
                      <a:pt x="30" y="23"/>
                    </a:lnTo>
                    <a:lnTo>
                      <a:pt x="15" y="0"/>
                    </a:lnTo>
                    <a:lnTo>
                      <a:pt x="7" y="8"/>
                    </a:lnTo>
                    <a:lnTo>
                      <a:pt x="0" y="31"/>
                    </a:lnTo>
                    <a:lnTo>
                      <a:pt x="7" y="31"/>
                    </a:lnTo>
                    <a:lnTo>
                      <a:pt x="0" y="46"/>
                    </a:ln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FF8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06" name="Freeform 1146"/>
              <p:cNvSpPr>
                <a:spLocks/>
              </p:cNvSpPr>
              <p:nvPr/>
            </p:nvSpPr>
            <p:spPr bwMode="auto">
              <a:xfrm>
                <a:off x="1704" y="4695"/>
                <a:ext cx="61" cy="31"/>
              </a:xfrm>
              <a:custGeom>
                <a:avLst/>
                <a:gdLst>
                  <a:gd name="T0" fmla="*/ 46 w 61"/>
                  <a:gd name="T1" fmla="*/ 31 h 31"/>
                  <a:gd name="T2" fmla="*/ 53 w 61"/>
                  <a:gd name="T3" fmla="*/ 23 h 31"/>
                  <a:gd name="T4" fmla="*/ 61 w 61"/>
                  <a:gd name="T5" fmla="*/ 23 h 31"/>
                  <a:gd name="T6" fmla="*/ 61 w 61"/>
                  <a:gd name="T7" fmla="*/ 16 h 31"/>
                  <a:gd name="T8" fmla="*/ 61 w 61"/>
                  <a:gd name="T9" fmla="*/ 8 h 31"/>
                  <a:gd name="T10" fmla="*/ 53 w 61"/>
                  <a:gd name="T11" fmla="*/ 0 h 31"/>
                  <a:gd name="T12" fmla="*/ 46 w 61"/>
                  <a:gd name="T13" fmla="*/ 0 h 31"/>
                  <a:gd name="T14" fmla="*/ 31 w 61"/>
                  <a:gd name="T15" fmla="*/ 8 h 31"/>
                  <a:gd name="T16" fmla="*/ 8 w 61"/>
                  <a:gd name="T17" fmla="*/ 8 h 31"/>
                  <a:gd name="T18" fmla="*/ 0 w 61"/>
                  <a:gd name="T19" fmla="*/ 8 h 31"/>
                  <a:gd name="T20" fmla="*/ 0 w 61"/>
                  <a:gd name="T21" fmla="*/ 16 h 31"/>
                  <a:gd name="T22" fmla="*/ 23 w 61"/>
                  <a:gd name="T23" fmla="*/ 23 h 31"/>
                  <a:gd name="T24" fmla="*/ 31 w 61"/>
                  <a:gd name="T25" fmla="*/ 31 h 31"/>
                  <a:gd name="T26" fmla="*/ 38 w 61"/>
                  <a:gd name="T27" fmla="*/ 31 h 31"/>
                  <a:gd name="T28" fmla="*/ 38 w 61"/>
                  <a:gd name="T29" fmla="*/ 23 h 31"/>
                  <a:gd name="T30" fmla="*/ 46 w 61"/>
                  <a:gd name="T31" fmla="*/ 23 h 31"/>
                  <a:gd name="T32" fmla="*/ 46 w 61"/>
                  <a:gd name="T33" fmla="*/ 31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31"/>
                  <a:gd name="T53" fmla="*/ 61 w 61"/>
                  <a:gd name="T54" fmla="*/ 31 h 3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31">
                    <a:moveTo>
                      <a:pt x="46" y="31"/>
                    </a:moveTo>
                    <a:lnTo>
                      <a:pt x="53" y="23"/>
                    </a:lnTo>
                    <a:lnTo>
                      <a:pt x="61" y="23"/>
                    </a:lnTo>
                    <a:lnTo>
                      <a:pt x="61" y="16"/>
                    </a:lnTo>
                    <a:lnTo>
                      <a:pt x="61" y="8"/>
                    </a:lnTo>
                    <a:lnTo>
                      <a:pt x="53" y="0"/>
                    </a:lnTo>
                    <a:lnTo>
                      <a:pt x="46" y="0"/>
                    </a:lnTo>
                    <a:lnTo>
                      <a:pt x="31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23" y="23"/>
                    </a:lnTo>
                    <a:lnTo>
                      <a:pt x="31" y="31"/>
                    </a:lnTo>
                    <a:lnTo>
                      <a:pt x="38" y="31"/>
                    </a:lnTo>
                    <a:lnTo>
                      <a:pt x="38" y="23"/>
                    </a:lnTo>
                    <a:lnTo>
                      <a:pt x="46" y="23"/>
                    </a:lnTo>
                    <a:lnTo>
                      <a:pt x="46" y="31"/>
                    </a:lnTo>
                    <a:close/>
                  </a:path>
                </a:pathLst>
              </a:custGeom>
              <a:solidFill>
                <a:srgbClr val="FF8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07" name="Freeform 1147"/>
              <p:cNvSpPr>
                <a:spLocks/>
              </p:cNvSpPr>
              <p:nvPr/>
            </p:nvSpPr>
            <p:spPr bwMode="auto">
              <a:xfrm>
                <a:off x="5371" y="3768"/>
                <a:ext cx="15" cy="16"/>
              </a:xfrm>
              <a:custGeom>
                <a:avLst/>
                <a:gdLst>
                  <a:gd name="T0" fmla="*/ 8 w 15"/>
                  <a:gd name="T1" fmla="*/ 16 h 16"/>
                  <a:gd name="T2" fmla="*/ 15 w 15"/>
                  <a:gd name="T3" fmla="*/ 8 h 16"/>
                  <a:gd name="T4" fmla="*/ 8 w 15"/>
                  <a:gd name="T5" fmla="*/ 0 h 16"/>
                  <a:gd name="T6" fmla="*/ 0 w 15"/>
                  <a:gd name="T7" fmla="*/ 8 h 16"/>
                  <a:gd name="T8" fmla="*/ 8 w 15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"/>
                  <a:gd name="T16" fmla="*/ 0 h 16"/>
                  <a:gd name="T17" fmla="*/ 15 w 15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" h="16">
                    <a:moveTo>
                      <a:pt x="8" y="16"/>
                    </a:moveTo>
                    <a:lnTo>
                      <a:pt x="15" y="8"/>
                    </a:lnTo>
                    <a:lnTo>
                      <a:pt x="8" y="0"/>
                    </a:lnTo>
                    <a:lnTo>
                      <a:pt x="0" y="8"/>
                    </a:lnTo>
                    <a:lnTo>
                      <a:pt x="8" y="16"/>
                    </a:lnTo>
                    <a:close/>
                  </a:path>
                </a:pathLst>
              </a:custGeom>
              <a:solidFill>
                <a:srgbClr val="FF8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08" name="Freeform 1148"/>
              <p:cNvSpPr>
                <a:spLocks/>
              </p:cNvSpPr>
              <p:nvPr/>
            </p:nvSpPr>
            <p:spPr bwMode="auto">
              <a:xfrm>
                <a:off x="5340" y="4186"/>
                <a:ext cx="16" cy="16"/>
              </a:xfrm>
              <a:custGeom>
                <a:avLst/>
                <a:gdLst>
                  <a:gd name="T0" fmla="*/ 16 w 16"/>
                  <a:gd name="T1" fmla="*/ 16 h 16"/>
                  <a:gd name="T2" fmla="*/ 16 w 16"/>
                  <a:gd name="T3" fmla="*/ 0 h 16"/>
                  <a:gd name="T4" fmla="*/ 0 w 16"/>
                  <a:gd name="T5" fmla="*/ 0 h 16"/>
                  <a:gd name="T6" fmla="*/ 8 w 16"/>
                  <a:gd name="T7" fmla="*/ 16 h 16"/>
                  <a:gd name="T8" fmla="*/ 16 w 16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"/>
                  <a:gd name="T16" fmla="*/ 0 h 16"/>
                  <a:gd name="T17" fmla="*/ 16 w 16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" h="16">
                    <a:moveTo>
                      <a:pt x="16" y="16"/>
                    </a:moveTo>
                    <a:lnTo>
                      <a:pt x="16" y="0"/>
                    </a:lnTo>
                    <a:lnTo>
                      <a:pt x="0" y="0"/>
                    </a:lnTo>
                    <a:lnTo>
                      <a:pt x="8" y="16"/>
                    </a:lnTo>
                    <a:lnTo>
                      <a:pt x="16" y="16"/>
                    </a:lnTo>
                    <a:close/>
                  </a:path>
                </a:pathLst>
              </a:custGeom>
              <a:solidFill>
                <a:srgbClr val="FF8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09" name="Freeform 1149"/>
              <p:cNvSpPr>
                <a:spLocks/>
              </p:cNvSpPr>
              <p:nvPr/>
            </p:nvSpPr>
            <p:spPr bwMode="auto">
              <a:xfrm>
                <a:off x="5226" y="3784"/>
                <a:ext cx="16" cy="15"/>
              </a:xfrm>
              <a:custGeom>
                <a:avLst/>
                <a:gdLst>
                  <a:gd name="T0" fmla="*/ 0 w 16"/>
                  <a:gd name="T1" fmla="*/ 15 h 15"/>
                  <a:gd name="T2" fmla="*/ 8 w 16"/>
                  <a:gd name="T3" fmla="*/ 15 h 15"/>
                  <a:gd name="T4" fmla="*/ 16 w 16"/>
                  <a:gd name="T5" fmla="*/ 15 h 15"/>
                  <a:gd name="T6" fmla="*/ 16 w 16"/>
                  <a:gd name="T7" fmla="*/ 7 h 15"/>
                  <a:gd name="T8" fmla="*/ 8 w 16"/>
                  <a:gd name="T9" fmla="*/ 0 h 15"/>
                  <a:gd name="T10" fmla="*/ 0 w 16"/>
                  <a:gd name="T11" fmla="*/ 7 h 15"/>
                  <a:gd name="T12" fmla="*/ 0 w 16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"/>
                  <a:gd name="T22" fmla="*/ 0 h 15"/>
                  <a:gd name="T23" fmla="*/ 16 w 16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" h="15">
                    <a:moveTo>
                      <a:pt x="0" y="15"/>
                    </a:moveTo>
                    <a:lnTo>
                      <a:pt x="8" y="15"/>
                    </a:lnTo>
                    <a:lnTo>
                      <a:pt x="16" y="15"/>
                    </a:lnTo>
                    <a:lnTo>
                      <a:pt x="16" y="7"/>
                    </a:lnTo>
                    <a:lnTo>
                      <a:pt x="8" y="0"/>
                    </a:lnTo>
                    <a:lnTo>
                      <a:pt x="0" y="7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F8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10" name="Freeform 1150"/>
              <p:cNvSpPr>
                <a:spLocks/>
              </p:cNvSpPr>
              <p:nvPr/>
            </p:nvSpPr>
            <p:spPr bwMode="auto">
              <a:xfrm>
                <a:off x="5424" y="4156"/>
                <a:ext cx="15" cy="30"/>
              </a:xfrm>
              <a:custGeom>
                <a:avLst/>
                <a:gdLst>
                  <a:gd name="T0" fmla="*/ 15 w 15"/>
                  <a:gd name="T1" fmla="*/ 23 h 30"/>
                  <a:gd name="T2" fmla="*/ 8 w 15"/>
                  <a:gd name="T3" fmla="*/ 0 h 30"/>
                  <a:gd name="T4" fmla="*/ 8 w 15"/>
                  <a:gd name="T5" fmla="*/ 15 h 30"/>
                  <a:gd name="T6" fmla="*/ 0 w 15"/>
                  <a:gd name="T7" fmla="*/ 15 h 30"/>
                  <a:gd name="T8" fmla="*/ 0 w 15"/>
                  <a:gd name="T9" fmla="*/ 30 h 30"/>
                  <a:gd name="T10" fmla="*/ 15 w 15"/>
                  <a:gd name="T11" fmla="*/ 23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30"/>
                  <a:gd name="T20" fmla="*/ 15 w 15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30">
                    <a:moveTo>
                      <a:pt x="15" y="23"/>
                    </a:moveTo>
                    <a:lnTo>
                      <a:pt x="8" y="0"/>
                    </a:lnTo>
                    <a:lnTo>
                      <a:pt x="8" y="15"/>
                    </a:lnTo>
                    <a:lnTo>
                      <a:pt x="0" y="15"/>
                    </a:lnTo>
                    <a:lnTo>
                      <a:pt x="0" y="30"/>
                    </a:lnTo>
                    <a:lnTo>
                      <a:pt x="15" y="23"/>
                    </a:lnTo>
                    <a:close/>
                  </a:path>
                </a:pathLst>
              </a:custGeom>
              <a:solidFill>
                <a:srgbClr val="FF8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11" name="Freeform 1151"/>
              <p:cNvSpPr>
                <a:spLocks/>
              </p:cNvSpPr>
              <p:nvPr/>
            </p:nvSpPr>
            <p:spPr bwMode="auto">
              <a:xfrm>
                <a:off x="5432" y="4057"/>
                <a:ext cx="23" cy="23"/>
              </a:xfrm>
              <a:custGeom>
                <a:avLst/>
                <a:gdLst>
                  <a:gd name="T0" fmla="*/ 7 w 23"/>
                  <a:gd name="T1" fmla="*/ 23 h 23"/>
                  <a:gd name="T2" fmla="*/ 23 w 23"/>
                  <a:gd name="T3" fmla="*/ 15 h 23"/>
                  <a:gd name="T4" fmla="*/ 7 w 23"/>
                  <a:gd name="T5" fmla="*/ 0 h 23"/>
                  <a:gd name="T6" fmla="*/ 0 w 23"/>
                  <a:gd name="T7" fmla="*/ 8 h 23"/>
                  <a:gd name="T8" fmla="*/ 7 w 23"/>
                  <a:gd name="T9" fmla="*/ 15 h 23"/>
                  <a:gd name="T10" fmla="*/ 7 w 23"/>
                  <a:gd name="T11" fmla="*/ 23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23"/>
                  <a:gd name="T20" fmla="*/ 23 w 23"/>
                  <a:gd name="T21" fmla="*/ 23 h 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23">
                    <a:moveTo>
                      <a:pt x="7" y="23"/>
                    </a:moveTo>
                    <a:lnTo>
                      <a:pt x="23" y="15"/>
                    </a:lnTo>
                    <a:lnTo>
                      <a:pt x="7" y="0"/>
                    </a:lnTo>
                    <a:lnTo>
                      <a:pt x="0" y="8"/>
                    </a:lnTo>
                    <a:lnTo>
                      <a:pt x="7" y="15"/>
                    </a:lnTo>
                    <a:lnTo>
                      <a:pt x="7" y="23"/>
                    </a:lnTo>
                    <a:close/>
                  </a:path>
                </a:pathLst>
              </a:custGeom>
              <a:solidFill>
                <a:srgbClr val="FF8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12" name="Rectangle 1152"/>
              <p:cNvSpPr>
                <a:spLocks noChangeArrowheads="1"/>
              </p:cNvSpPr>
              <p:nvPr/>
            </p:nvSpPr>
            <p:spPr bwMode="auto">
              <a:xfrm>
                <a:off x="4838" y="4194"/>
                <a:ext cx="16" cy="15"/>
              </a:xfrm>
              <a:prstGeom prst="rect">
                <a:avLst/>
              </a:prstGeom>
              <a:solidFill>
                <a:srgbClr val="FF8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113" name="Freeform 1153"/>
              <p:cNvSpPr>
                <a:spLocks/>
              </p:cNvSpPr>
              <p:nvPr/>
            </p:nvSpPr>
            <p:spPr bwMode="auto">
              <a:xfrm>
                <a:off x="6398" y="3685"/>
                <a:ext cx="38" cy="23"/>
              </a:xfrm>
              <a:custGeom>
                <a:avLst/>
                <a:gdLst>
                  <a:gd name="T0" fmla="*/ 38 w 38"/>
                  <a:gd name="T1" fmla="*/ 8 h 23"/>
                  <a:gd name="T2" fmla="*/ 30 w 38"/>
                  <a:gd name="T3" fmla="*/ 8 h 23"/>
                  <a:gd name="T4" fmla="*/ 23 w 38"/>
                  <a:gd name="T5" fmla="*/ 8 h 23"/>
                  <a:gd name="T6" fmla="*/ 15 w 38"/>
                  <a:gd name="T7" fmla="*/ 8 h 23"/>
                  <a:gd name="T8" fmla="*/ 8 w 38"/>
                  <a:gd name="T9" fmla="*/ 0 h 23"/>
                  <a:gd name="T10" fmla="*/ 0 w 38"/>
                  <a:gd name="T11" fmla="*/ 8 h 23"/>
                  <a:gd name="T12" fmla="*/ 8 w 38"/>
                  <a:gd name="T13" fmla="*/ 15 h 23"/>
                  <a:gd name="T14" fmla="*/ 8 w 38"/>
                  <a:gd name="T15" fmla="*/ 23 h 23"/>
                  <a:gd name="T16" fmla="*/ 15 w 38"/>
                  <a:gd name="T17" fmla="*/ 23 h 23"/>
                  <a:gd name="T18" fmla="*/ 38 w 38"/>
                  <a:gd name="T19" fmla="*/ 8 h 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8"/>
                  <a:gd name="T31" fmla="*/ 0 h 23"/>
                  <a:gd name="T32" fmla="*/ 38 w 38"/>
                  <a:gd name="T33" fmla="*/ 23 h 2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8" h="23">
                    <a:moveTo>
                      <a:pt x="38" y="8"/>
                    </a:moveTo>
                    <a:lnTo>
                      <a:pt x="30" y="8"/>
                    </a:lnTo>
                    <a:lnTo>
                      <a:pt x="23" y="8"/>
                    </a:lnTo>
                    <a:lnTo>
                      <a:pt x="15" y="8"/>
                    </a:lnTo>
                    <a:lnTo>
                      <a:pt x="8" y="0"/>
                    </a:lnTo>
                    <a:lnTo>
                      <a:pt x="0" y="8"/>
                    </a:lnTo>
                    <a:lnTo>
                      <a:pt x="8" y="15"/>
                    </a:lnTo>
                    <a:lnTo>
                      <a:pt x="8" y="23"/>
                    </a:lnTo>
                    <a:lnTo>
                      <a:pt x="15" y="23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FF8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14" name="Freeform 1154"/>
              <p:cNvSpPr>
                <a:spLocks/>
              </p:cNvSpPr>
              <p:nvPr/>
            </p:nvSpPr>
            <p:spPr bwMode="auto">
              <a:xfrm>
                <a:off x="5386" y="4354"/>
                <a:ext cx="46" cy="30"/>
              </a:xfrm>
              <a:custGeom>
                <a:avLst/>
                <a:gdLst>
                  <a:gd name="T0" fmla="*/ 46 w 46"/>
                  <a:gd name="T1" fmla="*/ 22 h 30"/>
                  <a:gd name="T2" fmla="*/ 38 w 46"/>
                  <a:gd name="T3" fmla="*/ 15 h 30"/>
                  <a:gd name="T4" fmla="*/ 31 w 46"/>
                  <a:gd name="T5" fmla="*/ 15 h 30"/>
                  <a:gd name="T6" fmla="*/ 23 w 46"/>
                  <a:gd name="T7" fmla="*/ 0 h 30"/>
                  <a:gd name="T8" fmla="*/ 0 w 46"/>
                  <a:gd name="T9" fmla="*/ 7 h 30"/>
                  <a:gd name="T10" fmla="*/ 8 w 46"/>
                  <a:gd name="T11" fmla="*/ 15 h 30"/>
                  <a:gd name="T12" fmla="*/ 15 w 46"/>
                  <a:gd name="T13" fmla="*/ 15 h 30"/>
                  <a:gd name="T14" fmla="*/ 23 w 46"/>
                  <a:gd name="T15" fmla="*/ 22 h 30"/>
                  <a:gd name="T16" fmla="*/ 31 w 46"/>
                  <a:gd name="T17" fmla="*/ 30 h 30"/>
                  <a:gd name="T18" fmla="*/ 46 w 46"/>
                  <a:gd name="T19" fmla="*/ 22 h 3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6"/>
                  <a:gd name="T31" fmla="*/ 0 h 30"/>
                  <a:gd name="T32" fmla="*/ 46 w 46"/>
                  <a:gd name="T33" fmla="*/ 30 h 3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6" h="30">
                    <a:moveTo>
                      <a:pt x="46" y="22"/>
                    </a:moveTo>
                    <a:lnTo>
                      <a:pt x="38" y="15"/>
                    </a:lnTo>
                    <a:lnTo>
                      <a:pt x="31" y="15"/>
                    </a:lnTo>
                    <a:lnTo>
                      <a:pt x="23" y="0"/>
                    </a:lnTo>
                    <a:lnTo>
                      <a:pt x="0" y="7"/>
                    </a:lnTo>
                    <a:lnTo>
                      <a:pt x="8" y="15"/>
                    </a:lnTo>
                    <a:lnTo>
                      <a:pt x="15" y="15"/>
                    </a:lnTo>
                    <a:lnTo>
                      <a:pt x="23" y="22"/>
                    </a:lnTo>
                    <a:lnTo>
                      <a:pt x="31" y="30"/>
                    </a:lnTo>
                    <a:lnTo>
                      <a:pt x="46" y="22"/>
                    </a:lnTo>
                    <a:close/>
                  </a:path>
                </a:pathLst>
              </a:custGeom>
              <a:solidFill>
                <a:srgbClr val="FF8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15" name="Freeform 1155"/>
              <p:cNvSpPr>
                <a:spLocks/>
              </p:cNvSpPr>
              <p:nvPr/>
            </p:nvSpPr>
            <p:spPr bwMode="auto">
              <a:xfrm>
                <a:off x="5112" y="3609"/>
                <a:ext cx="23" cy="23"/>
              </a:xfrm>
              <a:custGeom>
                <a:avLst/>
                <a:gdLst>
                  <a:gd name="T0" fmla="*/ 23 w 23"/>
                  <a:gd name="T1" fmla="*/ 23 h 23"/>
                  <a:gd name="T2" fmla="*/ 23 w 23"/>
                  <a:gd name="T3" fmla="*/ 8 h 23"/>
                  <a:gd name="T4" fmla="*/ 0 w 23"/>
                  <a:gd name="T5" fmla="*/ 0 h 23"/>
                  <a:gd name="T6" fmla="*/ 0 w 23"/>
                  <a:gd name="T7" fmla="*/ 23 h 23"/>
                  <a:gd name="T8" fmla="*/ 23 w 23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3"/>
                  <a:gd name="T17" fmla="*/ 23 w 23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3">
                    <a:moveTo>
                      <a:pt x="23" y="23"/>
                    </a:moveTo>
                    <a:lnTo>
                      <a:pt x="23" y="8"/>
                    </a:lnTo>
                    <a:lnTo>
                      <a:pt x="0" y="0"/>
                    </a:lnTo>
                    <a:lnTo>
                      <a:pt x="0" y="23"/>
                    </a:lnTo>
                    <a:lnTo>
                      <a:pt x="23" y="23"/>
                    </a:lnTo>
                    <a:close/>
                  </a:path>
                </a:pathLst>
              </a:custGeom>
              <a:solidFill>
                <a:srgbClr val="FF8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16" name="Freeform 1156"/>
              <p:cNvSpPr>
                <a:spLocks/>
              </p:cNvSpPr>
              <p:nvPr/>
            </p:nvSpPr>
            <p:spPr bwMode="auto">
              <a:xfrm>
                <a:off x="4580" y="3229"/>
                <a:ext cx="15" cy="30"/>
              </a:xfrm>
              <a:custGeom>
                <a:avLst/>
                <a:gdLst>
                  <a:gd name="T0" fmla="*/ 15 w 15"/>
                  <a:gd name="T1" fmla="*/ 23 h 30"/>
                  <a:gd name="T2" fmla="*/ 15 w 15"/>
                  <a:gd name="T3" fmla="*/ 8 h 30"/>
                  <a:gd name="T4" fmla="*/ 7 w 15"/>
                  <a:gd name="T5" fmla="*/ 8 h 30"/>
                  <a:gd name="T6" fmla="*/ 7 w 15"/>
                  <a:gd name="T7" fmla="*/ 0 h 30"/>
                  <a:gd name="T8" fmla="*/ 0 w 15"/>
                  <a:gd name="T9" fmla="*/ 0 h 30"/>
                  <a:gd name="T10" fmla="*/ 0 w 15"/>
                  <a:gd name="T11" fmla="*/ 30 h 30"/>
                  <a:gd name="T12" fmla="*/ 15 w 15"/>
                  <a:gd name="T13" fmla="*/ 23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30"/>
                  <a:gd name="T23" fmla="*/ 15 w 15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30">
                    <a:moveTo>
                      <a:pt x="15" y="23"/>
                    </a:moveTo>
                    <a:lnTo>
                      <a:pt x="15" y="8"/>
                    </a:lnTo>
                    <a:lnTo>
                      <a:pt x="7" y="8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30"/>
                    </a:lnTo>
                    <a:lnTo>
                      <a:pt x="15" y="23"/>
                    </a:lnTo>
                    <a:close/>
                  </a:path>
                </a:pathLst>
              </a:custGeom>
              <a:solidFill>
                <a:srgbClr val="FF8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17" name="Freeform 1157"/>
              <p:cNvSpPr>
                <a:spLocks/>
              </p:cNvSpPr>
              <p:nvPr/>
            </p:nvSpPr>
            <p:spPr bwMode="auto">
              <a:xfrm>
                <a:off x="5515" y="4293"/>
                <a:ext cx="46" cy="30"/>
              </a:xfrm>
              <a:custGeom>
                <a:avLst/>
                <a:gdLst>
                  <a:gd name="T0" fmla="*/ 46 w 46"/>
                  <a:gd name="T1" fmla="*/ 23 h 30"/>
                  <a:gd name="T2" fmla="*/ 23 w 46"/>
                  <a:gd name="T3" fmla="*/ 0 h 30"/>
                  <a:gd name="T4" fmla="*/ 16 w 46"/>
                  <a:gd name="T5" fmla="*/ 0 h 30"/>
                  <a:gd name="T6" fmla="*/ 0 w 46"/>
                  <a:gd name="T7" fmla="*/ 0 h 30"/>
                  <a:gd name="T8" fmla="*/ 0 w 46"/>
                  <a:gd name="T9" fmla="*/ 15 h 30"/>
                  <a:gd name="T10" fmla="*/ 16 w 46"/>
                  <a:gd name="T11" fmla="*/ 15 h 30"/>
                  <a:gd name="T12" fmla="*/ 23 w 46"/>
                  <a:gd name="T13" fmla="*/ 23 h 30"/>
                  <a:gd name="T14" fmla="*/ 31 w 46"/>
                  <a:gd name="T15" fmla="*/ 30 h 30"/>
                  <a:gd name="T16" fmla="*/ 46 w 46"/>
                  <a:gd name="T17" fmla="*/ 23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30"/>
                  <a:gd name="T29" fmla="*/ 46 w 46"/>
                  <a:gd name="T30" fmla="*/ 30 h 3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30">
                    <a:moveTo>
                      <a:pt x="46" y="23"/>
                    </a:moveTo>
                    <a:lnTo>
                      <a:pt x="23" y="0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15"/>
                    </a:lnTo>
                    <a:lnTo>
                      <a:pt x="16" y="15"/>
                    </a:lnTo>
                    <a:lnTo>
                      <a:pt x="23" y="23"/>
                    </a:lnTo>
                    <a:lnTo>
                      <a:pt x="31" y="30"/>
                    </a:lnTo>
                    <a:lnTo>
                      <a:pt x="46" y="23"/>
                    </a:lnTo>
                    <a:close/>
                  </a:path>
                </a:pathLst>
              </a:custGeom>
              <a:solidFill>
                <a:srgbClr val="FF8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18" name="Freeform 1158"/>
              <p:cNvSpPr>
                <a:spLocks/>
              </p:cNvSpPr>
              <p:nvPr/>
            </p:nvSpPr>
            <p:spPr bwMode="auto">
              <a:xfrm>
                <a:off x="3431" y="2986"/>
                <a:ext cx="30" cy="30"/>
              </a:xfrm>
              <a:custGeom>
                <a:avLst/>
                <a:gdLst>
                  <a:gd name="T0" fmla="*/ 23 w 30"/>
                  <a:gd name="T1" fmla="*/ 30 h 30"/>
                  <a:gd name="T2" fmla="*/ 30 w 30"/>
                  <a:gd name="T3" fmla="*/ 23 h 30"/>
                  <a:gd name="T4" fmla="*/ 23 w 30"/>
                  <a:gd name="T5" fmla="*/ 0 h 30"/>
                  <a:gd name="T6" fmla="*/ 8 w 30"/>
                  <a:gd name="T7" fmla="*/ 0 h 30"/>
                  <a:gd name="T8" fmla="*/ 0 w 30"/>
                  <a:gd name="T9" fmla="*/ 7 h 30"/>
                  <a:gd name="T10" fmla="*/ 8 w 30"/>
                  <a:gd name="T11" fmla="*/ 23 h 30"/>
                  <a:gd name="T12" fmla="*/ 23 w 30"/>
                  <a:gd name="T13" fmla="*/ 3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30"/>
                  <a:gd name="T23" fmla="*/ 30 w 30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30">
                    <a:moveTo>
                      <a:pt x="23" y="30"/>
                    </a:moveTo>
                    <a:lnTo>
                      <a:pt x="30" y="23"/>
                    </a:lnTo>
                    <a:lnTo>
                      <a:pt x="23" y="0"/>
                    </a:lnTo>
                    <a:lnTo>
                      <a:pt x="8" y="0"/>
                    </a:lnTo>
                    <a:lnTo>
                      <a:pt x="0" y="7"/>
                    </a:lnTo>
                    <a:lnTo>
                      <a:pt x="8" y="23"/>
                    </a:lnTo>
                    <a:lnTo>
                      <a:pt x="23" y="30"/>
                    </a:lnTo>
                    <a:close/>
                  </a:path>
                </a:pathLst>
              </a:custGeom>
              <a:solidFill>
                <a:srgbClr val="FF8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19" name="Rectangle 1159"/>
              <p:cNvSpPr>
                <a:spLocks noChangeArrowheads="1"/>
              </p:cNvSpPr>
              <p:nvPr/>
            </p:nvSpPr>
            <p:spPr bwMode="auto">
              <a:xfrm>
                <a:off x="2221" y="4278"/>
                <a:ext cx="8" cy="7"/>
              </a:xfrm>
              <a:prstGeom prst="rect">
                <a:avLst/>
              </a:prstGeom>
              <a:solidFill>
                <a:srgbClr val="FF8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91184" tIns="45591" rIns="91184" bIns="45591"/>
              <a:lstStyle/>
              <a:p>
                <a:pPr defTabSz="752475"/>
                <a:endParaRPr lang="ru-RU" sz="1100" b="1">
                  <a:latin typeface="Arial" charset="0"/>
                  <a:cs typeface="Arial" charset="0"/>
                </a:endParaRPr>
              </a:p>
            </p:txBody>
          </p:sp>
          <p:sp>
            <p:nvSpPr>
              <p:cNvPr id="5120" name="Freeform 1160"/>
              <p:cNvSpPr>
                <a:spLocks/>
              </p:cNvSpPr>
              <p:nvPr/>
            </p:nvSpPr>
            <p:spPr bwMode="auto">
              <a:xfrm>
                <a:off x="2587" y="3738"/>
                <a:ext cx="22" cy="30"/>
              </a:xfrm>
              <a:custGeom>
                <a:avLst/>
                <a:gdLst>
                  <a:gd name="T0" fmla="*/ 22 w 22"/>
                  <a:gd name="T1" fmla="*/ 15 h 30"/>
                  <a:gd name="T2" fmla="*/ 22 w 22"/>
                  <a:gd name="T3" fmla="*/ 0 h 30"/>
                  <a:gd name="T4" fmla="*/ 0 w 22"/>
                  <a:gd name="T5" fmla="*/ 0 h 30"/>
                  <a:gd name="T6" fmla="*/ 0 w 22"/>
                  <a:gd name="T7" fmla="*/ 30 h 30"/>
                  <a:gd name="T8" fmla="*/ 7 w 22"/>
                  <a:gd name="T9" fmla="*/ 30 h 30"/>
                  <a:gd name="T10" fmla="*/ 15 w 22"/>
                  <a:gd name="T11" fmla="*/ 15 h 30"/>
                  <a:gd name="T12" fmla="*/ 22 w 22"/>
                  <a:gd name="T13" fmla="*/ 15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30"/>
                  <a:gd name="T23" fmla="*/ 22 w 22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30">
                    <a:moveTo>
                      <a:pt x="22" y="15"/>
                    </a:moveTo>
                    <a:lnTo>
                      <a:pt x="22" y="0"/>
                    </a:lnTo>
                    <a:lnTo>
                      <a:pt x="0" y="0"/>
                    </a:lnTo>
                    <a:lnTo>
                      <a:pt x="0" y="30"/>
                    </a:lnTo>
                    <a:lnTo>
                      <a:pt x="7" y="30"/>
                    </a:lnTo>
                    <a:lnTo>
                      <a:pt x="15" y="15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" name="Freeform 1161"/>
              <p:cNvSpPr>
                <a:spLocks/>
              </p:cNvSpPr>
              <p:nvPr/>
            </p:nvSpPr>
            <p:spPr bwMode="auto">
              <a:xfrm>
                <a:off x="1681" y="4369"/>
                <a:ext cx="54" cy="38"/>
              </a:xfrm>
              <a:custGeom>
                <a:avLst/>
                <a:gdLst>
                  <a:gd name="T0" fmla="*/ 54 w 54"/>
                  <a:gd name="T1" fmla="*/ 15 h 38"/>
                  <a:gd name="T2" fmla="*/ 46 w 54"/>
                  <a:gd name="T3" fmla="*/ 7 h 38"/>
                  <a:gd name="T4" fmla="*/ 38 w 54"/>
                  <a:gd name="T5" fmla="*/ 7 h 38"/>
                  <a:gd name="T6" fmla="*/ 31 w 54"/>
                  <a:gd name="T7" fmla="*/ 0 h 38"/>
                  <a:gd name="T8" fmla="*/ 15 w 54"/>
                  <a:gd name="T9" fmla="*/ 15 h 38"/>
                  <a:gd name="T10" fmla="*/ 0 w 54"/>
                  <a:gd name="T11" fmla="*/ 7 h 38"/>
                  <a:gd name="T12" fmla="*/ 0 w 54"/>
                  <a:gd name="T13" fmla="*/ 15 h 38"/>
                  <a:gd name="T14" fmla="*/ 8 w 54"/>
                  <a:gd name="T15" fmla="*/ 23 h 38"/>
                  <a:gd name="T16" fmla="*/ 0 w 54"/>
                  <a:gd name="T17" fmla="*/ 30 h 38"/>
                  <a:gd name="T18" fmla="*/ 15 w 54"/>
                  <a:gd name="T19" fmla="*/ 38 h 38"/>
                  <a:gd name="T20" fmla="*/ 23 w 54"/>
                  <a:gd name="T21" fmla="*/ 30 h 38"/>
                  <a:gd name="T22" fmla="*/ 38 w 54"/>
                  <a:gd name="T23" fmla="*/ 23 h 38"/>
                  <a:gd name="T24" fmla="*/ 54 w 54"/>
                  <a:gd name="T25" fmla="*/ 15 h 3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4"/>
                  <a:gd name="T40" fmla="*/ 0 h 38"/>
                  <a:gd name="T41" fmla="*/ 54 w 54"/>
                  <a:gd name="T42" fmla="*/ 38 h 3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4" h="38">
                    <a:moveTo>
                      <a:pt x="54" y="15"/>
                    </a:moveTo>
                    <a:lnTo>
                      <a:pt x="46" y="7"/>
                    </a:lnTo>
                    <a:lnTo>
                      <a:pt x="38" y="7"/>
                    </a:lnTo>
                    <a:lnTo>
                      <a:pt x="31" y="0"/>
                    </a:lnTo>
                    <a:lnTo>
                      <a:pt x="15" y="15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8" y="23"/>
                    </a:lnTo>
                    <a:lnTo>
                      <a:pt x="0" y="30"/>
                    </a:lnTo>
                    <a:lnTo>
                      <a:pt x="15" y="38"/>
                    </a:lnTo>
                    <a:lnTo>
                      <a:pt x="23" y="30"/>
                    </a:lnTo>
                    <a:lnTo>
                      <a:pt x="38" y="23"/>
                    </a:lnTo>
                    <a:lnTo>
                      <a:pt x="54" y="15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2" name="Freeform 1162"/>
              <p:cNvSpPr>
                <a:spLocks/>
              </p:cNvSpPr>
              <p:nvPr/>
            </p:nvSpPr>
            <p:spPr bwMode="auto">
              <a:xfrm>
                <a:off x="2609" y="4771"/>
                <a:ext cx="38" cy="54"/>
              </a:xfrm>
              <a:custGeom>
                <a:avLst/>
                <a:gdLst>
                  <a:gd name="T0" fmla="*/ 38 w 38"/>
                  <a:gd name="T1" fmla="*/ 54 h 54"/>
                  <a:gd name="T2" fmla="*/ 31 w 38"/>
                  <a:gd name="T3" fmla="*/ 38 h 54"/>
                  <a:gd name="T4" fmla="*/ 31 w 38"/>
                  <a:gd name="T5" fmla="*/ 31 h 54"/>
                  <a:gd name="T6" fmla="*/ 31 w 38"/>
                  <a:gd name="T7" fmla="*/ 23 h 54"/>
                  <a:gd name="T8" fmla="*/ 23 w 38"/>
                  <a:gd name="T9" fmla="*/ 16 h 54"/>
                  <a:gd name="T10" fmla="*/ 23 w 38"/>
                  <a:gd name="T11" fmla="*/ 8 h 54"/>
                  <a:gd name="T12" fmla="*/ 23 w 38"/>
                  <a:gd name="T13" fmla="*/ 0 h 54"/>
                  <a:gd name="T14" fmla="*/ 0 w 38"/>
                  <a:gd name="T15" fmla="*/ 0 h 54"/>
                  <a:gd name="T16" fmla="*/ 0 w 38"/>
                  <a:gd name="T17" fmla="*/ 16 h 54"/>
                  <a:gd name="T18" fmla="*/ 8 w 38"/>
                  <a:gd name="T19" fmla="*/ 23 h 54"/>
                  <a:gd name="T20" fmla="*/ 0 w 38"/>
                  <a:gd name="T21" fmla="*/ 31 h 54"/>
                  <a:gd name="T22" fmla="*/ 0 w 38"/>
                  <a:gd name="T23" fmla="*/ 38 h 54"/>
                  <a:gd name="T24" fmla="*/ 16 w 38"/>
                  <a:gd name="T25" fmla="*/ 38 h 54"/>
                  <a:gd name="T26" fmla="*/ 16 w 38"/>
                  <a:gd name="T27" fmla="*/ 54 h 54"/>
                  <a:gd name="T28" fmla="*/ 38 w 38"/>
                  <a:gd name="T29" fmla="*/ 54 h 5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8"/>
                  <a:gd name="T46" fmla="*/ 0 h 54"/>
                  <a:gd name="T47" fmla="*/ 38 w 38"/>
                  <a:gd name="T48" fmla="*/ 54 h 5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8" h="54">
                    <a:moveTo>
                      <a:pt x="38" y="54"/>
                    </a:moveTo>
                    <a:lnTo>
                      <a:pt x="31" y="38"/>
                    </a:lnTo>
                    <a:lnTo>
                      <a:pt x="31" y="31"/>
                    </a:lnTo>
                    <a:lnTo>
                      <a:pt x="31" y="23"/>
                    </a:lnTo>
                    <a:lnTo>
                      <a:pt x="23" y="16"/>
                    </a:lnTo>
                    <a:lnTo>
                      <a:pt x="23" y="8"/>
                    </a:lnTo>
                    <a:lnTo>
                      <a:pt x="23" y="0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8" y="23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16" y="38"/>
                    </a:lnTo>
                    <a:lnTo>
                      <a:pt x="16" y="54"/>
                    </a:lnTo>
                    <a:lnTo>
                      <a:pt x="38" y="54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3" name="Freeform 1163"/>
              <p:cNvSpPr>
                <a:spLocks/>
              </p:cNvSpPr>
              <p:nvPr/>
            </p:nvSpPr>
            <p:spPr bwMode="auto">
              <a:xfrm>
                <a:off x="2731" y="5341"/>
                <a:ext cx="38" cy="54"/>
              </a:xfrm>
              <a:custGeom>
                <a:avLst/>
                <a:gdLst>
                  <a:gd name="T0" fmla="*/ 38 w 38"/>
                  <a:gd name="T1" fmla="*/ 46 h 54"/>
                  <a:gd name="T2" fmla="*/ 38 w 38"/>
                  <a:gd name="T3" fmla="*/ 31 h 54"/>
                  <a:gd name="T4" fmla="*/ 23 w 38"/>
                  <a:gd name="T5" fmla="*/ 23 h 54"/>
                  <a:gd name="T6" fmla="*/ 15 w 38"/>
                  <a:gd name="T7" fmla="*/ 0 h 54"/>
                  <a:gd name="T8" fmla="*/ 0 w 38"/>
                  <a:gd name="T9" fmla="*/ 0 h 54"/>
                  <a:gd name="T10" fmla="*/ 0 w 38"/>
                  <a:gd name="T11" fmla="*/ 38 h 54"/>
                  <a:gd name="T12" fmla="*/ 15 w 38"/>
                  <a:gd name="T13" fmla="*/ 54 h 54"/>
                  <a:gd name="T14" fmla="*/ 23 w 38"/>
                  <a:gd name="T15" fmla="*/ 54 h 54"/>
                  <a:gd name="T16" fmla="*/ 38 w 38"/>
                  <a:gd name="T17" fmla="*/ 46 h 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54"/>
                  <a:gd name="T29" fmla="*/ 38 w 38"/>
                  <a:gd name="T30" fmla="*/ 54 h 5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54">
                    <a:moveTo>
                      <a:pt x="38" y="46"/>
                    </a:moveTo>
                    <a:lnTo>
                      <a:pt x="38" y="31"/>
                    </a:lnTo>
                    <a:lnTo>
                      <a:pt x="23" y="23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0" y="38"/>
                    </a:lnTo>
                    <a:lnTo>
                      <a:pt x="15" y="54"/>
                    </a:lnTo>
                    <a:lnTo>
                      <a:pt x="23" y="54"/>
                    </a:lnTo>
                    <a:lnTo>
                      <a:pt x="38" y="46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4" name="Freeform 1164"/>
              <p:cNvSpPr>
                <a:spLocks/>
              </p:cNvSpPr>
              <p:nvPr/>
            </p:nvSpPr>
            <p:spPr bwMode="auto">
              <a:xfrm>
                <a:off x="2039" y="4718"/>
                <a:ext cx="45" cy="61"/>
              </a:xfrm>
              <a:custGeom>
                <a:avLst/>
                <a:gdLst>
                  <a:gd name="T0" fmla="*/ 38 w 45"/>
                  <a:gd name="T1" fmla="*/ 31 h 61"/>
                  <a:gd name="T2" fmla="*/ 45 w 45"/>
                  <a:gd name="T3" fmla="*/ 31 h 61"/>
                  <a:gd name="T4" fmla="*/ 38 w 45"/>
                  <a:gd name="T5" fmla="*/ 23 h 61"/>
                  <a:gd name="T6" fmla="*/ 38 w 45"/>
                  <a:gd name="T7" fmla="*/ 15 h 61"/>
                  <a:gd name="T8" fmla="*/ 38 w 45"/>
                  <a:gd name="T9" fmla="*/ 8 h 61"/>
                  <a:gd name="T10" fmla="*/ 38 w 45"/>
                  <a:gd name="T11" fmla="*/ 0 h 61"/>
                  <a:gd name="T12" fmla="*/ 15 w 45"/>
                  <a:gd name="T13" fmla="*/ 0 h 61"/>
                  <a:gd name="T14" fmla="*/ 7 w 45"/>
                  <a:gd name="T15" fmla="*/ 0 h 61"/>
                  <a:gd name="T16" fmla="*/ 0 w 45"/>
                  <a:gd name="T17" fmla="*/ 8 h 61"/>
                  <a:gd name="T18" fmla="*/ 0 w 45"/>
                  <a:gd name="T19" fmla="*/ 23 h 61"/>
                  <a:gd name="T20" fmla="*/ 7 w 45"/>
                  <a:gd name="T21" fmla="*/ 38 h 61"/>
                  <a:gd name="T22" fmla="*/ 0 w 45"/>
                  <a:gd name="T23" fmla="*/ 46 h 61"/>
                  <a:gd name="T24" fmla="*/ 15 w 45"/>
                  <a:gd name="T25" fmla="*/ 61 h 61"/>
                  <a:gd name="T26" fmla="*/ 30 w 45"/>
                  <a:gd name="T27" fmla="*/ 31 h 61"/>
                  <a:gd name="T28" fmla="*/ 38 w 45"/>
                  <a:gd name="T29" fmla="*/ 31 h 6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5"/>
                  <a:gd name="T46" fmla="*/ 0 h 61"/>
                  <a:gd name="T47" fmla="*/ 45 w 45"/>
                  <a:gd name="T48" fmla="*/ 61 h 6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5" h="61">
                    <a:moveTo>
                      <a:pt x="38" y="31"/>
                    </a:moveTo>
                    <a:lnTo>
                      <a:pt x="45" y="31"/>
                    </a:lnTo>
                    <a:lnTo>
                      <a:pt x="38" y="23"/>
                    </a:lnTo>
                    <a:lnTo>
                      <a:pt x="38" y="15"/>
                    </a:lnTo>
                    <a:lnTo>
                      <a:pt x="38" y="8"/>
                    </a:lnTo>
                    <a:lnTo>
                      <a:pt x="38" y="0"/>
                    </a:lnTo>
                    <a:lnTo>
                      <a:pt x="15" y="0"/>
                    </a:lnTo>
                    <a:lnTo>
                      <a:pt x="7" y="0"/>
                    </a:lnTo>
                    <a:lnTo>
                      <a:pt x="0" y="8"/>
                    </a:lnTo>
                    <a:lnTo>
                      <a:pt x="0" y="23"/>
                    </a:lnTo>
                    <a:lnTo>
                      <a:pt x="7" y="38"/>
                    </a:lnTo>
                    <a:lnTo>
                      <a:pt x="0" y="46"/>
                    </a:lnTo>
                    <a:lnTo>
                      <a:pt x="15" y="61"/>
                    </a:lnTo>
                    <a:lnTo>
                      <a:pt x="30" y="31"/>
                    </a:lnTo>
                    <a:lnTo>
                      <a:pt x="38" y="31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5" name="Freeform 1165"/>
              <p:cNvSpPr>
                <a:spLocks/>
              </p:cNvSpPr>
              <p:nvPr/>
            </p:nvSpPr>
            <p:spPr bwMode="auto">
              <a:xfrm>
                <a:off x="2183" y="5319"/>
                <a:ext cx="54" cy="60"/>
              </a:xfrm>
              <a:custGeom>
                <a:avLst/>
                <a:gdLst>
                  <a:gd name="T0" fmla="*/ 46 w 54"/>
                  <a:gd name="T1" fmla="*/ 0 h 60"/>
                  <a:gd name="T2" fmla="*/ 0 w 54"/>
                  <a:gd name="T3" fmla="*/ 22 h 60"/>
                  <a:gd name="T4" fmla="*/ 0 w 54"/>
                  <a:gd name="T5" fmla="*/ 30 h 60"/>
                  <a:gd name="T6" fmla="*/ 8 w 54"/>
                  <a:gd name="T7" fmla="*/ 45 h 60"/>
                  <a:gd name="T8" fmla="*/ 8 w 54"/>
                  <a:gd name="T9" fmla="*/ 53 h 60"/>
                  <a:gd name="T10" fmla="*/ 16 w 54"/>
                  <a:gd name="T11" fmla="*/ 60 h 60"/>
                  <a:gd name="T12" fmla="*/ 54 w 54"/>
                  <a:gd name="T13" fmla="*/ 22 h 60"/>
                  <a:gd name="T14" fmla="*/ 46 w 54"/>
                  <a:gd name="T15" fmla="*/ 0 h 6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4"/>
                  <a:gd name="T25" fmla="*/ 0 h 60"/>
                  <a:gd name="T26" fmla="*/ 54 w 54"/>
                  <a:gd name="T27" fmla="*/ 60 h 6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4" h="60">
                    <a:moveTo>
                      <a:pt x="46" y="0"/>
                    </a:moveTo>
                    <a:lnTo>
                      <a:pt x="0" y="22"/>
                    </a:lnTo>
                    <a:lnTo>
                      <a:pt x="0" y="30"/>
                    </a:lnTo>
                    <a:lnTo>
                      <a:pt x="8" y="45"/>
                    </a:lnTo>
                    <a:lnTo>
                      <a:pt x="8" y="53"/>
                    </a:lnTo>
                    <a:lnTo>
                      <a:pt x="16" y="60"/>
                    </a:lnTo>
                    <a:lnTo>
                      <a:pt x="54" y="2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6" name="Freeform 1166"/>
              <p:cNvSpPr>
                <a:spLocks/>
              </p:cNvSpPr>
              <p:nvPr/>
            </p:nvSpPr>
            <p:spPr bwMode="auto">
              <a:xfrm>
                <a:off x="2199" y="4141"/>
                <a:ext cx="38" cy="61"/>
              </a:xfrm>
              <a:custGeom>
                <a:avLst/>
                <a:gdLst>
                  <a:gd name="T0" fmla="*/ 38 w 38"/>
                  <a:gd name="T1" fmla="*/ 61 h 61"/>
                  <a:gd name="T2" fmla="*/ 38 w 38"/>
                  <a:gd name="T3" fmla="*/ 30 h 61"/>
                  <a:gd name="T4" fmla="*/ 38 w 38"/>
                  <a:gd name="T5" fmla="*/ 7 h 61"/>
                  <a:gd name="T6" fmla="*/ 30 w 38"/>
                  <a:gd name="T7" fmla="*/ 0 h 61"/>
                  <a:gd name="T8" fmla="*/ 22 w 38"/>
                  <a:gd name="T9" fmla="*/ 7 h 61"/>
                  <a:gd name="T10" fmla="*/ 7 w 38"/>
                  <a:gd name="T11" fmla="*/ 0 h 61"/>
                  <a:gd name="T12" fmla="*/ 0 w 38"/>
                  <a:gd name="T13" fmla="*/ 30 h 61"/>
                  <a:gd name="T14" fmla="*/ 7 w 38"/>
                  <a:gd name="T15" fmla="*/ 38 h 61"/>
                  <a:gd name="T16" fmla="*/ 15 w 38"/>
                  <a:gd name="T17" fmla="*/ 38 h 61"/>
                  <a:gd name="T18" fmla="*/ 15 w 38"/>
                  <a:gd name="T19" fmla="*/ 45 h 61"/>
                  <a:gd name="T20" fmla="*/ 22 w 38"/>
                  <a:gd name="T21" fmla="*/ 45 h 61"/>
                  <a:gd name="T22" fmla="*/ 30 w 38"/>
                  <a:gd name="T23" fmla="*/ 61 h 61"/>
                  <a:gd name="T24" fmla="*/ 38 w 38"/>
                  <a:gd name="T25" fmla="*/ 61 h 6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8"/>
                  <a:gd name="T40" fmla="*/ 0 h 61"/>
                  <a:gd name="T41" fmla="*/ 38 w 38"/>
                  <a:gd name="T42" fmla="*/ 61 h 6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8" h="61">
                    <a:moveTo>
                      <a:pt x="38" y="61"/>
                    </a:moveTo>
                    <a:lnTo>
                      <a:pt x="38" y="30"/>
                    </a:lnTo>
                    <a:lnTo>
                      <a:pt x="38" y="7"/>
                    </a:lnTo>
                    <a:lnTo>
                      <a:pt x="30" y="0"/>
                    </a:lnTo>
                    <a:lnTo>
                      <a:pt x="22" y="7"/>
                    </a:lnTo>
                    <a:lnTo>
                      <a:pt x="7" y="0"/>
                    </a:lnTo>
                    <a:lnTo>
                      <a:pt x="0" y="30"/>
                    </a:lnTo>
                    <a:lnTo>
                      <a:pt x="7" y="38"/>
                    </a:lnTo>
                    <a:lnTo>
                      <a:pt x="15" y="38"/>
                    </a:lnTo>
                    <a:lnTo>
                      <a:pt x="15" y="45"/>
                    </a:lnTo>
                    <a:lnTo>
                      <a:pt x="22" y="45"/>
                    </a:lnTo>
                    <a:lnTo>
                      <a:pt x="30" y="61"/>
                    </a:lnTo>
                    <a:lnTo>
                      <a:pt x="38" y="61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7" name="Freeform 1167"/>
              <p:cNvSpPr>
                <a:spLocks/>
              </p:cNvSpPr>
              <p:nvPr/>
            </p:nvSpPr>
            <p:spPr bwMode="auto">
              <a:xfrm>
                <a:off x="3986" y="2728"/>
                <a:ext cx="99" cy="98"/>
              </a:xfrm>
              <a:custGeom>
                <a:avLst/>
                <a:gdLst>
                  <a:gd name="T0" fmla="*/ 99 w 99"/>
                  <a:gd name="T1" fmla="*/ 0 h 98"/>
                  <a:gd name="T2" fmla="*/ 61 w 99"/>
                  <a:gd name="T3" fmla="*/ 0 h 98"/>
                  <a:gd name="T4" fmla="*/ 54 w 99"/>
                  <a:gd name="T5" fmla="*/ 22 h 98"/>
                  <a:gd name="T6" fmla="*/ 46 w 99"/>
                  <a:gd name="T7" fmla="*/ 30 h 98"/>
                  <a:gd name="T8" fmla="*/ 31 w 99"/>
                  <a:gd name="T9" fmla="*/ 30 h 98"/>
                  <a:gd name="T10" fmla="*/ 8 w 99"/>
                  <a:gd name="T11" fmla="*/ 15 h 98"/>
                  <a:gd name="T12" fmla="*/ 0 w 99"/>
                  <a:gd name="T13" fmla="*/ 30 h 98"/>
                  <a:gd name="T14" fmla="*/ 8 w 99"/>
                  <a:gd name="T15" fmla="*/ 45 h 98"/>
                  <a:gd name="T16" fmla="*/ 8 w 99"/>
                  <a:gd name="T17" fmla="*/ 53 h 98"/>
                  <a:gd name="T18" fmla="*/ 8 w 99"/>
                  <a:gd name="T19" fmla="*/ 60 h 98"/>
                  <a:gd name="T20" fmla="*/ 8 w 99"/>
                  <a:gd name="T21" fmla="*/ 68 h 98"/>
                  <a:gd name="T22" fmla="*/ 16 w 99"/>
                  <a:gd name="T23" fmla="*/ 68 h 98"/>
                  <a:gd name="T24" fmla="*/ 23 w 99"/>
                  <a:gd name="T25" fmla="*/ 76 h 98"/>
                  <a:gd name="T26" fmla="*/ 31 w 99"/>
                  <a:gd name="T27" fmla="*/ 76 h 98"/>
                  <a:gd name="T28" fmla="*/ 31 w 99"/>
                  <a:gd name="T29" fmla="*/ 83 h 98"/>
                  <a:gd name="T30" fmla="*/ 31 w 99"/>
                  <a:gd name="T31" fmla="*/ 98 h 98"/>
                  <a:gd name="T32" fmla="*/ 38 w 99"/>
                  <a:gd name="T33" fmla="*/ 98 h 98"/>
                  <a:gd name="T34" fmla="*/ 46 w 99"/>
                  <a:gd name="T35" fmla="*/ 83 h 98"/>
                  <a:gd name="T36" fmla="*/ 54 w 99"/>
                  <a:gd name="T37" fmla="*/ 83 h 98"/>
                  <a:gd name="T38" fmla="*/ 76 w 99"/>
                  <a:gd name="T39" fmla="*/ 76 h 98"/>
                  <a:gd name="T40" fmla="*/ 76 w 99"/>
                  <a:gd name="T41" fmla="*/ 60 h 98"/>
                  <a:gd name="T42" fmla="*/ 84 w 99"/>
                  <a:gd name="T43" fmla="*/ 60 h 98"/>
                  <a:gd name="T44" fmla="*/ 84 w 99"/>
                  <a:gd name="T45" fmla="*/ 45 h 98"/>
                  <a:gd name="T46" fmla="*/ 76 w 99"/>
                  <a:gd name="T47" fmla="*/ 45 h 98"/>
                  <a:gd name="T48" fmla="*/ 76 w 99"/>
                  <a:gd name="T49" fmla="*/ 38 h 98"/>
                  <a:gd name="T50" fmla="*/ 84 w 99"/>
                  <a:gd name="T51" fmla="*/ 30 h 98"/>
                  <a:gd name="T52" fmla="*/ 99 w 99"/>
                  <a:gd name="T53" fmla="*/ 30 h 98"/>
                  <a:gd name="T54" fmla="*/ 99 w 99"/>
                  <a:gd name="T55" fmla="*/ 0 h 9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99"/>
                  <a:gd name="T85" fmla="*/ 0 h 98"/>
                  <a:gd name="T86" fmla="*/ 99 w 99"/>
                  <a:gd name="T87" fmla="*/ 98 h 98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99" h="98">
                    <a:moveTo>
                      <a:pt x="99" y="0"/>
                    </a:moveTo>
                    <a:lnTo>
                      <a:pt x="61" y="0"/>
                    </a:lnTo>
                    <a:lnTo>
                      <a:pt x="54" y="22"/>
                    </a:lnTo>
                    <a:lnTo>
                      <a:pt x="46" y="30"/>
                    </a:lnTo>
                    <a:lnTo>
                      <a:pt x="31" y="30"/>
                    </a:lnTo>
                    <a:lnTo>
                      <a:pt x="8" y="15"/>
                    </a:lnTo>
                    <a:lnTo>
                      <a:pt x="0" y="30"/>
                    </a:lnTo>
                    <a:lnTo>
                      <a:pt x="8" y="45"/>
                    </a:lnTo>
                    <a:lnTo>
                      <a:pt x="8" y="53"/>
                    </a:lnTo>
                    <a:lnTo>
                      <a:pt x="8" y="60"/>
                    </a:lnTo>
                    <a:lnTo>
                      <a:pt x="8" y="68"/>
                    </a:lnTo>
                    <a:lnTo>
                      <a:pt x="16" y="68"/>
                    </a:lnTo>
                    <a:lnTo>
                      <a:pt x="23" y="76"/>
                    </a:lnTo>
                    <a:lnTo>
                      <a:pt x="31" y="76"/>
                    </a:lnTo>
                    <a:lnTo>
                      <a:pt x="31" y="83"/>
                    </a:lnTo>
                    <a:lnTo>
                      <a:pt x="31" y="98"/>
                    </a:lnTo>
                    <a:lnTo>
                      <a:pt x="38" y="98"/>
                    </a:lnTo>
                    <a:lnTo>
                      <a:pt x="46" y="83"/>
                    </a:lnTo>
                    <a:lnTo>
                      <a:pt x="54" y="83"/>
                    </a:lnTo>
                    <a:lnTo>
                      <a:pt x="76" y="76"/>
                    </a:lnTo>
                    <a:lnTo>
                      <a:pt x="76" y="60"/>
                    </a:lnTo>
                    <a:lnTo>
                      <a:pt x="84" y="60"/>
                    </a:lnTo>
                    <a:lnTo>
                      <a:pt x="84" y="45"/>
                    </a:lnTo>
                    <a:lnTo>
                      <a:pt x="76" y="45"/>
                    </a:lnTo>
                    <a:lnTo>
                      <a:pt x="76" y="38"/>
                    </a:lnTo>
                    <a:lnTo>
                      <a:pt x="84" y="30"/>
                    </a:lnTo>
                    <a:lnTo>
                      <a:pt x="99" y="30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8" name="Freeform 1168"/>
              <p:cNvSpPr>
                <a:spLocks/>
              </p:cNvSpPr>
              <p:nvPr/>
            </p:nvSpPr>
            <p:spPr bwMode="auto">
              <a:xfrm>
                <a:off x="2860" y="3404"/>
                <a:ext cx="46" cy="45"/>
              </a:xfrm>
              <a:custGeom>
                <a:avLst/>
                <a:gdLst>
                  <a:gd name="T0" fmla="*/ 46 w 46"/>
                  <a:gd name="T1" fmla="*/ 30 h 45"/>
                  <a:gd name="T2" fmla="*/ 31 w 46"/>
                  <a:gd name="T3" fmla="*/ 23 h 45"/>
                  <a:gd name="T4" fmla="*/ 23 w 46"/>
                  <a:gd name="T5" fmla="*/ 15 h 45"/>
                  <a:gd name="T6" fmla="*/ 16 w 46"/>
                  <a:gd name="T7" fmla="*/ 0 h 45"/>
                  <a:gd name="T8" fmla="*/ 8 w 46"/>
                  <a:gd name="T9" fmla="*/ 0 h 45"/>
                  <a:gd name="T10" fmla="*/ 0 w 46"/>
                  <a:gd name="T11" fmla="*/ 15 h 45"/>
                  <a:gd name="T12" fmla="*/ 8 w 46"/>
                  <a:gd name="T13" fmla="*/ 15 h 45"/>
                  <a:gd name="T14" fmla="*/ 16 w 46"/>
                  <a:gd name="T15" fmla="*/ 30 h 45"/>
                  <a:gd name="T16" fmla="*/ 23 w 46"/>
                  <a:gd name="T17" fmla="*/ 45 h 45"/>
                  <a:gd name="T18" fmla="*/ 46 w 46"/>
                  <a:gd name="T19" fmla="*/ 38 h 45"/>
                  <a:gd name="T20" fmla="*/ 46 w 46"/>
                  <a:gd name="T21" fmla="*/ 30 h 4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6"/>
                  <a:gd name="T34" fmla="*/ 0 h 45"/>
                  <a:gd name="T35" fmla="*/ 46 w 46"/>
                  <a:gd name="T36" fmla="*/ 45 h 4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6" h="45">
                    <a:moveTo>
                      <a:pt x="46" y="30"/>
                    </a:moveTo>
                    <a:lnTo>
                      <a:pt x="31" y="23"/>
                    </a:lnTo>
                    <a:lnTo>
                      <a:pt x="23" y="15"/>
                    </a:lnTo>
                    <a:lnTo>
                      <a:pt x="16" y="0"/>
                    </a:lnTo>
                    <a:lnTo>
                      <a:pt x="8" y="0"/>
                    </a:lnTo>
                    <a:lnTo>
                      <a:pt x="0" y="15"/>
                    </a:lnTo>
                    <a:lnTo>
                      <a:pt x="8" y="15"/>
                    </a:lnTo>
                    <a:lnTo>
                      <a:pt x="16" y="30"/>
                    </a:lnTo>
                    <a:lnTo>
                      <a:pt x="23" y="45"/>
                    </a:lnTo>
                    <a:lnTo>
                      <a:pt x="46" y="38"/>
                    </a:lnTo>
                    <a:lnTo>
                      <a:pt x="46" y="3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9" name="Freeform 1169"/>
              <p:cNvSpPr>
                <a:spLocks/>
              </p:cNvSpPr>
              <p:nvPr/>
            </p:nvSpPr>
            <p:spPr bwMode="auto">
              <a:xfrm>
                <a:off x="3340" y="2917"/>
                <a:ext cx="38" cy="46"/>
              </a:xfrm>
              <a:custGeom>
                <a:avLst/>
                <a:gdLst>
                  <a:gd name="T0" fmla="*/ 23 w 38"/>
                  <a:gd name="T1" fmla="*/ 38 h 46"/>
                  <a:gd name="T2" fmla="*/ 23 w 38"/>
                  <a:gd name="T3" fmla="*/ 23 h 46"/>
                  <a:gd name="T4" fmla="*/ 38 w 38"/>
                  <a:gd name="T5" fmla="*/ 8 h 46"/>
                  <a:gd name="T6" fmla="*/ 30 w 38"/>
                  <a:gd name="T7" fmla="*/ 8 h 46"/>
                  <a:gd name="T8" fmla="*/ 15 w 38"/>
                  <a:gd name="T9" fmla="*/ 0 h 46"/>
                  <a:gd name="T10" fmla="*/ 7 w 38"/>
                  <a:gd name="T11" fmla="*/ 8 h 46"/>
                  <a:gd name="T12" fmla="*/ 7 w 38"/>
                  <a:gd name="T13" fmla="*/ 16 h 46"/>
                  <a:gd name="T14" fmla="*/ 7 w 38"/>
                  <a:gd name="T15" fmla="*/ 23 h 46"/>
                  <a:gd name="T16" fmla="*/ 0 w 38"/>
                  <a:gd name="T17" fmla="*/ 31 h 46"/>
                  <a:gd name="T18" fmla="*/ 7 w 38"/>
                  <a:gd name="T19" fmla="*/ 46 h 46"/>
                  <a:gd name="T20" fmla="*/ 23 w 38"/>
                  <a:gd name="T21" fmla="*/ 38 h 4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8"/>
                  <a:gd name="T34" fmla="*/ 0 h 46"/>
                  <a:gd name="T35" fmla="*/ 38 w 38"/>
                  <a:gd name="T36" fmla="*/ 46 h 4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8" h="46">
                    <a:moveTo>
                      <a:pt x="23" y="38"/>
                    </a:moveTo>
                    <a:lnTo>
                      <a:pt x="23" y="23"/>
                    </a:lnTo>
                    <a:lnTo>
                      <a:pt x="38" y="8"/>
                    </a:lnTo>
                    <a:lnTo>
                      <a:pt x="30" y="8"/>
                    </a:lnTo>
                    <a:lnTo>
                      <a:pt x="15" y="0"/>
                    </a:lnTo>
                    <a:lnTo>
                      <a:pt x="7" y="8"/>
                    </a:lnTo>
                    <a:lnTo>
                      <a:pt x="7" y="16"/>
                    </a:lnTo>
                    <a:lnTo>
                      <a:pt x="7" y="23"/>
                    </a:lnTo>
                    <a:lnTo>
                      <a:pt x="0" y="31"/>
                    </a:lnTo>
                    <a:lnTo>
                      <a:pt x="7" y="46"/>
                    </a:lnTo>
                    <a:lnTo>
                      <a:pt x="23" y="38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" name="Freeform 1170"/>
              <p:cNvSpPr>
                <a:spLocks/>
              </p:cNvSpPr>
              <p:nvPr/>
            </p:nvSpPr>
            <p:spPr bwMode="auto">
              <a:xfrm>
                <a:off x="3606" y="2294"/>
                <a:ext cx="106" cy="69"/>
              </a:xfrm>
              <a:custGeom>
                <a:avLst/>
                <a:gdLst>
                  <a:gd name="T0" fmla="*/ 106 w 106"/>
                  <a:gd name="T1" fmla="*/ 46 h 69"/>
                  <a:gd name="T2" fmla="*/ 99 w 106"/>
                  <a:gd name="T3" fmla="*/ 16 h 69"/>
                  <a:gd name="T4" fmla="*/ 76 w 106"/>
                  <a:gd name="T5" fmla="*/ 23 h 69"/>
                  <a:gd name="T6" fmla="*/ 76 w 106"/>
                  <a:gd name="T7" fmla="*/ 31 h 69"/>
                  <a:gd name="T8" fmla="*/ 68 w 106"/>
                  <a:gd name="T9" fmla="*/ 38 h 69"/>
                  <a:gd name="T10" fmla="*/ 61 w 106"/>
                  <a:gd name="T11" fmla="*/ 31 h 69"/>
                  <a:gd name="T12" fmla="*/ 53 w 106"/>
                  <a:gd name="T13" fmla="*/ 38 h 69"/>
                  <a:gd name="T14" fmla="*/ 38 w 106"/>
                  <a:gd name="T15" fmla="*/ 23 h 69"/>
                  <a:gd name="T16" fmla="*/ 46 w 106"/>
                  <a:gd name="T17" fmla="*/ 16 h 69"/>
                  <a:gd name="T18" fmla="*/ 30 w 106"/>
                  <a:gd name="T19" fmla="*/ 0 h 69"/>
                  <a:gd name="T20" fmla="*/ 23 w 106"/>
                  <a:gd name="T21" fmla="*/ 8 h 69"/>
                  <a:gd name="T22" fmla="*/ 23 w 106"/>
                  <a:gd name="T23" fmla="*/ 16 h 69"/>
                  <a:gd name="T24" fmla="*/ 8 w 106"/>
                  <a:gd name="T25" fmla="*/ 23 h 69"/>
                  <a:gd name="T26" fmla="*/ 8 w 106"/>
                  <a:gd name="T27" fmla="*/ 31 h 69"/>
                  <a:gd name="T28" fmla="*/ 0 w 106"/>
                  <a:gd name="T29" fmla="*/ 31 h 69"/>
                  <a:gd name="T30" fmla="*/ 0 w 106"/>
                  <a:gd name="T31" fmla="*/ 54 h 69"/>
                  <a:gd name="T32" fmla="*/ 8 w 106"/>
                  <a:gd name="T33" fmla="*/ 54 h 69"/>
                  <a:gd name="T34" fmla="*/ 8 w 106"/>
                  <a:gd name="T35" fmla="*/ 69 h 69"/>
                  <a:gd name="T36" fmla="*/ 15 w 106"/>
                  <a:gd name="T37" fmla="*/ 69 h 69"/>
                  <a:gd name="T38" fmla="*/ 23 w 106"/>
                  <a:gd name="T39" fmla="*/ 54 h 69"/>
                  <a:gd name="T40" fmla="*/ 30 w 106"/>
                  <a:gd name="T41" fmla="*/ 46 h 69"/>
                  <a:gd name="T42" fmla="*/ 46 w 106"/>
                  <a:gd name="T43" fmla="*/ 61 h 69"/>
                  <a:gd name="T44" fmla="*/ 61 w 106"/>
                  <a:gd name="T45" fmla="*/ 54 h 69"/>
                  <a:gd name="T46" fmla="*/ 68 w 106"/>
                  <a:gd name="T47" fmla="*/ 61 h 69"/>
                  <a:gd name="T48" fmla="*/ 106 w 106"/>
                  <a:gd name="T49" fmla="*/ 46 h 6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06"/>
                  <a:gd name="T76" fmla="*/ 0 h 69"/>
                  <a:gd name="T77" fmla="*/ 106 w 106"/>
                  <a:gd name="T78" fmla="*/ 69 h 6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06" h="69">
                    <a:moveTo>
                      <a:pt x="106" y="46"/>
                    </a:moveTo>
                    <a:lnTo>
                      <a:pt x="99" y="16"/>
                    </a:lnTo>
                    <a:lnTo>
                      <a:pt x="76" y="23"/>
                    </a:lnTo>
                    <a:lnTo>
                      <a:pt x="76" y="31"/>
                    </a:lnTo>
                    <a:lnTo>
                      <a:pt x="68" y="38"/>
                    </a:lnTo>
                    <a:lnTo>
                      <a:pt x="61" y="31"/>
                    </a:lnTo>
                    <a:lnTo>
                      <a:pt x="53" y="38"/>
                    </a:lnTo>
                    <a:lnTo>
                      <a:pt x="38" y="23"/>
                    </a:lnTo>
                    <a:lnTo>
                      <a:pt x="46" y="16"/>
                    </a:lnTo>
                    <a:lnTo>
                      <a:pt x="30" y="0"/>
                    </a:lnTo>
                    <a:lnTo>
                      <a:pt x="23" y="8"/>
                    </a:lnTo>
                    <a:lnTo>
                      <a:pt x="23" y="16"/>
                    </a:lnTo>
                    <a:lnTo>
                      <a:pt x="8" y="23"/>
                    </a:lnTo>
                    <a:lnTo>
                      <a:pt x="8" y="31"/>
                    </a:lnTo>
                    <a:lnTo>
                      <a:pt x="0" y="31"/>
                    </a:lnTo>
                    <a:lnTo>
                      <a:pt x="0" y="54"/>
                    </a:lnTo>
                    <a:lnTo>
                      <a:pt x="8" y="54"/>
                    </a:lnTo>
                    <a:lnTo>
                      <a:pt x="8" y="69"/>
                    </a:lnTo>
                    <a:lnTo>
                      <a:pt x="15" y="69"/>
                    </a:lnTo>
                    <a:lnTo>
                      <a:pt x="23" y="54"/>
                    </a:lnTo>
                    <a:lnTo>
                      <a:pt x="30" y="46"/>
                    </a:lnTo>
                    <a:lnTo>
                      <a:pt x="46" y="61"/>
                    </a:lnTo>
                    <a:lnTo>
                      <a:pt x="61" y="54"/>
                    </a:lnTo>
                    <a:lnTo>
                      <a:pt x="68" y="61"/>
                    </a:lnTo>
                    <a:lnTo>
                      <a:pt x="106" y="46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" name="Freeform 1171"/>
              <p:cNvSpPr>
                <a:spLocks/>
              </p:cNvSpPr>
              <p:nvPr/>
            </p:nvSpPr>
            <p:spPr bwMode="auto">
              <a:xfrm>
                <a:off x="3157" y="4802"/>
                <a:ext cx="46" cy="30"/>
              </a:xfrm>
              <a:custGeom>
                <a:avLst/>
                <a:gdLst>
                  <a:gd name="T0" fmla="*/ 46 w 46"/>
                  <a:gd name="T1" fmla="*/ 7 h 30"/>
                  <a:gd name="T2" fmla="*/ 31 w 46"/>
                  <a:gd name="T3" fmla="*/ 0 h 30"/>
                  <a:gd name="T4" fmla="*/ 23 w 46"/>
                  <a:gd name="T5" fmla="*/ 0 h 30"/>
                  <a:gd name="T6" fmla="*/ 15 w 46"/>
                  <a:gd name="T7" fmla="*/ 7 h 30"/>
                  <a:gd name="T8" fmla="*/ 8 w 46"/>
                  <a:gd name="T9" fmla="*/ 7 h 30"/>
                  <a:gd name="T10" fmla="*/ 0 w 46"/>
                  <a:gd name="T11" fmla="*/ 30 h 30"/>
                  <a:gd name="T12" fmla="*/ 15 w 46"/>
                  <a:gd name="T13" fmla="*/ 30 h 30"/>
                  <a:gd name="T14" fmla="*/ 15 w 46"/>
                  <a:gd name="T15" fmla="*/ 23 h 30"/>
                  <a:gd name="T16" fmla="*/ 23 w 46"/>
                  <a:gd name="T17" fmla="*/ 23 h 30"/>
                  <a:gd name="T18" fmla="*/ 31 w 46"/>
                  <a:gd name="T19" fmla="*/ 23 h 30"/>
                  <a:gd name="T20" fmla="*/ 38 w 46"/>
                  <a:gd name="T21" fmla="*/ 23 h 30"/>
                  <a:gd name="T22" fmla="*/ 46 w 46"/>
                  <a:gd name="T23" fmla="*/ 7 h 3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6"/>
                  <a:gd name="T37" fmla="*/ 0 h 30"/>
                  <a:gd name="T38" fmla="*/ 46 w 46"/>
                  <a:gd name="T39" fmla="*/ 30 h 3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6" h="30">
                    <a:moveTo>
                      <a:pt x="46" y="7"/>
                    </a:moveTo>
                    <a:lnTo>
                      <a:pt x="31" y="0"/>
                    </a:lnTo>
                    <a:lnTo>
                      <a:pt x="23" y="0"/>
                    </a:lnTo>
                    <a:lnTo>
                      <a:pt x="15" y="7"/>
                    </a:lnTo>
                    <a:lnTo>
                      <a:pt x="8" y="7"/>
                    </a:lnTo>
                    <a:lnTo>
                      <a:pt x="0" y="30"/>
                    </a:lnTo>
                    <a:lnTo>
                      <a:pt x="15" y="30"/>
                    </a:lnTo>
                    <a:lnTo>
                      <a:pt x="15" y="23"/>
                    </a:lnTo>
                    <a:lnTo>
                      <a:pt x="23" y="23"/>
                    </a:lnTo>
                    <a:lnTo>
                      <a:pt x="31" y="23"/>
                    </a:lnTo>
                    <a:lnTo>
                      <a:pt x="38" y="23"/>
                    </a:lnTo>
                    <a:lnTo>
                      <a:pt x="46" y="7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2" name="Freeform 1172"/>
              <p:cNvSpPr>
                <a:spLocks/>
              </p:cNvSpPr>
              <p:nvPr/>
            </p:nvSpPr>
            <p:spPr bwMode="auto">
              <a:xfrm>
                <a:off x="3134" y="3844"/>
                <a:ext cx="46" cy="31"/>
              </a:xfrm>
              <a:custGeom>
                <a:avLst/>
                <a:gdLst>
                  <a:gd name="T0" fmla="*/ 46 w 46"/>
                  <a:gd name="T1" fmla="*/ 16 h 31"/>
                  <a:gd name="T2" fmla="*/ 38 w 46"/>
                  <a:gd name="T3" fmla="*/ 8 h 31"/>
                  <a:gd name="T4" fmla="*/ 38 w 46"/>
                  <a:gd name="T5" fmla="*/ 0 h 31"/>
                  <a:gd name="T6" fmla="*/ 23 w 46"/>
                  <a:gd name="T7" fmla="*/ 8 h 31"/>
                  <a:gd name="T8" fmla="*/ 23 w 46"/>
                  <a:gd name="T9" fmla="*/ 0 h 31"/>
                  <a:gd name="T10" fmla="*/ 0 w 46"/>
                  <a:gd name="T11" fmla="*/ 8 h 31"/>
                  <a:gd name="T12" fmla="*/ 8 w 46"/>
                  <a:gd name="T13" fmla="*/ 31 h 31"/>
                  <a:gd name="T14" fmla="*/ 16 w 46"/>
                  <a:gd name="T15" fmla="*/ 23 h 31"/>
                  <a:gd name="T16" fmla="*/ 23 w 46"/>
                  <a:gd name="T17" fmla="*/ 31 h 31"/>
                  <a:gd name="T18" fmla="*/ 38 w 46"/>
                  <a:gd name="T19" fmla="*/ 31 h 31"/>
                  <a:gd name="T20" fmla="*/ 46 w 46"/>
                  <a:gd name="T21" fmla="*/ 23 h 31"/>
                  <a:gd name="T22" fmla="*/ 46 w 46"/>
                  <a:gd name="T23" fmla="*/ 16 h 3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6"/>
                  <a:gd name="T37" fmla="*/ 0 h 31"/>
                  <a:gd name="T38" fmla="*/ 46 w 46"/>
                  <a:gd name="T39" fmla="*/ 31 h 3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6" h="31">
                    <a:moveTo>
                      <a:pt x="46" y="16"/>
                    </a:moveTo>
                    <a:lnTo>
                      <a:pt x="38" y="8"/>
                    </a:lnTo>
                    <a:lnTo>
                      <a:pt x="38" y="0"/>
                    </a:lnTo>
                    <a:lnTo>
                      <a:pt x="23" y="8"/>
                    </a:lnTo>
                    <a:lnTo>
                      <a:pt x="23" y="0"/>
                    </a:lnTo>
                    <a:lnTo>
                      <a:pt x="0" y="8"/>
                    </a:lnTo>
                    <a:lnTo>
                      <a:pt x="8" y="31"/>
                    </a:lnTo>
                    <a:lnTo>
                      <a:pt x="16" y="23"/>
                    </a:lnTo>
                    <a:lnTo>
                      <a:pt x="23" y="31"/>
                    </a:lnTo>
                    <a:lnTo>
                      <a:pt x="38" y="31"/>
                    </a:lnTo>
                    <a:lnTo>
                      <a:pt x="46" y="23"/>
                    </a:lnTo>
                    <a:lnTo>
                      <a:pt x="46" y="16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3" name="Freeform 1173"/>
              <p:cNvSpPr>
                <a:spLocks/>
              </p:cNvSpPr>
              <p:nvPr/>
            </p:nvSpPr>
            <p:spPr bwMode="auto">
              <a:xfrm>
                <a:off x="4024" y="4855"/>
                <a:ext cx="54" cy="30"/>
              </a:xfrm>
              <a:custGeom>
                <a:avLst/>
                <a:gdLst>
                  <a:gd name="T0" fmla="*/ 38 w 54"/>
                  <a:gd name="T1" fmla="*/ 30 h 30"/>
                  <a:gd name="T2" fmla="*/ 54 w 54"/>
                  <a:gd name="T3" fmla="*/ 15 h 30"/>
                  <a:gd name="T4" fmla="*/ 54 w 54"/>
                  <a:gd name="T5" fmla="*/ 0 h 30"/>
                  <a:gd name="T6" fmla="*/ 38 w 54"/>
                  <a:gd name="T7" fmla="*/ 0 h 30"/>
                  <a:gd name="T8" fmla="*/ 31 w 54"/>
                  <a:gd name="T9" fmla="*/ 8 h 30"/>
                  <a:gd name="T10" fmla="*/ 23 w 54"/>
                  <a:gd name="T11" fmla="*/ 8 h 30"/>
                  <a:gd name="T12" fmla="*/ 0 w 54"/>
                  <a:gd name="T13" fmla="*/ 8 h 30"/>
                  <a:gd name="T14" fmla="*/ 16 w 54"/>
                  <a:gd name="T15" fmla="*/ 23 h 30"/>
                  <a:gd name="T16" fmla="*/ 38 w 54"/>
                  <a:gd name="T17" fmla="*/ 30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4"/>
                  <a:gd name="T28" fmla="*/ 0 h 30"/>
                  <a:gd name="T29" fmla="*/ 54 w 54"/>
                  <a:gd name="T30" fmla="*/ 30 h 3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4" h="30">
                    <a:moveTo>
                      <a:pt x="38" y="30"/>
                    </a:moveTo>
                    <a:lnTo>
                      <a:pt x="54" y="15"/>
                    </a:lnTo>
                    <a:lnTo>
                      <a:pt x="54" y="0"/>
                    </a:lnTo>
                    <a:lnTo>
                      <a:pt x="38" y="0"/>
                    </a:lnTo>
                    <a:lnTo>
                      <a:pt x="31" y="8"/>
                    </a:lnTo>
                    <a:lnTo>
                      <a:pt x="23" y="8"/>
                    </a:lnTo>
                    <a:lnTo>
                      <a:pt x="0" y="8"/>
                    </a:lnTo>
                    <a:lnTo>
                      <a:pt x="16" y="23"/>
                    </a:lnTo>
                    <a:lnTo>
                      <a:pt x="38" y="3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4" name="Freeform 1174"/>
              <p:cNvSpPr>
                <a:spLocks/>
              </p:cNvSpPr>
              <p:nvPr/>
            </p:nvSpPr>
            <p:spPr bwMode="auto">
              <a:xfrm>
                <a:off x="3697" y="3571"/>
                <a:ext cx="69" cy="84"/>
              </a:xfrm>
              <a:custGeom>
                <a:avLst/>
                <a:gdLst>
                  <a:gd name="T0" fmla="*/ 61 w 69"/>
                  <a:gd name="T1" fmla="*/ 76 h 84"/>
                  <a:gd name="T2" fmla="*/ 61 w 69"/>
                  <a:gd name="T3" fmla="*/ 61 h 84"/>
                  <a:gd name="T4" fmla="*/ 46 w 69"/>
                  <a:gd name="T5" fmla="*/ 53 h 84"/>
                  <a:gd name="T6" fmla="*/ 46 w 69"/>
                  <a:gd name="T7" fmla="*/ 38 h 84"/>
                  <a:gd name="T8" fmla="*/ 61 w 69"/>
                  <a:gd name="T9" fmla="*/ 38 h 84"/>
                  <a:gd name="T10" fmla="*/ 54 w 69"/>
                  <a:gd name="T11" fmla="*/ 15 h 84"/>
                  <a:gd name="T12" fmla="*/ 69 w 69"/>
                  <a:gd name="T13" fmla="*/ 8 h 84"/>
                  <a:gd name="T14" fmla="*/ 69 w 69"/>
                  <a:gd name="T15" fmla="*/ 0 h 84"/>
                  <a:gd name="T16" fmla="*/ 46 w 69"/>
                  <a:gd name="T17" fmla="*/ 0 h 84"/>
                  <a:gd name="T18" fmla="*/ 31 w 69"/>
                  <a:gd name="T19" fmla="*/ 23 h 84"/>
                  <a:gd name="T20" fmla="*/ 8 w 69"/>
                  <a:gd name="T21" fmla="*/ 30 h 84"/>
                  <a:gd name="T22" fmla="*/ 0 w 69"/>
                  <a:gd name="T23" fmla="*/ 38 h 84"/>
                  <a:gd name="T24" fmla="*/ 0 w 69"/>
                  <a:gd name="T25" fmla="*/ 61 h 84"/>
                  <a:gd name="T26" fmla="*/ 8 w 69"/>
                  <a:gd name="T27" fmla="*/ 61 h 84"/>
                  <a:gd name="T28" fmla="*/ 8 w 69"/>
                  <a:gd name="T29" fmla="*/ 68 h 84"/>
                  <a:gd name="T30" fmla="*/ 38 w 69"/>
                  <a:gd name="T31" fmla="*/ 76 h 84"/>
                  <a:gd name="T32" fmla="*/ 46 w 69"/>
                  <a:gd name="T33" fmla="*/ 84 h 84"/>
                  <a:gd name="T34" fmla="*/ 61 w 69"/>
                  <a:gd name="T35" fmla="*/ 76 h 8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69"/>
                  <a:gd name="T55" fmla="*/ 0 h 84"/>
                  <a:gd name="T56" fmla="*/ 69 w 69"/>
                  <a:gd name="T57" fmla="*/ 84 h 8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69" h="84">
                    <a:moveTo>
                      <a:pt x="61" y="76"/>
                    </a:moveTo>
                    <a:lnTo>
                      <a:pt x="61" y="61"/>
                    </a:lnTo>
                    <a:lnTo>
                      <a:pt x="46" y="53"/>
                    </a:lnTo>
                    <a:lnTo>
                      <a:pt x="46" y="38"/>
                    </a:lnTo>
                    <a:lnTo>
                      <a:pt x="61" y="38"/>
                    </a:lnTo>
                    <a:lnTo>
                      <a:pt x="54" y="15"/>
                    </a:lnTo>
                    <a:lnTo>
                      <a:pt x="69" y="8"/>
                    </a:lnTo>
                    <a:lnTo>
                      <a:pt x="69" y="0"/>
                    </a:lnTo>
                    <a:lnTo>
                      <a:pt x="46" y="0"/>
                    </a:lnTo>
                    <a:lnTo>
                      <a:pt x="31" y="23"/>
                    </a:lnTo>
                    <a:lnTo>
                      <a:pt x="8" y="30"/>
                    </a:lnTo>
                    <a:lnTo>
                      <a:pt x="0" y="38"/>
                    </a:lnTo>
                    <a:lnTo>
                      <a:pt x="0" y="61"/>
                    </a:lnTo>
                    <a:lnTo>
                      <a:pt x="8" y="61"/>
                    </a:lnTo>
                    <a:lnTo>
                      <a:pt x="8" y="68"/>
                    </a:lnTo>
                    <a:lnTo>
                      <a:pt x="38" y="76"/>
                    </a:lnTo>
                    <a:lnTo>
                      <a:pt x="46" y="84"/>
                    </a:lnTo>
                    <a:lnTo>
                      <a:pt x="61" y="76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5" name="Freeform 1175"/>
              <p:cNvSpPr>
                <a:spLocks/>
              </p:cNvSpPr>
              <p:nvPr/>
            </p:nvSpPr>
            <p:spPr bwMode="auto">
              <a:xfrm>
                <a:off x="3819" y="4703"/>
                <a:ext cx="84" cy="68"/>
              </a:xfrm>
              <a:custGeom>
                <a:avLst/>
                <a:gdLst>
                  <a:gd name="T0" fmla="*/ 84 w 84"/>
                  <a:gd name="T1" fmla="*/ 30 h 68"/>
                  <a:gd name="T2" fmla="*/ 76 w 84"/>
                  <a:gd name="T3" fmla="*/ 23 h 68"/>
                  <a:gd name="T4" fmla="*/ 61 w 84"/>
                  <a:gd name="T5" fmla="*/ 23 h 68"/>
                  <a:gd name="T6" fmla="*/ 53 w 84"/>
                  <a:gd name="T7" fmla="*/ 15 h 68"/>
                  <a:gd name="T8" fmla="*/ 46 w 84"/>
                  <a:gd name="T9" fmla="*/ 15 h 68"/>
                  <a:gd name="T10" fmla="*/ 38 w 84"/>
                  <a:gd name="T11" fmla="*/ 8 h 68"/>
                  <a:gd name="T12" fmla="*/ 30 w 84"/>
                  <a:gd name="T13" fmla="*/ 8 h 68"/>
                  <a:gd name="T14" fmla="*/ 23 w 84"/>
                  <a:gd name="T15" fmla="*/ 0 h 68"/>
                  <a:gd name="T16" fmla="*/ 15 w 84"/>
                  <a:gd name="T17" fmla="*/ 8 h 68"/>
                  <a:gd name="T18" fmla="*/ 23 w 84"/>
                  <a:gd name="T19" fmla="*/ 15 h 68"/>
                  <a:gd name="T20" fmla="*/ 0 w 84"/>
                  <a:gd name="T21" fmla="*/ 23 h 68"/>
                  <a:gd name="T22" fmla="*/ 0 w 84"/>
                  <a:gd name="T23" fmla="*/ 46 h 68"/>
                  <a:gd name="T24" fmla="*/ 8 w 84"/>
                  <a:gd name="T25" fmla="*/ 46 h 68"/>
                  <a:gd name="T26" fmla="*/ 15 w 84"/>
                  <a:gd name="T27" fmla="*/ 46 h 68"/>
                  <a:gd name="T28" fmla="*/ 23 w 84"/>
                  <a:gd name="T29" fmla="*/ 53 h 68"/>
                  <a:gd name="T30" fmla="*/ 30 w 84"/>
                  <a:gd name="T31" fmla="*/ 68 h 68"/>
                  <a:gd name="T32" fmla="*/ 61 w 84"/>
                  <a:gd name="T33" fmla="*/ 68 h 68"/>
                  <a:gd name="T34" fmla="*/ 68 w 84"/>
                  <a:gd name="T35" fmla="*/ 46 h 68"/>
                  <a:gd name="T36" fmla="*/ 61 w 84"/>
                  <a:gd name="T37" fmla="*/ 38 h 68"/>
                  <a:gd name="T38" fmla="*/ 84 w 84"/>
                  <a:gd name="T39" fmla="*/ 38 h 68"/>
                  <a:gd name="T40" fmla="*/ 84 w 84"/>
                  <a:gd name="T41" fmla="*/ 30 h 6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4"/>
                  <a:gd name="T64" fmla="*/ 0 h 68"/>
                  <a:gd name="T65" fmla="*/ 84 w 84"/>
                  <a:gd name="T66" fmla="*/ 68 h 6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4" h="68">
                    <a:moveTo>
                      <a:pt x="84" y="30"/>
                    </a:moveTo>
                    <a:lnTo>
                      <a:pt x="76" y="23"/>
                    </a:lnTo>
                    <a:lnTo>
                      <a:pt x="61" y="23"/>
                    </a:lnTo>
                    <a:lnTo>
                      <a:pt x="53" y="15"/>
                    </a:lnTo>
                    <a:lnTo>
                      <a:pt x="46" y="15"/>
                    </a:lnTo>
                    <a:lnTo>
                      <a:pt x="38" y="8"/>
                    </a:lnTo>
                    <a:lnTo>
                      <a:pt x="30" y="8"/>
                    </a:lnTo>
                    <a:lnTo>
                      <a:pt x="23" y="0"/>
                    </a:lnTo>
                    <a:lnTo>
                      <a:pt x="15" y="8"/>
                    </a:lnTo>
                    <a:lnTo>
                      <a:pt x="23" y="15"/>
                    </a:lnTo>
                    <a:lnTo>
                      <a:pt x="0" y="23"/>
                    </a:lnTo>
                    <a:lnTo>
                      <a:pt x="0" y="46"/>
                    </a:lnTo>
                    <a:lnTo>
                      <a:pt x="8" y="46"/>
                    </a:lnTo>
                    <a:lnTo>
                      <a:pt x="15" y="46"/>
                    </a:lnTo>
                    <a:lnTo>
                      <a:pt x="23" y="53"/>
                    </a:lnTo>
                    <a:lnTo>
                      <a:pt x="30" y="68"/>
                    </a:lnTo>
                    <a:lnTo>
                      <a:pt x="61" y="68"/>
                    </a:lnTo>
                    <a:lnTo>
                      <a:pt x="68" y="46"/>
                    </a:lnTo>
                    <a:lnTo>
                      <a:pt x="61" y="38"/>
                    </a:lnTo>
                    <a:lnTo>
                      <a:pt x="84" y="38"/>
                    </a:lnTo>
                    <a:lnTo>
                      <a:pt x="84" y="3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6" name="Freeform 1176"/>
              <p:cNvSpPr>
                <a:spLocks/>
              </p:cNvSpPr>
              <p:nvPr/>
            </p:nvSpPr>
            <p:spPr bwMode="auto">
              <a:xfrm>
                <a:off x="4382" y="2325"/>
                <a:ext cx="30" cy="45"/>
              </a:xfrm>
              <a:custGeom>
                <a:avLst/>
                <a:gdLst>
                  <a:gd name="T0" fmla="*/ 30 w 30"/>
                  <a:gd name="T1" fmla="*/ 30 h 45"/>
                  <a:gd name="T2" fmla="*/ 30 w 30"/>
                  <a:gd name="T3" fmla="*/ 15 h 45"/>
                  <a:gd name="T4" fmla="*/ 23 w 30"/>
                  <a:gd name="T5" fmla="*/ 15 h 45"/>
                  <a:gd name="T6" fmla="*/ 23 w 30"/>
                  <a:gd name="T7" fmla="*/ 0 h 45"/>
                  <a:gd name="T8" fmla="*/ 15 w 30"/>
                  <a:gd name="T9" fmla="*/ 0 h 45"/>
                  <a:gd name="T10" fmla="*/ 0 w 30"/>
                  <a:gd name="T11" fmla="*/ 7 h 45"/>
                  <a:gd name="T12" fmla="*/ 0 w 30"/>
                  <a:gd name="T13" fmla="*/ 23 h 45"/>
                  <a:gd name="T14" fmla="*/ 0 w 30"/>
                  <a:gd name="T15" fmla="*/ 45 h 45"/>
                  <a:gd name="T16" fmla="*/ 15 w 30"/>
                  <a:gd name="T17" fmla="*/ 45 h 45"/>
                  <a:gd name="T18" fmla="*/ 15 w 30"/>
                  <a:gd name="T19" fmla="*/ 30 h 45"/>
                  <a:gd name="T20" fmla="*/ 30 w 30"/>
                  <a:gd name="T21" fmla="*/ 30 h 4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0"/>
                  <a:gd name="T34" fmla="*/ 0 h 45"/>
                  <a:gd name="T35" fmla="*/ 30 w 30"/>
                  <a:gd name="T36" fmla="*/ 45 h 4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0" h="45">
                    <a:moveTo>
                      <a:pt x="30" y="30"/>
                    </a:moveTo>
                    <a:lnTo>
                      <a:pt x="30" y="15"/>
                    </a:lnTo>
                    <a:lnTo>
                      <a:pt x="23" y="15"/>
                    </a:lnTo>
                    <a:lnTo>
                      <a:pt x="23" y="0"/>
                    </a:lnTo>
                    <a:lnTo>
                      <a:pt x="15" y="0"/>
                    </a:lnTo>
                    <a:lnTo>
                      <a:pt x="0" y="7"/>
                    </a:lnTo>
                    <a:lnTo>
                      <a:pt x="0" y="23"/>
                    </a:lnTo>
                    <a:lnTo>
                      <a:pt x="0" y="45"/>
                    </a:lnTo>
                    <a:lnTo>
                      <a:pt x="15" y="45"/>
                    </a:lnTo>
                    <a:lnTo>
                      <a:pt x="15" y="30"/>
                    </a:lnTo>
                    <a:lnTo>
                      <a:pt x="30" y="3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7" name="Freeform 1177"/>
              <p:cNvSpPr>
                <a:spLocks/>
              </p:cNvSpPr>
              <p:nvPr/>
            </p:nvSpPr>
            <p:spPr bwMode="auto">
              <a:xfrm>
                <a:off x="4359" y="3001"/>
                <a:ext cx="46" cy="38"/>
              </a:xfrm>
              <a:custGeom>
                <a:avLst/>
                <a:gdLst>
                  <a:gd name="T0" fmla="*/ 46 w 46"/>
                  <a:gd name="T1" fmla="*/ 30 h 38"/>
                  <a:gd name="T2" fmla="*/ 46 w 46"/>
                  <a:gd name="T3" fmla="*/ 15 h 38"/>
                  <a:gd name="T4" fmla="*/ 38 w 46"/>
                  <a:gd name="T5" fmla="*/ 15 h 38"/>
                  <a:gd name="T6" fmla="*/ 31 w 46"/>
                  <a:gd name="T7" fmla="*/ 0 h 38"/>
                  <a:gd name="T8" fmla="*/ 23 w 46"/>
                  <a:gd name="T9" fmla="*/ 0 h 38"/>
                  <a:gd name="T10" fmla="*/ 23 w 46"/>
                  <a:gd name="T11" fmla="*/ 8 h 38"/>
                  <a:gd name="T12" fmla="*/ 8 w 46"/>
                  <a:gd name="T13" fmla="*/ 8 h 38"/>
                  <a:gd name="T14" fmla="*/ 8 w 46"/>
                  <a:gd name="T15" fmla="*/ 15 h 38"/>
                  <a:gd name="T16" fmla="*/ 0 w 46"/>
                  <a:gd name="T17" fmla="*/ 15 h 38"/>
                  <a:gd name="T18" fmla="*/ 0 w 46"/>
                  <a:gd name="T19" fmla="*/ 30 h 38"/>
                  <a:gd name="T20" fmla="*/ 15 w 46"/>
                  <a:gd name="T21" fmla="*/ 30 h 38"/>
                  <a:gd name="T22" fmla="*/ 15 w 46"/>
                  <a:gd name="T23" fmla="*/ 38 h 38"/>
                  <a:gd name="T24" fmla="*/ 31 w 46"/>
                  <a:gd name="T25" fmla="*/ 30 h 38"/>
                  <a:gd name="T26" fmla="*/ 38 w 46"/>
                  <a:gd name="T27" fmla="*/ 30 h 38"/>
                  <a:gd name="T28" fmla="*/ 46 w 46"/>
                  <a:gd name="T29" fmla="*/ 30 h 3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6"/>
                  <a:gd name="T46" fmla="*/ 0 h 38"/>
                  <a:gd name="T47" fmla="*/ 46 w 46"/>
                  <a:gd name="T48" fmla="*/ 38 h 3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6" h="38">
                    <a:moveTo>
                      <a:pt x="46" y="30"/>
                    </a:moveTo>
                    <a:lnTo>
                      <a:pt x="46" y="15"/>
                    </a:lnTo>
                    <a:lnTo>
                      <a:pt x="38" y="15"/>
                    </a:lnTo>
                    <a:lnTo>
                      <a:pt x="31" y="0"/>
                    </a:lnTo>
                    <a:lnTo>
                      <a:pt x="23" y="0"/>
                    </a:lnTo>
                    <a:lnTo>
                      <a:pt x="23" y="8"/>
                    </a:lnTo>
                    <a:lnTo>
                      <a:pt x="8" y="8"/>
                    </a:lnTo>
                    <a:lnTo>
                      <a:pt x="8" y="15"/>
                    </a:lnTo>
                    <a:lnTo>
                      <a:pt x="0" y="15"/>
                    </a:lnTo>
                    <a:lnTo>
                      <a:pt x="0" y="30"/>
                    </a:lnTo>
                    <a:lnTo>
                      <a:pt x="15" y="30"/>
                    </a:lnTo>
                    <a:lnTo>
                      <a:pt x="15" y="38"/>
                    </a:lnTo>
                    <a:lnTo>
                      <a:pt x="31" y="30"/>
                    </a:lnTo>
                    <a:lnTo>
                      <a:pt x="38" y="30"/>
                    </a:lnTo>
                    <a:lnTo>
                      <a:pt x="46" y="3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8" name="Freeform 1178"/>
              <p:cNvSpPr>
                <a:spLocks/>
              </p:cNvSpPr>
              <p:nvPr/>
            </p:nvSpPr>
            <p:spPr bwMode="auto">
              <a:xfrm>
                <a:off x="5074" y="2454"/>
                <a:ext cx="53" cy="38"/>
              </a:xfrm>
              <a:custGeom>
                <a:avLst/>
                <a:gdLst>
                  <a:gd name="T0" fmla="*/ 53 w 53"/>
                  <a:gd name="T1" fmla="*/ 30 h 38"/>
                  <a:gd name="T2" fmla="*/ 46 w 53"/>
                  <a:gd name="T3" fmla="*/ 23 h 38"/>
                  <a:gd name="T4" fmla="*/ 46 w 53"/>
                  <a:gd name="T5" fmla="*/ 15 h 38"/>
                  <a:gd name="T6" fmla="*/ 31 w 53"/>
                  <a:gd name="T7" fmla="*/ 15 h 38"/>
                  <a:gd name="T8" fmla="*/ 31 w 53"/>
                  <a:gd name="T9" fmla="*/ 0 h 38"/>
                  <a:gd name="T10" fmla="*/ 15 w 53"/>
                  <a:gd name="T11" fmla="*/ 0 h 38"/>
                  <a:gd name="T12" fmla="*/ 15 w 53"/>
                  <a:gd name="T13" fmla="*/ 8 h 38"/>
                  <a:gd name="T14" fmla="*/ 8 w 53"/>
                  <a:gd name="T15" fmla="*/ 8 h 38"/>
                  <a:gd name="T16" fmla="*/ 0 w 53"/>
                  <a:gd name="T17" fmla="*/ 15 h 38"/>
                  <a:gd name="T18" fmla="*/ 0 w 53"/>
                  <a:gd name="T19" fmla="*/ 30 h 38"/>
                  <a:gd name="T20" fmla="*/ 15 w 53"/>
                  <a:gd name="T21" fmla="*/ 30 h 38"/>
                  <a:gd name="T22" fmla="*/ 15 w 53"/>
                  <a:gd name="T23" fmla="*/ 38 h 38"/>
                  <a:gd name="T24" fmla="*/ 31 w 53"/>
                  <a:gd name="T25" fmla="*/ 38 h 38"/>
                  <a:gd name="T26" fmla="*/ 38 w 53"/>
                  <a:gd name="T27" fmla="*/ 38 h 38"/>
                  <a:gd name="T28" fmla="*/ 46 w 53"/>
                  <a:gd name="T29" fmla="*/ 38 h 38"/>
                  <a:gd name="T30" fmla="*/ 53 w 53"/>
                  <a:gd name="T31" fmla="*/ 30 h 3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53"/>
                  <a:gd name="T49" fmla="*/ 0 h 38"/>
                  <a:gd name="T50" fmla="*/ 53 w 53"/>
                  <a:gd name="T51" fmla="*/ 38 h 3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53" h="38">
                    <a:moveTo>
                      <a:pt x="53" y="30"/>
                    </a:moveTo>
                    <a:lnTo>
                      <a:pt x="46" y="23"/>
                    </a:lnTo>
                    <a:lnTo>
                      <a:pt x="46" y="15"/>
                    </a:lnTo>
                    <a:lnTo>
                      <a:pt x="31" y="15"/>
                    </a:lnTo>
                    <a:lnTo>
                      <a:pt x="31" y="0"/>
                    </a:lnTo>
                    <a:lnTo>
                      <a:pt x="15" y="0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0" y="15"/>
                    </a:lnTo>
                    <a:lnTo>
                      <a:pt x="0" y="30"/>
                    </a:lnTo>
                    <a:lnTo>
                      <a:pt x="15" y="30"/>
                    </a:lnTo>
                    <a:lnTo>
                      <a:pt x="15" y="38"/>
                    </a:lnTo>
                    <a:lnTo>
                      <a:pt x="31" y="38"/>
                    </a:lnTo>
                    <a:lnTo>
                      <a:pt x="38" y="38"/>
                    </a:lnTo>
                    <a:lnTo>
                      <a:pt x="46" y="38"/>
                    </a:lnTo>
                    <a:lnTo>
                      <a:pt x="53" y="3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9" name="Freeform 1179"/>
              <p:cNvSpPr>
                <a:spLocks/>
              </p:cNvSpPr>
              <p:nvPr/>
            </p:nvSpPr>
            <p:spPr bwMode="auto">
              <a:xfrm>
                <a:off x="4991" y="3799"/>
                <a:ext cx="197" cy="137"/>
              </a:xfrm>
              <a:custGeom>
                <a:avLst/>
                <a:gdLst>
                  <a:gd name="T0" fmla="*/ 190 w 197"/>
                  <a:gd name="T1" fmla="*/ 106 h 137"/>
                  <a:gd name="T2" fmla="*/ 190 w 197"/>
                  <a:gd name="T3" fmla="*/ 99 h 137"/>
                  <a:gd name="T4" fmla="*/ 182 w 197"/>
                  <a:gd name="T5" fmla="*/ 91 h 137"/>
                  <a:gd name="T6" fmla="*/ 182 w 197"/>
                  <a:gd name="T7" fmla="*/ 83 h 137"/>
                  <a:gd name="T8" fmla="*/ 197 w 197"/>
                  <a:gd name="T9" fmla="*/ 68 h 137"/>
                  <a:gd name="T10" fmla="*/ 190 w 197"/>
                  <a:gd name="T11" fmla="*/ 45 h 137"/>
                  <a:gd name="T12" fmla="*/ 167 w 197"/>
                  <a:gd name="T13" fmla="*/ 38 h 137"/>
                  <a:gd name="T14" fmla="*/ 167 w 197"/>
                  <a:gd name="T15" fmla="*/ 30 h 137"/>
                  <a:gd name="T16" fmla="*/ 152 w 197"/>
                  <a:gd name="T17" fmla="*/ 30 h 137"/>
                  <a:gd name="T18" fmla="*/ 152 w 197"/>
                  <a:gd name="T19" fmla="*/ 23 h 137"/>
                  <a:gd name="T20" fmla="*/ 136 w 197"/>
                  <a:gd name="T21" fmla="*/ 30 h 137"/>
                  <a:gd name="T22" fmla="*/ 129 w 197"/>
                  <a:gd name="T23" fmla="*/ 23 h 137"/>
                  <a:gd name="T24" fmla="*/ 129 w 197"/>
                  <a:gd name="T25" fmla="*/ 7 h 137"/>
                  <a:gd name="T26" fmla="*/ 114 w 197"/>
                  <a:gd name="T27" fmla="*/ 0 h 137"/>
                  <a:gd name="T28" fmla="*/ 98 w 197"/>
                  <a:gd name="T29" fmla="*/ 0 h 137"/>
                  <a:gd name="T30" fmla="*/ 76 w 197"/>
                  <a:gd name="T31" fmla="*/ 0 h 137"/>
                  <a:gd name="T32" fmla="*/ 68 w 197"/>
                  <a:gd name="T33" fmla="*/ 15 h 137"/>
                  <a:gd name="T34" fmla="*/ 60 w 197"/>
                  <a:gd name="T35" fmla="*/ 23 h 137"/>
                  <a:gd name="T36" fmla="*/ 60 w 197"/>
                  <a:gd name="T37" fmla="*/ 38 h 137"/>
                  <a:gd name="T38" fmla="*/ 68 w 197"/>
                  <a:gd name="T39" fmla="*/ 53 h 137"/>
                  <a:gd name="T40" fmla="*/ 60 w 197"/>
                  <a:gd name="T41" fmla="*/ 61 h 137"/>
                  <a:gd name="T42" fmla="*/ 45 w 197"/>
                  <a:gd name="T43" fmla="*/ 68 h 137"/>
                  <a:gd name="T44" fmla="*/ 30 w 197"/>
                  <a:gd name="T45" fmla="*/ 68 h 137"/>
                  <a:gd name="T46" fmla="*/ 22 w 197"/>
                  <a:gd name="T47" fmla="*/ 68 h 137"/>
                  <a:gd name="T48" fmla="*/ 15 w 197"/>
                  <a:gd name="T49" fmla="*/ 68 h 137"/>
                  <a:gd name="T50" fmla="*/ 7 w 197"/>
                  <a:gd name="T51" fmla="*/ 76 h 137"/>
                  <a:gd name="T52" fmla="*/ 0 w 197"/>
                  <a:gd name="T53" fmla="*/ 76 h 137"/>
                  <a:gd name="T54" fmla="*/ 7 w 197"/>
                  <a:gd name="T55" fmla="*/ 91 h 137"/>
                  <a:gd name="T56" fmla="*/ 15 w 197"/>
                  <a:gd name="T57" fmla="*/ 91 h 137"/>
                  <a:gd name="T58" fmla="*/ 68 w 197"/>
                  <a:gd name="T59" fmla="*/ 83 h 137"/>
                  <a:gd name="T60" fmla="*/ 76 w 197"/>
                  <a:gd name="T61" fmla="*/ 91 h 137"/>
                  <a:gd name="T62" fmla="*/ 68 w 197"/>
                  <a:gd name="T63" fmla="*/ 91 h 137"/>
                  <a:gd name="T64" fmla="*/ 91 w 197"/>
                  <a:gd name="T65" fmla="*/ 106 h 137"/>
                  <a:gd name="T66" fmla="*/ 98 w 197"/>
                  <a:gd name="T67" fmla="*/ 106 h 137"/>
                  <a:gd name="T68" fmla="*/ 144 w 197"/>
                  <a:gd name="T69" fmla="*/ 137 h 137"/>
                  <a:gd name="T70" fmla="*/ 159 w 197"/>
                  <a:gd name="T71" fmla="*/ 114 h 137"/>
                  <a:gd name="T72" fmla="*/ 167 w 197"/>
                  <a:gd name="T73" fmla="*/ 114 h 137"/>
                  <a:gd name="T74" fmla="*/ 175 w 197"/>
                  <a:gd name="T75" fmla="*/ 114 h 137"/>
                  <a:gd name="T76" fmla="*/ 190 w 197"/>
                  <a:gd name="T77" fmla="*/ 106 h 13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97"/>
                  <a:gd name="T118" fmla="*/ 0 h 137"/>
                  <a:gd name="T119" fmla="*/ 197 w 197"/>
                  <a:gd name="T120" fmla="*/ 137 h 13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97" h="137">
                    <a:moveTo>
                      <a:pt x="190" y="106"/>
                    </a:moveTo>
                    <a:lnTo>
                      <a:pt x="190" y="99"/>
                    </a:lnTo>
                    <a:lnTo>
                      <a:pt x="182" y="91"/>
                    </a:lnTo>
                    <a:lnTo>
                      <a:pt x="182" y="83"/>
                    </a:lnTo>
                    <a:lnTo>
                      <a:pt x="197" y="68"/>
                    </a:lnTo>
                    <a:lnTo>
                      <a:pt x="190" y="45"/>
                    </a:lnTo>
                    <a:lnTo>
                      <a:pt x="167" y="38"/>
                    </a:lnTo>
                    <a:lnTo>
                      <a:pt x="167" y="30"/>
                    </a:lnTo>
                    <a:lnTo>
                      <a:pt x="152" y="30"/>
                    </a:lnTo>
                    <a:lnTo>
                      <a:pt x="152" y="23"/>
                    </a:lnTo>
                    <a:lnTo>
                      <a:pt x="136" y="30"/>
                    </a:lnTo>
                    <a:lnTo>
                      <a:pt x="129" y="23"/>
                    </a:lnTo>
                    <a:lnTo>
                      <a:pt x="129" y="7"/>
                    </a:lnTo>
                    <a:lnTo>
                      <a:pt x="114" y="0"/>
                    </a:lnTo>
                    <a:lnTo>
                      <a:pt x="98" y="0"/>
                    </a:lnTo>
                    <a:lnTo>
                      <a:pt x="76" y="0"/>
                    </a:lnTo>
                    <a:lnTo>
                      <a:pt x="68" y="15"/>
                    </a:lnTo>
                    <a:lnTo>
                      <a:pt x="60" y="23"/>
                    </a:lnTo>
                    <a:lnTo>
                      <a:pt x="60" y="38"/>
                    </a:lnTo>
                    <a:lnTo>
                      <a:pt x="68" y="53"/>
                    </a:lnTo>
                    <a:lnTo>
                      <a:pt x="60" y="61"/>
                    </a:lnTo>
                    <a:lnTo>
                      <a:pt x="45" y="68"/>
                    </a:lnTo>
                    <a:lnTo>
                      <a:pt x="30" y="68"/>
                    </a:lnTo>
                    <a:lnTo>
                      <a:pt x="22" y="68"/>
                    </a:lnTo>
                    <a:lnTo>
                      <a:pt x="15" y="68"/>
                    </a:lnTo>
                    <a:lnTo>
                      <a:pt x="7" y="76"/>
                    </a:lnTo>
                    <a:lnTo>
                      <a:pt x="0" y="76"/>
                    </a:lnTo>
                    <a:lnTo>
                      <a:pt x="7" y="91"/>
                    </a:lnTo>
                    <a:lnTo>
                      <a:pt x="15" y="91"/>
                    </a:lnTo>
                    <a:lnTo>
                      <a:pt x="68" y="83"/>
                    </a:lnTo>
                    <a:lnTo>
                      <a:pt x="76" y="91"/>
                    </a:lnTo>
                    <a:lnTo>
                      <a:pt x="68" y="91"/>
                    </a:lnTo>
                    <a:lnTo>
                      <a:pt x="91" y="106"/>
                    </a:lnTo>
                    <a:lnTo>
                      <a:pt x="98" y="106"/>
                    </a:lnTo>
                    <a:lnTo>
                      <a:pt x="144" y="137"/>
                    </a:lnTo>
                    <a:lnTo>
                      <a:pt x="159" y="114"/>
                    </a:lnTo>
                    <a:lnTo>
                      <a:pt x="167" y="114"/>
                    </a:lnTo>
                    <a:lnTo>
                      <a:pt x="175" y="114"/>
                    </a:lnTo>
                    <a:lnTo>
                      <a:pt x="190" y="106"/>
                    </a:lnTo>
                    <a:close/>
                  </a:path>
                </a:pathLst>
              </a:custGeom>
              <a:solidFill>
                <a:srgbClr val="FF8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40" name="Freeform 1180"/>
              <p:cNvSpPr>
                <a:spLocks/>
              </p:cNvSpPr>
              <p:nvPr/>
            </p:nvSpPr>
            <p:spPr bwMode="auto">
              <a:xfrm>
                <a:off x="4336" y="4346"/>
                <a:ext cx="23" cy="38"/>
              </a:xfrm>
              <a:custGeom>
                <a:avLst/>
                <a:gdLst>
                  <a:gd name="T0" fmla="*/ 23 w 23"/>
                  <a:gd name="T1" fmla="*/ 38 h 38"/>
                  <a:gd name="T2" fmla="*/ 16 w 23"/>
                  <a:gd name="T3" fmla="*/ 23 h 38"/>
                  <a:gd name="T4" fmla="*/ 16 w 23"/>
                  <a:gd name="T5" fmla="*/ 0 h 38"/>
                  <a:gd name="T6" fmla="*/ 0 w 23"/>
                  <a:gd name="T7" fmla="*/ 8 h 38"/>
                  <a:gd name="T8" fmla="*/ 0 w 23"/>
                  <a:gd name="T9" fmla="*/ 15 h 38"/>
                  <a:gd name="T10" fmla="*/ 0 w 23"/>
                  <a:gd name="T11" fmla="*/ 38 h 38"/>
                  <a:gd name="T12" fmla="*/ 23 w 23"/>
                  <a:gd name="T13" fmla="*/ 38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"/>
                  <a:gd name="T22" fmla="*/ 0 h 38"/>
                  <a:gd name="T23" fmla="*/ 23 w 23"/>
                  <a:gd name="T24" fmla="*/ 38 h 3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" h="38">
                    <a:moveTo>
                      <a:pt x="23" y="38"/>
                    </a:moveTo>
                    <a:lnTo>
                      <a:pt x="16" y="23"/>
                    </a:lnTo>
                    <a:lnTo>
                      <a:pt x="16" y="0"/>
                    </a:lnTo>
                    <a:lnTo>
                      <a:pt x="0" y="8"/>
                    </a:lnTo>
                    <a:lnTo>
                      <a:pt x="0" y="15"/>
                    </a:lnTo>
                    <a:lnTo>
                      <a:pt x="0" y="38"/>
                    </a:lnTo>
                    <a:lnTo>
                      <a:pt x="23" y="38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41" name="Freeform 1181"/>
              <p:cNvSpPr>
                <a:spLocks/>
              </p:cNvSpPr>
              <p:nvPr/>
            </p:nvSpPr>
            <p:spPr bwMode="auto">
              <a:xfrm>
                <a:off x="4747" y="3434"/>
                <a:ext cx="46" cy="46"/>
              </a:xfrm>
              <a:custGeom>
                <a:avLst/>
                <a:gdLst>
                  <a:gd name="T0" fmla="*/ 31 w 46"/>
                  <a:gd name="T1" fmla="*/ 46 h 46"/>
                  <a:gd name="T2" fmla="*/ 31 w 46"/>
                  <a:gd name="T3" fmla="*/ 38 h 46"/>
                  <a:gd name="T4" fmla="*/ 46 w 46"/>
                  <a:gd name="T5" fmla="*/ 38 h 46"/>
                  <a:gd name="T6" fmla="*/ 38 w 46"/>
                  <a:gd name="T7" fmla="*/ 23 h 46"/>
                  <a:gd name="T8" fmla="*/ 31 w 46"/>
                  <a:gd name="T9" fmla="*/ 23 h 46"/>
                  <a:gd name="T10" fmla="*/ 23 w 46"/>
                  <a:gd name="T11" fmla="*/ 15 h 46"/>
                  <a:gd name="T12" fmla="*/ 23 w 46"/>
                  <a:gd name="T13" fmla="*/ 8 h 46"/>
                  <a:gd name="T14" fmla="*/ 15 w 46"/>
                  <a:gd name="T15" fmla="*/ 0 h 46"/>
                  <a:gd name="T16" fmla="*/ 0 w 46"/>
                  <a:gd name="T17" fmla="*/ 0 h 46"/>
                  <a:gd name="T18" fmla="*/ 0 w 46"/>
                  <a:gd name="T19" fmla="*/ 31 h 46"/>
                  <a:gd name="T20" fmla="*/ 8 w 46"/>
                  <a:gd name="T21" fmla="*/ 31 h 46"/>
                  <a:gd name="T22" fmla="*/ 15 w 46"/>
                  <a:gd name="T23" fmla="*/ 46 h 46"/>
                  <a:gd name="T24" fmla="*/ 31 w 46"/>
                  <a:gd name="T25" fmla="*/ 46 h 4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6"/>
                  <a:gd name="T40" fmla="*/ 0 h 46"/>
                  <a:gd name="T41" fmla="*/ 46 w 46"/>
                  <a:gd name="T42" fmla="*/ 46 h 4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6" h="46">
                    <a:moveTo>
                      <a:pt x="31" y="46"/>
                    </a:moveTo>
                    <a:lnTo>
                      <a:pt x="31" y="38"/>
                    </a:lnTo>
                    <a:lnTo>
                      <a:pt x="46" y="38"/>
                    </a:lnTo>
                    <a:lnTo>
                      <a:pt x="38" y="23"/>
                    </a:lnTo>
                    <a:lnTo>
                      <a:pt x="31" y="23"/>
                    </a:lnTo>
                    <a:lnTo>
                      <a:pt x="23" y="15"/>
                    </a:lnTo>
                    <a:lnTo>
                      <a:pt x="23" y="8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0" y="31"/>
                    </a:lnTo>
                    <a:lnTo>
                      <a:pt x="8" y="31"/>
                    </a:lnTo>
                    <a:lnTo>
                      <a:pt x="15" y="46"/>
                    </a:lnTo>
                    <a:lnTo>
                      <a:pt x="31" y="46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42" name="Freeform 1182"/>
              <p:cNvSpPr>
                <a:spLocks/>
              </p:cNvSpPr>
              <p:nvPr/>
            </p:nvSpPr>
            <p:spPr bwMode="auto">
              <a:xfrm>
                <a:off x="4336" y="3525"/>
                <a:ext cx="61" cy="92"/>
              </a:xfrm>
              <a:custGeom>
                <a:avLst/>
                <a:gdLst>
                  <a:gd name="T0" fmla="*/ 54 w 61"/>
                  <a:gd name="T1" fmla="*/ 61 h 92"/>
                  <a:gd name="T2" fmla="*/ 46 w 61"/>
                  <a:gd name="T3" fmla="*/ 61 h 92"/>
                  <a:gd name="T4" fmla="*/ 46 w 61"/>
                  <a:gd name="T5" fmla="*/ 54 h 92"/>
                  <a:gd name="T6" fmla="*/ 54 w 61"/>
                  <a:gd name="T7" fmla="*/ 46 h 92"/>
                  <a:gd name="T8" fmla="*/ 54 w 61"/>
                  <a:gd name="T9" fmla="*/ 31 h 92"/>
                  <a:gd name="T10" fmla="*/ 61 w 61"/>
                  <a:gd name="T11" fmla="*/ 31 h 92"/>
                  <a:gd name="T12" fmla="*/ 61 w 61"/>
                  <a:gd name="T13" fmla="*/ 16 h 92"/>
                  <a:gd name="T14" fmla="*/ 54 w 61"/>
                  <a:gd name="T15" fmla="*/ 8 h 92"/>
                  <a:gd name="T16" fmla="*/ 46 w 61"/>
                  <a:gd name="T17" fmla="*/ 0 h 92"/>
                  <a:gd name="T18" fmla="*/ 31 w 61"/>
                  <a:gd name="T19" fmla="*/ 16 h 92"/>
                  <a:gd name="T20" fmla="*/ 31 w 61"/>
                  <a:gd name="T21" fmla="*/ 23 h 92"/>
                  <a:gd name="T22" fmla="*/ 31 w 61"/>
                  <a:gd name="T23" fmla="*/ 31 h 92"/>
                  <a:gd name="T24" fmla="*/ 23 w 61"/>
                  <a:gd name="T25" fmla="*/ 31 h 92"/>
                  <a:gd name="T26" fmla="*/ 16 w 61"/>
                  <a:gd name="T27" fmla="*/ 38 h 92"/>
                  <a:gd name="T28" fmla="*/ 16 w 61"/>
                  <a:gd name="T29" fmla="*/ 46 h 92"/>
                  <a:gd name="T30" fmla="*/ 8 w 61"/>
                  <a:gd name="T31" fmla="*/ 54 h 92"/>
                  <a:gd name="T32" fmla="*/ 0 w 61"/>
                  <a:gd name="T33" fmla="*/ 46 h 92"/>
                  <a:gd name="T34" fmla="*/ 0 w 61"/>
                  <a:gd name="T35" fmla="*/ 61 h 92"/>
                  <a:gd name="T36" fmla="*/ 0 w 61"/>
                  <a:gd name="T37" fmla="*/ 76 h 92"/>
                  <a:gd name="T38" fmla="*/ 8 w 61"/>
                  <a:gd name="T39" fmla="*/ 76 h 92"/>
                  <a:gd name="T40" fmla="*/ 16 w 61"/>
                  <a:gd name="T41" fmla="*/ 92 h 92"/>
                  <a:gd name="T42" fmla="*/ 23 w 61"/>
                  <a:gd name="T43" fmla="*/ 92 h 92"/>
                  <a:gd name="T44" fmla="*/ 31 w 61"/>
                  <a:gd name="T45" fmla="*/ 84 h 92"/>
                  <a:gd name="T46" fmla="*/ 38 w 61"/>
                  <a:gd name="T47" fmla="*/ 69 h 92"/>
                  <a:gd name="T48" fmla="*/ 46 w 61"/>
                  <a:gd name="T49" fmla="*/ 76 h 92"/>
                  <a:gd name="T50" fmla="*/ 61 w 61"/>
                  <a:gd name="T51" fmla="*/ 69 h 92"/>
                  <a:gd name="T52" fmla="*/ 54 w 61"/>
                  <a:gd name="T53" fmla="*/ 61 h 9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1"/>
                  <a:gd name="T82" fmla="*/ 0 h 92"/>
                  <a:gd name="T83" fmla="*/ 61 w 61"/>
                  <a:gd name="T84" fmla="*/ 92 h 9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1" h="92">
                    <a:moveTo>
                      <a:pt x="54" y="61"/>
                    </a:moveTo>
                    <a:lnTo>
                      <a:pt x="46" y="61"/>
                    </a:lnTo>
                    <a:lnTo>
                      <a:pt x="46" y="54"/>
                    </a:lnTo>
                    <a:lnTo>
                      <a:pt x="54" y="46"/>
                    </a:lnTo>
                    <a:lnTo>
                      <a:pt x="54" y="31"/>
                    </a:lnTo>
                    <a:lnTo>
                      <a:pt x="61" y="31"/>
                    </a:lnTo>
                    <a:lnTo>
                      <a:pt x="61" y="16"/>
                    </a:lnTo>
                    <a:lnTo>
                      <a:pt x="54" y="8"/>
                    </a:lnTo>
                    <a:lnTo>
                      <a:pt x="46" y="0"/>
                    </a:lnTo>
                    <a:lnTo>
                      <a:pt x="31" y="16"/>
                    </a:lnTo>
                    <a:lnTo>
                      <a:pt x="31" y="23"/>
                    </a:lnTo>
                    <a:lnTo>
                      <a:pt x="31" y="31"/>
                    </a:lnTo>
                    <a:lnTo>
                      <a:pt x="23" y="31"/>
                    </a:lnTo>
                    <a:lnTo>
                      <a:pt x="16" y="38"/>
                    </a:lnTo>
                    <a:lnTo>
                      <a:pt x="16" y="46"/>
                    </a:lnTo>
                    <a:lnTo>
                      <a:pt x="8" y="54"/>
                    </a:lnTo>
                    <a:lnTo>
                      <a:pt x="0" y="46"/>
                    </a:lnTo>
                    <a:lnTo>
                      <a:pt x="0" y="61"/>
                    </a:lnTo>
                    <a:lnTo>
                      <a:pt x="0" y="76"/>
                    </a:lnTo>
                    <a:lnTo>
                      <a:pt x="8" y="76"/>
                    </a:lnTo>
                    <a:lnTo>
                      <a:pt x="16" y="92"/>
                    </a:lnTo>
                    <a:lnTo>
                      <a:pt x="23" y="92"/>
                    </a:lnTo>
                    <a:lnTo>
                      <a:pt x="31" y="84"/>
                    </a:lnTo>
                    <a:lnTo>
                      <a:pt x="38" y="69"/>
                    </a:lnTo>
                    <a:lnTo>
                      <a:pt x="46" y="76"/>
                    </a:lnTo>
                    <a:lnTo>
                      <a:pt x="61" y="69"/>
                    </a:lnTo>
                    <a:lnTo>
                      <a:pt x="54" y="61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43" name="Freeform 1183"/>
              <p:cNvSpPr>
                <a:spLocks/>
              </p:cNvSpPr>
              <p:nvPr/>
            </p:nvSpPr>
            <p:spPr bwMode="auto">
              <a:xfrm>
                <a:off x="4793" y="1725"/>
                <a:ext cx="23" cy="30"/>
              </a:xfrm>
              <a:custGeom>
                <a:avLst/>
                <a:gdLst>
                  <a:gd name="T0" fmla="*/ 15 w 23"/>
                  <a:gd name="T1" fmla="*/ 30 h 30"/>
                  <a:gd name="T2" fmla="*/ 23 w 23"/>
                  <a:gd name="T3" fmla="*/ 15 h 30"/>
                  <a:gd name="T4" fmla="*/ 15 w 23"/>
                  <a:gd name="T5" fmla="*/ 7 h 30"/>
                  <a:gd name="T6" fmla="*/ 15 w 23"/>
                  <a:gd name="T7" fmla="*/ 0 h 30"/>
                  <a:gd name="T8" fmla="*/ 7 w 23"/>
                  <a:gd name="T9" fmla="*/ 0 h 30"/>
                  <a:gd name="T10" fmla="*/ 0 w 23"/>
                  <a:gd name="T11" fmla="*/ 30 h 30"/>
                  <a:gd name="T12" fmla="*/ 15 w 23"/>
                  <a:gd name="T13" fmla="*/ 3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"/>
                  <a:gd name="T22" fmla="*/ 0 h 30"/>
                  <a:gd name="T23" fmla="*/ 23 w 23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" h="30">
                    <a:moveTo>
                      <a:pt x="15" y="30"/>
                    </a:moveTo>
                    <a:lnTo>
                      <a:pt x="23" y="15"/>
                    </a:lnTo>
                    <a:lnTo>
                      <a:pt x="15" y="7"/>
                    </a:lnTo>
                    <a:lnTo>
                      <a:pt x="15" y="0"/>
                    </a:lnTo>
                    <a:lnTo>
                      <a:pt x="7" y="0"/>
                    </a:lnTo>
                    <a:lnTo>
                      <a:pt x="0" y="30"/>
                    </a:lnTo>
                    <a:lnTo>
                      <a:pt x="15" y="3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44" name="Freeform 1184"/>
              <p:cNvSpPr>
                <a:spLocks/>
              </p:cNvSpPr>
              <p:nvPr/>
            </p:nvSpPr>
            <p:spPr bwMode="auto">
              <a:xfrm>
                <a:off x="5211" y="3123"/>
                <a:ext cx="31" cy="22"/>
              </a:xfrm>
              <a:custGeom>
                <a:avLst/>
                <a:gdLst>
                  <a:gd name="T0" fmla="*/ 31 w 31"/>
                  <a:gd name="T1" fmla="*/ 15 h 22"/>
                  <a:gd name="T2" fmla="*/ 23 w 31"/>
                  <a:gd name="T3" fmla="*/ 7 h 22"/>
                  <a:gd name="T4" fmla="*/ 31 w 31"/>
                  <a:gd name="T5" fmla="*/ 7 h 22"/>
                  <a:gd name="T6" fmla="*/ 23 w 31"/>
                  <a:gd name="T7" fmla="*/ 0 h 22"/>
                  <a:gd name="T8" fmla="*/ 15 w 31"/>
                  <a:gd name="T9" fmla="*/ 0 h 22"/>
                  <a:gd name="T10" fmla="*/ 0 w 31"/>
                  <a:gd name="T11" fmla="*/ 7 h 22"/>
                  <a:gd name="T12" fmla="*/ 8 w 31"/>
                  <a:gd name="T13" fmla="*/ 22 h 22"/>
                  <a:gd name="T14" fmla="*/ 15 w 31"/>
                  <a:gd name="T15" fmla="*/ 22 h 22"/>
                  <a:gd name="T16" fmla="*/ 31 w 31"/>
                  <a:gd name="T17" fmla="*/ 15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2"/>
                  <a:gd name="T29" fmla="*/ 31 w 31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2">
                    <a:moveTo>
                      <a:pt x="31" y="15"/>
                    </a:moveTo>
                    <a:lnTo>
                      <a:pt x="23" y="7"/>
                    </a:lnTo>
                    <a:lnTo>
                      <a:pt x="31" y="7"/>
                    </a:lnTo>
                    <a:lnTo>
                      <a:pt x="23" y="0"/>
                    </a:lnTo>
                    <a:lnTo>
                      <a:pt x="15" y="0"/>
                    </a:lnTo>
                    <a:lnTo>
                      <a:pt x="0" y="7"/>
                    </a:lnTo>
                    <a:lnTo>
                      <a:pt x="8" y="22"/>
                    </a:lnTo>
                    <a:lnTo>
                      <a:pt x="15" y="22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45" name="Freeform 1185"/>
              <p:cNvSpPr>
                <a:spLocks/>
              </p:cNvSpPr>
              <p:nvPr/>
            </p:nvSpPr>
            <p:spPr bwMode="auto">
              <a:xfrm>
                <a:off x="5508" y="1459"/>
                <a:ext cx="23" cy="30"/>
              </a:xfrm>
              <a:custGeom>
                <a:avLst/>
                <a:gdLst>
                  <a:gd name="T0" fmla="*/ 23 w 23"/>
                  <a:gd name="T1" fmla="*/ 0 h 30"/>
                  <a:gd name="T2" fmla="*/ 0 w 23"/>
                  <a:gd name="T3" fmla="*/ 0 h 30"/>
                  <a:gd name="T4" fmla="*/ 0 w 23"/>
                  <a:gd name="T5" fmla="*/ 15 h 30"/>
                  <a:gd name="T6" fmla="*/ 7 w 23"/>
                  <a:gd name="T7" fmla="*/ 30 h 30"/>
                  <a:gd name="T8" fmla="*/ 15 w 23"/>
                  <a:gd name="T9" fmla="*/ 22 h 30"/>
                  <a:gd name="T10" fmla="*/ 23 w 23"/>
                  <a:gd name="T11" fmla="*/ 15 h 30"/>
                  <a:gd name="T12" fmla="*/ 23 w 23"/>
                  <a:gd name="T13" fmla="*/ 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"/>
                  <a:gd name="T22" fmla="*/ 0 h 30"/>
                  <a:gd name="T23" fmla="*/ 23 w 23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" h="30">
                    <a:moveTo>
                      <a:pt x="23" y="0"/>
                    </a:moveTo>
                    <a:lnTo>
                      <a:pt x="0" y="0"/>
                    </a:lnTo>
                    <a:lnTo>
                      <a:pt x="0" y="15"/>
                    </a:lnTo>
                    <a:lnTo>
                      <a:pt x="7" y="30"/>
                    </a:lnTo>
                    <a:lnTo>
                      <a:pt x="15" y="22"/>
                    </a:lnTo>
                    <a:lnTo>
                      <a:pt x="23" y="15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46" name="Freeform 1186"/>
              <p:cNvSpPr>
                <a:spLocks/>
              </p:cNvSpPr>
              <p:nvPr/>
            </p:nvSpPr>
            <p:spPr bwMode="auto">
              <a:xfrm>
                <a:off x="5721" y="2454"/>
                <a:ext cx="46" cy="61"/>
              </a:xfrm>
              <a:custGeom>
                <a:avLst/>
                <a:gdLst>
                  <a:gd name="T0" fmla="*/ 46 w 46"/>
                  <a:gd name="T1" fmla="*/ 53 h 61"/>
                  <a:gd name="T2" fmla="*/ 38 w 46"/>
                  <a:gd name="T3" fmla="*/ 30 h 61"/>
                  <a:gd name="T4" fmla="*/ 38 w 46"/>
                  <a:gd name="T5" fmla="*/ 23 h 61"/>
                  <a:gd name="T6" fmla="*/ 38 w 46"/>
                  <a:gd name="T7" fmla="*/ 15 h 61"/>
                  <a:gd name="T8" fmla="*/ 38 w 46"/>
                  <a:gd name="T9" fmla="*/ 8 h 61"/>
                  <a:gd name="T10" fmla="*/ 38 w 46"/>
                  <a:gd name="T11" fmla="*/ 0 h 61"/>
                  <a:gd name="T12" fmla="*/ 7 w 46"/>
                  <a:gd name="T13" fmla="*/ 15 h 61"/>
                  <a:gd name="T14" fmla="*/ 0 w 46"/>
                  <a:gd name="T15" fmla="*/ 46 h 61"/>
                  <a:gd name="T16" fmla="*/ 38 w 46"/>
                  <a:gd name="T17" fmla="*/ 61 h 61"/>
                  <a:gd name="T18" fmla="*/ 46 w 46"/>
                  <a:gd name="T19" fmla="*/ 53 h 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6"/>
                  <a:gd name="T31" fmla="*/ 0 h 61"/>
                  <a:gd name="T32" fmla="*/ 46 w 46"/>
                  <a:gd name="T33" fmla="*/ 61 h 6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6" h="61">
                    <a:moveTo>
                      <a:pt x="46" y="53"/>
                    </a:moveTo>
                    <a:lnTo>
                      <a:pt x="38" y="30"/>
                    </a:lnTo>
                    <a:lnTo>
                      <a:pt x="38" y="23"/>
                    </a:lnTo>
                    <a:lnTo>
                      <a:pt x="38" y="15"/>
                    </a:lnTo>
                    <a:lnTo>
                      <a:pt x="38" y="8"/>
                    </a:lnTo>
                    <a:lnTo>
                      <a:pt x="38" y="0"/>
                    </a:lnTo>
                    <a:lnTo>
                      <a:pt x="7" y="15"/>
                    </a:lnTo>
                    <a:lnTo>
                      <a:pt x="0" y="46"/>
                    </a:lnTo>
                    <a:lnTo>
                      <a:pt x="38" y="61"/>
                    </a:lnTo>
                    <a:lnTo>
                      <a:pt x="46" y="53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47" name="Freeform 1187"/>
              <p:cNvSpPr>
                <a:spLocks/>
              </p:cNvSpPr>
              <p:nvPr/>
            </p:nvSpPr>
            <p:spPr bwMode="auto">
              <a:xfrm>
                <a:off x="6063" y="2036"/>
                <a:ext cx="38" cy="46"/>
              </a:xfrm>
              <a:custGeom>
                <a:avLst/>
                <a:gdLst>
                  <a:gd name="T0" fmla="*/ 38 w 38"/>
                  <a:gd name="T1" fmla="*/ 38 h 46"/>
                  <a:gd name="T2" fmla="*/ 38 w 38"/>
                  <a:gd name="T3" fmla="*/ 23 h 46"/>
                  <a:gd name="T4" fmla="*/ 38 w 38"/>
                  <a:gd name="T5" fmla="*/ 15 h 46"/>
                  <a:gd name="T6" fmla="*/ 31 w 38"/>
                  <a:gd name="T7" fmla="*/ 15 h 46"/>
                  <a:gd name="T8" fmla="*/ 23 w 38"/>
                  <a:gd name="T9" fmla="*/ 0 h 46"/>
                  <a:gd name="T10" fmla="*/ 15 w 38"/>
                  <a:gd name="T11" fmla="*/ 0 h 46"/>
                  <a:gd name="T12" fmla="*/ 15 w 38"/>
                  <a:gd name="T13" fmla="*/ 15 h 46"/>
                  <a:gd name="T14" fmla="*/ 0 w 38"/>
                  <a:gd name="T15" fmla="*/ 30 h 46"/>
                  <a:gd name="T16" fmla="*/ 8 w 38"/>
                  <a:gd name="T17" fmla="*/ 46 h 46"/>
                  <a:gd name="T18" fmla="*/ 38 w 38"/>
                  <a:gd name="T19" fmla="*/ 38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8"/>
                  <a:gd name="T31" fmla="*/ 0 h 46"/>
                  <a:gd name="T32" fmla="*/ 38 w 38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8" h="46">
                    <a:moveTo>
                      <a:pt x="38" y="38"/>
                    </a:moveTo>
                    <a:lnTo>
                      <a:pt x="38" y="23"/>
                    </a:lnTo>
                    <a:lnTo>
                      <a:pt x="38" y="15"/>
                    </a:lnTo>
                    <a:lnTo>
                      <a:pt x="31" y="15"/>
                    </a:lnTo>
                    <a:lnTo>
                      <a:pt x="23" y="0"/>
                    </a:lnTo>
                    <a:lnTo>
                      <a:pt x="15" y="0"/>
                    </a:lnTo>
                    <a:lnTo>
                      <a:pt x="15" y="15"/>
                    </a:lnTo>
                    <a:lnTo>
                      <a:pt x="0" y="30"/>
                    </a:lnTo>
                    <a:lnTo>
                      <a:pt x="8" y="46"/>
                    </a:lnTo>
                    <a:lnTo>
                      <a:pt x="38" y="38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48" name="Freeform 1188"/>
              <p:cNvSpPr>
                <a:spLocks/>
              </p:cNvSpPr>
              <p:nvPr/>
            </p:nvSpPr>
            <p:spPr bwMode="auto">
              <a:xfrm>
                <a:off x="5789" y="1892"/>
                <a:ext cx="31" cy="38"/>
              </a:xfrm>
              <a:custGeom>
                <a:avLst/>
                <a:gdLst>
                  <a:gd name="T0" fmla="*/ 31 w 31"/>
                  <a:gd name="T1" fmla="*/ 30 h 38"/>
                  <a:gd name="T2" fmla="*/ 31 w 31"/>
                  <a:gd name="T3" fmla="*/ 15 h 38"/>
                  <a:gd name="T4" fmla="*/ 23 w 31"/>
                  <a:gd name="T5" fmla="*/ 0 h 38"/>
                  <a:gd name="T6" fmla="*/ 8 w 31"/>
                  <a:gd name="T7" fmla="*/ 0 h 38"/>
                  <a:gd name="T8" fmla="*/ 0 w 31"/>
                  <a:gd name="T9" fmla="*/ 22 h 38"/>
                  <a:gd name="T10" fmla="*/ 8 w 31"/>
                  <a:gd name="T11" fmla="*/ 38 h 38"/>
                  <a:gd name="T12" fmla="*/ 31 w 31"/>
                  <a:gd name="T13" fmla="*/ 30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38"/>
                  <a:gd name="T23" fmla="*/ 31 w 31"/>
                  <a:gd name="T24" fmla="*/ 38 h 3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38">
                    <a:moveTo>
                      <a:pt x="31" y="30"/>
                    </a:moveTo>
                    <a:lnTo>
                      <a:pt x="31" y="15"/>
                    </a:lnTo>
                    <a:lnTo>
                      <a:pt x="23" y="0"/>
                    </a:lnTo>
                    <a:lnTo>
                      <a:pt x="8" y="0"/>
                    </a:lnTo>
                    <a:lnTo>
                      <a:pt x="0" y="22"/>
                    </a:lnTo>
                    <a:lnTo>
                      <a:pt x="8" y="38"/>
                    </a:lnTo>
                    <a:lnTo>
                      <a:pt x="31" y="3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49" name="Freeform 1189"/>
              <p:cNvSpPr>
                <a:spLocks/>
              </p:cNvSpPr>
              <p:nvPr/>
            </p:nvSpPr>
            <p:spPr bwMode="auto">
              <a:xfrm>
                <a:off x="6109" y="2469"/>
                <a:ext cx="30" cy="31"/>
              </a:xfrm>
              <a:custGeom>
                <a:avLst/>
                <a:gdLst>
                  <a:gd name="T0" fmla="*/ 23 w 30"/>
                  <a:gd name="T1" fmla="*/ 31 h 31"/>
                  <a:gd name="T2" fmla="*/ 30 w 30"/>
                  <a:gd name="T3" fmla="*/ 23 h 31"/>
                  <a:gd name="T4" fmla="*/ 30 w 30"/>
                  <a:gd name="T5" fmla="*/ 8 h 31"/>
                  <a:gd name="T6" fmla="*/ 23 w 30"/>
                  <a:gd name="T7" fmla="*/ 0 h 31"/>
                  <a:gd name="T8" fmla="*/ 0 w 30"/>
                  <a:gd name="T9" fmla="*/ 15 h 31"/>
                  <a:gd name="T10" fmla="*/ 0 w 30"/>
                  <a:gd name="T11" fmla="*/ 31 h 31"/>
                  <a:gd name="T12" fmla="*/ 23 w 30"/>
                  <a:gd name="T13" fmla="*/ 31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31"/>
                  <a:gd name="T23" fmla="*/ 30 w 30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31">
                    <a:moveTo>
                      <a:pt x="23" y="31"/>
                    </a:moveTo>
                    <a:lnTo>
                      <a:pt x="30" y="23"/>
                    </a:lnTo>
                    <a:lnTo>
                      <a:pt x="30" y="8"/>
                    </a:lnTo>
                    <a:lnTo>
                      <a:pt x="23" y="0"/>
                    </a:lnTo>
                    <a:lnTo>
                      <a:pt x="0" y="15"/>
                    </a:lnTo>
                    <a:lnTo>
                      <a:pt x="0" y="31"/>
                    </a:lnTo>
                    <a:lnTo>
                      <a:pt x="23" y="31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50" name="Freeform 1190"/>
              <p:cNvSpPr>
                <a:spLocks/>
              </p:cNvSpPr>
              <p:nvPr/>
            </p:nvSpPr>
            <p:spPr bwMode="auto">
              <a:xfrm>
                <a:off x="6177" y="1147"/>
                <a:ext cx="31" cy="53"/>
              </a:xfrm>
              <a:custGeom>
                <a:avLst/>
                <a:gdLst>
                  <a:gd name="T0" fmla="*/ 23 w 31"/>
                  <a:gd name="T1" fmla="*/ 53 h 53"/>
                  <a:gd name="T2" fmla="*/ 31 w 31"/>
                  <a:gd name="T3" fmla="*/ 53 h 53"/>
                  <a:gd name="T4" fmla="*/ 31 w 31"/>
                  <a:gd name="T5" fmla="*/ 46 h 53"/>
                  <a:gd name="T6" fmla="*/ 31 w 31"/>
                  <a:gd name="T7" fmla="*/ 38 h 53"/>
                  <a:gd name="T8" fmla="*/ 31 w 31"/>
                  <a:gd name="T9" fmla="*/ 30 h 53"/>
                  <a:gd name="T10" fmla="*/ 31 w 31"/>
                  <a:gd name="T11" fmla="*/ 15 h 53"/>
                  <a:gd name="T12" fmla="*/ 31 w 31"/>
                  <a:gd name="T13" fmla="*/ 8 h 53"/>
                  <a:gd name="T14" fmla="*/ 31 w 31"/>
                  <a:gd name="T15" fmla="*/ 0 h 53"/>
                  <a:gd name="T16" fmla="*/ 23 w 31"/>
                  <a:gd name="T17" fmla="*/ 0 h 53"/>
                  <a:gd name="T18" fmla="*/ 0 w 31"/>
                  <a:gd name="T19" fmla="*/ 0 h 53"/>
                  <a:gd name="T20" fmla="*/ 0 w 31"/>
                  <a:gd name="T21" fmla="*/ 8 h 53"/>
                  <a:gd name="T22" fmla="*/ 8 w 31"/>
                  <a:gd name="T23" fmla="*/ 8 h 53"/>
                  <a:gd name="T24" fmla="*/ 8 w 31"/>
                  <a:gd name="T25" fmla="*/ 38 h 53"/>
                  <a:gd name="T26" fmla="*/ 8 w 31"/>
                  <a:gd name="T27" fmla="*/ 46 h 53"/>
                  <a:gd name="T28" fmla="*/ 23 w 31"/>
                  <a:gd name="T29" fmla="*/ 53 h 5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1"/>
                  <a:gd name="T46" fmla="*/ 0 h 53"/>
                  <a:gd name="T47" fmla="*/ 31 w 31"/>
                  <a:gd name="T48" fmla="*/ 53 h 5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1" h="53">
                    <a:moveTo>
                      <a:pt x="23" y="53"/>
                    </a:moveTo>
                    <a:lnTo>
                      <a:pt x="31" y="53"/>
                    </a:lnTo>
                    <a:lnTo>
                      <a:pt x="31" y="46"/>
                    </a:lnTo>
                    <a:lnTo>
                      <a:pt x="31" y="38"/>
                    </a:lnTo>
                    <a:lnTo>
                      <a:pt x="31" y="30"/>
                    </a:lnTo>
                    <a:lnTo>
                      <a:pt x="31" y="15"/>
                    </a:lnTo>
                    <a:lnTo>
                      <a:pt x="31" y="8"/>
                    </a:lnTo>
                    <a:lnTo>
                      <a:pt x="31" y="0"/>
                    </a:lnTo>
                    <a:lnTo>
                      <a:pt x="23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8" y="38"/>
                    </a:lnTo>
                    <a:lnTo>
                      <a:pt x="8" y="46"/>
                    </a:lnTo>
                    <a:lnTo>
                      <a:pt x="23" y="53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51" name="Freeform 1191"/>
              <p:cNvSpPr>
                <a:spLocks/>
              </p:cNvSpPr>
              <p:nvPr/>
            </p:nvSpPr>
            <p:spPr bwMode="auto">
              <a:xfrm>
                <a:off x="6466" y="3100"/>
                <a:ext cx="23" cy="30"/>
              </a:xfrm>
              <a:custGeom>
                <a:avLst/>
                <a:gdLst>
                  <a:gd name="T0" fmla="*/ 23 w 23"/>
                  <a:gd name="T1" fmla="*/ 30 h 30"/>
                  <a:gd name="T2" fmla="*/ 23 w 23"/>
                  <a:gd name="T3" fmla="*/ 0 h 30"/>
                  <a:gd name="T4" fmla="*/ 0 w 23"/>
                  <a:gd name="T5" fmla="*/ 0 h 30"/>
                  <a:gd name="T6" fmla="*/ 0 w 23"/>
                  <a:gd name="T7" fmla="*/ 15 h 30"/>
                  <a:gd name="T8" fmla="*/ 8 w 23"/>
                  <a:gd name="T9" fmla="*/ 30 h 30"/>
                  <a:gd name="T10" fmla="*/ 23 w 23"/>
                  <a:gd name="T11" fmla="*/ 30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30"/>
                  <a:gd name="T20" fmla="*/ 23 w 23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30">
                    <a:moveTo>
                      <a:pt x="23" y="30"/>
                    </a:moveTo>
                    <a:lnTo>
                      <a:pt x="23" y="0"/>
                    </a:lnTo>
                    <a:lnTo>
                      <a:pt x="0" y="0"/>
                    </a:lnTo>
                    <a:lnTo>
                      <a:pt x="0" y="15"/>
                    </a:lnTo>
                    <a:lnTo>
                      <a:pt x="8" y="30"/>
                    </a:lnTo>
                    <a:lnTo>
                      <a:pt x="23" y="3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52" name="Freeform 1192"/>
              <p:cNvSpPr>
                <a:spLocks/>
              </p:cNvSpPr>
              <p:nvPr/>
            </p:nvSpPr>
            <p:spPr bwMode="auto">
              <a:xfrm>
                <a:off x="6215" y="2758"/>
                <a:ext cx="23" cy="46"/>
              </a:xfrm>
              <a:custGeom>
                <a:avLst/>
                <a:gdLst>
                  <a:gd name="T0" fmla="*/ 23 w 23"/>
                  <a:gd name="T1" fmla="*/ 46 h 46"/>
                  <a:gd name="T2" fmla="*/ 23 w 23"/>
                  <a:gd name="T3" fmla="*/ 38 h 46"/>
                  <a:gd name="T4" fmla="*/ 16 w 23"/>
                  <a:gd name="T5" fmla="*/ 8 h 46"/>
                  <a:gd name="T6" fmla="*/ 16 w 23"/>
                  <a:gd name="T7" fmla="*/ 0 h 46"/>
                  <a:gd name="T8" fmla="*/ 0 w 23"/>
                  <a:gd name="T9" fmla="*/ 8 h 46"/>
                  <a:gd name="T10" fmla="*/ 0 w 23"/>
                  <a:gd name="T11" fmla="*/ 23 h 46"/>
                  <a:gd name="T12" fmla="*/ 0 w 23"/>
                  <a:gd name="T13" fmla="*/ 30 h 46"/>
                  <a:gd name="T14" fmla="*/ 0 w 23"/>
                  <a:gd name="T15" fmla="*/ 38 h 46"/>
                  <a:gd name="T16" fmla="*/ 8 w 23"/>
                  <a:gd name="T17" fmla="*/ 38 h 46"/>
                  <a:gd name="T18" fmla="*/ 8 w 23"/>
                  <a:gd name="T19" fmla="*/ 46 h 46"/>
                  <a:gd name="T20" fmla="*/ 23 w 23"/>
                  <a:gd name="T21" fmla="*/ 46 h 4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3"/>
                  <a:gd name="T34" fmla="*/ 0 h 46"/>
                  <a:gd name="T35" fmla="*/ 23 w 23"/>
                  <a:gd name="T36" fmla="*/ 46 h 4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3" h="46">
                    <a:moveTo>
                      <a:pt x="23" y="46"/>
                    </a:moveTo>
                    <a:lnTo>
                      <a:pt x="23" y="38"/>
                    </a:lnTo>
                    <a:lnTo>
                      <a:pt x="16" y="8"/>
                    </a:lnTo>
                    <a:lnTo>
                      <a:pt x="16" y="0"/>
                    </a:lnTo>
                    <a:lnTo>
                      <a:pt x="0" y="8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0" y="38"/>
                    </a:lnTo>
                    <a:lnTo>
                      <a:pt x="8" y="38"/>
                    </a:lnTo>
                    <a:lnTo>
                      <a:pt x="8" y="46"/>
                    </a:lnTo>
                    <a:lnTo>
                      <a:pt x="23" y="46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53" name="Freeform 1193"/>
              <p:cNvSpPr>
                <a:spLocks/>
              </p:cNvSpPr>
              <p:nvPr/>
            </p:nvSpPr>
            <p:spPr bwMode="auto">
              <a:xfrm>
                <a:off x="6649" y="3267"/>
                <a:ext cx="68" cy="30"/>
              </a:xfrm>
              <a:custGeom>
                <a:avLst/>
                <a:gdLst>
                  <a:gd name="T0" fmla="*/ 38 w 68"/>
                  <a:gd name="T1" fmla="*/ 30 h 30"/>
                  <a:gd name="T2" fmla="*/ 53 w 68"/>
                  <a:gd name="T3" fmla="*/ 30 h 30"/>
                  <a:gd name="T4" fmla="*/ 68 w 68"/>
                  <a:gd name="T5" fmla="*/ 15 h 30"/>
                  <a:gd name="T6" fmla="*/ 61 w 68"/>
                  <a:gd name="T7" fmla="*/ 8 h 30"/>
                  <a:gd name="T8" fmla="*/ 61 w 68"/>
                  <a:gd name="T9" fmla="*/ 0 h 30"/>
                  <a:gd name="T10" fmla="*/ 53 w 68"/>
                  <a:gd name="T11" fmla="*/ 0 h 30"/>
                  <a:gd name="T12" fmla="*/ 53 w 68"/>
                  <a:gd name="T13" fmla="*/ 8 h 30"/>
                  <a:gd name="T14" fmla="*/ 46 w 68"/>
                  <a:gd name="T15" fmla="*/ 15 h 30"/>
                  <a:gd name="T16" fmla="*/ 38 w 68"/>
                  <a:gd name="T17" fmla="*/ 23 h 30"/>
                  <a:gd name="T18" fmla="*/ 30 w 68"/>
                  <a:gd name="T19" fmla="*/ 15 h 30"/>
                  <a:gd name="T20" fmla="*/ 23 w 68"/>
                  <a:gd name="T21" fmla="*/ 15 h 30"/>
                  <a:gd name="T22" fmla="*/ 15 w 68"/>
                  <a:gd name="T23" fmla="*/ 15 h 30"/>
                  <a:gd name="T24" fmla="*/ 15 w 68"/>
                  <a:gd name="T25" fmla="*/ 8 h 30"/>
                  <a:gd name="T26" fmla="*/ 8 w 68"/>
                  <a:gd name="T27" fmla="*/ 8 h 30"/>
                  <a:gd name="T28" fmla="*/ 0 w 68"/>
                  <a:gd name="T29" fmla="*/ 15 h 30"/>
                  <a:gd name="T30" fmla="*/ 8 w 68"/>
                  <a:gd name="T31" fmla="*/ 30 h 30"/>
                  <a:gd name="T32" fmla="*/ 23 w 68"/>
                  <a:gd name="T33" fmla="*/ 30 h 30"/>
                  <a:gd name="T34" fmla="*/ 38 w 68"/>
                  <a:gd name="T35" fmla="*/ 30 h 3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68"/>
                  <a:gd name="T55" fmla="*/ 0 h 30"/>
                  <a:gd name="T56" fmla="*/ 68 w 68"/>
                  <a:gd name="T57" fmla="*/ 30 h 3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68" h="30">
                    <a:moveTo>
                      <a:pt x="38" y="30"/>
                    </a:moveTo>
                    <a:lnTo>
                      <a:pt x="53" y="30"/>
                    </a:lnTo>
                    <a:lnTo>
                      <a:pt x="68" y="15"/>
                    </a:lnTo>
                    <a:lnTo>
                      <a:pt x="61" y="8"/>
                    </a:lnTo>
                    <a:lnTo>
                      <a:pt x="61" y="0"/>
                    </a:lnTo>
                    <a:lnTo>
                      <a:pt x="53" y="0"/>
                    </a:lnTo>
                    <a:lnTo>
                      <a:pt x="53" y="8"/>
                    </a:lnTo>
                    <a:lnTo>
                      <a:pt x="46" y="15"/>
                    </a:lnTo>
                    <a:lnTo>
                      <a:pt x="38" y="23"/>
                    </a:lnTo>
                    <a:lnTo>
                      <a:pt x="30" y="15"/>
                    </a:lnTo>
                    <a:lnTo>
                      <a:pt x="23" y="15"/>
                    </a:lnTo>
                    <a:lnTo>
                      <a:pt x="15" y="15"/>
                    </a:lnTo>
                    <a:lnTo>
                      <a:pt x="15" y="8"/>
                    </a:lnTo>
                    <a:lnTo>
                      <a:pt x="8" y="8"/>
                    </a:lnTo>
                    <a:lnTo>
                      <a:pt x="0" y="15"/>
                    </a:lnTo>
                    <a:lnTo>
                      <a:pt x="8" y="30"/>
                    </a:lnTo>
                    <a:lnTo>
                      <a:pt x="23" y="30"/>
                    </a:lnTo>
                    <a:lnTo>
                      <a:pt x="38" y="3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54" name="Freeform 1194"/>
              <p:cNvSpPr>
                <a:spLocks/>
              </p:cNvSpPr>
              <p:nvPr/>
            </p:nvSpPr>
            <p:spPr bwMode="auto">
              <a:xfrm>
                <a:off x="5797" y="4072"/>
                <a:ext cx="38" cy="61"/>
              </a:xfrm>
              <a:custGeom>
                <a:avLst/>
                <a:gdLst>
                  <a:gd name="T0" fmla="*/ 38 w 38"/>
                  <a:gd name="T1" fmla="*/ 54 h 61"/>
                  <a:gd name="T2" fmla="*/ 38 w 38"/>
                  <a:gd name="T3" fmla="*/ 46 h 61"/>
                  <a:gd name="T4" fmla="*/ 38 w 38"/>
                  <a:gd name="T5" fmla="*/ 23 h 61"/>
                  <a:gd name="T6" fmla="*/ 15 w 38"/>
                  <a:gd name="T7" fmla="*/ 0 h 61"/>
                  <a:gd name="T8" fmla="*/ 8 w 38"/>
                  <a:gd name="T9" fmla="*/ 0 h 61"/>
                  <a:gd name="T10" fmla="*/ 15 w 38"/>
                  <a:gd name="T11" fmla="*/ 8 h 61"/>
                  <a:gd name="T12" fmla="*/ 8 w 38"/>
                  <a:gd name="T13" fmla="*/ 16 h 61"/>
                  <a:gd name="T14" fmla="*/ 0 w 38"/>
                  <a:gd name="T15" fmla="*/ 23 h 61"/>
                  <a:gd name="T16" fmla="*/ 0 w 38"/>
                  <a:gd name="T17" fmla="*/ 38 h 61"/>
                  <a:gd name="T18" fmla="*/ 15 w 38"/>
                  <a:gd name="T19" fmla="*/ 61 h 61"/>
                  <a:gd name="T20" fmla="*/ 23 w 38"/>
                  <a:gd name="T21" fmla="*/ 54 h 61"/>
                  <a:gd name="T22" fmla="*/ 38 w 38"/>
                  <a:gd name="T23" fmla="*/ 54 h 6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8"/>
                  <a:gd name="T37" fmla="*/ 0 h 61"/>
                  <a:gd name="T38" fmla="*/ 38 w 38"/>
                  <a:gd name="T39" fmla="*/ 61 h 6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8" h="61">
                    <a:moveTo>
                      <a:pt x="38" y="54"/>
                    </a:moveTo>
                    <a:lnTo>
                      <a:pt x="38" y="46"/>
                    </a:lnTo>
                    <a:lnTo>
                      <a:pt x="38" y="23"/>
                    </a:lnTo>
                    <a:lnTo>
                      <a:pt x="15" y="0"/>
                    </a:lnTo>
                    <a:lnTo>
                      <a:pt x="8" y="0"/>
                    </a:lnTo>
                    <a:lnTo>
                      <a:pt x="15" y="8"/>
                    </a:lnTo>
                    <a:lnTo>
                      <a:pt x="8" y="16"/>
                    </a:lnTo>
                    <a:lnTo>
                      <a:pt x="0" y="23"/>
                    </a:lnTo>
                    <a:lnTo>
                      <a:pt x="0" y="38"/>
                    </a:lnTo>
                    <a:lnTo>
                      <a:pt x="15" y="61"/>
                    </a:lnTo>
                    <a:lnTo>
                      <a:pt x="23" y="54"/>
                    </a:lnTo>
                    <a:lnTo>
                      <a:pt x="38" y="54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55" name="Freeform 1195"/>
              <p:cNvSpPr>
                <a:spLocks/>
              </p:cNvSpPr>
              <p:nvPr/>
            </p:nvSpPr>
            <p:spPr bwMode="auto">
              <a:xfrm>
                <a:off x="6253" y="3806"/>
                <a:ext cx="61" cy="76"/>
              </a:xfrm>
              <a:custGeom>
                <a:avLst/>
                <a:gdLst>
                  <a:gd name="T0" fmla="*/ 61 w 61"/>
                  <a:gd name="T1" fmla="*/ 46 h 76"/>
                  <a:gd name="T2" fmla="*/ 54 w 61"/>
                  <a:gd name="T3" fmla="*/ 38 h 76"/>
                  <a:gd name="T4" fmla="*/ 54 w 61"/>
                  <a:gd name="T5" fmla="*/ 23 h 76"/>
                  <a:gd name="T6" fmla="*/ 38 w 61"/>
                  <a:gd name="T7" fmla="*/ 16 h 76"/>
                  <a:gd name="T8" fmla="*/ 46 w 61"/>
                  <a:gd name="T9" fmla="*/ 0 h 76"/>
                  <a:gd name="T10" fmla="*/ 23 w 61"/>
                  <a:gd name="T11" fmla="*/ 0 h 76"/>
                  <a:gd name="T12" fmla="*/ 16 w 61"/>
                  <a:gd name="T13" fmla="*/ 0 h 76"/>
                  <a:gd name="T14" fmla="*/ 16 w 61"/>
                  <a:gd name="T15" fmla="*/ 16 h 76"/>
                  <a:gd name="T16" fmla="*/ 0 w 61"/>
                  <a:gd name="T17" fmla="*/ 23 h 76"/>
                  <a:gd name="T18" fmla="*/ 0 w 61"/>
                  <a:gd name="T19" fmla="*/ 38 h 76"/>
                  <a:gd name="T20" fmla="*/ 8 w 61"/>
                  <a:gd name="T21" fmla="*/ 38 h 76"/>
                  <a:gd name="T22" fmla="*/ 8 w 61"/>
                  <a:gd name="T23" fmla="*/ 46 h 76"/>
                  <a:gd name="T24" fmla="*/ 16 w 61"/>
                  <a:gd name="T25" fmla="*/ 54 h 76"/>
                  <a:gd name="T26" fmla="*/ 38 w 61"/>
                  <a:gd name="T27" fmla="*/ 54 h 76"/>
                  <a:gd name="T28" fmla="*/ 38 w 61"/>
                  <a:gd name="T29" fmla="*/ 76 h 76"/>
                  <a:gd name="T30" fmla="*/ 54 w 61"/>
                  <a:gd name="T31" fmla="*/ 76 h 76"/>
                  <a:gd name="T32" fmla="*/ 61 w 61"/>
                  <a:gd name="T33" fmla="*/ 46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76"/>
                  <a:gd name="T53" fmla="*/ 61 w 61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76">
                    <a:moveTo>
                      <a:pt x="61" y="46"/>
                    </a:moveTo>
                    <a:lnTo>
                      <a:pt x="54" y="38"/>
                    </a:lnTo>
                    <a:lnTo>
                      <a:pt x="54" y="23"/>
                    </a:lnTo>
                    <a:lnTo>
                      <a:pt x="38" y="16"/>
                    </a:lnTo>
                    <a:lnTo>
                      <a:pt x="46" y="0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6" y="16"/>
                    </a:lnTo>
                    <a:lnTo>
                      <a:pt x="0" y="23"/>
                    </a:lnTo>
                    <a:lnTo>
                      <a:pt x="0" y="38"/>
                    </a:lnTo>
                    <a:lnTo>
                      <a:pt x="8" y="38"/>
                    </a:lnTo>
                    <a:lnTo>
                      <a:pt x="8" y="46"/>
                    </a:lnTo>
                    <a:lnTo>
                      <a:pt x="16" y="54"/>
                    </a:lnTo>
                    <a:lnTo>
                      <a:pt x="38" y="54"/>
                    </a:lnTo>
                    <a:lnTo>
                      <a:pt x="38" y="76"/>
                    </a:lnTo>
                    <a:lnTo>
                      <a:pt x="54" y="76"/>
                    </a:lnTo>
                    <a:lnTo>
                      <a:pt x="61" y="46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56" name="Freeform 1196"/>
              <p:cNvSpPr>
                <a:spLocks/>
              </p:cNvSpPr>
              <p:nvPr/>
            </p:nvSpPr>
            <p:spPr bwMode="auto">
              <a:xfrm>
                <a:off x="1179" y="3685"/>
                <a:ext cx="15" cy="106"/>
              </a:xfrm>
              <a:custGeom>
                <a:avLst/>
                <a:gdLst>
                  <a:gd name="T0" fmla="*/ 15 w 15"/>
                  <a:gd name="T1" fmla="*/ 8 h 106"/>
                  <a:gd name="T2" fmla="*/ 15 w 15"/>
                  <a:gd name="T3" fmla="*/ 0 h 106"/>
                  <a:gd name="T4" fmla="*/ 8 w 15"/>
                  <a:gd name="T5" fmla="*/ 0 h 106"/>
                  <a:gd name="T6" fmla="*/ 8 w 15"/>
                  <a:gd name="T7" fmla="*/ 8 h 106"/>
                  <a:gd name="T8" fmla="*/ 8 w 15"/>
                  <a:gd name="T9" fmla="*/ 15 h 106"/>
                  <a:gd name="T10" fmla="*/ 8 w 15"/>
                  <a:gd name="T11" fmla="*/ 23 h 106"/>
                  <a:gd name="T12" fmla="*/ 8 w 15"/>
                  <a:gd name="T13" fmla="*/ 30 h 106"/>
                  <a:gd name="T14" fmla="*/ 0 w 15"/>
                  <a:gd name="T15" fmla="*/ 38 h 106"/>
                  <a:gd name="T16" fmla="*/ 0 w 15"/>
                  <a:gd name="T17" fmla="*/ 46 h 106"/>
                  <a:gd name="T18" fmla="*/ 0 w 15"/>
                  <a:gd name="T19" fmla="*/ 53 h 106"/>
                  <a:gd name="T20" fmla="*/ 0 w 15"/>
                  <a:gd name="T21" fmla="*/ 61 h 106"/>
                  <a:gd name="T22" fmla="*/ 8 w 15"/>
                  <a:gd name="T23" fmla="*/ 68 h 106"/>
                  <a:gd name="T24" fmla="*/ 8 w 15"/>
                  <a:gd name="T25" fmla="*/ 76 h 106"/>
                  <a:gd name="T26" fmla="*/ 8 w 15"/>
                  <a:gd name="T27" fmla="*/ 83 h 106"/>
                  <a:gd name="T28" fmla="*/ 8 w 15"/>
                  <a:gd name="T29" fmla="*/ 91 h 106"/>
                  <a:gd name="T30" fmla="*/ 8 w 15"/>
                  <a:gd name="T31" fmla="*/ 99 h 106"/>
                  <a:gd name="T32" fmla="*/ 8 w 15"/>
                  <a:gd name="T33" fmla="*/ 106 h 106"/>
                  <a:gd name="T34" fmla="*/ 8 w 15"/>
                  <a:gd name="T35" fmla="*/ 99 h 106"/>
                  <a:gd name="T36" fmla="*/ 15 w 15"/>
                  <a:gd name="T37" fmla="*/ 91 h 106"/>
                  <a:gd name="T38" fmla="*/ 15 w 15"/>
                  <a:gd name="T39" fmla="*/ 83 h 106"/>
                  <a:gd name="T40" fmla="*/ 15 w 15"/>
                  <a:gd name="T41" fmla="*/ 76 h 106"/>
                  <a:gd name="T42" fmla="*/ 15 w 15"/>
                  <a:gd name="T43" fmla="*/ 68 h 106"/>
                  <a:gd name="T44" fmla="*/ 8 w 15"/>
                  <a:gd name="T45" fmla="*/ 61 h 106"/>
                  <a:gd name="T46" fmla="*/ 8 w 15"/>
                  <a:gd name="T47" fmla="*/ 53 h 106"/>
                  <a:gd name="T48" fmla="*/ 8 w 15"/>
                  <a:gd name="T49" fmla="*/ 46 h 106"/>
                  <a:gd name="T50" fmla="*/ 8 w 15"/>
                  <a:gd name="T51" fmla="*/ 38 h 106"/>
                  <a:gd name="T52" fmla="*/ 8 w 15"/>
                  <a:gd name="T53" fmla="*/ 30 h 106"/>
                  <a:gd name="T54" fmla="*/ 15 w 15"/>
                  <a:gd name="T55" fmla="*/ 23 h 106"/>
                  <a:gd name="T56" fmla="*/ 15 w 15"/>
                  <a:gd name="T57" fmla="*/ 15 h 106"/>
                  <a:gd name="T58" fmla="*/ 15 w 15"/>
                  <a:gd name="T59" fmla="*/ 8 h 10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5"/>
                  <a:gd name="T91" fmla="*/ 0 h 106"/>
                  <a:gd name="T92" fmla="*/ 15 w 15"/>
                  <a:gd name="T93" fmla="*/ 106 h 10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5" h="106">
                    <a:moveTo>
                      <a:pt x="15" y="8"/>
                    </a:moveTo>
                    <a:lnTo>
                      <a:pt x="15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8" y="15"/>
                    </a:lnTo>
                    <a:lnTo>
                      <a:pt x="8" y="23"/>
                    </a:lnTo>
                    <a:lnTo>
                      <a:pt x="8" y="30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0" y="53"/>
                    </a:lnTo>
                    <a:lnTo>
                      <a:pt x="0" y="61"/>
                    </a:lnTo>
                    <a:lnTo>
                      <a:pt x="8" y="68"/>
                    </a:lnTo>
                    <a:lnTo>
                      <a:pt x="8" y="76"/>
                    </a:lnTo>
                    <a:lnTo>
                      <a:pt x="8" y="83"/>
                    </a:lnTo>
                    <a:lnTo>
                      <a:pt x="8" y="91"/>
                    </a:lnTo>
                    <a:lnTo>
                      <a:pt x="8" y="99"/>
                    </a:lnTo>
                    <a:lnTo>
                      <a:pt x="8" y="106"/>
                    </a:lnTo>
                    <a:lnTo>
                      <a:pt x="8" y="99"/>
                    </a:lnTo>
                    <a:lnTo>
                      <a:pt x="15" y="91"/>
                    </a:lnTo>
                    <a:lnTo>
                      <a:pt x="15" y="83"/>
                    </a:lnTo>
                    <a:lnTo>
                      <a:pt x="15" y="76"/>
                    </a:lnTo>
                    <a:lnTo>
                      <a:pt x="15" y="68"/>
                    </a:lnTo>
                    <a:lnTo>
                      <a:pt x="8" y="61"/>
                    </a:lnTo>
                    <a:lnTo>
                      <a:pt x="8" y="53"/>
                    </a:lnTo>
                    <a:lnTo>
                      <a:pt x="8" y="46"/>
                    </a:lnTo>
                    <a:lnTo>
                      <a:pt x="8" y="38"/>
                    </a:lnTo>
                    <a:lnTo>
                      <a:pt x="8" y="30"/>
                    </a:lnTo>
                    <a:lnTo>
                      <a:pt x="15" y="23"/>
                    </a:lnTo>
                    <a:lnTo>
                      <a:pt x="15" y="15"/>
                    </a:ln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90DBFF"/>
              </a:solidFill>
              <a:ln w="12700">
                <a:solidFill>
                  <a:srgbClr val="0095E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57" name="Freeform 1197"/>
              <p:cNvSpPr>
                <a:spLocks/>
              </p:cNvSpPr>
              <p:nvPr/>
            </p:nvSpPr>
            <p:spPr bwMode="auto">
              <a:xfrm>
                <a:off x="1735" y="5037"/>
                <a:ext cx="182" cy="46"/>
              </a:xfrm>
              <a:custGeom>
                <a:avLst/>
                <a:gdLst>
                  <a:gd name="T0" fmla="*/ 167 w 182"/>
                  <a:gd name="T1" fmla="*/ 16 h 46"/>
                  <a:gd name="T2" fmla="*/ 174 w 182"/>
                  <a:gd name="T3" fmla="*/ 8 h 46"/>
                  <a:gd name="T4" fmla="*/ 182 w 182"/>
                  <a:gd name="T5" fmla="*/ 8 h 46"/>
                  <a:gd name="T6" fmla="*/ 174 w 182"/>
                  <a:gd name="T7" fmla="*/ 8 h 46"/>
                  <a:gd name="T8" fmla="*/ 167 w 182"/>
                  <a:gd name="T9" fmla="*/ 8 h 46"/>
                  <a:gd name="T10" fmla="*/ 159 w 182"/>
                  <a:gd name="T11" fmla="*/ 8 h 46"/>
                  <a:gd name="T12" fmla="*/ 152 w 182"/>
                  <a:gd name="T13" fmla="*/ 8 h 46"/>
                  <a:gd name="T14" fmla="*/ 144 w 182"/>
                  <a:gd name="T15" fmla="*/ 8 h 46"/>
                  <a:gd name="T16" fmla="*/ 136 w 182"/>
                  <a:gd name="T17" fmla="*/ 8 h 46"/>
                  <a:gd name="T18" fmla="*/ 129 w 182"/>
                  <a:gd name="T19" fmla="*/ 8 h 46"/>
                  <a:gd name="T20" fmla="*/ 121 w 182"/>
                  <a:gd name="T21" fmla="*/ 16 h 46"/>
                  <a:gd name="T22" fmla="*/ 114 w 182"/>
                  <a:gd name="T23" fmla="*/ 16 h 46"/>
                  <a:gd name="T24" fmla="*/ 106 w 182"/>
                  <a:gd name="T25" fmla="*/ 16 h 46"/>
                  <a:gd name="T26" fmla="*/ 98 w 182"/>
                  <a:gd name="T27" fmla="*/ 16 h 46"/>
                  <a:gd name="T28" fmla="*/ 91 w 182"/>
                  <a:gd name="T29" fmla="*/ 16 h 46"/>
                  <a:gd name="T30" fmla="*/ 83 w 182"/>
                  <a:gd name="T31" fmla="*/ 23 h 46"/>
                  <a:gd name="T32" fmla="*/ 83 w 182"/>
                  <a:gd name="T33" fmla="*/ 31 h 46"/>
                  <a:gd name="T34" fmla="*/ 83 w 182"/>
                  <a:gd name="T35" fmla="*/ 38 h 46"/>
                  <a:gd name="T36" fmla="*/ 76 w 182"/>
                  <a:gd name="T37" fmla="*/ 31 h 46"/>
                  <a:gd name="T38" fmla="*/ 68 w 182"/>
                  <a:gd name="T39" fmla="*/ 23 h 46"/>
                  <a:gd name="T40" fmla="*/ 60 w 182"/>
                  <a:gd name="T41" fmla="*/ 23 h 46"/>
                  <a:gd name="T42" fmla="*/ 53 w 182"/>
                  <a:gd name="T43" fmla="*/ 23 h 46"/>
                  <a:gd name="T44" fmla="*/ 45 w 182"/>
                  <a:gd name="T45" fmla="*/ 16 h 46"/>
                  <a:gd name="T46" fmla="*/ 38 w 182"/>
                  <a:gd name="T47" fmla="*/ 16 h 46"/>
                  <a:gd name="T48" fmla="*/ 30 w 182"/>
                  <a:gd name="T49" fmla="*/ 16 h 46"/>
                  <a:gd name="T50" fmla="*/ 22 w 182"/>
                  <a:gd name="T51" fmla="*/ 16 h 46"/>
                  <a:gd name="T52" fmla="*/ 15 w 182"/>
                  <a:gd name="T53" fmla="*/ 16 h 46"/>
                  <a:gd name="T54" fmla="*/ 7 w 182"/>
                  <a:gd name="T55" fmla="*/ 16 h 46"/>
                  <a:gd name="T56" fmla="*/ 0 w 182"/>
                  <a:gd name="T57" fmla="*/ 16 h 46"/>
                  <a:gd name="T58" fmla="*/ 0 w 182"/>
                  <a:gd name="T59" fmla="*/ 0 h 46"/>
                  <a:gd name="T60" fmla="*/ 0 w 182"/>
                  <a:gd name="T61" fmla="*/ 8 h 46"/>
                  <a:gd name="T62" fmla="*/ 0 w 182"/>
                  <a:gd name="T63" fmla="*/ 16 h 46"/>
                  <a:gd name="T64" fmla="*/ 0 w 182"/>
                  <a:gd name="T65" fmla="*/ 23 h 46"/>
                  <a:gd name="T66" fmla="*/ 7 w 182"/>
                  <a:gd name="T67" fmla="*/ 23 h 46"/>
                  <a:gd name="T68" fmla="*/ 15 w 182"/>
                  <a:gd name="T69" fmla="*/ 23 h 46"/>
                  <a:gd name="T70" fmla="*/ 22 w 182"/>
                  <a:gd name="T71" fmla="*/ 23 h 46"/>
                  <a:gd name="T72" fmla="*/ 38 w 182"/>
                  <a:gd name="T73" fmla="*/ 23 h 46"/>
                  <a:gd name="T74" fmla="*/ 45 w 182"/>
                  <a:gd name="T75" fmla="*/ 23 h 46"/>
                  <a:gd name="T76" fmla="*/ 53 w 182"/>
                  <a:gd name="T77" fmla="*/ 31 h 46"/>
                  <a:gd name="T78" fmla="*/ 60 w 182"/>
                  <a:gd name="T79" fmla="*/ 31 h 46"/>
                  <a:gd name="T80" fmla="*/ 68 w 182"/>
                  <a:gd name="T81" fmla="*/ 31 h 46"/>
                  <a:gd name="T82" fmla="*/ 76 w 182"/>
                  <a:gd name="T83" fmla="*/ 38 h 46"/>
                  <a:gd name="T84" fmla="*/ 83 w 182"/>
                  <a:gd name="T85" fmla="*/ 38 h 46"/>
                  <a:gd name="T86" fmla="*/ 83 w 182"/>
                  <a:gd name="T87" fmla="*/ 46 h 46"/>
                  <a:gd name="T88" fmla="*/ 91 w 182"/>
                  <a:gd name="T89" fmla="*/ 38 h 46"/>
                  <a:gd name="T90" fmla="*/ 91 w 182"/>
                  <a:gd name="T91" fmla="*/ 31 h 46"/>
                  <a:gd name="T92" fmla="*/ 91 w 182"/>
                  <a:gd name="T93" fmla="*/ 23 h 46"/>
                  <a:gd name="T94" fmla="*/ 98 w 182"/>
                  <a:gd name="T95" fmla="*/ 23 h 46"/>
                  <a:gd name="T96" fmla="*/ 98 w 182"/>
                  <a:gd name="T97" fmla="*/ 16 h 46"/>
                  <a:gd name="T98" fmla="*/ 106 w 182"/>
                  <a:gd name="T99" fmla="*/ 16 h 46"/>
                  <a:gd name="T100" fmla="*/ 114 w 182"/>
                  <a:gd name="T101" fmla="*/ 23 h 46"/>
                  <a:gd name="T102" fmla="*/ 121 w 182"/>
                  <a:gd name="T103" fmla="*/ 23 h 46"/>
                  <a:gd name="T104" fmla="*/ 129 w 182"/>
                  <a:gd name="T105" fmla="*/ 16 h 46"/>
                  <a:gd name="T106" fmla="*/ 136 w 182"/>
                  <a:gd name="T107" fmla="*/ 16 h 46"/>
                  <a:gd name="T108" fmla="*/ 144 w 182"/>
                  <a:gd name="T109" fmla="*/ 16 h 46"/>
                  <a:gd name="T110" fmla="*/ 152 w 182"/>
                  <a:gd name="T111" fmla="*/ 16 h 46"/>
                  <a:gd name="T112" fmla="*/ 159 w 182"/>
                  <a:gd name="T113" fmla="*/ 16 h 46"/>
                  <a:gd name="T114" fmla="*/ 167 w 182"/>
                  <a:gd name="T115" fmla="*/ 16 h 4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82"/>
                  <a:gd name="T175" fmla="*/ 0 h 46"/>
                  <a:gd name="T176" fmla="*/ 182 w 182"/>
                  <a:gd name="T177" fmla="*/ 46 h 4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82" h="46">
                    <a:moveTo>
                      <a:pt x="167" y="16"/>
                    </a:moveTo>
                    <a:lnTo>
                      <a:pt x="174" y="8"/>
                    </a:lnTo>
                    <a:lnTo>
                      <a:pt x="182" y="8"/>
                    </a:lnTo>
                    <a:lnTo>
                      <a:pt x="174" y="8"/>
                    </a:lnTo>
                    <a:lnTo>
                      <a:pt x="167" y="8"/>
                    </a:lnTo>
                    <a:lnTo>
                      <a:pt x="159" y="8"/>
                    </a:lnTo>
                    <a:lnTo>
                      <a:pt x="152" y="8"/>
                    </a:lnTo>
                    <a:lnTo>
                      <a:pt x="144" y="8"/>
                    </a:lnTo>
                    <a:lnTo>
                      <a:pt x="136" y="8"/>
                    </a:lnTo>
                    <a:lnTo>
                      <a:pt x="129" y="8"/>
                    </a:lnTo>
                    <a:lnTo>
                      <a:pt x="121" y="16"/>
                    </a:lnTo>
                    <a:lnTo>
                      <a:pt x="114" y="16"/>
                    </a:lnTo>
                    <a:lnTo>
                      <a:pt x="106" y="16"/>
                    </a:lnTo>
                    <a:lnTo>
                      <a:pt x="98" y="16"/>
                    </a:lnTo>
                    <a:lnTo>
                      <a:pt x="91" y="16"/>
                    </a:lnTo>
                    <a:lnTo>
                      <a:pt x="83" y="23"/>
                    </a:lnTo>
                    <a:lnTo>
                      <a:pt x="83" y="31"/>
                    </a:lnTo>
                    <a:lnTo>
                      <a:pt x="83" y="38"/>
                    </a:lnTo>
                    <a:lnTo>
                      <a:pt x="76" y="31"/>
                    </a:lnTo>
                    <a:lnTo>
                      <a:pt x="68" y="23"/>
                    </a:lnTo>
                    <a:lnTo>
                      <a:pt x="60" y="23"/>
                    </a:lnTo>
                    <a:lnTo>
                      <a:pt x="53" y="23"/>
                    </a:lnTo>
                    <a:lnTo>
                      <a:pt x="45" y="16"/>
                    </a:lnTo>
                    <a:lnTo>
                      <a:pt x="38" y="16"/>
                    </a:lnTo>
                    <a:lnTo>
                      <a:pt x="30" y="16"/>
                    </a:lnTo>
                    <a:lnTo>
                      <a:pt x="22" y="16"/>
                    </a:lnTo>
                    <a:lnTo>
                      <a:pt x="15" y="16"/>
                    </a:lnTo>
                    <a:lnTo>
                      <a:pt x="7" y="16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23"/>
                    </a:lnTo>
                    <a:lnTo>
                      <a:pt x="7" y="23"/>
                    </a:lnTo>
                    <a:lnTo>
                      <a:pt x="15" y="23"/>
                    </a:lnTo>
                    <a:lnTo>
                      <a:pt x="22" y="23"/>
                    </a:lnTo>
                    <a:lnTo>
                      <a:pt x="38" y="23"/>
                    </a:lnTo>
                    <a:lnTo>
                      <a:pt x="45" y="23"/>
                    </a:lnTo>
                    <a:lnTo>
                      <a:pt x="53" y="31"/>
                    </a:lnTo>
                    <a:lnTo>
                      <a:pt x="60" y="31"/>
                    </a:lnTo>
                    <a:lnTo>
                      <a:pt x="68" y="31"/>
                    </a:lnTo>
                    <a:lnTo>
                      <a:pt x="76" y="38"/>
                    </a:lnTo>
                    <a:lnTo>
                      <a:pt x="83" y="38"/>
                    </a:lnTo>
                    <a:lnTo>
                      <a:pt x="83" y="46"/>
                    </a:lnTo>
                    <a:lnTo>
                      <a:pt x="91" y="38"/>
                    </a:lnTo>
                    <a:lnTo>
                      <a:pt x="91" y="31"/>
                    </a:lnTo>
                    <a:lnTo>
                      <a:pt x="91" y="23"/>
                    </a:lnTo>
                    <a:lnTo>
                      <a:pt x="98" y="23"/>
                    </a:lnTo>
                    <a:lnTo>
                      <a:pt x="98" y="16"/>
                    </a:lnTo>
                    <a:lnTo>
                      <a:pt x="106" y="16"/>
                    </a:lnTo>
                    <a:lnTo>
                      <a:pt x="114" y="23"/>
                    </a:lnTo>
                    <a:lnTo>
                      <a:pt x="121" y="23"/>
                    </a:lnTo>
                    <a:lnTo>
                      <a:pt x="129" y="16"/>
                    </a:lnTo>
                    <a:lnTo>
                      <a:pt x="136" y="16"/>
                    </a:lnTo>
                    <a:lnTo>
                      <a:pt x="144" y="16"/>
                    </a:lnTo>
                    <a:lnTo>
                      <a:pt x="152" y="16"/>
                    </a:lnTo>
                    <a:lnTo>
                      <a:pt x="159" y="16"/>
                    </a:lnTo>
                    <a:lnTo>
                      <a:pt x="167" y="16"/>
                    </a:lnTo>
                    <a:close/>
                  </a:path>
                </a:pathLst>
              </a:custGeom>
              <a:solidFill>
                <a:srgbClr val="90DBFF"/>
              </a:solidFill>
              <a:ln w="12700">
                <a:solidFill>
                  <a:srgbClr val="0095E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58" name="Freeform 1198"/>
              <p:cNvSpPr>
                <a:spLocks/>
              </p:cNvSpPr>
              <p:nvPr/>
            </p:nvSpPr>
            <p:spPr bwMode="auto">
              <a:xfrm>
                <a:off x="3910" y="4923"/>
                <a:ext cx="114" cy="175"/>
              </a:xfrm>
              <a:custGeom>
                <a:avLst/>
                <a:gdLst>
                  <a:gd name="T0" fmla="*/ 107 w 114"/>
                  <a:gd name="T1" fmla="*/ 0 h 175"/>
                  <a:gd name="T2" fmla="*/ 107 w 114"/>
                  <a:gd name="T3" fmla="*/ 8 h 175"/>
                  <a:gd name="T4" fmla="*/ 99 w 114"/>
                  <a:gd name="T5" fmla="*/ 16 h 175"/>
                  <a:gd name="T6" fmla="*/ 92 w 114"/>
                  <a:gd name="T7" fmla="*/ 23 h 175"/>
                  <a:gd name="T8" fmla="*/ 84 w 114"/>
                  <a:gd name="T9" fmla="*/ 23 h 175"/>
                  <a:gd name="T10" fmla="*/ 84 w 114"/>
                  <a:gd name="T11" fmla="*/ 31 h 175"/>
                  <a:gd name="T12" fmla="*/ 84 w 114"/>
                  <a:gd name="T13" fmla="*/ 38 h 175"/>
                  <a:gd name="T14" fmla="*/ 76 w 114"/>
                  <a:gd name="T15" fmla="*/ 46 h 175"/>
                  <a:gd name="T16" fmla="*/ 69 w 114"/>
                  <a:gd name="T17" fmla="*/ 54 h 175"/>
                  <a:gd name="T18" fmla="*/ 69 w 114"/>
                  <a:gd name="T19" fmla="*/ 69 h 175"/>
                  <a:gd name="T20" fmla="*/ 61 w 114"/>
                  <a:gd name="T21" fmla="*/ 76 h 175"/>
                  <a:gd name="T22" fmla="*/ 61 w 114"/>
                  <a:gd name="T23" fmla="*/ 84 h 175"/>
                  <a:gd name="T24" fmla="*/ 61 w 114"/>
                  <a:gd name="T25" fmla="*/ 92 h 175"/>
                  <a:gd name="T26" fmla="*/ 54 w 114"/>
                  <a:gd name="T27" fmla="*/ 92 h 175"/>
                  <a:gd name="T28" fmla="*/ 46 w 114"/>
                  <a:gd name="T29" fmla="*/ 99 h 175"/>
                  <a:gd name="T30" fmla="*/ 38 w 114"/>
                  <a:gd name="T31" fmla="*/ 99 h 175"/>
                  <a:gd name="T32" fmla="*/ 31 w 114"/>
                  <a:gd name="T33" fmla="*/ 107 h 175"/>
                  <a:gd name="T34" fmla="*/ 23 w 114"/>
                  <a:gd name="T35" fmla="*/ 122 h 175"/>
                  <a:gd name="T36" fmla="*/ 23 w 114"/>
                  <a:gd name="T37" fmla="*/ 130 h 175"/>
                  <a:gd name="T38" fmla="*/ 15 w 114"/>
                  <a:gd name="T39" fmla="*/ 137 h 175"/>
                  <a:gd name="T40" fmla="*/ 8 w 114"/>
                  <a:gd name="T41" fmla="*/ 152 h 175"/>
                  <a:gd name="T42" fmla="*/ 8 w 114"/>
                  <a:gd name="T43" fmla="*/ 160 h 175"/>
                  <a:gd name="T44" fmla="*/ 0 w 114"/>
                  <a:gd name="T45" fmla="*/ 168 h 175"/>
                  <a:gd name="T46" fmla="*/ 0 w 114"/>
                  <a:gd name="T47" fmla="*/ 175 h 175"/>
                  <a:gd name="T48" fmla="*/ 8 w 114"/>
                  <a:gd name="T49" fmla="*/ 175 h 175"/>
                  <a:gd name="T50" fmla="*/ 8 w 114"/>
                  <a:gd name="T51" fmla="*/ 168 h 175"/>
                  <a:gd name="T52" fmla="*/ 15 w 114"/>
                  <a:gd name="T53" fmla="*/ 152 h 175"/>
                  <a:gd name="T54" fmla="*/ 15 w 114"/>
                  <a:gd name="T55" fmla="*/ 145 h 175"/>
                  <a:gd name="T56" fmla="*/ 23 w 114"/>
                  <a:gd name="T57" fmla="*/ 137 h 175"/>
                  <a:gd name="T58" fmla="*/ 31 w 114"/>
                  <a:gd name="T59" fmla="*/ 130 h 175"/>
                  <a:gd name="T60" fmla="*/ 31 w 114"/>
                  <a:gd name="T61" fmla="*/ 122 h 175"/>
                  <a:gd name="T62" fmla="*/ 31 w 114"/>
                  <a:gd name="T63" fmla="*/ 114 h 175"/>
                  <a:gd name="T64" fmla="*/ 38 w 114"/>
                  <a:gd name="T65" fmla="*/ 107 h 175"/>
                  <a:gd name="T66" fmla="*/ 46 w 114"/>
                  <a:gd name="T67" fmla="*/ 99 h 175"/>
                  <a:gd name="T68" fmla="*/ 54 w 114"/>
                  <a:gd name="T69" fmla="*/ 99 h 175"/>
                  <a:gd name="T70" fmla="*/ 61 w 114"/>
                  <a:gd name="T71" fmla="*/ 92 h 175"/>
                  <a:gd name="T72" fmla="*/ 69 w 114"/>
                  <a:gd name="T73" fmla="*/ 84 h 175"/>
                  <a:gd name="T74" fmla="*/ 69 w 114"/>
                  <a:gd name="T75" fmla="*/ 76 h 175"/>
                  <a:gd name="T76" fmla="*/ 76 w 114"/>
                  <a:gd name="T77" fmla="*/ 69 h 175"/>
                  <a:gd name="T78" fmla="*/ 76 w 114"/>
                  <a:gd name="T79" fmla="*/ 54 h 175"/>
                  <a:gd name="T80" fmla="*/ 84 w 114"/>
                  <a:gd name="T81" fmla="*/ 38 h 175"/>
                  <a:gd name="T82" fmla="*/ 92 w 114"/>
                  <a:gd name="T83" fmla="*/ 31 h 175"/>
                  <a:gd name="T84" fmla="*/ 99 w 114"/>
                  <a:gd name="T85" fmla="*/ 23 h 175"/>
                  <a:gd name="T86" fmla="*/ 107 w 114"/>
                  <a:gd name="T87" fmla="*/ 16 h 175"/>
                  <a:gd name="T88" fmla="*/ 114 w 114"/>
                  <a:gd name="T89" fmla="*/ 16 h 175"/>
                  <a:gd name="T90" fmla="*/ 107 w 114"/>
                  <a:gd name="T91" fmla="*/ 0 h 17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4"/>
                  <a:gd name="T139" fmla="*/ 0 h 175"/>
                  <a:gd name="T140" fmla="*/ 114 w 114"/>
                  <a:gd name="T141" fmla="*/ 175 h 17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4" h="175">
                    <a:moveTo>
                      <a:pt x="107" y="0"/>
                    </a:moveTo>
                    <a:lnTo>
                      <a:pt x="107" y="8"/>
                    </a:lnTo>
                    <a:lnTo>
                      <a:pt x="99" y="16"/>
                    </a:lnTo>
                    <a:lnTo>
                      <a:pt x="92" y="23"/>
                    </a:lnTo>
                    <a:lnTo>
                      <a:pt x="84" y="23"/>
                    </a:lnTo>
                    <a:lnTo>
                      <a:pt x="84" y="31"/>
                    </a:lnTo>
                    <a:lnTo>
                      <a:pt x="84" y="38"/>
                    </a:lnTo>
                    <a:lnTo>
                      <a:pt x="76" y="46"/>
                    </a:lnTo>
                    <a:lnTo>
                      <a:pt x="69" y="54"/>
                    </a:lnTo>
                    <a:lnTo>
                      <a:pt x="69" y="69"/>
                    </a:lnTo>
                    <a:lnTo>
                      <a:pt x="61" y="76"/>
                    </a:lnTo>
                    <a:lnTo>
                      <a:pt x="61" y="84"/>
                    </a:lnTo>
                    <a:lnTo>
                      <a:pt x="61" y="92"/>
                    </a:lnTo>
                    <a:lnTo>
                      <a:pt x="54" y="92"/>
                    </a:lnTo>
                    <a:lnTo>
                      <a:pt x="46" y="99"/>
                    </a:lnTo>
                    <a:lnTo>
                      <a:pt x="38" y="99"/>
                    </a:lnTo>
                    <a:lnTo>
                      <a:pt x="31" y="107"/>
                    </a:lnTo>
                    <a:lnTo>
                      <a:pt x="23" y="122"/>
                    </a:lnTo>
                    <a:lnTo>
                      <a:pt x="23" y="130"/>
                    </a:lnTo>
                    <a:lnTo>
                      <a:pt x="15" y="137"/>
                    </a:lnTo>
                    <a:lnTo>
                      <a:pt x="8" y="152"/>
                    </a:lnTo>
                    <a:lnTo>
                      <a:pt x="8" y="160"/>
                    </a:lnTo>
                    <a:lnTo>
                      <a:pt x="0" y="168"/>
                    </a:lnTo>
                    <a:lnTo>
                      <a:pt x="0" y="175"/>
                    </a:lnTo>
                    <a:lnTo>
                      <a:pt x="8" y="175"/>
                    </a:lnTo>
                    <a:lnTo>
                      <a:pt x="8" y="168"/>
                    </a:lnTo>
                    <a:lnTo>
                      <a:pt x="15" y="152"/>
                    </a:lnTo>
                    <a:lnTo>
                      <a:pt x="15" y="145"/>
                    </a:lnTo>
                    <a:lnTo>
                      <a:pt x="23" y="137"/>
                    </a:lnTo>
                    <a:lnTo>
                      <a:pt x="31" y="130"/>
                    </a:lnTo>
                    <a:lnTo>
                      <a:pt x="31" y="122"/>
                    </a:lnTo>
                    <a:lnTo>
                      <a:pt x="31" y="114"/>
                    </a:lnTo>
                    <a:lnTo>
                      <a:pt x="38" y="107"/>
                    </a:lnTo>
                    <a:lnTo>
                      <a:pt x="46" y="99"/>
                    </a:lnTo>
                    <a:lnTo>
                      <a:pt x="54" y="99"/>
                    </a:lnTo>
                    <a:lnTo>
                      <a:pt x="61" y="92"/>
                    </a:lnTo>
                    <a:lnTo>
                      <a:pt x="69" y="84"/>
                    </a:lnTo>
                    <a:lnTo>
                      <a:pt x="69" y="76"/>
                    </a:lnTo>
                    <a:lnTo>
                      <a:pt x="76" y="69"/>
                    </a:lnTo>
                    <a:lnTo>
                      <a:pt x="76" y="54"/>
                    </a:lnTo>
                    <a:lnTo>
                      <a:pt x="84" y="38"/>
                    </a:lnTo>
                    <a:lnTo>
                      <a:pt x="92" y="31"/>
                    </a:lnTo>
                    <a:lnTo>
                      <a:pt x="99" y="23"/>
                    </a:lnTo>
                    <a:lnTo>
                      <a:pt x="107" y="16"/>
                    </a:lnTo>
                    <a:lnTo>
                      <a:pt x="114" y="16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90DBFF"/>
              </a:solidFill>
              <a:ln w="12700">
                <a:solidFill>
                  <a:srgbClr val="0095E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59" name="Freeform 1199"/>
              <p:cNvSpPr>
                <a:spLocks/>
              </p:cNvSpPr>
              <p:nvPr/>
            </p:nvSpPr>
            <p:spPr bwMode="auto">
              <a:xfrm>
                <a:off x="2145" y="3662"/>
                <a:ext cx="168" cy="76"/>
              </a:xfrm>
              <a:custGeom>
                <a:avLst/>
                <a:gdLst>
                  <a:gd name="T0" fmla="*/ 8 w 168"/>
                  <a:gd name="T1" fmla="*/ 0 h 76"/>
                  <a:gd name="T2" fmla="*/ 0 w 168"/>
                  <a:gd name="T3" fmla="*/ 0 h 76"/>
                  <a:gd name="T4" fmla="*/ 0 w 168"/>
                  <a:gd name="T5" fmla="*/ 8 h 76"/>
                  <a:gd name="T6" fmla="*/ 16 w 168"/>
                  <a:gd name="T7" fmla="*/ 8 h 76"/>
                  <a:gd name="T8" fmla="*/ 23 w 168"/>
                  <a:gd name="T9" fmla="*/ 15 h 76"/>
                  <a:gd name="T10" fmla="*/ 31 w 168"/>
                  <a:gd name="T11" fmla="*/ 23 h 76"/>
                  <a:gd name="T12" fmla="*/ 38 w 168"/>
                  <a:gd name="T13" fmla="*/ 23 h 76"/>
                  <a:gd name="T14" fmla="*/ 46 w 168"/>
                  <a:gd name="T15" fmla="*/ 23 h 76"/>
                  <a:gd name="T16" fmla="*/ 61 w 168"/>
                  <a:gd name="T17" fmla="*/ 15 h 76"/>
                  <a:gd name="T18" fmla="*/ 69 w 168"/>
                  <a:gd name="T19" fmla="*/ 15 h 76"/>
                  <a:gd name="T20" fmla="*/ 76 w 168"/>
                  <a:gd name="T21" fmla="*/ 15 h 76"/>
                  <a:gd name="T22" fmla="*/ 84 w 168"/>
                  <a:gd name="T23" fmla="*/ 15 h 76"/>
                  <a:gd name="T24" fmla="*/ 92 w 168"/>
                  <a:gd name="T25" fmla="*/ 23 h 76"/>
                  <a:gd name="T26" fmla="*/ 99 w 168"/>
                  <a:gd name="T27" fmla="*/ 31 h 76"/>
                  <a:gd name="T28" fmla="*/ 107 w 168"/>
                  <a:gd name="T29" fmla="*/ 46 h 76"/>
                  <a:gd name="T30" fmla="*/ 122 w 168"/>
                  <a:gd name="T31" fmla="*/ 53 h 76"/>
                  <a:gd name="T32" fmla="*/ 130 w 168"/>
                  <a:gd name="T33" fmla="*/ 61 h 76"/>
                  <a:gd name="T34" fmla="*/ 137 w 168"/>
                  <a:gd name="T35" fmla="*/ 69 h 76"/>
                  <a:gd name="T36" fmla="*/ 152 w 168"/>
                  <a:gd name="T37" fmla="*/ 76 h 76"/>
                  <a:gd name="T38" fmla="*/ 160 w 168"/>
                  <a:gd name="T39" fmla="*/ 69 h 76"/>
                  <a:gd name="T40" fmla="*/ 168 w 168"/>
                  <a:gd name="T41" fmla="*/ 69 h 76"/>
                  <a:gd name="T42" fmla="*/ 168 w 168"/>
                  <a:gd name="T43" fmla="*/ 61 h 76"/>
                  <a:gd name="T44" fmla="*/ 160 w 168"/>
                  <a:gd name="T45" fmla="*/ 61 h 76"/>
                  <a:gd name="T46" fmla="*/ 152 w 168"/>
                  <a:gd name="T47" fmla="*/ 61 h 76"/>
                  <a:gd name="T48" fmla="*/ 137 w 168"/>
                  <a:gd name="T49" fmla="*/ 53 h 76"/>
                  <a:gd name="T50" fmla="*/ 130 w 168"/>
                  <a:gd name="T51" fmla="*/ 53 h 76"/>
                  <a:gd name="T52" fmla="*/ 122 w 168"/>
                  <a:gd name="T53" fmla="*/ 46 h 76"/>
                  <a:gd name="T54" fmla="*/ 114 w 168"/>
                  <a:gd name="T55" fmla="*/ 38 h 76"/>
                  <a:gd name="T56" fmla="*/ 99 w 168"/>
                  <a:gd name="T57" fmla="*/ 23 h 76"/>
                  <a:gd name="T58" fmla="*/ 92 w 168"/>
                  <a:gd name="T59" fmla="*/ 15 h 76"/>
                  <a:gd name="T60" fmla="*/ 84 w 168"/>
                  <a:gd name="T61" fmla="*/ 8 h 76"/>
                  <a:gd name="T62" fmla="*/ 76 w 168"/>
                  <a:gd name="T63" fmla="*/ 8 h 76"/>
                  <a:gd name="T64" fmla="*/ 61 w 168"/>
                  <a:gd name="T65" fmla="*/ 0 h 76"/>
                  <a:gd name="T66" fmla="*/ 54 w 168"/>
                  <a:gd name="T67" fmla="*/ 0 h 76"/>
                  <a:gd name="T68" fmla="*/ 46 w 168"/>
                  <a:gd name="T69" fmla="*/ 8 h 76"/>
                  <a:gd name="T70" fmla="*/ 38 w 168"/>
                  <a:gd name="T71" fmla="*/ 8 h 76"/>
                  <a:gd name="T72" fmla="*/ 31 w 168"/>
                  <a:gd name="T73" fmla="*/ 8 h 76"/>
                  <a:gd name="T74" fmla="*/ 23 w 168"/>
                  <a:gd name="T75" fmla="*/ 8 h 76"/>
                  <a:gd name="T76" fmla="*/ 8 w 168"/>
                  <a:gd name="T77" fmla="*/ 0 h 7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68"/>
                  <a:gd name="T118" fmla="*/ 0 h 76"/>
                  <a:gd name="T119" fmla="*/ 168 w 168"/>
                  <a:gd name="T120" fmla="*/ 76 h 7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68" h="76">
                    <a:moveTo>
                      <a:pt x="8" y="0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16" y="8"/>
                    </a:lnTo>
                    <a:lnTo>
                      <a:pt x="23" y="15"/>
                    </a:lnTo>
                    <a:lnTo>
                      <a:pt x="31" y="23"/>
                    </a:lnTo>
                    <a:lnTo>
                      <a:pt x="38" y="23"/>
                    </a:lnTo>
                    <a:lnTo>
                      <a:pt x="46" y="23"/>
                    </a:lnTo>
                    <a:lnTo>
                      <a:pt x="61" y="15"/>
                    </a:lnTo>
                    <a:lnTo>
                      <a:pt x="69" y="15"/>
                    </a:lnTo>
                    <a:lnTo>
                      <a:pt x="76" y="15"/>
                    </a:lnTo>
                    <a:lnTo>
                      <a:pt x="84" y="15"/>
                    </a:lnTo>
                    <a:lnTo>
                      <a:pt x="92" y="23"/>
                    </a:lnTo>
                    <a:lnTo>
                      <a:pt x="99" y="31"/>
                    </a:lnTo>
                    <a:lnTo>
                      <a:pt x="107" y="46"/>
                    </a:lnTo>
                    <a:lnTo>
                      <a:pt x="122" y="53"/>
                    </a:lnTo>
                    <a:lnTo>
                      <a:pt x="130" y="61"/>
                    </a:lnTo>
                    <a:lnTo>
                      <a:pt x="137" y="69"/>
                    </a:lnTo>
                    <a:lnTo>
                      <a:pt x="152" y="76"/>
                    </a:lnTo>
                    <a:lnTo>
                      <a:pt x="160" y="69"/>
                    </a:lnTo>
                    <a:lnTo>
                      <a:pt x="168" y="69"/>
                    </a:lnTo>
                    <a:lnTo>
                      <a:pt x="168" y="61"/>
                    </a:lnTo>
                    <a:lnTo>
                      <a:pt x="160" y="61"/>
                    </a:lnTo>
                    <a:lnTo>
                      <a:pt x="152" y="61"/>
                    </a:lnTo>
                    <a:lnTo>
                      <a:pt x="137" y="53"/>
                    </a:lnTo>
                    <a:lnTo>
                      <a:pt x="130" y="53"/>
                    </a:lnTo>
                    <a:lnTo>
                      <a:pt x="122" y="46"/>
                    </a:lnTo>
                    <a:lnTo>
                      <a:pt x="114" y="38"/>
                    </a:lnTo>
                    <a:lnTo>
                      <a:pt x="99" y="23"/>
                    </a:lnTo>
                    <a:lnTo>
                      <a:pt x="92" y="15"/>
                    </a:lnTo>
                    <a:lnTo>
                      <a:pt x="84" y="8"/>
                    </a:lnTo>
                    <a:lnTo>
                      <a:pt x="76" y="8"/>
                    </a:lnTo>
                    <a:lnTo>
                      <a:pt x="61" y="0"/>
                    </a:lnTo>
                    <a:lnTo>
                      <a:pt x="54" y="0"/>
                    </a:lnTo>
                    <a:lnTo>
                      <a:pt x="46" y="8"/>
                    </a:lnTo>
                    <a:lnTo>
                      <a:pt x="38" y="8"/>
                    </a:lnTo>
                    <a:lnTo>
                      <a:pt x="31" y="8"/>
                    </a:lnTo>
                    <a:lnTo>
                      <a:pt x="23" y="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0DBFF"/>
              </a:solidFill>
              <a:ln w="12700">
                <a:solidFill>
                  <a:srgbClr val="0095E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60" name="Freeform 1200"/>
              <p:cNvSpPr>
                <a:spLocks/>
              </p:cNvSpPr>
              <p:nvPr/>
            </p:nvSpPr>
            <p:spPr bwMode="auto">
              <a:xfrm>
                <a:off x="1712" y="5197"/>
                <a:ext cx="274" cy="304"/>
              </a:xfrm>
              <a:custGeom>
                <a:avLst/>
                <a:gdLst>
                  <a:gd name="T0" fmla="*/ 0 w 274"/>
                  <a:gd name="T1" fmla="*/ 304 h 304"/>
                  <a:gd name="T2" fmla="*/ 7 w 274"/>
                  <a:gd name="T3" fmla="*/ 296 h 304"/>
                  <a:gd name="T4" fmla="*/ 7 w 274"/>
                  <a:gd name="T5" fmla="*/ 281 h 304"/>
                  <a:gd name="T6" fmla="*/ 23 w 274"/>
                  <a:gd name="T7" fmla="*/ 258 h 304"/>
                  <a:gd name="T8" fmla="*/ 38 w 274"/>
                  <a:gd name="T9" fmla="*/ 251 h 304"/>
                  <a:gd name="T10" fmla="*/ 61 w 274"/>
                  <a:gd name="T11" fmla="*/ 236 h 304"/>
                  <a:gd name="T12" fmla="*/ 76 w 274"/>
                  <a:gd name="T13" fmla="*/ 220 h 304"/>
                  <a:gd name="T14" fmla="*/ 76 w 274"/>
                  <a:gd name="T15" fmla="*/ 205 h 304"/>
                  <a:gd name="T16" fmla="*/ 83 w 274"/>
                  <a:gd name="T17" fmla="*/ 190 h 304"/>
                  <a:gd name="T18" fmla="*/ 99 w 274"/>
                  <a:gd name="T19" fmla="*/ 182 h 304"/>
                  <a:gd name="T20" fmla="*/ 121 w 274"/>
                  <a:gd name="T21" fmla="*/ 175 h 304"/>
                  <a:gd name="T22" fmla="*/ 129 w 274"/>
                  <a:gd name="T23" fmla="*/ 160 h 304"/>
                  <a:gd name="T24" fmla="*/ 137 w 274"/>
                  <a:gd name="T25" fmla="*/ 129 h 304"/>
                  <a:gd name="T26" fmla="*/ 144 w 274"/>
                  <a:gd name="T27" fmla="*/ 99 h 304"/>
                  <a:gd name="T28" fmla="*/ 167 w 274"/>
                  <a:gd name="T29" fmla="*/ 76 h 304"/>
                  <a:gd name="T30" fmla="*/ 182 w 274"/>
                  <a:gd name="T31" fmla="*/ 61 h 304"/>
                  <a:gd name="T32" fmla="*/ 213 w 274"/>
                  <a:gd name="T33" fmla="*/ 38 h 304"/>
                  <a:gd name="T34" fmla="*/ 228 w 274"/>
                  <a:gd name="T35" fmla="*/ 30 h 304"/>
                  <a:gd name="T36" fmla="*/ 251 w 274"/>
                  <a:gd name="T37" fmla="*/ 23 h 304"/>
                  <a:gd name="T38" fmla="*/ 266 w 274"/>
                  <a:gd name="T39" fmla="*/ 8 h 304"/>
                  <a:gd name="T40" fmla="*/ 266 w 274"/>
                  <a:gd name="T41" fmla="*/ 0 h 304"/>
                  <a:gd name="T42" fmla="*/ 251 w 274"/>
                  <a:gd name="T43" fmla="*/ 15 h 304"/>
                  <a:gd name="T44" fmla="*/ 236 w 274"/>
                  <a:gd name="T45" fmla="*/ 23 h 304"/>
                  <a:gd name="T46" fmla="*/ 220 w 274"/>
                  <a:gd name="T47" fmla="*/ 30 h 304"/>
                  <a:gd name="T48" fmla="*/ 213 w 274"/>
                  <a:gd name="T49" fmla="*/ 38 h 304"/>
                  <a:gd name="T50" fmla="*/ 190 w 274"/>
                  <a:gd name="T51" fmla="*/ 46 h 304"/>
                  <a:gd name="T52" fmla="*/ 175 w 274"/>
                  <a:gd name="T53" fmla="*/ 61 h 304"/>
                  <a:gd name="T54" fmla="*/ 152 w 274"/>
                  <a:gd name="T55" fmla="*/ 84 h 304"/>
                  <a:gd name="T56" fmla="*/ 144 w 274"/>
                  <a:gd name="T57" fmla="*/ 106 h 304"/>
                  <a:gd name="T58" fmla="*/ 129 w 274"/>
                  <a:gd name="T59" fmla="*/ 137 h 304"/>
                  <a:gd name="T60" fmla="*/ 121 w 274"/>
                  <a:gd name="T61" fmla="*/ 160 h 304"/>
                  <a:gd name="T62" fmla="*/ 114 w 274"/>
                  <a:gd name="T63" fmla="*/ 175 h 304"/>
                  <a:gd name="T64" fmla="*/ 99 w 274"/>
                  <a:gd name="T65" fmla="*/ 182 h 304"/>
                  <a:gd name="T66" fmla="*/ 83 w 274"/>
                  <a:gd name="T67" fmla="*/ 190 h 304"/>
                  <a:gd name="T68" fmla="*/ 68 w 274"/>
                  <a:gd name="T69" fmla="*/ 198 h 304"/>
                  <a:gd name="T70" fmla="*/ 68 w 274"/>
                  <a:gd name="T71" fmla="*/ 220 h 304"/>
                  <a:gd name="T72" fmla="*/ 53 w 274"/>
                  <a:gd name="T73" fmla="*/ 236 h 304"/>
                  <a:gd name="T74" fmla="*/ 38 w 274"/>
                  <a:gd name="T75" fmla="*/ 243 h 304"/>
                  <a:gd name="T76" fmla="*/ 23 w 274"/>
                  <a:gd name="T77" fmla="*/ 251 h 304"/>
                  <a:gd name="T78" fmla="*/ 7 w 274"/>
                  <a:gd name="T79" fmla="*/ 266 h 304"/>
                  <a:gd name="T80" fmla="*/ 0 w 274"/>
                  <a:gd name="T81" fmla="*/ 289 h 30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74"/>
                  <a:gd name="T124" fmla="*/ 0 h 304"/>
                  <a:gd name="T125" fmla="*/ 274 w 274"/>
                  <a:gd name="T126" fmla="*/ 304 h 30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74" h="304">
                    <a:moveTo>
                      <a:pt x="0" y="296"/>
                    </a:moveTo>
                    <a:lnTo>
                      <a:pt x="0" y="304"/>
                    </a:lnTo>
                    <a:lnTo>
                      <a:pt x="7" y="304"/>
                    </a:lnTo>
                    <a:lnTo>
                      <a:pt x="7" y="296"/>
                    </a:lnTo>
                    <a:lnTo>
                      <a:pt x="7" y="289"/>
                    </a:lnTo>
                    <a:lnTo>
                      <a:pt x="7" y="281"/>
                    </a:lnTo>
                    <a:lnTo>
                      <a:pt x="15" y="274"/>
                    </a:lnTo>
                    <a:lnTo>
                      <a:pt x="23" y="258"/>
                    </a:lnTo>
                    <a:lnTo>
                      <a:pt x="30" y="251"/>
                    </a:lnTo>
                    <a:lnTo>
                      <a:pt x="38" y="251"/>
                    </a:lnTo>
                    <a:lnTo>
                      <a:pt x="45" y="243"/>
                    </a:lnTo>
                    <a:lnTo>
                      <a:pt x="61" y="236"/>
                    </a:lnTo>
                    <a:lnTo>
                      <a:pt x="68" y="228"/>
                    </a:lnTo>
                    <a:lnTo>
                      <a:pt x="76" y="220"/>
                    </a:lnTo>
                    <a:lnTo>
                      <a:pt x="76" y="213"/>
                    </a:lnTo>
                    <a:lnTo>
                      <a:pt x="76" y="205"/>
                    </a:lnTo>
                    <a:lnTo>
                      <a:pt x="83" y="198"/>
                    </a:lnTo>
                    <a:lnTo>
                      <a:pt x="83" y="190"/>
                    </a:lnTo>
                    <a:lnTo>
                      <a:pt x="91" y="190"/>
                    </a:lnTo>
                    <a:lnTo>
                      <a:pt x="99" y="182"/>
                    </a:lnTo>
                    <a:lnTo>
                      <a:pt x="114" y="182"/>
                    </a:lnTo>
                    <a:lnTo>
                      <a:pt x="121" y="175"/>
                    </a:lnTo>
                    <a:lnTo>
                      <a:pt x="129" y="167"/>
                    </a:lnTo>
                    <a:lnTo>
                      <a:pt x="129" y="160"/>
                    </a:lnTo>
                    <a:lnTo>
                      <a:pt x="137" y="144"/>
                    </a:lnTo>
                    <a:lnTo>
                      <a:pt x="137" y="129"/>
                    </a:lnTo>
                    <a:lnTo>
                      <a:pt x="144" y="114"/>
                    </a:lnTo>
                    <a:lnTo>
                      <a:pt x="144" y="99"/>
                    </a:lnTo>
                    <a:lnTo>
                      <a:pt x="152" y="91"/>
                    </a:lnTo>
                    <a:lnTo>
                      <a:pt x="167" y="76"/>
                    </a:lnTo>
                    <a:lnTo>
                      <a:pt x="175" y="68"/>
                    </a:lnTo>
                    <a:lnTo>
                      <a:pt x="182" y="61"/>
                    </a:lnTo>
                    <a:lnTo>
                      <a:pt x="197" y="46"/>
                    </a:lnTo>
                    <a:lnTo>
                      <a:pt x="213" y="38"/>
                    </a:lnTo>
                    <a:lnTo>
                      <a:pt x="220" y="38"/>
                    </a:lnTo>
                    <a:lnTo>
                      <a:pt x="228" y="30"/>
                    </a:lnTo>
                    <a:lnTo>
                      <a:pt x="236" y="30"/>
                    </a:lnTo>
                    <a:lnTo>
                      <a:pt x="251" y="23"/>
                    </a:lnTo>
                    <a:lnTo>
                      <a:pt x="258" y="8"/>
                    </a:lnTo>
                    <a:lnTo>
                      <a:pt x="266" y="8"/>
                    </a:lnTo>
                    <a:lnTo>
                      <a:pt x="274" y="0"/>
                    </a:lnTo>
                    <a:lnTo>
                      <a:pt x="266" y="0"/>
                    </a:lnTo>
                    <a:lnTo>
                      <a:pt x="258" y="8"/>
                    </a:lnTo>
                    <a:lnTo>
                      <a:pt x="251" y="15"/>
                    </a:lnTo>
                    <a:lnTo>
                      <a:pt x="243" y="15"/>
                    </a:lnTo>
                    <a:lnTo>
                      <a:pt x="236" y="23"/>
                    </a:lnTo>
                    <a:lnTo>
                      <a:pt x="228" y="23"/>
                    </a:lnTo>
                    <a:lnTo>
                      <a:pt x="220" y="30"/>
                    </a:lnTo>
                    <a:lnTo>
                      <a:pt x="213" y="30"/>
                    </a:lnTo>
                    <a:lnTo>
                      <a:pt x="213" y="38"/>
                    </a:lnTo>
                    <a:lnTo>
                      <a:pt x="205" y="38"/>
                    </a:lnTo>
                    <a:lnTo>
                      <a:pt x="190" y="46"/>
                    </a:lnTo>
                    <a:lnTo>
                      <a:pt x="182" y="53"/>
                    </a:lnTo>
                    <a:lnTo>
                      <a:pt x="175" y="61"/>
                    </a:lnTo>
                    <a:lnTo>
                      <a:pt x="159" y="68"/>
                    </a:lnTo>
                    <a:lnTo>
                      <a:pt x="152" y="84"/>
                    </a:lnTo>
                    <a:lnTo>
                      <a:pt x="144" y="91"/>
                    </a:lnTo>
                    <a:lnTo>
                      <a:pt x="144" y="106"/>
                    </a:lnTo>
                    <a:lnTo>
                      <a:pt x="137" y="122"/>
                    </a:lnTo>
                    <a:lnTo>
                      <a:pt x="129" y="137"/>
                    </a:lnTo>
                    <a:lnTo>
                      <a:pt x="129" y="152"/>
                    </a:lnTo>
                    <a:lnTo>
                      <a:pt x="121" y="160"/>
                    </a:lnTo>
                    <a:lnTo>
                      <a:pt x="121" y="167"/>
                    </a:lnTo>
                    <a:lnTo>
                      <a:pt x="114" y="175"/>
                    </a:lnTo>
                    <a:lnTo>
                      <a:pt x="106" y="175"/>
                    </a:lnTo>
                    <a:lnTo>
                      <a:pt x="99" y="182"/>
                    </a:lnTo>
                    <a:lnTo>
                      <a:pt x="91" y="182"/>
                    </a:lnTo>
                    <a:lnTo>
                      <a:pt x="83" y="190"/>
                    </a:lnTo>
                    <a:lnTo>
                      <a:pt x="76" y="198"/>
                    </a:lnTo>
                    <a:lnTo>
                      <a:pt x="68" y="198"/>
                    </a:lnTo>
                    <a:lnTo>
                      <a:pt x="68" y="205"/>
                    </a:lnTo>
                    <a:lnTo>
                      <a:pt x="68" y="220"/>
                    </a:lnTo>
                    <a:lnTo>
                      <a:pt x="61" y="228"/>
                    </a:lnTo>
                    <a:lnTo>
                      <a:pt x="53" y="236"/>
                    </a:lnTo>
                    <a:lnTo>
                      <a:pt x="45" y="236"/>
                    </a:lnTo>
                    <a:lnTo>
                      <a:pt x="38" y="243"/>
                    </a:lnTo>
                    <a:lnTo>
                      <a:pt x="30" y="251"/>
                    </a:lnTo>
                    <a:lnTo>
                      <a:pt x="23" y="251"/>
                    </a:lnTo>
                    <a:lnTo>
                      <a:pt x="15" y="258"/>
                    </a:lnTo>
                    <a:lnTo>
                      <a:pt x="7" y="266"/>
                    </a:lnTo>
                    <a:lnTo>
                      <a:pt x="0" y="274"/>
                    </a:lnTo>
                    <a:lnTo>
                      <a:pt x="0" y="289"/>
                    </a:lnTo>
                    <a:lnTo>
                      <a:pt x="0" y="296"/>
                    </a:lnTo>
                    <a:close/>
                  </a:path>
                </a:pathLst>
              </a:custGeom>
              <a:solidFill>
                <a:srgbClr val="90DBFF"/>
              </a:solidFill>
              <a:ln w="12700">
                <a:solidFill>
                  <a:srgbClr val="0095E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61" name="Freeform 1201"/>
              <p:cNvSpPr>
                <a:spLocks/>
              </p:cNvSpPr>
              <p:nvPr/>
            </p:nvSpPr>
            <p:spPr bwMode="auto">
              <a:xfrm>
                <a:off x="3979" y="2173"/>
                <a:ext cx="68" cy="395"/>
              </a:xfrm>
              <a:custGeom>
                <a:avLst/>
                <a:gdLst>
                  <a:gd name="T0" fmla="*/ 0 w 68"/>
                  <a:gd name="T1" fmla="*/ 395 h 395"/>
                  <a:gd name="T2" fmla="*/ 7 w 68"/>
                  <a:gd name="T3" fmla="*/ 387 h 395"/>
                  <a:gd name="T4" fmla="*/ 15 w 68"/>
                  <a:gd name="T5" fmla="*/ 372 h 395"/>
                  <a:gd name="T6" fmla="*/ 15 w 68"/>
                  <a:gd name="T7" fmla="*/ 365 h 395"/>
                  <a:gd name="T8" fmla="*/ 15 w 68"/>
                  <a:gd name="T9" fmla="*/ 342 h 395"/>
                  <a:gd name="T10" fmla="*/ 15 w 68"/>
                  <a:gd name="T11" fmla="*/ 327 h 395"/>
                  <a:gd name="T12" fmla="*/ 23 w 68"/>
                  <a:gd name="T13" fmla="*/ 311 h 395"/>
                  <a:gd name="T14" fmla="*/ 38 w 68"/>
                  <a:gd name="T15" fmla="*/ 289 h 395"/>
                  <a:gd name="T16" fmla="*/ 38 w 68"/>
                  <a:gd name="T17" fmla="*/ 273 h 395"/>
                  <a:gd name="T18" fmla="*/ 30 w 68"/>
                  <a:gd name="T19" fmla="*/ 258 h 395"/>
                  <a:gd name="T20" fmla="*/ 30 w 68"/>
                  <a:gd name="T21" fmla="*/ 243 h 395"/>
                  <a:gd name="T22" fmla="*/ 38 w 68"/>
                  <a:gd name="T23" fmla="*/ 220 h 395"/>
                  <a:gd name="T24" fmla="*/ 45 w 68"/>
                  <a:gd name="T25" fmla="*/ 205 h 395"/>
                  <a:gd name="T26" fmla="*/ 53 w 68"/>
                  <a:gd name="T27" fmla="*/ 213 h 395"/>
                  <a:gd name="T28" fmla="*/ 61 w 68"/>
                  <a:gd name="T29" fmla="*/ 228 h 395"/>
                  <a:gd name="T30" fmla="*/ 61 w 68"/>
                  <a:gd name="T31" fmla="*/ 251 h 395"/>
                  <a:gd name="T32" fmla="*/ 68 w 68"/>
                  <a:gd name="T33" fmla="*/ 251 h 395"/>
                  <a:gd name="T34" fmla="*/ 68 w 68"/>
                  <a:gd name="T35" fmla="*/ 228 h 395"/>
                  <a:gd name="T36" fmla="*/ 68 w 68"/>
                  <a:gd name="T37" fmla="*/ 213 h 395"/>
                  <a:gd name="T38" fmla="*/ 61 w 68"/>
                  <a:gd name="T39" fmla="*/ 197 h 395"/>
                  <a:gd name="T40" fmla="*/ 68 w 68"/>
                  <a:gd name="T41" fmla="*/ 175 h 395"/>
                  <a:gd name="T42" fmla="*/ 61 w 68"/>
                  <a:gd name="T43" fmla="*/ 159 h 395"/>
                  <a:gd name="T44" fmla="*/ 61 w 68"/>
                  <a:gd name="T45" fmla="*/ 144 h 395"/>
                  <a:gd name="T46" fmla="*/ 53 w 68"/>
                  <a:gd name="T47" fmla="*/ 129 h 395"/>
                  <a:gd name="T48" fmla="*/ 53 w 68"/>
                  <a:gd name="T49" fmla="*/ 114 h 395"/>
                  <a:gd name="T50" fmla="*/ 45 w 68"/>
                  <a:gd name="T51" fmla="*/ 99 h 395"/>
                  <a:gd name="T52" fmla="*/ 38 w 68"/>
                  <a:gd name="T53" fmla="*/ 83 h 395"/>
                  <a:gd name="T54" fmla="*/ 30 w 68"/>
                  <a:gd name="T55" fmla="*/ 68 h 395"/>
                  <a:gd name="T56" fmla="*/ 30 w 68"/>
                  <a:gd name="T57" fmla="*/ 53 h 395"/>
                  <a:gd name="T58" fmla="*/ 23 w 68"/>
                  <a:gd name="T59" fmla="*/ 45 h 395"/>
                  <a:gd name="T60" fmla="*/ 15 w 68"/>
                  <a:gd name="T61" fmla="*/ 30 h 395"/>
                  <a:gd name="T62" fmla="*/ 15 w 68"/>
                  <a:gd name="T63" fmla="*/ 15 h 395"/>
                  <a:gd name="T64" fmla="*/ 7 w 68"/>
                  <a:gd name="T65" fmla="*/ 0 h 395"/>
                  <a:gd name="T66" fmla="*/ 7 w 68"/>
                  <a:gd name="T67" fmla="*/ 23 h 395"/>
                  <a:gd name="T68" fmla="*/ 7 w 68"/>
                  <a:gd name="T69" fmla="*/ 38 h 395"/>
                  <a:gd name="T70" fmla="*/ 15 w 68"/>
                  <a:gd name="T71" fmla="*/ 53 h 395"/>
                  <a:gd name="T72" fmla="*/ 23 w 68"/>
                  <a:gd name="T73" fmla="*/ 68 h 395"/>
                  <a:gd name="T74" fmla="*/ 30 w 68"/>
                  <a:gd name="T75" fmla="*/ 91 h 395"/>
                  <a:gd name="T76" fmla="*/ 38 w 68"/>
                  <a:gd name="T77" fmla="*/ 106 h 395"/>
                  <a:gd name="T78" fmla="*/ 45 w 68"/>
                  <a:gd name="T79" fmla="*/ 121 h 395"/>
                  <a:gd name="T80" fmla="*/ 45 w 68"/>
                  <a:gd name="T81" fmla="*/ 137 h 395"/>
                  <a:gd name="T82" fmla="*/ 53 w 68"/>
                  <a:gd name="T83" fmla="*/ 152 h 395"/>
                  <a:gd name="T84" fmla="*/ 61 w 68"/>
                  <a:gd name="T85" fmla="*/ 167 h 395"/>
                  <a:gd name="T86" fmla="*/ 61 w 68"/>
                  <a:gd name="T87" fmla="*/ 182 h 395"/>
                  <a:gd name="T88" fmla="*/ 53 w 68"/>
                  <a:gd name="T89" fmla="*/ 197 h 395"/>
                  <a:gd name="T90" fmla="*/ 45 w 68"/>
                  <a:gd name="T91" fmla="*/ 205 h 395"/>
                  <a:gd name="T92" fmla="*/ 30 w 68"/>
                  <a:gd name="T93" fmla="*/ 213 h 395"/>
                  <a:gd name="T94" fmla="*/ 30 w 68"/>
                  <a:gd name="T95" fmla="*/ 228 h 395"/>
                  <a:gd name="T96" fmla="*/ 23 w 68"/>
                  <a:gd name="T97" fmla="*/ 251 h 395"/>
                  <a:gd name="T98" fmla="*/ 23 w 68"/>
                  <a:gd name="T99" fmla="*/ 266 h 395"/>
                  <a:gd name="T100" fmla="*/ 30 w 68"/>
                  <a:gd name="T101" fmla="*/ 281 h 395"/>
                  <a:gd name="T102" fmla="*/ 30 w 68"/>
                  <a:gd name="T103" fmla="*/ 296 h 395"/>
                  <a:gd name="T104" fmla="*/ 15 w 68"/>
                  <a:gd name="T105" fmla="*/ 311 h 395"/>
                  <a:gd name="T106" fmla="*/ 7 w 68"/>
                  <a:gd name="T107" fmla="*/ 319 h 395"/>
                  <a:gd name="T108" fmla="*/ 15 w 68"/>
                  <a:gd name="T109" fmla="*/ 334 h 395"/>
                  <a:gd name="T110" fmla="*/ 7 w 68"/>
                  <a:gd name="T111" fmla="*/ 342 h 395"/>
                  <a:gd name="T112" fmla="*/ 7 w 68"/>
                  <a:gd name="T113" fmla="*/ 357 h 395"/>
                  <a:gd name="T114" fmla="*/ 7 w 68"/>
                  <a:gd name="T115" fmla="*/ 372 h 39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68"/>
                  <a:gd name="T175" fmla="*/ 0 h 395"/>
                  <a:gd name="T176" fmla="*/ 68 w 68"/>
                  <a:gd name="T177" fmla="*/ 395 h 395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68" h="395">
                    <a:moveTo>
                      <a:pt x="7" y="380"/>
                    </a:moveTo>
                    <a:lnTo>
                      <a:pt x="0" y="395"/>
                    </a:lnTo>
                    <a:lnTo>
                      <a:pt x="7" y="395"/>
                    </a:lnTo>
                    <a:lnTo>
                      <a:pt x="7" y="387"/>
                    </a:lnTo>
                    <a:lnTo>
                      <a:pt x="15" y="380"/>
                    </a:lnTo>
                    <a:lnTo>
                      <a:pt x="15" y="372"/>
                    </a:lnTo>
                    <a:lnTo>
                      <a:pt x="7" y="365"/>
                    </a:lnTo>
                    <a:lnTo>
                      <a:pt x="15" y="365"/>
                    </a:lnTo>
                    <a:lnTo>
                      <a:pt x="15" y="357"/>
                    </a:lnTo>
                    <a:lnTo>
                      <a:pt x="15" y="342"/>
                    </a:lnTo>
                    <a:lnTo>
                      <a:pt x="15" y="334"/>
                    </a:lnTo>
                    <a:lnTo>
                      <a:pt x="15" y="327"/>
                    </a:lnTo>
                    <a:lnTo>
                      <a:pt x="15" y="319"/>
                    </a:lnTo>
                    <a:lnTo>
                      <a:pt x="23" y="311"/>
                    </a:lnTo>
                    <a:lnTo>
                      <a:pt x="30" y="304"/>
                    </a:lnTo>
                    <a:lnTo>
                      <a:pt x="38" y="289"/>
                    </a:lnTo>
                    <a:lnTo>
                      <a:pt x="38" y="281"/>
                    </a:lnTo>
                    <a:lnTo>
                      <a:pt x="38" y="273"/>
                    </a:lnTo>
                    <a:lnTo>
                      <a:pt x="38" y="266"/>
                    </a:lnTo>
                    <a:lnTo>
                      <a:pt x="30" y="258"/>
                    </a:lnTo>
                    <a:lnTo>
                      <a:pt x="30" y="251"/>
                    </a:lnTo>
                    <a:lnTo>
                      <a:pt x="30" y="243"/>
                    </a:lnTo>
                    <a:lnTo>
                      <a:pt x="38" y="235"/>
                    </a:lnTo>
                    <a:lnTo>
                      <a:pt x="38" y="220"/>
                    </a:lnTo>
                    <a:lnTo>
                      <a:pt x="38" y="213"/>
                    </a:lnTo>
                    <a:lnTo>
                      <a:pt x="45" y="205"/>
                    </a:lnTo>
                    <a:lnTo>
                      <a:pt x="53" y="205"/>
                    </a:lnTo>
                    <a:lnTo>
                      <a:pt x="53" y="213"/>
                    </a:lnTo>
                    <a:lnTo>
                      <a:pt x="61" y="220"/>
                    </a:lnTo>
                    <a:lnTo>
                      <a:pt x="61" y="228"/>
                    </a:lnTo>
                    <a:lnTo>
                      <a:pt x="61" y="235"/>
                    </a:lnTo>
                    <a:lnTo>
                      <a:pt x="61" y="251"/>
                    </a:lnTo>
                    <a:lnTo>
                      <a:pt x="61" y="258"/>
                    </a:lnTo>
                    <a:lnTo>
                      <a:pt x="68" y="251"/>
                    </a:lnTo>
                    <a:lnTo>
                      <a:pt x="68" y="243"/>
                    </a:lnTo>
                    <a:lnTo>
                      <a:pt x="68" y="228"/>
                    </a:lnTo>
                    <a:lnTo>
                      <a:pt x="68" y="220"/>
                    </a:lnTo>
                    <a:lnTo>
                      <a:pt x="68" y="213"/>
                    </a:lnTo>
                    <a:lnTo>
                      <a:pt x="61" y="205"/>
                    </a:lnTo>
                    <a:lnTo>
                      <a:pt x="61" y="197"/>
                    </a:lnTo>
                    <a:lnTo>
                      <a:pt x="68" y="182"/>
                    </a:lnTo>
                    <a:lnTo>
                      <a:pt x="68" y="175"/>
                    </a:lnTo>
                    <a:lnTo>
                      <a:pt x="68" y="167"/>
                    </a:lnTo>
                    <a:lnTo>
                      <a:pt x="61" y="159"/>
                    </a:lnTo>
                    <a:lnTo>
                      <a:pt x="61" y="152"/>
                    </a:lnTo>
                    <a:lnTo>
                      <a:pt x="61" y="144"/>
                    </a:lnTo>
                    <a:lnTo>
                      <a:pt x="53" y="137"/>
                    </a:lnTo>
                    <a:lnTo>
                      <a:pt x="53" y="129"/>
                    </a:lnTo>
                    <a:lnTo>
                      <a:pt x="53" y="121"/>
                    </a:lnTo>
                    <a:lnTo>
                      <a:pt x="53" y="114"/>
                    </a:lnTo>
                    <a:lnTo>
                      <a:pt x="53" y="106"/>
                    </a:lnTo>
                    <a:lnTo>
                      <a:pt x="45" y="99"/>
                    </a:lnTo>
                    <a:lnTo>
                      <a:pt x="38" y="91"/>
                    </a:lnTo>
                    <a:lnTo>
                      <a:pt x="38" y="83"/>
                    </a:lnTo>
                    <a:lnTo>
                      <a:pt x="38" y="76"/>
                    </a:lnTo>
                    <a:lnTo>
                      <a:pt x="30" y="68"/>
                    </a:lnTo>
                    <a:lnTo>
                      <a:pt x="30" y="61"/>
                    </a:lnTo>
                    <a:lnTo>
                      <a:pt x="30" y="53"/>
                    </a:lnTo>
                    <a:lnTo>
                      <a:pt x="23" y="53"/>
                    </a:lnTo>
                    <a:lnTo>
                      <a:pt x="23" y="45"/>
                    </a:lnTo>
                    <a:lnTo>
                      <a:pt x="15" y="38"/>
                    </a:lnTo>
                    <a:lnTo>
                      <a:pt x="15" y="30"/>
                    </a:lnTo>
                    <a:lnTo>
                      <a:pt x="15" y="23"/>
                    </a:lnTo>
                    <a:lnTo>
                      <a:pt x="15" y="15"/>
                    </a:lnTo>
                    <a:lnTo>
                      <a:pt x="7" y="7"/>
                    </a:lnTo>
                    <a:lnTo>
                      <a:pt x="7" y="0"/>
                    </a:lnTo>
                    <a:lnTo>
                      <a:pt x="7" y="15"/>
                    </a:lnTo>
                    <a:lnTo>
                      <a:pt x="7" y="23"/>
                    </a:lnTo>
                    <a:lnTo>
                      <a:pt x="7" y="30"/>
                    </a:lnTo>
                    <a:lnTo>
                      <a:pt x="7" y="38"/>
                    </a:lnTo>
                    <a:lnTo>
                      <a:pt x="7" y="45"/>
                    </a:lnTo>
                    <a:lnTo>
                      <a:pt x="15" y="53"/>
                    </a:lnTo>
                    <a:lnTo>
                      <a:pt x="23" y="61"/>
                    </a:lnTo>
                    <a:lnTo>
                      <a:pt x="23" y="68"/>
                    </a:lnTo>
                    <a:lnTo>
                      <a:pt x="30" y="76"/>
                    </a:lnTo>
                    <a:lnTo>
                      <a:pt x="30" y="91"/>
                    </a:lnTo>
                    <a:lnTo>
                      <a:pt x="38" y="91"/>
                    </a:lnTo>
                    <a:lnTo>
                      <a:pt x="38" y="106"/>
                    </a:lnTo>
                    <a:lnTo>
                      <a:pt x="38" y="114"/>
                    </a:lnTo>
                    <a:lnTo>
                      <a:pt x="45" y="121"/>
                    </a:lnTo>
                    <a:lnTo>
                      <a:pt x="45" y="129"/>
                    </a:lnTo>
                    <a:lnTo>
                      <a:pt x="45" y="137"/>
                    </a:lnTo>
                    <a:lnTo>
                      <a:pt x="53" y="144"/>
                    </a:lnTo>
                    <a:lnTo>
                      <a:pt x="53" y="152"/>
                    </a:lnTo>
                    <a:lnTo>
                      <a:pt x="61" y="159"/>
                    </a:lnTo>
                    <a:lnTo>
                      <a:pt x="61" y="167"/>
                    </a:lnTo>
                    <a:lnTo>
                      <a:pt x="61" y="175"/>
                    </a:lnTo>
                    <a:lnTo>
                      <a:pt x="61" y="182"/>
                    </a:lnTo>
                    <a:lnTo>
                      <a:pt x="61" y="190"/>
                    </a:lnTo>
                    <a:lnTo>
                      <a:pt x="53" y="197"/>
                    </a:lnTo>
                    <a:lnTo>
                      <a:pt x="45" y="197"/>
                    </a:lnTo>
                    <a:lnTo>
                      <a:pt x="45" y="205"/>
                    </a:lnTo>
                    <a:lnTo>
                      <a:pt x="38" y="205"/>
                    </a:lnTo>
                    <a:lnTo>
                      <a:pt x="30" y="213"/>
                    </a:lnTo>
                    <a:lnTo>
                      <a:pt x="30" y="220"/>
                    </a:lnTo>
                    <a:lnTo>
                      <a:pt x="30" y="228"/>
                    </a:lnTo>
                    <a:lnTo>
                      <a:pt x="30" y="235"/>
                    </a:lnTo>
                    <a:lnTo>
                      <a:pt x="23" y="251"/>
                    </a:lnTo>
                    <a:lnTo>
                      <a:pt x="23" y="258"/>
                    </a:lnTo>
                    <a:lnTo>
                      <a:pt x="23" y="266"/>
                    </a:lnTo>
                    <a:lnTo>
                      <a:pt x="30" y="273"/>
                    </a:lnTo>
                    <a:lnTo>
                      <a:pt x="30" y="281"/>
                    </a:lnTo>
                    <a:lnTo>
                      <a:pt x="30" y="289"/>
                    </a:lnTo>
                    <a:lnTo>
                      <a:pt x="30" y="296"/>
                    </a:lnTo>
                    <a:lnTo>
                      <a:pt x="23" y="304"/>
                    </a:lnTo>
                    <a:lnTo>
                      <a:pt x="15" y="311"/>
                    </a:lnTo>
                    <a:lnTo>
                      <a:pt x="7" y="311"/>
                    </a:lnTo>
                    <a:lnTo>
                      <a:pt x="7" y="319"/>
                    </a:lnTo>
                    <a:lnTo>
                      <a:pt x="15" y="327"/>
                    </a:lnTo>
                    <a:lnTo>
                      <a:pt x="15" y="334"/>
                    </a:lnTo>
                    <a:lnTo>
                      <a:pt x="15" y="342"/>
                    </a:lnTo>
                    <a:lnTo>
                      <a:pt x="7" y="342"/>
                    </a:lnTo>
                    <a:lnTo>
                      <a:pt x="7" y="349"/>
                    </a:lnTo>
                    <a:lnTo>
                      <a:pt x="7" y="357"/>
                    </a:lnTo>
                    <a:lnTo>
                      <a:pt x="7" y="365"/>
                    </a:lnTo>
                    <a:lnTo>
                      <a:pt x="7" y="372"/>
                    </a:lnTo>
                    <a:lnTo>
                      <a:pt x="7" y="380"/>
                    </a:lnTo>
                    <a:close/>
                  </a:path>
                </a:pathLst>
              </a:custGeom>
              <a:solidFill>
                <a:srgbClr val="90DBFF"/>
              </a:solidFill>
              <a:ln w="12700">
                <a:solidFill>
                  <a:srgbClr val="0095E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62" name="Freeform 1202"/>
              <p:cNvSpPr>
                <a:spLocks/>
              </p:cNvSpPr>
              <p:nvPr/>
            </p:nvSpPr>
            <p:spPr bwMode="auto">
              <a:xfrm>
                <a:off x="3956" y="4863"/>
                <a:ext cx="114" cy="372"/>
              </a:xfrm>
              <a:custGeom>
                <a:avLst/>
                <a:gdLst>
                  <a:gd name="T0" fmla="*/ 114 w 114"/>
                  <a:gd name="T1" fmla="*/ 0 h 372"/>
                  <a:gd name="T2" fmla="*/ 99 w 114"/>
                  <a:gd name="T3" fmla="*/ 7 h 372"/>
                  <a:gd name="T4" fmla="*/ 84 w 114"/>
                  <a:gd name="T5" fmla="*/ 7 h 372"/>
                  <a:gd name="T6" fmla="*/ 76 w 114"/>
                  <a:gd name="T7" fmla="*/ 22 h 372"/>
                  <a:gd name="T8" fmla="*/ 68 w 114"/>
                  <a:gd name="T9" fmla="*/ 30 h 372"/>
                  <a:gd name="T10" fmla="*/ 61 w 114"/>
                  <a:gd name="T11" fmla="*/ 38 h 372"/>
                  <a:gd name="T12" fmla="*/ 46 w 114"/>
                  <a:gd name="T13" fmla="*/ 45 h 372"/>
                  <a:gd name="T14" fmla="*/ 53 w 114"/>
                  <a:gd name="T15" fmla="*/ 60 h 372"/>
                  <a:gd name="T16" fmla="*/ 68 w 114"/>
                  <a:gd name="T17" fmla="*/ 76 h 372"/>
                  <a:gd name="T18" fmla="*/ 68 w 114"/>
                  <a:gd name="T19" fmla="*/ 91 h 372"/>
                  <a:gd name="T20" fmla="*/ 53 w 114"/>
                  <a:gd name="T21" fmla="*/ 114 h 372"/>
                  <a:gd name="T22" fmla="*/ 46 w 114"/>
                  <a:gd name="T23" fmla="*/ 136 h 372"/>
                  <a:gd name="T24" fmla="*/ 46 w 114"/>
                  <a:gd name="T25" fmla="*/ 152 h 372"/>
                  <a:gd name="T26" fmla="*/ 46 w 114"/>
                  <a:gd name="T27" fmla="*/ 167 h 372"/>
                  <a:gd name="T28" fmla="*/ 38 w 114"/>
                  <a:gd name="T29" fmla="*/ 182 h 372"/>
                  <a:gd name="T30" fmla="*/ 30 w 114"/>
                  <a:gd name="T31" fmla="*/ 197 h 372"/>
                  <a:gd name="T32" fmla="*/ 30 w 114"/>
                  <a:gd name="T33" fmla="*/ 212 h 372"/>
                  <a:gd name="T34" fmla="*/ 15 w 114"/>
                  <a:gd name="T35" fmla="*/ 212 h 372"/>
                  <a:gd name="T36" fmla="*/ 8 w 114"/>
                  <a:gd name="T37" fmla="*/ 220 h 372"/>
                  <a:gd name="T38" fmla="*/ 8 w 114"/>
                  <a:gd name="T39" fmla="*/ 235 h 372"/>
                  <a:gd name="T40" fmla="*/ 8 w 114"/>
                  <a:gd name="T41" fmla="*/ 250 h 372"/>
                  <a:gd name="T42" fmla="*/ 8 w 114"/>
                  <a:gd name="T43" fmla="*/ 266 h 372"/>
                  <a:gd name="T44" fmla="*/ 8 w 114"/>
                  <a:gd name="T45" fmla="*/ 281 h 372"/>
                  <a:gd name="T46" fmla="*/ 15 w 114"/>
                  <a:gd name="T47" fmla="*/ 296 h 372"/>
                  <a:gd name="T48" fmla="*/ 23 w 114"/>
                  <a:gd name="T49" fmla="*/ 311 h 372"/>
                  <a:gd name="T50" fmla="*/ 38 w 114"/>
                  <a:gd name="T51" fmla="*/ 319 h 372"/>
                  <a:gd name="T52" fmla="*/ 46 w 114"/>
                  <a:gd name="T53" fmla="*/ 342 h 372"/>
                  <a:gd name="T54" fmla="*/ 53 w 114"/>
                  <a:gd name="T55" fmla="*/ 349 h 372"/>
                  <a:gd name="T56" fmla="*/ 53 w 114"/>
                  <a:gd name="T57" fmla="*/ 357 h 372"/>
                  <a:gd name="T58" fmla="*/ 53 w 114"/>
                  <a:gd name="T59" fmla="*/ 357 h 372"/>
                  <a:gd name="T60" fmla="*/ 61 w 114"/>
                  <a:gd name="T61" fmla="*/ 364 h 372"/>
                  <a:gd name="T62" fmla="*/ 68 w 114"/>
                  <a:gd name="T63" fmla="*/ 372 h 372"/>
                  <a:gd name="T64" fmla="*/ 76 w 114"/>
                  <a:gd name="T65" fmla="*/ 364 h 372"/>
                  <a:gd name="T66" fmla="*/ 76 w 114"/>
                  <a:gd name="T67" fmla="*/ 349 h 372"/>
                  <a:gd name="T68" fmla="*/ 68 w 114"/>
                  <a:gd name="T69" fmla="*/ 342 h 372"/>
                  <a:gd name="T70" fmla="*/ 61 w 114"/>
                  <a:gd name="T71" fmla="*/ 334 h 372"/>
                  <a:gd name="T72" fmla="*/ 61 w 114"/>
                  <a:gd name="T73" fmla="*/ 319 h 372"/>
                  <a:gd name="T74" fmla="*/ 53 w 114"/>
                  <a:gd name="T75" fmla="*/ 311 h 372"/>
                  <a:gd name="T76" fmla="*/ 38 w 114"/>
                  <a:gd name="T77" fmla="*/ 304 h 372"/>
                  <a:gd name="T78" fmla="*/ 23 w 114"/>
                  <a:gd name="T79" fmla="*/ 296 h 372"/>
                  <a:gd name="T80" fmla="*/ 15 w 114"/>
                  <a:gd name="T81" fmla="*/ 288 h 372"/>
                  <a:gd name="T82" fmla="*/ 15 w 114"/>
                  <a:gd name="T83" fmla="*/ 273 h 372"/>
                  <a:gd name="T84" fmla="*/ 15 w 114"/>
                  <a:gd name="T85" fmla="*/ 258 h 372"/>
                  <a:gd name="T86" fmla="*/ 8 w 114"/>
                  <a:gd name="T87" fmla="*/ 243 h 372"/>
                  <a:gd name="T88" fmla="*/ 15 w 114"/>
                  <a:gd name="T89" fmla="*/ 235 h 372"/>
                  <a:gd name="T90" fmla="*/ 23 w 114"/>
                  <a:gd name="T91" fmla="*/ 228 h 372"/>
                  <a:gd name="T92" fmla="*/ 38 w 114"/>
                  <a:gd name="T93" fmla="*/ 212 h 372"/>
                  <a:gd name="T94" fmla="*/ 38 w 114"/>
                  <a:gd name="T95" fmla="*/ 197 h 372"/>
                  <a:gd name="T96" fmla="*/ 46 w 114"/>
                  <a:gd name="T97" fmla="*/ 182 h 372"/>
                  <a:gd name="T98" fmla="*/ 53 w 114"/>
                  <a:gd name="T99" fmla="*/ 174 h 372"/>
                  <a:gd name="T100" fmla="*/ 53 w 114"/>
                  <a:gd name="T101" fmla="*/ 159 h 372"/>
                  <a:gd name="T102" fmla="*/ 53 w 114"/>
                  <a:gd name="T103" fmla="*/ 144 h 372"/>
                  <a:gd name="T104" fmla="*/ 61 w 114"/>
                  <a:gd name="T105" fmla="*/ 129 h 372"/>
                  <a:gd name="T106" fmla="*/ 68 w 114"/>
                  <a:gd name="T107" fmla="*/ 114 h 372"/>
                  <a:gd name="T108" fmla="*/ 68 w 114"/>
                  <a:gd name="T109" fmla="*/ 98 h 372"/>
                  <a:gd name="T110" fmla="*/ 76 w 114"/>
                  <a:gd name="T111" fmla="*/ 83 h 372"/>
                  <a:gd name="T112" fmla="*/ 76 w 114"/>
                  <a:gd name="T113" fmla="*/ 68 h 372"/>
                  <a:gd name="T114" fmla="*/ 68 w 114"/>
                  <a:gd name="T115" fmla="*/ 53 h 372"/>
                  <a:gd name="T116" fmla="*/ 68 w 114"/>
                  <a:gd name="T117" fmla="*/ 38 h 372"/>
                  <a:gd name="T118" fmla="*/ 76 w 114"/>
                  <a:gd name="T119" fmla="*/ 30 h 372"/>
                  <a:gd name="T120" fmla="*/ 91 w 114"/>
                  <a:gd name="T121" fmla="*/ 7 h 372"/>
                  <a:gd name="T122" fmla="*/ 114 w 114"/>
                  <a:gd name="T123" fmla="*/ 7 h 37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14"/>
                  <a:gd name="T187" fmla="*/ 0 h 372"/>
                  <a:gd name="T188" fmla="*/ 114 w 114"/>
                  <a:gd name="T189" fmla="*/ 372 h 372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14" h="372">
                    <a:moveTo>
                      <a:pt x="114" y="7"/>
                    </a:moveTo>
                    <a:lnTo>
                      <a:pt x="114" y="0"/>
                    </a:lnTo>
                    <a:lnTo>
                      <a:pt x="106" y="7"/>
                    </a:lnTo>
                    <a:lnTo>
                      <a:pt x="99" y="7"/>
                    </a:lnTo>
                    <a:lnTo>
                      <a:pt x="91" y="7"/>
                    </a:lnTo>
                    <a:lnTo>
                      <a:pt x="84" y="7"/>
                    </a:lnTo>
                    <a:lnTo>
                      <a:pt x="76" y="15"/>
                    </a:lnTo>
                    <a:lnTo>
                      <a:pt x="76" y="22"/>
                    </a:lnTo>
                    <a:lnTo>
                      <a:pt x="68" y="22"/>
                    </a:lnTo>
                    <a:lnTo>
                      <a:pt x="68" y="30"/>
                    </a:lnTo>
                    <a:lnTo>
                      <a:pt x="68" y="38"/>
                    </a:lnTo>
                    <a:lnTo>
                      <a:pt x="61" y="38"/>
                    </a:lnTo>
                    <a:lnTo>
                      <a:pt x="53" y="38"/>
                    </a:lnTo>
                    <a:lnTo>
                      <a:pt x="46" y="45"/>
                    </a:lnTo>
                    <a:lnTo>
                      <a:pt x="53" y="53"/>
                    </a:lnTo>
                    <a:lnTo>
                      <a:pt x="53" y="60"/>
                    </a:lnTo>
                    <a:lnTo>
                      <a:pt x="61" y="60"/>
                    </a:lnTo>
                    <a:lnTo>
                      <a:pt x="68" y="76"/>
                    </a:lnTo>
                    <a:lnTo>
                      <a:pt x="68" y="83"/>
                    </a:lnTo>
                    <a:lnTo>
                      <a:pt x="68" y="91"/>
                    </a:lnTo>
                    <a:lnTo>
                      <a:pt x="61" y="106"/>
                    </a:lnTo>
                    <a:lnTo>
                      <a:pt x="53" y="114"/>
                    </a:lnTo>
                    <a:lnTo>
                      <a:pt x="53" y="129"/>
                    </a:lnTo>
                    <a:lnTo>
                      <a:pt x="46" y="136"/>
                    </a:lnTo>
                    <a:lnTo>
                      <a:pt x="46" y="144"/>
                    </a:lnTo>
                    <a:lnTo>
                      <a:pt x="46" y="152"/>
                    </a:lnTo>
                    <a:lnTo>
                      <a:pt x="46" y="159"/>
                    </a:lnTo>
                    <a:lnTo>
                      <a:pt x="46" y="167"/>
                    </a:lnTo>
                    <a:lnTo>
                      <a:pt x="46" y="174"/>
                    </a:lnTo>
                    <a:lnTo>
                      <a:pt x="38" y="182"/>
                    </a:lnTo>
                    <a:lnTo>
                      <a:pt x="30" y="190"/>
                    </a:lnTo>
                    <a:lnTo>
                      <a:pt x="30" y="197"/>
                    </a:lnTo>
                    <a:lnTo>
                      <a:pt x="30" y="205"/>
                    </a:lnTo>
                    <a:lnTo>
                      <a:pt x="30" y="212"/>
                    </a:lnTo>
                    <a:lnTo>
                      <a:pt x="23" y="212"/>
                    </a:lnTo>
                    <a:lnTo>
                      <a:pt x="15" y="212"/>
                    </a:lnTo>
                    <a:lnTo>
                      <a:pt x="15" y="220"/>
                    </a:lnTo>
                    <a:lnTo>
                      <a:pt x="8" y="220"/>
                    </a:lnTo>
                    <a:lnTo>
                      <a:pt x="8" y="228"/>
                    </a:lnTo>
                    <a:lnTo>
                      <a:pt x="8" y="235"/>
                    </a:lnTo>
                    <a:lnTo>
                      <a:pt x="0" y="243"/>
                    </a:lnTo>
                    <a:lnTo>
                      <a:pt x="8" y="250"/>
                    </a:lnTo>
                    <a:lnTo>
                      <a:pt x="8" y="258"/>
                    </a:lnTo>
                    <a:lnTo>
                      <a:pt x="8" y="266"/>
                    </a:lnTo>
                    <a:lnTo>
                      <a:pt x="8" y="273"/>
                    </a:lnTo>
                    <a:lnTo>
                      <a:pt x="8" y="281"/>
                    </a:lnTo>
                    <a:lnTo>
                      <a:pt x="15" y="288"/>
                    </a:lnTo>
                    <a:lnTo>
                      <a:pt x="15" y="296"/>
                    </a:lnTo>
                    <a:lnTo>
                      <a:pt x="15" y="304"/>
                    </a:lnTo>
                    <a:lnTo>
                      <a:pt x="23" y="311"/>
                    </a:lnTo>
                    <a:lnTo>
                      <a:pt x="30" y="311"/>
                    </a:lnTo>
                    <a:lnTo>
                      <a:pt x="38" y="319"/>
                    </a:lnTo>
                    <a:lnTo>
                      <a:pt x="46" y="326"/>
                    </a:lnTo>
                    <a:lnTo>
                      <a:pt x="46" y="342"/>
                    </a:lnTo>
                    <a:lnTo>
                      <a:pt x="53" y="342"/>
                    </a:lnTo>
                    <a:lnTo>
                      <a:pt x="53" y="349"/>
                    </a:lnTo>
                    <a:lnTo>
                      <a:pt x="61" y="349"/>
                    </a:lnTo>
                    <a:lnTo>
                      <a:pt x="53" y="357"/>
                    </a:lnTo>
                    <a:lnTo>
                      <a:pt x="53" y="349"/>
                    </a:lnTo>
                    <a:lnTo>
                      <a:pt x="53" y="357"/>
                    </a:lnTo>
                    <a:lnTo>
                      <a:pt x="61" y="357"/>
                    </a:lnTo>
                    <a:lnTo>
                      <a:pt x="61" y="364"/>
                    </a:lnTo>
                    <a:lnTo>
                      <a:pt x="68" y="364"/>
                    </a:lnTo>
                    <a:lnTo>
                      <a:pt x="68" y="372"/>
                    </a:lnTo>
                    <a:lnTo>
                      <a:pt x="76" y="372"/>
                    </a:lnTo>
                    <a:lnTo>
                      <a:pt x="76" y="364"/>
                    </a:lnTo>
                    <a:lnTo>
                      <a:pt x="76" y="357"/>
                    </a:lnTo>
                    <a:lnTo>
                      <a:pt x="76" y="349"/>
                    </a:lnTo>
                    <a:lnTo>
                      <a:pt x="76" y="342"/>
                    </a:lnTo>
                    <a:lnTo>
                      <a:pt x="68" y="342"/>
                    </a:lnTo>
                    <a:lnTo>
                      <a:pt x="61" y="342"/>
                    </a:lnTo>
                    <a:lnTo>
                      <a:pt x="61" y="334"/>
                    </a:lnTo>
                    <a:lnTo>
                      <a:pt x="61" y="326"/>
                    </a:lnTo>
                    <a:lnTo>
                      <a:pt x="61" y="319"/>
                    </a:lnTo>
                    <a:lnTo>
                      <a:pt x="53" y="319"/>
                    </a:lnTo>
                    <a:lnTo>
                      <a:pt x="53" y="311"/>
                    </a:lnTo>
                    <a:lnTo>
                      <a:pt x="46" y="304"/>
                    </a:lnTo>
                    <a:lnTo>
                      <a:pt x="38" y="304"/>
                    </a:lnTo>
                    <a:lnTo>
                      <a:pt x="30" y="304"/>
                    </a:lnTo>
                    <a:lnTo>
                      <a:pt x="23" y="296"/>
                    </a:lnTo>
                    <a:lnTo>
                      <a:pt x="15" y="296"/>
                    </a:lnTo>
                    <a:lnTo>
                      <a:pt x="15" y="288"/>
                    </a:lnTo>
                    <a:lnTo>
                      <a:pt x="15" y="281"/>
                    </a:lnTo>
                    <a:lnTo>
                      <a:pt x="15" y="273"/>
                    </a:lnTo>
                    <a:lnTo>
                      <a:pt x="15" y="266"/>
                    </a:lnTo>
                    <a:lnTo>
                      <a:pt x="15" y="258"/>
                    </a:lnTo>
                    <a:lnTo>
                      <a:pt x="8" y="250"/>
                    </a:lnTo>
                    <a:lnTo>
                      <a:pt x="8" y="243"/>
                    </a:lnTo>
                    <a:lnTo>
                      <a:pt x="8" y="235"/>
                    </a:lnTo>
                    <a:lnTo>
                      <a:pt x="15" y="235"/>
                    </a:lnTo>
                    <a:lnTo>
                      <a:pt x="15" y="228"/>
                    </a:lnTo>
                    <a:lnTo>
                      <a:pt x="23" y="228"/>
                    </a:lnTo>
                    <a:lnTo>
                      <a:pt x="30" y="220"/>
                    </a:lnTo>
                    <a:lnTo>
                      <a:pt x="38" y="212"/>
                    </a:lnTo>
                    <a:lnTo>
                      <a:pt x="38" y="205"/>
                    </a:lnTo>
                    <a:lnTo>
                      <a:pt x="38" y="197"/>
                    </a:lnTo>
                    <a:lnTo>
                      <a:pt x="38" y="190"/>
                    </a:lnTo>
                    <a:lnTo>
                      <a:pt x="46" y="182"/>
                    </a:lnTo>
                    <a:lnTo>
                      <a:pt x="53" y="182"/>
                    </a:lnTo>
                    <a:lnTo>
                      <a:pt x="53" y="174"/>
                    </a:lnTo>
                    <a:lnTo>
                      <a:pt x="53" y="167"/>
                    </a:lnTo>
                    <a:lnTo>
                      <a:pt x="53" y="159"/>
                    </a:lnTo>
                    <a:lnTo>
                      <a:pt x="53" y="152"/>
                    </a:lnTo>
                    <a:lnTo>
                      <a:pt x="53" y="144"/>
                    </a:lnTo>
                    <a:lnTo>
                      <a:pt x="53" y="136"/>
                    </a:lnTo>
                    <a:lnTo>
                      <a:pt x="61" y="129"/>
                    </a:lnTo>
                    <a:lnTo>
                      <a:pt x="61" y="121"/>
                    </a:lnTo>
                    <a:lnTo>
                      <a:pt x="68" y="114"/>
                    </a:lnTo>
                    <a:lnTo>
                      <a:pt x="68" y="106"/>
                    </a:lnTo>
                    <a:lnTo>
                      <a:pt x="68" y="98"/>
                    </a:lnTo>
                    <a:lnTo>
                      <a:pt x="76" y="91"/>
                    </a:lnTo>
                    <a:lnTo>
                      <a:pt x="76" y="83"/>
                    </a:lnTo>
                    <a:lnTo>
                      <a:pt x="76" y="76"/>
                    </a:lnTo>
                    <a:lnTo>
                      <a:pt x="76" y="68"/>
                    </a:lnTo>
                    <a:lnTo>
                      <a:pt x="68" y="60"/>
                    </a:lnTo>
                    <a:lnTo>
                      <a:pt x="68" y="53"/>
                    </a:lnTo>
                    <a:lnTo>
                      <a:pt x="68" y="45"/>
                    </a:lnTo>
                    <a:lnTo>
                      <a:pt x="68" y="38"/>
                    </a:lnTo>
                    <a:lnTo>
                      <a:pt x="76" y="38"/>
                    </a:lnTo>
                    <a:lnTo>
                      <a:pt x="76" y="30"/>
                    </a:lnTo>
                    <a:lnTo>
                      <a:pt x="84" y="15"/>
                    </a:lnTo>
                    <a:lnTo>
                      <a:pt x="91" y="7"/>
                    </a:lnTo>
                    <a:lnTo>
                      <a:pt x="99" y="7"/>
                    </a:lnTo>
                    <a:lnTo>
                      <a:pt x="114" y="7"/>
                    </a:lnTo>
                    <a:close/>
                  </a:path>
                </a:pathLst>
              </a:custGeom>
              <a:solidFill>
                <a:srgbClr val="90DBFF"/>
              </a:solidFill>
              <a:ln w="12700">
                <a:solidFill>
                  <a:srgbClr val="0095E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63" name="Freeform 1203"/>
              <p:cNvSpPr>
                <a:spLocks/>
              </p:cNvSpPr>
              <p:nvPr/>
            </p:nvSpPr>
            <p:spPr bwMode="auto">
              <a:xfrm>
                <a:off x="2997" y="3791"/>
                <a:ext cx="2617" cy="1079"/>
              </a:xfrm>
              <a:custGeom>
                <a:avLst/>
                <a:gdLst>
                  <a:gd name="T0" fmla="*/ 1210 w 2617"/>
                  <a:gd name="T1" fmla="*/ 1011 h 1079"/>
                  <a:gd name="T2" fmla="*/ 1278 w 2617"/>
                  <a:gd name="T3" fmla="*/ 958 h 1079"/>
                  <a:gd name="T4" fmla="*/ 1301 w 2617"/>
                  <a:gd name="T5" fmla="*/ 859 h 1079"/>
                  <a:gd name="T6" fmla="*/ 1301 w 2617"/>
                  <a:gd name="T7" fmla="*/ 768 h 1079"/>
                  <a:gd name="T8" fmla="*/ 1347 w 2617"/>
                  <a:gd name="T9" fmla="*/ 555 h 1079"/>
                  <a:gd name="T10" fmla="*/ 1423 w 2617"/>
                  <a:gd name="T11" fmla="*/ 494 h 1079"/>
                  <a:gd name="T12" fmla="*/ 1552 w 2617"/>
                  <a:gd name="T13" fmla="*/ 479 h 1079"/>
                  <a:gd name="T14" fmla="*/ 1712 w 2617"/>
                  <a:gd name="T15" fmla="*/ 259 h 1079"/>
                  <a:gd name="T16" fmla="*/ 1887 w 2617"/>
                  <a:gd name="T17" fmla="*/ 114 h 1079"/>
                  <a:gd name="T18" fmla="*/ 2085 w 2617"/>
                  <a:gd name="T19" fmla="*/ 53 h 1079"/>
                  <a:gd name="T20" fmla="*/ 2191 w 2617"/>
                  <a:gd name="T21" fmla="*/ 122 h 1079"/>
                  <a:gd name="T22" fmla="*/ 2427 w 2617"/>
                  <a:gd name="T23" fmla="*/ 175 h 1079"/>
                  <a:gd name="T24" fmla="*/ 2458 w 2617"/>
                  <a:gd name="T25" fmla="*/ 266 h 1079"/>
                  <a:gd name="T26" fmla="*/ 2610 w 2617"/>
                  <a:gd name="T27" fmla="*/ 342 h 1079"/>
                  <a:gd name="T28" fmla="*/ 2496 w 2617"/>
                  <a:gd name="T29" fmla="*/ 289 h 1079"/>
                  <a:gd name="T30" fmla="*/ 2458 w 2617"/>
                  <a:gd name="T31" fmla="*/ 167 h 1079"/>
                  <a:gd name="T32" fmla="*/ 2328 w 2617"/>
                  <a:gd name="T33" fmla="*/ 160 h 1079"/>
                  <a:gd name="T34" fmla="*/ 2184 w 2617"/>
                  <a:gd name="T35" fmla="*/ 91 h 1079"/>
                  <a:gd name="T36" fmla="*/ 2039 w 2617"/>
                  <a:gd name="T37" fmla="*/ 69 h 1079"/>
                  <a:gd name="T38" fmla="*/ 1895 w 2617"/>
                  <a:gd name="T39" fmla="*/ 99 h 1079"/>
                  <a:gd name="T40" fmla="*/ 1811 w 2617"/>
                  <a:gd name="T41" fmla="*/ 236 h 1079"/>
                  <a:gd name="T42" fmla="*/ 1689 w 2617"/>
                  <a:gd name="T43" fmla="*/ 266 h 1079"/>
                  <a:gd name="T44" fmla="*/ 1560 w 2617"/>
                  <a:gd name="T45" fmla="*/ 433 h 1079"/>
                  <a:gd name="T46" fmla="*/ 1453 w 2617"/>
                  <a:gd name="T47" fmla="*/ 509 h 1079"/>
                  <a:gd name="T48" fmla="*/ 1339 w 2617"/>
                  <a:gd name="T49" fmla="*/ 509 h 1079"/>
                  <a:gd name="T50" fmla="*/ 1339 w 2617"/>
                  <a:gd name="T51" fmla="*/ 661 h 1079"/>
                  <a:gd name="T52" fmla="*/ 1294 w 2617"/>
                  <a:gd name="T53" fmla="*/ 768 h 1079"/>
                  <a:gd name="T54" fmla="*/ 1294 w 2617"/>
                  <a:gd name="T55" fmla="*/ 851 h 1079"/>
                  <a:gd name="T56" fmla="*/ 1263 w 2617"/>
                  <a:gd name="T57" fmla="*/ 950 h 1079"/>
                  <a:gd name="T58" fmla="*/ 1172 w 2617"/>
                  <a:gd name="T59" fmla="*/ 1018 h 1079"/>
                  <a:gd name="T60" fmla="*/ 1073 w 2617"/>
                  <a:gd name="T61" fmla="*/ 1041 h 1079"/>
                  <a:gd name="T62" fmla="*/ 951 w 2617"/>
                  <a:gd name="T63" fmla="*/ 988 h 1079"/>
                  <a:gd name="T64" fmla="*/ 852 w 2617"/>
                  <a:gd name="T65" fmla="*/ 950 h 1079"/>
                  <a:gd name="T66" fmla="*/ 799 w 2617"/>
                  <a:gd name="T67" fmla="*/ 889 h 1079"/>
                  <a:gd name="T68" fmla="*/ 700 w 2617"/>
                  <a:gd name="T69" fmla="*/ 889 h 1079"/>
                  <a:gd name="T70" fmla="*/ 594 w 2617"/>
                  <a:gd name="T71" fmla="*/ 806 h 1079"/>
                  <a:gd name="T72" fmla="*/ 472 w 2617"/>
                  <a:gd name="T73" fmla="*/ 730 h 1079"/>
                  <a:gd name="T74" fmla="*/ 563 w 2617"/>
                  <a:gd name="T75" fmla="*/ 639 h 1079"/>
                  <a:gd name="T76" fmla="*/ 624 w 2617"/>
                  <a:gd name="T77" fmla="*/ 585 h 1079"/>
                  <a:gd name="T78" fmla="*/ 525 w 2617"/>
                  <a:gd name="T79" fmla="*/ 464 h 1079"/>
                  <a:gd name="T80" fmla="*/ 472 w 2617"/>
                  <a:gd name="T81" fmla="*/ 357 h 1079"/>
                  <a:gd name="T82" fmla="*/ 381 w 2617"/>
                  <a:gd name="T83" fmla="*/ 304 h 1079"/>
                  <a:gd name="T84" fmla="*/ 335 w 2617"/>
                  <a:gd name="T85" fmla="*/ 205 h 1079"/>
                  <a:gd name="T86" fmla="*/ 236 w 2617"/>
                  <a:gd name="T87" fmla="*/ 114 h 1079"/>
                  <a:gd name="T88" fmla="*/ 92 w 2617"/>
                  <a:gd name="T89" fmla="*/ 53 h 1079"/>
                  <a:gd name="T90" fmla="*/ 31 w 2617"/>
                  <a:gd name="T91" fmla="*/ 8 h 1079"/>
                  <a:gd name="T92" fmla="*/ 153 w 2617"/>
                  <a:gd name="T93" fmla="*/ 76 h 1079"/>
                  <a:gd name="T94" fmla="*/ 274 w 2617"/>
                  <a:gd name="T95" fmla="*/ 160 h 1079"/>
                  <a:gd name="T96" fmla="*/ 366 w 2617"/>
                  <a:gd name="T97" fmla="*/ 259 h 1079"/>
                  <a:gd name="T98" fmla="*/ 381 w 2617"/>
                  <a:gd name="T99" fmla="*/ 365 h 1079"/>
                  <a:gd name="T100" fmla="*/ 495 w 2617"/>
                  <a:gd name="T101" fmla="*/ 411 h 1079"/>
                  <a:gd name="T102" fmla="*/ 556 w 2617"/>
                  <a:gd name="T103" fmla="*/ 540 h 1079"/>
                  <a:gd name="T104" fmla="*/ 563 w 2617"/>
                  <a:gd name="T105" fmla="*/ 616 h 1079"/>
                  <a:gd name="T106" fmla="*/ 472 w 2617"/>
                  <a:gd name="T107" fmla="*/ 677 h 1079"/>
                  <a:gd name="T108" fmla="*/ 510 w 2617"/>
                  <a:gd name="T109" fmla="*/ 760 h 1079"/>
                  <a:gd name="T110" fmla="*/ 624 w 2617"/>
                  <a:gd name="T111" fmla="*/ 836 h 1079"/>
                  <a:gd name="T112" fmla="*/ 723 w 2617"/>
                  <a:gd name="T113" fmla="*/ 889 h 1079"/>
                  <a:gd name="T114" fmla="*/ 807 w 2617"/>
                  <a:gd name="T115" fmla="*/ 912 h 1079"/>
                  <a:gd name="T116" fmla="*/ 868 w 2617"/>
                  <a:gd name="T117" fmla="*/ 958 h 1079"/>
                  <a:gd name="T118" fmla="*/ 974 w 2617"/>
                  <a:gd name="T119" fmla="*/ 1011 h 107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617"/>
                  <a:gd name="T181" fmla="*/ 0 h 1079"/>
                  <a:gd name="T182" fmla="*/ 2617 w 2617"/>
                  <a:gd name="T183" fmla="*/ 1079 h 107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617" h="1079">
                    <a:moveTo>
                      <a:pt x="1073" y="1079"/>
                    </a:moveTo>
                    <a:lnTo>
                      <a:pt x="1088" y="1072"/>
                    </a:lnTo>
                    <a:lnTo>
                      <a:pt x="1096" y="1072"/>
                    </a:lnTo>
                    <a:lnTo>
                      <a:pt x="1103" y="1072"/>
                    </a:lnTo>
                    <a:lnTo>
                      <a:pt x="1111" y="1064"/>
                    </a:lnTo>
                    <a:lnTo>
                      <a:pt x="1119" y="1056"/>
                    </a:lnTo>
                    <a:lnTo>
                      <a:pt x="1126" y="1049"/>
                    </a:lnTo>
                    <a:lnTo>
                      <a:pt x="1126" y="1034"/>
                    </a:lnTo>
                    <a:lnTo>
                      <a:pt x="1134" y="1034"/>
                    </a:lnTo>
                    <a:lnTo>
                      <a:pt x="1149" y="1026"/>
                    </a:lnTo>
                    <a:lnTo>
                      <a:pt x="1157" y="1026"/>
                    </a:lnTo>
                    <a:lnTo>
                      <a:pt x="1172" y="1026"/>
                    </a:lnTo>
                    <a:lnTo>
                      <a:pt x="1187" y="1018"/>
                    </a:lnTo>
                    <a:lnTo>
                      <a:pt x="1202" y="1018"/>
                    </a:lnTo>
                    <a:lnTo>
                      <a:pt x="1210" y="1011"/>
                    </a:lnTo>
                    <a:lnTo>
                      <a:pt x="1218" y="1003"/>
                    </a:lnTo>
                    <a:lnTo>
                      <a:pt x="1218" y="996"/>
                    </a:lnTo>
                    <a:lnTo>
                      <a:pt x="1225" y="988"/>
                    </a:lnTo>
                    <a:lnTo>
                      <a:pt x="1225" y="980"/>
                    </a:lnTo>
                    <a:lnTo>
                      <a:pt x="1225" y="965"/>
                    </a:lnTo>
                    <a:lnTo>
                      <a:pt x="1218" y="965"/>
                    </a:lnTo>
                    <a:lnTo>
                      <a:pt x="1225" y="958"/>
                    </a:lnTo>
                    <a:lnTo>
                      <a:pt x="1233" y="958"/>
                    </a:lnTo>
                    <a:lnTo>
                      <a:pt x="1233" y="965"/>
                    </a:lnTo>
                    <a:lnTo>
                      <a:pt x="1240" y="973"/>
                    </a:lnTo>
                    <a:lnTo>
                      <a:pt x="1248" y="973"/>
                    </a:lnTo>
                    <a:lnTo>
                      <a:pt x="1256" y="973"/>
                    </a:lnTo>
                    <a:lnTo>
                      <a:pt x="1263" y="973"/>
                    </a:lnTo>
                    <a:lnTo>
                      <a:pt x="1271" y="965"/>
                    </a:lnTo>
                    <a:lnTo>
                      <a:pt x="1278" y="958"/>
                    </a:lnTo>
                    <a:lnTo>
                      <a:pt x="1278" y="950"/>
                    </a:lnTo>
                    <a:lnTo>
                      <a:pt x="1278" y="942"/>
                    </a:lnTo>
                    <a:lnTo>
                      <a:pt x="1278" y="927"/>
                    </a:lnTo>
                    <a:lnTo>
                      <a:pt x="1271" y="920"/>
                    </a:lnTo>
                    <a:lnTo>
                      <a:pt x="1271" y="912"/>
                    </a:lnTo>
                    <a:lnTo>
                      <a:pt x="1263" y="904"/>
                    </a:lnTo>
                    <a:lnTo>
                      <a:pt x="1256" y="897"/>
                    </a:lnTo>
                    <a:lnTo>
                      <a:pt x="1263" y="897"/>
                    </a:lnTo>
                    <a:lnTo>
                      <a:pt x="1271" y="897"/>
                    </a:lnTo>
                    <a:lnTo>
                      <a:pt x="1278" y="897"/>
                    </a:lnTo>
                    <a:lnTo>
                      <a:pt x="1286" y="889"/>
                    </a:lnTo>
                    <a:lnTo>
                      <a:pt x="1294" y="889"/>
                    </a:lnTo>
                    <a:lnTo>
                      <a:pt x="1301" y="882"/>
                    </a:lnTo>
                    <a:lnTo>
                      <a:pt x="1301" y="874"/>
                    </a:lnTo>
                    <a:lnTo>
                      <a:pt x="1301" y="859"/>
                    </a:lnTo>
                    <a:lnTo>
                      <a:pt x="1301" y="851"/>
                    </a:lnTo>
                    <a:lnTo>
                      <a:pt x="1309" y="844"/>
                    </a:lnTo>
                    <a:lnTo>
                      <a:pt x="1324" y="844"/>
                    </a:lnTo>
                    <a:lnTo>
                      <a:pt x="1332" y="836"/>
                    </a:lnTo>
                    <a:lnTo>
                      <a:pt x="1339" y="836"/>
                    </a:lnTo>
                    <a:lnTo>
                      <a:pt x="1339" y="829"/>
                    </a:lnTo>
                    <a:lnTo>
                      <a:pt x="1347" y="813"/>
                    </a:lnTo>
                    <a:lnTo>
                      <a:pt x="1347" y="798"/>
                    </a:lnTo>
                    <a:lnTo>
                      <a:pt x="1339" y="791"/>
                    </a:lnTo>
                    <a:lnTo>
                      <a:pt x="1332" y="783"/>
                    </a:lnTo>
                    <a:lnTo>
                      <a:pt x="1324" y="783"/>
                    </a:lnTo>
                    <a:lnTo>
                      <a:pt x="1309" y="791"/>
                    </a:lnTo>
                    <a:lnTo>
                      <a:pt x="1301" y="791"/>
                    </a:lnTo>
                    <a:lnTo>
                      <a:pt x="1301" y="783"/>
                    </a:lnTo>
                    <a:lnTo>
                      <a:pt x="1301" y="768"/>
                    </a:lnTo>
                    <a:lnTo>
                      <a:pt x="1301" y="760"/>
                    </a:lnTo>
                    <a:lnTo>
                      <a:pt x="1294" y="745"/>
                    </a:lnTo>
                    <a:lnTo>
                      <a:pt x="1294" y="737"/>
                    </a:lnTo>
                    <a:lnTo>
                      <a:pt x="1294" y="722"/>
                    </a:lnTo>
                    <a:lnTo>
                      <a:pt x="1301" y="722"/>
                    </a:lnTo>
                    <a:lnTo>
                      <a:pt x="1324" y="715"/>
                    </a:lnTo>
                    <a:lnTo>
                      <a:pt x="1324" y="707"/>
                    </a:lnTo>
                    <a:lnTo>
                      <a:pt x="1332" y="699"/>
                    </a:lnTo>
                    <a:lnTo>
                      <a:pt x="1355" y="646"/>
                    </a:lnTo>
                    <a:lnTo>
                      <a:pt x="1362" y="631"/>
                    </a:lnTo>
                    <a:lnTo>
                      <a:pt x="1362" y="608"/>
                    </a:lnTo>
                    <a:lnTo>
                      <a:pt x="1362" y="593"/>
                    </a:lnTo>
                    <a:lnTo>
                      <a:pt x="1355" y="585"/>
                    </a:lnTo>
                    <a:lnTo>
                      <a:pt x="1347" y="563"/>
                    </a:lnTo>
                    <a:lnTo>
                      <a:pt x="1347" y="555"/>
                    </a:lnTo>
                    <a:lnTo>
                      <a:pt x="1339" y="540"/>
                    </a:lnTo>
                    <a:lnTo>
                      <a:pt x="1339" y="525"/>
                    </a:lnTo>
                    <a:lnTo>
                      <a:pt x="1339" y="517"/>
                    </a:lnTo>
                    <a:lnTo>
                      <a:pt x="1347" y="509"/>
                    </a:lnTo>
                    <a:lnTo>
                      <a:pt x="1355" y="502"/>
                    </a:lnTo>
                    <a:lnTo>
                      <a:pt x="1362" y="502"/>
                    </a:lnTo>
                    <a:lnTo>
                      <a:pt x="1370" y="502"/>
                    </a:lnTo>
                    <a:lnTo>
                      <a:pt x="1377" y="502"/>
                    </a:lnTo>
                    <a:lnTo>
                      <a:pt x="1385" y="494"/>
                    </a:lnTo>
                    <a:lnTo>
                      <a:pt x="1393" y="494"/>
                    </a:lnTo>
                    <a:lnTo>
                      <a:pt x="1400" y="487"/>
                    </a:lnTo>
                    <a:lnTo>
                      <a:pt x="1408" y="479"/>
                    </a:lnTo>
                    <a:lnTo>
                      <a:pt x="1415" y="487"/>
                    </a:lnTo>
                    <a:lnTo>
                      <a:pt x="1423" y="487"/>
                    </a:lnTo>
                    <a:lnTo>
                      <a:pt x="1423" y="494"/>
                    </a:lnTo>
                    <a:lnTo>
                      <a:pt x="1431" y="502"/>
                    </a:lnTo>
                    <a:lnTo>
                      <a:pt x="1438" y="509"/>
                    </a:lnTo>
                    <a:lnTo>
                      <a:pt x="1438" y="517"/>
                    </a:lnTo>
                    <a:lnTo>
                      <a:pt x="1446" y="517"/>
                    </a:lnTo>
                    <a:lnTo>
                      <a:pt x="1453" y="517"/>
                    </a:lnTo>
                    <a:lnTo>
                      <a:pt x="1461" y="517"/>
                    </a:lnTo>
                    <a:lnTo>
                      <a:pt x="1469" y="509"/>
                    </a:lnTo>
                    <a:lnTo>
                      <a:pt x="1476" y="502"/>
                    </a:lnTo>
                    <a:lnTo>
                      <a:pt x="1484" y="494"/>
                    </a:lnTo>
                    <a:lnTo>
                      <a:pt x="1499" y="487"/>
                    </a:lnTo>
                    <a:lnTo>
                      <a:pt x="1514" y="487"/>
                    </a:lnTo>
                    <a:lnTo>
                      <a:pt x="1529" y="487"/>
                    </a:lnTo>
                    <a:lnTo>
                      <a:pt x="1537" y="487"/>
                    </a:lnTo>
                    <a:lnTo>
                      <a:pt x="1545" y="479"/>
                    </a:lnTo>
                    <a:lnTo>
                      <a:pt x="1552" y="479"/>
                    </a:lnTo>
                    <a:lnTo>
                      <a:pt x="1560" y="471"/>
                    </a:lnTo>
                    <a:lnTo>
                      <a:pt x="1568" y="464"/>
                    </a:lnTo>
                    <a:lnTo>
                      <a:pt x="1568" y="456"/>
                    </a:lnTo>
                    <a:lnTo>
                      <a:pt x="1568" y="441"/>
                    </a:lnTo>
                    <a:lnTo>
                      <a:pt x="1575" y="433"/>
                    </a:lnTo>
                    <a:lnTo>
                      <a:pt x="1583" y="426"/>
                    </a:lnTo>
                    <a:lnTo>
                      <a:pt x="1598" y="403"/>
                    </a:lnTo>
                    <a:lnTo>
                      <a:pt x="1628" y="373"/>
                    </a:lnTo>
                    <a:lnTo>
                      <a:pt x="1636" y="357"/>
                    </a:lnTo>
                    <a:lnTo>
                      <a:pt x="1644" y="350"/>
                    </a:lnTo>
                    <a:lnTo>
                      <a:pt x="1644" y="342"/>
                    </a:lnTo>
                    <a:lnTo>
                      <a:pt x="1666" y="304"/>
                    </a:lnTo>
                    <a:lnTo>
                      <a:pt x="1697" y="266"/>
                    </a:lnTo>
                    <a:lnTo>
                      <a:pt x="1704" y="266"/>
                    </a:lnTo>
                    <a:lnTo>
                      <a:pt x="1712" y="259"/>
                    </a:lnTo>
                    <a:lnTo>
                      <a:pt x="1727" y="259"/>
                    </a:lnTo>
                    <a:lnTo>
                      <a:pt x="1750" y="266"/>
                    </a:lnTo>
                    <a:lnTo>
                      <a:pt x="1758" y="266"/>
                    </a:lnTo>
                    <a:lnTo>
                      <a:pt x="1781" y="259"/>
                    </a:lnTo>
                    <a:lnTo>
                      <a:pt x="1811" y="251"/>
                    </a:lnTo>
                    <a:lnTo>
                      <a:pt x="1834" y="221"/>
                    </a:lnTo>
                    <a:lnTo>
                      <a:pt x="1841" y="213"/>
                    </a:lnTo>
                    <a:lnTo>
                      <a:pt x="1872" y="198"/>
                    </a:lnTo>
                    <a:lnTo>
                      <a:pt x="1879" y="183"/>
                    </a:lnTo>
                    <a:lnTo>
                      <a:pt x="1879" y="175"/>
                    </a:lnTo>
                    <a:lnTo>
                      <a:pt x="1879" y="167"/>
                    </a:lnTo>
                    <a:lnTo>
                      <a:pt x="1879" y="152"/>
                    </a:lnTo>
                    <a:lnTo>
                      <a:pt x="1879" y="145"/>
                    </a:lnTo>
                    <a:lnTo>
                      <a:pt x="1879" y="129"/>
                    </a:lnTo>
                    <a:lnTo>
                      <a:pt x="1887" y="114"/>
                    </a:lnTo>
                    <a:lnTo>
                      <a:pt x="1917" y="91"/>
                    </a:lnTo>
                    <a:lnTo>
                      <a:pt x="1925" y="91"/>
                    </a:lnTo>
                    <a:lnTo>
                      <a:pt x="1948" y="99"/>
                    </a:lnTo>
                    <a:lnTo>
                      <a:pt x="1971" y="91"/>
                    </a:lnTo>
                    <a:lnTo>
                      <a:pt x="1986" y="91"/>
                    </a:lnTo>
                    <a:lnTo>
                      <a:pt x="1994" y="84"/>
                    </a:lnTo>
                    <a:lnTo>
                      <a:pt x="2001" y="84"/>
                    </a:lnTo>
                    <a:lnTo>
                      <a:pt x="2009" y="76"/>
                    </a:lnTo>
                    <a:lnTo>
                      <a:pt x="2016" y="76"/>
                    </a:lnTo>
                    <a:lnTo>
                      <a:pt x="2024" y="76"/>
                    </a:lnTo>
                    <a:lnTo>
                      <a:pt x="2039" y="76"/>
                    </a:lnTo>
                    <a:lnTo>
                      <a:pt x="2047" y="69"/>
                    </a:lnTo>
                    <a:lnTo>
                      <a:pt x="2054" y="69"/>
                    </a:lnTo>
                    <a:lnTo>
                      <a:pt x="2070" y="61"/>
                    </a:lnTo>
                    <a:lnTo>
                      <a:pt x="2085" y="53"/>
                    </a:lnTo>
                    <a:lnTo>
                      <a:pt x="2100" y="53"/>
                    </a:lnTo>
                    <a:lnTo>
                      <a:pt x="2115" y="53"/>
                    </a:lnTo>
                    <a:lnTo>
                      <a:pt x="2123" y="61"/>
                    </a:lnTo>
                    <a:lnTo>
                      <a:pt x="2138" y="61"/>
                    </a:lnTo>
                    <a:lnTo>
                      <a:pt x="2146" y="69"/>
                    </a:lnTo>
                    <a:lnTo>
                      <a:pt x="2153" y="69"/>
                    </a:lnTo>
                    <a:lnTo>
                      <a:pt x="2161" y="69"/>
                    </a:lnTo>
                    <a:lnTo>
                      <a:pt x="2169" y="76"/>
                    </a:lnTo>
                    <a:lnTo>
                      <a:pt x="2176" y="84"/>
                    </a:lnTo>
                    <a:lnTo>
                      <a:pt x="2176" y="91"/>
                    </a:lnTo>
                    <a:lnTo>
                      <a:pt x="2184" y="99"/>
                    </a:lnTo>
                    <a:lnTo>
                      <a:pt x="2184" y="107"/>
                    </a:lnTo>
                    <a:lnTo>
                      <a:pt x="2184" y="114"/>
                    </a:lnTo>
                    <a:lnTo>
                      <a:pt x="2184" y="122"/>
                    </a:lnTo>
                    <a:lnTo>
                      <a:pt x="2191" y="122"/>
                    </a:lnTo>
                    <a:lnTo>
                      <a:pt x="2207" y="129"/>
                    </a:lnTo>
                    <a:lnTo>
                      <a:pt x="2222" y="137"/>
                    </a:lnTo>
                    <a:lnTo>
                      <a:pt x="2252" y="145"/>
                    </a:lnTo>
                    <a:lnTo>
                      <a:pt x="2260" y="152"/>
                    </a:lnTo>
                    <a:lnTo>
                      <a:pt x="2290" y="160"/>
                    </a:lnTo>
                    <a:lnTo>
                      <a:pt x="2298" y="167"/>
                    </a:lnTo>
                    <a:lnTo>
                      <a:pt x="2305" y="167"/>
                    </a:lnTo>
                    <a:lnTo>
                      <a:pt x="2313" y="167"/>
                    </a:lnTo>
                    <a:lnTo>
                      <a:pt x="2351" y="160"/>
                    </a:lnTo>
                    <a:lnTo>
                      <a:pt x="2366" y="160"/>
                    </a:lnTo>
                    <a:lnTo>
                      <a:pt x="2382" y="167"/>
                    </a:lnTo>
                    <a:lnTo>
                      <a:pt x="2404" y="183"/>
                    </a:lnTo>
                    <a:lnTo>
                      <a:pt x="2412" y="183"/>
                    </a:lnTo>
                    <a:lnTo>
                      <a:pt x="2420" y="183"/>
                    </a:lnTo>
                    <a:lnTo>
                      <a:pt x="2427" y="175"/>
                    </a:lnTo>
                    <a:lnTo>
                      <a:pt x="2442" y="175"/>
                    </a:lnTo>
                    <a:lnTo>
                      <a:pt x="2450" y="175"/>
                    </a:lnTo>
                    <a:lnTo>
                      <a:pt x="2458" y="175"/>
                    </a:lnTo>
                    <a:lnTo>
                      <a:pt x="2465" y="183"/>
                    </a:lnTo>
                    <a:lnTo>
                      <a:pt x="2465" y="190"/>
                    </a:lnTo>
                    <a:lnTo>
                      <a:pt x="2473" y="198"/>
                    </a:lnTo>
                    <a:lnTo>
                      <a:pt x="2473" y="205"/>
                    </a:lnTo>
                    <a:lnTo>
                      <a:pt x="2480" y="205"/>
                    </a:lnTo>
                    <a:lnTo>
                      <a:pt x="2473" y="213"/>
                    </a:lnTo>
                    <a:lnTo>
                      <a:pt x="2473" y="221"/>
                    </a:lnTo>
                    <a:lnTo>
                      <a:pt x="2465" y="228"/>
                    </a:lnTo>
                    <a:lnTo>
                      <a:pt x="2465" y="236"/>
                    </a:lnTo>
                    <a:lnTo>
                      <a:pt x="2458" y="243"/>
                    </a:lnTo>
                    <a:lnTo>
                      <a:pt x="2458" y="259"/>
                    </a:lnTo>
                    <a:lnTo>
                      <a:pt x="2458" y="266"/>
                    </a:lnTo>
                    <a:lnTo>
                      <a:pt x="2465" y="274"/>
                    </a:lnTo>
                    <a:lnTo>
                      <a:pt x="2465" y="281"/>
                    </a:lnTo>
                    <a:lnTo>
                      <a:pt x="2473" y="289"/>
                    </a:lnTo>
                    <a:lnTo>
                      <a:pt x="2480" y="297"/>
                    </a:lnTo>
                    <a:lnTo>
                      <a:pt x="2518" y="319"/>
                    </a:lnTo>
                    <a:lnTo>
                      <a:pt x="2534" y="327"/>
                    </a:lnTo>
                    <a:lnTo>
                      <a:pt x="2549" y="335"/>
                    </a:lnTo>
                    <a:lnTo>
                      <a:pt x="2549" y="342"/>
                    </a:lnTo>
                    <a:lnTo>
                      <a:pt x="2549" y="350"/>
                    </a:lnTo>
                    <a:lnTo>
                      <a:pt x="2541" y="350"/>
                    </a:lnTo>
                    <a:lnTo>
                      <a:pt x="2549" y="350"/>
                    </a:lnTo>
                    <a:lnTo>
                      <a:pt x="2579" y="357"/>
                    </a:lnTo>
                    <a:lnTo>
                      <a:pt x="2595" y="365"/>
                    </a:lnTo>
                    <a:lnTo>
                      <a:pt x="2617" y="350"/>
                    </a:lnTo>
                    <a:lnTo>
                      <a:pt x="2610" y="342"/>
                    </a:lnTo>
                    <a:lnTo>
                      <a:pt x="2595" y="335"/>
                    </a:lnTo>
                    <a:lnTo>
                      <a:pt x="2587" y="335"/>
                    </a:lnTo>
                    <a:lnTo>
                      <a:pt x="2579" y="335"/>
                    </a:lnTo>
                    <a:lnTo>
                      <a:pt x="2572" y="335"/>
                    </a:lnTo>
                    <a:lnTo>
                      <a:pt x="2564" y="327"/>
                    </a:lnTo>
                    <a:lnTo>
                      <a:pt x="2557" y="327"/>
                    </a:lnTo>
                    <a:lnTo>
                      <a:pt x="2549" y="319"/>
                    </a:lnTo>
                    <a:lnTo>
                      <a:pt x="2549" y="312"/>
                    </a:lnTo>
                    <a:lnTo>
                      <a:pt x="2541" y="304"/>
                    </a:lnTo>
                    <a:lnTo>
                      <a:pt x="2534" y="297"/>
                    </a:lnTo>
                    <a:lnTo>
                      <a:pt x="2526" y="297"/>
                    </a:lnTo>
                    <a:lnTo>
                      <a:pt x="2518" y="297"/>
                    </a:lnTo>
                    <a:lnTo>
                      <a:pt x="2511" y="289"/>
                    </a:lnTo>
                    <a:lnTo>
                      <a:pt x="2503" y="289"/>
                    </a:lnTo>
                    <a:lnTo>
                      <a:pt x="2496" y="289"/>
                    </a:lnTo>
                    <a:lnTo>
                      <a:pt x="2488" y="289"/>
                    </a:lnTo>
                    <a:lnTo>
                      <a:pt x="2480" y="281"/>
                    </a:lnTo>
                    <a:lnTo>
                      <a:pt x="2473" y="274"/>
                    </a:lnTo>
                    <a:lnTo>
                      <a:pt x="2473" y="266"/>
                    </a:lnTo>
                    <a:lnTo>
                      <a:pt x="2473" y="259"/>
                    </a:lnTo>
                    <a:lnTo>
                      <a:pt x="2473" y="251"/>
                    </a:lnTo>
                    <a:lnTo>
                      <a:pt x="2473" y="236"/>
                    </a:lnTo>
                    <a:lnTo>
                      <a:pt x="2480" y="228"/>
                    </a:lnTo>
                    <a:lnTo>
                      <a:pt x="2488" y="221"/>
                    </a:lnTo>
                    <a:lnTo>
                      <a:pt x="2488" y="213"/>
                    </a:lnTo>
                    <a:lnTo>
                      <a:pt x="2488" y="198"/>
                    </a:lnTo>
                    <a:lnTo>
                      <a:pt x="2480" y="183"/>
                    </a:lnTo>
                    <a:lnTo>
                      <a:pt x="2473" y="175"/>
                    </a:lnTo>
                    <a:lnTo>
                      <a:pt x="2465" y="167"/>
                    </a:lnTo>
                    <a:lnTo>
                      <a:pt x="2458" y="167"/>
                    </a:lnTo>
                    <a:lnTo>
                      <a:pt x="2450" y="167"/>
                    </a:lnTo>
                    <a:lnTo>
                      <a:pt x="2442" y="167"/>
                    </a:lnTo>
                    <a:lnTo>
                      <a:pt x="2435" y="167"/>
                    </a:lnTo>
                    <a:lnTo>
                      <a:pt x="2427" y="175"/>
                    </a:lnTo>
                    <a:lnTo>
                      <a:pt x="2420" y="175"/>
                    </a:lnTo>
                    <a:lnTo>
                      <a:pt x="2412" y="175"/>
                    </a:lnTo>
                    <a:lnTo>
                      <a:pt x="2404" y="175"/>
                    </a:lnTo>
                    <a:lnTo>
                      <a:pt x="2397" y="167"/>
                    </a:lnTo>
                    <a:lnTo>
                      <a:pt x="2397" y="160"/>
                    </a:lnTo>
                    <a:lnTo>
                      <a:pt x="2382" y="160"/>
                    </a:lnTo>
                    <a:lnTo>
                      <a:pt x="2366" y="152"/>
                    </a:lnTo>
                    <a:lnTo>
                      <a:pt x="2359" y="152"/>
                    </a:lnTo>
                    <a:lnTo>
                      <a:pt x="2343" y="152"/>
                    </a:lnTo>
                    <a:lnTo>
                      <a:pt x="2336" y="160"/>
                    </a:lnTo>
                    <a:lnTo>
                      <a:pt x="2328" y="160"/>
                    </a:lnTo>
                    <a:lnTo>
                      <a:pt x="2321" y="160"/>
                    </a:lnTo>
                    <a:lnTo>
                      <a:pt x="2313" y="160"/>
                    </a:lnTo>
                    <a:lnTo>
                      <a:pt x="2298" y="160"/>
                    </a:lnTo>
                    <a:lnTo>
                      <a:pt x="2283" y="152"/>
                    </a:lnTo>
                    <a:lnTo>
                      <a:pt x="2267" y="145"/>
                    </a:lnTo>
                    <a:lnTo>
                      <a:pt x="2260" y="145"/>
                    </a:lnTo>
                    <a:lnTo>
                      <a:pt x="2245" y="137"/>
                    </a:lnTo>
                    <a:lnTo>
                      <a:pt x="2229" y="129"/>
                    </a:lnTo>
                    <a:lnTo>
                      <a:pt x="2222" y="129"/>
                    </a:lnTo>
                    <a:lnTo>
                      <a:pt x="2207" y="122"/>
                    </a:lnTo>
                    <a:lnTo>
                      <a:pt x="2199" y="122"/>
                    </a:lnTo>
                    <a:lnTo>
                      <a:pt x="2199" y="114"/>
                    </a:lnTo>
                    <a:lnTo>
                      <a:pt x="2191" y="107"/>
                    </a:lnTo>
                    <a:lnTo>
                      <a:pt x="2184" y="99"/>
                    </a:lnTo>
                    <a:lnTo>
                      <a:pt x="2184" y="91"/>
                    </a:lnTo>
                    <a:lnTo>
                      <a:pt x="2176" y="76"/>
                    </a:lnTo>
                    <a:lnTo>
                      <a:pt x="2176" y="69"/>
                    </a:lnTo>
                    <a:lnTo>
                      <a:pt x="2169" y="69"/>
                    </a:lnTo>
                    <a:lnTo>
                      <a:pt x="2161" y="61"/>
                    </a:lnTo>
                    <a:lnTo>
                      <a:pt x="2146" y="61"/>
                    </a:lnTo>
                    <a:lnTo>
                      <a:pt x="2130" y="53"/>
                    </a:lnTo>
                    <a:lnTo>
                      <a:pt x="2123" y="53"/>
                    </a:lnTo>
                    <a:lnTo>
                      <a:pt x="2115" y="46"/>
                    </a:lnTo>
                    <a:lnTo>
                      <a:pt x="2100" y="46"/>
                    </a:lnTo>
                    <a:lnTo>
                      <a:pt x="2092" y="53"/>
                    </a:lnTo>
                    <a:lnTo>
                      <a:pt x="2077" y="53"/>
                    </a:lnTo>
                    <a:lnTo>
                      <a:pt x="2070" y="53"/>
                    </a:lnTo>
                    <a:lnTo>
                      <a:pt x="2062" y="61"/>
                    </a:lnTo>
                    <a:lnTo>
                      <a:pt x="2054" y="61"/>
                    </a:lnTo>
                    <a:lnTo>
                      <a:pt x="2039" y="69"/>
                    </a:lnTo>
                    <a:lnTo>
                      <a:pt x="2024" y="76"/>
                    </a:lnTo>
                    <a:lnTo>
                      <a:pt x="2016" y="76"/>
                    </a:lnTo>
                    <a:lnTo>
                      <a:pt x="2009" y="76"/>
                    </a:lnTo>
                    <a:lnTo>
                      <a:pt x="2001" y="76"/>
                    </a:lnTo>
                    <a:lnTo>
                      <a:pt x="1994" y="76"/>
                    </a:lnTo>
                    <a:lnTo>
                      <a:pt x="1978" y="84"/>
                    </a:lnTo>
                    <a:lnTo>
                      <a:pt x="1963" y="91"/>
                    </a:lnTo>
                    <a:lnTo>
                      <a:pt x="1956" y="91"/>
                    </a:lnTo>
                    <a:lnTo>
                      <a:pt x="1948" y="91"/>
                    </a:lnTo>
                    <a:lnTo>
                      <a:pt x="1940" y="84"/>
                    </a:lnTo>
                    <a:lnTo>
                      <a:pt x="1933" y="84"/>
                    </a:lnTo>
                    <a:lnTo>
                      <a:pt x="1925" y="84"/>
                    </a:lnTo>
                    <a:lnTo>
                      <a:pt x="1917" y="84"/>
                    </a:lnTo>
                    <a:lnTo>
                      <a:pt x="1902" y="91"/>
                    </a:lnTo>
                    <a:lnTo>
                      <a:pt x="1895" y="99"/>
                    </a:lnTo>
                    <a:lnTo>
                      <a:pt x="1879" y="114"/>
                    </a:lnTo>
                    <a:lnTo>
                      <a:pt x="1872" y="129"/>
                    </a:lnTo>
                    <a:lnTo>
                      <a:pt x="1864" y="137"/>
                    </a:lnTo>
                    <a:lnTo>
                      <a:pt x="1864" y="145"/>
                    </a:lnTo>
                    <a:lnTo>
                      <a:pt x="1872" y="152"/>
                    </a:lnTo>
                    <a:lnTo>
                      <a:pt x="1872" y="160"/>
                    </a:lnTo>
                    <a:lnTo>
                      <a:pt x="1879" y="167"/>
                    </a:lnTo>
                    <a:lnTo>
                      <a:pt x="1872" y="175"/>
                    </a:lnTo>
                    <a:lnTo>
                      <a:pt x="1872" y="183"/>
                    </a:lnTo>
                    <a:lnTo>
                      <a:pt x="1864" y="190"/>
                    </a:lnTo>
                    <a:lnTo>
                      <a:pt x="1849" y="198"/>
                    </a:lnTo>
                    <a:lnTo>
                      <a:pt x="1834" y="213"/>
                    </a:lnTo>
                    <a:lnTo>
                      <a:pt x="1819" y="221"/>
                    </a:lnTo>
                    <a:lnTo>
                      <a:pt x="1811" y="228"/>
                    </a:lnTo>
                    <a:lnTo>
                      <a:pt x="1811" y="236"/>
                    </a:lnTo>
                    <a:lnTo>
                      <a:pt x="1803" y="243"/>
                    </a:lnTo>
                    <a:lnTo>
                      <a:pt x="1796" y="251"/>
                    </a:lnTo>
                    <a:lnTo>
                      <a:pt x="1788" y="251"/>
                    </a:lnTo>
                    <a:lnTo>
                      <a:pt x="1781" y="251"/>
                    </a:lnTo>
                    <a:lnTo>
                      <a:pt x="1773" y="259"/>
                    </a:lnTo>
                    <a:lnTo>
                      <a:pt x="1765" y="259"/>
                    </a:lnTo>
                    <a:lnTo>
                      <a:pt x="1750" y="259"/>
                    </a:lnTo>
                    <a:lnTo>
                      <a:pt x="1743" y="259"/>
                    </a:lnTo>
                    <a:lnTo>
                      <a:pt x="1735" y="251"/>
                    </a:lnTo>
                    <a:lnTo>
                      <a:pt x="1727" y="251"/>
                    </a:lnTo>
                    <a:lnTo>
                      <a:pt x="1720" y="251"/>
                    </a:lnTo>
                    <a:lnTo>
                      <a:pt x="1712" y="251"/>
                    </a:lnTo>
                    <a:lnTo>
                      <a:pt x="1704" y="251"/>
                    </a:lnTo>
                    <a:lnTo>
                      <a:pt x="1697" y="259"/>
                    </a:lnTo>
                    <a:lnTo>
                      <a:pt x="1689" y="266"/>
                    </a:lnTo>
                    <a:lnTo>
                      <a:pt x="1689" y="281"/>
                    </a:lnTo>
                    <a:lnTo>
                      <a:pt x="1682" y="281"/>
                    </a:lnTo>
                    <a:lnTo>
                      <a:pt x="1666" y="289"/>
                    </a:lnTo>
                    <a:lnTo>
                      <a:pt x="1666" y="297"/>
                    </a:lnTo>
                    <a:lnTo>
                      <a:pt x="1659" y="312"/>
                    </a:lnTo>
                    <a:lnTo>
                      <a:pt x="1651" y="319"/>
                    </a:lnTo>
                    <a:lnTo>
                      <a:pt x="1636" y="327"/>
                    </a:lnTo>
                    <a:lnTo>
                      <a:pt x="1636" y="342"/>
                    </a:lnTo>
                    <a:lnTo>
                      <a:pt x="1636" y="350"/>
                    </a:lnTo>
                    <a:lnTo>
                      <a:pt x="1628" y="357"/>
                    </a:lnTo>
                    <a:lnTo>
                      <a:pt x="1621" y="373"/>
                    </a:lnTo>
                    <a:lnTo>
                      <a:pt x="1598" y="395"/>
                    </a:lnTo>
                    <a:lnTo>
                      <a:pt x="1575" y="418"/>
                    </a:lnTo>
                    <a:lnTo>
                      <a:pt x="1568" y="433"/>
                    </a:lnTo>
                    <a:lnTo>
                      <a:pt x="1560" y="433"/>
                    </a:lnTo>
                    <a:lnTo>
                      <a:pt x="1560" y="441"/>
                    </a:lnTo>
                    <a:lnTo>
                      <a:pt x="1560" y="449"/>
                    </a:lnTo>
                    <a:lnTo>
                      <a:pt x="1560" y="456"/>
                    </a:lnTo>
                    <a:lnTo>
                      <a:pt x="1552" y="471"/>
                    </a:lnTo>
                    <a:lnTo>
                      <a:pt x="1545" y="471"/>
                    </a:lnTo>
                    <a:lnTo>
                      <a:pt x="1537" y="479"/>
                    </a:lnTo>
                    <a:lnTo>
                      <a:pt x="1529" y="479"/>
                    </a:lnTo>
                    <a:lnTo>
                      <a:pt x="1522" y="479"/>
                    </a:lnTo>
                    <a:lnTo>
                      <a:pt x="1507" y="479"/>
                    </a:lnTo>
                    <a:lnTo>
                      <a:pt x="1499" y="479"/>
                    </a:lnTo>
                    <a:lnTo>
                      <a:pt x="1491" y="487"/>
                    </a:lnTo>
                    <a:lnTo>
                      <a:pt x="1484" y="494"/>
                    </a:lnTo>
                    <a:lnTo>
                      <a:pt x="1476" y="502"/>
                    </a:lnTo>
                    <a:lnTo>
                      <a:pt x="1461" y="509"/>
                    </a:lnTo>
                    <a:lnTo>
                      <a:pt x="1453" y="509"/>
                    </a:lnTo>
                    <a:lnTo>
                      <a:pt x="1438" y="502"/>
                    </a:lnTo>
                    <a:lnTo>
                      <a:pt x="1431" y="494"/>
                    </a:lnTo>
                    <a:lnTo>
                      <a:pt x="1423" y="487"/>
                    </a:lnTo>
                    <a:lnTo>
                      <a:pt x="1415" y="471"/>
                    </a:lnTo>
                    <a:lnTo>
                      <a:pt x="1408" y="471"/>
                    </a:lnTo>
                    <a:lnTo>
                      <a:pt x="1400" y="471"/>
                    </a:lnTo>
                    <a:lnTo>
                      <a:pt x="1393" y="471"/>
                    </a:lnTo>
                    <a:lnTo>
                      <a:pt x="1385" y="479"/>
                    </a:lnTo>
                    <a:lnTo>
                      <a:pt x="1385" y="487"/>
                    </a:lnTo>
                    <a:lnTo>
                      <a:pt x="1377" y="494"/>
                    </a:lnTo>
                    <a:lnTo>
                      <a:pt x="1370" y="502"/>
                    </a:lnTo>
                    <a:lnTo>
                      <a:pt x="1362" y="494"/>
                    </a:lnTo>
                    <a:lnTo>
                      <a:pt x="1355" y="494"/>
                    </a:lnTo>
                    <a:lnTo>
                      <a:pt x="1347" y="502"/>
                    </a:lnTo>
                    <a:lnTo>
                      <a:pt x="1339" y="509"/>
                    </a:lnTo>
                    <a:lnTo>
                      <a:pt x="1332" y="517"/>
                    </a:lnTo>
                    <a:lnTo>
                      <a:pt x="1332" y="525"/>
                    </a:lnTo>
                    <a:lnTo>
                      <a:pt x="1332" y="532"/>
                    </a:lnTo>
                    <a:lnTo>
                      <a:pt x="1332" y="540"/>
                    </a:lnTo>
                    <a:lnTo>
                      <a:pt x="1339" y="555"/>
                    </a:lnTo>
                    <a:lnTo>
                      <a:pt x="1339" y="563"/>
                    </a:lnTo>
                    <a:lnTo>
                      <a:pt x="1347" y="578"/>
                    </a:lnTo>
                    <a:lnTo>
                      <a:pt x="1347" y="593"/>
                    </a:lnTo>
                    <a:lnTo>
                      <a:pt x="1355" y="601"/>
                    </a:lnTo>
                    <a:lnTo>
                      <a:pt x="1355" y="608"/>
                    </a:lnTo>
                    <a:lnTo>
                      <a:pt x="1355" y="623"/>
                    </a:lnTo>
                    <a:lnTo>
                      <a:pt x="1355" y="631"/>
                    </a:lnTo>
                    <a:lnTo>
                      <a:pt x="1355" y="646"/>
                    </a:lnTo>
                    <a:lnTo>
                      <a:pt x="1347" y="654"/>
                    </a:lnTo>
                    <a:lnTo>
                      <a:pt x="1339" y="661"/>
                    </a:lnTo>
                    <a:lnTo>
                      <a:pt x="1339" y="669"/>
                    </a:lnTo>
                    <a:lnTo>
                      <a:pt x="1332" y="677"/>
                    </a:lnTo>
                    <a:lnTo>
                      <a:pt x="1332" y="692"/>
                    </a:lnTo>
                    <a:lnTo>
                      <a:pt x="1324" y="699"/>
                    </a:lnTo>
                    <a:lnTo>
                      <a:pt x="1316" y="707"/>
                    </a:lnTo>
                    <a:lnTo>
                      <a:pt x="1309" y="707"/>
                    </a:lnTo>
                    <a:lnTo>
                      <a:pt x="1301" y="707"/>
                    </a:lnTo>
                    <a:lnTo>
                      <a:pt x="1294" y="715"/>
                    </a:lnTo>
                    <a:lnTo>
                      <a:pt x="1286" y="722"/>
                    </a:lnTo>
                    <a:lnTo>
                      <a:pt x="1286" y="730"/>
                    </a:lnTo>
                    <a:lnTo>
                      <a:pt x="1286" y="737"/>
                    </a:lnTo>
                    <a:lnTo>
                      <a:pt x="1286" y="745"/>
                    </a:lnTo>
                    <a:lnTo>
                      <a:pt x="1294" y="753"/>
                    </a:lnTo>
                    <a:lnTo>
                      <a:pt x="1294" y="760"/>
                    </a:lnTo>
                    <a:lnTo>
                      <a:pt x="1294" y="768"/>
                    </a:lnTo>
                    <a:lnTo>
                      <a:pt x="1294" y="783"/>
                    </a:lnTo>
                    <a:lnTo>
                      <a:pt x="1294" y="791"/>
                    </a:lnTo>
                    <a:lnTo>
                      <a:pt x="1301" y="798"/>
                    </a:lnTo>
                    <a:lnTo>
                      <a:pt x="1309" y="798"/>
                    </a:lnTo>
                    <a:lnTo>
                      <a:pt x="1316" y="798"/>
                    </a:lnTo>
                    <a:lnTo>
                      <a:pt x="1324" y="791"/>
                    </a:lnTo>
                    <a:lnTo>
                      <a:pt x="1332" y="791"/>
                    </a:lnTo>
                    <a:lnTo>
                      <a:pt x="1339" y="798"/>
                    </a:lnTo>
                    <a:lnTo>
                      <a:pt x="1339" y="813"/>
                    </a:lnTo>
                    <a:lnTo>
                      <a:pt x="1332" y="821"/>
                    </a:lnTo>
                    <a:lnTo>
                      <a:pt x="1324" y="829"/>
                    </a:lnTo>
                    <a:lnTo>
                      <a:pt x="1316" y="836"/>
                    </a:lnTo>
                    <a:lnTo>
                      <a:pt x="1309" y="836"/>
                    </a:lnTo>
                    <a:lnTo>
                      <a:pt x="1301" y="844"/>
                    </a:lnTo>
                    <a:lnTo>
                      <a:pt x="1294" y="851"/>
                    </a:lnTo>
                    <a:lnTo>
                      <a:pt x="1294" y="859"/>
                    </a:lnTo>
                    <a:lnTo>
                      <a:pt x="1294" y="874"/>
                    </a:lnTo>
                    <a:lnTo>
                      <a:pt x="1286" y="882"/>
                    </a:lnTo>
                    <a:lnTo>
                      <a:pt x="1286" y="889"/>
                    </a:lnTo>
                    <a:lnTo>
                      <a:pt x="1278" y="889"/>
                    </a:lnTo>
                    <a:lnTo>
                      <a:pt x="1271" y="889"/>
                    </a:lnTo>
                    <a:lnTo>
                      <a:pt x="1263" y="889"/>
                    </a:lnTo>
                    <a:lnTo>
                      <a:pt x="1256" y="889"/>
                    </a:lnTo>
                    <a:lnTo>
                      <a:pt x="1256" y="897"/>
                    </a:lnTo>
                    <a:lnTo>
                      <a:pt x="1256" y="904"/>
                    </a:lnTo>
                    <a:lnTo>
                      <a:pt x="1263" y="912"/>
                    </a:lnTo>
                    <a:lnTo>
                      <a:pt x="1263" y="920"/>
                    </a:lnTo>
                    <a:lnTo>
                      <a:pt x="1263" y="927"/>
                    </a:lnTo>
                    <a:lnTo>
                      <a:pt x="1263" y="942"/>
                    </a:lnTo>
                    <a:lnTo>
                      <a:pt x="1263" y="950"/>
                    </a:lnTo>
                    <a:lnTo>
                      <a:pt x="1263" y="958"/>
                    </a:lnTo>
                    <a:lnTo>
                      <a:pt x="1256" y="965"/>
                    </a:lnTo>
                    <a:lnTo>
                      <a:pt x="1248" y="958"/>
                    </a:lnTo>
                    <a:lnTo>
                      <a:pt x="1233" y="958"/>
                    </a:lnTo>
                    <a:lnTo>
                      <a:pt x="1233" y="950"/>
                    </a:lnTo>
                    <a:lnTo>
                      <a:pt x="1225" y="950"/>
                    </a:lnTo>
                    <a:lnTo>
                      <a:pt x="1218" y="950"/>
                    </a:lnTo>
                    <a:lnTo>
                      <a:pt x="1218" y="958"/>
                    </a:lnTo>
                    <a:lnTo>
                      <a:pt x="1218" y="973"/>
                    </a:lnTo>
                    <a:lnTo>
                      <a:pt x="1218" y="988"/>
                    </a:lnTo>
                    <a:lnTo>
                      <a:pt x="1218" y="996"/>
                    </a:lnTo>
                    <a:lnTo>
                      <a:pt x="1210" y="1003"/>
                    </a:lnTo>
                    <a:lnTo>
                      <a:pt x="1195" y="1011"/>
                    </a:lnTo>
                    <a:lnTo>
                      <a:pt x="1187" y="1011"/>
                    </a:lnTo>
                    <a:lnTo>
                      <a:pt x="1172" y="1018"/>
                    </a:lnTo>
                    <a:lnTo>
                      <a:pt x="1164" y="1018"/>
                    </a:lnTo>
                    <a:lnTo>
                      <a:pt x="1149" y="1018"/>
                    </a:lnTo>
                    <a:lnTo>
                      <a:pt x="1142" y="1018"/>
                    </a:lnTo>
                    <a:lnTo>
                      <a:pt x="1134" y="1018"/>
                    </a:lnTo>
                    <a:lnTo>
                      <a:pt x="1126" y="1026"/>
                    </a:lnTo>
                    <a:lnTo>
                      <a:pt x="1119" y="1034"/>
                    </a:lnTo>
                    <a:lnTo>
                      <a:pt x="1119" y="1049"/>
                    </a:lnTo>
                    <a:lnTo>
                      <a:pt x="1111" y="1056"/>
                    </a:lnTo>
                    <a:lnTo>
                      <a:pt x="1103" y="1064"/>
                    </a:lnTo>
                    <a:lnTo>
                      <a:pt x="1088" y="1072"/>
                    </a:lnTo>
                    <a:lnTo>
                      <a:pt x="1073" y="1079"/>
                    </a:lnTo>
                    <a:lnTo>
                      <a:pt x="1073" y="1064"/>
                    </a:lnTo>
                    <a:lnTo>
                      <a:pt x="1073" y="1056"/>
                    </a:lnTo>
                    <a:lnTo>
                      <a:pt x="1073" y="1049"/>
                    </a:lnTo>
                    <a:lnTo>
                      <a:pt x="1073" y="1041"/>
                    </a:lnTo>
                    <a:lnTo>
                      <a:pt x="1065" y="1041"/>
                    </a:lnTo>
                    <a:lnTo>
                      <a:pt x="1058" y="1041"/>
                    </a:lnTo>
                    <a:lnTo>
                      <a:pt x="1043" y="1041"/>
                    </a:lnTo>
                    <a:lnTo>
                      <a:pt x="1035" y="1041"/>
                    </a:lnTo>
                    <a:lnTo>
                      <a:pt x="1027" y="1041"/>
                    </a:lnTo>
                    <a:lnTo>
                      <a:pt x="1020" y="1041"/>
                    </a:lnTo>
                    <a:lnTo>
                      <a:pt x="1012" y="1034"/>
                    </a:lnTo>
                    <a:lnTo>
                      <a:pt x="1005" y="1018"/>
                    </a:lnTo>
                    <a:lnTo>
                      <a:pt x="997" y="1011"/>
                    </a:lnTo>
                    <a:lnTo>
                      <a:pt x="989" y="1003"/>
                    </a:lnTo>
                    <a:lnTo>
                      <a:pt x="982" y="996"/>
                    </a:lnTo>
                    <a:lnTo>
                      <a:pt x="974" y="996"/>
                    </a:lnTo>
                    <a:lnTo>
                      <a:pt x="967" y="996"/>
                    </a:lnTo>
                    <a:lnTo>
                      <a:pt x="959" y="988"/>
                    </a:lnTo>
                    <a:lnTo>
                      <a:pt x="951" y="988"/>
                    </a:lnTo>
                    <a:lnTo>
                      <a:pt x="944" y="980"/>
                    </a:lnTo>
                    <a:lnTo>
                      <a:pt x="936" y="973"/>
                    </a:lnTo>
                    <a:lnTo>
                      <a:pt x="928" y="973"/>
                    </a:lnTo>
                    <a:lnTo>
                      <a:pt x="921" y="973"/>
                    </a:lnTo>
                    <a:lnTo>
                      <a:pt x="913" y="965"/>
                    </a:lnTo>
                    <a:lnTo>
                      <a:pt x="913" y="958"/>
                    </a:lnTo>
                    <a:lnTo>
                      <a:pt x="906" y="958"/>
                    </a:lnTo>
                    <a:lnTo>
                      <a:pt x="898" y="958"/>
                    </a:lnTo>
                    <a:lnTo>
                      <a:pt x="898" y="965"/>
                    </a:lnTo>
                    <a:lnTo>
                      <a:pt x="883" y="973"/>
                    </a:lnTo>
                    <a:lnTo>
                      <a:pt x="875" y="965"/>
                    </a:lnTo>
                    <a:lnTo>
                      <a:pt x="875" y="958"/>
                    </a:lnTo>
                    <a:lnTo>
                      <a:pt x="868" y="950"/>
                    </a:lnTo>
                    <a:lnTo>
                      <a:pt x="860" y="950"/>
                    </a:lnTo>
                    <a:lnTo>
                      <a:pt x="852" y="950"/>
                    </a:lnTo>
                    <a:lnTo>
                      <a:pt x="845" y="958"/>
                    </a:lnTo>
                    <a:lnTo>
                      <a:pt x="837" y="950"/>
                    </a:lnTo>
                    <a:lnTo>
                      <a:pt x="830" y="942"/>
                    </a:lnTo>
                    <a:lnTo>
                      <a:pt x="822" y="942"/>
                    </a:lnTo>
                    <a:lnTo>
                      <a:pt x="814" y="935"/>
                    </a:lnTo>
                    <a:lnTo>
                      <a:pt x="822" y="927"/>
                    </a:lnTo>
                    <a:lnTo>
                      <a:pt x="830" y="920"/>
                    </a:lnTo>
                    <a:lnTo>
                      <a:pt x="830" y="912"/>
                    </a:lnTo>
                    <a:lnTo>
                      <a:pt x="822" y="912"/>
                    </a:lnTo>
                    <a:lnTo>
                      <a:pt x="822" y="904"/>
                    </a:lnTo>
                    <a:lnTo>
                      <a:pt x="814" y="904"/>
                    </a:lnTo>
                    <a:lnTo>
                      <a:pt x="807" y="904"/>
                    </a:lnTo>
                    <a:lnTo>
                      <a:pt x="799" y="904"/>
                    </a:lnTo>
                    <a:lnTo>
                      <a:pt x="799" y="897"/>
                    </a:lnTo>
                    <a:lnTo>
                      <a:pt x="799" y="889"/>
                    </a:lnTo>
                    <a:lnTo>
                      <a:pt x="792" y="882"/>
                    </a:lnTo>
                    <a:lnTo>
                      <a:pt x="784" y="882"/>
                    </a:lnTo>
                    <a:lnTo>
                      <a:pt x="776" y="874"/>
                    </a:lnTo>
                    <a:lnTo>
                      <a:pt x="769" y="874"/>
                    </a:lnTo>
                    <a:lnTo>
                      <a:pt x="761" y="874"/>
                    </a:lnTo>
                    <a:lnTo>
                      <a:pt x="754" y="874"/>
                    </a:lnTo>
                    <a:lnTo>
                      <a:pt x="754" y="867"/>
                    </a:lnTo>
                    <a:lnTo>
                      <a:pt x="746" y="867"/>
                    </a:lnTo>
                    <a:lnTo>
                      <a:pt x="738" y="867"/>
                    </a:lnTo>
                    <a:lnTo>
                      <a:pt x="731" y="867"/>
                    </a:lnTo>
                    <a:lnTo>
                      <a:pt x="731" y="874"/>
                    </a:lnTo>
                    <a:lnTo>
                      <a:pt x="723" y="882"/>
                    </a:lnTo>
                    <a:lnTo>
                      <a:pt x="715" y="889"/>
                    </a:lnTo>
                    <a:lnTo>
                      <a:pt x="708" y="889"/>
                    </a:lnTo>
                    <a:lnTo>
                      <a:pt x="700" y="889"/>
                    </a:lnTo>
                    <a:lnTo>
                      <a:pt x="693" y="889"/>
                    </a:lnTo>
                    <a:lnTo>
                      <a:pt x="685" y="882"/>
                    </a:lnTo>
                    <a:lnTo>
                      <a:pt x="677" y="874"/>
                    </a:lnTo>
                    <a:lnTo>
                      <a:pt x="670" y="867"/>
                    </a:lnTo>
                    <a:lnTo>
                      <a:pt x="670" y="859"/>
                    </a:lnTo>
                    <a:lnTo>
                      <a:pt x="662" y="859"/>
                    </a:lnTo>
                    <a:lnTo>
                      <a:pt x="655" y="859"/>
                    </a:lnTo>
                    <a:lnTo>
                      <a:pt x="647" y="859"/>
                    </a:lnTo>
                    <a:lnTo>
                      <a:pt x="639" y="851"/>
                    </a:lnTo>
                    <a:lnTo>
                      <a:pt x="632" y="844"/>
                    </a:lnTo>
                    <a:lnTo>
                      <a:pt x="632" y="836"/>
                    </a:lnTo>
                    <a:lnTo>
                      <a:pt x="632" y="829"/>
                    </a:lnTo>
                    <a:lnTo>
                      <a:pt x="624" y="821"/>
                    </a:lnTo>
                    <a:lnTo>
                      <a:pt x="609" y="806"/>
                    </a:lnTo>
                    <a:lnTo>
                      <a:pt x="594" y="806"/>
                    </a:lnTo>
                    <a:lnTo>
                      <a:pt x="579" y="798"/>
                    </a:lnTo>
                    <a:lnTo>
                      <a:pt x="563" y="798"/>
                    </a:lnTo>
                    <a:lnTo>
                      <a:pt x="556" y="806"/>
                    </a:lnTo>
                    <a:lnTo>
                      <a:pt x="548" y="806"/>
                    </a:lnTo>
                    <a:lnTo>
                      <a:pt x="541" y="798"/>
                    </a:lnTo>
                    <a:lnTo>
                      <a:pt x="541" y="791"/>
                    </a:lnTo>
                    <a:lnTo>
                      <a:pt x="541" y="783"/>
                    </a:lnTo>
                    <a:lnTo>
                      <a:pt x="533" y="775"/>
                    </a:lnTo>
                    <a:lnTo>
                      <a:pt x="525" y="760"/>
                    </a:lnTo>
                    <a:lnTo>
                      <a:pt x="518" y="753"/>
                    </a:lnTo>
                    <a:lnTo>
                      <a:pt x="510" y="745"/>
                    </a:lnTo>
                    <a:lnTo>
                      <a:pt x="502" y="745"/>
                    </a:lnTo>
                    <a:lnTo>
                      <a:pt x="495" y="745"/>
                    </a:lnTo>
                    <a:lnTo>
                      <a:pt x="487" y="737"/>
                    </a:lnTo>
                    <a:lnTo>
                      <a:pt x="472" y="730"/>
                    </a:lnTo>
                    <a:lnTo>
                      <a:pt x="464" y="722"/>
                    </a:lnTo>
                    <a:lnTo>
                      <a:pt x="464" y="715"/>
                    </a:lnTo>
                    <a:lnTo>
                      <a:pt x="464" y="707"/>
                    </a:lnTo>
                    <a:lnTo>
                      <a:pt x="472" y="692"/>
                    </a:lnTo>
                    <a:lnTo>
                      <a:pt x="472" y="684"/>
                    </a:lnTo>
                    <a:lnTo>
                      <a:pt x="480" y="677"/>
                    </a:lnTo>
                    <a:lnTo>
                      <a:pt x="487" y="669"/>
                    </a:lnTo>
                    <a:lnTo>
                      <a:pt x="502" y="669"/>
                    </a:lnTo>
                    <a:lnTo>
                      <a:pt x="518" y="661"/>
                    </a:lnTo>
                    <a:lnTo>
                      <a:pt x="533" y="654"/>
                    </a:lnTo>
                    <a:lnTo>
                      <a:pt x="541" y="654"/>
                    </a:lnTo>
                    <a:lnTo>
                      <a:pt x="556" y="654"/>
                    </a:lnTo>
                    <a:lnTo>
                      <a:pt x="563" y="654"/>
                    </a:lnTo>
                    <a:lnTo>
                      <a:pt x="571" y="646"/>
                    </a:lnTo>
                    <a:lnTo>
                      <a:pt x="563" y="639"/>
                    </a:lnTo>
                    <a:lnTo>
                      <a:pt x="563" y="631"/>
                    </a:lnTo>
                    <a:lnTo>
                      <a:pt x="556" y="631"/>
                    </a:lnTo>
                    <a:lnTo>
                      <a:pt x="563" y="623"/>
                    </a:lnTo>
                    <a:lnTo>
                      <a:pt x="571" y="623"/>
                    </a:lnTo>
                    <a:lnTo>
                      <a:pt x="579" y="631"/>
                    </a:lnTo>
                    <a:lnTo>
                      <a:pt x="594" y="631"/>
                    </a:lnTo>
                    <a:lnTo>
                      <a:pt x="601" y="631"/>
                    </a:lnTo>
                    <a:lnTo>
                      <a:pt x="609" y="639"/>
                    </a:lnTo>
                    <a:lnTo>
                      <a:pt x="617" y="631"/>
                    </a:lnTo>
                    <a:lnTo>
                      <a:pt x="624" y="631"/>
                    </a:lnTo>
                    <a:lnTo>
                      <a:pt x="624" y="623"/>
                    </a:lnTo>
                    <a:lnTo>
                      <a:pt x="624" y="608"/>
                    </a:lnTo>
                    <a:lnTo>
                      <a:pt x="632" y="601"/>
                    </a:lnTo>
                    <a:lnTo>
                      <a:pt x="624" y="593"/>
                    </a:lnTo>
                    <a:lnTo>
                      <a:pt x="624" y="585"/>
                    </a:lnTo>
                    <a:lnTo>
                      <a:pt x="617" y="578"/>
                    </a:lnTo>
                    <a:lnTo>
                      <a:pt x="609" y="570"/>
                    </a:lnTo>
                    <a:lnTo>
                      <a:pt x="601" y="563"/>
                    </a:lnTo>
                    <a:lnTo>
                      <a:pt x="579" y="547"/>
                    </a:lnTo>
                    <a:lnTo>
                      <a:pt x="571" y="540"/>
                    </a:lnTo>
                    <a:lnTo>
                      <a:pt x="563" y="540"/>
                    </a:lnTo>
                    <a:lnTo>
                      <a:pt x="556" y="532"/>
                    </a:lnTo>
                    <a:lnTo>
                      <a:pt x="548" y="525"/>
                    </a:lnTo>
                    <a:lnTo>
                      <a:pt x="548" y="517"/>
                    </a:lnTo>
                    <a:lnTo>
                      <a:pt x="548" y="509"/>
                    </a:lnTo>
                    <a:lnTo>
                      <a:pt x="541" y="502"/>
                    </a:lnTo>
                    <a:lnTo>
                      <a:pt x="541" y="487"/>
                    </a:lnTo>
                    <a:lnTo>
                      <a:pt x="533" y="479"/>
                    </a:lnTo>
                    <a:lnTo>
                      <a:pt x="533" y="471"/>
                    </a:lnTo>
                    <a:lnTo>
                      <a:pt x="525" y="464"/>
                    </a:lnTo>
                    <a:lnTo>
                      <a:pt x="525" y="456"/>
                    </a:lnTo>
                    <a:lnTo>
                      <a:pt x="518" y="456"/>
                    </a:lnTo>
                    <a:lnTo>
                      <a:pt x="510" y="449"/>
                    </a:lnTo>
                    <a:lnTo>
                      <a:pt x="510" y="441"/>
                    </a:lnTo>
                    <a:lnTo>
                      <a:pt x="502" y="433"/>
                    </a:lnTo>
                    <a:lnTo>
                      <a:pt x="502" y="426"/>
                    </a:lnTo>
                    <a:lnTo>
                      <a:pt x="502" y="418"/>
                    </a:lnTo>
                    <a:lnTo>
                      <a:pt x="502" y="411"/>
                    </a:lnTo>
                    <a:lnTo>
                      <a:pt x="495" y="403"/>
                    </a:lnTo>
                    <a:lnTo>
                      <a:pt x="495" y="395"/>
                    </a:lnTo>
                    <a:lnTo>
                      <a:pt x="487" y="388"/>
                    </a:lnTo>
                    <a:lnTo>
                      <a:pt x="487" y="380"/>
                    </a:lnTo>
                    <a:lnTo>
                      <a:pt x="480" y="373"/>
                    </a:lnTo>
                    <a:lnTo>
                      <a:pt x="480" y="365"/>
                    </a:lnTo>
                    <a:lnTo>
                      <a:pt x="472" y="357"/>
                    </a:lnTo>
                    <a:lnTo>
                      <a:pt x="464" y="357"/>
                    </a:lnTo>
                    <a:lnTo>
                      <a:pt x="457" y="357"/>
                    </a:lnTo>
                    <a:lnTo>
                      <a:pt x="449" y="357"/>
                    </a:lnTo>
                    <a:lnTo>
                      <a:pt x="442" y="357"/>
                    </a:lnTo>
                    <a:lnTo>
                      <a:pt x="426" y="357"/>
                    </a:lnTo>
                    <a:lnTo>
                      <a:pt x="419" y="365"/>
                    </a:lnTo>
                    <a:lnTo>
                      <a:pt x="411" y="365"/>
                    </a:lnTo>
                    <a:lnTo>
                      <a:pt x="388" y="373"/>
                    </a:lnTo>
                    <a:lnTo>
                      <a:pt x="388" y="365"/>
                    </a:lnTo>
                    <a:lnTo>
                      <a:pt x="388" y="357"/>
                    </a:lnTo>
                    <a:lnTo>
                      <a:pt x="388" y="342"/>
                    </a:lnTo>
                    <a:lnTo>
                      <a:pt x="396" y="335"/>
                    </a:lnTo>
                    <a:lnTo>
                      <a:pt x="388" y="319"/>
                    </a:lnTo>
                    <a:lnTo>
                      <a:pt x="381" y="312"/>
                    </a:lnTo>
                    <a:lnTo>
                      <a:pt x="381" y="304"/>
                    </a:lnTo>
                    <a:lnTo>
                      <a:pt x="388" y="289"/>
                    </a:lnTo>
                    <a:lnTo>
                      <a:pt x="388" y="274"/>
                    </a:lnTo>
                    <a:lnTo>
                      <a:pt x="388" y="266"/>
                    </a:lnTo>
                    <a:lnTo>
                      <a:pt x="388" y="259"/>
                    </a:lnTo>
                    <a:lnTo>
                      <a:pt x="381" y="259"/>
                    </a:lnTo>
                    <a:lnTo>
                      <a:pt x="381" y="251"/>
                    </a:lnTo>
                    <a:lnTo>
                      <a:pt x="373" y="251"/>
                    </a:lnTo>
                    <a:lnTo>
                      <a:pt x="366" y="243"/>
                    </a:lnTo>
                    <a:lnTo>
                      <a:pt x="366" y="236"/>
                    </a:lnTo>
                    <a:lnTo>
                      <a:pt x="366" y="228"/>
                    </a:lnTo>
                    <a:lnTo>
                      <a:pt x="358" y="221"/>
                    </a:lnTo>
                    <a:lnTo>
                      <a:pt x="350" y="221"/>
                    </a:lnTo>
                    <a:lnTo>
                      <a:pt x="343" y="221"/>
                    </a:lnTo>
                    <a:lnTo>
                      <a:pt x="335" y="213"/>
                    </a:lnTo>
                    <a:lnTo>
                      <a:pt x="335" y="205"/>
                    </a:lnTo>
                    <a:lnTo>
                      <a:pt x="335" y="198"/>
                    </a:lnTo>
                    <a:lnTo>
                      <a:pt x="335" y="190"/>
                    </a:lnTo>
                    <a:lnTo>
                      <a:pt x="327" y="183"/>
                    </a:lnTo>
                    <a:lnTo>
                      <a:pt x="327" y="175"/>
                    </a:lnTo>
                    <a:lnTo>
                      <a:pt x="312" y="175"/>
                    </a:lnTo>
                    <a:lnTo>
                      <a:pt x="312" y="167"/>
                    </a:lnTo>
                    <a:lnTo>
                      <a:pt x="305" y="160"/>
                    </a:lnTo>
                    <a:lnTo>
                      <a:pt x="297" y="152"/>
                    </a:lnTo>
                    <a:lnTo>
                      <a:pt x="282" y="152"/>
                    </a:lnTo>
                    <a:lnTo>
                      <a:pt x="274" y="145"/>
                    </a:lnTo>
                    <a:lnTo>
                      <a:pt x="267" y="145"/>
                    </a:lnTo>
                    <a:lnTo>
                      <a:pt x="267" y="137"/>
                    </a:lnTo>
                    <a:lnTo>
                      <a:pt x="251" y="129"/>
                    </a:lnTo>
                    <a:lnTo>
                      <a:pt x="244" y="122"/>
                    </a:lnTo>
                    <a:lnTo>
                      <a:pt x="236" y="114"/>
                    </a:lnTo>
                    <a:lnTo>
                      <a:pt x="229" y="107"/>
                    </a:lnTo>
                    <a:lnTo>
                      <a:pt x="221" y="99"/>
                    </a:lnTo>
                    <a:lnTo>
                      <a:pt x="213" y="91"/>
                    </a:lnTo>
                    <a:lnTo>
                      <a:pt x="198" y="84"/>
                    </a:lnTo>
                    <a:lnTo>
                      <a:pt x="183" y="76"/>
                    </a:lnTo>
                    <a:lnTo>
                      <a:pt x="168" y="69"/>
                    </a:lnTo>
                    <a:lnTo>
                      <a:pt x="160" y="69"/>
                    </a:lnTo>
                    <a:lnTo>
                      <a:pt x="153" y="69"/>
                    </a:lnTo>
                    <a:lnTo>
                      <a:pt x="145" y="76"/>
                    </a:lnTo>
                    <a:lnTo>
                      <a:pt x="137" y="84"/>
                    </a:lnTo>
                    <a:lnTo>
                      <a:pt x="130" y="84"/>
                    </a:lnTo>
                    <a:lnTo>
                      <a:pt x="114" y="84"/>
                    </a:lnTo>
                    <a:lnTo>
                      <a:pt x="107" y="76"/>
                    </a:lnTo>
                    <a:lnTo>
                      <a:pt x="99" y="61"/>
                    </a:lnTo>
                    <a:lnTo>
                      <a:pt x="92" y="53"/>
                    </a:lnTo>
                    <a:lnTo>
                      <a:pt x="84" y="46"/>
                    </a:lnTo>
                    <a:lnTo>
                      <a:pt x="76" y="38"/>
                    </a:lnTo>
                    <a:lnTo>
                      <a:pt x="69" y="23"/>
                    </a:lnTo>
                    <a:lnTo>
                      <a:pt x="69" y="15"/>
                    </a:lnTo>
                    <a:lnTo>
                      <a:pt x="61" y="8"/>
                    </a:lnTo>
                    <a:lnTo>
                      <a:pt x="54" y="0"/>
                    </a:lnTo>
                    <a:lnTo>
                      <a:pt x="38" y="0"/>
                    </a:lnTo>
                    <a:lnTo>
                      <a:pt x="31" y="0"/>
                    </a:lnTo>
                    <a:lnTo>
                      <a:pt x="23" y="0"/>
                    </a:lnTo>
                    <a:lnTo>
                      <a:pt x="16" y="8"/>
                    </a:lnTo>
                    <a:lnTo>
                      <a:pt x="0" y="0"/>
                    </a:lnTo>
                    <a:lnTo>
                      <a:pt x="0" y="15"/>
                    </a:lnTo>
                    <a:lnTo>
                      <a:pt x="8" y="15"/>
                    </a:lnTo>
                    <a:lnTo>
                      <a:pt x="16" y="15"/>
                    </a:lnTo>
                    <a:lnTo>
                      <a:pt x="31" y="8"/>
                    </a:lnTo>
                    <a:lnTo>
                      <a:pt x="38" y="8"/>
                    </a:lnTo>
                    <a:lnTo>
                      <a:pt x="46" y="8"/>
                    </a:lnTo>
                    <a:lnTo>
                      <a:pt x="54" y="15"/>
                    </a:lnTo>
                    <a:lnTo>
                      <a:pt x="54" y="31"/>
                    </a:lnTo>
                    <a:lnTo>
                      <a:pt x="61" y="38"/>
                    </a:lnTo>
                    <a:lnTo>
                      <a:pt x="69" y="46"/>
                    </a:lnTo>
                    <a:lnTo>
                      <a:pt x="76" y="53"/>
                    </a:lnTo>
                    <a:lnTo>
                      <a:pt x="84" y="61"/>
                    </a:lnTo>
                    <a:lnTo>
                      <a:pt x="99" y="69"/>
                    </a:lnTo>
                    <a:lnTo>
                      <a:pt x="107" y="84"/>
                    </a:lnTo>
                    <a:lnTo>
                      <a:pt x="114" y="91"/>
                    </a:lnTo>
                    <a:lnTo>
                      <a:pt x="130" y="91"/>
                    </a:lnTo>
                    <a:lnTo>
                      <a:pt x="137" y="91"/>
                    </a:lnTo>
                    <a:lnTo>
                      <a:pt x="145" y="84"/>
                    </a:lnTo>
                    <a:lnTo>
                      <a:pt x="153" y="76"/>
                    </a:lnTo>
                    <a:lnTo>
                      <a:pt x="160" y="76"/>
                    </a:lnTo>
                    <a:lnTo>
                      <a:pt x="168" y="76"/>
                    </a:lnTo>
                    <a:lnTo>
                      <a:pt x="175" y="76"/>
                    </a:lnTo>
                    <a:lnTo>
                      <a:pt x="183" y="84"/>
                    </a:lnTo>
                    <a:lnTo>
                      <a:pt x="198" y="91"/>
                    </a:lnTo>
                    <a:lnTo>
                      <a:pt x="206" y="91"/>
                    </a:lnTo>
                    <a:lnTo>
                      <a:pt x="213" y="99"/>
                    </a:lnTo>
                    <a:lnTo>
                      <a:pt x="229" y="107"/>
                    </a:lnTo>
                    <a:lnTo>
                      <a:pt x="229" y="122"/>
                    </a:lnTo>
                    <a:lnTo>
                      <a:pt x="236" y="129"/>
                    </a:lnTo>
                    <a:lnTo>
                      <a:pt x="244" y="137"/>
                    </a:lnTo>
                    <a:lnTo>
                      <a:pt x="251" y="137"/>
                    </a:lnTo>
                    <a:lnTo>
                      <a:pt x="259" y="145"/>
                    </a:lnTo>
                    <a:lnTo>
                      <a:pt x="267" y="152"/>
                    </a:lnTo>
                    <a:lnTo>
                      <a:pt x="274" y="160"/>
                    </a:lnTo>
                    <a:lnTo>
                      <a:pt x="289" y="160"/>
                    </a:lnTo>
                    <a:lnTo>
                      <a:pt x="297" y="167"/>
                    </a:lnTo>
                    <a:lnTo>
                      <a:pt x="305" y="167"/>
                    </a:lnTo>
                    <a:lnTo>
                      <a:pt x="312" y="175"/>
                    </a:lnTo>
                    <a:lnTo>
                      <a:pt x="320" y="183"/>
                    </a:lnTo>
                    <a:lnTo>
                      <a:pt x="327" y="190"/>
                    </a:lnTo>
                    <a:lnTo>
                      <a:pt x="327" y="198"/>
                    </a:lnTo>
                    <a:lnTo>
                      <a:pt x="327" y="213"/>
                    </a:lnTo>
                    <a:lnTo>
                      <a:pt x="335" y="221"/>
                    </a:lnTo>
                    <a:lnTo>
                      <a:pt x="343" y="228"/>
                    </a:lnTo>
                    <a:lnTo>
                      <a:pt x="350" y="228"/>
                    </a:lnTo>
                    <a:lnTo>
                      <a:pt x="358" y="236"/>
                    </a:lnTo>
                    <a:lnTo>
                      <a:pt x="358" y="243"/>
                    </a:lnTo>
                    <a:lnTo>
                      <a:pt x="366" y="251"/>
                    </a:lnTo>
                    <a:lnTo>
                      <a:pt x="366" y="259"/>
                    </a:lnTo>
                    <a:lnTo>
                      <a:pt x="373" y="259"/>
                    </a:lnTo>
                    <a:lnTo>
                      <a:pt x="381" y="259"/>
                    </a:lnTo>
                    <a:lnTo>
                      <a:pt x="381" y="266"/>
                    </a:lnTo>
                    <a:lnTo>
                      <a:pt x="381" y="274"/>
                    </a:lnTo>
                    <a:lnTo>
                      <a:pt x="381" y="281"/>
                    </a:lnTo>
                    <a:lnTo>
                      <a:pt x="381" y="289"/>
                    </a:lnTo>
                    <a:lnTo>
                      <a:pt x="373" y="297"/>
                    </a:lnTo>
                    <a:lnTo>
                      <a:pt x="373" y="304"/>
                    </a:lnTo>
                    <a:lnTo>
                      <a:pt x="373" y="312"/>
                    </a:lnTo>
                    <a:lnTo>
                      <a:pt x="373" y="319"/>
                    </a:lnTo>
                    <a:lnTo>
                      <a:pt x="381" y="327"/>
                    </a:lnTo>
                    <a:lnTo>
                      <a:pt x="381" y="335"/>
                    </a:lnTo>
                    <a:lnTo>
                      <a:pt x="381" y="342"/>
                    </a:lnTo>
                    <a:lnTo>
                      <a:pt x="381" y="350"/>
                    </a:lnTo>
                    <a:lnTo>
                      <a:pt x="381" y="365"/>
                    </a:lnTo>
                    <a:lnTo>
                      <a:pt x="381" y="373"/>
                    </a:lnTo>
                    <a:lnTo>
                      <a:pt x="388" y="380"/>
                    </a:lnTo>
                    <a:lnTo>
                      <a:pt x="396" y="373"/>
                    </a:lnTo>
                    <a:lnTo>
                      <a:pt x="411" y="373"/>
                    </a:lnTo>
                    <a:lnTo>
                      <a:pt x="419" y="365"/>
                    </a:lnTo>
                    <a:lnTo>
                      <a:pt x="426" y="365"/>
                    </a:lnTo>
                    <a:lnTo>
                      <a:pt x="434" y="365"/>
                    </a:lnTo>
                    <a:lnTo>
                      <a:pt x="449" y="365"/>
                    </a:lnTo>
                    <a:lnTo>
                      <a:pt x="457" y="365"/>
                    </a:lnTo>
                    <a:lnTo>
                      <a:pt x="472" y="365"/>
                    </a:lnTo>
                    <a:lnTo>
                      <a:pt x="480" y="373"/>
                    </a:lnTo>
                    <a:lnTo>
                      <a:pt x="480" y="380"/>
                    </a:lnTo>
                    <a:lnTo>
                      <a:pt x="480" y="388"/>
                    </a:lnTo>
                    <a:lnTo>
                      <a:pt x="487" y="403"/>
                    </a:lnTo>
                    <a:lnTo>
                      <a:pt x="495" y="411"/>
                    </a:lnTo>
                    <a:lnTo>
                      <a:pt x="495" y="426"/>
                    </a:lnTo>
                    <a:lnTo>
                      <a:pt x="502" y="433"/>
                    </a:lnTo>
                    <a:lnTo>
                      <a:pt x="502" y="441"/>
                    </a:lnTo>
                    <a:lnTo>
                      <a:pt x="510" y="449"/>
                    </a:lnTo>
                    <a:lnTo>
                      <a:pt x="510" y="456"/>
                    </a:lnTo>
                    <a:lnTo>
                      <a:pt x="518" y="456"/>
                    </a:lnTo>
                    <a:lnTo>
                      <a:pt x="518" y="464"/>
                    </a:lnTo>
                    <a:lnTo>
                      <a:pt x="525" y="464"/>
                    </a:lnTo>
                    <a:lnTo>
                      <a:pt x="525" y="479"/>
                    </a:lnTo>
                    <a:lnTo>
                      <a:pt x="525" y="487"/>
                    </a:lnTo>
                    <a:lnTo>
                      <a:pt x="533" y="494"/>
                    </a:lnTo>
                    <a:lnTo>
                      <a:pt x="541" y="509"/>
                    </a:lnTo>
                    <a:lnTo>
                      <a:pt x="541" y="517"/>
                    </a:lnTo>
                    <a:lnTo>
                      <a:pt x="548" y="532"/>
                    </a:lnTo>
                    <a:lnTo>
                      <a:pt x="556" y="540"/>
                    </a:lnTo>
                    <a:lnTo>
                      <a:pt x="571" y="547"/>
                    </a:lnTo>
                    <a:lnTo>
                      <a:pt x="586" y="563"/>
                    </a:lnTo>
                    <a:lnTo>
                      <a:pt x="601" y="570"/>
                    </a:lnTo>
                    <a:lnTo>
                      <a:pt x="617" y="578"/>
                    </a:lnTo>
                    <a:lnTo>
                      <a:pt x="617" y="585"/>
                    </a:lnTo>
                    <a:lnTo>
                      <a:pt x="617" y="593"/>
                    </a:lnTo>
                    <a:lnTo>
                      <a:pt x="624" y="601"/>
                    </a:lnTo>
                    <a:lnTo>
                      <a:pt x="617" y="616"/>
                    </a:lnTo>
                    <a:lnTo>
                      <a:pt x="617" y="623"/>
                    </a:lnTo>
                    <a:lnTo>
                      <a:pt x="609" y="623"/>
                    </a:lnTo>
                    <a:lnTo>
                      <a:pt x="594" y="623"/>
                    </a:lnTo>
                    <a:lnTo>
                      <a:pt x="586" y="623"/>
                    </a:lnTo>
                    <a:lnTo>
                      <a:pt x="579" y="623"/>
                    </a:lnTo>
                    <a:lnTo>
                      <a:pt x="571" y="623"/>
                    </a:lnTo>
                    <a:lnTo>
                      <a:pt x="563" y="616"/>
                    </a:lnTo>
                    <a:lnTo>
                      <a:pt x="556" y="623"/>
                    </a:lnTo>
                    <a:lnTo>
                      <a:pt x="548" y="623"/>
                    </a:lnTo>
                    <a:lnTo>
                      <a:pt x="548" y="631"/>
                    </a:lnTo>
                    <a:lnTo>
                      <a:pt x="556" y="639"/>
                    </a:lnTo>
                    <a:lnTo>
                      <a:pt x="556" y="646"/>
                    </a:lnTo>
                    <a:lnTo>
                      <a:pt x="548" y="646"/>
                    </a:lnTo>
                    <a:lnTo>
                      <a:pt x="541" y="646"/>
                    </a:lnTo>
                    <a:lnTo>
                      <a:pt x="533" y="654"/>
                    </a:lnTo>
                    <a:lnTo>
                      <a:pt x="525" y="654"/>
                    </a:lnTo>
                    <a:lnTo>
                      <a:pt x="518" y="654"/>
                    </a:lnTo>
                    <a:lnTo>
                      <a:pt x="510" y="661"/>
                    </a:lnTo>
                    <a:lnTo>
                      <a:pt x="502" y="661"/>
                    </a:lnTo>
                    <a:lnTo>
                      <a:pt x="495" y="661"/>
                    </a:lnTo>
                    <a:lnTo>
                      <a:pt x="480" y="669"/>
                    </a:lnTo>
                    <a:lnTo>
                      <a:pt x="472" y="677"/>
                    </a:lnTo>
                    <a:lnTo>
                      <a:pt x="464" y="684"/>
                    </a:lnTo>
                    <a:lnTo>
                      <a:pt x="464" y="699"/>
                    </a:lnTo>
                    <a:lnTo>
                      <a:pt x="464" y="707"/>
                    </a:lnTo>
                    <a:lnTo>
                      <a:pt x="457" y="715"/>
                    </a:lnTo>
                    <a:lnTo>
                      <a:pt x="457" y="722"/>
                    </a:lnTo>
                    <a:lnTo>
                      <a:pt x="464" y="730"/>
                    </a:lnTo>
                    <a:lnTo>
                      <a:pt x="464" y="737"/>
                    </a:lnTo>
                    <a:lnTo>
                      <a:pt x="472" y="737"/>
                    </a:lnTo>
                    <a:lnTo>
                      <a:pt x="480" y="745"/>
                    </a:lnTo>
                    <a:lnTo>
                      <a:pt x="487" y="745"/>
                    </a:lnTo>
                    <a:lnTo>
                      <a:pt x="495" y="745"/>
                    </a:lnTo>
                    <a:lnTo>
                      <a:pt x="495" y="753"/>
                    </a:lnTo>
                    <a:lnTo>
                      <a:pt x="502" y="753"/>
                    </a:lnTo>
                    <a:lnTo>
                      <a:pt x="510" y="753"/>
                    </a:lnTo>
                    <a:lnTo>
                      <a:pt x="510" y="760"/>
                    </a:lnTo>
                    <a:lnTo>
                      <a:pt x="518" y="768"/>
                    </a:lnTo>
                    <a:lnTo>
                      <a:pt x="525" y="783"/>
                    </a:lnTo>
                    <a:lnTo>
                      <a:pt x="533" y="791"/>
                    </a:lnTo>
                    <a:lnTo>
                      <a:pt x="541" y="798"/>
                    </a:lnTo>
                    <a:lnTo>
                      <a:pt x="541" y="806"/>
                    </a:lnTo>
                    <a:lnTo>
                      <a:pt x="541" y="813"/>
                    </a:lnTo>
                    <a:lnTo>
                      <a:pt x="548" y="813"/>
                    </a:lnTo>
                    <a:lnTo>
                      <a:pt x="556" y="813"/>
                    </a:lnTo>
                    <a:lnTo>
                      <a:pt x="571" y="806"/>
                    </a:lnTo>
                    <a:lnTo>
                      <a:pt x="579" y="806"/>
                    </a:lnTo>
                    <a:lnTo>
                      <a:pt x="594" y="813"/>
                    </a:lnTo>
                    <a:lnTo>
                      <a:pt x="609" y="813"/>
                    </a:lnTo>
                    <a:lnTo>
                      <a:pt x="617" y="821"/>
                    </a:lnTo>
                    <a:lnTo>
                      <a:pt x="624" y="829"/>
                    </a:lnTo>
                    <a:lnTo>
                      <a:pt x="624" y="836"/>
                    </a:lnTo>
                    <a:lnTo>
                      <a:pt x="624" y="844"/>
                    </a:lnTo>
                    <a:lnTo>
                      <a:pt x="632" y="851"/>
                    </a:lnTo>
                    <a:lnTo>
                      <a:pt x="632" y="859"/>
                    </a:lnTo>
                    <a:lnTo>
                      <a:pt x="639" y="867"/>
                    </a:lnTo>
                    <a:lnTo>
                      <a:pt x="647" y="874"/>
                    </a:lnTo>
                    <a:lnTo>
                      <a:pt x="655" y="874"/>
                    </a:lnTo>
                    <a:lnTo>
                      <a:pt x="662" y="874"/>
                    </a:lnTo>
                    <a:lnTo>
                      <a:pt x="670" y="874"/>
                    </a:lnTo>
                    <a:lnTo>
                      <a:pt x="677" y="874"/>
                    </a:lnTo>
                    <a:lnTo>
                      <a:pt x="677" y="882"/>
                    </a:lnTo>
                    <a:lnTo>
                      <a:pt x="685" y="889"/>
                    </a:lnTo>
                    <a:lnTo>
                      <a:pt x="693" y="897"/>
                    </a:lnTo>
                    <a:lnTo>
                      <a:pt x="700" y="897"/>
                    </a:lnTo>
                    <a:lnTo>
                      <a:pt x="708" y="897"/>
                    </a:lnTo>
                    <a:lnTo>
                      <a:pt x="723" y="889"/>
                    </a:lnTo>
                    <a:lnTo>
                      <a:pt x="731" y="889"/>
                    </a:lnTo>
                    <a:lnTo>
                      <a:pt x="731" y="882"/>
                    </a:lnTo>
                    <a:lnTo>
                      <a:pt x="738" y="874"/>
                    </a:lnTo>
                    <a:lnTo>
                      <a:pt x="738" y="867"/>
                    </a:lnTo>
                    <a:lnTo>
                      <a:pt x="746" y="874"/>
                    </a:lnTo>
                    <a:lnTo>
                      <a:pt x="754" y="882"/>
                    </a:lnTo>
                    <a:lnTo>
                      <a:pt x="761" y="882"/>
                    </a:lnTo>
                    <a:lnTo>
                      <a:pt x="769" y="882"/>
                    </a:lnTo>
                    <a:lnTo>
                      <a:pt x="776" y="882"/>
                    </a:lnTo>
                    <a:lnTo>
                      <a:pt x="784" y="889"/>
                    </a:lnTo>
                    <a:lnTo>
                      <a:pt x="792" y="889"/>
                    </a:lnTo>
                    <a:lnTo>
                      <a:pt x="792" y="897"/>
                    </a:lnTo>
                    <a:lnTo>
                      <a:pt x="792" y="904"/>
                    </a:lnTo>
                    <a:lnTo>
                      <a:pt x="799" y="912"/>
                    </a:lnTo>
                    <a:lnTo>
                      <a:pt x="807" y="912"/>
                    </a:lnTo>
                    <a:lnTo>
                      <a:pt x="814" y="912"/>
                    </a:lnTo>
                    <a:lnTo>
                      <a:pt x="822" y="920"/>
                    </a:lnTo>
                    <a:lnTo>
                      <a:pt x="814" y="920"/>
                    </a:lnTo>
                    <a:lnTo>
                      <a:pt x="807" y="927"/>
                    </a:lnTo>
                    <a:lnTo>
                      <a:pt x="807" y="935"/>
                    </a:lnTo>
                    <a:lnTo>
                      <a:pt x="814" y="942"/>
                    </a:lnTo>
                    <a:lnTo>
                      <a:pt x="822" y="942"/>
                    </a:lnTo>
                    <a:lnTo>
                      <a:pt x="830" y="950"/>
                    </a:lnTo>
                    <a:lnTo>
                      <a:pt x="837" y="950"/>
                    </a:lnTo>
                    <a:lnTo>
                      <a:pt x="837" y="958"/>
                    </a:lnTo>
                    <a:lnTo>
                      <a:pt x="837" y="965"/>
                    </a:lnTo>
                    <a:lnTo>
                      <a:pt x="845" y="965"/>
                    </a:lnTo>
                    <a:lnTo>
                      <a:pt x="852" y="958"/>
                    </a:lnTo>
                    <a:lnTo>
                      <a:pt x="860" y="958"/>
                    </a:lnTo>
                    <a:lnTo>
                      <a:pt x="868" y="958"/>
                    </a:lnTo>
                    <a:lnTo>
                      <a:pt x="875" y="965"/>
                    </a:lnTo>
                    <a:lnTo>
                      <a:pt x="875" y="973"/>
                    </a:lnTo>
                    <a:lnTo>
                      <a:pt x="883" y="980"/>
                    </a:lnTo>
                    <a:lnTo>
                      <a:pt x="883" y="973"/>
                    </a:lnTo>
                    <a:lnTo>
                      <a:pt x="890" y="965"/>
                    </a:lnTo>
                    <a:lnTo>
                      <a:pt x="898" y="965"/>
                    </a:lnTo>
                    <a:lnTo>
                      <a:pt x="906" y="965"/>
                    </a:lnTo>
                    <a:lnTo>
                      <a:pt x="906" y="973"/>
                    </a:lnTo>
                    <a:lnTo>
                      <a:pt x="913" y="980"/>
                    </a:lnTo>
                    <a:lnTo>
                      <a:pt x="921" y="980"/>
                    </a:lnTo>
                    <a:lnTo>
                      <a:pt x="928" y="980"/>
                    </a:lnTo>
                    <a:lnTo>
                      <a:pt x="936" y="980"/>
                    </a:lnTo>
                    <a:lnTo>
                      <a:pt x="944" y="996"/>
                    </a:lnTo>
                    <a:lnTo>
                      <a:pt x="959" y="996"/>
                    </a:lnTo>
                    <a:lnTo>
                      <a:pt x="974" y="1011"/>
                    </a:lnTo>
                    <a:lnTo>
                      <a:pt x="989" y="1011"/>
                    </a:lnTo>
                    <a:lnTo>
                      <a:pt x="997" y="1018"/>
                    </a:lnTo>
                    <a:lnTo>
                      <a:pt x="1005" y="1034"/>
                    </a:lnTo>
                    <a:lnTo>
                      <a:pt x="1012" y="1041"/>
                    </a:lnTo>
                    <a:lnTo>
                      <a:pt x="1020" y="1049"/>
                    </a:lnTo>
                    <a:lnTo>
                      <a:pt x="1027" y="1049"/>
                    </a:lnTo>
                    <a:lnTo>
                      <a:pt x="1043" y="1049"/>
                    </a:lnTo>
                    <a:lnTo>
                      <a:pt x="1058" y="1049"/>
                    </a:lnTo>
                    <a:lnTo>
                      <a:pt x="1065" y="1049"/>
                    </a:lnTo>
                    <a:lnTo>
                      <a:pt x="1065" y="1056"/>
                    </a:lnTo>
                    <a:lnTo>
                      <a:pt x="1065" y="1064"/>
                    </a:lnTo>
                    <a:lnTo>
                      <a:pt x="1073" y="1072"/>
                    </a:lnTo>
                    <a:lnTo>
                      <a:pt x="1073" y="1079"/>
                    </a:lnTo>
                    <a:close/>
                  </a:path>
                </a:pathLst>
              </a:custGeom>
              <a:solidFill>
                <a:srgbClr val="90DB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64" name="Freeform 1204"/>
              <p:cNvSpPr>
                <a:spLocks/>
              </p:cNvSpPr>
              <p:nvPr/>
            </p:nvSpPr>
            <p:spPr bwMode="auto">
              <a:xfrm>
                <a:off x="2997" y="3791"/>
                <a:ext cx="1811" cy="1079"/>
              </a:xfrm>
              <a:custGeom>
                <a:avLst/>
                <a:gdLst>
                  <a:gd name="T0" fmla="*/ 1735 w 1811"/>
                  <a:gd name="T1" fmla="*/ 251 h 1079"/>
                  <a:gd name="T2" fmla="*/ 1666 w 1811"/>
                  <a:gd name="T3" fmla="*/ 297 h 1079"/>
                  <a:gd name="T4" fmla="*/ 1568 w 1811"/>
                  <a:gd name="T5" fmla="*/ 433 h 1079"/>
                  <a:gd name="T6" fmla="*/ 1507 w 1811"/>
                  <a:gd name="T7" fmla="*/ 479 h 1079"/>
                  <a:gd name="T8" fmla="*/ 1415 w 1811"/>
                  <a:gd name="T9" fmla="*/ 471 h 1079"/>
                  <a:gd name="T10" fmla="*/ 1347 w 1811"/>
                  <a:gd name="T11" fmla="*/ 502 h 1079"/>
                  <a:gd name="T12" fmla="*/ 1355 w 1811"/>
                  <a:gd name="T13" fmla="*/ 601 h 1079"/>
                  <a:gd name="T14" fmla="*/ 1324 w 1811"/>
                  <a:gd name="T15" fmla="*/ 699 h 1079"/>
                  <a:gd name="T16" fmla="*/ 1294 w 1811"/>
                  <a:gd name="T17" fmla="*/ 760 h 1079"/>
                  <a:gd name="T18" fmla="*/ 1339 w 1811"/>
                  <a:gd name="T19" fmla="*/ 813 h 1079"/>
                  <a:gd name="T20" fmla="*/ 1286 w 1811"/>
                  <a:gd name="T21" fmla="*/ 889 h 1079"/>
                  <a:gd name="T22" fmla="*/ 1263 w 1811"/>
                  <a:gd name="T23" fmla="*/ 942 h 1079"/>
                  <a:gd name="T24" fmla="*/ 1218 w 1811"/>
                  <a:gd name="T25" fmla="*/ 973 h 1079"/>
                  <a:gd name="T26" fmla="*/ 1134 w 1811"/>
                  <a:gd name="T27" fmla="*/ 1018 h 1079"/>
                  <a:gd name="T28" fmla="*/ 1073 w 1811"/>
                  <a:gd name="T29" fmla="*/ 1049 h 1079"/>
                  <a:gd name="T30" fmla="*/ 997 w 1811"/>
                  <a:gd name="T31" fmla="*/ 1011 h 1079"/>
                  <a:gd name="T32" fmla="*/ 921 w 1811"/>
                  <a:gd name="T33" fmla="*/ 973 h 1079"/>
                  <a:gd name="T34" fmla="*/ 860 w 1811"/>
                  <a:gd name="T35" fmla="*/ 950 h 1079"/>
                  <a:gd name="T36" fmla="*/ 822 w 1811"/>
                  <a:gd name="T37" fmla="*/ 912 h 1079"/>
                  <a:gd name="T38" fmla="*/ 769 w 1811"/>
                  <a:gd name="T39" fmla="*/ 874 h 1079"/>
                  <a:gd name="T40" fmla="*/ 708 w 1811"/>
                  <a:gd name="T41" fmla="*/ 889 h 1079"/>
                  <a:gd name="T42" fmla="*/ 639 w 1811"/>
                  <a:gd name="T43" fmla="*/ 851 h 1079"/>
                  <a:gd name="T44" fmla="*/ 548 w 1811"/>
                  <a:gd name="T45" fmla="*/ 806 h 1079"/>
                  <a:gd name="T46" fmla="*/ 487 w 1811"/>
                  <a:gd name="T47" fmla="*/ 737 h 1079"/>
                  <a:gd name="T48" fmla="*/ 518 w 1811"/>
                  <a:gd name="T49" fmla="*/ 661 h 1079"/>
                  <a:gd name="T50" fmla="*/ 571 w 1811"/>
                  <a:gd name="T51" fmla="*/ 623 h 1079"/>
                  <a:gd name="T52" fmla="*/ 624 w 1811"/>
                  <a:gd name="T53" fmla="*/ 593 h 1079"/>
                  <a:gd name="T54" fmla="*/ 548 w 1811"/>
                  <a:gd name="T55" fmla="*/ 517 h 1079"/>
                  <a:gd name="T56" fmla="*/ 510 w 1811"/>
                  <a:gd name="T57" fmla="*/ 441 h 1079"/>
                  <a:gd name="T58" fmla="*/ 480 w 1811"/>
                  <a:gd name="T59" fmla="*/ 365 h 1079"/>
                  <a:gd name="T60" fmla="*/ 388 w 1811"/>
                  <a:gd name="T61" fmla="*/ 365 h 1079"/>
                  <a:gd name="T62" fmla="*/ 388 w 1811"/>
                  <a:gd name="T63" fmla="*/ 259 h 1079"/>
                  <a:gd name="T64" fmla="*/ 335 w 1811"/>
                  <a:gd name="T65" fmla="*/ 213 h 1079"/>
                  <a:gd name="T66" fmla="*/ 282 w 1811"/>
                  <a:gd name="T67" fmla="*/ 152 h 1079"/>
                  <a:gd name="T68" fmla="*/ 198 w 1811"/>
                  <a:gd name="T69" fmla="*/ 84 h 1079"/>
                  <a:gd name="T70" fmla="*/ 99 w 1811"/>
                  <a:gd name="T71" fmla="*/ 61 h 1079"/>
                  <a:gd name="T72" fmla="*/ 23 w 1811"/>
                  <a:gd name="T73" fmla="*/ 0 h 1079"/>
                  <a:gd name="T74" fmla="*/ 54 w 1811"/>
                  <a:gd name="T75" fmla="*/ 31 h 1079"/>
                  <a:gd name="T76" fmla="*/ 145 w 1811"/>
                  <a:gd name="T77" fmla="*/ 84 h 1079"/>
                  <a:gd name="T78" fmla="*/ 229 w 1811"/>
                  <a:gd name="T79" fmla="*/ 122 h 1079"/>
                  <a:gd name="T80" fmla="*/ 312 w 1811"/>
                  <a:gd name="T81" fmla="*/ 175 h 1079"/>
                  <a:gd name="T82" fmla="*/ 366 w 1811"/>
                  <a:gd name="T83" fmla="*/ 251 h 1079"/>
                  <a:gd name="T84" fmla="*/ 373 w 1811"/>
                  <a:gd name="T85" fmla="*/ 312 h 1079"/>
                  <a:gd name="T86" fmla="*/ 411 w 1811"/>
                  <a:gd name="T87" fmla="*/ 373 h 1079"/>
                  <a:gd name="T88" fmla="*/ 487 w 1811"/>
                  <a:gd name="T89" fmla="*/ 403 h 1079"/>
                  <a:gd name="T90" fmla="*/ 525 w 1811"/>
                  <a:gd name="T91" fmla="*/ 479 h 1079"/>
                  <a:gd name="T92" fmla="*/ 617 w 1811"/>
                  <a:gd name="T93" fmla="*/ 578 h 1079"/>
                  <a:gd name="T94" fmla="*/ 571 w 1811"/>
                  <a:gd name="T95" fmla="*/ 623 h 1079"/>
                  <a:gd name="T96" fmla="*/ 525 w 1811"/>
                  <a:gd name="T97" fmla="*/ 654 h 1079"/>
                  <a:gd name="T98" fmla="*/ 457 w 1811"/>
                  <a:gd name="T99" fmla="*/ 715 h 1079"/>
                  <a:gd name="T100" fmla="*/ 510 w 1811"/>
                  <a:gd name="T101" fmla="*/ 753 h 1079"/>
                  <a:gd name="T102" fmla="*/ 571 w 1811"/>
                  <a:gd name="T103" fmla="*/ 806 h 1079"/>
                  <a:gd name="T104" fmla="*/ 639 w 1811"/>
                  <a:gd name="T105" fmla="*/ 867 h 1079"/>
                  <a:gd name="T106" fmla="*/ 708 w 1811"/>
                  <a:gd name="T107" fmla="*/ 897 h 1079"/>
                  <a:gd name="T108" fmla="*/ 776 w 1811"/>
                  <a:gd name="T109" fmla="*/ 882 h 1079"/>
                  <a:gd name="T110" fmla="*/ 807 w 1811"/>
                  <a:gd name="T111" fmla="*/ 927 h 1079"/>
                  <a:gd name="T112" fmla="*/ 860 w 1811"/>
                  <a:gd name="T113" fmla="*/ 958 h 1079"/>
                  <a:gd name="T114" fmla="*/ 913 w 1811"/>
                  <a:gd name="T115" fmla="*/ 980 h 1079"/>
                  <a:gd name="T116" fmla="*/ 1012 w 1811"/>
                  <a:gd name="T117" fmla="*/ 1041 h 107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811"/>
                  <a:gd name="T178" fmla="*/ 0 h 1079"/>
                  <a:gd name="T179" fmla="*/ 1811 w 1811"/>
                  <a:gd name="T180" fmla="*/ 1079 h 107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811" h="1079">
                    <a:moveTo>
                      <a:pt x="1811" y="236"/>
                    </a:moveTo>
                    <a:lnTo>
                      <a:pt x="1803" y="243"/>
                    </a:lnTo>
                    <a:lnTo>
                      <a:pt x="1796" y="251"/>
                    </a:lnTo>
                    <a:lnTo>
                      <a:pt x="1788" y="251"/>
                    </a:lnTo>
                    <a:lnTo>
                      <a:pt x="1781" y="251"/>
                    </a:lnTo>
                    <a:lnTo>
                      <a:pt x="1773" y="259"/>
                    </a:lnTo>
                    <a:lnTo>
                      <a:pt x="1765" y="259"/>
                    </a:lnTo>
                    <a:lnTo>
                      <a:pt x="1750" y="259"/>
                    </a:lnTo>
                    <a:lnTo>
                      <a:pt x="1743" y="259"/>
                    </a:lnTo>
                    <a:lnTo>
                      <a:pt x="1735" y="251"/>
                    </a:lnTo>
                    <a:lnTo>
                      <a:pt x="1727" y="251"/>
                    </a:lnTo>
                    <a:lnTo>
                      <a:pt x="1720" y="251"/>
                    </a:lnTo>
                    <a:lnTo>
                      <a:pt x="1712" y="251"/>
                    </a:lnTo>
                    <a:lnTo>
                      <a:pt x="1704" y="251"/>
                    </a:lnTo>
                    <a:lnTo>
                      <a:pt x="1697" y="259"/>
                    </a:lnTo>
                    <a:lnTo>
                      <a:pt x="1689" y="266"/>
                    </a:lnTo>
                    <a:lnTo>
                      <a:pt x="1689" y="281"/>
                    </a:lnTo>
                    <a:lnTo>
                      <a:pt x="1682" y="281"/>
                    </a:lnTo>
                    <a:lnTo>
                      <a:pt x="1666" y="289"/>
                    </a:lnTo>
                    <a:lnTo>
                      <a:pt x="1666" y="297"/>
                    </a:lnTo>
                    <a:lnTo>
                      <a:pt x="1659" y="312"/>
                    </a:lnTo>
                    <a:lnTo>
                      <a:pt x="1651" y="319"/>
                    </a:lnTo>
                    <a:lnTo>
                      <a:pt x="1636" y="327"/>
                    </a:lnTo>
                    <a:lnTo>
                      <a:pt x="1636" y="342"/>
                    </a:lnTo>
                    <a:lnTo>
                      <a:pt x="1636" y="350"/>
                    </a:lnTo>
                    <a:lnTo>
                      <a:pt x="1628" y="357"/>
                    </a:lnTo>
                    <a:lnTo>
                      <a:pt x="1621" y="373"/>
                    </a:lnTo>
                    <a:lnTo>
                      <a:pt x="1598" y="395"/>
                    </a:lnTo>
                    <a:lnTo>
                      <a:pt x="1575" y="418"/>
                    </a:lnTo>
                    <a:lnTo>
                      <a:pt x="1568" y="433"/>
                    </a:lnTo>
                    <a:lnTo>
                      <a:pt x="1560" y="433"/>
                    </a:lnTo>
                    <a:lnTo>
                      <a:pt x="1560" y="441"/>
                    </a:lnTo>
                    <a:lnTo>
                      <a:pt x="1560" y="449"/>
                    </a:lnTo>
                    <a:lnTo>
                      <a:pt x="1560" y="456"/>
                    </a:lnTo>
                    <a:lnTo>
                      <a:pt x="1552" y="471"/>
                    </a:lnTo>
                    <a:lnTo>
                      <a:pt x="1545" y="471"/>
                    </a:lnTo>
                    <a:lnTo>
                      <a:pt x="1537" y="479"/>
                    </a:lnTo>
                    <a:lnTo>
                      <a:pt x="1529" y="479"/>
                    </a:lnTo>
                    <a:lnTo>
                      <a:pt x="1522" y="479"/>
                    </a:lnTo>
                    <a:lnTo>
                      <a:pt x="1507" y="479"/>
                    </a:lnTo>
                    <a:lnTo>
                      <a:pt x="1499" y="479"/>
                    </a:lnTo>
                    <a:lnTo>
                      <a:pt x="1491" y="487"/>
                    </a:lnTo>
                    <a:lnTo>
                      <a:pt x="1484" y="494"/>
                    </a:lnTo>
                    <a:lnTo>
                      <a:pt x="1476" y="502"/>
                    </a:lnTo>
                    <a:lnTo>
                      <a:pt x="1461" y="509"/>
                    </a:lnTo>
                    <a:lnTo>
                      <a:pt x="1453" y="509"/>
                    </a:lnTo>
                    <a:lnTo>
                      <a:pt x="1438" y="502"/>
                    </a:lnTo>
                    <a:lnTo>
                      <a:pt x="1431" y="494"/>
                    </a:lnTo>
                    <a:lnTo>
                      <a:pt x="1423" y="487"/>
                    </a:lnTo>
                    <a:lnTo>
                      <a:pt x="1415" y="471"/>
                    </a:lnTo>
                    <a:lnTo>
                      <a:pt x="1408" y="471"/>
                    </a:lnTo>
                    <a:lnTo>
                      <a:pt x="1400" y="471"/>
                    </a:lnTo>
                    <a:lnTo>
                      <a:pt x="1393" y="471"/>
                    </a:lnTo>
                    <a:lnTo>
                      <a:pt x="1385" y="479"/>
                    </a:lnTo>
                    <a:lnTo>
                      <a:pt x="1385" y="487"/>
                    </a:lnTo>
                    <a:lnTo>
                      <a:pt x="1377" y="494"/>
                    </a:lnTo>
                    <a:lnTo>
                      <a:pt x="1370" y="502"/>
                    </a:lnTo>
                    <a:lnTo>
                      <a:pt x="1362" y="494"/>
                    </a:lnTo>
                    <a:lnTo>
                      <a:pt x="1355" y="494"/>
                    </a:lnTo>
                    <a:lnTo>
                      <a:pt x="1347" y="502"/>
                    </a:lnTo>
                    <a:lnTo>
                      <a:pt x="1339" y="509"/>
                    </a:lnTo>
                    <a:lnTo>
                      <a:pt x="1332" y="517"/>
                    </a:lnTo>
                    <a:lnTo>
                      <a:pt x="1332" y="525"/>
                    </a:lnTo>
                    <a:lnTo>
                      <a:pt x="1332" y="532"/>
                    </a:lnTo>
                    <a:lnTo>
                      <a:pt x="1332" y="540"/>
                    </a:lnTo>
                    <a:lnTo>
                      <a:pt x="1339" y="555"/>
                    </a:lnTo>
                    <a:lnTo>
                      <a:pt x="1339" y="563"/>
                    </a:lnTo>
                    <a:lnTo>
                      <a:pt x="1347" y="578"/>
                    </a:lnTo>
                    <a:lnTo>
                      <a:pt x="1347" y="593"/>
                    </a:lnTo>
                    <a:lnTo>
                      <a:pt x="1355" y="601"/>
                    </a:lnTo>
                    <a:lnTo>
                      <a:pt x="1355" y="608"/>
                    </a:lnTo>
                    <a:lnTo>
                      <a:pt x="1355" y="623"/>
                    </a:lnTo>
                    <a:lnTo>
                      <a:pt x="1355" y="631"/>
                    </a:lnTo>
                    <a:lnTo>
                      <a:pt x="1355" y="646"/>
                    </a:lnTo>
                    <a:lnTo>
                      <a:pt x="1347" y="654"/>
                    </a:lnTo>
                    <a:lnTo>
                      <a:pt x="1339" y="661"/>
                    </a:lnTo>
                    <a:lnTo>
                      <a:pt x="1339" y="669"/>
                    </a:lnTo>
                    <a:lnTo>
                      <a:pt x="1332" y="677"/>
                    </a:lnTo>
                    <a:lnTo>
                      <a:pt x="1332" y="692"/>
                    </a:lnTo>
                    <a:lnTo>
                      <a:pt x="1324" y="699"/>
                    </a:lnTo>
                    <a:lnTo>
                      <a:pt x="1316" y="707"/>
                    </a:lnTo>
                    <a:lnTo>
                      <a:pt x="1309" y="707"/>
                    </a:lnTo>
                    <a:lnTo>
                      <a:pt x="1301" y="707"/>
                    </a:lnTo>
                    <a:lnTo>
                      <a:pt x="1294" y="715"/>
                    </a:lnTo>
                    <a:lnTo>
                      <a:pt x="1286" y="722"/>
                    </a:lnTo>
                    <a:lnTo>
                      <a:pt x="1286" y="730"/>
                    </a:lnTo>
                    <a:lnTo>
                      <a:pt x="1286" y="737"/>
                    </a:lnTo>
                    <a:lnTo>
                      <a:pt x="1286" y="745"/>
                    </a:lnTo>
                    <a:lnTo>
                      <a:pt x="1294" y="753"/>
                    </a:lnTo>
                    <a:lnTo>
                      <a:pt x="1294" y="760"/>
                    </a:lnTo>
                    <a:lnTo>
                      <a:pt x="1294" y="768"/>
                    </a:lnTo>
                    <a:lnTo>
                      <a:pt x="1294" y="783"/>
                    </a:lnTo>
                    <a:lnTo>
                      <a:pt x="1294" y="791"/>
                    </a:lnTo>
                    <a:lnTo>
                      <a:pt x="1301" y="798"/>
                    </a:lnTo>
                    <a:lnTo>
                      <a:pt x="1309" y="798"/>
                    </a:lnTo>
                    <a:lnTo>
                      <a:pt x="1316" y="798"/>
                    </a:lnTo>
                    <a:lnTo>
                      <a:pt x="1324" y="791"/>
                    </a:lnTo>
                    <a:lnTo>
                      <a:pt x="1332" y="791"/>
                    </a:lnTo>
                    <a:lnTo>
                      <a:pt x="1339" y="798"/>
                    </a:lnTo>
                    <a:lnTo>
                      <a:pt x="1339" y="813"/>
                    </a:lnTo>
                    <a:lnTo>
                      <a:pt x="1332" y="821"/>
                    </a:lnTo>
                    <a:lnTo>
                      <a:pt x="1324" y="829"/>
                    </a:lnTo>
                    <a:lnTo>
                      <a:pt x="1316" y="836"/>
                    </a:lnTo>
                    <a:lnTo>
                      <a:pt x="1309" y="836"/>
                    </a:lnTo>
                    <a:lnTo>
                      <a:pt x="1301" y="844"/>
                    </a:lnTo>
                    <a:lnTo>
                      <a:pt x="1294" y="851"/>
                    </a:lnTo>
                    <a:lnTo>
                      <a:pt x="1294" y="859"/>
                    </a:lnTo>
                    <a:lnTo>
                      <a:pt x="1294" y="874"/>
                    </a:lnTo>
                    <a:lnTo>
                      <a:pt x="1286" y="882"/>
                    </a:lnTo>
                    <a:lnTo>
                      <a:pt x="1286" y="889"/>
                    </a:lnTo>
                    <a:lnTo>
                      <a:pt x="1278" y="889"/>
                    </a:lnTo>
                    <a:lnTo>
                      <a:pt x="1271" y="889"/>
                    </a:lnTo>
                    <a:lnTo>
                      <a:pt x="1263" y="889"/>
                    </a:lnTo>
                    <a:lnTo>
                      <a:pt x="1256" y="889"/>
                    </a:lnTo>
                    <a:lnTo>
                      <a:pt x="1256" y="897"/>
                    </a:lnTo>
                    <a:lnTo>
                      <a:pt x="1256" y="904"/>
                    </a:lnTo>
                    <a:lnTo>
                      <a:pt x="1263" y="912"/>
                    </a:lnTo>
                    <a:lnTo>
                      <a:pt x="1263" y="920"/>
                    </a:lnTo>
                    <a:lnTo>
                      <a:pt x="1263" y="927"/>
                    </a:lnTo>
                    <a:lnTo>
                      <a:pt x="1263" y="942"/>
                    </a:lnTo>
                    <a:lnTo>
                      <a:pt x="1263" y="950"/>
                    </a:lnTo>
                    <a:lnTo>
                      <a:pt x="1263" y="958"/>
                    </a:lnTo>
                    <a:lnTo>
                      <a:pt x="1256" y="965"/>
                    </a:lnTo>
                    <a:lnTo>
                      <a:pt x="1248" y="958"/>
                    </a:lnTo>
                    <a:lnTo>
                      <a:pt x="1233" y="958"/>
                    </a:lnTo>
                    <a:lnTo>
                      <a:pt x="1233" y="950"/>
                    </a:lnTo>
                    <a:lnTo>
                      <a:pt x="1225" y="950"/>
                    </a:lnTo>
                    <a:lnTo>
                      <a:pt x="1218" y="950"/>
                    </a:lnTo>
                    <a:lnTo>
                      <a:pt x="1218" y="958"/>
                    </a:lnTo>
                    <a:lnTo>
                      <a:pt x="1218" y="973"/>
                    </a:lnTo>
                    <a:lnTo>
                      <a:pt x="1218" y="988"/>
                    </a:lnTo>
                    <a:lnTo>
                      <a:pt x="1218" y="996"/>
                    </a:lnTo>
                    <a:lnTo>
                      <a:pt x="1210" y="1003"/>
                    </a:lnTo>
                    <a:lnTo>
                      <a:pt x="1195" y="1011"/>
                    </a:lnTo>
                    <a:lnTo>
                      <a:pt x="1187" y="1011"/>
                    </a:lnTo>
                    <a:lnTo>
                      <a:pt x="1172" y="1018"/>
                    </a:lnTo>
                    <a:lnTo>
                      <a:pt x="1164" y="1018"/>
                    </a:lnTo>
                    <a:lnTo>
                      <a:pt x="1149" y="1018"/>
                    </a:lnTo>
                    <a:lnTo>
                      <a:pt x="1142" y="1018"/>
                    </a:lnTo>
                    <a:lnTo>
                      <a:pt x="1134" y="1018"/>
                    </a:lnTo>
                    <a:lnTo>
                      <a:pt x="1126" y="1026"/>
                    </a:lnTo>
                    <a:lnTo>
                      <a:pt x="1119" y="1034"/>
                    </a:lnTo>
                    <a:lnTo>
                      <a:pt x="1119" y="1049"/>
                    </a:lnTo>
                    <a:lnTo>
                      <a:pt x="1111" y="1056"/>
                    </a:lnTo>
                    <a:lnTo>
                      <a:pt x="1103" y="1064"/>
                    </a:lnTo>
                    <a:lnTo>
                      <a:pt x="1088" y="1072"/>
                    </a:lnTo>
                    <a:lnTo>
                      <a:pt x="1073" y="1079"/>
                    </a:lnTo>
                    <a:lnTo>
                      <a:pt x="1073" y="1064"/>
                    </a:lnTo>
                    <a:lnTo>
                      <a:pt x="1073" y="1056"/>
                    </a:lnTo>
                    <a:lnTo>
                      <a:pt x="1073" y="1049"/>
                    </a:lnTo>
                    <a:lnTo>
                      <a:pt x="1073" y="1041"/>
                    </a:lnTo>
                    <a:lnTo>
                      <a:pt x="1065" y="1041"/>
                    </a:lnTo>
                    <a:lnTo>
                      <a:pt x="1058" y="1041"/>
                    </a:lnTo>
                    <a:lnTo>
                      <a:pt x="1043" y="1041"/>
                    </a:lnTo>
                    <a:lnTo>
                      <a:pt x="1035" y="1041"/>
                    </a:lnTo>
                    <a:lnTo>
                      <a:pt x="1027" y="1041"/>
                    </a:lnTo>
                    <a:lnTo>
                      <a:pt x="1020" y="1041"/>
                    </a:lnTo>
                    <a:lnTo>
                      <a:pt x="1012" y="1034"/>
                    </a:lnTo>
                    <a:lnTo>
                      <a:pt x="1005" y="1018"/>
                    </a:lnTo>
                    <a:lnTo>
                      <a:pt x="997" y="1011"/>
                    </a:lnTo>
                    <a:lnTo>
                      <a:pt x="989" y="1003"/>
                    </a:lnTo>
                    <a:lnTo>
                      <a:pt x="982" y="996"/>
                    </a:lnTo>
                    <a:lnTo>
                      <a:pt x="974" y="996"/>
                    </a:lnTo>
                    <a:lnTo>
                      <a:pt x="967" y="996"/>
                    </a:lnTo>
                    <a:lnTo>
                      <a:pt x="959" y="988"/>
                    </a:lnTo>
                    <a:lnTo>
                      <a:pt x="951" y="988"/>
                    </a:lnTo>
                    <a:lnTo>
                      <a:pt x="944" y="980"/>
                    </a:lnTo>
                    <a:lnTo>
                      <a:pt x="936" y="973"/>
                    </a:lnTo>
                    <a:lnTo>
                      <a:pt x="928" y="973"/>
                    </a:lnTo>
                    <a:lnTo>
                      <a:pt x="921" y="973"/>
                    </a:lnTo>
                    <a:lnTo>
                      <a:pt x="913" y="965"/>
                    </a:lnTo>
                    <a:lnTo>
                      <a:pt x="913" y="958"/>
                    </a:lnTo>
                    <a:lnTo>
                      <a:pt x="906" y="958"/>
                    </a:lnTo>
                    <a:lnTo>
                      <a:pt x="898" y="958"/>
                    </a:lnTo>
                    <a:lnTo>
                      <a:pt x="898" y="965"/>
                    </a:lnTo>
                    <a:lnTo>
                      <a:pt x="883" y="973"/>
                    </a:lnTo>
                    <a:lnTo>
                      <a:pt x="875" y="965"/>
                    </a:lnTo>
                    <a:lnTo>
                      <a:pt x="875" y="958"/>
                    </a:lnTo>
                    <a:lnTo>
                      <a:pt x="868" y="950"/>
                    </a:lnTo>
                    <a:lnTo>
                      <a:pt x="860" y="950"/>
                    </a:lnTo>
                    <a:lnTo>
                      <a:pt x="852" y="950"/>
                    </a:lnTo>
                    <a:lnTo>
                      <a:pt x="845" y="958"/>
                    </a:lnTo>
                    <a:lnTo>
                      <a:pt x="837" y="950"/>
                    </a:lnTo>
                    <a:lnTo>
                      <a:pt x="830" y="942"/>
                    </a:lnTo>
                    <a:lnTo>
                      <a:pt x="822" y="942"/>
                    </a:lnTo>
                    <a:lnTo>
                      <a:pt x="814" y="935"/>
                    </a:lnTo>
                    <a:lnTo>
                      <a:pt x="822" y="927"/>
                    </a:lnTo>
                    <a:lnTo>
                      <a:pt x="830" y="920"/>
                    </a:lnTo>
                    <a:lnTo>
                      <a:pt x="830" y="912"/>
                    </a:lnTo>
                    <a:lnTo>
                      <a:pt x="822" y="912"/>
                    </a:lnTo>
                    <a:lnTo>
                      <a:pt x="822" y="904"/>
                    </a:lnTo>
                    <a:lnTo>
                      <a:pt x="814" y="904"/>
                    </a:lnTo>
                    <a:lnTo>
                      <a:pt x="807" y="904"/>
                    </a:lnTo>
                    <a:lnTo>
                      <a:pt x="799" y="904"/>
                    </a:lnTo>
                    <a:lnTo>
                      <a:pt x="799" y="897"/>
                    </a:lnTo>
                    <a:lnTo>
                      <a:pt x="799" y="889"/>
                    </a:lnTo>
                    <a:lnTo>
                      <a:pt x="792" y="882"/>
                    </a:lnTo>
                    <a:lnTo>
                      <a:pt x="784" y="882"/>
                    </a:lnTo>
                    <a:lnTo>
                      <a:pt x="776" y="874"/>
                    </a:lnTo>
                    <a:lnTo>
                      <a:pt x="769" y="874"/>
                    </a:lnTo>
                    <a:lnTo>
                      <a:pt x="761" y="874"/>
                    </a:lnTo>
                    <a:lnTo>
                      <a:pt x="754" y="874"/>
                    </a:lnTo>
                    <a:lnTo>
                      <a:pt x="754" y="867"/>
                    </a:lnTo>
                    <a:lnTo>
                      <a:pt x="746" y="867"/>
                    </a:lnTo>
                    <a:lnTo>
                      <a:pt x="738" y="867"/>
                    </a:lnTo>
                    <a:lnTo>
                      <a:pt x="731" y="867"/>
                    </a:lnTo>
                    <a:lnTo>
                      <a:pt x="731" y="874"/>
                    </a:lnTo>
                    <a:lnTo>
                      <a:pt x="723" y="882"/>
                    </a:lnTo>
                    <a:lnTo>
                      <a:pt x="715" y="889"/>
                    </a:lnTo>
                    <a:lnTo>
                      <a:pt x="708" y="889"/>
                    </a:lnTo>
                    <a:lnTo>
                      <a:pt x="700" y="889"/>
                    </a:lnTo>
                    <a:lnTo>
                      <a:pt x="693" y="889"/>
                    </a:lnTo>
                    <a:lnTo>
                      <a:pt x="685" y="882"/>
                    </a:lnTo>
                    <a:lnTo>
                      <a:pt x="677" y="874"/>
                    </a:lnTo>
                    <a:lnTo>
                      <a:pt x="670" y="867"/>
                    </a:lnTo>
                    <a:lnTo>
                      <a:pt x="670" y="859"/>
                    </a:lnTo>
                    <a:lnTo>
                      <a:pt x="662" y="859"/>
                    </a:lnTo>
                    <a:lnTo>
                      <a:pt x="655" y="859"/>
                    </a:lnTo>
                    <a:lnTo>
                      <a:pt x="647" y="859"/>
                    </a:lnTo>
                    <a:lnTo>
                      <a:pt x="639" y="851"/>
                    </a:lnTo>
                    <a:lnTo>
                      <a:pt x="632" y="844"/>
                    </a:lnTo>
                    <a:lnTo>
                      <a:pt x="632" y="836"/>
                    </a:lnTo>
                    <a:lnTo>
                      <a:pt x="632" y="829"/>
                    </a:lnTo>
                    <a:lnTo>
                      <a:pt x="624" y="821"/>
                    </a:lnTo>
                    <a:lnTo>
                      <a:pt x="609" y="806"/>
                    </a:lnTo>
                    <a:lnTo>
                      <a:pt x="594" y="806"/>
                    </a:lnTo>
                    <a:lnTo>
                      <a:pt x="579" y="798"/>
                    </a:lnTo>
                    <a:lnTo>
                      <a:pt x="563" y="798"/>
                    </a:lnTo>
                    <a:lnTo>
                      <a:pt x="556" y="806"/>
                    </a:lnTo>
                    <a:lnTo>
                      <a:pt x="548" y="806"/>
                    </a:lnTo>
                    <a:lnTo>
                      <a:pt x="541" y="798"/>
                    </a:lnTo>
                    <a:lnTo>
                      <a:pt x="541" y="791"/>
                    </a:lnTo>
                    <a:lnTo>
                      <a:pt x="541" y="783"/>
                    </a:lnTo>
                    <a:lnTo>
                      <a:pt x="533" y="775"/>
                    </a:lnTo>
                    <a:lnTo>
                      <a:pt x="525" y="760"/>
                    </a:lnTo>
                    <a:lnTo>
                      <a:pt x="518" y="753"/>
                    </a:lnTo>
                    <a:lnTo>
                      <a:pt x="510" y="745"/>
                    </a:lnTo>
                    <a:lnTo>
                      <a:pt x="502" y="745"/>
                    </a:lnTo>
                    <a:lnTo>
                      <a:pt x="495" y="745"/>
                    </a:lnTo>
                    <a:lnTo>
                      <a:pt x="487" y="737"/>
                    </a:lnTo>
                    <a:lnTo>
                      <a:pt x="472" y="730"/>
                    </a:lnTo>
                    <a:lnTo>
                      <a:pt x="464" y="722"/>
                    </a:lnTo>
                    <a:lnTo>
                      <a:pt x="464" y="715"/>
                    </a:lnTo>
                    <a:lnTo>
                      <a:pt x="464" y="707"/>
                    </a:lnTo>
                    <a:lnTo>
                      <a:pt x="472" y="692"/>
                    </a:lnTo>
                    <a:lnTo>
                      <a:pt x="472" y="684"/>
                    </a:lnTo>
                    <a:lnTo>
                      <a:pt x="480" y="677"/>
                    </a:lnTo>
                    <a:lnTo>
                      <a:pt x="487" y="669"/>
                    </a:lnTo>
                    <a:lnTo>
                      <a:pt x="502" y="669"/>
                    </a:lnTo>
                    <a:lnTo>
                      <a:pt x="518" y="661"/>
                    </a:lnTo>
                    <a:lnTo>
                      <a:pt x="533" y="654"/>
                    </a:lnTo>
                    <a:lnTo>
                      <a:pt x="541" y="654"/>
                    </a:lnTo>
                    <a:lnTo>
                      <a:pt x="556" y="654"/>
                    </a:lnTo>
                    <a:lnTo>
                      <a:pt x="563" y="654"/>
                    </a:lnTo>
                    <a:lnTo>
                      <a:pt x="571" y="646"/>
                    </a:lnTo>
                    <a:lnTo>
                      <a:pt x="563" y="639"/>
                    </a:lnTo>
                    <a:lnTo>
                      <a:pt x="563" y="631"/>
                    </a:lnTo>
                    <a:lnTo>
                      <a:pt x="556" y="631"/>
                    </a:lnTo>
                    <a:lnTo>
                      <a:pt x="563" y="623"/>
                    </a:lnTo>
                    <a:lnTo>
                      <a:pt x="571" y="623"/>
                    </a:lnTo>
                    <a:lnTo>
                      <a:pt x="579" y="631"/>
                    </a:lnTo>
                    <a:lnTo>
                      <a:pt x="594" y="631"/>
                    </a:lnTo>
                    <a:lnTo>
                      <a:pt x="601" y="631"/>
                    </a:lnTo>
                    <a:lnTo>
                      <a:pt x="609" y="639"/>
                    </a:lnTo>
                    <a:lnTo>
                      <a:pt x="617" y="631"/>
                    </a:lnTo>
                    <a:lnTo>
                      <a:pt x="624" y="631"/>
                    </a:lnTo>
                    <a:lnTo>
                      <a:pt x="624" y="623"/>
                    </a:lnTo>
                    <a:lnTo>
                      <a:pt x="624" y="608"/>
                    </a:lnTo>
                    <a:lnTo>
                      <a:pt x="632" y="601"/>
                    </a:lnTo>
                    <a:lnTo>
                      <a:pt x="624" y="593"/>
                    </a:lnTo>
                    <a:lnTo>
                      <a:pt x="624" y="585"/>
                    </a:lnTo>
                    <a:lnTo>
                      <a:pt x="617" y="578"/>
                    </a:lnTo>
                    <a:lnTo>
                      <a:pt x="609" y="570"/>
                    </a:lnTo>
                    <a:lnTo>
                      <a:pt x="601" y="563"/>
                    </a:lnTo>
                    <a:lnTo>
                      <a:pt x="579" y="547"/>
                    </a:lnTo>
                    <a:lnTo>
                      <a:pt x="571" y="540"/>
                    </a:lnTo>
                    <a:lnTo>
                      <a:pt x="563" y="540"/>
                    </a:lnTo>
                    <a:lnTo>
                      <a:pt x="556" y="532"/>
                    </a:lnTo>
                    <a:lnTo>
                      <a:pt x="548" y="525"/>
                    </a:lnTo>
                    <a:lnTo>
                      <a:pt x="548" y="517"/>
                    </a:lnTo>
                    <a:lnTo>
                      <a:pt x="548" y="509"/>
                    </a:lnTo>
                    <a:lnTo>
                      <a:pt x="541" y="502"/>
                    </a:lnTo>
                    <a:lnTo>
                      <a:pt x="541" y="487"/>
                    </a:lnTo>
                    <a:lnTo>
                      <a:pt x="533" y="479"/>
                    </a:lnTo>
                    <a:lnTo>
                      <a:pt x="533" y="471"/>
                    </a:lnTo>
                    <a:lnTo>
                      <a:pt x="525" y="464"/>
                    </a:lnTo>
                    <a:lnTo>
                      <a:pt x="525" y="456"/>
                    </a:lnTo>
                    <a:lnTo>
                      <a:pt x="518" y="456"/>
                    </a:lnTo>
                    <a:lnTo>
                      <a:pt x="510" y="449"/>
                    </a:lnTo>
                    <a:lnTo>
                      <a:pt x="510" y="441"/>
                    </a:lnTo>
                    <a:lnTo>
                      <a:pt x="502" y="433"/>
                    </a:lnTo>
                    <a:lnTo>
                      <a:pt x="502" y="426"/>
                    </a:lnTo>
                    <a:lnTo>
                      <a:pt x="502" y="418"/>
                    </a:lnTo>
                    <a:lnTo>
                      <a:pt x="502" y="411"/>
                    </a:lnTo>
                    <a:lnTo>
                      <a:pt x="495" y="403"/>
                    </a:lnTo>
                    <a:lnTo>
                      <a:pt x="495" y="395"/>
                    </a:lnTo>
                    <a:lnTo>
                      <a:pt x="487" y="388"/>
                    </a:lnTo>
                    <a:lnTo>
                      <a:pt x="487" y="380"/>
                    </a:lnTo>
                    <a:lnTo>
                      <a:pt x="480" y="373"/>
                    </a:lnTo>
                    <a:lnTo>
                      <a:pt x="480" y="365"/>
                    </a:lnTo>
                    <a:lnTo>
                      <a:pt x="472" y="357"/>
                    </a:lnTo>
                    <a:lnTo>
                      <a:pt x="464" y="357"/>
                    </a:lnTo>
                    <a:lnTo>
                      <a:pt x="457" y="357"/>
                    </a:lnTo>
                    <a:lnTo>
                      <a:pt x="449" y="357"/>
                    </a:lnTo>
                    <a:lnTo>
                      <a:pt x="442" y="357"/>
                    </a:lnTo>
                    <a:lnTo>
                      <a:pt x="426" y="357"/>
                    </a:lnTo>
                    <a:lnTo>
                      <a:pt x="419" y="365"/>
                    </a:lnTo>
                    <a:lnTo>
                      <a:pt x="411" y="365"/>
                    </a:lnTo>
                    <a:lnTo>
                      <a:pt x="388" y="373"/>
                    </a:lnTo>
                    <a:lnTo>
                      <a:pt x="388" y="365"/>
                    </a:lnTo>
                    <a:lnTo>
                      <a:pt x="388" y="357"/>
                    </a:lnTo>
                    <a:lnTo>
                      <a:pt x="388" y="342"/>
                    </a:lnTo>
                    <a:lnTo>
                      <a:pt x="396" y="335"/>
                    </a:lnTo>
                    <a:lnTo>
                      <a:pt x="388" y="319"/>
                    </a:lnTo>
                    <a:lnTo>
                      <a:pt x="381" y="312"/>
                    </a:lnTo>
                    <a:lnTo>
                      <a:pt x="381" y="304"/>
                    </a:lnTo>
                    <a:lnTo>
                      <a:pt x="388" y="289"/>
                    </a:lnTo>
                    <a:lnTo>
                      <a:pt x="388" y="274"/>
                    </a:lnTo>
                    <a:lnTo>
                      <a:pt x="388" y="266"/>
                    </a:lnTo>
                    <a:lnTo>
                      <a:pt x="388" y="259"/>
                    </a:lnTo>
                    <a:lnTo>
                      <a:pt x="381" y="259"/>
                    </a:lnTo>
                    <a:lnTo>
                      <a:pt x="381" y="251"/>
                    </a:lnTo>
                    <a:lnTo>
                      <a:pt x="373" y="251"/>
                    </a:lnTo>
                    <a:lnTo>
                      <a:pt x="366" y="243"/>
                    </a:lnTo>
                    <a:lnTo>
                      <a:pt x="366" y="236"/>
                    </a:lnTo>
                    <a:lnTo>
                      <a:pt x="366" y="228"/>
                    </a:lnTo>
                    <a:lnTo>
                      <a:pt x="358" y="221"/>
                    </a:lnTo>
                    <a:lnTo>
                      <a:pt x="350" y="221"/>
                    </a:lnTo>
                    <a:lnTo>
                      <a:pt x="343" y="221"/>
                    </a:lnTo>
                    <a:lnTo>
                      <a:pt x="335" y="213"/>
                    </a:lnTo>
                    <a:lnTo>
                      <a:pt x="335" y="205"/>
                    </a:lnTo>
                    <a:lnTo>
                      <a:pt x="335" y="198"/>
                    </a:lnTo>
                    <a:lnTo>
                      <a:pt x="335" y="190"/>
                    </a:lnTo>
                    <a:lnTo>
                      <a:pt x="327" y="183"/>
                    </a:lnTo>
                    <a:lnTo>
                      <a:pt x="327" y="175"/>
                    </a:lnTo>
                    <a:lnTo>
                      <a:pt x="312" y="175"/>
                    </a:lnTo>
                    <a:lnTo>
                      <a:pt x="312" y="167"/>
                    </a:lnTo>
                    <a:lnTo>
                      <a:pt x="305" y="160"/>
                    </a:lnTo>
                    <a:lnTo>
                      <a:pt x="297" y="152"/>
                    </a:lnTo>
                    <a:lnTo>
                      <a:pt x="282" y="152"/>
                    </a:lnTo>
                    <a:lnTo>
                      <a:pt x="274" y="145"/>
                    </a:lnTo>
                    <a:lnTo>
                      <a:pt x="267" y="145"/>
                    </a:lnTo>
                    <a:lnTo>
                      <a:pt x="267" y="137"/>
                    </a:lnTo>
                    <a:lnTo>
                      <a:pt x="251" y="129"/>
                    </a:lnTo>
                    <a:lnTo>
                      <a:pt x="244" y="122"/>
                    </a:lnTo>
                    <a:lnTo>
                      <a:pt x="236" y="114"/>
                    </a:lnTo>
                    <a:lnTo>
                      <a:pt x="229" y="107"/>
                    </a:lnTo>
                    <a:lnTo>
                      <a:pt x="221" y="99"/>
                    </a:lnTo>
                    <a:lnTo>
                      <a:pt x="213" y="91"/>
                    </a:lnTo>
                    <a:lnTo>
                      <a:pt x="198" y="84"/>
                    </a:lnTo>
                    <a:lnTo>
                      <a:pt x="183" y="76"/>
                    </a:lnTo>
                    <a:lnTo>
                      <a:pt x="168" y="69"/>
                    </a:lnTo>
                    <a:lnTo>
                      <a:pt x="160" y="69"/>
                    </a:lnTo>
                    <a:lnTo>
                      <a:pt x="153" y="69"/>
                    </a:lnTo>
                    <a:lnTo>
                      <a:pt x="145" y="76"/>
                    </a:lnTo>
                    <a:lnTo>
                      <a:pt x="137" y="84"/>
                    </a:lnTo>
                    <a:lnTo>
                      <a:pt x="130" y="84"/>
                    </a:lnTo>
                    <a:lnTo>
                      <a:pt x="114" y="84"/>
                    </a:lnTo>
                    <a:lnTo>
                      <a:pt x="107" y="76"/>
                    </a:lnTo>
                    <a:lnTo>
                      <a:pt x="99" y="61"/>
                    </a:lnTo>
                    <a:lnTo>
                      <a:pt x="92" y="53"/>
                    </a:lnTo>
                    <a:lnTo>
                      <a:pt x="84" y="46"/>
                    </a:lnTo>
                    <a:lnTo>
                      <a:pt x="76" y="38"/>
                    </a:lnTo>
                    <a:lnTo>
                      <a:pt x="69" y="23"/>
                    </a:lnTo>
                    <a:lnTo>
                      <a:pt x="69" y="15"/>
                    </a:lnTo>
                    <a:lnTo>
                      <a:pt x="61" y="8"/>
                    </a:lnTo>
                    <a:lnTo>
                      <a:pt x="54" y="0"/>
                    </a:lnTo>
                    <a:lnTo>
                      <a:pt x="38" y="0"/>
                    </a:lnTo>
                    <a:lnTo>
                      <a:pt x="31" y="0"/>
                    </a:lnTo>
                    <a:lnTo>
                      <a:pt x="23" y="0"/>
                    </a:lnTo>
                    <a:lnTo>
                      <a:pt x="16" y="8"/>
                    </a:lnTo>
                    <a:lnTo>
                      <a:pt x="0" y="0"/>
                    </a:lnTo>
                    <a:lnTo>
                      <a:pt x="0" y="15"/>
                    </a:lnTo>
                    <a:lnTo>
                      <a:pt x="8" y="15"/>
                    </a:lnTo>
                    <a:lnTo>
                      <a:pt x="16" y="15"/>
                    </a:lnTo>
                    <a:lnTo>
                      <a:pt x="31" y="8"/>
                    </a:lnTo>
                    <a:lnTo>
                      <a:pt x="38" y="8"/>
                    </a:lnTo>
                    <a:lnTo>
                      <a:pt x="46" y="8"/>
                    </a:lnTo>
                    <a:lnTo>
                      <a:pt x="54" y="15"/>
                    </a:lnTo>
                    <a:lnTo>
                      <a:pt x="54" y="31"/>
                    </a:lnTo>
                    <a:lnTo>
                      <a:pt x="61" y="38"/>
                    </a:lnTo>
                    <a:lnTo>
                      <a:pt x="69" y="46"/>
                    </a:lnTo>
                    <a:lnTo>
                      <a:pt x="76" y="53"/>
                    </a:lnTo>
                    <a:lnTo>
                      <a:pt x="84" y="61"/>
                    </a:lnTo>
                    <a:lnTo>
                      <a:pt x="99" y="69"/>
                    </a:lnTo>
                    <a:lnTo>
                      <a:pt x="107" y="84"/>
                    </a:lnTo>
                    <a:lnTo>
                      <a:pt x="114" y="91"/>
                    </a:lnTo>
                    <a:lnTo>
                      <a:pt x="130" y="91"/>
                    </a:lnTo>
                    <a:lnTo>
                      <a:pt x="137" y="91"/>
                    </a:lnTo>
                    <a:lnTo>
                      <a:pt x="145" y="84"/>
                    </a:lnTo>
                    <a:lnTo>
                      <a:pt x="153" y="76"/>
                    </a:lnTo>
                    <a:lnTo>
                      <a:pt x="160" y="76"/>
                    </a:lnTo>
                    <a:lnTo>
                      <a:pt x="168" y="76"/>
                    </a:lnTo>
                    <a:lnTo>
                      <a:pt x="175" y="76"/>
                    </a:lnTo>
                    <a:lnTo>
                      <a:pt x="183" y="84"/>
                    </a:lnTo>
                    <a:lnTo>
                      <a:pt x="198" y="91"/>
                    </a:lnTo>
                    <a:lnTo>
                      <a:pt x="206" y="91"/>
                    </a:lnTo>
                    <a:lnTo>
                      <a:pt x="213" y="99"/>
                    </a:lnTo>
                    <a:lnTo>
                      <a:pt x="229" y="107"/>
                    </a:lnTo>
                    <a:lnTo>
                      <a:pt x="229" y="122"/>
                    </a:lnTo>
                    <a:lnTo>
                      <a:pt x="236" y="129"/>
                    </a:lnTo>
                    <a:lnTo>
                      <a:pt x="244" y="137"/>
                    </a:lnTo>
                    <a:lnTo>
                      <a:pt x="251" y="137"/>
                    </a:lnTo>
                    <a:lnTo>
                      <a:pt x="259" y="145"/>
                    </a:lnTo>
                    <a:lnTo>
                      <a:pt x="267" y="152"/>
                    </a:lnTo>
                    <a:lnTo>
                      <a:pt x="274" y="160"/>
                    </a:lnTo>
                    <a:lnTo>
                      <a:pt x="289" y="160"/>
                    </a:lnTo>
                    <a:lnTo>
                      <a:pt x="297" y="167"/>
                    </a:lnTo>
                    <a:lnTo>
                      <a:pt x="305" y="167"/>
                    </a:lnTo>
                    <a:lnTo>
                      <a:pt x="312" y="175"/>
                    </a:lnTo>
                    <a:lnTo>
                      <a:pt x="320" y="183"/>
                    </a:lnTo>
                    <a:lnTo>
                      <a:pt x="327" y="190"/>
                    </a:lnTo>
                    <a:lnTo>
                      <a:pt x="327" y="198"/>
                    </a:lnTo>
                    <a:lnTo>
                      <a:pt x="327" y="213"/>
                    </a:lnTo>
                    <a:lnTo>
                      <a:pt x="335" y="221"/>
                    </a:lnTo>
                    <a:lnTo>
                      <a:pt x="343" y="228"/>
                    </a:lnTo>
                    <a:lnTo>
                      <a:pt x="350" y="228"/>
                    </a:lnTo>
                    <a:lnTo>
                      <a:pt x="358" y="236"/>
                    </a:lnTo>
                    <a:lnTo>
                      <a:pt x="358" y="243"/>
                    </a:lnTo>
                    <a:lnTo>
                      <a:pt x="366" y="251"/>
                    </a:lnTo>
                    <a:lnTo>
                      <a:pt x="366" y="259"/>
                    </a:lnTo>
                    <a:lnTo>
                      <a:pt x="373" y="259"/>
                    </a:lnTo>
                    <a:lnTo>
                      <a:pt x="381" y="259"/>
                    </a:lnTo>
                    <a:lnTo>
                      <a:pt x="381" y="266"/>
                    </a:lnTo>
                    <a:lnTo>
                      <a:pt x="381" y="274"/>
                    </a:lnTo>
                    <a:lnTo>
                      <a:pt x="381" y="281"/>
                    </a:lnTo>
                    <a:lnTo>
                      <a:pt x="381" y="289"/>
                    </a:lnTo>
                    <a:lnTo>
                      <a:pt x="373" y="297"/>
                    </a:lnTo>
                    <a:lnTo>
                      <a:pt x="373" y="304"/>
                    </a:lnTo>
                    <a:lnTo>
                      <a:pt x="373" y="312"/>
                    </a:lnTo>
                    <a:lnTo>
                      <a:pt x="373" y="319"/>
                    </a:lnTo>
                    <a:lnTo>
                      <a:pt x="381" y="327"/>
                    </a:lnTo>
                    <a:lnTo>
                      <a:pt x="381" y="335"/>
                    </a:lnTo>
                    <a:lnTo>
                      <a:pt x="381" y="342"/>
                    </a:lnTo>
                    <a:lnTo>
                      <a:pt x="381" y="350"/>
                    </a:lnTo>
                    <a:lnTo>
                      <a:pt x="381" y="365"/>
                    </a:lnTo>
                    <a:lnTo>
                      <a:pt x="381" y="373"/>
                    </a:lnTo>
                    <a:lnTo>
                      <a:pt x="388" y="380"/>
                    </a:lnTo>
                    <a:lnTo>
                      <a:pt x="396" y="373"/>
                    </a:lnTo>
                    <a:lnTo>
                      <a:pt x="411" y="373"/>
                    </a:lnTo>
                    <a:lnTo>
                      <a:pt x="419" y="365"/>
                    </a:lnTo>
                    <a:lnTo>
                      <a:pt x="426" y="365"/>
                    </a:lnTo>
                    <a:lnTo>
                      <a:pt x="434" y="365"/>
                    </a:lnTo>
                    <a:lnTo>
                      <a:pt x="449" y="365"/>
                    </a:lnTo>
                    <a:lnTo>
                      <a:pt x="457" y="365"/>
                    </a:lnTo>
                    <a:lnTo>
                      <a:pt x="472" y="365"/>
                    </a:lnTo>
                    <a:lnTo>
                      <a:pt x="480" y="373"/>
                    </a:lnTo>
                    <a:lnTo>
                      <a:pt x="480" y="380"/>
                    </a:lnTo>
                    <a:lnTo>
                      <a:pt x="480" y="388"/>
                    </a:lnTo>
                    <a:lnTo>
                      <a:pt x="487" y="403"/>
                    </a:lnTo>
                    <a:lnTo>
                      <a:pt x="495" y="411"/>
                    </a:lnTo>
                    <a:lnTo>
                      <a:pt x="495" y="426"/>
                    </a:lnTo>
                    <a:lnTo>
                      <a:pt x="502" y="433"/>
                    </a:lnTo>
                    <a:lnTo>
                      <a:pt x="502" y="441"/>
                    </a:lnTo>
                    <a:lnTo>
                      <a:pt x="510" y="449"/>
                    </a:lnTo>
                    <a:lnTo>
                      <a:pt x="510" y="456"/>
                    </a:lnTo>
                    <a:lnTo>
                      <a:pt x="518" y="456"/>
                    </a:lnTo>
                    <a:lnTo>
                      <a:pt x="518" y="464"/>
                    </a:lnTo>
                    <a:lnTo>
                      <a:pt x="525" y="464"/>
                    </a:lnTo>
                    <a:lnTo>
                      <a:pt x="525" y="479"/>
                    </a:lnTo>
                    <a:lnTo>
                      <a:pt x="525" y="487"/>
                    </a:lnTo>
                    <a:lnTo>
                      <a:pt x="533" y="494"/>
                    </a:lnTo>
                    <a:lnTo>
                      <a:pt x="541" y="509"/>
                    </a:lnTo>
                    <a:lnTo>
                      <a:pt x="541" y="517"/>
                    </a:lnTo>
                    <a:lnTo>
                      <a:pt x="548" y="532"/>
                    </a:lnTo>
                    <a:lnTo>
                      <a:pt x="556" y="540"/>
                    </a:lnTo>
                    <a:lnTo>
                      <a:pt x="571" y="547"/>
                    </a:lnTo>
                    <a:lnTo>
                      <a:pt x="586" y="563"/>
                    </a:lnTo>
                    <a:lnTo>
                      <a:pt x="601" y="570"/>
                    </a:lnTo>
                    <a:lnTo>
                      <a:pt x="617" y="578"/>
                    </a:lnTo>
                    <a:lnTo>
                      <a:pt x="617" y="585"/>
                    </a:lnTo>
                    <a:lnTo>
                      <a:pt x="617" y="593"/>
                    </a:lnTo>
                    <a:lnTo>
                      <a:pt x="624" y="601"/>
                    </a:lnTo>
                    <a:lnTo>
                      <a:pt x="617" y="616"/>
                    </a:lnTo>
                    <a:lnTo>
                      <a:pt x="617" y="623"/>
                    </a:lnTo>
                    <a:lnTo>
                      <a:pt x="609" y="623"/>
                    </a:lnTo>
                    <a:lnTo>
                      <a:pt x="594" y="623"/>
                    </a:lnTo>
                    <a:lnTo>
                      <a:pt x="586" y="623"/>
                    </a:lnTo>
                    <a:lnTo>
                      <a:pt x="579" y="623"/>
                    </a:lnTo>
                    <a:lnTo>
                      <a:pt x="571" y="623"/>
                    </a:lnTo>
                    <a:lnTo>
                      <a:pt x="563" y="616"/>
                    </a:lnTo>
                    <a:lnTo>
                      <a:pt x="556" y="623"/>
                    </a:lnTo>
                    <a:lnTo>
                      <a:pt x="548" y="623"/>
                    </a:lnTo>
                    <a:lnTo>
                      <a:pt x="548" y="631"/>
                    </a:lnTo>
                    <a:lnTo>
                      <a:pt x="556" y="639"/>
                    </a:lnTo>
                    <a:lnTo>
                      <a:pt x="556" y="646"/>
                    </a:lnTo>
                    <a:lnTo>
                      <a:pt x="548" y="646"/>
                    </a:lnTo>
                    <a:lnTo>
                      <a:pt x="541" y="646"/>
                    </a:lnTo>
                    <a:lnTo>
                      <a:pt x="533" y="654"/>
                    </a:lnTo>
                    <a:lnTo>
                      <a:pt x="525" y="654"/>
                    </a:lnTo>
                    <a:lnTo>
                      <a:pt x="518" y="654"/>
                    </a:lnTo>
                    <a:lnTo>
                      <a:pt x="510" y="661"/>
                    </a:lnTo>
                    <a:lnTo>
                      <a:pt x="502" y="661"/>
                    </a:lnTo>
                    <a:lnTo>
                      <a:pt x="495" y="661"/>
                    </a:lnTo>
                    <a:lnTo>
                      <a:pt x="480" y="669"/>
                    </a:lnTo>
                    <a:lnTo>
                      <a:pt x="472" y="677"/>
                    </a:lnTo>
                    <a:lnTo>
                      <a:pt x="464" y="684"/>
                    </a:lnTo>
                    <a:lnTo>
                      <a:pt x="464" y="699"/>
                    </a:lnTo>
                    <a:lnTo>
                      <a:pt x="464" y="707"/>
                    </a:lnTo>
                    <a:lnTo>
                      <a:pt x="457" y="715"/>
                    </a:lnTo>
                    <a:lnTo>
                      <a:pt x="457" y="722"/>
                    </a:lnTo>
                    <a:lnTo>
                      <a:pt x="464" y="730"/>
                    </a:lnTo>
                    <a:lnTo>
                      <a:pt x="464" y="737"/>
                    </a:lnTo>
                    <a:lnTo>
                      <a:pt x="472" y="737"/>
                    </a:lnTo>
                    <a:lnTo>
                      <a:pt x="480" y="745"/>
                    </a:lnTo>
                    <a:lnTo>
                      <a:pt x="487" y="745"/>
                    </a:lnTo>
                    <a:lnTo>
                      <a:pt x="495" y="745"/>
                    </a:lnTo>
                    <a:lnTo>
                      <a:pt x="495" y="753"/>
                    </a:lnTo>
                    <a:lnTo>
                      <a:pt x="502" y="753"/>
                    </a:lnTo>
                    <a:lnTo>
                      <a:pt x="510" y="753"/>
                    </a:lnTo>
                    <a:lnTo>
                      <a:pt x="510" y="760"/>
                    </a:lnTo>
                    <a:lnTo>
                      <a:pt x="518" y="768"/>
                    </a:lnTo>
                    <a:lnTo>
                      <a:pt x="525" y="783"/>
                    </a:lnTo>
                    <a:lnTo>
                      <a:pt x="533" y="791"/>
                    </a:lnTo>
                    <a:lnTo>
                      <a:pt x="541" y="798"/>
                    </a:lnTo>
                    <a:lnTo>
                      <a:pt x="541" y="806"/>
                    </a:lnTo>
                    <a:lnTo>
                      <a:pt x="541" y="813"/>
                    </a:lnTo>
                    <a:lnTo>
                      <a:pt x="548" y="813"/>
                    </a:lnTo>
                    <a:lnTo>
                      <a:pt x="556" y="813"/>
                    </a:lnTo>
                    <a:lnTo>
                      <a:pt x="571" y="806"/>
                    </a:lnTo>
                    <a:lnTo>
                      <a:pt x="579" y="806"/>
                    </a:lnTo>
                    <a:lnTo>
                      <a:pt x="594" y="813"/>
                    </a:lnTo>
                    <a:lnTo>
                      <a:pt x="609" y="813"/>
                    </a:lnTo>
                    <a:lnTo>
                      <a:pt x="617" y="821"/>
                    </a:lnTo>
                    <a:lnTo>
                      <a:pt x="624" y="829"/>
                    </a:lnTo>
                    <a:lnTo>
                      <a:pt x="624" y="836"/>
                    </a:lnTo>
                    <a:lnTo>
                      <a:pt x="624" y="844"/>
                    </a:lnTo>
                    <a:lnTo>
                      <a:pt x="632" y="851"/>
                    </a:lnTo>
                    <a:lnTo>
                      <a:pt x="632" y="859"/>
                    </a:lnTo>
                    <a:lnTo>
                      <a:pt x="639" y="867"/>
                    </a:lnTo>
                    <a:lnTo>
                      <a:pt x="647" y="874"/>
                    </a:lnTo>
                    <a:lnTo>
                      <a:pt x="655" y="874"/>
                    </a:lnTo>
                    <a:lnTo>
                      <a:pt x="662" y="874"/>
                    </a:lnTo>
                    <a:lnTo>
                      <a:pt x="670" y="874"/>
                    </a:lnTo>
                    <a:lnTo>
                      <a:pt x="677" y="874"/>
                    </a:lnTo>
                    <a:lnTo>
                      <a:pt x="677" y="882"/>
                    </a:lnTo>
                    <a:lnTo>
                      <a:pt x="685" y="889"/>
                    </a:lnTo>
                    <a:lnTo>
                      <a:pt x="693" y="897"/>
                    </a:lnTo>
                    <a:lnTo>
                      <a:pt x="700" y="897"/>
                    </a:lnTo>
                    <a:lnTo>
                      <a:pt x="708" y="897"/>
                    </a:lnTo>
                    <a:lnTo>
                      <a:pt x="723" y="889"/>
                    </a:lnTo>
                    <a:lnTo>
                      <a:pt x="731" y="889"/>
                    </a:lnTo>
                    <a:lnTo>
                      <a:pt x="731" y="882"/>
                    </a:lnTo>
                    <a:lnTo>
                      <a:pt x="738" y="874"/>
                    </a:lnTo>
                    <a:lnTo>
                      <a:pt x="738" y="867"/>
                    </a:lnTo>
                    <a:lnTo>
                      <a:pt x="746" y="874"/>
                    </a:lnTo>
                    <a:lnTo>
                      <a:pt x="754" y="882"/>
                    </a:lnTo>
                    <a:lnTo>
                      <a:pt x="761" y="882"/>
                    </a:lnTo>
                    <a:lnTo>
                      <a:pt x="769" y="882"/>
                    </a:lnTo>
                    <a:lnTo>
                      <a:pt x="776" y="882"/>
                    </a:lnTo>
                    <a:lnTo>
                      <a:pt x="784" y="889"/>
                    </a:lnTo>
                    <a:lnTo>
                      <a:pt x="792" y="889"/>
                    </a:lnTo>
                    <a:lnTo>
                      <a:pt x="792" y="897"/>
                    </a:lnTo>
                    <a:lnTo>
                      <a:pt x="792" y="904"/>
                    </a:lnTo>
                    <a:lnTo>
                      <a:pt x="799" y="912"/>
                    </a:lnTo>
                    <a:lnTo>
                      <a:pt x="807" y="912"/>
                    </a:lnTo>
                    <a:lnTo>
                      <a:pt x="814" y="912"/>
                    </a:lnTo>
                    <a:lnTo>
                      <a:pt x="822" y="920"/>
                    </a:lnTo>
                    <a:lnTo>
                      <a:pt x="814" y="920"/>
                    </a:lnTo>
                    <a:lnTo>
                      <a:pt x="807" y="927"/>
                    </a:lnTo>
                    <a:lnTo>
                      <a:pt x="807" y="935"/>
                    </a:lnTo>
                    <a:lnTo>
                      <a:pt x="814" y="942"/>
                    </a:lnTo>
                    <a:lnTo>
                      <a:pt x="822" y="942"/>
                    </a:lnTo>
                    <a:lnTo>
                      <a:pt x="830" y="950"/>
                    </a:lnTo>
                    <a:lnTo>
                      <a:pt x="837" y="950"/>
                    </a:lnTo>
                    <a:lnTo>
                      <a:pt x="837" y="958"/>
                    </a:lnTo>
                    <a:lnTo>
                      <a:pt x="837" y="965"/>
                    </a:lnTo>
                    <a:lnTo>
                      <a:pt x="845" y="965"/>
                    </a:lnTo>
                    <a:lnTo>
                      <a:pt x="852" y="958"/>
                    </a:lnTo>
                    <a:lnTo>
                      <a:pt x="860" y="958"/>
                    </a:lnTo>
                    <a:lnTo>
                      <a:pt x="868" y="958"/>
                    </a:lnTo>
                    <a:lnTo>
                      <a:pt x="875" y="965"/>
                    </a:lnTo>
                    <a:lnTo>
                      <a:pt x="875" y="973"/>
                    </a:lnTo>
                    <a:lnTo>
                      <a:pt x="883" y="980"/>
                    </a:lnTo>
                    <a:lnTo>
                      <a:pt x="883" y="973"/>
                    </a:lnTo>
                    <a:lnTo>
                      <a:pt x="890" y="965"/>
                    </a:lnTo>
                    <a:lnTo>
                      <a:pt x="898" y="965"/>
                    </a:lnTo>
                    <a:lnTo>
                      <a:pt x="906" y="965"/>
                    </a:lnTo>
                    <a:lnTo>
                      <a:pt x="906" y="973"/>
                    </a:lnTo>
                    <a:lnTo>
                      <a:pt x="913" y="980"/>
                    </a:lnTo>
                    <a:lnTo>
                      <a:pt x="921" y="980"/>
                    </a:lnTo>
                    <a:lnTo>
                      <a:pt x="928" y="980"/>
                    </a:lnTo>
                    <a:lnTo>
                      <a:pt x="936" y="980"/>
                    </a:lnTo>
                    <a:lnTo>
                      <a:pt x="944" y="996"/>
                    </a:lnTo>
                    <a:lnTo>
                      <a:pt x="959" y="996"/>
                    </a:lnTo>
                    <a:lnTo>
                      <a:pt x="974" y="1011"/>
                    </a:lnTo>
                    <a:lnTo>
                      <a:pt x="989" y="1011"/>
                    </a:lnTo>
                    <a:lnTo>
                      <a:pt x="997" y="1018"/>
                    </a:lnTo>
                    <a:lnTo>
                      <a:pt x="1005" y="1034"/>
                    </a:lnTo>
                    <a:lnTo>
                      <a:pt x="1012" y="1041"/>
                    </a:lnTo>
                    <a:lnTo>
                      <a:pt x="1020" y="1049"/>
                    </a:lnTo>
                    <a:lnTo>
                      <a:pt x="1027" y="1049"/>
                    </a:lnTo>
                    <a:lnTo>
                      <a:pt x="1043" y="1049"/>
                    </a:lnTo>
                    <a:lnTo>
                      <a:pt x="1058" y="1049"/>
                    </a:lnTo>
                    <a:lnTo>
                      <a:pt x="1065" y="1049"/>
                    </a:lnTo>
                    <a:lnTo>
                      <a:pt x="1065" y="1056"/>
                    </a:lnTo>
                    <a:lnTo>
                      <a:pt x="1065" y="1064"/>
                    </a:lnTo>
                    <a:lnTo>
                      <a:pt x="1073" y="1072"/>
                    </a:lnTo>
                    <a:lnTo>
                      <a:pt x="1073" y="1079"/>
                    </a:lnTo>
                  </a:path>
                </a:pathLst>
              </a:custGeom>
              <a:noFill/>
              <a:ln w="12700">
                <a:solidFill>
                  <a:srgbClr val="0095E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65" name="Freeform 1205"/>
              <p:cNvSpPr>
                <a:spLocks/>
              </p:cNvSpPr>
              <p:nvPr/>
            </p:nvSpPr>
            <p:spPr bwMode="auto">
              <a:xfrm>
                <a:off x="4070" y="3837"/>
                <a:ext cx="1544" cy="1033"/>
              </a:xfrm>
              <a:custGeom>
                <a:avLst/>
                <a:gdLst>
                  <a:gd name="T0" fmla="*/ 38 w 1544"/>
                  <a:gd name="T1" fmla="*/ 1018 h 1033"/>
                  <a:gd name="T2" fmla="*/ 76 w 1544"/>
                  <a:gd name="T3" fmla="*/ 980 h 1033"/>
                  <a:gd name="T4" fmla="*/ 137 w 1544"/>
                  <a:gd name="T5" fmla="*/ 965 h 1033"/>
                  <a:gd name="T6" fmla="*/ 152 w 1544"/>
                  <a:gd name="T7" fmla="*/ 919 h 1033"/>
                  <a:gd name="T8" fmla="*/ 167 w 1544"/>
                  <a:gd name="T9" fmla="*/ 927 h 1033"/>
                  <a:gd name="T10" fmla="*/ 205 w 1544"/>
                  <a:gd name="T11" fmla="*/ 912 h 1033"/>
                  <a:gd name="T12" fmla="*/ 198 w 1544"/>
                  <a:gd name="T13" fmla="*/ 866 h 1033"/>
                  <a:gd name="T14" fmla="*/ 205 w 1544"/>
                  <a:gd name="T15" fmla="*/ 851 h 1033"/>
                  <a:gd name="T16" fmla="*/ 228 w 1544"/>
                  <a:gd name="T17" fmla="*/ 813 h 1033"/>
                  <a:gd name="T18" fmla="*/ 266 w 1544"/>
                  <a:gd name="T19" fmla="*/ 790 h 1033"/>
                  <a:gd name="T20" fmla="*/ 259 w 1544"/>
                  <a:gd name="T21" fmla="*/ 737 h 1033"/>
                  <a:gd name="T22" fmla="*/ 228 w 1544"/>
                  <a:gd name="T23" fmla="*/ 722 h 1033"/>
                  <a:gd name="T24" fmla="*/ 228 w 1544"/>
                  <a:gd name="T25" fmla="*/ 676 h 1033"/>
                  <a:gd name="T26" fmla="*/ 289 w 1544"/>
                  <a:gd name="T27" fmla="*/ 585 h 1033"/>
                  <a:gd name="T28" fmla="*/ 274 w 1544"/>
                  <a:gd name="T29" fmla="*/ 509 h 1033"/>
                  <a:gd name="T30" fmla="*/ 282 w 1544"/>
                  <a:gd name="T31" fmla="*/ 456 h 1033"/>
                  <a:gd name="T32" fmla="*/ 320 w 1544"/>
                  <a:gd name="T33" fmla="*/ 448 h 1033"/>
                  <a:gd name="T34" fmla="*/ 350 w 1544"/>
                  <a:gd name="T35" fmla="*/ 448 h 1033"/>
                  <a:gd name="T36" fmla="*/ 380 w 1544"/>
                  <a:gd name="T37" fmla="*/ 471 h 1033"/>
                  <a:gd name="T38" fmla="*/ 426 w 1544"/>
                  <a:gd name="T39" fmla="*/ 441 h 1033"/>
                  <a:gd name="T40" fmla="*/ 479 w 1544"/>
                  <a:gd name="T41" fmla="*/ 433 h 1033"/>
                  <a:gd name="T42" fmla="*/ 502 w 1544"/>
                  <a:gd name="T43" fmla="*/ 387 h 1033"/>
                  <a:gd name="T44" fmla="*/ 571 w 1544"/>
                  <a:gd name="T45" fmla="*/ 304 h 1033"/>
                  <a:gd name="T46" fmla="*/ 639 w 1544"/>
                  <a:gd name="T47" fmla="*/ 213 h 1033"/>
                  <a:gd name="T48" fmla="*/ 738 w 1544"/>
                  <a:gd name="T49" fmla="*/ 205 h 1033"/>
                  <a:gd name="T50" fmla="*/ 806 w 1544"/>
                  <a:gd name="T51" fmla="*/ 129 h 1033"/>
                  <a:gd name="T52" fmla="*/ 814 w 1544"/>
                  <a:gd name="T53" fmla="*/ 68 h 1033"/>
                  <a:gd name="T54" fmla="*/ 913 w 1544"/>
                  <a:gd name="T55" fmla="*/ 45 h 1033"/>
                  <a:gd name="T56" fmla="*/ 951 w 1544"/>
                  <a:gd name="T57" fmla="*/ 30 h 1033"/>
                  <a:gd name="T58" fmla="*/ 1012 w 1544"/>
                  <a:gd name="T59" fmla="*/ 7 h 1033"/>
                  <a:gd name="T60" fmla="*/ 1073 w 1544"/>
                  <a:gd name="T61" fmla="*/ 23 h 1033"/>
                  <a:gd name="T62" fmla="*/ 1103 w 1544"/>
                  <a:gd name="T63" fmla="*/ 45 h 1033"/>
                  <a:gd name="T64" fmla="*/ 1118 w 1544"/>
                  <a:gd name="T65" fmla="*/ 76 h 1033"/>
                  <a:gd name="T66" fmla="*/ 1217 w 1544"/>
                  <a:gd name="T67" fmla="*/ 114 h 1033"/>
                  <a:gd name="T68" fmla="*/ 1293 w 1544"/>
                  <a:gd name="T69" fmla="*/ 114 h 1033"/>
                  <a:gd name="T70" fmla="*/ 1354 w 1544"/>
                  <a:gd name="T71" fmla="*/ 129 h 1033"/>
                  <a:gd name="T72" fmla="*/ 1392 w 1544"/>
                  <a:gd name="T73" fmla="*/ 144 h 1033"/>
                  <a:gd name="T74" fmla="*/ 1400 w 1544"/>
                  <a:gd name="T75" fmla="*/ 175 h 1033"/>
                  <a:gd name="T76" fmla="*/ 1385 w 1544"/>
                  <a:gd name="T77" fmla="*/ 220 h 1033"/>
                  <a:gd name="T78" fmla="*/ 1445 w 1544"/>
                  <a:gd name="T79" fmla="*/ 273 h 1033"/>
                  <a:gd name="T80" fmla="*/ 1468 w 1544"/>
                  <a:gd name="T81" fmla="*/ 304 h 1033"/>
                  <a:gd name="T82" fmla="*/ 1537 w 1544"/>
                  <a:gd name="T83" fmla="*/ 296 h 1033"/>
                  <a:gd name="T84" fmla="*/ 1491 w 1544"/>
                  <a:gd name="T85" fmla="*/ 281 h 1033"/>
                  <a:gd name="T86" fmla="*/ 1461 w 1544"/>
                  <a:gd name="T87" fmla="*/ 251 h 1033"/>
                  <a:gd name="T88" fmla="*/ 1423 w 1544"/>
                  <a:gd name="T89" fmla="*/ 243 h 1033"/>
                  <a:gd name="T90" fmla="*/ 1400 w 1544"/>
                  <a:gd name="T91" fmla="*/ 213 h 1033"/>
                  <a:gd name="T92" fmla="*/ 1415 w 1544"/>
                  <a:gd name="T93" fmla="*/ 167 h 1033"/>
                  <a:gd name="T94" fmla="*/ 1385 w 1544"/>
                  <a:gd name="T95" fmla="*/ 121 h 1033"/>
                  <a:gd name="T96" fmla="*/ 1347 w 1544"/>
                  <a:gd name="T97" fmla="*/ 129 h 1033"/>
                  <a:gd name="T98" fmla="*/ 1309 w 1544"/>
                  <a:gd name="T99" fmla="*/ 114 h 1033"/>
                  <a:gd name="T100" fmla="*/ 1255 w 1544"/>
                  <a:gd name="T101" fmla="*/ 114 h 1033"/>
                  <a:gd name="T102" fmla="*/ 1194 w 1544"/>
                  <a:gd name="T103" fmla="*/ 99 h 1033"/>
                  <a:gd name="T104" fmla="*/ 1134 w 1544"/>
                  <a:gd name="T105" fmla="*/ 76 h 1033"/>
                  <a:gd name="T106" fmla="*/ 1111 w 1544"/>
                  <a:gd name="T107" fmla="*/ 45 h 1033"/>
                  <a:gd name="T108" fmla="*/ 1073 w 1544"/>
                  <a:gd name="T109" fmla="*/ 15 h 1033"/>
                  <a:gd name="T110" fmla="*/ 1019 w 1544"/>
                  <a:gd name="T111" fmla="*/ 7 h 1033"/>
                  <a:gd name="T112" fmla="*/ 966 w 1544"/>
                  <a:gd name="T113" fmla="*/ 23 h 1033"/>
                  <a:gd name="T114" fmla="*/ 921 w 1544"/>
                  <a:gd name="T115" fmla="*/ 30 h 1033"/>
                  <a:gd name="T116" fmla="*/ 867 w 1544"/>
                  <a:gd name="T117" fmla="*/ 38 h 1033"/>
                  <a:gd name="T118" fmla="*/ 822 w 1544"/>
                  <a:gd name="T119" fmla="*/ 53 h 1033"/>
                  <a:gd name="T120" fmla="*/ 799 w 1544"/>
                  <a:gd name="T121" fmla="*/ 106 h 1033"/>
                  <a:gd name="T122" fmla="*/ 791 w 1544"/>
                  <a:gd name="T123" fmla="*/ 144 h 1033"/>
                  <a:gd name="T124" fmla="*/ 738 w 1544"/>
                  <a:gd name="T125" fmla="*/ 190 h 103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544"/>
                  <a:gd name="T190" fmla="*/ 0 h 1033"/>
                  <a:gd name="T191" fmla="*/ 1544 w 1544"/>
                  <a:gd name="T192" fmla="*/ 1033 h 103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544" h="1033">
                    <a:moveTo>
                      <a:pt x="0" y="1033"/>
                    </a:moveTo>
                    <a:lnTo>
                      <a:pt x="15" y="1026"/>
                    </a:lnTo>
                    <a:lnTo>
                      <a:pt x="23" y="1026"/>
                    </a:lnTo>
                    <a:lnTo>
                      <a:pt x="30" y="1026"/>
                    </a:lnTo>
                    <a:lnTo>
                      <a:pt x="38" y="1018"/>
                    </a:lnTo>
                    <a:lnTo>
                      <a:pt x="46" y="1010"/>
                    </a:lnTo>
                    <a:lnTo>
                      <a:pt x="53" y="1003"/>
                    </a:lnTo>
                    <a:lnTo>
                      <a:pt x="53" y="988"/>
                    </a:lnTo>
                    <a:lnTo>
                      <a:pt x="61" y="988"/>
                    </a:lnTo>
                    <a:lnTo>
                      <a:pt x="76" y="980"/>
                    </a:lnTo>
                    <a:lnTo>
                      <a:pt x="84" y="980"/>
                    </a:lnTo>
                    <a:lnTo>
                      <a:pt x="99" y="980"/>
                    </a:lnTo>
                    <a:lnTo>
                      <a:pt x="114" y="972"/>
                    </a:lnTo>
                    <a:lnTo>
                      <a:pt x="129" y="972"/>
                    </a:lnTo>
                    <a:lnTo>
                      <a:pt x="137" y="965"/>
                    </a:lnTo>
                    <a:lnTo>
                      <a:pt x="145" y="957"/>
                    </a:lnTo>
                    <a:lnTo>
                      <a:pt x="145" y="950"/>
                    </a:lnTo>
                    <a:lnTo>
                      <a:pt x="152" y="942"/>
                    </a:lnTo>
                    <a:lnTo>
                      <a:pt x="152" y="934"/>
                    </a:lnTo>
                    <a:lnTo>
                      <a:pt x="152" y="919"/>
                    </a:lnTo>
                    <a:lnTo>
                      <a:pt x="145" y="919"/>
                    </a:lnTo>
                    <a:lnTo>
                      <a:pt x="152" y="912"/>
                    </a:lnTo>
                    <a:lnTo>
                      <a:pt x="160" y="912"/>
                    </a:lnTo>
                    <a:lnTo>
                      <a:pt x="160" y="919"/>
                    </a:lnTo>
                    <a:lnTo>
                      <a:pt x="167" y="927"/>
                    </a:lnTo>
                    <a:lnTo>
                      <a:pt x="175" y="927"/>
                    </a:lnTo>
                    <a:lnTo>
                      <a:pt x="183" y="927"/>
                    </a:lnTo>
                    <a:lnTo>
                      <a:pt x="190" y="927"/>
                    </a:lnTo>
                    <a:lnTo>
                      <a:pt x="198" y="919"/>
                    </a:lnTo>
                    <a:lnTo>
                      <a:pt x="205" y="912"/>
                    </a:lnTo>
                    <a:lnTo>
                      <a:pt x="205" y="904"/>
                    </a:lnTo>
                    <a:lnTo>
                      <a:pt x="205" y="896"/>
                    </a:lnTo>
                    <a:lnTo>
                      <a:pt x="205" y="881"/>
                    </a:lnTo>
                    <a:lnTo>
                      <a:pt x="198" y="874"/>
                    </a:lnTo>
                    <a:lnTo>
                      <a:pt x="198" y="866"/>
                    </a:lnTo>
                    <a:lnTo>
                      <a:pt x="190" y="858"/>
                    </a:lnTo>
                    <a:lnTo>
                      <a:pt x="183" y="851"/>
                    </a:lnTo>
                    <a:lnTo>
                      <a:pt x="190" y="851"/>
                    </a:lnTo>
                    <a:lnTo>
                      <a:pt x="198" y="851"/>
                    </a:lnTo>
                    <a:lnTo>
                      <a:pt x="205" y="851"/>
                    </a:lnTo>
                    <a:lnTo>
                      <a:pt x="213" y="843"/>
                    </a:lnTo>
                    <a:lnTo>
                      <a:pt x="221" y="843"/>
                    </a:lnTo>
                    <a:lnTo>
                      <a:pt x="228" y="836"/>
                    </a:lnTo>
                    <a:lnTo>
                      <a:pt x="228" y="828"/>
                    </a:lnTo>
                    <a:lnTo>
                      <a:pt x="228" y="813"/>
                    </a:lnTo>
                    <a:lnTo>
                      <a:pt x="228" y="805"/>
                    </a:lnTo>
                    <a:lnTo>
                      <a:pt x="236" y="798"/>
                    </a:lnTo>
                    <a:lnTo>
                      <a:pt x="251" y="798"/>
                    </a:lnTo>
                    <a:lnTo>
                      <a:pt x="259" y="790"/>
                    </a:lnTo>
                    <a:lnTo>
                      <a:pt x="266" y="790"/>
                    </a:lnTo>
                    <a:lnTo>
                      <a:pt x="266" y="783"/>
                    </a:lnTo>
                    <a:lnTo>
                      <a:pt x="274" y="767"/>
                    </a:lnTo>
                    <a:lnTo>
                      <a:pt x="274" y="752"/>
                    </a:lnTo>
                    <a:lnTo>
                      <a:pt x="266" y="745"/>
                    </a:lnTo>
                    <a:lnTo>
                      <a:pt x="259" y="737"/>
                    </a:lnTo>
                    <a:lnTo>
                      <a:pt x="251" y="737"/>
                    </a:lnTo>
                    <a:lnTo>
                      <a:pt x="236" y="745"/>
                    </a:lnTo>
                    <a:lnTo>
                      <a:pt x="228" y="745"/>
                    </a:lnTo>
                    <a:lnTo>
                      <a:pt x="228" y="737"/>
                    </a:lnTo>
                    <a:lnTo>
                      <a:pt x="228" y="722"/>
                    </a:lnTo>
                    <a:lnTo>
                      <a:pt x="228" y="714"/>
                    </a:lnTo>
                    <a:lnTo>
                      <a:pt x="221" y="699"/>
                    </a:lnTo>
                    <a:lnTo>
                      <a:pt x="221" y="691"/>
                    </a:lnTo>
                    <a:lnTo>
                      <a:pt x="221" y="676"/>
                    </a:lnTo>
                    <a:lnTo>
                      <a:pt x="228" y="676"/>
                    </a:lnTo>
                    <a:lnTo>
                      <a:pt x="251" y="669"/>
                    </a:lnTo>
                    <a:lnTo>
                      <a:pt x="251" y="661"/>
                    </a:lnTo>
                    <a:lnTo>
                      <a:pt x="259" y="653"/>
                    </a:lnTo>
                    <a:lnTo>
                      <a:pt x="282" y="600"/>
                    </a:lnTo>
                    <a:lnTo>
                      <a:pt x="289" y="585"/>
                    </a:lnTo>
                    <a:lnTo>
                      <a:pt x="289" y="562"/>
                    </a:lnTo>
                    <a:lnTo>
                      <a:pt x="289" y="547"/>
                    </a:lnTo>
                    <a:lnTo>
                      <a:pt x="282" y="539"/>
                    </a:lnTo>
                    <a:lnTo>
                      <a:pt x="274" y="517"/>
                    </a:lnTo>
                    <a:lnTo>
                      <a:pt x="274" y="509"/>
                    </a:lnTo>
                    <a:lnTo>
                      <a:pt x="266" y="494"/>
                    </a:lnTo>
                    <a:lnTo>
                      <a:pt x="266" y="479"/>
                    </a:lnTo>
                    <a:lnTo>
                      <a:pt x="266" y="471"/>
                    </a:lnTo>
                    <a:lnTo>
                      <a:pt x="274" y="463"/>
                    </a:lnTo>
                    <a:lnTo>
                      <a:pt x="282" y="456"/>
                    </a:lnTo>
                    <a:lnTo>
                      <a:pt x="289" y="456"/>
                    </a:lnTo>
                    <a:lnTo>
                      <a:pt x="297" y="456"/>
                    </a:lnTo>
                    <a:lnTo>
                      <a:pt x="304" y="456"/>
                    </a:lnTo>
                    <a:lnTo>
                      <a:pt x="312" y="448"/>
                    </a:lnTo>
                    <a:lnTo>
                      <a:pt x="320" y="448"/>
                    </a:lnTo>
                    <a:lnTo>
                      <a:pt x="327" y="441"/>
                    </a:lnTo>
                    <a:lnTo>
                      <a:pt x="335" y="433"/>
                    </a:lnTo>
                    <a:lnTo>
                      <a:pt x="342" y="441"/>
                    </a:lnTo>
                    <a:lnTo>
                      <a:pt x="350" y="441"/>
                    </a:lnTo>
                    <a:lnTo>
                      <a:pt x="350" y="448"/>
                    </a:lnTo>
                    <a:lnTo>
                      <a:pt x="358" y="456"/>
                    </a:lnTo>
                    <a:lnTo>
                      <a:pt x="365" y="463"/>
                    </a:lnTo>
                    <a:lnTo>
                      <a:pt x="365" y="471"/>
                    </a:lnTo>
                    <a:lnTo>
                      <a:pt x="373" y="471"/>
                    </a:lnTo>
                    <a:lnTo>
                      <a:pt x="380" y="471"/>
                    </a:lnTo>
                    <a:lnTo>
                      <a:pt x="388" y="471"/>
                    </a:lnTo>
                    <a:lnTo>
                      <a:pt x="396" y="463"/>
                    </a:lnTo>
                    <a:lnTo>
                      <a:pt x="403" y="456"/>
                    </a:lnTo>
                    <a:lnTo>
                      <a:pt x="411" y="448"/>
                    </a:lnTo>
                    <a:lnTo>
                      <a:pt x="426" y="441"/>
                    </a:lnTo>
                    <a:lnTo>
                      <a:pt x="441" y="441"/>
                    </a:lnTo>
                    <a:lnTo>
                      <a:pt x="456" y="441"/>
                    </a:lnTo>
                    <a:lnTo>
                      <a:pt x="464" y="441"/>
                    </a:lnTo>
                    <a:lnTo>
                      <a:pt x="472" y="433"/>
                    </a:lnTo>
                    <a:lnTo>
                      <a:pt x="479" y="433"/>
                    </a:lnTo>
                    <a:lnTo>
                      <a:pt x="487" y="425"/>
                    </a:lnTo>
                    <a:lnTo>
                      <a:pt x="495" y="418"/>
                    </a:lnTo>
                    <a:lnTo>
                      <a:pt x="495" y="410"/>
                    </a:lnTo>
                    <a:lnTo>
                      <a:pt x="495" y="395"/>
                    </a:lnTo>
                    <a:lnTo>
                      <a:pt x="502" y="387"/>
                    </a:lnTo>
                    <a:lnTo>
                      <a:pt x="510" y="380"/>
                    </a:lnTo>
                    <a:lnTo>
                      <a:pt x="525" y="357"/>
                    </a:lnTo>
                    <a:lnTo>
                      <a:pt x="555" y="327"/>
                    </a:lnTo>
                    <a:lnTo>
                      <a:pt x="563" y="311"/>
                    </a:lnTo>
                    <a:lnTo>
                      <a:pt x="571" y="304"/>
                    </a:lnTo>
                    <a:lnTo>
                      <a:pt x="571" y="296"/>
                    </a:lnTo>
                    <a:lnTo>
                      <a:pt x="593" y="258"/>
                    </a:lnTo>
                    <a:lnTo>
                      <a:pt x="624" y="220"/>
                    </a:lnTo>
                    <a:lnTo>
                      <a:pt x="631" y="220"/>
                    </a:lnTo>
                    <a:lnTo>
                      <a:pt x="639" y="213"/>
                    </a:lnTo>
                    <a:lnTo>
                      <a:pt x="654" y="213"/>
                    </a:lnTo>
                    <a:lnTo>
                      <a:pt x="677" y="220"/>
                    </a:lnTo>
                    <a:lnTo>
                      <a:pt x="685" y="220"/>
                    </a:lnTo>
                    <a:lnTo>
                      <a:pt x="708" y="213"/>
                    </a:lnTo>
                    <a:lnTo>
                      <a:pt x="738" y="205"/>
                    </a:lnTo>
                    <a:lnTo>
                      <a:pt x="761" y="175"/>
                    </a:lnTo>
                    <a:lnTo>
                      <a:pt x="768" y="167"/>
                    </a:lnTo>
                    <a:lnTo>
                      <a:pt x="799" y="152"/>
                    </a:lnTo>
                    <a:lnTo>
                      <a:pt x="806" y="137"/>
                    </a:lnTo>
                    <a:lnTo>
                      <a:pt x="806" y="129"/>
                    </a:lnTo>
                    <a:lnTo>
                      <a:pt x="806" y="121"/>
                    </a:lnTo>
                    <a:lnTo>
                      <a:pt x="806" y="106"/>
                    </a:lnTo>
                    <a:lnTo>
                      <a:pt x="806" y="99"/>
                    </a:lnTo>
                    <a:lnTo>
                      <a:pt x="806" y="83"/>
                    </a:lnTo>
                    <a:lnTo>
                      <a:pt x="814" y="68"/>
                    </a:lnTo>
                    <a:lnTo>
                      <a:pt x="844" y="45"/>
                    </a:lnTo>
                    <a:lnTo>
                      <a:pt x="852" y="45"/>
                    </a:lnTo>
                    <a:lnTo>
                      <a:pt x="875" y="53"/>
                    </a:lnTo>
                    <a:lnTo>
                      <a:pt x="898" y="45"/>
                    </a:lnTo>
                    <a:lnTo>
                      <a:pt x="913" y="45"/>
                    </a:lnTo>
                    <a:lnTo>
                      <a:pt x="921" y="38"/>
                    </a:lnTo>
                    <a:lnTo>
                      <a:pt x="928" y="38"/>
                    </a:lnTo>
                    <a:lnTo>
                      <a:pt x="936" y="30"/>
                    </a:lnTo>
                    <a:lnTo>
                      <a:pt x="943" y="30"/>
                    </a:lnTo>
                    <a:lnTo>
                      <a:pt x="951" y="30"/>
                    </a:lnTo>
                    <a:lnTo>
                      <a:pt x="966" y="30"/>
                    </a:lnTo>
                    <a:lnTo>
                      <a:pt x="974" y="23"/>
                    </a:lnTo>
                    <a:lnTo>
                      <a:pt x="981" y="23"/>
                    </a:lnTo>
                    <a:lnTo>
                      <a:pt x="997" y="15"/>
                    </a:lnTo>
                    <a:lnTo>
                      <a:pt x="1012" y="7"/>
                    </a:lnTo>
                    <a:lnTo>
                      <a:pt x="1027" y="7"/>
                    </a:lnTo>
                    <a:lnTo>
                      <a:pt x="1042" y="7"/>
                    </a:lnTo>
                    <a:lnTo>
                      <a:pt x="1050" y="15"/>
                    </a:lnTo>
                    <a:lnTo>
                      <a:pt x="1065" y="15"/>
                    </a:lnTo>
                    <a:lnTo>
                      <a:pt x="1073" y="23"/>
                    </a:lnTo>
                    <a:lnTo>
                      <a:pt x="1080" y="23"/>
                    </a:lnTo>
                    <a:lnTo>
                      <a:pt x="1088" y="23"/>
                    </a:lnTo>
                    <a:lnTo>
                      <a:pt x="1096" y="30"/>
                    </a:lnTo>
                    <a:lnTo>
                      <a:pt x="1103" y="38"/>
                    </a:lnTo>
                    <a:lnTo>
                      <a:pt x="1103" y="45"/>
                    </a:lnTo>
                    <a:lnTo>
                      <a:pt x="1111" y="53"/>
                    </a:lnTo>
                    <a:lnTo>
                      <a:pt x="1111" y="61"/>
                    </a:lnTo>
                    <a:lnTo>
                      <a:pt x="1111" y="68"/>
                    </a:lnTo>
                    <a:lnTo>
                      <a:pt x="1111" y="76"/>
                    </a:lnTo>
                    <a:lnTo>
                      <a:pt x="1118" y="76"/>
                    </a:lnTo>
                    <a:lnTo>
                      <a:pt x="1134" y="83"/>
                    </a:lnTo>
                    <a:lnTo>
                      <a:pt x="1149" y="91"/>
                    </a:lnTo>
                    <a:lnTo>
                      <a:pt x="1179" y="99"/>
                    </a:lnTo>
                    <a:lnTo>
                      <a:pt x="1187" y="106"/>
                    </a:lnTo>
                    <a:lnTo>
                      <a:pt x="1217" y="114"/>
                    </a:lnTo>
                    <a:lnTo>
                      <a:pt x="1225" y="121"/>
                    </a:lnTo>
                    <a:lnTo>
                      <a:pt x="1232" y="121"/>
                    </a:lnTo>
                    <a:lnTo>
                      <a:pt x="1240" y="121"/>
                    </a:lnTo>
                    <a:lnTo>
                      <a:pt x="1278" y="114"/>
                    </a:lnTo>
                    <a:lnTo>
                      <a:pt x="1293" y="114"/>
                    </a:lnTo>
                    <a:lnTo>
                      <a:pt x="1309" y="121"/>
                    </a:lnTo>
                    <a:lnTo>
                      <a:pt x="1331" y="137"/>
                    </a:lnTo>
                    <a:lnTo>
                      <a:pt x="1339" y="137"/>
                    </a:lnTo>
                    <a:lnTo>
                      <a:pt x="1347" y="137"/>
                    </a:lnTo>
                    <a:lnTo>
                      <a:pt x="1354" y="129"/>
                    </a:lnTo>
                    <a:lnTo>
                      <a:pt x="1369" y="129"/>
                    </a:lnTo>
                    <a:lnTo>
                      <a:pt x="1377" y="129"/>
                    </a:lnTo>
                    <a:lnTo>
                      <a:pt x="1385" y="129"/>
                    </a:lnTo>
                    <a:lnTo>
                      <a:pt x="1392" y="137"/>
                    </a:lnTo>
                    <a:lnTo>
                      <a:pt x="1392" y="144"/>
                    </a:lnTo>
                    <a:lnTo>
                      <a:pt x="1400" y="152"/>
                    </a:lnTo>
                    <a:lnTo>
                      <a:pt x="1400" y="159"/>
                    </a:lnTo>
                    <a:lnTo>
                      <a:pt x="1407" y="159"/>
                    </a:lnTo>
                    <a:lnTo>
                      <a:pt x="1400" y="167"/>
                    </a:lnTo>
                    <a:lnTo>
                      <a:pt x="1400" y="175"/>
                    </a:lnTo>
                    <a:lnTo>
                      <a:pt x="1392" y="182"/>
                    </a:lnTo>
                    <a:lnTo>
                      <a:pt x="1392" y="190"/>
                    </a:lnTo>
                    <a:lnTo>
                      <a:pt x="1385" y="197"/>
                    </a:lnTo>
                    <a:lnTo>
                      <a:pt x="1385" y="213"/>
                    </a:lnTo>
                    <a:lnTo>
                      <a:pt x="1385" y="220"/>
                    </a:lnTo>
                    <a:lnTo>
                      <a:pt x="1392" y="228"/>
                    </a:lnTo>
                    <a:lnTo>
                      <a:pt x="1392" y="235"/>
                    </a:lnTo>
                    <a:lnTo>
                      <a:pt x="1400" y="243"/>
                    </a:lnTo>
                    <a:lnTo>
                      <a:pt x="1407" y="251"/>
                    </a:lnTo>
                    <a:lnTo>
                      <a:pt x="1445" y="273"/>
                    </a:lnTo>
                    <a:lnTo>
                      <a:pt x="1461" y="281"/>
                    </a:lnTo>
                    <a:lnTo>
                      <a:pt x="1476" y="289"/>
                    </a:lnTo>
                    <a:lnTo>
                      <a:pt x="1476" y="296"/>
                    </a:lnTo>
                    <a:lnTo>
                      <a:pt x="1476" y="304"/>
                    </a:lnTo>
                    <a:lnTo>
                      <a:pt x="1468" y="304"/>
                    </a:lnTo>
                    <a:lnTo>
                      <a:pt x="1476" y="304"/>
                    </a:lnTo>
                    <a:lnTo>
                      <a:pt x="1506" y="311"/>
                    </a:lnTo>
                    <a:lnTo>
                      <a:pt x="1522" y="319"/>
                    </a:lnTo>
                    <a:lnTo>
                      <a:pt x="1544" y="304"/>
                    </a:lnTo>
                    <a:lnTo>
                      <a:pt x="1537" y="296"/>
                    </a:lnTo>
                    <a:lnTo>
                      <a:pt x="1522" y="289"/>
                    </a:lnTo>
                    <a:lnTo>
                      <a:pt x="1514" y="289"/>
                    </a:lnTo>
                    <a:lnTo>
                      <a:pt x="1506" y="289"/>
                    </a:lnTo>
                    <a:lnTo>
                      <a:pt x="1499" y="289"/>
                    </a:lnTo>
                    <a:lnTo>
                      <a:pt x="1491" y="281"/>
                    </a:lnTo>
                    <a:lnTo>
                      <a:pt x="1484" y="281"/>
                    </a:lnTo>
                    <a:lnTo>
                      <a:pt x="1476" y="273"/>
                    </a:lnTo>
                    <a:lnTo>
                      <a:pt x="1476" y="266"/>
                    </a:lnTo>
                    <a:lnTo>
                      <a:pt x="1468" y="258"/>
                    </a:lnTo>
                    <a:lnTo>
                      <a:pt x="1461" y="251"/>
                    </a:lnTo>
                    <a:lnTo>
                      <a:pt x="1453" y="251"/>
                    </a:lnTo>
                    <a:lnTo>
                      <a:pt x="1445" y="251"/>
                    </a:lnTo>
                    <a:lnTo>
                      <a:pt x="1438" y="243"/>
                    </a:lnTo>
                    <a:lnTo>
                      <a:pt x="1430" y="243"/>
                    </a:lnTo>
                    <a:lnTo>
                      <a:pt x="1423" y="243"/>
                    </a:lnTo>
                    <a:lnTo>
                      <a:pt x="1415" y="243"/>
                    </a:lnTo>
                    <a:lnTo>
                      <a:pt x="1407" y="235"/>
                    </a:lnTo>
                    <a:lnTo>
                      <a:pt x="1400" y="228"/>
                    </a:lnTo>
                    <a:lnTo>
                      <a:pt x="1400" y="220"/>
                    </a:lnTo>
                    <a:lnTo>
                      <a:pt x="1400" y="213"/>
                    </a:lnTo>
                    <a:lnTo>
                      <a:pt x="1400" y="205"/>
                    </a:lnTo>
                    <a:lnTo>
                      <a:pt x="1400" y="190"/>
                    </a:lnTo>
                    <a:lnTo>
                      <a:pt x="1407" y="182"/>
                    </a:lnTo>
                    <a:lnTo>
                      <a:pt x="1415" y="175"/>
                    </a:lnTo>
                    <a:lnTo>
                      <a:pt x="1415" y="167"/>
                    </a:lnTo>
                    <a:lnTo>
                      <a:pt x="1415" y="152"/>
                    </a:lnTo>
                    <a:lnTo>
                      <a:pt x="1407" y="137"/>
                    </a:lnTo>
                    <a:lnTo>
                      <a:pt x="1400" y="129"/>
                    </a:lnTo>
                    <a:lnTo>
                      <a:pt x="1392" y="121"/>
                    </a:lnTo>
                    <a:lnTo>
                      <a:pt x="1385" y="121"/>
                    </a:lnTo>
                    <a:lnTo>
                      <a:pt x="1377" y="121"/>
                    </a:lnTo>
                    <a:lnTo>
                      <a:pt x="1369" y="121"/>
                    </a:lnTo>
                    <a:lnTo>
                      <a:pt x="1362" y="121"/>
                    </a:lnTo>
                    <a:lnTo>
                      <a:pt x="1354" y="129"/>
                    </a:lnTo>
                    <a:lnTo>
                      <a:pt x="1347" y="129"/>
                    </a:lnTo>
                    <a:lnTo>
                      <a:pt x="1339" y="129"/>
                    </a:lnTo>
                    <a:lnTo>
                      <a:pt x="1331" y="129"/>
                    </a:lnTo>
                    <a:lnTo>
                      <a:pt x="1324" y="121"/>
                    </a:lnTo>
                    <a:lnTo>
                      <a:pt x="1324" y="114"/>
                    </a:lnTo>
                    <a:lnTo>
                      <a:pt x="1309" y="114"/>
                    </a:lnTo>
                    <a:lnTo>
                      <a:pt x="1293" y="106"/>
                    </a:lnTo>
                    <a:lnTo>
                      <a:pt x="1286" y="106"/>
                    </a:lnTo>
                    <a:lnTo>
                      <a:pt x="1270" y="106"/>
                    </a:lnTo>
                    <a:lnTo>
                      <a:pt x="1263" y="114"/>
                    </a:lnTo>
                    <a:lnTo>
                      <a:pt x="1255" y="114"/>
                    </a:lnTo>
                    <a:lnTo>
                      <a:pt x="1248" y="114"/>
                    </a:lnTo>
                    <a:lnTo>
                      <a:pt x="1240" y="114"/>
                    </a:lnTo>
                    <a:lnTo>
                      <a:pt x="1225" y="114"/>
                    </a:lnTo>
                    <a:lnTo>
                      <a:pt x="1210" y="106"/>
                    </a:lnTo>
                    <a:lnTo>
                      <a:pt x="1194" y="99"/>
                    </a:lnTo>
                    <a:lnTo>
                      <a:pt x="1187" y="99"/>
                    </a:lnTo>
                    <a:lnTo>
                      <a:pt x="1172" y="91"/>
                    </a:lnTo>
                    <a:lnTo>
                      <a:pt x="1156" y="83"/>
                    </a:lnTo>
                    <a:lnTo>
                      <a:pt x="1149" y="83"/>
                    </a:lnTo>
                    <a:lnTo>
                      <a:pt x="1134" y="76"/>
                    </a:lnTo>
                    <a:lnTo>
                      <a:pt x="1126" y="76"/>
                    </a:lnTo>
                    <a:lnTo>
                      <a:pt x="1126" y="68"/>
                    </a:lnTo>
                    <a:lnTo>
                      <a:pt x="1118" y="61"/>
                    </a:lnTo>
                    <a:lnTo>
                      <a:pt x="1111" y="53"/>
                    </a:lnTo>
                    <a:lnTo>
                      <a:pt x="1111" y="45"/>
                    </a:lnTo>
                    <a:lnTo>
                      <a:pt x="1103" y="30"/>
                    </a:lnTo>
                    <a:lnTo>
                      <a:pt x="1103" y="23"/>
                    </a:lnTo>
                    <a:lnTo>
                      <a:pt x="1096" y="23"/>
                    </a:lnTo>
                    <a:lnTo>
                      <a:pt x="1088" y="15"/>
                    </a:lnTo>
                    <a:lnTo>
                      <a:pt x="1073" y="15"/>
                    </a:lnTo>
                    <a:lnTo>
                      <a:pt x="1057" y="7"/>
                    </a:lnTo>
                    <a:lnTo>
                      <a:pt x="1050" y="7"/>
                    </a:lnTo>
                    <a:lnTo>
                      <a:pt x="1042" y="0"/>
                    </a:lnTo>
                    <a:lnTo>
                      <a:pt x="1027" y="0"/>
                    </a:lnTo>
                    <a:lnTo>
                      <a:pt x="1019" y="7"/>
                    </a:lnTo>
                    <a:lnTo>
                      <a:pt x="1004" y="7"/>
                    </a:lnTo>
                    <a:lnTo>
                      <a:pt x="997" y="7"/>
                    </a:lnTo>
                    <a:lnTo>
                      <a:pt x="989" y="15"/>
                    </a:lnTo>
                    <a:lnTo>
                      <a:pt x="981" y="15"/>
                    </a:lnTo>
                    <a:lnTo>
                      <a:pt x="966" y="23"/>
                    </a:lnTo>
                    <a:lnTo>
                      <a:pt x="951" y="30"/>
                    </a:lnTo>
                    <a:lnTo>
                      <a:pt x="943" y="30"/>
                    </a:lnTo>
                    <a:lnTo>
                      <a:pt x="936" y="30"/>
                    </a:lnTo>
                    <a:lnTo>
                      <a:pt x="928" y="30"/>
                    </a:lnTo>
                    <a:lnTo>
                      <a:pt x="921" y="30"/>
                    </a:lnTo>
                    <a:lnTo>
                      <a:pt x="905" y="38"/>
                    </a:lnTo>
                    <a:lnTo>
                      <a:pt x="890" y="45"/>
                    </a:lnTo>
                    <a:lnTo>
                      <a:pt x="883" y="45"/>
                    </a:lnTo>
                    <a:lnTo>
                      <a:pt x="875" y="45"/>
                    </a:lnTo>
                    <a:lnTo>
                      <a:pt x="867" y="38"/>
                    </a:lnTo>
                    <a:lnTo>
                      <a:pt x="860" y="38"/>
                    </a:lnTo>
                    <a:lnTo>
                      <a:pt x="852" y="38"/>
                    </a:lnTo>
                    <a:lnTo>
                      <a:pt x="844" y="38"/>
                    </a:lnTo>
                    <a:lnTo>
                      <a:pt x="829" y="45"/>
                    </a:lnTo>
                    <a:lnTo>
                      <a:pt x="822" y="53"/>
                    </a:lnTo>
                    <a:lnTo>
                      <a:pt x="806" y="68"/>
                    </a:lnTo>
                    <a:lnTo>
                      <a:pt x="799" y="83"/>
                    </a:lnTo>
                    <a:lnTo>
                      <a:pt x="791" y="91"/>
                    </a:lnTo>
                    <a:lnTo>
                      <a:pt x="791" y="99"/>
                    </a:lnTo>
                    <a:lnTo>
                      <a:pt x="799" y="106"/>
                    </a:lnTo>
                    <a:lnTo>
                      <a:pt x="799" y="114"/>
                    </a:lnTo>
                    <a:lnTo>
                      <a:pt x="806" y="121"/>
                    </a:lnTo>
                    <a:lnTo>
                      <a:pt x="799" y="129"/>
                    </a:lnTo>
                    <a:lnTo>
                      <a:pt x="799" y="137"/>
                    </a:lnTo>
                    <a:lnTo>
                      <a:pt x="791" y="144"/>
                    </a:lnTo>
                    <a:lnTo>
                      <a:pt x="776" y="152"/>
                    </a:lnTo>
                    <a:lnTo>
                      <a:pt x="761" y="167"/>
                    </a:lnTo>
                    <a:lnTo>
                      <a:pt x="746" y="175"/>
                    </a:lnTo>
                    <a:lnTo>
                      <a:pt x="738" y="182"/>
                    </a:lnTo>
                    <a:lnTo>
                      <a:pt x="738" y="190"/>
                    </a:lnTo>
                  </a:path>
                </a:pathLst>
              </a:custGeom>
              <a:noFill/>
              <a:ln w="12700">
                <a:solidFill>
                  <a:srgbClr val="0095E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66" name="Freeform 1206"/>
              <p:cNvSpPr>
                <a:spLocks/>
              </p:cNvSpPr>
              <p:nvPr/>
            </p:nvSpPr>
            <p:spPr bwMode="auto">
              <a:xfrm>
                <a:off x="5614" y="2484"/>
                <a:ext cx="137" cy="183"/>
              </a:xfrm>
              <a:custGeom>
                <a:avLst/>
                <a:gdLst>
                  <a:gd name="T0" fmla="*/ 8 w 137"/>
                  <a:gd name="T1" fmla="*/ 175 h 183"/>
                  <a:gd name="T2" fmla="*/ 8 w 137"/>
                  <a:gd name="T3" fmla="*/ 175 h 183"/>
                  <a:gd name="T4" fmla="*/ 23 w 137"/>
                  <a:gd name="T5" fmla="*/ 160 h 183"/>
                  <a:gd name="T6" fmla="*/ 38 w 137"/>
                  <a:gd name="T7" fmla="*/ 137 h 183"/>
                  <a:gd name="T8" fmla="*/ 54 w 137"/>
                  <a:gd name="T9" fmla="*/ 137 h 183"/>
                  <a:gd name="T10" fmla="*/ 69 w 137"/>
                  <a:gd name="T11" fmla="*/ 137 h 183"/>
                  <a:gd name="T12" fmla="*/ 84 w 137"/>
                  <a:gd name="T13" fmla="*/ 152 h 183"/>
                  <a:gd name="T14" fmla="*/ 99 w 137"/>
                  <a:gd name="T15" fmla="*/ 160 h 183"/>
                  <a:gd name="T16" fmla="*/ 114 w 137"/>
                  <a:gd name="T17" fmla="*/ 160 h 183"/>
                  <a:gd name="T18" fmla="*/ 122 w 137"/>
                  <a:gd name="T19" fmla="*/ 145 h 183"/>
                  <a:gd name="T20" fmla="*/ 130 w 137"/>
                  <a:gd name="T21" fmla="*/ 122 h 183"/>
                  <a:gd name="T22" fmla="*/ 130 w 137"/>
                  <a:gd name="T23" fmla="*/ 107 h 183"/>
                  <a:gd name="T24" fmla="*/ 130 w 137"/>
                  <a:gd name="T25" fmla="*/ 92 h 183"/>
                  <a:gd name="T26" fmla="*/ 122 w 137"/>
                  <a:gd name="T27" fmla="*/ 76 h 183"/>
                  <a:gd name="T28" fmla="*/ 114 w 137"/>
                  <a:gd name="T29" fmla="*/ 54 h 183"/>
                  <a:gd name="T30" fmla="*/ 130 w 137"/>
                  <a:gd name="T31" fmla="*/ 38 h 183"/>
                  <a:gd name="T32" fmla="*/ 137 w 137"/>
                  <a:gd name="T33" fmla="*/ 23 h 183"/>
                  <a:gd name="T34" fmla="*/ 130 w 137"/>
                  <a:gd name="T35" fmla="*/ 8 h 183"/>
                  <a:gd name="T36" fmla="*/ 122 w 137"/>
                  <a:gd name="T37" fmla="*/ 8 h 183"/>
                  <a:gd name="T38" fmla="*/ 130 w 137"/>
                  <a:gd name="T39" fmla="*/ 23 h 183"/>
                  <a:gd name="T40" fmla="*/ 122 w 137"/>
                  <a:gd name="T41" fmla="*/ 31 h 183"/>
                  <a:gd name="T42" fmla="*/ 107 w 137"/>
                  <a:gd name="T43" fmla="*/ 46 h 183"/>
                  <a:gd name="T44" fmla="*/ 107 w 137"/>
                  <a:gd name="T45" fmla="*/ 69 h 183"/>
                  <a:gd name="T46" fmla="*/ 107 w 137"/>
                  <a:gd name="T47" fmla="*/ 84 h 183"/>
                  <a:gd name="T48" fmla="*/ 114 w 137"/>
                  <a:gd name="T49" fmla="*/ 107 h 183"/>
                  <a:gd name="T50" fmla="*/ 114 w 137"/>
                  <a:gd name="T51" fmla="*/ 130 h 183"/>
                  <a:gd name="T52" fmla="*/ 107 w 137"/>
                  <a:gd name="T53" fmla="*/ 152 h 183"/>
                  <a:gd name="T54" fmla="*/ 92 w 137"/>
                  <a:gd name="T55" fmla="*/ 152 h 183"/>
                  <a:gd name="T56" fmla="*/ 76 w 137"/>
                  <a:gd name="T57" fmla="*/ 137 h 183"/>
                  <a:gd name="T58" fmla="*/ 69 w 137"/>
                  <a:gd name="T59" fmla="*/ 130 h 183"/>
                  <a:gd name="T60" fmla="*/ 54 w 137"/>
                  <a:gd name="T61" fmla="*/ 122 h 183"/>
                  <a:gd name="T62" fmla="*/ 38 w 137"/>
                  <a:gd name="T63" fmla="*/ 130 h 183"/>
                  <a:gd name="T64" fmla="*/ 23 w 137"/>
                  <a:gd name="T65" fmla="*/ 152 h 183"/>
                  <a:gd name="T66" fmla="*/ 8 w 137"/>
                  <a:gd name="T67" fmla="*/ 168 h 18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37"/>
                  <a:gd name="T103" fmla="*/ 0 h 183"/>
                  <a:gd name="T104" fmla="*/ 137 w 137"/>
                  <a:gd name="T105" fmla="*/ 183 h 18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37" h="183">
                    <a:moveTo>
                      <a:pt x="8" y="168"/>
                    </a:moveTo>
                    <a:lnTo>
                      <a:pt x="8" y="175"/>
                    </a:lnTo>
                    <a:lnTo>
                      <a:pt x="0" y="183"/>
                    </a:lnTo>
                    <a:lnTo>
                      <a:pt x="8" y="175"/>
                    </a:lnTo>
                    <a:lnTo>
                      <a:pt x="16" y="168"/>
                    </a:lnTo>
                    <a:lnTo>
                      <a:pt x="23" y="160"/>
                    </a:lnTo>
                    <a:lnTo>
                      <a:pt x="31" y="145"/>
                    </a:lnTo>
                    <a:lnTo>
                      <a:pt x="38" y="137"/>
                    </a:lnTo>
                    <a:lnTo>
                      <a:pt x="46" y="137"/>
                    </a:lnTo>
                    <a:lnTo>
                      <a:pt x="54" y="137"/>
                    </a:lnTo>
                    <a:lnTo>
                      <a:pt x="61" y="137"/>
                    </a:lnTo>
                    <a:lnTo>
                      <a:pt x="69" y="137"/>
                    </a:lnTo>
                    <a:lnTo>
                      <a:pt x="76" y="145"/>
                    </a:lnTo>
                    <a:lnTo>
                      <a:pt x="84" y="152"/>
                    </a:lnTo>
                    <a:lnTo>
                      <a:pt x="92" y="160"/>
                    </a:lnTo>
                    <a:lnTo>
                      <a:pt x="99" y="160"/>
                    </a:lnTo>
                    <a:lnTo>
                      <a:pt x="107" y="160"/>
                    </a:lnTo>
                    <a:lnTo>
                      <a:pt x="114" y="160"/>
                    </a:lnTo>
                    <a:lnTo>
                      <a:pt x="122" y="152"/>
                    </a:lnTo>
                    <a:lnTo>
                      <a:pt x="122" y="145"/>
                    </a:lnTo>
                    <a:lnTo>
                      <a:pt x="122" y="130"/>
                    </a:lnTo>
                    <a:lnTo>
                      <a:pt x="130" y="122"/>
                    </a:lnTo>
                    <a:lnTo>
                      <a:pt x="130" y="114"/>
                    </a:lnTo>
                    <a:lnTo>
                      <a:pt x="130" y="107"/>
                    </a:lnTo>
                    <a:lnTo>
                      <a:pt x="130" y="99"/>
                    </a:lnTo>
                    <a:lnTo>
                      <a:pt x="130" y="92"/>
                    </a:lnTo>
                    <a:lnTo>
                      <a:pt x="122" y="84"/>
                    </a:lnTo>
                    <a:lnTo>
                      <a:pt x="122" y="76"/>
                    </a:lnTo>
                    <a:lnTo>
                      <a:pt x="122" y="61"/>
                    </a:lnTo>
                    <a:lnTo>
                      <a:pt x="114" y="54"/>
                    </a:lnTo>
                    <a:lnTo>
                      <a:pt x="122" y="46"/>
                    </a:lnTo>
                    <a:lnTo>
                      <a:pt x="130" y="38"/>
                    </a:lnTo>
                    <a:lnTo>
                      <a:pt x="130" y="31"/>
                    </a:lnTo>
                    <a:lnTo>
                      <a:pt x="137" y="23"/>
                    </a:lnTo>
                    <a:lnTo>
                      <a:pt x="137" y="16"/>
                    </a:lnTo>
                    <a:lnTo>
                      <a:pt x="130" y="8"/>
                    </a:lnTo>
                    <a:lnTo>
                      <a:pt x="122" y="0"/>
                    </a:lnTo>
                    <a:lnTo>
                      <a:pt x="122" y="8"/>
                    </a:lnTo>
                    <a:lnTo>
                      <a:pt x="130" y="16"/>
                    </a:lnTo>
                    <a:lnTo>
                      <a:pt x="130" y="23"/>
                    </a:lnTo>
                    <a:lnTo>
                      <a:pt x="122" y="23"/>
                    </a:lnTo>
                    <a:lnTo>
                      <a:pt x="122" y="31"/>
                    </a:lnTo>
                    <a:lnTo>
                      <a:pt x="114" y="38"/>
                    </a:lnTo>
                    <a:lnTo>
                      <a:pt x="107" y="46"/>
                    </a:lnTo>
                    <a:lnTo>
                      <a:pt x="107" y="54"/>
                    </a:lnTo>
                    <a:lnTo>
                      <a:pt x="107" y="69"/>
                    </a:lnTo>
                    <a:lnTo>
                      <a:pt x="107" y="76"/>
                    </a:lnTo>
                    <a:lnTo>
                      <a:pt x="107" y="84"/>
                    </a:lnTo>
                    <a:lnTo>
                      <a:pt x="114" y="92"/>
                    </a:lnTo>
                    <a:lnTo>
                      <a:pt x="114" y="107"/>
                    </a:lnTo>
                    <a:lnTo>
                      <a:pt x="114" y="122"/>
                    </a:lnTo>
                    <a:lnTo>
                      <a:pt x="114" y="130"/>
                    </a:lnTo>
                    <a:lnTo>
                      <a:pt x="107" y="145"/>
                    </a:lnTo>
                    <a:lnTo>
                      <a:pt x="107" y="152"/>
                    </a:lnTo>
                    <a:lnTo>
                      <a:pt x="99" y="152"/>
                    </a:lnTo>
                    <a:lnTo>
                      <a:pt x="92" y="152"/>
                    </a:lnTo>
                    <a:lnTo>
                      <a:pt x="84" y="145"/>
                    </a:lnTo>
                    <a:lnTo>
                      <a:pt x="76" y="137"/>
                    </a:lnTo>
                    <a:lnTo>
                      <a:pt x="76" y="130"/>
                    </a:lnTo>
                    <a:lnTo>
                      <a:pt x="69" y="130"/>
                    </a:lnTo>
                    <a:lnTo>
                      <a:pt x="61" y="122"/>
                    </a:lnTo>
                    <a:lnTo>
                      <a:pt x="54" y="122"/>
                    </a:lnTo>
                    <a:lnTo>
                      <a:pt x="46" y="122"/>
                    </a:lnTo>
                    <a:lnTo>
                      <a:pt x="38" y="130"/>
                    </a:lnTo>
                    <a:lnTo>
                      <a:pt x="31" y="145"/>
                    </a:lnTo>
                    <a:lnTo>
                      <a:pt x="23" y="152"/>
                    </a:lnTo>
                    <a:lnTo>
                      <a:pt x="16" y="160"/>
                    </a:lnTo>
                    <a:lnTo>
                      <a:pt x="8" y="168"/>
                    </a:lnTo>
                    <a:close/>
                  </a:path>
                </a:pathLst>
              </a:custGeom>
              <a:solidFill>
                <a:srgbClr val="90DBFF"/>
              </a:solidFill>
              <a:ln w="12700">
                <a:solidFill>
                  <a:srgbClr val="0095E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67" name="Freeform 1207"/>
              <p:cNvSpPr>
                <a:spLocks/>
              </p:cNvSpPr>
              <p:nvPr/>
            </p:nvSpPr>
            <p:spPr bwMode="auto">
              <a:xfrm>
                <a:off x="6976" y="2826"/>
                <a:ext cx="46" cy="31"/>
              </a:xfrm>
              <a:custGeom>
                <a:avLst/>
                <a:gdLst>
                  <a:gd name="T0" fmla="*/ 46 w 46"/>
                  <a:gd name="T1" fmla="*/ 8 h 31"/>
                  <a:gd name="T2" fmla="*/ 46 w 46"/>
                  <a:gd name="T3" fmla="*/ 0 h 31"/>
                  <a:gd name="T4" fmla="*/ 46 w 46"/>
                  <a:gd name="T5" fmla="*/ 15 h 31"/>
                  <a:gd name="T6" fmla="*/ 38 w 46"/>
                  <a:gd name="T7" fmla="*/ 15 h 31"/>
                  <a:gd name="T8" fmla="*/ 38 w 46"/>
                  <a:gd name="T9" fmla="*/ 23 h 31"/>
                  <a:gd name="T10" fmla="*/ 31 w 46"/>
                  <a:gd name="T11" fmla="*/ 23 h 31"/>
                  <a:gd name="T12" fmla="*/ 23 w 46"/>
                  <a:gd name="T13" fmla="*/ 23 h 31"/>
                  <a:gd name="T14" fmla="*/ 15 w 46"/>
                  <a:gd name="T15" fmla="*/ 23 h 31"/>
                  <a:gd name="T16" fmla="*/ 8 w 46"/>
                  <a:gd name="T17" fmla="*/ 23 h 31"/>
                  <a:gd name="T18" fmla="*/ 0 w 46"/>
                  <a:gd name="T19" fmla="*/ 23 h 31"/>
                  <a:gd name="T20" fmla="*/ 15 w 46"/>
                  <a:gd name="T21" fmla="*/ 31 h 31"/>
                  <a:gd name="T22" fmla="*/ 23 w 46"/>
                  <a:gd name="T23" fmla="*/ 31 h 31"/>
                  <a:gd name="T24" fmla="*/ 31 w 46"/>
                  <a:gd name="T25" fmla="*/ 31 h 31"/>
                  <a:gd name="T26" fmla="*/ 38 w 46"/>
                  <a:gd name="T27" fmla="*/ 31 h 31"/>
                  <a:gd name="T28" fmla="*/ 46 w 46"/>
                  <a:gd name="T29" fmla="*/ 23 h 31"/>
                  <a:gd name="T30" fmla="*/ 46 w 46"/>
                  <a:gd name="T31" fmla="*/ 15 h 31"/>
                  <a:gd name="T32" fmla="*/ 46 w 46"/>
                  <a:gd name="T33" fmla="*/ 8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31"/>
                  <a:gd name="T53" fmla="*/ 46 w 46"/>
                  <a:gd name="T54" fmla="*/ 31 h 3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31">
                    <a:moveTo>
                      <a:pt x="46" y="8"/>
                    </a:moveTo>
                    <a:lnTo>
                      <a:pt x="46" y="0"/>
                    </a:lnTo>
                    <a:lnTo>
                      <a:pt x="46" y="15"/>
                    </a:lnTo>
                    <a:lnTo>
                      <a:pt x="38" y="15"/>
                    </a:lnTo>
                    <a:lnTo>
                      <a:pt x="38" y="23"/>
                    </a:lnTo>
                    <a:lnTo>
                      <a:pt x="31" y="23"/>
                    </a:lnTo>
                    <a:lnTo>
                      <a:pt x="23" y="23"/>
                    </a:lnTo>
                    <a:lnTo>
                      <a:pt x="15" y="23"/>
                    </a:lnTo>
                    <a:lnTo>
                      <a:pt x="8" y="23"/>
                    </a:lnTo>
                    <a:lnTo>
                      <a:pt x="0" y="23"/>
                    </a:lnTo>
                    <a:lnTo>
                      <a:pt x="15" y="31"/>
                    </a:lnTo>
                    <a:lnTo>
                      <a:pt x="23" y="31"/>
                    </a:lnTo>
                    <a:lnTo>
                      <a:pt x="31" y="31"/>
                    </a:lnTo>
                    <a:lnTo>
                      <a:pt x="38" y="31"/>
                    </a:lnTo>
                    <a:lnTo>
                      <a:pt x="46" y="23"/>
                    </a:lnTo>
                    <a:lnTo>
                      <a:pt x="46" y="15"/>
                    </a:lnTo>
                    <a:lnTo>
                      <a:pt x="46" y="8"/>
                    </a:lnTo>
                    <a:close/>
                  </a:path>
                </a:pathLst>
              </a:custGeom>
              <a:solidFill>
                <a:srgbClr val="90DBFF"/>
              </a:solidFill>
              <a:ln w="12700">
                <a:solidFill>
                  <a:srgbClr val="0095E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305" name="Freeform 1208"/>
            <p:cNvSpPr>
              <a:spLocks/>
            </p:cNvSpPr>
            <p:nvPr/>
          </p:nvSpPr>
          <p:spPr bwMode="auto">
            <a:xfrm>
              <a:off x="6773863" y="5943489"/>
              <a:ext cx="60325" cy="84137"/>
            </a:xfrm>
            <a:custGeom>
              <a:avLst/>
              <a:gdLst>
                <a:gd name="T0" fmla="*/ 2147483647 w 46"/>
                <a:gd name="T1" fmla="*/ 2147483647 h 61"/>
                <a:gd name="T2" fmla="*/ 2147483647 w 46"/>
                <a:gd name="T3" fmla="*/ 0 h 61"/>
                <a:gd name="T4" fmla="*/ 2147483647 w 46"/>
                <a:gd name="T5" fmla="*/ 2147483647 h 61"/>
                <a:gd name="T6" fmla="*/ 2147483647 w 46"/>
                <a:gd name="T7" fmla="*/ 2147483647 h 61"/>
                <a:gd name="T8" fmla="*/ 2147483647 w 46"/>
                <a:gd name="T9" fmla="*/ 2147483647 h 61"/>
                <a:gd name="T10" fmla="*/ 2147483647 w 46"/>
                <a:gd name="T11" fmla="*/ 2147483647 h 61"/>
                <a:gd name="T12" fmla="*/ 2147483647 w 46"/>
                <a:gd name="T13" fmla="*/ 2147483647 h 61"/>
                <a:gd name="T14" fmla="*/ 2147483647 w 46"/>
                <a:gd name="T15" fmla="*/ 2147483647 h 61"/>
                <a:gd name="T16" fmla="*/ 2147483647 w 46"/>
                <a:gd name="T17" fmla="*/ 2147483647 h 61"/>
                <a:gd name="T18" fmla="*/ 2147483647 w 46"/>
                <a:gd name="T19" fmla="*/ 2147483647 h 61"/>
                <a:gd name="T20" fmla="*/ 2147483647 w 46"/>
                <a:gd name="T21" fmla="*/ 2147483647 h 61"/>
                <a:gd name="T22" fmla="*/ 2147483647 w 46"/>
                <a:gd name="T23" fmla="*/ 2147483647 h 61"/>
                <a:gd name="T24" fmla="*/ 0 w 46"/>
                <a:gd name="T25" fmla="*/ 2147483647 h 61"/>
                <a:gd name="T26" fmla="*/ 2147483647 w 46"/>
                <a:gd name="T27" fmla="*/ 2147483647 h 61"/>
                <a:gd name="T28" fmla="*/ 2147483647 w 46"/>
                <a:gd name="T29" fmla="*/ 2147483647 h 61"/>
                <a:gd name="T30" fmla="*/ 2147483647 w 46"/>
                <a:gd name="T31" fmla="*/ 2147483647 h 61"/>
                <a:gd name="T32" fmla="*/ 2147483647 w 46"/>
                <a:gd name="T33" fmla="*/ 2147483647 h 61"/>
                <a:gd name="T34" fmla="*/ 2147483647 w 46"/>
                <a:gd name="T35" fmla="*/ 2147483647 h 61"/>
                <a:gd name="T36" fmla="*/ 2147483647 w 46"/>
                <a:gd name="T37" fmla="*/ 2147483647 h 61"/>
                <a:gd name="T38" fmla="*/ 2147483647 w 46"/>
                <a:gd name="T39" fmla="*/ 2147483647 h 61"/>
                <a:gd name="T40" fmla="*/ 2147483647 w 46"/>
                <a:gd name="T41" fmla="*/ 2147483647 h 61"/>
                <a:gd name="T42" fmla="*/ 2147483647 w 46"/>
                <a:gd name="T43" fmla="*/ 2147483647 h 61"/>
                <a:gd name="T44" fmla="*/ 2147483647 w 46"/>
                <a:gd name="T45" fmla="*/ 2147483647 h 61"/>
                <a:gd name="T46" fmla="*/ 2147483647 w 46"/>
                <a:gd name="T47" fmla="*/ 2147483647 h 6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6"/>
                <a:gd name="T73" fmla="*/ 0 h 61"/>
                <a:gd name="T74" fmla="*/ 46 w 46"/>
                <a:gd name="T75" fmla="*/ 61 h 6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6" h="61">
                  <a:moveTo>
                    <a:pt x="46" y="8"/>
                  </a:moveTo>
                  <a:lnTo>
                    <a:pt x="46" y="0"/>
                  </a:lnTo>
                  <a:lnTo>
                    <a:pt x="38" y="8"/>
                  </a:lnTo>
                  <a:lnTo>
                    <a:pt x="46" y="15"/>
                  </a:lnTo>
                  <a:lnTo>
                    <a:pt x="38" y="15"/>
                  </a:lnTo>
                  <a:lnTo>
                    <a:pt x="31" y="23"/>
                  </a:lnTo>
                  <a:lnTo>
                    <a:pt x="23" y="31"/>
                  </a:lnTo>
                  <a:lnTo>
                    <a:pt x="23" y="38"/>
                  </a:lnTo>
                  <a:lnTo>
                    <a:pt x="23" y="46"/>
                  </a:lnTo>
                  <a:lnTo>
                    <a:pt x="15" y="46"/>
                  </a:lnTo>
                  <a:lnTo>
                    <a:pt x="15" y="53"/>
                  </a:lnTo>
                  <a:lnTo>
                    <a:pt x="8" y="53"/>
                  </a:lnTo>
                  <a:lnTo>
                    <a:pt x="0" y="61"/>
                  </a:lnTo>
                  <a:lnTo>
                    <a:pt x="8" y="61"/>
                  </a:lnTo>
                  <a:lnTo>
                    <a:pt x="15" y="61"/>
                  </a:lnTo>
                  <a:lnTo>
                    <a:pt x="15" y="53"/>
                  </a:lnTo>
                  <a:lnTo>
                    <a:pt x="23" y="53"/>
                  </a:lnTo>
                  <a:lnTo>
                    <a:pt x="23" y="46"/>
                  </a:lnTo>
                  <a:lnTo>
                    <a:pt x="31" y="38"/>
                  </a:lnTo>
                  <a:lnTo>
                    <a:pt x="31" y="31"/>
                  </a:lnTo>
                  <a:lnTo>
                    <a:pt x="38" y="31"/>
                  </a:lnTo>
                  <a:lnTo>
                    <a:pt x="46" y="23"/>
                  </a:lnTo>
                  <a:lnTo>
                    <a:pt x="46" y="15"/>
                  </a:lnTo>
                  <a:lnTo>
                    <a:pt x="46" y="8"/>
                  </a:lnTo>
                  <a:close/>
                </a:path>
              </a:pathLst>
            </a:custGeom>
            <a:solidFill>
              <a:srgbClr val="90DB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06" name="Freeform 1209"/>
            <p:cNvSpPr>
              <a:spLocks/>
            </p:cNvSpPr>
            <p:nvPr/>
          </p:nvSpPr>
          <p:spPr bwMode="auto">
            <a:xfrm>
              <a:off x="8315325" y="4303601"/>
              <a:ext cx="107950" cy="123825"/>
            </a:xfrm>
            <a:custGeom>
              <a:avLst/>
              <a:gdLst>
                <a:gd name="T0" fmla="*/ 2147483647 w 84"/>
                <a:gd name="T1" fmla="*/ 2147483647 h 91"/>
                <a:gd name="T2" fmla="*/ 2147483647 w 84"/>
                <a:gd name="T3" fmla="*/ 2147483647 h 91"/>
                <a:gd name="T4" fmla="*/ 2147483647 w 84"/>
                <a:gd name="T5" fmla="*/ 2147483647 h 91"/>
                <a:gd name="T6" fmla="*/ 2147483647 w 84"/>
                <a:gd name="T7" fmla="*/ 2147483647 h 91"/>
                <a:gd name="T8" fmla="*/ 2147483647 w 84"/>
                <a:gd name="T9" fmla="*/ 2147483647 h 91"/>
                <a:gd name="T10" fmla="*/ 2147483647 w 84"/>
                <a:gd name="T11" fmla="*/ 2147483647 h 91"/>
                <a:gd name="T12" fmla="*/ 2147483647 w 84"/>
                <a:gd name="T13" fmla="*/ 2147483647 h 91"/>
                <a:gd name="T14" fmla="*/ 2147483647 w 84"/>
                <a:gd name="T15" fmla="*/ 2147483647 h 91"/>
                <a:gd name="T16" fmla="*/ 2147483647 w 84"/>
                <a:gd name="T17" fmla="*/ 2147483647 h 91"/>
                <a:gd name="T18" fmla="*/ 2147483647 w 84"/>
                <a:gd name="T19" fmla="*/ 2147483647 h 91"/>
                <a:gd name="T20" fmla="*/ 2147483647 w 84"/>
                <a:gd name="T21" fmla="*/ 2147483647 h 91"/>
                <a:gd name="T22" fmla="*/ 2147483647 w 84"/>
                <a:gd name="T23" fmla="*/ 2147483647 h 91"/>
                <a:gd name="T24" fmla="*/ 2147483647 w 84"/>
                <a:gd name="T25" fmla="*/ 2147483647 h 91"/>
                <a:gd name="T26" fmla="*/ 2147483647 w 84"/>
                <a:gd name="T27" fmla="*/ 2147483647 h 91"/>
                <a:gd name="T28" fmla="*/ 2147483647 w 84"/>
                <a:gd name="T29" fmla="*/ 2147483647 h 91"/>
                <a:gd name="T30" fmla="*/ 2147483647 w 84"/>
                <a:gd name="T31" fmla="*/ 2147483647 h 91"/>
                <a:gd name="T32" fmla="*/ 0 w 84"/>
                <a:gd name="T33" fmla="*/ 0 h 91"/>
                <a:gd name="T34" fmla="*/ 2147483647 w 84"/>
                <a:gd name="T35" fmla="*/ 2147483647 h 91"/>
                <a:gd name="T36" fmla="*/ 2147483647 w 84"/>
                <a:gd name="T37" fmla="*/ 2147483647 h 91"/>
                <a:gd name="T38" fmla="*/ 2147483647 w 84"/>
                <a:gd name="T39" fmla="*/ 2147483647 h 91"/>
                <a:gd name="T40" fmla="*/ 2147483647 w 84"/>
                <a:gd name="T41" fmla="*/ 2147483647 h 91"/>
                <a:gd name="T42" fmla="*/ 2147483647 w 84"/>
                <a:gd name="T43" fmla="*/ 2147483647 h 91"/>
                <a:gd name="T44" fmla="*/ 2147483647 w 84"/>
                <a:gd name="T45" fmla="*/ 2147483647 h 91"/>
                <a:gd name="T46" fmla="*/ 2147483647 w 84"/>
                <a:gd name="T47" fmla="*/ 2147483647 h 91"/>
                <a:gd name="T48" fmla="*/ 2147483647 w 84"/>
                <a:gd name="T49" fmla="*/ 2147483647 h 91"/>
                <a:gd name="T50" fmla="*/ 2147483647 w 84"/>
                <a:gd name="T51" fmla="*/ 2147483647 h 91"/>
                <a:gd name="T52" fmla="*/ 2147483647 w 84"/>
                <a:gd name="T53" fmla="*/ 2147483647 h 91"/>
                <a:gd name="T54" fmla="*/ 2147483647 w 84"/>
                <a:gd name="T55" fmla="*/ 2147483647 h 91"/>
                <a:gd name="T56" fmla="*/ 2147483647 w 84"/>
                <a:gd name="T57" fmla="*/ 2147483647 h 91"/>
                <a:gd name="T58" fmla="*/ 2147483647 w 84"/>
                <a:gd name="T59" fmla="*/ 2147483647 h 91"/>
                <a:gd name="T60" fmla="*/ 2147483647 w 84"/>
                <a:gd name="T61" fmla="*/ 2147483647 h 91"/>
                <a:gd name="T62" fmla="*/ 2147483647 w 84"/>
                <a:gd name="T63" fmla="*/ 2147483647 h 9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84"/>
                <a:gd name="T97" fmla="*/ 0 h 91"/>
                <a:gd name="T98" fmla="*/ 84 w 84"/>
                <a:gd name="T99" fmla="*/ 91 h 9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84" h="91">
                  <a:moveTo>
                    <a:pt x="76" y="91"/>
                  </a:moveTo>
                  <a:lnTo>
                    <a:pt x="76" y="84"/>
                  </a:lnTo>
                  <a:lnTo>
                    <a:pt x="84" y="76"/>
                  </a:lnTo>
                  <a:lnTo>
                    <a:pt x="76" y="76"/>
                  </a:lnTo>
                  <a:lnTo>
                    <a:pt x="76" y="68"/>
                  </a:lnTo>
                  <a:lnTo>
                    <a:pt x="76" y="61"/>
                  </a:lnTo>
                  <a:lnTo>
                    <a:pt x="69" y="53"/>
                  </a:lnTo>
                  <a:lnTo>
                    <a:pt x="61" y="46"/>
                  </a:lnTo>
                  <a:lnTo>
                    <a:pt x="53" y="46"/>
                  </a:lnTo>
                  <a:lnTo>
                    <a:pt x="53" y="38"/>
                  </a:lnTo>
                  <a:lnTo>
                    <a:pt x="46" y="30"/>
                  </a:lnTo>
                  <a:lnTo>
                    <a:pt x="38" y="30"/>
                  </a:lnTo>
                  <a:lnTo>
                    <a:pt x="31" y="30"/>
                  </a:lnTo>
                  <a:lnTo>
                    <a:pt x="23" y="23"/>
                  </a:lnTo>
                  <a:lnTo>
                    <a:pt x="15" y="15"/>
                  </a:lnTo>
                  <a:lnTo>
                    <a:pt x="8" y="15"/>
                  </a:lnTo>
                  <a:lnTo>
                    <a:pt x="0" y="0"/>
                  </a:lnTo>
                  <a:lnTo>
                    <a:pt x="8" y="8"/>
                  </a:lnTo>
                  <a:lnTo>
                    <a:pt x="8" y="15"/>
                  </a:lnTo>
                  <a:lnTo>
                    <a:pt x="15" y="23"/>
                  </a:lnTo>
                  <a:lnTo>
                    <a:pt x="23" y="30"/>
                  </a:lnTo>
                  <a:lnTo>
                    <a:pt x="31" y="30"/>
                  </a:lnTo>
                  <a:lnTo>
                    <a:pt x="38" y="38"/>
                  </a:lnTo>
                  <a:lnTo>
                    <a:pt x="46" y="38"/>
                  </a:lnTo>
                  <a:lnTo>
                    <a:pt x="46" y="46"/>
                  </a:lnTo>
                  <a:lnTo>
                    <a:pt x="46" y="53"/>
                  </a:lnTo>
                  <a:lnTo>
                    <a:pt x="53" y="53"/>
                  </a:lnTo>
                  <a:lnTo>
                    <a:pt x="61" y="53"/>
                  </a:lnTo>
                  <a:lnTo>
                    <a:pt x="61" y="61"/>
                  </a:lnTo>
                  <a:lnTo>
                    <a:pt x="69" y="68"/>
                  </a:lnTo>
                  <a:lnTo>
                    <a:pt x="69" y="76"/>
                  </a:lnTo>
                  <a:lnTo>
                    <a:pt x="76" y="91"/>
                  </a:lnTo>
                  <a:close/>
                </a:path>
              </a:pathLst>
            </a:custGeom>
            <a:solidFill>
              <a:srgbClr val="90DB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07" name="Freeform 1210"/>
            <p:cNvSpPr>
              <a:spLocks/>
            </p:cNvSpPr>
            <p:nvPr/>
          </p:nvSpPr>
          <p:spPr bwMode="auto">
            <a:xfrm>
              <a:off x="8323263" y="4736989"/>
              <a:ext cx="136525" cy="122237"/>
            </a:xfrm>
            <a:custGeom>
              <a:avLst/>
              <a:gdLst>
                <a:gd name="T0" fmla="*/ 2147483647 w 106"/>
                <a:gd name="T1" fmla="*/ 0 h 91"/>
                <a:gd name="T2" fmla="*/ 2147483647 w 106"/>
                <a:gd name="T3" fmla="*/ 0 h 91"/>
                <a:gd name="T4" fmla="*/ 0 w 106"/>
                <a:gd name="T5" fmla="*/ 0 h 91"/>
                <a:gd name="T6" fmla="*/ 2147483647 w 106"/>
                <a:gd name="T7" fmla="*/ 0 h 91"/>
                <a:gd name="T8" fmla="*/ 2147483647 w 106"/>
                <a:gd name="T9" fmla="*/ 2147483647 h 91"/>
                <a:gd name="T10" fmla="*/ 2147483647 w 106"/>
                <a:gd name="T11" fmla="*/ 2147483647 h 91"/>
                <a:gd name="T12" fmla="*/ 2147483647 w 106"/>
                <a:gd name="T13" fmla="*/ 2147483647 h 91"/>
                <a:gd name="T14" fmla="*/ 2147483647 w 106"/>
                <a:gd name="T15" fmla="*/ 2147483647 h 91"/>
                <a:gd name="T16" fmla="*/ 2147483647 w 106"/>
                <a:gd name="T17" fmla="*/ 2147483647 h 91"/>
                <a:gd name="T18" fmla="*/ 2147483647 w 106"/>
                <a:gd name="T19" fmla="*/ 2147483647 h 91"/>
                <a:gd name="T20" fmla="*/ 2147483647 w 106"/>
                <a:gd name="T21" fmla="*/ 2147483647 h 91"/>
                <a:gd name="T22" fmla="*/ 2147483647 w 106"/>
                <a:gd name="T23" fmla="*/ 2147483647 h 91"/>
                <a:gd name="T24" fmla="*/ 2147483647 w 106"/>
                <a:gd name="T25" fmla="*/ 2147483647 h 91"/>
                <a:gd name="T26" fmla="*/ 2147483647 w 106"/>
                <a:gd name="T27" fmla="*/ 2147483647 h 91"/>
                <a:gd name="T28" fmla="*/ 2147483647 w 106"/>
                <a:gd name="T29" fmla="*/ 2147483647 h 91"/>
                <a:gd name="T30" fmla="*/ 2147483647 w 106"/>
                <a:gd name="T31" fmla="*/ 2147483647 h 91"/>
                <a:gd name="T32" fmla="*/ 2147483647 w 106"/>
                <a:gd name="T33" fmla="*/ 2147483647 h 91"/>
                <a:gd name="T34" fmla="*/ 2147483647 w 106"/>
                <a:gd name="T35" fmla="*/ 2147483647 h 91"/>
                <a:gd name="T36" fmla="*/ 2147483647 w 106"/>
                <a:gd name="T37" fmla="*/ 2147483647 h 91"/>
                <a:gd name="T38" fmla="*/ 2147483647 w 106"/>
                <a:gd name="T39" fmla="*/ 2147483647 h 91"/>
                <a:gd name="T40" fmla="*/ 2147483647 w 106"/>
                <a:gd name="T41" fmla="*/ 2147483647 h 91"/>
                <a:gd name="T42" fmla="*/ 2147483647 w 106"/>
                <a:gd name="T43" fmla="*/ 2147483647 h 91"/>
                <a:gd name="T44" fmla="*/ 2147483647 w 106"/>
                <a:gd name="T45" fmla="*/ 2147483647 h 91"/>
                <a:gd name="T46" fmla="*/ 2147483647 w 106"/>
                <a:gd name="T47" fmla="*/ 2147483647 h 91"/>
                <a:gd name="T48" fmla="*/ 2147483647 w 106"/>
                <a:gd name="T49" fmla="*/ 2147483647 h 91"/>
                <a:gd name="T50" fmla="*/ 2147483647 w 106"/>
                <a:gd name="T51" fmla="*/ 2147483647 h 91"/>
                <a:gd name="T52" fmla="*/ 2147483647 w 106"/>
                <a:gd name="T53" fmla="*/ 0 h 9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6"/>
                <a:gd name="T82" fmla="*/ 0 h 91"/>
                <a:gd name="T83" fmla="*/ 106 w 106"/>
                <a:gd name="T84" fmla="*/ 91 h 9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6" h="91">
                  <a:moveTo>
                    <a:pt x="30" y="0"/>
                  </a:moveTo>
                  <a:lnTo>
                    <a:pt x="15" y="0"/>
                  </a:lnTo>
                  <a:lnTo>
                    <a:pt x="0" y="0"/>
                  </a:lnTo>
                  <a:lnTo>
                    <a:pt x="7" y="0"/>
                  </a:lnTo>
                  <a:lnTo>
                    <a:pt x="23" y="23"/>
                  </a:lnTo>
                  <a:lnTo>
                    <a:pt x="38" y="38"/>
                  </a:lnTo>
                  <a:lnTo>
                    <a:pt x="45" y="46"/>
                  </a:lnTo>
                  <a:lnTo>
                    <a:pt x="68" y="53"/>
                  </a:lnTo>
                  <a:lnTo>
                    <a:pt x="84" y="61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06" y="84"/>
                  </a:lnTo>
                  <a:lnTo>
                    <a:pt x="99" y="76"/>
                  </a:lnTo>
                  <a:lnTo>
                    <a:pt x="99" y="69"/>
                  </a:lnTo>
                  <a:lnTo>
                    <a:pt x="91" y="61"/>
                  </a:lnTo>
                  <a:lnTo>
                    <a:pt x="84" y="53"/>
                  </a:lnTo>
                  <a:lnTo>
                    <a:pt x="76" y="46"/>
                  </a:lnTo>
                  <a:lnTo>
                    <a:pt x="68" y="46"/>
                  </a:lnTo>
                  <a:lnTo>
                    <a:pt x="53" y="46"/>
                  </a:lnTo>
                  <a:lnTo>
                    <a:pt x="45" y="38"/>
                  </a:lnTo>
                  <a:lnTo>
                    <a:pt x="38" y="31"/>
                  </a:lnTo>
                  <a:lnTo>
                    <a:pt x="38" y="23"/>
                  </a:lnTo>
                  <a:lnTo>
                    <a:pt x="30" y="23"/>
                  </a:lnTo>
                  <a:lnTo>
                    <a:pt x="30" y="15"/>
                  </a:lnTo>
                  <a:lnTo>
                    <a:pt x="30" y="8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90DB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08" name="Freeform 1211"/>
            <p:cNvSpPr>
              <a:spLocks/>
            </p:cNvSpPr>
            <p:nvPr/>
          </p:nvSpPr>
          <p:spPr bwMode="auto">
            <a:xfrm>
              <a:off x="6656388" y="5870464"/>
              <a:ext cx="158750" cy="134937"/>
            </a:xfrm>
            <a:custGeom>
              <a:avLst/>
              <a:gdLst>
                <a:gd name="T0" fmla="*/ 2147483647 w 122"/>
                <a:gd name="T1" fmla="*/ 2147483647 h 99"/>
                <a:gd name="T2" fmla="*/ 2147483647 w 122"/>
                <a:gd name="T3" fmla="*/ 2147483647 h 99"/>
                <a:gd name="T4" fmla="*/ 2147483647 w 122"/>
                <a:gd name="T5" fmla="*/ 2147483647 h 99"/>
                <a:gd name="T6" fmla="*/ 2147483647 w 122"/>
                <a:gd name="T7" fmla="*/ 2147483647 h 99"/>
                <a:gd name="T8" fmla="*/ 2147483647 w 122"/>
                <a:gd name="T9" fmla="*/ 2147483647 h 99"/>
                <a:gd name="T10" fmla="*/ 2147483647 w 122"/>
                <a:gd name="T11" fmla="*/ 2147483647 h 99"/>
                <a:gd name="T12" fmla="*/ 2147483647 w 122"/>
                <a:gd name="T13" fmla="*/ 2147483647 h 99"/>
                <a:gd name="T14" fmla="*/ 2147483647 w 122"/>
                <a:gd name="T15" fmla="*/ 2147483647 h 99"/>
                <a:gd name="T16" fmla="*/ 2147483647 w 122"/>
                <a:gd name="T17" fmla="*/ 2147483647 h 99"/>
                <a:gd name="T18" fmla="*/ 2147483647 w 122"/>
                <a:gd name="T19" fmla="*/ 2147483647 h 99"/>
                <a:gd name="T20" fmla="*/ 2147483647 w 122"/>
                <a:gd name="T21" fmla="*/ 2147483647 h 99"/>
                <a:gd name="T22" fmla="*/ 2147483647 w 122"/>
                <a:gd name="T23" fmla="*/ 2147483647 h 99"/>
                <a:gd name="T24" fmla="*/ 2147483647 w 122"/>
                <a:gd name="T25" fmla="*/ 2147483647 h 99"/>
                <a:gd name="T26" fmla="*/ 2147483647 w 122"/>
                <a:gd name="T27" fmla="*/ 2147483647 h 99"/>
                <a:gd name="T28" fmla="*/ 2147483647 w 122"/>
                <a:gd name="T29" fmla="*/ 0 h 99"/>
                <a:gd name="T30" fmla="*/ 2147483647 w 122"/>
                <a:gd name="T31" fmla="*/ 2147483647 h 99"/>
                <a:gd name="T32" fmla="*/ 2147483647 w 122"/>
                <a:gd name="T33" fmla="*/ 2147483647 h 99"/>
                <a:gd name="T34" fmla="*/ 2147483647 w 122"/>
                <a:gd name="T35" fmla="*/ 2147483647 h 99"/>
                <a:gd name="T36" fmla="*/ 2147483647 w 122"/>
                <a:gd name="T37" fmla="*/ 2147483647 h 99"/>
                <a:gd name="T38" fmla="*/ 2147483647 w 122"/>
                <a:gd name="T39" fmla="*/ 2147483647 h 99"/>
                <a:gd name="T40" fmla="*/ 2147483647 w 122"/>
                <a:gd name="T41" fmla="*/ 2147483647 h 99"/>
                <a:gd name="T42" fmla="*/ 2147483647 w 122"/>
                <a:gd name="T43" fmla="*/ 2147483647 h 99"/>
                <a:gd name="T44" fmla="*/ 2147483647 w 122"/>
                <a:gd name="T45" fmla="*/ 2147483647 h 99"/>
                <a:gd name="T46" fmla="*/ 2147483647 w 122"/>
                <a:gd name="T47" fmla="*/ 2147483647 h 99"/>
                <a:gd name="T48" fmla="*/ 2147483647 w 122"/>
                <a:gd name="T49" fmla="*/ 2147483647 h 99"/>
                <a:gd name="T50" fmla="*/ 2147483647 w 122"/>
                <a:gd name="T51" fmla="*/ 2147483647 h 99"/>
                <a:gd name="T52" fmla="*/ 2147483647 w 122"/>
                <a:gd name="T53" fmla="*/ 2147483647 h 99"/>
                <a:gd name="T54" fmla="*/ 2147483647 w 122"/>
                <a:gd name="T55" fmla="*/ 2147483647 h 99"/>
                <a:gd name="T56" fmla="*/ 2147483647 w 122"/>
                <a:gd name="T57" fmla="*/ 2147483647 h 99"/>
                <a:gd name="T58" fmla="*/ 2147483647 w 122"/>
                <a:gd name="T59" fmla="*/ 2147483647 h 99"/>
                <a:gd name="T60" fmla="*/ 0 w 122"/>
                <a:gd name="T61" fmla="*/ 2147483647 h 99"/>
                <a:gd name="T62" fmla="*/ 2147483647 w 122"/>
                <a:gd name="T63" fmla="*/ 2147483647 h 99"/>
                <a:gd name="T64" fmla="*/ 2147483647 w 122"/>
                <a:gd name="T65" fmla="*/ 2147483647 h 99"/>
                <a:gd name="T66" fmla="*/ 2147483647 w 122"/>
                <a:gd name="T67" fmla="*/ 2147483647 h 99"/>
                <a:gd name="T68" fmla="*/ 2147483647 w 122"/>
                <a:gd name="T69" fmla="*/ 2147483647 h 99"/>
                <a:gd name="T70" fmla="*/ 2147483647 w 122"/>
                <a:gd name="T71" fmla="*/ 2147483647 h 99"/>
                <a:gd name="T72" fmla="*/ 2147483647 w 122"/>
                <a:gd name="T73" fmla="*/ 2147483647 h 99"/>
                <a:gd name="T74" fmla="*/ 2147483647 w 122"/>
                <a:gd name="T75" fmla="*/ 2147483647 h 99"/>
                <a:gd name="T76" fmla="*/ 2147483647 w 122"/>
                <a:gd name="T77" fmla="*/ 2147483647 h 99"/>
                <a:gd name="T78" fmla="*/ 2147483647 w 122"/>
                <a:gd name="T79" fmla="*/ 2147483647 h 99"/>
                <a:gd name="T80" fmla="*/ 2147483647 w 122"/>
                <a:gd name="T81" fmla="*/ 2147483647 h 9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22"/>
                <a:gd name="T124" fmla="*/ 0 h 99"/>
                <a:gd name="T125" fmla="*/ 122 w 122"/>
                <a:gd name="T126" fmla="*/ 99 h 9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22" h="99">
                  <a:moveTo>
                    <a:pt x="99" y="38"/>
                  </a:moveTo>
                  <a:lnTo>
                    <a:pt x="106" y="38"/>
                  </a:lnTo>
                  <a:lnTo>
                    <a:pt x="114" y="38"/>
                  </a:lnTo>
                  <a:lnTo>
                    <a:pt x="122" y="30"/>
                  </a:lnTo>
                  <a:lnTo>
                    <a:pt x="114" y="30"/>
                  </a:lnTo>
                  <a:lnTo>
                    <a:pt x="106" y="30"/>
                  </a:lnTo>
                  <a:lnTo>
                    <a:pt x="99" y="30"/>
                  </a:lnTo>
                  <a:lnTo>
                    <a:pt x="91" y="38"/>
                  </a:lnTo>
                  <a:lnTo>
                    <a:pt x="91" y="30"/>
                  </a:lnTo>
                  <a:lnTo>
                    <a:pt x="84" y="30"/>
                  </a:lnTo>
                  <a:lnTo>
                    <a:pt x="84" y="23"/>
                  </a:lnTo>
                  <a:lnTo>
                    <a:pt x="76" y="23"/>
                  </a:lnTo>
                  <a:lnTo>
                    <a:pt x="76" y="15"/>
                  </a:lnTo>
                  <a:lnTo>
                    <a:pt x="76" y="8"/>
                  </a:lnTo>
                  <a:lnTo>
                    <a:pt x="76" y="0"/>
                  </a:lnTo>
                  <a:lnTo>
                    <a:pt x="68" y="8"/>
                  </a:lnTo>
                  <a:lnTo>
                    <a:pt x="68" y="23"/>
                  </a:lnTo>
                  <a:lnTo>
                    <a:pt x="76" y="30"/>
                  </a:lnTo>
                  <a:lnTo>
                    <a:pt x="84" y="38"/>
                  </a:lnTo>
                  <a:lnTo>
                    <a:pt x="76" y="46"/>
                  </a:lnTo>
                  <a:lnTo>
                    <a:pt x="76" y="53"/>
                  </a:lnTo>
                  <a:lnTo>
                    <a:pt x="68" y="53"/>
                  </a:lnTo>
                  <a:lnTo>
                    <a:pt x="61" y="61"/>
                  </a:lnTo>
                  <a:lnTo>
                    <a:pt x="53" y="68"/>
                  </a:lnTo>
                  <a:lnTo>
                    <a:pt x="46" y="68"/>
                  </a:lnTo>
                  <a:lnTo>
                    <a:pt x="38" y="76"/>
                  </a:lnTo>
                  <a:lnTo>
                    <a:pt x="38" y="84"/>
                  </a:lnTo>
                  <a:lnTo>
                    <a:pt x="30" y="91"/>
                  </a:lnTo>
                  <a:lnTo>
                    <a:pt x="23" y="99"/>
                  </a:lnTo>
                  <a:lnTo>
                    <a:pt x="8" y="91"/>
                  </a:lnTo>
                  <a:lnTo>
                    <a:pt x="0" y="91"/>
                  </a:lnTo>
                  <a:lnTo>
                    <a:pt x="8" y="99"/>
                  </a:lnTo>
                  <a:lnTo>
                    <a:pt x="15" y="99"/>
                  </a:lnTo>
                  <a:lnTo>
                    <a:pt x="30" y="99"/>
                  </a:lnTo>
                  <a:lnTo>
                    <a:pt x="38" y="91"/>
                  </a:lnTo>
                  <a:lnTo>
                    <a:pt x="46" y="84"/>
                  </a:lnTo>
                  <a:lnTo>
                    <a:pt x="61" y="68"/>
                  </a:lnTo>
                  <a:lnTo>
                    <a:pt x="68" y="61"/>
                  </a:lnTo>
                  <a:lnTo>
                    <a:pt x="84" y="53"/>
                  </a:lnTo>
                  <a:lnTo>
                    <a:pt x="91" y="46"/>
                  </a:lnTo>
                  <a:lnTo>
                    <a:pt x="99" y="38"/>
                  </a:lnTo>
                  <a:close/>
                </a:path>
              </a:pathLst>
            </a:custGeom>
            <a:solidFill>
              <a:srgbClr val="90DB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09" name="Freeform 1212"/>
            <p:cNvSpPr>
              <a:spLocks/>
            </p:cNvSpPr>
            <p:nvPr/>
          </p:nvSpPr>
          <p:spPr bwMode="auto">
            <a:xfrm>
              <a:off x="8362950" y="4727464"/>
              <a:ext cx="342900" cy="152400"/>
            </a:xfrm>
            <a:custGeom>
              <a:avLst/>
              <a:gdLst>
                <a:gd name="T0" fmla="*/ 0 w 267"/>
                <a:gd name="T1" fmla="*/ 2147483647 h 114"/>
                <a:gd name="T2" fmla="*/ 2147483647 w 267"/>
                <a:gd name="T3" fmla="*/ 2147483647 h 114"/>
                <a:gd name="T4" fmla="*/ 2147483647 w 267"/>
                <a:gd name="T5" fmla="*/ 2147483647 h 114"/>
                <a:gd name="T6" fmla="*/ 2147483647 w 267"/>
                <a:gd name="T7" fmla="*/ 2147483647 h 114"/>
                <a:gd name="T8" fmla="*/ 2147483647 w 267"/>
                <a:gd name="T9" fmla="*/ 2147483647 h 114"/>
                <a:gd name="T10" fmla="*/ 2147483647 w 267"/>
                <a:gd name="T11" fmla="*/ 2147483647 h 114"/>
                <a:gd name="T12" fmla="*/ 2147483647 w 267"/>
                <a:gd name="T13" fmla="*/ 2147483647 h 114"/>
                <a:gd name="T14" fmla="*/ 2147483647 w 267"/>
                <a:gd name="T15" fmla="*/ 2147483647 h 114"/>
                <a:gd name="T16" fmla="*/ 2147483647 w 267"/>
                <a:gd name="T17" fmla="*/ 2147483647 h 114"/>
                <a:gd name="T18" fmla="*/ 2147483647 w 267"/>
                <a:gd name="T19" fmla="*/ 2147483647 h 114"/>
                <a:gd name="T20" fmla="*/ 2147483647 w 267"/>
                <a:gd name="T21" fmla="*/ 2147483647 h 114"/>
                <a:gd name="T22" fmla="*/ 2147483647 w 267"/>
                <a:gd name="T23" fmla="*/ 2147483647 h 114"/>
                <a:gd name="T24" fmla="*/ 2147483647 w 267"/>
                <a:gd name="T25" fmla="*/ 2147483647 h 114"/>
                <a:gd name="T26" fmla="*/ 2147483647 w 267"/>
                <a:gd name="T27" fmla="*/ 2147483647 h 114"/>
                <a:gd name="T28" fmla="*/ 2147483647 w 267"/>
                <a:gd name="T29" fmla="*/ 2147483647 h 114"/>
                <a:gd name="T30" fmla="*/ 2147483647 w 267"/>
                <a:gd name="T31" fmla="*/ 2147483647 h 114"/>
                <a:gd name="T32" fmla="*/ 2147483647 w 267"/>
                <a:gd name="T33" fmla="*/ 2147483647 h 114"/>
                <a:gd name="T34" fmla="*/ 2147483647 w 267"/>
                <a:gd name="T35" fmla="*/ 2147483647 h 114"/>
                <a:gd name="T36" fmla="*/ 2147483647 w 267"/>
                <a:gd name="T37" fmla="*/ 2147483647 h 114"/>
                <a:gd name="T38" fmla="*/ 2147483647 w 267"/>
                <a:gd name="T39" fmla="*/ 2147483647 h 114"/>
                <a:gd name="T40" fmla="*/ 2147483647 w 267"/>
                <a:gd name="T41" fmla="*/ 2147483647 h 114"/>
                <a:gd name="T42" fmla="*/ 2147483647 w 267"/>
                <a:gd name="T43" fmla="*/ 2147483647 h 114"/>
                <a:gd name="T44" fmla="*/ 2147483647 w 267"/>
                <a:gd name="T45" fmla="*/ 2147483647 h 114"/>
                <a:gd name="T46" fmla="*/ 2147483647 w 267"/>
                <a:gd name="T47" fmla="*/ 2147483647 h 114"/>
                <a:gd name="T48" fmla="*/ 2147483647 w 267"/>
                <a:gd name="T49" fmla="*/ 2147483647 h 114"/>
                <a:gd name="T50" fmla="*/ 2147483647 w 267"/>
                <a:gd name="T51" fmla="*/ 2147483647 h 114"/>
                <a:gd name="T52" fmla="*/ 2147483647 w 267"/>
                <a:gd name="T53" fmla="*/ 2147483647 h 114"/>
                <a:gd name="T54" fmla="*/ 2147483647 w 267"/>
                <a:gd name="T55" fmla="*/ 2147483647 h 114"/>
                <a:gd name="T56" fmla="*/ 2147483647 w 267"/>
                <a:gd name="T57" fmla="*/ 2147483647 h 114"/>
                <a:gd name="T58" fmla="*/ 2147483647 w 267"/>
                <a:gd name="T59" fmla="*/ 2147483647 h 114"/>
                <a:gd name="T60" fmla="*/ 2147483647 w 267"/>
                <a:gd name="T61" fmla="*/ 2147483647 h 114"/>
                <a:gd name="T62" fmla="*/ 2147483647 w 267"/>
                <a:gd name="T63" fmla="*/ 2147483647 h 114"/>
                <a:gd name="T64" fmla="*/ 2147483647 w 267"/>
                <a:gd name="T65" fmla="*/ 2147483647 h 114"/>
                <a:gd name="T66" fmla="*/ 2147483647 w 267"/>
                <a:gd name="T67" fmla="*/ 2147483647 h 114"/>
                <a:gd name="T68" fmla="*/ 2147483647 w 267"/>
                <a:gd name="T69" fmla="*/ 2147483647 h 114"/>
                <a:gd name="T70" fmla="*/ 2147483647 w 267"/>
                <a:gd name="T71" fmla="*/ 2147483647 h 114"/>
                <a:gd name="T72" fmla="*/ 2147483647 w 267"/>
                <a:gd name="T73" fmla="*/ 2147483647 h 114"/>
                <a:gd name="T74" fmla="*/ 2147483647 w 267"/>
                <a:gd name="T75" fmla="*/ 2147483647 h 114"/>
                <a:gd name="T76" fmla="*/ 2147483647 w 267"/>
                <a:gd name="T77" fmla="*/ 2147483647 h 114"/>
                <a:gd name="T78" fmla="*/ 2147483647 w 267"/>
                <a:gd name="T79" fmla="*/ 2147483647 h 114"/>
                <a:gd name="T80" fmla="*/ 2147483647 w 267"/>
                <a:gd name="T81" fmla="*/ 2147483647 h 114"/>
                <a:gd name="T82" fmla="*/ 2147483647 w 267"/>
                <a:gd name="T83" fmla="*/ 2147483647 h 114"/>
                <a:gd name="T84" fmla="*/ 2147483647 w 267"/>
                <a:gd name="T85" fmla="*/ 2147483647 h 114"/>
                <a:gd name="T86" fmla="*/ 2147483647 w 267"/>
                <a:gd name="T87" fmla="*/ 2147483647 h 114"/>
                <a:gd name="T88" fmla="*/ 2147483647 w 267"/>
                <a:gd name="T89" fmla="*/ 0 h 114"/>
                <a:gd name="T90" fmla="*/ 2147483647 w 267"/>
                <a:gd name="T91" fmla="*/ 2147483647 h 11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67"/>
                <a:gd name="T139" fmla="*/ 0 h 114"/>
                <a:gd name="T140" fmla="*/ 267 w 267"/>
                <a:gd name="T141" fmla="*/ 114 h 11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67" h="114">
                  <a:moveTo>
                    <a:pt x="0" y="7"/>
                  </a:moveTo>
                  <a:lnTo>
                    <a:pt x="0" y="15"/>
                  </a:lnTo>
                  <a:lnTo>
                    <a:pt x="0" y="22"/>
                  </a:lnTo>
                  <a:lnTo>
                    <a:pt x="8" y="15"/>
                  </a:lnTo>
                  <a:lnTo>
                    <a:pt x="15" y="7"/>
                  </a:lnTo>
                  <a:lnTo>
                    <a:pt x="31" y="7"/>
                  </a:lnTo>
                  <a:lnTo>
                    <a:pt x="38" y="7"/>
                  </a:lnTo>
                  <a:lnTo>
                    <a:pt x="46" y="7"/>
                  </a:lnTo>
                  <a:lnTo>
                    <a:pt x="54" y="7"/>
                  </a:lnTo>
                  <a:lnTo>
                    <a:pt x="61" y="7"/>
                  </a:lnTo>
                  <a:lnTo>
                    <a:pt x="69" y="15"/>
                  </a:lnTo>
                  <a:lnTo>
                    <a:pt x="76" y="15"/>
                  </a:lnTo>
                  <a:lnTo>
                    <a:pt x="84" y="15"/>
                  </a:lnTo>
                  <a:lnTo>
                    <a:pt x="84" y="22"/>
                  </a:lnTo>
                  <a:lnTo>
                    <a:pt x="92" y="30"/>
                  </a:lnTo>
                  <a:lnTo>
                    <a:pt x="92" y="38"/>
                  </a:lnTo>
                  <a:lnTo>
                    <a:pt x="99" y="38"/>
                  </a:lnTo>
                  <a:lnTo>
                    <a:pt x="107" y="38"/>
                  </a:lnTo>
                  <a:lnTo>
                    <a:pt x="114" y="38"/>
                  </a:lnTo>
                  <a:lnTo>
                    <a:pt x="114" y="30"/>
                  </a:lnTo>
                  <a:lnTo>
                    <a:pt x="122" y="22"/>
                  </a:lnTo>
                  <a:lnTo>
                    <a:pt x="130" y="22"/>
                  </a:lnTo>
                  <a:lnTo>
                    <a:pt x="137" y="15"/>
                  </a:lnTo>
                  <a:lnTo>
                    <a:pt x="145" y="15"/>
                  </a:lnTo>
                  <a:lnTo>
                    <a:pt x="152" y="22"/>
                  </a:lnTo>
                  <a:lnTo>
                    <a:pt x="152" y="30"/>
                  </a:lnTo>
                  <a:lnTo>
                    <a:pt x="152" y="38"/>
                  </a:lnTo>
                  <a:lnTo>
                    <a:pt x="168" y="38"/>
                  </a:lnTo>
                  <a:lnTo>
                    <a:pt x="183" y="45"/>
                  </a:lnTo>
                  <a:lnTo>
                    <a:pt x="190" y="45"/>
                  </a:lnTo>
                  <a:lnTo>
                    <a:pt x="198" y="45"/>
                  </a:lnTo>
                  <a:lnTo>
                    <a:pt x="206" y="38"/>
                  </a:lnTo>
                  <a:lnTo>
                    <a:pt x="213" y="38"/>
                  </a:lnTo>
                  <a:lnTo>
                    <a:pt x="229" y="45"/>
                  </a:lnTo>
                  <a:lnTo>
                    <a:pt x="236" y="45"/>
                  </a:lnTo>
                  <a:lnTo>
                    <a:pt x="236" y="38"/>
                  </a:lnTo>
                  <a:lnTo>
                    <a:pt x="244" y="38"/>
                  </a:lnTo>
                  <a:lnTo>
                    <a:pt x="251" y="30"/>
                  </a:lnTo>
                  <a:lnTo>
                    <a:pt x="259" y="38"/>
                  </a:lnTo>
                  <a:lnTo>
                    <a:pt x="259" y="45"/>
                  </a:lnTo>
                  <a:lnTo>
                    <a:pt x="259" y="53"/>
                  </a:lnTo>
                  <a:lnTo>
                    <a:pt x="259" y="60"/>
                  </a:lnTo>
                  <a:lnTo>
                    <a:pt x="259" y="68"/>
                  </a:lnTo>
                  <a:lnTo>
                    <a:pt x="259" y="76"/>
                  </a:lnTo>
                  <a:lnTo>
                    <a:pt x="267" y="83"/>
                  </a:lnTo>
                  <a:lnTo>
                    <a:pt x="267" y="98"/>
                  </a:lnTo>
                  <a:lnTo>
                    <a:pt x="267" y="114"/>
                  </a:lnTo>
                  <a:lnTo>
                    <a:pt x="267" y="106"/>
                  </a:lnTo>
                  <a:lnTo>
                    <a:pt x="267" y="98"/>
                  </a:lnTo>
                  <a:lnTo>
                    <a:pt x="267" y="91"/>
                  </a:lnTo>
                  <a:lnTo>
                    <a:pt x="267" y="76"/>
                  </a:lnTo>
                  <a:lnTo>
                    <a:pt x="267" y="68"/>
                  </a:lnTo>
                  <a:lnTo>
                    <a:pt x="267" y="60"/>
                  </a:lnTo>
                  <a:lnTo>
                    <a:pt x="267" y="53"/>
                  </a:lnTo>
                  <a:lnTo>
                    <a:pt x="267" y="45"/>
                  </a:lnTo>
                  <a:lnTo>
                    <a:pt x="267" y="38"/>
                  </a:lnTo>
                  <a:lnTo>
                    <a:pt x="259" y="30"/>
                  </a:lnTo>
                  <a:lnTo>
                    <a:pt x="251" y="30"/>
                  </a:lnTo>
                  <a:lnTo>
                    <a:pt x="244" y="30"/>
                  </a:lnTo>
                  <a:lnTo>
                    <a:pt x="236" y="30"/>
                  </a:lnTo>
                  <a:lnTo>
                    <a:pt x="229" y="38"/>
                  </a:lnTo>
                  <a:lnTo>
                    <a:pt x="221" y="38"/>
                  </a:lnTo>
                  <a:lnTo>
                    <a:pt x="221" y="30"/>
                  </a:lnTo>
                  <a:lnTo>
                    <a:pt x="213" y="30"/>
                  </a:lnTo>
                  <a:lnTo>
                    <a:pt x="206" y="30"/>
                  </a:lnTo>
                  <a:lnTo>
                    <a:pt x="198" y="38"/>
                  </a:lnTo>
                  <a:lnTo>
                    <a:pt x="190" y="38"/>
                  </a:lnTo>
                  <a:lnTo>
                    <a:pt x="183" y="38"/>
                  </a:lnTo>
                  <a:lnTo>
                    <a:pt x="175" y="38"/>
                  </a:lnTo>
                  <a:lnTo>
                    <a:pt x="168" y="38"/>
                  </a:lnTo>
                  <a:lnTo>
                    <a:pt x="160" y="30"/>
                  </a:lnTo>
                  <a:lnTo>
                    <a:pt x="160" y="22"/>
                  </a:lnTo>
                  <a:lnTo>
                    <a:pt x="160" y="15"/>
                  </a:lnTo>
                  <a:lnTo>
                    <a:pt x="152" y="7"/>
                  </a:lnTo>
                  <a:lnTo>
                    <a:pt x="145" y="7"/>
                  </a:lnTo>
                  <a:lnTo>
                    <a:pt x="137" y="7"/>
                  </a:lnTo>
                  <a:lnTo>
                    <a:pt x="130" y="15"/>
                  </a:lnTo>
                  <a:lnTo>
                    <a:pt x="122" y="15"/>
                  </a:lnTo>
                  <a:lnTo>
                    <a:pt x="114" y="15"/>
                  </a:lnTo>
                  <a:lnTo>
                    <a:pt x="114" y="22"/>
                  </a:lnTo>
                  <a:lnTo>
                    <a:pt x="107" y="30"/>
                  </a:lnTo>
                  <a:lnTo>
                    <a:pt x="99" y="30"/>
                  </a:lnTo>
                  <a:lnTo>
                    <a:pt x="92" y="22"/>
                  </a:lnTo>
                  <a:lnTo>
                    <a:pt x="92" y="15"/>
                  </a:lnTo>
                  <a:lnTo>
                    <a:pt x="84" y="7"/>
                  </a:lnTo>
                  <a:lnTo>
                    <a:pt x="76" y="7"/>
                  </a:lnTo>
                  <a:lnTo>
                    <a:pt x="61" y="7"/>
                  </a:lnTo>
                  <a:lnTo>
                    <a:pt x="54" y="7"/>
                  </a:lnTo>
                  <a:lnTo>
                    <a:pt x="46" y="0"/>
                  </a:lnTo>
                  <a:lnTo>
                    <a:pt x="31" y="0"/>
                  </a:lnTo>
                  <a:lnTo>
                    <a:pt x="15" y="0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90DB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10" name="Freeform 1213"/>
            <p:cNvSpPr>
              <a:spLocks/>
            </p:cNvSpPr>
            <p:nvPr/>
          </p:nvSpPr>
          <p:spPr bwMode="auto">
            <a:xfrm>
              <a:off x="5643563" y="4962414"/>
              <a:ext cx="938212" cy="279400"/>
            </a:xfrm>
            <a:custGeom>
              <a:avLst/>
              <a:gdLst>
                <a:gd name="T0" fmla="*/ 2147483647 w 730"/>
                <a:gd name="T1" fmla="*/ 2147483647 h 205"/>
                <a:gd name="T2" fmla="*/ 2147483647 w 730"/>
                <a:gd name="T3" fmla="*/ 2147483647 h 205"/>
                <a:gd name="T4" fmla="*/ 2147483647 w 730"/>
                <a:gd name="T5" fmla="*/ 2147483647 h 205"/>
                <a:gd name="T6" fmla="*/ 2147483647 w 730"/>
                <a:gd name="T7" fmla="*/ 2147483647 h 205"/>
                <a:gd name="T8" fmla="*/ 2147483647 w 730"/>
                <a:gd name="T9" fmla="*/ 2147483647 h 205"/>
                <a:gd name="T10" fmla="*/ 2147483647 w 730"/>
                <a:gd name="T11" fmla="*/ 2147483647 h 205"/>
                <a:gd name="T12" fmla="*/ 2147483647 w 730"/>
                <a:gd name="T13" fmla="*/ 2147483647 h 205"/>
                <a:gd name="T14" fmla="*/ 2147483647 w 730"/>
                <a:gd name="T15" fmla="*/ 2147483647 h 205"/>
                <a:gd name="T16" fmla="*/ 2147483647 w 730"/>
                <a:gd name="T17" fmla="*/ 2147483647 h 205"/>
                <a:gd name="T18" fmla="*/ 2147483647 w 730"/>
                <a:gd name="T19" fmla="*/ 2147483647 h 205"/>
                <a:gd name="T20" fmla="*/ 2147483647 w 730"/>
                <a:gd name="T21" fmla="*/ 2147483647 h 205"/>
                <a:gd name="T22" fmla="*/ 2147483647 w 730"/>
                <a:gd name="T23" fmla="*/ 2147483647 h 205"/>
                <a:gd name="T24" fmla="*/ 2147483647 w 730"/>
                <a:gd name="T25" fmla="*/ 2147483647 h 205"/>
                <a:gd name="T26" fmla="*/ 2147483647 w 730"/>
                <a:gd name="T27" fmla="*/ 2147483647 h 205"/>
                <a:gd name="T28" fmla="*/ 2147483647 w 730"/>
                <a:gd name="T29" fmla="*/ 2147483647 h 205"/>
                <a:gd name="T30" fmla="*/ 2147483647 w 730"/>
                <a:gd name="T31" fmla="*/ 2147483647 h 205"/>
                <a:gd name="T32" fmla="*/ 2147483647 w 730"/>
                <a:gd name="T33" fmla="*/ 2147483647 h 205"/>
                <a:gd name="T34" fmla="*/ 2147483647 w 730"/>
                <a:gd name="T35" fmla="*/ 2147483647 h 205"/>
                <a:gd name="T36" fmla="*/ 2147483647 w 730"/>
                <a:gd name="T37" fmla="*/ 2147483647 h 205"/>
                <a:gd name="T38" fmla="*/ 2147483647 w 730"/>
                <a:gd name="T39" fmla="*/ 2147483647 h 205"/>
                <a:gd name="T40" fmla="*/ 2147483647 w 730"/>
                <a:gd name="T41" fmla="*/ 2147483647 h 205"/>
                <a:gd name="T42" fmla="*/ 2147483647 w 730"/>
                <a:gd name="T43" fmla="*/ 2147483647 h 205"/>
                <a:gd name="T44" fmla="*/ 2147483647 w 730"/>
                <a:gd name="T45" fmla="*/ 2147483647 h 205"/>
                <a:gd name="T46" fmla="*/ 2147483647 w 730"/>
                <a:gd name="T47" fmla="*/ 2147483647 h 205"/>
                <a:gd name="T48" fmla="*/ 2147483647 w 730"/>
                <a:gd name="T49" fmla="*/ 0 h 205"/>
                <a:gd name="T50" fmla="*/ 2147483647 w 730"/>
                <a:gd name="T51" fmla="*/ 0 h 205"/>
                <a:gd name="T52" fmla="*/ 2147483647 w 730"/>
                <a:gd name="T53" fmla="*/ 2147483647 h 205"/>
                <a:gd name="T54" fmla="*/ 2147483647 w 730"/>
                <a:gd name="T55" fmla="*/ 2147483647 h 205"/>
                <a:gd name="T56" fmla="*/ 2147483647 w 730"/>
                <a:gd name="T57" fmla="*/ 2147483647 h 205"/>
                <a:gd name="T58" fmla="*/ 2147483647 w 730"/>
                <a:gd name="T59" fmla="*/ 2147483647 h 205"/>
                <a:gd name="T60" fmla="*/ 2147483647 w 730"/>
                <a:gd name="T61" fmla="*/ 2147483647 h 205"/>
                <a:gd name="T62" fmla="*/ 2147483647 w 730"/>
                <a:gd name="T63" fmla="*/ 2147483647 h 205"/>
                <a:gd name="T64" fmla="*/ 2147483647 w 730"/>
                <a:gd name="T65" fmla="*/ 2147483647 h 205"/>
                <a:gd name="T66" fmla="*/ 2147483647 w 730"/>
                <a:gd name="T67" fmla="*/ 2147483647 h 205"/>
                <a:gd name="T68" fmla="*/ 2147483647 w 730"/>
                <a:gd name="T69" fmla="*/ 2147483647 h 205"/>
                <a:gd name="T70" fmla="*/ 2147483647 w 730"/>
                <a:gd name="T71" fmla="*/ 2147483647 h 205"/>
                <a:gd name="T72" fmla="*/ 2147483647 w 730"/>
                <a:gd name="T73" fmla="*/ 2147483647 h 205"/>
                <a:gd name="T74" fmla="*/ 2147483647 w 730"/>
                <a:gd name="T75" fmla="*/ 2147483647 h 205"/>
                <a:gd name="T76" fmla="*/ 2147483647 w 730"/>
                <a:gd name="T77" fmla="*/ 2147483647 h 205"/>
                <a:gd name="T78" fmla="*/ 2147483647 w 730"/>
                <a:gd name="T79" fmla="*/ 2147483647 h 205"/>
                <a:gd name="T80" fmla="*/ 2147483647 w 730"/>
                <a:gd name="T81" fmla="*/ 2147483647 h 205"/>
                <a:gd name="T82" fmla="*/ 2147483647 w 730"/>
                <a:gd name="T83" fmla="*/ 2147483647 h 205"/>
                <a:gd name="T84" fmla="*/ 2147483647 w 730"/>
                <a:gd name="T85" fmla="*/ 2147483647 h 205"/>
                <a:gd name="T86" fmla="*/ 2147483647 w 730"/>
                <a:gd name="T87" fmla="*/ 2147483647 h 205"/>
                <a:gd name="T88" fmla="*/ 2147483647 w 730"/>
                <a:gd name="T89" fmla="*/ 2147483647 h 205"/>
                <a:gd name="T90" fmla="*/ 2147483647 w 730"/>
                <a:gd name="T91" fmla="*/ 2147483647 h 205"/>
                <a:gd name="T92" fmla="*/ 2147483647 w 730"/>
                <a:gd name="T93" fmla="*/ 2147483647 h 205"/>
                <a:gd name="T94" fmla="*/ 2147483647 w 730"/>
                <a:gd name="T95" fmla="*/ 2147483647 h 205"/>
                <a:gd name="T96" fmla="*/ 2147483647 w 730"/>
                <a:gd name="T97" fmla="*/ 2147483647 h 205"/>
                <a:gd name="T98" fmla="*/ 2147483647 w 730"/>
                <a:gd name="T99" fmla="*/ 2147483647 h 20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30"/>
                <a:gd name="T151" fmla="*/ 0 h 205"/>
                <a:gd name="T152" fmla="*/ 730 w 730"/>
                <a:gd name="T153" fmla="*/ 205 h 20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30" h="205">
                  <a:moveTo>
                    <a:pt x="715" y="205"/>
                  </a:moveTo>
                  <a:lnTo>
                    <a:pt x="722" y="205"/>
                  </a:lnTo>
                  <a:lnTo>
                    <a:pt x="722" y="198"/>
                  </a:lnTo>
                  <a:lnTo>
                    <a:pt x="722" y="190"/>
                  </a:lnTo>
                  <a:lnTo>
                    <a:pt x="722" y="183"/>
                  </a:lnTo>
                  <a:lnTo>
                    <a:pt x="722" y="167"/>
                  </a:lnTo>
                  <a:lnTo>
                    <a:pt x="730" y="160"/>
                  </a:lnTo>
                  <a:lnTo>
                    <a:pt x="730" y="152"/>
                  </a:lnTo>
                  <a:lnTo>
                    <a:pt x="722" y="137"/>
                  </a:lnTo>
                  <a:lnTo>
                    <a:pt x="722" y="122"/>
                  </a:lnTo>
                  <a:lnTo>
                    <a:pt x="722" y="114"/>
                  </a:lnTo>
                  <a:lnTo>
                    <a:pt x="722" y="107"/>
                  </a:lnTo>
                  <a:lnTo>
                    <a:pt x="715" y="99"/>
                  </a:lnTo>
                  <a:lnTo>
                    <a:pt x="707" y="92"/>
                  </a:lnTo>
                  <a:lnTo>
                    <a:pt x="700" y="84"/>
                  </a:lnTo>
                  <a:lnTo>
                    <a:pt x="692" y="84"/>
                  </a:lnTo>
                  <a:lnTo>
                    <a:pt x="684" y="84"/>
                  </a:lnTo>
                  <a:lnTo>
                    <a:pt x="677" y="84"/>
                  </a:lnTo>
                  <a:lnTo>
                    <a:pt x="662" y="84"/>
                  </a:lnTo>
                  <a:lnTo>
                    <a:pt x="654" y="92"/>
                  </a:lnTo>
                  <a:lnTo>
                    <a:pt x="646" y="92"/>
                  </a:lnTo>
                  <a:lnTo>
                    <a:pt x="639" y="92"/>
                  </a:lnTo>
                  <a:lnTo>
                    <a:pt x="631" y="92"/>
                  </a:lnTo>
                  <a:lnTo>
                    <a:pt x="624" y="92"/>
                  </a:lnTo>
                  <a:lnTo>
                    <a:pt x="616" y="99"/>
                  </a:lnTo>
                  <a:lnTo>
                    <a:pt x="601" y="99"/>
                  </a:lnTo>
                  <a:lnTo>
                    <a:pt x="593" y="99"/>
                  </a:lnTo>
                  <a:lnTo>
                    <a:pt x="586" y="99"/>
                  </a:lnTo>
                  <a:lnTo>
                    <a:pt x="578" y="92"/>
                  </a:lnTo>
                  <a:lnTo>
                    <a:pt x="570" y="84"/>
                  </a:lnTo>
                  <a:lnTo>
                    <a:pt x="563" y="84"/>
                  </a:lnTo>
                  <a:lnTo>
                    <a:pt x="548" y="92"/>
                  </a:lnTo>
                  <a:lnTo>
                    <a:pt x="540" y="92"/>
                  </a:lnTo>
                  <a:lnTo>
                    <a:pt x="532" y="92"/>
                  </a:lnTo>
                  <a:lnTo>
                    <a:pt x="517" y="92"/>
                  </a:lnTo>
                  <a:lnTo>
                    <a:pt x="509" y="92"/>
                  </a:lnTo>
                  <a:lnTo>
                    <a:pt x="502" y="84"/>
                  </a:lnTo>
                  <a:lnTo>
                    <a:pt x="494" y="76"/>
                  </a:lnTo>
                  <a:lnTo>
                    <a:pt x="487" y="76"/>
                  </a:lnTo>
                  <a:lnTo>
                    <a:pt x="471" y="69"/>
                  </a:lnTo>
                  <a:lnTo>
                    <a:pt x="471" y="61"/>
                  </a:lnTo>
                  <a:lnTo>
                    <a:pt x="464" y="61"/>
                  </a:lnTo>
                  <a:lnTo>
                    <a:pt x="456" y="54"/>
                  </a:lnTo>
                  <a:lnTo>
                    <a:pt x="449" y="54"/>
                  </a:lnTo>
                  <a:lnTo>
                    <a:pt x="441" y="54"/>
                  </a:lnTo>
                  <a:lnTo>
                    <a:pt x="433" y="61"/>
                  </a:lnTo>
                  <a:lnTo>
                    <a:pt x="433" y="69"/>
                  </a:lnTo>
                  <a:lnTo>
                    <a:pt x="426" y="76"/>
                  </a:lnTo>
                  <a:lnTo>
                    <a:pt x="418" y="84"/>
                  </a:lnTo>
                  <a:lnTo>
                    <a:pt x="411" y="84"/>
                  </a:lnTo>
                  <a:lnTo>
                    <a:pt x="403" y="92"/>
                  </a:lnTo>
                  <a:lnTo>
                    <a:pt x="388" y="99"/>
                  </a:lnTo>
                  <a:lnTo>
                    <a:pt x="380" y="99"/>
                  </a:lnTo>
                  <a:lnTo>
                    <a:pt x="365" y="107"/>
                  </a:lnTo>
                  <a:lnTo>
                    <a:pt x="357" y="107"/>
                  </a:lnTo>
                  <a:lnTo>
                    <a:pt x="350" y="107"/>
                  </a:lnTo>
                  <a:lnTo>
                    <a:pt x="342" y="107"/>
                  </a:lnTo>
                  <a:lnTo>
                    <a:pt x="327" y="99"/>
                  </a:lnTo>
                  <a:lnTo>
                    <a:pt x="319" y="99"/>
                  </a:lnTo>
                  <a:lnTo>
                    <a:pt x="304" y="99"/>
                  </a:lnTo>
                  <a:lnTo>
                    <a:pt x="296" y="99"/>
                  </a:lnTo>
                  <a:lnTo>
                    <a:pt x="289" y="99"/>
                  </a:lnTo>
                  <a:lnTo>
                    <a:pt x="281" y="99"/>
                  </a:lnTo>
                  <a:lnTo>
                    <a:pt x="274" y="107"/>
                  </a:lnTo>
                  <a:lnTo>
                    <a:pt x="266" y="107"/>
                  </a:lnTo>
                  <a:lnTo>
                    <a:pt x="258" y="107"/>
                  </a:lnTo>
                  <a:lnTo>
                    <a:pt x="251" y="107"/>
                  </a:lnTo>
                  <a:lnTo>
                    <a:pt x="243" y="114"/>
                  </a:lnTo>
                  <a:lnTo>
                    <a:pt x="243" y="122"/>
                  </a:lnTo>
                  <a:lnTo>
                    <a:pt x="236" y="129"/>
                  </a:lnTo>
                  <a:lnTo>
                    <a:pt x="228" y="137"/>
                  </a:lnTo>
                  <a:lnTo>
                    <a:pt x="220" y="145"/>
                  </a:lnTo>
                  <a:lnTo>
                    <a:pt x="213" y="145"/>
                  </a:lnTo>
                  <a:lnTo>
                    <a:pt x="205" y="152"/>
                  </a:lnTo>
                  <a:lnTo>
                    <a:pt x="190" y="152"/>
                  </a:lnTo>
                  <a:lnTo>
                    <a:pt x="182" y="145"/>
                  </a:lnTo>
                  <a:lnTo>
                    <a:pt x="175" y="145"/>
                  </a:lnTo>
                  <a:lnTo>
                    <a:pt x="160" y="145"/>
                  </a:lnTo>
                  <a:lnTo>
                    <a:pt x="144" y="152"/>
                  </a:lnTo>
                  <a:lnTo>
                    <a:pt x="137" y="152"/>
                  </a:lnTo>
                  <a:lnTo>
                    <a:pt x="121" y="145"/>
                  </a:lnTo>
                  <a:lnTo>
                    <a:pt x="114" y="145"/>
                  </a:lnTo>
                  <a:lnTo>
                    <a:pt x="106" y="137"/>
                  </a:lnTo>
                  <a:lnTo>
                    <a:pt x="106" y="129"/>
                  </a:lnTo>
                  <a:lnTo>
                    <a:pt x="106" y="114"/>
                  </a:lnTo>
                  <a:lnTo>
                    <a:pt x="106" y="107"/>
                  </a:lnTo>
                  <a:lnTo>
                    <a:pt x="114" y="107"/>
                  </a:lnTo>
                  <a:lnTo>
                    <a:pt x="121" y="99"/>
                  </a:lnTo>
                  <a:lnTo>
                    <a:pt x="129" y="99"/>
                  </a:lnTo>
                  <a:lnTo>
                    <a:pt x="129" y="92"/>
                  </a:lnTo>
                  <a:lnTo>
                    <a:pt x="129" y="84"/>
                  </a:lnTo>
                  <a:lnTo>
                    <a:pt x="129" y="76"/>
                  </a:lnTo>
                  <a:lnTo>
                    <a:pt x="121" y="69"/>
                  </a:lnTo>
                  <a:lnTo>
                    <a:pt x="114" y="69"/>
                  </a:lnTo>
                  <a:lnTo>
                    <a:pt x="114" y="54"/>
                  </a:lnTo>
                  <a:lnTo>
                    <a:pt x="106" y="38"/>
                  </a:lnTo>
                  <a:lnTo>
                    <a:pt x="99" y="31"/>
                  </a:lnTo>
                  <a:lnTo>
                    <a:pt x="99" y="16"/>
                  </a:lnTo>
                  <a:lnTo>
                    <a:pt x="91" y="8"/>
                  </a:lnTo>
                  <a:lnTo>
                    <a:pt x="83" y="0"/>
                  </a:lnTo>
                  <a:lnTo>
                    <a:pt x="68" y="0"/>
                  </a:lnTo>
                  <a:lnTo>
                    <a:pt x="53" y="0"/>
                  </a:lnTo>
                  <a:lnTo>
                    <a:pt x="23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15" y="8"/>
                  </a:lnTo>
                  <a:lnTo>
                    <a:pt x="30" y="8"/>
                  </a:lnTo>
                  <a:lnTo>
                    <a:pt x="45" y="8"/>
                  </a:lnTo>
                  <a:lnTo>
                    <a:pt x="61" y="8"/>
                  </a:lnTo>
                  <a:lnTo>
                    <a:pt x="76" y="8"/>
                  </a:lnTo>
                  <a:lnTo>
                    <a:pt x="83" y="8"/>
                  </a:lnTo>
                  <a:lnTo>
                    <a:pt x="91" y="16"/>
                  </a:lnTo>
                  <a:lnTo>
                    <a:pt x="91" y="23"/>
                  </a:lnTo>
                  <a:lnTo>
                    <a:pt x="99" y="31"/>
                  </a:lnTo>
                  <a:lnTo>
                    <a:pt x="99" y="46"/>
                  </a:lnTo>
                  <a:lnTo>
                    <a:pt x="106" y="54"/>
                  </a:lnTo>
                  <a:lnTo>
                    <a:pt x="106" y="69"/>
                  </a:lnTo>
                  <a:lnTo>
                    <a:pt x="114" y="76"/>
                  </a:lnTo>
                  <a:lnTo>
                    <a:pt x="121" y="76"/>
                  </a:lnTo>
                  <a:lnTo>
                    <a:pt x="121" y="84"/>
                  </a:lnTo>
                  <a:lnTo>
                    <a:pt x="121" y="92"/>
                  </a:lnTo>
                  <a:lnTo>
                    <a:pt x="121" y="99"/>
                  </a:lnTo>
                  <a:lnTo>
                    <a:pt x="114" y="99"/>
                  </a:lnTo>
                  <a:lnTo>
                    <a:pt x="106" y="107"/>
                  </a:lnTo>
                  <a:lnTo>
                    <a:pt x="99" y="114"/>
                  </a:lnTo>
                  <a:lnTo>
                    <a:pt x="99" y="122"/>
                  </a:lnTo>
                  <a:lnTo>
                    <a:pt x="99" y="129"/>
                  </a:lnTo>
                  <a:lnTo>
                    <a:pt x="106" y="137"/>
                  </a:lnTo>
                  <a:lnTo>
                    <a:pt x="106" y="145"/>
                  </a:lnTo>
                  <a:lnTo>
                    <a:pt x="114" y="152"/>
                  </a:lnTo>
                  <a:lnTo>
                    <a:pt x="129" y="152"/>
                  </a:lnTo>
                  <a:lnTo>
                    <a:pt x="137" y="152"/>
                  </a:lnTo>
                  <a:lnTo>
                    <a:pt x="152" y="152"/>
                  </a:lnTo>
                  <a:lnTo>
                    <a:pt x="167" y="152"/>
                  </a:lnTo>
                  <a:lnTo>
                    <a:pt x="175" y="152"/>
                  </a:lnTo>
                  <a:lnTo>
                    <a:pt x="182" y="152"/>
                  </a:lnTo>
                  <a:lnTo>
                    <a:pt x="198" y="152"/>
                  </a:lnTo>
                  <a:lnTo>
                    <a:pt x="205" y="152"/>
                  </a:lnTo>
                  <a:lnTo>
                    <a:pt x="220" y="152"/>
                  </a:lnTo>
                  <a:lnTo>
                    <a:pt x="228" y="145"/>
                  </a:lnTo>
                  <a:lnTo>
                    <a:pt x="236" y="137"/>
                  </a:lnTo>
                  <a:lnTo>
                    <a:pt x="243" y="129"/>
                  </a:lnTo>
                  <a:lnTo>
                    <a:pt x="251" y="114"/>
                  </a:lnTo>
                  <a:lnTo>
                    <a:pt x="258" y="107"/>
                  </a:lnTo>
                  <a:lnTo>
                    <a:pt x="266" y="107"/>
                  </a:lnTo>
                  <a:lnTo>
                    <a:pt x="281" y="107"/>
                  </a:lnTo>
                  <a:lnTo>
                    <a:pt x="296" y="107"/>
                  </a:lnTo>
                  <a:lnTo>
                    <a:pt x="312" y="107"/>
                  </a:lnTo>
                  <a:lnTo>
                    <a:pt x="327" y="107"/>
                  </a:lnTo>
                  <a:lnTo>
                    <a:pt x="335" y="114"/>
                  </a:lnTo>
                  <a:lnTo>
                    <a:pt x="342" y="114"/>
                  </a:lnTo>
                  <a:lnTo>
                    <a:pt x="350" y="114"/>
                  </a:lnTo>
                  <a:lnTo>
                    <a:pt x="357" y="114"/>
                  </a:lnTo>
                  <a:lnTo>
                    <a:pt x="373" y="107"/>
                  </a:lnTo>
                  <a:lnTo>
                    <a:pt x="388" y="107"/>
                  </a:lnTo>
                  <a:lnTo>
                    <a:pt x="395" y="99"/>
                  </a:lnTo>
                  <a:lnTo>
                    <a:pt x="403" y="99"/>
                  </a:lnTo>
                  <a:lnTo>
                    <a:pt x="418" y="92"/>
                  </a:lnTo>
                  <a:lnTo>
                    <a:pt x="426" y="84"/>
                  </a:lnTo>
                  <a:lnTo>
                    <a:pt x="433" y="84"/>
                  </a:lnTo>
                  <a:lnTo>
                    <a:pt x="433" y="76"/>
                  </a:lnTo>
                  <a:lnTo>
                    <a:pt x="441" y="69"/>
                  </a:lnTo>
                  <a:lnTo>
                    <a:pt x="441" y="61"/>
                  </a:lnTo>
                  <a:lnTo>
                    <a:pt x="449" y="61"/>
                  </a:lnTo>
                  <a:lnTo>
                    <a:pt x="456" y="61"/>
                  </a:lnTo>
                  <a:lnTo>
                    <a:pt x="464" y="61"/>
                  </a:lnTo>
                  <a:lnTo>
                    <a:pt x="464" y="69"/>
                  </a:lnTo>
                  <a:lnTo>
                    <a:pt x="471" y="76"/>
                  </a:lnTo>
                  <a:lnTo>
                    <a:pt x="487" y="84"/>
                  </a:lnTo>
                  <a:lnTo>
                    <a:pt x="494" y="84"/>
                  </a:lnTo>
                  <a:lnTo>
                    <a:pt x="502" y="92"/>
                  </a:lnTo>
                  <a:lnTo>
                    <a:pt x="517" y="92"/>
                  </a:lnTo>
                  <a:lnTo>
                    <a:pt x="525" y="99"/>
                  </a:lnTo>
                  <a:lnTo>
                    <a:pt x="532" y="99"/>
                  </a:lnTo>
                  <a:lnTo>
                    <a:pt x="540" y="99"/>
                  </a:lnTo>
                  <a:lnTo>
                    <a:pt x="555" y="92"/>
                  </a:lnTo>
                  <a:lnTo>
                    <a:pt x="563" y="92"/>
                  </a:lnTo>
                  <a:lnTo>
                    <a:pt x="570" y="92"/>
                  </a:lnTo>
                  <a:lnTo>
                    <a:pt x="578" y="99"/>
                  </a:lnTo>
                  <a:lnTo>
                    <a:pt x="586" y="99"/>
                  </a:lnTo>
                  <a:lnTo>
                    <a:pt x="601" y="99"/>
                  </a:lnTo>
                  <a:lnTo>
                    <a:pt x="608" y="99"/>
                  </a:lnTo>
                  <a:lnTo>
                    <a:pt x="624" y="99"/>
                  </a:lnTo>
                  <a:lnTo>
                    <a:pt x="631" y="99"/>
                  </a:lnTo>
                  <a:lnTo>
                    <a:pt x="646" y="99"/>
                  </a:lnTo>
                  <a:lnTo>
                    <a:pt x="662" y="92"/>
                  </a:lnTo>
                  <a:lnTo>
                    <a:pt x="677" y="92"/>
                  </a:lnTo>
                  <a:lnTo>
                    <a:pt x="684" y="84"/>
                  </a:lnTo>
                  <a:lnTo>
                    <a:pt x="700" y="92"/>
                  </a:lnTo>
                  <a:lnTo>
                    <a:pt x="707" y="99"/>
                  </a:lnTo>
                  <a:lnTo>
                    <a:pt x="715" y="107"/>
                  </a:lnTo>
                  <a:lnTo>
                    <a:pt x="715" y="114"/>
                  </a:lnTo>
                  <a:lnTo>
                    <a:pt x="722" y="129"/>
                  </a:lnTo>
                  <a:lnTo>
                    <a:pt x="722" y="145"/>
                  </a:lnTo>
                  <a:lnTo>
                    <a:pt x="722" y="152"/>
                  </a:lnTo>
                  <a:lnTo>
                    <a:pt x="722" y="167"/>
                  </a:lnTo>
                  <a:lnTo>
                    <a:pt x="722" y="175"/>
                  </a:lnTo>
                  <a:lnTo>
                    <a:pt x="722" y="183"/>
                  </a:lnTo>
                  <a:lnTo>
                    <a:pt x="715" y="190"/>
                  </a:lnTo>
                  <a:lnTo>
                    <a:pt x="722" y="198"/>
                  </a:lnTo>
                  <a:lnTo>
                    <a:pt x="715" y="205"/>
                  </a:lnTo>
                  <a:close/>
                </a:path>
              </a:pathLst>
            </a:custGeom>
            <a:solidFill>
              <a:srgbClr val="90DB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11" name="Freeform 1214"/>
            <p:cNvSpPr>
              <a:spLocks/>
            </p:cNvSpPr>
            <p:nvPr/>
          </p:nvSpPr>
          <p:spPr bwMode="auto">
            <a:xfrm>
              <a:off x="7437438" y="4303601"/>
              <a:ext cx="771525" cy="527050"/>
            </a:xfrm>
            <a:custGeom>
              <a:avLst/>
              <a:gdLst>
                <a:gd name="T0" fmla="*/ 2147483647 w 601"/>
                <a:gd name="T1" fmla="*/ 2147483647 h 388"/>
                <a:gd name="T2" fmla="*/ 2147483647 w 601"/>
                <a:gd name="T3" fmla="*/ 2147483647 h 388"/>
                <a:gd name="T4" fmla="*/ 2147483647 w 601"/>
                <a:gd name="T5" fmla="*/ 2147483647 h 388"/>
                <a:gd name="T6" fmla="*/ 2147483647 w 601"/>
                <a:gd name="T7" fmla="*/ 2147483647 h 388"/>
                <a:gd name="T8" fmla="*/ 2147483647 w 601"/>
                <a:gd name="T9" fmla="*/ 2147483647 h 388"/>
                <a:gd name="T10" fmla="*/ 2147483647 w 601"/>
                <a:gd name="T11" fmla="*/ 2147483647 h 388"/>
                <a:gd name="T12" fmla="*/ 2147483647 w 601"/>
                <a:gd name="T13" fmla="*/ 2147483647 h 388"/>
                <a:gd name="T14" fmla="*/ 2147483647 w 601"/>
                <a:gd name="T15" fmla="*/ 2147483647 h 388"/>
                <a:gd name="T16" fmla="*/ 2147483647 w 601"/>
                <a:gd name="T17" fmla="*/ 2147483647 h 388"/>
                <a:gd name="T18" fmla="*/ 2147483647 w 601"/>
                <a:gd name="T19" fmla="*/ 2147483647 h 388"/>
                <a:gd name="T20" fmla="*/ 2147483647 w 601"/>
                <a:gd name="T21" fmla="*/ 2147483647 h 388"/>
                <a:gd name="T22" fmla="*/ 2147483647 w 601"/>
                <a:gd name="T23" fmla="*/ 2147483647 h 388"/>
                <a:gd name="T24" fmla="*/ 2147483647 w 601"/>
                <a:gd name="T25" fmla="*/ 2147483647 h 388"/>
                <a:gd name="T26" fmla="*/ 2147483647 w 601"/>
                <a:gd name="T27" fmla="*/ 2147483647 h 388"/>
                <a:gd name="T28" fmla="*/ 2147483647 w 601"/>
                <a:gd name="T29" fmla="*/ 2147483647 h 388"/>
                <a:gd name="T30" fmla="*/ 2147483647 w 601"/>
                <a:gd name="T31" fmla="*/ 2147483647 h 388"/>
                <a:gd name="T32" fmla="*/ 2147483647 w 601"/>
                <a:gd name="T33" fmla="*/ 2147483647 h 388"/>
                <a:gd name="T34" fmla="*/ 2147483647 w 601"/>
                <a:gd name="T35" fmla="*/ 2147483647 h 388"/>
                <a:gd name="T36" fmla="*/ 2147483647 w 601"/>
                <a:gd name="T37" fmla="*/ 2147483647 h 388"/>
                <a:gd name="T38" fmla="*/ 2147483647 w 601"/>
                <a:gd name="T39" fmla="*/ 2147483647 h 388"/>
                <a:gd name="T40" fmla="*/ 2147483647 w 601"/>
                <a:gd name="T41" fmla="*/ 2147483647 h 388"/>
                <a:gd name="T42" fmla="*/ 2147483647 w 601"/>
                <a:gd name="T43" fmla="*/ 2147483647 h 388"/>
                <a:gd name="T44" fmla="*/ 2147483647 w 601"/>
                <a:gd name="T45" fmla="*/ 2147483647 h 388"/>
                <a:gd name="T46" fmla="*/ 2147483647 w 601"/>
                <a:gd name="T47" fmla="*/ 0 h 388"/>
                <a:gd name="T48" fmla="*/ 2147483647 w 601"/>
                <a:gd name="T49" fmla="*/ 2147483647 h 388"/>
                <a:gd name="T50" fmla="*/ 2147483647 w 601"/>
                <a:gd name="T51" fmla="*/ 0 h 388"/>
                <a:gd name="T52" fmla="*/ 2147483647 w 601"/>
                <a:gd name="T53" fmla="*/ 2147483647 h 388"/>
                <a:gd name="T54" fmla="*/ 2147483647 w 601"/>
                <a:gd name="T55" fmla="*/ 2147483647 h 388"/>
                <a:gd name="T56" fmla="*/ 2147483647 w 601"/>
                <a:gd name="T57" fmla="*/ 2147483647 h 388"/>
                <a:gd name="T58" fmla="*/ 0 w 601"/>
                <a:gd name="T59" fmla="*/ 2147483647 h 388"/>
                <a:gd name="T60" fmla="*/ 2147483647 w 601"/>
                <a:gd name="T61" fmla="*/ 2147483647 h 388"/>
                <a:gd name="T62" fmla="*/ 2147483647 w 601"/>
                <a:gd name="T63" fmla="*/ 2147483647 h 388"/>
                <a:gd name="T64" fmla="*/ 2147483647 w 601"/>
                <a:gd name="T65" fmla="*/ 2147483647 h 388"/>
                <a:gd name="T66" fmla="*/ 2147483647 w 601"/>
                <a:gd name="T67" fmla="*/ 2147483647 h 388"/>
                <a:gd name="T68" fmla="*/ 2147483647 w 601"/>
                <a:gd name="T69" fmla="*/ 2147483647 h 388"/>
                <a:gd name="T70" fmla="*/ 2147483647 w 601"/>
                <a:gd name="T71" fmla="*/ 2147483647 h 388"/>
                <a:gd name="T72" fmla="*/ 2147483647 w 601"/>
                <a:gd name="T73" fmla="*/ 2147483647 h 388"/>
                <a:gd name="T74" fmla="*/ 2147483647 w 601"/>
                <a:gd name="T75" fmla="*/ 2147483647 h 388"/>
                <a:gd name="T76" fmla="*/ 2147483647 w 601"/>
                <a:gd name="T77" fmla="*/ 2147483647 h 388"/>
                <a:gd name="T78" fmla="*/ 2147483647 w 601"/>
                <a:gd name="T79" fmla="*/ 2147483647 h 388"/>
                <a:gd name="T80" fmla="*/ 2147483647 w 601"/>
                <a:gd name="T81" fmla="*/ 2147483647 h 388"/>
                <a:gd name="T82" fmla="*/ 2147483647 w 601"/>
                <a:gd name="T83" fmla="*/ 2147483647 h 388"/>
                <a:gd name="T84" fmla="*/ 2147483647 w 601"/>
                <a:gd name="T85" fmla="*/ 2147483647 h 388"/>
                <a:gd name="T86" fmla="*/ 2147483647 w 601"/>
                <a:gd name="T87" fmla="*/ 2147483647 h 388"/>
                <a:gd name="T88" fmla="*/ 2147483647 w 601"/>
                <a:gd name="T89" fmla="*/ 2147483647 h 388"/>
                <a:gd name="T90" fmla="*/ 2147483647 w 601"/>
                <a:gd name="T91" fmla="*/ 2147483647 h 388"/>
                <a:gd name="T92" fmla="*/ 2147483647 w 601"/>
                <a:gd name="T93" fmla="*/ 2147483647 h 388"/>
                <a:gd name="T94" fmla="*/ 2147483647 w 601"/>
                <a:gd name="T95" fmla="*/ 2147483647 h 388"/>
                <a:gd name="T96" fmla="*/ 2147483647 w 601"/>
                <a:gd name="T97" fmla="*/ 2147483647 h 388"/>
                <a:gd name="T98" fmla="*/ 2147483647 w 601"/>
                <a:gd name="T99" fmla="*/ 2147483647 h 388"/>
                <a:gd name="T100" fmla="*/ 2147483647 w 601"/>
                <a:gd name="T101" fmla="*/ 2147483647 h 388"/>
                <a:gd name="T102" fmla="*/ 2147483647 w 601"/>
                <a:gd name="T103" fmla="*/ 2147483647 h 388"/>
                <a:gd name="T104" fmla="*/ 2147483647 w 601"/>
                <a:gd name="T105" fmla="*/ 2147483647 h 388"/>
                <a:gd name="T106" fmla="*/ 2147483647 w 601"/>
                <a:gd name="T107" fmla="*/ 2147483647 h 388"/>
                <a:gd name="T108" fmla="*/ 2147483647 w 601"/>
                <a:gd name="T109" fmla="*/ 2147483647 h 388"/>
                <a:gd name="T110" fmla="*/ 2147483647 w 601"/>
                <a:gd name="T111" fmla="*/ 2147483647 h 388"/>
                <a:gd name="T112" fmla="*/ 2147483647 w 601"/>
                <a:gd name="T113" fmla="*/ 2147483647 h 388"/>
                <a:gd name="T114" fmla="*/ 2147483647 w 601"/>
                <a:gd name="T115" fmla="*/ 2147483647 h 38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01"/>
                <a:gd name="T175" fmla="*/ 0 h 388"/>
                <a:gd name="T176" fmla="*/ 601 w 601"/>
                <a:gd name="T177" fmla="*/ 388 h 38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01" h="388">
                  <a:moveTo>
                    <a:pt x="593" y="388"/>
                  </a:moveTo>
                  <a:lnTo>
                    <a:pt x="593" y="380"/>
                  </a:lnTo>
                  <a:lnTo>
                    <a:pt x="601" y="372"/>
                  </a:lnTo>
                  <a:lnTo>
                    <a:pt x="593" y="372"/>
                  </a:lnTo>
                  <a:lnTo>
                    <a:pt x="593" y="365"/>
                  </a:lnTo>
                  <a:lnTo>
                    <a:pt x="585" y="365"/>
                  </a:lnTo>
                  <a:lnTo>
                    <a:pt x="585" y="357"/>
                  </a:lnTo>
                  <a:lnTo>
                    <a:pt x="585" y="342"/>
                  </a:lnTo>
                  <a:lnTo>
                    <a:pt x="578" y="334"/>
                  </a:lnTo>
                  <a:lnTo>
                    <a:pt x="578" y="327"/>
                  </a:lnTo>
                  <a:lnTo>
                    <a:pt x="570" y="319"/>
                  </a:lnTo>
                  <a:lnTo>
                    <a:pt x="563" y="312"/>
                  </a:lnTo>
                  <a:lnTo>
                    <a:pt x="555" y="312"/>
                  </a:lnTo>
                  <a:lnTo>
                    <a:pt x="540" y="312"/>
                  </a:lnTo>
                  <a:lnTo>
                    <a:pt x="524" y="312"/>
                  </a:lnTo>
                  <a:lnTo>
                    <a:pt x="517" y="312"/>
                  </a:lnTo>
                  <a:lnTo>
                    <a:pt x="517" y="304"/>
                  </a:lnTo>
                  <a:lnTo>
                    <a:pt x="517" y="296"/>
                  </a:lnTo>
                  <a:lnTo>
                    <a:pt x="524" y="289"/>
                  </a:lnTo>
                  <a:lnTo>
                    <a:pt x="532" y="281"/>
                  </a:lnTo>
                  <a:lnTo>
                    <a:pt x="540" y="281"/>
                  </a:lnTo>
                  <a:lnTo>
                    <a:pt x="540" y="274"/>
                  </a:lnTo>
                  <a:lnTo>
                    <a:pt x="547" y="266"/>
                  </a:lnTo>
                  <a:lnTo>
                    <a:pt x="540" y="251"/>
                  </a:lnTo>
                  <a:lnTo>
                    <a:pt x="532" y="251"/>
                  </a:lnTo>
                  <a:lnTo>
                    <a:pt x="524" y="243"/>
                  </a:lnTo>
                  <a:lnTo>
                    <a:pt x="517" y="236"/>
                  </a:lnTo>
                  <a:lnTo>
                    <a:pt x="509" y="228"/>
                  </a:lnTo>
                  <a:lnTo>
                    <a:pt x="502" y="220"/>
                  </a:lnTo>
                  <a:lnTo>
                    <a:pt x="502" y="213"/>
                  </a:lnTo>
                  <a:lnTo>
                    <a:pt x="502" y="205"/>
                  </a:lnTo>
                  <a:lnTo>
                    <a:pt x="502" y="198"/>
                  </a:lnTo>
                  <a:lnTo>
                    <a:pt x="509" y="190"/>
                  </a:lnTo>
                  <a:lnTo>
                    <a:pt x="517" y="182"/>
                  </a:lnTo>
                  <a:lnTo>
                    <a:pt x="524" y="167"/>
                  </a:lnTo>
                  <a:lnTo>
                    <a:pt x="540" y="152"/>
                  </a:lnTo>
                  <a:lnTo>
                    <a:pt x="547" y="144"/>
                  </a:lnTo>
                  <a:lnTo>
                    <a:pt x="547" y="137"/>
                  </a:lnTo>
                  <a:lnTo>
                    <a:pt x="547" y="129"/>
                  </a:lnTo>
                  <a:lnTo>
                    <a:pt x="547" y="122"/>
                  </a:lnTo>
                  <a:lnTo>
                    <a:pt x="540" y="114"/>
                  </a:lnTo>
                  <a:lnTo>
                    <a:pt x="532" y="106"/>
                  </a:lnTo>
                  <a:lnTo>
                    <a:pt x="532" y="99"/>
                  </a:lnTo>
                  <a:lnTo>
                    <a:pt x="524" y="91"/>
                  </a:lnTo>
                  <a:lnTo>
                    <a:pt x="517" y="91"/>
                  </a:lnTo>
                  <a:lnTo>
                    <a:pt x="509" y="84"/>
                  </a:lnTo>
                  <a:lnTo>
                    <a:pt x="502" y="84"/>
                  </a:lnTo>
                  <a:lnTo>
                    <a:pt x="486" y="84"/>
                  </a:lnTo>
                  <a:lnTo>
                    <a:pt x="479" y="84"/>
                  </a:lnTo>
                  <a:lnTo>
                    <a:pt x="471" y="84"/>
                  </a:lnTo>
                  <a:lnTo>
                    <a:pt x="471" y="91"/>
                  </a:lnTo>
                  <a:lnTo>
                    <a:pt x="464" y="99"/>
                  </a:lnTo>
                  <a:lnTo>
                    <a:pt x="456" y="99"/>
                  </a:lnTo>
                  <a:lnTo>
                    <a:pt x="448" y="99"/>
                  </a:lnTo>
                  <a:lnTo>
                    <a:pt x="441" y="99"/>
                  </a:lnTo>
                  <a:lnTo>
                    <a:pt x="433" y="106"/>
                  </a:lnTo>
                  <a:lnTo>
                    <a:pt x="433" y="114"/>
                  </a:lnTo>
                  <a:lnTo>
                    <a:pt x="441" y="122"/>
                  </a:lnTo>
                  <a:lnTo>
                    <a:pt x="433" y="129"/>
                  </a:lnTo>
                  <a:lnTo>
                    <a:pt x="426" y="129"/>
                  </a:lnTo>
                  <a:lnTo>
                    <a:pt x="418" y="129"/>
                  </a:lnTo>
                  <a:lnTo>
                    <a:pt x="410" y="137"/>
                  </a:lnTo>
                  <a:lnTo>
                    <a:pt x="403" y="137"/>
                  </a:lnTo>
                  <a:lnTo>
                    <a:pt x="395" y="137"/>
                  </a:lnTo>
                  <a:lnTo>
                    <a:pt x="395" y="144"/>
                  </a:lnTo>
                  <a:lnTo>
                    <a:pt x="388" y="144"/>
                  </a:lnTo>
                  <a:lnTo>
                    <a:pt x="380" y="144"/>
                  </a:lnTo>
                  <a:lnTo>
                    <a:pt x="350" y="137"/>
                  </a:lnTo>
                  <a:lnTo>
                    <a:pt x="342" y="137"/>
                  </a:lnTo>
                  <a:lnTo>
                    <a:pt x="334" y="129"/>
                  </a:lnTo>
                  <a:lnTo>
                    <a:pt x="334" y="122"/>
                  </a:lnTo>
                  <a:lnTo>
                    <a:pt x="334" y="114"/>
                  </a:lnTo>
                  <a:lnTo>
                    <a:pt x="327" y="114"/>
                  </a:lnTo>
                  <a:lnTo>
                    <a:pt x="319" y="106"/>
                  </a:lnTo>
                  <a:lnTo>
                    <a:pt x="304" y="106"/>
                  </a:lnTo>
                  <a:lnTo>
                    <a:pt x="304" y="99"/>
                  </a:lnTo>
                  <a:lnTo>
                    <a:pt x="296" y="91"/>
                  </a:lnTo>
                  <a:lnTo>
                    <a:pt x="289" y="99"/>
                  </a:lnTo>
                  <a:lnTo>
                    <a:pt x="273" y="91"/>
                  </a:lnTo>
                  <a:lnTo>
                    <a:pt x="266" y="91"/>
                  </a:lnTo>
                  <a:lnTo>
                    <a:pt x="251" y="91"/>
                  </a:lnTo>
                  <a:lnTo>
                    <a:pt x="243" y="84"/>
                  </a:lnTo>
                  <a:lnTo>
                    <a:pt x="235" y="76"/>
                  </a:lnTo>
                  <a:lnTo>
                    <a:pt x="235" y="68"/>
                  </a:lnTo>
                  <a:lnTo>
                    <a:pt x="235" y="53"/>
                  </a:lnTo>
                  <a:lnTo>
                    <a:pt x="228" y="53"/>
                  </a:lnTo>
                  <a:lnTo>
                    <a:pt x="220" y="46"/>
                  </a:lnTo>
                  <a:lnTo>
                    <a:pt x="213" y="46"/>
                  </a:lnTo>
                  <a:lnTo>
                    <a:pt x="197" y="46"/>
                  </a:lnTo>
                  <a:lnTo>
                    <a:pt x="175" y="38"/>
                  </a:lnTo>
                  <a:lnTo>
                    <a:pt x="167" y="38"/>
                  </a:lnTo>
                  <a:lnTo>
                    <a:pt x="159" y="30"/>
                  </a:lnTo>
                  <a:lnTo>
                    <a:pt x="159" y="15"/>
                  </a:lnTo>
                  <a:lnTo>
                    <a:pt x="159" y="8"/>
                  </a:lnTo>
                  <a:lnTo>
                    <a:pt x="152" y="8"/>
                  </a:lnTo>
                  <a:lnTo>
                    <a:pt x="152" y="0"/>
                  </a:lnTo>
                  <a:lnTo>
                    <a:pt x="144" y="8"/>
                  </a:lnTo>
                  <a:lnTo>
                    <a:pt x="129" y="8"/>
                  </a:lnTo>
                  <a:lnTo>
                    <a:pt x="121" y="15"/>
                  </a:lnTo>
                  <a:lnTo>
                    <a:pt x="114" y="15"/>
                  </a:lnTo>
                  <a:lnTo>
                    <a:pt x="106" y="15"/>
                  </a:lnTo>
                  <a:lnTo>
                    <a:pt x="98" y="15"/>
                  </a:lnTo>
                  <a:lnTo>
                    <a:pt x="98" y="8"/>
                  </a:lnTo>
                  <a:lnTo>
                    <a:pt x="91" y="0"/>
                  </a:lnTo>
                  <a:lnTo>
                    <a:pt x="83" y="0"/>
                  </a:lnTo>
                  <a:lnTo>
                    <a:pt x="76" y="0"/>
                  </a:lnTo>
                  <a:lnTo>
                    <a:pt x="68" y="0"/>
                  </a:lnTo>
                  <a:lnTo>
                    <a:pt x="60" y="8"/>
                  </a:lnTo>
                  <a:lnTo>
                    <a:pt x="53" y="8"/>
                  </a:lnTo>
                  <a:lnTo>
                    <a:pt x="45" y="8"/>
                  </a:lnTo>
                  <a:lnTo>
                    <a:pt x="38" y="8"/>
                  </a:lnTo>
                  <a:lnTo>
                    <a:pt x="30" y="8"/>
                  </a:lnTo>
                  <a:lnTo>
                    <a:pt x="22" y="8"/>
                  </a:lnTo>
                  <a:lnTo>
                    <a:pt x="22" y="15"/>
                  </a:lnTo>
                  <a:lnTo>
                    <a:pt x="15" y="23"/>
                  </a:lnTo>
                  <a:lnTo>
                    <a:pt x="15" y="30"/>
                  </a:lnTo>
                  <a:lnTo>
                    <a:pt x="15" y="38"/>
                  </a:lnTo>
                  <a:lnTo>
                    <a:pt x="15" y="46"/>
                  </a:lnTo>
                  <a:lnTo>
                    <a:pt x="7" y="53"/>
                  </a:lnTo>
                  <a:lnTo>
                    <a:pt x="0" y="68"/>
                  </a:lnTo>
                  <a:lnTo>
                    <a:pt x="0" y="76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7" y="68"/>
                  </a:lnTo>
                  <a:lnTo>
                    <a:pt x="15" y="61"/>
                  </a:lnTo>
                  <a:lnTo>
                    <a:pt x="15" y="53"/>
                  </a:lnTo>
                  <a:lnTo>
                    <a:pt x="22" y="46"/>
                  </a:lnTo>
                  <a:lnTo>
                    <a:pt x="22" y="38"/>
                  </a:lnTo>
                  <a:lnTo>
                    <a:pt x="22" y="23"/>
                  </a:lnTo>
                  <a:lnTo>
                    <a:pt x="30" y="23"/>
                  </a:lnTo>
                  <a:lnTo>
                    <a:pt x="30" y="15"/>
                  </a:lnTo>
                  <a:lnTo>
                    <a:pt x="38" y="15"/>
                  </a:lnTo>
                  <a:lnTo>
                    <a:pt x="45" y="15"/>
                  </a:lnTo>
                  <a:lnTo>
                    <a:pt x="53" y="15"/>
                  </a:lnTo>
                  <a:lnTo>
                    <a:pt x="60" y="15"/>
                  </a:lnTo>
                  <a:lnTo>
                    <a:pt x="68" y="8"/>
                  </a:lnTo>
                  <a:lnTo>
                    <a:pt x="83" y="8"/>
                  </a:lnTo>
                  <a:lnTo>
                    <a:pt x="91" y="8"/>
                  </a:lnTo>
                  <a:lnTo>
                    <a:pt x="98" y="15"/>
                  </a:lnTo>
                  <a:lnTo>
                    <a:pt x="106" y="23"/>
                  </a:lnTo>
                  <a:lnTo>
                    <a:pt x="114" y="23"/>
                  </a:lnTo>
                  <a:lnTo>
                    <a:pt x="121" y="23"/>
                  </a:lnTo>
                  <a:lnTo>
                    <a:pt x="129" y="15"/>
                  </a:lnTo>
                  <a:lnTo>
                    <a:pt x="136" y="15"/>
                  </a:lnTo>
                  <a:lnTo>
                    <a:pt x="144" y="8"/>
                  </a:lnTo>
                  <a:lnTo>
                    <a:pt x="152" y="15"/>
                  </a:lnTo>
                  <a:lnTo>
                    <a:pt x="159" y="15"/>
                  </a:lnTo>
                  <a:lnTo>
                    <a:pt x="159" y="30"/>
                  </a:lnTo>
                  <a:lnTo>
                    <a:pt x="159" y="38"/>
                  </a:lnTo>
                  <a:lnTo>
                    <a:pt x="167" y="46"/>
                  </a:lnTo>
                  <a:lnTo>
                    <a:pt x="182" y="46"/>
                  </a:lnTo>
                  <a:lnTo>
                    <a:pt x="197" y="53"/>
                  </a:lnTo>
                  <a:lnTo>
                    <a:pt x="205" y="53"/>
                  </a:lnTo>
                  <a:lnTo>
                    <a:pt x="220" y="53"/>
                  </a:lnTo>
                  <a:lnTo>
                    <a:pt x="228" y="61"/>
                  </a:lnTo>
                  <a:lnTo>
                    <a:pt x="235" y="76"/>
                  </a:lnTo>
                  <a:lnTo>
                    <a:pt x="243" y="84"/>
                  </a:lnTo>
                  <a:lnTo>
                    <a:pt x="251" y="91"/>
                  </a:lnTo>
                  <a:lnTo>
                    <a:pt x="258" y="99"/>
                  </a:lnTo>
                  <a:lnTo>
                    <a:pt x="266" y="99"/>
                  </a:lnTo>
                  <a:lnTo>
                    <a:pt x="281" y="99"/>
                  </a:lnTo>
                  <a:lnTo>
                    <a:pt x="289" y="99"/>
                  </a:lnTo>
                  <a:lnTo>
                    <a:pt x="296" y="106"/>
                  </a:lnTo>
                  <a:lnTo>
                    <a:pt x="311" y="114"/>
                  </a:lnTo>
                  <a:lnTo>
                    <a:pt x="319" y="114"/>
                  </a:lnTo>
                  <a:lnTo>
                    <a:pt x="327" y="122"/>
                  </a:lnTo>
                  <a:lnTo>
                    <a:pt x="327" y="137"/>
                  </a:lnTo>
                  <a:lnTo>
                    <a:pt x="334" y="144"/>
                  </a:lnTo>
                  <a:lnTo>
                    <a:pt x="350" y="144"/>
                  </a:lnTo>
                  <a:lnTo>
                    <a:pt x="365" y="152"/>
                  </a:lnTo>
                  <a:lnTo>
                    <a:pt x="380" y="152"/>
                  </a:lnTo>
                  <a:lnTo>
                    <a:pt x="388" y="152"/>
                  </a:lnTo>
                  <a:lnTo>
                    <a:pt x="395" y="144"/>
                  </a:lnTo>
                  <a:lnTo>
                    <a:pt x="410" y="144"/>
                  </a:lnTo>
                  <a:lnTo>
                    <a:pt x="410" y="137"/>
                  </a:lnTo>
                  <a:lnTo>
                    <a:pt x="418" y="137"/>
                  </a:lnTo>
                  <a:lnTo>
                    <a:pt x="426" y="137"/>
                  </a:lnTo>
                  <a:lnTo>
                    <a:pt x="441" y="137"/>
                  </a:lnTo>
                  <a:lnTo>
                    <a:pt x="441" y="129"/>
                  </a:lnTo>
                  <a:lnTo>
                    <a:pt x="448" y="122"/>
                  </a:lnTo>
                  <a:lnTo>
                    <a:pt x="441" y="122"/>
                  </a:lnTo>
                  <a:lnTo>
                    <a:pt x="441" y="114"/>
                  </a:lnTo>
                  <a:lnTo>
                    <a:pt x="441" y="106"/>
                  </a:lnTo>
                  <a:lnTo>
                    <a:pt x="448" y="106"/>
                  </a:lnTo>
                  <a:lnTo>
                    <a:pt x="456" y="106"/>
                  </a:lnTo>
                  <a:lnTo>
                    <a:pt x="471" y="99"/>
                  </a:lnTo>
                  <a:lnTo>
                    <a:pt x="479" y="99"/>
                  </a:lnTo>
                  <a:lnTo>
                    <a:pt x="479" y="91"/>
                  </a:lnTo>
                  <a:lnTo>
                    <a:pt x="486" y="91"/>
                  </a:lnTo>
                  <a:lnTo>
                    <a:pt x="494" y="91"/>
                  </a:lnTo>
                  <a:lnTo>
                    <a:pt x="502" y="91"/>
                  </a:lnTo>
                  <a:lnTo>
                    <a:pt x="517" y="91"/>
                  </a:lnTo>
                  <a:lnTo>
                    <a:pt x="524" y="99"/>
                  </a:lnTo>
                  <a:lnTo>
                    <a:pt x="532" y="106"/>
                  </a:lnTo>
                  <a:lnTo>
                    <a:pt x="540" y="122"/>
                  </a:lnTo>
                  <a:lnTo>
                    <a:pt x="540" y="129"/>
                  </a:lnTo>
                  <a:lnTo>
                    <a:pt x="540" y="137"/>
                  </a:lnTo>
                  <a:lnTo>
                    <a:pt x="540" y="144"/>
                  </a:lnTo>
                  <a:lnTo>
                    <a:pt x="532" y="152"/>
                  </a:lnTo>
                  <a:lnTo>
                    <a:pt x="524" y="167"/>
                  </a:lnTo>
                  <a:lnTo>
                    <a:pt x="509" y="175"/>
                  </a:lnTo>
                  <a:lnTo>
                    <a:pt x="502" y="182"/>
                  </a:lnTo>
                  <a:lnTo>
                    <a:pt x="494" y="190"/>
                  </a:lnTo>
                  <a:lnTo>
                    <a:pt x="494" y="198"/>
                  </a:lnTo>
                  <a:lnTo>
                    <a:pt x="486" y="213"/>
                  </a:lnTo>
                  <a:lnTo>
                    <a:pt x="486" y="220"/>
                  </a:lnTo>
                  <a:lnTo>
                    <a:pt x="494" y="228"/>
                  </a:lnTo>
                  <a:lnTo>
                    <a:pt x="502" y="236"/>
                  </a:lnTo>
                  <a:lnTo>
                    <a:pt x="509" y="243"/>
                  </a:lnTo>
                  <a:lnTo>
                    <a:pt x="524" y="251"/>
                  </a:lnTo>
                  <a:lnTo>
                    <a:pt x="532" y="266"/>
                  </a:lnTo>
                  <a:lnTo>
                    <a:pt x="540" y="266"/>
                  </a:lnTo>
                  <a:lnTo>
                    <a:pt x="532" y="274"/>
                  </a:lnTo>
                  <a:lnTo>
                    <a:pt x="524" y="281"/>
                  </a:lnTo>
                  <a:lnTo>
                    <a:pt x="517" y="281"/>
                  </a:lnTo>
                  <a:lnTo>
                    <a:pt x="517" y="289"/>
                  </a:lnTo>
                  <a:lnTo>
                    <a:pt x="509" y="289"/>
                  </a:lnTo>
                  <a:lnTo>
                    <a:pt x="509" y="296"/>
                  </a:lnTo>
                  <a:lnTo>
                    <a:pt x="509" y="304"/>
                  </a:lnTo>
                  <a:lnTo>
                    <a:pt x="517" y="319"/>
                  </a:lnTo>
                  <a:lnTo>
                    <a:pt x="524" y="319"/>
                  </a:lnTo>
                  <a:lnTo>
                    <a:pt x="540" y="319"/>
                  </a:lnTo>
                  <a:lnTo>
                    <a:pt x="555" y="319"/>
                  </a:lnTo>
                  <a:lnTo>
                    <a:pt x="563" y="327"/>
                  </a:lnTo>
                  <a:lnTo>
                    <a:pt x="570" y="334"/>
                  </a:lnTo>
                  <a:lnTo>
                    <a:pt x="570" y="342"/>
                  </a:lnTo>
                  <a:lnTo>
                    <a:pt x="563" y="334"/>
                  </a:lnTo>
                  <a:lnTo>
                    <a:pt x="563" y="342"/>
                  </a:lnTo>
                  <a:lnTo>
                    <a:pt x="570" y="357"/>
                  </a:lnTo>
                  <a:lnTo>
                    <a:pt x="570" y="365"/>
                  </a:lnTo>
                  <a:lnTo>
                    <a:pt x="578" y="372"/>
                  </a:lnTo>
                  <a:lnTo>
                    <a:pt x="593" y="388"/>
                  </a:lnTo>
                  <a:close/>
                </a:path>
              </a:pathLst>
            </a:custGeom>
            <a:solidFill>
              <a:srgbClr val="90DB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12" name="Freeform 1215"/>
            <p:cNvSpPr>
              <a:spLocks/>
            </p:cNvSpPr>
            <p:nvPr/>
          </p:nvSpPr>
          <p:spPr bwMode="auto">
            <a:xfrm>
              <a:off x="6326188" y="2023951"/>
              <a:ext cx="369887" cy="1362075"/>
            </a:xfrm>
            <a:custGeom>
              <a:avLst/>
              <a:gdLst>
                <a:gd name="T0" fmla="*/ 2147483647 w 289"/>
                <a:gd name="T1" fmla="*/ 2147483647 h 1003"/>
                <a:gd name="T2" fmla="*/ 2147483647 w 289"/>
                <a:gd name="T3" fmla="*/ 2147483647 h 1003"/>
                <a:gd name="T4" fmla="*/ 2147483647 w 289"/>
                <a:gd name="T5" fmla="*/ 2147483647 h 1003"/>
                <a:gd name="T6" fmla="*/ 2147483647 w 289"/>
                <a:gd name="T7" fmla="*/ 2147483647 h 1003"/>
                <a:gd name="T8" fmla="*/ 2147483647 w 289"/>
                <a:gd name="T9" fmla="*/ 2147483647 h 1003"/>
                <a:gd name="T10" fmla="*/ 2147483647 w 289"/>
                <a:gd name="T11" fmla="*/ 2147483647 h 1003"/>
                <a:gd name="T12" fmla="*/ 2147483647 w 289"/>
                <a:gd name="T13" fmla="*/ 2147483647 h 1003"/>
                <a:gd name="T14" fmla="*/ 2147483647 w 289"/>
                <a:gd name="T15" fmla="*/ 2147483647 h 1003"/>
                <a:gd name="T16" fmla="*/ 2147483647 w 289"/>
                <a:gd name="T17" fmla="*/ 2147483647 h 1003"/>
                <a:gd name="T18" fmla="*/ 2147483647 w 289"/>
                <a:gd name="T19" fmla="*/ 2147483647 h 1003"/>
                <a:gd name="T20" fmla="*/ 2147483647 w 289"/>
                <a:gd name="T21" fmla="*/ 2147483647 h 1003"/>
                <a:gd name="T22" fmla="*/ 2147483647 w 289"/>
                <a:gd name="T23" fmla="*/ 2147483647 h 1003"/>
                <a:gd name="T24" fmla="*/ 2147483647 w 289"/>
                <a:gd name="T25" fmla="*/ 2147483647 h 1003"/>
                <a:gd name="T26" fmla="*/ 2147483647 w 289"/>
                <a:gd name="T27" fmla="*/ 2147483647 h 1003"/>
                <a:gd name="T28" fmla="*/ 2147483647 w 289"/>
                <a:gd name="T29" fmla="*/ 2147483647 h 1003"/>
                <a:gd name="T30" fmla="*/ 2147483647 w 289"/>
                <a:gd name="T31" fmla="*/ 2147483647 h 1003"/>
                <a:gd name="T32" fmla="*/ 2147483647 w 289"/>
                <a:gd name="T33" fmla="*/ 2147483647 h 1003"/>
                <a:gd name="T34" fmla="*/ 2147483647 w 289"/>
                <a:gd name="T35" fmla="*/ 2147483647 h 1003"/>
                <a:gd name="T36" fmla="*/ 2147483647 w 289"/>
                <a:gd name="T37" fmla="*/ 2147483647 h 1003"/>
                <a:gd name="T38" fmla="*/ 2147483647 w 289"/>
                <a:gd name="T39" fmla="*/ 2147483647 h 1003"/>
                <a:gd name="T40" fmla="*/ 2147483647 w 289"/>
                <a:gd name="T41" fmla="*/ 2147483647 h 1003"/>
                <a:gd name="T42" fmla="*/ 2147483647 w 289"/>
                <a:gd name="T43" fmla="*/ 2147483647 h 1003"/>
                <a:gd name="T44" fmla="*/ 2147483647 w 289"/>
                <a:gd name="T45" fmla="*/ 2147483647 h 1003"/>
                <a:gd name="T46" fmla="*/ 2147483647 w 289"/>
                <a:gd name="T47" fmla="*/ 2147483647 h 1003"/>
                <a:gd name="T48" fmla="*/ 2147483647 w 289"/>
                <a:gd name="T49" fmla="*/ 2147483647 h 1003"/>
                <a:gd name="T50" fmla="*/ 2147483647 w 289"/>
                <a:gd name="T51" fmla="*/ 2147483647 h 1003"/>
                <a:gd name="T52" fmla="*/ 2147483647 w 289"/>
                <a:gd name="T53" fmla="*/ 2147483647 h 1003"/>
                <a:gd name="T54" fmla="*/ 2147483647 w 289"/>
                <a:gd name="T55" fmla="*/ 2147483647 h 1003"/>
                <a:gd name="T56" fmla="*/ 2147483647 w 289"/>
                <a:gd name="T57" fmla="*/ 2147483647 h 1003"/>
                <a:gd name="T58" fmla="*/ 2147483647 w 289"/>
                <a:gd name="T59" fmla="*/ 2147483647 h 1003"/>
                <a:gd name="T60" fmla="*/ 2147483647 w 289"/>
                <a:gd name="T61" fmla="*/ 2147483647 h 1003"/>
                <a:gd name="T62" fmla="*/ 2147483647 w 289"/>
                <a:gd name="T63" fmla="*/ 2147483647 h 1003"/>
                <a:gd name="T64" fmla="*/ 2147483647 w 289"/>
                <a:gd name="T65" fmla="*/ 2147483647 h 1003"/>
                <a:gd name="T66" fmla="*/ 2147483647 w 289"/>
                <a:gd name="T67" fmla="*/ 2147483647 h 1003"/>
                <a:gd name="T68" fmla="*/ 2147483647 w 289"/>
                <a:gd name="T69" fmla="*/ 2147483647 h 1003"/>
                <a:gd name="T70" fmla="*/ 2147483647 w 289"/>
                <a:gd name="T71" fmla="*/ 2147483647 h 1003"/>
                <a:gd name="T72" fmla="*/ 2147483647 w 289"/>
                <a:gd name="T73" fmla="*/ 2147483647 h 1003"/>
                <a:gd name="T74" fmla="*/ 2147483647 w 289"/>
                <a:gd name="T75" fmla="*/ 2147483647 h 1003"/>
                <a:gd name="T76" fmla="*/ 2147483647 w 289"/>
                <a:gd name="T77" fmla="*/ 2147483647 h 1003"/>
                <a:gd name="T78" fmla="*/ 2147483647 w 289"/>
                <a:gd name="T79" fmla="*/ 2147483647 h 1003"/>
                <a:gd name="T80" fmla="*/ 2147483647 w 289"/>
                <a:gd name="T81" fmla="*/ 2147483647 h 1003"/>
                <a:gd name="T82" fmla="*/ 2147483647 w 289"/>
                <a:gd name="T83" fmla="*/ 2147483647 h 1003"/>
                <a:gd name="T84" fmla="*/ 2147483647 w 289"/>
                <a:gd name="T85" fmla="*/ 2147483647 h 1003"/>
                <a:gd name="T86" fmla="*/ 2147483647 w 289"/>
                <a:gd name="T87" fmla="*/ 2147483647 h 1003"/>
                <a:gd name="T88" fmla="*/ 2147483647 w 289"/>
                <a:gd name="T89" fmla="*/ 2147483647 h 1003"/>
                <a:gd name="T90" fmla="*/ 2147483647 w 289"/>
                <a:gd name="T91" fmla="*/ 2147483647 h 1003"/>
                <a:gd name="T92" fmla="*/ 2147483647 w 289"/>
                <a:gd name="T93" fmla="*/ 2147483647 h 1003"/>
                <a:gd name="T94" fmla="*/ 2147483647 w 289"/>
                <a:gd name="T95" fmla="*/ 2147483647 h 1003"/>
                <a:gd name="T96" fmla="*/ 2147483647 w 289"/>
                <a:gd name="T97" fmla="*/ 2147483647 h 1003"/>
                <a:gd name="T98" fmla="*/ 2147483647 w 289"/>
                <a:gd name="T99" fmla="*/ 2147483647 h 1003"/>
                <a:gd name="T100" fmla="*/ 2147483647 w 289"/>
                <a:gd name="T101" fmla="*/ 2147483647 h 1003"/>
                <a:gd name="T102" fmla="*/ 2147483647 w 289"/>
                <a:gd name="T103" fmla="*/ 2147483647 h 1003"/>
                <a:gd name="T104" fmla="*/ 2147483647 w 289"/>
                <a:gd name="T105" fmla="*/ 2147483647 h 1003"/>
                <a:gd name="T106" fmla="*/ 2147483647 w 289"/>
                <a:gd name="T107" fmla="*/ 2147483647 h 1003"/>
                <a:gd name="T108" fmla="*/ 2147483647 w 289"/>
                <a:gd name="T109" fmla="*/ 2147483647 h 1003"/>
                <a:gd name="T110" fmla="*/ 2147483647 w 289"/>
                <a:gd name="T111" fmla="*/ 2147483647 h 1003"/>
                <a:gd name="T112" fmla="*/ 2147483647 w 289"/>
                <a:gd name="T113" fmla="*/ 2147483647 h 1003"/>
                <a:gd name="T114" fmla="*/ 2147483647 w 289"/>
                <a:gd name="T115" fmla="*/ 2147483647 h 1003"/>
                <a:gd name="T116" fmla="*/ 2147483647 w 289"/>
                <a:gd name="T117" fmla="*/ 2147483647 h 1003"/>
                <a:gd name="T118" fmla="*/ 2147483647 w 289"/>
                <a:gd name="T119" fmla="*/ 2147483647 h 100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89"/>
                <a:gd name="T181" fmla="*/ 0 h 1003"/>
                <a:gd name="T182" fmla="*/ 289 w 289"/>
                <a:gd name="T183" fmla="*/ 1003 h 100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89" h="1003">
                  <a:moveTo>
                    <a:pt x="183" y="980"/>
                  </a:moveTo>
                  <a:lnTo>
                    <a:pt x="175" y="965"/>
                  </a:lnTo>
                  <a:lnTo>
                    <a:pt x="168" y="957"/>
                  </a:lnTo>
                  <a:lnTo>
                    <a:pt x="152" y="957"/>
                  </a:lnTo>
                  <a:lnTo>
                    <a:pt x="145" y="950"/>
                  </a:lnTo>
                  <a:lnTo>
                    <a:pt x="145" y="942"/>
                  </a:lnTo>
                  <a:lnTo>
                    <a:pt x="137" y="934"/>
                  </a:lnTo>
                  <a:lnTo>
                    <a:pt x="130" y="927"/>
                  </a:lnTo>
                  <a:lnTo>
                    <a:pt x="114" y="919"/>
                  </a:lnTo>
                  <a:lnTo>
                    <a:pt x="114" y="912"/>
                  </a:lnTo>
                  <a:lnTo>
                    <a:pt x="114" y="904"/>
                  </a:lnTo>
                  <a:lnTo>
                    <a:pt x="114" y="896"/>
                  </a:lnTo>
                  <a:lnTo>
                    <a:pt x="114" y="881"/>
                  </a:lnTo>
                  <a:lnTo>
                    <a:pt x="122" y="881"/>
                  </a:lnTo>
                  <a:lnTo>
                    <a:pt x="114" y="874"/>
                  </a:lnTo>
                  <a:lnTo>
                    <a:pt x="114" y="866"/>
                  </a:lnTo>
                  <a:lnTo>
                    <a:pt x="114" y="858"/>
                  </a:lnTo>
                  <a:lnTo>
                    <a:pt x="122" y="843"/>
                  </a:lnTo>
                  <a:lnTo>
                    <a:pt x="122" y="836"/>
                  </a:lnTo>
                  <a:lnTo>
                    <a:pt x="122" y="828"/>
                  </a:lnTo>
                  <a:lnTo>
                    <a:pt x="130" y="820"/>
                  </a:lnTo>
                  <a:lnTo>
                    <a:pt x="122" y="813"/>
                  </a:lnTo>
                  <a:lnTo>
                    <a:pt x="114" y="805"/>
                  </a:lnTo>
                  <a:lnTo>
                    <a:pt x="107" y="798"/>
                  </a:lnTo>
                  <a:lnTo>
                    <a:pt x="99" y="790"/>
                  </a:lnTo>
                  <a:lnTo>
                    <a:pt x="99" y="782"/>
                  </a:lnTo>
                  <a:lnTo>
                    <a:pt x="99" y="775"/>
                  </a:lnTo>
                  <a:lnTo>
                    <a:pt x="99" y="767"/>
                  </a:lnTo>
                  <a:lnTo>
                    <a:pt x="99" y="760"/>
                  </a:lnTo>
                  <a:lnTo>
                    <a:pt x="107" y="752"/>
                  </a:lnTo>
                  <a:lnTo>
                    <a:pt x="107" y="744"/>
                  </a:lnTo>
                  <a:lnTo>
                    <a:pt x="99" y="744"/>
                  </a:lnTo>
                  <a:lnTo>
                    <a:pt x="92" y="744"/>
                  </a:lnTo>
                  <a:lnTo>
                    <a:pt x="84" y="744"/>
                  </a:lnTo>
                  <a:lnTo>
                    <a:pt x="76" y="737"/>
                  </a:lnTo>
                  <a:lnTo>
                    <a:pt x="69" y="729"/>
                  </a:lnTo>
                  <a:lnTo>
                    <a:pt x="61" y="722"/>
                  </a:lnTo>
                  <a:lnTo>
                    <a:pt x="54" y="706"/>
                  </a:lnTo>
                  <a:lnTo>
                    <a:pt x="46" y="699"/>
                  </a:lnTo>
                  <a:lnTo>
                    <a:pt x="38" y="684"/>
                  </a:lnTo>
                  <a:lnTo>
                    <a:pt x="38" y="676"/>
                  </a:lnTo>
                  <a:lnTo>
                    <a:pt x="31" y="668"/>
                  </a:lnTo>
                  <a:lnTo>
                    <a:pt x="23" y="668"/>
                  </a:lnTo>
                  <a:lnTo>
                    <a:pt x="16" y="668"/>
                  </a:lnTo>
                  <a:lnTo>
                    <a:pt x="8" y="676"/>
                  </a:lnTo>
                  <a:lnTo>
                    <a:pt x="8" y="668"/>
                  </a:lnTo>
                  <a:lnTo>
                    <a:pt x="16" y="661"/>
                  </a:lnTo>
                  <a:lnTo>
                    <a:pt x="16" y="653"/>
                  </a:lnTo>
                  <a:lnTo>
                    <a:pt x="16" y="646"/>
                  </a:lnTo>
                  <a:lnTo>
                    <a:pt x="16" y="638"/>
                  </a:lnTo>
                  <a:lnTo>
                    <a:pt x="16" y="630"/>
                  </a:lnTo>
                  <a:lnTo>
                    <a:pt x="23" y="615"/>
                  </a:lnTo>
                  <a:lnTo>
                    <a:pt x="31" y="608"/>
                  </a:lnTo>
                  <a:lnTo>
                    <a:pt x="31" y="592"/>
                  </a:lnTo>
                  <a:lnTo>
                    <a:pt x="38" y="585"/>
                  </a:lnTo>
                  <a:lnTo>
                    <a:pt x="38" y="577"/>
                  </a:lnTo>
                  <a:lnTo>
                    <a:pt x="46" y="562"/>
                  </a:lnTo>
                  <a:lnTo>
                    <a:pt x="54" y="554"/>
                  </a:lnTo>
                  <a:lnTo>
                    <a:pt x="69" y="547"/>
                  </a:lnTo>
                  <a:lnTo>
                    <a:pt x="76" y="539"/>
                  </a:lnTo>
                  <a:lnTo>
                    <a:pt x="84" y="539"/>
                  </a:lnTo>
                  <a:lnTo>
                    <a:pt x="92" y="532"/>
                  </a:lnTo>
                  <a:lnTo>
                    <a:pt x="114" y="532"/>
                  </a:lnTo>
                  <a:lnTo>
                    <a:pt x="137" y="532"/>
                  </a:lnTo>
                  <a:lnTo>
                    <a:pt x="145" y="532"/>
                  </a:lnTo>
                  <a:lnTo>
                    <a:pt x="152" y="524"/>
                  </a:lnTo>
                  <a:lnTo>
                    <a:pt x="160" y="524"/>
                  </a:lnTo>
                  <a:lnTo>
                    <a:pt x="160" y="516"/>
                  </a:lnTo>
                  <a:lnTo>
                    <a:pt x="160" y="509"/>
                  </a:lnTo>
                  <a:lnTo>
                    <a:pt x="168" y="501"/>
                  </a:lnTo>
                  <a:lnTo>
                    <a:pt x="175" y="486"/>
                  </a:lnTo>
                  <a:lnTo>
                    <a:pt x="190" y="478"/>
                  </a:lnTo>
                  <a:lnTo>
                    <a:pt x="213" y="471"/>
                  </a:lnTo>
                  <a:lnTo>
                    <a:pt x="229" y="471"/>
                  </a:lnTo>
                  <a:lnTo>
                    <a:pt x="236" y="463"/>
                  </a:lnTo>
                  <a:lnTo>
                    <a:pt x="236" y="456"/>
                  </a:lnTo>
                  <a:lnTo>
                    <a:pt x="236" y="448"/>
                  </a:lnTo>
                  <a:lnTo>
                    <a:pt x="236" y="433"/>
                  </a:lnTo>
                  <a:lnTo>
                    <a:pt x="221" y="387"/>
                  </a:lnTo>
                  <a:lnTo>
                    <a:pt x="221" y="380"/>
                  </a:lnTo>
                  <a:lnTo>
                    <a:pt x="213" y="372"/>
                  </a:lnTo>
                  <a:lnTo>
                    <a:pt x="206" y="365"/>
                  </a:lnTo>
                  <a:lnTo>
                    <a:pt x="198" y="365"/>
                  </a:lnTo>
                  <a:lnTo>
                    <a:pt x="190" y="357"/>
                  </a:lnTo>
                  <a:lnTo>
                    <a:pt x="190" y="349"/>
                  </a:lnTo>
                  <a:lnTo>
                    <a:pt x="198" y="349"/>
                  </a:lnTo>
                  <a:lnTo>
                    <a:pt x="206" y="342"/>
                  </a:lnTo>
                  <a:lnTo>
                    <a:pt x="213" y="334"/>
                  </a:lnTo>
                  <a:lnTo>
                    <a:pt x="221" y="334"/>
                  </a:lnTo>
                  <a:lnTo>
                    <a:pt x="221" y="327"/>
                  </a:lnTo>
                  <a:lnTo>
                    <a:pt x="229" y="311"/>
                  </a:lnTo>
                  <a:lnTo>
                    <a:pt x="229" y="289"/>
                  </a:lnTo>
                  <a:lnTo>
                    <a:pt x="229" y="281"/>
                  </a:lnTo>
                  <a:lnTo>
                    <a:pt x="221" y="273"/>
                  </a:lnTo>
                  <a:lnTo>
                    <a:pt x="213" y="266"/>
                  </a:lnTo>
                  <a:lnTo>
                    <a:pt x="213" y="258"/>
                  </a:lnTo>
                  <a:lnTo>
                    <a:pt x="213" y="251"/>
                  </a:lnTo>
                  <a:lnTo>
                    <a:pt x="213" y="243"/>
                  </a:lnTo>
                  <a:lnTo>
                    <a:pt x="221" y="235"/>
                  </a:lnTo>
                  <a:lnTo>
                    <a:pt x="221" y="228"/>
                  </a:lnTo>
                  <a:lnTo>
                    <a:pt x="221" y="213"/>
                  </a:lnTo>
                  <a:lnTo>
                    <a:pt x="221" y="205"/>
                  </a:lnTo>
                  <a:lnTo>
                    <a:pt x="213" y="197"/>
                  </a:lnTo>
                  <a:lnTo>
                    <a:pt x="206" y="190"/>
                  </a:lnTo>
                  <a:lnTo>
                    <a:pt x="198" y="190"/>
                  </a:lnTo>
                  <a:lnTo>
                    <a:pt x="190" y="182"/>
                  </a:lnTo>
                  <a:lnTo>
                    <a:pt x="183" y="175"/>
                  </a:lnTo>
                  <a:lnTo>
                    <a:pt x="175" y="167"/>
                  </a:lnTo>
                  <a:lnTo>
                    <a:pt x="168" y="167"/>
                  </a:lnTo>
                  <a:lnTo>
                    <a:pt x="160" y="167"/>
                  </a:lnTo>
                  <a:lnTo>
                    <a:pt x="145" y="159"/>
                  </a:lnTo>
                  <a:lnTo>
                    <a:pt x="137" y="152"/>
                  </a:lnTo>
                  <a:lnTo>
                    <a:pt x="130" y="152"/>
                  </a:lnTo>
                  <a:lnTo>
                    <a:pt x="130" y="144"/>
                  </a:lnTo>
                  <a:lnTo>
                    <a:pt x="130" y="137"/>
                  </a:lnTo>
                  <a:lnTo>
                    <a:pt x="130" y="129"/>
                  </a:lnTo>
                  <a:lnTo>
                    <a:pt x="130" y="121"/>
                  </a:lnTo>
                  <a:lnTo>
                    <a:pt x="122" y="114"/>
                  </a:lnTo>
                  <a:lnTo>
                    <a:pt x="114" y="106"/>
                  </a:lnTo>
                  <a:lnTo>
                    <a:pt x="107" y="106"/>
                  </a:lnTo>
                  <a:lnTo>
                    <a:pt x="107" y="99"/>
                  </a:lnTo>
                  <a:lnTo>
                    <a:pt x="99" y="91"/>
                  </a:lnTo>
                  <a:lnTo>
                    <a:pt x="99" y="83"/>
                  </a:lnTo>
                  <a:lnTo>
                    <a:pt x="92" y="76"/>
                  </a:lnTo>
                  <a:lnTo>
                    <a:pt x="84" y="76"/>
                  </a:lnTo>
                  <a:lnTo>
                    <a:pt x="76" y="68"/>
                  </a:lnTo>
                  <a:lnTo>
                    <a:pt x="76" y="61"/>
                  </a:lnTo>
                  <a:lnTo>
                    <a:pt x="69" y="53"/>
                  </a:lnTo>
                  <a:lnTo>
                    <a:pt x="76" y="45"/>
                  </a:lnTo>
                  <a:lnTo>
                    <a:pt x="76" y="30"/>
                  </a:lnTo>
                  <a:lnTo>
                    <a:pt x="84" y="23"/>
                  </a:lnTo>
                  <a:lnTo>
                    <a:pt x="84" y="15"/>
                  </a:lnTo>
                  <a:lnTo>
                    <a:pt x="84" y="7"/>
                  </a:lnTo>
                  <a:lnTo>
                    <a:pt x="76" y="0"/>
                  </a:lnTo>
                  <a:lnTo>
                    <a:pt x="76" y="7"/>
                  </a:lnTo>
                  <a:lnTo>
                    <a:pt x="76" y="15"/>
                  </a:lnTo>
                  <a:lnTo>
                    <a:pt x="76" y="23"/>
                  </a:lnTo>
                  <a:lnTo>
                    <a:pt x="69" y="30"/>
                  </a:lnTo>
                  <a:lnTo>
                    <a:pt x="69" y="38"/>
                  </a:lnTo>
                  <a:lnTo>
                    <a:pt x="61" y="45"/>
                  </a:lnTo>
                  <a:lnTo>
                    <a:pt x="69" y="53"/>
                  </a:lnTo>
                  <a:lnTo>
                    <a:pt x="69" y="61"/>
                  </a:lnTo>
                  <a:lnTo>
                    <a:pt x="69" y="68"/>
                  </a:lnTo>
                  <a:lnTo>
                    <a:pt x="69" y="76"/>
                  </a:lnTo>
                  <a:lnTo>
                    <a:pt x="76" y="76"/>
                  </a:lnTo>
                  <a:lnTo>
                    <a:pt x="84" y="83"/>
                  </a:lnTo>
                  <a:lnTo>
                    <a:pt x="92" y="83"/>
                  </a:lnTo>
                  <a:lnTo>
                    <a:pt x="92" y="91"/>
                  </a:lnTo>
                  <a:lnTo>
                    <a:pt x="92" y="99"/>
                  </a:lnTo>
                  <a:lnTo>
                    <a:pt x="99" y="106"/>
                  </a:lnTo>
                  <a:lnTo>
                    <a:pt x="107" y="114"/>
                  </a:lnTo>
                  <a:lnTo>
                    <a:pt x="114" y="121"/>
                  </a:lnTo>
                  <a:lnTo>
                    <a:pt x="122" y="129"/>
                  </a:lnTo>
                  <a:lnTo>
                    <a:pt x="122" y="137"/>
                  </a:lnTo>
                  <a:lnTo>
                    <a:pt x="122" y="144"/>
                  </a:lnTo>
                  <a:lnTo>
                    <a:pt x="114" y="144"/>
                  </a:lnTo>
                  <a:lnTo>
                    <a:pt x="122" y="152"/>
                  </a:lnTo>
                  <a:lnTo>
                    <a:pt x="130" y="152"/>
                  </a:lnTo>
                  <a:lnTo>
                    <a:pt x="137" y="159"/>
                  </a:lnTo>
                  <a:lnTo>
                    <a:pt x="152" y="175"/>
                  </a:lnTo>
                  <a:lnTo>
                    <a:pt x="168" y="175"/>
                  </a:lnTo>
                  <a:lnTo>
                    <a:pt x="183" y="182"/>
                  </a:lnTo>
                  <a:lnTo>
                    <a:pt x="190" y="182"/>
                  </a:lnTo>
                  <a:lnTo>
                    <a:pt x="190" y="190"/>
                  </a:lnTo>
                  <a:lnTo>
                    <a:pt x="198" y="197"/>
                  </a:lnTo>
                  <a:lnTo>
                    <a:pt x="206" y="205"/>
                  </a:lnTo>
                  <a:lnTo>
                    <a:pt x="213" y="220"/>
                  </a:lnTo>
                  <a:lnTo>
                    <a:pt x="213" y="228"/>
                  </a:lnTo>
                  <a:lnTo>
                    <a:pt x="206" y="243"/>
                  </a:lnTo>
                  <a:lnTo>
                    <a:pt x="206" y="251"/>
                  </a:lnTo>
                  <a:lnTo>
                    <a:pt x="206" y="258"/>
                  </a:lnTo>
                  <a:lnTo>
                    <a:pt x="206" y="266"/>
                  </a:lnTo>
                  <a:lnTo>
                    <a:pt x="213" y="273"/>
                  </a:lnTo>
                  <a:lnTo>
                    <a:pt x="213" y="281"/>
                  </a:lnTo>
                  <a:lnTo>
                    <a:pt x="221" y="289"/>
                  </a:lnTo>
                  <a:lnTo>
                    <a:pt x="221" y="296"/>
                  </a:lnTo>
                  <a:lnTo>
                    <a:pt x="221" y="311"/>
                  </a:lnTo>
                  <a:lnTo>
                    <a:pt x="213" y="319"/>
                  </a:lnTo>
                  <a:lnTo>
                    <a:pt x="213" y="327"/>
                  </a:lnTo>
                  <a:lnTo>
                    <a:pt x="206" y="334"/>
                  </a:lnTo>
                  <a:lnTo>
                    <a:pt x="198" y="342"/>
                  </a:lnTo>
                  <a:lnTo>
                    <a:pt x="190" y="342"/>
                  </a:lnTo>
                  <a:lnTo>
                    <a:pt x="183" y="349"/>
                  </a:lnTo>
                  <a:lnTo>
                    <a:pt x="183" y="365"/>
                  </a:lnTo>
                  <a:lnTo>
                    <a:pt x="190" y="372"/>
                  </a:lnTo>
                  <a:lnTo>
                    <a:pt x="206" y="380"/>
                  </a:lnTo>
                  <a:lnTo>
                    <a:pt x="213" y="387"/>
                  </a:lnTo>
                  <a:lnTo>
                    <a:pt x="221" y="403"/>
                  </a:lnTo>
                  <a:lnTo>
                    <a:pt x="229" y="448"/>
                  </a:lnTo>
                  <a:lnTo>
                    <a:pt x="229" y="456"/>
                  </a:lnTo>
                  <a:lnTo>
                    <a:pt x="221" y="463"/>
                  </a:lnTo>
                  <a:lnTo>
                    <a:pt x="168" y="486"/>
                  </a:lnTo>
                  <a:lnTo>
                    <a:pt x="152" y="501"/>
                  </a:lnTo>
                  <a:lnTo>
                    <a:pt x="145" y="501"/>
                  </a:lnTo>
                  <a:lnTo>
                    <a:pt x="145" y="509"/>
                  </a:lnTo>
                  <a:lnTo>
                    <a:pt x="145" y="516"/>
                  </a:lnTo>
                  <a:lnTo>
                    <a:pt x="145" y="524"/>
                  </a:lnTo>
                  <a:lnTo>
                    <a:pt x="137" y="524"/>
                  </a:lnTo>
                  <a:lnTo>
                    <a:pt x="130" y="524"/>
                  </a:lnTo>
                  <a:lnTo>
                    <a:pt x="122" y="532"/>
                  </a:lnTo>
                  <a:lnTo>
                    <a:pt x="114" y="532"/>
                  </a:lnTo>
                  <a:lnTo>
                    <a:pt x="99" y="524"/>
                  </a:lnTo>
                  <a:lnTo>
                    <a:pt x="84" y="532"/>
                  </a:lnTo>
                  <a:lnTo>
                    <a:pt x="76" y="532"/>
                  </a:lnTo>
                  <a:lnTo>
                    <a:pt x="69" y="532"/>
                  </a:lnTo>
                  <a:lnTo>
                    <a:pt x="61" y="539"/>
                  </a:lnTo>
                  <a:lnTo>
                    <a:pt x="54" y="547"/>
                  </a:lnTo>
                  <a:lnTo>
                    <a:pt x="54" y="554"/>
                  </a:lnTo>
                  <a:lnTo>
                    <a:pt x="46" y="554"/>
                  </a:lnTo>
                  <a:lnTo>
                    <a:pt x="46" y="562"/>
                  </a:lnTo>
                  <a:lnTo>
                    <a:pt x="38" y="562"/>
                  </a:lnTo>
                  <a:lnTo>
                    <a:pt x="31" y="570"/>
                  </a:lnTo>
                  <a:lnTo>
                    <a:pt x="31" y="577"/>
                  </a:lnTo>
                  <a:lnTo>
                    <a:pt x="31" y="585"/>
                  </a:lnTo>
                  <a:lnTo>
                    <a:pt x="23" y="592"/>
                  </a:lnTo>
                  <a:lnTo>
                    <a:pt x="16" y="600"/>
                  </a:lnTo>
                  <a:lnTo>
                    <a:pt x="16" y="608"/>
                  </a:lnTo>
                  <a:lnTo>
                    <a:pt x="16" y="615"/>
                  </a:lnTo>
                  <a:lnTo>
                    <a:pt x="8" y="623"/>
                  </a:lnTo>
                  <a:lnTo>
                    <a:pt x="8" y="630"/>
                  </a:lnTo>
                  <a:lnTo>
                    <a:pt x="8" y="638"/>
                  </a:lnTo>
                  <a:lnTo>
                    <a:pt x="8" y="646"/>
                  </a:lnTo>
                  <a:lnTo>
                    <a:pt x="8" y="653"/>
                  </a:lnTo>
                  <a:lnTo>
                    <a:pt x="8" y="661"/>
                  </a:lnTo>
                  <a:lnTo>
                    <a:pt x="8" y="668"/>
                  </a:lnTo>
                  <a:lnTo>
                    <a:pt x="0" y="676"/>
                  </a:lnTo>
                  <a:lnTo>
                    <a:pt x="8" y="684"/>
                  </a:lnTo>
                  <a:lnTo>
                    <a:pt x="16" y="684"/>
                  </a:lnTo>
                  <a:lnTo>
                    <a:pt x="16" y="676"/>
                  </a:lnTo>
                  <a:lnTo>
                    <a:pt x="23" y="676"/>
                  </a:lnTo>
                  <a:lnTo>
                    <a:pt x="31" y="676"/>
                  </a:lnTo>
                  <a:lnTo>
                    <a:pt x="31" y="684"/>
                  </a:lnTo>
                  <a:lnTo>
                    <a:pt x="38" y="691"/>
                  </a:lnTo>
                  <a:lnTo>
                    <a:pt x="38" y="699"/>
                  </a:lnTo>
                  <a:lnTo>
                    <a:pt x="46" y="706"/>
                  </a:lnTo>
                  <a:lnTo>
                    <a:pt x="54" y="714"/>
                  </a:lnTo>
                  <a:lnTo>
                    <a:pt x="61" y="722"/>
                  </a:lnTo>
                  <a:lnTo>
                    <a:pt x="69" y="737"/>
                  </a:lnTo>
                  <a:lnTo>
                    <a:pt x="69" y="744"/>
                  </a:lnTo>
                  <a:lnTo>
                    <a:pt x="76" y="744"/>
                  </a:lnTo>
                  <a:lnTo>
                    <a:pt x="84" y="744"/>
                  </a:lnTo>
                  <a:lnTo>
                    <a:pt x="99" y="752"/>
                  </a:lnTo>
                  <a:lnTo>
                    <a:pt x="92" y="752"/>
                  </a:lnTo>
                  <a:lnTo>
                    <a:pt x="92" y="760"/>
                  </a:lnTo>
                  <a:lnTo>
                    <a:pt x="84" y="767"/>
                  </a:lnTo>
                  <a:lnTo>
                    <a:pt x="92" y="767"/>
                  </a:lnTo>
                  <a:lnTo>
                    <a:pt x="92" y="775"/>
                  </a:lnTo>
                  <a:lnTo>
                    <a:pt x="99" y="782"/>
                  </a:lnTo>
                  <a:lnTo>
                    <a:pt x="99" y="790"/>
                  </a:lnTo>
                  <a:lnTo>
                    <a:pt x="99" y="798"/>
                  </a:lnTo>
                  <a:lnTo>
                    <a:pt x="107" y="805"/>
                  </a:lnTo>
                  <a:lnTo>
                    <a:pt x="114" y="805"/>
                  </a:lnTo>
                  <a:lnTo>
                    <a:pt x="114" y="813"/>
                  </a:lnTo>
                  <a:lnTo>
                    <a:pt x="114" y="820"/>
                  </a:lnTo>
                  <a:lnTo>
                    <a:pt x="114" y="828"/>
                  </a:lnTo>
                  <a:lnTo>
                    <a:pt x="122" y="828"/>
                  </a:lnTo>
                  <a:lnTo>
                    <a:pt x="122" y="836"/>
                  </a:lnTo>
                  <a:lnTo>
                    <a:pt x="114" y="843"/>
                  </a:lnTo>
                  <a:lnTo>
                    <a:pt x="107" y="851"/>
                  </a:lnTo>
                  <a:lnTo>
                    <a:pt x="107" y="858"/>
                  </a:lnTo>
                  <a:lnTo>
                    <a:pt x="107" y="866"/>
                  </a:lnTo>
                  <a:lnTo>
                    <a:pt x="107" y="874"/>
                  </a:lnTo>
                  <a:lnTo>
                    <a:pt x="107" y="881"/>
                  </a:lnTo>
                  <a:lnTo>
                    <a:pt x="107" y="889"/>
                  </a:lnTo>
                  <a:lnTo>
                    <a:pt x="107" y="896"/>
                  </a:lnTo>
                  <a:lnTo>
                    <a:pt x="107" y="904"/>
                  </a:lnTo>
                  <a:lnTo>
                    <a:pt x="107" y="912"/>
                  </a:lnTo>
                  <a:lnTo>
                    <a:pt x="107" y="919"/>
                  </a:lnTo>
                  <a:lnTo>
                    <a:pt x="114" y="927"/>
                  </a:lnTo>
                  <a:lnTo>
                    <a:pt x="130" y="934"/>
                  </a:lnTo>
                  <a:lnTo>
                    <a:pt x="130" y="942"/>
                  </a:lnTo>
                  <a:lnTo>
                    <a:pt x="137" y="942"/>
                  </a:lnTo>
                  <a:lnTo>
                    <a:pt x="137" y="950"/>
                  </a:lnTo>
                  <a:lnTo>
                    <a:pt x="145" y="957"/>
                  </a:lnTo>
                  <a:lnTo>
                    <a:pt x="152" y="965"/>
                  </a:lnTo>
                  <a:lnTo>
                    <a:pt x="168" y="965"/>
                  </a:lnTo>
                  <a:lnTo>
                    <a:pt x="175" y="972"/>
                  </a:lnTo>
                  <a:lnTo>
                    <a:pt x="183" y="980"/>
                  </a:lnTo>
                  <a:lnTo>
                    <a:pt x="190" y="988"/>
                  </a:lnTo>
                  <a:lnTo>
                    <a:pt x="198" y="995"/>
                  </a:lnTo>
                  <a:lnTo>
                    <a:pt x="206" y="1003"/>
                  </a:lnTo>
                  <a:lnTo>
                    <a:pt x="213" y="1003"/>
                  </a:lnTo>
                  <a:lnTo>
                    <a:pt x="221" y="995"/>
                  </a:lnTo>
                  <a:lnTo>
                    <a:pt x="236" y="980"/>
                  </a:lnTo>
                  <a:lnTo>
                    <a:pt x="251" y="980"/>
                  </a:lnTo>
                  <a:lnTo>
                    <a:pt x="259" y="980"/>
                  </a:lnTo>
                  <a:lnTo>
                    <a:pt x="274" y="980"/>
                  </a:lnTo>
                  <a:lnTo>
                    <a:pt x="282" y="980"/>
                  </a:lnTo>
                  <a:lnTo>
                    <a:pt x="289" y="972"/>
                  </a:lnTo>
                  <a:lnTo>
                    <a:pt x="282" y="972"/>
                  </a:lnTo>
                  <a:lnTo>
                    <a:pt x="274" y="972"/>
                  </a:lnTo>
                  <a:lnTo>
                    <a:pt x="259" y="972"/>
                  </a:lnTo>
                  <a:lnTo>
                    <a:pt x="251" y="972"/>
                  </a:lnTo>
                  <a:lnTo>
                    <a:pt x="244" y="965"/>
                  </a:lnTo>
                  <a:lnTo>
                    <a:pt x="236" y="972"/>
                  </a:lnTo>
                  <a:lnTo>
                    <a:pt x="229" y="972"/>
                  </a:lnTo>
                  <a:lnTo>
                    <a:pt x="229" y="980"/>
                  </a:lnTo>
                  <a:lnTo>
                    <a:pt x="221" y="988"/>
                  </a:lnTo>
                  <a:lnTo>
                    <a:pt x="213" y="988"/>
                  </a:lnTo>
                  <a:lnTo>
                    <a:pt x="206" y="995"/>
                  </a:lnTo>
                  <a:lnTo>
                    <a:pt x="206" y="988"/>
                  </a:lnTo>
                  <a:lnTo>
                    <a:pt x="198" y="988"/>
                  </a:lnTo>
                  <a:lnTo>
                    <a:pt x="183" y="980"/>
                  </a:lnTo>
                  <a:close/>
                </a:path>
              </a:pathLst>
            </a:custGeom>
            <a:solidFill>
              <a:srgbClr val="90DB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13" name="Freeform 1216"/>
            <p:cNvSpPr>
              <a:spLocks/>
            </p:cNvSpPr>
            <p:nvPr/>
          </p:nvSpPr>
          <p:spPr bwMode="auto">
            <a:xfrm>
              <a:off x="7818438" y="2817701"/>
              <a:ext cx="1403350" cy="2670175"/>
            </a:xfrm>
            <a:custGeom>
              <a:avLst/>
              <a:gdLst>
                <a:gd name="T0" fmla="*/ 2147483647 w 1096"/>
                <a:gd name="T1" fmla="*/ 2147483647 h 1968"/>
                <a:gd name="T2" fmla="*/ 2147483647 w 1096"/>
                <a:gd name="T3" fmla="*/ 2147483647 h 1968"/>
                <a:gd name="T4" fmla="*/ 2147483647 w 1096"/>
                <a:gd name="T5" fmla="*/ 2147483647 h 1968"/>
                <a:gd name="T6" fmla="*/ 2147483647 w 1096"/>
                <a:gd name="T7" fmla="*/ 2147483647 h 1968"/>
                <a:gd name="T8" fmla="*/ 2147483647 w 1096"/>
                <a:gd name="T9" fmla="*/ 2147483647 h 1968"/>
                <a:gd name="T10" fmla="*/ 2147483647 w 1096"/>
                <a:gd name="T11" fmla="*/ 2147483647 h 1968"/>
                <a:gd name="T12" fmla="*/ 2147483647 w 1096"/>
                <a:gd name="T13" fmla="*/ 2147483647 h 1968"/>
                <a:gd name="T14" fmla="*/ 2147483647 w 1096"/>
                <a:gd name="T15" fmla="*/ 2147483647 h 1968"/>
                <a:gd name="T16" fmla="*/ 2147483647 w 1096"/>
                <a:gd name="T17" fmla="*/ 2147483647 h 1968"/>
                <a:gd name="T18" fmla="*/ 2147483647 w 1096"/>
                <a:gd name="T19" fmla="*/ 2147483647 h 1968"/>
                <a:gd name="T20" fmla="*/ 2147483647 w 1096"/>
                <a:gd name="T21" fmla="*/ 2147483647 h 1968"/>
                <a:gd name="T22" fmla="*/ 2147483647 w 1096"/>
                <a:gd name="T23" fmla="*/ 2147483647 h 1968"/>
                <a:gd name="T24" fmla="*/ 2147483647 w 1096"/>
                <a:gd name="T25" fmla="*/ 2147483647 h 1968"/>
                <a:gd name="T26" fmla="*/ 2147483647 w 1096"/>
                <a:gd name="T27" fmla="*/ 2147483647 h 1968"/>
                <a:gd name="T28" fmla="*/ 2147483647 w 1096"/>
                <a:gd name="T29" fmla="*/ 2147483647 h 1968"/>
                <a:gd name="T30" fmla="*/ 2147483647 w 1096"/>
                <a:gd name="T31" fmla="*/ 2147483647 h 1968"/>
                <a:gd name="T32" fmla="*/ 2147483647 w 1096"/>
                <a:gd name="T33" fmla="*/ 2147483647 h 1968"/>
                <a:gd name="T34" fmla="*/ 2147483647 w 1096"/>
                <a:gd name="T35" fmla="*/ 2147483647 h 1968"/>
                <a:gd name="T36" fmla="*/ 2147483647 w 1096"/>
                <a:gd name="T37" fmla="*/ 2147483647 h 1968"/>
                <a:gd name="T38" fmla="*/ 2147483647 w 1096"/>
                <a:gd name="T39" fmla="*/ 2147483647 h 1968"/>
                <a:gd name="T40" fmla="*/ 2147483647 w 1096"/>
                <a:gd name="T41" fmla="*/ 2147483647 h 1968"/>
                <a:gd name="T42" fmla="*/ 2147483647 w 1096"/>
                <a:gd name="T43" fmla="*/ 2147483647 h 1968"/>
                <a:gd name="T44" fmla="*/ 2147483647 w 1096"/>
                <a:gd name="T45" fmla="*/ 2147483647 h 1968"/>
                <a:gd name="T46" fmla="*/ 2147483647 w 1096"/>
                <a:gd name="T47" fmla="*/ 2147483647 h 1968"/>
                <a:gd name="T48" fmla="*/ 2147483647 w 1096"/>
                <a:gd name="T49" fmla="*/ 2147483647 h 1968"/>
                <a:gd name="T50" fmla="*/ 2147483647 w 1096"/>
                <a:gd name="T51" fmla="*/ 2147483647 h 1968"/>
                <a:gd name="T52" fmla="*/ 2147483647 w 1096"/>
                <a:gd name="T53" fmla="*/ 2147483647 h 1968"/>
                <a:gd name="T54" fmla="*/ 2147483647 w 1096"/>
                <a:gd name="T55" fmla="*/ 2147483647 h 1968"/>
                <a:gd name="T56" fmla="*/ 2147483647 w 1096"/>
                <a:gd name="T57" fmla="*/ 2147483647 h 1968"/>
                <a:gd name="T58" fmla="*/ 2147483647 w 1096"/>
                <a:gd name="T59" fmla="*/ 2147483647 h 1968"/>
                <a:gd name="T60" fmla="*/ 2147483647 w 1096"/>
                <a:gd name="T61" fmla="*/ 2147483647 h 1968"/>
                <a:gd name="T62" fmla="*/ 2147483647 w 1096"/>
                <a:gd name="T63" fmla="*/ 2147483647 h 1968"/>
                <a:gd name="T64" fmla="*/ 2147483647 w 1096"/>
                <a:gd name="T65" fmla="*/ 2147483647 h 1968"/>
                <a:gd name="T66" fmla="*/ 2147483647 w 1096"/>
                <a:gd name="T67" fmla="*/ 2147483647 h 1968"/>
                <a:gd name="T68" fmla="*/ 2147483647 w 1096"/>
                <a:gd name="T69" fmla="*/ 2147483647 h 1968"/>
                <a:gd name="T70" fmla="*/ 2147483647 w 1096"/>
                <a:gd name="T71" fmla="*/ 2147483647 h 1968"/>
                <a:gd name="T72" fmla="*/ 2147483647 w 1096"/>
                <a:gd name="T73" fmla="*/ 2147483647 h 1968"/>
                <a:gd name="T74" fmla="*/ 2147483647 w 1096"/>
                <a:gd name="T75" fmla="*/ 2147483647 h 1968"/>
                <a:gd name="T76" fmla="*/ 2147483647 w 1096"/>
                <a:gd name="T77" fmla="*/ 2147483647 h 1968"/>
                <a:gd name="T78" fmla="*/ 2147483647 w 1096"/>
                <a:gd name="T79" fmla="*/ 2147483647 h 1968"/>
                <a:gd name="T80" fmla="*/ 2147483647 w 1096"/>
                <a:gd name="T81" fmla="*/ 2147483647 h 1968"/>
                <a:gd name="T82" fmla="*/ 2147483647 w 1096"/>
                <a:gd name="T83" fmla="*/ 2147483647 h 1968"/>
                <a:gd name="T84" fmla="*/ 2147483647 w 1096"/>
                <a:gd name="T85" fmla="*/ 2147483647 h 1968"/>
                <a:gd name="T86" fmla="*/ 2147483647 w 1096"/>
                <a:gd name="T87" fmla="*/ 2147483647 h 1968"/>
                <a:gd name="T88" fmla="*/ 2147483647 w 1096"/>
                <a:gd name="T89" fmla="*/ 2147483647 h 1968"/>
                <a:gd name="T90" fmla="*/ 2147483647 w 1096"/>
                <a:gd name="T91" fmla="*/ 2147483647 h 1968"/>
                <a:gd name="T92" fmla="*/ 2147483647 w 1096"/>
                <a:gd name="T93" fmla="*/ 2147483647 h 1968"/>
                <a:gd name="T94" fmla="*/ 2147483647 w 1096"/>
                <a:gd name="T95" fmla="*/ 2147483647 h 1968"/>
                <a:gd name="T96" fmla="*/ 2147483647 w 1096"/>
                <a:gd name="T97" fmla="*/ 2147483647 h 1968"/>
                <a:gd name="T98" fmla="*/ 2147483647 w 1096"/>
                <a:gd name="T99" fmla="*/ 2147483647 h 1968"/>
                <a:gd name="T100" fmla="*/ 2147483647 w 1096"/>
                <a:gd name="T101" fmla="*/ 2147483647 h 1968"/>
                <a:gd name="T102" fmla="*/ 2147483647 w 1096"/>
                <a:gd name="T103" fmla="*/ 2147483647 h 1968"/>
                <a:gd name="T104" fmla="*/ 2147483647 w 1096"/>
                <a:gd name="T105" fmla="*/ 2147483647 h 1968"/>
                <a:gd name="T106" fmla="*/ 2147483647 w 1096"/>
                <a:gd name="T107" fmla="*/ 2147483647 h 1968"/>
                <a:gd name="T108" fmla="*/ 2147483647 w 1096"/>
                <a:gd name="T109" fmla="*/ 2147483647 h 1968"/>
                <a:gd name="T110" fmla="*/ 2147483647 w 1096"/>
                <a:gd name="T111" fmla="*/ 2147483647 h 1968"/>
                <a:gd name="T112" fmla="*/ 2147483647 w 1096"/>
                <a:gd name="T113" fmla="*/ 2147483647 h 1968"/>
                <a:gd name="T114" fmla="*/ 2147483647 w 1096"/>
                <a:gd name="T115" fmla="*/ 2147483647 h 1968"/>
                <a:gd name="T116" fmla="*/ 2147483647 w 1096"/>
                <a:gd name="T117" fmla="*/ 2147483647 h 1968"/>
                <a:gd name="T118" fmla="*/ 2147483647 w 1096"/>
                <a:gd name="T119" fmla="*/ 2147483647 h 1968"/>
                <a:gd name="T120" fmla="*/ 2147483647 w 1096"/>
                <a:gd name="T121" fmla="*/ 2147483647 h 1968"/>
                <a:gd name="T122" fmla="*/ 2147483647 w 1096"/>
                <a:gd name="T123" fmla="*/ 2147483647 h 19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096"/>
                <a:gd name="T187" fmla="*/ 0 h 1968"/>
                <a:gd name="T188" fmla="*/ 1096 w 1096"/>
                <a:gd name="T189" fmla="*/ 1968 h 19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096" h="1968">
                  <a:moveTo>
                    <a:pt x="419" y="1406"/>
                  </a:moveTo>
                  <a:lnTo>
                    <a:pt x="426" y="1398"/>
                  </a:lnTo>
                  <a:lnTo>
                    <a:pt x="426" y="1390"/>
                  </a:lnTo>
                  <a:lnTo>
                    <a:pt x="426" y="1375"/>
                  </a:lnTo>
                  <a:lnTo>
                    <a:pt x="434" y="1375"/>
                  </a:lnTo>
                  <a:lnTo>
                    <a:pt x="441" y="1375"/>
                  </a:lnTo>
                  <a:lnTo>
                    <a:pt x="434" y="1368"/>
                  </a:lnTo>
                  <a:lnTo>
                    <a:pt x="434" y="1360"/>
                  </a:lnTo>
                  <a:lnTo>
                    <a:pt x="441" y="1352"/>
                  </a:lnTo>
                  <a:lnTo>
                    <a:pt x="434" y="1337"/>
                  </a:lnTo>
                  <a:lnTo>
                    <a:pt x="426" y="1337"/>
                  </a:lnTo>
                  <a:lnTo>
                    <a:pt x="426" y="1322"/>
                  </a:lnTo>
                  <a:lnTo>
                    <a:pt x="434" y="1307"/>
                  </a:lnTo>
                  <a:lnTo>
                    <a:pt x="434" y="1299"/>
                  </a:lnTo>
                  <a:lnTo>
                    <a:pt x="441" y="1292"/>
                  </a:lnTo>
                  <a:lnTo>
                    <a:pt x="449" y="1284"/>
                  </a:lnTo>
                  <a:lnTo>
                    <a:pt x="457" y="1276"/>
                  </a:lnTo>
                  <a:lnTo>
                    <a:pt x="464" y="1276"/>
                  </a:lnTo>
                  <a:lnTo>
                    <a:pt x="472" y="1269"/>
                  </a:lnTo>
                  <a:lnTo>
                    <a:pt x="472" y="1261"/>
                  </a:lnTo>
                  <a:lnTo>
                    <a:pt x="480" y="1261"/>
                  </a:lnTo>
                  <a:lnTo>
                    <a:pt x="487" y="1269"/>
                  </a:lnTo>
                  <a:lnTo>
                    <a:pt x="495" y="1269"/>
                  </a:lnTo>
                  <a:lnTo>
                    <a:pt x="502" y="1269"/>
                  </a:lnTo>
                  <a:lnTo>
                    <a:pt x="502" y="1261"/>
                  </a:lnTo>
                  <a:lnTo>
                    <a:pt x="495" y="1254"/>
                  </a:lnTo>
                  <a:lnTo>
                    <a:pt x="487" y="1254"/>
                  </a:lnTo>
                  <a:lnTo>
                    <a:pt x="480" y="1246"/>
                  </a:lnTo>
                  <a:lnTo>
                    <a:pt x="472" y="1246"/>
                  </a:lnTo>
                  <a:lnTo>
                    <a:pt x="472" y="1238"/>
                  </a:lnTo>
                  <a:lnTo>
                    <a:pt x="472" y="1223"/>
                  </a:lnTo>
                  <a:lnTo>
                    <a:pt x="472" y="1216"/>
                  </a:lnTo>
                  <a:lnTo>
                    <a:pt x="472" y="1200"/>
                  </a:lnTo>
                  <a:lnTo>
                    <a:pt x="480" y="1193"/>
                  </a:lnTo>
                  <a:lnTo>
                    <a:pt x="480" y="1185"/>
                  </a:lnTo>
                  <a:lnTo>
                    <a:pt x="480" y="1178"/>
                  </a:lnTo>
                  <a:lnTo>
                    <a:pt x="487" y="1178"/>
                  </a:lnTo>
                  <a:lnTo>
                    <a:pt x="495" y="1178"/>
                  </a:lnTo>
                  <a:lnTo>
                    <a:pt x="502" y="1185"/>
                  </a:lnTo>
                  <a:lnTo>
                    <a:pt x="502" y="1193"/>
                  </a:lnTo>
                  <a:lnTo>
                    <a:pt x="510" y="1193"/>
                  </a:lnTo>
                  <a:lnTo>
                    <a:pt x="525" y="1185"/>
                  </a:lnTo>
                  <a:lnTo>
                    <a:pt x="533" y="1185"/>
                  </a:lnTo>
                  <a:lnTo>
                    <a:pt x="540" y="1193"/>
                  </a:lnTo>
                  <a:lnTo>
                    <a:pt x="533" y="1193"/>
                  </a:lnTo>
                  <a:lnTo>
                    <a:pt x="525" y="1200"/>
                  </a:lnTo>
                  <a:lnTo>
                    <a:pt x="518" y="1200"/>
                  </a:lnTo>
                  <a:lnTo>
                    <a:pt x="510" y="1200"/>
                  </a:lnTo>
                  <a:lnTo>
                    <a:pt x="495" y="1200"/>
                  </a:lnTo>
                  <a:lnTo>
                    <a:pt x="487" y="1208"/>
                  </a:lnTo>
                  <a:lnTo>
                    <a:pt x="495" y="1208"/>
                  </a:lnTo>
                  <a:lnTo>
                    <a:pt x="502" y="1208"/>
                  </a:lnTo>
                  <a:lnTo>
                    <a:pt x="518" y="1208"/>
                  </a:lnTo>
                  <a:lnTo>
                    <a:pt x="525" y="1200"/>
                  </a:lnTo>
                  <a:lnTo>
                    <a:pt x="540" y="1200"/>
                  </a:lnTo>
                  <a:lnTo>
                    <a:pt x="548" y="1200"/>
                  </a:lnTo>
                  <a:lnTo>
                    <a:pt x="548" y="1208"/>
                  </a:lnTo>
                  <a:lnTo>
                    <a:pt x="556" y="1216"/>
                  </a:lnTo>
                  <a:lnTo>
                    <a:pt x="563" y="1216"/>
                  </a:lnTo>
                  <a:lnTo>
                    <a:pt x="571" y="1223"/>
                  </a:lnTo>
                  <a:lnTo>
                    <a:pt x="578" y="1223"/>
                  </a:lnTo>
                  <a:lnTo>
                    <a:pt x="586" y="1216"/>
                  </a:lnTo>
                  <a:lnTo>
                    <a:pt x="594" y="1208"/>
                  </a:lnTo>
                  <a:lnTo>
                    <a:pt x="594" y="1200"/>
                  </a:lnTo>
                  <a:lnTo>
                    <a:pt x="594" y="1193"/>
                  </a:lnTo>
                  <a:lnTo>
                    <a:pt x="594" y="1185"/>
                  </a:lnTo>
                  <a:lnTo>
                    <a:pt x="594" y="1178"/>
                  </a:lnTo>
                  <a:lnTo>
                    <a:pt x="601" y="1170"/>
                  </a:lnTo>
                  <a:lnTo>
                    <a:pt x="616" y="1162"/>
                  </a:lnTo>
                  <a:lnTo>
                    <a:pt x="624" y="1162"/>
                  </a:lnTo>
                  <a:lnTo>
                    <a:pt x="632" y="1170"/>
                  </a:lnTo>
                  <a:lnTo>
                    <a:pt x="632" y="1162"/>
                  </a:lnTo>
                  <a:lnTo>
                    <a:pt x="632" y="1155"/>
                  </a:lnTo>
                  <a:lnTo>
                    <a:pt x="639" y="1147"/>
                  </a:lnTo>
                  <a:lnTo>
                    <a:pt x="647" y="1147"/>
                  </a:lnTo>
                  <a:lnTo>
                    <a:pt x="655" y="1147"/>
                  </a:lnTo>
                  <a:lnTo>
                    <a:pt x="670" y="1147"/>
                  </a:lnTo>
                  <a:lnTo>
                    <a:pt x="677" y="1147"/>
                  </a:lnTo>
                  <a:lnTo>
                    <a:pt x="685" y="1155"/>
                  </a:lnTo>
                  <a:lnTo>
                    <a:pt x="685" y="1162"/>
                  </a:lnTo>
                  <a:lnTo>
                    <a:pt x="685" y="1170"/>
                  </a:lnTo>
                  <a:lnTo>
                    <a:pt x="693" y="1170"/>
                  </a:lnTo>
                  <a:lnTo>
                    <a:pt x="700" y="1170"/>
                  </a:lnTo>
                  <a:lnTo>
                    <a:pt x="700" y="1162"/>
                  </a:lnTo>
                  <a:lnTo>
                    <a:pt x="693" y="1155"/>
                  </a:lnTo>
                  <a:lnTo>
                    <a:pt x="693" y="1147"/>
                  </a:lnTo>
                  <a:lnTo>
                    <a:pt x="693" y="1140"/>
                  </a:lnTo>
                  <a:lnTo>
                    <a:pt x="700" y="1132"/>
                  </a:lnTo>
                  <a:lnTo>
                    <a:pt x="708" y="1124"/>
                  </a:lnTo>
                  <a:lnTo>
                    <a:pt x="708" y="1109"/>
                  </a:lnTo>
                  <a:lnTo>
                    <a:pt x="708" y="1102"/>
                  </a:lnTo>
                  <a:lnTo>
                    <a:pt x="708" y="1094"/>
                  </a:lnTo>
                  <a:lnTo>
                    <a:pt x="715" y="1094"/>
                  </a:lnTo>
                  <a:lnTo>
                    <a:pt x="723" y="1094"/>
                  </a:lnTo>
                  <a:lnTo>
                    <a:pt x="723" y="1086"/>
                  </a:lnTo>
                  <a:lnTo>
                    <a:pt x="723" y="1079"/>
                  </a:lnTo>
                  <a:lnTo>
                    <a:pt x="723" y="1071"/>
                  </a:lnTo>
                  <a:lnTo>
                    <a:pt x="731" y="1064"/>
                  </a:lnTo>
                  <a:lnTo>
                    <a:pt x="738" y="1056"/>
                  </a:lnTo>
                  <a:lnTo>
                    <a:pt x="746" y="1056"/>
                  </a:lnTo>
                  <a:lnTo>
                    <a:pt x="753" y="1056"/>
                  </a:lnTo>
                  <a:lnTo>
                    <a:pt x="761" y="1064"/>
                  </a:lnTo>
                  <a:lnTo>
                    <a:pt x="761" y="1071"/>
                  </a:lnTo>
                  <a:lnTo>
                    <a:pt x="761" y="1086"/>
                  </a:lnTo>
                  <a:lnTo>
                    <a:pt x="761" y="1094"/>
                  </a:lnTo>
                  <a:lnTo>
                    <a:pt x="761" y="1102"/>
                  </a:lnTo>
                  <a:lnTo>
                    <a:pt x="761" y="1094"/>
                  </a:lnTo>
                  <a:lnTo>
                    <a:pt x="769" y="1086"/>
                  </a:lnTo>
                  <a:lnTo>
                    <a:pt x="769" y="1079"/>
                  </a:lnTo>
                  <a:lnTo>
                    <a:pt x="769" y="1071"/>
                  </a:lnTo>
                  <a:lnTo>
                    <a:pt x="776" y="1071"/>
                  </a:lnTo>
                  <a:lnTo>
                    <a:pt x="784" y="1071"/>
                  </a:lnTo>
                  <a:lnTo>
                    <a:pt x="776" y="1064"/>
                  </a:lnTo>
                  <a:lnTo>
                    <a:pt x="769" y="1056"/>
                  </a:lnTo>
                  <a:lnTo>
                    <a:pt x="776" y="1041"/>
                  </a:lnTo>
                  <a:lnTo>
                    <a:pt x="784" y="1026"/>
                  </a:lnTo>
                  <a:lnTo>
                    <a:pt x="791" y="1041"/>
                  </a:lnTo>
                  <a:lnTo>
                    <a:pt x="791" y="1048"/>
                  </a:lnTo>
                  <a:lnTo>
                    <a:pt x="791" y="1041"/>
                  </a:lnTo>
                  <a:lnTo>
                    <a:pt x="799" y="1033"/>
                  </a:lnTo>
                  <a:lnTo>
                    <a:pt x="784" y="1010"/>
                  </a:lnTo>
                  <a:lnTo>
                    <a:pt x="791" y="1003"/>
                  </a:lnTo>
                  <a:lnTo>
                    <a:pt x="807" y="1010"/>
                  </a:lnTo>
                  <a:lnTo>
                    <a:pt x="814" y="1010"/>
                  </a:lnTo>
                  <a:lnTo>
                    <a:pt x="822" y="1010"/>
                  </a:lnTo>
                  <a:lnTo>
                    <a:pt x="829" y="1003"/>
                  </a:lnTo>
                  <a:lnTo>
                    <a:pt x="837" y="1003"/>
                  </a:lnTo>
                  <a:lnTo>
                    <a:pt x="837" y="995"/>
                  </a:lnTo>
                  <a:lnTo>
                    <a:pt x="837" y="988"/>
                  </a:lnTo>
                  <a:lnTo>
                    <a:pt x="837" y="980"/>
                  </a:lnTo>
                  <a:lnTo>
                    <a:pt x="822" y="988"/>
                  </a:lnTo>
                  <a:lnTo>
                    <a:pt x="814" y="988"/>
                  </a:lnTo>
                  <a:lnTo>
                    <a:pt x="807" y="980"/>
                  </a:lnTo>
                  <a:lnTo>
                    <a:pt x="791" y="980"/>
                  </a:lnTo>
                  <a:lnTo>
                    <a:pt x="791" y="972"/>
                  </a:lnTo>
                  <a:lnTo>
                    <a:pt x="791" y="965"/>
                  </a:lnTo>
                  <a:lnTo>
                    <a:pt x="799" y="957"/>
                  </a:lnTo>
                  <a:lnTo>
                    <a:pt x="807" y="950"/>
                  </a:lnTo>
                  <a:lnTo>
                    <a:pt x="807" y="965"/>
                  </a:lnTo>
                  <a:lnTo>
                    <a:pt x="814" y="965"/>
                  </a:lnTo>
                  <a:lnTo>
                    <a:pt x="829" y="965"/>
                  </a:lnTo>
                  <a:lnTo>
                    <a:pt x="845" y="965"/>
                  </a:lnTo>
                  <a:lnTo>
                    <a:pt x="829" y="965"/>
                  </a:lnTo>
                  <a:lnTo>
                    <a:pt x="822" y="957"/>
                  </a:lnTo>
                  <a:lnTo>
                    <a:pt x="822" y="950"/>
                  </a:lnTo>
                  <a:lnTo>
                    <a:pt x="829" y="942"/>
                  </a:lnTo>
                  <a:lnTo>
                    <a:pt x="837" y="934"/>
                  </a:lnTo>
                  <a:lnTo>
                    <a:pt x="845" y="927"/>
                  </a:lnTo>
                  <a:lnTo>
                    <a:pt x="852" y="912"/>
                  </a:lnTo>
                  <a:lnTo>
                    <a:pt x="875" y="904"/>
                  </a:lnTo>
                  <a:lnTo>
                    <a:pt x="890" y="896"/>
                  </a:lnTo>
                  <a:lnTo>
                    <a:pt x="906" y="889"/>
                  </a:lnTo>
                  <a:lnTo>
                    <a:pt x="913" y="889"/>
                  </a:lnTo>
                  <a:lnTo>
                    <a:pt x="913" y="881"/>
                  </a:lnTo>
                  <a:lnTo>
                    <a:pt x="921" y="874"/>
                  </a:lnTo>
                  <a:lnTo>
                    <a:pt x="921" y="866"/>
                  </a:lnTo>
                  <a:lnTo>
                    <a:pt x="921" y="858"/>
                  </a:lnTo>
                  <a:lnTo>
                    <a:pt x="921" y="843"/>
                  </a:lnTo>
                  <a:lnTo>
                    <a:pt x="921" y="828"/>
                  </a:lnTo>
                  <a:lnTo>
                    <a:pt x="928" y="828"/>
                  </a:lnTo>
                  <a:lnTo>
                    <a:pt x="936" y="820"/>
                  </a:lnTo>
                  <a:lnTo>
                    <a:pt x="944" y="813"/>
                  </a:lnTo>
                  <a:lnTo>
                    <a:pt x="944" y="805"/>
                  </a:lnTo>
                  <a:lnTo>
                    <a:pt x="951" y="798"/>
                  </a:lnTo>
                  <a:lnTo>
                    <a:pt x="959" y="790"/>
                  </a:lnTo>
                  <a:lnTo>
                    <a:pt x="959" y="782"/>
                  </a:lnTo>
                  <a:lnTo>
                    <a:pt x="951" y="775"/>
                  </a:lnTo>
                  <a:lnTo>
                    <a:pt x="944" y="775"/>
                  </a:lnTo>
                  <a:lnTo>
                    <a:pt x="936" y="775"/>
                  </a:lnTo>
                  <a:lnTo>
                    <a:pt x="928" y="760"/>
                  </a:lnTo>
                  <a:lnTo>
                    <a:pt x="928" y="745"/>
                  </a:lnTo>
                  <a:lnTo>
                    <a:pt x="959" y="714"/>
                  </a:lnTo>
                  <a:lnTo>
                    <a:pt x="974" y="699"/>
                  </a:lnTo>
                  <a:lnTo>
                    <a:pt x="989" y="684"/>
                  </a:lnTo>
                  <a:lnTo>
                    <a:pt x="997" y="684"/>
                  </a:lnTo>
                  <a:lnTo>
                    <a:pt x="997" y="676"/>
                  </a:lnTo>
                  <a:lnTo>
                    <a:pt x="997" y="661"/>
                  </a:lnTo>
                  <a:lnTo>
                    <a:pt x="989" y="646"/>
                  </a:lnTo>
                  <a:lnTo>
                    <a:pt x="982" y="631"/>
                  </a:lnTo>
                  <a:lnTo>
                    <a:pt x="982" y="615"/>
                  </a:lnTo>
                  <a:lnTo>
                    <a:pt x="982" y="600"/>
                  </a:lnTo>
                  <a:lnTo>
                    <a:pt x="982" y="585"/>
                  </a:lnTo>
                  <a:lnTo>
                    <a:pt x="997" y="562"/>
                  </a:lnTo>
                  <a:lnTo>
                    <a:pt x="997" y="555"/>
                  </a:lnTo>
                  <a:lnTo>
                    <a:pt x="997" y="547"/>
                  </a:lnTo>
                  <a:lnTo>
                    <a:pt x="1004" y="539"/>
                  </a:lnTo>
                  <a:lnTo>
                    <a:pt x="1020" y="524"/>
                  </a:lnTo>
                  <a:lnTo>
                    <a:pt x="1035" y="517"/>
                  </a:lnTo>
                  <a:lnTo>
                    <a:pt x="1042" y="486"/>
                  </a:lnTo>
                  <a:lnTo>
                    <a:pt x="1050" y="471"/>
                  </a:lnTo>
                  <a:lnTo>
                    <a:pt x="1050" y="463"/>
                  </a:lnTo>
                  <a:lnTo>
                    <a:pt x="1050" y="448"/>
                  </a:lnTo>
                  <a:lnTo>
                    <a:pt x="1065" y="433"/>
                  </a:lnTo>
                  <a:lnTo>
                    <a:pt x="1073" y="425"/>
                  </a:lnTo>
                  <a:lnTo>
                    <a:pt x="1081" y="418"/>
                  </a:lnTo>
                  <a:lnTo>
                    <a:pt x="1081" y="410"/>
                  </a:lnTo>
                  <a:lnTo>
                    <a:pt x="1081" y="403"/>
                  </a:lnTo>
                  <a:lnTo>
                    <a:pt x="1081" y="395"/>
                  </a:lnTo>
                  <a:lnTo>
                    <a:pt x="1081" y="372"/>
                  </a:lnTo>
                  <a:lnTo>
                    <a:pt x="1081" y="357"/>
                  </a:lnTo>
                  <a:lnTo>
                    <a:pt x="1088" y="334"/>
                  </a:lnTo>
                  <a:lnTo>
                    <a:pt x="1088" y="304"/>
                  </a:lnTo>
                  <a:lnTo>
                    <a:pt x="1088" y="289"/>
                  </a:lnTo>
                  <a:lnTo>
                    <a:pt x="1088" y="281"/>
                  </a:lnTo>
                  <a:lnTo>
                    <a:pt x="1096" y="273"/>
                  </a:lnTo>
                  <a:lnTo>
                    <a:pt x="1096" y="266"/>
                  </a:lnTo>
                  <a:lnTo>
                    <a:pt x="1088" y="251"/>
                  </a:lnTo>
                  <a:lnTo>
                    <a:pt x="1088" y="213"/>
                  </a:lnTo>
                  <a:lnTo>
                    <a:pt x="1088" y="205"/>
                  </a:lnTo>
                  <a:lnTo>
                    <a:pt x="1050" y="167"/>
                  </a:lnTo>
                  <a:lnTo>
                    <a:pt x="1042" y="159"/>
                  </a:lnTo>
                  <a:lnTo>
                    <a:pt x="1050" y="114"/>
                  </a:lnTo>
                  <a:lnTo>
                    <a:pt x="1042" y="99"/>
                  </a:lnTo>
                  <a:lnTo>
                    <a:pt x="1035" y="76"/>
                  </a:lnTo>
                  <a:lnTo>
                    <a:pt x="1020" y="61"/>
                  </a:lnTo>
                  <a:lnTo>
                    <a:pt x="982" y="30"/>
                  </a:lnTo>
                  <a:lnTo>
                    <a:pt x="974" y="30"/>
                  </a:lnTo>
                  <a:lnTo>
                    <a:pt x="974" y="15"/>
                  </a:lnTo>
                  <a:lnTo>
                    <a:pt x="974" y="7"/>
                  </a:lnTo>
                  <a:lnTo>
                    <a:pt x="966" y="7"/>
                  </a:lnTo>
                  <a:lnTo>
                    <a:pt x="959" y="7"/>
                  </a:lnTo>
                  <a:lnTo>
                    <a:pt x="951" y="0"/>
                  </a:lnTo>
                  <a:lnTo>
                    <a:pt x="913" y="61"/>
                  </a:lnTo>
                  <a:lnTo>
                    <a:pt x="951" y="61"/>
                  </a:lnTo>
                  <a:lnTo>
                    <a:pt x="959" y="61"/>
                  </a:lnTo>
                  <a:lnTo>
                    <a:pt x="974" y="76"/>
                  </a:lnTo>
                  <a:lnTo>
                    <a:pt x="982" y="83"/>
                  </a:lnTo>
                  <a:lnTo>
                    <a:pt x="989" y="91"/>
                  </a:lnTo>
                  <a:lnTo>
                    <a:pt x="1012" y="91"/>
                  </a:lnTo>
                  <a:lnTo>
                    <a:pt x="1020" y="99"/>
                  </a:lnTo>
                  <a:lnTo>
                    <a:pt x="1027" y="106"/>
                  </a:lnTo>
                  <a:lnTo>
                    <a:pt x="1027" y="129"/>
                  </a:lnTo>
                  <a:lnTo>
                    <a:pt x="1027" y="159"/>
                  </a:lnTo>
                  <a:lnTo>
                    <a:pt x="1035" y="175"/>
                  </a:lnTo>
                  <a:lnTo>
                    <a:pt x="1042" y="182"/>
                  </a:lnTo>
                  <a:lnTo>
                    <a:pt x="1050" y="190"/>
                  </a:lnTo>
                  <a:lnTo>
                    <a:pt x="1058" y="197"/>
                  </a:lnTo>
                  <a:lnTo>
                    <a:pt x="1058" y="213"/>
                  </a:lnTo>
                  <a:lnTo>
                    <a:pt x="1065" y="228"/>
                  </a:lnTo>
                  <a:lnTo>
                    <a:pt x="1081" y="319"/>
                  </a:lnTo>
                  <a:lnTo>
                    <a:pt x="1073" y="327"/>
                  </a:lnTo>
                  <a:lnTo>
                    <a:pt x="1065" y="349"/>
                  </a:lnTo>
                  <a:lnTo>
                    <a:pt x="1065" y="357"/>
                  </a:lnTo>
                  <a:lnTo>
                    <a:pt x="1065" y="372"/>
                  </a:lnTo>
                  <a:lnTo>
                    <a:pt x="1065" y="395"/>
                  </a:lnTo>
                  <a:lnTo>
                    <a:pt x="1065" y="403"/>
                  </a:lnTo>
                  <a:lnTo>
                    <a:pt x="1073" y="403"/>
                  </a:lnTo>
                  <a:lnTo>
                    <a:pt x="1073" y="410"/>
                  </a:lnTo>
                  <a:lnTo>
                    <a:pt x="1073" y="418"/>
                  </a:lnTo>
                  <a:lnTo>
                    <a:pt x="1065" y="425"/>
                  </a:lnTo>
                  <a:lnTo>
                    <a:pt x="1058" y="425"/>
                  </a:lnTo>
                  <a:lnTo>
                    <a:pt x="1050" y="433"/>
                  </a:lnTo>
                  <a:lnTo>
                    <a:pt x="1050" y="441"/>
                  </a:lnTo>
                  <a:lnTo>
                    <a:pt x="1042" y="448"/>
                  </a:lnTo>
                  <a:lnTo>
                    <a:pt x="1035" y="463"/>
                  </a:lnTo>
                  <a:lnTo>
                    <a:pt x="1035" y="479"/>
                  </a:lnTo>
                  <a:lnTo>
                    <a:pt x="1035" y="486"/>
                  </a:lnTo>
                  <a:lnTo>
                    <a:pt x="1035" y="494"/>
                  </a:lnTo>
                  <a:lnTo>
                    <a:pt x="1027" y="509"/>
                  </a:lnTo>
                  <a:lnTo>
                    <a:pt x="1020" y="517"/>
                  </a:lnTo>
                  <a:lnTo>
                    <a:pt x="1012" y="524"/>
                  </a:lnTo>
                  <a:lnTo>
                    <a:pt x="1004" y="524"/>
                  </a:lnTo>
                  <a:lnTo>
                    <a:pt x="997" y="539"/>
                  </a:lnTo>
                  <a:lnTo>
                    <a:pt x="989" y="547"/>
                  </a:lnTo>
                  <a:lnTo>
                    <a:pt x="982" y="562"/>
                  </a:lnTo>
                  <a:lnTo>
                    <a:pt x="974" y="585"/>
                  </a:lnTo>
                  <a:lnTo>
                    <a:pt x="974" y="593"/>
                  </a:lnTo>
                  <a:lnTo>
                    <a:pt x="974" y="600"/>
                  </a:lnTo>
                  <a:lnTo>
                    <a:pt x="974" y="608"/>
                  </a:lnTo>
                  <a:lnTo>
                    <a:pt x="974" y="623"/>
                  </a:lnTo>
                  <a:lnTo>
                    <a:pt x="974" y="631"/>
                  </a:lnTo>
                  <a:lnTo>
                    <a:pt x="974" y="638"/>
                  </a:lnTo>
                  <a:lnTo>
                    <a:pt x="982" y="646"/>
                  </a:lnTo>
                  <a:lnTo>
                    <a:pt x="989" y="646"/>
                  </a:lnTo>
                  <a:lnTo>
                    <a:pt x="989" y="653"/>
                  </a:lnTo>
                  <a:lnTo>
                    <a:pt x="989" y="661"/>
                  </a:lnTo>
                  <a:lnTo>
                    <a:pt x="982" y="676"/>
                  </a:lnTo>
                  <a:lnTo>
                    <a:pt x="966" y="691"/>
                  </a:lnTo>
                  <a:lnTo>
                    <a:pt x="951" y="707"/>
                  </a:lnTo>
                  <a:lnTo>
                    <a:pt x="936" y="729"/>
                  </a:lnTo>
                  <a:lnTo>
                    <a:pt x="921" y="737"/>
                  </a:lnTo>
                  <a:lnTo>
                    <a:pt x="921" y="752"/>
                  </a:lnTo>
                  <a:lnTo>
                    <a:pt x="913" y="760"/>
                  </a:lnTo>
                  <a:lnTo>
                    <a:pt x="921" y="767"/>
                  </a:lnTo>
                  <a:lnTo>
                    <a:pt x="921" y="775"/>
                  </a:lnTo>
                  <a:lnTo>
                    <a:pt x="936" y="782"/>
                  </a:lnTo>
                  <a:lnTo>
                    <a:pt x="936" y="790"/>
                  </a:lnTo>
                  <a:lnTo>
                    <a:pt x="936" y="798"/>
                  </a:lnTo>
                  <a:lnTo>
                    <a:pt x="928" y="805"/>
                  </a:lnTo>
                  <a:lnTo>
                    <a:pt x="921" y="813"/>
                  </a:lnTo>
                  <a:lnTo>
                    <a:pt x="913" y="813"/>
                  </a:lnTo>
                  <a:lnTo>
                    <a:pt x="906" y="813"/>
                  </a:lnTo>
                  <a:lnTo>
                    <a:pt x="898" y="820"/>
                  </a:lnTo>
                  <a:lnTo>
                    <a:pt x="890" y="843"/>
                  </a:lnTo>
                  <a:lnTo>
                    <a:pt x="875" y="858"/>
                  </a:lnTo>
                  <a:lnTo>
                    <a:pt x="890" y="866"/>
                  </a:lnTo>
                  <a:lnTo>
                    <a:pt x="890" y="874"/>
                  </a:lnTo>
                  <a:lnTo>
                    <a:pt x="883" y="874"/>
                  </a:lnTo>
                  <a:lnTo>
                    <a:pt x="860" y="889"/>
                  </a:lnTo>
                  <a:lnTo>
                    <a:pt x="837" y="904"/>
                  </a:lnTo>
                  <a:lnTo>
                    <a:pt x="829" y="912"/>
                  </a:lnTo>
                  <a:lnTo>
                    <a:pt x="822" y="912"/>
                  </a:lnTo>
                  <a:lnTo>
                    <a:pt x="814" y="912"/>
                  </a:lnTo>
                  <a:lnTo>
                    <a:pt x="814" y="919"/>
                  </a:lnTo>
                  <a:lnTo>
                    <a:pt x="814" y="927"/>
                  </a:lnTo>
                  <a:lnTo>
                    <a:pt x="799" y="927"/>
                  </a:lnTo>
                  <a:lnTo>
                    <a:pt x="791" y="927"/>
                  </a:lnTo>
                  <a:lnTo>
                    <a:pt x="791" y="934"/>
                  </a:lnTo>
                  <a:lnTo>
                    <a:pt x="791" y="942"/>
                  </a:lnTo>
                  <a:lnTo>
                    <a:pt x="769" y="965"/>
                  </a:lnTo>
                  <a:lnTo>
                    <a:pt x="761" y="965"/>
                  </a:lnTo>
                  <a:lnTo>
                    <a:pt x="761" y="972"/>
                  </a:lnTo>
                  <a:lnTo>
                    <a:pt x="761" y="988"/>
                  </a:lnTo>
                  <a:lnTo>
                    <a:pt x="761" y="995"/>
                  </a:lnTo>
                  <a:lnTo>
                    <a:pt x="753" y="1003"/>
                  </a:lnTo>
                  <a:lnTo>
                    <a:pt x="746" y="1010"/>
                  </a:lnTo>
                  <a:lnTo>
                    <a:pt x="738" y="1003"/>
                  </a:lnTo>
                  <a:lnTo>
                    <a:pt x="731" y="1003"/>
                  </a:lnTo>
                  <a:lnTo>
                    <a:pt x="723" y="995"/>
                  </a:lnTo>
                  <a:lnTo>
                    <a:pt x="715" y="988"/>
                  </a:lnTo>
                  <a:lnTo>
                    <a:pt x="708" y="980"/>
                  </a:lnTo>
                  <a:lnTo>
                    <a:pt x="700" y="980"/>
                  </a:lnTo>
                  <a:lnTo>
                    <a:pt x="693" y="980"/>
                  </a:lnTo>
                  <a:lnTo>
                    <a:pt x="685" y="980"/>
                  </a:lnTo>
                  <a:lnTo>
                    <a:pt x="700" y="988"/>
                  </a:lnTo>
                  <a:lnTo>
                    <a:pt x="708" y="995"/>
                  </a:lnTo>
                  <a:lnTo>
                    <a:pt x="715" y="1003"/>
                  </a:lnTo>
                  <a:lnTo>
                    <a:pt x="723" y="1010"/>
                  </a:lnTo>
                  <a:lnTo>
                    <a:pt x="731" y="1010"/>
                  </a:lnTo>
                  <a:lnTo>
                    <a:pt x="746" y="1018"/>
                  </a:lnTo>
                  <a:lnTo>
                    <a:pt x="753" y="1026"/>
                  </a:lnTo>
                  <a:lnTo>
                    <a:pt x="746" y="1033"/>
                  </a:lnTo>
                  <a:lnTo>
                    <a:pt x="738" y="1033"/>
                  </a:lnTo>
                  <a:lnTo>
                    <a:pt x="723" y="1041"/>
                  </a:lnTo>
                  <a:lnTo>
                    <a:pt x="708" y="1048"/>
                  </a:lnTo>
                  <a:lnTo>
                    <a:pt x="700" y="1064"/>
                  </a:lnTo>
                  <a:lnTo>
                    <a:pt x="700" y="1071"/>
                  </a:lnTo>
                  <a:lnTo>
                    <a:pt x="693" y="1079"/>
                  </a:lnTo>
                  <a:lnTo>
                    <a:pt x="693" y="1086"/>
                  </a:lnTo>
                  <a:lnTo>
                    <a:pt x="693" y="1102"/>
                  </a:lnTo>
                  <a:lnTo>
                    <a:pt x="685" y="1109"/>
                  </a:lnTo>
                  <a:lnTo>
                    <a:pt x="677" y="1109"/>
                  </a:lnTo>
                  <a:lnTo>
                    <a:pt x="670" y="1117"/>
                  </a:lnTo>
                  <a:lnTo>
                    <a:pt x="662" y="1117"/>
                  </a:lnTo>
                  <a:lnTo>
                    <a:pt x="655" y="1124"/>
                  </a:lnTo>
                  <a:lnTo>
                    <a:pt x="647" y="1124"/>
                  </a:lnTo>
                  <a:lnTo>
                    <a:pt x="647" y="1117"/>
                  </a:lnTo>
                  <a:lnTo>
                    <a:pt x="647" y="1109"/>
                  </a:lnTo>
                  <a:lnTo>
                    <a:pt x="639" y="1109"/>
                  </a:lnTo>
                  <a:lnTo>
                    <a:pt x="632" y="1109"/>
                  </a:lnTo>
                  <a:lnTo>
                    <a:pt x="639" y="1117"/>
                  </a:lnTo>
                  <a:lnTo>
                    <a:pt x="639" y="1124"/>
                  </a:lnTo>
                  <a:lnTo>
                    <a:pt x="632" y="1132"/>
                  </a:lnTo>
                  <a:lnTo>
                    <a:pt x="632" y="1140"/>
                  </a:lnTo>
                  <a:lnTo>
                    <a:pt x="624" y="1147"/>
                  </a:lnTo>
                  <a:lnTo>
                    <a:pt x="609" y="1147"/>
                  </a:lnTo>
                  <a:lnTo>
                    <a:pt x="594" y="1155"/>
                  </a:lnTo>
                  <a:lnTo>
                    <a:pt x="586" y="1162"/>
                  </a:lnTo>
                  <a:lnTo>
                    <a:pt x="578" y="1170"/>
                  </a:lnTo>
                  <a:lnTo>
                    <a:pt x="578" y="1178"/>
                  </a:lnTo>
                  <a:lnTo>
                    <a:pt x="571" y="1185"/>
                  </a:lnTo>
                  <a:lnTo>
                    <a:pt x="571" y="1193"/>
                  </a:lnTo>
                  <a:lnTo>
                    <a:pt x="563" y="1193"/>
                  </a:lnTo>
                  <a:lnTo>
                    <a:pt x="556" y="1185"/>
                  </a:lnTo>
                  <a:lnTo>
                    <a:pt x="548" y="1178"/>
                  </a:lnTo>
                  <a:lnTo>
                    <a:pt x="533" y="1162"/>
                  </a:lnTo>
                  <a:lnTo>
                    <a:pt x="525" y="1162"/>
                  </a:lnTo>
                  <a:lnTo>
                    <a:pt x="518" y="1155"/>
                  </a:lnTo>
                  <a:lnTo>
                    <a:pt x="510" y="1147"/>
                  </a:lnTo>
                  <a:lnTo>
                    <a:pt x="502" y="1147"/>
                  </a:lnTo>
                  <a:lnTo>
                    <a:pt x="495" y="1155"/>
                  </a:lnTo>
                  <a:lnTo>
                    <a:pt x="487" y="1155"/>
                  </a:lnTo>
                  <a:lnTo>
                    <a:pt x="480" y="1162"/>
                  </a:lnTo>
                  <a:lnTo>
                    <a:pt x="472" y="1170"/>
                  </a:lnTo>
                  <a:lnTo>
                    <a:pt x="464" y="1178"/>
                  </a:lnTo>
                  <a:lnTo>
                    <a:pt x="464" y="1185"/>
                  </a:lnTo>
                  <a:lnTo>
                    <a:pt x="464" y="1193"/>
                  </a:lnTo>
                  <a:lnTo>
                    <a:pt x="464" y="1200"/>
                  </a:lnTo>
                  <a:lnTo>
                    <a:pt x="457" y="1208"/>
                  </a:lnTo>
                  <a:lnTo>
                    <a:pt x="457" y="1223"/>
                  </a:lnTo>
                  <a:lnTo>
                    <a:pt x="457" y="1238"/>
                  </a:lnTo>
                  <a:lnTo>
                    <a:pt x="457" y="1246"/>
                  </a:lnTo>
                  <a:lnTo>
                    <a:pt x="464" y="1246"/>
                  </a:lnTo>
                  <a:lnTo>
                    <a:pt x="464" y="1254"/>
                  </a:lnTo>
                  <a:lnTo>
                    <a:pt x="464" y="1261"/>
                  </a:lnTo>
                  <a:lnTo>
                    <a:pt x="457" y="1261"/>
                  </a:lnTo>
                  <a:lnTo>
                    <a:pt x="441" y="1269"/>
                  </a:lnTo>
                  <a:lnTo>
                    <a:pt x="434" y="1276"/>
                  </a:lnTo>
                  <a:lnTo>
                    <a:pt x="426" y="1284"/>
                  </a:lnTo>
                  <a:lnTo>
                    <a:pt x="426" y="1299"/>
                  </a:lnTo>
                  <a:lnTo>
                    <a:pt x="419" y="1307"/>
                  </a:lnTo>
                  <a:lnTo>
                    <a:pt x="411" y="1322"/>
                  </a:lnTo>
                  <a:lnTo>
                    <a:pt x="403" y="1330"/>
                  </a:lnTo>
                  <a:lnTo>
                    <a:pt x="396" y="1337"/>
                  </a:lnTo>
                  <a:lnTo>
                    <a:pt x="388" y="1337"/>
                  </a:lnTo>
                  <a:lnTo>
                    <a:pt x="381" y="1345"/>
                  </a:lnTo>
                  <a:lnTo>
                    <a:pt x="381" y="1352"/>
                  </a:lnTo>
                  <a:lnTo>
                    <a:pt x="373" y="1360"/>
                  </a:lnTo>
                  <a:lnTo>
                    <a:pt x="373" y="1368"/>
                  </a:lnTo>
                  <a:lnTo>
                    <a:pt x="381" y="1368"/>
                  </a:lnTo>
                  <a:lnTo>
                    <a:pt x="388" y="1360"/>
                  </a:lnTo>
                  <a:lnTo>
                    <a:pt x="396" y="1360"/>
                  </a:lnTo>
                  <a:lnTo>
                    <a:pt x="396" y="1368"/>
                  </a:lnTo>
                  <a:lnTo>
                    <a:pt x="388" y="1368"/>
                  </a:lnTo>
                  <a:lnTo>
                    <a:pt x="381" y="1375"/>
                  </a:lnTo>
                  <a:lnTo>
                    <a:pt x="365" y="1390"/>
                  </a:lnTo>
                  <a:lnTo>
                    <a:pt x="358" y="1398"/>
                  </a:lnTo>
                  <a:lnTo>
                    <a:pt x="365" y="1406"/>
                  </a:lnTo>
                  <a:lnTo>
                    <a:pt x="350" y="1413"/>
                  </a:lnTo>
                  <a:lnTo>
                    <a:pt x="335" y="1413"/>
                  </a:lnTo>
                  <a:lnTo>
                    <a:pt x="320" y="1428"/>
                  </a:lnTo>
                  <a:lnTo>
                    <a:pt x="312" y="1444"/>
                  </a:lnTo>
                  <a:lnTo>
                    <a:pt x="305" y="1466"/>
                  </a:lnTo>
                  <a:lnTo>
                    <a:pt x="297" y="1474"/>
                  </a:lnTo>
                  <a:lnTo>
                    <a:pt x="297" y="1482"/>
                  </a:lnTo>
                  <a:lnTo>
                    <a:pt x="282" y="1497"/>
                  </a:lnTo>
                  <a:lnTo>
                    <a:pt x="267" y="1520"/>
                  </a:lnTo>
                  <a:lnTo>
                    <a:pt x="251" y="1542"/>
                  </a:lnTo>
                  <a:lnTo>
                    <a:pt x="236" y="1573"/>
                  </a:lnTo>
                  <a:lnTo>
                    <a:pt x="213" y="1611"/>
                  </a:lnTo>
                  <a:lnTo>
                    <a:pt x="213" y="1618"/>
                  </a:lnTo>
                  <a:lnTo>
                    <a:pt x="221" y="1618"/>
                  </a:lnTo>
                  <a:lnTo>
                    <a:pt x="236" y="1603"/>
                  </a:lnTo>
                  <a:lnTo>
                    <a:pt x="244" y="1596"/>
                  </a:lnTo>
                  <a:lnTo>
                    <a:pt x="236" y="1596"/>
                  </a:lnTo>
                  <a:lnTo>
                    <a:pt x="228" y="1596"/>
                  </a:lnTo>
                  <a:lnTo>
                    <a:pt x="228" y="1588"/>
                  </a:lnTo>
                  <a:lnTo>
                    <a:pt x="236" y="1588"/>
                  </a:lnTo>
                  <a:lnTo>
                    <a:pt x="244" y="1588"/>
                  </a:lnTo>
                  <a:lnTo>
                    <a:pt x="251" y="1588"/>
                  </a:lnTo>
                  <a:lnTo>
                    <a:pt x="259" y="1603"/>
                  </a:lnTo>
                  <a:lnTo>
                    <a:pt x="259" y="1611"/>
                  </a:lnTo>
                  <a:lnTo>
                    <a:pt x="267" y="1611"/>
                  </a:lnTo>
                  <a:lnTo>
                    <a:pt x="274" y="1611"/>
                  </a:lnTo>
                  <a:lnTo>
                    <a:pt x="282" y="1611"/>
                  </a:lnTo>
                  <a:lnTo>
                    <a:pt x="282" y="1618"/>
                  </a:lnTo>
                  <a:lnTo>
                    <a:pt x="282" y="1634"/>
                  </a:lnTo>
                  <a:lnTo>
                    <a:pt x="282" y="1641"/>
                  </a:lnTo>
                  <a:lnTo>
                    <a:pt x="282" y="1656"/>
                  </a:lnTo>
                  <a:lnTo>
                    <a:pt x="282" y="1672"/>
                  </a:lnTo>
                  <a:lnTo>
                    <a:pt x="282" y="1687"/>
                  </a:lnTo>
                  <a:lnTo>
                    <a:pt x="274" y="1702"/>
                  </a:lnTo>
                  <a:lnTo>
                    <a:pt x="267" y="1717"/>
                  </a:lnTo>
                  <a:lnTo>
                    <a:pt x="259" y="1725"/>
                  </a:lnTo>
                  <a:lnTo>
                    <a:pt x="259" y="1732"/>
                  </a:lnTo>
                  <a:lnTo>
                    <a:pt x="251" y="1740"/>
                  </a:lnTo>
                  <a:lnTo>
                    <a:pt x="244" y="1747"/>
                  </a:lnTo>
                  <a:lnTo>
                    <a:pt x="236" y="1747"/>
                  </a:lnTo>
                  <a:lnTo>
                    <a:pt x="228" y="1747"/>
                  </a:lnTo>
                  <a:lnTo>
                    <a:pt x="213" y="1747"/>
                  </a:lnTo>
                  <a:lnTo>
                    <a:pt x="206" y="1747"/>
                  </a:lnTo>
                  <a:lnTo>
                    <a:pt x="198" y="1755"/>
                  </a:lnTo>
                  <a:lnTo>
                    <a:pt x="190" y="1755"/>
                  </a:lnTo>
                  <a:lnTo>
                    <a:pt x="190" y="1770"/>
                  </a:lnTo>
                  <a:lnTo>
                    <a:pt x="183" y="1778"/>
                  </a:lnTo>
                  <a:lnTo>
                    <a:pt x="183" y="1793"/>
                  </a:lnTo>
                  <a:lnTo>
                    <a:pt x="183" y="1801"/>
                  </a:lnTo>
                  <a:lnTo>
                    <a:pt x="183" y="1808"/>
                  </a:lnTo>
                  <a:lnTo>
                    <a:pt x="183" y="1816"/>
                  </a:lnTo>
                  <a:lnTo>
                    <a:pt x="175" y="1831"/>
                  </a:lnTo>
                  <a:lnTo>
                    <a:pt x="168" y="1839"/>
                  </a:lnTo>
                  <a:lnTo>
                    <a:pt x="160" y="1839"/>
                  </a:lnTo>
                  <a:lnTo>
                    <a:pt x="152" y="1839"/>
                  </a:lnTo>
                  <a:lnTo>
                    <a:pt x="137" y="1839"/>
                  </a:lnTo>
                  <a:lnTo>
                    <a:pt x="130" y="1839"/>
                  </a:lnTo>
                  <a:lnTo>
                    <a:pt x="122" y="1846"/>
                  </a:lnTo>
                  <a:lnTo>
                    <a:pt x="114" y="1854"/>
                  </a:lnTo>
                  <a:lnTo>
                    <a:pt x="107" y="1861"/>
                  </a:lnTo>
                  <a:lnTo>
                    <a:pt x="99" y="1869"/>
                  </a:lnTo>
                  <a:lnTo>
                    <a:pt x="99" y="1877"/>
                  </a:lnTo>
                  <a:lnTo>
                    <a:pt x="92" y="1884"/>
                  </a:lnTo>
                  <a:lnTo>
                    <a:pt x="84" y="1884"/>
                  </a:lnTo>
                  <a:lnTo>
                    <a:pt x="76" y="1892"/>
                  </a:lnTo>
                  <a:lnTo>
                    <a:pt x="69" y="1892"/>
                  </a:lnTo>
                  <a:lnTo>
                    <a:pt x="61" y="1892"/>
                  </a:lnTo>
                  <a:lnTo>
                    <a:pt x="61" y="1899"/>
                  </a:lnTo>
                  <a:lnTo>
                    <a:pt x="54" y="1907"/>
                  </a:lnTo>
                  <a:lnTo>
                    <a:pt x="46" y="1915"/>
                  </a:lnTo>
                  <a:lnTo>
                    <a:pt x="46" y="1922"/>
                  </a:lnTo>
                  <a:lnTo>
                    <a:pt x="38" y="1930"/>
                  </a:lnTo>
                  <a:lnTo>
                    <a:pt x="15" y="1953"/>
                  </a:lnTo>
                  <a:lnTo>
                    <a:pt x="8" y="1960"/>
                  </a:lnTo>
                  <a:lnTo>
                    <a:pt x="0" y="1960"/>
                  </a:lnTo>
                  <a:lnTo>
                    <a:pt x="0" y="1968"/>
                  </a:lnTo>
                  <a:lnTo>
                    <a:pt x="8" y="1968"/>
                  </a:lnTo>
                  <a:lnTo>
                    <a:pt x="23" y="1953"/>
                  </a:lnTo>
                  <a:lnTo>
                    <a:pt x="38" y="1945"/>
                  </a:lnTo>
                  <a:lnTo>
                    <a:pt x="46" y="1937"/>
                  </a:lnTo>
                  <a:lnTo>
                    <a:pt x="54" y="1930"/>
                  </a:lnTo>
                  <a:lnTo>
                    <a:pt x="54" y="1915"/>
                  </a:lnTo>
                  <a:lnTo>
                    <a:pt x="61" y="1907"/>
                  </a:lnTo>
                  <a:lnTo>
                    <a:pt x="69" y="1899"/>
                  </a:lnTo>
                  <a:lnTo>
                    <a:pt x="76" y="1892"/>
                  </a:lnTo>
                  <a:lnTo>
                    <a:pt x="92" y="1892"/>
                  </a:lnTo>
                  <a:lnTo>
                    <a:pt x="99" y="1877"/>
                  </a:lnTo>
                  <a:lnTo>
                    <a:pt x="114" y="1861"/>
                  </a:lnTo>
                  <a:lnTo>
                    <a:pt x="122" y="1846"/>
                  </a:lnTo>
                  <a:lnTo>
                    <a:pt x="137" y="1846"/>
                  </a:lnTo>
                  <a:lnTo>
                    <a:pt x="160" y="1846"/>
                  </a:lnTo>
                  <a:lnTo>
                    <a:pt x="175" y="1839"/>
                  </a:lnTo>
                  <a:lnTo>
                    <a:pt x="183" y="1831"/>
                  </a:lnTo>
                  <a:lnTo>
                    <a:pt x="183" y="1823"/>
                  </a:lnTo>
                  <a:lnTo>
                    <a:pt x="190" y="1808"/>
                  </a:lnTo>
                  <a:lnTo>
                    <a:pt x="190" y="1801"/>
                  </a:lnTo>
                  <a:lnTo>
                    <a:pt x="190" y="1785"/>
                  </a:lnTo>
                  <a:lnTo>
                    <a:pt x="198" y="1770"/>
                  </a:lnTo>
                  <a:lnTo>
                    <a:pt x="198" y="1763"/>
                  </a:lnTo>
                  <a:lnTo>
                    <a:pt x="206" y="1755"/>
                  </a:lnTo>
                  <a:lnTo>
                    <a:pt x="213" y="1755"/>
                  </a:lnTo>
                  <a:lnTo>
                    <a:pt x="228" y="1755"/>
                  </a:lnTo>
                  <a:lnTo>
                    <a:pt x="244" y="1755"/>
                  </a:lnTo>
                  <a:lnTo>
                    <a:pt x="251" y="1755"/>
                  </a:lnTo>
                  <a:lnTo>
                    <a:pt x="259" y="1747"/>
                  </a:lnTo>
                  <a:lnTo>
                    <a:pt x="267" y="1732"/>
                  </a:lnTo>
                  <a:lnTo>
                    <a:pt x="274" y="1717"/>
                  </a:lnTo>
                  <a:lnTo>
                    <a:pt x="282" y="1694"/>
                  </a:lnTo>
                  <a:lnTo>
                    <a:pt x="289" y="1687"/>
                  </a:lnTo>
                  <a:lnTo>
                    <a:pt x="289" y="1679"/>
                  </a:lnTo>
                  <a:lnTo>
                    <a:pt x="289" y="1664"/>
                  </a:lnTo>
                  <a:lnTo>
                    <a:pt x="289" y="1656"/>
                  </a:lnTo>
                  <a:lnTo>
                    <a:pt x="289" y="1634"/>
                  </a:lnTo>
                  <a:lnTo>
                    <a:pt x="289" y="1626"/>
                  </a:lnTo>
                  <a:lnTo>
                    <a:pt x="289" y="1618"/>
                  </a:lnTo>
                  <a:lnTo>
                    <a:pt x="289" y="1611"/>
                  </a:lnTo>
                  <a:lnTo>
                    <a:pt x="282" y="1603"/>
                  </a:lnTo>
                  <a:lnTo>
                    <a:pt x="274" y="1596"/>
                  </a:lnTo>
                  <a:lnTo>
                    <a:pt x="267" y="1588"/>
                  </a:lnTo>
                  <a:lnTo>
                    <a:pt x="259" y="1588"/>
                  </a:lnTo>
                  <a:lnTo>
                    <a:pt x="251" y="1573"/>
                  </a:lnTo>
                  <a:lnTo>
                    <a:pt x="251" y="1565"/>
                  </a:lnTo>
                  <a:lnTo>
                    <a:pt x="251" y="1558"/>
                  </a:lnTo>
                  <a:lnTo>
                    <a:pt x="267" y="1550"/>
                  </a:lnTo>
                  <a:lnTo>
                    <a:pt x="267" y="1542"/>
                  </a:lnTo>
                  <a:lnTo>
                    <a:pt x="267" y="1535"/>
                  </a:lnTo>
                  <a:lnTo>
                    <a:pt x="274" y="1527"/>
                  </a:lnTo>
                  <a:lnTo>
                    <a:pt x="282" y="1527"/>
                  </a:lnTo>
                  <a:lnTo>
                    <a:pt x="289" y="1527"/>
                  </a:lnTo>
                  <a:lnTo>
                    <a:pt x="297" y="1504"/>
                  </a:lnTo>
                  <a:lnTo>
                    <a:pt x="312" y="1497"/>
                  </a:lnTo>
                  <a:lnTo>
                    <a:pt x="320" y="1489"/>
                  </a:lnTo>
                  <a:lnTo>
                    <a:pt x="312" y="1482"/>
                  </a:lnTo>
                  <a:lnTo>
                    <a:pt x="327" y="1444"/>
                  </a:lnTo>
                  <a:lnTo>
                    <a:pt x="327" y="1436"/>
                  </a:lnTo>
                  <a:lnTo>
                    <a:pt x="343" y="1436"/>
                  </a:lnTo>
                  <a:lnTo>
                    <a:pt x="358" y="1428"/>
                  </a:lnTo>
                  <a:lnTo>
                    <a:pt x="373" y="1421"/>
                  </a:lnTo>
                  <a:lnTo>
                    <a:pt x="381" y="1421"/>
                  </a:lnTo>
                  <a:lnTo>
                    <a:pt x="381" y="1428"/>
                  </a:lnTo>
                  <a:lnTo>
                    <a:pt x="373" y="1436"/>
                  </a:lnTo>
                  <a:lnTo>
                    <a:pt x="365" y="1444"/>
                  </a:lnTo>
                  <a:lnTo>
                    <a:pt x="365" y="1451"/>
                  </a:lnTo>
                  <a:lnTo>
                    <a:pt x="358" y="1466"/>
                  </a:lnTo>
                  <a:lnTo>
                    <a:pt x="350" y="1482"/>
                  </a:lnTo>
                  <a:lnTo>
                    <a:pt x="343" y="1482"/>
                  </a:lnTo>
                  <a:lnTo>
                    <a:pt x="335" y="1489"/>
                  </a:lnTo>
                  <a:lnTo>
                    <a:pt x="343" y="1489"/>
                  </a:lnTo>
                  <a:lnTo>
                    <a:pt x="350" y="1489"/>
                  </a:lnTo>
                  <a:lnTo>
                    <a:pt x="365" y="1474"/>
                  </a:lnTo>
                  <a:lnTo>
                    <a:pt x="381" y="1444"/>
                  </a:lnTo>
                  <a:lnTo>
                    <a:pt x="388" y="1421"/>
                  </a:lnTo>
                  <a:lnTo>
                    <a:pt x="396" y="1413"/>
                  </a:lnTo>
                  <a:lnTo>
                    <a:pt x="411" y="1413"/>
                  </a:lnTo>
                  <a:lnTo>
                    <a:pt x="426" y="1413"/>
                  </a:lnTo>
                  <a:lnTo>
                    <a:pt x="419" y="1406"/>
                  </a:lnTo>
                  <a:close/>
                </a:path>
              </a:pathLst>
            </a:custGeom>
            <a:solidFill>
              <a:srgbClr val="90DB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14" name="Freeform 1217"/>
            <p:cNvSpPr>
              <a:spLocks/>
            </p:cNvSpPr>
            <p:nvPr/>
          </p:nvSpPr>
          <p:spPr bwMode="auto">
            <a:xfrm>
              <a:off x="5130800" y="3716226"/>
              <a:ext cx="46038" cy="112713"/>
            </a:xfrm>
            <a:custGeom>
              <a:avLst/>
              <a:gdLst>
                <a:gd name="T0" fmla="*/ 2147483647 w 38"/>
                <a:gd name="T1" fmla="*/ 0 h 84"/>
                <a:gd name="T2" fmla="*/ 2147483647 w 38"/>
                <a:gd name="T3" fmla="*/ 2147483647 h 84"/>
                <a:gd name="T4" fmla="*/ 2147483647 w 38"/>
                <a:gd name="T5" fmla="*/ 2147483647 h 84"/>
                <a:gd name="T6" fmla="*/ 2147483647 w 38"/>
                <a:gd name="T7" fmla="*/ 2147483647 h 84"/>
                <a:gd name="T8" fmla="*/ 2147483647 w 38"/>
                <a:gd name="T9" fmla="*/ 2147483647 h 84"/>
                <a:gd name="T10" fmla="*/ 2147483647 w 38"/>
                <a:gd name="T11" fmla="*/ 2147483647 h 84"/>
                <a:gd name="T12" fmla="*/ 2147483647 w 38"/>
                <a:gd name="T13" fmla="*/ 2147483647 h 84"/>
                <a:gd name="T14" fmla="*/ 2147483647 w 38"/>
                <a:gd name="T15" fmla="*/ 2147483647 h 84"/>
                <a:gd name="T16" fmla="*/ 2147483647 w 38"/>
                <a:gd name="T17" fmla="*/ 2147483647 h 84"/>
                <a:gd name="T18" fmla="*/ 2147483647 w 38"/>
                <a:gd name="T19" fmla="*/ 2147483647 h 84"/>
                <a:gd name="T20" fmla="*/ 2147483647 w 38"/>
                <a:gd name="T21" fmla="*/ 2147483647 h 84"/>
                <a:gd name="T22" fmla="*/ 2147483647 w 38"/>
                <a:gd name="T23" fmla="*/ 2147483647 h 84"/>
                <a:gd name="T24" fmla="*/ 2147483647 w 38"/>
                <a:gd name="T25" fmla="*/ 2147483647 h 84"/>
                <a:gd name="T26" fmla="*/ 2147483647 w 38"/>
                <a:gd name="T27" fmla="*/ 2147483647 h 84"/>
                <a:gd name="T28" fmla="*/ 2147483647 w 38"/>
                <a:gd name="T29" fmla="*/ 2147483647 h 84"/>
                <a:gd name="T30" fmla="*/ 2147483647 w 38"/>
                <a:gd name="T31" fmla="*/ 2147483647 h 84"/>
                <a:gd name="T32" fmla="*/ 2147483647 w 38"/>
                <a:gd name="T33" fmla="*/ 2147483647 h 84"/>
                <a:gd name="T34" fmla="*/ 2147483647 w 38"/>
                <a:gd name="T35" fmla="*/ 2147483647 h 84"/>
                <a:gd name="T36" fmla="*/ 2147483647 w 38"/>
                <a:gd name="T37" fmla="*/ 2147483647 h 84"/>
                <a:gd name="T38" fmla="*/ 0 w 38"/>
                <a:gd name="T39" fmla="*/ 2147483647 h 84"/>
                <a:gd name="T40" fmla="*/ 2147483647 w 38"/>
                <a:gd name="T41" fmla="*/ 2147483647 h 84"/>
                <a:gd name="T42" fmla="*/ 2147483647 w 38"/>
                <a:gd name="T43" fmla="*/ 2147483647 h 84"/>
                <a:gd name="T44" fmla="*/ 2147483647 w 38"/>
                <a:gd name="T45" fmla="*/ 2147483647 h 84"/>
                <a:gd name="T46" fmla="*/ 2147483647 w 38"/>
                <a:gd name="T47" fmla="*/ 2147483647 h 84"/>
                <a:gd name="T48" fmla="*/ 2147483647 w 38"/>
                <a:gd name="T49" fmla="*/ 2147483647 h 84"/>
                <a:gd name="T50" fmla="*/ 2147483647 w 38"/>
                <a:gd name="T51" fmla="*/ 2147483647 h 84"/>
                <a:gd name="T52" fmla="*/ 2147483647 w 38"/>
                <a:gd name="T53" fmla="*/ 2147483647 h 84"/>
                <a:gd name="T54" fmla="*/ 2147483647 w 38"/>
                <a:gd name="T55" fmla="*/ 2147483647 h 84"/>
                <a:gd name="T56" fmla="*/ 2147483647 w 38"/>
                <a:gd name="T57" fmla="*/ 2147483647 h 84"/>
                <a:gd name="T58" fmla="*/ 2147483647 w 38"/>
                <a:gd name="T59" fmla="*/ 2147483647 h 84"/>
                <a:gd name="T60" fmla="*/ 2147483647 w 38"/>
                <a:gd name="T61" fmla="*/ 2147483647 h 84"/>
                <a:gd name="T62" fmla="*/ 2147483647 w 38"/>
                <a:gd name="T63" fmla="*/ 2147483647 h 84"/>
                <a:gd name="T64" fmla="*/ 2147483647 w 38"/>
                <a:gd name="T65" fmla="*/ 2147483647 h 84"/>
                <a:gd name="T66" fmla="*/ 2147483647 w 38"/>
                <a:gd name="T67" fmla="*/ 2147483647 h 84"/>
                <a:gd name="T68" fmla="*/ 2147483647 w 38"/>
                <a:gd name="T69" fmla="*/ 2147483647 h 84"/>
                <a:gd name="T70" fmla="*/ 2147483647 w 38"/>
                <a:gd name="T71" fmla="*/ 2147483647 h 84"/>
                <a:gd name="T72" fmla="*/ 2147483647 w 38"/>
                <a:gd name="T73" fmla="*/ 2147483647 h 84"/>
                <a:gd name="T74" fmla="*/ 2147483647 w 38"/>
                <a:gd name="T75" fmla="*/ 0 h 8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8"/>
                <a:gd name="T115" fmla="*/ 0 h 84"/>
                <a:gd name="T116" fmla="*/ 38 w 38"/>
                <a:gd name="T117" fmla="*/ 84 h 8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8" h="84">
                  <a:moveTo>
                    <a:pt x="22" y="0"/>
                  </a:moveTo>
                  <a:lnTo>
                    <a:pt x="22" y="8"/>
                  </a:lnTo>
                  <a:lnTo>
                    <a:pt x="30" y="8"/>
                  </a:lnTo>
                  <a:lnTo>
                    <a:pt x="30" y="15"/>
                  </a:lnTo>
                  <a:lnTo>
                    <a:pt x="30" y="23"/>
                  </a:lnTo>
                  <a:lnTo>
                    <a:pt x="22" y="30"/>
                  </a:lnTo>
                  <a:lnTo>
                    <a:pt x="22" y="38"/>
                  </a:lnTo>
                  <a:lnTo>
                    <a:pt x="22" y="46"/>
                  </a:lnTo>
                  <a:lnTo>
                    <a:pt x="15" y="46"/>
                  </a:lnTo>
                  <a:lnTo>
                    <a:pt x="15" y="53"/>
                  </a:lnTo>
                  <a:lnTo>
                    <a:pt x="22" y="53"/>
                  </a:lnTo>
                  <a:lnTo>
                    <a:pt x="22" y="61"/>
                  </a:lnTo>
                  <a:lnTo>
                    <a:pt x="30" y="61"/>
                  </a:lnTo>
                  <a:lnTo>
                    <a:pt x="30" y="68"/>
                  </a:lnTo>
                  <a:lnTo>
                    <a:pt x="38" y="68"/>
                  </a:lnTo>
                  <a:lnTo>
                    <a:pt x="30" y="68"/>
                  </a:lnTo>
                  <a:lnTo>
                    <a:pt x="22" y="68"/>
                  </a:lnTo>
                  <a:lnTo>
                    <a:pt x="15" y="68"/>
                  </a:lnTo>
                  <a:lnTo>
                    <a:pt x="7" y="76"/>
                  </a:lnTo>
                  <a:lnTo>
                    <a:pt x="0" y="76"/>
                  </a:lnTo>
                  <a:lnTo>
                    <a:pt x="7" y="84"/>
                  </a:lnTo>
                  <a:lnTo>
                    <a:pt x="7" y="76"/>
                  </a:lnTo>
                  <a:lnTo>
                    <a:pt x="15" y="76"/>
                  </a:lnTo>
                  <a:lnTo>
                    <a:pt x="22" y="76"/>
                  </a:lnTo>
                  <a:lnTo>
                    <a:pt x="30" y="76"/>
                  </a:lnTo>
                  <a:lnTo>
                    <a:pt x="38" y="76"/>
                  </a:lnTo>
                  <a:lnTo>
                    <a:pt x="38" y="68"/>
                  </a:lnTo>
                  <a:lnTo>
                    <a:pt x="38" y="61"/>
                  </a:lnTo>
                  <a:lnTo>
                    <a:pt x="30" y="61"/>
                  </a:lnTo>
                  <a:lnTo>
                    <a:pt x="22" y="53"/>
                  </a:lnTo>
                  <a:lnTo>
                    <a:pt x="22" y="46"/>
                  </a:lnTo>
                  <a:lnTo>
                    <a:pt x="22" y="38"/>
                  </a:lnTo>
                  <a:lnTo>
                    <a:pt x="30" y="30"/>
                  </a:lnTo>
                  <a:lnTo>
                    <a:pt x="30" y="23"/>
                  </a:lnTo>
                  <a:lnTo>
                    <a:pt x="38" y="23"/>
                  </a:lnTo>
                  <a:lnTo>
                    <a:pt x="38" y="15"/>
                  </a:lnTo>
                  <a:lnTo>
                    <a:pt x="30" y="8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90DB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15" name="Freeform 1218"/>
            <p:cNvSpPr>
              <a:spLocks/>
            </p:cNvSpPr>
            <p:nvPr/>
          </p:nvSpPr>
          <p:spPr bwMode="auto">
            <a:xfrm>
              <a:off x="1930400" y="4716351"/>
              <a:ext cx="1577975" cy="1452563"/>
            </a:xfrm>
            <a:custGeom>
              <a:avLst/>
              <a:gdLst>
                <a:gd name="T0" fmla="*/ 2147483647 w 1233"/>
                <a:gd name="T1" fmla="*/ 2147483647 h 1071"/>
                <a:gd name="T2" fmla="*/ 2147483647 w 1233"/>
                <a:gd name="T3" fmla="*/ 2147483647 h 1071"/>
                <a:gd name="T4" fmla="*/ 2147483647 w 1233"/>
                <a:gd name="T5" fmla="*/ 2147483647 h 1071"/>
                <a:gd name="T6" fmla="*/ 2147483647 w 1233"/>
                <a:gd name="T7" fmla="*/ 2147483647 h 1071"/>
                <a:gd name="T8" fmla="*/ 2147483647 w 1233"/>
                <a:gd name="T9" fmla="*/ 2147483647 h 1071"/>
                <a:gd name="T10" fmla="*/ 2147483647 w 1233"/>
                <a:gd name="T11" fmla="*/ 2147483647 h 1071"/>
                <a:gd name="T12" fmla="*/ 2147483647 w 1233"/>
                <a:gd name="T13" fmla="*/ 2147483647 h 1071"/>
                <a:gd name="T14" fmla="*/ 2147483647 w 1233"/>
                <a:gd name="T15" fmla="*/ 2147483647 h 1071"/>
                <a:gd name="T16" fmla="*/ 2147483647 w 1233"/>
                <a:gd name="T17" fmla="*/ 2147483647 h 1071"/>
                <a:gd name="T18" fmla="*/ 2147483647 w 1233"/>
                <a:gd name="T19" fmla="*/ 2147483647 h 1071"/>
                <a:gd name="T20" fmla="*/ 2147483647 w 1233"/>
                <a:gd name="T21" fmla="*/ 2147483647 h 1071"/>
                <a:gd name="T22" fmla="*/ 2147483647 w 1233"/>
                <a:gd name="T23" fmla="*/ 2147483647 h 1071"/>
                <a:gd name="T24" fmla="*/ 2147483647 w 1233"/>
                <a:gd name="T25" fmla="*/ 2147483647 h 1071"/>
                <a:gd name="T26" fmla="*/ 2147483647 w 1233"/>
                <a:gd name="T27" fmla="*/ 2147483647 h 1071"/>
                <a:gd name="T28" fmla="*/ 2147483647 w 1233"/>
                <a:gd name="T29" fmla="*/ 2147483647 h 1071"/>
                <a:gd name="T30" fmla="*/ 2147483647 w 1233"/>
                <a:gd name="T31" fmla="*/ 2147483647 h 1071"/>
                <a:gd name="T32" fmla="*/ 2147483647 w 1233"/>
                <a:gd name="T33" fmla="*/ 2147483647 h 1071"/>
                <a:gd name="T34" fmla="*/ 2147483647 w 1233"/>
                <a:gd name="T35" fmla="*/ 2147483647 h 1071"/>
                <a:gd name="T36" fmla="*/ 2147483647 w 1233"/>
                <a:gd name="T37" fmla="*/ 2147483647 h 1071"/>
                <a:gd name="T38" fmla="*/ 2147483647 w 1233"/>
                <a:gd name="T39" fmla="*/ 2147483647 h 1071"/>
                <a:gd name="T40" fmla="*/ 2147483647 w 1233"/>
                <a:gd name="T41" fmla="*/ 2147483647 h 1071"/>
                <a:gd name="T42" fmla="*/ 2147483647 w 1233"/>
                <a:gd name="T43" fmla="*/ 2147483647 h 1071"/>
                <a:gd name="T44" fmla="*/ 2147483647 w 1233"/>
                <a:gd name="T45" fmla="*/ 2147483647 h 1071"/>
                <a:gd name="T46" fmla="*/ 2147483647 w 1233"/>
                <a:gd name="T47" fmla="*/ 2147483647 h 1071"/>
                <a:gd name="T48" fmla="*/ 2147483647 w 1233"/>
                <a:gd name="T49" fmla="*/ 2147483647 h 1071"/>
                <a:gd name="T50" fmla="*/ 2147483647 w 1233"/>
                <a:gd name="T51" fmla="*/ 2147483647 h 1071"/>
                <a:gd name="T52" fmla="*/ 2147483647 w 1233"/>
                <a:gd name="T53" fmla="*/ 2147483647 h 1071"/>
                <a:gd name="T54" fmla="*/ 2147483647 w 1233"/>
                <a:gd name="T55" fmla="*/ 2147483647 h 1071"/>
                <a:gd name="T56" fmla="*/ 2147483647 w 1233"/>
                <a:gd name="T57" fmla="*/ 2147483647 h 1071"/>
                <a:gd name="T58" fmla="*/ 2147483647 w 1233"/>
                <a:gd name="T59" fmla="*/ 2147483647 h 1071"/>
                <a:gd name="T60" fmla="*/ 2147483647 w 1233"/>
                <a:gd name="T61" fmla="*/ 2147483647 h 1071"/>
                <a:gd name="T62" fmla="*/ 2147483647 w 1233"/>
                <a:gd name="T63" fmla="*/ 2147483647 h 1071"/>
                <a:gd name="T64" fmla="*/ 2147483647 w 1233"/>
                <a:gd name="T65" fmla="*/ 2147483647 h 1071"/>
                <a:gd name="T66" fmla="*/ 2147483647 w 1233"/>
                <a:gd name="T67" fmla="*/ 2147483647 h 1071"/>
                <a:gd name="T68" fmla="*/ 2147483647 w 1233"/>
                <a:gd name="T69" fmla="*/ 2147483647 h 1071"/>
                <a:gd name="T70" fmla="*/ 2147483647 w 1233"/>
                <a:gd name="T71" fmla="*/ 2147483647 h 1071"/>
                <a:gd name="T72" fmla="*/ 2147483647 w 1233"/>
                <a:gd name="T73" fmla="*/ 2147483647 h 1071"/>
                <a:gd name="T74" fmla="*/ 2147483647 w 1233"/>
                <a:gd name="T75" fmla="*/ 2147483647 h 1071"/>
                <a:gd name="T76" fmla="*/ 2147483647 w 1233"/>
                <a:gd name="T77" fmla="*/ 2147483647 h 1071"/>
                <a:gd name="T78" fmla="*/ 2147483647 w 1233"/>
                <a:gd name="T79" fmla="*/ 2147483647 h 1071"/>
                <a:gd name="T80" fmla="*/ 2147483647 w 1233"/>
                <a:gd name="T81" fmla="*/ 2147483647 h 1071"/>
                <a:gd name="T82" fmla="*/ 2147483647 w 1233"/>
                <a:gd name="T83" fmla="*/ 2147483647 h 1071"/>
                <a:gd name="T84" fmla="*/ 2147483647 w 1233"/>
                <a:gd name="T85" fmla="*/ 2147483647 h 1071"/>
                <a:gd name="T86" fmla="*/ 2147483647 w 1233"/>
                <a:gd name="T87" fmla="*/ 2147483647 h 1071"/>
                <a:gd name="T88" fmla="*/ 2147483647 w 1233"/>
                <a:gd name="T89" fmla="*/ 2147483647 h 1071"/>
                <a:gd name="T90" fmla="*/ 2147483647 w 1233"/>
                <a:gd name="T91" fmla="*/ 2147483647 h 1071"/>
                <a:gd name="T92" fmla="*/ 2147483647 w 1233"/>
                <a:gd name="T93" fmla="*/ 2147483647 h 1071"/>
                <a:gd name="T94" fmla="*/ 2147483647 w 1233"/>
                <a:gd name="T95" fmla="*/ 2147483647 h 1071"/>
                <a:gd name="T96" fmla="*/ 2147483647 w 1233"/>
                <a:gd name="T97" fmla="*/ 2147483647 h 1071"/>
                <a:gd name="T98" fmla="*/ 2147483647 w 1233"/>
                <a:gd name="T99" fmla="*/ 2147483647 h 1071"/>
                <a:gd name="T100" fmla="*/ 2147483647 w 1233"/>
                <a:gd name="T101" fmla="*/ 2147483647 h 1071"/>
                <a:gd name="T102" fmla="*/ 2147483647 w 1233"/>
                <a:gd name="T103" fmla="*/ 2147483647 h 1071"/>
                <a:gd name="T104" fmla="*/ 2147483647 w 1233"/>
                <a:gd name="T105" fmla="*/ 2147483647 h 1071"/>
                <a:gd name="T106" fmla="*/ 2147483647 w 1233"/>
                <a:gd name="T107" fmla="*/ 2147483647 h 1071"/>
                <a:gd name="T108" fmla="*/ 2147483647 w 1233"/>
                <a:gd name="T109" fmla="*/ 2147483647 h 1071"/>
                <a:gd name="T110" fmla="*/ 2147483647 w 1233"/>
                <a:gd name="T111" fmla="*/ 2147483647 h 1071"/>
                <a:gd name="T112" fmla="*/ 2147483647 w 1233"/>
                <a:gd name="T113" fmla="*/ 2147483647 h 1071"/>
                <a:gd name="T114" fmla="*/ 2147483647 w 1233"/>
                <a:gd name="T115" fmla="*/ 2147483647 h 1071"/>
                <a:gd name="T116" fmla="*/ 2147483647 w 1233"/>
                <a:gd name="T117" fmla="*/ 2147483647 h 1071"/>
                <a:gd name="T118" fmla="*/ 2147483647 w 1233"/>
                <a:gd name="T119" fmla="*/ 2147483647 h 1071"/>
                <a:gd name="T120" fmla="*/ 2147483647 w 1233"/>
                <a:gd name="T121" fmla="*/ 2147483647 h 1071"/>
                <a:gd name="T122" fmla="*/ 2147483647 w 1233"/>
                <a:gd name="T123" fmla="*/ 2147483647 h 1071"/>
                <a:gd name="T124" fmla="*/ 2147483647 w 1233"/>
                <a:gd name="T125" fmla="*/ 2147483647 h 107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33"/>
                <a:gd name="T190" fmla="*/ 0 h 1071"/>
                <a:gd name="T191" fmla="*/ 1233 w 1233"/>
                <a:gd name="T192" fmla="*/ 1071 h 107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33" h="1071">
                  <a:moveTo>
                    <a:pt x="799" y="1011"/>
                  </a:moveTo>
                  <a:lnTo>
                    <a:pt x="822" y="1011"/>
                  </a:lnTo>
                  <a:lnTo>
                    <a:pt x="845" y="1018"/>
                  </a:lnTo>
                  <a:lnTo>
                    <a:pt x="860" y="1018"/>
                  </a:lnTo>
                  <a:lnTo>
                    <a:pt x="883" y="1026"/>
                  </a:lnTo>
                  <a:lnTo>
                    <a:pt x="883" y="1011"/>
                  </a:lnTo>
                  <a:lnTo>
                    <a:pt x="883" y="1003"/>
                  </a:lnTo>
                  <a:lnTo>
                    <a:pt x="890" y="995"/>
                  </a:lnTo>
                  <a:lnTo>
                    <a:pt x="890" y="988"/>
                  </a:lnTo>
                  <a:lnTo>
                    <a:pt x="890" y="980"/>
                  </a:lnTo>
                  <a:lnTo>
                    <a:pt x="883" y="973"/>
                  </a:lnTo>
                  <a:lnTo>
                    <a:pt x="875" y="965"/>
                  </a:lnTo>
                  <a:lnTo>
                    <a:pt x="868" y="957"/>
                  </a:lnTo>
                  <a:lnTo>
                    <a:pt x="875" y="950"/>
                  </a:lnTo>
                  <a:lnTo>
                    <a:pt x="883" y="957"/>
                  </a:lnTo>
                  <a:lnTo>
                    <a:pt x="890" y="957"/>
                  </a:lnTo>
                  <a:lnTo>
                    <a:pt x="898" y="957"/>
                  </a:lnTo>
                  <a:lnTo>
                    <a:pt x="913" y="957"/>
                  </a:lnTo>
                  <a:lnTo>
                    <a:pt x="921" y="957"/>
                  </a:lnTo>
                  <a:lnTo>
                    <a:pt x="936" y="973"/>
                  </a:lnTo>
                  <a:lnTo>
                    <a:pt x="936" y="957"/>
                  </a:lnTo>
                  <a:lnTo>
                    <a:pt x="936" y="942"/>
                  </a:lnTo>
                  <a:lnTo>
                    <a:pt x="936" y="927"/>
                  </a:lnTo>
                  <a:lnTo>
                    <a:pt x="936" y="919"/>
                  </a:lnTo>
                  <a:lnTo>
                    <a:pt x="944" y="904"/>
                  </a:lnTo>
                  <a:lnTo>
                    <a:pt x="951" y="912"/>
                  </a:lnTo>
                  <a:lnTo>
                    <a:pt x="951" y="919"/>
                  </a:lnTo>
                  <a:lnTo>
                    <a:pt x="959" y="927"/>
                  </a:lnTo>
                  <a:lnTo>
                    <a:pt x="966" y="927"/>
                  </a:lnTo>
                  <a:lnTo>
                    <a:pt x="966" y="919"/>
                  </a:lnTo>
                  <a:lnTo>
                    <a:pt x="982" y="919"/>
                  </a:lnTo>
                  <a:lnTo>
                    <a:pt x="989" y="919"/>
                  </a:lnTo>
                  <a:lnTo>
                    <a:pt x="997" y="919"/>
                  </a:lnTo>
                  <a:lnTo>
                    <a:pt x="1004" y="912"/>
                  </a:lnTo>
                  <a:lnTo>
                    <a:pt x="1004" y="904"/>
                  </a:lnTo>
                  <a:lnTo>
                    <a:pt x="1012" y="889"/>
                  </a:lnTo>
                  <a:lnTo>
                    <a:pt x="1020" y="897"/>
                  </a:lnTo>
                  <a:lnTo>
                    <a:pt x="1020" y="904"/>
                  </a:lnTo>
                  <a:lnTo>
                    <a:pt x="1020" y="919"/>
                  </a:lnTo>
                  <a:lnTo>
                    <a:pt x="1020" y="935"/>
                  </a:lnTo>
                  <a:lnTo>
                    <a:pt x="1020" y="957"/>
                  </a:lnTo>
                  <a:lnTo>
                    <a:pt x="1027" y="965"/>
                  </a:lnTo>
                  <a:lnTo>
                    <a:pt x="1035" y="965"/>
                  </a:lnTo>
                  <a:lnTo>
                    <a:pt x="1043" y="973"/>
                  </a:lnTo>
                  <a:lnTo>
                    <a:pt x="1050" y="965"/>
                  </a:lnTo>
                  <a:lnTo>
                    <a:pt x="1187" y="836"/>
                  </a:lnTo>
                  <a:lnTo>
                    <a:pt x="1195" y="828"/>
                  </a:lnTo>
                  <a:lnTo>
                    <a:pt x="1195" y="821"/>
                  </a:lnTo>
                  <a:lnTo>
                    <a:pt x="1195" y="813"/>
                  </a:lnTo>
                  <a:lnTo>
                    <a:pt x="1187" y="805"/>
                  </a:lnTo>
                  <a:lnTo>
                    <a:pt x="1187" y="798"/>
                  </a:lnTo>
                  <a:lnTo>
                    <a:pt x="1179" y="790"/>
                  </a:lnTo>
                  <a:lnTo>
                    <a:pt x="1179" y="783"/>
                  </a:lnTo>
                  <a:lnTo>
                    <a:pt x="1187" y="775"/>
                  </a:lnTo>
                  <a:lnTo>
                    <a:pt x="1202" y="783"/>
                  </a:lnTo>
                  <a:lnTo>
                    <a:pt x="1218" y="783"/>
                  </a:lnTo>
                  <a:lnTo>
                    <a:pt x="1233" y="783"/>
                  </a:lnTo>
                  <a:lnTo>
                    <a:pt x="1233" y="775"/>
                  </a:lnTo>
                  <a:lnTo>
                    <a:pt x="1233" y="767"/>
                  </a:lnTo>
                  <a:lnTo>
                    <a:pt x="1233" y="760"/>
                  </a:lnTo>
                  <a:lnTo>
                    <a:pt x="1233" y="752"/>
                  </a:lnTo>
                  <a:lnTo>
                    <a:pt x="1233" y="745"/>
                  </a:lnTo>
                  <a:lnTo>
                    <a:pt x="1225" y="745"/>
                  </a:lnTo>
                  <a:lnTo>
                    <a:pt x="1218" y="745"/>
                  </a:lnTo>
                  <a:lnTo>
                    <a:pt x="1218" y="737"/>
                  </a:lnTo>
                  <a:lnTo>
                    <a:pt x="1210" y="737"/>
                  </a:lnTo>
                  <a:lnTo>
                    <a:pt x="1195" y="737"/>
                  </a:lnTo>
                  <a:lnTo>
                    <a:pt x="1187" y="745"/>
                  </a:lnTo>
                  <a:lnTo>
                    <a:pt x="1179" y="752"/>
                  </a:lnTo>
                  <a:lnTo>
                    <a:pt x="1172" y="760"/>
                  </a:lnTo>
                  <a:lnTo>
                    <a:pt x="1164" y="760"/>
                  </a:lnTo>
                  <a:lnTo>
                    <a:pt x="1164" y="767"/>
                  </a:lnTo>
                  <a:lnTo>
                    <a:pt x="1157" y="767"/>
                  </a:lnTo>
                  <a:lnTo>
                    <a:pt x="1141" y="760"/>
                  </a:lnTo>
                  <a:lnTo>
                    <a:pt x="1141" y="752"/>
                  </a:lnTo>
                  <a:lnTo>
                    <a:pt x="1141" y="745"/>
                  </a:lnTo>
                  <a:lnTo>
                    <a:pt x="1149" y="729"/>
                  </a:lnTo>
                  <a:lnTo>
                    <a:pt x="1141" y="722"/>
                  </a:lnTo>
                  <a:lnTo>
                    <a:pt x="1134" y="722"/>
                  </a:lnTo>
                  <a:lnTo>
                    <a:pt x="1126" y="714"/>
                  </a:lnTo>
                  <a:lnTo>
                    <a:pt x="1126" y="707"/>
                  </a:lnTo>
                  <a:lnTo>
                    <a:pt x="1141" y="707"/>
                  </a:lnTo>
                  <a:lnTo>
                    <a:pt x="1126" y="691"/>
                  </a:lnTo>
                  <a:lnTo>
                    <a:pt x="1111" y="691"/>
                  </a:lnTo>
                  <a:lnTo>
                    <a:pt x="1103" y="691"/>
                  </a:lnTo>
                  <a:lnTo>
                    <a:pt x="1096" y="691"/>
                  </a:lnTo>
                  <a:lnTo>
                    <a:pt x="1088" y="691"/>
                  </a:lnTo>
                  <a:lnTo>
                    <a:pt x="1073" y="691"/>
                  </a:lnTo>
                  <a:lnTo>
                    <a:pt x="1073" y="699"/>
                  </a:lnTo>
                  <a:lnTo>
                    <a:pt x="1073" y="707"/>
                  </a:lnTo>
                  <a:lnTo>
                    <a:pt x="1065" y="714"/>
                  </a:lnTo>
                  <a:lnTo>
                    <a:pt x="1058" y="729"/>
                  </a:lnTo>
                  <a:lnTo>
                    <a:pt x="1050" y="737"/>
                  </a:lnTo>
                  <a:lnTo>
                    <a:pt x="1043" y="737"/>
                  </a:lnTo>
                  <a:lnTo>
                    <a:pt x="1035" y="729"/>
                  </a:lnTo>
                  <a:lnTo>
                    <a:pt x="1027" y="714"/>
                  </a:lnTo>
                  <a:lnTo>
                    <a:pt x="1020" y="707"/>
                  </a:lnTo>
                  <a:lnTo>
                    <a:pt x="1012" y="699"/>
                  </a:lnTo>
                  <a:lnTo>
                    <a:pt x="1012" y="691"/>
                  </a:lnTo>
                  <a:lnTo>
                    <a:pt x="1012" y="676"/>
                  </a:lnTo>
                  <a:lnTo>
                    <a:pt x="1020" y="669"/>
                  </a:lnTo>
                  <a:lnTo>
                    <a:pt x="1027" y="653"/>
                  </a:lnTo>
                  <a:lnTo>
                    <a:pt x="1027" y="646"/>
                  </a:lnTo>
                  <a:lnTo>
                    <a:pt x="1035" y="638"/>
                  </a:lnTo>
                  <a:lnTo>
                    <a:pt x="1035" y="631"/>
                  </a:lnTo>
                  <a:lnTo>
                    <a:pt x="1043" y="631"/>
                  </a:lnTo>
                  <a:lnTo>
                    <a:pt x="1050" y="623"/>
                  </a:lnTo>
                  <a:lnTo>
                    <a:pt x="1050" y="615"/>
                  </a:lnTo>
                  <a:lnTo>
                    <a:pt x="1035" y="615"/>
                  </a:lnTo>
                  <a:lnTo>
                    <a:pt x="1027" y="608"/>
                  </a:lnTo>
                  <a:lnTo>
                    <a:pt x="1020" y="615"/>
                  </a:lnTo>
                  <a:lnTo>
                    <a:pt x="1004" y="615"/>
                  </a:lnTo>
                  <a:lnTo>
                    <a:pt x="997" y="623"/>
                  </a:lnTo>
                  <a:lnTo>
                    <a:pt x="989" y="623"/>
                  </a:lnTo>
                  <a:lnTo>
                    <a:pt x="982" y="615"/>
                  </a:lnTo>
                  <a:lnTo>
                    <a:pt x="982" y="608"/>
                  </a:lnTo>
                  <a:lnTo>
                    <a:pt x="982" y="585"/>
                  </a:lnTo>
                  <a:lnTo>
                    <a:pt x="966" y="593"/>
                  </a:lnTo>
                  <a:lnTo>
                    <a:pt x="951" y="593"/>
                  </a:lnTo>
                  <a:lnTo>
                    <a:pt x="928" y="600"/>
                  </a:lnTo>
                  <a:lnTo>
                    <a:pt x="906" y="600"/>
                  </a:lnTo>
                  <a:lnTo>
                    <a:pt x="913" y="593"/>
                  </a:lnTo>
                  <a:lnTo>
                    <a:pt x="906" y="585"/>
                  </a:lnTo>
                  <a:lnTo>
                    <a:pt x="898" y="585"/>
                  </a:lnTo>
                  <a:lnTo>
                    <a:pt x="890" y="585"/>
                  </a:lnTo>
                  <a:lnTo>
                    <a:pt x="883" y="585"/>
                  </a:lnTo>
                  <a:lnTo>
                    <a:pt x="883" y="577"/>
                  </a:lnTo>
                  <a:lnTo>
                    <a:pt x="883" y="562"/>
                  </a:lnTo>
                  <a:lnTo>
                    <a:pt x="875" y="562"/>
                  </a:lnTo>
                  <a:lnTo>
                    <a:pt x="822" y="577"/>
                  </a:lnTo>
                  <a:lnTo>
                    <a:pt x="830" y="562"/>
                  </a:lnTo>
                  <a:lnTo>
                    <a:pt x="830" y="555"/>
                  </a:lnTo>
                  <a:lnTo>
                    <a:pt x="830" y="547"/>
                  </a:lnTo>
                  <a:lnTo>
                    <a:pt x="814" y="555"/>
                  </a:lnTo>
                  <a:lnTo>
                    <a:pt x="791" y="562"/>
                  </a:lnTo>
                  <a:lnTo>
                    <a:pt x="784" y="570"/>
                  </a:lnTo>
                  <a:lnTo>
                    <a:pt x="776" y="570"/>
                  </a:lnTo>
                  <a:lnTo>
                    <a:pt x="769" y="570"/>
                  </a:lnTo>
                  <a:lnTo>
                    <a:pt x="769" y="562"/>
                  </a:lnTo>
                  <a:lnTo>
                    <a:pt x="769" y="555"/>
                  </a:lnTo>
                  <a:lnTo>
                    <a:pt x="776" y="547"/>
                  </a:lnTo>
                  <a:lnTo>
                    <a:pt x="776" y="539"/>
                  </a:lnTo>
                  <a:lnTo>
                    <a:pt x="769" y="532"/>
                  </a:lnTo>
                  <a:lnTo>
                    <a:pt x="761" y="532"/>
                  </a:lnTo>
                  <a:lnTo>
                    <a:pt x="753" y="532"/>
                  </a:lnTo>
                  <a:lnTo>
                    <a:pt x="746" y="532"/>
                  </a:lnTo>
                  <a:lnTo>
                    <a:pt x="746" y="524"/>
                  </a:lnTo>
                  <a:lnTo>
                    <a:pt x="746" y="509"/>
                  </a:lnTo>
                  <a:lnTo>
                    <a:pt x="753" y="501"/>
                  </a:lnTo>
                  <a:lnTo>
                    <a:pt x="753" y="494"/>
                  </a:lnTo>
                  <a:lnTo>
                    <a:pt x="746" y="486"/>
                  </a:lnTo>
                  <a:lnTo>
                    <a:pt x="738" y="486"/>
                  </a:lnTo>
                  <a:lnTo>
                    <a:pt x="731" y="479"/>
                  </a:lnTo>
                  <a:lnTo>
                    <a:pt x="731" y="471"/>
                  </a:lnTo>
                  <a:lnTo>
                    <a:pt x="723" y="471"/>
                  </a:lnTo>
                  <a:lnTo>
                    <a:pt x="715" y="479"/>
                  </a:lnTo>
                  <a:lnTo>
                    <a:pt x="708" y="471"/>
                  </a:lnTo>
                  <a:lnTo>
                    <a:pt x="700" y="463"/>
                  </a:lnTo>
                  <a:lnTo>
                    <a:pt x="693" y="456"/>
                  </a:lnTo>
                  <a:lnTo>
                    <a:pt x="685" y="448"/>
                  </a:lnTo>
                  <a:lnTo>
                    <a:pt x="685" y="441"/>
                  </a:lnTo>
                  <a:lnTo>
                    <a:pt x="685" y="433"/>
                  </a:lnTo>
                  <a:lnTo>
                    <a:pt x="685" y="425"/>
                  </a:lnTo>
                  <a:lnTo>
                    <a:pt x="677" y="425"/>
                  </a:lnTo>
                  <a:lnTo>
                    <a:pt x="670" y="425"/>
                  </a:lnTo>
                  <a:lnTo>
                    <a:pt x="662" y="425"/>
                  </a:lnTo>
                  <a:lnTo>
                    <a:pt x="655" y="425"/>
                  </a:lnTo>
                  <a:lnTo>
                    <a:pt x="647" y="418"/>
                  </a:lnTo>
                  <a:lnTo>
                    <a:pt x="647" y="410"/>
                  </a:lnTo>
                  <a:lnTo>
                    <a:pt x="639" y="410"/>
                  </a:lnTo>
                  <a:lnTo>
                    <a:pt x="632" y="403"/>
                  </a:lnTo>
                  <a:lnTo>
                    <a:pt x="617" y="395"/>
                  </a:lnTo>
                  <a:lnTo>
                    <a:pt x="609" y="395"/>
                  </a:lnTo>
                  <a:lnTo>
                    <a:pt x="601" y="395"/>
                  </a:lnTo>
                  <a:lnTo>
                    <a:pt x="586" y="387"/>
                  </a:lnTo>
                  <a:lnTo>
                    <a:pt x="586" y="380"/>
                  </a:lnTo>
                  <a:lnTo>
                    <a:pt x="578" y="365"/>
                  </a:lnTo>
                  <a:lnTo>
                    <a:pt x="578" y="349"/>
                  </a:lnTo>
                  <a:lnTo>
                    <a:pt x="578" y="342"/>
                  </a:lnTo>
                  <a:lnTo>
                    <a:pt x="578" y="319"/>
                  </a:lnTo>
                  <a:lnTo>
                    <a:pt x="578" y="311"/>
                  </a:lnTo>
                  <a:lnTo>
                    <a:pt x="571" y="304"/>
                  </a:lnTo>
                  <a:lnTo>
                    <a:pt x="563" y="296"/>
                  </a:lnTo>
                  <a:lnTo>
                    <a:pt x="563" y="289"/>
                  </a:lnTo>
                  <a:lnTo>
                    <a:pt x="571" y="281"/>
                  </a:lnTo>
                  <a:lnTo>
                    <a:pt x="563" y="274"/>
                  </a:lnTo>
                  <a:lnTo>
                    <a:pt x="556" y="266"/>
                  </a:lnTo>
                  <a:lnTo>
                    <a:pt x="556" y="258"/>
                  </a:lnTo>
                  <a:lnTo>
                    <a:pt x="556" y="251"/>
                  </a:lnTo>
                  <a:lnTo>
                    <a:pt x="563" y="251"/>
                  </a:lnTo>
                  <a:lnTo>
                    <a:pt x="571" y="251"/>
                  </a:lnTo>
                  <a:lnTo>
                    <a:pt x="571" y="243"/>
                  </a:lnTo>
                  <a:lnTo>
                    <a:pt x="556" y="236"/>
                  </a:lnTo>
                  <a:lnTo>
                    <a:pt x="548" y="236"/>
                  </a:lnTo>
                  <a:lnTo>
                    <a:pt x="540" y="228"/>
                  </a:lnTo>
                  <a:lnTo>
                    <a:pt x="525" y="220"/>
                  </a:lnTo>
                  <a:lnTo>
                    <a:pt x="518" y="213"/>
                  </a:lnTo>
                  <a:lnTo>
                    <a:pt x="510" y="205"/>
                  </a:lnTo>
                  <a:lnTo>
                    <a:pt x="502" y="198"/>
                  </a:lnTo>
                  <a:lnTo>
                    <a:pt x="495" y="190"/>
                  </a:lnTo>
                  <a:lnTo>
                    <a:pt x="480" y="182"/>
                  </a:lnTo>
                  <a:lnTo>
                    <a:pt x="472" y="167"/>
                  </a:lnTo>
                  <a:lnTo>
                    <a:pt x="464" y="152"/>
                  </a:lnTo>
                  <a:lnTo>
                    <a:pt x="449" y="137"/>
                  </a:lnTo>
                  <a:lnTo>
                    <a:pt x="457" y="129"/>
                  </a:lnTo>
                  <a:lnTo>
                    <a:pt x="457" y="114"/>
                  </a:lnTo>
                  <a:lnTo>
                    <a:pt x="457" y="106"/>
                  </a:lnTo>
                  <a:lnTo>
                    <a:pt x="449" y="99"/>
                  </a:lnTo>
                  <a:lnTo>
                    <a:pt x="449" y="91"/>
                  </a:lnTo>
                  <a:lnTo>
                    <a:pt x="449" y="76"/>
                  </a:lnTo>
                  <a:lnTo>
                    <a:pt x="449" y="68"/>
                  </a:lnTo>
                  <a:lnTo>
                    <a:pt x="442" y="53"/>
                  </a:lnTo>
                  <a:lnTo>
                    <a:pt x="434" y="53"/>
                  </a:lnTo>
                  <a:lnTo>
                    <a:pt x="434" y="61"/>
                  </a:lnTo>
                  <a:lnTo>
                    <a:pt x="426" y="68"/>
                  </a:lnTo>
                  <a:lnTo>
                    <a:pt x="419" y="68"/>
                  </a:lnTo>
                  <a:lnTo>
                    <a:pt x="411" y="61"/>
                  </a:lnTo>
                  <a:lnTo>
                    <a:pt x="403" y="61"/>
                  </a:lnTo>
                  <a:lnTo>
                    <a:pt x="396" y="53"/>
                  </a:lnTo>
                  <a:lnTo>
                    <a:pt x="396" y="46"/>
                  </a:lnTo>
                  <a:lnTo>
                    <a:pt x="403" y="38"/>
                  </a:lnTo>
                  <a:lnTo>
                    <a:pt x="403" y="30"/>
                  </a:lnTo>
                  <a:lnTo>
                    <a:pt x="403" y="23"/>
                  </a:lnTo>
                  <a:lnTo>
                    <a:pt x="411" y="15"/>
                  </a:lnTo>
                  <a:lnTo>
                    <a:pt x="411" y="8"/>
                  </a:lnTo>
                  <a:lnTo>
                    <a:pt x="403" y="8"/>
                  </a:lnTo>
                  <a:lnTo>
                    <a:pt x="396" y="0"/>
                  </a:lnTo>
                  <a:lnTo>
                    <a:pt x="388" y="0"/>
                  </a:lnTo>
                  <a:lnTo>
                    <a:pt x="381" y="8"/>
                  </a:lnTo>
                  <a:lnTo>
                    <a:pt x="373" y="8"/>
                  </a:lnTo>
                  <a:lnTo>
                    <a:pt x="358" y="15"/>
                  </a:lnTo>
                  <a:lnTo>
                    <a:pt x="350" y="23"/>
                  </a:lnTo>
                  <a:lnTo>
                    <a:pt x="343" y="30"/>
                  </a:lnTo>
                  <a:lnTo>
                    <a:pt x="335" y="38"/>
                  </a:lnTo>
                  <a:lnTo>
                    <a:pt x="327" y="38"/>
                  </a:lnTo>
                  <a:lnTo>
                    <a:pt x="320" y="46"/>
                  </a:lnTo>
                  <a:lnTo>
                    <a:pt x="312" y="38"/>
                  </a:lnTo>
                  <a:lnTo>
                    <a:pt x="305" y="30"/>
                  </a:lnTo>
                  <a:lnTo>
                    <a:pt x="305" y="23"/>
                  </a:lnTo>
                  <a:lnTo>
                    <a:pt x="297" y="23"/>
                  </a:lnTo>
                  <a:lnTo>
                    <a:pt x="289" y="23"/>
                  </a:lnTo>
                  <a:lnTo>
                    <a:pt x="282" y="30"/>
                  </a:lnTo>
                  <a:lnTo>
                    <a:pt x="274" y="38"/>
                  </a:lnTo>
                  <a:lnTo>
                    <a:pt x="274" y="53"/>
                  </a:lnTo>
                  <a:lnTo>
                    <a:pt x="267" y="53"/>
                  </a:lnTo>
                  <a:lnTo>
                    <a:pt x="259" y="61"/>
                  </a:lnTo>
                  <a:lnTo>
                    <a:pt x="259" y="68"/>
                  </a:lnTo>
                  <a:lnTo>
                    <a:pt x="259" y="76"/>
                  </a:lnTo>
                  <a:lnTo>
                    <a:pt x="251" y="76"/>
                  </a:lnTo>
                  <a:lnTo>
                    <a:pt x="251" y="84"/>
                  </a:lnTo>
                  <a:lnTo>
                    <a:pt x="244" y="84"/>
                  </a:lnTo>
                  <a:lnTo>
                    <a:pt x="236" y="84"/>
                  </a:lnTo>
                  <a:lnTo>
                    <a:pt x="229" y="84"/>
                  </a:lnTo>
                  <a:lnTo>
                    <a:pt x="229" y="91"/>
                  </a:lnTo>
                  <a:lnTo>
                    <a:pt x="229" y="99"/>
                  </a:lnTo>
                  <a:lnTo>
                    <a:pt x="221" y="106"/>
                  </a:lnTo>
                  <a:lnTo>
                    <a:pt x="221" y="114"/>
                  </a:lnTo>
                  <a:lnTo>
                    <a:pt x="213" y="122"/>
                  </a:lnTo>
                  <a:lnTo>
                    <a:pt x="213" y="129"/>
                  </a:lnTo>
                  <a:lnTo>
                    <a:pt x="206" y="144"/>
                  </a:lnTo>
                  <a:lnTo>
                    <a:pt x="198" y="152"/>
                  </a:lnTo>
                  <a:lnTo>
                    <a:pt x="206" y="160"/>
                  </a:lnTo>
                  <a:lnTo>
                    <a:pt x="213" y="167"/>
                  </a:lnTo>
                  <a:lnTo>
                    <a:pt x="229" y="175"/>
                  </a:lnTo>
                  <a:lnTo>
                    <a:pt x="236" y="175"/>
                  </a:lnTo>
                  <a:lnTo>
                    <a:pt x="244" y="182"/>
                  </a:lnTo>
                  <a:lnTo>
                    <a:pt x="251" y="182"/>
                  </a:lnTo>
                  <a:lnTo>
                    <a:pt x="251" y="190"/>
                  </a:lnTo>
                  <a:lnTo>
                    <a:pt x="251" y="198"/>
                  </a:lnTo>
                  <a:lnTo>
                    <a:pt x="244" y="198"/>
                  </a:lnTo>
                  <a:lnTo>
                    <a:pt x="244" y="190"/>
                  </a:lnTo>
                  <a:lnTo>
                    <a:pt x="236" y="190"/>
                  </a:lnTo>
                  <a:lnTo>
                    <a:pt x="229" y="190"/>
                  </a:lnTo>
                  <a:lnTo>
                    <a:pt x="213" y="182"/>
                  </a:lnTo>
                  <a:lnTo>
                    <a:pt x="206" y="182"/>
                  </a:lnTo>
                  <a:lnTo>
                    <a:pt x="198" y="182"/>
                  </a:lnTo>
                  <a:lnTo>
                    <a:pt x="198" y="190"/>
                  </a:lnTo>
                  <a:lnTo>
                    <a:pt x="198" y="198"/>
                  </a:lnTo>
                  <a:lnTo>
                    <a:pt x="183" y="205"/>
                  </a:lnTo>
                  <a:lnTo>
                    <a:pt x="175" y="205"/>
                  </a:lnTo>
                  <a:lnTo>
                    <a:pt x="175" y="198"/>
                  </a:lnTo>
                  <a:lnTo>
                    <a:pt x="168" y="205"/>
                  </a:lnTo>
                  <a:lnTo>
                    <a:pt x="160" y="213"/>
                  </a:lnTo>
                  <a:lnTo>
                    <a:pt x="145" y="213"/>
                  </a:lnTo>
                  <a:lnTo>
                    <a:pt x="137" y="213"/>
                  </a:lnTo>
                  <a:lnTo>
                    <a:pt x="137" y="220"/>
                  </a:lnTo>
                  <a:lnTo>
                    <a:pt x="137" y="228"/>
                  </a:lnTo>
                  <a:lnTo>
                    <a:pt x="130" y="236"/>
                  </a:lnTo>
                  <a:lnTo>
                    <a:pt x="122" y="236"/>
                  </a:lnTo>
                  <a:lnTo>
                    <a:pt x="114" y="251"/>
                  </a:lnTo>
                  <a:lnTo>
                    <a:pt x="107" y="258"/>
                  </a:lnTo>
                  <a:lnTo>
                    <a:pt x="99" y="258"/>
                  </a:lnTo>
                  <a:lnTo>
                    <a:pt x="92" y="258"/>
                  </a:lnTo>
                  <a:lnTo>
                    <a:pt x="84" y="258"/>
                  </a:lnTo>
                  <a:lnTo>
                    <a:pt x="76" y="258"/>
                  </a:lnTo>
                  <a:lnTo>
                    <a:pt x="69" y="266"/>
                  </a:lnTo>
                  <a:lnTo>
                    <a:pt x="61" y="274"/>
                  </a:lnTo>
                  <a:lnTo>
                    <a:pt x="54" y="274"/>
                  </a:lnTo>
                  <a:lnTo>
                    <a:pt x="46" y="266"/>
                  </a:lnTo>
                  <a:lnTo>
                    <a:pt x="38" y="274"/>
                  </a:lnTo>
                  <a:lnTo>
                    <a:pt x="31" y="281"/>
                  </a:lnTo>
                  <a:lnTo>
                    <a:pt x="31" y="289"/>
                  </a:lnTo>
                  <a:lnTo>
                    <a:pt x="38" y="296"/>
                  </a:lnTo>
                  <a:lnTo>
                    <a:pt x="31" y="304"/>
                  </a:lnTo>
                  <a:lnTo>
                    <a:pt x="31" y="311"/>
                  </a:lnTo>
                  <a:lnTo>
                    <a:pt x="23" y="311"/>
                  </a:lnTo>
                  <a:lnTo>
                    <a:pt x="16" y="319"/>
                  </a:lnTo>
                  <a:lnTo>
                    <a:pt x="8" y="327"/>
                  </a:lnTo>
                  <a:lnTo>
                    <a:pt x="0" y="334"/>
                  </a:lnTo>
                  <a:lnTo>
                    <a:pt x="8" y="342"/>
                  </a:lnTo>
                  <a:lnTo>
                    <a:pt x="16" y="349"/>
                  </a:lnTo>
                  <a:lnTo>
                    <a:pt x="16" y="357"/>
                  </a:lnTo>
                  <a:lnTo>
                    <a:pt x="23" y="365"/>
                  </a:lnTo>
                  <a:lnTo>
                    <a:pt x="23" y="372"/>
                  </a:lnTo>
                  <a:lnTo>
                    <a:pt x="31" y="380"/>
                  </a:lnTo>
                  <a:lnTo>
                    <a:pt x="38" y="387"/>
                  </a:lnTo>
                  <a:lnTo>
                    <a:pt x="46" y="395"/>
                  </a:lnTo>
                  <a:lnTo>
                    <a:pt x="54" y="395"/>
                  </a:lnTo>
                  <a:lnTo>
                    <a:pt x="61" y="395"/>
                  </a:lnTo>
                  <a:lnTo>
                    <a:pt x="69" y="403"/>
                  </a:lnTo>
                  <a:lnTo>
                    <a:pt x="69" y="410"/>
                  </a:lnTo>
                  <a:lnTo>
                    <a:pt x="84" y="410"/>
                  </a:lnTo>
                  <a:lnTo>
                    <a:pt x="92" y="410"/>
                  </a:lnTo>
                  <a:lnTo>
                    <a:pt x="99" y="410"/>
                  </a:lnTo>
                  <a:lnTo>
                    <a:pt x="107" y="410"/>
                  </a:lnTo>
                  <a:lnTo>
                    <a:pt x="107" y="403"/>
                  </a:lnTo>
                  <a:lnTo>
                    <a:pt x="114" y="410"/>
                  </a:lnTo>
                  <a:lnTo>
                    <a:pt x="122" y="410"/>
                  </a:lnTo>
                  <a:lnTo>
                    <a:pt x="130" y="410"/>
                  </a:lnTo>
                  <a:lnTo>
                    <a:pt x="137" y="410"/>
                  </a:lnTo>
                  <a:lnTo>
                    <a:pt x="145" y="418"/>
                  </a:lnTo>
                  <a:lnTo>
                    <a:pt x="152" y="418"/>
                  </a:lnTo>
                  <a:lnTo>
                    <a:pt x="160" y="418"/>
                  </a:lnTo>
                  <a:lnTo>
                    <a:pt x="168" y="410"/>
                  </a:lnTo>
                  <a:lnTo>
                    <a:pt x="175" y="410"/>
                  </a:lnTo>
                  <a:lnTo>
                    <a:pt x="183" y="403"/>
                  </a:lnTo>
                  <a:lnTo>
                    <a:pt x="190" y="403"/>
                  </a:lnTo>
                  <a:lnTo>
                    <a:pt x="198" y="410"/>
                  </a:lnTo>
                  <a:lnTo>
                    <a:pt x="190" y="418"/>
                  </a:lnTo>
                  <a:lnTo>
                    <a:pt x="198" y="425"/>
                  </a:lnTo>
                  <a:lnTo>
                    <a:pt x="206" y="425"/>
                  </a:lnTo>
                  <a:lnTo>
                    <a:pt x="213" y="425"/>
                  </a:lnTo>
                  <a:lnTo>
                    <a:pt x="213" y="418"/>
                  </a:lnTo>
                  <a:lnTo>
                    <a:pt x="221" y="425"/>
                  </a:lnTo>
                  <a:lnTo>
                    <a:pt x="221" y="433"/>
                  </a:lnTo>
                  <a:lnTo>
                    <a:pt x="221" y="441"/>
                  </a:lnTo>
                  <a:lnTo>
                    <a:pt x="221" y="448"/>
                  </a:lnTo>
                  <a:lnTo>
                    <a:pt x="236" y="448"/>
                  </a:lnTo>
                  <a:lnTo>
                    <a:pt x="236" y="456"/>
                  </a:lnTo>
                  <a:lnTo>
                    <a:pt x="236" y="463"/>
                  </a:lnTo>
                  <a:lnTo>
                    <a:pt x="229" y="471"/>
                  </a:lnTo>
                  <a:lnTo>
                    <a:pt x="229" y="479"/>
                  </a:lnTo>
                  <a:lnTo>
                    <a:pt x="236" y="486"/>
                  </a:lnTo>
                  <a:lnTo>
                    <a:pt x="236" y="494"/>
                  </a:lnTo>
                  <a:lnTo>
                    <a:pt x="244" y="494"/>
                  </a:lnTo>
                  <a:lnTo>
                    <a:pt x="236" y="501"/>
                  </a:lnTo>
                  <a:lnTo>
                    <a:pt x="229" y="509"/>
                  </a:lnTo>
                  <a:lnTo>
                    <a:pt x="221" y="509"/>
                  </a:lnTo>
                  <a:lnTo>
                    <a:pt x="213" y="501"/>
                  </a:lnTo>
                  <a:lnTo>
                    <a:pt x="206" y="501"/>
                  </a:lnTo>
                  <a:lnTo>
                    <a:pt x="198" y="509"/>
                  </a:lnTo>
                  <a:lnTo>
                    <a:pt x="190" y="509"/>
                  </a:lnTo>
                  <a:lnTo>
                    <a:pt x="183" y="517"/>
                  </a:lnTo>
                  <a:lnTo>
                    <a:pt x="198" y="524"/>
                  </a:lnTo>
                  <a:lnTo>
                    <a:pt x="206" y="524"/>
                  </a:lnTo>
                  <a:lnTo>
                    <a:pt x="213" y="524"/>
                  </a:lnTo>
                  <a:lnTo>
                    <a:pt x="221" y="539"/>
                  </a:lnTo>
                  <a:lnTo>
                    <a:pt x="229" y="539"/>
                  </a:lnTo>
                  <a:lnTo>
                    <a:pt x="236" y="547"/>
                  </a:lnTo>
                  <a:lnTo>
                    <a:pt x="244" y="547"/>
                  </a:lnTo>
                  <a:lnTo>
                    <a:pt x="259" y="547"/>
                  </a:lnTo>
                  <a:lnTo>
                    <a:pt x="267" y="547"/>
                  </a:lnTo>
                  <a:lnTo>
                    <a:pt x="274" y="547"/>
                  </a:lnTo>
                  <a:lnTo>
                    <a:pt x="282" y="555"/>
                  </a:lnTo>
                  <a:lnTo>
                    <a:pt x="297" y="562"/>
                  </a:lnTo>
                  <a:lnTo>
                    <a:pt x="297" y="570"/>
                  </a:lnTo>
                  <a:lnTo>
                    <a:pt x="297" y="577"/>
                  </a:lnTo>
                  <a:lnTo>
                    <a:pt x="289" y="585"/>
                  </a:lnTo>
                  <a:lnTo>
                    <a:pt x="282" y="593"/>
                  </a:lnTo>
                  <a:lnTo>
                    <a:pt x="274" y="600"/>
                  </a:lnTo>
                  <a:lnTo>
                    <a:pt x="267" y="608"/>
                  </a:lnTo>
                  <a:lnTo>
                    <a:pt x="259" y="608"/>
                  </a:lnTo>
                  <a:lnTo>
                    <a:pt x="259" y="615"/>
                  </a:lnTo>
                  <a:lnTo>
                    <a:pt x="267" y="631"/>
                  </a:lnTo>
                  <a:lnTo>
                    <a:pt x="267" y="638"/>
                  </a:lnTo>
                  <a:lnTo>
                    <a:pt x="267" y="653"/>
                  </a:lnTo>
                  <a:lnTo>
                    <a:pt x="267" y="661"/>
                  </a:lnTo>
                  <a:lnTo>
                    <a:pt x="267" y="669"/>
                  </a:lnTo>
                  <a:lnTo>
                    <a:pt x="267" y="676"/>
                  </a:lnTo>
                  <a:lnTo>
                    <a:pt x="259" y="684"/>
                  </a:lnTo>
                  <a:lnTo>
                    <a:pt x="251" y="684"/>
                  </a:lnTo>
                  <a:lnTo>
                    <a:pt x="244" y="684"/>
                  </a:lnTo>
                  <a:lnTo>
                    <a:pt x="229" y="684"/>
                  </a:lnTo>
                  <a:lnTo>
                    <a:pt x="229" y="691"/>
                  </a:lnTo>
                  <a:lnTo>
                    <a:pt x="221" y="699"/>
                  </a:lnTo>
                  <a:lnTo>
                    <a:pt x="221" y="707"/>
                  </a:lnTo>
                  <a:lnTo>
                    <a:pt x="213" y="714"/>
                  </a:lnTo>
                  <a:lnTo>
                    <a:pt x="206" y="714"/>
                  </a:lnTo>
                  <a:lnTo>
                    <a:pt x="206" y="722"/>
                  </a:lnTo>
                  <a:lnTo>
                    <a:pt x="206" y="737"/>
                  </a:lnTo>
                  <a:lnTo>
                    <a:pt x="206" y="745"/>
                  </a:lnTo>
                  <a:lnTo>
                    <a:pt x="213" y="745"/>
                  </a:lnTo>
                  <a:lnTo>
                    <a:pt x="213" y="752"/>
                  </a:lnTo>
                  <a:lnTo>
                    <a:pt x="221" y="752"/>
                  </a:lnTo>
                  <a:lnTo>
                    <a:pt x="229" y="752"/>
                  </a:lnTo>
                  <a:lnTo>
                    <a:pt x="244" y="737"/>
                  </a:lnTo>
                  <a:lnTo>
                    <a:pt x="259" y="729"/>
                  </a:lnTo>
                  <a:lnTo>
                    <a:pt x="267" y="722"/>
                  </a:lnTo>
                  <a:lnTo>
                    <a:pt x="274" y="722"/>
                  </a:lnTo>
                  <a:lnTo>
                    <a:pt x="282" y="729"/>
                  </a:lnTo>
                  <a:lnTo>
                    <a:pt x="289" y="729"/>
                  </a:lnTo>
                  <a:lnTo>
                    <a:pt x="289" y="737"/>
                  </a:lnTo>
                  <a:lnTo>
                    <a:pt x="289" y="745"/>
                  </a:lnTo>
                  <a:lnTo>
                    <a:pt x="282" y="752"/>
                  </a:lnTo>
                  <a:lnTo>
                    <a:pt x="282" y="760"/>
                  </a:lnTo>
                  <a:lnTo>
                    <a:pt x="282" y="767"/>
                  </a:lnTo>
                  <a:lnTo>
                    <a:pt x="282" y="775"/>
                  </a:lnTo>
                  <a:lnTo>
                    <a:pt x="274" y="775"/>
                  </a:lnTo>
                  <a:lnTo>
                    <a:pt x="274" y="783"/>
                  </a:lnTo>
                  <a:lnTo>
                    <a:pt x="274" y="790"/>
                  </a:lnTo>
                  <a:lnTo>
                    <a:pt x="282" y="790"/>
                  </a:lnTo>
                  <a:lnTo>
                    <a:pt x="282" y="775"/>
                  </a:lnTo>
                  <a:lnTo>
                    <a:pt x="289" y="767"/>
                  </a:lnTo>
                  <a:lnTo>
                    <a:pt x="289" y="752"/>
                  </a:lnTo>
                  <a:lnTo>
                    <a:pt x="297" y="745"/>
                  </a:lnTo>
                  <a:lnTo>
                    <a:pt x="305" y="737"/>
                  </a:lnTo>
                  <a:lnTo>
                    <a:pt x="320" y="737"/>
                  </a:lnTo>
                  <a:lnTo>
                    <a:pt x="327" y="737"/>
                  </a:lnTo>
                  <a:lnTo>
                    <a:pt x="335" y="737"/>
                  </a:lnTo>
                  <a:lnTo>
                    <a:pt x="343" y="745"/>
                  </a:lnTo>
                  <a:lnTo>
                    <a:pt x="343" y="752"/>
                  </a:lnTo>
                  <a:lnTo>
                    <a:pt x="350" y="760"/>
                  </a:lnTo>
                  <a:lnTo>
                    <a:pt x="358" y="775"/>
                  </a:lnTo>
                  <a:lnTo>
                    <a:pt x="365" y="775"/>
                  </a:lnTo>
                  <a:lnTo>
                    <a:pt x="373" y="790"/>
                  </a:lnTo>
                  <a:lnTo>
                    <a:pt x="381" y="798"/>
                  </a:lnTo>
                  <a:lnTo>
                    <a:pt x="403" y="798"/>
                  </a:lnTo>
                  <a:lnTo>
                    <a:pt x="411" y="790"/>
                  </a:lnTo>
                  <a:lnTo>
                    <a:pt x="426" y="790"/>
                  </a:lnTo>
                  <a:lnTo>
                    <a:pt x="434" y="783"/>
                  </a:lnTo>
                  <a:lnTo>
                    <a:pt x="442" y="783"/>
                  </a:lnTo>
                  <a:lnTo>
                    <a:pt x="449" y="783"/>
                  </a:lnTo>
                  <a:lnTo>
                    <a:pt x="457" y="783"/>
                  </a:lnTo>
                  <a:lnTo>
                    <a:pt x="464" y="790"/>
                  </a:lnTo>
                  <a:lnTo>
                    <a:pt x="464" y="798"/>
                  </a:lnTo>
                  <a:lnTo>
                    <a:pt x="464" y="813"/>
                  </a:lnTo>
                  <a:lnTo>
                    <a:pt x="457" y="821"/>
                  </a:lnTo>
                  <a:lnTo>
                    <a:pt x="464" y="821"/>
                  </a:lnTo>
                  <a:lnTo>
                    <a:pt x="472" y="813"/>
                  </a:lnTo>
                  <a:lnTo>
                    <a:pt x="472" y="821"/>
                  </a:lnTo>
                  <a:lnTo>
                    <a:pt x="472" y="828"/>
                  </a:lnTo>
                  <a:lnTo>
                    <a:pt x="472" y="836"/>
                  </a:lnTo>
                  <a:lnTo>
                    <a:pt x="472" y="843"/>
                  </a:lnTo>
                  <a:lnTo>
                    <a:pt x="480" y="851"/>
                  </a:lnTo>
                  <a:lnTo>
                    <a:pt x="487" y="851"/>
                  </a:lnTo>
                  <a:lnTo>
                    <a:pt x="495" y="851"/>
                  </a:lnTo>
                  <a:lnTo>
                    <a:pt x="495" y="859"/>
                  </a:lnTo>
                  <a:lnTo>
                    <a:pt x="495" y="866"/>
                  </a:lnTo>
                  <a:lnTo>
                    <a:pt x="495" y="874"/>
                  </a:lnTo>
                  <a:lnTo>
                    <a:pt x="518" y="866"/>
                  </a:lnTo>
                  <a:lnTo>
                    <a:pt x="525" y="859"/>
                  </a:lnTo>
                  <a:lnTo>
                    <a:pt x="525" y="851"/>
                  </a:lnTo>
                  <a:lnTo>
                    <a:pt x="533" y="851"/>
                  </a:lnTo>
                  <a:lnTo>
                    <a:pt x="533" y="866"/>
                  </a:lnTo>
                  <a:lnTo>
                    <a:pt x="525" y="874"/>
                  </a:lnTo>
                  <a:lnTo>
                    <a:pt x="540" y="889"/>
                  </a:lnTo>
                  <a:lnTo>
                    <a:pt x="578" y="889"/>
                  </a:lnTo>
                  <a:lnTo>
                    <a:pt x="586" y="889"/>
                  </a:lnTo>
                  <a:lnTo>
                    <a:pt x="601" y="897"/>
                  </a:lnTo>
                  <a:lnTo>
                    <a:pt x="609" y="904"/>
                  </a:lnTo>
                  <a:lnTo>
                    <a:pt x="609" y="912"/>
                  </a:lnTo>
                  <a:lnTo>
                    <a:pt x="609" y="919"/>
                  </a:lnTo>
                  <a:lnTo>
                    <a:pt x="609" y="927"/>
                  </a:lnTo>
                  <a:lnTo>
                    <a:pt x="617" y="935"/>
                  </a:lnTo>
                  <a:lnTo>
                    <a:pt x="617" y="942"/>
                  </a:lnTo>
                  <a:lnTo>
                    <a:pt x="624" y="950"/>
                  </a:lnTo>
                  <a:lnTo>
                    <a:pt x="632" y="957"/>
                  </a:lnTo>
                  <a:lnTo>
                    <a:pt x="639" y="957"/>
                  </a:lnTo>
                  <a:lnTo>
                    <a:pt x="647" y="957"/>
                  </a:lnTo>
                  <a:lnTo>
                    <a:pt x="655" y="957"/>
                  </a:lnTo>
                  <a:lnTo>
                    <a:pt x="662" y="965"/>
                  </a:lnTo>
                  <a:lnTo>
                    <a:pt x="662" y="973"/>
                  </a:lnTo>
                  <a:lnTo>
                    <a:pt x="655" y="980"/>
                  </a:lnTo>
                  <a:lnTo>
                    <a:pt x="655" y="995"/>
                  </a:lnTo>
                  <a:lnTo>
                    <a:pt x="647" y="1003"/>
                  </a:lnTo>
                  <a:lnTo>
                    <a:pt x="655" y="1011"/>
                  </a:lnTo>
                  <a:lnTo>
                    <a:pt x="662" y="1018"/>
                  </a:lnTo>
                  <a:lnTo>
                    <a:pt x="662" y="1026"/>
                  </a:lnTo>
                  <a:lnTo>
                    <a:pt x="670" y="1033"/>
                  </a:lnTo>
                  <a:lnTo>
                    <a:pt x="677" y="1033"/>
                  </a:lnTo>
                  <a:lnTo>
                    <a:pt x="685" y="1041"/>
                  </a:lnTo>
                  <a:lnTo>
                    <a:pt x="685" y="1049"/>
                  </a:lnTo>
                  <a:lnTo>
                    <a:pt x="693" y="1056"/>
                  </a:lnTo>
                  <a:lnTo>
                    <a:pt x="693" y="1064"/>
                  </a:lnTo>
                  <a:lnTo>
                    <a:pt x="700" y="1071"/>
                  </a:lnTo>
                  <a:lnTo>
                    <a:pt x="708" y="1071"/>
                  </a:lnTo>
                  <a:lnTo>
                    <a:pt x="715" y="1071"/>
                  </a:lnTo>
                  <a:lnTo>
                    <a:pt x="723" y="1071"/>
                  </a:lnTo>
                  <a:lnTo>
                    <a:pt x="723" y="1064"/>
                  </a:lnTo>
                  <a:lnTo>
                    <a:pt x="731" y="1049"/>
                  </a:lnTo>
                  <a:lnTo>
                    <a:pt x="731" y="1041"/>
                  </a:lnTo>
                  <a:lnTo>
                    <a:pt x="738" y="1033"/>
                  </a:lnTo>
                  <a:lnTo>
                    <a:pt x="746" y="1026"/>
                  </a:lnTo>
                  <a:lnTo>
                    <a:pt x="753" y="1018"/>
                  </a:lnTo>
                  <a:lnTo>
                    <a:pt x="761" y="1011"/>
                  </a:lnTo>
                  <a:lnTo>
                    <a:pt x="769" y="1011"/>
                  </a:lnTo>
                  <a:lnTo>
                    <a:pt x="776" y="1011"/>
                  </a:lnTo>
                  <a:lnTo>
                    <a:pt x="784" y="1003"/>
                  </a:lnTo>
                  <a:lnTo>
                    <a:pt x="791" y="1003"/>
                  </a:lnTo>
                  <a:lnTo>
                    <a:pt x="799" y="1011"/>
                  </a:lnTo>
                  <a:close/>
                </a:path>
              </a:pathLst>
            </a:custGeom>
            <a:solidFill>
              <a:srgbClr val="F0F0F0"/>
            </a:solidFill>
            <a:ln w="12700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16" name="Freeform 1219"/>
            <p:cNvSpPr>
              <a:spLocks/>
            </p:cNvSpPr>
            <p:nvPr/>
          </p:nvSpPr>
          <p:spPr bwMode="auto">
            <a:xfrm>
              <a:off x="1944688" y="4716351"/>
              <a:ext cx="1579562" cy="1452563"/>
            </a:xfrm>
            <a:custGeom>
              <a:avLst/>
              <a:gdLst>
                <a:gd name="T0" fmla="*/ 2147483647 w 1233"/>
                <a:gd name="T1" fmla="*/ 2147483647 h 1071"/>
                <a:gd name="T2" fmla="*/ 2147483647 w 1233"/>
                <a:gd name="T3" fmla="*/ 2147483647 h 1071"/>
                <a:gd name="T4" fmla="*/ 2147483647 w 1233"/>
                <a:gd name="T5" fmla="*/ 2147483647 h 1071"/>
                <a:gd name="T6" fmla="*/ 2147483647 w 1233"/>
                <a:gd name="T7" fmla="*/ 2147483647 h 1071"/>
                <a:gd name="T8" fmla="*/ 2147483647 w 1233"/>
                <a:gd name="T9" fmla="*/ 2147483647 h 1071"/>
                <a:gd name="T10" fmla="*/ 2147483647 w 1233"/>
                <a:gd name="T11" fmla="*/ 2147483647 h 1071"/>
                <a:gd name="T12" fmla="*/ 2147483647 w 1233"/>
                <a:gd name="T13" fmla="*/ 2147483647 h 1071"/>
                <a:gd name="T14" fmla="*/ 2147483647 w 1233"/>
                <a:gd name="T15" fmla="*/ 2147483647 h 1071"/>
                <a:gd name="T16" fmla="*/ 2147483647 w 1233"/>
                <a:gd name="T17" fmla="*/ 2147483647 h 1071"/>
                <a:gd name="T18" fmla="*/ 2147483647 w 1233"/>
                <a:gd name="T19" fmla="*/ 2147483647 h 1071"/>
                <a:gd name="T20" fmla="*/ 2147483647 w 1233"/>
                <a:gd name="T21" fmla="*/ 2147483647 h 1071"/>
                <a:gd name="T22" fmla="*/ 2147483647 w 1233"/>
                <a:gd name="T23" fmla="*/ 2147483647 h 1071"/>
                <a:gd name="T24" fmla="*/ 2147483647 w 1233"/>
                <a:gd name="T25" fmla="*/ 2147483647 h 1071"/>
                <a:gd name="T26" fmla="*/ 2147483647 w 1233"/>
                <a:gd name="T27" fmla="*/ 2147483647 h 1071"/>
                <a:gd name="T28" fmla="*/ 2147483647 w 1233"/>
                <a:gd name="T29" fmla="*/ 2147483647 h 1071"/>
                <a:gd name="T30" fmla="*/ 2147483647 w 1233"/>
                <a:gd name="T31" fmla="*/ 2147483647 h 1071"/>
                <a:gd name="T32" fmla="*/ 2147483647 w 1233"/>
                <a:gd name="T33" fmla="*/ 2147483647 h 1071"/>
                <a:gd name="T34" fmla="*/ 2147483647 w 1233"/>
                <a:gd name="T35" fmla="*/ 2147483647 h 1071"/>
                <a:gd name="T36" fmla="*/ 2147483647 w 1233"/>
                <a:gd name="T37" fmla="*/ 2147483647 h 1071"/>
                <a:gd name="T38" fmla="*/ 2147483647 w 1233"/>
                <a:gd name="T39" fmla="*/ 2147483647 h 1071"/>
                <a:gd name="T40" fmla="*/ 2147483647 w 1233"/>
                <a:gd name="T41" fmla="*/ 2147483647 h 1071"/>
                <a:gd name="T42" fmla="*/ 2147483647 w 1233"/>
                <a:gd name="T43" fmla="*/ 2147483647 h 1071"/>
                <a:gd name="T44" fmla="*/ 2147483647 w 1233"/>
                <a:gd name="T45" fmla="*/ 2147483647 h 1071"/>
                <a:gd name="T46" fmla="*/ 2147483647 w 1233"/>
                <a:gd name="T47" fmla="*/ 2147483647 h 1071"/>
                <a:gd name="T48" fmla="*/ 2147483647 w 1233"/>
                <a:gd name="T49" fmla="*/ 2147483647 h 1071"/>
                <a:gd name="T50" fmla="*/ 2147483647 w 1233"/>
                <a:gd name="T51" fmla="*/ 2147483647 h 1071"/>
                <a:gd name="T52" fmla="*/ 2147483647 w 1233"/>
                <a:gd name="T53" fmla="*/ 2147483647 h 1071"/>
                <a:gd name="T54" fmla="*/ 2147483647 w 1233"/>
                <a:gd name="T55" fmla="*/ 2147483647 h 1071"/>
                <a:gd name="T56" fmla="*/ 2147483647 w 1233"/>
                <a:gd name="T57" fmla="*/ 2147483647 h 1071"/>
                <a:gd name="T58" fmla="*/ 2147483647 w 1233"/>
                <a:gd name="T59" fmla="*/ 2147483647 h 1071"/>
                <a:gd name="T60" fmla="*/ 2147483647 w 1233"/>
                <a:gd name="T61" fmla="*/ 2147483647 h 1071"/>
                <a:gd name="T62" fmla="*/ 2147483647 w 1233"/>
                <a:gd name="T63" fmla="*/ 2147483647 h 1071"/>
                <a:gd name="T64" fmla="*/ 2147483647 w 1233"/>
                <a:gd name="T65" fmla="*/ 2147483647 h 1071"/>
                <a:gd name="T66" fmla="*/ 2147483647 w 1233"/>
                <a:gd name="T67" fmla="*/ 2147483647 h 1071"/>
                <a:gd name="T68" fmla="*/ 2147483647 w 1233"/>
                <a:gd name="T69" fmla="*/ 2147483647 h 1071"/>
                <a:gd name="T70" fmla="*/ 2147483647 w 1233"/>
                <a:gd name="T71" fmla="*/ 2147483647 h 1071"/>
                <a:gd name="T72" fmla="*/ 2147483647 w 1233"/>
                <a:gd name="T73" fmla="*/ 2147483647 h 1071"/>
                <a:gd name="T74" fmla="*/ 2147483647 w 1233"/>
                <a:gd name="T75" fmla="*/ 2147483647 h 1071"/>
                <a:gd name="T76" fmla="*/ 2147483647 w 1233"/>
                <a:gd name="T77" fmla="*/ 2147483647 h 1071"/>
                <a:gd name="T78" fmla="*/ 2147483647 w 1233"/>
                <a:gd name="T79" fmla="*/ 2147483647 h 1071"/>
                <a:gd name="T80" fmla="*/ 2147483647 w 1233"/>
                <a:gd name="T81" fmla="*/ 2147483647 h 1071"/>
                <a:gd name="T82" fmla="*/ 2147483647 w 1233"/>
                <a:gd name="T83" fmla="*/ 2147483647 h 1071"/>
                <a:gd name="T84" fmla="*/ 2147483647 w 1233"/>
                <a:gd name="T85" fmla="*/ 2147483647 h 1071"/>
                <a:gd name="T86" fmla="*/ 2147483647 w 1233"/>
                <a:gd name="T87" fmla="*/ 2147483647 h 1071"/>
                <a:gd name="T88" fmla="*/ 2147483647 w 1233"/>
                <a:gd name="T89" fmla="*/ 2147483647 h 1071"/>
                <a:gd name="T90" fmla="*/ 2147483647 w 1233"/>
                <a:gd name="T91" fmla="*/ 2147483647 h 1071"/>
                <a:gd name="T92" fmla="*/ 2147483647 w 1233"/>
                <a:gd name="T93" fmla="*/ 2147483647 h 1071"/>
                <a:gd name="T94" fmla="*/ 2147483647 w 1233"/>
                <a:gd name="T95" fmla="*/ 2147483647 h 1071"/>
                <a:gd name="T96" fmla="*/ 2147483647 w 1233"/>
                <a:gd name="T97" fmla="*/ 2147483647 h 1071"/>
                <a:gd name="T98" fmla="*/ 2147483647 w 1233"/>
                <a:gd name="T99" fmla="*/ 2147483647 h 1071"/>
                <a:gd name="T100" fmla="*/ 2147483647 w 1233"/>
                <a:gd name="T101" fmla="*/ 2147483647 h 1071"/>
                <a:gd name="T102" fmla="*/ 2147483647 w 1233"/>
                <a:gd name="T103" fmla="*/ 2147483647 h 1071"/>
                <a:gd name="T104" fmla="*/ 2147483647 w 1233"/>
                <a:gd name="T105" fmla="*/ 2147483647 h 1071"/>
                <a:gd name="T106" fmla="*/ 2147483647 w 1233"/>
                <a:gd name="T107" fmla="*/ 2147483647 h 1071"/>
                <a:gd name="T108" fmla="*/ 2147483647 w 1233"/>
                <a:gd name="T109" fmla="*/ 2147483647 h 1071"/>
                <a:gd name="T110" fmla="*/ 2147483647 w 1233"/>
                <a:gd name="T111" fmla="*/ 2147483647 h 1071"/>
                <a:gd name="T112" fmla="*/ 2147483647 w 1233"/>
                <a:gd name="T113" fmla="*/ 2147483647 h 1071"/>
                <a:gd name="T114" fmla="*/ 2147483647 w 1233"/>
                <a:gd name="T115" fmla="*/ 2147483647 h 1071"/>
                <a:gd name="T116" fmla="*/ 2147483647 w 1233"/>
                <a:gd name="T117" fmla="*/ 2147483647 h 1071"/>
                <a:gd name="T118" fmla="*/ 2147483647 w 1233"/>
                <a:gd name="T119" fmla="*/ 2147483647 h 1071"/>
                <a:gd name="T120" fmla="*/ 2147483647 w 1233"/>
                <a:gd name="T121" fmla="*/ 2147483647 h 1071"/>
                <a:gd name="T122" fmla="*/ 2147483647 w 1233"/>
                <a:gd name="T123" fmla="*/ 2147483647 h 1071"/>
                <a:gd name="T124" fmla="*/ 2147483647 w 1233"/>
                <a:gd name="T125" fmla="*/ 2147483647 h 107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33"/>
                <a:gd name="T190" fmla="*/ 0 h 1071"/>
                <a:gd name="T191" fmla="*/ 1233 w 1233"/>
                <a:gd name="T192" fmla="*/ 1071 h 107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33" h="1071">
                  <a:moveTo>
                    <a:pt x="799" y="1011"/>
                  </a:moveTo>
                  <a:lnTo>
                    <a:pt x="822" y="1011"/>
                  </a:lnTo>
                  <a:lnTo>
                    <a:pt x="845" y="1018"/>
                  </a:lnTo>
                  <a:lnTo>
                    <a:pt x="860" y="1018"/>
                  </a:lnTo>
                  <a:lnTo>
                    <a:pt x="883" y="1026"/>
                  </a:lnTo>
                  <a:lnTo>
                    <a:pt x="883" y="1011"/>
                  </a:lnTo>
                  <a:lnTo>
                    <a:pt x="883" y="1003"/>
                  </a:lnTo>
                  <a:lnTo>
                    <a:pt x="890" y="995"/>
                  </a:lnTo>
                  <a:lnTo>
                    <a:pt x="890" y="988"/>
                  </a:lnTo>
                  <a:lnTo>
                    <a:pt x="890" y="980"/>
                  </a:lnTo>
                  <a:lnTo>
                    <a:pt x="883" y="973"/>
                  </a:lnTo>
                  <a:lnTo>
                    <a:pt x="875" y="965"/>
                  </a:lnTo>
                  <a:lnTo>
                    <a:pt x="868" y="957"/>
                  </a:lnTo>
                  <a:lnTo>
                    <a:pt x="875" y="950"/>
                  </a:lnTo>
                  <a:lnTo>
                    <a:pt x="883" y="957"/>
                  </a:lnTo>
                  <a:lnTo>
                    <a:pt x="890" y="957"/>
                  </a:lnTo>
                  <a:lnTo>
                    <a:pt x="898" y="957"/>
                  </a:lnTo>
                  <a:lnTo>
                    <a:pt x="913" y="957"/>
                  </a:lnTo>
                  <a:lnTo>
                    <a:pt x="921" y="957"/>
                  </a:lnTo>
                  <a:lnTo>
                    <a:pt x="936" y="973"/>
                  </a:lnTo>
                  <a:lnTo>
                    <a:pt x="936" y="957"/>
                  </a:lnTo>
                  <a:lnTo>
                    <a:pt x="936" y="942"/>
                  </a:lnTo>
                  <a:lnTo>
                    <a:pt x="936" y="927"/>
                  </a:lnTo>
                  <a:lnTo>
                    <a:pt x="936" y="919"/>
                  </a:lnTo>
                  <a:lnTo>
                    <a:pt x="944" y="904"/>
                  </a:lnTo>
                  <a:lnTo>
                    <a:pt x="951" y="912"/>
                  </a:lnTo>
                  <a:lnTo>
                    <a:pt x="951" y="919"/>
                  </a:lnTo>
                  <a:lnTo>
                    <a:pt x="959" y="927"/>
                  </a:lnTo>
                  <a:lnTo>
                    <a:pt x="966" y="927"/>
                  </a:lnTo>
                  <a:lnTo>
                    <a:pt x="966" y="919"/>
                  </a:lnTo>
                  <a:lnTo>
                    <a:pt x="982" y="919"/>
                  </a:lnTo>
                  <a:lnTo>
                    <a:pt x="989" y="919"/>
                  </a:lnTo>
                  <a:lnTo>
                    <a:pt x="997" y="919"/>
                  </a:lnTo>
                  <a:lnTo>
                    <a:pt x="1004" y="912"/>
                  </a:lnTo>
                  <a:lnTo>
                    <a:pt x="1004" y="904"/>
                  </a:lnTo>
                  <a:lnTo>
                    <a:pt x="1012" y="889"/>
                  </a:lnTo>
                  <a:lnTo>
                    <a:pt x="1020" y="897"/>
                  </a:lnTo>
                  <a:lnTo>
                    <a:pt x="1020" y="904"/>
                  </a:lnTo>
                  <a:lnTo>
                    <a:pt x="1020" y="919"/>
                  </a:lnTo>
                  <a:lnTo>
                    <a:pt x="1020" y="935"/>
                  </a:lnTo>
                  <a:lnTo>
                    <a:pt x="1020" y="957"/>
                  </a:lnTo>
                  <a:lnTo>
                    <a:pt x="1027" y="965"/>
                  </a:lnTo>
                  <a:lnTo>
                    <a:pt x="1035" y="965"/>
                  </a:lnTo>
                  <a:lnTo>
                    <a:pt x="1043" y="973"/>
                  </a:lnTo>
                  <a:lnTo>
                    <a:pt x="1050" y="965"/>
                  </a:lnTo>
                  <a:lnTo>
                    <a:pt x="1187" y="836"/>
                  </a:lnTo>
                  <a:lnTo>
                    <a:pt x="1195" y="828"/>
                  </a:lnTo>
                  <a:lnTo>
                    <a:pt x="1195" y="821"/>
                  </a:lnTo>
                  <a:lnTo>
                    <a:pt x="1195" y="813"/>
                  </a:lnTo>
                  <a:lnTo>
                    <a:pt x="1187" y="805"/>
                  </a:lnTo>
                  <a:lnTo>
                    <a:pt x="1187" y="798"/>
                  </a:lnTo>
                  <a:lnTo>
                    <a:pt x="1179" y="790"/>
                  </a:lnTo>
                  <a:lnTo>
                    <a:pt x="1179" y="783"/>
                  </a:lnTo>
                  <a:lnTo>
                    <a:pt x="1187" y="775"/>
                  </a:lnTo>
                  <a:lnTo>
                    <a:pt x="1202" y="783"/>
                  </a:lnTo>
                  <a:lnTo>
                    <a:pt x="1218" y="783"/>
                  </a:lnTo>
                  <a:lnTo>
                    <a:pt x="1233" y="783"/>
                  </a:lnTo>
                  <a:lnTo>
                    <a:pt x="1233" y="775"/>
                  </a:lnTo>
                  <a:lnTo>
                    <a:pt x="1233" y="767"/>
                  </a:lnTo>
                  <a:lnTo>
                    <a:pt x="1233" y="760"/>
                  </a:lnTo>
                  <a:lnTo>
                    <a:pt x="1233" y="752"/>
                  </a:lnTo>
                  <a:lnTo>
                    <a:pt x="1233" y="745"/>
                  </a:lnTo>
                  <a:lnTo>
                    <a:pt x="1225" y="745"/>
                  </a:lnTo>
                  <a:lnTo>
                    <a:pt x="1218" y="745"/>
                  </a:lnTo>
                  <a:lnTo>
                    <a:pt x="1218" y="737"/>
                  </a:lnTo>
                  <a:lnTo>
                    <a:pt x="1210" y="737"/>
                  </a:lnTo>
                  <a:lnTo>
                    <a:pt x="1195" y="737"/>
                  </a:lnTo>
                  <a:lnTo>
                    <a:pt x="1187" y="745"/>
                  </a:lnTo>
                  <a:lnTo>
                    <a:pt x="1179" y="752"/>
                  </a:lnTo>
                  <a:lnTo>
                    <a:pt x="1172" y="760"/>
                  </a:lnTo>
                  <a:lnTo>
                    <a:pt x="1164" y="760"/>
                  </a:lnTo>
                  <a:lnTo>
                    <a:pt x="1164" y="767"/>
                  </a:lnTo>
                  <a:lnTo>
                    <a:pt x="1157" y="767"/>
                  </a:lnTo>
                  <a:lnTo>
                    <a:pt x="1141" y="760"/>
                  </a:lnTo>
                  <a:lnTo>
                    <a:pt x="1141" y="752"/>
                  </a:lnTo>
                  <a:lnTo>
                    <a:pt x="1141" y="745"/>
                  </a:lnTo>
                  <a:lnTo>
                    <a:pt x="1149" y="729"/>
                  </a:lnTo>
                  <a:lnTo>
                    <a:pt x="1141" y="722"/>
                  </a:lnTo>
                  <a:lnTo>
                    <a:pt x="1134" y="722"/>
                  </a:lnTo>
                  <a:lnTo>
                    <a:pt x="1126" y="714"/>
                  </a:lnTo>
                  <a:lnTo>
                    <a:pt x="1126" y="707"/>
                  </a:lnTo>
                  <a:lnTo>
                    <a:pt x="1141" y="707"/>
                  </a:lnTo>
                  <a:lnTo>
                    <a:pt x="1126" y="691"/>
                  </a:lnTo>
                  <a:lnTo>
                    <a:pt x="1111" y="691"/>
                  </a:lnTo>
                  <a:lnTo>
                    <a:pt x="1103" y="691"/>
                  </a:lnTo>
                  <a:lnTo>
                    <a:pt x="1096" y="691"/>
                  </a:lnTo>
                  <a:lnTo>
                    <a:pt x="1088" y="691"/>
                  </a:lnTo>
                  <a:lnTo>
                    <a:pt x="1073" y="691"/>
                  </a:lnTo>
                  <a:lnTo>
                    <a:pt x="1073" y="699"/>
                  </a:lnTo>
                  <a:lnTo>
                    <a:pt x="1073" y="707"/>
                  </a:lnTo>
                  <a:lnTo>
                    <a:pt x="1065" y="714"/>
                  </a:lnTo>
                  <a:lnTo>
                    <a:pt x="1058" y="729"/>
                  </a:lnTo>
                  <a:lnTo>
                    <a:pt x="1050" y="737"/>
                  </a:lnTo>
                  <a:lnTo>
                    <a:pt x="1043" y="737"/>
                  </a:lnTo>
                  <a:lnTo>
                    <a:pt x="1035" y="729"/>
                  </a:lnTo>
                  <a:lnTo>
                    <a:pt x="1027" y="714"/>
                  </a:lnTo>
                  <a:lnTo>
                    <a:pt x="1020" y="707"/>
                  </a:lnTo>
                  <a:lnTo>
                    <a:pt x="1012" y="699"/>
                  </a:lnTo>
                  <a:lnTo>
                    <a:pt x="1012" y="691"/>
                  </a:lnTo>
                  <a:lnTo>
                    <a:pt x="1012" y="676"/>
                  </a:lnTo>
                  <a:lnTo>
                    <a:pt x="1020" y="669"/>
                  </a:lnTo>
                  <a:lnTo>
                    <a:pt x="1027" y="653"/>
                  </a:lnTo>
                  <a:lnTo>
                    <a:pt x="1027" y="646"/>
                  </a:lnTo>
                  <a:lnTo>
                    <a:pt x="1035" y="638"/>
                  </a:lnTo>
                  <a:lnTo>
                    <a:pt x="1035" y="631"/>
                  </a:lnTo>
                  <a:lnTo>
                    <a:pt x="1043" y="631"/>
                  </a:lnTo>
                  <a:lnTo>
                    <a:pt x="1050" y="623"/>
                  </a:lnTo>
                  <a:lnTo>
                    <a:pt x="1050" y="615"/>
                  </a:lnTo>
                  <a:lnTo>
                    <a:pt x="1035" y="615"/>
                  </a:lnTo>
                  <a:lnTo>
                    <a:pt x="1027" y="608"/>
                  </a:lnTo>
                  <a:lnTo>
                    <a:pt x="1020" y="615"/>
                  </a:lnTo>
                  <a:lnTo>
                    <a:pt x="1004" y="615"/>
                  </a:lnTo>
                  <a:lnTo>
                    <a:pt x="997" y="623"/>
                  </a:lnTo>
                  <a:lnTo>
                    <a:pt x="989" y="623"/>
                  </a:lnTo>
                  <a:lnTo>
                    <a:pt x="982" y="615"/>
                  </a:lnTo>
                  <a:lnTo>
                    <a:pt x="982" y="608"/>
                  </a:lnTo>
                  <a:lnTo>
                    <a:pt x="982" y="585"/>
                  </a:lnTo>
                  <a:lnTo>
                    <a:pt x="966" y="593"/>
                  </a:lnTo>
                  <a:lnTo>
                    <a:pt x="951" y="593"/>
                  </a:lnTo>
                  <a:lnTo>
                    <a:pt x="928" y="600"/>
                  </a:lnTo>
                  <a:lnTo>
                    <a:pt x="906" y="600"/>
                  </a:lnTo>
                  <a:lnTo>
                    <a:pt x="913" y="593"/>
                  </a:lnTo>
                  <a:lnTo>
                    <a:pt x="906" y="585"/>
                  </a:lnTo>
                  <a:lnTo>
                    <a:pt x="898" y="585"/>
                  </a:lnTo>
                  <a:lnTo>
                    <a:pt x="890" y="585"/>
                  </a:lnTo>
                  <a:lnTo>
                    <a:pt x="883" y="585"/>
                  </a:lnTo>
                  <a:lnTo>
                    <a:pt x="883" y="577"/>
                  </a:lnTo>
                  <a:lnTo>
                    <a:pt x="883" y="562"/>
                  </a:lnTo>
                  <a:lnTo>
                    <a:pt x="875" y="562"/>
                  </a:lnTo>
                  <a:lnTo>
                    <a:pt x="822" y="577"/>
                  </a:lnTo>
                  <a:lnTo>
                    <a:pt x="830" y="562"/>
                  </a:lnTo>
                  <a:lnTo>
                    <a:pt x="830" y="555"/>
                  </a:lnTo>
                  <a:lnTo>
                    <a:pt x="830" y="547"/>
                  </a:lnTo>
                  <a:lnTo>
                    <a:pt x="814" y="555"/>
                  </a:lnTo>
                  <a:lnTo>
                    <a:pt x="791" y="562"/>
                  </a:lnTo>
                  <a:lnTo>
                    <a:pt x="784" y="570"/>
                  </a:lnTo>
                  <a:lnTo>
                    <a:pt x="776" y="570"/>
                  </a:lnTo>
                  <a:lnTo>
                    <a:pt x="769" y="570"/>
                  </a:lnTo>
                  <a:lnTo>
                    <a:pt x="769" y="562"/>
                  </a:lnTo>
                  <a:lnTo>
                    <a:pt x="769" y="555"/>
                  </a:lnTo>
                  <a:lnTo>
                    <a:pt x="776" y="547"/>
                  </a:lnTo>
                  <a:lnTo>
                    <a:pt x="776" y="539"/>
                  </a:lnTo>
                  <a:lnTo>
                    <a:pt x="769" y="532"/>
                  </a:lnTo>
                  <a:lnTo>
                    <a:pt x="761" y="532"/>
                  </a:lnTo>
                  <a:lnTo>
                    <a:pt x="753" y="532"/>
                  </a:lnTo>
                  <a:lnTo>
                    <a:pt x="746" y="532"/>
                  </a:lnTo>
                  <a:lnTo>
                    <a:pt x="746" y="524"/>
                  </a:lnTo>
                  <a:lnTo>
                    <a:pt x="746" y="509"/>
                  </a:lnTo>
                  <a:lnTo>
                    <a:pt x="753" y="501"/>
                  </a:lnTo>
                  <a:lnTo>
                    <a:pt x="753" y="494"/>
                  </a:lnTo>
                  <a:lnTo>
                    <a:pt x="746" y="486"/>
                  </a:lnTo>
                  <a:lnTo>
                    <a:pt x="738" y="486"/>
                  </a:lnTo>
                  <a:lnTo>
                    <a:pt x="731" y="479"/>
                  </a:lnTo>
                  <a:lnTo>
                    <a:pt x="731" y="471"/>
                  </a:lnTo>
                  <a:lnTo>
                    <a:pt x="723" y="471"/>
                  </a:lnTo>
                  <a:lnTo>
                    <a:pt x="715" y="479"/>
                  </a:lnTo>
                  <a:lnTo>
                    <a:pt x="708" y="471"/>
                  </a:lnTo>
                  <a:lnTo>
                    <a:pt x="700" y="463"/>
                  </a:lnTo>
                  <a:lnTo>
                    <a:pt x="693" y="456"/>
                  </a:lnTo>
                  <a:lnTo>
                    <a:pt x="685" y="448"/>
                  </a:lnTo>
                  <a:lnTo>
                    <a:pt x="685" y="441"/>
                  </a:lnTo>
                  <a:lnTo>
                    <a:pt x="685" y="433"/>
                  </a:lnTo>
                  <a:lnTo>
                    <a:pt x="685" y="425"/>
                  </a:lnTo>
                  <a:lnTo>
                    <a:pt x="677" y="425"/>
                  </a:lnTo>
                  <a:lnTo>
                    <a:pt x="670" y="425"/>
                  </a:lnTo>
                  <a:lnTo>
                    <a:pt x="662" y="425"/>
                  </a:lnTo>
                  <a:lnTo>
                    <a:pt x="655" y="425"/>
                  </a:lnTo>
                  <a:lnTo>
                    <a:pt x="647" y="418"/>
                  </a:lnTo>
                  <a:lnTo>
                    <a:pt x="647" y="410"/>
                  </a:lnTo>
                  <a:lnTo>
                    <a:pt x="639" y="410"/>
                  </a:lnTo>
                  <a:lnTo>
                    <a:pt x="632" y="403"/>
                  </a:lnTo>
                  <a:lnTo>
                    <a:pt x="617" y="395"/>
                  </a:lnTo>
                  <a:lnTo>
                    <a:pt x="609" y="395"/>
                  </a:lnTo>
                  <a:lnTo>
                    <a:pt x="601" y="395"/>
                  </a:lnTo>
                  <a:lnTo>
                    <a:pt x="586" y="387"/>
                  </a:lnTo>
                  <a:lnTo>
                    <a:pt x="586" y="380"/>
                  </a:lnTo>
                  <a:lnTo>
                    <a:pt x="578" y="365"/>
                  </a:lnTo>
                  <a:lnTo>
                    <a:pt x="578" y="349"/>
                  </a:lnTo>
                  <a:lnTo>
                    <a:pt x="578" y="342"/>
                  </a:lnTo>
                  <a:lnTo>
                    <a:pt x="578" y="319"/>
                  </a:lnTo>
                  <a:lnTo>
                    <a:pt x="578" y="311"/>
                  </a:lnTo>
                  <a:lnTo>
                    <a:pt x="571" y="304"/>
                  </a:lnTo>
                  <a:lnTo>
                    <a:pt x="563" y="296"/>
                  </a:lnTo>
                  <a:lnTo>
                    <a:pt x="563" y="289"/>
                  </a:lnTo>
                  <a:lnTo>
                    <a:pt x="571" y="281"/>
                  </a:lnTo>
                  <a:lnTo>
                    <a:pt x="563" y="274"/>
                  </a:lnTo>
                  <a:lnTo>
                    <a:pt x="556" y="266"/>
                  </a:lnTo>
                  <a:lnTo>
                    <a:pt x="556" y="258"/>
                  </a:lnTo>
                  <a:lnTo>
                    <a:pt x="556" y="251"/>
                  </a:lnTo>
                  <a:lnTo>
                    <a:pt x="563" y="251"/>
                  </a:lnTo>
                  <a:lnTo>
                    <a:pt x="571" y="251"/>
                  </a:lnTo>
                  <a:lnTo>
                    <a:pt x="571" y="243"/>
                  </a:lnTo>
                  <a:lnTo>
                    <a:pt x="556" y="236"/>
                  </a:lnTo>
                  <a:lnTo>
                    <a:pt x="548" y="236"/>
                  </a:lnTo>
                  <a:lnTo>
                    <a:pt x="540" y="228"/>
                  </a:lnTo>
                  <a:lnTo>
                    <a:pt x="525" y="220"/>
                  </a:lnTo>
                  <a:lnTo>
                    <a:pt x="518" y="213"/>
                  </a:lnTo>
                  <a:lnTo>
                    <a:pt x="510" y="205"/>
                  </a:lnTo>
                  <a:lnTo>
                    <a:pt x="502" y="198"/>
                  </a:lnTo>
                  <a:lnTo>
                    <a:pt x="495" y="190"/>
                  </a:lnTo>
                  <a:lnTo>
                    <a:pt x="480" y="182"/>
                  </a:lnTo>
                  <a:lnTo>
                    <a:pt x="472" y="167"/>
                  </a:lnTo>
                  <a:lnTo>
                    <a:pt x="464" y="152"/>
                  </a:lnTo>
                  <a:lnTo>
                    <a:pt x="449" y="137"/>
                  </a:lnTo>
                  <a:lnTo>
                    <a:pt x="457" y="129"/>
                  </a:lnTo>
                  <a:lnTo>
                    <a:pt x="457" y="114"/>
                  </a:lnTo>
                  <a:lnTo>
                    <a:pt x="457" y="106"/>
                  </a:lnTo>
                  <a:lnTo>
                    <a:pt x="449" y="99"/>
                  </a:lnTo>
                  <a:lnTo>
                    <a:pt x="449" y="91"/>
                  </a:lnTo>
                  <a:lnTo>
                    <a:pt x="449" y="76"/>
                  </a:lnTo>
                  <a:lnTo>
                    <a:pt x="449" y="68"/>
                  </a:lnTo>
                  <a:lnTo>
                    <a:pt x="442" y="53"/>
                  </a:lnTo>
                  <a:lnTo>
                    <a:pt x="434" y="53"/>
                  </a:lnTo>
                  <a:lnTo>
                    <a:pt x="434" y="61"/>
                  </a:lnTo>
                  <a:lnTo>
                    <a:pt x="426" y="68"/>
                  </a:lnTo>
                  <a:lnTo>
                    <a:pt x="419" y="68"/>
                  </a:lnTo>
                  <a:lnTo>
                    <a:pt x="411" y="61"/>
                  </a:lnTo>
                  <a:lnTo>
                    <a:pt x="403" y="61"/>
                  </a:lnTo>
                  <a:lnTo>
                    <a:pt x="396" y="53"/>
                  </a:lnTo>
                  <a:lnTo>
                    <a:pt x="396" y="46"/>
                  </a:lnTo>
                  <a:lnTo>
                    <a:pt x="403" y="38"/>
                  </a:lnTo>
                  <a:lnTo>
                    <a:pt x="403" y="30"/>
                  </a:lnTo>
                  <a:lnTo>
                    <a:pt x="403" y="23"/>
                  </a:lnTo>
                  <a:lnTo>
                    <a:pt x="411" y="15"/>
                  </a:lnTo>
                  <a:lnTo>
                    <a:pt x="411" y="8"/>
                  </a:lnTo>
                  <a:lnTo>
                    <a:pt x="403" y="8"/>
                  </a:lnTo>
                  <a:lnTo>
                    <a:pt x="396" y="0"/>
                  </a:lnTo>
                  <a:lnTo>
                    <a:pt x="388" y="0"/>
                  </a:lnTo>
                  <a:lnTo>
                    <a:pt x="381" y="8"/>
                  </a:lnTo>
                  <a:lnTo>
                    <a:pt x="373" y="8"/>
                  </a:lnTo>
                  <a:lnTo>
                    <a:pt x="358" y="15"/>
                  </a:lnTo>
                  <a:lnTo>
                    <a:pt x="350" y="23"/>
                  </a:lnTo>
                  <a:lnTo>
                    <a:pt x="343" y="30"/>
                  </a:lnTo>
                  <a:lnTo>
                    <a:pt x="335" y="38"/>
                  </a:lnTo>
                  <a:lnTo>
                    <a:pt x="327" y="38"/>
                  </a:lnTo>
                  <a:lnTo>
                    <a:pt x="320" y="46"/>
                  </a:lnTo>
                  <a:lnTo>
                    <a:pt x="312" y="38"/>
                  </a:lnTo>
                  <a:lnTo>
                    <a:pt x="305" y="30"/>
                  </a:lnTo>
                  <a:lnTo>
                    <a:pt x="305" y="23"/>
                  </a:lnTo>
                  <a:lnTo>
                    <a:pt x="297" y="23"/>
                  </a:lnTo>
                  <a:lnTo>
                    <a:pt x="289" y="23"/>
                  </a:lnTo>
                  <a:lnTo>
                    <a:pt x="282" y="30"/>
                  </a:lnTo>
                  <a:lnTo>
                    <a:pt x="274" y="38"/>
                  </a:lnTo>
                  <a:lnTo>
                    <a:pt x="274" y="53"/>
                  </a:lnTo>
                  <a:lnTo>
                    <a:pt x="267" y="53"/>
                  </a:lnTo>
                  <a:lnTo>
                    <a:pt x="259" y="61"/>
                  </a:lnTo>
                  <a:lnTo>
                    <a:pt x="259" y="68"/>
                  </a:lnTo>
                  <a:lnTo>
                    <a:pt x="259" y="76"/>
                  </a:lnTo>
                  <a:lnTo>
                    <a:pt x="251" y="76"/>
                  </a:lnTo>
                  <a:lnTo>
                    <a:pt x="251" y="84"/>
                  </a:lnTo>
                  <a:lnTo>
                    <a:pt x="244" y="84"/>
                  </a:lnTo>
                  <a:lnTo>
                    <a:pt x="236" y="84"/>
                  </a:lnTo>
                  <a:lnTo>
                    <a:pt x="229" y="84"/>
                  </a:lnTo>
                  <a:lnTo>
                    <a:pt x="229" y="91"/>
                  </a:lnTo>
                  <a:lnTo>
                    <a:pt x="229" y="99"/>
                  </a:lnTo>
                  <a:lnTo>
                    <a:pt x="221" y="106"/>
                  </a:lnTo>
                  <a:lnTo>
                    <a:pt x="221" y="114"/>
                  </a:lnTo>
                  <a:lnTo>
                    <a:pt x="213" y="122"/>
                  </a:lnTo>
                  <a:lnTo>
                    <a:pt x="213" y="129"/>
                  </a:lnTo>
                  <a:lnTo>
                    <a:pt x="206" y="144"/>
                  </a:lnTo>
                  <a:lnTo>
                    <a:pt x="198" y="152"/>
                  </a:lnTo>
                  <a:lnTo>
                    <a:pt x="206" y="160"/>
                  </a:lnTo>
                  <a:lnTo>
                    <a:pt x="213" y="167"/>
                  </a:lnTo>
                  <a:lnTo>
                    <a:pt x="229" y="175"/>
                  </a:lnTo>
                  <a:lnTo>
                    <a:pt x="236" y="175"/>
                  </a:lnTo>
                  <a:lnTo>
                    <a:pt x="244" y="182"/>
                  </a:lnTo>
                  <a:lnTo>
                    <a:pt x="251" y="182"/>
                  </a:lnTo>
                  <a:lnTo>
                    <a:pt x="251" y="190"/>
                  </a:lnTo>
                  <a:lnTo>
                    <a:pt x="251" y="198"/>
                  </a:lnTo>
                  <a:lnTo>
                    <a:pt x="244" y="198"/>
                  </a:lnTo>
                  <a:lnTo>
                    <a:pt x="244" y="190"/>
                  </a:lnTo>
                  <a:lnTo>
                    <a:pt x="236" y="190"/>
                  </a:lnTo>
                  <a:lnTo>
                    <a:pt x="229" y="190"/>
                  </a:lnTo>
                  <a:lnTo>
                    <a:pt x="213" y="182"/>
                  </a:lnTo>
                  <a:lnTo>
                    <a:pt x="206" y="182"/>
                  </a:lnTo>
                  <a:lnTo>
                    <a:pt x="198" y="182"/>
                  </a:lnTo>
                  <a:lnTo>
                    <a:pt x="198" y="190"/>
                  </a:lnTo>
                  <a:lnTo>
                    <a:pt x="198" y="198"/>
                  </a:lnTo>
                  <a:lnTo>
                    <a:pt x="183" y="205"/>
                  </a:lnTo>
                  <a:lnTo>
                    <a:pt x="175" y="205"/>
                  </a:lnTo>
                  <a:lnTo>
                    <a:pt x="175" y="198"/>
                  </a:lnTo>
                  <a:lnTo>
                    <a:pt x="168" y="205"/>
                  </a:lnTo>
                  <a:lnTo>
                    <a:pt x="160" y="213"/>
                  </a:lnTo>
                  <a:lnTo>
                    <a:pt x="145" y="213"/>
                  </a:lnTo>
                  <a:lnTo>
                    <a:pt x="137" y="213"/>
                  </a:lnTo>
                  <a:lnTo>
                    <a:pt x="137" y="220"/>
                  </a:lnTo>
                  <a:lnTo>
                    <a:pt x="137" y="228"/>
                  </a:lnTo>
                  <a:lnTo>
                    <a:pt x="130" y="236"/>
                  </a:lnTo>
                  <a:lnTo>
                    <a:pt x="122" y="236"/>
                  </a:lnTo>
                  <a:lnTo>
                    <a:pt x="114" y="251"/>
                  </a:lnTo>
                  <a:lnTo>
                    <a:pt x="107" y="258"/>
                  </a:lnTo>
                  <a:lnTo>
                    <a:pt x="99" y="258"/>
                  </a:lnTo>
                  <a:lnTo>
                    <a:pt x="92" y="258"/>
                  </a:lnTo>
                  <a:lnTo>
                    <a:pt x="84" y="258"/>
                  </a:lnTo>
                  <a:lnTo>
                    <a:pt x="76" y="258"/>
                  </a:lnTo>
                  <a:lnTo>
                    <a:pt x="69" y="266"/>
                  </a:lnTo>
                  <a:lnTo>
                    <a:pt x="61" y="274"/>
                  </a:lnTo>
                  <a:lnTo>
                    <a:pt x="54" y="274"/>
                  </a:lnTo>
                  <a:lnTo>
                    <a:pt x="46" y="266"/>
                  </a:lnTo>
                  <a:lnTo>
                    <a:pt x="38" y="274"/>
                  </a:lnTo>
                  <a:lnTo>
                    <a:pt x="31" y="281"/>
                  </a:lnTo>
                  <a:lnTo>
                    <a:pt x="31" y="289"/>
                  </a:lnTo>
                  <a:lnTo>
                    <a:pt x="38" y="296"/>
                  </a:lnTo>
                  <a:lnTo>
                    <a:pt x="31" y="304"/>
                  </a:lnTo>
                  <a:lnTo>
                    <a:pt x="31" y="311"/>
                  </a:lnTo>
                  <a:lnTo>
                    <a:pt x="23" y="311"/>
                  </a:lnTo>
                  <a:lnTo>
                    <a:pt x="16" y="319"/>
                  </a:lnTo>
                  <a:lnTo>
                    <a:pt x="8" y="327"/>
                  </a:lnTo>
                  <a:lnTo>
                    <a:pt x="0" y="334"/>
                  </a:lnTo>
                  <a:lnTo>
                    <a:pt x="8" y="342"/>
                  </a:lnTo>
                  <a:lnTo>
                    <a:pt x="16" y="349"/>
                  </a:lnTo>
                  <a:lnTo>
                    <a:pt x="16" y="357"/>
                  </a:lnTo>
                  <a:lnTo>
                    <a:pt x="23" y="365"/>
                  </a:lnTo>
                  <a:lnTo>
                    <a:pt x="23" y="372"/>
                  </a:lnTo>
                  <a:lnTo>
                    <a:pt x="31" y="380"/>
                  </a:lnTo>
                  <a:lnTo>
                    <a:pt x="38" y="387"/>
                  </a:lnTo>
                  <a:lnTo>
                    <a:pt x="46" y="395"/>
                  </a:lnTo>
                  <a:lnTo>
                    <a:pt x="54" y="395"/>
                  </a:lnTo>
                  <a:lnTo>
                    <a:pt x="61" y="395"/>
                  </a:lnTo>
                  <a:lnTo>
                    <a:pt x="69" y="403"/>
                  </a:lnTo>
                  <a:lnTo>
                    <a:pt x="69" y="410"/>
                  </a:lnTo>
                  <a:lnTo>
                    <a:pt x="84" y="410"/>
                  </a:lnTo>
                  <a:lnTo>
                    <a:pt x="92" y="410"/>
                  </a:lnTo>
                  <a:lnTo>
                    <a:pt x="99" y="410"/>
                  </a:lnTo>
                  <a:lnTo>
                    <a:pt x="107" y="410"/>
                  </a:lnTo>
                  <a:lnTo>
                    <a:pt x="107" y="403"/>
                  </a:lnTo>
                  <a:lnTo>
                    <a:pt x="114" y="410"/>
                  </a:lnTo>
                  <a:lnTo>
                    <a:pt x="122" y="410"/>
                  </a:lnTo>
                  <a:lnTo>
                    <a:pt x="130" y="410"/>
                  </a:lnTo>
                  <a:lnTo>
                    <a:pt x="137" y="410"/>
                  </a:lnTo>
                  <a:lnTo>
                    <a:pt x="145" y="418"/>
                  </a:lnTo>
                  <a:lnTo>
                    <a:pt x="152" y="418"/>
                  </a:lnTo>
                  <a:lnTo>
                    <a:pt x="160" y="418"/>
                  </a:lnTo>
                  <a:lnTo>
                    <a:pt x="168" y="410"/>
                  </a:lnTo>
                  <a:lnTo>
                    <a:pt x="175" y="410"/>
                  </a:lnTo>
                  <a:lnTo>
                    <a:pt x="183" y="403"/>
                  </a:lnTo>
                  <a:lnTo>
                    <a:pt x="190" y="403"/>
                  </a:lnTo>
                  <a:lnTo>
                    <a:pt x="198" y="410"/>
                  </a:lnTo>
                  <a:lnTo>
                    <a:pt x="190" y="418"/>
                  </a:lnTo>
                  <a:lnTo>
                    <a:pt x="198" y="425"/>
                  </a:lnTo>
                  <a:lnTo>
                    <a:pt x="206" y="425"/>
                  </a:lnTo>
                  <a:lnTo>
                    <a:pt x="213" y="425"/>
                  </a:lnTo>
                  <a:lnTo>
                    <a:pt x="213" y="418"/>
                  </a:lnTo>
                  <a:lnTo>
                    <a:pt x="221" y="425"/>
                  </a:lnTo>
                  <a:lnTo>
                    <a:pt x="221" y="433"/>
                  </a:lnTo>
                  <a:lnTo>
                    <a:pt x="221" y="441"/>
                  </a:lnTo>
                  <a:lnTo>
                    <a:pt x="221" y="448"/>
                  </a:lnTo>
                  <a:lnTo>
                    <a:pt x="236" y="448"/>
                  </a:lnTo>
                  <a:lnTo>
                    <a:pt x="236" y="456"/>
                  </a:lnTo>
                  <a:lnTo>
                    <a:pt x="236" y="463"/>
                  </a:lnTo>
                  <a:lnTo>
                    <a:pt x="229" y="471"/>
                  </a:lnTo>
                  <a:lnTo>
                    <a:pt x="229" y="479"/>
                  </a:lnTo>
                  <a:lnTo>
                    <a:pt x="236" y="486"/>
                  </a:lnTo>
                  <a:lnTo>
                    <a:pt x="236" y="494"/>
                  </a:lnTo>
                  <a:lnTo>
                    <a:pt x="244" y="494"/>
                  </a:lnTo>
                  <a:lnTo>
                    <a:pt x="236" y="501"/>
                  </a:lnTo>
                  <a:lnTo>
                    <a:pt x="229" y="509"/>
                  </a:lnTo>
                  <a:lnTo>
                    <a:pt x="221" y="509"/>
                  </a:lnTo>
                  <a:lnTo>
                    <a:pt x="213" y="501"/>
                  </a:lnTo>
                  <a:lnTo>
                    <a:pt x="206" y="501"/>
                  </a:lnTo>
                  <a:lnTo>
                    <a:pt x="198" y="509"/>
                  </a:lnTo>
                  <a:lnTo>
                    <a:pt x="190" y="509"/>
                  </a:lnTo>
                  <a:lnTo>
                    <a:pt x="183" y="517"/>
                  </a:lnTo>
                  <a:lnTo>
                    <a:pt x="198" y="524"/>
                  </a:lnTo>
                  <a:lnTo>
                    <a:pt x="206" y="524"/>
                  </a:lnTo>
                  <a:lnTo>
                    <a:pt x="213" y="524"/>
                  </a:lnTo>
                  <a:lnTo>
                    <a:pt x="221" y="539"/>
                  </a:lnTo>
                  <a:lnTo>
                    <a:pt x="229" y="539"/>
                  </a:lnTo>
                  <a:lnTo>
                    <a:pt x="236" y="547"/>
                  </a:lnTo>
                  <a:lnTo>
                    <a:pt x="244" y="547"/>
                  </a:lnTo>
                  <a:lnTo>
                    <a:pt x="259" y="547"/>
                  </a:lnTo>
                  <a:lnTo>
                    <a:pt x="267" y="547"/>
                  </a:lnTo>
                  <a:lnTo>
                    <a:pt x="274" y="547"/>
                  </a:lnTo>
                  <a:lnTo>
                    <a:pt x="282" y="555"/>
                  </a:lnTo>
                  <a:lnTo>
                    <a:pt x="297" y="562"/>
                  </a:lnTo>
                  <a:lnTo>
                    <a:pt x="297" y="570"/>
                  </a:lnTo>
                  <a:lnTo>
                    <a:pt x="297" y="577"/>
                  </a:lnTo>
                  <a:lnTo>
                    <a:pt x="289" y="585"/>
                  </a:lnTo>
                  <a:lnTo>
                    <a:pt x="282" y="593"/>
                  </a:lnTo>
                  <a:lnTo>
                    <a:pt x="274" y="600"/>
                  </a:lnTo>
                  <a:lnTo>
                    <a:pt x="267" y="608"/>
                  </a:lnTo>
                  <a:lnTo>
                    <a:pt x="259" y="608"/>
                  </a:lnTo>
                  <a:lnTo>
                    <a:pt x="259" y="615"/>
                  </a:lnTo>
                  <a:lnTo>
                    <a:pt x="267" y="631"/>
                  </a:lnTo>
                  <a:lnTo>
                    <a:pt x="267" y="638"/>
                  </a:lnTo>
                  <a:lnTo>
                    <a:pt x="267" y="653"/>
                  </a:lnTo>
                  <a:lnTo>
                    <a:pt x="267" y="661"/>
                  </a:lnTo>
                  <a:lnTo>
                    <a:pt x="267" y="669"/>
                  </a:lnTo>
                  <a:lnTo>
                    <a:pt x="267" y="676"/>
                  </a:lnTo>
                  <a:lnTo>
                    <a:pt x="259" y="684"/>
                  </a:lnTo>
                  <a:lnTo>
                    <a:pt x="251" y="684"/>
                  </a:lnTo>
                  <a:lnTo>
                    <a:pt x="244" y="684"/>
                  </a:lnTo>
                  <a:lnTo>
                    <a:pt x="229" y="684"/>
                  </a:lnTo>
                  <a:lnTo>
                    <a:pt x="229" y="691"/>
                  </a:lnTo>
                  <a:lnTo>
                    <a:pt x="221" y="699"/>
                  </a:lnTo>
                  <a:lnTo>
                    <a:pt x="221" y="707"/>
                  </a:lnTo>
                  <a:lnTo>
                    <a:pt x="213" y="714"/>
                  </a:lnTo>
                  <a:lnTo>
                    <a:pt x="206" y="714"/>
                  </a:lnTo>
                  <a:lnTo>
                    <a:pt x="206" y="722"/>
                  </a:lnTo>
                  <a:lnTo>
                    <a:pt x="206" y="737"/>
                  </a:lnTo>
                  <a:lnTo>
                    <a:pt x="206" y="745"/>
                  </a:lnTo>
                  <a:lnTo>
                    <a:pt x="213" y="745"/>
                  </a:lnTo>
                  <a:lnTo>
                    <a:pt x="213" y="752"/>
                  </a:lnTo>
                  <a:lnTo>
                    <a:pt x="221" y="752"/>
                  </a:lnTo>
                  <a:lnTo>
                    <a:pt x="229" y="752"/>
                  </a:lnTo>
                  <a:lnTo>
                    <a:pt x="244" y="737"/>
                  </a:lnTo>
                  <a:lnTo>
                    <a:pt x="259" y="729"/>
                  </a:lnTo>
                  <a:lnTo>
                    <a:pt x="267" y="722"/>
                  </a:lnTo>
                  <a:lnTo>
                    <a:pt x="274" y="722"/>
                  </a:lnTo>
                  <a:lnTo>
                    <a:pt x="282" y="729"/>
                  </a:lnTo>
                  <a:lnTo>
                    <a:pt x="289" y="729"/>
                  </a:lnTo>
                  <a:lnTo>
                    <a:pt x="289" y="737"/>
                  </a:lnTo>
                  <a:lnTo>
                    <a:pt x="289" y="745"/>
                  </a:lnTo>
                  <a:lnTo>
                    <a:pt x="282" y="752"/>
                  </a:lnTo>
                  <a:lnTo>
                    <a:pt x="282" y="760"/>
                  </a:lnTo>
                  <a:lnTo>
                    <a:pt x="282" y="767"/>
                  </a:lnTo>
                  <a:lnTo>
                    <a:pt x="282" y="775"/>
                  </a:lnTo>
                  <a:lnTo>
                    <a:pt x="274" y="775"/>
                  </a:lnTo>
                  <a:lnTo>
                    <a:pt x="274" y="783"/>
                  </a:lnTo>
                  <a:lnTo>
                    <a:pt x="274" y="790"/>
                  </a:lnTo>
                  <a:lnTo>
                    <a:pt x="282" y="790"/>
                  </a:lnTo>
                  <a:lnTo>
                    <a:pt x="282" y="775"/>
                  </a:lnTo>
                  <a:lnTo>
                    <a:pt x="289" y="767"/>
                  </a:lnTo>
                  <a:lnTo>
                    <a:pt x="289" y="752"/>
                  </a:lnTo>
                  <a:lnTo>
                    <a:pt x="297" y="745"/>
                  </a:lnTo>
                  <a:lnTo>
                    <a:pt x="305" y="737"/>
                  </a:lnTo>
                  <a:lnTo>
                    <a:pt x="320" y="737"/>
                  </a:lnTo>
                  <a:lnTo>
                    <a:pt x="327" y="737"/>
                  </a:lnTo>
                  <a:lnTo>
                    <a:pt x="335" y="737"/>
                  </a:lnTo>
                  <a:lnTo>
                    <a:pt x="343" y="745"/>
                  </a:lnTo>
                  <a:lnTo>
                    <a:pt x="343" y="752"/>
                  </a:lnTo>
                  <a:lnTo>
                    <a:pt x="350" y="760"/>
                  </a:lnTo>
                  <a:lnTo>
                    <a:pt x="358" y="775"/>
                  </a:lnTo>
                  <a:lnTo>
                    <a:pt x="365" y="775"/>
                  </a:lnTo>
                  <a:lnTo>
                    <a:pt x="373" y="790"/>
                  </a:lnTo>
                  <a:lnTo>
                    <a:pt x="381" y="798"/>
                  </a:lnTo>
                  <a:lnTo>
                    <a:pt x="403" y="798"/>
                  </a:lnTo>
                  <a:lnTo>
                    <a:pt x="411" y="790"/>
                  </a:lnTo>
                  <a:lnTo>
                    <a:pt x="426" y="790"/>
                  </a:lnTo>
                  <a:lnTo>
                    <a:pt x="434" y="783"/>
                  </a:lnTo>
                  <a:lnTo>
                    <a:pt x="442" y="783"/>
                  </a:lnTo>
                  <a:lnTo>
                    <a:pt x="449" y="783"/>
                  </a:lnTo>
                  <a:lnTo>
                    <a:pt x="457" y="783"/>
                  </a:lnTo>
                  <a:lnTo>
                    <a:pt x="464" y="790"/>
                  </a:lnTo>
                  <a:lnTo>
                    <a:pt x="464" y="798"/>
                  </a:lnTo>
                  <a:lnTo>
                    <a:pt x="464" y="813"/>
                  </a:lnTo>
                  <a:lnTo>
                    <a:pt x="457" y="821"/>
                  </a:lnTo>
                  <a:lnTo>
                    <a:pt x="464" y="821"/>
                  </a:lnTo>
                  <a:lnTo>
                    <a:pt x="472" y="813"/>
                  </a:lnTo>
                  <a:lnTo>
                    <a:pt x="472" y="821"/>
                  </a:lnTo>
                  <a:lnTo>
                    <a:pt x="472" y="828"/>
                  </a:lnTo>
                  <a:lnTo>
                    <a:pt x="472" y="836"/>
                  </a:lnTo>
                  <a:lnTo>
                    <a:pt x="472" y="843"/>
                  </a:lnTo>
                  <a:lnTo>
                    <a:pt x="480" y="851"/>
                  </a:lnTo>
                  <a:lnTo>
                    <a:pt x="487" y="851"/>
                  </a:lnTo>
                  <a:lnTo>
                    <a:pt x="495" y="851"/>
                  </a:lnTo>
                  <a:lnTo>
                    <a:pt x="495" y="859"/>
                  </a:lnTo>
                  <a:lnTo>
                    <a:pt x="495" y="866"/>
                  </a:lnTo>
                  <a:lnTo>
                    <a:pt x="495" y="874"/>
                  </a:lnTo>
                  <a:lnTo>
                    <a:pt x="518" y="866"/>
                  </a:lnTo>
                  <a:lnTo>
                    <a:pt x="525" y="859"/>
                  </a:lnTo>
                  <a:lnTo>
                    <a:pt x="525" y="851"/>
                  </a:lnTo>
                  <a:lnTo>
                    <a:pt x="533" y="851"/>
                  </a:lnTo>
                  <a:lnTo>
                    <a:pt x="533" y="866"/>
                  </a:lnTo>
                  <a:lnTo>
                    <a:pt x="525" y="874"/>
                  </a:lnTo>
                  <a:lnTo>
                    <a:pt x="540" y="889"/>
                  </a:lnTo>
                  <a:lnTo>
                    <a:pt x="578" y="889"/>
                  </a:lnTo>
                  <a:lnTo>
                    <a:pt x="586" y="889"/>
                  </a:lnTo>
                  <a:lnTo>
                    <a:pt x="601" y="897"/>
                  </a:lnTo>
                  <a:lnTo>
                    <a:pt x="609" y="904"/>
                  </a:lnTo>
                  <a:lnTo>
                    <a:pt x="609" y="912"/>
                  </a:lnTo>
                  <a:lnTo>
                    <a:pt x="609" y="919"/>
                  </a:lnTo>
                  <a:lnTo>
                    <a:pt x="609" y="927"/>
                  </a:lnTo>
                  <a:lnTo>
                    <a:pt x="617" y="935"/>
                  </a:lnTo>
                  <a:lnTo>
                    <a:pt x="617" y="942"/>
                  </a:lnTo>
                  <a:lnTo>
                    <a:pt x="624" y="950"/>
                  </a:lnTo>
                  <a:lnTo>
                    <a:pt x="632" y="957"/>
                  </a:lnTo>
                  <a:lnTo>
                    <a:pt x="639" y="957"/>
                  </a:lnTo>
                  <a:lnTo>
                    <a:pt x="647" y="957"/>
                  </a:lnTo>
                  <a:lnTo>
                    <a:pt x="655" y="957"/>
                  </a:lnTo>
                  <a:lnTo>
                    <a:pt x="662" y="965"/>
                  </a:lnTo>
                  <a:lnTo>
                    <a:pt x="662" y="973"/>
                  </a:lnTo>
                  <a:lnTo>
                    <a:pt x="655" y="980"/>
                  </a:lnTo>
                  <a:lnTo>
                    <a:pt x="655" y="995"/>
                  </a:lnTo>
                  <a:lnTo>
                    <a:pt x="647" y="1003"/>
                  </a:lnTo>
                  <a:lnTo>
                    <a:pt x="655" y="1011"/>
                  </a:lnTo>
                  <a:lnTo>
                    <a:pt x="662" y="1018"/>
                  </a:lnTo>
                  <a:lnTo>
                    <a:pt x="662" y="1026"/>
                  </a:lnTo>
                  <a:lnTo>
                    <a:pt x="670" y="1033"/>
                  </a:lnTo>
                  <a:lnTo>
                    <a:pt x="677" y="1033"/>
                  </a:lnTo>
                  <a:lnTo>
                    <a:pt x="685" y="1041"/>
                  </a:lnTo>
                  <a:lnTo>
                    <a:pt x="685" y="1049"/>
                  </a:lnTo>
                  <a:lnTo>
                    <a:pt x="693" y="1056"/>
                  </a:lnTo>
                  <a:lnTo>
                    <a:pt x="693" y="1064"/>
                  </a:lnTo>
                  <a:lnTo>
                    <a:pt x="700" y="1071"/>
                  </a:lnTo>
                  <a:lnTo>
                    <a:pt x="708" y="1071"/>
                  </a:lnTo>
                  <a:lnTo>
                    <a:pt x="715" y="1071"/>
                  </a:lnTo>
                  <a:lnTo>
                    <a:pt x="723" y="1071"/>
                  </a:lnTo>
                  <a:lnTo>
                    <a:pt x="723" y="1064"/>
                  </a:lnTo>
                  <a:lnTo>
                    <a:pt x="731" y="1049"/>
                  </a:lnTo>
                  <a:lnTo>
                    <a:pt x="731" y="1041"/>
                  </a:lnTo>
                  <a:lnTo>
                    <a:pt x="738" y="1033"/>
                  </a:lnTo>
                  <a:lnTo>
                    <a:pt x="746" y="1026"/>
                  </a:lnTo>
                  <a:lnTo>
                    <a:pt x="753" y="1018"/>
                  </a:lnTo>
                  <a:lnTo>
                    <a:pt x="761" y="1011"/>
                  </a:lnTo>
                  <a:lnTo>
                    <a:pt x="769" y="1011"/>
                  </a:lnTo>
                  <a:lnTo>
                    <a:pt x="776" y="1011"/>
                  </a:lnTo>
                  <a:lnTo>
                    <a:pt x="784" y="1003"/>
                  </a:lnTo>
                  <a:lnTo>
                    <a:pt x="791" y="1003"/>
                  </a:lnTo>
                  <a:lnTo>
                    <a:pt x="799" y="1011"/>
                  </a:lnTo>
                  <a:close/>
                </a:path>
              </a:pathLst>
            </a:custGeom>
            <a:solidFill>
              <a:schemeClr val="bg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41" tIns="37820" rIns="75641" bIns="37820"/>
            <a:lstStyle/>
            <a:p>
              <a:endParaRPr lang="ru-RU"/>
            </a:p>
          </p:txBody>
        </p:sp>
        <p:sp>
          <p:nvSpPr>
            <p:cNvPr id="4317" name="Freeform 1220"/>
            <p:cNvSpPr>
              <a:spLocks/>
            </p:cNvSpPr>
            <p:nvPr/>
          </p:nvSpPr>
          <p:spPr bwMode="auto">
            <a:xfrm>
              <a:off x="3128963" y="6840426"/>
              <a:ext cx="1139825" cy="865188"/>
            </a:xfrm>
            <a:custGeom>
              <a:avLst/>
              <a:gdLst>
                <a:gd name="T0" fmla="*/ 2147483647 w 890"/>
                <a:gd name="T1" fmla="*/ 2147483647 h 638"/>
                <a:gd name="T2" fmla="*/ 2147483647 w 890"/>
                <a:gd name="T3" fmla="*/ 2147483647 h 638"/>
                <a:gd name="T4" fmla="*/ 2147483647 w 890"/>
                <a:gd name="T5" fmla="*/ 2147483647 h 638"/>
                <a:gd name="T6" fmla="*/ 2147483647 w 890"/>
                <a:gd name="T7" fmla="*/ 2147483647 h 638"/>
                <a:gd name="T8" fmla="*/ 2147483647 w 890"/>
                <a:gd name="T9" fmla="*/ 2147483647 h 638"/>
                <a:gd name="T10" fmla="*/ 2147483647 w 890"/>
                <a:gd name="T11" fmla="*/ 2147483647 h 638"/>
                <a:gd name="T12" fmla="*/ 2147483647 w 890"/>
                <a:gd name="T13" fmla="*/ 2147483647 h 638"/>
                <a:gd name="T14" fmla="*/ 2147483647 w 890"/>
                <a:gd name="T15" fmla="*/ 2147483647 h 638"/>
                <a:gd name="T16" fmla="*/ 2147483647 w 890"/>
                <a:gd name="T17" fmla="*/ 2147483647 h 638"/>
                <a:gd name="T18" fmla="*/ 2147483647 w 890"/>
                <a:gd name="T19" fmla="*/ 2147483647 h 638"/>
                <a:gd name="T20" fmla="*/ 2147483647 w 890"/>
                <a:gd name="T21" fmla="*/ 2147483647 h 638"/>
                <a:gd name="T22" fmla="*/ 0 w 890"/>
                <a:gd name="T23" fmla="*/ 2147483647 h 638"/>
                <a:gd name="T24" fmla="*/ 2147483647 w 890"/>
                <a:gd name="T25" fmla="*/ 2147483647 h 638"/>
                <a:gd name="T26" fmla="*/ 2147483647 w 890"/>
                <a:gd name="T27" fmla="*/ 2147483647 h 638"/>
                <a:gd name="T28" fmla="*/ 2147483647 w 890"/>
                <a:gd name="T29" fmla="*/ 2147483647 h 638"/>
                <a:gd name="T30" fmla="*/ 2147483647 w 890"/>
                <a:gd name="T31" fmla="*/ 2147483647 h 638"/>
                <a:gd name="T32" fmla="*/ 2147483647 w 890"/>
                <a:gd name="T33" fmla="*/ 2147483647 h 638"/>
                <a:gd name="T34" fmla="*/ 2147483647 w 890"/>
                <a:gd name="T35" fmla="*/ 2147483647 h 638"/>
                <a:gd name="T36" fmla="*/ 2147483647 w 890"/>
                <a:gd name="T37" fmla="*/ 2147483647 h 638"/>
                <a:gd name="T38" fmla="*/ 2147483647 w 890"/>
                <a:gd name="T39" fmla="*/ 2147483647 h 638"/>
                <a:gd name="T40" fmla="*/ 2147483647 w 890"/>
                <a:gd name="T41" fmla="*/ 2147483647 h 638"/>
                <a:gd name="T42" fmla="*/ 2147483647 w 890"/>
                <a:gd name="T43" fmla="*/ 2147483647 h 638"/>
                <a:gd name="T44" fmla="*/ 2147483647 w 890"/>
                <a:gd name="T45" fmla="*/ 2147483647 h 638"/>
                <a:gd name="T46" fmla="*/ 2147483647 w 890"/>
                <a:gd name="T47" fmla="*/ 2147483647 h 638"/>
                <a:gd name="T48" fmla="*/ 2147483647 w 890"/>
                <a:gd name="T49" fmla="*/ 2147483647 h 638"/>
                <a:gd name="T50" fmla="*/ 2147483647 w 890"/>
                <a:gd name="T51" fmla="*/ 2147483647 h 638"/>
                <a:gd name="T52" fmla="*/ 2147483647 w 890"/>
                <a:gd name="T53" fmla="*/ 2147483647 h 638"/>
                <a:gd name="T54" fmla="*/ 2147483647 w 890"/>
                <a:gd name="T55" fmla="*/ 2147483647 h 638"/>
                <a:gd name="T56" fmla="*/ 2147483647 w 890"/>
                <a:gd name="T57" fmla="*/ 2147483647 h 638"/>
                <a:gd name="T58" fmla="*/ 2147483647 w 890"/>
                <a:gd name="T59" fmla="*/ 2147483647 h 638"/>
                <a:gd name="T60" fmla="*/ 2147483647 w 890"/>
                <a:gd name="T61" fmla="*/ 2147483647 h 638"/>
                <a:gd name="T62" fmla="*/ 2147483647 w 890"/>
                <a:gd name="T63" fmla="*/ 2147483647 h 638"/>
                <a:gd name="T64" fmla="*/ 2147483647 w 890"/>
                <a:gd name="T65" fmla="*/ 2147483647 h 638"/>
                <a:gd name="T66" fmla="*/ 2147483647 w 890"/>
                <a:gd name="T67" fmla="*/ 2147483647 h 638"/>
                <a:gd name="T68" fmla="*/ 2147483647 w 890"/>
                <a:gd name="T69" fmla="*/ 2147483647 h 638"/>
                <a:gd name="T70" fmla="*/ 2147483647 w 890"/>
                <a:gd name="T71" fmla="*/ 2147483647 h 638"/>
                <a:gd name="T72" fmla="*/ 2147483647 w 890"/>
                <a:gd name="T73" fmla="*/ 2147483647 h 638"/>
                <a:gd name="T74" fmla="*/ 2147483647 w 890"/>
                <a:gd name="T75" fmla="*/ 2147483647 h 638"/>
                <a:gd name="T76" fmla="*/ 2147483647 w 890"/>
                <a:gd name="T77" fmla="*/ 2147483647 h 638"/>
                <a:gd name="T78" fmla="*/ 2147483647 w 890"/>
                <a:gd name="T79" fmla="*/ 2147483647 h 638"/>
                <a:gd name="T80" fmla="*/ 2147483647 w 890"/>
                <a:gd name="T81" fmla="*/ 2147483647 h 638"/>
                <a:gd name="T82" fmla="*/ 2147483647 w 890"/>
                <a:gd name="T83" fmla="*/ 2147483647 h 638"/>
                <a:gd name="T84" fmla="*/ 2147483647 w 890"/>
                <a:gd name="T85" fmla="*/ 2147483647 h 638"/>
                <a:gd name="T86" fmla="*/ 2147483647 w 890"/>
                <a:gd name="T87" fmla="*/ 2147483647 h 638"/>
                <a:gd name="T88" fmla="*/ 2147483647 w 890"/>
                <a:gd name="T89" fmla="*/ 2147483647 h 638"/>
                <a:gd name="T90" fmla="*/ 2147483647 w 890"/>
                <a:gd name="T91" fmla="*/ 2147483647 h 638"/>
                <a:gd name="T92" fmla="*/ 2147483647 w 890"/>
                <a:gd name="T93" fmla="*/ 2147483647 h 638"/>
                <a:gd name="T94" fmla="*/ 2147483647 w 890"/>
                <a:gd name="T95" fmla="*/ 2147483647 h 638"/>
                <a:gd name="T96" fmla="*/ 2147483647 w 890"/>
                <a:gd name="T97" fmla="*/ 2147483647 h 638"/>
                <a:gd name="T98" fmla="*/ 2147483647 w 890"/>
                <a:gd name="T99" fmla="*/ 2147483647 h 638"/>
                <a:gd name="T100" fmla="*/ 2147483647 w 890"/>
                <a:gd name="T101" fmla="*/ 2147483647 h 638"/>
                <a:gd name="T102" fmla="*/ 2147483647 w 890"/>
                <a:gd name="T103" fmla="*/ 2147483647 h 638"/>
                <a:gd name="T104" fmla="*/ 2147483647 w 890"/>
                <a:gd name="T105" fmla="*/ 2147483647 h 638"/>
                <a:gd name="T106" fmla="*/ 2147483647 w 890"/>
                <a:gd name="T107" fmla="*/ 2147483647 h 638"/>
                <a:gd name="T108" fmla="*/ 2147483647 w 890"/>
                <a:gd name="T109" fmla="*/ 2147483647 h 638"/>
                <a:gd name="T110" fmla="*/ 2147483647 w 890"/>
                <a:gd name="T111" fmla="*/ 2147483647 h 638"/>
                <a:gd name="T112" fmla="*/ 2147483647 w 890"/>
                <a:gd name="T113" fmla="*/ 0 h 63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90"/>
                <a:gd name="T172" fmla="*/ 0 h 638"/>
                <a:gd name="T173" fmla="*/ 890 w 890"/>
                <a:gd name="T174" fmla="*/ 638 h 63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90" h="638">
                  <a:moveTo>
                    <a:pt x="411" y="0"/>
                  </a:moveTo>
                  <a:lnTo>
                    <a:pt x="403" y="0"/>
                  </a:lnTo>
                  <a:lnTo>
                    <a:pt x="396" y="15"/>
                  </a:lnTo>
                  <a:lnTo>
                    <a:pt x="388" y="15"/>
                  </a:lnTo>
                  <a:lnTo>
                    <a:pt x="380" y="31"/>
                  </a:lnTo>
                  <a:lnTo>
                    <a:pt x="373" y="31"/>
                  </a:lnTo>
                  <a:lnTo>
                    <a:pt x="365" y="38"/>
                  </a:lnTo>
                  <a:lnTo>
                    <a:pt x="358" y="46"/>
                  </a:lnTo>
                  <a:lnTo>
                    <a:pt x="350" y="53"/>
                  </a:lnTo>
                  <a:lnTo>
                    <a:pt x="342" y="69"/>
                  </a:lnTo>
                  <a:lnTo>
                    <a:pt x="350" y="76"/>
                  </a:lnTo>
                  <a:lnTo>
                    <a:pt x="358" y="84"/>
                  </a:lnTo>
                  <a:lnTo>
                    <a:pt x="373" y="84"/>
                  </a:lnTo>
                  <a:lnTo>
                    <a:pt x="380" y="76"/>
                  </a:lnTo>
                  <a:lnTo>
                    <a:pt x="388" y="69"/>
                  </a:lnTo>
                  <a:lnTo>
                    <a:pt x="396" y="61"/>
                  </a:lnTo>
                  <a:lnTo>
                    <a:pt x="403" y="61"/>
                  </a:lnTo>
                  <a:lnTo>
                    <a:pt x="403" y="69"/>
                  </a:lnTo>
                  <a:lnTo>
                    <a:pt x="396" y="76"/>
                  </a:lnTo>
                  <a:lnTo>
                    <a:pt x="396" y="84"/>
                  </a:lnTo>
                  <a:lnTo>
                    <a:pt x="403" y="91"/>
                  </a:lnTo>
                  <a:lnTo>
                    <a:pt x="403" y="107"/>
                  </a:lnTo>
                  <a:lnTo>
                    <a:pt x="403" y="114"/>
                  </a:lnTo>
                  <a:lnTo>
                    <a:pt x="403" y="122"/>
                  </a:lnTo>
                  <a:lnTo>
                    <a:pt x="396" y="122"/>
                  </a:lnTo>
                  <a:lnTo>
                    <a:pt x="388" y="122"/>
                  </a:lnTo>
                  <a:lnTo>
                    <a:pt x="373" y="122"/>
                  </a:lnTo>
                  <a:lnTo>
                    <a:pt x="373" y="114"/>
                  </a:lnTo>
                  <a:lnTo>
                    <a:pt x="373" y="107"/>
                  </a:lnTo>
                  <a:lnTo>
                    <a:pt x="365" y="107"/>
                  </a:lnTo>
                  <a:lnTo>
                    <a:pt x="358" y="107"/>
                  </a:lnTo>
                  <a:lnTo>
                    <a:pt x="358" y="114"/>
                  </a:lnTo>
                  <a:lnTo>
                    <a:pt x="350" y="122"/>
                  </a:lnTo>
                  <a:lnTo>
                    <a:pt x="342" y="122"/>
                  </a:lnTo>
                  <a:lnTo>
                    <a:pt x="327" y="122"/>
                  </a:lnTo>
                  <a:lnTo>
                    <a:pt x="320" y="122"/>
                  </a:lnTo>
                  <a:lnTo>
                    <a:pt x="320" y="129"/>
                  </a:lnTo>
                  <a:lnTo>
                    <a:pt x="320" y="137"/>
                  </a:lnTo>
                  <a:lnTo>
                    <a:pt x="312" y="152"/>
                  </a:lnTo>
                  <a:lnTo>
                    <a:pt x="312" y="160"/>
                  </a:lnTo>
                  <a:lnTo>
                    <a:pt x="304" y="160"/>
                  </a:lnTo>
                  <a:lnTo>
                    <a:pt x="297" y="167"/>
                  </a:lnTo>
                  <a:lnTo>
                    <a:pt x="289" y="167"/>
                  </a:lnTo>
                  <a:lnTo>
                    <a:pt x="282" y="167"/>
                  </a:lnTo>
                  <a:lnTo>
                    <a:pt x="282" y="175"/>
                  </a:lnTo>
                  <a:lnTo>
                    <a:pt x="274" y="183"/>
                  </a:lnTo>
                  <a:lnTo>
                    <a:pt x="266" y="190"/>
                  </a:lnTo>
                  <a:lnTo>
                    <a:pt x="251" y="190"/>
                  </a:lnTo>
                  <a:lnTo>
                    <a:pt x="251" y="175"/>
                  </a:lnTo>
                  <a:lnTo>
                    <a:pt x="251" y="160"/>
                  </a:lnTo>
                  <a:lnTo>
                    <a:pt x="251" y="145"/>
                  </a:lnTo>
                  <a:lnTo>
                    <a:pt x="243" y="145"/>
                  </a:lnTo>
                  <a:lnTo>
                    <a:pt x="236" y="145"/>
                  </a:lnTo>
                  <a:lnTo>
                    <a:pt x="228" y="145"/>
                  </a:lnTo>
                  <a:lnTo>
                    <a:pt x="213" y="145"/>
                  </a:lnTo>
                  <a:lnTo>
                    <a:pt x="205" y="137"/>
                  </a:lnTo>
                  <a:lnTo>
                    <a:pt x="198" y="129"/>
                  </a:lnTo>
                  <a:lnTo>
                    <a:pt x="190" y="122"/>
                  </a:lnTo>
                  <a:lnTo>
                    <a:pt x="183" y="114"/>
                  </a:lnTo>
                  <a:lnTo>
                    <a:pt x="175" y="114"/>
                  </a:lnTo>
                  <a:lnTo>
                    <a:pt x="160" y="122"/>
                  </a:lnTo>
                  <a:lnTo>
                    <a:pt x="152" y="137"/>
                  </a:lnTo>
                  <a:lnTo>
                    <a:pt x="152" y="145"/>
                  </a:lnTo>
                  <a:lnTo>
                    <a:pt x="145" y="152"/>
                  </a:lnTo>
                  <a:lnTo>
                    <a:pt x="145" y="160"/>
                  </a:lnTo>
                  <a:lnTo>
                    <a:pt x="137" y="160"/>
                  </a:lnTo>
                  <a:lnTo>
                    <a:pt x="129" y="160"/>
                  </a:lnTo>
                  <a:lnTo>
                    <a:pt x="114" y="160"/>
                  </a:lnTo>
                  <a:lnTo>
                    <a:pt x="99" y="160"/>
                  </a:lnTo>
                  <a:lnTo>
                    <a:pt x="91" y="160"/>
                  </a:lnTo>
                  <a:lnTo>
                    <a:pt x="84" y="152"/>
                  </a:lnTo>
                  <a:lnTo>
                    <a:pt x="84" y="145"/>
                  </a:lnTo>
                  <a:lnTo>
                    <a:pt x="84" y="137"/>
                  </a:lnTo>
                  <a:lnTo>
                    <a:pt x="76" y="137"/>
                  </a:lnTo>
                  <a:lnTo>
                    <a:pt x="76" y="145"/>
                  </a:lnTo>
                  <a:lnTo>
                    <a:pt x="68" y="152"/>
                  </a:lnTo>
                  <a:lnTo>
                    <a:pt x="61" y="152"/>
                  </a:lnTo>
                  <a:lnTo>
                    <a:pt x="53" y="152"/>
                  </a:lnTo>
                  <a:lnTo>
                    <a:pt x="46" y="145"/>
                  </a:lnTo>
                  <a:lnTo>
                    <a:pt x="15" y="137"/>
                  </a:lnTo>
                  <a:lnTo>
                    <a:pt x="15" y="152"/>
                  </a:lnTo>
                  <a:lnTo>
                    <a:pt x="8" y="167"/>
                  </a:lnTo>
                  <a:lnTo>
                    <a:pt x="8" y="183"/>
                  </a:lnTo>
                  <a:lnTo>
                    <a:pt x="0" y="190"/>
                  </a:lnTo>
                  <a:lnTo>
                    <a:pt x="15" y="190"/>
                  </a:lnTo>
                  <a:lnTo>
                    <a:pt x="23" y="198"/>
                  </a:lnTo>
                  <a:lnTo>
                    <a:pt x="38" y="205"/>
                  </a:lnTo>
                  <a:lnTo>
                    <a:pt x="46" y="205"/>
                  </a:lnTo>
                  <a:lnTo>
                    <a:pt x="53" y="205"/>
                  </a:lnTo>
                  <a:lnTo>
                    <a:pt x="61" y="198"/>
                  </a:lnTo>
                  <a:lnTo>
                    <a:pt x="68" y="190"/>
                  </a:lnTo>
                  <a:lnTo>
                    <a:pt x="84" y="183"/>
                  </a:lnTo>
                  <a:lnTo>
                    <a:pt x="91" y="175"/>
                  </a:lnTo>
                  <a:lnTo>
                    <a:pt x="107" y="183"/>
                  </a:lnTo>
                  <a:lnTo>
                    <a:pt x="122" y="190"/>
                  </a:lnTo>
                  <a:lnTo>
                    <a:pt x="137" y="198"/>
                  </a:lnTo>
                  <a:lnTo>
                    <a:pt x="129" y="205"/>
                  </a:lnTo>
                  <a:lnTo>
                    <a:pt x="129" y="213"/>
                  </a:lnTo>
                  <a:lnTo>
                    <a:pt x="129" y="221"/>
                  </a:lnTo>
                  <a:lnTo>
                    <a:pt x="129" y="228"/>
                  </a:lnTo>
                  <a:lnTo>
                    <a:pt x="129" y="236"/>
                  </a:lnTo>
                  <a:lnTo>
                    <a:pt x="122" y="243"/>
                  </a:lnTo>
                  <a:lnTo>
                    <a:pt x="122" y="251"/>
                  </a:lnTo>
                  <a:lnTo>
                    <a:pt x="122" y="259"/>
                  </a:lnTo>
                  <a:lnTo>
                    <a:pt x="122" y="266"/>
                  </a:lnTo>
                  <a:lnTo>
                    <a:pt x="129" y="274"/>
                  </a:lnTo>
                  <a:lnTo>
                    <a:pt x="137" y="281"/>
                  </a:lnTo>
                  <a:lnTo>
                    <a:pt x="152" y="281"/>
                  </a:lnTo>
                  <a:lnTo>
                    <a:pt x="167" y="281"/>
                  </a:lnTo>
                  <a:lnTo>
                    <a:pt x="175" y="289"/>
                  </a:lnTo>
                  <a:lnTo>
                    <a:pt x="183" y="297"/>
                  </a:lnTo>
                  <a:lnTo>
                    <a:pt x="175" y="304"/>
                  </a:lnTo>
                  <a:lnTo>
                    <a:pt x="160" y="319"/>
                  </a:lnTo>
                  <a:lnTo>
                    <a:pt x="152" y="327"/>
                  </a:lnTo>
                  <a:lnTo>
                    <a:pt x="137" y="327"/>
                  </a:lnTo>
                  <a:lnTo>
                    <a:pt x="129" y="319"/>
                  </a:lnTo>
                  <a:lnTo>
                    <a:pt x="122" y="312"/>
                  </a:lnTo>
                  <a:lnTo>
                    <a:pt x="114" y="312"/>
                  </a:lnTo>
                  <a:lnTo>
                    <a:pt x="99" y="304"/>
                  </a:lnTo>
                  <a:lnTo>
                    <a:pt x="99" y="297"/>
                  </a:lnTo>
                  <a:lnTo>
                    <a:pt x="91" y="281"/>
                  </a:lnTo>
                  <a:lnTo>
                    <a:pt x="91" y="274"/>
                  </a:lnTo>
                  <a:lnTo>
                    <a:pt x="84" y="274"/>
                  </a:lnTo>
                  <a:lnTo>
                    <a:pt x="84" y="266"/>
                  </a:lnTo>
                  <a:lnTo>
                    <a:pt x="76" y="266"/>
                  </a:lnTo>
                  <a:lnTo>
                    <a:pt x="68" y="266"/>
                  </a:lnTo>
                  <a:lnTo>
                    <a:pt x="61" y="266"/>
                  </a:lnTo>
                  <a:lnTo>
                    <a:pt x="61" y="281"/>
                  </a:lnTo>
                  <a:lnTo>
                    <a:pt x="61" y="289"/>
                  </a:lnTo>
                  <a:lnTo>
                    <a:pt x="68" y="304"/>
                  </a:lnTo>
                  <a:lnTo>
                    <a:pt x="68" y="319"/>
                  </a:lnTo>
                  <a:lnTo>
                    <a:pt x="61" y="335"/>
                  </a:lnTo>
                  <a:lnTo>
                    <a:pt x="61" y="342"/>
                  </a:lnTo>
                  <a:lnTo>
                    <a:pt x="61" y="350"/>
                  </a:lnTo>
                  <a:lnTo>
                    <a:pt x="68" y="357"/>
                  </a:lnTo>
                  <a:lnTo>
                    <a:pt x="76" y="357"/>
                  </a:lnTo>
                  <a:lnTo>
                    <a:pt x="84" y="365"/>
                  </a:lnTo>
                  <a:lnTo>
                    <a:pt x="84" y="373"/>
                  </a:lnTo>
                  <a:lnTo>
                    <a:pt x="91" y="380"/>
                  </a:lnTo>
                  <a:lnTo>
                    <a:pt x="91" y="388"/>
                  </a:lnTo>
                  <a:lnTo>
                    <a:pt x="99" y="395"/>
                  </a:lnTo>
                  <a:lnTo>
                    <a:pt x="114" y="403"/>
                  </a:lnTo>
                  <a:lnTo>
                    <a:pt x="122" y="403"/>
                  </a:lnTo>
                  <a:lnTo>
                    <a:pt x="122" y="411"/>
                  </a:lnTo>
                  <a:lnTo>
                    <a:pt x="122" y="418"/>
                  </a:lnTo>
                  <a:lnTo>
                    <a:pt x="114" y="418"/>
                  </a:lnTo>
                  <a:lnTo>
                    <a:pt x="107" y="426"/>
                  </a:lnTo>
                  <a:lnTo>
                    <a:pt x="107" y="433"/>
                  </a:lnTo>
                  <a:lnTo>
                    <a:pt x="114" y="449"/>
                  </a:lnTo>
                  <a:lnTo>
                    <a:pt x="114" y="456"/>
                  </a:lnTo>
                  <a:lnTo>
                    <a:pt x="114" y="464"/>
                  </a:lnTo>
                  <a:lnTo>
                    <a:pt x="114" y="471"/>
                  </a:lnTo>
                  <a:lnTo>
                    <a:pt x="114" y="479"/>
                  </a:lnTo>
                  <a:lnTo>
                    <a:pt x="107" y="479"/>
                  </a:lnTo>
                  <a:lnTo>
                    <a:pt x="99" y="487"/>
                  </a:lnTo>
                  <a:lnTo>
                    <a:pt x="91" y="487"/>
                  </a:lnTo>
                  <a:lnTo>
                    <a:pt x="91" y="494"/>
                  </a:lnTo>
                  <a:lnTo>
                    <a:pt x="91" y="502"/>
                  </a:lnTo>
                  <a:lnTo>
                    <a:pt x="91" y="509"/>
                  </a:lnTo>
                  <a:lnTo>
                    <a:pt x="84" y="517"/>
                  </a:lnTo>
                  <a:lnTo>
                    <a:pt x="84" y="525"/>
                  </a:lnTo>
                  <a:lnTo>
                    <a:pt x="91" y="525"/>
                  </a:lnTo>
                  <a:lnTo>
                    <a:pt x="91" y="532"/>
                  </a:lnTo>
                  <a:lnTo>
                    <a:pt x="99" y="532"/>
                  </a:lnTo>
                  <a:lnTo>
                    <a:pt x="91" y="540"/>
                  </a:lnTo>
                  <a:lnTo>
                    <a:pt x="84" y="547"/>
                  </a:lnTo>
                  <a:lnTo>
                    <a:pt x="76" y="540"/>
                  </a:lnTo>
                  <a:lnTo>
                    <a:pt x="68" y="532"/>
                  </a:lnTo>
                  <a:lnTo>
                    <a:pt x="61" y="532"/>
                  </a:lnTo>
                  <a:lnTo>
                    <a:pt x="53" y="525"/>
                  </a:lnTo>
                  <a:lnTo>
                    <a:pt x="46" y="525"/>
                  </a:lnTo>
                  <a:lnTo>
                    <a:pt x="46" y="532"/>
                  </a:lnTo>
                  <a:lnTo>
                    <a:pt x="38" y="540"/>
                  </a:lnTo>
                  <a:lnTo>
                    <a:pt x="38" y="547"/>
                  </a:lnTo>
                  <a:lnTo>
                    <a:pt x="38" y="555"/>
                  </a:lnTo>
                  <a:lnTo>
                    <a:pt x="46" y="563"/>
                  </a:lnTo>
                  <a:lnTo>
                    <a:pt x="53" y="570"/>
                  </a:lnTo>
                  <a:lnTo>
                    <a:pt x="61" y="570"/>
                  </a:lnTo>
                  <a:lnTo>
                    <a:pt x="68" y="563"/>
                  </a:lnTo>
                  <a:lnTo>
                    <a:pt x="76" y="563"/>
                  </a:lnTo>
                  <a:lnTo>
                    <a:pt x="84" y="563"/>
                  </a:lnTo>
                  <a:lnTo>
                    <a:pt x="129" y="563"/>
                  </a:lnTo>
                  <a:lnTo>
                    <a:pt x="137" y="570"/>
                  </a:lnTo>
                  <a:lnTo>
                    <a:pt x="145" y="570"/>
                  </a:lnTo>
                  <a:lnTo>
                    <a:pt x="160" y="570"/>
                  </a:lnTo>
                  <a:lnTo>
                    <a:pt x="167" y="578"/>
                  </a:lnTo>
                  <a:lnTo>
                    <a:pt x="175" y="578"/>
                  </a:lnTo>
                  <a:lnTo>
                    <a:pt x="190" y="578"/>
                  </a:lnTo>
                  <a:lnTo>
                    <a:pt x="198" y="578"/>
                  </a:lnTo>
                  <a:lnTo>
                    <a:pt x="205" y="585"/>
                  </a:lnTo>
                  <a:lnTo>
                    <a:pt x="213" y="593"/>
                  </a:lnTo>
                  <a:lnTo>
                    <a:pt x="221" y="600"/>
                  </a:lnTo>
                  <a:lnTo>
                    <a:pt x="221" y="608"/>
                  </a:lnTo>
                  <a:lnTo>
                    <a:pt x="228" y="616"/>
                  </a:lnTo>
                  <a:lnTo>
                    <a:pt x="236" y="616"/>
                  </a:lnTo>
                  <a:lnTo>
                    <a:pt x="243" y="608"/>
                  </a:lnTo>
                  <a:lnTo>
                    <a:pt x="251" y="608"/>
                  </a:lnTo>
                  <a:lnTo>
                    <a:pt x="259" y="608"/>
                  </a:lnTo>
                  <a:lnTo>
                    <a:pt x="266" y="608"/>
                  </a:lnTo>
                  <a:lnTo>
                    <a:pt x="274" y="616"/>
                  </a:lnTo>
                  <a:lnTo>
                    <a:pt x="282" y="616"/>
                  </a:lnTo>
                  <a:lnTo>
                    <a:pt x="289" y="616"/>
                  </a:lnTo>
                  <a:lnTo>
                    <a:pt x="289" y="608"/>
                  </a:lnTo>
                  <a:lnTo>
                    <a:pt x="297" y="600"/>
                  </a:lnTo>
                  <a:lnTo>
                    <a:pt x="304" y="600"/>
                  </a:lnTo>
                  <a:lnTo>
                    <a:pt x="312" y="593"/>
                  </a:lnTo>
                  <a:lnTo>
                    <a:pt x="312" y="600"/>
                  </a:lnTo>
                  <a:lnTo>
                    <a:pt x="320" y="600"/>
                  </a:lnTo>
                  <a:lnTo>
                    <a:pt x="327" y="600"/>
                  </a:lnTo>
                  <a:lnTo>
                    <a:pt x="327" y="593"/>
                  </a:lnTo>
                  <a:lnTo>
                    <a:pt x="320" y="585"/>
                  </a:lnTo>
                  <a:lnTo>
                    <a:pt x="327" y="585"/>
                  </a:lnTo>
                  <a:lnTo>
                    <a:pt x="327" y="578"/>
                  </a:lnTo>
                  <a:lnTo>
                    <a:pt x="335" y="585"/>
                  </a:lnTo>
                  <a:lnTo>
                    <a:pt x="342" y="593"/>
                  </a:lnTo>
                  <a:lnTo>
                    <a:pt x="350" y="600"/>
                  </a:lnTo>
                  <a:lnTo>
                    <a:pt x="358" y="608"/>
                  </a:lnTo>
                  <a:lnTo>
                    <a:pt x="365" y="616"/>
                  </a:lnTo>
                  <a:lnTo>
                    <a:pt x="373" y="616"/>
                  </a:lnTo>
                  <a:lnTo>
                    <a:pt x="388" y="608"/>
                  </a:lnTo>
                  <a:lnTo>
                    <a:pt x="396" y="600"/>
                  </a:lnTo>
                  <a:lnTo>
                    <a:pt x="403" y="593"/>
                  </a:lnTo>
                  <a:lnTo>
                    <a:pt x="411" y="593"/>
                  </a:lnTo>
                  <a:lnTo>
                    <a:pt x="418" y="608"/>
                  </a:lnTo>
                  <a:lnTo>
                    <a:pt x="426" y="616"/>
                  </a:lnTo>
                  <a:lnTo>
                    <a:pt x="426" y="623"/>
                  </a:lnTo>
                  <a:lnTo>
                    <a:pt x="434" y="631"/>
                  </a:lnTo>
                  <a:lnTo>
                    <a:pt x="441" y="638"/>
                  </a:lnTo>
                  <a:lnTo>
                    <a:pt x="449" y="638"/>
                  </a:lnTo>
                  <a:lnTo>
                    <a:pt x="456" y="631"/>
                  </a:lnTo>
                  <a:lnTo>
                    <a:pt x="464" y="623"/>
                  </a:lnTo>
                  <a:lnTo>
                    <a:pt x="472" y="623"/>
                  </a:lnTo>
                  <a:lnTo>
                    <a:pt x="479" y="616"/>
                  </a:lnTo>
                  <a:lnTo>
                    <a:pt x="487" y="608"/>
                  </a:lnTo>
                  <a:lnTo>
                    <a:pt x="495" y="600"/>
                  </a:lnTo>
                  <a:lnTo>
                    <a:pt x="495" y="585"/>
                  </a:lnTo>
                  <a:lnTo>
                    <a:pt x="502" y="578"/>
                  </a:lnTo>
                  <a:lnTo>
                    <a:pt x="510" y="570"/>
                  </a:lnTo>
                  <a:lnTo>
                    <a:pt x="510" y="555"/>
                  </a:lnTo>
                  <a:lnTo>
                    <a:pt x="510" y="547"/>
                  </a:lnTo>
                  <a:lnTo>
                    <a:pt x="517" y="540"/>
                  </a:lnTo>
                  <a:lnTo>
                    <a:pt x="525" y="532"/>
                  </a:lnTo>
                  <a:lnTo>
                    <a:pt x="533" y="532"/>
                  </a:lnTo>
                  <a:lnTo>
                    <a:pt x="540" y="532"/>
                  </a:lnTo>
                  <a:lnTo>
                    <a:pt x="548" y="525"/>
                  </a:lnTo>
                  <a:lnTo>
                    <a:pt x="555" y="525"/>
                  </a:lnTo>
                  <a:lnTo>
                    <a:pt x="571" y="525"/>
                  </a:lnTo>
                  <a:lnTo>
                    <a:pt x="578" y="525"/>
                  </a:lnTo>
                  <a:lnTo>
                    <a:pt x="578" y="532"/>
                  </a:lnTo>
                  <a:lnTo>
                    <a:pt x="571" y="540"/>
                  </a:lnTo>
                  <a:lnTo>
                    <a:pt x="563" y="540"/>
                  </a:lnTo>
                  <a:lnTo>
                    <a:pt x="563" y="547"/>
                  </a:lnTo>
                  <a:lnTo>
                    <a:pt x="571" y="547"/>
                  </a:lnTo>
                  <a:lnTo>
                    <a:pt x="586" y="547"/>
                  </a:lnTo>
                  <a:lnTo>
                    <a:pt x="593" y="547"/>
                  </a:lnTo>
                  <a:lnTo>
                    <a:pt x="601" y="540"/>
                  </a:lnTo>
                  <a:lnTo>
                    <a:pt x="601" y="532"/>
                  </a:lnTo>
                  <a:lnTo>
                    <a:pt x="601" y="525"/>
                  </a:lnTo>
                  <a:lnTo>
                    <a:pt x="616" y="525"/>
                  </a:lnTo>
                  <a:lnTo>
                    <a:pt x="616" y="517"/>
                  </a:lnTo>
                  <a:lnTo>
                    <a:pt x="609" y="517"/>
                  </a:lnTo>
                  <a:lnTo>
                    <a:pt x="609" y="509"/>
                  </a:lnTo>
                  <a:lnTo>
                    <a:pt x="616" y="502"/>
                  </a:lnTo>
                  <a:lnTo>
                    <a:pt x="631" y="502"/>
                  </a:lnTo>
                  <a:lnTo>
                    <a:pt x="647" y="502"/>
                  </a:lnTo>
                  <a:lnTo>
                    <a:pt x="654" y="502"/>
                  </a:lnTo>
                  <a:lnTo>
                    <a:pt x="662" y="502"/>
                  </a:lnTo>
                  <a:lnTo>
                    <a:pt x="677" y="502"/>
                  </a:lnTo>
                  <a:lnTo>
                    <a:pt x="685" y="502"/>
                  </a:lnTo>
                  <a:lnTo>
                    <a:pt x="692" y="502"/>
                  </a:lnTo>
                  <a:lnTo>
                    <a:pt x="685" y="494"/>
                  </a:lnTo>
                  <a:lnTo>
                    <a:pt x="669" y="494"/>
                  </a:lnTo>
                  <a:lnTo>
                    <a:pt x="669" y="487"/>
                  </a:lnTo>
                  <a:lnTo>
                    <a:pt x="662" y="487"/>
                  </a:lnTo>
                  <a:lnTo>
                    <a:pt x="669" y="479"/>
                  </a:lnTo>
                  <a:lnTo>
                    <a:pt x="677" y="471"/>
                  </a:lnTo>
                  <a:lnTo>
                    <a:pt x="685" y="464"/>
                  </a:lnTo>
                  <a:lnTo>
                    <a:pt x="708" y="464"/>
                  </a:lnTo>
                  <a:lnTo>
                    <a:pt x="715" y="456"/>
                  </a:lnTo>
                  <a:lnTo>
                    <a:pt x="723" y="456"/>
                  </a:lnTo>
                  <a:lnTo>
                    <a:pt x="746" y="456"/>
                  </a:lnTo>
                  <a:lnTo>
                    <a:pt x="746" y="449"/>
                  </a:lnTo>
                  <a:lnTo>
                    <a:pt x="753" y="441"/>
                  </a:lnTo>
                  <a:lnTo>
                    <a:pt x="753" y="433"/>
                  </a:lnTo>
                  <a:lnTo>
                    <a:pt x="761" y="433"/>
                  </a:lnTo>
                  <a:lnTo>
                    <a:pt x="768" y="433"/>
                  </a:lnTo>
                  <a:lnTo>
                    <a:pt x="776" y="433"/>
                  </a:lnTo>
                  <a:lnTo>
                    <a:pt x="784" y="426"/>
                  </a:lnTo>
                  <a:lnTo>
                    <a:pt x="784" y="418"/>
                  </a:lnTo>
                  <a:lnTo>
                    <a:pt x="784" y="411"/>
                  </a:lnTo>
                  <a:lnTo>
                    <a:pt x="776" y="411"/>
                  </a:lnTo>
                  <a:lnTo>
                    <a:pt x="776" y="403"/>
                  </a:lnTo>
                  <a:lnTo>
                    <a:pt x="776" y="388"/>
                  </a:lnTo>
                  <a:lnTo>
                    <a:pt x="784" y="380"/>
                  </a:lnTo>
                  <a:lnTo>
                    <a:pt x="791" y="380"/>
                  </a:lnTo>
                  <a:lnTo>
                    <a:pt x="799" y="373"/>
                  </a:lnTo>
                  <a:lnTo>
                    <a:pt x="806" y="373"/>
                  </a:lnTo>
                  <a:lnTo>
                    <a:pt x="806" y="365"/>
                  </a:lnTo>
                  <a:lnTo>
                    <a:pt x="814" y="357"/>
                  </a:lnTo>
                  <a:lnTo>
                    <a:pt x="814" y="350"/>
                  </a:lnTo>
                  <a:lnTo>
                    <a:pt x="814" y="335"/>
                  </a:lnTo>
                  <a:lnTo>
                    <a:pt x="814" y="327"/>
                  </a:lnTo>
                  <a:lnTo>
                    <a:pt x="822" y="319"/>
                  </a:lnTo>
                  <a:lnTo>
                    <a:pt x="829" y="319"/>
                  </a:lnTo>
                  <a:lnTo>
                    <a:pt x="844" y="327"/>
                  </a:lnTo>
                  <a:lnTo>
                    <a:pt x="852" y="327"/>
                  </a:lnTo>
                  <a:lnTo>
                    <a:pt x="867" y="327"/>
                  </a:lnTo>
                  <a:lnTo>
                    <a:pt x="875" y="319"/>
                  </a:lnTo>
                  <a:lnTo>
                    <a:pt x="875" y="312"/>
                  </a:lnTo>
                  <a:lnTo>
                    <a:pt x="875" y="297"/>
                  </a:lnTo>
                  <a:lnTo>
                    <a:pt x="875" y="274"/>
                  </a:lnTo>
                  <a:lnTo>
                    <a:pt x="875" y="259"/>
                  </a:lnTo>
                  <a:lnTo>
                    <a:pt x="882" y="251"/>
                  </a:lnTo>
                  <a:lnTo>
                    <a:pt x="890" y="243"/>
                  </a:lnTo>
                  <a:lnTo>
                    <a:pt x="882" y="243"/>
                  </a:lnTo>
                  <a:lnTo>
                    <a:pt x="867" y="243"/>
                  </a:lnTo>
                  <a:lnTo>
                    <a:pt x="860" y="251"/>
                  </a:lnTo>
                  <a:lnTo>
                    <a:pt x="860" y="259"/>
                  </a:lnTo>
                  <a:lnTo>
                    <a:pt x="867" y="266"/>
                  </a:lnTo>
                  <a:lnTo>
                    <a:pt x="875" y="266"/>
                  </a:lnTo>
                  <a:lnTo>
                    <a:pt x="875" y="274"/>
                  </a:lnTo>
                  <a:lnTo>
                    <a:pt x="867" y="274"/>
                  </a:lnTo>
                  <a:lnTo>
                    <a:pt x="860" y="274"/>
                  </a:lnTo>
                  <a:lnTo>
                    <a:pt x="852" y="274"/>
                  </a:lnTo>
                  <a:lnTo>
                    <a:pt x="844" y="266"/>
                  </a:lnTo>
                  <a:lnTo>
                    <a:pt x="837" y="266"/>
                  </a:lnTo>
                  <a:lnTo>
                    <a:pt x="829" y="266"/>
                  </a:lnTo>
                  <a:lnTo>
                    <a:pt x="814" y="274"/>
                  </a:lnTo>
                  <a:lnTo>
                    <a:pt x="806" y="266"/>
                  </a:lnTo>
                  <a:lnTo>
                    <a:pt x="799" y="259"/>
                  </a:lnTo>
                  <a:lnTo>
                    <a:pt x="791" y="251"/>
                  </a:lnTo>
                  <a:lnTo>
                    <a:pt x="784" y="251"/>
                  </a:lnTo>
                  <a:lnTo>
                    <a:pt x="776" y="251"/>
                  </a:lnTo>
                  <a:lnTo>
                    <a:pt x="768" y="251"/>
                  </a:lnTo>
                  <a:lnTo>
                    <a:pt x="761" y="243"/>
                  </a:lnTo>
                  <a:lnTo>
                    <a:pt x="761" y="236"/>
                  </a:lnTo>
                  <a:lnTo>
                    <a:pt x="753" y="228"/>
                  </a:lnTo>
                  <a:lnTo>
                    <a:pt x="753" y="221"/>
                  </a:lnTo>
                  <a:lnTo>
                    <a:pt x="746" y="221"/>
                  </a:lnTo>
                  <a:lnTo>
                    <a:pt x="738" y="221"/>
                  </a:lnTo>
                  <a:lnTo>
                    <a:pt x="730" y="213"/>
                  </a:lnTo>
                  <a:lnTo>
                    <a:pt x="730" y="205"/>
                  </a:lnTo>
                  <a:lnTo>
                    <a:pt x="730" y="198"/>
                  </a:lnTo>
                  <a:lnTo>
                    <a:pt x="730" y="190"/>
                  </a:lnTo>
                  <a:lnTo>
                    <a:pt x="723" y="183"/>
                  </a:lnTo>
                  <a:lnTo>
                    <a:pt x="715" y="183"/>
                  </a:lnTo>
                  <a:lnTo>
                    <a:pt x="708" y="183"/>
                  </a:lnTo>
                  <a:lnTo>
                    <a:pt x="700" y="183"/>
                  </a:lnTo>
                  <a:lnTo>
                    <a:pt x="692" y="190"/>
                  </a:lnTo>
                  <a:lnTo>
                    <a:pt x="685" y="198"/>
                  </a:lnTo>
                  <a:lnTo>
                    <a:pt x="677" y="198"/>
                  </a:lnTo>
                  <a:lnTo>
                    <a:pt x="669" y="198"/>
                  </a:lnTo>
                  <a:lnTo>
                    <a:pt x="669" y="213"/>
                  </a:lnTo>
                  <a:lnTo>
                    <a:pt x="662" y="221"/>
                  </a:lnTo>
                  <a:lnTo>
                    <a:pt x="654" y="221"/>
                  </a:lnTo>
                  <a:lnTo>
                    <a:pt x="647" y="228"/>
                  </a:lnTo>
                  <a:lnTo>
                    <a:pt x="639" y="228"/>
                  </a:lnTo>
                  <a:lnTo>
                    <a:pt x="631" y="228"/>
                  </a:lnTo>
                  <a:lnTo>
                    <a:pt x="631" y="221"/>
                  </a:lnTo>
                  <a:lnTo>
                    <a:pt x="631" y="213"/>
                  </a:lnTo>
                  <a:lnTo>
                    <a:pt x="639" y="213"/>
                  </a:lnTo>
                  <a:lnTo>
                    <a:pt x="631" y="205"/>
                  </a:lnTo>
                  <a:lnTo>
                    <a:pt x="624" y="190"/>
                  </a:lnTo>
                  <a:lnTo>
                    <a:pt x="624" y="183"/>
                  </a:lnTo>
                  <a:lnTo>
                    <a:pt x="624" y="175"/>
                  </a:lnTo>
                  <a:lnTo>
                    <a:pt x="609" y="175"/>
                  </a:lnTo>
                  <a:lnTo>
                    <a:pt x="601" y="175"/>
                  </a:lnTo>
                  <a:lnTo>
                    <a:pt x="586" y="167"/>
                  </a:lnTo>
                  <a:lnTo>
                    <a:pt x="578" y="167"/>
                  </a:lnTo>
                  <a:lnTo>
                    <a:pt x="578" y="160"/>
                  </a:lnTo>
                  <a:lnTo>
                    <a:pt x="578" y="152"/>
                  </a:lnTo>
                  <a:lnTo>
                    <a:pt x="578" y="137"/>
                  </a:lnTo>
                  <a:lnTo>
                    <a:pt x="578" y="129"/>
                  </a:lnTo>
                  <a:lnTo>
                    <a:pt x="586" y="114"/>
                  </a:lnTo>
                  <a:lnTo>
                    <a:pt x="586" y="107"/>
                  </a:lnTo>
                  <a:lnTo>
                    <a:pt x="586" y="99"/>
                  </a:lnTo>
                  <a:lnTo>
                    <a:pt x="586" y="91"/>
                  </a:lnTo>
                  <a:lnTo>
                    <a:pt x="578" y="84"/>
                  </a:lnTo>
                  <a:lnTo>
                    <a:pt x="578" y="76"/>
                  </a:lnTo>
                  <a:lnTo>
                    <a:pt x="571" y="76"/>
                  </a:lnTo>
                  <a:lnTo>
                    <a:pt x="555" y="69"/>
                  </a:lnTo>
                  <a:lnTo>
                    <a:pt x="540" y="76"/>
                  </a:lnTo>
                  <a:lnTo>
                    <a:pt x="525" y="76"/>
                  </a:lnTo>
                  <a:lnTo>
                    <a:pt x="517" y="76"/>
                  </a:lnTo>
                  <a:lnTo>
                    <a:pt x="502" y="84"/>
                  </a:lnTo>
                  <a:lnTo>
                    <a:pt x="487" y="91"/>
                  </a:lnTo>
                  <a:lnTo>
                    <a:pt x="472" y="91"/>
                  </a:lnTo>
                  <a:lnTo>
                    <a:pt x="464" y="91"/>
                  </a:lnTo>
                  <a:lnTo>
                    <a:pt x="456" y="91"/>
                  </a:lnTo>
                  <a:lnTo>
                    <a:pt x="449" y="84"/>
                  </a:lnTo>
                  <a:lnTo>
                    <a:pt x="456" y="76"/>
                  </a:lnTo>
                  <a:lnTo>
                    <a:pt x="456" y="69"/>
                  </a:lnTo>
                  <a:lnTo>
                    <a:pt x="456" y="53"/>
                  </a:lnTo>
                  <a:lnTo>
                    <a:pt x="449" y="46"/>
                  </a:lnTo>
                  <a:lnTo>
                    <a:pt x="449" y="38"/>
                  </a:lnTo>
                  <a:lnTo>
                    <a:pt x="441" y="23"/>
                  </a:lnTo>
                  <a:lnTo>
                    <a:pt x="441" y="15"/>
                  </a:lnTo>
                  <a:lnTo>
                    <a:pt x="434" y="8"/>
                  </a:lnTo>
                  <a:lnTo>
                    <a:pt x="426" y="0"/>
                  </a:lnTo>
                  <a:lnTo>
                    <a:pt x="418" y="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F0F0F0"/>
            </a:solidFill>
            <a:ln w="12700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18" name="Freeform 1221"/>
            <p:cNvSpPr>
              <a:spLocks/>
            </p:cNvSpPr>
            <p:nvPr/>
          </p:nvSpPr>
          <p:spPr bwMode="auto">
            <a:xfrm>
              <a:off x="3143250" y="6840426"/>
              <a:ext cx="1139825" cy="865188"/>
            </a:xfrm>
            <a:custGeom>
              <a:avLst/>
              <a:gdLst>
                <a:gd name="T0" fmla="*/ 2147483647 w 890"/>
                <a:gd name="T1" fmla="*/ 2147483647 h 638"/>
                <a:gd name="T2" fmla="*/ 2147483647 w 890"/>
                <a:gd name="T3" fmla="*/ 2147483647 h 638"/>
                <a:gd name="T4" fmla="*/ 2147483647 w 890"/>
                <a:gd name="T5" fmla="*/ 2147483647 h 638"/>
                <a:gd name="T6" fmla="*/ 2147483647 w 890"/>
                <a:gd name="T7" fmla="*/ 2147483647 h 638"/>
                <a:gd name="T8" fmla="*/ 2147483647 w 890"/>
                <a:gd name="T9" fmla="*/ 2147483647 h 638"/>
                <a:gd name="T10" fmla="*/ 2147483647 w 890"/>
                <a:gd name="T11" fmla="*/ 2147483647 h 638"/>
                <a:gd name="T12" fmla="*/ 2147483647 w 890"/>
                <a:gd name="T13" fmla="*/ 2147483647 h 638"/>
                <a:gd name="T14" fmla="*/ 2147483647 w 890"/>
                <a:gd name="T15" fmla="*/ 2147483647 h 638"/>
                <a:gd name="T16" fmla="*/ 2147483647 w 890"/>
                <a:gd name="T17" fmla="*/ 2147483647 h 638"/>
                <a:gd name="T18" fmla="*/ 2147483647 w 890"/>
                <a:gd name="T19" fmla="*/ 2147483647 h 638"/>
                <a:gd name="T20" fmla="*/ 2147483647 w 890"/>
                <a:gd name="T21" fmla="*/ 2147483647 h 638"/>
                <a:gd name="T22" fmla="*/ 0 w 890"/>
                <a:gd name="T23" fmla="*/ 2147483647 h 638"/>
                <a:gd name="T24" fmla="*/ 2147483647 w 890"/>
                <a:gd name="T25" fmla="*/ 2147483647 h 638"/>
                <a:gd name="T26" fmla="*/ 2147483647 w 890"/>
                <a:gd name="T27" fmla="*/ 2147483647 h 638"/>
                <a:gd name="T28" fmla="*/ 2147483647 w 890"/>
                <a:gd name="T29" fmla="*/ 2147483647 h 638"/>
                <a:gd name="T30" fmla="*/ 2147483647 w 890"/>
                <a:gd name="T31" fmla="*/ 2147483647 h 638"/>
                <a:gd name="T32" fmla="*/ 2147483647 w 890"/>
                <a:gd name="T33" fmla="*/ 2147483647 h 638"/>
                <a:gd name="T34" fmla="*/ 2147483647 w 890"/>
                <a:gd name="T35" fmla="*/ 2147483647 h 638"/>
                <a:gd name="T36" fmla="*/ 2147483647 w 890"/>
                <a:gd name="T37" fmla="*/ 2147483647 h 638"/>
                <a:gd name="T38" fmla="*/ 2147483647 w 890"/>
                <a:gd name="T39" fmla="*/ 2147483647 h 638"/>
                <a:gd name="T40" fmla="*/ 2147483647 w 890"/>
                <a:gd name="T41" fmla="*/ 2147483647 h 638"/>
                <a:gd name="T42" fmla="*/ 2147483647 w 890"/>
                <a:gd name="T43" fmla="*/ 2147483647 h 638"/>
                <a:gd name="T44" fmla="*/ 2147483647 w 890"/>
                <a:gd name="T45" fmla="*/ 2147483647 h 638"/>
                <a:gd name="T46" fmla="*/ 2147483647 w 890"/>
                <a:gd name="T47" fmla="*/ 2147483647 h 638"/>
                <a:gd name="T48" fmla="*/ 2147483647 w 890"/>
                <a:gd name="T49" fmla="*/ 2147483647 h 638"/>
                <a:gd name="T50" fmla="*/ 2147483647 w 890"/>
                <a:gd name="T51" fmla="*/ 2147483647 h 638"/>
                <a:gd name="T52" fmla="*/ 2147483647 w 890"/>
                <a:gd name="T53" fmla="*/ 2147483647 h 638"/>
                <a:gd name="T54" fmla="*/ 2147483647 w 890"/>
                <a:gd name="T55" fmla="*/ 2147483647 h 638"/>
                <a:gd name="T56" fmla="*/ 2147483647 w 890"/>
                <a:gd name="T57" fmla="*/ 2147483647 h 638"/>
                <a:gd name="T58" fmla="*/ 2147483647 w 890"/>
                <a:gd name="T59" fmla="*/ 2147483647 h 638"/>
                <a:gd name="T60" fmla="*/ 2147483647 w 890"/>
                <a:gd name="T61" fmla="*/ 2147483647 h 638"/>
                <a:gd name="T62" fmla="*/ 2147483647 w 890"/>
                <a:gd name="T63" fmla="*/ 2147483647 h 638"/>
                <a:gd name="T64" fmla="*/ 2147483647 w 890"/>
                <a:gd name="T65" fmla="*/ 2147483647 h 638"/>
                <a:gd name="T66" fmla="*/ 2147483647 w 890"/>
                <a:gd name="T67" fmla="*/ 2147483647 h 638"/>
                <a:gd name="T68" fmla="*/ 2147483647 w 890"/>
                <a:gd name="T69" fmla="*/ 2147483647 h 638"/>
                <a:gd name="T70" fmla="*/ 2147483647 w 890"/>
                <a:gd name="T71" fmla="*/ 2147483647 h 638"/>
                <a:gd name="T72" fmla="*/ 2147483647 w 890"/>
                <a:gd name="T73" fmla="*/ 2147483647 h 638"/>
                <a:gd name="T74" fmla="*/ 2147483647 w 890"/>
                <a:gd name="T75" fmla="*/ 2147483647 h 638"/>
                <a:gd name="T76" fmla="*/ 2147483647 w 890"/>
                <a:gd name="T77" fmla="*/ 2147483647 h 638"/>
                <a:gd name="T78" fmla="*/ 2147483647 w 890"/>
                <a:gd name="T79" fmla="*/ 2147483647 h 638"/>
                <a:gd name="T80" fmla="*/ 2147483647 w 890"/>
                <a:gd name="T81" fmla="*/ 2147483647 h 638"/>
                <a:gd name="T82" fmla="*/ 2147483647 w 890"/>
                <a:gd name="T83" fmla="*/ 2147483647 h 638"/>
                <a:gd name="T84" fmla="*/ 2147483647 w 890"/>
                <a:gd name="T85" fmla="*/ 2147483647 h 638"/>
                <a:gd name="T86" fmla="*/ 2147483647 w 890"/>
                <a:gd name="T87" fmla="*/ 2147483647 h 638"/>
                <a:gd name="T88" fmla="*/ 2147483647 w 890"/>
                <a:gd name="T89" fmla="*/ 2147483647 h 638"/>
                <a:gd name="T90" fmla="*/ 2147483647 w 890"/>
                <a:gd name="T91" fmla="*/ 2147483647 h 638"/>
                <a:gd name="T92" fmla="*/ 2147483647 w 890"/>
                <a:gd name="T93" fmla="*/ 2147483647 h 638"/>
                <a:gd name="T94" fmla="*/ 2147483647 w 890"/>
                <a:gd name="T95" fmla="*/ 2147483647 h 638"/>
                <a:gd name="T96" fmla="*/ 2147483647 w 890"/>
                <a:gd name="T97" fmla="*/ 2147483647 h 638"/>
                <a:gd name="T98" fmla="*/ 2147483647 w 890"/>
                <a:gd name="T99" fmla="*/ 2147483647 h 638"/>
                <a:gd name="T100" fmla="*/ 2147483647 w 890"/>
                <a:gd name="T101" fmla="*/ 2147483647 h 638"/>
                <a:gd name="T102" fmla="*/ 2147483647 w 890"/>
                <a:gd name="T103" fmla="*/ 2147483647 h 638"/>
                <a:gd name="T104" fmla="*/ 2147483647 w 890"/>
                <a:gd name="T105" fmla="*/ 2147483647 h 638"/>
                <a:gd name="T106" fmla="*/ 2147483647 w 890"/>
                <a:gd name="T107" fmla="*/ 2147483647 h 638"/>
                <a:gd name="T108" fmla="*/ 2147483647 w 890"/>
                <a:gd name="T109" fmla="*/ 2147483647 h 638"/>
                <a:gd name="T110" fmla="*/ 2147483647 w 890"/>
                <a:gd name="T111" fmla="*/ 2147483647 h 638"/>
                <a:gd name="T112" fmla="*/ 2147483647 w 890"/>
                <a:gd name="T113" fmla="*/ 0 h 63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90"/>
                <a:gd name="T172" fmla="*/ 0 h 638"/>
                <a:gd name="T173" fmla="*/ 890 w 890"/>
                <a:gd name="T174" fmla="*/ 638 h 63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90" h="638">
                  <a:moveTo>
                    <a:pt x="411" y="0"/>
                  </a:moveTo>
                  <a:lnTo>
                    <a:pt x="403" y="0"/>
                  </a:lnTo>
                  <a:lnTo>
                    <a:pt x="396" y="15"/>
                  </a:lnTo>
                  <a:lnTo>
                    <a:pt x="388" y="15"/>
                  </a:lnTo>
                  <a:lnTo>
                    <a:pt x="380" y="31"/>
                  </a:lnTo>
                  <a:lnTo>
                    <a:pt x="373" y="31"/>
                  </a:lnTo>
                  <a:lnTo>
                    <a:pt x="365" y="38"/>
                  </a:lnTo>
                  <a:lnTo>
                    <a:pt x="358" y="46"/>
                  </a:lnTo>
                  <a:lnTo>
                    <a:pt x="350" y="53"/>
                  </a:lnTo>
                  <a:lnTo>
                    <a:pt x="342" y="69"/>
                  </a:lnTo>
                  <a:lnTo>
                    <a:pt x="350" y="76"/>
                  </a:lnTo>
                  <a:lnTo>
                    <a:pt x="358" y="84"/>
                  </a:lnTo>
                  <a:lnTo>
                    <a:pt x="373" y="84"/>
                  </a:lnTo>
                  <a:lnTo>
                    <a:pt x="380" y="76"/>
                  </a:lnTo>
                  <a:lnTo>
                    <a:pt x="388" y="69"/>
                  </a:lnTo>
                  <a:lnTo>
                    <a:pt x="396" y="61"/>
                  </a:lnTo>
                  <a:lnTo>
                    <a:pt x="403" y="61"/>
                  </a:lnTo>
                  <a:lnTo>
                    <a:pt x="403" y="69"/>
                  </a:lnTo>
                  <a:lnTo>
                    <a:pt x="396" y="76"/>
                  </a:lnTo>
                  <a:lnTo>
                    <a:pt x="396" y="84"/>
                  </a:lnTo>
                  <a:lnTo>
                    <a:pt x="403" y="91"/>
                  </a:lnTo>
                  <a:lnTo>
                    <a:pt x="403" y="107"/>
                  </a:lnTo>
                  <a:lnTo>
                    <a:pt x="403" y="114"/>
                  </a:lnTo>
                  <a:lnTo>
                    <a:pt x="403" y="122"/>
                  </a:lnTo>
                  <a:lnTo>
                    <a:pt x="396" y="122"/>
                  </a:lnTo>
                  <a:lnTo>
                    <a:pt x="388" y="122"/>
                  </a:lnTo>
                  <a:lnTo>
                    <a:pt x="373" y="122"/>
                  </a:lnTo>
                  <a:lnTo>
                    <a:pt x="373" y="114"/>
                  </a:lnTo>
                  <a:lnTo>
                    <a:pt x="373" y="107"/>
                  </a:lnTo>
                  <a:lnTo>
                    <a:pt x="365" y="107"/>
                  </a:lnTo>
                  <a:lnTo>
                    <a:pt x="358" y="107"/>
                  </a:lnTo>
                  <a:lnTo>
                    <a:pt x="358" y="114"/>
                  </a:lnTo>
                  <a:lnTo>
                    <a:pt x="350" y="122"/>
                  </a:lnTo>
                  <a:lnTo>
                    <a:pt x="342" y="122"/>
                  </a:lnTo>
                  <a:lnTo>
                    <a:pt x="327" y="122"/>
                  </a:lnTo>
                  <a:lnTo>
                    <a:pt x="320" y="122"/>
                  </a:lnTo>
                  <a:lnTo>
                    <a:pt x="320" y="129"/>
                  </a:lnTo>
                  <a:lnTo>
                    <a:pt x="320" y="137"/>
                  </a:lnTo>
                  <a:lnTo>
                    <a:pt x="312" y="152"/>
                  </a:lnTo>
                  <a:lnTo>
                    <a:pt x="312" y="160"/>
                  </a:lnTo>
                  <a:lnTo>
                    <a:pt x="304" y="160"/>
                  </a:lnTo>
                  <a:lnTo>
                    <a:pt x="297" y="167"/>
                  </a:lnTo>
                  <a:lnTo>
                    <a:pt x="289" y="167"/>
                  </a:lnTo>
                  <a:lnTo>
                    <a:pt x="282" y="167"/>
                  </a:lnTo>
                  <a:lnTo>
                    <a:pt x="282" y="175"/>
                  </a:lnTo>
                  <a:lnTo>
                    <a:pt x="274" y="183"/>
                  </a:lnTo>
                  <a:lnTo>
                    <a:pt x="266" y="190"/>
                  </a:lnTo>
                  <a:lnTo>
                    <a:pt x="251" y="190"/>
                  </a:lnTo>
                  <a:lnTo>
                    <a:pt x="251" y="175"/>
                  </a:lnTo>
                  <a:lnTo>
                    <a:pt x="251" y="160"/>
                  </a:lnTo>
                  <a:lnTo>
                    <a:pt x="251" y="145"/>
                  </a:lnTo>
                  <a:lnTo>
                    <a:pt x="243" y="145"/>
                  </a:lnTo>
                  <a:lnTo>
                    <a:pt x="236" y="145"/>
                  </a:lnTo>
                  <a:lnTo>
                    <a:pt x="228" y="145"/>
                  </a:lnTo>
                  <a:lnTo>
                    <a:pt x="213" y="145"/>
                  </a:lnTo>
                  <a:lnTo>
                    <a:pt x="205" y="137"/>
                  </a:lnTo>
                  <a:lnTo>
                    <a:pt x="198" y="129"/>
                  </a:lnTo>
                  <a:lnTo>
                    <a:pt x="190" y="122"/>
                  </a:lnTo>
                  <a:lnTo>
                    <a:pt x="183" y="114"/>
                  </a:lnTo>
                  <a:lnTo>
                    <a:pt x="175" y="114"/>
                  </a:lnTo>
                  <a:lnTo>
                    <a:pt x="160" y="122"/>
                  </a:lnTo>
                  <a:lnTo>
                    <a:pt x="152" y="137"/>
                  </a:lnTo>
                  <a:lnTo>
                    <a:pt x="152" y="145"/>
                  </a:lnTo>
                  <a:lnTo>
                    <a:pt x="145" y="152"/>
                  </a:lnTo>
                  <a:lnTo>
                    <a:pt x="145" y="160"/>
                  </a:lnTo>
                  <a:lnTo>
                    <a:pt x="137" y="160"/>
                  </a:lnTo>
                  <a:lnTo>
                    <a:pt x="129" y="160"/>
                  </a:lnTo>
                  <a:lnTo>
                    <a:pt x="114" y="160"/>
                  </a:lnTo>
                  <a:lnTo>
                    <a:pt x="99" y="160"/>
                  </a:lnTo>
                  <a:lnTo>
                    <a:pt x="91" y="160"/>
                  </a:lnTo>
                  <a:lnTo>
                    <a:pt x="84" y="152"/>
                  </a:lnTo>
                  <a:lnTo>
                    <a:pt x="84" y="145"/>
                  </a:lnTo>
                  <a:lnTo>
                    <a:pt x="84" y="137"/>
                  </a:lnTo>
                  <a:lnTo>
                    <a:pt x="76" y="137"/>
                  </a:lnTo>
                  <a:lnTo>
                    <a:pt x="76" y="145"/>
                  </a:lnTo>
                  <a:lnTo>
                    <a:pt x="68" y="152"/>
                  </a:lnTo>
                  <a:lnTo>
                    <a:pt x="61" y="152"/>
                  </a:lnTo>
                  <a:lnTo>
                    <a:pt x="53" y="152"/>
                  </a:lnTo>
                  <a:lnTo>
                    <a:pt x="46" y="145"/>
                  </a:lnTo>
                  <a:lnTo>
                    <a:pt x="15" y="137"/>
                  </a:lnTo>
                  <a:lnTo>
                    <a:pt x="15" y="152"/>
                  </a:lnTo>
                  <a:lnTo>
                    <a:pt x="8" y="167"/>
                  </a:lnTo>
                  <a:lnTo>
                    <a:pt x="8" y="183"/>
                  </a:lnTo>
                  <a:lnTo>
                    <a:pt x="0" y="190"/>
                  </a:lnTo>
                  <a:lnTo>
                    <a:pt x="15" y="190"/>
                  </a:lnTo>
                  <a:lnTo>
                    <a:pt x="23" y="198"/>
                  </a:lnTo>
                  <a:lnTo>
                    <a:pt x="38" y="205"/>
                  </a:lnTo>
                  <a:lnTo>
                    <a:pt x="46" y="205"/>
                  </a:lnTo>
                  <a:lnTo>
                    <a:pt x="53" y="205"/>
                  </a:lnTo>
                  <a:lnTo>
                    <a:pt x="61" y="198"/>
                  </a:lnTo>
                  <a:lnTo>
                    <a:pt x="68" y="190"/>
                  </a:lnTo>
                  <a:lnTo>
                    <a:pt x="84" y="183"/>
                  </a:lnTo>
                  <a:lnTo>
                    <a:pt x="91" y="175"/>
                  </a:lnTo>
                  <a:lnTo>
                    <a:pt x="107" y="183"/>
                  </a:lnTo>
                  <a:lnTo>
                    <a:pt x="122" y="190"/>
                  </a:lnTo>
                  <a:lnTo>
                    <a:pt x="137" y="198"/>
                  </a:lnTo>
                  <a:lnTo>
                    <a:pt x="129" y="205"/>
                  </a:lnTo>
                  <a:lnTo>
                    <a:pt x="129" y="213"/>
                  </a:lnTo>
                  <a:lnTo>
                    <a:pt x="129" y="221"/>
                  </a:lnTo>
                  <a:lnTo>
                    <a:pt x="129" y="228"/>
                  </a:lnTo>
                  <a:lnTo>
                    <a:pt x="129" y="236"/>
                  </a:lnTo>
                  <a:lnTo>
                    <a:pt x="122" y="243"/>
                  </a:lnTo>
                  <a:lnTo>
                    <a:pt x="122" y="251"/>
                  </a:lnTo>
                  <a:lnTo>
                    <a:pt x="122" y="259"/>
                  </a:lnTo>
                  <a:lnTo>
                    <a:pt x="122" y="266"/>
                  </a:lnTo>
                  <a:lnTo>
                    <a:pt x="129" y="274"/>
                  </a:lnTo>
                  <a:lnTo>
                    <a:pt x="137" y="281"/>
                  </a:lnTo>
                  <a:lnTo>
                    <a:pt x="152" y="281"/>
                  </a:lnTo>
                  <a:lnTo>
                    <a:pt x="167" y="281"/>
                  </a:lnTo>
                  <a:lnTo>
                    <a:pt x="175" y="289"/>
                  </a:lnTo>
                  <a:lnTo>
                    <a:pt x="183" y="297"/>
                  </a:lnTo>
                  <a:lnTo>
                    <a:pt x="175" y="304"/>
                  </a:lnTo>
                  <a:lnTo>
                    <a:pt x="160" y="319"/>
                  </a:lnTo>
                  <a:lnTo>
                    <a:pt x="152" y="327"/>
                  </a:lnTo>
                  <a:lnTo>
                    <a:pt x="137" y="327"/>
                  </a:lnTo>
                  <a:lnTo>
                    <a:pt x="129" y="319"/>
                  </a:lnTo>
                  <a:lnTo>
                    <a:pt x="122" y="312"/>
                  </a:lnTo>
                  <a:lnTo>
                    <a:pt x="114" y="312"/>
                  </a:lnTo>
                  <a:lnTo>
                    <a:pt x="99" y="304"/>
                  </a:lnTo>
                  <a:lnTo>
                    <a:pt x="99" y="297"/>
                  </a:lnTo>
                  <a:lnTo>
                    <a:pt x="91" y="281"/>
                  </a:lnTo>
                  <a:lnTo>
                    <a:pt x="91" y="274"/>
                  </a:lnTo>
                  <a:lnTo>
                    <a:pt x="84" y="274"/>
                  </a:lnTo>
                  <a:lnTo>
                    <a:pt x="84" y="266"/>
                  </a:lnTo>
                  <a:lnTo>
                    <a:pt x="76" y="266"/>
                  </a:lnTo>
                  <a:lnTo>
                    <a:pt x="68" y="266"/>
                  </a:lnTo>
                  <a:lnTo>
                    <a:pt x="61" y="266"/>
                  </a:lnTo>
                  <a:lnTo>
                    <a:pt x="61" y="281"/>
                  </a:lnTo>
                  <a:lnTo>
                    <a:pt x="61" y="289"/>
                  </a:lnTo>
                  <a:lnTo>
                    <a:pt x="68" y="304"/>
                  </a:lnTo>
                  <a:lnTo>
                    <a:pt x="68" y="319"/>
                  </a:lnTo>
                  <a:lnTo>
                    <a:pt x="61" y="335"/>
                  </a:lnTo>
                  <a:lnTo>
                    <a:pt x="61" y="342"/>
                  </a:lnTo>
                  <a:lnTo>
                    <a:pt x="61" y="350"/>
                  </a:lnTo>
                  <a:lnTo>
                    <a:pt x="68" y="357"/>
                  </a:lnTo>
                  <a:lnTo>
                    <a:pt x="76" y="357"/>
                  </a:lnTo>
                  <a:lnTo>
                    <a:pt x="84" y="365"/>
                  </a:lnTo>
                  <a:lnTo>
                    <a:pt x="84" y="373"/>
                  </a:lnTo>
                  <a:lnTo>
                    <a:pt x="91" y="380"/>
                  </a:lnTo>
                  <a:lnTo>
                    <a:pt x="91" y="388"/>
                  </a:lnTo>
                  <a:lnTo>
                    <a:pt x="99" y="395"/>
                  </a:lnTo>
                  <a:lnTo>
                    <a:pt x="114" y="403"/>
                  </a:lnTo>
                  <a:lnTo>
                    <a:pt x="122" y="403"/>
                  </a:lnTo>
                  <a:lnTo>
                    <a:pt x="122" y="411"/>
                  </a:lnTo>
                  <a:lnTo>
                    <a:pt x="122" y="418"/>
                  </a:lnTo>
                  <a:lnTo>
                    <a:pt x="114" y="418"/>
                  </a:lnTo>
                  <a:lnTo>
                    <a:pt x="107" y="426"/>
                  </a:lnTo>
                  <a:lnTo>
                    <a:pt x="107" y="433"/>
                  </a:lnTo>
                  <a:lnTo>
                    <a:pt x="114" y="449"/>
                  </a:lnTo>
                  <a:lnTo>
                    <a:pt x="114" y="456"/>
                  </a:lnTo>
                  <a:lnTo>
                    <a:pt x="114" y="464"/>
                  </a:lnTo>
                  <a:lnTo>
                    <a:pt x="114" y="471"/>
                  </a:lnTo>
                  <a:lnTo>
                    <a:pt x="114" y="479"/>
                  </a:lnTo>
                  <a:lnTo>
                    <a:pt x="107" y="479"/>
                  </a:lnTo>
                  <a:lnTo>
                    <a:pt x="99" y="487"/>
                  </a:lnTo>
                  <a:lnTo>
                    <a:pt x="91" y="487"/>
                  </a:lnTo>
                  <a:lnTo>
                    <a:pt x="91" y="494"/>
                  </a:lnTo>
                  <a:lnTo>
                    <a:pt x="91" y="502"/>
                  </a:lnTo>
                  <a:lnTo>
                    <a:pt x="91" y="509"/>
                  </a:lnTo>
                  <a:lnTo>
                    <a:pt x="84" y="517"/>
                  </a:lnTo>
                  <a:lnTo>
                    <a:pt x="84" y="525"/>
                  </a:lnTo>
                  <a:lnTo>
                    <a:pt x="91" y="525"/>
                  </a:lnTo>
                  <a:lnTo>
                    <a:pt x="91" y="532"/>
                  </a:lnTo>
                  <a:lnTo>
                    <a:pt x="99" y="532"/>
                  </a:lnTo>
                  <a:lnTo>
                    <a:pt x="91" y="540"/>
                  </a:lnTo>
                  <a:lnTo>
                    <a:pt x="84" y="547"/>
                  </a:lnTo>
                  <a:lnTo>
                    <a:pt x="76" y="540"/>
                  </a:lnTo>
                  <a:lnTo>
                    <a:pt x="68" y="532"/>
                  </a:lnTo>
                  <a:lnTo>
                    <a:pt x="61" y="532"/>
                  </a:lnTo>
                  <a:lnTo>
                    <a:pt x="53" y="525"/>
                  </a:lnTo>
                  <a:lnTo>
                    <a:pt x="46" y="525"/>
                  </a:lnTo>
                  <a:lnTo>
                    <a:pt x="46" y="532"/>
                  </a:lnTo>
                  <a:lnTo>
                    <a:pt x="38" y="540"/>
                  </a:lnTo>
                  <a:lnTo>
                    <a:pt x="38" y="547"/>
                  </a:lnTo>
                  <a:lnTo>
                    <a:pt x="38" y="555"/>
                  </a:lnTo>
                  <a:lnTo>
                    <a:pt x="46" y="563"/>
                  </a:lnTo>
                  <a:lnTo>
                    <a:pt x="53" y="570"/>
                  </a:lnTo>
                  <a:lnTo>
                    <a:pt x="61" y="570"/>
                  </a:lnTo>
                  <a:lnTo>
                    <a:pt x="68" y="563"/>
                  </a:lnTo>
                  <a:lnTo>
                    <a:pt x="76" y="563"/>
                  </a:lnTo>
                  <a:lnTo>
                    <a:pt x="84" y="563"/>
                  </a:lnTo>
                  <a:lnTo>
                    <a:pt x="129" y="563"/>
                  </a:lnTo>
                  <a:lnTo>
                    <a:pt x="137" y="570"/>
                  </a:lnTo>
                  <a:lnTo>
                    <a:pt x="145" y="570"/>
                  </a:lnTo>
                  <a:lnTo>
                    <a:pt x="160" y="570"/>
                  </a:lnTo>
                  <a:lnTo>
                    <a:pt x="167" y="578"/>
                  </a:lnTo>
                  <a:lnTo>
                    <a:pt x="175" y="578"/>
                  </a:lnTo>
                  <a:lnTo>
                    <a:pt x="190" y="578"/>
                  </a:lnTo>
                  <a:lnTo>
                    <a:pt x="198" y="578"/>
                  </a:lnTo>
                  <a:lnTo>
                    <a:pt x="205" y="585"/>
                  </a:lnTo>
                  <a:lnTo>
                    <a:pt x="213" y="593"/>
                  </a:lnTo>
                  <a:lnTo>
                    <a:pt x="221" y="600"/>
                  </a:lnTo>
                  <a:lnTo>
                    <a:pt x="221" y="608"/>
                  </a:lnTo>
                  <a:lnTo>
                    <a:pt x="228" y="616"/>
                  </a:lnTo>
                  <a:lnTo>
                    <a:pt x="236" y="616"/>
                  </a:lnTo>
                  <a:lnTo>
                    <a:pt x="243" y="608"/>
                  </a:lnTo>
                  <a:lnTo>
                    <a:pt x="251" y="608"/>
                  </a:lnTo>
                  <a:lnTo>
                    <a:pt x="259" y="608"/>
                  </a:lnTo>
                  <a:lnTo>
                    <a:pt x="266" y="608"/>
                  </a:lnTo>
                  <a:lnTo>
                    <a:pt x="274" y="616"/>
                  </a:lnTo>
                  <a:lnTo>
                    <a:pt x="282" y="616"/>
                  </a:lnTo>
                  <a:lnTo>
                    <a:pt x="289" y="616"/>
                  </a:lnTo>
                  <a:lnTo>
                    <a:pt x="289" y="608"/>
                  </a:lnTo>
                  <a:lnTo>
                    <a:pt x="297" y="600"/>
                  </a:lnTo>
                  <a:lnTo>
                    <a:pt x="304" y="600"/>
                  </a:lnTo>
                  <a:lnTo>
                    <a:pt x="312" y="593"/>
                  </a:lnTo>
                  <a:lnTo>
                    <a:pt x="312" y="600"/>
                  </a:lnTo>
                  <a:lnTo>
                    <a:pt x="320" y="600"/>
                  </a:lnTo>
                  <a:lnTo>
                    <a:pt x="327" y="600"/>
                  </a:lnTo>
                  <a:lnTo>
                    <a:pt x="327" y="593"/>
                  </a:lnTo>
                  <a:lnTo>
                    <a:pt x="320" y="585"/>
                  </a:lnTo>
                  <a:lnTo>
                    <a:pt x="327" y="585"/>
                  </a:lnTo>
                  <a:lnTo>
                    <a:pt x="327" y="578"/>
                  </a:lnTo>
                  <a:lnTo>
                    <a:pt x="335" y="585"/>
                  </a:lnTo>
                  <a:lnTo>
                    <a:pt x="342" y="593"/>
                  </a:lnTo>
                  <a:lnTo>
                    <a:pt x="350" y="600"/>
                  </a:lnTo>
                  <a:lnTo>
                    <a:pt x="358" y="608"/>
                  </a:lnTo>
                  <a:lnTo>
                    <a:pt x="365" y="616"/>
                  </a:lnTo>
                  <a:lnTo>
                    <a:pt x="373" y="616"/>
                  </a:lnTo>
                  <a:lnTo>
                    <a:pt x="388" y="608"/>
                  </a:lnTo>
                  <a:lnTo>
                    <a:pt x="396" y="600"/>
                  </a:lnTo>
                  <a:lnTo>
                    <a:pt x="403" y="593"/>
                  </a:lnTo>
                  <a:lnTo>
                    <a:pt x="411" y="593"/>
                  </a:lnTo>
                  <a:lnTo>
                    <a:pt x="418" y="608"/>
                  </a:lnTo>
                  <a:lnTo>
                    <a:pt x="426" y="616"/>
                  </a:lnTo>
                  <a:lnTo>
                    <a:pt x="426" y="623"/>
                  </a:lnTo>
                  <a:lnTo>
                    <a:pt x="434" y="631"/>
                  </a:lnTo>
                  <a:lnTo>
                    <a:pt x="441" y="638"/>
                  </a:lnTo>
                  <a:lnTo>
                    <a:pt x="449" y="638"/>
                  </a:lnTo>
                  <a:lnTo>
                    <a:pt x="456" y="631"/>
                  </a:lnTo>
                  <a:lnTo>
                    <a:pt x="464" y="623"/>
                  </a:lnTo>
                  <a:lnTo>
                    <a:pt x="472" y="623"/>
                  </a:lnTo>
                  <a:lnTo>
                    <a:pt x="479" y="616"/>
                  </a:lnTo>
                  <a:lnTo>
                    <a:pt x="487" y="608"/>
                  </a:lnTo>
                  <a:lnTo>
                    <a:pt x="495" y="600"/>
                  </a:lnTo>
                  <a:lnTo>
                    <a:pt x="495" y="585"/>
                  </a:lnTo>
                  <a:lnTo>
                    <a:pt x="502" y="578"/>
                  </a:lnTo>
                  <a:lnTo>
                    <a:pt x="510" y="570"/>
                  </a:lnTo>
                  <a:lnTo>
                    <a:pt x="510" y="555"/>
                  </a:lnTo>
                  <a:lnTo>
                    <a:pt x="510" y="547"/>
                  </a:lnTo>
                  <a:lnTo>
                    <a:pt x="517" y="540"/>
                  </a:lnTo>
                  <a:lnTo>
                    <a:pt x="525" y="532"/>
                  </a:lnTo>
                  <a:lnTo>
                    <a:pt x="533" y="532"/>
                  </a:lnTo>
                  <a:lnTo>
                    <a:pt x="540" y="532"/>
                  </a:lnTo>
                  <a:lnTo>
                    <a:pt x="548" y="525"/>
                  </a:lnTo>
                  <a:lnTo>
                    <a:pt x="555" y="525"/>
                  </a:lnTo>
                  <a:lnTo>
                    <a:pt x="571" y="525"/>
                  </a:lnTo>
                  <a:lnTo>
                    <a:pt x="578" y="525"/>
                  </a:lnTo>
                  <a:lnTo>
                    <a:pt x="578" y="532"/>
                  </a:lnTo>
                  <a:lnTo>
                    <a:pt x="571" y="540"/>
                  </a:lnTo>
                  <a:lnTo>
                    <a:pt x="563" y="540"/>
                  </a:lnTo>
                  <a:lnTo>
                    <a:pt x="563" y="547"/>
                  </a:lnTo>
                  <a:lnTo>
                    <a:pt x="571" y="547"/>
                  </a:lnTo>
                  <a:lnTo>
                    <a:pt x="586" y="547"/>
                  </a:lnTo>
                  <a:lnTo>
                    <a:pt x="593" y="547"/>
                  </a:lnTo>
                  <a:lnTo>
                    <a:pt x="601" y="540"/>
                  </a:lnTo>
                  <a:lnTo>
                    <a:pt x="601" y="532"/>
                  </a:lnTo>
                  <a:lnTo>
                    <a:pt x="601" y="525"/>
                  </a:lnTo>
                  <a:lnTo>
                    <a:pt x="616" y="525"/>
                  </a:lnTo>
                  <a:lnTo>
                    <a:pt x="616" y="517"/>
                  </a:lnTo>
                  <a:lnTo>
                    <a:pt x="609" y="517"/>
                  </a:lnTo>
                  <a:lnTo>
                    <a:pt x="609" y="509"/>
                  </a:lnTo>
                  <a:lnTo>
                    <a:pt x="616" y="502"/>
                  </a:lnTo>
                  <a:lnTo>
                    <a:pt x="631" y="502"/>
                  </a:lnTo>
                  <a:lnTo>
                    <a:pt x="647" y="502"/>
                  </a:lnTo>
                  <a:lnTo>
                    <a:pt x="654" y="502"/>
                  </a:lnTo>
                  <a:lnTo>
                    <a:pt x="662" y="502"/>
                  </a:lnTo>
                  <a:lnTo>
                    <a:pt x="677" y="502"/>
                  </a:lnTo>
                  <a:lnTo>
                    <a:pt x="685" y="502"/>
                  </a:lnTo>
                  <a:lnTo>
                    <a:pt x="692" y="502"/>
                  </a:lnTo>
                  <a:lnTo>
                    <a:pt x="685" y="494"/>
                  </a:lnTo>
                  <a:lnTo>
                    <a:pt x="669" y="494"/>
                  </a:lnTo>
                  <a:lnTo>
                    <a:pt x="669" y="487"/>
                  </a:lnTo>
                  <a:lnTo>
                    <a:pt x="662" y="487"/>
                  </a:lnTo>
                  <a:lnTo>
                    <a:pt x="669" y="479"/>
                  </a:lnTo>
                  <a:lnTo>
                    <a:pt x="677" y="471"/>
                  </a:lnTo>
                  <a:lnTo>
                    <a:pt x="685" y="464"/>
                  </a:lnTo>
                  <a:lnTo>
                    <a:pt x="708" y="464"/>
                  </a:lnTo>
                  <a:lnTo>
                    <a:pt x="715" y="456"/>
                  </a:lnTo>
                  <a:lnTo>
                    <a:pt x="723" y="456"/>
                  </a:lnTo>
                  <a:lnTo>
                    <a:pt x="746" y="456"/>
                  </a:lnTo>
                  <a:lnTo>
                    <a:pt x="746" y="449"/>
                  </a:lnTo>
                  <a:lnTo>
                    <a:pt x="753" y="441"/>
                  </a:lnTo>
                  <a:lnTo>
                    <a:pt x="753" y="433"/>
                  </a:lnTo>
                  <a:lnTo>
                    <a:pt x="761" y="433"/>
                  </a:lnTo>
                  <a:lnTo>
                    <a:pt x="768" y="433"/>
                  </a:lnTo>
                  <a:lnTo>
                    <a:pt x="776" y="433"/>
                  </a:lnTo>
                  <a:lnTo>
                    <a:pt x="784" y="426"/>
                  </a:lnTo>
                  <a:lnTo>
                    <a:pt x="784" y="418"/>
                  </a:lnTo>
                  <a:lnTo>
                    <a:pt x="784" y="411"/>
                  </a:lnTo>
                  <a:lnTo>
                    <a:pt x="776" y="411"/>
                  </a:lnTo>
                  <a:lnTo>
                    <a:pt x="776" y="403"/>
                  </a:lnTo>
                  <a:lnTo>
                    <a:pt x="776" y="388"/>
                  </a:lnTo>
                  <a:lnTo>
                    <a:pt x="784" y="380"/>
                  </a:lnTo>
                  <a:lnTo>
                    <a:pt x="791" y="380"/>
                  </a:lnTo>
                  <a:lnTo>
                    <a:pt x="799" y="373"/>
                  </a:lnTo>
                  <a:lnTo>
                    <a:pt x="806" y="373"/>
                  </a:lnTo>
                  <a:lnTo>
                    <a:pt x="806" y="365"/>
                  </a:lnTo>
                  <a:lnTo>
                    <a:pt x="814" y="357"/>
                  </a:lnTo>
                  <a:lnTo>
                    <a:pt x="814" y="350"/>
                  </a:lnTo>
                  <a:lnTo>
                    <a:pt x="814" y="335"/>
                  </a:lnTo>
                  <a:lnTo>
                    <a:pt x="814" y="327"/>
                  </a:lnTo>
                  <a:lnTo>
                    <a:pt x="822" y="319"/>
                  </a:lnTo>
                  <a:lnTo>
                    <a:pt x="829" y="319"/>
                  </a:lnTo>
                  <a:lnTo>
                    <a:pt x="844" y="327"/>
                  </a:lnTo>
                  <a:lnTo>
                    <a:pt x="852" y="327"/>
                  </a:lnTo>
                  <a:lnTo>
                    <a:pt x="867" y="327"/>
                  </a:lnTo>
                  <a:lnTo>
                    <a:pt x="875" y="319"/>
                  </a:lnTo>
                  <a:lnTo>
                    <a:pt x="875" y="312"/>
                  </a:lnTo>
                  <a:lnTo>
                    <a:pt x="875" y="297"/>
                  </a:lnTo>
                  <a:lnTo>
                    <a:pt x="875" y="274"/>
                  </a:lnTo>
                  <a:lnTo>
                    <a:pt x="875" y="259"/>
                  </a:lnTo>
                  <a:lnTo>
                    <a:pt x="882" y="251"/>
                  </a:lnTo>
                  <a:lnTo>
                    <a:pt x="890" y="243"/>
                  </a:lnTo>
                  <a:lnTo>
                    <a:pt x="882" y="243"/>
                  </a:lnTo>
                  <a:lnTo>
                    <a:pt x="867" y="243"/>
                  </a:lnTo>
                  <a:lnTo>
                    <a:pt x="860" y="251"/>
                  </a:lnTo>
                  <a:lnTo>
                    <a:pt x="860" y="259"/>
                  </a:lnTo>
                  <a:lnTo>
                    <a:pt x="867" y="266"/>
                  </a:lnTo>
                  <a:lnTo>
                    <a:pt x="875" y="266"/>
                  </a:lnTo>
                  <a:lnTo>
                    <a:pt x="875" y="274"/>
                  </a:lnTo>
                  <a:lnTo>
                    <a:pt x="867" y="274"/>
                  </a:lnTo>
                  <a:lnTo>
                    <a:pt x="860" y="274"/>
                  </a:lnTo>
                  <a:lnTo>
                    <a:pt x="852" y="274"/>
                  </a:lnTo>
                  <a:lnTo>
                    <a:pt x="844" y="266"/>
                  </a:lnTo>
                  <a:lnTo>
                    <a:pt x="837" y="266"/>
                  </a:lnTo>
                  <a:lnTo>
                    <a:pt x="829" y="266"/>
                  </a:lnTo>
                  <a:lnTo>
                    <a:pt x="814" y="274"/>
                  </a:lnTo>
                  <a:lnTo>
                    <a:pt x="806" y="266"/>
                  </a:lnTo>
                  <a:lnTo>
                    <a:pt x="799" y="259"/>
                  </a:lnTo>
                  <a:lnTo>
                    <a:pt x="791" y="251"/>
                  </a:lnTo>
                  <a:lnTo>
                    <a:pt x="784" y="251"/>
                  </a:lnTo>
                  <a:lnTo>
                    <a:pt x="776" y="251"/>
                  </a:lnTo>
                  <a:lnTo>
                    <a:pt x="768" y="251"/>
                  </a:lnTo>
                  <a:lnTo>
                    <a:pt x="761" y="243"/>
                  </a:lnTo>
                  <a:lnTo>
                    <a:pt x="761" y="236"/>
                  </a:lnTo>
                  <a:lnTo>
                    <a:pt x="753" y="228"/>
                  </a:lnTo>
                  <a:lnTo>
                    <a:pt x="753" y="221"/>
                  </a:lnTo>
                  <a:lnTo>
                    <a:pt x="746" y="221"/>
                  </a:lnTo>
                  <a:lnTo>
                    <a:pt x="738" y="221"/>
                  </a:lnTo>
                  <a:lnTo>
                    <a:pt x="730" y="213"/>
                  </a:lnTo>
                  <a:lnTo>
                    <a:pt x="730" y="205"/>
                  </a:lnTo>
                  <a:lnTo>
                    <a:pt x="730" y="198"/>
                  </a:lnTo>
                  <a:lnTo>
                    <a:pt x="730" y="190"/>
                  </a:lnTo>
                  <a:lnTo>
                    <a:pt x="723" y="183"/>
                  </a:lnTo>
                  <a:lnTo>
                    <a:pt x="715" y="183"/>
                  </a:lnTo>
                  <a:lnTo>
                    <a:pt x="708" y="183"/>
                  </a:lnTo>
                  <a:lnTo>
                    <a:pt x="700" y="183"/>
                  </a:lnTo>
                  <a:lnTo>
                    <a:pt x="692" y="190"/>
                  </a:lnTo>
                  <a:lnTo>
                    <a:pt x="685" y="198"/>
                  </a:lnTo>
                  <a:lnTo>
                    <a:pt x="677" y="198"/>
                  </a:lnTo>
                  <a:lnTo>
                    <a:pt x="669" y="198"/>
                  </a:lnTo>
                  <a:lnTo>
                    <a:pt x="669" y="213"/>
                  </a:lnTo>
                  <a:lnTo>
                    <a:pt x="662" y="221"/>
                  </a:lnTo>
                  <a:lnTo>
                    <a:pt x="654" y="221"/>
                  </a:lnTo>
                  <a:lnTo>
                    <a:pt x="647" y="228"/>
                  </a:lnTo>
                  <a:lnTo>
                    <a:pt x="639" y="228"/>
                  </a:lnTo>
                  <a:lnTo>
                    <a:pt x="631" y="228"/>
                  </a:lnTo>
                  <a:lnTo>
                    <a:pt x="631" y="221"/>
                  </a:lnTo>
                  <a:lnTo>
                    <a:pt x="631" y="213"/>
                  </a:lnTo>
                  <a:lnTo>
                    <a:pt x="639" y="213"/>
                  </a:lnTo>
                  <a:lnTo>
                    <a:pt x="631" y="205"/>
                  </a:lnTo>
                  <a:lnTo>
                    <a:pt x="624" y="190"/>
                  </a:lnTo>
                  <a:lnTo>
                    <a:pt x="624" y="183"/>
                  </a:lnTo>
                  <a:lnTo>
                    <a:pt x="624" y="175"/>
                  </a:lnTo>
                  <a:lnTo>
                    <a:pt x="609" y="175"/>
                  </a:lnTo>
                  <a:lnTo>
                    <a:pt x="601" y="175"/>
                  </a:lnTo>
                  <a:lnTo>
                    <a:pt x="586" y="167"/>
                  </a:lnTo>
                  <a:lnTo>
                    <a:pt x="578" y="167"/>
                  </a:lnTo>
                  <a:lnTo>
                    <a:pt x="578" y="160"/>
                  </a:lnTo>
                  <a:lnTo>
                    <a:pt x="578" y="152"/>
                  </a:lnTo>
                  <a:lnTo>
                    <a:pt x="578" y="137"/>
                  </a:lnTo>
                  <a:lnTo>
                    <a:pt x="578" y="129"/>
                  </a:lnTo>
                  <a:lnTo>
                    <a:pt x="586" y="114"/>
                  </a:lnTo>
                  <a:lnTo>
                    <a:pt x="586" y="107"/>
                  </a:lnTo>
                  <a:lnTo>
                    <a:pt x="586" y="99"/>
                  </a:lnTo>
                  <a:lnTo>
                    <a:pt x="586" y="91"/>
                  </a:lnTo>
                  <a:lnTo>
                    <a:pt x="578" y="84"/>
                  </a:lnTo>
                  <a:lnTo>
                    <a:pt x="578" y="76"/>
                  </a:lnTo>
                  <a:lnTo>
                    <a:pt x="571" y="76"/>
                  </a:lnTo>
                  <a:lnTo>
                    <a:pt x="555" y="69"/>
                  </a:lnTo>
                  <a:lnTo>
                    <a:pt x="540" y="76"/>
                  </a:lnTo>
                  <a:lnTo>
                    <a:pt x="525" y="76"/>
                  </a:lnTo>
                  <a:lnTo>
                    <a:pt x="517" y="76"/>
                  </a:lnTo>
                  <a:lnTo>
                    <a:pt x="502" y="84"/>
                  </a:lnTo>
                  <a:lnTo>
                    <a:pt x="487" y="91"/>
                  </a:lnTo>
                  <a:lnTo>
                    <a:pt x="472" y="91"/>
                  </a:lnTo>
                  <a:lnTo>
                    <a:pt x="464" y="91"/>
                  </a:lnTo>
                  <a:lnTo>
                    <a:pt x="456" y="91"/>
                  </a:lnTo>
                  <a:lnTo>
                    <a:pt x="449" y="84"/>
                  </a:lnTo>
                  <a:lnTo>
                    <a:pt x="456" y="76"/>
                  </a:lnTo>
                  <a:lnTo>
                    <a:pt x="456" y="69"/>
                  </a:lnTo>
                  <a:lnTo>
                    <a:pt x="456" y="53"/>
                  </a:lnTo>
                  <a:lnTo>
                    <a:pt x="449" y="46"/>
                  </a:lnTo>
                  <a:lnTo>
                    <a:pt x="449" y="38"/>
                  </a:lnTo>
                  <a:lnTo>
                    <a:pt x="441" y="23"/>
                  </a:lnTo>
                  <a:lnTo>
                    <a:pt x="441" y="15"/>
                  </a:lnTo>
                  <a:lnTo>
                    <a:pt x="434" y="8"/>
                  </a:lnTo>
                  <a:lnTo>
                    <a:pt x="426" y="0"/>
                  </a:lnTo>
                  <a:lnTo>
                    <a:pt x="418" y="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chemeClr val="bg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41" tIns="37820" rIns="75641" bIns="37820"/>
            <a:lstStyle/>
            <a:p>
              <a:endParaRPr lang="ru-RU"/>
            </a:p>
          </p:txBody>
        </p:sp>
        <p:sp>
          <p:nvSpPr>
            <p:cNvPr id="4319" name="Freeform 1222"/>
            <p:cNvSpPr>
              <a:spLocks/>
            </p:cNvSpPr>
            <p:nvPr/>
          </p:nvSpPr>
          <p:spPr bwMode="auto">
            <a:xfrm>
              <a:off x="2184400" y="6635639"/>
              <a:ext cx="1179513" cy="1049337"/>
            </a:xfrm>
            <a:custGeom>
              <a:avLst/>
              <a:gdLst>
                <a:gd name="T0" fmla="*/ 2147483647 w 921"/>
                <a:gd name="T1" fmla="*/ 2147483647 h 775"/>
                <a:gd name="T2" fmla="*/ 2147483647 w 921"/>
                <a:gd name="T3" fmla="*/ 2147483647 h 775"/>
                <a:gd name="T4" fmla="*/ 2147483647 w 921"/>
                <a:gd name="T5" fmla="*/ 2147483647 h 775"/>
                <a:gd name="T6" fmla="*/ 2147483647 w 921"/>
                <a:gd name="T7" fmla="*/ 2147483647 h 775"/>
                <a:gd name="T8" fmla="*/ 2147483647 w 921"/>
                <a:gd name="T9" fmla="*/ 2147483647 h 775"/>
                <a:gd name="T10" fmla="*/ 2147483647 w 921"/>
                <a:gd name="T11" fmla="*/ 2147483647 h 775"/>
                <a:gd name="T12" fmla="*/ 2147483647 w 921"/>
                <a:gd name="T13" fmla="*/ 2147483647 h 775"/>
                <a:gd name="T14" fmla="*/ 2147483647 w 921"/>
                <a:gd name="T15" fmla="*/ 2147483647 h 775"/>
                <a:gd name="T16" fmla="*/ 2147483647 w 921"/>
                <a:gd name="T17" fmla="*/ 2147483647 h 775"/>
                <a:gd name="T18" fmla="*/ 2147483647 w 921"/>
                <a:gd name="T19" fmla="*/ 2147483647 h 775"/>
                <a:gd name="T20" fmla="*/ 2147483647 w 921"/>
                <a:gd name="T21" fmla="*/ 2147483647 h 775"/>
                <a:gd name="T22" fmla="*/ 2147483647 w 921"/>
                <a:gd name="T23" fmla="*/ 2147483647 h 775"/>
                <a:gd name="T24" fmla="*/ 2147483647 w 921"/>
                <a:gd name="T25" fmla="*/ 2147483647 h 775"/>
                <a:gd name="T26" fmla="*/ 2147483647 w 921"/>
                <a:gd name="T27" fmla="*/ 2147483647 h 775"/>
                <a:gd name="T28" fmla="*/ 2147483647 w 921"/>
                <a:gd name="T29" fmla="*/ 2147483647 h 775"/>
                <a:gd name="T30" fmla="*/ 2147483647 w 921"/>
                <a:gd name="T31" fmla="*/ 2147483647 h 775"/>
                <a:gd name="T32" fmla="*/ 2147483647 w 921"/>
                <a:gd name="T33" fmla="*/ 2147483647 h 775"/>
                <a:gd name="T34" fmla="*/ 2147483647 w 921"/>
                <a:gd name="T35" fmla="*/ 2147483647 h 775"/>
                <a:gd name="T36" fmla="*/ 2147483647 w 921"/>
                <a:gd name="T37" fmla="*/ 2147483647 h 775"/>
                <a:gd name="T38" fmla="*/ 2147483647 w 921"/>
                <a:gd name="T39" fmla="*/ 2147483647 h 775"/>
                <a:gd name="T40" fmla="*/ 2147483647 w 921"/>
                <a:gd name="T41" fmla="*/ 2147483647 h 775"/>
                <a:gd name="T42" fmla="*/ 2147483647 w 921"/>
                <a:gd name="T43" fmla="*/ 2147483647 h 775"/>
                <a:gd name="T44" fmla="*/ 2147483647 w 921"/>
                <a:gd name="T45" fmla="*/ 2147483647 h 775"/>
                <a:gd name="T46" fmla="*/ 0 w 921"/>
                <a:gd name="T47" fmla="*/ 2147483647 h 775"/>
                <a:gd name="T48" fmla="*/ 2147483647 w 921"/>
                <a:gd name="T49" fmla="*/ 2147483647 h 775"/>
                <a:gd name="T50" fmla="*/ 2147483647 w 921"/>
                <a:gd name="T51" fmla="*/ 2147483647 h 775"/>
                <a:gd name="T52" fmla="*/ 2147483647 w 921"/>
                <a:gd name="T53" fmla="*/ 2147483647 h 775"/>
                <a:gd name="T54" fmla="*/ 2147483647 w 921"/>
                <a:gd name="T55" fmla="*/ 2147483647 h 775"/>
                <a:gd name="T56" fmla="*/ 2147483647 w 921"/>
                <a:gd name="T57" fmla="*/ 2147483647 h 775"/>
                <a:gd name="T58" fmla="*/ 2147483647 w 921"/>
                <a:gd name="T59" fmla="*/ 2147483647 h 775"/>
                <a:gd name="T60" fmla="*/ 2147483647 w 921"/>
                <a:gd name="T61" fmla="*/ 2147483647 h 775"/>
                <a:gd name="T62" fmla="*/ 2147483647 w 921"/>
                <a:gd name="T63" fmla="*/ 2147483647 h 775"/>
                <a:gd name="T64" fmla="*/ 2147483647 w 921"/>
                <a:gd name="T65" fmla="*/ 2147483647 h 775"/>
                <a:gd name="T66" fmla="*/ 2147483647 w 921"/>
                <a:gd name="T67" fmla="*/ 2147483647 h 775"/>
                <a:gd name="T68" fmla="*/ 2147483647 w 921"/>
                <a:gd name="T69" fmla="*/ 2147483647 h 775"/>
                <a:gd name="T70" fmla="*/ 2147483647 w 921"/>
                <a:gd name="T71" fmla="*/ 2147483647 h 775"/>
                <a:gd name="T72" fmla="*/ 2147483647 w 921"/>
                <a:gd name="T73" fmla="*/ 2147483647 h 775"/>
                <a:gd name="T74" fmla="*/ 2147483647 w 921"/>
                <a:gd name="T75" fmla="*/ 2147483647 h 775"/>
                <a:gd name="T76" fmla="*/ 2147483647 w 921"/>
                <a:gd name="T77" fmla="*/ 2147483647 h 775"/>
                <a:gd name="T78" fmla="*/ 2147483647 w 921"/>
                <a:gd name="T79" fmla="*/ 2147483647 h 775"/>
                <a:gd name="T80" fmla="*/ 2147483647 w 921"/>
                <a:gd name="T81" fmla="*/ 2147483647 h 775"/>
                <a:gd name="T82" fmla="*/ 2147483647 w 921"/>
                <a:gd name="T83" fmla="*/ 2147483647 h 775"/>
                <a:gd name="T84" fmla="*/ 2147483647 w 921"/>
                <a:gd name="T85" fmla="*/ 2147483647 h 775"/>
                <a:gd name="T86" fmla="*/ 2147483647 w 921"/>
                <a:gd name="T87" fmla="*/ 2147483647 h 775"/>
                <a:gd name="T88" fmla="*/ 2147483647 w 921"/>
                <a:gd name="T89" fmla="*/ 2147483647 h 775"/>
                <a:gd name="T90" fmla="*/ 2147483647 w 921"/>
                <a:gd name="T91" fmla="*/ 2147483647 h 775"/>
                <a:gd name="T92" fmla="*/ 2147483647 w 921"/>
                <a:gd name="T93" fmla="*/ 2147483647 h 775"/>
                <a:gd name="T94" fmla="*/ 2147483647 w 921"/>
                <a:gd name="T95" fmla="*/ 2147483647 h 775"/>
                <a:gd name="T96" fmla="*/ 2147483647 w 921"/>
                <a:gd name="T97" fmla="*/ 2147483647 h 775"/>
                <a:gd name="T98" fmla="*/ 2147483647 w 921"/>
                <a:gd name="T99" fmla="*/ 2147483647 h 775"/>
                <a:gd name="T100" fmla="*/ 2147483647 w 921"/>
                <a:gd name="T101" fmla="*/ 2147483647 h 775"/>
                <a:gd name="T102" fmla="*/ 2147483647 w 921"/>
                <a:gd name="T103" fmla="*/ 2147483647 h 775"/>
                <a:gd name="T104" fmla="*/ 2147483647 w 921"/>
                <a:gd name="T105" fmla="*/ 2147483647 h 775"/>
                <a:gd name="T106" fmla="*/ 2147483647 w 921"/>
                <a:gd name="T107" fmla="*/ 2147483647 h 775"/>
                <a:gd name="T108" fmla="*/ 2147483647 w 921"/>
                <a:gd name="T109" fmla="*/ 2147483647 h 775"/>
                <a:gd name="T110" fmla="*/ 2147483647 w 921"/>
                <a:gd name="T111" fmla="*/ 2147483647 h 775"/>
                <a:gd name="T112" fmla="*/ 2147483647 w 921"/>
                <a:gd name="T113" fmla="*/ 2147483647 h 775"/>
                <a:gd name="T114" fmla="*/ 2147483647 w 921"/>
                <a:gd name="T115" fmla="*/ 2147483647 h 775"/>
                <a:gd name="T116" fmla="*/ 2147483647 w 921"/>
                <a:gd name="T117" fmla="*/ 2147483647 h 775"/>
                <a:gd name="T118" fmla="*/ 2147483647 w 921"/>
                <a:gd name="T119" fmla="*/ 2147483647 h 775"/>
                <a:gd name="T120" fmla="*/ 2147483647 w 921"/>
                <a:gd name="T121" fmla="*/ 2147483647 h 77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21"/>
                <a:gd name="T184" fmla="*/ 0 h 775"/>
                <a:gd name="T185" fmla="*/ 921 w 921"/>
                <a:gd name="T186" fmla="*/ 775 h 77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21" h="775">
                  <a:moveTo>
                    <a:pt x="753" y="289"/>
                  </a:moveTo>
                  <a:lnTo>
                    <a:pt x="753" y="281"/>
                  </a:lnTo>
                  <a:lnTo>
                    <a:pt x="753" y="274"/>
                  </a:lnTo>
                  <a:lnTo>
                    <a:pt x="746" y="266"/>
                  </a:lnTo>
                  <a:lnTo>
                    <a:pt x="746" y="259"/>
                  </a:lnTo>
                  <a:lnTo>
                    <a:pt x="746" y="251"/>
                  </a:lnTo>
                  <a:lnTo>
                    <a:pt x="746" y="243"/>
                  </a:lnTo>
                  <a:lnTo>
                    <a:pt x="746" y="236"/>
                  </a:lnTo>
                  <a:lnTo>
                    <a:pt x="746" y="228"/>
                  </a:lnTo>
                  <a:lnTo>
                    <a:pt x="738" y="221"/>
                  </a:lnTo>
                  <a:lnTo>
                    <a:pt x="738" y="213"/>
                  </a:lnTo>
                  <a:lnTo>
                    <a:pt x="730" y="205"/>
                  </a:lnTo>
                  <a:lnTo>
                    <a:pt x="730" y="190"/>
                  </a:lnTo>
                  <a:lnTo>
                    <a:pt x="723" y="183"/>
                  </a:lnTo>
                  <a:lnTo>
                    <a:pt x="715" y="175"/>
                  </a:lnTo>
                  <a:lnTo>
                    <a:pt x="708" y="167"/>
                  </a:lnTo>
                  <a:lnTo>
                    <a:pt x="700" y="152"/>
                  </a:lnTo>
                  <a:lnTo>
                    <a:pt x="685" y="145"/>
                  </a:lnTo>
                  <a:lnTo>
                    <a:pt x="685" y="137"/>
                  </a:lnTo>
                  <a:lnTo>
                    <a:pt x="685" y="129"/>
                  </a:lnTo>
                  <a:lnTo>
                    <a:pt x="692" y="129"/>
                  </a:lnTo>
                  <a:lnTo>
                    <a:pt x="700" y="122"/>
                  </a:lnTo>
                  <a:lnTo>
                    <a:pt x="700" y="114"/>
                  </a:lnTo>
                  <a:lnTo>
                    <a:pt x="692" y="107"/>
                  </a:lnTo>
                  <a:lnTo>
                    <a:pt x="685" y="107"/>
                  </a:lnTo>
                  <a:lnTo>
                    <a:pt x="677" y="107"/>
                  </a:lnTo>
                  <a:lnTo>
                    <a:pt x="662" y="114"/>
                  </a:lnTo>
                  <a:lnTo>
                    <a:pt x="639" y="114"/>
                  </a:lnTo>
                  <a:lnTo>
                    <a:pt x="624" y="114"/>
                  </a:lnTo>
                  <a:lnTo>
                    <a:pt x="624" y="99"/>
                  </a:lnTo>
                  <a:lnTo>
                    <a:pt x="616" y="84"/>
                  </a:lnTo>
                  <a:lnTo>
                    <a:pt x="616" y="69"/>
                  </a:lnTo>
                  <a:lnTo>
                    <a:pt x="601" y="69"/>
                  </a:lnTo>
                  <a:lnTo>
                    <a:pt x="593" y="61"/>
                  </a:lnTo>
                  <a:lnTo>
                    <a:pt x="586" y="61"/>
                  </a:lnTo>
                  <a:lnTo>
                    <a:pt x="593" y="76"/>
                  </a:lnTo>
                  <a:lnTo>
                    <a:pt x="571" y="76"/>
                  </a:lnTo>
                  <a:lnTo>
                    <a:pt x="548" y="76"/>
                  </a:lnTo>
                  <a:lnTo>
                    <a:pt x="548" y="69"/>
                  </a:lnTo>
                  <a:lnTo>
                    <a:pt x="548" y="53"/>
                  </a:lnTo>
                  <a:lnTo>
                    <a:pt x="548" y="46"/>
                  </a:lnTo>
                  <a:lnTo>
                    <a:pt x="548" y="31"/>
                  </a:lnTo>
                  <a:lnTo>
                    <a:pt x="548" y="23"/>
                  </a:lnTo>
                  <a:lnTo>
                    <a:pt x="548" y="15"/>
                  </a:lnTo>
                  <a:lnTo>
                    <a:pt x="540" y="15"/>
                  </a:lnTo>
                  <a:lnTo>
                    <a:pt x="533" y="8"/>
                  </a:lnTo>
                  <a:lnTo>
                    <a:pt x="517" y="8"/>
                  </a:lnTo>
                  <a:lnTo>
                    <a:pt x="510" y="0"/>
                  </a:lnTo>
                  <a:lnTo>
                    <a:pt x="502" y="8"/>
                  </a:lnTo>
                  <a:lnTo>
                    <a:pt x="502" y="23"/>
                  </a:lnTo>
                  <a:lnTo>
                    <a:pt x="495" y="31"/>
                  </a:lnTo>
                  <a:lnTo>
                    <a:pt x="487" y="38"/>
                  </a:lnTo>
                  <a:lnTo>
                    <a:pt x="479" y="38"/>
                  </a:lnTo>
                  <a:lnTo>
                    <a:pt x="472" y="38"/>
                  </a:lnTo>
                  <a:lnTo>
                    <a:pt x="464" y="31"/>
                  </a:lnTo>
                  <a:lnTo>
                    <a:pt x="457" y="23"/>
                  </a:lnTo>
                  <a:lnTo>
                    <a:pt x="449" y="31"/>
                  </a:lnTo>
                  <a:lnTo>
                    <a:pt x="449" y="38"/>
                  </a:lnTo>
                  <a:lnTo>
                    <a:pt x="441" y="46"/>
                  </a:lnTo>
                  <a:lnTo>
                    <a:pt x="441" y="53"/>
                  </a:lnTo>
                  <a:lnTo>
                    <a:pt x="441" y="61"/>
                  </a:lnTo>
                  <a:lnTo>
                    <a:pt x="449" y="69"/>
                  </a:lnTo>
                  <a:lnTo>
                    <a:pt x="449" y="76"/>
                  </a:lnTo>
                  <a:lnTo>
                    <a:pt x="449" y="84"/>
                  </a:lnTo>
                  <a:lnTo>
                    <a:pt x="457" y="91"/>
                  </a:lnTo>
                  <a:lnTo>
                    <a:pt x="457" y="99"/>
                  </a:lnTo>
                  <a:lnTo>
                    <a:pt x="464" y="107"/>
                  </a:lnTo>
                  <a:lnTo>
                    <a:pt x="472" y="107"/>
                  </a:lnTo>
                  <a:lnTo>
                    <a:pt x="472" y="114"/>
                  </a:lnTo>
                  <a:lnTo>
                    <a:pt x="464" y="114"/>
                  </a:lnTo>
                  <a:lnTo>
                    <a:pt x="464" y="122"/>
                  </a:lnTo>
                  <a:lnTo>
                    <a:pt x="457" y="122"/>
                  </a:lnTo>
                  <a:lnTo>
                    <a:pt x="449" y="129"/>
                  </a:lnTo>
                  <a:lnTo>
                    <a:pt x="441" y="137"/>
                  </a:lnTo>
                  <a:lnTo>
                    <a:pt x="434" y="145"/>
                  </a:lnTo>
                  <a:lnTo>
                    <a:pt x="426" y="152"/>
                  </a:lnTo>
                  <a:lnTo>
                    <a:pt x="419" y="160"/>
                  </a:lnTo>
                  <a:lnTo>
                    <a:pt x="411" y="160"/>
                  </a:lnTo>
                  <a:lnTo>
                    <a:pt x="403" y="152"/>
                  </a:lnTo>
                  <a:lnTo>
                    <a:pt x="403" y="145"/>
                  </a:lnTo>
                  <a:lnTo>
                    <a:pt x="403" y="137"/>
                  </a:lnTo>
                  <a:lnTo>
                    <a:pt x="403" y="129"/>
                  </a:lnTo>
                  <a:lnTo>
                    <a:pt x="396" y="122"/>
                  </a:lnTo>
                  <a:lnTo>
                    <a:pt x="396" y="129"/>
                  </a:lnTo>
                  <a:lnTo>
                    <a:pt x="396" y="145"/>
                  </a:lnTo>
                  <a:lnTo>
                    <a:pt x="388" y="152"/>
                  </a:lnTo>
                  <a:lnTo>
                    <a:pt x="388" y="160"/>
                  </a:lnTo>
                  <a:lnTo>
                    <a:pt x="380" y="167"/>
                  </a:lnTo>
                  <a:lnTo>
                    <a:pt x="373" y="167"/>
                  </a:lnTo>
                  <a:lnTo>
                    <a:pt x="358" y="167"/>
                  </a:lnTo>
                  <a:lnTo>
                    <a:pt x="342" y="167"/>
                  </a:lnTo>
                  <a:lnTo>
                    <a:pt x="335" y="175"/>
                  </a:lnTo>
                  <a:lnTo>
                    <a:pt x="327" y="183"/>
                  </a:lnTo>
                  <a:lnTo>
                    <a:pt x="320" y="183"/>
                  </a:lnTo>
                  <a:lnTo>
                    <a:pt x="320" y="190"/>
                  </a:lnTo>
                  <a:lnTo>
                    <a:pt x="327" y="190"/>
                  </a:lnTo>
                  <a:lnTo>
                    <a:pt x="335" y="198"/>
                  </a:lnTo>
                  <a:lnTo>
                    <a:pt x="342" y="205"/>
                  </a:lnTo>
                  <a:lnTo>
                    <a:pt x="342" y="213"/>
                  </a:lnTo>
                  <a:lnTo>
                    <a:pt x="335" y="228"/>
                  </a:lnTo>
                  <a:lnTo>
                    <a:pt x="327" y="243"/>
                  </a:lnTo>
                  <a:lnTo>
                    <a:pt x="327" y="259"/>
                  </a:lnTo>
                  <a:lnTo>
                    <a:pt x="327" y="266"/>
                  </a:lnTo>
                  <a:lnTo>
                    <a:pt x="327" y="274"/>
                  </a:lnTo>
                  <a:lnTo>
                    <a:pt x="320" y="281"/>
                  </a:lnTo>
                  <a:lnTo>
                    <a:pt x="312" y="281"/>
                  </a:lnTo>
                  <a:lnTo>
                    <a:pt x="304" y="281"/>
                  </a:lnTo>
                  <a:lnTo>
                    <a:pt x="297" y="289"/>
                  </a:lnTo>
                  <a:lnTo>
                    <a:pt x="297" y="297"/>
                  </a:lnTo>
                  <a:lnTo>
                    <a:pt x="297" y="304"/>
                  </a:lnTo>
                  <a:lnTo>
                    <a:pt x="289" y="312"/>
                  </a:lnTo>
                  <a:lnTo>
                    <a:pt x="282" y="312"/>
                  </a:lnTo>
                  <a:lnTo>
                    <a:pt x="266" y="319"/>
                  </a:lnTo>
                  <a:lnTo>
                    <a:pt x="251" y="319"/>
                  </a:lnTo>
                  <a:lnTo>
                    <a:pt x="244" y="327"/>
                  </a:lnTo>
                  <a:lnTo>
                    <a:pt x="244" y="342"/>
                  </a:lnTo>
                  <a:lnTo>
                    <a:pt x="236" y="350"/>
                  </a:lnTo>
                  <a:lnTo>
                    <a:pt x="228" y="350"/>
                  </a:lnTo>
                  <a:lnTo>
                    <a:pt x="221" y="350"/>
                  </a:lnTo>
                  <a:lnTo>
                    <a:pt x="213" y="350"/>
                  </a:lnTo>
                  <a:lnTo>
                    <a:pt x="205" y="357"/>
                  </a:lnTo>
                  <a:lnTo>
                    <a:pt x="198" y="365"/>
                  </a:lnTo>
                  <a:lnTo>
                    <a:pt x="190" y="365"/>
                  </a:lnTo>
                  <a:lnTo>
                    <a:pt x="183" y="365"/>
                  </a:lnTo>
                  <a:lnTo>
                    <a:pt x="175" y="365"/>
                  </a:lnTo>
                  <a:lnTo>
                    <a:pt x="175" y="373"/>
                  </a:lnTo>
                  <a:lnTo>
                    <a:pt x="167" y="373"/>
                  </a:lnTo>
                  <a:lnTo>
                    <a:pt x="160" y="380"/>
                  </a:lnTo>
                  <a:lnTo>
                    <a:pt x="152" y="395"/>
                  </a:lnTo>
                  <a:lnTo>
                    <a:pt x="160" y="395"/>
                  </a:lnTo>
                  <a:lnTo>
                    <a:pt x="152" y="411"/>
                  </a:lnTo>
                  <a:lnTo>
                    <a:pt x="152" y="418"/>
                  </a:lnTo>
                  <a:lnTo>
                    <a:pt x="152" y="426"/>
                  </a:lnTo>
                  <a:lnTo>
                    <a:pt x="145" y="433"/>
                  </a:lnTo>
                  <a:lnTo>
                    <a:pt x="137" y="441"/>
                  </a:lnTo>
                  <a:lnTo>
                    <a:pt x="129" y="441"/>
                  </a:lnTo>
                  <a:lnTo>
                    <a:pt x="122" y="441"/>
                  </a:lnTo>
                  <a:lnTo>
                    <a:pt x="114" y="441"/>
                  </a:lnTo>
                  <a:lnTo>
                    <a:pt x="114" y="449"/>
                  </a:lnTo>
                  <a:lnTo>
                    <a:pt x="129" y="456"/>
                  </a:lnTo>
                  <a:lnTo>
                    <a:pt x="129" y="464"/>
                  </a:lnTo>
                  <a:lnTo>
                    <a:pt x="129" y="471"/>
                  </a:lnTo>
                  <a:lnTo>
                    <a:pt x="129" y="479"/>
                  </a:lnTo>
                  <a:lnTo>
                    <a:pt x="114" y="479"/>
                  </a:lnTo>
                  <a:lnTo>
                    <a:pt x="114" y="494"/>
                  </a:lnTo>
                  <a:lnTo>
                    <a:pt x="107" y="502"/>
                  </a:lnTo>
                  <a:lnTo>
                    <a:pt x="99" y="509"/>
                  </a:lnTo>
                  <a:lnTo>
                    <a:pt x="91" y="509"/>
                  </a:lnTo>
                  <a:lnTo>
                    <a:pt x="84" y="509"/>
                  </a:lnTo>
                  <a:lnTo>
                    <a:pt x="76" y="517"/>
                  </a:lnTo>
                  <a:lnTo>
                    <a:pt x="76" y="525"/>
                  </a:lnTo>
                  <a:lnTo>
                    <a:pt x="69" y="532"/>
                  </a:lnTo>
                  <a:lnTo>
                    <a:pt x="61" y="540"/>
                  </a:lnTo>
                  <a:lnTo>
                    <a:pt x="61" y="532"/>
                  </a:lnTo>
                  <a:lnTo>
                    <a:pt x="53" y="532"/>
                  </a:lnTo>
                  <a:lnTo>
                    <a:pt x="46" y="532"/>
                  </a:lnTo>
                  <a:lnTo>
                    <a:pt x="38" y="540"/>
                  </a:lnTo>
                  <a:lnTo>
                    <a:pt x="38" y="547"/>
                  </a:lnTo>
                  <a:lnTo>
                    <a:pt x="38" y="555"/>
                  </a:lnTo>
                  <a:lnTo>
                    <a:pt x="46" y="563"/>
                  </a:lnTo>
                  <a:lnTo>
                    <a:pt x="31" y="563"/>
                  </a:lnTo>
                  <a:lnTo>
                    <a:pt x="23" y="570"/>
                  </a:lnTo>
                  <a:lnTo>
                    <a:pt x="23" y="578"/>
                  </a:lnTo>
                  <a:lnTo>
                    <a:pt x="15" y="585"/>
                  </a:lnTo>
                  <a:lnTo>
                    <a:pt x="8" y="585"/>
                  </a:lnTo>
                  <a:lnTo>
                    <a:pt x="0" y="601"/>
                  </a:lnTo>
                  <a:lnTo>
                    <a:pt x="0" y="608"/>
                  </a:lnTo>
                  <a:lnTo>
                    <a:pt x="0" y="616"/>
                  </a:lnTo>
                  <a:lnTo>
                    <a:pt x="8" y="616"/>
                  </a:lnTo>
                  <a:lnTo>
                    <a:pt x="8" y="623"/>
                  </a:lnTo>
                  <a:lnTo>
                    <a:pt x="8" y="631"/>
                  </a:lnTo>
                  <a:lnTo>
                    <a:pt x="15" y="631"/>
                  </a:lnTo>
                  <a:lnTo>
                    <a:pt x="15" y="639"/>
                  </a:lnTo>
                  <a:lnTo>
                    <a:pt x="23" y="646"/>
                  </a:lnTo>
                  <a:lnTo>
                    <a:pt x="31" y="646"/>
                  </a:lnTo>
                  <a:lnTo>
                    <a:pt x="38" y="646"/>
                  </a:lnTo>
                  <a:lnTo>
                    <a:pt x="46" y="646"/>
                  </a:lnTo>
                  <a:lnTo>
                    <a:pt x="53" y="654"/>
                  </a:lnTo>
                  <a:lnTo>
                    <a:pt x="53" y="661"/>
                  </a:lnTo>
                  <a:lnTo>
                    <a:pt x="61" y="661"/>
                  </a:lnTo>
                  <a:lnTo>
                    <a:pt x="69" y="661"/>
                  </a:lnTo>
                  <a:lnTo>
                    <a:pt x="76" y="669"/>
                  </a:lnTo>
                  <a:lnTo>
                    <a:pt x="76" y="677"/>
                  </a:lnTo>
                  <a:lnTo>
                    <a:pt x="76" y="684"/>
                  </a:lnTo>
                  <a:lnTo>
                    <a:pt x="76" y="692"/>
                  </a:lnTo>
                  <a:lnTo>
                    <a:pt x="84" y="699"/>
                  </a:lnTo>
                  <a:lnTo>
                    <a:pt x="99" y="699"/>
                  </a:lnTo>
                  <a:lnTo>
                    <a:pt x="107" y="699"/>
                  </a:lnTo>
                  <a:lnTo>
                    <a:pt x="114" y="699"/>
                  </a:lnTo>
                  <a:lnTo>
                    <a:pt x="122" y="692"/>
                  </a:lnTo>
                  <a:lnTo>
                    <a:pt x="122" y="684"/>
                  </a:lnTo>
                  <a:lnTo>
                    <a:pt x="122" y="677"/>
                  </a:lnTo>
                  <a:lnTo>
                    <a:pt x="114" y="661"/>
                  </a:lnTo>
                  <a:lnTo>
                    <a:pt x="114" y="646"/>
                  </a:lnTo>
                  <a:lnTo>
                    <a:pt x="114" y="631"/>
                  </a:lnTo>
                  <a:lnTo>
                    <a:pt x="122" y="623"/>
                  </a:lnTo>
                  <a:lnTo>
                    <a:pt x="122" y="616"/>
                  </a:lnTo>
                  <a:lnTo>
                    <a:pt x="129" y="616"/>
                  </a:lnTo>
                  <a:lnTo>
                    <a:pt x="137" y="616"/>
                  </a:lnTo>
                  <a:lnTo>
                    <a:pt x="145" y="616"/>
                  </a:lnTo>
                  <a:lnTo>
                    <a:pt x="145" y="608"/>
                  </a:lnTo>
                  <a:lnTo>
                    <a:pt x="152" y="593"/>
                  </a:lnTo>
                  <a:lnTo>
                    <a:pt x="152" y="585"/>
                  </a:lnTo>
                  <a:lnTo>
                    <a:pt x="160" y="578"/>
                  </a:lnTo>
                  <a:lnTo>
                    <a:pt x="167" y="578"/>
                  </a:lnTo>
                  <a:lnTo>
                    <a:pt x="183" y="578"/>
                  </a:lnTo>
                  <a:lnTo>
                    <a:pt x="221" y="585"/>
                  </a:lnTo>
                  <a:lnTo>
                    <a:pt x="266" y="593"/>
                  </a:lnTo>
                  <a:lnTo>
                    <a:pt x="304" y="593"/>
                  </a:lnTo>
                  <a:lnTo>
                    <a:pt x="320" y="593"/>
                  </a:lnTo>
                  <a:lnTo>
                    <a:pt x="327" y="601"/>
                  </a:lnTo>
                  <a:lnTo>
                    <a:pt x="335" y="608"/>
                  </a:lnTo>
                  <a:lnTo>
                    <a:pt x="342" y="623"/>
                  </a:lnTo>
                  <a:lnTo>
                    <a:pt x="350" y="631"/>
                  </a:lnTo>
                  <a:lnTo>
                    <a:pt x="342" y="639"/>
                  </a:lnTo>
                  <a:lnTo>
                    <a:pt x="342" y="646"/>
                  </a:lnTo>
                  <a:lnTo>
                    <a:pt x="342" y="654"/>
                  </a:lnTo>
                  <a:lnTo>
                    <a:pt x="342" y="661"/>
                  </a:lnTo>
                  <a:lnTo>
                    <a:pt x="342" y="669"/>
                  </a:lnTo>
                  <a:lnTo>
                    <a:pt x="350" y="669"/>
                  </a:lnTo>
                  <a:lnTo>
                    <a:pt x="365" y="661"/>
                  </a:lnTo>
                  <a:lnTo>
                    <a:pt x="373" y="661"/>
                  </a:lnTo>
                  <a:lnTo>
                    <a:pt x="380" y="669"/>
                  </a:lnTo>
                  <a:lnTo>
                    <a:pt x="380" y="677"/>
                  </a:lnTo>
                  <a:lnTo>
                    <a:pt x="373" y="684"/>
                  </a:lnTo>
                  <a:lnTo>
                    <a:pt x="373" y="699"/>
                  </a:lnTo>
                  <a:lnTo>
                    <a:pt x="365" y="707"/>
                  </a:lnTo>
                  <a:lnTo>
                    <a:pt x="358" y="707"/>
                  </a:lnTo>
                  <a:lnTo>
                    <a:pt x="358" y="715"/>
                  </a:lnTo>
                  <a:lnTo>
                    <a:pt x="350" y="715"/>
                  </a:lnTo>
                  <a:lnTo>
                    <a:pt x="342" y="715"/>
                  </a:lnTo>
                  <a:lnTo>
                    <a:pt x="335" y="707"/>
                  </a:lnTo>
                  <a:lnTo>
                    <a:pt x="327" y="707"/>
                  </a:lnTo>
                  <a:lnTo>
                    <a:pt x="327" y="715"/>
                  </a:lnTo>
                  <a:lnTo>
                    <a:pt x="327" y="722"/>
                  </a:lnTo>
                  <a:lnTo>
                    <a:pt x="327" y="730"/>
                  </a:lnTo>
                  <a:lnTo>
                    <a:pt x="320" y="737"/>
                  </a:lnTo>
                  <a:lnTo>
                    <a:pt x="320" y="745"/>
                  </a:lnTo>
                  <a:lnTo>
                    <a:pt x="312" y="752"/>
                  </a:lnTo>
                  <a:lnTo>
                    <a:pt x="320" y="768"/>
                  </a:lnTo>
                  <a:lnTo>
                    <a:pt x="335" y="768"/>
                  </a:lnTo>
                  <a:lnTo>
                    <a:pt x="342" y="760"/>
                  </a:lnTo>
                  <a:lnTo>
                    <a:pt x="350" y="745"/>
                  </a:lnTo>
                  <a:lnTo>
                    <a:pt x="358" y="730"/>
                  </a:lnTo>
                  <a:lnTo>
                    <a:pt x="365" y="715"/>
                  </a:lnTo>
                  <a:lnTo>
                    <a:pt x="373" y="715"/>
                  </a:lnTo>
                  <a:lnTo>
                    <a:pt x="388" y="715"/>
                  </a:lnTo>
                  <a:lnTo>
                    <a:pt x="396" y="715"/>
                  </a:lnTo>
                  <a:lnTo>
                    <a:pt x="403" y="722"/>
                  </a:lnTo>
                  <a:lnTo>
                    <a:pt x="411" y="722"/>
                  </a:lnTo>
                  <a:lnTo>
                    <a:pt x="419" y="722"/>
                  </a:lnTo>
                  <a:lnTo>
                    <a:pt x="419" y="715"/>
                  </a:lnTo>
                  <a:lnTo>
                    <a:pt x="426" y="699"/>
                  </a:lnTo>
                  <a:lnTo>
                    <a:pt x="434" y="692"/>
                  </a:lnTo>
                  <a:lnTo>
                    <a:pt x="441" y="692"/>
                  </a:lnTo>
                  <a:lnTo>
                    <a:pt x="449" y="699"/>
                  </a:lnTo>
                  <a:lnTo>
                    <a:pt x="457" y="707"/>
                  </a:lnTo>
                  <a:lnTo>
                    <a:pt x="472" y="715"/>
                  </a:lnTo>
                  <a:lnTo>
                    <a:pt x="479" y="722"/>
                  </a:lnTo>
                  <a:lnTo>
                    <a:pt x="495" y="722"/>
                  </a:lnTo>
                  <a:lnTo>
                    <a:pt x="502" y="722"/>
                  </a:lnTo>
                  <a:lnTo>
                    <a:pt x="510" y="722"/>
                  </a:lnTo>
                  <a:lnTo>
                    <a:pt x="510" y="715"/>
                  </a:lnTo>
                  <a:lnTo>
                    <a:pt x="517" y="707"/>
                  </a:lnTo>
                  <a:lnTo>
                    <a:pt x="525" y="699"/>
                  </a:lnTo>
                  <a:lnTo>
                    <a:pt x="533" y="699"/>
                  </a:lnTo>
                  <a:lnTo>
                    <a:pt x="540" y="699"/>
                  </a:lnTo>
                  <a:lnTo>
                    <a:pt x="548" y="699"/>
                  </a:lnTo>
                  <a:lnTo>
                    <a:pt x="548" y="692"/>
                  </a:lnTo>
                  <a:lnTo>
                    <a:pt x="548" y="684"/>
                  </a:lnTo>
                  <a:lnTo>
                    <a:pt x="548" y="677"/>
                  </a:lnTo>
                  <a:lnTo>
                    <a:pt x="555" y="677"/>
                  </a:lnTo>
                  <a:lnTo>
                    <a:pt x="563" y="669"/>
                  </a:lnTo>
                  <a:lnTo>
                    <a:pt x="571" y="677"/>
                  </a:lnTo>
                  <a:lnTo>
                    <a:pt x="578" y="677"/>
                  </a:lnTo>
                  <a:lnTo>
                    <a:pt x="578" y="669"/>
                  </a:lnTo>
                  <a:lnTo>
                    <a:pt x="586" y="661"/>
                  </a:lnTo>
                  <a:lnTo>
                    <a:pt x="593" y="661"/>
                  </a:lnTo>
                  <a:lnTo>
                    <a:pt x="601" y="661"/>
                  </a:lnTo>
                  <a:lnTo>
                    <a:pt x="601" y="669"/>
                  </a:lnTo>
                  <a:lnTo>
                    <a:pt x="601" y="677"/>
                  </a:lnTo>
                  <a:lnTo>
                    <a:pt x="601" y="684"/>
                  </a:lnTo>
                  <a:lnTo>
                    <a:pt x="609" y="692"/>
                  </a:lnTo>
                  <a:lnTo>
                    <a:pt x="609" y="699"/>
                  </a:lnTo>
                  <a:lnTo>
                    <a:pt x="616" y="699"/>
                  </a:lnTo>
                  <a:lnTo>
                    <a:pt x="624" y="699"/>
                  </a:lnTo>
                  <a:lnTo>
                    <a:pt x="624" y="692"/>
                  </a:lnTo>
                  <a:lnTo>
                    <a:pt x="632" y="684"/>
                  </a:lnTo>
                  <a:lnTo>
                    <a:pt x="639" y="684"/>
                  </a:lnTo>
                  <a:lnTo>
                    <a:pt x="639" y="692"/>
                  </a:lnTo>
                  <a:lnTo>
                    <a:pt x="639" y="699"/>
                  </a:lnTo>
                  <a:lnTo>
                    <a:pt x="639" y="707"/>
                  </a:lnTo>
                  <a:lnTo>
                    <a:pt x="639" y="715"/>
                  </a:lnTo>
                  <a:lnTo>
                    <a:pt x="639" y="722"/>
                  </a:lnTo>
                  <a:lnTo>
                    <a:pt x="647" y="730"/>
                  </a:lnTo>
                  <a:lnTo>
                    <a:pt x="654" y="737"/>
                  </a:lnTo>
                  <a:lnTo>
                    <a:pt x="662" y="737"/>
                  </a:lnTo>
                  <a:lnTo>
                    <a:pt x="670" y="730"/>
                  </a:lnTo>
                  <a:lnTo>
                    <a:pt x="670" y="722"/>
                  </a:lnTo>
                  <a:lnTo>
                    <a:pt x="670" y="707"/>
                  </a:lnTo>
                  <a:lnTo>
                    <a:pt x="670" y="699"/>
                  </a:lnTo>
                  <a:lnTo>
                    <a:pt x="662" y="684"/>
                  </a:lnTo>
                  <a:lnTo>
                    <a:pt x="662" y="677"/>
                  </a:lnTo>
                  <a:lnTo>
                    <a:pt x="670" y="669"/>
                  </a:lnTo>
                  <a:lnTo>
                    <a:pt x="677" y="669"/>
                  </a:lnTo>
                  <a:lnTo>
                    <a:pt x="677" y="661"/>
                  </a:lnTo>
                  <a:lnTo>
                    <a:pt x="677" y="654"/>
                  </a:lnTo>
                  <a:lnTo>
                    <a:pt x="685" y="646"/>
                  </a:lnTo>
                  <a:lnTo>
                    <a:pt x="692" y="646"/>
                  </a:lnTo>
                  <a:lnTo>
                    <a:pt x="700" y="654"/>
                  </a:lnTo>
                  <a:lnTo>
                    <a:pt x="708" y="661"/>
                  </a:lnTo>
                  <a:lnTo>
                    <a:pt x="715" y="684"/>
                  </a:lnTo>
                  <a:lnTo>
                    <a:pt x="723" y="692"/>
                  </a:lnTo>
                  <a:lnTo>
                    <a:pt x="723" y="699"/>
                  </a:lnTo>
                  <a:lnTo>
                    <a:pt x="723" y="707"/>
                  </a:lnTo>
                  <a:lnTo>
                    <a:pt x="715" y="722"/>
                  </a:lnTo>
                  <a:lnTo>
                    <a:pt x="715" y="737"/>
                  </a:lnTo>
                  <a:lnTo>
                    <a:pt x="708" y="752"/>
                  </a:lnTo>
                  <a:lnTo>
                    <a:pt x="708" y="768"/>
                  </a:lnTo>
                  <a:lnTo>
                    <a:pt x="708" y="775"/>
                  </a:lnTo>
                  <a:lnTo>
                    <a:pt x="715" y="775"/>
                  </a:lnTo>
                  <a:lnTo>
                    <a:pt x="723" y="768"/>
                  </a:lnTo>
                  <a:lnTo>
                    <a:pt x="730" y="768"/>
                  </a:lnTo>
                  <a:lnTo>
                    <a:pt x="730" y="760"/>
                  </a:lnTo>
                  <a:lnTo>
                    <a:pt x="738" y="745"/>
                  </a:lnTo>
                  <a:lnTo>
                    <a:pt x="738" y="737"/>
                  </a:lnTo>
                  <a:lnTo>
                    <a:pt x="730" y="730"/>
                  </a:lnTo>
                  <a:lnTo>
                    <a:pt x="730" y="722"/>
                  </a:lnTo>
                  <a:lnTo>
                    <a:pt x="738" y="715"/>
                  </a:lnTo>
                  <a:lnTo>
                    <a:pt x="746" y="715"/>
                  </a:lnTo>
                  <a:lnTo>
                    <a:pt x="753" y="707"/>
                  </a:lnTo>
                  <a:lnTo>
                    <a:pt x="768" y="707"/>
                  </a:lnTo>
                  <a:lnTo>
                    <a:pt x="776" y="707"/>
                  </a:lnTo>
                  <a:lnTo>
                    <a:pt x="776" y="699"/>
                  </a:lnTo>
                  <a:lnTo>
                    <a:pt x="776" y="692"/>
                  </a:lnTo>
                  <a:lnTo>
                    <a:pt x="784" y="684"/>
                  </a:lnTo>
                  <a:lnTo>
                    <a:pt x="784" y="677"/>
                  </a:lnTo>
                  <a:lnTo>
                    <a:pt x="791" y="677"/>
                  </a:lnTo>
                  <a:lnTo>
                    <a:pt x="799" y="684"/>
                  </a:lnTo>
                  <a:lnTo>
                    <a:pt x="806" y="684"/>
                  </a:lnTo>
                  <a:lnTo>
                    <a:pt x="814" y="692"/>
                  </a:lnTo>
                  <a:lnTo>
                    <a:pt x="822" y="699"/>
                  </a:lnTo>
                  <a:lnTo>
                    <a:pt x="829" y="692"/>
                  </a:lnTo>
                  <a:lnTo>
                    <a:pt x="837" y="684"/>
                  </a:lnTo>
                  <a:lnTo>
                    <a:pt x="829" y="684"/>
                  </a:lnTo>
                  <a:lnTo>
                    <a:pt x="829" y="677"/>
                  </a:lnTo>
                  <a:lnTo>
                    <a:pt x="822" y="677"/>
                  </a:lnTo>
                  <a:lnTo>
                    <a:pt x="822" y="669"/>
                  </a:lnTo>
                  <a:lnTo>
                    <a:pt x="829" y="661"/>
                  </a:lnTo>
                  <a:lnTo>
                    <a:pt x="829" y="654"/>
                  </a:lnTo>
                  <a:lnTo>
                    <a:pt x="829" y="646"/>
                  </a:lnTo>
                  <a:lnTo>
                    <a:pt x="829" y="639"/>
                  </a:lnTo>
                  <a:lnTo>
                    <a:pt x="837" y="639"/>
                  </a:lnTo>
                  <a:lnTo>
                    <a:pt x="845" y="631"/>
                  </a:lnTo>
                  <a:lnTo>
                    <a:pt x="852" y="631"/>
                  </a:lnTo>
                  <a:lnTo>
                    <a:pt x="852" y="623"/>
                  </a:lnTo>
                  <a:lnTo>
                    <a:pt x="852" y="616"/>
                  </a:lnTo>
                  <a:lnTo>
                    <a:pt x="852" y="608"/>
                  </a:lnTo>
                  <a:lnTo>
                    <a:pt x="852" y="601"/>
                  </a:lnTo>
                  <a:lnTo>
                    <a:pt x="845" y="585"/>
                  </a:lnTo>
                  <a:lnTo>
                    <a:pt x="845" y="578"/>
                  </a:lnTo>
                  <a:lnTo>
                    <a:pt x="852" y="570"/>
                  </a:lnTo>
                  <a:lnTo>
                    <a:pt x="860" y="570"/>
                  </a:lnTo>
                  <a:lnTo>
                    <a:pt x="860" y="563"/>
                  </a:lnTo>
                  <a:lnTo>
                    <a:pt x="860" y="555"/>
                  </a:lnTo>
                  <a:lnTo>
                    <a:pt x="852" y="555"/>
                  </a:lnTo>
                  <a:lnTo>
                    <a:pt x="837" y="547"/>
                  </a:lnTo>
                  <a:lnTo>
                    <a:pt x="829" y="540"/>
                  </a:lnTo>
                  <a:lnTo>
                    <a:pt x="829" y="532"/>
                  </a:lnTo>
                  <a:lnTo>
                    <a:pt x="822" y="525"/>
                  </a:lnTo>
                  <a:lnTo>
                    <a:pt x="822" y="517"/>
                  </a:lnTo>
                  <a:lnTo>
                    <a:pt x="814" y="509"/>
                  </a:lnTo>
                  <a:lnTo>
                    <a:pt x="806" y="509"/>
                  </a:lnTo>
                  <a:lnTo>
                    <a:pt x="799" y="502"/>
                  </a:lnTo>
                  <a:lnTo>
                    <a:pt x="799" y="494"/>
                  </a:lnTo>
                  <a:lnTo>
                    <a:pt x="799" y="487"/>
                  </a:lnTo>
                  <a:lnTo>
                    <a:pt x="806" y="471"/>
                  </a:lnTo>
                  <a:lnTo>
                    <a:pt x="806" y="456"/>
                  </a:lnTo>
                  <a:lnTo>
                    <a:pt x="799" y="441"/>
                  </a:lnTo>
                  <a:lnTo>
                    <a:pt x="799" y="433"/>
                  </a:lnTo>
                  <a:lnTo>
                    <a:pt x="799" y="418"/>
                  </a:lnTo>
                  <a:lnTo>
                    <a:pt x="806" y="418"/>
                  </a:lnTo>
                  <a:lnTo>
                    <a:pt x="814" y="418"/>
                  </a:lnTo>
                  <a:lnTo>
                    <a:pt x="822" y="418"/>
                  </a:lnTo>
                  <a:lnTo>
                    <a:pt x="822" y="426"/>
                  </a:lnTo>
                  <a:lnTo>
                    <a:pt x="829" y="426"/>
                  </a:lnTo>
                  <a:lnTo>
                    <a:pt x="829" y="433"/>
                  </a:lnTo>
                  <a:lnTo>
                    <a:pt x="837" y="449"/>
                  </a:lnTo>
                  <a:lnTo>
                    <a:pt x="837" y="456"/>
                  </a:lnTo>
                  <a:lnTo>
                    <a:pt x="852" y="464"/>
                  </a:lnTo>
                  <a:lnTo>
                    <a:pt x="860" y="464"/>
                  </a:lnTo>
                  <a:lnTo>
                    <a:pt x="867" y="471"/>
                  </a:lnTo>
                  <a:lnTo>
                    <a:pt x="875" y="479"/>
                  </a:lnTo>
                  <a:lnTo>
                    <a:pt x="890" y="479"/>
                  </a:lnTo>
                  <a:lnTo>
                    <a:pt x="898" y="471"/>
                  </a:lnTo>
                  <a:lnTo>
                    <a:pt x="913" y="456"/>
                  </a:lnTo>
                  <a:lnTo>
                    <a:pt x="921" y="449"/>
                  </a:lnTo>
                  <a:lnTo>
                    <a:pt x="913" y="441"/>
                  </a:lnTo>
                  <a:lnTo>
                    <a:pt x="905" y="433"/>
                  </a:lnTo>
                  <a:lnTo>
                    <a:pt x="890" y="433"/>
                  </a:lnTo>
                  <a:lnTo>
                    <a:pt x="875" y="433"/>
                  </a:lnTo>
                  <a:lnTo>
                    <a:pt x="867" y="426"/>
                  </a:lnTo>
                  <a:lnTo>
                    <a:pt x="860" y="418"/>
                  </a:lnTo>
                  <a:lnTo>
                    <a:pt x="860" y="411"/>
                  </a:lnTo>
                  <a:lnTo>
                    <a:pt x="860" y="403"/>
                  </a:lnTo>
                  <a:lnTo>
                    <a:pt x="860" y="395"/>
                  </a:lnTo>
                  <a:lnTo>
                    <a:pt x="867" y="388"/>
                  </a:lnTo>
                  <a:lnTo>
                    <a:pt x="867" y="380"/>
                  </a:lnTo>
                  <a:lnTo>
                    <a:pt x="867" y="373"/>
                  </a:lnTo>
                  <a:lnTo>
                    <a:pt x="867" y="365"/>
                  </a:lnTo>
                  <a:lnTo>
                    <a:pt x="867" y="357"/>
                  </a:lnTo>
                  <a:lnTo>
                    <a:pt x="875" y="350"/>
                  </a:lnTo>
                  <a:lnTo>
                    <a:pt x="860" y="342"/>
                  </a:lnTo>
                  <a:lnTo>
                    <a:pt x="845" y="335"/>
                  </a:lnTo>
                  <a:lnTo>
                    <a:pt x="829" y="327"/>
                  </a:lnTo>
                  <a:lnTo>
                    <a:pt x="822" y="335"/>
                  </a:lnTo>
                  <a:lnTo>
                    <a:pt x="806" y="342"/>
                  </a:lnTo>
                  <a:lnTo>
                    <a:pt x="799" y="350"/>
                  </a:lnTo>
                  <a:lnTo>
                    <a:pt x="791" y="357"/>
                  </a:lnTo>
                  <a:lnTo>
                    <a:pt x="784" y="357"/>
                  </a:lnTo>
                  <a:lnTo>
                    <a:pt x="776" y="357"/>
                  </a:lnTo>
                  <a:lnTo>
                    <a:pt x="761" y="350"/>
                  </a:lnTo>
                  <a:lnTo>
                    <a:pt x="753" y="342"/>
                  </a:lnTo>
                  <a:lnTo>
                    <a:pt x="738" y="342"/>
                  </a:lnTo>
                  <a:lnTo>
                    <a:pt x="746" y="335"/>
                  </a:lnTo>
                  <a:lnTo>
                    <a:pt x="746" y="319"/>
                  </a:lnTo>
                  <a:lnTo>
                    <a:pt x="753" y="304"/>
                  </a:lnTo>
                  <a:lnTo>
                    <a:pt x="753" y="289"/>
                  </a:lnTo>
                  <a:close/>
                </a:path>
              </a:pathLst>
            </a:custGeom>
            <a:solidFill>
              <a:srgbClr val="CC99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41" tIns="37820" rIns="75641" bIns="37820"/>
            <a:lstStyle/>
            <a:p>
              <a:endParaRPr lang="ru-RU"/>
            </a:p>
          </p:txBody>
        </p:sp>
        <p:sp>
          <p:nvSpPr>
            <p:cNvPr id="4320" name="Freeform 1223"/>
            <p:cNvSpPr>
              <a:spLocks/>
            </p:cNvSpPr>
            <p:nvPr/>
          </p:nvSpPr>
          <p:spPr bwMode="auto">
            <a:xfrm>
              <a:off x="2197100" y="6635639"/>
              <a:ext cx="1181100" cy="1049337"/>
            </a:xfrm>
            <a:custGeom>
              <a:avLst/>
              <a:gdLst>
                <a:gd name="T0" fmla="*/ 2147483647 w 921"/>
                <a:gd name="T1" fmla="*/ 2147483647 h 775"/>
                <a:gd name="T2" fmla="*/ 2147483647 w 921"/>
                <a:gd name="T3" fmla="*/ 2147483647 h 775"/>
                <a:gd name="T4" fmla="*/ 2147483647 w 921"/>
                <a:gd name="T5" fmla="*/ 2147483647 h 775"/>
                <a:gd name="T6" fmla="*/ 2147483647 w 921"/>
                <a:gd name="T7" fmla="*/ 2147483647 h 775"/>
                <a:gd name="T8" fmla="*/ 2147483647 w 921"/>
                <a:gd name="T9" fmla="*/ 2147483647 h 775"/>
                <a:gd name="T10" fmla="*/ 2147483647 w 921"/>
                <a:gd name="T11" fmla="*/ 2147483647 h 775"/>
                <a:gd name="T12" fmla="*/ 2147483647 w 921"/>
                <a:gd name="T13" fmla="*/ 2147483647 h 775"/>
                <a:gd name="T14" fmla="*/ 2147483647 w 921"/>
                <a:gd name="T15" fmla="*/ 2147483647 h 775"/>
                <a:gd name="T16" fmla="*/ 2147483647 w 921"/>
                <a:gd name="T17" fmla="*/ 2147483647 h 775"/>
                <a:gd name="T18" fmla="*/ 2147483647 w 921"/>
                <a:gd name="T19" fmla="*/ 2147483647 h 775"/>
                <a:gd name="T20" fmla="*/ 2147483647 w 921"/>
                <a:gd name="T21" fmla="*/ 2147483647 h 775"/>
                <a:gd name="T22" fmla="*/ 2147483647 w 921"/>
                <a:gd name="T23" fmla="*/ 2147483647 h 775"/>
                <a:gd name="T24" fmla="*/ 2147483647 w 921"/>
                <a:gd name="T25" fmla="*/ 2147483647 h 775"/>
                <a:gd name="T26" fmla="*/ 2147483647 w 921"/>
                <a:gd name="T27" fmla="*/ 2147483647 h 775"/>
                <a:gd name="T28" fmla="*/ 2147483647 w 921"/>
                <a:gd name="T29" fmla="*/ 2147483647 h 775"/>
                <a:gd name="T30" fmla="*/ 2147483647 w 921"/>
                <a:gd name="T31" fmla="*/ 2147483647 h 775"/>
                <a:gd name="T32" fmla="*/ 2147483647 w 921"/>
                <a:gd name="T33" fmla="*/ 2147483647 h 775"/>
                <a:gd name="T34" fmla="*/ 2147483647 w 921"/>
                <a:gd name="T35" fmla="*/ 2147483647 h 775"/>
                <a:gd name="T36" fmla="*/ 2147483647 w 921"/>
                <a:gd name="T37" fmla="*/ 2147483647 h 775"/>
                <a:gd name="T38" fmla="*/ 2147483647 w 921"/>
                <a:gd name="T39" fmla="*/ 2147483647 h 775"/>
                <a:gd name="T40" fmla="*/ 2147483647 w 921"/>
                <a:gd name="T41" fmla="*/ 2147483647 h 775"/>
                <a:gd name="T42" fmla="*/ 2147483647 w 921"/>
                <a:gd name="T43" fmla="*/ 2147483647 h 775"/>
                <a:gd name="T44" fmla="*/ 2147483647 w 921"/>
                <a:gd name="T45" fmla="*/ 2147483647 h 775"/>
                <a:gd name="T46" fmla="*/ 0 w 921"/>
                <a:gd name="T47" fmla="*/ 2147483647 h 775"/>
                <a:gd name="T48" fmla="*/ 2147483647 w 921"/>
                <a:gd name="T49" fmla="*/ 2147483647 h 775"/>
                <a:gd name="T50" fmla="*/ 2147483647 w 921"/>
                <a:gd name="T51" fmla="*/ 2147483647 h 775"/>
                <a:gd name="T52" fmla="*/ 2147483647 w 921"/>
                <a:gd name="T53" fmla="*/ 2147483647 h 775"/>
                <a:gd name="T54" fmla="*/ 2147483647 w 921"/>
                <a:gd name="T55" fmla="*/ 2147483647 h 775"/>
                <a:gd name="T56" fmla="*/ 2147483647 w 921"/>
                <a:gd name="T57" fmla="*/ 2147483647 h 775"/>
                <a:gd name="T58" fmla="*/ 2147483647 w 921"/>
                <a:gd name="T59" fmla="*/ 2147483647 h 775"/>
                <a:gd name="T60" fmla="*/ 2147483647 w 921"/>
                <a:gd name="T61" fmla="*/ 2147483647 h 775"/>
                <a:gd name="T62" fmla="*/ 2147483647 w 921"/>
                <a:gd name="T63" fmla="*/ 2147483647 h 775"/>
                <a:gd name="T64" fmla="*/ 2147483647 w 921"/>
                <a:gd name="T65" fmla="*/ 2147483647 h 775"/>
                <a:gd name="T66" fmla="*/ 2147483647 w 921"/>
                <a:gd name="T67" fmla="*/ 2147483647 h 775"/>
                <a:gd name="T68" fmla="*/ 2147483647 w 921"/>
                <a:gd name="T69" fmla="*/ 2147483647 h 775"/>
                <a:gd name="T70" fmla="*/ 2147483647 w 921"/>
                <a:gd name="T71" fmla="*/ 2147483647 h 775"/>
                <a:gd name="T72" fmla="*/ 2147483647 w 921"/>
                <a:gd name="T73" fmla="*/ 2147483647 h 775"/>
                <a:gd name="T74" fmla="*/ 2147483647 w 921"/>
                <a:gd name="T75" fmla="*/ 2147483647 h 775"/>
                <a:gd name="T76" fmla="*/ 2147483647 w 921"/>
                <a:gd name="T77" fmla="*/ 2147483647 h 775"/>
                <a:gd name="T78" fmla="*/ 2147483647 w 921"/>
                <a:gd name="T79" fmla="*/ 2147483647 h 775"/>
                <a:gd name="T80" fmla="*/ 2147483647 w 921"/>
                <a:gd name="T81" fmla="*/ 2147483647 h 775"/>
                <a:gd name="T82" fmla="*/ 2147483647 w 921"/>
                <a:gd name="T83" fmla="*/ 2147483647 h 775"/>
                <a:gd name="T84" fmla="*/ 2147483647 w 921"/>
                <a:gd name="T85" fmla="*/ 2147483647 h 775"/>
                <a:gd name="T86" fmla="*/ 2147483647 w 921"/>
                <a:gd name="T87" fmla="*/ 2147483647 h 775"/>
                <a:gd name="T88" fmla="*/ 2147483647 w 921"/>
                <a:gd name="T89" fmla="*/ 2147483647 h 775"/>
                <a:gd name="T90" fmla="*/ 2147483647 w 921"/>
                <a:gd name="T91" fmla="*/ 2147483647 h 775"/>
                <a:gd name="T92" fmla="*/ 2147483647 w 921"/>
                <a:gd name="T93" fmla="*/ 2147483647 h 775"/>
                <a:gd name="T94" fmla="*/ 2147483647 w 921"/>
                <a:gd name="T95" fmla="*/ 2147483647 h 775"/>
                <a:gd name="T96" fmla="*/ 2147483647 w 921"/>
                <a:gd name="T97" fmla="*/ 2147483647 h 775"/>
                <a:gd name="T98" fmla="*/ 2147483647 w 921"/>
                <a:gd name="T99" fmla="*/ 2147483647 h 775"/>
                <a:gd name="T100" fmla="*/ 2147483647 w 921"/>
                <a:gd name="T101" fmla="*/ 2147483647 h 775"/>
                <a:gd name="T102" fmla="*/ 2147483647 w 921"/>
                <a:gd name="T103" fmla="*/ 2147483647 h 775"/>
                <a:gd name="T104" fmla="*/ 2147483647 w 921"/>
                <a:gd name="T105" fmla="*/ 2147483647 h 775"/>
                <a:gd name="T106" fmla="*/ 2147483647 w 921"/>
                <a:gd name="T107" fmla="*/ 2147483647 h 775"/>
                <a:gd name="T108" fmla="*/ 2147483647 w 921"/>
                <a:gd name="T109" fmla="*/ 2147483647 h 775"/>
                <a:gd name="T110" fmla="*/ 2147483647 w 921"/>
                <a:gd name="T111" fmla="*/ 2147483647 h 775"/>
                <a:gd name="T112" fmla="*/ 2147483647 w 921"/>
                <a:gd name="T113" fmla="*/ 2147483647 h 775"/>
                <a:gd name="T114" fmla="*/ 2147483647 w 921"/>
                <a:gd name="T115" fmla="*/ 2147483647 h 775"/>
                <a:gd name="T116" fmla="*/ 2147483647 w 921"/>
                <a:gd name="T117" fmla="*/ 2147483647 h 775"/>
                <a:gd name="T118" fmla="*/ 2147483647 w 921"/>
                <a:gd name="T119" fmla="*/ 2147483647 h 775"/>
                <a:gd name="T120" fmla="*/ 2147483647 w 921"/>
                <a:gd name="T121" fmla="*/ 2147483647 h 77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21"/>
                <a:gd name="T184" fmla="*/ 0 h 775"/>
                <a:gd name="T185" fmla="*/ 921 w 921"/>
                <a:gd name="T186" fmla="*/ 775 h 77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21" h="775">
                  <a:moveTo>
                    <a:pt x="753" y="289"/>
                  </a:moveTo>
                  <a:lnTo>
                    <a:pt x="753" y="281"/>
                  </a:lnTo>
                  <a:lnTo>
                    <a:pt x="753" y="274"/>
                  </a:lnTo>
                  <a:lnTo>
                    <a:pt x="746" y="266"/>
                  </a:lnTo>
                  <a:lnTo>
                    <a:pt x="746" y="259"/>
                  </a:lnTo>
                  <a:lnTo>
                    <a:pt x="746" y="251"/>
                  </a:lnTo>
                  <a:lnTo>
                    <a:pt x="746" y="243"/>
                  </a:lnTo>
                  <a:lnTo>
                    <a:pt x="746" y="236"/>
                  </a:lnTo>
                  <a:lnTo>
                    <a:pt x="746" y="228"/>
                  </a:lnTo>
                  <a:lnTo>
                    <a:pt x="738" y="221"/>
                  </a:lnTo>
                  <a:lnTo>
                    <a:pt x="738" y="213"/>
                  </a:lnTo>
                  <a:lnTo>
                    <a:pt x="730" y="205"/>
                  </a:lnTo>
                  <a:lnTo>
                    <a:pt x="730" y="190"/>
                  </a:lnTo>
                  <a:lnTo>
                    <a:pt x="723" y="183"/>
                  </a:lnTo>
                  <a:lnTo>
                    <a:pt x="715" y="175"/>
                  </a:lnTo>
                  <a:lnTo>
                    <a:pt x="708" y="167"/>
                  </a:lnTo>
                  <a:lnTo>
                    <a:pt x="700" y="152"/>
                  </a:lnTo>
                  <a:lnTo>
                    <a:pt x="685" y="145"/>
                  </a:lnTo>
                  <a:lnTo>
                    <a:pt x="685" y="137"/>
                  </a:lnTo>
                  <a:lnTo>
                    <a:pt x="685" y="129"/>
                  </a:lnTo>
                  <a:lnTo>
                    <a:pt x="692" y="129"/>
                  </a:lnTo>
                  <a:lnTo>
                    <a:pt x="700" y="122"/>
                  </a:lnTo>
                  <a:lnTo>
                    <a:pt x="700" y="114"/>
                  </a:lnTo>
                  <a:lnTo>
                    <a:pt x="692" y="107"/>
                  </a:lnTo>
                  <a:lnTo>
                    <a:pt x="685" y="107"/>
                  </a:lnTo>
                  <a:lnTo>
                    <a:pt x="677" y="107"/>
                  </a:lnTo>
                  <a:lnTo>
                    <a:pt x="662" y="114"/>
                  </a:lnTo>
                  <a:lnTo>
                    <a:pt x="639" y="114"/>
                  </a:lnTo>
                  <a:lnTo>
                    <a:pt x="624" y="114"/>
                  </a:lnTo>
                  <a:lnTo>
                    <a:pt x="624" y="99"/>
                  </a:lnTo>
                  <a:lnTo>
                    <a:pt x="616" y="84"/>
                  </a:lnTo>
                  <a:lnTo>
                    <a:pt x="616" y="69"/>
                  </a:lnTo>
                  <a:lnTo>
                    <a:pt x="601" y="69"/>
                  </a:lnTo>
                  <a:lnTo>
                    <a:pt x="593" y="61"/>
                  </a:lnTo>
                  <a:lnTo>
                    <a:pt x="586" y="61"/>
                  </a:lnTo>
                  <a:lnTo>
                    <a:pt x="593" y="76"/>
                  </a:lnTo>
                  <a:lnTo>
                    <a:pt x="571" y="76"/>
                  </a:lnTo>
                  <a:lnTo>
                    <a:pt x="548" y="76"/>
                  </a:lnTo>
                  <a:lnTo>
                    <a:pt x="548" y="69"/>
                  </a:lnTo>
                  <a:lnTo>
                    <a:pt x="548" y="53"/>
                  </a:lnTo>
                  <a:lnTo>
                    <a:pt x="548" y="46"/>
                  </a:lnTo>
                  <a:lnTo>
                    <a:pt x="548" y="31"/>
                  </a:lnTo>
                  <a:lnTo>
                    <a:pt x="548" y="23"/>
                  </a:lnTo>
                  <a:lnTo>
                    <a:pt x="548" y="15"/>
                  </a:lnTo>
                  <a:lnTo>
                    <a:pt x="540" y="15"/>
                  </a:lnTo>
                  <a:lnTo>
                    <a:pt x="533" y="8"/>
                  </a:lnTo>
                  <a:lnTo>
                    <a:pt x="517" y="8"/>
                  </a:lnTo>
                  <a:lnTo>
                    <a:pt x="510" y="0"/>
                  </a:lnTo>
                  <a:lnTo>
                    <a:pt x="502" y="8"/>
                  </a:lnTo>
                  <a:lnTo>
                    <a:pt x="502" y="23"/>
                  </a:lnTo>
                  <a:lnTo>
                    <a:pt x="495" y="31"/>
                  </a:lnTo>
                  <a:lnTo>
                    <a:pt x="487" y="38"/>
                  </a:lnTo>
                  <a:lnTo>
                    <a:pt x="479" y="38"/>
                  </a:lnTo>
                  <a:lnTo>
                    <a:pt x="472" y="38"/>
                  </a:lnTo>
                  <a:lnTo>
                    <a:pt x="464" y="31"/>
                  </a:lnTo>
                  <a:lnTo>
                    <a:pt x="457" y="23"/>
                  </a:lnTo>
                  <a:lnTo>
                    <a:pt x="449" y="31"/>
                  </a:lnTo>
                  <a:lnTo>
                    <a:pt x="449" y="38"/>
                  </a:lnTo>
                  <a:lnTo>
                    <a:pt x="441" y="46"/>
                  </a:lnTo>
                  <a:lnTo>
                    <a:pt x="441" y="53"/>
                  </a:lnTo>
                  <a:lnTo>
                    <a:pt x="441" y="61"/>
                  </a:lnTo>
                  <a:lnTo>
                    <a:pt x="449" y="69"/>
                  </a:lnTo>
                  <a:lnTo>
                    <a:pt x="449" y="76"/>
                  </a:lnTo>
                  <a:lnTo>
                    <a:pt x="449" y="84"/>
                  </a:lnTo>
                  <a:lnTo>
                    <a:pt x="457" y="91"/>
                  </a:lnTo>
                  <a:lnTo>
                    <a:pt x="457" y="99"/>
                  </a:lnTo>
                  <a:lnTo>
                    <a:pt x="464" y="107"/>
                  </a:lnTo>
                  <a:lnTo>
                    <a:pt x="472" y="107"/>
                  </a:lnTo>
                  <a:lnTo>
                    <a:pt x="472" y="114"/>
                  </a:lnTo>
                  <a:lnTo>
                    <a:pt x="464" y="114"/>
                  </a:lnTo>
                  <a:lnTo>
                    <a:pt x="464" y="122"/>
                  </a:lnTo>
                  <a:lnTo>
                    <a:pt x="457" y="122"/>
                  </a:lnTo>
                  <a:lnTo>
                    <a:pt x="449" y="129"/>
                  </a:lnTo>
                  <a:lnTo>
                    <a:pt x="441" y="137"/>
                  </a:lnTo>
                  <a:lnTo>
                    <a:pt x="434" y="145"/>
                  </a:lnTo>
                  <a:lnTo>
                    <a:pt x="426" y="152"/>
                  </a:lnTo>
                  <a:lnTo>
                    <a:pt x="419" y="160"/>
                  </a:lnTo>
                  <a:lnTo>
                    <a:pt x="411" y="160"/>
                  </a:lnTo>
                  <a:lnTo>
                    <a:pt x="403" y="152"/>
                  </a:lnTo>
                  <a:lnTo>
                    <a:pt x="403" y="145"/>
                  </a:lnTo>
                  <a:lnTo>
                    <a:pt x="403" y="137"/>
                  </a:lnTo>
                  <a:lnTo>
                    <a:pt x="403" y="129"/>
                  </a:lnTo>
                  <a:lnTo>
                    <a:pt x="396" y="122"/>
                  </a:lnTo>
                  <a:lnTo>
                    <a:pt x="396" y="129"/>
                  </a:lnTo>
                  <a:lnTo>
                    <a:pt x="396" y="145"/>
                  </a:lnTo>
                  <a:lnTo>
                    <a:pt x="388" y="152"/>
                  </a:lnTo>
                  <a:lnTo>
                    <a:pt x="388" y="160"/>
                  </a:lnTo>
                  <a:lnTo>
                    <a:pt x="380" y="167"/>
                  </a:lnTo>
                  <a:lnTo>
                    <a:pt x="373" y="167"/>
                  </a:lnTo>
                  <a:lnTo>
                    <a:pt x="358" y="167"/>
                  </a:lnTo>
                  <a:lnTo>
                    <a:pt x="342" y="167"/>
                  </a:lnTo>
                  <a:lnTo>
                    <a:pt x="335" y="175"/>
                  </a:lnTo>
                  <a:lnTo>
                    <a:pt x="327" y="183"/>
                  </a:lnTo>
                  <a:lnTo>
                    <a:pt x="320" y="183"/>
                  </a:lnTo>
                  <a:lnTo>
                    <a:pt x="320" y="190"/>
                  </a:lnTo>
                  <a:lnTo>
                    <a:pt x="327" y="190"/>
                  </a:lnTo>
                  <a:lnTo>
                    <a:pt x="335" y="198"/>
                  </a:lnTo>
                  <a:lnTo>
                    <a:pt x="342" y="205"/>
                  </a:lnTo>
                  <a:lnTo>
                    <a:pt x="342" y="213"/>
                  </a:lnTo>
                  <a:lnTo>
                    <a:pt x="335" y="228"/>
                  </a:lnTo>
                  <a:lnTo>
                    <a:pt x="327" y="243"/>
                  </a:lnTo>
                  <a:lnTo>
                    <a:pt x="327" y="259"/>
                  </a:lnTo>
                  <a:lnTo>
                    <a:pt x="327" y="266"/>
                  </a:lnTo>
                  <a:lnTo>
                    <a:pt x="327" y="274"/>
                  </a:lnTo>
                  <a:lnTo>
                    <a:pt x="320" y="281"/>
                  </a:lnTo>
                  <a:lnTo>
                    <a:pt x="312" y="281"/>
                  </a:lnTo>
                  <a:lnTo>
                    <a:pt x="304" y="281"/>
                  </a:lnTo>
                  <a:lnTo>
                    <a:pt x="297" y="289"/>
                  </a:lnTo>
                  <a:lnTo>
                    <a:pt x="297" y="297"/>
                  </a:lnTo>
                  <a:lnTo>
                    <a:pt x="297" y="304"/>
                  </a:lnTo>
                  <a:lnTo>
                    <a:pt x="289" y="312"/>
                  </a:lnTo>
                  <a:lnTo>
                    <a:pt x="282" y="312"/>
                  </a:lnTo>
                  <a:lnTo>
                    <a:pt x="266" y="319"/>
                  </a:lnTo>
                  <a:lnTo>
                    <a:pt x="251" y="319"/>
                  </a:lnTo>
                  <a:lnTo>
                    <a:pt x="244" y="327"/>
                  </a:lnTo>
                  <a:lnTo>
                    <a:pt x="244" y="342"/>
                  </a:lnTo>
                  <a:lnTo>
                    <a:pt x="236" y="350"/>
                  </a:lnTo>
                  <a:lnTo>
                    <a:pt x="228" y="350"/>
                  </a:lnTo>
                  <a:lnTo>
                    <a:pt x="221" y="350"/>
                  </a:lnTo>
                  <a:lnTo>
                    <a:pt x="213" y="350"/>
                  </a:lnTo>
                  <a:lnTo>
                    <a:pt x="205" y="357"/>
                  </a:lnTo>
                  <a:lnTo>
                    <a:pt x="198" y="365"/>
                  </a:lnTo>
                  <a:lnTo>
                    <a:pt x="190" y="365"/>
                  </a:lnTo>
                  <a:lnTo>
                    <a:pt x="183" y="365"/>
                  </a:lnTo>
                  <a:lnTo>
                    <a:pt x="175" y="365"/>
                  </a:lnTo>
                  <a:lnTo>
                    <a:pt x="175" y="373"/>
                  </a:lnTo>
                  <a:lnTo>
                    <a:pt x="167" y="373"/>
                  </a:lnTo>
                  <a:lnTo>
                    <a:pt x="160" y="380"/>
                  </a:lnTo>
                  <a:lnTo>
                    <a:pt x="152" y="395"/>
                  </a:lnTo>
                  <a:lnTo>
                    <a:pt x="160" y="395"/>
                  </a:lnTo>
                  <a:lnTo>
                    <a:pt x="152" y="411"/>
                  </a:lnTo>
                  <a:lnTo>
                    <a:pt x="152" y="418"/>
                  </a:lnTo>
                  <a:lnTo>
                    <a:pt x="152" y="426"/>
                  </a:lnTo>
                  <a:lnTo>
                    <a:pt x="145" y="433"/>
                  </a:lnTo>
                  <a:lnTo>
                    <a:pt x="137" y="441"/>
                  </a:lnTo>
                  <a:lnTo>
                    <a:pt x="129" y="441"/>
                  </a:lnTo>
                  <a:lnTo>
                    <a:pt x="122" y="441"/>
                  </a:lnTo>
                  <a:lnTo>
                    <a:pt x="114" y="441"/>
                  </a:lnTo>
                  <a:lnTo>
                    <a:pt x="114" y="449"/>
                  </a:lnTo>
                  <a:lnTo>
                    <a:pt x="129" y="456"/>
                  </a:lnTo>
                  <a:lnTo>
                    <a:pt x="129" y="464"/>
                  </a:lnTo>
                  <a:lnTo>
                    <a:pt x="129" y="471"/>
                  </a:lnTo>
                  <a:lnTo>
                    <a:pt x="129" y="479"/>
                  </a:lnTo>
                  <a:lnTo>
                    <a:pt x="114" y="479"/>
                  </a:lnTo>
                  <a:lnTo>
                    <a:pt x="114" y="494"/>
                  </a:lnTo>
                  <a:lnTo>
                    <a:pt x="107" y="502"/>
                  </a:lnTo>
                  <a:lnTo>
                    <a:pt x="99" y="509"/>
                  </a:lnTo>
                  <a:lnTo>
                    <a:pt x="91" y="509"/>
                  </a:lnTo>
                  <a:lnTo>
                    <a:pt x="84" y="509"/>
                  </a:lnTo>
                  <a:lnTo>
                    <a:pt x="76" y="517"/>
                  </a:lnTo>
                  <a:lnTo>
                    <a:pt x="76" y="525"/>
                  </a:lnTo>
                  <a:lnTo>
                    <a:pt x="69" y="532"/>
                  </a:lnTo>
                  <a:lnTo>
                    <a:pt x="61" y="540"/>
                  </a:lnTo>
                  <a:lnTo>
                    <a:pt x="61" y="532"/>
                  </a:lnTo>
                  <a:lnTo>
                    <a:pt x="53" y="532"/>
                  </a:lnTo>
                  <a:lnTo>
                    <a:pt x="46" y="532"/>
                  </a:lnTo>
                  <a:lnTo>
                    <a:pt x="38" y="540"/>
                  </a:lnTo>
                  <a:lnTo>
                    <a:pt x="38" y="547"/>
                  </a:lnTo>
                  <a:lnTo>
                    <a:pt x="38" y="555"/>
                  </a:lnTo>
                  <a:lnTo>
                    <a:pt x="46" y="563"/>
                  </a:lnTo>
                  <a:lnTo>
                    <a:pt x="31" y="563"/>
                  </a:lnTo>
                  <a:lnTo>
                    <a:pt x="23" y="570"/>
                  </a:lnTo>
                  <a:lnTo>
                    <a:pt x="23" y="578"/>
                  </a:lnTo>
                  <a:lnTo>
                    <a:pt x="15" y="585"/>
                  </a:lnTo>
                  <a:lnTo>
                    <a:pt x="8" y="585"/>
                  </a:lnTo>
                  <a:lnTo>
                    <a:pt x="0" y="601"/>
                  </a:lnTo>
                  <a:lnTo>
                    <a:pt x="0" y="608"/>
                  </a:lnTo>
                  <a:lnTo>
                    <a:pt x="0" y="616"/>
                  </a:lnTo>
                  <a:lnTo>
                    <a:pt x="8" y="616"/>
                  </a:lnTo>
                  <a:lnTo>
                    <a:pt x="8" y="623"/>
                  </a:lnTo>
                  <a:lnTo>
                    <a:pt x="8" y="631"/>
                  </a:lnTo>
                  <a:lnTo>
                    <a:pt x="15" y="631"/>
                  </a:lnTo>
                  <a:lnTo>
                    <a:pt x="15" y="639"/>
                  </a:lnTo>
                  <a:lnTo>
                    <a:pt x="23" y="646"/>
                  </a:lnTo>
                  <a:lnTo>
                    <a:pt x="31" y="646"/>
                  </a:lnTo>
                  <a:lnTo>
                    <a:pt x="38" y="646"/>
                  </a:lnTo>
                  <a:lnTo>
                    <a:pt x="46" y="646"/>
                  </a:lnTo>
                  <a:lnTo>
                    <a:pt x="53" y="654"/>
                  </a:lnTo>
                  <a:lnTo>
                    <a:pt x="53" y="661"/>
                  </a:lnTo>
                  <a:lnTo>
                    <a:pt x="61" y="661"/>
                  </a:lnTo>
                  <a:lnTo>
                    <a:pt x="69" y="661"/>
                  </a:lnTo>
                  <a:lnTo>
                    <a:pt x="76" y="669"/>
                  </a:lnTo>
                  <a:lnTo>
                    <a:pt x="76" y="677"/>
                  </a:lnTo>
                  <a:lnTo>
                    <a:pt x="76" y="684"/>
                  </a:lnTo>
                  <a:lnTo>
                    <a:pt x="76" y="692"/>
                  </a:lnTo>
                  <a:lnTo>
                    <a:pt x="84" y="699"/>
                  </a:lnTo>
                  <a:lnTo>
                    <a:pt x="99" y="699"/>
                  </a:lnTo>
                  <a:lnTo>
                    <a:pt x="107" y="699"/>
                  </a:lnTo>
                  <a:lnTo>
                    <a:pt x="114" y="699"/>
                  </a:lnTo>
                  <a:lnTo>
                    <a:pt x="122" y="692"/>
                  </a:lnTo>
                  <a:lnTo>
                    <a:pt x="122" y="684"/>
                  </a:lnTo>
                  <a:lnTo>
                    <a:pt x="122" y="677"/>
                  </a:lnTo>
                  <a:lnTo>
                    <a:pt x="114" y="661"/>
                  </a:lnTo>
                  <a:lnTo>
                    <a:pt x="114" y="646"/>
                  </a:lnTo>
                  <a:lnTo>
                    <a:pt x="114" y="631"/>
                  </a:lnTo>
                  <a:lnTo>
                    <a:pt x="122" y="623"/>
                  </a:lnTo>
                  <a:lnTo>
                    <a:pt x="122" y="616"/>
                  </a:lnTo>
                  <a:lnTo>
                    <a:pt x="129" y="616"/>
                  </a:lnTo>
                  <a:lnTo>
                    <a:pt x="137" y="616"/>
                  </a:lnTo>
                  <a:lnTo>
                    <a:pt x="145" y="616"/>
                  </a:lnTo>
                  <a:lnTo>
                    <a:pt x="145" y="608"/>
                  </a:lnTo>
                  <a:lnTo>
                    <a:pt x="152" y="593"/>
                  </a:lnTo>
                  <a:lnTo>
                    <a:pt x="152" y="585"/>
                  </a:lnTo>
                  <a:lnTo>
                    <a:pt x="160" y="578"/>
                  </a:lnTo>
                  <a:lnTo>
                    <a:pt x="167" y="578"/>
                  </a:lnTo>
                  <a:lnTo>
                    <a:pt x="183" y="578"/>
                  </a:lnTo>
                  <a:lnTo>
                    <a:pt x="221" y="585"/>
                  </a:lnTo>
                  <a:lnTo>
                    <a:pt x="266" y="593"/>
                  </a:lnTo>
                  <a:lnTo>
                    <a:pt x="304" y="593"/>
                  </a:lnTo>
                  <a:lnTo>
                    <a:pt x="320" y="593"/>
                  </a:lnTo>
                  <a:lnTo>
                    <a:pt x="327" y="601"/>
                  </a:lnTo>
                  <a:lnTo>
                    <a:pt x="335" y="608"/>
                  </a:lnTo>
                  <a:lnTo>
                    <a:pt x="342" y="623"/>
                  </a:lnTo>
                  <a:lnTo>
                    <a:pt x="350" y="631"/>
                  </a:lnTo>
                  <a:lnTo>
                    <a:pt x="342" y="639"/>
                  </a:lnTo>
                  <a:lnTo>
                    <a:pt x="342" y="646"/>
                  </a:lnTo>
                  <a:lnTo>
                    <a:pt x="342" y="654"/>
                  </a:lnTo>
                  <a:lnTo>
                    <a:pt x="342" y="661"/>
                  </a:lnTo>
                  <a:lnTo>
                    <a:pt x="342" y="669"/>
                  </a:lnTo>
                  <a:lnTo>
                    <a:pt x="350" y="669"/>
                  </a:lnTo>
                  <a:lnTo>
                    <a:pt x="365" y="661"/>
                  </a:lnTo>
                  <a:lnTo>
                    <a:pt x="373" y="661"/>
                  </a:lnTo>
                  <a:lnTo>
                    <a:pt x="380" y="669"/>
                  </a:lnTo>
                  <a:lnTo>
                    <a:pt x="380" y="677"/>
                  </a:lnTo>
                  <a:lnTo>
                    <a:pt x="373" y="684"/>
                  </a:lnTo>
                  <a:lnTo>
                    <a:pt x="373" y="699"/>
                  </a:lnTo>
                  <a:lnTo>
                    <a:pt x="365" y="707"/>
                  </a:lnTo>
                  <a:lnTo>
                    <a:pt x="358" y="707"/>
                  </a:lnTo>
                  <a:lnTo>
                    <a:pt x="358" y="715"/>
                  </a:lnTo>
                  <a:lnTo>
                    <a:pt x="350" y="715"/>
                  </a:lnTo>
                  <a:lnTo>
                    <a:pt x="342" y="715"/>
                  </a:lnTo>
                  <a:lnTo>
                    <a:pt x="335" y="707"/>
                  </a:lnTo>
                  <a:lnTo>
                    <a:pt x="327" y="707"/>
                  </a:lnTo>
                  <a:lnTo>
                    <a:pt x="327" y="715"/>
                  </a:lnTo>
                  <a:lnTo>
                    <a:pt x="327" y="722"/>
                  </a:lnTo>
                  <a:lnTo>
                    <a:pt x="327" y="730"/>
                  </a:lnTo>
                  <a:lnTo>
                    <a:pt x="320" y="737"/>
                  </a:lnTo>
                  <a:lnTo>
                    <a:pt x="320" y="745"/>
                  </a:lnTo>
                  <a:lnTo>
                    <a:pt x="312" y="752"/>
                  </a:lnTo>
                  <a:lnTo>
                    <a:pt x="320" y="768"/>
                  </a:lnTo>
                  <a:lnTo>
                    <a:pt x="335" y="768"/>
                  </a:lnTo>
                  <a:lnTo>
                    <a:pt x="342" y="760"/>
                  </a:lnTo>
                  <a:lnTo>
                    <a:pt x="350" y="745"/>
                  </a:lnTo>
                  <a:lnTo>
                    <a:pt x="358" y="730"/>
                  </a:lnTo>
                  <a:lnTo>
                    <a:pt x="365" y="715"/>
                  </a:lnTo>
                  <a:lnTo>
                    <a:pt x="373" y="715"/>
                  </a:lnTo>
                  <a:lnTo>
                    <a:pt x="388" y="715"/>
                  </a:lnTo>
                  <a:lnTo>
                    <a:pt x="396" y="715"/>
                  </a:lnTo>
                  <a:lnTo>
                    <a:pt x="403" y="722"/>
                  </a:lnTo>
                  <a:lnTo>
                    <a:pt x="411" y="722"/>
                  </a:lnTo>
                  <a:lnTo>
                    <a:pt x="419" y="722"/>
                  </a:lnTo>
                  <a:lnTo>
                    <a:pt x="419" y="715"/>
                  </a:lnTo>
                  <a:lnTo>
                    <a:pt x="426" y="699"/>
                  </a:lnTo>
                  <a:lnTo>
                    <a:pt x="434" y="692"/>
                  </a:lnTo>
                  <a:lnTo>
                    <a:pt x="441" y="692"/>
                  </a:lnTo>
                  <a:lnTo>
                    <a:pt x="449" y="699"/>
                  </a:lnTo>
                  <a:lnTo>
                    <a:pt x="457" y="707"/>
                  </a:lnTo>
                  <a:lnTo>
                    <a:pt x="472" y="715"/>
                  </a:lnTo>
                  <a:lnTo>
                    <a:pt x="479" y="722"/>
                  </a:lnTo>
                  <a:lnTo>
                    <a:pt x="495" y="722"/>
                  </a:lnTo>
                  <a:lnTo>
                    <a:pt x="502" y="722"/>
                  </a:lnTo>
                  <a:lnTo>
                    <a:pt x="510" y="722"/>
                  </a:lnTo>
                  <a:lnTo>
                    <a:pt x="510" y="715"/>
                  </a:lnTo>
                  <a:lnTo>
                    <a:pt x="517" y="707"/>
                  </a:lnTo>
                  <a:lnTo>
                    <a:pt x="525" y="699"/>
                  </a:lnTo>
                  <a:lnTo>
                    <a:pt x="533" y="699"/>
                  </a:lnTo>
                  <a:lnTo>
                    <a:pt x="540" y="699"/>
                  </a:lnTo>
                  <a:lnTo>
                    <a:pt x="548" y="699"/>
                  </a:lnTo>
                  <a:lnTo>
                    <a:pt x="548" y="692"/>
                  </a:lnTo>
                  <a:lnTo>
                    <a:pt x="548" y="684"/>
                  </a:lnTo>
                  <a:lnTo>
                    <a:pt x="548" y="677"/>
                  </a:lnTo>
                  <a:lnTo>
                    <a:pt x="555" y="677"/>
                  </a:lnTo>
                  <a:lnTo>
                    <a:pt x="563" y="669"/>
                  </a:lnTo>
                  <a:lnTo>
                    <a:pt x="571" y="677"/>
                  </a:lnTo>
                  <a:lnTo>
                    <a:pt x="578" y="677"/>
                  </a:lnTo>
                  <a:lnTo>
                    <a:pt x="578" y="669"/>
                  </a:lnTo>
                  <a:lnTo>
                    <a:pt x="586" y="661"/>
                  </a:lnTo>
                  <a:lnTo>
                    <a:pt x="593" y="661"/>
                  </a:lnTo>
                  <a:lnTo>
                    <a:pt x="601" y="661"/>
                  </a:lnTo>
                  <a:lnTo>
                    <a:pt x="601" y="669"/>
                  </a:lnTo>
                  <a:lnTo>
                    <a:pt x="601" y="677"/>
                  </a:lnTo>
                  <a:lnTo>
                    <a:pt x="601" y="684"/>
                  </a:lnTo>
                  <a:lnTo>
                    <a:pt x="609" y="692"/>
                  </a:lnTo>
                  <a:lnTo>
                    <a:pt x="609" y="699"/>
                  </a:lnTo>
                  <a:lnTo>
                    <a:pt x="616" y="699"/>
                  </a:lnTo>
                  <a:lnTo>
                    <a:pt x="624" y="699"/>
                  </a:lnTo>
                  <a:lnTo>
                    <a:pt x="624" y="692"/>
                  </a:lnTo>
                  <a:lnTo>
                    <a:pt x="632" y="684"/>
                  </a:lnTo>
                  <a:lnTo>
                    <a:pt x="639" y="684"/>
                  </a:lnTo>
                  <a:lnTo>
                    <a:pt x="639" y="692"/>
                  </a:lnTo>
                  <a:lnTo>
                    <a:pt x="639" y="699"/>
                  </a:lnTo>
                  <a:lnTo>
                    <a:pt x="639" y="707"/>
                  </a:lnTo>
                  <a:lnTo>
                    <a:pt x="639" y="715"/>
                  </a:lnTo>
                  <a:lnTo>
                    <a:pt x="639" y="722"/>
                  </a:lnTo>
                  <a:lnTo>
                    <a:pt x="647" y="730"/>
                  </a:lnTo>
                  <a:lnTo>
                    <a:pt x="654" y="737"/>
                  </a:lnTo>
                  <a:lnTo>
                    <a:pt x="662" y="737"/>
                  </a:lnTo>
                  <a:lnTo>
                    <a:pt x="670" y="730"/>
                  </a:lnTo>
                  <a:lnTo>
                    <a:pt x="670" y="722"/>
                  </a:lnTo>
                  <a:lnTo>
                    <a:pt x="670" y="707"/>
                  </a:lnTo>
                  <a:lnTo>
                    <a:pt x="670" y="699"/>
                  </a:lnTo>
                  <a:lnTo>
                    <a:pt x="662" y="684"/>
                  </a:lnTo>
                  <a:lnTo>
                    <a:pt x="662" y="677"/>
                  </a:lnTo>
                  <a:lnTo>
                    <a:pt x="670" y="669"/>
                  </a:lnTo>
                  <a:lnTo>
                    <a:pt x="677" y="669"/>
                  </a:lnTo>
                  <a:lnTo>
                    <a:pt x="677" y="661"/>
                  </a:lnTo>
                  <a:lnTo>
                    <a:pt x="677" y="654"/>
                  </a:lnTo>
                  <a:lnTo>
                    <a:pt x="685" y="646"/>
                  </a:lnTo>
                  <a:lnTo>
                    <a:pt x="692" y="646"/>
                  </a:lnTo>
                  <a:lnTo>
                    <a:pt x="700" y="654"/>
                  </a:lnTo>
                  <a:lnTo>
                    <a:pt x="708" y="661"/>
                  </a:lnTo>
                  <a:lnTo>
                    <a:pt x="715" y="684"/>
                  </a:lnTo>
                  <a:lnTo>
                    <a:pt x="723" y="692"/>
                  </a:lnTo>
                  <a:lnTo>
                    <a:pt x="723" y="699"/>
                  </a:lnTo>
                  <a:lnTo>
                    <a:pt x="723" y="707"/>
                  </a:lnTo>
                  <a:lnTo>
                    <a:pt x="715" y="722"/>
                  </a:lnTo>
                  <a:lnTo>
                    <a:pt x="715" y="737"/>
                  </a:lnTo>
                  <a:lnTo>
                    <a:pt x="708" y="752"/>
                  </a:lnTo>
                  <a:lnTo>
                    <a:pt x="708" y="768"/>
                  </a:lnTo>
                  <a:lnTo>
                    <a:pt x="708" y="775"/>
                  </a:lnTo>
                  <a:lnTo>
                    <a:pt x="715" y="775"/>
                  </a:lnTo>
                  <a:lnTo>
                    <a:pt x="723" y="768"/>
                  </a:lnTo>
                  <a:lnTo>
                    <a:pt x="730" y="768"/>
                  </a:lnTo>
                  <a:lnTo>
                    <a:pt x="730" y="760"/>
                  </a:lnTo>
                  <a:lnTo>
                    <a:pt x="738" y="745"/>
                  </a:lnTo>
                  <a:lnTo>
                    <a:pt x="738" y="737"/>
                  </a:lnTo>
                  <a:lnTo>
                    <a:pt x="730" y="730"/>
                  </a:lnTo>
                  <a:lnTo>
                    <a:pt x="730" y="722"/>
                  </a:lnTo>
                  <a:lnTo>
                    <a:pt x="738" y="715"/>
                  </a:lnTo>
                  <a:lnTo>
                    <a:pt x="746" y="715"/>
                  </a:lnTo>
                  <a:lnTo>
                    <a:pt x="753" y="707"/>
                  </a:lnTo>
                  <a:lnTo>
                    <a:pt x="768" y="707"/>
                  </a:lnTo>
                  <a:lnTo>
                    <a:pt x="776" y="707"/>
                  </a:lnTo>
                  <a:lnTo>
                    <a:pt x="776" y="699"/>
                  </a:lnTo>
                  <a:lnTo>
                    <a:pt x="776" y="692"/>
                  </a:lnTo>
                  <a:lnTo>
                    <a:pt x="784" y="684"/>
                  </a:lnTo>
                  <a:lnTo>
                    <a:pt x="784" y="677"/>
                  </a:lnTo>
                  <a:lnTo>
                    <a:pt x="791" y="677"/>
                  </a:lnTo>
                  <a:lnTo>
                    <a:pt x="799" y="684"/>
                  </a:lnTo>
                  <a:lnTo>
                    <a:pt x="806" y="684"/>
                  </a:lnTo>
                  <a:lnTo>
                    <a:pt x="814" y="692"/>
                  </a:lnTo>
                  <a:lnTo>
                    <a:pt x="822" y="699"/>
                  </a:lnTo>
                  <a:lnTo>
                    <a:pt x="829" y="692"/>
                  </a:lnTo>
                  <a:lnTo>
                    <a:pt x="837" y="684"/>
                  </a:lnTo>
                  <a:lnTo>
                    <a:pt x="829" y="684"/>
                  </a:lnTo>
                  <a:lnTo>
                    <a:pt x="829" y="677"/>
                  </a:lnTo>
                  <a:lnTo>
                    <a:pt x="822" y="677"/>
                  </a:lnTo>
                  <a:lnTo>
                    <a:pt x="822" y="669"/>
                  </a:lnTo>
                  <a:lnTo>
                    <a:pt x="829" y="661"/>
                  </a:lnTo>
                  <a:lnTo>
                    <a:pt x="829" y="654"/>
                  </a:lnTo>
                  <a:lnTo>
                    <a:pt x="829" y="646"/>
                  </a:lnTo>
                  <a:lnTo>
                    <a:pt x="829" y="639"/>
                  </a:lnTo>
                  <a:lnTo>
                    <a:pt x="837" y="639"/>
                  </a:lnTo>
                  <a:lnTo>
                    <a:pt x="845" y="631"/>
                  </a:lnTo>
                  <a:lnTo>
                    <a:pt x="852" y="631"/>
                  </a:lnTo>
                  <a:lnTo>
                    <a:pt x="852" y="623"/>
                  </a:lnTo>
                  <a:lnTo>
                    <a:pt x="852" y="616"/>
                  </a:lnTo>
                  <a:lnTo>
                    <a:pt x="852" y="608"/>
                  </a:lnTo>
                  <a:lnTo>
                    <a:pt x="852" y="601"/>
                  </a:lnTo>
                  <a:lnTo>
                    <a:pt x="845" y="585"/>
                  </a:lnTo>
                  <a:lnTo>
                    <a:pt x="845" y="578"/>
                  </a:lnTo>
                  <a:lnTo>
                    <a:pt x="852" y="570"/>
                  </a:lnTo>
                  <a:lnTo>
                    <a:pt x="860" y="570"/>
                  </a:lnTo>
                  <a:lnTo>
                    <a:pt x="860" y="563"/>
                  </a:lnTo>
                  <a:lnTo>
                    <a:pt x="860" y="555"/>
                  </a:lnTo>
                  <a:lnTo>
                    <a:pt x="852" y="555"/>
                  </a:lnTo>
                  <a:lnTo>
                    <a:pt x="837" y="547"/>
                  </a:lnTo>
                  <a:lnTo>
                    <a:pt x="829" y="540"/>
                  </a:lnTo>
                  <a:lnTo>
                    <a:pt x="829" y="532"/>
                  </a:lnTo>
                  <a:lnTo>
                    <a:pt x="822" y="525"/>
                  </a:lnTo>
                  <a:lnTo>
                    <a:pt x="822" y="517"/>
                  </a:lnTo>
                  <a:lnTo>
                    <a:pt x="814" y="509"/>
                  </a:lnTo>
                  <a:lnTo>
                    <a:pt x="806" y="509"/>
                  </a:lnTo>
                  <a:lnTo>
                    <a:pt x="799" y="502"/>
                  </a:lnTo>
                  <a:lnTo>
                    <a:pt x="799" y="494"/>
                  </a:lnTo>
                  <a:lnTo>
                    <a:pt x="799" y="487"/>
                  </a:lnTo>
                  <a:lnTo>
                    <a:pt x="806" y="471"/>
                  </a:lnTo>
                  <a:lnTo>
                    <a:pt x="806" y="456"/>
                  </a:lnTo>
                  <a:lnTo>
                    <a:pt x="799" y="441"/>
                  </a:lnTo>
                  <a:lnTo>
                    <a:pt x="799" y="433"/>
                  </a:lnTo>
                  <a:lnTo>
                    <a:pt x="799" y="418"/>
                  </a:lnTo>
                  <a:lnTo>
                    <a:pt x="806" y="418"/>
                  </a:lnTo>
                  <a:lnTo>
                    <a:pt x="814" y="418"/>
                  </a:lnTo>
                  <a:lnTo>
                    <a:pt x="822" y="418"/>
                  </a:lnTo>
                  <a:lnTo>
                    <a:pt x="822" y="426"/>
                  </a:lnTo>
                  <a:lnTo>
                    <a:pt x="829" y="426"/>
                  </a:lnTo>
                  <a:lnTo>
                    <a:pt x="829" y="433"/>
                  </a:lnTo>
                  <a:lnTo>
                    <a:pt x="837" y="449"/>
                  </a:lnTo>
                  <a:lnTo>
                    <a:pt x="837" y="456"/>
                  </a:lnTo>
                  <a:lnTo>
                    <a:pt x="852" y="464"/>
                  </a:lnTo>
                  <a:lnTo>
                    <a:pt x="860" y="464"/>
                  </a:lnTo>
                  <a:lnTo>
                    <a:pt x="867" y="471"/>
                  </a:lnTo>
                  <a:lnTo>
                    <a:pt x="875" y="479"/>
                  </a:lnTo>
                  <a:lnTo>
                    <a:pt x="890" y="479"/>
                  </a:lnTo>
                  <a:lnTo>
                    <a:pt x="898" y="471"/>
                  </a:lnTo>
                  <a:lnTo>
                    <a:pt x="913" y="456"/>
                  </a:lnTo>
                  <a:lnTo>
                    <a:pt x="921" y="449"/>
                  </a:lnTo>
                  <a:lnTo>
                    <a:pt x="913" y="441"/>
                  </a:lnTo>
                  <a:lnTo>
                    <a:pt x="905" y="433"/>
                  </a:lnTo>
                  <a:lnTo>
                    <a:pt x="890" y="433"/>
                  </a:lnTo>
                  <a:lnTo>
                    <a:pt x="875" y="433"/>
                  </a:lnTo>
                  <a:lnTo>
                    <a:pt x="867" y="426"/>
                  </a:lnTo>
                  <a:lnTo>
                    <a:pt x="860" y="418"/>
                  </a:lnTo>
                  <a:lnTo>
                    <a:pt x="860" y="411"/>
                  </a:lnTo>
                  <a:lnTo>
                    <a:pt x="860" y="403"/>
                  </a:lnTo>
                  <a:lnTo>
                    <a:pt x="860" y="395"/>
                  </a:lnTo>
                  <a:lnTo>
                    <a:pt x="867" y="388"/>
                  </a:lnTo>
                  <a:lnTo>
                    <a:pt x="867" y="380"/>
                  </a:lnTo>
                  <a:lnTo>
                    <a:pt x="867" y="373"/>
                  </a:lnTo>
                  <a:lnTo>
                    <a:pt x="867" y="365"/>
                  </a:lnTo>
                  <a:lnTo>
                    <a:pt x="867" y="357"/>
                  </a:lnTo>
                  <a:lnTo>
                    <a:pt x="875" y="350"/>
                  </a:lnTo>
                  <a:lnTo>
                    <a:pt x="860" y="342"/>
                  </a:lnTo>
                  <a:lnTo>
                    <a:pt x="845" y="335"/>
                  </a:lnTo>
                  <a:lnTo>
                    <a:pt x="829" y="327"/>
                  </a:lnTo>
                  <a:lnTo>
                    <a:pt x="822" y="335"/>
                  </a:lnTo>
                  <a:lnTo>
                    <a:pt x="806" y="342"/>
                  </a:lnTo>
                  <a:lnTo>
                    <a:pt x="799" y="350"/>
                  </a:lnTo>
                  <a:lnTo>
                    <a:pt x="791" y="357"/>
                  </a:lnTo>
                  <a:lnTo>
                    <a:pt x="784" y="357"/>
                  </a:lnTo>
                  <a:lnTo>
                    <a:pt x="776" y="357"/>
                  </a:lnTo>
                  <a:lnTo>
                    <a:pt x="761" y="350"/>
                  </a:lnTo>
                  <a:lnTo>
                    <a:pt x="753" y="342"/>
                  </a:lnTo>
                  <a:lnTo>
                    <a:pt x="738" y="342"/>
                  </a:lnTo>
                  <a:lnTo>
                    <a:pt x="746" y="335"/>
                  </a:lnTo>
                  <a:lnTo>
                    <a:pt x="746" y="319"/>
                  </a:lnTo>
                  <a:lnTo>
                    <a:pt x="753" y="304"/>
                  </a:lnTo>
                  <a:lnTo>
                    <a:pt x="753" y="289"/>
                  </a:lnTo>
                  <a:close/>
                </a:path>
              </a:pathLst>
            </a:custGeom>
            <a:solidFill>
              <a:schemeClr val="bg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41" tIns="37820" rIns="75641" bIns="37820"/>
            <a:lstStyle/>
            <a:p>
              <a:endParaRPr lang="ru-RU"/>
            </a:p>
          </p:txBody>
        </p:sp>
        <p:sp>
          <p:nvSpPr>
            <p:cNvPr id="4321" name="Freeform 1224"/>
            <p:cNvSpPr>
              <a:spLocks/>
            </p:cNvSpPr>
            <p:nvPr/>
          </p:nvSpPr>
          <p:spPr bwMode="auto">
            <a:xfrm>
              <a:off x="1901825" y="5984764"/>
              <a:ext cx="1062038" cy="1536700"/>
            </a:xfrm>
            <a:custGeom>
              <a:avLst/>
              <a:gdLst>
                <a:gd name="T0" fmla="*/ 2147483647 w 830"/>
                <a:gd name="T1" fmla="*/ 2147483647 h 1132"/>
                <a:gd name="T2" fmla="*/ 2147483647 w 830"/>
                <a:gd name="T3" fmla="*/ 2147483647 h 1132"/>
                <a:gd name="T4" fmla="*/ 2147483647 w 830"/>
                <a:gd name="T5" fmla="*/ 2147483647 h 1132"/>
                <a:gd name="T6" fmla="*/ 2147483647 w 830"/>
                <a:gd name="T7" fmla="*/ 2147483647 h 1132"/>
                <a:gd name="T8" fmla="*/ 2147483647 w 830"/>
                <a:gd name="T9" fmla="*/ 2147483647 h 1132"/>
                <a:gd name="T10" fmla="*/ 2147483647 w 830"/>
                <a:gd name="T11" fmla="*/ 2147483647 h 1132"/>
                <a:gd name="T12" fmla="*/ 2147483647 w 830"/>
                <a:gd name="T13" fmla="*/ 2147483647 h 1132"/>
                <a:gd name="T14" fmla="*/ 2147483647 w 830"/>
                <a:gd name="T15" fmla="*/ 2147483647 h 1132"/>
                <a:gd name="T16" fmla="*/ 2147483647 w 830"/>
                <a:gd name="T17" fmla="*/ 2147483647 h 1132"/>
                <a:gd name="T18" fmla="*/ 2147483647 w 830"/>
                <a:gd name="T19" fmla="*/ 2147483647 h 1132"/>
                <a:gd name="T20" fmla="*/ 2147483647 w 830"/>
                <a:gd name="T21" fmla="*/ 2147483647 h 1132"/>
                <a:gd name="T22" fmla="*/ 2147483647 w 830"/>
                <a:gd name="T23" fmla="*/ 2147483647 h 1132"/>
                <a:gd name="T24" fmla="*/ 2147483647 w 830"/>
                <a:gd name="T25" fmla="*/ 2147483647 h 1132"/>
                <a:gd name="T26" fmla="*/ 2147483647 w 830"/>
                <a:gd name="T27" fmla="*/ 2147483647 h 1132"/>
                <a:gd name="T28" fmla="*/ 2147483647 w 830"/>
                <a:gd name="T29" fmla="*/ 2147483647 h 1132"/>
                <a:gd name="T30" fmla="*/ 2147483647 w 830"/>
                <a:gd name="T31" fmla="*/ 2147483647 h 1132"/>
                <a:gd name="T32" fmla="*/ 2147483647 w 830"/>
                <a:gd name="T33" fmla="*/ 2147483647 h 1132"/>
                <a:gd name="T34" fmla="*/ 2147483647 w 830"/>
                <a:gd name="T35" fmla="*/ 2147483647 h 1132"/>
                <a:gd name="T36" fmla="*/ 2147483647 w 830"/>
                <a:gd name="T37" fmla="*/ 2147483647 h 1132"/>
                <a:gd name="T38" fmla="*/ 2147483647 w 830"/>
                <a:gd name="T39" fmla="*/ 2147483647 h 1132"/>
                <a:gd name="T40" fmla="*/ 2147483647 w 830"/>
                <a:gd name="T41" fmla="*/ 2147483647 h 1132"/>
                <a:gd name="T42" fmla="*/ 2147483647 w 830"/>
                <a:gd name="T43" fmla="*/ 2147483647 h 1132"/>
                <a:gd name="T44" fmla="*/ 2147483647 w 830"/>
                <a:gd name="T45" fmla="*/ 2147483647 h 1132"/>
                <a:gd name="T46" fmla="*/ 2147483647 w 830"/>
                <a:gd name="T47" fmla="*/ 2147483647 h 1132"/>
                <a:gd name="T48" fmla="*/ 2147483647 w 830"/>
                <a:gd name="T49" fmla="*/ 2147483647 h 1132"/>
                <a:gd name="T50" fmla="*/ 2147483647 w 830"/>
                <a:gd name="T51" fmla="*/ 2147483647 h 1132"/>
                <a:gd name="T52" fmla="*/ 2147483647 w 830"/>
                <a:gd name="T53" fmla="*/ 2147483647 h 1132"/>
                <a:gd name="T54" fmla="*/ 2147483647 w 830"/>
                <a:gd name="T55" fmla="*/ 2147483647 h 1132"/>
                <a:gd name="T56" fmla="*/ 2147483647 w 830"/>
                <a:gd name="T57" fmla="*/ 2147483647 h 1132"/>
                <a:gd name="T58" fmla="*/ 2147483647 w 830"/>
                <a:gd name="T59" fmla="*/ 2147483647 h 1132"/>
                <a:gd name="T60" fmla="*/ 2147483647 w 830"/>
                <a:gd name="T61" fmla="*/ 2147483647 h 1132"/>
                <a:gd name="T62" fmla="*/ 2147483647 w 830"/>
                <a:gd name="T63" fmla="*/ 2147483647 h 1132"/>
                <a:gd name="T64" fmla="*/ 2147483647 w 830"/>
                <a:gd name="T65" fmla="*/ 2147483647 h 1132"/>
                <a:gd name="T66" fmla="*/ 2147483647 w 830"/>
                <a:gd name="T67" fmla="*/ 2147483647 h 1132"/>
                <a:gd name="T68" fmla="*/ 2147483647 w 830"/>
                <a:gd name="T69" fmla="*/ 2147483647 h 1132"/>
                <a:gd name="T70" fmla="*/ 2147483647 w 830"/>
                <a:gd name="T71" fmla="*/ 2147483647 h 1132"/>
                <a:gd name="T72" fmla="*/ 2147483647 w 830"/>
                <a:gd name="T73" fmla="*/ 2147483647 h 1132"/>
                <a:gd name="T74" fmla="*/ 2147483647 w 830"/>
                <a:gd name="T75" fmla="*/ 2147483647 h 1132"/>
                <a:gd name="T76" fmla="*/ 2147483647 w 830"/>
                <a:gd name="T77" fmla="*/ 2147483647 h 1132"/>
                <a:gd name="T78" fmla="*/ 2147483647 w 830"/>
                <a:gd name="T79" fmla="*/ 2147483647 h 1132"/>
                <a:gd name="T80" fmla="*/ 2147483647 w 830"/>
                <a:gd name="T81" fmla="*/ 2147483647 h 1132"/>
                <a:gd name="T82" fmla="*/ 2147483647 w 830"/>
                <a:gd name="T83" fmla="*/ 2147483647 h 1132"/>
                <a:gd name="T84" fmla="*/ 2147483647 w 830"/>
                <a:gd name="T85" fmla="*/ 2147483647 h 1132"/>
                <a:gd name="T86" fmla="*/ 2147483647 w 830"/>
                <a:gd name="T87" fmla="*/ 2147483647 h 1132"/>
                <a:gd name="T88" fmla="*/ 2147483647 w 830"/>
                <a:gd name="T89" fmla="*/ 2147483647 h 1132"/>
                <a:gd name="T90" fmla="*/ 2147483647 w 830"/>
                <a:gd name="T91" fmla="*/ 2147483647 h 1132"/>
                <a:gd name="T92" fmla="*/ 2147483647 w 830"/>
                <a:gd name="T93" fmla="*/ 2147483647 h 1132"/>
                <a:gd name="T94" fmla="*/ 2147483647 w 830"/>
                <a:gd name="T95" fmla="*/ 2147483647 h 1132"/>
                <a:gd name="T96" fmla="*/ 2147483647 w 830"/>
                <a:gd name="T97" fmla="*/ 2147483647 h 1132"/>
                <a:gd name="T98" fmla="*/ 2147483647 w 830"/>
                <a:gd name="T99" fmla="*/ 2147483647 h 1132"/>
                <a:gd name="T100" fmla="*/ 2147483647 w 830"/>
                <a:gd name="T101" fmla="*/ 2147483647 h 1132"/>
                <a:gd name="T102" fmla="*/ 2147483647 w 830"/>
                <a:gd name="T103" fmla="*/ 2147483647 h 1132"/>
                <a:gd name="T104" fmla="*/ 2147483647 w 830"/>
                <a:gd name="T105" fmla="*/ 2147483647 h 1132"/>
                <a:gd name="T106" fmla="*/ 2147483647 w 830"/>
                <a:gd name="T107" fmla="*/ 2147483647 h 1132"/>
                <a:gd name="T108" fmla="*/ 2147483647 w 830"/>
                <a:gd name="T109" fmla="*/ 2147483647 h 1132"/>
                <a:gd name="T110" fmla="*/ 2147483647 w 830"/>
                <a:gd name="T111" fmla="*/ 2147483647 h 1132"/>
                <a:gd name="T112" fmla="*/ 2147483647 w 830"/>
                <a:gd name="T113" fmla="*/ 2147483647 h 1132"/>
                <a:gd name="T114" fmla="*/ 2147483647 w 830"/>
                <a:gd name="T115" fmla="*/ 2147483647 h 1132"/>
                <a:gd name="T116" fmla="*/ 2147483647 w 830"/>
                <a:gd name="T117" fmla="*/ 2147483647 h 113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1132"/>
                <a:gd name="T179" fmla="*/ 830 w 830"/>
                <a:gd name="T180" fmla="*/ 1132 h 113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1132">
                  <a:moveTo>
                    <a:pt x="731" y="478"/>
                  </a:moveTo>
                  <a:lnTo>
                    <a:pt x="738" y="471"/>
                  </a:lnTo>
                  <a:lnTo>
                    <a:pt x="746" y="463"/>
                  </a:lnTo>
                  <a:lnTo>
                    <a:pt x="754" y="448"/>
                  </a:lnTo>
                  <a:lnTo>
                    <a:pt x="754" y="440"/>
                  </a:lnTo>
                  <a:lnTo>
                    <a:pt x="754" y="433"/>
                  </a:lnTo>
                  <a:lnTo>
                    <a:pt x="754" y="425"/>
                  </a:lnTo>
                  <a:lnTo>
                    <a:pt x="754" y="417"/>
                  </a:lnTo>
                  <a:lnTo>
                    <a:pt x="754" y="402"/>
                  </a:lnTo>
                  <a:lnTo>
                    <a:pt x="761" y="395"/>
                  </a:lnTo>
                  <a:lnTo>
                    <a:pt x="761" y="387"/>
                  </a:lnTo>
                  <a:lnTo>
                    <a:pt x="761" y="379"/>
                  </a:lnTo>
                  <a:lnTo>
                    <a:pt x="761" y="372"/>
                  </a:lnTo>
                  <a:lnTo>
                    <a:pt x="761" y="364"/>
                  </a:lnTo>
                  <a:lnTo>
                    <a:pt x="761" y="357"/>
                  </a:lnTo>
                  <a:lnTo>
                    <a:pt x="761" y="349"/>
                  </a:lnTo>
                  <a:lnTo>
                    <a:pt x="769" y="349"/>
                  </a:lnTo>
                  <a:lnTo>
                    <a:pt x="776" y="341"/>
                  </a:lnTo>
                  <a:lnTo>
                    <a:pt x="776" y="334"/>
                  </a:lnTo>
                  <a:lnTo>
                    <a:pt x="776" y="326"/>
                  </a:lnTo>
                  <a:lnTo>
                    <a:pt x="784" y="319"/>
                  </a:lnTo>
                  <a:lnTo>
                    <a:pt x="792" y="319"/>
                  </a:lnTo>
                  <a:lnTo>
                    <a:pt x="814" y="311"/>
                  </a:lnTo>
                  <a:lnTo>
                    <a:pt x="814" y="303"/>
                  </a:lnTo>
                  <a:lnTo>
                    <a:pt x="822" y="296"/>
                  </a:lnTo>
                  <a:lnTo>
                    <a:pt x="814" y="288"/>
                  </a:lnTo>
                  <a:lnTo>
                    <a:pt x="814" y="273"/>
                  </a:lnTo>
                  <a:lnTo>
                    <a:pt x="799" y="281"/>
                  </a:lnTo>
                  <a:lnTo>
                    <a:pt x="792" y="273"/>
                  </a:lnTo>
                  <a:lnTo>
                    <a:pt x="784" y="250"/>
                  </a:lnTo>
                  <a:lnTo>
                    <a:pt x="807" y="235"/>
                  </a:lnTo>
                  <a:lnTo>
                    <a:pt x="807" y="228"/>
                  </a:lnTo>
                  <a:lnTo>
                    <a:pt x="814" y="220"/>
                  </a:lnTo>
                  <a:lnTo>
                    <a:pt x="814" y="212"/>
                  </a:lnTo>
                  <a:lnTo>
                    <a:pt x="822" y="205"/>
                  </a:lnTo>
                  <a:lnTo>
                    <a:pt x="830" y="197"/>
                  </a:lnTo>
                  <a:lnTo>
                    <a:pt x="830" y="190"/>
                  </a:lnTo>
                  <a:lnTo>
                    <a:pt x="822" y="190"/>
                  </a:lnTo>
                  <a:lnTo>
                    <a:pt x="822" y="182"/>
                  </a:lnTo>
                  <a:lnTo>
                    <a:pt x="814" y="174"/>
                  </a:lnTo>
                  <a:lnTo>
                    <a:pt x="807" y="159"/>
                  </a:lnTo>
                  <a:lnTo>
                    <a:pt x="799" y="152"/>
                  </a:lnTo>
                  <a:lnTo>
                    <a:pt x="799" y="136"/>
                  </a:lnTo>
                  <a:lnTo>
                    <a:pt x="799" y="121"/>
                  </a:lnTo>
                  <a:lnTo>
                    <a:pt x="799" y="106"/>
                  </a:lnTo>
                  <a:lnTo>
                    <a:pt x="807" y="91"/>
                  </a:lnTo>
                  <a:lnTo>
                    <a:pt x="822" y="76"/>
                  </a:lnTo>
                  <a:lnTo>
                    <a:pt x="814" y="68"/>
                  </a:lnTo>
                  <a:lnTo>
                    <a:pt x="807" y="68"/>
                  </a:lnTo>
                  <a:lnTo>
                    <a:pt x="799" y="76"/>
                  </a:lnTo>
                  <a:lnTo>
                    <a:pt x="792" y="76"/>
                  </a:lnTo>
                  <a:lnTo>
                    <a:pt x="784" y="76"/>
                  </a:lnTo>
                  <a:lnTo>
                    <a:pt x="776" y="83"/>
                  </a:lnTo>
                  <a:lnTo>
                    <a:pt x="769" y="91"/>
                  </a:lnTo>
                  <a:lnTo>
                    <a:pt x="761" y="98"/>
                  </a:lnTo>
                  <a:lnTo>
                    <a:pt x="754" y="106"/>
                  </a:lnTo>
                  <a:lnTo>
                    <a:pt x="754" y="114"/>
                  </a:lnTo>
                  <a:lnTo>
                    <a:pt x="746" y="129"/>
                  </a:lnTo>
                  <a:lnTo>
                    <a:pt x="746" y="136"/>
                  </a:lnTo>
                  <a:lnTo>
                    <a:pt x="738" y="136"/>
                  </a:lnTo>
                  <a:lnTo>
                    <a:pt x="731" y="136"/>
                  </a:lnTo>
                  <a:lnTo>
                    <a:pt x="723" y="136"/>
                  </a:lnTo>
                  <a:lnTo>
                    <a:pt x="716" y="129"/>
                  </a:lnTo>
                  <a:lnTo>
                    <a:pt x="716" y="121"/>
                  </a:lnTo>
                  <a:lnTo>
                    <a:pt x="708" y="114"/>
                  </a:lnTo>
                  <a:lnTo>
                    <a:pt x="708" y="106"/>
                  </a:lnTo>
                  <a:lnTo>
                    <a:pt x="700" y="98"/>
                  </a:lnTo>
                  <a:lnTo>
                    <a:pt x="693" y="98"/>
                  </a:lnTo>
                  <a:lnTo>
                    <a:pt x="685" y="91"/>
                  </a:lnTo>
                  <a:lnTo>
                    <a:pt x="685" y="83"/>
                  </a:lnTo>
                  <a:lnTo>
                    <a:pt x="678" y="76"/>
                  </a:lnTo>
                  <a:lnTo>
                    <a:pt x="670" y="68"/>
                  </a:lnTo>
                  <a:lnTo>
                    <a:pt x="678" y="60"/>
                  </a:lnTo>
                  <a:lnTo>
                    <a:pt x="678" y="45"/>
                  </a:lnTo>
                  <a:lnTo>
                    <a:pt x="685" y="38"/>
                  </a:lnTo>
                  <a:lnTo>
                    <a:pt x="685" y="30"/>
                  </a:lnTo>
                  <a:lnTo>
                    <a:pt x="678" y="22"/>
                  </a:lnTo>
                  <a:lnTo>
                    <a:pt x="670" y="22"/>
                  </a:lnTo>
                  <a:lnTo>
                    <a:pt x="662" y="22"/>
                  </a:lnTo>
                  <a:lnTo>
                    <a:pt x="655" y="22"/>
                  </a:lnTo>
                  <a:lnTo>
                    <a:pt x="647" y="15"/>
                  </a:lnTo>
                  <a:lnTo>
                    <a:pt x="640" y="7"/>
                  </a:lnTo>
                  <a:lnTo>
                    <a:pt x="640" y="0"/>
                  </a:lnTo>
                  <a:lnTo>
                    <a:pt x="632" y="7"/>
                  </a:lnTo>
                  <a:lnTo>
                    <a:pt x="632" y="15"/>
                  </a:lnTo>
                  <a:lnTo>
                    <a:pt x="624" y="30"/>
                  </a:lnTo>
                  <a:lnTo>
                    <a:pt x="624" y="38"/>
                  </a:lnTo>
                  <a:lnTo>
                    <a:pt x="624" y="45"/>
                  </a:lnTo>
                  <a:lnTo>
                    <a:pt x="617" y="60"/>
                  </a:lnTo>
                  <a:lnTo>
                    <a:pt x="609" y="68"/>
                  </a:lnTo>
                  <a:lnTo>
                    <a:pt x="601" y="68"/>
                  </a:lnTo>
                  <a:lnTo>
                    <a:pt x="601" y="76"/>
                  </a:lnTo>
                  <a:lnTo>
                    <a:pt x="601" y="83"/>
                  </a:lnTo>
                  <a:lnTo>
                    <a:pt x="601" y="91"/>
                  </a:lnTo>
                  <a:lnTo>
                    <a:pt x="609" y="98"/>
                  </a:lnTo>
                  <a:lnTo>
                    <a:pt x="609" y="106"/>
                  </a:lnTo>
                  <a:lnTo>
                    <a:pt x="609" y="114"/>
                  </a:lnTo>
                  <a:lnTo>
                    <a:pt x="609" y="121"/>
                  </a:lnTo>
                  <a:lnTo>
                    <a:pt x="601" y="129"/>
                  </a:lnTo>
                  <a:lnTo>
                    <a:pt x="594" y="136"/>
                  </a:lnTo>
                  <a:lnTo>
                    <a:pt x="586" y="144"/>
                  </a:lnTo>
                  <a:lnTo>
                    <a:pt x="579" y="152"/>
                  </a:lnTo>
                  <a:lnTo>
                    <a:pt x="579" y="159"/>
                  </a:lnTo>
                  <a:lnTo>
                    <a:pt x="571" y="167"/>
                  </a:lnTo>
                  <a:lnTo>
                    <a:pt x="556" y="167"/>
                  </a:lnTo>
                  <a:lnTo>
                    <a:pt x="541" y="167"/>
                  </a:lnTo>
                  <a:lnTo>
                    <a:pt x="533" y="167"/>
                  </a:lnTo>
                  <a:lnTo>
                    <a:pt x="533" y="174"/>
                  </a:lnTo>
                  <a:lnTo>
                    <a:pt x="533" y="182"/>
                  </a:lnTo>
                  <a:lnTo>
                    <a:pt x="533" y="190"/>
                  </a:lnTo>
                  <a:lnTo>
                    <a:pt x="525" y="197"/>
                  </a:lnTo>
                  <a:lnTo>
                    <a:pt x="518" y="212"/>
                  </a:lnTo>
                  <a:lnTo>
                    <a:pt x="510" y="212"/>
                  </a:lnTo>
                  <a:lnTo>
                    <a:pt x="487" y="220"/>
                  </a:lnTo>
                  <a:lnTo>
                    <a:pt x="487" y="212"/>
                  </a:lnTo>
                  <a:lnTo>
                    <a:pt x="487" y="205"/>
                  </a:lnTo>
                  <a:lnTo>
                    <a:pt x="487" y="190"/>
                  </a:lnTo>
                  <a:lnTo>
                    <a:pt x="480" y="182"/>
                  </a:lnTo>
                  <a:lnTo>
                    <a:pt x="472" y="182"/>
                  </a:lnTo>
                  <a:lnTo>
                    <a:pt x="465" y="182"/>
                  </a:lnTo>
                  <a:lnTo>
                    <a:pt x="449" y="182"/>
                  </a:lnTo>
                  <a:lnTo>
                    <a:pt x="442" y="174"/>
                  </a:lnTo>
                  <a:lnTo>
                    <a:pt x="434" y="174"/>
                  </a:lnTo>
                  <a:lnTo>
                    <a:pt x="434" y="190"/>
                  </a:lnTo>
                  <a:lnTo>
                    <a:pt x="426" y="197"/>
                  </a:lnTo>
                  <a:lnTo>
                    <a:pt x="419" y="197"/>
                  </a:lnTo>
                  <a:lnTo>
                    <a:pt x="411" y="205"/>
                  </a:lnTo>
                  <a:lnTo>
                    <a:pt x="404" y="205"/>
                  </a:lnTo>
                  <a:lnTo>
                    <a:pt x="388" y="205"/>
                  </a:lnTo>
                  <a:lnTo>
                    <a:pt x="381" y="205"/>
                  </a:lnTo>
                  <a:lnTo>
                    <a:pt x="366" y="205"/>
                  </a:lnTo>
                  <a:lnTo>
                    <a:pt x="358" y="205"/>
                  </a:lnTo>
                  <a:lnTo>
                    <a:pt x="358" y="197"/>
                  </a:lnTo>
                  <a:lnTo>
                    <a:pt x="350" y="190"/>
                  </a:lnTo>
                  <a:lnTo>
                    <a:pt x="350" y="182"/>
                  </a:lnTo>
                  <a:lnTo>
                    <a:pt x="343" y="190"/>
                  </a:lnTo>
                  <a:lnTo>
                    <a:pt x="335" y="190"/>
                  </a:lnTo>
                  <a:lnTo>
                    <a:pt x="328" y="190"/>
                  </a:lnTo>
                  <a:lnTo>
                    <a:pt x="320" y="190"/>
                  </a:lnTo>
                  <a:lnTo>
                    <a:pt x="320" y="197"/>
                  </a:lnTo>
                  <a:lnTo>
                    <a:pt x="320" y="205"/>
                  </a:lnTo>
                  <a:lnTo>
                    <a:pt x="320" y="212"/>
                  </a:lnTo>
                  <a:lnTo>
                    <a:pt x="312" y="212"/>
                  </a:lnTo>
                  <a:lnTo>
                    <a:pt x="305" y="212"/>
                  </a:lnTo>
                  <a:lnTo>
                    <a:pt x="305" y="205"/>
                  </a:lnTo>
                  <a:lnTo>
                    <a:pt x="305" y="197"/>
                  </a:lnTo>
                  <a:lnTo>
                    <a:pt x="305" y="190"/>
                  </a:lnTo>
                  <a:lnTo>
                    <a:pt x="297" y="190"/>
                  </a:lnTo>
                  <a:lnTo>
                    <a:pt x="267" y="190"/>
                  </a:lnTo>
                  <a:lnTo>
                    <a:pt x="267" y="205"/>
                  </a:lnTo>
                  <a:lnTo>
                    <a:pt x="267" y="212"/>
                  </a:lnTo>
                  <a:lnTo>
                    <a:pt x="267" y="220"/>
                  </a:lnTo>
                  <a:lnTo>
                    <a:pt x="252" y="228"/>
                  </a:lnTo>
                  <a:lnTo>
                    <a:pt x="244" y="228"/>
                  </a:lnTo>
                  <a:lnTo>
                    <a:pt x="229" y="235"/>
                  </a:lnTo>
                  <a:lnTo>
                    <a:pt x="221" y="228"/>
                  </a:lnTo>
                  <a:lnTo>
                    <a:pt x="213" y="228"/>
                  </a:lnTo>
                  <a:lnTo>
                    <a:pt x="206" y="235"/>
                  </a:lnTo>
                  <a:lnTo>
                    <a:pt x="198" y="235"/>
                  </a:lnTo>
                  <a:lnTo>
                    <a:pt x="191" y="235"/>
                  </a:lnTo>
                  <a:lnTo>
                    <a:pt x="183" y="228"/>
                  </a:lnTo>
                  <a:lnTo>
                    <a:pt x="175" y="235"/>
                  </a:lnTo>
                  <a:lnTo>
                    <a:pt x="168" y="235"/>
                  </a:lnTo>
                  <a:lnTo>
                    <a:pt x="160" y="235"/>
                  </a:lnTo>
                  <a:lnTo>
                    <a:pt x="153" y="243"/>
                  </a:lnTo>
                  <a:lnTo>
                    <a:pt x="145" y="250"/>
                  </a:lnTo>
                  <a:lnTo>
                    <a:pt x="137" y="258"/>
                  </a:lnTo>
                  <a:lnTo>
                    <a:pt x="137" y="266"/>
                  </a:lnTo>
                  <a:lnTo>
                    <a:pt x="130" y="281"/>
                  </a:lnTo>
                  <a:lnTo>
                    <a:pt x="130" y="288"/>
                  </a:lnTo>
                  <a:lnTo>
                    <a:pt x="130" y="296"/>
                  </a:lnTo>
                  <a:lnTo>
                    <a:pt x="122" y="303"/>
                  </a:lnTo>
                  <a:lnTo>
                    <a:pt x="115" y="303"/>
                  </a:lnTo>
                  <a:lnTo>
                    <a:pt x="115" y="311"/>
                  </a:lnTo>
                  <a:lnTo>
                    <a:pt x="115" y="319"/>
                  </a:lnTo>
                  <a:lnTo>
                    <a:pt x="115" y="326"/>
                  </a:lnTo>
                  <a:lnTo>
                    <a:pt x="107" y="341"/>
                  </a:lnTo>
                  <a:lnTo>
                    <a:pt x="107" y="349"/>
                  </a:lnTo>
                  <a:lnTo>
                    <a:pt x="99" y="349"/>
                  </a:lnTo>
                  <a:lnTo>
                    <a:pt x="92" y="357"/>
                  </a:lnTo>
                  <a:lnTo>
                    <a:pt x="92" y="364"/>
                  </a:lnTo>
                  <a:lnTo>
                    <a:pt x="92" y="372"/>
                  </a:lnTo>
                  <a:lnTo>
                    <a:pt x="92" y="379"/>
                  </a:lnTo>
                  <a:lnTo>
                    <a:pt x="92" y="387"/>
                  </a:lnTo>
                  <a:lnTo>
                    <a:pt x="92" y="402"/>
                  </a:lnTo>
                  <a:lnTo>
                    <a:pt x="92" y="410"/>
                  </a:lnTo>
                  <a:lnTo>
                    <a:pt x="92" y="417"/>
                  </a:lnTo>
                  <a:lnTo>
                    <a:pt x="92" y="425"/>
                  </a:lnTo>
                  <a:lnTo>
                    <a:pt x="99" y="433"/>
                  </a:lnTo>
                  <a:lnTo>
                    <a:pt x="107" y="433"/>
                  </a:lnTo>
                  <a:lnTo>
                    <a:pt x="107" y="440"/>
                  </a:lnTo>
                  <a:lnTo>
                    <a:pt x="115" y="448"/>
                  </a:lnTo>
                  <a:lnTo>
                    <a:pt x="115" y="455"/>
                  </a:lnTo>
                  <a:lnTo>
                    <a:pt x="115" y="471"/>
                  </a:lnTo>
                  <a:lnTo>
                    <a:pt x="115" y="486"/>
                  </a:lnTo>
                  <a:lnTo>
                    <a:pt x="115" y="493"/>
                  </a:lnTo>
                  <a:lnTo>
                    <a:pt x="107" y="501"/>
                  </a:lnTo>
                  <a:lnTo>
                    <a:pt x="107" y="509"/>
                  </a:lnTo>
                  <a:lnTo>
                    <a:pt x="99" y="509"/>
                  </a:lnTo>
                  <a:lnTo>
                    <a:pt x="92" y="516"/>
                  </a:lnTo>
                  <a:lnTo>
                    <a:pt x="84" y="516"/>
                  </a:lnTo>
                  <a:lnTo>
                    <a:pt x="77" y="516"/>
                  </a:lnTo>
                  <a:lnTo>
                    <a:pt x="77" y="524"/>
                  </a:lnTo>
                  <a:lnTo>
                    <a:pt x="77" y="531"/>
                  </a:lnTo>
                  <a:lnTo>
                    <a:pt x="77" y="539"/>
                  </a:lnTo>
                  <a:lnTo>
                    <a:pt x="84" y="547"/>
                  </a:lnTo>
                  <a:lnTo>
                    <a:pt x="77" y="554"/>
                  </a:lnTo>
                  <a:lnTo>
                    <a:pt x="77" y="562"/>
                  </a:lnTo>
                  <a:lnTo>
                    <a:pt x="84" y="569"/>
                  </a:lnTo>
                  <a:lnTo>
                    <a:pt x="92" y="577"/>
                  </a:lnTo>
                  <a:lnTo>
                    <a:pt x="84" y="585"/>
                  </a:lnTo>
                  <a:lnTo>
                    <a:pt x="92" y="585"/>
                  </a:lnTo>
                  <a:lnTo>
                    <a:pt x="92" y="592"/>
                  </a:lnTo>
                  <a:lnTo>
                    <a:pt x="92" y="600"/>
                  </a:lnTo>
                  <a:lnTo>
                    <a:pt x="92" y="607"/>
                  </a:lnTo>
                  <a:lnTo>
                    <a:pt x="99" y="607"/>
                  </a:lnTo>
                  <a:lnTo>
                    <a:pt x="107" y="615"/>
                  </a:lnTo>
                  <a:lnTo>
                    <a:pt x="115" y="615"/>
                  </a:lnTo>
                  <a:lnTo>
                    <a:pt x="122" y="630"/>
                  </a:lnTo>
                  <a:lnTo>
                    <a:pt x="122" y="638"/>
                  </a:lnTo>
                  <a:lnTo>
                    <a:pt x="122" y="645"/>
                  </a:lnTo>
                  <a:lnTo>
                    <a:pt x="115" y="661"/>
                  </a:lnTo>
                  <a:lnTo>
                    <a:pt x="115" y="668"/>
                  </a:lnTo>
                  <a:lnTo>
                    <a:pt x="115" y="676"/>
                  </a:lnTo>
                  <a:lnTo>
                    <a:pt x="115" y="683"/>
                  </a:lnTo>
                  <a:lnTo>
                    <a:pt x="107" y="691"/>
                  </a:lnTo>
                  <a:lnTo>
                    <a:pt x="99" y="691"/>
                  </a:lnTo>
                  <a:lnTo>
                    <a:pt x="92" y="691"/>
                  </a:lnTo>
                  <a:lnTo>
                    <a:pt x="84" y="699"/>
                  </a:lnTo>
                  <a:lnTo>
                    <a:pt x="77" y="706"/>
                  </a:lnTo>
                  <a:lnTo>
                    <a:pt x="69" y="714"/>
                  </a:lnTo>
                  <a:lnTo>
                    <a:pt x="54" y="721"/>
                  </a:lnTo>
                  <a:lnTo>
                    <a:pt x="39" y="737"/>
                  </a:lnTo>
                  <a:lnTo>
                    <a:pt x="31" y="752"/>
                  </a:lnTo>
                  <a:lnTo>
                    <a:pt x="23" y="759"/>
                  </a:lnTo>
                  <a:lnTo>
                    <a:pt x="16" y="767"/>
                  </a:lnTo>
                  <a:lnTo>
                    <a:pt x="8" y="775"/>
                  </a:lnTo>
                  <a:lnTo>
                    <a:pt x="8" y="782"/>
                  </a:lnTo>
                  <a:lnTo>
                    <a:pt x="8" y="797"/>
                  </a:lnTo>
                  <a:lnTo>
                    <a:pt x="0" y="805"/>
                  </a:lnTo>
                  <a:lnTo>
                    <a:pt x="0" y="813"/>
                  </a:lnTo>
                  <a:lnTo>
                    <a:pt x="0" y="820"/>
                  </a:lnTo>
                  <a:lnTo>
                    <a:pt x="8" y="820"/>
                  </a:lnTo>
                  <a:lnTo>
                    <a:pt x="8" y="828"/>
                  </a:lnTo>
                  <a:lnTo>
                    <a:pt x="16" y="835"/>
                  </a:lnTo>
                  <a:lnTo>
                    <a:pt x="23" y="843"/>
                  </a:lnTo>
                  <a:lnTo>
                    <a:pt x="31" y="858"/>
                  </a:lnTo>
                  <a:lnTo>
                    <a:pt x="31" y="866"/>
                  </a:lnTo>
                  <a:lnTo>
                    <a:pt x="39" y="873"/>
                  </a:lnTo>
                  <a:lnTo>
                    <a:pt x="39" y="881"/>
                  </a:lnTo>
                  <a:lnTo>
                    <a:pt x="39" y="889"/>
                  </a:lnTo>
                  <a:lnTo>
                    <a:pt x="39" y="904"/>
                  </a:lnTo>
                  <a:lnTo>
                    <a:pt x="39" y="911"/>
                  </a:lnTo>
                  <a:lnTo>
                    <a:pt x="39" y="927"/>
                  </a:lnTo>
                  <a:lnTo>
                    <a:pt x="39" y="934"/>
                  </a:lnTo>
                  <a:lnTo>
                    <a:pt x="39" y="942"/>
                  </a:lnTo>
                  <a:lnTo>
                    <a:pt x="39" y="949"/>
                  </a:lnTo>
                  <a:lnTo>
                    <a:pt x="46" y="957"/>
                  </a:lnTo>
                  <a:lnTo>
                    <a:pt x="39" y="965"/>
                  </a:lnTo>
                  <a:lnTo>
                    <a:pt x="39" y="980"/>
                  </a:lnTo>
                  <a:lnTo>
                    <a:pt x="31" y="987"/>
                  </a:lnTo>
                  <a:lnTo>
                    <a:pt x="31" y="1003"/>
                  </a:lnTo>
                  <a:lnTo>
                    <a:pt x="39" y="1010"/>
                  </a:lnTo>
                  <a:lnTo>
                    <a:pt x="46" y="1018"/>
                  </a:lnTo>
                  <a:lnTo>
                    <a:pt x="46" y="1025"/>
                  </a:lnTo>
                  <a:lnTo>
                    <a:pt x="54" y="1041"/>
                  </a:lnTo>
                  <a:lnTo>
                    <a:pt x="61" y="1056"/>
                  </a:lnTo>
                  <a:lnTo>
                    <a:pt x="61" y="1071"/>
                  </a:lnTo>
                  <a:lnTo>
                    <a:pt x="69" y="1086"/>
                  </a:lnTo>
                  <a:lnTo>
                    <a:pt x="69" y="1094"/>
                  </a:lnTo>
                  <a:lnTo>
                    <a:pt x="77" y="1101"/>
                  </a:lnTo>
                  <a:lnTo>
                    <a:pt x="84" y="1117"/>
                  </a:lnTo>
                  <a:lnTo>
                    <a:pt x="99" y="1124"/>
                  </a:lnTo>
                  <a:lnTo>
                    <a:pt x="107" y="1132"/>
                  </a:lnTo>
                  <a:lnTo>
                    <a:pt x="115" y="1132"/>
                  </a:lnTo>
                  <a:lnTo>
                    <a:pt x="122" y="1132"/>
                  </a:lnTo>
                  <a:lnTo>
                    <a:pt x="130" y="1132"/>
                  </a:lnTo>
                  <a:lnTo>
                    <a:pt x="137" y="1124"/>
                  </a:lnTo>
                  <a:lnTo>
                    <a:pt x="145" y="1117"/>
                  </a:lnTo>
                  <a:lnTo>
                    <a:pt x="153" y="1117"/>
                  </a:lnTo>
                  <a:lnTo>
                    <a:pt x="160" y="1117"/>
                  </a:lnTo>
                  <a:lnTo>
                    <a:pt x="168" y="1117"/>
                  </a:lnTo>
                  <a:lnTo>
                    <a:pt x="175" y="1109"/>
                  </a:lnTo>
                  <a:lnTo>
                    <a:pt x="183" y="1109"/>
                  </a:lnTo>
                  <a:lnTo>
                    <a:pt x="191" y="1117"/>
                  </a:lnTo>
                  <a:lnTo>
                    <a:pt x="198" y="1117"/>
                  </a:lnTo>
                  <a:lnTo>
                    <a:pt x="198" y="1124"/>
                  </a:lnTo>
                  <a:lnTo>
                    <a:pt x="206" y="1124"/>
                  </a:lnTo>
                  <a:lnTo>
                    <a:pt x="213" y="1117"/>
                  </a:lnTo>
                  <a:lnTo>
                    <a:pt x="221" y="1109"/>
                  </a:lnTo>
                  <a:lnTo>
                    <a:pt x="229" y="1109"/>
                  </a:lnTo>
                  <a:lnTo>
                    <a:pt x="229" y="1101"/>
                  </a:lnTo>
                  <a:lnTo>
                    <a:pt x="229" y="1094"/>
                  </a:lnTo>
                  <a:lnTo>
                    <a:pt x="221" y="1094"/>
                  </a:lnTo>
                  <a:lnTo>
                    <a:pt x="221" y="1086"/>
                  </a:lnTo>
                  <a:lnTo>
                    <a:pt x="221" y="1079"/>
                  </a:lnTo>
                  <a:lnTo>
                    <a:pt x="229" y="1063"/>
                  </a:lnTo>
                  <a:lnTo>
                    <a:pt x="236" y="1063"/>
                  </a:lnTo>
                  <a:lnTo>
                    <a:pt x="244" y="1056"/>
                  </a:lnTo>
                  <a:lnTo>
                    <a:pt x="244" y="1048"/>
                  </a:lnTo>
                  <a:lnTo>
                    <a:pt x="252" y="1041"/>
                  </a:lnTo>
                  <a:lnTo>
                    <a:pt x="267" y="1041"/>
                  </a:lnTo>
                  <a:lnTo>
                    <a:pt x="259" y="1033"/>
                  </a:lnTo>
                  <a:lnTo>
                    <a:pt x="259" y="1025"/>
                  </a:lnTo>
                  <a:lnTo>
                    <a:pt x="259" y="1018"/>
                  </a:lnTo>
                  <a:lnTo>
                    <a:pt x="267" y="1010"/>
                  </a:lnTo>
                  <a:lnTo>
                    <a:pt x="274" y="1010"/>
                  </a:lnTo>
                  <a:lnTo>
                    <a:pt x="282" y="1010"/>
                  </a:lnTo>
                  <a:lnTo>
                    <a:pt x="282" y="1018"/>
                  </a:lnTo>
                  <a:lnTo>
                    <a:pt x="290" y="1010"/>
                  </a:lnTo>
                  <a:lnTo>
                    <a:pt x="297" y="1003"/>
                  </a:lnTo>
                  <a:lnTo>
                    <a:pt x="297" y="995"/>
                  </a:lnTo>
                  <a:lnTo>
                    <a:pt x="305" y="987"/>
                  </a:lnTo>
                  <a:lnTo>
                    <a:pt x="312" y="987"/>
                  </a:lnTo>
                  <a:lnTo>
                    <a:pt x="320" y="987"/>
                  </a:lnTo>
                  <a:lnTo>
                    <a:pt x="328" y="980"/>
                  </a:lnTo>
                  <a:lnTo>
                    <a:pt x="335" y="972"/>
                  </a:lnTo>
                  <a:lnTo>
                    <a:pt x="335" y="957"/>
                  </a:lnTo>
                  <a:lnTo>
                    <a:pt x="350" y="957"/>
                  </a:lnTo>
                  <a:lnTo>
                    <a:pt x="350" y="949"/>
                  </a:lnTo>
                  <a:lnTo>
                    <a:pt x="350" y="942"/>
                  </a:lnTo>
                  <a:lnTo>
                    <a:pt x="350" y="934"/>
                  </a:lnTo>
                  <a:lnTo>
                    <a:pt x="335" y="927"/>
                  </a:lnTo>
                  <a:lnTo>
                    <a:pt x="335" y="919"/>
                  </a:lnTo>
                  <a:lnTo>
                    <a:pt x="343" y="919"/>
                  </a:lnTo>
                  <a:lnTo>
                    <a:pt x="350" y="919"/>
                  </a:lnTo>
                  <a:lnTo>
                    <a:pt x="358" y="919"/>
                  </a:lnTo>
                  <a:lnTo>
                    <a:pt x="366" y="911"/>
                  </a:lnTo>
                  <a:lnTo>
                    <a:pt x="373" y="904"/>
                  </a:lnTo>
                  <a:lnTo>
                    <a:pt x="373" y="896"/>
                  </a:lnTo>
                  <a:lnTo>
                    <a:pt x="373" y="889"/>
                  </a:lnTo>
                  <a:lnTo>
                    <a:pt x="381" y="873"/>
                  </a:lnTo>
                  <a:lnTo>
                    <a:pt x="373" y="873"/>
                  </a:lnTo>
                  <a:lnTo>
                    <a:pt x="381" y="858"/>
                  </a:lnTo>
                  <a:lnTo>
                    <a:pt x="388" y="851"/>
                  </a:lnTo>
                  <a:lnTo>
                    <a:pt x="396" y="851"/>
                  </a:lnTo>
                  <a:lnTo>
                    <a:pt x="396" y="843"/>
                  </a:lnTo>
                  <a:lnTo>
                    <a:pt x="404" y="843"/>
                  </a:lnTo>
                  <a:lnTo>
                    <a:pt x="411" y="843"/>
                  </a:lnTo>
                  <a:lnTo>
                    <a:pt x="419" y="843"/>
                  </a:lnTo>
                  <a:lnTo>
                    <a:pt x="426" y="835"/>
                  </a:lnTo>
                  <a:lnTo>
                    <a:pt x="434" y="828"/>
                  </a:lnTo>
                  <a:lnTo>
                    <a:pt x="442" y="828"/>
                  </a:lnTo>
                  <a:lnTo>
                    <a:pt x="449" y="828"/>
                  </a:lnTo>
                  <a:lnTo>
                    <a:pt x="457" y="828"/>
                  </a:lnTo>
                  <a:lnTo>
                    <a:pt x="465" y="820"/>
                  </a:lnTo>
                  <a:lnTo>
                    <a:pt x="465" y="805"/>
                  </a:lnTo>
                  <a:lnTo>
                    <a:pt x="472" y="797"/>
                  </a:lnTo>
                  <a:lnTo>
                    <a:pt x="487" y="797"/>
                  </a:lnTo>
                  <a:lnTo>
                    <a:pt x="503" y="790"/>
                  </a:lnTo>
                  <a:lnTo>
                    <a:pt x="510" y="790"/>
                  </a:lnTo>
                  <a:lnTo>
                    <a:pt x="518" y="782"/>
                  </a:lnTo>
                  <a:lnTo>
                    <a:pt x="518" y="775"/>
                  </a:lnTo>
                  <a:lnTo>
                    <a:pt x="518" y="767"/>
                  </a:lnTo>
                  <a:lnTo>
                    <a:pt x="525" y="759"/>
                  </a:lnTo>
                  <a:lnTo>
                    <a:pt x="533" y="759"/>
                  </a:lnTo>
                  <a:lnTo>
                    <a:pt x="541" y="759"/>
                  </a:lnTo>
                  <a:lnTo>
                    <a:pt x="548" y="752"/>
                  </a:lnTo>
                  <a:lnTo>
                    <a:pt x="548" y="744"/>
                  </a:lnTo>
                  <a:lnTo>
                    <a:pt x="548" y="737"/>
                  </a:lnTo>
                  <a:lnTo>
                    <a:pt x="548" y="721"/>
                  </a:lnTo>
                  <a:lnTo>
                    <a:pt x="556" y="706"/>
                  </a:lnTo>
                  <a:lnTo>
                    <a:pt x="563" y="691"/>
                  </a:lnTo>
                  <a:lnTo>
                    <a:pt x="563" y="683"/>
                  </a:lnTo>
                  <a:lnTo>
                    <a:pt x="556" y="676"/>
                  </a:lnTo>
                  <a:lnTo>
                    <a:pt x="548" y="668"/>
                  </a:lnTo>
                  <a:lnTo>
                    <a:pt x="541" y="668"/>
                  </a:lnTo>
                  <a:lnTo>
                    <a:pt x="541" y="661"/>
                  </a:lnTo>
                  <a:lnTo>
                    <a:pt x="548" y="661"/>
                  </a:lnTo>
                  <a:lnTo>
                    <a:pt x="556" y="653"/>
                  </a:lnTo>
                  <a:lnTo>
                    <a:pt x="563" y="645"/>
                  </a:lnTo>
                  <a:lnTo>
                    <a:pt x="579" y="645"/>
                  </a:lnTo>
                  <a:lnTo>
                    <a:pt x="594" y="645"/>
                  </a:lnTo>
                  <a:lnTo>
                    <a:pt x="601" y="645"/>
                  </a:lnTo>
                  <a:lnTo>
                    <a:pt x="609" y="638"/>
                  </a:lnTo>
                  <a:lnTo>
                    <a:pt x="609" y="630"/>
                  </a:lnTo>
                  <a:lnTo>
                    <a:pt x="617" y="623"/>
                  </a:lnTo>
                  <a:lnTo>
                    <a:pt x="617" y="607"/>
                  </a:lnTo>
                  <a:lnTo>
                    <a:pt x="617" y="600"/>
                  </a:lnTo>
                  <a:lnTo>
                    <a:pt x="624" y="607"/>
                  </a:lnTo>
                  <a:lnTo>
                    <a:pt x="624" y="615"/>
                  </a:lnTo>
                  <a:lnTo>
                    <a:pt x="624" y="623"/>
                  </a:lnTo>
                  <a:lnTo>
                    <a:pt x="624" y="630"/>
                  </a:lnTo>
                  <a:lnTo>
                    <a:pt x="632" y="638"/>
                  </a:lnTo>
                  <a:lnTo>
                    <a:pt x="640" y="638"/>
                  </a:lnTo>
                  <a:lnTo>
                    <a:pt x="647" y="630"/>
                  </a:lnTo>
                  <a:lnTo>
                    <a:pt x="655" y="623"/>
                  </a:lnTo>
                  <a:lnTo>
                    <a:pt x="662" y="615"/>
                  </a:lnTo>
                  <a:lnTo>
                    <a:pt x="670" y="607"/>
                  </a:lnTo>
                  <a:lnTo>
                    <a:pt x="678" y="600"/>
                  </a:lnTo>
                  <a:lnTo>
                    <a:pt x="685" y="600"/>
                  </a:lnTo>
                  <a:lnTo>
                    <a:pt x="685" y="592"/>
                  </a:lnTo>
                  <a:lnTo>
                    <a:pt x="693" y="592"/>
                  </a:lnTo>
                  <a:lnTo>
                    <a:pt x="693" y="585"/>
                  </a:lnTo>
                  <a:lnTo>
                    <a:pt x="685" y="585"/>
                  </a:lnTo>
                  <a:lnTo>
                    <a:pt x="678" y="577"/>
                  </a:lnTo>
                  <a:lnTo>
                    <a:pt x="678" y="569"/>
                  </a:lnTo>
                  <a:lnTo>
                    <a:pt x="670" y="562"/>
                  </a:lnTo>
                  <a:lnTo>
                    <a:pt x="670" y="554"/>
                  </a:lnTo>
                  <a:lnTo>
                    <a:pt x="670" y="547"/>
                  </a:lnTo>
                  <a:lnTo>
                    <a:pt x="662" y="539"/>
                  </a:lnTo>
                  <a:lnTo>
                    <a:pt x="662" y="531"/>
                  </a:lnTo>
                  <a:lnTo>
                    <a:pt x="662" y="524"/>
                  </a:lnTo>
                  <a:lnTo>
                    <a:pt x="670" y="516"/>
                  </a:lnTo>
                  <a:lnTo>
                    <a:pt x="670" y="509"/>
                  </a:lnTo>
                  <a:lnTo>
                    <a:pt x="678" y="501"/>
                  </a:lnTo>
                  <a:lnTo>
                    <a:pt x="685" y="509"/>
                  </a:lnTo>
                  <a:lnTo>
                    <a:pt x="693" y="516"/>
                  </a:lnTo>
                  <a:lnTo>
                    <a:pt x="700" y="516"/>
                  </a:lnTo>
                  <a:lnTo>
                    <a:pt x="708" y="516"/>
                  </a:lnTo>
                  <a:lnTo>
                    <a:pt x="716" y="509"/>
                  </a:lnTo>
                  <a:lnTo>
                    <a:pt x="723" y="501"/>
                  </a:lnTo>
                  <a:lnTo>
                    <a:pt x="723" y="486"/>
                  </a:lnTo>
                  <a:lnTo>
                    <a:pt x="731" y="478"/>
                  </a:lnTo>
                  <a:close/>
                </a:path>
              </a:pathLst>
            </a:custGeom>
            <a:solidFill>
              <a:srgbClr val="F0F0F0"/>
            </a:solidFill>
            <a:ln w="12700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22" name="Freeform 1225"/>
            <p:cNvSpPr>
              <a:spLocks/>
            </p:cNvSpPr>
            <p:nvPr/>
          </p:nvSpPr>
          <p:spPr bwMode="auto">
            <a:xfrm>
              <a:off x="1927225" y="5975239"/>
              <a:ext cx="1063625" cy="1536700"/>
            </a:xfrm>
            <a:custGeom>
              <a:avLst/>
              <a:gdLst>
                <a:gd name="T0" fmla="*/ 2147483647 w 830"/>
                <a:gd name="T1" fmla="*/ 2147483647 h 1132"/>
                <a:gd name="T2" fmla="*/ 2147483647 w 830"/>
                <a:gd name="T3" fmla="*/ 2147483647 h 1132"/>
                <a:gd name="T4" fmla="*/ 2147483647 w 830"/>
                <a:gd name="T5" fmla="*/ 2147483647 h 1132"/>
                <a:gd name="T6" fmla="*/ 2147483647 w 830"/>
                <a:gd name="T7" fmla="*/ 2147483647 h 1132"/>
                <a:gd name="T8" fmla="*/ 2147483647 w 830"/>
                <a:gd name="T9" fmla="*/ 2147483647 h 1132"/>
                <a:gd name="T10" fmla="*/ 2147483647 w 830"/>
                <a:gd name="T11" fmla="*/ 2147483647 h 1132"/>
                <a:gd name="T12" fmla="*/ 2147483647 w 830"/>
                <a:gd name="T13" fmla="*/ 2147483647 h 1132"/>
                <a:gd name="T14" fmla="*/ 2147483647 w 830"/>
                <a:gd name="T15" fmla="*/ 2147483647 h 1132"/>
                <a:gd name="T16" fmla="*/ 2147483647 w 830"/>
                <a:gd name="T17" fmla="*/ 2147483647 h 1132"/>
                <a:gd name="T18" fmla="*/ 2147483647 w 830"/>
                <a:gd name="T19" fmla="*/ 2147483647 h 1132"/>
                <a:gd name="T20" fmla="*/ 2147483647 w 830"/>
                <a:gd name="T21" fmla="*/ 2147483647 h 1132"/>
                <a:gd name="T22" fmla="*/ 2147483647 w 830"/>
                <a:gd name="T23" fmla="*/ 2147483647 h 1132"/>
                <a:gd name="T24" fmla="*/ 2147483647 w 830"/>
                <a:gd name="T25" fmla="*/ 2147483647 h 1132"/>
                <a:gd name="T26" fmla="*/ 2147483647 w 830"/>
                <a:gd name="T27" fmla="*/ 2147483647 h 1132"/>
                <a:gd name="T28" fmla="*/ 2147483647 w 830"/>
                <a:gd name="T29" fmla="*/ 2147483647 h 1132"/>
                <a:gd name="T30" fmla="*/ 2147483647 w 830"/>
                <a:gd name="T31" fmla="*/ 2147483647 h 1132"/>
                <a:gd name="T32" fmla="*/ 2147483647 w 830"/>
                <a:gd name="T33" fmla="*/ 2147483647 h 1132"/>
                <a:gd name="T34" fmla="*/ 2147483647 w 830"/>
                <a:gd name="T35" fmla="*/ 2147483647 h 1132"/>
                <a:gd name="T36" fmla="*/ 2147483647 w 830"/>
                <a:gd name="T37" fmla="*/ 2147483647 h 1132"/>
                <a:gd name="T38" fmla="*/ 2147483647 w 830"/>
                <a:gd name="T39" fmla="*/ 2147483647 h 1132"/>
                <a:gd name="T40" fmla="*/ 2147483647 w 830"/>
                <a:gd name="T41" fmla="*/ 2147483647 h 1132"/>
                <a:gd name="T42" fmla="*/ 2147483647 w 830"/>
                <a:gd name="T43" fmla="*/ 2147483647 h 1132"/>
                <a:gd name="T44" fmla="*/ 2147483647 w 830"/>
                <a:gd name="T45" fmla="*/ 2147483647 h 1132"/>
                <a:gd name="T46" fmla="*/ 2147483647 w 830"/>
                <a:gd name="T47" fmla="*/ 2147483647 h 1132"/>
                <a:gd name="T48" fmla="*/ 2147483647 w 830"/>
                <a:gd name="T49" fmla="*/ 2147483647 h 1132"/>
                <a:gd name="T50" fmla="*/ 2147483647 w 830"/>
                <a:gd name="T51" fmla="*/ 2147483647 h 1132"/>
                <a:gd name="T52" fmla="*/ 2147483647 w 830"/>
                <a:gd name="T53" fmla="*/ 2147483647 h 1132"/>
                <a:gd name="T54" fmla="*/ 2147483647 w 830"/>
                <a:gd name="T55" fmla="*/ 2147483647 h 1132"/>
                <a:gd name="T56" fmla="*/ 2147483647 w 830"/>
                <a:gd name="T57" fmla="*/ 2147483647 h 1132"/>
                <a:gd name="T58" fmla="*/ 2147483647 w 830"/>
                <a:gd name="T59" fmla="*/ 2147483647 h 1132"/>
                <a:gd name="T60" fmla="*/ 2147483647 w 830"/>
                <a:gd name="T61" fmla="*/ 2147483647 h 1132"/>
                <a:gd name="T62" fmla="*/ 2147483647 w 830"/>
                <a:gd name="T63" fmla="*/ 2147483647 h 1132"/>
                <a:gd name="T64" fmla="*/ 2147483647 w 830"/>
                <a:gd name="T65" fmla="*/ 2147483647 h 1132"/>
                <a:gd name="T66" fmla="*/ 2147483647 w 830"/>
                <a:gd name="T67" fmla="*/ 2147483647 h 1132"/>
                <a:gd name="T68" fmla="*/ 2147483647 w 830"/>
                <a:gd name="T69" fmla="*/ 2147483647 h 1132"/>
                <a:gd name="T70" fmla="*/ 2147483647 w 830"/>
                <a:gd name="T71" fmla="*/ 2147483647 h 1132"/>
                <a:gd name="T72" fmla="*/ 2147483647 w 830"/>
                <a:gd name="T73" fmla="*/ 2147483647 h 1132"/>
                <a:gd name="T74" fmla="*/ 2147483647 w 830"/>
                <a:gd name="T75" fmla="*/ 2147483647 h 1132"/>
                <a:gd name="T76" fmla="*/ 2147483647 w 830"/>
                <a:gd name="T77" fmla="*/ 2147483647 h 1132"/>
                <a:gd name="T78" fmla="*/ 2147483647 w 830"/>
                <a:gd name="T79" fmla="*/ 2147483647 h 1132"/>
                <a:gd name="T80" fmla="*/ 2147483647 w 830"/>
                <a:gd name="T81" fmla="*/ 2147483647 h 1132"/>
                <a:gd name="T82" fmla="*/ 2147483647 w 830"/>
                <a:gd name="T83" fmla="*/ 2147483647 h 1132"/>
                <a:gd name="T84" fmla="*/ 2147483647 w 830"/>
                <a:gd name="T85" fmla="*/ 2147483647 h 1132"/>
                <a:gd name="T86" fmla="*/ 2147483647 w 830"/>
                <a:gd name="T87" fmla="*/ 2147483647 h 1132"/>
                <a:gd name="T88" fmla="*/ 2147483647 w 830"/>
                <a:gd name="T89" fmla="*/ 2147483647 h 1132"/>
                <a:gd name="T90" fmla="*/ 2147483647 w 830"/>
                <a:gd name="T91" fmla="*/ 2147483647 h 1132"/>
                <a:gd name="T92" fmla="*/ 2147483647 w 830"/>
                <a:gd name="T93" fmla="*/ 2147483647 h 1132"/>
                <a:gd name="T94" fmla="*/ 2147483647 w 830"/>
                <a:gd name="T95" fmla="*/ 2147483647 h 1132"/>
                <a:gd name="T96" fmla="*/ 2147483647 w 830"/>
                <a:gd name="T97" fmla="*/ 2147483647 h 1132"/>
                <a:gd name="T98" fmla="*/ 2147483647 w 830"/>
                <a:gd name="T99" fmla="*/ 2147483647 h 1132"/>
                <a:gd name="T100" fmla="*/ 2147483647 w 830"/>
                <a:gd name="T101" fmla="*/ 2147483647 h 1132"/>
                <a:gd name="T102" fmla="*/ 2147483647 w 830"/>
                <a:gd name="T103" fmla="*/ 2147483647 h 1132"/>
                <a:gd name="T104" fmla="*/ 2147483647 w 830"/>
                <a:gd name="T105" fmla="*/ 2147483647 h 1132"/>
                <a:gd name="T106" fmla="*/ 2147483647 w 830"/>
                <a:gd name="T107" fmla="*/ 2147483647 h 1132"/>
                <a:gd name="T108" fmla="*/ 2147483647 w 830"/>
                <a:gd name="T109" fmla="*/ 2147483647 h 1132"/>
                <a:gd name="T110" fmla="*/ 2147483647 w 830"/>
                <a:gd name="T111" fmla="*/ 2147483647 h 1132"/>
                <a:gd name="T112" fmla="*/ 2147483647 w 830"/>
                <a:gd name="T113" fmla="*/ 2147483647 h 1132"/>
                <a:gd name="T114" fmla="*/ 2147483647 w 830"/>
                <a:gd name="T115" fmla="*/ 2147483647 h 1132"/>
                <a:gd name="T116" fmla="*/ 2147483647 w 830"/>
                <a:gd name="T117" fmla="*/ 2147483647 h 113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1132"/>
                <a:gd name="T179" fmla="*/ 830 w 830"/>
                <a:gd name="T180" fmla="*/ 1132 h 113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1132">
                  <a:moveTo>
                    <a:pt x="731" y="478"/>
                  </a:moveTo>
                  <a:lnTo>
                    <a:pt x="738" y="471"/>
                  </a:lnTo>
                  <a:lnTo>
                    <a:pt x="746" y="463"/>
                  </a:lnTo>
                  <a:lnTo>
                    <a:pt x="754" y="448"/>
                  </a:lnTo>
                  <a:lnTo>
                    <a:pt x="754" y="440"/>
                  </a:lnTo>
                  <a:lnTo>
                    <a:pt x="754" y="433"/>
                  </a:lnTo>
                  <a:lnTo>
                    <a:pt x="754" y="425"/>
                  </a:lnTo>
                  <a:lnTo>
                    <a:pt x="754" y="417"/>
                  </a:lnTo>
                  <a:lnTo>
                    <a:pt x="754" y="402"/>
                  </a:lnTo>
                  <a:lnTo>
                    <a:pt x="761" y="395"/>
                  </a:lnTo>
                  <a:lnTo>
                    <a:pt x="761" y="387"/>
                  </a:lnTo>
                  <a:lnTo>
                    <a:pt x="761" y="379"/>
                  </a:lnTo>
                  <a:lnTo>
                    <a:pt x="761" y="372"/>
                  </a:lnTo>
                  <a:lnTo>
                    <a:pt x="761" y="364"/>
                  </a:lnTo>
                  <a:lnTo>
                    <a:pt x="761" y="357"/>
                  </a:lnTo>
                  <a:lnTo>
                    <a:pt x="761" y="349"/>
                  </a:lnTo>
                  <a:lnTo>
                    <a:pt x="769" y="349"/>
                  </a:lnTo>
                  <a:lnTo>
                    <a:pt x="776" y="341"/>
                  </a:lnTo>
                  <a:lnTo>
                    <a:pt x="776" y="334"/>
                  </a:lnTo>
                  <a:lnTo>
                    <a:pt x="776" y="326"/>
                  </a:lnTo>
                  <a:lnTo>
                    <a:pt x="784" y="319"/>
                  </a:lnTo>
                  <a:lnTo>
                    <a:pt x="792" y="319"/>
                  </a:lnTo>
                  <a:lnTo>
                    <a:pt x="814" y="311"/>
                  </a:lnTo>
                  <a:lnTo>
                    <a:pt x="814" y="303"/>
                  </a:lnTo>
                  <a:lnTo>
                    <a:pt x="822" y="296"/>
                  </a:lnTo>
                  <a:lnTo>
                    <a:pt x="814" y="288"/>
                  </a:lnTo>
                  <a:lnTo>
                    <a:pt x="814" y="273"/>
                  </a:lnTo>
                  <a:lnTo>
                    <a:pt x="799" y="281"/>
                  </a:lnTo>
                  <a:lnTo>
                    <a:pt x="792" y="273"/>
                  </a:lnTo>
                  <a:lnTo>
                    <a:pt x="784" y="250"/>
                  </a:lnTo>
                  <a:lnTo>
                    <a:pt x="807" y="235"/>
                  </a:lnTo>
                  <a:lnTo>
                    <a:pt x="807" y="228"/>
                  </a:lnTo>
                  <a:lnTo>
                    <a:pt x="814" y="220"/>
                  </a:lnTo>
                  <a:lnTo>
                    <a:pt x="814" y="212"/>
                  </a:lnTo>
                  <a:lnTo>
                    <a:pt x="822" y="205"/>
                  </a:lnTo>
                  <a:lnTo>
                    <a:pt x="830" y="197"/>
                  </a:lnTo>
                  <a:lnTo>
                    <a:pt x="830" y="190"/>
                  </a:lnTo>
                  <a:lnTo>
                    <a:pt x="822" y="190"/>
                  </a:lnTo>
                  <a:lnTo>
                    <a:pt x="822" y="182"/>
                  </a:lnTo>
                  <a:lnTo>
                    <a:pt x="814" y="174"/>
                  </a:lnTo>
                  <a:lnTo>
                    <a:pt x="807" y="159"/>
                  </a:lnTo>
                  <a:lnTo>
                    <a:pt x="799" y="152"/>
                  </a:lnTo>
                  <a:lnTo>
                    <a:pt x="799" y="136"/>
                  </a:lnTo>
                  <a:lnTo>
                    <a:pt x="799" y="121"/>
                  </a:lnTo>
                  <a:lnTo>
                    <a:pt x="799" y="106"/>
                  </a:lnTo>
                  <a:lnTo>
                    <a:pt x="807" y="91"/>
                  </a:lnTo>
                  <a:lnTo>
                    <a:pt x="822" y="76"/>
                  </a:lnTo>
                  <a:lnTo>
                    <a:pt x="814" y="68"/>
                  </a:lnTo>
                  <a:lnTo>
                    <a:pt x="807" y="68"/>
                  </a:lnTo>
                  <a:lnTo>
                    <a:pt x="799" y="76"/>
                  </a:lnTo>
                  <a:lnTo>
                    <a:pt x="792" y="76"/>
                  </a:lnTo>
                  <a:lnTo>
                    <a:pt x="784" y="76"/>
                  </a:lnTo>
                  <a:lnTo>
                    <a:pt x="776" y="83"/>
                  </a:lnTo>
                  <a:lnTo>
                    <a:pt x="769" y="91"/>
                  </a:lnTo>
                  <a:lnTo>
                    <a:pt x="761" y="98"/>
                  </a:lnTo>
                  <a:lnTo>
                    <a:pt x="754" y="106"/>
                  </a:lnTo>
                  <a:lnTo>
                    <a:pt x="754" y="114"/>
                  </a:lnTo>
                  <a:lnTo>
                    <a:pt x="746" y="129"/>
                  </a:lnTo>
                  <a:lnTo>
                    <a:pt x="746" y="136"/>
                  </a:lnTo>
                  <a:lnTo>
                    <a:pt x="738" y="136"/>
                  </a:lnTo>
                  <a:lnTo>
                    <a:pt x="731" y="136"/>
                  </a:lnTo>
                  <a:lnTo>
                    <a:pt x="723" y="136"/>
                  </a:lnTo>
                  <a:lnTo>
                    <a:pt x="716" y="129"/>
                  </a:lnTo>
                  <a:lnTo>
                    <a:pt x="716" y="121"/>
                  </a:lnTo>
                  <a:lnTo>
                    <a:pt x="708" y="114"/>
                  </a:lnTo>
                  <a:lnTo>
                    <a:pt x="708" y="106"/>
                  </a:lnTo>
                  <a:lnTo>
                    <a:pt x="700" y="98"/>
                  </a:lnTo>
                  <a:lnTo>
                    <a:pt x="693" y="98"/>
                  </a:lnTo>
                  <a:lnTo>
                    <a:pt x="685" y="91"/>
                  </a:lnTo>
                  <a:lnTo>
                    <a:pt x="685" y="83"/>
                  </a:lnTo>
                  <a:lnTo>
                    <a:pt x="678" y="76"/>
                  </a:lnTo>
                  <a:lnTo>
                    <a:pt x="670" y="68"/>
                  </a:lnTo>
                  <a:lnTo>
                    <a:pt x="678" y="60"/>
                  </a:lnTo>
                  <a:lnTo>
                    <a:pt x="678" y="45"/>
                  </a:lnTo>
                  <a:lnTo>
                    <a:pt x="685" y="38"/>
                  </a:lnTo>
                  <a:lnTo>
                    <a:pt x="685" y="30"/>
                  </a:lnTo>
                  <a:lnTo>
                    <a:pt x="678" y="22"/>
                  </a:lnTo>
                  <a:lnTo>
                    <a:pt x="670" y="22"/>
                  </a:lnTo>
                  <a:lnTo>
                    <a:pt x="662" y="22"/>
                  </a:lnTo>
                  <a:lnTo>
                    <a:pt x="655" y="22"/>
                  </a:lnTo>
                  <a:lnTo>
                    <a:pt x="647" y="15"/>
                  </a:lnTo>
                  <a:lnTo>
                    <a:pt x="640" y="7"/>
                  </a:lnTo>
                  <a:lnTo>
                    <a:pt x="640" y="0"/>
                  </a:lnTo>
                  <a:lnTo>
                    <a:pt x="632" y="7"/>
                  </a:lnTo>
                  <a:lnTo>
                    <a:pt x="632" y="15"/>
                  </a:lnTo>
                  <a:lnTo>
                    <a:pt x="624" y="30"/>
                  </a:lnTo>
                  <a:lnTo>
                    <a:pt x="624" y="38"/>
                  </a:lnTo>
                  <a:lnTo>
                    <a:pt x="624" y="45"/>
                  </a:lnTo>
                  <a:lnTo>
                    <a:pt x="617" y="60"/>
                  </a:lnTo>
                  <a:lnTo>
                    <a:pt x="609" y="68"/>
                  </a:lnTo>
                  <a:lnTo>
                    <a:pt x="601" y="68"/>
                  </a:lnTo>
                  <a:lnTo>
                    <a:pt x="601" y="76"/>
                  </a:lnTo>
                  <a:lnTo>
                    <a:pt x="601" y="83"/>
                  </a:lnTo>
                  <a:lnTo>
                    <a:pt x="601" y="91"/>
                  </a:lnTo>
                  <a:lnTo>
                    <a:pt x="609" y="98"/>
                  </a:lnTo>
                  <a:lnTo>
                    <a:pt x="609" y="106"/>
                  </a:lnTo>
                  <a:lnTo>
                    <a:pt x="609" y="114"/>
                  </a:lnTo>
                  <a:lnTo>
                    <a:pt x="609" y="121"/>
                  </a:lnTo>
                  <a:lnTo>
                    <a:pt x="601" y="129"/>
                  </a:lnTo>
                  <a:lnTo>
                    <a:pt x="594" y="136"/>
                  </a:lnTo>
                  <a:lnTo>
                    <a:pt x="586" y="144"/>
                  </a:lnTo>
                  <a:lnTo>
                    <a:pt x="579" y="152"/>
                  </a:lnTo>
                  <a:lnTo>
                    <a:pt x="579" y="159"/>
                  </a:lnTo>
                  <a:lnTo>
                    <a:pt x="571" y="167"/>
                  </a:lnTo>
                  <a:lnTo>
                    <a:pt x="556" y="167"/>
                  </a:lnTo>
                  <a:lnTo>
                    <a:pt x="541" y="167"/>
                  </a:lnTo>
                  <a:lnTo>
                    <a:pt x="533" y="167"/>
                  </a:lnTo>
                  <a:lnTo>
                    <a:pt x="533" y="174"/>
                  </a:lnTo>
                  <a:lnTo>
                    <a:pt x="533" y="182"/>
                  </a:lnTo>
                  <a:lnTo>
                    <a:pt x="533" y="190"/>
                  </a:lnTo>
                  <a:lnTo>
                    <a:pt x="525" y="197"/>
                  </a:lnTo>
                  <a:lnTo>
                    <a:pt x="518" y="212"/>
                  </a:lnTo>
                  <a:lnTo>
                    <a:pt x="510" y="212"/>
                  </a:lnTo>
                  <a:lnTo>
                    <a:pt x="487" y="220"/>
                  </a:lnTo>
                  <a:lnTo>
                    <a:pt x="487" y="212"/>
                  </a:lnTo>
                  <a:lnTo>
                    <a:pt x="487" y="205"/>
                  </a:lnTo>
                  <a:lnTo>
                    <a:pt x="487" y="190"/>
                  </a:lnTo>
                  <a:lnTo>
                    <a:pt x="480" y="182"/>
                  </a:lnTo>
                  <a:lnTo>
                    <a:pt x="472" y="182"/>
                  </a:lnTo>
                  <a:lnTo>
                    <a:pt x="465" y="182"/>
                  </a:lnTo>
                  <a:lnTo>
                    <a:pt x="449" y="182"/>
                  </a:lnTo>
                  <a:lnTo>
                    <a:pt x="442" y="174"/>
                  </a:lnTo>
                  <a:lnTo>
                    <a:pt x="434" y="174"/>
                  </a:lnTo>
                  <a:lnTo>
                    <a:pt x="434" y="190"/>
                  </a:lnTo>
                  <a:lnTo>
                    <a:pt x="426" y="197"/>
                  </a:lnTo>
                  <a:lnTo>
                    <a:pt x="419" y="197"/>
                  </a:lnTo>
                  <a:lnTo>
                    <a:pt x="411" y="205"/>
                  </a:lnTo>
                  <a:lnTo>
                    <a:pt x="404" y="205"/>
                  </a:lnTo>
                  <a:lnTo>
                    <a:pt x="388" y="205"/>
                  </a:lnTo>
                  <a:lnTo>
                    <a:pt x="381" y="205"/>
                  </a:lnTo>
                  <a:lnTo>
                    <a:pt x="366" y="205"/>
                  </a:lnTo>
                  <a:lnTo>
                    <a:pt x="358" y="205"/>
                  </a:lnTo>
                  <a:lnTo>
                    <a:pt x="358" y="197"/>
                  </a:lnTo>
                  <a:lnTo>
                    <a:pt x="350" y="190"/>
                  </a:lnTo>
                  <a:lnTo>
                    <a:pt x="350" y="182"/>
                  </a:lnTo>
                  <a:lnTo>
                    <a:pt x="343" y="190"/>
                  </a:lnTo>
                  <a:lnTo>
                    <a:pt x="335" y="190"/>
                  </a:lnTo>
                  <a:lnTo>
                    <a:pt x="328" y="190"/>
                  </a:lnTo>
                  <a:lnTo>
                    <a:pt x="320" y="190"/>
                  </a:lnTo>
                  <a:lnTo>
                    <a:pt x="320" y="197"/>
                  </a:lnTo>
                  <a:lnTo>
                    <a:pt x="320" y="205"/>
                  </a:lnTo>
                  <a:lnTo>
                    <a:pt x="320" y="212"/>
                  </a:lnTo>
                  <a:lnTo>
                    <a:pt x="312" y="212"/>
                  </a:lnTo>
                  <a:lnTo>
                    <a:pt x="305" y="212"/>
                  </a:lnTo>
                  <a:lnTo>
                    <a:pt x="305" y="205"/>
                  </a:lnTo>
                  <a:lnTo>
                    <a:pt x="305" y="197"/>
                  </a:lnTo>
                  <a:lnTo>
                    <a:pt x="305" y="190"/>
                  </a:lnTo>
                  <a:lnTo>
                    <a:pt x="297" y="190"/>
                  </a:lnTo>
                  <a:lnTo>
                    <a:pt x="267" y="190"/>
                  </a:lnTo>
                  <a:lnTo>
                    <a:pt x="267" y="205"/>
                  </a:lnTo>
                  <a:lnTo>
                    <a:pt x="267" y="212"/>
                  </a:lnTo>
                  <a:lnTo>
                    <a:pt x="267" y="220"/>
                  </a:lnTo>
                  <a:lnTo>
                    <a:pt x="252" y="228"/>
                  </a:lnTo>
                  <a:lnTo>
                    <a:pt x="244" y="228"/>
                  </a:lnTo>
                  <a:lnTo>
                    <a:pt x="229" y="235"/>
                  </a:lnTo>
                  <a:lnTo>
                    <a:pt x="221" y="228"/>
                  </a:lnTo>
                  <a:lnTo>
                    <a:pt x="213" y="228"/>
                  </a:lnTo>
                  <a:lnTo>
                    <a:pt x="206" y="235"/>
                  </a:lnTo>
                  <a:lnTo>
                    <a:pt x="198" y="235"/>
                  </a:lnTo>
                  <a:lnTo>
                    <a:pt x="191" y="235"/>
                  </a:lnTo>
                  <a:lnTo>
                    <a:pt x="183" y="228"/>
                  </a:lnTo>
                  <a:lnTo>
                    <a:pt x="175" y="235"/>
                  </a:lnTo>
                  <a:lnTo>
                    <a:pt x="168" y="235"/>
                  </a:lnTo>
                  <a:lnTo>
                    <a:pt x="160" y="235"/>
                  </a:lnTo>
                  <a:lnTo>
                    <a:pt x="153" y="243"/>
                  </a:lnTo>
                  <a:lnTo>
                    <a:pt x="145" y="250"/>
                  </a:lnTo>
                  <a:lnTo>
                    <a:pt x="137" y="258"/>
                  </a:lnTo>
                  <a:lnTo>
                    <a:pt x="137" y="266"/>
                  </a:lnTo>
                  <a:lnTo>
                    <a:pt x="130" y="281"/>
                  </a:lnTo>
                  <a:lnTo>
                    <a:pt x="130" y="288"/>
                  </a:lnTo>
                  <a:lnTo>
                    <a:pt x="130" y="296"/>
                  </a:lnTo>
                  <a:lnTo>
                    <a:pt x="122" y="303"/>
                  </a:lnTo>
                  <a:lnTo>
                    <a:pt x="115" y="303"/>
                  </a:lnTo>
                  <a:lnTo>
                    <a:pt x="115" y="311"/>
                  </a:lnTo>
                  <a:lnTo>
                    <a:pt x="115" y="319"/>
                  </a:lnTo>
                  <a:lnTo>
                    <a:pt x="115" y="326"/>
                  </a:lnTo>
                  <a:lnTo>
                    <a:pt x="107" y="341"/>
                  </a:lnTo>
                  <a:lnTo>
                    <a:pt x="107" y="349"/>
                  </a:lnTo>
                  <a:lnTo>
                    <a:pt x="99" y="349"/>
                  </a:lnTo>
                  <a:lnTo>
                    <a:pt x="92" y="357"/>
                  </a:lnTo>
                  <a:lnTo>
                    <a:pt x="92" y="364"/>
                  </a:lnTo>
                  <a:lnTo>
                    <a:pt x="92" y="372"/>
                  </a:lnTo>
                  <a:lnTo>
                    <a:pt x="92" y="379"/>
                  </a:lnTo>
                  <a:lnTo>
                    <a:pt x="92" y="387"/>
                  </a:lnTo>
                  <a:lnTo>
                    <a:pt x="92" y="402"/>
                  </a:lnTo>
                  <a:lnTo>
                    <a:pt x="92" y="410"/>
                  </a:lnTo>
                  <a:lnTo>
                    <a:pt x="92" y="417"/>
                  </a:lnTo>
                  <a:lnTo>
                    <a:pt x="92" y="425"/>
                  </a:lnTo>
                  <a:lnTo>
                    <a:pt x="99" y="433"/>
                  </a:lnTo>
                  <a:lnTo>
                    <a:pt x="107" y="433"/>
                  </a:lnTo>
                  <a:lnTo>
                    <a:pt x="107" y="440"/>
                  </a:lnTo>
                  <a:lnTo>
                    <a:pt x="115" y="448"/>
                  </a:lnTo>
                  <a:lnTo>
                    <a:pt x="115" y="455"/>
                  </a:lnTo>
                  <a:lnTo>
                    <a:pt x="115" y="471"/>
                  </a:lnTo>
                  <a:lnTo>
                    <a:pt x="115" y="486"/>
                  </a:lnTo>
                  <a:lnTo>
                    <a:pt x="115" y="493"/>
                  </a:lnTo>
                  <a:lnTo>
                    <a:pt x="107" y="501"/>
                  </a:lnTo>
                  <a:lnTo>
                    <a:pt x="107" y="509"/>
                  </a:lnTo>
                  <a:lnTo>
                    <a:pt x="99" y="509"/>
                  </a:lnTo>
                  <a:lnTo>
                    <a:pt x="92" y="516"/>
                  </a:lnTo>
                  <a:lnTo>
                    <a:pt x="84" y="516"/>
                  </a:lnTo>
                  <a:lnTo>
                    <a:pt x="77" y="516"/>
                  </a:lnTo>
                  <a:lnTo>
                    <a:pt x="77" y="524"/>
                  </a:lnTo>
                  <a:lnTo>
                    <a:pt x="77" y="531"/>
                  </a:lnTo>
                  <a:lnTo>
                    <a:pt x="77" y="539"/>
                  </a:lnTo>
                  <a:lnTo>
                    <a:pt x="84" y="547"/>
                  </a:lnTo>
                  <a:lnTo>
                    <a:pt x="77" y="554"/>
                  </a:lnTo>
                  <a:lnTo>
                    <a:pt x="77" y="562"/>
                  </a:lnTo>
                  <a:lnTo>
                    <a:pt x="84" y="569"/>
                  </a:lnTo>
                  <a:lnTo>
                    <a:pt x="92" y="577"/>
                  </a:lnTo>
                  <a:lnTo>
                    <a:pt x="84" y="585"/>
                  </a:lnTo>
                  <a:lnTo>
                    <a:pt x="92" y="585"/>
                  </a:lnTo>
                  <a:lnTo>
                    <a:pt x="92" y="592"/>
                  </a:lnTo>
                  <a:lnTo>
                    <a:pt x="92" y="600"/>
                  </a:lnTo>
                  <a:lnTo>
                    <a:pt x="92" y="607"/>
                  </a:lnTo>
                  <a:lnTo>
                    <a:pt x="99" y="607"/>
                  </a:lnTo>
                  <a:lnTo>
                    <a:pt x="107" y="615"/>
                  </a:lnTo>
                  <a:lnTo>
                    <a:pt x="115" y="615"/>
                  </a:lnTo>
                  <a:lnTo>
                    <a:pt x="122" y="630"/>
                  </a:lnTo>
                  <a:lnTo>
                    <a:pt x="122" y="638"/>
                  </a:lnTo>
                  <a:lnTo>
                    <a:pt x="122" y="645"/>
                  </a:lnTo>
                  <a:lnTo>
                    <a:pt x="115" y="661"/>
                  </a:lnTo>
                  <a:lnTo>
                    <a:pt x="115" y="668"/>
                  </a:lnTo>
                  <a:lnTo>
                    <a:pt x="115" y="676"/>
                  </a:lnTo>
                  <a:lnTo>
                    <a:pt x="115" y="683"/>
                  </a:lnTo>
                  <a:lnTo>
                    <a:pt x="107" y="691"/>
                  </a:lnTo>
                  <a:lnTo>
                    <a:pt x="99" y="691"/>
                  </a:lnTo>
                  <a:lnTo>
                    <a:pt x="92" y="691"/>
                  </a:lnTo>
                  <a:lnTo>
                    <a:pt x="84" y="699"/>
                  </a:lnTo>
                  <a:lnTo>
                    <a:pt x="77" y="706"/>
                  </a:lnTo>
                  <a:lnTo>
                    <a:pt x="69" y="714"/>
                  </a:lnTo>
                  <a:lnTo>
                    <a:pt x="54" y="721"/>
                  </a:lnTo>
                  <a:lnTo>
                    <a:pt x="39" y="737"/>
                  </a:lnTo>
                  <a:lnTo>
                    <a:pt x="31" y="752"/>
                  </a:lnTo>
                  <a:lnTo>
                    <a:pt x="23" y="759"/>
                  </a:lnTo>
                  <a:lnTo>
                    <a:pt x="16" y="767"/>
                  </a:lnTo>
                  <a:lnTo>
                    <a:pt x="8" y="775"/>
                  </a:lnTo>
                  <a:lnTo>
                    <a:pt x="8" y="782"/>
                  </a:lnTo>
                  <a:lnTo>
                    <a:pt x="8" y="797"/>
                  </a:lnTo>
                  <a:lnTo>
                    <a:pt x="0" y="805"/>
                  </a:lnTo>
                  <a:lnTo>
                    <a:pt x="0" y="813"/>
                  </a:lnTo>
                  <a:lnTo>
                    <a:pt x="0" y="820"/>
                  </a:lnTo>
                  <a:lnTo>
                    <a:pt x="8" y="820"/>
                  </a:lnTo>
                  <a:lnTo>
                    <a:pt x="8" y="828"/>
                  </a:lnTo>
                  <a:lnTo>
                    <a:pt x="16" y="835"/>
                  </a:lnTo>
                  <a:lnTo>
                    <a:pt x="23" y="843"/>
                  </a:lnTo>
                  <a:lnTo>
                    <a:pt x="31" y="858"/>
                  </a:lnTo>
                  <a:lnTo>
                    <a:pt x="31" y="866"/>
                  </a:lnTo>
                  <a:lnTo>
                    <a:pt x="39" y="873"/>
                  </a:lnTo>
                  <a:lnTo>
                    <a:pt x="39" y="881"/>
                  </a:lnTo>
                  <a:lnTo>
                    <a:pt x="39" y="889"/>
                  </a:lnTo>
                  <a:lnTo>
                    <a:pt x="39" y="904"/>
                  </a:lnTo>
                  <a:lnTo>
                    <a:pt x="39" y="911"/>
                  </a:lnTo>
                  <a:lnTo>
                    <a:pt x="39" y="927"/>
                  </a:lnTo>
                  <a:lnTo>
                    <a:pt x="39" y="934"/>
                  </a:lnTo>
                  <a:lnTo>
                    <a:pt x="39" y="942"/>
                  </a:lnTo>
                  <a:lnTo>
                    <a:pt x="39" y="949"/>
                  </a:lnTo>
                  <a:lnTo>
                    <a:pt x="46" y="957"/>
                  </a:lnTo>
                  <a:lnTo>
                    <a:pt x="39" y="965"/>
                  </a:lnTo>
                  <a:lnTo>
                    <a:pt x="39" y="980"/>
                  </a:lnTo>
                  <a:lnTo>
                    <a:pt x="31" y="987"/>
                  </a:lnTo>
                  <a:lnTo>
                    <a:pt x="31" y="1003"/>
                  </a:lnTo>
                  <a:lnTo>
                    <a:pt x="39" y="1010"/>
                  </a:lnTo>
                  <a:lnTo>
                    <a:pt x="46" y="1018"/>
                  </a:lnTo>
                  <a:lnTo>
                    <a:pt x="46" y="1025"/>
                  </a:lnTo>
                  <a:lnTo>
                    <a:pt x="54" y="1041"/>
                  </a:lnTo>
                  <a:lnTo>
                    <a:pt x="61" y="1056"/>
                  </a:lnTo>
                  <a:lnTo>
                    <a:pt x="61" y="1071"/>
                  </a:lnTo>
                  <a:lnTo>
                    <a:pt x="69" y="1086"/>
                  </a:lnTo>
                  <a:lnTo>
                    <a:pt x="69" y="1094"/>
                  </a:lnTo>
                  <a:lnTo>
                    <a:pt x="77" y="1101"/>
                  </a:lnTo>
                  <a:lnTo>
                    <a:pt x="84" y="1117"/>
                  </a:lnTo>
                  <a:lnTo>
                    <a:pt x="99" y="1124"/>
                  </a:lnTo>
                  <a:lnTo>
                    <a:pt x="107" y="1132"/>
                  </a:lnTo>
                  <a:lnTo>
                    <a:pt x="115" y="1132"/>
                  </a:lnTo>
                  <a:lnTo>
                    <a:pt x="122" y="1132"/>
                  </a:lnTo>
                  <a:lnTo>
                    <a:pt x="130" y="1132"/>
                  </a:lnTo>
                  <a:lnTo>
                    <a:pt x="137" y="1124"/>
                  </a:lnTo>
                  <a:lnTo>
                    <a:pt x="145" y="1117"/>
                  </a:lnTo>
                  <a:lnTo>
                    <a:pt x="153" y="1117"/>
                  </a:lnTo>
                  <a:lnTo>
                    <a:pt x="160" y="1117"/>
                  </a:lnTo>
                  <a:lnTo>
                    <a:pt x="168" y="1117"/>
                  </a:lnTo>
                  <a:lnTo>
                    <a:pt x="175" y="1109"/>
                  </a:lnTo>
                  <a:lnTo>
                    <a:pt x="183" y="1109"/>
                  </a:lnTo>
                  <a:lnTo>
                    <a:pt x="191" y="1117"/>
                  </a:lnTo>
                  <a:lnTo>
                    <a:pt x="198" y="1117"/>
                  </a:lnTo>
                  <a:lnTo>
                    <a:pt x="198" y="1124"/>
                  </a:lnTo>
                  <a:lnTo>
                    <a:pt x="206" y="1124"/>
                  </a:lnTo>
                  <a:lnTo>
                    <a:pt x="213" y="1117"/>
                  </a:lnTo>
                  <a:lnTo>
                    <a:pt x="221" y="1109"/>
                  </a:lnTo>
                  <a:lnTo>
                    <a:pt x="229" y="1109"/>
                  </a:lnTo>
                  <a:lnTo>
                    <a:pt x="229" y="1101"/>
                  </a:lnTo>
                  <a:lnTo>
                    <a:pt x="229" y="1094"/>
                  </a:lnTo>
                  <a:lnTo>
                    <a:pt x="221" y="1094"/>
                  </a:lnTo>
                  <a:lnTo>
                    <a:pt x="221" y="1086"/>
                  </a:lnTo>
                  <a:lnTo>
                    <a:pt x="221" y="1079"/>
                  </a:lnTo>
                  <a:lnTo>
                    <a:pt x="229" y="1063"/>
                  </a:lnTo>
                  <a:lnTo>
                    <a:pt x="236" y="1063"/>
                  </a:lnTo>
                  <a:lnTo>
                    <a:pt x="244" y="1056"/>
                  </a:lnTo>
                  <a:lnTo>
                    <a:pt x="244" y="1048"/>
                  </a:lnTo>
                  <a:lnTo>
                    <a:pt x="252" y="1041"/>
                  </a:lnTo>
                  <a:lnTo>
                    <a:pt x="267" y="1041"/>
                  </a:lnTo>
                  <a:lnTo>
                    <a:pt x="259" y="1033"/>
                  </a:lnTo>
                  <a:lnTo>
                    <a:pt x="259" y="1025"/>
                  </a:lnTo>
                  <a:lnTo>
                    <a:pt x="259" y="1018"/>
                  </a:lnTo>
                  <a:lnTo>
                    <a:pt x="267" y="1010"/>
                  </a:lnTo>
                  <a:lnTo>
                    <a:pt x="274" y="1010"/>
                  </a:lnTo>
                  <a:lnTo>
                    <a:pt x="282" y="1010"/>
                  </a:lnTo>
                  <a:lnTo>
                    <a:pt x="282" y="1018"/>
                  </a:lnTo>
                  <a:lnTo>
                    <a:pt x="290" y="1010"/>
                  </a:lnTo>
                  <a:lnTo>
                    <a:pt x="297" y="1003"/>
                  </a:lnTo>
                  <a:lnTo>
                    <a:pt x="297" y="995"/>
                  </a:lnTo>
                  <a:lnTo>
                    <a:pt x="305" y="987"/>
                  </a:lnTo>
                  <a:lnTo>
                    <a:pt x="312" y="987"/>
                  </a:lnTo>
                  <a:lnTo>
                    <a:pt x="320" y="987"/>
                  </a:lnTo>
                  <a:lnTo>
                    <a:pt x="328" y="980"/>
                  </a:lnTo>
                  <a:lnTo>
                    <a:pt x="335" y="972"/>
                  </a:lnTo>
                  <a:lnTo>
                    <a:pt x="335" y="957"/>
                  </a:lnTo>
                  <a:lnTo>
                    <a:pt x="350" y="957"/>
                  </a:lnTo>
                  <a:lnTo>
                    <a:pt x="350" y="949"/>
                  </a:lnTo>
                  <a:lnTo>
                    <a:pt x="350" y="942"/>
                  </a:lnTo>
                  <a:lnTo>
                    <a:pt x="350" y="934"/>
                  </a:lnTo>
                  <a:lnTo>
                    <a:pt x="335" y="927"/>
                  </a:lnTo>
                  <a:lnTo>
                    <a:pt x="335" y="919"/>
                  </a:lnTo>
                  <a:lnTo>
                    <a:pt x="343" y="919"/>
                  </a:lnTo>
                  <a:lnTo>
                    <a:pt x="350" y="919"/>
                  </a:lnTo>
                  <a:lnTo>
                    <a:pt x="358" y="919"/>
                  </a:lnTo>
                  <a:lnTo>
                    <a:pt x="366" y="911"/>
                  </a:lnTo>
                  <a:lnTo>
                    <a:pt x="373" y="904"/>
                  </a:lnTo>
                  <a:lnTo>
                    <a:pt x="373" y="896"/>
                  </a:lnTo>
                  <a:lnTo>
                    <a:pt x="373" y="889"/>
                  </a:lnTo>
                  <a:lnTo>
                    <a:pt x="381" y="873"/>
                  </a:lnTo>
                  <a:lnTo>
                    <a:pt x="373" y="873"/>
                  </a:lnTo>
                  <a:lnTo>
                    <a:pt x="381" y="858"/>
                  </a:lnTo>
                  <a:lnTo>
                    <a:pt x="388" y="851"/>
                  </a:lnTo>
                  <a:lnTo>
                    <a:pt x="396" y="851"/>
                  </a:lnTo>
                  <a:lnTo>
                    <a:pt x="396" y="843"/>
                  </a:lnTo>
                  <a:lnTo>
                    <a:pt x="404" y="843"/>
                  </a:lnTo>
                  <a:lnTo>
                    <a:pt x="411" y="843"/>
                  </a:lnTo>
                  <a:lnTo>
                    <a:pt x="419" y="843"/>
                  </a:lnTo>
                  <a:lnTo>
                    <a:pt x="426" y="835"/>
                  </a:lnTo>
                  <a:lnTo>
                    <a:pt x="434" y="828"/>
                  </a:lnTo>
                  <a:lnTo>
                    <a:pt x="442" y="828"/>
                  </a:lnTo>
                  <a:lnTo>
                    <a:pt x="449" y="828"/>
                  </a:lnTo>
                  <a:lnTo>
                    <a:pt x="457" y="828"/>
                  </a:lnTo>
                  <a:lnTo>
                    <a:pt x="465" y="820"/>
                  </a:lnTo>
                  <a:lnTo>
                    <a:pt x="465" y="805"/>
                  </a:lnTo>
                  <a:lnTo>
                    <a:pt x="472" y="797"/>
                  </a:lnTo>
                  <a:lnTo>
                    <a:pt x="487" y="797"/>
                  </a:lnTo>
                  <a:lnTo>
                    <a:pt x="503" y="790"/>
                  </a:lnTo>
                  <a:lnTo>
                    <a:pt x="510" y="790"/>
                  </a:lnTo>
                  <a:lnTo>
                    <a:pt x="518" y="782"/>
                  </a:lnTo>
                  <a:lnTo>
                    <a:pt x="518" y="775"/>
                  </a:lnTo>
                  <a:lnTo>
                    <a:pt x="518" y="767"/>
                  </a:lnTo>
                  <a:lnTo>
                    <a:pt x="525" y="759"/>
                  </a:lnTo>
                  <a:lnTo>
                    <a:pt x="533" y="759"/>
                  </a:lnTo>
                  <a:lnTo>
                    <a:pt x="541" y="759"/>
                  </a:lnTo>
                  <a:lnTo>
                    <a:pt x="548" y="752"/>
                  </a:lnTo>
                  <a:lnTo>
                    <a:pt x="548" y="744"/>
                  </a:lnTo>
                  <a:lnTo>
                    <a:pt x="548" y="737"/>
                  </a:lnTo>
                  <a:lnTo>
                    <a:pt x="548" y="721"/>
                  </a:lnTo>
                  <a:lnTo>
                    <a:pt x="556" y="706"/>
                  </a:lnTo>
                  <a:lnTo>
                    <a:pt x="563" y="691"/>
                  </a:lnTo>
                  <a:lnTo>
                    <a:pt x="563" y="683"/>
                  </a:lnTo>
                  <a:lnTo>
                    <a:pt x="556" y="676"/>
                  </a:lnTo>
                  <a:lnTo>
                    <a:pt x="548" y="668"/>
                  </a:lnTo>
                  <a:lnTo>
                    <a:pt x="541" y="668"/>
                  </a:lnTo>
                  <a:lnTo>
                    <a:pt x="541" y="661"/>
                  </a:lnTo>
                  <a:lnTo>
                    <a:pt x="548" y="661"/>
                  </a:lnTo>
                  <a:lnTo>
                    <a:pt x="556" y="653"/>
                  </a:lnTo>
                  <a:lnTo>
                    <a:pt x="563" y="645"/>
                  </a:lnTo>
                  <a:lnTo>
                    <a:pt x="579" y="645"/>
                  </a:lnTo>
                  <a:lnTo>
                    <a:pt x="594" y="645"/>
                  </a:lnTo>
                  <a:lnTo>
                    <a:pt x="601" y="645"/>
                  </a:lnTo>
                  <a:lnTo>
                    <a:pt x="609" y="638"/>
                  </a:lnTo>
                  <a:lnTo>
                    <a:pt x="609" y="630"/>
                  </a:lnTo>
                  <a:lnTo>
                    <a:pt x="617" y="623"/>
                  </a:lnTo>
                  <a:lnTo>
                    <a:pt x="617" y="607"/>
                  </a:lnTo>
                  <a:lnTo>
                    <a:pt x="617" y="600"/>
                  </a:lnTo>
                  <a:lnTo>
                    <a:pt x="624" y="607"/>
                  </a:lnTo>
                  <a:lnTo>
                    <a:pt x="624" y="615"/>
                  </a:lnTo>
                  <a:lnTo>
                    <a:pt x="624" y="623"/>
                  </a:lnTo>
                  <a:lnTo>
                    <a:pt x="624" y="630"/>
                  </a:lnTo>
                  <a:lnTo>
                    <a:pt x="632" y="638"/>
                  </a:lnTo>
                  <a:lnTo>
                    <a:pt x="640" y="638"/>
                  </a:lnTo>
                  <a:lnTo>
                    <a:pt x="647" y="630"/>
                  </a:lnTo>
                  <a:lnTo>
                    <a:pt x="655" y="623"/>
                  </a:lnTo>
                  <a:lnTo>
                    <a:pt x="662" y="615"/>
                  </a:lnTo>
                  <a:lnTo>
                    <a:pt x="670" y="607"/>
                  </a:lnTo>
                  <a:lnTo>
                    <a:pt x="678" y="600"/>
                  </a:lnTo>
                  <a:lnTo>
                    <a:pt x="685" y="600"/>
                  </a:lnTo>
                  <a:lnTo>
                    <a:pt x="685" y="592"/>
                  </a:lnTo>
                  <a:lnTo>
                    <a:pt x="693" y="592"/>
                  </a:lnTo>
                  <a:lnTo>
                    <a:pt x="693" y="585"/>
                  </a:lnTo>
                  <a:lnTo>
                    <a:pt x="685" y="585"/>
                  </a:lnTo>
                  <a:lnTo>
                    <a:pt x="678" y="577"/>
                  </a:lnTo>
                  <a:lnTo>
                    <a:pt x="678" y="569"/>
                  </a:lnTo>
                  <a:lnTo>
                    <a:pt x="670" y="562"/>
                  </a:lnTo>
                  <a:lnTo>
                    <a:pt x="670" y="554"/>
                  </a:lnTo>
                  <a:lnTo>
                    <a:pt x="670" y="547"/>
                  </a:lnTo>
                  <a:lnTo>
                    <a:pt x="662" y="539"/>
                  </a:lnTo>
                  <a:lnTo>
                    <a:pt x="662" y="531"/>
                  </a:lnTo>
                  <a:lnTo>
                    <a:pt x="662" y="524"/>
                  </a:lnTo>
                  <a:lnTo>
                    <a:pt x="670" y="516"/>
                  </a:lnTo>
                  <a:lnTo>
                    <a:pt x="670" y="509"/>
                  </a:lnTo>
                  <a:lnTo>
                    <a:pt x="678" y="501"/>
                  </a:lnTo>
                  <a:lnTo>
                    <a:pt x="685" y="509"/>
                  </a:lnTo>
                  <a:lnTo>
                    <a:pt x="693" y="516"/>
                  </a:lnTo>
                  <a:lnTo>
                    <a:pt x="700" y="516"/>
                  </a:lnTo>
                  <a:lnTo>
                    <a:pt x="708" y="516"/>
                  </a:lnTo>
                  <a:lnTo>
                    <a:pt x="716" y="509"/>
                  </a:lnTo>
                  <a:lnTo>
                    <a:pt x="723" y="501"/>
                  </a:lnTo>
                  <a:lnTo>
                    <a:pt x="723" y="486"/>
                  </a:lnTo>
                  <a:lnTo>
                    <a:pt x="731" y="478"/>
                  </a:lnTo>
                  <a:close/>
                </a:path>
              </a:pathLst>
            </a:custGeom>
            <a:solidFill>
              <a:srgbClr val="FFE28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120" tIns="45561" rIns="91120" bIns="45561" anchor="ctr"/>
            <a:lstStyle/>
            <a:p>
              <a:pPr defTabSz="752475"/>
              <a:endParaRPr lang="ru-RU">
                <a:cs typeface="Arial" charset="0"/>
              </a:endParaRPr>
            </a:p>
          </p:txBody>
        </p:sp>
        <p:sp>
          <p:nvSpPr>
            <p:cNvPr id="4323" name="Freeform 1226"/>
            <p:cNvSpPr>
              <a:spLocks/>
            </p:cNvSpPr>
            <p:nvPr/>
          </p:nvSpPr>
          <p:spPr bwMode="auto">
            <a:xfrm>
              <a:off x="2833688" y="5767276"/>
              <a:ext cx="989012" cy="1330325"/>
            </a:xfrm>
            <a:custGeom>
              <a:avLst/>
              <a:gdLst>
                <a:gd name="T0" fmla="*/ 2147483647 w 768"/>
                <a:gd name="T1" fmla="*/ 2147483647 h 980"/>
                <a:gd name="T2" fmla="*/ 2147483647 w 768"/>
                <a:gd name="T3" fmla="*/ 2147483647 h 980"/>
                <a:gd name="T4" fmla="*/ 2147483647 w 768"/>
                <a:gd name="T5" fmla="*/ 2147483647 h 980"/>
                <a:gd name="T6" fmla="*/ 2147483647 w 768"/>
                <a:gd name="T7" fmla="*/ 2147483647 h 980"/>
                <a:gd name="T8" fmla="*/ 2147483647 w 768"/>
                <a:gd name="T9" fmla="*/ 2147483647 h 980"/>
                <a:gd name="T10" fmla="*/ 2147483647 w 768"/>
                <a:gd name="T11" fmla="*/ 2147483647 h 980"/>
                <a:gd name="T12" fmla="*/ 2147483647 w 768"/>
                <a:gd name="T13" fmla="*/ 2147483647 h 980"/>
                <a:gd name="T14" fmla="*/ 2147483647 w 768"/>
                <a:gd name="T15" fmla="*/ 2147483647 h 980"/>
                <a:gd name="T16" fmla="*/ 2147483647 w 768"/>
                <a:gd name="T17" fmla="*/ 2147483647 h 980"/>
                <a:gd name="T18" fmla="*/ 2147483647 w 768"/>
                <a:gd name="T19" fmla="*/ 2147483647 h 980"/>
                <a:gd name="T20" fmla="*/ 2147483647 w 768"/>
                <a:gd name="T21" fmla="*/ 2147483647 h 980"/>
                <a:gd name="T22" fmla="*/ 2147483647 w 768"/>
                <a:gd name="T23" fmla="*/ 2147483647 h 980"/>
                <a:gd name="T24" fmla="*/ 2147483647 w 768"/>
                <a:gd name="T25" fmla="*/ 2147483647 h 980"/>
                <a:gd name="T26" fmla="*/ 2147483647 w 768"/>
                <a:gd name="T27" fmla="*/ 2147483647 h 980"/>
                <a:gd name="T28" fmla="*/ 2147483647 w 768"/>
                <a:gd name="T29" fmla="*/ 2147483647 h 980"/>
                <a:gd name="T30" fmla="*/ 2147483647 w 768"/>
                <a:gd name="T31" fmla="*/ 2147483647 h 980"/>
                <a:gd name="T32" fmla="*/ 2147483647 w 768"/>
                <a:gd name="T33" fmla="*/ 2147483647 h 980"/>
                <a:gd name="T34" fmla="*/ 2147483647 w 768"/>
                <a:gd name="T35" fmla="*/ 2147483647 h 980"/>
                <a:gd name="T36" fmla="*/ 2147483647 w 768"/>
                <a:gd name="T37" fmla="*/ 2147483647 h 980"/>
                <a:gd name="T38" fmla="*/ 2147483647 w 768"/>
                <a:gd name="T39" fmla="*/ 2147483647 h 980"/>
                <a:gd name="T40" fmla="*/ 2147483647 w 768"/>
                <a:gd name="T41" fmla="*/ 2147483647 h 980"/>
                <a:gd name="T42" fmla="*/ 2147483647 w 768"/>
                <a:gd name="T43" fmla="*/ 2147483647 h 980"/>
                <a:gd name="T44" fmla="*/ 2147483647 w 768"/>
                <a:gd name="T45" fmla="*/ 2147483647 h 980"/>
                <a:gd name="T46" fmla="*/ 2147483647 w 768"/>
                <a:gd name="T47" fmla="*/ 2147483647 h 980"/>
                <a:gd name="T48" fmla="*/ 2147483647 w 768"/>
                <a:gd name="T49" fmla="*/ 2147483647 h 980"/>
                <a:gd name="T50" fmla="*/ 2147483647 w 768"/>
                <a:gd name="T51" fmla="*/ 2147483647 h 980"/>
                <a:gd name="T52" fmla="*/ 2147483647 w 768"/>
                <a:gd name="T53" fmla="*/ 2147483647 h 980"/>
                <a:gd name="T54" fmla="*/ 2147483647 w 768"/>
                <a:gd name="T55" fmla="*/ 2147483647 h 980"/>
                <a:gd name="T56" fmla="*/ 2147483647 w 768"/>
                <a:gd name="T57" fmla="*/ 2147483647 h 980"/>
                <a:gd name="T58" fmla="*/ 2147483647 w 768"/>
                <a:gd name="T59" fmla="*/ 2147483647 h 980"/>
                <a:gd name="T60" fmla="*/ 2147483647 w 768"/>
                <a:gd name="T61" fmla="*/ 2147483647 h 980"/>
                <a:gd name="T62" fmla="*/ 2147483647 w 768"/>
                <a:gd name="T63" fmla="*/ 2147483647 h 980"/>
                <a:gd name="T64" fmla="*/ 2147483647 w 768"/>
                <a:gd name="T65" fmla="*/ 2147483647 h 980"/>
                <a:gd name="T66" fmla="*/ 2147483647 w 768"/>
                <a:gd name="T67" fmla="*/ 2147483647 h 980"/>
                <a:gd name="T68" fmla="*/ 2147483647 w 768"/>
                <a:gd name="T69" fmla="*/ 2147483647 h 980"/>
                <a:gd name="T70" fmla="*/ 2147483647 w 768"/>
                <a:gd name="T71" fmla="*/ 2147483647 h 980"/>
                <a:gd name="T72" fmla="*/ 2147483647 w 768"/>
                <a:gd name="T73" fmla="*/ 2147483647 h 980"/>
                <a:gd name="T74" fmla="*/ 2147483647 w 768"/>
                <a:gd name="T75" fmla="*/ 2147483647 h 980"/>
                <a:gd name="T76" fmla="*/ 2147483647 w 768"/>
                <a:gd name="T77" fmla="*/ 2147483647 h 980"/>
                <a:gd name="T78" fmla="*/ 2147483647 w 768"/>
                <a:gd name="T79" fmla="*/ 2147483647 h 980"/>
                <a:gd name="T80" fmla="*/ 2147483647 w 768"/>
                <a:gd name="T81" fmla="*/ 2147483647 h 980"/>
                <a:gd name="T82" fmla="*/ 2147483647 w 768"/>
                <a:gd name="T83" fmla="*/ 2147483647 h 980"/>
                <a:gd name="T84" fmla="*/ 2147483647 w 768"/>
                <a:gd name="T85" fmla="*/ 2147483647 h 980"/>
                <a:gd name="T86" fmla="*/ 2147483647 w 768"/>
                <a:gd name="T87" fmla="*/ 2147483647 h 980"/>
                <a:gd name="T88" fmla="*/ 2147483647 w 768"/>
                <a:gd name="T89" fmla="*/ 2147483647 h 980"/>
                <a:gd name="T90" fmla="*/ 2147483647 w 768"/>
                <a:gd name="T91" fmla="*/ 2147483647 h 980"/>
                <a:gd name="T92" fmla="*/ 2147483647 w 768"/>
                <a:gd name="T93" fmla="*/ 2147483647 h 980"/>
                <a:gd name="T94" fmla="*/ 2147483647 w 768"/>
                <a:gd name="T95" fmla="*/ 2147483647 h 980"/>
                <a:gd name="T96" fmla="*/ 2147483647 w 768"/>
                <a:gd name="T97" fmla="*/ 2147483647 h 980"/>
                <a:gd name="T98" fmla="*/ 2147483647 w 768"/>
                <a:gd name="T99" fmla="*/ 2147483647 h 980"/>
                <a:gd name="T100" fmla="*/ 2147483647 w 768"/>
                <a:gd name="T101" fmla="*/ 2147483647 h 980"/>
                <a:gd name="T102" fmla="*/ 2147483647 w 768"/>
                <a:gd name="T103" fmla="*/ 2147483647 h 980"/>
                <a:gd name="T104" fmla="*/ 2147483647 w 768"/>
                <a:gd name="T105" fmla="*/ 2147483647 h 980"/>
                <a:gd name="T106" fmla="*/ 2147483647 w 768"/>
                <a:gd name="T107" fmla="*/ 2147483647 h 980"/>
                <a:gd name="T108" fmla="*/ 2147483647 w 768"/>
                <a:gd name="T109" fmla="*/ 2147483647 h 980"/>
                <a:gd name="T110" fmla="*/ 2147483647 w 768"/>
                <a:gd name="T111" fmla="*/ 2147483647 h 980"/>
                <a:gd name="T112" fmla="*/ 2147483647 w 768"/>
                <a:gd name="T113" fmla="*/ 2147483647 h 980"/>
                <a:gd name="T114" fmla="*/ 2147483647 w 768"/>
                <a:gd name="T115" fmla="*/ 2147483647 h 980"/>
                <a:gd name="T116" fmla="*/ 2147483647 w 768"/>
                <a:gd name="T117" fmla="*/ 2147483647 h 980"/>
                <a:gd name="T118" fmla="*/ 2147483647 w 768"/>
                <a:gd name="T119" fmla="*/ 2147483647 h 980"/>
                <a:gd name="T120" fmla="*/ 2147483647 w 768"/>
                <a:gd name="T121" fmla="*/ 2147483647 h 98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68"/>
                <a:gd name="T184" fmla="*/ 0 h 980"/>
                <a:gd name="T185" fmla="*/ 768 w 768"/>
                <a:gd name="T186" fmla="*/ 980 h 98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68" h="980">
                  <a:moveTo>
                    <a:pt x="525" y="8"/>
                  </a:moveTo>
                  <a:lnTo>
                    <a:pt x="510" y="8"/>
                  </a:lnTo>
                  <a:lnTo>
                    <a:pt x="494" y="8"/>
                  </a:lnTo>
                  <a:lnTo>
                    <a:pt x="479" y="0"/>
                  </a:lnTo>
                  <a:lnTo>
                    <a:pt x="471" y="8"/>
                  </a:lnTo>
                  <a:lnTo>
                    <a:pt x="471" y="15"/>
                  </a:lnTo>
                  <a:lnTo>
                    <a:pt x="479" y="23"/>
                  </a:lnTo>
                  <a:lnTo>
                    <a:pt x="479" y="30"/>
                  </a:lnTo>
                  <a:lnTo>
                    <a:pt x="487" y="38"/>
                  </a:lnTo>
                  <a:lnTo>
                    <a:pt x="487" y="46"/>
                  </a:lnTo>
                  <a:lnTo>
                    <a:pt x="487" y="53"/>
                  </a:lnTo>
                  <a:lnTo>
                    <a:pt x="479" y="61"/>
                  </a:lnTo>
                  <a:lnTo>
                    <a:pt x="342" y="190"/>
                  </a:lnTo>
                  <a:lnTo>
                    <a:pt x="335" y="198"/>
                  </a:lnTo>
                  <a:lnTo>
                    <a:pt x="327" y="190"/>
                  </a:lnTo>
                  <a:lnTo>
                    <a:pt x="319" y="190"/>
                  </a:lnTo>
                  <a:lnTo>
                    <a:pt x="312" y="182"/>
                  </a:lnTo>
                  <a:lnTo>
                    <a:pt x="312" y="160"/>
                  </a:lnTo>
                  <a:lnTo>
                    <a:pt x="312" y="144"/>
                  </a:lnTo>
                  <a:lnTo>
                    <a:pt x="312" y="129"/>
                  </a:lnTo>
                  <a:lnTo>
                    <a:pt x="312" y="122"/>
                  </a:lnTo>
                  <a:lnTo>
                    <a:pt x="304" y="114"/>
                  </a:lnTo>
                  <a:lnTo>
                    <a:pt x="296" y="129"/>
                  </a:lnTo>
                  <a:lnTo>
                    <a:pt x="296" y="137"/>
                  </a:lnTo>
                  <a:lnTo>
                    <a:pt x="289" y="144"/>
                  </a:lnTo>
                  <a:lnTo>
                    <a:pt x="281" y="144"/>
                  </a:lnTo>
                  <a:lnTo>
                    <a:pt x="274" y="144"/>
                  </a:lnTo>
                  <a:lnTo>
                    <a:pt x="258" y="144"/>
                  </a:lnTo>
                  <a:lnTo>
                    <a:pt x="258" y="152"/>
                  </a:lnTo>
                  <a:lnTo>
                    <a:pt x="251" y="152"/>
                  </a:lnTo>
                  <a:lnTo>
                    <a:pt x="243" y="144"/>
                  </a:lnTo>
                  <a:lnTo>
                    <a:pt x="243" y="137"/>
                  </a:lnTo>
                  <a:lnTo>
                    <a:pt x="236" y="129"/>
                  </a:lnTo>
                  <a:lnTo>
                    <a:pt x="228" y="144"/>
                  </a:lnTo>
                  <a:lnTo>
                    <a:pt x="228" y="152"/>
                  </a:lnTo>
                  <a:lnTo>
                    <a:pt x="228" y="167"/>
                  </a:lnTo>
                  <a:lnTo>
                    <a:pt x="228" y="182"/>
                  </a:lnTo>
                  <a:lnTo>
                    <a:pt x="228" y="198"/>
                  </a:lnTo>
                  <a:lnTo>
                    <a:pt x="213" y="182"/>
                  </a:lnTo>
                  <a:lnTo>
                    <a:pt x="205" y="182"/>
                  </a:lnTo>
                  <a:lnTo>
                    <a:pt x="190" y="182"/>
                  </a:lnTo>
                  <a:lnTo>
                    <a:pt x="182" y="182"/>
                  </a:lnTo>
                  <a:lnTo>
                    <a:pt x="175" y="182"/>
                  </a:lnTo>
                  <a:lnTo>
                    <a:pt x="167" y="175"/>
                  </a:lnTo>
                  <a:lnTo>
                    <a:pt x="160" y="182"/>
                  </a:lnTo>
                  <a:lnTo>
                    <a:pt x="167" y="190"/>
                  </a:lnTo>
                  <a:lnTo>
                    <a:pt x="175" y="198"/>
                  </a:lnTo>
                  <a:lnTo>
                    <a:pt x="182" y="205"/>
                  </a:lnTo>
                  <a:lnTo>
                    <a:pt x="182" y="213"/>
                  </a:lnTo>
                  <a:lnTo>
                    <a:pt x="182" y="220"/>
                  </a:lnTo>
                  <a:lnTo>
                    <a:pt x="175" y="228"/>
                  </a:lnTo>
                  <a:lnTo>
                    <a:pt x="175" y="236"/>
                  </a:lnTo>
                  <a:lnTo>
                    <a:pt x="175" y="251"/>
                  </a:lnTo>
                  <a:lnTo>
                    <a:pt x="152" y="243"/>
                  </a:lnTo>
                  <a:lnTo>
                    <a:pt x="137" y="243"/>
                  </a:lnTo>
                  <a:lnTo>
                    <a:pt x="114" y="236"/>
                  </a:lnTo>
                  <a:lnTo>
                    <a:pt x="91" y="236"/>
                  </a:lnTo>
                  <a:lnTo>
                    <a:pt x="76" y="251"/>
                  </a:lnTo>
                  <a:lnTo>
                    <a:pt x="68" y="266"/>
                  </a:lnTo>
                  <a:lnTo>
                    <a:pt x="68" y="281"/>
                  </a:lnTo>
                  <a:lnTo>
                    <a:pt x="68" y="296"/>
                  </a:lnTo>
                  <a:lnTo>
                    <a:pt x="68" y="312"/>
                  </a:lnTo>
                  <a:lnTo>
                    <a:pt x="76" y="319"/>
                  </a:lnTo>
                  <a:lnTo>
                    <a:pt x="83" y="334"/>
                  </a:lnTo>
                  <a:lnTo>
                    <a:pt x="91" y="342"/>
                  </a:lnTo>
                  <a:lnTo>
                    <a:pt x="91" y="350"/>
                  </a:lnTo>
                  <a:lnTo>
                    <a:pt x="99" y="350"/>
                  </a:lnTo>
                  <a:lnTo>
                    <a:pt x="99" y="357"/>
                  </a:lnTo>
                  <a:lnTo>
                    <a:pt x="91" y="365"/>
                  </a:lnTo>
                  <a:lnTo>
                    <a:pt x="83" y="372"/>
                  </a:lnTo>
                  <a:lnTo>
                    <a:pt x="83" y="380"/>
                  </a:lnTo>
                  <a:lnTo>
                    <a:pt x="76" y="388"/>
                  </a:lnTo>
                  <a:lnTo>
                    <a:pt x="76" y="395"/>
                  </a:lnTo>
                  <a:lnTo>
                    <a:pt x="53" y="410"/>
                  </a:lnTo>
                  <a:lnTo>
                    <a:pt x="61" y="433"/>
                  </a:lnTo>
                  <a:lnTo>
                    <a:pt x="68" y="441"/>
                  </a:lnTo>
                  <a:lnTo>
                    <a:pt x="83" y="433"/>
                  </a:lnTo>
                  <a:lnTo>
                    <a:pt x="83" y="448"/>
                  </a:lnTo>
                  <a:lnTo>
                    <a:pt x="91" y="456"/>
                  </a:lnTo>
                  <a:lnTo>
                    <a:pt x="83" y="463"/>
                  </a:lnTo>
                  <a:lnTo>
                    <a:pt x="83" y="471"/>
                  </a:lnTo>
                  <a:lnTo>
                    <a:pt x="61" y="479"/>
                  </a:lnTo>
                  <a:lnTo>
                    <a:pt x="53" y="479"/>
                  </a:lnTo>
                  <a:lnTo>
                    <a:pt x="45" y="486"/>
                  </a:lnTo>
                  <a:lnTo>
                    <a:pt x="45" y="494"/>
                  </a:lnTo>
                  <a:lnTo>
                    <a:pt x="45" y="501"/>
                  </a:lnTo>
                  <a:lnTo>
                    <a:pt x="38" y="509"/>
                  </a:lnTo>
                  <a:lnTo>
                    <a:pt x="30" y="509"/>
                  </a:lnTo>
                  <a:lnTo>
                    <a:pt x="30" y="517"/>
                  </a:lnTo>
                  <a:lnTo>
                    <a:pt x="30" y="524"/>
                  </a:lnTo>
                  <a:lnTo>
                    <a:pt x="30" y="532"/>
                  </a:lnTo>
                  <a:lnTo>
                    <a:pt x="30" y="539"/>
                  </a:lnTo>
                  <a:lnTo>
                    <a:pt x="30" y="547"/>
                  </a:lnTo>
                  <a:lnTo>
                    <a:pt x="30" y="555"/>
                  </a:lnTo>
                  <a:lnTo>
                    <a:pt x="23" y="562"/>
                  </a:lnTo>
                  <a:lnTo>
                    <a:pt x="23" y="577"/>
                  </a:lnTo>
                  <a:lnTo>
                    <a:pt x="23" y="585"/>
                  </a:lnTo>
                  <a:lnTo>
                    <a:pt x="23" y="593"/>
                  </a:lnTo>
                  <a:lnTo>
                    <a:pt x="23" y="600"/>
                  </a:lnTo>
                  <a:lnTo>
                    <a:pt x="23" y="608"/>
                  </a:lnTo>
                  <a:lnTo>
                    <a:pt x="15" y="623"/>
                  </a:lnTo>
                  <a:lnTo>
                    <a:pt x="7" y="631"/>
                  </a:lnTo>
                  <a:lnTo>
                    <a:pt x="0" y="638"/>
                  </a:lnTo>
                  <a:lnTo>
                    <a:pt x="7" y="646"/>
                  </a:lnTo>
                  <a:lnTo>
                    <a:pt x="23" y="646"/>
                  </a:lnTo>
                  <a:lnTo>
                    <a:pt x="30" y="653"/>
                  </a:lnTo>
                  <a:lnTo>
                    <a:pt x="38" y="653"/>
                  </a:lnTo>
                  <a:lnTo>
                    <a:pt x="38" y="661"/>
                  </a:lnTo>
                  <a:lnTo>
                    <a:pt x="38" y="669"/>
                  </a:lnTo>
                  <a:lnTo>
                    <a:pt x="38" y="684"/>
                  </a:lnTo>
                  <a:lnTo>
                    <a:pt x="38" y="691"/>
                  </a:lnTo>
                  <a:lnTo>
                    <a:pt x="38" y="707"/>
                  </a:lnTo>
                  <a:lnTo>
                    <a:pt x="38" y="714"/>
                  </a:lnTo>
                  <a:lnTo>
                    <a:pt x="61" y="714"/>
                  </a:lnTo>
                  <a:lnTo>
                    <a:pt x="83" y="714"/>
                  </a:lnTo>
                  <a:lnTo>
                    <a:pt x="76" y="699"/>
                  </a:lnTo>
                  <a:lnTo>
                    <a:pt x="83" y="699"/>
                  </a:lnTo>
                  <a:lnTo>
                    <a:pt x="91" y="707"/>
                  </a:lnTo>
                  <a:lnTo>
                    <a:pt x="106" y="707"/>
                  </a:lnTo>
                  <a:lnTo>
                    <a:pt x="106" y="722"/>
                  </a:lnTo>
                  <a:lnTo>
                    <a:pt x="114" y="737"/>
                  </a:lnTo>
                  <a:lnTo>
                    <a:pt x="114" y="752"/>
                  </a:lnTo>
                  <a:lnTo>
                    <a:pt x="129" y="752"/>
                  </a:lnTo>
                  <a:lnTo>
                    <a:pt x="152" y="752"/>
                  </a:lnTo>
                  <a:lnTo>
                    <a:pt x="167" y="745"/>
                  </a:lnTo>
                  <a:lnTo>
                    <a:pt x="175" y="745"/>
                  </a:lnTo>
                  <a:lnTo>
                    <a:pt x="182" y="745"/>
                  </a:lnTo>
                  <a:lnTo>
                    <a:pt x="190" y="752"/>
                  </a:lnTo>
                  <a:lnTo>
                    <a:pt x="190" y="760"/>
                  </a:lnTo>
                  <a:lnTo>
                    <a:pt x="182" y="767"/>
                  </a:lnTo>
                  <a:lnTo>
                    <a:pt x="175" y="767"/>
                  </a:lnTo>
                  <a:lnTo>
                    <a:pt x="175" y="775"/>
                  </a:lnTo>
                  <a:lnTo>
                    <a:pt x="175" y="783"/>
                  </a:lnTo>
                  <a:lnTo>
                    <a:pt x="190" y="790"/>
                  </a:lnTo>
                  <a:lnTo>
                    <a:pt x="198" y="805"/>
                  </a:lnTo>
                  <a:lnTo>
                    <a:pt x="205" y="813"/>
                  </a:lnTo>
                  <a:lnTo>
                    <a:pt x="213" y="821"/>
                  </a:lnTo>
                  <a:lnTo>
                    <a:pt x="220" y="828"/>
                  </a:lnTo>
                  <a:lnTo>
                    <a:pt x="220" y="843"/>
                  </a:lnTo>
                  <a:lnTo>
                    <a:pt x="228" y="851"/>
                  </a:lnTo>
                  <a:lnTo>
                    <a:pt x="228" y="859"/>
                  </a:lnTo>
                  <a:lnTo>
                    <a:pt x="236" y="866"/>
                  </a:lnTo>
                  <a:lnTo>
                    <a:pt x="236" y="874"/>
                  </a:lnTo>
                  <a:lnTo>
                    <a:pt x="236" y="881"/>
                  </a:lnTo>
                  <a:lnTo>
                    <a:pt x="236" y="889"/>
                  </a:lnTo>
                  <a:lnTo>
                    <a:pt x="236" y="897"/>
                  </a:lnTo>
                  <a:lnTo>
                    <a:pt x="236" y="904"/>
                  </a:lnTo>
                  <a:lnTo>
                    <a:pt x="243" y="912"/>
                  </a:lnTo>
                  <a:lnTo>
                    <a:pt x="243" y="919"/>
                  </a:lnTo>
                  <a:lnTo>
                    <a:pt x="243" y="927"/>
                  </a:lnTo>
                  <a:lnTo>
                    <a:pt x="274" y="935"/>
                  </a:lnTo>
                  <a:lnTo>
                    <a:pt x="281" y="942"/>
                  </a:lnTo>
                  <a:lnTo>
                    <a:pt x="289" y="942"/>
                  </a:lnTo>
                  <a:lnTo>
                    <a:pt x="296" y="942"/>
                  </a:lnTo>
                  <a:lnTo>
                    <a:pt x="304" y="935"/>
                  </a:lnTo>
                  <a:lnTo>
                    <a:pt x="304" y="927"/>
                  </a:lnTo>
                  <a:lnTo>
                    <a:pt x="312" y="927"/>
                  </a:lnTo>
                  <a:lnTo>
                    <a:pt x="312" y="935"/>
                  </a:lnTo>
                  <a:lnTo>
                    <a:pt x="312" y="942"/>
                  </a:lnTo>
                  <a:lnTo>
                    <a:pt x="319" y="950"/>
                  </a:lnTo>
                  <a:lnTo>
                    <a:pt x="327" y="950"/>
                  </a:lnTo>
                  <a:lnTo>
                    <a:pt x="342" y="950"/>
                  </a:lnTo>
                  <a:lnTo>
                    <a:pt x="357" y="950"/>
                  </a:lnTo>
                  <a:lnTo>
                    <a:pt x="365" y="950"/>
                  </a:lnTo>
                  <a:lnTo>
                    <a:pt x="373" y="950"/>
                  </a:lnTo>
                  <a:lnTo>
                    <a:pt x="373" y="942"/>
                  </a:lnTo>
                  <a:lnTo>
                    <a:pt x="380" y="935"/>
                  </a:lnTo>
                  <a:lnTo>
                    <a:pt x="380" y="927"/>
                  </a:lnTo>
                  <a:lnTo>
                    <a:pt x="388" y="912"/>
                  </a:lnTo>
                  <a:lnTo>
                    <a:pt x="403" y="904"/>
                  </a:lnTo>
                  <a:lnTo>
                    <a:pt x="411" y="904"/>
                  </a:lnTo>
                  <a:lnTo>
                    <a:pt x="418" y="912"/>
                  </a:lnTo>
                  <a:lnTo>
                    <a:pt x="426" y="919"/>
                  </a:lnTo>
                  <a:lnTo>
                    <a:pt x="433" y="927"/>
                  </a:lnTo>
                  <a:lnTo>
                    <a:pt x="441" y="935"/>
                  </a:lnTo>
                  <a:lnTo>
                    <a:pt x="456" y="935"/>
                  </a:lnTo>
                  <a:lnTo>
                    <a:pt x="464" y="935"/>
                  </a:lnTo>
                  <a:lnTo>
                    <a:pt x="471" y="935"/>
                  </a:lnTo>
                  <a:lnTo>
                    <a:pt x="479" y="935"/>
                  </a:lnTo>
                  <a:lnTo>
                    <a:pt x="479" y="950"/>
                  </a:lnTo>
                  <a:lnTo>
                    <a:pt x="479" y="965"/>
                  </a:lnTo>
                  <a:lnTo>
                    <a:pt x="479" y="980"/>
                  </a:lnTo>
                  <a:lnTo>
                    <a:pt x="494" y="980"/>
                  </a:lnTo>
                  <a:lnTo>
                    <a:pt x="502" y="973"/>
                  </a:lnTo>
                  <a:lnTo>
                    <a:pt x="510" y="965"/>
                  </a:lnTo>
                  <a:lnTo>
                    <a:pt x="510" y="957"/>
                  </a:lnTo>
                  <a:lnTo>
                    <a:pt x="517" y="957"/>
                  </a:lnTo>
                  <a:lnTo>
                    <a:pt x="525" y="957"/>
                  </a:lnTo>
                  <a:lnTo>
                    <a:pt x="532" y="950"/>
                  </a:lnTo>
                  <a:lnTo>
                    <a:pt x="540" y="950"/>
                  </a:lnTo>
                  <a:lnTo>
                    <a:pt x="540" y="942"/>
                  </a:lnTo>
                  <a:lnTo>
                    <a:pt x="548" y="927"/>
                  </a:lnTo>
                  <a:lnTo>
                    <a:pt x="548" y="919"/>
                  </a:lnTo>
                  <a:lnTo>
                    <a:pt x="548" y="912"/>
                  </a:lnTo>
                  <a:lnTo>
                    <a:pt x="555" y="912"/>
                  </a:lnTo>
                  <a:lnTo>
                    <a:pt x="570" y="912"/>
                  </a:lnTo>
                  <a:lnTo>
                    <a:pt x="578" y="912"/>
                  </a:lnTo>
                  <a:lnTo>
                    <a:pt x="586" y="904"/>
                  </a:lnTo>
                  <a:lnTo>
                    <a:pt x="586" y="897"/>
                  </a:lnTo>
                  <a:lnTo>
                    <a:pt x="593" y="897"/>
                  </a:lnTo>
                  <a:lnTo>
                    <a:pt x="601" y="897"/>
                  </a:lnTo>
                  <a:lnTo>
                    <a:pt x="601" y="904"/>
                  </a:lnTo>
                  <a:lnTo>
                    <a:pt x="601" y="912"/>
                  </a:lnTo>
                  <a:lnTo>
                    <a:pt x="616" y="912"/>
                  </a:lnTo>
                  <a:lnTo>
                    <a:pt x="624" y="912"/>
                  </a:lnTo>
                  <a:lnTo>
                    <a:pt x="631" y="912"/>
                  </a:lnTo>
                  <a:lnTo>
                    <a:pt x="631" y="904"/>
                  </a:lnTo>
                  <a:lnTo>
                    <a:pt x="631" y="897"/>
                  </a:lnTo>
                  <a:lnTo>
                    <a:pt x="631" y="881"/>
                  </a:lnTo>
                  <a:lnTo>
                    <a:pt x="624" y="874"/>
                  </a:lnTo>
                  <a:lnTo>
                    <a:pt x="624" y="866"/>
                  </a:lnTo>
                  <a:lnTo>
                    <a:pt x="631" y="859"/>
                  </a:lnTo>
                  <a:lnTo>
                    <a:pt x="631" y="851"/>
                  </a:lnTo>
                  <a:lnTo>
                    <a:pt x="624" y="851"/>
                  </a:lnTo>
                  <a:lnTo>
                    <a:pt x="616" y="859"/>
                  </a:lnTo>
                  <a:lnTo>
                    <a:pt x="608" y="866"/>
                  </a:lnTo>
                  <a:lnTo>
                    <a:pt x="601" y="874"/>
                  </a:lnTo>
                  <a:lnTo>
                    <a:pt x="586" y="874"/>
                  </a:lnTo>
                  <a:lnTo>
                    <a:pt x="578" y="866"/>
                  </a:lnTo>
                  <a:lnTo>
                    <a:pt x="570" y="859"/>
                  </a:lnTo>
                  <a:lnTo>
                    <a:pt x="578" y="843"/>
                  </a:lnTo>
                  <a:lnTo>
                    <a:pt x="586" y="836"/>
                  </a:lnTo>
                  <a:lnTo>
                    <a:pt x="593" y="828"/>
                  </a:lnTo>
                  <a:lnTo>
                    <a:pt x="601" y="821"/>
                  </a:lnTo>
                  <a:lnTo>
                    <a:pt x="608" y="821"/>
                  </a:lnTo>
                  <a:lnTo>
                    <a:pt x="616" y="805"/>
                  </a:lnTo>
                  <a:lnTo>
                    <a:pt x="624" y="805"/>
                  </a:lnTo>
                  <a:lnTo>
                    <a:pt x="631" y="790"/>
                  </a:lnTo>
                  <a:lnTo>
                    <a:pt x="639" y="790"/>
                  </a:lnTo>
                  <a:lnTo>
                    <a:pt x="654" y="775"/>
                  </a:lnTo>
                  <a:lnTo>
                    <a:pt x="654" y="767"/>
                  </a:lnTo>
                  <a:lnTo>
                    <a:pt x="662" y="752"/>
                  </a:lnTo>
                  <a:lnTo>
                    <a:pt x="654" y="745"/>
                  </a:lnTo>
                  <a:lnTo>
                    <a:pt x="654" y="737"/>
                  </a:lnTo>
                  <a:lnTo>
                    <a:pt x="654" y="729"/>
                  </a:lnTo>
                  <a:lnTo>
                    <a:pt x="662" y="714"/>
                  </a:lnTo>
                  <a:lnTo>
                    <a:pt x="662" y="699"/>
                  </a:lnTo>
                  <a:lnTo>
                    <a:pt x="669" y="684"/>
                  </a:lnTo>
                  <a:lnTo>
                    <a:pt x="669" y="676"/>
                  </a:lnTo>
                  <a:lnTo>
                    <a:pt x="662" y="676"/>
                  </a:lnTo>
                  <a:lnTo>
                    <a:pt x="654" y="676"/>
                  </a:lnTo>
                  <a:lnTo>
                    <a:pt x="646" y="676"/>
                  </a:lnTo>
                  <a:lnTo>
                    <a:pt x="639" y="676"/>
                  </a:lnTo>
                  <a:lnTo>
                    <a:pt x="631" y="676"/>
                  </a:lnTo>
                  <a:lnTo>
                    <a:pt x="624" y="676"/>
                  </a:lnTo>
                  <a:lnTo>
                    <a:pt x="616" y="676"/>
                  </a:lnTo>
                  <a:lnTo>
                    <a:pt x="616" y="661"/>
                  </a:lnTo>
                  <a:lnTo>
                    <a:pt x="616" y="653"/>
                  </a:lnTo>
                  <a:lnTo>
                    <a:pt x="624" y="646"/>
                  </a:lnTo>
                  <a:lnTo>
                    <a:pt x="631" y="646"/>
                  </a:lnTo>
                  <a:lnTo>
                    <a:pt x="624" y="638"/>
                  </a:lnTo>
                  <a:lnTo>
                    <a:pt x="624" y="631"/>
                  </a:lnTo>
                  <a:lnTo>
                    <a:pt x="631" y="631"/>
                  </a:lnTo>
                  <a:lnTo>
                    <a:pt x="631" y="623"/>
                  </a:lnTo>
                  <a:lnTo>
                    <a:pt x="639" y="631"/>
                  </a:lnTo>
                  <a:lnTo>
                    <a:pt x="646" y="631"/>
                  </a:lnTo>
                  <a:lnTo>
                    <a:pt x="654" y="631"/>
                  </a:lnTo>
                  <a:lnTo>
                    <a:pt x="662" y="623"/>
                  </a:lnTo>
                  <a:lnTo>
                    <a:pt x="662" y="615"/>
                  </a:lnTo>
                  <a:lnTo>
                    <a:pt x="669" y="600"/>
                  </a:lnTo>
                  <a:lnTo>
                    <a:pt x="662" y="593"/>
                  </a:lnTo>
                  <a:lnTo>
                    <a:pt x="662" y="585"/>
                  </a:lnTo>
                  <a:lnTo>
                    <a:pt x="654" y="570"/>
                  </a:lnTo>
                  <a:lnTo>
                    <a:pt x="654" y="562"/>
                  </a:lnTo>
                  <a:lnTo>
                    <a:pt x="646" y="547"/>
                  </a:lnTo>
                  <a:lnTo>
                    <a:pt x="646" y="532"/>
                  </a:lnTo>
                  <a:lnTo>
                    <a:pt x="646" y="524"/>
                  </a:lnTo>
                  <a:lnTo>
                    <a:pt x="654" y="509"/>
                  </a:lnTo>
                  <a:lnTo>
                    <a:pt x="662" y="501"/>
                  </a:lnTo>
                  <a:lnTo>
                    <a:pt x="662" y="494"/>
                  </a:lnTo>
                  <a:lnTo>
                    <a:pt x="669" y="471"/>
                  </a:lnTo>
                  <a:lnTo>
                    <a:pt x="677" y="463"/>
                  </a:lnTo>
                  <a:lnTo>
                    <a:pt x="677" y="456"/>
                  </a:lnTo>
                  <a:lnTo>
                    <a:pt x="669" y="448"/>
                  </a:lnTo>
                  <a:lnTo>
                    <a:pt x="669" y="433"/>
                  </a:lnTo>
                  <a:lnTo>
                    <a:pt x="669" y="426"/>
                  </a:lnTo>
                  <a:lnTo>
                    <a:pt x="669" y="410"/>
                  </a:lnTo>
                  <a:lnTo>
                    <a:pt x="669" y="403"/>
                  </a:lnTo>
                  <a:lnTo>
                    <a:pt x="669" y="395"/>
                  </a:lnTo>
                  <a:lnTo>
                    <a:pt x="662" y="388"/>
                  </a:lnTo>
                  <a:lnTo>
                    <a:pt x="654" y="388"/>
                  </a:lnTo>
                  <a:lnTo>
                    <a:pt x="646" y="388"/>
                  </a:lnTo>
                  <a:lnTo>
                    <a:pt x="639" y="380"/>
                  </a:lnTo>
                  <a:lnTo>
                    <a:pt x="631" y="372"/>
                  </a:lnTo>
                  <a:lnTo>
                    <a:pt x="616" y="372"/>
                  </a:lnTo>
                  <a:lnTo>
                    <a:pt x="608" y="365"/>
                  </a:lnTo>
                  <a:lnTo>
                    <a:pt x="608" y="357"/>
                  </a:lnTo>
                  <a:lnTo>
                    <a:pt x="601" y="350"/>
                  </a:lnTo>
                  <a:lnTo>
                    <a:pt x="608" y="342"/>
                  </a:lnTo>
                  <a:lnTo>
                    <a:pt x="608" y="334"/>
                  </a:lnTo>
                  <a:lnTo>
                    <a:pt x="616" y="327"/>
                  </a:lnTo>
                  <a:lnTo>
                    <a:pt x="624" y="319"/>
                  </a:lnTo>
                  <a:lnTo>
                    <a:pt x="624" y="312"/>
                  </a:lnTo>
                  <a:lnTo>
                    <a:pt x="624" y="304"/>
                  </a:lnTo>
                  <a:lnTo>
                    <a:pt x="616" y="296"/>
                  </a:lnTo>
                  <a:lnTo>
                    <a:pt x="616" y="274"/>
                  </a:lnTo>
                  <a:lnTo>
                    <a:pt x="616" y="258"/>
                  </a:lnTo>
                  <a:lnTo>
                    <a:pt x="608" y="251"/>
                  </a:lnTo>
                  <a:lnTo>
                    <a:pt x="608" y="243"/>
                  </a:lnTo>
                  <a:lnTo>
                    <a:pt x="616" y="236"/>
                  </a:lnTo>
                  <a:lnTo>
                    <a:pt x="624" y="243"/>
                  </a:lnTo>
                  <a:lnTo>
                    <a:pt x="631" y="243"/>
                  </a:lnTo>
                  <a:lnTo>
                    <a:pt x="631" y="251"/>
                  </a:lnTo>
                  <a:lnTo>
                    <a:pt x="646" y="258"/>
                  </a:lnTo>
                  <a:lnTo>
                    <a:pt x="654" y="258"/>
                  </a:lnTo>
                  <a:lnTo>
                    <a:pt x="662" y="258"/>
                  </a:lnTo>
                  <a:lnTo>
                    <a:pt x="662" y="251"/>
                  </a:lnTo>
                  <a:lnTo>
                    <a:pt x="669" y="243"/>
                  </a:lnTo>
                  <a:lnTo>
                    <a:pt x="669" y="236"/>
                  </a:lnTo>
                  <a:lnTo>
                    <a:pt x="669" y="228"/>
                  </a:lnTo>
                  <a:lnTo>
                    <a:pt x="669" y="220"/>
                  </a:lnTo>
                  <a:lnTo>
                    <a:pt x="669" y="213"/>
                  </a:lnTo>
                  <a:lnTo>
                    <a:pt x="677" y="205"/>
                  </a:lnTo>
                  <a:lnTo>
                    <a:pt x="684" y="205"/>
                  </a:lnTo>
                  <a:lnTo>
                    <a:pt x="692" y="213"/>
                  </a:lnTo>
                  <a:lnTo>
                    <a:pt x="700" y="213"/>
                  </a:lnTo>
                  <a:lnTo>
                    <a:pt x="715" y="213"/>
                  </a:lnTo>
                  <a:lnTo>
                    <a:pt x="723" y="213"/>
                  </a:lnTo>
                  <a:lnTo>
                    <a:pt x="730" y="213"/>
                  </a:lnTo>
                  <a:lnTo>
                    <a:pt x="730" y="205"/>
                  </a:lnTo>
                  <a:lnTo>
                    <a:pt x="730" y="198"/>
                  </a:lnTo>
                  <a:lnTo>
                    <a:pt x="738" y="198"/>
                  </a:lnTo>
                  <a:lnTo>
                    <a:pt x="745" y="182"/>
                  </a:lnTo>
                  <a:lnTo>
                    <a:pt x="753" y="175"/>
                  </a:lnTo>
                  <a:lnTo>
                    <a:pt x="761" y="167"/>
                  </a:lnTo>
                  <a:lnTo>
                    <a:pt x="768" y="152"/>
                  </a:lnTo>
                  <a:lnTo>
                    <a:pt x="768" y="144"/>
                  </a:lnTo>
                  <a:lnTo>
                    <a:pt x="761" y="144"/>
                  </a:lnTo>
                  <a:lnTo>
                    <a:pt x="753" y="137"/>
                  </a:lnTo>
                  <a:lnTo>
                    <a:pt x="745" y="129"/>
                  </a:lnTo>
                  <a:lnTo>
                    <a:pt x="745" y="114"/>
                  </a:lnTo>
                  <a:lnTo>
                    <a:pt x="745" y="106"/>
                  </a:lnTo>
                  <a:lnTo>
                    <a:pt x="738" y="99"/>
                  </a:lnTo>
                  <a:lnTo>
                    <a:pt x="730" y="106"/>
                  </a:lnTo>
                  <a:lnTo>
                    <a:pt x="723" y="106"/>
                  </a:lnTo>
                  <a:lnTo>
                    <a:pt x="723" y="99"/>
                  </a:lnTo>
                  <a:lnTo>
                    <a:pt x="715" y="91"/>
                  </a:lnTo>
                  <a:lnTo>
                    <a:pt x="707" y="91"/>
                  </a:lnTo>
                  <a:lnTo>
                    <a:pt x="700" y="91"/>
                  </a:lnTo>
                  <a:lnTo>
                    <a:pt x="692" y="91"/>
                  </a:lnTo>
                  <a:lnTo>
                    <a:pt x="692" y="99"/>
                  </a:lnTo>
                  <a:lnTo>
                    <a:pt x="692" y="106"/>
                  </a:lnTo>
                  <a:lnTo>
                    <a:pt x="684" y="106"/>
                  </a:lnTo>
                  <a:lnTo>
                    <a:pt x="677" y="106"/>
                  </a:lnTo>
                  <a:lnTo>
                    <a:pt x="662" y="106"/>
                  </a:lnTo>
                  <a:lnTo>
                    <a:pt x="654" y="106"/>
                  </a:lnTo>
                  <a:lnTo>
                    <a:pt x="662" y="99"/>
                  </a:lnTo>
                  <a:lnTo>
                    <a:pt x="662" y="91"/>
                  </a:lnTo>
                  <a:lnTo>
                    <a:pt x="662" y="84"/>
                  </a:lnTo>
                  <a:lnTo>
                    <a:pt x="654" y="91"/>
                  </a:lnTo>
                  <a:lnTo>
                    <a:pt x="646" y="91"/>
                  </a:lnTo>
                  <a:lnTo>
                    <a:pt x="639" y="91"/>
                  </a:lnTo>
                  <a:lnTo>
                    <a:pt x="631" y="91"/>
                  </a:lnTo>
                  <a:lnTo>
                    <a:pt x="624" y="84"/>
                  </a:lnTo>
                  <a:lnTo>
                    <a:pt x="616" y="84"/>
                  </a:lnTo>
                  <a:lnTo>
                    <a:pt x="608" y="84"/>
                  </a:lnTo>
                  <a:lnTo>
                    <a:pt x="601" y="84"/>
                  </a:lnTo>
                  <a:lnTo>
                    <a:pt x="593" y="91"/>
                  </a:lnTo>
                  <a:lnTo>
                    <a:pt x="586" y="106"/>
                  </a:lnTo>
                  <a:lnTo>
                    <a:pt x="586" y="84"/>
                  </a:lnTo>
                  <a:lnTo>
                    <a:pt x="586" y="68"/>
                  </a:lnTo>
                  <a:lnTo>
                    <a:pt x="586" y="61"/>
                  </a:lnTo>
                  <a:lnTo>
                    <a:pt x="578" y="61"/>
                  </a:lnTo>
                  <a:lnTo>
                    <a:pt x="570" y="61"/>
                  </a:lnTo>
                  <a:lnTo>
                    <a:pt x="555" y="61"/>
                  </a:lnTo>
                  <a:lnTo>
                    <a:pt x="532" y="53"/>
                  </a:lnTo>
                  <a:lnTo>
                    <a:pt x="532" y="38"/>
                  </a:lnTo>
                  <a:lnTo>
                    <a:pt x="532" y="30"/>
                  </a:lnTo>
                  <a:lnTo>
                    <a:pt x="532" y="23"/>
                  </a:lnTo>
                  <a:lnTo>
                    <a:pt x="525" y="15"/>
                  </a:lnTo>
                  <a:lnTo>
                    <a:pt x="525" y="8"/>
                  </a:lnTo>
                  <a:close/>
                </a:path>
              </a:pathLst>
            </a:custGeom>
            <a:solidFill>
              <a:srgbClr val="FFE28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120" tIns="45561" rIns="91120" bIns="45561" anchor="ctr"/>
            <a:lstStyle/>
            <a:p>
              <a:pPr defTabSz="752475"/>
              <a:endParaRPr lang="ru-RU">
                <a:cs typeface="Arial" charset="0"/>
              </a:endParaRPr>
            </a:p>
          </p:txBody>
        </p:sp>
        <p:sp>
          <p:nvSpPr>
            <p:cNvPr id="4324" name="Freeform 1228"/>
            <p:cNvSpPr>
              <a:spLocks/>
            </p:cNvSpPr>
            <p:nvPr/>
          </p:nvSpPr>
          <p:spPr bwMode="auto">
            <a:xfrm>
              <a:off x="2973388" y="4014676"/>
              <a:ext cx="1393825" cy="1217613"/>
            </a:xfrm>
            <a:custGeom>
              <a:avLst/>
              <a:gdLst>
                <a:gd name="T0" fmla="*/ 2147483647 w 1088"/>
                <a:gd name="T1" fmla="*/ 2147483647 h 897"/>
                <a:gd name="T2" fmla="*/ 2147483647 w 1088"/>
                <a:gd name="T3" fmla="*/ 2147483647 h 897"/>
                <a:gd name="T4" fmla="*/ 2147483647 w 1088"/>
                <a:gd name="T5" fmla="*/ 2147483647 h 897"/>
                <a:gd name="T6" fmla="*/ 2147483647 w 1088"/>
                <a:gd name="T7" fmla="*/ 2147483647 h 897"/>
                <a:gd name="T8" fmla="*/ 2147483647 w 1088"/>
                <a:gd name="T9" fmla="*/ 2147483647 h 897"/>
                <a:gd name="T10" fmla="*/ 2147483647 w 1088"/>
                <a:gd name="T11" fmla="*/ 2147483647 h 897"/>
                <a:gd name="T12" fmla="*/ 2147483647 w 1088"/>
                <a:gd name="T13" fmla="*/ 2147483647 h 897"/>
                <a:gd name="T14" fmla="*/ 2147483647 w 1088"/>
                <a:gd name="T15" fmla="*/ 2147483647 h 897"/>
                <a:gd name="T16" fmla="*/ 2147483647 w 1088"/>
                <a:gd name="T17" fmla="*/ 2147483647 h 897"/>
                <a:gd name="T18" fmla="*/ 2147483647 w 1088"/>
                <a:gd name="T19" fmla="*/ 2147483647 h 897"/>
                <a:gd name="T20" fmla="*/ 2147483647 w 1088"/>
                <a:gd name="T21" fmla="*/ 2147483647 h 897"/>
                <a:gd name="T22" fmla="*/ 2147483647 w 1088"/>
                <a:gd name="T23" fmla="*/ 2147483647 h 897"/>
                <a:gd name="T24" fmla="*/ 2147483647 w 1088"/>
                <a:gd name="T25" fmla="*/ 2147483647 h 897"/>
                <a:gd name="T26" fmla="*/ 2147483647 w 1088"/>
                <a:gd name="T27" fmla="*/ 2147483647 h 897"/>
                <a:gd name="T28" fmla="*/ 2147483647 w 1088"/>
                <a:gd name="T29" fmla="*/ 2147483647 h 897"/>
                <a:gd name="T30" fmla="*/ 2147483647 w 1088"/>
                <a:gd name="T31" fmla="*/ 2147483647 h 897"/>
                <a:gd name="T32" fmla="*/ 2147483647 w 1088"/>
                <a:gd name="T33" fmla="*/ 0 h 897"/>
                <a:gd name="T34" fmla="*/ 2147483647 w 1088"/>
                <a:gd name="T35" fmla="*/ 2147483647 h 897"/>
                <a:gd name="T36" fmla="*/ 2147483647 w 1088"/>
                <a:gd name="T37" fmla="*/ 2147483647 h 897"/>
                <a:gd name="T38" fmla="*/ 2147483647 w 1088"/>
                <a:gd name="T39" fmla="*/ 2147483647 h 897"/>
                <a:gd name="T40" fmla="*/ 2147483647 w 1088"/>
                <a:gd name="T41" fmla="*/ 2147483647 h 897"/>
                <a:gd name="T42" fmla="*/ 2147483647 w 1088"/>
                <a:gd name="T43" fmla="*/ 0 h 897"/>
                <a:gd name="T44" fmla="*/ 2147483647 w 1088"/>
                <a:gd name="T45" fmla="*/ 2147483647 h 897"/>
                <a:gd name="T46" fmla="*/ 2147483647 w 1088"/>
                <a:gd name="T47" fmla="*/ 2147483647 h 897"/>
                <a:gd name="T48" fmla="*/ 2147483647 w 1088"/>
                <a:gd name="T49" fmla="*/ 2147483647 h 897"/>
                <a:gd name="T50" fmla="*/ 2147483647 w 1088"/>
                <a:gd name="T51" fmla="*/ 2147483647 h 897"/>
                <a:gd name="T52" fmla="*/ 2147483647 w 1088"/>
                <a:gd name="T53" fmla="*/ 2147483647 h 897"/>
                <a:gd name="T54" fmla="*/ 2147483647 w 1088"/>
                <a:gd name="T55" fmla="*/ 2147483647 h 897"/>
                <a:gd name="T56" fmla="*/ 2147483647 w 1088"/>
                <a:gd name="T57" fmla="*/ 2147483647 h 897"/>
                <a:gd name="T58" fmla="*/ 2147483647 w 1088"/>
                <a:gd name="T59" fmla="*/ 2147483647 h 897"/>
                <a:gd name="T60" fmla="*/ 2147483647 w 1088"/>
                <a:gd name="T61" fmla="*/ 2147483647 h 897"/>
                <a:gd name="T62" fmla="*/ 2147483647 w 1088"/>
                <a:gd name="T63" fmla="*/ 2147483647 h 897"/>
                <a:gd name="T64" fmla="*/ 2147483647 w 1088"/>
                <a:gd name="T65" fmla="*/ 2147483647 h 897"/>
                <a:gd name="T66" fmla="*/ 2147483647 w 1088"/>
                <a:gd name="T67" fmla="*/ 2147483647 h 897"/>
                <a:gd name="T68" fmla="*/ 2147483647 w 1088"/>
                <a:gd name="T69" fmla="*/ 2147483647 h 897"/>
                <a:gd name="T70" fmla="*/ 2147483647 w 1088"/>
                <a:gd name="T71" fmla="*/ 2147483647 h 897"/>
                <a:gd name="T72" fmla="*/ 2147483647 w 1088"/>
                <a:gd name="T73" fmla="*/ 2147483647 h 897"/>
                <a:gd name="T74" fmla="*/ 2147483647 w 1088"/>
                <a:gd name="T75" fmla="*/ 2147483647 h 897"/>
                <a:gd name="T76" fmla="*/ 2147483647 w 1088"/>
                <a:gd name="T77" fmla="*/ 2147483647 h 897"/>
                <a:gd name="T78" fmla="*/ 2147483647 w 1088"/>
                <a:gd name="T79" fmla="*/ 2147483647 h 897"/>
                <a:gd name="T80" fmla="*/ 2147483647 w 1088"/>
                <a:gd name="T81" fmla="*/ 2147483647 h 897"/>
                <a:gd name="T82" fmla="*/ 2147483647 w 1088"/>
                <a:gd name="T83" fmla="*/ 2147483647 h 897"/>
                <a:gd name="T84" fmla="*/ 2147483647 w 1088"/>
                <a:gd name="T85" fmla="*/ 2147483647 h 897"/>
                <a:gd name="T86" fmla="*/ 2147483647 w 1088"/>
                <a:gd name="T87" fmla="*/ 2147483647 h 897"/>
                <a:gd name="T88" fmla="*/ 2147483647 w 1088"/>
                <a:gd name="T89" fmla="*/ 2147483647 h 897"/>
                <a:gd name="T90" fmla="*/ 2147483647 w 1088"/>
                <a:gd name="T91" fmla="*/ 2147483647 h 897"/>
                <a:gd name="T92" fmla="*/ 2147483647 w 1088"/>
                <a:gd name="T93" fmla="*/ 2147483647 h 897"/>
                <a:gd name="T94" fmla="*/ 2147483647 w 1088"/>
                <a:gd name="T95" fmla="*/ 2147483647 h 897"/>
                <a:gd name="T96" fmla="*/ 2147483647 w 1088"/>
                <a:gd name="T97" fmla="*/ 2147483647 h 897"/>
                <a:gd name="T98" fmla="*/ 2147483647 w 1088"/>
                <a:gd name="T99" fmla="*/ 2147483647 h 897"/>
                <a:gd name="T100" fmla="*/ 2147483647 w 1088"/>
                <a:gd name="T101" fmla="*/ 2147483647 h 897"/>
                <a:gd name="T102" fmla="*/ 2147483647 w 1088"/>
                <a:gd name="T103" fmla="*/ 2147483647 h 897"/>
                <a:gd name="T104" fmla="*/ 2147483647 w 1088"/>
                <a:gd name="T105" fmla="*/ 2147483647 h 897"/>
                <a:gd name="T106" fmla="*/ 2147483647 w 1088"/>
                <a:gd name="T107" fmla="*/ 2147483647 h 897"/>
                <a:gd name="T108" fmla="*/ 2147483647 w 1088"/>
                <a:gd name="T109" fmla="*/ 2147483647 h 897"/>
                <a:gd name="T110" fmla="*/ 2147483647 w 1088"/>
                <a:gd name="T111" fmla="*/ 2147483647 h 897"/>
                <a:gd name="T112" fmla="*/ 2147483647 w 1088"/>
                <a:gd name="T113" fmla="*/ 2147483647 h 89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88"/>
                <a:gd name="T172" fmla="*/ 0 h 897"/>
                <a:gd name="T173" fmla="*/ 1088 w 1088"/>
                <a:gd name="T174" fmla="*/ 897 h 89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88" h="897">
                  <a:moveTo>
                    <a:pt x="1050" y="616"/>
                  </a:moveTo>
                  <a:lnTo>
                    <a:pt x="1050" y="593"/>
                  </a:lnTo>
                  <a:lnTo>
                    <a:pt x="1073" y="593"/>
                  </a:lnTo>
                  <a:lnTo>
                    <a:pt x="1088" y="593"/>
                  </a:lnTo>
                  <a:lnTo>
                    <a:pt x="1088" y="585"/>
                  </a:lnTo>
                  <a:lnTo>
                    <a:pt x="1081" y="570"/>
                  </a:lnTo>
                  <a:lnTo>
                    <a:pt x="1073" y="570"/>
                  </a:lnTo>
                  <a:lnTo>
                    <a:pt x="1058" y="563"/>
                  </a:lnTo>
                  <a:lnTo>
                    <a:pt x="1050" y="563"/>
                  </a:lnTo>
                  <a:lnTo>
                    <a:pt x="1043" y="555"/>
                  </a:lnTo>
                  <a:lnTo>
                    <a:pt x="1035" y="547"/>
                  </a:lnTo>
                  <a:lnTo>
                    <a:pt x="1035" y="540"/>
                  </a:lnTo>
                  <a:lnTo>
                    <a:pt x="1043" y="532"/>
                  </a:lnTo>
                  <a:lnTo>
                    <a:pt x="1043" y="525"/>
                  </a:lnTo>
                  <a:lnTo>
                    <a:pt x="1043" y="517"/>
                  </a:lnTo>
                  <a:lnTo>
                    <a:pt x="1050" y="509"/>
                  </a:lnTo>
                  <a:lnTo>
                    <a:pt x="1058" y="509"/>
                  </a:lnTo>
                  <a:lnTo>
                    <a:pt x="1081" y="502"/>
                  </a:lnTo>
                  <a:lnTo>
                    <a:pt x="1081" y="494"/>
                  </a:lnTo>
                  <a:lnTo>
                    <a:pt x="1088" y="487"/>
                  </a:lnTo>
                  <a:lnTo>
                    <a:pt x="1081" y="464"/>
                  </a:lnTo>
                  <a:lnTo>
                    <a:pt x="1073" y="464"/>
                  </a:lnTo>
                  <a:lnTo>
                    <a:pt x="1065" y="449"/>
                  </a:lnTo>
                  <a:lnTo>
                    <a:pt x="1058" y="441"/>
                  </a:lnTo>
                  <a:lnTo>
                    <a:pt x="1043" y="433"/>
                  </a:lnTo>
                  <a:lnTo>
                    <a:pt x="1035" y="433"/>
                  </a:lnTo>
                  <a:lnTo>
                    <a:pt x="1027" y="426"/>
                  </a:lnTo>
                  <a:lnTo>
                    <a:pt x="1012" y="426"/>
                  </a:lnTo>
                  <a:lnTo>
                    <a:pt x="1004" y="418"/>
                  </a:lnTo>
                  <a:lnTo>
                    <a:pt x="997" y="411"/>
                  </a:lnTo>
                  <a:lnTo>
                    <a:pt x="982" y="395"/>
                  </a:lnTo>
                  <a:lnTo>
                    <a:pt x="966" y="403"/>
                  </a:lnTo>
                  <a:lnTo>
                    <a:pt x="951" y="403"/>
                  </a:lnTo>
                  <a:lnTo>
                    <a:pt x="936" y="403"/>
                  </a:lnTo>
                  <a:lnTo>
                    <a:pt x="928" y="403"/>
                  </a:lnTo>
                  <a:lnTo>
                    <a:pt x="921" y="395"/>
                  </a:lnTo>
                  <a:lnTo>
                    <a:pt x="944" y="350"/>
                  </a:lnTo>
                  <a:lnTo>
                    <a:pt x="951" y="350"/>
                  </a:lnTo>
                  <a:lnTo>
                    <a:pt x="951" y="357"/>
                  </a:lnTo>
                  <a:lnTo>
                    <a:pt x="959" y="365"/>
                  </a:lnTo>
                  <a:lnTo>
                    <a:pt x="966" y="357"/>
                  </a:lnTo>
                  <a:lnTo>
                    <a:pt x="974" y="342"/>
                  </a:lnTo>
                  <a:lnTo>
                    <a:pt x="959" y="342"/>
                  </a:lnTo>
                  <a:lnTo>
                    <a:pt x="951" y="335"/>
                  </a:lnTo>
                  <a:lnTo>
                    <a:pt x="951" y="327"/>
                  </a:lnTo>
                  <a:lnTo>
                    <a:pt x="951" y="319"/>
                  </a:lnTo>
                  <a:lnTo>
                    <a:pt x="951" y="312"/>
                  </a:lnTo>
                  <a:lnTo>
                    <a:pt x="959" y="304"/>
                  </a:lnTo>
                  <a:lnTo>
                    <a:pt x="966" y="297"/>
                  </a:lnTo>
                  <a:lnTo>
                    <a:pt x="974" y="297"/>
                  </a:lnTo>
                  <a:lnTo>
                    <a:pt x="974" y="289"/>
                  </a:lnTo>
                  <a:lnTo>
                    <a:pt x="974" y="281"/>
                  </a:lnTo>
                  <a:lnTo>
                    <a:pt x="974" y="274"/>
                  </a:lnTo>
                  <a:lnTo>
                    <a:pt x="966" y="266"/>
                  </a:lnTo>
                  <a:lnTo>
                    <a:pt x="966" y="251"/>
                  </a:lnTo>
                  <a:lnTo>
                    <a:pt x="974" y="243"/>
                  </a:lnTo>
                  <a:lnTo>
                    <a:pt x="982" y="243"/>
                  </a:lnTo>
                  <a:lnTo>
                    <a:pt x="989" y="236"/>
                  </a:lnTo>
                  <a:lnTo>
                    <a:pt x="989" y="228"/>
                  </a:lnTo>
                  <a:lnTo>
                    <a:pt x="989" y="221"/>
                  </a:lnTo>
                  <a:lnTo>
                    <a:pt x="989" y="213"/>
                  </a:lnTo>
                  <a:lnTo>
                    <a:pt x="982" y="205"/>
                  </a:lnTo>
                  <a:lnTo>
                    <a:pt x="966" y="205"/>
                  </a:lnTo>
                  <a:lnTo>
                    <a:pt x="959" y="205"/>
                  </a:lnTo>
                  <a:lnTo>
                    <a:pt x="959" y="198"/>
                  </a:lnTo>
                  <a:lnTo>
                    <a:pt x="959" y="190"/>
                  </a:lnTo>
                  <a:lnTo>
                    <a:pt x="951" y="190"/>
                  </a:lnTo>
                  <a:lnTo>
                    <a:pt x="944" y="190"/>
                  </a:lnTo>
                  <a:lnTo>
                    <a:pt x="936" y="190"/>
                  </a:lnTo>
                  <a:lnTo>
                    <a:pt x="936" y="183"/>
                  </a:lnTo>
                  <a:lnTo>
                    <a:pt x="928" y="183"/>
                  </a:lnTo>
                  <a:lnTo>
                    <a:pt x="928" y="175"/>
                  </a:lnTo>
                  <a:lnTo>
                    <a:pt x="936" y="167"/>
                  </a:lnTo>
                  <a:lnTo>
                    <a:pt x="936" y="160"/>
                  </a:lnTo>
                  <a:lnTo>
                    <a:pt x="944" y="152"/>
                  </a:lnTo>
                  <a:lnTo>
                    <a:pt x="951" y="145"/>
                  </a:lnTo>
                  <a:lnTo>
                    <a:pt x="959" y="137"/>
                  </a:lnTo>
                  <a:lnTo>
                    <a:pt x="966" y="129"/>
                  </a:lnTo>
                  <a:lnTo>
                    <a:pt x="959" y="122"/>
                  </a:lnTo>
                  <a:lnTo>
                    <a:pt x="951" y="114"/>
                  </a:lnTo>
                  <a:lnTo>
                    <a:pt x="944" y="114"/>
                  </a:lnTo>
                  <a:lnTo>
                    <a:pt x="936" y="114"/>
                  </a:lnTo>
                  <a:lnTo>
                    <a:pt x="928" y="114"/>
                  </a:lnTo>
                  <a:lnTo>
                    <a:pt x="913" y="122"/>
                  </a:lnTo>
                  <a:lnTo>
                    <a:pt x="898" y="122"/>
                  </a:lnTo>
                  <a:lnTo>
                    <a:pt x="890" y="114"/>
                  </a:lnTo>
                  <a:lnTo>
                    <a:pt x="883" y="114"/>
                  </a:lnTo>
                  <a:lnTo>
                    <a:pt x="883" y="99"/>
                  </a:lnTo>
                  <a:lnTo>
                    <a:pt x="875" y="99"/>
                  </a:lnTo>
                  <a:lnTo>
                    <a:pt x="868" y="91"/>
                  </a:lnTo>
                  <a:lnTo>
                    <a:pt x="860" y="91"/>
                  </a:lnTo>
                  <a:lnTo>
                    <a:pt x="860" y="76"/>
                  </a:lnTo>
                  <a:lnTo>
                    <a:pt x="852" y="84"/>
                  </a:lnTo>
                  <a:lnTo>
                    <a:pt x="845" y="84"/>
                  </a:lnTo>
                  <a:lnTo>
                    <a:pt x="837" y="76"/>
                  </a:lnTo>
                  <a:lnTo>
                    <a:pt x="822" y="76"/>
                  </a:lnTo>
                  <a:lnTo>
                    <a:pt x="807" y="84"/>
                  </a:lnTo>
                  <a:lnTo>
                    <a:pt x="807" y="76"/>
                  </a:lnTo>
                  <a:lnTo>
                    <a:pt x="799" y="76"/>
                  </a:lnTo>
                  <a:lnTo>
                    <a:pt x="791" y="76"/>
                  </a:lnTo>
                  <a:lnTo>
                    <a:pt x="784" y="76"/>
                  </a:lnTo>
                  <a:lnTo>
                    <a:pt x="776" y="76"/>
                  </a:lnTo>
                  <a:lnTo>
                    <a:pt x="761" y="76"/>
                  </a:lnTo>
                  <a:lnTo>
                    <a:pt x="746" y="76"/>
                  </a:lnTo>
                  <a:lnTo>
                    <a:pt x="738" y="69"/>
                  </a:lnTo>
                  <a:lnTo>
                    <a:pt x="731" y="61"/>
                  </a:lnTo>
                  <a:lnTo>
                    <a:pt x="731" y="53"/>
                  </a:lnTo>
                  <a:lnTo>
                    <a:pt x="723" y="53"/>
                  </a:lnTo>
                  <a:lnTo>
                    <a:pt x="715" y="53"/>
                  </a:lnTo>
                  <a:lnTo>
                    <a:pt x="708" y="61"/>
                  </a:lnTo>
                  <a:lnTo>
                    <a:pt x="700" y="69"/>
                  </a:lnTo>
                  <a:lnTo>
                    <a:pt x="693" y="69"/>
                  </a:lnTo>
                  <a:lnTo>
                    <a:pt x="685" y="76"/>
                  </a:lnTo>
                  <a:lnTo>
                    <a:pt x="677" y="76"/>
                  </a:lnTo>
                  <a:lnTo>
                    <a:pt x="670" y="76"/>
                  </a:lnTo>
                  <a:lnTo>
                    <a:pt x="662" y="84"/>
                  </a:lnTo>
                  <a:lnTo>
                    <a:pt x="655" y="84"/>
                  </a:lnTo>
                  <a:lnTo>
                    <a:pt x="647" y="76"/>
                  </a:lnTo>
                  <a:lnTo>
                    <a:pt x="647" y="69"/>
                  </a:lnTo>
                  <a:lnTo>
                    <a:pt x="639" y="61"/>
                  </a:lnTo>
                  <a:lnTo>
                    <a:pt x="632" y="69"/>
                  </a:lnTo>
                  <a:lnTo>
                    <a:pt x="624" y="69"/>
                  </a:lnTo>
                  <a:lnTo>
                    <a:pt x="617" y="61"/>
                  </a:lnTo>
                  <a:lnTo>
                    <a:pt x="617" y="53"/>
                  </a:lnTo>
                  <a:lnTo>
                    <a:pt x="617" y="46"/>
                  </a:lnTo>
                  <a:lnTo>
                    <a:pt x="624" y="38"/>
                  </a:lnTo>
                  <a:lnTo>
                    <a:pt x="624" y="31"/>
                  </a:lnTo>
                  <a:lnTo>
                    <a:pt x="624" y="23"/>
                  </a:lnTo>
                  <a:lnTo>
                    <a:pt x="617" y="15"/>
                  </a:lnTo>
                  <a:lnTo>
                    <a:pt x="609" y="15"/>
                  </a:lnTo>
                  <a:lnTo>
                    <a:pt x="601" y="8"/>
                  </a:lnTo>
                  <a:lnTo>
                    <a:pt x="594" y="8"/>
                  </a:lnTo>
                  <a:lnTo>
                    <a:pt x="586" y="0"/>
                  </a:lnTo>
                  <a:lnTo>
                    <a:pt x="578" y="0"/>
                  </a:lnTo>
                  <a:lnTo>
                    <a:pt x="571" y="0"/>
                  </a:lnTo>
                  <a:lnTo>
                    <a:pt x="556" y="0"/>
                  </a:lnTo>
                  <a:lnTo>
                    <a:pt x="548" y="8"/>
                  </a:lnTo>
                  <a:lnTo>
                    <a:pt x="540" y="8"/>
                  </a:lnTo>
                  <a:lnTo>
                    <a:pt x="540" y="15"/>
                  </a:lnTo>
                  <a:lnTo>
                    <a:pt x="540" y="23"/>
                  </a:lnTo>
                  <a:lnTo>
                    <a:pt x="540" y="38"/>
                  </a:lnTo>
                  <a:lnTo>
                    <a:pt x="540" y="46"/>
                  </a:lnTo>
                  <a:lnTo>
                    <a:pt x="540" y="53"/>
                  </a:lnTo>
                  <a:lnTo>
                    <a:pt x="533" y="53"/>
                  </a:lnTo>
                  <a:lnTo>
                    <a:pt x="525" y="61"/>
                  </a:lnTo>
                  <a:lnTo>
                    <a:pt x="518" y="61"/>
                  </a:lnTo>
                  <a:lnTo>
                    <a:pt x="510" y="53"/>
                  </a:lnTo>
                  <a:lnTo>
                    <a:pt x="502" y="46"/>
                  </a:lnTo>
                  <a:lnTo>
                    <a:pt x="495" y="46"/>
                  </a:lnTo>
                  <a:lnTo>
                    <a:pt x="487" y="38"/>
                  </a:lnTo>
                  <a:lnTo>
                    <a:pt x="487" y="31"/>
                  </a:lnTo>
                  <a:lnTo>
                    <a:pt x="487" y="23"/>
                  </a:lnTo>
                  <a:lnTo>
                    <a:pt x="480" y="23"/>
                  </a:lnTo>
                  <a:lnTo>
                    <a:pt x="472" y="23"/>
                  </a:lnTo>
                  <a:lnTo>
                    <a:pt x="464" y="23"/>
                  </a:lnTo>
                  <a:lnTo>
                    <a:pt x="457" y="23"/>
                  </a:lnTo>
                  <a:lnTo>
                    <a:pt x="449" y="15"/>
                  </a:lnTo>
                  <a:lnTo>
                    <a:pt x="449" y="8"/>
                  </a:lnTo>
                  <a:lnTo>
                    <a:pt x="442" y="0"/>
                  </a:lnTo>
                  <a:lnTo>
                    <a:pt x="434" y="8"/>
                  </a:lnTo>
                  <a:lnTo>
                    <a:pt x="426" y="15"/>
                  </a:lnTo>
                  <a:lnTo>
                    <a:pt x="426" y="23"/>
                  </a:lnTo>
                  <a:lnTo>
                    <a:pt x="419" y="31"/>
                  </a:lnTo>
                  <a:lnTo>
                    <a:pt x="411" y="31"/>
                  </a:lnTo>
                  <a:lnTo>
                    <a:pt x="404" y="31"/>
                  </a:lnTo>
                  <a:lnTo>
                    <a:pt x="396" y="23"/>
                  </a:lnTo>
                  <a:lnTo>
                    <a:pt x="388" y="15"/>
                  </a:lnTo>
                  <a:lnTo>
                    <a:pt x="373" y="8"/>
                  </a:lnTo>
                  <a:lnTo>
                    <a:pt x="373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3" y="8"/>
                  </a:lnTo>
                  <a:lnTo>
                    <a:pt x="335" y="8"/>
                  </a:lnTo>
                  <a:lnTo>
                    <a:pt x="327" y="0"/>
                  </a:lnTo>
                  <a:lnTo>
                    <a:pt x="320" y="0"/>
                  </a:lnTo>
                  <a:lnTo>
                    <a:pt x="312" y="8"/>
                  </a:lnTo>
                  <a:lnTo>
                    <a:pt x="312" y="15"/>
                  </a:lnTo>
                  <a:lnTo>
                    <a:pt x="305" y="23"/>
                  </a:lnTo>
                  <a:lnTo>
                    <a:pt x="305" y="38"/>
                  </a:lnTo>
                  <a:lnTo>
                    <a:pt x="297" y="38"/>
                  </a:lnTo>
                  <a:lnTo>
                    <a:pt x="289" y="38"/>
                  </a:lnTo>
                  <a:lnTo>
                    <a:pt x="282" y="38"/>
                  </a:lnTo>
                  <a:lnTo>
                    <a:pt x="267" y="38"/>
                  </a:lnTo>
                  <a:lnTo>
                    <a:pt x="259" y="46"/>
                  </a:lnTo>
                  <a:lnTo>
                    <a:pt x="259" y="53"/>
                  </a:lnTo>
                  <a:lnTo>
                    <a:pt x="251" y="61"/>
                  </a:lnTo>
                  <a:lnTo>
                    <a:pt x="251" y="76"/>
                  </a:lnTo>
                  <a:lnTo>
                    <a:pt x="251" y="84"/>
                  </a:lnTo>
                  <a:lnTo>
                    <a:pt x="244" y="84"/>
                  </a:lnTo>
                  <a:lnTo>
                    <a:pt x="236" y="84"/>
                  </a:lnTo>
                  <a:lnTo>
                    <a:pt x="229" y="91"/>
                  </a:lnTo>
                  <a:lnTo>
                    <a:pt x="221" y="91"/>
                  </a:lnTo>
                  <a:lnTo>
                    <a:pt x="221" y="99"/>
                  </a:lnTo>
                  <a:lnTo>
                    <a:pt x="213" y="114"/>
                  </a:lnTo>
                  <a:lnTo>
                    <a:pt x="213" y="122"/>
                  </a:lnTo>
                  <a:lnTo>
                    <a:pt x="213" y="129"/>
                  </a:lnTo>
                  <a:lnTo>
                    <a:pt x="221" y="137"/>
                  </a:lnTo>
                  <a:lnTo>
                    <a:pt x="221" y="145"/>
                  </a:lnTo>
                  <a:lnTo>
                    <a:pt x="213" y="145"/>
                  </a:lnTo>
                  <a:lnTo>
                    <a:pt x="206" y="152"/>
                  </a:lnTo>
                  <a:lnTo>
                    <a:pt x="198" y="145"/>
                  </a:lnTo>
                  <a:lnTo>
                    <a:pt x="190" y="152"/>
                  </a:lnTo>
                  <a:lnTo>
                    <a:pt x="198" y="152"/>
                  </a:lnTo>
                  <a:lnTo>
                    <a:pt x="198" y="160"/>
                  </a:lnTo>
                  <a:lnTo>
                    <a:pt x="206" y="167"/>
                  </a:lnTo>
                  <a:lnTo>
                    <a:pt x="198" y="183"/>
                  </a:lnTo>
                  <a:lnTo>
                    <a:pt x="190" y="190"/>
                  </a:lnTo>
                  <a:lnTo>
                    <a:pt x="190" y="198"/>
                  </a:lnTo>
                  <a:lnTo>
                    <a:pt x="183" y="205"/>
                  </a:lnTo>
                  <a:lnTo>
                    <a:pt x="183" y="213"/>
                  </a:lnTo>
                  <a:lnTo>
                    <a:pt x="175" y="213"/>
                  </a:lnTo>
                  <a:lnTo>
                    <a:pt x="168" y="221"/>
                  </a:lnTo>
                  <a:lnTo>
                    <a:pt x="160" y="221"/>
                  </a:lnTo>
                  <a:lnTo>
                    <a:pt x="152" y="221"/>
                  </a:lnTo>
                  <a:lnTo>
                    <a:pt x="145" y="213"/>
                  </a:lnTo>
                  <a:lnTo>
                    <a:pt x="130" y="198"/>
                  </a:lnTo>
                  <a:lnTo>
                    <a:pt x="122" y="190"/>
                  </a:lnTo>
                  <a:lnTo>
                    <a:pt x="122" y="198"/>
                  </a:lnTo>
                  <a:lnTo>
                    <a:pt x="130" y="205"/>
                  </a:lnTo>
                  <a:lnTo>
                    <a:pt x="130" y="213"/>
                  </a:lnTo>
                  <a:lnTo>
                    <a:pt x="130" y="221"/>
                  </a:lnTo>
                  <a:lnTo>
                    <a:pt x="130" y="228"/>
                  </a:lnTo>
                  <a:lnTo>
                    <a:pt x="122" y="228"/>
                  </a:lnTo>
                  <a:lnTo>
                    <a:pt x="114" y="236"/>
                  </a:lnTo>
                  <a:lnTo>
                    <a:pt x="107" y="236"/>
                  </a:lnTo>
                  <a:lnTo>
                    <a:pt x="99" y="243"/>
                  </a:lnTo>
                  <a:lnTo>
                    <a:pt x="92" y="251"/>
                  </a:lnTo>
                  <a:lnTo>
                    <a:pt x="84" y="251"/>
                  </a:lnTo>
                  <a:lnTo>
                    <a:pt x="76" y="251"/>
                  </a:lnTo>
                  <a:lnTo>
                    <a:pt x="76" y="259"/>
                  </a:lnTo>
                  <a:lnTo>
                    <a:pt x="76" y="266"/>
                  </a:lnTo>
                  <a:lnTo>
                    <a:pt x="69" y="266"/>
                  </a:lnTo>
                  <a:lnTo>
                    <a:pt x="61" y="274"/>
                  </a:lnTo>
                  <a:lnTo>
                    <a:pt x="54" y="281"/>
                  </a:lnTo>
                  <a:lnTo>
                    <a:pt x="38" y="289"/>
                  </a:lnTo>
                  <a:lnTo>
                    <a:pt x="31" y="304"/>
                  </a:lnTo>
                  <a:lnTo>
                    <a:pt x="23" y="304"/>
                  </a:lnTo>
                  <a:lnTo>
                    <a:pt x="16" y="312"/>
                  </a:lnTo>
                  <a:lnTo>
                    <a:pt x="8" y="319"/>
                  </a:lnTo>
                  <a:lnTo>
                    <a:pt x="0" y="335"/>
                  </a:lnTo>
                  <a:lnTo>
                    <a:pt x="0" y="342"/>
                  </a:lnTo>
                  <a:lnTo>
                    <a:pt x="0" y="350"/>
                  </a:lnTo>
                  <a:lnTo>
                    <a:pt x="16" y="350"/>
                  </a:lnTo>
                  <a:lnTo>
                    <a:pt x="38" y="350"/>
                  </a:lnTo>
                  <a:lnTo>
                    <a:pt x="46" y="350"/>
                  </a:lnTo>
                  <a:lnTo>
                    <a:pt x="61" y="350"/>
                  </a:lnTo>
                  <a:lnTo>
                    <a:pt x="69" y="350"/>
                  </a:lnTo>
                  <a:lnTo>
                    <a:pt x="76" y="357"/>
                  </a:lnTo>
                  <a:lnTo>
                    <a:pt x="92" y="357"/>
                  </a:lnTo>
                  <a:lnTo>
                    <a:pt x="99" y="365"/>
                  </a:lnTo>
                  <a:lnTo>
                    <a:pt x="114" y="373"/>
                  </a:lnTo>
                  <a:lnTo>
                    <a:pt x="122" y="373"/>
                  </a:lnTo>
                  <a:lnTo>
                    <a:pt x="137" y="373"/>
                  </a:lnTo>
                  <a:lnTo>
                    <a:pt x="145" y="380"/>
                  </a:lnTo>
                  <a:lnTo>
                    <a:pt x="145" y="388"/>
                  </a:lnTo>
                  <a:lnTo>
                    <a:pt x="130" y="388"/>
                  </a:lnTo>
                  <a:lnTo>
                    <a:pt x="122" y="395"/>
                  </a:lnTo>
                  <a:lnTo>
                    <a:pt x="114" y="395"/>
                  </a:lnTo>
                  <a:lnTo>
                    <a:pt x="114" y="403"/>
                  </a:lnTo>
                  <a:lnTo>
                    <a:pt x="122" y="411"/>
                  </a:lnTo>
                  <a:lnTo>
                    <a:pt x="130" y="411"/>
                  </a:lnTo>
                  <a:lnTo>
                    <a:pt x="130" y="433"/>
                  </a:lnTo>
                  <a:lnTo>
                    <a:pt x="130" y="441"/>
                  </a:lnTo>
                  <a:lnTo>
                    <a:pt x="122" y="456"/>
                  </a:lnTo>
                  <a:lnTo>
                    <a:pt x="122" y="464"/>
                  </a:lnTo>
                  <a:lnTo>
                    <a:pt x="122" y="471"/>
                  </a:lnTo>
                  <a:lnTo>
                    <a:pt x="114" y="471"/>
                  </a:lnTo>
                  <a:lnTo>
                    <a:pt x="114" y="487"/>
                  </a:lnTo>
                  <a:lnTo>
                    <a:pt x="114" y="494"/>
                  </a:lnTo>
                  <a:lnTo>
                    <a:pt x="122" y="494"/>
                  </a:lnTo>
                  <a:lnTo>
                    <a:pt x="130" y="502"/>
                  </a:lnTo>
                  <a:lnTo>
                    <a:pt x="137" y="509"/>
                  </a:lnTo>
                  <a:lnTo>
                    <a:pt x="152" y="509"/>
                  </a:lnTo>
                  <a:lnTo>
                    <a:pt x="160" y="502"/>
                  </a:lnTo>
                  <a:lnTo>
                    <a:pt x="168" y="502"/>
                  </a:lnTo>
                  <a:lnTo>
                    <a:pt x="175" y="494"/>
                  </a:lnTo>
                  <a:lnTo>
                    <a:pt x="183" y="494"/>
                  </a:lnTo>
                  <a:lnTo>
                    <a:pt x="190" y="502"/>
                  </a:lnTo>
                  <a:lnTo>
                    <a:pt x="198" y="502"/>
                  </a:lnTo>
                  <a:lnTo>
                    <a:pt x="206" y="502"/>
                  </a:lnTo>
                  <a:lnTo>
                    <a:pt x="213" y="502"/>
                  </a:lnTo>
                  <a:lnTo>
                    <a:pt x="213" y="509"/>
                  </a:lnTo>
                  <a:lnTo>
                    <a:pt x="213" y="517"/>
                  </a:lnTo>
                  <a:lnTo>
                    <a:pt x="198" y="517"/>
                  </a:lnTo>
                  <a:lnTo>
                    <a:pt x="206" y="532"/>
                  </a:lnTo>
                  <a:lnTo>
                    <a:pt x="213" y="540"/>
                  </a:lnTo>
                  <a:lnTo>
                    <a:pt x="221" y="532"/>
                  </a:lnTo>
                  <a:lnTo>
                    <a:pt x="229" y="525"/>
                  </a:lnTo>
                  <a:lnTo>
                    <a:pt x="236" y="525"/>
                  </a:lnTo>
                  <a:lnTo>
                    <a:pt x="244" y="525"/>
                  </a:lnTo>
                  <a:lnTo>
                    <a:pt x="244" y="532"/>
                  </a:lnTo>
                  <a:lnTo>
                    <a:pt x="244" y="547"/>
                  </a:lnTo>
                  <a:lnTo>
                    <a:pt x="236" y="555"/>
                  </a:lnTo>
                  <a:lnTo>
                    <a:pt x="236" y="563"/>
                  </a:lnTo>
                  <a:lnTo>
                    <a:pt x="236" y="570"/>
                  </a:lnTo>
                  <a:lnTo>
                    <a:pt x="244" y="563"/>
                  </a:lnTo>
                  <a:lnTo>
                    <a:pt x="251" y="563"/>
                  </a:lnTo>
                  <a:lnTo>
                    <a:pt x="251" y="555"/>
                  </a:lnTo>
                  <a:lnTo>
                    <a:pt x="259" y="555"/>
                  </a:lnTo>
                  <a:lnTo>
                    <a:pt x="259" y="547"/>
                  </a:lnTo>
                  <a:lnTo>
                    <a:pt x="274" y="547"/>
                  </a:lnTo>
                  <a:lnTo>
                    <a:pt x="282" y="540"/>
                  </a:lnTo>
                  <a:lnTo>
                    <a:pt x="289" y="555"/>
                  </a:lnTo>
                  <a:lnTo>
                    <a:pt x="289" y="563"/>
                  </a:lnTo>
                  <a:lnTo>
                    <a:pt x="297" y="570"/>
                  </a:lnTo>
                  <a:lnTo>
                    <a:pt x="297" y="578"/>
                  </a:lnTo>
                  <a:lnTo>
                    <a:pt x="305" y="578"/>
                  </a:lnTo>
                  <a:lnTo>
                    <a:pt x="312" y="578"/>
                  </a:lnTo>
                  <a:lnTo>
                    <a:pt x="320" y="585"/>
                  </a:lnTo>
                  <a:lnTo>
                    <a:pt x="327" y="593"/>
                  </a:lnTo>
                  <a:lnTo>
                    <a:pt x="335" y="593"/>
                  </a:lnTo>
                  <a:lnTo>
                    <a:pt x="350" y="593"/>
                  </a:lnTo>
                  <a:lnTo>
                    <a:pt x="365" y="593"/>
                  </a:lnTo>
                  <a:lnTo>
                    <a:pt x="373" y="601"/>
                  </a:lnTo>
                  <a:lnTo>
                    <a:pt x="388" y="601"/>
                  </a:lnTo>
                  <a:lnTo>
                    <a:pt x="396" y="601"/>
                  </a:lnTo>
                  <a:lnTo>
                    <a:pt x="411" y="601"/>
                  </a:lnTo>
                  <a:lnTo>
                    <a:pt x="419" y="608"/>
                  </a:lnTo>
                  <a:lnTo>
                    <a:pt x="426" y="616"/>
                  </a:lnTo>
                  <a:lnTo>
                    <a:pt x="419" y="623"/>
                  </a:lnTo>
                  <a:lnTo>
                    <a:pt x="411" y="631"/>
                  </a:lnTo>
                  <a:lnTo>
                    <a:pt x="404" y="639"/>
                  </a:lnTo>
                  <a:lnTo>
                    <a:pt x="396" y="646"/>
                  </a:lnTo>
                  <a:lnTo>
                    <a:pt x="396" y="661"/>
                  </a:lnTo>
                  <a:lnTo>
                    <a:pt x="396" y="677"/>
                  </a:lnTo>
                  <a:lnTo>
                    <a:pt x="404" y="684"/>
                  </a:lnTo>
                  <a:lnTo>
                    <a:pt x="404" y="692"/>
                  </a:lnTo>
                  <a:lnTo>
                    <a:pt x="404" y="699"/>
                  </a:lnTo>
                  <a:lnTo>
                    <a:pt x="388" y="707"/>
                  </a:lnTo>
                  <a:lnTo>
                    <a:pt x="373" y="722"/>
                  </a:lnTo>
                  <a:lnTo>
                    <a:pt x="358" y="730"/>
                  </a:lnTo>
                  <a:lnTo>
                    <a:pt x="350" y="737"/>
                  </a:lnTo>
                  <a:lnTo>
                    <a:pt x="343" y="745"/>
                  </a:lnTo>
                  <a:lnTo>
                    <a:pt x="343" y="753"/>
                  </a:lnTo>
                  <a:lnTo>
                    <a:pt x="343" y="760"/>
                  </a:lnTo>
                  <a:lnTo>
                    <a:pt x="343" y="768"/>
                  </a:lnTo>
                  <a:lnTo>
                    <a:pt x="335" y="775"/>
                  </a:lnTo>
                  <a:lnTo>
                    <a:pt x="327" y="783"/>
                  </a:lnTo>
                  <a:lnTo>
                    <a:pt x="327" y="791"/>
                  </a:lnTo>
                  <a:lnTo>
                    <a:pt x="327" y="806"/>
                  </a:lnTo>
                  <a:lnTo>
                    <a:pt x="327" y="813"/>
                  </a:lnTo>
                  <a:lnTo>
                    <a:pt x="327" y="821"/>
                  </a:lnTo>
                  <a:lnTo>
                    <a:pt x="327" y="828"/>
                  </a:lnTo>
                  <a:lnTo>
                    <a:pt x="335" y="844"/>
                  </a:lnTo>
                  <a:lnTo>
                    <a:pt x="335" y="851"/>
                  </a:lnTo>
                  <a:lnTo>
                    <a:pt x="343" y="851"/>
                  </a:lnTo>
                  <a:lnTo>
                    <a:pt x="358" y="859"/>
                  </a:lnTo>
                  <a:lnTo>
                    <a:pt x="373" y="859"/>
                  </a:lnTo>
                  <a:lnTo>
                    <a:pt x="381" y="866"/>
                  </a:lnTo>
                  <a:lnTo>
                    <a:pt x="388" y="874"/>
                  </a:lnTo>
                  <a:lnTo>
                    <a:pt x="396" y="882"/>
                  </a:lnTo>
                  <a:lnTo>
                    <a:pt x="404" y="889"/>
                  </a:lnTo>
                  <a:lnTo>
                    <a:pt x="411" y="889"/>
                  </a:lnTo>
                  <a:lnTo>
                    <a:pt x="426" y="889"/>
                  </a:lnTo>
                  <a:lnTo>
                    <a:pt x="434" y="889"/>
                  </a:lnTo>
                  <a:lnTo>
                    <a:pt x="442" y="889"/>
                  </a:lnTo>
                  <a:lnTo>
                    <a:pt x="449" y="897"/>
                  </a:lnTo>
                  <a:lnTo>
                    <a:pt x="487" y="897"/>
                  </a:lnTo>
                  <a:lnTo>
                    <a:pt x="495" y="897"/>
                  </a:lnTo>
                  <a:lnTo>
                    <a:pt x="495" y="882"/>
                  </a:lnTo>
                  <a:lnTo>
                    <a:pt x="495" y="866"/>
                  </a:lnTo>
                  <a:lnTo>
                    <a:pt x="495" y="859"/>
                  </a:lnTo>
                  <a:lnTo>
                    <a:pt x="487" y="851"/>
                  </a:lnTo>
                  <a:lnTo>
                    <a:pt x="480" y="844"/>
                  </a:lnTo>
                  <a:lnTo>
                    <a:pt x="480" y="828"/>
                  </a:lnTo>
                  <a:lnTo>
                    <a:pt x="487" y="828"/>
                  </a:lnTo>
                  <a:lnTo>
                    <a:pt x="495" y="821"/>
                  </a:lnTo>
                  <a:lnTo>
                    <a:pt x="502" y="813"/>
                  </a:lnTo>
                  <a:lnTo>
                    <a:pt x="510" y="813"/>
                  </a:lnTo>
                  <a:lnTo>
                    <a:pt x="518" y="813"/>
                  </a:lnTo>
                  <a:lnTo>
                    <a:pt x="525" y="813"/>
                  </a:lnTo>
                  <a:lnTo>
                    <a:pt x="533" y="821"/>
                  </a:lnTo>
                  <a:lnTo>
                    <a:pt x="548" y="828"/>
                  </a:lnTo>
                  <a:lnTo>
                    <a:pt x="563" y="828"/>
                  </a:lnTo>
                  <a:lnTo>
                    <a:pt x="571" y="821"/>
                  </a:lnTo>
                  <a:lnTo>
                    <a:pt x="578" y="821"/>
                  </a:lnTo>
                  <a:lnTo>
                    <a:pt x="586" y="813"/>
                  </a:lnTo>
                  <a:lnTo>
                    <a:pt x="594" y="798"/>
                  </a:lnTo>
                  <a:lnTo>
                    <a:pt x="601" y="791"/>
                  </a:lnTo>
                  <a:lnTo>
                    <a:pt x="601" y="783"/>
                  </a:lnTo>
                  <a:lnTo>
                    <a:pt x="609" y="783"/>
                  </a:lnTo>
                  <a:lnTo>
                    <a:pt x="617" y="783"/>
                  </a:lnTo>
                  <a:lnTo>
                    <a:pt x="624" y="775"/>
                  </a:lnTo>
                  <a:lnTo>
                    <a:pt x="632" y="775"/>
                  </a:lnTo>
                  <a:lnTo>
                    <a:pt x="632" y="768"/>
                  </a:lnTo>
                  <a:lnTo>
                    <a:pt x="639" y="760"/>
                  </a:lnTo>
                  <a:lnTo>
                    <a:pt x="647" y="760"/>
                  </a:lnTo>
                  <a:lnTo>
                    <a:pt x="655" y="768"/>
                  </a:lnTo>
                  <a:lnTo>
                    <a:pt x="655" y="775"/>
                  </a:lnTo>
                  <a:lnTo>
                    <a:pt x="662" y="783"/>
                  </a:lnTo>
                  <a:lnTo>
                    <a:pt x="670" y="783"/>
                  </a:lnTo>
                  <a:lnTo>
                    <a:pt x="685" y="791"/>
                  </a:lnTo>
                  <a:lnTo>
                    <a:pt x="685" y="783"/>
                  </a:lnTo>
                  <a:lnTo>
                    <a:pt x="693" y="783"/>
                  </a:lnTo>
                  <a:lnTo>
                    <a:pt x="700" y="775"/>
                  </a:lnTo>
                  <a:lnTo>
                    <a:pt x="708" y="768"/>
                  </a:lnTo>
                  <a:lnTo>
                    <a:pt x="715" y="768"/>
                  </a:lnTo>
                  <a:lnTo>
                    <a:pt x="723" y="775"/>
                  </a:lnTo>
                  <a:lnTo>
                    <a:pt x="731" y="775"/>
                  </a:lnTo>
                  <a:lnTo>
                    <a:pt x="746" y="768"/>
                  </a:lnTo>
                  <a:lnTo>
                    <a:pt x="746" y="760"/>
                  </a:lnTo>
                  <a:lnTo>
                    <a:pt x="746" y="753"/>
                  </a:lnTo>
                  <a:lnTo>
                    <a:pt x="746" y="745"/>
                  </a:lnTo>
                  <a:lnTo>
                    <a:pt x="738" y="745"/>
                  </a:lnTo>
                  <a:lnTo>
                    <a:pt x="731" y="730"/>
                  </a:lnTo>
                  <a:lnTo>
                    <a:pt x="731" y="722"/>
                  </a:lnTo>
                  <a:lnTo>
                    <a:pt x="731" y="715"/>
                  </a:lnTo>
                  <a:lnTo>
                    <a:pt x="738" y="707"/>
                  </a:lnTo>
                  <a:lnTo>
                    <a:pt x="746" y="692"/>
                  </a:lnTo>
                  <a:lnTo>
                    <a:pt x="753" y="692"/>
                  </a:lnTo>
                  <a:lnTo>
                    <a:pt x="769" y="692"/>
                  </a:lnTo>
                  <a:lnTo>
                    <a:pt x="776" y="692"/>
                  </a:lnTo>
                  <a:lnTo>
                    <a:pt x="784" y="692"/>
                  </a:lnTo>
                  <a:lnTo>
                    <a:pt x="791" y="684"/>
                  </a:lnTo>
                  <a:lnTo>
                    <a:pt x="807" y="677"/>
                  </a:lnTo>
                  <a:lnTo>
                    <a:pt x="822" y="669"/>
                  </a:lnTo>
                  <a:lnTo>
                    <a:pt x="830" y="661"/>
                  </a:lnTo>
                  <a:lnTo>
                    <a:pt x="837" y="661"/>
                  </a:lnTo>
                  <a:lnTo>
                    <a:pt x="845" y="661"/>
                  </a:lnTo>
                  <a:lnTo>
                    <a:pt x="860" y="661"/>
                  </a:lnTo>
                  <a:lnTo>
                    <a:pt x="868" y="654"/>
                  </a:lnTo>
                  <a:lnTo>
                    <a:pt x="883" y="646"/>
                  </a:lnTo>
                  <a:lnTo>
                    <a:pt x="890" y="639"/>
                  </a:lnTo>
                  <a:lnTo>
                    <a:pt x="890" y="631"/>
                  </a:lnTo>
                  <a:lnTo>
                    <a:pt x="890" y="623"/>
                  </a:lnTo>
                  <a:lnTo>
                    <a:pt x="890" y="608"/>
                  </a:lnTo>
                  <a:lnTo>
                    <a:pt x="898" y="608"/>
                  </a:lnTo>
                  <a:lnTo>
                    <a:pt x="906" y="608"/>
                  </a:lnTo>
                  <a:lnTo>
                    <a:pt x="906" y="616"/>
                  </a:lnTo>
                  <a:lnTo>
                    <a:pt x="913" y="616"/>
                  </a:lnTo>
                  <a:lnTo>
                    <a:pt x="921" y="623"/>
                  </a:lnTo>
                  <a:lnTo>
                    <a:pt x="928" y="623"/>
                  </a:lnTo>
                  <a:lnTo>
                    <a:pt x="936" y="631"/>
                  </a:lnTo>
                  <a:lnTo>
                    <a:pt x="944" y="631"/>
                  </a:lnTo>
                  <a:lnTo>
                    <a:pt x="951" y="623"/>
                  </a:lnTo>
                  <a:lnTo>
                    <a:pt x="959" y="631"/>
                  </a:lnTo>
                  <a:lnTo>
                    <a:pt x="974" y="631"/>
                  </a:lnTo>
                  <a:lnTo>
                    <a:pt x="974" y="639"/>
                  </a:lnTo>
                  <a:lnTo>
                    <a:pt x="982" y="646"/>
                  </a:lnTo>
                  <a:lnTo>
                    <a:pt x="982" y="654"/>
                  </a:lnTo>
                  <a:lnTo>
                    <a:pt x="982" y="661"/>
                  </a:lnTo>
                  <a:lnTo>
                    <a:pt x="974" y="669"/>
                  </a:lnTo>
                  <a:lnTo>
                    <a:pt x="966" y="677"/>
                  </a:lnTo>
                  <a:lnTo>
                    <a:pt x="974" y="684"/>
                  </a:lnTo>
                  <a:lnTo>
                    <a:pt x="982" y="677"/>
                  </a:lnTo>
                  <a:lnTo>
                    <a:pt x="989" y="661"/>
                  </a:lnTo>
                  <a:lnTo>
                    <a:pt x="997" y="654"/>
                  </a:lnTo>
                  <a:lnTo>
                    <a:pt x="1004" y="654"/>
                  </a:lnTo>
                  <a:lnTo>
                    <a:pt x="1012" y="646"/>
                  </a:lnTo>
                  <a:lnTo>
                    <a:pt x="1012" y="639"/>
                  </a:lnTo>
                  <a:lnTo>
                    <a:pt x="1012" y="631"/>
                  </a:lnTo>
                  <a:lnTo>
                    <a:pt x="1004" y="623"/>
                  </a:lnTo>
                  <a:lnTo>
                    <a:pt x="1004" y="616"/>
                  </a:lnTo>
                  <a:lnTo>
                    <a:pt x="1004" y="608"/>
                  </a:lnTo>
                  <a:lnTo>
                    <a:pt x="1012" y="608"/>
                  </a:lnTo>
                  <a:lnTo>
                    <a:pt x="1027" y="608"/>
                  </a:lnTo>
                  <a:lnTo>
                    <a:pt x="1043" y="608"/>
                  </a:lnTo>
                  <a:lnTo>
                    <a:pt x="1050" y="616"/>
                  </a:lnTo>
                  <a:close/>
                </a:path>
              </a:pathLst>
            </a:custGeom>
            <a:solidFill>
              <a:srgbClr val="F0F0F0"/>
            </a:solidFill>
            <a:ln w="12700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25" name="Freeform 1229"/>
            <p:cNvSpPr>
              <a:spLocks/>
            </p:cNvSpPr>
            <p:nvPr/>
          </p:nvSpPr>
          <p:spPr bwMode="auto">
            <a:xfrm>
              <a:off x="2973388" y="3994039"/>
              <a:ext cx="1393825" cy="1217612"/>
            </a:xfrm>
            <a:custGeom>
              <a:avLst/>
              <a:gdLst>
                <a:gd name="T0" fmla="*/ 2147483647 w 1088"/>
                <a:gd name="T1" fmla="*/ 2147483647 h 897"/>
                <a:gd name="T2" fmla="*/ 2147483647 w 1088"/>
                <a:gd name="T3" fmla="*/ 2147483647 h 897"/>
                <a:gd name="T4" fmla="*/ 2147483647 w 1088"/>
                <a:gd name="T5" fmla="*/ 2147483647 h 897"/>
                <a:gd name="T6" fmla="*/ 2147483647 w 1088"/>
                <a:gd name="T7" fmla="*/ 2147483647 h 897"/>
                <a:gd name="T8" fmla="*/ 2147483647 w 1088"/>
                <a:gd name="T9" fmla="*/ 2147483647 h 897"/>
                <a:gd name="T10" fmla="*/ 2147483647 w 1088"/>
                <a:gd name="T11" fmla="*/ 2147483647 h 897"/>
                <a:gd name="T12" fmla="*/ 2147483647 w 1088"/>
                <a:gd name="T13" fmla="*/ 2147483647 h 897"/>
                <a:gd name="T14" fmla="*/ 2147483647 w 1088"/>
                <a:gd name="T15" fmla="*/ 2147483647 h 897"/>
                <a:gd name="T16" fmla="*/ 2147483647 w 1088"/>
                <a:gd name="T17" fmla="*/ 2147483647 h 897"/>
                <a:gd name="T18" fmla="*/ 2147483647 w 1088"/>
                <a:gd name="T19" fmla="*/ 2147483647 h 897"/>
                <a:gd name="T20" fmla="*/ 2147483647 w 1088"/>
                <a:gd name="T21" fmla="*/ 2147483647 h 897"/>
                <a:gd name="T22" fmla="*/ 2147483647 w 1088"/>
                <a:gd name="T23" fmla="*/ 2147483647 h 897"/>
                <a:gd name="T24" fmla="*/ 2147483647 w 1088"/>
                <a:gd name="T25" fmla="*/ 2147483647 h 897"/>
                <a:gd name="T26" fmla="*/ 2147483647 w 1088"/>
                <a:gd name="T27" fmla="*/ 2147483647 h 897"/>
                <a:gd name="T28" fmla="*/ 2147483647 w 1088"/>
                <a:gd name="T29" fmla="*/ 2147483647 h 897"/>
                <a:gd name="T30" fmla="*/ 2147483647 w 1088"/>
                <a:gd name="T31" fmla="*/ 2147483647 h 897"/>
                <a:gd name="T32" fmla="*/ 2147483647 w 1088"/>
                <a:gd name="T33" fmla="*/ 0 h 897"/>
                <a:gd name="T34" fmla="*/ 2147483647 w 1088"/>
                <a:gd name="T35" fmla="*/ 2147483647 h 897"/>
                <a:gd name="T36" fmla="*/ 2147483647 w 1088"/>
                <a:gd name="T37" fmla="*/ 2147483647 h 897"/>
                <a:gd name="T38" fmla="*/ 2147483647 w 1088"/>
                <a:gd name="T39" fmla="*/ 2147483647 h 897"/>
                <a:gd name="T40" fmla="*/ 2147483647 w 1088"/>
                <a:gd name="T41" fmla="*/ 2147483647 h 897"/>
                <a:gd name="T42" fmla="*/ 2147483647 w 1088"/>
                <a:gd name="T43" fmla="*/ 0 h 897"/>
                <a:gd name="T44" fmla="*/ 2147483647 w 1088"/>
                <a:gd name="T45" fmla="*/ 2147483647 h 897"/>
                <a:gd name="T46" fmla="*/ 2147483647 w 1088"/>
                <a:gd name="T47" fmla="*/ 2147483647 h 897"/>
                <a:gd name="T48" fmla="*/ 2147483647 w 1088"/>
                <a:gd name="T49" fmla="*/ 2147483647 h 897"/>
                <a:gd name="T50" fmla="*/ 2147483647 w 1088"/>
                <a:gd name="T51" fmla="*/ 2147483647 h 897"/>
                <a:gd name="T52" fmla="*/ 2147483647 w 1088"/>
                <a:gd name="T53" fmla="*/ 2147483647 h 897"/>
                <a:gd name="T54" fmla="*/ 2147483647 w 1088"/>
                <a:gd name="T55" fmla="*/ 2147483647 h 897"/>
                <a:gd name="T56" fmla="*/ 2147483647 w 1088"/>
                <a:gd name="T57" fmla="*/ 2147483647 h 897"/>
                <a:gd name="T58" fmla="*/ 2147483647 w 1088"/>
                <a:gd name="T59" fmla="*/ 2147483647 h 897"/>
                <a:gd name="T60" fmla="*/ 2147483647 w 1088"/>
                <a:gd name="T61" fmla="*/ 2147483647 h 897"/>
                <a:gd name="T62" fmla="*/ 2147483647 w 1088"/>
                <a:gd name="T63" fmla="*/ 2147483647 h 897"/>
                <a:gd name="T64" fmla="*/ 2147483647 w 1088"/>
                <a:gd name="T65" fmla="*/ 2147483647 h 897"/>
                <a:gd name="T66" fmla="*/ 2147483647 w 1088"/>
                <a:gd name="T67" fmla="*/ 2147483647 h 897"/>
                <a:gd name="T68" fmla="*/ 2147483647 w 1088"/>
                <a:gd name="T69" fmla="*/ 2147483647 h 897"/>
                <a:gd name="T70" fmla="*/ 2147483647 w 1088"/>
                <a:gd name="T71" fmla="*/ 2147483647 h 897"/>
                <a:gd name="T72" fmla="*/ 2147483647 w 1088"/>
                <a:gd name="T73" fmla="*/ 2147483647 h 897"/>
                <a:gd name="T74" fmla="*/ 2147483647 w 1088"/>
                <a:gd name="T75" fmla="*/ 2147483647 h 897"/>
                <a:gd name="T76" fmla="*/ 2147483647 w 1088"/>
                <a:gd name="T77" fmla="*/ 2147483647 h 897"/>
                <a:gd name="T78" fmla="*/ 2147483647 w 1088"/>
                <a:gd name="T79" fmla="*/ 2147483647 h 897"/>
                <a:gd name="T80" fmla="*/ 2147483647 w 1088"/>
                <a:gd name="T81" fmla="*/ 2147483647 h 897"/>
                <a:gd name="T82" fmla="*/ 2147483647 w 1088"/>
                <a:gd name="T83" fmla="*/ 2147483647 h 897"/>
                <a:gd name="T84" fmla="*/ 2147483647 w 1088"/>
                <a:gd name="T85" fmla="*/ 2147483647 h 897"/>
                <a:gd name="T86" fmla="*/ 2147483647 w 1088"/>
                <a:gd name="T87" fmla="*/ 2147483647 h 897"/>
                <a:gd name="T88" fmla="*/ 2147483647 w 1088"/>
                <a:gd name="T89" fmla="*/ 2147483647 h 897"/>
                <a:gd name="T90" fmla="*/ 2147483647 w 1088"/>
                <a:gd name="T91" fmla="*/ 2147483647 h 897"/>
                <a:gd name="T92" fmla="*/ 2147483647 w 1088"/>
                <a:gd name="T93" fmla="*/ 2147483647 h 897"/>
                <a:gd name="T94" fmla="*/ 2147483647 w 1088"/>
                <a:gd name="T95" fmla="*/ 2147483647 h 897"/>
                <a:gd name="T96" fmla="*/ 2147483647 w 1088"/>
                <a:gd name="T97" fmla="*/ 2147483647 h 897"/>
                <a:gd name="T98" fmla="*/ 2147483647 w 1088"/>
                <a:gd name="T99" fmla="*/ 2147483647 h 897"/>
                <a:gd name="T100" fmla="*/ 2147483647 w 1088"/>
                <a:gd name="T101" fmla="*/ 2147483647 h 897"/>
                <a:gd name="T102" fmla="*/ 2147483647 w 1088"/>
                <a:gd name="T103" fmla="*/ 2147483647 h 897"/>
                <a:gd name="T104" fmla="*/ 2147483647 w 1088"/>
                <a:gd name="T105" fmla="*/ 2147483647 h 897"/>
                <a:gd name="T106" fmla="*/ 2147483647 w 1088"/>
                <a:gd name="T107" fmla="*/ 2147483647 h 897"/>
                <a:gd name="T108" fmla="*/ 2147483647 w 1088"/>
                <a:gd name="T109" fmla="*/ 2147483647 h 897"/>
                <a:gd name="T110" fmla="*/ 2147483647 w 1088"/>
                <a:gd name="T111" fmla="*/ 2147483647 h 897"/>
                <a:gd name="T112" fmla="*/ 2147483647 w 1088"/>
                <a:gd name="T113" fmla="*/ 2147483647 h 89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88"/>
                <a:gd name="T172" fmla="*/ 0 h 897"/>
                <a:gd name="T173" fmla="*/ 1088 w 1088"/>
                <a:gd name="T174" fmla="*/ 897 h 89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88" h="897">
                  <a:moveTo>
                    <a:pt x="1050" y="616"/>
                  </a:moveTo>
                  <a:lnTo>
                    <a:pt x="1050" y="593"/>
                  </a:lnTo>
                  <a:lnTo>
                    <a:pt x="1073" y="593"/>
                  </a:lnTo>
                  <a:lnTo>
                    <a:pt x="1088" y="593"/>
                  </a:lnTo>
                  <a:lnTo>
                    <a:pt x="1088" y="585"/>
                  </a:lnTo>
                  <a:lnTo>
                    <a:pt x="1081" y="570"/>
                  </a:lnTo>
                  <a:lnTo>
                    <a:pt x="1073" y="570"/>
                  </a:lnTo>
                  <a:lnTo>
                    <a:pt x="1058" y="563"/>
                  </a:lnTo>
                  <a:lnTo>
                    <a:pt x="1050" y="563"/>
                  </a:lnTo>
                  <a:lnTo>
                    <a:pt x="1043" y="555"/>
                  </a:lnTo>
                  <a:lnTo>
                    <a:pt x="1035" y="547"/>
                  </a:lnTo>
                  <a:lnTo>
                    <a:pt x="1035" y="540"/>
                  </a:lnTo>
                  <a:lnTo>
                    <a:pt x="1043" y="532"/>
                  </a:lnTo>
                  <a:lnTo>
                    <a:pt x="1043" y="525"/>
                  </a:lnTo>
                  <a:lnTo>
                    <a:pt x="1043" y="517"/>
                  </a:lnTo>
                  <a:lnTo>
                    <a:pt x="1050" y="509"/>
                  </a:lnTo>
                  <a:lnTo>
                    <a:pt x="1058" y="509"/>
                  </a:lnTo>
                  <a:lnTo>
                    <a:pt x="1081" y="502"/>
                  </a:lnTo>
                  <a:lnTo>
                    <a:pt x="1081" y="494"/>
                  </a:lnTo>
                  <a:lnTo>
                    <a:pt x="1088" y="487"/>
                  </a:lnTo>
                  <a:lnTo>
                    <a:pt x="1081" y="464"/>
                  </a:lnTo>
                  <a:lnTo>
                    <a:pt x="1073" y="464"/>
                  </a:lnTo>
                  <a:lnTo>
                    <a:pt x="1065" y="449"/>
                  </a:lnTo>
                  <a:lnTo>
                    <a:pt x="1058" y="441"/>
                  </a:lnTo>
                  <a:lnTo>
                    <a:pt x="1043" y="433"/>
                  </a:lnTo>
                  <a:lnTo>
                    <a:pt x="1035" y="433"/>
                  </a:lnTo>
                  <a:lnTo>
                    <a:pt x="1027" y="426"/>
                  </a:lnTo>
                  <a:lnTo>
                    <a:pt x="1012" y="426"/>
                  </a:lnTo>
                  <a:lnTo>
                    <a:pt x="1004" y="418"/>
                  </a:lnTo>
                  <a:lnTo>
                    <a:pt x="997" y="411"/>
                  </a:lnTo>
                  <a:lnTo>
                    <a:pt x="982" y="395"/>
                  </a:lnTo>
                  <a:lnTo>
                    <a:pt x="966" y="403"/>
                  </a:lnTo>
                  <a:lnTo>
                    <a:pt x="951" y="403"/>
                  </a:lnTo>
                  <a:lnTo>
                    <a:pt x="936" y="403"/>
                  </a:lnTo>
                  <a:lnTo>
                    <a:pt x="928" y="403"/>
                  </a:lnTo>
                  <a:lnTo>
                    <a:pt x="921" y="395"/>
                  </a:lnTo>
                  <a:lnTo>
                    <a:pt x="944" y="350"/>
                  </a:lnTo>
                  <a:lnTo>
                    <a:pt x="951" y="350"/>
                  </a:lnTo>
                  <a:lnTo>
                    <a:pt x="951" y="357"/>
                  </a:lnTo>
                  <a:lnTo>
                    <a:pt x="959" y="365"/>
                  </a:lnTo>
                  <a:lnTo>
                    <a:pt x="966" y="357"/>
                  </a:lnTo>
                  <a:lnTo>
                    <a:pt x="974" y="342"/>
                  </a:lnTo>
                  <a:lnTo>
                    <a:pt x="959" y="342"/>
                  </a:lnTo>
                  <a:lnTo>
                    <a:pt x="951" y="335"/>
                  </a:lnTo>
                  <a:lnTo>
                    <a:pt x="951" y="327"/>
                  </a:lnTo>
                  <a:lnTo>
                    <a:pt x="951" y="319"/>
                  </a:lnTo>
                  <a:lnTo>
                    <a:pt x="951" y="312"/>
                  </a:lnTo>
                  <a:lnTo>
                    <a:pt x="959" y="304"/>
                  </a:lnTo>
                  <a:lnTo>
                    <a:pt x="966" y="297"/>
                  </a:lnTo>
                  <a:lnTo>
                    <a:pt x="974" y="297"/>
                  </a:lnTo>
                  <a:lnTo>
                    <a:pt x="974" y="289"/>
                  </a:lnTo>
                  <a:lnTo>
                    <a:pt x="974" y="281"/>
                  </a:lnTo>
                  <a:lnTo>
                    <a:pt x="974" y="274"/>
                  </a:lnTo>
                  <a:lnTo>
                    <a:pt x="966" y="266"/>
                  </a:lnTo>
                  <a:lnTo>
                    <a:pt x="966" y="251"/>
                  </a:lnTo>
                  <a:lnTo>
                    <a:pt x="974" y="243"/>
                  </a:lnTo>
                  <a:lnTo>
                    <a:pt x="982" y="243"/>
                  </a:lnTo>
                  <a:lnTo>
                    <a:pt x="989" y="236"/>
                  </a:lnTo>
                  <a:lnTo>
                    <a:pt x="989" y="228"/>
                  </a:lnTo>
                  <a:lnTo>
                    <a:pt x="989" y="221"/>
                  </a:lnTo>
                  <a:lnTo>
                    <a:pt x="989" y="213"/>
                  </a:lnTo>
                  <a:lnTo>
                    <a:pt x="982" y="205"/>
                  </a:lnTo>
                  <a:lnTo>
                    <a:pt x="966" y="205"/>
                  </a:lnTo>
                  <a:lnTo>
                    <a:pt x="959" y="205"/>
                  </a:lnTo>
                  <a:lnTo>
                    <a:pt x="959" y="198"/>
                  </a:lnTo>
                  <a:lnTo>
                    <a:pt x="959" y="190"/>
                  </a:lnTo>
                  <a:lnTo>
                    <a:pt x="951" y="190"/>
                  </a:lnTo>
                  <a:lnTo>
                    <a:pt x="944" y="190"/>
                  </a:lnTo>
                  <a:lnTo>
                    <a:pt x="936" y="190"/>
                  </a:lnTo>
                  <a:lnTo>
                    <a:pt x="936" y="183"/>
                  </a:lnTo>
                  <a:lnTo>
                    <a:pt x="928" y="183"/>
                  </a:lnTo>
                  <a:lnTo>
                    <a:pt x="928" y="175"/>
                  </a:lnTo>
                  <a:lnTo>
                    <a:pt x="936" y="167"/>
                  </a:lnTo>
                  <a:lnTo>
                    <a:pt x="936" y="160"/>
                  </a:lnTo>
                  <a:lnTo>
                    <a:pt x="944" y="152"/>
                  </a:lnTo>
                  <a:lnTo>
                    <a:pt x="951" y="145"/>
                  </a:lnTo>
                  <a:lnTo>
                    <a:pt x="959" y="137"/>
                  </a:lnTo>
                  <a:lnTo>
                    <a:pt x="966" y="129"/>
                  </a:lnTo>
                  <a:lnTo>
                    <a:pt x="959" y="122"/>
                  </a:lnTo>
                  <a:lnTo>
                    <a:pt x="951" y="114"/>
                  </a:lnTo>
                  <a:lnTo>
                    <a:pt x="944" y="114"/>
                  </a:lnTo>
                  <a:lnTo>
                    <a:pt x="936" y="114"/>
                  </a:lnTo>
                  <a:lnTo>
                    <a:pt x="928" y="114"/>
                  </a:lnTo>
                  <a:lnTo>
                    <a:pt x="913" y="122"/>
                  </a:lnTo>
                  <a:lnTo>
                    <a:pt x="898" y="122"/>
                  </a:lnTo>
                  <a:lnTo>
                    <a:pt x="890" y="114"/>
                  </a:lnTo>
                  <a:lnTo>
                    <a:pt x="883" y="114"/>
                  </a:lnTo>
                  <a:lnTo>
                    <a:pt x="883" y="99"/>
                  </a:lnTo>
                  <a:lnTo>
                    <a:pt x="875" y="99"/>
                  </a:lnTo>
                  <a:lnTo>
                    <a:pt x="868" y="91"/>
                  </a:lnTo>
                  <a:lnTo>
                    <a:pt x="860" y="91"/>
                  </a:lnTo>
                  <a:lnTo>
                    <a:pt x="860" y="76"/>
                  </a:lnTo>
                  <a:lnTo>
                    <a:pt x="852" y="84"/>
                  </a:lnTo>
                  <a:lnTo>
                    <a:pt x="845" y="84"/>
                  </a:lnTo>
                  <a:lnTo>
                    <a:pt x="837" y="76"/>
                  </a:lnTo>
                  <a:lnTo>
                    <a:pt x="822" y="76"/>
                  </a:lnTo>
                  <a:lnTo>
                    <a:pt x="807" y="84"/>
                  </a:lnTo>
                  <a:lnTo>
                    <a:pt x="807" y="76"/>
                  </a:lnTo>
                  <a:lnTo>
                    <a:pt x="799" y="76"/>
                  </a:lnTo>
                  <a:lnTo>
                    <a:pt x="791" y="76"/>
                  </a:lnTo>
                  <a:lnTo>
                    <a:pt x="784" y="76"/>
                  </a:lnTo>
                  <a:lnTo>
                    <a:pt x="776" y="76"/>
                  </a:lnTo>
                  <a:lnTo>
                    <a:pt x="761" y="76"/>
                  </a:lnTo>
                  <a:lnTo>
                    <a:pt x="746" y="76"/>
                  </a:lnTo>
                  <a:lnTo>
                    <a:pt x="738" y="69"/>
                  </a:lnTo>
                  <a:lnTo>
                    <a:pt x="731" y="61"/>
                  </a:lnTo>
                  <a:lnTo>
                    <a:pt x="731" y="53"/>
                  </a:lnTo>
                  <a:lnTo>
                    <a:pt x="723" y="53"/>
                  </a:lnTo>
                  <a:lnTo>
                    <a:pt x="715" y="53"/>
                  </a:lnTo>
                  <a:lnTo>
                    <a:pt x="708" y="61"/>
                  </a:lnTo>
                  <a:lnTo>
                    <a:pt x="700" y="69"/>
                  </a:lnTo>
                  <a:lnTo>
                    <a:pt x="693" y="69"/>
                  </a:lnTo>
                  <a:lnTo>
                    <a:pt x="685" y="76"/>
                  </a:lnTo>
                  <a:lnTo>
                    <a:pt x="677" y="76"/>
                  </a:lnTo>
                  <a:lnTo>
                    <a:pt x="670" y="76"/>
                  </a:lnTo>
                  <a:lnTo>
                    <a:pt x="662" y="84"/>
                  </a:lnTo>
                  <a:lnTo>
                    <a:pt x="655" y="84"/>
                  </a:lnTo>
                  <a:lnTo>
                    <a:pt x="647" y="76"/>
                  </a:lnTo>
                  <a:lnTo>
                    <a:pt x="647" y="69"/>
                  </a:lnTo>
                  <a:lnTo>
                    <a:pt x="639" y="61"/>
                  </a:lnTo>
                  <a:lnTo>
                    <a:pt x="632" y="69"/>
                  </a:lnTo>
                  <a:lnTo>
                    <a:pt x="624" y="69"/>
                  </a:lnTo>
                  <a:lnTo>
                    <a:pt x="617" y="61"/>
                  </a:lnTo>
                  <a:lnTo>
                    <a:pt x="617" y="53"/>
                  </a:lnTo>
                  <a:lnTo>
                    <a:pt x="617" y="46"/>
                  </a:lnTo>
                  <a:lnTo>
                    <a:pt x="624" y="38"/>
                  </a:lnTo>
                  <a:lnTo>
                    <a:pt x="624" y="31"/>
                  </a:lnTo>
                  <a:lnTo>
                    <a:pt x="624" y="23"/>
                  </a:lnTo>
                  <a:lnTo>
                    <a:pt x="617" y="15"/>
                  </a:lnTo>
                  <a:lnTo>
                    <a:pt x="609" y="15"/>
                  </a:lnTo>
                  <a:lnTo>
                    <a:pt x="601" y="8"/>
                  </a:lnTo>
                  <a:lnTo>
                    <a:pt x="594" y="8"/>
                  </a:lnTo>
                  <a:lnTo>
                    <a:pt x="586" y="0"/>
                  </a:lnTo>
                  <a:lnTo>
                    <a:pt x="578" y="0"/>
                  </a:lnTo>
                  <a:lnTo>
                    <a:pt x="571" y="0"/>
                  </a:lnTo>
                  <a:lnTo>
                    <a:pt x="556" y="0"/>
                  </a:lnTo>
                  <a:lnTo>
                    <a:pt x="548" y="8"/>
                  </a:lnTo>
                  <a:lnTo>
                    <a:pt x="540" y="8"/>
                  </a:lnTo>
                  <a:lnTo>
                    <a:pt x="540" y="15"/>
                  </a:lnTo>
                  <a:lnTo>
                    <a:pt x="540" y="23"/>
                  </a:lnTo>
                  <a:lnTo>
                    <a:pt x="540" y="38"/>
                  </a:lnTo>
                  <a:lnTo>
                    <a:pt x="540" y="46"/>
                  </a:lnTo>
                  <a:lnTo>
                    <a:pt x="540" y="53"/>
                  </a:lnTo>
                  <a:lnTo>
                    <a:pt x="533" y="53"/>
                  </a:lnTo>
                  <a:lnTo>
                    <a:pt x="525" y="61"/>
                  </a:lnTo>
                  <a:lnTo>
                    <a:pt x="518" y="61"/>
                  </a:lnTo>
                  <a:lnTo>
                    <a:pt x="510" y="53"/>
                  </a:lnTo>
                  <a:lnTo>
                    <a:pt x="502" y="46"/>
                  </a:lnTo>
                  <a:lnTo>
                    <a:pt x="495" y="46"/>
                  </a:lnTo>
                  <a:lnTo>
                    <a:pt x="487" y="38"/>
                  </a:lnTo>
                  <a:lnTo>
                    <a:pt x="487" y="31"/>
                  </a:lnTo>
                  <a:lnTo>
                    <a:pt x="487" y="23"/>
                  </a:lnTo>
                  <a:lnTo>
                    <a:pt x="480" y="23"/>
                  </a:lnTo>
                  <a:lnTo>
                    <a:pt x="472" y="23"/>
                  </a:lnTo>
                  <a:lnTo>
                    <a:pt x="464" y="23"/>
                  </a:lnTo>
                  <a:lnTo>
                    <a:pt x="457" y="23"/>
                  </a:lnTo>
                  <a:lnTo>
                    <a:pt x="449" y="15"/>
                  </a:lnTo>
                  <a:lnTo>
                    <a:pt x="449" y="8"/>
                  </a:lnTo>
                  <a:lnTo>
                    <a:pt x="442" y="0"/>
                  </a:lnTo>
                  <a:lnTo>
                    <a:pt x="434" y="8"/>
                  </a:lnTo>
                  <a:lnTo>
                    <a:pt x="426" y="15"/>
                  </a:lnTo>
                  <a:lnTo>
                    <a:pt x="426" y="23"/>
                  </a:lnTo>
                  <a:lnTo>
                    <a:pt x="419" y="31"/>
                  </a:lnTo>
                  <a:lnTo>
                    <a:pt x="411" y="31"/>
                  </a:lnTo>
                  <a:lnTo>
                    <a:pt x="404" y="31"/>
                  </a:lnTo>
                  <a:lnTo>
                    <a:pt x="396" y="23"/>
                  </a:lnTo>
                  <a:lnTo>
                    <a:pt x="388" y="15"/>
                  </a:lnTo>
                  <a:lnTo>
                    <a:pt x="373" y="8"/>
                  </a:lnTo>
                  <a:lnTo>
                    <a:pt x="373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3" y="8"/>
                  </a:lnTo>
                  <a:lnTo>
                    <a:pt x="335" y="8"/>
                  </a:lnTo>
                  <a:lnTo>
                    <a:pt x="327" y="0"/>
                  </a:lnTo>
                  <a:lnTo>
                    <a:pt x="320" y="0"/>
                  </a:lnTo>
                  <a:lnTo>
                    <a:pt x="312" y="8"/>
                  </a:lnTo>
                  <a:lnTo>
                    <a:pt x="312" y="15"/>
                  </a:lnTo>
                  <a:lnTo>
                    <a:pt x="305" y="23"/>
                  </a:lnTo>
                  <a:lnTo>
                    <a:pt x="305" y="38"/>
                  </a:lnTo>
                  <a:lnTo>
                    <a:pt x="297" y="38"/>
                  </a:lnTo>
                  <a:lnTo>
                    <a:pt x="289" y="38"/>
                  </a:lnTo>
                  <a:lnTo>
                    <a:pt x="282" y="38"/>
                  </a:lnTo>
                  <a:lnTo>
                    <a:pt x="267" y="38"/>
                  </a:lnTo>
                  <a:lnTo>
                    <a:pt x="259" y="46"/>
                  </a:lnTo>
                  <a:lnTo>
                    <a:pt x="259" y="53"/>
                  </a:lnTo>
                  <a:lnTo>
                    <a:pt x="251" y="61"/>
                  </a:lnTo>
                  <a:lnTo>
                    <a:pt x="251" y="76"/>
                  </a:lnTo>
                  <a:lnTo>
                    <a:pt x="251" y="84"/>
                  </a:lnTo>
                  <a:lnTo>
                    <a:pt x="244" y="84"/>
                  </a:lnTo>
                  <a:lnTo>
                    <a:pt x="236" y="84"/>
                  </a:lnTo>
                  <a:lnTo>
                    <a:pt x="229" y="91"/>
                  </a:lnTo>
                  <a:lnTo>
                    <a:pt x="221" y="91"/>
                  </a:lnTo>
                  <a:lnTo>
                    <a:pt x="221" y="99"/>
                  </a:lnTo>
                  <a:lnTo>
                    <a:pt x="213" y="114"/>
                  </a:lnTo>
                  <a:lnTo>
                    <a:pt x="213" y="122"/>
                  </a:lnTo>
                  <a:lnTo>
                    <a:pt x="213" y="129"/>
                  </a:lnTo>
                  <a:lnTo>
                    <a:pt x="221" y="137"/>
                  </a:lnTo>
                  <a:lnTo>
                    <a:pt x="221" y="145"/>
                  </a:lnTo>
                  <a:lnTo>
                    <a:pt x="213" y="145"/>
                  </a:lnTo>
                  <a:lnTo>
                    <a:pt x="206" y="152"/>
                  </a:lnTo>
                  <a:lnTo>
                    <a:pt x="198" y="145"/>
                  </a:lnTo>
                  <a:lnTo>
                    <a:pt x="190" y="152"/>
                  </a:lnTo>
                  <a:lnTo>
                    <a:pt x="198" y="152"/>
                  </a:lnTo>
                  <a:lnTo>
                    <a:pt x="198" y="160"/>
                  </a:lnTo>
                  <a:lnTo>
                    <a:pt x="206" y="167"/>
                  </a:lnTo>
                  <a:lnTo>
                    <a:pt x="198" y="183"/>
                  </a:lnTo>
                  <a:lnTo>
                    <a:pt x="190" y="190"/>
                  </a:lnTo>
                  <a:lnTo>
                    <a:pt x="190" y="198"/>
                  </a:lnTo>
                  <a:lnTo>
                    <a:pt x="183" y="205"/>
                  </a:lnTo>
                  <a:lnTo>
                    <a:pt x="183" y="213"/>
                  </a:lnTo>
                  <a:lnTo>
                    <a:pt x="175" y="213"/>
                  </a:lnTo>
                  <a:lnTo>
                    <a:pt x="168" y="221"/>
                  </a:lnTo>
                  <a:lnTo>
                    <a:pt x="160" y="221"/>
                  </a:lnTo>
                  <a:lnTo>
                    <a:pt x="152" y="221"/>
                  </a:lnTo>
                  <a:lnTo>
                    <a:pt x="145" y="213"/>
                  </a:lnTo>
                  <a:lnTo>
                    <a:pt x="130" y="198"/>
                  </a:lnTo>
                  <a:lnTo>
                    <a:pt x="122" y="190"/>
                  </a:lnTo>
                  <a:lnTo>
                    <a:pt x="122" y="198"/>
                  </a:lnTo>
                  <a:lnTo>
                    <a:pt x="130" y="205"/>
                  </a:lnTo>
                  <a:lnTo>
                    <a:pt x="130" y="213"/>
                  </a:lnTo>
                  <a:lnTo>
                    <a:pt x="130" y="221"/>
                  </a:lnTo>
                  <a:lnTo>
                    <a:pt x="130" y="228"/>
                  </a:lnTo>
                  <a:lnTo>
                    <a:pt x="122" y="228"/>
                  </a:lnTo>
                  <a:lnTo>
                    <a:pt x="114" y="236"/>
                  </a:lnTo>
                  <a:lnTo>
                    <a:pt x="107" y="236"/>
                  </a:lnTo>
                  <a:lnTo>
                    <a:pt x="99" y="243"/>
                  </a:lnTo>
                  <a:lnTo>
                    <a:pt x="92" y="251"/>
                  </a:lnTo>
                  <a:lnTo>
                    <a:pt x="84" y="251"/>
                  </a:lnTo>
                  <a:lnTo>
                    <a:pt x="76" y="251"/>
                  </a:lnTo>
                  <a:lnTo>
                    <a:pt x="76" y="259"/>
                  </a:lnTo>
                  <a:lnTo>
                    <a:pt x="76" y="266"/>
                  </a:lnTo>
                  <a:lnTo>
                    <a:pt x="69" y="266"/>
                  </a:lnTo>
                  <a:lnTo>
                    <a:pt x="61" y="274"/>
                  </a:lnTo>
                  <a:lnTo>
                    <a:pt x="54" y="281"/>
                  </a:lnTo>
                  <a:lnTo>
                    <a:pt x="38" y="289"/>
                  </a:lnTo>
                  <a:lnTo>
                    <a:pt x="31" y="304"/>
                  </a:lnTo>
                  <a:lnTo>
                    <a:pt x="23" y="304"/>
                  </a:lnTo>
                  <a:lnTo>
                    <a:pt x="16" y="312"/>
                  </a:lnTo>
                  <a:lnTo>
                    <a:pt x="8" y="319"/>
                  </a:lnTo>
                  <a:lnTo>
                    <a:pt x="0" y="335"/>
                  </a:lnTo>
                  <a:lnTo>
                    <a:pt x="0" y="342"/>
                  </a:lnTo>
                  <a:lnTo>
                    <a:pt x="0" y="350"/>
                  </a:lnTo>
                  <a:lnTo>
                    <a:pt x="16" y="350"/>
                  </a:lnTo>
                  <a:lnTo>
                    <a:pt x="38" y="350"/>
                  </a:lnTo>
                  <a:lnTo>
                    <a:pt x="46" y="350"/>
                  </a:lnTo>
                  <a:lnTo>
                    <a:pt x="61" y="350"/>
                  </a:lnTo>
                  <a:lnTo>
                    <a:pt x="69" y="350"/>
                  </a:lnTo>
                  <a:lnTo>
                    <a:pt x="76" y="357"/>
                  </a:lnTo>
                  <a:lnTo>
                    <a:pt x="92" y="357"/>
                  </a:lnTo>
                  <a:lnTo>
                    <a:pt x="99" y="365"/>
                  </a:lnTo>
                  <a:lnTo>
                    <a:pt x="114" y="373"/>
                  </a:lnTo>
                  <a:lnTo>
                    <a:pt x="122" y="373"/>
                  </a:lnTo>
                  <a:lnTo>
                    <a:pt x="137" y="373"/>
                  </a:lnTo>
                  <a:lnTo>
                    <a:pt x="145" y="380"/>
                  </a:lnTo>
                  <a:lnTo>
                    <a:pt x="145" y="388"/>
                  </a:lnTo>
                  <a:lnTo>
                    <a:pt x="130" y="388"/>
                  </a:lnTo>
                  <a:lnTo>
                    <a:pt x="122" y="395"/>
                  </a:lnTo>
                  <a:lnTo>
                    <a:pt x="114" y="395"/>
                  </a:lnTo>
                  <a:lnTo>
                    <a:pt x="114" y="403"/>
                  </a:lnTo>
                  <a:lnTo>
                    <a:pt x="122" y="411"/>
                  </a:lnTo>
                  <a:lnTo>
                    <a:pt x="130" y="411"/>
                  </a:lnTo>
                  <a:lnTo>
                    <a:pt x="130" y="433"/>
                  </a:lnTo>
                  <a:lnTo>
                    <a:pt x="130" y="441"/>
                  </a:lnTo>
                  <a:lnTo>
                    <a:pt x="122" y="456"/>
                  </a:lnTo>
                  <a:lnTo>
                    <a:pt x="122" y="464"/>
                  </a:lnTo>
                  <a:lnTo>
                    <a:pt x="122" y="471"/>
                  </a:lnTo>
                  <a:lnTo>
                    <a:pt x="114" y="471"/>
                  </a:lnTo>
                  <a:lnTo>
                    <a:pt x="114" y="487"/>
                  </a:lnTo>
                  <a:lnTo>
                    <a:pt x="114" y="494"/>
                  </a:lnTo>
                  <a:lnTo>
                    <a:pt x="122" y="494"/>
                  </a:lnTo>
                  <a:lnTo>
                    <a:pt x="130" y="502"/>
                  </a:lnTo>
                  <a:lnTo>
                    <a:pt x="137" y="509"/>
                  </a:lnTo>
                  <a:lnTo>
                    <a:pt x="152" y="509"/>
                  </a:lnTo>
                  <a:lnTo>
                    <a:pt x="160" y="502"/>
                  </a:lnTo>
                  <a:lnTo>
                    <a:pt x="168" y="502"/>
                  </a:lnTo>
                  <a:lnTo>
                    <a:pt x="175" y="494"/>
                  </a:lnTo>
                  <a:lnTo>
                    <a:pt x="183" y="494"/>
                  </a:lnTo>
                  <a:lnTo>
                    <a:pt x="190" y="502"/>
                  </a:lnTo>
                  <a:lnTo>
                    <a:pt x="198" y="502"/>
                  </a:lnTo>
                  <a:lnTo>
                    <a:pt x="206" y="502"/>
                  </a:lnTo>
                  <a:lnTo>
                    <a:pt x="213" y="502"/>
                  </a:lnTo>
                  <a:lnTo>
                    <a:pt x="213" y="509"/>
                  </a:lnTo>
                  <a:lnTo>
                    <a:pt x="213" y="517"/>
                  </a:lnTo>
                  <a:lnTo>
                    <a:pt x="198" y="517"/>
                  </a:lnTo>
                  <a:lnTo>
                    <a:pt x="206" y="532"/>
                  </a:lnTo>
                  <a:lnTo>
                    <a:pt x="213" y="540"/>
                  </a:lnTo>
                  <a:lnTo>
                    <a:pt x="221" y="532"/>
                  </a:lnTo>
                  <a:lnTo>
                    <a:pt x="229" y="525"/>
                  </a:lnTo>
                  <a:lnTo>
                    <a:pt x="236" y="525"/>
                  </a:lnTo>
                  <a:lnTo>
                    <a:pt x="244" y="525"/>
                  </a:lnTo>
                  <a:lnTo>
                    <a:pt x="244" y="532"/>
                  </a:lnTo>
                  <a:lnTo>
                    <a:pt x="244" y="547"/>
                  </a:lnTo>
                  <a:lnTo>
                    <a:pt x="236" y="555"/>
                  </a:lnTo>
                  <a:lnTo>
                    <a:pt x="236" y="563"/>
                  </a:lnTo>
                  <a:lnTo>
                    <a:pt x="236" y="570"/>
                  </a:lnTo>
                  <a:lnTo>
                    <a:pt x="244" y="563"/>
                  </a:lnTo>
                  <a:lnTo>
                    <a:pt x="251" y="563"/>
                  </a:lnTo>
                  <a:lnTo>
                    <a:pt x="251" y="555"/>
                  </a:lnTo>
                  <a:lnTo>
                    <a:pt x="259" y="555"/>
                  </a:lnTo>
                  <a:lnTo>
                    <a:pt x="259" y="547"/>
                  </a:lnTo>
                  <a:lnTo>
                    <a:pt x="274" y="547"/>
                  </a:lnTo>
                  <a:lnTo>
                    <a:pt x="282" y="540"/>
                  </a:lnTo>
                  <a:lnTo>
                    <a:pt x="289" y="555"/>
                  </a:lnTo>
                  <a:lnTo>
                    <a:pt x="289" y="563"/>
                  </a:lnTo>
                  <a:lnTo>
                    <a:pt x="297" y="570"/>
                  </a:lnTo>
                  <a:lnTo>
                    <a:pt x="297" y="578"/>
                  </a:lnTo>
                  <a:lnTo>
                    <a:pt x="305" y="578"/>
                  </a:lnTo>
                  <a:lnTo>
                    <a:pt x="312" y="578"/>
                  </a:lnTo>
                  <a:lnTo>
                    <a:pt x="320" y="585"/>
                  </a:lnTo>
                  <a:lnTo>
                    <a:pt x="327" y="593"/>
                  </a:lnTo>
                  <a:lnTo>
                    <a:pt x="335" y="593"/>
                  </a:lnTo>
                  <a:lnTo>
                    <a:pt x="350" y="593"/>
                  </a:lnTo>
                  <a:lnTo>
                    <a:pt x="365" y="593"/>
                  </a:lnTo>
                  <a:lnTo>
                    <a:pt x="373" y="601"/>
                  </a:lnTo>
                  <a:lnTo>
                    <a:pt x="388" y="601"/>
                  </a:lnTo>
                  <a:lnTo>
                    <a:pt x="396" y="601"/>
                  </a:lnTo>
                  <a:lnTo>
                    <a:pt x="411" y="601"/>
                  </a:lnTo>
                  <a:lnTo>
                    <a:pt x="419" y="608"/>
                  </a:lnTo>
                  <a:lnTo>
                    <a:pt x="426" y="616"/>
                  </a:lnTo>
                  <a:lnTo>
                    <a:pt x="419" y="623"/>
                  </a:lnTo>
                  <a:lnTo>
                    <a:pt x="411" y="631"/>
                  </a:lnTo>
                  <a:lnTo>
                    <a:pt x="404" y="639"/>
                  </a:lnTo>
                  <a:lnTo>
                    <a:pt x="396" y="646"/>
                  </a:lnTo>
                  <a:lnTo>
                    <a:pt x="396" y="661"/>
                  </a:lnTo>
                  <a:lnTo>
                    <a:pt x="396" y="677"/>
                  </a:lnTo>
                  <a:lnTo>
                    <a:pt x="404" y="684"/>
                  </a:lnTo>
                  <a:lnTo>
                    <a:pt x="404" y="692"/>
                  </a:lnTo>
                  <a:lnTo>
                    <a:pt x="404" y="699"/>
                  </a:lnTo>
                  <a:lnTo>
                    <a:pt x="388" y="707"/>
                  </a:lnTo>
                  <a:lnTo>
                    <a:pt x="373" y="722"/>
                  </a:lnTo>
                  <a:lnTo>
                    <a:pt x="358" y="730"/>
                  </a:lnTo>
                  <a:lnTo>
                    <a:pt x="350" y="737"/>
                  </a:lnTo>
                  <a:lnTo>
                    <a:pt x="343" y="745"/>
                  </a:lnTo>
                  <a:lnTo>
                    <a:pt x="343" y="753"/>
                  </a:lnTo>
                  <a:lnTo>
                    <a:pt x="343" y="760"/>
                  </a:lnTo>
                  <a:lnTo>
                    <a:pt x="343" y="768"/>
                  </a:lnTo>
                  <a:lnTo>
                    <a:pt x="335" y="775"/>
                  </a:lnTo>
                  <a:lnTo>
                    <a:pt x="327" y="783"/>
                  </a:lnTo>
                  <a:lnTo>
                    <a:pt x="327" y="791"/>
                  </a:lnTo>
                  <a:lnTo>
                    <a:pt x="327" y="806"/>
                  </a:lnTo>
                  <a:lnTo>
                    <a:pt x="327" y="813"/>
                  </a:lnTo>
                  <a:lnTo>
                    <a:pt x="327" y="821"/>
                  </a:lnTo>
                  <a:lnTo>
                    <a:pt x="327" y="828"/>
                  </a:lnTo>
                  <a:lnTo>
                    <a:pt x="335" y="844"/>
                  </a:lnTo>
                  <a:lnTo>
                    <a:pt x="335" y="851"/>
                  </a:lnTo>
                  <a:lnTo>
                    <a:pt x="343" y="851"/>
                  </a:lnTo>
                  <a:lnTo>
                    <a:pt x="358" y="859"/>
                  </a:lnTo>
                  <a:lnTo>
                    <a:pt x="373" y="859"/>
                  </a:lnTo>
                  <a:lnTo>
                    <a:pt x="381" y="866"/>
                  </a:lnTo>
                  <a:lnTo>
                    <a:pt x="388" y="874"/>
                  </a:lnTo>
                  <a:lnTo>
                    <a:pt x="396" y="882"/>
                  </a:lnTo>
                  <a:lnTo>
                    <a:pt x="404" y="889"/>
                  </a:lnTo>
                  <a:lnTo>
                    <a:pt x="411" y="889"/>
                  </a:lnTo>
                  <a:lnTo>
                    <a:pt x="426" y="889"/>
                  </a:lnTo>
                  <a:lnTo>
                    <a:pt x="434" y="889"/>
                  </a:lnTo>
                  <a:lnTo>
                    <a:pt x="442" y="889"/>
                  </a:lnTo>
                  <a:lnTo>
                    <a:pt x="449" y="897"/>
                  </a:lnTo>
                  <a:lnTo>
                    <a:pt x="487" y="897"/>
                  </a:lnTo>
                  <a:lnTo>
                    <a:pt x="495" y="897"/>
                  </a:lnTo>
                  <a:lnTo>
                    <a:pt x="495" y="882"/>
                  </a:lnTo>
                  <a:lnTo>
                    <a:pt x="495" y="866"/>
                  </a:lnTo>
                  <a:lnTo>
                    <a:pt x="495" y="859"/>
                  </a:lnTo>
                  <a:lnTo>
                    <a:pt x="487" y="851"/>
                  </a:lnTo>
                  <a:lnTo>
                    <a:pt x="480" y="844"/>
                  </a:lnTo>
                  <a:lnTo>
                    <a:pt x="480" y="828"/>
                  </a:lnTo>
                  <a:lnTo>
                    <a:pt x="487" y="828"/>
                  </a:lnTo>
                  <a:lnTo>
                    <a:pt x="495" y="821"/>
                  </a:lnTo>
                  <a:lnTo>
                    <a:pt x="502" y="813"/>
                  </a:lnTo>
                  <a:lnTo>
                    <a:pt x="510" y="813"/>
                  </a:lnTo>
                  <a:lnTo>
                    <a:pt x="518" y="813"/>
                  </a:lnTo>
                  <a:lnTo>
                    <a:pt x="525" y="813"/>
                  </a:lnTo>
                  <a:lnTo>
                    <a:pt x="533" y="821"/>
                  </a:lnTo>
                  <a:lnTo>
                    <a:pt x="548" y="828"/>
                  </a:lnTo>
                  <a:lnTo>
                    <a:pt x="563" y="828"/>
                  </a:lnTo>
                  <a:lnTo>
                    <a:pt x="571" y="821"/>
                  </a:lnTo>
                  <a:lnTo>
                    <a:pt x="578" y="821"/>
                  </a:lnTo>
                  <a:lnTo>
                    <a:pt x="586" y="813"/>
                  </a:lnTo>
                  <a:lnTo>
                    <a:pt x="594" y="798"/>
                  </a:lnTo>
                  <a:lnTo>
                    <a:pt x="601" y="791"/>
                  </a:lnTo>
                  <a:lnTo>
                    <a:pt x="601" y="783"/>
                  </a:lnTo>
                  <a:lnTo>
                    <a:pt x="609" y="783"/>
                  </a:lnTo>
                  <a:lnTo>
                    <a:pt x="617" y="783"/>
                  </a:lnTo>
                  <a:lnTo>
                    <a:pt x="624" y="775"/>
                  </a:lnTo>
                  <a:lnTo>
                    <a:pt x="632" y="775"/>
                  </a:lnTo>
                  <a:lnTo>
                    <a:pt x="632" y="768"/>
                  </a:lnTo>
                  <a:lnTo>
                    <a:pt x="639" y="760"/>
                  </a:lnTo>
                  <a:lnTo>
                    <a:pt x="647" y="760"/>
                  </a:lnTo>
                  <a:lnTo>
                    <a:pt x="655" y="768"/>
                  </a:lnTo>
                  <a:lnTo>
                    <a:pt x="655" y="775"/>
                  </a:lnTo>
                  <a:lnTo>
                    <a:pt x="662" y="783"/>
                  </a:lnTo>
                  <a:lnTo>
                    <a:pt x="670" y="783"/>
                  </a:lnTo>
                  <a:lnTo>
                    <a:pt x="685" y="791"/>
                  </a:lnTo>
                  <a:lnTo>
                    <a:pt x="685" y="783"/>
                  </a:lnTo>
                  <a:lnTo>
                    <a:pt x="693" y="783"/>
                  </a:lnTo>
                  <a:lnTo>
                    <a:pt x="700" y="775"/>
                  </a:lnTo>
                  <a:lnTo>
                    <a:pt x="708" y="768"/>
                  </a:lnTo>
                  <a:lnTo>
                    <a:pt x="715" y="768"/>
                  </a:lnTo>
                  <a:lnTo>
                    <a:pt x="723" y="775"/>
                  </a:lnTo>
                  <a:lnTo>
                    <a:pt x="731" y="775"/>
                  </a:lnTo>
                  <a:lnTo>
                    <a:pt x="746" y="768"/>
                  </a:lnTo>
                  <a:lnTo>
                    <a:pt x="746" y="760"/>
                  </a:lnTo>
                  <a:lnTo>
                    <a:pt x="746" y="753"/>
                  </a:lnTo>
                  <a:lnTo>
                    <a:pt x="746" y="745"/>
                  </a:lnTo>
                  <a:lnTo>
                    <a:pt x="738" y="745"/>
                  </a:lnTo>
                  <a:lnTo>
                    <a:pt x="731" y="730"/>
                  </a:lnTo>
                  <a:lnTo>
                    <a:pt x="731" y="722"/>
                  </a:lnTo>
                  <a:lnTo>
                    <a:pt x="731" y="715"/>
                  </a:lnTo>
                  <a:lnTo>
                    <a:pt x="738" y="707"/>
                  </a:lnTo>
                  <a:lnTo>
                    <a:pt x="746" y="692"/>
                  </a:lnTo>
                  <a:lnTo>
                    <a:pt x="753" y="692"/>
                  </a:lnTo>
                  <a:lnTo>
                    <a:pt x="769" y="692"/>
                  </a:lnTo>
                  <a:lnTo>
                    <a:pt x="776" y="692"/>
                  </a:lnTo>
                  <a:lnTo>
                    <a:pt x="784" y="692"/>
                  </a:lnTo>
                  <a:lnTo>
                    <a:pt x="791" y="684"/>
                  </a:lnTo>
                  <a:lnTo>
                    <a:pt x="807" y="677"/>
                  </a:lnTo>
                  <a:lnTo>
                    <a:pt x="822" y="669"/>
                  </a:lnTo>
                  <a:lnTo>
                    <a:pt x="830" y="661"/>
                  </a:lnTo>
                  <a:lnTo>
                    <a:pt x="837" y="661"/>
                  </a:lnTo>
                  <a:lnTo>
                    <a:pt x="845" y="661"/>
                  </a:lnTo>
                  <a:lnTo>
                    <a:pt x="860" y="661"/>
                  </a:lnTo>
                  <a:lnTo>
                    <a:pt x="868" y="654"/>
                  </a:lnTo>
                  <a:lnTo>
                    <a:pt x="883" y="646"/>
                  </a:lnTo>
                  <a:lnTo>
                    <a:pt x="890" y="639"/>
                  </a:lnTo>
                  <a:lnTo>
                    <a:pt x="890" y="631"/>
                  </a:lnTo>
                  <a:lnTo>
                    <a:pt x="890" y="623"/>
                  </a:lnTo>
                  <a:lnTo>
                    <a:pt x="890" y="608"/>
                  </a:lnTo>
                  <a:lnTo>
                    <a:pt x="898" y="608"/>
                  </a:lnTo>
                  <a:lnTo>
                    <a:pt x="906" y="608"/>
                  </a:lnTo>
                  <a:lnTo>
                    <a:pt x="906" y="616"/>
                  </a:lnTo>
                  <a:lnTo>
                    <a:pt x="913" y="616"/>
                  </a:lnTo>
                  <a:lnTo>
                    <a:pt x="921" y="623"/>
                  </a:lnTo>
                  <a:lnTo>
                    <a:pt x="928" y="623"/>
                  </a:lnTo>
                  <a:lnTo>
                    <a:pt x="936" y="631"/>
                  </a:lnTo>
                  <a:lnTo>
                    <a:pt x="944" y="631"/>
                  </a:lnTo>
                  <a:lnTo>
                    <a:pt x="951" y="623"/>
                  </a:lnTo>
                  <a:lnTo>
                    <a:pt x="959" y="631"/>
                  </a:lnTo>
                  <a:lnTo>
                    <a:pt x="974" y="631"/>
                  </a:lnTo>
                  <a:lnTo>
                    <a:pt x="974" y="639"/>
                  </a:lnTo>
                  <a:lnTo>
                    <a:pt x="982" y="646"/>
                  </a:lnTo>
                  <a:lnTo>
                    <a:pt x="982" y="654"/>
                  </a:lnTo>
                  <a:lnTo>
                    <a:pt x="982" y="661"/>
                  </a:lnTo>
                  <a:lnTo>
                    <a:pt x="974" y="669"/>
                  </a:lnTo>
                  <a:lnTo>
                    <a:pt x="966" y="677"/>
                  </a:lnTo>
                  <a:lnTo>
                    <a:pt x="974" y="684"/>
                  </a:lnTo>
                  <a:lnTo>
                    <a:pt x="982" y="677"/>
                  </a:lnTo>
                  <a:lnTo>
                    <a:pt x="989" y="661"/>
                  </a:lnTo>
                  <a:lnTo>
                    <a:pt x="997" y="654"/>
                  </a:lnTo>
                  <a:lnTo>
                    <a:pt x="1004" y="654"/>
                  </a:lnTo>
                  <a:lnTo>
                    <a:pt x="1012" y="646"/>
                  </a:lnTo>
                  <a:lnTo>
                    <a:pt x="1012" y="639"/>
                  </a:lnTo>
                  <a:lnTo>
                    <a:pt x="1012" y="631"/>
                  </a:lnTo>
                  <a:lnTo>
                    <a:pt x="1004" y="623"/>
                  </a:lnTo>
                  <a:lnTo>
                    <a:pt x="1004" y="616"/>
                  </a:lnTo>
                  <a:lnTo>
                    <a:pt x="1004" y="608"/>
                  </a:lnTo>
                  <a:lnTo>
                    <a:pt x="1012" y="608"/>
                  </a:lnTo>
                  <a:lnTo>
                    <a:pt x="1027" y="608"/>
                  </a:lnTo>
                  <a:lnTo>
                    <a:pt x="1043" y="608"/>
                  </a:lnTo>
                  <a:lnTo>
                    <a:pt x="1050" y="616"/>
                  </a:lnTo>
                  <a:close/>
                </a:path>
              </a:pathLst>
            </a:custGeom>
            <a:solidFill>
              <a:schemeClr val="bg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41" tIns="37820" rIns="75641" bIns="37820"/>
            <a:lstStyle/>
            <a:p>
              <a:endParaRPr lang="ru-RU"/>
            </a:p>
          </p:txBody>
        </p:sp>
        <p:sp>
          <p:nvSpPr>
            <p:cNvPr id="4326" name="Freeform 1230"/>
            <p:cNvSpPr>
              <a:spLocks/>
            </p:cNvSpPr>
            <p:nvPr/>
          </p:nvSpPr>
          <p:spPr bwMode="auto">
            <a:xfrm>
              <a:off x="2500313" y="4446476"/>
              <a:ext cx="1084262" cy="1309688"/>
            </a:xfrm>
            <a:custGeom>
              <a:avLst/>
              <a:gdLst>
                <a:gd name="T0" fmla="*/ 2147483647 w 844"/>
                <a:gd name="T1" fmla="*/ 2147483647 h 965"/>
                <a:gd name="T2" fmla="*/ 2147483647 w 844"/>
                <a:gd name="T3" fmla="*/ 2147483647 h 965"/>
                <a:gd name="T4" fmla="*/ 2147483647 w 844"/>
                <a:gd name="T5" fmla="*/ 2147483647 h 965"/>
                <a:gd name="T6" fmla="*/ 2147483647 w 844"/>
                <a:gd name="T7" fmla="*/ 2147483647 h 965"/>
                <a:gd name="T8" fmla="*/ 2147483647 w 844"/>
                <a:gd name="T9" fmla="*/ 2147483647 h 965"/>
                <a:gd name="T10" fmla="*/ 2147483647 w 844"/>
                <a:gd name="T11" fmla="*/ 2147483647 h 965"/>
                <a:gd name="T12" fmla="*/ 2147483647 w 844"/>
                <a:gd name="T13" fmla="*/ 2147483647 h 965"/>
                <a:gd name="T14" fmla="*/ 2147483647 w 844"/>
                <a:gd name="T15" fmla="*/ 2147483647 h 965"/>
                <a:gd name="T16" fmla="*/ 2147483647 w 844"/>
                <a:gd name="T17" fmla="*/ 2147483647 h 965"/>
                <a:gd name="T18" fmla="*/ 2147483647 w 844"/>
                <a:gd name="T19" fmla="*/ 2147483647 h 965"/>
                <a:gd name="T20" fmla="*/ 2147483647 w 844"/>
                <a:gd name="T21" fmla="*/ 2147483647 h 965"/>
                <a:gd name="T22" fmla="*/ 2147483647 w 844"/>
                <a:gd name="T23" fmla="*/ 2147483647 h 965"/>
                <a:gd name="T24" fmla="*/ 2147483647 w 844"/>
                <a:gd name="T25" fmla="*/ 2147483647 h 965"/>
                <a:gd name="T26" fmla="*/ 2147483647 w 844"/>
                <a:gd name="T27" fmla="*/ 2147483647 h 965"/>
                <a:gd name="T28" fmla="*/ 2147483647 w 844"/>
                <a:gd name="T29" fmla="*/ 2147483647 h 965"/>
                <a:gd name="T30" fmla="*/ 2147483647 w 844"/>
                <a:gd name="T31" fmla="*/ 2147483647 h 965"/>
                <a:gd name="T32" fmla="*/ 2147483647 w 844"/>
                <a:gd name="T33" fmla="*/ 2147483647 h 965"/>
                <a:gd name="T34" fmla="*/ 2147483647 w 844"/>
                <a:gd name="T35" fmla="*/ 2147483647 h 965"/>
                <a:gd name="T36" fmla="*/ 2147483647 w 844"/>
                <a:gd name="T37" fmla="*/ 2147483647 h 965"/>
                <a:gd name="T38" fmla="*/ 2147483647 w 844"/>
                <a:gd name="T39" fmla="*/ 2147483647 h 965"/>
                <a:gd name="T40" fmla="*/ 2147483647 w 844"/>
                <a:gd name="T41" fmla="*/ 2147483647 h 965"/>
                <a:gd name="T42" fmla="*/ 2147483647 w 844"/>
                <a:gd name="T43" fmla="*/ 0 h 965"/>
                <a:gd name="T44" fmla="*/ 2147483647 w 844"/>
                <a:gd name="T45" fmla="*/ 2147483647 h 965"/>
                <a:gd name="T46" fmla="*/ 2147483647 w 844"/>
                <a:gd name="T47" fmla="*/ 2147483647 h 965"/>
                <a:gd name="T48" fmla="*/ 2147483647 w 844"/>
                <a:gd name="T49" fmla="*/ 2147483647 h 965"/>
                <a:gd name="T50" fmla="*/ 2147483647 w 844"/>
                <a:gd name="T51" fmla="*/ 2147483647 h 965"/>
                <a:gd name="T52" fmla="*/ 2147483647 w 844"/>
                <a:gd name="T53" fmla="*/ 2147483647 h 965"/>
                <a:gd name="T54" fmla="*/ 2147483647 w 844"/>
                <a:gd name="T55" fmla="*/ 2147483647 h 965"/>
                <a:gd name="T56" fmla="*/ 2147483647 w 844"/>
                <a:gd name="T57" fmla="*/ 2147483647 h 965"/>
                <a:gd name="T58" fmla="*/ 2147483647 w 844"/>
                <a:gd name="T59" fmla="*/ 2147483647 h 965"/>
                <a:gd name="T60" fmla="*/ 0 w 844"/>
                <a:gd name="T61" fmla="*/ 2147483647 h 965"/>
                <a:gd name="T62" fmla="*/ 2147483647 w 844"/>
                <a:gd name="T63" fmla="*/ 2147483647 h 965"/>
                <a:gd name="T64" fmla="*/ 2147483647 w 844"/>
                <a:gd name="T65" fmla="*/ 2147483647 h 965"/>
                <a:gd name="T66" fmla="*/ 2147483647 w 844"/>
                <a:gd name="T67" fmla="*/ 2147483647 h 965"/>
                <a:gd name="T68" fmla="*/ 2147483647 w 844"/>
                <a:gd name="T69" fmla="*/ 2147483647 h 965"/>
                <a:gd name="T70" fmla="*/ 2147483647 w 844"/>
                <a:gd name="T71" fmla="*/ 2147483647 h 965"/>
                <a:gd name="T72" fmla="*/ 2147483647 w 844"/>
                <a:gd name="T73" fmla="*/ 2147483647 h 965"/>
                <a:gd name="T74" fmla="*/ 2147483647 w 844"/>
                <a:gd name="T75" fmla="*/ 2147483647 h 965"/>
                <a:gd name="T76" fmla="*/ 2147483647 w 844"/>
                <a:gd name="T77" fmla="*/ 2147483647 h 965"/>
                <a:gd name="T78" fmla="*/ 2147483647 w 844"/>
                <a:gd name="T79" fmla="*/ 2147483647 h 965"/>
                <a:gd name="T80" fmla="*/ 2147483647 w 844"/>
                <a:gd name="T81" fmla="*/ 2147483647 h 965"/>
                <a:gd name="T82" fmla="*/ 2147483647 w 844"/>
                <a:gd name="T83" fmla="*/ 2147483647 h 965"/>
                <a:gd name="T84" fmla="*/ 2147483647 w 844"/>
                <a:gd name="T85" fmla="*/ 2147483647 h 965"/>
                <a:gd name="T86" fmla="*/ 2147483647 w 844"/>
                <a:gd name="T87" fmla="*/ 2147483647 h 965"/>
                <a:gd name="T88" fmla="*/ 2147483647 w 844"/>
                <a:gd name="T89" fmla="*/ 2147483647 h 965"/>
                <a:gd name="T90" fmla="*/ 2147483647 w 844"/>
                <a:gd name="T91" fmla="*/ 2147483647 h 965"/>
                <a:gd name="T92" fmla="*/ 2147483647 w 844"/>
                <a:gd name="T93" fmla="*/ 2147483647 h 965"/>
                <a:gd name="T94" fmla="*/ 2147483647 w 844"/>
                <a:gd name="T95" fmla="*/ 2147483647 h 965"/>
                <a:gd name="T96" fmla="*/ 2147483647 w 844"/>
                <a:gd name="T97" fmla="*/ 2147483647 h 965"/>
                <a:gd name="T98" fmla="*/ 2147483647 w 844"/>
                <a:gd name="T99" fmla="*/ 2147483647 h 965"/>
                <a:gd name="T100" fmla="*/ 2147483647 w 844"/>
                <a:gd name="T101" fmla="*/ 2147483647 h 965"/>
                <a:gd name="T102" fmla="*/ 2147483647 w 844"/>
                <a:gd name="T103" fmla="*/ 2147483647 h 965"/>
                <a:gd name="T104" fmla="*/ 2147483647 w 844"/>
                <a:gd name="T105" fmla="*/ 2147483647 h 965"/>
                <a:gd name="T106" fmla="*/ 2147483647 w 844"/>
                <a:gd name="T107" fmla="*/ 2147483647 h 965"/>
                <a:gd name="T108" fmla="*/ 2147483647 w 844"/>
                <a:gd name="T109" fmla="*/ 2147483647 h 965"/>
                <a:gd name="T110" fmla="*/ 2147483647 w 844"/>
                <a:gd name="T111" fmla="*/ 2147483647 h 965"/>
                <a:gd name="T112" fmla="*/ 2147483647 w 844"/>
                <a:gd name="T113" fmla="*/ 2147483647 h 965"/>
                <a:gd name="T114" fmla="*/ 2147483647 w 844"/>
                <a:gd name="T115" fmla="*/ 2147483647 h 965"/>
                <a:gd name="T116" fmla="*/ 2147483647 w 844"/>
                <a:gd name="T117" fmla="*/ 2147483647 h 965"/>
                <a:gd name="T118" fmla="*/ 2147483647 w 844"/>
                <a:gd name="T119" fmla="*/ 2147483647 h 965"/>
                <a:gd name="T120" fmla="*/ 2147483647 w 844"/>
                <a:gd name="T121" fmla="*/ 2147483647 h 965"/>
                <a:gd name="T122" fmla="*/ 2147483647 w 844"/>
                <a:gd name="T123" fmla="*/ 2147483647 h 9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4"/>
                <a:gd name="T187" fmla="*/ 0 h 965"/>
                <a:gd name="T188" fmla="*/ 844 w 844"/>
                <a:gd name="T189" fmla="*/ 965 h 96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4" h="965">
                  <a:moveTo>
                    <a:pt x="814" y="570"/>
                  </a:moveTo>
                  <a:lnTo>
                    <a:pt x="806" y="563"/>
                  </a:lnTo>
                  <a:lnTo>
                    <a:pt x="799" y="563"/>
                  </a:lnTo>
                  <a:lnTo>
                    <a:pt x="791" y="563"/>
                  </a:lnTo>
                  <a:lnTo>
                    <a:pt x="776" y="563"/>
                  </a:lnTo>
                  <a:lnTo>
                    <a:pt x="768" y="563"/>
                  </a:lnTo>
                  <a:lnTo>
                    <a:pt x="761" y="555"/>
                  </a:lnTo>
                  <a:lnTo>
                    <a:pt x="761" y="547"/>
                  </a:lnTo>
                  <a:lnTo>
                    <a:pt x="753" y="540"/>
                  </a:lnTo>
                  <a:lnTo>
                    <a:pt x="745" y="532"/>
                  </a:lnTo>
                  <a:lnTo>
                    <a:pt x="730" y="532"/>
                  </a:lnTo>
                  <a:lnTo>
                    <a:pt x="715" y="525"/>
                  </a:lnTo>
                  <a:lnTo>
                    <a:pt x="700" y="525"/>
                  </a:lnTo>
                  <a:lnTo>
                    <a:pt x="700" y="517"/>
                  </a:lnTo>
                  <a:lnTo>
                    <a:pt x="692" y="502"/>
                  </a:lnTo>
                  <a:lnTo>
                    <a:pt x="692" y="494"/>
                  </a:lnTo>
                  <a:lnTo>
                    <a:pt x="700" y="487"/>
                  </a:lnTo>
                  <a:lnTo>
                    <a:pt x="692" y="479"/>
                  </a:lnTo>
                  <a:lnTo>
                    <a:pt x="692" y="464"/>
                  </a:lnTo>
                  <a:lnTo>
                    <a:pt x="692" y="456"/>
                  </a:lnTo>
                  <a:lnTo>
                    <a:pt x="700" y="449"/>
                  </a:lnTo>
                  <a:lnTo>
                    <a:pt x="707" y="441"/>
                  </a:lnTo>
                  <a:lnTo>
                    <a:pt x="707" y="434"/>
                  </a:lnTo>
                  <a:lnTo>
                    <a:pt x="707" y="426"/>
                  </a:lnTo>
                  <a:lnTo>
                    <a:pt x="715" y="418"/>
                  </a:lnTo>
                  <a:lnTo>
                    <a:pt x="723" y="411"/>
                  </a:lnTo>
                  <a:lnTo>
                    <a:pt x="738" y="396"/>
                  </a:lnTo>
                  <a:lnTo>
                    <a:pt x="761" y="388"/>
                  </a:lnTo>
                  <a:lnTo>
                    <a:pt x="768" y="373"/>
                  </a:lnTo>
                  <a:lnTo>
                    <a:pt x="768" y="365"/>
                  </a:lnTo>
                  <a:lnTo>
                    <a:pt x="768" y="358"/>
                  </a:lnTo>
                  <a:lnTo>
                    <a:pt x="768" y="342"/>
                  </a:lnTo>
                  <a:lnTo>
                    <a:pt x="768" y="327"/>
                  </a:lnTo>
                  <a:lnTo>
                    <a:pt x="768" y="320"/>
                  </a:lnTo>
                  <a:lnTo>
                    <a:pt x="776" y="312"/>
                  </a:lnTo>
                  <a:lnTo>
                    <a:pt x="791" y="304"/>
                  </a:lnTo>
                  <a:lnTo>
                    <a:pt x="791" y="297"/>
                  </a:lnTo>
                  <a:lnTo>
                    <a:pt x="791" y="289"/>
                  </a:lnTo>
                  <a:lnTo>
                    <a:pt x="776" y="282"/>
                  </a:lnTo>
                  <a:lnTo>
                    <a:pt x="768" y="282"/>
                  </a:lnTo>
                  <a:lnTo>
                    <a:pt x="753" y="282"/>
                  </a:lnTo>
                  <a:lnTo>
                    <a:pt x="745" y="274"/>
                  </a:lnTo>
                  <a:lnTo>
                    <a:pt x="730" y="274"/>
                  </a:lnTo>
                  <a:lnTo>
                    <a:pt x="715" y="274"/>
                  </a:lnTo>
                  <a:lnTo>
                    <a:pt x="700" y="274"/>
                  </a:lnTo>
                  <a:lnTo>
                    <a:pt x="692" y="274"/>
                  </a:lnTo>
                  <a:lnTo>
                    <a:pt x="685" y="266"/>
                  </a:lnTo>
                  <a:lnTo>
                    <a:pt x="685" y="259"/>
                  </a:lnTo>
                  <a:lnTo>
                    <a:pt x="677" y="259"/>
                  </a:lnTo>
                  <a:lnTo>
                    <a:pt x="669" y="259"/>
                  </a:lnTo>
                  <a:lnTo>
                    <a:pt x="662" y="251"/>
                  </a:lnTo>
                  <a:lnTo>
                    <a:pt x="662" y="244"/>
                  </a:lnTo>
                  <a:lnTo>
                    <a:pt x="654" y="236"/>
                  </a:lnTo>
                  <a:lnTo>
                    <a:pt x="654" y="228"/>
                  </a:lnTo>
                  <a:lnTo>
                    <a:pt x="639" y="228"/>
                  </a:lnTo>
                  <a:lnTo>
                    <a:pt x="624" y="228"/>
                  </a:lnTo>
                  <a:lnTo>
                    <a:pt x="624" y="236"/>
                  </a:lnTo>
                  <a:lnTo>
                    <a:pt x="616" y="244"/>
                  </a:lnTo>
                  <a:lnTo>
                    <a:pt x="609" y="244"/>
                  </a:lnTo>
                  <a:lnTo>
                    <a:pt x="601" y="251"/>
                  </a:lnTo>
                  <a:lnTo>
                    <a:pt x="601" y="244"/>
                  </a:lnTo>
                  <a:lnTo>
                    <a:pt x="601" y="236"/>
                  </a:lnTo>
                  <a:lnTo>
                    <a:pt x="609" y="236"/>
                  </a:lnTo>
                  <a:lnTo>
                    <a:pt x="609" y="228"/>
                  </a:lnTo>
                  <a:lnTo>
                    <a:pt x="609" y="213"/>
                  </a:lnTo>
                  <a:lnTo>
                    <a:pt x="609" y="206"/>
                  </a:lnTo>
                  <a:lnTo>
                    <a:pt x="601" y="206"/>
                  </a:lnTo>
                  <a:lnTo>
                    <a:pt x="593" y="206"/>
                  </a:lnTo>
                  <a:lnTo>
                    <a:pt x="593" y="213"/>
                  </a:lnTo>
                  <a:lnTo>
                    <a:pt x="586" y="213"/>
                  </a:lnTo>
                  <a:lnTo>
                    <a:pt x="578" y="221"/>
                  </a:lnTo>
                  <a:lnTo>
                    <a:pt x="570" y="213"/>
                  </a:lnTo>
                  <a:lnTo>
                    <a:pt x="563" y="206"/>
                  </a:lnTo>
                  <a:lnTo>
                    <a:pt x="578" y="198"/>
                  </a:lnTo>
                  <a:lnTo>
                    <a:pt x="578" y="190"/>
                  </a:lnTo>
                  <a:lnTo>
                    <a:pt x="570" y="183"/>
                  </a:lnTo>
                  <a:lnTo>
                    <a:pt x="563" y="190"/>
                  </a:lnTo>
                  <a:lnTo>
                    <a:pt x="555" y="183"/>
                  </a:lnTo>
                  <a:lnTo>
                    <a:pt x="548" y="175"/>
                  </a:lnTo>
                  <a:lnTo>
                    <a:pt x="540" y="175"/>
                  </a:lnTo>
                  <a:lnTo>
                    <a:pt x="540" y="183"/>
                  </a:lnTo>
                  <a:lnTo>
                    <a:pt x="532" y="183"/>
                  </a:lnTo>
                  <a:lnTo>
                    <a:pt x="525" y="190"/>
                  </a:lnTo>
                  <a:lnTo>
                    <a:pt x="517" y="190"/>
                  </a:lnTo>
                  <a:lnTo>
                    <a:pt x="502" y="190"/>
                  </a:lnTo>
                  <a:lnTo>
                    <a:pt x="494" y="183"/>
                  </a:lnTo>
                  <a:lnTo>
                    <a:pt x="487" y="175"/>
                  </a:lnTo>
                  <a:lnTo>
                    <a:pt x="479" y="183"/>
                  </a:lnTo>
                  <a:lnTo>
                    <a:pt x="479" y="175"/>
                  </a:lnTo>
                  <a:lnTo>
                    <a:pt x="472" y="168"/>
                  </a:lnTo>
                  <a:lnTo>
                    <a:pt x="479" y="160"/>
                  </a:lnTo>
                  <a:lnTo>
                    <a:pt x="479" y="152"/>
                  </a:lnTo>
                  <a:lnTo>
                    <a:pt x="487" y="152"/>
                  </a:lnTo>
                  <a:lnTo>
                    <a:pt x="487" y="137"/>
                  </a:lnTo>
                  <a:lnTo>
                    <a:pt x="487" y="130"/>
                  </a:lnTo>
                  <a:lnTo>
                    <a:pt x="494" y="114"/>
                  </a:lnTo>
                  <a:lnTo>
                    <a:pt x="494" y="99"/>
                  </a:lnTo>
                  <a:lnTo>
                    <a:pt x="487" y="92"/>
                  </a:lnTo>
                  <a:lnTo>
                    <a:pt x="479" y="92"/>
                  </a:lnTo>
                  <a:lnTo>
                    <a:pt x="479" y="84"/>
                  </a:lnTo>
                  <a:lnTo>
                    <a:pt x="487" y="84"/>
                  </a:lnTo>
                  <a:lnTo>
                    <a:pt x="494" y="76"/>
                  </a:lnTo>
                  <a:lnTo>
                    <a:pt x="510" y="76"/>
                  </a:lnTo>
                  <a:lnTo>
                    <a:pt x="510" y="69"/>
                  </a:lnTo>
                  <a:lnTo>
                    <a:pt x="502" y="61"/>
                  </a:lnTo>
                  <a:lnTo>
                    <a:pt x="494" y="61"/>
                  </a:lnTo>
                  <a:lnTo>
                    <a:pt x="487" y="61"/>
                  </a:lnTo>
                  <a:lnTo>
                    <a:pt x="472" y="54"/>
                  </a:lnTo>
                  <a:lnTo>
                    <a:pt x="464" y="54"/>
                  </a:lnTo>
                  <a:lnTo>
                    <a:pt x="449" y="46"/>
                  </a:lnTo>
                  <a:lnTo>
                    <a:pt x="441" y="46"/>
                  </a:lnTo>
                  <a:lnTo>
                    <a:pt x="434" y="38"/>
                  </a:lnTo>
                  <a:lnTo>
                    <a:pt x="418" y="38"/>
                  </a:lnTo>
                  <a:lnTo>
                    <a:pt x="411" y="38"/>
                  </a:lnTo>
                  <a:lnTo>
                    <a:pt x="396" y="38"/>
                  </a:lnTo>
                  <a:lnTo>
                    <a:pt x="380" y="38"/>
                  </a:lnTo>
                  <a:lnTo>
                    <a:pt x="365" y="31"/>
                  </a:lnTo>
                  <a:lnTo>
                    <a:pt x="357" y="38"/>
                  </a:lnTo>
                  <a:lnTo>
                    <a:pt x="357" y="46"/>
                  </a:lnTo>
                  <a:lnTo>
                    <a:pt x="350" y="46"/>
                  </a:lnTo>
                  <a:lnTo>
                    <a:pt x="342" y="46"/>
                  </a:lnTo>
                  <a:lnTo>
                    <a:pt x="335" y="54"/>
                  </a:lnTo>
                  <a:lnTo>
                    <a:pt x="327" y="46"/>
                  </a:lnTo>
                  <a:lnTo>
                    <a:pt x="319" y="46"/>
                  </a:lnTo>
                  <a:lnTo>
                    <a:pt x="312" y="38"/>
                  </a:lnTo>
                  <a:lnTo>
                    <a:pt x="304" y="38"/>
                  </a:lnTo>
                  <a:lnTo>
                    <a:pt x="297" y="31"/>
                  </a:lnTo>
                  <a:lnTo>
                    <a:pt x="289" y="31"/>
                  </a:lnTo>
                  <a:lnTo>
                    <a:pt x="281" y="23"/>
                  </a:lnTo>
                  <a:lnTo>
                    <a:pt x="281" y="16"/>
                  </a:lnTo>
                  <a:lnTo>
                    <a:pt x="274" y="0"/>
                  </a:lnTo>
                  <a:lnTo>
                    <a:pt x="266" y="0"/>
                  </a:lnTo>
                  <a:lnTo>
                    <a:pt x="259" y="0"/>
                  </a:lnTo>
                  <a:lnTo>
                    <a:pt x="243" y="8"/>
                  </a:lnTo>
                  <a:lnTo>
                    <a:pt x="243" y="23"/>
                  </a:lnTo>
                  <a:lnTo>
                    <a:pt x="243" y="31"/>
                  </a:lnTo>
                  <a:lnTo>
                    <a:pt x="243" y="38"/>
                  </a:lnTo>
                  <a:lnTo>
                    <a:pt x="243" y="46"/>
                  </a:lnTo>
                  <a:lnTo>
                    <a:pt x="251" y="54"/>
                  </a:lnTo>
                  <a:lnTo>
                    <a:pt x="251" y="61"/>
                  </a:lnTo>
                  <a:lnTo>
                    <a:pt x="243" y="69"/>
                  </a:lnTo>
                  <a:lnTo>
                    <a:pt x="251" y="69"/>
                  </a:lnTo>
                  <a:lnTo>
                    <a:pt x="251" y="76"/>
                  </a:lnTo>
                  <a:lnTo>
                    <a:pt x="251" y="92"/>
                  </a:lnTo>
                  <a:lnTo>
                    <a:pt x="243" y="92"/>
                  </a:lnTo>
                  <a:lnTo>
                    <a:pt x="243" y="99"/>
                  </a:lnTo>
                  <a:lnTo>
                    <a:pt x="236" y="99"/>
                  </a:lnTo>
                  <a:lnTo>
                    <a:pt x="236" y="107"/>
                  </a:lnTo>
                  <a:lnTo>
                    <a:pt x="228" y="99"/>
                  </a:lnTo>
                  <a:lnTo>
                    <a:pt x="221" y="99"/>
                  </a:lnTo>
                  <a:lnTo>
                    <a:pt x="213" y="99"/>
                  </a:lnTo>
                  <a:lnTo>
                    <a:pt x="205" y="107"/>
                  </a:lnTo>
                  <a:lnTo>
                    <a:pt x="198" y="114"/>
                  </a:lnTo>
                  <a:lnTo>
                    <a:pt x="190" y="122"/>
                  </a:lnTo>
                  <a:lnTo>
                    <a:pt x="190" y="114"/>
                  </a:lnTo>
                  <a:lnTo>
                    <a:pt x="175" y="107"/>
                  </a:lnTo>
                  <a:lnTo>
                    <a:pt x="167" y="107"/>
                  </a:lnTo>
                  <a:lnTo>
                    <a:pt x="152" y="107"/>
                  </a:lnTo>
                  <a:lnTo>
                    <a:pt x="144" y="107"/>
                  </a:lnTo>
                  <a:lnTo>
                    <a:pt x="129" y="114"/>
                  </a:lnTo>
                  <a:lnTo>
                    <a:pt x="122" y="114"/>
                  </a:lnTo>
                  <a:lnTo>
                    <a:pt x="114" y="122"/>
                  </a:lnTo>
                  <a:lnTo>
                    <a:pt x="114" y="130"/>
                  </a:lnTo>
                  <a:lnTo>
                    <a:pt x="114" y="137"/>
                  </a:lnTo>
                  <a:lnTo>
                    <a:pt x="114" y="145"/>
                  </a:lnTo>
                  <a:lnTo>
                    <a:pt x="114" y="152"/>
                  </a:lnTo>
                  <a:lnTo>
                    <a:pt x="106" y="152"/>
                  </a:lnTo>
                  <a:lnTo>
                    <a:pt x="91" y="160"/>
                  </a:lnTo>
                  <a:lnTo>
                    <a:pt x="84" y="168"/>
                  </a:lnTo>
                  <a:lnTo>
                    <a:pt x="68" y="168"/>
                  </a:lnTo>
                  <a:lnTo>
                    <a:pt x="61" y="168"/>
                  </a:lnTo>
                  <a:lnTo>
                    <a:pt x="61" y="175"/>
                  </a:lnTo>
                  <a:lnTo>
                    <a:pt x="68" y="183"/>
                  </a:lnTo>
                  <a:lnTo>
                    <a:pt x="61" y="190"/>
                  </a:lnTo>
                  <a:lnTo>
                    <a:pt x="61" y="206"/>
                  </a:lnTo>
                  <a:lnTo>
                    <a:pt x="53" y="206"/>
                  </a:lnTo>
                  <a:lnTo>
                    <a:pt x="53" y="213"/>
                  </a:lnTo>
                  <a:lnTo>
                    <a:pt x="53" y="221"/>
                  </a:lnTo>
                  <a:lnTo>
                    <a:pt x="46" y="221"/>
                  </a:lnTo>
                  <a:lnTo>
                    <a:pt x="38" y="213"/>
                  </a:lnTo>
                  <a:lnTo>
                    <a:pt x="30" y="213"/>
                  </a:lnTo>
                  <a:lnTo>
                    <a:pt x="23" y="221"/>
                  </a:lnTo>
                  <a:lnTo>
                    <a:pt x="15" y="228"/>
                  </a:lnTo>
                  <a:lnTo>
                    <a:pt x="8" y="236"/>
                  </a:lnTo>
                  <a:lnTo>
                    <a:pt x="0" y="244"/>
                  </a:lnTo>
                  <a:lnTo>
                    <a:pt x="0" y="251"/>
                  </a:lnTo>
                  <a:lnTo>
                    <a:pt x="8" y="251"/>
                  </a:lnTo>
                  <a:lnTo>
                    <a:pt x="15" y="266"/>
                  </a:lnTo>
                  <a:lnTo>
                    <a:pt x="15" y="274"/>
                  </a:lnTo>
                  <a:lnTo>
                    <a:pt x="15" y="289"/>
                  </a:lnTo>
                  <a:lnTo>
                    <a:pt x="15" y="297"/>
                  </a:lnTo>
                  <a:lnTo>
                    <a:pt x="23" y="304"/>
                  </a:lnTo>
                  <a:lnTo>
                    <a:pt x="23" y="312"/>
                  </a:lnTo>
                  <a:lnTo>
                    <a:pt x="23" y="327"/>
                  </a:lnTo>
                  <a:lnTo>
                    <a:pt x="15" y="335"/>
                  </a:lnTo>
                  <a:lnTo>
                    <a:pt x="30" y="350"/>
                  </a:lnTo>
                  <a:lnTo>
                    <a:pt x="38" y="365"/>
                  </a:lnTo>
                  <a:lnTo>
                    <a:pt x="46" y="380"/>
                  </a:lnTo>
                  <a:lnTo>
                    <a:pt x="61" y="388"/>
                  </a:lnTo>
                  <a:lnTo>
                    <a:pt x="68" y="396"/>
                  </a:lnTo>
                  <a:lnTo>
                    <a:pt x="76" y="403"/>
                  </a:lnTo>
                  <a:lnTo>
                    <a:pt x="84" y="411"/>
                  </a:lnTo>
                  <a:lnTo>
                    <a:pt x="91" y="418"/>
                  </a:lnTo>
                  <a:lnTo>
                    <a:pt x="106" y="426"/>
                  </a:lnTo>
                  <a:lnTo>
                    <a:pt x="114" y="434"/>
                  </a:lnTo>
                  <a:lnTo>
                    <a:pt x="122" y="434"/>
                  </a:lnTo>
                  <a:lnTo>
                    <a:pt x="137" y="441"/>
                  </a:lnTo>
                  <a:lnTo>
                    <a:pt x="137" y="449"/>
                  </a:lnTo>
                  <a:lnTo>
                    <a:pt x="129" y="449"/>
                  </a:lnTo>
                  <a:lnTo>
                    <a:pt x="122" y="449"/>
                  </a:lnTo>
                  <a:lnTo>
                    <a:pt x="122" y="456"/>
                  </a:lnTo>
                  <a:lnTo>
                    <a:pt x="122" y="464"/>
                  </a:lnTo>
                  <a:lnTo>
                    <a:pt x="129" y="472"/>
                  </a:lnTo>
                  <a:lnTo>
                    <a:pt x="137" y="479"/>
                  </a:lnTo>
                  <a:lnTo>
                    <a:pt x="129" y="487"/>
                  </a:lnTo>
                  <a:lnTo>
                    <a:pt x="129" y="494"/>
                  </a:lnTo>
                  <a:lnTo>
                    <a:pt x="137" y="502"/>
                  </a:lnTo>
                  <a:lnTo>
                    <a:pt x="144" y="509"/>
                  </a:lnTo>
                  <a:lnTo>
                    <a:pt x="144" y="517"/>
                  </a:lnTo>
                  <a:lnTo>
                    <a:pt x="144" y="540"/>
                  </a:lnTo>
                  <a:lnTo>
                    <a:pt x="144" y="547"/>
                  </a:lnTo>
                  <a:lnTo>
                    <a:pt x="144" y="563"/>
                  </a:lnTo>
                  <a:lnTo>
                    <a:pt x="152" y="578"/>
                  </a:lnTo>
                  <a:lnTo>
                    <a:pt x="152" y="585"/>
                  </a:lnTo>
                  <a:lnTo>
                    <a:pt x="167" y="593"/>
                  </a:lnTo>
                  <a:lnTo>
                    <a:pt x="175" y="593"/>
                  </a:lnTo>
                  <a:lnTo>
                    <a:pt x="183" y="593"/>
                  </a:lnTo>
                  <a:lnTo>
                    <a:pt x="198" y="601"/>
                  </a:lnTo>
                  <a:lnTo>
                    <a:pt x="205" y="608"/>
                  </a:lnTo>
                  <a:lnTo>
                    <a:pt x="213" y="608"/>
                  </a:lnTo>
                  <a:lnTo>
                    <a:pt x="213" y="616"/>
                  </a:lnTo>
                  <a:lnTo>
                    <a:pt x="221" y="623"/>
                  </a:lnTo>
                  <a:lnTo>
                    <a:pt x="228" y="623"/>
                  </a:lnTo>
                  <a:lnTo>
                    <a:pt x="236" y="623"/>
                  </a:lnTo>
                  <a:lnTo>
                    <a:pt x="243" y="623"/>
                  </a:lnTo>
                  <a:lnTo>
                    <a:pt x="251" y="623"/>
                  </a:lnTo>
                  <a:lnTo>
                    <a:pt x="251" y="631"/>
                  </a:lnTo>
                  <a:lnTo>
                    <a:pt x="251" y="639"/>
                  </a:lnTo>
                  <a:lnTo>
                    <a:pt x="251" y="646"/>
                  </a:lnTo>
                  <a:lnTo>
                    <a:pt x="259" y="654"/>
                  </a:lnTo>
                  <a:lnTo>
                    <a:pt x="266" y="661"/>
                  </a:lnTo>
                  <a:lnTo>
                    <a:pt x="274" y="669"/>
                  </a:lnTo>
                  <a:lnTo>
                    <a:pt x="281" y="677"/>
                  </a:lnTo>
                  <a:lnTo>
                    <a:pt x="289" y="669"/>
                  </a:lnTo>
                  <a:lnTo>
                    <a:pt x="297" y="669"/>
                  </a:lnTo>
                  <a:lnTo>
                    <a:pt x="297" y="677"/>
                  </a:lnTo>
                  <a:lnTo>
                    <a:pt x="304" y="684"/>
                  </a:lnTo>
                  <a:lnTo>
                    <a:pt x="312" y="684"/>
                  </a:lnTo>
                  <a:lnTo>
                    <a:pt x="319" y="692"/>
                  </a:lnTo>
                  <a:lnTo>
                    <a:pt x="319" y="699"/>
                  </a:lnTo>
                  <a:lnTo>
                    <a:pt x="312" y="707"/>
                  </a:lnTo>
                  <a:lnTo>
                    <a:pt x="312" y="722"/>
                  </a:lnTo>
                  <a:lnTo>
                    <a:pt x="312" y="730"/>
                  </a:lnTo>
                  <a:lnTo>
                    <a:pt x="319" y="730"/>
                  </a:lnTo>
                  <a:lnTo>
                    <a:pt x="327" y="730"/>
                  </a:lnTo>
                  <a:lnTo>
                    <a:pt x="335" y="730"/>
                  </a:lnTo>
                  <a:lnTo>
                    <a:pt x="342" y="737"/>
                  </a:lnTo>
                  <a:lnTo>
                    <a:pt x="342" y="745"/>
                  </a:lnTo>
                  <a:lnTo>
                    <a:pt x="335" y="753"/>
                  </a:lnTo>
                  <a:lnTo>
                    <a:pt x="335" y="760"/>
                  </a:lnTo>
                  <a:lnTo>
                    <a:pt x="335" y="768"/>
                  </a:lnTo>
                  <a:lnTo>
                    <a:pt x="342" y="768"/>
                  </a:lnTo>
                  <a:lnTo>
                    <a:pt x="350" y="768"/>
                  </a:lnTo>
                  <a:lnTo>
                    <a:pt x="357" y="760"/>
                  </a:lnTo>
                  <a:lnTo>
                    <a:pt x="380" y="753"/>
                  </a:lnTo>
                  <a:lnTo>
                    <a:pt x="396" y="745"/>
                  </a:lnTo>
                  <a:lnTo>
                    <a:pt x="396" y="753"/>
                  </a:lnTo>
                  <a:lnTo>
                    <a:pt x="396" y="760"/>
                  </a:lnTo>
                  <a:lnTo>
                    <a:pt x="388" y="775"/>
                  </a:lnTo>
                  <a:lnTo>
                    <a:pt x="441" y="760"/>
                  </a:lnTo>
                  <a:lnTo>
                    <a:pt x="449" y="760"/>
                  </a:lnTo>
                  <a:lnTo>
                    <a:pt x="449" y="775"/>
                  </a:lnTo>
                  <a:lnTo>
                    <a:pt x="449" y="783"/>
                  </a:lnTo>
                  <a:lnTo>
                    <a:pt x="456" y="783"/>
                  </a:lnTo>
                  <a:lnTo>
                    <a:pt x="464" y="783"/>
                  </a:lnTo>
                  <a:lnTo>
                    <a:pt x="472" y="783"/>
                  </a:lnTo>
                  <a:lnTo>
                    <a:pt x="479" y="791"/>
                  </a:lnTo>
                  <a:lnTo>
                    <a:pt x="472" y="798"/>
                  </a:lnTo>
                  <a:lnTo>
                    <a:pt x="494" y="798"/>
                  </a:lnTo>
                  <a:lnTo>
                    <a:pt x="517" y="791"/>
                  </a:lnTo>
                  <a:lnTo>
                    <a:pt x="532" y="791"/>
                  </a:lnTo>
                  <a:lnTo>
                    <a:pt x="548" y="783"/>
                  </a:lnTo>
                  <a:lnTo>
                    <a:pt x="548" y="806"/>
                  </a:lnTo>
                  <a:lnTo>
                    <a:pt x="548" y="813"/>
                  </a:lnTo>
                  <a:lnTo>
                    <a:pt x="555" y="821"/>
                  </a:lnTo>
                  <a:lnTo>
                    <a:pt x="563" y="821"/>
                  </a:lnTo>
                  <a:lnTo>
                    <a:pt x="570" y="813"/>
                  </a:lnTo>
                  <a:lnTo>
                    <a:pt x="586" y="813"/>
                  </a:lnTo>
                  <a:lnTo>
                    <a:pt x="593" y="806"/>
                  </a:lnTo>
                  <a:lnTo>
                    <a:pt x="601" y="813"/>
                  </a:lnTo>
                  <a:lnTo>
                    <a:pt x="616" y="813"/>
                  </a:lnTo>
                  <a:lnTo>
                    <a:pt x="616" y="821"/>
                  </a:lnTo>
                  <a:lnTo>
                    <a:pt x="609" y="829"/>
                  </a:lnTo>
                  <a:lnTo>
                    <a:pt x="601" y="829"/>
                  </a:lnTo>
                  <a:lnTo>
                    <a:pt x="601" y="836"/>
                  </a:lnTo>
                  <a:lnTo>
                    <a:pt x="593" y="844"/>
                  </a:lnTo>
                  <a:lnTo>
                    <a:pt x="593" y="851"/>
                  </a:lnTo>
                  <a:lnTo>
                    <a:pt x="586" y="867"/>
                  </a:lnTo>
                  <a:lnTo>
                    <a:pt x="578" y="874"/>
                  </a:lnTo>
                  <a:lnTo>
                    <a:pt x="578" y="889"/>
                  </a:lnTo>
                  <a:lnTo>
                    <a:pt x="578" y="897"/>
                  </a:lnTo>
                  <a:lnTo>
                    <a:pt x="586" y="905"/>
                  </a:lnTo>
                  <a:lnTo>
                    <a:pt x="593" y="912"/>
                  </a:lnTo>
                  <a:lnTo>
                    <a:pt x="601" y="927"/>
                  </a:lnTo>
                  <a:lnTo>
                    <a:pt x="609" y="935"/>
                  </a:lnTo>
                  <a:lnTo>
                    <a:pt x="616" y="935"/>
                  </a:lnTo>
                  <a:lnTo>
                    <a:pt x="624" y="927"/>
                  </a:lnTo>
                  <a:lnTo>
                    <a:pt x="631" y="912"/>
                  </a:lnTo>
                  <a:lnTo>
                    <a:pt x="639" y="905"/>
                  </a:lnTo>
                  <a:lnTo>
                    <a:pt x="639" y="897"/>
                  </a:lnTo>
                  <a:lnTo>
                    <a:pt x="639" y="889"/>
                  </a:lnTo>
                  <a:lnTo>
                    <a:pt x="654" y="889"/>
                  </a:lnTo>
                  <a:lnTo>
                    <a:pt x="662" y="889"/>
                  </a:lnTo>
                  <a:lnTo>
                    <a:pt x="669" y="889"/>
                  </a:lnTo>
                  <a:lnTo>
                    <a:pt x="677" y="889"/>
                  </a:lnTo>
                  <a:lnTo>
                    <a:pt x="692" y="889"/>
                  </a:lnTo>
                  <a:lnTo>
                    <a:pt x="707" y="905"/>
                  </a:lnTo>
                  <a:lnTo>
                    <a:pt x="692" y="905"/>
                  </a:lnTo>
                  <a:lnTo>
                    <a:pt x="692" y="912"/>
                  </a:lnTo>
                  <a:lnTo>
                    <a:pt x="700" y="920"/>
                  </a:lnTo>
                  <a:lnTo>
                    <a:pt x="707" y="920"/>
                  </a:lnTo>
                  <a:lnTo>
                    <a:pt x="715" y="927"/>
                  </a:lnTo>
                  <a:lnTo>
                    <a:pt x="707" y="943"/>
                  </a:lnTo>
                  <a:lnTo>
                    <a:pt x="707" y="950"/>
                  </a:lnTo>
                  <a:lnTo>
                    <a:pt x="707" y="958"/>
                  </a:lnTo>
                  <a:lnTo>
                    <a:pt x="723" y="965"/>
                  </a:lnTo>
                  <a:lnTo>
                    <a:pt x="730" y="965"/>
                  </a:lnTo>
                  <a:lnTo>
                    <a:pt x="730" y="958"/>
                  </a:lnTo>
                  <a:lnTo>
                    <a:pt x="738" y="958"/>
                  </a:lnTo>
                  <a:lnTo>
                    <a:pt x="745" y="950"/>
                  </a:lnTo>
                  <a:lnTo>
                    <a:pt x="753" y="943"/>
                  </a:lnTo>
                  <a:lnTo>
                    <a:pt x="761" y="935"/>
                  </a:lnTo>
                  <a:lnTo>
                    <a:pt x="776" y="935"/>
                  </a:lnTo>
                  <a:lnTo>
                    <a:pt x="784" y="935"/>
                  </a:lnTo>
                  <a:lnTo>
                    <a:pt x="791" y="927"/>
                  </a:lnTo>
                  <a:lnTo>
                    <a:pt x="791" y="920"/>
                  </a:lnTo>
                  <a:lnTo>
                    <a:pt x="791" y="912"/>
                  </a:lnTo>
                  <a:lnTo>
                    <a:pt x="791" y="905"/>
                  </a:lnTo>
                  <a:lnTo>
                    <a:pt x="791" y="897"/>
                  </a:lnTo>
                  <a:lnTo>
                    <a:pt x="791" y="889"/>
                  </a:lnTo>
                  <a:lnTo>
                    <a:pt x="791" y="882"/>
                  </a:lnTo>
                  <a:lnTo>
                    <a:pt x="791" y="874"/>
                  </a:lnTo>
                  <a:lnTo>
                    <a:pt x="791" y="867"/>
                  </a:lnTo>
                  <a:lnTo>
                    <a:pt x="791" y="859"/>
                  </a:lnTo>
                  <a:lnTo>
                    <a:pt x="784" y="859"/>
                  </a:lnTo>
                  <a:lnTo>
                    <a:pt x="784" y="851"/>
                  </a:lnTo>
                  <a:lnTo>
                    <a:pt x="784" y="844"/>
                  </a:lnTo>
                  <a:lnTo>
                    <a:pt x="791" y="836"/>
                  </a:lnTo>
                  <a:lnTo>
                    <a:pt x="799" y="836"/>
                  </a:lnTo>
                  <a:lnTo>
                    <a:pt x="806" y="836"/>
                  </a:lnTo>
                  <a:lnTo>
                    <a:pt x="822" y="836"/>
                  </a:lnTo>
                  <a:lnTo>
                    <a:pt x="814" y="829"/>
                  </a:lnTo>
                  <a:lnTo>
                    <a:pt x="814" y="821"/>
                  </a:lnTo>
                  <a:lnTo>
                    <a:pt x="822" y="813"/>
                  </a:lnTo>
                  <a:lnTo>
                    <a:pt x="822" y="798"/>
                  </a:lnTo>
                  <a:lnTo>
                    <a:pt x="822" y="791"/>
                  </a:lnTo>
                  <a:lnTo>
                    <a:pt x="822" y="775"/>
                  </a:lnTo>
                  <a:lnTo>
                    <a:pt x="822" y="760"/>
                  </a:lnTo>
                  <a:lnTo>
                    <a:pt x="829" y="760"/>
                  </a:lnTo>
                  <a:lnTo>
                    <a:pt x="822" y="753"/>
                  </a:lnTo>
                  <a:lnTo>
                    <a:pt x="822" y="745"/>
                  </a:lnTo>
                  <a:lnTo>
                    <a:pt x="822" y="737"/>
                  </a:lnTo>
                  <a:lnTo>
                    <a:pt x="829" y="730"/>
                  </a:lnTo>
                  <a:lnTo>
                    <a:pt x="837" y="722"/>
                  </a:lnTo>
                  <a:lnTo>
                    <a:pt x="844" y="715"/>
                  </a:lnTo>
                  <a:lnTo>
                    <a:pt x="844" y="707"/>
                  </a:lnTo>
                  <a:lnTo>
                    <a:pt x="837" y="699"/>
                  </a:lnTo>
                  <a:lnTo>
                    <a:pt x="829" y="699"/>
                  </a:lnTo>
                  <a:lnTo>
                    <a:pt x="814" y="692"/>
                  </a:lnTo>
                  <a:lnTo>
                    <a:pt x="814" y="684"/>
                  </a:lnTo>
                  <a:lnTo>
                    <a:pt x="799" y="677"/>
                  </a:lnTo>
                  <a:lnTo>
                    <a:pt x="784" y="677"/>
                  </a:lnTo>
                  <a:lnTo>
                    <a:pt x="784" y="654"/>
                  </a:lnTo>
                  <a:lnTo>
                    <a:pt x="791" y="654"/>
                  </a:lnTo>
                  <a:lnTo>
                    <a:pt x="806" y="661"/>
                  </a:lnTo>
                  <a:lnTo>
                    <a:pt x="822" y="677"/>
                  </a:lnTo>
                  <a:lnTo>
                    <a:pt x="814" y="570"/>
                  </a:lnTo>
                  <a:close/>
                </a:path>
              </a:pathLst>
            </a:custGeom>
            <a:solidFill>
              <a:srgbClr val="CC99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41" tIns="37820" rIns="75641" bIns="37820"/>
            <a:lstStyle/>
            <a:p>
              <a:endParaRPr lang="ru-RU"/>
            </a:p>
          </p:txBody>
        </p:sp>
        <p:sp>
          <p:nvSpPr>
            <p:cNvPr id="4327" name="Freeform 1231"/>
            <p:cNvSpPr>
              <a:spLocks/>
            </p:cNvSpPr>
            <p:nvPr/>
          </p:nvSpPr>
          <p:spPr bwMode="auto">
            <a:xfrm>
              <a:off x="2492375" y="4436951"/>
              <a:ext cx="1082675" cy="1308100"/>
            </a:xfrm>
            <a:custGeom>
              <a:avLst/>
              <a:gdLst>
                <a:gd name="T0" fmla="*/ 2147483647 w 844"/>
                <a:gd name="T1" fmla="*/ 2147483647 h 965"/>
                <a:gd name="T2" fmla="*/ 2147483647 w 844"/>
                <a:gd name="T3" fmla="*/ 2147483647 h 965"/>
                <a:gd name="T4" fmla="*/ 2147483647 w 844"/>
                <a:gd name="T5" fmla="*/ 2147483647 h 965"/>
                <a:gd name="T6" fmla="*/ 2147483647 w 844"/>
                <a:gd name="T7" fmla="*/ 2147483647 h 965"/>
                <a:gd name="T8" fmla="*/ 2147483647 w 844"/>
                <a:gd name="T9" fmla="*/ 2147483647 h 965"/>
                <a:gd name="T10" fmla="*/ 2147483647 w 844"/>
                <a:gd name="T11" fmla="*/ 2147483647 h 965"/>
                <a:gd name="T12" fmla="*/ 2147483647 w 844"/>
                <a:gd name="T13" fmla="*/ 2147483647 h 965"/>
                <a:gd name="T14" fmla="*/ 2147483647 w 844"/>
                <a:gd name="T15" fmla="*/ 2147483647 h 965"/>
                <a:gd name="T16" fmla="*/ 2147483647 w 844"/>
                <a:gd name="T17" fmla="*/ 2147483647 h 965"/>
                <a:gd name="T18" fmla="*/ 2147483647 w 844"/>
                <a:gd name="T19" fmla="*/ 2147483647 h 965"/>
                <a:gd name="T20" fmla="*/ 2147483647 w 844"/>
                <a:gd name="T21" fmla="*/ 2147483647 h 965"/>
                <a:gd name="T22" fmla="*/ 2147483647 w 844"/>
                <a:gd name="T23" fmla="*/ 2147483647 h 965"/>
                <a:gd name="T24" fmla="*/ 2147483647 w 844"/>
                <a:gd name="T25" fmla="*/ 2147483647 h 965"/>
                <a:gd name="T26" fmla="*/ 2147483647 w 844"/>
                <a:gd name="T27" fmla="*/ 2147483647 h 965"/>
                <a:gd name="T28" fmla="*/ 2147483647 w 844"/>
                <a:gd name="T29" fmla="*/ 2147483647 h 965"/>
                <a:gd name="T30" fmla="*/ 2147483647 w 844"/>
                <a:gd name="T31" fmla="*/ 2147483647 h 965"/>
                <a:gd name="T32" fmla="*/ 2147483647 w 844"/>
                <a:gd name="T33" fmla="*/ 2147483647 h 965"/>
                <a:gd name="T34" fmla="*/ 2147483647 w 844"/>
                <a:gd name="T35" fmla="*/ 2147483647 h 965"/>
                <a:gd name="T36" fmla="*/ 2147483647 w 844"/>
                <a:gd name="T37" fmla="*/ 2147483647 h 965"/>
                <a:gd name="T38" fmla="*/ 2147483647 w 844"/>
                <a:gd name="T39" fmla="*/ 2147483647 h 965"/>
                <a:gd name="T40" fmla="*/ 2147483647 w 844"/>
                <a:gd name="T41" fmla="*/ 2147483647 h 965"/>
                <a:gd name="T42" fmla="*/ 2147483647 w 844"/>
                <a:gd name="T43" fmla="*/ 0 h 965"/>
                <a:gd name="T44" fmla="*/ 2147483647 w 844"/>
                <a:gd name="T45" fmla="*/ 2147483647 h 965"/>
                <a:gd name="T46" fmla="*/ 2147483647 w 844"/>
                <a:gd name="T47" fmla="*/ 2147483647 h 965"/>
                <a:gd name="T48" fmla="*/ 2147483647 w 844"/>
                <a:gd name="T49" fmla="*/ 2147483647 h 965"/>
                <a:gd name="T50" fmla="*/ 2147483647 w 844"/>
                <a:gd name="T51" fmla="*/ 2147483647 h 965"/>
                <a:gd name="T52" fmla="*/ 2147483647 w 844"/>
                <a:gd name="T53" fmla="*/ 2147483647 h 965"/>
                <a:gd name="T54" fmla="*/ 2147483647 w 844"/>
                <a:gd name="T55" fmla="*/ 2147483647 h 965"/>
                <a:gd name="T56" fmla="*/ 2147483647 w 844"/>
                <a:gd name="T57" fmla="*/ 2147483647 h 965"/>
                <a:gd name="T58" fmla="*/ 2147483647 w 844"/>
                <a:gd name="T59" fmla="*/ 2147483647 h 965"/>
                <a:gd name="T60" fmla="*/ 0 w 844"/>
                <a:gd name="T61" fmla="*/ 2147483647 h 965"/>
                <a:gd name="T62" fmla="*/ 2147483647 w 844"/>
                <a:gd name="T63" fmla="*/ 2147483647 h 965"/>
                <a:gd name="T64" fmla="*/ 2147483647 w 844"/>
                <a:gd name="T65" fmla="*/ 2147483647 h 965"/>
                <a:gd name="T66" fmla="*/ 2147483647 w 844"/>
                <a:gd name="T67" fmla="*/ 2147483647 h 965"/>
                <a:gd name="T68" fmla="*/ 2147483647 w 844"/>
                <a:gd name="T69" fmla="*/ 2147483647 h 965"/>
                <a:gd name="T70" fmla="*/ 2147483647 w 844"/>
                <a:gd name="T71" fmla="*/ 2147483647 h 965"/>
                <a:gd name="T72" fmla="*/ 2147483647 w 844"/>
                <a:gd name="T73" fmla="*/ 2147483647 h 965"/>
                <a:gd name="T74" fmla="*/ 2147483647 w 844"/>
                <a:gd name="T75" fmla="*/ 2147483647 h 965"/>
                <a:gd name="T76" fmla="*/ 2147483647 w 844"/>
                <a:gd name="T77" fmla="*/ 2147483647 h 965"/>
                <a:gd name="T78" fmla="*/ 2147483647 w 844"/>
                <a:gd name="T79" fmla="*/ 2147483647 h 965"/>
                <a:gd name="T80" fmla="*/ 2147483647 w 844"/>
                <a:gd name="T81" fmla="*/ 2147483647 h 965"/>
                <a:gd name="T82" fmla="*/ 2147483647 w 844"/>
                <a:gd name="T83" fmla="*/ 2147483647 h 965"/>
                <a:gd name="T84" fmla="*/ 2147483647 w 844"/>
                <a:gd name="T85" fmla="*/ 2147483647 h 965"/>
                <a:gd name="T86" fmla="*/ 2147483647 w 844"/>
                <a:gd name="T87" fmla="*/ 2147483647 h 965"/>
                <a:gd name="T88" fmla="*/ 2147483647 w 844"/>
                <a:gd name="T89" fmla="*/ 2147483647 h 965"/>
                <a:gd name="T90" fmla="*/ 2147483647 w 844"/>
                <a:gd name="T91" fmla="*/ 2147483647 h 965"/>
                <a:gd name="T92" fmla="*/ 2147483647 w 844"/>
                <a:gd name="T93" fmla="*/ 2147483647 h 965"/>
                <a:gd name="T94" fmla="*/ 2147483647 w 844"/>
                <a:gd name="T95" fmla="*/ 2147483647 h 965"/>
                <a:gd name="T96" fmla="*/ 2147483647 w 844"/>
                <a:gd name="T97" fmla="*/ 2147483647 h 965"/>
                <a:gd name="T98" fmla="*/ 2147483647 w 844"/>
                <a:gd name="T99" fmla="*/ 2147483647 h 965"/>
                <a:gd name="T100" fmla="*/ 2147483647 w 844"/>
                <a:gd name="T101" fmla="*/ 2147483647 h 965"/>
                <a:gd name="T102" fmla="*/ 2147483647 w 844"/>
                <a:gd name="T103" fmla="*/ 2147483647 h 965"/>
                <a:gd name="T104" fmla="*/ 2147483647 w 844"/>
                <a:gd name="T105" fmla="*/ 2147483647 h 965"/>
                <a:gd name="T106" fmla="*/ 2147483647 w 844"/>
                <a:gd name="T107" fmla="*/ 2147483647 h 965"/>
                <a:gd name="T108" fmla="*/ 2147483647 w 844"/>
                <a:gd name="T109" fmla="*/ 2147483647 h 965"/>
                <a:gd name="T110" fmla="*/ 2147483647 w 844"/>
                <a:gd name="T111" fmla="*/ 2147483647 h 965"/>
                <a:gd name="T112" fmla="*/ 2147483647 w 844"/>
                <a:gd name="T113" fmla="*/ 2147483647 h 965"/>
                <a:gd name="T114" fmla="*/ 2147483647 w 844"/>
                <a:gd name="T115" fmla="*/ 2147483647 h 965"/>
                <a:gd name="T116" fmla="*/ 2147483647 w 844"/>
                <a:gd name="T117" fmla="*/ 2147483647 h 965"/>
                <a:gd name="T118" fmla="*/ 2147483647 w 844"/>
                <a:gd name="T119" fmla="*/ 2147483647 h 965"/>
                <a:gd name="T120" fmla="*/ 2147483647 w 844"/>
                <a:gd name="T121" fmla="*/ 2147483647 h 965"/>
                <a:gd name="T122" fmla="*/ 2147483647 w 844"/>
                <a:gd name="T123" fmla="*/ 2147483647 h 9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4"/>
                <a:gd name="T187" fmla="*/ 0 h 965"/>
                <a:gd name="T188" fmla="*/ 844 w 844"/>
                <a:gd name="T189" fmla="*/ 965 h 96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4" h="965">
                  <a:moveTo>
                    <a:pt x="814" y="570"/>
                  </a:moveTo>
                  <a:lnTo>
                    <a:pt x="806" y="563"/>
                  </a:lnTo>
                  <a:lnTo>
                    <a:pt x="799" y="563"/>
                  </a:lnTo>
                  <a:lnTo>
                    <a:pt x="791" y="563"/>
                  </a:lnTo>
                  <a:lnTo>
                    <a:pt x="776" y="563"/>
                  </a:lnTo>
                  <a:lnTo>
                    <a:pt x="768" y="563"/>
                  </a:lnTo>
                  <a:lnTo>
                    <a:pt x="761" y="555"/>
                  </a:lnTo>
                  <a:lnTo>
                    <a:pt x="761" y="547"/>
                  </a:lnTo>
                  <a:lnTo>
                    <a:pt x="753" y="540"/>
                  </a:lnTo>
                  <a:lnTo>
                    <a:pt x="745" y="532"/>
                  </a:lnTo>
                  <a:lnTo>
                    <a:pt x="730" y="532"/>
                  </a:lnTo>
                  <a:lnTo>
                    <a:pt x="715" y="525"/>
                  </a:lnTo>
                  <a:lnTo>
                    <a:pt x="700" y="525"/>
                  </a:lnTo>
                  <a:lnTo>
                    <a:pt x="700" y="517"/>
                  </a:lnTo>
                  <a:lnTo>
                    <a:pt x="692" y="502"/>
                  </a:lnTo>
                  <a:lnTo>
                    <a:pt x="692" y="494"/>
                  </a:lnTo>
                  <a:lnTo>
                    <a:pt x="700" y="487"/>
                  </a:lnTo>
                  <a:lnTo>
                    <a:pt x="692" y="479"/>
                  </a:lnTo>
                  <a:lnTo>
                    <a:pt x="692" y="464"/>
                  </a:lnTo>
                  <a:lnTo>
                    <a:pt x="692" y="456"/>
                  </a:lnTo>
                  <a:lnTo>
                    <a:pt x="700" y="449"/>
                  </a:lnTo>
                  <a:lnTo>
                    <a:pt x="707" y="441"/>
                  </a:lnTo>
                  <a:lnTo>
                    <a:pt x="707" y="434"/>
                  </a:lnTo>
                  <a:lnTo>
                    <a:pt x="707" y="426"/>
                  </a:lnTo>
                  <a:lnTo>
                    <a:pt x="715" y="418"/>
                  </a:lnTo>
                  <a:lnTo>
                    <a:pt x="723" y="411"/>
                  </a:lnTo>
                  <a:lnTo>
                    <a:pt x="738" y="396"/>
                  </a:lnTo>
                  <a:lnTo>
                    <a:pt x="761" y="388"/>
                  </a:lnTo>
                  <a:lnTo>
                    <a:pt x="768" y="373"/>
                  </a:lnTo>
                  <a:lnTo>
                    <a:pt x="768" y="365"/>
                  </a:lnTo>
                  <a:lnTo>
                    <a:pt x="768" y="358"/>
                  </a:lnTo>
                  <a:lnTo>
                    <a:pt x="768" y="342"/>
                  </a:lnTo>
                  <a:lnTo>
                    <a:pt x="768" y="327"/>
                  </a:lnTo>
                  <a:lnTo>
                    <a:pt x="768" y="320"/>
                  </a:lnTo>
                  <a:lnTo>
                    <a:pt x="776" y="312"/>
                  </a:lnTo>
                  <a:lnTo>
                    <a:pt x="791" y="304"/>
                  </a:lnTo>
                  <a:lnTo>
                    <a:pt x="791" y="297"/>
                  </a:lnTo>
                  <a:lnTo>
                    <a:pt x="791" y="289"/>
                  </a:lnTo>
                  <a:lnTo>
                    <a:pt x="776" y="282"/>
                  </a:lnTo>
                  <a:lnTo>
                    <a:pt x="768" y="282"/>
                  </a:lnTo>
                  <a:lnTo>
                    <a:pt x="753" y="282"/>
                  </a:lnTo>
                  <a:lnTo>
                    <a:pt x="745" y="274"/>
                  </a:lnTo>
                  <a:lnTo>
                    <a:pt x="730" y="274"/>
                  </a:lnTo>
                  <a:lnTo>
                    <a:pt x="715" y="274"/>
                  </a:lnTo>
                  <a:lnTo>
                    <a:pt x="700" y="274"/>
                  </a:lnTo>
                  <a:lnTo>
                    <a:pt x="692" y="274"/>
                  </a:lnTo>
                  <a:lnTo>
                    <a:pt x="685" y="266"/>
                  </a:lnTo>
                  <a:lnTo>
                    <a:pt x="685" y="259"/>
                  </a:lnTo>
                  <a:lnTo>
                    <a:pt x="677" y="259"/>
                  </a:lnTo>
                  <a:lnTo>
                    <a:pt x="669" y="259"/>
                  </a:lnTo>
                  <a:lnTo>
                    <a:pt x="662" y="251"/>
                  </a:lnTo>
                  <a:lnTo>
                    <a:pt x="662" y="244"/>
                  </a:lnTo>
                  <a:lnTo>
                    <a:pt x="654" y="236"/>
                  </a:lnTo>
                  <a:lnTo>
                    <a:pt x="654" y="228"/>
                  </a:lnTo>
                  <a:lnTo>
                    <a:pt x="639" y="228"/>
                  </a:lnTo>
                  <a:lnTo>
                    <a:pt x="624" y="228"/>
                  </a:lnTo>
                  <a:lnTo>
                    <a:pt x="624" y="236"/>
                  </a:lnTo>
                  <a:lnTo>
                    <a:pt x="616" y="244"/>
                  </a:lnTo>
                  <a:lnTo>
                    <a:pt x="609" y="244"/>
                  </a:lnTo>
                  <a:lnTo>
                    <a:pt x="601" y="251"/>
                  </a:lnTo>
                  <a:lnTo>
                    <a:pt x="601" y="244"/>
                  </a:lnTo>
                  <a:lnTo>
                    <a:pt x="601" y="236"/>
                  </a:lnTo>
                  <a:lnTo>
                    <a:pt x="609" y="236"/>
                  </a:lnTo>
                  <a:lnTo>
                    <a:pt x="609" y="228"/>
                  </a:lnTo>
                  <a:lnTo>
                    <a:pt x="609" y="213"/>
                  </a:lnTo>
                  <a:lnTo>
                    <a:pt x="609" y="206"/>
                  </a:lnTo>
                  <a:lnTo>
                    <a:pt x="601" y="206"/>
                  </a:lnTo>
                  <a:lnTo>
                    <a:pt x="593" y="206"/>
                  </a:lnTo>
                  <a:lnTo>
                    <a:pt x="593" y="213"/>
                  </a:lnTo>
                  <a:lnTo>
                    <a:pt x="586" y="213"/>
                  </a:lnTo>
                  <a:lnTo>
                    <a:pt x="578" y="221"/>
                  </a:lnTo>
                  <a:lnTo>
                    <a:pt x="570" y="213"/>
                  </a:lnTo>
                  <a:lnTo>
                    <a:pt x="563" y="206"/>
                  </a:lnTo>
                  <a:lnTo>
                    <a:pt x="578" y="198"/>
                  </a:lnTo>
                  <a:lnTo>
                    <a:pt x="578" y="190"/>
                  </a:lnTo>
                  <a:lnTo>
                    <a:pt x="570" y="183"/>
                  </a:lnTo>
                  <a:lnTo>
                    <a:pt x="563" y="190"/>
                  </a:lnTo>
                  <a:lnTo>
                    <a:pt x="555" y="183"/>
                  </a:lnTo>
                  <a:lnTo>
                    <a:pt x="548" y="175"/>
                  </a:lnTo>
                  <a:lnTo>
                    <a:pt x="540" y="175"/>
                  </a:lnTo>
                  <a:lnTo>
                    <a:pt x="540" y="183"/>
                  </a:lnTo>
                  <a:lnTo>
                    <a:pt x="532" y="183"/>
                  </a:lnTo>
                  <a:lnTo>
                    <a:pt x="525" y="190"/>
                  </a:lnTo>
                  <a:lnTo>
                    <a:pt x="517" y="190"/>
                  </a:lnTo>
                  <a:lnTo>
                    <a:pt x="502" y="190"/>
                  </a:lnTo>
                  <a:lnTo>
                    <a:pt x="494" y="183"/>
                  </a:lnTo>
                  <a:lnTo>
                    <a:pt x="487" y="175"/>
                  </a:lnTo>
                  <a:lnTo>
                    <a:pt x="479" y="183"/>
                  </a:lnTo>
                  <a:lnTo>
                    <a:pt x="479" y="175"/>
                  </a:lnTo>
                  <a:lnTo>
                    <a:pt x="472" y="168"/>
                  </a:lnTo>
                  <a:lnTo>
                    <a:pt x="479" y="160"/>
                  </a:lnTo>
                  <a:lnTo>
                    <a:pt x="479" y="152"/>
                  </a:lnTo>
                  <a:lnTo>
                    <a:pt x="487" y="152"/>
                  </a:lnTo>
                  <a:lnTo>
                    <a:pt x="487" y="137"/>
                  </a:lnTo>
                  <a:lnTo>
                    <a:pt x="487" y="130"/>
                  </a:lnTo>
                  <a:lnTo>
                    <a:pt x="494" y="114"/>
                  </a:lnTo>
                  <a:lnTo>
                    <a:pt x="494" y="99"/>
                  </a:lnTo>
                  <a:lnTo>
                    <a:pt x="487" y="92"/>
                  </a:lnTo>
                  <a:lnTo>
                    <a:pt x="479" y="92"/>
                  </a:lnTo>
                  <a:lnTo>
                    <a:pt x="479" y="84"/>
                  </a:lnTo>
                  <a:lnTo>
                    <a:pt x="487" y="84"/>
                  </a:lnTo>
                  <a:lnTo>
                    <a:pt x="494" y="76"/>
                  </a:lnTo>
                  <a:lnTo>
                    <a:pt x="510" y="76"/>
                  </a:lnTo>
                  <a:lnTo>
                    <a:pt x="510" y="69"/>
                  </a:lnTo>
                  <a:lnTo>
                    <a:pt x="502" y="61"/>
                  </a:lnTo>
                  <a:lnTo>
                    <a:pt x="494" y="61"/>
                  </a:lnTo>
                  <a:lnTo>
                    <a:pt x="487" y="61"/>
                  </a:lnTo>
                  <a:lnTo>
                    <a:pt x="472" y="54"/>
                  </a:lnTo>
                  <a:lnTo>
                    <a:pt x="464" y="54"/>
                  </a:lnTo>
                  <a:lnTo>
                    <a:pt x="449" y="46"/>
                  </a:lnTo>
                  <a:lnTo>
                    <a:pt x="441" y="46"/>
                  </a:lnTo>
                  <a:lnTo>
                    <a:pt x="434" y="38"/>
                  </a:lnTo>
                  <a:lnTo>
                    <a:pt x="418" y="38"/>
                  </a:lnTo>
                  <a:lnTo>
                    <a:pt x="411" y="38"/>
                  </a:lnTo>
                  <a:lnTo>
                    <a:pt x="396" y="38"/>
                  </a:lnTo>
                  <a:lnTo>
                    <a:pt x="380" y="38"/>
                  </a:lnTo>
                  <a:lnTo>
                    <a:pt x="365" y="31"/>
                  </a:lnTo>
                  <a:lnTo>
                    <a:pt x="357" y="38"/>
                  </a:lnTo>
                  <a:lnTo>
                    <a:pt x="357" y="46"/>
                  </a:lnTo>
                  <a:lnTo>
                    <a:pt x="350" y="46"/>
                  </a:lnTo>
                  <a:lnTo>
                    <a:pt x="342" y="46"/>
                  </a:lnTo>
                  <a:lnTo>
                    <a:pt x="335" y="54"/>
                  </a:lnTo>
                  <a:lnTo>
                    <a:pt x="327" y="46"/>
                  </a:lnTo>
                  <a:lnTo>
                    <a:pt x="319" y="46"/>
                  </a:lnTo>
                  <a:lnTo>
                    <a:pt x="312" y="38"/>
                  </a:lnTo>
                  <a:lnTo>
                    <a:pt x="304" y="38"/>
                  </a:lnTo>
                  <a:lnTo>
                    <a:pt x="297" y="31"/>
                  </a:lnTo>
                  <a:lnTo>
                    <a:pt x="289" y="31"/>
                  </a:lnTo>
                  <a:lnTo>
                    <a:pt x="281" y="23"/>
                  </a:lnTo>
                  <a:lnTo>
                    <a:pt x="281" y="16"/>
                  </a:lnTo>
                  <a:lnTo>
                    <a:pt x="274" y="0"/>
                  </a:lnTo>
                  <a:lnTo>
                    <a:pt x="266" y="0"/>
                  </a:lnTo>
                  <a:lnTo>
                    <a:pt x="259" y="0"/>
                  </a:lnTo>
                  <a:lnTo>
                    <a:pt x="243" y="8"/>
                  </a:lnTo>
                  <a:lnTo>
                    <a:pt x="243" y="23"/>
                  </a:lnTo>
                  <a:lnTo>
                    <a:pt x="243" y="31"/>
                  </a:lnTo>
                  <a:lnTo>
                    <a:pt x="243" y="38"/>
                  </a:lnTo>
                  <a:lnTo>
                    <a:pt x="243" y="46"/>
                  </a:lnTo>
                  <a:lnTo>
                    <a:pt x="251" y="54"/>
                  </a:lnTo>
                  <a:lnTo>
                    <a:pt x="251" y="61"/>
                  </a:lnTo>
                  <a:lnTo>
                    <a:pt x="243" y="69"/>
                  </a:lnTo>
                  <a:lnTo>
                    <a:pt x="251" y="69"/>
                  </a:lnTo>
                  <a:lnTo>
                    <a:pt x="251" y="76"/>
                  </a:lnTo>
                  <a:lnTo>
                    <a:pt x="251" y="92"/>
                  </a:lnTo>
                  <a:lnTo>
                    <a:pt x="243" y="92"/>
                  </a:lnTo>
                  <a:lnTo>
                    <a:pt x="243" y="99"/>
                  </a:lnTo>
                  <a:lnTo>
                    <a:pt x="236" y="99"/>
                  </a:lnTo>
                  <a:lnTo>
                    <a:pt x="236" y="107"/>
                  </a:lnTo>
                  <a:lnTo>
                    <a:pt x="228" y="99"/>
                  </a:lnTo>
                  <a:lnTo>
                    <a:pt x="221" y="99"/>
                  </a:lnTo>
                  <a:lnTo>
                    <a:pt x="213" y="99"/>
                  </a:lnTo>
                  <a:lnTo>
                    <a:pt x="205" y="107"/>
                  </a:lnTo>
                  <a:lnTo>
                    <a:pt x="198" y="114"/>
                  </a:lnTo>
                  <a:lnTo>
                    <a:pt x="190" y="122"/>
                  </a:lnTo>
                  <a:lnTo>
                    <a:pt x="190" y="114"/>
                  </a:lnTo>
                  <a:lnTo>
                    <a:pt x="175" y="107"/>
                  </a:lnTo>
                  <a:lnTo>
                    <a:pt x="167" y="107"/>
                  </a:lnTo>
                  <a:lnTo>
                    <a:pt x="152" y="107"/>
                  </a:lnTo>
                  <a:lnTo>
                    <a:pt x="144" y="107"/>
                  </a:lnTo>
                  <a:lnTo>
                    <a:pt x="129" y="114"/>
                  </a:lnTo>
                  <a:lnTo>
                    <a:pt x="122" y="114"/>
                  </a:lnTo>
                  <a:lnTo>
                    <a:pt x="114" y="122"/>
                  </a:lnTo>
                  <a:lnTo>
                    <a:pt x="114" y="130"/>
                  </a:lnTo>
                  <a:lnTo>
                    <a:pt x="114" y="137"/>
                  </a:lnTo>
                  <a:lnTo>
                    <a:pt x="114" y="145"/>
                  </a:lnTo>
                  <a:lnTo>
                    <a:pt x="114" y="152"/>
                  </a:lnTo>
                  <a:lnTo>
                    <a:pt x="106" y="152"/>
                  </a:lnTo>
                  <a:lnTo>
                    <a:pt x="91" y="160"/>
                  </a:lnTo>
                  <a:lnTo>
                    <a:pt x="84" y="168"/>
                  </a:lnTo>
                  <a:lnTo>
                    <a:pt x="68" y="168"/>
                  </a:lnTo>
                  <a:lnTo>
                    <a:pt x="61" y="168"/>
                  </a:lnTo>
                  <a:lnTo>
                    <a:pt x="61" y="175"/>
                  </a:lnTo>
                  <a:lnTo>
                    <a:pt x="68" y="183"/>
                  </a:lnTo>
                  <a:lnTo>
                    <a:pt x="61" y="190"/>
                  </a:lnTo>
                  <a:lnTo>
                    <a:pt x="61" y="206"/>
                  </a:lnTo>
                  <a:lnTo>
                    <a:pt x="53" y="206"/>
                  </a:lnTo>
                  <a:lnTo>
                    <a:pt x="53" y="213"/>
                  </a:lnTo>
                  <a:lnTo>
                    <a:pt x="53" y="221"/>
                  </a:lnTo>
                  <a:lnTo>
                    <a:pt x="46" y="221"/>
                  </a:lnTo>
                  <a:lnTo>
                    <a:pt x="38" y="213"/>
                  </a:lnTo>
                  <a:lnTo>
                    <a:pt x="30" y="213"/>
                  </a:lnTo>
                  <a:lnTo>
                    <a:pt x="23" y="221"/>
                  </a:lnTo>
                  <a:lnTo>
                    <a:pt x="15" y="228"/>
                  </a:lnTo>
                  <a:lnTo>
                    <a:pt x="8" y="236"/>
                  </a:lnTo>
                  <a:lnTo>
                    <a:pt x="0" y="244"/>
                  </a:lnTo>
                  <a:lnTo>
                    <a:pt x="0" y="251"/>
                  </a:lnTo>
                  <a:lnTo>
                    <a:pt x="8" y="251"/>
                  </a:lnTo>
                  <a:lnTo>
                    <a:pt x="15" y="266"/>
                  </a:lnTo>
                  <a:lnTo>
                    <a:pt x="15" y="274"/>
                  </a:lnTo>
                  <a:lnTo>
                    <a:pt x="15" y="289"/>
                  </a:lnTo>
                  <a:lnTo>
                    <a:pt x="15" y="297"/>
                  </a:lnTo>
                  <a:lnTo>
                    <a:pt x="23" y="304"/>
                  </a:lnTo>
                  <a:lnTo>
                    <a:pt x="23" y="312"/>
                  </a:lnTo>
                  <a:lnTo>
                    <a:pt x="23" y="327"/>
                  </a:lnTo>
                  <a:lnTo>
                    <a:pt x="15" y="335"/>
                  </a:lnTo>
                  <a:lnTo>
                    <a:pt x="30" y="350"/>
                  </a:lnTo>
                  <a:lnTo>
                    <a:pt x="38" y="365"/>
                  </a:lnTo>
                  <a:lnTo>
                    <a:pt x="46" y="380"/>
                  </a:lnTo>
                  <a:lnTo>
                    <a:pt x="61" y="388"/>
                  </a:lnTo>
                  <a:lnTo>
                    <a:pt x="68" y="396"/>
                  </a:lnTo>
                  <a:lnTo>
                    <a:pt x="76" y="403"/>
                  </a:lnTo>
                  <a:lnTo>
                    <a:pt x="84" y="411"/>
                  </a:lnTo>
                  <a:lnTo>
                    <a:pt x="91" y="418"/>
                  </a:lnTo>
                  <a:lnTo>
                    <a:pt x="106" y="426"/>
                  </a:lnTo>
                  <a:lnTo>
                    <a:pt x="114" y="434"/>
                  </a:lnTo>
                  <a:lnTo>
                    <a:pt x="122" y="434"/>
                  </a:lnTo>
                  <a:lnTo>
                    <a:pt x="137" y="441"/>
                  </a:lnTo>
                  <a:lnTo>
                    <a:pt x="137" y="449"/>
                  </a:lnTo>
                  <a:lnTo>
                    <a:pt x="129" y="449"/>
                  </a:lnTo>
                  <a:lnTo>
                    <a:pt x="122" y="449"/>
                  </a:lnTo>
                  <a:lnTo>
                    <a:pt x="122" y="456"/>
                  </a:lnTo>
                  <a:lnTo>
                    <a:pt x="122" y="464"/>
                  </a:lnTo>
                  <a:lnTo>
                    <a:pt x="129" y="472"/>
                  </a:lnTo>
                  <a:lnTo>
                    <a:pt x="137" y="479"/>
                  </a:lnTo>
                  <a:lnTo>
                    <a:pt x="129" y="487"/>
                  </a:lnTo>
                  <a:lnTo>
                    <a:pt x="129" y="494"/>
                  </a:lnTo>
                  <a:lnTo>
                    <a:pt x="137" y="502"/>
                  </a:lnTo>
                  <a:lnTo>
                    <a:pt x="144" y="509"/>
                  </a:lnTo>
                  <a:lnTo>
                    <a:pt x="144" y="517"/>
                  </a:lnTo>
                  <a:lnTo>
                    <a:pt x="144" y="540"/>
                  </a:lnTo>
                  <a:lnTo>
                    <a:pt x="144" y="547"/>
                  </a:lnTo>
                  <a:lnTo>
                    <a:pt x="144" y="563"/>
                  </a:lnTo>
                  <a:lnTo>
                    <a:pt x="152" y="578"/>
                  </a:lnTo>
                  <a:lnTo>
                    <a:pt x="152" y="585"/>
                  </a:lnTo>
                  <a:lnTo>
                    <a:pt x="167" y="593"/>
                  </a:lnTo>
                  <a:lnTo>
                    <a:pt x="175" y="593"/>
                  </a:lnTo>
                  <a:lnTo>
                    <a:pt x="183" y="593"/>
                  </a:lnTo>
                  <a:lnTo>
                    <a:pt x="198" y="601"/>
                  </a:lnTo>
                  <a:lnTo>
                    <a:pt x="205" y="608"/>
                  </a:lnTo>
                  <a:lnTo>
                    <a:pt x="213" y="608"/>
                  </a:lnTo>
                  <a:lnTo>
                    <a:pt x="213" y="616"/>
                  </a:lnTo>
                  <a:lnTo>
                    <a:pt x="221" y="623"/>
                  </a:lnTo>
                  <a:lnTo>
                    <a:pt x="228" y="623"/>
                  </a:lnTo>
                  <a:lnTo>
                    <a:pt x="236" y="623"/>
                  </a:lnTo>
                  <a:lnTo>
                    <a:pt x="243" y="623"/>
                  </a:lnTo>
                  <a:lnTo>
                    <a:pt x="251" y="623"/>
                  </a:lnTo>
                  <a:lnTo>
                    <a:pt x="251" y="631"/>
                  </a:lnTo>
                  <a:lnTo>
                    <a:pt x="251" y="639"/>
                  </a:lnTo>
                  <a:lnTo>
                    <a:pt x="251" y="646"/>
                  </a:lnTo>
                  <a:lnTo>
                    <a:pt x="259" y="654"/>
                  </a:lnTo>
                  <a:lnTo>
                    <a:pt x="266" y="661"/>
                  </a:lnTo>
                  <a:lnTo>
                    <a:pt x="274" y="669"/>
                  </a:lnTo>
                  <a:lnTo>
                    <a:pt x="281" y="677"/>
                  </a:lnTo>
                  <a:lnTo>
                    <a:pt x="289" y="669"/>
                  </a:lnTo>
                  <a:lnTo>
                    <a:pt x="297" y="669"/>
                  </a:lnTo>
                  <a:lnTo>
                    <a:pt x="297" y="677"/>
                  </a:lnTo>
                  <a:lnTo>
                    <a:pt x="304" y="684"/>
                  </a:lnTo>
                  <a:lnTo>
                    <a:pt x="312" y="684"/>
                  </a:lnTo>
                  <a:lnTo>
                    <a:pt x="319" y="692"/>
                  </a:lnTo>
                  <a:lnTo>
                    <a:pt x="319" y="699"/>
                  </a:lnTo>
                  <a:lnTo>
                    <a:pt x="312" y="707"/>
                  </a:lnTo>
                  <a:lnTo>
                    <a:pt x="312" y="722"/>
                  </a:lnTo>
                  <a:lnTo>
                    <a:pt x="312" y="730"/>
                  </a:lnTo>
                  <a:lnTo>
                    <a:pt x="319" y="730"/>
                  </a:lnTo>
                  <a:lnTo>
                    <a:pt x="327" y="730"/>
                  </a:lnTo>
                  <a:lnTo>
                    <a:pt x="335" y="730"/>
                  </a:lnTo>
                  <a:lnTo>
                    <a:pt x="342" y="737"/>
                  </a:lnTo>
                  <a:lnTo>
                    <a:pt x="342" y="745"/>
                  </a:lnTo>
                  <a:lnTo>
                    <a:pt x="335" y="753"/>
                  </a:lnTo>
                  <a:lnTo>
                    <a:pt x="335" y="760"/>
                  </a:lnTo>
                  <a:lnTo>
                    <a:pt x="335" y="768"/>
                  </a:lnTo>
                  <a:lnTo>
                    <a:pt x="342" y="768"/>
                  </a:lnTo>
                  <a:lnTo>
                    <a:pt x="350" y="768"/>
                  </a:lnTo>
                  <a:lnTo>
                    <a:pt x="357" y="760"/>
                  </a:lnTo>
                  <a:lnTo>
                    <a:pt x="380" y="753"/>
                  </a:lnTo>
                  <a:lnTo>
                    <a:pt x="396" y="745"/>
                  </a:lnTo>
                  <a:lnTo>
                    <a:pt x="396" y="753"/>
                  </a:lnTo>
                  <a:lnTo>
                    <a:pt x="396" y="760"/>
                  </a:lnTo>
                  <a:lnTo>
                    <a:pt x="388" y="775"/>
                  </a:lnTo>
                  <a:lnTo>
                    <a:pt x="441" y="760"/>
                  </a:lnTo>
                  <a:lnTo>
                    <a:pt x="449" y="760"/>
                  </a:lnTo>
                  <a:lnTo>
                    <a:pt x="449" y="775"/>
                  </a:lnTo>
                  <a:lnTo>
                    <a:pt x="449" y="783"/>
                  </a:lnTo>
                  <a:lnTo>
                    <a:pt x="456" y="783"/>
                  </a:lnTo>
                  <a:lnTo>
                    <a:pt x="464" y="783"/>
                  </a:lnTo>
                  <a:lnTo>
                    <a:pt x="472" y="783"/>
                  </a:lnTo>
                  <a:lnTo>
                    <a:pt x="479" y="791"/>
                  </a:lnTo>
                  <a:lnTo>
                    <a:pt x="472" y="798"/>
                  </a:lnTo>
                  <a:lnTo>
                    <a:pt x="494" y="798"/>
                  </a:lnTo>
                  <a:lnTo>
                    <a:pt x="517" y="791"/>
                  </a:lnTo>
                  <a:lnTo>
                    <a:pt x="532" y="791"/>
                  </a:lnTo>
                  <a:lnTo>
                    <a:pt x="548" y="783"/>
                  </a:lnTo>
                  <a:lnTo>
                    <a:pt x="548" y="806"/>
                  </a:lnTo>
                  <a:lnTo>
                    <a:pt x="548" y="813"/>
                  </a:lnTo>
                  <a:lnTo>
                    <a:pt x="555" y="821"/>
                  </a:lnTo>
                  <a:lnTo>
                    <a:pt x="563" y="821"/>
                  </a:lnTo>
                  <a:lnTo>
                    <a:pt x="570" y="813"/>
                  </a:lnTo>
                  <a:lnTo>
                    <a:pt x="586" y="813"/>
                  </a:lnTo>
                  <a:lnTo>
                    <a:pt x="593" y="806"/>
                  </a:lnTo>
                  <a:lnTo>
                    <a:pt x="601" y="813"/>
                  </a:lnTo>
                  <a:lnTo>
                    <a:pt x="616" y="813"/>
                  </a:lnTo>
                  <a:lnTo>
                    <a:pt x="616" y="821"/>
                  </a:lnTo>
                  <a:lnTo>
                    <a:pt x="609" y="829"/>
                  </a:lnTo>
                  <a:lnTo>
                    <a:pt x="601" y="829"/>
                  </a:lnTo>
                  <a:lnTo>
                    <a:pt x="601" y="836"/>
                  </a:lnTo>
                  <a:lnTo>
                    <a:pt x="593" y="844"/>
                  </a:lnTo>
                  <a:lnTo>
                    <a:pt x="593" y="851"/>
                  </a:lnTo>
                  <a:lnTo>
                    <a:pt x="586" y="867"/>
                  </a:lnTo>
                  <a:lnTo>
                    <a:pt x="578" y="874"/>
                  </a:lnTo>
                  <a:lnTo>
                    <a:pt x="578" y="889"/>
                  </a:lnTo>
                  <a:lnTo>
                    <a:pt x="578" y="897"/>
                  </a:lnTo>
                  <a:lnTo>
                    <a:pt x="586" y="905"/>
                  </a:lnTo>
                  <a:lnTo>
                    <a:pt x="593" y="912"/>
                  </a:lnTo>
                  <a:lnTo>
                    <a:pt x="601" y="927"/>
                  </a:lnTo>
                  <a:lnTo>
                    <a:pt x="609" y="935"/>
                  </a:lnTo>
                  <a:lnTo>
                    <a:pt x="616" y="935"/>
                  </a:lnTo>
                  <a:lnTo>
                    <a:pt x="624" y="927"/>
                  </a:lnTo>
                  <a:lnTo>
                    <a:pt x="631" y="912"/>
                  </a:lnTo>
                  <a:lnTo>
                    <a:pt x="639" y="905"/>
                  </a:lnTo>
                  <a:lnTo>
                    <a:pt x="639" y="897"/>
                  </a:lnTo>
                  <a:lnTo>
                    <a:pt x="639" y="889"/>
                  </a:lnTo>
                  <a:lnTo>
                    <a:pt x="654" y="889"/>
                  </a:lnTo>
                  <a:lnTo>
                    <a:pt x="662" y="889"/>
                  </a:lnTo>
                  <a:lnTo>
                    <a:pt x="669" y="889"/>
                  </a:lnTo>
                  <a:lnTo>
                    <a:pt x="677" y="889"/>
                  </a:lnTo>
                  <a:lnTo>
                    <a:pt x="692" y="889"/>
                  </a:lnTo>
                  <a:lnTo>
                    <a:pt x="707" y="905"/>
                  </a:lnTo>
                  <a:lnTo>
                    <a:pt x="692" y="905"/>
                  </a:lnTo>
                  <a:lnTo>
                    <a:pt x="692" y="912"/>
                  </a:lnTo>
                  <a:lnTo>
                    <a:pt x="700" y="920"/>
                  </a:lnTo>
                  <a:lnTo>
                    <a:pt x="707" y="920"/>
                  </a:lnTo>
                  <a:lnTo>
                    <a:pt x="715" y="927"/>
                  </a:lnTo>
                  <a:lnTo>
                    <a:pt x="707" y="943"/>
                  </a:lnTo>
                  <a:lnTo>
                    <a:pt x="707" y="950"/>
                  </a:lnTo>
                  <a:lnTo>
                    <a:pt x="707" y="958"/>
                  </a:lnTo>
                  <a:lnTo>
                    <a:pt x="723" y="965"/>
                  </a:lnTo>
                  <a:lnTo>
                    <a:pt x="730" y="965"/>
                  </a:lnTo>
                  <a:lnTo>
                    <a:pt x="730" y="958"/>
                  </a:lnTo>
                  <a:lnTo>
                    <a:pt x="738" y="958"/>
                  </a:lnTo>
                  <a:lnTo>
                    <a:pt x="745" y="950"/>
                  </a:lnTo>
                  <a:lnTo>
                    <a:pt x="753" y="943"/>
                  </a:lnTo>
                  <a:lnTo>
                    <a:pt x="761" y="935"/>
                  </a:lnTo>
                  <a:lnTo>
                    <a:pt x="776" y="935"/>
                  </a:lnTo>
                  <a:lnTo>
                    <a:pt x="784" y="935"/>
                  </a:lnTo>
                  <a:lnTo>
                    <a:pt x="791" y="927"/>
                  </a:lnTo>
                  <a:lnTo>
                    <a:pt x="791" y="920"/>
                  </a:lnTo>
                  <a:lnTo>
                    <a:pt x="791" y="912"/>
                  </a:lnTo>
                  <a:lnTo>
                    <a:pt x="791" y="905"/>
                  </a:lnTo>
                  <a:lnTo>
                    <a:pt x="791" y="897"/>
                  </a:lnTo>
                  <a:lnTo>
                    <a:pt x="791" y="889"/>
                  </a:lnTo>
                  <a:lnTo>
                    <a:pt x="791" y="882"/>
                  </a:lnTo>
                  <a:lnTo>
                    <a:pt x="791" y="874"/>
                  </a:lnTo>
                  <a:lnTo>
                    <a:pt x="791" y="867"/>
                  </a:lnTo>
                  <a:lnTo>
                    <a:pt x="791" y="859"/>
                  </a:lnTo>
                  <a:lnTo>
                    <a:pt x="784" y="859"/>
                  </a:lnTo>
                  <a:lnTo>
                    <a:pt x="784" y="851"/>
                  </a:lnTo>
                  <a:lnTo>
                    <a:pt x="784" y="844"/>
                  </a:lnTo>
                  <a:lnTo>
                    <a:pt x="791" y="836"/>
                  </a:lnTo>
                  <a:lnTo>
                    <a:pt x="799" y="836"/>
                  </a:lnTo>
                  <a:lnTo>
                    <a:pt x="806" y="836"/>
                  </a:lnTo>
                  <a:lnTo>
                    <a:pt x="822" y="836"/>
                  </a:lnTo>
                  <a:lnTo>
                    <a:pt x="814" y="829"/>
                  </a:lnTo>
                  <a:lnTo>
                    <a:pt x="814" y="821"/>
                  </a:lnTo>
                  <a:lnTo>
                    <a:pt x="822" y="813"/>
                  </a:lnTo>
                  <a:lnTo>
                    <a:pt x="822" y="798"/>
                  </a:lnTo>
                  <a:lnTo>
                    <a:pt x="822" y="791"/>
                  </a:lnTo>
                  <a:lnTo>
                    <a:pt x="822" y="775"/>
                  </a:lnTo>
                  <a:lnTo>
                    <a:pt x="822" y="760"/>
                  </a:lnTo>
                  <a:lnTo>
                    <a:pt x="829" y="760"/>
                  </a:lnTo>
                  <a:lnTo>
                    <a:pt x="822" y="753"/>
                  </a:lnTo>
                  <a:lnTo>
                    <a:pt x="822" y="745"/>
                  </a:lnTo>
                  <a:lnTo>
                    <a:pt x="822" y="737"/>
                  </a:lnTo>
                  <a:lnTo>
                    <a:pt x="829" y="730"/>
                  </a:lnTo>
                  <a:lnTo>
                    <a:pt x="837" y="722"/>
                  </a:lnTo>
                  <a:lnTo>
                    <a:pt x="844" y="715"/>
                  </a:lnTo>
                  <a:lnTo>
                    <a:pt x="844" y="707"/>
                  </a:lnTo>
                  <a:lnTo>
                    <a:pt x="837" y="699"/>
                  </a:lnTo>
                  <a:lnTo>
                    <a:pt x="829" y="699"/>
                  </a:lnTo>
                  <a:lnTo>
                    <a:pt x="814" y="692"/>
                  </a:lnTo>
                  <a:lnTo>
                    <a:pt x="814" y="684"/>
                  </a:lnTo>
                  <a:lnTo>
                    <a:pt x="799" y="677"/>
                  </a:lnTo>
                  <a:lnTo>
                    <a:pt x="784" y="677"/>
                  </a:lnTo>
                  <a:lnTo>
                    <a:pt x="784" y="654"/>
                  </a:lnTo>
                  <a:lnTo>
                    <a:pt x="791" y="654"/>
                  </a:lnTo>
                  <a:lnTo>
                    <a:pt x="806" y="661"/>
                  </a:lnTo>
                  <a:lnTo>
                    <a:pt x="822" y="677"/>
                  </a:lnTo>
                  <a:lnTo>
                    <a:pt x="814" y="570"/>
                  </a:lnTo>
                  <a:close/>
                </a:path>
              </a:pathLst>
            </a:custGeom>
            <a:solidFill>
              <a:schemeClr val="bg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41" tIns="37820" rIns="75641" bIns="37820"/>
            <a:lstStyle/>
            <a:p>
              <a:endParaRPr lang="ru-RU"/>
            </a:p>
          </p:txBody>
        </p:sp>
        <p:sp>
          <p:nvSpPr>
            <p:cNvPr id="4328" name="Freeform 1232"/>
            <p:cNvSpPr>
              <a:spLocks/>
            </p:cNvSpPr>
            <p:nvPr/>
          </p:nvSpPr>
          <p:spPr bwMode="auto">
            <a:xfrm>
              <a:off x="1285875" y="5003689"/>
              <a:ext cx="1433513" cy="1362075"/>
            </a:xfrm>
            <a:custGeom>
              <a:avLst/>
              <a:gdLst>
                <a:gd name="T0" fmla="*/ 2147483647 w 1119"/>
                <a:gd name="T1" fmla="*/ 2147483647 h 1003"/>
                <a:gd name="T2" fmla="*/ 2147483647 w 1119"/>
                <a:gd name="T3" fmla="*/ 2147483647 h 1003"/>
                <a:gd name="T4" fmla="*/ 2147483647 w 1119"/>
                <a:gd name="T5" fmla="*/ 2147483647 h 1003"/>
                <a:gd name="T6" fmla="*/ 2147483647 w 1119"/>
                <a:gd name="T7" fmla="*/ 2147483647 h 1003"/>
                <a:gd name="T8" fmla="*/ 2147483647 w 1119"/>
                <a:gd name="T9" fmla="*/ 2147483647 h 1003"/>
                <a:gd name="T10" fmla="*/ 2147483647 w 1119"/>
                <a:gd name="T11" fmla="*/ 2147483647 h 1003"/>
                <a:gd name="T12" fmla="*/ 2147483647 w 1119"/>
                <a:gd name="T13" fmla="*/ 2147483647 h 1003"/>
                <a:gd name="T14" fmla="*/ 2147483647 w 1119"/>
                <a:gd name="T15" fmla="*/ 2147483647 h 1003"/>
                <a:gd name="T16" fmla="*/ 2147483647 w 1119"/>
                <a:gd name="T17" fmla="*/ 2147483647 h 1003"/>
                <a:gd name="T18" fmla="*/ 2147483647 w 1119"/>
                <a:gd name="T19" fmla="*/ 2147483647 h 1003"/>
                <a:gd name="T20" fmla="*/ 2147483647 w 1119"/>
                <a:gd name="T21" fmla="*/ 2147483647 h 1003"/>
                <a:gd name="T22" fmla="*/ 2147483647 w 1119"/>
                <a:gd name="T23" fmla="*/ 2147483647 h 1003"/>
                <a:gd name="T24" fmla="*/ 2147483647 w 1119"/>
                <a:gd name="T25" fmla="*/ 2147483647 h 1003"/>
                <a:gd name="T26" fmla="*/ 2147483647 w 1119"/>
                <a:gd name="T27" fmla="*/ 2147483647 h 1003"/>
                <a:gd name="T28" fmla="*/ 2147483647 w 1119"/>
                <a:gd name="T29" fmla="*/ 2147483647 h 1003"/>
                <a:gd name="T30" fmla="*/ 2147483647 w 1119"/>
                <a:gd name="T31" fmla="*/ 2147483647 h 1003"/>
                <a:gd name="T32" fmla="*/ 2147483647 w 1119"/>
                <a:gd name="T33" fmla="*/ 2147483647 h 1003"/>
                <a:gd name="T34" fmla="*/ 2147483647 w 1119"/>
                <a:gd name="T35" fmla="*/ 2147483647 h 1003"/>
                <a:gd name="T36" fmla="*/ 2147483647 w 1119"/>
                <a:gd name="T37" fmla="*/ 2147483647 h 1003"/>
                <a:gd name="T38" fmla="*/ 2147483647 w 1119"/>
                <a:gd name="T39" fmla="*/ 2147483647 h 1003"/>
                <a:gd name="T40" fmla="*/ 2147483647 w 1119"/>
                <a:gd name="T41" fmla="*/ 2147483647 h 1003"/>
                <a:gd name="T42" fmla="*/ 2147483647 w 1119"/>
                <a:gd name="T43" fmla="*/ 2147483647 h 1003"/>
                <a:gd name="T44" fmla="*/ 2147483647 w 1119"/>
                <a:gd name="T45" fmla="*/ 2147483647 h 1003"/>
                <a:gd name="T46" fmla="*/ 2147483647 w 1119"/>
                <a:gd name="T47" fmla="*/ 2147483647 h 1003"/>
                <a:gd name="T48" fmla="*/ 2147483647 w 1119"/>
                <a:gd name="T49" fmla="*/ 2147483647 h 1003"/>
                <a:gd name="T50" fmla="*/ 2147483647 w 1119"/>
                <a:gd name="T51" fmla="*/ 2147483647 h 1003"/>
                <a:gd name="T52" fmla="*/ 2147483647 w 1119"/>
                <a:gd name="T53" fmla="*/ 2147483647 h 1003"/>
                <a:gd name="T54" fmla="*/ 2147483647 w 1119"/>
                <a:gd name="T55" fmla="*/ 2147483647 h 1003"/>
                <a:gd name="T56" fmla="*/ 2147483647 w 1119"/>
                <a:gd name="T57" fmla="*/ 2147483647 h 1003"/>
                <a:gd name="T58" fmla="*/ 2147483647 w 1119"/>
                <a:gd name="T59" fmla="*/ 2147483647 h 1003"/>
                <a:gd name="T60" fmla="*/ 2147483647 w 1119"/>
                <a:gd name="T61" fmla="*/ 2147483647 h 1003"/>
                <a:gd name="T62" fmla="*/ 2147483647 w 1119"/>
                <a:gd name="T63" fmla="*/ 2147483647 h 1003"/>
                <a:gd name="T64" fmla="*/ 2147483647 w 1119"/>
                <a:gd name="T65" fmla="*/ 2147483647 h 1003"/>
                <a:gd name="T66" fmla="*/ 2147483647 w 1119"/>
                <a:gd name="T67" fmla="*/ 2147483647 h 1003"/>
                <a:gd name="T68" fmla="*/ 2147483647 w 1119"/>
                <a:gd name="T69" fmla="*/ 2147483647 h 1003"/>
                <a:gd name="T70" fmla="*/ 2147483647 w 1119"/>
                <a:gd name="T71" fmla="*/ 2147483647 h 1003"/>
                <a:gd name="T72" fmla="*/ 2147483647 w 1119"/>
                <a:gd name="T73" fmla="*/ 2147483647 h 1003"/>
                <a:gd name="T74" fmla="*/ 2147483647 w 1119"/>
                <a:gd name="T75" fmla="*/ 2147483647 h 1003"/>
                <a:gd name="T76" fmla="*/ 2147483647 w 1119"/>
                <a:gd name="T77" fmla="*/ 2147483647 h 1003"/>
                <a:gd name="T78" fmla="*/ 2147483647 w 1119"/>
                <a:gd name="T79" fmla="*/ 2147483647 h 1003"/>
                <a:gd name="T80" fmla="*/ 2147483647 w 1119"/>
                <a:gd name="T81" fmla="*/ 2147483647 h 1003"/>
                <a:gd name="T82" fmla="*/ 2147483647 w 1119"/>
                <a:gd name="T83" fmla="*/ 2147483647 h 1003"/>
                <a:gd name="T84" fmla="*/ 2147483647 w 1119"/>
                <a:gd name="T85" fmla="*/ 2147483647 h 1003"/>
                <a:gd name="T86" fmla="*/ 2147483647 w 1119"/>
                <a:gd name="T87" fmla="*/ 2147483647 h 1003"/>
                <a:gd name="T88" fmla="*/ 2147483647 w 1119"/>
                <a:gd name="T89" fmla="*/ 2147483647 h 1003"/>
                <a:gd name="T90" fmla="*/ 2147483647 w 1119"/>
                <a:gd name="T91" fmla="*/ 2147483647 h 1003"/>
                <a:gd name="T92" fmla="*/ 2147483647 w 1119"/>
                <a:gd name="T93" fmla="*/ 2147483647 h 1003"/>
                <a:gd name="T94" fmla="*/ 2147483647 w 1119"/>
                <a:gd name="T95" fmla="*/ 2147483647 h 1003"/>
                <a:gd name="T96" fmla="*/ 2147483647 w 1119"/>
                <a:gd name="T97" fmla="*/ 2147483647 h 1003"/>
                <a:gd name="T98" fmla="*/ 2147483647 w 1119"/>
                <a:gd name="T99" fmla="*/ 2147483647 h 1003"/>
                <a:gd name="T100" fmla="*/ 2147483647 w 1119"/>
                <a:gd name="T101" fmla="*/ 2147483647 h 1003"/>
                <a:gd name="T102" fmla="*/ 2147483647 w 1119"/>
                <a:gd name="T103" fmla="*/ 2147483647 h 1003"/>
                <a:gd name="T104" fmla="*/ 2147483647 w 1119"/>
                <a:gd name="T105" fmla="*/ 2147483647 h 1003"/>
                <a:gd name="T106" fmla="*/ 2147483647 w 1119"/>
                <a:gd name="T107" fmla="*/ 2147483647 h 1003"/>
                <a:gd name="T108" fmla="*/ 2147483647 w 1119"/>
                <a:gd name="T109" fmla="*/ 2147483647 h 1003"/>
                <a:gd name="T110" fmla="*/ 2147483647 w 1119"/>
                <a:gd name="T111" fmla="*/ 2147483647 h 1003"/>
                <a:gd name="T112" fmla="*/ 2147483647 w 1119"/>
                <a:gd name="T113" fmla="*/ 2147483647 h 1003"/>
                <a:gd name="T114" fmla="*/ 2147483647 w 1119"/>
                <a:gd name="T115" fmla="*/ 2147483647 h 1003"/>
                <a:gd name="T116" fmla="*/ 2147483647 w 1119"/>
                <a:gd name="T117" fmla="*/ 2147483647 h 1003"/>
                <a:gd name="T118" fmla="*/ 2147483647 w 1119"/>
                <a:gd name="T119" fmla="*/ 2147483647 h 1003"/>
                <a:gd name="T120" fmla="*/ 2147483647 w 1119"/>
                <a:gd name="T121" fmla="*/ 2147483647 h 1003"/>
                <a:gd name="T122" fmla="*/ 2147483647 w 1119"/>
                <a:gd name="T123" fmla="*/ 2147483647 h 10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19"/>
                <a:gd name="T187" fmla="*/ 0 h 1003"/>
                <a:gd name="T188" fmla="*/ 1119 w 1119"/>
                <a:gd name="T189" fmla="*/ 1003 h 10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19" h="1003">
                  <a:moveTo>
                    <a:pt x="609" y="1003"/>
                  </a:moveTo>
                  <a:lnTo>
                    <a:pt x="616" y="988"/>
                  </a:lnTo>
                  <a:lnTo>
                    <a:pt x="616" y="980"/>
                  </a:lnTo>
                  <a:lnTo>
                    <a:pt x="624" y="972"/>
                  </a:lnTo>
                  <a:lnTo>
                    <a:pt x="632" y="965"/>
                  </a:lnTo>
                  <a:lnTo>
                    <a:pt x="639" y="957"/>
                  </a:lnTo>
                  <a:lnTo>
                    <a:pt x="647" y="957"/>
                  </a:lnTo>
                  <a:lnTo>
                    <a:pt x="654" y="957"/>
                  </a:lnTo>
                  <a:lnTo>
                    <a:pt x="662" y="950"/>
                  </a:lnTo>
                  <a:lnTo>
                    <a:pt x="670" y="957"/>
                  </a:lnTo>
                  <a:lnTo>
                    <a:pt x="677" y="957"/>
                  </a:lnTo>
                  <a:lnTo>
                    <a:pt x="685" y="957"/>
                  </a:lnTo>
                  <a:lnTo>
                    <a:pt x="692" y="950"/>
                  </a:lnTo>
                  <a:lnTo>
                    <a:pt x="700" y="950"/>
                  </a:lnTo>
                  <a:lnTo>
                    <a:pt x="708" y="957"/>
                  </a:lnTo>
                  <a:lnTo>
                    <a:pt x="723" y="950"/>
                  </a:lnTo>
                  <a:lnTo>
                    <a:pt x="731" y="950"/>
                  </a:lnTo>
                  <a:lnTo>
                    <a:pt x="746" y="942"/>
                  </a:lnTo>
                  <a:lnTo>
                    <a:pt x="746" y="934"/>
                  </a:lnTo>
                  <a:lnTo>
                    <a:pt x="746" y="927"/>
                  </a:lnTo>
                  <a:lnTo>
                    <a:pt x="746" y="912"/>
                  </a:lnTo>
                  <a:lnTo>
                    <a:pt x="776" y="912"/>
                  </a:lnTo>
                  <a:lnTo>
                    <a:pt x="784" y="912"/>
                  </a:lnTo>
                  <a:lnTo>
                    <a:pt x="784" y="919"/>
                  </a:lnTo>
                  <a:lnTo>
                    <a:pt x="784" y="927"/>
                  </a:lnTo>
                  <a:lnTo>
                    <a:pt x="784" y="934"/>
                  </a:lnTo>
                  <a:lnTo>
                    <a:pt x="791" y="934"/>
                  </a:lnTo>
                  <a:lnTo>
                    <a:pt x="799" y="934"/>
                  </a:lnTo>
                  <a:lnTo>
                    <a:pt x="799" y="927"/>
                  </a:lnTo>
                  <a:lnTo>
                    <a:pt x="799" y="919"/>
                  </a:lnTo>
                  <a:lnTo>
                    <a:pt x="799" y="912"/>
                  </a:lnTo>
                  <a:lnTo>
                    <a:pt x="807" y="912"/>
                  </a:lnTo>
                  <a:lnTo>
                    <a:pt x="814" y="912"/>
                  </a:lnTo>
                  <a:lnTo>
                    <a:pt x="822" y="912"/>
                  </a:lnTo>
                  <a:lnTo>
                    <a:pt x="829" y="904"/>
                  </a:lnTo>
                  <a:lnTo>
                    <a:pt x="829" y="912"/>
                  </a:lnTo>
                  <a:lnTo>
                    <a:pt x="837" y="919"/>
                  </a:lnTo>
                  <a:lnTo>
                    <a:pt x="837" y="927"/>
                  </a:lnTo>
                  <a:lnTo>
                    <a:pt x="845" y="927"/>
                  </a:lnTo>
                  <a:lnTo>
                    <a:pt x="860" y="927"/>
                  </a:lnTo>
                  <a:lnTo>
                    <a:pt x="867" y="927"/>
                  </a:lnTo>
                  <a:lnTo>
                    <a:pt x="883" y="927"/>
                  </a:lnTo>
                  <a:lnTo>
                    <a:pt x="890" y="927"/>
                  </a:lnTo>
                  <a:lnTo>
                    <a:pt x="898" y="919"/>
                  </a:lnTo>
                  <a:lnTo>
                    <a:pt x="905" y="919"/>
                  </a:lnTo>
                  <a:lnTo>
                    <a:pt x="913" y="912"/>
                  </a:lnTo>
                  <a:lnTo>
                    <a:pt x="913" y="896"/>
                  </a:lnTo>
                  <a:lnTo>
                    <a:pt x="921" y="896"/>
                  </a:lnTo>
                  <a:lnTo>
                    <a:pt x="928" y="904"/>
                  </a:lnTo>
                  <a:lnTo>
                    <a:pt x="944" y="904"/>
                  </a:lnTo>
                  <a:lnTo>
                    <a:pt x="951" y="904"/>
                  </a:lnTo>
                  <a:lnTo>
                    <a:pt x="959" y="904"/>
                  </a:lnTo>
                  <a:lnTo>
                    <a:pt x="966" y="912"/>
                  </a:lnTo>
                  <a:lnTo>
                    <a:pt x="966" y="927"/>
                  </a:lnTo>
                  <a:lnTo>
                    <a:pt x="966" y="934"/>
                  </a:lnTo>
                  <a:lnTo>
                    <a:pt x="966" y="942"/>
                  </a:lnTo>
                  <a:lnTo>
                    <a:pt x="989" y="934"/>
                  </a:lnTo>
                  <a:lnTo>
                    <a:pt x="997" y="934"/>
                  </a:lnTo>
                  <a:lnTo>
                    <a:pt x="1004" y="919"/>
                  </a:lnTo>
                  <a:lnTo>
                    <a:pt x="1012" y="912"/>
                  </a:lnTo>
                  <a:lnTo>
                    <a:pt x="1012" y="904"/>
                  </a:lnTo>
                  <a:lnTo>
                    <a:pt x="1012" y="896"/>
                  </a:lnTo>
                  <a:lnTo>
                    <a:pt x="1012" y="889"/>
                  </a:lnTo>
                  <a:lnTo>
                    <a:pt x="1020" y="889"/>
                  </a:lnTo>
                  <a:lnTo>
                    <a:pt x="1035" y="889"/>
                  </a:lnTo>
                  <a:lnTo>
                    <a:pt x="1050" y="889"/>
                  </a:lnTo>
                  <a:lnTo>
                    <a:pt x="1058" y="881"/>
                  </a:lnTo>
                  <a:lnTo>
                    <a:pt x="1058" y="874"/>
                  </a:lnTo>
                  <a:lnTo>
                    <a:pt x="1065" y="866"/>
                  </a:lnTo>
                  <a:lnTo>
                    <a:pt x="1073" y="858"/>
                  </a:lnTo>
                  <a:lnTo>
                    <a:pt x="1080" y="851"/>
                  </a:lnTo>
                  <a:lnTo>
                    <a:pt x="1088" y="843"/>
                  </a:lnTo>
                  <a:lnTo>
                    <a:pt x="1088" y="836"/>
                  </a:lnTo>
                  <a:lnTo>
                    <a:pt x="1088" y="828"/>
                  </a:lnTo>
                  <a:lnTo>
                    <a:pt x="1088" y="820"/>
                  </a:lnTo>
                  <a:lnTo>
                    <a:pt x="1080" y="813"/>
                  </a:lnTo>
                  <a:lnTo>
                    <a:pt x="1080" y="805"/>
                  </a:lnTo>
                  <a:lnTo>
                    <a:pt x="1080" y="798"/>
                  </a:lnTo>
                  <a:lnTo>
                    <a:pt x="1080" y="790"/>
                  </a:lnTo>
                  <a:lnTo>
                    <a:pt x="1088" y="790"/>
                  </a:lnTo>
                  <a:lnTo>
                    <a:pt x="1096" y="782"/>
                  </a:lnTo>
                  <a:lnTo>
                    <a:pt x="1103" y="767"/>
                  </a:lnTo>
                  <a:lnTo>
                    <a:pt x="1103" y="760"/>
                  </a:lnTo>
                  <a:lnTo>
                    <a:pt x="1103" y="752"/>
                  </a:lnTo>
                  <a:lnTo>
                    <a:pt x="1111" y="737"/>
                  </a:lnTo>
                  <a:lnTo>
                    <a:pt x="1111" y="729"/>
                  </a:lnTo>
                  <a:lnTo>
                    <a:pt x="1119" y="722"/>
                  </a:lnTo>
                  <a:lnTo>
                    <a:pt x="1111" y="714"/>
                  </a:lnTo>
                  <a:lnTo>
                    <a:pt x="1111" y="706"/>
                  </a:lnTo>
                  <a:lnTo>
                    <a:pt x="1111" y="699"/>
                  </a:lnTo>
                  <a:lnTo>
                    <a:pt x="1111" y="691"/>
                  </a:lnTo>
                  <a:lnTo>
                    <a:pt x="1103" y="684"/>
                  </a:lnTo>
                  <a:lnTo>
                    <a:pt x="1088" y="676"/>
                  </a:lnTo>
                  <a:lnTo>
                    <a:pt x="1080" y="676"/>
                  </a:lnTo>
                  <a:lnTo>
                    <a:pt x="1042" y="676"/>
                  </a:lnTo>
                  <a:lnTo>
                    <a:pt x="1027" y="661"/>
                  </a:lnTo>
                  <a:lnTo>
                    <a:pt x="1035" y="653"/>
                  </a:lnTo>
                  <a:lnTo>
                    <a:pt x="1035" y="638"/>
                  </a:lnTo>
                  <a:lnTo>
                    <a:pt x="1027" y="638"/>
                  </a:lnTo>
                  <a:lnTo>
                    <a:pt x="1027" y="646"/>
                  </a:lnTo>
                  <a:lnTo>
                    <a:pt x="1020" y="653"/>
                  </a:lnTo>
                  <a:lnTo>
                    <a:pt x="997" y="661"/>
                  </a:lnTo>
                  <a:lnTo>
                    <a:pt x="997" y="653"/>
                  </a:lnTo>
                  <a:lnTo>
                    <a:pt x="997" y="646"/>
                  </a:lnTo>
                  <a:lnTo>
                    <a:pt x="997" y="638"/>
                  </a:lnTo>
                  <a:lnTo>
                    <a:pt x="989" y="638"/>
                  </a:lnTo>
                  <a:lnTo>
                    <a:pt x="982" y="638"/>
                  </a:lnTo>
                  <a:lnTo>
                    <a:pt x="974" y="630"/>
                  </a:lnTo>
                  <a:lnTo>
                    <a:pt x="974" y="623"/>
                  </a:lnTo>
                  <a:lnTo>
                    <a:pt x="974" y="615"/>
                  </a:lnTo>
                  <a:lnTo>
                    <a:pt x="974" y="608"/>
                  </a:lnTo>
                  <a:lnTo>
                    <a:pt x="974" y="600"/>
                  </a:lnTo>
                  <a:lnTo>
                    <a:pt x="966" y="608"/>
                  </a:lnTo>
                  <a:lnTo>
                    <a:pt x="959" y="608"/>
                  </a:lnTo>
                  <a:lnTo>
                    <a:pt x="966" y="600"/>
                  </a:lnTo>
                  <a:lnTo>
                    <a:pt x="966" y="585"/>
                  </a:lnTo>
                  <a:lnTo>
                    <a:pt x="966" y="577"/>
                  </a:lnTo>
                  <a:lnTo>
                    <a:pt x="959" y="570"/>
                  </a:lnTo>
                  <a:lnTo>
                    <a:pt x="951" y="570"/>
                  </a:lnTo>
                  <a:lnTo>
                    <a:pt x="944" y="570"/>
                  </a:lnTo>
                  <a:lnTo>
                    <a:pt x="936" y="570"/>
                  </a:lnTo>
                  <a:lnTo>
                    <a:pt x="928" y="577"/>
                  </a:lnTo>
                  <a:lnTo>
                    <a:pt x="913" y="577"/>
                  </a:lnTo>
                  <a:lnTo>
                    <a:pt x="905" y="585"/>
                  </a:lnTo>
                  <a:lnTo>
                    <a:pt x="883" y="585"/>
                  </a:lnTo>
                  <a:lnTo>
                    <a:pt x="875" y="577"/>
                  </a:lnTo>
                  <a:lnTo>
                    <a:pt x="867" y="562"/>
                  </a:lnTo>
                  <a:lnTo>
                    <a:pt x="860" y="562"/>
                  </a:lnTo>
                  <a:lnTo>
                    <a:pt x="852" y="547"/>
                  </a:lnTo>
                  <a:lnTo>
                    <a:pt x="845" y="539"/>
                  </a:lnTo>
                  <a:lnTo>
                    <a:pt x="845" y="532"/>
                  </a:lnTo>
                  <a:lnTo>
                    <a:pt x="837" y="524"/>
                  </a:lnTo>
                  <a:lnTo>
                    <a:pt x="829" y="524"/>
                  </a:lnTo>
                  <a:lnTo>
                    <a:pt x="822" y="524"/>
                  </a:lnTo>
                  <a:lnTo>
                    <a:pt x="807" y="524"/>
                  </a:lnTo>
                  <a:lnTo>
                    <a:pt x="799" y="532"/>
                  </a:lnTo>
                  <a:lnTo>
                    <a:pt x="791" y="539"/>
                  </a:lnTo>
                  <a:lnTo>
                    <a:pt x="791" y="554"/>
                  </a:lnTo>
                  <a:lnTo>
                    <a:pt x="784" y="562"/>
                  </a:lnTo>
                  <a:lnTo>
                    <a:pt x="784" y="577"/>
                  </a:lnTo>
                  <a:lnTo>
                    <a:pt x="776" y="577"/>
                  </a:lnTo>
                  <a:lnTo>
                    <a:pt x="776" y="570"/>
                  </a:lnTo>
                  <a:lnTo>
                    <a:pt x="776" y="562"/>
                  </a:lnTo>
                  <a:lnTo>
                    <a:pt x="784" y="562"/>
                  </a:lnTo>
                  <a:lnTo>
                    <a:pt x="784" y="554"/>
                  </a:lnTo>
                  <a:lnTo>
                    <a:pt x="784" y="547"/>
                  </a:lnTo>
                  <a:lnTo>
                    <a:pt x="784" y="539"/>
                  </a:lnTo>
                  <a:lnTo>
                    <a:pt x="791" y="532"/>
                  </a:lnTo>
                  <a:lnTo>
                    <a:pt x="791" y="524"/>
                  </a:lnTo>
                  <a:lnTo>
                    <a:pt x="791" y="516"/>
                  </a:lnTo>
                  <a:lnTo>
                    <a:pt x="784" y="516"/>
                  </a:lnTo>
                  <a:lnTo>
                    <a:pt x="776" y="509"/>
                  </a:lnTo>
                  <a:lnTo>
                    <a:pt x="769" y="509"/>
                  </a:lnTo>
                  <a:lnTo>
                    <a:pt x="761" y="516"/>
                  </a:lnTo>
                  <a:lnTo>
                    <a:pt x="746" y="524"/>
                  </a:lnTo>
                  <a:lnTo>
                    <a:pt x="731" y="539"/>
                  </a:lnTo>
                  <a:lnTo>
                    <a:pt x="723" y="539"/>
                  </a:lnTo>
                  <a:lnTo>
                    <a:pt x="715" y="539"/>
                  </a:lnTo>
                  <a:lnTo>
                    <a:pt x="715" y="532"/>
                  </a:lnTo>
                  <a:lnTo>
                    <a:pt x="708" y="532"/>
                  </a:lnTo>
                  <a:lnTo>
                    <a:pt x="708" y="524"/>
                  </a:lnTo>
                  <a:lnTo>
                    <a:pt x="708" y="509"/>
                  </a:lnTo>
                  <a:lnTo>
                    <a:pt x="708" y="501"/>
                  </a:lnTo>
                  <a:lnTo>
                    <a:pt x="715" y="501"/>
                  </a:lnTo>
                  <a:lnTo>
                    <a:pt x="723" y="494"/>
                  </a:lnTo>
                  <a:lnTo>
                    <a:pt x="723" y="486"/>
                  </a:lnTo>
                  <a:lnTo>
                    <a:pt x="731" y="478"/>
                  </a:lnTo>
                  <a:lnTo>
                    <a:pt x="731" y="471"/>
                  </a:lnTo>
                  <a:lnTo>
                    <a:pt x="746" y="471"/>
                  </a:lnTo>
                  <a:lnTo>
                    <a:pt x="753" y="471"/>
                  </a:lnTo>
                  <a:lnTo>
                    <a:pt x="761" y="471"/>
                  </a:lnTo>
                  <a:lnTo>
                    <a:pt x="769" y="463"/>
                  </a:lnTo>
                  <a:lnTo>
                    <a:pt x="769" y="456"/>
                  </a:lnTo>
                  <a:lnTo>
                    <a:pt x="769" y="448"/>
                  </a:lnTo>
                  <a:lnTo>
                    <a:pt x="769" y="440"/>
                  </a:lnTo>
                  <a:lnTo>
                    <a:pt x="769" y="425"/>
                  </a:lnTo>
                  <a:lnTo>
                    <a:pt x="769" y="418"/>
                  </a:lnTo>
                  <a:lnTo>
                    <a:pt x="761" y="402"/>
                  </a:lnTo>
                  <a:lnTo>
                    <a:pt x="761" y="395"/>
                  </a:lnTo>
                  <a:lnTo>
                    <a:pt x="769" y="395"/>
                  </a:lnTo>
                  <a:lnTo>
                    <a:pt x="776" y="387"/>
                  </a:lnTo>
                  <a:lnTo>
                    <a:pt x="784" y="380"/>
                  </a:lnTo>
                  <a:lnTo>
                    <a:pt x="791" y="372"/>
                  </a:lnTo>
                  <a:lnTo>
                    <a:pt x="799" y="364"/>
                  </a:lnTo>
                  <a:lnTo>
                    <a:pt x="799" y="357"/>
                  </a:lnTo>
                  <a:lnTo>
                    <a:pt x="799" y="349"/>
                  </a:lnTo>
                  <a:lnTo>
                    <a:pt x="784" y="342"/>
                  </a:lnTo>
                  <a:lnTo>
                    <a:pt x="776" y="334"/>
                  </a:lnTo>
                  <a:lnTo>
                    <a:pt x="769" y="334"/>
                  </a:lnTo>
                  <a:lnTo>
                    <a:pt x="761" y="334"/>
                  </a:lnTo>
                  <a:lnTo>
                    <a:pt x="746" y="334"/>
                  </a:lnTo>
                  <a:lnTo>
                    <a:pt x="738" y="334"/>
                  </a:lnTo>
                  <a:lnTo>
                    <a:pt x="731" y="326"/>
                  </a:lnTo>
                  <a:lnTo>
                    <a:pt x="723" y="326"/>
                  </a:lnTo>
                  <a:lnTo>
                    <a:pt x="715" y="311"/>
                  </a:lnTo>
                  <a:lnTo>
                    <a:pt x="708" y="311"/>
                  </a:lnTo>
                  <a:lnTo>
                    <a:pt x="700" y="311"/>
                  </a:lnTo>
                  <a:lnTo>
                    <a:pt x="685" y="304"/>
                  </a:lnTo>
                  <a:lnTo>
                    <a:pt x="692" y="296"/>
                  </a:lnTo>
                  <a:lnTo>
                    <a:pt x="700" y="296"/>
                  </a:lnTo>
                  <a:lnTo>
                    <a:pt x="708" y="288"/>
                  </a:lnTo>
                  <a:lnTo>
                    <a:pt x="715" y="288"/>
                  </a:lnTo>
                  <a:lnTo>
                    <a:pt x="723" y="296"/>
                  </a:lnTo>
                  <a:lnTo>
                    <a:pt x="731" y="296"/>
                  </a:lnTo>
                  <a:lnTo>
                    <a:pt x="738" y="288"/>
                  </a:lnTo>
                  <a:lnTo>
                    <a:pt x="746" y="281"/>
                  </a:lnTo>
                  <a:lnTo>
                    <a:pt x="738" y="281"/>
                  </a:lnTo>
                  <a:lnTo>
                    <a:pt x="738" y="273"/>
                  </a:lnTo>
                  <a:lnTo>
                    <a:pt x="731" y="266"/>
                  </a:lnTo>
                  <a:lnTo>
                    <a:pt x="731" y="258"/>
                  </a:lnTo>
                  <a:lnTo>
                    <a:pt x="738" y="250"/>
                  </a:lnTo>
                  <a:lnTo>
                    <a:pt x="738" y="243"/>
                  </a:lnTo>
                  <a:lnTo>
                    <a:pt x="738" y="235"/>
                  </a:lnTo>
                  <a:lnTo>
                    <a:pt x="723" y="235"/>
                  </a:lnTo>
                  <a:lnTo>
                    <a:pt x="723" y="228"/>
                  </a:lnTo>
                  <a:lnTo>
                    <a:pt x="723" y="220"/>
                  </a:lnTo>
                  <a:lnTo>
                    <a:pt x="723" y="212"/>
                  </a:lnTo>
                  <a:lnTo>
                    <a:pt x="715" y="205"/>
                  </a:lnTo>
                  <a:lnTo>
                    <a:pt x="715" y="212"/>
                  </a:lnTo>
                  <a:lnTo>
                    <a:pt x="708" y="212"/>
                  </a:lnTo>
                  <a:lnTo>
                    <a:pt x="700" y="212"/>
                  </a:lnTo>
                  <a:lnTo>
                    <a:pt x="692" y="205"/>
                  </a:lnTo>
                  <a:lnTo>
                    <a:pt x="700" y="197"/>
                  </a:lnTo>
                  <a:lnTo>
                    <a:pt x="692" y="190"/>
                  </a:lnTo>
                  <a:lnTo>
                    <a:pt x="685" y="190"/>
                  </a:lnTo>
                  <a:lnTo>
                    <a:pt x="677" y="197"/>
                  </a:lnTo>
                  <a:lnTo>
                    <a:pt x="670" y="197"/>
                  </a:lnTo>
                  <a:lnTo>
                    <a:pt x="662" y="205"/>
                  </a:lnTo>
                  <a:lnTo>
                    <a:pt x="654" y="205"/>
                  </a:lnTo>
                  <a:lnTo>
                    <a:pt x="647" y="205"/>
                  </a:lnTo>
                  <a:lnTo>
                    <a:pt x="639" y="197"/>
                  </a:lnTo>
                  <a:lnTo>
                    <a:pt x="632" y="197"/>
                  </a:lnTo>
                  <a:lnTo>
                    <a:pt x="624" y="197"/>
                  </a:lnTo>
                  <a:lnTo>
                    <a:pt x="616" y="197"/>
                  </a:lnTo>
                  <a:lnTo>
                    <a:pt x="609" y="190"/>
                  </a:lnTo>
                  <a:lnTo>
                    <a:pt x="609" y="197"/>
                  </a:lnTo>
                  <a:lnTo>
                    <a:pt x="601" y="197"/>
                  </a:lnTo>
                  <a:lnTo>
                    <a:pt x="594" y="197"/>
                  </a:lnTo>
                  <a:lnTo>
                    <a:pt x="586" y="197"/>
                  </a:lnTo>
                  <a:lnTo>
                    <a:pt x="571" y="197"/>
                  </a:lnTo>
                  <a:lnTo>
                    <a:pt x="571" y="190"/>
                  </a:lnTo>
                  <a:lnTo>
                    <a:pt x="563" y="182"/>
                  </a:lnTo>
                  <a:lnTo>
                    <a:pt x="556" y="182"/>
                  </a:lnTo>
                  <a:lnTo>
                    <a:pt x="548" y="182"/>
                  </a:lnTo>
                  <a:lnTo>
                    <a:pt x="540" y="174"/>
                  </a:lnTo>
                  <a:lnTo>
                    <a:pt x="533" y="167"/>
                  </a:lnTo>
                  <a:lnTo>
                    <a:pt x="525" y="159"/>
                  </a:lnTo>
                  <a:lnTo>
                    <a:pt x="525" y="152"/>
                  </a:lnTo>
                  <a:lnTo>
                    <a:pt x="518" y="144"/>
                  </a:lnTo>
                  <a:lnTo>
                    <a:pt x="518" y="136"/>
                  </a:lnTo>
                  <a:lnTo>
                    <a:pt x="510" y="129"/>
                  </a:lnTo>
                  <a:lnTo>
                    <a:pt x="502" y="121"/>
                  </a:lnTo>
                  <a:lnTo>
                    <a:pt x="502" y="114"/>
                  </a:lnTo>
                  <a:lnTo>
                    <a:pt x="502" y="106"/>
                  </a:lnTo>
                  <a:lnTo>
                    <a:pt x="495" y="98"/>
                  </a:lnTo>
                  <a:lnTo>
                    <a:pt x="487" y="98"/>
                  </a:lnTo>
                  <a:lnTo>
                    <a:pt x="479" y="91"/>
                  </a:lnTo>
                  <a:lnTo>
                    <a:pt x="472" y="83"/>
                  </a:lnTo>
                  <a:lnTo>
                    <a:pt x="464" y="83"/>
                  </a:lnTo>
                  <a:lnTo>
                    <a:pt x="457" y="76"/>
                  </a:lnTo>
                  <a:lnTo>
                    <a:pt x="449" y="68"/>
                  </a:lnTo>
                  <a:lnTo>
                    <a:pt x="441" y="68"/>
                  </a:lnTo>
                  <a:lnTo>
                    <a:pt x="441" y="61"/>
                  </a:lnTo>
                  <a:lnTo>
                    <a:pt x="441" y="53"/>
                  </a:lnTo>
                  <a:lnTo>
                    <a:pt x="434" y="53"/>
                  </a:lnTo>
                  <a:lnTo>
                    <a:pt x="426" y="53"/>
                  </a:lnTo>
                  <a:lnTo>
                    <a:pt x="426" y="45"/>
                  </a:lnTo>
                  <a:lnTo>
                    <a:pt x="419" y="45"/>
                  </a:lnTo>
                  <a:lnTo>
                    <a:pt x="411" y="53"/>
                  </a:lnTo>
                  <a:lnTo>
                    <a:pt x="403" y="53"/>
                  </a:lnTo>
                  <a:lnTo>
                    <a:pt x="396" y="53"/>
                  </a:lnTo>
                  <a:lnTo>
                    <a:pt x="388" y="45"/>
                  </a:lnTo>
                  <a:lnTo>
                    <a:pt x="381" y="53"/>
                  </a:lnTo>
                  <a:lnTo>
                    <a:pt x="373" y="61"/>
                  </a:lnTo>
                  <a:lnTo>
                    <a:pt x="365" y="61"/>
                  </a:lnTo>
                  <a:lnTo>
                    <a:pt x="358" y="68"/>
                  </a:lnTo>
                  <a:lnTo>
                    <a:pt x="343" y="68"/>
                  </a:lnTo>
                  <a:lnTo>
                    <a:pt x="327" y="61"/>
                  </a:lnTo>
                  <a:lnTo>
                    <a:pt x="320" y="61"/>
                  </a:lnTo>
                  <a:lnTo>
                    <a:pt x="304" y="76"/>
                  </a:lnTo>
                  <a:lnTo>
                    <a:pt x="297" y="76"/>
                  </a:lnTo>
                  <a:lnTo>
                    <a:pt x="289" y="76"/>
                  </a:lnTo>
                  <a:lnTo>
                    <a:pt x="282" y="76"/>
                  </a:lnTo>
                  <a:lnTo>
                    <a:pt x="274" y="76"/>
                  </a:lnTo>
                  <a:lnTo>
                    <a:pt x="266" y="68"/>
                  </a:lnTo>
                  <a:lnTo>
                    <a:pt x="259" y="68"/>
                  </a:lnTo>
                  <a:lnTo>
                    <a:pt x="251" y="68"/>
                  </a:lnTo>
                  <a:lnTo>
                    <a:pt x="244" y="61"/>
                  </a:lnTo>
                  <a:lnTo>
                    <a:pt x="244" y="53"/>
                  </a:lnTo>
                  <a:lnTo>
                    <a:pt x="251" y="45"/>
                  </a:lnTo>
                  <a:lnTo>
                    <a:pt x="244" y="45"/>
                  </a:lnTo>
                  <a:lnTo>
                    <a:pt x="236" y="45"/>
                  </a:lnTo>
                  <a:lnTo>
                    <a:pt x="228" y="38"/>
                  </a:lnTo>
                  <a:lnTo>
                    <a:pt x="228" y="30"/>
                  </a:lnTo>
                  <a:lnTo>
                    <a:pt x="228" y="23"/>
                  </a:lnTo>
                  <a:lnTo>
                    <a:pt x="228" y="15"/>
                  </a:lnTo>
                  <a:lnTo>
                    <a:pt x="221" y="15"/>
                  </a:lnTo>
                  <a:lnTo>
                    <a:pt x="213" y="7"/>
                  </a:lnTo>
                  <a:lnTo>
                    <a:pt x="213" y="0"/>
                  </a:lnTo>
                  <a:lnTo>
                    <a:pt x="206" y="0"/>
                  </a:lnTo>
                  <a:lnTo>
                    <a:pt x="206" y="7"/>
                  </a:lnTo>
                  <a:lnTo>
                    <a:pt x="198" y="15"/>
                  </a:lnTo>
                  <a:lnTo>
                    <a:pt x="190" y="15"/>
                  </a:lnTo>
                  <a:lnTo>
                    <a:pt x="175" y="15"/>
                  </a:lnTo>
                  <a:lnTo>
                    <a:pt x="168" y="30"/>
                  </a:lnTo>
                  <a:lnTo>
                    <a:pt x="168" y="45"/>
                  </a:lnTo>
                  <a:lnTo>
                    <a:pt x="160" y="61"/>
                  </a:lnTo>
                  <a:lnTo>
                    <a:pt x="160" y="76"/>
                  </a:lnTo>
                  <a:lnTo>
                    <a:pt x="160" y="83"/>
                  </a:lnTo>
                  <a:lnTo>
                    <a:pt x="160" y="91"/>
                  </a:lnTo>
                  <a:lnTo>
                    <a:pt x="168" y="98"/>
                  </a:lnTo>
                  <a:lnTo>
                    <a:pt x="168" y="106"/>
                  </a:lnTo>
                  <a:lnTo>
                    <a:pt x="160" y="114"/>
                  </a:lnTo>
                  <a:lnTo>
                    <a:pt x="160" y="121"/>
                  </a:lnTo>
                  <a:lnTo>
                    <a:pt x="145" y="121"/>
                  </a:lnTo>
                  <a:lnTo>
                    <a:pt x="137" y="129"/>
                  </a:lnTo>
                  <a:lnTo>
                    <a:pt x="145" y="136"/>
                  </a:lnTo>
                  <a:lnTo>
                    <a:pt x="152" y="136"/>
                  </a:lnTo>
                  <a:lnTo>
                    <a:pt x="152" y="144"/>
                  </a:lnTo>
                  <a:lnTo>
                    <a:pt x="145" y="152"/>
                  </a:lnTo>
                  <a:lnTo>
                    <a:pt x="145" y="159"/>
                  </a:lnTo>
                  <a:lnTo>
                    <a:pt x="137" y="167"/>
                  </a:lnTo>
                  <a:lnTo>
                    <a:pt x="137" y="174"/>
                  </a:lnTo>
                  <a:lnTo>
                    <a:pt x="137" y="182"/>
                  </a:lnTo>
                  <a:lnTo>
                    <a:pt x="130" y="182"/>
                  </a:lnTo>
                  <a:lnTo>
                    <a:pt x="122" y="182"/>
                  </a:lnTo>
                  <a:lnTo>
                    <a:pt x="107" y="174"/>
                  </a:lnTo>
                  <a:lnTo>
                    <a:pt x="107" y="167"/>
                  </a:lnTo>
                  <a:lnTo>
                    <a:pt x="114" y="167"/>
                  </a:lnTo>
                  <a:lnTo>
                    <a:pt x="114" y="152"/>
                  </a:lnTo>
                  <a:lnTo>
                    <a:pt x="107" y="144"/>
                  </a:lnTo>
                  <a:lnTo>
                    <a:pt x="99" y="152"/>
                  </a:lnTo>
                  <a:lnTo>
                    <a:pt x="91" y="152"/>
                  </a:lnTo>
                  <a:lnTo>
                    <a:pt x="91" y="167"/>
                  </a:lnTo>
                  <a:lnTo>
                    <a:pt x="84" y="174"/>
                  </a:lnTo>
                  <a:lnTo>
                    <a:pt x="84" y="182"/>
                  </a:lnTo>
                  <a:lnTo>
                    <a:pt x="91" y="190"/>
                  </a:lnTo>
                  <a:lnTo>
                    <a:pt x="99" y="182"/>
                  </a:lnTo>
                  <a:lnTo>
                    <a:pt x="99" y="190"/>
                  </a:lnTo>
                  <a:lnTo>
                    <a:pt x="99" y="197"/>
                  </a:lnTo>
                  <a:lnTo>
                    <a:pt x="99" y="205"/>
                  </a:lnTo>
                  <a:lnTo>
                    <a:pt x="99" y="212"/>
                  </a:lnTo>
                  <a:lnTo>
                    <a:pt x="91" y="220"/>
                  </a:lnTo>
                  <a:lnTo>
                    <a:pt x="84" y="220"/>
                  </a:lnTo>
                  <a:lnTo>
                    <a:pt x="84" y="228"/>
                  </a:lnTo>
                  <a:lnTo>
                    <a:pt x="84" y="235"/>
                  </a:lnTo>
                  <a:lnTo>
                    <a:pt x="84" y="243"/>
                  </a:lnTo>
                  <a:lnTo>
                    <a:pt x="91" y="258"/>
                  </a:lnTo>
                  <a:lnTo>
                    <a:pt x="99" y="258"/>
                  </a:lnTo>
                  <a:lnTo>
                    <a:pt x="91" y="266"/>
                  </a:lnTo>
                  <a:lnTo>
                    <a:pt x="84" y="258"/>
                  </a:lnTo>
                  <a:lnTo>
                    <a:pt x="76" y="258"/>
                  </a:lnTo>
                  <a:lnTo>
                    <a:pt x="69" y="258"/>
                  </a:lnTo>
                  <a:lnTo>
                    <a:pt x="61" y="258"/>
                  </a:lnTo>
                  <a:lnTo>
                    <a:pt x="46" y="258"/>
                  </a:lnTo>
                  <a:lnTo>
                    <a:pt x="38" y="258"/>
                  </a:lnTo>
                  <a:lnTo>
                    <a:pt x="38" y="273"/>
                  </a:lnTo>
                  <a:lnTo>
                    <a:pt x="31" y="281"/>
                  </a:lnTo>
                  <a:lnTo>
                    <a:pt x="23" y="296"/>
                  </a:lnTo>
                  <a:lnTo>
                    <a:pt x="8" y="311"/>
                  </a:lnTo>
                  <a:lnTo>
                    <a:pt x="0" y="326"/>
                  </a:lnTo>
                  <a:lnTo>
                    <a:pt x="0" y="334"/>
                  </a:lnTo>
                  <a:lnTo>
                    <a:pt x="0" y="342"/>
                  </a:lnTo>
                  <a:lnTo>
                    <a:pt x="8" y="342"/>
                  </a:lnTo>
                  <a:lnTo>
                    <a:pt x="8" y="334"/>
                  </a:lnTo>
                  <a:lnTo>
                    <a:pt x="15" y="334"/>
                  </a:lnTo>
                  <a:lnTo>
                    <a:pt x="15" y="342"/>
                  </a:lnTo>
                  <a:lnTo>
                    <a:pt x="15" y="349"/>
                  </a:lnTo>
                  <a:lnTo>
                    <a:pt x="23" y="342"/>
                  </a:lnTo>
                  <a:lnTo>
                    <a:pt x="31" y="342"/>
                  </a:lnTo>
                  <a:lnTo>
                    <a:pt x="31" y="349"/>
                  </a:lnTo>
                  <a:lnTo>
                    <a:pt x="38" y="349"/>
                  </a:lnTo>
                  <a:lnTo>
                    <a:pt x="46" y="349"/>
                  </a:lnTo>
                  <a:lnTo>
                    <a:pt x="53" y="349"/>
                  </a:lnTo>
                  <a:lnTo>
                    <a:pt x="61" y="349"/>
                  </a:lnTo>
                  <a:lnTo>
                    <a:pt x="61" y="357"/>
                  </a:lnTo>
                  <a:lnTo>
                    <a:pt x="53" y="364"/>
                  </a:lnTo>
                  <a:lnTo>
                    <a:pt x="46" y="372"/>
                  </a:lnTo>
                  <a:lnTo>
                    <a:pt x="38" y="372"/>
                  </a:lnTo>
                  <a:lnTo>
                    <a:pt x="31" y="372"/>
                  </a:lnTo>
                  <a:lnTo>
                    <a:pt x="23" y="372"/>
                  </a:lnTo>
                  <a:lnTo>
                    <a:pt x="23" y="380"/>
                  </a:lnTo>
                  <a:lnTo>
                    <a:pt x="31" y="380"/>
                  </a:lnTo>
                  <a:lnTo>
                    <a:pt x="38" y="387"/>
                  </a:lnTo>
                  <a:lnTo>
                    <a:pt x="46" y="387"/>
                  </a:lnTo>
                  <a:lnTo>
                    <a:pt x="46" y="395"/>
                  </a:lnTo>
                  <a:lnTo>
                    <a:pt x="38" y="402"/>
                  </a:lnTo>
                  <a:lnTo>
                    <a:pt x="46" y="410"/>
                  </a:lnTo>
                  <a:lnTo>
                    <a:pt x="53" y="410"/>
                  </a:lnTo>
                  <a:lnTo>
                    <a:pt x="53" y="418"/>
                  </a:lnTo>
                  <a:lnTo>
                    <a:pt x="46" y="418"/>
                  </a:lnTo>
                  <a:lnTo>
                    <a:pt x="46" y="425"/>
                  </a:lnTo>
                  <a:lnTo>
                    <a:pt x="53" y="433"/>
                  </a:lnTo>
                  <a:lnTo>
                    <a:pt x="61" y="448"/>
                  </a:lnTo>
                  <a:lnTo>
                    <a:pt x="69" y="456"/>
                  </a:lnTo>
                  <a:lnTo>
                    <a:pt x="76" y="463"/>
                  </a:lnTo>
                  <a:lnTo>
                    <a:pt x="84" y="478"/>
                  </a:lnTo>
                  <a:lnTo>
                    <a:pt x="91" y="486"/>
                  </a:lnTo>
                  <a:lnTo>
                    <a:pt x="91" y="494"/>
                  </a:lnTo>
                  <a:lnTo>
                    <a:pt x="99" y="501"/>
                  </a:lnTo>
                  <a:lnTo>
                    <a:pt x="99" y="509"/>
                  </a:lnTo>
                  <a:lnTo>
                    <a:pt x="107" y="509"/>
                  </a:lnTo>
                  <a:lnTo>
                    <a:pt x="122" y="509"/>
                  </a:lnTo>
                  <a:lnTo>
                    <a:pt x="137" y="509"/>
                  </a:lnTo>
                  <a:lnTo>
                    <a:pt x="145" y="509"/>
                  </a:lnTo>
                  <a:lnTo>
                    <a:pt x="145" y="501"/>
                  </a:lnTo>
                  <a:lnTo>
                    <a:pt x="152" y="494"/>
                  </a:lnTo>
                  <a:lnTo>
                    <a:pt x="160" y="494"/>
                  </a:lnTo>
                  <a:lnTo>
                    <a:pt x="168" y="501"/>
                  </a:lnTo>
                  <a:lnTo>
                    <a:pt x="175" y="501"/>
                  </a:lnTo>
                  <a:lnTo>
                    <a:pt x="183" y="494"/>
                  </a:lnTo>
                  <a:lnTo>
                    <a:pt x="198" y="494"/>
                  </a:lnTo>
                  <a:lnTo>
                    <a:pt x="206" y="501"/>
                  </a:lnTo>
                  <a:lnTo>
                    <a:pt x="221" y="494"/>
                  </a:lnTo>
                  <a:lnTo>
                    <a:pt x="228" y="494"/>
                  </a:lnTo>
                  <a:lnTo>
                    <a:pt x="236" y="494"/>
                  </a:lnTo>
                  <a:lnTo>
                    <a:pt x="244" y="501"/>
                  </a:lnTo>
                  <a:lnTo>
                    <a:pt x="251" y="501"/>
                  </a:lnTo>
                  <a:lnTo>
                    <a:pt x="259" y="501"/>
                  </a:lnTo>
                  <a:lnTo>
                    <a:pt x="259" y="509"/>
                  </a:lnTo>
                  <a:lnTo>
                    <a:pt x="251" y="509"/>
                  </a:lnTo>
                  <a:lnTo>
                    <a:pt x="251" y="516"/>
                  </a:lnTo>
                  <a:lnTo>
                    <a:pt x="244" y="524"/>
                  </a:lnTo>
                  <a:lnTo>
                    <a:pt x="244" y="539"/>
                  </a:lnTo>
                  <a:lnTo>
                    <a:pt x="244" y="547"/>
                  </a:lnTo>
                  <a:lnTo>
                    <a:pt x="244" y="570"/>
                  </a:lnTo>
                  <a:lnTo>
                    <a:pt x="236" y="592"/>
                  </a:lnTo>
                  <a:lnTo>
                    <a:pt x="228" y="608"/>
                  </a:lnTo>
                  <a:lnTo>
                    <a:pt x="221" y="615"/>
                  </a:lnTo>
                  <a:lnTo>
                    <a:pt x="213" y="630"/>
                  </a:lnTo>
                  <a:lnTo>
                    <a:pt x="206" y="646"/>
                  </a:lnTo>
                  <a:lnTo>
                    <a:pt x="206" y="653"/>
                  </a:lnTo>
                  <a:lnTo>
                    <a:pt x="206" y="661"/>
                  </a:lnTo>
                  <a:lnTo>
                    <a:pt x="206" y="668"/>
                  </a:lnTo>
                  <a:lnTo>
                    <a:pt x="206" y="676"/>
                  </a:lnTo>
                  <a:lnTo>
                    <a:pt x="213" y="684"/>
                  </a:lnTo>
                  <a:lnTo>
                    <a:pt x="213" y="691"/>
                  </a:lnTo>
                  <a:lnTo>
                    <a:pt x="206" y="691"/>
                  </a:lnTo>
                  <a:lnTo>
                    <a:pt x="198" y="691"/>
                  </a:lnTo>
                  <a:lnTo>
                    <a:pt x="198" y="684"/>
                  </a:lnTo>
                  <a:lnTo>
                    <a:pt x="190" y="691"/>
                  </a:lnTo>
                  <a:lnTo>
                    <a:pt x="183" y="691"/>
                  </a:lnTo>
                  <a:lnTo>
                    <a:pt x="183" y="699"/>
                  </a:lnTo>
                  <a:lnTo>
                    <a:pt x="183" y="706"/>
                  </a:lnTo>
                  <a:lnTo>
                    <a:pt x="190" y="706"/>
                  </a:lnTo>
                  <a:lnTo>
                    <a:pt x="198" y="706"/>
                  </a:lnTo>
                  <a:lnTo>
                    <a:pt x="206" y="714"/>
                  </a:lnTo>
                  <a:lnTo>
                    <a:pt x="198" y="722"/>
                  </a:lnTo>
                  <a:lnTo>
                    <a:pt x="198" y="729"/>
                  </a:lnTo>
                  <a:lnTo>
                    <a:pt x="198" y="737"/>
                  </a:lnTo>
                  <a:lnTo>
                    <a:pt x="206" y="744"/>
                  </a:lnTo>
                  <a:lnTo>
                    <a:pt x="213" y="752"/>
                  </a:lnTo>
                  <a:lnTo>
                    <a:pt x="221" y="760"/>
                  </a:lnTo>
                  <a:lnTo>
                    <a:pt x="244" y="767"/>
                  </a:lnTo>
                  <a:lnTo>
                    <a:pt x="251" y="775"/>
                  </a:lnTo>
                  <a:lnTo>
                    <a:pt x="274" y="782"/>
                  </a:lnTo>
                  <a:lnTo>
                    <a:pt x="282" y="790"/>
                  </a:lnTo>
                  <a:lnTo>
                    <a:pt x="289" y="790"/>
                  </a:lnTo>
                  <a:lnTo>
                    <a:pt x="312" y="798"/>
                  </a:lnTo>
                  <a:lnTo>
                    <a:pt x="327" y="805"/>
                  </a:lnTo>
                  <a:lnTo>
                    <a:pt x="343" y="813"/>
                  </a:lnTo>
                  <a:lnTo>
                    <a:pt x="358" y="828"/>
                  </a:lnTo>
                  <a:lnTo>
                    <a:pt x="373" y="843"/>
                  </a:lnTo>
                  <a:lnTo>
                    <a:pt x="381" y="843"/>
                  </a:lnTo>
                  <a:lnTo>
                    <a:pt x="388" y="851"/>
                  </a:lnTo>
                  <a:lnTo>
                    <a:pt x="388" y="881"/>
                  </a:lnTo>
                  <a:lnTo>
                    <a:pt x="396" y="904"/>
                  </a:lnTo>
                  <a:lnTo>
                    <a:pt x="388" y="912"/>
                  </a:lnTo>
                  <a:lnTo>
                    <a:pt x="388" y="927"/>
                  </a:lnTo>
                  <a:lnTo>
                    <a:pt x="381" y="934"/>
                  </a:lnTo>
                  <a:lnTo>
                    <a:pt x="381" y="942"/>
                  </a:lnTo>
                  <a:lnTo>
                    <a:pt x="381" y="957"/>
                  </a:lnTo>
                  <a:lnTo>
                    <a:pt x="381" y="965"/>
                  </a:lnTo>
                  <a:lnTo>
                    <a:pt x="388" y="972"/>
                  </a:lnTo>
                  <a:lnTo>
                    <a:pt x="396" y="980"/>
                  </a:lnTo>
                  <a:lnTo>
                    <a:pt x="403" y="980"/>
                  </a:lnTo>
                  <a:lnTo>
                    <a:pt x="403" y="972"/>
                  </a:lnTo>
                  <a:lnTo>
                    <a:pt x="411" y="980"/>
                  </a:lnTo>
                  <a:lnTo>
                    <a:pt x="411" y="988"/>
                  </a:lnTo>
                  <a:lnTo>
                    <a:pt x="419" y="988"/>
                  </a:lnTo>
                  <a:lnTo>
                    <a:pt x="426" y="988"/>
                  </a:lnTo>
                  <a:lnTo>
                    <a:pt x="434" y="980"/>
                  </a:lnTo>
                  <a:lnTo>
                    <a:pt x="441" y="980"/>
                  </a:lnTo>
                  <a:lnTo>
                    <a:pt x="449" y="972"/>
                  </a:lnTo>
                  <a:lnTo>
                    <a:pt x="457" y="972"/>
                  </a:lnTo>
                  <a:lnTo>
                    <a:pt x="464" y="972"/>
                  </a:lnTo>
                  <a:lnTo>
                    <a:pt x="472" y="972"/>
                  </a:lnTo>
                  <a:lnTo>
                    <a:pt x="479" y="972"/>
                  </a:lnTo>
                  <a:lnTo>
                    <a:pt x="495" y="972"/>
                  </a:lnTo>
                  <a:lnTo>
                    <a:pt x="495" y="980"/>
                  </a:lnTo>
                  <a:lnTo>
                    <a:pt x="502" y="988"/>
                  </a:lnTo>
                  <a:lnTo>
                    <a:pt x="502" y="995"/>
                  </a:lnTo>
                  <a:lnTo>
                    <a:pt x="502" y="1003"/>
                  </a:lnTo>
                  <a:lnTo>
                    <a:pt x="510" y="1003"/>
                  </a:lnTo>
                  <a:lnTo>
                    <a:pt x="533" y="1003"/>
                  </a:lnTo>
                  <a:lnTo>
                    <a:pt x="540" y="1003"/>
                  </a:lnTo>
                  <a:lnTo>
                    <a:pt x="548" y="995"/>
                  </a:lnTo>
                  <a:lnTo>
                    <a:pt x="556" y="995"/>
                  </a:lnTo>
                  <a:lnTo>
                    <a:pt x="571" y="995"/>
                  </a:lnTo>
                  <a:lnTo>
                    <a:pt x="578" y="995"/>
                  </a:lnTo>
                  <a:lnTo>
                    <a:pt x="601" y="1003"/>
                  </a:lnTo>
                  <a:lnTo>
                    <a:pt x="609" y="1003"/>
                  </a:lnTo>
                  <a:close/>
                </a:path>
              </a:pathLst>
            </a:custGeom>
            <a:solidFill>
              <a:srgbClr val="F0F0F0"/>
            </a:solidFill>
            <a:ln w="12700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29" name="Freeform 1233"/>
            <p:cNvSpPr>
              <a:spLocks/>
            </p:cNvSpPr>
            <p:nvPr/>
          </p:nvSpPr>
          <p:spPr bwMode="auto">
            <a:xfrm>
              <a:off x="1298575" y="5003689"/>
              <a:ext cx="1435100" cy="1362075"/>
            </a:xfrm>
            <a:custGeom>
              <a:avLst/>
              <a:gdLst>
                <a:gd name="T0" fmla="*/ 2147483647 w 1119"/>
                <a:gd name="T1" fmla="*/ 2147483647 h 1003"/>
                <a:gd name="T2" fmla="*/ 2147483647 w 1119"/>
                <a:gd name="T3" fmla="*/ 2147483647 h 1003"/>
                <a:gd name="T4" fmla="*/ 2147483647 w 1119"/>
                <a:gd name="T5" fmla="*/ 2147483647 h 1003"/>
                <a:gd name="T6" fmla="*/ 2147483647 w 1119"/>
                <a:gd name="T7" fmla="*/ 2147483647 h 1003"/>
                <a:gd name="T8" fmla="*/ 2147483647 w 1119"/>
                <a:gd name="T9" fmla="*/ 2147483647 h 1003"/>
                <a:gd name="T10" fmla="*/ 2147483647 w 1119"/>
                <a:gd name="T11" fmla="*/ 2147483647 h 1003"/>
                <a:gd name="T12" fmla="*/ 2147483647 w 1119"/>
                <a:gd name="T13" fmla="*/ 2147483647 h 1003"/>
                <a:gd name="T14" fmla="*/ 2147483647 w 1119"/>
                <a:gd name="T15" fmla="*/ 2147483647 h 1003"/>
                <a:gd name="T16" fmla="*/ 2147483647 w 1119"/>
                <a:gd name="T17" fmla="*/ 2147483647 h 1003"/>
                <a:gd name="T18" fmla="*/ 2147483647 w 1119"/>
                <a:gd name="T19" fmla="*/ 2147483647 h 1003"/>
                <a:gd name="T20" fmla="*/ 2147483647 w 1119"/>
                <a:gd name="T21" fmla="*/ 2147483647 h 1003"/>
                <a:gd name="T22" fmla="*/ 2147483647 w 1119"/>
                <a:gd name="T23" fmla="*/ 2147483647 h 1003"/>
                <a:gd name="T24" fmla="*/ 2147483647 w 1119"/>
                <a:gd name="T25" fmla="*/ 2147483647 h 1003"/>
                <a:gd name="T26" fmla="*/ 2147483647 w 1119"/>
                <a:gd name="T27" fmla="*/ 2147483647 h 1003"/>
                <a:gd name="T28" fmla="*/ 2147483647 w 1119"/>
                <a:gd name="T29" fmla="*/ 2147483647 h 1003"/>
                <a:gd name="T30" fmla="*/ 2147483647 w 1119"/>
                <a:gd name="T31" fmla="*/ 2147483647 h 1003"/>
                <a:gd name="T32" fmla="*/ 2147483647 w 1119"/>
                <a:gd name="T33" fmla="*/ 2147483647 h 1003"/>
                <a:gd name="T34" fmla="*/ 2147483647 w 1119"/>
                <a:gd name="T35" fmla="*/ 2147483647 h 1003"/>
                <a:gd name="T36" fmla="*/ 2147483647 w 1119"/>
                <a:gd name="T37" fmla="*/ 2147483647 h 1003"/>
                <a:gd name="T38" fmla="*/ 2147483647 w 1119"/>
                <a:gd name="T39" fmla="*/ 2147483647 h 1003"/>
                <a:gd name="T40" fmla="*/ 2147483647 w 1119"/>
                <a:gd name="T41" fmla="*/ 2147483647 h 1003"/>
                <a:gd name="T42" fmla="*/ 2147483647 w 1119"/>
                <a:gd name="T43" fmla="*/ 2147483647 h 1003"/>
                <a:gd name="T44" fmla="*/ 2147483647 w 1119"/>
                <a:gd name="T45" fmla="*/ 2147483647 h 1003"/>
                <a:gd name="T46" fmla="*/ 2147483647 w 1119"/>
                <a:gd name="T47" fmla="*/ 2147483647 h 1003"/>
                <a:gd name="T48" fmla="*/ 2147483647 w 1119"/>
                <a:gd name="T49" fmla="*/ 2147483647 h 1003"/>
                <a:gd name="T50" fmla="*/ 2147483647 w 1119"/>
                <a:gd name="T51" fmla="*/ 2147483647 h 1003"/>
                <a:gd name="T52" fmla="*/ 2147483647 w 1119"/>
                <a:gd name="T53" fmla="*/ 2147483647 h 1003"/>
                <a:gd name="T54" fmla="*/ 2147483647 w 1119"/>
                <a:gd name="T55" fmla="*/ 2147483647 h 1003"/>
                <a:gd name="T56" fmla="*/ 2147483647 w 1119"/>
                <a:gd name="T57" fmla="*/ 2147483647 h 1003"/>
                <a:gd name="T58" fmla="*/ 2147483647 w 1119"/>
                <a:gd name="T59" fmla="*/ 2147483647 h 1003"/>
                <a:gd name="T60" fmla="*/ 2147483647 w 1119"/>
                <a:gd name="T61" fmla="*/ 2147483647 h 1003"/>
                <a:gd name="T62" fmla="*/ 2147483647 w 1119"/>
                <a:gd name="T63" fmla="*/ 2147483647 h 1003"/>
                <a:gd name="T64" fmla="*/ 2147483647 w 1119"/>
                <a:gd name="T65" fmla="*/ 2147483647 h 1003"/>
                <a:gd name="T66" fmla="*/ 2147483647 w 1119"/>
                <a:gd name="T67" fmla="*/ 2147483647 h 1003"/>
                <a:gd name="T68" fmla="*/ 2147483647 w 1119"/>
                <a:gd name="T69" fmla="*/ 2147483647 h 1003"/>
                <a:gd name="T70" fmla="*/ 2147483647 w 1119"/>
                <a:gd name="T71" fmla="*/ 2147483647 h 1003"/>
                <a:gd name="T72" fmla="*/ 2147483647 w 1119"/>
                <a:gd name="T73" fmla="*/ 2147483647 h 1003"/>
                <a:gd name="T74" fmla="*/ 2147483647 w 1119"/>
                <a:gd name="T75" fmla="*/ 2147483647 h 1003"/>
                <a:gd name="T76" fmla="*/ 2147483647 w 1119"/>
                <a:gd name="T77" fmla="*/ 2147483647 h 1003"/>
                <a:gd name="T78" fmla="*/ 2147483647 w 1119"/>
                <a:gd name="T79" fmla="*/ 2147483647 h 1003"/>
                <a:gd name="T80" fmla="*/ 2147483647 w 1119"/>
                <a:gd name="T81" fmla="*/ 2147483647 h 1003"/>
                <a:gd name="T82" fmla="*/ 2147483647 w 1119"/>
                <a:gd name="T83" fmla="*/ 2147483647 h 1003"/>
                <a:gd name="T84" fmla="*/ 2147483647 w 1119"/>
                <a:gd name="T85" fmla="*/ 2147483647 h 1003"/>
                <a:gd name="T86" fmla="*/ 2147483647 w 1119"/>
                <a:gd name="T87" fmla="*/ 2147483647 h 1003"/>
                <a:gd name="T88" fmla="*/ 2147483647 w 1119"/>
                <a:gd name="T89" fmla="*/ 2147483647 h 1003"/>
                <a:gd name="T90" fmla="*/ 2147483647 w 1119"/>
                <a:gd name="T91" fmla="*/ 2147483647 h 1003"/>
                <a:gd name="T92" fmla="*/ 2147483647 w 1119"/>
                <a:gd name="T93" fmla="*/ 2147483647 h 1003"/>
                <a:gd name="T94" fmla="*/ 2147483647 w 1119"/>
                <a:gd name="T95" fmla="*/ 2147483647 h 1003"/>
                <a:gd name="T96" fmla="*/ 2147483647 w 1119"/>
                <a:gd name="T97" fmla="*/ 2147483647 h 1003"/>
                <a:gd name="T98" fmla="*/ 2147483647 w 1119"/>
                <a:gd name="T99" fmla="*/ 2147483647 h 1003"/>
                <a:gd name="T100" fmla="*/ 2147483647 w 1119"/>
                <a:gd name="T101" fmla="*/ 2147483647 h 1003"/>
                <a:gd name="T102" fmla="*/ 2147483647 w 1119"/>
                <a:gd name="T103" fmla="*/ 2147483647 h 1003"/>
                <a:gd name="T104" fmla="*/ 2147483647 w 1119"/>
                <a:gd name="T105" fmla="*/ 2147483647 h 1003"/>
                <a:gd name="T106" fmla="*/ 2147483647 w 1119"/>
                <a:gd name="T107" fmla="*/ 2147483647 h 1003"/>
                <a:gd name="T108" fmla="*/ 2147483647 w 1119"/>
                <a:gd name="T109" fmla="*/ 2147483647 h 1003"/>
                <a:gd name="T110" fmla="*/ 2147483647 w 1119"/>
                <a:gd name="T111" fmla="*/ 2147483647 h 1003"/>
                <a:gd name="T112" fmla="*/ 2147483647 w 1119"/>
                <a:gd name="T113" fmla="*/ 2147483647 h 1003"/>
                <a:gd name="T114" fmla="*/ 2147483647 w 1119"/>
                <a:gd name="T115" fmla="*/ 2147483647 h 1003"/>
                <a:gd name="T116" fmla="*/ 2147483647 w 1119"/>
                <a:gd name="T117" fmla="*/ 2147483647 h 1003"/>
                <a:gd name="T118" fmla="*/ 2147483647 w 1119"/>
                <a:gd name="T119" fmla="*/ 2147483647 h 1003"/>
                <a:gd name="T120" fmla="*/ 2147483647 w 1119"/>
                <a:gd name="T121" fmla="*/ 2147483647 h 1003"/>
                <a:gd name="T122" fmla="*/ 2147483647 w 1119"/>
                <a:gd name="T123" fmla="*/ 2147483647 h 10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19"/>
                <a:gd name="T187" fmla="*/ 0 h 1003"/>
                <a:gd name="T188" fmla="*/ 1119 w 1119"/>
                <a:gd name="T189" fmla="*/ 1003 h 10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19" h="1003">
                  <a:moveTo>
                    <a:pt x="609" y="1003"/>
                  </a:moveTo>
                  <a:lnTo>
                    <a:pt x="616" y="988"/>
                  </a:lnTo>
                  <a:lnTo>
                    <a:pt x="616" y="980"/>
                  </a:lnTo>
                  <a:lnTo>
                    <a:pt x="624" y="972"/>
                  </a:lnTo>
                  <a:lnTo>
                    <a:pt x="632" y="965"/>
                  </a:lnTo>
                  <a:lnTo>
                    <a:pt x="639" y="957"/>
                  </a:lnTo>
                  <a:lnTo>
                    <a:pt x="647" y="957"/>
                  </a:lnTo>
                  <a:lnTo>
                    <a:pt x="654" y="957"/>
                  </a:lnTo>
                  <a:lnTo>
                    <a:pt x="662" y="950"/>
                  </a:lnTo>
                  <a:lnTo>
                    <a:pt x="670" y="957"/>
                  </a:lnTo>
                  <a:lnTo>
                    <a:pt x="677" y="957"/>
                  </a:lnTo>
                  <a:lnTo>
                    <a:pt x="685" y="957"/>
                  </a:lnTo>
                  <a:lnTo>
                    <a:pt x="692" y="950"/>
                  </a:lnTo>
                  <a:lnTo>
                    <a:pt x="700" y="950"/>
                  </a:lnTo>
                  <a:lnTo>
                    <a:pt x="708" y="957"/>
                  </a:lnTo>
                  <a:lnTo>
                    <a:pt x="723" y="950"/>
                  </a:lnTo>
                  <a:lnTo>
                    <a:pt x="731" y="950"/>
                  </a:lnTo>
                  <a:lnTo>
                    <a:pt x="746" y="942"/>
                  </a:lnTo>
                  <a:lnTo>
                    <a:pt x="746" y="934"/>
                  </a:lnTo>
                  <a:lnTo>
                    <a:pt x="746" y="927"/>
                  </a:lnTo>
                  <a:lnTo>
                    <a:pt x="746" y="912"/>
                  </a:lnTo>
                  <a:lnTo>
                    <a:pt x="776" y="912"/>
                  </a:lnTo>
                  <a:lnTo>
                    <a:pt x="784" y="912"/>
                  </a:lnTo>
                  <a:lnTo>
                    <a:pt x="784" y="919"/>
                  </a:lnTo>
                  <a:lnTo>
                    <a:pt x="784" y="927"/>
                  </a:lnTo>
                  <a:lnTo>
                    <a:pt x="784" y="934"/>
                  </a:lnTo>
                  <a:lnTo>
                    <a:pt x="791" y="934"/>
                  </a:lnTo>
                  <a:lnTo>
                    <a:pt x="799" y="934"/>
                  </a:lnTo>
                  <a:lnTo>
                    <a:pt x="799" y="927"/>
                  </a:lnTo>
                  <a:lnTo>
                    <a:pt x="799" y="919"/>
                  </a:lnTo>
                  <a:lnTo>
                    <a:pt x="799" y="912"/>
                  </a:lnTo>
                  <a:lnTo>
                    <a:pt x="807" y="912"/>
                  </a:lnTo>
                  <a:lnTo>
                    <a:pt x="814" y="912"/>
                  </a:lnTo>
                  <a:lnTo>
                    <a:pt x="822" y="912"/>
                  </a:lnTo>
                  <a:lnTo>
                    <a:pt x="829" y="904"/>
                  </a:lnTo>
                  <a:lnTo>
                    <a:pt x="829" y="912"/>
                  </a:lnTo>
                  <a:lnTo>
                    <a:pt x="837" y="919"/>
                  </a:lnTo>
                  <a:lnTo>
                    <a:pt x="837" y="927"/>
                  </a:lnTo>
                  <a:lnTo>
                    <a:pt x="845" y="927"/>
                  </a:lnTo>
                  <a:lnTo>
                    <a:pt x="860" y="927"/>
                  </a:lnTo>
                  <a:lnTo>
                    <a:pt x="867" y="927"/>
                  </a:lnTo>
                  <a:lnTo>
                    <a:pt x="883" y="927"/>
                  </a:lnTo>
                  <a:lnTo>
                    <a:pt x="890" y="927"/>
                  </a:lnTo>
                  <a:lnTo>
                    <a:pt x="898" y="919"/>
                  </a:lnTo>
                  <a:lnTo>
                    <a:pt x="905" y="919"/>
                  </a:lnTo>
                  <a:lnTo>
                    <a:pt x="913" y="912"/>
                  </a:lnTo>
                  <a:lnTo>
                    <a:pt x="913" y="896"/>
                  </a:lnTo>
                  <a:lnTo>
                    <a:pt x="921" y="896"/>
                  </a:lnTo>
                  <a:lnTo>
                    <a:pt x="928" y="904"/>
                  </a:lnTo>
                  <a:lnTo>
                    <a:pt x="944" y="904"/>
                  </a:lnTo>
                  <a:lnTo>
                    <a:pt x="951" y="904"/>
                  </a:lnTo>
                  <a:lnTo>
                    <a:pt x="959" y="904"/>
                  </a:lnTo>
                  <a:lnTo>
                    <a:pt x="966" y="912"/>
                  </a:lnTo>
                  <a:lnTo>
                    <a:pt x="966" y="927"/>
                  </a:lnTo>
                  <a:lnTo>
                    <a:pt x="966" y="934"/>
                  </a:lnTo>
                  <a:lnTo>
                    <a:pt x="966" y="942"/>
                  </a:lnTo>
                  <a:lnTo>
                    <a:pt x="989" y="934"/>
                  </a:lnTo>
                  <a:lnTo>
                    <a:pt x="997" y="934"/>
                  </a:lnTo>
                  <a:lnTo>
                    <a:pt x="1004" y="919"/>
                  </a:lnTo>
                  <a:lnTo>
                    <a:pt x="1012" y="912"/>
                  </a:lnTo>
                  <a:lnTo>
                    <a:pt x="1012" y="904"/>
                  </a:lnTo>
                  <a:lnTo>
                    <a:pt x="1012" y="896"/>
                  </a:lnTo>
                  <a:lnTo>
                    <a:pt x="1012" y="889"/>
                  </a:lnTo>
                  <a:lnTo>
                    <a:pt x="1020" y="889"/>
                  </a:lnTo>
                  <a:lnTo>
                    <a:pt x="1035" y="889"/>
                  </a:lnTo>
                  <a:lnTo>
                    <a:pt x="1050" y="889"/>
                  </a:lnTo>
                  <a:lnTo>
                    <a:pt x="1058" y="881"/>
                  </a:lnTo>
                  <a:lnTo>
                    <a:pt x="1058" y="874"/>
                  </a:lnTo>
                  <a:lnTo>
                    <a:pt x="1065" y="866"/>
                  </a:lnTo>
                  <a:lnTo>
                    <a:pt x="1073" y="858"/>
                  </a:lnTo>
                  <a:lnTo>
                    <a:pt x="1080" y="851"/>
                  </a:lnTo>
                  <a:lnTo>
                    <a:pt x="1088" y="843"/>
                  </a:lnTo>
                  <a:lnTo>
                    <a:pt x="1088" y="836"/>
                  </a:lnTo>
                  <a:lnTo>
                    <a:pt x="1088" y="828"/>
                  </a:lnTo>
                  <a:lnTo>
                    <a:pt x="1088" y="820"/>
                  </a:lnTo>
                  <a:lnTo>
                    <a:pt x="1080" y="813"/>
                  </a:lnTo>
                  <a:lnTo>
                    <a:pt x="1080" y="805"/>
                  </a:lnTo>
                  <a:lnTo>
                    <a:pt x="1080" y="798"/>
                  </a:lnTo>
                  <a:lnTo>
                    <a:pt x="1080" y="790"/>
                  </a:lnTo>
                  <a:lnTo>
                    <a:pt x="1088" y="790"/>
                  </a:lnTo>
                  <a:lnTo>
                    <a:pt x="1096" y="782"/>
                  </a:lnTo>
                  <a:lnTo>
                    <a:pt x="1103" y="767"/>
                  </a:lnTo>
                  <a:lnTo>
                    <a:pt x="1103" y="760"/>
                  </a:lnTo>
                  <a:lnTo>
                    <a:pt x="1103" y="752"/>
                  </a:lnTo>
                  <a:lnTo>
                    <a:pt x="1111" y="737"/>
                  </a:lnTo>
                  <a:lnTo>
                    <a:pt x="1111" y="729"/>
                  </a:lnTo>
                  <a:lnTo>
                    <a:pt x="1119" y="722"/>
                  </a:lnTo>
                  <a:lnTo>
                    <a:pt x="1111" y="714"/>
                  </a:lnTo>
                  <a:lnTo>
                    <a:pt x="1111" y="706"/>
                  </a:lnTo>
                  <a:lnTo>
                    <a:pt x="1111" y="699"/>
                  </a:lnTo>
                  <a:lnTo>
                    <a:pt x="1111" y="691"/>
                  </a:lnTo>
                  <a:lnTo>
                    <a:pt x="1103" y="684"/>
                  </a:lnTo>
                  <a:lnTo>
                    <a:pt x="1088" y="676"/>
                  </a:lnTo>
                  <a:lnTo>
                    <a:pt x="1080" y="676"/>
                  </a:lnTo>
                  <a:lnTo>
                    <a:pt x="1042" y="676"/>
                  </a:lnTo>
                  <a:lnTo>
                    <a:pt x="1027" y="661"/>
                  </a:lnTo>
                  <a:lnTo>
                    <a:pt x="1035" y="653"/>
                  </a:lnTo>
                  <a:lnTo>
                    <a:pt x="1035" y="638"/>
                  </a:lnTo>
                  <a:lnTo>
                    <a:pt x="1027" y="638"/>
                  </a:lnTo>
                  <a:lnTo>
                    <a:pt x="1027" y="646"/>
                  </a:lnTo>
                  <a:lnTo>
                    <a:pt x="1020" y="653"/>
                  </a:lnTo>
                  <a:lnTo>
                    <a:pt x="997" y="661"/>
                  </a:lnTo>
                  <a:lnTo>
                    <a:pt x="997" y="653"/>
                  </a:lnTo>
                  <a:lnTo>
                    <a:pt x="997" y="646"/>
                  </a:lnTo>
                  <a:lnTo>
                    <a:pt x="997" y="638"/>
                  </a:lnTo>
                  <a:lnTo>
                    <a:pt x="989" y="638"/>
                  </a:lnTo>
                  <a:lnTo>
                    <a:pt x="982" y="638"/>
                  </a:lnTo>
                  <a:lnTo>
                    <a:pt x="974" y="630"/>
                  </a:lnTo>
                  <a:lnTo>
                    <a:pt x="974" y="623"/>
                  </a:lnTo>
                  <a:lnTo>
                    <a:pt x="974" y="615"/>
                  </a:lnTo>
                  <a:lnTo>
                    <a:pt x="974" y="608"/>
                  </a:lnTo>
                  <a:lnTo>
                    <a:pt x="974" y="600"/>
                  </a:lnTo>
                  <a:lnTo>
                    <a:pt x="966" y="608"/>
                  </a:lnTo>
                  <a:lnTo>
                    <a:pt x="959" y="608"/>
                  </a:lnTo>
                  <a:lnTo>
                    <a:pt x="966" y="600"/>
                  </a:lnTo>
                  <a:lnTo>
                    <a:pt x="966" y="585"/>
                  </a:lnTo>
                  <a:lnTo>
                    <a:pt x="966" y="577"/>
                  </a:lnTo>
                  <a:lnTo>
                    <a:pt x="959" y="570"/>
                  </a:lnTo>
                  <a:lnTo>
                    <a:pt x="951" y="570"/>
                  </a:lnTo>
                  <a:lnTo>
                    <a:pt x="944" y="570"/>
                  </a:lnTo>
                  <a:lnTo>
                    <a:pt x="936" y="570"/>
                  </a:lnTo>
                  <a:lnTo>
                    <a:pt x="928" y="577"/>
                  </a:lnTo>
                  <a:lnTo>
                    <a:pt x="913" y="577"/>
                  </a:lnTo>
                  <a:lnTo>
                    <a:pt x="905" y="585"/>
                  </a:lnTo>
                  <a:lnTo>
                    <a:pt x="883" y="585"/>
                  </a:lnTo>
                  <a:lnTo>
                    <a:pt x="875" y="577"/>
                  </a:lnTo>
                  <a:lnTo>
                    <a:pt x="867" y="562"/>
                  </a:lnTo>
                  <a:lnTo>
                    <a:pt x="860" y="562"/>
                  </a:lnTo>
                  <a:lnTo>
                    <a:pt x="852" y="547"/>
                  </a:lnTo>
                  <a:lnTo>
                    <a:pt x="845" y="539"/>
                  </a:lnTo>
                  <a:lnTo>
                    <a:pt x="845" y="532"/>
                  </a:lnTo>
                  <a:lnTo>
                    <a:pt x="837" y="524"/>
                  </a:lnTo>
                  <a:lnTo>
                    <a:pt x="829" y="524"/>
                  </a:lnTo>
                  <a:lnTo>
                    <a:pt x="822" y="524"/>
                  </a:lnTo>
                  <a:lnTo>
                    <a:pt x="807" y="524"/>
                  </a:lnTo>
                  <a:lnTo>
                    <a:pt x="799" y="532"/>
                  </a:lnTo>
                  <a:lnTo>
                    <a:pt x="791" y="539"/>
                  </a:lnTo>
                  <a:lnTo>
                    <a:pt x="791" y="554"/>
                  </a:lnTo>
                  <a:lnTo>
                    <a:pt x="784" y="562"/>
                  </a:lnTo>
                  <a:lnTo>
                    <a:pt x="784" y="577"/>
                  </a:lnTo>
                  <a:lnTo>
                    <a:pt x="776" y="577"/>
                  </a:lnTo>
                  <a:lnTo>
                    <a:pt x="776" y="570"/>
                  </a:lnTo>
                  <a:lnTo>
                    <a:pt x="776" y="562"/>
                  </a:lnTo>
                  <a:lnTo>
                    <a:pt x="784" y="562"/>
                  </a:lnTo>
                  <a:lnTo>
                    <a:pt x="784" y="554"/>
                  </a:lnTo>
                  <a:lnTo>
                    <a:pt x="784" y="547"/>
                  </a:lnTo>
                  <a:lnTo>
                    <a:pt x="784" y="539"/>
                  </a:lnTo>
                  <a:lnTo>
                    <a:pt x="791" y="532"/>
                  </a:lnTo>
                  <a:lnTo>
                    <a:pt x="791" y="524"/>
                  </a:lnTo>
                  <a:lnTo>
                    <a:pt x="791" y="516"/>
                  </a:lnTo>
                  <a:lnTo>
                    <a:pt x="784" y="516"/>
                  </a:lnTo>
                  <a:lnTo>
                    <a:pt x="776" y="509"/>
                  </a:lnTo>
                  <a:lnTo>
                    <a:pt x="769" y="509"/>
                  </a:lnTo>
                  <a:lnTo>
                    <a:pt x="761" y="516"/>
                  </a:lnTo>
                  <a:lnTo>
                    <a:pt x="746" y="524"/>
                  </a:lnTo>
                  <a:lnTo>
                    <a:pt x="731" y="539"/>
                  </a:lnTo>
                  <a:lnTo>
                    <a:pt x="723" y="539"/>
                  </a:lnTo>
                  <a:lnTo>
                    <a:pt x="715" y="539"/>
                  </a:lnTo>
                  <a:lnTo>
                    <a:pt x="715" y="532"/>
                  </a:lnTo>
                  <a:lnTo>
                    <a:pt x="708" y="532"/>
                  </a:lnTo>
                  <a:lnTo>
                    <a:pt x="708" y="524"/>
                  </a:lnTo>
                  <a:lnTo>
                    <a:pt x="708" y="509"/>
                  </a:lnTo>
                  <a:lnTo>
                    <a:pt x="708" y="501"/>
                  </a:lnTo>
                  <a:lnTo>
                    <a:pt x="715" y="501"/>
                  </a:lnTo>
                  <a:lnTo>
                    <a:pt x="723" y="494"/>
                  </a:lnTo>
                  <a:lnTo>
                    <a:pt x="723" y="486"/>
                  </a:lnTo>
                  <a:lnTo>
                    <a:pt x="731" y="478"/>
                  </a:lnTo>
                  <a:lnTo>
                    <a:pt x="731" y="471"/>
                  </a:lnTo>
                  <a:lnTo>
                    <a:pt x="746" y="471"/>
                  </a:lnTo>
                  <a:lnTo>
                    <a:pt x="753" y="471"/>
                  </a:lnTo>
                  <a:lnTo>
                    <a:pt x="761" y="471"/>
                  </a:lnTo>
                  <a:lnTo>
                    <a:pt x="769" y="463"/>
                  </a:lnTo>
                  <a:lnTo>
                    <a:pt x="769" y="456"/>
                  </a:lnTo>
                  <a:lnTo>
                    <a:pt x="769" y="448"/>
                  </a:lnTo>
                  <a:lnTo>
                    <a:pt x="769" y="440"/>
                  </a:lnTo>
                  <a:lnTo>
                    <a:pt x="769" y="425"/>
                  </a:lnTo>
                  <a:lnTo>
                    <a:pt x="769" y="418"/>
                  </a:lnTo>
                  <a:lnTo>
                    <a:pt x="761" y="402"/>
                  </a:lnTo>
                  <a:lnTo>
                    <a:pt x="761" y="395"/>
                  </a:lnTo>
                  <a:lnTo>
                    <a:pt x="769" y="395"/>
                  </a:lnTo>
                  <a:lnTo>
                    <a:pt x="776" y="387"/>
                  </a:lnTo>
                  <a:lnTo>
                    <a:pt x="784" y="380"/>
                  </a:lnTo>
                  <a:lnTo>
                    <a:pt x="791" y="372"/>
                  </a:lnTo>
                  <a:lnTo>
                    <a:pt x="799" y="364"/>
                  </a:lnTo>
                  <a:lnTo>
                    <a:pt x="799" y="357"/>
                  </a:lnTo>
                  <a:lnTo>
                    <a:pt x="799" y="349"/>
                  </a:lnTo>
                  <a:lnTo>
                    <a:pt x="784" y="342"/>
                  </a:lnTo>
                  <a:lnTo>
                    <a:pt x="776" y="334"/>
                  </a:lnTo>
                  <a:lnTo>
                    <a:pt x="769" y="334"/>
                  </a:lnTo>
                  <a:lnTo>
                    <a:pt x="761" y="334"/>
                  </a:lnTo>
                  <a:lnTo>
                    <a:pt x="746" y="334"/>
                  </a:lnTo>
                  <a:lnTo>
                    <a:pt x="738" y="334"/>
                  </a:lnTo>
                  <a:lnTo>
                    <a:pt x="731" y="326"/>
                  </a:lnTo>
                  <a:lnTo>
                    <a:pt x="723" y="326"/>
                  </a:lnTo>
                  <a:lnTo>
                    <a:pt x="715" y="311"/>
                  </a:lnTo>
                  <a:lnTo>
                    <a:pt x="708" y="311"/>
                  </a:lnTo>
                  <a:lnTo>
                    <a:pt x="700" y="311"/>
                  </a:lnTo>
                  <a:lnTo>
                    <a:pt x="685" y="304"/>
                  </a:lnTo>
                  <a:lnTo>
                    <a:pt x="692" y="296"/>
                  </a:lnTo>
                  <a:lnTo>
                    <a:pt x="700" y="296"/>
                  </a:lnTo>
                  <a:lnTo>
                    <a:pt x="708" y="288"/>
                  </a:lnTo>
                  <a:lnTo>
                    <a:pt x="715" y="288"/>
                  </a:lnTo>
                  <a:lnTo>
                    <a:pt x="723" y="296"/>
                  </a:lnTo>
                  <a:lnTo>
                    <a:pt x="731" y="296"/>
                  </a:lnTo>
                  <a:lnTo>
                    <a:pt x="738" y="288"/>
                  </a:lnTo>
                  <a:lnTo>
                    <a:pt x="746" y="281"/>
                  </a:lnTo>
                  <a:lnTo>
                    <a:pt x="738" y="281"/>
                  </a:lnTo>
                  <a:lnTo>
                    <a:pt x="738" y="273"/>
                  </a:lnTo>
                  <a:lnTo>
                    <a:pt x="731" y="266"/>
                  </a:lnTo>
                  <a:lnTo>
                    <a:pt x="731" y="258"/>
                  </a:lnTo>
                  <a:lnTo>
                    <a:pt x="738" y="250"/>
                  </a:lnTo>
                  <a:lnTo>
                    <a:pt x="738" y="243"/>
                  </a:lnTo>
                  <a:lnTo>
                    <a:pt x="738" y="235"/>
                  </a:lnTo>
                  <a:lnTo>
                    <a:pt x="723" y="235"/>
                  </a:lnTo>
                  <a:lnTo>
                    <a:pt x="723" y="228"/>
                  </a:lnTo>
                  <a:lnTo>
                    <a:pt x="723" y="220"/>
                  </a:lnTo>
                  <a:lnTo>
                    <a:pt x="723" y="212"/>
                  </a:lnTo>
                  <a:lnTo>
                    <a:pt x="715" y="205"/>
                  </a:lnTo>
                  <a:lnTo>
                    <a:pt x="715" y="212"/>
                  </a:lnTo>
                  <a:lnTo>
                    <a:pt x="708" y="212"/>
                  </a:lnTo>
                  <a:lnTo>
                    <a:pt x="700" y="212"/>
                  </a:lnTo>
                  <a:lnTo>
                    <a:pt x="692" y="205"/>
                  </a:lnTo>
                  <a:lnTo>
                    <a:pt x="700" y="197"/>
                  </a:lnTo>
                  <a:lnTo>
                    <a:pt x="692" y="190"/>
                  </a:lnTo>
                  <a:lnTo>
                    <a:pt x="685" y="190"/>
                  </a:lnTo>
                  <a:lnTo>
                    <a:pt x="677" y="197"/>
                  </a:lnTo>
                  <a:lnTo>
                    <a:pt x="670" y="197"/>
                  </a:lnTo>
                  <a:lnTo>
                    <a:pt x="662" y="205"/>
                  </a:lnTo>
                  <a:lnTo>
                    <a:pt x="654" y="205"/>
                  </a:lnTo>
                  <a:lnTo>
                    <a:pt x="647" y="205"/>
                  </a:lnTo>
                  <a:lnTo>
                    <a:pt x="639" y="197"/>
                  </a:lnTo>
                  <a:lnTo>
                    <a:pt x="632" y="197"/>
                  </a:lnTo>
                  <a:lnTo>
                    <a:pt x="624" y="197"/>
                  </a:lnTo>
                  <a:lnTo>
                    <a:pt x="616" y="197"/>
                  </a:lnTo>
                  <a:lnTo>
                    <a:pt x="609" y="190"/>
                  </a:lnTo>
                  <a:lnTo>
                    <a:pt x="609" y="197"/>
                  </a:lnTo>
                  <a:lnTo>
                    <a:pt x="601" y="197"/>
                  </a:lnTo>
                  <a:lnTo>
                    <a:pt x="594" y="197"/>
                  </a:lnTo>
                  <a:lnTo>
                    <a:pt x="586" y="197"/>
                  </a:lnTo>
                  <a:lnTo>
                    <a:pt x="571" y="197"/>
                  </a:lnTo>
                  <a:lnTo>
                    <a:pt x="571" y="190"/>
                  </a:lnTo>
                  <a:lnTo>
                    <a:pt x="563" y="182"/>
                  </a:lnTo>
                  <a:lnTo>
                    <a:pt x="556" y="182"/>
                  </a:lnTo>
                  <a:lnTo>
                    <a:pt x="548" y="182"/>
                  </a:lnTo>
                  <a:lnTo>
                    <a:pt x="540" y="174"/>
                  </a:lnTo>
                  <a:lnTo>
                    <a:pt x="533" y="167"/>
                  </a:lnTo>
                  <a:lnTo>
                    <a:pt x="525" y="159"/>
                  </a:lnTo>
                  <a:lnTo>
                    <a:pt x="525" y="152"/>
                  </a:lnTo>
                  <a:lnTo>
                    <a:pt x="518" y="144"/>
                  </a:lnTo>
                  <a:lnTo>
                    <a:pt x="518" y="136"/>
                  </a:lnTo>
                  <a:lnTo>
                    <a:pt x="510" y="129"/>
                  </a:lnTo>
                  <a:lnTo>
                    <a:pt x="502" y="121"/>
                  </a:lnTo>
                  <a:lnTo>
                    <a:pt x="502" y="114"/>
                  </a:lnTo>
                  <a:lnTo>
                    <a:pt x="502" y="106"/>
                  </a:lnTo>
                  <a:lnTo>
                    <a:pt x="495" y="98"/>
                  </a:lnTo>
                  <a:lnTo>
                    <a:pt x="487" y="98"/>
                  </a:lnTo>
                  <a:lnTo>
                    <a:pt x="479" y="91"/>
                  </a:lnTo>
                  <a:lnTo>
                    <a:pt x="472" y="83"/>
                  </a:lnTo>
                  <a:lnTo>
                    <a:pt x="464" y="83"/>
                  </a:lnTo>
                  <a:lnTo>
                    <a:pt x="457" y="76"/>
                  </a:lnTo>
                  <a:lnTo>
                    <a:pt x="449" y="68"/>
                  </a:lnTo>
                  <a:lnTo>
                    <a:pt x="441" y="68"/>
                  </a:lnTo>
                  <a:lnTo>
                    <a:pt x="441" y="61"/>
                  </a:lnTo>
                  <a:lnTo>
                    <a:pt x="441" y="53"/>
                  </a:lnTo>
                  <a:lnTo>
                    <a:pt x="434" y="53"/>
                  </a:lnTo>
                  <a:lnTo>
                    <a:pt x="426" y="53"/>
                  </a:lnTo>
                  <a:lnTo>
                    <a:pt x="426" y="45"/>
                  </a:lnTo>
                  <a:lnTo>
                    <a:pt x="419" y="45"/>
                  </a:lnTo>
                  <a:lnTo>
                    <a:pt x="411" y="53"/>
                  </a:lnTo>
                  <a:lnTo>
                    <a:pt x="403" y="53"/>
                  </a:lnTo>
                  <a:lnTo>
                    <a:pt x="396" y="53"/>
                  </a:lnTo>
                  <a:lnTo>
                    <a:pt x="388" y="45"/>
                  </a:lnTo>
                  <a:lnTo>
                    <a:pt x="381" y="53"/>
                  </a:lnTo>
                  <a:lnTo>
                    <a:pt x="373" y="61"/>
                  </a:lnTo>
                  <a:lnTo>
                    <a:pt x="365" y="61"/>
                  </a:lnTo>
                  <a:lnTo>
                    <a:pt x="358" y="68"/>
                  </a:lnTo>
                  <a:lnTo>
                    <a:pt x="343" y="68"/>
                  </a:lnTo>
                  <a:lnTo>
                    <a:pt x="327" y="61"/>
                  </a:lnTo>
                  <a:lnTo>
                    <a:pt x="320" y="61"/>
                  </a:lnTo>
                  <a:lnTo>
                    <a:pt x="304" y="76"/>
                  </a:lnTo>
                  <a:lnTo>
                    <a:pt x="297" y="76"/>
                  </a:lnTo>
                  <a:lnTo>
                    <a:pt x="289" y="76"/>
                  </a:lnTo>
                  <a:lnTo>
                    <a:pt x="282" y="76"/>
                  </a:lnTo>
                  <a:lnTo>
                    <a:pt x="274" y="76"/>
                  </a:lnTo>
                  <a:lnTo>
                    <a:pt x="266" y="68"/>
                  </a:lnTo>
                  <a:lnTo>
                    <a:pt x="259" y="68"/>
                  </a:lnTo>
                  <a:lnTo>
                    <a:pt x="251" y="68"/>
                  </a:lnTo>
                  <a:lnTo>
                    <a:pt x="244" y="61"/>
                  </a:lnTo>
                  <a:lnTo>
                    <a:pt x="244" y="53"/>
                  </a:lnTo>
                  <a:lnTo>
                    <a:pt x="251" y="45"/>
                  </a:lnTo>
                  <a:lnTo>
                    <a:pt x="244" y="45"/>
                  </a:lnTo>
                  <a:lnTo>
                    <a:pt x="236" y="45"/>
                  </a:lnTo>
                  <a:lnTo>
                    <a:pt x="228" y="38"/>
                  </a:lnTo>
                  <a:lnTo>
                    <a:pt x="228" y="30"/>
                  </a:lnTo>
                  <a:lnTo>
                    <a:pt x="228" y="23"/>
                  </a:lnTo>
                  <a:lnTo>
                    <a:pt x="228" y="15"/>
                  </a:lnTo>
                  <a:lnTo>
                    <a:pt x="221" y="15"/>
                  </a:lnTo>
                  <a:lnTo>
                    <a:pt x="213" y="7"/>
                  </a:lnTo>
                  <a:lnTo>
                    <a:pt x="213" y="0"/>
                  </a:lnTo>
                  <a:lnTo>
                    <a:pt x="206" y="0"/>
                  </a:lnTo>
                  <a:lnTo>
                    <a:pt x="206" y="7"/>
                  </a:lnTo>
                  <a:lnTo>
                    <a:pt x="198" y="15"/>
                  </a:lnTo>
                  <a:lnTo>
                    <a:pt x="190" y="15"/>
                  </a:lnTo>
                  <a:lnTo>
                    <a:pt x="175" y="15"/>
                  </a:lnTo>
                  <a:lnTo>
                    <a:pt x="168" y="30"/>
                  </a:lnTo>
                  <a:lnTo>
                    <a:pt x="168" y="45"/>
                  </a:lnTo>
                  <a:lnTo>
                    <a:pt x="160" y="61"/>
                  </a:lnTo>
                  <a:lnTo>
                    <a:pt x="160" y="76"/>
                  </a:lnTo>
                  <a:lnTo>
                    <a:pt x="160" y="83"/>
                  </a:lnTo>
                  <a:lnTo>
                    <a:pt x="160" y="91"/>
                  </a:lnTo>
                  <a:lnTo>
                    <a:pt x="168" y="98"/>
                  </a:lnTo>
                  <a:lnTo>
                    <a:pt x="168" y="106"/>
                  </a:lnTo>
                  <a:lnTo>
                    <a:pt x="160" y="114"/>
                  </a:lnTo>
                  <a:lnTo>
                    <a:pt x="160" y="121"/>
                  </a:lnTo>
                  <a:lnTo>
                    <a:pt x="145" y="121"/>
                  </a:lnTo>
                  <a:lnTo>
                    <a:pt x="137" y="129"/>
                  </a:lnTo>
                  <a:lnTo>
                    <a:pt x="145" y="136"/>
                  </a:lnTo>
                  <a:lnTo>
                    <a:pt x="152" y="136"/>
                  </a:lnTo>
                  <a:lnTo>
                    <a:pt x="152" y="144"/>
                  </a:lnTo>
                  <a:lnTo>
                    <a:pt x="145" y="152"/>
                  </a:lnTo>
                  <a:lnTo>
                    <a:pt x="145" y="159"/>
                  </a:lnTo>
                  <a:lnTo>
                    <a:pt x="137" y="167"/>
                  </a:lnTo>
                  <a:lnTo>
                    <a:pt x="137" y="174"/>
                  </a:lnTo>
                  <a:lnTo>
                    <a:pt x="137" y="182"/>
                  </a:lnTo>
                  <a:lnTo>
                    <a:pt x="130" y="182"/>
                  </a:lnTo>
                  <a:lnTo>
                    <a:pt x="122" y="182"/>
                  </a:lnTo>
                  <a:lnTo>
                    <a:pt x="107" y="174"/>
                  </a:lnTo>
                  <a:lnTo>
                    <a:pt x="107" y="167"/>
                  </a:lnTo>
                  <a:lnTo>
                    <a:pt x="114" y="167"/>
                  </a:lnTo>
                  <a:lnTo>
                    <a:pt x="114" y="152"/>
                  </a:lnTo>
                  <a:lnTo>
                    <a:pt x="107" y="144"/>
                  </a:lnTo>
                  <a:lnTo>
                    <a:pt x="99" y="152"/>
                  </a:lnTo>
                  <a:lnTo>
                    <a:pt x="91" y="152"/>
                  </a:lnTo>
                  <a:lnTo>
                    <a:pt x="91" y="167"/>
                  </a:lnTo>
                  <a:lnTo>
                    <a:pt x="84" y="174"/>
                  </a:lnTo>
                  <a:lnTo>
                    <a:pt x="84" y="182"/>
                  </a:lnTo>
                  <a:lnTo>
                    <a:pt x="91" y="190"/>
                  </a:lnTo>
                  <a:lnTo>
                    <a:pt x="99" y="182"/>
                  </a:lnTo>
                  <a:lnTo>
                    <a:pt x="99" y="190"/>
                  </a:lnTo>
                  <a:lnTo>
                    <a:pt x="99" y="197"/>
                  </a:lnTo>
                  <a:lnTo>
                    <a:pt x="99" y="205"/>
                  </a:lnTo>
                  <a:lnTo>
                    <a:pt x="99" y="212"/>
                  </a:lnTo>
                  <a:lnTo>
                    <a:pt x="91" y="220"/>
                  </a:lnTo>
                  <a:lnTo>
                    <a:pt x="84" y="220"/>
                  </a:lnTo>
                  <a:lnTo>
                    <a:pt x="84" y="228"/>
                  </a:lnTo>
                  <a:lnTo>
                    <a:pt x="84" y="235"/>
                  </a:lnTo>
                  <a:lnTo>
                    <a:pt x="84" y="243"/>
                  </a:lnTo>
                  <a:lnTo>
                    <a:pt x="91" y="258"/>
                  </a:lnTo>
                  <a:lnTo>
                    <a:pt x="99" y="258"/>
                  </a:lnTo>
                  <a:lnTo>
                    <a:pt x="91" y="266"/>
                  </a:lnTo>
                  <a:lnTo>
                    <a:pt x="84" y="258"/>
                  </a:lnTo>
                  <a:lnTo>
                    <a:pt x="76" y="258"/>
                  </a:lnTo>
                  <a:lnTo>
                    <a:pt x="69" y="258"/>
                  </a:lnTo>
                  <a:lnTo>
                    <a:pt x="61" y="258"/>
                  </a:lnTo>
                  <a:lnTo>
                    <a:pt x="46" y="258"/>
                  </a:lnTo>
                  <a:lnTo>
                    <a:pt x="38" y="258"/>
                  </a:lnTo>
                  <a:lnTo>
                    <a:pt x="38" y="273"/>
                  </a:lnTo>
                  <a:lnTo>
                    <a:pt x="31" y="281"/>
                  </a:lnTo>
                  <a:lnTo>
                    <a:pt x="23" y="296"/>
                  </a:lnTo>
                  <a:lnTo>
                    <a:pt x="8" y="311"/>
                  </a:lnTo>
                  <a:lnTo>
                    <a:pt x="0" y="326"/>
                  </a:lnTo>
                  <a:lnTo>
                    <a:pt x="0" y="334"/>
                  </a:lnTo>
                  <a:lnTo>
                    <a:pt x="0" y="342"/>
                  </a:lnTo>
                  <a:lnTo>
                    <a:pt x="8" y="342"/>
                  </a:lnTo>
                  <a:lnTo>
                    <a:pt x="8" y="334"/>
                  </a:lnTo>
                  <a:lnTo>
                    <a:pt x="15" y="334"/>
                  </a:lnTo>
                  <a:lnTo>
                    <a:pt x="15" y="342"/>
                  </a:lnTo>
                  <a:lnTo>
                    <a:pt x="15" y="349"/>
                  </a:lnTo>
                  <a:lnTo>
                    <a:pt x="23" y="342"/>
                  </a:lnTo>
                  <a:lnTo>
                    <a:pt x="31" y="342"/>
                  </a:lnTo>
                  <a:lnTo>
                    <a:pt x="31" y="349"/>
                  </a:lnTo>
                  <a:lnTo>
                    <a:pt x="38" y="349"/>
                  </a:lnTo>
                  <a:lnTo>
                    <a:pt x="46" y="349"/>
                  </a:lnTo>
                  <a:lnTo>
                    <a:pt x="53" y="349"/>
                  </a:lnTo>
                  <a:lnTo>
                    <a:pt x="61" y="349"/>
                  </a:lnTo>
                  <a:lnTo>
                    <a:pt x="61" y="357"/>
                  </a:lnTo>
                  <a:lnTo>
                    <a:pt x="53" y="364"/>
                  </a:lnTo>
                  <a:lnTo>
                    <a:pt x="46" y="372"/>
                  </a:lnTo>
                  <a:lnTo>
                    <a:pt x="38" y="372"/>
                  </a:lnTo>
                  <a:lnTo>
                    <a:pt x="31" y="372"/>
                  </a:lnTo>
                  <a:lnTo>
                    <a:pt x="23" y="372"/>
                  </a:lnTo>
                  <a:lnTo>
                    <a:pt x="23" y="380"/>
                  </a:lnTo>
                  <a:lnTo>
                    <a:pt x="31" y="380"/>
                  </a:lnTo>
                  <a:lnTo>
                    <a:pt x="38" y="387"/>
                  </a:lnTo>
                  <a:lnTo>
                    <a:pt x="46" y="387"/>
                  </a:lnTo>
                  <a:lnTo>
                    <a:pt x="46" y="395"/>
                  </a:lnTo>
                  <a:lnTo>
                    <a:pt x="38" y="402"/>
                  </a:lnTo>
                  <a:lnTo>
                    <a:pt x="46" y="410"/>
                  </a:lnTo>
                  <a:lnTo>
                    <a:pt x="53" y="410"/>
                  </a:lnTo>
                  <a:lnTo>
                    <a:pt x="53" y="418"/>
                  </a:lnTo>
                  <a:lnTo>
                    <a:pt x="46" y="418"/>
                  </a:lnTo>
                  <a:lnTo>
                    <a:pt x="46" y="425"/>
                  </a:lnTo>
                  <a:lnTo>
                    <a:pt x="53" y="433"/>
                  </a:lnTo>
                  <a:lnTo>
                    <a:pt x="61" y="448"/>
                  </a:lnTo>
                  <a:lnTo>
                    <a:pt x="69" y="456"/>
                  </a:lnTo>
                  <a:lnTo>
                    <a:pt x="76" y="463"/>
                  </a:lnTo>
                  <a:lnTo>
                    <a:pt x="84" y="478"/>
                  </a:lnTo>
                  <a:lnTo>
                    <a:pt x="91" y="486"/>
                  </a:lnTo>
                  <a:lnTo>
                    <a:pt x="91" y="494"/>
                  </a:lnTo>
                  <a:lnTo>
                    <a:pt x="99" y="501"/>
                  </a:lnTo>
                  <a:lnTo>
                    <a:pt x="99" y="509"/>
                  </a:lnTo>
                  <a:lnTo>
                    <a:pt x="107" y="509"/>
                  </a:lnTo>
                  <a:lnTo>
                    <a:pt x="122" y="509"/>
                  </a:lnTo>
                  <a:lnTo>
                    <a:pt x="137" y="509"/>
                  </a:lnTo>
                  <a:lnTo>
                    <a:pt x="145" y="509"/>
                  </a:lnTo>
                  <a:lnTo>
                    <a:pt x="145" y="501"/>
                  </a:lnTo>
                  <a:lnTo>
                    <a:pt x="152" y="494"/>
                  </a:lnTo>
                  <a:lnTo>
                    <a:pt x="160" y="494"/>
                  </a:lnTo>
                  <a:lnTo>
                    <a:pt x="168" y="501"/>
                  </a:lnTo>
                  <a:lnTo>
                    <a:pt x="175" y="501"/>
                  </a:lnTo>
                  <a:lnTo>
                    <a:pt x="183" y="494"/>
                  </a:lnTo>
                  <a:lnTo>
                    <a:pt x="198" y="494"/>
                  </a:lnTo>
                  <a:lnTo>
                    <a:pt x="206" y="501"/>
                  </a:lnTo>
                  <a:lnTo>
                    <a:pt x="221" y="494"/>
                  </a:lnTo>
                  <a:lnTo>
                    <a:pt x="228" y="494"/>
                  </a:lnTo>
                  <a:lnTo>
                    <a:pt x="236" y="494"/>
                  </a:lnTo>
                  <a:lnTo>
                    <a:pt x="244" y="501"/>
                  </a:lnTo>
                  <a:lnTo>
                    <a:pt x="251" y="501"/>
                  </a:lnTo>
                  <a:lnTo>
                    <a:pt x="259" y="501"/>
                  </a:lnTo>
                  <a:lnTo>
                    <a:pt x="259" y="509"/>
                  </a:lnTo>
                  <a:lnTo>
                    <a:pt x="251" y="509"/>
                  </a:lnTo>
                  <a:lnTo>
                    <a:pt x="251" y="516"/>
                  </a:lnTo>
                  <a:lnTo>
                    <a:pt x="244" y="524"/>
                  </a:lnTo>
                  <a:lnTo>
                    <a:pt x="244" y="539"/>
                  </a:lnTo>
                  <a:lnTo>
                    <a:pt x="244" y="547"/>
                  </a:lnTo>
                  <a:lnTo>
                    <a:pt x="244" y="570"/>
                  </a:lnTo>
                  <a:lnTo>
                    <a:pt x="236" y="592"/>
                  </a:lnTo>
                  <a:lnTo>
                    <a:pt x="228" y="608"/>
                  </a:lnTo>
                  <a:lnTo>
                    <a:pt x="221" y="615"/>
                  </a:lnTo>
                  <a:lnTo>
                    <a:pt x="213" y="630"/>
                  </a:lnTo>
                  <a:lnTo>
                    <a:pt x="206" y="646"/>
                  </a:lnTo>
                  <a:lnTo>
                    <a:pt x="206" y="653"/>
                  </a:lnTo>
                  <a:lnTo>
                    <a:pt x="206" y="661"/>
                  </a:lnTo>
                  <a:lnTo>
                    <a:pt x="206" y="668"/>
                  </a:lnTo>
                  <a:lnTo>
                    <a:pt x="206" y="676"/>
                  </a:lnTo>
                  <a:lnTo>
                    <a:pt x="213" y="684"/>
                  </a:lnTo>
                  <a:lnTo>
                    <a:pt x="213" y="691"/>
                  </a:lnTo>
                  <a:lnTo>
                    <a:pt x="206" y="691"/>
                  </a:lnTo>
                  <a:lnTo>
                    <a:pt x="198" y="691"/>
                  </a:lnTo>
                  <a:lnTo>
                    <a:pt x="198" y="684"/>
                  </a:lnTo>
                  <a:lnTo>
                    <a:pt x="190" y="691"/>
                  </a:lnTo>
                  <a:lnTo>
                    <a:pt x="183" y="691"/>
                  </a:lnTo>
                  <a:lnTo>
                    <a:pt x="183" y="699"/>
                  </a:lnTo>
                  <a:lnTo>
                    <a:pt x="183" y="706"/>
                  </a:lnTo>
                  <a:lnTo>
                    <a:pt x="190" y="706"/>
                  </a:lnTo>
                  <a:lnTo>
                    <a:pt x="198" y="706"/>
                  </a:lnTo>
                  <a:lnTo>
                    <a:pt x="206" y="714"/>
                  </a:lnTo>
                  <a:lnTo>
                    <a:pt x="198" y="722"/>
                  </a:lnTo>
                  <a:lnTo>
                    <a:pt x="198" y="729"/>
                  </a:lnTo>
                  <a:lnTo>
                    <a:pt x="198" y="737"/>
                  </a:lnTo>
                  <a:lnTo>
                    <a:pt x="206" y="744"/>
                  </a:lnTo>
                  <a:lnTo>
                    <a:pt x="213" y="752"/>
                  </a:lnTo>
                  <a:lnTo>
                    <a:pt x="221" y="760"/>
                  </a:lnTo>
                  <a:lnTo>
                    <a:pt x="244" y="767"/>
                  </a:lnTo>
                  <a:lnTo>
                    <a:pt x="251" y="775"/>
                  </a:lnTo>
                  <a:lnTo>
                    <a:pt x="274" y="782"/>
                  </a:lnTo>
                  <a:lnTo>
                    <a:pt x="282" y="790"/>
                  </a:lnTo>
                  <a:lnTo>
                    <a:pt x="289" y="790"/>
                  </a:lnTo>
                  <a:lnTo>
                    <a:pt x="312" y="798"/>
                  </a:lnTo>
                  <a:lnTo>
                    <a:pt x="327" y="805"/>
                  </a:lnTo>
                  <a:lnTo>
                    <a:pt x="343" y="813"/>
                  </a:lnTo>
                  <a:lnTo>
                    <a:pt x="358" y="828"/>
                  </a:lnTo>
                  <a:lnTo>
                    <a:pt x="373" y="843"/>
                  </a:lnTo>
                  <a:lnTo>
                    <a:pt x="381" y="843"/>
                  </a:lnTo>
                  <a:lnTo>
                    <a:pt x="388" y="851"/>
                  </a:lnTo>
                  <a:lnTo>
                    <a:pt x="388" y="881"/>
                  </a:lnTo>
                  <a:lnTo>
                    <a:pt x="396" y="904"/>
                  </a:lnTo>
                  <a:lnTo>
                    <a:pt x="388" y="912"/>
                  </a:lnTo>
                  <a:lnTo>
                    <a:pt x="388" y="927"/>
                  </a:lnTo>
                  <a:lnTo>
                    <a:pt x="381" y="934"/>
                  </a:lnTo>
                  <a:lnTo>
                    <a:pt x="381" y="942"/>
                  </a:lnTo>
                  <a:lnTo>
                    <a:pt x="381" y="957"/>
                  </a:lnTo>
                  <a:lnTo>
                    <a:pt x="381" y="965"/>
                  </a:lnTo>
                  <a:lnTo>
                    <a:pt x="388" y="972"/>
                  </a:lnTo>
                  <a:lnTo>
                    <a:pt x="396" y="980"/>
                  </a:lnTo>
                  <a:lnTo>
                    <a:pt x="403" y="980"/>
                  </a:lnTo>
                  <a:lnTo>
                    <a:pt x="403" y="972"/>
                  </a:lnTo>
                  <a:lnTo>
                    <a:pt x="411" y="980"/>
                  </a:lnTo>
                  <a:lnTo>
                    <a:pt x="411" y="988"/>
                  </a:lnTo>
                  <a:lnTo>
                    <a:pt x="419" y="988"/>
                  </a:lnTo>
                  <a:lnTo>
                    <a:pt x="426" y="988"/>
                  </a:lnTo>
                  <a:lnTo>
                    <a:pt x="434" y="980"/>
                  </a:lnTo>
                  <a:lnTo>
                    <a:pt x="441" y="980"/>
                  </a:lnTo>
                  <a:lnTo>
                    <a:pt x="449" y="972"/>
                  </a:lnTo>
                  <a:lnTo>
                    <a:pt x="457" y="972"/>
                  </a:lnTo>
                  <a:lnTo>
                    <a:pt x="464" y="972"/>
                  </a:lnTo>
                  <a:lnTo>
                    <a:pt x="472" y="972"/>
                  </a:lnTo>
                  <a:lnTo>
                    <a:pt x="479" y="972"/>
                  </a:lnTo>
                  <a:lnTo>
                    <a:pt x="495" y="972"/>
                  </a:lnTo>
                  <a:lnTo>
                    <a:pt x="495" y="980"/>
                  </a:lnTo>
                  <a:lnTo>
                    <a:pt x="502" y="988"/>
                  </a:lnTo>
                  <a:lnTo>
                    <a:pt x="502" y="995"/>
                  </a:lnTo>
                  <a:lnTo>
                    <a:pt x="502" y="1003"/>
                  </a:lnTo>
                  <a:lnTo>
                    <a:pt x="510" y="1003"/>
                  </a:lnTo>
                  <a:lnTo>
                    <a:pt x="533" y="1003"/>
                  </a:lnTo>
                  <a:lnTo>
                    <a:pt x="540" y="1003"/>
                  </a:lnTo>
                  <a:lnTo>
                    <a:pt x="548" y="995"/>
                  </a:lnTo>
                  <a:lnTo>
                    <a:pt x="556" y="995"/>
                  </a:lnTo>
                  <a:lnTo>
                    <a:pt x="571" y="995"/>
                  </a:lnTo>
                  <a:lnTo>
                    <a:pt x="578" y="995"/>
                  </a:lnTo>
                  <a:lnTo>
                    <a:pt x="601" y="1003"/>
                  </a:lnTo>
                  <a:lnTo>
                    <a:pt x="609" y="1003"/>
                  </a:lnTo>
                  <a:close/>
                </a:path>
              </a:pathLst>
            </a:custGeom>
            <a:solidFill>
              <a:schemeClr val="bg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41" tIns="37820" rIns="75641" bIns="37820"/>
            <a:lstStyle/>
            <a:p>
              <a:endParaRPr lang="ru-RU"/>
            </a:p>
          </p:txBody>
        </p:sp>
        <p:sp>
          <p:nvSpPr>
            <p:cNvPr id="4330" name="Freeform 1237"/>
            <p:cNvSpPr>
              <a:spLocks/>
            </p:cNvSpPr>
            <p:nvPr/>
          </p:nvSpPr>
          <p:spPr bwMode="auto">
            <a:xfrm>
              <a:off x="3508375" y="4837001"/>
              <a:ext cx="1139825" cy="1257300"/>
            </a:xfrm>
            <a:custGeom>
              <a:avLst/>
              <a:gdLst>
                <a:gd name="T0" fmla="*/ 2147483647 w 890"/>
                <a:gd name="T1" fmla="*/ 2147483647 h 927"/>
                <a:gd name="T2" fmla="*/ 2147483647 w 890"/>
                <a:gd name="T3" fmla="*/ 2147483647 h 927"/>
                <a:gd name="T4" fmla="*/ 2147483647 w 890"/>
                <a:gd name="T5" fmla="*/ 2147483647 h 927"/>
                <a:gd name="T6" fmla="*/ 2147483647 w 890"/>
                <a:gd name="T7" fmla="*/ 2147483647 h 927"/>
                <a:gd name="T8" fmla="*/ 2147483647 w 890"/>
                <a:gd name="T9" fmla="*/ 2147483647 h 927"/>
                <a:gd name="T10" fmla="*/ 2147483647 w 890"/>
                <a:gd name="T11" fmla="*/ 2147483647 h 927"/>
                <a:gd name="T12" fmla="*/ 2147483647 w 890"/>
                <a:gd name="T13" fmla="*/ 2147483647 h 927"/>
                <a:gd name="T14" fmla="*/ 2147483647 w 890"/>
                <a:gd name="T15" fmla="*/ 2147483647 h 927"/>
                <a:gd name="T16" fmla="*/ 2147483647 w 890"/>
                <a:gd name="T17" fmla="*/ 2147483647 h 927"/>
                <a:gd name="T18" fmla="*/ 2147483647 w 890"/>
                <a:gd name="T19" fmla="*/ 2147483647 h 927"/>
                <a:gd name="T20" fmla="*/ 2147483647 w 890"/>
                <a:gd name="T21" fmla="*/ 2147483647 h 927"/>
                <a:gd name="T22" fmla="*/ 2147483647 w 890"/>
                <a:gd name="T23" fmla="*/ 2147483647 h 927"/>
                <a:gd name="T24" fmla="*/ 2147483647 w 890"/>
                <a:gd name="T25" fmla="*/ 2147483647 h 927"/>
                <a:gd name="T26" fmla="*/ 2147483647 w 890"/>
                <a:gd name="T27" fmla="*/ 2147483647 h 927"/>
                <a:gd name="T28" fmla="*/ 2147483647 w 890"/>
                <a:gd name="T29" fmla="*/ 2147483647 h 927"/>
                <a:gd name="T30" fmla="*/ 2147483647 w 890"/>
                <a:gd name="T31" fmla="*/ 2147483647 h 927"/>
                <a:gd name="T32" fmla="*/ 2147483647 w 890"/>
                <a:gd name="T33" fmla="*/ 2147483647 h 927"/>
                <a:gd name="T34" fmla="*/ 2147483647 w 890"/>
                <a:gd name="T35" fmla="*/ 2147483647 h 927"/>
                <a:gd name="T36" fmla="*/ 2147483647 w 890"/>
                <a:gd name="T37" fmla="*/ 2147483647 h 927"/>
                <a:gd name="T38" fmla="*/ 2147483647 w 890"/>
                <a:gd name="T39" fmla="*/ 2147483647 h 927"/>
                <a:gd name="T40" fmla="*/ 2147483647 w 890"/>
                <a:gd name="T41" fmla="*/ 2147483647 h 927"/>
                <a:gd name="T42" fmla="*/ 2147483647 w 890"/>
                <a:gd name="T43" fmla="*/ 2147483647 h 927"/>
                <a:gd name="T44" fmla="*/ 2147483647 w 890"/>
                <a:gd name="T45" fmla="*/ 2147483647 h 927"/>
                <a:gd name="T46" fmla="*/ 2147483647 w 890"/>
                <a:gd name="T47" fmla="*/ 2147483647 h 927"/>
                <a:gd name="T48" fmla="*/ 2147483647 w 890"/>
                <a:gd name="T49" fmla="*/ 2147483647 h 927"/>
                <a:gd name="T50" fmla="*/ 2147483647 w 890"/>
                <a:gd name="T51" fmla="*/ 2147483647 h 927"/>
                <a:gd name="T52" fmla="*/ 2147483647 w 890"/>
                <a:gd name="T53" fmla="*/ 0 h 927"/>
                <a:gd name="T54" fmla="*/ 2147483647 w 890"/>
                <a:gd name="T55" fmla="*/ 2147483647 h 927"/>
                <a:gd name="T56" fmla="*/ 2147483647 w 890"/>
                <a:gd name="T57" fmla="*/ 2147483647 h 927"/>
                <a:gd name="T58" fmla="*/ 2147483647 w 890"/>
                <a:gd name="T59" fmla="*/ 2147483647 h 927"/>
                <a:gd name="T60" fmla="*/ 2147483647 w 890"/>
                <a:gd name="T61" fmla="*/ 2147483647 h 927"/>
                <a:gd name="T62" fmla="*/ 2147483647 w 890"/>
                <a:gd name="T63" fmla="*/ 2147483647 h 927"/>
                <a:gd name="T64" fmla="*/ 2147483647 w 890"/>
                <a:gd name="T65" fmla="*/ 2147483647 h 927"/>
                <a:gd name="T66" fmla="*/ 2147483647 w 890"/>
                <a:gd name="T67" fmla="*/ 2147483647 h 927"/>
                <a:gd name="T68" fmla="*/ 2147483647 w 890"/>
                <a:gd name="T69" fmla="*/ 2147483647 h 927"/>
                <a:gd name="T70" fmla="*/ 2147483647 w 890"/>
                <a:gd name="T71" fmla="*/ 2147483647 h 927"/>
                <a:gd name="T72" fmla="*/ 2147483647 w 890"/>
                <a:gd name="T73" fmla="*/ 2147483647 h 927"/>
                <a:gd name="T74" fmla="*/ 2147483647 w 890"/>
                <a:gd name="T75" fmla="*/ 2147483647 h 927"/>
                <a:gd name="T76" fmla="*/ 2147483647 w 890"/>
                <a:gd name="T77" fmla="*/ 2147483647 h 927"/>
                <a:gd name="T78" fmla="*/ 2147483647 w 890"/>
                <a:gd name="T79" fmla="*/ 2147483647 h 927"/>
                <a:gd name="T80" fmla="*/ 2147483647 w 890"/>
                <a:gd name="T81" fmla="*/ 2147483647 h 927"/>
                <a:gd name="T82" fmla="*/ 2147483647 w 890"/>
                <a:gd name="T83" fmla="*/ 2147483647 h 927"/>
                <a:gd name="T84" fmla="*/ 0 w 890"/>
                <a:gd name="T85" fmla="*/ 2147483647 h 927"/>
                <a:gd name="T86" fmla="*/ 2147483647 w 890"/>
                <a:gd name="T87" fmla="*/ 2147483647 h 927"/>
                <a:gd name="T88" fmla="*/ 2147483647 w 890"/>
                <a:gd name="T89" fmla="*/ 2147483647 h 927"/>
                <a:gd name="T90" fmla="*/ 2147483647 w 890"/>
                <a:gd name="T91" fmla="*/ 2147483647 h 927"/>
                <a:gd name="T92" fmla="*/ 2147483647 w 890"/>
                <a:gd name="T93" fmla="*/ 2147483647 h 927"/>
                <a:gd name="T94" fmla="*/ 2147483647 w 890"/>
                <a:gd name="T95" fmla="*/ 2147483647 h 927"/>
                <a:gd name="T96" fmla="*/ 2147483647 w 890"/>
                <a:gd name="T97" fmla="*/ 2147483647 h 927"/>
                <a:gd name="T98" fmla="*/ 2147483647 w 890"/>
                <a:gd name="T99" fmla="*/ 2147483647 h 927"/>
                <a:gd name="T100" fmla="*/ 2147483647 w 890"/>
                <a:gd name="T101" fmla="*/ 2147483647 h 927"/>
                <a:gd name="T102" fmla="*/ 2147483647 w 890"/>
                <a:gd name="T103" fmla="*/ 2147483647 h 927"/>
                <a:gd name="T104" fmla="*/ 2147483647 w 890"/>
                <a:gd name="T105" fmla="*/ 2147483647 h 927"/>
                <a:gd name="T106" fmla="*/ 2147483647 w 890"/>
                <a:gd name="T107" fmla="*/ 2147483647 h 927"/>
                <a:gd name="T108" fmla="*/ 2147483647 w 890"/>
                <a:gd name="T109" fmla="*/ 2147483647 h 927"/>
                <a:gd name="T110" fmla="*/ 2147483647 w 890"/>
                <a:gd name="T111" fmla="*/ 2147483647 h 927"/>
                <a:gd name="T112" fmla="*/ 2147483647 w 890"/>
                <a:gd name="T113" fmla="*/ 2147483647 h 927"/>
                <a:gd name="T114" fmla="*/ 2147483647 w 890"/>
                <a:gd name="T115" fmla="*/ 2147483647 h 927"/>
                <a:gd name="T116" fmla="*/ 2147483647 w 890"/>
                <a:gd name="T117" fmla="*/ 2147483647 h 92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0"/>
                <a:gd name="T178" fmla="*/ 0 h 927"/>
                <a:gd name="T179" fmla="*/ 890 w 890"/>
                <a:gd name="T180" fmla="*/ 927 h 92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0" h="927">
                  <a:moveTo>
                    <a:pt x="570" y="805"/>
                  </a:moveTo>
                  <a:lnTo>
                    <a:pt x="578" y="797"/>
                  </a:lnTo>
                  <a:lnTo>
                    <a:pt x="585" y="797"/>
                  </a:lnTo>
                  <a:lnTo>
                    <a:pt x="593" y="790"/>
                  </a:lnTo>
                  <a:lnTo>
                    <a:pt x="593" y="782"/>
                  </a:lnTo>
                  <a:lnTo>
                    <a:pt x="593" y="775"/>
                  </a:lnTo>
                  <a:lnTo>
                    <a:pt x="593" y="767"/>
                  </a:lnTo>
                  <a:lnTo>
                    <a:pt x="593" y="759"/>
                  </a:lnTo>
                  <a:lnTo>
                    <a:pt x="600" y="759"/>
                  </a:lnTo>
                  <a:lnTo>
                    <a:pt x="608" y="759"/>
                  </a:lnTo>
                  <a:lnTo>
                    <a:pt x="616" y="759"/>
                  </a:lnTo>
                  <a:lnTo>
                    <a:pt x="616" y="752"/>
                  </a:lnTo>
                  <a:lnTo>
                    <a:pt x="623" y="744"/>
                  </a:lnTo>
                  <a:lnTo>
                    <a:pt x="623" y="729"/>
                  </a:lnTo>
                  <a:lnTo>
                    <a:pt x="631" y="721"/>
                  </a:lnTo>
                  <a:lnTo>
                    <a:pt x="639" y="729"/>
                  </a:lnTo>
                  <a:lnTo>
                    <a:pt x="646" y="729"/>
                  </a:lnTo>
                  <a:lnTo>
                    <a:pt x="661" y="729"/>
                  </a:lnTo>
                  <a:lnTo>
                    <a:pt x="692" y="721"/>
                  </a:lnTo>
                  <a:lnTo>
                    <a:pt x="699" y="721"/>
                  </a:lnTo>
                  <a:lnTo>
                    <a:pt x="707" y="721"/>
                  </a:lnTo>
                  <a:lnTo>
                    <a:pt x="715" y="729"/>
                  </a:lnTo>
                  <a:lnTo>
                    <a:pt x="722" y="729"/>
                  </a:lnTo>
                  <a:lnTo>
                    <a:pt x="737" y="721"/>
                  </a:lnTo>
                  <a:lnTo>
                    <a:pt x="753" y="721"/>
                  </a:lnTo>
                  <a:lnTo>
                    <a:pt x="768" y="714"/>
                  </a:lnTo>
                  <a:lnTo>
                    <a:pt x="775" y="706"/>
                  </a:lnTo>
                  <a:lnTo>
                    <a:pt x="768" y="699"/>
                  </a:lnTo>
                  <a:lnTo>
                    <a:pt x="760" y="691"/>
                  </a:lnTo>
                  <a:lnTo>
                    <a:pt x="753" y="676"/>
                  </a:lnTo>
                  <a:lnTo>
                    <a:pt x="753" y="668"/>
                  </a:lnTo>
                  <a:lnTo>
                    <a:pt x="760" y="668"/>
                  </a:lnTo>
                  <a:lnTo>
                    <a:pt x="768" y="661"/>
                  </a:lnTo>
                  <a:lnTo>
                    <a:pt x="760" y="653"/>
                  </a:lnTo>
                  <a:lnTo>
                    <a:pt x="760" y="645"/>
                  </a:lnTo>
                  <a:lnTo>
                    <a:pt x="760" y="630"/>
                  </a:lnTo>
                  <a:lnTo>
                    <a:pt x="768" y="623"/>
                  </a:lnTo>
                  <a:lnTo>
                    <a:pt x="775" y="623"/>
                  </a:lnTo>
                  <a:lnTo>
                    <a:pt x="791" y="623"/>
                  </a:lnTo>
                  <a:lnTo>
                    <a:pt x="798" y="630"/>
                  </a:lnTo>
                  <a:lnTo>
                    <a:pt x="806" y="630"/>
                  </a:lnTo>
                  <a:lnTo>
                    <a:pt x="821" y="630"/>
                  </a:lnTo>
                  <a:lnTo>
                    <a:pt x="836" y="623"/>
                  </a:lnTo>
                  <a:lnTo>
                    <a:pt x="844" y="615"/>
                  </a:lnTo>
                  <a:lnTo>
                    <a:pt x="859" y="607"/>
                  </a:lnTo>
                  <a:lnTo>
                    <a:pt x="867" y="600"/>
                  </a:lnTo>
                  <a:lnTo>
                    <a:pt x="859" y="592"/>
                  </a:lnTo>
                  <a:lnTo>
                    <a:pt x="844" y="592"/>
                  </a:lnTo>
                  <a:lnTo>
                    <a:pt x="829" y="592"/>
                  </a:lnTo>
                  <a:lnTo>
                    <a:pt x="821" y="592"/>
                  </a:lnTo>
                  <a:lnTo>
                    <a:pt x="814" y="592"/>
                  </a:lnTo>
                  <a:lnTo>
                    <a:pt x="806" y="592"/>
                  </a:lnTo>
                  <a:lnTo>
                    <a:pt x="798" y="592"/>
                  </a:lnTo>
                  <a:lnTo>
                    <a:pt x="798" y="585"/>
                  </a:lnTo>
                  <a:lnTo>
                    <a:pt x="798" y="577"/>
                  </a:lnTo>
                  <a:lnTo>
                    <a:pt x="806" y="569"/>
                  </a:lnTo>
                  <a:lnTo>
                    <a:pt x="814" y="577"/>
                  </a:lnTo>
                  <a:lnTo>
                    <a:pt x="821" y="577"/>
                  </a:lnTo>
                  <a:lnTo>
                    <a:pt x="829" y="585"/>
                  </a:lnTo>
                  <a:lnTo>
                    <a:pt x="844" y="585"/>
                  </a:lnTo>
                  <a:lnTo>
                    <a:pt x="852" y="577"/>
                  </a:lnTo>
                  <a:lnTo>
                    <a:pt x="852" y="562"/>
                  </a:lnTo>
                  <a:lnTo>
                    <a:pt x="836" y="569"/>
                  </a:lnTo>
                  <a:lnTo>
                    <a:pt x="829" y="562"/>
                  </a:lnTo>
                  <a:lnTo>
                    <a:pt x="829" y="554"/>
                  </a:lnTo>
                  <a:lnTo>
                    <a:pt x="836" y="554"/>
                  </a:lnTo>
                  <a:lnTo>
                    <a:pt x="844" y="554"/>
                  </a:lnTo>
                  <a:lnTo>
                    <a:pt x="852" y="554"/>
                  </a:lnTo>
                  <a:lnTo>
                    <a:pt x="859" y="547"/>
                  </a:lnTo>
                  <a:lnTo>
                    <a:pt x="859" y="539"/>
                  </a:lnTo>
                  <a:lnTo>
                    <a:pt x="867" y="531"/>
                  </a:lnTo>
                  <a:lnTo>
                    <a:pt x="874" y="524"/>
                  </a:lnTo>
                  <a:lnTo>
                    <a:pt x="882" y="516"/>
                  </a:lnTo>
                  <a:lnTo>
                    <a:pt x="890" y="509"/>
                  </a:lnTo>
                  <a:lnTo>
                    <a:pt x="890" y="501"/>
                  </a:lnTo>
                  <a:lnTo>
                    <a:pt x="882" y="493"/>
                  </a:lnTo>
                  <a:lnTo>
                    <a:pt x="859" y="501"/>
                  </a:lnTo>
                  <a:lnTo>
                    <a:pt x="852" y="486"/>
                  </a:lnTo>
                  <a:lnTo>
                    <a:pt x="852" y="478"/>
                  </a:lnTo>
                  <a:lnTo>
                    <a:pt x="859" y="463"/>
                  </a:lnTo>
                  <a:lnTo>
                    <a:pt x="859" y="455"/>
                  </a:lnTo>
                  <a:lnTo>
                    <a:pt x="859" y="440"/>
                  </a:lnTo>
                  <a:lnTo>
                    <a:pt x="859" y="433"/>
                  </a:lnTo>
                  <a:lnTo>
                    <a:pt x="867" y="425"/>
                  </a:lnTo>
                  <a:lnTo>
                    <a:pt x="867" y="417"/>
                  </a:lnTo>
                  <a:lnTo>
                    <a:pt x="859" y="410"/>
                  </a:lnTo>
                  <a:lnTo>
                    <a:pt x="859" y="402"/>
                  </a:lnTo>
                  <a:lnTo>
                    <a:pt x="859" y="387"/>
                  </a:lnTo>
                  <a:lnTo>
                    <a:pt x="844" y="379"/>
                  </a:lnTo>
                  <a:lnTo>
                    <a:pt x="836" y="387"/>
                  </a:lnTo>
                  <a:lnTo>
                    <a:pt x="829" y="387"/>
                  </a:lnTo>
                  <a:lnTo>
                    <a:pt x="829" y="379"/>
                  </a:lnTo>
                  <a:lnTo>
                    <a:pt x="821" y="372"/>
                  </a:lnTo>
                  <a:lnTo>
                    <a:pt x="821" y="364"/>
                  </a:lnTo>
                  <a:lnTo>
                    <a:pt x="814" y="364"/>
                  </a:lnTo>
                  <a:lnTo>
                    <a:pt x="814" y="357"/>
                  </a:lnTo>
                  <a:lnTo>
                    <a:pt x="806" y="357"/>
                  </a:lnTo>
                  <a:lnTo>
                    <a:pt x="806" y="349"/>
                  </a:lnTo>
                  <a:lnTo>
                    <a:pt x="806" y="341"/>
                  </a:lnTo>
                  <a:lnTo>
                    <a:pt x="814" y="334"/>
                  </a:lnTo>
                  <a:lnTo>
                    <a:pt x="806" y="326"/>
                  </a:lnTo>
                  <a:lnTo>
                    <a:pt x="798" y="326"/>
                  </a:lnTo>
                  <a:lnTo>
                    <a:pt x="791" y="326"/>
                  </a:lnTo>
                  <a:lnTo>
                    <a:pt x="783" y="326"/>
                  </a:lnTo>
                  <a:lnTo>
                    <a:pt x="775" y="319"/>
                  </a:lnTo>
                  <a:lnTo>
                    <a:pt x="775" y="311"/>
                  </a:lnTo>
                  <a:lnTo>
                    <a:pt x="768" y="303"/>
                  </a:lnTo>
                  <a:lnTo>
                    <a:pt x="775" y="303"/>
                  </a:lnTo>
                  <a:lnTo>
                    <a:pt x="783" y="303"/>
                  </a:lnTo>
                  <a:lnTo>
                    <a:pt x="791" y="296"/>
                  </a:lnTo>
                  <a:lnTo>
                    <a:pt x="775" y="296"/>
                  </a:lnTo>
                  <a:lnTo>
                    <a:pt x="775" y="288"/>
                  </a:lnTo>
                  <a:lnTo>
                    <a:pt x="783" y="281"/>
                  </a:lnTo>
                  <a:lnTo>
                    <a:pt x="775" y="273"/>
                  </a:lnTo>
                  <a:lnTo>
                    <a:pt x="775" y="265"/>
                  </a:lnTo>
                  <a:lnTo>
                    <a:pt x="783" y="258"/>
                  </a:lnTo>
                  <a:lnTo>
                    <a:pt x="783" y="250"/>
                  </a:lnTo>
                  <a:lnTo>
                    <a:pt x="775" y="243"/>
                  </a:lnTo>
                  <a:lnTo>
                    <a:pt x="775" y="227"/>
                  </a:lnTo>
                  <a:lnTo>
                    <a:pt x="783" y="220"/>
                  </a:lnTo>
                  <a:lnTo>
                    <a:pt x="791" y="212"/>
                  </a:lnTo>
                  <a:lnTo>
                    <a:pt x="791" y="197"/>
                  </a:lnTo>
                  <a:lnTo>
                    <a:pt x="783" y="190"/>
                  </a:lnTo>
                  <a:lnTo>
                    <a:pt x="775" y="182"/>
                  </a:lnTo>
                  <a:lnTo>
                    <a:pt x="768" y="174"/>
                  </a:lnTo>
                  <a:lnTo>
                    <a:pt x="760" y="167"/>
                  </a:lnTo>
                  <a:lnTo>
                    <a:pt x="753" y="174"/>
                  </a:lnTo>
                  <a:lnTo>
                    <a:pt x="745" y="136"/>
                  </a:lnTo>
                  <a:lnTo>
                    <a:pt x="722" y="136"/>
                  </a:lnTo>
                  <a:lnTo>
                    <a:pt x="730" y="121"/>
                  </a:lnTo>
                  <a:lnTo>
                    <a:pt x="737" y="114"/>
                  </a:lnTo>
                  <a:lnTo>
                    <a:pt x="737" y="98"/>
                  </a:lnTo>
                  <a:lnTo>
                    <a:pt x="745" y="91"/>
                  </a:lnTo>
                  <a:lnTo>
                    <a:pt x="745" y="83"/>
                  </a:lnTo>
                  <a:lnTo>
                    <a:pt x="753" y="76"/>
                  </a:lnTo>
                  <a:lnTo>
                    <a:pt x="760" y="68"/>
                  </a:lnTo>
                  <a:lnTo>
                    <a:pt x="768" y="68"/>
                  </a:lnTo>
                  <a:lnTo>
                    <a:pt x="760" y="60"/>
                  </a:lnTo>
                  <a:lnTo>
                    <a:pt x="745" y="53"/>
                  </a:lnTo>
                  <a:lnTo>
                    <a:pt x="737" y="53"/>
                  </a:lnTo>
                  <a:lnTo>
                    <a:pt x="715" y="53"/>
                  </a:lnTo>
                  <a:lnTo>
                    <a:pt x="699" y="60"/>
                  </a:lnTo>
                  <a:lnTo>
                    <a:pt x="692" y="60"/>
                  </a:lnTo>
                  <a:lnTo>
                    <a:pt x="684" y="68"/>
                  </a:lnTo>
                  <a:lnTo>
                    <a:pt x="677" y="83"/>
                  </a:lnTo>
                  <a:lnTo>
                    <a:pt x="669" y="83"/>
                  </a:lnTo>
                  <a:lnTo>
                    <a:pt x="661" y="83"/>
                  </a:lnTo>
                  <a:lnTo>
                    <a:pt x="646" y="83"/>
                  </a:lnTo>
                  <a:lnTo>
                    <a:pt x="631" y="83"/>
                  </a:lnTo>
                  <a:lnTo>
                    <a:pt x="631" y="76"/>
                  </a:lnTo>
                  <a:lnTo>
                    <a:pt x="631" y="68"/>
                  </a:lnTo>
                  <a:lnTo>
                    <a:pt x="639" y="60"/>
                  </a:lnTo>
                  <a:lnTo>
                    <a:pt x="639" y="53"/>
                  </a:lnTo>
                  <a:lnTo>
                    <a:pt x="639" y="45"/>
                  </a:lnTo>
                  <a:lnTo>
                    <a:pt x="639" y="38"/>
                  </a:lnTo>
                  <a:lnTo>
                    <a:pt x="646" y="30"/>
                  </a:lnTo>
                  <a:lnTo>
                    <a:pt x="646" y="15"/>
                  </a:lnTo>
                  <a:lnTo>
                    <a:pt x="639" y="7"/>
                  </a:lnTo>
                  <a:lnTo>
                    <a:pt x="623" y="0"/>
                  </a:lnTo>
                  <a:lnTo>
                    <a:pt x="608" y="7"/>
                  </a:lnTo>
                  <a:lnTo>
                    <a:pt x="600" y="7"/>
                  </a:lnTo>
                  <a:lnTo>
                    <a:pt x="593" y="15"/>
                  </a:lnTo>
                  <a:lnTo>
                    <a:pt x="600" y="22"/>
                  </a:lnTo>
                  <a:lnTo>
                    <a:pt x="608" y="30"/>
                  </a:lnTo>
                  <a:lnTo>
                    <a:pt x="608" y="38"/>
                  </a:lnTo>
                  <a:lnTo>
                    <a:pt x="608" y="45"/>
                  </a:lnTo>
                  <a:lnTo>
                    <a:pt x="600" y="45"/>
                  </a:lnTo>
                  <a:lnTo>
                    <a:pt x="593" y="53"/>
                  </a:lnTo>
                  <a:lnTo>
                    <a:pt x="585" y="53"/>
                  </a:lnTo>
                  <a:lnTo>
                    <a:pt x="578" y="68"/>
                  </a:lnTo>
                  <a:lnTo>
                    <a:pt x="570" y="83"/>
                  </a:lnTo>
                  <a:lnTo>
                    <a:pt x="555" y="68"/>
                  </a:lnTo>
                  <a:lnTo>
                    <a:pt x="570" y="60"/>
                  </a:lnTo>
                  <a:lnTo>
                    <a:pt x="578" y="60"/>
                  </a:lnTo>
                  <a:lnTo>
                    <a:pt x="578" y="53"/>
                  </a:lnTo>
                  <a:lnTo>
                    <a:pt x="578" y="45"/>
                  </a:lnTo>
                  <a:lnTo>
                    <a:pt x="570" y="38"/>
                  </a:lnTo>
                  <a:lnTo>
                    <a:pt x="562" y="30"/>
                  </a:lnTo>
                  <a:lnTo>
                    <a:pt x="555" y="30"/>
                  </a:lnTo>
                  <a:lnTo>
                    <a:pt x="547" y="22"/>
                  </a:lnTo>
                  <a:lnTo>
                    <a:pt x="540" y="22"/>
                  </a:lnTo>
                  <a:lnTo>
                    <a:pt x="532" y="22"/>
                  </a:lnTo>
                  <a:lnTo>
                    <a:pt x="524" y="22"/>
                  </a:lnTo>
                  <a:lnTo>
                    <a:pt x="517" y="15"/>
                  </a:lnTo>
                  <a:lnTo>
                    <a:pt x="509" y="15"/>
                  </a:lnTo>
                  <a:lnTo>
                    <a:pt x="502" y="15"/>
                  </a:lnTo>
                  <a:lnTo>
                    <a:pt x="494" y="7"/>
                  </a:lnTo>
                  <a:lnTo>
                    <a:pt x="486" y="7"/>
                  </a:lnTo>
                  <a:lnTo>
                    <a:pt x="479" y="0"/>
                  </a:lnTo>
                  <a:lnTo>
                    <a:pt x="486" y="22"/>
                  </a:lnTo>
                  <a:lnTo>
                    <a:pt x="486" y="30"/>
                  </a:lnTo>
                  <a:lnTo>
                    <a:pt x="479" y="38"/>
                  </a:lnTo>
                  <a:lnTo>
                    <a:pt x="471" y="45"/>
                  </a:lnTo>
                  <a:lnTo>
                    <a:pt x="456" y="53"/>
                  </a:lnTo>
                  <a:lnTo>
                    <a:pt x="448" y="60"/>
                  </a:lnTo>
                  <a:lnTo>
                    <a:pt x="441" y="60"/>
                  </a:lnTo>
                  <a:lnTo>
                    <a:pt x="433" y="60"/>
                  </a:lnTo>
                  <a:lnTo>
                    <a:pt x="426" y="60"/>
                  </a:lnTo>
                  <a:lnTo>
                    <a:pt x="418" y="60"/>
                  </a:lnTo>
                  <a:lnTo>
                    <a:pt x="410" y="68"/>
                  </a:lnTo>
                  <a:lnTo>
                    <a:pt x="403" y="76"/>
                  </a:lnTo>
                  <a:lnTo>
                    <a:pt x="387" y="83"/>
                  </a:lnTo>
                  <a:lnTo>
                    <a:pt x="380" y="91"/>
                  </a:lnTo>
                  <a:lnTo>
                    <a:pt x="372" y="91"/>
                  </a:lnTo>
                  <a:lnTo>
                    <a:pt x="357" y="91"/>
                  </a:lnTo>
                  <a:lnTo>
                    <a:pt x="349" y="91"/>
                  </a:lnTo>
                  <a:lnTo>
                    <a:pt x="334" y="91"/>
                  </a:lnTo>
                  <a:lnTo>
                    <a:pt x="327" y="98"/>
                  </a:lnTo>
                  <a:lnTo>
                    <a:pt x="319" y="106"/>
                  </a:lnTo>
                  <a:lnTo>
                    <a:pt x="319" y="114"/>
                  </a:lnTo>
                  <a:lnTo>
                    <a:pt x="319" y="129"/>
                  </a:lnTo>
                  <a:lnTo>
                    <a:pt x="327" y="136"/>
                  </a:lnTo>
                  <a:lnTo>
                    <a:pt x="334" y="144"/>
                  </a:lnTo>
                  <a:lnTo>
                    <a:pt x="334" y="152"/>
                  </a:lnTo>
                  <a:lnTo>
                    <a:pt x="334" y="159"/>
                  </a:lnTo>
                  <a:lnTo>
                    <a:pt x="327" y="167"/>
                  </a:lnTo>
                  <a:lnTo>
                    <a:pt x="311" y="167"/>
                  </a:lnTo>
                  <a:lnTo>
                    <a:pt x="304" y="167"/>
                  </a:lnTo>
                  <a:lnTo>
                    <a:pt x="296" y="167"/>
                  </a:lnTo>
                  <a:lnTo>
                    <a:pt x="289" y="167"/>
                  </a:lnTo>
                  <a:lnTo>
                    <a:pt x="281" y="174"/>
                  </a:lnTo>
                  <a:lnTo>
                    <a:pt x="273" y="182"/>
                  </a:lnTo>
                  <a:lnTo>
                    <a:pt x="266" y="182"/>
                  </a:lnTo>
                  <a:lnTo>
                    <a:pt x="251" y="174"/>
                  </a:lnTo>
                  <a:lnTo>
                    <a:pt x="243" y="167"/>
                  </a:lnTo>
                  <a:lnTo>
                    <a:pt x="243" y="159"/>
                  </a:lnTo>
                  <a:lnTo>
                    <a:pt x="235" y="159"/>
                  </a:lnTo>
                  <a:lnTo>
                    <a:pt x="228" y="159"/>
                  </a:lnTo>
                  <a:lnTo>
                    <a:pt x="220" y="159"/>
                  </a:lnTo>
                  <a:lnTo>
                    <a:pt x="213" y="167"/>
                  </a:lnTo>
                  <a:lnTo>
                    <a:pt x="205" y="174"/>
                  </a:lnTo>
                  <a:lnTo>
                    <a:pt x="197" y="174"/>
                  </a:lnTo>
                  <a:lnTo>
                    <a:pt x="190" y="182"/>
                  </a:lnTo>
                  <a:lnTo>
                    <a:pt x="182" y="182"/>
                  </a:lnTo>
                  <a:lnTo>
                    <a:pt x="182" y="197"/>
                  </a:lnTo>
                  <a:lnTo>
                    <a:pt x="174" y="205"/>
                  </a:lnTo>
                  <a:lnTo>
                    <a:pt x="167" y="212"/>
                  </a:lnTo>
                  <a:lnTo>
                    <a:pt x="152" y="212"/>
                  </a:lnTo>
                  <a:lnTo>
                    <a:pt x="144" y="220"/>
                  </a:lnTo>
                  <a:lnTo>
                    <a:pt x="136" y="220"/>
                  </a:lnTo>
                  <a:lnTo>
                    <a:pt x="121" y="212"/>
                  </a:lnTo>
                  <a:lnTo>
                    <a:pt x="114" y="205"/>
                  </a:lnTo>
                  <a:lnTo>
                    <a:pt x="106" y="205"/>
                  </a:lnTo>
                  <a:lnTo>
                    <a:pt x="98" y="212"/>
                  </a:lnTo>
                  <a:lnTo>
                    <a:pt x="91" y="205"/>
                  </a:lnTo>
                  <a:lnTo>
                    <a:pt x="83" y="205"/>
                  </a:lnTo>
                  <a:lnTo>
                    <a:pt x="76" y="212"/>
                  </a:lnTo>
                  <a:lnTo>
                    <a:pt x="76" y="220"/>
                  </a:lnTo>
                  <a:lnTo>
                    <a:pt x="68" y="220"/>
                  </a:lnTo>
                  <a:lnTo>
                    <a:pt x="60" y="235"/>
                  </a:lnTo>
                  <a:lnTo>
                    <a:pt x="68" y="235"/>
                  </a:lnTo>
                  <a:lnTo>
                    <a:pt x="68" y="243"/>
                  </a:lnTo>
                  <a:lnTo>
                    <a:pt x="76" y="250"/>
                  </a:lnTo>
                  <a:lnTo>
                    <a:pt x="83" y="258"/>
                  </a:lnTo>
                  <a:lnTo>
                    <a:pt x="83" y="273"/>
                  </a:lnTo>
                  <a:lnTo>
                    <a:pt x="83" y="288"/>
                  </a:lnTo>
                  <a:lnTo>
                    <a:pt x="76" y="288"/>
                  </a:lnTo>
                  <a:lnTo>
                    <a:pt x="30" y="288"/>
                  </a:lnTo>
                  <a:lnTo>
                    <a:pt x="38" y="395"/>
                  </a:lnTo>
                  <a:lnTo>
                    <a:pt x="22" y="379"/>
                  </a:lnTo>
                  <a:lnTo>
                    <a:pt x="7" y="372"/>
                  </a:lnTo>
                  <a:lnTo>
                    <a:pt x="0" y="372"/>
                  </a:lnTo>
                  <a:lnTo>
                    <a:pt x="0" y="395"/>
                  </a:lnTo>
                  <a:lnTo>
                    <a:pt x="15" y="395"/>
                  </a:lnTo>
                  <a:lnTo>
                    <a:pt x="30" y="402"/>
                  </a:lnTo>
                  <a:lnTo>
                    <a:pt x="30" y="410"/>
                  </a:lnTo>
                  <a:lnTo>
                    <a:pt x="45" y="417"/>
                  </a:lnTo>
                  <a:lnTo>
                    <a:pt x="53" y="417"/>
                  </a:lnTo>
                  <a:lnTo>
                    <a:pt x="60" y="425"/>
                  </a:lnTo>
                  <a:lnTo>
                    <a:pt x="60" y="433"/>
                  </a:lnTo>
                  <a:lnTo>
                    <a:pt x="53" y="440"/>
                  </a:lnTo>
                  <a:lnTo>
                    <a:pt x="45" y="448"/>
                  </a:lnTo>
                  <a:lnTo>
                    <a:pt x="38" y="455"/>
                  </a:lnTo>
                  <a:lnTo>
                    <a:pt x="38" y="463"/>
                  </a:lnTo>
                  <a:lnTo>
                    <a:pt x="38" y="471"/>
                  </a:lnTo>
                  <a:lnTo>
                    <a:pt x="45" y="478"/>
                  </a:lnTo>
                  <a:lnTo>
                    <a:pt x="38" y="478"/>
                  </a:lnTo>
                  <a:lnTo>
                    <a:pt x="38" y="493"/>
                  </a:lnTo>
                  <a:lnTo>
                    <a:pt x="38" y="509"/>
                  </a:lnTo>
                  <a:lnTo>
                    <a:pt x="38" y="516"/>
                  </a:lnTo>
                  <a:lnTo>
                    <a:pt x="38" y="531"/>
                  </a:lnTo>
                  <a:lnTo>
                    <a:pt x="30" y="539"/>
                  </a:lnTo>
                  <a:lnTo>
                    <a:pt x="30" y="547"/>
                  </a:lnTo>
                  <a:lnTo>
                    <a:pt x="38" y="554"/>
                  </a:lnTo>
                  <a:lnTo>
                    <a:pt x="22" y="554"/>
                  </a:lnTo>
                  <a:lnTo>
                    <a:pt x="15" y="554"/>
                  </a:lnTo>
                  <a:lnTo>
                    <a:pt x="7" y="554"/>
                  </a:lnTo>
                  <a:lnTo>
                    <a:pt x="0" y="562"/>
                  </a:lnTo>
                  <a:lnTo>
                    <a:pt x="0" y="569"/>
                  </a:lnTo>
                  <a:lnTo>
                    <a:pt x="0" y="577"/>
                  </a:lnTo>
                  <a:lnTo>
                    <a:pt x="7" y="577"/>
                  </a:lnTo>
                  <a:lnTo>
                    <a:pt x="7" y="585"/>
                  </a:lnTo>
                  <a:lnTo>
                    <a:pt x="7" y="592"/>
                  </a:lnTo>
                  <a:lnTo>
                    <a:pt x="7" y="600"/>
                  </a:lnTo>
                  <a:lnTo>
                    <a:pt x="7" y="607"/>
                  </a:lnTo>
                  <a:lnTo>
                    <a:pt x="7" y="615"/>
                  </a:lnTo>
                  <a:lnTo>
                    <a:pt x="7" y="623"/>
                  </a:lnTo>
                  <a:lnTo>
                    <a:pt x="7" y="630"/>
                  </a:lnTo>
                  <a:lnTo>
                    <a:pt x="7" y="638"/>
                  </a:lnTo>
                  <a:lnTo>
                    <a:pt x="7" y="645"/>
                  </a:lnTo>
                  <a:lnTo>
                    <a:pt x="0" y="653"/>
                  </a:lnTo>
                  <a:lnTo>
                    <a:pt x="0" y="661"/>
                  </a:lnTo>
                  <a:lnTo>
                    <a:pt x="7" y="661"/>
                  </a:lnTo>
                  <a:lnTo>
                    <a:pt x="15" y="661"/>
                  </a:lnTo>
                  <a:lnTo>
                    <a:pt x="15" y="668"/>
                  </a:lnTo>
                  <a:lnTo>
                    <a:pt x="15" y="676"/>
                  </a:lnTo>
                  <a:lnTo>
                    <a:pt x="15" y="683"/>
                  </a:lnTo>
                  <a:lnTo>
                    <a:pt x="15" y="691"/>
                  </a:lnTo>
                  <a:lnTo>
                    <a:pt x="15" y="699"/>
                  </a:lnTo>
                  <a:lnTo>
                    <a:pt x="15" y="706"/>
                  </a:lnTo>
                  <a:lnTo>
                    <a:pt x="22" y="714"/>
                  </a:lnTo>
                  <a:lnTo>
                    <a:pt x="22" y="721"/>
                  </a:lnTo>
                  <a:lnTo>
                    <a:pt x="22" y="729"/>
                  </a:lnTo>
                  <a:lnTo>
                    <a:pt x="22" y="744"/>
                  </a:lnTo>
                  <a:lnTo>
                    <a:pt x="45" y="752"/>
                  </a:lnTo>
                  <a:lnTo>
                    <a:pt x="60" y="752"/>
                  </a:lnTo>
                  <a:lnTo>
                    <a:pt x="68" y="752"/>
                  </a:lnTo>
                  <a:lnTo>
                    <a:pt x="76" y="752"/>
                  </a:lnTo>
                  <a:lnTo>
                    <a:pt x="76" y="759"/>
                  </a:lnTo>
                  <a:lnTo>
                    <a:pt x="76" y="775"/>
                  </a:lnTo>
                  <a:lnTo>
                    <a:pt x="76" y="797"/>
                  </a:lnTo>
                  <a:lnTo>
                    <a:pt x="83" y="782"/>
                  </a:lnTo>
                  <a:lnTo>
                    <a:pt x="91" y="775"/>
                  </a:lnTo>
                  <a:lnTo>
                    <a:pt x="98" y="775"/>
                  </a:lnTo>
                  <a:lnTo>
                    <a:pt x="106" y="775"/>
                  </a:lnTo>
                  <a:lnTo>
                    <a:pt x="114" y="775"/>
                  </a:lnTo>
                  <a:lnTo>
                    <a:pt x="121" y="782"/>
                  </a:lnTo>
                  <a:lnTo>
                    <a:pt x="129" y="782"/>
                  </a:lnTo>
                  <a:lnTo>
                    <a:pt x="136" y="782"/>
                  </a:lnTo>
                  <a:lnTo>
                    <a:pt x="144" y="782"/>
                  </a:lnTo>
                  <a:lnTo>
                    <a:pt x="152" y="775"/>
                  </a:lnTo>
                  <a:lnTo>
                    <a:pt x="152" y="782"/>
                  </a:lnTo>
                  <a:lnTo>
                    <a:pt x="152" y="790"/>
                  </a:lnTo>
                  <a:lnTo>
                    <a:pt x="144" y="797"/>
                  </a:lnTo>
                  <a:lnTo>
                    <a:pt x="152" y="797"/>
                  </a:lnTo>
                  <a:lnTo>
                    <a:pt x="167" y="797"/>
                  </a:lnTo>
                  <a:lnTo>
                    <a:pt x="174" y="797"/>
                  </a:lnTo>
                  <a:lnTo>
                    <a:pt x="182" y="797"/>
                  </a:lnTo>
                  <a:lnTo>
                    <a:pt x="182" y="790"/>
                  </a:lnTo>
                  <a:lnTo>
                    <a:pt x="182" y="782"/>
                  </a:lnTo>
                  <a:lnTo>
                    <a:pt x="190" y="782"/>
                  </a:lnTo>
                  <a:lnTo>
                    <a:pt x="197" y="782"/>
                  </a:lnTo>
                  <a:lnTo>
                    <a:pt x="205" y="782"/>
                  </a:lnTo>
                  <a:lnTo>
                    <a:pt x="213" y="790"/>
                  </a:lnTo>
                  <a:lnTo>
                    <a:pt x="213" y="797"/>
                  </a:lnTo>
                  <a:lnTo>
                    <a:pt x="220" y="797"/>
                  </a:lnTo>
                  <a:lnTo>
                    <a:pt x="228" y="790"/>
                  </a:lnTo>
                  <a:lnTo>
                    <a:pt x="235" y="797"/>
                  </a:lnTo>
                  <a:lnTo>
                    <a:pt x="235" y="805"/>
                  </a:lnTo>
                  <a:lnTo>
                    <a:pt x="235" y="820"/>
                  </a:lnTo>
                  <a:lnTo>
                    <a:pt x="243" y="828"/>
                  </a:lnTo>
                  <a:lnTo>
                    <a:pt x="251" y="835"/>
                  </a:lnTo>
                  <a:lnTo>
                    <a:pt x="258" y="835"/>
                  </a:lnTo>
                  <a:lnTo>
                    <a:pt x="258" y="843"/>
                  </a:lnTo>
                  <a:lnTo>
                    <a:pt x="251" y="858"/>
                  </a:lnTo>
                  <a:lnTo>
                    <a:pt x="243" y="866"/>
                  </a:lnTo>
                  <a:lnTo>
                    <a:pt x="235" y="873"/>
                  </a:lnTo>
                  <a:lnTo>
                    <a:pt x="228" y="889"/>
                  </a:lnTo>
                  <a:lnTo>
                    <a:pt x="220" y="889"/>
                  </a:lnTo>
                  <a:lnTo>
                    <a:pt x="228" y="889"/>
                  </a:lnTo>
                  <a:lnTo>
                    <a:pt x="243" y="896"/>
                  </a:lnTo>
                  <a:lnTo>
                    <a:pt x="251" y="896"/>
                  </a:lnTo>
                  <a:lnTo>
                    <a:pt x="258" y="889"/>
                  </a:lnTo>
                  <a:lnTo>
                    <a:pt x="266" y="889"/>
                  </a:lnTo>
                  <a:lnTo>
                    <a:pt x="273" y="881"/>
                  </a:lnTo>
                  <a:lnTo>
                    <a:pt x="281" y="873"/>
                  </a:lnTo>
                  <a:lnTo>
                    <a:pt x="289" y="873"/>
                  </a:lnTo>
                  <a:lnTo>
                    <a:pt x="296" y="889"/>
                  </a:lnTo>
                  <a:lnTo>
                    <a:pt x="304" y="896"/>
                  </a:lnTo>
                  <a:lnTo>
                    <a:pt x="311" y="911"/>
                  </a:lnTo>
                  <a:lnTo>
                    <a:pt x="319" y="911"/>
                  </a:lnTo>
                  <a:lnTo>
                    <a:pt x="311" y="919"/>
                  </a:lnTo>
                  <a:lnTo>
                    <a:pt x="311" y="927"/>
                  </a:lnTo>
                  <a:lnTo>
                    <a:pt x="319" y="927"/>
                  </a:lnTo>
                  <a:lnTo>
                    <a:pt x="327" y="927"/>
                  </a:lnTo>
                  <a:lnTo>
                    <a:pt x="342" y="919"/>
                  </a:lnTo>
                  <a:lnTo>
                    <a:pt x="357" y="919"/>
                  </a:lnTo>
                  <a:lnTo>
                    <a:pt x="357" y="911"/>
                  </a:lnTo>
                  <a:lnTo>
                    <a:pt x="365" y="911"/>
                  </a:lnTo>
                  <a:lnTo>
                    <a:pt x="357" y="904"/>
                  </a:lnTo>
                  <a:lnTo>
                    <a:pt x="357" y="896"/>
                  </a:lnTo>
                  <a:lnTo>
                    <a:pt x="365" y="896"/>
                  </a:lnTo>
                  <a:lnTo>
                    <a:pt x="372" y="896"/>
                  </a:lnTo>
                  <a:lnTo>
                    <a:pt x="372" y="889"/>
                  </a:lnTo>
                  <a:lnTo>
                    <a:pt x="372" y="873"/>
                  </a:lnTo>
                  <a:lnTo>
                    <a:pt x="365" y="866"/>
                  </a:lnTo>
                  <a:lnTo>
                    <a:pt x="365" y="858"/>
                  </a:lnTo>
                  <a:lnTo>
                    <a:pt x="372" y="851"/>
                  </a:lnTo>
                  <a:lnTo>
                    <a:pt x="380" y="851"/>
                  </a:lnTo>
                  <a:lnTo>
                    <a:pt x="387" y="851"/>
                  </a:lnTo>
                  <a:lnTo>
                    <a:pt x="403" y="843"/>
                  </a:lnTo>
                  <a:lnTo>
                    <a:pt x="410" y="843"/>
                  </a:lnTo>
                  <a:lnTo>
                    <a:pt x="410" y="835"/>
                  </a:lnTo>
                  <a:lnTo>
                    <a:pt x="410" y="828"/>
                  </a:lnTo>
                  <a:lnTo>
                    <a:pt x="410" y="820"/>
                  </a:lnTo>
                  <a:lnTo>
                    <a:pt x="418" y="813"/>
                  </a:lnTo>
                  <a:lnTo>
                    <a:pt x="426" y="805"/>
                  </a:lnTo>
                  <a:lnTo>
                    <a:pt x="426" y="820"/>
                  </a:lnTo>
                  <a:lnTo>
                    <a:pt x="433" y="828"/>
                  </a:lnTo>
                  <a:lnTo>
                    <a:pt x="433" y="835"/>
                  </a:lnTo>
                  <a:lnTo>
                    <a:pt x="441" y="843"/>
                  </a:lnTo>
                  <a:lnTo>
                    <a:pt x="456" y="843"/>
                  </a:lnTo>
                  <a:lnTo>
                    <a:pt x="464" y="843"/>
                  </a:lnTo>
                  <a:lnTo>
                    <a:pt x="471" y="843"/>
                  </a:lnTo>
                  <a:lnTo>
                    <a:pt x="486" y="843"/>
                  </a:lnTo>
                  <a:lnTo>
                    <a:pt x="494" y="843"/>
                  </a:lnTo>
                  <a:lnTo>
                    <a:pt x="502" y="843"/>
                  </a:lnTo>
                  <a:lnTo>
                    <a:pt x="509" y="843"/>
                  </a:lnTo>
                  <a:lnTo>
                    <a:pt x="509" y="828"/>
                  </a:lnTo>
                  <a:lnTo>
                    <a:pt x="517" y="828"/>
                  </a:lnTo>
                  <a:lnTo>
                    <a:pt x="524" y="820"/>
                  </a:lnTo>
                  <a:lnTo>
                    <a:pt x="532" y="813"/>
                  </a:lnTo>
                  <a:lnTo>
                    <a:pt x="532" y="805"/>
                  </a:lnTo>
                  <a:lnTo>
                    <a:pt x="540" y="797"/>
                  </a:lnTo>
                  <a:lnTo>
                    <a:pt x="547" y="797"/>
                  </a:lnTo>
                  <a:lnTo>
                    <a:pt x="562" y="797"/>
                  </a:lnTo>
                  <a:lnTo>
                    <a:pt x="570" y="805"/>
                  </a:lnTo>
                  <a:close/>
                </a:path>
              </a:pathLst>
            </a:custGeom>
            <a:solidFill>
              <a:schemeClr val="bg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41" tIns="37820" rIns="75641" bIns="37820"/>
            <a:lstStyle/>
            <a:p>
              <a:endParaRPr lang="ru-RU"/>
            </a:p>
          </p:txBody>
        </p:sp>
        <p:sp>
          <p:nvSpPr>
            <p:cNvPr id="4331" name="Freeform 1238"/>
            <p:cNvSpPr>
              <a:spLocks/>
            </p:cNvSpPr>
            <p:nvPr/>
          </p:nvSpPr>
          <p:spPr bwMode="auto">
            <a:xfrm>
              <a:off x="4124325" y="2520839"/>
              <a:ext cx="1103313" cy="1206500"/>
            </a:xfrm>
            <a:custGeom>
              <a:avLst/>
              <a:gdLst>
                <a:gd name="T0" fmla="*/ 2147483647 w 860"/>
                <a:gd name="T1" fmla="*/ 2147483647 h 889"/>
                <a:gd name="T2" fmla="*/ 2147483647 w 860"/>
                <a:gd name="T3" fmla="*/ 2147483647 h 889"/>
                <a:gd name="T4" fmla="*/ 2147483647 w 860"/>
                <a:gd name="T5" fmla="*/ 2147483647 h 889"/>
                <a:gd name="T6" fmla="*/ 2147483647 w 860"/>
                <a:gd name="T7" fmla="*/ 2147483647 h 889"/>
                <a:gd name="T8" fmla="*/ 2147483647 w 860"/>
                <a:gd name="T9" fmla="*/ 2147483647 h 889"/>
                <a:gd name="T10" fmla="*/ 2147483647 w 860"/>
                <a:gd name="T11" fmla="*/ 2147483647 h 889"/>
                <a:gd name="T12" fmla="*/ 2147483647 w 860"/>
                <a:gd name="T13" fmla="*/ 2147483647 h 889"/>
                <a:gd name="T14" fmla="*/ 2147483647 w 860"/>
                <a:gd name="T15" fmla="*/ 2147483647 h 889"/>
                <a:gd name="T16" fmla="*/ 2147483647 w 860"/>
                <a:gd name="T17" fmla="*/ 2147483647 h 889"/>
                <a:gd name="T18" fmla="*/ 2147483647 w 860"/>
                <a:gd name="T19" fmla="*/ 2147483647 h 889"/>
                <a:gd name="T20" fmla="*/ 2147483647 w 860"/>
                <a:gd name="T21" fmla="*/ 2147483647 h 889"/>
                <a:gd name="T22" fmla="*/ 2147483647 w 860"/>
                <a:gd name="T23" fmla="*/ 2147483647 h 889"/>
                <a:gd name="T24" fmla="*/ 2147483647 w 860"/>
                <a:gd name="T25" fmla="*/ 2147483647 h 889"/>
                <a:gd name="T26" fmla="*/ 2147483647 w 860"/>
                <a:gd name="T27" fmla="*/ 2147483647 h 889"/>
                <a:gd name="T28" fmla="*/ 2147483647 w 860"/>
                <a:gd name="T29" fmla="*/ 2147483647 h 889"/>
                <a:gd name="T30" fmla="*/ 2147483647 w 860"/>
                <a:gd name="T31" fmla="*/ 2147483647 h 889"/>
                <a:gd name="T32" fmla="*/ 2147483647 w 860"/>
                <a:gd name="T33" fmla="*/ 2147483647 h 889"/>
                <a:gd name="T34" fmla="*/ 2147483647 w 860"/>
                <a:gd name="T35" fmla="*/ 2147483647 h 889"/>
                <a:gd name="T36" fmla="*/ 2147483647 w 860"/>
                <a:gd name="T37" fmla="*/ 2147483647 h 889"/>
                <a:gd name="T38" fmla="*/ 2147483647 w 860"/>
                <a:gd name="T39" fmla="*/ 2147483647 h 889"/>
                <a:gd name="T40" fmla="*/ 2147483647 w 860"/>
                <a:gd name="T41" fmla="*/ 2147483647 h 889"/>
                <a:gd name="T42" fmla="*/ 2147483647 w 860"/>
                <a:gd name="T43" fmla="*/ 2147483647 h 889"/>
                <a:gd name="T44" fmla="*/ 2147483647 w 860"/>
                <a:gd name="T45" fmla="*/ 2147483647 h 889"/>
                <a:gd name="T46" fmla="*/ 2147483647 w 860"/>
                <a:gd name="T47" fmla="*/ 2147483647 h 889"/>
                <a:gd name="T48" fmla="*/ 2147483647 w 860"/>
                <a:gd name="T49" fmla="*/ 2147483647 h 889"/>
                <a:gd name="T50" fmla="*/ 2147483647 w 860"/>
                <a:gd name="T51" fmla="*/ 2147483647 h 889"/>
                <a:gd name="T52" fmla="*/ 2147483647 w 860"/>
                <a:gd name="T53" fmla="*/ 2147483647 h 889"/>
                <a:gd name="T54" fmla="*/ 2147483647 w 860"/>
                <a:gd name="T55" fmla="*/ 2147483647 h 889"/>
                <a:gd name="T56" fmla="*/ 2147483647 w 860"/>
                <a:gd name="T57" fmla="*/ 2147483647 h 889"/>
                <a:gd name="T58" fmla="*/ 2147483647 w 860"/>
                <a:gd name="T59" fmla="*/ 2147483647 h 889"/>
                <a:gd name="T60" fmla="*/ 2147483647 w 860"/>
                <a:gd name="T61" fmla="*/ 2147483647 h 889"/>
                <a:gd name="T62" fmla="*/ 2147483647 w 860"/>
                <a:gd name="T63" fmla="*/ 2147483647 h 889"/>
                <a:gd name="T64" fmla="*/ 2147483647 w 860"/>
                <a:gd name="T65" fmla="*/ 2147483647 h 889"/>
                <a:gd name="T66" fmla="*/ 2147483647 w 860"/>
                <a:gd name="T67" fmla="*/ 2147483647 h 889"/>
                <a:gd name="T68" fmla="*/ 2147483647 w 860"/>
                <a:gd name="T69" fmla="*/ 2147483647 h 889"/>
                <a:gd name="T70" fmla="*/ 2147483647 w 860"/>
                <a:gd name="T71" fmla="*/ 2147483647 h 889"/>
                <a:gd name="T72" fmla="*/ 2147483647 w 860"/>
                <a:gd name="T73" fmla="*/ 2147483647 h 889"/>
                <a:gd name="T74" fmla="*/ 2147483647 w 860"/>
                <a:gd name="T75" fmla="*/ 2147483647 h 889"/>
                <a:gd name="T76" fmla="*/ 0 w 860"/>
                <a:gd name="T77" fmla="*/ 2147483647 h 889"/>
                <a:gd name="T78" fmla="*/ 2147483647 w 860"/>
                <a:gd name="T79" fmla="*/ 2147483647 h 889"/>
                <a:gd name="T80" fmla="*/ 2147483647 w 860"/>
                <a:gd name="T81" fmla="*/ 2147483647 h 889"/>
                <a:gd name="T82" fmla="*/ 2147483647 w 860"/>
                <a:gd name="T83" fmla="*/ 2147483647 h 889"/>
                <a:gd name="T84" fmla="*/ 2147483647 w 860"/>
                <a:gd name="T85" fmla="*/ 2147483647 h 889"/>
                <a:gd name="T86" fmla="*/ 2147483647 w 860"/>
                <a:gd name="T87" fmla="*/ 2147483647 h 889"/>
                <a:gd name="T88" fmla="*/ 2147483647 w 860"/>
                <a:gd name="T89" fmla="*/ 2147483647 h 889"/>
                <a:gd name="T90" fmla="*/ 2147483647 w 860"/>
                <a:gd name="T91" fmla="*/ 2147483647 h 889"/>
                <a:gd name="T92" fmla="*/ 2147483647 w 860"/>
                <a:gd name="T93" fmla="*/ 2147483647 h 889"/>
                <a:gd name="T94" fmla="*/ 2147483647 w 860"/>
                <a:gd name="T95" fmla="*/ 2147483647 h 889"/>
                <a:gd name="T96" fmla="*/ 2147483647 w 860"/>
                <a:gd name="T97" fmla="*/ 2147483647 h 889"/>
                <a:gd name="T98" fmla="*/ 2147483647 w 860"/>
                <a:gd name="T99" fmla="*/ 2147483647 h 889"/>
                <a:gd name="T100" fmla="*/ 2147483647 w 860"/>
                <a:gd name="T101" fmla="*/ 2147483647 h 889"/>
                <a:gd name="T102" fmla="*/ 2147483647 w 860"/>
                <a:gd name="T103" fmla="*/ 2147483647 h 889"/>
                <a:gd name="T104" fmla="*/ 2147483647 w 860"/>
                <a:gd name="T105" fmla="*/ 2147483647 h 889"/>
                <a:gd name="T106" fmla="*/ 2147483647 w 860"/>
                <a:gd name="T107" fmla="*/ 2147483647 h 889"/>
                <a:gd name="T108" fmla="*/ 2147483647 w 860"/>
                <a:gd name="T109" fmla="*/ 2147483647 h 889"/>
                <a:gd name="T110" fmla="*/ 2147483647 w 860"/>
                <a:gd name="T111" fmla="*/ 2147483647 h 889"/>
                <a:gd name="T112" fmla="*/ 2147483647 w 860"/>
                <a:gd name="T113" fmla="*/ 2147483647 h 889"/>
                <a:gd name="T114" fmla="*/ 2147483647 w 860"/>
                <a:gd name="T115" fmla="*/ 2147483647 h 88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60"/>
                <a:gd name="T175" fmla="*/ 0 h 889"/>
                <a:gd name="T176" fmla="*/ 860 w 860"/>
                <a:gd name="T177" fmla="*/ 889 h 88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60" h="889">
                  <a:moveTo>
                    <a:pt x="456" y="873"/>
                  </a:moveTo>
                  <a:lnTo>
                    <a:pt x="464" y="873"/>
                  </a:lnTo>
                  <a:lnTo>
                    <a:pt x="472" y="881"/>
                  </a:lnTo>
                  <a:lnTo>
                    <a:pt x="472" y="889"/>
                  </a:lnTo>
                  <a:lnTo>
                    <a:pt x="479" y="889"/>
                  </a:lnTo>
                  <a:lnTo>
                    <a:pt x="487" y="881"/>
                  </a:lnTo>
                  <a:lnTo>
                    <a:pt x="487" y="873"/>
                  </a:lnTo>
                  <a:lnTo>
                    <a:pt x="494" y="858"/>
                  </a:lnTo>
                  <a:lnTo>
                    <a:pt x="494" y="843"/>
                  </a:lnTo>
                  <a:lnTo>
                    <a:pt x="487" y="828"/>
                  </a:lnTo>
                  <a:lnTo>
                    <a:pt x="487" y="820"/>
                  </a:lnTo>
                  <a:lnTo>
                    <a:pt x="502" y="820"/>
                  </a:lnTo>
                  <a:lnTo>
                    <a:pt x="510" y="820"/>
                  </a:lnTo>
                  <a:lnTo>
                    <a:pt x="502" y="820"/>
                  </a:lnTo>
                  <a:lnTo>
                    <a:pt x="502" y="813"/>
                  </a:lnTo>
                  <a:lnTo>
                    <a:pt x="510" y="805"/>
                  </a:lnTo>
                  <a:lnTo>
                    <a:pt x="502" y="797"/>
                  </a:lnTo>
                  <a:lnTo>
                    <a:pt x="494" y="797"/>
                  </a:lnTo>
                  <a:lnTo>
                    <a:pt x="479" y="797"/>
                  </a:lnTo>
                  <a:lnTo>
                    <a:pt x="472" y="790"/>
                  </a:lnTo>
                  <a:lnTo>
                    <a:pt x="456" y="790"/>
                  </a:lnTo>
                  <a:lnTo>
                    <a:pt x="449" y="782"/>
                  </a:lnTo>
                  <a:lnTo>
                    <a:pt x="441" y="775"/>
                  </a:lnTo>
                  <a:lnTo>
                    <a:pt x="441" y="767"/>
                  </a:lnTo>
                  <a:lnTo>
                    <a:pt x="449" y="759"/>
                  </a:lnTo>
                  <a:lnTo>
                    <a:pt x="456" y="744"/>
                  </a:lnTo>
                  <a:lnTo>
                    <a:pt x="464" y="729"/>
                  </a:lnTo>
                  <a:lnTo>
                    <a:pt x="472" y="729"/>
                  </a:lnTo>
                  <a:lnTo>
                    <a:pt x="479" y="729"/>
                  </a:lnTo>
                  <a:lnTo>
                    <a:pt x="487" y="721"/>
                  </a:lnTo>
                  <a:lnTo>
                    <a:pt x="494" y="721"/>
                  </a:lnTo>
                  <a:lnTo>
                    <a:pt x="494" y="714"/>
                  </a:lnTo>
                  <a:lnTo>
                    <a:pt x="494" y="706"/>
                  </a:lnTo>
                  <a:lnTo>
                    <a:pt x="502" y="699"/>
                  </a:lnTo>
                  <a:lnTo>
                    <a:pt x="510" y="691"/>
                  </a:lnTo>
                  <a:lnTo>
                    <a:pt x="517" y="691"/>
                  </a:lnTo>
                  <a:lnTo>
                    <a:pt x="525" y="699"/>
                  </a:lnTo>
                  <a:lnTo>
                    <a:pt x="533" y="699"/>
                  </a:lnTo>
                  <a:lnTo>
                    <a:pt x="540" y="691"/>
                  </a:lnTo>
                  <a:lnTo>
                    <a:pt x="548" y="691"/>
                  </a:lnTo>
                  <a:lnTo>
                    <a:pt x="555" y="691"/>
                  </a:lnTo>
                  <a:lnTo>
                    <a:pt x="555" y="683"/>
                  </a:lnTo>
                  <a:lnTo>
                    <a:pt x="555" y="668"/>
                  </a:lnTo>
                  <a:lnTo>
                    <a:pt x="555" y="661"/>
                  </a:lnTo>
                  <a:lnTo>
                    <a:pt x="563" y="653"/>
                  </a:lnTo>
                  <a:lnTo>
                    <a:pt x="563" y="645"/>
                  </a:lnTo>
                  <a:lnTo>
                    <a:pt x="571" y="638"/>
                  </a:lnTo>
                  <a:lnTo>
                    <a:pt x="563" y="630"/>
                  </a:lnTo>
                  <a:lnTo>
                    <a:pt x="563" y="623"/>
                  </a:lnTo>
                  <a:lnTo>
                    <a:pt x="563" y="615"/>
                  </a:lnTo>
                  <a:lnTo>
                    <a:pt x="571" y="615"/>
                  </a:lnTo>
                  <a:lnTo>
                    <a:pt x="578" y="615"/>
                  </a:lnTo>
                  <a:lnTo>
                    <a:pt x="586" y="623"/>
                  </a:lnTo>
                  <a:lnTo>
                    <a:pt x="586" y="615"/>
                  </a:lnTo>
                  <a:lnTo>
                    <a:pt x="586" y="600"/>
                  </a:lnTo>
                  <a:lnTo>
                    <a:pt x="593" y="600"/>
                  </a:lnTo>
                  <a:lnTo>
                    <a:pt x="601" y="607"/>
                  </a:lnTo>
                  <a:lnTo>
                    <a:pt x="609" y="607"/>
                  </a:lnTo>
                  <a:lnTo>
                    <a:pt x="616" y="607"/>
                  </a:lnTo>
                  <a:lnTo>
                    <a:pt x="624" y="600"/>
                  </a:lnTo>
                  <a:lnTo>
                    <a:pt x="624" y="592"/>
                  </a:lnTo>
                  <a:lnTo>
                    <a:pt x="631" y="585"/>
                  </a:lnTo>
                  <a:lnTo>
                    <a:pt x="631" y="569"/>
                  </a:lnTo>
                  <a:lnTo>
                    <a:pt x="631" y="562"/>
                  </a:lnTo>
                  <a:lnTo>
                    <a:pt x="639" y="554"/>
                  </a:lnTo>
                  <a:lnTo>
                    <a:pt x="647" y="554"/>
                  </a:lnTo>
                  <a:lnTo>
                    <a:pt x="647" y="547"/>
                  </a:lnTo>
                  <a:lnTo>
                    <a:pt x="647" y="539"/>
                  </a:lnTo>
                  <a:lnTo>
                    <a:pt x="654" y="531"/>
                  </a:lnTo>
                  <a:lnTo>
                    <a:pt x="662" y="524"/>
                  </a:lnTo>
                  <a:lnTo>
                    <a:pt x="669" y="516"/>
                  </a:lnTo>
                  <a:lnTo>
                    <a:pt x="662" y="501"/>
                  </a:lnTo>
                  <a:lnTo>
                    <a:pt x="669" y="501"/>
                  </a:lnTo>
                  <a:lnTo>
                    <a:pt x="669" y="493"/>
                  </a:lnTo>
                  <a:lnTo>
                    <a:pt x="677" y="501"/>
                  </a:lnTo>
                  <a:lnTo>
                    <a:pt x="685" y="501"/>
                  </a:lnTo>
                  <a:lnTo>
                    <a:pt x="700" y="501"/>
                  </a:lnTo>
                  <a:lnTo>
                    <a:pt x="707" y="509"/>
                  </a:lnTo>
                  <a:lnTo>
                    <a:pt x="707" y="516"/>
                  </a:lnTo>
                  <a:lnTo>
                    <a:pt x="715" y="516"/>
                  </a:lnTo>
                  <a:lnTo>
                    <a:pt x="723" y="516"/>
                  </a:lnTo>
                  <a:lnTo>
                    <a:pt x="730" y="516"/>
                  </a:lnTo>
                  <a:lnTo>
                    <a:pt x="738" y="509"/>
                  </a:lnTo>
                  <a:lnTo>
                    <a:pt x="746" y="501"/>
                  </a:lnTo>
                  <a:lnTo>
                    <a:pt x="738" y="501"/>
                  </a:lnTo>
                  <a:lnTo>
                    <a:pt x="730" y="486"/>
                  </a:lnTo>
                  <a:lnTo>
                    <a:pt x="723" y="478"/>
                  </a:lnTo>
                  <a:lnTo>
                    <a:pt x="715" y="471"/>
                  </a:lnTo>
                  <a:lnTo>
                    <a:pt x="700" y="471"/>
                  </a:lnTo>
                  <a:lnTo>
                    <a:pt x="685" y="471"/>
                  </a:lnTo>
                  <a:lnTo>
                    <a:pt x="677" y="471"/>
                  </a:lnTo>
                  <a:lnTo>
                    <a:pt x="669" y="471"/>
                  </a:lnTo>
                  <a:lnTo>
                    <a:pt x="662" y="471"/>
                  </a:lnTo>
                  <a:lnTo>
                    <a:pt x="654" y="463"/>
                  </a:lnTo>
                  <a:lnTo>
                    <a:pt x="662" y="455"/>
                  </a:lnTo>
                  <a:lnTo>
                    <a:pt x="669" y="448"/>
                  </a:lnTo>
                  <a:lnTo>
                    <a:pt x="677" y="448"/>
                  </a:lnTo>
                  <a:lnTo>
                    <a:pt x="692" y="448"/>
                  </a:lnTo>
                  <a:lnTo>
                    <a:pt x="707" y="448"/>
                  </a:lnTo>
                  <a:lnTo>
                    <a:pt x="715" y="455"/>
                  </a:lnTo>
                  <a:lnTo>
                    <a:pt x="723" y="463"/>
                  </a:lnTo>
                  <a:lnTo>
                    <a:pt x="730" y="463"/>
                  </a:lnTo>
                  <a:lnTo>
                    <a:pt x="730" y="455"/>
                  </a:lnTo>
                  <a:lnTo>
                    <a:pt x="730" y="448"/>
                  </a:lnTo>
                  <a:lnTo>
                    <a:pt x="738" y="448"/>
                  </a:lnTo>
                  <a:lnTo>
                    <a:pt x="746" y="440"/>
                  </a:lnTo>
                  <a:lnTo>
                    <a:pt x="746" y="433"/>
                  </a:lnTo>
                  <a:lnTo>
                    <a:pt x="753" y="425"/>
                  </a:lnTo>
                  <a:lnTo>
                    <a:pt x="761" y="417"/>
                  </a:lnTo>
                  <a:lnTo>
                    <a:pt x="768" y="417"/>
                  </a:lnTo>
                  <a:lnTo>
                    <a:pt x="776" y="410"/>
                  </a:lnTo>
                  <a:lnTo>
                    <a:pt x="784" y="402"/>
                  </a:lnTo>
                  <a:lnTo>
                    <a:pt x="784" y="387"/>
                  </a:lnTo>
                  <a:lnTo>
                    <a:pt x="784" y="379"/>
                  </a:lnTo>
                  <a:lnTo>
                    <a:pt x="784" y="364"/>
                  </a:lnTo>
                  <a:lnTo>
                    <a:pt x="776" y="357"/>
                  </a:lnTo>
                  <a:lnTo>
                    <a:pt x="768" y="357"/>
                  </a:lnTo>
                  <a:lnTo>
                    <a:pt x="761" y="349"/>
                  </a:lnTo>
                  <a:lnTo>
                    <a:pt x="761" y="341"/>
                  </a:lnTo>
                  <a:lnTo>
                    <a:pt x="761" y="326"/>
                  </a:lnTo>
                  <a:lnTo>
                    <a:pt x="761" y="311"/>
                  </a:lnTo>
                  <a:lnTo>
                    <a:pt x="768" y="296"/>
                  </a:lnTo>
                  <a:lnTo>
                    <a:pt x="776" y="288"/>
                  </a:lnTo>
                  <a:lnTo>
                    <a:pt x="776" y="281"/>
                  </a:lnTo>
                  <a:lnTo>
                    <a:pt x="784" y="265"/>
                  </a:lnTo>
                  <a:lnTo>
                    <a:pt x="776" y="250"/>
                  </a:lnTo>
                  <a:lnTo>
                    <a:pt x="776" y="235"/>
                  </a:lnTo>
                  <a:lnTo>
                    <a:pt x="776" y="220"/>
                  </a:lnTo>
                  <a:lnTo>
                    <a:pt x="768" y="212"/>
                  </a:lnTo>
                  <a:lnTo>
                    <a:pt x="768" y="205"/>
                  </a:lnTo>
                  <a:lnTo>
                    <a:pt x="761" y="189"/>
                  </a:lnTo>
                  <a:lnTo>
                    <a:pt x="768" y="189"/>
                  </a:lnTo>
                  <a:lnTo>
                    <a:pt x="768" y="182"/>
                  </a:lnTo>
                  <a:lnTo>
                    <a:pt x="784" y="182"/>
                  </a:lnTo>
                  <a:lnTo>
                    <a:pt x="791" y="182"/>
                  </a:lnTo>
                  <a:lnTo>
                    <a:pt x="806" y="189"/>
                  </a:lnTo>
                  <a:lnTo>
                    <a:pt x="814" y="189"/>
                  </a:lnTo>
                  <a:lnTo>
                    <a:pt x="822" y="189"/>
                  </a:lnTo>
                  <a:lnTo>
                    <a:pt x="829" y="189"/>
                  </a:lnTo>
                  <a:lnTo>
                    <a:pt x="837" y="182"/>
                  </a:lnTo>
                  <a:lnTo>
                    <a:pt x="852" y="174"/>
                  </a:lnTo>
                  <a:lnTo>
                    <a:pt x="852" y="167"/>
                  </a:lnTo>
                  <a:lnTo>
                    <a:pt x="860" y="159"/>
                  </a:lnTo>
                  <a:lnTo>
                    <a:pt x="860" y="151"/>
                  </a:lnTo>
                  <a:lnTo>
                    <a:pt x="852" y="151"/>
                  </a:lnTo>
                  <a:lnTo>
                    <a:pt x="837" y="151"/>
                  </a:lnTo>
                  <a:lnTo>
                    <a:pt x="829" y="151"/>
                  </a:lnTo>
                  <a:lnTo>
                    <a:pt x="822" y="159"/>
                  </a:lnTo>
                  <a:lnTo>
                    <a:pt x="822" y="167"/>
                  </a:lnTo>
                  <a:lnTo>
                    <a:pt x="814" y="159"/>
                  </a:lnTo>
                  <a:lnTo>
                    <a:pt x="814" y="151"/>
                  </a:lnTo>
                  <a:lnTo>
                    <a:pt x="806" y="151"/>
                  </a:lnTo>
                  <a:lnTo>
                    <a:pt x="799" y="151"/>
                  </a:lnTo>
                  <a:lnTo>
                    <a:pt x="791" y="151"/>
                  </a:lnTo>
                  <a:lnTo>
                    <a:pt x="784" y="151"/>
                  </a:lnTo>
                  <a:lnTo>
                    <a:pt x="768" y="144"/>
                  </a:lnTo>
                  <a:lnTo>
                    <a:pt x="768" y="136"/>
                  </a:lnTo>
                  <a:lnTo>
                    <a:pt x="768" y="129"/>
                  </a:lnTo>
                  <a:lnTo>
                    <a:pt x="768" y="121"/>
                  </a:lnTo>
                  <a:lnTo>
                    <a:pt x="776" y="113"/>
                  </a:lnTo>
                  <a:lnTo>
                    <a:pt x="776" y="106"/>
                  </a:lnTo>
                  <a:lnTo>
                    <a:pt x="768" y="98"/>
                  </a:lnTo>
                  <a:lnTo>
                    <a:pt x="753" y="98"/>
                  </a:lnTo>
                  <a:lnTo>
                    <a:pt x="746" y="98"/>
                  </a:lnTo>
                  <a:lnTo>
                    <a:pt x="730" y="98"/>
                  </a:lnTo>
                  <a:lnTo>
                    <a:pt x="723" y="98"/>
                  </a:lnTo>
                  <a:lnTo>
                    <a:pt x="715" y="91"/>
                  </a:lnTo>
                  <a:lnTo>
                    <a:pt x="700" y="83"/>
                  </a:lnTo>
                  <a:lnTo>
                    <a:pt x="692" y="83"/>
                  </a:lnTo>
                  <a:lnTo>
                    <a:pt x="677" y="83"/>
                  </a:lnTo>
                  <a:lnTo>
                    <a:pt x="677" y="75"/>
                  </a:lnTo>
                  <a:lnTo>
                    <a:pt x="677" y="68"/>
                  </a:lnTo>
                  <a:lnTo>
                    <a:pt x="677" y="60"/>
                  </a:lnTo>
                  <a:lnTo>
                    <a:pt x="669" y="60"/>
                  </a:lnTo>
                  <a:lnTo>
                    <a:pt x="669" y="68"/>
                  </a:lnTo>
                  <a:lnTo>
                    <a:pt x="662" y="75"/>
                  </a:lnTo>
                  <a:lnTo>
                    <a:pt x="654" y="75"/>
                  </a:lnTo>
                  <a:lnTo>
                    <a:pt x="647" y="75"/>
                  </a:lnTo>
                  <a:lnTo>
                    <a:pt x="624" y="68"/>
                  </a:lnTo>
                  <a:lnTo>
                    <a:pt x="616" y="60"/>
                  </a:lnTo>
                  <a:lnTo>
                    <a:pt x="609" y="60"/>
                  </a:lnTo>
                  <a:lnTo>
                    <a:pt x="601" y="53"/>
                  </a:lnTo>
                  <a:lnTo>
                    <a:pt x="601" y="38"/>
                  </a:lnTo>
                  <a:lnTo>
                    <a:pt x="593" y="38"/>
                  </a:lnTo>
                  <a:lnTo>
                    <a:pt x="586" y="38"/>
                  </a:lnTo>
                  <a:lnTo>
                    <a:pt x="578" y="45"/>
                  </a:lnTo>
                  <a:lnTo>
                    <a:pt x="571" y="45"/>
                  </a:lnTo>
                  <a:lnTo>
                    <a:pt x="563" y="53"/>
                  </a:lnTo>
                  <a:lnTo>
                    <a:pt x="563" y="45"/>
                  </a:lnTo>
                  <a:lnTo>
                    <a:pt x="555" y="45"/>
                  </a:lnTo>
                  <a:lnTo>
                    <a:pt x="548" y="30"/>
                  </a:lnTo>
                  <a:lnTo>
                    <a:pt x="540" y="22"/>
                  </a:lnTo>
                  <a:lnTo>
                    <a:pt x="533" y="7"/>
                  </a:lnTo>
                  <a:lnTo>
                    <a:pt x="517" y="0"/>
                  </a:lnTo>
                  <a:lnTo>
                    <a:pt x="510" y="7"/>
                  </a:lnTo>
                  <a:lnTo>
                    <a:pt x="510" y="15"/>
                  </a:lnTo>
                  <a:lnTo>
                    <a:pt x="502" y="22"/>
                  </a:lnTo>
                  <a:lnTo>
                    <a:pt x="494" y="22"/>
                  </a:lnTo>
                  <a:lnTo>
                    <a:pt x="494" y="15"/>
                  </a:lnTo>
                  <a:lnTo>
                    <a:pt x="494" y="7"/>
                  </a:lnTo>
                  <a:lnTo>
                    <a:pt x="487" y="0"/>
                  </a:lnTo>
                  <a:lnTo>
                    <a:pt x="479" y="7"/>
                  </a:lnTo>
                  <a:lnTo>
                    <a:pt x="472" y="7"/>
                  </a:lnTo>
                  <a:lnTo>
                    <a:pt x="464" y="15"/>
                  </a:lnTo>
                  <a:lnTo>
                    <a:pt x="456" y="22"/>
                  </a:lnTo>
                  <a:lnTo>
                    <a:pt x="449" y="30"/>
                  </a:lnTo>
                  <a:lnTo>
                    <a:pt x="441" y="30"/>
                  </a:lnTo>
                  <a:lnTo>
                    <a:pt x="434" y="30"/>
                  </a:lnTo>
                  <a:lnTo>
                    <a:pt x="418" y="38"/>
                  </a:lnTo>
                  <a:lnTo>
                    <a:pt x="411" y="38"/>
                  </a:lnTo>
                  <a:lnTo>
                    <a:pt x="403" y="45"/>
                  </a:lnTo>
                  <a:lnTo>
                    <a:pt x="403" y="53"/>
                  </a:lnTo>
                  <a:lnTo>
                    <a:pt x="396" y="53"/>
                  </a:lnTo>
                  <a:lnTo>
                    <a:pt x="396" y="45"/>
                  </a:lnTo>
                  <a:lnTo>
                    <a:pt x="396" y="38"/>
                  </a:lnTo>
                  <a:lnTo>
                    <a:pt x="396" y="22"/>
                  </a:lnTo>
                  <a:lnTo>
                    <a:pt x="388" y="15"/>
                  </a:lnTo>
                  <a:lnTo>
                    <a:pt x="380" y="15"/>
                  </a:lnTo>
                  <a:lnTo>
                    <a:pt x="373" y="7"/>
                  </a:lnTo>
                  <a:lnTo>
                    <a:pt x="373" y="15"/>
                  </a:lnTo>
                  <a:lnTo>
                    <a:pt x="365" y="22"/>
                  </a:lnTo>
                  <a:lnTo>
                    <a:pt x="358" y="30"/>
                  </a:lnTo>
                  <a:lnTo>
                    <a:pt x="350" y="45"/>
                  </a:lnTo>
                  <a:lnTo>
                    <a:pt x="342" y="53"/>
                  </a:lnTo>
                  <a:lnTo>
                    <a:pt x="342" y="60"/>
                  </a:lnTo>
                  <a:lnTo>
                    <a:pt x="335" y="68"/>
                  </a:lnTo>
                  <a:lnTo>
                    <a:pt x="327" y="75"/>
                  </a:lnTo>
                  <a:lnTo>
                    <a:pt x="320" y="83"/>
                  </a:lnTo>
                  <a:lnTo>
                    <a:pt x="312" y="83"/>
                  </a:lnTo>
                  <a:lnTo>
                    <a:pt x="297" y="83"/>
                  </a:lnTo>
                  <a:lnTo>
                    <a:pt x="281" y="91"/>
                  </a:lnTo>
                  <a:lnTo>
                    <a:pt x="266" y="98"/>
                  </a:lnTo>
                  <a:lnTo>
                    <a:pt x="251" y="113"/>
                  </a:lnTo>
                  <a:lnTo>
                    <a:pt x="236" y="121"/>
                  </a:lnTo>
                  <a:lnTo>
                    <a:pt x="228" y="121"/>
                  </a:lnTo>
                  <a:lnTo>
                    <a:pt x="221" y="113"/>
                  </a:lnTo>
                  <a:lnTo>
                    <a:pt x="213" y="106"/>
                  </a:lnTo>
                  <a:lnTo>
                    <a:pt x="213" y="91"/>
                  </a:lnTo>
                  <a:lnTo>
                    <a:pt x="205" y="83"/>
                  </a:lnTo>
                  <a:lnTo>
                    <a:pt x="198" y="75"/>
                  </a:lnTo>
                  <a:lnTo>
                    <a:pt x="190" y="75"/>
                  </a:lnTo>
                  <a:lnTo>
                    <a:pt x="183" y="75"/>
                  </a:lnTo>
                  <a:lnTo>
                    <a:pt x="175" y="83"/>
                  </a:lnTo>
                  <a:lnTo>
                    <a:pt x="160" y="83"/>
                  </a:lnTo>
                  <a:lnTo>
                    <a:pt x="152" y="75"/>
                  </a:lnTo>
                  <a:lnTo>
                    <a:pt x="145" y="75"/>
                  </a:lnTo>
                  <a:lnTo>
                    <a:pt x="137" y="75"/>
                  </a:lnTo>
                  <a:lnTo>
                    <a:pt x="137" y="91"/>
                  </a:lnTo>
                  <a:lnTo>
                    <a:pt x="129" y="98"/>
                  </a:lnTo>
                  <a:lnTo>
                    <a:pt x="114" y="98"/>
                  </a:lnTo>
                  <a:lnTo>
                    <a:pt x="114" y="106"/>
                  </a:lnTo>
                  <a:lnTo>
                    <a:pt x="114" y="113"/>
                  </a:lnTo>
                  <a:lnTo>
                    <a:pt x="106" y="121"/>
                  </a:lnTo>
                  <a:lnTo>
                    <a:pt x="106" y="129"/>
                  </a:lnTo>
                  <a:lnTo>
                    <a:pt x="99" y="129"/>
                  </a:lnTo>
                  <a:lnTo>
                    <a:pt x="91" y="129"/>
                  </a:lnTo>
                  <a:lnTo>
                    <a:pt x="84" y="136"/>
                  </a:lnTo>
                  <a:lnTo>
                    <a:pt x="84" y="144"/>
                  </a:lnTo>
                  <a:lnTo>
                    <a:pt x="84" y="151"/>
                  </a:lnTo>
                  <a:lnTo>
                    <a:pt x="76" y="151"/>
                  </a:lnTo>
                  <a:lnTo>
                    <a:pt x="68" y="151"/>
                  </a:lnTo>
                  <a:lnTo>
                    <a:pt x="68" y="144"/>
                  </a:lnTo>
                  <a:lnTo>
                    <a:pt x="61" y="136"/>
                  </a:lnTo>
                  <a:lnTo>
                    <a:pt x="53" y="136"/>
                  </a:lnTo>
                  <a:lnTo>
                    <a:pt x="38" y="159"/>
                  </a:lnTo>
                  <a:lnTo>
                    <a:pt x="53" y="174"/>
                  </a:lnTo>
                  <a:lnTo>
                    <a:pt x="53" y="182"/>
                  </a:lnTo>
                  <a:lnTo>
                    <a:pt x="53" y="189"/>
                  </a:lnTo>
                  <a:lnTo>
                    <a:pt x="46" y="197"/>
                  </a:lnTo>
                  <a:lnTo>
                    <a:pt x="30" y="212"/>
                  </a:lnTo>
                  <a:lnTo>
                    <a:pt x="23" y="220"/>
                  </a:lnTo>
                  <a:lnTo>
                    <a:pt x="8" y="227"/>
                  </a:lnTo>
                  <a:lnTo>
                    <a:pt x="0" y="235"/>
                  </a:lnTo>
                  <a:lnTo>
                    <a:pt x="0" y="243"/>
                  </a:lnTo>
                  <a:lnTo>
                    <a:pt x="8" y="243"/>
                  </a:lnTo>
                  <a:lnTo>
                    <a:pt x="15" y="250"/>
                  </a:lnTo>
                  <a:lnTo>
                    <a:pt x="15" y="258"/>
                  </a:lnTo>
                  <a:lnTo>
                    <a:pt x="23" y="258"/>
                  </a:lnTo>
                  <a:lnTo>
                    <a:pt x="38" y="258"/>
                  </a:lnTo>
                  <a:lnTo>
                    <a:pt x="53" y="258"/>
                  </a:lnTo>
                  <a:lnTo>
                    <a:pt x="76" y="258"/>
                  </a:lnTo>
                  <a:lnTo>
                    <a:pt x="76" y="265"/>
                  </a:lnTo>
                  <a:lnTo>
                    <a:pt x="76" y="273"/>
                  </a:lnTo>
                  <a:lnTo>
                    <a:pt x="84" y="281"/>
                  </a:lnTo>
                  <a:lnTo>
                    <a:pt x="84" y="296"/>
                  </a:lnTo>
                  <a:lnTo>
                    <a:pt x="84" y="311"/>
                  </a:lnTo>
                  <a:lnTo>
                    <a:pt x="91" y="319"/>
                  </a:lnTo>
                  <a:lnTo>
                    <a:pt x="99" y="326"/>
                  </a:lnTo>
                  <a:lnTo>
                    <a:pt x="106" y="326"/>
                  </a:lnTo>
                  <a:lnTo>
                    <a:pt x="114" y="326"/>
                  </a:lnTo>
                  <a:lnTo>
                    <a:pt x="129" y="326"/>
                  </a:lnTo>
                  <a:lnTo>
                    <a:pt x="129" y="334"/>
                  </a:lnTo>
                  <a:lnTo>
                    <a:pt x="129" y="341"/>
                  </a:lnTo>
                  <a:lnTo>
                    <a:pt x="122" y="349"/>
                  </a:lnTo>
                  <a:lnTo>
                    <a:pt x="122" y="357"/>
                  </a:lnTo>
                  <a:lnTo>
                    <a:pt x="122" y="364"/>
                  </a:lnTo>
                  <a:lnTo>
                    <a:pt x="129" y="364"/>
                  </a:lnTo>
                  <a:lnTo>
                    <a:pt x="129" y="372"/>
                  </a:lnTo>
                  <a:lnTo>
                    <a:pt x="129" y="379"/>
                  </a:lnTo>
                  <a:lnTo>
                    <a:pt x="122" y="387"/>
                  </a:lnTo>
                  <a:lnTo>
                    <a:pt x="114" y="387"/>
                  </a:lnTo>
                  <a:lnTo>
                    <a:pt x="114" y="395"/>
                  </a:lnTo>
                  <a:lnTo>
                    <a:pt x="114" y="402"/>
                  </a:lnTo>
                  <a:lnTo>
                    <a:pt x="114" y="417"/>
                  </a:lnTo>
                  <a:lnTo>
                    <a:pt x="122" y="433"/>
                  </a:lnTo>
                  <a:lnTo>
                    <a:pt x="122" y="448"/>
                  </a:lnTo>
                  <a:lnTo>
                    <a:pt x="122" y="455"/>
                  </a:lnTo>
                  <a:lnTo>
                    <a:pt x="129" y="463"/>
                  </a:lnTo>
                  <a:lnTo>
                    <a:pt x="114" y="486"/>
                  </a:lnTo>
                  <a:lnTo>
                    <a:pt x="99" y="501"/>
                  </a:lnTo>
                  <a:lnTo>
                    <a:pt x="91" y="516"/>
                  </a:lnTo>
                  <a:lnTo>
                    <a:pt x="84" y="516"/>
                  </a:lnTo>
                  <a:lnTo>
                    <a:pt x="76" y="524"/>
                  </a:lnTo>
                  <a:lnTo>
                    <a:pt x="68" y="524"/>
                  </a:lnTo>
                  <a:lnTo>
                    <a:pt x="61" y="524"/>
                  </a:lnTo>
                  <a:lnTo>
                    <a:pt x="53" y="531"/>
                  </a:lnTo>
                  <a:lnTo>
                    <a:pt x="46" y="531"/>
                  </a:lnTo>
                  <a:lnTo>
                    <a:pt x="38" y="531"/>
                  </a:lnTo>
                  <a:lnTo>
                    <a:pt x="30" y="531"/>
                  </a:lnTo>
                  <a:lnTo>
                    <a:pt x="23" y="539"/>
                  </a:lnTo>
                  <a:lnTo>
                    <a:pt x="23" y="547"/>
                  </a:lnTo>
                  <a:lnTo>
                    <a:pt x="23" y="554"/>
                  </a:lnTo>
                  <a:lnTo>
                    <a:pt x="30" y="554"/>
                  </a:lnTo>
                  <a:lnTo>
                    <a:pt x="30" y="562"/>
                  </a:lnTo>
                  <a:lnTo>
                    <a:pt x="30" y="569"/>
                  </a:lnTo>
                  <a:lnTo>
                    <a:pt x="23" y="569"/>
                  </a:lnTo>
                  <a:lnTo>
                    <a:pt x="15" y="569"/>
                  </a:lnTo>
                  <a:lnTo>
                    <a:pt x="8" y="577"/>
                  </a:lnTo>
                  <a:lnTo>
                    <a:pt x="15" y="585"/>
                  </a:lnTo>
                  <a:lnTo>
                    <a:pt x="23" y="577"/>
                  </a:lnTo>
                  <a:lnTo>
                    <a:pt x="30" y="585"/>
                  </a:lnTo>
                  <a:lnTo>
                    <a:pt x="30" y="600"/>
                  </a:lnTo>
                  <a:lnTo>
                    <a:pt x="30" y="615"/>
                  </a:lnTo>
                  <a:lnTo>
                    <a:pt x="38" y="630"/>
                  </a:lnTo>
                  <a:lnTo>
                    <a:pt x="30" y="638"/>
                  </a:lnTo>
                  <a:lnTo>
                    <a:pt x="23" y="638"/>
                  </a:lnTo>
                  <a:lnTo>
                    <a:pt x="23" y="630"/>
                  </a:lnTo>
                  <a:lnTo>
                    <a:pt x="15" y="638"/>
                  </a:lnTo>
                  <a:lnTo>
                    <a:pt x="15" y="645"/>
                  </a:lnTo>
                  <a:lnTo>
                    <a:pt x="15" y="653"/>
                  </a:lnTo>
                  <a:lnTo>
                    <a:pt x="15" y="661"/>
                  </a:lnTo>
                  <a:lnTo>
                    <a:pt x="15" y="668"/>
                  </a:lnTo>
                  <a:lnTo>
                    <a:pt x="23" y="683"/>
                  </a:lnTo>
                  <a:lnTo>
                    <a:pt x="30" y="691"/>
                  </a:lnTo>
                  <a:lnTo>
                    <a:pt x="30" y="706"/>
                  </a:lnTo>
                  <a:lnTo>
                    <a:pt x="38" y="714"/>
                  </a:lnTo>
                  <a:lnTo>
                    <a:pt x="46" y="714"/>
                  </a:lnTo>
                  <a:lnTo>
                    <a:pt x="53" y="721"/>
                  </a:lnTo>
                  <a:lnTo>
                    <a:pt x="46" y="729"/>
                  </a:lnTo>
                  <a:lnTo>
                    <a:pt x="46" y="737"/>
                  </a:lnTo>
                  <a:lnTo>
                    <a:pt x="38" y="744"/>
                  </a:lnTo>
                  <a:lnTo>
                    <a:pt x="46" y="744"/>
                  </a:lnTo>
                  <a:lnTo>
                    <a:pt x="53" y="752"/>
                  </a:lnTo>
                  <a:lnTo>
                    <a:pt x="61" y="759"/>
                  </a:lnTo>
                  <a:lnTo>
                    <a:pt x="68" y="759"/>
                  </a:lnTo>
                  <a:lnTo>
                    <a:pt x="76" y="759"/>
                  </a:lnTo>
                  <a:lnTo>
                    <a:pt x="84" y="752"/>
                  </a:lnTo>
                  <a:lnTo>
                    <a:pt x="99" y="744"/>
                  </a:lnTo>
                  <a:lnTo>
                    <a:pt x="106" y="737"/>
                  </a:lnTo>
                  <a:lnTo>
                    <a:pt x="122" y="737"/>
                  </a:lnTo>
                  <a:lnTo>
                    <a:pt x="137" y="737"/>
                  </a:lnTo>
                  <a:lnTo>
                    <a:pt x="145" y="737"/>
                  </a:lnTo>
                  <a:lnTo>
                    <a:pt x="152" y="744"/>
                  </a:lnTo>
                  <a:lnTo>
                    <a:pt x="152" y="752"/>
                  </a:lnTo>
                  <a:lnTo>
                    <a:pt x="160" y="759"/>
                  </a:lnTo>
                  <a:lnTo>
                    <a:pt x="160" y="767"/>
                  </a:lnTo>
                  <a:lnTo>
                    <a:pt x="167" y="767"/>
                  </a:lnTo>
                  <a:lnTo>
                    <a:pt x="175" y="759"/>
                  </a:lnTo>
                  <a:lnTo>
                    <a:pt x="183" y="752"/>
                  </a:lnTo>
                  <a:lnTo>
                    <a:pt x="205" y="752"/>
                  </a:lnTo>
                  <a:lnTo>
                    <a:pt x="221" y="752"/>
                  </a:lnTo>
                  <a:lnTo>
                    <a:pt x="236" y="744"/>
                  </a:lnTo>
                  <a:lnTo>
                    <a:pt x="243" y="744"/>
                  </a:lnTo>
                  <a:lnTo>
                    <a:pt x="243" y="737"/>
                  </a:lnTo>
                  <a:lnTo>
                    <a:pt x="266" y="737"/>
                  </a:lnTo>
                  <a:lnTo>
                    <a:pt x="274" y="737"/>
                  </a:lnTo>
                  <a:lnTo>
                    <a:pt x="281" y="737"/>
                  </a:lnTo>
                  <a:lnTo>
                    <a:pt x="289" y="744"/>
                  </a:lnTo>
                  <a:lnTo>
                    <a:pt x="289" y="752"/>
                  </a:lnTo>
                  <a:lnTo>
                    <a:pt x="304" y="767"/>
                  </a:lnTo>
                  <a:lnTo>
                    <a:pt x="312" y="775"/>
                  </a:lnTo>
                  <a:lnTo>
                    <a:pt x="312" y="782"/>
                  </a:lnTo>
                  <a:lnTo>
                    <a:pt x="312" y="790"/>
                  </a:lnTo>
                  <a:lnTo>
                    <a:pt x="312" y="797"/>
                  </a:lnTo>
                  <a:lnTo>
                    <a:pt x="320" y="797"/>
                  </a:lnTo>
                  <a:lnTo>
                    <a:pt x="327" y="797"/>
                  </a:lnTo>
                  <a:lnTo>
                    <a:pt x="320" y="805"/>
                  </a:lnTo>
                  <a:lnTo>
                    <a:pt x="320" y="820"/>
                  </a:lnTo>
                  <a:lnTo>
                    <a:pt x="327" y="820"/>
                  </a:lnTo>
                  <a:lnTo>
                    <a:pt x="327" y="835"/>
                  </a:lnTo>
                  <a:lnTo>
                    <a:pt x="335" y="843"/>
                  </a:lnTo>
                  <a:lnTo>
                    <a:pt x="335" y="851"/>
                  </a:lnTo>
                  <a:lnTo>
                    <a:pt x="327" y="858"/>
                  </a:lnTo>
                  <a:lnTo>
                    <a:pt x="335" y="866"/>
                  </a:lnTo>
                  <a:lnTo>
                    <a:pt x="342" y="866"/>
                  </a:lnTo>
                  <a:lnTo>
                    <a:pt x="350" y="866"/>
                  </a:lnTo>
                  <a:lnTo>
                    <a:pt x="358" y="858"/>
                  </a:lnTo>
                  <a:lnTo>
                    <a:pt x="365" y="851"/>
                  </a:lnTo>
                  <a:lnTo>
                    <a:pt x="373" y="851"/>
                  </a:lnTo>
                  <a:lnTo>
                    <a:pt x="373" y="843"/>
                  </a:lnTo>
                  <a:lnTo>
                    <a:pt x="380" y="835"/>
                  </a:lnTo>
                  <a:lnTo>
                    <a:pt x="388" y="835"/>
                  </a:lnTo>
                  <a:lnTo>
                    <a:pt x="396" y="843"/>
                  </a:lnTo>
                  <a:lnTo>
                    <a:pt x="403" y="851"/>
                  </a:lnTo>
                  <a:lnTo>
                    <a:pt x="411" y="858"/>
                  </a:lnTo>
                  <a:lnTo>
                    <a:pt x="418" y="858"/>
                  </a:lnTo>
                  <a:lnTo>
                    <a:pt x="434" y="858"/>
                  </a:lnTo>
                  <a:lnTo>
                    <a:pt x="441" y="866"/>
                  </a:lnTo>
                  <a:lnTo>
                    <a:pt x="449" y="866"/>
                  </a:lnTo>
                  <a:lnTo>
                    <a:pt x="456" y="873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32" name="Freeform 1239"/>
            <p:cNvSpPr>
              <a:spLocks/>
            </p:cNvSpPr>
            <p:nvPr/>
          </p:nvSpPr>
          <p:spPr bwMode="auto">
            <a:xfrm>
              <a:off x="4122738" y="2495439"/>
              <a:ext cx="1098550" cy="1206500"/>
            </a:xfrm>
            <a:custGeom>
              <a:avLst/>
              <a:gdLst>
                <a:gd name="T0" fmla="*/ 2147483647 w 860"/>
                <a:gd name="T1" fmla="*/ 2147483647 h 889"/>
                <a:gd name="T2" fmla="*/ 2147483647 w 860"/>
                <a:gd name="T3" fmla="*/ 2147483647 h 889"/>
                <a:gd name="T4" fmla="*/ 2147483647 w 860"/>
                <a:gd name="T5" fmla="*/ 2147483647 h 889"/>
                <a:gd name="T6" fmla="*/ 2147483647 w 860"/>
                <a:gd name="T7" fmla="*/ 2147483647 h 889"/>
                <a:gd name="T8" fmla="*/ 2147483647 w 860"/>
                <a:gd name="T9" fmla="*/ 2147483647 h 889"/>
                <a:gd name="T10" fmla="*/ 2147483647 w 860"/>
                <a:gd name="T11" fmla="*/ 2147483647 h 889"/>
                <a:gd name="T12" fmla="*/ 2147483647 w 860"/>
                <a:gd name="T13" fmla="*/ 2147483647 h 889"/>
                <a:gd name="T14" fmla="*/ 2147483647 w 860"/>
                <a:gd name="T15" fmla="*/ 2147483647 h 889"/>
                <a:gd name="T16" fmla="*/ 2147483647 w 860"/>
                <a:gd name="T17" fmla="*/ 2147483647 h 889"/>
                <a:gd name="T18" fmla="*/ 2147483647 w 860"/>
                <a:gd name="T19" fmla="*/ 2147483647 h 889"/>
                <a:gd name="T20" fmla="*/ 2147483647 w 860"/>
                <a:gd name="T21" fmla="*/ 2147483647 h 889"/>
                <a:gd name="T22" fmla="*/ 2147483647 w 860"/>
                <a:gd name="T23" fmla="*/ 2147483647 h 889"/>
                <a:gd name="T24" fmla="*/ 2147483647 w 860"/>
                <a:gd name="T25" fmla="*/ 2147483647 h 889"/>
                <a:gd name="T26" fmla="*/ 2147483647 w 860"/>
                <a:gd name="T27" fmla="*/ 2147483647 h 889"/>
                <a:gd name="T28" fmla="*/ 2147483647 w 860"/>
                <a:gd name="T29" fmla="*/ 2147483647 h 889"/>
                <a:gd name="T30" fmla="*/ 2147483647 w 860"/>
                <a:gd name="T31" fmla="*/ 2147483647 h 889"/>
                <a:gd name="T32" fmla="*/ 2147483647 w 860"/>
                <a:gd name="T33" fmla="*/ 2147483647 h 889"/>
                <a:gd name="T34" fmla="*/ 2147483647 w 860"/>
                <a:gd name="T35" fmla="*/ 2147483647 h 889"/>
                <a:gd name="T36" fmla="*/ 2147483647 w 860"/>
                <a:gd name="T37" fmla="*/ 2147483647 h 889"/>
                <a:gd name="T38" fmla="*/ 2147483647 w 860"/>
                <a:gd name="T39" fmla="*/ 2147483647 h 889"/>
                <a:gd name="T40" fmla="*/ 2147483647 w 860"/>
                <a:gd name="T41" fmla="*/ 2147483647 h 889"/>
                <a:gd name="T42" fmla="*/ 2147483647 w 860"/>
                <a:gd name="T43" fmla="*/ 2147483647 h 889"/>
                <a:gd name="T44" fmla="*/ 2147483647 w 860"/>
                <a:gd name="T45" fmla="*/ 2147483647 h 889"/>
                <a:gd name="T46" fmla="*/ 2147483647 w 860"/>
                <a:gd name="T47" fmla="*/ 2147483647 h 889"/>
                <a:gd name="T48" fmla="*/ 2147483647 w 860"/>
                <a:gd name="T49" fmla="*/ 2147483647 h 889"/>
                <a:gd name="T50" fmla="*/ 2147483647 w 860"/>
                <a:gd name="T51" fmla="*/ 2147483647 h 889"/>
                <a:gd name="T52" fmla="*/ 2147483647 w 860"/>
                <a:gd name="T53" fmla="*/ 2147483647 h 889"/>
                <a:gd name="T54" fmla="*/ 2147483647 w 860"/>
                <a:gd name="T55" fmla="*/ 2147483647 h 889"/>
                <a:gd name="T56" fmla="*/ 2147483647 w 860"/>
                <a:gd name="T57" fmla="*/ 2147483647 h 889"/>
                <a:gd name="T58" fmla="*/ 2147483647 w 860"/>
                <a:gd name="T59" fmla="*/ 2147483647 h 889"/>
                <a:gd name="T60" fmla="*/ 2147483647 w 860"/>
                <a:gd name="T61" fmla="*/ 2147483647 h 889"/>
                <a:gd name="T62" fmla="*/ 2147483647 w 860"/>
                <a:gd name="T63" fmla="*/ 2147483647 h 889"/>
                <a:gd name="T64" fmla="*/ 2147483647 w 860"/>
                <a:gd name="T65" fmla="*/ 2147483647 h 889"/>
                <a:gd name="T66" fmla="*/ 2147483647 w 860"/>
                <a:gd name="T67" fmla="*/ 2147483647 h 889"/>
                <a:gd name="T68" fmla="*/ 2147483647 w 860"/>
                <a:gd name="T69" fmla="*/ 2147483647 h 889"/>
                <a:gd name="T70" fmla="*/ 2147483647 w 860"/>
                <a:gd name="T71" fmla="*/ 2147483647 h 889"/>
                <a:gd name="T72" fmla="*/ 2147483647 w 860"/>
                <a:gd name="T73" fmla="*/ 2147483647 h 889"/>
                <a:gd name="T74" fmla="*/ 2147483647 w 860"/>
                <a:gd name="T75" fmla="*/ 2147483647 h 889"/>
                <a:gd name="T76" fmla="*/ 0 w 860"/>
                <a:gd name="T77" fmla="*/ 2147483647 h 889"/>
                <a:gd name="T78" fmla="*/ 2147483647 w 860"/>
                <a:gd name="T79" fmla="*/ 2147483647 h 889"/>
                <a:gd name="T80" fmla="*/ 2147483647 w 860"/>
                <a:gd name="T81" fmla="*/ 2147483647 h 889"/>
                <a:gd name="T82" fmla="*/ 2147483647 w 860"/>
                <a:gd name="T83" fmla="*/ 2147483647 h 889"/>
                <a:gd name="T84" fmla="*/ 2147483647 w 860"/>
                <a:gd name="T85" fmla="*/ 2147483647 h 889"/>
                <a:gd name="T86" fmla="*/ 2147483647 w 860"/>
                <a:gd name="T87" fmla="*/ 2147483647 h 889"/>
                <a:gd name="T88" fmla="*/ 2147483647 w 860"/>
                <a:gd name="T89" fmla="*/ 2147483647 h 889"/>
                <a:gd name="T90" fmla="*/ 2147483647 w 860"/>
                <a:gd name="T91" fmla="*/ 2147483647 h 889"/>
                <a:gd name="T92" fmla="*/ 2147483647 w 860"/>
                <a:gd name="T93" fmla="*/ 2147483647 h 889"/>
                <a:gd name="T94" fmla="*/ 2147483647 w 860"/>
                <a:gd name="T95" fmla="*/ 2147483647 h 889"/>
                <a:gd name="T96" fmla="*/ 2147483647 w 860"/>
                <a:gd name="T97" fmla="*/ 2147483647 h 889"/>
                <a:gd name="T98" fmla="*/ 2147483647 w 860"/>
                <a:gd name="T99" fmla="*/ 2147483647 h 889"/>
                <a:gd name="T100" fmla="*/ 2147483647 w 860"/>
                <a:gd name="T101" fmla="*/ 2147483647 h 889"/>
                <a:gd name="T102" fmla="*/ 2147483647 w 860"/>
                <a:gd name="T103" fmla="*/ 2147483647 h 889"/>
                <a:gd name="T104" fmla="*/ 2147483647 w 860"/>
                <a:gd name="T105" fmla="*/ 2147483647 h 889"/>
                <a:gd name="T106" fmla="*/ 2147483647 w 860"/>
                <a:gd name="T107" fmla="*/ 2147483647 h 889"/>
                <a:gd name="T108" fmla="*/ 2147483647 w 860"/>
                <a:gd name="T109" fmla="*/ 2147483647 h 889"/>
                <a:gd name="T110" fmla="*/ 2147483647 w 860"/>
                <a:gd name="T111" fmla="*/ 2147483647 h 889"/>
                <a:gd name="T112" fmla="*/ 2147483647 w 860"/>
                <a:gd name="T113" fmla="*/ 2147483647 h 889"/>
                <a:gd name="T114" fmla="*/ 2147483647 w 860"/>
                <a:gd name="T115" fmla="*/ 2147483647 h 88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60"/>
                <a:gd name="T175" fmla="*/ 0 h 889"/>
                <a:gd name="T176" fmla="*/ 860 w 860"/>
                <a:gd name="T177" fmla="*/ 889 h 88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60" h="889">
                  <a:moveTo>
                    <a:pt x="456" y="873"/>
                  </a:moveTo>
                  <a:lnTo>
                    <a:pt x="464" y="873"/>
                  </a:lnTo>
                  <a:lnTo>
                    <a:pt x="472" y="881"/>
                  </a:lnTo>
                  <a:lnTo>
                    <a:pt x="472" y="889"/>
                  </a:lnTo>
                  <a:lnTo>
                    <a:pt x="479" y="889"/>
                  </a:lnTo>
                  <a:lnTo>
                    <a:pt x="487" y="881"/>
                  </a:lnTo>
                  <a:lnTo>
                    <a:pt x="487" y="873"/>
                  </a:lnTo>
                  <a:lnTo>
                    <a:pt x="494" y="858"/>
                  </a:lnTo>
                  <a:lnTo>
                    <a:pt x="494" y="843"/>
                  </a:lnTo>
                  <a:lnTo>
                    <a:pt x="487" y="828"/>
                  </a:lnTo>
                  <a:lnTo>
                    <a:pt x="487" y="820"/>
                  </a:lnTo>
                  <a:lnTo>
                    <a:pt x="502" y="820"/>
                  </a:lnTo>
                  <a:lnTo>
                    <a:pt x="510" y="820"/>
                  </a:lnTo>
                  <a:lnTo>
                    <a:pt x="502" y="820"/>
                  </a:lnTo>
                  <a:lnTo>
                    <a:pt x="502" y="813"/>
                  </a:lnTo>
                  <a:lnTo>
                    <a:pt x="510" y="805"/>
                  </a:lnTo>
                  <a:lnTo>
                    <a:pt x="502" y="797"/>
                  </a:lnTo>
                  <a:lnTo>
                    <a:pt x="494" y="797"/>
                  </a:lnTo>
                  <a:lnTo>
                    <a:pt x="479" y="797"/>
                  </a:lnTo>
                  <a:lnTo>
                    <a:pt x="472" y="790"/>
                  </a:lnTo>
                  <a:lnTo>
                    <a:pt x="456" y="790"/>
                  </a:lnTo>
                  <a:lnTo>
                    <a:pt x="449" y="782"/>
                  </a:lnTo>
                  <a:lnTo>
                    <a:pt x="441" y="775"/>
                  </a:lnTo>
                  <a:lnTo>
                    <a:pt x="441" y="767"/>
                  </a:lnTo>
                  <a:lnTo>
                    <a:pt x="449" y="759"/>
                  </a:lnTo>
                  <a:lnTo>
                    <a:pt x="456" y="744"/>
                  </a:lnTo>
                  <a:lnTo>
                    <a:pt x="464" y="729"/>
                  </a:lnTo>
                  <a:lnTo>
                    <a:pt x="472" y="729"/>
                  </a:lnTo>
                  <a:lnTo>
                    <a:pt x="479" y="729"/>
                  </a:lnTo>
                  <a:lnTo>
                    <a:pt x="487" y="721"/>
                  </a:lnTo>
                  <a:lnTo>
                    <a:pt x="494" y="721"/>
                  </a:lnTo>
                  <a:lnTo>
                    <a:pt x="494" y="714"/>
                  </a:lnTo>
                  <a:lnTo>
                    <a:pt x="494" y="706"/>
                  </a:lnTo>
                  <a:lnTo>
                    <a:pt x="502" y="699"/>
                  </a:lnTo>
                  <a:lnTo>
                    <a:pt x="510" y="691"/>
                  </a:lnTo>
                  <a:lnTo>
                    <a:pt x="517" y="691"/>
                  </a:lnTo>
                  <a:lnTo>
                    <a:pt x="525" y="699"/>
                  </a:lnTo>
                  <a:lnTo>
                    <a:pt x="533" y="699"/>
                  </a:lnTo>
                  <a:lnTo>
                    <a:pt x="540" y="691"/>
                  </a:lnTo>
                  <a:lnTo>
                    <a:pt x="548" y="691"/>
                  </a:lnTo>
                  <a:lnTo>
                    <a:pt x="555" y="691"/>
                  </a:lnTo>
                  <a:lnTo>
                    <a:pt x="555" y="683"/>
                  </a:lnTo>
                  <a:lnTo>
                    <a:pt x="555" y="668"/>
                  </a:lnTo>
                  <a:lnTo>
                    <a:pt x="555" y="661"/>
                  </a:lnTo>
                  <a:lnTo>
                    <a:pt x="563" y="653"/>
                  </a:lnTo>
                  <a:lnTo>
                    <a:pt x="563" y="645"/>
                  </a:lnTo>
                  <a:lnTo>
                    <a:pt x="571" y="638"/>
                  </a:lnTo>
                  <a:lnTo>
                    <a:pt x="563" y="630"/>
                  </a:lnTo>
                  <a:lnTo>
                    <a:pt x="563" y="623"/>
                  </a:lnTo>
                  <a:lnTo>
                    <a:pt x="563" y="615"/>
                  </a:lnTo>
                  <a:lnTo>
                    <a:pt x="571" y="615"/>
                  </a:lnTo>
                  <a:lnTo>
                    <a:pt x="578" y="615"/>
                  </a:lnTo>
                  <a:lnTo>
                    <a:pt x="586" y="623"/>
                  </a:lnTo>
                  <a:lnTo>
                    <a:pt x="586" y="615"/>
                  </a:lnTo>
                  <a:lnTo>
                    <a:pt x="586" y="600"/>
                  </a:lnTo>
                  <a:lnTo>
                    <a:pt x="593" y="600"/>
                  </a:lnTo>
                  <a:lnTo>
                    <a:pt x="601" y="607"/>
                  </a:lnTo>
                  <a:lnTo>
                    <a:pt x="609" y="607"/>
                  </a:lnTo>
                  <a:lnTo>
                    <a:pt x="616" y="607"/>
                  </a:lnTo>
                  <a:lnTo>
                    <a:pt x="624" y="600"/>
                  </a:lnTo>
                  <a:lnTo>
                    <a:pt x="624" y="592"/>
                  </a:lnTo>
                  <a:lnTo>
                    <a:pt x="631" y="585"/>
                  </a:lnTo>
                  <a:lnTo>
                    <a:pt x="631" y="569"/>
                  </a:lnTo>
                  <a:lnTo>
                    <a:pt x="631" y="562"/>
                  </a:lnTo>
                  <a:lnTo>
                    <a:pt x="639" y="554"/>
                  </a:lnTo>
                  <a:lnTo>
                    <a:pt x="647" y="554"/>
                  </a:lnTo>
                  <a:lnTo>
                    <a:pt x="647" y="547"/>
                  </a:lnTo>
                  <a:lnTo>
                    <a:pt x="647" y="539"/>
                  </a:lnTo>
                  <a:lnTo>
                    <a:pt x="654" y="531"/>
                  </a:lnTo>
                  <a:lnTo>
                    <a:pt x="662" y="524"/>
                  </a:lnTo>
                  <a:lnTo>
                    <a:pt x="669" y="516"/>
                  </a:lnTo>
                  <a:lnTo>
                    <a:pt x="662" y="501"/>
                  </a:lnTo>
                  <a:lnTo>
                    <a:pt x="669" y="501"/>
                  </a:lnTo>
                  <a:lnTo>
                    <a:pt x="669" y="493"/>
                  </a:lnTo>
                  <a:lnTo>
                    <a:pt x="677" y="501"/>
                  </a:lnTo>
                  <a:lnTo>
                    <a:pt x="685" y="501"/>
                  </a:lnTo>
                  <a:lnTo>
                    <a:pt x="700" y="501"/>
                  </a:lnTo>
                  <a:lnTo>
                    <a:pt x="707" y="509"/>
                  </a:lnTo>
                  <a:lnTo>
                    <a:pt x="707" y="516"/>
                  </a:lnTo>
                  <a:lnTo>
                    <a:pt x="715" y="516"/>
                  </a:lnTo>
                  <a:lnTo>
                    <a:pt x="723" y="516"/>
                  </a:lnTo>
                  <a:lnTo>
                    <a:pt x="730" y="516"/>
                  </a:lnTo>
                  <a:lnTo>
                    <a:pt x="738" y="509"/>
                  </a:lnTo>
                  <a:lnTo>
                    <a:pt x="746" y="501"/>
                  </a:lnTo>
                  <a:lnTo>
                    <a:pt x="738" y="501"/>
                  </a:lnTo>
                  <a:lnTo>
                    <a:pt x="730" y="486"/>
                  </a:lnTo>
                  <a:lnTo>
                    <a:pt x="723" y="478"/>
                  </a:lnTo>
                  <a:lnTo>
                    <a:pt x="715" y="471"/>
                  </a:lnTo>
                  <a:lnTo>
                    <a:pt x="700" y="471"/>
                  </a:lnTo>
                  <a:lnTo>
                    <a:pt x="685" y="471"/>
                  </a:lnTo>
                  <a:lnTo>
                    <a:pt x="677" y="471"/>
                  </a:lnTo>
                  <a:lnTo>
                    <a:pt x="669" y="471"/>
                  </a:lnTo>
                  <a:lnTo>
                    <a:pt x="662" y="471"/>
                  </a:lnTo>
                  <a:lnTo>
                    <a:pt x="654" y="463"/>
                  </a:lnTo>
                  <a:lnTo>
                    <a:pt x="662" y="455"/>
                  </a:lnTo>
                  <a:lnTo>
                    <a:pt x="669" y="448"/>
                  </a:lnTo>
                  <a:lnTo>
                    <a:pt x="677" y="448"/>
                  </a:lnTo>
                  <a:lnTo>
                    <a:pt x="692" y="448"/>
                  </a:lnTo>
                  <a:lnTo>
                    <a:pt x="707" y="448"/>
                  </a:lnTo>
                  <a:lnTo>
                    <a:pt x="715" y="455"/>
                  </a:lnTo>
                  <a:lnTo>
                    <a:pt x="723" y="463"/>
                  </a:lnTo>
                  <a:lnTo>
                    <a:pt x="730" y="463"/>
                  </a:lnTo>
                  <a:lnTo>
                    <a:pt x="730" y="455"/>
                  </a:lnTo>
                  <a:lnTo>
                    <a:pt x="730" y="448"/>
                  </a:lnTo>
                  <a:lnTo>
                    <a:pt x="738" y="448"/>
                  </a:lnTo>
                  <a:lnTo>
                    <a:pt x="746" y="440"/>
                  </a:lnTo>
                  <a:lnTo>
                    <a:pt x="746" y="433"/>
                  </a:lnTo>
                  <a:lnTo>
                    <a:pt x="753" y="425"/>
                  </a:lnTo>
                  <a:lnTo>
                    <a:pt x="761" y="417"/>
                  </a:lnTo>
                  <a:lnTo>
                    <a:pt x="768" y="417"/>
                  </a:lnTo>
                  <a:lnTo>
                    <a:pt x="776" y="410"/>
                  </a:lnTo>
                  <a:lnTo>
                    <a:pt x="784" y="402"/>
                  </a:lnTo>
                  <a:lnTo>
                    <a:pt x="784" y="387"/>
                  </a:lnTo>
                  <a:lnTo>
                    <a:pt x="784" y="379"/>
                  </a:lnTo>
                  <a:lnTo>
                    <a:pt x="784" y="364"/>
                  </a:lnTo>
                  <a:lnTo>
                    <a:pt x="776" y="357"/>
                  </a:lnTo>
                  <a:lnTo>
                    <a:pt x="768" y="357"/>
                  </a:lnTo>
                  <a:lnTo>
                    <a:pt x="761" y="349"/>
                  </a:lnTo>
                  <a:lnTo>
                    <a:pt x="761" y="341"/>
                  </a:lnTo>
                  <a:lnTo>
                    <a:pt x="761" y="326"/>
                  </a:lnTo>
                  <a:lnTo>
                    <a:pt x="761" y="311"/>
                  </a:lnTo>
                  <a:lnTo>
                    <a:pt x="768" y="296"/>
                  </a:lnTo>
                  <a:lnTo>
                    <a:pt x="776" y="288"/>
                  </a:lnTo>
                  <a:lnTo>
                    <a:pt x="776" y="281"/>
                  </a:lnTo>
                  <a:lnTo>
                    <a:pt x="784" y="265"/>
                  </a:lnTo>
                  <a:lnTo>
                    <a:pt x="776" y="250"/>
                  </a:lnTo>
                  <a:lnTo>
                    <a:pt x="776" y="235"/>
                  </a:lnTo>
                  <a:lnTo>
                    <a:pt x="776" y="220"/>
                  </a:lnTo>
                  <a:lnTo>
                    <a:pt x="768" y="212"/>
                  </a:lnTo>
                  <a:lnTo>
                    <a:pt x="768" y="205"/>
                  </a:lnTo>
                  <a:lnTo>
                    <a:pt x="761" y="189"/>
                  </a:lnTo>
                  <a:lnTo>
                    <a:pt x="768" y="189"/>
                  </a:lnTo>
                  <a:lnTo>
                    <a:pt x="768" y="182"/>
                  </a:lnTo>
                  <a:lnTo>
                    <a:pt x="784" y="182"/>
                  </a:lnTo>
                  <a:lnTo>
                    <a:pt x="791" y="182"/>
                  </a:lnTo>
                  <a:lnTo>
                    <a:pt x="806" y="189"/>
                  </a:lnTo>
                  <a:lnTo>
                    <a:pt x="814" y="189"/>
                  </a:lnTo>
                  <a:lnTo>
                    <a:pt x="822" y="189"/>
                  </a:lnTo>
                  <a:lnTo>
                    <a:pt x="829" y="189"/>
                  </a:lnTo>
                  <a:lnTo>
                    <a:pt x="837" y="182"/>
                  </a:lnTo>
                  <a:lnTo>
                    <a:pt x="852" y="174"/>
                  </a:lnTo>
                  <a:lnTo>
                    <a:pt x="852" y="167"/>
                  </a:lnTo>
                  <a:lnTo>
                    <a:pt x="860" y="159"/>
                  </a:lnTo>
                  <a:lnTo>
                    <a:pt x="860" y="151"/>
                  </a:lnTo>
                  <a:lnTo>
                    <a:pt x="852" y="151"/>
                  </a:lnTo>
                  <a:lnTo>
                    <a:pt x="837" y="151"/>
                  </a:lnTo>
                  <a:lnTo>
                    <a:pt x="829" y="151"/>
                  </a:lnTo>
                  <a:lnTo>
                    <a:pt x="822" y="159"/>
                  </a:lnTo>
                  <a:lnTo>
                    <a:pt x="822" y="167"/>
                  </a:lnTo>
                  <a:lnTo>
                    <a:pt x="814" y="159"/>
                  </a:lnTo>
                  <a:lnTo>
                    <a:pt x="814" y="151"/>
                  </a:lnTo>
                  <a:lnTo>
                    <a:pt x="806" y="151"/>
                  </a:lnTo>
                  <a:lnTo>
                    <a:pt x="799" y="151"/>
                  </a:lnTo>
                  <a:lnTo>
                    <a:pt x="791" y="151"/>
                  </a:lnTo>
                  <a:lnTo>
                    <a:pt x="784" y="151"/>
                  </a:lnTo>
                  <a:lnTo>
                    <a:pt x="768" y="144"/>
                  </a:lnTo>
                  <a:lnTo>
                    <a:pt x="768" y="136"/>
                  </a:lnTo>
                  <a:lnTo>
                    <a:pt x="768" y="129"/>
                  </a:lnTo>
                  <a:lnTo>
                    <a:pt x="768" y="121"/>
                  </a:lnTo>
                  <a:lnTo>
                    <a:pt x="776" y="113"/>
                  </a:lnTo>
                  <a:lnTo>
                    <a:pt x="776" y="106"/>
                  </a:lnTo>
                  <a:lnTo>
                    <a:pt x="768" y="98"/>
                  </a:lnTo>
                  <a:lnTo>
                    <a:pt x="753" y="98"/>
                  </a:lnTo>
                  <a:lnTo>
                    <a:pt x="746" y="98"/>
                  </a:lnTo>
                  <a:lnTo>
                    <a:pt x="730" y="98"/>
                  </a:lnTo>
                  <a:lnTo>
                    <a:pt x="723" y="98"/>
                  </a:lnTo>
                  <a:lnTo>
                    <a:pt x="715" y="91"/>
                  </a:lnTo>
                  <a:lnTo>
                    <a:pt x="700" y="83"/>
                  </a:lnTo>
                  <a:lnTo>
                    <a:pt x="692" y="83"/>
                  </a:lnTo>
                  <a:lnTo>
                    <a:pt x="677" y="83"/>
                  </a:lnTo>
                  <a:lnTo>
                    <a:pt x="677" y="75"/>
                  </a:lnTo>
                  <a:lnTo>
                    <a:pt x="677" y="68"/>
                  </a:lnTo>
                  <a:lnTo>
                    <a:pt x="677" y="60"/>
                  </a:lnTo>
                  <a:lnTo>
                    <a:pt x="669" y="60"/>
                  </a:lnTo>
                  <a:lnTo>
                    <a:pt x="669" y="68"/>
                  </a:lnTo>
                  <a:lnTo>
                    <a:pt x="662" y="75"/>
                  </a:lnTo>
                  <a:lnTo>
                    <a:pt x="654" y="75"/>
                  </a:lnTo>
                  <a:lnTo>
                    <a:pt x="647" y="75"/>
                  </a:lnTo>
                  <a:lnTo>
                    <a:pt x="624" y="68"/>
                  </a:lnTo>
                  <a:lnTo>
                    <a:pt x="616" y="60"/>
                  </a:lnTo>
                  <a:lnTo>
                    <a:pt x="609" y="60"/>
                  </a:lnTo>
                  <a:lnTo>
                    <a:pt x="601" y="53"/>
                  </a:lnTo>
                  <a:lnTo>
                    <a:pt x="601" y="38"/>
                  </a:lnTo>
                  <a:lnTo>
                    <a:pt x="593" y="38"/>
                  </a:lnTo>
                  <a:lnTo>
                    <a:pt x="586" y="38"/>
                  </a:lnTo>
                  <a:lnTo>
                    <a:pt x="578" y="45"/>
                  </a:lnTo>
                  <a:lnTo>
                    <a:pt x="571" y="45"/>
                  </a:lnTo>
                  <a:lnTo>
                    <a:pt x="563" y="53"/>
                  </a:lnTo>
                  <a:lnTo>
                    <a:pt x="563" y="45"/>
                  </a:lnTo>
                  <a:lnTo>
                    <a:pt x="555" y="45"/>
                  </a:lnTo>
                  <a:lnTo>
                    <a:pt x="548" y="30"/>
                  </a:lnTo>
                  <a:lnTo>
                    <a:pt x="540" y="22"/>
                  </a:lnTo>
                  <a:lnTo>
                    <a:pt x="533" y="7"/>
                  </a:lnTo>
                  <a:lnTo>
                    <a:pt x="517" y="0"/>
                  </a:lnTo>
                  <a:lnTo>
                    <a:pt x="510" y="7"/>
                  </a:lnTo>
                  <a:lnTo>
                    <a:pt x="510" y="15"/>
                  </a:lnTo>
                  <a:lnTo>
                    <a:pt x="502" y="22"/>
                  </a:lnTo>
                  <a:lnTo>
                    <a:pt x="494" y="22"/>
                  </a:lnTo>
                  <a:lnTo>
                    <a:pt x="494" y="15"/>
                  </a:lnTo>
                  <a:lnTo>
                    <a:pt x="494" y="7"/>
                  </a:lnTo>
                  <a:lnTo>
                    <a:pt x="487" y="0"/>
                  </a:lnTo>
                  <a:lnTo>
                    <a:pt x="479" y="7"/>
                  </a:lnTo>
                  <a:lnTo>
                    <a:pt x="472" y="7"/>
                  </a:lnTo>
                  <a:lnTo>
                    <a:pt x="464" y="15"/>
                  </a:lnTo>
                  <a:lnTo>
                    <a:pt x="456" y="22"/>
                  </a:lnTo>
                  <a:lnTo>
                    <a:pt x="449" y="30"/>
                  </a:lnTo>
                  <a:lnTo>
                    <a:pt x="441" y="30"/>
                  </a:lnTo>
                  <a:lnTo>
                    <a:pt x="434" y="30"/>
                  </a:lnTo>
                  <a:lnTo>
                    <a:pt x="418" y="38"/>
                  </a:lnTo>
                  <a:lnTo>
                    <a:pt x="411" y="38"/>
                  </a:lnTo>
                  <a:lnTo>
                    <a:pt x="403" y="45"/>
                  </a:lnTo>
                  <a:lnTo>
                    <a:pt x="403" y="53"/>
                  </a:lnTo>
                  <a:lnTo>
                    <a:pt x="396" y="53"/>
                  </a:lnTo>
                  <a:lnTo>
                    <a:pt x="396" y="45"/>
                  </a:lnTo>
                  <a:lnTo>
                    <a:pt x="396" y="38"/>
                  </a:lnTo>
                  <a:lnTo>
                    <a:pt x="396" y="22"/>
                  </a:lnTo>
                  <a:lnTo>
                    <a:pt x="388" y="15"/>
                  </a:lnTo>
                  <a:lnTo>
                    <a:pt x="380" y="15"/>
                  </a:lnTo>
                  <a:lnTo>
                    <a:pt x="373" y="7"/>
                  </a:lnTo>
                  <a:lnTo>
                    <a:pt x="373" y="15"/>
                  </a:lnTo>
                  <a:lnTo>
                    <a:pt x="365" y="22"/>
                  </a:lnTo>
                  <a:lnTo>
                    <a:pt x="358" y="30"/>
                  </a:lnTo>
                  <a:lnTo>
                    <a:pt x="350" y="45"/>
                  </a:lnTo>
                  <a:lnTo>
                    <a:pt x="342" y="53"/>
                  </a:lnTo>
                  <a:lnTo>
                    <a:pt x="342" y="60"/>
                  </a:lnTo>
                  <a:lnTo>
                    <a:pt x="335" y="68"/>
                  </a:lnTo>
                  <a:lnTo>
                    <a:pt x="327" y="75"/>
                  </a:lnTo>
                  <a:lnTo>
                    <a:pt x="320" y="83"/>
                  </a:lnTo>
                  <a:lnTo>
                    <a:pt x="312" y="83"/>
                  </a:lnTo>
                  <a:lnTo>
                    <a:pt x="297" y="83"/>
                  </a:lnTo>
                  <a:lnTo>
                    <a:pt x="281" y="91"/>
                  </a:lnTo>
                  <a:lnTo>
                    <a:pt x="266" y="98"/>
                  </a:lnTo>
                  <a:lnTo>
                    <a:pt x="251" y="113"/>
                  </a:lnTo>
                  <a:lnTo>
                    <a:pt x="236" y="121"/>
                  </a:lnTo>
                  <a:lnTo>
                    <a:pt x="228" y="121"/>
                  </a:lnTo>
                  <a:lnTo>
                    <a:pt x="221" y="113"/>
                  </a:lnTo>
                  <a:lnTo>
                    <a:pt x="213" y="106"/>
                  </a:lnTo>
                  <a:lnTo>
                    <a:pt x="213" y="91"/>
                  </a:lnTo>
                  <a:lnTo>
                    <a:pt x="205" y="83"/>
                  </a:lnTo>
                  <a:lnTo>
                    <a:pt x="198" y="75"/>
                  </a:lnTo>
                  <a:lnTo>
                    <a:pt x="190" y="75"/>
                  </a:lnTo>
                  <a:lnTo>
                    <a:pt x="183" y="75"/>
                  </a:lnTo>
                  <a:lnTo>
                    <a:pt x="175" y="83"/>
                  </a:lnTo>
                  <a:lnTo>
                    <a:pt x="160" y="83"/>
                  </a:lnTo>
                  <a:lnTo>
                    <a:pt x="152" y="75"/>
                  </a:lnTo>
                  <a:lnTo>
                    <a:pt x="145" y="75"/>
                  </a:lnTo>
                  <a:lnTo>
                    <a:pt x="137" y="75"/>
                  </a:lnTo>
                  <a:lnTo>
                    <a:pt x="137" y="91"/>
                  </a:lnTo>
                  <a:lnTo>
                    <a:pt x="129" y="98"/>
                  </a:lnTo>
                  <a:lnTo>
                    <a:pt x="114" y="98"/>
                  </a:lnTo>
                  <a:lnTo>
                    <a:pt x="114" y="106"/>
                  </a:lnTo>
                  <a:lnTo>
                    <a:pt x="114" y="113"/>
                  </a:lnTo>
                  <a:lnTo>
                    <a:pt x="106" y="121"/>
                  </a:lnTo>
                  <a:lnTo>
                    <a:pt x="106" y="129"/>
                  </a:lnTo>
                  <a:lnTo>
                    <a:pt x="99" y="129"/>
                  </a:lnTo>
                  <a:lnTo>
                    <a:pt x="91" y="129"/>
                  </a:lnTo>
                  <a:lnTo>
                    <a:pt x="84" y="136"/>
                  </a:lnTo>
                  <a:lnTo>
                    <a:pt x="84" y="144"/>
                  </a:lnTo>
                  <a:lnTo>
                    <a:pt x="84" y="151"/>
                  </a:lnTo>
                  <a:lnTo>
                    <a:pt x="76" y="151"/>
                  </a:lnTo>
                  <a:lnTo>
                    <a:pt x="68" y="151"/>
                  </a:lnTo>
                  <a:lnTo>
                    <a:pt x="68" y="144"/>
                  </a:lnTo>
                  <a:lnTo>
                    <a:pt x="61" y="136"/>
                  </a:lnTo>
                  <a:lnTo>
                    <a:pt x="53" y="136"/>
                  </a:lnTo>
                  <a:lnTo>
                    <a:pt x="38" y="159"/>
                  </a:lnTo>
                  <a:lnTo>
                    <a:pt x="53" y="174"/>
                  </a:lnTo>
                  <a:lnTo>
                    <a:pt x="53" y="182"/>
                  </a:lnTo>
                  <a:lnTo>
                    <a:pt x="53" y="189"/>
                  </a:lnTo>
                  <a:lnTo>
                    <a:pt x="46" y="197"/>
                  </a:lnTo>
                  <a:lnTo>
                    <a:pt x="30" y="212"/>
                  </a:lnTo>
                  <a:lnTo>
                    <a:pt x="23" y="220"/>
                  </a:lnTo>
                  <a:lnTo>
                    <a:pt x="8" y="227"/>
                  </a:lnTo>
                  <a:lnTo>
                    <a:pt x="0" y="235"/>
                  </a:lnTo>
                  <a:lnTo>
                    <a:pt x="0" y="243"/>
                  </a:lnTo>
                  <a:lnTo>
                    <a:pt x="8" y="243"/>
                  </a:lnTo>
                  <a:lnTo>
                    <a:pt x="15" y="250"/>
                  </a:lnTo>
                  <a:lnTo>
                    <a:pt x="15" y="258"/>
                  </a:lnTo>
                  <a:lnTo>
                    <a:pt x="23" y="258"/>
                  </a:lnTo>
                  <a:lnTo>
                    <a:pt x="38" y="258"/>
                  </a:lnTo>
                  <a:lnTo>
                    <a:pt x="53" y="258"/>
                  </a:lnTo>
                  <a:lnTo>
                    <a:pt x="76" y="258"/>
                  </a:lnTo>
                  <a:lnTo>
                    <a:pt x="76" y="265"/>
                  </a:lnTo>
                  <a:lnTo>
                    <a:pt x="76" y="273"/>
                  </a:lnTo>
                  <a:lnTo>
                    <a:pt x="84" y="281"/>
                  </a:lnTo>
                  <a:lnTo>
                    <a:pt x="84" y="296"/>
                  </a:lnTo>
                  <a:lnTo>
                    <a:pt x="84" y="311"/>
                  </a:lnTo>
                  <a:lnTo>
                    <a:pt x="91" y="319"/>
                  </a:lnTo>
                  <a:lnTo>
                    <a:pt x="99" y="326"/>
                  </a:lnTo>
                  <a:lnTo>
                    <a:pt x="106" y="326"/>
                  </a:lnTo>
                  <a:lnTo>
                    <a:pt x="114" y="326"/>
                  </a:lnTo>
                  <a:lnTo>
                    <a:pt x="129" y="326"/>
                  </a:lnTo>
                  <a:lnTo>
                    <a:pt x="129" y="334"/>
                  </a:lnTo>
                  <a:lnTo>
                    <a:pt x="129" y="341"/>
                  </a:lnTo>
                  <a:lnTo>
                    <a:pt x="122" y="349"/>
                  </a:lnTo>
                  <a:lnTo>
                    <a:pt x="122" y="357"/>
                  </a:lnTo>
                  <a:lnTo>
                    <a:pt x="122" y="364"/>
                  </a:lnTo>
                  <a:lnTo>
                    <a:pt x="129" y="364"/>
                  </a:lnTo>
                  <a:lnTo>
                    <a:pt x="129" y="372"/>
                  </a:lnTo>
                  <a:lnTo>
                    <a:pt x="129" y="379"/>
                  </a:lnTo>
                  <a:lnTo>
                    <a:pt x="122" y="387"/>
                  </a:lnTo>
                  <a:lnTo>
                    <a:pt x="114" y="387"/>
                  </a:lnTo>
                  <a:lnTo>
                    <a:pt x="114" y="395"/>
                  </a:lnTo>
                  <a:lnTo>
                    <a:pt x="114" y="402"/>
                  </a:lnTo>
                  <a:lnTo>
                    <a:pt x="114" y="417"/>
                  </a:lnTo>
                  <a:lnTo>
                    <a:pt x="122" y="433"/>
                  </a:lnTo>
                  <a:lnTo>
                    <a:pt x="122" y="448"/>
                  </a:lnTo>
                  <a:lnTo>
                    <a:pt x="122" y="455"/>
                  </a:lnTo>
                  <a:lnTo>
                    <a:pt x="129" y="463"/>
                  </a:lnTo>
                  <a:lnTo>
                    <a:pt x="114" y="486"/>
                  </a:lnTo>
                  <a:lnTo>
                    <a:pt x="99" y="501"/>
                  </a:lnTo>
                  <a:lnTo>
                    <a:pt x="91" y="516"/>
                  </a:lnTo>
                  <a:lnTo>
                    <a:pt x="84" y="516"/>
                  </a:lnTo>
                  <a:lnTo>
                    <a:pt x="76" y="524"/>
                  </a:lnTo>
                  <a:lnTo>
                    <a:pt x="68" y="524"/>
                  </a:lnTo>
                  <a:lnTo>
                    <a:pt x="61" y="524"/>
                  </a:lnTo>
                  <a:lnTo>
                    <a:pt x="53" y="531"/>
                  </a:lnTo>
                  <a:lnTo>
                    <a:pt x="46" y="531"/>
                  </a:lnTo>
                  <a:lnTo>
                    <a:pt x="38" y="531"/>
                  </a:lnTo>
                  <a:lnTo>
                    <a:pt x="30" y="531"/>
                  </a:lnTo>
                  <a:lnTo>
                    <a:pt x="23" y="539"/>
                  </a:lnTo>
                  <a:lnTo>
                    <a:pt x="23" y="547"/>
                  </a:lnTo>
                  <a:lnTo>
                    <a:pt x="23" y="554"/>
                  </a:lnTo>
                  <a:lnTo>
                    <a:pt x="30" y="554"/>
                  </a:lnTo>
                  <a:lnTo>
                    <a:pt x="30" y="562"/>
                  </a:lnTo>
                  <a:lnTo>
                    <a:pt x="30" y="569"/>
                  </a:lnTo>
                  <a:lnTo>
                    <a:pt x="23" y="569"/>
                  </a:lnTo>
                  <a:lnTo>
                    <a:pt x="15" y="569"/>
                  </a:lnTo>
                  <a:lnTo>
                    <a:pt x="8" y="577"/>
                  </a:lnTo>
                  <a:lnTo>
                    <a:pt x="15" y="585"/>
                  </a:lnTo>
                  <a:lnTo>
                    <a:pt x="23" y="577"/>
                  </a:lnTo>
                  <a:lnTo>
                    <a:pt x="30" y="585"/>
                  </a:lnTo>
                  <a:lnTo>
                    <a:pt x="30" y="600"/>
                  </a:lnTo>
                  <a:lnTo>
                    <a:pt x="30" y="615"/>
                  </a:lnTo>
                  <a:lnTo>
                    <a:pt x="38" y="630"/>
                  </a:lnTo>
                  <a:lnTo>
                    <a:pt x="30" y="638"/>
                  </a:lnTo>
                  <a:lnTo>
                    <a:pt x="23" y="638"/>
                  </a:lnTo>
                  <a:lnTo>
                    <a:pt x="23" y="630"/>
                  </a:lnTo>
                  <a:lnTo>
                    <a:pt x="15" y="638"/>
                  </a:lnTo>
                  <a:lnTo>
                    <a:pt x="15" y="645"/>
                  </a:lnTo>
                  <a:lnTo>
                    <a:pt x="15" y="653"/>
                  </a:lnTo>
                  <a:lnTo>
                    <a:pt x="15" y="661"/>
                  </a:lnTo>
                  <a:lnTo>
                    <a:pt x="15" y="668"/>
                  </a:lnTo>
                  <a:lnTo>
                    <a:pt x="23" y="683"/>
                  </a:lnTo>
                  <a:lnTo>
                    <a:pt x="30" y="691"/>
                  </a:lnTo>
                  <a:lnTo>
                    <a:pt x="30" y="706"/>
                  </a:lnTo>
                  <a:lnTo>
                    <a:pt x="38" y="714"/>
                  </a:lnTo>
                  <a:lnTo>
                    <a:pt x="46" y="714"/>
                  </a:lnTo>
                  <a:lnTo>
                    <a:pt x="53" y="721"/>
                  </a:lnTo>
                  <a:lnTo>
                    <a:pt x="46" y="729"/>
                  </a:lnTo>
                  <a:lnTo>
                    <a:pt x="46" y="737"/>
                  </a:lnTo>
                  <a:lnTo>
                    <a:pt x="38" y="744"/>
                  </a:lnTo>
                  <a:lnTo>
                    <a:pt x="46" y="744"/>
                  </a:lnTo>
                  <a:lnTo>
                    <a:pt x="53" y="752"/>
                  </a:lnTo>
                  <a:lnTo>
                    <a:pt x="61" y="759"/>
                  </a:lnTo>
                  <a:lnTo>
                    <a:pt x="68" y="759"/>
                  </a:lnTo>
                  <a:lnTo>
                    <a:pt x="76" y="759"/>
                  </a:lnTo>
                  <a:lnTo>
                    <a:pt x="84" y="752"/>
                  </a:lnTo>
                  <a:lnTo>
                    <a:pt x="99" y="744"/>
                  </a:lnTo>
                  <a:lnTo>
                    <a:pt x="106" y="737"/>
                  </a:lnTo>
                  <a:lnTo>
                    <a:pt x="122" y="737"/>
                  </a:lnTo>
                  <a:lnTo>
                    <a:pt x="137" y="737"/>
                  </a:lnTo>
                  <a:lnTo>
                    <a:pt x="145" y="737"/>
                  </a:lnTo>
                  <a:lnTo>
                    <a:pt x="152" y="744"/>
                  </a:lnTo>
                  <a:lnTo>
                    <a:pt x="152" y="752"/>
                  </a:lnTo>
                  <a:lnTo>
                    <a:pt x="160" y="759"/>
                  </a:lnTo>
                  <a:lnTo>
                    <a:pt x="160" y="767"/>
                  </a:lnTo>
                  <a:lnTo>
                    <a:pt x="167" y="767"/>
                  </a:lnTo>
                  <a:lnTo>
                    <a:pt x="175" y="759"/>
                  </a:lnTo>
                  <a:lnTo>
                    <a:pt x="183" y="752"/>
                  </a:lnTo>
                  <a:lnTo>
                    <a:pt x="205" y="752"/>
                  </a:lnTo>
                  <a:lnTo>
                    <a:pt x="221" y="752"/>
                  </a:lnTo>
                  <a:lnTo>
                    <a:pt x="236" y="744"/>
                  </a:lnTo>
                  <a:lnTo>
                    <a:pt x="243" y="744"/>
                  </a:lnTo>
                  <a:lnTo>
                    <a:pt x="243" y="737"/>
                  </a:lnTo>
                  <a:lnTo>
                    <a:pt x="266" y="737"/>
                  </a:lnTo>
                  <a:lnTo>
                    <a:pt x="274" y="737"/>
                  </a:lnTo>
                  <a:lnTo>
                    <a:pt x="281" y="737"/>
                  </a:lnTo>
                  <a:lnTo>
                    <a:pt x="289" y="744"/>
                  </a:lnTo>
                  <a:lnTo>
                    <a:pt x="289" y="752"/>
                  </a:lnTo>
                  <a:lnTo>
                    <a:pt x="304" y="767"/>
                  </a:lnTo>
                  <a:lnTo>
                    <a:pt x="312" y="775"/>
                  </a:lnTo>
                  <a:lnTo>
                    <a:pt x="312" y="782"/>
                  </a:lnTo>
                  <a:lnTo>
                    <a:pt x="312" y="790"/>
                  </a:lnTo>
                  <a:lnTo>
                    <a:pt x="312" y="797"/>
                  </a:lnTo>
                  <a:lnTo>
                    <a:pt x="320" y="797"/>
                  </a:lnTo>
                  <a:lnTo>
                    <a:pt x="327" y="797"/>
                  </a:lnTo>
                  <a:lnTo>
                    <a:pt x="320" y="805"/>
                  </a:lnTo>
                  <a:lnTo>
                    <a:pt x="320" y="820"/>
                  </a:lnTo>
                  <a:lnTo>
                    <a:pt x="327" y="820"/>
                  </a:lnTo>
                  <a:lnTo>
                    <a:pt x="327" y="835"/>
                  </a:lnTo>
                  <a:lnTo>
                    <a:pt x="335" y="843"/>
                  </a:lnTo>
                  <a:lnTo>
                    <a:pt x="335" y="851"/>
                  </a:lnTo>
                  <a:lnTo>
                    <a:pt x="327" y="858"/>
                  </a:lnTo>
                  <a:lnTo>
                    <a:pt x="335" y="866"/>
                  </a:lnTo>
                  <a:lnTo>
                    <a:pt x="342" y="866"/>
                  </a:lnTo>
                  <a:lnTo>
                    <a:pt x="350" y="866"/>
                  </a:lnTo>
                  <a:lnTo>
                    <a:pt x="358" y="858"/>
                  </a:lnTo>
                  <a:lnTo>
                    <a:pt x="365" y="851"/>
                  </a:lnTo>
                  <a:lnTo>
                    <a:pt x="373" y="851"/>
                  </a:lnTo>
                  <a:lnTo>
                    <a:pt x="373" y="843"/>
                  </a:lnTo>
                  <a:lnTo>
                    <a:pt x="380" y="835"/>
                  </a:lnTo>
                  <a:lnTo>
                    <a:pt x="388" y="835"/>
                  </a:lnTo>
                  <a:lnTo>
                    <a:pt x="396" y="843"/>
                  </a:lnTo>
                  <a:lnTo>
                    <a:pt x="403" y="851"/>
                  </a:lnTo>
                  <a:lnTo>
                    <a:pt x="411" y="858"/>
                  </a:lnTo>
                  <a:lnTo>
                    <a:pt x="418" y="858"/>
                  </a:lnTo>
                  <a:lnTo>
                    <a:pt x="434" y="858"/>
                  </a:lnTo>
                  <a:lnTo>
                    <a:pt x="441" y="866"/>
                  </a:lnTo>
                  <a:lnTo>
                    <a:pt x="449" y="866"/>
                  </a:lnTo>
                  <a:lnTo>
                    <a:pt x="456" y="873"/>
                  </a:lnTo>
                  <a:close/>
                </a:path>
              </a:pathLst>
            </a:custGeom>
            <a:solidFill>
              <a:srgbClr val="FFE28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120" tIns="45561" rIns="91120" bIns="45561" anchor="ctr"/>
            <a:lstStyle/>
            <a:p>
              <a:pPr defTabSz="752475"/>
              <a:endParaRPr lang="ru-RU">
                <a:cs typeface="Arial" charset="0"/>
              </a:endParaRPr>
            </a:p>
          </p:txBody>
        </p:sp>
        <p:sp>
          <p:nvSpPr>
            <p:cNvPr id="4333" name="Freeform 1240"/>
            <p:cNvSpPr>
              <a:spLocks/>
            </p:cNvSpPr>
            <p:nvPr/>
          </p:nvSpPr>
          <p:spPr bwMode="auto">
            <a:xfrm>
              <a:off x="4484688" y="3189176"/>
              <a:ext cx="1566862" cy="1339850"/>
            </a:xfrm>
            <a:custGeom>
              <a:avLst/>
              <a:gdLst>
                <a:gd name="T0" fmla="*/ 2147483647 w 1225"/>
                <a:gd name="T1" fmla="*/ 2147483647 h 988"/>
                <a:gd name="T2" fmla="*/ 2147483647 w 1225"/>
                <a:gd name="T3" fmla="*/ 2147483647 h 988"/>
                <a:gd name="T4" fmla="*/ 2147483647 w 1225"/>
                <a:gd name="T5" fmla="*/ 2147483647 h 988"/>
                <a:gd name="T6" fmla="*/ 2147483647 w 1225"/>
                <a:gd name="T7" fmla="*/ 2147483647 h 988"/>
                <a:gd name="T8" fmla="*/ 2147483647 w 1225"/>
                <a:gd name="T9" fmla="*/ 2147483647 h 988"/>
                <a:gd name="T10" fmla="*/ 2147483647 w 1225"/>
                <a:gd name="T11" fmla="*/ 2147483647 h 988"/>
                <a:gd name="T12" fmla="*/ 2147483647 w 1225"/>
                <a:gd name="T13" fmla="*/ 2147483647 h 988"/>
                <a:gd name="T14" fmla="*/ 2147483647 w 1225"/>
                <a:gd name="T15" fmla="*/ 2147483647 h 988"/>
                <a:gd name="T16" fmla="*/ 2147483647 w 1225"/>
                <a:gd name="T17" fmla="*/ 2147483647 h 988"/>
                <a:gd name="T18" fmla="*/ 2147483647 w 1225"/>
                <a:gd name="T19" fmla="*/ 2147483647 h 988"/>
                <a:gd name="T20" fmla="*/ 2147483647 w 1225"/>
                <a:gd name="T21" fmla="*/ 2147483647 h 988"/>
                <a:gd name="T22" fmla="*/ 2147483647 w 1225"/>
                <a:gd name="T23" fmla="*/ 2147483647 h 988"/>
                <a:gd name="T24" fmla="*/ 2147483647 w 1225"/>
                <a:gd name="T25" fmla="*/ 2147483647 h 988"/>
                <a:gd name="T26" fmla="*/ 2147483647 w 1225"/>
                <a:gd name="T27" fmla="*/ 2147483647 h 988"/>
                <a:gd name="T28" fmla="*/ 2147483647 w 1225"/>
                <a:gd name="T29" fmla="*/ 2147483647 h 988"/>
                <a:gd name="T30" fmla="*/ 2147483647 w 1225"/>
                <a:gd name="T31" fmla="*/ 2147483647 h 988"/>
                <a:gd name="T32" fmla="*/ 2147483647 w 1225"/>
                <a:gd name="T33" fmla="*/ 2147483647 h 988"/>
                <a:gd name="T34" fmla="*/ 2147483647 w 1225"/>
                <a:gd name="T35" fmla="*/ 2147483647 h 988"/>
                <a:gd name="T36" fmla="*/ 2147483647 w 1225"/>
                <a:gd name="T37" fmla="*/ 2147483647 h 988"/>
                <a:gd name="T38" fmla="*/ 2147483647 w 1225"/>
                <a:gd name="T39" fmla="*/ 2147483647 h 988"/>
                <a:gd name="T40" fmla="*/ 2147483647 w 1225"/>
                <a:gd name="T41" fmla="*/ 2147483647 h 988"/>
                <a:gd name="T42" fmla="*/ 2147483647 w 1225"/>
                <a:gd name="T43" fmla="*/ 2147483647 h 988"/>
                <a:gd name="T44" fmla="*/ 2147483647 w 1225"/>
                <a:gd name="T45" fmla="*/ 2147483647 h 988"/>
                <a:gd name="T46" fmla="*/ 2147483647 w 1225"/>
                <a:gd name="T47" fmla="*/ 2147483647 h 988"/>
                <a:gd name="T48" fmla="*/ 2147483647 w 1225"/>
                <a:gd name="T49" fmla="*/ 2147483647 h 988"/>
                <a:gd name="T50" fmla="*/ 2147483647 w 1225"/>
                <a:gd name="T51" fmla="*/ 2147483647 h 988"/>
                <a:gd name="T52" fmla="*/ 2147483647 w 1225"/>
                <a:gd name="T53" fmla="*/ 2147483647 h 988"/>
                <a:gd name="T54" fmla="*/ 2147483647 w 1225"/>
                <a:gd name="T55" fmla="*/ 2147483647 h 988"/>
                <a:gd name="T56" fmla="*/ 2147483647 w 1225"/>
                <a:gd name="T57" fmla="*/ 2147483647 h 988"/>
                <a:gd name="T58" fmla="*/ 2147483647 w 1225"/>
                <a:gd name="T59" fmla="*/ 2147483647 h 988"/>
                <a:gd name="T60" fmla="*/ 2147483647 w 1225"/>
                <a:gd name="T61" fmla="*/ 2147483647 h 988"/>
                <a:gd name="T62" fmla="*/ 2147483647 w 1225"/>
                <a:gd name="T63" fmla="*/ 2147483647 h 988"/>
                <a:gd name="T64" fmla="*/ 2147483647 w 1225"/>
                <a:gd name="T65" fmla="*/ 2147483647 h 988"/>
                <a:gd name="T66" fmla="*/ 2147483647 w 1225"/>
                <a:gd name="T67" fmla="*/ 2147483647 h 988"/>
                <a:gd name="T68" fmla="*/ 2147483647 w 1225"/>
                <a:gd name="T69" fmla="*/ 2147483647 h 988"/>
                <a:gd name="T70" fmla="*/ 2147483647 w 1225"/>
                <a:gd name="T71" fmla="*/ 2147483647 h 988"/>
                <a:gd name="T72" fmla="*/ 2147483647 w 1225"/>
                <a:gd name="T73" fmla="*/ 2147483647 h 988"/>
                <a:gd name="T74" fmla="*/ 2147483647 w 1225"/>
                <a:gd name="T75" fmla="*/ 2147483647 h 988"/>
                <a:gd name="T76" fmla="*/ 2147483647 w 1225"/>
                <a:gd name="T77" fmla="*/ 2147483647 h 988"/>
                <a:gd name="T78" fmla="*/ 2147483647 w 1225"/>
                <a:gd name="T79" fmla="*/ 2147483647 h 988"/>
                <a:gd name="T80" fmla="*/ 2147483647 w 1225"/>
                <a:gd name="T81" fmla="*/ 2147483647 h 988"/>
                <a:gd name="T82" fmla="*/ 2147483647 w 1225"/>
                <a:gd name="T83" fmla="*/ 2147483647 h 988"/>
                <a:gd name="T84" fmla="*/ 2147483647 w 1225"/>
                <a:gd name="T85" fmla="*/ 2147483647 h 988"/>
                <a:gd name="T86" fmla="*/ 2147483647 w 1225"/>
                <a:gd name="T87" fmla="*/ 2147483647 h 988"/>
                <a:gd name="T88" fmla="*/ 2147483647 w 1225"/>
                <a:gd name="T89" fmla="*/ 2147483647 h 988"/>
                <a:gd name="T90" fmla="*/ 2147483647 w 1225"/>
                <a:gd name="T91" fmla="*/ 2147483647 h 988"/>
                <a:gd name="T92" fmla="*/ 2147483647 w 1225"/>
                <a:gd name="T93" fmla="*/ 2147483647 h 988"/>
                <a:gd name="T94" fmla="*/ 2147483647 w 1225"/>
                <a:gd name="T95" fmla="*/ 2147483647 h 988"/>
                <a:gd name="T96" fmla="*/ 2147483647 w 1225"/>
                <a:gd name="T97" fmla="*/ 2147483647 h 988"/>
                <a:gd name="T98" fmla="*/ 2147483647 w 1225"/>
                <a:gd name="T99" fmla="*/ 2147483647 h 988"/>
                <a:gd name="T100" fmla="*/ 2147483647 w 1225"/>
                <a:gd name="T101" fmla="*/ 2147483647 h 988"/>
                <a:gd name="T102" fmla="*/ 2147483647 w 1225"/>
                <a:gd name="T103" fmla="*/ 2147483647 h 988"/>
                <a:gd name="T104" fmla="*/ 2147483647 w 1225"/>
                <a:gd name="T105" fmla="*/ 2147483647 h 988"/>
                <a:gd name="T106" fmla="*/ 2147483647 w 1225"/>
                <a:gd name="T107" fmla="*/ 2147483647 h 988"/>
                <a:gd name="T108" fmla="*/ 2147483647 w 1225"/>
                <a:gd name="T109" fmla="*/ 2147483647 h 988"/>
                <a:gd name="T110" fmla="*/ 2147483647 w 1225"/>
                <a:gd name="T111" fmla="*/ 2147483647 h 988"/>
                <a:gd name="T112" fmla="*/ 2147483647 w 1225"/>
                <a:gd name="T113" fmla="*/ 2147483647 h 988"/>
                <a:gd name="T114" fmla="*/ 2147483647 w 1225"/>
                <a:gd name="T115" fmla="*/ 2147483647 h 98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225"/>
                <a:gd name="T175" fmla="*/ 0 h 988"/>
                <a:gd name="T176" fmla="*/ 1225 w 1225"/>
                <a:gd name="T177" fmla="*/ 988 h 98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225" h="988">
                  <a:moveTo>
                    <a:pt x="457" y="16"/>
                  </a:moveTo>
                  <a:lnTo>
                    <a:pt x="449" y="23"/>
                  </a:lnTo>
                  <a:lnTo>
                    <a:pt x="442" y="23"/>
                  </a:lnTo>
                  <a:lnTo>
                    <a:pt x="434" y="23"/>
                  </a:lnTo>
                  <a:lnTo>
                    <a:pt x="426" y="23"/>
                  </a:lnTo>
                  <a:lnTo>
                    <a:pt x="426" y="16"/>
                  </a:lnTo>
                  <a:lnTo>
                    <a:pt x="419" y="8"/>
                  </a:lnTo>
                  <a:lnTo>
                    <a:pt x="404" y="8"/>
                  </a:lnTo>
                  <a:lnTo>
                    <a:pt x="396" y="8"/>
                  </a:lnTo>
                  <a:lnTo>
                    <a:pt x="388" y="0"/>
                  </a:lnTo>
                  <a:lnTo>
                    <a:pt x="388" y="8"/>
                  </a:lnTo>
                  <a:lnTo>
                    <a:pt x="381" y="8"/>
                  </a:lnTo>
                  <a:lnTo>
                    <a:pt x="388" y="23"/>
                  </a:lnTo>
                  <a:lnTo>
                    <a:pt x="381" y="31"/>
                  </a:lnTo>
                  <a:lnTo>
                    <a:pt x="373" y="38"/>
                  </a:lnTo>
                  <a:lnTo>
                    <a:pt x="366" y="46"/>
                  </a:lnTo>
                  <a:lnTo>
                    <a:pt x="366" y="54"/>
                  </a:lnTo>
                  <a:lnTo>
                    <a:pt x="366" y="61"/>
                  </a:lnTo>
                  <a:lnTo>
                    <a:pt x="358" y="61"/>
                  </a:lnTo>
                  <a:lnTo>
                    <a:pt x="350" y="69"/>
                  </a:lnTo>
                  <a:lnTo>
                    <a:pt x="350" y="76"/>
                  </a:lnTo>
                  <a:lnTo>
                    <a:pt x="350" y="92"/>
                  </a:lnTo>
                  <a:lnTo>
                    <a:pt x="343" y="99"/>
                  </a:lnTo>
                  <a:lnTo>
                    <a:pt x="343" y="107"/>
                  </a:lnTo>
                  <a:lnTo>
                    <a:pt x="335" y="114"/>
                  </a:lnTo>
                  <a:lnTo>
                    <a:pt x="328" y="114"/>
                  </a:lnTo>
                  <a:lnTo>
                    <a:pt x="320" y="114"/>
                  </a:lnTo>
                  <a:lnTo>
                    <a:pt x="312" y="107"/>
                  </a:lnTo>
                  <a:lnTo>
                    <a:pt x="305" y="107"/>
                  </a:lnTo>
                  <a:lnTo>
                    <a:pt x="305" y="122"/>
                  </a:lnTo>
                  <a:lnTo>
                    <a:pt x="305" y="130"/>
                  </a:lnTo>
                  <a:lnTo>
                    <a:pt x="297" y="122"/>
                  </a:lnTo>
                  <a:lnTo>
                    <a:pt x="290" y="122"/>
                  </a:lnTo>
                  <a:lnTo>
                    <a:pt x="282" y="122"/>
                  </a:lnTo>
                  <a:lnTo>
                    <a:pt x="282" y="130"/>
                  </a:lnTo>
                  <a:lnTo>
                    <a:pt x="282" y="137"/>
                  </a:lnTo>
                  <a:lnTo>
                    <a:pt x="290" y="145"/>
                  </a:lnTo>
                  <a:lnTo>
                    <a:pt x="282" y="152"/>
                  </a:lnTo>
                  <a:lnTo>
                    <a:pt x="282" y="160"/>
                  </a:lnTo>
                  <a:lnTo>
                    <a:pt x="274" y="168"/>
                  </a:lnTo>
                  <a:lnTo>
                    <a:pt x="274" y="175"/>
                  </a:lnTo>
                  <a:lnTo>
                    <a:pt x="274" y="190"/>
                  </a:lnTo>
                  <a:lnTo>
                    <a:pt x="274" y="198"/>
                  </a:lnTo>
                  <a:lnTo>
                    <a:pt x="267" y="198"/>
                  </a:lnTo>
                  <a:lnTo>
                    <a:pt x="259" y="198"/>
                  </a:lnTo>
                  <a:lnTo>
                    <a:pt x="252" y="206"/>
                  </a:lnTo>
                  <a:lnTo>
                    <a:pt x="244" y="206"/>
                  </a:lnTo>
                  <a:lnTo>
                    <a:pt x="236" y="198"/>
                  </a:lnTo>
                  <a:lnTo>
                    <a:pt x="229" y="198"/>
                  </a:lnTo>
                  <a:lnTo>
                    <a:pt x="221" y="206"/>
                  </a:lnTo>
                  <a:lnTo>
                    <a:pt x="213" y="213"/>
                  </a:lnTo>
                  <a:lnTo>
                    <a:pt x="213" y="221"/>
                  </a:lnTo>
                  <a:lnTo>
                    <a:pt x="213" y="228"/>
                  </a:lnTo>
                  <a:lnTo>
                    <a:pt x="206" y="228"/>
                  </a:lnTo>
                  <a:lnTo>
                    <a:pt x="198" y="236"/>
                  </a:lnTo>
                  <a:lnTo>
                    <a:pt x="191" y="236"/>
                  </a:lnTo>
                  <a:lnTo>
                    <a:pt x="183" y="236"/>
                  </a:lnTo>
                  <a:lnTo>
                    <a:pt x="175" y="251"/>
                  </a:lnTo>
                  <a:lnTo>
                    <a:pt x="168" y="266"/>
                  </a:lnTo>
                  <a:lnTo>
                    <a:pt x="160" y="274"/>
                  </a:lnTo>
                  <a:lnTo>
                    <a:pt x="160" y="282"/>
                  </a:lnTo>
                  <a:lnTo>
                    <a:pt x="168" y="289"/>
                  </a:lnTo>
                  <a:lnTo>
                    <a:pt x="175" y="297"/>
                  </a:lnTo>
                  <a:lnTo>
                    <a:pt x="191" y="297"/>
                  </a:lnTo>
                  <a:lnTo>
                    <a:pt x="198" y="304"/>
                  </a:lnTo>
                  <a:lnTo>
                    <a:pt x="213" y="304"/>
                  </a:lnTo>
                  <a:lnTo>
                    <a:pt x="221" y="304"/>
                  </a:lnTo>
                  <a:lnTo>
                    <a:pt x="229" y="312"/>
                  </a:lnTo>
                  <a:lnTo>
                    <a:pt x="221" y="320"/>
                  </a:lnTo>
                  <a:lnTo>
                    <a:pt x="221" y="327"/>
                  </a:lnTo>
                  <a:lnTo>
                    <a:pt x="229" y="327"/>
                  </a:lnTo>
                  <a:lnTo>
                    <a:pt x="221" y="327"/>
                  </a:lnTo>
                  <a:lnTo>
                    <a:pt x="206" y="327"/>
                  </a:lnTo>
                  <a:lnTo>
                    <a:pt x="206" y="335"/>
                  </a:lnTo>
                  <a:lnTo>
                    <a:pt x="213" y="350"/>
                  </a:lnTo>
                  <a:lnTo>
                    <a:pt x="213" y="365"/>
                  </a:lnTo>
                  <a:lnTo>
                    <a:pt x="206" y="380"/>
                  </a:lnTo>
                  <a:lnTo>
                    <a:pt x="206" y="388"/>
                  </a:lnTo>
                  <a:lnTo>
                    <a:pt x="198" y="396"/>
                  </a:lnTo>
                  <a:lnTo>
                    <a:pt x="191" y="396"/>
                  </a:lnTo>
                  <a:lnTo>
                    <a:pt x="191" y="388"/>
                  </a:lnTo>
                  <a:lnTo>
                    <a:pt x="183" y="380"/>
                  </a:lnTo>
                  <a:lnTo>
                    <a:pt x="175" y="380"/>
                  </a:lnTo>
                  <a:lnTo>
                    <a:pt x="175" y="388"/>
                  </a:lnTo>
                  <a:lnTo>
                    <a:pt x="168" y="396"/>
                  </a:lnTo>
                  <a:lnTo>
                    <a:pt x="160" y="396"/>
                  </a:lnTo>
                  <a:lnTo>
                    <a:pt x="153" y="396"/>
                  </a:lnTo>
                  <a:lnTo>
                    <a:pt x="137" y="403"/>
                  </a:lnTo>
                  <a:lnTo>
                    <a:pt x="130" y="403"/>
                  </a:lnTo>
                  <a:lnTo>
                    <a:pt x="115" y="411"/>
                  </a:lnTo>
                  <a:lnTo>
                    <a:pt x="107" y="411"/>
                  </a:lnTo>
                  <a:lnTo>
                    <a:pt x="99" y="411"/>
                  </a:lnTo>
                  <a:lnTo>
                    <a:pt x="92" y="426"/>
                  </a:lnTo>
                  <a:lnTo>
                    <a:pt x="92" y="434"/>
                  </a:lnTo>
                  <a:lnTo>
                    <a:pt x="84" y="449"/>
                  </a:lnTo>
                  <a:lnTo>
                    <a:pt x="84" y="456"/>
                  </a:lnTo>
                  <a:lnTo>
                    <a:pt x="77" y="464"/>
                  </a:lnTo>
                  <a:lnTo>
                    <a:pt x="69" y="472"/>
                  </a:lnTo>
                  <a:lnTo>
                    <a:pt x="61" y="479"/>
                  </a:lnTo>
                  <a:lnTo>
                    <a:pt x="61" y="472"/>
                  </a:lnTo>
                  <a:lnTo>
                    <a:pt x="61" y="464"/>
                  </a:lnTo>
                  <a:lnTo>
                    <a:pt x="61" y="456"/>
                  </a:lnTo>
                  <a:lnTo>
                    <a:pt x="46" y="472"/>
                  </a:lnTo>
                  <a:lnTo>
                    <a:pt x="46" y="487"/>
                  </a:lnTo>
                  <a:lnTo>
                    <a:pt x="46" y="502"/>
                  </a:lnTo>
                  <a:lnTo>
                    <a:pt x="46" y="525"/>
                  </a:lnTo>
                  <a:lnTo>
                    <a:pt x="46" y="532"/>
                  </a:lnTo>
                  <a:lnTo>
                    <a:pt x="46" y="547"/>
                  </a:lnTo>
                  <a:lnTo>
                    <a:pt x="39" y="547"/>
                  </a:lnTo>
                  <a:lnTo>
                    <a:pt x="39" y="555"/>
                  </a:lnTo>
                  <a:lnTo>
                    <a:pt x="46" y="563"/>
                  </a:lnTo>
                  <a:lnTo>
                    <a:pt x="39" y="570"/>
                  </a:lnTo>
                  <a:lnTo>
                    <a:pt x="46" y="578"/>
                  </a:lnTo>
                  <a:lnTo>
                    <a:pt x="54" y="578"/>
                  </a:lnTo>
                  <a:lnTo>
                    <a:pt x="61" y="578"/>
                  </a:lnTo>
                  <a:lnTo>
                    <a:pt x="69" y="585"/>
                  </a:lnTo>
                  <a:lnTo>
                    <a:pt x="77" y="593"/>
                  </a:lnTo>
                  <a:lnTo>
                    <a:pt x="84" y="593"/>
                  </a:lnTo>
                  <a:lnTo>
                    <a:pt x="92" y="593"/>
                  </a:lnTo>
                  <a:lnTo>
                    <a:pt x="99" y="601"/>
                  </a:lnTo>
                  <a:lnTo>
                    <a:pt x="107" y="608"/>
                  </a:lnTo>
                  <a:lnTo>
                    <a:pt x="107" y="616"/>
                  </a:lnTo>
                  <a:lnTo>
                    <a:pt x="107" y="631"/>
                  </a:lnTo>
                  <a:lnTo>
                    <a:pt x="107" y="639"/>
                  </a:lnTo>
                  <a:lnTo>
                    <a:pt x="107" y="654"/>
                  </a:lnTo>
                  <a:lnTo>
                    <a:pt x="107" y="661"/>
                  </a:lnTo>
                  <a:lnTo>
                    <a:pt x="107" y="669"/>
                  </a:lnTo>
                  <a:lnTo>
                    <a:pt x="115" y="677"/>
                  </a:lnTo>
                  <a:lnTo>
                    <a:pt x="115" y="684"/>
                  </a:lnTo>
                  <a:lnTo>
                    <a:pt x="115" y="692"/>
                  </a:lnTo>
                  <a:lnTo>
                    <a:pt x="115" y="707"/>
                  </a:lnTo>
                  <a:lnTo>
                    <a:pt x="115" y="715"/>
                  </a:lnTo>
                  <a:lnTo>
                    <a:pt x="107" y="715"/>
                  </a:lnTo>
                  <a:lnTo>
                    <a:pt x="107" y="730"/>
                  </a:lnTo>
                  <a:lnTo>
                    <a:pt x="107" y="745"/>
                  </a:lnTo>
                  <a:lnTo>
                    <a:pt x="99" y="745"/>
                  </a:lnTo>
                  <a:lnTo>
                    <a:pt x="92" y="753"/>
                  </a:lnTo>
                  <a:lnTo>
                    <a:pt x="77" y="753"/>
                  </a:lnTo>
                  <a:lnTo>
                    <a:pt x="69" y="753"/>
                  </a:lnTo>
                  <a:lnTo>
                    <a:pt x="61" y="753"/>
                  </a:lnTo>
                  <a:lnTo>
                    <a:pt x="61" y="760"/>
                  </a:lnTo>
                  <a:lnTo>
                    <a:pt x="54" y="760"/>
                  </a:lnTo>
                  <a:lnTo>
                    <a:pt x="46" y="768"/>
                  </a:lnTo>
                  <a:lnTo>
                    <a:pt x="39" y="760"/>
                  </a:lnTo>
                  <a:lnTo>
                    <a:pt x="31" y="760"/>
                  </a:lnTo>
                  <a:lnTo>
                    <a:pt x="16" y="760"/>
                  </a:lnTo>
                  <a:lnTo>
                    <a:pt x="8" y="768"/>
                  </a:lnTo>
                  <a:lnTo>
                    <a:pt x="0" y="775"/>
                  </a:lnTo>
                  <a:lnTo>
                    <a:pt x="16" y="775"/>
                  </a:lnTo>
                  <a:lnTo>
                    <a:pt x="16" y="783"/>
                  </a:lnTo>
                  <a:lnTo>
                    <a:pt x="23" y="783"/>
                  </a:lnTo>
                  <a:lnTo>
                    <a:pt x="16" y="791"/>
                  </a:lnTo>
                  <a:lnTo>
                    <a:pt x="16" y="798"/>
                  </a:lnTo>
                  <a:lnTo>
                    <a:pt x="8" y="798"/>
                  </a:lnTo>
                  <a:lnTo>
                    <a:pt x="16" y="806"/>
                  </a:lnTo>
                  <a:lnTo>
                    <a:pt x="8" y="813"/>
                  </a:lnTo>
                  <a:lnTo>
                    <a:pt x="8" y="821"/>
                  </a:lnTo>
                  <a:lnTo>
                    <a:pt x="16" y="821"/>
                  </a:lnTo>
                  <a:lnTo>
                    <a:pt x="23" y="813"/>
                  </a:lnTo>
                  <a:lnTo>
                    <a:pt x="31" y="813"/>
                  </a:lnTo>
                  <a:lnTo>
                    <a:pt x="39" y="806"/>
                  </a:lnTo>
                  <a:lnTo>
                    <a:pt x="46" y="813"/>
                  </a:lnTo>
                  <a:lnTo>
                    <a:pt x="54" y="813"/>
                  </a:lnTo>
                  <a:lnTo>
                    <a:pt x="61" y="813"/>
                  </a:lnTo>
                  <a:lnTo>
                    <a:pt x="61" y="829"/>
                  </a:lnTo>
                  <a:lnTo>
                    <a:pt x="54" y="836"/>
                  </a:lnTo>
                  <a:lnTo>
                    <a:pt x="61" y="844"/>
                  </a:lnTo>
                  <a:lnTo>
                    <a:pt x="61" y="851"/>
                  </a:lnTo>
                  <a:lnTo>
                    <a:pt x="61" y="859"/>
                  </a:lnTo>
                  <a:lnTo>
                    <a:pt x="61" y="874"/>
                  </a:lnTo>
                  <a:lnTo>
                    <a:pt x="54" y="874"/>
                  </a:lnTo>
                  <a:lnTo>
                    <a:pt x="46" y="882"/>
                  </a:lnTo>
                  <a:lnTo>
                    <a:pt x="46" y="889"/>
                  </a:lnTo>
                  <a:lnTo>
                    <a:pt x="46" y="905"/>
                  </a:lnTo>
                  <a:lnTo>
                    <a:pt x="54" y="905"/>
                  </a:lnTo>
                  <a:lnTo>
                    <a:pt x="54" y="912"/>
                  </a:lnTo>
                  <a:lnTo>
                    <a:pt x="54" y="920"/>
                  </a:lnTo>
                  <a:lnTo>
                    <a:pt x="54" y="927"/>
                  </a:lnTo>
                  <a:lnTo>
                    <a:pt x="54" y="935"/>
                  </a:lnTo>
                  <a:lnTo>
                    <a:pt x="69" y="927"/>
                  </a:lnTo>
                  <a:lnTo>
                    <a:pt x="77" y="935"/>
                  </a:lnTo>
                  <a:lnTo>
                    <a:pt x="84" y="943"/>
                  </a:lnTo>
                  <a:lnTo>
                    <a:pt x="77" y="943"/>
                  </a:lnTo>
                  <a:lnTo>
                    <a:pt x="77" y="950"/>
                  </a:lnTo>
                  <a:lnTo>
                    <a:pt x="84" y="958"/>
                  </a:lnTo>
                  <a:lnTo>
                    <a:pt x="92" y="950"/>
                  </a:lnTo>
                  <a:lnTo>
                    <a:pt x="99" y="943"/>
                  </a:lnTo>
                  <a:lnTo>
                    <a:pt x="115" y="943"/>
                  </a:lnTo>
                  <a:lnTo>
                    <a:pt x="122" y="935"/>
                  </a:lnTo>
                  <a:lnTo>
                    <a:pt x="137" y="935"/>
                  </a:lnTo>
                  <a:lnTo>
                    <a:pt x="137" y="943"/>
                  </a:lnTo>
                  <a:lnTo>
                    <a:pt x="122" y="950"/>
                  </a:lnTo>
                  <a:lnTo>
                    <a:pt x="115" y="950"/>
                  </a:lnTo>
                  <a:lnTo>
                    <a:pt x="115" y="958"/>
                  </a:lnTo>
                  <a:lnTo>
                    <a:pt x="122" y="973"/>
                  </a:lnTo>
                  <a:lnTo>
                    <a:pt x="130" y="973"/>
                  </a:lnTo>
                  <a:lnTo>
                    <a:pt x="137" y="973"/>
                  </a:lnTo>
                  <a:lnTo>
                    <a:pt x="137" y="988"/>
                  </a:lnTo>
                  <a:lnTo>
                    <a:pt x="145" y="988"/>
                  </a:lnTo>
                  <a:lnTo>
                    <a:pt x="153" y="988"/>
                  </a:lnTo>
                  <a:lnTo>
                    <a:pt x="168" y="981"/>
                  </a:lnTo>
                  <a:lnTo>
                    <a:pt x="175" y="981"/>
                  </a:lnTo>
                  <a:lnTo>
                    <a:pt x="191" y="981"/>
                  </a:lnTo>
                  <a:lnTo>
                    <a:pt x="198" y="988"/>
                  </a:lnTo>
                  <a:lnTo>
                    <a:pt x="206" y="988"/>
                  </a:lnTo>
                  <a:lnTo>
                    <a:pt x="213" y="981"/>
                  </a:lnTo>
                  <a:lnTo>
                    <a:pt x="221" y="973"/>
                  </a:lnTo>
                  <a:lnTo>
                    <a:pt x="229" y="981"/>
                  </a:lnTo>
                  <a:lnTo>
                    <a:pt x="244" y="981"/>
                  </a:lnTo>
                  <a:lnTo>
                    <a:pt x="252" y="988"/>
                  </a:lnTo>
                  <a:lnTo>
                    <a:pt x="259" y="988"/>
                  </a:lnTo>
                  <a:lnTo>
                    <a:pt x="267" y="988"/>
                  </a:lnTo>
                  <a:lnTo>
                    <a:pt x="267" y="981"/>
                  </a:lnTo>
                  <a:lnTo>
                    <a:pt x="274" y="973"/>
                  </a:lnTo>
                  <a:lnTo>
                    <a:pt x="282" y="965"/>
                  </a:lnTo>
                  <a:lnTo>
                    <a:pt x="297" y="958"/>
                  </a:lnTo>
                  <a:lnTo>
                    <a:pt x="305" y="958"/>
                  </a:lnTo>
                  <a:lnTo>
                    <a:pt x="312" y="965"/>
                  </a:lnTo>
                  <a:lnTo>
                    <a:pt x="320" y="965"/>
                  </a:lnTo>
                  <a:lnTo>
                    <a:pt x="328" y="973"/>
                  </a:lnTo>
                  <a:lnTo>
                    <a:pt x="335" y="965"/>
                  </a:lnTo>
                  <a:lnTo>
                    <a:pt x="343" y="965"/>
                  </a:lnTo>
                  <a:lnTo>
                    <a:pt x="350" y="973"/>
                  </a:lnTo>
                  <a:lnTo>
                    <a:pt x="350" y="981"/>
                  </a:lnTo>
                  <a:lnTo>
                    <a:pt x="358" y="981"/>
                  </a:lnTo>
                  <a:lnTo>
                    <a:pt x="366" y="988"/>
                  </a:lnTo>
                  <a:lnTo>
                    <a:pt x="373" y="981"/>
                  </a:lnTo>
                  <a:lnTo>
                    <a:pt x="381" y="981"/>
                  </a:lnTo>
                  <a:lnTo>
                    <a:pt x="381" y="965"/>
                  </a:lnTo>
                  <a:lnTo>
                    <a:pt x="388" y="958"/>
                  </a:lnTo>
                  <a:lnTo>
                    <a:pt x="404" y="950"/>
                  </a:lnTo>
                  <a:lnTo>
                    <a:pt x="411" y="943"/>
                  </a:lnTo>
                  <a:lnTo>
                    <a:pt x="419" y="943"/>
                  </a:lnTo>
                  <a:lnTo>
                    <a:pt x="426" y="943"/>
                  </a:lnTo>
                  <a:lnTo>
                    <a:pt x="426" y="950"/>
                  </a:lnTo>
                  <a:lnTo>
                    <a:pt x="426" y="958"/>
                  </a:lnTo>
                  <a:lnTo>
                    <a:pt x="434" y="958"/>
                  </a:lnTo>
                  <a:lnTo>
                    <a:pt x="442" y="965"/>
                  </a:lnTo>
                  <a:lnTo>
                    <a:pt x="449" y="973"/>
                  </a:lnTo>
                  <a:lnTo>
                    <a:pt x="457" y="981"/>
                  </a:lnTo>
                  <a:lnTo>
                    <a:pt x="472" y="981"/>
                  </a:lnTo>
                  <a:lnTo>
                    <a:pt x="472" y="965"/>
                  </a:lnTo>
                  <a:lnTo>
                    <a:pt x="480" y="965"/>
                  </a:lnTo>
                  <a:lnTo>
                    <a:pt x="480" y="958"/>
                  </a:lnTo>
                  <a:lnTo>
                    <a:pt x="487" y="950"/>
                  </a:lnTo>
                  <a:lnTo>
                    <a:pt x="480" y="943"/>
                  </a:lnTo>
                  <a:lnTo>
                    <a:pt x="472" y="935"/>
                  </a:lnTo>
                  <a:lnTo>
                    <a:pt x="472" y="920"/>
                  </a:lnTo>
                  <a:lnTo>
                    <a:pt x="487" y="912"/>
                  </a:lnTo>
                  <a:lnTo>
                    <a:pt x="495" y="912"/>
                  </a:lnTo>
                  <a:lnTo>
                    <a:pt x="510" y="912"/>
                  </a:lnTo>
                  <a:lnTo>
                    <a:pt x="525" y="920"/>
                  </a:lnTo>
                  <a:lnTo>
                    <a:pt x="533" y="935"/>
                  </a:lnTo>
                  <a:lnTo>
                    <a:pt x="518" y="943"/>
                  </a:lnTo>
                  <a:lnTo>
                    <a:pt x="518" y="950"/>
                  </a:lnTo>
                  <a:lnTo>
                    <a:pt x="525" y="958"/>
                  </a:lnTo>
                  <a:lnTo>
                    <a:pt x="533" y="958"/>
                  </a:lnTo>
                  <a:lnTo>
                    <a:pt x="541" y="958"/>
                  </a:lnTo>
                  <a:lnTo>
                    <a:pt x="548" y="965"/>
                  </a:lnTo>
                  <a:lnTo>
                    <a:pt x="563" y="973"/>
                  </a:lnTo>
                  <a:lnTo>
                    <a:pt x="571" y="965"/>
                  </a:lnTo>
                  <a:lnTo>
                    <a:pt x="579" y="958"/>
                  </a:lnTo>
                  <a:lnTo>
                    <a:pt x="586" y="950"/>
                  </a:lnTo>
                  <a:lnTo>
                    <a:pt x="601" y="943"/>
                  </a:lnTo>
                  <a:lnTo>
                    <a:pt x="609" y="935"/>
                  </a:lnTo>
                  <a:lnTo>
                    <a:pt x="609" y="927"/>
                  </a:lnTo>
                  <a:lnTo>
                    <a:pt x="601" y="912"/>
                  </a:lnTo>
                  <a:lnTo>
                    <a:pt x="609" y="897"/>
                  </a:lnTo>
                  <a:lnTo>
                    <a:pt x="609" y="882"/>
                  </a:lnTo>
                  <a:lnTo>
                    <a:pt x="601" y="867"/>
                  </a:lnTo>
                  <a:lnTo>
                    <a:pt x="609" y="844"/>
                  </a:lnTo>
                  <a:lnTo>
                    <a:pt x="632" y="836"/>
                  </a:lnTo>
                  <a:lnTo>
                    <a:pt x="640" y="829"/>
                  </a:lnTo>
                  <a:lnTo>
                    <a:pt x="655" y="821"/>
                  </a:lnTo>
                  <a:lnTo>
                    <a:pt x="670" y="821"/>
                  </a:lnTo>
                  <a:lnTo>
                    <a:pt x="685" y="821"/>
                  </a:lnTo>
                  <a:lnTo>
                    <a:pt x="693" y="813"/>
                  </a:lnTo>
                  <a:lnTo>
                    <a:pt x="693" y="798"/>
                  </a:lnTo>
                  <a:lnTo>
                    <a:pt x="700" y="791"/>
                  </a:lnTo>
                  <a:lnTo>
                    <a:pt x="723" y="775"/>
                  </a:lnTo>
                  <a:lnTo>
                    <a:pt x="738" y="760"/>
                  </a:lnTo>
                  <a:lnTo>
                    <a:pt x="746" y="768"/>
                  </a:lnTo>
                  <a:lnTo>
                    <a:pt x="754" y="745"/>
                  </a:lnTo>
                  <a:lnTo>
                    <a:pt x="761" y="722"/>
                  </a:lnTo>
                  <a:lnTo>
                    <a:pt x="769" y="707"/>
                  </a:lnTo>
                  <a:lnTo>
                    <a:pt x="754" y="684"/>
                  </a:lnTo>
                  <a:lnTo>
                    <a:pt x="784" y="692"/>
                  </a:lnTo>
                  <a:lnTo>
                    <a:pt x="784" y="684"/>
                  </a:lnTo>
                  <a:lnTo>
                    <a:pt x="776" y="677"/>
                  </a:lnTo>
                  <a:lnTo>
                    <a:pt x="769" y="677"/>
                  </a:lnTo>
                  <a:lnTo>
                    <a:pt x="761" y="669"/>
                  </a:lnTo>
                  <a:lnTo>
                    <a:pt x="754" y="661"/>
                  </a:lnTo>
                  <a:lnTo>
                    <a:pt x="746" y="646"/>
                  </a:lnTo>
                  <a:lnTo>
                    <a:pt x="754" y="646"/>
                  </a:lnTo>
                  <a:lnTo>
                    <a:pt x="761" y="639"/>
                  </a:lnTo>
                  <a:lnTo>
                    <a:pt x="769" y="631"/>
                  </a:lnTo>
                  <a:lnTo>
                    <a:pt x="776" y="631"/>
                  </a:lnTo>
                  <a:lnTo>
                    <a:pt x="776" y="623"/>
                  </a:lnTo>
                  <a:lnTo>
                    <a:pt x="776" y="616"/>
                  </a:lnTo>
                  <a:lnTo>
                    <a:pt x="784" y="601"/>
                  </a:lnTo>
                  <a:lnTo>
                    <a:pt x="807" y="593"/>
                  </a:lnTo>
                  <a:lnTo>
                    <a:pt x="814" y="585"/>
                  </a:lnTo>
                  <a:lnTo>
                    <a:pt x="830" y="578"/>
                  </a:lnTo>
                  <a:lnTo>
                    <a:pt x="837" y="593"/>
                  </a:lnTo>
                  <a:lnTo>
                    <a:pt x="845" y="593"/>
                  </a:lnTo>
                  <a:lnTo>
                    <a:pt x="845" y="585"/>
                  </a:lnTo>
                  <a:lnTo>
                    <a:pt x="845" y="578"/>
                  </a:lnTo>
                  <a:lnTo>
                    <a:pt x="853" y="570"/>
                  </a:lnTo>
                  <a:lnTo>
                    <a:pt x="860" y="563"/>
                  </a:lnTo>
                  <a:lnTo>
                    <a:pt x="868" y="555"/>
                  </a:lnTo>
                  <a:lnTo>
                    <a:pt x="860" y="547"/>
                  </a:lnTo>
                  <a:lnTo>
                    <a:pt x="860" y="540"/>
                  </a:lnTo>
                  <a:lnTo>
                    <a:pt x="853" y="540"/>
                  </a:lnTo>
                  <a:lnTo>
                    <a:pt x="845" y="540"/>
                  </a:lnTo>
                  <a:lnTo>
                    <a:pt x="837" y="547"/>
                  </a:lnTo>
                  <a:lnTo>
                    <a:pt x="837" y="540"/>
                  </a:lnTo>
                  <a:lnTo>
                    <a:pt x="845" y="532"/>
                  </a:lnTo>
                  <a:lnTo>
                    <a:pt x="853" y="532"/>
                  </a:lnTo>
                  <a:lnTo>
                    <a:pt x="860" y="532"/>
                  </a:lnTo>
                  <a:lnTo>
                    <a:pt x="860" y="517"/>
                  </a:lnTo>
                  <a:lnTo>
                    <a:pt x="875" y="509"/>
                  </a:lnTo>
                  <a:lnTo>
                    <a:pt x="883" y="517"/>
                  </a:lnTo>
                  <a:lnTo>
                    <a:pt x="891" y="517"/>
                  </a:lnTo>
                  <a:lnTo>
                    <a:pt x="898" y="517"/>
                  </a:lnTo>
                  <a:lnTo>
                    <a:pt x="906" y="502"/>
                  </a:lnTo>
                  <a:lnTo>
                    <a:pt x="906" y="494"/>
                  </a:lnTo>
                  <a:lnTo>
                    <a:pt x="906" y="479"/>
                  </a:lnTo>
                  <a:lnTo>
                    <a:pt x="906" y="464"/>
                  </a:lnTo>
                  <a:lnTo>
                    <a:pt x="906" y="449"/>
                  </a:lnTo>
                  <a:lnTo>
                    <a:pt x="898" y="441"/>
                  </a:lnTo>
                  <a:lnTo>
                    <a:pt x="898" y="434"/>
                  </a:lnTo>
                  <a:lnTo>
                    <a:pt x="906" y="434"/>
                  </a:lnTo>
                  <a:lnTo>
                    <a:pt x="921" y="426"/>
                  </a:lnTo>
                  <a:lnTo>
                    <a:pt x="944" y="426"/>
                  </a:lnTo>
                  <a:lnTo>
                    <a:pt x="951" y="418"/>
                  </a:lnTo>
                  <a:lnTo>
                    <a:pt x="967" y="411"/>
                  </a:lnTo>
                  <a:lnTo>
                    <a:pt x="974" y="403"/>
                  </a:lnTo>
                  <a:lnTo>
                    <a:pt x="974" y="396"/>
                  </a:lnTo>
                  <a:lnTo>
                    <a:pt x="982" y="396"/>
                  </a:lnTo>
                  <a:lnTo>
                    <a:pt x="989" y="396"/>
                  </a:lnTo>
                  <a:lnTo>
                    <a:pt x="997" y="388"/>
                  </a:lnTo>
                  <a:lnTo>
                    <a:pt x="1005" y="380"/>
                  </a:lnTo>
                  <a:lnTo>
                    <a:pt x="1005" y="373"/>
                  </a:lnTo>
                  <a:lnTo>
                    <a:pt x="1012" y="373"/>
                  </a:lnTo>
                  <a:lnTo>
                    <a:pt x="1020" y="380"/>
                  </a:lnTo>
                  <a:lnTo>
                    <a:pt x="1027" y="380"/>
                  </a:lnTo>
                  <a:lnTo>
                    <a:pt x="1020" y="388"/>
                  </a:lnTo>
                  <a:lnTo>
                    <a:pt x="1027" y="396"/>
                  </a:lnTo>
                  <a:lnTo>
                    <a:pt x="1035" y="396"/>
                  </a:lnTo>
                  <a:lnTo>
                    <a:pt x="1043" y="403"/>
                  </a:lnTo>
                  <a:lnTo>
                    <a:pt x="1050" y="411"/>
                  </a:lnTo>
                  <a:lnTo>
                    <a:pt x="1043" y="411"/>
                  </a:lnTo>
                  <a:lnTo>
                    <a:pt x="1043" y="418"/>
                  </a:lnTo>
                  <a:lnTo>
                    <a:pt x="1050" y="418"/>
                  </a:lnTo>
                  <a:lnTo>
                    <a:pt x="1058" y="418"/>
                  </a:lnTo>
                  <a:lnTo>
                    <a:pt x="1066" y="411"/>
                  </a:lnTo>
                  <a:lnTo>
                    <a:pt x="1081" y="411"/>
                  </a:lnTo>
                  <a:lnTo>
                    <a:pt x="1081" y="403"/>
                  </a:lnTo>
                  <a:lnTo>
                    <a:pt x="1088" y="396"/>
                  </a:lnTo>
                  <a:lnTo>
                    <a:pt x="1096" y="396"/>
                  </a:lnTo>
                  <a:lnTo>
                    <a:pt x="1104" y="396"/>
                  </a:lnTo>
                  <a:lnTo>
                    <a:pt x="1119" y="388"/>
                  </a:lnTo>
                  <a:lnTo>
                    <a:pt x="1119" y="380"/>
                  </a:lnTo>
                  <a:lnTo>
                    <a:pt x="1111" y="373"/>
                  </a:lnTo>
                  <a:lnTo>
                    <a:pt x="1119" y="373"/>
                  </a:lnTo>
                  <a:lnTo>
                    <a:pt x="1134" y="373"/>
                  </a:lnTo>
                  <a:lnTo>
                    <a:pt x="1134" y="380"/>
                  </a:lnTo>
                  <a:lnTo>
                    <a:pt x="1149" y="388"/>
                  </a:lnTo>
                  <a:lnTo>
                    <a:pt x="1164" y="380"/>
                  </a:lnTo>
                  <a:lnTo>
                    <a:pt x="1157" y="380"/>
                  </a:lnTo>
                  <a:lnTo>
                    <a:pt x="1149" y="373"/>
                  </a:lnTo>
                  <a:lnTo>
                    <a:pt x="1157" y="373"/>
                  </a:lnTo>
                  <a:lnTo>
                    <a:pt x="1172" y="373"/>
                  </a:lnTo>
                  <a:lnTo>
                    <a:pt x="1172" y="365"/>
                  </a:lnTo>
                  <a:lnTo>
                    <a:pt x="1164" y="358"/>
                  </a:lnTo>
                  <a:lnTo>
                    <a:pt x="1157" y="350"/>
                  </a:lnTo>
                  <a:lnTo>
                    <a:pt x="1164" y="342"/>
                  </a:lnTo>
                  <a:lnTo>
                    <a:pt x="1172" y="342"/>
                  </a:lnTo>
                  <a:lnTo>
                    <a:pt x="1180" y="342"/>
                  </a:lnTo>
                  <a:lnTo>
                    <a:pt x="1187" y="342"/>
                  </a:lnTo>
                  <a:lnTo>
                    <a:pt x="1195" y="350"/>
                  </a:lnTo>
                  <a:lnTo>
                    <a:pt x="1202" y="350"/>
                  </a:lnTo>
                  <a:lnTo>
                    <a:pt x="1210" y="342"/>
                  </a:lnTo>
                  <a:lnTo>
                    <a:pt x="1218" y="335"/>
                  </a:lnTo>
                  <a:lnTo>
                    <a:pt x="1218" y="327"/>
                  </a:lnTo>
                  <a:lnTo>
                    <a:pt x="1218" y="320"/>
                  </a:lnTo>
                  <a:lnTo>
                    <a:pt x="1218" y="312"/>
                  </a:lnTo>
                  <a:lnTo>
                    <a:pt x="1225" y="304"/>
                  </a:lnTo>
                  <a:lnTo>
                    <a:pt x="1225" y="289"/>
                  </a:lnTo>
                  <a:lnTo>
                    <a:pt x="1202" y="289"/>
                  </a:lnTo>
                  <a:lnTo>
                    <a:pt x="1187" y="289"/>
                  </a:lnTo>
                  <a:lnTo>
                    <a:pt x="1187" y="297"/>
                  </a:lnTo>
                  <a:lnTo>
                    <a:pt x="1195" y="304"/>
                  </a:lnTo>
                  <a:lnTo>
                    <a:pt x="1187" y="312"/>
                  </a:lnTo>
                  <a:lnTo>
                    <a:pt x="1180" y="304"/>
                  </a:lnTo>
                  <a:lnTo>
                    <a:pt x="1172" y="304"/>
                  </a:lnTo>
                  <a:lnTo>
                    <a:pt x="1164" y="304"/>
                  </a:lnTo>
                  <a:lnTo>
                    <a:pt x="1157" y="304"/>
                  </a:lnTo>
                  <a:lnTo>
                    <a:pt x="1157" y="312"/>
                  </a:lnTo>
                  <a:lnTo>
                    <a:pt x="1157" y="320"/>
                  </a:lnTo>
                  <a:lnTo>
                    <a:pt x="1142" y="320"/>
                  </a:lnTo>
                  <a:lnTo>
                    <a:pt x="1119" y="320"/>
                  </a:lnTo>
                  <a:lnTo>
                    <a:pt x="1111" y="312"/>
                  </a:lnTo>
                  <a:lnTo>
                    <a:pt x="1096" y="304"/>
                  </a:lnTo>
                  <a:lnTo>
                    <a:pt x="1096" y="289"/>
                  </a:lnTo>
                  <a:lnTo>
                    <a:pt x="1088" y="289"/>
                  </a:lnTo>
                  <a:lnTo>
                    <a:pt x="1073" y="282"/>
                  </a:lnTo>
                  <a:lnTo>
                    <a:pt x="1066" y="274"/>
                  </a:lnTo>
                  <a:lnTo>
                    <a:pt x="1066" y="266"/>
                  </a:lnTo>
                  <a:lnTo>
                    <a:pt x="1066" y="251"/>
                  </a:lnTo>
                  <a:lnTo>
                    <a:pt x="1066" y="244"/>
                  </a:lnTo>
                  <a:lnTo>
                    <a:pt x="1058" y="244"/>
                  </a:lnTo>
                  <a:lnTo>
                    <a:pt x="1043" y="236"/>
                  </a:lnTo>
                  <a:lnTo>
                    <a:pt x="1035" y="236"/>
                  </a:lnTo>
                  <a:lnTo>
                    <a:pt x="1027" y="228"/>
                  </a:lnTo>
                  <a:lnTo>
                    <a:pt x="1020" y="228"/>
                  </a:lnTo>
                  <a:lnTo>
                    <a:pt x="1020" y="244"/>
                  </a:lnTo>
                  <a:lnTo>
                    <a:pt x="1020" y="251"/>
                  </a:lnTo>
                  <a:lnTo>
                    <a:pt x="1027" y="251"/>
                  </a:lnTo>
                  <a:lnTo>
                    <a:pt x="1027" y="259"/>
                  </a:lnTo>
                  <a:lnTo>
                    <a:pt x="1020" y="259"/>
                  </a:lnTo>
                  <a:lnTo>
                    <a:pt x="1012" y="259"/>
                  </a:lnTo>
                  <a:lnTo>
                    <a:pt x="1005" y="251"/>
                  </a:lnTo>
                  <a:lnTo>
                    <a:pt x="997" y="244"/>
                  </a:lnTo>
                  <a:lnTo>
                    <a:pt x="997" y="236"/>
                  </a:lnTo>
                  <a:lnTo>
                    <a:pt x="1005" y="228"/>
                  </a:lnTo>
                  <a:lnTo>
                    <a:pt x="1012" y="221"/>
                  </a:lnTo>
                  <a:lnTo>
                    <a:pt x="1012" y="213"/>
                  </a:lnTo>
                  <a:lnTo>
                    <a:pt x="1005" y="213"/>
                  </a:lnTo>
                  <a:lnTo>
                    <a:pt x="997" y="221"/>
                  </a:lnTo>
                  <a:lnTo>
                    <a:pt x="989" y="228"/>
                  </a:lnTo>
                  <a:lnTo>
                    <a:pt x="982" y="244"/>
                  </a:lnTo>
                  <a:lnTo>
                    <a:pt x="974" y="251"/>
                  </a:lnTo>
                  <a:lnTo>
                    <a:pt x="967" y="251"/>
                  </a:lnTo>
                  <a:lnTo>
                    <a:pt x="959" y="244"/>
                  </a:lnTo>
                  <a:lnTo>
                    <a:pt x="959" y="228"/>
                  </a:lnTo>
                  <a:lnTo>
                    <a:pt x="959" y="221"/>
                  </a:lnTo>
                  <a:lnTo>
                    <a:pt x="959" y="213"/>
                  </a:lnTo>
                  <a:lnTo>
                    <a:pt x="959" y="206"/>
                  </a:lnTo>
                  <a:lnTo>
                    <a:pt x="951" y="206"/>
                  </a:lnTo>
                  <a:lnTo>
                    <a:pt x="944" y="213"/>
                  </a:lnTo>
                  <a:lnTo>
                    <a:pt x="936" y="221"/>
                  </a:lnTo>
                  <a:lnTo>
                    <a:pt x="929" y="228"/>
                  </a:lnTo>
                  <a:lnTo>
                    <a:pt x="921" y="221"/>
                  </a:lnTo>
                  <a:lnTo>
                    <a:pt x="921" y="213"/>
                  </a:lnTo>
                  <a:lnTo>
                    <a:pt x="921" y="206"/>
                  </a:lnTo>
                  <a:lnTo>
                    <a:pt x="921" y="198"/>
                  </a:lnTo>
                  <a:lnTo>
                    <a:pt x="913" y="198"/>
                  </a:lnTo>
                  <a:lnTo>
                    <a:pt x="906" y="198"/>
                  </a:lnTo>
                  <a:lnTo>
                    <a:pt x="898" y="206"/>
                  </a:lnTo>
                  <a:lnTo>
                    <a:pt x="891" y="213"/>
                  </a:lnTo>
                  <a:lnTo>
                    <a:pt x="883" y="213"/>
                  </a:lnTo>
                  <a:lnTo>
                    <a:pt x="875" y="213"/>
                  </a:lnTo>
                  <a:lnTo>
                    <a:pt x="868" y="213"/>
                  </a:lnTo>
                  <a:lnTo>
                    <a:pt x="860" y="221"/>
                  </a:lnTo>
                  <a:lnTo>
                    <a:pt x="868" y="228"/>
                  </a:lnTo>
                  <a:lnTo>
                    <a:pt x="868" y="236"/>
                  </a:lnTo>
                  <a:lnTo>
                    <a:pt x="860" y="244"/>
                  </a:lnTo>
                  <a:lnTo>
                    <a:pt x="845" y="244"/>
                  </a:lnTo>
                  <a:lnTo>
                    <a:pt x="853" y="236"/>
                  </a:lnTo>
                  <a:lnTo>
                    <a:pt x="837" y="228"/>
                  </a:lnTo>
                  <a:lnTo>
                    <a:pt x="830" y="228"/>
                  </a:lnTo>
                  <a:lnTo>
                    <a:pt x="830" y="221"/>
                  </a:lnTo>
                  <a:lnTo>
                    <a:pt x="837" y="213"/>
                  </a:lnTo>
                  <a:lnTo>
                    <a:pt x="837" y="206"/>
                  </a:lnTo>
                  <a:lnTo>
                    <a:pt x="830" y="206"/>
                  </a:lnTo>
                  <a:lnTo>
                    <a:pt x="830" y="221"/>
                  </a:lnTo>
                  <a:lnTo>
                    <a:pt x="822" y="221"/>
                  </a:lnTo>
                  <a:lnTo>
                    <a:pt x="814" y="221"/>
                  </a:lnTo>
                  <a:lnTo>
                    <a:pt x="814" y="213"/>
                  </a:lnTo>
                  <a:lnTo>
                    <a:pt x="807" y="206"/>
                  </a:lnTo>
                  <a:lnTo>
                    <a:pt x="799" y="206"/>
                  </a:lnTo>
                  <a:lnTo>
                    <a:pt x="792" y="206"/>
                  </a:lnTo>
                  <a:lnTo>
                    <a:pt x="792" y="198"/>
                  </a:lnTo>
                  <a:lnTo>
                    <a:pt x="784" y="198"/>
                  </a:lnTo>
                  <a:lnTo>
                    <a:pt x="776" y="190"/>
                  </a:lnTo>
                  <a:lnTo>
                    <a:pt x="776" y="183"/>
                  </a:lnTo>
                  <a:lnTo>
                    <a:pt x="776" y="175"/>
                  </a:lnTo>
                  <a:lnTo>
                    <a:pt x="784" y="175"/>
                  </a:lnTo>
                  <a:lnTo>
                    <a:pt x="792" y="168"/>
                  </a:lnTo>
                  <a:lnTo>
                    <a:pt x="792" y="160"/>
                  </a:lnTo>
                  <a:lnTo>
                    <a:pt x="792" y="152"/>
                  </a:lnTo>
                  <a:lnTo>
                    <a:pt x="792" y="145"/>
                  </a:lnTo>
                  <a:lnTo>
                    <a:pt x="784" y="137"/>
                  </a:lnTo>
                  <a:lnTo>
                    <a:pt x="784" y="130"/>
                  </a:lnTo>
                  <a:lnTo>
                    <a:pt x="776" y="122"/>
                  </a:lnTo>
                  <a:lnTo>
                    <a:pt x="769" y="122"/>
                  </a:lnTo>
                  <a:lnTo>
                    <a:pt x="761" y="122"/>
                  </a:lnTo>
                  <a:lnTo>
                    <a:pt x="746" y="122"/>
                  </a:lnTo>
                  <a:lnTo>
                    <a:pt x="738" y="122"/>
                  </a:lnTo>
                  <a:lnTo>
                    <a:pt x="731" y="122"/>
                  </a:lnTo>
                  <a:lnTo>
                    <a:pt x="723" y="122"/>
                  </a:lnTo>
                  <a:lnTo>
                    <a:pt x="716" y="122"/>
                  </a:lnTo>
                  <a:lnTo>
                    <a:pt x="708" y="114"/>
                  </a:lnTo>
                  <a:lnTo>
                    <a:pt x="716" y="114"/>
                  </a:lnTo>
                  <a:lnTo>
                    <a:pt x="716" y="107"/>
                  </a:lnTo>
                  <a:lnTo>
                    <a:pt x="693" y="92"/>
                  </a:lnTo>
                  <a:lnTo>
                    <a:pt x="693" y="99"/>
                  </a:lnTo>
                  <a:lnTo>
                    <a:pt x="678" y="99"/>
                  </a:lnTo>
                  <a:lnTo>
                    <a:pt x="670" y="92"/>
                  </a:lnTo>
                  <a:lnTo>
                    <a:pt x="670" y="84"/>
                  </a:lnTo>
                  <a:lnTo>
                    <a:pt x="670" y="76"/>
                  </a:lnTo>
                  <a:lnTo>
                    <a:pt x="662" y="76"/>
                  </a:lnTo>
                  <a:lnTo>
                    <a:pt x="655" y="84"/>
                  </a:lnTo>
                  <a:lnTo>
                    <a:pt x="647" y="84"/>
                  </a:lnTo>
                  <a:lnTo>
                    <a:pt x="640" y="84"/>
                  </a:lnTo>
                  <a:lnTo>
                    <a:pt x="632" y="92"/>
                  </a:lnTo>
                  <a:lnTo>
                    <a:pt x="632" y="99"/>
                  </a:lnTo>
                  <a:lnTo>
                    <a:pt x="632" y="107"/>
                  </a:lnTo>
                  <a:lnTo>
                    <a:pt x="617" y="107"/>
                  </a:lnTo>
                  <a:lnTo>
                    <a:pt x="617" y="92"/>
                  </a:lnTo>
                  <a:lnTo>
                    <a:pt x="617" y="84"/>
                  </a:lnTo>
                  <a:lnTo>
                    <a:pt x="617" y="76"/>
                  </a:lnTo>
                  <a:lnTo>
                    <a:pt x="601" y="84"/>
                  </a:lnTo>
                  <a:lnTo>
                    <a:pt x="586" y="92"/>
                  </a:lnTo>
                  <a:lnTo>
                    <a:pt x="571" y="92"/>
                  </a:lnTo>
                  <a:lnTo>
                    <a:pt x="563" y="92"/>
                  </a:lnTo>
                  <a:lnTo>
                    <a:pt x="556" y="84"/>
                  </a:lnTo>
                  <a:lnTo>
                    <a:pt x="533" y="76"/>
                  </a:lnTo>
                  <a:lnTo>
                    <a:pt x="525" y="69"/>
                  </a:lnTo>
                  <a:lnTo>
                    <a:pt x="518" y="69"/>
                  </a:lnTo>
                  <a:lnTo>
                    <a:pt x="503" y="69"/>
                  </a:lnTo>
                  <a:lnTo>
                    <a:pt x="487" y="69"/>
                  </a:lnTo>
                  <a:lnTo>
                    <a:pt x="480" y="61"/>
                  </a:lnTo>
                  <a:lnTo>
                    <a:pt x="472" y="46"/>
                  </a:lnTo>
                  <a:lnTo>
                    <a:pt x="465" y="38"/>
                  </a:lnTo>
                  <a:lnTo>
                    <a:pt x="465" y="31"/>
                  </a:lnTo>
                  <a:lnTo>
                    <a:pt x="465" y="23"/>
                  </a:lnTo>
                  <a:lnTo>
                    <a:pt x="457" y="16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34" name="Freeform 1241"/>
            <p:cNvSpPr>
              <a:spLocks/>
            </p:cNvSpPr>
            <p:nvPr/>
          </p:nvSpPr>
          <p:spPr bwMode="auto">
            <a:xfrm>
              <a:off x="4497388" y="3173301"/>
              <a:ext cx="1570037" cy="1339850"/>
            </a:xfrm>
            <a:custGeom>
              <a:avLst/>
              <a:gdLst>
                <a:gd name="T0" fmla="*/ 2147483647 w 1225"/>
                <a:gd name="T1" fmla="*/ 2147483647 h 988"/>
                <a:gd name="T2" fmla="*/ 2147483647 w 1225"/>
                <a:gd name="T3" fmla="*/ 2147483647 h 988"/>
                <a:gd name="T4" fmla="*/ 2147483647 w 1225"/>
                <a:gd name="T5" fmla="*/ 2147483647 h 988"/>
                <a:gd name="T6" fmla="*/ 2147483647 w 1225"/>
                <a:gd name="T7" fmla="*/ 2147483647 h 988"/>
                <a:gd name="T8" fmla="*/ 2147483647 w 1225"/>
                <a:gd name="T9" fmla="*/ 2147483647 h 988"/>
                <a:gd name="T10" fmla="*/ 2147483647 w 1225"/>
                <a:gd name="T11" fmla="*/ 2147483647 h 988"/>
                <a:gd name="T12" fmla="*/ 2147483647 w 1225"/>
                <a:gd name="T13" fmla="*/ 2147483647 h 988"/>
                <a:gd name="T14" fmla="*/ 2147483647 w 1225"/>
                <a:gd name="T15" fmla="*/ 2147483647 h 988"/>
                <a:gd name="T16" fmla="*/ 2147483647 w 1225"/>
                <a:gd name="T17" fmla="*/ 2147483647 h 988"/>
                <a:gd name="T18" fmla="*/ 2147483647 w 1225"/>
                <a:gd name="T19" fmla="*/ 2147483647 h 988"/>
                <a:gd name="T20" fmla="*/ 2147483647 w 1225"/>
                <a:gd name="T21" fmla="*/ 2147483647 h 988"/>
                <a:gd name="T22" fmla="*/ 2147483647 w 1225"/>
                <a:gd name="T23" fmla="*/ 2147483647 h 988"/>
                <a:gd name="T24" fmla="*/ 2147483647 w 1225"/>
                <a:gd name="T25" fmla="*/ 2147483647 h 988"/>
                <a:gd name="T26" fmla="*/ 2147483647 w 1225"/>
                <a:gd name="T27" fmla="*/ 2147483647 h 988"/>
                <a:gd name="T28" fmla="*/ 2147483647 w 1225"/>
                <a:gd name="T29" fmla="*/ 2147483647 h 988"/>
                <a:gd name="T30" fmla="*/ 2147483647 w 1225"/>
                <a:gd name="T31" fmla="*/ 2147483647 h 988"/>
                <a:gd name="T32" fmla="*/ 2147483647 w 1225"/>
                <a:gd name="T33" fmla="*/ 2147483647 h 988"/>
                <a:gd name="T34" fmla="*/ 2147483647 w 1225"/>
                <a:gd name="T35" fmla="*/ 2147483647 h 988"/>
                <a:gd name="T36" fmla="*/ 2147483647 w 1225"/>
                <a:gd name="T37" fmla="*/ 2147483647 h 988"/>
                <a:gd name="T38" fmla="*/ 2147483647 w 1225"/>
                <a:gd name="T39" fmla="*/ 2147483647 h 988"/>
                <a:gd name="T40" fmla="*/ 2147483647 w 1225"/>
                <a:gd name="T41" fmla="*/ 2147483647 h 988"/>
                <a:gd name="T42" fmla="*/ 2147483647 w 1225"/>
                <a:gd name="T43" fmla="*/ 2147483647 h 988"/>
                <a:gd name="T44" fmla="*/ 2147483647 w 1225"/>
                <a:gd name="T45" fmla="*/ 2147483647 h 988"/>
                <a:gd name="T46" fmla="*/ 2147483647 w 1225"/>
                <a:gd name="T47" fmla="*/ 2147483647 h 988"/>
                <a:gd name="T48" fmla="*/ 2147483647 w 1225"/>
                <a:gd name="T49" fmla="*/ 2147483647 h 988"/>
                <a:gd name="T50" fmla="*/ 2147483647 w 1225"/>
                <a:gd name="T51" fmla="*/ 2147483647 h 988"/>
                <a:gd name="T52" fmla="*/ 2147483647 w 1225"/>
                <a:gd name="T53" fmla="*/ 2147483647 h 988"/>
                <a:gd name="T54" fmla="*/ 2147483647 w 1225"/>
                <a:gd name="T55" fmla="*/ 2147483647 h 988"/>
                <a:gd name="T56" fmla="*/ 2147483647 w 1225"/>
                <a:gd name="T57" fmla="*/ 2147483647 h 988"/>
                <a:gd name="T58" fmla="*/ 2147483647 w 1225"/>
                <a:gd name="T59" fmla="*/ 2147483647 h 988"/>
                <a:gd name="T60" fmla="*/ 2147483647 w 1225"/>
                <a:gd name="T61" fmla="*/ 2147483647 h 988"/>
                <a:gd name="T62" fmla="*/ 2147483647 w 1225"/>
                <a:gd name="T63" fmla="*/ 2147483647 h 988"/>
                <a:gd name="T64" fmla="*/ 2147483647 w 1225"/>
                <a:gd name="T65" fmla="*/ 2147483647 h 988"/>
                <a:gd name="T66" fmla="*/ 2147483647 w 1225"/>
                <a:gd name="T67" fmla="*/ 2147483647 h 988"/>
                <a:gd name="T68" fmla="*/ 2147483647 w 1225"/>
                <a:gd name="T69" fmla="*/ 2147483647 h 988"/>
                <a:gd name="T70" fmla="*/ 2147483647 w 1225"/>
                <a:gd name="T71" fmla="*/ 2147483647 h 988"/>
                <a:gd name="T72" fmla="*/ 2147483647 w 1225"/>
                <a:gd name="T73" fmla="*/ 2147483647 h 988"/>
                <a:gd name="T74" fmla="*/ 2147483647 w 1225"/>
                <a:gd name="T75" fmla="*/ 2147483647 h 988"/>
                <a:gd name="T76" fmla="*/ 2147483647 w 1225"/>
                <a:gd name="T77" fmla="*/ 2147483647 h 988"/>
                <a:gd name="T78" fmla="*/ 2147483647 w 1225"/>
                <a:gd name="T79" fmla="*/ 2147483647 h 988"/>
                <a:gd name="T80" fmla="*/ 2147483647 w 1225"/>
                <a:gd name="T81" fmla="*/ 2147483647 h 988"/>
                <a:gd name="T82" fmla="*/ 2147483647 w 1225"/>
                <a:gd name="T83" fmla="*/ 2147483647 h 988"/>
                <a:gd name="T84" fmla="*/ 2147483647 w 1225"/>
                <a:gd name="T85" fmla="*/ 2147483647 h 988"/>
                <a:gd name="T86" fmla="*/ 2147483647 w 1225"/>
                <a:gd name="T87" fmla="*/ 2147483647 h 988"/>
                <a:gd name="T88" fmla="*/ 2147483647 w 1225"/>
                <a:gd name="T89" fmla="*/ 2147483647 h 988"/>
                <a:gd name="T90" fmla="*/ 2147483647 w 1225"/>
                <a:gd name="T91" fmla="*/ 2147483647 h 988"/>
                <a:gd name="T92" fmla="*/ 2147483647 w 1225"/>
                <a:gd name="T93" fmla="*/ 2147483647 h 988"/>
                <a:gd name="T94" fmla="*/ 2147483647 w 1225"/>
                <a:gd name="T95" fmla="*/ 2147483647 h 988"/>
                <a:gd name="T96" fmla="*/ 2147483647 w 1225"/>
                <a:gd name="T97" fmla="*/ 2147483647 h 988"/>
                <a:gd name="T98" fmla="*/ 2147483647 w 1225"/>
                <a:gd name="T99" fmla="*/ 2147483647 h 988"/>
                <a:gd name="T100" fmla="*/ 2147483647 w 1225"/>
                <a:gd name="T101" fmla="*/ 2147483647 h 988"/>
                <a:gd name="T102" fmla="*/ 2147483647 w 1225"/>
                <a:gd name="T103" fmla="*/ 2147483647 h 988"/>
                <a:gd name="T104" fmla="*/ 2147483647 w 1225"/>
                <a:gd name="T105" fmla="*/ 2147483647 h 988"/>
                <a:gd name="T106" fmla="*/ 2147483647 w 1225"/>
                <a:gd name="T107" fmla="*/ 2147483647 h 988"/>
                <a:gd name="T108" fmla="*/ 2147483647 w 1225"/>
                <a:gd name="T109" fmla="*/ 2147483647 h 988"/>
                <a:gd name="T110" fmla="*/ 2147483647 w 1225"/>
                <a:gd name="T111" fmla="*/ 2147483647 h 988"/>
                <a:gd name="T112" fmla="*/ 2147483647 w 1225"/>
                <a:gd name="T113" fmla="*/ 2147483647 h 988"/>
                <a:gd name="T114" fmla="*/ 2147483647 w 1225"/>
                <a:gd name="T115" fmla="*/ 2147483647 h 98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225"/>
                <a:gd name="T175" fmla="*/ 0 h 988"/>
                <a:gd name="T176" fmla="*/ 1225 w 1225"/>
                <a:gd name="T177" fmla="*/ 988 h 98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225" h="988">
                  <a:moveTo>
                    <a:pt x="457" y="16"/>
                  </a:moveTo>
                  <a:lnTo>
                    <a:pt x="449" y="23"/>
                  </a:lnTo>
                  <a:lnTo>
                    <a:pt x="442" y="23"/>
                  </a:lnTo>
                  <a:lnTo>
                    <a:pt x="434" y="23"/>
                  </a:lnTo>
                  <a:lnTo>
                    <a:pt x="426" y="23"/>
                  </a:lnTo>
                  <a:lnTo>
                    <a:pt x="426" y="16"/>
                  </a:lnTo>
                  <a:lnTo>
                    <a:pt x="419" y="8"/>
                  </a:lnTo>
                  <a:lnTo>
                    <a:pt x="404" y="8"/>
                  </a:lnTo>
                  <a:lnTo>
                    <a:pt x="396" y="8"/>
                  </a:lnTo>
                  <a:lnTo>
                    <a:pt x="388" y="0"/>
                  </a:lnTo>
                  <a:lnTo>
                    <a:pt x="388" y="8"/>
                  </a:lnTo>
                  <a:lnTo>
                    <a:pt x="381" y="8"/>
                  </a:lnTo>
                  <a:lnTo>
                    <a:pt x="388" y="23"/>
                  </a:lnTo>
                  <a:lnTo>
                    <a:pt x="381" y="31"/>
                  </a:lnTo>
                  <a:lnTo>
                    <a:pt x="373" y="38"/>
                  </a:lnTo>
                  <a:lnTo>
                    <a:pt x="366" y="46"/>
                  </a:lnTo>
                  <a:lnTo>
                    <a:pt x="366" y="54"/>
                  </a:lnTo>
                  <a:lnTo>
                    <a:pt x="366" y="61"/>
                  </a:lnTo>
                  <a:lnTo>
                    <a:pt x="358" y="61"/>
                  </a:lnTo>
                  <a:lnTo>
                    <a:pt x="350" y="69"/>
                  </a:lnTo>
                  <a:lnTo>
                    <a:pt x="350" y="76"/>
                  </a:lnTo>
                  <a:lnTo>
                    <a:pt x="350" y="92"/>
                  </a:lnTo>
                  <a:lnTo>
                    <a:pt x="343" y="99"/>
                  </a:lnTo>
                  <a:lnTo>
                    <a:pt x="343" y="107"/>
                  </a:lnTo>
                  <a:lnTo>
                    <a:pt x="335" y="114"/>
                  </a:lnTo>
                  <a:lnTo>
                    <a:pt x="328" y="114"/>
                  </a:lnTo>
                  <a:lnTo>
                    <a:pt x="320" y="114"/>
                  </a:lnTo>
                  <a:lnTo>
                    <a:pt x="312" y="107"/>
                  </a:lnTo>
                  <a:lnTo>
                    <a:pt x="305" y="107"/>
                  </a:lnTo>
                  <a:lnTo>
                    <a:pt x="305" y="122"/>
                  </a:lnTo>
                  <a:lnTo>
                    <a:pt x="305" y="130"/>
                  </a:lnTo>
                  <a:lnTo>
                    <a:pt x="297" y="122"/>
                  </a:lnTo>
                  <a:lnTo>
                    <a:pt x="290" y="122"/>
                  </a:lnTo>
                  <a:lnTo>
                    <a:pt x="282" y="122"/>
                  </a:lnTo>
                  <a:lnTo>
                    <a:pt x="282" y="130"/>
                  </a:lnTo>
                  <a:lnTo>
                    <a:pt x="282" y="137"/>
                  </a:lnTo>
                  <a:lnTo>
                    <a:pt x="290" y="145"/>
                  </a:lnTo>
                  <a:lnTo>
                    <a:pt x="282" y="152"/>
                  </a:lnTo>
                  <a:lnTo>
                    <a:pt x="282" y="160"/>
                  </a:lnTo>
                  <a:lnTo>
                    <a:pt x="274" y="168"/>
                  </a:lnTo>
                  <a:lnTo>
                    <a:pt x="274" y="175"/>
                  </a:lnTo>
                  <a:lnTo>
                    <a:pt x="274" y="190"/>
                  </a:lnTo>
                  <a:lnTo>
                    <a:pt x="274" y="198"/>
                  </a:lnTo>
                  <a:lnTo>
                    <a:pt x="267" y="198"/>
                  </a:lnTo>
                  <a:lnTo>
                    <a:pt x="259" y="198"/>
                  </a:lnTo>
                  <a:lnTo>
                    <a:pt x="252" y="206"/>
                  </a:lnTo>
                  <a:lnTo>
                    <a:pt x="244" y="206"/>
                  </a:lnTo>
                  <a:lnTo>
                    <a:pt x="236" y="198"/>
                  </a:lnTo>
                  <a:lnTo>
                    <a:pt x="229" y="198"/>
                  </a:lnTo>
                  <a:lnTo>
                    <a:pt x="221" y="206"/>
                  </a:lnTo>
                  <a:lnTo>
                    <a:pt x="213" y="213"/>
                  </a:lnTo>
                  <a:lnTo>
                    <a:pt x="213" y="221"/>
                  </a:lnTo>
                  <a:lnTo>
                    <a:pt x="213" y="228"/>
                  </a:lnTo>
                  <a:lnTo>
                    <a:pt x="206" y="228"/>
                  </a:lnTo>
                  <a:lnTo>
                    <a:pt x="198" y="236"/>
                  </a:lnTo>
                  <a:lnTo>
                    <a:pt x="191" y="236"/>
                  </a:lnTo>
                  <a:lnTo>
                    <a:pt x="183" y="236"/>
                  </a:lnTo>
                  <a:lnTo>
                    <a:pt x="175" y="251"/>
                  </a:lnTo>
                  <a:lnTo>
                    <a:pt x="168" y="266"/>
                  </a:lnTo>
                  <a:lnTo>
                    <a:pt x="160" y="274"/>
                  </a:lnTo>
                  <a:lnTo>
                    <a:pt x="160" y="282"/>
                  </a:lnTo>
                  <a:lnTo>
                    <a:pt x="168" y="289"/>
                  </a:lnTo>
                  <a:lnTo>
                    <a:pt x="175" y="297"/>
                  </a:lnTo>
                  <a:lnTo>
                    <a:pt x="191" y="297"/>
                  </a:lnTo>
                  <a:lnTo>
                    <a:pt x="198" y="304"/>
                  </a:lnTo>
                  <a:lnTo>
                    <a:pt x="213" y="304"/>
                  </a:lnTo>
                  <a:lnTo>
                    <a:pt x="221" y="304"/>
                  </a:lnTo>
                  <a:lnTo>
                    <a:pt x="229" y="312"/>
                  </a:lnTo>
                  <a:lnTo>
                    <a:pt x="221" y="320"/>
                  </a:lnTo>
                  <a:lnTo>
                    <a:pt x="221" y="327"/>
                  </a:lnTo>
                  <a:lnTo>
                    <a:pt x="229" y="327"/>
                  </a:lnTo>
                  <a:lnTo>
                    <a:pt x="221" y="327"/>
                  </a:lnTo>
                  <a:lnTo>
                    <a:pt x="206" y="327"/>
                  </a:lnTo>
                  <a:lnTo>
                    <a:pt x="206" y="335"/>
                  </a:lnTo>
                  <a:lnTo>
                    <a:pt x="213" y="350"/>
                  </a:lnTo>
                  <a:lnTo>
                    <a:pt x="213" y="365"/>
                  </a:lnTo>
                  <a:lnTo>
                    <a:pt x="206" y="380"/>
                  </a:lnTo>
                  <a:lnTo>
                    <a:pt x="206" y="388"/>
                  </a:lnTo>
                  <a:lnTo>
                    <a:pt x="198" y="396"/>
                  </a:lnTo>
                  <a:lnTo>
                    <a:pt x="191" y="396"/>
                  </a:lnTo>
                  <a:lnTo>
                    <a:pt x="191" y="388"/>
                  </a:lnTo>
                  <a:lnTo>
                    <a:pt x="183" y="380"/>
                  </a:lnTo>
                  <a:lnTo>
                    <a:pt x="175" y="380"/>
                  </a:lnTo>
                  <a:lnTo>
                    <a:pt x="175" y="388"/>
                  </a:lnTo>
                  <a:lnTo>
                    <a:pt x="168" y="396"/>
                  </a:lnTo>
                  <a:lnTo>
                    <a:pt x="160" y="396"/>
                  </a:lnTo>
                  <a:lnTo>
                    <a:pt x="153" y="396"/>
                  </a:lnTo>
                  <a:lnTo>
                    <a:pt x="137" y="403"/>
                  </a:lnTo>
                  <a:lnTo>
                    <a:pt x="130" y="403"/>
                  </a:lnTo>
                  <a:lnTo>
                    <a:pt x="115" y="411"/>
                  </a:lnTo>
                  <a:lnTo>
                    <a:pt x="107" y="411"/>
                  </a:lnTo>
                  <a:lnTo>
                    <a:pt x="99" y="411"/>
                  </a:lnTo>
                  <a:lnTo>
                    <a:pt x="92" y="426"/>
                  </a:lnTo>
                  <a:lnTo>
                    <a:pt x="92" y="434"/>
                  </a:lnTo>
                  <a:lnTo>
                    <a:pt x="84" y="449"/>
                  </a:lnTo>
                  <a:lnTo>
                    <a:pt x="84" y="456"/>
                  </a:lnTo>
                  <a:lnTo>
                    <a:pt x="77" y="464"/>
                  </a:lnTo>
                  <a:lnTo>
                    <a:pt x="69" y="472"/>
                  </a:lnTo>
                  <a:lnTo>
                    <a:pt x="61" y="479"/>
                  </a:lnTo>
                  <a:lnTo>
                    <a:pt x="61" y="472"/>
                  </a:lnTo>
                  <a:lnTo>
                    <a:pt x="61" y="464"/>
                  </a:lnTo>
                  <a:lnTo>
                    <a:pt x="61" y="456"/>
                  </a:lnTo>
                  <a:lnTo>
                    <a:pt x="46" y="472"/>
                  </a:lnTo>
                  <a:lnTo>
                    <a:pt x="46" y="487"/>
                  </a:lnTo>
                  <a:lnTo>
                    <a:pt x="46" y="502"/>
                  </a:lnTo>
                  <a:lnTo>
                    <a:pt x="46" y="525"/>
                  </a:lnTo>
                  <a:lnTo>
                    <a:pt x="46" y="532"/>
                  </a:lnTo>
                  <a:lnTo>
                    <a:pt x="46" y="547"/>
                  </a:lnTo>
                  <a:lnTo>
                    <a:pt x="39" y="547"/>
                  </a:lnTo>
                  <a:lnTo>
                    <a:pt x="39" y="555"/>
                  </a:lnTo>
                  <a:lnTo>
                    <a:pt x="46" y="563"/>
                  </a:lnTo>
                  <a:lnTo>
                    <a:pt x="39" y="570"/>
                  </a:lnTo>
                  <a:lnTo>
                    <a:pt x="46" y="578"/>
                  </a:lnTo>
                  <a:lnTo>
                    <a:pt x="54" y="578"/>
                  </a:lnTo>
                  <a:lnTo>
                    <a:pt x="61" y="578"/>
                  </a:lnTo>
                  <a:lnTo>
                    <a:pt x="69" y="585"/>
                  </a:lnTo>
                  <a:lnTo>
                    <a:pt x="77" y="593"/>
                  </a:lnTo>
                  <a:lnTo>
                    <a:pt x="84" y="593"/>
                  </a:lnTo>
                  <a:lnTo>
                    <a:pt x="92" y="593"/>
                  </a:lnTo>
                  <a:lnTo>
                    <a:pt x="99" y="601"/>
                  </a:lnTo>
                  <a:lnTo>
                    <a:pt x="107" y="608"/>
                  </a:lnTo>
                  <a:lnTo>
                    <a:pt x="107" y="616"/>
                  </a:lnTo>
                  <a:lnTo>
                    <a:pt x="107" y="631"/>
                  </a:lnTo>
                  <a:lnTo>
                    <a:pt x="107" y="639"/>
                  </a:lnTo>
                  <a:lnTo>
                    <a:pt x="107" y="654"/>
                  </a:lnTo>
                  <a:lnTo>
                    <a:pt x="107" y="661"/>
                  </a:lnTo>
                  <a:lnTo>
                    <a:pt x="107" y="669"/>
                  </a:lnTo>
                  <a:lnTo>
                    <a:pt x="115" y="677"/>
                  </a:lnTo>
                  <a:lnTo>
                    <a:pt x="115" y="684"/>
                  </a:lnTo>
                  <a:lnTo>
                    <a:pt x="115" y="692"/>
                  </a:lnTo>
                  <a:lnTo>
                    <a:pt x="115" y="707"/>
                  </a:lnTo>
                  <a:lnTo>
                    <a:pt x="115" y="715"/>
                  </a:lnTo>
                  <a:lnTo>
                    <a:pt x="107" y="715"/>
                  </a:lnTo>
                  <a:lnTo>
                    <a:pt x="107" y="730"/>
                  </a:lnTo>
                  <a:lnTo>
                    <a:pt x="107" y="745"/>
                  </a:lnTo>
                  <a:lnTo>
                    <a:pt x="99" y="745"/>
                  </a:lnTo>
                  <a:lnTo>
                    <a:pt x="92" y="753"/>
                  </a:lnTo>
                  <a:lnTo>
                    <a:pt x="77" y="753"/>
                  </a:lnTo>
                  <a:lnTo>
                    <a:pt x="69" y="753"/>
                  </a:lnTo>
                  <a:lnTo>
                    <a:pt x="61" y="753"/>
                  </a:lnTo>
                  <a:lnTo>
                    <a:pt x="61" y="760"/>
                  </a:lnTo>
                  <a:lnTo>
                    <a:pt x="54" y="760"/>
                  </a:lnTo>
                  <a:lnTo>
                    <a:pt x="46" y="768"/>
                  </a:lnTo>
                  <a:lnTo>
                    <a:pt x="39" y="760"/>
                  </a:lnTo>
                  <a:lnTo>
                    <a:pt x="31" y="760"/>
                  </a:lnTo>
                  <a:lnTo>
                    <a:pt x="16" y="760"/>
                  </a:lnTo>
                  <a:lnTo>
                    <a:pt x="8" y="768"/>
                  </a:lnTo>
                  <a:lnTo>
                    <a:pt x="0" y="775"/>
                  </a:lnTo>
                  <a:lnTo>
                    <a:pt x="16" y="775"/>
                  </a:lnTo>
                  <a:lnTo>
                    <a:pt x="16" y="783"/>
                  </a:lnTo>
                  <a:lnTo>
                    <a:pt x="23" y="783"/>
                  </a:lnTo>
                  <a:lnTo>
                    <a:pt x="16" y="791"/>
                  </a:lnTo>
                  <a:lnTo>
                    <a:pt x="16" y="798"/>
                  </a:lnTo>
                  <a:lnTo>
                    <a:pt x="8" y="798"/>
                  </a:lnTo>
                  <a:lnTo>
                    <a:pt x="16" y="806"/>
                  </a:lnTo>
                  <a:lnTo>
                    <a:pt x="8" y="813"/>
                  </a:lnTo>
                  <a:lnTo>
                    <a:pt x="8" y="821"/>
                  </a:lnTo>
                  <a:lnTo>
                    <a:pt x="16" y="821"/>
                  </a:lnTo>
                  <a:lnTo>
                    <a:pt x="23" y="813"/>
                  </a:lnTo>
                  <a:lnTo>
                    <a:pt x="31" y="813"/>
                  </a:lnTo>
                  <a:lnTo>
                    <a:pt x="39" y="806"/>
                  </a:lnTo>
                  <a:lnTo>
                    <a:pt x="46" y="813"/>
                  </a:lnTo>
                  <a:lnTo>
                    <a:pt x="54" y="813"/>
                  </a:lnTo>
                  <a:lnTo>
                    <a:pt x="61" y="813"/>
                  </a:lnTo>
                  <a:lnTo>
                    <a:pt x="61" y="829"/>
                  </a:lnTo>
                  <a:lnTo>
                    <a:pt x="54" y="836"/>
                  </a:lnTo>
                  <a:lnTo>
                    <a:pt x="61" y="844"/>
                  </a:lnTo>
                  <a:lnTo>
                    <a:pt x="61" y="851"/>
                  </a:lnTo>
                  <a:lnTo>
                    <a:pt x="61" y="859"/>
                  </a:lnTo>
                  <a:lnTo>
                    <a:pt x="61" y="874"/>
                  </a:lnTo>
                  <a:lnTo>
                    <a:pt x="54" y="874"/>
                  </a:lnTo>
                  <a:lnTo>
                    <a:pt x="46" y="882"/>
                  </a:lnTo>
                  <a:lnTo>
                    <a:pt x="46" y="889"/>
                  </a:lnTo>
                  <a:lnTo>
                    <a:pt x="46" y="905"/>
                  </a:lnTo>
                  <a:lnTo>
                    <a:pt x="54" y="905"/>
                  </a:lnTo>
                  <a:lnTo>
                    <a:pt x="54" y="912"/>
                  </a:lnTo>
                  <a:lnTo>
                    <a:pt x="54" y="920"/>
                  </a:lnTo>
                  <a:lnTo>
                    <a:pt x="54" y="927"/>
                  </a:lnTo>
                  <a:lnTo>
                    <a:pt x="54" y="935"/>
                  </a:lnTo>
                  <a:lnTo>
                    <a:pt x="69" y="927"/>
                  </a:lnTo>
                  <a:lnTo>
                    <a:pt x="77" y="935"/>
                  </a:lnTo>
                  <a:lnTo>
                    <a:pt x="84" y="943"/>
                  </a:lnTo>
                  <a:lnTo>
                    <a:pt x="77" y="943"/>
                  </a:lnTo>
                  <a:lnTo>
                    <a:pt x="77" y="950"/>
                  </a:lnTo>
                  <a:lnTo>
                    <a:pt x="84" y="958"/>
                  </a:lnTo>
                  <a:lnTo>
                    <a:pt x="92" y="950"/>
                  </a:lnTo>
                  <a:lnTo>
                    <a:pt x="99" y="943"/>
                  </a:lnTo>
                  <a:lnTo>
                    <a:pt x="115" y="943"/>
                  </a:lnTo>
                  <a:lnTo>
                    <a:pt x="122" y="935"/>
                  </a:lnTo>
                  <a:lnTo>
                    <a:pt x="137" y="935"/>
                  </a:lnTo>
                  <a:lnTo>
                    <a:pt x="137" y="943"/>
                  </a:lnTo>
                  <a:lnTo>
                    <a:pt x="122" y="950"/>
                  </a:lnTo>
                  <a:lnTo>
                    <a:pt x="115" y="950"/>
                  </a:lnTo>
                  <a:lnTo>
                    <a:pt x="115" y="958"/>
                  </a:lnTo>
                  <a:lnTo>
                    <a:pt x="122" y="973"/>
                  </a:lnTo>
                  <a:lnTo>
                    <a:pt x="130" y="973"/>
                  </a:lnTo>
                  <a:lnTo>
                    <a:pt x="137" y="973"/>
                  </a:lnTo>
                  <a:lnTo>
                    <a:pt x="137" y="988"/>
                  </a:lnTo>
                  <a:lnTo>
                    <a:pt x="145" y="988"/>
                  </a:lnTo>
                  <a:lnTo>
                    <a:pt x="153" y="988"/>
                  </a:lnTo>
                  <a:lnTo>
                    <a:pt x="168" y="981"/>
                  </a:lnTo>
                  <a:lnTo>
                    <a:pt x="175" y="981"/>
                  </a:lnTo>
                  <a:lnTo>
                    <a:pt x="191" y="981"/>
                  </a:lnTo>
                  <a:lnTo>
                    <a:pt x="198" y="988"/>
                  </a:lnTo>
                  <a:lnTo>
                    <a:pt x="206" y="988"/>
                  </a:lnTo>
                  <a:lnTo>
                    <a:pt x="213" y="981"/>
                  </a:lnTo>
                  <a:lnTo>
                    <a:pt x="221" y="973"/>
                  </a:lnTo>
                  <a:lnTo>
                    <a:pt x="229" y="981"/>
                  </a:lnTo>
                  <a:lnTo>
                    <a:pt x="244" y="981"/>
                  </a:lnTo>
                  <a:lnTo>
                    <a:pt x="252" y="988"/>
                  </a:lnTo>
                  <a:lnTo>
                    <a:pt x="259" y="988"/>
                  </a:lnTo>
                  <a:lnTo>
                    <a:pt x="267" y="988"/>
                  </a:lnTo>
                  <a:lnTo>
                    <a:pt x="267" y="981"/>
                  </a:lnTo>
                  <a:lnTo>
                    <a:pt x="274" y="973"/>
                  </a:lnTo>
                  <a:lnTo>
                    <a:pt x="282" y="965"/>
                  </a:lnTo>
                  <a:lnTo>
                    <a:pt x="297" y="958"/>
                  </a:lnTo>
                  <a:lnTo>
                    <a:pt x="305" y="958"/>
                  </a:lnTo>
                  <a:lnTo>
                    <a:pt x="312" y="965"/>
                  </a:lnTo>
                  <a:lnTo>
                    <a:pt x="320" y="965"/>
                  </a:lnTo>
                  <a:lnTo>
                    <a:pt x="328" y="973"/>
                  </a:lnTo>
                  <a:lnTo>
                    <a:pt x="335" y="965"/>
                  </a:lnTo>
                  <a:lnTo>
                    <a:pt x="343" y="965"/>
                  </a:lnTo>
                  <a:lnTo>
                    <a:pt x="350" y="973"/>
                  </a:lnTo>
                  <a:lnTo>
                    <a:pt x="350" y="981"/>
                  </a:lnTo>
                  <a:lnTo>
                    <a:pt x="358" y="981"/>
                  </a:lnTo>
                  <a:lnTo>
                    <a:pt x="366" y="988"/>
                  </a:lnTo>
                  <a:lnTo>
                    <a:pt x="373" y="981"/>
                  </a:lnTo>
                  <a:lnTo>
                    <a:pt x="381" y="981"/>
                  </a:lnTo>
                  <a:lnTo>
                    <a:pt x="381" y="965"/>
                  </a:lnTo>
                  <a:lnTo>
                    <a:pt x="388" y="958"/>
                  </a:lnTo>
                  <a:lnTo>
                    <a:pt x="404" y="950"/>
                  </a:lnTo>
                  <a:lnTo>
                    <a:pt x="411" y="943"/>
                  </a:lnTo>
                  <a:lnTo>
                    <a:pt x="419" y="943"/>
                  </a:lnTo>
                  <a:lnTo>
                    <a:pt x="426" y="943"/>
                  </a:lnTo>
                  <a:lnTo>
                    <a:pt x="426" y="950"/>
                  </a:lnTo>
                  <a:lnTo>
                    <a:pt x="426" y="958"/>
                  </a:lnTo>
                  <a:lnTo>
                    <a:pt x="434" y="958"/>
                  </a:lnTo>
                  <a:lnTo>
                    <a:pt x="442" y="965"/>
                  </a:lnTo>
                  <a:lnTo>
                    <a:pt x="449" y="973"/>
                  </a:lnTo>
                  <a:lnTo>
                    <a:pt x="457" y="981"/>
                  </a:lnTo>
                  <a:lnTo>
                    <a:pt x="472" y="981"/>
                  </a:lnTo>
                  <a:lnTo>
                    <a:pt x="472" y="965"/>
                  </a:lnTo>
                  <a:lnTo>
                    <a:pt x="480" y="965"/>
                  </a:lnTo>
                  <a:lnTo>
                    <a:pt x="480" y="958"/>
                  </a:lnTo>
                  <a:lnTo>
                    <a:pt x="487" y="950"/>
                  </a:lnTo>
                  <a:lnTo>
                    <a:pt x="480" y="943"/>
                  </a:lnTo>
                  <a:lnTo>
                    <a:pt x="472" y="935"/>
                  </a:lnTo>
                  <a:lnTo>
                    <a:pt x="472" y="920"/>
                  </a:lnTo>
                  <a:lnTo>
                    <a:pt x="487" y="912"/>
                  </a:lnTo>
                  <a:lnTo>
                    <a:pt x="495" y="912"/>
                  </a:lnTo>
                  <a:lnTo>
                    <a:pt x="510" y="912"/>
                  </a:lnTo>
                  <a:lnTo>
                    <a:pt x="525" y="920"/>
                  </a:lnTo>
                  <a:lnTo>
                    <a:pt x="533" y="935"/>
                  </a:lnTo>
                  <a:lnTo>
                    <a:pt x="518" y="943"/>
                  </a:lnTo>
                  <a:lnTo>
                    <a:pt x="518" y="950"/>
                  </a:lnTo>
                  <a:lnTo>
                    <a:pt x="525" y="958"/>
                  </a:lnTo>
                  <a:lnTo>
                    <a:pt x="533" y="958"/>
                  </a:lnTo>
                  <a:lnTo>
                    <a:pt x="541" y="958"/>
                  </a:lnTo>
                  <a:lnTo>
                    <a:pt x="548" y="965"/>
                  </a:lnTo>
                  <a:lnTo>
                    <a:pt x="563" y="973"/>
                  </a:lnTo>
                  <a:lnTo>
                    <a:pt x="571" y="965"/>
                  </a:lnTo>
                  <a:lnTo>
                    <a:pt x="579" y="958"/>
                  </a:lnTo>
                  <a:lnTo>
                    <a:pt x="586" y="950"/>
                  </a:lnTo>
                  <a:lnTo>
                    <a:pt x="601" y="943"/>
                  </a:lnTo>
                  <a:lnTo>
                    <a:pt x="609" y="935"/>
                  </a:lnTo>
                  <a:lnTo>
                    <a:pt x="609" y="927"/>
                  </a:lnTo>
                  <a:lnTo>
                    <a:pt x="601" y="912"/>
                  </a:lnTo>
                  <a:lnTo>
                    <a:pt x="609" y="897"/>
                  </a:lnTo>
                  <a:lnTo>
                    <a:pt x="609" y="882"/>
                  </a:lnTo>
                  <a:lnTo>
                    <a:pt x="601" y="867"/>
                  </a:lnTo>
                  <a:lnTo>
                    <a:pt x="609" y="844"/>
                  </a:lnTo>
                  <a:lnTo>
                    <a:pt x="632" y="836"/>
                  </a:lnTo>
                  <a:lnTo>
                    <a:pt x="640" y="829"/>
                  </a:lnTo>
                  <a:lnTo>
                    <a:pt x="655" y="821"/>
                  </a:lnTo>
                  <a:lnTo>
                    <a:pt x="670" y="821"/>
                  </a:lnTo>
                  <a:lnTo>
                    <a:pt x="685" y="821"/>
                  </a:lnTo>
                  <a:lnTo>
                    <a:pt x="693" y="813"/>
                  </a:lnTo>
                  <a:lnTo>
                    <a:pt x="693" y="798"/>
                  </a:lnTo>
                  <a:lnTo>
                    <a:pt x="700" y="791"/>
                  </a:lnTo>
                  <a:lnTo>
                    <a:pt x="723" y="775"/>
                  </a:lnTo>
                  <a:lnTo>
                    <a:pt x="738" y="760"/>
                  </a:lnTo>
                  <a:lnTo>
                    <a:pt x="746" y="768"/>
                  </a:lnTo>
                  <a:lnTo>
                    <a:pt x="754" y="745"/>
                  </a:lnTo>
                  <a:lnTo>
                    <a:pt x="761" y="722"/>
                  </a:lnTo>
                  <a:lnTo>
                    <a:pt x="769" y="707"/>
                  </a:lnTo>
                  <a:lnTo>
                    <a:pt x="754" y="684"/>
                  </a:lnTo>
                  <a:lnTo>
                    <a:pt x="784" y="692"/>
                  </a:lnTo>
                  <a:lnTo>
                    <a:pt x="784" y="684"/>
                  </a:lnTo>
                  <a:lnTo>
                    <a:pt x="776" y="677"/>
                  </a:lnTo>
                  <a:lnTo>
                    <a:pt x="769" y="677"/>
                  </a:lnTo>
                  <a:lnTo>
                    <a:pt x="761" y="669"/>
                  </a:lnTo>
                  <a:lnTo>
                    <a:pt x="754" y="661"/>
                  </a:lnTo>
                  <a:lnTo>
                    <a:pt x="746" y="646"/>
                  </a:lnTo>
                  <a:lnTo>
                    <a:pt x="754" y="646"/>
                  </a:lnTo>
                  <a:lnTo>
                    <a:pt x="761" y="639"/>
                  </a:lnTo>
                  <a:lnTo>
                    <a:pt x="769" y="631"/>
                  </a:lnTo>
                  <a:lnTo>
                    <a:pt x="776" y="631"/>
                  </a:lnTo>
                  <a:lnTo>
                    <a:pt x="776" y="623"/>
                  </a:lnTo>
                  <a:lnTo>
                    <a:pt x="776" y="616"/>
                  </a:lnTo>
                  <a:lnTo>
                    <a:pt x="784" y="601"/>
                  </a:lnTo>
                  <a:lnTo>
                    <a:pt x="807" y="593"/>
                  </a:lnTo>
                  <a:lnTo>
                    <a:pt x="814" y="585"/>
                  </a:lnTo>
                  <a:lnTo>
                    <a:pt x="830" y="578"/>
                  </a:lnTo>
                  <a:lnTo>
                    <a:pt x="837" y="593"/>
                  </a:lnTo>
                  <a:lnTo>
                    <a:pt x="845" y="593"/>
                  </a:lnTo>
                  <a:lnTo>
                    <a:pt x="845" y="585"/>
                  </a:lnTo>
                  <a:lnTo>
                    <a:pt x="845" y="578"/>
                  </a:lnTo>
                  <a:lnTo>
                    <a:pt x="853" y="570"/>
                  </a:lnTo>
                  <a:lnTo>
                    <a:pt x="860" y="563"/>
                  </a:lnTo>
                  <a:lnTo>
                    <a:pt x="868" y="555"/>
                  </a:lnTo>
                  <a:lnTo>
                    <a:pt x="860" y="547"/>
                  </a:lnTo>
                  <a:lnTo>
                    <a:pt x="860" y="540"/>
                  </a:lnTo>
                  <a:lnTo>
                    <a:pt x="853" y="540"/>
                  </a:lnTo>
                  <a:lnTo>
                    <a:pt x="845" y="540"/>
                  </a:lnTo>
                  <a:lnTo>
                    <a:pt x="837" y="547"/>
                  </a:lnTo>
                  <a:lnTo>
                    <a:pt x="837" y="540"/>
                  </a:lnTo>
                  <a:lnTo>
                    <a:pt x="845" y="532"/>
                  </a:lnTo>
                  <a:lnTo>
                    <a:pt x="853" y="532"/>
                  </a:lnTo>
                  <a:lnTo>
                    <a:pt x="860" y="532"/>
                  </a:lnTo>
                  <a:lnTo>
                    <a:pt x="860" y="517"/>
                  </a:lnTo>
                  <a:lnTo>
                    <a:pt x="875" y="509"/>
                  </a:lnTo>
                  <a:lnTo>
                    <a:pt x="883" y="517"/>
                  </a:lnTo>
                  <a:lnTo>
                    <a:pt x="891" y="517"/>
                  </a:lnTo>
                  <a:lnTo>
                    <a:pt x="898" y="517"/>
                  </a:lnTo>
                  <a:lnTo>
                    <a:pt x="906" y="502"/>
                  </a:lnTo>
                  <a:lnTo>
                    <a:pt x="906" y="494"/>
                  </a:lnTo>
                  <a:lnTo>
                    <a:pt x="906" y="479"/>
                  </a:lnTo>
                  <a:lnTo>
                    <a:pt x="906" y="464"/>
                  </a:lnTo>
                  <a:lnTo>
                    <a:pt x="906" y="449"/>
                  </a:lnTo>
                  <a:lnTo>
                    <a:pt x="898" y="441"/>
                  </a:lnTo>
                  <a:lnTo>
                    <a:pt x="898" y="434"/>
                  </a:lnTo>
                  <a:lnTo>
                    <a:pt x="906" y="434"/>
                  </a:lnTo>
                  <a:lnTo>
                    <a:pt x="921" y="426"/>
                  </a:lnTo>
                  <a:lnTo>
                    <a:pt x="944" y="426"/>
                  </a:lnTo>
                  <a:lnTo>
                    <a:pt x="951" y="418"/>
                  </a:lnTo>
                  <a:lnTo>
                    <a:pt x="967" y="411"/>
                  </a:lnTo>
                  <a:lnTo>
                    <a:pt x="974" y="403"/>
                  </a:lnTo>
                  <a:lnTo>
                    <a:pt x="974" y="396"/>
                  </a:lnTo>
                  <a:lnTo>
                    <a:pt x="982" y="396"/>
                  </a:lnTo>
                  <a:lnTo>
                    <a:pt x="989" y="396"/>
                  </a:lnTo>
                  <a:lnTo>
                    <a:pt x="997" y="388"/>
                  </a:lnTo>
                  <a:lnTo>
                    <a:pt x="1005" y="380"/>
                  </a:lnTo>
                  <a:lnTo>
                    <a:pt x="1005" y="373"/>
                  </a:lnTo>
                  <a:lnTo>
                    <a:pt x="1012" y="373"/>
                  </a:lnTo>
                  <a:lnTo>
                    <a:pt x="1020" y="380"/>
                  </a:lnTo>
                  <a:lnTo>
                    <a:pt x="1027" y="380"/>
                  </a:lnTo>
                  <a:lnTo>
                    <a:pt x="1020" y="388"/>
                  </a:lnTo>
                  <a:lnTo>
                    <a:pt x="1027" y="396"/>
                  </a:lnTo>
                  <a:lnTo>
                    <a:pt x="1035" y="396"/>
                  </a:lnTo>
                  <a:lnTo>
                    <a:pt x="1043" y="403"/>
                  </a:lnTo>
                  <a:lnTo>
                    <a:pt x="1050" y="411"/>
                  </a:lnTo>
                  <a:lnTo>
                    <a:pt x="1043" y="411"/>
                  </a:lnTo>
                  <a:lnTo>
                    <a:pt x="1043" y="418"/>
                  </a:lnTo>
                  <a:lnTo>
                    <a:pt x="1050" y="418"/>
                  </a:lnTo>
                  <a:lnTo>
                    <a:pt x="1058" y="418"/>
                  </a:lnTo>
                  <a:lnTo>
                    <a:pt x="1066" y="411"/>
                  </a:lnTo>
                  <a:lnTo>
                    <a:pt x="1081" y="411"/>
                  </a:lnTo>
                  <a:lnTo>
                    <a:pt x="1081" y="403"/>
                  </a:lnTo>
                  <a:lnTo>
                    <a:pt x="1088" y="396"/>
                  </a:lnTo>
                  <a:lnTo>
                    <a:pt x="1096" y="396"/>
                  </a:lnTo>
                  <a:lnTo>
                    <a:pt x="1104" y="396"/>
                  </a:lnTo>
                  <a:lnTo>
                    <a:pt x="1119" y="388"/>
                  </a:lnTo>
                  <a:lnTo>
                    <a:pt x="1119" y="380"/>
                  </a:lnTo>
                  <a:lnTo>
                    <a:pt x="1111" y="373"/>
                  </a:lnTo>
                  <a:lnTo>
                    <a:pt x="1119" y="373"/>
                  </a:lnTo>
                  <a:lnTo>
                    <a:pt x="1134" y="373"/>
                  </a:lnTo>
                  <a:lnTo>
                    <a:pt x="1134" y="380"/>
                  </a:lnTo>
                  <a:lnTo>
                    <a:pt x="1149" y="388"/>
                  </a:lnTo>
                  <a:lnTo>
                    <a:pt x="1164" y="380"/>
                  </a:lnTo>
                  <a:lnTo>
                    <a:pt x="1157" y="380"/>
                  </a:lnTo>
                  <a:lnTo>
                    <a:pt x="1149" y="373"/>
                  </a:lnTo>
                  <a:lnTo>
                    <a:pt x="1157" y="373"/>
                  </a:lnTo>
                  <a:lnTo>
                    <a:pt x="1172" y="373"/>
                  </a:lnTo>
                  <a:lnTo>
                    <a:pt x="1172" y="365"/>
                  </a:lnTo>
                  <a:lnTo>
                    <a:pt x="1164" y="358"/>
                  </a:lnTo>
                  <a:lnTo>
                    <a:pt x="1157" y="350"/>
                  </a:lnTo>
                  <a:lnTo>
                    <a:pt x="1164" y="342"/>
                  </a:lnTo>
                  <a:lnTo>
                    <a:pt x="1172" y="342"/>
                  </a:lnTo>
                  <a:lnTo>
                    <a:pt x="1180" y="342"/>
                  </a:lnTo>
                  <a:lnTo>
                    <a:pt x="1187" y="342"/>
                  </a:lnTo>
                  <a:lnTo>
                    <a:pt x="1195" y="350"/>
                  </a:lnTo>
                  <a:lnTo>
                    <a:pt x="1202" y="350"/>
                  </a:lnTo>
                  <a:lnTo>
                    <a:pt x="1210" y="342"/>
                  </a:lnTo>
                  <a:lnTo>
                    <a:pt x="1218" y="335"/>
                  </a:lnTo>
                  <a:lnTo>
                    <a:pt x="1218" y="327"/>
                  </a:lnTo>
                  <a:lnTo>
                    <a:pt x="1218" y="320"/>
                  </a:lnTo>
                  <a:lnTo>
                    <a:pt x="1218" y="312"/>
                  </a:lnTo>
                  <a:lnTo>
                    <a:pt x="1225" y="304"/>
                  </a:lnTo>
                  <a:lnTo>
                    <a:pt x="1225" y="289"/>
                  </a:lnTo>
                  <a:lnTo>
                    <a:pt x="1202" y="289"/>
                  </a:lnTo>
                  <a:lnTo>
                    <a:pt x="1187" y="289"/>
                  </a:lnTo>
                  <a:lnTo>
                    <a:pt x="1187" y="297"/>
                  </a:lnTo>
                  <a:lnTo>
                    <a:pt x="1195" y="304"/>
                  </a:lnTo>
                  <a:lnTo>
                    <a:pt x="1187" y="312"/>
                  </a:lnTo>
                  <a:lnTo>
                    <a:pt x="1180" y="304"/>
                  </a:lnTo>
                  <a:lnTo>
                    <a:pt x="1172" y="304"/>
                  </a:lnTo>
                  <a:lnTo>
                    <a:pt x="1164" y="304"/>
                  </a:lnTo>
                  <a:lnTo>
                    <a:pt x="1157" y="304"/>
                  </a:lnTo>
                  <a:lnTo>
                    <a:pt x="1157" y="312"/>
                  </a:lnTo>
                  <a:lnTo>
                    <a:pt x="1157" y="320"/>
                  </a:lnTo>
                  <a:lnTo>
                    <a:pt x="1142" y="320"/>
                  </a:lnTo>
                  <a:lnTo>
                    <a:pt x="1119" y="320"/>
                  </a:lnTo>
                  <a:lnTo>
                    <a:pt x="1111" y="312"/>
                  </a:lnTo>
                  <a:lnTo>
                    <a:pt x="1096" y="304"/>
                  </a:lnTo>
                  <a:lnTo>
                    <a:pt x="1096" y="289"/>
                  </a:lnTo>
                  <a:lnTo>
                    <a:pt x="1088" y="289"/>
                  </a:lnTo>
                  <a:lnTo>
                    <a:pt x="1073" y="282"/>
                  </a:lnTo>
                  <a:lnTo>
                    <a:pt x="1066" y="274"/>
                  </a:lnTo>
                  <a:lnTo>
                    <a:pt x="1066" y="266"/>
                  </a:lnTo>
                  <a:lnTo>
                    <a:pt x="1066" y="251"/>
                  </a:lnTo>
                  <a:lnTo>
                    <a:pt x="1066" y="244"/>
                  </a:lnTo>
                  <a:lnTo>
                    <a:pt x="1058" y="244"/>
                  </a:lnTo>
                  <a:lnTo>
                    <a:pt x="1043" y="236"/>
                  </a:lnTo>
                  <a:lnTo>
                    <a:pt x="1035" y="236"/>
                  </a:lnTo>
                  <a:lnTo>
                    <a:pt x="1027" y="228"/>
                  </a:lnTo>
                  <a:lnTo>
                    <a:pt x="1020" y="228"/>
                  </a:lnTo>
                  <a:lnTo>
                    <a:pt x="1020" y="244"/>
                  </a:lnTo>
                  <a:lnTo>
                    <a:pt x="1020" y="251"/>
                  </a:lnTo>
                  <a:lnTo>
                    <a:pt x="1027" y="251"/>
                  </a:lnTo>
                  <a:lnTo>
                    <a:pt x="1027" y="259"/>
                  </a:lnTo>
                  <a:lnTo>
                    <a:pt x="1020" y="259"/>
                  </a:lnTo>
                  <a:lnTo>
                    <a:pt x="1012" y="259"/>
                  </a:lnTo>
                  <a:lnTo>
                    <a:pt x="1005" y="251"/>
                  </a:lnTo>
                  <a:lnTo>
                    <a:pt x="997" y="244"/>
                  </a:lnTo>
                  <a:lnTo>
                    <a:pt x="997" y="236"/>
                  </a:lnTo>
                  <a:lnTo>
                    <a:pt x="1005" y="228"/>
                  </a:lnTo>
                  <a:lnTo>
                    <a:pt x="1012" y="221"/>
                  </a:lnTo>
                  <a:lnTo>
                    <a:pt x="1012" y="213"/>
                  </a:lnTo>
                  <a:lnTo>
                    <a:pt x="1005" y="213"/>
                  </a:lnTo>
                  <a:lnTo>
                    <a:pt x="997" y="221"/>
                  </a:lnTo>
                  <a:lnTo>
                    <a:pt x="989" y="228"/>
                  </a:lnTo>
                  <a:lnTo>
                    <a:pt x="982" y="244"/>
                  </a:lnTo>
                  <a:lnTo>
                    <a:pt x="974" y="251"/>
                  </a:lnTo>
                  <a:lnTo>
                    <a:pt x="967" y="251"/>
                  </a:lnTo>
                  <a:lnTo>
                    <a:pt x="959" y="244"/>
                  </a:lnTo>
                  <a:lnTo>
                    <a:pt x="959" y="228"/>
                  </a:lnTo>
                  <a:lnTo>
                    <a:pt x="959" y="221"/>
                  </a:lnTo>
                  <a:lnTo>
                    <a:pt x="959" y="213"/>
                  </a:lnTo>
                  <a:lnTo>
                    <a:pt x="959" y="206"/>
                  </a:lnTo>
                  <a:lnTo>
                    <a:pt x="951" y="206"/>
                  </a:lnTo>
                  <a:lnTo>
                    <a:pt x="944" y="213"/>
                  </a:lnTo>
                  <a:lnTo>
                    <a:pt x="936" y="221"/>
                  </a:lnTo>
                  <a:lnTo>
                    <a:pt x="929" y="228"/>
                  </a:lnTo>
                  <a:lnTo>
                    <a:pt x="921" y="221"/>
                  </a:lnTo>
                  <a:lnTo>
                    <a:pt x="921" y="213"/>
                  </a:lnTo>
                  <a:lnTo>
                    <a:pt x="921" y="206"/>
                  </a:lnTo>
                  <a:lnTo>
                    <a:pt x="921" y="198"/>
                  </a:lnTo>
                  <a:lnTo>
                    <a:pt x="913" y="198"/>
                  </a:lnTo>
                  <a:lnTo>
                    <a:pt x="906" y="198"/>
                  </a:lnTo>
                  <a:lnTo>
                    <a:pt x="898" y="206"/>
                  </a:lnTo>
                  <a:lnTo>
                    <a:pt x="891" y="213"/>
                  </a:lnTo>
                  <a:lnTo>
                    <a:pt x="883" y="213"/>
                  </a:lnTo>
                  <a:lnTo>
                    <a:pt x="875" y="213"/>
                  </a:lnTo>
                  <a:lnTo>
                    <a:pt x="868" y="213"/>
                  </a:lnTo>
                  <a:lnTo>
                    <a:pt x="860" y="221"/>
                  </a:lnTo>
                  <a:lnTo>
                    <a:pt x="868" y="228"/>
                  </a:lnTo>
                  <a:lnTo>
                    <a:pt x="868" y="236"/>
                  </a:lnTo>
                  <a:lnTo>
                    <a:pt x="860" y="244"/>
                  </a:lnTo>
                  <a:lnTo>
                    <a:pt x="845" y="244"/>
                  </a:lnTo>
                  <a:lnTo>
                    <a:pt x="853" y="236"/>
                  </a:lnTo>
                  <a:lnTo>
                    <a:pt x="837" y="228"/>
                  </a:lnTo>
                  <a:lnTo>
                    <a:pt x="830" y="228"/>
                  </a:lnTo>
                  <a:lnTo>
                    <a:pt x="830" y="221"/>
                  </a:lnTo>
                  <a:lnTo>
                    <a:pt x="837" y="213"/>
                  </a:lnTo>
                  <a:lnTo>
                    <a:pt x="837" y="206"/>
                  </a:lnTo>
                  <a:lnTo>
                    <a:pt x="830" y="206"/>
                  </a:lnTo>
                  <a:lnTo>
                    <a:pt x="830" y="221"/>
                  </a:lnTo>
                  <a:lnTo>
                    <a:pt x="822" y="221"/>
                  </a:lnTo>
                  <a:lnTo>
                    <a:pt x="814" y="221"/>
                  </a:lnTo>
                  <a:lnTo>
                    <a:pt x="814" y="213"/>
                  </a:lnTo>
                  <a:lnTo>
                    <a:pt x="807" y="206"/>
                  </a:lnTo>
                  <a:lnTo>
                    <a:pt x="799" y="206"/>
                  </a:lnTo>
                  <a:lnTo>
                    <a:pt x="792" y="206"/>
                  </a:lnTo>
                  <a:lnTo>
                    <a:pt x="792" y="198"/>
                  </a:lnTo>
                  <a:lnTo>
                    <a:pt x="784" y="198"/>
                  </a:lnTo>
                  <a:lnTo>
                    <a:pt x="776" y="190"/>
                  </a:lnTo>
                  <a:lnTo>
                    <a:pt x="776" y="183"/>
                  </a:lnTo>
                  <a:lnTo>
                    <a:pt x="776" y="175"/>
                  </a:lnTo>
                  <a:lnTo>
                    <a:pt x="784" y="175"/>
                  </a:lnTo>
                  <a:lnTo>
                    <a:pt x="792" y="168"/>
                  </a:lnTo>
                  <a:lnTo>
                    <a:pt x="792" y="160"/>
                  </a:lnTo>
                  <a:lnTo>
                    <a:pt x="792" y="152"/>
                  </a:lnTo>
                  <a:lnTo>
                    <a:pt x="792" y="145"/>
                  </a:lnTo>
                  <a:lnTo>
                    <a:pt x="784" y="137"/>
                  </a:lnTo>
                  <a:lnTo>
                    <a:pt x="784" y="130"/>
                  </a:lnTo>
                  <a:lnTo>
                    <a:pt x="776" y="122"/>
                  </a:lnTo>
                  <a:lnTo>
                    <a:pt x="769" y="122"/>
                  </a:lnTo>
                  <a:lnTo>
                    <a:pt x="761" y="122"/>
                  </a:lnTo>
                  <a:lnTo>
                    <a:pt x="746" y="122"/>
                  </a:lnTo>
                  <a:lnTo>
                    <a:pt x="738" y="122"/>
                  </a:lnTo>
                  <a:lnTo>
                    <a:pt x="731" y="122"/>
                  </a:lnTo>
                  <a:lnTo>
                    <a:pt x="723" y="122"/>
                  </a:lnTo>
                  <a:lnTo>
                    <a:pt x="716" y="122"/>
                  </a:lnTo>
                  <a:lnTo>
                    <a:pt x="708" y="114"/>
                  </a:lnTo>
                  <a:lnTo>
                    <a:pt x="716" y="114"/>
                  </a:lnTo>
                  <a:lnTo>
                    <a:pt x="716" y="107"/>
                  </a:lnTo>
                  <a:lnTo>
                    <a:pt x="693" y="92"/>
                  </a:lnTo>
                  <a:lnTo>
                    <a:pt x="693" y="99"/>
                  </a:lnTo>
                  <a:lnTo>
                    <a:pt x="678" y="99"/>
                  </a:lnTo>
                  <a:lnTo>
                    <a:pt x="670" y="92"/>
                  </a:lnTo>
                  <a:lnTo>
                    <a:pt x="670" y="84"/>
                  </a:lnTo>
                  <a:lnTo>
                    <a:pt x="670" y="76"/>
                  </a:lnTo>
                  <a:lnTo>
                    <a:pt x="662" y="76"/>
                  </a:lnTo>
                  <a:lnTo>
                    <a:pt x="655" y="84"/>
                  </a:lnTo>
                  <a:lnTo>
                    <a:pt x="647" y="84"/>
                  </a:lnTo>
                  <a:lnTo>
                    <a:pt x="640" y="84"/>
                  </a:lnTo>
                  <a:lnTo>
                    <a:pt x="632" y="92"/>
                  </a:lnTo>
                  <a:lnTo>
                    <a:pt x="632" y="99"/>
                  </a:lnTo>
                  <a:lnTo>
                    <a:pt x="632" y="107"/>
                  </a:lnTo>
                  <a:lnTo>
                    <a:pt x="617" y="107"/>
                  </a:lnTo>
                  <a:lnTo>
                    <a:pt x="617" y="92"/>
                  </a:lnTo>
                  <a:lnTo>
                    <a:pt x="617" y="84"/>
                  </a:lnTo>
                  <a:lnTo>
                    <a:pt x="617" y="76"/>
                  </a:lnTo>
                  <a:lnTo>
                    <a:pt x="601" y="84"/>
                  </a:lnTo>
                  <a:lnTo>
                    <a:pt x="586" y="92"/>
                  </a:lnTo>
                  <a:lnTo>
                    <a:pt x="571" y="92"/>
                  </a:lnTo>
                  <a:lnTo>
                    <a:pt x="563" y="92"/>
                  </a:lnTo>
                  <a:lnTo>
                    <a:pt x="556" y="84"/>
                  </a:lnTo>
                  <a:lnTo>
                    <a:pt x="533" y="76"/>
                  </a:lnTo>
                  <a:lnTo>
                    <a:pt x="525" y="69"/>
                  </a:lnTo>
                  <a:lnTo>
                    <a:pt x="518" y="69"/>
                  </a:lnTo>
                  <a:lnTo>
                    <a:pt x="503" y="69"/>
                  </a:lnTo>
                  <a:lnTo>
                    <a:pt x="487" y="69"/>
                  </a:lnTo>
                  <a:lnTo>
                    <a:pt x="480" y="61"/>
                  </a:lnTo>
                  <a:lnTo>
                    <a:pt x="472" y="46"/>
                  </a:lnTo>
                  <a:lnTo>
                    <a:pt x="465" y="38"/>
                  </a:lnTo>
                  <a:lnTo>
                    <a:pt x="465" y="31"/>
                  </a:lnTo>
                  <a:lnTo>
                    <a:pt x="465" y="23"/>
                  </a:lnTo>
                  <a:lnTo>
                    <a:pt x="457" y="16"/>
                  </a:lnTo>
                  <a:close/>
                </a:path>
              </a:pathLst>
            </a:custGeom>
            <a:solidFill>
              <a:srgbClr val="FFE28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120" tIns="45561" rIns="91120" bIns="45561" anchor="ctr"/>
            <a:lstStyle/>
            <a:p>
              <a:pPr defTabSz="752475"/>
              <a:endParaRPr lang="ru-RU">
                <a:cs typeface="Arial" charset="0"/>
              </a:endParaRPr>
            </a:p>
          </p:txBody>
        </p:sp>
        <p:sp>
          <p:nvSpPr>
            <p:cNvPr id="4335" name="Freeform 1242"/>
            <p:cNvSpPr>
              <a:spLocks/>
            </p:cNvSpPr>
            <p:nvPr/>
          </p:nvSpPr>
          <p:spPr bwMode="auto">
            <a:xfrm>
              <a:off x="4221163" y="4459176"/>
              <a:ext cx="992187" cy="895350"/>
            </a:xfrm>
            <a:custGeom>
              <a:avLst/>
              <a:gdLst>
                <a:gd name="T0" fmla="*/ 2147483647 w 776"/>
                <a:gd name="T1" fmla="*/ 2147483647 h 661"/>
                <a:gd name="T2" fmla="*/ 2147483647 w 776"/>
                <a:gd name="T3" fmla="*/ 2147483647 h 661"/>
                <a:gd name="T4" fmla="*/ 2147483647 w 776"/>
                <a:gd name="T5" fmla="*/ 2147483647 h 661"/>
                <a:gd name="T6" fmla="*/ 2147483647 w 776"/>
                <a:gd name="T7" fmla="*/ 2147483647 h 661"/>
                <a:gd name="T8" fmla="*/ 2147483647 w 776"/>
                <a:gd name="T9" fmla="*/ 2147483647 h 661"/>
                <a:gd name="T10" fmla="*/ 2147483647 w 776"/>
                <a:gd name="T11" fmla="*/ 2147483647 h 661"/>
                <a:gd name="T12" fmla="*/ 2147483647 w 776"/>
                <a:gd name="T13" fmla="*/ 2147483647 h 661"/>
                <a:gd name="T14" fmla="*/ 2147483647 w 776"/>
                <a:gd name="T15" fmla="*/ 2147483647 h 661"/>
                <a:gd name="T16" fmla="*/ 2147483647 w 776"/>
                <a:gd name="T17" fmla="*/ 2147483647 h 661"/>
                <a:gd name="T18" fmla="*/ 2147483647 w 776"/>
                <a:gd name="T19" fmla="*/ 2147483647 h 661"/>
                <a:gd name="T20" fmla="*/ 2147483647 w 776"/>
                <a:gd name="T21" fmla="*/ 2147483647 h 661"/>
                <a:gd name="T22" fmla="*/ 2147483647 w 776"/>
                <a:gd name="T23" fmla="*/ 2147483647 h 661"/>
                <a:gd name="T24" fmla="*/ 2147483647 w 776"/>
                <a:gd name="T25" fmla="*/ 2147483647 h 661"/>
                <a:gd name="T26" fmla="*/ 2147483647 w 776"/>
                <a:gd name="T27" fmla="*/ 2147483647 h 661"/>
                <a:gd name="T28" fmla="*/ 2147483647 w 776"/>
                <a:gd name="T29" fmla="*/ 2147483647 h 661"/>
                <a:gd name="T30" fmla="*/ 2147483647 w 776"/>
                <a:gd name="T31" fmla="*/ 2147483647 h 661"/>
                <a:gd name="T32" fmla="*/ 2147483647 w 776"/>
                <a:gd name="T33" fmla="*/ 2147483647 h 661"/>
                <a:gd name="T34" fmla="*/ 2147483647 w 776"/>
                <a:gd name="T35" fmla="*/ 2147483647 h 661"/>
                <a:gd name="T36" fmla="*/ 2147483647 w 776"/>
                <a:gd name="T37" fmla="*/ 2147483647 h 661"/>
                <a:gd name="T38" fmla="*/ 2147483647 w 776"/>
                <a:gd name="T39" fmla="*/ 2147483647 h 661"/>
                <a:gd name="T40" fmla="*/ 2147483647 w 776"/>
                <a:gd name="T41" fmla="*/ 2147483647 h 661"/>
                <a:gd name="T42" fmla="*/ 0 w 776"/>
                <a:gd name="T43" fmla="*/ 2147483647 h 661"/>
                <a:gd name="T44" fmla="*/ 2147483647 w 776"/>
                <a:gd name="T45" fmla="*/ 2147483647 h 661"/>
                <a:gd name="T46" fmla="*/ 2147483647 w 776"/>
                <a:gd name="T47" fmla="*/ 2147483647 h 661"/>
                <a:gd name="T48" fmla="*/ 2147483647 w 776"/>
                <a:gd name="T49" fmla="*/ 2147483647 h 661"/>
                <a:gd name="T50" fmla="*/ 2147483647 w 776"/>
                <a:gd name="T51" fmla="*/ 2147483647 h 661"/>
                <a:gd name="T52" fmla="*/ 2147483647 w 776"/>
                <a:gd name="T53" fmla="*/ 2147483647 h 661"/>
                <a:gd name="T54" fmla="*/ 2147483647 w 776"/>
                <a:gd name="T55" fmla="*/ 2147483647 h 661"/>
                <a:gd name="T56" fmla="*/ 2147483647 w 776"/>
                <a:gd name="T57" fmla="*/ 2147483647 h 661"/>
                <a:gd name="T58" fmla="*/ 2147483647 w 776"/>
                <a:gd name="T59" fmla="*/ 2147483647 h 661"/>
                <a:gd name="T60" fmla="*/ 2147483647 w 776"/>
                <a:gd name="T61" fmla="*/ 2147483647 h 661"/>
                <a:gd name="T62" fmla="*/ 2147483647 w 776"/>
                <a:gd name="T63" fmla="*/ 2147483647 h 661"/>
                <a:gd name="T64" fmla="*/ 2147483647 w 776"/>
                <a:gd name="T65" fmla="*/ 2147483647 h 661"/>
                <a:gd name="T66" fmla="*/ 2147483647 w 776"/>
                <a:gd name="T67" fmla="*/ 2147483647 h 661"/>
                <a:gd name="T68" fmla="*/ 2147483647 w 776"/>
                <a:gd name="T69" fmla="*/ 2147483647 h 661"/>
                <a:gd name="T70" fmla="*/ 2147483647 w 776"/>
                <a:gd name="T71" fmla="*/ 2147483647 h 661"/>
                <a:gd name="T72" fmla="*/ 2147483647 w 776"/>
                <a:gd name="T73" fmla="*/ 2147483647 h 661"/>
                <a:gd name="T74" fmla="*/ 2147483647 w 776"/>
                <a:gd name="T75" fmla="*/ 2147483647 h 661"/>
                <a:gd name="T76" fmla="*/ 2147483647 w 776"/>
                <a:gd name="T77" fmla="*/ 2147483647 h 661"/>
                <a:gd name="T78" fmla="*/ 2147483647 w 776"/>
                <a:gd name="T79" fmla="*/ 2147483647 h 661"/>
                <a:gd name="T80" fmla="*/ 2147483647 w 776"/>
                <a:gd name="T81" fmla="*/ 2147483647 h 661"/>
                <a:gd name="T82" fmla="*/ 2147483647 w 776"/>
                <a:gd name="T83" fmla="*/ 2147483647 h 661"/>
                <a:gd name="T84" fmla="*/ 2147483647 w 776"/>
                <a:gd name="T85" fmla="*/ 2147483647 h 661"/>
                <a:gd name="T86" fmla="*/ 2147483647 w 776"/>
                <a:gd name="T87" fmla="*/ 2147483647 h 661"/>
                <a:gd name="T88" fmla="*/ 2147483647 w 776"/>
                <a:gd name="T89" fmla="*/ 2147483647 h 661"/>
                <a:gd name="T90" fmla="*/ 2147483647 w 776"/>
                <a:gd name="T91" fmla="*/ 2147483647 h 661"/>
                <a:gd name="T92" fmla="*/ 2147483647 w 776"/>
                <a:gd name="T93" fmla="*/ 2147483647 h 661"/>
                <a:gd name="T94" fmla="*/ 2147483647 w 776"/>
                <a:gd name="T95" fmla="*/ 2147483647 h 661"/>
                <a:gd name="T96" fmla="*/ 2147483647 w 776"/>
                <a:gd name="T97" fmla="*/ 2147483647 h 661"/>
                <a:gd name="T98" fmla="*/ 2147483647 w 776"/>
                <a:gd name="T99" fmla="*/ 2147483647 h 661"/>
                <a:gd name="T100" fmla="*/ 2147483647 w 776"/>
                <a:gd name="T101" fmla="*/ 2147483647 h 661"/>
                <a:gd name="T102" fmla="*/ 2147483647 w 776"/>
                <a:gd name="T103" fmla="*/ 2147483647 h 661"/>
                <a:gd name="T104" fmla="*/ 2147483647 w 776"/>
                <a:gd name="T105" fmla="*/ 2147483647 h 661"/>
                <a:gd name="T106" fmla="*/ 2147483647 w 776"/>
                <a:gd name="T107" fmla="*/ 2147483647 h 661"/>
                <a:gd name="T108" fmla="*/ 2147483647 w 776"/>
                <a:gd name="T109" fmla="*/ 2147483647 h 661"/>
                <a:gd name="T110" fmla="*/ 2147483647 w 776"/>
                <a:gd name="T111" fmla="*/ 2147483647 h 661"/>
                <a:gd name="T112" fmla="*/ 2147483647 w 776"/>
                <a:gd name="T113" fmla="*/ 2147483647 h 661"/>
                <a:gd name="T114" fmla="*/ 2147483647 w 776"/>
                <a:gd name="T115" fmla="*/ 2147483647 h 66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76"/>
                <a:gd name="T175" fmla="*/ 0 h 661"/>
                <a:gd name="T176" fmla="*/ 776 w 776"/>
                <a:gd name="T177" fmla="*/ 661 h 66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76" h="661">
                  <a:moveTo>
                    <a:pt x="677" y="46"/>
                  </a:moveTo>
                  <a:lnTo>
                    <a:pt x="662" y="46"/>
                  </a:lnTo>
                  <a:lnTo>
                    <a:pt x="654" y="38"/>
                  </a:lnTo>
                  <a:lnTo>
                    <a:pt x="647" y="30"/>
                  </a:lnTo>
                  <a:lnTo>
                    <a:pt x="639" y="23"/>
                  </a:lnTo>
                  <a:lnTo>
                    <a:pt x="631" y="23"/>
                  </a:lnTo>
                  <a:lnTo>
                    <a:pt x="631" y="15"/>
                  </a:lnTo>
                  <a:lnTo>
                    <a:pt x="631" y="8"/>
                  </a:lnTo>
                  <a:lnTo>
                    <a:pt x="624" y="8"/>
                  </a:lnTo>
                  <a:lnTo>
                    <a:pt x="616" y="8"/>
                  </a:lnTo>
                  <a:lnTo>
                    <a:pt x="609" y="15"/>
                  </a:lnTo>
                  <a:lnTo>
                    <a:pt x="593" y="23"/>
                  </a:lnTo>
                  <a:lnTo>
                    <a:pt x="586" y="30"/>
                  </a:lnTo>
                  <a:lnTo>
                    <a:pt x="586" y="46"/>
                  </a:lnTo>
                  <a:lnTo>
                    <a:pt x="578" y="46"/>
                  </a:lnTo>
                  <a:lnTo>
                    <a:pt x="571" y="53"/>
                  </a:lnTo>
                  <a:lnTo>
                    <a:pt x="563" y="46"/>
                  </a:lnTo>
                  <a:lnTo>
                    <a:pt x="555" y="46"/>
                  </a:lnTo>
                  <a:lnTo>
                    <a:pt x="555" y="38"/>
                  </a:lnTo>
                  <a:lnTo>
                    <a:pt x="548" y="30"/>
                  </a:lnTo>
                  <a:lnTo>
                    <a:pt x="540" y="30"/>
                  </a:lnTo>
                  <a:lnTo>
                    <a:pt x="533" y="38"/>
                  </a:lnTo>
                  <a:lnTo>
                    <a:pt x="525" y="30"/>
                  </a:lnTo>
                  <a:lnTo>
                    <a:pt x="517" y="30"/>
                  </a:lnTo>
                  <a:lnTo>
                    <a:pt x="510" y="23"/>
                  </a:lnTo>
                  <a:lnTo>
                    <a:pt x="502" y="23"/>
                  </a:lnTo>
                  <a:lnTo>
                    <a:pt x="487" y="30"/>
                  </a:lnTo>
                  <a:lnTo>
                    <a:pt x="479" y="38"/>
                  </a:lnTo>
                  <a:lnTo>
                    <a:pt x="472" y="46"/>
                  </a:lnTo>
                  <a:lnTo>
                    <a:pt x="472" y="53"/>
                  </a:lnTo>
                  <a:lnTo>
                    <a:pt x="464" y="53"/>
                  </a:lnTo>
                  <a:lnTo>
                    <a:pt x="457" y="53"/>
                  </a:lnTo>
                  <a:lnTo>
                    <a:pt x="449" y="46"/>
                  </a:lnTo>
                  <a:lnTo>
                    <a:pt x="434" y="46"/>
                  </a:lnTo>
                  <a:lnTo>
                    <a:pt x="426" y="38"/>
                  </a:lnTo>
                  <a:lnTo>
                    <a:pt x="418" y="46"/>
                  </a:lnTo>
                  <a:lnTo>
                    <a:pt x="411" y="53"/>
                  </a:lnTo>
                  <a:lnTo>
                    <a:pt x="403" y="53"/>
                  </a:lnTo>
                  <a:lnTo>
                    <a:pt x="396" y="46"/>
                  </a:lnTo>
                  <a:lnTo>
                    <a:pt x="380" y="46"/>
                  </a:lnTo>
                  <a:lnTo>
                    <a:pt x="373" y="46"/>
                  </a:lnTo>
                  <a:lnTo>
                    <a:pt x="358" y="53"/>
                  </a:lnTo>
                  <a:lnTo>
                    <a:pt x="350" y="53"/>
                  </a:lnTo>
                  <a:lnTo>
                    <a:pt x="342" y="53"/>
                  </a:lnTo>
                  <a:lnTo>
                    <a:pt x="342" y="38"/>
                  </a:lnTo>
                  <a:lnTo>
                    <a:pt x="335" y="38"/>
                  </a:lnTo>
                  <a:lnTo>
                    <a:pt x="327" y="38"/>
                  </a:lnTo>
                  <a:lnTo>
                    <a:pt x="327" y="46"/>
                  </a:lnTo>
                  <a:lnTo>
                    <a:pt x="320" y="53"/>
                  </a:lnTo>
                  <a:lnTo>
                    <a:pt x="320" y="61"/>
                  </a:lnTo>
                  <a:lnTo>
                    <a:pt x="327" y="68"/>
                  </a:lnTo>
                  <a:lnTo>
                    <a:pt x="327" y="76"/>
                  </a:lnTo>
                  <a:lnTo>
                    <a:pt x="320" y="84"/>
                  </a:lnTo>
                  <a:lnTo>
                    <a:pt x="312" y="84"/>
                  </a:lnTo>
                  <a:lnTo>
                    <a:pt x="304" y="76"/>
                  </a:lnTo>
                  <a:lnTo>
                    <a:pt x="304" y="84"/>
                  </a:lnTo>
                  <a:lnTo>
                    <a:pt x="304" y="91"/>
                  </a:lnTo>
                  <a:lnTo>
                    <a:pt x="289" y="99"/>
                  </a:lnTo>
                  <a:lnTo>
                    <a:pt x="282" y="106"/>
                  </a:lnTo>
                  <a:lnTo>
                    <a:pt x="274" y="106"/>
                  </a:lnTo>
                  <a:lnTo>
                    <a:pt x="266" y="106"/>
                  </a:lnTo>
                  <a:lnTo>
                    <a:pt x="259" y="106"/>
                  </a:lnTo>
                  <a:lnTo>
                    <a:pt x="259" y="114"/>
                  </a:lnTo>
                  <a:lnTo>
                    <a:pt x="251" y="114"/>
                  </a:lnTo>
                  <a:lnTo>
                    <a:pt x="251" y="106"/>
                  </a:lnTo>
                  <a:lnTo>
                    <a:pt x="244" y="99"/>
                  </a:lnTo>
                  <a:lnTo>
                    <a:pt x="236" y="99"/>
                  </a:lnTo>
                  <a:lnTo>
                    <a:pt x="236" y="91"/>
                  </a:lnTo>
                  <a:lnTo>
                    <a:pt x="228" y="84"/>
                  </a:lnTo>
                  <a:lnTo>
                    <a:pt x="228" y="76"/>
                  </a:lnTo>
                  <a:lnTo>
                    <a:pt x="221" y="76"/>
                  </a:lnTo>
                  <a:lnTo>
                    <a:pt x="213" y="68"/>
                  </a:lnTo>
                  <a:lnTo>
                    <a:pt x="213" y="61"/>
                  </a:lnTo>
                  <a:lnTo>
                    <a:pt x="205" y="61"/>
                  </a:lnTo>
                  <a:lnTo>
                    <a:pt x="198" y="53"/>
                  </a:lnTo>
                  <a:lnTo>
                    <a:pt x="205" y="46"/>
                  </a:lnTo>
                  <a:lnTo>
                    <a:pt x="213" y="38"/>
                  </a:lnTo>
                  <a:lnTo>
                    <a:pt x="213" y="30"/>
                  </a:lnTo>
                  <a:lnTo>
                    <a:pt x="228" y="30"/>
                  </a:lnTo>
                  <a:lnTo>
                    <a:pt x="228" y="38"/>
                  </a:lnTo>
                  <a:lnTo>
                    <a:pt x="236" y="46"/>
                  </a:lnTo>
                  <a:lnTo>
                    <a:pt x="236" y="53"/>
                  </a:lnTo>
                  <a:lnTo>
                    <a:pt x="236" y="61"/>
                  </a:lnTo>
                  <a:lnTo>
                    <a:pt x="244" y="68"/>
                  </a:lnTo>
                  <a:lnTo>
                    <a:pt x="251" y="76"/>
                  </a:lnTo>
                  <a:lnTo>
                    <a:pt x="259" y="76"/>
                  </a:lnTo>
                  <a:lnTo>
                    <a:pt x="259" y="61"/>
                  </a:lnTo>
                  <a:lnTo>
                    <a:pt x="259" y="53"/>
                  </a:lnTo>
                  <a:lnTo>
                    <a:pt x="259" y="46"/>
                  </a:lnTo>
                  <a:lnTo>
                    <a:pt x="266" y="46"/>
                  </a:lnTo>
                  <a:lnTo>
                    <a:pt x="274" y="38"/>
                  </a:lnTo>
                  <a:lnTo>
                    <a:pt x="274" y="30"/>
                  </a:lnTo>
                  <a:lnTo>
                    <a:pt x="266" y="23"/>
                  </a:lnTo>
                  <a:lnTo>
                    <a:pt x="259" y="15"/>
                  </a:lnTo>
                  <a:lnTo>
                    <a:pt x="236" y="15"/>
                  </a:lnTo>
                  <a:lnTo>
                    <a:pt x="228" y="15"/>
                  </a:lnTo>
                  <a:lnTo>
                    <a:pt x="221" y="8"/>
                  </a:lnTo>
                  <a:lnTo>
                    <a:pt x="213" y="8"/>
                  </a:lnTo>
                  <a:lnTo>
                    <a:pt x="198" y="8"/>
                  </a:lnTo>
                  <a:lnTo>
                    <a:pt x="190" y="8"/>
                  </a:lnTo>
                  <a:lnTo>
                    <a:pt x="175" y="8"/>
                  </a:lnTo>
                  <a:lnTo>
                    <a:pt x="167" y="8"/>
                  </a:lnTo>
                  <a:lnTo>
                    <a:pt x="175" y="23"/>
                  </a:lnTo>
                  <a:lnTo>
                    <a:pt x="167" y="30"/>
                  </a:lnTo>
                  <a:lnTo>
                    <a:pt x="160" y="30"/>
                  </a:lnTo>
                  <a:lnTo>
                    <a:pt x="152" y="30"/>
                  </a:lnTo>
                  <a:lnTo>
                    <a:pt x="137" y="23"/>
                  </a:lnTo>
                  <a:lnTo>
                    <a:pt x="129" y="15"/>
                  </a:lnTo>
                  <a:lnTo>
                    <a:pt x="114" y="8"/>
                  </a:lnTo>
                  <a:lnTo>
                    <a:pt x="107" y="0"/>
                  </a:lnTo>
                  <a:lnTo>
                    <a:pt x="99" y="0"/>
                  </a:lnTo>
                  <a:lnTo>
                    <a:pt x="91" y="8"/>
                  </a:lnTo>
                  <a:lnTo>
                    <a:pt x="84" y="15"/>
                  </a:lnTo>
                  <a:lnTo>
                    <a:pt x="76" y="23"/>
                  </a:lnTo>
                  <a:lnTo>
                    <a:pt x="76" y="15"/>
                  </a:lnTo>
                  <a:lnTo>
                    <a:pt x="69" y="8"/>
                  </a:lnTo>
                  <a:lnTo>
                    <a:pt x="69" y="0"/>
                  </a:lnTo>
                  <a:lnTo>
                    <a:pt x="61" y="0"/>
                  </a:lnTo>
                  <a:lnTo>
                    <a:pt x="61" y="8"/>
                  </a:lnTo>
                  <a:lnTo>
                    <a:pt x="69" y="23"/>
                  </a:lnTo>
                  <a:lnTo>
                    <a:pt x="69" y="30"/>
                  </a:lnTo>
                  <a:lnTo>
                    <a:pt x="61" y="30"/>
                  </a:lnTo>
                  <a:lnTo>
                    <a:pt x="53" y="23"/>
                  </a:lnTo>
                  <a:lnTo>
                    <a:pt x="53" y="15"/>
                  </a:lnTo>
                  <a:lnTo>
                    <a:pt x="46" y="8"/>
                  </a:lnTo>
                  <a:lnTo>
                    <a:pt x="38" y="8"/>
                  </a:lnTo>
                  <a:lnTo>
                    <a:pt x="38" y="15"/>
                  </a:lnTo>
                  <a:lnTo>
                    <a:pt x="38" y="23"/>
                  </a:lnTo>
                  <a:lnTo>
                    <a:pt x="38" y="30"/>
                  </a:lnTo>
                  <a:lnTo>
                    <a:pt x="30" y="30"/>
                  </a:lnTo>
                  <a:lnTo>
                    <a:pt x="15" y="38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61"/>
                  </a:lnTo>
                  <a:lnTo>
                    <a:pt x="8" y="76"/>
                  </a:lnTo>
                  <a:lnTo>
                    <a:pt x="15" y="91"/>
                  </a:lnTo>
                  <a:lnTo>
                    <a:pt x="30" y="99"/>
                  </a:lnTo>
                  <a:lnTo>
                    <a:pt x="38" y="99"/>
                  </a:lnTo>
                  <a:lnTo>
                    <a:pt x="46" y="106"/>
                  </a:lnTo>
                  <a:lnTo>
                    <a:pt x="61" y="106"/>
                  </a:lnTo>
                  <a:lnTo>
                    <a:pt x="69" y="114"/>
                  </a:lnTo>
                  <a:lnTo>
                    <a:pt x="84" y="122"/>
                  </a:lnTo>
                  <a:lnTo>
                    <a:pt x="91" y="122"/>
                  </a:lnTo>
                  <a:lnTo>
                    <a:pt x="99" y="144"/>
                  </a:lnTo>
                  <a:lnTo>
                    <a:pt x="107" y="144"/>
                  </a:lnTo>
                  <a:lnTo>
                    <a:pt x="114" y="160"/>
                  </a:lnTo>
                  <a:lnTo>
                    <a:pt x="107" y="167"/>
                  </a:lnTo>
                  <a:lnTo>
                    <a:pt x="107" y="175"/>
                  </a:lnTo>
                  <a:lnTo>
                    <a:pt x="84" y="182"/>
                  </a:lnTo>
                  <a:lnTo>
                    <a:pt x="69" y="182"/>
                  </a:lnTo>
                  <a:lnTo>
                    <a:pt x="69" y="190"/>
                  </a:lnTo>
                  <a:lnTo>
                    <a:pt x="69" y="198"/>
                  </a:lnTo>
                  <a:lnTo>
                    <a:pt x="69" y="205"/>
                  </a:lnTo>
                  <a:lnTo>
                    <a:pt x="61" y="213"/>
                  </a:lnTo>
                  <a:lnTo>
                    <a:pt x="61" y="220"/>
                  </a:lnTo>
                  <a:lnTo>
                    <a:pt x="69" y="228"/>
                  </a:lnTo>
                  <a:lnTo>
                    <a:pt x="76" y="236"/>
                  </a:lnTo>
                  <a:lnTo>
                    <a:pt x="84" y="236"/>
                  </a:lnTo>
                  <a:lnTo>
                    <a:pt x="99" y="243"/>
                  </a:lnTo>
                  <a:lnTo>
                    <a:pt x="107" y="243"/>
                  </a:lnTo>
                  <a:lnTo>
                    <a:pt x="114" y="258"/>
                  </a:lnTo>
                  <a:lnTo>
                    <a:pt x="107" y="266"/>
                  </a:lnTo>
                  <a:lnTo>
                    <a:pt x="99" y="266"/>
                  </a:lnTo>
                  <a:lnTo>
                    <a:pt x="76" y="266"/>
                  </a:lnTo>
                  <a:lnTo>
                    <a:pt x="76" y="289"/>
                  </a:lnTo>
                  <a:lnTo>
                    <a:pt x="76" y="304"/>
                  </a:lnTo>
                  <a:lnTo>
                    <a:pt x="69" y="312"/>
                  </a:lnTo>
                  <a:lnTo>
                    <a:pt x="69" y="319"/>
                  </a:lnTo>
                  <a:lnTo>
                    <a:pt x="69" y="327"/>
                  </a:lnTo>
                  <a:lnTo>
                    <a:pt x="69" y="334"/>
                  </a:lnTo>
                  <a:lnTo>
                    <a:pt x="61" y="342"/>
                  </a:lnTo>
                  <a:lnTo>
                    <a:pt x="61" y="350"/>
                  </a:lnTo>
                  <a:lnTo>
                    <a:pt x="61" y="357"/>
                  </a:lnTo>
                  <a:lnTo>
                    <a:pt x="76" y="357"/>
                  </a:lnTo>
                  <a:lnTo>
                    <a:pt x="91" y="357"/>
                  </a:lnTo>
                  <a:lnTo>
                    <a:pt x="99" y="357"/>
                  </a:lnTo>
                  <a:lnTo>
                    <a:pt x="107" y="357"/>
                  </a:lnTo>
                  <a:lnTo>
                    <a:pt x="114" y="342"/>
                  </a:lnTo>
                  <a:lnTo>
                    <a:pt x="122" y="334"/>
                  </a:lnTo>
                  <a:lnTo>
                    <a:pt x="129" y="334"/>
                  </a:lnTo>
                  <a:lnTo>
                    <a:pt x="145" y="327"/>
                  </a:lnTo>
                  <a:lnTo>
                    <a:pt x="167" y="327"/>
                  </a:lnTo>
                  <a:lnTo>
                    <a:pt x="175" y="327"/>
                  </a:lnTo>
                  <a:lnTo>
                    <a:pt x="190" y="334"/>
                  </a:lnTo>
                  <a:lnTo>
                    <a:pt x="198" y="342"/>
                  </a:lnTo>
                  <a:lnTo>
                    <a:pt x="190" y="342"/>
                  </a:lnTo>
                  <a:lnTo>
                    <a:pt x="183" y="350"/>
                  </a:lnTo>
                  <a:lnTo>
                    <a:pt x="175" y="357"/>
                  </a:lnTo>
                  <a:lnTo>
                    <a:pt x="175" y="365"/>
                  </a:lnTo>
                  <a:lnTo>
                    <a:pt x="167" y="372"/>
                  </a:lnTo>
                  <a:lnTo>
                    <a:pt x="167" y="388"/>
                  </a:lnTo>
                  <a:lnTo>
                    <a:pt x="160" y="395"/>
                  </a:lnTo>
                  <a:lnTo>
                    <a:pt x="152" y="410"/>
                  </a:lnTo>
                  <a:lnTo>
                    <a:pt x="175" y="410"/>
                  </a:lnTo>
                  <a:lnTo>
                    <a:pt x="183" y="448"/>
                  </a:lnTo>
                  <a:lnTo>
                    <a:pt x="190" y="441"/>
                  </a:lnTo>
                  <a:lnTo>
                    <a:pt x="198" y="448"/>
                  </a:lnTo>
                  <a:lnTo>
                    <a:pt x="205" y="456"/>
                  </a:lnTo>
                  <a:lnTo>
                    <a:pt x="213" y="464"/>
                  </a:lnTo>
                  <a:lnTo>
                    <a:pt x="221" y="471"/>
                  </a:lnTo>
                  <a:lnTo>
                    <a:pt x="221" y="486"/>
                  </a:lnTo>
                  <a:lnTo>
                    <a:pt x="213" y="494"/>
                  </a:lnTo>
                  <a:lnTo>
                    <a:pt x="205" y="501"/>
                  </a:lnTo>
                  <a:lnTo>
                    <a:pt x="205" y="517"/>
                  </a:lnTo>
                  <a:lnTo>
                    <a:pt x="213" y="524"/>
                  </a:lnTo>
                  <a:lnTo>
                    <a:pt x="213" y="532"/>
                  </a:lnTo>
                  <a:lnTo>
                    <a:pt x="205" y="539"/>
                  </a:lnTo>
                  <a:lnTo>
                    <a:pt x="205" y="547"/>
                  </a:lnTo>
                  <a:lnTo>
                    <a:pt x="213" y="555"/>
                  </a:lnTo>
                  <a:lnTo>
                    <a:pt x="205" y="562"/>
                  </a:lnTo>
                  <a:lnTo>
                    <a:pt x="205" y="570"/>
                  </a:lnTo>
                  <a:lnTo>
                    <a:pt x="221" y="570"/>
                  </a:lnTo>
                  <a:lnTo>
                    <a:pt x="213" y="577"/>
                  </a:lnTo>
                  <a:lnTo>
                    <a:pt x="205" y="577"/>
                  </a:lnTo>
                  <a:lnTo>
                    <a:pt x="198" y="577"/>
                  </a:lnTo>
                  <a:lnTo>
                    <a:pt x="205" y="585"/>
                  </a:lnTo>
                  <a:lnTo>
                    <a:pt x="205" y="593"/>
                  </a:lnTo>
                  <a:lnTo>
                    <a:pt x="213" y="600"/>
                  </a:lnTo>
                  <a:lnTo>
                    <a:pt x="221" y="600"/>
                  </a:lnTo>
                  <a:lnTo>
                    <a:pt x="228" y="600"/>
                  </a:lnTo>
                  <a:lnTo>
                    <a:pt x="236" y="600"/>
                  </a:lnTo>
                  <a:lnTo>
                    <a:pt x="244" y="608"/>
                  </a:lnTo>
                  <a:lnTo>
                    <a:pt x="236" y="615"/>
                  </a:lnTo>
                  <a:lnTo>
                    <a:pt x="236" y="623"/>
                  </a:lnTo>
                  <a:lnTo>
                    <a:pt x="236" y="631"/>
                  </a:lnTo>
                  <a:lnTo>
                    <a:pt x="244" y="631"/>
                  </a:lnTo>
                  <a:lnTo>
                    <a:pt x="244" y="638"/>
                  </a:lnTo>
                  <a:lnTo>
                    <a:pt x="251" y="638"/>
                  </a:lnTo>
                  <a:lnTo>
                    <a:pt x="251" y="646"/>
                  </a:lnTo>
                  <a:lnTo>
                    <a:pt x="259" y="653"/>
                  </a:lnTo>
                  <a:lnTo>
                    <a:pt x="259" y="661"/>
                  </a:lnTo>
                  <a:lnTo>
                    <a:pt x="266" y="661"/>
                  </a:lnTo>
                  <a:lnTo>
                    <a:pt x="274" y="653"/>
                  </a:lnTo>
                  <a:lnTo>
                    <a:pt x="282" y="646"/>
                  </a:lnTo>
                  <a:lnTo>
                    <a:pt x="266" y="638"/>
                  </a:lnTo>
                  <a:lnTo>
                    <a:pt x="259" y="631"/>
                  </a:lnTo>
                  <a:lnTo>
                    <a:pt x="259" y="615"/>
                  </a:lnTo>
                  <a:lnTo>
                    <a:pt x="251" y="608"/>
                  </a:lnTo>
                  <a:lnTo>
                    <a:pt x="266" y="608"/>
                  </a:lnTo>
                  <a:lnTo>
                    <a:pt x="259" y="585"/>
                  </a:lnTo>
                  <a:lnTo>
                    <a:pt x="282" y="585"/>
                  </a:lnTo>
                  <a:lnTo>
                    <a:pt x="289" y="593"/>
                  </a:lnTo>
                  <a:lnTo>
                    <a:pt x="297" y="593"/>
                  </a:lnTo>
                  <a:lnTo>
                    <a:pt x="289" y="600"/>
                  </a:lnTo>
                  <a:lnTo>
                    <a:pt x="297" y="600"/>
                  </a:lnTo>
                  <a:lnTo>
                    <a:pt x="312" y="600"/>
                  </a:lnTo>
                  <a:lnTo>
                    <a:pt x="320" y="600"/>
                  </a:lnTo>
                  <a:lnTo>
                    <a:pt x="327" y="608"/>
                  </a:lnTo>
                  <a:lnTo>
                    <a:pt x="335" y="608"/>
                  </a:lnTo>
                  <a:lnTo>
                    <a:pt x="342" y="600"/>
                  </a:lnTo>
                  <a:lnTo>
                    <a:pt x="358" y="600"/>
                  </a:lnTo>
                  <a:lnTo>
                    <a:pt x="365" y="608"/>
                  </a:lnTo>
                  <a:lnTo>
                    <a:pt x="373" y="600"/>
                  </a:lnTo>
                  <a:lnTo>
                    <a:pt x="380" y="600"/>
                  </a:lnTo>
                  <a:lnTo>
                    <a:pt x="388" y="593"/>
                  </a:lnTo>
                  <a:lnTo>
                    <a:pt x="403" y="593"/>
                  </a:lnTo>
                  <a:lnTo>
                    <a:pt x="411" y="593"/>
                  </a:lnTo>
                  <a:lnTo>
                    <a:pt x="418" y="600"/>
                  </a:lnTo>
                  <a:lnTo>
                    <a:pt x="426" y="608"/>
                  </a:lnTo>
                  <a:lnTo>
                    <a:pt x="434" y="615"/>
                  </a:lnTo>
                  <a:lnTo>
                    <a:pt x="441" y="615"/>
                  </a:lnTo>
                  <a:lnTo>
                    <a:pt x="449" y="623"/>
                  </a:lnTo>
                  <a:lnTo>
                    <a:pt x="457" y="623"/>
                  </a:lnTo>
                  <a:lnTo>
                    <a:pt x="464" y="615"/>
                  </a:lnTo>
                  <a:lnTo>
                    <a:pt x="472" y="615"/>
                  </a:lnTo>
                  <a:lnTo>
                    <a:pt x="479" y="608"/>
                  </a:lnTo>
                  <a:lnTo>
                    <a:pt x="487" y="600"/>
                  </a:lnTo>
                  <a:lnTo>
                    <a:pt x="495" y="600"/>
                  </a:lnTo>
                  <a:lnTo>
                    <a:pt x="502" y="600"/>
                  </a:lnTo>
                  <a:lnTo>
                    <a:pt x="510" y="600"/>
                  </a:lnTo>
                  <a:lnTo>
                    <a:pt x="517" y="600"/>
                  </a:lnTo>
                  <a:lnTo>
                    <a:pt x="525" y="608"/>
                  </a:lnTo>
                  <a:lnTo>
                    <a:pt x="533" y="615"/>
                  </a:lnTo>
                  <a:lnTo>
                    <a:pt x="540" y="615"/>
                  </a:lnTo>
                  <a:lnTo>
                    <a:pt x="548" y="615"/>
                  </a:lnTo>
                  <a:lnTo>
                    <a:pt x="563" y="608"/>
                  </a:lnTo>
                  <a:lnTo>
                    <a:pt x="571" y="600"/>
                  </a:lnTo>
                  <a:lnTo>
                    <a:pt x="571" y="585"/>
                  </a:lnTo>
                  <a:lnTo>
                    <a:pt x="578" y="577"/>
                  </a:lnTo>
                  <a:lnTo>
                    <a:pt x="586" y="570"/>
                  </a:lnTo>
                  <a:lnTo>
                    <a:pt x="601" y="562"/>
                  </a:lnTo>
                  <a:lnTo>
                    <a:pt x="609" y="562"/>
                  </a:lnTo>
                  <a:lnTo>
                    <a:pt x="616" y="555"/>
                  </a:lnTo>
                  <a:lnTo>
                    <a:pt x="624" y="547"/>
                  </a:lnTo>
                  <a:lnTo>
                    <a:pt x="639" y="547"/>
                  </a:lnTo>
                  <a:lnTo>
                    <a:pt x="654" y="539"/>
                  </a:lnTo>
                  <a:lnTo>
                    <a:pt x="662" y="539"/>
                  </a:lnTo>
                  <a:lnTo>
                    <a:pt x="677" y="547"/>
                  </a:lnTo>
                  <a:lnTo>
                    <a:pt x="692" y="547"/>
                  </a:lnTo>
                  <a:lnTo>
                    <a:pt x="700" y="547"/>
                  </a:lnTo>
                  <a:lnTo>
                    <a:pt x="715" y="547"/>
                  </a:lnTo>
                  <a:lnTo>
                    <a:pt x="730" y="547"/>
                  </a:lnTo>
                  <a:lnTo>
                    <a:pt x="738" y="539"/>
                  </a:lnTo>
                  <a:lnTo>
                    <a:pt x="753" y="509"/>
                  </a:lnTo>
                  <a:lnTo>
                    <a:pt x="761" y="501"/>
                  </a:lnTo>
                  <a:lnTo>
                    <a:pt x="768" y="494"/>
                  </a:lnTo>
                  <a:lnTo>
                    <a:pt x="776" y="486"/>
                  </a:lnTo>
                  <a:lnTo>
                    <a:pt x="776" y="479"/>
                  </a:lnTo>
                  <a:lnTo>
                    <a:pt x="776" y="471"/>
                  </a:lnTo>
                  <a:lnTo>
                    <a:pt x="768" y="464"/>
                  </a:lnTo>
                  <a:lnTo>
                    <a:pt x="761" y="471"/>
                  </a:lnTo>
                  <a:lnTo>
                    <a:pt x="753" y="471"/>
                  </a:lnTo>
                  <a:lnTo>
                    <a:pt x="746" y="479"/>
                  </a:lnTo>
                  <a:lnTo>
                    <a:pt x="738" y="471"/>
                  </a:lnTo>
                  <a:lnTo>
                    <a:pt x="730" y="471"/>
                  </a:lnTo>
                  <a:lnTo>
                    <a:pt x="738" y="456"/>
                  </a:lnTo>
                  <a:lnTo>
                    <a:pt x="746" y="441"/>
                  </a:lnTo>
                  <a:lnTo>
                    <a:pt x="746" y="426"/>
                  </a:lnTo>
                  <a:lnTo>
                    <a:pt x="738" y="410"/>
                  </a:lnTo>
                  <a:lnTo>
                    <a:pt x="730" y="395"/>
                  </a:lnTo>
                  <a:lnTo>
                    <a:pt x="730" y="380"/>
                  </a:lnTo>
                  <a:lnTo>
                    <a:pt x="738" y="380"/>
                  </a:lnTo>
                  <a:lnTo>
                    <a:pt x="746" y="365"/>
                  </a:lnTo>
                  <a:lnTo>
                    <a:pt x="746" y="357"/>
                  </a:lnTo>
                  <a:lnTo>
                    <a:pt x="738" y="350"/>
                  </a:lnTo>
                  <a:lnTo>
                    <a:pt x="730" y="350"/>
                  </a:lnTo>
                  <a:lnTo>
                    <a:pt x="723" y="342"/>
                  </a:lnTo>
                  <a:lnTo>
                    <a:pt x="715" y="334"/>
                  </a:lnTo>
                  <a:lnTo>
                    <a:pt x="715" y="319"/>
                  </a:lnTo>
                  <a:lnTo>
                    <a:pt x="708" y="312"/>
                  </a:lnTo>
                  <a:lnTo>
                    <a:pt x="685" y="312"/>
                  </a:lnTo>
                  <a:lnTo>
                    <a:pt x="685" y="266"/>
                  </a:lnTo>
                  <a:lnTo>
                    <a:pt x="677" y="266"/>
                  </a:lnTo>
                  <a:lnTo>
                    <a:pt x="677" y="258"/>
                  </a:lnTo>
                  <a:lnTo>
                    <a:pt x="670" y="251"/>
                  </a:lnTo>
                  <a:lnTo>
                    <a:pt x="662" y="243"/>
                  </a:lnTo>
                  <a:lnTo>
                    <a:pt x="654" y="243"/>
                  </a:lnTo>
                  <a:lnTo>
                    <a:pt x="654" y="236"/>
                  </a:lnTo>
                  <a:lnTo>
                    <a:pt x="662" y="228"/>
                  </a:lnTo>
                  <a:lnTo>
                    <a:pt x="670" y="228"/>
                  </a:lnTo>
                  <a:lnTo>
                    <a:pt x="685" y="220"/>
                  </a:lnTo>
                  <a:lnTo>
                    <a:pt x="677" y="213"/>
                  </a:lnTo>
                  <a:lnTo>
                    <a:pt x="685" y="205"/>
                  </a:lnTo>
                  <a:lnTo>
                    <a:pt x="692" y="205"/>
                  </a:lnTo>
                  <a:lnTo>
                    <a:pt x="700" y="198"/>
                  </a:lnTo>
                  <a:lnTo>
                    <a:pt x="700" y="182"/>
                  </a:lnTo>
                  <a:lnTo>
                    <a:pt x="692" y="175"/>
                  </a:lnTo>
                  <a:lnTo>
                    <a:pt x="685" y="175"/>
                  </a:lnTo>
                  <a:lnTo>
                    <a:pt x="692" y="160"/>
                  </a:lnTo>
                  <a:lnTo>
                    <a:pt x="700" y="152"/>
                  </a:lnTo>
                  <a:lnTo>
                    <a:pt x="685" y="144"/>
                  </a:lnTo>
                  <a:lnTo>
                    <a:pt x="662" y="129"/>
                  </a:lnTo>
                  <a:lnTo>
                    <a:pt x="670" y="122"/>
                  </a:lnTo>
                  <a:lnTo>
                    <a:pt x="670" y="114"/>
                  </a:lnTo>
                  <a:lnTo>
                    <a:pt x="670" y="106"/>
                  </a:lnTo>
                  <a:lnTo>
                    <a:pt x="670" y="99"/>
                  </a:lnTo>
                  <a:lnTo>
                    <a:pt x="670" y="84"/>
                  </a:lnTo>
                  <a:lnTo>
                    <a:pt x="670" y="76"/>
                  </a:lnTo>
                  <a:lnTo>
                    <a:pt x="670" y="68"/>
                  </a:lnTo>
                  <a:lnTo>
                    <a:pt x="670" y="61"/>
                  </a:lnTo>
                  <a:lnTo>
                    <a:pt x="677" y="53"/>
                  </a:lnTo>
                  <a:lnTo>
                    <a:pt x="677" y="46"/>
                  </a:lnTo>
                  <a:close/>
                </a:path>
              </a:pathLst>
            </a:custGeom>
            <a:solidFill>
              <a:srgbClr val="F0F0F0"/>
            </a:solidFill>
            <a:ln w="12700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36" name="Freeform 1243"/>
            <p:cNvSpPr>
              <a:spLocks/>
            </p:cNvSpPr>
            <p:nvPr/>
          </p:nvSpPr>
          <p:spPr bwMode="auto">
            <a:xfrm>
              <a:off x="4221163" y="4459176"/>
              <a:ext cx="992187" cy="895350"/>
            </a:xfrm>
            <a:custGeom>
              <a:avLst/>
              <a:gdLst>
                <a:gd name="T0" fmla="*/ 2147483647 w 776"/>
                <a:gd name="T1" fmla="*/ 2147483647 h 661"/>
                <a:gd name="T2" fmla="*/ 2147483647 w 776"/>
                <a:gd name="T3" fmla="*/ 2147483647 h 661"/>
                <a:gd name="T4" fmla="*/ 2147483647 w 776"/>
                <a:gd name="T5" fmla="*/ 2147483647 h 661"/>
                <a:gd name="T6" fmla="*/ 2147483647 w 776"/>
                <a:gd name="T7" fmla="*/ 2147483647 h 661"/>
                <a:gd name="T8" fmla="*/ 2147483647 w 776"/>
                <a:gd name="T9" fmla="*/ 2147483647 h 661"/>
                <a:gd name="T10" fmla="*/ 2147483647 w 776"/>
                <a:gd name="T11" fmla="*/ 2147483647 h 661"/>
                <a:gd name="T12" fmla="*/ 2147483647 w 776"/>
                <a:gd name="T13" fmla="*/ 2147483647 h 661"/>
                <a:gd name="T14" fmla="*/ 2147483647 w 776"/>
                <a:gd name="T15" fmla="*/ 2147483647 h 661"/>
                <a:gd name="T16" fmla="*/ 2147483647 w 776"/>
                <a:gd name="T17" fmla="*/ 2147483647 h 661"/>
                <a:gd name="T18" fmla="*/ 2147483647 w 776"/>
                <a:gd name="T19" fmla="*/ 2147483647 h 661"/>
                <a:gd name="T20" fmla="*/ 2147483647 w 776"/>
                <a:gd name="T21" fmla="*/ 2147483647 h 661"/>
                <a:gd name="T22" fmla="*/ 2147483647 w 776"/>
                <a:gd name="T23" fmla="*/ 2147483647 h 661"/>
                <a:gd name="T24" fmla="*/ 2147483647 w 776"/>
                <a:gd name="T25" fmla="*/ 2147483647 h 661"/>
                <a:gd name="T26" fmla="*/ 2147483647 w 776"/>
                <a:gd name="T27" fmla="*/ 2147483647 h 661"/>
                <a:gd name="T28" fmla="*/ 2147483647 w 776"/>
                <a:gd name="T29" fmla="*/ 2147483647 h 661"/>
                <a:gd name="T30" fmla="*/ 2147483647 w 776"/>
                <a:gd name="T31" fmla="*/ 2147483647 h 661"/>
                <a:gd name="T32" fmla="*/ 2147483647 w 776"/>
                <a:gd name="T33" fmla="*/ 2147483647 h 661"/>
                <a:gd name="T34" fmla="*/ 2147483647 w 776"/>
                <a:gd name="T35" fmla="*/ 2147483647 h 661"/>
                <a:gd name="T36" fmla="*/ 2147483647 w 776"/>
                <a:gd name="T37" fmla="*/ 2147483647 h 661"/>
                <a:gd name="T38" fmla="*/ 2147483647 w 776"/>
                <a:gd name="T39" fmla="*/ 2147483647 h 661"/>
                <a:gd name="T40" fmla="*/ 2147483647 w 776"/>
                <a:gd name="T41" fmla="*/ 2147483647 h 661"/>
                <a:gd name="T42" fmla="*/ 0 w 776"/>
                <a:gd name="T43" fmla="*/ 2147483647 h 661"/>
                <a:gd name="T44" fmla="*/ 2147483647 w 776"/>
                <a:gd name="T45" fmla="*/ 2147483647 h 661"/>
                <a:gd name="T46" fmla="*/ 2147483647 w 776"/>
                <a:gd name="T47" fmla="*/ 2147483647 h 661"/>
                <a:gd name="T48" fmla="*/ 2147483647 w 776"/>
                <a:gd name="T49" fmla="*/ 2147483647 h 661"/>
                <a:gd name="T50" fmla="*/ 2147483647 w 776"/>
                <a:gd name="T51" fmla="*/ 2147483647 h 661"/>
                <a:gd name="T52" fmla="*/ 2147483647 w 776"/>
                <a:gd name="T53" fmla="*/ 2147483647 h 661"/>
                <a:gd name="T54" fmla="*/ 2147483647 w 776"/>
                <a:gd name="T55" fmla="*/ 2147483647 h 661"/>
                <a:gd name="T56" fmla="*/ 2147483647 w 776"/>
                <a:gd name="T57" fmla="*/ 2147483647 h 661"/>
                <a:gd name="T58" fmla="*/ 2147483647 w 776"/>
                <a:gd name="T59" fmla="*/ 2147483647 h 661"/>
                <a:gd name="T60" fmla="*/ 2147483647 w 776"/>
                <a:gd name="T61" fmla="*/ 2147483647 h 661"/>
                <a:gd name="T62" fmla="*/ 2147483647 w 776"/>
                <a:gd name="T63" fmla="*/ 2147483647 h 661"/>
                <a:gd name="T64" fmla="*/ 2147483647 w 776"/>
                <a:gd name="T65" fmla="*/ 2147483647 h 661"/>
                <a:gd name="T66" fmla="*/ 2147483647 w 776"/>
                <a:gd name="T67" fmla="*/ 2147483647 h 661"/>
                <a:gd name="T68" fmla="*/ 2147483647 w 776"/>
                <a:gd name="T69" fmla="*/ 2147483647 h 661"/>
                <a:gd name="T70" fmla="*/ 2147483647 w 776"/>
                <a:gd name="T71" fmla="*/ 2147483647 h 661"/>
                <a:gd name="T72" fmla="*/ 2147483647 w 776"/>
                <a:gd name="T73" fmla="*/ 2147483647 h 661"/>
                <a:gd name="T74" fmla="*/ 2147483647 w 776"/>
                <a:gd name="T75" fmla="*/ 2147483647 h 661"/>
                <a:gd name="T76" fmla="*/ 2147483647 w 776"/>
                <a:gd name="T77" fmla="*/ 2147483647 h 661"/>
                <a:gd name="T78" fmla="*/ 2147483647 w 776"/>
                <a:gd name="T79" fmla="*/ 2147483647 h 661"/>
                <a:gd name="T80" fmla="*/ 2147483647 w 776"/>
                <a:gd name="T81" fmla="*/ 2147483647 h 661"/>
                <a:gd name="T82" fmla="*/ 2147483647 w 776"/>
                <a:gd name="T83" fmla="*/ 2147483647 h 661"/>
                <a:gd name="T84" fmla="*/ 2147483647 w 776"/>
                <a:gd name="T85" fmla="*/ 2147483647 h 661"/>
                <a:gd name="T86" fmla="*/ 2147483647 w 776"/>
                <a:gd name="T87" fmla="*/ 2147483647 h 661"/>
                <a:gd name="T88" fmla="*/ 2147483647 w 776"/>
                <a:gd name="T89" fmla="*/ 2147483647 h 661"/>
                <a:gd name="T90" fmla="*/ 2147483647 w 776"/>
                <a:gd name="T91" fmla="*/ 2147483647 h 661"/>
                <a:gd name="T92" fmla="*/ 2147483647 w 776"/>
                <a:gd name="T93" fmla="*/ 2147483647 h 661"/>
                <a:gd name="T94" fmla="*/ 2147483647 w 776"/>
                <a:gd name="T95" fmla="*/ 2147483647 h 661"/>
                <a:gd name="T96" fmla="*/ 2147483647 w 776"/>
                <a:gd name="T97" fmla="*/ 2147483647 h 661"/>
                <a:gd name="T98" fmla="*/ 2147483647 w 776"/>
                <a:gd name="T99" fmla="*/ 2147483647 h 661"/>
                <a:gd name="T100" fmla="*/ 2147483647 w 776"/>
                <a:gd name="T101" fmla="*/ 2147483647 h 661"/>
                <a:gd name="T102" fmla="*/ 2147483647 w 776"/>
                <a:gd name="T103" fmla="*/ 2147483647 h 661"/>
                <a:gd name="T104" fmla="*/ 2147483647 w 776"/>
                <a:gd name="T105" fmla="*/ 2147483647 h 661"/>
                <a:gd name="T106" fmla="*/ 2147483647 w 776"/>
                <a:gd name="T107" fmla="*/ 2147483647 h 661"/>
                <a:gd name="T108" fmla="*/ 2147483647 w 776"/>
                <a:gd name="T109" fmla="*/ 2147483647 h 661"/>
                <a:gd name="T110" fmla="*/ 2147483647 w 776"/>
                <a:gd name="T111" fmla="*/ 2147483647 h 661"/>
                <a:gd name="T112" fmla="*/ 2147483647 w 776"/>
                <a:gd name="T113" fmla="*/ 2147483647 h 661"/>
                <a:gd name="T114" fmla="*/ 2147483647 w 776"/>
                <a:gd name="T115" fmla="*/ 2147483647 h 66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76"/>
                <a:gd name="T175" fmla="*/ 0 h 661"/>
                <a:gd name="T176" fmla="*/ 776 w 776"/>
                <a:gd name="T177" fmla="*/ 661 h 66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76" h="661">
                  <a:moveTo>
                    <a:pt x="677" y="46"/>
                  </a:moveTo>
                  <a:lnTo>
                    <a:pt x="662" y="46"/>
                  </a:lnTo>
                  <a:lnTo>
                    <a:pt x="654" y="38"/>
                  </a:lnTo>
                  <a:lnTo>
                    <a:pt x="647" y="30"/>
                  </a:lnTo>
                  <a:lnTo>
                    <a:pt x="639" y="23"/>
                  </a:lnTo>
                  <a:lnTo>
                    <a:pt x="631" y="23"/>
                  </a:lnTo>
                  <a:lnTo>
                    <a:pt x="631" y="15"/>
                  </a:lnTo>
                  <a:lnTo>
                    <a:pt x="631" y="8"/>
                  </a:lnTo>
                  <a:lnTo>
                    <a:pt x="624" y="8"/>
                  </a:lnTo>
                  <a:lnTo>
                    <a:pt x="616" y="8"/>
                  </a:lnTo>
                  <a:lnTo>
                    <a:pt x="609" y="15"/>
                  </a:lnTo>
                  <a:lnTo>
                    <a:pt x="593" y="23"/>
                  </a:lnTo>
                  <a:lnTo>
                    <a:pt x="586" y="30"/>
                  </a:lnTo>
                  <a:lnTo>
                    <a:pt x="586" y="46"/>
                  </a:lnTo>
                  <a:lnTo>
                    <a:pt x="578" y="46"/>
                  </a:lnTo>
                  <a:lnTo>
                    <a:pt x="571" y="53"/>
                  </a:lnTo>
                  <a:lnTo>
                    <a:pt x="563" y="46"/>
                  </a:lnTo>
                  <a:lnTo>
                    <a:pt x="555" y="46"/>
                  </a:lnTo>
                  <a:lnTo>
                    <a:pt x="555" y="38"/>
                  </a:lnTo>
                  <a:lnTo>
                    <a:pt x="548" y="30"/>
                  </a:lnTo>
                  <a:lnTo>
                    <a:pt x="540" y="30"/>
                  </a:lnTo>
                  <a:lnTo>
                    <a:pt x="533" y="38"/>
                  </a:lnTo>
                  <a:lnTo>
                    <a:pt x="525" y="30"/>
                  </a:lnTo>
                  <a:lnTo>
                    <a:pt x="517" y="30"/>
                  </a:lnTo>
                  <a:lnTo>
                    <a:pt x="510" y="23"/>
                  </a:lnTo>
                  <a:lnTo>
                    <a:pt x="502" y="23"/>
                  </a:lnTo>
                  <a:lnTo>
                    <a:pt x="487" y="30"/>
                  </a:lnTo>
                  <a:lnTo>
                    <a:pt x="479" y="38"/>
                  </a:lnTo>
                  <a:lnTo>
                    <a:pt x="472" y="46"/>
                  </a:lnTo>
                  <a:lnTo>
                    <a:pt x="472" y="53"/>
                  </a:lnTo>
                  <a:lnTo>
                    <a:pt x="464" y="53"/>
                  </a:lnTo>
                  <a:lnTo>
                    <a:pt x="457" y="53"/>
                  </a:lnTo>
                  <a:lnTo>
                    <a:pt x="449" y="46"/>
                  </a:lnTo>
                  <a:lnTo>
                    <a:pt x="434" y="46"/>
                  </a:lnTo>
                  <a:lnTo>
                    <a:pt x="426" y="38"/>
                  </a:lnTo>
                  <a:lnTo>
                    <a:pt x="418" y="46"/>
                  </a:lnTo>
                  <a:lnTo>
                    <a:pt x="411" y="53"/>
                  </a:lnTo>
                  <a:lnTo>
                    <a:pt x="403" y="53"/>
                  </a:lnTo>
                  <a:lnTo>
                    <a:pt x="396" y="46"/>
                  </a:lnTo>
                  <a:lnTo>
                    <a:pt x="380" y="46"/>
                  </a:lnTo>
                  <a:lnTo>
                    <a:pt x="373" y="46"/>
                  </a:lnTo>
                  <a:lnTo>
                    <a:pt x="358" y="53"/>
                  </a:lnTo>
                  <a:lnTo>
                    <a:pt x="350" y="53"/>
                  </a:lnTo>
                  <a:lnTo>
                    <a:pt x="342" y="53"/>
                  </a:lnTo>
                  <a:lnTo>
                    <a:pt x="342" y="38"/>
                  </a:lnTo>
                  <a:lnTo>
                    <a:pt x="335" y="38"/>
                  </a:lnTo>
                  <a:lnTo>
                    <a:pt x="327" y="38"/>
                  </a:lnTo>
                  <a:lnTo>
                    <a:pt x="327" y="46"/>
                  </a:lnTo>
                  <a:lnTo>
                    <a:pt x="320" y="53"/>
                  </a:lnTo>
                  <a:lnTo>
                    <a:pt x="320" y="61"/>
                  </a:lnTo>
                  <a:lnTo>
                    <a:pt x="327" y="68"/>
                  </a:lnTo>
                  <a:lnTo>
                    <a:pt x="327" y="76"/>
                  </a:lnTo>
                  <a:lnTo>
                    <a:pt x="320" y="84"/>
                  </a:lnTo>
                  <a:lnTo>
                    <a:pt x="312" y="84"/>
                  </a:lnTo>
                  <a:lnTo>
                    <a:pt x="304" y="76"/>
                  </a:lnTo>
                  <a:lnTo>
                    <a:pt x="304" y="84"/>
                  </a:lnTo>
                  <a:lnTo>
                    <a:pt x="304" y="91"/>
                  </a:lnTo>
                  <a:lnTo>
                    <a:pt x="289" y="99"/>
                  </a:lnTo>
                  <a:lnTo>
                    <a:pt x="282" y="106"/>
                  </a:lnTo>
                  <a:lnTo>
                    <a:pt x="274" y="106"/>
                  </a:lnTo>
                  <a:lnTo>
                    <a:pt x="266" y="106"/>
                  </a:lnTo>
                  <a:lnTo>
                    <a:pt x="259" y="106"/>
                  </a:lnTo>
                  <a:lnTo>
                    <a:pt x="259" y="114"/>
                  </a:lnTo>
                  <a:lnTo>
                    <a:pt x="251" y="114"/>
                  </a:lnTo>
                  <a:lnTo>
                    <a:pt x="251" y="106"/>
                  </a:lnTo>
                  <a:lnTo>
                    <a:pt x="244" y="99"/>
                  </a:lnTo>
                  <a:lnTo>
                    <a:pt x="236" y="99"/>
                  </a:lnTo>
                  <a:lnTo>
                    <a:pt x="236" y="91"/>
                  </a:lnTo>
                  <a:lnTo>
                    <a:pt x="228" y="84"/>
                  </a:lnTo>
                  <a:lnTo>
                    <a:pt x="228" y="76"/>
                  </a:lnTo>
                  <a:lnTo>
                    <a:pt x="221" y="76"/>
                  </a:lnTo>
                  <a:lnTo>
                    <a:pt x="213" y="68"/>
                  </a:lnTo>
                  <a:lnTo>
                    <a:pt x="213" y="61"/>
                  </a:lnTo>
                  <a:lnTo>
                    <a:pt x="205" y="61"/>
                  </a:lnTo>
                  <a:lnTo>
                    <a:pt x="198" y="53"/>
                  </a:lnTo>
                  <a:lnTo>
                    <a:pt x="205" y="46"/>
                  </a:lnTo>
                  <a:lnTo>
                    <a:pt x="213" y="38"/>
                  </a:lnTo>
                  <a:lnTo>
                    <a:pt x="213" y="30"/>
                  </a:lnTo>
                  <a:lnTo>
                    <a:pt x="228" y="30"/>
                  </a:lnTo>
                  <a:lnTo>
                    <a:pt x="228" y="38"/>
                  </a:lnTo>
                  <a:lnTo>
                    <a:pt x="236" y="46"/>
                  </a:lnTo>
                  <a:lnTo>
                    <a:pt x="236" y="53"/>
                  </a:lnTo>
                  <a:lnTo>
                    <a:pt x="236" y="61"/>
                  </a:lnTo>
                  <a:lnTo>
                    <a:pt x="244" y="68"/>
                  </a:lnTo>
                  <a:lnTo>
                    <a:pt x="251" y="76"/>
                  </a:lnTo>
                  <a:lnTo>
                    <a:pt x="259" y="76"/>
                  </a:lnTo>
                  <a:lnTo>
                    <a:pt x="259" y="61"/>
                  </a:lnTo>
                  <a:lnTo>
                    <a:pt x="259" y="53"/>
                  </a:lnTo>
                  <a:lnTo>
                    <a:pt x="259" y="46"/>
                  </a:lnTo>
                  <a:lnTo>
                    <a:pt x="266" y="46"/>
                  </a:lnTo>
                  <a:lnTo>
                    <a:pt x="274" y="38"/>
                  </a:lnTo>
                  <a:lnTo>
                    <a:pt x="274" y="30"/>
                  </a:lnTo>
                  <a:lnTo>
                    <a:pt x="266" y="23"/>
                  </a:lnTo>
                  <a:lnTo>
                    <a:pt x="259" y="15"/>
                  </a:lnTo>
                  <a:lnTo>
                    <a:pt x="236" y="15"/>
                  </a:lnTo>
                  <a:lnTo>
                    <a:pt x="228" y="15"/>
                  </a:lnTo>
                  <a:lnTo>
                    <a:pt x="221" y="8"/>
                  </a:lnTo>
                  <a:lnTo>
                    <a:pt x="213" y="8"/>
                  </a:lnTo>
                  <a:lnTo>
                    <a:pt x="198" y="8"/>
                  </a:lnTo>
                  <a:lnTo>
                    <a:pt x="190" y="8"/>
                  </a:lnTo>
                  <a:lnTo>
                    <a:pt x="175" y="8"/>
                  </a:lnTo>
                  <a:lnTo>
                    <a:pt x="167" y="8"/>
                  </a:lnTo>
                  <a:lnTo>
                    <a:pt x="175" y="23"/>
                  </a:lnTo>
                  <a:lnTo>
                    <a:pt x="167" y="30"/>
                  </a:lnTo>
                  <a:lnTo>
                    <a:pt x="160" y="30"/>
                  </a:lnTo>
                  <a:lnTo>
                    <a:pt x="152" y="30"/>
                  </a:lnTo>
                  <a:lnTo>
                    <a:pt x="137" y="23"/>
                  </a:lnTo>
                  <a:lnTo>
                    <a:pt x="129" y="15"/>
                  </a:lnTo>
                  <a:lnTo>
                    <a:pt x="114" y="8"/>
                  </a:lnTo>
                  <a:lnTo>
                    <a:pt x="107" y="0"/>
                  </a:lnTo>
                  <a:lnTo>
                    <a:pt x="99" y="0"/>
                  </a:lnTo>
                  <a:lnTo>
                    <a:pt x="91" y="8"/>
                  </a:lnTo>
                  <a:lnTo>
                    <a:pt x="84" y="15"/>
                  </a:lnTo>
                  <a:lnTo>
                    <a:pt x="76" y="23"/>
                  </a:lnTo>
                  <a:lnTo>
                    <a:pt x="76" y="15"/>
                  </a:lnTo>
                  <a:lnTo>
                    <a:pt x="69" y="8"/>
                  </a:lnTo>
                  <a:lnTo>
                    <a:pt x="69" y="0"/>
                  </a:lnTo>
                  <a:lnTo>
                    <a:pt x="61" y="0"/>
                  </a:lnTo>
                  <a:lnTo>
                    <a:pt x="61" y="8"/>
                  </a:lnTo>
                  <a:lnTo>
                    <a:pt x="69" y="23"/>
                  </a:lnTo>
                  <a:lnTo>
                    <a:pt x="69" y="30"/>
                  </a:lnTo>
                  <a:lnTo>
                    <a:pt x="61" y="30"/>
                  </a:lnTo>
                  <a:lnTo>
                    <a:pt x="53" y="23"/>
                  </a:lnTo>
                  <a:lnTo>
                    <a:pt x="53" y="15"/>
                  </a:lnTo>
                  <a:lnTo>
                    <a:pt x="46" y="8"/>
                  </a:lnTo>
                  <a:lnTo>
                    <a:pt x="38" y="8"/>
                  </a:lnTo>
                  <a:lnTo>
                    <a:pt x="38" y="15"/>
                  </a:lnTo>
                  <a:lnTo>
                    <a:pt x="38" y="23"/>
                  </a:lnTo>
                  <a:lnTo>
                    <a:pt x="38" y="30"/>
                  </a:lnTo>
                  <a:lnTo>
                    <a:pt x="30" y="30"/>
                  </a:lnTo>
                  <a:lnTo>
                    <a:pt x="15" y="38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61"/>
                  </a:lnTo>
                  <a:lnTo>
                    <a:pt x="8" y="76"/>
                  </a:lnTo>
                  <a:lnTo>
                    <a:pt x="15" y="91"/>
                  </a:lnTo>
                  <a:lnTo>
                    <a:pt x="30" y="99"/>
                  </a:lnTo>
                  <a:lnTo>
                    <a:pt x="38" y="99"/>
                  </a:lnTo>
                  <a:lnTo>
                    <a:pt x="46" y="106"/>
                  </a:lnTo>
                  <a:lnTo>
                    <a:pt x="61" y="106"/>
                  </a:lnTo>
                  <a:lnTo>
                    <a:pt x="69" y="114"/>
                  </a:lnTo>
                  <a:lnTo>
                    <a:pt x="84" y="122"/>
                  </a:lnTo>
                  <a:lnTo>
                    <a:pt x="91" y="122"/>
                  </a:lnTo>
                  <a:lnTo>
                    <a:pt x="99" y="144"/>
                  </a:lnTo>
                  <a:lnTo>
                    <a:pt x="107" y="144"/>
                  </a:lnTo>
                  <a:lnTo>
                    <a:pt x="114" y="160"/>
                  </a:lnTo>
                  <a:lnTo>
                    <a:pt x="107" y="167"/>
                  </a:lnTo>
                  <a:lnTo>
                    <a:pt x="107" y="175"/>
                  </a:lnTo>
                  <a:lnTo>
                    <a:pt x="84" y="182"/>
                  </a:lnTo>
                  <a:lnTo>
                    <a:pt x="69" y="182"/>
                  </a:lnTo>
                  <a:lnTo>
                    <a:pt x="69" y="190"/>
                  </a:lnTo>
                  <a:lnTo>
                    <a:pt x="69" y="198"/>
                  </a:lnTo>
                  <a:lnTo>
                    <a:pt x="69" y="205"/>
                  </a:lnTo>
                  <a:lnTo>
                    <a:pt x="61" y="213"/>
                  </a:lnTo>
                  <a:lnTo>
                    <a:pt x="61" y="220"/>
                  </a:lnTo>
                  <a:lnTo>
                    <a:pt x="69" y="228"/>
                  </a:lnTo>
                  <a:lnTo>
                    <a:pt x="76" y="236"/>
                  </a:lnTo>
                  <a:lnTo>
                    <a:pt x="84" y="236"/>
                  </a:lnTo>
                  <a:lnTo>
                    <a:pt x="99" y="243"/>
                  </a:lnTo>
                  <a:lnTo>
                    <a:pt x="107" y="243"/>
                  </a:lnTo>
                  <a:lnTo>
                    <a:pt x="114" y="258"/>
                  </a:lnTo>
                  <a:lnTo>
                    <a:pt x="107" y="266"/>
                  </a:lnTo>
                  <a:lnTo>
                    <a:pt x="99" y="266"/>
                  </a:lnTo>
                  <a:lnTo>
                    <a:pt x="76" y="266"/>
                  </a:lnTo>
                  <a:lnTo>
                    <a:pt x="76" y="289"/>
                  </a:lnTo>
                  <a:lnTo>
                    <a:pt x="76" y="304"/>
                  </a:lnTo>
                  <a:lnTo>
                    <a:pt x="69" y="312"/>
                  </a:lnTo>
                  <a:lnTo>
                    <a:pt x="69" y="319"/>
                  </a:lnTo>
                  <a:lnTo>
                    <a:pt x="69" y="327"/>
                  </a:lnTo>
                  <a:lnTo>
                    <a:pt x="69" y="334"/>
                  </a:lnTo>
                  <a:lnTo>
                    <a:pt x="61" y="342"/>
                  </a:lnTo>
                  <a:lnTo>
                    <a:pt x="61" y="350"/>
                  </a:lnTo>
                  <a:lnTo>
                    <a:pt x="61" y="357"/>
                  </a:lnTo>
                  <a:lnTo>
                    <a:pt x="76" y="357"/>
                  </a:lnTo>
                  <a:lnTo>
                    <a:pt x="91" y="357"/>
                  </a:lnTo>
                  <a:lnTo>
                    <a:pt x="99" y="357"/>
                  </a:lnTo>
                  <a:lnTo>
                    <a:pt x="107" y="357"/>
                  </a:lnTo>
                  <a:lnTo>
                    <a:pt x="114" y="342"/>
                  </a:lnTo>
                  <a:lnTo>
                    <a:pt x="122" y="334"/>
                  </a:lnTo>
                  <a:lnTo>
                    <a:pt x="129" y="334"/>
                  </a:lnTo>
                  <a:lnTo>
                    <a:pt x="145" y="327"/>
                  </a:lnTo>
                  <a:lnTo>
                    <a:pt x="167" y="327"/>
                  </a:lnTo>
                  <a:lnTo>
                    <a:pt x="175" y="327"/>
                  </a:lnTo>
                  <a:lnTo>
                    <a:pt x="190" y="334"/>
                  </a:lnTo>
                  <a:lnTo>
                    <a:pt x="198" y="342"/>
                  </a:lnTo>
                  <a:lnTo>
                    <a:pt x="190" y="342"/>
                  </a:lnTo>
                  <a:lnTo>
                    <a:pt x="183" y="350"/>
                  </a:lnTo>
                  <a:lnTo>
                    <a:pt x="175" y="357"/>
                  </a:lnTo>
                  <a:lnTo>
                    <a:pt x="175" y="365"/>
                  </a:lnTo>
                  <a:lnTo>
                    <a:pt x="167" y="372"/>
                  </a:lnTo>
                  <a:lnTo>
                    <a:pt x="167" y="388"/>
                  </a:lnTo>
                  <a:lnTo>
                    <a:pt x="160" y="395"/>
                  </a:lnTo>
                  <a:lnTo>
                    <a:pt x="152" y="410"/>
                  </a:lnTo>
                  <a:lnTo>
                    <a:pt x="175" y="410"/>
                  </a:lnTo>
                  <a:lnTo>
                    <a:pt x="183" y="448"/>
                  </a:lnTo>
                  <a:lnTo>
                    <a:pt x="190" y="441"/>
                  </a:lnTo>
                  <a:lnTo>
                    <a:pt x="198" y="448"/>
                  </a:lnTo>
                  <a:lnTo>
                    <a:pt x="205" y="456"/>
                  </a:lnTo>
                  <a:lnTo>
                    <a:pt x="213" y="464"/>
                  </a:lnTo>
                  <a:lnTo>
                    <a:pt x="221" y="471"/>
                  </a:lnTo>
                  <a:lnTo>
                    <a:pt x="221" y="486"/>
                  </a:lnTo>
                  <a:lnTo>
                    <a:pt x="213" y="494"/>
                  </a:lnTo>
                  <a:lnTo>
                    <a:pt x="205" y="501"/>
                  </a:lnTo>
                  <a:lnTo>
                    <a:pt x="205" y="517"/>
                  </a:lnTo>
                  <a:lnTo>
                    <a:pt x="213" y="524"/>
                  </a:lnTo>
                  <a:lnTo>
                    <a:pt x="213" y="532"/>
                  </a:lnTo>
                  <a:lnTo>
                    <a:pt x="205" y="539"/>
                  </a:lnTo>
                  <a:lnTo>
                    <a:pt x="205" y="547"/>
                  </a:lnTo>
                  <a:lnTo>
                    <a:pt x="213" y="555"/>
                  </a:lnTo>
                  <a:lnTo>
                    <a:pt x="205" y="562"/>
                  </a:lnTo>
                  <a:lnTo>
                    <a:pt x="205" y="570"/>
                  </a:lnTo>
                  <a:lnTo>
                    <a:pt x="221" y="570"/>
                  </a:lnTo>
                  <a:lnTo>
                    <a:pt x="213" y="577"/>
                  </a:lnTo>
                  <a:lnTo>
                    <a:pt x="205" y="577"/>
                  </a:lnTo>
                  <a:lnTo>
                    <a:pt x="198" y="577"/>
                  </a:lnTo>
                  <a:lnTo>
                    <a:pt x="205" y="585"/>
                  </a:lnTo>
                  <a:lnTo>
                    <a:pt x="205" y="593"/>
                  </a:lnTo>
                  <a:lnTo>
                    <a:pt x="213" y="600"/>
                  </a:lnTo>
                  <a:lnTo>
                    <a:pt x="221" y="600"/>
                  </a:lnTo>
                  <a:lnTo>
                    <a:pt x="228" y="600"/>
                  </a:lnTo>
                  <a:lnTo>
                    <a:pt x="236" y="600"/>
                  </a:lnTo>
                  <a:lnTo>
                    <a:pt x="244" y="608"/>
                  </a:lnTo>
                  <a:lnTo>
                    <a:pt x="236" y="615"/>
                  </a:lnTo>
                  <a:lnTo>
                    <a:pt x="236" y="623"/>
                  </a:lnTo>
                  <a:lnTo>
                    <a:pt x="236" y="631"/>
                  </a:lnTo>
                  <a:lnTo>
                    <a:pt x="244" y="631"/>
                  </a:lnTo>
                  <a:lnTo>
                    <a:pt x="244" y="638"/>
                  </a:lnTo>
                  <a:lnTo>
                    <a:pt x="251" y="638"/>
                  </a:lnTo>
                  <a:lnTo>
                    <a:pt x="251" y="646"/>
                  </a:lnTo>
                  <a:lnTo>
                    <a:pt x="259" y="653"/>
                  </a:lnTo>
                  <a:lnTo>
                    <a:pt x="259" y="661"/>
                  </a:lnTo>
                  <a:lnTo>
                    <a:pt x="266" y="661"/>
                  </a:lnTo>
                  <a:lnTo>
                    <a:pt x="274" y="653"/>
                  </a:lnTo>
                  <a:lnTo>
                    <a:pt x="282" y="646"/>
                  </a:lnTo>
                  <a:lnTo>
                    <a:pt x="266" y="638"/>
                  </a:lnTo>
                  <a:lnTo>
                    <a:pt x="259" y="631"/>
                  </a:lnTo>
                  <a:lnTo>
                    <a:pt x="259" y="615"/>
                  </a:lnTo>
                  <a:lnTo>
                    <a:pt x="251" y="608"/>
                  </a:lnTo>
                  <a:lnTo>
                    <a:pt x="266" y="608"/>
                  </a:lnTo>
                  <a:lnTo>
                    <a:pt x="259" y="585"/>
                  </a:lnTo>
                  <a:lnTo>
                    <a:pt x="282" y="585"/>
                  </a:lnTo>
                  <a:lnTo>
                    <a:pt x="289" y="593"/>
                  </a:lnTo>
                  <a:lnTo>
                    <a:pt x="297" y="593"/>
                  </a:lnTo>
                  <a:lnTo>
                    <a:pt x="289" y="600"/>
                  </a:lnTo>
                  <a:lnTo>
                    <a:pt x="297" y="600"/>
                  </a:lnTo>
                  <a:lnTo>
                    <a:pt x="312" y="600"/>
                  </a:lnTo>
                  <a:lnTo>
                    <a:pt x="320" y="600"/>
                  </a:lnTo>
                  <a:lnTo>
                    <a:pt x="327" y="608"/>
                  </a:lnTo>
                  <a:lnTo>
                    <a:pt x="335" y="608"/>
                  </a:lnTo>
                  <a:lnTo>
                    <a:pt x="342" y="600"/>
                  </a:lnTo>
                  <a:lnTo>
                    <a:pt x="358" y="600"/>
                  </a:lnTo>
                  <a:lnTo>
                    <a:pt x="365" y="608"/>
                  </a:lnTo>
                  <a:lnTo>
                    <a:pt x="373" y="600"/>
                  </a:lnTo>
                  <a:lnTo>
                    <a:pt x="380" y="600"/>
                  </a:lnTo>
                  <a:lnTo>
                    <a:pt x="388" y="593"/>
                  </a:lnTo>
                  <a:lnTo>
                    <a:pt x="403" y="593"/>
                  </a:lnTo>
                  <a:lnTo>
                    <a:pt x="411" y="593"/>
                  </a:lnTo>
                  <a:lnTo>
                    <a:pt x="418" y="600"/>
                  </a:lnTo>
                  <a:lnTo>
                    <a:pt x="426" y="608"/>
                  </a:lnTo>
                  <a:lnTo>
                    <a:pt x="434" y="615"/>
                  </a:lnTo>
                  <a:lnTo>
                    <a:pt x="441" y="615"/>
                  </a:lnTo>
                  <a:lnTo>
                    <a:pt x="449" y="623"/>
                  </a:lnTo>
                  <a:lnTo>
                    <a:pt x="457" y="623"/>
                  </a:lnTo>
                  <a:lnTo>
                    <a:pt x="464" y="615"/>
                  </a:lnTo>
                  <a:lnTo>
                    <a:pt x="472" y="615"/>
                  </a:lnTo>
                  <a:lnTo>
                    <a:pt x="479" y="608"/>
                  </a:lnTo>
                  <a:lnTo>
                    <a:pt x="487" y="600"/>
                  </a:lnTo>
                  <a:lnTo>
                    <a:pt x="495" y="600"/>
                  </a:lnTo>
                  <a:lnTo>
                    <a:pt x="502" y="600"/>
                  </a:lnTo>
                  <a:lnTo>
                    <a:pt x="510" y="600"/>
                  </a:lnTo>
                  <a:lnTo>
                    <a:pt x="517" y="600"/>
                  </a:lnTo>
                  <a:lnTo>
                    <a:pt x="525" y="608"/>
                  </a:lnTo>
                  <a:lnTo>
                    <a:pt x="533" y="615"/>
                  </a:lnTo>
                  <a:lnTo>
                    <a:pt x="540" y="615"/>
                  </a:lnTo>
                  <a:lnTo>
                    <a:pt x="548" y="615"/>
                  </a:lnTo>
                  <a:lnTo>
                    <a:pt x="563" y="608"/>
                  </a:lnTo>
                  <a:lnTo>
                    <a:pt x="571" y="600"/>
                  </a:lnTo>
                  <a:lnTo>
                    <a:pt x="571" y="585"/>
                  </a:lnTo>
                  <a:lnTo>
                    <a:pt x="578" y="577"/>
                  </a:lnTo>
                  <a:lnTo>
                    <a:pt x="586" y="570"/>
                  </a:lnTo>
                  <a:lnTo>
                    <a:pt x="601" y="562"/>
                  </a:lnTo>
                  <a:lnTo>
                    <a:pt x="609" y="562"/>
                  </a:lnTo>
                  <a:lnTo>
                    <a:pt x="616" y="555"/>
                  </a:lnTo>
                  <a:lnTo>
                    <a:pt x="624" y="547"/>
                  </a:lnTo>
                  <a:lnTo>
                    <a:pt x="639" y="547"/>
                  </a:lnTo>
                  <a:lnTo>
                    <a:pt x="654" y="539"/>
                  </a:lnTo>
                  <a:lnTo>
                    <a:pt x="662" y="539"/>
                  </a:lnTo>
                  <a:lnTo>
                    <a:pt x="677" y="547"/>
                  </a:lnTo>
                  <a:lnTo>
                    <a:pt x="692" y="547"/>
                  </a:lnTo>
                  <a:lnTo>
                    <a:pt x="700" y="547"/>
                  </a:lnTo>
                  <a:lnTo>
                    <a:pt x="715" y="547"/>
                  </a:lnTo>
                  <a:lnTo>
                    <a:pt x="730" y="547"/>
                  </a:lnTo>
                  <a:lnTo>
                    <a:pt x="738" y="539"/>
                  </a:lnTo>
                  <a:lnTo>
                    <a:pt x="753" y="509"/>
                  </a:lnTo>
                  <a:lnTo>
                    <a:pt x="761" y="501"/>
                  </a:lnTo>
                  <a:lnTo>
                    <a:pt x="768" y="494"/>
                  </a:lnTo>
                  <a:lnTo>
                    <a:pt x="776" y="486"/>
                  </a:lnTo>
                  <a:lnTo>
                    <a:pt x="776" y="479"/>
                  </a:lnTo>
                  <a:lnTo>
                    <a:pt x="776" y="471"/>
                  </a:lnTo>
                  <a:lnTo>
                    <a:pt x="768" y="464"/>
                  </a:lnTo>
                  <a:lnTo>
                    <a:pt x="761" y="471"/>
                  </a:lnTo>
                  <a:lnTo>
                    <a:pt x="753" y="471"/>
                  </a:lnTo>
                  <a:lnTo>
                    <a:pt x="746" y="479"/>
                  </a:lnTo>
                  <a:lnTo>
                    <a:pt x="738" y="471"/>
                  </a:lnTo>
                  <a:lnTo>
                    <a:pt x="730" y="471"/>
                  </a:lnTo>
                  <a:lnTo>
                    <a:pt x="738" y="456"/>
                  </a:lnTo>
                  <a:lnTo>
                    <a:pt x="746" y="441"/>
                  </a:lnTo>
                  <a:lnTo>
                    <a:pt x="746" y="426"/>
                  </a:lnTo>
                  <a:lnTo>
                    <a:pt x="738" y="410"/>
                  </a:lnTo>
                  <a:lnTo>
                    <a:pt x="730" y="395"/>
                  </a:lnTo>
                  <a:lnTo>
                    <a:pt x="730" y="380"/>
                  </a:lnTo>
                  <a:lnTo>
                    <a:pt x="738" y="380"/>
                  </a:lnTo>
                  <a:lnTo>
                    <a:pt x="746" y="365"/>
                  </a:lnTo>
                  <a:lnTo>
                    <a:pt x="746" y="357"/>
                  </a:lnTo>
                  <a:lnTo>
                    <a:pt x="738" y="350"/>
                  </a:lnTo>
                  <a:lnTo>
                    <a:pt x="730" y="350"/>
                  </a:lnTo>
                  <a:lnTo>
                    <a:pt x="723" y="342"/>
                  </a:lnTo>
                  <a:lnTo>
                    <a:pt x="715" y="334"/>
                  </a:lnTo>
                  <a:lnTo>
                    <a:pt x="715" y="319"/>
                  </a:lnTo>
                  <a:lnTo>
                    <a:pt x="708" y="312"/>
                  </a:lnTo>
                  <a:lnTo>
                    <a:pt x="685" y="312"/>
                  </a:lnTo>
                  <a:lnTo>
                    <a:pt x="685" y="266"/>
                  </a:lnTo>
                  <a:lnTo>
                    <a:pt x="677" y="266"/>
                  </a:lnTo>
                  <a:lnTo>
                    <a:pt x="677" y="258"/>
                  </a:lnTo>
                  <a:lnTo>
                    <a:pt x="670" y="251"/>
                  </a:lnTo>
                  <a:lnTo>
                    <a:pt x="662" y="243"/>
                  </a:lnTo>
                  <a:lnTo>
                    <a:pt x="654" y="243"/>
                  </a:lnTo>
                  <a:lnTo>
                    <a:pt x="654" y="236"/>
                  </a:lnTo>
                  <a:lnTo>
                    <a:pt x="662" y="228"/>
                  </a:lnTo>
                  <a:lnTo>
                    <a:pt x="670" y="228"/>
                  </a:lnTo>
                  <a:lnTo>
                    <a:pt x="685" y="220"/>
                  </a:lnTo>
                  <a:lnTo>
                    <a:pt x="677" y="213"/>
                  </a:lnTo>
                  <a:lnTo>
                    <a:pt x="685" y="205"/>
                  </a:lnTo>
                  <a:lnTo>
                    <a:pt x="692" y="205"/>
                  </a:lnTo>
                  <a:lnTo>
                    <a:pt x="700" y="198"/>
                  </a:lnTo>
                  <a:lnTo>
                    <a:pt x="700" y="182"/>
                  </a:lnTo>
                  <a:lnTo>
                    <a:pt x="692" y="175"/>
                  </a:lnTo>
                  <a:lnTo>
                    <a:pt x="685" y="175"/>
                  </a:lnTo>
                  <a:lnTo>
                    <a:pt x="692" y="160"/>
                  </a:lnTo>
                  <a:lnTo>
                    <a:pt x="700" y="152"/>
                  </a:lnTo>
                  <a:lnTo>
                    <a:pt x="685" y="144"/>
                  </a:lnTo>
                  <a:lnTo>
                    <a:pt x="662" y="129"/>
                  </a:lnTo>
                  <a:lnTo>
                    <a:pt x="670" y="122"/>
                  </a:lnTo>
                  <a:lnTo>
                    <a:pt x="670" y="114"/>
                  </a:lnTo>
                  <a:lnTo>
                    <a:pt x="670" y="106"/>
                  </a:lnTo>
                  <a:lnTo>
                    <a:pt x="670" y="99"/>
                  </a:lnTo>
                  <a:lnTo>
                    <a:pt x="670" y="84"/>
                  </a:lnTo>
                  <a:lnTo>
                    <a:pt x="670" y="76"/>
                  </a:lnTo>
                  <a:lnTo>
                    <a:pt x="670" y="68"/>
                  </a:lnTo>
                  <a:lnTo>
                    <a:pt x="670" y="61"/>
                  </a:lnTo>
                  <a:lnTo>
                    <a:pt x="677" y="53"/>
                  </a:lnTo>
                  <a:lnTo>
                    <a:pt x="677" y="46"/>
                  </a:lnTo>
                  <a:close/>
                </a:path>
              </a:pathLst>
            </a:custGeom>
            <a:solidFill>
              <a:schemeClr val="bg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41" tIns="37820" rIns="75641" bIns="37820"/>
            <a:lstStyle/>
            <a:p>
              <a:endParaRPr lang="ru-RU"/>
            </a:p>
          </p:txBody>
        </p:sp>
        <p:sp>
          <p:nvSpPr>
            <p:cNvPr id="4337" name="Freeform 1244"/>
            <p:cNvSpPr>
              <a:spLocks/>
            </p:cNvSpPr>
            <p:nvPr/>
          </p:nvSpPr>
          <p:spPr bwMode="auto">
            <a:xfrm>
              <a:off x="3606800" y="5913326"/>
              <a:ext cx="927100" cy="1298575"/>
            </a:xfrm>
            <a:custGeom>
              <a:avLst/>
              <a:gdLst>
                <a:gd name="T0" fmla="*/ 2147483647 w 723"/>
                <a:gd name="T1" fmla="*/ 2147483647 h 958"/>
                <a:gd name="T2" fmla="*/ 2147483647 w 723"/>
                <a:gd name="T3" fmla="*/ 2147483647 h 958"/>
                <a:gd name="T4" fmla="*/ 2147483647 w 723"/>
                <a:gd name="T5" fmla="*/ 2147483647 h 958"/>
                <a:gd name="T6" fmla="*/ 2147483647 w 723"/>
                <a:gd name="T7" fmla="*/ 2147483647 h 958"/>
                <a:gd name="T8" fmla="*/ 2147483647 w 723"/>
                <a:gd name="T9" fmla="*/ 2147483647 h 958"/>
                <a:gd name="T10" fmla="*/ 2147483647 w 723"/>
                <a:gd name="T11" fmla="*/ 2147483647 h 958"/>
                <a:gd name="T12" fmla="*/ 2147483647 w 723"/>
                <a:gd name="T13" fmla="*/ 2147483647 h 958"/>
                <a:gd name="T14" fmla="*/ 2147483647 w 723"/>
                <a:gd name="T15" fmla="*/ 2147483647 h 958"/>
                <a:gd name="T16" fmla="*/ 2147483647 w 723"/>
                <a:gd name="T17" fmla="*/ 2147483647 h 958"/>
                <a:gd name="T18" fmla="*/ 2147483647 w 723"/>
                <a:gd name="T19" fmla="*/ 2147483647 h 958"/>
                <a:gd name="T20" fmla="*/ 2147483647 w 723"/>
                <a:gd name="T21" fmla="*/ 2147483647 h 958"/>
                <a:gd name="T22" fmla="*/ 2147483647 w 723"/>
                <a:gd name="T23" fmla="*/ 2147483647 h 958"/>
                <a:gd name="T24" fmla="*/ 2147483647 w 723"/>
                <a:gd name="T25" fmla="*/ 2147483647 h 958"/>
                <a:gd name="T26" fmla="*/ 2147483647 w 723"/>
                <a:gd name="T27" fmla="*/ 0 h 958"/>
                <a:gd name="T28" fmla="*/ 2147483647 w 723"/>
                <a:gd name="T29" fmla="*/ 2147483647 h 958"/>
                <a:gd name="T30" fmla="*/ 2147483647 w 723"/>
                <a:gd name="T31" fmla="*/ 2147483647 h 958"/>
                <a:gd name="T32" fmla="*/ 2147483647 w 723"/>
                <a:gd name="T33" fmla="*/ 2147483647 h 958"/>
                <a:gd name="T34" fmla="*/ 2147483647 w 723"/>
                <a:gd name="T35" fmla="*/ 2147483647 h 958"/>
                <a:gd name="T36" fmla="*/ 2147483647 w 723"/>
                <a:gd name="T37" fmla="*/ 2147483647 h 958"/>
                <a:gd name="T38" fmla="*/ 2147483647 w 723"/>
                <a:gd name="T39" fmla="*/ 2147483647 h 958"/>
                <a:gd name="T40" fmla="*/ 2147483647 w 723"/>
                <a:gd name="T41" fmla="*/ 2147483647 h 958"/>
                <a:gd name="T42" fmla="*/ 2147483647 w 723"/>
                <a:gd name="T43" fmla="*/ 2147483647 h 958"/>
                <a:gd name="T44" fmla="*/ 2147483647 w 723"/>
                <a:gd name="T45" fmla="*/ 2147483647 h 958"/>
                <a:gd name="T46" fmla="*/ 2147483647 w 723"/>
                <a:gd name="T47" fmla="*/ 2147483647 h 958"/>
                <a:gd name="T48" fmla="*/ 2147483647 w 723"/>
                <a:gd name="T49" fmla="*/ 2147483647 h 958"/>
                <a:gd name="T50" fmla="*/ 2147483647 w 723"/>
                <a:gd name="T51" fmla="*/ 2147483647 h 958"/>
                <a:gd name="T52" fmla="*/ 2147483647 w 723"/>
                <a:gd name="T53" fmla="*/ 2147483647 h 958"/>
                <a:gd name="T54" fmla="*/ 2147483647 w 723"/>
                <a:gd name="T55" fmla="*/ 2147483647 h 958"/>
                <a:gd name="T56" fmla="*/ 2147483647 w 723"/>
                <a:gd name="T57" fmla="*/ 2147483647 h 958"/>
                <a:gd name="T58" fmla="*/ 2147483647 w 723"/>
                <a:gd name="T59" fmla="*/ 2147483647 h 958"/>
                <a:gd name="T60" fmla="*/ 2147483647 w 723"/>
                <a:gd name="T61" fmla="*/ 2147483647 h 958"/>
                <a:gd name="T62" fmla="*/ 2147483647 w 723"/>
                <a:gd name="T63" fmla="*/ 2147483647 h 958"/>
                <a:gd name="T64" fmla="*/ 2147483647 w 723"/>
                <a:gd name="T65" fmla="*/ 2147483647 h 958"/>
                <a:gd name="T66" fmla="*/ 2147483647 w 723"/>
                <a:gd name="T67" fmla="*/ 2147483647 h 958"/>
                <a:gd name="T68" fmla="*/ 2147483647 w 723"/>
                <a:gd name="T69" fmla="*/ 2147483647 h 958"/>
                <a:gd name="T70" fmla="*/ 2147483647 w 723"/>
                <a:gd name="T71" fmla="*/ 2147483647 h 958"/>
                <a:gd name="T72" fmla="*/ 2147483647 w 723"/>
                <a:gd name="T73" fmla="*/ 2147483647 h 958"/>
                <a:gd name="T74" fmla="*/ 2147483647 w 723"/>
                <a:gd name="T75" fmla="*/ 2147483647 h 958"/>
                <a:gd name="T76" fmla="*/ 2147483647 w 723"/>
                <a:gd name="T77" fmla="*/ 2147483647 h 958"/>
                <a:gd name="T78" fmla="*/ 2147483647 w 723"/>
                <a:gd name="T79" fmla="*/ 2147483647 h 958"/>
                <a:gd name="T80" fmla="*/ 2147483647 w 723"/>
                <a:gd name="T81" fmla="*/ 2147483647 h 958"/>
                <a:gd name="T82" fmla="*/ 2147483647 w 723"/>
                <a:gd name="T83" fmla="*/ 2147483647 h 958"/>
                <a:gd name="T84" fmla="*/ 2147483647 w 723"/>
                <a:gd name="T85" fmla="*/ 2147483647 h 958"/>
                <a:gd name="T86" fmla="*/ 2147483647 w 723"/>
                <a:gd name="T87" fmla="*/ 2147483647 h 958"/>
                <a:gd name="T88" fmla="*/ 2147483647 w 723"/>
                <a:gd name="T89" fmla="*/ 2147483647 h 958"/>
                <a:gd name="T90" fmla="*/ 2147483647 w 723"/>
                <a:gd name="T91" fmla="*/ 2147483647 h 958"/>
                <a:gd name="T92" fmla="*/ 2147483647 w 723"/>
                <a:gd name="T93" fmla="*/ 2147483647 h 958"/>
                <a:gd name="T94" fmla="*/ 2147483647 w 723"/>
                <a:gd name="T95" fmla="*/ 2147483647 h 958"/>
                <a:gd name="T96" fmla="*/ 2147483647 w 723"/>
                <a:gd name="T97" fmla="*/ 2147483647 h 958"/>
                <a:gd name="T98" fmla="*/ 2147483647 w 723"/>
                <a:gd name="T99" fmla="*/ 2147483647 h 958"/>
                <a:gd name="T100" fmla="*/ 2147483647 w 723"/>
                <a:gd name="T101" fmla="*/ 2147483647 h 958"/>
                <a:gd name="T102" fmla="*/ 2147483647 w 723"/>
                <a:gd name="T103" fmla="*/ 2147483647 h 958"/>
                <a:gd name="T104" fmla="*/ 2147483647 w 723"/>
                <a:gd name="T105" fmla="*/ 2147483647 h 958"/>
                <a:gd name="T106" fmla="*/ 2147483647 w 723"/>
                <a:gd name="T107" fmla="*/ 2147483647 h 958"/>
                <a:gd name="T108" fmla="*/ 2147483647 w 723"/>
                <a:gd name="T109" fmla="*/ 2147483647 h 958"/>
                <a:gd name="T110" fmla="*/ 2147483647 w 723"/>
                <a:gd name="T111" fmla="*/ 2147483647 h 95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3"/>
                <a:gd name="T169" fmla="*/ 0 h 958"/>
                <a:gd name="T170" fmla="*/ 723 w 723"/>
                <a:gd name="T171" fmla="*/ 958 h 95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3" h="958">
                  <a:moveTo>
                    <a:pt x="707" y="692"/>
                  </a:moveTo>
                  <a:lnTo>
                    <a:pt x="715" y="661"/>
                  </a:lnTo>
                  <a:lnTo>
                    <a:pt x="715" y="646"/>
                  </a:lnTo>
                  <a:lnTo>
                    <a:pt x="715" y="639"/>
                  </a:lnTo>
                  <a:lnTo>
                    <a:pt x="707" y="631"/>
                  </a:lnTo>
                  <a:lnTo>
                    <a:pt x="700" y="631"/>
                  </a:lnTo>
                  <a:lnTo>
                    <a:pt x="700" y="623"/>
                  </a:lnTo>
                  <a:lnTo>
                    <a:pt x="707" y="616"/>
                  </a:lnTo>
                  <a:lnTo>
                    <a:pt x="715" y="608"/>
                  </a:lnTo>
                  <a:lnTo>
                    <a:pt x="723" y="601"/>
                  </a:lnTo>
                  <a:lnTo>
                    <a:pt x="723" y="585"/>
                  </a:lnTo>
                  <a:lnTo>
                    <a:pt x="715" y="578"/>
                  </a:lnTo>
                  <a:lnTo>
                    <a:pt x="715" y="570"/>
                  </a:lnTo>
                  <a:lnTo>
                    <a:pt x="707" y="563"/>
                  </a:lnTo>
                  <a:lnTo>
                    <a:pt x="700" y="563"/>
                  </a:lnTo>
                  <a:lnTo>
                    <a:pt x="684" y="563"/>
                  </a:lnTo>
                  <a:lnTo>
                    <a:pt x="677" y="555"/>
                  </a:lnTo>
                  <a:lnTo>
                    <a:pt x="677" y="547"/>
                  </a:lnTo>
                  <a:lnTo>
                    <a:pt x="669" y="532"/>
                  </a:lnTo>
                  <a:lnTo>
                    <a:pt x="654" y="532"/>
                  </a:lnTo>
                  <a:lnTo>
                    <a:pt x="646" y="532"/>
                  </a:lnTo>
                  <a:lnTo>
                    <a:pt x="646" y="525"/>
                  </a:lnTo>
                  <a:lnTo>
                    <a:pt x="646" y="517"/>
                  </a:lnTo>
                  <a:lnTo>
                    <a:pt x="646" y="509"/>
                  </a:lnTo>
                  <a:lnTo>
                    <a:pt x="654" y="502"/>
                  </a:lnTo>
                  <a:lnTo>
                    <a:pt x="662" y="494"/>
                  </a:lnTo>
                  <a:lnTo>
                    <a:pt x="654" y="479"/>
                  </a:lnTo>
                  <a:lnTo>
                    <a:pt x="646" y="471"/>
                  </a:lnTo>
                  <a:lnTo>
                    <a:pt x="646" y="464"/>
                  </a:lnTo>
                  <a:lnTo>
                    <a:pt x="639" y="456"/>
                  </a:lnTo>
                  <a:lnTo>
                    <a:pt x="639" y="449"/>
                  </a:lnTo>
                  <a:lnTo>
                    <a:pt x="646" y="441"/>
                  </a:lnTo>
                  <a:lnTo>
                    <a:pt x="654" y="433"/>
                  </a:lnTo>
                  <a:lnTo>
                    <a:pt x="654" y="426"/>
                  </a:lnTo>
                  <a:lnTo>
                    <a:pt x="654" y="418"/>
                  </a:lnTo>
                  <a:lnTo>
                    <a:pt x="662" y="411"/>
                  </a:lnTo>
                  <a:lnTo>
                    <a:pt x="654" y="403"/>
                  </a:lnTo>
                  <a:lnTo>
                    <a:pt x="646" y="395"/>
                  </a:lnTo>
                  <a:lnTo>
                    <a:pt x="639" y="388"/>
                  </a:lnTo>
                  <a:lnTo>
                    <a:pt x="639" y="380"/>
                  </a:lnTo>
                  <a:lnTo>
                    <a:pt x="639" y="373"/>
                  </a:lnTo>
                  <a:lnTo>
                    <a:pt x="639" y="365"/>
                  </a:lnTo>
                  <a:lnTo>
                    <a:pt x="639" y="357"/>
                  </a:lnTo>
                  <a:lnTo>
                    <a:pt x="631" y="350"/>
                  </a:lnTo>
                  <a:lnTo>
                    <a:pt x="624" y="350"/>
                  </a:lnTo>
                  <a:lnTo>
                    <a:pt x="616" y="342"/>
                  </a:lnTo>
                  <a:lnTo>
                    <a:pt x="608" y="342"/>
                  </a:lnTo>
                  <a:lnTo>
                    <a:pt x="616" y="335"/>
                  </a:lnTo>
                  <a:lnTo>
                    <a:pt x="616" y="327"/>
                  </a:lnTo>
                  <a:lnTo>
                    <a:pt x="616" y="320"/>
                  </a:lnTo>
                  <a:lnTo>
                    <a:pt x="616" y="312"/>
                  </a:lnTo>
                  <a:lnTo>
                    <a:pt x="616" y="297"/>
                  </a:lnTo>
                  <a:lnTo>
                    <a:pt x="608" y="289"/>
                  </a:lnTo>
                  <a:lnTo>
                    <a:pt x="608" y="282"/>
                  </a:lnTo>
                  <a:lnTo>
                    <a:pt x="608" y="274"/>
                  </a:lnTo>
                  <a:lnTo>
                    <a:pt x="601" y="266"/>
                  </a:lnTo>
                  <a:lnTo>
                    <a:pt x="593" y="259"/>
                  </a:lnTo>
                  <a:lnTo>
                    <a:pt x="593" y="251"/>
                  </a:lnTo>
                  <a:lnTo>
                    <a:pt x="593" y="236"/>
                  </a:lnTo>
                  <a:lnTo>
                    <a:pt x="586" y="228"/>
                  </a:lnTo>
                  <a:lnTo>
                    <a:pt x="578" y="228"/>
                  </a:lnTo>
                  <a:lnTo>
                    <a:pt x="570" y="221"/>
                  </a:lnTo>
                  <a:lnTo>
                    <a:pt x="578" y="213"/>
                  </a:lnTo>
                  <a:lnTo>
                    <a:pt x="586" y="206"/>
                  </a:lnTo>
                  <a:lnTo>
                    <a:pt x="593" y="206"/>
                  </a:lnTo>
                  <a:lnTo>
                    <a:pt x="601" y="198"/>
                  </a:lnTo>
                  <a:lnTo>
                    <a:pt x="608" y="190"/>
                  </a:lnTo>
                  <a:lnTo>
                    <a:pt x="608" y="183"/>
                  </a:lnTo>
                  <a:lnTo>
                    <a:pt x="608" y="175"/>
                  </a:lnTo>
                  <a:lnTo>
                    <a:pt x="601" y="175"/>
                  </a:lnTo>
                  <a:lnTo>
                    <a:pt x="601" y="168"/>
                  </a:lnTo>
                  <a:lnTo>
                    <a:pt x="601" y="160"/>
                  </a:lnTo>
                  <a:lnTo>
                    <a:pt x="601" y="152"/>
                  </a:lnTo>
                  <a:lnTo>
                    <a:pt x="593" y="145"/>
                  </a:lnTo>
                  <a:lnTo>
                    <a:pt x="586" y="137"/>
                  </a:lnTo>
                  <a:lnTo>
                    <a:pt x="578" y="130"/>
                  </a:lnTo>
                  <a:lnTo>
                    <a:pt x="570" y="122"/>
                  </a:lnTo>
                  <a:lnTo>
                    <a:pt x="563" y="114"/>
                  </a:lnTo>
                  <a:lnTo>
                    <a:pt x="548" y="114"/>
                  </a:lnTo>
                  <a:lnTo>
                    <a:pt x="548" y="107"/>
                  </a:lnTo>
                  <a:lnTo>
                    <a:pt x="540" y="99"/>
                  </a:lnTo>
                  <a:lnTo>
                    <a:pt x="532" y="99"/>
                  </a:lnTo>
                  <a:lnTo>
                    <a:pt x="517" y="99"/>
                  </a:lnTo>
                  <a:lnTo>
                    <a:pt x="502" y="99"/>
                  </a:lnTo>
                  <a:lnTo>
                    <a:pt x="502" y="92"/>
                  </a:lnTo>
                  <a:lnTo>
                    <a:pt x="494" y="84"/>
                  </a:lnTo>
                  <a:lnTo>
                    <a:pt x="494" y="76"/>
                  </a:lnTo>
                  <a:lnTo>
                    <a:pt x="487" y="69"/>
                  </a:lnTo>
                  <a:lnTo>
                    <a:pt x="479" y="61"/>
                  </a:lnTo>
                  <a:lnTo>
                    <a:pt x="471" y="54"/>
                  </a:lnTo>
                  <a:lnTo>
                    <a:pt x="479" y="46"/>
                  </a:lnTo>
                  <a:lnTo>
                    <a:pt x="479" y="38"/>
                  </a:lnTo>
                  <a:lnTo>
                    <a:pt x="479" y="31"/>
                  </a:lnTo>
                  <a:lnTo>
                    <a:pt x="479" y="23"/>
                  </a:lnTo>
                  <a:lnTo>
                    <a:pt x="479" y="16"/>
                  </a:lnTo>
                  <a:lnTo>
                    <a:pt x="479" y="8"/>
                  </a:lnTo>
                  <a:lnTo>
                    <a:pt x="471" y="0"/>
                  </a:lnTo>
                  <a:lnTo>
                    <a:pt x="456" y="0"/>
                  </a:lnTo>
                  <a:lnTo>
                    <a:pt x="449" y="0"/>
                  </a:lnTo>
                  <a:lnTo>
                    <a:pt x="441" y="8"/>
                  </a:lnTo>
                  <a:lnTo>
                    <a:pt x="441" y="16"/>
                  </a:lnTo>
                  <a:lnTo>
                    <a:pt x="433" y="23"/>
                  </a:lnTo>
                  <a:lnTo>
                    <a:pt x="426" y="31"/>
                  </a:lnTo>
                  <a:lnTo>
                    <a:pt x="418" y="31"/>
                  </a:lnTo>
                  <a:lnTo>
                    <a:pt x="418" y="46"/>
                  </a:lnTo>
                  <a:lnTo>
                    <a:pt x="411" y="46"/>
                  </a:lnTo>
                  <a:lnTo>
                    <a:pt x="403" y="46"/>
                  </a:lnTo>
                  <a:lnTo>
                    <a:pt x="395" y="46"/>
                  </a:lnTo>
                  <a:lnTo>
                    <a:pt x="380" y="46"/>
                  </a:lnTo>
                  <a:lnTo>
                    <a:pt x="373" y="46"/>
                  </a:lnTo>
                  <a:lnTo>
                    <a:pt x="365" y="46"/>
                  </a:lnTo>
                  <a:lnTo>
                    <a:pt x="350" y="46"/>
                  </a:lnTo>
                  <a:lnTo>
                    <a:pt x="342" y="38"/>
                  </a:lnTo>
                  <a:lnTo>
                    <a:pt x="342" y="31"/>
                  </a:lnTo>
                  <a:lnTo>
                    <a:pt x="335" y="23"/>
                  </a:lnTo>
                  <a:lnTo>
                    <a:pt x="335" y="8"/>
                  </a:lnTo>
                  <a:lnTo>
                    <a:pt x="327" y="16"/>
                  </a:lnTo>
                  <a:lnTo>
                    <a:pt x="319" y="23"/>
                  </a:lnTo>
                  <a:lnTo>
                    <a:pt x="319" y="31"/>
                  </a:lnTo>
                  <a:lnTo>
                    <a:pt x="319" y="38"/>
                  </a:lnTo>
                  <a:lnTo>
                    <a:pt x="319" y="46"/>
                  </a:lnTo>
                  <a:lnTo>
                    <a:pt x="312" y="46"/>
                  </a:lnTo>
                  <a:lnTo>
                    <a:pt x="296" y="54"/>
                  </a:lnTo>
                  <a:lnTo>
                    <a:pt x="289" y="54"/>
                  </a:lnTo>
                  <a:lnTo>
                    <a:pt x="281" y="54"/>
                  </a:lnTo>
                  <a:lnTo>
                    <a:pt x="274" y="61"/>
                  </a:lnTo>
                  <a:lnTo>
                    <a:pt x="274" y="69"/>
                  </a:lnTo>
                  <a:lnTo>
                    <a:pt x="281" y="76"/>
                  </a:lnTo>
                  <a:lnTo>
                    <a:pt x="281" y="92"/>
                  </a:lnTo>
                  <a:lnTo>
                    <a:pt x="281" y="99"/>
                  </a:lnTo>
                  <a:lnTo>
                    <a:pt x="274" y="99"/>
                  </a:lnTo>
                  <a:lnTo>
                    <a:pt x="266" y="99"/>
                  </a:lnTo>
                  <a:lnTo>
                    <a:pt x="266" y="107"/>
                  </a:lnTo>
                  <a:lnTo>
                    <a:pt x="274" y="114"/>
                  </a:lnTo>
                  <a:lnTo>
                    <a:pt x="266" y="114"/>
                  </a:lnTo>
                  <a:lnTo>
                    <a:pt x="266" y="122"/>
                  </a:lnTo>
                  <a:lnTo>
                    <a:pt x="251" y="122"/>
                  </a:lnTo>
                  <a:lnTo>
                    <a:pt x="236" y="130"/>
                  </a:lnTo>
                  <a:lnTo>
                    <a:pt x="228" y="130"/>
                  </a:lnTo>
                  <a:lnTo>
                    <a:pt x="220" y="130"/>
                  </a:lnTo>
                  <a:lnTo>
                    <a:pt x="220" y="122"/>
                  </a:lnTo>
                  <a:lnTo>
                    <a:pt x="228" y="114"/>
                  </a:lnTo>
                  <a:lnTo>
                    <a:pt x="220" y="114"/>
                  </a:lnTo>
                  <a:lnTo>
                    <a:pt x="213" y="99"/>
                  </a:lnTo>
                  <a:lnTo>
                    <a:pt x="205" y="92"/>
                  </a:lnTo>
                  <a:lnTo>
                    <a:pt x="198" y="76"/>
                  </a:lnTo>
                  <a:lnTo>
                    <a:pt x="190" y="76"/>
                  </a:lnTo>
                  <a:lnTo>
                    <a:pt x="182" y="84"/>
                  </a:lnTo>
                  <a:lnTo>
                    <a:pt x="175" y="92"/>
                  </a:lnTo>
                  <a:lnTo>
                    <a:pt x="167" y="92"/>
                  </a:lnTo>
                  <a:lnTo>
                    <a:pt x="160" y="99"/>
                  </a:lnTo>
                  <a:lnTo>
                    <a:pt x="152" y="99"/>
                  </a:lnTo>
                  <a:lnTo>
                    <a:pt x="137" y="92"/>
                  </a:lnTo>
                  <a:lnTo>
                    <a:pt x="129" y="92"/>
                  </a:lnTo>
                  <a:lnTo>
                    <a:pt x="129" y="99"/>
                  </a:lnTo>
                  <a:lnTo>
                    <a:pt x="129" y="107"/>
                  </a:lnTo>
                  <a:lnTo>
                    <a:pt x="122" y="107"/>
                  </a:lnTo>
                  <a:lnTo>
                    <a:pt x="114" y="107"/>
                  </a:lnTo>
                  <a:lnTo>
                    <a:pt x="99" y="107"/>
                  </a:lnTo>
                  <a:lnTo>
                    <a:pt x="91" y="107"/>
                  </a:lnTo>
                  <a:lnTo>
                    <a:pt x="83" y="99"/>
                  </a:lnTo>
                  <a:lnTo>
                    <a:pt x="76" y="99"/>
                  </a:lnTo>
                  <a:lnTo>
                    <a:pt x="68" y="107"/>
                  </a:lnTo>
                  <a:lnTo>
                    <a:pt x="68" y="114"/>
                  </a:lnTo>
                  <a:lnTo>
                    <a:pt x="68" y="122"/>
                  </a:lnTo>
                  <a:lnTo>
                    <a:pt x="68" y="130"/>
                  </a:lnTo>
                  <a:lnTo>
                    <a:pt x="68" y="137"/>
                  </a:lnTo>
                  <a:lnTo>
                    <a:pt x="61" y="145"/>
                  </a:lnTo>
                  <a:lnTo>
                    <a:pt x="61" y="152"/>
                  </a:lnTo>
                  <a:lnTo>
                    <a:pt x="53" y="152"/>
                  </a:lnTo>
                  <a:lnTo>
                    <a:pt x="45" y="152"/>
                  </a:lnTo>
                  <a:lnTo>
                    <a:pt x="30" y="145"/>
                  </a:lnTo>
                  <a:lnTo>
                    <a:pt x="30" y="137"/>
                  </a:lnTo>
                  <a:lnTo>
                    <a:pt x="23" y="137"/>
                  </a:lnTo>
                  <a:lnTo>
                    <a:pt x="15" y="130"/>
                  </a:lnTo>
                  <a:lnTo>
                    <a:pt x="7" y="137"/>
                  </a:lnTo>
                  <a:lnTo>
                    <a:pt x="7" y="145"/>
                  </a:lnTo>
                  <a:lnTo>
                    <a:pt x="15" y="152"/>
                  </a:lnTo>
                  <a:lnTo>
                    <a:pt x="15" y="168"/>
                  </a:lnTo>
                  <a:lnTo>
                    <a:pt x="15" y="190"/>
                  </a:lnTo>
                  <a:lnTo>
                    <a:pt x="23" y="198"/>
                  </a:lnTo>
                  <a:lnTo>
                    <a:pt x="23" y="206"/>
                  </a:lnTo>
                  <a:lnTo>
                    <a:pt x="23" y="213"/>
                  </a:lnTo>
                  <a:lnTo>
                    <a:pt x="15" y="221"/>
                  </a:lnTo>
                  <a:lnTo>
                    <a:pt x="7" y="228"/>
                  </a:lnTo>
                  <a:lnTo>
                    <a:pt x="7" y="236"/>
                  </a:lnTo>
                  <a:lnTo>
                    <a:pt x="0" y="244"/>
                  </a:lnTo>
                  <a:lnTo>
                    <a:pt x="7" y="251"/>
                  </a:lnTo>
                  <a:lnTo>
                    <a:pt x="7" y="259"/>
                  </a:lnTo>
                  <a:lnTo>
                    <a:pt x="15" y="266"/>
                  </a:lnTo>
                  <a:lnTo>
                    <a:pt x="30" y="266"/>
                  </a:lnTo>
                  <a:lnTo>
                    <a:pt x="38" y="274"/>
                  </a:lnTo>
                  <a:lnTo>
                    <a:pt x="45" y="282"/>
                  </a:lnTo>
                  <a:lnTo>
                    <a:pt x="53" y="282"/>
                  </a:lnTo>
                  <a:lnTo>
                    <a:pt x="61" y="282"/>
                  </a:lnTo>
                  <a:lnTo>
                    <a:pt x="68" y="289"/>
                  </a:lnTo>
                  <a:lnTo>
                    <a:pt x="68" y="297"/>
                  </a:lnTo>
                  <a:lnTo>
                    <a:pt x="68" y="304"/>
                  </a:lnTo>
                  <a:lnTo>
                    <a:pt x="68" y="320"/>
                  </a:lnTo>
                  <a:lnTo>
                    <a:pt x="68" y="327"/>
                  </a:lnTo>
                  <a:lnTo>
                    <a:pt x="68" y="342"/>
                  </a:lnTo>
                  <a:lnTo>
                    <a:pt x="76" y="350"/>
                  </a:lnTo>
                  <a:lnTo>
                    <a:pt x="76" y="357"/>
                  </a:lnTo>
                  <a:lnTo>
                    <a:pt x="68" y="365"/>
                  </a:lnTo>
                  <a:lnTo>
                    <a:pt x="61" y="388"/>
                  </a:lnTo>
                  <a:lnTo>
                    <a:pt x="61" y="395"/>
                  </a:lnTo>
                  <a:lnTo>
                    <a:pt x="53" y="403"/>
                  </a:lnTo>
                  <a:lnTo>
                    <a:pt x="45" y="418"/>
                  </a:lnTo>
                  <a:lnTo>
                    <a:pt x="45" y="426"/>
                  </a:lnTo>
                  <a:lnTo>
                    <a:pt x="45" y="441"/>
                  </a:lnTo>
                  <a:lnTo>
                    <a:pt x="53" y="456"/>
                  </a:lnTo>
                  <a:lnTo>
                    <a:pt x="53" y="464"/>
                  </a:lnTo>
                  <a:lnTo>
                    <a:pt x="61" y="479"/>
                  </a:lnTo>
                  <a:lnTo>
                    <a:pt x="61" y="487"/>
                  </a:lnTo>
                  <a:lnTo>
                    <a:pt x="68" y="494"/>
                  </a:lnTo>
                  <a:lnTo>
                    <a:pt x="61" y="509"/>
                  </a:lnTo>
                  <a:lnTo>
                    <a:pt x="61" y="517"/>
                  </a:lnTo>
                  <a:lnTo>
                    <a:pt x="53" y="525"/>
                  </a:lnTo>
                  <a:lnTo>
                    <a:pt x="45" y="525"/>
                  </a:lnTo>
                  <a:lnTo>
                    <a:pt x="38" y="525"/>
                  </a:lnTo>
                  <a:lnTo>
                    <a:pt x="30" y="517"/>
                  </a:lnTo>
                  <a:lnTo>
                    <a:pt x="30" y="525"/>
                  </a:lnTo>
                  <a:lnTo>
                    <a:pt x="23" y="525"/>
                  </a:lnTo>
                  <a:lnTo>
                    <a:pt x="23" y="532"/>
                  </a:lnTo>
                  <a:lnTo>
                    <a:pt x="30" y="540"/>
                  </a:lnTo>
                  <a:lnTo>
                    <a:pt x="23" y="540"/>
                  </a:lnTo>
                  <a:lnTo>
                    <a:pt x="15" y="547"/>
                  </a:lnTo>
                  <a:lnTo>
                    <a:pt x="15" y="555"/>
                  </a:lnTo>
                  <a:lnTo>
                    <a:pt x="15" y="570"/>
                  </a:lnTo>
                  <a:lnTo>
                    <a:pt x="23" y="570"/>
                  </a:lnTo>
                  <a:lnTo>
                    <a:pt x="30" y="570"/>
                  </a:lnTo>
                  <a:lnTo>
                    <a:pt x="38" y="570"/>
                  </a:lnTo>
                  <a:lnTo>
                    <a:pt x="45" y="570"/>
                  </a:lnTo>
                  <a:lnTo>
                    <a:pt x="53" y="570"/>
                  </a:lnTo>
                  <a:lnTo>
                    <a:pt x="61" y="570"/>
                  </a:lnTo>
                  <a:lnTo>
                    <a:pt x="68" y="570"/>
                  </a:lnTo>
                  <a:lnTo>
                    <a:pt x="68" y="578"/>
                  </a:lnTo>
                  <a:lnTo>
                    <a:pt x="61" y="593"/>
                  </a:lnTo>
                  <a:lnTo>
                    <a:pt x="61" y="608"/>
                  </a:lnTo>
                  <a:lnTo>
                    <a:pt x="53" y="623"/>
                  </a:lnTo>
                  <a:lnTo>
                    <a:pt x="53" y="631"/>
                  </a:lnTo>
                  <a:lnTo>
                    <a:pt x="53" y="639"/>
                  </a:lnTo>
                  <a:lnTo>
                    <a:pt x="61" y="646"/>
                  </a:lnTo>
                  <a:lnTo>
                    <a:pt x="53" y="661"/>
                  </a:lnTo>
                  <a:lnTo>
                    <a:pt x="53" y="669"/>
                  </a:lnTo>
                  <a:lnTo>
                    <a:pt x="38" y="684"/>
                  </a:lnTo>
                  <a:lnTo>
                    <a:pt x="45" y="684"/>
                  </a:lnTo>
                  <a:lnTo>
                    <a:pt x="53" y="684"/>
                  </a:lnTo>
                  <a:lnTo>
                    <a:pt x="61" y="692"/>
                  </a:lnTo>
                  <a:lnTo>
                    <a:pt x="68" y="699"/>
                  </a:lnTo>
                  <a:lnTo>
                    <a:pt x="68" y="707"/>
                  </a:lnTo>
                  <a:lnTo>
                    <a:pt x="76" y="722"/>
                  </a:lnTo>
                  <a:lnTo>
                    <a:pt x="76" y="730"/>
                  </a:lnTo>
                  <a:lnTo>
                    <a:pt x="83" y="737"/>
                  </a:lnTo>
                  <a:lnTo>
                    <a:pt x="83" y="753"/>
                  </a:lnTo>
                  <a:lnTo>
                    <a:pt x="83" y="760"/>
                  </a:lnTo>
                  <a:lnTo>
                    <a:pt x="76" y="768"/>
                  </a:lnTo>
                  <a:lnTo>
                    <a:pt x="83" y="775"/>
                  </a:lnTo>
                  <a:lnTo>
                    <a:pt x="91" y="775"/>
                  </a:lnTo>
                  <a:lnTo>
                    <a:pt x="99" y="775"/>
                  </a:lnTo>
                  <a:lnTo>
                    <a:pt x="114" y="775"/>
                  </a:lnTo>
                  <a:lnTo>
                    <a:pt x="129" y="768"/>
                  </a:lnTo>
                  <a:lnTo>
                    <a:pt x="144" y="760"/>
                  </a:lnTo>
                  <a:lnTo>
                    <a:pt x="152" y="760"/>
                  </a:lnTo>
                  <a:lnTo>
                    <a:pt x="167" y="760"/>
                  </a:lnTo>
                  <a:lnTo>
                    <a:pt x="182" y="753"/>
                  </a:lnTo>
                  <a:lnTo>
                    <a:pt x="198" y="760"/>
                  </a:lnTo>
                  <a:lnTo>
                    <a:pt x="205" y="760"/>
                  </a:lnTo>
                  <a:lnTo>
                    <a:pt x="205" y="768"/>
                  </a:lnTo>
                  <a:lnTo>
                    <a:pt x="213" y="775"/>
                  </a:lnTo>
                  <a:lnTo>
                    <a:pt x="213" y="783"/>
                  </a:lnTo>
                  <a:lnTo>
                    <a:pt x="213" y="791"/>
                  </a:lnTo>
                  <a:lnTo>
                    <a:pt x="213" y="798"/>
                  </a:lnTo>
                  <a:lnTo>
                    <a:pt x="205" y="813"/>
                  </a:lnTo>
                  <a:lnTo>
                    <a:pt x="205" y="821"/>
                  </a:lnTo>
                  <a:lnTo>
                    <a:pt x="205" y="836"/>
                  </a:lnTo>
                  <a:lnTo>
                    <a:pt x="205" y="844"/>
                  </a:lnTo>
                  <a:lnTo>
                    <a:pt x="205" y="851"/>
                  </a:lnTo>
                  <a:lnTo>
                    <a:pt x="213" y="851"/>
                  </a:lnTo>
                  <a:lnTo>
                    <a:pt x="228" y="859"/>
                  </a:lnTo>
                  <a:lnTo>
                    <a:pt x="236" y="859"/>
                  </a:lnTo>
                  <a:lnTo>
                    <a:pt x="251" y="859"/>
                  </a:lnTo>
                  <a:lnTo>
                    <a:pt x="251" y="867"/>
                  </a:lnTo>
                  <a:lnTo>
                    <a:pt x="251" y="874"/>
                  </a:lnTo>
                  <a:lnTo>
                    <a:pt x="258" y="889"/>
                  </a:lnTo>
                  <a:lnTo>
                    <a:pt x="266" y="897"/>
                  </a:lnTo>
                  <a:lnTo>
                    <a:pt x="258" y="897"/>
                  </a:lnTo>
                  <a:lnTo>
                    <a:pt x="258" y="905"/>
                  </a:lnTo>
                  <a:lnTo>
                    <a:pt x="258" y="912"/>
                  </a:lnTo>
                  <a:lnTo>
                    <a:pt x="266" y="912"/>
                  </a:lnTo>
                  <a:lnTo>
                    <a:pt x="274" y="912"/>
                  </a:lnTo>
                  <a:lnTo>
                    <a:pt x="281" y="905"/>
                  </a:lnTo>
                  <a:lnTo>
                    <a:pt x="289" y="905"/>
                  </a:lnTo>
                  <a:lnTo>
                    <a:pt x="296" y="897"/>
                  </a:lnTo>
                  <a:lnTo>
                    <a:pt x="296" y="882"/>
                  </a:lnTo>
                  <a:lnTo>
                    <a:pt x="304" y="882"/>
                  </a:lnTo>
                  <a:lnTo>
                    <a:pt x="312" y="882"/>
                  </a:lnTo>
                  <a:lnTo>
                    <a:pt x="319" y="874"/>
                  </a:lnTo>
                  <a:lnTo>
                    <a:pt x="327" y="867"/>
                  </a:lnTo>
                  <a:lnTo>
                    <a:pt x="335" y="867"/>
                  </a:lnTo>
                  <a:lnTo>
                    <a:pt x="342" y="867"/>
                  </a:lnTo>
                  <a:lnTo>
                    <a:pt x="350" y="867"/>
                  </a:lnTo>
                  <a:lnTo>
                    <a:pt x="357" y="874"/>
                  </a:lnTo>
                  <a:lnTo>
                    <a:pt x="357" y="882"/>
                  </a:lnTo>
                  <a:lnTo>
                    <a:pt x="357" y="889"/>
                  </a:lnTo>
                  <a:lnTo>
                    <a:pt x="357" y="897"/>
                  </a:lnTo>
                  <a:lnTo>
                    <a:pt x="365" y="905"/>
                  </a:lnTo>
                  <a:lnTo>
                    <a:pt x="373" y="905"/>
                  </a:lnTo>
                  <a:lnTo>
                    <a:pt x="380" y="905"/>
                  </a:lnTo>
                  <a:lnTo>
                    <a:pt x="380" y="912"/>
                  </a:lnTo>
                  <a:lnTo>
                    <a:pt x="388" y="920"/>
                  </a:lnTo>
                  <a:lnTo>
                    <a:pt x="388" y="927"/>
                  </a:lnTo>
                  <a:lnTo>
                    <a:pt x="395" y="935"/>
                  </a:lnTo>
                  <a:lnTo>
                    <a:pt x="403" y="935"/>
                  </a:lnTo>
                  <a:lnTo>
                    <a:pt x="411" y="935"/>
                  </a:lnTo>
                  <a:lnTo>
                    <a:pt x="418" y="935"/>
                  </a:lnTo>
                  <a:lnTo>
                    <a:pt x="426" y="943"/>
                  </a:lnTo>
                  <a:lnTo>
                    <a:pt x="433" y="950"/>
                  </a:lnTo>
                  <a:lnTo>
                    <a:pt x="441" y="958"/>
                  </a:lnTo>
                  <a:lnTo>
                    <a:pt x="456" y="950"/>
                  </a:lnTo>
                  <a:lnTo>
                    <a:pt x="464" y="950"/>
                  </a:lnTo>
                  <a:lnTo>
                    <a:pt x="471" y="950"/>
                  </a:lnTo>
                  <a:lnTo>
                    <a:pt x="479" y="958"/>
                  </a:lnTo>
                  <a:lnTo>
                    <a:pt x="487" y="958"/>
                  </a:lnTo>
                  <a:lnTo>
                    <a:pt x="494" y="958"/>
                  </a:lnTo>
                  <a:lnTo>
                    <a:pt x="502" y="958"/>
                  </a:lnTo>
                  <a:lnTo>
                    <a:pt x="502" y="950"/>
                  </a:lnTo>
                  <a:lnTo>
                    <a:pt x="494" y="950"/>
                  </a:lnTo>
                  <a:lnTo>
                    <a:pt x="487" y="943"/>
                  </a:lnTo>
                  <a:lnTo>
                    <a:pt x="487" y="935"/>
                  </a:lnTo>
                  <a:lnTo>
                    <a:pt x="494" y="927"/>
                  </a:lnTo>
                  <a:lnTo>
                    <a:pt x="509" y="927"/>
                  </a:lnTo>
                  <a:lnTo>
                    <a:pt x="517" y="927"/>
                  </a:lnTo>
                  <a:lnTo>
                    <a:pt x="509" y="920"/>
                  </a:lnTo>
                  <a:lnTo>
                    <a:pt x="509" y="912"/>
                  </a:lnTo>
                  <a:lnTo>
                    <a:pt x="517" y="905"/>
                  </a:lnTo>
                  <a:lnTo>
                    <a:pt x="517" y="897"/>
                  </a:lnTo>
                  <a:lnTo>
                    <a:pt x="509" y="889"/>
                  </a:lnTo>
                  <a:lnTo>
                    <a:pt x="502" y="889"/>
                  </a:lnTo>
                  <a:lnTo>
                    <a:pt x="494" y="882"/>
                  </a:lnTo>
                  <a:lnTo>
                    <a:pt x="494" y="874"/>
                  </a:lnTo>
                  <a:lnTo>
                    <a:pt x="494" y="867"/>
                  </a:lnTo>
                  <a:lnTo>
                    <a:pt x="494" y="859"/>
                  </a:lnTo>
                  <a:lnTo>
                    <a:pt x="487" y="851"/>
                  </a:lnTo>
                  <a:lnTo>
                    <a:pt x="494" y="844"/>
                  </a:lnTo>
                  <a:lnTo>
                    <a:pt x="502" y="844"/>
                  </a:lnTo>
                  <a:lnTo>
                    <a:pt x="502" y="851"/>
                  </a:lnTo>
                  <a:lnTo>
                    <a:pt x="509" y="851"/>
                  </a:lnTo>
                  <a:lnTo>
                    <a:pt x="525" y="859"/>
                  </a:lnTo>
                  <a:lnTo>
                    <a:pt x="532" y="851"/>
                  </a:lnTo>
                  <a:lnTo>
                    <a:pt x="540" y="851"/>
                  </a:lnTo>
                  <a:lnTo>
                    <a:pt x="540" y="844"/>
                  </a:lnTo>
                  <a:lnTo>
                    <a:pt x="548" y="844"/>
                  </a:lnTo>
                  <a:lnTo>
                    <a:pt x="555" y="851"/>
                  </a:lnTo>
                  <a:lnTo>
                    <a:pt x="570" y="851"/>
                  </a:lnTo>
                  <a:lnTo>
                    <a:pt x="578" y="851"/>
                  </a:lnTo>
                  <a:lnTo>
                    <a:pt x="586" y="851"/>
                  </a:lnTo>
                  <a:lnTo>
                    <a:pt x="593" y="859"/>
                  </a:lnTo>
                  <a:lnTo>
                    <a:pt x="601" y="867"/>
                  </a:lnTo>
                  <a:lnTo>
                    <a:pt x="601" y="874"/>
                  </a:lnTo>
                  <a:lnTo>
                    <a:pt x="601" y="882"/>
                  </a:lnTo>
                  <a:lnTo>
                    <a:pt x="608" y="889"/>
                  </a:lnTo>
                  <a:lnTo>
                    <a:pt x="616" y="889"/>
                  </a:lnTo>
                  <a:lnTo>
                    <a:pt x="624" y="882"/>
                  </a:lnTo>
                  <a:lnTo>
                    <a:pt x="624" y="874"/>
                  </a:lnTo>
                  <a:lnTo>
                    <a:pt x="624" y="867"/>
                  </a:lnTo>
                  <a:lnTo>
                    <a:pt x="631" y="867"/>
                  </a:lnTo>
                  <a:lnTo>
                    <a:pt x="631" y="851"/>
                  </a:lnTo>
                  <a:lnTo>
                    <a:pt x="631" y="844"/>
                  </a:lnTo>
                  <a:lnTo>
                    <a:pt x="624" y="844"/>
                  </a:lnTo>
                  <a:lnTo>
                    <a:pt x="624" y="836"/>
                  </a:lnTo>
                  <a:lnTo>
                    <a:pt x="624" y="829"/>
                  </a:lnTo>
                  <a:lnTo>
                    <a:pt x="631" y="813"/>
                  </a:lnTo>
                  <a:lnTo>
                    <a:pt x="631" y="806"/>
                  </a:lnTo>
                  <a:lnTo>
                    <a:pt x="624" y="806"/>
                  </a:lnTo>
                  <a:lnTo>
                    <a:pt x="631" y="798"/>
                  </a:lnTo>
                  <a:lnTo>
                    <a:pt x="631" y="783"/>
                  </a:lnTo>
                  <a:lnTo>
                    <a:pt x="624" y="775"/>
                  </a:lnTo>
                  <a:lnTo>
                    <a:pt x="616" y="775"/>
                  </a:lnTo>
                  <a:lnTo>
                    <a:pt x="624" y="768"/>
                  </a:lnTo>
                  <a:lnTo>
                    <a:pt x="631" y="760"/>
                  </a:lnTo>
                  <a:lnTo>
                    <a:pt x="639" y="760"/>
                  </a:lnTo>
                  <a:lnTo>
                    <a:pt x="654" y="768"/>
                  </a:lnTo>
                  <a:lnTo>
                    <a:pt x="662" y="768"/>
                  </a:lnTo>
                  <a:lnTo>
                    <a:pt x="669" y="760"/>
                  </a:lnTo>
                  <a:lnTo>
                    <a:pt x="669" y="753"/>
                  </a:lnTo>
                  <a:lnTo>
                    <a:pt x="669" y="730"/>
                  </a:lnTo>
                  <a:lnTo>
                    <a:pt x="669" y="715"/>
                  </a:lnTo>
                  <a:lnTo>
                    <a:pt x="669" y="699"/>
                  </a:lnTo>
                  <a:lnTo>
                    <a:pt x="669" y="692"/>
                  </a:lnTo>
                  <a:lnTo>
                    <a:pt x="677" y="699"/>
                  </a:lnTo>
                  <a:lnTo>
                    <a:pt x="677" y="707"/>
                  </a:lnTo>
                  <a:lnTo>
                    <a:pt x="684" y="707"/>
                  </a:lnTo>
                  <a:lnTo>
                    <a:pt x="692" y="699"/>
                  </a:lnTo>
                  <a:lnTo>
                    <a:pt x="700" y="692"/>
                  </a:lnTo>
                  <a:lnTo>
                    <a:pt x="707" y="692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38" name="Freeform 1245"/>
            <p:cNvSpPr>
              <a:spLocks/>
            </p:cNvSpPr>
            <p:nvPr/>
          </p:nvSpPr>
          <p:spPr bwMode="auto">
            <a:xfrm>
              <a:off x="3627438" y="5908564"/>
              <a:ext cx="928687" cy="1298575"/>
            </a:xfrm>
            <a:custGeom>
              <a:avLst/>
              <a:gdLst>
                <a:gd name="T0" fmla="*/ 2147483647 w 723"/>
                <a:gd name="T1" fmla="*/ 2147483647 h 958"/>
                <a:gd name="T2" fmla="*/ 2147483647 w 723"/>
                <a:gd name="T3" fmla="*/ 2147483647 h 958"/>
                <a:gd name="T4" fmla="*/ 2147483647 w 723"/>
                <a:gd name="T5" fmla="*/ 2147483647 h 958"/>
                <a:gd name="T6" fmla="*/ 2147483647 w 723"/>
                <a:gd name="T7" fmla="*/ 2147483647 h 958"/>
                <a:gd name="T8" fmla="*/ 2147483647 w 723"/>
                <a:gd name="T9" fmla="*/ 2147483647 h 958"/>
                <a:gd name="T10" fmla="*/ 2147483647 w 723"/>
                <a:gd name="T11" fmla="*/ 2147483647 h 958"/>
                <a:gd name="T12" fmla="*/ 2147483647 w 723"/>
                <a:gd name="T13" fmla="*/ 2147483647 h 958"/>
                <a:gd name="T14" fmla="*/ 2147483647 w 723"/>
                <a:gd name="T15" fmla="*/ 2147483647 h 958"/>
                <a:gd name="T16" fmla="*/ 2147483647 w 723"/>
                <a:gd name="T17" fmla="*/ 2147483647 h 958"/>
                <a:gd name="T18" fmla="*/ 2147483647 w 723"/>
                <a:gd name="T19" fmla="*/ 2147483647 h 958"/>
                <a:gd name="T20" fmla="*/ 2147483647 w 723"/>
                <a:gd name="T21" fmla="*/ 2147483647 h 958"/>
                <a:gd name="T22" fmla="*/ 2147483647 w 723"/>
                <a:gd name="T23" fmla="*/ 2147483647 h 958"/>
                <a:gd name="T24" fmla="*/ 2147483647 w 723"/>
                <a:gd name="T25" fmla="*/ 2147483647 h 958"/>
                <a:gd name="T26" fmla="*/ 2147483647 w 723"/>
                <a:gd name="T27" fmla="*/ 0 h 958"/>
                <a:gd name="T28" fmla="*/ 2147483647 w 723"/>
                <a:gd name="T29" fmla="*/ 2147483647 h 958"/>
                <a:gd name="T30" fmla="*/ 2147483647 w 723"/>
                <a:gd name="T31" fmla="*/ 2147483647 h 958"/>
                <a:gd name="T32" fmla="*/ 2147483647 w 723"/>
                <a:gd name="T33" fmla="*/ 2147483647 h 958"/>
                <a:gd name="T34" fmla="*/ 2147483647 w 723"/>
                <a:gd name="T35" fmla="*/ 2147483647 h 958"/>
                <a:gd name="T36" fmla="*/ 2147483647 w 723"/>
                <a:gd name="T37" fmla="*/ 2147483647 h 958"/>
                <a:gd name="T38" fmla="*/ 2147483647 w 723"/>
                <a:gd name="T39" fmla="*/ 2147483647 h 958"/>
                <a:gd name="T40" fmla="*/ 2147483647 w 723"/>
                <a:gd name="T41" fmla="*/ 2147483647 h 958"/>
                <a:gd name="T42" fmla="*/ 2147483647 w 723"/>
                <a:gd name="T43" fmla="*/ 2147483647 h 958"/>
                <a:gd name="T44" fmla="*/ 2147483647 w 723"/>
                <a:gd name="T45" fmla="*/ 2147483647 h 958"/>
                <a:gd name="T46" fmla="*/ 2147483647 w 723"/>
                <a:gd name="T47" fmla="*/ 2147483647 h 958"/>
                <a:gd name="T48" fmla="*/ 2147483647 w 723"/>
                <a:gd name="T49" fmla="*/ 2147483647 h 958"/>
                <a:gd name="T50" fmla="*/ 2147483647 w 723"/>
                <a:gd name="T51" fmla="*/ 2147483647 h 958"/>
                <a:gd name="T52" fmla="*/ 2147483647 w 723"/>
                <a:gd name="T53" fmla="*/ 2147483647 h 958"/>
                <a:gd name="T54" fmla="*/ 2147483647 w 723"/>
                <a:gd name="T55" fmla="*/ 2147483647 h 958"/>
                <a:gd name="T56" fmla="*/ 2147483647 w 723"/>
                <a:gd name="T57" fmla="*/ 2147483647 h 958"/>
                <a:gd name="T58" fmla="*/ 2147483647 w 723"/>
                <a:gd name="T59" fmla="*/ 2147483647 h 958"/>
                <a:gd name="T60" fmla="*/ 2147483647 w 723"/>
                <a:gd name="T61" fmla="*/ 2147483647 h 958"/>
                <a:gd name="T62" fmla="*/ 2147483647 w 723"/>
                <a:gd name="T63" fmla="*/ 2147483647 h 958"/>
                <a:gd name="T64" fmla="*/ 2147483647 w 723"/>
                <a:gd name="T65" fmla="*/ 2147483647 h 958"/>
                <a:gd name="T66" fmla="*/ 2147483647 w 723"/>
                <a:gd name="T67" fmla="*/ 2147483647 h 958"/>
                <a:gd name="T68" fmla="*/ 2147483647 w 723"/>
                <a:gd name="T69" fmla="*/ 2147483647 h 958"/>
                <a:gd name="T70" fmla="*/ 2147483647 w 723"/>
                <a:gd name="T71" fmla="*/ 2147483647 h 958"/>
                <a:gd name="T72" fmla="*/ 2147483647 w 723"/>
                <a:gd name="T73" fmla="*/ 2147483647 h 958"/>
                <a:gd name="T74" fmla="*/ 2147483647 w 723"/>
                <a:gd name="T75" fmla="*/ 2147483647 h 958"/>
                <a:gd name="T76" fmla="*/ 2147483647 w 723"/>
                <a:gd name="T77" fmla="*/ 2147483647 h 958"/>
                <a:gd name="T78" fmla="*/ 2147483647 w 723"/>
                <a:gd name="T79" fmla="*/ 2147483647 h 958"/>
                <a:gd name="T80" fmla="*/ 2147483647 w 723"/>
                <a:gd name="T81" fmla="*/ 2147483647 h 958"/>
                <a:gd name="T82" fmla="*/ 2147483647 w 723"/>
                <a:gd name="T83" fmla="*/ 2147483647 h 958"/>
                <a:gd name="T84" fmla="*/ 2147483647 w 723"/>
                <a:gd name="T85" fmla="*/ 2147483647 h 958"/>
                <a:gd name="T86" fmla="*/ 2147483647 w 723"/>
                <a:gd name="T87" fmla="*/ 2147483647 h 958"/>
                <a:gd name="T88" fmla="*/ 2147483647 w 723"/>
                <a:gd name="T89" fmla="*/ 2147483647 h 958"/>
                <a:gd name="T90" fmla="*/ 2147483647 w 723"/>
                <a:gd name="T91" fmla="*/ 2147483647 h 958"/>
                <a:gd name="T92" fmla="*/ 2147483647 w 723"/>
                <a:gd name="T93" fmla="*/ 2147483647 h 958"/>
                <a:gd name="T94" fmla="*/ 2147483647 w 723"/>
                <a:gd name="T95" fmla="*/ 2147483647 h 958"/>
                <a:gd name="T96" fmla="*/ 2147483647 w 723"/>
                <a:gd name="T97" fmla="*/ 2147483647 h 958"/>
                <a:gd name="T98" fmla="*/ 2147483647 w 723"/>
                <a:gd name="T99" fmla="*/ 2147483647 h 958"/>
                <a:gd name="T100" fmla="*/ 2147483647 w 723"/>
                <a:gd name="T101" fmla="*/ 2147483647 h 958"/>
                <a:gd name="T102" fmla="*/ 2147483647 w 723"/>
                <a:gd name="T103" fmla="*/ 2147483647 h 958"/>
                <a:gd name="T104" fmla="*/ 2147483647 w 723"/>
                <a:gd name="T105" fmla="*/ 2147483647 h 958"/>
                <a:gd name="T106" fmla="*/ 2147483647 w 723"/>
                <a:gd name="T107" fmla="*/ 2147483647 h 958"/>
                <a:gd name="T108" fmla="*/ 2147483647 w 723"/>
                <a:gd name="T109" fmla="*/ 2147483647 h 958"/>
                <a:gd name="T110" fmla="*/ 2147483647 w 723"/>
                <a:gd name="T111" fmla="*/ 2147483647 h 95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3"/>
                <a:gd name="T169" fmla="*/ 0 h 958"/>
                <a:gd name="T170" fmla="*/ 723 w 723"/>
                <a:gd name="T171" fmla="*/ 958 h 95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3" h="958">
                  <a:moveTo>
                    <a:pt x="707" y="692"/>
                  </a:moveTo>
                  <a:lnTo>
                    <a:pt x="715" y="661"/>
                  </a:lnTo>
                  <a:lnTo>
                    <a:pt x="715" y="646"/>
                  </a:lnTo>
                  <a:lnTo>
                    <a:pt x="715" y="639"/>
                  </a:lnTo>
                  <a:lnTo>
                    <a:pt x="707" y="631"/>
                  </a:lnTo>
                  <a:lnTo>
                    <a:pt x="700" y="631"/>
                  </a:lnTo>
                  <a:lnTo>
                    <a:pt x="700" y="623"/>
                  </a:lnTo>
                  <a:lnTo>
                    <a:pt x="707" y="616"/>
                  </a:lnTo>
                  <a:lnTo>
                    <a:pt x="715" y="608"/>
                  </a:lnTo>
                  <a:lnTo>
                    <a:pt x="723" y="601"/>
                  </a:lnTo>
                  <a:lnTo>
                    <a:pt x="723" y="585"/>
                  </a:lnTo>
                  <a:lnTo>
                    <a:pt x="715" y="578"/>
                  </a:lnTo>
                  <a:lnTo>
                    <a:pt x="715" y="570"/>
                  </a:lnTo>
                  <a:lnTo>
                    <a:pt x="707" y="563"/>
                  </a:lnTo>
                  <a:lnTo>
                    <a:pt x="700" y="563"/>
                  </a:lnTo>
                  <a:lnTo>
                    <a:pt x="684" y="563"/>
                  </a:lnTo>
                  <a:lnTo>
                    <a:pt x="677" y="555"/>
                  </a:lnTo>
                  <a:lnTo>
                    <a:pt x="677" y="547"/>
                  </a:lnTo>
                  <a:lnTo>
                    <a:pt x="669" y="532"/>
                  </a:lnTo>
                  <a:lnTo>
                    <a:pt x="654" y="532"/>
                  </a:lnTo>
                  <a:lnTo>
                    <a:pt x="646" y="532"/>
                  </a:lnTo>
                  <a:lnTo>
                    <a:pt x="646" y="525"/>
                  </a:lnTo>
                  <a:lnTo>
                    <a:pt x="646" y="517"/>
                  </a:lnTo>
                  <a:lnTo>
                    <a:pt x="646" y="509"/>
                  </a:lnTo>
                  <a:lnTo>
                    <a:pt x="654" y="502"/>
                  </a:lnTo>
                  <a:lnTo>
                    <a:pt x="662" y="494"/>
                  </a:lnTo>
                  <a:lnTo>
                    <a:pt x="654" y="479"/>
                  </a:lnTo>
                  <a:lnTo>
                    <a:pt x="646" y="471"/>
                  </a:lnTo>
                  <a:lnTo>
                    <a:pt x="646" y="464"/>
                  </a:lnTo>
                  <a:lnTo>
                    <a:pt x="639" y="456"/>
                  </a:lnTo>
                  <a:lnTo>
                    <a:pt x="639" y="449"/>
                  </a:lnTo>
                  <a:lnTo>
                    <a:pt x="646" y="441"/>
                  </a:lnTo>
                  <a:lnTo>
                    <a:pt x="654" y="433"/>
                  </a:lnTo>
                  <a:lnTo>
                    <a:pt x="654" y="426"/>
                  </a:lnTo>
                  <a:lnTo>
                    <a:pt x="654" y="418"/>
                  </a:lnTo>
                  <a:lnTo>
                    <a:pt x="662" y="411"/>
                  </a:lnTo>
                  <a:lnTo>
                    <a:pt x="654" y="403"/>
                  </a:lnTo>
                  <a:lnTo>
                    <a:pt x="646" y="395"/>
                  </a:lnTo>
                  <a:lnTo>
                    <a:pt x="639" y="388"/>
                  </a:lnTo>
                  <a:lnTo>
                    <a:pt x="639" y="380"/>
                  </a:lnTo>
                  <a:lnTo>
                    <a:pt x="639" y="373"/>
                  </a:lnTo>
                  <a:lnTo>
                    <a:pt x="639" y="365"/>
                  </a:lnTo>
                  <a:lnTo>
                    <a:pt x="639" y="357"/>
                  </a:lnTo>
                  <a:lnTo>
                    <a:pt x="631" y="350"/>
                  </a:lnTo>
                  <a:lnTo>
                    <a:pt x="624" y="350"/>
                  </a:lnTo>
                  <a:lnTo>
                    <a:pt x="616" y="342"/>
                  </a:lnTo>
                  <a:lnTo>
                    <a:pt x="608" y="342"/>
                  </a:lnTo>
                  <a:lnTo>
                    <a:pt x="616" y="335"/>
                  </a:lnTo>
                  <a:lnTo>
                    <a:pt x="616" y="327"/>
                  </a:lnTo>
                  <a:lnTo>
                    <a:pt x="616" y="320"/>
                  </a:lnTo>
                  <a:lnTo>
                    <a:pt x="616" y="312"/>
                  </a:lnTo>
                  <a:lnTo>
                    <a:pt x="616" y="297"/>
                  </a:lnTo>
                  <a:lnTo>
                    <a:pt x="608" y="289"/>
                  </a:lnTo>
                  <a:lnTo>
                    <a:pt x="608" y="282"/>
                  </a:lnTo>
                  <a:lnTo>
                    <a:pt x="608" y="274"/>
                  </a:lnTo>
                  <a:lnTo>
                    <a:pt x="601" y="266"/>
                  </a:lnTo>
                  <a:lnTo>
                    <a:pt x="593" y="259"/>
                  </a:lnTo>
                  <a:lnTo>
                    <a:pt x="593" y="251"/>
                  </a:lnTo>
                  <a:lnTo>
                    <a:pt x="593" y="236"/>
                  </a:lnTo>
                  <a:lnTo>
                    <a:pt x="586" y="228"/>
                  </a:lnTo>
                  <a:lnTo>
                    <a:pt x="578" y="228"/>
                  </a:lnTo>
                  <a:lnTo>
                    <a:pt x="570" y="221"/>
                  </a:lnTo>
                  <a:lnTo>
                    <a:pt x="578" y="213"/>
                  </a:lnTo>
                  <a:lnTo>
                    <a:pt x="586" y="206"/>
                  </a:lnTo>
                  <a:lnTo>
                    <a:pt x="593" y="206"/>
                  </a:lnTo>
                  <a:lnTo>
                    <a:pt x="601" y="198"/>
                  </a:lnTo>
                  <a:lnTo>
                    <a:pt x="608" y="190"/>
                  </a:lnTo>
                  <a:lnTo>
                    <a:pt x="608" y="183"/>
                  </a:lnTo>
                  <a:lnTo>
                    <a:pt x="608" y="175"/>
                  </a:lnTo>
                  <a:lnTo>
                    <a:pt x="601" y="175"/>
                  </a:lnTo>
                  <a:lnTo>
                    <a:pt x="601" y="168"/>
                  </a:lnTo>
                  <a:lnTo>
                    <a:pt x="601" y="160"/>
                  </a:lnTo>
                  <a:lnTo>
                    <a:pt x="601" y="152"/>
                  </a:lnTo>
                  <a:lnTo>
                    <a:pt x="593" y="145"/>
                  </a:lnTo>
                  <a:lnTo>
                    <a:pt x="586" y="137"/>
                  </a:lnTo>
                  <a:lnTo>
                    <a:pt x="578" y="130"/>
                  </a:lnTo>
                  <a:lnTo>
                    <a:pt x="570" y="122"/>
                  </a:lnTo>
                  <a:lnTo>
                    <a:pt x="563" y="114"/>
                  </a:lnTo>
                  <a:lnTo>
                    <a:pt x="548" y="114"/>
                  </a:lnTo>
                  <a:lnTo>
                    <a:pt x="548" y="107"/>
                  </a:lnTo>
                  <a:lnTo>
                    <a:pt x="540" y="99"/>
                  </a:lnTo>
                  <a:lnTo>
                    <a:pt x="532" y="99"/>
                  </a:lnTo>
                  <a:lnTo>
                    <a:pt x="517" y="99"/>
                  </a:lnTo>
                  <a:lnTo>
                    <a:pt x="502" y="99"/>
                  </a:lnTo>
                  <a:lnTo>
                    <a:pt x="502" y="92"/>
                  </a:lnTo>
                  <a:lnTo>
                    <a:pt x="494" y="84"/>
                  </a:lnTo>
                  <a:lnTo>
                    <a:pt x="494" y="76"/>
                  </a:lnTo>
                  <a:lnTo>
                    <a:pt x="487" y="69"/>
                  </a:lnTo>
                  <a:lnTo>
                    <a:pt x="479" y="61"/>
                  </a:lnTo>
                  <a:lnTo>
                    <a:pt x="471" y="54"/>
                  </a:lnTo>
                  <a:lnTo>
                    <a:pt x="479" y="46"/>
                  </a:lnTo>
                  <a:lnTo>
                    <a:pt x="479" y="38"/>
                  </a:lnTo>
                  <a:lnTo>
                    <a:pt x="479" y="31"/>
                  </a:lnTo>
                  <a:lnTo>
                    <a:pt x="479" y="23"/>
                  </a:lnTo>
                  <a:lnTo>
                    <a:pt x="479" y="16"/>
                  </a:lnTo>
                  <a:lnTo>
                    <a:pt x="479" y="8"/>
                  </a:lnTo>
                  <a:lnTo>
                    <a:pt x="471" y="0"/>
                  </a:lnTo>
                  <a:lnTo>
                    <a:pt x="456" y="0"/>
                  </a:lnTo>
                  <a:lnTo>
                    <a:pt x="449" y="0"/>
                  </a:lnTo>
                  <a:lnTo>
                    <a:pt x="441" y="8"/>
                  </a:lnTo>
                  <a:lnTo>
                    <a:pt x="441" y="16"/>
                  </a:lnTo>
                  <a:lnTo>
                    <a:pt x="433" y="23"/>
                  </a:lnTo>
                  <a:lnTo>
                    <a:pt x="426" y="31"/>
                  </a:lnTo>
                  <a:lnTo>
                    <a:pt x="418" y="31"/>
                  </a:lnTo>
                  <a:lnTo>
                    <a:pt x="418" y="46"/>
                  </a:lnTo>
                  <a:lnTo>
                    <a:pt x="411" y="46"/>
                  </a:lnTo>
                  <a:lnTo>
                    <a:pt x="403" y="46"/>
                  </a:lnTo>
                  <a:lnTo>
                    <a:pt x="395" y="46"/>
                  </a:lnTo>
                  <a:lnTo>
                    <a:pt x="380" y="46"/>
                  </a:lnTo>
                  <a:lnTo>
                    <a:pt x="373" y="46"/>
                  </a:lnTo>
                  <a:lnTo>
                    <a:pt x="365" y="46"/>
                  </a:lnTo>
                  <a:lnTo>
                    <a:pt x="350" y="46"/>
                  </a:lnTo>
                  <a:lnTo>
                    <a:pt x="342" y="38"/>
                  </a:lnTo>
                  <a:lnTo>
                    <a:pt x="342" y="31"/>
                  </a:lnTo>
                  <a:lnTo>
                    <a:pt x="335" y="23"/>
                  </a:lnTo>
                  <a:lnTo>
                    <a:pt x="335" y="8"/>
                  </a:lnTo>
                  <a:lnTo>
                    <a:pt x="327" y="16"/>
                  </a:lnTo>
                  <a:lnTo>
                    <a:pt x="319" y="23"/>
                  </a:lnTo>
                  <a:lnTo>
                    <a:pt x="319" y="31"/>
                  </a:lnTo>
                  <a:lnTo>
                    <a:pt x="319" y="38"/>
                  </a:lnTo>
                  <a:lnTo>
                    <a:pt x="319" y="46"/>
                  </a:lnTo>
                  <a:lnTo>
                    <a:pt x="312" y="46"/>
                  </a:lnTo>
                  <a:lnTo>
                    <a:pt x="296" y="54"/>
                  </a:lnTo>
                  <a:lnTo>
                    <a:pt x="289" y="54"/>
                  </a:lnTo>
                  <a:lnTo>
                    <a:pt x="281" y="54"/>
                  </a:lnTo>
                  <a:lnTo>
                    <a:pt x="274" y="61"/>
                  </a:lnTo>
                  <a:lnTo>
                    <a:pt x="274" y="69"/>
                  </a:lnTo>
                  <a:lnTo>
                    <a:pt x="281" y="76"/>
                  </a:lnTo>
                  <a:lnTo>
                    <a:pt x="281" y="92"/>
                  </a:lnTo>
                  <a:lnTo>
                    <a:pt x="281" y="99"/>
                  </a:lnTo>
                  <a:lnTo>
                    <a:pt x="274" y="99"/>
                  </a:lnTo>
                  <a:lnTo>
                    <a:pt x="266" y="99"/>
                  </a:lnTo>
                  <a:lnTo>
                    <a:pt x="266" y="107"/>
                  </a:lnTo>
                  <a:lnTo>
                    <a:pt x="274" y="114"/>
                  </a:lnTo>
                  <a:lnTo>
                    <a:pt x="266" y="114"/>
                  </a:lnTo>
                  <a:lnTo>
                    <a:pt x="266" y="122"/>
                  </a:lnTo>
                  <a:lnTo>
                    <a:pt x="251" y="122"/>
                  </a:lnTo>
                  <a:lnTo>
                    <a:pt x="236" y="130"/>
                  </a:lnTo>
                  <a:lnTo>
                    <a:pt x="228" y="130"/>
                  </a:lnTo>
                  <a:lnTo>
                    <a:pt x="220" y="130"/>
                  </a:lnTo>
                  <a:lnTo>
                    <a:pt x="220" y="122"/>
                  </a:lnTo>
                  <a:lnTo>
                    <a:pt x="228" y="114"/>
                  </a:lnTo>
                  <a:lnTo>
                    <a:pt x="220" y="114"/>
                  </a:lnTo>
                  <a:lnTo>
                    <a:pt x="213" y="99"/>
                  </a:lnTo>
                  <a:lnTo>
                    <a:pt x="205" y="92"/>
                  </a:lnTo>
                  <a:lnTo>
                    <a:pt x="198" y="76"/>
                  </a:lnTo>
                  <a:lnTo>
                    <a:pt x="190" y="76"/>
                  </a:lnTo>
                  <a:lnTo>
                    <a:pt x="182" y="84"/>
                  </a:lnTo>
                  <a:lnTo>
                    <a:pt x="175" y="92"/>
                  </a:lnTo>
                  <a:lnTo>
                    <a:pt x="167" y="92"/>
                  </a:lnTo>
                  <a:lnTo>
                    <a:pt x="160" y="99"/>
                  </a:lnTo>
                  <a:lnTo>
                    <a:pt x="152" y="99"/>
                  </a:lnTo>
                  <a:lnTo>
                    <a:pt x="137" y="92"/>
                  </a:lnTo>
                  <a:lnTo>
                    <a:pt x="129" y="92"/>
                  </a:lnTo>
                  <a:lnTo>
                    <a:pt x="129" y="99"/>
                  </a:lnTo>
                  <a:lnTo>
                    <a:pt x="129" y="107"/>
                  </a:lnTo>
                  <a:lnTo>
                    <a:pt x="122" y="107"/>
                  </a:lnTo>
                  <a:lnTo>
                    <a:pt x="114" y="107"/>
                  </a:lnTo>
                  <a:lnTo>
                    <a:pt x="99" y="107"/>
                  </a:lnTo>
                  <a:lnTo>
                    <a:pt x="91" y="107"/>
                  </a:lnTo>
                  <a:lnTo>
                    <a:pt x="83" y="99"/>
                  </a:lnTo>
                  <a:lnTo>
                    <a:pt x="76" y="99"/>
                  </a:lnTo>
                  <a:lnTo>
                    <a:pt x="68" y="107"/>
                  </a:lnTo>
                  <a:lnTo>
                    <a:pt x="68" y="114"/>
                  </a:lnTo>
                  <a:lnTo>
                    <a:pt x="68" y="122"/>
                  </a:lnTo>
                  <a:lnTo>
                    <a:pt x="68" y="130"/>
                  </a:lnTo>
                  <a:lnTo>
                    <a:pt x="68" y="137"/>
                  </a:lnTo>
                  <a:lnTo>
                    <a:pt x="61" y="145"/>
                  </a:lnTo>
                  <a:lnTo>
                    <a:pt x="61" y="152"/>
                  </a:lnTo>
                  <a:lnTo>
                    <a:pt x="53" y="152"/>
                  </a:lnTo>
                  <a:lnTo>
                    <a:pt x="45" y="152"/>
                  </a:lnTo>
                  <a:lnTo>
                    <a:pt x="30" y="145"/>
                  </a:lnTo>
                  <a:lnTo>
                    <a:pt x="30" y="137"/>
                  </a:lnTo>
                  <a:lnTo>
                    <a:pt x="23" y="137"/>
                  </a:lnTo>
                  <a:lnTo>
                    <a:pt x="15" y="130"/>
                  </a:lnTo>
                  <a:lnTo>
                    <a:pt x="7" y="137"/>
                  </a:lnTo>
                  <a:lnTo>
                    <a:pt x="7" y="145"/>
                  </a:lnTo>
                  <a:lnTo>
                    <a:pt x="15" y="152"/>
                  </a:lnTo>
                  <a:lnTo>
                    <a:pt x="15" y="168"/>
                  </a:lnTo>
                  <a:lnTo>
                    <a:pt x="15" y="190"/>
                  </a:lnTo>
                  <a:lnTo>
                    <a:pt x="23" y="198"/>
                  </a:lnTo>
                  <a:lnTo>
                    <a:pt x="23" y="206"/>
                  </a:lnTo>
                  <a:lnTo>
                    <a:pt x="23" y="213"/>
                  </a:lnTo>
                  <a:lnTo>
                    <a:pt x="15" y="221"/>
                  </a:lnTo>
                  <a:lnTo>
                    <a:pt x="7" y="228"/>
                  </a:lnTo>
                  <a:lnTo>
                    <a:pt x="7" y="236"/>
                  </a:lnTo>
                  <a:lnTo>
                    <a:pt x="0" y="244"/>
                  </a:lnTo>
                  <a:lnTo>
                    <a:pt x="7" y="251"/>
                  </a:lnTo>
                  <a:lnTo>
                    <a:pt x="7" y="259"/>
                  </a:lnTo>
                  <a:lnTo>
                    <a:pt x="15" y="266"/>
                  </a:lnTo>
                  <a:lnTo>
                    <a:pt x="30" y="266"/>
                  </a:lnTo>
                  <a:lnTo>
                    <a:pt x="38" y="274"/>
                  </a:lnTo>
                  <a:lnTo>
                    <a:pt x="45" y="282"/>
                  </a:lnTo>
                  <a:lnTo>
                    <a:pt x="53" y="282"/>
                  </a:lnTo>
                  <a:lnTo>
                    <a:pt x="61" y="282"/>
                  </a:lnTo>
                  <a:lnTo>
                    <a:pt x="68" y="289"/>
                  </a:lnTo>
                  <a:lnTo>
                    <a:pt x="68" y="297"/>
                  </a:lnTo>
                  <a:lnTo>
                    <a:pt x="68" y="304"/>
                  </a:lnTo>
                  <a:lnTo>
                    <a:pt x="68" y="320"/>
                  </a:lnTo>
                  <a:lnTo>
                    <a:pt x="68" y="327"/>
                  </a:lnTo>
                  <a:lnTo>
                    <a:pt x="68" y="342"/>
                  </a:lnTo>
                  <a:lnTo>
                    <a:pt x="76" y="350"/>
                  </a:lnTo>
                  <a:lnTo>
                    <a:pt x="76" y="357"/>
                  </a:lnTo>
                  <a:lnTo>
                    <a:pt x="68" y="365"/>
                  </a:lnTo>
                  <a:lnTo>
                    <a:pt x="61" y="388"/>
                  </a:lnTo>
                  <a:lnTo>
                    <a:pt x="61" y="395"/>
                  </a:lnTo>
                  <a:lnTo>
                    <a:pt x="53" y="403"/>
                  </a:lnTo>
                  <a:lnTo>
                    <a:pt x="45" y="418"/>
                  </a:lnTo>
                  <a:lnTo>
                    <a:pt x="45" y="426"/>
                  </a:lnTo>
                  <a:lnTo>
                    <a:pt x="45" y="441"/>
                  </a:lnTo>
                  <a:lnTo>
                    <a:pt x="53" y="456"/>
                  </a:lnTo>
                  <a:lnTo>
                    <a:pt x="53" y="464"/>
                  </a:lnTo>
                  <a:lnTo>
                    <a:pt x="61" y="479"/>
                  </a:lnTo>
                  <a:lnTo>
                    <a:pt x="61" y="487"/>
                  </a:lnTo>
                  <a:lnTo>
                    <a:pt x="68" y="494"/>
                  </a:lnTo>
                  <a:lnTo>
                    <a:pt x="61" y="509"/>
                  </a:lnTo>
                  <a:lnTo>
                    <a:pt x="61" y="517"/>
                  </a:lnTo>
                  <a:lnTo>
                    <a:pt x="53" y="525"/>
                  </a:lnTo>
                  <a:lnTo>
                    <a:pt x="45" y="525"/>
                  </a:lnTo>
                  <a:lnTo>
                    <a:pt x="38" y="525"/>
                  </a:lnTo>
                  <a:lnTo>
                    <a:pt x="30" y="517"/>
                  </a:lnTo>
                  <a:lnTo>
                    <a:pt x="30" y="525"/>
                  </a:lnTo>
                  <a:lnTo>
                    <a:pt x="23" y="525"/>
                  </a:lnTo>
                  <a:lnTo>
                    <a:pt x="23" y="532"/>
                  </a:lnTo>
                  <a:lnTo>
                    <a:pt x="30" y="540"/>
                  </a:lnTo>
                  <a:lnTo>
                    <a:pt x="23" y="540"/>
                  </a:lnTo>
                  <a:lnTo>
                    <a:pt x="15" y="547"/>
                  </a:lnTo>
                  <a:lnTo>
                    <a:pt x="15" y="555"/>
                  </a:lnTo>
                  <a:lnTo>
                    <a:pt x="15" y="570"/>
                  </a:lnTo>
                  <a:lnTo>
                    <a:pt x="23" y="570"/>
                  </a:lnTo>
                  <a:lnTo>
                    <a:pt x="30" y="570"/>
                  </a:lnTo>
                  <a:lnTo>
                    <a:pt x="38" y="570"/>
                  </a:lnTo>
                  <a:lnTo>
                    <a:pt x="45" y="570"/>
                  </a:lnTo>
                  <a:lnTo>
                    <a:pt x="53" y="570"/>
                  </a:lnTo>
                  <a:lnTo>
                    <a:pt x="61" y="570"/>
                  </a:lnTo>
                  <a:lnTo>
                    <a:pt x="68" y="570"/>
                  </a:lnTo>
                  <a:lnTo>
                    <a:pt x="68" y="578"/>
                  </a:lnTo>
                  <a:lnTo>
                    <a:pt x="61" y="593"/>
                  </a:lnTo>
                  <a:lnTo>
                    <a:pt x="61" y="608"/>
                  </a:lnTo>
                  <a:lnTo>
                    <a:pt x="53" y="623"/>
                  </a:lnTo>
                  <a:lnTo>
                    <a:pt x="53" y="631"/>
                  </a:lnTo>
                  <a:lnTo>
                    <a:pt x="53" y="639"/>
                  </a:lnTo>
                  <a:lnTo>
                    <a:pt x="61" y="646"/>
                  </a:lnTo>
                  <a:lnTo>
                    <a:pt x="53" y="661"/>
                  </a:lnTo>
                  <a:lnTo>
                    <a:pt x="53" y="669"/>
                  </a:lnTo>
                  <a:lnTo>
                    <a:pt x="38" y="684"/>
                  </a:lnTo>
                  <a:lnTo>
                    <a:pt x="45" y="684"/>
                  </a:lnTo>
                  <a:lnTo>
                    <a:pt x="53" y="684"/>
                  </a:lnTo>
                  <a:lnTo>
                    <a:pt x="61" y="692"/>
                  </a:lnTo>
                  <a:lnTo>
                    <a:pt x="68" y="699"/>
                  </a:lnTo>
                  <a:lnTo>
                    <a:pt x="68" y="707"/>
                  </a:lnTo>
                  <a:lnTo>
                    <a:pt x="76" y="722"/>
                  </a:lnTo>
                  <a:lnTo>
                    <a:pt x="76" y="730"/>
                  </a:lnTo>
                  <a:lnTo>
                    <a:pt x="83" y="737"/>
                  </a:lnTo>
                  <a:lnTo>
                    <a:pt x="83" y="753"/>
                  </a:lnTo>
                  <a:lnTo>
                    <a:pt x="83" y="760"/>
                  </a:lnTo>
                  <a:lnTo>
                    <a:pt x="76" y="768"/>
                  </a:lnTo>
                  <a:lnTo>
                    <a:pt x="83" y="775"/>
                  </a:lnTo>
                  <a:lnTo>
                    <a:pt x="91" y="775"/>
                  </a:lnTo>
                  <a:lnTo>
                    <a:pt x="99" y="775"/>
                  </a:lnTo>
                  <a:lnTo>
                    <a:pt x="114" y="775"/>
                  </a:lnTo>
                  <a:lnTo>
                    <a:pt x="129" y="768"/>
                  </a:lnTo>
                  <a:lnTo>
                    <a:pt x="144" y="760"/>
                  </a:lnTo>
                  <a:lnTo>
                    <a:pt x="152" y="760"/>
                  </a:lnTo>
                  <a:lnTo>
                    <a:pt x="167" y="760"/>
                  </a:lnTo>
                  <a:lnTo>
                    <a:pt x="182" y="753"/>
                  </a:lnTo>
                  <a:lnTo>
                    <a:pt x="198" y="760"/>
                  </a:lnTo>
                  <a:lnTo>
                    <a:pt x="205" y="760"/>
                  </a:lnTo>
                  <a:lnTo>
                    <a:pt x="205" y="768"/>
                  </a:lnTo>
                  <a:lnTo>
                    <a:pt x="213" y="775"/>
                  </a:lnTo>
                  <a:lnTo>
                    <a:pt x="213" y="783"/>
                  </a:lnTo>
                  <a:lnTo>
                    <a:pt x="213" y="791"/>
                  </a:lnTo>
                  <a:lnTo>
                    <a:pt x="213" y="798"/>
                  </a:lnTo>
                  <a:lnTo>
                    <a:pt x="205" y="813"/>
                  </a:lnTo>
                  <a:lnTo>
                    <a:pt x="205" y="821"/>
                  </a:lnTo>
                  <a:lnTo>
                    <a:pt x="205" y="836"/>
                  </a:lnTo>
                  <a:lnTo>
                    <a:pt x="205" y="844"/>
                  </a:lnTo>
                  <a:lnTo>
                    <a:pt x="205" y="851"/>
                  </a:lnTo>
                  <a:lnTo>
                    <a:pt x="213" y="851"/>
                  </a:lnTo>
                  <a:lnTo>
                    <a:pt x="228" y="859"/>
                  </a:lnTo>
                  <a:lnTo>
                    <a:pt x="236" y="859"/>
                  </a:lnTo>
                  <a:lnTo>
                    <a:pt x="251" y="859"/>
                  </a:lnTo>
                  <a:lnTo>
                    <a:pt x="251" y="867"/>
                  </a:lnTo>
                  <a:lnTo>
                    <a:pt x="251" y="874"/>
                  </a:lnTo>
                  <a:lnTo>
                    <a:pt x="258" y="889"/>
                  </a:lnTo>
                  <a:lnTo>
                    <a:pt x="266" y="897"/>
                  </a:lnTo>
                  <a:lnTo>
                    <a:pt x="258" y="897"/>
                  </a:lnTo>
                  <a:lnTo>
                    <a:pt x="258" y="905"/>
                  </a:lnTo>
                  <a:lnTo>
                    <a:pt x="258" y="912"/>
                  </a:lnTo>
                  <a:lnTo>
                    <a:pt x="266" y="912"/>
                  </a:lnTo>
                  <a:lnTo>
                    <a:pt x="274" y="912"/>
                  </a:lnTo>
                  <a:lnTo>
                    <a:pt x="281" y="905"/>
                  </a:lnTo>
                  <a:lnTo>
                    <a:pt x="289" y="905"/>
                  </a:lnTo>
                  <a:lnTo>
                    <a:pt x="296" y="897"/>
                  </a:lnTo>
                  <a:lnTo>
                    <a:pt x="296" y="882"/>
                  </a:lnTo>
                  <a:lnTo>
                    <a:pt x="304" y="882"/>
                  </a:lnTo>
                  <a:lnTo>
                    <a:pt x="312" y="882"/>
                  </a:lnTo>
                  <a:lnTo>
                    <a:pt x="319" y="874"/>
                  </a:lnTo>
                  <a:lnTo>
                    <a:pt x="327" y="867"/>
                  </a:lnTo>
                  <a:lnTo>
                    <a:pt x="335" y="867"/>
                  </a:lnTo>
                  <a:lnTo>
                    <a:pt x="342" y="867"/>
                  </a:lnTo>
                  <a:lnTo>
                    <a:pt x="350" y="867"/>
                  </a:lnTo>
                  <a:lnTo>
                    <a:pt x="357" y="874"/>
                  </a:lnTo>
                  <a:lnTo>
                    <a:pt x="357" y="882"/>
                  </a:lnTo>
                  <a:lnTo>
                    <a:pt x="357" y="889"/>
                  </a:lnTo>
                  <a:lnTo>
                    <a:pt x="357" y="897"/>
                  </a:lnTo>
                  <a:lnTo>
                    <a:pt x="365" y="905"/>
                  </a:lnTo>
                  <a:lnTo>
                    <a:pt x="373" y="905"/>
                  </a:lnTo>
                  <a:lnTo>
                    <a:pt x="380" y="905"/>
                  </a:lnTo>
                  <a:lnTo>
                    <a:pt x="380" y="912"/>
                  </a:lnTo>
                  <a:lnTo>
                    <a:pt x="388" y="920"/>
                  </a:lnTo>
                  <a:lnTo>
                    <a:pt x="388" y="927"/>
                  </a:lnTo>
                  <a:lnTo>
                    <a:pt x="395" y="935"/>
                  </a:lnTo>
                  <a:lnTo>
                    <a:pt x="403" y="935"/>
                  </a:lnTo>
                  <a:lnTo>
                    <a:pt x="411" y="935"/>
                  </a:lnTo>
                  <a:lnTo>
                    <a:pt x="418" y="935"/>
                  </a:lnTo>
                  <a:lnTo>
                    <a:pt x="426" y="943"/>
                  </a:lnTo>
                  <a:lnTo>
                    <a:pt x="433" y="950"/>
                  </a:lnTo>
                  <a:lnTo>
                    <a:pt x="441" y="958"/>
                  </a:lnTo>
                  <a:lnTo>
                    <a:pt x="456" y="950"/>
                  </a:lnTo>
                  <a:lnTo>
                    <a:pt x="464" y="950"/>
                  </a:lnTo>
                  <a:lnTo>
                    <a:pt x="471" y="950"/>
                  </a:lnTo>
                  <a:lnTo>
                    <a:pt x="479" y="958"/>
                  </a:lnTo>
                  <a:lnTo>
                    <a:pt x="487" y="958"/>
                  </a:lnTo>
                  <a:lnTo>
                    <a:pt x="494" y="958"/>
                  </a:lnTo>
                  <a:lnTo>
                    <a:pt x="502" y="958"/>
                  </a:lnTo>
                  <a:lnTo>
                    <a:pt x="502" y="950"/>
                  </a:lnTo>
                  <a:lnTo>
                    <a:pt x="494" y="950"/>
                  </a:lnTo>
                  <a:lnTo>
                    <a:pt x="487" y="943"/>
                  </a:lnTo>
                  <a:lnTo>
                    <a:pt x="487" y="935"/>
                  </a:lnTo>
                  <a:lnTo>
                    <a:pt x="494" y="927"/>
                  </a:lnTo>
                  <a:lnTo>
                    <a:pt x="509" y="927"/>
                  </a:lnTo>
                  <a:lnTo>
                    <a:pt x="517" y="927"/>
                  </a:lnTo>
                  <a:lnTo>
                    <a:pt x="509" y="920"/>
                  </a:lnTo>
                  <a:lnTo>
                    <a:pt x="509" y="912"/>
                  </a:lnTo>
                  <a:lnTo>
                    <a:pt x="517" y="905"/>
                  </a:lnTo>
                  <a:lnTo>
                    <a:pt x="517" y="897"/>
                  </a:lnTo>
                  <a:lnTo>
                    <a:pt x="509" y="889"/>
                  </a:lnTo>
                  <a:lnTo>
                    <a:pt x="502" y="889"/>
                  </a:lnTo>
                  <a:lnTo>
                    <a:pt x="494" y="882"/>
                  </a:lnTo>
                  <a:lnTo>
                    <a:pt x="494" y="874"/>
                  </a:lnTo>
                  <a:lnTo>
                    <a:pt x="494" y="867"/>
                  </a:lnTo>
                  <a:lnTo>
                    <a:pt x="494" y="859"/>
                  </a:lnTo>
                  <a:lnTo>
                    <a:pt x="487" y="851"/>
                  </a:lnTo>
                  <a:lnTo>
                    <a:pt x="494" y="844"/>
                  </a:lnTo>
                  <a:lnTo>
                    <a:pt x="502" y="844"/>
                  </a:lnTo>
                  <a:lnTo>
                    <a:pt x="502" y="851"/>
                  </a:lnTo>
                  <a:lnTo>
                    <a:pt x="509" y="851"/>
                  </a:lnTo>
                  <a:lnTo>
                    <a:pt x="525" y="859"/>
                  </a:lnTo>
                  <a:lnTo>
                    <a:pt x="532" y="851"/>
                  </a:lnTo>
                  <a:lnTo>
                    <a:pt x="540" y="851"/>
                  </a:lnTo>
                  <a:lnTo>
                    <a:pt x="540" y="844"/>
                  </a:lnTo>
                  <a:lnTo>
                    <a:pt x="548" y="844"/>
                  </a:lnTo>
                  <a:lnTo>
                    <a:pt x="555" y="851"/>
                  </a:lnTo>
                  <a:lnTo>
                    <a:pt x="570" y="851"/>
                  </a:lnTo>
                  <a:lnTo>
                    <a:pt x="578" y="851"/>
                  </a:lnTo>
                  <a:lnTo>
                    <a:pt x="586" y="851"/>
                  </a:lnTo>
                  <a:lnTo>
                    <a:pt x="593" y="859"/>
                  </a:lnTo>
                  <a:lnTo>
                    <a:pt x="601" y="867"/>
                  </a:lnTo>
                  <a:lnTo>
                    <a:pt x="601" y="874"/>
                  </a:lnTo>
                  <a:lnTo>
                    <a:pt x="601" y="882"/>
                  </a:lnTo>
                  <a:lnTo>
                    <a:pt x="608" y="889"/>
                  </a:lnTo>
                  <a:lnTo>
                    <a:pt x="616" y="889"/>
                  </a:lnTo>
                  <a:lnTo>
                    <a:pt x="624" y="882"/>
                  </a:lnTo>
                  <a:lnTo>
                    <a:pt x="624" y="874"/>
                  </a:lnTo>
                  <a:lnTo>
                    <a:pt x="624" y="867"/>
                  </a:lnTo>
                  <a:lnTo>
                    <a:pt x="631" y="867"/>
                  </a:lnTo>
                  <a:lnTo>
                    <a:pt x="631" y="851"/>
                  </a:lnTo>
                  <a:lnTo>
                    <a:pt x="631" y="844"/>
                  </a:lnTo>
                  <a:lnTo>
                    <a:pt x="624" y="844"/>
                  </a:lnTo>
                  <a:lnTo>
                    <a:pt x="624" y="836"/>
                  </a:lnTo>
                  <a:lnTo>
                    <a:pt x="624" y="829"/>
                  </a:lnTo>
                  <a:lnTo>
                    <a:pt x="631" y="813"/>
                  </a:lnTo>
                  <a:lnTo>
                    <a:pt x="631" y="806"/>
                  </a:lnTo>
                  <a:lnTo>
                    <a:pt x="624" y="806"/>
                  </a:lnTo>
                  <a:lnTo>
                    <a:pt x="631" y="798"/>
                  </a:lnTo>
                  <a:lnTo>
                    <a:pt x="631" y="783"/>
                  </a:lnTo>
                  <a:lnTo>
                    <a:pt x="624" y="775"/>
                  </a:lnTo>
                  <a:lnTo>
                    <a:pt x="616" y="775"/>
                  </a:lnTo>
                  <a:lnTo>
                    <a:pt x="624" y="768"/>
                  </a:lnTo>
                  <a:lnTo>
                    <a:pt x="631" y="760"/>
                  </a:lnTo>
                  <a:lnTo>
                    <a:pt x="639" y="760"/>
                  </a:lnTo>
                  <a:lnTo>
                    <a:pt x="654" y="768"/>
                  </a:lnTo>
                  <a:lnTo>
                    <a:pt x="662" y="768"/>
                  </a:lnTo>
                  <a:lnTo>
                    <a:pt x="669" y="760"/>
                  </a:lnTo>
                  <a:lnTo>
                    <a:pt x="669" y="753"/>
                  </a:lnTo>
                  <a:lnTo>
                    <a:pt x="669" y="730"/>
                  </a:lnTo>
                  <a:lnTo>
                    <a:pt x="669" y="715"/>
                  </a:lnTo>
                  <a:lnTo>
                    <a:pt x="669" y="699"/>
                  </a:lnTo>
                  <a:lnTo>
                    <a:pt x="669" y="692"/>
                  </a:lnTo>
                  <a:lnTo>
                    <a:pt x="677" y="699"/>
                  </a:lnTo>
                  <a:lnTo>
                    <a:pt x="677" y="707"/>
                  </a:lnTo>
                  <a:lnTo>
                    <a:pt x="684" y="707"/>
                  </a:lnTo>
                  <a:lnTo>
                    <a:pt x="692" y="699"/>
                  </a:lnTo>
                  <a:lnTo>
                    <a:pt x="700" y="692"/>
                  </a:lnTo>
                  <a:lnTo>
                    <a:pt x="707" y="692"/>
                  </a:lnTo>
                  <a:close/>
                </a:path>
              </a:pathLst>
            </a:custGeom>
            <a:solidFill>
              <a:srgbClr val="FFE28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120" tIns="45561" rIns="91120" bIns="45561" anchor="ctr"/>
            <a:lstStyle/>
            <a:p>
              <a:pPr defTabSz="752475"/>
              <a:endParaRPr lang="ru-RU">
                <a:cs typeface="Arial" charset="0"/>
              </a:endParaRPr>
            </a:p>
          </p:txBody>
        </p:sp>
        <p:sp>
          <p:nvSpPr>
            <p:cNvPr id="4339" name="Freeform 1246"/>
            <p:cNvSpPr>
              <a:spLocks/>
            </p:cNvSpPr>
            <p:nvPr/>
          </p:nvSpPr>
          <p:spPr bwMode="auto">
            <a:xfrm>
              <a:off x="4210050" y="5645039"/>
              <a:ext cx="1162050" cy="1360487"/>
            </a:xfrm>
            <a:custGeom>
              <a:avLst/>
              <a:gdLst>
                <a:gd name="T0" fmla="*/ 2147483647 w 906"/>
                <a:gd name="T1" fmla="*/ 2147483647 h 1003"/>
                <a:gd name="T2" fmla="*/ 2147483647 w 906"/>
                <a:gd name="T3" fmla="*/ 2147483647 h 1003"/>
                <a:gd name="T4" fmla="*/ 2147483647 w 906"/>
                <a:gd name="T5" fmla="*/ 2147483647 h 1003"/>
                <a:gd name="T6" fmla="*/ 2147483647 w 906"/>
                <a:gd name="T7" fmla="*/ 2147483647 h 1003"/>
                <a:gd name="T8" fmla="*/ 2147483647 w 906"/>
                <a:gd name="T9" fmla="*/ 2147483647 h 1003"/>
                <a:gd name="T10" fmla="*/ 2147483647 w 906"/>
                <a:gd name="T11" fmla="*/ 2147483647 h 1003"/>
                <a:gd name="T12" fmla="*/ 2147483647 w 906"/>
                <a:gd name="T13" fmla="*/ 2147483647 h 1003"/>
                <a:gd name="T14" fmla="*/ 2147483647 w 906"/>
                <a:gd name="T15" fmla="*/ 2147483647 h 1003"/>
                <a:gd name="T16" fmla="*/ 2147483647 w 906"/>
                <a:gd name="T17" fmla="*/ 2147483647 h 1003"/>
                <a:gd name="T18" fmla="*/ 2147483647 w 906"/>
                <a:gd name="T19" fmla="*/ 2147483647 h 1003"/>
                <a:gd name="T20" fmla="*/ 2147483647 w 906"/>
                <a:gd name="T21" fmla="*/ 2147483647 h 1003"/>
                <a:gd name="T22" fmla="*/ 2147483647 w 906"/>
                <a:gd name="T23" fmla="*/ 2147483647 h 1003"/>
                <a:gd name="T24" fmla="*/ 2147483647 w 906"/>
                <a:gd name="T25" fmla="*/ 2147483647 h 1003"/>
                <a:gd name="T26" fmla="*/ 2147483647 w 906"/>
                <a:gd name="T27" fmla="*/ 2147483647 h 1003"/>
                <a:gd name="T28" fmla="*/ 2147483647 w 906"/>
                <a:gd name="T29" fmla="*/ 2147483647 h 1003"/>
                <a:gd name="T30" fmla="*/ 2147483647 w 906"/>
                <a:gd name="T31" fmla="*/ 2147483647 h 1003"/>
                <a:gd name="T32" fmla="*/ 2147483647 w 906"/>
                <a:gd name="T33" fmla="*/ 2147483647 h 1003"/>
                <a:gd name="T34" fmla="*/ 2147483647 w 906"/>
                <a:gd name="T35" fmla="*/ 2147483647 h 1003"/>
                <a:gd name="T36" fmla="*/ 2147483647 w 906"/>
                <a:gd name="T37" fmla="*/ 2147483647 h 1003"/>
                <a:gd name="T38" fmla="*/ 2147483647 w 906"/>
                <a:gd name="T39" fmla="*/ 2147483647 h 1003"/>
                <a:gd name="T40" fmla="*/ 2147483647 w 906"/>
                <a:gd name="T41" fmla="*/ 2147483647 h 1003"/>
                <a:gd name="T42" fmla="*/ 2147483647 w 906"/>
                <a:gd name="T43" fmla="*/ 2147483647 h 1003"/>
                <a:gd name="T44" fmla="*/ 2147483647 w 906"/>
                <a:gd name="T45" fmla="*/ 2147483647 h 1003"/>
                <a:gd name="T46" fmla="*/ 2147483647 w 906"/>
                <a:gd name="T47" fmla="*/ 2147483647 h 1003"/>
                <a:gd name="T48" fmla="*/ 2147483647 w 906"/>
                <a:gd name="T49" fmla="*/ 2147483647 h 1003"/>
                <a:gd name="T50" fmla="*/ 2147483647 w 906"/>
                <a:gd name="T51" fmla="*/ 2147483647 h 1003"/>
                <a:gd name="T52" fmla="*/ 2147483647 w 906"/>
                <a:gd name="T53" fmla="*/ 2147483647 h 1003"/>
                <a:gd name="T54" fmla="*/ 2147483647 w 906"/>
                <a:gd name="T55" fmla="*/ 2147483647 h 1003"/>
                <a:gd name="T56" fmla="*/ 2147483647 w 906"/>
                <a:gd name="T57" fmla="*/ 2147483647 h 1003"/>
                <a:gd name="T58" fmla="*/ 2147483647 w 906"/>
                <a:gd name="T59" fmla="*/ 2147483647 h 1003"/>
                <a:gd name="T60" fmla="*/ 2147483647 w 906"/>
                <a:gd name="T61" fmla="*/ 2147483647 h 1003"/>
                <a:gd name="T62" fmla="*/ 2147483647 w 906"/>
                <a:gd name="T63" fmla="*/ 2147483647 h 1003"/>
                <a:gd name="T64" fmla="*/ 2147483647 w 906"/>
                <a:gd name="T65" fmla="*/ 2147483647 h 1003"/>
                <a:gd name="T66" fmla="*/ 2147483647 w 906"/>
                <a:gd name="T67" fmla="*/ 2147483647 h 1003"/>
                <a:gd name="T68" fmla="*/ 2147483647 w 906"/>
                <a:gd name="T69" fmla="*/ 2147483647 h 1003"/>
                <a:gd name="T70" fmla="*/ 2147483647 w 906"/>
                <a:gd name="T71" fmla="*/ 2147483647 h 1003"/>
                <a:gd name="T72" fmla="*/ 2147483647 w 906"/>
                <a:gd name="T73" fmla="*/ 2147483647 h 1003"/>
                <a:gd name="T74" fmla="*/ 2147483647 w 906"/>
                <a:gd name="T75" fmla="*/ 2147483647 h 1003"/>
                <a:gd name="T76" fmla="*/ 2147483647 w 906"/>
                <a:gd name="T77" fmla="*/ 2147483647 h 1003"/>
                <a:gd name="T78" fmla="*/ 2147483647 w 906"/>
                <a:gd name="T79" fmla="*/ 2147483647 h 1003"/>
                <a:gd name="T80" fmla="*/ 2147483647 w 906"/>
                <a:gd name="T81" fmla="*/ 2147483647 h 1003"/>
                <a:gd name="T82" fmla="*/ 2147483647 w 906"/>
                <a:gd name="T83" fmla="*/ 2147483647 h 1003"/>
                <a:gd name="T84" fmla="*/ 2147483647 w 906"/>
                <a:gd name="T85" fmla="*/ 2147483647 h 1003"/>
                <a:gd name="T86" fmla="*/ 2147483647 w 906"/>
                <a:gd name="T87" fmla="*/ 2147483647 h 1003"/>
                <a:gd name="T88" fmla="*/ 2147483647 w 906"/>
                <a:gd name="T89" fmla="*/ 2147483647 h 1003"/>
                <a:gd name="T90" fmla="*/ 2147483647 w 906"/>
                <a:gd name="T91" fmla="*/ 2147483647 h 1003"/>
                <a:gd name="T92" fmla="*/ 2147483647 w 906"/>
                <a:gd name="T93" fmla="*/ 2147483647 h 1003"/>
                <a:gd name="T94" fmla="*/ 2147483647 w 906"/>
                <a:gd name="T95" fmla="*/ 2147483647 h 1003"/>
                <a:gd name="T96" fmla="*/ 2147483647 w 906"/>
                <a:gd name="T97" fmla="*/ 2147483647 h 1003"/>
                <a:gd name="T98" fmla="*/ 2147483647 w 906"/>
                <a:gd name="T99" fmla="*/ 2147483647 h 1003"/>
                <a:gd name="T100" fmla="*/ 2147483647 w 906"/>
                <a:gd name="T101" fmla="*/ 2147483647 h 1003"/>
                <a:gd name="T102" fmla="*/ 2147483647 w 906"/>
                <a:gd name="T103" fmla="*/ 2147483647 h 1003"/>
                <a:gd name="T104" fmla="*/ 2147483647 w 906"/>
                <a:gd name="T105" fmla="*/ 2147483647 h 1003"/>
                <a:gd name="T106" fmla="*/ 2147483647 w 906"/>
                <a:gd name="T107" fmla="*/ 2147483647 h 1003"/>
                <a:gd name="T108" fmla="*/ 2147483647 w 906"/>
                <a:gd name="T109" fmla="*/ 2147483647 h 1003"/>
                <a:gd name="T110" fmla="*/ 2147483647 w 906"/>
                <a:gd name="T111" fmla="*/ 2147483647 h 1003"/>
                <a:gd name="T112" fmla="*/ 2147483647 w 906"/>
                <a:gd name="T113" fmla="*/ 2147483647 h 1003"/>
                <a:gd name="T114" fmla="*/ 2147483647 w 906"/>
                <a:gd name="T115" fmla="*/ 2147483647 h 1003"/>
                <a:gd name="T116" fmla="*/ 2147483647 w 906"/>
                <a:gd name="T117" fmla="*/ 2147483647 h 1003"/>
                <a:gd name="T118" fmla="*/ 2147483647 w 906"/>
                <a:gd name="T119" fmla="*/ 2147483647 h 100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06"/>
                <a:gd name="T181" fmla="*/ 0 h 1003"/>
                <a:gd name="T182" fmla="*/ 906 w 906"/>
                <a:gd name="T183" fmla="*/ 1003 h 100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06" h="1003">
                  <a:moveTo>
                    <a:pt x="305" y="0"/>
                  </a:moveTo>
                  <a:lnTo>
                    <a:pt x="297" y="7"/>
                  </a:lnTo>
                  <a:lnTo>
                    <a:pt x="282" y="15"/>
                  </a:lnTo>
                  <a:lnTo>
                    <a:pt x="274" y="23"/>
                  </a:lnTo>
                  <a:lnTo>
                    <a:pt x="259" y="30"/>
                  </a:lnTo>
                  <a:lnTo>
                    <a:pt x="244" y="30"/>
                  </a:lnTo>
                  <a:lnTo>
                    <a:pt x="236" y="30"/>
                  </a:lnTo>
                  <a:lnTo>
                    <a:pt x="229" y="23"/>
                  </a:lnTo>
                  <a:lnTo>
                    <a:pt x="213" y="23"/>
                  </a:lnTo>
                  <a:lnTo>
                    <a:pt x="206" y="23"/>
                  </a:lnTo>
                  <a:lnTo>
                    <a:pt x="198" y="30"/>
                  </a:lnTo>
                  <a:lnTo>
                    <a:pt x="198" y="45"/>
                  </a:lnTo>
                  <a:lnTo>
                    <a:pt x="198" y="53"/>
                  </a:lnTo>
                  <a:lnTo>
                    <a:pt x="206" y="61"/>
                  </a:lnTo>
                  <a:lnTo>
                    <a:pt x="198" y="68"/>
                  </a:lnTo>
                  <a:lnTo>
                    <a:pt x="191" y="68"/>
                  </a:lnTo>
                  <a:lnTo>
                    <a:pt x="191" y="76"/>
                  </a:lnTo>
                  <a:lnTo>
                    <a:pt x="198" y="91"/>
                  </a:lnTo>
                  <a:lnTo>
                    <a:pt x="206" y="99"/>
                  </a:lnTo>
                  <a:lnTo>
                    <a:pt x="213" y="106"/>
                  </a:lnTo>
                  <a:lnTo>
                    <a:pt x="206" y="114"/>
                  </a:lnTo>
                  <a:lnTo>
                    <a:pt x="191" y="121"/>
                  </a:lnTo>
                  <a:lnTo>
                    <a:pt x="175" y="121"/>
                  </a:lnTo>
                  <a:lnTo>
                    <a:pt x="160" y="129"/>
                  </a:lnTo>
                  <a:lnTo>
                    <a:pt x="153" y="129"/>
                  </a:lnTo>
                  <a:lnTo>
                    <a:pt x="145" y="121"/>
                  </a:lnTo>
                  <a:lnTo>
                    <a:pt x="137" y="121"/>
                  </a:lnTo>
                  <a:lnTo>
                    <a:pt x="130" y="121"/>
                  </a:lnTo>
                  <a:lnTo>
                    <a:pt x="99" y="129"/>
                  </a:lnTo>
                  <a:lnTo>
                    <a:pt x="84" y="129"/>
                  </a:lnTo>
                  <a:lnTo>
                    <a:pt x="77" y="129"/>
                  </a:lnTo>
                  <a:lnTo>
                    <a:pt x="69" y="121"/>
                  </a:lnTo>
                  <a:lnTo>
                    <a:pt x="61" y="129"/>
                  </a:lnTo>
                  <a:lnTo>
                    <a:pt x="61" y="144"/>
                  </a:lnTo>
                  <a:lnTo>
                    <a:pt x="54" y="152"/>
                  </a:lnTo>
                  <a:lnTo>
                    <a:pt x="54" y="159"/>
                  </a:lnTo>
                  <a:lnTo>
                    <a:pt x="46" y="159"/>
                  </a:lnTo>
                  <a:lnTo>
                    <a:pt x="38" y="159"/>
                  </a:lnTo>
                  <a:lnTo>
                    <a:pt x="31" y="159"/>
                  </a:lnTo>
                  <a:lnTo>
                    <a:pt x="31" y="167"/>
                  </a:lnTo>
                  <a:lnTo>
                    <a:pt x="31" y="175"/>
                  </a:lnTo>
                  <a:lnTo>
                    <a:pt x="31" y="182"/>
                  </a:lnTo>
                  <a:lnTo>
                    <a:pt x="31" y="190"/>
                  </a:lnTo>
                  <a:lnTo>
                    <a:pt x="23" y="197"/>
                  </a:lnTo>
                  <a:lnTo>
                    <a:pt x="16" y="197"/>
                  </a:lnTo>
                  <a:lnTo>
                    <a:pt x="8" y="205"/>
                  </a:lnTo>
                  <a:lnTo>
                    <a:pt x="8" y="213"/>
                  </a:lnTo>
                  <a:lnTo>
                    <a:pt x="8" y="220"/>
                  </a:lnTo>
                  <a:lnTo>
                    <a:pt x="8" y="228"/>
                  </a:lnTo>
                  <a:lnTo>
                    <a:pt x="8" y="235"/>
                  </a:lnTo>
                  <a:lnTo>
                    <a:pt x="8" y="243"/>
                  </a:lnTo>
                  <a:lnTo>
                    <a:pt x="0" y="251"/>
                  </a:lnTo>
                  <a:lnTo>
                    <a:pt x="8" y="258"/>
                  </a:lnTo>
                  <a:lnTo>
                    <a:pt x="16" y="266"/>
                  </a:lnTo>
                  <a:lnTo>
                    <a:pt x="23" y="273"/>
                  </a:lnTo>
                  <a:lnTo>
                    <a:pt x="23" y="281"/>
                  </a:lnTo>
                  <a:lnTo>
                    <a:pt x="31" y="289"/>
                  </a:lnTo>
                  <a:lnTo>
                    <a:pt x="31" y="296"/>
                  </a:lnTo>
                  <a:lnTo>
                    <a:pt x="46" y="296"/>
                  </a:lnTo>
                  <a:lnTo>
                    <a:pt x="61" y="296"/>
                  </a:lnTo>
                  <a:lnTo>
                    <a:pt x="69" y="296"/>
                  </a:lnTo>
                  <a:lnTo>
                    <a:pt x="77" y="304"/>
                  </a:lnTo>
                  <a:lnTo>
                    <a:pt x="77" y="311"/>
                  </a:lnTo>
                  <a:lnTo>
                    <a:pt x="92" y="311"/>
                  </a:lnTo>
                  <a:lnTo>
                    <a:pt x="99" y="319"/>
                  </a:lnTo>
                  <a:lnTo>
                    <a:pt x="107" y="327"/>
                  </a:lnTo>
                  <a:lnTo>
                    <a:pt x="115" y="334"/>
                  </a:lnTo>
                  <a:lnTo>
                    <a:pt x="122" y="342"/>
                  </a:lnTo>
                  <a:lnTo>
                    <a:pt x="130" y="349"/>
                  </a:lnTo>
                  <a:lnTo>
                    <a:pt x="130" y="357"/>
                  </a:lnTo>
                  <a:lnTo>
                    <a:pt x="130" y="365"/>
                  </a:lnTo>
                  <a:lnTo>
                    <a:pt x="130" y="372"/>
                  </a:lnTo>
                  <a:lnTo>
                    <a:pt x="137" y="372"/>
                  </a:lnTo>
                  <a:lnTo>
                    <a:pt x="137" y="380"/>
                  </a:lnTo>
                  <a:lnTo>
                    <a:pt x="137" y="387"/>
                  </a:lnTo>
                  <a:lnTo>
                    <a:pt x="130" y="395"/>
                  </a:lnTo>
                  <a:lnTo>
                    <a:pt x="122" y="403"/>
                  </a:lnTo>
                  <a:lnTo>
                    <a:pt x="115" y="403"/>
                  </a:lnTo>
                  <a:lnTo>
                    <a:pt x="107" y="410"/>
                  </a:lnTo>
                  <a:lnTo>
                    <a:pt x="99" y="418"/>
                  </a:lnTo>
                  <a:lnTo>
                    <a:pt x="107" y="425"/>
                  </a:lnTo>
                  <a:lnTo>
                    <a:pt x="115" y="425"/>
                  </a:lnTo>
                  <a:lnTo>
                    <a:pt x="122" y="433"/>
                  </a:lnTo>
                  <a:lnTo>
                    <a:pt x="122" y="448"/>
                  </a:lnTo>
                  <a:lnTo>
                    <a:pt x="122" y="456"/>
                  </a:lnTo>
                  <a:lnTo>
                    <a:pt x="130" y="463"/>
                  </a:lnTo>
                  <a:lnTo>
                    <a:pt x="137" y="471"/>
                  </a:lnTo>
                  <a:lnTo>
                    <a:pt x="137" y="479"/>
                  </a:lnTo>
                  <a:lnTo>
                    <a:pt x="137" y="486"/>
                  </a:lnTo>
                  <a:lnTo>
                    <a:pt x="145" y="494"/>
                  </a:lnTo>
                  <a:lnTo>
                    <a:pt x="145" y="509"/>
                  </a:lnTo>
                  <a:lnTo>
                    <a:pt x="145" y="517"/>
                  </a:lnTo>
                  <a:lnTo>
                    <a:pt x="145" y="524"/>
                  </a:lnTo>
                  <a:lnTo>
                    <a:pt x="145" y="532"/>
                  </a:lnTo>
                  <a:lnTo>
                    <a:pt x="137" y="539"/>
                  </a:lnTo>
                  <a:lnTo>
                    <a:pt x="145" y="539"/>
                  </a:lnTo>
                  <a:lnTo>
                    <a:pt x="153" y="547"/>
                  </a:lnTo>
                  <a:lnTo>
                    <a:pt x="160" y="547"/>
                  </a:lnTo>
                  <a:lnTo>
                    <a:pt x="168" y="554"/>
                  </a:lnTo>
                  <a:lnTo>
                    <a:pt x="168" y="562"/>
                  </a:lnTo>
                  <a:lnTo>
                    <a:pt x="168" y="570"/>
                  </a:lnTo>
                  <a:lnTo>
                    <a:pt x="168" y="577"/>
                  </a:lnTo>
                  <a:lnTo>
                    <a:pt x="168" y="585"/>
                  </a:lnTo>
                  <a:lnTo>
                    <a:pt x="175" y="592"/>
                  </a:lnTo>
                  <a:lnTo>
                    <a:pt x="183" y="600"/>
                  </a:lnTo>
                  <a:lnTo>
                    <a:pt x="191" y="608"/>
                  </a:lnTo>
                  <a:lnTo>
                    <a:pt x="183" y="615"/>
                  </a:lnTo>
                  <a:lnTo>
                    <a:pt x="183" y="623"/>
                  </a:lnTo>
                  <a:lnTo>
                    <a:pt x="183" y="630"/>
                  </a:lnTo>
                  <a:lnTo>
                    <a:pt x="175" y="638"/>
                  </a:lnTo>
                  <a:lnTo>
                    <a:pt x="168" y="646"/>
                  </a:lnTo>
                  <a:lnTo>
                    <a:pt x="168" y="653"/>
                  </a:lnTo>
                  <a:lnTo>
                    <a:pt x="175" y="661"/>
                  </a:lnTo>
                  <a:lnTo>
                    <a:pt x="175" y="668"/>
                  </a:lnTo>
                  <a:lnTo>
                    <a:pt x="183" y="676"/>
                  </a:lnTo>
                  <a:lnTo>
                    <a:pt x="191" y="691"/>
                  </a:lnTo>
                  <a:lnTo>
                    <a:pt x="183" y="699"/>
                  </a:lnTo>
                  <a:lnTo>
                    <a:pt x="175" y="706"/>
                  </a:lnTo>
                  <a:lnTo>
                    <a:pt x="175" y="714"/>
                  </a:lnTo>
                  <a:lnTo>
                    <a:pt x="175" y="722"/>
                  </a:lnTo>
                  <a:lnTo>
                    <a:pt x="175" y="729"/>
                  </a:lnTo>
                  <a:lnTo>
                    <a:pt x="183" y="729"/>
                  </a:lnTo>
                  <a:lnTo>
                    <a:pt x="198" y="729"/>
                  </a:lnTo>
                  <a:lnTo>
                    <a:pt x="206" y="744"/>
                  </a:lnTo>
                  <a:lnTo>
                    <a:pt x="206" y="752"/>
                  </a:lnTo>
                  <a:lnTo>
                    <a:pt x="213" y="760"/>
                  </a:lnTo>
                  <a:lnTo>
                    <a:pt x="229" y="760"/>
                  </a:lnTo>
                  <a:lnTo>
                    <a:pt x="236" y="760"/>
                  </a:lnTo>
                  <a:lnTo>
                    <a:pt x="244" y="767"/>
                  </a:lnTo>
                  <a:lnTo>
                    <a:pt x="244" y="775"/>
                  </a:lnTo>
                  <a:lnTo>
                    <a:pt x="252" y="782"/>
                  </a:lnTo>
                  <a:lnTo>
                    <a:pt x="252" y="798"/>
                  </a:lnTo>
                  <a:lnTo>
                    <a:pt x="244" y="805"/>
                  </a:lnTo>
                  <a:lnTo>
                    <a:pt x="236" y="813"/>
                  </a:lnTo>
                  <a:lnTo>
                    <a:pt x="229" y="820"/>
                  </a:lnTo>
                  <a:lnTo>
                    <a:pt x="229" y="828"/>
                  </a:lnTo>
                  <a:lnTo>
                    <a:pt x="236" y="828"/>
                  </a:lnTo>
                  <a:lnTo>
                    <a:pt x="244" y="836"/>
                  </a:lnTo>
                  <a:lnTo>
                    <a:pt x="244" y="843"/>
                  </a:lnTo>
                  <a:lnTo>
                    <a:pt x="244" y="858"/>
                  </a:lnTo>
                  <a:lnTo>
                    <a:pt x="236" y="889"/>
                  </a:lnTo>
                  <a:lnTo>
                    <a:pt x="244" y="889"/>
                  </a:lnTo>
                  <a:lnTo>
                    <a:pt x="252" y="889"/>
                  </a:lnTo>
                  <a:lnTo>
                    <a:pt x="252" y="896"/>
                  </a:lnTo>
                  <a:lnTo>
                    <a:pt x="252" y="904"/>
                  </a:lnTo>
                  <a:lnTo>
                    <a:pt x="259" y="904"/>
                  </a:lnTo>
                  <a:lnTo>
                    <a:pt x="267" y="904"/>
                  </a:lnTo>
                  <a:lnTo>
                    <a:pt x="274" y="904"/>
                  </a:lnTo>
                  <a:lnTo>
                    <a:pt x="282" y="904"/>
                  </a:lnTo>
                  <a:lnTo>
                    <a:pt x="290" y="912"/>
                  </a:lnTo>
                  <a:lnTo>
                    <a:pt x="305" y="919"/>
                  </a:lnTo>
                  <a:lnTo>
                    <a:pt x="312" y="919"/>
                  </a:lnTo>
                  <a:lnTo>
                    <a:pt x="320" y="912"/>
                  </a:lnTo>
                  <a:lnTo>
                    <a:pt x="335" y="912"/>
                  </a:lnTo>
                  <a:lnTo>
                    <a:pt x="335" y="919"/>
                  </a:lnTo>
                  <a:lnTo>
                    <a:pt x="343" y="919"/>
                  </a:lnTo>
                  <a:lnTo>
                    <a:pt x="350" y="927"/>
                  </a:lnTo>
                  <a:lnTo>
                    <a:pt x="358" y="934"/>
                  </a:lnTo>
                  <a:lnTo>
                    <a:pt x="366" y="934"/>
                  </a:lnTo>
                  <a:lnTo>
                    <a:pt x="373" y="927"/>
                  </a:lnTo>
                  <a:lnTo>
                    <a:pt x="381" y="934"/>
                  </a:lnTo>
                  <a:lnTo>
                    <a:pt x="388" y="927"/>
                  </a:lnTo>
                  <a:lnTo>
                    <a:pt x="396" y="919"/>
                  </a:lnTo>
                  <a:lnTo>
                    <a:pt x="411" y="912"/>
                  </a:lnTo>
                  <a:lnTo>
                    <a:pt x="419" y="904"/>
                  </a:lnTo>
                  <a:lnTo>
                    <a:pt x="426" y="904"/>
                  </a:lnTo>
                  <a:lnTo>
                    <a:pt x="434" y="896"/>
                  </a:lnTo>
                  <a:lnTo>
                    <a:pt x="442" y="896"/>
                  </a:lnTo>
                  <a:lnTo>
                    <a:pt x="449" y="896"/>
                  </a:lnTo>
                  <a:lnTo>
                    <a:pt x="457" y="896"/>
                  </a:lnTo>
                  <a:lnTo>
                    <a:pt x="472" y="904"/>
                  </a:lnTo>
                  <a:lnTo>
                    <a:pt x="480" y="904"/>
                  </a:lnTo>
                  <a:lnTo>
                    <a:pt x="480" y="912"/>
                  </a:lnTo>
                  <a:lnTo>
                    <a:pt x="480" y="919"/>
                  </a:lnTo>
                  <a:lnTo>
                    <a:pt x="480" y="927"/>
                  </a:lnTo>
                  <a:lnTo>
                    <a:pt x="487" y="927"/>
                  </a:lnTo>
                  <a:lnTo>
                    <a:pt x="495" y="934"/>
                  </a:lnTo>
                  <a:lnTo>
                    <a:pt x="503" y="942"/>
                  </a:lnTo>
                  <a:lnTo>
                    <a:pt x="503" y="950"/>
                  </a:lnTo>
                  <a:lnTo>
                    <a:pt x="503" y="957"/>
                  </a:lnTo>
                  <a:lnTo>
                    <a:pt x="510" y="957"/>
                  </a:lnTo>
                  <a:lnTo>
                    <a:pt x="510" y="950"/>
                  </a:lnTo>
                  <a:lnTo>
                    <a:pt x="518" y="942"/>
                  </a:lnTo>
                  <a:lnTo>
                    <a:pt x="525" y="942"/>
                  </a:lnTo>
                  <a:lnTo>
                    <a:pt x="533" y="942"/>
                  </a:lnTo>
                  <a:lnTo>
                    <a:pt x="541" y="950"/>
                  </a:lnTo>
                  <a:lnTo>
                    <a:pt x="548" y="950"/>
                  </a:lnTo>
                  <a:lnTo>
                    <a:pt x="548" y="965"/>
                  </a:lnTo>
                  <a:lnTo>
                    <a:pt x="556" y="972"/>
                  </a:lnTo>
                  <a:lnTo>
                    <a:pt x="556" y="980"/>
                  </a:lnTo>
                  <a:lnTo>
                    <a:pt x="548" y="988"/>
                  </a:lnTo>
                  <a:lnTo>
                    <a:pt x="556" y="995"/>
                  </a:lnTo>
                  <a:lnTo>
                    <a:pt x="563" y="1003"/>
                  </a:lnTo>
                  <a:lnTo>
                    <a:pt x="571" y="1003"/>
                  </a:lnTo>
                  <a:lnTo>
                    <a:pt x="571" y="995"/>
                  </a:lnTo>
                  <a:lnTo>
                    <a:pt x="579" y="988"/>
                  </a:lnTo>
                  <a:lnTo>
                    <a:pt x="586" y="980"/>
                  </a:lnTo>
                  <a:lnTo>
                    <a:pt x="586" y="972"/>
                  </a:lnTo>
                  <a:lnTo>
                    <a:pt x="586" y="965"/>
                  </a:lnTo>
                  <a:lnTo>
                    <a:pt x="594" y="965"/>
                  </a:lnTo>
                  <a:lnTo>
                    <a:pt x="609" y="965"/>
                  </a:lnTo>
                  <a:lnTo>
                    <a:pt x="624" y="965"/>
                  </a:lnTo>
                  <a:lnTo>
                    <a:pt x="601" y="942"/>
                  </a:lnTo>
                  <a:lnTo>
                    <a:pt x="586" y="919"/>
                  </a:lnTo>
                  <a:lnTo>
                    <a:pt x="579" y="904"/>
                  </a:lnTo>
                  <a:lnTo>
                    <a:pt x="571" y="904"/>
                  </a:lnTo>
                  <a:lnTo>
                    <a:pt x="563" y="851"/>
                  </a:lnTo>
                  <a:lnTo>
                    <a:pt x="563" y="805"/>
                  </a:lnTo>
                  <a:lnTo>
                    <a:pt x="571" y="798"/>
                  </a:lnTo>
                  <a:lnTo>
                    <a:pt x="579" y="798"/>
                  </a:lnTo>
                  <a:lnTo>
                    <a:pt x="594" y="790"/>
                  </a:lnTo>
                  <a:lnTo>
                    <a:pt x="609" y="775"/>
                  </a:lnTo>
                  <a:lnTo>
                    <a:pt x="624" y="760"/>
                  </a:lnTo>
                  <a:lnTo>
                    <a:pt x="639" y="737"/>
                  </a:lnTo>
                  <a:lnTo>
                    <a:pt x="655" y="714"/>
                  </a:lnTo>
                  <a:lnTo>
                    <a:pt x="662" y="691"/>
                  </a:lnTo>
                  <a:lnTo>
                    <a:pt x="670" y="676"/>
                  </a:lnTo>
                  <a:lnTo>
                    <a:pt x="678" y="653"/>
                  </a:lnTo>
                  <a:lnTo>
                    <a:pt x="678" y="646"/>
                  </a:lnTo>
                  <a:lnTo>
                    <a:pt x="685" y="630"/>
                  </a:lnTo>
                  <a:lnTo>
                    <a:pt x="693" y="623"/>
                  </a:lnTo>
                  <a:lnTo>
                    <a:pt x="685" y="608"/>
                  </a:lnTo>
                  <a:lnTo>
                    <a:pt x="685" y="600"/>
                  </a:lnTo>
                  <a:lnTo>
                    <a:pt x="685" y="585"/>
                  </a:lnTo>
                  <a:lnTo>
                    <a:pt x="693" y="577"/>
                  </a:lnTo>
                  <a:lnTo>
                    <a:pt x="700" y="570"/>
                  </a:lnTo>
                  <a:lnTo>
                    <a:pt x="716" y="554"/>
                  </a:lnTo>
                  <a:lnTo>
                    <a:pt x="738" y="547"/>
                  </a:lnTo>
                  <a:lnTo>
                    <a:pt x="754" y="539"/>
                  </a:lnTo>
                  <a:lnTo>
                    <a:pt x="769" y="532"/>
                  </a:lnTo>
                  <a:lnTo>
                    <a:pt x="784" y="532"/>
                  </a:lnTo>
                  <a:lnTo>
                    <a:pt x="807" y="524"/>
                  </a:lnTo>
                  <a:lnTo>
                    <a:pt x="822" y="524"/>
                  </a:lnTo>
                  <a:lnTo>
                    <a:pt x="837" y="517"/>
                  </a:lnTo>
                  <a:lnTo>
                    <a:pt x="853" y="524"/>
                  </a:lnTo>
                  <a:lnTo>
                    <a:pt x="860" y="524"/>
                  </a:lnTo>
                  <a:lnTo>
                    <a:pt x="875" y="524"/>
                  </a:lnTo>
                  <a:lnTo>
                    <a:pt x="883" y="532"/>
                  </a:lnTo>
                  <a:lnTo>
                    <a:pt x="891" y="517"/>
                  </a:lnTo>
                  <a:lnTo>
                    <a:pt x="898" y="501"/>
                  </a:lnTo>
                  <a:lnTo>
                    <a:pt x="898" y="494"/>
                  </a:lnTo>
                  <a:lnTo>
                    <a:pt x="898" y="486"/>
                  </a:lnTo>
                  <a:lnTo>
                    <a:pt x="898" y="479"/>
                  </a:lnTo>
                  <a:lnTo>
                    <a:pt x="891" y="471"/>
                  </a:lnTo>
                  <a:lnTo>
                    <a:pt x="891" y="463"/>
                  </a:lnTo>
                  <a:lnTo>
                    <a:pt x="883" y="448"/>
                  </a:lnTo>
                  <a:lnTo>
                    <a:pt x="883" y="433"/>
                  </a:lnTo>
                  <a:lnTo>
                    <a:pt x="891" y="425"/>
                  </a:lnTo>
                  <a:lnTo>
                    <a:pt x="898" y="425"/>
                  </a:lnTo>
                  <a:lnTo>
                    <a:pt x="898" y="418"/>
                  </a:lnTo>
                  <a:lnTo>
                    <a:pt x="906" y="410"/>
                  </a:lnTo>
                  <a:lnTo>
                    <a:pt x="898" y="403"/>
                  </a:lnTo>
                  <a:lnTo>
                    <a:pt x="883" y="403"/>
                  </a:lnTo>
                  <a:lnTo>
                    <a:pt x="868" y="403"/>
                  </a:lnTo>
                  <a:lnTo>
                    <a:pt x="860" y="410"/>
                  </a:lnTo>
                  <a:lnTo>
                    <a:pt x="853" y="418"/>
                  </a:lnTo>
                  <a:lnTo>
                    <a:pt x="845" y="425"/>
                  </a:lnTo>
                  <a:lnTo>
                    <a:pt x="837" y="425"/>
                  </a:lnTo>
                  <a:lnTo>
                    <a:pt x="837" y="433"/>
                  </a:lnTo>
                  <a:lnTo>
                    <a:pt x="830" y="448"/>
                  </a:lnTo>
                  <a:lnTo>
                    <a:pt x="822" y="456"/>
                  </a:lnTo>
                  <a:lnTo>
                    <a:pt x="814" y="463"/>
                  </a:lnTo>
                  <a:lnTo>
                    <a:pt x="807" y="456"/>
                  </a:lnTo>
                  <a:lnTo>
                    <a:pt x="807" y="448"/>
                  </a:lnTo>
                  <a:lnTo>
                    <a:pt x="799" y="441"/>
                  </a:lnTo>
                  <a:lnTo>
                    <a:pt x="807" y="425"/>
                  </a:lnTo>
                  <a:lnTo>
                    <a:pt x="807" y="418"/>
                  </a:lnTo>
                  <a:lnTo>
                    <a:pt x="799" y="410"/>
                  </a:lnTo>
                  <a:lnTo>
                    <a:pt x="784" y="410"/>
                  </a:lnTo>
                  <a:lnTo>
                    <a:pt x="784" y="403"/>
                  </a:lnTo>
                  <a:lnTo>
                    <a:pt x="769" y="403"/>
                  </a:lnTo>
                  <a:lnTo>
                    <a:pt x="761" y="403"/>
                  </a:lnTo>
                  <a:lnTo>
                    <a:pt x="761" y="395"/>
                  </a:lnTo>
                  <a:lnTo>
                    <a:pt x="761" y="380"/>
                  </a:lnTo>
                  <a:lnTo>
                    <a:pt x="761" y="372"/>
                  </a:lnTo>
                  <a:lnTo>
                    <a:pt x="769" y="357"/>
                  </a:lnTo>
                  <a:lnTo>
                    <a:pt x="761" y="357"/>
                  </a:lnTo>
                  <a:lnTo>
                    <a:pt x="761" y="349"/>
                  </a:lnTo>
                  <a:lnTo>
                    <a:pt x="754" y="349"/>
                  </a:lnTo>
                  <a:lnTo>
                    <a:pt x="746" y="357"/>
                  </a:lnTo>
                  <a:lnTo>
                    <a:pt x="738" y="357"/>
                  </a:lnTo>
                  <a:lnTo>
                    <a:pt x="731" y="357"/>
                  </a:lnTo>
                  <a:lnTo>
                    <a:pt x="731" y="342"/>
                  </a:lnTo>
                  <a:lnTo>
                    <a:pt x="731" y="327"/>
                  </a:lnTo>
                  <a:lnTo>
                    <a:pt x="738" y="311"/>
                  </a:lnTo>
                  <a:lnTo>
                    <a:pt x="738" y="304"/>
                  </a:lnTo>
                  <a:lnTo>
                    <a:pt x="746" y="289"/>
                  </a:lnTo>
                  <a:lnTo>
                    <a:pt x="738" y="289"/>
                  </a:lnTo>
                  <a:lnTo>
                    <a:pt x="731" y="281"/>
                  </a:lnTo>
                  <a:lnTo>
                    <a:pt x="723" y="273"/>
                  </a:lnTo>
                  <a:lnTo>
                    <a:pt x="738" y="266"/>
                  </a:lnTo>
                  <a:lnTo>
                    <a:pt x="738" y="258"/>
                  </a:lnTo>
                  <a:lnTo>
                    <a:pt x="738" y="251"/>
                  </a:lnTo>
                  <a:lnTo>
                    <a:pt x="731" y="251"/>
                  </a:lnTo>
                  <a:lnTo>
                    <a:pt x="716" y="258"/>
                  </a:lnTo>
                  <a:lnTo>
                    <a:pt x="708" y="258"/>
                  </a:lnTo>
                  <a:lnTo>
                    <a:pt x="693" y="266"/>
                  </a:lnTo>
                  <a:lnTo>
                    <a:pt x="678" y="266"/>
                  </a:lnTo>
                  <a:lnTo>
                    <a:pt x="670" y="266"/>
                  </a:lnTo>
                  <a:lnTo>
                    <a:pt x="662" y="258"/>
                  </a:lnTo>
                  <a:lnTo>
                    <a:pt x="662" y="251"/>
                  </a:lnTo>
                  <a:lnTo>
                    <a:pt x="662" y="243"/>
                  </a:lnTo>
                  <a:lnTo>
                    <a:pt x="670" y="228"/>
                  </a:lnTo>
                  <a:lnTo>
                    <a:pt x="678" y="228"/>
                  </a:lnTo>
                  <a:lnTo>
                    <a:pt x="685" y="220"/>
                  </a:lnTo>
                  <a:lnTo>
                    <a:pt x="685" y="205"/>
                  </a:lnTo>
                  <a:lnTo>
                    <a:pt x="678" y="197"/>
                  </a:lnTo>
                  <a:lnTo>
                    <a:pt x="662" y="190"/>
                  </a:lnTo>
                  <a:lnTo>
                    <a:pt x="655" y="182"/>
                  </a:lnTo>
                  <a:lnTo>
                    <a:pt x="647" y="190"/>
                  </a:lnTo>
                  <a:lnTo>
                    <a:pt x="639" y="190"/>
                  </a:lnTo>
                  <a:lnTo>
                    <a:pt x="624" y="190"/>
                  </a:lnTo>
                  <a:lnTo>
                    <a:pt x="609" y="197"/>
                  </a:lnTo>
                  <a:lnTo>
                    <a:pt x="601" y="190"/>
                  </a:lnTo>
                  <a:lnTo>
                    <a:pt x="601" y="182"/>
                  </a:lnTo>
                  <a:lnTo>
                    <a:pt x="594" y="175"/>
                  </a:lnTo>
                  <a:lnTo>
                    <a:pt x="594" y="167"/>
                  </a:lnTo>
                  <a:lnTo>
                    <a:pt x="586" y="159"/>
                  </a:lnTo>
                  <a:lnTo>
                    <a:pt x="586" y="152"/>
                  </a:lnTo>
                  <a:lnTo>
                    <a:pt x="579" y="152"/>
                  </a:lnTo>
                  <a:lnTo>
                    <a:pt x="571" y="152"/>
                  </a:lnTo>
                  <a:lnTo>
                    <a:pt x="563" y="152"/>
                  </a:lnTo>
                  <a:lnTo>
                    <a:pt x="556" y="152"/>
                  </a:lnTo>
                  <a:lnTo>
                    <a:pt x="556" y="144"/>
                  </a:lnTo>
                  <a:lnTo>
                    <a:pt x="556" y="137"/>
                  </a:lnTo>
                  <a:lnTo>
                    <a:pt x="541" y="137"/>
                  </a:lnTo>
                  <a:lnTo>
                    <a:pt x="533" y="137"/>
                  </a:lnTo>
                  <a:lnTo>
                    <a:pt x="525" y="129"/>
                  </a:lnTo>
                  <a:lnTo>
                    <a:pt x="518" y="129"/>
                  </a:lnTo>
                  <a:lnTo>
                    <a:pt x="510" y="129"/>
                  </a:lnTo>
                  <a:lnTo>
                    <a:pt x="503" y="129"/>
                  </a:lnTo>
                  <a:lnTo>
                    <a:pt x="495" y="129"/>
                  </a:lnTo>
                  <a:lnTo>
                    <a:pt x="487" y="137"/>
                  </a:lnTo>
                  <a:lnTo>
                    <a:pt x="487" y="121"/>
                  </a:lnTo>
                  <a:lnTo>
                    <a:pt x="487" y="114"/>
                  </a:lnTo>
                  <a:lnTo>
                    <a:pt x="480" y="106"/>
                  </a:lnTo>
                  <a:lnTo>
                    <a:pt x="480" y="99"/>
                  </a:lnTo>
                  <a:lnTo>
                    <a:pt x="480" y="91"/>
                  </a:lnTo>
                  <a:lnTo>
                    <a:pt x="480" y="83"/>
                  </a:lnTo>
                  <a:lnTo>
                    <a:pt x="480" y="68"/>
                  </a:lnTo>
                  <a:lnTo>
                    <a:pt x="465" y="53"/>
                  </a:lnTo>
                  <a:lnTo>
                    <a:pt x="457" y="38"/>
                  </a:lnTo>
                  <a:lnTo>
                    <a:pt x="442" y="30"/>
                  </a:lnTo>
                  <a:lnTo>
                    <a:pt x="419" y="23"/>
                  </a:lnTo>
                  <a:lnTo>
                    <a:pt x="404" y="23"/>
                  </a:lnTo>
                  <a:lnTo>
                    <a:pt x="396" y="23"/>
                  </a:lnTo>
                  <a:lnTo>
                    <a:pt x="381" y="30"/>
                  </a:lnTo>
                  <a:lnTo>
                    <a:pt x="373" y="45"/>
                  </a:lnTo>
                  <a:lnTo>
                    <a:pt x="373" y="53"/>
                  </a:lnTo>
                  <a:lnTo>
                    <a:pt x="381" y="61"/>
                  </a:lnTo>
                  <a:lnTo>
                    <a:pt x="373" y="61"/>
                  </a:lnTo>
                  <a:lnTo>
                    <a:pt x="366" y="61"/>
                  </a:lnTo>
                  <a:lnTo>
                    <a:pt x="358" y="61"/>
                  </a:lnTo>
                  <a:lnTo>
                    <a:pt x="350" y="53"/>
                  </a:lnTo>
                  <a:lnTo>
                    <a:pt x="343" y="45"/>
                  </a:lnTo>
                  <a:lnTo>
                    <a:pt x="335" y="45"/>
                  </a:lnTo>
                  <a:lnTo>
                    <a:pt x="312" y="61"/>
                  </a:lnTo>
                  <a:lnTo>
                    <a:pt x="305" y="53"/>
                  </a:lnTo>
                  <a:lnTo>
                    <a:pt x="305" y="45"/>
                  </a:lnTo>
                  <a:lnTo>
                    <a:pt x="312" y="38"/>
                  </a:lnTo>
                  <a:lnTo>
                    <a:pt x="320" y="38"/>
                  </a:lnTo>
                  <a:lnTo>
                    <a:pt x="312" y="23"/>
                  </a:lnTo>
                  <a:lnTo>
                    <a:pt x="312" y="15"/>
                  </a:lnTo>
                  <a:lnTo>
                    <a:pt x="305" y="0"/>
                  </a:lnTo>
                  <a:close/>
                </a:path>
              </a:pathLst>
            </a:custGeom>
            <a:solidFill>
              <a:srgbClr val="FFE28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120" tIns="45561" rIns="91120" bIns="45561" anchor="ctr"/>
            <a:lstStyle/>
            <a:p>
              <a:pPr defTabSz="752475"/>
              <a:endParaRPr lang="ru-RU">
                <a:cs typeface="Arial" charset="0"/>
              </a:endParaRPr>
            </a:p>
          </p:txBody>
        </p:sp>
        <p:sp>
          <p:nvSpPr>
            <p:cNvPr id="4340" name="Freeform 1247"/>
            <p:cNvSpPr>
              <a:spLocks/>
            </p:cNvSpPr>
            <p:nvPr/>
          </p:nvSpPr>
          <p:spPr bwMode="auto">
            <a:xfrm>
              <a:off x="4216400" y="5629164"/>
              <a:ext cx="1160463" cy="1360487"/>
            </a:xfrm>
            <a:custGeom>
              <a:avLst/>
              <a:gdLst>
                <a:gd name="T0" fmla="*/ 2147483647 w 906"/>
                <a:gd name="T1" fmla="*/ 2147483647 h 1003"/>
                <a:gd name="T2" fmla="*/ 2147483647 w 906"/>
                <a:gd name="T3" fmla="*/ 2147483647 h 1003"/>
                <a:gd name="T4" fmla="*/ 2147483647 w 906"/>
                <a:gd name="T5" fmla="*/ 2147483647 h 1003"/>
                <a:gd name="T6" fmla="*/ 2147483647 w 906"/>
                <a:gd name="T7" fmla="*/ 2147483647 h 1003"/>
                <a:gd name="T8" fmla="*/ 2147483647 w 906"/>
                <a:gd name="T9" fmla="*/ 2147483647 h 1003"/>
                <a:gd name="T10" fmla="*/ 2147483647 w 906"/>
                <a:gd name="T11" fmla="*/ 2147483647 h 1003"/>
                <a:gd name="T12" fmla="*/ 2147483647 w 906"/>
                <a:gd name="T13" fmla="*/ 2147483647 h 1003"/>
                <a:gd name="T14" fmla="*/ 2147483647 w 906"/>
                <a:gd name="T15" fmla="*/ 2147483647 h 1003"/>
                <a:gd name="T16" fmla="*/ 2147483647 w 906"/>
                <a:gd name="T17" fmla="*/ 2147483647 h 1003"/>
                <a:gd name="T18" fmla="*/ 2147483647 w 906"/>
                <a:gd name="T19" fmla="*/ 2147483647 h 1003"/>
                <a:gd name="T20" fmla="*/ 2147483647 w 906"/>
                <a:gd name="T21" fmla="*/ 2147483647 h 1003"/>
                <a:gd name="T22" fmla="*/ 2147483647 w 906"/>
                <a:gd name="T23" fmla="*/ 2147483647 h 1003"/>
                <a:gd name="T24" fmla="*/ 2147483647 w 906"/>
                <a:gd name="T25" fmla="*/ 2147483647 h 1003"/>
                <a:gd name="T26" fmla="*/ 2147483647 w 906"/>
                <a:gd name="T27" fmla="*/ 2147483647 h 1003"/>
                <a:gd name="T28" fmla="*/ 2147483647 w 906"/>
                <a:gd name="T29" fmla="*/ 2147483647 h 1003"/>
                <a:gd name="T30" fmla="*/ 2147483647 w 906"/>
                <a:gd name="T31" fmla="*/ 2147483647 h 1003"/>
                <a:gd name="T32" fmla="*/ 2147483647 w 906"/>
                <a:gd name="T33" fmla="*/ 2147483647 h 1003"/>
                <a:gd name="T34" fmla="*/ 2147483647 w 906"/>
                <a:gd name="T35" fmla="*/ 2147483647 h 1003"/>
                <a:gd name="T36" fmla="*/ 2147483647 w 906"/>
                <a:gd name="T37" fmla="*/ 2147483647 h 1003"/>
                <a:gd name="T38" fmla="*/ 2147483647 w 906"/>
                <a:gd name="T39" fmla="*/ 2147483647 h 1003"/>
                <a:gd name="T40" fmla="*/ 2147483647 w 906"/>
                <a:gd name="T41" fmla="*/ 2147483647 h 1003"/>
                <a:gd name="T42" fmla="*/ 2147483647 w 906"/>
                <a:gd name="T43" fmla="*/ 2147483647 h 1003"/>
                <a:gd name="T44" fmla="*/ 2147483647 w 906"/>
                <a:gd name="T45" fmla="*/ 2147483647 h 1003"/>
                <a:gd name="T46" fmla="*/ 2147483647 w 906"/>
                <a:gd name="T47" fmla="*/ 2147483647 h 1003"/>
                <a:gd name="T48" fmla="*/ 2147483647 w 906"/>
                <a:gd name="T49" fmla="*/ 2147483647 h 1003"/>
                <a:gd name="T50" fmla="*/ 2147483647 w 906"/>
                <a:gd name="T51" fmla="*/ 2147483647 h 1003"/>
                <a:gd name="T52" fmla="*/ 2147483647 w 906"/>
                <a:gd name="T53" fmla="*/ 2147483647 h 1003"/>
                <a:gd name="T54" fmla="*/ 2147483647 w 906"/>
                <a:gd name="T55" fmla="*/ 2147483647 h 1003"/>
                <a:gd name="T56" fmla="*/ 2147483647 w 906"/>
                <a:gd name="T57" fmla="*/ 2147483647 h 1003"/>
                <a:gd name="T58" fmla="*/ 2147483647 w 906"/>
                <a:gd name="T59" fmla="*/ 2147483647 h 1003"/>
                <a:gd name="T60" fmla="*/ 2147483647 w 906"/>
                <a:gd name="T61" fmla="*/ 2147483647 h 1003"/>
                <a:gd name="T62" fmla="*/ 2147483647 w 906"/>
                <a:gd name="T63" fmla="*/ 2147483647 h 1003"/>
                <a:gd name="T64" fmla="*/ 2147483647 w 906"/>
                <a:gd name="T65" fmla="*/ 2147483647 h 1003"/>
                <a:gd name="T66" fmla="*/ 2147483647 w 906"/>
                <a:gd name="T67" fmla="*/ 2147483647 h 1003"/>
                <a:gd name="T68" fmla="*/ 2147483647 w 906"/>
                <a:gd name="T69" fmla="*/ 2147483647 h 1003"/>
                <a:gd name="T70" fmla="*/ 2147483647 w 906"/>
                <a:gd name="T71" fmla="*/ 2147483647 h 1003"/>
                <a:gd name="T72" fmla="*/ 2147483647 w 906"/>
                <a:gd name="T73" fmla="*/ 2147483647 h 1003"/>
                <a:gd name="T74" fmla="*/ 2147483647 w 906"/>
                <a:gd name="T75" fmla="*/ 2147483647 h 1003"/>
                <a:gd name="T76" fmla="*/ 2147483647 w 906"/>
                <a:gd name="T77" fmla="*/ 2147483647 h 1003"/>
                <a:gd name="T78" fmla="*/ 2147483647 w 906"/>
                <a:gd name="T79" fmla="*/ 2147483647 h 1003"/>
                <a:gd name="T80" fmla="*/ 2147483647 w 906"/>
                <a:gd name="T81" fmla="*/ 2147483647 h 1003"/>
                <a:gd name="T82" fmla="*/ 2147483647 w 906"/>
                <a:gd name="T83" fmla="*/ 2147483647 h 1003"/>
                <a:gd name="T84" fmla="*/ 2147483647 w 906"/>
                <a:gd name="T85" fmla="*/ 2147483647 h 1003"/>
                <a:gd name="T86" fmla="*/ 2147483647 w 906"/>
                <a:gd name="T87" fmla="*/ 2147483647 h 1003"/>
                <a:gd name="T88" fmla="*/ 2147483647 w 906"/>
                <a:gd name="T89" fmla="*/ 2147483647 h 1003"/>
                <a:gd name="T90" fmla="*/ 2147483647 w 906"/>
                <a:gd name="T91" fmla="*/ 2147483647 h 1003"/>
                <a:gd name="T92" fmla="*/ 2147483647 w 906"/>
                <a:gd name="T93" fmla="*/ 2147483647 h 1003"/>
                <a:gd name="T94" fmla="*/ 2147483647 w 906"/>
                <a:gd name="T95" fmla="*/ 2147483647 h 1003"/>
                <a:gd name="T96" fmla="*/ 2147483647 w 906"/>
                <a:gd name="T97" fmla="*/ 2147483647 h 1003"/>
                <a:gd name="T98" fmla="*/ 2147483647 w 906"/>
                <a:gd name="T99" fmla="*/ 2147483647 h 1003"/>
                <a:gd name="T100" fmla="*/ 2147483647 w 906"/>
                <a:gd name="T101" fmla="*/ 2147483647 h 1003"/>
                <a:gd name="T102" fmla="*/ 2147483647 w 906"/>
                <a:gd name="T103" fmla="*/ 2147483647 h 1003"/>
                <a:gd name="T104" fmla="*/ 2147483647 w 906"/>
                <a:gd name="T105" fmla="*/ 2147483647 h 1003"/>
                <a:gd name="T106" fmla="*/ 2147483647 w 906"/>
                <a:gd name="T107" fmla="*/ 2147483647 h 1003"/>
                <a:gd name="T108" fmla="*/ 2147483647 w 906"/>
                <a:gd name="T109" fmla="*/ 2147483647 h 1003"/>
                <a:gd name="T110" fmla="*/ 2147483647 w 906"/>
                <a:gd name="T111" fmla="*/ 2147483647 h 1003"/>
                <a:gd name="T112" fmla="*/ 2147483647 w 906"/>
                <a:gd name="T113" fmla="*/ 2147483647 h 1003"/>
                <a:gd name="T114" fmla="*/ 2147483647 w 906"/>
                <a:gd name="T115" fmla="*/ 2147483647 h 1003"/>
                <a:gd name="T116" fmla="*/ 2147483647 w 906"/>
                <a:gd name="T117" fmla="*/ 2147483647 h 1003"/>
                <a:gd name="T118" fmla="*/ 2147483647 w 906"/>
                <a:gd name="T119" fmla="*/ 2147483647 h 100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06"/>
                <a:gd name="T181" fmla="*/ 0 h 1003"/>
                <a:gd name="T182" fmla="*/ 906 w 906"/>
                <a:gd name="T183" fmla="*/ 1003 h 100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06" h="1003">
                  <a:moveTo>
                    <a:pt x="305" y="0"/>
                  </a:moveTo>
                  <a:lnTo>
                    <a:pt x="297" y="7"/>
                  </a:lnTo>
                  <a:lnTo>
                    <a:pt x="282" y="15"/>
                  </a:lnTo>
                  <a:lnTo>
                    <a:pt x="274" y="23"/>
                  </a:lnTo>
                  <a:lnTo>
                    <a:pt x="259" y="30"/>
                  </a:lnTo>
                  <a:lnTo>
                    <a:pt x="244" y="30"/>
                  </a:lnTo>
                  <a:lnTo>
                    <a:pt x="236" y="30"/>
                  </a:lnTo>
                  <a:lnTo>
                    <a:pt x="229" y="23"/>
                  </a:lnTo>
                  <a:lnTo>
                    <a:pt x="213" y="23"/>
                  </a:lnTo>
                  <a:lnTo>
                    <a:pt x="206" y="23"/>
                  </a:lnTo>
                  <a:lnTo>
                    <a:pt x="198" y="30"/>
                  </a:lnTo>
                  <a:lnTo>
                    <a:pt x="198" y="45"/>
                  </a:lnTo>
                  <a:lnTo>
                    <a:pt x="198" y="53"/>
                  </a:lnTo>
                  <a:lnTo>
                    <a:pt x="206" y="61"/>
                  </a:lnTo>
                  <a:lnTo>
                    <a:pt x="198" y="68"/>
                  </a:lnTo>
                  <a:lnTo>
                    <a:pt x="191" y="68"/>
                  </a:lnTo>
                  <a:lnTo>
                    <a:pt x="191" y="76"/>
                  </a:lnTo>
                  <a:lnTo>
                    <a:pt x="198" y="91"/>
                  </a:lnTo>
                  <a:lnTo>
                    <a:pt x="206" y="99"/>
                  </a:lnTo>
                  <a:lnTo>
                    <a:pt x="213" y="106"/>
                  </a:lnTo>
                  <a:lnTo>
                    <a:pt x="206" y="114"/>
                  </a:lnTo>
                  <a:lnTo>
                    <a:pt x="191" y="121"/>
                  </a:lnTo>
                  <a:lnTo>
                    <a:pt x="175" y="121"/>
                  </a:lnTo>
                  <a:lnTo>
                    <a:pt x="160" y="129"/>
                  </a:lnTo>
                  <a:lnTo>
                    <a:pt x="153" y="129"/>
                  </a:lnTo>
                  <a:lnTo>
                    <a:pt x="145" y="121"/>
                  </a:lnTo>
                  <a:lnTo>
                    <a:pt x="137" y="121"/>
                  </a:lnTo>
                  <a:lnTo>
                    <a:pt x="130" y="121"/>
                  </a:lnTo>
                  <a:lnTo>
                    <a:pt x="99" y="129"/>
                  </a:lnTo>
                  <a:lnTo>
                    <a:pt x="84" y="129"/>
                  </a:lnTo>
                  <a:lnTo>
                    <a:pt x="77" y="129"/>
                  </a:lnTo>
                  <a:lnTo>
                    <a:pt x="69" y="121"/>
                  </a:lnTo>
                  <a:lnTo>
                    <a:pt x="61" y="129"/>
                  </a:lnTo>
                  <a:lnTo>
                    <a:pt x="61" y="144"/>
                  </a:lnTo>
                  <a:lnTo>
                    <a:pt x="54" y="152"/>
                  </a:lnTo>
                  <a:lnTo>
                    <a:pt x="54" y="159"/>
                  </a:lnTo>
                  <a:lnTo>
                    <a:pt x="46" y="159"/>
                  </a:lnTo>
                  <a:lnTo>
                    <a:pt x="38" y="159"/>
                  </a:lnTo>
                  <a:lnTo>
                    <a:pt x="31" y="159"/>
                  </a:lnTo>
                  <a:lnTo>
                    <a:pt x="31" y="167"/>
                  </a:lnTo>
                  <a:lnTo>
                    <a:pt x="31" y="175"/>
                  </a:lnTo>
                  <a:lnTo>
                    <a:pt x="31" y="182"/>
                  </a:lnTo>
                  <a:lnTo>
                    <a:pt x="31" y="190"/>
                  </a:lnTo>
                  <a:lnTo>
                    <a:pt x="23" y="197"/>
                  </a:lnTo>
                  <a:lnTo>
                    <a:pt x="16" y="197"/>
                  </a:lnTo>
                  <a:lnTo>
                    <a:pt x="8" y="205"/>
                  </a:lnTo>
                  <a:lnTo>
                    <a:pt x="8" y="213"/>
                  </a:lnTo>
                  <a:lnTo>
                    <a:pt x="8" y="220"/>
                  </a:lnTo>
                  <a:lnTo>
                    <a:pt x="8" y="228"/>
                  </a:lnTo>
                  <a:lnTo>
                    <a:pt x="8" y="235"/>
                  </a:lnTo>
                  <a:lnTo>
                    <a:pt x="8" y="243"/>
                  </a:lnTo>
                  <a:lnTo>
                    <a:pt x="0" y="251"/>
                  </a:lnTo>
                  <a:lnTo>
                    <a:pt x="8" y="258"/>
                  </a:lnTo>
                  <a:lnTo>
                    <a:pt x="16" y="266"/>
                  </a:lnTo>
                  <a:lnTo>
                    <a:pt x="23" y="273"/>
                  </a:lnTo>
                  <a:lnTo>
                    <a:pt x="23" y="281"/>
                  </a:lnTo>
                  <a:lnTo>
                    <a:pt x="31" y="289"/>
                  </a:lnTo>
                  <a:lnTo>
                    <a:pt x="31" y="296"/>
                  </a:lnTo>
                  <a:lnTo>
                    <a:pt x="46" y="296"/>
                  </a:lnTo>
                  <a:lnTo>
                    <a:pt x="61" y="296"/>
                  </a:lnTo>
                  <a:lnTo>
                    <a:pt x="69" y="296"/>
                  </a:lnTo>
                  <a:lnTo>
                    <a:pt x="77" y="304"/>
                  </a:lnTo>
                  <a:lnTo>
                    <a:pt x="77" y="311"/>
                  </a:lnTo>
                  <a:lnTo>
                    <a:pt x="92" y="311"/>
                  </a:lnTo>
                  <a:lnTo>
                    <a:pt x="99" y="319"/>
                  </a:lnTo>
                  <a:lnTo>
                    <a:pt x="107" y="327"/>
                  </a:lnTo>
                  <a:lnTo>
                    <a:pt x="115" y="334"/>
                  </a:lnTo>
                  <a:lnTo>
                    <a:pt x="122" y="342"/>
                  </a:lnTo>
                  <a:lnTo>
                    <a:pt x="130" y="349"/>
                  </a:lnTo>
                  <a:lnTo>
                    <a:pt x="130" y="357"/>
                  </a:lnTo>
                  <a:lnTo>
                    <a:pt x="130" y="365"/>
                  </a:lnTo>
                  <a:lnTo>
                    <a:pt x="130" y="372"/>
                  </a:lnTo>
                  <a:lnTo>
                    <a:pt x="137" y="372"/>
                  </a:lnTo>
                  <a:lnTo>
                    <a:pt x="137" y="380"/>
                  </a:lnTo>
                  <a:lnTo>
                    <a:pt x="137" y="387"/>
                  </a:lnTo>
                  <a:lnTo>
                    <a:pt x="130" y="395"/>
                  </a:lnTo>
                  <a:lnTo>
                    <a:pt x="122" y="403"/>
                  </a:lnTo>
                  <a:lnTo>
                    <a:pt x="115" y="403"/>
                  </a:lnTo>
                  <a:lnTo>
                    <a:pt x="107" y="410"/>
                  </a:lnTo>
                  <a:lnTo>
                    <a:pt x="99" y="418"/>
                  </a:lnTo>
                  <a:lnTo>
                    <a:pt x="107" y="425"/>
                  </a:lnTo>
                  <a:lnTo>
                    <a:pt x="115" y="425"/>
                  </a:lnTo>
                  <a:lnTo>
                    <a:pt x="122" y="433"/>
                  </a:lnTo>
                  <a:lnTo>
                    <a:pt x="122" y="448"/>
                  </a:lnTo>
                  <a:lnTo>
                    <a:pt x="122" y="456"/>
                  </a:lnTo>
                  <a:lnTo>
                    <a:pt x="130" y="463"/>
                  </a:lnTo>
                  <a:lnTo>
                    <a:pt x="137" y="471"/>
                  </a:lnTo>
                  <a:lnTo>
                    <a:pt x="137" y="479"/>
                  </a:lnTo>
                  <a:lnTo>
                    <a:pt x="137" y="486"/>
                  </a:lnTo>
                  <a:lnTo>
                    <a:pt x="145" y="494"/>
                  </a:lnTo>
                  <a:lnTo>
                    <a:pt x="145" y="509"/>
                  </a:lnTo>
                  <a:lnTo>
                    <a:pt x="145" y="517"/>
                  </a:lnTo>
                  <a:lnTo>
                    <a:pt x="145" y="524"/>
                  </a:lnTo>
                  <a:lnTo>
                    <a:pt x="145" y="532"/>
                  </a:lnTo>
                  <a:lnTo>
                    <a:pt x="137" y="539"/>
                  </a:lnTo>
                  <a:lnTo>
                    <a:pt x="145" y="539"/>
                  </a:lnTo>
                  <a:lnTo>
                    <a:pt x="153" y="547"/>
                  </a:lnTo>
                  <a:lnTo>
                    <a:pt x="160" y="547"/>
                  </a:lnTo>
                  <a:lnTo>
                    <a:pt x="168" y="554"/>
                  </a:lnTo>
                  <a:lnTo>
                    <a:pt x="168" y="562"/>
                  </a:lnTo>
                  <a:lnTo>
                    <a:pt x="168" y="570"/>
                  </a:lnTo>
                  <a:lnTo>
                    <a:pt x="168" y="577"/>
                  </a:lnTo>
                  <a:lnTo>
                    <a:pt x="168" y="585"/>
                  </a:lnTo>
                  <a:lnTo>
                    <a:pt x="175" y="592"/>
                  </a:lnTo>
                  <a:lnTo>
                    <a:pt x="183" y="600"/>
                  </a:lnTo>
                  <a:lnTo>
                    <a:pt x="191" y="608"/>
                  </a:lnTo>
                  <a:lnTo>
                    <a:pt x="183" y="615"/>
                  </a:lnTo>
                  <a:lnTo>
                    <a:pt x="183" y="623"/>
                  </a:lnTo>
                  <a:lnTo>
                    <a:pt x="183" y="630"/>
                  </a:lnTo>
                  <a:lnTo>
                    <a:pt x="175" y="638"/>
                  </a:lnTo>
                  <a:lnTo>
                    <a:pt x="168" y="646"/>
                  </a:lnTo>
                  <a:lnTo>
                    <a:pt x="168" y="653"/>
                  </a:lnTo>
                  <a:lnTo>
                    <a:pt x="175" y="661"/>
                  </a:lnTo>
                  <a:lnTo>
                    <a:pt x="175" y="668"/>
                  </a:lnTo>
                  <a:lnTo>
                    <a:pt x="183" y="676"/>
                  </a:lnTo>
                  <a:lnTo>
                    <a:pt x="191" y="691"/>
                  </a:lnTo>
                  <a:lnTo>
                    <a:pt x="183" y="699"/>
                  </a:lnTo>
                  <a:lnTo>
                    <a:pt x="175" y="706"/>
                  </a:lnTo>
                  <a:lnTo>
                    <a:pt x="175" y="714"/>
                  </a:lnTo>
                  <a:lnTo>
                    <a:pt x="175" y="722"/>
                  </a:lnTo>
                  <a:lnTo>
                    <a:pt x="175" y="729"/>
                  </a:lnTo>
                  <a:lnTo>
                    <a:pt x="183" y="729"/>
                  </a:lnTo>
                  <a:lnTo>
                    <a:pt x="198" y="729"/>
                  </a:lnTo>
                  <a:lnTo>
                    <a:pt x="206" y="744"/>
                  </a:lnTo>
                  <a:lnTo>
                    <a:pt x="206" y="752"/>
                  </a:lnTo>
                  <a:lnTo>
                    <a:pt x="213" y="760"/>
                  </a:lnTo>
                  <a:lnTo>
                    <a:pt x="229" y="760"/>
                  </a:lnTo>
                  <a:lnTo>
                    <a:pt x="236" y="760"/>
                  </a:lnTo>
                  <a:lnTo>
                    <a:pt x="244" y="767"/>
                  </a:lnTo>
                  <a:lnTo>
                    <a:pt x="244" y="775"/>
                  </a:lnTo>
                  <a:lnTo>
                    <a:pt x="252" y="782"/>
                  </a:lnTo>
                  <a:lnTo>
                    <a:pt x="252" y="798"/>
                  </a:lnTo>
                  <a:lnTo>
                    <a:pt x="244" y="805"/>
                  </a:lnTo>
                  <a:lnTo>
                    <a:pt x="236" y="813"/>
                  </a:lnTo>
                  <a:lnTo>
                    <a:pt x="229" y="820"/>
                  </a:lnTo>
                  <a:lnTo>
                    <a:pt x="229" y="828"/>
                  </a:lnTo>
                  <a:lnTo>
                    <a:pt x="236" y="828"/>
                  </a:lnTo>
                  <a:lnTo>
                    <a:pt x="244" y="836"/>
                  </a:lnTo>
                  <a:lnTo>
                    <a:pt x="244" y="843"/>
                  </a:lnTo>
                  <a:lnTo>
                    <a:pt x="244" y="858"/>
                  </a:lnTo>
                  <a:lnTo>
                    <a:pt x="236" y="889"/>
                  </a:lnTo>
                  <a:lnTo>
                    <a:pt x="244" y="889"/>
                  </a:lnTo>
                  <a:lnTo>
                    <a:pt x="252" y="889"/>
                  </a:lnTo>
                  <a:lnTo>
                    <a:pt x="252" y="896"/>
                  </a:lnTo>
                  <a:lnTo>
                    <a:pt x="252" y="904"/>
                  </a:lnTo>
                  <a:lnTo>
                    <a:pt x="259" y="904"/>
                  </a:lnTo>
                  <a:lnTo>
                    <a:pt x="267" y="904"/>
                  </a:lnTo>
                  <a:lnTo>
                    <a:pt x="274" y="904"/>
                  </a:lnTo>
                  <a:lnTo>
                    <a:pt x="282" y="904"/>
                  </a:lnTo>
                  <a:lnTo>
                    <a:pt x="290" y="912"/>
                  </a:lnTo>
                  <a:lnTo>
                    <a:pt x="305" y="919"/>
                  </a:lnTo>
                  <a:lnTo>
                    <a:pt x="312" y="919"/>
                  </a:lnTo>
                  <a:lnTo>
                    <a:pt x="320" y="912"/>
                  </a:lnTo>
                  <a:lnTo>
                    <a:pt x="335" y="912"/>
                  </a:lnTo>
                  <a:lnTo>
                    <a:pt x="335" y="919"/>
                  </a:lnTo>
                  <a:lnTo>
                    <a:pt x="343" y="919"/>
                  </a:lnTo>
                  <a:lnTo>
                    <a:pt x="350" y="927"/>
                  </a:lnTo>
                  <a:lnTo>
                    <a:pt x="358" y="934"/>
                  </a:lnTo>
                  <a:lnTo>
                    <a:pt x="366" y="934"/>
                  </a:lnTo>
                  <a:lnTo>
                    <a:pt x="373" y="927"/>
                  </a:lnTo>
                  <a:lnTo>
                    <a:pt x="381" y="934"/>
                  </a:lnTo>
                  <a:lnTo>
                    <a:pt x="388" y="927"/>
                  </a:lnTo>
                  <a:lnTo>
                    <a:pt x="396" y="919"/>
                  </a:lnTo>
                  <a:lnTo>
                    <a:pt x="411" y="912"/>
                  </a:lnTo>
                  <a:lnTo>
                    <a:pt x="419" y="904"/>
                  </a:lnTo>
                  <a:lnTo>
                    <a:pt x="426" y="904"/>
                  </a:lnTo>
                  <a:lnTo>
                    <a:pt x="434" y="896"/>
                  </a:lnTo>
                  <a:lnTo>
                    <a:pt x="442" y="896"/>
                  </a:lnTo>
                  <a:lnTo>
                    <a:pt x="449" y="896"/>
                  </a:lnTo>
                  <a:lnTo>
                    <a:pt x="457" y="896"/>
                  </a:lnTo>
                  <a:lnTo>
                    <a:pt x="472" y="904"/>
                  </a:lnTo>
                  <a:lnTo>
                    <a:pt x="480" y="904"/>
                  </a:lnTo>
                  <a:lnTo>
                    <a:pt x="480" y="912"/>
                  </a:lnTo>
                  <a:lnTo>
                    <a:pt x="480" y="919"/>
                  </a:lnTo>
                  <a:lnTo>
                    <a:pt x="480" y="927"/>
                  </a:lnTo>
                  <a:lnTo>
                    <a:pt x="487" y="927"/>
                  </a:lnTo>
                  <a:lnTo>
                    <a:pt x="495" y="934"/>
                  </a:lnTo>
                  <a:lnTo>
                    <a:pt x="503" y="942"/>
                  </a:lnTo>
                  <a:lnTo>
                    <a:pt x="503" y="950"/>
                  </a:lnTo>
                  <a:lnTo>
                    <a:pt x="503" y="957"/>
                  </a:lnTo>
                  <a:lnTo>
                    <a:pt x="510" y="957"/>
                  </a:lnTo>
                  <a:lnTo>
                    <a:pt x="510" y="950"/>
                  </a:lnTo>
                  <a:lnTo>
                    <a:pt x="518" y="942"/>
                  </a:lnTo>
                  <a:lnTo>
                    <a:pt x="525" y="942"/>
                  </a:lnTo>
                  <a:lnTo>
                    <a:pt x="533" y="942"/>
                  </a:lnTo>
                  <a:lnTo>
                    <a:pt x="541" y="950"/>
                  </a:lnTo>
                  <a:lnTo>
                    <a:pt x="548" y="950"/>
                  </a:lnTo>
                  <a:lnTo>
                    <a:pt x="548" y="965"/>
                  </a:lnTo>
                  <a:lnTo>
                    <a:pt x="556" y="972"/>
                  </a:lnTo>
                  <a:lnTo>
                    <a:pt x="556" y="980"/>
                  </a:lnTo>
                  <a:lnTo>
                    <a:pt x="548" y="988"/>
                  </a:lnTo>
                  <a:lnTo>
                    <a:pt x="556" y="995"/>
                  </a:lnTo>
                  <a:lnTo>
                    <a:pt x="563" y="1003"/>
                  </a:lnTo>
                  <a:lnTo>
                    <a:pt x="571" y="1003"/>
                  </a:lnTo>
                  <a:lnTo>
                    <a:pt x="571" y="995"/>
                  </a:lnTo>
                  <a:lnTo>
                    <a:pt x="579" y="988"/>
                  </a:lnTo>
                  <a:lnTo>
                    <a:pt x="586" y="980"/>
                  </a:lnTo>
                  <a:lnTo>
                    <a:pt x="586" y="972"/>
                  </a:lnTo>
                  <a:lnTo>
                    <a:pt x="586" y="965"/>
                  </a:lnTo>
                  <a:lnTo>
                    <a:pt x="594" y="965"/>
                  </a:lnTo>
                  <a:lnTo>
                    <a:pt x="609" y="965"/>
                  </a:lnTo>
                  <a:lnTo>
                    <a:pt x="624" y="965"/>
                  </a:lnTo>
                  <a:lnTo>
                    <a:pt x="601" y="942"/>
                  </a:lnTo>
                  <a:lnTo>
                    <a:pt x="586" y="919"/>
                  </a:lnTo>
                  <a:lnTo>
                    <a:pt x="579" y="904"/>
                  </a:lnTo>
                  <a:lnTo>
                    <a:pt x="571" y="904"/>
                  </a:lnTo>
                  <a:lnTo>
                    <a:pt x="563" y="851"/>
                  </a:lnTo>
                  <a:lnTo>
                    <a:pt x="563" y="805"/>
                  </a:lnTo>
                  <a:lnTo>
                    <a:pt x="571" y="798"/>
                  </a:lnTo>
                  <a:lnTo>
                    <a:pt x="579" y="798"/>
                  </a:lnTo>
                  <a:lnTo>
                    <a:pt x="594" y="790"/>
                  </a:lnTo>
                  <a:lnTo>
                    <a:pt x="609" y="775"/>
                  </a:lnTo>
                  <a:lnTo>
                    <a:pt x="624" y="760"/>
                  </a:lnTo>
                  <a:lnTo>
                    <a:pt x="639" y="737"/>
                  </a:lnTo>
                  <a:lnTo>
                    <a:pt x="655" y="714"/>
                  </a:lnTo>
                  <a:lnTo>
                    <a:pt x="662" y="691"/>
                  </a:lnTo>
                  <a:lnTo>
                    <a:pt x="670" y="676"/>
                  </a:lnTo>
                  <a:lnTo>
                    <a:pt x="678" y="653"/>
                  </a:lnTo>
                  <a:lnTo>
                    <a:pt x="678" y="646"/>
                  </a:lnTo>
                  <a:lnTo>
                    <a:pt x="685" y="630"/>
                  </a:lnTo>
                  <a:lnTo>
                    <a:pt x="693" y="623"/>
                  </a:lnTo>
                  <a:lnTo>
                    <a:pt x="685" y="608"/>
                  </a:lnTo>
                  <a:lnTo>
                    <a:pt x="685" y="600"/>
                  </a:lnTo>
                  <a:lnTo>
                    <a:pt x="685" y="585"/>
                  </a:lnTo>
                  <a:lnTo>
                    <a:pt x="693" y="577"/>
                  </a:lnTo>
                  <a:lnTo>
                    <a:pt x="700" y="570"/>
                  </a:lnTo>
                  <a:lnTo>
                    <a:pt x="716" y="554"/>
                  </a:lnTo>
                  <a:lnTo>
                    <a:pt x="738" y="547"/>
                  </a:lnTo>
                  <a:lnTo>
                    <a:pt x="754" y="539"/>
                  </a:lnTo>
                  <a:lnTo>
                    <a:pt x="769" y="532"/>
                  </a:lnTo>
                  <a:lnTo>
                    <a:pt x="784" y="532"/>
                  </a:lnTo>
                  <a:lnTo>
                    <a:pt x="807" y="524"/>
                  </a:lnTo>
                  <a:lnTo>
                    <a:pt x="822" y="524"/>
                  </a:lnTo>
                  <a:lnTo>
                    <a:pt x="837" y="517"/>
                  </a:lnTo>
                  <a:lnTo>
                    <a:pt x="853" y="524"/>
                  </a:lnTo>
                  <a:lnTo>
                    <a:pt x="860" y="524"/>
                  </a:lnTo>
                  <a:lnTo>
                    <a:pt x="875" y="524"/>
                  </a:lnTo>
                  <a:lnTo>
                    <a:pt x="883" y="532"/>
                  </a:lnTo>
                  <a:lnTo>
                    <a:pt x="891" y="517"/>
                  </a:lnTo>
                  <a:lnTo>
                    <a:pt x="898" y="501"/>
                  </a:lnTo>
                  <a:lnTo>
                    <a:pt x="898" y="494"/>
                  </a:lnTo>
                  <a:lnTo>
                    <a:pt x="898" y="486"/>
                  </a:lnTo>
                  <a:lnTo>
                    <a:pt x="898" y="479"/>
                  </a:lnTo>
                  <a:lnTo>
                    <a:pt x="891" y="471"/>
                  </a:lnTo>
                  <a:lnTo>
                    <a:pt x="891" y="463"/>
                  </a:lnTo>
                  <a:lnTo>
                    <a:pt x="883" y="448"/>
                  </a:lnTo>
                  <a:lnTo>
                    <a:pt x="883" y="433"/>
                  </a:lnTo>
                  <a:lnTo>
                    <a:pt x="891" y="425"/>
                  </a:lnTo>
                  <a:lnTo>
                    <a:pt x="898" y="425"/>
                  </a:lnTo>
                  <a:lnTo>
                    <a:pt x="898" y="418"/>
                  </a:lnTo>
                  <a:lnTo>
                    <a:pt x="906" y="410"/>
                  </a:lnTo>
                  <a:lnTo>
                    <a:pt x="898" y="403"/>
                  </a:lnTo>
                  <a:lnTo>
                    <a:pt x="883" y="403"/>
                  </a:lnTo>
                  <a:lnTo>
                    <a:pt x="868" y="403"/>
                  </a:lnTo>
                  <a:lnTo>
                    <a:pt x="860" y="410"/>
                  </a:lnTo>
                  <a:lnTo>
                    <a:pt x="853" y="418"/>
                  </a:lnTo>
                  <a:lnTo>
                    <a:pt x="845" y="425"/>
                  </a:lnTo>
                  <a:lnTo>
                    <a:pt x="837" y="425"/>
                  </a:lnTo>
                  <a:lnTo>
                    <a:pt x="837" y="433"/>
                  </a:lnTo>
                  <a:lnTo>
                    <a:pt x="830" y="448"/>
                  </a:lnTo>
                  <a:lnTo>
                    <a:pt x="822" y="456"/>
                  </a:lnTo>
                  <a:lnTo>
                    <a:pt x="814" y="463"/>
                  </a:lnTo>
                  <a:lnTo>
                    <a:pt x="807" y="456"/>
                  </a:lnTo>
                  <a:lnTo>
                    <a:pt x="807" y="448"/>
                  </a:lnTo>
                  <a:lnTo>
                    <a:pt x="799" y="441"/>
                  </a:lnTo>
                  <a:lnTo>
                    <a:pt x="807" y="425"/>
                  </a:lnTo>
                  <a:lnTo>
                    <a:pt x="807" y="418"/>
                  </a:lnTo>
                  <a:lnTo>
                    <a:pt x="799" y="410"/>
                  </a:lnTo>
                  <a:lnTo>
                    <a:pt x="784" y="410"/>
                  </a:lnTo>
                  <a:lnTo>
                    <a:pt x="784" y="403"/>
                  </a:lnTo>
                  <a:lnTo>
                    <a:pt x="769" y="403"/>
                  </a:lnTo>
                  <a:lnTo>
                    <a:pt x="761" y="403"/>
                  </a:lnTo>
                  <a:lnTo>
                    <a:pt x="761" y="395"/>
                  </a:lnTo>
                  <a:lnTo>
                    <a:pt x="761" y="380"/>
                  </a:lnTo>
                  <a:lnTo>
                    <a:pt x="761" y="372"/>
                  </a:lnTo>
                  <a:lnTo>
                    <a:pt x="769" y="357"/>
                  </a:lnTo>
                  <a:lnTo>
                    <a:pt x="761" y="357"/>
                  </a:lnTo>
                  <a:lnTo>
                    <a:pt x="761" y="349"/>
                  </a:lnTo>
                  <a:lnTo>
                    <a:pt x="754" y="349"/>
                  </a:lnTo>
                  <a:lnTo>
                    <a:pt x="746" y="357"/>
                  </a:lnTo>
                  <a:lnTo>
                    <a:pt x="738" y="357"/>
                  </a:lnTo>
                  <a:lnTo>
                    <a:pt x="731" y="357"/>
                  </a:lnTo>
                  <a:lnTo>
                    <a:pt x="731" y="342"/>
                  </a:lnTo>
                  <a:lnTo>
                    <a:pt x="731" y="327"/>
                  </a:lnTo>
                  <a:lnTo>
                    <a:pt x="738" y="311"/>
                  </a:lnTo>
                  <a:lnTo>
                    <a:pt x="738" y="304"/>
                  </a:lnTo>
                  <a:lnTo>
                    <a:pt x="746" y="289"/>
                  </a:lnTo>
                  <a:lnTo>
                    <a:pt x="738" y="289"/>
                  </a:lnTo>
                  <a:lnTo>
                    <a:pt x="731" y="281"/>
                  </a:lnTo>
                  <a:lnTo>
                    <a:pt x="723" y="273"/>
                  </a:lnTo>
                  <a:lnTo>
                    <a:pt x="738" y="266"/>
                  </a:lnTo>
                  <a:lnTo>
                    <a:pt x="738" y="258"/>
                  </a:lnTo>
                  <a:lnTo>
                    <a:pt x="738" y="251"/>
                  </a:lnTo>
                  <a:lnTo>
                    <a:pt x="731" y="251"/>
                  </a:lnTo>
                  <a:lnTo>
                    <a:pt x="716" y="258"/>
                  </a:lnTo>
                  <a:lnTo>
                    <a:pt x="708" y="258"/>
                  </a:lnTo>
                  <a:lnTo>
                    <a:pt x="693" y="266"/>
                  </a:lnTo>
                  <a:lnTo>
                    <a:pt x="678" y="266"/>
                  </a:lnTo>
                  <a:lnTo>
                    <a:pt x="670" y="266"/>
                  </a:lnTo>
                  <a:lnTo>
                    <a:pt x="662" y="258"/>
                  </a:lnTo>
                  <a:lnTo>
                    <a:pt x="662" y="251"/>
                  </a:lnTo>
                  <a:lnTo>
                    <a:pt x="662" y="243"/>
                  </a:lnTo>
                  <a:lnTo>
                    <a:pt x="670" y="228"/>
                  </a:lnTo>
                  <a:lnTo>
                    <a:pt x="678" y="228"/>
                  </a:lnTo>
                  <a:lnTo>
                    <a:pt x="685" y="220"/>
                  </a:lnTo>
                  <a:lnTo>
                    <a:pt x="685" y="205"/>
                  </a:lnTo>
                  <a:lnTo>
                    <a:pt x="678" y="197"/>
                  </a:lnTo>
                  <a:lnTo>
                    <a:pt x="662" y="190"/>
                  </a:lnTo>
                  <a:lnTo>
                    <a:pt x="655" y="182"/>
                  </a:lnTo>
                  <a:lnTo>
                    <a:pt x="647" y="190"/>
                  </a:lnTo>
                  <a:lnTo>
                    <a:pt x="639" y="190"/>
                  </a:lnTo>
                  <a:lnTo>
                    <a:pt x="624" y="190"/>
                  </a:lnTo>
                  <a:lnTo>
                    <a:pt x="609" y="197"/>
                  </a:lnTo>
                  <a:lnTo>
                    <a:pt x="601" y="190"/>
                  </a:lnTo>
                  <a:lnTo>
                    <a:pt x="601" y="182"/>
                  </a:lnTo>
                  <a:lnTo>
                    <a:pt x="594" y="175"/>
                  </a:lnTo>
                  <a:lnTo>
                    <a:pt x="594" y="167"/>
                  </a:lnTo>
                  <a:lnTo>
                    <a:pt x="586" y="159"/>
                  </a:lnTo>
                  <a:lnTo>
                    <a:pt x="586" y="152"/>
                  </a:lnTo>
                  <a:lnTo>
                    <a:pt x="579" y="152"/>
                  </a:lnTo>
                  <a:lnTo>
                    <a:pt x="571" y="152"/>
                  </a:lnTo>
                  <a:lnTo>
                    <a:pt x="563" y="152"/>
                  </a:lnTo>
                  <a:lnTo>
                    <a:pt x="556" y="152"/>
                  </a:lnTo>
                  <a:lnTo>
                    <a:pt x="556" y="144"/>
                  </a:lnTo>
                  <a:lnTo>
                    <a:pt x="556" y="137"/>
                  </a:lnTo>
                  <a:lnTo>
                    <a:pt x="541" y="137"/>
                  </a:lnTo>
                  <a:lnTo>
                    <a:pt x="533" y="137"/>
                  </a:lnTo>
                  <a:lnTo>
                    <a:pt x="525" y="129"/>
                  </a:lnTo>
                  <a:lnTo>
                    <a:pt x="518" y="129"/>
                  </a:lnTo>
                  <a:lnTo>
                    <a:pt x="510" y="129"/>
                  </a:lnTo>
                  <a:lnTo>
                    <a:pt x="503" y="129"/>
                  </a:lnTo>
                  <a:lnTo>
                    <a:pt x="495" y="129"/>
                  </a:lnTo>
                  <a:lnTo>
                    <a:pt x="487" y="137"/>
                  </a:lnTo>
                  <a:lnTo>
                    <a:pt x="487" y="121"/>
                  </a:lnTo>
                  <a:lnTo>
                    <a:pt x="487" y="114"/>
                  </a:lnTo>
                  <a:lnTo>
                    <a:pt x="480" y="106"/>
                  </a:lnTo>
                  <a:lnTo>
                    <a:pt x="480" y="99"/>
                  </a:lnTo>
                  <a:lnTo>
                    <a:pt x="480" y="91"/>
                  </a:lnTo>
                  <a:lnTo>
                    <a:pt x="480" y="83"/>
                  </a:lnTo>
                  <a:lnTo>
                    <a:pt x="480" y="68"/>
                  </a:lnTo>
                  <a:lnTo>
                    <a:pt x="465" y="53"/>
                  </a:lnTo>
                  <a:lnTo>
                    <a:pt x="457" y="38"/>
                  </a:lnTo>
                  <a:lnTo>
                    <a:pt x="442" y="30"/>
                  </a:lnTo>
                  <a:lnTo>
                    <a:pt x="419" y="23"/>
                  </a:lnTo>
                  <a:lnTo>
                    <a:pt x="404" y="23"/>
                  </a:lnTo>
                  <a:lnTo>
                    <a:pt x="396" y="23"/>
                  </a:lnTo>
                  <a:lnTo>
                    <a:pt x="381" y="30"/>
                  </a:lnTo>
                  <a:lnTo>
                    <a:pt x="373" y="45"/>
                  </a:lnTo>
                  <a:lnTo>
                    <a:pt x="373" y="53"/>
                  </a:lnTo>
                  <a:lnTo>
                    <a:pt x="381" y="61"/>
                  </a:lnTo>
                  <a:lnTo>
                    <a:pt x="373" y="61"/>
                  </a:lnTo>
                  <a:lnTo>
                    <a:pt x="366" y="61"/>
                  </a:lnTo>
                  <a:lnTo>
                    <a:pt x="358" y="61"/>
                  </a:lnTo>
                  <a:lnTo>
                    <a:pt x="350" y="53"/>
                  </a:lnTo>
                  <a:lnTo>
                    <a:pt x="343" y="45"/>
                  </a:lnTo>
                  <a:lnTo>
                    <a:pt x="335" y="45"/>
                  </a:lnTo>
                  <a:lnTo>
                    <a:pt x="312" y="61"/>
                  </a:lnTo>
                  <a:lnTo>
                    <a:pt x="305" y="53"/>
                  </a:lnTo>
                  <a:lnTo>
                    <a:pt x="305" y="45"/>
                  </a:lnTo>
                  <a:lnTo>
                    <a:pt x="312" y="38"/>
                  </a:lnTo>
                  <a:lnTo>
                    <a:pt x="320" y="38"/>
                  </a:lnTo>
                  <a:lnTo>
                    <a:pt x="312" y="23"/>
                  </a:lnTo>
                  <a:lnTo>
                    <a:pt x="312" y="15"/>
                  </a:lnTo>
                  <a:lnTo>
                    <a:pt x="30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41" tIns="37820" rIns="75641" bIns="37820"/>
            <a:lstStyle/>
            <a:p>
              <a:endParaRPr lang="ru-RU"/>
            </a:p>
          </p:txBody>
        </p:sp>
        <p:sp>
          <p:nvSpPr>
            <p:cNvPr id="4341" name="Freeform 1248"/>
            <p:cNvSpPr>
              <a:spLocks/>
            </p:cNvSpPr>
            <p:nvPr/>
          </p:nvSpPr>
          <p:spPr bwMode="auto">
            <a:xfrm>
              <a:off x="4513263" y="5251339"/>
              <a:ext cx="1676400" cy="1270000"/>
            </a:xfrm>
            <a:custGeom>
              <a:avLst/>
              <a:gdLst>
                <a:gd name="T0" fmla="*/ 2147483647 w 1309"/>
                <a:gd name="T1" fmla="*/ 2147483647 h 935"/>
                <a:gd name="T2" fmla="*/ 2147483647 w 1309"/>
                <a:gd name="T3" fmla="*/ 2147483647 h 935"/>
                <a:gd name="T4" fmla="*/ 2147483647 w 1309"/>
                <a:gd name="T5" fmla="*/ 2147483647 h 935"/>
                <a:gd name="T6" fmla="*/ 2147483647 w 1309"/>
                <a:gd name="T7" fmla="*/ 2147483647 h 935"/>
                <a:gd name="T8" fmla="*/ 2147483647 w 1309"/>
                <a:gd name="T9" fmla="*/ 2147483647 h 935"/>
                <a:gd name="T10" fmla="*/ 2147483647 w 1309"/>
                <a:gd name="T11" fmla="*/ 2147483647 h 935"/>
                <a:gd name="T12" fmla="*/ 2147483647 w 1309"/>
                <a:gd name="T13" fmla="*/ 2147483647 h 935"/>
                <a:gd name="T14" fmla="*/ 2147483647 w 1309"/>
                <a:gd name="T15" fmla="*/ 2147483647 h 935"/>
                <a:gd name="T16" fmla="*/ 2147483647 w 1309"/>
                <a:gd name="T17" fmla="*/ 2147483647 h 935"/>
                <a:gd name="T18" fmla="*/ 2147483647 w 1309"/>
                <a:gd name="T19" fmla="*/ 2147483647 h 935"/>
                <a:gd name="T20" fmla="*/ 2147483647 w 1309"/>
                <a:gd name="T21" fmla="*/ 2147483647 h 935"/>
                <a:gd name="T22" fmla="*/ 2147483647 w 1309"/>
                <a:gd name="T23" fmla="*/ 2147483647 h 935"/>
                <a:gd name="T24" fmla="*/ 2147483647 w 1309"/>
                <a:gd name="T25" fmla="*/ 2147483647 h 935"/>
                <a:gd name="T26" fmla="*/ 2147483647 w 1309"/>
                <a:gd name="T27" fmla="*/ 2147483647 h 935"/>
                <a:gd name="T28" fmla="*/ 2147483647 w 1309"/>
                <a:gd name="T29" fmla="*/ 2147483647 h 935"/>
                <a:gd name="T30" fmla="*/ 2147483647 w 1309"/>
                <a:gd name="T31" fmla="*/ 2147483647 h 935"/>
                <a:gd name="T32" fmla="*/ 2147483647 w 1309"/>
                <a:gd name="T33" fmla="*/ 2147483647 h 935"/>
                <a:gd name="T34" fmla="*/ 2147483647 w 1309"/>
                <a:gd name="T35" fmla="*/ 2147483647 h 935"/>
                <a:gd name="T36" fmla="*/ 2147483647 w 1309"/>
                <a:gd name="T37" fmla="*/ 2147483647 h 935"/>
                <a:gd name="T38" fmla="*/ 2147483647 w 1309"/>
                <a:gd name="T39" fmla="*/ 2147483647 h 935"/>
                <a:gd name="T40" fmla="*/ 2147483647 w 1309"/>
                <a:gd name="T41" fmla="*/ 2147483647 h 935"/>
                <a:gd name="T42" fmla="*/ 2147483647 w 1309"/>
                <a:gd name="T43" fmla="*/ 2147483647 h 935"/>
                <a:gd name="T44" fmla="*/ 2147483647 w 1309"/>
                <a:gd name="T45" fmla="*/ 2147483647 h 935"/>
                <a:gd name="T46" fmla="*/ 2147483647 w 1309"/>
                <a:gd name="T47" fmla="*/ 2147483647 h 935"/>
                <a:gd name="T48" fmla="*/ 2147483647 w 1309"/>
                <a:gd name="T49" fmla="*/ 2147483647 h 935"/>
                <a:gd name="T50" fmla="*/ 2147483647 w 1309"/>
                <a:gd name="T51" fmla="*/ 2147483647 h 935"/>
                <a:gd name="T52" fmla="*/ 2147483647 w 1309"/>
                <a:gd name="T53" fmla="*/ 2147483647 h 935"/>
                <a:gd name="T54" fmla="*/ 2147483647 w 1309"/>
                <a:gd name="T55" fmla="*/ 0 h 935"/>
                <a:gd name="T56" fmla="*/ 2147483647 w 1309"/>
                <a:gd name="T57" fmla="*/ 2147483647 h 935"/>
                <a:gd name="T58" fmla="*/ 2147483647 w 1309"/>
                <a:gd name="T59" fmla="*/ 2147483647 h 935"/>
                <a:gd name="T60" fmla="*/ 2147483647 w 1309"/>
                <a:gd name="T61" fmla="*/ 2147483647 h 935"/>
                <a:gd name="T62" fmla="*/ 2147483647 w 1309"/>
                <a:gd name="T63" fmla="*/ 2147483647 h 935"/>
                <a:gd name="T64" fmla="*/ 2147483647 w 1309"/>
                <a:gd name="T65" fmla="*/ 2147483647 h 935"/>
                <a:gd name="T66" fmla="*/ 2147483647 w 1309"/>
                <a:gd name="T67" fmla="*/ 2147483647 h 935"/>
                <a:gd name="T68" fmla="*/ 2147483647 w 1309"/>
                <a:gd name="T69" fmla="*/ 2147483647 h 935"/>
                <a:gd name="T70" fmla="*/ 2147483647 w 1309"/>
                <a:gd name="T71" fmla="*/ 2147483647 h 935"/>
                <a:gd name="T72" fmla="*/ 2147483647 w 1309"/>
                <a:gd name="T73" fmla="*/ 2147483647 h 935"/>
                <a:gd name="T74" fmla="*/ 2147483647 w 1309"/>
                <a:gd name="T75" fmla="*/ 2147483647 h 935"/>
                <a:gd name="T76" fmla="*/ 2147483647 w 1309"/>
                <a:gd name="T77" fmla="*/ 2147483647 h 935"/>
                <a:gd name="T78" fmla="*/ 2147483647 w 1309"/>
                <a:gd name="T79" fmla="*/ 2147483647 h 935"/>
                <a:gd name="T80" fmla="*/ 2147483647 w 1309"/>
                <a:gd name="T81" fmla="*/ 2147483647 h 935"/>
                <a:gd name="T82" fmla="*/ 2147483647 w 1309"/>
                <a:gd name="T83" fmla="*/ 2147483647 h 935"/>
                <a:gd name="T84" fmla="*/ 2147483647 w 1309"/>
                <a:gd name="T85" fmla="*/ 2147483647 h 935"/>
                <a:gd name="T86" fmla="*/ 2147483647 w 1309"/>
                <a:gd name="T87" fmla="*/ 2147483647 h 935"/>
                <a:gd name="T88" fmla="*/ 2147483647 w 1309"/>
                <a:gd name="T89" fmla="*/ 2147483647 h 935"/>
                <a:gd name="T90" fmla="*/ 2147483647 w 1309"/>
                <a:gd name="T91" fmla="*/ 2147483647 h 935"/>
                <a:gd name="T92" fmla="*/ 2147483647 w 1309"/>
                <a:gd name="T93" fmla="*/ 2147483647 h 935"/>
                <a:gd name="T94" fmla="*/ 2147483647 w 1309"/>
                <a:gd name="T95" fmla="*/ 2147483647 h 935"/>
                <a:gd name="T96" fmla="*/ 2147483647 w 1309"/>
                <a:gd name="T97" fmla="*/ 2147483647 h 935"/>
                <a:gd name="T98" fmla="*/ 2147483647 w 1309"/>
                <a:gd name="T99" fmla="*/ 2147483647 h 935"/>
                <a:gd name="T100" fmla="*/ 2147483647 w 1309"/>
                <a:gd name="T101" fmla="*/ 2147483647 h 935"/>
                <a:gd name="T102" fmla="*/ 2147483647 w 1309"/>
                <a:gd name="T103" fmla="*/ 2147483647 h 935"/>
                <a:gd name="T104" fmla="*/ 2147483647 w 1309"/>
                <a:gd name="T105" fmla="*/ 2147483647 h 935"/>
                <a:gd name="T106" fmla="*/ 2147483647 w 1309"/>
                <a:gd name="T107" fmla="*/ 2147483647 h 935"/>
                <a:gd name="T108" fmla="*/ 2147483647 w 1309"/>
                <a:gd name="T109" fmla="*/ 2147483647 h 935"/>
                <a:gd name="T110" fmla="*/ 2147483647 w 1309"/>
                <a:gd name="T111" fmla="*/ 2147483647 h 935"/>
                <a:gd name="T112" fmla="*/ 2147483647 w 1309"/>
                <a:gd name="T113" fmla="*/ 2147483647 h 935"/>
                <a:gd name="T114" fmla="*/ 2147483647 w 1309"/>
                <a:gd name="T115" fmla="*/ 2147483647 h 935"/>
                <a:gd name="T116" fmla="*/ 2147483647 w 1309"/>
                <a:gd name="T117" fmla="*/ 2147483647 h 935"/>
                <a:gd name="T118" fmla="*/ 2147483647 w 1309"/>
                <a:gd name="T119" fmla="*/ 2147483647 h 93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309"/>
                <a:gd name="T181" fmla="*/ 0 h 935"/>
                <a:gd name="T182" fmla="*/ 1309 w 1309"/>
                <a:gd name="T183" fmla="*/ 935 h 93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309" h="935">
                  <a:moveTo>
                    <a:pt x="1210" y="608"/>
                  </a:moveTo>
                  <a:lnTo>
                    <a:pt x="1202" y="600"/>
                  </a:lnTo>
                  <a:lnTo>
                    <a:pt x="1187" y="585"/>
                  </a:lnTo>
                  <a:lnTo>
                    <a:pt x="1179" y="570"/>
                  </a:lnTo>
                  <a:lnTo>
                    <a:pt x="1179" y="562"/>
                  </a:lnTo>
                  <a:lnTo>
                    <a:pt x="1187" y="547"/>
                  </a:lnTo>
                  <a:lnTo>
                    <a:pt x="1187" y="540"/>
                  </a:lnTo>
                  <a:lnTo>
                    <a:pt x="1187" y="524"/>
                  </a:lnTo>
                  <a:lnTo>
                    <a:pt x="1179" y="517"/>
                  </a:lnTo>
                  <a:lnTo>
                    <a:pt x="1172" y="509"/>
                  </a:lnTo>
                  <a:lnTo>
                    <a:pt x="1172" y="502"/>
                  </a:lnTo>
                  <a:lnTo>
                    <a:pt x="1172" y="486"/>
                  </a:lnTo>
                  <a:lnTo>
                    <a:pt x="1179" y="471"/>
                  </a:lnTo>
                  <a:lnTo>
                    <a:pt x="1187" y="471"/>
                  </a:lnTo>
                  <a:lnTo>
                    <a:pt x="1202" y="464"/>
                  </a:lnTo>
                  <a:lnTo>
                    <a:pt x="1210" y="456"/>
                  </a:lnTo>
                  <a:lnTo>
                    <a:pt x="1218" y="448"/>
                  </a:lnTo>
                  <a:lnTo>
                    <a:pt x="1218" y="441"/>
                  </a:lnTo>
                  <a:lnTo>
                    <a:pt x="1210" y="433"/>
                  </a:lnTo>
                  <a:lnTo>
                    <a:pt x="1195" y="433"/>
                  </a:lnTo>
                  <a:lnTo>
                    <a:pt x="1202" y="426"/>
                  </a:lnTo>
                  <a:lnTo>
                    <a:pt x="1218" y="426"/>
                  </a:lnTo>
                  <a:lnTo>
                    <a:pt x="1233" y="418"/>
                  </a:lnTo>
                  <a:lnTo>
                    <a:pt x="1248" y="410"/>
                  </a:lnTo>
                  <a:lnTo>
                    <a:pt x="1263" y="403"/>
                  </a:lnTo>
                  <a:lnTo>
                    <a:pt x="1278" y="395"/>
                  </a:lnTo>
                  <a:lnTo>
                    <a:pt x="1294" y="395"/>
                  </a:lnTo>
                  <a:lnTo>
                    <a:pt x="1301" y="388"/>
                  </a:lnTo>
                  <a:lnTo>
                    <a:pt x="1301" y="372"/>
                  </a:lnTo>
                  <a:lnTo>
                    <a:pt x="1301" y="365"/>
                  </a:lnTo>
                  <a:lnTo>
                    <a:pt x="1309" y="357"/>
                  </a:lnTo>
                  <a:lnTo>
                    <a:pt x="1309" y="350"/>
                  </a:lnTo>
                  <a:lnTo>
                    <a:pt x="1301" y="350"/>
                  </a:lnTo>
                  <a:lnTo>
                    <a:pt x="1294" y="350"/>
                  </a:lnTo>
                  <a:lnTo>
                    <a:pt x="1286" y="365"/>
                  </a:lnTo>
                  <a:lnTo>
                    <a:pt x="1286" y="372"/>
                  </a:lnTo>
                  <a:lnTo>
                    <a:pt x="1271" y="372"/>
                  </a:lnTo>
                  <a:lnTo>
                    <a:pt x="1263" y="372"/>
                  </a:lnTo>
                  <a:lnTo>
                    <a:pt x="1263" y="365"/>
                  </a:lnTo>
                  <a:lnTo>
                    <a:pt x="1263" y="357"/>
                  </a:lnTo>
                  <a:lnTo>
                    <a:pt x="1271" y="350"/>
                  </a:lnTo>
                  <a:lnTo>
                    <a:pt x="1263" y="350"/>
                  </a:lnTo>
                  <a:lnTo>
                    <a:pt x="1256" y="342"/>
                  </a:lnTo>
                  <a:lnTo>
                    <a:pt x="1233" y="342"/>
                  </a:lnTo>
                  <a:lnTo>
                    <a:pt x="1225" y="342"/>
                  </a:lnTo>
                  <a:lnTo>
                    <a:pt x="1218" y="334"/>
                  </a:lnTo>
                  <a:lnTo>
                    <a:pt x="1218" y="327"/>
                  </a:lnTo>
                  <a:lnTo>
                    <a:pt x="1218" y="319"/>
                  </a:lnTo>
                  <a:lnTo>
                    <a:pt x="1202" y="319"/>
                  </a:lnTo>
                  <a:lnTo>
                    <a:pt x="1187" y="319"/>
                  </a:lnTo>
                  <a:lnTo>
                    <a:pt x="1172" y="319"/>
                  </a:lnTo>
                  <a:lnTo>
                    <a:pt x="1164" y="319"/>
                  </a:lnTo>
                  <a:lnTo>
                    <a:pt x="1164" y="312"/>
                  </a:lnTo>
                  <a:lnTo>
                    <a:pt x="1149" y="304"/>
                  </a:lnTo>
                  <a:lnTo>
                    <a:pt x="1134" y="296"/>
                  </a:lnTo>
                  <a:lnTo>
                    <a:pt x="1126" y="289"/>
                  </a:lnTo>
                  <a:lnTo>
                    <a:pt x="1119" y="274"/>
                  </a:lnTo>
                  <a:lnTo>
                    <a:pt x="1119" y="266"/>
                  </a:lnTo>
                  <a:lnTo>
                    <a:pt x="1134" y="258"/>
                  </a:lnTo>
                  <a:lnTo>
                    <a:pt x="1134" y="251"/>
                  </a:lnTo>
                  <a:lnTo>
                    <a:pt x="1141" y="236"/>
                  </a:lnTo>
                  <a:lnTo>
                    <a:pt x="1149" y="228"/>
                  </a:lnTo>
                  <a:lnTo>
                    <a:pt x="1157" y="228"/>
                  </a:lnTo>
                  <a:lnTo>
                    <a:pt x="1164" y="220"/>
                  </a:lnTo>
                  <a:lnTo>
                    <a:pt x="1172" y="205"/>
                  </a:lnTo>
                  <a:lnTo>
                    <a:pt x="1172" y="198"/>
                  </a:lnTo>
                  <a:lnTo>
                    <a:pt x="1187" y="198"/>
                  </a:lnTo>
                  <a:lnTo>
                    <a:pt x="1195" y="190"/>
                  </a:lnTo>
                  <a:lnTo>
                    <a:pt x="1202" y="198"/>
                  </a:lnTo>
                  <a:lnTo>
                    <a:pt x="1202" y="190"/>
                  </a:lnTo>
                  <a:lnTo>
                    <a:pt x="1187" y="182"/>
                  </a:lnTo>
                  <a:lnTo>
                    <a:pt x="1179" y="182"/>
                  </a:lnTo>
                  <a:lnTo>
                    <a:pt x="1164" y="182"/>
                  </a:lnTo>
                  <a:lnTo>
                    <a:pt x="1157" y="190"/>
                  </a:lnTo>
                  <a:lnTo>
                    <a:pt x="1149" y="182"/>
                  </a:lnTo>
                  <a:lnTo>
                    <a:pt x="1134" y="182"/>
                  </a:lnTo>
                  <a:lnTo>
                    <a:pt x="1126" y="175"/>
                  </a:lnTo>
                  <a:lnTo>
                    <a:pt x="1126" y="167"/>
                  </a:lnTo>
                  <a:lnTo>
                    <a:pt x="1119" y="167"/>
                  </a:lnTo>
                  <a:lnTo>
                    <a:pt x="1111" y="167"/>
                  </a:lnTo>
                  <a:lnTo>
                    <a:pt x="1103" y="175"/>
                  </a:lnTo>
                  <a:lnTo>
                    <a:pt x="1096" y="182"/>
                  </a:lnTo>
                  <a:lnTo>
                    <a:pt x="1096" y="190"/>
                  </a:lnTo>
                  <a:lnTo>
                    <a:pt x="1088" y="198"/>
                  </a:lnTo>
                  <a:lnTo>
                    <a:pt x="1088" y="205"/>
                  </a:lnTo>
                  <a:lnTo>
                    <a:pt x="1073" y="213"/>
                  </a:lnTo>
                  <a:lnTo>
                    <a:pt x="1058" y="220"/>
                  </a:lnTo>
                  <a:lnTo>
                    <a:pt x="1050" y="220"/>
                  </a:lnTo>
                  <a:lnTo>
                    <a:pt x="1035" y="220"/>
                  </a:lnTo>
                  <a:lnTo>
                    <a:pt x="1020" y="220"/>
                  </a:lnTo>
                  <a:lnTo>
                    <a:pt x="1020" y="228"/>
                  </a:lnTo>
                  <a:lnTo>
                    <a:pt x="1012" y="228"/>
                  </a:lnTo>
                  <a:lnTo>
                    <a:pt x="1004" y="236"/>
                  </a:lnTo>
                  <a:lnTo>
                    <a:pt x="997" y="236"/>
                  </a:lnTo>
                  <a:lnTo>
                    <a:pt x="989" y="243"/>
                  </a:lnTo>
                  <a:lnTo>
                    <a:pt x="989" y="251"/>
                  </a:lnTo>
                  <a:lnTo>
                    <a:pt x="966" y="251"/>
                  </a:lnTo>
                  <a:lnTo>
                    <a:pt x="966" y="266"/>
                  </a:lnTo>
                  <a:lnTo>
                    <a:pt x="966" y="274"/>
                  </a:lnTo>
                  <a:lnTo>
                    <a:pt x="966" y="281"/>
                  </a:lnTo>
                  <a:lnTo>
                    <a:pt x="959" y="289"/>
                  </a:lnTo>
                  <a:lnTo>
                    <a:pt x="944" y="304"/>
                  </a:lnTo>
                  <a:lnTo>
                    <a:pt x="936" y="304"/>
                  </a:lnTo>
                  <a:lnTo>
                    <a:pt x="921" y="312"/>
                  </a:lnTo>
                  <a:lnTo>
                    <a:pt x="906" y="319"/>
                  </a:lnTo>
                  <a:lnTo>
                    <a:pt x="898" y="327"/>
                  </a:lnTo>
                  <a:lnTo>
                    <a:pt x="890" y="342"/>
                  </a:lnTo>
                  <a:lnTo>
                    <a:pt x="883" y="357"/>
                  </a:lnTo>
                  <a:lnTo>
                    <a:pt x="875" y="372"/>
                  </a:lnTo>
                  <a:lnTo>
                    <a:pt x="868" y="380"/>
                  </a:lnTo>
                  <a:lnTo>
                    <a:pt x="860" y="388"/>
                  </a:lnTo>
                  <a:lnTo>
                    <a:pt x="845" y="388"/>
                  </a:lnTo>
                  <a:lnTo>
                    <a:pt x="837" y="395"/>
                  </a:lnTo>
                  <a:lnTo>
                    <a:pt x="822" y="395"/>
                  </a:lnTo>
                  <a:lnTo>
                    <a:pt x="807" y="395"/>
                  </a:lnTo>
                  <a:lnTo>
                    <a:pt x="799" y="395"/>
                  </a:lnTo>
                  <a:lnTo>
                    <a:pt x="784" y="403"/>
                  </a:lnTo>
                  <a:lnTo>
                    <a:pt x="784" y="388"/>
                  </a:lnTo>
                  <a:lnTo>
                    <a:pt x="776" y="388"/>
                  </a:lnTo>
                  <a:lnTo>
                    <a:pt x="769" y="380"/>
                  </a:lnTo>
                  <a:lnTo>
                    <a:pt x="761" y="372"/>
                  </a:lnTo>
                  <a:lnTo>
                    <a:pt x="746" y="357"/>
                  </a:lnTo>
                  <a:lnTo>
                    <a:pt x="746" y="350"/>
                  </a:lnTo>
                  <a:lnTo>
                    <a:pt x="746" y="342"/>
                  </a:lnTo>
                  <a:lnTo>
                    <a:pt x="731" y="342"/>
                  </a:lnTo>
                  <a:lnTo>
                    <a:pt x="738" y="327"/>
                  </a:lnTo>
                  <a:lnTo>
                    <a:pt x="753" y="304"/>
                  </a:lnTo>
                  <a:lnTo>
                    <a:pt x="761" y="289"/>
                  </a:lnTo>
                  <a:lnTo>
                    <a:pt x="776" y="274"/>
                  </a:lnTo>
                  <a:lnTo>
                    <a:pt x="776" y="266"/>
                  </a:lnTo>
                  <a:lnTo>
                    <a:pt x="769" y="266"/>
                  </a:lnTo>
                  <a:lnTo>
                    <a:pt x="761" y="274"/>
                  </a:lnTo>
                  <a:lnTo>
                    <a:pt x="753" y="281"/>
                  </a:lnTo>
                  <a:lnTo>
                    <a:pt x="746" y="296"/>
                  </a:lnTo>
                  <a:lnTo>
                    <a:pt x="738" y="304"/>
                  </a:lnTo>
                  <a:lnTo>
                    <a:pt x="731" y="312"/>
                  </a:lnTo>
                  <a:lnTo>
                    <a:pt x="723" y="312"/>
                  </a:lnTo>
                  <a:lnTo>
                    <a:pt x="708" y="304"/>
                  </a:lnTo>
                  <a:lnTo>
                    <a:pt x="693" y="304"/>
                  </a:lnTo>
                  <a:lnTo>
                    <a:pt x="693" y="289"/>
                  </a:lnTo>
                  <a:lnTo>
                    <a:pt x="685" y="274"/>
                  </a:lnTo>
                  <a:lnTo>
                    <a:pt x="677" y="266"/>
                  </a:lnTo>
                  <a:lnTo>
                    <a:pt x="670" y="258"/>
                  </a:lnTo>
                  <a:lnTo>
                    <a:pt x="670" y="243"/>
                  </a:lnTo>
                  <a:lnTo>
                    <a:pt x="670" y="228"/>
                  </a:lnTo>
                  <a:lnTo>
                    <a:pt x="670" y="220"/>
                  </a:lnTo>
                  <a:lnTo>
                    <a:pt x="677" y="213"/>
                  </a:lnTo>
                  <a:lnTo>
                    <a:pt x="677" y="205"/>
                  </a:lnTo>
                  <a:lnTo>
                    <a:pt x="670" y="198"/>
                  </a:lnTo>
                  <a:lnTo>
                    <a:pt x="670" y="182"/>
                  </a:lnTo>
                  <a:lnTo>
                    <a:pt x="662" y="182"/>
                  </a:lnTo>
                  <a:lnTo>
                    <a:pt x="655" y="182"/>
                  </a:lnTo>
                  <a:lnTo>
                    <a:pt x="647" y="190"/>
                  </a:lnTo>
                  <a:lnTo>
                    <a:pt x="647" y="198"/>
                  </a:lnTo>
                  <a:lnTo>
                    <a:pt x="655" y="205"/>
                  </a:lnTo>
                  <a:lnTo>
                    <a:pt x="655" y="220"/>
                  </a:lnTo>
                  <a:lnTo>
                    <a:pt x="655" y="228"/>
                  </a:lnTo>
                  <a:lnTo>
                    <a:pt x="647" y="236"/>
                  </a:lnTo>
                  <a:lnTo>
                    <a:pt x="639" y="243"/>
                  </a:lnTo>
                  <a:lnTo>
                    <a:pt x="632" y="243"/>
                  </a:lnTo>
                  <a:lnTo>
                    <a:pt x="624" y="243"/>
                  </a:lnTo>
                  <a:lnTo>
                    <a:pt x="624" y="236"/>
                  </a:lnTo>
                  <a:lnTo>
                    <a:pt x="632" y="228"/>
                  </a:lnTo>
                  <a:lnTo>
                    <a:pt x="639" y="228"/>
                  </a:lnTo>
                  <a:lnTo>
                    <a:pt x="639" y="220"/>
                  </a:lnTo>
                  <a:lnTo>
                    <a:pt x="632" y="220"/>
                  </a:lnTo>
                  <a:lnTo>
                    <a:pt x="624" y="220"/>
                  </a:lnTo>
                  <a:lnTo>
                    <a:pt x="617" y="220"/>
                  </a:lnTo>
                  <a:lnTo>
                    <a:pt x="609" y="228"/>
                  </a:lnTo>
                  <a:lnTo>
                    <a:pt x="594" y="228"/>
                  </a:lnTo>
                  <a:lnTo>
                    <a:pt x="586" y="228"/>
                  </a:lnTo>
                  <a:lnTo>
                    <a:pt x="578" y="236"/>
                  </a:lnTo>
                  <a:lnTo>
                    <a:pt x="563" y="243"/>
                  </a:lnTo>
                  <a:lnTo>
                    <a:pt x="540" y="243"/>
                  </a:lnTo>
                  <a:lnTo>
                    <a:pt x="533" y="236"/>
                  </a:lnTo>
                  <a:lnTo>
                    <a:pt x="525" y="228"/>
                  </a:lnTo>
                  <a:lnTo>
                    <a:pt x="502" y="228"/>
                  </a:lnTo>
                  <a:lnTo>
                    <a:pt x="495" y="236"/>
                  </a:lnTo>
                  <a:lnTo>
                    <a:pt x="487" y="228"/>
                  </a:lnTo>
                  <a:lnTo>
                    <a:pt x="480" y="228"/>
                  </a:lnTo>
                  <a:lnTo>
                    <a:pt x="464" y="228"/>
                  </a:lnTo>
                  <a:lnTo>
                    <a:pt x="449" y="228"/>
                  </a:lnTo>
                  <a:lnTo>
                    <a:pt x="434" y="228"/>
                  </a:lnTo>
                  <a:lnTo>
                    <a:pt x="419" y="228"/>
                  </a:lnTo>
                  <a:lnTo>
                    <a:pt x="411" y="220"/>
                  </a:lnTo>
                  <a:lnTo>
                    <a:pt x="411" y="213"/>
                  </a:lnTo>
                  <a:lnTo>
                    <a:pt x="411" y="205"/>
                  </a:lnTo>
                  <a:lnTo>
                    <a:pt x="411" y="198"/>
                  </a:lnTo>
                  <a:lnTo>
                    <a:pt x="403" y="182"/>
                  </a:lnTo>
                  <a:lnTo>
                    <a:pt x="403" y="175"/>
                  </a:lnTo>
                  <a:lnTo>
                    <a:pt x="411" y="167"/>
                  </a:lnTo>
                  <a:lnTo>
                    <a:pt x="411" y="160"/>
                  </a:lnTo>
                  <a:lnTo>
                    <a:pt x="403" y="152"/>
                  </a:lnTo>
                  <a:lnTo>
                    <a:pt x="396" y="152"/>
                  </a:lnTo>
                  <a:lnTo>
                    <a:pt x="388" y="152"/>
                  </a:lnTo>
                  <a:lnTo>
                    <a:pt x="381" y="160"/>
                  </a:lnTo>
                  <a:lnTo>
                    <a:pt x="373" y="160"/>
                  </a:lnTo>
                  <a:lnTo>
                    <a:pt x="365" y="160"/>
                  </a:lnTo>
                  <a:lnTo>
                    <a:pt x="358" y="160"/>
                  </a:lnTo>
                  <a:lnTo>
                    <a:pt x="343" y="152"/>
                  </a:lnTo>
                  <a:lnTo>
                    <a:pt x="335" y="160"/>
                  </a:lnTo>
                  <a:lnTo>
                    <a:pt x="320" y="160"/>
                  </a:lnTo>
                  <a:lnTo>
                    <a:pt x="312" y="160"/>
                  </a:lnTo>
                  <a:lnTo>
                    <a:pt x="305" y="152"/>
                  </a:lnTo>
                  <a:lnTo>
                    <a:pt x="297" y="137"/>
                  </a:lnTo>
                  <a:lnTo>
                    <a:pt x="297" y="129"/>
                  </a:lnTo>
                  <a:lnTo>
                    <a:pt x="289" y="114"/>
                  </a:lnTo>
                  <a:lnTo>
                    <a:pt x="297" y="106"/>
                  </a:lnTo>
                  <a:lnTo>
                    <a:pt x="305" y="99"/>
                  </a:lnTo>
                  <a:lnTo>
                    <a:pt x="327" y="99"/>
                  </a:lnTo>
                  <a:lnTo>
                    <a:pt x="335" y="99"/>
                  </a:lnTo>
                  <a:lnTo>
                    <a:pt x="335" y="84"/>
                  </a:lnTo>
                  <a:lnTo>
                    <a:pt x="335" y="68"/>
                  </a:lnTo>
                  <a:lnTo>
                    <a:pt x="343" y="61"/>
                  </a:lnTo>
                  <a:lnTo>
                    <a:pt x="335" y="53"/>
                  </a:lnTo>
                  <a:lnTo>
                    <a:pt x="327" y="38"/>
                  </a:lnTo>
                  <a:lnTo>
                    <a:pt x="320" y="30"/>
                  </a:lnTo>
                  <a:lnTo>
                    <a:pt x="312" y="30"/>
                  </a:lnTo>
                  <a:lnTo>
                    <a:pt x="305" y="30"/>
                  </a:lnTo>
                  <a:lnTo>
                    <a:pt x="297" y="23"/>
                  </a:lnTo>
                  <a:lnTo>
                    <a:pt x="289" y="15"/>
                  </a:lnTo>
                  <a:lnTo>
                    <a:pt x="282" y="15"/>
                  </a:lnTo>
                  <a:lnTo>
                    <a:pt x="274" y="15"/>
                  </a:lnTo>
                  <a:lnTo>
                    <a:pt x="267" y="15"/>
                  </a:lnTo>
                  <a:lnTo>
                    <a:pt x="259" y="15"/>
                  </a:lnTo>
                  <a:lnTo>
                    <a:pt x="251" y="23"/>
                  </a:lnTo>
                  <a:lnTo>
                    <a:pt x="244" y="30"/>
                  </a:lnTo>
                  <a:lnTo>
                    <a:pt x="236" y="30"/>
                  </a:lnTo>
                  <a:lnTo>
                    <a:pt x="229" y="38"/>
                  </a:lnTo>
                  <a:lnTo>
                    <a:pt x="221" y="38"/>
                  </a:lnTo>
                  <a:lnTo>
                    <a:pt x="213" y="30"/>
                  </a:lnTo>
                  <a:lnTo>
                    <a:pt x="206" y="30"/>
                  </a:lnTo>
                  <a:lnTo>
                    <a:pt x="198" y="23"/>
                  </a:lnTo>
                  <a:lnTo>
                    <a:pt x="190" y="15"/>
                  </a:lnTo>
                  <a:lnTo>
                    <a:pt x="183" y="8"/>
                  </a:lnTo>
                  <a:lnTo>
                    <a:pt x="175" y="8"/>
                  </a:lnTo>
                  <a:lnTo>
                    <a:pt x="160" y="8"/>
                  </a:lnTo>
                  <a:lnTo>
                    <a:pt x="152" y="15"/>
                  </a:lnTo>
                  <a:lnTo>
                    <a:pt x="145" y="15"/>
                  </a:lnTo>
                  <a:lnTo>
                    <a:pt x="137" y="23"/>
                  </a:lnTo>
                  <a:lnTo>
                    <a:pt x="130" y="15"/>
                  </a:lnTo>
                  <a:lnTo>
                    <a:pt x="114" y="15"/>
                  </a:lnTo>
                  <a:lnTo>
                    <a:pt x="107" y="23"/>
                  </a:lnTo>
                  <a:lnTo>
                    <a:pt x="99" y="23"/>
                  </a:lnTo>
                  <a:lnTo>
                    <a:pt x="92" y="15"/>
                  </a:lnTo>
                  <a:lnTo>
                    <a:pt x="84" y="15"/>
                  </a:lnTo>
                  <a:lnTo>
                    <a:pt x="69" y="15"/>
                  </a:lnTo>
                  <a:lnTo>
                    <a:pt x="61" y="15"/>
                  </a:lnTo>
                  <a:lnTo>
                    <a:pt x="69" y="8"/>
                  </a:lnTo>
                  <a:lnTo>
                    <a:pt x="61" y="8"/>
                  </a:lnTo>
                  <a:lnTo>
                    <a:pt x="54" y="0"/>
                  </a:lnTo>
                  <a:lnTo>
                    <a:pt x="31" y="0"/>
                  </a:lnTo>
                  <a:lnTo>
                    <a:pt x="38" y="23"/>
                  </a:lnTo>
                  <a:lnTo>
                    <a:pt x="23" y="23"/>
                  </a:lnTo>
                  <a:lnTo>
                    <a:pt x="31" y="30"/>
                  </a:lnTo>
                  <a:lnTo>
                    <a:pt x="31" y="46"/>
                  </a:lnTo>
                  <a:lnTo>
                    <a:pt x="38" y="53"/>
                  </a:lnTo>
                  <a:lnTo>
                    <a:pt x="54" y="61"/>
                  </a:lnTo>
                  <a:lnTo>
                    <a:pt x="46" y="68"/>
                  </a:lnTo>
                  <a:lnTo>
                    <a:pt x="61" y="76"/>
                  </a:lnTo>
                  <a:lnTo>
                    <a:pt x="61" y="91"/>
                  </a:lnTo>
                  <a:lnTo>
                    <a:pt x="61" y="99"/>
                  </a:lnTo>
                  <a:lnTo>
                    <a:pt x="69" y="106"/>
                  </a:lnTo>
                  <a:lnTo>
                    <a:pt x="69" y="114"/>
                  </a:lnTo>
                  <a:lnTo>
                    <a:pt x="61" y="122"/>
                  </a:lnTo>
                  <a:lnTo>
                    <a:pt x="61" y="129"/>
                  </a:lnTo>
                  <a:lnTo>
                    <a:pt x="61" y="144"/>
                  </a:lnTo>
                  <a:lnTo>
                    <a:pt x="61" y="152"/>
                  </a:lnTo>
                  <a:lnTo>
                    <a:pt x="54" y="167"/>
                  </a:lnTo>
                  <a:lnTo>
                    <a:pt x="54" y="175"/>
                  </a:lnTo>
                  <a:lnTo>
                    <a:pt x="61" y="190"/>
                  </a:lnTo>
                  <a:lnTo>
                    <a:pt x="84" y="182"/>
                  </a:lnTo>
                  <a:lnTo>
                    <a:pt x="92" y="190"/>
                  </a:lnTo>
                  <a:lnTo>
                    <a:pt x="92" y="198"/>
                  </a:lnTo>
                  <a:lnTo>
                    <a:pt x="84" y="205"/>
                  </a:lnTo>
                  <a:lnTo>
                    <a:pt x="76" y="213"/>
                  </a:lnTo>
                  <a:lnTo>
                    <a:pt x="69" y="220"/>
                  </a:lnTo>
                  <a:lnTo>
                    <a:pt x="61" y="228"/>
                  </a:lnTo>
                  <a:lnTo>
                    <a:pt x="61" y="236"/>
                  </a:lnTo>
                  <a:lnTo>
                    <a:pt x="54" y="243"/>
                  </a:lnTo>
                  <a:lnTo>
                    <a:pt x="46" y="243"/>
                  </a:lnTo>
                  <a:lnTo>
                    <a:pt x="38" y="243"/>
                  </a:lnTo>
                  <a:lnTo>
                    <a:pt x="31" y="243"/>
                  </a:lnTo>
                  <a:lnTo>
                    <a:pt x="31" y="251"/>
                  </a:lnTo>
                  <a:lnTo>
                    <a:pt x="38" y="258"/>
                  </a:lnTo>
                  <a:lnTo>
                    <a:pt x="54" y="251"/>
                  </a:lnTo>
                  <a:lnTo>
                    <a:pt x="54" y="266"/>
                  </a:lnTo>
                  <a:lnTo>
                    <a:pt x="46" y="274"/>
                  </a:lnTo>
                  <a:lnTo>
                    <a:pt x="31" y="274"/>
                  </a:lnTo>
                  <a:lnTo>
                    <a:pt x="23" y="266"/>
                  </a:lnTo>
                  <a:lnTo>
                    <a:pt x="16" y="266"/>
                  </a:lnTo>
                  <a:lnTo>
                    <a:pt x="8" y="258"/>
                  </a:lnTo>
                  <a:lnTo>
                    <a:pt x="0" y="266"/>
                  </a:lnTo>
                  <a:lnTo>
                    <a:pt x="0" y="274"/>
                  </a:lnTo>
                  <a:lnTo>
                    <a:pt x="0" y="281"/>
                  </a:lnTo>
                  <a:lnTo>
                    <a:pt x="8" y="281"/>
                  </a:lnTo>
                  <a:lnTo>
                    <a:pt x="16" y="281"/>
                  </a:lnTo>
                  <a:lnTo>
                    <a:pt x="23" y="281"/>
                  </a:lnTo>
                  <a:lnTo>
                    <a:pt x="31" y="281"/>
                  </a:lnTo>
                  <a:lnTo>
                    <a:pt x="46" y="281"/>
                  </a:lnTo>
                  <a:lnTo>
                    <a:pt x="61" y="281"/>
                  </a:lnTo>
                  <a:lnTo>
                    <a:pt x="69" y="289"/>
                  </a:lnTo>
                  <a:lnTo>
                    <a:pt x="76" y="304"/>
                  </a:lnTo>
                  <a:lnTo>
                    <a:pt x="76" y="312"/>
                  </a:lnTo>
                  <a:lnTo>
                    <a:pt x="84" y="327"/>
                  </a:lnTo>
                  <a:lnTo>
                    <a:pt x="76" y="327"/>
                  </a:lnTo>
                  <a:lnTo>
                    <a:pt x="69" y="334"/>
                  </a:lnTo>
                  <a:lnTo>
                    <a:pt x="69" y="342"/>
                  </a:lnTo>
                  <a:lnTo>
                    <a:pt x="76" y="350"/>
                  </a:lnTo>
                  <a:lnTo>
                    <a:pt x="99" y="334"/>
                  </a:lnTo>
                  <a:lnTo>
                    <a:pt x="107" y="334"/>
                  </a:lnTo>
                  <a:lnTo>
                    <a:pt x="114" y="342"/>
                  </a:lnTo>
                  <a:lnTo>
                    <a:pt x="122" y="350"/>
                  </a:lnTo>
                  <a:lnTo>
                    <a:pt x="130" y="350"/>
                  </a:lnTo>
                  <a:lnTo>
                    <a:pt x="137" y="350"/>
                  </a:lnTo>
                  <a:lnTo>
                    <a:pt x="145" y="350"/>
                  </a:lnTo>
                  <a:lnTo>
                    <a:pt x="137" y="342"/>
                  </a:lnTo>
                  <a:lnTo>
                    <a:pt x="137" y="334"/>
                  </a:lnTo>
                  <a:lnTo>
                    <a:pt x="145" y="319"/>
                  </a:lnTo>
                  <a:lnTo>
                    <a:pt x="160" y="312"/>
                  </a:lnTo>
                  <a:lnTo>
                    <a:pt x="168" y="312"/>
                  </a:lnTo>
                  <a:lnTo>
                    <a:pt x="183" y="312"/>
                  </a:lnTo>
                  <a:lnTo>
                    <a:pt x="206" y="319"/>
                  </a:lnTo>
                  <a:lnTo>
                    <a:pt x="221" y="327"/>
                  </a:lnTo>
                  <a:lnTo>
                    <a:pt x="229" y="342"/>
                  </a:lnTo>
                  <a:lnTo>
                    <a:pt x="244" y="357"/>
                  </a:lnTo>
                  <a:lnTo>
                    <a:pt x="244" y="372"/>
                  </a:lnTo>
                  <a:lnTo>
                    <a:pt x="244" y="380"/>
                  </a:lnTo>
                  <a:lnTo>
                    <a:pt x="244" y="388"/>
                  </a:lnTo>
                  <a:lnTo>
                    <a:pt x="244" y="395"/>
                  </a:lnTo>
                  <a:lnTo>
                    <a:pt x="251" y="403"/>
                  </a:lnTo>
                  <a:lnTo>
                    <a:pt x="251" y="410"/>
                  </a:lnTo>
                  <a:lnTo>
                    <a:pt x="251" y="426"/>
                  </a:lnTo>
                  <a:lnTo>
                    <a:pt x="259" y="418"/>
                  </a:lnTo>
                  <a:lnTo>
                    <a:pt x="267" y="418"/>
                  </a:lnTo>
                  <a:lnTo>
                    <a:pt x="274" y="418"/>
                  </a:lnTo>
                  <a:lnTo>
                    <a:pt x="282" y="418"/>
                  </a:lnTo>
                  <a:lnTo>
                    <a:pt x="289" y="418"/>
                  </a:lnTo>
                  <a:lnTo>
                    <a:pt x="297" y="426"/>
                  </a:lnTo>
                  <a:lnTo>
                    <a:pt x="305" y="426"/>
                  </a:lnTo>
                  <a:lnTo>
                    <a:pt x="320" y="426"/>
                  </a:lnTo>
                  <a:lnTo>
                    <a:pt x="320" y="433"/>
                  </a:lnTo>
                  <a:lnTo>
                    <a:pt x="320" y="441"/>
                  </a:lnTo>
                  <a:lnTo>
                    <a:pt x="327" y="441"/>
                  </a:lnTo>
                  <a:lnTo>
                    <a:pt x="335" y="441"/>
                  </a:lnTo>
                  <a:lnTo>
                    <a:pt x="343" y="441"/>
                  </a:lnTo>
                  <a:lnTo>
                    <a:pt x="350" y="441"/>
                  </a:lnTo>
                  <a:lnTo>
                    <a:pt x="350" y="448"/>
                  </a:lnTo>
                  <a:lnTo>
                    <a:pt x="358" y="456"/>
                  </a:lnTo>
                  <a:lnTo>
                    <a:pt x="358" y="464"/>
                  </a:lnTo>
                  <a:lnTo>
                    <a:pt x="365" y="471"/>
                  </a:lnTo>
                  <a:lnTo>
                    <a:pt x="365" y="479"/>
                  </a:lnTo>
                  <a:lnTo>
                    <a:pt x="373" y="486"/>
                  </a:lnTo>
                  <a:lnTo>
                    <a:pt x="388" y="479"/>
                  </a:lnTo>
                  <a:lnTo>
                    <a:pt x="403" y="479"/>
                  </a:lnTo>
                  <a:lnTo>
                    <a:pt x="411" y="479"/>
                  </a:lnTo>
                  <a:lnTo>
                    <a:pt x="419" y="471"/>
                  </a:lnTo>
                  <a:lnTo>
                    <a:pt x="426" y="479"/>
                  </a:lnTo>
                  <a:lnTo>
                    <a:pt x="442" y="486"/>
                  </a:lnTo>
                  <a:lnTo>
                    <a:pt x="449" y="494"/>
                  </a:lnTo>
                  <a:lnTo>
                    <a:pt x="449" y="509"/>
                  </a:lnTo>
                  <a:lnTo>
                    <a:pt x="442" y="517"/>
                  </a:lnTo>
                  <a:lnTo>
                    <a:pt x="434" y="517"/>
                  </a:lnTo>
                  <a:lnTo>
                    <a:pt x="426" y="532"/>
                  </a:lnTo>
                  <a:lnTo>
                    <a:pt x="426" y="540"/>
                  </a:lnTo>
                  <a:lnTo>
                    <a:pt x="426" y="547"/>
                  </a:lnTo>
                  <a:lnTo>
                    <a:pt x="434" y="555"/>
                  </a:lnTo>
                  <a:lnTo>
                    <a:pt x="442" y="555"/>
                  </a:lnTo>
                  <a:lnTo>
                    <a:pt x="457" y="555"/>
                  </a:lnTo>
                  <a:lnTo>
                    <a:pt x="472" y="547"/>
                  </a:lnTo>
                  <a:lnTo>
                    <a:pt x="480" y="547"/>
                  </a:lnTo>
                  <a:lnTo>
                    <a:pt x="495" y="540"/>
                  </a:lnTo>
                  <a:lnTo>
                    <a:pt x="502" y="540"/>
                  </a:lnTo>
                  <a:lnTo>
                    <a:pt x="502" y="547"/>
                  </a:lnTo>
                  <a:lnTo>
                    <a:pt x="502" y="555"/>
                  </a:lnTo>
                  <a:lnTo>
                    <a:pt x="487" y="562"/>
                  </a:lnTo>
                  <a:lnTo>
                    <a:pt x="495" y="570"/>
                  </a:lnTo>
                  <a:lnTo>
                    <a:pt x="502" y="578"/>
                  </a:lnTo>
                  <a:lnTo>
                    <a:pt x="510" y="578"/>
                  </a:lnTo>
                  <a:lnTo>
                    <a:pt x="502" y="593"/>
                  </a:lnTo>
                  <a:lnTo>
                    <a:pt x="502" y="600"/>
                  </a:lnTo>
                  <a:lnTo>
                    <a:pt x="495" y="616"/>
                  </a:lnTo>
                  <a:lnTo>
                    <a:pt x="495" y="631"/>
                  </a:lnTo>
                  <a:lnTo>
                    <a:pt x="495" y="646"/>
                  </a:lnTo>
                  <a:lnTo>
                    <a:pt x="502" y="646"/>
                  </a:lnTo>
                  <a:lnTo>
                    <a:pt x="510" y="646"/>
                  </a:lnTo>
                  <a:lnTo>
                    <a:pt x="518" y="638"/>
                  </a:lnTo>
                  <a:lnTo>
                    <a:pt x="525" y="638"/>
                  </a:lnTo>
                  <a:lnTo>
                    <a:pt x="525" y="646"/>
                  </a:lnTo>
                  <a:lnTo>
                    <a:pt x="533" y="646"/>
                  </a:lnTo>
                  <a:lnTo>
                    <a:pt x="525" y="661"/>
                  </a:lnTo>
                  <a:lnTo>
                    <a:pt x="525" y="669"/>
                  </a:lnTo>
                  <a:lnTo>
                    <a:pt x="525" y="684"/>
                  </a:lnTo>
                  <a:lnTo>
                    <a:pt x="525" y="692"/>
                  </a:lnTo>
                  <a:lnTo>
                    <a:pt x="533" y="692"/>
                  </a:lnTo>
                  <a:lnTo>
                    <a:pt x="548" y="692"/>
                  </a:lnTo>
                  <a:lnTo>
                    <a:pt x="548" y="699"/>
                  </a:lnTo>
                  <a:lnTo>
                    <a:pt x="563" y="699"/>
                  </a:lnTo>
                  <a:lnTo>
                    <a:pt x="571" y="707"/>
                  </a:lnTo>
                  <a:lnTo>
                    <a:pt x="571" y="714"/>
                  </a:lnTo>
                  <a:lnTo>
                    <a:pt x="563" y="730"/>
                  </a:lnTo>
                  <a:lnTo>
                    <a:pt x="571" y="737"/>
                  </a:lnTo>
                  <a:lnTo>
                    <a:pt x="571" y="745"/>
                  </a:lnTo>
                  <a:lnTo>
                    <a:pt x="578" y="752"/>
                  </a:lnTo>
                  <a:lnTo>
                    <a:pt x="586" y="745"/>
                  </a:lnTo>
                  <a:lnTo>
                    <a:pt x="594" y="737"/>
                  </a:lnTo>
                  <a:lnTo>
                    <a:pt x="601" y="722"/>
                  </a:lnTo>
                  <a:lnTo>
                    <a:pt x="601" y="714"/>
                  </a:lnTo>
                  <a:lnTo>
                    <a:pt x="609" y="714"/>
                  </a:lnTo>
                  <a:lnTo>
                    <a:pt x="617" y="707"/>
                  </a:lnTo>
                  <a:lnTo>
                    <a:pt x="624" y="699"/>
                  </a:lnTo>
                  <a:lnTo>
                    <a:pt x="632" y="692"/>
                  </a:lnTo>
                  <a:lnTo>
                    <a:pt x="647" y="692"/>
                  </a:lnTo>
                  <a:lnTo>
                    <a:pt x="662" y="692"/>
                  </a:lnTo>
                  <a:lnTo>
                    <a:pt x="670" y="699"/>
                  </a:lnTo>
                  <a:lnTo>
                    <a:pt x="662" y="707"/>
                  </a:lnTo>
                  <a:lnTo>
                    <a:pt x="662" y="714"/>
                  </a:lnTo>
                  <a:lnTo>
                    <a:pt x="655" y="714"/>
                  </a:lnTo>
                  <a:lnTo>
                    <a:pt x="647" y="722"/>
                  </a:lnTo>
                  <a:lnTo>
                    <a:pt x="647" y="737"/>
                  </a:lnTo>
                  <a:lnTo>
                    <a:pt x="655" y="752"/>
                  </a:lnTo>
                  <a:lnTo>
                    <a:pt x="655" y="760"/>
                  </a:lnTo>
                  <a:lnTo>
                    <a:pt x="662" y="768"/>
                  </a:lnTo>
                  <a:lnTo>
                    <a:pt x="662" y="775"/>
                  </a:lnTo>
                  <a:lnTo>
                    <a:pt x="662" y="783"/>
                  </a:lnTo>
                  <a:lnTo>
                    <a:pt x="662" y="790"/>
                  </a:lnTo>
                  <a:lnTo>
                    <a:pt x="655" y="806"/>
                  </a:lnTo>
                  <a:lnTo>
                    <a:pt x="647" y="821"/>
                  </a:lnTo>
                  <a:lnTo>
                    <a:pt x="655" y="828"/>
                  </a:lnTo>
                  <a:lnTo>
                    <a:pt x="662" y="836"/>
                  </a:lnTo>
                  <a:lnTo>
                    <a:pt x="662" y="851"/>
                  </a:lnTo>
                  <a:lnTo>
                    <a:pt x="662" y="866"/>
                  </a:lnTo>
                  <a:lnTo>
                    <a:pt x="670" y="881"/>
                  </a:lnTo>
                  <a:lnTo>
                    <a:pt x="670" y="889"/>
                  </a:lnTo>
                  <a:lnTo>
                    <a:pt x="670" y="904"/>
                  </a:lnTo>
                  <a:lnTo>
                    <a:pt x="670" y="912"/>
                  </a:lnTo>
                  <a:lnTo>
                    <a:pt x="662" y="912"/>
                  </a:lnTo>
                  <a:lnTo>
                    <a:pt x="655" y="919"/>
                  </a:lnTo>
                  <a:lnTo>
                    <a:pt x="655" y="927"/>
                  </a:lnTo>
                  <a:lnTo>
                    <a:pt x="662" y="935"/>
                  </a:lnTo>
                  <a:lnTo>
                    <a:pt x="670" y="935"/>
                  </a:lnTo>
                  <a:lnTo>
                    <a:pt x="677" y="935"/>
                  </a:lnTo>
                  <a:lnTo>
                    <a:pt x="685" y="935"/>
                  </a:lnTo>
                  <a:lnTo>
                    <a:pt x="685" y="919"/>
                  </a:lnTo>
                  <a:lnTo>
                    <a:pt x="677" y="912"/>
                  </a:lnTo>
                  <a:lnTo>
                    <a:pt x="685" y="904"/>
                  </a:lnTo>
                  <a:lnTo>
                    <a:pt x="685" y="897"/>
                  </a:lnTo>
                  <a:lnTo>
                    <a:pt x="693" y="897"/>
                  </a:lnTo>
                  <a:lnTo>
                    <a:pt x="700" y="897"/>
                  </a:lnTo>
                  <a:lnTo>
                    <a:pt x="708" y="897"/>
                  </a:lnTo>
                  <a:lnTo>
                    <a:pt x="715" y="897"/>
                  </a:lnTo>
                  <a:lnTo>
                    <a:pt x="715" y="904"/>
                  </a:lnTo>
                  <a:lnTo>
                    <a:pt x="723" y="904"/>
                  </a:lnTo>
                  <a:lnTo>
                    <a:pt x="731" y="904"/>
                  </a:lnTo>
                  <a:lnTo>
                    <a:pt x="738" y="904"/>
                  </a:lnTo>
                  <a:lnTo>
                    <a:pt x="746" y="897"/>
                  </a:lnTo>
                  <a:lnTo>
                    <a:pt x="746" y="881"/>
                  </a:lnTo>
                  <a:lnTo>
                    <a:pt x="746" y="866"/>
                  </a:lnTo>
                  <a:lnTo>
                    <a:pt x="738" y="859"/>
                  </a:lnTo>
                  <a:lnTo>
                    <a:pt x="738" y="851"/>
                  </a:lnTo>
                  <a:lnTo>
                    <a:pt x="723" y="851"/>
                  </a:lnTo>
                  <a:lnTo>
                    <a:pt x="715" y="843"/>
                  </a:lnTo>
                  <a:lnTo>
                    <a:pt x="708" y="836"/>
                  </a:lnTo>
                  <a:lnTo>
                    <a:pt x="715" y="828"/>
                  </a:lnTo>
                  <a:lnTo>
                    <a:pt x="723" y="821"/>
                  </a:lnTo>
                  <a:lnTo>
                    <a:pt x="761" y="821"/>
                  </a:lnTo>
                  <a:lnTo>
                    <a:pt x="776" y="821"/>
                  </a:lnTo>
                  <a:lnTo>
                    <a:pt x="837" y="821"/>
                  </a:lnTo>
                  <a:lnTo>
                    <a:pt x="845" y="828"/>
                  </a:lnTo>
                  <a:lnTo>
                    <a:pt x="852" y="828"/>
                  </a:lnTo>
                  <a:lnTo>
                    <a:pt x="883" y="813"/>
                  </a:lnTo>
                  <a:lnTo>
                    <a:pt x="906" y="806"/>
                  </a:lnTo>
                  <a:lnTo>
                    <a:pt x="913" y="798"/>
                  </a:lnTo>
                  <a:lnTo>
                    <a:pt x="928" y="783"/>
                  </a:lnTo>
                  <a:lnTo>
                    <a:pt x="936" y="783"/>
                  </a:lnTo>
                  <a:lnTo>
                    <a:pt x="936" y="775"/>
                  </a:lnTo>
                  <a:lnTo>
                    <a:pt x="944" y="768"/>
                  </a:lnTo>
                  <a:lnTo>
                    <a:pt x="966" y="768"/>
                  </a:lnTo>
                  <a:lnTo>
                    <a:pt x="974" y="768"/>
                  </a:lnTo>
                  <a:lnTo>
                    <a:pt x="982" y="775"/>
                  </a:lnTo>
                  <a:lnTo>
                    <a:pt x="982" y="783"/>
                  </a:lnTo>
                  <a:lnTo>
                    <a:pt x="989" y="790"/>
                  </a:lnTo>
                  <a:lnTo>
                    <a:pt x="997" y="798"/>
                  </a:lnTo>
                  <a:lnTo>
                    <a:pt x="1012" y="813"/>
                  </a:lnTo>
                  <a:lnTo>
                    <a:pt x="1020" y="821"/>
                  </a:lnTo>
                  <a:lnTo>
                    <a:pt x="1027" y="821"/>
                  </a:lnTo>
                  <a:lnTo>
                    <a:pt x="1035" y="813"/>
                  </a:lnTo>
                  <a:lnTo>
                    <a:pt x="1050" y="806"/>
                  </a:lnTo>
                  <a:lnTo>
                    <a:pt x="1058" y="798"/>
                  </a:lnTo>
                  <a:lnTo>
                    <a:pt x="1065" y="798"/>
                  </a:lnTo>
                  <a:lnTo>
                    <a:pt x="1073" y="798"/>
                  </a:lnTo>
                  <a:lnTo>
                    <a:pt x="1081" y="806"/>
                  </a:lnTo>
                  <a:lnTo>
                    <a:pt x="1088" y="806"/>
                  </a:lnTo>
                  <a:lnTo>
                    <a:pt x="1103" y="806"/>
                  </a:lnTo>
                  <a:lnTo>
                    <a:pt x="1119" y="806"/>
                  </a:lnTo>
                  <a:lnTo>
                    <a:pt x="1134" y="806"/>
                  </a:lnTo>
                  <a:lnTo>
                    <a:pt x="1149" y="806"/>
                  </a:lnTo>
                  <a:lnTo>
                    <a:pt x="1172" y="806"/>
                  </a:lnTo>
                  <a:lnTo>
                    <a:pt x="1202" y="806"/>
                  </a:lnTo>
                  <a:lnTo>
                    <a:pt x="1225" y="813"/>
                  </a:lnTo>
                  <a:lnTo>
                    <a:pt x="1240" y="821"/>
                  </a:lnTo>
                  <a:lnTo>
                    <a:pt x="1256" y="813"/>
                  </a:lnTo>
                  <a:lnTo>
                    <a:pt x="1271" y="806"/>
                  </a:lnTo>
                  <a:lnTo>
                    <a:pt x="1256" y="790"/>
                  </a:lnTo>
                  <a:lnTo>
                    <a:pt x="1248" y="783"/>
                  </a:lnTo>
                  <a:lnTo>
                    <a:pt x="1248" y="775"/>
                  </a:lnTo>
                  <a:lnTo>
                    <a:pt x="1248" y="768"/>
                  </a:lnTo>
                  <a:lnTo>
                    <a:pt x="1256" y="752"/>
                  </a:lnTo>
                  <a:lnTo>
                    <a:pt x="1263" y="737"/>
                  </a:lnTo>
                  <a:lnTo>
                    <a:pt x="1256" y="737"/>
                  </a:lnTo>
                  <a:lnTo>
                    <a:pt x="1248" y="737"/>
                  </a:lnTo>
                  <a:lnTo>
                    <a:pt x="1248" y="730"/>
                  </a:lnTo>
                  <a:lnTo>
                    <a:pt x="1256" y="722"/>
                  </a:lnTo>
                  <a:lnTo>
                    <a:pt x="1263" y="722"/>
                  </a:lnTo>
                  <a:lnTo>
                    <a:pt x="1271" y="722"/>
                  </a:lnTo>
                  <a:lnTo>
                    <a:pt x="1271" y="714"/>
                  </a:lnTo>
                  <a:lnTo>
                    <a:pt x="1271" y="707"/>
                  </a:lnTo>
                  <a:lnTo>
                    <a:pt x="1256" y="707"/>
                  </a:lnTo>
                  <a:lnTo>
                    <a:pt x="1248" y="707"/>
                  </a:lnTo>
                  <a:lnTo>
                    <a:pt x="1240" y="707"/>
                  </a:lnTo>
                  <a:lnTo>
                    <a:pt x="1233" y="707"/>
                  </a:lnTo>
                  <a:lnTo>
                    <a:pt x="1225" y="707"/>
                  </a:lnTo>
                  <a:lnTo>
                    <a:pt x="1210" y="707"/>
                  </a:lnTo>
                  <a:lnTo>
                    <a:pt x="1202" y="707"/>
                  </a:lnTo>
                  <a:lnTo>
                    <a:pt x="1195" y="707"/>
                  </a:lnTo>
                  <a:lnTo>
                    <a:pt x="1195" y="699"/>
                  </a:lnTo>
                  <a:lnTo>
                    <a:pt x="1202" y="699"/>
                  </a:lnTo>
                  <a:lnTo>
                    <a:pt x="1210" y="692"/>
                  </a:lnTo>
                  <a:lnTo>
                    <a:pt x="1210" y="684"/>
                  </a:lnTo>
                  <a:lnTo>
                    <a:pt x="1210" y="676"/>
                  </a:lnTo>
                  <a:lnTo>
                    <a:pt x="1210" y="661"/>
                  </a:lnTo>
                  <a:lnTo>
                    <a:pt x="1218" y="654"/>
                  </a:lnTo>
                  <a:lnTo>
                    <a:pt x="1225" y="654"/>
                  </a:lnTo>
                  <a:lnTo>
                    <a:pt x="1225" y="646"/>
                  </a:lnTo>
                  <a:lnTo>
                    <a:pt x="1225" y="638"/>
                  </a:lnTo>
                  <a:lnTo>
                    <a:pt x="1233" y="631"/>
                  </a:lnTo>
                  <a:lnTo>
                    <a:pt x="1225" y="623"/>
                  </a:lnTo>
                  <a:lnTo>
                    <a:pt x="1210" y="623"/>
                  </a:lnTo>
                  <a:lnTo>
                    <a:pt x="1210" y="616"/>
                  </a:lnTo>
                  <a:lnTo>
                    <a:pt x="1210" y="608"/>
                  </a:lnTo>
                  <a:close/>
                </a:path>
              </a:pathLst>
            </a:custGeom>
            <a:solidFill>
              <a:srgbClr val="FFDE9B"/>
            </a:solidFill>
            <a:ln w="12700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42" name="Freeform 1249"/>
            <p:cNvSpPr>
              <a:spLocks/>
            </p:cNvSpPr>
            <p:nvPr/>
          </p:nvSpPr>
          <p:spPr bwMode="auto">
            <a:xfrm>
              <a:off x="4529138" y="5235464"/>
              <a:ext cx="1677987" cy="1271587"/>
            </a:xfrm>
            <a:custGeom>
              <a:avLst/>
              <a:gdLst>
                <a:gd name="T0" fmla="*/ 2147483647 w 1309"/>
                <a:gd name="T1" fmla="*/ 2147483647 h 935"/>
                <a:gd name="T2" fmla="*/ 2147483647 w 1309"/>
                <a:gd name="T3" fmla="*/ 2147483647 h 935"/>
                <a:gd name="T4" fmla="*/ 2147483647 w 1309"/>
                <a:gd name="T5" fmla="*/ 2147483647 h 935"/>
                <a:gd name="T6" fmla="*/ 2147483647 w 1309"/>
                <a:gd name="T7" fmla="*/ 2147483647 h 935"/>
                <a:gd name="T8" fmla="*/ 2147483647 w 1309"/>
                <a:gd name="T9" fmla="*/ 2147483647 h 935"/>
                <a:gd name="T10" fmla="*/ 2147483647 w 1309"/>
                <a:gd name="T11" fmla="*/ 2147483647 h 935"/>
                <a:gd name="T12" fmla="*/ 2147483647 w 1309"/>
                <a:gd name="T13" fmla="*/ 2147483647 h 935"/>
                <a:gd name="T14" fmla="*/ 2147483647 w 1309"/>
                <a:gd name="T15" fmla="*/ 2147483647 h 935"/>
                <a:gd name="T16" fmla="*/ 2147483647 w 1309"/>
                <a:gd name="T17" fmla="*/ 2147483647 h 935"/>
                <a:gd name="T18" fmla="*/ 2147483647 w 1309"/>
                <a:gd name="T19" fmla="*/ 2147483647 h 935"/>
                <a:gd name="T20" fmla="*/ 2147483647 w 1309"/>
                <a:gd name="T21" fmla="*/ 2147483647 h 935"/>
                <a:gd name="T22" fmla="*/ 2147483647 w 1309"/>
                <a:gd name="T23" fmla="*/ 2147483647 h 935"/>
                <a:gd name="T24" fmla="*/ 2147483647 w 1309"/>
                <a:gd name="T25" fmla="*/ 2147483647 h 935"/>
                <a:gd name="T26" fmla="*/ 2147483647 w 1309"/>
                <a:gd name="T27" fmla="*/ 2147483647 h 935"/>
                <a:gd name="T28" fmla="*/ 2147483647 w 1309"/>
                <a:gd name="T29" fmla="*/ 2147483647 h 935"/>
                <a:gd name="T30" fmla="*/ 2147483647 w 1309"/>
                <a:gd name="T31" fmla="*/ 2147483647 h 935"/>
                <a:gd name="T32" fmla="*/ 2147483647 w 1309"/>
                <a:gd name="T33" fmla="*/ 2147483647 h 935"/>
                <a:gd name="T34" fmla="*/ 2147483647 w 1309"/>
                <a:gd name="T35" fmla="*/ 2147483647 h 935"/>
                <a:gd name="T36" fmla="*/ 2147483647 w 1309"/>
                <a:gd name="T37" fmla="*/ 2147483647 h 935"/>
                <a:gd name="T38" fmla="*/ 2147483647 w 1309"/>
                <a:gd name="T39" fmla="*/ 2147483647 h 935"/>
                <a:gd name="T40" fmla="*/ 2147483647 w 1309"/>
                <a:gd name="T41" fmla="*/ 2147483647 h 935"/>
                <a:gd name="T42" fmla="*/ 2147483647 w 1309"/>
                <a:gd name="T43" fmla="*/ 2147483647 h 935"/>
                <a:gd name="T44" fmla="*/ 2147483647 w 1309"/>
                <a:gd name="T45" fmla="*/ 2147483647 h 935"/>
                <a:gd name="T46" fmla="*/ 2147483647 w 1309"/>
                <a:gd name="T47" fmla="*/ 2147483647 h 935"/>
                <a:gd name="T48" fmla="*/ 2147483647 w 1309"/>
                <a:gd name="T49" fmla="*/ 2147483647 h 935"/>
                <a:gd name="T50" fmla="*/ 2147483647 w 1309"/>
                <a:gd name="T51" fmla="*/ 2147483647 h 935"/>
                <a:gd name="T52" fmla="*/ 2147483647 w 1309"/>
                <a:gd name="T53" fmla="*/ 2147483647 h 935"/>
                <a:gd name="T54" fmla="*/ 2147483647 w 1309"/>
                <a:gd name="T55" fmla="*/ 0 h 935"/>
                <a:gd name="T56" fmla="*/ 2147483647 w 1309"/>
                <a:gd name="T57" fmla="*/ 2147483647 h 935"/>
                <a:gd name="T58" fmla="*/ 2147483647 w 1309"/>
                <a:gd name="T59" fmla="*/ 2147483647 h 935"/>
                <a:gd name="T60" fmla="*/ 2147483647 w 1309"/>
                <a:gd name="T61" fmla="*/ 2147483647 h 935"/>
                <a:gd name="T62" fmla="*/ 2147483647 w 1309"/>
                <a:gd name="T63" fmla="*/ 2147483647 h 935"/>
                <a:gd name="T64" fmla="*/ 2147483647 w 1309"/>
                <a:gd name="T65" fmla="*/ 2147483647 h 935"/>
                <a:gd name="T66" fmla="*/ 2147483647 w 1309"/>
                <a:gd name="T67" fmla="*/ 2147483647 h 935"/>
                <a:gd name="T68" fmla="*/ 2147483647 w 1309"/>
                <a:gd name="T69" fmla="*/ 2147483647 h 935"/>
                <a:gd name="T70" fmla="*/ 2147483647 w 1309"/>
                <a:gd name="T71" fmla="*/ 2147483647 h 935"/>
                <a:gd name="T72" fmla="*/ 2147483647 w 1309"/>
                <a:gd name="T73" fmla="*/ 2147483647 h 935"/>
                <a:gd name="T74" fmla="*/ 2147483647 w 1309"/>
                <a:gd name="T75" fmla="*/ 2147483647 h 935"/>
                <a:gd name="T76" fmla="*/ 2147483647 w 1309"/>
                <a:gd name="T77" fmla="*/ 2147483647 h 935"/>
                <a:gd name="T78" fmla="*/ 2147483647 w 1309"/>
                <a:gd name="T79" fmla="*/ 2147483647 h 935"/>
                <a:gd name="T80" fmla="*/ 2147483647 w 1309"/>
                <a:gd name="T81" fmla="*/ 2147483647 h 935"/>
                <a:gd name="T82" fmla="*/ 2147483647 w 1309"/>
                <a:gd name="T83" fmla="*/ 2147483647 h 935"/>
                <a:gd name="T84" fmla="*/ 2147483647 w 1309"/>
                <a:gd name="T85" fmla="*/ 2147483647 h 935"/>
                <a:gd name="T86" fmla="*/ 2147483647 w 1309"/>
                <a:gd name="T87" fmla="*/ 2147483647 h 935"/>
                <a:gd name="T88" fmla="*/ 2147483647 w 1309"/>
                <a:gd name="T89" fmla="*/ 2147483647 h 935"/>
                <a:gd name="T90" fmla="*/ 2147483647 w 1309"/>
                <a:gd name="T91" fmla="*/ 2147483647 h 935"/>
                <a:gd name="T92" fmla="*/ 2147483647 w 1309"/>
                <a:gd name="T93" fmla="*/ 2147483647 h 935"/>
                <a:gd name="T94" fmla="*/ 2147483647 w 1309"/>
                <a:gd name="T95" fmla="*/ 2147483647 h 935"/>
                <a:gd name="T96" fmla="*/ 2147483647 w 1309"/>
                <a:gd name="T97" fmla="*/ 2147483647 h 935"/>
                <a:gd name="T98" fmla="*/ 2147483647 w 1309"/>
                <a:gd name="T99" fmla="*/ 2147483647 h 935"/>
                <a:gd name="T100" fmla="*/ 2147483647 w 1309"/>
                <a:gd name="T101" fmla="*/ 2147483647 h 935"/>
                <a:gd name="T102" fmla="*/ 2147483647 w 1309"/>
                <a:gd name="T103" fmla="*/ 2147483647 h 935"/>
                <a:gd name="T104" fmla="*/ 2147483647 w 1309"/>
                <a:gd name="T105" fmla="*/ 2147483647 h 935"/>
                <a:gd name="T106" fmla="*/ 2147483647 w 1309"/>
                <a:gd name="T107" fmla="*/ 2147483647 h 935"/>
                <a:gd name="T108" fmla="*/ 2147483647 w 1309"/>
                <a:gd name="T109" fmla="*/ 2147483647 h 935"/>
                <a:gd name="T110" fmla="*/ 2147483647 w 1309"/>
                <a:gd name="T111" fmla="*/ 2147483647 h 935"/>
                <a:gd name="T112" fmla="*/ 2147483647 w 1309"/>
                <a:gd name="T113" fmla="*/ 2147483647 h 935"/>
                <a:gd name="T114" fmla="*/ 2147483647 w 1309"/>
                <a:gd name="T115" fmla="*/ 2147483647 h 935"/>
                <a:gd name="T116" fmla="*/ 2147483647 w 1309"/>
                <a:gd name="T117" fmla="*/ 2147483647 h 935"/>
                <a:gd name="T118" fmla="*/ 2147483647 w 1309"/>
                <a:gd name="T119" fmla="*/ 2147483647 h 93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309"/>
                <a:gd name="T181" fmla="*/ 0 h 935"/>
                <a:gd name="T182" fmla="*/ 1309 w 1309"/>
                <a:gd name="T183" fmla="*/ 935 h 93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309" h="935">
                  <a:moveTo>
                    <a:pt x="1210" y="608"/>
                  </a:moveTo>
                  <a:lnTo>
                    <a:pt x="1202" y="600"/>
                  </a:lnTo>
                  <a:lnTo>
                    <a:pt x="1187" y="585"/>
                  </a:lnTo>
                  <a:lnTo>
                    <a:pt x="1179" y="570"/>
                  </a:lnTo>
                  <a:lnTo>
                    <a:pt x="1179" y="562"/>
                  </a:lnTo>
                  <a:lnTo>
                    <a:pt x="1187" y="547"/>
                  </a:lnTo>
                  <a:lnTo>
                    <a:pt x="1187" y="540"/>
                  </a:lnTo>
                  <a:lnTo>
                    <a:pt x="1187" y="524"/>
                  </a:lnTo>
                  <a:lnTo>
                    <a:pt x="1179" y="517"/>
                  </a:lnTo>
                  <a:lnTo>
                    <a:pt x="1172" y="509"/>
                  </a:lnTo>
                  <a:lnTo>
                    <a:pt x="1172" y="502"/>
                  </a:lnTo>
                  <a:lnTo>
                    <a:pt x="1172" y="486"/>
                  </a:lnTo>
                  <a:lnTo>
                    <a:pt x="1179" y="471"/>
                  </a:lnTo>
                  <a:lnTo>
                    <a:pt x="1187" y="471"/>
                  </a:lnTo>
                  <a:lnTo>
                    <a:pt x="1202" y="464"/>
                  </a:lnTo>
                  <a:lnTo>
                    <a:pt x="1210" y="456"/>
                  </a:lnTo>
                  <a:lnTo>
                    <a:pt x="1218" y="448"/>
                  </a:lnTo>
                  <a:lnTo>
                    <a:pt x="1218" y="441"/>
                  </a:lnTo>
                  <a:lnTo>
                    <a:pt x="1210" y="433"/>
                  </a:lnTo>
                  <a:lnTo>
                    <a:pt x="1195" y="433"/>
                  </a:lnTo>
                  <a:lnTo>
                    <a:pt x="1202" y="426"/>
                  </a:lnTo>
                  <a:lnTo>
                    <a:pt x="1218" y="426"/>
                  </a:lnTo>
                  <a:lnTo>
                    <a:pt x="1233" y="418"/>
                  </a:lnTo>
                  <a:lnTo>
                    <a:pt x="1248" y="410"/>
                  </a:lnTo>
                  <a:lnTo>
                    <a:pt x="1263" y="403"/>
                  </a:lnTo>
                  <a:lnTo>
                    <a:pt x="1278" y="395"/>
                  </a:lnTo>
                  <a:lnTo>
                    <a:pt x="1294" y="395"/>
                  </a:lnTo>
                  <a:lnTo>
                    <a:pt x="1301" y="388"/>
                  </a:lnTo>
                  <a:lnTo>
                    <a:pt x="1301" y="372"/>
                  </a:lnTo>
                  <a:lnTo>
                    <a:pt x="1301" y="365"/>
                  </a:lnTo>
                  <a:lnTo>
                    <a:pt x="1309" y="357"/>
                  </a:lnTo>
                  <a:lnTo>
                    <a:pt x="1309" y="350"/>
                  </a:lnTo>
                  <a:lnTo>
                    <a:pt x="1301" y="350"/>
                  </a:lnTo>
                  <a:lnTo>
                    <a:pt x="1294" y="350"/>
                  </a:lnTo>
                  <a:lnTo>
                    <a:pt x="1286" y="365"/>
                  </a:lnTo>
                  <a:lnTo>
                    <a:pt x="1286" y="372"/>
                  </a:lnTo>
                  <a:lnTo>
                    <a:pt x="1271" y="372"/>
                  </a:lnTo>
                  <a:lnTo>
                    <a:pt x="1263" y="372"/>
                  </a:lnTo>
                  <a:lnTo>
                    <a:pt x="1263" y="365"/>
                  </a:lnTo>
                  <a:lnTo>
                    <a:pt x="1263" y="357"/>
                  </a:lnTo>
                  <a:lnTo>
                    <a:pt x="1271" y="350"/>
                  </a:lnTo>
                  <a:lnTo>
                    <a:pt x="1263" y="350"/>
                  </a:lnTo>
                  <a:lnTo>
                    <a:pt x="1256" y="342"/>
                  </a:lnTo>
                  <a:lnTo>
                    <a:pt x="1233" y="342"/>
                  </a:lnTo>
                  <a:lnTo>
                    <a:pt x="1225" y="342"/>
                  </a:lnTo>
                  <a:lnTo>
                    <a:pt x="1218" y="334"/>
                  </a:lnTo>
                  <a:lnTo>
                    <a:pt x="1218" y="327"/>
                  </a:lnTo>
                  <a:lnTo>
                    <a:pt x="1218" y="319"/>
                  </a:lnTo>
                  <a:lnTo>
                    <a:pt x="1202" y="319"/>
                  </a:lnTo>
                  <a:lnTo>
                    <a:pt x="1187" y="319"/>
                  </a:lnTo>
                  <a:lnTo>
                    <a:pt x="1172" y="319"/>
                  </a:lnTo>
                  <a:lnTo>
                    <a:pt x="1164" y="319"/>
                  </a:lnTo>
                  <a:lnTo>
                    <a:pt x="1164" y="312"/>
                  </a:lnTo>
                  <a:lnTo>
                    <a:pt x="1149" y="304"/>
                  </a:lnTo>
                  <a:lnTo>
                    <a:pt x="1134" y="296"/>
                  </a:lnTo>
                  <a:lnTo>
                    <a:pt x="1126" y="289"/>
                  </a:lnTo>
                  <a:lnTo>
                    <a:pt x="1119" y="274"/>
                  </a:lnTo>
                  <a:lnTo>
                    <a:pt x="1119" y="266"/>
                  </a:lnTo>
                  <a:lnTo>
                    <a:pt x="1134" y="258"/>
                  </a:lnTo>
                  <a:lnTo>
                    <a:pt x="1134" y="251"/>
                  </a:lnTo>
                  <a:lnTo>
                    <a:pt x="1141" y="236"/>
                  </a:lnTo>
                  <a:lnTo>
                    <a:pt x="1149" y="228"/>
                  </a:lnTo>
                  <a:lnTo>
                    <a:pt x="1157" y="228"/>
                  </a:lnTo>
                  <a:lnTo>
                    <a:pt x="1164" y="220"/>
                  </a:lnTo>
                  <a:lnTo>
                    <a:pt x="1172" y="205"/>
                  </a:lnTo>
                  <a:lnTo>
                    <a:pt x="1172" y="198"/>
                  </a:lnTo>
                  <a:lnTo>
                    <a:pt x="1187" y="198"/>
                  </a:lnTo>
                  <a:lnTo>
                    <a:pt x="1195" y="190"/>
                  </a:lnTo>
                  <a:lnTo>
                    <a:pt x="1202" y="198"/>
                  </a:lnTo>
                  <a:lnTo>
                    <a:pt x="1202" y="190"/>
                  </a:lnTo>
                  <a:lnTo>
                    <a:pt x="1187" y="182"/>
                  </a:lnTo>
                  <a:lnTo>
                    <a:pt x="1179" y="182"/>
                  </a:lnTo>
                  <a:lnTo>
                    <a:pt x="1164" y="182"/>
                  </a:lnTo>
                  <a:lnTo>
                    <a:pt x="1157" y="190"/>
                  </a:lnTo>
                  <a:lnTo>
                    <a:pt x="1149" y="182"/>
                  </a:lnTo>
                  <a:lnTo>
                    <a:pt x="1134" y="182"/>
                  </a:lnTo>
                  <a:lnTo>
                    <a:pt x="1126" y="175"/>
                  </a:lnTo>
                  <a:lnTo>
                    <a:pt x="1126" y="167"/>
                  </a:lnTo>
                  <a:lnTo>
                    <a:pt x="1119" y="167"/>
                  </a:lnTo>
                  <a:lnTo>
                    <a:pt x="1111" y="167"/>
                  </a:lnTo>
                  <a:lnTo>
                    <a:pt x="1103" y="175"/>
                  </a:lnTo>
                  <a:lnTo>
                    <a:pt x="1096" y="182"/>
                  </a:lnTo>
                  <a:lnTo>
                    <a:pt x="1096" y="190"/>
                  </a:lnTo>
                  <a:lnTo>
                    <a:pt x="1088" y="198"/>
                  </a:lnTo>
                  <a:lnTo>
                    <a:pt x="1088" y="205"/>
                  </a:lnTo>
                  <a:lnTo>
                    <a:pt x="1073" y="213"/>
                  </a:lnTo>
                  <a:lnTo>
                    <a:pt x="1058" y="220"/>
                  </a:lnTo>
                  <a:lnTo>
                    <a:pt x="1050" y="220"/>
                  </a:lnTo>
                  <a:lnTo>
                    <a:pt x="1035" y="220"/>
                  </a:lnTo>
                  <a:lnTo>
                    <a:pt x="1020" y="220"/>
                  </a:lnTo>
                  <a:lnTo>
                    <a:pt x="1020" y="228"/>
                  </a:lnTo>
                  <a:lnTo>
                    <a:pt x="1012" y="228"/>
                  </a:lnTo>
                  <a:lnTo>
                    <a:pt x="1004" y="236"/>
                  </a:lnTo>
                  <a:lnTo>
                    <a:pt x="997" y="236"/>
                  </a:lnTo>
                  <a:lnTo>
                    <a:pt x="989" y="243"/>
                  </a:lnTo>
                  <a:lnTo>
                    <a:pt x="989" y="251"/>
                  </a:lnTo>
                  <a:lnTo>
                    <a:pt x="966" y="251"/>
                  </a:lnTo>
                  <a:lnTo>
                    <a:pt x="966" y="266"/>
                  </a:lnTo>
                  <a:lnTo>
                    <a:pt x="966" y="274"/>
                  </a:lnTo>
                  <a:lnTo>
                    <a:pt x="966" y="281"/>
                  </a:lnTo>
                  <a:lnTo>
                    <a:pt x="959" y="289"/>
                  </a:lnTo>
                  <a:lnTo>
                    <a:pt x="944" y="304"/>
                  </a:lnTo>
                  <a:lnTo>
                    <a:pt x="936" y="304"/>
                  </a:lnTo>
                  <a:lnTo>
                    <a:pt x="921" y="312"/>
                  </a:lnTo>
                  <a:lnTo>
                    <a:pt x="906" y="319"/>
                  </a:lnTo>
                  <a:lnTo>
                    <a:pt x="898" y="327"/>
                  </a:lnTo>
                  <a:lnTo>
                    <a:pt x="890" y="342"/>
                  </a:lnTo>
                  <a:lnTo>
                    <a:pt x="883" y="357"/>
                  </a:lnTo>
                  <a:lnTo>
                    <a:pt x="875" y="372"/>
                  </a:lnTo>
                  <a:lnTo>
                    <a:pt x="868" y="380"/>
                  </a:lnTo>
                  <a:lnTo>
                    <a:pt x="860" y="388"/>
                  </a:lnTo>
                  <a:lnTo>
                    <a:pt x="845" y="388"/>
                  </a:lnTo>
                  <a:lnTo>
                    <a:pt x="837" y="395"/>
                  </a:lnTo>
                  <a:lnTo>
                    <a:pt x="822" y="395"/>
                  </a:lnTo>
                  <a:lnTo>
                    <a:pt x="807" y="395"/>
                  </a:lnTo>
                  <a:lnTo>
                    <a:pt x="799" y="395"/>
                  </a:lnTo>
                  <a:lnTo>
                    <a:pt x="784" y="403"/>
                  </a:lnTo>
                  <a:lnTo>
                    <a:pt x="784" y="388"/>
                  </a:lnTo>
                  <a:lnTo>
                    <a:pt x="776" y="388"/>
                  </a:lnTo>
                  <a:lnTo>
                    <a:pt x="769" y="380"/>
                  </a:lnTo>
                  <a:lnTo>
                    <a:pt x="761" y="372"/>
                  </a:lnTo>
                  <a:lnTo>
                    <a:pt x="746" y="357"/>
                  </a:lnTo>
                  <a:lnTo>
                    <a:pt x="746" y="350"/>
                  </a:lnTo>
                  <a:lnTo>
                    <a:pt x="746" y="342"/>
                  </a:lnTo>
                  <a:lnTo>
                    <a:pt x="731" y="342"/>
                  </a:lnTo>
                  <a:lnTo>
                    <a:pt x="738" y="327"/>
                  </a:lnTo>
                  <a:lnTo>
                    <a:pt x="753" y="304"/>
                  </a:lnTo>
                  <a:lnTo>
                    <a:pt x="761" y="289"/>
                  </a:lnTo>
                  <a:lnTo>
                    <a:pt x="776" y="274"/>
                  </a:lnTo>
                  <a:lnTo>
                    <a:pt x="776" y="266"/>
                  </a:lnTo>
                  <a:lnTo>
                    <a:pt x="769" y="266"/>
                  </a:lnTo>
                  <a:lnTo>
                    <a:pt x="761" y="274"/>
                  </a:lnTo>
                  <a:lnTo>
                    <a:pt x="753" y="281"/>
                  </a:lnTo>
                  <a:lnTo>
                    <a:pt x="746" y="296"/>
                  </a:lnTo>
                  <a:lnTo>
                    <a:pt x="738" y="304"/>
                  </a:lnTo>
                  <a:lnTo>
                    <a:pt x="731" y="312"/>
                  </a:lnTo>
                  <a:lnTo>
                    <a:pt x="723" y="312"/>
                  </a:lnTo>
                  <a:lnTo>
                    <a:pt x="708" y="304"/>
                  </a:lnTo>
                  <a:lnTo>
                    <a:pt x="693" y="304"/>
                  </a:lnTo>
                  <a:lnTo>
                    <a:pt x="693" y="289"/>
                  </a:lnTo>
                  <a:lnTo>
                    <a:pt x="685" y="274"/>
                  </a:lnTo>
                  <a:lnTo>
                    <a:pt x="677" y="266"/>
                  </a:lnTo>
                  <a:lnTo>
                    <a:pt x="670" y="258"/>
                  </a:lnTo>
                  <a:lnTo>
                    <a:pt x="670" y="243"/>
                  </a:lnTo>
                  <a:lnTo>
                    <a:pt x="670" y="228"/>
                  </a:lnTo>
                  <a:lnTo>
                    <a:pt x="670" y="220"/>
                  </a:lnTo>
                  <a:lnTo>
                    <a:pt x="677" y="213"/>
                  </a:lnTo>
                  <a:lnTo>
                    <a:pt x="677" y="205"/>
                  </a:lnTo>
                  <a:lnTo>
                    <a:pt x="670" y="198"/>
                  </a:lnTo>
                  <a:lnTo>
                    <a:pt x="670" y="182"/>
                  </a:lnTo>
                  <a:lnTo>
                    <a:pt x="662" y="182"/>
                  </a:lnTo>
                  <a:lnTo>
                    <a:pt x="655" y="182"/>
                  </a:lnTo>
                  <a:lnTo>
                    <a:pt x="647" y="190"/>
                  </a:lnTo>
                  <a:lnTo>
                    <a:pt x="647" y="198"/>
                  </a:lnTo>
                  <a:lnTo>
                    <a:pt x="655" y="205"/>
                  </a:lnTo>
                  <a:lnTo>
                    <a:pt x="655" y="220"/>
                  </a:lnTo>
                  <a:lnTo>
                    <a:pt x="655" y="228"/>
                  </a:lnTo>
                  <a:lnTo>
                    <a:pt x="647" y="236"/>
                  </a:lnTo>
                  <a:lnTo>
                    <a:pt x="639" y="243"/>
                  </a:lnTo>
                  <a:lnTo>
                    <a:pt x="632" y="243"/>
                  </a:lnTo>
                  <a:lnTo>
                    <a:pt x="624" y="243"/>
                  </a:lnTo>
                  <a:lnTo>
                    <a:pt x="624" y="236"/>
                  </a:lnTo>
                  <a:lnTo>
                    <a:pt x="632" y="228"/>
                  </a:lnTo>
                  <a:lnTo>
                    <a:pt x="639" y="228"/>
                  </a:lnTo>
                  <a:lnTo>
                    <a:pt x="639" y="220"/>
                  </a:lnTo>
                  <a:lnTo>
                    <a:pt x="632" y="220"/>
                  </a:lnTo>
                  <a:lnTo>
                    <a:pt x="624" y="220"/>
                  </a:lnTo>
                  <a:lnTo>
                    <a:pt x="617" y="220"/>
                  </a:lnTo>
                  <a:lnTo>
                    <a:pt x="609" y="228"/>
                  </a:lnTo>
                  <a:lnTo>
                    <a:pt x="594" y="228"/>
                  </a:lnTo>
                  <a:lnTo>
                    <a:pt x="586" y="228"/>
                  </a:lnTo>
                  <a:lnTo>
                    <a:pt x="578" y="236"/>
                  </a:lnTo>
                  <a:lnTo>
                    <a:pt x="563" y="243"/>
                  </a:lnTo>
                  <a:lnTo>
                    <a:pt x="540" y="243"/>
                  </a:lnTo>
                  <a:lnTo>
                    <a:pt x="533" y="236"/>
                  </a:lnTo>
                  <a:lnTo>
                    <a:pt x="525" y="228"/>
                  </a:lnTo>
                  <a:lnTo>
                    <a:pt x="502" y="228"/>
                  </a:lnTo>
                  <a:lnTo>
                    <a:pt x="495" y="236"/>
                  </a:lnTo>
                  <a:lnTo>
                    <a:pt x="487" y="228"/>
                  </a:lnTo>
                  <a:lnTo>
                    <a:pt x="480" y="228"/>
                  </a:lnTo>
                  <a:lnTo>
                    <a:pt x="464" y="228"/>
                  </a:lnTo>
                  <a:lnTo>
                    <a:pt x="449" y="228"/>
                  </a:lnTo>
                  <a:lnTo>
                    <a:pt x="434" y="228"/>
                  </a:lnTo>
                  <a:lnTo>
                    <a:pt x="419" y="228"/>
                  </a:lnTo>
                  <a:lnTo>
                    <a:pt x="411" y="220"/>
                  </a:lnTo>
                  <a:lnTo>
                    <a:pt x="411" y="213"/>
                  </a:lnTo>
                  <a:lnTo>
                    <a:pt x="411" y="205"/>
                  </a:lnTo>
                  <a:lnTo>
                    <a:pt x="411" y="198"/>
                  </a:lnTo>
                  <a:lnTo>
                    <a:pt x="403" y="182"/>
                  </a:lnTo>
                  <a:lnTo>
                    <a:pt x="403" y="175"/>
                  </a:lnTo>
                  <a:lnTo>
                    <a:pt x="411" y="167"/>
                  </a:lnTo>
                  <a:lnTo>
                    <a:pt x="411" y="160"/>
                  </a:lnTo>
                  <a:lnTo>
                    <a:pt x="403" y="152"/>
                  </a:lnTo>
                  <a:lnTo>
                    <a:pt x="396" y="152"/>
                  </a:lnTo>
                  <a:lnTo>
                    <a:pt x="388" y="152"/>
                  </a:lnTo>
                  <a:lnTo>
                    <a:pt x="381" y="160"/>
                  </a:lnTo>
                  <a:lnTo>
                    <a:pt x="373" y="160"/>
                  </a:lnTo>
                  <a:lnTo>
                    <a:pt x="365" y="160"/>
                  </a:lnTo>
                  <a:lnTo>
                    <a:pt x="358" y="160"/>
                  </a:lnTo>
                  <a:lnTo>
                    <a:pt x="343" y="152"/>
                  </a:lnTo>
                  <a:lnTo>
                    <a:pt x="335" y="160"/>
                  </a:lnTo>
                  <a:lnTo>
                    <a:pt x="320" y="160"/>
                  </a:lnTo>
                  <a:lnTo>
                    <a:pt x="312" y="160"/>
                  </a:lnTo>
                  <a:lnTo>
                    <a:pt x="305" y="152"/>
                  </a:lnTo>
                  <a:lnTo>
                    <a:pt x="297" y="137"/>
                  </a:lnTo>
                  <a:lnTo>
                    <a:pt x="297" y="129"/>
                  </a:lnTo>
                  <a:lnTo>
                    <a:pt x="289" y="114"/>
                  </a:lnTo>
                  <a:lnTo>
                    <a:pt x="297" y="106"/>
                  </a:lnTo>
                  <a:lnTo>
                    <a:pt x="305" y="99"/>
                  </a:lnTo>
                  <a:lnTo>
                    <a:pt x="327" y="99"/>
                  </a:lnTo>
                  <a:lnTo>
                    <a:pt x="335" y="99"/>
                  </a:lnTo>
                  <a:lnTo>
                    <a:pt x="335" y="84"/>
                  </a:lnTo>
                  <a:lnTo>
                    <a:pt x="335" y="68"/>
                  </a:lnTo>
                  <a:lnTo>
                    <a:pt x="343" y="61"/>
                  </a:lnTo>
                  <a:lnTo>
                    <a:pt x="335" y="53"/>
                  </a:lnTo>
                  <a:lnTo>
                    <a:pt x="327" y="38"/>
                  </a:lnTo>
                  <a:lnTo>
                    <a:pt x="320" y="30"/>
                  </a:lnTo>
                  <a:lnTo>
                    <a:pt x="312" y="30"/>
                  </a:lnTo>
                  <a:lnTo>
                    <a:pt x="305" y="30"/>
                  </a:lnTo>
                  <a:lnTo>
                    <a:pt x="297" y="23"/>
                  </a:lnTo>
                  <a:lnTo>
                    <a:pt x="289" y="15"/>
                  </a:lnTo>
                  <a:lnTo>
                    <a:pt x="282" y="15"/>
                  </a:lnTo>
                  <a:lnTo>
                    <a:pt x="274" y="15"/>
                  </a:lnTo>
                  <a:lnTo>
                    <a:pt x="267" y="15"/>
                  </a:lnTo>
                  <a:lnTo>
                    <a:pt x="259" y="15"/>
                  </a:lnTo>
                  <a:lnTo>
                    <a:pt x="251" y="23"/>
                  </a:lnTo>
                  <a:lnTo>
                    <a:pt x="244" y="30"/>
                  </a:lnTo>
                  <a:lnTo>
                    <a:pt x="236" y="30"/>
                  </a:lnTo>
                  <a:lnTo>
                    <a:pt x="229" y="38"/>
                  </a:lnTo>
                  <a:lnTo>
                    <a:pt x="221" y="38"/>
                  </a:lnTo>
                  <a:lnTo>
                    <a:pt x="213" y="30"/>
                  </a:lnTo>
                  <a:lnTo>
                    <a:pt x="206" y="30"/>
                  </a:lnTo>
                  <a:lnTo>
                    <a:pt x="198" y="23"/>
                  </a:lnTo>
                  <a:lnTo>
                    <a:pt x="190" y="15"/>
                  </a:lnTo>
                  <a:lnTo>
                    <a:pt x="183" y="8"/>
                  </a:lnTo>
                  <a:lnTo>
                    <a:pt x="175" y="8"/>
                  </a:lnTo>
                  <a:lnTo>
                    <a:pt x="160" y="8"/>
                  </a:lnTo>
                  <a:lnTo>
                    <a:pt x="152" y="15"/>
                  </a:lnTo>
                  <a:lnTo>
                    <a:pt x="145" y="15"/>
                  </a:lnTo>
                  <a:lnTo>
                    <a:pt x="137" y="23"/>
                  </a:lnTo>
                  <a:lnTo>
                    <a:pt x="130" y="15"/>
                  </a:lnTo>
                  <a:lnTo>
                    <a:pt x="114" y="15"/>
                  </a:lnTo>
                  <a:lnTo>
                    <a:pt x="107" y="23"/>
                  </a:lnTo>
                  <a:lnTo>
                    <a:pt x="99" y="23"/>
                  </a:lnTo>
                  <a:lnTo>
                    <a:pt x="92" y="15"/>
                  </a:lnTo>
                  <a:lnTo>
                    <a:pt x="84" y="15"/>
                  </a:lnTo>
                  <a:lnTo>
                    <a:pt x="69" y="15"/>
                  </a:lnTo>
                  <a:lnTo>
                    <a:pt x="61" y="15"/>
                  </a:lnTo>
                  <a:lnTo>
                    <a:pt x="69" y="8"/>
                  </a:lnTo>
                  <a:lnTo>
                    <a:pt x="61" y="8"/>
                  </a:lnTo>
                  <a:lnTo>
                    <a:pt x="54" y="0"/>
                  </a:lnTo>
                  <a:lnTo>
                    <a:pt x="31" y="0"/>
                  </a:lnTo>
                  <a:lnTo>
                    <a:pt x="38" y="23"/>
                  </a:lnTo>
                  <a:lnTo>
                    <a:pt x="23" y="23"/>
                  </a:lnTo>
                  <a:lnTo>
                    <a:pt x="31" y="30"/>
                  </a:lnTo>
                  <a:lnTo>
                    <a:pt x="31" y="46"/>
                  </a:lnTo>
                  <a:lnTo>
                    <a:pt x="38" y="53"/>
                  </a:lnTo>
                  <a:lnTo>
                    <a:pt x="54" y="61"/>
                  </a:lnTo>
                  <a:lnTo>
                    <a:pt x="46" y="68"/>
                  </a:lnTo>
                  <a:lnTo>
                    <a:pt x="61" y="76"/>
                  </a:lnTo>
                  <a:lnTo>
                    <a:pt x="61" y="91"/>
                  </a:lnTo>
                  <a:lnTo>
                    <a:pt x="61" y="99"/>
                  </a:lnTo>
                  <a:lnTo>
                    <a:pt x="69" y="106"/>
                  </a:lnTo>
                  <a:lnTo>
                    <a:pt x="69" y="114"/>
                  </a:lnTo>
                  <a:lnTo>
                    <a:pt x="61" y="122"/>
                  </a:lnTo>
                  <a:lnTo>
                    <a:pt x="61" y="129"/>
                  </a:lnTo>
                  <a:lnTo>
                    <a:pt x="61" y="144"/>
                  </a:lnTo>
                  <a:lnTo>
                    <a:pt x="61" y="152"/>
                  </a:lnTo>
                  <a:lnTo>
                    <a:pt x="54" y="167"/>
                  </a:lnTo>
                  <a:lnTo>
                    <a:pt x="54" y="175"/>
                  </a:lnTo>
                  <a:lnTo>
                    <a:pt x="61" y="190"/>
                  </a:lnTo>
                  <a:lnTo>
                    <a:pt x="84" y="182"/>
                  </a:lnTo>
                  <a:lnTo>
                    <a:pt x="92" y="190"/>
                  </a:lnTo>
                  <a:lnTo>
                    <a:pt x="92" y="198"/>
                  </a:lnTo>
                  <a:lnTo>
                    <a:pt x="84" y="205"/>
                  </a:lnTo>
                  <a:lnTo>
                    <a:pt x="76" y="213"/>
                  </a:lnTo>
                  <a:lnTo>
                    <a:pt x="69" y="220"/>
                  </a:lnTo>
                  <a:lnTo>
                    <a:pt x="61" y="228"/>
                  </a:lnTo>
                  <a:lnTo>
                    <a:pt x="61" y="236"/>
                  </a:lnTo>
                  <a:lnTo>
                    <a:pt x="54" y="243"/>
                  </a:lnTo>
                  <a:lnTo>
                    <a:pt x="46" y="243"/>
                  </a:lnTo>
                  <a:lnTo>
                    <a:pt x="38" y="243"/>
                  </a:lnTo>
                  <a:lnTo>
                    <a:pt x="31" y="243"/>
                  </a:lnTo>
                  <a:lnTo>
                    <a:pt x="31" y="251"/>
                  </a:lnTo>
                  <a:lnTo>
                    <a:pt x="38" y="258"/>
                  </a:lnTo>
                  <a:lnTo>
                    <a:pt x="54" y="251"/>
                  </a:lnTo>
                  <a:lnTo>
                    <a:pt x="54" y="266"/>
                  </a:lnTo>
                  <a:lnTo>
                    <a:pt x="46" y="274"/>
                  </a:lnTo>
                  <a:lnTo>
                    <a:pt x="31" y="274"/>
                  </a:lnTo>
                  <a:lnTo>
                    <a:pt x="23" y="266"/>
                  </a:lnTo>
                  <a:lnTo>
                    <a:pt x="16" y="266"/>
                  </a:lnTo>
                  <a:lnTo>
                    <a:pt x="8" y="258"/>
                  </a:lnTo>
                  <a:lnTo>
                    <a:pt x="0" y="266"/>
                  </a:lnTo>
                  <a:lnTo>
                    <a:pt x="0" y="274"/>
                  </a:lnTo>
                  <a:lnTo>
                    <a:pt x="0" y="281"/>
                  </a:lnTo>
                  <a:lnTo>
                    <a:pt x="8" y="281"/>
                  </a:lnTo>
                  <a:lnTo>
                    <a:pt x="16" y="281"/>
                  </a:lnTo>
                  <a:lnTo>
                    <a:pt x="23" y="281"/>
                  </a:lnTo>
                  <a:lnTo>
                    <a:pt x="31" y="281"/>
                  </a:lnTo>
                  <a:lnTo>
                    <a:pt x="46" y="281"/>
                  </a:lnTo>
                  <a:lnTo>
                    <a:pt x="61" y="281"/>
                  </a:lnTo>
                  <a:lnTo>
                    <a:pt x="69" y="289"/>
                  </a:lnTo>
                  <a:lnTo>
                    <a:pt x="76" y="304"/>
                  </a:lnTo>
                  <a:lnTo>
                    <a:pt x="76" y="312"/>
                  </a:lnTo>
                  <a:lnTo>
                    <a:pt x="84" y="327"/>
                  </a:lnTo>
                  <a:lnTo>
                    <a:pt x="76" y="327"/>
                  </a:lnTo>
                  <a:lnTo>
                    <a:pt x="69" y="334"/>
                  </a:lnTo>
                  <a:lnTo>
                    <a:pt x="69" y="342"/>
                  </a:lnTo>
                  <a:lnTo>
                    <a:pt x="76" y="350"/>
                  </a:lnTo>
                  <a:lnTo>
                    <a:pt x="99" y="334"/>
                  </a:lnTo>
                  <a:lnTo>
                    <a:pt x="107" y="334"/>
                  </a:lnTo>
                  <a:lnTo>
                    <a:pt x="114" y="342"/>
                  </a:lnTo>
                  <a:lnTo>
                    <a:pt x="122" y="350"/>
                  </a:lnTo>
                  <a:lnTo>
                    <a:pt x="130" y="350"/>
                  </a:lnTo>
                  <a:lnTo>
                    <a:pt x="137" y="350"/>
                  </a:lnTo>
                  <a:lnTo>
                    <a:pt x="145" y="350"/>
                  </a:lnTo>
                  <a:lnTo>
                    <a:pt x="137" y="342"/>
                  </a:lnTo>
                  <a:lnTo>
                    <a:pt x="137" y="334"/>
                  </a:lnTo>
                  <a:lnTo>
                    <a:pt x="145" y="319"/>
                  </a:lnTo>
                  <a:lnTo>
                    <a:pt x="160" y="312"/>
                  </a:lnTo>
                  <a:lnTo>
                    <a:pt x="168" y="312"/>
                  </a:lnTo>
                  <a:lnTo>
                    <a:pt x="183" y="312"/>
                  </a:lnTo>
                  <a:lnTo>
                    <a:pt x="206" y="319"/>
                  </a:lnTo>
                  <a:lnTo>
                    <a:pt x="221" y="327"/>
                  </a:lnTo>
                  <a:lnTo>
                    <a:pt x="229" y="342"/>
                  </a:lnTo>
                  <a:lnTo>
                    <a:pt x="244" y="357"/>
                  </a:lnTo>
                  <a:lnTo>
                    <a:pt x="244" y="372"/>
                  </a:lnTo>
                  <a:lnTo>
                    <a:pt x="244" y="380"/>
                  </a:lnTo>
                  <a:lnTo>
                    <a:pt x="244" y="388"/>
                  </a:lnTo>
                  <a:lnTo>
                    <a:pt x="244" y="395"/>
                  </a:lnTo>
                  <a:lnTo>
                    <a:pt x="251" y="403"/>
                  </a:lnTo>
                  <a:lnTo>
                    <a:pt x="251" y="410"/>
                  </a:lnTo>
                  <a:lnTo>
                    <a:pt x="251" y="426"/>
                  </a:lnTo>
                  <a:lnTo>
                    <a:pt x="259" y="418"/>
                  </a:lnTo>
                  <a:lnTo>
                    <a:pt x="267" y="418"/>
                  </a:lnTo>
                  <a:lnTo>
                    <a:pt x="274" y="418"/>
                  </a:lnTo>
                  <a:lnTo>
                    <a:pt x="282" y="418"/>
                  </a:lnTo>
                  <a:lnTo>
                    <a:pt x="289" y="418"/>
                  </a:lnTo>
                  <a:lnTo>
                    <a:pt x="297" y="426"/>
                  </a:lnTo>
                  <a:lnTo>
                    <a:pt x="305" y="426"/>
                  </a:lnTo>
                  <a:lnTo>
                    <a:pt x="320" y="426"/>
                  </a:lnTo>
                  <a:lnTo>
                    <a:pt x="320" y="433"/>
                  </a:lnTo>
                  <a:lnTo>
                    <a:pt x="320" y="441"/>
                  </a:lnTo>
                  <a:lnTo>
                    <a:pt x="327" y="441"/>
                  </a:lnTo>
                  <a:lnTo>
                    <a:pt x="335" y="441"/>
                  </a:lnTo>
                  <a:lnTo>
                    <a:pt x="343" y="441"/>
                  </a:lnTo>
                  <a:lnTo>
                    <a:pt x="350" y="441"/>
                  </a:lnTo>
                  <a:lnTo>
                    <a:pt x="350" y="448"/>
                  </a:lnTo>
                  <a:lnTo>
                    <a:pt x="358" y="456"/>
                  </a:lnTo>
                  <a:lnTo>
                    <a:pt x="358" y="464"/>
                  </a:lnTo>
                  <a:lnTo>
                    <a:pt x="365" y="471"/>
                  </a:lnTo>
                  <a:lnTo>
                    <a:pt x="365" y="479"/>
                  </a:lnTo>
                  <a:lnTo>
                    <a:pt x="373" y="486"/>
                  </a:lnTo>
                  <a:lnTo>
                    <a:pt x="388" y="479"/>
                  </a:lnTo>
                  <a:lnTo>
                    <a:pt x="403" y="479"/>
                  </a:lnTo>
                  <a:lnTo>
                    <a:pt x="411" y="479"/>
                  </a:lnTo>
                  <a:lnTo>
                    <a:pt x="419" y="471"/>
                  </a:lnTo>
                  <a:lnTo>
                    <a:pt x="426" y="479"/>
                  </a:lnTo>
                  <a:lnTo>
                    <a:pt x="442" y="486"/>
                  </a:lnTo>
                  <a:lnTo>
                    <a:pt x="449" y="494"/>
                  </a:lnTo>
                  <a:lnTo>
                    <a:pt x="449" y="509"/>
                  </a:lnTo>
                  <a:lnTo>
                    <a:pt x="442" y="517"/>
                  </a:lnTo>
                  <a:lnTo>
                    <a:pt x="434" y="517"/>
                  </a:lnTo>
                  <a:lnTo>
                    <a:pt x="426" y="532"/>
                  </a:lnTo>
                  <a:lnTo>
                    <a:pt x="426" y="540"/>
                  </a:lnTo>
                  <a:lnTo>
                    <a:pt x="426" y="547"/>
                  </a:lnTo>
                  <a:lnTo>
                    <a:pt x="434" y="555"/>
                  </a:lnTo>
                  <a:lnTo>
                    <a:pt x="442" y="555"/>
                  </a:lnTo>
                  <a:lnTo>
                    <a:pt x="457" y="555"/>
                  </a:lnTo>
                  <a:lnTo>
                    <a:pt x="472" y="547"/>
                  </a:lnTo>
                  <a:lnTo>
                    <a:pt x="480" y="547"/>
                  </a:lnTo>
                  <a:lnTo>
                    <a:pt x="495" y="540"/>
                  </a:lnTo>
                  <a:lnTo>
                    <a:pt x="502" y="540"/>
                  </a:lnTo>
                  <a:lnTo>
                    <a:pt x="502" y="547"/>
                  </a:lnTo>
                  <a:lnTo>
                    <a:pt x="502" y="555"/>
                  </a:lnTo>
                  <a:lnTo>
                    <a:pt x="487" y="562"/>
                  </a:lnTo>
                  <a:lnTo>
                    <a:pt x="495" y="570"/>
                  </a:lnTo>
                  <a:lnTo>
                    <a:pt x="502" y="578"/>
                  </a:lnTo>
                  <a:lnTo>
                    <a:pt x="510" y="578"/>
                  </a:lnTo>
                  <a:lnTo>
                    <a:pt x="502" y="593"/>
                  </a:lnTo>
                  <a:lnTo>
                    <a:pt x="502" y="600"/>
                  </a:lnTo>
                  <a:lnTo>
                    <a:pt x="495" y="616"/>
                  </a:lnTo>
                  <a:lnTo>
                    <a:pt x="495" y="631"/>
                  </a:lnTo>
                  <a:lnTo>
                    <a:pt x="495" y="646"/>
                  </a:lnTo>
                  <a:lnTo>
                    <a:pt x="502" y="646"/>
                  </a:lnTo>
                  <a:lnTo>
                    <a:pt x="510" y="646"/>
                  </a:lnTo>
                  <a:lnTo>
                    <a:pt x="518" y="638"/>
                  </a:lnTo>
                  <a:lnTo>
                    <a:pt x="525" y="638"/>
                  </a:lnTo>
                  <a:lnTo>
                    <a:pt x="525" y="646"/>
                  </a:lnTo>
                  <a:lnTo>
                    <a:pt x="533" y="646"/>
                  </a:lnTo>
                  <a:lnTo>
                    <a:pt x="525" y="661"/>
                  </a:lnTo>
                  <a:lnTo>
                    <a:pt x="525" y="669"/>
                  </a:lnTo>
                  <a:lnTo>
                    <a:pt x="525" y="684"/>
                  </a:lnTo>
                  <a:lnTo>
                    <a:pt x="525" y="692"/>
                  </a:lnTo>
                  <a:lnTo>
                    <a:pt x="533" y="692"/>
                  </a:lnTo>
                  <a:lnTo>
                    <a:pt x="548" y="692"/>
                  </a:lnTo>
                  <a:lnTo>
                    <a:pt x="548" y="699"/>
                  </a:lnTo>
                  <a:lnTo>
                    <a:pt x="563" y="699"/>
                  </a:lnTo>
                  <a:lnTo>
                    <a:pt x="571" y="707"/>
                  </a:lnTo>
                  <a:lnTo>
                    <a:pt x="571" y="714"/>
                  </a:lnTo>
                  <a:lnTo>
                    <a:pt x="563" y="730"/>
                  </a:lnTo>
                  <a:lnTo>
                    <a:pt x="571" y="737"/>
                  </a:lnTo>
                  <a:lnTo>
                    <a:pt x="571" y="745"/>
                  </a:lnTo>
                  <a:lnTo>
                    <a:pt x="578" y="752"/>
                  </a:lnTo>
                  <a:lnTo>
                    <a:pt x="586" y="745"/>
                  </a:lnTo>
                  <a:lnTo>
                    <a:pt x="594" y="737"/>
                  </a:lnTo>
                  <a:lnTo>
                    <a:pt x="601" y="722"/>
                  </a:lnTo>
                  <a:lnTo>
                    <a:pt x="601" y="714"/>
                  </a:lnTo>
                  <a:lnTo>
                    <a:pt x="609" y="714"/>
                  </a:lnTo>
                  <a:lnTo>
                    <a:pt x="617" y="707"/>
                  </a:lnTo>
                  <a:lnTo>
                    <a:pt x="624" y="699"/>
                  </a:lnTo>
                  <a:lnTo>
                    <a:pt x="632" y="692"/>
                  </a:lnTo>
                  <a:lnTo>
                    <a:pt x="647" y="692"/>
                  </a:lnTo>
                  <a:lnTo>
                    <a:pt x="662" y="692"/>
                  </a:lnTo>
                  <a:lnTo>
                    <a:pt x="670" y="699"/>
                  </a:lnTo>
                  <a:lnTo>
                    <a:pt x="662" y="707"/>
                  </a:lnTo>
                  <a:lnTo>
                    <a:pt x="662" y="714"/>
                  </a:lnTo>
                  <a:lnTo>
                    <a:pt x="655" y="714"/>
                  </a:lnTo>
                  <a:lnTo>
                    <a:pt x="647" y="722"/>
                  </a:lnTo>
                  <a:lnTo>
                    <a:pt x="647" y="737"/>
                  </a:lnTo>
                  <a:lnTo>
                    <a:pt x="655" y="752"/>
                  </a:lnTo>
                  <a:lnTo>
                    <a:pt x="655" y="760"/>
                  </a:lnTo>
                  <a:lnTo>
                    <a:pt x="662" y="768"/>
                  </a:lnTo>
                  <a:lnTo>
                    <a:pt x="662" y="775"/>
                  </a:lnTo>
                  <a:lnTo>
                    <a:pt x="662" y="783"/>
                  </a:lnTo>
                  <a:lnTo>
                    <a:pt x="662" y="790"/>
                  </a:lnTo>
                  <a:lnTo>
                    <a:pt x="655" y="806"/>
                  </a:lnTo>
                  <a:lnTo>
                    <a:pt x="647" y="821"/>
                  </a:lnTo>
                  <a:lnTo>
                    <a:pt x="655" y="828"/>
                  </a:lnTo>
                  <a:lnTo>
                    <a:pt x="662" y="836"/>
                  </a:lnTo>
                  <a:lnTo>
                    <a:pt x="662" y="851"/>
                  </a:lnTo>
                  <a:lnTo>
                    <a:pt x="662" y="866"/>
                  </a:lnTo>
                  <a:lnTo>
                    <a:pt x="670" y="881"/>
                  </a:lnTo>
                  <a:lnTo>
                    <a:pt x="670" y="889"/>
                  </a:lnTo>
                  <a:lnTo>
                    <a:pt x="670" y="904"/>
                  </a:lnTo>
                  <a:lnTo>
                    <a:pt x="670" y="912"/>
                  </a:lnTo>
                  <a:lnTo>
                    <a:pt x="662" y="912"/>
                  </a:lnTo>
                  <a:lnTo>
                    <a:pt x="655" y="919"/>
                  </a:lnTo>
                  <a:lnTo>
                    <a:pt x="655" y="927"/>
                  </a:lnTo>
                  <a:lnTo>
                    <a:pt x="662" y="935"/>
                  </a:lnTo>
                  <a:lnTo>
                    <a:pt x="670" y="935"/>
                  </a:lnTo>
                  <a:lnTo>
                    <a:pt x="677" y="935"/>
                  </a:lnTo>
                  <a:lnTo>
                    <a:pt x="685" y="935"/>
                  </a:lnTo>
                  <a:lnTo>
                    <a:pt x="685" y="919"/>
                  </a:lnTo>
                  <a:lnTo>
                    <a:pt x="677" y="912"/>
                  </a:lnTo>
                  <a:lnTo>
                    <a:pt x="685" y="904"/>
                  </a:lnTo>
                  <a:lnTo>
                    <a:pt x="685" y="897"/>
                  </a:lnTo>
                  <a:lnTo>
                    <a:pt x="693" y="897"/>
                  </a:lnTo>
                  <a:lnTo>
                    <a:pt x="700" y="897"/>
                  </a:lnTo>
                  <a:lnTo>
                    <a:pt x="708" y="897"/>
                  </a:lnTo>
                  <a:lnTo>
                    <a:pt x="715" y="897"/>
                  </a:lnTo>
                  <a:lnTo>
                    <a:pt x="715" y="904"/>
                  </a:lnTo>
                  <a:lnTo>
                    <a:pt x="723" y="904"/>
                  </a:lnTo>
                  <a:lnTo>
                    <a:pt x="731" y="904"/>
                  </a:lnTo>
                  <a:lnTo>
                    <a:pt x="738" y="904"/>
                  </a:lnTo>
                  <a:lnTo>
                    <a:pt x="746" y="897"/>
                  </a:lnTo>
                  <a:lnTo>
                    <a:pt x="746" y="881"/>
                  </a:lnTo>
                  <a:lnTo>
                    <a:pt x="746" y="866"/>
                  </a:lnTo>
                  <a:lnTo>
                    <a:pt x="738" y="859"/>
                  </a:lnTo>
                  <a:lnTo>
                    <a:pt x="738" y="851"/>
                  </a:lnTo>
                  <a:lnTo>
                    <a:pt x="723" y="851"/>
                  </a:lnTo>
                  <a:lnTo>
                    <a:pt x="715" y="843"/>
                  </a:lnTo>
                  <a:lnTo>
                    <a:pt x="708" y="836"/>
                  </a:lnTo>
                  <a:lnTo>
                    <a:pt x="715" y="828"/>
                  </a:lnTo>
                  <a:lnTo>
                    <a:pt x="723" y="821"/>
                  </a:lnTo>
                  <a:lnTo>
                    <a:pt x="761" y="821"/>
                  </a:lnTo>
                  <a:lnTo>
                    <a:pt x="776" y="821"/>
                  </a:lnTo>
                  <a:lnTo>
                    <a:pt x="837" y="821"/>
                  </a:lnTo>
                  <a:lnTo>
                    <a:pt x="845" y="828"/>
                  </a:lnTo>
                  <a:lnTo>
                    <a:pt x="852" y="828"/>
                  </a:lnTo>
                  <a:lnTo>
                    <a:pt x="883" y="813"/>
                  </a:lnTo>
                  <a:lnTo>
                    <a:pt x="906" y="806"/>
                  </a:lnTo>
                  <a:lnTo>
                    <a:pt x="913" y="798"/>
                  </a:lnTo>
                  <a:lnTo>
                    <a:pt x="928" y="783"/>
                  </a:lnTo>
                  <a:lnTo>
                    <a:pt x="936" y="783"/>
                  </a:lnTo>
                  <a:lnTo>
                    <a:pt x="936" y="775"/>
                  </a:lnTo>
                  <a:lnTo>
                    <a:pt x="944" y="768"/>
                  </a:lnTo>
                  <a:lnTo>
                    <a:pt x="966" y="768"/>
                  </a:lnTo>
                  <a:lnTo>
                    <a:pt x="974" y="768"/>
                  </a:lnTo>
                  <a:lnTo>
                    <a:pt x="982" y="775"/>
                  </a:lnTo>
                  <a:lnTo>
                    <a:pt x="982" y="783"/>
                  </a:lnTo>
                  <a:lnTo>
                    <a:pt x="989" y="790"/>
                  </a:lnTo>
                  <a:lnTo>
                    <a:pt x="997" y="798"/>
                  </a:lnTo>
                  <a:lnTo>
                    <a:pt x="1012" y="813"/>
                  </a:lnTo>
                  <a:lnTo>
                    <a:pt x="1020" y="821"/>
                  </a:lnTo>
                  <a:lnTo>
                    <a:pt x="1027" y="821"/>
                  </a:lnTo>
                  <a:lnTo>
                    <a:pt x="1035" y="813"/>
                  </a:lnTo>
                  <a:lnTo>
                    <a:pt x="1050" y="806"/>
                  </a:lnTo>
                  <a:lnTo>
                    <a:pt x="1058" y="798"/>
                  </a:lnTo>
                  <a:lnTo>
                    <a:pt x="1065" y="798"/>
                  </a:lnTo>
                  <a:lnTo>
                    <a:pt x="1073" y="798"/>
                  </a:lnTo>
                  <a:lnTo>
                    <a:pt x="1081" y="806"/>
                  </a:lnTo>
                  <a:lnTo>
                    <a:pt x="1088" y="806"/>
                  </a:lnTo>
                  <a:lnTo>
                    <a:pt x="1103" y="806"/>
                  </a:lnTo>
                  <a:lnTo>
                    <a:pt x="1119" y="806"/>
                  </a:lnTo>
                  <a:lnTo>
                    <a:pt x="1134" y="806"/>
                  </a:lnTo>
                  <a:lnTo>
                    <a:pt x="1149" y="806"/>
                  </a:lnTo>
                  <a:lnTo>
                    <a:pt x="1172" y="806"/>
                  </a:lnTo>
                  <a:lnTo>
                    <a:pt x="1202" y="806"/>
                  </a:lnTo>
                  <a:lnTo>
                    <a:pt x="1225" y="813"/>
                  </a:lnTo>
                  <a:lnTo>
                    <a:pt x="1240" y="821"/>
                  </a:lnTo>
                  <a:lnTo>
                    <a:pt x="1256" y="813"/>
                  </a:lnTo>
                  <a:lnTo>
                    <a:pt x="1271" y="806"/>
                  </a:lnTo>
                  <a:lnTo>
                    <a:pt x="1256" y="790"/>
                  </a:lnTo>
                  <a:lnTo>
                    <a:pt x="1248" y="783"/>
                  </a:lnTo>
                  <a:lnTo>
                    <a:pt x="1248" y="775"/>
                  </a:lnTo>
                  <a:lnTo>
                    <a:pt x="1248" y="768"/>
                  </a:lnTo>
                  <a:lnTo>
                    <a:pt x="1256" y="752"/>
                  </a:lnTo>
                  <a:lnTo>
                    <a:pt x="1263" y="737"/>
                  </a:lnTo>
                  <a:lnTo>
                    <a:pt x="1256" y="737"/>
                  </a:lnTo>
                  <a:lnTo>
                    <a:pt x="1248" y="737"/>
                  </a:lnTo>
                  <a:lnTo>
                    <a:pt x="1248" y="730"/>
                  </a:lnTo>
                  <a:lnTo>
                    <a:pt x="1256" y="722"/>
                  </a:lnTo>
                  <a:lnTo>
                    <a:pt x="1263" y="722"/>
                  </a:lnTo>
                  <a:lnTo>
                    <a:pt x="1271" y="722"/>
                  </a:lnTo>
                  <a:lnTo>
                    <a:pt x="1271" y="714"/>
                  </a:lnTo>
                  <a:lnTo>
                    <a:pt x="1271" y="707"/>
                  </a:lnTo>
                  <a:lnTo>
                    <a:pt x="1256" y="707"/>
                  </a:lnTo>
                  <a:lnTo>
                    <a:pt x="1248" y="707"/>
                  </a:lnTo>
                  <a:lnTo>
                    <a:pt x="1240" y="707"/>
                  </a:lnTo>
                  <a:lnTo>
                    <a:pt x="1233" y="707"/>
                  </a:lnTo>
                  <a:lnTo>
                    <a:pt x="1225" y="707"/>
                  </a:lnTo>
                  <a:lnTo>
                    <a:pt x="1210" y="707"/>
                  </a:lnTo>
                  <a:lnTo>
                    <a:pt x="1202" y="707"/>
                  </a:lnTo>
                  <a:lnTo>
                    <a:pt x="1195" y="707"/>
                  </a:lnTo>
                  <a:lnTo>
                    <a:pt x="1195" y="699"/>
                  </a:lnTo>
                  <a:lnTo>
                    <a:pt x="1202" y="699"/>
                  </a:lnTo>
                  <a:lnTo>
                    <a:pt x="1210" y="692"/>
                  </a:lnTo>
                  <a:lnTo>
                    <a:pt x="1210" y="684"/>
                  </a:lnTo>
                  <a:lnTo>
                    <a:pt x="1210" y="676"/>
                  </a:lnTo>
                  <a:lnTo>
                    <a:pt x="1210" y="661"/>
                  </a:lnTo>
                  <a:lnTo>
                    <a:pt x="1218" y="654"/>
                  </a:lnTo>
                  <a:lnTo>
                    <a:pt x="1225" y="654"/>
                  </a:lnTo>
                  <a:lnTo>
                    <a:pt x="1225" y="646"/>
                  </a:lnTo>
                  <a:lnTo>
                    <a:pt x="1225" y="638"/>
                  </a:lnTo>
                  <a:lnTo>
                    <a:pt x="1233" y="631"/>
                  </a:lnTo>
                  <a:lnTo>
                    <a:pt x="1225" y="623"/>
                  </a:lnTo>
                  <a:lnTo>
                    <a:pt x="1210" y="623"/>
                  </a:lnTo>
                  <a:lnTo>
                    <a:pt x="1210" y="616"/>
                  </a:lnTo>
                  <a:lnTo>
                    <a:pt x="1210" y="608"/>
                  </a:lnTo>
                  <a:close/>
                </a:path>
              </a:pathLst>
            </a:custGeom>
            <a:solidFill>
              <a:schemeClr val="bg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41" tIns="37820" rIns="75641" bIns="37820"/>
            <a:lstStyle/>
            <a:p>
              <a:endParaRPr lang="ru-RU"/>
            </a:p>
          </p:txBody>
        </p:sp>
        <p:sp>
          <p:nvSpPr>
            <p:cNvPr id="4343" name="Freeform 1250"/>
            <p:cNvSpPr>
              <a:spLocks/>
            </p:cNvSpPr>
            <p:nvPr/>
          </p:nvSpPr>
          <p:spPr bwMode="auto">
            <a:xfrm>
              <a:off x="4883150" y="4375039"/>
              <a:ext cx="1139825" cy="1423987"/>
            </a:xfrm>
            <a:custGeom>
              <a:avLst/>
              <a:gdLst>
                <a:gd name="T0" fmla="*/ 2147483647 w 890"/>
                <a:gd name="T1" fmla="*/ 2147483647 h 1049"/>
                <a:gd name="T2" fmla="*/ 2147483647 w 890"/>
                <a:gd name="T3" fmla="*/ 2147483647 h 1049"/>
                <a:gd name="T4" fmla="*/ 2147483647 w 890"/>
                <a:gd name="T5" fmla="*/ 2147483647 h 1049"/>
                <a:gd name="T6" fmla="*/ 2147483647 w 890"/>
                <a:gd name="T7" fmla="*/ 2147483647 h 1049"/>
                <a:gd name="T8" fmla="*/ 2147483647 w 890"/>
                <a:gd name="T9" fmla="*/ 2147483647 h 1049"/>
                <a:gd name="T10" fmla="*/ 2147483647 w 890"/>
                <a:gd name="T11" fmla="*/ 2147483647 h 1049"/>
                <a:gd name="T12" fmla="*/ 2147483647 w 890"/>
                <a:gd name="T13" fmla="*/ 2147483647 h 1049"/>
                <a:gd name="T14" fmla="*/ 2147483647 w 890"/>
                <a:gd name="T15" fmla="*/ 2147483647 h 1049"/>
                <a:gd name="T16" fmla="*/ 2147483647 w 890"/>
                <a:gd name="T17" fmla="*/ 2147483647 h 1049"/>
                <a:gd name="T18" fmla="*/ 2147483647 w 890"/>
                <a:gd name="T19" fmla="*/ 2147483647 h 1049"/>
                <a:gd name="T20" fmla="*/ 2147483647 w 890"/>
                <a:gd name="T21" fmla="*/ 2147483647 h 1049"/>
                <a:gd name="T22" fmla="*/ 2147483647 w 890"/>
                <a:gd name="T23" fmla="*/ 2147483647 h 1049"/>
                <a:gd name="T24" fmla="*/ 2147483647 w 890"/>
                <a:gd name="T25" fmla="*/ 2147483647 h 1049"/>
                <a:gd name="T26" fmla="*/ 2147483647 w 890"/>
                <a:gd name="T27" fmla="*/ 2147483647 h 1049"/>
                <a:gd name="T28" fmla="*/ 2147483647 w 890"/>
                <a:gd name="T29" fmla="*/ 2147483647 h 1049"/>
                <a:gd name="T30" fmla="*/ 2147483647 w 890"/>
                <a:gd name="T31" fmla="*/ 2147483647 h 1049"/>
                <a:gd name="T32" fmla="*/ 2147483647 w 890"/>
                <a:gd name="T33" fmla="*/ 2147483647 h 1049"/>
                <a:gd name="T34" fmla="*/ 2147483647 w 890"/>
                <a:gd name="T35" fmla="*/ 2147483647 h 1049"/>
                <a:gd name="T36" fmla="*/ 2147483647 w 890"/>
                <a:gd name="T37" fmla="*/ 2147483647 h 1049"/>
                <a:gd name="T38" fmla="*/ 2147483647 w 890"/>
                <a:gd name="T39" fmla="*/ 2147483647 h 1049"/>
                <a:gd name="T40" fmla="*/ 2147483647 w 890"/>
                <a:gd name="T41" fmla="*/ 2147483647 h 1049"/>
                <a:gd name="T42" fmla="*/ 2147483647 w 890"/>
                <a:gd name="T43" fmla="*/ 2147483647 h 1049"/>
                <a:gd name="T44" fmla="*/ 2147483647 w 890"/>
                <a:gd name="T45" fmla="*/ 2147483647 h 1049"/>
                <a:gd name="T46" fmla="*/ 2147483647 w 890"/>
                <a:gd name="T47" fmla="*/ 2147483647 h 1049"/>
                <a:gd name="T48" fmla="*/ 2147483647 w 890"/>
                <a:gd name="T49" fmla="*/ 2147483647 h 1049"/>
                <a:gd name="T50" fmla="*/ 2147483647 w 890"/>
                <a:gd name="T51" fmla="*/ 2147483647 h 1049"/>
                <a:gd name="T52" fmla="*/ 2147483647 w 890"/>
                <a:gd name="T53" fmla="*/ 2147483647 h 1049"/>
                <a:gd name="T54" fmla="*/ 2147483647 w 890"/>
                <a:gd name="T55" fmla="*/ 2147483647 h 1049"/>
                <a:gd name="T56" fmla="*/ 2147483647 w 890"/>
                <a:gd name="T57" fmla="*/ 2147483647 h 1049"/>
                <a:gd name="T58" fmla="*/ 2147483647 w 890"/>
                <a:gd name="T59" fmla="*/ 2147483647 h 1049"/>
                <a:gd name="T60" fmla="*/ 2147483647 w 890"/>
                <a:gd name="T61" fmla="*/ 2147483647 h 1049"/>
                <a:gd name="T62" fmla="*/ 2147483647 w 890"/>
                <a:gd name="T63" fmla="*/ 2147483647 h 1049"/>
                <a:gd name="T64" fmla="*/ 2147483647 w 890"/>
                <a:gd name="T65" fmla="*/ 2147483647 h 1049"/>
                <a:gd name="T66" fmla="*/ 2147483647 w 890"/>
                <a:gd name="T67" fmla="*/ 2147483647 h 1049"/>
                <a:gd name="T68" fmla="*/ 2147483647 w 890"/>
                <a:gd name="T69" fmla="*/ 2147483647 h 1049"/>
                <a:gd name="T70" fmla="*/ 2147483647 w 890"/>
                <a:gd name="T71" fmla="*/ 2147483647 h 1049"/>
                <a:gd name="T72" fmla="*/ 2147483647 w 890"/>
                <a:gd name="T73" fmla="*/ 2147483647 h 1049"/>
                <a:gd name="T74" fmla="*/ 2147483647 w 890"/>
                <a:gd name="T75" fmla="*/ 2147483647 h 1049"/>
                <a:gd name="T76" fmla="*/ 2147483647 w 890"/>
                <a:gd name="T77" fmla="*/ 2147483647 h 1049"/>
                <a:gd name="T78" fmla="*/ 2147483647 w 890"/>
                <a:gd name="T79" fmla="*/ 2147483647 h 1049"/>
                <a:gd name="T80" fmla="*/ 2147483647 w 890"/>
                <a:gd name="T81" fmla="*/ 2147483647 h 1049"/>
                <a:gd name="T82" fmla="*/ 2147483647 w 890"/>
                <a:gd name="T83" fmla="*/ 2147483647 h 1049"/>
                <a:gd name="T84" fmla="*/ 2147483647 w 890"/>
                <a:gd name="T85" fmla="*/ 2147483647 h 1049"/>
                <a:gd name="T86" fmla="*/ 2147483647 w 890"/>
                <a:gd name="T87" fmla="*/ 2147483647 h 1049"/>
                <a:gd name="T88" fmla="*/ 2147483647 w 890"/>
                <a:gd name="T89" fmla="*/ 2147483647 h 1049"/>
                <a:gd name="T90" fmla="*/ 2147483647 w 890"/>
                <a:gd name="T91" fmla="*/ 2147483647 h 1049"/>
                <a:gd name="T92" fmla="*/ 2147483647 w 890"/>
                <a:gd name="T93" fmla="*/ 2147483647 h 1049"/>
                <a:gd name="T94" fmla="*/ 2147483647 w 890"/>
                <a:gd name="T95" fmla="*/ 2147483647 h 1049"/>
                <a:gd name="T96" fmla="*/ 2147483647 w 890"/>
                <a:gd name="T97" fmla="*/ 2147483647 h 1049"/>
                <a:gd name="T98" fmla="*/ 2147483647 w 890"/>
                <a:gd name="T99" fmla="*/ 2147483647 h 1049"/>
                <a:gd name="T100" fmla="*/ 2147483647 w 890"/>
                <a:gd name="T101" fmla="*/ 2147483647 h 1049"/>
                <a:gd name="T102" fmla="*/ 2147483647 w 890"/>
                <a:gd name="T103" fmla="*/ 2147483647 h 1049"/>
                <a:gd name="T104" fmla="*/ 2147483647 w 890"/>
                <a:gd name="T105" fmla="*/ 2147483647 h 1049"/>
                <a:gd name="T106" fmla="*/ 2147483647 w 890"/>
                <a:gd name="T107" fmla="*/ 2147483647 h 1049"/>
                <a:gd name="T108" fmla="*/ 2147483647 w 890"/>
                <a:gd name="T109" fmla="*/ 2147483647 h 1049"/>
                <a:gd name="T110" fmla="*/ 2147483647 w 890"/>
                <a:gd name="T111" fmla="*/ 2147483647 h 1049"/>
                <a:gd name="T112" fmla="*/ 2147483647 w 890"/>
                <a:gd name="T113" fmla="*/ 2147483647 h 1049"/>
                <a:gd name="T114" fmla="*/ 2147483647 w 890"/>
                <a:gd name="T115" fmla="*/ 2147483647 h 1049"/>
                <a:gd name="T116" fmla="*/ 2147483647 w 890"/>
                <a:gd name="T117" fmla="*/ 2147483647 h 1049"/>
                <a:gd name="T118" fmla="*/ 2147483647 w 890"/>
                <a:gd name="T119" fmla="*/ 2147483647 h 10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90"/>
                <a:gd name="T181" fmla="*/ 0 h 1049"/>
                <a:gd name="T182" fmla="*/ 890 w 890"/>
                <a:gd name="T183" fmla="*/ 1049 h 10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90" h="1049">
                  <a:moveTo>
                    <a:pt x="875" y="828"/>
                  </a:moveTo>
                  <a:lnTo>
                    <a:pt x="868" y="828"/>
                  </a:lnTo>
                  <a:lnTo>
                    <a:pt x="860" y="821"/>
                  </a:lnTo>
                  <a:lnTo>
                    <a:pt x="852" y="806"/>
                  </a:lnTo>
                  <a:lnTo>
                    <a:pt x="852" y="798"/>
                  </a:lnTo>
                  <a:lnTo>
                    <a:pt x="852" y="790"/>
                  </a:lnTo>
                  <a:lnTo>
                    <a:pt x="852" y="775"/>
                  </a:lnTo>
                  <a:lnTo>
                    <a:pt x="845" y="768"/>
                  </a:lnTo>
                  <a:lnTo>
                    <a:pt x="845" y="760"/>
                  </a:lnTo>
                  <a:lnTo>
                    <a:pt x="830" y="760"/>
                  </a:lnTo>
                  <a:lnTo>
                    <a:pt x="822" y="752"/>
                  </a:lnTo>
                  <a:lnTo>
                    <a:pt x="814" y="745"/>
                  </a:lnTo>
                  <a:lnTo>
                    <a:pt x="807" y="745"/>
                  </a:lnTo>
                  <a:lnTo>
                    <a:pt x="799" y="752"/>
                  </a:lnTo>
                  <a:lnTo>
                    <a:pt x="784" y="760"/>
                  </a:lnTo>
                  <a:lnTo>
                    <a:pt x="776" y="760"/>
                  </a:lnTo>
                  <a:lnTo>
                    <a:pt x="769" y="760"/>
                  </a:lnTo>
                  <a:lnTo>
                    <a:pt x="769" y="752"/>
                  </a:lnTo>
                  <a:lnTo>
                    <a:pt x="761" y="745"/>
                  </a:lnTo>
                  <a:lnTo>
                    <a:pt x="754" y="737"/>
                  </a:lnTo>
                  <a:lnTo>
                    <a:pt x="754" y="722"/>
                  </a:lnTo>
                  <a:lnTo>
                    <a:pt x="754" y="714"/>
                  </a:lnTo>
                  <a:lnTo>
                    <a:pt x="754" y="707"/>
                  </a:lnTo>
                  <a:lnTo>
                    <a:pt x="746" y="699"/>
                  </a:lnTo>
                  <a:lnTo>
                    <a:pt x="738" y="692"/>
                  </a:lnTo>
                  <a:lnTo>
                    <a:pt x="738" y="684"/>
                  </a:lnTo>
                  <a:lnTo>
                    <a:pt x="738" y="676"/>
                  </a:lnTo>
                  <a:lnTo>
                    <a:pt x="746" y="669"/>
                  </a:lnTo>
                  <a:lnTo>
                    <a:pt x="754" y="669"/>
                  </a:lnTo>
                  <a:lnTo>
                    <a:pt x="761" y="661"/>
                  </a:lnTo>
                  <a:lnTo>
                    <a:pt x="769" y="654"/>
                  </a:lnTo>
                  <a:lnTo>
                    <a:pt x="776" y="646"/>
                  </a:lnTo>
                  <a:lnTo>
                    <a:pt x="769" y="638"/>
                  </a:lnTo>
                  <a:lnTo>
                    <a:pt x="769" y="631"/>
                  </a:lnTo>
                  <a:lnTo>
                    <a:pt x="761" y="631"/>
                  </a:lnTo>
                  <a:lnTo>
                    <a:pt x="746" y="631"/>
                  </a:lnTo>
                  <a:lnTo>
                    <a:pt x="746" y="623"/>
                  </a:lnTo>
                  <a:lnTo>
                    <a:pt x="746" y="608"/>
                  </a:lnTo>
                  <a:lnTo>
                    <a:pt x="746" y="600"/>
                  </a:lnTo>
                  <a:lnTo>
                    <a:pt x="746" y="585"/>
                  </a:lnTo>
                  <a:lnTo>
                    <a:pt x="754" y="585"/>
                  </a:lnTo>
                  <a:lnTo>
                    <a:pt x="761" y="585"/>
                  </a:lnTo>
                  <a:lnTo>
                    <a:pt x="776" y="585"/>
                  </a:lnTo>
                  <a:lnTo>
                    <a:pt x="784" y="585"/>
                  </a:lnTo>
                  <a:lnTo>
                    <a:pt x="799" y="578"/>
                  </a:lnTo>
                  <a:lnTo>
                    <a:pt x="807" y="578"/>
                  </a:lnTo>
                  <a:lnTo>
                    <a:pt x="822" y="570"/>
                  </a:lnTo>
                  <a:lnTo>
                    <a:pt x="830" y="555"/>
                  </a:lnTo>
                  <a:lnTo>
                    <a:pt x="837" y="555"/>
                  </a:lnTo>
                  <a:lnTo>
                    <a:pt x="845" y="547"/>
                  </a:lnTo>
                  <a:lnTo>
                    <a:pt x="845" y="540"/>
                  </a:lnTo>
                  <a:lnTo>
                    <a:pt x="860" y="540"/>
                  </a:lnTo>
                  <a:lnTo>
                    <a:pt x="868" y="540"/>
                  </a:lnTo>
                  <a:lnTo>
                    <a:pt x="875" y="532"/>
                  </a:lnTo>
                  <a:lnTo>
                    <a:pt x="875" y="517"/>
                  </a:lnTo>
                  <a:lnTo>
                    <a:pt x="883" y="517"/>
                  </a:lnTo>
                  <a:lnTo>
                    <a:pt x="890" y="509"/>
                  </a:lnTo>
                  <a:lnTo>
                    <a:pt x="890" y="502"/>
                  </a:lnTo>
                  <a:lnTo>
                    <a:pt x="890" y="494"/>
                  </a:lnTo>
                  <a:lnTo>
                    <a:pt x="890" y="487"/>
                  </a:lnTo>
                  <a:lnTo>
                    <a:pt x="890" y="479"/>
                  </a:lnTo>
                  <a:lnTo>
                    <a:pt x="883" y="479"/>
                  </a:lnTo>
                  <a:lnTo>
                    <a:pt x="875" y="479"/>
                  </a:lnTo>
                  <a:lnTo>
                    <a:pt x="868" y="471"/>
                  </a:lnTo>
                  <a:lnTo>
                    <a:pt x="868" y="464"/>
                  </a:lnTo>
                  <a:lnTo>
                    <a:pt x="868" y="456"/>
                  </a:lnTo>
                  <a:lnTo>
                    <a:pt x="875" y="449"/>
                  </a:lnTo>
                  <a:lnTo>
                    <a:pt x="875" y="441"/>
                  </a:lnTo>
                  <a:lnTo>
                    <a:pt x="875" y="433"/>
                  </a:lnTo>
                  <a:lnTo>
                    <a:pt x="875" y="426"/>
                  </a:lnTo>
                  <a:lnTo>
                    <a:pt x="868" y="418"/>
                  </a:lnTo>
                  <a:lnTo>
                    <a:pt x="875" y="418"/>
                  </a:lnTo>
                  <a:lnTo>
                    <a:pt x="875" y="403"/>
                  </a:lnTo>
                  <a:lnTo>
                    <a:pt x="875" y="395"/>
                  </a:lnTo>
                  <a:lnTo>
                    <a:pt x="868" y="388"/>
                  </a:lnTo>
                  <a:lnTo>
                    <a:pt x="852" y="388"/>
                  </a:lnTo>
                  <a:lnTo>
                    <a:pt x="845" y="388"/>
                  </a:lnTo>
                  <a:lnTo>
                    <a:pt x="845" y="403"/>
                  </a:lnTo>
                  <a:lnTo>
                    <a:pt x="837" y="403"/>
                  </a:lnTo>
                  <a:lnTo>
                    <a:pt x="837" y="388"/>
                  </a:lnTo>
                  <a:lnTo>
                    <a:pt x="837" y="380"/>
                  </a:lnTo>
                  <a:lnTo>
                    <a:pt x="822" y="373"/>
                  </a:lnTo>
                  <a:lnTo>
                    <a:pt x="822" y="365"/>
                  </a:lnTo>
                  <a:lnTo>
                    <a:pt x="822" y="357"/>
                  </a:lnTo>
                  <a:lnTo>
                    <a:pt x="807" y="357"/>
                  </a:lnTo>
                  <a:lnTo>
                    <a:pt x="807" y="342"/>
                  </a:lnTo>
                  <a:lnTo>
                    <a:pt x="807" y="335"/>
                  </a:lnTo>
                  <a:lnTo>
                    <a:pt x="814" y="327"/>
                  </a:lnTo>
                  <a:lnTo>
                    <a:pt x="807" y="319"/>
                  </a:lnTo>
                  <a:lnTo>
                    <a:pt x="807" y="312"/>
                  </a:lnTo>
                  <a:lnTo>
                    <a:pt x="799" y="304"/>
                  </a:lnTo>
                  <a:lnTo>
                    <a:pt x="799" y="297"/>
                  </a:lnTo>
                  <a:lnTo>
                    <a:pt x="799" y="289"/>
                  </a:lnTo>
                  <a:lnTo>
                    <a:pt x="799" y="281"/>
                  </a:lnTo>
                  <a:lnTo>
                    <a:pt x="792" y="281"/>
                  </a:lnTo>
                  <a:lnTo>
                    <a:pt x="784" y="274"/>
                  </a:lnTo>
                  <a:lnTo>
                    <a:pt x="784" y="266"/>
                  </a:lnTo>
                  <a:lnTo>
                    <a:pt x="784" y="259"/>
                  </a:lnTo>
                  <a:lnTo>
                    <a:pt x="792" y="251"/>
                  </a:lnTo>
                  <a:lnTo>
                    <a:pt x="799" y="251"/>
                  </a:lnTo>
                  <a:lnTo>
                    <a:pt x="799" y="243"/>
                  </a:lnTo>
                  <a:lnTo>
                    <a:pt x="792" y="236"/>
                  </a:lnTo>
                  <a:lnTo>
                    <a:pt x="784" y="228"/>
                  </a:lnTo>
                  <a:lnTo>
                    <a:pt x="784" y="221"/>
                  </a:lnTo>
                  <a:lnTo>
                    <a:pt x="776" y="221"/>
                  </a:lnTo>
                  <a:lnTo>
                    <a:pt x="761" y="221"/>
                  </a:lnTo>
                  <a:lnTo>
                    <a:pt x="769" y="213"/>
                  </a:lnTo>
                  <a:lnTo>
                    <a:pt x="769" y="198"/>
                  </a:lnTo>
                  <a:lnTo>
                    <a:pt x="776" y="190"/>
                  </a:lnTo>
                  <a:lnTo>
                    <a:pt x="784" y="183"/>
                  </a:lnTo>
                  <a:lnTo>
                    <a:pt x="784" y="175"/>
                  </a:lnTo>
                  <a:lnTo>
                    <a:pt x="784" y="167"/>
                  </a:lnTo>
                  <a:lnTo>
                    <a:pt x="776" y="160"/>
                  </a:lnTo>
                  <a:lnTo>
                    <a:pt x="776" y="152"/>
                  </a:lnTo>
                  <a:lnTo>
                    <a:pt x="776" y="145"/>
                  </a:lnTo>
                  <a:lnTo>
                    <a:pt x="776" y="137"/>
                  </a:lnTo>
                  <a:lnTo>
                    <a:pt x="769" y="122"/>
                  </a:lnTo>
                  <a:lnTo>
                    <a:pt x="769" y="114"/>
                  </a:lnTo>
                  <a:lnTo>
                    <a:pt x="761" y="114"/>
                  </a:lnTo>
                  <a:lnTo>
                    <a:pt x="754" y="114"/>
                  </a:lnTo>
                  <a:lnTo>
                    <a:pt x="746" y="122"/>
                  </a:lnTo>
                  <a:lnTo>
                    <a:pt x="746" y="107"/>
                  </a:lnTo>
                  <a:lnTo>
                    <a:pt x="738" y="107"/>
                  </a:lnTo>
                  <a:lnTo>
                    <a:pt x="738" y="114"/>
                  </a:lnTo>
                  <a:lnTo>
                    <a:pt x="731" y="122"/>
                  </a:lnTo>
                  <a:lnTo>
                    <a:pt x="723" y="122"/>
                  </a:lnTo>
                  <a:lnTo>
                    <a:pt x="723" y="129"/>
                  </a:lnTo>
                  <a:lnTo>
                    <a:pt x="715" y="129"/>
                  </a:lnTo>
                  <a:lnTo>
                    <a:pt x="708" y="122"/>
                  </a:lnTo>
                  <a:lnTo>
                    <a:pt x="700" y="129"/>
                  </a:lnTo>
                  <a:lnTo>
                    <a:pt x="693" y="129"/>
                  </a:lnTo>
                  <a:lnTo>
                    <a:pt x="693" y="122"/>
                  </a:lnTo>
                  <a:lnTo>
                    <a:pt x="685" y="107"/>
                  </a:lnTo>
                  <a:lnTo>
                    <a:pt x="685" y="91"/>
                  </a:lnTo>
                  <a:lnTo>
                    <a:pt x="685" y="84"/>
                  </a:lnTo>
                  <a:lnTo>
                    <a:pt x="662" y="84"/>
                  </a:lnTo>
                  <a:lnTo>
                    <a:pt x="662" y="76"/>
                  </a:lnTo>
                  <a:lnTo>
                    <a:pt x="647" y="69"/>
                  </a:lnTo>
                  <a:lnTo>
                    <a:pt x="647" y="46"/>
                  </a:lnTo>
                  <a:lnTo>
                    <a:pt x="632" y="31"/>
                  </a:lnTo>
                  <a:lnTo>
                    <a:pt x="601" y="8"/>
                  </a:lnTo>
                  <a:lnTo>
                    <a:pt x="563" y="8"/>
                  </a:lnTo>
                  <a:lnTo>
                    <a:pt x="548" y="0"/>
                  </a:lnTo>
                  <a:lnTo>
                    <a:pt x="541" y="8"/>
                  </a:lnTo>
                  <a:lnTo>
                    <a:pt x="541" y="15"/>
                  </a:lnTo>
                  <a:lnTo>
                    <a:pt x="525" y="15"/>
                  </a:lnTo>
                  <a:lnTo>
                    <a:pt x="510" y="15"/>
                  </a:lnTo>
                  <a:lnTo>
                    <a:pt x="502" y="8"/>
                  </a:lnTo>
                  <a:lnTo>
                    <a:pt x="495" y="8"/>
                  </a:lnTo>
                  <a:lnTo>
                    <a:pt x="472" y="15"/>
                  </a:lnTo>
                  <a:lnTo>
                    <a:pt x="464" y="23"/>
                  </a:lnTo>
                  <a:lnTo>
                    <a:pt x="449" y="23"/>
                  </a:lnTo>
                  <a:lnTo>
                    <a:pt x="442" y="23"/>
                  </a:lnTo>
                  <a:lnTo>
                    <a:pt x="426" y="15"/>
                  </a:lnTo>
                  <a:lnTo>
                    <a:pt x="434" y="31"/>
                  </a:lnTo>
                  <a:lnTo>
                    <a:pt x="419" y="38"/>
                  </a:lnTo>
                  <a:lnTo>
                    <a:pt x="411" y="46"/>
                  </a:lnTo>
                  <a:lnTo>
                    <a:pt x="411" y="53"/>
                  </a:lnTo>
                  <a:lnTo>
                    <a:pt x="396" y="61"/>
                  </a:lnTo>
                  <a:lnTo>
                    <a:pt x="388" y="69"/>
                  </a:lnTo>
                  <a:lnTo>
                    <a:pt x="381" y="69"/>
                  </a:lnTo>
                  <a:lnTo>
                    <a:pt x="350" y="69"/>
                  </a:lnTo>
                  <a:lnTo>
                    <a:pt x="350" y="76"/>
                  </a:lnTo>
                  <a:lnTo>
                    <a:pt x="343" y="61"/>
                  </a:lnTo>
                  <a:lnTo>
                    <a:pt x="343" y="53"/>
                  </a:lnTo>
                  <a:lnTo>
                    <a:pt x="350" y="46"/>
                  </a:lnTo>
                  <a:lnTo>
                    <a:pt x="350" y="38"/>
                  </a:lnTo>
                  <a:lnTo>
                    <a:pt x="358" y="38"/>
                  </a:lnTo>
                  <a:lnTo>
                    <a:pt x="350" y="31"/>
                  </a:lnTo>
                  <a:lnTo>
                    <a:pt x="343" y="23"/>
                  </a:lnTo>
                  <a:lnTo>
                    <a:pt x="335" y="23"/>
                  </a:lnTo>
                  <a:lnTo>
                    <a:pt x="328" y="31"/>
                  </a:lnTo>
                  <a:lnTo>
                    <a:pt x="328" y="38"/>
                  </a:lnTo>
                  <a:lnTo>
                    <a:pt x="328" y="46"/>
                  </a:lnTo>
                  <a:lnTo>
                    <a:pt x="328" y="61"/>
                  </a:lnTo>
                  <a:lnTo>
                    <a:pt x="320" y="61"/>
                  </a:lnTo>
                  <a:lnTo>
                    <a:pt x="312" y="61"/>
                  </a:lnTo>
                  <a:lnTo>
                    <a:pt x="297" y="61"/>
                  </a:lnTo>
                  <a:lnTo>
                    <a:pt x="289" y="69"/>
                  </a:lnTo>
                  <a:lnTo>
                    <a:pt x="274" y="76"/>
                  </a:lnTo>
                  <a:lnTo>
                    <a:pt x="267" y="84"/>
                  </a:lnTo>
                  <a:lnTo>
                    <a:pt x="259" y="91"/>
                  </a:lnTo>
                  <a:lnTo>
                    <a:pt x="251" y="99"/>
                  </a:lnTo>
                  <a:lnTo>
                    <a:pt x="236" y="91"/>
                  </a:lnTo>
                  <a:lnTo>
                    <a:pt x="229" y="84"/>
                  </a:lnTo>
                  <a:lnTo>
                    <a:pt x="221" y="84"/>
                  </a:lnTo>
                  <a:lnTo>
                    <a:pt x="213" y="84"/>
                  </a:lnTo>
                  <a:lnTo>
                    <a:pt x="206" y="76"/>
                  </a:lnTo>
                  <a:lnTo>
                    <a:pt x="206" y="69"/>
                  </a:lnTo>
                  <a:lnTo>
                    <a:pt x="221" y="61"/>
                  </a:lnTo>
                  <a:lnTo>
                    <a:pt x="213" y="46"/>
                  </a:lnTo>
                  <a:lnTo>
                    <a:pt x="198" y="38"/>
                  </a:lnTo>
                  <a:lnTo>
                    <a:pt x="183" y="38"/>
                  </a:lnTo>
                  <a:lnTo>
                    <a:pt x="175" y="38"/>
                  </a:lnTo>
                  <a:lnTo>
                    <a:pt x="160" y="46"/>
                  </a:lnTo>
                  <a:lnTo>
                    <a:pt x="160" y="61"/>
                  </a:lnTo>
                  <a:lnTo>
                    <a:pt x="168" y="69"/>
                  </a:lnTo>
                  <a:lnTo>
                    <a:pt x="175" y="76"/>
                  </a:lnTo>
                  <a:lnTo>
                    <a:pt x="168" y="84"/>
                  </a:lnTo>
                  <a:lnTo>
                    <a:pt x="168" y="91"/>
                  </a:lnTo>
                  <a:lnTo>
                    <a:pt x="160" y="91"/>
                  </a:lnTo>
                  <a:lnTo>
                    <a:pt x="160" y="107"/>
                  </a:lnTo>
                  <a:lnTo>
                    <a:pt x="160" y="114"/>
                  </a:lnTo>
                  <a:lnTo>
                    <a:pt x="153" y="122"/>
                  </a:lnTo>
                  <a:lnTo>
                    <a:pt x="153" y="129"/>
                  </a:lnTo>
                  <a:lnTo>
                    <a:pt x="153" y="137"/>
                  </a:lnTo>
                  <a:lnTo>
                    <a:pt x="153" y="145"/>
                  </a:lnTo>
                  <a:lnTo>
                    <a:pt x="153" y="160"/>
                  </a:lnTo>
                  <a:lnTo>
                    <a:pt x="153" y="167"/>
                  </a:lnTo>
                  <a:lnTo>
                    <a:pt x="153" y="175"/>
                  </a:lnTo>
                  <a:lnTo>
                    <a:pt x="153" y="183"/>
                  </a:lnTo>
                  <a:lnTo>
                    <a:pt x="145" y="190"/>
                  </a:lnTo>
                  <a:lnTo>
                    <a:pt x="168" y="205"/>
                  </a:lnTo>
                  <a:lnTo>
                    <a:pt x="183" y="213"/>
                  </a:lnTo>
                  <a:lnTo>
                    <a:pt x="175" y="221"/>
                  </a:lnTo>
                  <a:lnTo>
                    <a:pt x="168" y="236"/>
                  </a:lnTo>
                  <a:lnTo>
                    <a:pt x="175" y="236"/>
                  </a:lnTo>
                  <a:lnTo>
                    <a:pt x="183" y="243"/>
                  </a:lnTo>
                  <a:lnTo>
                    <a:pt x="183" y="259"/>
                  </a:lnTo>
                  <a:lnTo>
                    <a:pt x="175" y="266"/>
                  </a:lnTo>
                  <a:lnTo>
                    <a:pt x="168" y="266"/>
                  </a:lnTo>
                  <a:lnTo>
                    <a:pt x="160" y="274"/>
                  </a:lnTo>
                  <a:lnTo>
                    <a:pt x="168" y="281"/>
                  </a:lnTo>
                  <a:lnTo>
                    <a:pt x="153" y="289"/>
                  </a:lnTo>
                  <a:lnTo>
                    <a:pt x="145" y="289"/>
                  </a:lnTo>
                  <a:lnTo>
                    <a:pt x="137" y="297"/>
                  </a:lnTo>
                  <a:lnTo>
                    <a:pt x="137" y="304"/>
                  </a:lnTo>
                  <a:lnTo>
                    <a:pt x="145" y="304"/>
                  </a:lnTo>
                  <a:lnTo>
                    <a:pt x="153" y="312"/>
                  </a:lnTo>
                  <a:lnTo>
                    <a:pt x="160" y="319"/>
                  </a:lnTo>
                  <a:lnTo>
                    <a:pt x="160" y="327"/>
                  </a:lnTo>
                  <a:lnTo>
                    <a:pt x="168" y="327"/>
                  </a:lnTo>
                  <a:lnTo>
                    <a:pt x="168" y="373"/>
                  </a:lnTo>
                  <a:lnTo>
                    <a:pt x="191" y="373"/>
                  </a:lnTo>
                  <a:lnTo>
                    <a:pt x="198" y="380"/>
                  </a:lnTo>
                  <a:lnTo>
                    <a:pt x="198" y="395"/>
                  </a:lnTo>
                  <a:lnTo>
                    <a:pt x="206" y="403"/>
                  </a:lnTo>
                  <a:lnTo>
                    <a:pt x="213" y="411"/>
                  </a:lnTo>
                  <a:lnTo>
                    <a:pt x="221" y="411"/>
                  </a:lnTo>
                  <a:lnTo>
                    <a:pt x="229" y="418"/>
                  </a:lnTo>
                  <a:lnTo>
                    <a:pt x="229" y="426"/>
                  </a:lnTo>
                  <a:lnTo>
                    <a:pt x="221" y="441"/>
                  </a:lnTo>
                  <a:lnTo>
                    <a:pt x="213" y="441"/>
                  </a:lnTo>
                  <a:lnTo>
                    <a:pt x="213" y="456"/>
                  </a:lnTo>
                  <a:lnTo>
                    <a:pt x="221" y="471"/>
                  </a:lnTo>
                  <a:lnTo>
                    <a:pt x="229" y="487"/>
                  </a:lnTo>
                  <a:lnTo>
                    <a:pt x="229" y="502"/>
                  </a:lnTo>
                  <a:lnTo>
                    <a:pt x="221" y="517"/>
                  </a:lnTo>
                  <a:lnTo>
                    <a:pt x="213" y="532"/>
                  </a:lnTo>
                  <a:lnTo>
                    <a:pt x="221" y="532"/>
                  </a:lnTo>
                  <a:lnTo>
                    <a:pt x="229" y="540"/>
                  </a:lnTo>
                  <a:lnTo>
                    <a:pt x="236" y="532"/>
                  </a:lnTo>
                  <a:lnTo>
                    <a:pt x="244" y="532"/>
                  </a:lnTo>
                  <a:lnTo>
                    <a:pt x="251" y="525"/>
                  </a:lnTo>
                  <a:lnTo>
                    <a:pt x="259" y="532"/>
                  </a:lnTo>
                  <a:lnTo>
                    <a:pt x="259" y="540"/>
                  </a:lnTo>
                  <a:lnTo>
                    <a:pt x="259" y="547"/>
                  </a:lnTo>
                  <a:lnTo>
                    <a:pt x="251" y="555"/>
                  </a:lnTo>
                  <a:lnTo>
                    <a:pt x="244" y="562"/>
                  </a:lnTo>
                  <a:lnTo>
                    <a:pt x="236" y="570"/>
                  </a:lnTo>
                  <a:lnTo>
                    <a:pt x="221" y="600"/>
                  </a:lnTo>
                  <a:lnTo>
                    <a:pt x="213" y="608"/>
                  </a:lnTo>
                  <a:lnTo>
                    <a:pt x="198" y="608"/>
                  </a:lnTo>
                  <a:lnTo>
                    <a:pt x="183" y="608"/>
                  </a:lnTo>
                  <a:lnTo>
                    <a:pt x="175" y="608"/>
                  </a:lnTo>
                  <a:lnTo>
                    <a:pt x="160" y="608"/>
                  </a:lnTo>
                  <a:lnTo>
                    <a:pt x="145" y="600"/>
                  </a:lnTo>
                  <a:lnTo>
                    <a:pt x="137" y="600"/>
                  </a:lnTo>
                  <a:lnTo>
                    <a:pt x="122" y="608"/>
                  </a:lnTo>
                  <a:lnTo>
                    <a:pt x="107" y="608"/>
                  </a:lnTo>
                  <a:lnTo>
                    <a:pt x="99" y="616"/>
                  </a:lnTo>
                  <a:lnTo>
                    <a:pt x="92" y="623"/>
                  </a:lnTo>
                  <a:lnTo>
                    <a:pt x="84" y="623"/>
                  </a:lnTo>
                  <a:lnTo>
                    <a:pt x="69" y="631"/>
                  </a:lnTo>
                  <a:lnTo>
                    <a:pt x="61" y="638"/>
                  </a:lnTo>
                  <a:lnTo>
                    <a:pt x="54" y="646"/>
                  </a:lnTo>
                  <a:lnTo>
                    <a:pt x="54" y="661"/>
                  </a:lnTo>
                  <a:lnTo>
                    <a:pt x="46" y="669"/>
                  </a:lnTo>
                  <a:lnTo>
                    <a:pt x="31" y="676"/>
                  </a:lnTo>
                  <a:lnTo>
                    <a:pt x="38" y="684"/>
                  </a:lnTo>
                  <a:lnTo>
                    <a:pt x="46" y="699"/>
                  </a:lnTo>
                  <a:lnTo>
                    <a:pt x="54" y="707"/>
                  </a:lnTo>
                  <a:lnTo>
                    <a:pt x="46" y="714"/>
                  </a:lnTo>
                  <a:lnTo>
                    <a:pt x="46" y="730"/>
                  </a:lnTo>
                  <a:lnTo>
                    <a:pt x="46" y="745"/>
                  </a:lnTo>
                  <a:lnTo>
                    <a:pt x="38" y="745"/>
                  </a:lnTo>
                  <a:lnTo>
                    <a:pt x="16" y="745"/>
                  </a:lnTo>
                  <a:lnTo>
                    <a:pt x="8" y="752"/>
                  </a:lnTo>
                  <a:lnTo>
                    <a:pt x="0" y="760"/>
                  </a:lnTo>
                  <a:lnTo>
                    <a:pt x="8" y="775"/>
                  </a:lnTo>
                  <a:lnTo>
                    <a:pt x="8" y="783"/>
                  </a:lnTo>
                  <a:lnTo>
                    <a:pt x="16" y="798"/>
                  </a:lnTo>
                  <a:lnTo>
                    <a:pt x="23" y="806"/>
                  </a:lnTo>
                  <a:lnTo>
                    <a:pt x="31" y="806"/>
                  </a:lnTo>
                  <a:lnTo>
                    <a:pt x="46" y="806"/>
                  </a:lnTo>
                  <a:lnTo>
                    <a:pt x="54" y="798"/>
                  </a:lnTo>
                  <a:lnTo>
                    <a:pt x="69" y="806"/>
                  </a:lnTo>
                  <a:lnTo>
                    <a:pt x="76" y="806"/>
                  </a:lnTo>
                  <a:lnTo>
                    <a:pt x="84" y="806"/>
                  </a:lnTo>
                  <a:lnTo>
                    <a:pt x="92" y="806"/>
                  </a:lnTo>
                  <a:lnTo>
                    <a:pt x="99" y="798"/>
                  </a:lnTo>
                  <a:lnTo>
                    <a:pt x="107" y="798"/>
                  </a:lnTo>
                  <a:lnTo>
                    <a:pt x="114" y="798"/>
                  </a:lnTo>
                  <a:lnTo>
                    <a:pt x="122" y="806"/>
                  </a:lnTo>
                  <a:lnTo>
                    <a:pt x="122" y="813"/>
                  </a:lnTo>
                  <a:lnTo>
                    <a:pt x="114" y="821"/>
                  </a:lnTo>
                  <a:lnTo>
                    <a:pt x="114" y="828"/>
                  </a:lnTo>
                  <a:lnTo>
                    <a:pt x="122" y="844"/>
                  </a:lnTo>
                  <a:lnTo>
                    <a:pt x="122" y="851"/>
                  </a:lnTo>
                  <a:lnTo>
                    <a:pt x="122" y="859"/>
                  </a:lnTo>
                  <a:lnTo>
                    <a:pt x="122" y="866"/>
                  </a:lnTo>
                  <a:lnTo>
                    <a:pt x="130" y="874"/>
                  </a:lnTo>
                  <a:lnTo>
                    <a:pt x="145" y="874"/>
                  </a:lnTo>
                  <a:lnTo>
                    <a:pt x="160" y="874"/>
                  </a:lnTo>
                  <a:lnTo>
                    <a:pt x="175" y="874"/>
                  </a:lnTo>
                  <a:lnTo>
                    <a:pt x="191" y="874"/>
                  </a:lnTo>
                  <a:lnTo>
                    <a:pt x="198" y="874"/>
                  </a:lnTo>
                  <a:lnTo>
                    <a:pt x="206" y="882"/>
                  </a:lnTo>
                  <a:lnTo>
                    <a:pt x="213" y="874"/>
                  </a:lnTo>
                  <a:lnTo>
                    <a:pt x="236" y="874"/>
                  </a:lnTo>
                  <a:lnTo>
                    <a:pt x="244" y="882"/>
                  </a:lnTo>
                  <a:lnTo>
                    <a:pt x="251" y="889"/>
                  </a:lnTo>
                  <a:lnTo>
                    <a:pt x="274" y="889"/>
                  </a:lnTo>
                  <a:lnTo>
                    <a:pt x="289" y="882"/>
                  </a:lnTo>
                  <a:lnTo>
                    <a:pt x="297" y="874"/>
                  </a:lnTo>
                  <a:lnTo>
                    <a:pt x="305" y="874"/>
                  </a:lnTo>
                  <a:lnTo>
                    <a:pt x="320" y="874"/>
                  </a:lnTo>
                  <a:lnTo>
                    <a:pt x="328" y="866"/>
                  </a:lnTo>
                  <a:lnTo>
                    <a:pt x="335" y="866"/>
                  </a:lnTo>
                  <a:lnTo>
                    <a:pt x="343" y="866"/>
                  </a:lnTo>
                  <a:lnTo>
                    <a:pt x="350" y="866"/>
                  </a:lnTo>
                  <a:lnTo>
                    <a:pt x="350" y="874"/>
                  </a:lnTo>
                  <a:lnTo>
                    <a:pt x="343" y="874"/>
                  </a:lnTo>
                  <a:lnTo>
                    <a:pt x="335" y="882"/>
                  </a:lnTo>
                  <a:lnTo>
                    <a:pt x="335" y="889"/>
                  </a:lnTo>
                  <a:lnTo>
                    <a:pt x="343" y="889"/>
                  </a:lnTo>
                  <a:lnTo>
                    <a:pt x="350" y="889"/>
                  </a:lnTo>
                  <a:lnTo>
                    <a:pt x="358" y="882"/>
                  </a:lnTo>
                  <a:lnTo>
                    <a:pt x="366" y="874"/>
                  </a:lnTo>
                  <a:lnTo>
                    <a:pt x="366" y="866"/>
                  </a:lnTo>
                  <a:lnTo>
                    <a:pt x="366" y="851"/>
                  </a:lnTo>
                  <a:lnTo>
                    <a:pt x="358" y="844"/>
                  </a:lnTo>
                  <a:lnTo>
                    <a:pt x="358" y="836"/>
                  </a:lnTo>
                  <a:lnTo>
                    <a:pt x="366" y="828"/>
                  </a:lnTo>
                  <a:lnTo>
                    <a:pt x="373" y="828"/>
                  </a:lnTo>
                  <a:lnTo>
                    <a:pt x="381" y="828"/>
                  </a:lnTo>
                  <a:lnTo>
                    <a:pt x="381" y="844"/>
                  </a:lnTo>
                  <a:lnTo>
                    <a:pt x="388" y="851"/>
                  </a:lnTo>
                  <a:lnTo>
                    <a:pt x="388" y="859"/>
                  </a:lnTo>
                  <a:lnTo>
                    <a:pt x="381" y="866"/>
                  </a:lnTo>
                  <a:lnTo>
                    <a:pt x="381" y="874"/>
                  </a:lnTo>
                  <a:lnTo>
                    <a:pt x="381" y="889"/>
                  </a:lnTo>
                  <a:lnTo>
                    <a:pt x="381" y="904"/>
                  </a:lnTo>
                  <a:lnTo>
                    <a:pt x="388" y="912"/>
                  </a:lnTo>
                  <a:lnTo>
                    <a:pt x="396" y="920"/>
                  </a:lnTo>
                  <a:lnTo>
                    <a:pt x="404" y="935"/>
                  </a:lnTo>
                  <a:lnTo>
                    <a:pt x="404" y="950"/>
                  </a:lnTo>
                  <a:lnTo>
                    <a:pt x="419" y="950"/>
                  </a:lnTo>
                  <a:lnTo>
                    <a:pt x="434" y="958"/>
                  </a:lnTo>
                  <a:lnTo>
                    <a:pt x="442" y="958"/>
                  </a:lnTo>
                  <a:lnTo>
                    <a:pt x="449" y="950"/>
                  </a:lnTo>
                  <a:lnTo>
                    <a:pt x="457" y="942"/>
                  </a:lnTo>
                  <a:lnTo>
                    <a:pt x="464" y="927"/>
                  </a:lnTo>
                  <a:lnTo>
                    <a:pt x="472" y="920"/>
                  </a:lnTo>
                  <a:lnTo>
                    <a:pt x="480" y="912"/>
                  </a:lnTo>
                  <a:lnTo>
                    <a:pt x="487" y="912"/>
                  </a:lnTo>
                  <a:lnTo>
                    <a:pt x="487" y="920"/>
                  </a:lnTo>
                  <a:lnTo>
                    <a:pt x="472" y="935"/>
                  </a:lnTo>
                  <a:lnTo>
                    <a:pt x="464" y="950"/>
                  </a:lnTo>
                  <a:lnTo>
                    <a:pt x="449" y="973"/>
                  </a:lnTo>
                  <a:lnTo>
                    <a:pt x="442" y="988"/>
                  </a:lnTo>
                  <a:lnTo>
                    <a:pt x="457" y="988"/>
                  </a:lnTo>
                  <a:lnTo>
                    <a:pt x="457" y="996"/>
                  </a:lnTo>
                  <a:lnTo>
                    <a:pt x="457" y="1003"/>
                  </a:lnTo>
                  <a:lnTo>
                    <a:pt x="472" y="1018"/>
                  </a:lnTo>
                  <a:lnTo>
                    <a:pt x="480" y="1026"/>
                  </a:lnTo>
                  <a:lnTo>
                    <a:pt x="487" y="1034"/>
                  </a:lnTo>
                  <a:lnTo>
                    <a:pt x="495" y="1034"/>
                  </a:lnTo>
                  <a:lnTo>
                    <a:pt x="495" y="1049"/>
                  </a:lnTo>
                  <a:lnTo>
                    <a:pt x="510" y="1041"/>
                  </a:lnTo>
                  <a:lnTo>
                    <a:pt x="518" y="1041"/>
                  </a:lnTo>
                  <a:lnTo>
                    <a:pt x="533" y="1041"/>
                  </a:lnTo>
                  <a:lnTo>
                    <a:pt x="548" y="1041"/>
                  </a:lnTo>
                  <a:lnTo>
                    <a:pt x="556" y="1034"/>
                  </a:lnTo>
                  <a:lnTo>
                    <a:pt x="571" y="1034"/>
                  </a:lnTo>
                  <a:lnTo>
                    <a:pt x="579" y="1026"/>
                  </a:lnTo>
                  <a:lnTo>
                    <a:pt x="586" y="1018"/>
                  </a:lnTo>
                  <a:lnTo>
                    <a:pt x="594" y="1003"/>
                  </a:lnTo>
                  <a:lnTo>
                    <a:pt x="601" y="988"/>
                  </a:lnTo>
                  <a:lnTo>
                    <a:pt x="609" y="973"/>
                  </a:lnTo>
                  <a:lnTo>
                    <a:pt x="617" y="965"/>
                  </a:lnTo>
                  <a:lnTo>
                    <a:pt x="632" y="958"/>
                  </a:lnTo>
                  <a:lnTo>
                    <a:pt x="647" y="950"/>
                  </a:lnTo>
                  <a:lnTo>
                    <a:pt x="655" y="950"/>
                  </a:lnTo>
                  <a:lnTo>
                    <a:pt x="670" y="935"/>
                  </a:lnTo>
                  <a:lnTo>
                    <a:pt x="677" y="927"/>
                  </a:lnTo>
                  <a:lnTo>
                    <a:pt x="677" y="920"/>
                  </a:lnTo>
                  <a:lnTo>
                    <a:pt x="677" y="912"/>
                  </a:lnTo>
                  <a:lnTo>
                    <a:pt x="677" y="897"/>
                  </a:lnTo>
                  <a:lnTo>
                    <a:pt x="700" y="897"/>
                  </a:lnTo>
                  <a:lnTo>
                    <a:pt x="700" y="889"/>
                  </a:lnTo>
                  <a:lnTo>
                    <a:pt x="708" y="882"/>
                  </a:lnTo>
                  <a:lnTo>
                    <a:pt x="715" y="882"/>
                  </a:lnTo>
                  <a:lnTo>
                    <a:pt x="723" y="874"/>
                  </a:lnTo>
                  <a:lnTo>
                    <a:pt x="731" y="874"/>
                  </a:lnTo>
                  <a:lnTo>
                    <a:pt x="731" y="866"/>
                  </a:lnTo>
                  <a:lnTo>
                    <a:pt x="746" y="866"/>
                  </a:lnTo>
                  <a:lnTo>
                    <a:pt x="761" y="866"/>
                  </a:lnTo>
                  <a:lnTo>
                    <a:pt x="769" y="866"/>
                  </a:lnTo>
                  <a:lnTo>
                    <a:pt x="784" y="859"/>
                  </a:lnTo>
                  <a:lnTo>
                    <a:pt x="799" y="851"/>
                  </a:lnTo>
                  <a:lnTo>
                    <a:pt x="799" y="844"/>
                  </a:lnTo>
                  <a:lnTo>
                    <a:pt x="807" y="836"/>
                  </a:lnTo>
                  <a:lnTo>
                    <a:pt x="807" y="828"/>
                  </a:lnTo>
                  <a:lnTo>
                    <a:pt x="814" y="821"/>
                  </a:lnTo>
                  <a:lnTo>
                    <a:pt x="822" y="813"/>
                  </a:lnTo>
                  <a:lnTo>
                    <a:pt x="830" y="813"/>
                  </a:lnTo>
                  <a:lnTo>
                    <a:pt x="837" y="813"/>
                  </a:lnTo>
                  <a:lnTo>
                    <a:pt x="837" y="821"/>
                  </a:lnTo>
                  <a:lnTo>
                    <a:pt x="845" y="828"/>
                  </a:lnTo>
                  <a:lnTo>
                    <a:pt x="860" y="828"/>
                  </a:lnTo>
                  <a:lnTo>
                    <a:pt x="868" y="836"/>
                  </a:lnTo>
                  <a:lnTo>
                    <a:pt x="875" y="828"/>
                  </a:lnTo>
                  <a:close/>
                </a:path>
              </a:pathLst>
            </a:custGeom>
            <a:solidFill>
              <a:srgbClr val="F0F0F0"/>
            </a:solidFill>
            <a:ln w="12700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44" name="Freeform 1251"/>
            <p:cNvSpPr>
              <a:spLocks/>
            </p:cNvSpPr>
            <p:nvPr/>
          </p:nvSpPr>
          <p:spPr bwMode="auto">
            <a:xfrm>
              <a:off x="4883150" y="4363926"/>
              <a:ext cx="1139825" cy="1425575"/>
            </a:xfrm>
            <a:custGeom>
              <a:avLst/>
              <a:gdLst>
                <a:gd name="T0" fmla="*/ 2147483647 w 890"/>
                <a:gd name="T1" fmla="*/ 2147483647 h 1049"/>
                <a:gd name="T2" fmla="*/ 2147483647 w 890"/>
                <a:gd name="T3" fmla="*/ 2147483647 h 1049"/>
                <a:gd name="T4" fmla="*/ 2147483647 w 890"/>
                <a:gd name="T5" fmla="*/ 2147483647 h 1049"/>
                <a:gd name="T6" fmla="*/ 2147483647 w 890"/>
                <a:gd name="T7" fmla="*/ 2147483647 h 1049"/>
                <a:gd name="T8" fmla="*/ 2147483647 w 890"/>
                <a:gd name="T9" fmla="*/ 2147483647 h 1049"/>
                <a:gd name="T10" fmla="*/ 2147483647 w 890"/>
                <a:gd name="T11" fmla="*/ 2147483647 h 1049"/>
                <a:gd name="T12" fmla="*/ 2147483647 w 890"/>
                <a:gd name="T13" fmla="*/ 2147483647 h 1049"/>
                <a:gd name="T14" fmla="*/ 2147483647 w 890"/>
                <a:gd name="T15" fmla="*/ 2147483647 h 1049"/>
                <a:gd name="T16" fmla="*/ 2147483647 w 890"/>
                <a:gd name="T17" fmla="*/ 2147483647 h 1049"/>
                <a:gd name="T18" fmla="*/ 2147483647 w 890"/>
                <a:gd name="T19" fmla="*/ 2147483647 h 1049"/>
                <a:gd name="T20" fmla="*/ 2147483647 w 890"/>
                <a:gd name="T21" fmla="*/ 2147483647 h 1049"/>
                <a:gd name="T22" fmla="*/ 2147483647 w 890"/>
                <a:gd name="T23" fmla="*/ 2147483647 h 1049"/>
                <a:gd name="T24" fmla="*/ 2147483647 w 890"/>
                <a:gd name="T25" fmla="*/ 2147483647 h 1049"/>
                <a:gd name="T26" fmla="*/ 2147483647 w 890"/>
                <a:gd name="T27" fmla="*/ 2147483647 h 1049"/>
                <a:gd name="T28" fmla="*/ 2147483647 w 890"/>
                <a:gd name="T29" fmla="*/ 2147483647 h 1049"/>
                <a:gd name="T30" fmla="*/ 2147483647 w 890"/>
                <a:gd name="T31" fmla="*/ 2147483647 h 1049"/>
                <a:gd name="T32" fmla="*/ 2147483647 w 890"/>
                <a:gd name="T33" fmla="*/ 2147483647 h 1049"/>
                <a:gd name="T34" fmla="*/ 2147483647 w 890"/>
                <a:gd name="T35" fmla="*/ 2147483647 h 1049"/>
                <a:gd name="T36" fmla="*/ 2147483647 w 890"/>
                <a:gd name="T37" fmla="*/ 2147483647 h 1049"/>
                <a:gd name="T38" fmla="*/ 2147483647 w 890"/>
                <a:gd name="T39" fmla="*/ 2147483647 h 1049"/>
                <a:gd name="T40" fmla="*/ 2147483647 w 890"/>
                <a:gd name="T41" fmla="*/ 2147483647 h 1049"/>
                <a:gd name="T42" fmla="*/ 2147483647 w 890"/>
                <a:gd name="T43" fmla="*/ 2147483647 h 1049"/>
                <a:gd name="T44" fmla="*/ 2147483647 w 890"/>
                <a:gd name="T45" fmla="*/ 2147483647 h 1049"/>
                <a:gd name="T46" fmla="*/ 2147483647 w 890"/>
                <a:gd name="T47" fmla="*/ 2147483647 h 1049"/>
                <a:gd name="T48" fmla="*/ 2147483647 w 890"/>
                <a:gd name="T49" fmla="*/ 2147483647 h 1049"/>
                <a:gd name="T50" fmla="*/ 2147483647 w 890"/>
                <a:gd name="T51" fmla="*/ 2147483647 h 1049"/>
                <a:gd name="T52" fmla="*/ 2147483647 w 890"/>
                <a:gd name="T53" fmla="*/ 2147483647 h 1049"/>
                <a:gd name="T54" fmla="*/ 2147483647 w 890"/>
                <a:gd name="T55" fmla="*/ 2147483647 h 1049"/>
                <a:gd name="T56" fmla="*/ 2147483647 w 890"/>
                <a:gd name="T57" fmla="*/ 2147483647 h 1049"/>
                <a:gd name="T58" fmla="*/ 2147483647 w 890"/>
                <a:gd name="T59" fmla="*/ 2147483647 h 1049"/>
                <a:gd name="T60" fmla="*/ 2147483647 w 890"/>
                <a:gd name="T61" fmla="*/ 2147483647 h 1049"/>
                <a:gd name="T62" fmla="*/ 2147483647 w 890"/>
                <a:gd name="T63" fmla="*/ 2147483647 h 1049"/>
                <a:gd name="T64" fmla="*/ 2147483647 w 890"/>
                <a:gd name="T65" fmla="*/ 2147483647 h 1049"/>
                <a:gd name="T66" fmla="*/ 2147483647 w 890"/>
                <a:gd name="T67" fmla="*/ 2147483647 h 1049"/>
                <a:gd name="T68" fmla="*/ 2147483647 w 890"/>
                <a:gd name="T69" fmla="*/ 2147483647 h 1049"/>
                <a:gd name="T70" fmla="*/ 2147483647 w 890"/>
                <a:gd name="T71" fmla="*/ 2147483647 h 1049"/>
                <a:gd name="T72" fmla="*/ 2147483647 w 890"/>
                <a:gd name="T73" fmla="*/ 2147483647 h 1049"/>
                <a:gd name="T74" fmla="*/ 2147483647 w 890"/>
                <a:gd name="T75" fmla="*/ 2147483647 h 1049"/>
                <a:gd name="T76" fmla="*/ 2147483647 w 890"/>
                <a:gd name="T77" fmla="*/ 2147483647 h 1049"/>
                <a:gd name="T78" fmla="*/ 2147483647 w 890"/>
                <a:gd name="T79" fmla="*/ 2147483647 h 1049"/>
                <a:gd name="T80" fmla="*/ 2147483647 w 890"/>
                <a:gd name="T81" fmla="*/ 2147483647 h 1049"/>
                <a:gd name="T82" fmla="*/ 2147483647 w 890"/>
                <a:gd name="T83" fmla="*/ 2147483647 h 1049"/>
                <a:gd name="T84" fmla="*/ 2147483647 w 890"/>
                <a:gd name="T85" fmla="*/ 2147483647 h 1049"/>
                <a:gd name="T86" fmla="*/ 2147483647 w 890"/>
                <a:gd name="T87" fmla="*/ 2147483647 h 1049"/>
                <a:gd name="T88" fmla="*/ 2147483647 w 890"/>
                <a:gd name="T89" fmla="*/ 2147483647 h 1049"/>
                <a:gd name="T90" fmla="*/ 2147483647 w 890"/>
                <a:gd name="T91" fmla="*/ 2147483647 h 1049"/>
                <a:gd name="T92" fmla="*/ 2147483647 w 890"/>
                <a:gd name="T93" fmla="*/ 2147483647 h 1049"/>
                <a:gd name="T94" fmla="*/ 2147483647 w 890"/>
                <a:gd name="T95" fmla="*/ 2147483647 h 1049"/>
                <a:gd name="T96" fmla="*/ 2147483647 w 890"/>
                <a:gd name="T97" fmla="*/ 2147483647 h 1049"/>
                <a:gd name="T98" fmla="*/ 2147483647 w 890"/>
                <a:gd name="T99" fmla="*/ 2147483647 h 1049"/>
                <a:gd name="T100" fmla="*/ 2147483647 w 890"/>
                <a:gd name="T101" fmla="*/ 2147483647 h 1049"/>
                <a:gd name="T102" fmla="*/ 2147483647 w 890"/>
                <a:gd name="T103" fmla="*/ 2147483647 h 1049"/>
                <a:gd name="T104" fmla="*/ 2147483647 w 890"/>
                <a:gd name="T105" fmla="*/ 2147483647 h 1049"/>
                <a:gd name="T106" fmla="*/ 2147483647 w 890"/>
                <a:gd name="T107" fmla="*/ 2147483647 h 1049"/>
                <a:gd name="T108" fmla="*/ 2147483647 w 890"/>
                <a:gd name="T109" fmla="*/ 2147483647 h 1049"/>
                <a:gd name="T110" fmla="*/ 2147483647 w 890"/>
                <a:gd name="T111" fmla="*/ 2147483647 h 1049"/>
                <a:gd name="T112" fmla="*/ 2147483647 w 890"/>
                <a:gd name="T113" fmla="*/ 2147483647 h 1049"/>
                <a:gd name="T114" fmla="*/ 2147483647 w 890"/>
                <a:gd name="T115" fmla="*/ 2147483647 h 1049"/>
                <a:gd name="T116" fmla="*/ 2147483647 w 890"/>
                <a:gd name="T117" fmla="*/ 2147483647 h 1049"/>
                <a:gd name="T118" fmla="*/ 2147483647 w 890"/>
                <a:gd name="T119" fmla="*/ 2147483647 h 10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90"/>
                <a:gd name="T181" fmla="*/ 0 h 1049"/>
                <a:gd name="T182" fmla="*/ 890 w 890"/>
                <a:gd name="T183" fmla="*/ 1049 h 10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90" h="1049">
                  <a:moveTo>
                    <a:pt x="875" y="828"/>
                  </a:moveTo>
                  <a:lnTo>
                    <a:pt x="868" y="828"/>
                  </a:lnTo>
                  <a:lnTo>
                    <a:pt x="860" y="821"/>
                  </a:lnTo>
                  <a:lnTo>
                    <a:pt x="852" y="806"/>
                  </a:lnTo>
                  <a:lnTo>
                    <a:pt x="852" y="798"/>
                  </a:lnTo>
                  <a:lnTo>
                    <a:pt x="852" y="790"/>
                  </a:lnTo>
                  <a:lnTo>
                    <a:pt x="852" y="775"/>
                  </a:lnTo>
                  <a:lnTo>
                    <a:pt x="845" y="768"/>
                  </a:lnTo>
                  <a:lnTo>
                    <a:pt x="845" y="760"/>
                  </a:lnTo>
                  <a:lnTo>
                    <a:pt x="830" y="760"/>
                  </a:lnTo>
                  <a:lnTo>
                    <a:pt x="822" y="752"/>
                  </a:lnTo>
                  <a:lnTo>
                    <a:pt x="814" y="745"/>
                  </a:lnTo>
                  <a:lnTo>
                    <a:pt x="807" y="745"/>
                  </a:lnTo>
                  <a:lnTo>
                    <a:pt x="799" y="752"/>
                  </a:lnTo>
                  <a:lnTo>
                    <a:pt x="784" y="760"/>
                  </a:lnTo>
                  <a:lnTo>
                    <a:pt x="776" y="760"/>
                  </a:lnTo>
                  <a:lnTo>
                    <a:pt x="769" y="760"/>
                  </a:lnTo>
                  <a:lnTo>
                    <a:pt x="769" y="752"/>
                  </a:lnTo>
                  <a:lnTo>
                    <a:pt x="761" y="745"/>
                  </a:lnTo>
                  <a:lnTo>
                    <a:pt x="754" y="737"/>
                  </a:lnTo>
                  <a:lnTo>
                    <a:pt x="754" y="722"/>
                  </a:lnTo>
                  <a:lnTo>
                    <a:pt x="754" y="714"/>
                  </a:lnTo>
                  <a:lnTo>
                    <a:pt x="754" y="707"/>
                  </a:lnTo>
                  <a:lnTo>
                    <a:pt x="746" y="699"/>
                  </a:lnTo>
                  <a:lnTo>
                    <a:pt x="738" y="692"/>
                  </a:lnTo>
                  <a:lnTo>
                    <a:pt x="738" y="684"/>
                  </a:lnTo>
                  <a:lnTo>
                    <a:pt x="738" y="676"/>
                  </a:lnTo>
                  <a:lnTo>
                    <a:pt x="746" y="669"/>
                  </a:lnTo>
                  <a:lnTo>
                    <a:pt x="754" y="669"/>
                  </a:lnTo>
                  <a:lnTo>
                    <a:pt x="761" y="661"/>
                  </a:lnTo>
                  <a:lnTo>
                    <a:pt x="769" y="654"/>
                  </a:lnTo>
                  <a:lnTo>
                    <a:pt x="776" y="646"/>
                  </a:lnTo>
                  <a:lnTo>
                    <a:pt x="769" y="638"/>
                  </a:lnTo>
                  <a:lnTo>
                    <a:pt x="769" y="631"/>
                  </a:lnTo>
                  <a:lnTo>
                    <a:pt x="761" y="631"/>
                  </a:lnTo>
                  <a:lnTo>
                    <a:pt x="746" y="631"/>
                  </a:lnTo>
                  <a:lnTo>
                    <a:pt x="746" y="623"/>
                  </a:lnTo>
                  <a:lnTo>
                    <a:pt x="746" y="608"/>
                  </a:lnTo>
                  <a:lnTo>
                    <a:pt x="746" y="600"/>
                  </a:lnTo>
                  <a:lnTo>
                    <a:pt x="746" y="585"/>
                  </a:lnTo>
                  <a:lnTo>
                    <a:pt x="754" y="585"/>
                  </a:lnTo>
                  <a:lnTo>
                    <a:pt x="761" y="585"/>
                  </a:lnTo>
                  <a:lnTo>
                    <a:pt x="776" y="585"/>
                  </a:lnTo>
                  <a:lnTo>
                    <a:pt x="784" y="585"/>
                  </a:lnTo>
                  <a:lnTo>
                    <a:pt x="799" y="578"/>
                  </a:lnTo>
                  <a:lnTo>
                    <a:pt x="807" y="578"/>
                  </a:lnTo>
                  <a:lnTo>
                    <a:pt x="822" y="570"/>
                  </a:lnTo>
                  <a:lnTo>
                    <a:pt x="830" y="555"/>
                  </a:lnTo>
                  <a:lnTo>
                    <a:pt x="837" y="555"/>
                  </a:lnTo>
                  <a:lnTo>
                    <a:pt x="845" y="547"/>
                  </a:lnTo>
                  <a:lnTo>
                    <a:pt x="845" y="540"/>
                  </a:lnTo>
                  <a:lnTo>
                    <a:pt x="860" y="540"/>
                  </a:lnTo>
                  <a:lnTo>
                    <a:pt x="868" y="540"/>
                  </a:lnTo>
                  <a:lnTo>
                    <a:pt x="875" y="532"/>
                  </a:lnTo>
                  <a:lnTo>
                    <a:pt x="875" y="517"/>
                  </a:lnTo>
                  <a:lnTo>
                    <a:pt x="883" y="517"/>
                  </a:lnTo>
                  <a:lnTo>
                    <a:pt x="890" y="509"/>
                  </a:lnTo>
                  <a:lnTo>
                    <a:pt x="890" y="502"/>
                  </a:lnTo>
                  <a:lnTo>
                    <a:pt x="890" y="494"/>
                  </a:lnTo>
                  <a:lnTo>
                    <a:pt x="890" y="487"/>
                  </a:lnTo>
                  <a:lnTo>
                    <a:pt x="890" y="479"/>
                  </a:lnTo>
                  <a:lnTo>
                    <a:pt x="883" y="479"/>
                  </a:lnTo>
                  <a:lnTo>
                    <a:pt x="875" y="479"/>
                  </a:lnTo>
                  <a:lnTo>
                    <a:pt x="868" y="471"/>
                  </a:lnTo>
                  <a:lnTo>
                    <a:pt x="868" y="464"/>
                  </a:lnTo>
                  <a:lnTo>
                    <a:pt x="868" y="456"/>
                  </a:lnTo>
                  <a:lnTo>
                    <a:pt x="875" y="449"/>
                  </a:lnTo>
                  <a:lnTo>
                    <a:pt x="875" y="441"/>
                  </a:lnTo>
                  <a:lnTo>
                    <a:pt x="875" y="433"/>
                  </a:lnTo>
                  <a:lnTo>
                    <a:pt x="875" y="426"/>
                  </a:lnTo>
                  <a:lnTo>
                    <a:pt x="868" y="418"/>
                  </a:lnTo>
                  <a:lnTo>
                    <a:pt x="875" y="418"/>
                  </a:lnTo>
                  <a:lnTo>
                    <a:pt x="875" y="403"/>
                  </a:lnTo>
                  <a:lnTo>
                    <a:pt x="875" y="395"/>
                  </a:lnTo>
                  <a:lnTo>
                    <a:pt x="868" y="388"/>
                  </a:lnTo>
                  <a:lnTo>
                    <a:pt x="852" y="388"/>
                  </a:lnTo>
                  <a:lnTo>
                    <a:pt x="845" y="388"/>
                  </a:lnTo>
                  <a:lnTo>
                    <a:pt x="845" y="403"/>
                  </a:lnTo>
                  <a:lnTo>
                    <a:pt x="837" y="403"/>
                  </a:lnTo>
                  <a:lnTo>
                    <a:pt x="837" y="388"/>
                  </a:lnTo>
                  <a:lnTo>
                    <a:pt x="837" y="380"/>
                  </a:lnTo>
                  <a:lnTo>
                    <a:pt x="822" y="373"/>
                  </a:lnTo>
                  <a:lnTo>
                    <a:pt x="822" y="365"/>
                  </a:lnTo>
                  <a:lnTo>
                    <a:pt x="822" y="357"/>
                  </a:lnTo>
                  <a:lnTo>
                    <a:pt x="807" y="357"/>
                  </a:lnTo>
                  <a:lnTo>
                    <a:pt x="807" y="342"/>
                  </a:lnTo>
                  <a:lnTo>
                    <a:pt x="807" y="335"/>
                  </a:lnTo>
                  <a:lnTo>
                    <a:pt x="814" y="327"/>
                  </a:lnTo>
                  <a:lnTo>
                    <a:pt x="807" y="319"/>
                  </a:lnTo>
                  <a:lnTo>
                    <a:pt x="807" y="312"/>
                  </a:lnTo>
                  <a:lnTo>
                    <a:pt x="799" y="304"/>
                  </a:lnTo>
                  <a:lnTo>
                    <a:pt x="799" y="297"/>
                  </a:lnTo>
                  <a:lnTo>
                    <a:pt x="799" y="289"/>
                  </a:lnTo>
                  <a:lnTo>
                    <a:pt x="799" y="281"/>
                  </a:lnTo>
                  <a:lnTo>
                    <a:pt x="792" y="281"/>
                  </a:lnTo>
                  <a:lnTo>
                    <a:pt x="784" y="274"/>
                  </a:lnTo>
                  <a:lnTo>
                    <a:pt x="784" y="266"/>
                  </a:lnTo>
                  <a:lnTo>
                    <a:pt x="784" y="259"/>
                  </a:lnTo>
                  <a:lnTo>
                    <a:pt x="792" y="251"/>
                  </a:lnTo>
                  <a:lnTo>
                    <a:pt x="799" y="251"/>
                  </a:lnTo>
                  <a:lnTo>
                    <a:pt x="799" y="243"/>
                  </a:lnTo>
                  <a:lnTo>
                    <a:pt x="792" y="236"/>
                  </a:lnTo>
                  <a:lnTo>
                    <a:pt x="784" y="228"/>
                  </a:lnTo>
                  <a:lnTo>
                    <a:pt x="784" y="221"/>
                  </a:lnTo>
                  <a:lnTo>
                    <a:pt x="776" y="221"/>
                  </a:lnTo>
                  <a:lnTo>
                    <a:pt x="761" y="221"/>
                  </a:lnTo>
                  <a:lnTo>
                    <a:pt x="769" y="213"/>
                  </a:lnTo>
                  <a:lnTo>
                    <a:pt x="769" y="198"/>
                  </a:lnTo>
                  <a:lnTo>
                    <a:pt x="776" y="190"/>
                  </a:lnTo>
                  <a:lnTo>
                    <a:pt x="784" y="183"/>
                  </a:lnTo>
                  <a:lnTo>
                    <a:pt x="784" y="175"/>
                  </a:lnTo>
                  <a:lnTo>
                    <a:pt x="784" y="167"/>
                  </a:lnTo>
                  <a:lnTo>
                    <a:pt x="776" y="160"/>
                  </a:lnTo>
                  <a:lnTo>
                    <a:pt x="776" y="152"/>
                  </a:lnTo>
                  <a:lnTo>
                    <a:pt x="776" y="145"/>
                  </a:lnTo>
                  <a:lnTo>
                    <a:pt x="776" y="137"/>
                  </a:lnTo>
                  <a:lnTo>
                    <a:pt x="769" y="122"/>
                  </a:lnTo>
                  <a:lnTo>
                    <a:pt x="769" y="114"/>
                  </a:lnTo>
                  <a:lnTo>
                    <a:pt x="761" y="114"/>
                  </a:lnTo>
                  <a:lnTo>
                    <a:pt x="754" y="114"/>
                  </a:lnTo>
                  <a:lnTo>
                    <a:pt x="746" y="122"/>
                  </a:lnTo>
                  <a:lnTo>
                    <a:pt x="746" y="107"/>
                  </a:lnTo>
                  <a:lnTo>
                    <a:pt x="738" y="107"/>
                  </a:lnTo>
                  <a:lnTo>
                    <a:pt x="738" y="114"/>
                  </a:lnTo>
                  <a:lnTo>
                    <a:pt x="731" y="122"/>
                  </a:lnTo>
                  <a:lnTo>
                    <a:pt x="723" y="122"/>
                  </a:lnTo>
                  <a:lnTo>
                    <a:pt x="723" y="129"/>
                  </a:lnTo>
                  <a:lnTo>
                    <a:pt x="715" y="129"/>
                  </a:lnTo>
                  <a:lnTo>
                    <a:pt x="708" y="122"/>
                  </a:lnTo>
                  <a:lnTo>
                    <a:pt x="700" y="129"/>
                  </a:lnTo>
                  <a:lnTo>
                    <a:pt x="693" y="129"/>
                  </a:lnTo>
                  <a:lnTo>
                    <a:pt x="693" y="122"/>
                  </a:lnTo>
                  <a:lnTo>
                    <a:pt x="685" y="107"/>
                  </a:lnTo>
                  <a:lnTo>
                    <a:pt x="685" y="91"/>
                  </a:lnTo>
                  <a:lnTo>
                    <a:pt x="685" y="84"/>
                  </a:lnTo>
                  <a:lnTo>
                    <a:pt x="662" y="84"/>
                  </a:lnTo>
                  <a:lnTo>
                    <a:pt x="662" y="76"/>
                  </a:lnTo>
                  <a:lnTo>
                    <a:pt x="647" y="69"/>
                  </a:lnTo>
                  <a:lnTo>
                    <a:pt x="647" y="46"/>
                  </a:lnTo>
                  <a:lnTo>
                    <a:pt x="632" y="31"/>
                  </a:lnTo>
                  <a:lnTo>
                    <a:pt x="601" y="8"/>
                  </a:lnTo>
                  <a:lnTo>
                    <a:pt x="563" y="8"/>
                  </a:lnTo>
                  <a:lnTo>
                    <a:pt x="548" y="0"/>
                  </a:lnTo>
                  <a:lnTo>
                    <a:pt x="541" y="8"/>
                  </a:lnTo>
                  <a:lnTo>
                    <a:pt x="541" y="15"/>
                  </a:lnTo>
                  <a:lnTo>
                    <a:pt x="525" y="15"/>
                  </a:lnTo>
                  <a:lnTo>
                    <a:pt x="510" y="15"/>
                  </a:lnTo>
                  <a:lnTo>
                    <a:pt x="502" y="8"/>
                  </a:lnTo>
                  <a:lnTo>
                    <a:pt x="495" y="8"/>
                  </a:lnTo>
                  <a:lnTo>
                    <a:pt x="472" y="15"/>
                  </a:lnTo>
                  <a:lnTo>
                    <a:pt x="464" y="23"/>
                  </a:lnTo>
                  <a:lnTo>
                    <a:pt x="449" y="23"/>
                  </a:lnTo>
                  <a:lnTo>
                    <a:pt x="442" y="23"/>
                  </a:lnTo>
                  <a:lnTo>
                    <a:pt x="426" y="15"/>
                  </a:lnTo>
                  <a:lnTo>
                    <a:pt x="434" y="31"/>
                  </a:lnTo>
                  <a:lnTo>
                    <a:pt x="419" y="38"/>
                  </a:lnTo>
                  <a:lnTo>
                    <a:pt x="411" y="46"/>
                  </a:lnTo>
                  <a:lnTo>
                    <a:pt x="411" y="53"/>
                  </a:lnTo>
                  <a:lnTo>
                    <a:pt x="396" y="61"/>
                  </a:lnTo>
                  <a:lnTo>
                    <a:pt x="388" y="69"/>
                  </a:lnTo>
                  <a:lnTo>
                    <a:pt x="381" y="69"/>
                  </a:lnTo>
                  <a:lnTo>
                    <a:pt x="350" y="69"/>
                  </a:lnTo>
                  <a:lnTo>
                    <a:pt x="350" y="76"/>
                  </a:lnTo>
                  <a:lnTo>
                    <a:pt x="343" y="61"/>
                  </a:lnTo>
                  <a:lnTo>
                    <a:pt x="343" y="53"/>
                  </a:lnTo>
                  <a:lnTo>
                    <a:pt x="350" y="46"/>
                  </a:lnTo>
                  <a:lnTo>
                    <a:pt x="350" y="38"/>
                  </a:lnTo>
                  <a:lnTo>
                    <a:pt x="358" y="38"/>
                  </a:lnTo>
                  <a:lnTo>
                    <a:pt x="350" y="31"/>
                  </a:lnTo>
                  <a:lnTo>
                    <a:pt x="343" y="23"/>
                  </a:lnTo>
                  <a:lnTo>
                    <a:pt x="335" y="23"/>
                  </a:lnTo>
                  <a:lnTo>
                    <a:pt x="328" y="31"/>
                  </a:lnTo>
                  <a:lnTo>
                    <a:pt x="328" y="38"/>
                  </a:lnTo>
                  <a:lnTo>
                    <a:pt x="328" y="46"/>
                  </a:lnTo>
                  <a:lnTo>
                    <a:pt x="328" y="61"/>
                  </a:lnTo>
                  <a:lnTo>
                    <a:pt x="320" y="61"/>
                  </a:lnTo>
                  <a:lnTo>
                    <a:pt x="312" y="61"/>
                  </a:lnTo>
                  <a:lnTo>
                    <a:pt x="297" y="61"/>
                  </a:lnTo>
                  <a:lnTo>
                    <a:pt x="289" y="69"/>
                  </a:lnTo>
                  <a:lnTo>
                    <a:pt x="274" y="76"/>
                  </a:lnTo>
                  <a:lnTo>
                    <a:pt x="267" y="84"/>
                  </a:lnTo>
                  <a:lnTo>
                    <a:pt x="259" y="91"/>
                  </a:lnTo>
                  <a:lnTo>
                    <a:pt x="251" y="99"/>
                  </a:lnTo>
                  <a:lnTo>
                    <a:pt x="236" y="91"/>
                  </a:lnTo>
                  <a:lnTo>
                    <a:pt x="229" y="84"/>
                  </a:lnTo>
                  <a:lnTo>
                    <a:pt x="221" y="84"/>
                  </a:lnTo>
                  <a:lnTo>
                    <a:pt x="213" y="84"/>
                  </a:lnTo>
                  <a:lnTo>
                    <a:pt x="206" y="76"/>
                  </a:lnTo>
                  <a:lnTo>
                    <a:pt x="206" y="69"/>
                  </a:lnTo>
                  <a:lnTo>
                    <a:pt x="221" y="61"/>
                  </a:lnTo>
                  <a:lnTo>
                    <a:pt x="213" y="46"/>
                  </a:lnTo>
                  <a:lnTo>
                    <a:pt x="198" y="38"/>
                  </a:lnTo>
                  <a:lnTo>
                    <a:pt x="183" y="38"/>
                  </a:lnTo>
                  <a:lnTo>
                    <a:pt x="175" y="38"/>
                  </a:lnTo>
                  <a:lnTo>
                    <a:pt x="160" y="46"/>
                  </a:lnTo>
                  <a:lnTo>
                    <a:pt x="160" y="61"/>
                  </a:lnTo>
                  <a:lnTo>
                    <a:pt x="168" y="69"/>
                  </a:lnTo>
                  <a:lnTo>
                    <a:pt x="175" y="76"/>
                  </a:lnTo>
                  <a:lnTo>
                    <a:pt x="168" y="84"/>
                  </a:lnTo>
                  <a:lnTo>
                    <a:pt x="168" y="91"/>
                  </a:lnTo>
                  <a:lnTo>
                    <a:pt x="160" y="91"/>
                  </a:lnTo>
                  <a:lnTo>
                    <a:pt x="160" y="107"/>
                  </a:lnTo>
                  <a:lnTo>
                    <a:pt x="160" y="114"/>
                  </a:lnTo>
                  <a:lnTo>
                    <a:pt x="153" y="122"/>
                  </a:lnTo>
                  <a:lnTo>
                    <a:pt x="153" y="129"/>
                  </a:lnTo>
                  <a:lnTo>
                    <a:pt x="153" y="137"/>
                  </a:lnTo>
                  <a:lnTo>
                    <a:pt x="153" y="145"/>
                  </a:lnTo>
                  <a:lnTo>
                    <a:pt x="153" y="160"/>
                  </a:lnTo>
                  <a:lnTo>
                    <a:pt x="153" y="167"/>
                  </a:lnTo>
                  <a:lnTo>
                    <a:pt x="153" y="175"/>
                  </a:lnTo>
                  <a:lnTo>
                    <a:pt x="153" y="183"/>
                  </a:lnTo>
                  <a:lnTo>
                    <a:pt x="145" y="190"/>
                  </a:lnTo>
                  <a:lnTo>
                    <a:pt x="168" y="205"/>
                  </a:lnTo>
                  <a:lnTo>
                    <a:pt x="183" y="213"/>
                  </a:lnTo>
                  <a:lnTo>
                    <a:pt x="175" y="221"/>
                  </a:lnTo>
                  <a:lnTo>
                    <a:pt x="168" y="236"/>
                  </a:lnTo>
                  <a:lnTo>
                    <a:pt x="175" y="236"/>
                  </a:lnTo>
                  <a:lnTo>
                    <a:pt x="183" y="243"/>
                  </a:lnTo>
                  <a:lnTo>
                    <a:pt x="183" y="259"/>
                  </a:lnTo>
                  <a:lnTo>
                    <a:pt x="175" y="266"/>
                  </a:lnTo>
                  <a:lnTo>
                    <a:pt x="168" y="266"/>
                  </a:lnTo>
                  <a:lnTo>
                    <a:pt x="160" y="274"/>
                  </a:lnTo>
                  <a:lnTo>
                    <a:pt x="168" y="281"/>
                  </a:lnTo>
                  <a:lnTo>
                    <a:pt x="153" y="289"/>
                  </a:lnTo>
                  <a:lnTo>
                    <a:pt x="145" y="289"/>
                  </a:lnTo>
                  <a:lnTo>
                    <a:pt x="137" y="297"/>
                  </a:lnTo>
                  <a:lnTo>
                    <a:pt x="137" y="304"/>
                  </a:lnTo>
                  <a:lnTo>
                    <a:pt x="145" y="304"/>
                  </a:lnTo>
                  <a:lnTo>
                    <a:pt x="153" y="312"/>
                  </a:lnTo>
                  <a:lnTo>
                    <a:pt x="160" y="319"/>
                  </a:lnTo>
                  <a:lnTo>
                    <a:pt x="160" y="327"/>
                  </a:lnTo>
                  <a:lnTo>
                    <a:pt x="168" y="327"/>
                  </a:lnTo>
                  <a:lnTo>
                    <a:pt x="168" y="373"/>
                  </a:lnTo>
                  <a:lnTo>
                    <a:pt x="191" y="373"/>
                  </a:lnTo>
                  <a:lnTo>
                    <a:pt x="198" y="380"/>
                  </a:lnTo>
                  <a:lnTo>
                    <a:pt x="198" y="395"/>
                  </a:lnTo>
                  <a:lnTo>
                    <a:pt x="206" y="403"/>
                  </a:lnTo>
                  <a:lnTo>
                    <a:pt x="213" y="411"/>
                  </a:lnTo>
                  <a:lnTo>
                    <a:pt x="221" y="411"/>
                  </a:lnTo>
                  <a:lnTo>
                    <a:pt x="229" y="418"/>
                  </a:lnTo>
                  <a:lnTo>
                    <a:pt x="229" y="426"/>
                  </a:lnTo>
                  <a:lnTo>
                    <a:pt x="221" y="441"/>
                  </a:lnTo>
                  <a:lnTo>
                    <a:pt x="213" y="441"/>
                  </a:lnTo>
                  <a:lnTo>
                    <a:pt x="213" y="456"/>
                  </a:lnTo>
                  <a:lnTo>
                    <a:pt x="221" y="471"/>
                  </a:lnTo>
                  <a:lnTo>
                    <a:pt x="229" y="487"/>
                  </a:lnTo>
                  <a:lnTo>
                    <a:pt x="229" y="502"/>
                  </a:lnTo>
                  <a:lnTo>
                    <a:pt x="221" y="517"/>
                  </a:lnTo>
                  <a:lnTo>
                    <a:pt x="213" y="532"/>
                  </a:lnTo>
                  <a:lnTo>
                    <a:pt x="221" y="532"/>
                  </a:lnTo>
                  <a:lnTo>
                    <a:pt x="229" y="540"/>
                  </a:lnTo>
                  <a:lnTo>
                    <a:pt x="236" y="532"/>
                  </a:lnTo>
                  <a:lnTo>
                    <a:pt x="244" y="532"/>
                  </a:lnTo>
                  <a:lnTo>
                    <a:pt x="251" y="525"/>
                  </a:lnTo>
                  <a:lnTo>
                    <a:pt x="259" y="532"/>
                  </a:lnTo>
                  <a:lnTo>
                    <a:pt x="259" y="540"/>
                  </a:lnTo>
                  <a:lnTo>
                    <a:pt x="259" y="547"/>
                  </a:lnTo>
                  <a:lnTo>
                    <a:pt x="251" y="555"/>
                  </a:lnTo>
                  <a:lnTo>
                    <a:pt x="244" y="562"/>
                  </a:lnTo>
                  <a:lnTo>
                    <a:pt x="236" y="570"/>
                  </a:lnTo>
                  <a:lnTo>
                    <a:pt x="221" y="600"/>
                  </a:lnTo>
                  <a:lnTo>
                    <a:pt x="213" y="608"/>
                  </a:lnTo>
                  <a:lnTo>
                    <a:pt x="198" y="608"/>
                  </a:lnTo>
                  <a:lnTo>
                    <a:pt x="183" y="608"/>
                  </a:lnTo>
                  <a:lnTo>
                    <a:pt x="175" y="608"/>
                  </a:lnTo>
                  <a:lnTo>
                    <a:pt x="160" y="608"/>
                  </a:lnTo>
                  <a:lnTo>
                    <a:pt x="145" y="600"/>
                  </a:lnTo>
                  <a:lnTo>
                    <a:pt x="137" y="600"/>
                  </a:lnTo>
                  <a:lnTo>
                    <a:pt x="122" y="608"/>
                  </a:lnTo>
                  <a:lnTo>
                    <a:pt x="107" y="608"/>
                  </a:lnTo>
                  <a:lnTo>
                    <a:pt x="99" y="616"/>
                  </a:lnTo>
                  <a:lnTo>
                    <a:pt x="92" y="623"/>
                  </a:lnTo>
                  <a:lnTo>
                    <a:pt x="84" y="623"/>
                  </a:lnTo>
                  <a:lnTo>
                    <a:pt x="69" y="631"/>
                  </a:lnTo>
                  <a:lnTo>
                    <a:pt x="61" y="638"/>
                  </a:lnTo>
                  <a:lnTo>
                    <a:pt x="54" y="646"/>
                  </a:lnTo>
                  <a:lnTo>
                    <a:pt x="54" y="661"/>
                  </a:lnTo>
                  <a:lnTo>
                    <a:pt x="46" y="669"/>
                  </a:lnTo>
                  <a:lnTo>
                    <a:pt x="31" y="676"/>
                  </a:lnTo>
                  <a:lnTo>
                    <a:pt x="38" y="684"/>
                  </a:lnTo>
                  <a:lnTo>
                    <a:pt x="46" y="699"/>
                  </a:lnTo>
                  <a:lnTo>
                    <a:pt x="54" y="707"/>
                  </a:lnTo>
                  <a:lnTo>
                    <a:pt x="46" y="714"/>
                  </a:lnTo>
                  <a:lnTo>
                    <a:pt x="46" y="730"/>
                  </a:lnTo>
                  <a:lnTo>
                    <a:pt x="46" y="745"/>
                  </a:lnTo>
                  <a:lnTo>
                    <a:pt x="38" y="745"/>
                  </a:lnTo>
                  <a:lnTo>
                    <a:pt x="16" y="745"/>
                  </a:lnTo>
                  <a:lnTo>
                    <a:pt x="8" y="752"/>
                  </a:lnTo>
                  <a:lnTo>
                    <a:pt x="0" y="760"/>
                  </a:lnTo>
                  <a:lnTo>
                    <a:pt x="8" y="775"/>
                  </a:lnTo>
                  <a:lnTo>
                    <a:pt x="8" y="783"/>
                  </a:lnTo>
                  <a:lnTo>
                    <a:pt x="16" y="798"/>
                  </a:lnTo>
                  <a:lnTo>
                    <a:pt x="23" y="806"/>
                  </a:lnTo>
                  <a:lnTo>
                    <a:pt x="31" y="806"/>
                  </a:lnTo>
                  <a:lnTo>
                    <a:pt x="46" y="806"/>
                  </a:lnTo>
                  <a:lnTo>
                    <a:pt x="54" y="798"/>
                  </a:lnTo>
                  <a:lnTo>
                    <a:pt x="69" y="806"/>
                  </a:lnTo>
                  <a:lnTo>
                    <a:pt x="76" y="806"/>
                  </a:lnTo>
                  <a:lnTo>
                    <a:pt x="84" y="806"/>
                  </a:lnTo>
                  <a:lnTo>
                    <a:pt x="92" y="806"/>
                  </a:lnTo>
                  <a:lnTo>
                    <a:pt x="99" y="798"/>
                  </a:lnTo>
                  <a:lnTo>
                    <a:pt x="107" y="798"/>
                  </a:lnTo>
                  <a:lnTo>
                    <a:pt x="114" y="798"/>
                  </a:lnTo>
                  <a:lnTo>
                    <a:pt x="122" y="806"/>
                  </a:lnTo>
                  <a:lnTo>
                    <a:pt x="122" y="813"/>
                  </a:lnTo>
                  <a:lnTo>
                    <a:pt x="114" y="821"/>
                  </a:lnTo>
                  <a:lnTo>
                    <a:pt x="114" y="828"/>
                  </a:lnTo>
                  <a:lnTo>
                    <a:pt x="122" y="844"/>
                  </a:lnTo>
                  <a:lnTo>
                    <a:pt x="122" y="851"/>
                  </a:lnTo>
                  <a:lnTo>
                    <a:pt x="122" y="859"/>
                  </a:lnTo>
                  <a:lnTo>
                    <a:pt x="122" y="866"/>
                  </a:lnTo>
                  <a:lnTo>
                    <a:pt x="130" y="874"/>
                  </a:lnTo>
                  <a:lnTo>
                    <a:pt x="145" y="874"/>
                  </a:lnTo>
                  <a:lnTo>
                    <a:pt x="160" y="874"/>
                  </a:lnTo>
                  <a:lnTo>
                    <a:pt x="175" y="874"/>
                  </a:lnTo>
                  <a:lnTo>
                    <a:pt x="191" y="874"/>
                  </a:lnTo>
                  <a:lnTo>
                    <a:pt x="198" y="874"/>
                  </a:lnTo>
                  <a:lnTo>
                    <a:pt x="206" y="882"/>
                  </a:lnTo>
                  <a:lnTo>
                    <a:pt x="213" y="874"/>
                  </a:lnTo>
                  <a:lnTo>
                    <a:pt x="236" y="874"/>
                  </a:lnTo>
                  <a:lnTo>
                    <a:pt x="244" y="882"/>
                  </a:lnTo>
                  <a:lnTo>
                    <a:pt x="251" y="889"/>
                  </a:lnTo>
                  <a:lnTo>
                    <a:pt x="274" y="889"/>
                  </a:lnTo>
                  <a:lnTo>
                    <a:pt x="289" y="882"/>
                  </a:lnTo>
                  <a:lnTo>
                    <a:pt x="297" y="874"/>
                  </a:lnTo>
                  <a:lnTo>
                    <a:pt x="305" y="874"/>
                  </a:lnTo>
                  <a:lnTo>
                    <a:pt x="320" y="874"/>
                  </a:lnTo>
                  <a:lnTo>
                    <a:pt x="328" y="866"/>
                  </a:lnTo>
                  <a:lnTo>
                    <a:pt x="335" y="866"/>
                  </a:lnTo>
                  <a:lnTo>
                    <a:pt x="343" y="866"/>
                  </a:lnTo>
                  <a:lnTo>
                    <a:pt x="350" y="866"/>
                  </a:lnTo>
                  <a:lnTo>
                    <a:pt x="350" y="874"/>
                  </a:lnTo>
                  <a:lnTo>
                    <a:pt x="343" y="874"/>
                  </a:lnTo>
                  <a:lnTo>
                    <a:pt x="335" y="882"/>
                  </a:lnTo>
                  <a:lnTo>
                    <a:pt x="335" y="889"/>
                  </a:lnTo>
                  <a:lnTo>
                    <a:pt x="343" y="889"/>
                  </a:lnTo>
                  <a:lnTo>
                    <a:pt x="350" y="889"/>
                  </a:lnTo>
                  <a:lnTo>
                    <a:pt x="358" y="882"/>
                  </a:lnTo>
                  <a:lnTo>
                    <a:pt x="366" y="874"/>
                  </a:lnTo>
                  <a:lnTo>
                    <a:pt x="366" y="866"/>
                  </a:lnTo>
                  <a:lnTo>
                    <a:pt x="366" y="851"/>
                  </a:lnTo>
                  <a:lnTo>
                    <a:pt x="358" y="844"/>
                  </a:lnTo>
                  <a:lnTo>
                    <a:pt x="358" y="836"/>
                  </a:lnTo>
                  <a:lnTo>
                    <a:pt x="366" y="828"/>
                  </a:lnTo>
                  <a:lnTo>
                    <a:pt x="373" y="828"/>
                  </a:lnTo>
                  <a:lnTo>
                    <a:pt x="381" y="828"/>
                  </a:lnTo>
                  <a:lnTo>
                    <a:pt x="381" y="844"/>
                  </a:lnTo>
                  <a:lnTo>
                    <a:pt x="388" y="851"/>
                  </a:lnTo>
                  <a:lnTo>
                    <a:pt x="388" y="859"/>
                  </a:lnTo>
                  <a:lnTo>
                    <a:pt x="381" y="866"/>
                  </a:lnTo>
                  <a:lnTo>
                    <a:pt x="381" y="874"/>
                  </a:lnTo>
                  <a:lnTo>
                    <a:pt x="381" y="889"/>
                  </a:lnTo>
                  <a:lnTo>
                    <a:pt x="381" y="904"/>
                  </a:lnTo>
                  <a:lnTo>
                    <a:pt x="388" y="912"/>
                  </a:lnTo>
                  <a:lnTo>
                    <a:pt x="396" y="920"/>
                  </a:lnTo>
                  <a:lnTo>
                    <a:pt x="404" y="935"/>
                  </a:lnTo>
                  <a:lnTo>
                    <a:pt x="404" y="950"/>
                  </a:lnTo>
                  <a:lnTo>
                    <a:pt x="419" y="950"/>
                  </a:lnTo>
                  <a:lnTo>
                    <a:pt x="434" y="958"/>
                  </a:lnTo>
                  <a:lnTo>
                    <a:pt x="442" y="958"/>
                  </a:lnTo>
                  <a:lnTo>
                    <a:pt x="449" y="950"/>
                  </a:lnTo>
                  <a:lnTo>
                    <a:pt x="457" y="942"/>
                  </a:lnTo>
                  <a:lnTo>
                    <a:pt x="464" y="927"/>
                  </a:lnTo>
                  <a:lnTo>
                    <a:pt x="472" y="920"/>
                  </a:lnTo>
                  <a:lnTo>
                    <a:pt x="480" y="912"/>
                  </a:lnTo>
                  <a:lnTo>
                    <a:pt x="487" y="912"/>
                  </a:lnTo>
                  <a:lnTo>
                    <a:pt x="487" y="920"/>
                  </a:lnTo>
                  <a:lnTo>
                    <a:pt x="472" y="935"/>
                  </a:lnTo>
                  <a:lnTo>
                    <a:pt x="464" y="950"/>
                  </a:lnTo>
                  <a:lnTo>
                    <a:pt x="449" y="973"/>
                  </a:lnTo>
                  <a:lnTo>
                    <a:pt x="442" y="988"/>
                  </a:lnTo>
                  <a:lnTo>
                    <a:pt x="457" y="988"/>
                  </a:lnTo>
                  <a:lnTo>
                    <a:pt x="457" y="996"/>
                  </a:lnTo>
                  <a:lnTo>
                    <a:pt x="457" y="1003"/>
                  </a:lnTo>
                  <a:lnTo>
                    <a:pt x="472" y="1018"/>
                  </a:lnTo>
                  <a:lnTo>
                    <a:pt x="480" y="1026"/>
                  </a:lnTo>
                  <a:lnTo>
                    <a:pt x="487" y="1034"/>
                  </a:lnTo>
                  <a:lnTo>
                    <a:pt x="495" y="1034"/>
                  </a:lnTo>
                  <a:lnTo>
                    <a:pt x="495" y="1049"/>
                  </a:lnTo>
                  <a:lnTo>
                    <a:pt x="510" y="1041"/>
                  </a:lnTo>
                  <a:lnTo>
                    <a:pt x="518" y="1041"/>
                  </a:lnTo>
                  <a:lnTo>
                    <a:pt x="533" y="1041"/>
                  </a:lnTo>
                  <a:lnTo>
                    <a:pt x="548" y="1041"/>
                  </a:lnTo>
                  <a:lnTo>
                    <a:pt x="556" y="1034"/>
                  </a:lnTo>
                  <a:lnTo>
                    <a:pt x="571" y="1034"/>
                  </a:lnTo>
                  <a:lnTo>
                    <a:pt x="579" y="1026"/>
                  </a:lnTo>
                  <a:lnTo>
                    <a:pt x="586" y="1018"/>
                  </a:lnTo>
                  <a:lnTo>
                    <a:pt x="594" y="1003"/>
                  </a:lnTo>
                  <a:lnTo>
                    <a:pt x="601" y="988"/>
                  </a:lnTo>
                  <a:lnTo>
                    <a:pt x="609" y="973"/>
                  </a:lnTo>
                  <a:lnTo>
                    <a:pt x="617" y="965"/>
                  </a:lnTo>
                  <a:lnTo>
                    <a:pt x="632" y="958"/>
                  </a:lnTo>
                  <a:lnTo>
                    <a:pt x="647" y="950"/>
                  </a:lnTo>
                  <a:lnTo>
                    <a:pt x="655" y="950"/>
                  </a:lnTo>
                  <a:lnTo>
                    <a:pt x="670" y="935"/>
                  </a:lnTo>
                  <a:lnTo>
                    <a:pt x="677" y="927"/>
                  </a:lnTo>
                  <a:lnTo>
                    <a:pt x="677" y="920"/>
                  </a:lnTo>
                  <a:lnTo>
                    <a:pt x="677" y="912"/>
                  </a:lnTo>
                  <a:lnTo>
                    <a:pt x="677" y="897"/>
                  </a:lnTo>
                  <a:lnTo>
                    <a:pt x="700" y="897"/>
                  </a:lnTo>
                  <a:lnTo>
                    <a:pt x="700" y="889"/>
                  </a:lnTo>
                  <a:lnTo>
                    <a:pt x="708" y="882"/>
                  </a:lnTo>
                  <a:lnTo>
                    <a:pt x="715" y="882"/>
                  </a:lnTo>
                  <a:lnTo>
                    <a:pt x="723" y="874"/>
                  </a:lnTo>
                  <a:lnTo>
                    <a:pt x="731" y="874"/>
                  </a:lnTo>
                  <a:lnTo>
                    <a:pt x="731" y="866"/>
                  </a:lnTo>
                  <a:lnTo>
                    <a:pt x="746" y="866"/>
                  </a:lnTo>
                  <a:lnTo>
                    <a:pt x="761" y="866"/>
                  </a:lnTo>
                  <a:lnTo>
                    <a:pt x="769" y="866"/>
                  </a:lnTo>
                  <a:lnTo>
                    <a:pt x="784" y="859"/>
                  </a:lnTo>
                  <a:lnTo>
                    <a:pt x="799" y="851"/>
                  </a:lnTo>
                  <a:lnTo>
                    <a:pt x="799" y="844"/>
                  </a:lnTo>
                  <a:lnTo>
                    <a:pt x="807" y="836"/>
                  </a:lnTo>
                  <a:lnTo>
                    <a:pt x="807" y="828"/>
                  </a:lnTo>
                  <a:lnTo>
                    <a:pt x="814" y="821"/>
                  </a:lnTo>
                  <a:lnTo>
                    <a:pt x="822" y="813"/>
                  </a:lnTo>
                  <a:lnTo>
                    <a:pt x="830" y="813"/>
                  </a:lnTo>
                  <a:lnTo>
                    <a:pt x="837" y="813"/>
                  </a:lnTo>
                  <a:lnTo>
                    <a:pt x="837" y="821"/>
                  </a:lnTo>
                  <a:lnTo>
                    <a:pt x="845" y="828"/>
                  </a:lnTo>
                  <a:lnTo>
                    <a:pt x="860" y="828"/>
                  </a:lnTo>
                  <a:lnTo>
                    <a:pt x="868" y="836"/>
                  </a:lnTo>
                  <a:lnTo>
                    <a:pt x="875" y="828"/>
                  </a:lnTo>
                  <a:close/>
                </a:path>
              </a:pathLst>
            </a:custGeom>
            <a:solidFill>
              <a:srgbClr val="FFE28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120" tIns="45561" rIns="91120" bIns="45561" anchor="ctr"/>
            <a:lstStyle/>
            <a:p>
              <a:pPr defTabSz="752475"/>
              <a:endParaRPr lang="ru-RU">
                <a:cs typeface="Arial" charset="0"/>
              </a:endParaRPr>
            </a:p>
          </p:txBody>
        </p:sp>
        <p:sp>
          <p:nvSpPr>
            <p:cNvPr id="4345" name="Freeform 1252"/>
            <p:cNvSpPr>
              <a:spLocks/>
            </p:cNvSpPr>
            <p:nvPr/>
          </p:nvSpPr>
          <p:spPr bwMode="auto">
            <a:xfrm>
              <a:off x="3811588" y="3519376"/>
              <a:ext cx="896937" cy="1093788"/>
            </a:xfrm>
            <a:custGeom>
              <a:avLst/>
              <a:gdLst>
                <a:gd name="T0" fmla="*/ 2147483647 w 699"/>
                <a:gd name="T1" fmla="*/ 2147483647 h 805"/>
                <a:gd name="T2" fmla="*/ 2147483647 w 699"/>
                <a:gd name="T3" fmla="*/ 2147483647 h 805"/>
                <a:gd name="T4" fmla="*/ 2147483647 w 699"/>
                <a:gd name="T5" fmla="*/ 2147483647 h 805"/>
                <a:gd name="T6" fmla="*/ 2147483647 w 699"/>
                <a:gd name="T7" fmla="*/ 2147483647 h 805"/>
                <a:gd name="T8" fmla="*/ 2147483647 w 699"/>
                <a:gd name="T9" fmla="*/ 2147483647 h 805"/>
                <a:gd name="T10" fmla="*/ 2147483647 w 699"/>
                <a:gd name="T11" fmla="*/ 2147483647 h 805"/>
                <a:gd name="T12" fmla="*/ 2147483647 w 699"/>
                <a:gd name="T13" fmla="*/ 2147483647 h 805"/>
                <a:gd name="T14" fmla="*/ 2147483647 w 699"/>
                <a:gd name="T15" fmla="*/ 2147483647 h 805"/>
                <a:gd name="T16" fmla="*/ 2147483647 w 699"/>
                <a:gd name="T17" fmla="*/ 2147483647 h 805"/>
                <a:gd name="T18" fmla="*/ 2147483647 w 699"/>
                <a:gd name="T19" fmla="*/ 2147483647 h 805"/>
                <a:gd name="T20" fmla="*/ 2147483647 w 699"/>
                <a:gd name="T21" fmla="*/ 2147483647 h 805"/>
                <a:gd name="T22" fmla="*/ 2147483647 w 699"/>
                <a:gd name="T23" fmla="*/ 2147483647 h 805"/>
                <a:gd name="T24" fmla="*/ 2147483647 w 699"/>
                <a:gd name="T25" fmla="*/ 2147483647 h 805"/>
                <a:gd name="T26" fmla="*/ 2147483647 w 699"/>
                <a:gd name="T27" fmla="*/ 2147483647 h 805"/>
                <a:gd name="T28" fmla="*/ 2147483647 w 699"/>
                <a:gd name="T29" fmla="*/ 2147483647 h 805"/>
                <a:gd name="T30" fmla="*/ 2147483647 w 699"/>
                <a:gd name="T31" fmla="*/ 2147483647 h 805"/>
                <a:gd name="T32" fmla="*/ 2147483647 w 699"/>
                <a:gd name="T33" fmla="*/ 2147483647 h 805"/>
                <a:gd name="T34" fmla="*/ 2147483647 w 699"/>
                <a:gd name="T35" fmla="*/ 2147483647 h 805"/>
                <a:gd name="T36" fmla="*/ 2147483647 w 699"/>
                <a:gd name="T37" fmla="*/ 2147483647 h 805"/>
                <a:gd name="T38" fmla="*/ 2147483647 w 699"/>
                <a:gd name="T39" fmla="*/ 2147483647 h 805"/>
                <a:gd name="T40" fmla="*/ 2147483647 w 699"/>
                <a:gd name="T41" fmla="*/ 0 h 805"/>
                <a:gd name="T42" fmla="*/ 2147483647 w 699"/>
                <a:gd name="T43" fmla="*/ 2147483647 h 805"/>
                <a:gd name="T44" fmla="*/ 2147483647 w 699"/>
                <a:gd name="T45" fmla="*/ 0 h 805"/>
                <a:gd name="T46" fmla="*/ 2147483647 w 699"/>
                <a:gd name="T47" fmla="*/ 2147483647 h 805"/>
                <a:gd name="T48" fmla="*/ 2147483647 w 699"/>
                <a:gd name="T49" fmla="*/ 2147483647 h 805"/>
                <a:gd name="T50" fmla="*/ 2147483647 w 699"/>
                <a:gd name="T51" fmla="*/ 2147483647 h 805"/>
                <a:gd name="T52" fmla="*/ 2147483647 w 699"/>
                <a:gd name="T53" fmla="*/ 2147483647 h 805"/>
                <a:gd name="T54" fmla="*/ 2147483647 w 699"/>
                <a:gd name="T55" fmla="*/ 2147483647 h 805"/>
                <a:gd name="T56" fmla="*/ 2147483647 w 699"/>
                <a:gd name="T57" fmla="*/ 2147483647 h 805"/>
                <a:gd name="T58" fmla="*/ 2147483647 w 699"/>
                <a:gd name="T59" fmla="*/ 2147483647 h 805"/>
                <a:gd name="T60" fmla="*/ 2147483647 w 699"/>
                <a:gd name="T61" fmla="*/ 2147483647 h 805"/>
                <a:gd name="T62" fmla="*/ 2147483647 w 699"/>
                <a:gd name="T63" fmla="*/ 2147483647 h 805"/>
                <a:gd name="T64" fmla="*/ 0 w 699"/>
                <a:gd name="T65" fmla="*/ 2147483647 h 805"/>
                <a:gd name="T66" fmla="*/ 2147483647 w 699"/>
                <a:gd name="T67" fmla="*/ 2147483647 h 805"/>
                <a:gd name="T68" fmla="*/ 2147483647 w 699"/>
                <a:gd name="T69" fmla="*/ 2147483647 h 805"/>
                <a:gd name="T70" fmla="*/ 2147483647 w 699"/>
                <a:gd name="T71" fmla="*/ 2147483647 h 805"/>
                <a:gd name="T72" fmla="*/ 2147483647 w 699"/>
                <a:gd name="T73" fmla="*/ 2147483647 h 805"/>
                <a:gd name="T74" fmla="*/ 2147483647 w 699"/>
                <a:gd name="T75" fmla="*/ 2147483647 h 805"/>
                <a:gd name="T76" fmla="*/ 2147483647 w 699"/>
                <a:gd name="T77" fmla="*/ 2147483647 h 805"/>
                <a:gd name="T78" fmla="*/ 2147483647 w 699"/>
                <a:gd name="T79" fmla="*/ 2147483647 h 805"/>
                <a:gd name="T80" fmla="*/ 2147483647 w 699"/>
                <a:gd name="T81" fmla="*/ 2147483647 h 805"/>
                <a:gd name="T82" fmla="*/ 2147483647 w 699"/>
                <a:gd name="T83" fmla="*/ 2147483647 h 805"/>
                <a:gd name="T84" fmla="*/ 2147483647 w 699"/>
                <a:gd name="T85" fmla="*/ 2147483647 h 805"/>
                <a:gd name="T86" fmla="*/ 2147483647 w 699"/>
                <a:gd name="T87" fmla="*/ 2147483647 h 805"/>
                <a:gd name="T88" fmla="*/ 2147483647 w 699"/>
                <a:gd name="T89" fmla="*/ 2147483647 h 805"/>
                <a:gd name="T90" fmla="*/ 2147483647 w 699"/>
                <a:gd name="T91" fmla="*/ 2147483647 h 805"/>
                <a:gd name="T92" fmla="*/ 2147483647 w 699"/>
                <a:gd name="T93" fmla="*/ 2147483647 h 805"/>
                <a:gd name="T94" fmla="*/ 2147483647 w 699"/>
                <a:gd name="T95" fmla="*/ 2147483647 h 805"/>
                <a:gd name="T96" fmla="*/ 2147483647 w 699"/>
                <a:gd name="T97" fmla="*/ 2147483647 h 805"/>
                <a:gd name="T98" fmla="*/ 2147483647 w 699"/>
                <a:gd name="T99" fmla="*/ 2147483647 h 805"/>
                <a:gd name="T100" fmla="*/ 2147483647 w 699"/>
                <a:gd name="T101" fmla="*/ 2147483647 h 805"/>
                <a:gd name="T102" fmla="*/ 2147483647 w 699"/>
                <a:gd name="T103" fmla="*/ 2147483647 h 805"/>
                <a:gd name="T104" fmla="*/ 2147483647 w 699"/>
                <a:gd name="T105" fmla="*/ 2147483647 h 805"/>
                <a:gd name="T106" fmla="*/ 2147483647 w 699"/>
                <a:gd name="T107" fmla="*/ 2147483647 h 805"/>
                <a:gd name="T108" fmla="*/ 2147483647 w 699"/>
                <a:gd name="T109" fmla="*/ 2147483647 h 805"/>
                <a:gd name="T110" fmla="*/ 2147483647 w 699"/>
                <a:gd name="T111" fmla="*/ 2147483647 h 805"/>
                <a:gd name="T112" fmla="*/ 2147483647 w 699"/>
                <a:gd name="T113" fmla="*/ 2147483647 h 805"/>
                <a:gd name="T114" fmla="*/ 2147483647 w 699"/>
                <a:gd name="T115" fmla="*/ 2147483647 h 805"/>
                <a:gd name="T116" fmla="*/ 2147483647 w 699"/>
                <a:gd name="T117" fmla="*/ 2147483647 h 80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99"/>
                <a:gd name="T178" fmla="*/ 0 h 805"/>
                <a:gd name="T179" fmla="*/ 699 w 699"/>
                <a:gd name="T180" fmla="*/ 805 h 80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99" h="805">
                  <a:moveTo>
                    <a:pt x="646" y="729"/>
                  </a:moveTo>
                  <a:lnTo>
                    <a:pt x="639" y="714"/>
                  </a:lnTo>
                  <a:lnTo>
                    <a:pt x="639" y="706"/>
                  </a:lnTo>
                  <a:lnTo>
                    <a:pt x="646" y="706"/>
                  </a:lnTo>
                  <a:lnTo>
                    <a:pt x="661" y="699"/>
                  </a:lnTo>
                  <a:lnTo>
                    <a:pt x="661" y="691"/>
                  </a:lnTo>
                  <a:lnTo>
                    <a:pt x="646" y="691"/>
                  </a:lnTo>
                  <a:lnTo>
                    <a:pt x="639" y="699"/>
                  </a:lnTo>
                  <a:lnTo>
                    <a:pt x="623" y="699"/>
                  </a:lnTo>
                  <a:lnTo>
                    <a:pt x="616" y="706"/>
                  </a:lnTo>
                  <a:lnTo>
                    <a:pt x="608" y="714"/>
                  </a:lnTo>
                  <a:lnTo>
                    <a:pt x="601" y="706"/>
                  </a:lnTo>
                  <a:lnTo>
                    <a:pt x="601" y="699"/>
                  </a:lnTo>
                  <a:lnTo>
                    <a:pt x="608" y="699"/>
                  </a:lnTo>
                  <a:lnTo>
                    <a:pt x="601" y="691"/>
                  </a:lnTo>
                  <a:lnTo>
                    <a:pt x="593" y="683"/>
                  </a:lnTo>
                  <a:lnTo>
                    <a:pt x="578" y="691"/>
                  </a:lnTo>
                  <a:lnTo>
                    <a:pt x="578" y="683"/>
                  </a:lnTo>
                  <a:lnTo>
                    <a:pt x="578" y="676"/>
                  </a:lnTo>
                  <a:lnTo>
                    <a:pt x="578" y="668"/>
                  </a:lnTo>
                  <a:lnTo>
                    <a:pt x="578" y="661"/>
                  </a:lnTo>
                  <a:lnTo>
                    <a:pt x="570" y="661"/>
                  </a:lnTo>
                  <a:lnTo>
                    <a:pt x="570" y="645"/>
                  </a:lnTo>
                  <a:lnTo>
                    <a:pt x="570" y="638"/>
                  </a:lnTo>
                  <a:lnTo>
                    <a:pt x="578" y="630"/>
                  </a:lnTo>
                  <a:lnTo>
                    <a:pt x="585" y="630"/>
                  </a:lnTo>
                  <a:lnTo>
                    <a:pt x="585" y="615"/>
                  </a:lnTo>
                  <a:lnTo>
                    <a:pt x="585" y="607"/>
                  </a:lnTo>
                  <a:lnTo>
                    <a:pt x="585" y="600"/>
                  </a:lnTo>
                  <a:lnTo>
                    <a:pt x="578" y="592"/>
                  </a:lnTo>
                  <a:lnTo>
                    <a:pt x="585" y="585"/>
                  </a:lnTo>
                  <a:lnTo>
                    <a:pt x="585" y="569"/>
                  </a:lnTo>
                  <a:lnTo>
                    <a:pt x="578" y="569"/>
                  </a:lnTo>
                  <a:lnTo>
                    <a:pt x="570" y="569"/>
                  </a:lnTo>
                  <a:lnTo>
                    <a:pt x="563" y="562"/>
                  </a:lnTo>
                  <a:lnTo>
                    <a:pt x="555" y="569"/>
                  </a:lnTo>
                  <a:lnTo>
                    <a:pt x="547" y="569"/>
                  </a:lnTo>
                  <a:lnTo>
                    <a:pt x="540" y="577"/>
                  </a:lnTo>
                  <a:lnTo>
                    <a:pt x="532" y="577"/>
                  </a:lnTo>
                  <a:lnTo>
                    <a:pt x="532" y="569"/>
                  </a:lnTo>
                  <a:lnTo>
                    <a:pt x="540" y="562"/>
                  </a:lnTo>
                  <a:lnTo>
                    <a:pt x="532" y="554"/>
                  </a:lnTo>
                  <a:lnTo>
                    <a:pt x="540" y="554"/>
                  </a:lnTo>
                  <a:lnTo>
                    <a:pt x="540" y="547"/>
                  </a:lnTo>
                  <a:lnTo>
                    <a:pt x="547" y="539"/>
                  </a:lnTo>
                  <a:lnTo>
                    <a:pt x="540" y="539"/>
                  </a:lnTo>
                  <a:lnTo>
                    <a:pt x="540" y="531"/>
                  </a:lnTo>
                  <a:lnTo>
                    <a:pt x="524" y="531"/>
                  </a:lnTo>
                  <a:lnTo>
                    <a:pt x="532" y="524"/>
                  </a:lnTo>
                  <a:lnTo>
                    <a:pt x="540" y="516"/>
                  </a:lnTo>
                  <a:lnTo>
                    <a:pt x="555" y="516"/>
                  </a:lnTo>
                  <a:lnTo>
                    <a:pt x="563" y="516"/>
                  </a:lnTo>
                  <a:lnTo>
                    <a:pt x="570" y="524"/>
                  </a:lnTo>
                  <a:lnTo>
                    <a:pt x="578" y="516"/>
                  </a:lnTo>
                  <a:lnTo>
                    <a:pt x="585" y="516"/>
                  </a:lnTo>
                  <a:lnTo>
                    <a:pt x="585" y="509"/>
                  </a:lnTo>
                  <a:lnTo>
                    <a:pt x="593" y="509"/>
                  </a:lnTo>
                  <a:lnTo>
                    <a:pt x="601" y="509"/>
                  </a:lnTo>
                  <a:lnTo>
                    <a:pt x="616" y="509"/>
                  </a:lnTo>
                  <a:lnTo>
                    <a:pt x="623" y="501"/>
                  </a:lnTo>
                  <a:lnTo>
                    <a:pt x="631" y="501"/>
                  </a:lnTo>
                  <a:lnTo>
                    <a:pt x="631" y="486"/>
                  </a:lnTo>
                  <a:lnTo>
                    <a:pt x="631" y="471"/>
                  </a:lnTo>
                  <a:lnTo>
                    <a:pt x="639" y="471"/>
                  </a:lnTo>
                  <a:lnTo>
                    <a:pt x="639" y="463"/>
                  </a:lnTo>
                  <a:lnTo>
                    <a:pt x="639" y="448"/>
                  </a:lnTo>
                  <a:lnTo>
                    <a:pt x="639" y="440"/>
                  </a:lnTo>
                  <a:lnTo>
                    <a:pt x="639" y="433"/>
                  </a:lnTo>
                  <a:lnTo>
                    <a:pt x="631" y="425"/>
                  </a:lnTo>
                  <a:lnTo>
                    <a:pt x="631" y="417"/>
                  </a:lnTo>
                  <a:lnTo>
                    <a:pt x="631" y="410"/>
                  </a:lnTo>
                  <a:lnTo>
                    <a:pt x="631" y="395"/>
                  </a:lnTo>
                  <a:lnTo>
                    <a:pt x="631" y="387"/>
                  </a:lnTo>
                  <a:lnTo>
                    <a:pt x="631" y="372"/>
                  </a:lnTo>
                  <a:lnTo>
                    <a:pt x="631" y="364"/>
                  </a:lnTo>
                  <a:lnTo>
                    <a:pt x="623" y="357"/>
                  </a:lnTo>
                  <a:lnTo>
                    <a:pt x="616" y="349"/>
                  </a:lnTo>
                  <a:lnTo>
                    <a:pt x="608" y="349"/>
                  </a:lnTo>
                  <a:lnTo>
                    <a:pt x="601" y="349"/>
                  </a:lnTo>
                  <a:lnTo>
                    <a:pt x="593" y="341"/>
                  </a:lnTo>
                  <a:lnTo>
                    <a:pt x="585" y="334"/>
                  </a:lnTo>
                  <a:lnTo>
                    <a:pt x="578" y="334"/>
                  </a:lnTo>
                  <a:lnTo>
                    <a:pt x="570" y="334"/>
                  </a:lnTo>
                  <a:lnTo>
                    <a:pt x="563" y="326"/>
                  </a:lnTo>
                  <a:lnTo>
                    <a:pt x="570" y="319"/>
                  </a:lnTo>
                  <a:lnTo>
                    <a:pt x="563" y="311"/>
                  </a:lnTo>
                  <a:lnTo>
                    <a:pt x="563" y="303"/>
                  </a:lnTo>
                  <a:lnTo>
                    <a:pt x="570" y="303"/>
                  </a:lnTo>
                  <a:lnTo>
                    <a:pt x="570" y="288"/>
                  </a:lnTo>
                  <a:lnTo>
                    <a:pt x="570" y="281"/>
                  </a:lnTo>
                  <a:lnTo>
                    <a:pt x="570" y="258"/>
                  </a:lnTo>
                  <a:lnTo>
                    <a:pt x="570" y="243"/>
                  </a:lnTo>
                  <a:lnTo>
                    <a:pt x="570" y="228"/>
                  </a:lnTo>
                  <a:lnTo>
                    <a:pt x="585" y="212"/>
                  </a:lnTo>
                  <a:lnTo>
                    <a:pt x="585" y="220"/>
                  </a:lnTo>
                  <a:lnTo>
                    <a:pt x="585" y="228"/>
                  </a:lnTo>
                  <a:lnTo>
                    <a:pt x="585" y="235"/>
                  </a:lnTo>
                  <a:lnTo>
                    <a:pt x="593" y="228"/>
                  </a:lnTo>
                  <a:lnTo>
                    <a:pt x="601" y="220"/>
                  </a:lnTo>
                  <a:lnTo>
                    <a:pt x="608" y="212"/>
                  </a:lnTo>
                  <a:lnTo>
                    <a:pt x="608" y="205"/>
                  </a:lnTo>
                  <a:lnTo>
                    <a:pt x="616" y="190"/>
                  </a:lnTo>
                  <a:lnTo>
                    <a:pt x="616" y="182"/>
                  </a:lnTo>
                  <a:lnTo>
                    <a:pt x="623" y="167"/>
                  </a:lnTo>
                  <a:lnTo>
                    <a:pt x="631" y="167"/>
                  </a:lnTo>
                  <a:lnTo>
                    <a:pt x="639" y="167"/>
                  </a:lnTo>
                  <a:lnTo>
                    <a:pt x="654" y="159"/>
                  </a:lnTo>
                  <a:lnTo>
                    <a:pt x="661" y="159"/>
                  </a:lnTo>
                  <a:lnTo>
                    <a:pt x="677" y="152"/>
                  </a:lnTo>
                  <a:lnTo>
                    <a:pt x="684" y="152"/>
                  </a:lnTo>
                  <a:lnTo>
                    <a:pt x="692" y="152"/>
                  </a:lnTo>
                  <a:lnTo>
                    <a:pt x="699" y="144"/>
                  </a:lnTo>
                  <a:lnTo>
                    <a:pt x="699" y="136"/>
                  </a:lnTo>
                  <a:lnTo>
                    <a:pt x="692" y="129"/>
                  </a:lnTo>
                  <a:lnTo>
                    <a:pt x="684" y="129"/>
                  </a:lnTo>
                  <a:lnTo>
                    <a:pt x="677" y="121"/>
                  </a:lnTo>
                  <a:lnTo>
                    <a:pt x="661" y="121"/>
                  </a:lnTo>
                  <a:lnTo>
                    <a:pt x="654" y="121"/>
                  </a:lnTo>
                  <a:lnTo>
                    <a:pt x="646" y="114"/>
                  </a:lnTo>
                  <a:lnTo>
                    <a:pt x="639" y="106"/>
                  </a:lnTo>
                  <a:lnTo>
                    <a:pt x="631" y="98"/>
                  </a:lnTo>
                  <a:lnTo>
                    <a:pt x="623" y="98"/>
                  </a:lnTo>
                  <a:lnTo>
                    <a:pt x="616" y="106"/>
                  </a:lnTo>
                  <a:lnTo>
                    <a:pt x="616" y="114"/>
                  </a:lnTo>
                  <a:lnTo>
                    <a:pt x="608" y="114"/>
                  </a:lnTo>
                  <a:lnTo>
                    <a:pt x="601" y="121"/>
                  </a:lnTo>
                  <a:lnTo>
                    <a:pt x="593" y="129"/>
                  </a:lnTo>
                  <a:lnTo>
                    <a:pt x="585" y="129"/>
                  </a:lnTo>
                  <a:lnTo>
                    <a:pt x="578" y="129"/>
                  </a:lnTo>
                  <a:lnTo>
                    <a:pt x="570" y="121"/>
                  </a:lnTo>
                  <a:lnTo>
                    <a:pt x="578" y="114"/>
                  </a:lnTo>
                  <a:lnTo>
                    <a:pt x="578" y="106"/>
                  </a:lnTo>
                  <a:lnTo>
                    <a:pt x="570" y="98"/>
                  </a:lnTo>
                  <a:lnTo>
                    <a:pt x="570" y="83"/>
                  </a:lnTo>
                  <a:lnTo>
                    <a:pt x="563" y="83"/>
                  </a:lnTo>
                  <a:lnTo>
                    <a:pt x="563" y="68"/>
                  </a:lnTo>
                  <a:lnTo>
                    <a:pt x="570" y="60"/>
                  </a:lnTo>
                  <a:lnTo>
                    <a:pt x="563" y="60"/>
                  </a:lnTo>
                  <a:lnTo>
                    <a:pt x="555" y="60"/>
                  </a:lnTo>
                  <a:lnTo>
                    <a:pt x="555" y="53"/>
                  </a:lnTo>
                  <a:lnTo>
                    <a:pt x="555" y="45"/>
                  </a:lnTo>
                  <a:lnTo>
                    <a:pt x="555" y="38"/>
                  </a:lnTo>
                  <a:lnTo>
                    <a:pt x="547" y="30"/>
                  </a:lnTo>
                  <a:lnTo>
                    <a:pt x="532" y="15"/>
                  </a:lnTo>
                  <a:lnTo>
                    <a:pt x="532" y="7"/>
                  </a:lnTo>
                  <a:lnTo>
                    <a:pt x="524" y="0"/>
                  </a:lnTo>
                  <a:lnTo>
                    <a:pt x="517" y="0"/>
                  </a:lnTo>
                  <a:lnTo>
                    <a:pt x="509" y="0"/>
                  </a:lnTo>
                  <a:lnTo>
                    <a:pt x="486" y="0"/>
                  </a:lnTo>
                  <a:lnTo>
                    <a:pt x="486" y="7"/>
                  </a:lnTo>
                  <a:lnTo>
                    <a:pt x="479" y="7"/>
                  </a:lnTo>
                  <a:lnTo>
                    <a:pt x="464" y="15"/>
                  </a:lnTo>
                  <a:lnTo>
                    <a:pt x="448" y="15"/>
                  </a:lnTo>
                  <a:lnTo>
                    <a:pt x="426" y="15"/>
                  </a:lnTo>
                  <a:lnTo>
                    <a:pt x="418" y="22"/>
                  </a:lnTo>
                  <a:lnTo>
                    <a:pt x="410" y="30"/>
                  </a:lnTo>
                  <a:lnTo>
                    <a:pt x="403" y="30"/>
                  </a:lnTo>
                  <a:lnTo>
                    <a:pt x="403" y="22"/>
                  </a:lnTo>
                  <a:lnTo>
                    <a:pt x="395" y="15"/>
                  </a:lnTo>
                  <a:lnTo>
                    <a:pt x="395" y="7"/>
                  </a:lnTo>
                  <a:lnTo>
                    <a:pt x="388" y="0"/>
                  </a:lnTo>
                  <a:lnTo>
                    <a:pt x="380" y="0"/>
                  </a:lnTo>
                  <a:lnTo>
                    <a:pt x="365" y="0"/>
                  </a:lnTo>
                  <a:lnTo>
                    <a:pt x="349" y="0"/>
                  </a:lnTo>
                  <a:lnTo>
                    <a:pt x="342" y="7"/>
                  </a:lnTo>
                  <a:lnTo>
                    <a:pt x="327" y="15"/>
                  </a:lnTo>
                  <a:lnTo>
                    <a:pt x="319" y="22"/>
                  </a:lnTo>
                  <a:lnTo>
                    <a:pt x="311" y="22"/>
                  </a:lnTo>
                  <a:lnTo>
                    <a:pt x="304" y="22"/>
                  </a:lnTo>
                  <a:lnTo>
                    <a:pt x="296" y="15"/>
                  </a:lnTo>
                  <a:lnTo>
                    <a:pt x="289" y="7"/>
                  </a:lnTo>
                  <a:lnTo>
                    <a:pt x="281" y="7"/>
                  </a:lnTo>
                  <a:lnTo>
                    <a:pt x="273" y="7"/>
                  </a:lnTo>
                  <a:lnTo>
                    <a:pt x="273" y="15"/>
                  </a:lnTo>
                  <a:lnTo>
                    <a:pt x="258" y="22"/>
                  </a:lnTo>
                  <a:lnTo>
                    <a:pt x="251" y="22"/>
                  </a:lnTo>
                  <a:lnTo>
                    <a:pt x="243" y="22"/>
                  </a:lnTo>
                  <a:lnTo>
                    <a:pt x="235" y="22"/>
                  </a:lnTo>
                  <a:lnTo>
                    <a:pt x="228" y="22"/>
                  </a:lnTo>
                  <a:lnTo>
                    <a:pt x="228" y="30"/>
                  </a:lnTo>
                  <a:lnTo>
                    <a:pt x="220" y="30"/>
                  </a:lnTo>
                  <a:lnTo>
                    <a:pt x="213" y="38"/>
                  </a:lnTo>
                  <a:lnTo>
                    <a:pt x="213" y="45"/>
                  </a:lnTo>
                  <a:lnTo>
                    <a:pt x="213" y="53"/>
                  </a:lnTo>
                  <a:lnTo>
                    <a:pt x="205" y="60"/>
                  </a:lnTo>
                  <a:lnTo>
                    <a:pt x="197" y="60"/>
                  </a:lnTo>
                  <a:lnTo>
                    <a:pt x="190" y="60"/>
                  </a:lnTo>
                  <a:lnTo>
                    <a:pt x="190" y="53"/>
                  </a:lnTo>
                  <a:lnTo>
                    <a:pt x="182" y="45"/>
                  </a:lnTo>
                  <a:lnTo>
                    <a:pt x="175" y="38"/>
                  </a:lnTo>
                  <a:lnTo>
                    <a:pt x="159" y="38"/>
                  </a:lnTo>
                  <a:lnTo>
                    <a:pt x="152" y="45"/>
                  </a:lnTo>
                  <a:lnTo>
                    <a:pt x="144" y="53"/>
                  </a:lnTo>
                  <a:lnTo>
                    <a:pt x="129" y="60"/>
                  </a:lnTo>
                  <a:lnTo>
                    <a:pt x="121" y="76"/>
                  </a:lnTo>
                  <a:lnTo>
                    <a:pt x="114" y="76"/>
                  </a:lnTo>
                  <a:lnTo>
                    <a:pt x="106" y="83"/>
                  </a:lnTo>
                  <a:lnTo>
                    <a:pt x="106" y="91"/>
                  </a:lnTo>
                  <a:lnTo>
                    <a:pt x="106" y="98"/>
                  </a:lnTo>
                  <a:lnTo>
                    <a:pt x="91" y="98"/>
                  </a:lnTo>
                  <a:lnTo>
                    <a:pt x="83" y="98"/>
                  </a:lnTo>
                  <a:lnTo>
                    <a:pt x="76" y="106"/>
                  </a:lnTo>
                  <a:lnTo>
                    <a:pt x="68" y="114"/>
                  </a:lnTo>
                  <a:lnTo>
                    <a:pt x="60" y="121"/>
                  </a:lnTo>
                  <a:lnTo>
                    <a:pt x="60" y="129"/>
                  </a:lnTo>
                  <a:lnTo>
                    <a:pt x="60" y="136"/>
                  </a:lnTo>
                  <a:lnTo>
                    <a:pt x="60" y="144"/>
                  </a:lnTo>
                  <a:lnTo>
                    <a:pt x="68" y="152"/>
                  </a:lnTo>
                  <a:lnTo>
                    <a:pt x="76" y="159"/>
                  </a:lnTo>
                  <a:lnTo>
                    <a:pt x="83" y="167"/>
                  </a:lnTo>
                  <a:lnTo>
                    <a:pt x="76" y="174"/>
                  </a:lnTo>
                  <a:lnTo>
                    <a:pt x="76" y="182"/>
                  </a:lnTo>
                  <a:lnTo>
                    <a:pt x="76" y="197"/>
                  </a:lnTo>
                  <a:lnTo>
                    <a:pt x="76" y="205"/>
                  </a:lnTo>
                  <a:lnTo>
                    <a:pt x="68" y="205"/>
                  </a:lnTo>
                  <a:lnTo>
                    <a:pt x="60" y="212"/>
                  </a:lnTo>
                  <a:lnTo>
                    <a:pt x="60" y="220"/>
                  </a:lnTo>
                  <a:lnTo>
                    <a:pt x="60" y="228"/>
                  </a:lnTo>
                  <a:lnTo>
                    <a:pt x="60" y="235"/>
                  </a:lnTo>
                  <a:lnTo>
                    <a:pt x="60" y="243"/>
                  </a:lnTo>
                  <a:lnTo>
                    <a:pt x="60" y="250"/>
                  </a:lnTo>
                  <a:lnTo>
                    <a:pt x="53" y="258"/>
                  </a:lnTo>
                  <a:lnTo>
                    <a:pt x="45" y="258"/>
                  </a:lnTo>
                  <a:lnTo>
                    <a:pt x="38" y="250"/>
                  </a:lnTo>
                  <a:lnTo>
                    <a:pt x="38" y="258"/>
                  </a:lnTo>
                  <a:lnTo>
                    <a:pt x="30" y="258"/>
                  </a:lnTo>
                  <a:lnTo>
                    <a:pt x="22" y="265"/>
                  </a:lnTo>
                  <a:lnTo>
                    <a:pt x="15" y="265"/>
                  </a:lnTo>
                  <a:lnTo>
                    <a:pt x="7" y="265"/>
                  </a:lnTo>
                  <a:lnTo>
                    <a:pt x="0" y="281"/>
                  </a:lnTo>
                  <a:lnTo>
                    <a:pt x="0" y="288"/>
                  </a:lnTo>
                  <a:lnTo>
                    <a:pt x="0" y="311"/>
                  </a:lnTo>
                  <a:lnTo>
                    <a:pt x="0" y="319"/>
                  </a:lnTo>
                  <a:lnTo>
                    <a:pt x="0" y="334"/>
                  </a:lnTo>
                  <a:lnTo>
                    <a:pt x="7" y="349"/>
                  </a:lnTo>
                  <a:lnTo>
                    <a:pt x="15" y="357"/>
                  </a:lnTo>
                  <a:lnTo>
                    <a:pt x="22" y="364"/>
                  </a:lnTo>
                  <a:lnTo>
                    <a:pt x="30" y="379"/>
                  </a:lnTo>
                  <a:lnTo>
                    <a:pt x="38" y="387"/>
                  </a:lnTo>
                  <a:lnTo>
                    <a:pt x="38" y="395"/>
                  </a:lnTo>
                  <a:lnTo>
                    <a:pt x="30" y="402"/>
                  </a:lnTo>
                  <a:lnTo>
                    <a:pt x="30" y="410"/>
                  </a:lnTo>
                  <a:lnTo>
                    <a:pt x="30" y="417"/>
                  </a:lnTo>
                  <a:lnTo>
                    <a:pt x="30" y="425"/>
                  </a:lnTo>
                  <a:lnTo>
                    <a:pt x="30" y="433"/>
                  </a:lnTo>
                  <a:lnTo>
                    <a:pt x="30" y="448"/>
                  </a:lnTo>
                  <a:lnTo>
                    <a:pt x="38" y="448"/>
                  </a:lnTo>
                  <a:lnTo>
                    <a:pt x="45" y="440"/>
                  </a:lnTo>
                  <a:lnTo>
                    <a:pt x="53" y="433"/>
                  </a:lnTo>
                  <a:lnTo>
                    <a:pt x="60" y="433"/>
                  </a:lnTo>
                  <a:lnTo>
                    <a:pt x="68" y="433"/>
                  </a:lnTo>
                  <a:lnTo>
                    <a:pt x="68" y="440"/>
                  </a:lnTo>
                  <a:lnTo>
                    <a:pt x="76" y="448"/>
                  </a:lnTo>
                  <a:lnTo>
                    <a:pt x="83" y="448"/>
                  </a:lnTo>
                  <a:lnTo>
                    <a:pt x="98" y="455"/>
                  </a:lnTo>
                  <a:lnTo>
                    <a:pt x="114" y="455"/>
                  </a:lnTo>
                  <a:lnTo>
                    <a:pt x="121" y="455"/>
                  </a:lnTo>
                  <a:lnTo>
                    <a:pt x="129" y="455"/>
                  </a:lnTo>
                  <a:lnTo>
                    <a:pt x="136" y="448"/>
                  </a:lnTo>
                  <a:lnTo>
                    <a:pt x="144" y="455"/>
                  </a:lnTo>
                  <a:lnTo>
                    <a:pt x="159" y="455"/>
                  </a:lnTo>
                  <a:lnTo>
                    <a:pt x="175" y="455"/>
                  </a:lnTo>
                  <a:lnTo>
                    <a:pt x="182" y="455"/>
                  </a:lnTo>
                  <a:lnTo>
                    <a:pt x="190" y="463"/>
                  </a:lnTo>
                  <a:lnTo>
                    <a:pt x="197" y="463"/>
                  </a:lnTo>
                  <a:lnTo>
                    <a:pt x="205" y="455"/>
                  </a:lnTo>
                  <a:lnTo>
                    <a:pt x="205" y="463"/>
                  </a:lnTo>
                  <a:lnTo>
                    <a:pt x="205" y="471"/>
                  </a:lnTo>
                  <a:lnTo>
                    <a:pt x="213" y="471"/>
                  </a:lnTo>
                  <a:lnTo>
                    <a:pt x="220" y="471"/>
                  </a:lnTo>
                  <a:lnTo>
                    <a:pt x="220" y="478"/>
                  </a:lnTo>
                  <a:lnTo>
                    <a:pt x="228" y="486"/>
                  </a:lnTo>
                  <a:lnTo>
                    <a:pt x="235" y="493"/>
                  </a:lnTo>
                  <a:lnTo>
                    <a:pt x="243" y="493"/>
                  </a:lnTo>
                  <a:lnTo>
                    <a:pt x="251" y="493"/>
                  </a:lnTo>
                  <a:lnTo>
                    <a:pt x="266" y="493"/>
                  </a:lnTo>
                  <a:lnTo>
                    <a:pt x="281" y="493"/>
                  </a:lnTo>
                  <a:lnTo>
                    <a:pt x="289" y="493"/>
                  </a:lnTo>
                  <a:lnTo>
                    <a:pt x="296" y="486"/>
                  </a:lnTo>
                  <a:lnTo>
                    <a:pt x="304" y="493"/>
                  </a:lnTo>
                  <a:lnTo>
                    <a:pt x="304" y="501"/>
                  </a:lnTo>
                  <a:lnTo>
                    <a:pt x="304" y="516"/>
                  </a:lnTo>
                  <a:lnTo>
                    <a:pt x="296" y="524"/>
                  </a:lnTo>
                  <a:lnTo>
                    <a:pt x="289" y="531"/>
                  </a:lnTo>
                  <a:lnTo>
                    <a:pt x="281" y="531"/>
                  </a:lnTo>
                  <a:lnTo>
                    <a:pt x="273" y="539"/>
                  </a:lnTo>
                  <a:lnTo>
                    <a:pt x="273" y="547"/>
                  </a:lnTo>
                  <a:lnTo>
                    <a:pt x="266" y="562"/>
                  </a:lnTo>
                  <a:lnTo>
                    <a:pt x="281" y="562"/>
                  </a:lnTo>
                  <a:lnTo>
                    <a:pt x="281" y="569"/>
                  </a:lnTo>
                  <a:lnTo>
                    <a:pt x="296" y="562"/>
                  </a:lnTo>
                  <a:lnTo>
                    <a:pt x="296" y="577"/>
                  </a:lnTo>
                  <a:lnTo>
                    <a:pt x="304" y="577"/>
                  </a:lnTo>
                  <a:lnTo>
                    <a:pt x="311" y="577"/>
                  </a:lnTo>
                  <a:lnTo>
                    <a:pt x="327" y="577"/>
                  </a:lnTo>
                  <a:lnTo>
                    <a:pt x="334" y="585"/>
                  </a:lnTo>
                  <a:lnTo>
                    <a:pt x="327" y="592"/>
                  </a:lnTo>
                  <a:lnTo>
                    <a:pt x="327" y="600"/>
                  </a:lnTo>
                  <a:lnTo>
                    <a:pt x="334" y="607"/>
                  </a:lnTo>
                  <a:lnTo>
                    <a:pt x="319" y="615"/>
                  </a:lnTo>
                  <a:lnTo>
                    <a:pt x="311" y="615"/>
                  </a:lnTo>
                  <a:lnTo>
                    <a:pt x="311" y="623"/>
                  </a:lnTo>
                  <a:lnTo>
                    <a:pt x="311" y="638"/>
                  </a:lnTo>
                  <a:lnTo>
                    <a:pt x="311" y="645"/>
                  </a:lnTo>
                  <a:lnTo>
                    <a:pt x="319" y="653"/>
                  </a:lnTo>
                  <a:lnTo>
                    <a:pt x="319" y="661"/>
                  </a:lnTo>
                  <a:lnTo>
                    <a:pt x="319" y="668"/>
                  </a:lnTo>
                  <a:lnTo>
                    <a:pt x="311" y="668"/>
                  </a:lnTo>
                  <a:lnTo>
                    <a:pt x="304" y="676"/>
                  </a:lnTo>
                  <a:lnTo>
                    <a:pt x="289" y="683"/>
                  </a:lnTo>
                  <a:lnTo>
                    <a:pt x="296" y="691"/>
                  </a:lnTo>
                  <a:lnTo>
                    <a:pt x="296" y="699"/>
                  </a:lnTo>
                  <a:lnTo>
                    <a:pt x="296" y="706"/>
                  </a:lnTo>
                  <a:lnTo>
                    <a:pt x="304" y="714"/>
                  </a:lnTo>
                  <a:lnTo>
                    <a:pt x="319" y="706"/>
                  </a:lnTo>
                  <a:lnTo>
                    <a:pt x="311" y="721"/>
                  </a:lnTo>
                  <a:lnTo>
                    <a:pt x="304" y="729"/>
                  </a:lnTo>
                  <a:lnTo>
                    <a:pt x="296" y="729"/>
                  </a:lnTo>
                  <a:lnTo>
                    <a:pt x="289" y="721"/>
                  </a:lnTo>
                  <a:lnTo>
                    <a:pt x="281" y="721"/>
                  </a:lnTo>
                  <a:lnTo>
                    <a:pt x="258" y="759"/>
                  </a:lnTo>
                  <a:lnTo>
                    <a:pt x="266" y="767"/>
                  </a:lnTo>
                  <a:lnTo>
                    <a:pt x="281" y="775"/>
                  </a:lnTo>
                  <a:lnTo>
                    <a:pt x="289" y="775"/>
                  </a:lnTo>
                  <a:lnTo>
                    <a:pt x="304" y="767"/>
                  </a:lnTo>
                  <a:lnTo>
                    <a:pt x="327" y="767"/>
                  </a:lnTo>
                  <a:lnTo>
                    <a:pt x="319" y="752"/>
                  </a:lnTo>
                  <a:lnTo>
                    <a:pt x="319" y="744"/>
                  </a:lnTo>
                  <a:lnTo>
                    <a:pt x="319" y="737"/>
                  </a:lnTo>
                  <a:lnTo>
                    <a:pt x="334" y="729"/>
                  </a:lnTo>
                  <a:lnTo>
                    <a:pt x="349" y="721"/>
                  </a:lnTo>
                  <a:lnTo>
                    <a:pt x="357" y="721"/>
                  </a:lnTo>
                  <a:lnTo>
                    <a:pt x="357" y="714"/>
                  </a:lnTo>
                  <a:lnTo>
                    <a:pt x="357" y="706"/>
                  </a:lnTo>
                  <a:lnTo>
                    <a:pt x="357" y="699"/>
                  </a:lnTo>
                  <a:lnTo>
                    <a:pt x="365" y="699"/>
                  </a:lnTo>
                  <a:lnTo>
                    <a:pt x="372" y="706"/>
                  </a:lnTo>
                  <a:lnTo>
                    <a:pt x="372" y="714"/>
                  </a:lnTo>
                  <a:lnTo>
                    <a:pt x="380" y="721"/>
                  </a:lnTo>
                  <a:lnTo>
                    <a:pt x="388" y="721"/>
                  </a:lnTo>
                  <a:lnTo>
                    <a:pt x="388" y="714"/>
                  </a:lnTo>
                  <a:lnTo>
                    <a:pt x="380" y="699"/>
                  </a:lnTo>
                  <a:lnTo>
                    <a:pt x="380" y="691"/>
                  </a:lnTo>
                  <a:lnTo>
                    <a:pt x="388" y="691"/>
                  </a:lnTo>
                  <a:lnTo>
                    <a:pt x="388" y="699"/>
                  </a:lnTo>
                  <a:lnTo>
                    <a:pt x="395" y="706"/>
                  </a:lnTo>
                  <a:lnTo>
                    <a:pt x="395" y="714"/>
                  </a:lnTo>
                  <a:lnTo>
                    <a:pt x="403" y="706"/>
                  </a:lnTo>
                  <a:lnTo>
                    <a:pt x="410" y="699"/>
                  </a:lnTo>
                  <a:lnTo>
                    <a:pt x="418" y="691"/>
                  </a:lnTo>
                  <a:lnTo>
                    <a:pt x="426" y="691"/>
                  </a:lnTo>
                  <a:lnTo>
                    <a:pt x="433" y="699"/>
                  </a:lnTo>
                  <a:lnTo>
                    <a:pt x="448" y="706"/>
                  </a:lnTo>
                  <a:lnTo>
                    <a:pt x="456" y="714"/>
                  </a:lnTo>
                  <a:lnTo>
                    <a:pt x="471" y="721"/>
                  </a:lnTo>
                  <a:lnTo>
                    <a:pt x="479" y="721"/>
                  </a:lnTo>
                  <a:lnTo>
                    <a:pt x="486" y="721"/>
                  </a:lnTo>
                  <a:lnTo>
                    <a:pt x="494" y="714"/>
                  </a:lnTo>
                  <a:lnTo>
                    <a:pt x="486" y="699"/>
                  </a:lnTo>
                  <a:lnTo>
                    <a:pt x="494" y="699"/>
                  </a:lnTo>
                  <a:lnTo>
                    <a:pt x="509" y="699"/>
                  </a:lnTo>
                  <a:lnTo>
                    <a:pt x="517" y="699"/>
                  </a:lnTo>
                  <a:lnTo>
                    <a:pt x="532" y="699"/>
                  </a:lnTo>
                  <a:lnTo>
                    <a:pt x="540" y="699"/>
                  </a:lnTo>
                  <a:lnTo>
                    <a:pt x="547" y="706"/>
                  </a:lnTo>
                  <a:lnTo>
                    <a:pt x="555" y="706"/>
                  </a:lnTo>
                  <a:lnTo>
                    <a:pt x="578" y="706"/>
                  </a:lnTo>
                  <a:lnTo>
                    <a:pt x="585" y="714"/>
                  </a:lnTo>
                  <a:lnTo>
                    <a:pt x="593" y="721"/>
                  </a:lnTo>
                  <a:lnTo>
                    <a:pt x="593" y="729"/>
                  </a:lnTo>
                  <a:lnTo>
                    <a:pt x="585" y="737"/>
                  </a:lnTo>
                  <a:lnTo>
                    <a:pt x="578" y="737"/>
                  </a:lnTo>
                  <a:lnTo>
                    <a:pt x="578" y="744"/>
                  </a:lnTo>
                  <a:lnTo>
                    <a:pt x="578" y="752"/>
                  </a:lnTo>
                  <a:lnTo>
                    <a:pt x="578" y="767"/>
                  </a:lnTo>
                  <a:lnTo>
                    <a:pt x="570" y="767"/>
                  </a:lnTo>
                  <a:lnTo>
                    <a:pt x="563" y="759"/>
                  </a:lnTo>
                  <a:lnTo>
                    <a:pt x="555" y="752"/>
                  </a:lnTo>
                  <a:lnTo>
                    <a:pt x="555" y="744"/>
                  </a:lnTo>
                  <a:lnTo>
                    <a:pt x="555" y="737"/>
                  </a:lnTo>
                  <a:lnTo>
                    <a:pt x="547" y="729"/>
                  </a:lnTo>
                  <a:lnTo>
                    <a:pt x="547" y="721"/>
                  </a:lnTo>
                  <a:lnTo>
                    <a:pt x="532" y="721"/>
                  </a:lnTo>
                  <a:lnTo>
                    <a:pt x="532" y="729"/>
                  </a:lnTo>
                  <a:lnTo>
                    <a:pt x="524" y="737"/>
                  </a:lnTo>
                  <a:lnTo>
                    <a:pt x="517" y="744"/>
                  </a:lnTo>
                  <a:lnTo>
                    <a:pt x="524" y="752"/>
                  </a:lnTo>
                  <a:lnTo>
                    <a:pt x="532" y="752"/>
                  </a:lnTo>
                  <a:lnTo>
                    <a:pt x="532" y="759"/>
                  </a:lnTo>
                  <a:lnTo>
                    <a:pt x="540" y="767"/>
                  </a:lnTo>
                  <a:lnTo>
                    <a:pt x="547" y="767"/>
                  </a:lnTo>
                  <a:lnTo>
                    <a:pt x="547" y="775"/>
                  </a:lnTo>
                  <a:lnTo>
                    <a:pt x="555" y="782"/>
                  </a:lnTo>
                  <a:lnTo>
                    <a:pt x="555" y="790"/>
                  </a:lnTo>
                  <a:lnTo>
                    <a:pt x="563" y="790"/>
                  </a:lnTo>
                  <a:lnTo>
                    <a:pt x="570" y="797"/>
                  </a:lnTo>
                  <a:lnTo>
                    <a:pt x="570" y="805"/>
                  </a:lnTo>
                  <a:lnTo>
                    <a:pt x="578" y="805"/>
                  </a:lnTo>
                  <a:lnTo>
                    <a:pt x="578" y="797"/>
                  </a:lnTo>
                  <a:lnTo>
                    <a:pt x="585" y="797"/>
                  </a:lnTo>
                  <a:lnTo>
                    <a:pt x="593" y="797"/>
                  </a:lnTo>
                  <a:lnTo>
                    <a:pt x="601" y="797"/>
                  </a:lnTo>
                  <a:lnTo>
                    <a:pt x="608" y="790"/>
                  </a:lnTo>
                  <a:lnTo>
                    <a:pt x="623" y="782"/>
                  </a:lnTo>
                  <a:lnTo>
                    <a:pt x="623" y="775"/>
                  </a:lnTo>
                  <a:lnTo>
                    <a:pt x="623" y="767"/>
                  </a:lnTo>
                  <a:lnTo>
                    <a:pt x="631" y="775"/>
                  </a:lnTo>
                  <a:lnTo>
                    <a:pt x="639" y="775"/>
                  </a:lnTo>
                  <a:lnTo>
                    <a:pt x="646" y="767"/>
                  </a:lnTo>
                  <a:lnTo>
                    <a:pt x="646" y="759"/>
                  </a:lnTo>
                  <a:lnTo>
                    <a:pt x="639" y="752"/>
                  </a:lnTo>
                  <a:lnTo>
                    <a:pt x="639" y="744"/>
                  </a:lnTo>
                  <a:lnTo>
                    <a:pt x="646" y="737"/>
                  </a:lnTo>
                  <a:lnTo>
                    <a:pt x="646" y="729"/>
                  </a:lnTo>
                  <a:close/>
                </a:path>
              </a:pathLst>
            </a:custGeom>
            <a:solidFill>
              <a:srgbClr val="F0F0F0"/>
            </a:solidFill>
            <a:ln w="12700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46" name="Freeform 1253"/>
            <p:cNvSpPr>
              <a:spLocks/>
            </p:cNvSpPr>
            <p:nvPr/>
          </p:nvSpPr>
          <p:spPr bwMode="auto">
            <a:xfrm>
              <a:off x="3829050" y="3519376"/>
              <a:ext cx="890588" cy="1093788"/>
            </a:xfrm>
            <a:custGeom>
              <a:avLst/>
              <a:gdLst>
                <a:gd name="T0" fmla="*/ 2147483647 w 699"/>
                <a:gd name="T1" fmla="*/ 2147483647 h 805"/>
                <a:gd name="T2" fmla="*/ 2147483647 w 699"/>
                <a:gd name="T3" fmla="*/ 2147483647 h 805"/>
                <a:gd name="T4" fmla="*/ 2147483647 w 699"/>
                <a:gd name="T5" fmla="*/ 2147483647 h 805"/>
                <a:gd name="T6" fmla="*/ 2147483647 w 699"/>
                <a:gd name="T7" fmla="*/ 2147483647 h 805"/>
                <a:gd name="T8" fmla="*/ 2147483647 w 699"/>
                <a:gd name="T9" fmla="*/ 2147483647 h 805"/>
                <a:gd name="T10" fmla="*/ 2147483647 w 699"/>
                <a:gd name="T11" fmla="*/ 2147483647 h 805"/>
                <a:gd name="T12" fmla="*/ 2147483647 w 699"/>
                <a:gd name="T13" fmla="*/ 2147483647 h 805"/>
                <a:gd name="T14" fmla="*/ 2147483647 w 699"/>
                <a:gd name="T15" fmla="*/ 2147483647 h 805"/>
                <a:gd name="T16" fmla="*/ 2147483647 w 699"/>
                <a:gd name="T17" fmla="*/ 2147483647 h 805"/>
                <a:gd name="T18" fmla="*/ 2147483647 w 699"/>
                <a:gd name="T19" fmla="*/ 2147483647 h 805"/>
                <a:gd name="T20" fmla="*/ 2147483647 w 699"/>
                <a:gd name="T21" fmla="*/ 2147483647 h 805"/>
                <a:gd name="T22" fmla="*/ 2147483647 w 699"/>
                <a:gd name="T23" fmla="*/ 2147483647 h 805"/>
                <a:gd name="T24" fmla="*/ 2147483647 w 699"/>
                <a:gd name="T25" fmla="*/ 2147483647 h 805"/>
                <a:gd name="T26" fmla="*/ 2147483647 w 699"/>
                <a:gd name="T27" fmla="*/ 2147483647 h 805"/>
                <a:gd name="T28" fmla="*/ 2147483647 w 699"/>
                <a:gd name="T29" fmla="*/ 2147483647 h 805"/>
                <a:gd name="T30" fmla="*/ 2147483647 w 699"/>
                <a:gd name="T31" fmla="*/ 2147483647 h 805"/>
                <a:gd name="T32" fmla="*/ 2147483647 w 699"/>
                <a:gd name="T33" fmla="*/ 2147483647 h 805"/>
                <a:gd name="T34" fmla="*/ 2147483647 w 699"/>
                <a:gd name="T35" fmla="*/ 2147483647 h 805"/>
                <a:gd name="T36" fmla="*/ 2147483647 w 699"/>
                <a:gd name="T37" fmla="*/ 2147483647 h 805"/>
                <a:gd name="T38" fmla="*/ 2147483647 w 699"/>
                <a:gd name="T39" fmla="*/ 2147483647 h 805"/>
                <a:gd name="T40" fmla="*/ 2147483647 w 699"/>
                <a:gd name="T41" fmla="*/ 0 h 805"/>
                <a:gd name="T42" fmla="*/ 2147483647 w 699"/>
                <a:gd name="T43" fmla="*/ 2147483647 h 805"/>
                <a:gd name="T44" fmla="*/ 2147483647 w 699"/>
                <a:gd name="T45" fmla="*/ 0 h 805"/>
                <a:gd name="T46" fmla="*/ 2147483647 w 699"/>
                <a:gd name="T47" fmla="*/ 2147483647 h 805"/>
                <a:gd name="T48" fmla="*/ 2147483647 w 699"/>
                <a:gd name="T49" fmla="*/ 2147483647 h 805"/>
                <a:gd name="T50" fmla="*/ 2147483647 w 699"/>
                <a:gd name="T51" fmla="*/ 2147483647 h 805"/>
                <a:gd name="T52" fmla="*/ 2147483647 w 699"/>
                <a:gd name="T53" fmla="*/ 2147483647 h 805"/>
                <a:gd name="T54" fmla="*/ 2147483647 w 699"/>
                <a:gd name="T55" fmla="*/ 2147483647 h 805"/>
                <a:gd name="T56" fmla="*/ 2147483647 w 699"/>
                <a:gd name="T57" fmla="*/ 2147483647 h 805"/>
                <a:gd name="T58" fmla="*/ 2147483647 w 699"/>
                <a:gd name="T59" fmla="*/ 2147483647 h 805"/>
                <a:gd name="T60" fmla="*/ 2147483647 w 699"/>
                <a:gd name="T61" fmla="*/ 2147483647 h 805"/>
                <a:gd name="T62" fmla="*/ 2147483647 w 699"/>
                <a:gd name="T63" fmla="*/ 2147483647 h 805"/>
                <a:gd name="T64" fmla="*/ 0 w 699"/>
                <a:gd name="T65" fmla="*/ 2147483647 h 805"/>
                <a:gd name="T66" fmla="*/ 2147483647 w 699"/>
                <a:gd name="T67" fmla="*/ 2147483647 h 805"/>
                <a:gd name="T68" fmla="*/ 2147483647 w 699"/>
                <a:gd name="T69" fmla="*/ 2147483647 h 805"/>
                <a:gd name="T70" fmla="*/ 2147483647 w 699"/>
                <a:gd name="T71" fmla="*/ 2147483647 h 805"/>
                <a:gd name="T72" fmla="*/ 2147483647 w 699"/>
                <a:gd name="T73" fmla="*/ 2147483647 h 805"/>
                <a:gd name="T74" fmla="*/ 2147483647 w 699"/>
                <a:gd name="T75" fmla="*/ 2147483647 h 805"/>
                <a:gd name="T76" fmla="*/ 2147483647 w 699"/>
                <a:gd name="T77" fmla="*/ 2147483647 h 805"/>
                <a:gd name="T78" fmla="*/ 2147483647 w 699"/>
                <a:gd name="T79" fmla="*/ 2147483647 h 805"/>
                <a:gd name="T80" fmla="*/ 2147483647 w 699"/>
                <a:gd name="T81" fmla="*/ 2147483647 h 805"/>
                <a:gd name="T82" fmla="*/ 2147483647 w 699"/>
                <a:gd name="T83" fmla="*/ 2147483647 h 805"/>
                <a:gd name="T84" fmla="*/ 2147483647 w 699"/>
                <a:gd name="T85" fmla="*/ 2147483647 h 805"/>
                <a:gd name="T86" fmla="*/ 2147483647 w 699"/>
                <a:gd name="T87" fmla="*/ 2147483647 h 805"/>
                <a:gd name="T88" fmla="*/ 2147483647 w 699"/>
                <a:gd name="T89" fmla="*/ 2147483647 h 805"/>
                <a:gd name="T90" fmla="*/ 2147483647 w 699"/>
                <a:gd name="T91" fmla="*/ 2147483647 h 805"/>
                <a:gd name="T92" fmla="*/ 2147483647 w 699"/>
                <a:gd name="T93" fmla="*/ 2147483647 h 805"/>
                <a:gd name="T94" fmla="*/ 2147483647 w 699"/>
                <a:gd name="T95" fmla="*/ 2147483647 h 805"/>
                <a:gd name="T96" fmla="*/ 2147483647 w 699"/>
                <a:gd name="T97" fmla="*/ 2147483647 h 805"/>
                <a:gd name="T98" fmla="*/ 2147483647 w 699"/>
                <a:gd name="T99" fmla="*/ 2147483647 h 805"/>
                <a:gd name="T100" fmla="*/ 2147483647 w 699"/>
                <a:gd name="T101" fmla="*/ 2147483647 h 805"/>
                <a:gd name="T102" fmla="*/ 2147483647 w 699"/>
                <a:gd name="T103" fmla="*/ 2147483647 h 805"/>
                <a:gd name="T104" fmla="*/ 2147483647 w 699"/>
                <a:gd name="T105" fmla="*/ 2147483647 h 805"/>
                <a:gd name="T106" fmla="*/ 2147483647 w 699"/>
                <a:gd name="T107" fmla="*/ 2147483647 h 805"/>
                <a:gd name="T108" fmla="*/ 2147483647 w 699"/>
                <a:gd name="T109" fmla="*/ 2147483647 h 805"/>
                <a:gd name="T110" fmla="*/ 2147483647 w 699"/>
                <a:gd name="T111" fmla="*/ 2147483647 h 805"/>
                <a:gd name="T112" fmla="*/ 2147483647 w 699"/>
                <a:gd name="T113" fmla="*/ 2147483647 h 805"/>
                <a:gd name="T114" fmla="*/ 2147483647 w 699"/>
                <a:gd name="T115" fmla="*/ 2147483647 h 805"/>
                <a:gd name="T116" fmla="*/ 2147483647 w 699"/>
                <a:gd name="T117" fmla="*/ 2147483647 h 80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99"/>
                <a:gd name="T178" fmla="*/ 0 h 805"/>
                <a:gd name="T179" fmla="*/ 699 w 699"/>
                <a:gd name="T180" fmla="*/ 805 h 80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99" h="805">
                  <a:moveTo>
                    <a:pt x="646" y="729"/>
                  </a:moveTo>
                  <a:lnTo>
                    <a:pt x="639" y="714"/>
                  </a:lnTo>
                  <a:lnTo>
                    <a:pt x="639" y="706"/>
                  </a:lnTo>
                  <a:lnTo>
                    <a:pt x="646" y="706"/>
                  </a:lnTo>
                  <a:lnTo>
                    <a:pt x="661" y="699"/>
                  </a:lnTo>
                  <a:lnTo>
                    <a:pt x="661" y="691"/>
                  </a:lnTo>
                  <a:lnTo>
                    <a:pt x="646" y="691"/>
                  </a:lnTo>
                  <a:lnTo>
                    <a:pt x="639" y="699"/>
                  </a:lnTo>
                  <a:lnTo>
                    <a:pt x="623" y="699"/>
                  </a:lnTo>
                  <a:lnTo>
                    <a:pt x="616" y="706"/>
                  </a:lnTo>
                  <a:lnTo>
                    <a:pt x="608" y="714"/>
                  </a:lnTo>
                  <a:lnTo>
                    <a:pt x="601" y="706"/>
                  </a:lnTo>
                  <a:lnTo>
                    <a:pt x="601" y="699"/>
                  </a:lnTo>
                  <a:lnTo>
                    <a:pt x="608" y="699"/>
                  </a:lnTo>
                  <a:lnTo>
                    <a:pt x="601" y="691"/>
                  </a:lnTo>
                  <a:lnTo>
                    <a:pt x="593" y="683"/>
                  </a:lnTo>
                  <a:lnTo>
                    <a:pt x="578" y="691"/>
                  </a:lnTo>
                  <a:lnTo>
                    <a:pt x="578" y="683"/>
                  </a:lnTo>
                  <a:lnTo>
                    <a:pt x="578" y="676"/>
                  </a:lnTo>
                  <a:lnTo>
                    <a:pt x="578" y="668"/>
                  </a:lnTo>
                  <a:lnTo>
                    <a:pt x="578" y="661"/>
                  </a:lnTo>
                  <a:lnTo>
                    <a:pt x="570" y="661"/>
                  </a:lnTo>
                  <a:lnTo>
                    <a:pt x="570" y="645"/>
                  </a:lnTo>
                  <a:lnTo>
                    <a:pt x="570" y="638"/>
                  </a:lnTo>
                  <a:lnTo>
                    <a:pt x="578" y="630"/>
                  </a:lnTo>
                  <a:lnTo>
                    <a:pt x="585" y="630"/>
                  </a:lnTo>
                  <a:lnTo>
                    <a:pt x="585" y="615"/>
                  </a:lnTo>
                  <a:lnTo>
                    <a:pt x="585" y="607"/>
                  </a:lnTo>
                  <a:lnTo>
                    <a:pt x="585" y="600"/>
                  </a:lnTo>
                  <a:lnTo>
                    <a:pt x="578" y="592"/>
                  </a:lnTo>
                  <a:lnTo>
                    <a:pt x="585" y="585"/>
                  </a:lnTo>
                  <a:lnTo>
                    <a:pt x="585" y="569"/>
                  </a:lnTo>
                  <a:lnTo>
                    <a:pt x="578" y="569"/>
                  </a:lnTo>
                  <a:lnTo>
                    <a:pt x="570" y="569"/>
                  </a:lnTo>
                  <a:lnTo>
                    <a:pt x="563" y="562"/>
                  </a:lnTo>
                  <a:lnTo>
                    <a:pt x="555" y="569"/>
                  </a:lnTo>
                  <a:lnTo>
                    <a:pt x="547" y="569"/>
                  </a:lnTo>
                  <a:lnTo>
                    <a:pt x="540" y="577"/>
                  </a:lnTo>
                  <a:lnTo>
                    <a:pt x="532" y="577"/>
                  </a:lnTo>
                  <a:lnTo>
                    <a:pt x="532" y="569"/>
                  </a:lnTo>
                  <a:lnTo>
                    <a:pt x="540" y="562"/>
                  </a:lnTo>
                  <a:lnTo>
                    <a:pt x="532" y="554"/>
                  </a:lnTo>
                  <a:lnTo>
                    <a:pt x="540" y="554"/>
                  </a:lnTo>
                  <a:lnTo>
                    <a:pt x="540" y="547"/>
                  </a:lnTo>
                  <a:lnTo>
                    <a:pt x="547" y="539"/>
                  </a:lnTo>
                  <a:lnTo>
                    <a:pt x="540" y="539"/>
                  </a:lnTo>
                  <a:lnTo>
                    <a:pt x="540" y="531"/>
                  </a:lnTo>
                  <a:lnTo>
                    <a:pt x="524" y="531"/>
                  </a:lnTo>
                  <a:lnTo>
                    <a:pt x="532" y="524"/>
                  </a:lnTo>
                  <a:lnTo>
                    <a:pt x="540" y="516"/>
                  </a:lnTo>
                  <a:lnTo>
                    <a:pt x="555" y="516"/>
                  </a:lnTo>
                  <a:lnTo>
                    <a:pt x="563" y="516"/>
                  </a:lnTo>
                  <a:lnTo>
                    <a:pt x="570" y="524"/>
                  </a:lnTo>
                  <a:lnTo>
                    <a:pt x="578" y="516"/>
                  </a:lnTo>
                  <a:lnTo>
                    <a:pt x="585" y="516"/>
                  </a:lnTo>
                  <a:lnTo>
                    <a:pt x="585" y="509"/>
                  </a:lnTo>
                  <a:lnTo>
                    <a:pt x="593" y="509"/>
                  </a:lnTo>
                  <a:lnTo>
                    <a:pt x="601" y="509"/>
                  </a:lnTo>
                  <a:lnTo>
                    <a:pt x="616" y="509"/>
                  </a:lnTo>
                  <a:lnTo>
                    <a:pt x="623" y="501"/>
                  </a:lnTo>
                  <a:lnTo>
                    <a:pt x="631" y="501"/>
                  </a:lnTo>
                  <a:lnTo>
                    <a:pt x="631" y="486"/>
                  </a:lnTo>
                  <a:lnTo>
                    <a:pt x="631" y="471"/>
                  </a:lnTo>
                  <a:lnTo>
                    <a:pt x="639" y="471"/>
                  </a:lnTo>
                  <a:lnTo>
                    <a:pt x="639" y="463"/>
                  </a:lnTo>
                  <a:lnTo>
                    <a:pt x="639" y="448"/>
                  </a:lnTo>
                  <a:lnTo>
                    <a:pt x="639" y="440"/>
                  </a:lnTo>
                  <a:lnTo>
                    <a:pt x="639" y="433"/>
                  </a:lnTo>
                  <a:lnTo>
                    <a:pt x="631" y="425"/>
                  </a:lnTo>
                  <a:lnTo>
                    <a:pt x="631" y="417"/>
                  </a:lnTo>
                  <a:lnTo>
                    <a:pt x="631" y="410"/>
                  </a:lnTo>
                  <a:lnTo>
                    <a:pt x="631" y="395"/>
                  </a:lnTo>
                  <a:lnTo>
                    <a:pt x="631" y="387"/>
                  </a:lnTo>
                  <a:lnTo>
                    <a:pt x="631" y="372"/>
                  </a:lnTo>
                  <a:lnTo>
                    <a:pt x="631" y="364"/>
                  </a:lnTo>
                  <a:lnTo>
                    <a:pt x="623" y="357"/>
                  </a:lnTo>
                  <a:lnTo>
                    <a:pt x="616" y="349"/>
                  </a:lnTo>
                  <a:lnTo>
                    <a:pt x="608" y="349"/>
                  </a:lnTo>
                  <a:lnTo>
                    <a:pt x="601" y="349"/>
                  </a:lnTo>
                  <a:lnTo>
                    <a:pt x="593" y="341"/>
                  </a:lnTo>
                  <a:lnTo>
                    <a:pt x="585" y="334"/>
                  </a:lnTo>
                  <a:lnTo>
                    <a:pt x="578" y="334"/>
                  </a:lnTo>
                  <a:lnTo>
                    <a:pt x="570" y="334"/>
                  </a:lnTo>
                  <a:lnTo>
                    <a:pt x="563" y="326"/>
                  </a:lnTo>
                  <a:lnTo>
                    <a:pt x="570" y="319"/>
                  </a:lnTo>
                  <a:lnTo>
                    <a:pt x="563" y="311"/>
                  </a:lnTo>
                  <a:lnTo>
                    <a:pt x="563" y="303"/>
                  </a:lnTo>
                  <a:lnTo>
                    <a:pt x="570" y="303"/>
                  </a:lnTo>
                  <a:lnTo>
                    <a:pt x="570" y="288"/>
                  </a:lnTo>
                  <a:lnTo>
                    <a:pt x="570" y="281"/>
                  </a:lnTo>
                  <a:lnTo>
                    <a:pt x="570" y="258"/>
                  </a:lnTo>
                  <a:lnTo>
                    <a:pt x="570" y="243"/>
                  </a:lnTo>
                  <a:lnTo>
                    <a:pt x="570" y="228"/>
                  </a:lnTo>
                  <a:lnTo>
                    <a:pt x="585" y="212"/>
                  </a:lnTo>
                  <a:lnTo>
                    <a:pt x="585" y="220"/>
                  </a:lnTo>
                  <a:lnTo>
                    <a:pt x="585" y="228"/>
                  </a:lnTo>
                  <a:lnTo>
                    <a:pt x="585" y="235"/>
                  </a:lnTo>
                  <a:lnTo>
                    <a:pt x="593" y="228"/>
                  </a:lnTo>
                  <a:lnTo>
                    <a:pt x="601" y="220"/>
                  </a:lnTo>
                  <a:lnTo>
                    <a:pt x="608" y="212"/>
                  </a:lnTo>
                  <a:lnTo>
                    <a:pt x="608" y="205"/>
                  </a:lnTo>
                  <a:lnTo>
                    <a:pt x="616" y="190"/>
                  </a:lnTo>
                  <a:lnTo>
                    <a:pt x="616" y="182"/>
                  </a:lnTo>
                  <a:lnTo>
                    <a:pt x="623" y="167"/>
                  </a:lnTo>
                  <a:lnTo>
                    <a:pt x="631" y="167"/>
                  </a:lnTo>
                  <a:lnTo>
                    <a:pt x="639" y="167"/>
                  </a:lnTo>
                  <a:lnTo>
                    <a:pt x="654" y="159"/>
                  </a:lnTo>
                  <a:lnTo>
                    <a:pt x="661" y="159"/>
                  </a:lnTo>
                  <a:lnTo>
                    <a:pt x="677" y="152"/>
                  </a:lnTo>
                  <a:lnTo>
                    <a:pt x="684" y="152"/>
                  </a:lnTo>
                  <a:lnTo>
                    <a:pt x="692" y="152"/>
                  </a:lnTo>
                  <a:lnTo>
                    <a:pt x="699" y="144"/>
                  </a:lnTo>
                  <a:lnTo>
                    <a:pt x="699" y="136"/>
                  </a:lnTo>
                  <a:lnTo>
                    <a:pt x="692" y="129"/>
                  </a:lnTo>
                  <a:lnTo>
                    <a:pt x="684" y="129"/>
                  </a:lnTo>
                  <a:lnTo>
                    <a:pt x="677" y="121"/>
                  </a:lnTo>
                  <a:lnTo>
                    <a:pt x="661" y="121"/>
                  </a:lnTo>
                  <a:lnTo>
                    <a:pt x="654" y="121"/>
                  </a:lnTo>
                  <a:lnTo>
                    <a:pt x="646" y="114"/>
                  </a:lnTo>
                  <a:lnTo>
                    <a:pt x="639" y="106"/>
                  </a:lnTo>
                  <a:lnTo>
                    <a:pt x="631" y="98"/>
                  </a:lnTo>
                  <a:lnTo>
                    <a:pt x="623" y="98"/>
                  </a:lnTo>
                  <a:lnTo>
                    <a:pt x="616" y="106"/>
                  </a:lnTo>
                  <a:lnTo>
                    <a:pt x="616" y="114"/>
                  </a:lnTo>
                  <a:lnTo>
                    <a:pt x="608" y="114"/>
                  </a:lnTo>
                  <a:lnTo>
                    <a:pt x="601" y="121"/>
                  </a:lnTo>
                  <a:lnTo>
                    <a:pt x="593" y="129"/>
                  </a:lnTo>
                  <a:lnTo>
                    <a:pt x="585" y="129"/>
                  </a:lnTo>
                  <a:lnTo>
                    <a:pt x="578" y="129"/>
                  </a:lnTo>
                  <a:lnTo>
                    <a:pt x="570" y="121"/>
                  </a:lnTo>
                  <a:lnTo>
                    <a:pt x="578" y="114"/>
                  </a:lnTo>
                  <a:lnTo>
                    <a:pt x="578" y="106"/>
                  </a:lnTo>
                  <a:lnTo>
                    <a:pt x="570" y="98"/>
                  </a:lnTo>
                  <a:lnTo>
                    <a:pt x="570" y="83"/>
                  </a:lnTo>
                  <a:lnTo>
                    <a:pt x="563" y="83"/>
                  </a:lnTo>
                  <a:lnTo>
                    <a:pt x="563" y="68"/>
                  </a:lnTo>
                  <a:lnTo>
                    <a:pt x="570" y="60"/>
                  </a:lnTo>
                  <a:lnTo>
                    <a:pt x="563" y="60"/>
                  </a:lnTo>
                  <a:lnTo>
                    <a:pt x="555" y="60"/>
                  </a:lnTo>
                  <a:lnTo>
                    <a:pt x="555" y="53"/>
                  </a:lnTo>
                  <a:lnTo>
                    <a:pt x="555" y="45"/>
                  </a:lnTo>
                  <a:lnTo>
                    <a:pt x="555" y="38"/>
                  </a:lnTo>
                  <a:lnTo>
                    <a:pt x="547" y="30"/>
                  </a:lnTo>
                  <a:lnTo>
                    <a:pt x="532" y="15"/>
                  </a:lnTo>
                  <a:lnTo>
                    <a:pt x="532" y="7"/>
                  </a:lnTo>
                  <a:lnTo>
                    <a:pt x="524" y="0"/>
                  </a:lnTo>
                  <a:lnTo>
                    <a:pt x="517" y="0"/>
                  </a:lnTo>
                  <a:lnTo>
                    <a:pt x="509" y="0"/>
                  </a:lnTo>
                  <a:lnTo>
                    <a:pt x="486" y="0"/>
                  </a:lnTo>
                  <a:lnTo>
                    <a:pt x="486" y="7"/>
                  </a:lnTo>
                  <a:lnTo>
                    <a:pt x="479" y="7"/>
                  </a:lnTo>
                  <a:lnTo>
                    <a:pt x="464" y="15"/>
                  </a:lnTo>
                  <a:lnTo>
                    <a:pt x="448" y="15"/>
                  </a:lnTo>
                  <a:lnTo>
                    <a:pt x="426" y="15"/>
                  </a:lnTo>
                  <a:lnTo>
                    <a:pt x="418" y="22"/>
                  </a:lnTo>
                  <a:lnTo>
                    <a:pt x="410" y="30"/>
                  </a:lnTo>
                  <a:lnTo>
                    <a:pt x="403" y="30"/>
                  </a:lnTo>
                  <a:lnTo>
                    <a:pt x="403" y="22"/>
                  </a:lnTo>
                  <a:lnTo>
                    <a:pt x="395" y="15"/>
                  </a:lnTo>
                  <a:lnTo>
                    <a:pt x="395" y="7"/>
                  </a:lnTo>
                  <a:lnTo>
                    <a:pt x="388" y="0"/>
                  </a:lnTo>
                  <a:lnTo>
                    <a:pt x="380" y="0"/>
                  </a:lnTo>
                  <a:lnTo>
                    <a:pt x="365" y="0"/>
                  </a:lnTo>
                  <a:lnTo>
                    <a:pt x="349" y="0"/>
                  </a:lnTo>
                  <a:lnTo>
                    <a:pt x="342" y="7"/>
                  </a:lnTo>
                  <a:lnTo>
                    <a:pt x="327" y="15"/>
                  </a:lnTo>
                  <a:lnTo>
                    <a:pt x="319" y="22"/>
                  </a:lnTo>
                  <a:lnTo>
                    <a:pt x="311" y="22"/>
                  </a:lnTo>
                  <a:lnTo>
                    <a:pt x="304" y="22"/>
                  </a:lnTo>
                  <a:lnTo>
                    <a:pt x="296" y="15"/>
                  </a:lnTo>
                  <a:lnTo>
                    <a:pt x="289" y="7"/>
                  </a:lnTo>
                  <a:lnTo>
                    <a:pt x="281" y="7"/>
                  </a:lnTo>
                  <a:lnTo>
                    <a:pt x="273" y="7"/>
                  </a:lnTo>
                  <a:lnTo>
                    <a:pt x="273" y="15"/>
                  </a:lnTo>
                  <a:lnTo>
                    <a:pt x="258" y="22"/>
                  </a:lnTo>
                  <a:lnTo>
                    <a:pt x="251" y="22"/>
                  </a:lnTo>
                  <a:lnTo>
                    <a:pt x="243" y="22"/>
                  </a:lnTo>
                  <a:lnTo>
                    <a:pt x="235" y="22"/>
                  </a:lnTo>
                  <a:lnTo>
                    <a:pt x="228" y="22"/>
                  </a:lnTo>
                  <a:lnTo>
                    <a:pt x="228" y="30"/>
                  </a:lnTo>
                  <a:lnTo>
                    <a:pt x="220" y="30"/>
                  </a:lnTo>
                  <a:lnTo>
                    <a:pt x="213" y="38"/>
                  </a:lnTo>
                  <a:lnTo>
                    <a:pt x="213" y="45"/>
                  </a:lnTo>
                  <a:lnTo>
                    <a:pt x="213" y="53"/>
                  </a:lnTo>
                  <a:lnTo>
                    <a:pt x="205" y="60"/>
                  </a:lnTo>
                  <a:lnTo>
                    <a:pt x="197" y="60"/>
                  </a:lnTo>
                  <a:lnTo>
                    <a:pt x="190" y="60"/>
                  </a:lnTo>
                  <a:lnTo>
                    <a:pt x="190" y="53"/>
                  </a:lnTo>
                  <a:lnTo>
                    <a:pt x="182" y="45"/>
                  </a:lnTo>
                  <a:lnTo>
                    <a:pt x="175" y="38"/>
                  </a:lnTo>
                  <a:lnTo>
                    <a:pt x="159" y="38"/>
                  </a:lnTo>
                  <a:lnTo>
                    <a:pt x="152" y="45"/>
                  </a:lnTo>
                  <a:lnTo>
                    <a:pt x="144" y="53"/>
                  </a:lnTo>
                  <a:lnTo>
                    <a:pt x="129" y="60"/>
                  </a:lnTo>
                  <a:lnTo>
                    <a:pt x="121" y="76"/>
                  </a:lnTo>
                  <a:lnTo>
                    <a:pt x="114" y="76"/>
                  </a:lnTo>
                  <a:lnTo>
                    <a:pt x="106" y="83"/>
                  </a:lnTo>
                  <a:lnTo>
                    <a:pt x="106" y="91"/>
                  </a:lnTo>
                  <a:lnTo>
                    <a:pt x="106" y="98"/>
                  </a:lnTo>
                  <a:lnTo>
                    <a:pt x="91" y="98"/>
                  </a:lnTo>
                  <a:lnTo>
                    <a:pt x="83" y="98"/>
                  </a:lnTo>
                  <a:lnTo>
                    <a:pt x="76" y="106"/>
                  </a:lnTo>
                  <a:lnTo>
                    <a:pt x="68" y="114"/>
                  </a:lnTo>
                  <a:lnTo>
                    <a:pt x="60" y="121"/>
                  </a:lnTo>
                  <a:lnTo>
                    <a:pt x="60" y="129"/>
                  </a:lnTo>
                  <a:lnTo>
                    <a:pt x="60" y="136"/>
                  </a:lnTo>
                  <a:lnTo>
                    <a:pt x="60" y="144"/>
                  </a:lnTo>
                  <a:lnTo>
                    <a:pt x="68" y="152"/>
                  </a:lnTo>
                  <a:lnTo>
                    <a:pt x="76" y="159"/>
                  </a:lnTo>
                  <a:lnTo>
                    <a:pt x="83" y="167"/>
                  </a:lnTo>
                  <a:lnTo>
                    <a:pt x="76" y="174"/>
                  </a:lnTo>
                  <a:lnTo>
                    <a:pt x="76" y="182"/>
                  </a:lnTo>
                  <a:lnTo>
                    <a:pt x="76" y="197"/>
                  </a:lnTo>
                  <a:lnTo>
                    <a:pt x="76" y="205"/>
                  </a:lnTo>
                  <a:lnTo>
                    <a:pt x="68" y="205"/>
                  </a:lnTo>
                  <a:lnTo>
                    <a:pt x="60" y="212"/>
                  </a:lnTo>
                  <a:lnTo>
                    <a:pt x="60" y="220"/>
                  </a:lnTo>
                  <a:lnTo>
                    <a:pt x="60" y="228"/>
                  </a:lnTo>
                  <a:lnTo>
                    <a:pt x="60" y="235"/>
                  </a:lnTo>
                  <a:lnTo>
                    <a:pt x="60" y="243"/>
                  </a:lnTo>
                  <a:lnTo>
                    <a:pt x="60" y="250"/>
                  </a:lnTo>
                  <a:lnTo>
                    <a:pt x="53" y="258"/>
                  </a:lnTo>
                  <a:lnTo>
                    <a:pt x="45" y="258"/>
                  </a:lnTo>
                  <a:lnTo>
                    <a:pt x="38" y="250"/>
                  </a:lnTo>
                  <a:lnTo>
                    <a:pt x="38" y="258"/>
                  </a:lnTo>
                  <a:lnTo>
                    <a:pt x="30" y="258"/>
                  </a:lnTo>
                  <a:lnTo>
                    <a:pt x="22" y="265"/>
                  </a:lnTo>
                  <a:lnTo>
                    <a:pt x="15" y="265"/>
                  </a:lnTo>
                  <a:lnTo>
                    <a:pt x="7" y="265"/>
                  </a:lnTo>
                  <a:lnTo>
                    <a:pt x="0" y="281"/>
                  </a:lnTo>
                  <a:lnTo>
                    <a:pt x="0" y="288"/>
                  </a:lnTo>
                  <a:lnTo>
                    <a:pt x="0" y="311"/>
                  </a:lnTo>
                  <a:lnTo>
                    <a:pt x="0" y="319"/>
                  </a:lnTo>
                  <a:lnTo>
                    <a:pt x="0" y="334"/>
                  </a:lnTo>
                  <a:lnTo>
                    <a:pt x="7" y="349"/>
                  </a:lnTo>
                  <a:lnTo>
                    <a:pt x="15" y="357"/>
                  </a:lnTo>
                  <a:lnTo>
                    <a:pt x="22" y="364"/>
                  </a:lnTo>
                  <a:lnTo>
                    <a:pt x="30" y="379"/>
                  </a:lnTo>
                  <a:lnTo>
                    <a:pt x="38" y="387"/>
                  </a:lnTo>
                  <a:lnTo>
                    <a:pt x="38" y="395"/>
                  </a:lnTo>
                  <a:lnTo>
                    <a:pt x="30" y="402"/>
                  </a:lnTo>
                  <a:lnTo>
                    <a:pt x="30" y="410"/>
                  </a:lnTo>
                  <a:lnTo>
                    <a:pt x="30" y="417"/>
                  </a:lnTo>
                  <a:lnTo>
                    <a:pt x="30" y="425"/>
                  </a:lnTo>
                  <a:lnTo>
                    <a:pt x="30" y="433"/>
                  </a:lnTo>
                  <a:lnTo>
                    <a:pt x="30" y="448"/>
                  </a:lnTo>
                  <a:lnTo>
                    <a:pt x="38" y="448"/>
                  </a:lnTo>
                  <a:lnTo>
                    <a:pt x="45" y="440"/>
                  </a:lnTo>
                  <a:lnTo>
                    <a:pt x="53" y="433"/>
                  </a:lnTo>
                  <a:lnTo>
                    <a:pt x="60" y="433"/>
                  </a:lnTo>
                  <a:lnTo>
                    <a:pt x="68" y="433"/>
                  </a:lnTo>
                  <a:lnTo>
                    <a:pt x="68" y="440"/>
                  </a:lnTo>
                  <a:lnTo>
                    <a:pt x="76" y="448"/>
                  </a:lnTo>
                  <a:lnTo>
                    <a:pt x="83" y="448"/>
                  </a:lnTo>
                  <a:lnTo>
                    <a:pt x="98" y="455"/>
                  </a:lnTo>
                  <a:lnTo>
                    <a:pt x="114" y="455"/>
                  </a:lnTo>
                  <a:lnTo>
                    <a:pt x="121" y="455"/>
                  </a:lnTo>
                  <a:lnTo>
                    <a:pt x="129" y="455"/>
                  </a:lnTo>
                  <a:lnTo>
                    <a:pt x="136" y="448"/>
                  </a:lnTo>
                  <a:lnTo>
                    <a:pt x="144" y="455"/>
                  </a:lnTo>
                  <a:lnTo>
                    <a:pt x="159" y="455"/>
                  </a:lnTo>
                  <a:lnTo>
                    <a:pt x="175" y="455"/>
                  </a:lnTo>
                  <a:lnTo>
                    <a:pt x="182" y="455"/>
                  </a:lnTo>
                  <a:lnTo>
                    <a:pt x="190" y="463"/>
                  </a:lnTo>
                  <a:lnTo>
                    <a:pt x="197" y="463"/>
                  </a:lnTo>
                  <a:lnTo>
                    <a:pt x="205" y="455"/>
                  </a:lnTo>
                  <a:lnTo>
                    <a:pt x="205" y="463"/>
                  </a:lnTo>
                  <a:lnTo>
                    <a:pt x="205" y="471"/>
                  </a:lnTo>
                  <a:lnTo>
                    <a:pt x="213" y="471"/>
                  </a:lnTo>
                  <a:lnTo>
                    <a:pt x="220" y="471"/>
                  </a:lnTo>
                  <a:lnTo>
                    <a:pt x="220" y="478"/>
                  </a:lnTo>
                  <a:lnTo>
                    <a:pt x="228" y="486"/>
                  </a:lnTo>
                  <a:lnTo>
                    <a:pt x="235" y="493"/>
                  </a:lnTo>
                  <a:lnTo>
                    <a:pt x="243" y="493"/>
                  </a:lnTo>
                  <a:lnTo>
                    <a:pt x="251" y="493"/>
                  </a:lnTo>
                  <a:lnTo>
                    <a:pt x="266" y="493"/>
                  </a:lnTo>
                  <a:lnTo>
                    <a:pt x="281" y="493"/>
                  </a:lnTo>
                  <a:lnTo>
                    <a:pt x="289" y="493"/>
                  </a:lnTo>
                  <a:lnTo>
                    <a:pt x="296" y="486"/>
                  </a:lnTo>
                  <a:lnTo>
                    <a:pt x="304" y="493"/>
                  </a:lnTo>
                  <a:lnTo>
                    <a:pt x="304" y="501"/>
                  </a:lnTo>
                  <a:lnTo>
                    <a:pt x="304" y="516"/>
                  </a:lnTo>
                  <a:lnTo>
                    <a:pt x="296" y="524"/>
                  </a:lnTo>
                  <a:lnTo>
                    <a:pt x="289" y="531"/>
                  </a:lnTo>
                  <a:lnTo>
                    <a:pt x="281" y="531"/>
                  </a:lnTo>
                  <a:lnTo>
                    <a:pt x="273" y="539"/>
                  </a:lnTo>
                  <a:lnTo>
                    <a:pt x="273" y="547"/>
                  </a:lnTo>
                  <a:lnTo>
                    <a:pt x="266" y="562"/>
                  </a:lnTo>
                  <a:lnTo>
                    <a:pt x="281" y="562"/>
                  </a:lnTo>
                  <a:lnTo>
                    <a:pt x="281" y="569"/>
                  </a:lnTo>
                  <a:lnTo>
                    <a:pt x="296" y="562"/>
                  </a:lnTo>
                  <a:lnTo>
                    <a:pt x="296" y="577"/>
                  </a:lnTo>
                  <a:lnTo>
                    <a:pt x="304" y="577"/>
                  </a:lnTo>
                  <a:lnTo>
                    <a:pt x="311" y="577"/>
                  </a:lnTo>
                  <a:lnTo>
                    <a:pt x="327" y="577"/>
                  </a:lnTo>
                  <a:lnTo>
                    <a:pt x="334" y="585"/>
                  </a:lnTo>
                  <a:lnTo>
                    <a:pt x="327" y="592"/>
                  </a:lnTo>
                  <a:lnTo>
                    <a:pt x="327" y="600"/>
                  </a:lnTo>
                  <a:lnTo>
                    <a:pt x="334" y="607"/>
                  </a:lnTo>
                  <a:lnTo>
                    <a:pt x="319" y="615"/>
                  </a:lnTo>
                  <a:lnTo>
                    <a:pt x="311" y="615"/>
                  </a:lnTo>
                  <a:lnTo>
                    <a:pt x="311" y="623"/>
                  </a:lnTo>
                  <a:lnTo>
                    <a:pt x="311" y="638"/>
                  </a:lnTo>
                  <a:lnTo>
                    <a:pt x="311" y="645"/>
                  </a:lnTo>
                  <a:lnTo>
                    <a:pt x="319" y="653"/>
                  </a:lnTo>
                  <a:lnTo>
                    <a:pt x="319" y="661"/>
                  </a:lnTo>
                  <a:lnTo>
                    <a:pt x="319" y="668"/>
                  </a:lnTo>
                  <a:lnTo>
                    <a:pt x="311" y="668"/>
                  </a:lnTo>
                  <a:lnTo>
                    <a:pt x="304" y="676"/>
                  </a:lnTo>
                  <a:lnTo>
                    <a:pt x="289" y="683"/>
                  </a:lnTo>
                  <a:lnTo>
                    <a:pt x="296" y="691"/>
                  </a:lnTo>
                  <a:lnTo>
                    <a:pt x="296" y="699"/>
                  </a:lnTo>
                  <a:lnTo>
                    <a:pt x="296" y="706"/>
                  </a:lnTo>
                  <a:lnTo>
                    <a:pt x="304" y="714"/>
                  </a:lnTo>
                  <a:lnTo>
                    <a:pt x="319" y="706"/>
                  </a:lnTo>
                  <a:lnTo>
                    <a:pt x="311" y="721"/>
                  </a:lnTo>
                  <a:lnTo>
                    <a:pt x="304" y="729"/>
                  </a:lnTo>
                  <a:lnTo>
                    <a:pt x="296" y="729"/>
                  </a:lnTo>
                  <a:lnTo>
                    <a:pt x="289" y="721"/>
                  </a:lnTo>
                  <a:lnTo>
                    <a:pt x="281" y="721"/>
                  </a:lnTo>
                  <a:lnTo>
                    <a:pt x="258" y="759"/>
                  </a:lnTo>
                  <a:lnTo>
                    <a:pt x="266" y="767"/>
                  </a:lnTo>
                  <a:lnTo>
                    <a:pt x="281" y="775"/>
                  </a:lnTo>
                  <a:lnTo>
                    <a:pt x="289" y="775"/>
                  </a:lnTo>
                  <a:lnTo>
                    <a:pt x="304" y="767"/>
                  </a:lnTo>
                  <a:lnTo>
                    <a:pt x="327" y="767"/>
                  </a:lnTo>
                  <a:lnTo>
                    <a:pt x="319" y="752"/>
                  </a:lnTo>
                  <a:lnTo>
                    <a:pt x="319" y="744"/>
                  </a:lnTo>
                  <a:lnTo>
                    <a:pt x="319" y="737"/>
                  </a:lnTo>
                  <a:lnTo>
                    <a:pt x="334" y="729"/>
                  </a:lnTo>
                  <a:lnTo>
                    <a:pt x="349" y="721"/>
                  </a:lnTo>
                  <a:lnTo>
                    <a:pt x="357" y="721"/>
                  </a:lnTo>
                  <a:lnTo>
                    <a:pt x="357" y="714"/>
                  </a:lnTo>
                  <a:lnTo>
                    <a:pt x="357" y="706"/>
                  </a:lnTo>
                  <a:lnTo>
                    <a:pt x="357" y="699"/>
                  </a:lnTo>
                  <a:lnTo>
                    <a:pt x="365" y="699"/>
                  </a:lnTo>
                  <a:lnTo>
                    <a:pt x="372" y="706"/>
                  </a:lnTo>
                  <a:lnTo>
                    <a:pt x="372" y="714"/>
                  </a:lnTo>
                  <a:lnTo>
                    <a:pt x="380" y="721"/>
                  </a:lnTo>
                  <a:lnTo>
                    <a:pt x="388" y="721"/>
                  </a:lnTo>
                  <a:lnTo>
                    <a:pt x="388" y="714"/>
                  </a:lnTo>
                  <a:lnTo>
                    <a:pt x="380" y="699"/>
                  </a:lnTo>
                  <a:lnTo>
                    <a:pt x="380" y="691"/>
                  </a:lnTo>
                  <a:lnTo>
                    <a:pt x="388" y="691"/>
                  </a:lnTo>
                  <a:lnTo>
                    <a:pt x="388" y="699"/>
                  </a:lnTo>
                  <a:lnTo>
                    <a:pt x="395" y="706"/>
                  </a:lnTo>
                  <a:lnTo>
                    <a:pt x="395" y="714"/>
                  </a:lnTo>
                  <a:lnTo>
                    <a:pt x="403" y="706"/>
                  </a:lnTo>
                  <a:lnTo>
                    <a:pt x="410" y="699"/>
                  </a:lnTo>
                  <a:lnTo>
                    <a:pt x="418" y="691"/>
                  </a:lnTo>
                  <a:lnTo>
                    <a:pt x="426" y="691"/>
                  </a:lnTo>
                  <a:lnTo>
                    <a:pt x="433" y="699"/>
                  </a:lnTo>
                  <a:lnTo>
                    <a:pt x="448" y="706"/>
                  </a:lnTo>
                  <a:lnTo>
                    <a:pt x="456" y="714"/>
                  </a:lnTo>
                  <a:lnTo>
                    <a:pt x="471" y="721"/>
                  </a:lnTo>
                  <a:lnTo>
                    <a:pt x="479" y="721"/>
                  </a:lnTo>
                  <a:lnTo>
                    <a:pt x="486" y="721"/>
                  </a:lnTo>
                  <a:lnTo>
                    <a:pt x="494" y="714"/>
                  </a:lnTo>
                  <a:lnTo>
                    <a:pt x="486" y="699"/>
                  </a:lnTo>
                  <a:lnTo>
                    <a:pt x="494" y="699"/>
                  </a:lnTo>
                  <a:lnTo>
                    <a:pt x="509" y="699"/>
                  </a:lnTo>
                  <a:lnTo>
                    <a:pt x="517" y="699"/>
                  </a:lnTo>
                  <a:lnTo>
                    <a:pt x="532" y="699"/>
                  </a:lnTo>
                  <a:lnTo>
                    <a:pt x="540" y="699"/>
                  </a:lnTo>
                  <a:lnTo>
                    <a:pt x="547" y="706"/>
                  </a:lnTo>
                  <a:lnTo>
                    <a:pt x="555" y="706"/>
                  </a:lnTo>
                  <a:lnTo>
                    <a:pt x="578" y="706"/>
                  </a:lnTo>
                  <a:lnTo>
                    <a:pt x="585" y="714"/>
                  </a:lnTo>
                  <a:lnTo>
                    <a:pt x="593" y="721"/>
                  </a:lnTo>
                  <a:lnTo>
                    <a:pt x="593" y="729"/>
                  </a:lnTo>
                  <a:lnTo>
                    <a:pt x="585" y="737"/>
                  </a:lnTo>
                  <a:lnTo>
                    <a:pt x="578" y="737"/>
                  </a:lnTo>
                  <a:lnTo>
                    <a:pt x="578" y="744"/>
                  </a:lnTo>
                  <a:lnTo>
                    <a:pt x="578" y="752"/>
                  </a:lnTo>
                  <a:lnTo>
                    <a:pt x="578" y="767"/>
                  </a:lnTo>
                  <a:lnTo>
                    <a:pt x="570" y="767"/>
                  </a:lnTo>
                  <a:lnTo>
                    <a:pt x="563" y="759"/>
                  </a:lnTo>
                  <a:lnTo>
                    <a:pt x="555" y="752"/>
                  </a:lnTo>
                  <a:lnTo>
                    <a:pt x="555" y="744"/>
                  </a:lnTo>
                  <a:lnTo>
                    <a:pt x="555" y="737"/>
                  </a:lnTo>
                  <a:lnTo>
                    <a:pt x="547" y="729"/>
                  </a:lnTo>
                  <a:lnTo>
                    <a:pt x="547" y="721"/>
                  </a:lnTo>
                  <a:lnTo>
                    <a:pt x="532" y="721"/>
                  </a:lnTo>
                  <a:lnTo>
                    <a:pt x="532" y="729"/>
                  </a:lnTo>
                  <a:lnTo>
                    <a:pt x="524" y="737"/>
                  </a:lnTo>
                  <a:lnTo>
                    <a:pt x="517" y="744"/>
                  </a:lnTo>
                  <a:lnTo>
                    <a:pt x="524" y="752"/>
                  </a:lnTo>
                  <a:lnTo>
                    <a:pt x="532" y="752"/>
                  </a:lnTo>
                  <a:lnTo>
                    <a:pt x="532" y="759"/>
                  </a:lnTo>
                  <a:lnTo>
                    <a:pt x="540" y="767"/>
                  </a:lnTo>
                  <a:lnTo>
                    <a:pt x="547" y="767"/>
                  </a:lnTo>
                  <a:lnTo>
                    <a:pt x="547" y="775"/>
                  </a:lnTo>
                  <a:lnTo>
                    <a:pt x="555" y="782"/>
                  </a:lnTo>
                  <a:lnTo>
                    <a:pt x="555" y="790"/>
                  </a:lnTo>
                  <a:lnTo>
                    <a:pt x="563" y="790"/>
                  </a:lnTo>
                  <a:lnTo>
                    <a:pt x="570" y="797"/>
                  </a:lnTo>
                  <a:lnTo>
                    <a:pt x="570" y="805"/>
                  </a:lnTo>
                  <a:lnTo>
                    <a:pt x="578" y="805"/>
                  </a:lnTo>
                  <a:lnTo>
                    <a:pt x="578" y="797"/>
                  </a:lnTo>
                  <a:lnTo>
                    <a:pt x="585" y="797"/>
                  </a:lnTo>
                  <a:lnTo>
                    <a:pt x="593" y="797"/>
                  </a:lnTo>
                  <a:lnTo>
                    <a:pt x="601" y="797"/>
                  </a:lnTo>
                  <a:lnTo>
                    <a:pt x="608" y="790"/>
                  </a:lnTo>
                  <a:lnTo>
                    <a:pt x="623" y="782"/>
                  </a:lnTo>
                  <a:lnTo>
                    <a:pt x="623" y="775"/>
                  </a:lnTo>
                  <a:lnTo>
                    <a:pt x="623" y="767"/>
                  </a:lnTo>
                  <a:lnTo>
                    <a:pt x="631" y="775"/>
                  </a:lnTo>
                  <a:lnTo>
                    <a:pt x="639" y="775"/>
                  </a:lnTo>
                  <a:lnTo>
                    <a:pt x="646" y="767"/>
                  </a:lnTo>
                  <a:lnTo>
                    <a:pt x="646" y="759"/>
                  </a:lnTo>
                  <a:lnTo>
                    <a:pt x="639" y="752"/>
                  </a:lnTo>
                  <a:lnTo>
                    <a:pt x="639" y="744"/>
                  </a:lnTo>
                  <a:lnTo>
                    <a:pt x="646" y="737"/>
                  </a:lnTo>
                  <a:lnTo>
                    <a:pt x="646" y="729"/>
                  </a:lnTo>
                  <a:close/>
                </a:path>
              </a:pathLst>
            </a:custGeom>
            <a:solidFill>
              <a:schemeClr val="bg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41" tIns="37820" rIns="75641" bIns="37820"/>
            <a:lstStyle/>
            <a:p>
              <a:endParaRPr lang="ru-RU"/>
            </a:p>
          </p:txBody>
        </p:sp>
        <p:sp>
          <p:nvSpPr>
            <p:cNvPr id="4347" name="Freeform 1254"/>
            <p:cNvSpPr>
              <a:spLocks/>
            </p:cNvSpPr>
            <p:nvPr/>
          </p:nvSpPr>
          <p:spPr bwMode="auto">
            <a:xfrm>
              <a:off x="5927725" y="2581164"/>
              <a:ext cx="1044575" cy="1412875"/>
            </a:xfrm>
            <a:custGeom>
              <a:avLst/>
              <a:gdLst>
                <a:gd name="T0" fmla="*/ 2147483647 w 814"/>
                <a:gd name="T1" fmla="*/ 2147483647 h 1041"/>
                <a:gd name="T2" fmla="*/ 2147483647 w 814"/>
                <a:gd name="T3" fmla="*/ 2147483647 h 1041"/>
                <a:gd name="T4" fmla="*/ 2147483647 w 814"/>
                <a:gd name="T5" fmla="*/ 2147483647 h 1041"/>
                <a:gd name="T6" fmla="*/ 2147483647 w 814"/>
                <a:gd name="T7" fmla="*/ 2147483647 h 1041"/>
                <a:gd name="T8" fmla="*/ 2147483647 w 814"/>
                <a:gd name="T9" fmla="*/ 2147483647 h 1041"/>
                <a:gd name="T10" fmla="*/ 2147483647 w 814"/>
                <a:gd name="T11" fmla="*/ 2147483647 h 1041"/>
                <a:gd name="T12" fmla="*/ 2147483647 w 814"/>
                <a:gd name="T13" fmla="*/ 2147483647 h 1041"/>
                <a:gd name="T14" fmla="*/ 2147483647 w 814"/>
                <a:gd name="T15" fmla="*/ 2147483647 h 1041"/>
                <a:gd name="T16" fmla="*/ 2147483647 w 814"/>
                <a:gd name="T17" fmla="*/ 2147483647 h 1041"/>
                <a:gd name="T18" fmla="*/ 2147483647 w 814"/>
                <a:gd name="T19" fmla="*/ 2147483647 h 1041"/>
                <a:gd name="T20" fmla="*/ 2147483647 w 814"/>
                <a:gd name="T21" fmla="*/ 2147483647 h 1041"/>
                <a:gd name="T22" fmla="*/ 2147483647 w 814"/>
                <a:gd name="T23" fmla="*/ 2147483647 h 1041"/>
                <a:gd name="T24" fmla="*/ 2147483647 w 814"/>
                <a:gd name="T25" fmla="*/ 2147483647 h 1041"/>
                <a:gd name="T26" fmla="*/ 2147483647 w 814"/>
                <a:gd name="T27" fmla="*/ 2147483647 h 1041"/>
                <a:gd name="T28" fmla="*/ 2147483647 w 814"/>
                <a:gd name="T29" fmla="*/ 2147483647 h 1041"/>
                <a:gd name="T30" fmla="*/ 2147483647 w 814"/>
                <a:gd name="T31" fmla="*/ 2147483647 h 1041"/>
                <a:gd name="T32" fmla="*/ 2147483647 w 814"/>
                <a:gd name="T33" fmla="*/ 2147483647 h 1041"/>
                <a:gd name="T34" fmla="*/ 2147483647 w 814"/>
                <a:gd name="T35" fmla="*/ 2147483647 h 1041"/>
                <a:gd name="T36" fmla="*/ 2147483647 w 814"/>
                <a:gd name="T37" fmla="*/ 2147483647 h 1041"/>
                <a:gd name="T38" fmla="*/ 2147483647 w 814"/>
                <a:gd name="T39" fmla="*/ 2147483647 h 1041"/>
                <a:gd name="T40" fmla="*/ 2147483647 w 814"/>
                <a:gd name="T41" fmla="*/ 2147483647 h 1041"/>
                <a:gd name="T42" fmla="*/ 2147483647 w 814"/>
                <a:gd name="T43" fmla="*/ 2147483647 h 1041"/>
                <a:gd name="T44" fmla="*/ 2147483647 w 814"/>
                <a:gd name="T45" fmla="*/ 2147483647 h 1041"/>
                <a:gd name="T46" fmla="*/ 2147483647 w 814"/>
                <a:gd name="T47" fmla="*/ 2147483647 h 1041"/>
                <a:gd name="T48" fmla="*/ 2147483647 w 814"/>
                <a:gd name="T49" fmla="*/ 2147483647 h 1041"/>
                <a:gd name="T50" fmla="*/ 2147483647 w 814"/>
                <a:gd name="T51" fmla="*/ 2147483647 h 1041"/>
                <a:gd name="T52" fmla="*/ 2147483647 w 814"/>
                <a:gd name="T53" fmla="*/ 2147483647 h 1041"/>
                <a:gd name="T54" fmla="*/ 2147483647 w 814"/>
                <a:gd name="T55" fmla="*/ 2147483647 h 1041"/>
                <a:gd name="T56" fmla="*/ 2147483647 w 814"/>
                <a:gd name="T57" fmla="*/ 2147483647 h 1041"/>
                <a:gd name="T58" fmla="*/ 2147483647 w 814"/>
                <a:gd name="T59" fmla="*/ 2147483647 h 1041"/>
                <a:gd name="T60" fmla="*/ 2147483647 w 814"/>
                <a:gd name="T61" fmla="*/ 2147483647 h 1041"/>
                <a:gd name="T62" fmla="*/ 2147483647 w 814"/>
                <a:gd name="T63" fmla="*/ 2147483647 h 1041"/>
                <a:gd name="T64" fmla="*/ 2147483647 w 814"/>
                <a:gd name="T65" fmla="*/ 2147483647 h 1041"/>
                <a:gd name="T66" fmla="*/ 2147483647 w 814"/>
                <a:gd name="T67" fmla="*/ 2147483647 h 1041"/>
                <a:gd name="T68" fmla="*/ 2147483647 w 814"/>
                <a:gd name="T69" fmla="*/ 2147483647 h 1041"/>
                <a:gd name="T70" fmla="*/ 2147483647 w 814"/>
                <a:gd name="T71" fmla="*/ 2147483647 h 1041"/>
                <a:gd name="T72" fmla="*/ 2147483647 w 814"/>
                <a:gd name="T73" fmla="*/ 2147483647 h 1041"/>
                <a:gd name="T74" fmla="*/ 2147483647 w 814"/>
                <a:gd name="T75" fmla="*/ 2147483647 h 1041"/>
                <a:gd name="T76" fmla="*/ 2147483647 w 814"/>
                <a:gd name="T77" fmla="*/ 2147483647 h 1041"/>
                <a:gd name="T78" fmla="*/ 2147483647 w 814"/>
                <a:gd name="T79" fmla="*/ 2147483647 h 1041"/>
                <a:gd name="T80" fmla="*/ 2147483647 w 814"/>
                <a:gd name="T81" fmla="*/ 2147483647 h 1041"/>
                <a:gd name="T82" fmla="*/ 2147483647 w 814"/>
                <a:gd name="T83" fmla="*/ 2147483647 h 1041"/>
                <a:gd name="T84" fmla="*/ 2147483647 w 814"/>
                <a:gd name="T85" fmla="*/ 2147483647 h 1041"/>
                <a:gd name="T86" fmla="*/ 2147483647 w 814"/>
                <a:gd name="T87" fmla="*/ 2147483647 h 1041"/>
                <a:gd name="T88" fmla="*/ 2147483647 w 814"/>
                <a:gd name="T89" fmla="*/ 2147483647 h 1041"/>
                <a:gd name="T90" fmla="*/ 2147483647 w 814"/>
                <a:gd name="T91" fmla="*/ 2147483647 h 1041"/>
                <a:gd name="T92" fmla="*/ 2147483647 w 814"/>
                <a:gd name="T93" fmla="*/ 2147483647 h 1041"/>
                <a:gd name="T94" fmla="*/ 2147483647 w 814"/>
                <a:gd name="T95" fmla="*/ 2147483647 h 1041"/>
                <a:gd name="T96" fmla="*/ 2147483647 w 814"/>
                <a:gd name="T97" fmla="*/ 2147483647 h 1041"/>
                <a:gd name="T98" fmla="*/ 2147483647 w 814"/>
                <a:gd name="T99" fmla="*/ 2147483647 h 1041"/>
                <a:gd name="T100" fmla="*/ 2147483647 w 814"/>
                <a:gd name="T101" fmla="*/ 2147483647 h 1041"/>
                <a:gd name="T102" fmla="*/ 2147483647 w 814"/>
                <a:gd name="T103" fmla="*/ 2147483647 h 1041"/>
                <a:gd name="T104" fmla="*/ 2147483647 w 814"/>
                <a:gd name="T105" fmla="*/ 2147483647 h 1041"/>
                <a:gd name="T106" fmla="*/ 2147483647 w 814"/>
                <a:gd name="T107" fmla="*/ 2147483647 h 1041"/>
                <a:gd name="T108" fmla="*/ 2147483647 w 814"/>
                <a:gd name="T109" fmla="*/ 2147483647 h 1041"/>
                <a:gd name="T110" fmla="*/ 2147483647 w 814"/>
                <a:gd name="T111" fmla="*/ 2147483647 h 1041"/>
                <a:gd name="T112" fmla="*/ 2147483647 w 814"/>
                <a:gd name="T113" fmla="*/ 2147483647 h 104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14"/>
                <a:gd name="T172" fmla="*/ 0 h 1041"/>
                <a:gd name="T173" fmla="*/ 814 w 814"/>
                <a:gd name="T174" fmla="*/ 1041 h 104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14" h="1041">
                  <a:moveTo>
                    <a:pt x="53" y="737"/>
                  </a:moveTo>
                  <a:lnTo>
                    <a:pt x="68" y="737"/>
                  </a:lnTo>
                  <a:lnTo>
                    <a:pt x="91" y="737"/>
                  </a:lnTo>
                  <a:lnTo>
                    <a:pt x="99" y="737"/>
                  </a:lnTo>
                  <a:lnTo>
                    <a:pt x="99" y="745"/>
                  </a:lnTo>
                  <a:lnTo>
                    <a:pt x="107" y="752"/>
                  </a:lnTo>
                  <a:lnTo>
                    <a:pt x="114" y="760"/>
                  </a:lnTo>
                  <a:lnTo>
                    <a:pt x="114" y="752"/>
                  </a:lnTo>
                  <a:lnTo>
                    <a:pt x="114" y="745"/>
                  </a:lnTo>
                  <a:lnTo>
                    <a:pt x="114" y="730"/>
                  </a:lnTo>
                  <a:lnTo>
                    <a:pt x="114" y="722"/>
                  </a:lnTo>
                  <a:lnTo>
                    <a:pt x="129" y="722"/>
                  </a:lnTo>
                  <a:lnTo>
                    <a:pt x="129" y="730"/>
                  </a:lnTo>
                  <a:lnTo>
                    <a:pt x="129" y="745"/>
                  </a:lnTo>
                  <a:lnTo>
                    <a:pt x="129" y="752"/>
                  </a:lnTo>
                  <a:lnTo>
                    <a:pt x="129" y="760"/>
                  </a:lnTo>
                  <a:lnTo>
                    <a:pt x="137" y="760"/>
                  </a:lnTo>
                  <a:lnTo>
                    <a:pt x="145" y="752"/>
                  </a:lnTo>
                  <a:lnTo>
                    <a:pt x="145" y="745"/>
                  </a:lnTo>
                  <a:lnTo>
                    <a:pt x="137" y="737"/>
                  </a:lnTo>
                  <a:lnTo>
                    <a:pt x="137" y="730"/>
                  </a:lnTo>
                  <a:lnTo>
                    <a:pt x="145" y="730"/>
                  </a:lnTo>
                  <a:lnTo>
                    <a:pt x="160" y="737"/>
                  </a:lnTo>
                  <a:lnTo>
                    <a:pt x="160" y="730"/>
                  </a:lnTo>
                  <a:lnTo>
                    <a:pt x="152" y="722"/>
                  </a:lnTo>
                  <a:lnTo>
                    <a:pt x="145" y="722"/>
                  </a:lnTo>
                  <a:lnTo>
                    <a:pt x="145" y="714"/>
                  </a:lnTo>
                  <a:lnTo>
                    <a:pt x="152" y="707"/>
                  </a:lnTo>
                  <a:lnTo>
                    <a:pt x="160" y="707"/>
                  </a:lnTo>
                  <a:lnTo>
                    <a:pt x="175" y="714"/>
                  </a:lnTo>
                  <a:lnTo>
                    <a:pt x="190" y="714"/>
                  </a:lnTo>
                  <a:lnTo>
                    <a:pt x="198" y="722"/>
                  </a:lnTo>
                  <a:lnTo>
                    <a:pt x="213" y="714"/>
                  </a:lnTo>
                  <a:lnTo>
                    <a:pt x="236" y="707"/>
                  </a:lnTo>
                  <a:lnTo>
                    <a:pt x="243" y="714"/>
                  </a:lnTo>
                  <a:lnTo>
                    <a:pt x="236" y="722"/>
                  </a:lnTo>
                  <a:lnTo>
                    <a:pt x="228" y="722"/>
                  </a:lnTo>
                  <a:lnTo>
                    <a:pt x="228" y="730"/>
                  </a:lnTo>
                  <a:lnTo>
                    <a:pt x="228" y="737"/>
                  </a:lnTo>
                  <a:lnTo>
                    <a:pt x="221" y="745"/>
                  </a:lnTo>
                  <a:lnTo>
                    <a:pt x="213" y="745"/>
                  </a:lnTo>
                  <a:lnTo>
                    <a:pt x="213" y="752"/>
                  </a:lnTo>
                  <a:lnTo>
                    <a:pt x="221" y="760"/>
                  </a:lnTo>
                  <a:lnTo>
                    <a:pt x="221" y="768"/>
                  </a:lnTo>
                  <a:lnTo>
                    <a:pt x="228" y="783"/>
                  </a:lnTo>
                  <a:lnTo>
                    <a:pt x="228" y="798"/>
                  </a:lnTo>
                  <a:lnTo>
                    <a:pt x="236" y="806"/>
                  </a:lnTo>
                  <a:lnTo>
                    <a:pt x="243" y="813"/>
                  </a:lnTo>
                  <a:lnTo>
                    <a:pt x="236" y="821"/>
                  </a:lnTo>
                  <a:lnTo>
                    <a:pt x="228" y="821"/>
                  </a:lnTo>
                  <a:lnTo>
                    <a:pt x="221" y="828"/>
                  </a:lnTo>
                  <a:lnTo>
                    <a:pt x="213" y="828"/>
                  </a:lnTo>
                  <a:lnTo>
                    <a:pt x="213" y="836"/>
                  </a:lnTo>
                  <a:lnTo>
                    <a:pt x="221" y="844"/>
                  </a:lnTo>
                  <a:lnTo>
                    <a:pt x="228" y="859"/>
                  </a:lnTo>
                  <a:lnTo>
                    <a:pt x="236" y="866"/>
                  </a:lnTo>
                  <a:lnTo>
                    <a:pt x="243" y="866"/>
                  </a:lnTo>
                  <a:lnTo>
                    <a:pt x="259" y="866"/>
                  </a:lnTo>
                  <a:lnTo>
                    <a:pt x="266" y="859"/>
                  </a:lnTo>
                  <a:lnTo>
                    <a:pt x="266" y="851"/>
                  </a:lnTo>
                  <a:lnTo>
                    <a:pt x="274" y="859"/>
                  </a:lnTo>
                  <a:lnTo>
                    <a:pt x="281" y="859"/>
                  </a:lnTo>
                  <a:lnTo>
                    <a:pt x="281" y="866"/>
                  </a:lnTo>
                  <a:lnTo>
                    <a:pt x="281" y="874"/>
                  </a:lnTo>
                  <a:lnTo>
                    <a:pt x="289" y="874"/>
                  </a:lnTo>
                  <a:lnTo>
                    <a:pt x="312" y="874"/>
                  </a:lnTo>
                  <a:lnTo>
                    <a:pt x="320" y="874"/>
                  </a:lnTo>
                  <a:lnTo>
                    <a:pt x="320" y="866"/>
                  </a:lnTo>
                  <a:lnTo>
                    <a:pt x="327" y="866"/>
                  </a:lnTo>
                  <a:lnTo>
                    <a:pt x="335" y="874"/>
                  </a:lnTo>
                  <a:lnTo>
                    <a:pt x="327" y="889"/>
                  </a:lnTo>
                  <a:lnTo>
                    <a:pt x="327" y="897"/>
                  </a:lnTo>
                  <a:lnTo>
                    <a:pt x="335" y="904"/>
                  </a:lnTo>
                  <a:lnTo>
                    <a:pt x="342" y="920"/>
                  </a:lnTo>
                  <a:lnTo>
                    <a:pt x="335" y="927"/>
                  </a:lnTo>
                  <a:lnTo>
                    <a:pt x="342" y="935"/>
                  </a:lnTo>
                  <a:lnTo>
                    <a:pt x="350" y="935"/>
                  </a:lnTo>
                  <a:lnTo>
                    <a:pt x="365" y="942"/>
                  </a:lnTo>
                  <a:lnTo>
                    <a:pt x="373" y="950"/>
                  </a:lnTo>
                  <a:lnTo>
                    <a:pt x="388" y="950"/>
                  </a:lnTo>
                  <a:lnTo>
                    <a:pt x="403" y="942"/>
                  </a:lnTo>
                  <a:lnTo>
                    <a:pt x="418" y="935"/>
                  </a:lnTo>
                  <a:lnTo>
                    <a:pt x="426" y="935"/>
                  </a:lnTo>
                  <a:lnTo>
                    <a:pt x="426" y="950"/>
                  </a:lnTo>
                  <a:lnTo>
                    <a:pt x="418" y="957"/>
                  </a:lnTo>
                  <a:lnTo>
                    <a:pt x="396" y="973"/>
                  </a:lnTo>
                  <a:lnTo>
                    <a:pt x="396" y="980"/>
                  </a:lnTo>
                  <a:lnTo>
                    <a:pt x="418" y="965"/>
                  </a:lnTo>
                  <a:lnTo>
                    <a:pt x="418" y="980"/>
                  </a:lnTo>
                  <a:lnTo>
                    <a:pt x="418" y="988"/>
                  </a:lnTo>
                  <a:lnTo>
                    <a:pt x="441" y="995"/>
                  </a:lnTo>
                  <a:lnTo>
                    <a:pt x="449" y="1003"/>
                  </a:lnTo>
                  <a:lnTo>
                    <a:pt x="464" y="1003"/>
                  </a:lnTo>
                  <a:lnTo>
                    <a:pt x="479" y="1003"/>
                  </a:lnTo>
                  <a:lnTo>
                    <a:pt x="487" y="1003"/>
                  </a:lnTo>
                  <a:lnTo>
                    <a:pt x="494" y="1011"/>
                  </a:lnTo>
                  <a:lnTo>
                    <a:pt x="502" y="1026"/>
                  </a:lnTo>
                  <a:lnTo>
                    <a:pt x="510" y="1041"/>
                  </a:lnTo>
                  <a:lnTo>
                    <a:pt x="517" y="1033"/>
                  </a:lnTo>
                  <a:lnTo>
                    <a:pt x="525" y="1033"/>
                  </a:lnTo>
                  <a:lnTo>
                    <a:pt x="533" y="1026"/>
                  </a:lnTo>
                  <a:lnTo>
                    <a:pt x="540" y="1026"/>
                  </a:lnTo>
                  <a:lnTo>
                    <a:pt x="540" y="1018"/>
                  </a:lnTo>
                  <a:lnTo>
                    <a:pt x="548" y="1011"/>
                  </a:lnTo>
                  <a:lnTo>
                    <a:pt x="555" y="1003"/>
                  </a:lnTo>
                  <a:lnTo>
                    <a:pt x="563" y="1003"/>
                  </a:lnTo>
                  <a:lnTo>
                    <a:pt x="578" y="1003"/>
                  </a:lnTo>
                  <a:lnTo>
                    <a:pt x="578" y="980"/>
                  </a:lnTo>
                  <a:lnTo>
                    <a:pt x="593" y="988"/>
                  </a:lnTo>
                  <a:lnTo>
                    <a:pt x="601" y="995"/>
                  </a:lnTo>
                  <a:lnTo>
                    <a:pt x="616" y="995"/>
                  </a:lnTo>
                  <a:lnTo>
                    <a:pt x="624" y="988"/>
                  </a:lnTo>
                  <a:lnTo>
                    <a:pt x="624" y="973"/>
                  </a:lnTo>
                  <a:lnTo>
                    <a:pt x="624" y="965"/>
                  </a:lnTo>
                  <a:lnTo>
                    <a:pt x="624" y="957"/>
                  </a:lnTo>
                  <a:lnTo>
                    <a:pt x="631" y="957"/>
                  </a:lnTo>
                  <a:lnTo>
                    <a:pt x="647" y="957"/>
                  </a:lnTo>
                  <a:lnTo>
                    <a:pt x="654" y="957"/>
                  </a:lnTo>
                  <a:lnTo>
                    <a:pt x="654" y="950"/>
                  </a:lnTo>
                  <a:lnTo>
                    <a:pt x="654" y="935"/>
                  </a:lnTo>
                  <a:lnTo>
                    <a:pt x="654" y="927"/>
                  </a:lnTo>
                  <a:lnTo>
                    <a:pt x="662" y="927"/>
                  </a:lnTo>
                  <a:lnTo>
                    <a:pt x="669" y="912"/>
                  </a:lnTo>
                  <a:lnTo>
                    <a:pt x="685" y="897"/>
                  </a:lnTo>
                  <a:lnTo>
                    <a:pt x="700" y="866"/>
                  </a:lnTo>
                  <a:lnTo>
                    <a:pt x="723" y="836"/>
                  </a:lnTo>
                  <a:lnTo>
                    <a:pt x="723" y="821"/>
                  </a:lnTo>
                  <a:lnTo>
                    <a:pt x="730" y="798"/>
                  </a:lnTo>
                  <a:lnTo>
                    <a:pt x="730" y="790"/>
                  </a:lnTo>
                  <a:lnTo>
                    <a:pt x="738" y="775"/>
                  </a:lnTo>
                  <a:lnTo>
                    <a:pt x="730" y="768"/>
                  </a:lnTo>
                  <a:lnTo>
                    <a:pt x="730" y="760"/>
                  </a:lnTo>
                  <a:lnTo>
                    <a:pt x="746" y="752"/>
                  </a:lnTo>
                  <a:lnTo>
                    <a:pt x="753" y="745"/>
                  </a:lnTo>
                  <a:lnTo>
                    <a:pt x="768" y="745"/>
                  </a:lnTo>
                  <a:lnTo>
                    <a:pt x="776" y="730"/>
                  </a:lnTo>
                  <a:lnTo>
                    <a:pt x="761" y="722"/>
                  </a:lnTo>
                  <a:lnTo>
                    <a:pt x="753" y="707"/>
                  </a:lnTo>
                  <a:lnTo>
                    <a:pt x="730" y="699"/>
                  </a:lnTo>
                  <a:lnTo>
                    <a:pt x="723" y="684"/>
                  </a:lnTo>
                  <a:lnTo>
                    <a:pt x="715" y="676"/>
                  </a:lnTo>
                  <a:lnTo>
                    <a:pt x="707" y="661"/>
                  </a:lnTo>
                  <a:lnTo>
                    <a:pt x="707" y="654"/>
                  </a:lnTo>
                  <a:lnTo>
                    <a:pt x="715" y="646"/>
                  </a:lnTo>
                  <a:lnTo>
                    <a:pt x="715" y="638"/>
                  </a:lnTo>
                  <a:lnTo>
                    <a:pt x="707" y="623"/>
                  </a:lnTo>
                  <a:lnTo>
                    <a:pt x="700" y="608"/>
                  </a:lnTo>
                  <a:lnTo>
                    <a:pt x="715" y="600"/>
                  </a:lnTo>
                  <a:lnTo>
                    <a:pt x="730" y="600"/>
                  </a:lnTo>
                  <a:lnTo>
                    <a:pt x="738" y="593"/>
                  </a:lnTo>
                  <a:lnTo>
                    <a:pt x="746" y="585"/>
                  </a:lnTo>
                  <a:lnTo>
                    <a:pt x="753" y="578"/>
                  </a:lnTo>
                  <a:lnTo>
                    <a:pt x="753" y="570"/>
                  </a:lnTo>
                  <a:lnTo>
                    <a:pt x="746" y="555"/>
                  </a:lnTo>
                  <a:lnTo>
                    <a:pt x="746" y="547"/>
                  </a:lnTo>
                  <a:lnTo>
                    <a:pt x="738" y="540"/>
                  </a:lnTo>
                  <a:lnTo>
                    <a:pt x="738" y="524"/>
                  </a:lnTo>
                  <a:lnTo>
                    <a:pt x="730" y="517"/>
                  </a:lnTo>
                  <a:lnTo>
                    <a:pt x="723" y="509"/>
                  </a:lnTo>
                  <a:lnTo>
                    <a:pt x="723" y="502"/>
                  </a:lnTo>
                  <a:lnTo>
                    <a:pt x="730" y="486"/>
                  </a:lnTo>
                  <a:lnTo>
                    <a:pt x="730" y="479"/>
                  </a:lnTo>
                  <a:lnTo>
                    <a:pt x="738" y="464"/>
                  </a:lnTo>
                  <a:lnTo>
                    <a:pt x="738" y="456"/>
                  </a:lnTo>
                  <a:lnTo>
                    <a:pt x="746" y="441"/>
                  </a:lnTo>
                  <a:lnTo>
                    <a:pt x="753" y="433"/>
                  </a:lnTo>
                  <a:lnTo>
                    <a:pt x="761" y="418"/>
                  </a:lnTo>
                  <a:lnTo>
                    <a:pt x="768" y="410"/>
                  </a:lnTo>
                  <a:lnTo>
                    <a:pt x="776" y="410"/>
                  </a:lnTo>
                  <a:lnTo>
                    <a:pt x="768" y="395"/>
                  </a:lnTo>
                  <a:lnTo>
                    <a:pt x="768" y="388"/>
                  </a:lnTo>
                  <a:lnTo>
                    <a:pt x="768" y="380"/>
                  </a:lnTo>
                  <a:lnTo>
                    <a:pt x="768" y="365"/>
                  </a:lnTo>
                  <a:lnTo>
                    <a:pt x="761" y="357"/>
                  </a:lnTo>
                  <a:lnTo>
                    <a:pt x="753" y="350"/>
                  </a:lnTo>
                  <a:lnTo>
                    <a:pt x="746" y="350"/>
                  </a:lnTo>
                  <a:lnTo>
                    <a:pt x="746" y="342"/>
                  </a:lnTo>
                  <a:lnTo>
                    <a:pt x="753" y="334"/>
                  </a:lnTo>
                  <a:lnTo>
                    <a:pt x="761" y="334"/>
                  </a:lnTo>
                  <a:lnTo>
                    <a:pt x="768" y="334"/>
                  </a:lnTo>
                  <a:lnTo>
                    <a:pt x="776" y="342"/>
                  </a:lnTo>
                  <a:lnTo>
                    <a:pt x="784" y="342"/>
                  </a:lnTo>
                  <a:lnTo>
                    <a:pt x="791" y="334"/>
                  </a:lnTo>
                  <a:lnTo>
                    <a:pt x="799" y="327"/>
                  </a:lnTo>
                  <a:lnTo>
                    <a:pt x="806" y="327"/>
                  </a:lnTo>
                  <a:lnTo>
                    <a:pt x="814" y="327"/>
                  </a:lnTo>
                  <a:lnTo>
                    <a:pt x="814" y="319"/>
                  </a:lnTo>
                  <a:lnTo>
                    <a:pt x="806" y="312"/>
                  </a:lnTo>
                  <a:lnTo>
                    <a:pt x="791" y="312"/>
                  </a:lnTo>
                  <a:lnTo>
                    <a:pt x="784" y="304"/>
                  </a:lnTo>
                  <a:lnTo>
                    <a:pt x="776" y="304"/>
                  </a:lnTo>
                  <a:lnTo>
                    <a:pt x="768" y="296"/>
                  </a:lnTo>
                  <a:lnTo>
                    <a:pt x="761" y="296"/>
                  </a:lnTo>
                  <a:lnTo>
                    <a:pt x="753" y="296"/>
                  </a:lnTo>
                  <a:lnTo>
                    <a:pt x="746" y="296"/>
                  </a:lnTo>
                  <a:lnTo>
                    <a:pt x="738" y="289"/>
                  </a:lnTo>
                  <a:lnTo>
                    <a:pt x="730" y="281"/>
                  </a:lnTo>
                  <a:lnTo>
                    <a:pt x="730" y="274"/>
                  </a:lnTo>
                  <a:lnTo>
                    <a:pt x="730" y="266"/>
                  </a:lnTo>
                  <a:lnTo>
                    <a:pt x="738" y="258"/>
                  </a:lnTo>
                  <a:lnTo>
                    <a:pt x="746" y="251"/>
                  </a:lnTo>
                  <a:lnTo>
                    <a:pt x="761" y="243"/>
                  </a:lnTo>
                  <a:lnTo>
                    <a:pt x="776" y="236"/>
                  </a:lnTo>
                  <a:lnTo>
                    <a:pt x="784" y="236"/>
                  </a:lnTo>
                  <a:lnTo>
                    <a:pt x="791" y="228"/>
                  </a:lnTo>
                  <a:lnTo>
                    <a:pt x="784" y="220"/>
                  </a:lnTo>
                  <a:lnTo>
                    <a:pt x="776" y="220"/>
                  </a:lnTo>
                  <a:lnTo>
                    <a:pt x="768" y="213"/>
                  </a:lnTo>
                  <a:lnTo>
                    <a:pt x="761" y="205"/>
                  </a:lnTo>
                  <a:lnTo>
                    <a:pt x="753" y="205"/>
                  </a:lnTo>
                  <a:lnTo>
                    <a:pt x="746" y="205"/>
                  </a:lnTo>
                  <a:lnTo>
                    <a:pt x="738" y="205"/>
                  </a:lnTo>
                  <a:lnTo>
                    <a:pt x="730" y="205"/>
                  </a:lnTo>
                  <a:lnTo>
                    <a:pt x="723" y="198"/>
                  </a:lnTo>
                  <a:lnTo>
                    <a:pt x="723" y="182"/>
                  </a:lnTo>
                  <a:lnTo>
                    <a:pt x="730" y="182"/>
                  </a:lnTo>
                  <a:lnTo>
                    <a:pt x="738" y="190"/>
                  </a:lnTo>
                  <a:lnTo>
                    <a:pt x="746" y="190"/>
                  </a:lnTo>
                  <a:lnTo>
                    <a:pt x="753" y="182"/>
                  </a:lnTo>
                  <a:lnTo>
                    <a:pt x="746" y="175"/>
                  </a:lnTo>
                  <a:lnTo>
                    <a:pt x="738" y="167"/>
                  </a:lnTo>
                  <a:lnTo>
                    <a:pt x="730" y="160"/>
                  </a:lnTo>
                  <a:lnTo>
                    <a:pt x="730" y="152"/>
                  </a:lnTo>
                  <a:lnTo>
                    <a:pt x="738" y="144"/>
                  </a:lnTo>
                  <a:lnTo>
                    <a:pt x="738" y="137"/>
                  </a:lnTo>
                  <a:lnTo>
                    <a:pt x="738" y="122"/>
                  </a:lnTo>
                  <a:lnTo>
                    <a:pt x="738" y="114"/>
                  </a:lnTo>
                  <a:lnTo>
                    <a:pt x="746" y="114"/>
                  </a:lnTo>
                  <a:lnTo>
                    <a:pt x="746" y="99"/>
                  </a:lnTo>
                  <a:lnTo>
                    <a:pt x="753" y="91"/>
                  </a:lnTo>
                  <a:lnTo>
                    <a:pt x="753" y="76"/>
                  </a:lnTo>
                  <a:lnTo>
                    <a:pt x="738" y="68"/>
                  </a:lnTo>
                  <a:lnTo>
                    <a:pt x="723" y="61"/>
                  </a:lnTo>
                  <a:lnTo>
                    <a:pt x="715" y="53"/>
                  </a:lnTo>
                  <a:lnTo>
                    <a:pt x="715" y="46"/>
                  </a:lnTo>
                  <a:lnTo>
                    <a:pt x="715" y="38"/>
                  </a:lnTo>
                  <a:lnTo>
                    <a:pt x="715" y="30"/>
                  </a:lnTo>
                  <a:lnTo>
                    <a:pt x="700" y="15"/>
                  </a:lnTo>
                  <a:lnTo>
                    <a:pt x="692" y="15"/>
                  </a:lnTo>
                  <a:lnTo>
                    <a:pt x="677" y="23"/>
                  </a:lnTo>
                  <a:lnTo>
                    <a:pt x="662" y="23"/>
                  </a:lnTo>
                  <a:lnTo>
                    <a:pt x="654" y="0"/>
                  </a:lnTo>
                  <a:lnTo>
                    <a:pt x="654" y="15"/>
                  </a:lnTo>
                  <a:lnTo>
                    <a:pt x="647" y="30"/>
                  </a:lnTo>
                  <a:lnTo>
                    <a:pt x="639" y="30"/>
                  </a:lnTo>
                  <a:lnTo>
                    <a:pt x="631" y="38"/>
                  </a:lnTo>
                  <a:lnTo>
                    <a:pt x="624" y="46"/>
                  </a:lnTo>
                  <a:lnTo>
                    <a:pt x="609" y="46"/>
                  </a:lnTo>
                  <a:lnTo>
                    <a:pt x="601" y="46"/>
                  </a:lnTo>
                  <a:lnTo>
                    <a:pt x="586" y="46"/>
                  </a:lnTo>
                  <a:lnTo>
                    <a:pt x="586" y="30"/>
                  </a:lnTo>
                  <a:lnTo>
                    <a:pt x="578" y="23"/>
                  </a:lnTo>
                  <a:lnTo>
                    <a:pt x="578" y="30"/>
                  </a:lnTo>
                  <a:lnTo>
                    <a:pt x="563" y="38"/>
                  </a:lnTo>
                  <a:lnTo>
                    <a:pt x="563" y="46"/>
                  </a:lnTo>
                  <a:lnTo>
                    <a:pt x="548" y="46"/>
                  </a:lnTo>
                  <a:lnTo>
                    <a:pt x="540" y="53"/>
                  </a:lnTo>
                  <a:lnTo>
                    <a:pt x="540" y="61"/>
                  </a:lnTo>
                  <a:lnTo>
                    <a:pt x="525" y="68"/>
                  </a:lnTo>
                  <a:lnTo>
                    <a:pt x="517" y="76"/>
                  </a:lnTo>
                  <a:lnTo>
                    <a:pt x="502" y="76"/>
                  </a:lnTo>
                  <a:lnTo>
                    <a:pt x="494" y="76"/>
                  </a:lnTo>
                  <a:lnTo>
                    <a:pt x="479" y="84"/>
                  </a:lnTo>
                  <a:lnTo>
                    <a:pt x="472" y="91"/>
                  </a:lnTo>
                  <a:lnTo>
                    <a:pt x="464" y="99"/>
                  </a:lnTo>
                  <a:lnTo>
                    <a:pt x="464" y="114"/>
                  </a:lnTo>
                  <a:lnTo>
                    <a:pt x="464" y="122"/>
                  </a:lnTo>
                  <a:lnTo>
                    <a:pt x="456" y="122"/>
                  </a:lnTo>
                  <a:lnTo>
                    <a:pt x="449" y="129"/>
                  </a:lnTo>
                  <a:lnTo>
                    <a:pt x="441" y="129"/>
                  </a:lnTo>
                  <a:lnTo>
                    <a:pt x="426" y="122"/>
                  </a:lnTo>
                  <a:lnTo>
                    <a:pt x="426" y="114"/>
                  </a:lnTo>
                  <a:lnTo>
                    <a:pt x="411" y="114"/>
                  </a:lnTo>
                  <a:lnTo>
                    <a:pt x="396" y="114"/>
                  </a:lnTo>
                  <a:lnTo>
                    <a:pt x="380" y="122"/>
                  </a:lnTo>
                  <a:lnTo>
                    <a:pt x="373" y="122"/>
                  </a:lnTo>
                  <a:lnTo>
                    <a:pt x="365" y="129"/>
                  </a:lnTo>
                  <a:lnTo>
                    <a:pt x="358" y="129"/>
                  </a:lnTo>
                  <a:lnTo>
                    <a:pt x="350" y="144"/>
                  </a:lnTo>
                  <a:lnTo>
                    <a:pt x="342" y="152"/>
                  </a:lnTo>
                  <a:lnTo>
                    <a:pt x="335" y="160"/>
                  </a:lnTo>
                  <a:lnTo>
                    <a:pt x="327" y="167"/>
                  </a:lnTo>
                  <a:lnTo>
                    <a:pt x="327" y="175"/>
                  </a:lnTo>
                  <a:lnTo>
                    <a:pt x="327" y="190"/>
                  </a:lnTo>
                  <a:lnTo>
                    <a:pt x="327" y="198"/>
                  </a:lnTo>
                  <a:lnTo>
                    <a:pt x="320" y="205"/>
                  </a:lnTo>
                  <a:lnTo>
                    <a:pt x="312" y="220"/>
                  </a:lnTo>
                  <a:lnTo>
                    <a:pt x="312" y="236"/>
                  </a:lnTo>
                  <a:lnTo>
                    <a:pt x="312" y="243"/>
                  </a:lnTo>
                  <a:lnTo>
                    <a:pt x="304" y="243"/>
                  </a:lnTo>
                  <a:lnTo>
                    <a:pt x="297" y="236"/>
                  </a:lnTo>
                  <a:lnTo>
                    <a:pt x="289" y="236"/>
                  </a:lnTo>
                  <a:lnTo>
                    <a:pt x="274" y="236"/>
                  </a:lnTo>
                  <a:lnTo>
                    <a:pt x="266" y="236"/>
                  </a:lnTo>
                  <a:lnTo>
                    <a:pt x="259" y="228"/>
                  </a:lnTo>
                  <a:lnTo>
                    <a:pt x="251" y="228"/>
                  </a:lnTo>
                  <a:lnTo>
                    <a:pt x="236" y="228"/>
                  </a:lnTo>
                  <a:lnTo>
                    <a:pt x="221" y="220"/>
                  </a:lnTo>
                  <a:lnTo>
                    <a:pt x="213" y="213"/>
                  </a:lnTo>
                  <a:lnTo>
                    <a:pt x="213" y="205"/>
                  </a:lnTo>
                  <a:lnTo>
                    <a:pt x="205" y="198"/>
                  </a:lnTo>
                  <a:lnTo>
                    <a:pt x="205" y="190"/>
                  </a:lnTo>
                  <a:lnTo>
                    <a:pt x="198" y="175"/>
                  </a:lnTo>
                  <a:lnTo>
                    <a:pt x="183" y="175"/>
                  </a:lnTo>
                  <a:lnTo>
                    <a:pt x="167" y="167"/>
                  </a:lnTo>
                  <a:lnTo>
                    <a:pt x="145" y="160"/>
                  </a:lnTo>
                  <a:lnTo>
                    <a:pt x="137" y="160"/>
                  </a:lnTo>
                  <a:lnTo>
                    <a:pt x="129" y="160"/>
                  </a:lnTo>
                  <a:lnTo>
                    <a:pt x="129" y="152"/>
                  </a:lnTo>
                  <a:lnTo>
                    <a:pt x="129" y="144"/>
                  </a:lnTo>
                  <a:lnTo>
                    <a:pt x="129" y="137"/>
                  </a:lnTo>
                  <a:lnTo>
                    <a:pt x="129" y="129"/>
                  </a:lnTo>
                  <a:lnTo>
                    <a:pt x="122" y="129"/>
                  </a:lnTo>
                  <a:lnTo>
                    <a:pt x="114" y="137"/>
                  </a:lnTo>
                  <a:lnTo>
                    <a:pt x="107" y="137"/>
                  </a:lnTo>
                  <a:lnTo>
                    <a:pt x="91" y="144"/>
                  </a:lnTo>
                  <a:lnTo>
                    <a:pt x="84" y="144"/>
                  </a:lnTo>
                  <a:lnTo>
                    <a:pt x="76" y="144"/>
                  </a:lnTo>
                  <a:lnTo>
                    <a:pt x="68" y="144"/>
                  </a:lnTo>
                  <a:lnTo>
                    <a:pt x="53" y="144"/>
                  </a:lnTo>
                  <a:lnTo>
                    <a:pt x="46" y="144"/>
                  </a:lnTo>
                  <a:lnTo>
                    <a:pt x="38" y="137"/>
                  </a:lnTo>
                  <a:lnTo>
                    <a:pt x="30" y="129"/>
                  </a:lnTo>
                  <a:lnTo>
                    <a:pt x="23" y="129"/>
                  </a:lnTo>
                  <a:lnTo>
                    <a:pt x="15" y="129"/>
                  </a:lnTo>
                  <a:lnTo>
                    <a:pt x="8" y="129"/>
                  </a:lnTo>
                  <a:lnTo>
                    <a:pt x="0" y="144"/>
                  </a:lnTo>
                  <a:lnTo>
                    <a:pt x="8" y="144"/>
                  </a:lnTo>
                  <a:lnTo>
                    <a:pt x="15" y="167"/>
                  </a:lnTo>
                  <a:lnTo>
                    <a:pt x="23" y="175"/>
                  </a:lnTo>
                  <a:lnTo>
                    <a:pt x="30" y="198"/>
                  </a:lnTo>
                  <a:lnTo>
                    <a:pt x="53" y="205"/>
                  </a:lnTo>
                  <a:lnTo>
                    <a:pt x="61" y="205"/>
                  </a:lnTo>
                  <a:lnTo>
                    <a:pt x="61" y="213"/>
                  </a:lnTo>
                  <a:lnTo>
                    <a:pt x="61" y="220"/>
                  </a:lnTo>
                  <a:lnTo>
                    <a:pt x="76" y="220"/>
                  </a:lnTo>
                  <a:lnTo>
                    <a:pt x="91" y="220"/>
                  </a:lnTo>
                  <a:lnTo>
                    <a:pt x="99" y="228"/>
                  </a:lnTo>
                  <a:lnTo>
                    <a:pt x="114" y="236"/>
                  </a:lnTo>
                  <a:lnTo>
                    <a:pt x="129" y="243"/>
                  </a:lnTo>
                  <a:lnTo>
                    <a:pt x="137" y="243"/>
                  </a:lnTo>
                  <a:lnTo>
                    <a:pt x="145" y="243"/>
                  </a:lnTo>
                  <a:lnTo>
                    <a:pt x="152" y="243"/>
                  </a:lnTo>
                  <a:lnTo>
                    <a:pt x="160" y="251"/>
                  </a:lnTo>
                  <a:lnTo>
                    <a:pt x="167" y="258"/>
                  </a:lnTo>
                  <a:lnTo>
                    <a:pt x="167" y="274"/>
                  </a:lnTo>
                  <a:lnTo>
                    <a:pt x="175" y="281"/>
                  </a:lnTo>
                  <a:lnTo>
                    <a:pt x="175" y="289"/>
                  </a:lnTo>
                  <a:lnTo>
                    <a:pt x="175" y="296"/>
                  </a:lnTo>
                  <a:lnTo>
                    <a:pt x="167" y="312"/>
                  </a:lnTo>
                  <a:lnTo>
                    <a:pt x="175" y="312"/>
                  </a:lnTo>
                  <a:lnTo>
                    <a:pt x="175" y="327"/>
                  </a:lnTo>
                  <a:lnTo>
                    <a:pt x="175" y="342"/>
                  </a:lnTo>
                  <a:lnTo>
                    <a:pt x="175" y="357"/>
                  </a:lnTo>
                  <a:lnTo>
                    <a:pt x="175" y="365"/>
                  </a:lnTo>
                  <a:lnTo>
                    <a:pt x="167" y="365"/>
                  </a:lnTo>
                  <a:lnTo>
                    <a:pt x="160" y="372"/>
                  </a:lnTo>
                  <a:lnTo>
                    <a:pt x="152" y="388"/>
                  </a:lnTo>
                  <a:lnTo>
                    <a:pt x="145" y="388"/>
                  </a:lnTo>
                  <a:lnTo>
                    <a:pt x="137" y="395"/>
                  </a:lnTo>
                  <a:lnTo>
                    <a:pt x="129" y="403"/>
                  </a:lnTo>
                  <a:lnTo>
                    <a:pt x="122" y="403"/>
                  </a:lnTo>
                  <a:lnTo>
                    <a:pt x="122" y="410"/>
                  </a:lnTo>
                  <a:lnTo>
                    <a:pt x="129" y="410"/>
                  </a:lnTo>
                  <a:lnTo>
                    <a:pt x="129" y="426"/>
                  </a:lnTo>
                  <a:lnTo>
                    <a:pt x="137" y="433"/>
                  </a:lnTo>
                  <a:lnTo>
                    <a:pt x="137" y="441"/>
                  </a:lnTo>
                  <a:lnTo>
                    <a:pt x="137" y="448"/>
                  </a:lnTo>
                  <a:lnTo>
                    <a:pt x="122" y="456"/>
                  </a:lnTo>
                  <a:lnTo>
                    <a:pt x="114" y="464"/>
                  </a:lnTo>
                  <a:lnTo>
                    <a:pt x="122" y="479"/>
                  </a:lnTo>
                  <a:lnTo>
                    <a:pt x="129" y="479"/>
                  </a:lnTo>
                  <a:lnTo>
                    <a:pt x="137" y="471"/>
                  </a:lnTo>
                  <a:lnTo>
                    <a:pt x="145" y="479"/>
                  </a:lnTo>
                  <a:lnTo>
                    <a:pt x="129" y="486"/>
                  </a:lnTo>
                  <a:lnTo>
                    <a:pt x="129" y="502"/>
                  </a:lnTo>
                  <a:lnTo>
                    <a:pt x="122" y="524"/>
                  </a:lnTo>
                  <a:lnTo>
                    <a:pt x="114" y="532"/>
                  </a:lnTo>
                  <a:lnTo>
                    <a:pt x="99" y="540"/>
                  </a:lnTo>
                  <a:lnTo>
                    <a:pt x="84" y="547"/>
                  </a:lnTo>
                  <a:lnTo>
                    <a:pt x="76" y="555"/>
                  </a:lnTo>
                  <a:lnTo>
                    <a:pt x="68" y="570"/>
                  </a:lnTo>
                  <a:lnTo>
                    <a:pt x="76" y="578"/>
                  </a:lnTo>
                  <a:lnTo>
                    <a:pt x="84" y="608"/>
                  </a:lnTo>
                  <a:lnTo>
                    <a:pt x="84" y="631"/>
                  </a:lnTo>
                  <a:lnTo>
                    <a:pt x="84" y="661"/>
                  </a:lnTo>
                  <a:lnTo>
                    <a:pt x="84" y="676"/>
                  </a:lnTo>
                  <a:lnTo>
                    <a:pt x="61" y="676"/>
                  </a:lnTo>
                  <a:lnTo>
                    <a:pt x="38" y="676"/>
                  </a:lnTo>
                  <a:lnTo>
                    <a:pt x="23" y="684"/>
                  </a:lnTo>
                  <a:lnTo>
                    <a:pt x="8" y="684"/>
                  </a:lnTo>
                  <a:lnTo>
                    <a:pt x="8" y="699"/>
                  </a:lnTo>
                  <a:lnTo>
                    <a:pt x="8" y="714"/>
                  </a:lnTo>
                  <a:lnTo>
                    <a:pt x="15" y="714"/>
                  </a:lnTo>
                  <a:lnTo>
                    <a:pt x="8" y="722"/>
                  </a:lnTo>
                  <a:lnTo>
                    <a:pt x="8" y="730"/>
                  </a:lnTo>
                  <a:lnTo>
                    <a:pt x="23" y="730"/>
                  </a:lnTo>
                  <a:lnTo>
                    <a:pt x="23" y="737"/>
                  </a:lnTo>
                  <a:lnTo>
                    <a:pt x="23" y="745"/>
                  </a:lnTo>
                  <a:lnTo>
                    <a:pt x="38" y="745"/>
                  </a:lnTo>
                  <a:lnTo>
                    <a:pt x="38" y="737"/>
                  </a:lnTo>
                  <a:lnTo>
                    <a:pt x="53" y="737"/>
                  </a:lnTo>
                  <a:close/>
                </a:path>
              </a:pathLst>
            </a:custGeom>
            <a:solidFill>
              <a:schemeClr val="bg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41" tIns="37820" rIns="75641" bIns="37820"/>
            <a:lstStyle/>
            <a:p>
              <a:endParaRPr lang="ru-RU"/>
            </a:p>
          </p:txBody>
        </p:sp>
        <p:sp>
          <p:nvSpPr>
            <p:cNvPr id="4348" name="Freeform 1256"/>
            <p:cNvSpPr>
              <a:spLocks/>
            </p:cNvSpPr>
            <p:nvPr/>
          </p:nvSpPr>
          <p:spPr bwMode="auto">
            <a:xfrm>
              <a:off x="4930775" y="6294326"/>
              <a:ext cx="1200150" cy="866775"/>
            </a:xfrm>
            <a:custGeom>
              <a:avLst/>
              <a:gdLst>
                <a:gd name="T0" fmla="*/ 2147483647 w 936"/>
                <a:gd name="T1" fmla="*/ 2147483647 h 638"/>
                <a:gd name="T2" fmla="*/ 2147483647 w 936"/>
                <a:gd name="T3" fmla="*/ 2147483647 h 638"/>
                <a:gd name="T4" fmla="*/ 2147483647 w 936"/>
                <a:gd name="T5" fmla="*/ 2147483647 h 638"/>
                <a:gd name="T6" fmla="*/ 2147483647 w 936"/>
                <a:gd name="T7" fmla="*/ 2147483647 h 638"/>
                <a:gd name="T8" fmla="*/ 2147483647 w 936"/>
                <a:gd name="T9" fmla="*/ 2147483647 h 638"/>
                <a:gd name="T10" fmla="*/ 2147483647 w 936"/>
                <a:gd name="T11" fmla="*/ 2147483647 h 638"/>
                <a:gd name="T12" fmla="*/ 2147483647 w 936"/>
                <a:gd name="T13" fmla="*/ 2147483647 h 638"/>
                <a:gd name="T14" fmla="*/ 2147483647 w 936"/>
                <a:gd name="T15" fmla="*/ 2147483647 h 638"/>
                <a:gd name="T16" fmla="*/ 2147483647 w 936"/>
                <a:gd name="T17" fmla="*/ 2147483647 h 638"/>
                <a:gd name="T18" fmla="*/ 2147483647 w 936"/>
                <a:gd name="T19" fmla="*/ 2147483647 h 638"/>
                <a:gd name="T20" fmla="*/ 2147483647 w 936"/>
                <a:gd name="T21" fmla="*/ 2147483647 h 638"/>
                <a:gd name="T22" fmla="*/ 2147483647 w 936"/>
                <a:gd name="T23" fmla="*/ 2147483647 h 638"/>
                <a:gd name="T24" fmla="*/ 2147483647 w 936"/>
                <a:gd name="T25" fmla="*/ 2147483647 h 638"/>
                <a:gd name="T26" fmla="*/ 2147483647 w 936"/>
                <a:gd name="T27" fmla="*/ 2147483647 h 638"/>
                <a:gd name="T28" fmla="*/ 2147483647 w 936"/>
                <a:gd name="T29" fmla="*/ 2147483647 h 638"/>
                <a:gd name="T30" fmla="*/ 2147483647 w 936"/>
                <a:gd name="T31" fmla="*/ 2147483647 h 638"/>
                <a:gd name="T32" fmla="*/ 2147483647 w 936"/>
                <a:gd name="T33" fmla="*/ 2147483647 h 638"/>
                <a:gd name="T34" fmla="*/ 2147483647 w 936"/>
                <a:gd name="T35" fmla="*/ 2147483647 h 638"/>
                <a:gd name="T36" fmla="*/ 2147483647 w 936"/>
                <a:gd name="T37" fmla="*/ 2147483647 h 638"/>
                <a:gd name="T38" fmla="*/ 2147483647 w 936"/>
                <a:gd name="T39" fmla="*/ 2147483647 h 638"/>
                <a:gd name="T40" fmla="*/ 2147483647 w 936"/>
                <a:gd name="T41" fmla="*/ 2147483647 h 638"/>
                <a:gd name="T42" fmla="*/ 2147483647 w 936"/>
                <a:gd name="T43" fmla="*/ 2147483647 h 638"/>
                <a:gd name="T44" fmla="*/ 2147483647 w 936"/>
                <a:gd name="T45" fmla="*/ 2147483647 h 638"/>
                <a:gd name="T46" fmla="*/ 2147483647 w 936"/>
                <a:gd name="T47" fmla="*/ 2147483647 h 638"/>
                <a:gd name="T48" fmla="*/ 2147483647 w 936"/>
                <a:gd name="T49" fmla="*/ 2147483647 h 638"/>
                <a:gd name="T50" fmla="*/ 2147483647 w 936"/>
                <a:gd name="T51" fmla="*/ 2147483647 h 638"/>
                <a:gd name="T52" fmla="*/ 2147483647 w 936"/>
                <a:gd name="T53" fmla="*/ 2147483647 h 638"/>
                <a:gd name="T54" fmla="*/ 2147483647 w 936"/>
                <a:gd name="T55" fmla="*/ 2147483647 h 638"/>
                <a:gd name="T56" fmla="*/ 2147483647 w 936"/>
                <a:gd name="T57" fmla="*/ 2147483647 h 638"/>
                <a:gd name="T58" fmla="*/ 2147483647 w 936"/>
                <a:gd name="T59" fmla="*/ 2147483647 h 638"/>
                <a:gd name="T60" fmla="*/ 2147483647 w 936"/>
                <a:gd name="T61" fmla="*/ 2147483647 h 638"/>
                <a:gd name="T62" fmla="*/ 2147483647 w 936"/>
                <a:gd name="T63" fmla="*/ 2147483647 h 638"/>
                <a:gd name="T64" fmla="*/ 2147483647 w 936"/>
                <a:gd name="T65" fmla="*/ 2147483647 h 638"/>
                <a:gd name="T66" fmla="*/ 2147483647 w 936"/>
                <a:gd name="T67" fmla="*/ 2147483647 h 638"/>
                <a:gd name="T68" fmla="*/ 2147483647 w 936"/>
                <a:gd name="T69" fmla="*/ 2147483647 h 638"/>
                <a:gd name="T70" fmla="*/ 2147483647 w 936"/>
                <a:gd name="T71" fmla="*/ 2147483647 h 638"/>
                <a:gd name="T72" fmla="*/ 2147483647 w 936"/>
                <a:gd name="T73" fmla="*/ 2147483647 h 638"/>
                <a:gd name="T74" fmla="*/ 2147483647 w 936"/>
                <a:gd name="T75" fmla="*/ 2147483647 h 638"/>
                <a:gd name="T76" fmla="*/ 2147483647 w 936"/>
                <a:gd name="T77" fmla="*/ 2147483647 h 638"/>
                <a:gd name="T78" fmla="*/ 2147483647 w 936"/>
                <a:gd name="T79" fmla="*/ 2147483647 h 638"/>
                <a:gd name="T80" fmla="*/ 2147483647 w 936"/>
                <a:gd name="T81" fmla="*/ 2147483647 h 638"/>
                <a:gd name="T82" fmla="*/ 2147483647 w 936"/>
                <a:gd name="T83" fmla="*/ 2147483647 h 638"/>
                <a:gd name="T84" fmla="*/ 2147483647 w 936"/>
                <a:gd name="T85" fmla="*/ 2147483647 h 638"/>
                <a:gd name="T86" fmla="*/ 2147483647 w 936"/>
                <a:gd name="T87" fmla="*/ 2147483647 h 638"/>
                <a:gd name="T88" fmla="*/ 2147483647 w 936"/>
                <a:gd name="T89" fmla="*/ 2147483647 h 638"/>
                <a:gd name="T90" fmla="*/ 2147483647 w 936"/>
                <a:gd name="T91" fmla="*/ 2147483647 h 638"/>
                <a:gd name="T92" fmla="*/ 2147483647 w 936"/>
                <a:gd name="T93" fmla="*/ 2147483647 h 638"/>
                <a:gd name="T94" fmla="*/ 2147483647 w 936"/>
                <a:gd name="T95" fmla="*/ 2147483647 h 638"/>
                <a:gd name="T96" fmla="*/ 2147483647 w 936"/>
                <a:gd name="T97" fmla="*/ 2147483647 h 638"/>
                <a:gd name="T98" fmla="*/ 2147483647 w 936"/>
                <a:gd name="T99" fmla="*/ 2147483647 h 638"/>
                <a:gd name="T100" fmla="*/ 2147483647 w 936"/>
                <a:gd name="T101" fmla="*/ 2147483647 h 638"/>
                <a:gd name="T102" fmla="*/ 2147483647 w 936"/>
                <a:gd name="T103" fmla="*/ 2147483647 h 638"/>
                <a:gd name="T104" fmla="*/ 2147483647 w 936"/>
                <a:gd name="T105" fmla="*/ 2147483647 h 638"/>
                <a:gd name="T106" fmla="*/ 2147483647 w 936"/>
                <a:gd name="T107" fmla="*/ 2147483647 h 638"/>
                <a:gd name="T108" fmla="*/ 2147483647 w 936"/>
                <a:gd name="T109" fmla="*/ 2147483647 h 638"/>
                <a:gd name="T110" fmla="*/ 2147483647 w 936"/>
                <a:gd name="T111" fmla="*/ 2147483647 h 638"/>
                <a:gd name="T112" fmla="*/ 2147483647 w 936"/>
                <a:gd name="T113" fmla="*/ 2147483647 h 638"/>
                <a:gd name="T114" fmla="*/ 2147483647 w 936"/>
                <a:gd name="T115" fmla="*/ 2147483647 h 638"/>
                <a:gd name="T116" fmla="*/ 2147483647 w 936"/>
                <a:gd name="T117" fmla="*/ 2147483647 h 638"/>
                <a:gd name="T118" fmla="*/ 2147483647 w 936"/>
                <a:gd name="T119" fmla="*/ 2147483647 h 638"/>
                <a:gd name="T120" fmla="*/ 2147483647 w 936"/>
                <a:gd name="T121" fmla="*/ 2147483647 h 638"/>
                <a:gd name="T122" fmla="*/ 2147483647 w 936"/>
                <a:gd name="T123" fmla="*/ 2147483647 h 6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936"/>
                <a:gd name="T187" fmla="*/ 0 h 638"/>
                <a:gd name="T188" fmla="*/ 936 w 936"/>
                <a:gd name="T189" fmla="*/ 638 h 6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936" h="638">
                  <a:moveTo>
                    <a:pt x="320" y="53"/>
                  </a:moveTo>
                  <a:lnTo>
                    <a:pt x="312" y="45"/>
                  </a:lnTo>
                  <a:lnTo>
                    <a:pt x="297" y="45"/>
                  </a:lnTo>
                  <a:lnTo>
                    <a:pt x="290" y="45"/>
                  </a:lnTo>
                  <a:lnTo>
                    <a:pt x="274" y="38"/>
                  </a:lnTo>
                  <a:lnTo>
                    <a:pt x="259" y="45"/>
                  </a:lnTo>
                  <a:lnTo>
                    <a:pt x="244" y="45"/>
                  </a:lnTo>
                  <a:lnTo>
                    <a:pt x="221" y="53"/>
                  </a:lnTo>
                  <a:lnTo>
                    <a:pt x="206" y="53"/>
                  </a:lnTo>
                  <a:lnTo>
                    <a:pt x="191" y="60"/>
                  </a:lnTo>
                  <a:lnTo>
                    <a:pt x="175" y="68"/>
                  </a:lnTo>
                  <a:lnTo>
                    <a:pt x="153" y="75"/>
                  </a:lnTo>
                  <a:lnTo>
                    <a:pt x="137" y="91"/>
                  </a:lnTo>
                  <a:lnTo>
                    <a:pt x="130" y="98"/>
                  </a:lnTo>
                  <a:lnTo>
                    <a:pt x="122" y="106"/>
                  </a:lnTo>
                  <a:lnTo>
                    <a:pt x="122" y="121"/>
                  </a:lnTo>
                  <a:lnTo>
                    <a:pt x="122" y="129"/>
                  </a:lnTo>
                  <a:lnTo>
                    <a:pt x="130" y="144"/>
                  </a:lnTo>
                  <a:lnTo>
                    <a:pt x="122" y="151"/>
                  </a:lnTo>
                  <a:lnTo>
                    <a:pt x="115" y="167"/>
                  </a:lnTo>
                  <a:lnTo>
                    <a:pt x="115" y="174"/>
                  </a:lnTo>
                  <a:lnTo>
                    <a:pt x="107" y="197"/>
                  </a:lnTo>
                  <a:lnTo>
                    <a:pt x="99" y="212"/>
                  </a:lnTo>
                  <a:lnTo>
                    <a:pt x="92" y="235"/>
                  </a:lnTo>
                  <a:lnTo>
                    <a:pt x="76" y="258"/>
                  </a:lnTo>
                  <a:lnTo>
                    <a:pt x="61" y="281"/>
                  </a:lnTo>
                  <a:lnTo>
                    <a:pt x="46" y="296"/>
                  </a:lnTo>
                  <a:lnTo>
                    <a:pt x="31" y="311"/>
                  </a:lnTo>
                  <a:lnTo>
                    <a:pt x="16" y="319"/>
                  </a:lnTo>
                  <a:lnTo>
                    <a:pt x="8" y="319"/>
                  </a:lnTo>
                  <a:lnTo>
                    <a:pt x="0" y="326"/>
                  </a:lnTo>
                  <a:lnTo>
                    <a:pt x="0" y="372"/>
                  </a:lnTo>
                  <a:lnTo>
                    <a:pt x="8" y="425"/>
                  </a:lnTo>
                  <a:lnTo>
                    <a:pt x="16" y="425"/>
                  </a:lnTo>
                  <a:lnTo>
                    <a:pt x="23" y="440"/>
                  </a:lnTo>
                  <a:lnTo>
                    <a:pt x="38" y="463"/>
                  </a:lnTo>
                  <a:lnTo>
                    <a:pt x="61" y="486"/>
                  </a:lnTo>
                  <a:lnTo>
                    <a:pt x="69" y="486"/>
                  </a:lnTo>
                  <a:lnTo>
                    <a:pt x="69" y="501"/>
                  </a:lnTo>
                  <a:lnTo>
                    <a:pt x="76" y="509"/>
                  </a:lnTo>
                  <a:lnTo>
                    <a:pt x="84" y="516"/>
                  </a:lnTo>
                  <a:lnTo>
                    <a:pt x="99" y="524"/>
                  </a:lnTo>
                  <a:lnTo>
                    <a:pt x="107" y="531"/>
                  </a:lnTo>
                  <a:lnTo>
                    <a:pt x="115" y="539"/>
                  </a:lnTo>
                  <a:lnTo>
                    <a:pt x="115" y="547"/>
                  </a:lnTo>
                  <a:lnTo>
                    <a:pt x="122" y="547"/>
                  </a:lnTo>
                  <a:lnTo>
                    <a:pt x="130" y="547"/>
                  </a:lnTo>
                  <a:lnTo>
                    <a:pt x="145" y="554"/>
                  </a:lnTo>
                  <a:lnTo>
                    <a:pt x="153" y="554"/>
                  </a:lnTo>
                  <a:lnTo>
                    <a:pt x="153" y="562"/>
                  </a:lnTo>
                  <a:lnTo>
                    <a:pt x="160" y="569"/>
                  </a:lnTo>
                  <a:lnTo>
                    <a:pt x="160" y="577"/>
                  </a:lnTo>
                  <a:lnTo>
                    <a:pt x="160" y="585"/>
                  </a:lnTo>
                  <a:lnTo>
                    <a:pt x="168" y="592"/>
                  </a:lnTo>
                  <a:lnTo>
                    <a:pt x="175" y="592"/>
                  </a:lnTo>
                  <a:lnTo>
                    <a:pt x="183" y="600"/>
                  </a:lnTo>
                  <a:lnTo>
                    <a:pt x="191" y="600"/>
                  </a:lnTo>
                  <a:lnTo>
                    <a:pt x="198" y="592"/>
                  </a:lnTo>
                  <a:lnTo>
                    <a:pt x="213" y="592"/>
                  </a:lnTo>
                  <a:lnTo>
                    <a:pt x="221" y="592"/>
                  </a:lnTo>
                  <a:lnTo>
                    <a:pt x="229" y="592"/>
                  </a:lnTo>
                  <a:lnTo>
                    <a:pt x="236" y="592"/>
                  </a:lnTo>
                  <a:lnTo>
                    <a:pt x="236" y="600"/>
                  </a:lnTo>
                  <a:lnTo>
                    <a:pt x="236" y="607"/>
                  </a:lnTo>
                  <a:lnTo>
                    <a:pt x="236" y="615"/>
                  </a:lnTo>
                  <a:lnTo>
                    <a:pt x="229" y="623"/>
                  </a:lnTo>
                  <a:lnTo>
                    <a:pt x="221" y="630"/>
                  </a:lnTo>
                  <a:lnTo>
                    <a:pt x="229" y="630"/>
                  </a:lnTo>
                  <a:lnTo>
                    <a:pt x="236" y="638"/>
                  </a:lnTo>
                  <a:lnTo>
                    <a:pt x="244" y="638"/>
                  </a:lnTo>
                  <a:lnTo>
                    <a:pt x="251" y="630"/>
                  </a:lnTo>
                  <a:lnTo>
                    <a:pt x="259" y="623"/>
                  </a:lnTo>
                  <a:lnTo>
                    <a:pt x="267" y="623"/>
                  </a:lnTo>
                  <a:lnTo>
                    <a:pt x="274" y="623"/>
                  </a:lnTo>
                  <a:lnTo>
                    <a:pt x="282" y="623"/>
                  </a:lnTo>
                  <a:lnTo>
                    <a:pt x="290" y="623"/>
                  </a:lnTo>
                  <a:lnTo>
                    <a:pt x="297" y="623"/>
                  </a:lnTo>
                  <a:lnTo>
                    <a:pt x="305" y="615"/>
                  </a:lnTo>
                  <a:lnTo>
                    <a:pt x="297" y="607"/>
                  </a:lnTo>
                  <a:lnTo>
                    <a:pt x="297" y="600"/>
                  </a:lnTo>
                  <a:lnTo>
                    <a:pt x="297" y="592"/>
                  </a:lnTo>
                  <a:lnTo>
                    <a:pt x="305" y="577"/>
                  </a:lnTo>
                  <a:lnTo>
                    <a:pt x="320" y="554"/>
                  </a:lnTo>
                  <a:lnTo>
                    <a:pt x="328" y="547"/>
                  </a:lnTo>
                  <a:lnTo>
                    <a:pt x="343" y="539"/>
                  </a:lnTo>
                  <a:lnTo>
                    <a:pt x="343" y="531"/>
                  </a:lnTo>
                  <a:lnTo>
                    <a:pt x="350" y="531"/>
                  </a:lnTo>
                  <a:lnTo>
                    <a:pt x="358" y="539"/>
                  </a:lnTo>
                  <a:lnTo>
                    <a:pt x="366" y="547"/>
                  </a:lnTo>
                  <a:lnTo>
                    <a:pt x="366" y="554"/>
                  </a:lnTo>
                  <a:lnTo>
                    <a:pt x="366" y="562"/>
                  </a:lnTo>
                  <a:lnTo>
                    <a:pt x="373" y="562"/>
                  </a:lnTo>
                  <a:lnTo>
                    <a:pt x="381" y="562"/>
                  </a:lnTo>
                  <a:lnTo>
                    <a:pt x="381" y="554"/>
                  </a:lnTo>
                  <a:lnTo>
                    <a:pt x="388" y="554"/>
                  </a:lnTo>
                  <a:lnTo>
                    <a:pt x="388" y="547"/>
                  </a:lnTo>
                  <a:lnTo>
                    <a:pt x="396" y="539"/>
                  </a:lnTo>
                  <a:lnTo>
                    <a:pt x="404" y="547"/>
                  </a:lnTo>
                  <a:lnTo>
                    <a:pt x="404" y="554"/>
                  </a:lnTo>
                  <a:lnTo>
                    <a:pt x="396" y="554"/>
                  </a:lnTo>
                  <a:lnTo>
                    <a:pt x="404" y="562"/>
                  </a:lnTo>
                  <a:lnTo>
                    <a:pt x="411" y="562"/>
                  </a:lnTo>
                  <a:lnTo>
                    <a:pt x="419" y="562"/>
                  </a:lnTo>
                  <a:lnTo>
                    <a:pt x="426" y="569"/>
                  </a:lnTo>
                  <a:lnTo>
                    <a:pt x="434" y="569"/>
                  </a:lnTo>
                  <a:lnTo>
                    <a:pt x="442" y="562"/>
                  </a:lnTo>
                  <a:lnTo>
                    <a:pt x="434" y="554"/>
                  </a:lnTo>
                  <a:lnTo>
                    <a:pt x="434" y="547"/>
                  </a:lnTo>
                  <a:lnTo>
                    <a:pt x="442" y="547"/>
                  </a:lnTo>
                  <a:lnTo>
                    <a:pt x="449" y="547"/>
                  </a:lnTo>
                  <a:lnTo>
                    <a:pt x="457" y="547"/>
                  </a:lnTo>
                  <a:lnTo>
                    <a:pt x="472" y="547"/>
                  </a:lnTo>
                  <a:lnTo>
                    <a:pt x="480" y="539"/>
                  </a:lnTo>
                  <a:lnTo>
                    <a:pt x="487" y="531"/>
                  </a:lnTo>
                  <a:lnTo>
                    <a:pt x="495" y="531"/>
                  </a:lnTo>
                  <a:lnTo>
                    <a:pt x="503" y="539"/>
                  </a:lnTo>
                  <a:lnTo>
                    <a:pt x="510" y="547"/>
                  </a:lnTo>
                  <a:lnTo>
                    <a:pt x="518" y="554"/>
                  </a:lnTo>
                  <a:lnTo>
                    <a:pt x="525" y="554"/>
                  </a:lnTo>
                  <a:lnTo>
                    <a:pt x="533" y="547"/>
                  </a:lnTo>
                  <a:lnTo>
                    <a:pt x="541" y="539"/>
                  </a:lnTo>
                  <a:lnTo>
                    <a:pt x="548" y="531"/>
                  </a:lnTo>
                  <a:lnTo>
                    <a:pt x="563" y="531"/>
                  </a:lnTo>
                  <a:lnTo>
                    <a:pt x="571" y="524"/>
                  </a:lnTo>
                  <a:lnTo>
                    <a:pt x="579" y="524"/>
                  </a:lnTo>
                  <a:lnTo>
                    <a:pt x="594" y="516"/>
                  </a:lnTo>
                  <a:lnTo>
                    <a:pt x="601" y="516"/>
                  </a:lnTo>
                  <a:lnTo>
                    <a:pt x="609" y="516"/>
                  </a:lnTo>
                  <a:lnTo>
                    <a:pt x="609" y="524"/>
                  </a:lnTo>
                  <a:lnTo>
                    <a:pt x="609" y="539"/>
                  </a:lnTo>
                  <a:lnTo>
                    <a:pt x="609" y="547"/>
                  </a:lnTo>
                  <a:lnTo>
                    <a:pt x="617" y="554"/>
                  </a:lnTo>
                  <a:lnTo>
                    <a:pt x="617" y="562"/>
                  </a:lnTo>
                  <a:lnTo>
                    <a:pt x="632" y="569"/>
                  </a:lnTo>
                  <a:lnTo>
                    <a:pt x="639" y="569"/>
                  </a:lnTo>
                  <a:lnTo>
                    <a:pt x="662" y="562"/>
                  </a:lnTo>
                  <a:lnTo>
                    <a:pt x="670" y="554"/>
                  </a:lnTo>
                  <a:lnTo>
                    <a:pt x="670" y="547"/>
                  </a:lnTo>
                  <a:lnTo>
                    <a:pt x="670" y="539"/>
                  </a:lnTo>
                  <a:lnTo>
                    <a:pt x="677" y="531"/>
                  </a:lnTo>
                  <a:lnTo>
                    <a:pt x="685" y="524"/>
                  </a:lnTo>
                  <a:lnTo>
                    <a:pt x="685" y="516"/>
                  </a:lnTo>
                  <a:lnTo>
                    <a:pt x="685" y="509"/>
                  </a:lnTo>
                  <a:lnTo>
                    <a:pt x="693" y="501"/>
                  </a:lnTo>
                  <a:lnTo>
                    <a:pt x="700" y="493"/>
                  </a:lnTo>
                  <a:lnTo>
                    <a:pt x="700" y="486"/>
                  </a:lnTo>
                  <a:lnTo>
                    <a:pt x="708" y="478"/>
                  </a:lnTo>
                  <a:lnTo>
                    <a:pt x="716" y="478"/>
                  </a:lnTo>
                  <a:lnTo>
                    <a:pt x="716" y="471"/>
                  </a:lnTo>
                  <a:lnTo>
                    <a:pt x="723" y="463"/>
                  </a:lnTo>
                  <a:lnTo>
                    <a:pt x="731" y="455"/>
                  </a:lnTo>
                  <a:lnTo>
                    <a:pt x="731" y="448"/>
                  </a:lnTo>
                  <a:lnTo>
                    <a:pt x="731" y="440"/>
                  </a:lnTo>
                  <a:lnTo>
                    <a:pt x="738" y="440"/>
                  </a:lnTo>
                  <a:lnTo>
                    <a:pt x="746" y="448"/>
                  </a:lnTo>
                  <a:lnTo>
                    <a:pt x="754" y="448"/>
                  </a:lnTo>
                  <a:lnTo>
                    <a:pt x="761" y="440"/>
                  </a:lnTo>
                  <a:lnTo>
                    <a:pt x="761" y="425"/>
                  </a:lnTo>
                  <a:lnTo>
                    <a:pt x="769" y="410"/>
                  </a:lnTo>
                  <a:lnTo>
                    <a:pt x="776" y="410"/>
                  </a:lnTo>
                  <a:lnTo>
                    <a:pt x="784" y="417"/>
                  </a:lnTo>
                  <a:lnTo>
                    <a:pt x="792" y="417"/>
                  </a:lnTo>
                  <a:lnTo>
                    <a:pt x="792" y="410"/>
                  </a:lnTo>
                  <a:lnTo>
                    <a:pt x="799" y="395"/>
                  </a:lnTo>
                  <a:lnTo>
                    <a:pt x="799" y="387"/>
                  </a:lnTo>
                  <a:lnTo>
                    <a:pt x="792" y="379"/>
                  </a:lnTo>
                  <a:lnTo>
                    <a:pt x="792" y="372"/>
                  </a:lnTo>
                  <a:lnTo>
                    <a:pt x="799" y="372"/>
                  </a:lnTo>
                  <a:lnTo>
                    <a:pt x="807" y="372"/>
                  </a:lnTo>
                  <a:lnTo>
                    <a:pt x="814" y="364"/>
                  </a:lnTo>
                  <a:lnTo>
                    <a:pt x="807" y="357"/>
                  </a:lnTo>
                  <a:lnTo>
                    <a:pt x="799" y="349"/>
                  </a:lnTo>
                  <a:lnTo>
                    <a:pt x="792" y="349"/>
                  </a:lnTo>
                  <a:lnTo>
                    <a:pt x="784" y="349"/>
                  </a:lnTo>
                  <a:lnTo>
                    <a:pt x="776" y="349"/>
                  </a:lnTo>
                  <a:lnTo>
                    <a:pt x="769" y="349"/>
                  </a:lnTo>
                  <a:lnTo>
                    <a:pt x="769" y="341"/>
                  </a:lnTo>
                  <a:lnTo>
                    <a:pt x="769" y="334"/>
                  </a:lnTo>
                  <a:lnTo>
                    <a:pt x="769" y="326"/>
                  </a:lnTo>
                  <a:lnTo>
                    <a:pt x="769" y="319"/>
                  </a:lnTo>
                  <a:lnTo>
                    <a:pt x="776" y="311"/>
                  </a:lnTo>
                  <a:lnTo>
                    <a:pt x="784" y="311"/>
                  </a:lnTo>
                  <a:lnTo>
                    <a:pt x="792" y="311"/>
                  </a:lnTo>
                  <a:lnTo>
                    <a:pt x="784" y="303"/>
                  </a:lnTo>
                  <a:lnTo>
                    <a:pt x="776" y="296"/>
                  </a:lnTo>
                  <a:lnTo>
                    <a:pt x="776" y="281"/>
                  </a:lnTo>
                  <a:lnTo>
                    <a:pt x="784" y="273"/>
                  </a:lnTo>
                  <a:lnTo>
                    <a:pt x="792" y="273"/>
                  </a:lnTo>
                  <a:lnTo>
                    <a:pt x="799" y="273"/>
                  </a:lnTo>
                  <a:lnTo>
                    <a:pt x="799" y="265"/>
                  </a:lnTo>
                  <a:lnTo>
                    <a:pt x="807" y="258"/>
                  </a:lnTo>
                  <a:lnTo>
                    <a:pt x="814" y="250"/>
                  </a:lnTo>
                  <a:lnTo>
                    <a:pt x="822" y="250"/>
                  </a:lnTo>
                  <a:lnTo>
                    <a:pt x="822" y="243"/>
                  </a:lnTo>
                  <a:lnTo>
                    <a:pt x="822" y="227"/>
                  </a:lnTo>
                  <a:lnTo>
                    <a:pt x="830" y="212"/>
                  </a:lnTo>
                  <a:lnTo>
                    <a:pt x="837" y="205"/>
                  </a:lnTo>
                  <a:lnTo>
                    <a:pt x="830" y="205"/>
                  </a:lnTo>
                  <a:lnTo>
                    <a:pt x="807" y="205"/>
                  </a:lnTo>
                  <a:lnTo>
                    <a:pt x="807" y="197"/>
                  </a:lnTo>
                  <a:lnTo>
                    <a:pt x="799" y="189"/>
                  </a:lnTo>
                  <a:lnTo>
                    <a:pt x="799" y="174"/>
                  </a:lnTo>
                  <a:lnTo>
                    <a:pt x="792" y="167"/>
                  </a:lnTo>
                  <a:lnTo>
                    <a:pt x="792" y="159"/>
                  </a:lnTo>
                  <a:lnTo>
                    <a:pt x="799" y="151"/>
                  </a:lnTo>
                  <a:lnTo>
                    <a:pt x="807" y="159"/>
                  </a:lnTo>
                  <a:lnTo>
                    <a:pt x="814" y="159"/>
                  </a:lnTo>
                  <a:lnTo>
                    <a:pt x="822" y="159"/>
                  </a:lnTo>
                  <a:lnTo>
                    <a:pt x="837" y="159"/>
                  </a:lnTo>
                  <a:lnTo>
                    <a:pt x="845" y="159"/>
                  </a:lnTo>
                  <a:lnTo>
                    <a:pt x="852" y="151"/>
                  </a:lnTo>
                  <a:lnTo>
                    <a:pt x="845" y="144"/>
                  </a:lnTo>
                  <a:lnTo>
                    <a:pt x="845" y="136"/>
                  </a:lnTo>
                  <a:lnTo>
                    <a:pt x="852" y="136"/>
                  </a:lnTo>
                  <a:lnTo>
                    <a:pt x="860" y="136"/>
                  </a:lnTo>
                  <a:lnTo>
                    <a:pt x="868" y="136"/>
                  </a:lnTo>
                  <a:lnTo>
                    <a:pt x="875" y="136"/>
                  </a:lnTo>
                  <a:lnTo>
                    <a:pt x="883" y="136"/>
                  </a:lnTo>
                  <a:lnTo>
                    <a:pt x="883" y="144"/>
                  </a:lnTo>
                  <a:lnTo>
                    <a:pt x="891" y="151"/>
                  </a:lnTo>
                  <a:lnTo>
                    <a:pt x="891" y="159"/>
                  </a:lnTo>
                  <a:lnTo>
                    <a:pt x="898" y="159"/>
                  </a:lnTo>
                  <a:lnTo>
                    <a:pt x="906" y="159"/>
                  </a:lnTo>
                  <a:lnTo>
                    <a:pt x="906" y="151"/>
                  </a:lnTo>
                  <a:lnTo>
                    <a:pt x="913" y="144"/>
                  </a:lnTo>
                  <a:lnTo>
                    <a:pt x="921" y="144"/>
                  </a:lnTo>
                  <a:lnTo>
                    <a:pt x="929" y="136"/>
                  </a:lnTo>
                  <a:lnTo>
                    <a:pt x="936" y="136"/>
                  </a:lnTo>
                  <a:lnTo>
                    <a:pt x="936" y="129"/>
                  </a:lnTo>
                  <a:lnTo>
                    <a:pt x="936" y="121"/>
                  </a:lnTo>
                  <a:lnTo>
                    <a:pt x="936" y="113"/>
                  </a:lnTo>
                  <a:lnTo>
                    <a:pt x="929" y="106"/>
                  </a:lnTo>
                  <a:lnTo>
                    <a:pt x="921" y="98"/>
                  </a:lnTo>
                  <a:lnTo>
                    <a:pt x="921" y="91"/>
                  </a:lnTo>
                  <a:lnTo>
                    <a:pt x="929" y="83"/>
                  </a:lnTo>
                  <a:lnTo>
                    <a:pt x="929" y="75"/>
                  </a:lnTo>
                  <a:lnTo>
                    <a:pt x="929" y="68"/>
                  </a:lnTo>
                  <a:lnTo>
                    <a:pt x="921" y="53"/>
                  </a:lnTo>
                  <a:lnTo>
                    <a:pt x="913" y="53"/>
                  </a:lnTo>
                  <a:lnTo>
                    <a:pt x="898" y="45"/>
                  </a:lnTo>
                  <a:lnTo>
                    <a:pt x="875" y="38"/>
                  </a:lnTo>
                  <a:lnTo>
                    <a:pt x="845" y="38"/>
                  </a:lnTo>
                  <a:lnTo>
                    <a:pt x="822" y="38"/>
                  </a:lnTo>
                  <a:lnTo>
                    <a:pt x="807" y="38"/>
                  </a:lnTo>
                  <a:lnTo>
                    <a:pt x="792" y="38"/>
                  </a:lnTo>
                  <a:lnTo>
                    <a:pt x="776" y="38"/>
                  </a:lnTo>
                  <a:lnTo>
                    <a:pt x="761" y="38"/>
                  </a:lnTo>
                  <a:lnTo>
                    <a:pt x="754" y="38"/>
                  </a:lnTo>
                  <a:lnTo>
                    <a:pt x="746" y="30"/>
                  </a:lnTo>
                  <a:lnTo>
                    <a:pt x="738" y="30"/>
                  </a:lnTo>
                  <a:lnTo>
                    <a:pt x="731" y="30"/>
                  </a:lnTo>
                  <a:lnTo>
                    <a:pt x="723" y="38"/>
                  </a:lnTo>
                  <a:lnTo>
                    <a:pt x="708" y="45"/>
                  </a:lnTo>
                  <a:lnTo>
                    <a:pt x="700" y="53"/>
                  </a:lnTo>
                  <a:lnTo>
                    <a:pt x="693" y="53"/>
                  </a:lnTo>
                  <a:lnTo>
                    <a:pt x="685" y="45"/>
                  </a:lnTo>
                  <a:lnTo>
                    <a:pt x="670" y="30"/>
                  </a:lnTo>
                  <a:lnTo>
                    <a:pt x="662" y="22"/>
                  </a:lnTo>
                  <a:lnTo>
                    <a:pt x="655" y="15"/>
                  </a:lnTo>
                  <a:lnTo>
                    <a:pt x="655" y="7"/>
                  </a:lnTo>
                  <a:lnTo>
                    <a:pt x="647" y="0"/>
                  </a:lnTo>
                  <a:lnTo>
                    <a:pt x="639" y="0"/>
                  </a:lnTo>
                  <a:lnTo>
                    <a:pt x="617" y="0"/>
                  </a:lnTo>
                  <a:lnTo>
                    <a:pt x="609" y="7"/>
                  </a:lnTo>
                  <a:lnTo>
                    <a:pt x="609" y="15"/>
                  </a:lnTo>
                  <a:lnTo>
                    <a:pt x="601" y="15"/>
                  </a:lnTo>
                  <a:lnTo>
                    <a:pt x="586" y="30"/>
                  </a:lnTo>
                  <a:lnTo>
                    <a:pt x="579" y="38"/>
                  </a:lnTo>
                  <a:lnTo>
                    <a:pt x="556" y="45"/>
                  </a:lnTo>
                  <a:lnTo>
                    <a:pt x="525" y="60"/>
                  </a:lnTo>
                  <a:lnTo>
                    <a:pt x="518" y="60"/>
                  </a:lnTo>
                  <a:lnTo>
                    <a:pt x="510" y="53"/>
                  </a:lnTo>
                  <a:lnTo>
                    <a:pt x="449" y="53"/>
                  </a:lnTo>
                  <a:lnTo>
                    <a:pt x="434" y="53"/>
                  </a:lnTo>
                  <a:lnTo>
                    <a:pt x="396" y="53"/>
                  </a:lnTo>
                  <a:lnTo>
                    <a:pt x="388" y="60"/>
                  </a:lnTo>
                  <a:lnTo>
                    <a:pt x="381" y="68"/>
                  </a:lnTo>
                  <a:lnTo>
                    <a:pt x="388" y="75"/>
                  </a:lnTo>
                  <a:lnTo>
                    <a:pt x="396" y="83"/>
                  </a:lnTo>
                  <a:lnTo>
                    <a:pt x="411" y="83"/>
                  </a:lnTo>
                  <a:lnTo>
                    <a:pt x="411" y="91"/>
                  </a:lnTo>
                  <a:lnTo>
                    <a:pt x="419" y="98"/>
                  </a:lnTo>
                  <a:lnTo>
                    <a:pt x="419" y="113"/>
                  </a:lnTo>
                  <a:lnTo>
                    <a:pt x="419" y="129"/>
                  </a:lnTo>
                  <a:lnTo>
                    <a:pt x="411" y="136"/>
                  </a:lnTo>
                  <a:lnTo>
                    <a:pt x="404" y="136"/>
                  </a:lnTo>
                  <a:lnTo>
                    <a:pt x="396" y="136"/>
                  </a:lnTo>
                  <a:lnTo>
                    <a:pt x="388" y="136"/>
                  </a:lnTo>
                  <a:lnTo>
                    <a:pt x="388" y="129"/>
                  </a:lnTo>
                  <a:lnTo>
                    <a:pt x="381" y="129"/>
                  </a:lnTo>
                  <a:lnTo>
                    <a:pt x="373" y="129"/>
                  </a:lnTo>
                  <a:lnTo>
                    <a:pt x="366" y="129"/>
                  </a:lnTo>
                  <a:lnTo>
                    <a:pt x="358" y="129"/>
                  </a:lnTo>
                  <a:lnTo>
                    <a:pt x="358" y="136"/>
                  </a:lnTo>
                  <a:lnTo>
                    <a:pt x="350" y="144"/>
                  </a:lnTo>
                  <a:lnTo>
                    <a:pt x="358" y="151"/>
                  </a:lnTo>
                  <a:lnTo>
                    <a:pt x="358" y="167"/>
                  </a:lnTo>
                  <a:lnTo>
                    <a:pt x="350" y="167"/>
                  </a:lnTo>
                  <a:lnTo>
                    <a:pt x="343" y="167"/>
                  </a:lnTo>
                  <a:lnTo>
                    <a:pt x="335" y="167"/>
                  </a:lnTo>
                  <a:lnTo>
                    <a:pt x="328" y="159"/>
                  </a:lnTo>
                  <a:lnTo>
                    <a:pt x="328" y="151"/>
                  </a:lnTo>
                  <a:lnTo>
                    <a:pt x="335" y="144"/>
                  </a:lnTo>
                  <a:lnTo>
                    <a:pt x="343" y="144"/>
                  </a:lnTo>
                  <a:lnTo>
                    <a:pt x="343" y="136"/>
                  </a:lnTo>
                  <a:lnTo>
                    <a:pt x="343" y="121"/>
                  </a:lnTo>
                  <a:lnTo>
                    <a:pt x="343" y="113"/>
                  </a:lnTo>
                  <a:lnTo>
                    <a:pt x="335" y="98"/>
                  </a:lnTo>
                  <a:lnTo>
                    <a:pt x="335" y="83"/>
                  </a:lnTo>
                  <a:lnTo>
                    <a:pt x="335" y="68"/>
                  </a:lnTo>
                  <a:lnTo>
                    <a:pt x="328" y="60"/>
                  </a:lnTo>
                  <a:lnTo>
                    <a:pt x="320" y="53"/>
                  </a:lnTo>
                  <a:close/>
                </a:path>
              </a:pathLst>
            </a:custGeom>
            <a:solidFill>
              <a:srgbClr val="F0F0F0"/>
            </a:solidFill>
            <a:ln w="12700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49" name="Freeform 1257"/>
            <p:cNvSpPr>
              <a:spLocks/>
            </p:cNvSpPr>
            <p:nvPr/>
          </p:nvSpPr>
          <p:spPr bwMode="auto">
            <a:xfrm>
              <a:off x="4946650" y="6283214"/>
              <a:ext cx="1198563" cy="866775"/>
            </a:xfrm>
            <a:custGeom>
              <a:avLst/>
              <a:gdLst>
                <a:gd name="T0" fmla="*/ 2147483647 w 936"/>
                <a:gd name="T1" fmla="*/ 2147483647 h 638"/>
                <a:gd name="T2" fmla="*/ 2147483647 w 936"/>
                <a:gd name="T3" fmla="*/ 2147483647 h 638"/>
                <a:gd name="T4" fmla="*/ 2147483647 w 936"/>
                <a:gd name="T5" fmla="*/ 2147483647 h 638"/>
                <a:gd name="T6" fmla="*/ 2147483647 w 936"/>
                <a:gd name="T7" fmla="*/ 2147483647 h 638"/>
                <a:gd name="T8" fmla="*/ 2147483647 w 936"/>
                <a:gd name="T9" fmla="*/ 2147483647 h 638"/>
                <a:gd name="T10" fmla="*/ 2147483647 w 936"/>
                <a:gd name="T11" fmla="*/ 2147483647 h 638"/>
                <a:gd name="T12" fmla="*/ 2147483647 w 936"/>
                <a:gd name="T13" fmla="*/ 2147483647 h 638"/>
                <a:gd name="T14" fmla="*/ 2147483647 w 936"/>
                <a:gd name="T15" fmla="*/ 2147483647 h 638"/>
                <a:gd name="T16" fmla="*/ 2147483647 w 936"/>
                <a:gd name="T17" fmla="*/ 2147483647 h 638"/>
                <a:gd name="T18" fmla="*/ 2147483647 w 936"/>
                <a:gd name="T19" fmla="*/ 2147483647 h 638"/>
                <a:gd name="T20" fmla="*/ 2147483647 w 936"/>
                <a:gd name="T21" fmla="*/ 2147483647 h 638"/>
                <a:gd name="T22" fmla="*/ 2147483647 w 936"/>
                <a:gd name="T23" fmla="*/ 2147483647 h 638"/>
                <a:gd name="T24" fmla="*/ 2147483647 w 936"/>
                <a:gd name="T25" fmla="*/ 2147483647 h 638"/>
                <a:gd name="T26" fmla="*/ 2147483647 w 936"/>
                <a:gd name="T27" fmla="*/ 2147483647 h 638"/>
                <a:gd name="T28" fmla="*/ 2147483647 w 936"/>
                <a:gd name="T29" fmla="*/ 2147483647 h 638"/>
                <a:gd name="T30" fmla="*/ 2147483647 w 936"/>
                <a:gd name="T31" fmla="*/ 2147483647 h 638"/>
                <a:gd name="T32" fmla="*/ 2147483647 w 936"/>
                <a:gd name="T33" fmla="*/ 2147483647 h 638"/>
                <a:gd name="T34" fmla="*/ 2147483647 w 936"/>
                <a:gd name="T35" fmla="*/ 2147483647 h 638"/>
                <a:gd name="T36" fmla="*/ 2147483647 w 936"/>
                <a:gd name="T37" fmla="*/ 2147483647 h 638"/>
                <a:gd name="T38" fmla="*/ 2147483647 w 936"/>
                <a:gd name="T39" fmla="*/ 2147483647 h 638"/>
                <a:gd name="T40" fmla="*/ 2147483647 w 936"/>
                <a:gd name="T41" fmla="*/ 2147483647 h 638"/>
                <a:gd name="T42" fmla="*/ 2147483647 w 936"/>
                <a:gd name="T43" fmla="*/ 2147483647 h 638"/>
                <a:gd name="T44" fmla="*/ 2147483647 w 936"/>
                <a:gd name="T45" fmla="*/ 2147483647 h 638"/>
                <a:gd name="T46" fmla="*/ 2147483647 w 936"/>
                <a:gd name="T47" fmla="*/ 2147483647 h 638"/>
                <a:gd name="T48" fmla="*/ 2147483647 w 936"/>
                <a:gd name="T49" fmla="*/ 2147483647 h 638"/>
                <a:gd name="T50" fmla="*/ 2147483647 w 936"/>
                <a:gd name="T51" fmla="*/ 2147483647 h 638"/>
                <a:gd name="T52" fmla="*/ 2147483647 w 936"/>
                <a:gd name="T53" fmla="*/ 2147483647 h 638"/>
                <a:gd name="T54" fmla="*/ 2147483647 w 936"/>
                <a:gd name="T55" fmla="*/ 2147483647 h 638"/>
                <a:gd name="T56" fmla="*/ 2147483647 w 936"/>
                <a:gd name="T57" fmla="*/ 2147483647 h 638"/>
                <a:gd name="T58" fmla="*/ 2147483647 w 936"/>
                <a:gd name="T59" fmla="*/ 2147483647 h 638"/>
                <a:gd name="T60" fmla="*/ 2147483647 w 936"/>
                <a:gd name="T61" fmla="*/ 2147483647 h 638"/>
                <a:gd name="T62" fmla="*/ 2147483647 w 936"/>
                <a:gd name="T63" fmla="*/ 2147483647 h 638"/>
                <a:gd name="T64" fmla="*/ 2147483647 w 936"/>
                <a:gd name="T65" fmla="*/ 2147483647 h 638"/>
                <a:gd name="T66" fmla="*/ 2147483647 w 936"/>
                <a:gd name="T67" fmla="*/ 2147483647 h 638"/>
                <a:gd name="T68" fmla="*/ 2147483647 w 936"/>
                <a:gd name="T69" fmla="*/ 2147483647 h 638"/>
                <a:gd name="T70" fmla="*/ 2147483647 w 936"/>
                <a:gd name="T71" fmla="*/ 2147483647 h 638"/>
                <a:gd name="T72" fmla="*/ 2147483647 w 936"/>
                <a:gd name="T73" fmla="*/ 2147483647 h 638"/>
                <a:gd name="T74" fmla="*/ 2147483647 w 936"/>
                <a:gd name="T75" fmla="*/ 2147483647 h 638"/>
                <a:gd name="T76" fmla="*/ 2147483647 w 936"/>
                <a:gd name="T77" fmla="*/ 2147483647 h 638"/>
                <a:gd name="T78" fmla="*/ 2147483647 w 936"/>
                <a:gd name="T79" fmla="*/ 2147483647 h 638"/>
                <a:gd name="T80" fmla="*/ 2147483647 w 936"/>
                <a:gd name="T81" fmla="*/ 2147483647 h 638"/>
                <a:gd name="T82" fmla="*/ 2147483647 w 936"/>
                <a:gd name="T83" fmla="*/ 2147483647 h 638"/>
                <a:gd name="T84" fmla="*/ 2147483647 w 936"/>
                <a:gd name="T85" fmla="*/ 2147483647 h 638"/>
                <a:gd name="T86" fmla="*/ 2147483647 w 936"/>
                <a:gd name="T87" fmla="*/ 2147483647 h 638"/>
                <a:gd name="T88" fmla="*/ 2147483647 w 936"/>
                <a:gd name="T89" fmla="*/ 2147483647 h 638"/>
                <a:gd name="T90" fmla="*/ 2147483647 w 936"/>
                <a:gd name="T91" fmla="*/ 2147483647 h 638"/>
                <a:gd name="T92" fmla="*/ 2147483647 w 936"/>
                <a:gd name="T93" fmla="*/ 2147483647 h 638"/>
                <a:gd name="T94" fmla="*/ 2147483647 w 936"/>
                <a:gd name="T95" fmla="*/ 2147483647 h 638"/>
                <a:gd name="T96" fmla="*/ 2147483647 w 936"/>
                <a:gd name="T97" fmla="*/ 2147483647 h 638"/>
                <a:gd name="T98" fmla="*/ 2147483647 w 936"/>
                <a:gd name="T99" fmla="*/ 2147483647 h 638"/>
                <a:gd name="T100" fmla="*/ 2147483647 w 936"/>
                <a:gd name="T101" fmla="*/ 2147483647 h 638"/>
                <a:gd name="T102" fmla="*/ 2147483647 w 936"/>
                <a:gd name="T103" fmla="*/ 2147483647 h 638"/>
                <a:gd name="T104" fmla="*/ 2147483647 w 936"/>
                <a:gd name="T105" fmla="*/ 2147483647 h 638"/>
                <a:gd name="T106" fmla="*/ 2147483647 w 936"/>
                <a:gd name="T107" fmla="*/ 2147483647 h 638"/>
                <a:gd name="T108" fmla="*/ 2147483647 w 936"/>
                <a:gd name="T109" fmla="*/ 2147483647 h 638"/>
                <a:gd name="T110" fmla="*/ 2147483647 w 936"/>
                <a:gd name="T111" fmla="*/ 2147483647 h 638"/>
                <a:gd name="T112" fmla="*/ 2147483647 w 936"/>
                <a:gd name="T113" fmla="*/ 2147483647 h 638"/>
                <a:gd name="T114" fmla="*/ 2147483647 w 936"/>
                <a:gd name="T115" fmla="*/ 2147483647 h 638"/>
                <a:gd name="T116" fmla="*/ 2147483647 w 936"/>
                <a:gd name="T117" fmla="*/ 2147483647 h 638"/>
                <a:gd name="T118" fmla="*/ 2147483647 w 936"/>
                <a:gd name="T119" fmla="*/ 2147483647 h 638"/>
                <a:gd name="T120" fmla="*/ 2147483647 w 936"/>
                <a:gd name="T121" fmla="*/ 2147483647 h 638"/>
                <a:gd name="T122" fmla="*/ 2147483647 w 936"/>
                <a:gd name="T123" fmla="*/ 2147483647 h 6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936"/>
                <a:gd name="T187" fmla="*/ 0 h 638"/>
                <a:gd name="T188" fmla="*/ 936 w 936"/>
                <a:gd name="T189" fmla="*/ 638 h 6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936" h="638">
                  <a:moveTo>
                    <a:pt x="320" y="53"/>
                  </a:moveTo>
                  <a:lnTo>
                    <a:pt x="312" y="45"/>
                  </a:lnTo>
                  <a:lnTo>
                    <a:pt x="297" y="45"/>
                  </a:lnTo>
                  <a:lnTo>
                    <a:pt x="290" y="45"/>
                  </a:lnTo>
                  <a:lnTo>
                    <a:pt x="274" y="38"/>
                  </a:lnTo>
                  <a:lnTo>
                    <a:pt x="259" y="45"/>
                  </a:lnTo>
                  <a:lnTo>
                    <a:pt x="244" y="45"/>
                  </a:lnTo>
                  <a:lnTo>
                    <a:pt x="221" y="53"/>
                  </a:lnTo>
                  <a:lnTo>
                    <a:pt x="206" y="53"/>
                  </a:lnTo>
                  <a:lnTo>
                    <a:pt x="191" y="60"/>
                  </a:lnTo>
                  <a:lnTo>
                    <a:pt x="175" y="68"/>
                  </a:lnTo>
                  <a:lnTo>
                    <a:pt x="153" y="75"/>
                  </a:lnTo>
                  <a:lnTo>
                    <a:pt x="137" y="91"/>
                  </a:lnTo>
                  <a:lnTo>
                    <a:pt x="130" y="98"/>
                  </a:lnTo>
                  <a:lnTo>
                    <a:pt x="122" y="106"/>
                  </a:lnTo>
                  <a:lnTo>
                    <a:pt x="122" y="121"/>
                  </a:lnTo>
                  <a:lnTo>
                    <a:pt x="122" y="129"/>
                  </a:lnTo>
                  <a:lnTo>
                    <a:pt x="130" y="144"/>
                  </a:lnTo>
                  <a:lnTo>
                    <a:pt x="122" y="151"/>
                  </a:lnTo>
                  <a:lnTo>
                    <a:pt x="115" y="167"/>
                  </a:lnTo>
                  <a:lnTo>
                    <a:pt x="115" y="174"/>
                  </a:lnTo>
                  <a:lnTo>
                    <a:pt x="107" y="197"/>
                  </a:lnTo>
                  <a:lnTo>
                    <a:pt x="99" y="212"/>
                  </a:lnTo>
                  <a:lnTo>
                    <a:pt x="92" y="235"/>
                  </a:lnTo>
                  <a:lnTo>
                    <a:pt x="76" y="258"/>
                  </a:lnTo>
                  <a:lnTo>
                    <a:pt x="61" y="281"/>
                  </a:lnTo>
                  <a:lnTo>
                    <a:pt x="46" y="296"/>
                  </a:lnTo>
                  <a:lnTo>
                    <a:pt x="31" y="311"/>
                  </a:lnTo>
                  <a:lnTo>
                    <a:pt x="16" y="319"/>
                  </a:lnTo>
                  <a:lnTo>
                    <a:pt x="8" y="319"/>
                  </a:lnTo>
                  <a:lnTo>
                    <a:pt x="0" y="326"/>
                  </a:lnTo>
                  <a:lnTo>
                    <a:pt x="0" y="372"/>
                  </a:lnTo>
                  <a:lnTo>
                    <a:pt x="8" y="425"/>
                  </a:lnTo>
                  <a:lnTo>
                    <a:pt x="16" y="425"/>
                  </a:lnTo>
                  <a:lnTo>
                    <a:pt x="23" y="440"/>
                  </a:lnTo>
                  <a:lnTo>
                    <a:pt x="38" y="463"/>
                  </a:lnTo>
                  <a:lnTo>
                    <a:pt x="61" y="486"/>
                  </a:lnTo>
                  <a:lnTo>
                    <a:pt x="69" y="486"/>
                  </a:lnTo>
                  <a:lnTo>
                    <a:pt x="69" y="501"/>
                  </a:lnTo>
                  <a:lnTo>
                    <a:pt x="76" y="509"/>
                  </a:lnTo>
                  <a:lnTo>
                    <a:pt x="84" y="516"/>
                  </a:lnTo>
                  <a:lnTo>
                    <a:pt x="99" y="524"/>
                  </a:lnTo>
                  <a:lnTo>
                    <a:pt x="107" y="531"/>
                  </a:lnTo>
                  <a:lnTo>
                    <a:pt x="115" y="539"/>
                  </a:lnTo>
                  <a:lnTo>
                    <a:pt x="115" y="547"/>
                  </a:lnTo>
                  <a:lnTo>
                    <a:pt x="122" y="547"/>
                  </a:lnTo>
                  <a:lnTo>
                    <a:pt x="130" y="547"/>
                  </a:lnTo>
                  <a:lnTo>
                    <a:pt x="145" y="554"/>
                  </a:lnTo>
                  <a:lnTo>
                    <a:pt x="153" y="554"/>
                  </a:lnTo>
                  <a:lnTo>
                    <a:pt x="153" y="562"/>
                  </a:lnTo>
                  <a:lnTo>
                    <a:pt x="160" y="569"/>
                  </a:lnTo>
                  <a:lnTo>
                    <a:pt x="160" y="577"/>
                  </a:lnTo>
                  <a:lnTo>
                    <a:pt x="160" y="585"/>
                  </a:lnTo>
                  <a:lnTo>
                    <a:pt x="168" y="592"/>
                  </a:lnTo>
                  <a:lnTo>
                    <a:pt x="175" y="592"/>
                  </a:lnTo>
                  <a:lnTo>
                    <a:pt x="183" y="600"/>
                  </a:lnTo>
                  <a:lnTo>
                    <a:pt x="191" y="600"/>
                  </a:lnTo>
                  <a:lnTo>
                    <a:pt x="198" y="592"/>
                  </a:lnTo>
                  <a:lnTo>
                    <a:pt x="213" y="592"/>
                  </a:lnTo>
                  <a:lnTo>
                    <a:pt x="221" y="592"/>
                  </a:lnTo>
                  <a:lnTo>
                    <a:pt x="229" y="592"/>
                  </a:lnTo>
                  <a:lnTo>
                    <a:pt x="236" y="592"/>
                  </a:lnTo>
                  <a:lnTo>
                    <a:pt x="236" y="600"/>
                  </a:lnTo>
                  <a:lnTo>
                    <a:pt x="236" y="607"/>
                  </a:lnTo>
                  <a:lnTo>
                    <a:pt x="236" y="615"/>
                  </a:lnTo>
                  <a:lnTo>
                    <a:pt x="229" y="623"/>
                  </a:lnTo>
                  <a:lnTo>
                    <a:pt x="221" y="630"/>
                  </a:lnTo>
                  <a:lnTo>
                    <a:pt x="229" y="630"/>
                  </a:lnTo>
                  <a:lnTo>
                    <a:pt x="236" y="638"/>
                  </a:lnTo>
                  <a:lnTo>
                    <a:pt x="244" y="638"/>
                  </a:lnTo>
                  <a:lnTo>
                    <a:pt x="251" y="630"/>
                  </a:lnTo>
                  <a:lnTo>
                    <a:pt x="259" y="623"/>
                  </a:lnTo>
                  <a:lnTo>
                    <a:pt x="267" y="623"/>
                  </a:lnTo>
                  <a:lnTo>
                    <a:pt x="274" y="623"/>
                  </a:lnTo>
                  <a:lnTo>
                    <a:pt x="282" y="623"/>
                  </a:lnTo>
                  <a:lnTo>
                    <a:pt x="290" y="623"/>
                  </a:lnTo>
                  <a:lnTo>
                    <a:pt x="297" y="623"/>
                  </a:lnTo>
                  <a:lnTo>
                    <a:pt x="305" y="615"/>
                  </a:lnTo>
                  <a:lnTo>
                    <a:pt x="297" y="607"/>
                  </a:lnTo>
                  <a:lnTo>
                    <a:pt x="297" y="600"/>
                  </a:lnTo>
                  <a:lnTo>
                    <a:pt x="297" y="592"/>
                  </a:lnTo>
                  <a:lnTo>
                    <a:pt x="305" y="577"/>
                  </a:lnTo>
                  <a:lnTo>
                    <a:pt x="320" y="554"/>
                  </a:lnTo>
                  <a:lnTo>
                    <a:pt x="328" y="547"/>
                  </a:lnTo>
                  <a:lnTo>
                    <a:pt x="343" y="539"/>
                  </a:lnTo>
                  <a:lnTo>
                    <a:pt x="343" y="531"/>
                  </a:lnTo>
                  <a:lnTo>
                    <a:pt x="350" y="531"/>
                  </a:lnTo>
                  <a:lnTo>
                    <a:pt x="358" y="539"/>
                  </a:lnTo>
                  <a:lnTo>
                    <a:pt x="366" y="547"/>
                  </a:lnTo>
                  <a:lnTo>
                    <a:pt x="366" y="554"/>
                  </a:lnTo>
                  <a:lnTo>
                    <a:pt x="366" y="562"/>
                  </a:lnTo>
                  <a:lnTo>
                    <a:pt x="373" y="562"/>
                  </a:lnTo>
                  <a:lnTo>
                    <a:pt x="381" y="562"/>
                  </a:lnTo>
                  <a:lnTo>
                    <a:pt x="381" y="554"/>
                  </a:lnTo>
                  <a:lnTo>
                    <a:pt x="388" y="554"/>
                  </a:lnTo>
                  <a:lnTo>
                    <a:pt x="388" y="547"/>
                  </a:lnTo>
                  <a:lnTo>
                    <a:pt x="396" y="539"/>
                  </a:lnTo>
                  <a:lnTo>
                    <a:pt x="404" y="547"/>
                  </a:lnTo>
                  <a:lnTo>
                    <a:pt x="404" y="554"/>
                  </a:lnTo>
                  <a:lnTo>
                    <a:pt x="396" y="554"/>
                  </a:lnTo>
                  <a:lnTo>
                    <a:pt x="404" y="562"/>
                  </a:lnTo>
                  <a:lnTo>
                    <a:pt x="411" y="562"/>
                  </a:lnTo>
                  <a:lnTo>
                    <a:pt x="419" y="562"/>
                  </a:lnTo>
                  <a:lnTo>
                    <a:pt x="426" y="569"/>
                  </a:lnTo>
                  <a:lnTo>
                    <a:pt x="434" y="569"/>
                  </a:lnTo>
                  <a:lnTo>
                    <a:pt x="442" y="562"/>
                  </a:lnTo>
                  <a:lnTo>
                    <a:pt x="434" y="554"/>
                  </a:lnTo>
                  <a:lnTo>
                    <a:pt x="434" y="547"/>
                  </a:lnTo>
                  <a:lnTo>
                    <a:pt x="442" y="547"/>
                  </a:lnTo>
                  <a:lnTo>
                    <a:pt x="449" y="547"/>
                  </a:lnTo>
                  <a:lnTo>
                    <a:pt x="457" y="547"/>
                  </a:lnTo>
                  <a:lnTo>
                    <a:pt x="472" y="547"/>
                  </a:lnTo>
                  <a:lnTo>
                    <a:pt x="480" y="539"/>
                  </a:lnTo>
                  <a:lnTo>
                    <a:pt x="487" y="531"/>
                  </a:lnTo>
                  <a:lnTo>
                    <a:pt x="495" y="531"/>
                  </a:lnTo>
                  <a:lnTo>
                    <a:pt x="503" y="539"/>
                  </a:lnTo>
                  <a:lnTo>
                    <a:pt x="510" y="547"/>
                  </a:lnTo>
                  <a:lnTo>
                    <a:pt x="518" y="554"/>
                  </a:lnTo>
                  <a:lnTo>
                    <a:pt x="525" y="554"/>
                  </a:lnTo>
                  <a:lnTo>
                    <a:pt x="533" y="547"/>
                  </a:lnTo>
                  <a:lnTo>
                    <a:pt x="541" y="539"/>
                  </a:lnTo>
                  <a:lnTo>
                    <a:pt x="548" y="531"/>
                  </a:lnTo>
                  <a:lnTo>
                    <a:pt x="563" y="531"/>
                  </a:lnTo>
                  <a:lnTo>
                    <a:pt x="571" y="524"/>
                  </a:lnTo>
                  <a:lnTo>
                    <a:pt x="579" y="524"/>
                  </a:lnTo>
                  <a:lnTo>
                    <a:pt x="594" y="516"/>
                  </a:lnTo>
                  <a:lnTo>
                    <a:pt x="601" y="516"/>
                  </a:lnTo>
                  <a:lnTo>
                    <a:pt x="609" y="516"/>
                  </a:lnTo>
                  <a:lnTo>
                    <a:pt x="609" y="524"/>
                  </a:lnTo>
                  <a:lnTo>
                    <a:pt x="609" y="539"/>
                  </a:lnTo>
                  <a:lnTo>
                    <a:pt x="609" y="547"/>
                  </a:lnTo>
                  <a:lnTo>
                    <a:pt x="617" y="554"/>
                  </a:lnTo>
                  <a:lnTo>
                    <a:pt x="617" y="562"/>
                  </a:lnTo>
                  <a:lnTo>
                    <a:pt x="632" y="569"/>
                  </a:lnTo>
                  <a:lnTo>
                    <a:pt x="639" y="569"/>
                  </a:lnTo>
                  <a:lnTo>
                    <a:pt x="662" y="562"/>
                  </a:lnTo>
                  <a:lnTo>
                    <a:pt x="670" y="554"/>
                  </a:lnTo>
                  <a:lnTo>
                    <a:pt x="670" y="547"/>
                  </a:lnTo>
                  <a:lnTo>
                    <a:pt x="670" y="539"/>
                  </a:lnTo>
                  <a:lnTo>
                    <a:pt x="677" y="531"/>
                  </a:lnTo>
                  <a:lnTo>
                    <a:pt x="685" y="524"/>
                  </a:lnTo>
                  <a:lnTo>
                    <a:pt x="685" y="516"/>
                  </a:lnTo>
                  <a:lnTo>
                    <a:pt x="685" y="509"/>
                  </a:lnTo>
                  <a:lnTo>
                    <a:pt x="693" y="501"/>
                  </a:lnTo>
                  <a:lnTo>
                    <a:pt x="700" y="493"/>
                  </a:lnTo>
                  <a:lnTo>
                    <a:pt x="700" y="486"/>
                  </a:lnTo>
                  <a:lnTo>
                    <a:pt x="708" y="478"/>
                  </a:lnTo>
                  <a:lnTo>
                    <a:pt x="716" y="478"/>
                  </a:lnTo>
                  <a:lnTo>
                    <a:pt x="716" y="471"/>
                  </a:lnTo>
                  <a:lnTo>
                    <a:pt x="723" y="463"/>
                  </a:lnTo>
                  <a:lnTo>
                    <a:pt x="731" y="455"/>
                  </a:lnTo>
                  <a:lnTo>
                    <a:pt x="731" y="448"/>
                  </a:lnTo>
                  <a:lnTo>
                    <a:pt x="731" y="440"/>
                  </a:lnTo>
                  <a:lnTo>
                    <a:pt x="738" y="440"/>
                  </a:lnTo>
                  <a:lnTo>
                    <a:pt x="746" y="448"/>
                  </a:lnTo>
                  <a:lnTo>
                    <a:pt x="754" y="448"/>
                  </a:lnTo>
                  <a:lnTo>
                    <a:pt x="761" y="440"/>
                  </a:lnTo>
                  <a:lnTo>
                    <a:pt x="761" y="425"/>
                  </a:lnTo>
                  <a:lnTo>
                    <a:pt x="769" y="410"/>
                  </a:lnTo>
                  <a:lnTo>
                    <a:pt x="776" y="410"/>
                  </a:lnTo>
                  <a:lnTo>
                    <a:pt x="784" y="417"/>
                  </a:lnTo>
                  <a:lnTo>
                    <a:pt x="792" y="417"/>
                  </a:lnTo>
                  <a:lnTo>
                    <a:pt x="792" y="410"/>
                  </a:lnTo>
                  <a:lnTo>
                    <a:pt x="799" y="395"/>
                  </a:lnTo>
                  <a:lnTo>
                    <a:pt x="799" y="387"/>
                  </a:lnTo>
                  <a:lnTo>
                    <a:pt x="792" y="379"/>
                  </a:lnTo>
                  <a:lnTo>
                    <a:pt x="792" y="372"/>
                  </a:lnTo>
                  <a:lnTo>
                    <a:pt x="799" y="372"/>
                  </a:lnTo>
                  <a:lnTo>
                    <a:pt x="807" y="372"/>
                  </a:lnTo>
                  <a:lnTo>
                    <a:pt x="814" y="364"/>
                  </a:lnTo>
                  <a:lnTo>
                    <a:pt x="807" y="357"/>
                  </a:lnTo>
                  <a:lnTo>
                    <a:pt x="799" y="349"/>
                  </a:lnTo>
                  <a:lnTo>
                    <a:pt x="792" y="349"/>
                  </a:lnTo>
                  <a:lnTo>
                    <a:pt x="784" y="349"/>
                  </a:lnTo>
                  <a:lnTo>
                    <a:pt x="776" y="349"/>
                  </a:lnTo>
                  <a:lnTo>
                    <a:pt x="769" y="349"/>
                  </a:lnTo>
                  <a:lnTo>
                    <a:pt x="769" y="341"/>
                  </a:lnTo>
                  <a:lnTo>
                    <a:pt x="769" y="334"/>
                  </a:lnTo>
                  <a:lnTo>
                    <a:pt x="769" y="326"/>
                  </a:lnTo>
                  <a:lnTo>
                    <a:pt x="769" y="319"/>
                  </a:lnTo>
                  <a:lnTo>
                    <a:pt x="776" y="311"/>
                  </a:lnTo>
                  <a:lnTo>
                    <a:pt x="784" y="311"/>
                  </a:lnTo>
                  <a:lnTo>
                    <a:pt x="792" y="311"/>
                  </a:lnTo>
                  <a:lnTo>
                    <a:pt x="784" y="303"/>
                  </a:lnTo>
                  <a:lnTo>
                    <a:pt x="776" y="296"/>
                  </a:lnTo>
                  <a:lnTo>
                    <a:pt x="776" y="281"/>
                  </a:lnTo>
                  <a:lnTo>
                    <a:pt x="784" y="273"/>
                  </a:lnTo>
                  <a:lnTo>
                    <a:pt x="792" y="273"/>
                  </a:lnTo>
                  <a:lnTo>
                    <a:pt x="799" y="273"/>
                  </a:lnTo>
                  <a:lnTo>
                    <a:pt x="799" y="265"/>
                  </a:lnTo>
                  <a:lnTo>
                    <a:pt x="807" y="258"/>
                  </a:lnTo>
                  <a:lnTo>
                    <a:pt x="814" y="250"/>
                  </a:lnTo>
                  <a:lnTo>
                    <a:pt x="822" y="250"/>
                  </a:lnTo>
                  <a:lnTo>
                    <a:pt x="822" y="243"/>
                  </a:lnTo>
                  <a:lnTo>
                    <a:pt x="822" y="227"/>
                  </a:lnTo>
                  <a:lnTo>
                    <a:pt x="830" y="212"/>
                  </a:lnTo>
                  <a:lnTo>
                    <a:pt x="837" y="205"/>
                  </a:lnTo>
                  <a:lnTo>
                    <a:pt x="830" y="205"/>
                  </a:lnTo>
                  <a:lnTo>
                    <a:pt x="807" y="205"/>
                  </a:lnTo>
                  <a:lnTo>
                    <a:pt x="807" y="197"/>
                  </a:lnTo>
                  <a:lnTo>
                    <a:pt x="799" y="189"/>
                  </a:lnTo>
                  <a:lnTo>
                    <a:pt x="799" y="174"/>
                  </a:lnTo>
                  <a:lnTo>
                    <a:pt x="792" y="167"/>
                  </a:lnTo>
                  <a:lnTo>
                    <a:pt x="792" y="159"/>
                  </a:lnTo>
                  <a:lnTo>
                    <a:pt x="799" y="151"/>
                  </a:lnTo>
                  <a:lnTo>
                    <a:pt x="807" y="159"/>
                  </a:lnTo>
                  <a:lnTo>
                    <a:pt x="814" y="159"/>
                  </a:lnTo>
                  <a:lnTo>
                    <a:pt x="822" y="159"/>
                  </a:lnTo>
                  <a:lnTo>
                    <a:pt x="837" y="159"/>
                  </a:lnTo>
                  <a:lnTo>
                    <a:pt x="845" y="159"/>
                  </a:lnTo>
                  <a:lnTo>
                    <a:pt x="852" y="151"/>
                  </a:lnTo>
                  <a:lnTo>
                    <a:pt x="845" y="144"/>
                  </a:lnTo>
                  <a:lnTo>
                    <a:pt x="845" y="136"/>
                  </a:lnTo>
                  <a:lnTo>
                    <a:pt x="852" y="136"/>
                  </a:lnTo>
                  <a:lnTo>
                    <a:pt x="860" y="136"/>
                  </a:lnTo>
                  <a:lnTo>
                    <a:pt x="868" y="136"/>
                  </a:lnTo>
                  <a:lnTo>
                    <a:pt x="875" y="136"/>
                  </a:lnTo>
                  <a:lnTo>
                    <a:pt x="883" y="136"/>
                  </a:lnTo>
                  <a:lnTo>
                    <a:pt x="883" y="144"/>
                  </a:lnTo>
                  <a:lnTo>
                    <a:pt x="891" y="151"/>
                  </a:lnTo>
                  <a:lnTo>
                    <a:pt x="891" y="159"/>
                  </a:lnTo>
                  <a:lnTo>
                    <a:pt x="898" y="159"/>
                  </a:lnTo>
                  <a:lnTo>
                    <a:pt x="906" y="159"/>
                  </a:lnTo>
                  <a:lnTo>
                    <a:pt x="906" y="151"/>
                  </a:lnTo>
                  <a:lnTo>
                    <a:pt x="913" y="144"/>
                  </a:lnTo>
                  <a:lnTo>
                    <a:pt x="921" y="144"/>
                  </a:lnTo>
                  <a:lnTo>
                    <a:pt x="929" y="136"/>
                  </a:lnTo>
                  <a:lnTo>
                    <a:pt x="936" y="136"/>
                  </a:lnTo>
                  <a:lnTo>
                    <a:pt x="936" y="129"/>
                  </a:lnTo>
                  <a:lnTo>
                    <a:pt x="936" y="121"/>
                  </a:lnTo>
                  <a:lnTo>
                    <a:pt x="936" y="113"/>
                  </a:lnTo>
                  <a:lnTo>
                    <a:pt x="929" y="106"/>
                  </a:lnTo>
                  <a:lnTo>
                    <a:pt x="921" y="98"/>
                  </a:lnTo>
                  <a:lnTo>
                    <a:pt x="921" y="91"/>
                  </a:lnTo>
                  <a:lnTo>
                    <a:pt x="929" y="83"/>
                  </a:lnTo>
                  <a:lnTo>
                    <a:pt x="929" y="75"/>
                  </a:lnTo>
                  <a:lnTo>
                    <a:pt x="929" y="68"/>
                  </a:lnTo>
                  <a:lnTo>
                    <a:pt x="921" y="53"/>
                  </a:lnTo>
                  <a:lnTo>
                    <a:pt x="913" y="53"/>
                  </a:lnTo>
                  <a:lnTo>
                    <a:pt x="898" y="45"/>
                  </a:lnTo>
                  <a:lnTo>
                    <a:pt x="875" y="38"/>
                  </a:lnTo>
                  <a:lnTo>
                    <a:pt x="845" y="38"/>
                  </a:lnTo>
                  <a:lnTo>
                    <a:pt x="822" y="38"/>
                  </a:lnTo>
                  <a:lnTo>
                    <a:pt x="807" y="38"/>
                  </a:lnTo>
                  <a:lnTo>
                    <a:pt x="792" y="38"/>
                  </a:lnTo>
                  <a:lnTo>
                    <a:pt x="776" y="38"/>
                  </a:lnTo>
                  <a:lnTo>
                    <a:pt x="761" y="38"/>
                  </a:lnTo>
                  <a:lnTo>
                    <a:pt x="754" y="38"/>
                  </a:lnTo>
                  <a:lnTo>
                    <a:pt x="746" y="30"/>
                  </a:lnTo>
                  <a:lnTo>
                    <a:pt x="738" y="30"/>
                  </a:lnTo>
                  <a:lnTo>
                    <a:pt x="731" y="30"/>
                  </a:lnTo>
                  <a:lnTo>
                    <a:pt x="723" y="38"/>
                  </a:lnTo>
                  <a:lnTo>
                    <a:pt x="708" y="45"/>
                  </a:lnTo>
                  <a:lnTo>
                    <a:pt x="700" y="53"/>
                  </a:lnTo>
                  <a:lnTo>
                    <a:pt x="693" y="53"/>
                  </a:lnTo>
                  <a:lnTo>
                    <a:pt x="685" y="45"/>
                  </a:lnTo>
                  <a:lnTo>
                    <a:pt x="670" y="30"/>
                  </a:lnTo>
                  <a:lnTo>
                    <a:pt x="662" y="22"/>
                  </a:lnTo>
                  <a:lnTo>
                    <a:pt x="655" y="15"/>
                  </a:lnTo>
                  <a:lnTo>
                    <a:pt x="655" y="7"/>
                  </a:lnTo>
                  <a:lnTo>
                    <a:pt x="647" y="0"/>
                  </a:lnTo>
                  <a:lnTo>
                    <a:pt x="639" y="0"/>
                  </a:lnTo>
                  <a:lnTo>
                    <a:pt x="617" y="0"/>
                  </a:lnTo>
                  <a:lnTo>
                    <a:pt x="609" y="7"/>
                  </a:lnTo>
                  <a:lnTo>
                    <a:pt x="609" y="15"/>
                  </a:lnTo>
                  <a:lnTo>
                    <a:pt x="601" y="15"/>
                  </a:lnTo>
                  <a:lnTo>
                    <a:pt x="586" y="30"/>
                  </a:lnTo>
                  <a:lnTo>
                    <a:pt x="579" y="38"/>
                  </a:lnTo>
                  <a:lnTo>
                    <a:pt x="556" y="45"/>
                  </a:lnTo>
                  <a:lnTo>
                    <a:pt x="525" y="60"/>
                  </a:lnTo>
                  <a:lnTo>
                    <a:pt x="518" y="60"/>
                  </a:lnTo>
                  <a:lnTo>
                    <a:pt x="510" y="53"/>
                  </a:lnTo>
                  <a:lnTo>
                    <a:pt x="449" y="53"/>
                  </a:lnTo>
                  <a:lnTo>
                    <a:pt x="434" y="53"/>
                  </a:lnTo>
                  <a:lnTo>
                    <a:pt x="396" y="53"/>
                  </a:lnTo>
                  <a:lnTo>
                    <a:pt x="388" y="60"/>
                  </a:lnTo>
                  <a:lnTo>
                    <a:pt x="381" y="68"/>
                  </a:lnTo>
                  <a:lnTo>
                    <a:pt x="388" y="75"/>
                  </a:lnTo>
                  <a:lnTo>
                    <a:pt x="396" y="83"/>
                  </a:lnTo>
                  <a:lnTo>
                    <a:pt x="411" y="83"/>
                  </a:lnTo>
                  <a:lnTo>
                    <a:pt x="411" y="91"/>
                  </a:lnTo>
                  <a:lnTo>
                    <a:pt x="419" y="98"/>
                  </a:lnTo>
                  <a:lnTo>
                    <a:pt x="419" y="113"/>
                  </a:lnTo>
                  <a:lnTo>
                    <a:pt x="419" y="129"/>
                  </a:lnTo>
                  <a:lnTo>
                    <a:pt x="411" y="136"/>
                  </a:lnTo>
                  <a:lnTo>
                    <a:pt x="404" y="136"/>
                  </a:lnTo>
                  <a:lnTo>
                    <a:pt x="396" y="136"/>
                  </a:lnTo>
                  <a:lnTo>
                    <a:pt x="388" y="136"/>
                  </a:lnTo>
                  <a:lnTo>
                    <a:pt x="388" y="129"/>
                  </a:lnTo>
                  <a:lnTo>
                    <a:pt x="381" y="129"/>
                  </a:lnTo>
                  <a:lnTo>
                    <a:pt x="373" y="129"/>
                  </a:lnTo>
                  <a:lnTo>
                    <a:pt x="366" y="129"/>
                  </a:lnTo>
                  <a:lnTo>
                    <a:pt x="358" y="129"/>
                  </a:lnTo>
                  <a:lnTo>
                    <a:pt x="358" y="136"/>
                  </a:lnTo>
                  <a:lnTo>
                    <a:pt x="350" y="144"/>
                  </a:lnTo>
                  <a:lnTo>
                    <a:pt x="358" y="151"/>
                  </a:lnTo>
                  <a:lnTo>
                    <a:pt x="358" y="167"/>
                  </a:lnTo>
                  <a:lnTo>
                    <a:pt x="350" y="167"/>
                  </a:lnTo>
                  <a:lnTo>
                    <a:pt x="343" y="167"/>
                  </a:lnTo>
                  <a:lnTo>
                    <a:pt x="335" y="167"/>
                  </a:lnTo>
                  <a:lnTo>
                    <a:pt x="328" y="159"/>
                  </a:lnTo>
                  <a:lnTo>
                    <a:pt x="328" y="151"/>
                  </a:lnTo>
                  <a:lnTo>
                    <a:pt x="335" y="144"/>
                  </a:lnTo>
                  <a:lnTo>
                    <a:pt x="343" y="144"/>
                  </a:lnTo>
                  <a:lnTo>
                    <a:pt x="343" y="136"/>
                  </a:lnTo>
                  <a:lnTo>
                    <a:pt x="343" y="121"/>
                  </a:lnTo>
                  <a:lnTo>
                    <a:pt x="343" y="113"/>
                  </a:lnTo>
                  <a:lnTo>
                    <a:pt x="335" y="98"/>
                  </a:lnTo>
                  <a:lnTo>
                    <a:pt x="335" y="83"/>
                  </a:lnTo>
                  <a:lnTo>
                    <a:pt x="335" y="68"/>
                  </a:lnTo>
                  <a:lnTo>
                    <a:pt x="328" y="60"/>
                  </a:lnTo>
                  <a:lnTo>
                    <a:pt x="320" y="53"/>
                  </a:lnTo>
                  <a:close/>
                </a:path>
              </a:pathLst>
            </a:custGeom>
            <a:solidFill>
              <a:srgbClr val="FFE28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120" tIns="45561" rIns="91120" bIns="45561" anchor="ctr"/>
            <a:lstStyle/>
            <a:p>
              <a:pPr defTabSz="752475"/>
              <a:endParaRPr lang="ru-RU">
                <a:cs typeface="Arial" charset="0"/>
              </a:endParaRPr>
            </a:p>
          </p:txBody>
        </p:sp>
        <p:sp>
          <p:nvSpPr>
            <p:cNvPr id="4350" name="Freeform 1258"/>
            <p:cNvSpPr>
              <a:spLocks/>
            </p:cNvSpPr>
            <p:nvPr/>
          </p:nvSpPr>
          <p:spPr bwMode="auto">
            <a:xfrm>
              <a:off x="5829300" y="4727464"/>
              <a:ext cx="1636713" cy="1516062"/>
            </a:xfrm>
            <a:custGeom>
              <a:avLst/>
              <a:gdLst>
                <a:gd name="T0" fmla="*/ 2147483647 w 1278"/>
                <a:gd name="T1" fmla="*/ 2147483647 h 1117"/>
                <a:gd name="T2" fmla="*/ 2147483647 w 1278"/>
                <a:gd name="T3" fmla="*/ 2147483647 h 1117"/>
                <a:gd name="T4" fmla="*/ 2147483647 w 1278"/>
                <a:gd name="T5" fmla="*/ 2147483647 h 1117"/>
                <a:gd name="T6" fmla="*/ 2147483647 w 1278"/>
                <a:gd name="T7" fmla="*/ 2147483647 h 1117"/>
                <a:gd name="T8" fmla="*/ 2147483647 w 1278"/>
                <a:gd name="T9" fmla="*/ 2147483647 h 1117"/>
                <a:gd name="T10" fmla="*/ 2147483647 w 1278"/>
                <a:gd name="T11" fmla="*/ 2147483647 h 1117"/>
                <a:gd name="T12" fmla="*/ 2147483647 w 1278"/>
                <a:gd name="T13" fmla="*/ 2147483647 h 1117"/>
                <a:gd name="T14" fmla="*/ 2147483647 w 1278"/>
                <a:gd name="T15" fmla="*/ 2147483647 h 1117"/>
                <a:gd name="T16" fmla="*/ 2147483647 w 1278"/>
                <a:gd name="T17" fmla="*/ 2147483647 h 1117"/>
                <a:gd name="T18" fmla="*/ 0 w 1278"/>
                <a:gd name="T19" fmla="*/ 2147483647 h 1117"/>
                <a:gd name="T20" fmla="*/ 2147483647 w 1278"/>
                <a:gd name="T21" fmla="*/ 2147483647 h 1117"/>
                <a:gd name="T22" fmla="*/ 2147483647 w 1278"/>
                <a:gd name="T23" fmla="*/ 2147483647 h 1117"/>
                <a:gd name="T24" fmla="*/ 2147483647 w 1278"/>
                <a:gd name="T25" fmla="*/ 2147483647 h 1117"/>
                <a:gd name="T26" fmla="*/ 2147483647 w 1278"/>
                <a:gd name="T27" fmla="*/ 2147483647 h 1117"/>
                <a:gd name="T28" fmla="*/ 2147483647 w 1278"/>
                <a:gd name="T29" fmla="*/ 2147483647 h 1117"/>
                <a:gd name="T30" fmla="*/ 2147483647 w 1278"/>
                <a:gd name="T31" fmla="*/ 2147483647 h 1117"/>
                <a:gd name="T32" fmla="*/ 2147483647 w 1278"/>
                <a:gd name="T33" fmla="*/ 2147483647 h 1117"/>
                <a:gd name="T34" fmla="*/ 2147483647 w 1278"/>
                <a:gd name="T35" fmla="*/ 2147483647 h 1117"/>
                <a:gd name="T36" fmla="*/ 2147483647 w 1278"/>
                <a:gd name="T37" fmla="*/ 2147483647 h 1117"/>
                <a:gd name="T38" fmla="*/ 2147483647 w 1278"/>
                <a:gd name="T39" fmla="*/ 2147483647 h 1117"/>
                <a:gd name="T40" fmla="*/ 2147483647 w 1278"/>
                <a:gd name="T41" fmla="*/ 2147483647 h 1117"/>
                <a:gd name="T42" fmla="*/ 2147483647 w 1278"/>
                <a:gd name="T43" fmla="*/ 2147483647 h 1117"/>
                <a:gd name="T44" fmla="*/ 2147483647 w 1278"/>
                <a:gd name="T45" fmla="*/ 2147483647 h 1117"/>
                <a:gd name="T46" fmla="*/ 2147483647 w 1278"/>
                <a:gd name="T47" fmla="*/ 2147483647 h 1117"/>
                <a:gd name="T48" fmla="*/ 2147483647 w 1278"/>
                <a:gd name="T49" fmla="*/ 2147483647 h 1117"/>
                <a:gd name="T50" fmla="*/ 2147483647 w 1278"/>
                <a:gd name="T51" fmla="*/ 2147483647 h 1117"/>
                <a:gd name="T52" fmla="*/ 2147483647 w 1278"/>
                <a:gd name="T53" fmla="*/ 2147483647 h 1117"/>
                <a:gd name="T54" fmla="*/ 2147483647 w 1278"/>
                <a:gd name="T55" fmla="*/ 2147483647 h 1117"/>
                <a:gd name="T56" fmla="*/ 2147483647 w 1278"/>
                <a:gd name="T57" fmla="*/ 2147483647 h 1117"/>
                <a:gd name="T58" fmla="*/ 2147483647 w 1278"/>
                <a:gd name="T59" fmla="*/ 2147483647 h 1117"/>
                <a:gd name="T60" fmla="*/ 2147483647 w 1278"/>
                <a:gd name="T61" fmla="*/ 2147483647 h 1117"/>
                <a:gd name="T62" fmla="*/ 2147483647 w 1278"/>
                <a:gd name="T63" fmla="*/ 2147483647 h 1117"/>
                <a:gd name="T64" fmla="*/ 2147483647 w 1278"/>
                <a:gd name="T65" fmla="*/ 2147483647 h 1117"/>
                <a:gd name="T66" fmla="*/ 2147483647 w 1278"/>
                <a:gd name="T67" fmla="*/ 2147483647 h 1117"/>
                <a:gd name="T68" fmla="*/ 2147483647 w 1278"/>
                <a:gd name="T69" fmla="*/ 2147483647 h 1117"/>
                <a:gd name="T70" fmla="*/ 2147483647 w 1278"/>
                <a:gd name="T71" fmla="*/ 2147483647 h 1117"/>
                <a:gd name="T72" fmla="*/ 2147483647 w 1278"/>
                <a:gd name="T73" fmla="*/ 2147483647 h 1117"/>
                <a:gd name="T74" fmla="*/ 2147483647 w 1278"/>
                <a:gd name="T75" fmla="*/ 2147483647 h 1117"/>
                <a:gd name="T76" fmla="*/ 2147483647 w 1278"/>
                <a:gd name="T77" fmla="*/ 2147483647 h 1117"/>
                <a:gd name="T78" fmla="*/ 2147483647 w 1278"/>
                <a:gd name="T79" fmla="*/ 2147483647 h 1117"/>
                <a:gd name="T80" fmla="*/ 2147483647 w 1278"/>
                <a:gd name="T81" fmla="*/ 2147483647 h 1117"/>
                <a:gd name="T82" fmla="*/ 2147483647 w 1278"/>
                <a:gd name="T83" fmla="*/ 2147483647 h 1117"/>
                <a:gd name="T84" fmla="*/ 2147483647 w 1278"/>
                <a:gd name="T85" fmla="*/ 2147483647 h 1117"/>
                <a:gd name="T86" fmla="*/ 2147483647 w 1278"/>
                <a:gd name="T87" fmla="*/ 2147483647 h 1117"/>
                <a:gd name="T88" fmla="*/ 2147483647 w 1278"/>
                <a:gd name="T89" fmla="*/ 2147483647 h 1117"/>
                <a:gd name="T90" fmla="*/ 2147483647 w 1278"/>
                <a:gd name="T91" fmla="*/ 2147483647 h 1117"/>
                <a:gd name="T92" fmla="*/ 2147483647 w 1278"/>
                <a:gd name="T93" fmla="*/ 2147483647 h 1117"/>
                <a:gd name="T94" fmla="*/ 2147483647 w 1278"/>
                <a:gd name="T95" fmla="*/ 2147483647 h 1117"/>
                <a:gd name="T96" fmla="*/ 2147483647 w 1278"/>
                <a:gd name="T97" fmla="*/ 2147483647 h 1117"/>
                <a:gd name="T98" fmla="*/ 2147483647 w 1278"/>
                <a:gd name="T99" fmla="*/ 2147483647 h 1117"/>
                <a:gd name="T100" fmla="*/ 2147483647 w 1278"/>
                <a:gd name="T101" fmla="*/ 2147483647 h 1117"/>
                <a:gd name="T102" fmla="*/ 2147483647 w 1278"/>
                <a:gd name="T103" fmla="*/ 2147483647 h 1117"/>
                <a:gd name="T104" fmla="*/ 2147483647 w 1278"/>
                <a:gd name="T105" fmla="*/ 2147483647 h 1117"/>
                <a:gd name="T106" fmla="*/ 2147483647 w 1278"/>
                <a:gd name="T107" fmla="*/ 2147483647 h 1117"/>
                <a:gd name="T108" fmla="*/ 2147483647 w 1278"/>
                <a:gd name="T109" fmla="*/ 2147483647 h 1117"/>
                <a:gd name="T110" fmla="*/ 2147483647 w 1278"/>
                <a:gd name="T111" fmla="*/ 2147483647 h 1117"/>
                <a:gd name="T112" fmla="*/ 2147483647 w 1278"/>
                <a:gd name="T113" fmla="*/ 2147483647 h 1117"/>
                <a:gd name="T114" fmla="*/ 2147483647 w 1278"/>
                <a:gd name="T115" fmla="*/ 2147483647 h 1117"/>
                <a:gd name="T116" fmla="*/ 2147483647 w 1278"/>
                <a:gd name="T117" fmla="*/ 2147483647 h 111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78"/>
                <a:gd name="T178" fmla="*/ 0 h 1117"/>
                <a:gd name="T179" fmla="*/ 1278 w 1278"/>
                <a:gd name="T180" fmla="*/ 1117 h 111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78" h="1117">
                  <a:moveTo>
                    <a:pt x="442" y="0"/>
                  </a:moveTo>
                  <a:lnTo>
                    <a:pt x="419" y="7"/>
                  </a:lnTo>
                  <a:lnTo>
                    <a:pt x="404" y="15"/>
                  </a:lnTo>
                  <a:lnTo>
                    <a:pt x="396" y="22"/>
                  </a:lnTo>
                  <a:lnTo>
                    <a:pt x="396" y="30"/>
                  </a:lnTo>
                  <a:lnTo>
                    <a:pt x="396" y="38"/>
                  </a:lnTo>
                  <a:lnTo>
                    <a:pt x="388" y="45"/>
                  </a:lnTo>
                  <a:lnTo>
                    <a:pt x="381" y="45"/>
                  </a:lnTo>
                  <a:lnTo>
                    <a:pt x="381" y="53"/>
                  </a:lnTo>
                  <a:lnTo>
                    <a:pt x="381" y="68"/>
                  </a:lnTo>
                  <a:lnTo>
                    <a:pt x="381" y="76"/>
                  </a:lnTo>
                  <a:lnTo>
                    <a:pt x="373" y="76"/>
                  </a:lnTo>
                  <a:lnTo>
                    <a:pt x="358" y="76"/>
                  </a:lnTo>
                  <a:lnTo>
                    <a:pt x="350" y="76"/>
                  </a:lnTo>
                  <a:lnTo>
                    <a:pt x="343" y="83"/>
                  </a:lnTo>
                  <a:lnTo>
                    <a:pt x="343" y="91"/>
                  </a:lnTo>
                  <a:lnTo>
                    <a:pt x="343" y="98"/>
                  </a:lnTo>
                  <a:lnTo>
                    <a:pt x="343" y="106"/>
                  </a:lnTo>
                  <a:lnTo>
                    <a:pt x="335" y="106"/>
                  </a:lnTo>
                  <a:lnTo>
                    <a:pt x="320" y="106"/>
                  </a:lnTo>
                  <a:lnTo>
                    <a:pt x="320" y="129"/>
                  </a:lnTo>
                  <a:lnTo>
                    <a:pt x="312" y="144"/>
                  </a:lnTo>
                  <a:lnTo>
                    <a:pt x="297" y="159"/>
                  </a:lnTo>
                  <a:lnTo>
                    <a:pt x="289" y="174"/>
                  </a:lnTo>
                  <a:lnTo>
                    <a:pt x="274" y="182"/>
                  </a:lnTo>
                  <a:lnTo>
                    <a:pt x="267" y="190"/>
                  </a:lnTo>
                  <a:lnTo>
                    <a:pt x="251" y="190"/>
                  </a:lnTo>
                  <a:lnTo>
                    <a:pt x="244" y="197"/>
                  </a:lnTo>
                  <a:lnTo>
                    <a:pt x="236" y="197"/>
                  </a:lnTo>
                  <a:lnTo>
                    <a:pt x="221" y="197"/>
                  </a:lnTo>
                  <a:lnTo>
                    <a:pt x="213" y="197"/>
                  </a:lnTo>
                  <a:lnTo>
                    <a:pt x="213" y="190"/>
                  </a:lnTo>
                  <a:lnTo>
                    <a:pt x="213" y="174"/>
                  </a:lnTo>
                  <a:lnTo>
                    <a:pt x="213" y="167"/>
                  </a:lnTo>
                  <a:lnTo>
                    <a:pt x="206" y="167"/>
                  </a:lnTo>
                  <a:lnTo>
                    <a:pt x="198" y="159"/>
                  </a:lnTo>
                  <a:lnTo>
                    <a:pt x="191" y="159"/>
                  </a:lnTo>
                  <a:lnTo>
                    <a:pt x="183" y="159"/>
                  </a:lnTo>
                  <a:lnTo>
                    <a:pt x="175" y="152"/>
                  </a:lnTo>
                  <a:lnTo>
                    <a:pt x="168" y="159"/>
                  </a:lnTo>
                  <a:lnTo>
                    <a:pt x="160" y="159"/>
                  </a:lnTo>
                  <a:lnTo>
                    <a:pt x="152" y="159"/>
                  </a:lnTo>
                  <a:lnTo>
                    <a:pt x="145" y="152"/>
                  </a:lnTo>
                  <a:lnTo>
                    <a:pt x="137" y="159"/>
                  </a:lnTo>
                  <a:lnTo>
                    <a:pt x="130" y="159"/>
                  </a:lnTo>
                  <a:lnTo>
                    <a:pt x="137" y="167"/>
                  </a:lnTo>
                  <a:lnTo>
                    <a:pt x="137" y="174"/>
                  </a:lnTo>
                  <a:lnTo>
                    <a:pt x="137" y="182"/>
                  </a:lnTo>
                  <a:lnTo>
                    <a:pt x="137" y="190"/>
                  </a:lnTo>
                  <a:lnTo>
                    <a:pt x="130" y="197"/>
                  </a:lnTo>
                  <a:lnTo>
                    <a:pt x="130" y="205"/>
                  </a:lnTo>
                  <a:lnTo>
                    <a:pt x="130" y="212"/>
                  </a:lnTo>
                  <a:lnTo>
                    <a:pt x="137" y="220"/>
                  </a:lnTo>
                  <a:lnTo>
                    <a:pt x="145" y="220"/>
                  </a:lnTo>
                  <a:lnTo>
                    <a:pt x="152" y="220"/>
                  </a:lnTo>
                  <a:lnTo>
                    <a:pt x="152" y="228"/>
                  </a:lnTo>
                  <a:lnTo>
                    <a:pt x="152" y="235"/>
                  </a:lnTo>
                  <a:lnTo>
                    <a:pt x="152" y="243"/>
                  </a:lnTo>
                  <a:lnTo>
                    <a:pt x="152" y="250"/>
                  </a:lnTo>
                  <a:lnTo>
                    <a:pt x="145" y="258"/>
                  </a:lnTo>
                  <a:lnTo>
                    <a:pt x="137" y="258"/>
                  </a:lnTo>
                  <a:lnTo>
                    <a:pt x="137" y="273"/>
                  </a:lnTo>
                  <a:lnTo>
                    <a:pt x="130" y="281"/>
                  </a:lnTo>
                  <a:lnTo>
                    <a:pt x="122" y="281"/>
                  </a:lnTo>
                  <a:lnTo>
                    <a:pt x="107" y="281"/>
                  </a:lnTo>
                  <a:lnTo>
                    <a:pt x="107" y="288"/>
                  </a:lnTo>
                  <a:lnTo>
                    <a:pt x="99" y="296"/>
                  </a:lnTo>
                  <a:lnTo>
                    <a:pt x="92" y="296"/>
                  </a:lnTo>
                  <a:lnTo>
                    <a:pt x="84" y="311"/>
                  </a:lnTo>
                  <a:lnTo>
                    <a:pt x="69" y="319"/>
                  </a:lnTo>
                  <a:lnTo>
                    <a:pt x="61" y="319"/>
                  </a:lnTo>
                  <a:lnTo>
                    <a:pt x="46" y="326"/>
                  </a:lnTo>
                  <a:lnTo>
                    <a:pt x="38" y="326"/>
                  </a:lnTo>
                  <a:lnTo>
                    <a:pt x="23" y="326"/>
                  </a:lnTo>
                  <a:lnTo>
                    <a:pt x="16" y="326"/>
                  </a:lnTo>
                  <a:lnTo>
                    <a:pt x="8" y="326"/>
                  </a:lnTo>
                  <a:lnTo>
                    <a:pt x="8" y="341"/>
                  </a:lnTo>
                  <a:lnTo>
                    <a:pt x="8" y="349"/>
                  </a:lnTo>
                  <a:lnTo>
                    <a:pt x="8" y="364"/>
                  </a:lnTo>
                  <a:lnTo>
                    <a:pt x="8" y="372"/>
                  </a:lnTo>
                  <a:lnTo>
                    <a:pt x="23" y="372"/>
                  </a:lnTo>
                  <a:lnTo>
                    <a:pt x="31" y="372"/>
                  </a:lnTo>
                  <a:lnTo>
                    <a:pt x="31" y="379"/>
                  </a:lnTo>
                  <a:lnTo>
                    <a:pt x="38" y="387"/>
                  </a:lnTo>
                  <a:lnTo>
                    <a:pt x="31" y="395"/>
                  </a:lnTo>
                  <a:lnTo>
                    <a:pt x="23" y="402"/>
                  </a:lnTo>
                  <a:lnTo>
                    <a:pt x="16" y="410"/>
                  </a:lnTo>
                  <a:lnTo>
                    <a:pt x="8" y="410"/>
                  </a:lnTo>
                  <a:lnTo>
                    <a:pt x="0" y="417"/>
                  </a:lnTo>
                  <a:lnTo>
                    <a:pt x="0" y="425"/>
                  </a:lnTo>
                  <a:lnTo>
                    <a:pt x="0" y="433"/>
                  </a:lnTo>
                  <a:lnTo>
                    <a:pt x="8" y="440"/>
                  </a:lnTo>
                  <a:lnTo>
                    <a:pt x="16" y="448"/>
                  </a:lnTo>
                  <a:lnTo>
                    <a:pt x="16" y="455"/>
                  </a:lnTo>
                  <a:lnTo>
                    <a:pt x="16" y="463"/>
                  </a:lnTo>
                  <a:lnTo>
                    <a:pt x="16" y="478"/>
                  </a:lnTo>
                  <a:lnTo>
                    <a:pt x="23" y="486"/>
                  </a:lnTo>
                  <a:lnTo>
                    <a:pt x="31" y="493"/>
                  </a:lnTo>
                  <a:lnTo>
                    <a:pt x="31" y="501"/>
                  </a:lnTo>
                  <a:lnTo>
                    <a:pt x="38" y="501"/>
                  </a:lnTo>
                  <a:lnTo>
                    <a:pt x="46" y="501"/>
                  </a:lnTo>
                  <a:lnTo>
                    <a:pt x="61" y="493"/>
                  </a:lnTo>
                  <a:lnTo>
                    <a:pt x="69" y="486"/>
                  </a:lnTo>
                  <a:lnTo>
                    <a:pt x="76" y="486"/>
                  </a:lnTo>
                  <a:lnTo>
                    <a:pt x="84" y="493"/>
                  </a:lnTo>
                  <a:lnTo>
                    <a:pt x="92" y="501"/>
                  </a:lnTo>
                  <a:lnTo>
                    <a:pt x="107" y="501"/>
                  </a:lnTo>
                  <a:lnTo>
                    <a:pt x="107" y="509"/>
                  </a:lnTo>
                  <a:lnTo>
                    <a:pt x="114" y="516"/>
                  </a:lnTo>
                  <a:lnTo>
                    <a:pt x="114" y="531"/>
                  </a:lnTo>
                  <a:lnTo>
                    <a:pt x="114" y="539"/>
                  </a:lnTo>
                  <a:lnTo>
                    <a:pt x="114" y="547"/>
                  </a:lnTo>
                  <a:lnTo>
                    <a:pt x="122" y="562"/>
                  </a:lnTo>
                  <a:lnTo>
                    <a:pt x="130" y="569"/>
                  </a:lnTo>
                  <a:lnTo>
                    <a:pt x="137" y="569"/>
                  </a:lnTo>
                  <a:lnTo>
                    <a:pt x="152" y="569"/>
                  </a:lnTo>
                  <a:lnTo>
                    <a:pt x="160" y="569"/>
                  </a:lnTo>
                  <a:lnTo>
                    <a:pt x="175" y="577"/>
                  </a:lnTo>
                  <a:lnTo>
                    <a:pt x="175" y="585"/>
                  </a:lnTo>
                  <a:lnTo>
                    <a:pt x="168" y="577"/>
                  </a:lnTo>
                  <a:lnTo>
                    <a:pt x="160" y="585"/>
                  </a:lnTo>
                  <a:lnTo>
                    <a:pt x="145" y="585"/>
                  </a:lnTo>
                  <a:lnTo>
                    <a:pt x="145" y="592"/>
                  </a:lnTo>
                  <a:lnTo>
                    <a:pt x="137" y="607"/>
                  </a:lnTo>
                  <a:lnTo>
                    <a:pt x="130" y="615"/>
                  </a:lnTo>
                  <a:lnTo>
                    <a:pt x="122" y="615"/>
                  </a:lnTo>
                  <a:lnTo>
                    <a:pt x="114" y="623"/>
                  </a:lnTo>
                  <a:lnTo>
                    <a:pt x="107" y="638"/>
                  </a:lnTo>
                  <a:lnTo>
                    <a:pt x="107" y="645"/>
                  </a:lnTo>
                  <a:lnTo>
                    <a:pt x="92" y="653"/>
                  </a:lnTo>
                  <a:lnTo>
                    <a:pt x="92" y="661"/>
                  </a:lnTo>
                  <a:lnTo>
                    <a:pt x="99" y="676"/>
                  </a:lnTo>
                  <a:lnTo>
                    <a:pt x="107" y="683"/>
                  </a:lnTo>
                  <a:lnTo>
                    <a:pt x="122" y="691"/>
                  </a:lnTo>
                  <a:lnTo>
                    <a:pt x="137" y="699"/>
                  </a:lnTo>
                  <a:lnTo>
                    <a:pt x="137" y="706"/>
                  </a:lnTo>
                  <a:lnTo>
                    <a:pt x="145" y="706"/>
                  </a:lnTo>
                  <a:lnTo>
                    <a:pt x="160" y="706"/>
                  </a:lnTo>
                  <a:lnTo>
                    <a:pt x="175" y="706"/>
                  </a:lnTo>
                  <a:lnTo>
                    <a:pt x="191" y="706"/>
                  </a:lnTo>
                  <a:lnTo>
                    <a:pt x="191" y="714"/>
                  </a:lnTo>
                  <a:lnTo>
                    <a:pt x="191" y="721"/>
                  </a:lnTo>
                  <a:lnTo>
                    <a:pt x="198" y="729"/>
                  </a:lnTo>
                  <a:lnTo>
                    <a:pt x="206" y="729"/>
                  </a:lnTo>
                  <a:lnTo>
                    <a:pt x="229" y="729"/>
                  </a:lnTo>
                  <a:lnTo>
                    <a:pt x="236" y="737"/>
                  </a:lnTo>
                  <a:lnTo>
                    <a:pt x="244" y="737"/>
                  </a:lnTo>
                  <a:lnTo>
                    <a:pt x="236" y="744"/>
                  </a:lnTo>
                  <a:lnTo>
                    <a:pt x="236" y="752"/>
                  </a:lnTo>
                  <a:lnTo>
                    <a:pt x="236" y="759"/>
                  </a:lnTo>
                  <a:lnTo>
                    <a:pt x="244" y="759"/>
                  </a:lnTo>
                  <a:lnTo>
                    <a:pt x="259" y="759"/>
                  </a:lnTo>
                  <a:lnTo>
                    <a:pt x="259" y="752"/>
                  </a:lnTo>
                  <a:lnTo>
                    <a:pt x="267" y="737"/>
                  </a:lnTo>
                  <a:lnTo>
                    <a:pt x="274" y="737"/>
                  </a:lnTo>
                  <a:lnTo>
                    <a:pt x="282" y="737"/>
                  </a:lnTo>
                  <a:lnTo>
                    <a:pt x="282" y="744"/>
                  </a:lnTo>
                  <a:lnTo>
                    <a:pt x="274" y="752"/>
                  </a:lnTo>
                  <a:lnTo>
                    <a:pt x="274" y="759"/>
                  </a:lnTo>
                  <a:lnTo>
                    <a:pt x="274" y="775"/>
                  </a:lnTo>
                  <a:lnTo>
                    <a:pt x="267" y="782"/>
                  </a:lnTo>
                  <a:lnTo>
                    <a:pt x="251" y="782"/>
                  </a:lnTo>
                  <a:lnTo>
                    <a:pt x="236" y="790"/>
                  </a:lnTo>
                  <a:lnTo>
                    <a:pt x="221" y="797"/>
                  </a:lnTo>
                  <a:lnTo>
                    <a:pt x="206" y="805"/>
                  </a:lnTo>
                  <a:lnTo>
                    <a:pt x="191" y="813"/>
                  </a:lnTo>
                  <a:lnTo>
                    <a:pt x="175" y="813"/>
                  </a:lnTo>
                  <a:lnTo>
                    <a:pt x="168" y="820"/>
                  </a:lnTo>
                  <a:lnTo>
                    <a:pt x="183" y="820"/>
                  </a:lnTo>
                  <a:lnTo>
                    <a:pt x="191" y="828"/>
                  </a:lnTo>
                  <a:lnTo>
                    <a:pt x="191" y="835"/>
                  </a:lnTo>
                  <a:lnTo>
                    <a:pt x="183" y="843"/>
                  </a:lnTo>
                  <a:lnTo>
                    <a:pt x="175" y="851"/>
                  </a:lnTo>
                  <a:lnTo>
                    <a:pt x="160" y="858"/>
                  </a:lnTo>
                  <a:lnTo>
                    <a:pt x="152" y="858"/>
                  </a:lnTo>
                  <a:lnTo>
                    <a:pt x="145" y="873"/>
                  </a:lnTo>
                  <a:lnTo>
                    <a:pt x="145" y="889"/>
                  </a:lnTo>
                  <a:lnTo>
                    <a:pt x="145" y="896"/>
                  </a:lnTo>
                  <a:lnTo>
                    <a:pt x="152" y="904"/>
                  </a:lnTo>
                  <a:lnTo>
                    <a:pt x="160" y="911"/>
                  </a:lnTo>
                  <a:lnTo>
                    <a:pt x="160" y="927"/>
                  </a:lnTo>
                  <a:lnTo>
                    <a:pt x="160" y="934"/>
                  </a:lnTo>
                  <a:lnTo>
                    <a:pt x="152" y="949"/>
                  </a:lnTo>
                  <a:lnTo>
                    <a:pt x="152" y="957"/>
                  </a:lnTo>
                  <a:lnTo>
                    <a:pt x="160" y="972"/>
                  </a:lnTo>
                  <a:lnTo>
                    <a:pt x="175" y="987"/>
                  </a:lnTo>
                  <a:lnTo>
                    <a:pt x="183" y="995"/>
                  </a:lnTo>
                  <a:lnTo>
                    <a:pt x="191" y="995"/>
                  </a:lnTo>
                  <a:lnTo>
                    <a:pt x="191" y="987"/>
                  </a:lnTo>
                  <a:lnTo>
                    <a:pt x="198" y="980"/>
                  </a:lnTo>
                  <a:lnTo>
                    <a:pt x="206" y="987"/>
                  </a:lnTo>
                  <a:lnTo>
                    <a:pt x="221" y="987"/>
                  </a:lnTo>
                  <a:lnTo>
                    <a:pt x="229" y="995"/>
                  </a:lnTo>
                  <a:lnTo>
                    <a:pt x="229" y="1003"/>
                  </a:lnTo>
                  <a:lnTo>
                    <a:pt x="229" y="1010"/>
                  </a:lnTo>
                  <a:lnTo>
                    <a:pt x="229" y="1018"/>
                  </a:lnTo>
                  <a:lnTo>
                    <a:pt x="259" y="1025"/>
                  </a:lnTo>
                  <a:lnTo>
                    <a:pt x="259" y="1018"/>
                  </a:lnTo>
                  <a:lnTo>
                    <a:pt x="267" y="1010"/>
                  </a:lnTo>
                  <a:lnTo>
                    <a:pt x="274" y="1010"/>
                  </a:lnTo>
                  <a:lnTo>
                    <a:pt x="282" y="1010"/>
                  </a:lnTo>
                  <a:lnTo>
                    <a:pt x="282" y="1003"/>
                  </a:lnTo>
                  <a:lnTo>
                    <a:pt x="282" y="995"/>
                  </a:lnTo>
                  <a:lnTo>
                    <a:pt x="289" y="987"/>
                  </a:lnTo>
                  <a:lnTo>
                    <a:pt x="297" y="987"/>
                  </a:lnTo>
                  <a:lnTo>
                    <a:pt x="297" y="980"/>
                  </a:lnTo>
                  <a:lnTo>
                    <a:pt x="305" y="972"/>
                  </a:lnTo>
                  <a:lnTo>
                    <a:pt x="312" y="965"/>
                  </a:lnTo>
                  <a:lnTo>
                    <a:pt x="335" y="957"/>
                  </a:lnTo>
                  <a:lnTo>
                    <a:pt x="343" y="957"/>
                  </a:lnTo>
                  <a:lnTo>
                    <a:pt x="343" y="972"/>
                  </a:lnTo>
                  <a:lnTo>
                    <a:pt x="343" y="987"/>
                  </a:lnTo>
                  <a:lnTo>
                    <a:pt x="350" y="995"/>
                  </a:lnTo>
                  <a:lnTo>
                    <a:pt x="358" y="995"/>
                  </a:lnTo>
                  <a:lnTo>
                    <a:pt x="358" y="987"/>
                  </a:lnTo>
                  <a:lnTo>
                    <a:pt x="365" y="980"/>
                  </a:lnTo>
                  <a:lnTo>
                    <a:pt x="373" y="980"/>
                  </a:lnTo>
                  <a:lnTo>
                    <a:pt x="373" y="987"/>
                  </a:lnTo>
                  <a:lnTo>
                    <a:pt x="373" y="995"/>
                  </a:lnTo>
                  <a:lnTo>
                    <a:pt x="373" y="1003"/>
                  </a:lnTo>
                  <a:lnTo>
                    <a:pt x="381" y="1003"/>
                  </a:lnTo>
                  <a:lnTo>
                    <a:pt x="381" y="995"/>
                  </a:lnTo>
                  <a:lnTo>
                    <a:pt x="388" y="1003"/>
                  </a:lnTo>
                  <a:lnTo>
                    <a:pt x="388" y="1010"/>
                  </a:lnTo>
                  <a:lnTo>
                    <a:pt x="388" y="1018"/>
                  </a:lnTo>
                  <a:lnTo>
                    <a:pt x="388" y="1025"/>
                  </a:lnTo>
                  <a:lnTo>
                    <a:pt x="388" y="1033"/>
                  </a:lnTo>
                  <a:lnTo>
                    <a:pt x="396" y="1025"/>
                  </a:lnTo>
                  <a:lnTo>
                    <a:pt x="404" y="1025"/>
                  </a:lnTo>
                  <a:lnTo>
                    <a:pt x="411" y="1033"/>
                  </a:lnTo>
                  <a:lnTo>
                    <a:pt x="411" y="1041"/>
                  </a:lnTo>
                  <a:lnTo>
                    <a:pt x="419" y="1048"/>
                  </a:lnTo>
                  <a:lnTo>
                    <a:pt x="426" y="1048"/>
                  </a:lnTo>
                  <a:lnTo>
                    <a:pt x="426" y="1056"/>
                  </a:lnTo>
                  <a:lnTo>
                    <a:pt x="426" y="1063"/>
                  </a:lnTo>
                  <a:lnTo>
                    <a:pt x="426" y="1071"/>
                  </a:lnTo>
                  <a:lnTo>
                    <a:pt x="426" y="1079"/>
                  </a:lnTo>
                  <a:lnTo>
                    <a:pt x="434" y="1079"/>
                  </a:lnTo>
                  <a:lnTo>
                    <a:pt x="449" y="1086"/>
                  </a:lnTo>
                  <a:lnTo>
                    <a:pt x="457" y="1086"/>
                  </a:lnTo>
                  <a:lnTo>
                    <a:pt x="464" y="1079"/>
                  </a:lnTo>
                  <a:lnTo>
                    <a:pt x="472" y="1079"/>
                  </a:lnTo>
                  <a:lnTo>
                    <a:pt x="480" y="1063"/>
                  </a:lnTo>
                  <a:lnTo>
                    <a:pt x="487" y="1063"/>
                  </a:lnTo>
                  <a:lnTo>
                    <a:pt x="495" y="1063"/>
                  </a:lnTo>
                  <a:lnTo>
                    <a:pt x="495" y="1071"/>
                  </a:lnTo>
                  <a:lnTo>
                    <a:pt x="502" y="1071"/>
                  </a:lnTo>
                  <a:lnTo>
                    <a:pt x="518" y="1071"/>
                  </a:lnTo>
                  <a:lnTo>
                    <a:pt x="518" y="1079"/>
                  </a:lnTo>
                  <a:lnTo>
                    <a:pt x="518" y="1086"/>
                  </a:lnTo>
                  <a:lnTo>
                    <a:pt x="518" y="1094"/>
                  </a:lnTo>
                  <a:lnTo>
                    <a:pt x="525" y="1094"/>
                  </a:lnTo>
                  <a:lnTo>
                    <a:pt x="533" y="1094"/>
                  </a:lnTo>
                  <a:lnTo>
                    <a:pt x="540" y="1094"/>
                  </a:lnTo>
                  <a:lnTo>
                    <a:pt x="540" y="1101"/>
                  </a:lnTo>
                  <a:lnTo>
                    <a:pt x="540" y="1109"/>
                  </a:lnTo>
                  <a:lnTo>
                    <a:pt x="548" y="1109"/>
                  </a:lnTo>
                  <a:lnTo>
                    <a:pt x="556" y="1109"/>
                  </a:lnTo>
                  <a:lnTo>
                    <a:pt x="571" y="1101"/>
                  </a:lnTo>
                  <a:lnTo>
                    <a:pt x="571" y="1117"/>
                  </a:lnTo>
                  <a:lnTo>
                    <a:pt x="594" y="1109"/>
                  </a:lnTo>
                  <a:lnTo>
                    <a:pt x="601" y="1109"/>
                  </a:lnTo>
                  <a:lnTo>
                    <a:pt x="617" y="1101"/>
                  </a:lnTo>
                  <a:lnTo>
                    <a:pt x="624" y="1101"/>
                  </a:lnTo>
                  <a:lnTo>
                    <a:pt x="639" y="1101"/>
                  </a:lnTo>
                  <a:lnTo>
                    <a:pt x="655" y="1101"/>
                  </a:lnTo>
                  <a:lnTo>
                    <a:pt x="655" y="1094"/>
                  </a:lnTo>
                  <a:lnTo>
                    <a:pt x="662" y="1086"/>
                  </a:lnTo>
                  <a:lnTo>
                    <a:pt x="670" y="1086"/>
                  </a:lnTo>
                  <a:lnTo>
                    <a:pt x="677" y="1071"/>
                  </a:lnTo>
                  <a:lnTo>
                    <a:pt x="677" y="1063"/>
                  </a:lnTo>
                  <a:lnTo>
                    <a:pt x="677" y="1056"/>
                  </a:lnTo>
                  <a:lnTo>
                    <a:pt x="677" y="1048"/>
                  </a:lnTo>
                  <a:lnTo>
                    <a:pt x="670" y="1041"/>
                  </a:lnTo>
                  <a:lnTo>
                    <a:pt x="662" y="1025"/>
                  </a:lnTo>
                  <a:lnTo>
                    <a:pt x="670" y="1018"/>
                  </a:lnTo>
                  <a:lnTo>
                    <a:pt x="670" y="1010"/>
                  </a:lnTo>
                  <a:lnTo>
                    <a:pt x="677" y="1003"/>
                  </a:lnTo>
                  <a:lnTo>
                    <a:pt x="685" y="995"/>
                  </a:lnTo>
                  <a:lnTo>
                    <a:pt x="693" y="995"/>
                  </a:lnTo>
                  <a:lnTo>
                    <a:pt x="693" y="987"/>
                  </a:lnTo>
                  <a:lnTo>
                    <a:pt x="693" y="980"/>
                  </a:lnTo>
                  <a:lnTo>
                    <a:pt x="700" y="972"/>
                  </a:lnTo>
                  <a:lnTo>
                    <a:pt x="708" y="972"/>
                  </a:lnTo>
                  <a:lnTo>
                    <a:pt x="715" y="972"/>
                  </a:lnTo>
                  <a:lnTo>
                    <a:pt x="723" y="972"/>
                  </a:lnTo>
                  <a:lnTo>
                    <a:pt x="731" y="972"/>
                  </a:lnTo>
                  <a:lnTo>
                    <a:pt x="738" y="965"/>
                  </a:lnTo>
                  <a:lnTo>
                    <a:pt x="746" y="965"/>
                  </a:lnTo>
                  <a:lnTo>
                    <a:pt x="761" y="965"/>
                  </a:lnTo>
                  <a:lnTo>
                    <a:pt x="769" y="957"/>
                  </a:lnTo>
                  <a:lnTo>
                    <a:pt x="776" y="942"/>
                  </a:lnTo>
                  <a:lnTo>
                    <a:pt x="769" y="942"/>
                  </a:lnTo>
                  <a:lnTo>
                    <a:pt x="769" y="934"/>
                  </a:lnTo>
                  <a:lnTo>
                    <a:pt x="769" y="927"/>
                  </a:lnTo>
                  <a:lnTo>
                    <a:pt x="776" y="919"/>
                  </a:lnTo>
                  <a:lnTo>
                    <a:pt x="784" y="911"/>
                  </a:lnTo>
                  <a:lnTo>
                    <a:pt x="784" y="904"/>
                  </a:lnTo>
                  <a:lnTo>
                    <a:pt x="776" y="896"/>
                  </a:lnTo>
                  <a:lnTo>
                    <a:pt x="776" y="889"/>
                  </a:lnTo>
                  <a:lnTo>
                    <a:pt x="776" y="881"/>
                  </a:lnTo>
                  <a:lnTo>
                    <a:pt x="776" y="873"/>
                  </a:lnTo>
                  <a:lnTo>
                    <a:pt x="769" y="858"/>
                  </a:lnTo>
                  <a:lnTo>
                    <a:pt x="761" y="835"/>
                  </a:lnTo>
                  <a:lnTo>
                    <a:pt x="753" y="828"/>
                  </a:lnTo>
                  <a:lnTo>
                    <a:pt x="746" y="813"/>
                  </a:lnTo>
                  <a:lnTo>
                    <a:pt x="753" y="782"/>
                  </a:lnTo>
                  <a:lnTo>
                    <a:pt x="753" y="767"/>
                  </a:lnTo>
                  <a:lnTo>
                    <a:pt x="753" y="759"/>
                  </a:lnTo>
                  <a:lnTo>
                    <a:pt x="753" y="744"/>
                  </a:lnTo>
                  <a:lnTo>
                    <a:pt x="753" y="737"/>
                  </a:lnTo>
                  <a:lnTo>
                    <a:pt x="746" y="737"/>
                  </a:lnTo>
                  <a:lnTo>
                    <a:pt x="731" y="744"/>
                  </a:lnTo>
                  <a:lnTo>
                    <a:pt x="731" y="752"/>
                  </a:lnTo>
                  <a:lnTo>
                    <a:pt x="731" y="759"/>
                  </a:lnTo>
                  <a:lnTo>
                    <a:pt x="738" y="767"/>
                  </a:lnTo>
                  <a:lnTo>
                    <a:pt x="731" y="775"/>
                  </a:lnTo>
                  <a:lnTo>
                    <a:pt x="723" y="775"/>
                  </a:lnTo>
                  <a:lnTo>
                    <a:pt x="723" y="767"/>
                  </a:lnTo>
                  <a:lnTo>
                    <a:pt x="715" y="759"/>
                  </a:lnTo>
                  <a:lnTo>
                    <a:pt x="715" y="752"/>
                  </a:lnTo>
                  <a:lnTo>
                    <a:pt x="723" y="744"/>
                  </a:lnTo>
                  <a:lnTo>
                    <a:pt x="723" y="737"/>
                  </a:lnTo>
                  <a:lnTo>
                    <a:pt x="715" y="729"/>
                  </a:lnTo>
                  <a:lnTo>
                    <a:pt x="715" y="721"/>
                  </a:lnTo>
                  <a:lnTo>
                    <a:pt x="723" y="714"/>
                  </a:lnTo>
                  <a:lnTo>
                    <a:pt x="731" y="714"/>
                  </a:lnTo>
                  <a:lnTo>
                    <a:pt x="731" y="706"/>
                  </a:lnTo>
                  <a:lnTo>
                    <a:pt x="731" y="699"/>
                  </a:lnTo>
                  <a:lnTo>
                    <a:pt x="731" y="683"/>
                  </a:lnTo>
                  <a:lnTo>
                    <a:pt x="731" y="668"/>
                  </a:lnTo>
                  <a:lnTo>
                    <a:pt x="731" y="661"/>
                  </a:lnTo>
                  <a:lnTo>
                    <a:pt x="738" y="661"/>
                  </a:lnTo>
                  <a:lnTo>
                    <a:pt x="746" y="668"/>
                  </a:lnTo>
                  <a:lnTo>
                    <a:pt x="753" y="668"/>
                  </a:lnTo>
                  <a:lnTo>
                    <a:pt x="761" y="668"/>
                  </a:lnTo>
                  <a:lnTo>
                    <a:pt x="769" y="668"/>
                  </a:lnTo>
                  <a:lnTo>
                    <a:pt x="769" y="661"/>
                  </a:lnTo>
                  <a:lnTo>
                    <a:pt x="769" y="653"/>
                  </a:lnTo>
                  <a:lnTo>
                    <a:pt x="769" y="638"/>
                  </a:lnTo>
                  <a:lnTo>
                    <a:pt x="776" y="630"/>
                  </a:lnTo>
                  <a:lnTo>
                    <a:pt x="776" y="623"/>
                  </a:lnTo>
                  <a:lnTo>
                    <a:pt x="776" y="607"/>
                  </a:lnTo>
                  <a:lnTo>
                    <a:pt x="776" y="592"/>
                  </a:lnTo>
                  <a:lnTo>
                    <a:pt x="784" y="585"/>
                  </a:lnTo>
                  <a:lnTo>
                    <a:pt x="799" y="585"/>
                  </a:lnTo>
                  <a:lnTo>
                    <a:pt x="814" y="585"/>
                  </a:lnTo>
                  <a:lnTo>
                    <a:pt x="822" y="577"/>
                  </a:lnTo>
                  <a:lnTo>
                    <a:pt x="837" y="577"/>
                  </a:lnTo>
                  <a:lnTo>
                    <a:pt x="845" y="569"/>
                  </a:lnTo>
                  <a:lnTo>
                    <a:pt x="860" y="562"/>
                  </a:lnTo>
                  <a:lnTo>
                    <a:pt x="860" y="554"/>
                  </a:lnTo>
                  <a:lnTo>
                    <a:pt x="868" y="547"/>
                  </a:lnTo>
                  <a:lnTo>
                    <a:pt x="875" y="539"/>
                  </a:lnTo>
                  <a:lnTo>
                    <a:pt x="868" y="531"/>
                  </a:lnTo>
                  <a:lnTo>
                    <a:pt x="860" y="531"/>
                  </a:lnTo>
                  <a:lnTo>
                    <a:pt x="852" y="524"/>
                  </a:lnTo>
                  <a:lnTo>
                    <a:pt x="852" y="516"/>
                  </a:lnTo>
                  <a:lnTo>
                    <a:pt x="860" y="509"/>
                  </a:lnTo>
                  <a:lnTo>
                    <a:pt x="868" y="509"/>
                  </a:lnTo>
                  <a:lnTo>
                    <a:pt x="875" y="501"/>
                  </a:lnTo>
                  <a:lnTo>
                    <a:pt x="890" y="501"/>
                  </a:lnTo>
                  <a:lnTo>
                    <a:pt x="898" y="501"/>
                  </a:lnTo>
                  <a:lnTo>
                    <a:pt x="913" y="501"/>
                  </a:lnTo>
                  <a:lnTo>
                    <a:pt x="921" y="509"/>
                  </a:lnTo>
                  <a:lnTo>
                    <a:pt x="928" y="524"/>
                  </a:lnTo>
                  <a:lnTo>
                    <a:pt x="928" y="531"/>
                  </a:lnTo>
                  <a:lnTo>
                    <a:pt x="928" y="539"/>
                  </a:lnTo>
                  <a:lnTo>
                    <a:pt x="928" y="554"/>
                  </a:lnTo>
                  <a:lnTo>
                    <a:pt x="921" y="562"/>
                  </a:lnTo>
                  <a:lnTo>
                    <a:pt x="913" y="577"/>
                  </a:lnTo>
                  <a:lnTo>
                    <a:pt x="906" y="592"/>
                  </a:lnTo>
                  <a:lnTo>
                    <a:pt x="906" y="600"/>
                  </a:lnTo>
                  <a:lnTo>
                    <a:pt x="913" y="615"/>
                  </a:lnTo>
                  <a:lnTo>
                    <a:pt x="921" y="623"/>
                  </a:lnTo>
                  <a:lnTo>
                    <a:pt x="928" y="630"/>
                  </a:lnTo>
                  <a:lnTo>
                    <a:pt x="936" y="638"/>
                  </a:lnTo>
                  <a:lnTo>
                    <a:pt x="951" y="645"/>
                  </a:lnTo>
                  <a:lnTo>
                    <a:pt x="959" y="645"/>
                  </a:lnTo>
                  <a:lnTo>
                    <a:pt x="966" y="653"/>
                  </a:lnTo>
                  <a:lnTo>
                    <a:pt x="974" y="653"/>
                  </a:lnTo>
                  <a:lnTo>
                    <a:pt x="989" y="653"/>
                  </a:lnTo>
                  <a:lnTo>
                    <a:pt x="989" y="645"/>
                  </a:lnTo>
                  <a:lnTo>
                    <a:pt x="997" y="645"/>
                  </a:lnTo>
                  <a:lnTo>
                    <a:pt x="997" y="630"/>
                  </a:lnTo>
                  <a:lnTo>
                    <a:pt x="1005" y="630"/>
                  </a:lnTo>
                  <a:lnTo>
                    <a:pt x="1012" y="630"/>
                  </a:lnTo>
                  <a:lnTo>
                    <a:pt x="1020" y="645"/>
                  </a:lnTo>
                  <a:lnTo>
                    <a:pt x="1027" y="645"/>
                  </a:lnTo>
                  <a:lnTo>
                    <a:pt x="1035" y="645"/>
                  </a:lnTo>
                  <a:lnTo>
                    <a:pt x="1035" y="638"/>
                  </a:lnTo>
                  <a:lnTo>
                    <a:pt x="1035" y="630"/>
                  </a:lnTo>
                  <a:lnTo>
                    <a:pt x="1027" y="623"/>
                  </a:lnTo>
                  <a:lnTo>
                    <a:pt x="1027" y="615"/>
                  </a:lnTo>
                  <a:lnTo>
                    <a:pt x="1020" y="607"/>
                  </a:lnTo>
                  <a:lnTo>
                    <a:pt x="1012" y="607"/>
                  </a:lnTo>
                  <a:lnTo>
                    <a:pt x="1005" y="600"/>
                  </a:lnTo>
                  <a:lnTo>
                    <a:pt x="997" y="592"/>
                  </a:lnTo>
                  <a:lnTo>
                    <a:pt x="1005" y="577"/>
                  </a:lnTo>
                  <a:lnTo>
                    <a:pt x="1005" y="569"/>
                  </a:lnTo>
                  <a:lnTo>
                    <a:pt x="1012" y="569"/>
                  </a:lnTo>
                  <a:lnTo>
                    <a:pt x="1020" y="569"/>
                  </a:lnTo>
                  <a:lnTo>
                    <a:pt x="1027" y="577"/>
                  </a:lnTo>
                  <a:lnTo>
                    <a:pt x="1027" y="585"/>
                  </a:lnTo>
                  <a:lnTo>
                    <a:pt x="1035" y="592"/>
                  </a:lnTo>
                  <a:lnTo>
                    <a:pt x="1043" y="600"/>
                  </a:lnTo>
                  <a:lnTo>
                    <a:pt x="1058" y="600"/>
                  </a:lnTo>
                  <a:lnTo>
                    <a:pt x="1073" y="600"/>
                  </a:lnTo>
                  <a:lnTo>
                    <a:pt x="1081" y="600"/>
                  </a:lnTo>
                  <a:lnTo>
                    <a:pt x="1081" y="592"/>
                  </a:lnTo>
                  <a:lnTo>
                    <a:pt x="1081" y="585"/>
                  </a:lnTo>
                  <a:lnTo>
                    <a:pt x="1081" y="577"/>
                  </a:lnTo>
                  <a:lnTo>
                    <a:pt x="1096" y="577"/>
                  </a:lnTo>
                  <a:lnTo>
                    <a:pt x="1103" y="569"/>
                  </a:lnTo>
                  <a:lnTo>
                    <a:pt x="1111" y="562"/>
                  </a:lnTo>
                  <a:lnTo>
                    <a:pt x="1111" y="554"/>
                  </a:lnTo>
                  <a:lnTo>
                    <a:pt x="1119" y="547"/>
                  </a:lnTo>
                  <a:lnTo>
                    <a:pt x="1119" y="539"/>
                  </a:lnTo>
                  <a:lnTo>
                    <a:pt x="1111" y="524"/>
                  </a:lnTo>
                  <a:lnTo>
                    <a:pt x="1103" y="524"/>
                  </a:lnTo>
                  <a:lnTo>
                    <a:pt x="1096" y="516"/>
                  </a:lnTo>
                  <a:lnTo>
                    <a:pt x="1096" y="501"/>
                  </a:lnTo>
                  <a:lnTo>
                    <a:pt x="1096" y="493"/>
                  </a:lnTo>
                  <a:lnTo>
                    <a:pt x="1088" y="486"/>
                  </a:lnTo>
                  <a:lnTo>
                    <a:pt x="1088" y="478"/>
                  </a:lnTo>
                  <a:lnTo>
                    <a:pt x="1088" y="463"/>
                  </a:lnTo>
                  <a:lnTo>
                    <a:pt x="1096" y="448"/>
                  </a:lnTo>
                  <a:lnTo>
                    <a:pt x="1096" y="440"/>
                  </a:lnTo>
                  <a:lnTo>
                    <a:pt x="1103" y="425"/>
                  </a:lnTo>
                  <a:lnTo>
                    <a:pt x="1111" y="417"/>
                  </a:lnTo>
                  <a:lnTo>
                    <a:pt x="1126" y="410"/>
                  </a:lnTo>
                  <a:lnTo>
                    <a:pt x="1134" y="402"/>
                  </a:lnTo>
                  <a:lnTo>
                    <a:pt x="1149" y="410"/>
                  </a:lnTo>
                  <a:lnTo>
                    <a:pt x="1164" y="410"/>
                  </a:lnTo>
                  <a:lnTo>
                    <a:pt x="1172" y="402"/>
                  </a:lnTo>
                  <a:lnTo>
                    <a:pt x="1179" y="395"/>
                  </a:lnTo>
                  <a:lnTo>
                    <a:pt x="1179" y="387"/>
                  </a:lnTo>
                  <a:lnTo>
                    <a:pt x="1179" y="379"/>
                  </a:lnTo>
                  <a:lnTo>
                    <a:pt x="1179" y="372"/>
                  </a:lnTo>
                  <a:lnTo>
                    <a:pt x="1195" y="372"/>
                  </a:lnTo>
                  <a:lnTo>
                    <a:pt x="1202" y="379"/>
                  </a:lnTo>
                  <a:lnTo>
                    <a:pt x="1210" y="364"/>
                  </a:lnTo>
                  <a:lnTo>
                    <a:pt x="1218" y="349"/>
                  </a:lnTo>
                  <a:lnTo>
                    <a:pt x="1210" y="341"/>
                  </a:lnTo>
                  <a:lnTo>
                    <a:pt x="1202" y="334"/>
                  </a:lnTo>
                  <a:lnTo>
                    <a:pt x="1202" y="326"/>
                  </a:lnTo>
                  <a:lnTo>
                    <a:pt x="1210" y="319"/>
                  </a:lnTo>
                  <a:lnTo>
                    <a:pt x="1218" y="311"/>
                  </a:lnTo>
                  <a:lnTo>
                    <a:pt x="1225" y="303"/>
                  </a:lnTo>
                  <a:lnTo>
                    <a:pt x="1233" y="303"/>
                  </a:lnTo>
                  <a:lnTo>
                    <a:pt x="1240" y="296"/>
                  </a:lnTo>
                  <a:lnTo>
                    <a:pt x="1240" y="281"/>
                  </a:lnTo>
                  <a:lnTo>
                    <a:pt x="1240" y="273"/>
                  </a:lnTo>
                  <a:lnTo>
                    <a:pt x="1240" y="266"/>
                  </a:lnTo>
                  <a:lnTo>
                    <a:pt x="1256" y="243"/>
                  </a:lnTo>
                  <a:lnTo>
                    <a:pt x="1263" y="220"/>
                  </a:lnTo>
                  <a:lnTo>
                    <a:pt x="1271" y="205"/>
                  </a:lnTo>
                  <a:lnTo>
                    <a:pt x="1278" y="197"/>
                  </a:lnTo>
                  <a:lnTo>
                    <a:pt x="1278" y="190"/>
                  </a:lnTo>
                  <a:lnTo>
                    <a:pt x="1278" y="182"/>
                  </a:lnTo>
                  <a:lnTo>
                    <a:pt x="1271" y="174"/>
                  </a:lnTo>
                  <a:lnTo>
                    <a:pt x="1240" y="167"/>
                  </a:lnTo>
                  <a:lnTo>
                    <a:pt x="1218" y="174"/>
                  </a:lnTo>
                  <a:lnTo>
                    <a:pt x="1195" y="174"/>
                  </a:lnTo>
                  <a:lnTo>
                    <a:pt x="1179" y="174"/>
                  </a:lnTo>
                  <a:lnTo>
                    <a:pt x="1172" y="174"/>
                  </a:lnTo>
                  <a:lnTo>
                    <a:pt x="1157" y="182"/>
                  </a:lnTo>
                  <a:lnTo>
                    <a:pt x="1149" y="182"/>
                  </a:lnTo>
                  <a:lnTo>
                    <a:pt x="1141" y="182"/>
                  </a:lnTo>
                  <a:lnTo>
                    <a:pt x="1126" y="182"/>
                  </a:lnTo>
                  <a:lnTo>
                    <a:pt x="1111" y="190"/>
                  </a:lnTo>
                  <a:lnTo>
                    <a:pt x="1103" y="197"/>
                  </a:lnTo>
                  <a:lnTo>
                    <a:pt x="1096" y="197"/>
                  </a:lnTo>
                  <a:lnTo>
                    <a:pt x="1088" y="205"/>
                  </a:lnTo>
                  <a:lnTo>
                    <a:pt x="1081" y="205"/>
                  </a:lnTo>
                  <a:lnTo>
                    <a:pt x="1073" y="205"/>
                  </a:lnTo>
                  <a:lnTo>
                    <a:pt x="1050" y="205"/>
                  </a:lnTo>
                  <a:lnTo>
                    <a:pt x="1050" y="197"/>
                  </a:lnTo>
                  <a:lnTo>
                    <a:pt x="1027" y="197"/>
                  </a:lnTo>
                  <a:lnTo>
                    <a:pt x="1027" y="220"/>
                  </a:lnTo>
                  <a:lnTo>
                    <a:pt x="982" y="228"/>
                  </a:lnTo>
                  <a:lnTo>
                    <a:pt x="928" y="228"/>
                  </a:lnTo>
                  <a:lnTo>
                    <a:pt x="921" y="174"/>
                  </a:lnTo>
                  <a:lnTo>
                    <a:pt x="928" y="136"/>
                  </a:lnTo>
                  <a:lnTo>
                    <a:pt x="921" y="114"/>
                  </a:lnTo>
                  <a:lnTo>
                    <a:pt x="913" y="114"/>
                  </a:lnTo>
                  <a:lnTo>
                    <a:pt x="906" y="114"/>
                  </a:lnTo>
                  <a:lnTo>
                    <a:pt x="890" y="114"/>
                  </a:lnTo>
                  <a:lnTo>
                    <a:pt x="875" y="114"/>
                  </a:lnTo>
                  <a:lnTo>
                    <a:pt x="868" y="114"/>
                  </a:lnTo>
                  <a:lnTo>
                    <a:pt x="845" y="106"/>
                  </a:lnTo>
                  <a:lnTo>
                    <a:pt x="830" y="106"/>
                  </a:lnTo>
                  <a:lnTo>
                    <a:pt x="822" y="106"/>
                  </a:lnTo>
                  <a:lnTo>
                    <a:pt x="807" y="106"/>
                  </a:lnTo>
                  <a:lnTo>
                    <a:pt x="799" y="106"/>
                  </a:lnTo>
                  <a:lnTo>
                    <a:pt x="784" y="98"/>
                  </a:lnTo>
                  <a:lnTo>
                    <a:pt x="776" y="91"/>
                  </a:lnTo>
                  <a:lnTo>
                    <a:pt x="769" y="91"/>
                  </a:lnTo>
                  <a:lnTo>
                    <a:pt x="761" y="83"/>
                  </a:lnTo>
                  <a:lnTo>
                    <a:pt x="753" y="83"/>
                  </a:lnTo>
                  <a:lnTo>
                    <a:pt x="746" y="83"/>
                  </a:lnTo>
                  <a:lnTo>
                    <a:pt x="731" y="83"/>
                  </a:lnTo>
                  <a:lnTo>
                    <a:pt x="715" y="68"/>
                  </a:lnTo>
                  <a:lnTo>
                    <a:pt x="715" y="53"/>
                  </a:lnTo>
                  <a:lnTo>
                    <a:pt x="700" y="60"/>
                  </a:lnTo>
                  <a:lnTo>
                    <a:pt x="693" y="60"/>
                  </a:lnTo>
                  <a:lnTo>
                    <a:pt x="677" y="60"/>
                  </a:lnTo>
                  <a:lnTo>
                    <a:pt x="662" y="60"/>
                  </a:lnTo>
                  <a:lnTo>
                    <a:pt x="655" y="60"/>
                  </a:lnTo>
                  <a:lnTo>
                    <a:pt x="647" y="68"/>
                  </a:lnTo>
                  <a:lnTo>
                    <a:pt x="647" y="76"/>
                  </a:lnTo>
                  <a:lnTo>
                    <a:pt x="639" y="76"/>
                  </a:lnTo>
                  <a:lnTo>
                    <a:pt x="632" y="76"/>
                  </a:lnTo>
                  <a:lnTo>
                    <a:pt x="624" y="68"/>
                  </a:lnTo>
                  <a:lnTo>
                    <a:pt x="609" y="68"/>
                  </a:lnTo>
                  <a:lnTo>
                    <a:pt x="609" y="60"/>
                  </a:lnTo>
                  <a:lnTo>
                    <a:pt x="601" y="53"/>
                  </a:lnTo>
                  <a:lnTo>
                    <a:pt x="594" y="45"/>
                  </a:lnTo>
                  <a:lnTo>
                    <a:pt x="586" y="45"/>
                  </a:lnTo>
                  <a:lnTo>
                    <a:pt x="578" y="38"/>
                  </a:lnTo>
                  <a:lnTo>
                    <a:pt x="571" y="38"/>
                  </a:lnTo>
                  <a:lnTo>
                    <a:pt x="563" y="30"/>
                  </a:lnTo>
                  <a:lnTo>
                    <a:pt x="556" y="30"/>
                  </a:lnTo>
                  <a:lnTo>
                    <a:pt x="548" y="38"/>
                  </a:lnTo>
                  <a:lnTo>
                    <a:pt x="540" y="38"/>
                  </a:lnTo>
                  <a:lnTo>
                    <a:pt x="525" y="45"/>
                  </a:lnTo>
                  <a:lnTo>
                    <a:pt x="518" y="45"/>
                  </a:lnTo>
                  <a:lnTo>
                    <a:pt x="502" y="38"/>
                  </a:lnTo>
                  <a:lnTo>
                    <a:pt x="495" y="30"/>
                  </a:lnTo>
                  <a:lnTo>
                    <a:pt x="480" y="22"/>
                  </a:lnTo>
                  <a:lnTo>
                    <a:pt x="472" y="15"/>
                  </a:lnTo>
                  <a:lnTo>
                    <a:pt x="464" y="15"/>
                  </a:lnTo>
                  <a:lnTo>
                    <a:pt x="457" y="15"/>
                  </a:lnTo>
                  <a:lnTo>
                    <a:pt x="449" y="7"/>
                  </a:lnTo>
                  <a:lnTo>
                    <a:pt x="442" y="0"/>
                  </a:lnTo>
                  <a:close/>
                </a:path>
              </a:pathLst>
            </a:custGeom>
            <a:solidFill>
              <a:srgbClr val="F0F0F0"/>
            </a:solidFill>
            <a:ln w="12700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51" name="Freeform 1259"/>
            <p:cNvSpPr>
              <a:spLocks/>
            </p:cNvSpPr>
            <p:nvPr/>
          </p:nvSpPr>
          <p:spPr bwMode="auto">
            <a:xfrm>
              <a:off x="5829300" y="4727464"/>
              <a:ext cx="1636713" cy="1516062"/>
            </a:xfrm>
            <a:custGeom>
              <a:avLst/>
              <a:gdLst>
                <a:gd name="T0" fmla="*/ 2147483647 w 1278"/>
                <a:gd name="T1" fmla="*/ 2147483647 h 1117"/>
                <a:gd name="T2" fmla="*/ 2147483647 w 1278"/>
                <a:gd name="T3" fmla="*/ 2147483647 h 1117"/>
                <a:gd name="T4" fmla="*/ 2147483647 w 1278"/>
                <a:gd name="T5" fmla="*/ 2147483647 h 1117"/>
                <a:gd name="T6" fmla="*/ 2147483647 w 1278"/>
                <a:gd name="T7" fmla="*/ 2147483647 h 1117"/>
                <a:gd name="T8" fmla="*/ 2147483647 w 1278"/>
                <a:gd name="T9" fmla="*/ 2147483647 h 1117"/>
                <a:gd name="T10" fmla="*/ 2147483647 w 1278"/>
                <a:gd name="T11" fmla="*/ 2147483647 h 1117"/>
                <a:gd name="T12" fmla="*/ 2147483647 w 1278"/>
                <a:gd name="T13" fmla="*/ 2147483647 h 1117"/>
                <a:gd name="T14" fmla="*/ 2147483647 w 1278"/>
                <a:gd name="T15" fmla="*/ 2147483647 h 1117"/>
                <a:gd name="T16" fmla="*/ 2147483647 w 1278"/>
                <a:gd name="T17" fmla="*/ 2147483647 h 1117"/>
                <a:gd name="T18" fmla="*/ 0 w 1278"/>
                <a:gd name="T19" fmla="*/ 2147483647 h 1117"/>
                <a:gd name="T20" fmla="*/ 2147483647 w 1278"/>
                <a:gd name="T21" fmla="*/ 2147483647 h 1117"/>
                <a:gd name="T22" fmla="*/ 2147483647 w 1278"/>
                <a:gd name="T23" fmla="*/ 2147483647 h 1117"/>
                <a:gd name="T24" fmla="*/ 2147483647 w 1278"/>
                <a:gd name="T25" fmla="*/ 2147483647 h 1117"/>
                <a:gd name="T26" fmla="*/ 2147483647 w 1278"/>
                <a:gd name="T27" fmla="*/ 2147483647 h 1117"/>
                <a:gd name="T28" fmla="*/ 2147483647 w 1278"/>
                <a:gd name="T29" fmla="*/ 2147483647 h 1117"/>
                <a:gd name="T30" fmla="*/ 2147483647 w 1278"/>
                <a:gd name="T31" fmla="*/ 2147483647 h 1117"/>
                <a:gd name="T32" fmla="*/ 2147483647 w 1278"/>
                <a:gd name="T33" fmla="*/ 2147483647 h 1117"/>
                <a:gd name="T34" fmla="*/ 2147483647 w 1278"/>
                <a:gd name="T35" fmla="*/ 2147483647 h 1117"/>
                <a:gd name="T36" fmla="*/ 2147483647 w 1278"/>
                <a:gd name="T37" fmla="*/ 2147483647 h 1117"/>
                <a:gd name="T38" fmla="*/ 2147483647 w 1278"/>
                <a:gd name="T39" fmla="*/ 2147483647 h 1117"/>
                <a:gd name="T40" fmla="*/ 2147483647 w 1278"/>
                <a:gd name="T41" fmla="*/ 2147483647 h 1117"/>
                <a:gd name="T42" fmla="*/ 2147483647 w 1278"/>
                <a:gd name="T43" fmla="*/ 2147483647 h 1117"/>
                <a:gd name="T44" fmla="*/ 2147483647 w 1278"/>
                <a:gd name="T45" fmla="*/ 2147483647 h 1117"/>
                <a:gd name="T46" fmla="*/ 2147483647 w 1278"/>
                <a:gd name="T47" fmla="*/ 2147483647 h 1117"/>
                <a:gd name="T48" fmla="*/ 2147483647 w 1278"/>
                <a:gd name="T49" fmla="*/ 2147483647 h 1117"/>
                <a:gd name="T50" fmla="*/ 2147483647 w 1278"/>
                <a:gd name="T51" fmla="*/ 2147483647 h 1117"/>
                <a:gd name="T52" fmla="*/ 2147483647 w 1278"/>
                <a:gd name="T53" fmla="*/ 2147483647 h 1117"/>
                <a:gd name="T54" fmla="*/ 2147483647 w 1278"/>
                <a:gd name="T55" fmla="*/ 2147483647 h 1117"/>
                <a:gd name="T56" fmla="*/ 2147483647 w 1278"/>
                <a:gd name="T57" fmla="*/ 2147483647 h 1117"/>
                <a:gd name="T58" fmla="*/ 2147483647 w 1278"/>
                <a:gd name="T59" fmla="*/ 2147483647 h 1117"/>
                <a:gd name="T60" fmla="*/ 2147483647 w 1278"/>
                <a:gd name="T61" fmla="*/ 2147483647 h 1117"/>
                <a:gd name="T62" fmla="*/ 2147483647 w 1278"/>
                <a:gd name="T63" fmla="*/ 2147483647 h 1117"/>
                <a:gd name="T64" fmla="*/ 2147483647 w 1278"/>
                <a:gd name="T65" fmla="*/ 2147483647 h 1117"/>
                <a:gd name="T66" fmla="*/ 2147483647 w 1278"/>
                <a:gd name="T67" fmla="*/ 2147483647 h 1117"/>
                <a:gd name="T68" fmla="*/ 2147483647 w 1278"/>
                <a:gd name="T69" fmla="*/ 2147483647 h 1117"/>
                <a:gd name="T70" fmla="*/ 2147483647 w 1278"/>
                <a:gd name="T71" fmla="*/ 2147483647 h 1117"/>
                <a:gd name="T72" fmla="*/ 2147483647 w 1278"/>
                <a:gd name="T73" fmla="*/ 2147483647 h 1117"/>
                <a:gd name="T74" fmla="*/ 2147483647 w 1278"/>
                <a:gd name="T75" fmla="*/ 2147483647 h 1117"/>
                <a:gd name="T76" fmla="*/ 2147483647 w 1278"/>
                <a:gd name="T77" fmla="*/ 2147483647 h 1117"/>
                <a:gd name="T78" fmla="*/ 2147483647 w 1278"/>
                <a:gd name="T79" fmla="*/ 2147483647 h 1117"/>
                <a:gd name="T80" fmla="*/ 2147483647 w 1278"/>
                <a:gd name="T81" fmla="*/ 2147483647 h 1117"/>
                <a:gd name="T82" fmla="*/ 2147483647 w 1278"/>
                <a:gd name="T83" fmla="*/ 2147483647 h 1117"/>
                <a:gd name="T84" fmla="*/ 2147483647 w 1278"/>
                <a:gd name="T85" fmla="*/ 2147483647 h 1117"/>
                <a:gd name="T86" fmla="*/ 2147483647 w 1278"/>
                <a:gd name="T87" fmla="*/ 2147483647 h 1117"/>
                <a:gd name="T88" fmla="*/ 2147483647 w 1278"/>
                <a:gd name="T89" fmla="*/ 2147483647 h 1117"/>
                <a:gd name="T90" fmla="*/ 2147483647 w 1278"/>
                <a:gd name="T91" fmla="*/ 2147483647 h 1117"/>
                <a:gd name="T92" fmla="*/ 2147483647 w 1278"/>
                <a:gd name="T93" fmla="*/ 2147483647 h 1117"/>
                <a:gd name="T94" fmla="*/ 2147483647 w 1278"/>
                <a:gd name="T95" fmla="*/ 2147483647 h 1117"/>
                <a:gd name="T96" fmla="*/ 2147483647 w 1278"/>
                <a:gd name="T97" fmla="*/ 2147483647 h 1117"/>
                <a:gd name="T98" fmla="*/ 2147483647 w 1278"/>
                <a:gd name="T99" fmla="*/ 2147483647 h 1117"/>
                <a:gd name="T100" fmla="*/ 2147483647 w 1278"/>
                <a:gd name="T101" fmla="*/ 2147483647 h 1117"/>
                <a:gd name="T102" fmla="*/ 2147483647 w 1278"/>
                <a:gd name="T103" fmla="*/ 2147483647 h 1117"/>
                <a:gd name="T104" fmla="*/ 2147483647 w 1278"/>
                <a:gd name="T105" fmla="*/ 2147483647 h 1117"/>
                <a:gd name="T106" fmla="*/ 2147483647 w 1278"/>
                <a:gd name="T107" fmla="*/ 2147483647 h 1117"/>
                <a:gd name="T108" fmla="*/ 2147483647 w 1278"/>
                <a:gd name="T109" fmla="*/ 2147483647 h 1117"/>
                <a:gd name="T110" fmla="*/ 2147483647 w 1278"/>
                <a:gd name="T111" fmla="*/ 2147483647 h 1117"/>
                <a:gd name="T112" fmla="*/ 2147483647 w 1278"/>
                <a:gd name="T113" fmla="*/ 2147483647 h 1117"/>
                <a:gd name="T114" fmla="*/ 2147483647 w 1278"/>
                <a:gd name="T115" fmla="*/ 2147483647 h 1117"/>
                <a:gd name="T116" fmla="*/ 2147483647 w 1278"/>
                <a:gd name="T117" fmla="*/ 2147483647 h 111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78"/>
                <a:gd name="T178" fmla="*/ 0 h 1117"/>
                <a:gd name="T179" fmla="*/ 1278 w 1278"/>
                <a:gd name="T180" fmla="*/ 1117 h 111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78" h="1117">
                  <a:moveTo>
                    <a:pt x="442" y="0"/>
                  </a:moveTo>
                  <a:lnTo>
                    <a:pt x="419" y="7"/>
                  </a:lnTo>
                  <a:lnTo>
                    <a:pt x="404" y="15"/>
                  </a:lnTo>
                  <a:lnTo>
                    <a:pt x="396" y="22"/>
                  </a:lnTo>
                  <a:lnTo>
                    <a:pt x="396" y="30"/>
                  </a:lnTo>
                  <a:lnTo>
                    <a:pt x="396" y="38"/>
                  </a:lnTo>
                  <a:lnTo>
                    <a:pt x="388" y="45"/>
                  </a:lnTo>
                  <a:lnTo>
                    <a:pt x="381" y="45"/>
                  </a:lnTo>
                  <a:lnTo>
                    <a:pt x="381" y="53"/>
                  </a:lnTo>
                  <a:lnTo>
                    <a:pt x="381" y="68"/>
                  </a:lnTo>
                  <a:lnTo>
                    <a:pt x="381" y="76"/>
                  </a:lnTo>
                  <a:lnTo>
                    <a:pt x="373" y="76"/>
                  </a:lnTo>
                  <a:lnTo>
                    <a:pt x="358" y="76"/>
                  </a:lnTo>
                  <a:lnTo>
                    <a:pt x="350" y="76"/>
                  </a:lnTo>
                  <a:lnTo>
                    <a:pt x="343" y="83"/>
                  </a:lnTo>
                  <a:lnTo>
                    <a:pt x="343" y="91"/>
                  </a:lnTo>
                  <a:lnTo>
                    <a:pt x="343" y="98"/>
                  </a:lnTo>
                  <a:lnTo>
                    <a:pt x="343" y="106"/>
                  </a:lnTo>
                  <a:lnTo>
                    <a:pt x="335" y="106"/>
                  </a:lnTo>
                  <a:lnTo>
                    <a:pt x="320" y="106"/>
                  </a:lnTo>
                  <a:lnTo>
                    <a:pt x="320" y="129"/>
                  </a:lnTo>
                  <a:lnTo>
                    <a:pt x="312" y="144"/>
                  </a:lnTo>
                  <a:lnTo>
                    <a:pt x="297" y="159"/>
                  </a:lnTo>
                  <a:lnTo>
                    <a:pt x="289" y="174"/>
                  </a:lnTo>
                  <a:lnTo>
                    <a:pt x="274" y="182"/>
                  </a:lnTo>
                  <a:lnTo>
                    <a:pt x="267" y="190"/>
                  </a:lnTo>
                  <a:lnTo>
                    <a:pt x="251" y="190"/>
                  </a:lnTo>
                  <a:lnTo>
                    <a:pt x="244" y="197"/>
                  </a:lnTo>
                  <a:lnTo>
                    <a:pt x="236" y="197"/>
                  </a:lnTo>
                  <a:lnTo>
                    <a:pt x="221" y="197"/>
                  </a:lnTo>
                  <a:lnTo>
                    <a:pt x="213" y="197"/>
                  </a:lnTo>
                  <a:lnTo>
                    <a:pt x="213" y="190"/>
                  </a:lnTo>
                  <a:lnTo>
                    <a:pt x="213" y="174"/>
                  </a:lnTo>
                  <a:lnTo>
                    <a:pt x="213" y="167"/>
                  </a:lnTo>
                  <a:lnTo>
                    <a:pt x="206" y="167"/>
                  </a:lnTo>
                  <a:lnTo>
                    <a:pt x="198" y="159"/>
                  </a:lnTo>
                  <a:lnTo>
                    <a:pt x="191" y="159"/>
                  </a:lnTo>
                  <a:lnTo>
                    <a:pt x="183" y="159"/>
                  </a:lnTo>
                  <a:lnTo>
                    <a:pt x="175" y="152"/>
                  </a:lnTo>
                  <a:lnTo>
                    <a:pt x="168" y="159"/>
                  </a:lnTo>
                  <a:lnTo>
                    <a:pt x="160" y="159"/>
                  </a:lnTo>
                  <a:lnTo>
                    <a:pt x="152" y="159"/>
                  </a:lnTo>
                  <a:lnTo>
                    <a:pt x="145" y="152"/>
                  </a:lnTo>
                  <a:lnTo>
                    <a:pt x="137" y="159"/>
                  </a:lnTo>
                  <a:lnTo>
                    <a:pt x="130" y="159"/>
                  </a:lnTo>
                  <a:lnTo>
                    <a:pt x="137" y="167"/>
                  </a:lnTo>
                  <a:lnTo>
                    <a:pt x="137" y="174"/>
                  </a:lnTo>
                  <a:lnTo>
                    <a:pt x="137" y="182"/>
                  </a:lnTo>
                  <a:lnTo>
                    <a:pt x="137" y="190"/>
                  </a:lnTo>
                  <a:lnTo>
                    <a:pt x="130" y="197"/>
                  </a:lnTo>
                  <a:lnTo>
                    <a:pt x="130" y="205"/>
                  </a:lnTo>
                  <a:lnTo>
                    <a:pt x="130" y="212"/>
                  </a:lnTo>
                  <a:lnTo>
                    <a:pt x="137" y="220"/>
                  </a:lnTo>
                  <a:lnTo>
                    <a:pt x="145" y="220"/>
                  </a:lnTo>
                  <a:lnTo>
                    <a:pt x="152" y="220"/>
                  </a:lnTo>
                  <a:lnTo>
                    <a:pt x="152" y="228"/>
                  </a:lnTo>
                  <a:lnTo>
                    <a:pt x="152" y="235"/>
                  </a:lnTo>
                  <a:lnTo>
                    <a:pt x="152" y="243"/>
                  </a:lnTo>
                  <a:lnTo>
                    <a:pt x="152" y="250"/>
                  </a:lnTo>
                  <a:lnTo>
                    <a:pt x="145" y="258"/>
                  </a:lnTo>
                  <a:lnTo>
                    <a:pt x="137" y="258"/>
                  </a:lnTo>
                  <a:lnTo>
                    <a:pt x="137" y="273"/>
                  </a:lnTo>
                  <a:lnTo>
                    <a:pt x="130" y="281"/>
                  </a:lnTo>
                  <a:lnTo>
                    <a:pt x="122" y="281"/>
                  </a:lnTo>
                  <a:lnTo>
                    <a:pt x="107" y="281"/>
                  </a:lnTo>
                  <a:lnTo>
                    <a:pt x="107" y="288"/>
                  </a:lnTo>
                  <a:lnTo>
                    <a:pt x="99" y="296"/>
                  </a:lnTo>
                  <a:lnTo>
                    <a:pt x="92" y="296"/>
                  </a:lnTo>
                  <a:lnTo>
                    <a:pt x="84" y="311"/>
                  </a:lnTo>
                  <a:lnTo>
                    <a:pt x="69" y="319"/>
                  </a:lnTo>
                  <a:lnTo>
                    <a:pt x="61" y="319"/>
                  </a:lnTo>
                  <a:lnTo>
                    <a:pt x="46" y="326"/>
                  </a:lnTo>
                  <a:lnTo>
                    <a:pt x="38" y="326"/>
                  </a:lnTo>
                  <a:lnTo>
                    <a:pt x="23" y="326"/>
                  </a:lnTo>
                  <a:lnTo>
                    <a:pt x="16" y="326"/>
                  </a:lnTo>
                  <a:lnTo>
                    <a:pt x="8" y="326"/>
                  </a:lnTo>
                  <a:lnTo>
                    <a:pt x="8" y="341"/>
                  </a:lnTo>
                  <a:lnTo>
                    <a:pt x="8" y="349"/>
                  </a:lnTo>
                  <a:lnTo>
                    <a:pt x="8" y="364"/>
                  </a:lnTo>
                  <a:lnTo>
                    <a:pt x="8" y="372"/>
                  </a:lnTo>
                  <a:lnTo>
                    <a:pt x="23" y="372"/>
                  </a:lnTo>
                  <a:lnTo>
                    <a:pt x="31" y="372"/>
                  </a:lnTo>
                  <a:lnTo>
                    <a:pt x="31" y="379"/>
                  </a:lnTo>
                  <a:lnTo>
                    <a:pt x="38" y="387"/>
                  </a:lnTo>
                  <a:lnTo>
                    <a:pt x="31" y="395"/>
                  </a:lnTo>
                  <a:lnTo>
                    <a:pt x="23" y="402"/>
                  </a:lnTo>
                  <a:lnTo>
                    <a:pt x="16" y="410"/>
                  </a:lnTo>
                  <a:lnTo>
                    <a:pt x="8" y="410"/>
                  </a:lnTo>
                  <a:lnTo>
                    <a:pt x="0" y="417"/>
                  </a:lnTo>
                  <a:lnTo>
                    <a:pt x="0" y="425"/>
                  </a:lnTo>
                  <a:lnTo>
                    <a:pt x="0" y="433"/>
                  </a:lnTo>
                  <a:lnTo>
                    <a:pt x="8" y="440"/>
                  </a:lnTo>
                  <a:lnTo>
                    <a:pt x="16" y="448"/>
                  </a:lnTo>
                  <a:lnTo>
                    <a:pt x="16" y="455"/>
                  </a:lnTo>
                  <a:lnTo>
                    <a:pt x="16" y="463"/>
                  </a:lnTo>
                  <a:lnTo>
                    <a:pt x="16" y="478"/>
                  </a:lnTo>
                  <a:lnTo>
                    <a:pt x="23" y="486"/>
                  </a:lnTo>
                  <a:lnTo>
                    <a:pt x="31" y="493"/>
                  </a:lnTo>
                  <a:lnTo>
                    <a:pt x="31" y="501"/>
                  </a:lnTo>
                  <a:lnTo>
                    <a:pt x="38" y="501"/>
                  </a:lnTo>
                  <a:lnTo>
                    <a:pt x="46" y="501"/>
                  </a:lnTo>
                  <a:lnTo>
                    <a:pt x="61" y="493"/>
                  </a:lnTo>
                  <a:lnTo>
                    <a:pt x="69" y="486"/>
                  </a:lnTo>
                  <a:lnTo>
                    <a:pt x="76" y="486"/>
                  </a:lnTo>
                  <a:lnTo>
                    <a:pt x="84" y="493"/>
                  </a:lnTo>
                  <a:lnTo>
                    <a:pt x="92" y="501"/>
                  </a:lnTo>
                  <a:lnTo>
                    <a:pt x="107" y="501"/>
                  </a:lnTo>
                  <a:lnTo>
                    <a:pt x="107" y="509"/>
                  </a:lnTo>
                  <a:lnTo>
                    <a:pt x="114" y="516"/>
                  </a:lnTo>
                  <a:lnTo>
                    <a:pt x="114" y="531"/>
                  </a:lnTo>
                  <a:lnTo>
                    <a:pt x="114" y="539"/>
                  </a:lnTo>
                  <a:lnTo>
                    <a:pt x="114" y="547"/>
                  </a:lnTo>
                  <a:lnTo>
                    <a:pt x="122" y="562"/>
                  </a:lnTo>
                  <a:lnTo>
                    <a:pt x="130" y="569"/>
                  </a:lnTo>
                  <a:lnTo>
                    <a:pt x="137" y="569"/>
                  </a:lnTo>
                  <a:lnTo>
                    <a:pt x="152" y="569"/>
                  </a:lnTo>
                  <a:lnTo>
                    <a:pt x="160" y="569"/>
                  </a:lnTo>
                  <a:lnTo>
                    <a:pt x="175" y="577"/>
                  </a:lnTo>
                  <a:lnTo>
                    <a:pt x="175" y="585"/>
                  </a:lnTo>
                  <a:lnTo>
                    <a:pt x="168" y="577"/>
                  </a:lnTo>
                  <a:lnTo>
                    <a:pt x="160" y="585"/>
                  </a:lnTo>
                  <a:lnTo>
                    <a:pt x="145" y="585"/>
                  </a:lnTo>
                  <a:lnTo>
                    <a:pt x="145" y="592"/>
                  </a:lnTo>
                  <a:lnTo>
                    <a:pt x="137" y="607"/>
                  </a:lnTo>
                  <a:lnTo>
                    <a:pt x="130" y="615"/>
                  </a:lnTo>
                  <a:lnTo>
                    <a:pt x="122" y="615"/>
                  </a:lnTo>
                  <a:lnTo>
                    <a:pt x="114" y="623"/>
                  </a:lnTo>
                  <a:lnTo>
                    <a:pt x="107" y="638"/>
                  </a:lnTo>
                  <a:lnTo>
                    <a:pt x="107" y="645"/>
                  </a:lnTo>
                  <a:lnTo>
                    <a:pt x="92" y="653"/>
                  </a:lnTo>
                  <a:lnTo>
                    <a:pt x="92" y="661"/>
                  </a:lnTo>
                  <a:lnTo>
                    <a:pt x="99" y="676"/>
                  </a:lnTo>
                  <a:lnTo>
                    <a:pt x="107" y="683"/>
                  </a:lnTo>
                  <a:lnTo>
                    <a:pt x="122" y="691"/>
                  </a:lnTo>
                  <a:lnTo>
                    <a:pt x="137" y="699"/>
                  </a:lnTo>
                  <a:lnTo>
                    <a:pt x="137" y="706"/>
                  </a:lnTo>
                  <a:lnTo>
                    <a:pt x="145" y="706"/>
                  </a:lnTo>
                  <a:lnTo>
                    <a:pt x="160" y="706"/>
                  </a:lnTo>
                  <a:lnTo>
                    <a:pt x="175" y="706"/>
                  </a:lnTo>
                  <a:lnTo>
                    <a:pt x="191" y="706"/>
                  </a:lnTo>
                  <a:lnTo>
                    <a:pt x="191" y="714"/>
                  </a:lnTo>
                  <a:lnTo>
                    <a:pt x="191" y="721"/>
                  </a:lnTo>
                  <a:lnTo>
                    <a:pt x="198" y="729"/>
                  </a:lnTo>
                  <a:lnTo>
                    <a:pt x="206" y="729"/>
                  </a:lnTo>
                  <a:lnTo>
                    <a:pt x="229" y="729"/>
                  </a:lnTo>
                  <a:lnTo>
                    <a:pt x="236" y="737"/>
                  </a:lnTo>
                  <a:lnTo>
                    <a:pt x="244" y="737"/>
                  </a:lnTo>
                  <a:lnTo>
                    <a:pt x="236" y="744"/>
                  </a:lnTo>
                  <a:lnTo>
                    <a:pt x="236" y="752"/>
                  </a:lnTo>
                  <a:lnTo>
                    <a:pt x="236" y="759"/>
                  </a:lnTo>
                  <a:lnTo>
                    <a:pt x="244" y="759"/>
                  </a:lnTo>
                  <a:lnTo>
                    <a:pt x="259" y="759"/>
                  </a:lnTo>
                  <a:lnTo>
                    <a:pt x="259" y="752"/>
                  </a:lnTo>
                  <a:lnTo>
                    <a:pt x="267" y="737"/>
                  </a:lnTo>
                  <a:lnTo>
                    <a:pt x="274" y="737"/>
                  </a:lnTo>
                  <a:lnTo>
                    <a:pt x="282" y="737"/>
                  </a:lnTo>
                  <a:lnTo>
                    <a:pt x="282" y="744"/>
                  </a:lnTo>
                  <a:lnTo>
                    <a:pt x="274" y="752"/>
                  </a:lnTo>
                  <a:lnTo>
                    <a:pt x="274" y="759"/>
                  </a:lnTo>
                  <a:lnTo>
                    <a:pt x="274" y="775"/>
                  </a:lnTo>
                  <a:lnTo>
                    <a:pt x="267" y="782"/>
                  </a:lnTo>
                  <a:lnTo>
                    <a:pt x="251" y="782"/>
                  </a:lnTo>
                  <a:lnTo>
                    <a:pt x="236" y="790"/>
                  </a:lnTo>
                  <a:lnTo>
                    <a:pt x="221" y="797"/>
                  </a:lnTo>
                  <a:lnTo>
                    <a:pt x="206" y="805"/>
                  </a:lnTo>
                  <a:lnTo>
                    <a:pt x="191" y="813"/>
                  </a:lnTo>
                  <a:lnTo>
                    <a:pt x="175" y="813"/>
                  </a:lnTo>
                  <a:lnTo>
                    <a:pt x="168" y="820"/>
                  </a:lnTo>
                  <a:lnTo>
                    <a:pt x="183" y="820"/>
                  </a:lnTo>
                  <a:lnTo>
                    <a:pt x="191" y="828"/>
                  </a:lnTo>
                  <a:lnTo>
                    <a:pt x="191" y="835"/>
                  </a:lnTo>
                  <a:lnTo>
                    <a:pt x="183" y="843"/>
                  </a:lnTo>
                  <a:lnTo>
                    <a:pt x="175" y="851"/>
                  </a:lnTo>
                  <a:lnTo>
                    <a:pt x="160" y="858"/>
                  </a:lnTo>
                  <a:lnTo>
                    <a:pt x="152" y="858"/>
                  </a:lnTo>
                  <a:lnTo>
                    <a:pt x="145" y="873"/>
                  </a:lnTo>
                  <a:lnTo>
                    <a:pt x="145" y="889"/>
                  </a:lnTo>
                  <a:lnTo>
                    <a:pt x="145" y="896"/>
                  </a:lnTo>
                  <a:lnTo>
                    <a:pt x="152" y="904"/>
                  </a:lnTo>
                  <a:lnTo>
                    <a:pt x="160" y="911"/>
                  </a:lnTo>
                  <a:lnTo>
                    <a:pt x="160" y="927"/>
                  </a:lnTo>
                  <a:lnTo>
                    <a:pt x="160" y="934"/>
                  </a:lnTo>
                  <a:lnTo>
                    <a:pt x="152" y="949"/>
                  </a:lnTo>
                  <a:lnTo>
                    <a:pt x="152" y="957"/>
                  </a:lnTo>
                  <a:lnTo>
                    <a:pt x="160" y="972"/>
                  </a:lnTo>
                  <a:lnTo>
                    <a:pt x="175" y="987"/>
                  </a:lnTo>
                  <a:lnTo>
                    <a:pt x="183" y="995"/>
                  </a:lnTo>
                  <a:lnTo>
                    <a:pt x="191" y="995"/>
                  </a:lnTo>
                  <a:lnTo>
                    <a:pt x="191" y="987"/>
                  </a:lnTo>
                  <a:lnTo>
                    <a:pt x="198" y="980"/>
                  </a:lnTo>
                  <a:lnTo>
                    <a:pt x="206" y="987"/>
                  </a:lnTo>
                  <a:lnTo>
                    <a:pt x="221" y="987"/>
                  </a:lnTo>
                  <a:lnTo>
                    <a:pt x="229" y="995"/>
                  </a:lnTo>
                  <a:lnTo>
                    <a:pt x="229" y="1003"/>
                  </a:lnTo>
                  <a:lnTo>
                    <a:pt x="229" y="1010"/>
                  </a:lnTo>
                  <a:lnTo>
                    <a:pt x="229" y="1018"/>
                  </a:lnTo>
                  <a:lnTo>
                    <a:pt x="259" y="1025"/>
                  </a:lnTo>
                  <a:lnTo>
                    <a:pt x="259" y="1018"/>
                  </a:lnTo>
                  <a:lnTo>
                    <a:pt x="267" y="1010"/>
                  </a:lnTo>
                  <a:lnTo>
                    <a:pt x="274" y="1010"/>
                  </a:lnTo>
                  <a:lnTo>
                    <a:pt x="282" y="1010"/>
                  </a:lnTo>
                  <a:lnTo>
                    <a:pt x="282" y="1003"/>
                  </a:lnTo>
                  <a:lnTo>
                    <a:pt x="282" y="995"/>
                  </a:lnTo>
                  <a:lnTo>
                    <a:pt x="289" y="987"/>
                  </a:lnTo>
                  <a:lnTo>
                    <a:pt x="297" y="987"/>
                  </a:lnTo>
                  <a:lnTo>
                    <a:pt x="297" y="980"/>
                  </a:lnTo>
                  <a:lnTo>
                    <a:pt x="305" y="972"/>
                  </a:lnTo>
                  <a:lnTo>
                    <a:pt x="312" y="965"/>
                  </a:lnTo>
                  <a:lnTo>
                    <a:pt x="335" y="957"/>
                  </a:lnTo>
                  <a:lnTo>
                    <a:pt x="343" y="957"/>
                  </a:lnTo>
                  <a:lnTo>
                    <a:pt x="343" y="972"/>
                  </a:lnTo>
                  <a:lnTo>
                    <a:pt x="343" y="987"/>
                  </a:lnTo>
                  <a:lnTo>
                    <a:pt x="350" y="995"/>
                  </a:lnTo>
                  <a:lnTo>
                    <a:pt x="358" y="995"/>
                  </a:lnTo>
                  <a:lnTo>
                    <a:pt x="358" y="987"/>
                  </a:lnTo>
                  <a:lnTo>
                    <a:pt x="365" y="980"/>
                  </a:lnTo>
                  <a:lnTo>
                    <a:pt x="373" y="980"/>
                  </a:lnTo>
                  <a:lnTo>
                    <a:pt x="373" y="987"/>
                  </a:lnTo>
                  <a:lnTo>
                    <a:pt x="373" y="995"/>
                  </a:lnTo>
                  <a:lnTo>
                    <a:pt x="373" y="1003"/>
                  </a:lnTo>
                  <a:lnTo>
                    <a:pt x="381" y="1003"/>
                  </a:lnTo>
                  <a:lnTo>
                    <a:pt x="381" y="995"/>
                  </a:lnTo>
                  <a:lnTo>
                    <a:pt x="388" y="1003"/>
                  </a:lnTo>
                  <a:lnTo>
                    <a:pt x="388" y="1010"/>
                  </a:lnTo>
                  <a:lnTo>
                    <a:pt x="388" y="1018"/>
                  </a:lnTo>
                  <a:lnTo>
                    <a:pt x="388" y="1025"/>
                  </a:lnTo>
                  <a:lnTo>
                    <a:pt x="388" y="1033"/>
                  </a:lnTo>
                  <a:lnTo>
                    <a:pt x="396" y="1025"/>
                  </a:lnTo>
                  <a:lnTo>
                    <a:pt x="404" y="1025"/>
                  </a:lnTo>
                  <a:lnTo>
                    <a:pt x="411" y="1033"/>
                  </a:lnTo>
                  <a:lnTo>
                    <a:pt x="411" y="1041"/>
                  </a:lnTo>
                  <a:lnTo>
                    <a:pt x="419" y="1048"/>
                  </a:lnTo>
                  <a:lnTo>
                    <a:pt x="426" y="1048"/>
                  </a:lnTo>
                  <a:lnTo>
                    <a:pt x="426" y="1056"/>
                  </a:lnTo>
                  <a:lnTo>
                    <a:pt x="426" y="1063"/>
                  </a:lnTo>
                  <a:lnTo>
                    <a:pt x="426" y="1071"/>
                  </a:lnTo>
                  <a:lnTo>
                    <a:pt x="426" y="1079"/>
                  </a:lnTo>
                  <a:lnTo>
                    <a:pt x="434" y="1079"/>
                  </a:lnTo>
                  <a:lnTo>
                    <a:pt x="449" y="1086"/>
                  </a:lnTo>
                  <a:lnTo>
                    <a:pt x="457" y="1086"/>
                  </a:lnTo>
                  <a:lnTo>
                    <a:pt x="464" y="1079"/>
                  </a:lnTo>
                  <a:lnTo>
                    <a:pt x="472" y="1079"/>
                  </a:lnTo>
                  <a:lnTo>
                    <a:pt x="480" y="1063"/>
                  </a:lnTo>
                  <a:lnTo>
                    <a:pt x="487" y="1063"/>
                  </a:lnTo>
                  <a:lnTo>
                    <a:pt x="495" y="1063"/>
                  </a:lnTo>
                  <a:lnTo>
                    <a:pt x="495" y="1071"/>
                  </a:lnTo>
                  <a:lnTo>
                    <a:pt x="502" y="1071"/>
                  </a:lnTo>
                  <a:lnTo>
                    <a:pt x="518" y="1071"/>
                  </a:lnTo>
                  <a:lnTo>
                    <a:pt x="518" y="1079"/>
                  </a:lnTo>
                  <a:lnTo>
                    <a:pt x="518" y="1086"/>
                  </a:lnTo>
                  <a:lnTo>
                    <a:pt x="518" y="1094"/>
                  </a:lnTo>
                  <a:lnTo>
                    <a:pt x="525" y="1094"/>
                  </a:lnTo>
                  <a:lnTo>
                    <a:pt x="533" y="1094"/>
                  </a:lnTo>
                  <a:lnTo>
                    <a:pt x="540" y="1094"/>
                  </a:lnTo>
                  <a:lnTo>
                    <a:pt x="540" y="1101"/>
                  </a:lnTo>
                  <a:lnTo>
                    <a:pt x="540" y="1109"/>
                  </a:lnTo>
                  <a:lnTo>
                    <a:pt x="548" y="1109"/>
                  </a:lnTo>
                  <a:lnTo>
                    <a:pt x="556" y="1109"/>
                  </a:lnTo>
                  <a:lnTo>
                    <a:pt x="571" y="1101"/>
                  </a:lnTo>
                  <a:lnTo>
                    <a:pt x="571" y="1117"/>
                  </a:lnTo>
                  <a:lnTo>
                    <a:pt x="594" y="1109"/>
                  </a:lnTo>
                  <a:lnTo>
                    <a:pt x="601" y="1109"/>
                  </a:lnTo>
                  <a:lnTo>
                    <a:pt x="617" y="1101"/>
                  </a:lnTo>
                  <a:lnTo>
                    <a:pt x="624" y="1101"/>
                  </a:lnTo>
                  <a:lnTo>
                    <a:pt x="639" y="1101"/>
                  </a:lnTo>
                  <a:lnTo>
                    <a:pt x="655" y="1101"/>
                  </a:lnTo>
                  <a:lnTo>
                    <a:pt x="655" y="1094"/>
                  </a:lnTo>
                  <a:lnTo>
                    <a:pt x="662" y="1086"/>
                  </a:lnTo>
                  <a:lnTo>
                    <a:pt x="670" y="1086"/>
                  </a:lnTo>
                  <a:lnTo>
                    <a:pt x="677" y="1071"/>
                  </a:lnTo>
                  <a:lnTo>
                    <a:pt x="677" y="1063"/>
                  </a:lnTo>
                  <a:lnTo>
                    <a:pt x="677" y="1056"/>
                  </a:lnTo>
                  <a:lnTo>
                    <a:pt x="677" y="1048"/>
                  </a:lnTo>
                  <a:lnTo>
                    <a:pt x="670" y="1041"/>
                  </a:lnTo>
                  <a:lnTo>
                    <a:pt x="662" y="1025"/>
                  </a:lnTo>
                  <a:lnTo>
                    <a:pt x="670" y="1018"/>
                  </a:lnTo>
                  <a:lnTo>
                    <a:pt x="670" y="1010"/>
                  </a:lnTo>
                  <a:lnTo>
                    <a:pt x="677" y="1003"/>
                  </a:lnTo>
                  <a:lnTo>
                    <a:pt x="685" y="995"/>
                  </a:lnTo>
                  <a:lnTo>
                    <a:pt x="693" y="995"/>
                  </a:lnTo>
                  <a:lnTo>
                    <a:pt x="693" y="987"/>
                  </a:lnTo>
                  <a:lnTo>
                    <a:pt x="693" y="980"/>
                  </a:lnTo>
                  <a:lnTo>
                    <a:pt x="700" y="972"/>
                  </a:lnTo>
                  <a:lnTo>
                    <a:pt x="708" y="972"/>
                  </a:lnTo>
                  <a:lnTo>
                    <a:pt x="715" y="972"/>
                  </a:lnTo>
                  <a:lnTo>
                    <a:pt x="723" y="972"/>
                  </a:lnTo>
                  <a:lnTo>
                    <a:pt x="731" y="972"/>
                  </a:lnTo>
                  <a:lnTo>
                    <a:pt x="738" y="965"/>
                  </a:lnTo>
                  <a:lnTo>
                    <a:pt x="746" y="965"/>
                  </a:lnTo>
                  <a:lnTo>
                    <a:pt x="761" y="965"/>
                  </a:lnTo>
                  <a:lnTo>
                    <a:pt x="769" y="957"/>
                  </a:lnTo>
                  <a:lnTo>
                    <a:pt x="776" y="942"/>
                  </a:lnTo>
                  <a:lnTo>
                    <a:pt x="769" y="942"/>
                  </a:lnTo>
                  <a:lnTo>
                    <a:pt x="769" y="934"/>
                  </a:lnTo>
                  <a:lnTo>
                    <a:pt x="769" y="927"/>
                  </a:lnTo>
                  <a:lnTo>
                    <a:pt x="776" y="919"/>
                  </a:lnTo>
                  <a:lnTo>
                    <a:pt x="784" y="911"/>
                  </a:lnTo>
                  <a:lnTo>
                    <a:pt x="784" y="904"/>
                  </a:lnTo>
                  <a:lnTo>
                    <a:pt x="776" y="896"/>
                  </a:lnTo>
                  <a:lnTo>
                    <a:pt x="776" y="889"/>
                  </a:lnTo>
                  <a:lnTo>
                    <a:pt x="776" y="881"/>
                  </a:lnTo>
                  <a:lnTo>
                    <a:pt x="776" y="873"/>
                  </a:lnTo>
                  <a:lnTo>
                    <a:pt x="769" y="858"/>
                  </a:lnTo>
                  <a:lnTo>
                    <a:pt x="761" y="835"/>
                  </a:lnTo>
                  <a:lnTo>
                    <a:pt x="753" y="828"/>
                  </a:lnTo>
                  <a:lnTo>
                    <a:pt x="746" y="813"/>
                  </a:lnTo>
                  <a:lnTo>
                    <a:pt x="753" y="782"/>
                  </a:lnTo>
                  <a:lnTo>
                    <a:pt x="753" y="767"/>
                  </a:lnTo>
                  <a:lnTo>
                    <a:pt x="753" y="759"/>
                  </a:lnTo>
                  <a:lnTo>
                    <a:pt x="753" y="744"/>
                  </a:lnTo>
                  <a:lnTo>
                    <a:pt x="753" y="737"/>
                  </a:lnTo>
                  <a:lnTo>
                    <a:pt x="746" y="737"/>
                  </a:lnTo>
                  <a:lnTo>
                    <a:pt x="731" y="744"/>
                  </a:lnTo>
                  <a:lnTo>
                    <a:pt x="731" y="752"/>
                  </a:lnTo>
                  <a:lnTo>
                    <a:pt x="731" y="759"/>
                  </a:lnTo>
                  <a:lnTo>
                    <a:pt x="738" y="767"/>
                  </a:lnTo>
                  <a:lnTo>
                    <a:pt x="731" y="775"/>
                  </a:lnTo>
                  <a:lnTo>
                    <a:pt x="723" y="775"/>
                  </a:lnTo>
                  <a:lnTo>
                    <a:pt x="723" y="767"/>
                  </a:lnTo>
                  <a:lnTo>
                    <a:pt x="715" y="759"/>
                  </a:lnTo>
                  <a:lnTo>
                    <a:pt x="715" y="752"/>
                  </a:lnTo>
                  <a:lnTo>
                    <a:pt x="723" y="744"/>
                  </a:lnTo>
                  <a:lnTo>
                    <a:pt x="723" y="737"/>
                  </a:lnTo>
                  <a:lnTo>
                    <a:pt x="715" y="729"/>
                  </a:lnTo>
                  <a:lnTo>
                    <a:pt x="715" y="721"/>
                  </a:lnTo>
                  <a:lnTo>
                    <a:pt x="723" y="714"/>
                  </a:lnTo>
                  <a:lnTo>
                    <a:pt x="731" y="714"/>
                  </a:lnTo>
                  <a:lnTo>
                    <a:pt x="731" y="706"/>
                  </a:lnTo>
                  <a:lnTo>
                    <a:pt x="731" y="699"/>
                  </a:lnTo>
                  <a:lnTo>
                    <a:pt x="731" y="683"/>
                  </a:lnTo>
                  <a:lnTo>
                    <a:pt x="731" y="668"/>
                  </a:lnTo>
                  <a:lnTo>
                    <a:pt x="731" y="661"/>
                  </a:lnTo>
                  <a:lnTo>
                    <a:pt x="738" y="661"/>
                  </a:lnTo>
                  <a:lnTo>
                    <a:pt x="746" y="668"/>
                  </a:lnTo>
                  <a:lnTo>
                    <a:pt x="753" y="668"/>
                  </a:lnTo>
                  <a:lnTo>
                    <a:pt x="761" y="668"/>
                  </a:lnTo>
                  <a:lnTo>
                    <a:pt x="769" y="668"/>
                  </a:lnTo>
                  <a:lnTo>
                    <a:pt x="769" y="661"/>
                  </a:lnTo>
                  <a:lnTo>
                    <a:pt x="769" y="653"/>
                  </a:lnTo>
                  <a:lnTo>
                    <a:pt x="769" y="638"/>
                  </a:lnTo>
                  <a:lnTo>
                    <a:pt x="776" y="630"/>
                  </a:lnTo>
                  <a:lnTo>
                    <a:pt x="776" y="623"/>
                  </a:lnTo>
                  <a:lnTo>
                    <a:pt x="776" y="607"/>
                  </a:lnTo>
                  <a:lnTo>
                    <a:pt x="776" y="592"/>
                  </a:lnTo>
                  <a:lnTo>
                    <a:pt x="784" y="585"/>
                  </a:lnTo>
                  <a:lnTo>
                    <a:pt x="799" y="585"/>
                  </a:lnTo>
                  <a:lnTo>
                    <a:pt x="814" y="585"/>
                  </a:lnTo>
                  <a:lnTo>
                    <a:pt x="822" y="577"/>
                  </a:lnTo>
                  <a:lnTo>
                    <a:pt x="837" y="577"/>
                  </a:lnTo>
                  <a:lnTo>
                    <a:pt x="845" y="569"/>
                  </a:lnTo>
                  <a:lnTo>
                    <a:pt x="860" y="562"/>
                  </a:lnTo>
                  <a:lnTo>
                    <a:pt x="860" y="554"/>
                  </a:lnTo>
                  <a:lnTo>
                    <a:pt x="868" y="547"/>
                  </a:lnTo>
                  <a:lnTo>
                    <a:pt x="875" y="539"/>
                  </a:lnTo>
                  <a:lnTo>
                    <a:pt x="868" y="531"/>
                  </a:lnTo>
                  <a:lnTo>
                    <a:pt x="860" y="531"/>
                  </a:lnTo>
                  <a:lnTo>
                    <a:pt x="852" y="524"/>
                  </a:lnTo>
                  <a:lnTo>
                    <a:pt x="852" y="516"/>
                  </a:lnTo>
                  <a:lnTo>
                    <a:pt x="860" y="509"/>
                  </a:lnTo>
                  <a:lnTo>
                    <a:pt x="868" y="509"/>
                  </a:lnTo>
                  <a:lnTo>
                    <a:pt x="875" y="501"/>
                  </a:lnTo>
                  <a:lnTo>
                    <a:pt x="890" y="501"/>
                  </a:lnTo>
                  <a:lnTo>
                    <a:pt x="898" y="501"/>
                  </a:lnTo>
                  <a:lnTo>
                    <a:pt x="913" y="501"/>
                  </a:lnTo>
                  <a:lnTo>
                    <a:pt x="921" y="509"/>
                  </a:lnTo>
                  <a:lnTo>
                    <a:pt x="928" y="524"/>
                  </a:lnTo>
                  <a:lnTo>
                    <a:pt x="928" y="531"/>
                  </a:lnTo>
                  <a:lnTo>
                    <a:pt x="928" y="539"/>
                  </a:lnTo>
                  <a:lnTo>
                    <a:pt x="928" y="554"/>
                  </a:lnTo>
                  <a:lnTo>
                    <a:pt x="921" y="562"/>
                  </a:lnTo>
                  <a:lnTo>
                    <a:pt x="913" y="577"/>
                  </a:lnTo>
                  <a:lnTo>
                    <a:pt x="906" y="592"/>
                  </a:lnTo>
                  <a:lnTo>
                    <a:pt x="906" y="600"/>
                  </a:lnTo>
                  <a:lnTo>
                    <a:pt x="913" y="615"/>
                  </a:lnTo>
                  <a:lnTo>
                    <a:pt x="921" y="623"/>
                  </a:lnTo>
                  <a:lnTo>
                    <a:pt x="928" y="630"/>
                  </a:lnTo>
                  <a:lnTo>
                    <a:pt x="936" y="638"/>
                  </a:lnTo>
                  <a:lnTo>
                    <a:pt x="951" y="645"/>
                  </a:lnTo>
                  <a:lnTo>
                    <a:pt x="959" y="645"/>
                  </a:lnTo>
                  <a:lnTo>
                    <a:pt x="966" y="653"/>
                  </a:lnTo>
                  <a:lnTo>
                    <a:pt x="974" y="653"/>
                  </a:lnTo>
                  <a:lnTo>
                    <a:pt x="989" y="653"/>
                  </a:lnTo>
                  <a:lnTo>
                    <a:pt x="989" y="645"/>
                  </a:lnTo>
                  <a:lnTo>
                    <a:pt x="997" y="645"/>
                  </a:lnTo>
                  <a:lnTo>
                    <a:pt x="997" y="630"/>
                  </a:lnTo>
                  <a:lnTo>
                    <a:pt x="1005" y="630"/>
                  </a:lnTo>
                  <a:lnTo>
                    <a:pt x="1012" y="630"/>
                  </a:lnTo>
                  <a:lnTo>
                    <a:pt x="1020" y="645"/>
                  </a:lnTo>
                  <a:lnTo>
                    <a:pt x="1027" y="645"/>
                  </a:lnTo>
                  <a:lnTo>
                    <a:pt x="1035" y="645"/>
                  </a:lnTo>
                  <a:lnTo>
                    <a:pt x="1035" y="638"/>
                  </a:lnTo>
                  <a:lnTo>
                    <a:pt x="1035" y="630"/>
                  </a:lnTo>
                  <a:lnTo>
                    <a:pt x="1027" y="623"/>
                  </a:lnTo>
                  <a:lnTo>
                    <a:pt x="1027" y="615"/>
                  </a:lnTo>
                  <a:lnTo>
                    <a:pt x="1020" y="607"/>
                  </a:lnTo>
                  <a:lnTo>
                    <a:pt x="1012" y="607"/>
                  </a:lnTo>
                  <a:lnTo>
                    <a:pt x="1005" y="600"/>
                  </a:lnTo>
                  <a:lnTo>
                    <a:pt x="997" y="592"/>
                  </a:lnTo>
                  <a:lnTo>
                    <a:pt x="1005" y="577"/>
                  </a:lnTo>
                  <a:lnTo>
                    <a:pt x="1005" y="569"/>
                  </a:lnTo>
                  <a:lnTo>
                    <a:pt x="1012" y="569"/>
                  </a:lnTo>
                  <a:lnTo>
                    <a:pt x="1020" y="569"/>
                  </a:lnTo>
                  <a:lnTo>
                    <a:pt x="1027" y="577"/>
                  </a:lnTo>
                  <a:lnTo>
                    <a:pt x="1027" y="585"/>
                  </a:lnTo>
                  <a:lnTo>
                    <a:pt x="1035" y="592"/>
                  </a:lnTo>
                  <a:lnTo>
                    <a:pt x="1043" y="600"/>
                  </a:lnTo>
                  <a:lnTo>
                    <a:pt x="1058" y="600"/>
                  </a:lnTo>
                  <a:lnTo>
                    <a:pt x="1073" y="600"/>
                  </a:lnTo>
                  <a:lnTo>
                    <a:pt x="1081" y="600"/>
                  </a:lnTo>
                  <a:lnTo>
                    <a:pt x="1081" y="592"/>
                  </a:lnTo>
                  <a:lnTo>
                    <a:pt x="1081" y="585"/>
                  </a:lnTo>
                  <a:lnTo>
                    <a:pt x="1081" y="577"/>
                  </a:lnTo>
                  <a:lnTo>
                    <a:pt x="1096" y="577"/>
                  </a:lnTo>
                  <a:lnTo>
                    <a:pt x="1103" y="569"/>
                  </a:lnTo>
                  <a:lnTo>
                    <a:pt x="1111" y="562"/>
                  </a:lnTo>
                  <a:lnTo>
                    <a:pt x="1111" y="554"/>
                  </a:lnTo>
                  <a:lnTo>
                    <a:pt x="1119" y="547"/>
                  </a:lnTo>
                  <a:lnTo>
                    <a:pt x="1119" y="539"/>
                  </a:lnTo>
                  <a:lnTo>
                    <a:pt x="1111" y="524"/>
                  </a:lnTo>
                  <a:lnTo>
                    <a:pt x="1103" y="524"/>
                  </a:lnTo>
                  <a:lnTo>
                    <a:pt x="1096" y="516"/>
                  </a:lnTo>
                  <a:lnTo>
                    <a:pt x="1096" y="501"/>
                  </a:lnTo>
                  <a:lnTo>
                    <a:pt x="1096" y="493"/>
                  </a:lnTo>
                  <a:lnTo>
                    <a:pt x="1088" y="486"/>
                  </a:lnTo>
                  <a:lnTo>
                    <a:pt x="1088" y="478"/>
                  </a:lnTo>
                  <a:lnTo>
                    <a:pt x="1088" y="463"/>
                  </a:lnTo>
                  <a:lnTo>
                    <a:pt x="1096" y="448"/>
                  </a:lnTo>
                  <a:lnTo>
                    <a:pt x="1096" y="440"/>
                  </a:lnTo>
                  <a:lnTo>
                    <a:pt x="1103" y="425"/>
                  </a:lnTo>
                  <a:lnTo>
                    <a:pt x="1111" y="417"/>
                  </a:lnTo>
                  <a:lnTo>
                    <a:pt x="1126" y="410"/>
                  </a:lnTo>
                  <a:lnTo>
                    <a:pt x="1134" y="402"/>
                  </a:lnTo>
                  <a:lnTo>
                    <a:pt x="1149" y="410"/>
                  </a:lnTo>
                  <a:lnTo>
                    <a:pt x="1164" y="410"/>
                  </a:lnTo>
                  <a:lnTo>
                    <a:pt x="1172" y="402"/>
                  </a:lnTo>
                  <a:lnTo>
                    <a:pt x="1179" y="395"/>
                  </a:lnTo>
                  <a:lnTo>
                    <a:pt x="1179" y="387"/>
                  </a:lnTo>
                  <a:lnTo>
                    <a:pt x="1179" y="379"/>
                  </a:lnTo>
                  <a:lnTo>
                    <a:pt x="1179" y="372"/>
                  </a:lnTo>
                  <a:lnTo>
                    <a:pt x="1195" y="372"/>
                  </a:lnTo>
                  <a:lnTo>
                    <a:pt x="1202" y="379"/>
                  </a:lnTo>
                  <a:lnTo>
                    <a:pt x="1210" y="364"/>
                  </a:lnTo>
                  <a:lnTo>
                    <a:pt x="1218" y="349"/>
                  </a:lnTo>
                  <a:lnTo>
                    <a:pt x="1210" y="341"/>
                  </a:lnTo>
                  <a:lnTo>
                    <a:pt x="1202" y="334"/>
                  </a:lnTo>
                  <a:lnTo>
                    <a:pt x="1202" y="326"/>
                  </a:lnTo>
                  <a:lnTo>
                    <a:pt x="1210" y="319"/>
                  </a:lnTo>
                  <a:lnTo>
                    <a:pt x="1218" y="311"/>
                  </a:lnTo>
                  <a:lnTo>
                    <a:pt x="1225" y="303"/>
                  </a:lnTo>
                  <a:lnTo>
                    <a:pt x="1233" y="303"/>
                  </a:lnTo>
                  <a:lnTo>
                    <a:pt x="1240" y="296"/>
                  </a:lnTo>
                  <a:lnTo>
                    <a:pt x="1240" y="281"/>
                  </a:lnTo>
                  <a:lnTo>
                    <a:pt x="1240" y="273"/>
                  </a:lnTo>
                  <a:lnTo>
                    <a:pt x="1240" y="266"/>
                  </a:lnTo>
                  <a:lnTo>
                    <a:pt x="1256" y="243"/>
                  </a:lnTo>
                  <a:lnTo>
                    <a:pt x="1263" y="220"/>
                  </a:lnTo>
                  <a:lnTo>
                    <a:pt x="1271" y="205"/>
                  </a:lnTo>
                  <a:lnTo>
                    <a:pt x="1278" y="197"/>
                  </a:lnTo>
                  <a:lnTo>
                    <a:pt x="1278" y="190"/>
                  </a:lnTo>
                  <a:lnTo>
                    <a:pt x="1278" y="182"/>
                  </a:lnTo>
                  <a:lnTo>
                    <a:pt x="1271" y="174"/>
                  </a:lnTo>
                  <a:lnTo>
                    <a:pt x="1240" y="167"/>
                  </a:lnTo>
                  <a:lnTo>
                    <a:pt x="1218" y="174"/>
                  </a:lnTo>
                  <a:lnTo>
                    <a:pt x="1195" y="174"/>
                  </a:lnTo>
                  <a:lnTo>
                    <a:pt x="1179" y="174"/>
                  </a:lnTo>
                  <a:lnTo>
                    <a:pt x="1172" y="174"/>
                  </a:lnTo>
                  <a:lnTo>
                    <a:pt x="1157" y="182"/>
                  </a:lnTo>
                  <a:lnTo>
                    <a:pt x="1149" y="182"/>
                  </a:lnTo>
                  <a:lnTo>
                    <a:pt x="1141" y="182"/>
                  </a:lnTo>
                  <a:lnTo>
                    <a:pt x="1126" y="182"/>
                  </a:lnTo>
                  <a:lnTo>
                    <a:pt x="1111" y="190"/>
                  </a:lnTo>
                  <a:lnTo>
                    <a:pt x="1103" y="197"/>
                  </a:lnTo>
                  <a:lnTo>
                    <a:pt x="1096" y="197"/>
                  </a:lnTo>
                  <a:lnTo>
                    <a:pt x="1088" y="205"/>
                  </a:lnTo>
                  <a:lnTo>
                    <a:pt x="1081" y="205"/>
                  </a:lnTo>
                  <a:lnTo>
                    <a:pt x="1073" y="205"/>
                  </a:lnTo>
                  <a:lnTo>
                    <a:pt x="1050" y="205"/>
                  </a:lnTo>
                  <a:lnTo>
                    <a:pt x="1050" y="197"/>
                  </a:lnTo>
                  <a:lnTo>
                    <a:pt x="1027" y="197"/>
                  </a:lnTo>
                  <a:lnTo>
                    <a:pt x="1027" y="220"/>
                  </a:lnTo>
                  <a:lnTo>
                    <a:pt x="982" y="228"/>
                  </a:lnTo>
                  <a:lnTo>
                    <a:pt x="928" y="228"/>
                  </a:lnTo>
                  <a:lnTo>
                    <a:pt x="921" y="174"/>
                  </a:lnTo>
                  <a:lnTo>
                    <a:pt x="928" y="136"/>
                  </a:lnTo>
                  <a:lnTo>
                    <a:pt x="921" y="114"/>
                  </a:lnTo>
                  <a:lnTo>
                    <a:pt x="913" y="114"/>
                  </a:lnTo>
                  <a:lnTo>
                    <a:pt x="906" y="114"/>
                  </a:lnTo>
                  <a:lnTo>
                    <a:pt x="890" y="114"/>
                  </a:lnTo>
                  <a:lnTo>
                    <a:pt x="875" y="114"/>
                  </a:lnTo>
                  <a:lnTo>
                    <a:pt x="868" y="114"/>
                  </a:lnTo>
                  <a:lnTo>
                    <a:pt x="845" y="106"/>
                  </a:lnTo>
                  <a:lnTo>
                    <a:pt x="830" y="106"/>
                  </a:lnTo>
                  <a:lnTo>
                    <a:pt x="822" y="106"/>
                  </a:lnTo>
                  <a:lnTo>
                    <a:pt x="807" y="106"/>
                  </a:lnTo>
                  <a:lnTo>
                    <a:pt x="799" y="106"/>
                  </a:lnTo>
                  <a:lnTo>
                    <a:pt x="784" y="98"/>
                  </a:lnTo>
                  <a:lnTo>
                    <a:pt x="776" y="91"/>
                  </a:lnTo>
                  <a:lnTo>
                    <a:pt x="769" y="91"/>
                  </a:lnTo>
                  <a:lnTo>
                    <a:pt x="761" y="83"/>
                  </a:lnTo>
                  <a:lnTo>
                    <a:pt x="753" y="83"/>
                  </a:lnTo>
                  <a:lnTo>
                    <a:pt x="746" y="83"/>
                  </a:lnTo>
                  <a:lnTo>
                    <a:pt x="731" y="83"/>
                  </a:lnTo>
                  <a:lnTo>
                    <a:pt x="715" y="68"/>
                  </a:lnTo>
                  <a:lnTo>
                    <a:pt x="715" y="53"/>
                  </a:lnTo>
                  <a:lnTo>
                    <a:pt x="700" y="60"/>
                  </a:lnTo>
                  <a:lnTo>
                    <a:pt x="693" y="60"/>
                  </a:lnTo>
                  <a:lnTo>
                    <a:pt x="677" y="60"/>
                  </a:lnTo>
                  <a:lnTo>
                    <a:pt x="662" y="60"/>
                  </a:lnTo>
                  <a:lnTo>
                    <a:pt x="655" y="60"/>
                  </a:lnTo>
                  <a:lnTo>
                    <a:pt x="647" y="68"/>
                  </a:lnTo>
                  <a:lnTo>
                    <a:pt x="647" y="76"/>
                  </a:lnTo>
                  <a:lnTo>
                    <a:pt x="639" y="76"/>
                  </a:lnTo>
                  <a:lnTo>
                    <a:pt x="632" y="76"/>
                  </a:lnTo>
                  <a:lnTo>
                    <a:pt x="624" y="68"/>
                  </a:lnTo>
                  <a:lnTo>
                    <a:pt x="609" y="68"/>
                  </a:lnTo>
                  <a:lnTo>
                    <a:pt x="609" y="60"/>
                  </a:lnTo>
                  <a:lnTo>
                    <a:pt x="601" y="53"/>
                  </a:lnTo>
                  <a:lnTo>
                    <a:pt x="594" y="45"/>
                  </a:lnTo>
                  <a:lnTo>
                    <a:pt x="586" y="45"/>
                  </a:lnTo>
                  <a:lnTo>
                    <a:pt x="578" y="38"/>
                  </a:lnTo>
                  <a:lnTo>
                    <a:pt x="571" y="38"/>
                  </a:lnTo>
                  <a:lnTo>
                    <a:pt x="563" y="30"/>
                  </a:lnTo>
                  <a:lnTo>
                    <a:pt x="556" y="30"/>
                  </a:lnTo>
                  <a:lnTo>
                    <a:pt x="548" y="38"/>
                  </a:lnTo>
                  <a:lnTo>
                    <a:pt x="540" y="38"/>
                  </a:lnTo>
                  <a:lnTo>
                    <a:pt x="525" y="45"/>
                  </a:lnTo>
                  <a:lnTo>
                    <a:pt x="518" y="45"/>
                  </a:lnTo>
                  <a:lnTo>
                    <a:pt x="502" y="38"/>
                  </a:lnTo>
                  <a:lnTo>
                    <a:pt x="495" y="30"/>
                  </a:lnTo>
                  <a:lnTo>
                    <a:pt x="480" y="22"/>
                  </a:lnTo>
                  <a:lnTo>
                    <a:pt x="472" y="15"/>
                  </a:lnTo>
                  <a:lnTo>
                    <a:pt x="464" y="15"/>
                  </a:lnTo>
                  <a:lnTo>
                    <a:pt x="457" y="15"/>
                  </a:lnTo>
                  <a:lnTo>
                    <a:pt x="449" y="7"/>
                  </a:lnTo>
                  <a:lnTo>
                    <a:pt x="442" y="0"/>
                  </a:lnTo>
                  <a:close/>
                </a:path>
              </a:pathLst>
            </a:custGeom>
            <a:solidFill>
              <a:srgbClr val="FFE28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120" tIns="45561" rIns="91120" bIns="45561" anchor="ctr"/>
            <a:lstStyle/>
            <a:p>
              <a:pPr defTabSz="752475"/>
              <a:endParaRPr lang="ru-RU">
                <a:cs typeface="Arial" charset="0"/>
              </a:endParaRPr>
            </a:p>
          </p:txBody>
        </p:sp>
        <p:sp>
          <p:nvSpPr>
            <p:cNvPr id="4352" name="Freeform 1260"/>
            <p:cNvSpPr>
              <a:spLocks/>
            </p:cNvSpPr>
            <p:nvPr/>
          </p:nvSpPr>
          <p:spPr bwMode="auto">
            <a:xfrm>
              <a:off x="5751513" y="2033476"/>
              <a:ext cx="1022350" cy="877888"/>
            </a:xfrm>
            <a:custGeom>
              <a:avLst/>
              <a:gdLst>
                <a:gd name="T0" fmla="*/ 2147483647 w 799"/>
                <a:gd name="T1" fmla="*/ 2147483647 h 646"/>
                <a:gd name="T2" fmla="*/ 2147483647 w 799"/>
                <a:gd name="T3" fmla="*/ 2147483647 h 646"/>
                <a:gd name="T4" fmla="*/ 2147483647 w 799"/>
                <a:gd name="T5" fmla="*/ 2147483647 h 646"/>
                <a:gd name="T6" fmla="*/ 2147483647 w 799"/>
                <a:gd name="T7" fmla="*/ 2147483647 h 646"/>
                <a:gd name="T8" fmla="*/ 2147483647 w 799"/>
                <a:gd name="T9" fmla="*/ 2147483647 h 646"/>
                <a:gd name="T10" fmla="*/ 2147483647 w 799"/>
                <a:gd name="T11" fmla="*/ 2147483647 h 646"/>
                <a:gd name="T12" fmla="*/ 2147483647 w 799"/>
                <a:gd name="T13" fmla="*/ 2147483647 h 646"/>
                <a:gd name="T14" fmla="*/ 2147483647 w 799"/>
                <a:gd name="T15" fmla="*/ 2147483647 h 646"/>
                <a:gd name="T16" fmla="*/ 2147483647 w 799"/>
                <a:gd name="T17" fmla="*/ 2147483647 h 646"/>
                <a:gd name="T18" fmla="*/ 2147483647 w 799"/>
                <a:gd name="T19" fmla="*/ 2147483647 h 646"/>
                <a:gd name="T20" fmla="*/ 2147483647 w 799"/>
                <a:gd name="T21" fmla="*/ 2147483647 h 646"/>
                <a:gd name="T22" fmla="*/ 2147483647 w 799"/>
                <a:gd name="T23" fmla="*/ 2147483647 h 646"/>
                <a:gd name="T24" fmla="*/ 2147483647 w 799"/>
                <a:gd name="T25" fmla="*/ 2147483647 h 646"/>
                <a:gd name="T26" fmla="*/ 2147483647 w 799"/>
                <a:gd name="T27" fmla="*/ 2147483647 h 646"/>
                <a:gd name="T28" fmla="*/ 2147483647 w 799"/>
                <a:gd name="T29" fmla="*/ 2147483647 h 646"/>
                <a:gd name="T30" fmla="*/ 2147483647 w 799"/>
                <a:gd name="T31" fmla="*/ 2147483647 h 646"/>
                <a:gd name="T32" fmla="*/ 2147483647 w 799"/>
                <a:gd name="T33" fmla="*/ 2147483647 h 646"/>
                <a:gd name="T34" fmla="*/ 2147483647 w 799"/>
                <a:gd name="T35" fmla="*/ 2147483647 h 646"/>
                <a:gd name="T36" fmla="*/ 2147483647 w 799"/>
                <a:gd name="T37" fmla="*/ 2147483647 h 646"/>
                <a:gd name="T38" fmla="*/ 2147483647 w 799"/>
                <a:gd name="T39" fmla="*/ 2147483647 h 646"/>
                <a:gd name="T40" fmla="*/ 2147483647 w 799"/>
                <a:gd name="T41" fmla="*/ 2147483647 h 646"/>
                <a:gd name="T42" fmla="*/ 2147483647 w 799"/>
                <a:gd name="T43" fmla="*/ 2147483647 h 646"/>
                <a:gd name="T44" fmla="*/ 2147483647 w 799"/>
                <a:gd name="T45" fmla="*/ 2147483647 h 646"/>
                <a:gd name="T46" fmla="*/ 2147483647 w 799"/>
                <a:gd name="T47" fmla="*/ 2147483647 h 646"/>
                <a:gd name="T48" fmla="*/ 2147483647 w 799"/>
                <a:gd name="T49" fmla="*/ 2147483647 h 646"/>
                <a:gd name="T50" fmla="*/ 2147483647 w 799"/>
                <a:gd name="T51" fmla="*/ 2147483647 h 646"/>
                <a:gd name="T52" fmla="*/ 2147483647 w 799"/>
                <a:gd name="T53" fmla="*/ 2147483647 h 646"/>
                <a:gd name="T54" fmla="*/ 2147483647 w 799"/>
                <a:gd name="T55" fmla="*/ 2147483647 h 646"/>
                <a:gd name="T56" fmla="*/ 2147483647 w 799"/>
                <a:gd name="T57" fmla="*/ 2147483647 h 646"/>
                <a:gd name="T58" fmla="*/ 2147483647 w 799"/>
                <a:gd name="T59" fmla="*/ 2147483647 h 646"/>
                <a:gd name="T60" fmla="*/ 2147483647 w 799"/>
                <a:gd name="T61" fmla="*/ 2147483647 h 646"/>
                <a:gd name="T62" fmla="*/ 2147483647 w 799"/>
                <a:gd name="T63" fmla="*/ 2147483647 h 646"/>
                <a:gd name="T64" fmla="*/ 2147483647 w 799"/>
                <a:gd name="T65" fmla="*/ 2147483647 h 646"/>
                <a:gd name="T66" fmla="*/ 2147483647 w 799"/>
                <a:gd name="T67" fmla="*/ 2147483647 h 646"/>
                <a:gd name="T68" fmla="*/ 2147483647 w 799"/>
                <a:gd name="T69" fmla="*/ 2147483647 h 646"/>
                <a:gd name="T70" fmla="*/ 2147483647 w 799"/>
                <a:gd name="T71" fmla="*/ 2147483647 h 646"/>
                <a:gd name="T72" fmla="*/ 2147483647 w 799"/>
                <a:gd name="T73" fmla="*/ 0 h 646"/>
                <a:gd name="T74" fmla="*/ 2147483647 w 799"/>
                <a:gd name="T75" fmla="*/ 0 h 646"/>
                <a:gd name="T76" fmla="*/ 2147483647 w 799"/>
                <a:gd name="T77" fmla="*/ 0 h 646"/>
                <a:gd name="T78" fmla="*/ 2147483647 w 799"/>
                <a:gd name="T79" fmla="*/ 2147483647 h 646"/>
                <a:gd name="T80" fmla="*/ 2147483647 w 799"/>
                <a:gd name="T81" fmla="*/ 2147483647 h 646"/>
                <a:gd name="T82" fmla="*/ 2147483647 w 799"/>
                <a:gd name="T83" fmla="*/ 2147483647 h 646"/>
                <a:gd name="T84" fmla="*/ 2147483647 w 799"/>
                <a:gd name="T85" fmla="*/ 2147483647 h 646"/>
                <a:gd name="T86" fmla="*/ 2147483647 w 799"/>
                <a:gd name="T87" fmla="*/ 2147483647 h 646"/>
                <a:gd name="T88" fmla="*/ 2147483647 w 799"/>
                <a:gd name="T89" fmla="*/ 2147483647 h 646"/>
                <a:gd name="T90" fmla="*/ 2147483647 w 799"/>
                <a:gd name="T91" fmla="*/ 2147483647 h 646"/>
                <a:gd name="T92" fmla="*/ 2147483647 w 799"/>
                <a:gd name="T93" fmla="*/ 2147483647 h 646"/>
                <a:gd name="T94" fmla="*/ 2147483647 w 799"/>
                <a:gd name="T95" fmla="*/ 2147483647 h 646"/>
                <a:gd name="T96" fmla="*/ 2147483647 w 799"/>
                <a:gd name="T97" fmla="*/ 2147483647 h 646"/>
                <a:gd name="T98" fmla="*/ 2147483647 w 799"/>
                <a:gd name="T99" fmla="*/ 2147483647 h 646"/>
                <a:gd name="T100" fmla="*/ 2147483647 w 799"/>
                <a:gd name="T101" fmla="*/ 2147483647 h 64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99"/>
                <a:gd name="T154" fmla="*/ 0 h 646"/>
                <a:gd name="T155" fmla="*/ 799 w 799"/>
                <a:gd name="T156" fmla="*/ 646 h 64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99" h="646">
                  <a:moveTo>
                    <a:pt x="0" y="350"/>
                  </a:moveTo>
                  <a:lnTo>
                    <a:pt x="16" y="350"/>
                  </a:lnTo>
                  <a:lnTo>
                    <a:pt x="23" y="373"/>
                  </a:lnTo>
                  <a:lnTo>
                    <a:pt x="46" y="388"/>
                  </a:lnTo>
                  <a:lnTo>
                    <a:pt x="54" y="403"/>
                  </a:lnTo>
                  <a:lnTo>
                    <a:pt x="69" y="418"/>
                  </a:lnTo>
                  <a:lnTo>
                    <a:pt x="69" y="426"/>
                  </a:lnTo>
                  <a:lnTo>
                    <a:pt x="77" y="433"/>
                  </a:lnTo>
                  <a:lnTo>
                    <a:pt x="84" y="449"/>
                  </a:lnTo>
                  <a:lnTo>
                    <a:pt x="92" y="456"/>
                  </a:lnTo>
                  <a:lnTo>
                    <a:pt x="107" y="456"/>
                  </a:lnTo>
                  <a:lnTo>
                    <a:pt x="122" y="456"/>
                  </a:lnTo>
                  <a:lnTo>
                    <a:pt x="130" y="456"/>
                  </a:lnTo>
                  <a:lnTo>
                    <a:pt x="137" y="464"/>
                  </a:lnTo>
                  <a:lnTo>
                    <a:pt x="130" y="479"/>
                  </a:lnTo>
                  <a:lnTo>
                    <a:pt x="130" y="487"/>
                  </a:lnTo>
                  <a:lnTo>
                    <a:pt x="130" y="494"/>
                  </a:lnTo>
                  <a:lnTo>
                    <a:pt x="130" y="502"/>
                  </a:lnTo>
                  <a:lnTo>
                    <a:pt x="130" y="509"/>
                  </a:lnTo>
                  <a:lnTo>
                    <a:pt x="122" y="509"/>
                  </a:lnTo>
                  <a:lnTo>
                    <a:pt x="115" y="509"/>
                  </a:lnTo>
                  <a:lnTo>
                    <a:pt x="115" y="517"/>
                  </a:lnTo>
                  <a:lnTo>
                    <a:pt x="115" y="525"/>
                  </a:lnTo>
                  <a:lnTo>
                    <a:pt x="107" y="525"/>
                  </a:lnTo>
                  <a:lnTo>
                    <a:pt x="99" y="525"/>
                  </a:lnTo>
                  <a:lnTo>
                    <a:pt x="99" y="540"/>
                  </a:lnTo>
                  <a:lnTo>
                    <a:pt x="107" y="547"/>
                  </a:lnTo>
                  <a:lnTo>
                    <a:pt x="115" y="547"/>
                  </a:lnTo>
                  <a:lnTo>
                    <a:pt x="122" y="547"/>
                  </a:lnTo>
                  <a:lnTo>
                    <a:pt x="130" y="547"/>
                  </a:lnTo>
                  <a:lnTo>
                    <a:pt x="145" y="547"/>
                  </a:lnTo>
                  <a:lnTo>
                    <a:pt x="153" y="532"/>
                  </a:lnTo>
                  <a:lnTo>
                    <a:pt x="160" y="532"/>
                  </a:lnTo>
                  <a:lnTo>
                    <a:pt x="168" y="532"/>
                  </a:lnTo>
                  <a:lnTo>
                    <a:pt x="175" y="532"/>
                  </a:lnTo>
                  <a:lnTo>
                    <a:pt x="183" y="540"/>
                  </a:lnTo>
                  <a:lnTo>
                    <a:pt x="191" y="547"/>
                  </a:lnTo>
                  <a:lnTo>
                    <a:pt x="198" y="547"/>
                  </a:lnTo>
                  <a:lnTo>
                    <a:pt x="213" y="547"/>
                  </a:lnTo>
                  <a:lnTo>
                    <a:pt x="221" y="547"/>
                  </a:lnTo>
                  <a:lnTo>
                    <a:pt x="229" y="547"/>
                  </a:lnTo>
                  <a:lnTo>
                    <a:pt x="236" y="547"/>
                  </a:lnTo>
                  <a:lnTo>
                    <a:pt x="252" y="540"/>
                  </a:lnTo>
                  <a:lnTo>
                    <a:pt x="259" y="540"/>
                  </a:lnTo>
                  <a:lnTo>
                    <a:pt x="267" y="532"/>
                  </a:lnTo>
                  <a:lnTo>
                    <a:pt x="274" y="532"/>
                  </a:lnTo>
                  <a:lnTo>
                    <a:pt x="274" y="540"/>
                  </a:lnTo>
                  <a:lnTo>
                    <a:pt x="274" y="547"/>
                  </a:lnTo>
                  <a:lnTo>
                    <a:pt x="274" y="555"/>
                  </a:lnTo>
                  <a:lnTo>
                    <a:pt x="274" y="563"/>
                  </a:lnTo>
                  <a:lnTo>
                    <a:pt x="282" y="563"/>
                  </a:lnTo>
                  <a:lnTo>
                    <a:pt x="290" y="563"/>
                  </a:lnTo>
                  <a:lnTo>
                    <a:pt x="312" y="570"/>
                  </a:lnTo>
                  <a:lnTo>
                    <a:pt x="328" y="578"/>
                  </a:lnTo>
                  <a:lnTo>
                    <a:pt x="343" y="578"/>
                  </a:lnTo>
                  <a:lnTo>
                    <a:pt x="350" y="593"/>
                  </a:lnTo>
                  <a:lnTo>
                    <a:pt x="350" y="601"/>
                  </a:lnTo>
                  <a:lnTo>
                    <a:pt x="358" y="608"/>
                  </a:lnTo>
                  <a:lnTo>
                    <a:pt x="358" y="616"/>
                  </a:lnTo>
                  <a:lnTo>
                    <a:pt x="366" y="623"/>
                  </a:lnTo>
                  <a:lnTo>
                    <a:pt x="381" y="631"/>
                  </a:lnTo>
                  <a:lnTo>
                    <a:pt x="396" y="631"/>
                  </a:lnTo>
                  <a:lnTo>
                    <a:pt x="404" y="631"/>
                  </a:lnTo>
                  <a:lnTo>
                    <a:pt x="411" y="639"/>
                  </a:lnTo>
                  <a:lnTo>
                    <a:pt x="419" y="639"/>
                  </a:lnTo>
                  <a:lnTo>
                    <a:pt x="434" y="639"/>
                  </a:lnTo>
                  <a:lnTo>
                    <a:pt x="442" y="639"/>
                  </a:lnTo>
                  <a:lnTo>
                    <a:pt x="449" y="646"/>
                  </a:lnTo>
                  <a:lnTo>
                    <a:pt x="457" y="646"/>
                  </a:lnTo>
                  <a:lnTo>
                    <a:pt x="457" y="639"/>
                  </a:lnTo>
                  <a:lnTo>
                    <a:pt x="457" y="623"/>
                  </a:lnTo>
                  <a:lnTo>
                    <a:pt x="465" y="608"/>
                  </a:lnTo>
                  <a:lnTo>
                    <a:pt x="472" y="601"/>
                  </a:lnTo>
                  <a:lnTo>
                    <a:pt x="472" y="593"/>
                  </a:lnTo>
                  <a:lnTo>
                    <a:pt x="472" y="578"/>
                  </a:lnTo>
                  <a:lnTo>
                    <a:pt x="472" y="570"/>
                  </a:lnTo>
                  <a:lnTo>
                    <a:pt x="480" y="563"/>
                  </a:lnTo>
                  <a:lnTo>
                    <a:pt x="487" y="555"/>
                  </a:lnTo>
                  <a:lnTo>
                    <a:pt x="495" y="547"/>
                  </a:lnTo>
                  <a:lnTo>
                    <a:pt x="503" y="532"/>
                  </a:lnTo>
                  <a:lnTo>
                    <a:pt x="510" y="532"/>
                  </a:lnTo>
                  <a:lnTo>
                    <a:pt x="518" y="525"/>
                  </a:lnTo>
                  <a:lnTo>
                    <a:pt x="525" y="525"/>
                  </a:lnTo>
                  <a:lnTo>
                    <a:pt x="541" y="517"/>
                  </a:lnTo>
                  <a:lnTo>
                    <a:pt x="556" y="517"/>
                  </a:lnTo>
                  <a:lnTo>
                    <a:pt x="571" y="517"/>
                  </a:lnTo>
                  <a:lnTo>
                    <a:pt x="571" y="525"/>
                  </a:lnTo>
                  <a:lnTo>
                    <a:pt x="586" y="532"/>
                  </a:lnTo>
                  <a:lnTo>
                    <a:pt x="594" y="532"/>
                  </a:lnTo>
                  <a:lnTo>
                    <a:pt x="601" y="525"/>
                  </a:lnTo>
                  <a:lnTo>
                    <a:pt x="609" y="525"/>
                  </a:lnTo>
                  <a:lnTo>
                    <a:pt x="609" y="517"/>
                  </a:lnTo>
                  <a:lnTo>
                    <a:pt x="609" y="502"/>
                  </a:lnTo>
                  <a:lnTo>
                    <a:pt x="617" y="494"/>
                  </a:lnTo>
                  <a:lnTo>
                    <a:pt x="624" y="487"/>
                  </a:lnTo>
                  <a:lnTo>
                    <a:pt x="639" y="479"/>
                  </a:lnTo>
                  <a:lnTo>
                    <a:pt x="647" y="479"/>
                  </a:lnTo>
                  <a:lnTo>
                    <a:pt x="662" y="479"/>
                  </a:lnTo>
                  <a:lnTo>
                    <a:pt x="670" y="471"/>
                  </a:lnTo>
                  <a:lnTo>
                    <a:pt x="685" y="464"/>
                  </a:lnTo>
                  <a:lnTo>
                    <a:pt x="685" y="456"/>
                  </a:lnTo>
                  <a:lnTo>
                    <a:pt x="693" y="449"/>
                  </a:lnTo>
                  <a:lnTo>
                    <a:pt x="708" y="449"/>
                  </a:lnTo>
                  <a:lnTo>
                    <a:pt x="708" y="441"/>
                  </a:lnTo>
                  <a:lnTo>
                    <a:pt x="723" y="433"/>
                  </a:lnTo>
                  <a:lnTo>
                    <a:pt x="723" y="426"/>
                  </a:lnTo>
                  <a:lnTo>
                    <a:pt x="731" y="433"/>
                  </a:lnTo>
                  <a:lnTo>
                    <a:pt x="731" y="449"/>
                  </a:lnTo>
                  <a:lnTo>
                    <a:pt x="746" y="449"/>
                  </a:lnTo>
                  <a:lnTo>
                    <a:pt x="754" y="449"/>
                  </a:lnTo>
                  <a:lnTo>
                    <a:pt x="769" y="449"/>
                  </a:lnTo>
                  <a:lnTo>
                    <a:pt x="776" y="441"/>
                  </a:lnTo>
                  <a:lnTo>
                    <a:pt x="784" y="433"/>
                  </a:lnTo>
                  <a:lnTo>
                    <a:pt x="792" y="433"/>
                  </a:lnTo>
                  <a:lnTo>
                    <a:pt x="799" y="418"/>
                  </a:lnTo>
                  <a:lnTo>
                    <a:pt x="799" y="403"/>
                  </a:lnTo>
                  <a:lnTo>
                    <a:pt x="799" y="396"/>
                  </a:lnTo>
                  <a:lnTo>
                    <a:pt x="799" y="380"/>
                  </a:lnTo>
                  <a:lnTo>
                    <a:pt x="799" y="365"/>
                  </a:lnTo>
                  <a:lnTo>
                    <a:pt x="784" y="350"/>
                  </a:lnTo>
                  <a:lnTo>
                    <a:pt x="776" y="327"/>
                  </a:lnTo>
                  <a:lnTo>
                    <a:pt x="769" y="312"/>
                  </a:lnTo>
                  <a:lnTo>
                    <a:pt x="754" y="297"/>
                  </a:lnTo>
                  <a:lnTo>
                    <a:pt x="761" y="289"/>
                  </a:lnTo>
                  <a:lnTo>
                    <a:pt x="761" y="282"/>
                  </a:lnTo>
                  <a:lnTo>
                    <a:pt x="754" y="274"/>
                  </a:lnTo>
                  <a:lnTo>
                    <a:pt x="746" y="266"/>
                  </a:lnTo>
                  <a:lnTo>
                    <a:pt x="731" y="274"/>
                  </a:lnTo>
                  <a:lnTo>
                    <a:pt x="723" y="274"/>
                  </a:lnTo>
                  <a:lnTo>
                    <a:pt x="716" y="274"/>
                  </a:lnTo>
                  <a:lnTo>
                    <a:pt x="700" y="282"/>
                  </a:lnTo>
                  <a:lnTo>
                    <a:pt x="693" y="282"/>
                  </a:lnTo>
                  <a:lnTo>
                    <a:pt x="685" y="289"/>
                  </a:lnTo>
                  <a:lnTo>
                    <a:pt x="685" y="282"/>
                  </a:lnTo>
                  <a:lnTo>
                    <a:pt x="685" y="266"/>
                  </a:lnTo>
                  <a:lnTo>
                    <a:pt x="678" y="266"/>
                  </a:lnTo>
                  <a:lnTo>
                    <a:pt x="670" y="266"/>
                  </a:lnTo>
                  <a:lnTo>
                    <a:pt x="670" y="259"/>
                  </a:lnTo>
                  <a:lnTo>
                    <a:pt x="670" y="251"/>
                  </a:lnTo>
                  <a:lnTo>
                    <a:pt x="670" y="236"/>
                  </a:lnTo>
                  <a:lnTo>
                    <a:pt x="662" y="228"/>
                  </a:lnTo>
                  <a:lnTo>
                    <a:pt x="655" y="221"/>
                  </a:lnTo>
                  <a:lnTo>
                    <a:pt x="655" y="213"/>
                  </a:lnTo>
                  <a:lnTo>
                    <a:pt x="655" y="206"/>
                  </a:lnTo>
                  <a:lnTo>
                    <a:pt x="647" y="198"/>
                  </a:lnTo>
                  <a:lnTo>
                    <a:pt x="639" y="190"/>
                  </a:lnTo>
                  <a:lnTo>
                    <a:pt x="632" y="183"/>
                  </a:lnTo>
                  <a:lnTo>
                    <a:pt x="624" y="175"/>
                  </a:lnTo>
                  <a:lnTo>
                    <a:pt x="617" y="168"/>
                  </a:lnTo>
                  <a:lnTo>
                    <a:pt x="601" y="168"/>
                  </a:lnTo>
                  <a:lnTo>
                    <a:pt x="594" y="160"/>
                  </a:lnTo>
                  <a:lnTo>
                    <a:pt x="579" y="160"/>
                  </a:lnTo>
                  <a:lnTo>
                    <a:pt x="579" y="152"/>
                  </a:lnTo>
                  <a:lnTo>
                    <a:pt x="571" y="145"/>
                  </a:lnTo>
                  <a:lnTo>
                    <a:pt x="571" y="137"/>
                  </a:lnTo>
                  <a:lnTo>
                    <a:pt x="571" y="122"/>
                  </a:lnTo>
                  <a:lnTo>
                    <a:pt x="571" y="114"/>
                  </a:lnTo>
                  <a:lnTo>
                    <a:pt x="571" y="107"/>
                  </a:lnTo>
                  <a:lnTo>
                    <a:pt x="563" y="107"/>
                  </a:lnTo>
                  <a:lnTo>
                    <a:pt x="556" y="99"/>
                  </a:lnTo>
                  <a:lnTo>
                    <a:pt x="548" y="99"/>
                  </a:lnTo>
                  <a:lnTo>
                    <a:pt x="548" y="92"/>
                  </a:lnTo>
                  <a:lnTo>
                    <a:pt x="541" y="84"/>
                  </a:lnTo>
                  <a:lnTo>
                    <a:pt x="541" y="76"/>
                  </a:lnTo>
                  <a:lnTo>
                    <a:pt x="533" y="69"/>
                  </a:lnTo>
                  <a:lnTo>
                    <a:pt x="525" y="69"/>
                  </a:lnTo>
                  <a:lnTo>
                    <a:pt x="525" y="61"/>
                  </a:lnTo>
                  <a:lnTo>
                    <a:pt x="518" y="54"/>
                  </a:lnTo>
                  <a:lnTo>
                    <a:pt x="518" y="46"/>
                  </a:lnTo>
                  <a:lnTo>
                    <a:pt x="518" y="38"/>
                  </a:lnTo>
                  <a:lnTo>
                    <a:pt x="518" y="31"/>
                  </a:lnTo>
                  <a:lnTo>
                    <a:pt x="525" y="23"/>
                  </a:lnTo>
                  <a:lnTo>
                    <a:pt x="533" y="16"/>
                  </a:lnTo>
                  <a:lnTo>
                    <a:pt x="525" y="8"/>
                  </a:lnTo>
                  <a:lnTo>
                    <a:pt x="518" y="8"/>
                  </a:lnTo>
                  <a:lnTo>
                    <a:pt x="510" y="16"/>
                  </a:lnTo>
                  <a:lnTo>
                    <a:pt x="503" y="31"/>
                  </a:lnTo>
                  <a:lnTo>
                    <a:pt x="495" y="31"/>
                  </a:lnTo>
                  <a:lnTo>
                    <a:pt x="487" y="31"/>
                  </a:lnTo>
                  <a:lnTo>
                    <a:pt x="472" y="23"/>
                  </a:lnTo>
                  <a:lnTo>
                    <a:pt x="457" y="16"/>
                  </a:lnTo>
                  <a:lnTo>
                    <a:pt x="442" y="8"/>
                  </a:lnTo>
                  <a:lnTo>
                    <a:pt x="434" y="0"/>
                  </a:lnTo>
                  <a:lnTo>
                    <a:pt x="426" y="0"/>
                  </a:lnTo>
                  <a:lnTo>
                    <a:pt x="419" y="0"/>
                  </a:lnTo>
                  <a:lnTo>
                    <a:pt x="411" y="8"/>
                  </a:lnTo>
                  <a:lnTo>
                    <a:pt x="404" y="8"/>
                  </a:lnTo>
                  <a:lnTo>
                    <a:pt x="388" y="8"/>
                  </a:lnTo>
                  <a:lnTo>
                    <a:pt x="381" y="0"/>
                  </a:lnTo>
                  <a:lnTo>
                    <a:pt x="373" y="0"/>
                  </a:lnTo>
                  <a:lnTo>
                    <a:pt x="366" y="0"/>
                  </a:lnTo>
                  <a:lnTo>
                    <a:pt x="358" y="8"/>
                  </a:lnTo>
                  <a:lnTo>
                    <a:pt x="358" y="16"/>
                  </a:lnTo>
                  <a:lnTo>
                    <a:pt x="350" y="8"/>
                  </a:lnTo>
                  <a:lnTo>
                    <a:pt x="350" y="0"/>
                  </a:lnTo>
                  <a:lnTo>
                    <a:pt x="343" y="0"/>
                  </a:lnTo>
                  <a:lnTo>
                    <a:pt x="343" y="8"/>
                  </a:lnTo>
                  <a:lnTo>
                    <a:pt x="335" y="16"/>
                  </a:lnTo>
                  <a:lnTo>
                    <a:pt x="320" y="16"/>
                  </a:lnTo>
                  <a:lnTo>
                    <a:pt x="312" y="23"/>
                  </a:lnTo>
                  <a:lnTo>
                    <a:pt x="312" y="31"/>
                  </a:lnTo>
                  <a:lnTo>
                    <a:pt x="305" y="38"/>
                  </a:lnTo>
                  <a:lnTo>
                    <a:pt x="297" y="46"/>
                  </a:lnTo>
                  <a:lnTo>
                    <a:pt x="282" y="46"/>
                  </a:lnTo>
                  <a:lnTo>
                    <a:pt x="274" y="46"/>
                  </a:lnTo>
                  <a:lnTo>
                    <a:pt x="274" y="54"/>
                  </a:lnTo>
                  <a:lnTo>
                    <a:pt x="282" y="61"/>
                  </a:lnTo>
                  <a:lnTo>
                    <a:pt x="290" y="61"/>
                  </a:lnTo>
                  <a:lnTo>
                    <a:pt x="290" y="69"/>
                  </a:lnTo>
                  <a:lnTo>
                    <a:pt x="282" y="69"/>
                  </a:lnTo>
                  <a:lnTo>
                    <a:pt x="274" y="69"/>
                  </a:lnTo>
                  <a:lnTo>
                    <a:pt x="259" y="69"/>
                  </a:lnTo>
                  <a:lnTo>
                    <a:pt x="236" y="69"/>
                  </a:lnTo>
                  <a:lnTo>
                    <a:pt x="213" y="69"/>
                  </a:lnTo>
                  <a:lnTo>
                    <a:pt x="198" y="69"/>
                  </a:lnTo>
                  <a:lnTo>
                    <a:pt x="183" y="69"/>
                  </a:lnTo>
                  <a:lnTo>
                    <a:pt x="175" y="69"/>
                  </a:lnTo>
                  <a:lnTo>
                    <a:pt x="168" y="69"/>
                  </a:lnTo>
                  <a:lnTo>
                    <a:pt x="168" y="76"/>
                  </a:lnTo>
                  <a:lnTo>
                    <a:pt x="160" y="76"/>
                  </a:lnTo>
                  <a:lnTo>
                    <a:pt x="153" y="76"/>
                  </a:lnTo>
                  <a:lnTo>
                    <a:pt x="145" y="76"/>
                  </a:lnTo>
                  <a:lnTo>
                    <a:pt x="137" y="84"/>
                  </a:lnTo>
                  <a:lnTo>
                    <a:pt x="137" y="92"/>
                  </a:lnTo>
                  <a:lnTo>
                    <a:pt x="137" y="99"/>
                  </a:lnTo>
                  <a:lnTo>
                    <a:pt x="122" y="99"/>
                  </a:lnTo>
                  <a:lnTo>
                    <a:pt x="115" y="99"/>
                  </a:lnTo>
                  <a:lnTo>
                    <a:pt x="115" y="107"/>
                  </a:lnTo>
                  <a:lnTo>
                    <a:pt x="107" y="114"/>
                  </a:lnTo>
                  <a:lnTo>
                    <a:pt x="115" y="122"/>
                  </a:lnTo>
                  <a:lnTo>
                    <a:pt x="122" y="130"/>
                  </a:lnTo>
                  <a:lnTo>
                    <a:pt x="130" y="130"/>
                  </a:lnTo>
                  <a:lnTo>
                    <a:pt x="130" y="137"/>
                  </a:lnTo>
                  <a:lnTo>
                    <a:pt x="137" y="145"/>
                  </a:lnTo>
                  <a:lnTo>
                    <a:pt x="130" y="152"/>
                  </a:lnTo>
                  <a:lnTo>
                    <a:pt x="122" y="168"/>
                  </a:lnTo>
                  <a:lnTo>
                    <a:pt x="122" y="175"/>
                  </a:lnTo>
                  <a:lnTo>
                    <a:pt x="122" y="183"/>
                  </a:lnTo>
                  <a:lnTo>
                    <a:pt x="122" y="190"/>
                  </a:lnTo>
                  <a:lnTo>
                    <a:pt x="115" y="206"/>
                  </a:lnTo>
                  <a:lnTo>
                    <a:pt x="107" y="221"/>
                  </a:lnTo>
                  <a:lnTo>
                    <a:pt x="107" y="228"/>
                  </a:lnTo>
                  <a:lnTo>
                    <a:pt x="115" y="236"/>
                  </a:lnTo>
                  <a:lnTo>
                    <a:pt x="115" y="251"/>
                  </a:lnTo>
                  <a:lnTo>
                    <a:pt x="122" y="259"/>
                  </a:lnTo>
                  <a:lnTo>
                    <a:pt x="122" y="266"/>
                  </a:lnTo>
                  <a:lnTo>
                    <a:pt x="115" y="274"/>
                  </a:lnTo>
                  <a:lnTo>
                    <a:pt x="107" y="282"/>
                  </a:lnTo>
                  <a:lnTo>
                    <a:pt x="99" y="289"/>
                  </a:lnTo>
                  <a:lnTo>
                    <a:pt x="92" y="289"/>
                  </a:lnTo>
                  <a:lnTo>
                    <a:pt x="84" y="297"/>
                  </a:lnTo>
                  <a:lnTo>
                    <a:pt x="77" y="304"/>
                  </a:lnTo>
                  <a:lnTo>
                    <a:pt x="61" y="312"/>
                  </a:lnTo>
                  <a:lnTo>
                    <a:pt x="46" y="312"/>
                  </a:lnTo>
                  <a:lnTo>
                    <a:pt x="38" y="320"/>
                  </a:lnTo>
                  <a:lnTo>
                    <a:pt x="23" y="327"/>
                  </a:lnTo>
                  <a:lnTo>
                    <a:pt x="16" y="335"/>
                  </a:lnTo>
                  <a:lnTo>
                    <a:pt x="8" y="342"/>
                  </a:lnTo>
                  <a:lnTo>
                    <a:pt x="0" y="350"/>
                  </a:lnTo>
                  <a:close/>
                </a:path>
              </a:pathLst>
            </a:custGeom>
            <a:solidFill>
              <a:srgbClr val="F0F0F0"/>
            </a:solidFill>
            <a:ln w="12700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53" name="Freeform 1261"/>
            <p:cNvSpPr>
              <a:spLocks/>
            </p:cNvSpPr>
            <p:nvPr/>
          </p:nvSpPr>
          <p:spPr bwMode="auto">
            <a:xfrm>
              <a:off x="5751513" y="2022364"/>
              <a:ext cx="1022350" cy="879475"/>
            </a:xfrm>
            <a:custGeom>
              <a:avLst/>
              <a:gdLst>
                <a:gd name="T0" fmla="*/ 2147483647 w 799"/>
                <a:gd name="T1" fmla="*/ 2147483647 h 646"/>
                <a:gd name="T2" fmla="*/ 2147483647 w 799"/>
                <a:gd name="T3" fmla="*/ 2147483647 h 646"/>
                <a:gd name="T4" fmla="*/ 2147483647 w 799"/>
                <a:gd name="T5" fmla="*/ 2147483647 h 646"/>
                <a:gd name="T6" fmla="*/ 2147483647 w 799"/>
                <a:gd name="T7" fmla="*/ 2147483647 h 646"/>
                <a:gd name="T8" fmla="*/ 2147483647 w 799"/>
                <a:gd name="T9" fmla="*/ 2147483647 h 646"/>
                <a:gd name="T10" fmla="*/ 2147483647 w 799"/>
                <a:gd name="T11" fmla="*/ 2147483647 h 646"/>
                <a:gd name="T12" fmla="*/ 2147483647 w 799"/>
                <a:gd name="T13" fmla="*/ 2147483647 h 646"/>
                <a:gd name="T14" fmla="*/ 2147483647 w 799"/>
                <a:gd name="T15" fmla="*/ 2147483647 h 646"/>
                <a:gd name="T16" fmla="*/ 2147483647 w 799"/>
                <a:gd name="T17" fmla="*/ 2147483647 h 646"/>
                <a:gd name="T18" fmla="*/ 2147483647 w 799"/>
                <a:gd name="T19" fmla="*/ 2147483647 h 646"/>
                <a:gd name="T20" fmla="*/ 2147483647 w 799"/>
                <a:gd name="T21" fmla="*/ 2147483647 h 646"/>
                <a:gd name="T22" fmla="*/ 2147483647 w 799"/>
                <a:gd name="T23" fmla="*/ 2147483647 h 646"/>
                <a:gd name="T24" fmla="*/ 2147483647 w 799"/>
                <a:gd name="T25" fmla="*/ 2147483647 h 646"/>
                <a:gd name="T26" fmla="*/ 2147483647 w 799"/>
                <a:gd name="T27" fmla="*/ 2147483647 h 646"/>
                <a:gd name="T28" fmla="*/ 2147483647 w 799"/>
                <a:gd name="T29" fmla="*/ 2147483647 h 646"/>
                <a:gd name="T30" fmla="*/ 2147483647 w 799"/>
                <a:gd name="T31" fmla="*/ 2147483647 h 646"/>
                <a:gd name="T32" fmla="*/ 2147483647 w 799"/>
                <a:gd name="T33" fmla="*/ 2147483647 h 646"/>
                <a:gd name="T34" fmla="*/ 2147483647 w 799"/>
                <a:gd name="T35" fmla="*/ 2147483647 h 646"/>
                <a:gd name="T36" fmla="*/ 2147483647 w 799"/>
                <a:gd name="T37" fmla="*/ 2147483647 h 646"/>
                <a:gd name="T38" fmla="*/ 2147483647 w 799"/>
                <a:gd name="T39" fmla="*/ 2147483647 h 646"/>
                <a:gd name="T40" fmla="*/ 2147483647 w 799"/>
                <a:gd name="T41" fmla="*/ 2147483647 h 646"/>
                <a:gd name="T42" fmla="*/ 2147483647 w 799"/>
                <a:gd name="T43" fmla="*/ 2147483647 h 646"/>
                <a:gd name="T44" fmla="*/ 2147483647 w 799"/>
                <a:gd name="T45" fmla="*/ 2147483647 h 646"/>
                <a:gd name="T46" fmla="*/ 2147483647 w 799"/>
                <a:gd name="T47" fmla="*/ 2147483647 h 646"/>
                <a:gd name="T48" fmla="*/ 2147483647 w 799"/>
                <a:gd name="T49" fmla="*/ 2147483647 h 646"/>
                <a:gd name="T50" fmla="*/ 2147483647 w 799"/>
                <a:gd name="T51" fmla="*/ 2147483647 h 646"/>
                <a:gd name="T52" fmla="*/ 2147483647 w 799"/>
                <a:gd name="T53" fmla="*/ 2147483647 h 646"/>
                <a:gd name="T54" fmla="*/ 2147483647 w 799"/>
                <a:gd name="T55" fmla="*/ 2147483647 h 646"/>
                <a:gd name="T56" fmla="*/ 2147483647 w 799"/>
                <a:gd name="T57" fmla="*/ 2147483647 h 646"/>
                <a:gd name="T58" fmla="*/ 2147483647 w 799"/>
                <a:gd name="T59" fmla="*/ 2147483647 h 646"/>
                <a:gd name="T60" fmla="*/ 2147483647 w 799"/>
                <a:gd name="T61" fmla="*/ 2147483647 h 646"/>
                <a:gd name="T62" fmla="*/ 2147483647 w 799"/>
                <a:gd name="T63" fmla="*/ 2147483647 h 646"/>
                <a:gd name="T64" fmla="*/ 2147483647 w 799"/>
                <a:gd name="T65" fmla="*/ 2147483647 h 646"/>
                <a:gd name="T66" fmla="*/ 2147483647 w 799"/>
                <a:gd name="T67" fmla="*/ 2147483647 h 646"/>
                <a:gd name="T68" fmla="*/ 2147483647 w 799"/>
                <a:gd name="T69" fmla="*/ 2147483647 h 646"/>
                <a:gd name="T70" fmla="*/ 2147483647 w 799"/>
                <a:gd name="T71" fmla="*/ 2147483647 h 646"/>
                <a:gd name="T72" fmla="*/ 2147483647 w 799"/>
                <a:gd name="T73" fmla="*/ 0 h 646"/>
                <a:gd name="T74" fmla="*/ 2147483647 w 799"/>
                <a:gd name="T75" fmla="*/ 0 h 646"/>
                <a:gd name="T76" fmla="*/ 2147483647 w 799"/>
                <a:gd name="T77" fmla="*/ 0 h 646"/>
                <a:gd name="T78" fmla="*/ 2147483647 w 799"/>
                <a:gd name="T79" fmla="*/ 2147483647 h 646"/>
                <a:gd name="T80" fmla="*/ 2147483647 w 799"/>
                <a:gd name="T81" fmla="*/ 2147483647 h 646"/>
                <a:gd name="T82" fmla="*/ 2147483647 w 799"/>
                <a:gd name="T83" fmla="*/ 2147483647 h 646"/>
                <a:gd name="T84" fmla="*/ 2147483647 w 799"/>
                <a:gd name="T85" fmla="*/ 2147483647 h 646"/>
                <a:gd name="T86" fmla="*/ 2147483647 w 799"/>
                <a:gd name="T87" fmla="*/ 2147483647 h 646"/>
                <a:gd name="T88" fmla="*/ 2147483647 w 799"/>
                <a:gd name="T89" fmla="*/ 2147483647 h 646"/>
                <a:gd name="T90" fmla="*/ 2147483647 w 799"/>
                <a:gd name="T91" fmla="*/ 2147483647 h 646"/>
                <a:gd name="T92" fmla="*/ 2147483647 w 799"/>
                <a:gd name="T93" fmla="*/ 2147483647 h 646"/>
                <a:gd name="T94" fmla="*/ 2147483647 w 799"/>
                <a:gd name="T95" fmla="*/ 2147483647 h 646"/>
                <a:gd name="T96" fmla="*/ 2147483647 w 799"/>
                <a:gd name="T97" fmla="*/ 2147483647 h 646"/>
                <a:gd name="T98" fmla="*/ 2147483647 w 799"/>
                <a:gd name="T99" fmla="*/ 2147483647 h 646"/>
                <a:gd name="T100" fmla="*/ 2147483647 w 799"/>
                <a:gd name="T101" fmla="*/ 2147483647 h 64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99"/>
                <a:gd name="T154" fmla="*/ 0 h 646"/>
                <a:gd name="T155" fmla="*/ 799 w 799"/>
                <a:gd name="T156" fmla="*/ 646 h 64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99" h="646">
                  <a:moveTo>
                    <a:pt x="0" y="350"/>
                  </a:moveTo>
                  <a:lnTo>
                    <a:pt x="16" y="350"/>
                  </a:lnTo>
                  <a:lnTo>
                    <a:pt x="23" y="373"/>
                  </a:lnTo>
                  <a:lnTo>
                    <a:pt x="46" y="388"/>
                  </a:lnTo>
                  <a:lnTo>
                    <a:pt x="54" y="403"/>
                  </a:lnTo>
                  <a:lnTo>
                    <a:pt x="69" y="418"/>
                  </a:lnTo>
                  <a:lnTo>
                    <a:pt x="69" y="426"/>
                  </a:lnTo>
                  <a:lnTo>
                    <a:pt x="77" y="433"/>
                  </a:lnTo>
                  <a:lnTo>
                    <a:pt x="84" y="449"/>
                  </a:lnTo>
                  <a:lnTo>
                    <a:pt x="92" y="456"/>
                  </a:lnTo>
                  <a:lnTo>
                    <a:pt x="107" y="456"/>
                  </a:lnTo>
                  <a:lnTo>
                    <a:pt x="122" y="456"/>
                  </a:lnTo>
                  <a:lnTo>
                    <a:pt x="130" y="456"/>
                  </a:lnTo>
                  <a:lnTo>
                    <a:pt x="137" y="464"/>
                  </a:lnTo>
                  <a:lnTo>
                    <a:pt x="130" y="479"/>
                  </a:lnTo>
                  <a:lnTo>
                    <a:pt x="130" y="487"/>
                  </a:lnTo>
                  <a:lnTo>
                    <a:pt x="130" y="494"/>
                  </a:lnTo>
                  <a:lnTo>
                    <a:pt x="130" y="502"/>
                  </a:lnTo>
                  <a:lnTo>
                    <a:pt x="130" y="509"/>
                  </a:lnTo>
                  <a:lnTo>
                    <a:pt x="122" y="509"/>
                  </a:lnTo>
                  <a:lnTo>
                    <a:pt x="115" y="509"/>
                  </a:lnTo>
                  <a:lnTo>
                    <a:pt x="115" y="517"/>
                  </a:lnTo>
                  <a:lnTo>
                    <a:pt x="115" y="525"/>
                  </a:lnTo>
                  <a:lnTo>
                    <a:pt x="107" y="525"/>
                  </a:lnTo>
                  <a:lnTo>
                    <a:pt x="99" y="525"/>
                  </a:lnTo>
                  <a:lnTo>
                    <a:pt x="99" y="540"/>
                  </a:lnTo>
                  <a:lnTo>
                    <a:pt x="107" y="547"/>
                  </a:lnTo>
                  <a:lnTo>
                    <a:pt x="115" y="547"/>
                  </a:lnTo>
                  <a:lnTo>
                    <a:pt x="122" y="547"/>
                  </a:lnTo>
                  <a:lnTo>
                    <a:pt x="130" y="547"/>
                  </a:lnTo>
                  <a:lnTo>
                    <a:pt x="145" y="547"/>
                  </a:lnTo>
                  <a:lnTo>
                    <a:pt x="153" y="532"/>
                  </a:lnTo>
                  <a:lnTo>
                    <a:pt x="160" y="532"/>
                  </a:lnTo>
                  <a:lnTo>
                    <a:pt x="168" y="532"/>
                  </a:lnTo>
                  <a:lnTo>
                    <a:pt x="175" y="532"/>
                  </a:lnTo>
                  <a:lnTo>
                    <a:pt x="183" y="540"/>
                  </a:lnTo>
                  <a:lnTo>
                    <a:pt x="191" y="547"/>
                  </a:lnTo>
                  <a:lnTo>
                    <a:pt x="198" y="547"/>
                  </a:lnTo>
                  <a:lnTo>
                    <a:pt x="213" y="547"/>
                  </a:lnTo>
                  <a:lnTo>
                    <a:pt x="221" y="547"/>
                  </a:lnTo>
                  <a:lnTo>
                    <a:pt x="229" y="547"/>
                  </a:lnTo>
                  <a:lnTo>
                    <a:pt x="236" y="547"/>
                  </a:lnTo>
                  <a:lnTo>
                    <a:pt x="252" y="540"/>
                  </a:lnTo>
                  <a:lnTo>
                    <a:pt x="259" y="540"/>
                  </a:lnTo>
                  <a:lnTo>
                    <a:pt x="267" y="532"/>
                  </a:lnTo>
                  <a:lnTo>
                    <a:pt x="274" y="532"/>
                  </a:lnTo>
                  <a:lnTo>
                    <a:pt x="274" y="540"/>
                  </a:lnTo>
                  <a:lnTo>
                    <a:pt x="274" y="547"/>
                  </a:lnTo>
                  <a:lnTo>
                    <a:pt x="274" y="555"/>
                  </a:lnTo>
                  <a:lnTo>
                    <a:pt x="274" y="563"/>
                  </a:lnTo>
                  <a:lnTo>
                    <a:pt x="282" y="563"/>
                  </a:lnTo>
                  <a:lnTo>
                    <a:pt x="290" y="563"/>
                  </a:lnTo>
                  <a:lnTo>
                    <a:pt x="312" y="570"/>
                  </a:lnTo>
                  <a:lnTo>
                    <a:pt x="328" y="578"/>
                  </a:lnTo>
                  <a:lnTo>
                    <a:pt x="343" y="578"/>
                  </a:lnTo>
                  <a:lnTo>
                    <a:pt x="350" y="593"/>
                  </a:lnTo>
                  <a:lnTo>
                    <a:pt x="350" y="601"/>
                  </a:lnTo>
                  <a:lnTo>
                    <a:pt x="358" y="608"/>
                  </a:lnTo>
                  <a:lnTo>
                    <a:pt x="358" y="616"/>
                  </a:lnTo>
                  <a:lnTo>
                    <a:pt x="366" y="623"/>
                  </a:lnTo>
                  <a:lnTo>
                    <a:pt x="381" y="631"/>
                  </a:lnTo>
                  <a:lnTo>
                    <a:pt x="396" y="631"/>
                  </a:lnTo>
                  <a:lnTo>
                    <a:pt x="404" y="631"/>
                  </a:lnTo>
                  <a:lnTo>
                    <a:pt x="411" y="639"/>
                  </a:lnTo>
                  <a:lnTo>
                    <a:pt x="419" y="639"/>
                  </a:lnTo>
                  <a:lnTo>
                    <a:pt x="434" y="639"/>
                  </a:lnTo>
                  <a:lnTo>
                    <a:pt x="442" y="639"/>
                  </a:lnTo>
                  <a:lnTo>
                    <a:pt x="449" y="646"/>
                  </a:lnTo>
                  <a:lnTo>
                    <a:pt x="457" y="646"/>
                  </a:lnTo>
                  <a:lnTo>
                    <a:pt x="457" y="639"/>
                  </a:lnTo>
                  <a:lnTo>
                    <a:pt x="457" y="623"/>
                  </a:lnTo>
                  <a:lnTo>
                    <a:pt x="465" y="608"/>
                  </a:lnTo>
                  <a:lnTo>
                    <a:pt x="472" y="601"/>
                  </a:lnTo>
                  <a:lnTo>
                    <a:pt x="472" y="593"/>
                  </a:lnTo>
                  <a:lnTo>
                    <a:pt x="472" y="578"/>
                  </a:lnTo>
                  <a:lnTo>
                    <a:pt x="472" y="570"/>
                  </a:lnTo>
                  <a:lnTo>
                    <a:pt x="480" y="563"/>
                  </a:lnTo>
                  <a:lnTo>
                    <a:pt x="487" y="555"/>
                  </a:lnTo>
                  <a:lnTo>
                    <a:pt x="495" y="547"/>
                  </a:lnTo>
                  <a:lnTo>
                    <a:pt x="503" y="532"/>
                  </a:lnTo>
                  <a:lnTo>
                    <a:pt x="510" y="532"/>
                  </a:lnTo>
                  <a:lnTo>
                    <a:pt x="518" y="525"/>
                  </a:lnTo>
                  <a:lnTo>
                    <a:pt x="525" y="525"/>
                  </a:lnTo>
                  <a:lnTo>
                    <a:pt x="541" y="517"/>
                  </a:lnTo>
                  <a:lnTo>
                    <a:pt x="556" y="517"/>
                  </a:lnTo>
                  <a:lnTo>
                    <a:pt x="571" y="517"/>
                  </a:lnTo>
                  <a:lnTo>
                    <a:pt x="571" y="525"/>
                  </a:lnTo>
                  <a:lnTo>
                    <a:pt x="586" y="532"/>
                  </a:lnTo>
                  <a:lnTo>
                    <a:pt x="594" y="532"/>
                  </a:lnTo>
                  <a:lnTo>
                    <a:pt x="601" y="525"/>
                  </a:lnTo>
                  <a:lnTo>
                    <a:pt x="609" y="525"/>
                  </a:lnTo>
                  <a:lnTo>
                    <a:pt x="609" y="517"/>
                  </a:lnTo>
                  <a:lnTo>
                    <a:pt x="609" y="502"/>
                  </a:lnTo>
                  <a:lnTo>
                    <a:pt x="617" y="494"/>
                  </a:lnTo>
                  <a:lnTo>
                    <a:pt x="624" y="487"/>
                  </a:lnTo>
                  <a:lnTo>
                    <a:pt x="639" y="479"/>
                  </a:lnTo>
                  <a:lnTo>
                    <a:pt x="647" y="479"/>
                  </a:lnTo>
                  <a:lnTo>
                    <a:pt x="662" y="479"/>
                  </a:lnTo>
                  <a:lnTo>
                    <a:pt x="670" y="471"/>
                  </a:lnTo>
                  <a:lnTo>
                    <a:pt x="685" y="464"/>
                  </a:lnTo>
                  <a:lnTo>
                    <a:pt x="685" y="456"/>
                  </a:lnTo>
                  <a:lnTo>
                    <a:pt x="693" y="449"/>
                  </a:lnTo>
                  <a:lnTo>
                    <a:pt x="708" y="449"/>
                  </a:lnTo>
                  <a:lnTo>
                    <a:pt x="708" y="441"/>
                  </a:lnTo>
                  <a:lnTo>
                    <a:pt x="723" y="433"/>
                  </a:lnTo>
                  <a:lnTo>
                    <a:pt x="723" y="426"/>
                  </a:lnTo>
                  <a:lnTo>
                    <a:pt x="731" y="433"/>
                  </a:lnTo>
                  <a:lnTo>
                    <a:pt x="731" y="449"/>
                  </a:lnTo>
                  <a:lnTo>
                    <a:pt x="746" y="449"/>
                  </a:lnTo>
                  <a:lnTo>
                    <a:pt x="754" y="449"/>
                  </a:lnTo>
                  <a:lnTo>
                    <a:pt x="769" y="449"/>
                  </a:lnTo>
                  <a:lnTo>
                    <a:pt x="776" y="441"/>
                  </a:lnTo>
                  <a:lnTo>
                    <a:pt x="784" y="433"/>
                  </a:lnTo>
                  <a:lnTo>
                    <a:pt x="792" y="433"/>
                  </a:lnTo>
                  <a:lnTo>
                    <a:pt x="799" y="418"/>
                  </a:lnTo>
                  <a:lnTo>
                    <a:pt x="799" y="403"/>
                  </a:lnTo>
                  <a:lnTo>
                    <a:pt x="799" y="396"/>
                  </a:lnTo>
                  <a:lnTo>
                    <a:pt x="799" y="380"/>
                  </a:lnTo>
                  <a:lnTo>
                    <a:pt x="799" y="365"/>
                  </a:lnTo>
                  <a:lnTo>
                    <a:pt x="784" y="350"/>
                  </a:lnTo>
                  <a:lnTo>
                    <a:pt x="776" y="327"/>
                  </a:lnTo>
                  <a:lnTo>
                    <a:pt x="769" y="312"/>
                  </a:lnTo>
                  <a:lnTo>
                    <a:pt x="754" y="297"/>
                  </a:lnTo>
                  <a:lnTo>
                    <a:pt x="761" y="289"/>
                  </a:lnTo>
                  <a:lnTo>
                    <a:pt x="761" y="282"/>
                  </a:lnTo>
                  <a:lnTo>
                    <a:pt x="754" y="274"/>
                  </a:lnTo>
                  <a:lnTo>
                    <a:pt x="746" y="266"/>
                  </a:lnTo>
                  <a:lnTo>
                    <a:pt x="731" y="274"/>
                  </a:lnTo>
                  <a:lnTo>
                    <a:pt x="723" y="274"/>
                  </a:lnTo>
                  <a:lnTo>
                    <a:pt x="716" y="274"/>
                  </a:lnTo>
                  <a:lnTo>
                    <a:pt x="700" y="282"/>
                  </a:lnTo>
                  <a:lnTo>
                    <a:pt x="693" y="282"/>
                  </a:lnTo>
                  <a:lnTo>
                    <a:pt x="685" y="289"/>
                  </a:lnTo>
                  <a:lnTo>
                    <a:pt x="685" y="282"/>
                  </a:lnTo>
                  <a:lnTo>
                    <a:pt x="685" y="266"/>
                  </a:lnTo>
                  <a:lnTo>
                    <a:pt x="678" y="266"/>
                  </a:lnTo>
                  <a:lnTo>
                    <a:pt x="670" y="266"/>
                  </a:lnTo>
                  <a:lnTo>
                    <a:pt x="670" y="259"/>
                  </a:lnTo>
                  <a:lnTo>
                    <a:pt x="670" y="251"/>
                  </a:lnTo>
                  <a:lnTo>
                    <a:pt x="670" y="236"/>
                  </a:lnTo>
                  <a:lnTo>
                    <a:pt x="662" y="228"/>
                  </a:lnTo>
                  <a:lnTo>
                    <a:pt x="655" y="221"/>
                  </a:lnTo>
                  <a:lnTo>
                    <a:pt x="655" y="213"/>
                  </a:lnTo>
                  <a:lnTo>
                    <a:pt x="655" y="206"/>
                  </a:lnTo>
                  <a:lnTo>
                    <a:pt x="647" y="198"/>
                  </a:lnTo>
                  <a:lnTo>
                    <a:pt x="639" y="190"/>
                  </a:lnTo>
                  <a:lnTo>
                    <a:pt x="632" y="183"/>
                  </a:lnTo>
                  <a:lnTo>
                    <a:pt x="624" y="175"/>
                  </a:lnTo>
                  <a:lnTo>
                    <a:pt x="617" y="168"/>
                  </a:lnTo>
                  <a:lnTo>
                    <a:pt x="601" y="168"/>
                  </a:lnTo>
                  <a:lnTo>
                    <a:pt x="594" y="160"/>
                  </a:lnTo>
                  <a:lnTo>
                    <a:pt x="579" y="160"/>
                  </a:lnTo>
                  <a:lnTo>
                    <a:pt x="579" y="152"/>
                  </a:lnTo>
                  <a:lnTo>
                    <a:pt x="571" y="145"/>
                  </a:lnTo>
                  <a:lnTo>
                    <a:pt x="571" y="137"/>
                  </a:lnTo>
                  <a:lnTo>
                    <a:pt x="571" y="122"/>
                  </a:lnTo>
                  <a:lnTo>
                    <a:pt x="571" y="114"/>
                  </a:lnTo>
                  <a:lnTo>
                    <a:pt x="571" y="107"/>
                  </a:lnTo>
                  <a:lnTo>
                    <a:pt x="563" y="107"/>
                  </a:lnTo>
                  <a:lnTo>
                    <a:pt x="556" y="99"/>
                  </a:lnTo>
                  <a:lnTo>
                    <a:pt x="548" y="99"/>
                  </a:lnTo>
                  <a:lnTo>
                    <a:pt x="548" y="92"/>
                  </a:lnTo>
                  <a:lnTo>
                    <a:pt x="541" y="84"/>
                  </a:lnTo>
                  <a:lnTo>
                    <a:pt x="541" y="76"/>
                  </a:lnTo>
                  <a:lnTo>
                    <a:pt x="533" y="69"/>
                  </a:lnTo>
                  <a:lnTo>
                    <a:pt x="525" y="69"/>
                  </a:lnTo>
                  <a:lnTo>
                    <a:pt x="525" y="61"/>
                  </a:lnTo>
                  <a:lnTo>
                    <a:pt x="518" y="54"/>
                  </a:lnTo>
                  <a:lnTo>
                    <a:pt x="518" y="46"/>
                  </a:lnTo>
                  <a:lnTo>
                    <a:pt x="518" y="38"/>
                  </a:lnTo>
                  <a:lnTo>
                    <a:pt x="518" y="31"/>
                  </a:lnTo>
                  <a:lnTo>
                    <a:pt x="525" y="23"/>
                  </a:lnTo>
                  <a:lnTo>
                    <a:pt x="533" y="16"/>
                  </a:lnTo>
                  <a:lnTo>
                    <a:pt x="525" y="8"/>
                  </a:lnTo>
                  <a:lnTo>
                    <a:pt x="518" y="8"/>
                  </a:lnTo>
                  <a:lnTo>
                    <a:pt x="510" y="16"/>
                  </a:lnTo>
                  <a:lnTo>
                    <a:pt x="503" y="31"/>
                  </a:lnTo>
                  <a:lnTo>
                    <a:pt x="495" y="31"/>
                  </a:lnTo>
                  <a:lnTo>
                    <a:pt x="487" y="31"/>
                  </a:lnTo>
                  <a:lnTo>
                    <a:pt x="472" y="23"/>
                  </a:lnTo>
                  <a:lnTo>
                    <a:pt x="457" y="16"/>
                  </a:lnTo>
                  <a:lnTo>
                    <a:pt x="442" y="8"/>
                  </a:lnTo>
                  <a:lnTo>
                    <a:pt x="434" y="0"/>
                  </a:lnTo>
                  <a:lnTo>
                    <a:pt x="426" y="0"/>
                  </a:lnTo>
                  <a:lnTo>
                    <a:pt x="419" y="0"/>
                  </a:lnTo>
                  <a:lnTo>
                    <a:pt x="411" y="8"/>
                  </a:lnTo>
                  <a:lnTo>
                    <a:pt x="404" y="8"/>
                  </a:lnTo>
                  <a:lnTo>
                    <a:pt x="388" y="8"/>
                  </a:lnTo>
                  <a:lnTo>
                    <a:pt x="381" y="0"/>
                  </a:lnTo>
                  <a:lnTo>
                    <a:pt x="373" y="0"/>
                  </a:lnTo>
                  <a:lnTo>
                    <a:pt x="366" y="0"/>
                  </a:lnTo>
                  <a:lnTo>
                    <a:pt x="358" y="8"/>
                  </a:lnTo>
                  <a:lnTo>
                    <a:pt x="358" y="16"/>
                  </a:lnTo>
                  <a:lnTo>
                    <a:pt x="350" y="8"/>
                  </a:lnTo>
                  <a:lnTo>
                    <a:pt x="350" y="0"/>
                  </a:lnTo>
                  <a:lnTo>
                    <a:pt x="343" y="0"/>
                  </a:lnTo>
                  <a:lnTo>
                    <a:pt x="343" y="8"/>
                  </a:lnTo>
                  <a:lnTo>
                    <a:pt x="335" y="16"/>
                  </a:lnTo>
                  <a:lnTo>
                    <a:pt x="320" y="16"/>
                  </a:lnTo>
                  <a:lnTo>
                    <a:pt x="312" y="23"/>
                  </a:lnTo>
                  <a:lnTo>
                    <a:pt x="312" y="31"/>
                  </a:lnTo>
                  <a:lnTo>
                    <a:pt x="305" y="38"/>
                  </a:lnTo>
                  <a:lnTo>
                    <a:pt x="297" y="46"/>
                  </a:lnTo>
                  <a:lnTo>
                    <a:pt x="282" y="46"/>
                  </a:lnTo>
                  <a:lnTo>
                    <a:pt x="274" y="46"/>
                  </a:lnTo>
                  <a:lnTo>
                    <a:pt x="274" y="54"/>
                  </a:lnTo>
                  <a:lnTo>
                    <a:pt x="282" y="61"/>
                  </a:lnTo>
                  <a:lnTo>
                    <a:pt x="290" y="61"/>
                  </a:lnTo>
                  <a:lnTo>
                    <a:pt x="290" y="69"/>
                  </a:lnTo>
                  <a:lnTo>
                    <a:pt x="282" y="69"/>
                  </a:lnTo>
                  <a:lnTo>
                    <a:pt x="274" y="69"/>
                  </a:lnTo>
                  <a:lnTo>
                    <a:pt x="259" y="69"/>
                  </a:lnTo>
                  <a:lnTo>
                    <a:pt x="236" y="69"/>
                  </a:lnTo>
                  <a:lnTo>
                    <a:pt x="213" y="69"/>
                  </a:lnTo>
                  <a:lnTo>
                    <a:pt x="198" y="69"/>
                  </a:lnTo>
                  <a:lnTo>
                    <a:pt x="183" y="69"/>
                  </a:lnTo>
                  <a:lnTo>
                    <a:pt x="175" y="69"/>
                  </a:lnTo>
                  <a:lnTo>
                    <a:pt x="168" y="69"/>
                  </a:lnTo>
                  <a:lnTo>
                    <a:pt x="168" y="76"/>
                  </a:lnTo>
                  <a:lnTo>
                    <a:pt x="160" y="76"/>
                  </a:lnTo>
                  <a:lnTo>
                    <a:pt x="153" y="76"/>
                  </a:lnTo>
                  <a:lnTo>
                    <a:pt x="145" y="76"/>
                  </a:lnTo>
                  <a:lnTo>
                    <a:pt x="137" y="84"/>
                  </a:lnTo>
                  <a:lnTo>
                    <a:pt x="137" y="92"/>
                  </a:lnTo>
                  <a:lnTo>
                    <a:pt x="137" y="99"/>
                  </a:lnTo>
                  <a:lnTo>
                    <a:pt x="122" y="99"/>
                  </a:lnTo>
                  <a:lnTo>
                    <a:pt x="115" y="99"/>
                  </a:lnTo>
                  <a:lnTo>
                    <a:pt x="115" y="107"/>
                  </a:lnTo>
                  <a:lnTo>
                    <a:pt x="107" y="114"/>
                  </a:lnTo>
                  <a:lnTo>
                    <a:pt x="115" y="122"/>
                  </a:lnTo>
                  <a:lnTo>
                    <a:pt x="122" y="130"/>
                  </a:lnTo>
                  <a:lnTo>
                    <a:pt x="130" y="130"/>
                  </a:lnTo>
                  <a:lnTo>
                    <a:pt x="130" y="137"/>
                  </a:lnTo>
                  <a:lnTo>
                    <a:pt x="137" y="145"/>
                  </a:lnTo>
                  <a:lnTo>
                    <a:pt x="130" y="152"/>
                  </a:lnTo>
                  <a:lnTo>
                    <a:pt x="122" y="168"/>
                  </a:lnTo>
                  <a:lnTo>
                    <a:pt x="122" y="175"/>
                  </a:lnTo>
                  <a:lnTo>
                    <a:pt x="122" y="183"/>
                  </a:lnTo>
                  <a:lnTo>
                    <a:pt x="122" y="190"/>
                  </a:lnTo>
                  <a:lnTo>
                    <a:pt x="115" y="206"/>
                  </a:lnTo>
                  <a:lnTo>
                    <a:pt x="107" y="221"/>
                  </a:lnTo>
                  <a:lnTo>
                    <a:pt x="107" y="228"/>
                  </a:lnTo>
                  <a:lnTo>
                    <a:pt x="115" y="236"/>
                  </a:lnTo>
                  <a:lnTo>
                    <a:pt x="115" y="251"/>
                  </a:lnTo>
                  <a:lnTo>
                    <a:pt x="122" y="259"/>
                  </a:lnTo>
                  <a:lnTo>
                    <a:pt x="122" y="266"/>
                  </a:lnTo>
                  <a:lnTo>
                    <a:pt x="115" y="274"/>
                  </a:lnTo>
                  <a:lnTo>
                    <a:pt x="107" y="282"/>
                  </a:lnTo>
                  <a:lnTo>
                    <a:pt x="99" y="289"/>
                  </a:lnTo>
                  <a:lnTo>
                    <a:pt x="92" y="289"/>
                  </a:lnTo>
                  <a:lnTo>
                    <a:pt x="84" y="297"/>
                  </a:lnTo>
                  <a:lnTo>
                    <a:pt x="77" y="304"/>
                  </a:lnTo>
                  <a:lnTo>
                    <a:pt x="61" y="312"/>
                  </a:lnTo>
                  <a:lnTo>
                    <a:pt x="46" y="312"/>
                  </a:lnTo>
                  <a:lnTo>
                    <a:pt x="38" y="320"/>
                  </a:lnTo>
                  <a:lnTo>
                    <a:pt x="23" y="327"/>
                  </a:lnTo>
                  <a:lnTo>
                    <a:pt x="16" y="335"/>
                  </a:lnTo>
                  <a:lnTo>
                    <a:pt x="8" y="342"/>
                  </a:lnTo>
                  <a:lnTo>
                    <a:pt x="0" y="350"/>
                  </a:lnTo>
                  <a:close/>
                </a:path>
              </a:pathLst>
            </a:custGeom>
            <a:solidFill>
              <a:schemeClr val="bg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41" tIns="37820" rIns="75641" bIns="37820"/>
            <a:lstStyle/>
            <a:p>
              <a:endParaRPr lang="ru-RU"/>
            </a:p>
          </p:txBody>
        </p:sp>
        <p:sp>
          <p:nvSpPr>
            <p:cNvPr id="4354" name="Freeform 1262"/>
            <p:cNvSpPr>
              <a:spLocks/>
            </p:cNvSpPr>
            <p:nvPr/>
          </p:nvSpPr>
          <p:spPr bwMode="auto">
            <a:xfrm>
              <a:off x="5740400" y="3797189"/>
              <a:ext cx="898525" cy="1196975"/>
            </a:xfrm>
            <a:custGeom>
              <a:avLst/>
              <a:gdLst>
                <a:gd name="T0" fmla="*/ 2147483647 w 700"/>
                <a:gd name="T1" fmla="*/ 2147483647 h 881"/>
                <a:gd name="T2" fmla="*/ 2147483647 w 700"/>
                <a:gd name="T3" fmla="*/ 2147483647 h 881"/>
                <a:gd name="T4" fmla="*/ 2147483647 w 700"/>
                <a:gd name="T5" fmla="*/ 2147483647 h 881"/>
                <a:gd name="T6" fmla="*/ 2147483647 w 700"/>
                <a:gd name="T7" fmla="*/ 2147483647 h 881"/>
                <a:gd name="T8" fmla="*/ 2147483647 w 700"/>
                <a:gd name="T9" fmla="*/ 2147483647 h 881"/>
                <a:gd name="T10" fmla="*/ 2147483647 w 700"/>
                <a:gd name="T11" fmla="*/ 2147483647 h 881"/>
                <a:gd name="T12" fmla="*/ 2147483647 w 700"/>
                <a:gd name="T13" fmla="*/ 2147483647 h 881"/>
                <a:gd name="T14" fmla="*/ 2147483647 w 700"/>
                <a:gd name="T15" fmla="*/ 2147483647 h 881"/>
                <a:gd name="T16" fmla="*/ 2147483647 w 700"/>
                <a:gd name="T17" fmla="*/ 2147483647 h 881"/>
                <a:gd name="T18" fmla="*/ 2147483647 w 700"/>
                <a:gd name="T19" fmla="*/ 2147483647 h 881"/>
                <a:gd name="T20" fmla="*/ 2147483647 w 700"/>
                <a:gd name="T21" fmla="*/ 2147483647 h 881"/>
                <a:gd name="T22" fmla="*/ 2147483647 w 700"/>
                <a:gd name="T23" fmla="*/ 2147483647 h 881"/>
                <a:gd name="T24" fmla="*/ 2147483647 w 700"/>
                <a:gd name="T25" fmla="*/ 2147483647 h 881"/>
                <a:gd name="T26" fmla="*/ 2147483647 w 700"/>
                <a:gd name="T27" fmla="*/ 2147483647 h 881"/>
                <a:gd name="T28" fmla="*/ 2147483647 w 700"/>
                <a:gd name="T29" fmla="*/ 2147483647 h 881"/>
                <a:gd name="T30" fmla="*/ 2147483647 w 700"/>
                <a:gd name="T31" fmla="*/ 2147483647 h 881"/>
                <a:gd name="T32" fmla="*/ 2147483647 w 700"/>
                <a:gd name="T33" fmla="*/ 2147483647 h 881"/>
                <a:gd name="T34" fmla="*/ 2147483647 w 700"/>
                <a:gd name="T35" fmla="*/ 2147483647 h 881"/>
                <a:gd name="T36" fmla="*/ 2147483647 w 700"/>
                <a:gd name="T37" fmla="*/ 2147483647 h 881"/>
                <a:gd name="T38" fmla="*/ 2147483647 w 700"/>
                <a:gd name="T39" fmla="*/ 2147483647 h 881"/>
                <a:gd name="T40" fmla="*/ 2147483647 w 700"/>
                <a:gd name="T41" fmla="*/ 2147483647 h 881"/>
                <a:gd name="T42" fmla="*/ 2147483647 w 700"/>
                <a:gd name="T43" fmla="*/ 2147483647 h 881"/>
                <a:gd name="T44" fmla="*/ 2147483647 w 700"/>
                <a:gd name="T45" fmla="*/ 2147483647 h 881"/>
                <a:gd name="T46" fmla="*/ 2147483647 w 700"/>
                <a:gd name="T47" fmla="*/ 2147483647 h 881"/>
                <a:gd name="T48" fmla="*/ 2147483647 w 700"/>
                <a:gd name="T49" fmla="*/ 2147483647 h 881"/>
                <a:gd name="T50" fmla="*/ 2147483647 w 700"/>
                <a:gd name="T51" fmla="*/ 2147483647 h 881"/>
                <a:gd name="T52" fmla="*/ 2147483647 w 700"/>
                <a:gd name="T53" fmla="*/ 2147483647 h 881"/>
                <a:gd name="T54" fmla="*/ 2147483647 w 700"/>
                <a:gd name="T55" fmla="*/ 2147483647 h 881"/>
                <a:gd name="T56" fmla="*/ 2147483647 w 700"/>
                <a:gd name="T57" fmla="*/ 2147483647 h 881"/>
                <a:gd name="T58" fmla="*/ 2147483647 w 700"/>
                <a:gd name="T59" fmla="*/ 2147483647 h 881"/>
                <a:gd name="T60" fmla="*/ 2147483647 w 700"/>
                <a:gd name="T61" fmla="*/ 2147483647 h 881"/>
                <a:gd name="T62" fmla="*/ 2147483647 w 700"/>
                <a:gd name="T63" fmla="*/ 2147483647 h 881"/>
                <a:gd name="T64" fmla="*/ 2147483647 w 700"/>
                <a:gd name="T65" fmla="*/ 2147483647 h 881"/>
                <a:gd name="T66" fmla="*/ 2147483647 w 700"/>
                <a:gd name="T67" fmla="*/ 2147483647 h 881"/>
                <a:gd name="T68" fmla="*/ 2147483647 w 700"/>
                <a:gd name="T69" fmla="*/ 2147483647 h 881"/>
                <a:gd name="T70" fmla="*/ 2147483647 w 700"/>
                <a:gd name="T71" fmla="*/ 2147483647 h 881"/>
                <a:gd name="T72" fmla="*/ 2147483647 w 700"/>
                <a:gd name="T73" fmla="*/ 2147483647 h 881"/>
                <a:gd name="T74" fmla="*/ 2147483647 w 700"/>
                <a:gd name="T75" fmla="*/ 2147483647 h 881"/>
                <a:gd name="T76" fmla="*/ 2147483647 w 700"/>
                <a:gd name="T77" fmla="*/ 2147483647 h 881"/>
                <a:gd name="T78" fmla="*/ 2147483647 w 700"/>
                <a:gd name="T79" fmla="*/ 2147483647 h 881"/>
                <a:gd name="T80" fmla="*/ 2147483647 w 700"/>
                <a:gd name="T81" fmla="*/ 2147483647 h 881"/>
                <a:gd name="T82" fmla="*/ 2147483647 w 700"/>
                <a:gd name="T83" fmla="*/ 2147483647 h 881"/>
                <a:gd name="T84" fmla="*/ 2147483647 w 700"/>
                <a:gd name="T85" fmla="*/ 2147483647 h 881"/>
                <a:gd name="T86" fmla="*/ 2147483647 w 700"/>
                <a:gd name="T87" fmla="*/ 2147483647 h 881"/>
                <a:gd name="T88" fmla="*/ 2147483647 w 700"/>
                <a:gd name="T89" fmla="*/ 2147483647 h 881"/>
                <a:gd name="T90" fmla="*/ 2147483647 w 700"/>
                <a:gd name="T91" fmla="*/ 2147483647 h 881"/>
                <a:gd name="T92" fmla="*/ 2147483647 w 700"/>
                <a:gd name="T93" fmla="*/ 2147483647 h 881"/>
                <a:gd name="T94" fmla="*/ 2147483647 w 700"/>
                <a:gd name="T95" fmla="*/ 2147483647 h 881"/>
                <a:gd name="T96" fmla="*/ 2147483647 w 700"/>
                <a:gd name="T97" fmla="*/ 2147483647 h 881"/>
                <a:gd name="T98" fmla="*/ 2147483647 w 700"/>
                <a:gd name="T99" fmla="*/ 2147483647 h 881"/>
                <a:gd name="T100" fmla="*/ 2147483647 w 700"/>
                <a:gd name="T101" fmla="*/ 2147483647 h 881"/>
                <a:gd name="T102" fmla="*/ 2147483647 w 700"/>
                <a:gd name="T103" fmla="*/ 2147483647 h 881"/>
                <a:gd name="T104" fmla="*/ 0 w 700"/>
                <a:gd name="T105" fmla="*/ 2147483647 h 881"/>
                <a:gd name="T106" fmla="*/ 2147483647 w 700"/>
                <a:gd name="T107" fmla="*/ 2147483647 h 881"/>
                <a:gd name="T108" fmla="*/ 2147483647 w 700"/>
                <a:gd name="T109" fmla="*/ 2147483647 h 881"/>
                <a:gd name="T110" fmla="*/ 2147483647 w 700"/>
                <a:gd name="T111" fmla="*/ 2147483647 h 881"/>
                <a:gd name="T112" fmla="*/ 2147483647 w 700"/>
                <a:gd name="T113" fmla="*/ 2147483647 h 881"/>
                <a:gd name="T114" fmla="*/ 2147483647 w 700"/>
                <a:gd name="T115" fmla="*/ 2147483647 h 881"/>
                <a:gd name="T116" fmla="*/ 2147483647 w 700"/>
                <a:gd name="T117" fmla="*/ 2147483647 h 881"/>
                <a:gd name="T118" fmla="*/ 2147483647 w 700"/>
                <a:gd name="T119" fmla="*/ 2147483647 h 881"/>
                <a:gd name="T120" fmla="*/ 2147483647 w 700"/>
                <a:gd name="T121" fmla="*/ 2147483647 h 881"/>
                <a:gd name="T122" fmla="*/ 2147483647 w 700"/>
                <a:gd name="T123" fmla="*/ 2147483647 h 881"/>
                <a:gd name="T124" fmla="*/ 2147483647 w 700"/>
                <a:gd name="T125" fmla="*/ 2147483647 h 88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00"/>
                <a:gd name="T190" fmla="*/ 0 h 881"/>
                <a:gd name="T191" fmla="*/ 700 w 700"/>
                <a:gd name="T192" fmla="*/ 881 h 88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00" h="881">
                  <a:moveTo>
                    <a:pt x="205" y="843"/>
                  </a:moveTo>
                  <a:lnTo>
                    <a:pt x="213" y="836"/>
                  </a:lnTo>
                  <a:lnTo>
                    <a:pt x="220" y="843"/>
                  </a:lnTo>
                  <a:lnTo>
                    <a:pt x="228" y="843"/>
                  </a:lnTo>
                  <a:lnTo>
                    <a:pt x="236" y="843"/>
                  </a:lnTo>
                  <a:lnTo>
                    <a:pt x="243" y="836"/>
                  </a:lnTo>
                  <a:lnTo>
                    <a:pt x="251" y="843"/>
                  </a:lnTo>
                  <a:lnTo>
                    <a:pt x="259" y="843"/>
                  </a:lnTo>
                  <a:lnTo>
                    <a:pt x="266" y="843"/>
                  </a:lnTo>
                  <a:lnTo>
                    <a:pt x="274" y="851"/>
                  </a:lnTo>
                  <a:lnTo>
                    <a:pt x="281" y="851"/>
                  </a:lnTo>
                  <a:lnTo>
                    <a:pt x="281" y="858"/>
                  </a:lnTo>
                  <a:lnTo>
                    <a:pt x="281" y="874"/>
                  </a:lnTo>
                  <a:lnTo>
                    <a:pt x="281" y="881"/>
                  </a:lnTo>
                  <a:lnTo>
                    <a:pt x="289" y="881"/>
                  </a:lnTo>
                  <a:lnTo>
                    <a:pt x="304" y="881"/>
                  </a:lnTo>
                  <a:lnTo>
                    <a:pt x="312" y="881"/>
                  </a:lnTo>
                  <a:lnTo>
                    <a:pt x="319" y="874"/>
                  </a:lnTo>
                  <a:lnTo>
                    <a:pt x="335" y="874"/>
                  </a:lnTo>
                  <a:lnTo>
                    <a:pt x="342" y="866"/>
                  </a:lnTo>
                  <a:lnTo>
                    <a:pt x="357" y="858"/>
                  </a:lnTo>
                  <a:lnTo>
                    <a:pt x="365" y="843"/>
                  </a:lnTo>
                  <a:lnTo>
                    <a:pt x="380" y="828"/>
                  </a:lnTo>
                  <a:lnTo>
                    <a:pt x="388" y="813"/>
                  </a:lnTo>
                  <a:lnTo>
                    <a:pt x="388" y="790"/>
                  </a:lnTo>
                  <a:lnTo>
                    <a:pt x="403" y="790"/>
                  </a:lnTo>
                  <a:lnTo>
                    <a:pt x="411" y="790"/>
                  </a:lnTo>
                  <a:lnTo>
                    <a:pt x="411" y="782"/>
                  </a:lnTo>
                  <a:lnTo>
                    <a:pt x="411" y="775"/>
                  </a:lnTo>
                  <a:lnTo>
                    <a:pt x="411" y="767"/>
                  </a:lnTo>
                  <a:lnTo>
                    <a:pt x="418" y="760"/>
                  </a:lnTo>
                  <a:lnTo>
                    <a:pt x="426" y="760"/>
                  </a:lnTo>
                  <a:lnTo>
                    <a:pt x="441" y="760"/>
                  </a:lnTo>
                  <a:lnTo>
                    <a:pt x="449" y="760"/>
                  </a:lnTo>
                  <a:lnTo>
                    <a:pt x="449" y="752"/>
                  </a:lnTo>
                  <a:lnTo>
                    <a:pt x="449" y="737"/>
                  </a:lnTo>
                  <a:lnTo>
                    <a:pt x="449" y="729"/>
                  </a:lnTo>
                  <a:lnTo>
                    <a:pt x="456" y="729"/>
                  </a:lnTo>
                  <a:lnTo>
                    <a:pt x="464" y="722"/>
                  </a:lnTo>
                  <a:lnTo>
                    <a:pt x="464" y="714"/>
                  </a:lnTo>
                  <a:lnTo>
                    <a:pt x="464" y="706"/>
                  </a:lnTo>
                  <a:lnTo>
                    <a:pt x="472" y="699"/>
                  </a:lnTo>
                  <a:lnTo>
                    <a:pt x="487" y="691"/>
                  </a:lnTo>
                  <a:lnTo>
                    <a:pt x="510" y="684"/>
                  </a:lnTo>
                  <a:lnTo>
                    <a:pt x="517" y="676"/>
                  </a:lnTo>
                  <a:lnTo>
                    <a:pt x="525" y="676"/>
                  </a:lnTo>
                  <a:lnTo>
                    <a:pt x="532" y="676"/>
                  </a:lnTo>
                  <a:lnTo>
                    <a:pt x="540" y="684"/>
                  </a:lnTo>
                  <a:lnTo>
                    <a:pt x="540" y="676"/>
                  </a:lnTo>
                  <a:lnTo>
                    <a:pt x="540" y="668"/>
                  </a:lnTo>
                  <a:lnTo>
                    <a:pt x="540" y="661"/>
                  </a:lnTo>
                  <a:lnTo>
                    <a:pt x="548" y="661"/>
                  </a:lnTo>
                  <a:lnTo>
                    <a:pt x="555" y="661"/>
                  </a:lnTo>
                  <a:lnTo>
                    <a:pt x="555" y="668"/>
                  </a:lnTo>
                  <a:lnTo>
                    <a:pt x="563" y="676"/>
                  </a:lnTo>
                  <a:lnTo>
                    <a:pt x="578" y="668"/>
                  </a:lnTo>
                  <a:lnTo>
                    <a:pt x="586" y="661"/>
                  </a:lnTo>
                  <a:lnTo>
                    <a:pt x="578" y="653"/>
                  </a:lnTo>
                  <a:lnTo>
                    <a:pt x="570" y="653"/>
                  </a:lnTo>
                  <a:lnTo>
                    <a:pt x="570" y="646"/>
                  </a:lnTo>
                  <a:lnTo>
                    <a:pt x="570" y="638"/>
                  </a:lnTo>
                  <a:lnTo>
                    <a:pt x="570" y="630"/>
                  </a:lnTo>
                  <a:lnTo>
                    <a:pt x="578" y="623"/>
                  </a:lnTo>
                  <a:lnTo>
                    <a:pt x="570" y="615"/>
                  </a:lnTo>
                  <a:lnTo>
                    <a:pt x="563" y="608"/>
                  </a:lnTo>
                  <a:lnTo>
                    <a:pt x="555" y="600"/>
                  </a:lnTo>
                  <a:lnTo>
                    <a:pt x="555" y="592"/>
                  </a:lnTo>
                  <a:lnTo>
                    <a:pt x="555" y="585"/>
                  </a:lnTo>
                  <a:lnTo>
                    <a:pt x="555" y="577"/>
                  </a:lnTo>
                  <a:lnTo>
                    <a:pt x="563" y="570"/>
                  </a:lnTo>
                  <a:lnTo>
                    <a:pt x="570" y="577"/>
                  </a:lnTo>
                  <a:lnTo>
                    <a:pt x="578" y="577"/>
                  </a:lnTo>
                  <a:lnTo>
                    <a:pt x="578" y="570"/>
                  </a:lnTo>
                  <a:lnTo>
                    <a:pt x="578" y="554"/>
                  </a:lnTo>
                  <a:lnTo>
                    <a:pt x="578" y="547"/>
                  </a:lnTo>
                  <a:lnTo>
                    <a:pt x="570" y="532"/>
                  </a:lnTo>
                  <a:lnTo>
                    <a:pt x="563" y="532"/>
                  </a:lnTo>
                  <a:lnTo>
                    <a:pt x="555" y="524"/>
                  </a:lnTo>
                  <a:lnTo>
                    <a:pt x="555" y="516"/>
                  </a:lnTo>
                  <a:lnTo>
                    <a:pt x="548" y="516"/>
                  </a:lnTo>
                  <a:lnTo>
                    <a:pt x="548" y="509"/>
                  </a:lnTo>
                  <a:lnTo>
                    <a:pt x="540" y="509"/>
                  </a:lnTo>
                  <a:lnTo>
                    <a:pt x="532" y="509"/>
                  </a:lnTo>
                  <a:lnTo>
                    <a:pt x="532" y="501"/>
                  </a:lnTo>
                  <a:lnTo>
                    <a:pt x="532" y="494"/>
                  </a:lnTo>
                  <a:lnTo>
                    <a:pt x="540" y="494"/>
                  </a:lnTo>
                  <a:lnTo>
                    <a:pt x="540" y="486"/>
                  </a:lnTo>
                  <a:lnTo>
                    <a:pt x="532" y="471"/>
                  </a:lnTo>
                  <a:lnTo>
                    <a:pt x="532" y="463"/>
                  </a:lnTo>
                  <a:lnTo>
                    <a:pt x="525" y="448"/>
                  </a:lnTo>
                  <a:lnTo>
                    <a:pt x="517" y="448"/>
                  </a:lnTo>
                  <a:lnTo>
                    <a:pt x="510" y="440"/>
                  </a:lnTo>
                  <a:lnTo>
                    <a:pt x="510" y="433"/>
                  </a:lnTo>
                  <a:lnTo>
                    <a:pt x="517" y="433"/>
                  </a:lnTo>
                  <a:lnTo>
                    <a:pt x="525" y="440"/>
                  </a:lnTo>
                  <a:lnTo>
                    <a:pt x="532" y="440"/>
                  </a:lnTo>
                  <a:lnTo>
                    <a:pt x="540" y="440"/>
                  </a:lnTo>
                  <a:lnTo>
                    <a:pt x="540" y="433"/>
                  </a:lnTo>
                  <a:lnTo>
                    <a:pt x="548" y="433"/>
                  </a:lnTo>
                  <a:lnTo>
                    <a:pt x="540" y="425"/>
                  </a:lnTo>
                  <a:lnTo>
                    <a:pt x="540" y="418"/>
                  </a:lnTo>
                  <a:lnTo>
                    <a:pt x="532" y="418"/>
                  </a:lnTo>
                  <a:lnTo>
                    <a:pt x="532" y="410"/>
                  </a:lnTo>
                  <a:lnTo>
                    <a:pt x="540" y="402"/>
                  </a:lnTo>
                  <a:lnTo>
                    <a:pt x="548" y="402"/>
                  </a:lnTo>
                  <a:lnTo>
                    <a:pt x="548" y="395"/>
                  </a:lnTo>
                  <a:lnTo>
                    <a:pt x="548" y="387"/>
                  </a:lnTo>
                  <a:lnTo>
                    <a:pt x="540" y="380"/>
                  </a:lnTo>
                  <a:lnTo>
                    <a:pt x="540" y="372"/>
                  </a:lnTo>
                  <a:lnTo>
                    <a:pt x="532" y="372"/>
                  </a:lnTo>
                  <a:lnTo>
                    <a:pt x="525" y="364"/>
                  </a:lnTo>
                  <a:lnTo>
                    <a:pt x="532" y="364"/>
                  </a:lnTo>
                  <a:lnTo>
                    <a:pt x="540" y="357"/>
                  </a:lnTo>
                  <a:lnTo>
                    <a:pt x="548" y="357"/>
                  </a:lnTo>
                  <a:lnTo>
                    <a:pt x="548" y="349"/>
                  </a:lnTo>
                  <a:lnTo>
                    <a:pt x="548" y="342"/>
                  </a:lnTo>
                  <a:lnTo>
                    <a:pt x="555" y="342"/>
                  </a:lnTo>
                  <a:lnTo>
                    <a:pt x="563" y="349"/>
                  </a:lnTo>
                  <a:lnTo>
                    <a:pt x="570" y="349"/>
                  </a:lnTo>
                  <a:lnTo>
                    <a:pt x="578" y="342"/>
                  </a:lnTo>
                  <a:lnTo>
                    <a:pt x="570" y="334"/>
                  </a:lnTo>
                  <a:lnTo>
                    <a:pt x="570" y="326"/>
                  </a:lnTo>
                  <a:lnTo>
                    <a:pt x="578" y="326"/>
                  </a:lnTo>
                  <a:lnTo>
                    <a:pt x="586" y="326"/>
                  </a:lnTo>
                  <a:lnTo>
                    <a:pt x="593" y="319"/>
                  </a:lnTo>
                  <a:lnTo>
                    <a:pt x="593" y="311"/>
                  </a:lnTo>
                  <a:lnTo>
                    <a:pt x="586" y="311"/>
                  </a:lnTo>
                  <a:lnTo>
                    <a:pt x="586" y="304"/>
                  </a:lnTo>
                  <a:lnTo>
                    <a:pt x="586" y="296"/>
                  </a:lnTo>
                  <a:lnTo>
                    <a:pt x="586" y="288"/>
                  </a:lnTo>
                  <a:lnTo>
                    <a:pt x="593" y="296"/>
                  </a:lnTo>
                  <a:lnTo>
                    <a:pt x="601" y="296"/>
                  </a:lnTo>
                  <a:lnTo>
                    <a:pt x="608" y="296"/>
                  </a:lnTo>
                  <a:lnTo>
                    <a:pt x="616" y="296"/>
                  </a:lnTo>
                  <a:lnTo>
                    <a:pt x="631" y="288"/>
                  </a:lnTo>
                  <a:lnTo>
                    <a:pt x="639" y="288"/>
                  </a:lnTo>
                  <a:lnTo>
                    <a:pt x="639" y="281"/>
                  </a:lnTo>
                  <a:lnTo>
                    <a:pt x="646" y="273"/>
                  </a:lnTo>
                  <a:lnTo>
                    <a:pt x="654" y="273"/>
                  </a:lnTo>
                  <a:lnTo>
                    <a:pt x="669" y="273"/>
                  </a:lnTo>
                  <a:lnTo>
                    <a:pt x="677" y="273"/>
                  </a:lnTo>
                  <a:lnTo>
                    <a:pt x="685" y="266"/>
                  </a:lnTo>
                  <a:lnTo>
                    <a:pt x="692" y="258"/>
                  </a:lnTo>
                  <a:lnTo>
                    <a:pt x="692" y="250"/>
                  </a:lnTo>
                  <a:lnTo>
                    <a:pt x="700" y="243"/>
                  </a:lnTo>
                  <a:lnTo>
                    <a:pt x="700" y="235"/>
                  </a:lnTo>
                  <a:lnTo>
                    <a:pt x="692" y="228"/>
                  </a:lnTo>
                  <a:lnTo>
                    <a:pt x="685" y="220"/>
                  </a:lnTo>
                  <a:lnTo>
                    <a:pt x="677" y="220"/>
                  </a:lnTo>
                  <a:lnTo>
                    <a:pt x="669" y="212"/>
                  </a:lnTo>
                  <a:lnTo>
                    <a:pt x="662" y="212"/>
                  </a:lnTo>
                  <a:lnTo>
                    <a:pt x="654" y="205"/>
                  </a:lnTo>
                  <a:lnTo>
                    <a:pt x="646" y="205"/>
                  </a:lnTo>
                  <a:lnTo>
                    <a:pt x="639" y="197"/>
                  </a:lnTo>
                  <a:lnTo>
                    <a:pt x="631" y="205"/>
                  </a:lnTo>
                  <a:lnTo>
                    <a:pt x="624" y="205"/>
                  </a:lnTo>
                  <a:lnTo>
                    <a:pt x="624" y="197"/>
                  </a:lnTo>
                  <a:lnTo>
                    <a:pt x="624" y="190"/>
                  </a:lnTo>
                  <a:lnTo>
                    <a:pt x="631" y="190"/>
                  </a:lnTo>
                  <a:lnTo>
                    <a:pt x="646" y="190"/>
                  </a:lnTo>
                  <a:lnTo>
                    <a:pt x="646" y="182"/>
                  </a:lnTo>
                  <a:lnTo>
                    <a:pt x="639" y="182"/>
                  </a:lnTo>
                  <a:lnTo>
                    <a:pt x="624" y="182"/>
                  </a:lnTo>
                  <a:lnTo>
                    <a:pt x="624" y="167"/>
                  </a:lnTo>
                  <a:lnTo>
                    <a:pt x="631" y="159"/>
                  </a:lnTo>
                  <a:lnTo>
                    <a:pt x="639" y="159"/>
                  </a:lnTo>
                  <a:lnTo>
                    <a:pt x="646" y="159"/>
                  </a:lnTo>
                  <a:lnTo>
                    <a:pt x="654" y="152"/>
                  </a:lnTo>
                  <a:lnTo>
                    <a:pt x="662" y="144"/>
                  </a:lnTo>
                  <a:lnTo>
                    <a:pt x="654" y="129"/>
                  </a:lnTo>
                  <a:lnTo>
                    <a:pt x="646" y="114"/>
                  </a:lnTo>
                  <a:lnTo>
                    <a:pt x="639" y="106"/>
                  </a:lnTo>
                  <a:lnTo>
                    <a:pt x="631" y="106"/>
                  </a:lnTo>
                  <a:lnTo>
                    <a:pt x="616" y="106"/>
                  </a:lnTo>
                  <a:lnTo>
                    <a:pt x="601" y="106"/>
                  </a:lnTo>
                  <a:lnTo>
                    <a:pt x="593" y="98"/>
                  </a:lnTo>
                  <a:lnTo>
                    <a:pt x="570" y="91"/>
                  </a:lnTo>
                  <a:lnTo>
                    <a:pt x="570" y="83"/>
                  </a:lnTo>
                  <a:lnTo>
                    <a:pt x="570" y="68"/>
                  </a:lnTo>
                  <a:lnTo>
                    <a:pt x="548" y="83"/>
                  </a:lnTo>
                  <a:lnTo>
                    <a:pt x="548" y="76"/>
                  </a:lnTo>
                  <a:lnTo>
                    <a:pt x="570" y="60"/>
                  </a:lnTo>
                  <a:lnTo>
                    <a:pt x="578" y="53"/>
                  </a:lnTo>
                  <a:lnTo>
                    <a:pt x="578" y="38"/>
                  </a:lnTo>
                  <a:lnTo>
                    <a:pt x="570" y="38"/>
                  </a:lnTo>
                  <a:lnTo>
                    <a:pt x="555" y="45"/>
                  </a:lnTo>
                  <a:lnTo>
                    <a:pt x="540" y="53"/>
                  </a:lnTo>
                  <a:lnTo>
                    <a:pt x="525" y="53"/>
                  </a:lnTo>
                  <a:lnTo>
                    <a:pt x="517" y="45"/>
                  </a:lnTo>
                  <a:lnTo>
                    <a:pt x="502" y="38"/>
                  </a:lnTo>
                  <a:lnTo>
                    <a:pt x="494" y="38"/>
                  </a:lnTo>
                  <a:lnTo>
                    <a:pt x="487" y="30"/>
                  </a:lnTo>
                  <a:lnTo>
                    <a:pt x="494" y="23"/>
                  </a:lnTo>
                  <a:lnTo>
                    <a:pt x="487" y="7"/>
                  </a:lnTo>
                  <a:lnTo>
                    <a:pt x="479" y="15"/>
                  </a:lnTo>
                  <a:lnTo>
                    <a:pt x="464" y="23"/>
                  </a:lnTo>
                  <a:lnTo>
                    <a:pt x="464" y="30"/>
                  </a:lnTo>
                  <a:lnTo>
                    <a:pt x="456" y="30"/>
                  </a:lnTo>
                  <a:lnTo>
                    <a:pt x="449" y="30"/>
                  </a:lnTo>
                  <a:lnTo>
                    <a:pt x="441" y="30"/>
                  </a:lnTo>
                  <a:lnTo>
                    <a:pt x="426" y="23"/>
                  </a:lnTo>
                  <a:lnTo>
                    <a:pt x="418" y="7"/>
                  </a:lnTo>
                  <a:lnTo>
                    <a:pt x="411" y="0"/>
                  </a:lnTo>
                  <a:lnTo>
                    <a:pt x="395" y="7"/>
                  </a:lnTo>
                  <a:lnTo>
                    <a:pt x="388" y="15"/>
                  </a:lnTo>
                  <a:lnTo>
                    <a:pt x="373" y="23"/>
                  </a:lnTo>
                  <a:lnTo>
                    <a:pt x="365" y="23"/>
                  </a:lnTo>
                  <a:lnTo>
                    <a:pt x="357" y="30"/>
                  </a:lnTo>
                  <a:lnTo>
                    <a:pt x="357" y="38"/>
                  </a:lnTo>
                  <a:lnTo>
                    <a:pt x="357" y="53"/>
                  </a:lnTo>
                  <a:lnTo>
                    <a:pt x="357" y="76"/>
                  </a:lnTo>
                  <a:lnTo>
                    <a:pt x="357" y="83"/>
                  </a:lnTo>
                  <a:lnTo>
                    <a:pt x="350" y="91"/>
                  </a:lnTo>
                  <a:lnTo>
                    <a:pt x="350" y="98"/>
                  </a:lnTo>
                  <a:lnTo>
                    <a:pt x="335" y="98"/>
                  </a:lnTo>
                  <a:lnTo>
                    <a:pt x="335" y="114"/>
                  </a:lnTo>
                  <a:lnTo>
                    <a:pt x="335" y="121"/>
                  </a:lnTo>
                  <a:lnTo>
                    <a:pt x="327" y="121"/>
                  </a:lnTo>
                  <a:lnTo>
                    <a:pt x="319" y="121"/>
                  </a:lnTo>
                  <a:lnTo>
                    <a:pt x="304" y="121"/>
                  </a:lnTo>
                  <a:lnTo>
                    <a:pt x="297" y="129"/>
                  </a:lnTo>
                  <a:lnTo>
                    <a:pt x="297" y="136"/>
                  </a:lnTo>
                  <a:lnTo>
                    <a:pt x="304" y="152"/>
                  </a:lnTo>
                  <a:lnTo>
                    <a:pt x="304" y="159"/>
                  </a:lnTo>
                  <a:lnTo>
                    <a:pt x="297" y="159"/>
                  </a:lnTo>
                  <a:lnTo>
                    <a:pt x="289" y="167"/>
                  </a:lnTo>
                  <a:lnTo>
                    <a:pt x="289" y="174"/>
                  </a:lnTo>
                  <a:lnTo>
                    <a:pt x="281" y="174"/>
                  </a:lnTo>
                  <a:lnTo>
                    <a:pt x="274" y="174"/>
                  </a:lnTo>
                  <a:lnTo>
                    <a:pt x="266" y="174"/>
                  </a:lnTo>
                  <a:lnTo>
                    <a:pt x="259" y="174"/>
                  </a:lnTo>
                  <a:lnTo>
                    <a:pt x="266" y="190"/>
                  </a:lnTo>
                  <a:lnTo>
                    <a:pt x="259" y="197"/>
                  </a:lnTo>
                  <a:lnTo>
                    <a:pt x="251" y="205"/>
                  </a:lnTo>
                  <a:lnTo>
                    <a:pt x="243" y="212"/>
                  </a:lnTo>
                  <a:lnTo>
                    <a:pt x="236" y="212"/>
                  </a:lnTo>
                  <a:lnTo>
                    <a:pt x="228" y="220"/>
                  </a:lnTo>
                  <a:lnTo>
                    <a:pt x="228" y="235"/>
                  </a:lnTo>
                  <a:lnTo>
                    <a:pt x="220" y="243"/>
                  </a:lnTo>
                  <a:lnTo>
                    <a:pt x="220" y="250"/>
                  </a:lnTo>
                  <a:lnTo>
                    <a:pt x="205" y="258"/>
                  </a:lnTo>
                  <a:lnTo>
                    <a:pt x="190" y="258"/>
                  </a:lnTo>
                  <a:lnTo>
                    <a:pt x="182" y="258"/>
                  </a:lnTo>
                  <a:lnTo>
                    <a:pt x="190" y="266"/>
                  </a:lnTo>
                  <a:lnTo>
                    <a:pt x="190" y="281"/>
                  </a:lnTo>
                  <a:lnTo>
                    <a:pt x="198" y="281"/>
                  </a:lnTo>
                  <a:lnTo>
                    <a:pt x="198" y="288"/>
                  </a:lnTo>
                  <a:lnTo>
                    <a:pt x="198" y="296"/>
                  </a:lnTo>
                  <a:lnTo>
                    <a:pt x="205" y="304"/>
                  </a:lnTo>
                  <a:lnTo>
                    <a:pt x="220" y="304"/>
                  </a:lnTo>
                  <a:lnTo>
                    <a:pt x="236" y="304"/>
                  </a:lnTo>
                  <a:lnTo>
                    <a:pt x="259" y="311"/>
                  </a:lnTo>
                  <a:lnTo>
                    <a:pt x="266" y="311"/>
                  </a:lnTo>
                  <a:lnTo>
                    <a:pt x="274" y="311"/>
                  </a:lnTo>
                  <a:lnTo>
                    <a:pt x="266" y="319"/>
                  </a:lnTo>
                  <a:lnTo>
                    <a:pt x="259" y="319"/>
                  </a:lnTo>
                  <a:lnTo>
                    <a:pt x="251" y="319"/>
                  </a:lnTo>
                  <a:lnTo>
                    <a:pt x="259" y="326"/>
                  </a:lnTo>
                  <a:lnTo>
                    <a:pt x="259" y="334"/>
                  </a:lnTo>
                  <a:lnTo>
                    <a:pt x="259" y="342"/>
                  </a:lnTo>
                  <a:lnTo>
                    <a:pt x="251" y="342"/>
                  </a:lnTo>
                  <a:lnTo>
                    <a:pt x="236" y="342"/>
                  </a:lnTo>
                  <a:lnTo>
                    <a:pt x="236" y="349"/>
                  </a:lnTo>
                  <a:lnTo>
                    <a:pt x="228" y="357"/>
                  </a:lnTo>
                  <a:lnTo>
                    <a:pt x="213" y="357"/>
                  </a:lnTo>
                  <a:lnTo>
                    <a:pt x="213" y="372"/>
                  </a:lnTo>
                  <a:lnTo>
                    <a:pt x="205" y="380"/>
                  </a:lnTo>
                  <a:lnTo>
                    <a:pt x="198" y="380"/>
                  </a:lnTo>
                  <a:lnTo>
                    <a:pt x="182" y="380"/>
                  </a:lnTo>
                  <a:lnTo>
                    <a:pt x="167" y="380"/>
                  </a:lnTo>
                  <a:lnTo>
                    <a:pt x="160" y="372"/>
                  </a:lnTo>
                  <a:lnTo>
                    <a:pt x="152" y="364"/>
                  </a:lnTo>
                  <a:lnTo>
                    <a:pt x="137" y="357"/>
                  </a:lnTo>
                  <a:lnTo>
                    <a:pt x="129" y="349"/>
                  </a:lnTo>
                  <a:lnTo>
                    <a:pt x="137" y="342"/>
                  </a:lnTo>
                  <a:lnTo>
                    <a:pt x="144" y="342"/>
                  </a:lnTo>
                  <a:lnTo>
                    <a:pt x="152" y="342"/>
                  </a:lnTo>
                  <a:lnTo>
                    <a:pt x="160" y="334"/>
                  </a:lnTo>
                  <a:lnTo>
                    <a:pt x="152" y="326"/>
                  </a:lnTo>
                  <a:lnTo>
                    <a:pt x="137" y="319"/>
                  </a:lnTo>
                  <a:lnTo>
                    <a:pt x="129" y="319"/>
                  </a:lnTo>
                  <a:lnTo>
                    <a:pt x="122" y="326"/>
                  </a:lnTo>
                  <a:lnTo>
                    <a:pt x="106" y="334"/>
                  </a:lnTo>
                  <a:lnTo>
                    <a:pt x="99" y="334"/>
                  </a:lnTo>
                  <a:lnTo>
                    <a:pt x="99" y="342"/>
                  </a:lnTo>
                  <a:lnTo>
                    <a:pt x="99" y="349"/>
                  </a:lnTo>
                  <a:lnTo>
                    <a:pt x="106" y="357"/>
                  </a:lnTo>
                  <a:lnTo>
                    <a:pt x="99" y="372"/>
                  </a:lnTo>
                  <a:lnTo>
                    <a:pt x="91" y="372"/>
                  </a:lnTo>
                  <a:lnTo>
                    <a:pt x="91" y="380"/>
                  </a:lnTo>
                  <a:lnTo>
                    <a:pt x="99" y="387"/>
                  </a:lnTo>
                  <a:lnTo>
                    <a:pt x="91" y="395"/>
                  </a:lnTo>
                  <a:lnTo>
                    <a:pt x="84" y="402"/>
                  </a:lnTo>
                  <a:lnTo>
                    <a:pt x="76" y="395"/>
                  </a:lnTo>
                  <a:lnTo>
                    <a:pt x="68" y="380"/>
                  </a:lnTo>
                  <a:lnTo>
                    <a:pt x="61" y="395"/>
                  </a:lnTo>
                  <a:lnTo>
                    <a:pt x="61" y="402"/>
                  </a:lnTo>
                  <a:lnTo>
                    <a:pt x="68" y="410"/>
                  </a:lnTo>
                  <a:lnTo>
                    <a:pt x="76" y="410"/>
                  </a:lnTo>
                  <a:lnTo>
                    <a:pt x="91" y="410"/>
                  </a:lnTo>
                  <a:lnTo>
                    <a:pt x="91" y="418"/>
                  </a:lnTo>
                  <a:lnTo>
                    <a:pt x="91" y="425"/>
                  </a:lnTo>
                  <a:lnTo>
                    <a:pt x="84" y="433"/>
                  </a:lnTo>
                  <a:lnTo>
                    <a:pt x="76" y="433"/>
                  </a:lnTo>
                  <a:lnTo>
                    <a:pt x="61" y="433"/>
                  </a:lnTo>
                  <a:lnTo>
                    <a:pt x="53" y="418"/>
                  </a:lnTo>
                  <a:lnTo>
                    <a:pt x="45" y="410"/>
                  </a:lnTo>
                  <a:lnTo>
                    <a:pt x="30" y="387"/>
                  </a:lnTo>
                  <a:lnTo>
                    <a:pt x="23" y="372"/>
                  </a:lnTo>
                  <a:lnTo>
                    <a:pt x="15" y="372"/>
                  </a:lnTo>
                  <a:lnTo>
                    <a:pt x="7" y="380"/>
                  </a:lnTo>
                  <a:lnTo>
                    <a:pt x="15" y="387"/>
                  </a:lnTo>
                  <a:lnTo>
                    <a:pt x="7" y="395"/>
                  </a:lnTo>
                  <a:lnTo>
                    <a:pt x="7" y="410"/>
                  </a:lnTo>
                  <a:lnTo>
                    <a:pt x="7" y="418"/>
                  </a:lnTo>
                  <a:lnTo>
                    <a:pt x="0" y="433"/>
                  </a:lnTo>
                  <a:lnTo>
                    <a:pt x="0" y="440"/>
                  </a:lnTo>
                  <a:lnTo>
                    <a:pt x="0" y="448"/>
                  </a:lnTo>
                  <a:lnTo>
                    <a:pt x="0" y="456"/>
                  </a:lnTo>
                  <a:lnTo>
                    <a:pt x="7" y="448"/>
                  </a:lnTo>
                  <a:lnTo>
                    <a:pt x="7" y="440"/>
                  </a:lnTo>
                  <a:lnTo>
                    <a:pt x="30" y="440"/>
                  </a:lnTo>
                  <a:lnTo>
                    <a:pt x="38" y="456"/>
                  </a:lnTo>
                  <a:lnTo>
                    <a:pt x="61" y="456"/>
                  </a:lnTo>
                  <a:lnTo>
                    <a:pt x="68" y="463"/>
                  </a:lnTo>
                  <a:lnTo>
                    <a:pt x="68" y="471"/>
                  </a:lnTo>
                  <a:lnTo>
                    <a:pt x="61" y="471"/>
                  </a:lnTo>
                  <a:lnTo>
                    <a:pt x="61" y="478"/>
                  </a:lnTo>
                  <a:lnTo>
                    <a:pt x="76" y="486"/>
                  </a:lnTo>
                  <a:lnTo>
                    <a:pt x="91" y="494"/>
                  </a:lnTo>
                  <a:lnTo>
                    <a:pt x="99" y="501"/>
                  </a:lnTo>
                  <a:lnTo>
                    <a:pt x="99" y="509"/>
                  </a:lnTo>
                  <a:lnTo>
                    <a:pt x="99" y="524"/>
                  </a:lnTo>
                  <a:lnTo>
                    <a:pt x="99" y="539"/>
                  </a:lnTo>
                  <a:lnTo>
                    <a:pt x="99" y="547"/>
                  </a:lnTo>
                  <a:lnTo>
                    <a:pt x="106" y="562"/>
                  </a:lnTo>
                  <a:lnTo>
                    <a:pt x="106" y="570"/>
                  </a:lnTo>
                  <a:lnTo>
                    <a:pt x="106" y="577"/>
                  </a:lnTo>
                  <a:lnTo>
                    <a:pt x="106" y="585"/>
                  </a:lnTo>
                  <a:lnTo>
                    <a:pt x="114" y="592"/>
                  </a:lnTo>
                  <a:lnTo>
                    <a:pt x="114" y="600"/>
                  </a:lnTo>
                  <a:lnTo>
                    <a:pt x="114" y="608"/>
                  </a:lnTo>
                  <a:lnTo>
                    <a:pt x="106" y="615"/>
                  </a:lnTo>
                  <a:lnTo>
                    <a:pt x="99" y="623"/>
                  </a:lnTo>
                  <a:lnTo>
                    <a:pt x="99" y="638"/>
                  </a:lnTo>
                  <a:lnTo>
                    <a:pt x="91" y="646"/>
                  </a:lnTo>
                  <a:lnTo>
                    <a:pt x="106" y="646"/>
                  </a:lnTo>
                  <a:lnTo>
                    <a:pt x="114" y="646"/>
                  </a:lnTo>
                  <a:lnTo>
                    <a:pt x="114" y="653"/>
                  </a:lnTo>
                  <a:lnTo>
                    <a:pt x="122" y="661"/>
                  </a:lnTo>
                  <a:lnTo>
                    <a:pt x="129" y="668"/>
                  </a:lnTo>
                  <a:lnTo>
                    <a:pt x="129" y="676"/>
                  </a:lnTo>
                  <a:lnTo>
                    <a:pt x="122" y="676"/>
                  </a:lnTo>
                  <a:lnTo>
                    <a:pt x="114" y="684"/>
                  </a:lnTo>
                  <a:lnTo>
                    <a:pt x="114" y="691"/>
                  </a:lnTo>
                  <a:lnTo>
                    <a:pt x="114" y="699"/>
                  </a:lnTo>
                  <a:lnTo>
                    <a:pt x="122" y="706"/>
                  </a:lnTo>
                  <a:lnTo>
                    <a:pt x="129" y="706"/>
                  </a:lnTo>
                  <a:lnTo>
                    <a:pt x="129" y="714"/>
                  </a:lnTo>
                  <a:lnTo>
                    <a:pt x="129" y="722"/>
                  </a:lnTo>
                  <a:lnTo>
                    <a:pt x="129" y="729"/>
                  </a:lnTo>
                  <a:lnTo>
                    <a:pt x="137" y="737"/>
                  </a:lnTo>
                  <a:lnTo>
                    <a:pt x="137" y="744"/>
                  </a:lnTo>
                  <a:lnTo>
                    <a:pt x="144" y="752"/>
                  </a:lnTo>
                  <a:lnTo>
                    <a:pt x="137" y="760"/>
                  </a:lnTo>
                  <a:lnTo>
                    <a:pt x="137" y="767"/>
                  </a:lnTo>
                  <a:lnTo>
                    <a:pt x="137" y="782"/>
                  </a:lnTo>
                  <a:lnTo>
                    <a:pt x="152" y="782"/>
                  </a:lnTo>
                  <a:lnTo>
                    <a:pt x="152" y="790"/>
                  </a:lnTo>
                  <a:lnTo>
                    <a:pt x="152" y="798"/>
                  </a:lnTo>
                  <a:lnTo>
                    <a:pt x="167" y="805"/>
                  </a:lnTo>
                  <a:lnTo>
                    <a:pt x="167" y="813"/>
                  </a:lnTo>
                  <a:lnTo>
                    <a:pt x="167" y="828"/>
                  </a:lnTo>
                  <a:lnTo>
                    <a:pt x="175" y="828"/>
                  </a:lnTo>
                  <a:lnTo>
                    <a:pt x="175" y="813"/>
                  </a:lnTo>
                  <a:lnTo>
                    <a:pt x="182" y="813"/>
                  </a:lnTo>
                  <a:lnTo>
                    <a:pt x="198" y="813"/>
                  </a:lnTo>
                  <a:lnTo>
                    <a:pt x="205" y="820"/>
                  </a:lnTo>
                  <a:lnTo>
                    <a:pt x="205" y="828"/>
                  </a:lnTo>
                  <a:lnTo>
                    <a:pt x="205" y="843"/>
                  </a:lnTo>
                  <a:close/>
                </a:path>
              </a:pathLst>
            </a:custGeom>
            <a:solidFill>
              <a:srgbClr val="F0F0F0"/>
            </a:solidFill>
            <a:ln w="12700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55" name="Freeform 1263"/>
            <p:cNvSpPr>
              <a:spLocks/>
            </p:cNvSpPr>
            <p:nvPr/>
          </p:nvSpPr>
          <p:spPr bwMode="auto">
            <a:xfrm>
              <a:off x="5740400" y="3797189"/>
              <a:ext cx="898525" cy="1196975"/>
            </a:xfrm>
            <a:custGeom>
              <a:avLst/>
              <a:gdLst>
                <a:gd name="T0" fmla="*/ 2147483647 w 700"/>
                <a:gd name="T1" fmla="*/ 2147483647 h 881"/>
                <a:gd name="T2" fmla="*/ 2147483647 w 700"/>
                <a:gd name="T3" fmla="*/ 2147483647 h 881"/>
                <a:gd name="T4" fmla="*/ 2147483647 w 700"/>
                <a:gd name="T5" fmla="*/ 2147483647 h 881"/>
                <a:gd name="T6" fmla="*/ 2147483647 w 700"/>
                <a:gd name="T7" fmla="*/ 2147483647 h 881"/>
                <a:gd name="T8" fmla="*/ 2147483647 w 700"/>
                <a:gd name="T9" fmla="*/ 2147483647 h 881"/>
                <a:gd name="T10" fmla="*/ 2147483647 w 700"/>
                <a:gd name="T11" fmla="*/ 2147483647 h 881"/>
                <a:gd name="T12" fmla="*/ 2147483647 w 700"/>
                <a:gd name="T13" fmla="*/ 2147483647 h 881"/>
                <a:gd name="T14" fmla="*/ 2147483647 w 700"/>
                <a:gd name="T15" fmla="*/ 2147483647 h 881"/>
                <a:gd name="T16" fmla="*/ 2147483647 w 700"/>
                <a:gd name="T17" fmla="*/ 2147483647 h 881"/>
                <a:gd name="T18" fmla="*/ 2147483647 w 700"/>
                <a:gd name="T19" fmla="*/ 2147483647 h 881"/>
                <a:gd name="T20" fmla="*/ 2147483647 w 700"/>
                <a:gd name="T21" fmla="*/ 2147483647 h 881"/>
                <a:gd name="T22" fmla="*/ 2147483647 w 700"/>
                <a:gd name="T23" fmla="*/ 2147483647 h 881"/>
                <a:gd name="T24" fmla="*/ 2147483647 w 700"/>
                <a:gd name="T25" fmla="*/ 2147483647 h 881"/>
                <a:gd name="T26" fmla="*/ 2147483647 w 700"/>
                <a:gd name="T27" fmla="*/ 2147483647 h 881"/>
                <a:gd name="T28" fmla="*/ 2147483647 w 700"/>
                <a:gd name="T29" fmla="*/ 2147483647 h 881"/>
                <a:gd name="T30" fmla="*/ 2147483647 w 700"/>
                <a:gd name="T31" fmla="*/ 2147483647 h 881"/>
                <a:gd name="T32" fmla="*/ 2147483647 w 700"/>
                <a:gd name="T33" fmla="*/ 2147483647 h 881"/>
                <a:gd name="T34" fmla="*/ 2147483647 w 700"/>
                <a:gd name="T35" fmla="*/ 2147483647 h 881"/>
                <a:gd name="T36" fmla="*/ 2147483647 w 700"/>
                <a:gd name="T37" fmla="*/ 2147483647 h 881"/>
                <a:gd name="T38" fmla="*/ 2147483647 w 700"/>
                <a:gd name="T39" fmla="*/ 2147483647 h 881"/>
                <a:gd name="T40" fmla="*/ 2147483647 w 700"/>
                <a:gd name="T41" fmla="*/ 2147483647 h 881"/>
                <a:gd name="T42" fmla="*/ 2147483647 w 700"/>
                <a:gd name="T43" fmla="*/ 2147483647 h 881"/>
                <a:gd name="T44" fmla="*/ 2147483647 w 700"/>
                <a:gd name="T45" fmla="*/ 2147483647 h 881"/>
                <a:gd name="T46" fmla="*/ 2147483647 w 700"/>
                <a:gd name="T47" fmla="*/ 2147483647 h 881"/>
                <a:gd name="T48" fmla="*/ 2147483647 w 700"/>
                <a:gd name="T49" fmla="*/ 2147483647 h 881"/>
                <a:gd name="T50" fmla="*/ 2147483647 w 700"/>
                <a:gd name="T51" fmla="*/ 2147483647 h 881"/>
                <a:gd name="T52" fmla="*/ 2147483647 w 700"/>
                <a:gd name="T53" fmla="*/ 2147483647 h 881"/>
                <a:gd name="T54" fmla="*/ 2147483647 w 700"/>
                <a:gd name="T55" fmla="*/ 2147483647 h 881"/>
                <a:gd name="T56" fmla="*/ 2147483647 w 700"/>
                <a:gd name="T57" fmla="*/ 2147483647 h 881"/>
                <a:gd name="T58" fmla="*/ 2147483647 w 700"/>
                <a:gd name="T59" fmla="*/ 2147483647 h 881"/>
                <a:gd name="T60" fmla="*/ 2147483647 w 700"/>
                <a:gd name="T61" fmla="*/ 2147483647 h 881"/>
                <a:gd name="T62" fmla="*/ 2147483647 w 700"/>
                <a:gd name="T63" fmla="*/ 2147483647 h 881"/>
                <a:gd name="T64" fmla="*/ 2147483647 w 700"/>
                <a:gd name="T65" fmla="*/ 2147483647 h 881"/>
                <a:gd name="T66" fmla="*/ 2147483647 w 700"/>
                <a:gd name="T67" fmla="*/ 2147483647 h 881"/>
                <a:gd name="T68" fmla="*/ 2147483647 w 700"/>
                <a:gd name="T69" fmla="*/ 2147483647 h 881"/>
                <a:gd name="T70" fmla="*/ 2147483647 w 700"/>
                <a:gd name="T71" fmla="*/ 2147483647 h 881"/>
                <a:gd name="T72" fmla="*/ 2147483647 w 700"/>
                <a:gd name="T73" fmla="*/ 2147483647 h 881"/>
                <a:gd name="T74" fmla="*/ 2147483647 w 700"/>
                <a:gd name="T75" fmla="*/ 2147483647 h 881"/>
                <a:gd name="T76" fmla="*/ 2147483647 w 700"/>
                <a:gd name="T77" fmla="*/ 2147483647 h 881"/>
                <a:gd name="T78" fmla="*/ 2147483647 w 700"/>
                <a:gd name="T79" fmla="*/ 2147483647 h 881"/>
                <a:gd name="T80" fmla="*/ 2147483647 w 700"/>
                <a:gd name="T81" fmla="*/ 2147483647 h 881"/>
                <a:gd name="T82" fmla="*/ 2147483647 w 700"/>
                <a:gd name="T83" fmla="*/ 2147483647 h 881"/>
                <a:gd name="T84" fmla="*/ 2147483647 w 700"/>
                <a:gd name="T85" fmla="*/ 2147483647 h 881"/>
                <a:gd name="T86" fmla="*/ 2147483647 w 700"/>
                <a:gd name="T87" fmla="*/ 2147483647 h 881"/>
                <a:gd name="T88" fmla="*/ 2147483647 w 700"/>
                <a:gd name="T89" fmla="*/ 2147483647 h 881"/>
                <a:gd name="T90" fmla="*/ 2147483647 w 700"/>
                <a:gd name="T91" fmla="*/ 2147483647 h 881"/>
                <a:gd name="T92" fmla="*/ 2147483647 w 700"/>
                <a:gd name="T93" fmla="*/ 2147483647 h 881"/>
                <a:gd name="T94" fmla="*/ 2147483647 w 700"/>
                <a:gd name="T95" fmla="*/ 2147483647 h 881"/>
                <a:gd name="T96" fmla="*/ 2147483647 w 700"/>
                <a:gd name="T97" fmla="*/ 2147483647 h 881"/>
                <a:gd name="T98" fmla="*/ 2147483647 w 700"/>
                <a:gd name="T99" fmla="*/ 2147483647 h 881"/>
                <a:gd name="T100" fmla="*/ 2147483647 w 700"/>
                <a:gd name="T101" fmla="*/ 2147483647 h 881"/>
                <a:gd name="T102" fmla="*/ 2147483647 w 700"/>
                <a:gd name="T103" fmla="*/ 2147483647 h 881"/>
                <a:gd name="T104" fmla="*/ 0 w 700"/>
                <a:gd name="T105" fmla="*/ 2147483647 h 881"/>
                <a:gd name="T106" fmla="*/ 2147483647 w 700"/>
                <a:gd name="T107" fmla="*/ 2147483647 h 881"/>
                <a:gd name="T108" fmla="*/ 2147483647 w 700"/>
                <a:gd name="T109" fmla="*/ 2147483647 h 881"/>
                <a:gd name="T110" fmla="*/ 2147483647 w 700"/>
                <a:gd name="T111" fmla="*/ 2147483647 h 881"/>
                <a:gd name="T112" fmla="*/ 2147483647 w 700"/>
                <a:gd name="T113" fmla="*/ 2147483647 h 881"/>
                <a:gd name="T114" fmla="*/ 2147483647 w 700"/>
                <a:gd name="T115" fmla="*/ 2147483647 h 881"/>
                <a:gd name="T116" fmla="*/ 2147483647 w 700"/>
                <a:gd name="T117" fmla="*/ 2147483647 h 881"/>
                <a:gd name="T118" fmla="*/ 2147483647 w 700"/>
                <a:gd name="T119" fmla="*/ 2147483647 h 881"/>
                <a:gd name="T120" fmla="*/ 2147483647 w 700"/>
                <a:gd name="T121" fmla="*/ 2147483647 h 881"/>
                <a:gd name="T122" fmla="*/ 2147483647 w 700"/>
                <a:gd name="T123" fmla="*/ 2147483647 h 881"/>
                <a:gd name="T124" fmla="*/ 2147483647 w 700"/>
                <a:gd name="T125" fmla="*/ 2147483647 h 88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00"/>
                <a:gd name="T190" fmla="*/ 0 h 881"/>
                <a:gd name="T191" fmla="*/ 700 w 700"/>
                <a:gd name="T192" fmla="*/ 881 h 88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00" h="881">
                  <a:moveTo>
                    <a:pt x="205" y="843"/>
                  </a:moveTo>
                  <a:lnTo>
                    <a:pt x="213" y="836"/>
                  </a:lnTo>
                  <a:lnTo>
                    <a:pt x="220" y="843"/>
                  </a:lnTo>
                  <a:lnTo>
                    <a:pt x="228" y="843"/>
                  </a:lnTo>
                  <a:lnTo>
                    <a:pt x="236" y="843"/>
                  </a:lnTo>
                  <a:lnTo>
                    <a:pt x="243" y="836"/>
                  </a:lnTo>
                  <a:lnTo>
                    <a:pt x="251" y="843"/>
                  </a:lnTo>
                  <a:lnTo>
                    <a:pt x="259" y="843"/>
                  </a:lnTo>
                  <a:lnTo>
                    <a:pt x="266" y="843"/>
                  </a:lnTo>
                  <a:lnTo>
                    <a:pt x="274" y="851"/>
                  </a:lnTo>
                  <a:lnTo>
                    <a:pt x="281" y="851"/>
                  </a:lnTo>
                  <a:lnTo>
                    <a:pt x="281" y="858"/>
                  </a:lnTo>
                  <a:lnTo>
                    <a:pt x="281" y="874"/>
                  </a:lnTo>
                  <a:lnTo>
                    <a:pt x="281" y="881"/>
                  </a:lnTo>
                  <a:lnTo>
                    <a:pt x="289" y="881"/>
                  </a:lnTo>
                  <a:lnTo>
                    <a:pt x="304" y="881"/>
                  </a:lnTo>
                  <a:lnTo>
                    <a:pt x="312" y="881"/>
                  </a:lnTo>
                  <a:lnTo>
                    <a:pt x="319" y="874"/>
                  </a:lnTo>
                  <a:lnTo>
                    <a:pt x="335" y="874"/>
                  </a:lnTo>
                  <a:lnTo>
                    <a:pt x="342" y="866"/>
                  </a:lnTo>
                  <a:lnTo>
                    <a:pt x="357" y="858"/>
                  </a:lnTo>
                  <a:lnTo>
                    <a:pt x="365" y="843"/>
                  </a:lnTo>
                  <a:lnTo>
                    <a:pt x="380" y="828"/>
                  </a:lnTo>
                  <a:lnTo>
                    <a:pt x="388" y="813"/>
                  </a:lnTo>
                  <a:lnTo>
                    <a:pt x="388" y="790"/>
                  </a:lnTo>
                  <a:lnTo>
                    <a:pt x="403" y="790"/>
                  </a:lnTo>
                  <a:lnTo>
                    <a:pt x="411" y="790"/>
                  </a:lnTo>
                  <a:lnTo>
                    <a:pt x="411" y="782"/>
                  </a:lnTo>
                  <a:lnTo>
                    <a:pt x="411" y="775"/>
                  </a:lnTo>
                  <a:lnTo>
                    <a:pt x="411" y="767"/>
                  </a:lnTo>
                  <a:lnTo>
                    <a:pt x="418" y="760"/>
                  </a:lnTo>
                  <a:lnTo>
                    <a:pt x="426" y="760"/>
                  </a:lnTo>
                  <a:lnTo>
                    <a:pt x="441" y="760"/>
                  </a:lnTo>
                  <a:lnTo>
                    <a:pt x="449" y="760"/>
                  </a:lnTo>
                  <a:lnTo>
                    <a:pt x="449" y="752"/>
                  </a:lnTo>
                  <a:lnTo>
                    <a:pt x="449" y="737"/>
                  </a:lnTo>
                  <a:lnTo>
                    <a:pt x="449" y="729"/>
                  </a:lnTo>
                  <a:lnTo>
                    <a:pt x="456" y="729"/>
                  </a:lnTo>
                  <a:lnTo>
                    <a:pt x="464" y="722"/>
                  </a:lnTo>
                  <a:lnTo>
                    <a:pt x="464" y="714"/>
                  </a:lnTo>
                  <a:lnTo>
                    <a:pt x="464" y="706"/>
                  </a:lnTo>
                  <a:lnTo>
                    <a:pt x="472" y="699"/>
                  </a:lnTo>
                  <a:lnTo>
                    <a:pt x="487" y="691"/>
                  </a:lnTo>
                  <a:lnTo>
                    <a:pt x="510" y="684"/>
                  </a:lnTo>
                  <a:lnTo>
                    <a:pt x="517" y="676"/>
                  </a:lnTo>
                  <a:lnTo>
                    <a:pt x="525" y="676"/>
                  </a:lnTo>
                  <a:lnTo>
                    <a:pt x="532" y="676"/>
                  </a:lnTo>
                  <a:lnTo>
                    <a:pt x="540" y="684"/>
                  </a:lnTo>
                  <a:lnTo>
                    <a:pt x="540" y="676"/>
                  </a:lnTo>
                  <a:lnTo>
                    <a:pt x="540" y="668"/>
                  </a:lnTo>
                  <a:lnTo>
                    <a:pt x="540" y="661"/>
                  </a:lnTo>
                  <a:lnTo>
                    <a:pt x="548" y="661"/>
                  </a:lnTo>
                  <a:lnTo>
                    <a:pt x="555" y="661"/>
                  </a:lnTo>
                  <a:lnTo>
                    <a:pt x="555" y="668"/>
                  </a:lnTo>
                  <a:lnTo>
                    <a:pt x="563" y="676"/>
                  </a:lnTo>
                  <a:lnTo>
                    <a:pt x="578" y="668"/>
                  </a:lnTo>
                  <a:lnTo>
                    <a:pt x="586" y="661"/>
                  </a:lnTo>
                  <a:lnTo>
                    <a:pt x="578" y="653"/>
                  </a:lnTo>
                  <a:lnTo>
                    <a:pt x="570" y="653"/>
                  </a:lnTo>
                  <a:lnTo>
                    <a:pt x="570" y="646"/>
                  </a:lnTo>
                  <a:lnTo>
                    <a:pt x="570" y="638"/>
                  </a:lnTo>
                  <a:lnTo>
                    <a:pt x="570" y="630"/>
                  </a:lnTo>
                  <a:lnTo>
                    <a:pt x="578" y="623"/>
                  </a:lnTo>
                  <a:lnTo>
                    <a:pt x="570" y="615"/>
                  </a:lnTo>
                  <a:lnTo>
                    <a:pt x="563" y="608"/>
                  </a:lnTo>
                  <a:lnTo>
                    <a:pt x="555" y="600"/>
                  </a:lnTo>
                  <a:lnTo>
                    <a:pt x="555" y="592"/>
                  </a:lnTo>
                  <a:lnTo>
                    <a:pt x="555" y="585"/>
                  </a:lnTo>
                  <a:lnTo>
                    <a:pt x="555" y="577"/>
                  </a:lnTo>
                  <a:lnTo>
                    <a:pt x="563" y="570"/>
                  </a:lnTo>
                  <a:lnTo>
                    <a:pt x="570" y="577"/>
                  </a:lnTo>
                  <a:lnTo>
                    <a:pt x="578" y="577"/>
                  </a:lnTo>
                  <a:lnTo>
                    <a:pt x="578" y="570"/>
                  </a:lnTo>
                  <a:lnTo>
                    <a:pt x="578" y="554"/>
                  </a:lnTo>
                  <a:lnTo>
                    <a:pt x="578" y="547"/>
                  </a:lnTo>
                  <a:lnTo>
                    <a:pt x="570" y="532"/>
                  </a:lnTo>
                  <a:lnTo>
                    <a:pt x="563" y="532"/>
                  </a:lnTo>
                  <a:lnTo>
                    <a:pt x="555" y="524"/>
                  </a:lnTo>
                  <a:lnTo>
                    <a:pt x="555" y="516"/>
                  </a:lnTo>
                  <a:lnTo>
                    <a:pt x="548" y="516"/>
                  </a:lnTo>
                  <a:lnTo>
                    <a:pt x="548" y="509"/>
                  </a:lnTo>
                  <a:lnTo>
                    <a:pt x="540" y="509"/>
                  </a:lnTo>
                  <a:lnTo>
                    <a:pt x="532" y="509"/>
                  </a:lnTo>
                  <a:lnTo>
                    <a:pt x="532" y="501"/>
                  </a:lnTo>
                  <a:lnTo>
                    <a:pt x="532" y="494"/>
                  </a:lnTo>
                  <a:lnTo>
                    <a:pt x="540" y="494"/>
                  </a:lnTo>
                  <a:lnTo>
                    <a:pt x="540" y="486"/>
                  </a:lnTo>
                  <a:lnTo>
                    <a:pt x="532" y="471"/>
                  </a:lnTo>
                  <a:lnTo>
                    <a:pt x="532" y="463"/>
                  </a:lnTo>
                  <a:lnTo>
                    <a:pt x="525" y="448"/>
                  </a:lnTo>
                  <a:lnTo>
                    <a:pt x="517" y="448"/>
                  </a:lnTo>
                  <a:lnTo>
                    <a:pt x="510" y="440"/>
                  </a:lnTo>
                  <a:lnTo>
                    <a:pt x="510" y="433"/>
                  </a:lnTo>
                  <a:lnTo>
                    <a:pt x="517" y="433"/>
                  </a:lnTo>
                  <a:lnTo>
                    <a:pt x="525" y="440"/>
                  </a:lnTo>
                  <a:lnTo>
                    <a:pt x="532" y="440"/>
                  </a:lnTo>
                  <a:lnTo>
                    <a:pt x="540" y="440"/>
                  </a:lnTo>
                  <a:lnTo>
                    <a:pt x="540" y="433"/>
                  </a:lnTo>
                  <a:lnTo>
                    <a:pt x="548" y="433"/>
                  </a:lnTo>
                  <a:lnTo>
                    <a:pt x="540" y="425"/>
                  </a:lnTo>
                  <a:lnTo>
                    <a:pt x="540" y="418"/>
                  </a:lnTo>
                  <a:lnTo>
                    <a:pt x="532" y="418"/>
                  </a:lnTo>
                  <a:lnTo>
                    <a:pt x="532" y="410"/>
                  </a:lnTo>
                  <a:lnTo>
                    <a:pt x="540" y="402"/>
                  </a:lnTo>
                  <a:lnTo>
                    <a:pt x="548" y="402"/>
                  </a:lnTo>
                  <a:lnTo>
                    <a:pt x="548" y="395"/>
                  </a:lnTo>
                  <a:lnTo>
                    <a:pt x="548" y="387"/>
                  </a:lnTo>
                  <a:lnTo>
                    <a:pt x="540" y="380"/>
                  </a:lnTo>
                  <a:lnTo>
                    <a:pt x="540" y="372"/>
                  </a:lnTo>
                  <a:lnTo>
                    <a:pt x="532" y="372"/>
                  </a:lnTo>
                  <a:lnTo>
                    <a:pt x="525" y="364"/>
                  </a:lnTo>
                  <a:lnTo>
                    <a:pt x="532" y="364"/>
                  </a:lnTo>
                  <a:lnTo>
                    <a:pt x="540" y="357"/>
                  </a:lnTo>
                  <a:lnTo>
                    <a:pt x="548" y="357"/>
                  </a:lnTo>
                  <a:lnTo>
                    <a:pt x="548" y="349"/>
                  </a:lnTo>
                  <a:lnTo>
                    <a:pt x="548" y="342"/>
                  </a:lnTo>
                  <a:lnTo>
                    <a:pt x="555" y="342"/>
                  </a:lnTo>
                  <a:lnTo>
                    <a:pt x="563" y="349"/>
                  </a:lnTo>
                  <a:lnTo>
                    <a:pt x="570" y="349"/>
                  </a:lnTo>
                  <a:lnTo>
                    <a:pt x="578" y="342"/>
                  </a:lnTo>
                  <a:lnTo>
                    <a:pt x="570" y="334"/>
                  </a:lnTo>
                  <a:lnTo>
                    <a:pt x="570" y="326"/>
                  </a:lnTo>
                  <a:lnTo>
                    <a:pt x="578" y="326"/>
                  </a:lnTo>
                  <a:lnTo>
                    <a:pt x="586" y="326"/>
                  </a:lnTo>
                  <a:lnTo>
                    <a:pt x="593" y="319"/>
                  </a:lnTo>
                  <a:lnTo>
                    <a:pt x="593" y="311"/>
                  </a:lnTo>
                  <a:lnTo>
                    <a:pt x="586" y="311"/>
                  </a:lnTo>
                  <a:lnTo>
                    <a:pt x="586" y="304"/>
                  </a:lnTo>
                  <a:lnTo>
                    <a:pt x="586" y="296"/>
                  </a:lnTo>
                  <a:lnTo>
                    <a:pt x="586" y="288"/>
                  </a:lnTo>
                  <a:lnTo>
                    <a:pt x="593" y="296"/>
                  </a:lnTo>
                  <a:lnTo>
                    <a:pt x="601" y="296"/>
                  </a:lnTo>
                  <a:lnTo>
                    <a:pt x="608" y="296"/>
                  </a:lnTo>
                  <a:lnTo>
                    <a:pt x="616" y="296"/>
                  </a:lnTo>
                  <a:lnTo>
                    <a:pt x="631" y="288"/>
                  </a:lnTo>
                  <a:lnTo>
                    <a:pt x="639" y="288"/>
                  </a:lnTo>
                  <a:lnTo>
                    <a:pt x="639" y="281"/>
                  </a:lnTo>
                  <a:lnTo>
                    <a:pt x="646" y="273"/>
                  </a:lnTo>
                  <a:lnTo>
                    <a:pt x="654" y="273"/>
                  </a:lnTo>
                  <a:lnTo>
                    <a:pt x="669" y="273"/>
                  </a:lnTo>
                  <a:lnTo>
                    <a:pt x="677" y="273"/>
                  </a:lnTo>
                  <a:lnTo>
                    <a:pt x="685" y="266"/>
                  </a:lnTo>
                  <a:lnTo>
                    <a:pt x="692" y="258"/>
                  </a:lnTo>
                  <a:lnTo>
                    <a:pt x="692" y="250"/>
                  </a:lnTo>
                  <a:lnTo>
                    <a:pt x="700" y="243"/>
                  </a:lnTo>
                  <a:lnTo>
                    <a:pt x="700" y="235"/>
                  </a:lnTo>
                  <a:lnTo>
                    <a:pt x="692" y="228"/>
                  </a:lnTo>
                  <a:lnTo>
                    <a:pt x="685" y="220"/>
                  </a:lnTo>
                  <a:lnTo>
                    <a:pt x="677" y="220"/>
                  </a:lnTo>
                  <a:lnTo>
                    <a:pt x="669" y="212"/>
                  </a:lnTo>
                  <a:lnTo>
                    <a:pt x="662" y="212"/>
                  </a:lnTo>
                  <a:lnTo>
                    <a:pt x="654" y="205"/>
                  </a:lnTo>
                  <a:lnTo>
                    <a:pt x="646" y="205"/>
                  </a:lnTo>
                  <a:lnTo>
                    <a:pt x="639" y="197"/>
                  </a:lnTo>
                  <a:lnTo>
                    <a:pt x="631" y="205"/>
                  </a:lnTo>
                  <a:lnTo>
                    <a:pt x="624" y="205"/>
                  </a:lnTo>
                  <a:lnTo>
                    <a:pt x="624" y="197"/>
                  </a:lnTo>
                  <a:lnTo>
                    <a:pt x="624" y="190"/>
                  </a:lnTo>
                  <a:lnTo>
                    <a:pt x="631" y="190"/>
                  </a:lnTo>
                  <a:lnTo>
                    <a:pt x="646" y="190"/>
                  </a:lnTo>
                  <a:lnTo>
                    <a:pt x="646" y="182"/>
                  </a:lnTo>
                  <a:lnTo>
                    <a:pt x="639" y="182"/>
                  </a:lnTo>
                  <a:lnTo>
                    <a:pt x="624" y="182"/>
                  </a:lnTo>
                  <a:lnTo>
                    <a:pt x="624" y="167"/>
                  </a:lnTo>
                  <a:lnTo>
                    <a:pt x="631" y="159"/>
                  </a:lnTo>
                  <a:lnTo>
                    <a:pt x="639" y="159"/>
                  </a:lnTo>
                  <a:lnTo>
                    <a:pt x="646" y="159"/>
                  </a:lnTo>
                  <a:lnTo>
                    <a:pt x="654" y="152"/>
                  </a:lnTo>
                  <a:lnTo>
                    <a:pt x="662" y="144"/>
                  </a:lnTo>
                  <a:lnTo>
                    <a:pt x="654" y="129"/>
                  </a:lnTo>
                  <a:lnTo>
                    <a:pt x="646" y="114"/>
                  </a:lnTo>
                  <a:lnTo>
                    <a:pt x="639" y="106"/>
                  </a:lnTo>
                  <a:lnTo>
                    <a:pt x="631" y="106"/>
                  </a:lnTo>
                  <a:lnTo>
                    <a:pt x="616" y="106"/>
                  </a:lnTo>
                  <a:lnTo>
                    <a:pt x="601" y="106"/>
                  </a:lnTo>
                  <a:lnTo>
                    <a:pt x="593" y="98"/>
                  </a:lnTo>
                  <a:lnTo>
                    <a:pt x="570" y="91"/>
                  </a:lnTo>
                  <a:lnTo>
                    <a:pt x="570" y="83"/>
                  </a:lnTo>
                  <a:lnTo>
                    <a:pt x="570" y="68"/>
                  </a:lnTo>
                  <a:lnTo>
                    <a:pt x="548" y="83"/>
                  </a:lnTo>
                  <a:lnTo>
                    <a:pt x="548" y="76"/>
                  </a:lnTo>
                  <a:lnTo>
                    <a:pt x="570" y="60"/>
                  </a:lnTo>
                  <a:lnTo>
                    <a:pt x="578" y="53"/>
                  </a:lnTo>
                  <a:lnTo>
                    <a:pt x="578" y="38"/>
                  </a:lnTo>
                  <a:lnTo>
                    <a:pt x="570" y="38"/>
                  </a:lnTo>
                  <a:lnTo>
                    <a:pt x="555" y="45"/>
                  </a:lnTo>
                  <a:lnTo>
                    <a:pt x="540" y="53"/>
                  </a:lnTo>
                  <a:lnTo>
                    <a:pt x="525" y="53"/>
                  </a:lnTo>
                  <a:lnTo>
                    <a:pt x="517" y="45"/>
                  </a:lnTo>
                  <a:lnTo>
                    <a:pt x="502" y="38"/>
                  </a:lnTo>
                  <a:lnTo>
                    <a:pt x="494" y="38"/>
                  </a:lnTo>
                  <a:lnTo>
                    <a:pt x="487" y="30"/>
                  </a:lnTo>
                  <a:lnTo>
                    <a:pt x="494" y="23"/>
                  </a:lnTo>
                  <a:lnTo>
                    <a:pt x="487" y="7"/>
                  </a:lnTo>
                  <a:lnTo>
                    <a:pt x="479" y="15"/>
                  </a:lnTo>
                  <a:lnTo>
                    <a:pt x="464" y="23"/>
                  </a:lnTo>
                  <a:lnTo>
                    <a:pt x="464" y="30"/>
                  </a:lnTo>
                  <a:lnTo>
                    <a:pt x="456" y="30"/>
                  </a:lnTo>
                  <a:lnTo>
                    <a:pt x="449" y="30"/>
                  </a:lnTo>
                  <a:lnTo>
                    <a:pt x="441" y="30"/>
                  </a:lnTo>
                  <a:lnTo>
                    <a:pt x="426" y="23"/>
                  </a:lnTo>
                  <a:lnTo>
                    <a:pt x="418" y="7"/>
                  </a:lnTo>
                  <a:lnTo>
                    <a:pt x="411" y="0"/>
                  </a:lnTo>
                  <a:lnTo>
                    <a:pt x="395" y="7"/>
                  </a:lnTo>
                  <a:lnTo>
                    <a:pt x="388" y="15"/>
                  </a:lnTo>
                  <a:lnTo>
                    <a:pt x="373" y="23"/>
                  </a:lnTo>
                  <a:lnTo>
                    <a:pt x="365" y="23"/>
                  </a:lnTo>
                  <a:lnTo>
                    <a:pt x="357" y="30"/>
                  </a:lnTo>
                  <a:lnTo>
                    <a:pt x="357" y="38"/>
                  </a:lnTo>
                  <a:lnTo>
                    <a:pt x="357" y="53"/>
                  </a:lnTo>
                  <a:lnTo>
                    <a:pt x="357" y="76"/>
                  </a:lnTo>
                  <a:lnTo>
                    <a:pt x="357" y="83"/>
                  </a:lnTo>
                  <a:lnTo>
                    <a:pt x="350" y="91"/>
                  </a:lnTo>
                  <a:lnTo>
                    <a:pt x="350" y="98"/>
                  </a:lnTo>
                  <a:lnTo>
                    <a:pt x="335" y="98"/>
                  </a:lnTo>
                  <a:lnTo>
                    <a:pt x="335" y="114"/>
                  </a:lnTo>
                  <a:lnTo>
                    <a:pt x="335" y="121"/>
                  </a:lnTo>
                  <a:lnTo>
                    <a:pt x="327" y="121"/>
                  </a:lnTo>
                  <a:lnTo>
                    <a:pt x="319" y="121"/>
                  </a:lnTo>
                  <a:lnTo>
                    <a:pt x="304" y="121"/>
                  </a:lnTo>
                  <a:lnTo>
                    <a:pt x="297" y="129"/>
                  </a:lnTo>
                  <a:lnTo>
                    <a:pt x="297" y="136"/>
                  </a:lnTo>
                  <a:lnTo>
                    <a:pt x="304" y="152"/>
                  </a:lnTo>
                  <a:lnTo>
                    <a:pt x="304" y="159"/>
                  </a:lnTo>
                  <a:lnTo>
                    <a:pt x="297" y="159"/>
                  </a:lnTo>
                  <a:lnTo>
                    <a:pt x="289" y="167"/>
                  </a:lnTo>
                  <a:lnTo>
                    <a:pt x="289" y="174"/>
                  </a:lnTo>
                  <a:lnTo>
                    <a:pt x="281" y="174"/>
                  </a:lnTo>
                  <a:lnTo>
                    <a:pt x="274" y="174"/>
                  </a:lnTo>
                  <a:lnTo>
                    <a:pt x="266" y="174"/>
                  </a:lnTo>
                  <a:lnTo>
                    <a:pt x="259" y="174"/>
                  </a:lnTo>
                  <a:lnTo>
                    <a:pt x="266" y="190"/>
                  </a:lnTo>
                  <a:lnTo>
                    <a:pt x="259" y="197"/>
                  </a:lnTo>
                  <a:lnTo>
                    <a:pt x="251" y="205"/>
                  </a:lnTo>
                  <a:lnTo>
                    <a:pt x="243" y="212"/>
                  </a:lnTo>
                  <a:lnTo>
                    <a:pt x="236" y="212"/>
                  </a:lnTo>
                  <a:lnTo>
                    <a:pt x="228" y="220"/>
                  </a:lnTo>
                  <a:lnTo>
                    <a:pt x="228" y="235"/>
                  </a:lnTo>
                  <a:lnTo>
                    <a:pt x="220" y="243"/>
                  </a:lnTo>
                  <a:lnTo>
                    <a:pt x="220" y="250"/>
                  </a:lnTo>
                  <a:lnTo>
                    <a:pt x="205" y="258"/>
                  </a:lnTo>
                  <a:lnTo>
                    <a:pt x="190" y="258"/>
                  </a:lnTo>
                  <a:lnTo>
                    <a:pt x="182" y="258"/>
                  </a:lnTo>
                  <a:lnTo>
                    <a:pt x="190" y="266"/>
                  </a:lnTo>
                  <a:lnTo>
                    <a:pt x="190" y="281"/>
                  </a:lnTo>
                  <a:lnTo>
                    <a:pt x="198" y="281"/>
                  </a:lnTo>
                  <a:lnTo>
                    <a:pt x="198" y="288"/>
                  </a:lnTo>
                  <a:lnTo>
                    <a:pt x="198" y="296"/>
                  </a:lnTo>
                  <a:lnTo>
                    <a:pt x="205" y="304"/>
                  </a:lnTo>
                  <a:lnTo>
                    <a:pt x="220" y="304"/>
                  </a:lnTo>
                  <a:lnTo>
                    <a:pt x="236" y="304"/>
                  </a:lnTo>
                  <a:lnTo>
                    <a:pt x="259" y="311"/>
                  </a:lnTo>
                  <a:lnTo>
                    <a:pt x="266" y="311"/>
                  </a:lnTo>
                  <a:lnTo>
                    <a:pt x="274" y="311"/>
                  </a:lnTo>
                  <a:lnTo>
                    <a:pt x="266" y="319"/>
                  </a:lnTo>
                  <a:lnTo>
                    <a:pt x="259" y="319"/>
                  </a:lnTo>
                  <a:lnTo>
                    <a:pt x="251" y="319"/>
                  </a:lnTo>
                  <a:lnTo>
                    <a:pt x="259" y="326"/>
                  </a:lnTo>
                  <a:lnTo>
                    <a:pt x="259" y="334"/>
                  </a:lnTo>
                  <a:lnTo>
                    <a:pt x="259" y="342"/>
                  </a:lnTo>
                  <a:lnTo>
                    <a:pt x="251" y="342"/>
                  </a:lnTo>
                  <a:lnTo>
                    <a:pt x="236" y="342"/>
                  </a:lnTo>
                  <a:lnTo>
                    <a:pt x="236" y="349"/>
                  </a:lnTo>
                  <a:lnTo>
                    <a:pt x="228" y="357"/>
                  </a:lnTo>
                  <a:lnTo>
                    <a:pt x="213" y="357"/>
                  </a:lnTo>
                  <a:lnTo>
                    <a:pt x="213" y="372"/>
                  </a:lnTo>
                  <a:lnTo>
                    <a:pt x="205" y="380"/>
                  </a:lnTo>
                  <a:lnTo>
                    <a:pt x="198" y="380"/>
                  </a:lnTo>
                  <a:lnTo>
                    <a:pt x="182" y="380"/>
                  </a:lnTo>
                  <a:lnTo>
                    <a:pt x="167" y="380"/>
                  </a:lnTo>
                  <a:lnTo>
                    <a:pt x="160" y="372"/>
                  </a:lnTo>
                  <a:lnTo>
                    <a:pt x="152" y="364"/>
                  </a:lnTo>
                  <a:lnTo>
                    <a:pt x="137" y="357"/>
                  </a:lnTo>
                  <a:lnTo>
                    <a:pt x="129" y="349"/>
                  </a:lnTo>
                  <a:lnTo>
                    <a:pt x="137" y="342"/>
                  </a:lnTo>
                  <a:lnTo>
                    <a:pt x="144" y="342"/>
                  </a:lnTo>
                  <a:lnTo>
                    <a:pt x="152" y="342"/>
                  </a:lnTo>
                  <a:lnTo>
                    <a:pt x="160" y="334"/>
                  </a:lnTo>
                  <a:lnTo>
                    <a:pt x="152" y="326"/>
                  </a:lnTo>
                  <a:lnTo>
                    <a:pt x="137" y="319"/>
                  </a:lnTo>
                  <a:lnTo>
                    <a:pt x="129" y="319"/>
                  </a:lnTo>
                  <a:lnTo>
                    <a:pt x="122" y="326"/>
                  </a:lnTo>
                  <a:lnTo>
                    <a:pt x="106" y="334"/>
                  </a:lnTo>
                  <a:lnTo>
                    <a:pt x="99" y="334"/>
                  </a:lnTo>
                  <a:lnTo>
                    <a:pt x="99" y="342"/>
                  </a:lnTo>
                  <a:lnTo>
                    <a:pt x="99" y="349"/>
                  </a:lnTo>
                  <a:lnTo>
                    <a:pt x="106" y="357"/>
                  </a:lnTo>
                  <a:lnTo>
                    <a:pt x="99" y="372"/>
                  </a:lnTo>
                  <a:lnTo>
                    <a:pt x="91" y="372"/>
                  </a:lnTo>
                  <a:lnTo>
                    <a:pt x="91" y="380"/>
                  </a:lnTo>
                  <a:lnTo>
                    <a:pt x="99" y="387"/>
                  </a:lnTo>
                  <a:lnTo>
                    <a:pt x="91" y="395"/>
                  </a:lnTo>
                  <a:lnTo>
                    <a:pt x="84" y="402"/>
                  </a:lnTo>
                  <a:lnTo>
                    <a:pt x="76" y="395"/>
                  </a:lnTo>
                  <a:lnTo>
                    <a:pt x="68" y="380"/>
                  </a:lnTo>
                  <a:lnTo>
                    <a:pt x="61" y="395"/>
                  </a:lnTo>
                  <a:lnTo>
                    <a:pt x="61" y="402"/>
                  </a:lnTo>
                  <a:lnTo>
                    <a:pt x="68" y="410"/>
                  </a:lnTo>
                  <a:lnTo>
                    <a:pt x="76" y="410"/>
                  </a:lnTo>
                  <a:lnTo>
                    <a:pt x="91" y="410"/>
                  </a:lnTo>
                  <a:lnTo>
                    <a:pt x="91" y="418"/>
                  </a:lnTo>
                  <a:lnTo>
                    <a:pt x="91" y="425"/>
                  </a:lnTo>
                  <a:lnTo>
                    <a:pt x="84" y="433"/>
                  </a:lnTo>
                  <a:lnTo>
                    <a:pt x="76" y="433"/>
                  </a:lnTo>
                  <a:lnTo>
                    <a:pt x="61" y="433"/>
                  </a:lnTo>
                  <a:lnTo>
                    <a:pt x="53" y="418"/>
                  </a:lnTo>
                  <a:lnTo>
                    <a:pt x="45" y="410"/>
                  </a:lnTo>
                  <a:lnTo>
                    <a:pt x="30" y="387"/>
                  </a:lnTo>
                  <a:lnTo>
                    <a:pt x="23" y="372"/>
                  </a:lnTo>
                  <a:lnTo>
                    <a:pt x="15" y="372"/>
                  </a:lnTo>
                  <a:lnTo>
                    <a:pt x="7" y="380"/>
                  </a:lnTo>
                  <a:lnTo>
                    <a:pt x="15" y="387"/>
                  </a:lnTo>
                  <a:lnTo>
                    <a:pt x="7" y="395"/>
                  </a:lnTo>
                  <a:lnTo>
                    <a:pt x="7" y="410"/>
                  </a:lnTo>
                  <a:lnTo>
                    <a:pt x="7" y="418"/>
                  </a:lnTo>
                  <a:lnTo>
                    <a:pt x="0" y="433"/>
                  </a:lnTo>
                  <a:lnTo>
                    <a:pt x="0" y="440"/>
                  </a:lnTo>
                  <a:lnTo>
                    <a:pt x="0" y="448"/>
                  </a:lnTo>
                  <a:lnTo>
                    <a:pt x="0" y="456"/>
                  </a:lnTo>
                  <a:lnTo>
                    <a:pt x="7" y="448"/>
                  </a:lnTo>
                  <a:lnTo>
                    <a:pt x="7" y="440"/>
                  </a:lnTo>
                  <a:lnTo>
                    <a:pt x="30" y="440"/>
                  </a:lnTo>
                  <a:lnTo>
                    <a:pt x="38" y="456"/>
                  </a:lnTo>
                  <a:lnTo>
                    <a:pt x="61" y="456"/>
                  </a:lnTo>
                  <a:lnTo>
                    <a:pt x="68" y="463"/>
                  </a:lnTo>
                  <a:lnTo>
                    <a:pt x="68" y="471"/>
                  </a:lnTo>
                  <a:lnTo>
                    <a:pt x="61" y="471"/>
                  </a:lnTo>
                  <a:lnTo>
                    <a:pt x="61" y="478"/>
                  </a:lnTo>
                  <a:lnTo>
                    <a:pt x="76" y="486"/>
                  </a:lnTo>
                  <a:lnTo>
                    <a:pt x="91" y="494"/>
                  </a:lnTo>
                  <a:lnTo>
                    <a:pt x="99" y="501"/>
                  </a:lnTo>
                  <a:lnTo>
                    <a:pt x="99" y="509"/>
                  </a:lnTo>
                  <a:lnTo>
                    <a:pt x="99" y="524"/>
                  </a:lnTo>
                  <a:lnTo>
                    <a:pt x="99" y="539"/>
                  </a:lnTo>
                  <a:lnTo>
                    <a:pt x="99" y="547"/>
                  </a:lnTo>
                  <a:lnTo>
                    <a:pt x="106" y="562"/>
                  </a:lnTo>
                  <a:lnTo>
                    <a:pt x="106" y="570"/>
                  </a:lnTo>
                  <a:lnTo>
                    <a:pt x="106" y="577"/>
                  </a:lnTo>
                  <a:lnTo>
                    <a:pt x="106" y="585"/>
                  </a:lnTo>
                  <a:lnTo>
                    <a:pt x="114" y="592"/>
                  </a:lnTo>
                  <a:lnTo>
                    <a:pt x="114" y="600"/>
                  </a:lnTo>
                  <a:lnTo>
                    <a:pt x="114" y="608"/>
                  </a:lnTo>
                  <a:lnTo>
                    <a:pt x="106" y="615"/>
                  </a:lnTo>
                  <a:lnTo>
                    <a:pt x="99" y="623"/>
                  </a:lnTo>
                  <a:lnTo>
                    <a:pt x="99" y="638"/>
                  </a:lnTo>
                  <a:lnTo>
                    <a:pt x="91" y="646"/>
                  </a:lnTo>
                  <a:lnTo>
                    <a:pt x="106" y="646"/>
                  </a:lnTo>
                  <a:lnTo>
                    <a:pt x="114" y="646"/>
                  </a:lnTo>
                  <a:lnTo>
                    <a:pt x="114" y="653"/>
                  </a:lnTo>
                  <a:lnTo>
                    <a:pt x="122" y="661"/>
                  </a:lnTo>
                  <a:lnTo>
                    <a:pt x="129" y="668"/>
                  </a:lnTo>
                  <a:lnTo>
                    <a:pt x="129" y="676"/>
                  </a:lnTo>
                  <a:lnTo>
                    <a:pt x="122" y="676"/>
                  </a:lnTo>
                  <a:lnTo>
                    <a:pt x="114" y="684"/>
                  </a:lnTo>
                  <a:lnTo>
                    <a:pt x="114" y="691"/>
                  </a:lnTo>
                  <a:lnTo>
                    <a:pt x="114" y="699"/>
                  </a:lnTo>
                  <a:lnTo>
                    <a:pt x="122" y="706"/>
                  </a:lnTo>
                  <a:lnTo>
                    <a:pt x="129" y="706"/>
                  </a:lnTo>
                  <a:lnTo>
                    <a:pt x="129" y="714"/>
                  </a:lnTo>
                  <a:lnTo>
                    <a:pt x="129" y="722"/>
                  </a:lnTo>
                  <a:lnTo>
                    <a:pt x="129" y="729"/>
                  </a:lnTo>
                  <a:lnTo>
                    <a:pt x="137" y="737"/>
                  </a:lnTo>
                  <a:lnTo>
                    <a:pt x="137" y="744"/>
                  </a:lnTo>
                  <a:lnTo>
                    <a:pt x="144" y="752"/>
                  </a:lnTo>
                  <a:lnTo>
                    <a:pt x="137" y="760"/>
                  </a:lnTo>
                  <a:lnTo>
                    <a:pt x="137" y="767"/>
                  </a:lnTo>
                  <a:lnTo>
                    <a:pt x="137" y="782"/>
                  </a:lnTo>
                  <a:lnTo>
                    <a:pt x="152" y="782"/>
                  </a:lnTo>
                  <a:lnTo>
                    <a:pt x="152" y="790"/>
                  </a:lnTo>
                  <a:lnTo>
                    <a:pt x="152" y="798"/>
                  </a:lnTo>
                  <a:lnTo>
                    <a:pt x="167" y="805"/>
                  </a:lnTo>
                  <a:lnTo>
                    <a:pt x="167" y="813"/>
                  </a:lnTo>
                  <a:lnTo>
                    <a:pt x="167" y="828"/>
                  </a:lnTo>
                  <a:lnTo>
                    <a:pt x="175" y="828"/>
                  </a:lnTo>
                  <a:lnTo>
                    <a:pt x="175" y="813"/>
                  </a:lnTo>
                  <a:lnTo>
                    <a:pt x="182" y="813"/>
                  </a:lnTo>
                  <a:lnTo>
                    <a:pt x="198" y="813"/>
                  </a:lnTo>
                  <a:lnTo>
                    <a:pt x="205" y="820"/>
                  </a:lnTo>
                  <a:lnTo>
                    <a:pt x="205" y="828"/>
                  </a:lnTo>
                  <a:lnTo>
                    <a:pt x="205" y="843"/>
                  </a:lnTo>
                  <a:close/>
                </a:path>
              </a:pathLst>
            </a:custGeom>
            <a:solidFill>
              <a:schemeClr val="bg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41" tIns="37820" rIns="75641" bIns="37820"/>
            <a:lstStyle/>
            <a:p>
              <a:endParaRPr lang="ru-RU"/>
            </a:p>
          </p:txBody>
        </p:sp>
        <p:sp>
          <p:nvSpPr>
            <p:cNvPr id="4356" name="Freeform 1264"/>
            <p:cNvSpPr>
              <a:spLocks/>
            </p:cNvSpPr>
            <p:nvPr/>
          </p:nvSpPr>
          <p:spPr bwMode="auto">
            <a:xfrm>
              <a:off x="6396038" y="3879739"/>
              <a:ext cx="1069975" cy="1155700"/>
            </a:xfrm>
            <a:custGeom>
              <a:avLst/>
              <a:gdLst>
                <a:gd name="T0" fmla="*/ 2147483647 w 836"/>
                <a:gd name="T1" fmla="*/ 2147483647 h 852"/>
                <a:gd name="T2" fmla="*/ 2147483647 w 836"/>
                <a:gd name="T3" fmla="*/ 2147483647 h 852"/>
                <a:gd name="T4" fmla="*/ 2147483647 w 836"/>
                <a:gd name="T5" fmla="*/ 2147483647 h 852"/>
                <a:gd name="T6" fmla="*/ 2147483647 w 836"/>
                <a:gd name="T7" fmla="*/ 2147483647 h 852"/>
                <a:gd name="T8" fmla="*/ 2147483647 w 836"/>
                <a:gd name="T9" fmla="*/ 2147483647 h 852"/>
                <a:gd name="T10" fmla="*/ 2147483647 w 836"/>
                <a:gd name="T11" fmla="*/ 2147483647 h 852"/>
                <a:gd name="T12" fmla="*/ 2147483647 w 836"/>
                <a:gd name="T13" fmla="*/ 2147483647 h 852"/>
                <a:gd name="T14" fmla="*/ 2147483647 w 836"/>
                <a:gd name="T15" fmla="*/ 2147483647 h 852"/>
                <a:gd name="T16" fmla="*/ 2147483647 w 836"/>
                <a:gd name="T17" fmla="*/ 2147483647 h 852"/>
                <a:gd name="T18" fmla="*/ 2147483647 w 836"/>
                <a:gd name="T19" fmla="*/ 2147483647 h 852"/>
                <a:gd name="T20" fmla="*/ 2147483647 w 836"/>
                <a:gd name="T21" fmla="*/ 2147483647 h 852"/>
                <a:gd name="T22" fmla="*/ 2147483647 w 836"/>
                <a:gd name="T23" fmla="*/ 2147483647 h 852"/>
                <a:gd name="T24" fmla="*/ 2147483647 w 836"/>
                <a:gd name="T25" fmla="*/ 2147483647 h 852"/>
                <a:gd name="T26" fmla="*/ 2147483647 w 836"/>
                <a:gd name="T27" fmla="*/ 2147483647 h 852"/>
                <a:gd name="T28" fmla="*/ 2147483647 w 836"/>
                <a:gd name="T29" fmla="*/ 2147483647 h 852"/>
                <a:gd name="T30" fmla="*/ 2147483647 w 836"/>
                <a:gd name="T31" fmla="*/ 2147483647 h 852"/>
                <a:gd name="T32" fmla="*/ 2147483647 w 836"/>
                <a:gd name="T33" fmla="*/ 2147483647 h 852"/>
                <a:gd name="T34" fmla="*/ 2147483647 w 836"/>
                <a:gd name="T35" fmla="*/ 2147483647 h 852"/>
                <a:gd name="T36" fmla="*/ 2147483647 w 836"/>
                <a:gd name="T37" fmla="*/ 2147483647 h 852"/>
                <a:gd name="T38" fmla="*/ 2147483647 w 836"/>
                <a:gd name="T39" fmla="*/ 2147483647 h 852"/>
                <a:gd name="T40" fmla="*/ 2147483647 w 836"/>
                <a:gd name="T41" fmla="*/ 2147483647 h 852"/>
                <a:gd name="T42" fmla="*/ 2147483647 w 836"/>
                <a:gd name="T43" fmla="*/ 2147483647 h 852"/>
                <a:gd name="T44" fmla="*/ 2147483647 w 836"/>
                <a:gd name="T45" fmla="*/ 2147483647 h 852"/>
                <a:gd name="T46" fmla="*/ 2147483647 w 836"/>
                <a:gd name="T47" fmla="*/ 2147483647 h 852"/>
                <a:gd name="T48" fmla="*/ 2147483647 w 836"/>
                <a:gd name="T49" fmla="*/ 2147483647 h 852"/>
                <a:gd name="T50" fmla="*/ 2147483647 w 836"/>
                <a:gd name="T51" fmla="*/ 2147483647 h 852"/>
                <a:gd name="T52" fmla="*/ 2147483647 w 836"/>
                <a:gd name="T53" fmla="*/ 2147483647 h 852"/>
                <a:gd name="T54" fmla="*/ 2147483647 w 836"/>
                <a:gd name="T55" fmla="*/ 2147483647 h 852"/>
                <a:gd name="T56" fmla="*/ 2147483647 w 836"/>
                <a:gd name="T57" fmla="*/ 2147483647 h 852"/>
                <a:gd name="T58" fmla="*/ 2147483647 w 836"/>
                <a:gd name="T59" fmla="*/ 2147483647 h 852"/>
                <a:gd name="T60" fmla="*/ 2147483647 w 836"/>
                <a:gd name="T61" fmla="*/ 2147483647 h 852"/>
                <a:gd name="T62" fmla="*/ 2147483647 w 836"/>
                <a:gd name="T63" fmla="*/ 2147483647 h 852"/>
                <a:gd name="T64" fmla="*/ 2147483647 w 836"/>
                <a:gd name="T65" fmla="*/ 2147483647 h 852"/>
                <a:gd name="T66" fmla="*/ 2147483647 w 836"/>
                <a:gd name="T67" fmla="*/ 2147483647 h 852"/>
                <a:gd name="T68" fmla="*/ 2147483647 w 836"/>
                <a:gd name="T69" fmla="*/ 2147483647 h 852"/>
                <a:gd name="T70" fmla="*/ 2147483647 w 836"/>
                <a:gd name="T71" fmla="*/ 2147483647 h 852"/>
                <a:gd name="T72" fmla="*/ 2147483647 w 836"/>
                <a:gd name="T73" fmla="*/ 0 h 852"/>
                <a:gd name="T74" fmla="*/ 2147483647 w 836"/>
                <a:gd name="T75" fmla="*/ 2147483647 h 852"/>
                <a:gd name="T76" fmla="*/ 2147483647 w 836"/>
                <a:gd name="T77" fmla="*/ 2147483647 h 852"/>
                <a:gd name="T78" fmla="*/ 2147483647 w 836"/>
                <a:gd name="T79" fmla="*/ 2147483647 h 852"/>
                <a:gd name="T80" fmla="*/ 2147483647 w 836"/>
                <a:gd name="T81" fmla="*/ 2147483647 h 852"/>
                <a:gd name="T82" fmla="*/ 2147483647 w 836"/>
                <a:gd name="T83" fmla="*/ 2147483647 h 852"/>
                <a:gd name="T84" fmla="*/ 2147483647 w 836"/>
                <a:gd name="T85" fmla="*/ 2147483647 h 852"/>
                <a:gd name="T86" fmla="*/ 2147483647 w 836"/>
                <a:gd name="T87" fmla="*/ 2147483647 h 852"/>
                <a:gd name="T88" fmla="*/ 2147483647 w 836"/>
                <a:gd name="T89" fmla="*/ 2147483647 h 852"/>
                <a:gd name="T90" fmla="*/ 2147483647 w 836"/>
                <a:gd name="T91" fmla="*/ 2147483647 h 852"/>
                <a:gd name="T92" fmla="*/ 2147483647 w 836"/>
                <a:gd name="T93" fmla="*/ 2147483647 h 852"/>
                <a:gd name="T94" fmla="*/ 2147483647 w 836"/>
                <a:gd name="T95" fmla="*/ 2147483647 h 852"/>
                <a:gd name="T96" fmla="*/ 2147483647 w 836"/>
                <a:gd name="T97" fmla="*/ 2147483647 h 852"/>
                <a:gd name="T98" fmla="*/ 2147483647 w 836"/>
                <a:gd name="T99" fmla="*/ 2147483647 h 852"/>
                <a:gd name="T100" fmla="*/ 2147483647 w 836"/>
                <a:gd name="T101" fmla="*/ 2147483647 h 852"/>
                <a:gd name="T102" fmla="*/ 2147483647 w 836"/>
                <a:gd name="T103" fmla="*/ 2147483647 h 852"/>
                <a:gd name="T104" fmla="*/ 2147483647 w 836"/>
                <a:gd name="T105" fmla="*/ 2147483647 h 852"/>
                <a:gd name="T106" fmla="*/ 2147483647 w 836"/>
                <a:gd name="T107" fmla="*/ 2147483647 h 852"/>
                <a:gd name="T108" fmla="*/ 2147483647 w 836"/>
                <a:gd name="T109" fmla="*/ 2147483647 h 852"/>
                <a:gd name="T110" fmla="*/ 2147483647 w 836"/>
                <a:gd name="T111" fmla="*/ 2147483647 h 852"/>
                <a:gd name="T112" fmla="*/ 2147483647 w 836"/>
                <a:gd name="T113" fmla="*/ 2147483647 h 852"/>
                <a:gd name="T114" fmla="*/ 2147483647 w 836"/>
                <a:gd name="T115" fmla="*/ 2147483647 h 852"/>
                <a:gd name="T116" fmla="*/ 2147483647 w 836"/>
                <a:gd name="T117" fmla="*/ 2147483647 h 852"/>
                <a:gd name="T118" fmla="*/ 2147483647 w 836"/>
                <a:gd name="T119" fmla="*/ 2147483647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36"/>
                <a:gd name="T181" fmla="*/ 0 h 852"/>
                <a:gd name="T182" fmla="*/ 836 w 836"/>
                <a:gd name="T183" fmla="*/ 852 h 8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36" h="852">
                  <a:moveTo>
                    <a:pt x="0" y="624"/>
                  </a:moveTo>
                  <a:lnTo>
                    <a:pt x="7" y="631"/>
                  </a:lnTo>
                  <a:lnTo>
                    <a:pt x="15" y="639"/>
                  </a:lnTo>
                  <a:lnTo>
                    <a:pt x="22" y="639"/>
                  </a:lnTo>
                  <a:lnTo>
                    <a:pt x="30" y="639"/>
                  </a:lnTo>
                  <a:lnTo>
                    <a:pt x="38" y="646"/>
                  </a:lnTo>
                  <a:lnTo>
                    <a:pt x="53" y="654"/>
                  </a:lnTo>
                  <a:lnTo>
                    <a:pt x="60" y="662"/>
                  </a:lnTo>
                  <a:lnTo>
                    <a:pt x="76" y="669"/>
                  </a:lnTo>
                  <a:lnTo>
                    <a:pt x="83" y="669"/>
                  </a:lnTo>
                  <a:lnTo>
                    <a:pt x="98" y="662"/>
                  </a:lnTo>
                  <a:lnTo>
                    <a:pt x="106" y="662"/>
                  </a:lnTo>
                  <a:lnTo>
                    <a:pt x="114" y="654"/>
                  </a:lnTo>
                  <a:lnTo>
                    <a:pt x="121" y="654"/>
                  </a:lnTo>
                  <a:lnTo>
                    <a:pt x="129" y="662"/>
                  </a:lnTo>
                  <a:lnTo>
                    <a:pt x="136" y="662"/>
                  </a:lnTo>
                  <a:lnTo>
                    <a:pt x="144" y="669"/>
                  </a:lnTo>
                  <a:lnTo>
                    <a:pt x="152" y="669"/>
                  </a:lnTo>
                  <a:lnTo>
                    <a:pt x="159" y="677"/>
                  </a:lnTo>
                  <a:lnTo>
                    <a:pt x="167" y="684"/>
                  </a:lnTo>
                  <a:lnTo>
                    <a:pt x="167" y="692"/>
                  </a:lnTo>
                  <a:lnTo>
                    <a:pt x="182" y="692"/>
                  </a:lnTo>
                  <a:lnTo>
                    <a:pt x="190" y="700"/>
                  </a:lnTo>
                  <a:lnTo>
                    <a:pt x="197" y="700"/>
                  </a:lnTo>
                  <a:lnTo>
                    <a:pt x="205" y="700"/>
                  </a:lnTo>
                  <a:lnTo>
                    <a:pt x="205" y="692"/>
                  </a:lnTo>
                  <a:lnTo>
                    <a:pt x="213" y="684"/>
                  </a:lnTo>
                  <a:lnTo>
                    <a:pt x="220" y="684"/>
                  </a:lnTo>
                  <a:lnTo>
                    <a:pt x="235" y="684"/>
                  </a:lnTo>
                  <a:lnTo>
                    <a:pt x="251" y="684"/>
                  </a:lnTo>
                  <a:lnTo>
                    <a:pt x="258" y="684"/>
                  </a:lnTo>
                  <a:lnTo>
                    <a:pt x="273" y="677"/>
                  </a:lnTo>
                  <a:lnTo>
                    <a:pt x="273" y="692"/>
                  </a:lnTo>
                  <a:lnTo>
                    <a:pt x="289" y="707"/>
                  </a:lnTo>
                  <a:lnTo>
                    <a:pt x="304" y="707"/>
                  </a:lnTo>
                  <a:lnTo>
                    <a:pt x="311" y="707"/>
                  </a:lnTo>
                  <a:lnTo>
                    <a:pt x="319" y="707"/>
                  </a:lnTo>
                  <a:lnTo>
                    <a:pt x="327" y="715"/>
                  </a:lnTo>
                  <a:lnTo>
                    <a:pt x="334" y="715"/>
                  </a:lnTo>
                  <a:lnTo>
                    <a:pt x="342" y="722"/>
                  </a:lnTo>
                  <a:lnTo>
                    <a:pt x="357" y="730"/>
                  </a:lnTo>
                  <a:lnTo>
                    <a:pt x="365" y="730"/>
                  </a:lnTo>
                  <a:lnTo>
                    <a:pt x="380" y="730"/>
                  </a:lnTo>
                  <a:lnTo>
                    <a:pt x="388" y="730"/>
                  </a:lnTo>
                  <a:lnTo>
                    <a:pt x="403" y="730"/>
                  </a:lnTo>
                  <a:lnTo>
                    <a:pt x="426" y="738"/>
                  </a:lnTo>
                  <a:lnTo>
                    <a:pt x="433" y="738"/>
                  </a:lnTo>
                  <a:lnTo>
                    <a:pt x="448" y="738"/>
                  </a:lnTo>
                  <a:lnTo>
                    <a:pt x="464" y="738"/>
                  </a:lnTo>
                  <a:lnTo>
                    <a:pt x="471" y="738"/>
                  </a:lnTo>
                  <a:lnTo>
                    <a:pt x="479" y="738"/>
                  </a:lnTo>
                  <a:lnTo>
                    <a:pt x="486" y="760"/>
                  </a:lnTo>
                  <a:lnTo>
                    <a:pt x="479" y="798"/>
                  </a:lnTo>
                  <a:lnTo>
                    <a:pt x="486" y="852"/>
                  </a:lnTo>
                  <a:lnTo>
                    <a:pt x="540" y="852"/>
                  </a:lnTo>
                  <a:lnTo>
                    <a:pt x="585" y="844"/>
                  </a:lnTo>
                  <a:lnTo>
                    <a:pt x="585" y="821"/>
                  </a:lnTo>
                  <a:lnTo>
                    <a:pt x="608" y="821"/>
                  </a:lnTo>
                  <a:lnTo>
                    <a:pt x="608" y="829"/>
                  </a:lnTo>
                  <a:lnTo>
                    <a:pt x="631" y="829"/>
                  </a:lnTo>
                  <a:lnTo>
                    <a:pt x="639" y="829"/>
                  </a:lnTo>
                  <a:lnTo>
                    <a:pt x="646" y="829"/>
                  </a:lnTo>
                  <a:lnTo>
                    <a:pt x="654" y="821"/>
                  </a:lnTo>
                  <a:lnTo>
                    <a:pt x="661" y="821"/>
                  </a:lnTo>
                  <a:lnTo>
                    <a:pt x="669" y="814"/>
                  </a:lnTo>
                  <a:lnTo>
                    <a:pt x="684" y="806"/>
                  </a:lnTo>
                  <a:lnTo>
                    <a:pt x="699" y="806"/>
                  </a:lnTo>
                  <a:lnTo>
                    <a:pt x="707" y="806"/>
                  </a:lnTo>
                  <a:lnTo>
                    <a:pt x="715" y="806"/>
                  </a:lnTo>
                  <a:lnTo>
                    <a:pt x="730" y="798"/>
                  </a:lnTo>
                  <a:lnTo>
                    <a:pt x="737" y="798"/>
                  </a:lnTo>
                  <a:lnTo>
                    <a:pt x="737" y="768"/>
                  </a:lnTo>
                  <a:lnTo>
                    <a:pt x="737" y="738"/>
                  </a:lnTo>
                  <a:lnTo>
                    <a:pt x="745" y="722"/>
                  </a:lnTo>
                  <a:lnTo>
                    <a:pt x="745" y="707"/>
                  </a:lnTo>
                  <a:lnTo>
                    <a:pt x="753" y="700"/>
                  </a:lnTo>
                  <a:lnTo>
                    <a:pt x="760" y="684"/>
                  </a:lnTo>
                  <a:lnTo>
                    <a:pt x="760" y="677"/>
                  </a:lnTo>
                  <a:lnTo>
                    <a:pt x="753" y="677"/>
                  </a:lnTo>
                  <a:lnTo>
                    <a:pt x="745" y="669"/>
                  </a:lnTo>
                  <a:lnTo>
                    <a:pt x="737" y="669"/>
                  </a:lnTo>
                  <a:lnTo>
                    <a:pt x="730" y="662"/>
                  </a:lnTo>
                  <a:lnTo>
                    <a:pt x="737" y="654"/>
                  </a:lnTo>
                  <a:lnTo>
                    <a:pt x="753" y="646"/>
                  </a:lnTo>
                  <a:lnTo>
                    <a:pt x="760" y="639"/>
                  </a:lnTo>
                  <a:lnTo>
                    <a:pt x="753" y="624"/>
                  </a:lnTo>
                  <a:lnTo>
                    <a:pt x="753" y="616"/>
                  </a:lnTo>
                  <a:lnTo>
                    <a:pt x="745" y="601"/>
                  </a:lnTo>
                  <a:lnTo>
                    <a:pt x="745" y="593"/>
                  </a:lnTo>
                  <a:lnTo>
                    <a:pt x="715" y="593"/>
                  </a:lnTo>
                  <a:lnTo>
                    <a:pt x="692" y="593"/>
                  </a:lnTo>
                  <a:lnTo>
                    <a:pt x="692" y="586"/>
                  </a:lnTo>
                  <a:lnTo>
                    <a:pt x="692" y="578"/>
                  </a:lnTo>
                  <a:lnTo>
                    <a:pt x="692" y="563"/>
                  </a:lnTo>
                  <a:lnTo>
                    <a:pt x="692" y="548"/>
                  </a:lnTo>
                  <a:lnTo>
                    <a:pt x="692" y="540"/>
                  </a:lnTo>
                  <a:lnTo>
                    <a:pt x="699" y="525"/>
                  </a:lnTo>
                  <a:lnTo>
                    <a:pt x="707" y="517"/>
                  </a:lnTo>
                  <a:lnTo>
                    <a:pt x="715" y="510"/>
                  </a:lnTo>
                  <a:lnTo>
                    <a:pt x="722" y="502"/>
                  </a:lnTo>
                  <a:lnTo>
                    <a:pt x="730" y="494"/>
                  </a:lnTo>
                  <a:lnTo>
                    <a:pt x="737" y="494"/>
                  </a:lnTo>
                  <a:lnTo>
                    <a:pt x="745" y="487"/>
                  </a:lnTo>
                  <a:lnTo>
                    <a:pt x="753" y="479"/>
                  </a:lnTo>
                  <a:lnTo>
                    <a:pt x="753" y="472"/>
                  </a:lnTo>
                  <a:lnTo>
                    <a:pt x="760" y="464"/>
                  </a:lnTo>
                  <a:lnTo>
                    <a:pt x="768" y="456"/>
                  </a:lnTo>
                  <a:lnTo>
                    <a:pt x="776" y="456"/>
                  </a:lnTo>
                  <a:lnTo>
                    <a:pt x="776" y="449"/>
                  </a:lnTo>
                  <a:lnTo>
                    <a:pt x="783" y="441"/>
                  </a:lnTo>
                  <a:lnTo>
                    <a:pt x="791" y="434"/>
                  </a:lnTo>
                  <a:lnTo>
                    <a:pt x="798" y="426"/>
                  </a:lnTo>
                  <a:lnTo>
                    <a:pt x="806" y="418"/>
                  </a:lnTo>
                  <a:lnTo>
                    <a:pt x="806" y="411"/>
                  </a:lnTo>
                  <a:lnTo>
                    <a:pt x="814" y="396"/>
                  </a:lnTo>
                  <a:lnTo>
                    <a:pt x="814" y="388"/>
                  </a:lnTo>
                  <a:lnTo>
                    <a:pt x="821" y="373"/>
                  </a:lnTo>
                  <a:lnTo>
                    <a:pt x="829" y="358"/>
                  </a:lnTo>
                  <a:lnTo>
                    <a:pt x="829" y="342"/>
                  </a:lnTo>
                  <a:lnTo>
                    <a:pt x="836" y="335"/>
                  </a:lnTo>
                  <a:lnTo>
                    <a:pt x="836" y="327"/>
                  </a:lnTo>
                  <a:lnTo>
                    <a:pt x="829" y="327"/>
                  </a:lnTo>
                  <a:lnTo>
                    <a:pt x="821" y="320"/>
                  </a:lnTo>
                  <a:lnTo>
                    <a:pt x="821" y="312"/>
                  </a:lnTo>
                  <a:lnTo>
                    <a:pt x="814" y="304"/>
                  </a:lnTo>
                  <a:lnTo>
                    <a:pt x="806" y="289"/>
                  </a:lnTo>
                  <a:lnTo>
                    <a:pt x="806" y="282"/>
                  </a:lnTo>
                  <a:lnTo>
                    <a:pt x="806" y="274"/>
                  </a:lnTo>
                  <a:lnTo>
                    <a:pt x="806" y="266"/>
                  </a:lnTo>
                  <a:lnTo>
                    <a:pt x="806" y="259"/>
                  </a:lnTo>
                  <a:lnTo>
                    <a:pt x="814" y="259"/>
                  </a:lnTo>
                  <a:lnTo>
                    <a:pt x="821" y="251"/>
                  </a:lnTo>
                  <a:lnTo>
                    <a:pt x="829" y="251"/>
                  </a:lnTo>
                  <a:lnTo>
                    <a:pt x="829" y="244"/>
                  </a:lnTo>
                  <a:lnTo>
                    <a:pt x="829" y="236"/>
                  </a:lnTo>
                  <a:lnTo>
                    <a:pt x="829" y="228"/>
                  </a:lnTo>
                  <a:lnTo>
                    <a:pt x="821" y="221"/>
                  </a:lnTo>
                  <a:lnTo>
                    <a:pt x="814" y="213"/>
                  </a:lnTo>
                  <a:lnTo>
                    <a:pt x="814" y="206"/>
                  </a:lnTo>
                  <a:lnTo>
                    <a:pt x="806" y="206"/>
                  </a:lnTo>
                  <a:lnTo>
                    <a:pt x="798" y="206"/>
                  </a:lnTo>
                  <a:lnTo>
                    <a:pt x="798" y="213"/>
                  </a:lnTo>
                  <a:lnTo>
                    <a:pt x="791" y="221"/>
                  </a:lnTo>
                  <a:lnTo>
                    <a:pt x="783" y="221"/>
                  </a:lnTo>
                  <a:lnTo>
                    <a:pt x="783" y="213"/>
                  </a:lnTo>
                  <a:lnTo>
                    <a:pt x="783" y="198"/>
                  </a:lnTo>
                  <a:lnTo>
                    <a:pt x="768" y="190"/>
                  </a:lnTo>
                  <a:lnTo>
                    <a:pt x="760" y="183"/>
                  </a:lnTo>
                  <a:lnTo>
                    <a:pt x="753" y="175"/>
                  </a:lnTo>
                  <a:lnTo>
                    <a:pt x="745" y="183"/>
                  </a:lnTo>
                  <a:lnTo>
                    <a:pt x="737" y="183"/>
                  </a:lnTo>
                  <a:lnTo>
                    <a:pt x="722" y="175"/>
                  </a:lnTo>
                  <a:lnTo>
                    <a:pt x="707" y="183"/>
                  </a:lnTo>
                  <a:lnTo>
                    <a:pt x="699" y="183"/>
                  </a:lnTo>
                  <a:lnTo>
                    <a:pt x="692" y="190"/>
                  </a:lnTo>
                  <a:lnTo>
                    <a:pt x="684" y="190"/>
                  </a:lnTo>
                  <a:lnTo>
                    <a:pt x="677" y="183"/>
                  </a:lnTo>
                  <a:lnTo>
                    <a:pt x="661" y="190"/>
                  </a:lnTo>
                  <a:lnTo>
                    <a:pt x="654" y="190"/>
                  </a:lnTo>
                  <a:lnTo>
                    <a:pt x="646" y="183"/>
                  </a:lnTo>
                  <a:lnTo>
                    <a:pt x="639" y="175"/>
                  </a:lnTo>
                  <a:lnTo>
                    <a:pt x="623" y="175"/>
                  </a:lnTo>
                  <a:lnTo>
                    <a:pt x="616" y="183"/>
                  </a:lnTo>
                  <a:lnTo>
                    <a:pt x="608" y="183"/>
                  </a:lnTo>
                  <a:lnTo>
                    <a:pt x="601" y="190"/>
                  </a:lnTo>
                  <a:lnTo>
                    <a:pt x="593" y="198"/>
                  </a:lnTo>
                  <a:lnTo>
                    <a:pt x="593" y="206"/>
                  </a:lnTo>
                  <a:lnTo>
                    <a:pt x="593" y="213"/>
                  </a:lnTo>
                  <a:lnTo>
                    <a:pt x="585" y="213"/>
                  </a:lnTo>
                  <a:lnTo>
                    <a:pt x="578" y="206"/>
                  </a:lnTo>
                  <a:lnTo>
                    <a:pt x="563" y="198"/>
                  </a:lnTo>
                  <a:lnTo>
                    <a:pt x="547" y="198"/>
                  </a:lnTo>
                  <a:lnTo>
                    <a:pt x="547" y="190"/>
                  </a:lnTo>
                  <a:lnTo>
                    <a:pt x="540" y="190"/>
                  </a:lnTo>
                  <a:lnTo>
                    <a:pt x="517" y="175"/>
                  </a:lnTo>
                  <a:lnTo>
                    <a:pt x="517" y="168"/>
                  </a:lnTo>
                  <a:lnTo>
                    <a:pt x="509" y="160"/>
                  </a:lnTo>
                  <a:lnTo>
                    <a:pt x="509" y="145"/>
                  </a:lnTo>
                  <a:lnTo>
                    <a:pt x="509" y="137"/>
                  </a:lnTo>
                  <a:lnTo>
                    <a:pt x="509" y="122"/>
                  </a:lnTo>
                  <a:lnTo>
                    <a:pt x="502" y="107"/>
                  </a:lnTo>
                  <a:lnTo>
                    <a:pt x="494" y="99"/>
                  </a:lnTo>
                  <a:lnTo>
                    <a:pt x="486" y="99"/>
                  </a:lnTo>
                  <a:lnTo>
                    <a:pt x="486" y="92"/>
                  </a:lnTo>
                  <a:lnTo>
                    <a:pt x="479" y="99"/>
                  </a:lnTo>
                  <a:lnTo>
                    <a:pt x="464" y="99"/>
                  </a:lnTo>
                  <a:lnTo>
                    <a:pt x="456" y="107"/>
                  </a:lnTo>
                  <a:lnTo>
                    <a:pt x="441" y="107"/>
                  </a:lnTo>
                  <a:lnTo>
                    <a:pt x="426" y="99"/>
                  </a:lnTo>
                  <a:lnTo>
                    <a:pt x="418" y="92"/>
                  </a:lnTo>
                  <a:lnTo>
                    <a:pt x="418" y="84"/>
                  </a:lnTo>
                  <a:lnTo>
                    <a:pt x="403" y="84"/>
                  </a:lnTo>
                  <a:lnTo>
                    <a:pt x="395" y="84"/>
                  </a:lnTo>
                  <a:lnTo>
                    <a:pt x="388" y="76"/>
                  </a:lnTo>
                  <a:lnTo>
                    <a:pt x="388" y="69"/>
                  </a:lnTo>
                  <a:lnTo>
                    <a:pt x="395" y="69"/>
                  </a:lnTo>
                  <a:lnTo>
                    <a:pt x="380" y="54"/>
                  </a:lnTo>
                  <a:lnTo>
                    <a:pt x="388" y="46"/>
                  </a:lnTo>
                  <a:lnTo>
                    <a:pt x="395" y="31"/>
                  </a:lnTo>
                  <a:lnTo>
                    <a:pt x="395" y="23"/>
                  </a:lnTo>
                  <a:lnTo>
                    <a:pt x="388" y="23"/>
                  </a:lnTo>
                  <a:lnTo>
                    <a:pt x="380" y="23"/>
                  </a:lnTo>
                  <a:lnTo>
                    <a:pt x="380" y="31"/>
                  </a:lnTo>
                  <a:lnTo>
                    <a:pt x="372" y="31"/>
                  </a:lnTo>
                  <a:lnTo>
                    <a:pt x="365" y="38"/>
                  </a:lnTo>
                  <a:lnTo>
                    <a:pt x="357" y="38"/>
                  </a:lnTo>
                  <a:lnTo>
                    <a:pt x="349" y="38"/>
                  </a:lnTo>
                  <a:lnTo>
                    <a:pt x="349" y="23"/>
                  </a:lnTo>
                  <a:lnTo>
                    <a:pt x="342" y="23"/>
                  </a:lnTo>
                  <a:lnTo>
                    <a:pt x="334" y="23"/>
                  </a:lnTo>
                  <a:lnTo>
                    <a:pt x="327" y="31"/>
                  </a:lnTo>
                  <a:lnTo>
                    <a:pt x="319" y="38"/>
                  </a:lnTo>
                  <a:lnTo>
                    <a:pt x="319" y="46"/>
                  </a:lnTo>
                  <a:lnTo>
                    <a:pt x="311" y="38"/>
                  </a:lnTo>
                  <a:lnTo>
                    <a:pt x="319" y="31"/>
                  </a:lnTo>
                  <a:lnTo>
                    <a:pt x="319" y="23"/>
                  </a:lnTo>
                  <a:lnTo>
                    <a:pt x="311" y="16"/>
                  </a:lnTo>
                  <a:lnTo>
                    <a:pt x="311" y="8"/>
                  </a:lnTo>
                  <a:lnTo>
                    <a:pt x="296" y="0"/>
                  </a:lnTo>
                  <a:lnTo>
                    <a:pt x="289" y="0"/>
                  </a:lnTo>
                  <a:lnTo>
                    <a:pt x="273" y="0"/>
                  </a:lnTo>
                  <a:lnTo>
                    <a:pt x="266" y="0"/>
                  </a:lnTo>
                  <a:lnTo>
                    <a:pt x="266" y="8"/>
                  </a:lnTo>
                  <a:lnTo>
                    <a:pt x="266" y="16"/>
                  </a:lnTo>
                  <a:lnTo>
                    <a:pt x="266" y="31"/>
                  </a:lnTo>
                  <a:lnTo>
                    <a:pt x="258" y="38"/>
                  </a:lnTo>
                  <a:lnTo>
                    <a:pt x="243" y="38"/>
                  </a:lnTo>
                  <a:lnTo>
                    <a:pt x="235" y="31"/>
                  </a:lnTo>
                  <a:lnTo>
                    <a:pt x="220" y="23"/>
                  </a:lnTo>
                  <a:lnTo>
                    <a:pt x="220" y="46"/>
                  </a:lnTo>
                  <a:lnTo>
                    <a:pt x="205" y="46"/>
                  </a:lnTo>
                  <a:lnTo>
                    <a:pt x="197" y="46"/>
                  </a:lnTo>
                  <a:lnTo>
                    <a:pt x="190" y="54"/>
                  </a:lnTo>
                  <a:lnTo>
                    <a:pt x="182" y="61"/>
                  </a:lnTo>
                  <a:lnTo>
                    <a:pt x="182" y="69"/>
                  </a:lnTo>
                  <a:lnTo>
                    <a:pt x="175" y="69"/>
                  </a:lnTo>
                  <a:lnTo>
                    <a:pt x="167" y="76"/>
                  </a:lnTo>
                  <a:lnTo>
                    <a:pt x="159" y="76"/>
                  </a:lnTo>
                  <a:lnTo>
                    <a:pt x="152" y="84"/>
                  </a:lnTo>
                  <a:lnTo>
                    <a:pt x="144" y="92"/>
                  </a:lnTo>
                  <a:lnTo>
                    <a:pt x="136" y="99"/>
                  </a:lnTo>
                  <a:lnTo>
                    <a:pt x="129" y="99"/>
                  </a:lnTo>
                  <a:lnTo>
                    <a:pt x="121" y="99"/>
                  </a:lnTo>
                  <a:lnTo>
                    <a:pt x="114" y="107"/>
                  </a:lnTo>
                  <a:lnTo>
                    <a:pt x="114" y="122"/>
                  </a:lnTo>
                  <a:lnTo>
                    <a:pt x="129" y="122"/>
                  </a:lnTo>
                  <a:lnTo>
                    <a:pt x="136" y="122"/>
                  </a:lnTo>
                  <a:lnTo>
                    <a:pt x="136" y="130"/>
                  </a:lnTo>
                  <a:lnTo>
                    <a:pt x="121" y="130"/>
                  </a:lnTo>
                  <a:lnTo>
                    <a:pt x="114" y="130"/>
                  </a:lnTo>
                  <a:lnTo>
                    <a:pt x="114" y="137"/>
                  </a:lnTo>
                  <a:lnTo>
                    <a:pt x="114" y="145"/>
                  </a:lnTo>
                  <a:lnTo>
                    <a:pt x="121" y="145"/>
                  </a:lnTo>
                  <a:lnTo>
                    <a:pt x="129" y="137"/>
                  </a:lnTo>
                  <a:lnTo>
                    <a:pt x="136" y="145"/>
                  </a:lnTo>
                  <a:lnTo>
                    <a:pt x="144" y="145"/>
                  </a:lnTo>
                  <a:lnTo>
                    <a:pt x="152" y="152"/>
                  </a:lnTo>
                  <a:lnTo>
                    <a:pt x="159" y="152"/>
                  </a:lnTo>
                  <a:lnTo>
                    <a:pt x="167" y="160"/>
                  </a:lnTo>
                  <a:lnTo>
                    <a:pt x="175" y="160"/>
                  </a:lnTo>
                  <a:lnTo>
                    <a:pt x="182" y="168"/>
                  </a:lnTo>
                  <a:lnTo>
                    <a:pt x="190" y="175"/>
                  </a:lnTo>
                  <a:lnTo>
                    <a:pt x="190" y="183"/>
                  </a:lnTo>
                  <a:lnTo>
                    <a:pt x="182" y="190"/>
                  </a:lnTo>
                  <a:lnTo>
                    <a:pt x="182" y="198"/>
                  </a:lnTo>
                  <a:lnTo>
                    <a:pt x="175" y="206"/>
                  </a:lnTo>
                  <a:lnTo>
                    <a:pt x="167" y="213"/>
                  </a:lnTo>
                  <a:lnTo>
                    <a:pt x="159" y="213"/>
                  </a:lnTo>
                  <a:lnTo>
                    <a:pt x="144" y="213"/>
                  </a:lnTo>
                  <a:lnTo>
                    <a:pt x="136" y="213"/>
                  </a:lnTo>
                  <a:lnTo>
                    <a:pt x="129" y="221"/>
                  </a:lnTo>
                  <a:lnTo>
                    <a:pt x="129" y="228"/>
                  </a:lnTo>
                  <a:lnTo>
                    <a:pt x="121" y="228"/>
                  </a:lnTo>
                  <a:lnTo>
                    <a:pt x="106" y="236"/>
                  </a:lnTo>
                  <a:lnTo>
                    <a:pt x="98" y="236"/>
                  </a:lnTo>
                  <a:lnTo>
                    <a:pt x="91" y="236"/>
                  </a:lnTo>
                  <a:lnTo>
                    <a:pt x="83" y="236"/>
                  </a:lnTo>
                  <a:lnTo>
                    <a:pt x="76" y="228"/>
                  </a:lnTo>
                  <a:lnTo>
                    <a:pt x="76" y="236"/>
                  </a:lnTo>
                  <a:lnTo>
                    <a:pt x="76" y="244"/>
                  </a:lnTo>
                  <a:lnTo>
                    <a:pt x="76" y="251"/>
                  </a:lnTo>
                  <a:lnTo>
                    <a:pt x="83" y="251"/>
                  </a:lnTo>
                  <a:lnTo>
                    <a:pt x="83" y="259"/>
                  </a:lnTo>
                  <a:lnTo>
                    <a:pt x="76" y="266"/>
                  </a:lnTo>
                  <a:lnTo>
                    <a:pt x="68" y="266"/>
                  </a:lnTo>
                  <a:lnTo>
                    <a:pt x="60" y="266"/>
                  </a:lnTo>
                  <a:lnTo>
                    <a:pt x="60" y="274"/>
                  </a:lnTo>
                  <a:lnTo>
                    <a:pt x="68" y="282"/>
                  </a:lnTo>
                  <a:lnTo>
                    <a:pt x="60" y="289"/>
                  </a:lnTo>
                  <a:lnTo>
                    <a:pt x="53" y="289"/>
                  </a:lnTo>
                  <a:lnTo>
                    <a:pt x="45" y="282"/>
                  </a:lnTo>
                  <a:lnTo>
                    <a:pt x="38" y="282"/>
                  </a:lnTo>
                  <a:lnTo>
                    <a:pt x="38" y="289"/>
                  </a:lnTo>
                  <a:lnTo>
                    <a:pt x="38" y="297"/>
                  </a:lnTo>
                  <a:lnTo>
                    <a:pt x="30" y="297"/>
                  </a:lnTo>
                  <a:lnTo>
                    <a:pt x="22" y="304"/>
                  </a:lnTo>
                  <a:lnTo>
                    <a:pt x="15" y="304"/>
                  </a:lnTo>
                  <a:lnTo>
                    <a:pt x="22" y="312"/>
                  </a:lnTo>
                  <a:lnTo>
                    <a:pt x="30" y="312"/>
                  </a:lnTo>
                  <a:lnTo>
                    <a:pt x="30" y="320"/>
                  </a:lnTo>
                  <a:lnTo>
                    <a:pt x="38" y="327"/>
                  </a:lnTo>
                  <a:lnTo>
                    <a:pt x="38" y="335"/>
                  </a:lnTo>
                  <a:lnTo>
                    <a:pt x="38" y="342"/>
                  </a:lnTo>
                  <a:lnTo>
                    <a:pt x="30" y="342"/>
                  </a:lnTo>
                  <a:lnTo>
                    <a:pt x="22" y="350"/>
                  </a:lnTo>
                  <a:lnTo>
                    <a:pt x="22" y="358"/>
                  </a:lnTo>
                  <a:lnTo>
                    <a:pt x="30" y="358"/>
                  </a:lnTo>
                  <a:lnTo>
                    <a:pt x="30" y="365"/>
                  </a:lnTo>
                  <a:lnTo>
                    <a:pt x="38" y="373"/>
                  </a:lnTo>
                  <a:lnTo>
                    <a:pt x="30" y="373"/>
                  </a:lnTo>
                  <a:lnTo>
                    <a:pt x="30" y="380"/>
                  </a:lnTo>
                  <a:lnTo>
                    <a:pt x="22" y="380"/>
                  </a:lnTo>
                  <a:lnTo>
                    <a:pt x="15" y="380"/>
                  </a:lnTo>
                  <a:lnTo>
                    <a:pt x="7" y="373"/>
                  </a:lnTo>
                  <a:lnTo>
                    <a:pt x="0" y="373"/>
                  </a:lnTo>
                  <a:lnTo>
                    <a:pt x="0" y="380"/>
                  </a:lnTo>
                  <a:lnTo>
                    <a:pt x="7" y="388"/>
                  </a:lnTo>
                  <a:lnTo>
                    <a:pt x="15" y="388"/>
                  </a:lnTo>
                  <a:lnTo>
                    <a:pt x="22" y="403"/>
                  </a:lnTo>
                  <a:lnTo>
                    <a:pt x="22" y="411"/>
                  </a:lnTo>
                  <a:lnTo>
                    <a:pt x="30" y="426"/>
                  </a:lnTo>
                  <a:lnTo>
                    <a:pt x="30" y="434"/>
                  </a:lnTo>
                  <a:lnTo>
                    <a:pt x="22" y="434"/>
                  </a:lnTo>
                  <a:lnTo>
                    <a:pt x="22" y="441"/>
                  </a:lnTo>
                  <a:lnTo>
                    <a:pt x="22" y="449"/>
                  </a:lnTo>
                  <a:lnTo>
                    <a:pt x="30" y="449"/>
                  </a:lnTo>
                  <a:lnTo>
                    <a:pt x="38" y="449"/>
                  </a:lnTo>
                  <a:lnTo>
                    <a:pt x="38" y="456"/>
                  </a:lnTo>
                  <a:lnTo>
                    <a:pt x="45" y="456"/>
                  </a:lnTo>
                  <a:lnTo>
                    <a:pt x="45" y="464"/>
                  </a:lnTo>
                  <a:lnTo>
                    <a:pt x="53" y="472"/>
                  </a:lnTo>
                  <a:lnTo>
                    <a:pt x="60" y="472"/>
                  </a:lnTo>
                  <a:lnTo>
                    <a:pt x="68" y="487"/>
                  </a:lnTo>
                  <a:lnTo>
                    <a:pt x="68" y="494"/>
                  </a:lnTo>
                  <a:lnTo>
                    <a:pt x="68" y="510"/>
                  </a:lnTo>
                  <a:lnTo>
                    <a:pt x="68" y="517"/>
                  </a:lnTo>
                  <a:lnTo>
                    <a:pt x="60" y="517"/>
                  </a:lnTo>
                  <a:lnTo>
                    <a:pt x="53" y="510"/>
                  </a:lnTo>
                  <a:lnTo>
                    <a:pt x="45" y="517"/>
                  </a:lnTo>
                  <a:lnTo>
                    <a:pt x="45" y="525"/>
                  </a:lnTo>
                  <a:lnTo>
                    <a:pt x="45" y="532"/>
                  </a:lnTo>
                  <a:lnTo>
                    <a:pt x="45" y="540"/>
                  </a:lnTo>
                  <a:lnTo>
                    <a:pt x="53" y="548"/>
                  </a:lnTo>
                  <a:lnTo>
                    <a:pt x="60" y="555"/>
                  </a:lnTo>
                  <a:lnTo>
                    <a:pt x="68" y="563"/>
                  </a:lnTo>
                  <a:lnTo>
                    <a:pt x="60" y="570"/>
                  </a:lnTo>
                  <a:lnTo>
                    <a:pt x="60" y="578"/>
                  </a:lnTo>
                  <a:lnTo>
                    <a:pt x="60" y="586"/>
                  </a:lnTo>
                  <a:lnTo>
                    <a:pt x="60" y="593"/>
                  </a:lnTo>
                  <a:lnTo>
                    <a:pt x="68" y="593"/>
                  </a:lnTo>
                  <a:lnTo>
                    <a:pt x="76" y="601"/>
                  </a:lnTo>
                  <a:lnTo>
                    <a:pt x="68" y="608"/>
                  </a:lnTo>
                  <a:lnTo>
                    <a:pt x="53" y="616"/>
                  </a:lnTo>
                  <a:lnTo>
                    <a:pt x="45" y="608"/>
                  </a:lnTo>
                  <a:lnTo>
                    <a:pt x="45" y="601"/>
                  </a:lnTo>
                  <a:lnTo>
                    <a:pt x="38" y="601"/>
                  </a:lnTo>
                  <a:lnTo>
                    <a:pt x="30" y="601"/>
                  </a:lnTo>
                  <a:lnTo>
                    <a:pt x="30" y="608"/>
                  </a:lnTo>
                  <a:lnTo>
                    <a:pt x="30" y="616"/>
                  </a:lnTo>
                  <a:lnTo>
                    <a:pt x="30" y="624"/>
                  </a:lnTo>
                  <a:lnTo>
                    <a:pt x="22" y="616"/>
                  </a:lnTo>
                  <a:lnTo>
                    <a:pt x="15" y="616"/>
                  </a:lnTo>
                  <a:lnTo>
                    <a:pt x="7" y="616"/>
                  </a:lnTo>
                  <a:lnTo>
                    <a:pt x="0" y="624"/>
                  </a:lnTo>
                  <a:close/>
                </a:path>
              </a:pathLst>
            </a:custGeom>
            <a:solidFill>
              <a:srgbClr val="F0F0F0"/>
            </a:solidFill>
            <a:ln w="12700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57" name="Freeform 1265"/>
            <p:cNvSpPr>
              <a:spLocks/>
            </p:cNvSpPr>
            <p:nvPr/>
          </p:nvSpPr>
          <p:spPr bwMode="auto">
            <a:xfrm>
              <a:off x="6386513" y="3882914"/>
              <a:ext cx="1073150" cy="1155700"/>
            </a:xfrm>
            <a:custGeom>
              <a:avLst/>
              <a:gdLst>
                <a:gd name="T0" fmla="*/ 2147483647 w 836"/>
                <a:gd name="T1" fmla="*/ 2147483647 h 852"/>
                <a:gd name="T2" fmla="*/ 2147483647 w 836"/>
                <a:gd name="T3" fmla="*/ 2147483647 h 852"/>
                <a:gd name="T4" fmla="*/ 2147483647 w 836"/>
                <a:gd name="T5" fmla="*/ 2147483647 h 852"/>
                <a:gd name="T6" fmla="*/ 2147483647 w 836"/>
                <a:gd name="T7" fmla="*/ 2147483647 h 852"/>
                <a:gd name="T8" fmla="*/ 2147483647 w 836"/>
                <a:gd name="T9" fmla="*/ 2147483647 h 852"/>
                <a:gd name="T10" fmla="*/ 2147483647 w 836"/>
                <a:gd name="T11" fmla="*/ 2147483647 h 852"/>
                <a:gd name="T12" fmla="*/ 2147483647 w 836"/>
                <a:gd name="T13" fmla="*/ 2147483647 h 852"/>
                <a:gd name="T14" fmla="*/ 2147483647 w 836"/>
                <a:gd name="T15" fmla="*/ 2147483647 h 852"/>
                <a:gd name="T16" fmla="*/ 2147483647 w 836"/>
                <a:gd name="T17" fmla="*/ 2147483647 h 852"/>
                <a:gd name="T18" fmla="*/ 2147483647 w 836"/>
                <a:gd name="T19" fmla="*/ 2147483647 h 852"/>
                <a:gd name="T20" fmla="*/ 2147483647 w 836"/>
                <a:gd name="T21" fmla="*/ 2147483647 h 852"/>
                <a:gd name="T22" fmla="*/ 2147483647 w 836"/>
                <a:gd name="T23" fmla="*/ 2147483647 h 852"/>
                <a:gd name="T24" fmla="*/ 2147483647 w 836"/>
                <a:gd name="T25" fmla="*/ 2147483647 h 852"/>
                <a:gd name="T26" fmla="*/ 2147483647 w 836"/>
                <a:gd name="T27" fmla="*/ 2147483647 h 852"/>
                <a:gd name="T28" fmla="*/ 2147483647 w 836"/>
                <a:gd name="T29" fmla="*/ 2147483647 h 852"/>
                <a:gd name="T30" fmla="*/ 2147483647 w 836"/>
                <a:gd name="T31" fmla="*/ 2147483647 h 852"/>
                <a:gd name="T32" fmla="*/ 2147483647 w 836"/>
                <a:gd name="T33" fmla="*/ 2147483647 h 852"/>
                <a:gd name="T34" fmla="*/ 2147483647 w 836"/>
                <a:gd name="T35" fmla="*/ 2147483647 h 852"/>
                <a:gd name="T36" fmla="*/ 2147483647 w 836"/>
                <a:gd name="T37" fmla="*/ 2147483647 h 852"/>
                <a:gd name="T38" fmla="*/ 2147483647 w 836"/>
                <a:gd name="T39" fmla="*/ 2147483647 h 852"/>
                <a:gd name="T40" fmla="*/ 2147483647 w 836"/>
                <a:gd name="T41" fmla="*/ 2147483647 h 852"/>
                <a:gd name="T42" fmla="*/ 2147483647 w 836"/>
                <a:gd name="T43" fmla="*/ 2147483647 h 852"/>
                <a:gd name="T44" fmla="*/ 2147483647 w 836"/>
                <a:gd name="T45" fmla="*/ 2147483647 h 852"/>
                <a:gd name="T46" fmla="*/ 2147483647 w 836"/>
                <a:gd name="T47" fmla="*/ 2147483647 h 852"/>
                <a:gd name="T48" fmla="*/ 2147483647 w 836"/>
                <a:gd name="T49" fmla="*/ 2147483647 h 852"/>
                <a:gd name="T50" fmla="*/ 2147483647 w 836"/>
                <a:gd name="T51" fmla="*/ 2147483647 h 852"/>
                <a:gd name="T52" fmla="*/ 2147483647 w 836"/>
                <a:gd name="T53" fmla="*/ 2147483647 h 852"/>
                <a:gd name="T54" fmla="*/ 2147483647 w 836"/>
                <a:gd name="T55" fmla="*/ 2147483647 h 852"/>
                <a:gd name="T56" fmla="*/ 2147483647 w 836"/>
                <a:gd name="T57" fmla="*/ 2147483647 h 852"/>
                <a:gd name="T58" fmla="*/ 2147483647 w 836"/>
                <a:gd name="T59" fmla="*/ 2147483647 h 852"/>
                <a:gd name="T60" fmla="*/ 2147483647 w 836"/>
                <a:gd name="T61" fmla="*/ 2147483647 h 852"/>
                <a:gd name="T62" fmla="*/ 2147483647 w 836"/>
                <a:gd name="T63" fmla="*/ 2147483647 h 852"/>
                <a:gd name="T64" fmla="*/ 2147483647 w 836"/>
                <a:gd name="T65" fmla="*/ 2147483647 h 852"/>
                <a:gd name="T66" fmla="*/ 2147483647 w 836"/>
                <a:gd name="T67" fmla="*/ 2147483647 h 852"/>
                <a:gd name="T68" fmla="*/ 2147483647 w 836"/>
                <a:gd name="T69" fmla="*/ 2147483647 h 852"/>
                <a:gd name="T70" fmla="*/ 2147483647 w 836"/>
                <a:gd name="T71" fmla="*/ 2147483647 h 852"/>
                <a:gd name="T72" fmla="*/ 2147483647 w 836"/>
                <a:gd name="T73" fmla="*/ 0 h 852"/>
                <a:gd name="T74" fmla="*/ 2147483647 w 836"/>
                <a:gd name="T75" fmla="*/ 2147483647 h 852"/>
                <a:gd name="T76" fmla="*/ 2147483647 w 836"/>
                <a:gd name="T77" fmla="*/ 2147483647 h 852"/>
                <a:gd name="T78" fmla="*/ 2147483647 w 836"/>
                <a:gd name="T79" fmla="*/ 2147483647 h 852"/>
                <a:gd name="T80" fmla="*/ 2147483647 w 836"/>
                <a:gd name="T81" fmla="*/ 2147483647 h 852"/>
                <a:gd name="T82" fmla="*/ 2147483647 w 836"/>
                <a:gd name="T83" fmla="*/ 2147483647 h 852"/>
                <a:gd name="T84" fmla="*/ 2147483647 w 836"/>
                <a:gd name="T85" fmla="*/ 2147483647 h 852"/>
                <a:gd name="T86" fmla="*/ 2147483647 w 836"/>
                <a:gd name="T87" fmla="*/ 2147483647 h 852"/>
                <a:gd name="T88" fmla="*/ 2147483647 w 836"/>
                <a:gd name="T89" fmla="*/ 2147483647 h 852"/>
                <a:gd name="T90" fmla="*/ 2147483647 w 836"/>
                <a:gd name="T91" fmla="*/ 2147483647 h 852"/>
                <a:gd name="T92" fmla="*/ 2147483647 w 836"/>
                <a:gd name="T93" fmla="*/ 2147483647 h 852"/>
                <a:gd name="T94" fmla="*/ 2147483647 w 836"/>
                <a:gd name="T95" fmla="*/ 2147483647 h 852"/>
                <a:gd name="T96" fmla="*/ 2147483647 w 836"/>
                <a:gd name="T97" fmla="*/ 2147483647 h 852"/>
                <a:gd name="T98" fmla="*/ 2147483647 w 836"/>
                <a:gd name="T99" fmla="*/ 2147483647 h 852"/>
                <a:gd name="T100" fmla="*/ 2147483647 w 836"/>
                <a:gd name="T101" fmla="*/ 2147483647 h 852"/>
                <a:gd name="T102" fmla="*/ 2147483647 w 836"/>
                <a:gd name="T103" fmla="*/ 2147483647 h 852"/>
                <a:gd name="T104" fmla="*/ 2147483647 w 836"/>
                <a:gd name="T105" fmla="*/ 2147483647 h 852"/>
                <a:gd name="T106" fmla="*/ 2147483647 w 836"/>
                <a:gd name="T107" fmla="*/ 2147483647 h 852"/>
                <a:gd name="T108" fmla="*/ 2147483647 w 836"/>
                <a:gd name="T109" fmla="*/ 2147483647 h 852"/>
                <a:gd name="T110" fmla="*/ 2147483647 w 836"/>
                <a:gd name="T111" fmla="*/ 2147483647 h 852"/>
                <a:gd name="T112" fmla="*/ 2147483647 w 836"/>
                <a:gd name="T113" fmla="*/ 2147483647 h 852"/>
                <a:gd name="T114" fmla="*/ 2147483647 w 836"/>
                <a:gd name="T115" fmla="*/ 2147483647 h 852"/>
                <a:gd name="T116" fmla="*/ 2147483647 w 836"/>
                <a:gd name="T117" fmla="*/ 2147483647 h 852"/>
                <a:gd name="T118" fmla="*/ 2147483647 w 836"/>
                <a:gd name="T119" fmla="*/ 2147483647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36"/>
                <a:gd name="T181" fmla="*/ 0 h 852"/>
                <a:gd name="T182" fmla="*/ 836 w 836"/>
                <a:gd name="T183" fmla="*/ 852 h 8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36" h="852">
                  <a:moveTo>
                    <a:pt x="0" y="624"/>
                  </a:moveTo>
                  <a:lnTo>
                    <a:pt x="7" y="631"/>
                  </a:lnTo>
                  <a:lnTo>
                    <a:pt x="15" y="639"/>
                  </a:lnTo>
                  <a:lnTo>
                    <a:pt x="22" y="639"/>
                  </a:lnTo>
                  <a:lnTo>
                    <a:pt x="30" y="639"/>
                  </a:lnTo>
                  <a:lnTo>
                    <a:pt x="38" y="646"/>
                  </a:lnTo>
                  <a:lnTo>
                    <a:pt x="53" y="654"/>
                  </a:lnTo>
                  <a:lnTo>
                    <a:pt x="60" y="662"/>
                  </a:lnTo>
                  <a:lnTo>
                    <a:pt x="76" y="669"/>
                  </a:lnTo>
                  <a:lnTo>
                    <a:pt x="83" y="669"/>
                  </a:lnTo>
                  <a:lnTo>
                    <a:pt x="98" y="662"/>
                  </a:lnTo>
                  <a:lnTo>
                    <a:pt x="106" y="662"/>
                  </a:lnTo>
                  <a:lnTo>
                    <a:pt x="114" y="654"/>
                  </a:lnTo>
                  <a:lnTo>
                    <a:pt x="121" y="654"/>
                  </a:lnTo>
                  <a:lnTo>
                    <a:pt x="129" y="662"/>
                  </a:lnTo>
                  <a:lnTo>
                    <a:pt x="136" y="662"/>
                  </a:lnTo>
                  <a:lnTo>
                    <a:pt x="144" y="669"/>
                  </a:lnTo>
                  <a:lnTo>
                    <a:pt x="152" y="669"/>
                  </a:lnTo>
                  <a:lnTo>
                    <a:pt x="159" y="677"/>
                  </a:lnTo>
                  <a:lnTo>
                    <a:pt x="167" y="684"/>
                  </a:lnTo>
                  <a:lnTo>
                    <a:pt x="167" y="692"/>
                  </a:lnTo>
                  <a:lnTo>
                    <a:pt x="182" y="692"/>
                  </a:lnTo>
                  <a:lnTo>
                    <a:pt x="190" y="700"/>
                  </a:lnTo>
                  <a:lnTo>
                    <a:pt x="197" y="700"/>
                  </a:lnTo>
                  <a:lnTo>
                    <a:pt x="205" y="700"/>
                  </a:lnTo>
                  <a:lnTo>
                    <a:pt x="205" y="692"/>
                  </a:lnTo>
                  <a:lnTo>
                    <a:pt x="213" y="684"/>
                  </a:lnTo>
                  <a:lnTo>
                    <a:pt x="220" y="684"/>
                  </a:lnTo>
                  <a:lnTo>
                    <a:pt x="235" y="684"/>
                  </a:lnTo>
                  <a:lnTo>
                    <a:pt x="251" y="684"/>
                  </a:lnTo>
                  <a:lnTo>
                    <a:pt x="258" y="684"/>
                  </a:lnTo>
                  <a:lnTo>
                    <a:pt x="273" y="677"/>
                  </a:lnTo>
                  <a:lnTo>
                    <a:pt x="273" y="692"/>
                  </a:lnTo>
                  <a:lnTo>
                    <a:pt x="289" y="707"/>
                  </a:lnTo>
                  <a:lnTo>
                    <a:pt x="304" y="707"/>
                  </a:lnTo>
                  <a:lnTo>
                    <a:pt x="311" y="707"/>
                  </a:lnTo>
                  <a:lnTo>
                    <a:pt x="319" y="707"/>
                  </a:lnTo>
                  <a:lnTo>
                    <a:pt x="327" y="715"/>
                  </a:lnTo>
                  <a:lnTo>
                    <a:pt x="334" y="715"/>
                  </a:lnTo>
                  <a:lnTo>
                    <a:pt x="342" y="722"/>
                  </a:lnTo>
                  <a:lnTo>
                    <a:pt x="357" y="730"/>
                  </a:lnTo>
                  <a:lnTo>
                    <a:pt x="365" y="730"/>
                  </a:lnTo>
                  <a:lnTo>
                    <a:pt x="380" y="730"/>
                  </a:lnTo>
                  <a:lnTo>
                    <a:pt x="388" y="730"/>
                  </a:lnTo>
                  <a:lnTo>
                    <a:pt x="403" y="730"/>
                  </a:lnTo>
                  <a:lnTo>
                    <a:pt x="426" y="738"/>
                  </a:lnTo>
                  <a:lnTo>
                    <a:pt x="433" y="738"/>
                  </a:lnTo>
                  <a:lnTo>
                    <a:pt x="448" y="738"/>
                  </a:lnTo>
                  <a:lnTo>
                    <a:pt x="464" y="738"/>
                  </a:lnTo>
                  <a:lnTo>
                    <a:pt x="471" y="738"/>
                  </a:lnTo>
                  <a:lnTo>
                    <a:pt x="479" y="738"/>
                  </a:lnTo>
                  <a:lnTo>
                    <a:pt x="486" y="760"/>
                  </a:lnTo>
                  <a:lnTo>
                    <a:pt x="479" y="798"/>
                  </a:lnTo>
                  <a:lnTo>
                    <a:pt x="486" y="852"/>
                  </a:lnTo>
                  <a:lnTo>
                    <a:pt x="540" y="852"/>
                  </a:lnTo>
                  <a:lnTo>
                    <a:pt x="585" y="844"/>
                  </a:lnTo>
                  <a:lnTo>
                    <a:pt x="585" y="821"/>
                  </a:lnTo>
                  <a:lnTo>
                    <a:pt x="608" y="821"/>
                  </a:lnTo>
                  <a:lnTo>
                    <a:pt x="608" y="829"/>
                  </a:lnTo>
                  <a:lnTo>
                    <a:pt x="631" y="829"/>
                  </a:lnTo>
                  <a:lnTo>
                    <a:pt x="639" y="829"/>
                  </a:lnTo>
                  <a:lnTo>
                    <a:pt x="646" y="829"/>
                  </a:lnTo>
                  <a:lnTo>
                    <a:pt x="654" y="821"/>
                  </a:lnTo>
                  <a:lnTo>
                    <a:pt x="661" y="821"/>
                  </a:lnTo>
                  <a:lnTo>
                    <a:pt x="669" y="814"/>
                  </a:lnTo>
                  <a:lnTo>
                    <a:pt x="684" y="806"/>
                  </a:lnTo>
                  <a:lnTo>
                    <a:pt x="699" y="806"/>
                  </a:lnTo>
                  <a:lnTo>
                    <a:pt x="707" y="806"/>
                  </a:lnTo>
                  <a:lnTo>
                    <a:pt x="715" y="806"/>
                  </a:lnTo>
                  <a:lnTo>
                    <a:pt x="730" y="798"/>
                  </a:lnTo>
                  <a:lnTo>
                    <a:pt x="737" y="798"/>
                  </a:lnTo>
                  <a:lnTo>
                    <a:pt x="737" y="768"/>
                  </a:lnTo>
                  <a:lnTo>
                    <a:pt x="737" y="738"/>
                  </a:lnTo>
                  <a:lnTo>
                    <a:pt x="745" y="722"/>
                  </a:lnTo>
                  <a:lnTo>
                    <a:pt x="745" y="707"/>
                  </a:lnTo>
                  <a:lnTo>
                    <a:pt x="753" y="700"/>
                  </a:lnTo>
                  <a:lnTo>
                    <a:pt x="760" y="684"/>
                  </a:lnTo>
                  <a:lnTo>
                    <a:pt x="760" y="677"/>
                  </a:lnTo>
                  <a:lnTo>
                    <a:pt x="753" y="677"/>
                  </a:lnTo>
                  <a:lnTo>
                    <a:pt x="745" y="669"/>
                  </a:lnTo>
                  <a:lnTo>
                    <a:pt x="737" y="669"/>
                  </a:lnTo>
                  <a:lnTo>
                    <a:pt x="730" y="662"/>
                  </a:lnTo>
                  <a:lnTo>
                    <a:pt x="737" y="654"/>
                  </a:lnTo>
                  <a:lnTo>
                    <a:pt x="753" y="646"/>
                  </a:lnTo>
                  <a:lnTo>
                    <a:pt x="760" y="639"/>
                  </a:lnTo>
                  <a:lnTo>
                    <a:pt x="753" y="624"/>
                  </a:lnTo>
                  <a:lnTo>
                    <a:pt x="753" y="616"/>
                  </a:lnTo>
                  <a:lnTo>
                    <a:pt x="745" y="601"/>
                  </a:lnTo>
                  <a:lnTo>
                    <a:pt x="745" y="593"/>
                  </a:lnTo>
                  <a:lnTo>
                    <a:pt x="715" y="593"/>
                  </a:lnTo>
                  <a:lnTo>
                    <a:pt x="692" y="593"/>
                  </a:lnTo>
                  <a:lnTo>
                    <a:pt x="692" y="586"/>
                  </a:lnTo>
                  <a:lnTo>
                    <a:pt x="692" y="578"/>
                  </a:lnTo>
                  <a:lnTo>
                    <a:pt x="692" y="563"/>
                  </a:lnTo>
                  <a:lnTo>
                    <a:pt x="692" y="548"/>
                  </a:lnTo>
                  <a:lnTo>
                    <a:pt x="692" y="540"/>
                  </a:lnTo>
                  <a:lnTo>
                    <a:pt x="699" y="525"/>
                  </a:lnTo>
                  <a:lnTo>
                    <a:pt x="707" y="517"/>
                  </a:lnTo>
                  <a:lnTo>
                    <a:pt x="715" y="510"/>
                  </a:lnTo>
                  <a:lnTo>
                    <a:pt x="722" y="502"/>
                  </a:lnTo>
                  <a:lnTo>
                    <a:pt x="730" y="494"/>
                  </a:lnTo>
                  <a:lnTo>
                    <a:pt x="737" y="494"/>
                  </a:lnTo>
                  <a:lnTo>
                    <a:pt x="745" y="487"/>
                  </a:lnTo>
                  <a:lnTo>
                    <a:pt x="753" y="479"/>
                  </a:lnTo>
                  <a:lnTo>
                    <a:pt x="753" y="472"/>
                  </a:lnTo>
                  <a:lnTo>
                    <a:pt x="760" y="464"/>
                  </a:lnTo>
                  <a:lnTo>
                    <a:pt x="768" y="456"/>
                  </a:lnTo>
                  <a:lnTo>
                    <a:pt x="776" y="456"/>
                  </a:lnTo>
                  <a:lnTo>
                    <a:pt x="776" y="449"/>
                  </a:lnTo>
                  <a:lnTo>
                    <a:pt x="783" y="441"/>
                  </a:lnTo>
                  <a:lnTo>
                    <a:pt x="791" y="434"/>
                  </a:lnTo>
                  <a:lnTo>
                    <a:pt x="798" y="426"/>
                  </a:lnTo>
                  <a:lnTo>
                    <a:pt x="806" y="418"/>
                  </a:lnTo>
                  <a:lnTo>
                    <a:pt x="806" y="411"/>
                  </a:lnTo>
                  <a:lnTo>
                    <a:pt x="814" y="396"/>
                  </a:lnTo>
                  <a:lnTo>
                    <a:pt x="814" y="388"/>
                  </a:lnTo>
                  <a:lnTo>
                    <a:pt x="821" y="373"/>
                  </a:lnTo>
                  <a:lnTo>
                    <a:pt x="829" y="358"/>
                  </a:lnTo>
                  <a:lnTo>
                    <a:pt x="829" y="342"/>
                  </a:lnTo>
                  <a:lnTo>
                    <a:pt x="836" y="335"/>
                  </a:lnTo>
                  <a:lnTo>
                    <a:pt x="836" y="327"/>
                  </a:lnTo>
                  <a:lnTo>
                    <a:pt x="829" y="327"/>
                  </a:lnTo>
                  <a:lnTo>
                    <a:pt x="821" y="320"/>
                  </a:lnTo>
                  <a:lnTo>
                    <a:pt x="821" y="312"/>
                  </a:lnTo>
                  <a:lnTo>
                    <a:pt x="814" y="304"/>
                  </a:lnTo>
                  <a:lnTo>
                    <a:pt x="806" y="289"/>
                  </a:lnTo>
                  <a:lnTo>
                    <a:pt x="806" y="282"/>
                  </a:lnTo>
                  <a:lnTo>
                    <a:pt x="806" y="274"/>
                  </a:lnTo>
                  <a:lnTo>
                    <a:pt x="806" y="266"/>
                  </a:lnTo>
                  <a:lnTo>
                    <a:pt x="806" y="259"/>
                  </a:lnTo>
                  <a:lnTo>
                    <a:pt x="814" y="259"/>
                  </a:lnTo>
                  <a:lnTo>
                    <a:pt x="821" y="251"/>
                  </a:lnTo>
                  <a:lnTo>
                    <a:pt x="829" y="251"/>
                  </a:lnTo>
                  <a:lnTo>
                    <a:pt x="829" y="244"/>
                  </a:lnTo>
                  <a:lnTo>
                    <a:pt x="829" y="236"/>
                  </a:lnTo>
                  <a:lnTo>
                    <a:pt x="829" y="228"/>
                  </a:lnTo>
                  <a:lnTo>
                    <a:pt x="821" y="221"/>
                  </a:lnTo>
                  <a:lnTo>
                    <a:pt x="814" y="213"/>
                  </a:lnTo>
                  <a:lnTo>
                    <a:pt x="814" y="206"/>
                  </a:lnTo>
                  <a:lnTo>
                    <a:pt x="806" y="206"/>
                  </a:lnTo>
                  <a:lnTo>
                    <a:pt x="798" y="206"/>
                  </a:lnTo>
                  <a:lnTo>
                    <a:pt x="798" y="213"/>
                  </a:lnTo>
                  <a:lnTo>
                    <a:pt x="791" y="221"/>
                  </a:lnTo>
                  <a:lnTo>
                    <a:pt x="783" y="221"/>
                  </a:lnTo>
                  <a:lnTo>
                    <a:pt x="783" y="213"/>
                  </a:lnTo>
                  <a:lnTo>
                    <a:pt x="783" y="198"/>
                  </a:lnTo>
                  <a:lnTo>
                    <a:pt x="768" y="190"/>
                  </a:lnTo>
                  <a:lnTo>
                    <a:pt x="760" y="183"/>
                  </a:lnTo>
                  <a:lnTo>
                    <a:pt x="753" y="175"/>
                  </a:lnTo>
                  <a:lnTo>
                    <a:pt x="745" y="183"/>
                  </a:lnTo>
                  <a:lnTo>
                    <a:pt x="737" y="183"/>
                  </a:lnTo>
                  <a:lnTo>
                    <a:pt x="722" y="175"/>
                  </a:lnTo>
                  <a:lnTo>
                    <a:pt x="707" y="183"/>
                  </a:lnTo>
                  <a:lnTo>
                    <a:pt x="699" y="183"/>
                  </a:lnTo>
                  <a:lnTo>
                    <a:pt x="692" y="190"/>
                  </a:lnTo>
                  <a:lnTo>
                    <a:pt x="684" y="190"/>
                  </a:lnTo>
                  <a:lnTo>
                    <a:pt x="677" y="183"/>
                  </a:lnTo>
                  <a:lnTo>
                    <a:pt x="661" y="190"/>
                  </a:lnTo>
                  <a:lnTo>
                    <a:pt x="654" y="190"/>
                  </a:lnTo>
                  <a:lnTo>
                    <a:pt x="646" y="183"/>
                  </a:lnTo>
                  <a:lnTo>
                    <a:pt x="639" y="175"/>
                  </a:lnTo>
                  <a:lnTo>
                    <a:pt x="623" y="175"/>
                  </a:lnTo>
                  <a:lnTo>
                    <a:pt x="616" y="183"/>
                  </a:lnTo>
                  <a:lnTo>
                    <a:pt x="608" y="183"/>
                  </a:lnTo>
                  <a:lnTo>
                    <a:pt x="601" y="190"/>
                  </a:lnTo>
                  <a:lnTo>
                    <a:pt x="593" y="198"/>
                  </a:lnTo>
                  <a:lnTo>
                    <a:pt x="593" y="206"/>
                  </a:lnTo>
                  <a:lnTo>
                    <a:pt x="593" y="213"/>
                  </a:lnTo>
                  <a:lnTo>
                    <a:pt x="585" y="213"/>
                  </a:lnTo>
                  <a:lnTo>
                    <a:pt x="578" y="206"/>
                  </a:lnTo>
                  <a:lnTo>
                    <a:pt x="563" y="198"/>
                  </a:lnTo>
                  <a:lnTo>
                    <a:pt x="547" y="198"/>
                  </a:lnTo>
                  <a:lnTo>
                    <a:pt x="547" y="190"/>
                  </a:lnTo>
                  <a:lnTo>
                    <a:pt x="540" y="190"/>
                  </a:lnTo>
                  <a:lnTo>
                    <a:pt x="517" y="175"/>
                  </a:lnTo>
                  <a:lnTo>
                    <a:pt x="517" y="168"/>
                  </a:lnTo>
                  <a:lnTo>
                    <a:pt x="509" y="160"/>
                  </a:lnTo>
                  <a:lnTo>
                    <a:pt x="509" y="145"/>
                  </a:lnTo>
                  <a:lnTo>
                    <a:pt x="509" y="137"/>
                  </a:lnTo>
                  <a:lnTo>
                    <a:pt x="509" y="122"/>
                  </a:lnTo>
                  <a:lnTo>
                    <a:pt x="502" y="107"/>
                  </a:lnTo>
                  <a:lnTo>
                    <a:pt x="494" y="99"/>
                  </a:lnTo>
                  <a:lnTo>
                    <a:pt x="486" y="99"/>
                  </a:lnTo>
                  <a:lnTo>
                    <a:pt x="486" y="92"/>
                  </a:lnTo>
                  <a:lnTo>
                    <a:pt x="479" y="99"/>
                  </a:lnTo>
                  <a:lnTo>
                    <a:pt x="464" y="99"/>
                  </a:lnTo>
                  <a:lnTo>
                    <a:pt x="456" y="107"/>
                  </a:lnTo>
                  <a:lnTo>
                    <a:pt x="441" y="107"/>
                  </a:lnTo>
                  <a:lnTo>
                    <a:pt x="426" y="99"/>
                  </a:lnTo>
                  <a:lnTo>
                    <a:pt x="418" y="92"/>
                  </a:lnTo>
                  <a:lnTo>
                    <a:pt x="418" y="84"/>
                  </a:lnTo>
                  <a:lnTo>
                    <a:pt x="403" y="84"/>
                  </a:lnTo>
                  <a:lnTo>
                    <a:pt x="395" y="84"/>
                  </a:lnTo>
                  <a:lnTo>
                    <a:pt x="388" y="76"/>
                  </a:lnTo>
                  <a:lnTo>
                    <a:pt x="388" y="69"/>
                  </a:lnTo>
                  <a:lnTo>
                    <a:pt x="395" y="69"/>
                  </a:lnTo>
                  <a:lnTo>
                    <a:pt x="380" y="54"/>
                  </a:lnTo>
                  <a:lnTo>
                    <a:pt x="388" y="46"/>
                  </a:lnTo>
                  <a:lnTo>
                    <a:pt x="395" y="31"/>
                  </a:lnTo>
                  <a:lnTo>
                    <a:pt x="395" y="23"/>
                  </a:lnTo>
                  <a:lnTo>
                    <a:pt x="388" y="23"/>
                  </a:lnTo>
                  <a:lnTo>
                    <a:pt x="380" y="23"/>
                  </a:lnTo>
                  <a:lnTo>
                    <a:pt x="380" y="31"/>
                  </a:lnTo>
                  <a:lnTo>
                    <a:pt x="372" y="31"/>
                  </a:lnTo>
                  <a:lnTo>
                    <a:pt x="365" y="38"/>
                  </a:lnTo>
                  <a:lnTo>
                    <a:pt x="357" y="38"/>
                  </a:lnTo>
                  <a:lnTo>
                    <a:pt x="349" y="38"/>
                  </a:lnTo>
                  <a:lnTo>
                    <a:pt x="349" y="23"/>
                  </a:lnTo>
                  <a:lnTo>
                    <a:pt x="342" y="23"/>
                  </a:lnTo>
                  <a:lnTo>
                    <a:pt x="334" y="23"/>
                  </a:lnTo>
                  <a:lnTo>
                    <a:pt x="327" y="31"/>
                  </a:lnTo>
                  <a:lnTo>
                    <a:pt x="319" y="38"/>
                  </a:lnTo>
                  <a:lnTo>
                    <a:pt x="319" y="46"/>
                  </a:lnTo>
                  <a:lnTo>
                    <a:pt x="311" y="38"/>
                  </a:lnTo>
                  <a:lnTo>
                    <a:pt x="319" y="31"/>
                  </a:lnTo>
                  <a:lnTo>
                    <a:pt x="319" y="23"/>
                  </a:lnTo>
                  <a:lnTo>
                    <a:pt x="311" y="16"/>
                  </a:lnTo>
                  <a:lnTo>
                    <a:pt x="311" y="8"/>
                  </a:lnTo>
                  <a:lnTo>
                    <a:pt x="296" y="0"/>
                  </a:lnTo>
                  <a:lnTo>
                    <a:pt x="289" y="0"/>
                  </a:lnTo>
                  <a:lnTo>
                    <a:pt x="273" y="0"/>
                  </a:lnTo>
                  <a:lnTo>
                    <a:pt x="266" y="0"/>
                  </a:lnTo>
                  <a:lnTo>
                    <a:pt x="266" y="8"/>
                  </a:lnTo>
                  <a:lnTo>
                    <a:pt x="266" y="16"/>
                  </a:lnTo>
                  <a:lnTo>
                    <a:pt x="266" y="31"/>
                  </a:lnTo>
                  <a:lnTo>
                    <a:pt x="258" y="38"/>
                  </a:lnTo>
                  <a:lnTo>
                    <a:pt x="243" y="38"/>
                  </a:lnTo>
                  <a:lnTo>
                    <a:pt x="235" y="31"/>
                  </a:lnTo>
                  <a:lnTo>
                    <a:pt x="220" y="23"/>
                  </a:lnTo>
                  <a:lnTo>
                    <a:pt x="220" y="46"/>
                  </a:lnTo>
                  <a:lnTo>
                    <a:pt x="205" y="46"/>
                  </a:lnTo>
                  <a:lnTo>
                    <a:pt x="197" y="46"/>
                  </a:lnTo>
                  <a:lnTo>
                    <a:pt x="190" y="54"/>
                  </a:lnTo>
                  <a:lnTo>
                    <a:pt x="182" y="61"/>
                  </a:lnTo>
                  <a:lnTo>
                    <a:pt x="182" y="69"/>
                  </a:lnTo>
                  <a:lnTo>
                    <a:pt x="175" y="69"/>
                  </a:lnTo>
                  <a:lnTo>
                    <a:pt x="167" y="76"/>
                  </a:lnTo>
                  <a:lnTo>
                    <a:pt x="159" y="76"/>
                  </a:lnTo>
                  <a:lnTo>
                    <a:pt x="152" y="84"/>
                  </a:lnTo>
                  <a:lnTo>
                    <a:pt x="144" y="92"/>
                  </a:lnTo>
                  <a:lnTo>
                    <a:pt x="136" y="99"/>
                  </a:lnTo>
                  <a:lnTo>
                    <a:pt x="129" y="99"/>
                  </a:lnTo>
                  <a:lnTo>
                    <a:pt x="121" y="99"/>
                  </a:lnTo>
                  <a:lnTo>
                    <a:pt x="114" y="107"/>
                  </a:lnTo>
                  <a:lnTo>
                    <a:pt x="114" y="122"/>
                  </a:lnTo>
                  <a:lnTo>
                    <a:pt x="129" y="122"/>
                  </a:lnTo>
                  <a:lnTo>
                    <a:pt x="136" y="122"/>
                  </a:lnTo>
                  <a:lnTo>
                    <a:pt x="136" y="130"/>
                  </a:lnTo>
                  <a:lnTo>
                    <a:pt x="121" y="130"/>
                  </a:lnTo>
                  <a:lnTo>
                    <a:pt x="114" y="130"/>
                  </a:lnTo>
                  <a:lnTo>
                    <a:pt x="114" y="137"/>
                  </a:lnTo>
                  <a:lnTo>
                    <a:pt x="114" y="145"/>
                  </a:lnTo>
                  <a:lnTo>
                    <a:pt x="121" y="145"/>
                  </a:lnTo>
                  <a:lnTo>
                    <a:pt x="129" y="137"/>
                  </a:lnTo>
                  <a:lnTo>
                    <a:pt x="136" y="145"/>
                  </a:lnTo>
                  <a:lnTo>
                    <a:pt x="144" y="145"/>
                  </a:lnTo>
                  <a:lnTo>
                    <a:pt x="152" y="152"/>
                  </a:lnTo>
                  <a:lnTo>
                    <a:pt x="159" y="152"/>
                  </a:lnTo>
                  <a:lnTo>
                    <a:pt x="167" y="160"/>
                  </a:lnTo>
                  <a:lnTo>
                    <a:pt x="175" y="160"/>
                  </a:lnTo>
                  <a:lnTo>
                    <a:pt x="182" y="168"/>
                  </a:lnTo>
                  <a:lnTo>
                    <a:pt x="190" y="175"/>
                  </a:lnTo>
                  <a:lnTo>
                    <a:pt x="190" y="183"/>
                  </a:lnTo>
                  <a:lnTo>
                    <a:pt x="182" y="190"/>
                  </a:lnTo>
                  <a:lnTo>
                    <a:pt x="182" y="198"/>
                  </a:lnTo>
                  <a:lnTo>
                    <a:pt x="175" y="206"/>
                  </a:lnTo>
                  <a:lnTo>
                    <a:pt x="167" y="213"/>
                  </a:lnTo>
                  <a:lnTo>
                    <a:pt x="159" y="213"/>
                  </a:lnTo>
                  <a:lnTo>
                    <a:pt x="144" y="213"/>
                  </a:lnTo>
                  <a:lnTo>
                    <a:pt x="136" y="213"/>
                  </a:lnTo>
                  <a:lnTo>
                    <a:pt x="129" y="221"/>
                  </a:lnTo>
                  <a:lnTo>
                    <a:pt x="129" y="228"/>
                  </a:lnTo>
                  <a:lnTo>
                    <a:pt x="121" y="228"/>
                  </a:lnTo>
                  <a:lnTo>
                    <a:pt x="106" y="236"/>
                  </a:lnTo>
                  <a:lnTo>
                    <a:pt x="98" y="236"/>
                  </a:lnTo>
                  <a:lnTo>
                    <a:pt x="91" y="236"/>
                  </a:lnTo>
                  <a:lnTo>
                    <a:pt x="83" y="236"/>
                  </a:lnTo>
                  <a:lnTo>
                    <a:pt x="76" y="228"/>
                  </a:lnTo>
                  <a:lnTo>
                    <a:pt x="76" y="236"/>
                  </a:lnTo>
                  <a:lnTo>
                    <a:pt x="76" y="244"/>
                  </a:lnTo>
                  <a:lnTo>
                    <a:pt x="76" y="251"/>
                  </a:lnTo>
                  <a:lnTo>
                    <a:pt x="83" y="251"/>
                  </a:lnTo>
                  <a:lnTo>
                    <a:pt x="83" y="259"/>
                  </a:lnTo>
                  <a:lnTo>
                    <a:pt x="76" y="266"/>
                  </a:lnTo>
                  <a:lnTo>
                    <a:pt x="68" y="266"/>
                  </a:lnTo>
                  <a:lnTo>
                    <a:pt x="60" y="266"/>
                  </a:lnTo>
                  <a:lnTo>
                    <a:pt x="60" y="274"/>
                  </a:lnTo>
                  <a:lnTo>
                    <a:pt x="68" y="282"/>
                  </a:lnTo>
                  <a:lnTo>
                    <a:pt x="60" y="289"/>
                  </a:lnTo>
                  <a:lnTo>
                    <a:pt x="53" y="289"/>
                  </a:lnTo>
                  <a:lnTo>
                    <a:pt x="45" y="282"/>
                  </a:lnTo>
                  <a:lnTo>
                    <a:pt x="38" y="282"/>
                  </a:lnTo>
                  <a:lnTo>
                    <a:pt x="38" y="289"/>
                  </a:lnTo>
                  <a:lnTo>
                    <a:pt x="38" y="297"/>
                  </a:lnTo>
                  <a:lnTo>
                    <a:pt x="30" y="297"/>
                  </a:lnTo>
                  <a:lnTo>
                    <a:pt x="22" y="304"/>
                  </a:lnTo>
                  <a:lnTo>
                    <a:pt x="15" y="304"/>
                  </a:lnTo>
                  <a:lnTo>
                    <a:pt x="22" y="312"/>
                  </a:lnTo>
                  <a:lnTo>
                    <a:pt x="30" y="312"/>
                  </a:lnTo>
                  <a:lnTo>
                    <a:pt x="30" y="320"/>
                  </a:lnTo>
                  <a:lnTo>
                    <a:pt x="38" y="327"/>
                  </a:lnTo>
                  <a:lnTo>
                    <a:pt x="38" y="335"/>
                  </a:lnTo>
                  <a:lnTo>
                    <a:pt x="38" y="342"/>
                  </a:lnTo>
                  <a:lnTo>
                    <a:pt x="30" y="342"/>
                  </a:lnTo>
                  <a:lnTo>
                    <a:pt x="22" y="350"/>
                  </a:lnTo>
                  <a:lnTo>
                    <a:pt x="22" y="358"/>
                  </a:lnTo>
                  <a:lnTo>
                    <a:pt x="30" y="358"/>
                  </a:lnTo>
                  <a:lnTo>
                    <a:pt x="30" y="365"/>
                  </a:lnTo>
                  <a:lnTo>
                    <a:pt x="38" y="373"/>
                  </a:lnTo>
                  <a:lnTo>
                    <a:pt x="30" y="373"/>
                  </a:lnTo>
                  <a:lnTo>
                    <a:pt x="30" y="380"/>
                  </a:lnTo>
                  <a:lnTo>
                    <a:pt x="22" y="380"/>
                  </a:lnTo>
                  <a:lnTo>
                    <a:pt x="15" y="380"/>
                  </a:lnTo>
                  <a:lnTo>
                    <a:pt x="7" y="373"/>
                  </a:lnTo>
                  <a:lnTo>
                    <a:pt x="0" y="373"/>
                  </a:lnTo>
                  <a:lnTo>
                    <a:pt x="0" y="380"/>
                  </a:lnTo>
                  <a:lnTo>
                    <a:pt x="7" y="388"/>
                  </a:lnTo>
                  <a:lnTo>
                    <a:pt x="15" y="388"/>
                  </a:lnTo>
                  <a:lnTo>
                    <a:pt x="22" y="403"/>
                  </a:lnTo>
                  <a:lnTo>
                    <a:pt x="22" y="411"/>
                  </a:lnTo>
                  <a:lnTo>
                    <a:pt x="30" y="426"/>
                  </a:lnTo>
                  <a:lnTo>
                    <a:pt x="30" y="434"/>
                  </a:lnTo>
                  <a:lnTo>
                    <a:pt x="22" y="434"/>
                  </a:lnTo>
                  <a:lnTo>
                    <a:pt x="22" y="441"/>
                  </a:lnTo>
                  <a:lnTo>
                    <a:pt x="22" y="449"/>
                  </a:lnTo>
                  <a:lnTo>
                    <a:pt x="30" y="449"/>
                  </a:lnTo>
                  <a:lnTo>
                    <a:pt x="38" y="449"/>
                  </a:lnTo>
                  <a:lnTo>
                    <a:pt x="38" y="456"/>
                  </a:lnTo>
                  <a:lnTo>
                    <a:pt x="45" y="456"/>
                  </a:lnTo>
                  <a:lnTo>
                    <a:pt x="45" y="464"/>
                  </a:lnTo>
                  <a:lnTo>
                    <a:pt x="53" y="472"/>
                  </a:lnTo>
                  <a:lnTo>
                    <a:pt x="60" y="472"/>
                  </a:lnTo>
                  <a:lnTo>
                    <a:pt x="68" y="487"/>
                  </a:lnTo>
                  <a:lnTo>
                    <a:pt x="68" y="494"/>
                  </a:lnTo>
                  <a:lnTo>
                    <a:pt x="68" y="510"/>
                  </a:lnTo>
                  <a:lnTo>
                    <a:pt x="68" y="517"/>
                  </a:lnTo>
                  <a:lnTo>
                    <a:pt x="60" y="517"/>
                  </a:lnTo>
                  <a:lnTo>
                    <a:pt x="53" y="510"/>
                  </a:lnTo>
                  <a:lnTo>
                    <a:pt x="45" y="517"/>
                  </a:lnTo>
                  <a:lnTo>
                    <a:pt x="45" y="525"/>
                  </a:lnTo>
                  <a:lnTo>
                    <a:pt x="45" y="532"/>
                  </a:lnTo>
                  <a:lnTo>
                    <a:pt x="45" y="540"/>
                  </a:lnTo>
                  <a:lnTo>
                    <a:pt x="53" y="548"/>
                  </a:lnTo>
                  <a:lnTo>
                    <a:pt x="60" y="555"/>
                  </a:lnTo>
                  <a:lnTo>
                    <a:pt x="68" y="563"/>
                  </a:lnTo>
                  <a:lnTo>
                    <a:pt x="60" y="570"/>
                  </a:lnTo>
                  <a:lnTo>
                    <a:pt x="60" y="578"/>
                  </a:lnTo>
                  <a:lnTo>
                    <a:pt x="60" y="586"/>
                  </a:lnTo>
                  <a:lnTo>
                    <a:pt x="60" y="593"/>
                  </a:lnTo>
                  <a:lnTo>
                    <a:pt x="68" y="593"/>
                  </a:lnTo>
                  <a:lnTo>
                    <a:pt x="76" y="601"/>
                  </a:lnTo>
                  <a:lnTo>
                    <a:pt x="68" y="608"/>
                  </a:lnTo>
                  <a:lnTo>
                    <a:pt x="53" y="616"/>
                  </a:lnTo>
                  <a:lnTo>
                    <a:pt x="45" y="608"/>
                  </a:lnTo>
                  <a:lnTo>
                    <a:pt x="45" y="601"/>
                  </a:lnTo>
                  <a:lnTo>
                    <a:pt x="38" y="601"/>
                  </a:lnTo>
                  <a:lnTo>
                    <a:pt x="30" y="601"/>
                  </a:lnTo>
                  <a:lnTo>
                    <a:pt x="30" y="608"/>
                  </a:lnTo>
                  <a:lnTo>
                    <a:pt x="30" y="616"/>
                  </a:lnTo>
                  <a:lnTo>
                    <a:pt x="30" y="624"/>
                  </a:lnTo>
                  <a:lnTo>
                    <a:pt x="22" y="616"/>
                  </a:lnTo>
                  <a:lnTo>
                    <a:pt x="15" y="616"/>
                  </a:lnTo>
                  <a:lnTo>
                    <a:pt x="7" y="616"/>
                  </a:lnTo>
                  <a:lnTo>
                    <a:pt x="0" y="624"/>
                  </a:lnTo>
                  <a:close/>
                </a:path>
              </a:pathLst>
            </a:custGeom>
            <a:solidFill>
              <a:schemeClr val="bg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41" tIns="37820" rIns="75641" bIns="37820"/>
            <a:lstStyle/>
            <a:p>
              <a:endParaRPr lang="ru-RU"/>
            </a:p>
          </p:txBody>
        </p:sp>
        <p:sp>
          <p:nvSpPr>
            <p:cNvPr id="4358" name="Freeform 1266"/>
            <p:cNvSpPr>
              <a:spLocks/>
            </p:cNvSpPr>
            <p:nvPr/>
          </p:nvSpPr>
          <p:spPr bwMode="auto">
            <a:xfrm>
              <a:off x="5253038" y="3540014"/>
              <a:ext cx="1114425" cy="1009650"/>
            </a:xfrm>
            <a:custGeom>
              <a:avLst/>
              <a:gdLst>
                <a:gd name="T0" fmla="*/ 2147483647 w 868"/>
                <a:gd name="T1" fmla="*/ 2147483647 h 744"/>
                <a:gd name="T2" fmla="*/ 2147483647 w 868"/>
                <a:gd name="T3" fmla="*/ 2147483647 h 744"/>
                <a:gd name="T4" fmla="*/ 2147483647 w 868"/>
                <a:gd name="T5" fmla="*/ 2147483647 h 744"/>
                <a:gd name="T6" fmla="*/ 2147483647 w 868"/>
                <a:gd name="T7" fmla="*/ 2147483647 h 744"/>
                <a:gd name="T8" fmla="*/ 2147483647 w 868"/>
                <a:gd name="T9" fmla="*/ 2147483647 h 744"/>
                <a:gd name="T10" fmla="*/ 2147483647 w 868"/>
                <a:gd name="T11" fmla="*/ 2147483647 h 744"/>
                <a:gd name="T12" fmla="*/ 2147483647 w 868"/>
                <a:gd name="T13" fmla="*/ 2147483647 h 744"/>
                <a:gd name="T14" fmla="*/ 2147483647 w 868"/>
                <a:gd name="T15" fmla="*/ 2147483647 h 744"/>
                <a:gd name="T16" fmla="*/ 2147483647 w 868"/>
                <a:gd name="T17" fmla="*/ 2147483647 h 744"/>
                <a:gd name="T18" fmla="*/ 2147483647 w 868"/>
                <a:gd name="T19" fmla="*/ 2147483647 h 744"/>
                <a:gd name="T20" fmla="*/ 2147483647 w 868"/>
                <a:gd name="T21" fmla="*/ 2147483647 h 744"/>
                <a:gd name="T22" fmla="*/ 2147483647 w 868"/>
                <a:gd name="T23" fmla="*/ 2147483647 h 744"/>
                <a:gd name="T24" fmla="*/ 2147483647 w 868"/>
                <a:gd name="T25" fmla="*/ 2147483647 h 744"/>
                <a:gd name="T26" fmla="*/ 2147483647 w 868"/>
                <a:gd name="T27" fmla="*/ 2147483647 h 744"/>
                <a:gd name="T28" fmla="*/ 2147483647 w 868"/>
                <a:gd name="T29" fmla="*/ 2147483647 h 744"/>
                <a:gd name="T30" fmla="*/ 2147483647 w 868"/>
                <a:gd name="T31" fmla="*/ 2147483647 h 744"/>
                <a:gd name="T32" fmla="*/ 2147483647 w 868"/>
                <a:gd name="T33" fmla="*/ 2147483647 h 744"/>
                <a:gd name="T34" fmla="*/ 2147483647 w 868"/>
                <a:gd name="T35" fmla="*/ 2147483647 h 744"/>
                <a:gd name="T36" fmla="*/ 2147483647 w 868"/>
                <a:gd name="T37" fmla="*/ 2147483647 h 744"/>
                <a:gd name="T38" fmla="*/ 2147483647 w 868"/>
                <a:gd name="T39" fmla="*/ 2147483647 h 744"/>
                <a:gd name="T40" fmla="*/ 2147483647 w 868"/>
                <a:gd name="T41" fmla="*/ 2147483647 h 744"/>
                <a:gd name="T42" fmla="*/ 2147483647 w 868"/>
                <a:gd name="T43" fmla="*/ 2147483647 h 744"/>
                <a:gd name="T44" fmla="*/ 2147483647 w 868"/>
                <a:gd name="T45" fmla="*/ 2147483647 h 744"/>
                <a:gd name="T46" fmla="*/ 2147483647 w 868"/>
                <a:gd name="T47" fmla="*/ 2147483647 h 744"/>
                <a:gd name="T48" fmla="*/ 2147483647 w 868"/>
                <a:gd name="T49" fmla="*/ 2147483647 h 744"/>
                <a:gd name="T50" fmla="*/ 2147483647 w 868"/>
                <a:gd name="T51" fmla="*/ 2147483647 h 744"/>
                <a:gd name="T52" fmla="*/ 2147483647 w 868"/>
                <a:gd name="T53" fmla="*/ 2147483647 h 744"/>
                <a:gd name="T54" fmla="*/ 2147483647 w 868"/>
                <a:gd name="T55" fmla="*/ 2147483647 h 744"/>
                <a:gd name="T56" fmla="*/ 2147483647 w 868"/>
                <a:gd name="T57" fmla="*/ 2147483647 h 744"/>
                <a:gd name="T58" fmla="*/ 2147483647 w 868"/>
                <a:gd name="T59" fmla="*/ 2147483647 h 744"/>
                <a:gd name="T60" fmla="*/ 2147483647 w 868"/>
                <a:gd name="T61" fmla="*/ 2147483647 h 744"/>
                <a:gd name="T62" fmla="*/ 2147483647 w 868"/>
                <a:gd name="T63" fmla="*/ 2147483647 h 744"/>
                <a:gd name="T64" fmla="*/ 2147483647 w 868"/>
                <a:gd name="T65" fmla="*/ 2147483647 h 744"/>
                <a:gd name="T66" fmla="*/ 2147483647 w 868"/>
                <a:gd name="T67" fmla="*/ 2147483647 h 744"/>
                <a:gd name="T68" fmla="*/ 2147483647 w 868"/>
                <a:gd name="T69" fmla="*/ 2147483647 h 744"/>
                <a:gd name="T70" fmla="*/ 2147483647 w 868"/>
                <a:gd name="T71" fmla="*/ 2147483647 h 744"/>
                <a:gd name="T72" fmla="*/ 2147483647 w 868"/>
                <a:gd name="T73" fmla="*/ 2147483647 h 744"/>
                <a:gd name="T74" fmla="*/ 2147483647 w 868"/>
                <a:gd name="T75" fmla="*/ 2147483647 h 744"/>
                <a:gd name="T76" fmla="*/ 2147483647 w 868"/>
                <a:gd name="T77" fmla="*/ 2147483647 h 744"/>
                <a:gd name="T78" fmla="*/ 2147483647 w 868"/>
                <a:gd name="T79" fmla="*/ 2147483647 h 744"/>
                <a:gd name="T80" fmla="*/ 2147483647 w 868"/>
                <a:gd name="T81" fmla="*/ 2147483647 h 744"/>
                <a:gd name="T82" fmla="*/ 2147483647 w 868"/>
                <a:gd name="T83" fmla="*/ 2147483647 h 744"/>
                <a:gd name="T84" fmla="*/ 2147483647 w 868"/>
                <a:gd name="T85" fmla="*/ 2147483647 h 744"/>
                <a:gd name="T86" fmla="*/ 2147483647 w 868"/>
                <a:gd name="T87" fmla="*/ 2147483647 h 744"/>
                <a:gd name="T88" fmla="*/ 2147483647 w 868"/>
                <a:gd name="T89" fmla="*/ 2147483647 h 744"/>
                <a:gd name="T90" fmla="*/ 2147483647 w 868"/>
                <a:gd name="T91" fmla="*/ 2147483647 h 744"/>
                <a:gd name="T92" fmla="*/ 2147483647 w 868"/>
                <a:gd name="T93" fmla="*/ 2147483647 h 744"/>
                <a:gd name="T94" fmla="*/ 2147483647 w 868"/>
                <a:gd name="T95" fmla="*/ 2147483647 h 744"/>
                <a:gd name="T96" fmla="*/ 2147483647 w 868"/>
                <a:gd name="T97" fmla="*/ 2147483647 h 744"/>
                <a:gd name="T98" fmla="*/ 2147483647 w 868"/>
                <a:gd name="T99" fmla="*/ 2147483647 h 744"/>
                <a:gd name="T100" fmla="*/ 2147483647 w 868"/>
                <a:gd name="T101" fmla="*/ 2147483647 h 744"/>
                <a:gd name="T102" fmla="*/ 2147483647 w 868"/>
                <a:gd name="T103" fmla="*/ 0 h 744"/>
                <a:gd name="T104" fmla="*/ 2147483647 w 868"/>
                <a:gd name="T105" fmla="*/ 2147483647 h 744"/>
                <a:gd name="T106" fmla="*/ 2147483647 w 868"/>
                <a:gd name="T107" fmla="*/ 2147483647 h 744"/>
                <a:gd name="T108" fmla="*/ 2147483647 w 868"/>
                <a:gd name="T109" fmla="*/ 2147483647 h 744"/>
                <a:gd name="T110" fmla="*/ 2147483647 w 868"/>
                <a:gd name="T111" fmla="*/ 2147483647 h 74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8"/>
                <a:gd name="T169" fmla="*/ 0 h 744"/>
                <a:gd name="T170" fmla="*/ 868 w 868"/>
                <a:gd name="T171" fmla="*/ 744 h 74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8" h="744">
                  <a:moveTo>
                    <a:pt x="624" y="30"/>
                  </a:moveTo>
                  <a:lnTo>
                    <a:pt x="624" y="45"/>
                  </a:lnTo>
                  <a:lnTo>
                    <a:pt x="617" y="53"/>
                  </a:lnTo>
                  <a:lnTo>
                    <a:pt x="617" y="61"/>
                  </a:lnTo>
                  <a:lnTo>
                    <a:pt x="617" y="68"/>
                  </a:lnTo>
                  <a:lnTo>
                    <a:pt x="617" y="76"/>
                  </a:lnTo>
                  <a:lnTo>
                    <a:pt x="609" y="83"/>
                  </a:lnTo>
                  <a:lnTo>
                    <a:pt x="601" y="91"/>
                  </a:lnTo>
                  <a:lnTo>
                    <a:pt x="594" y="91"/>
                  </a:lnTo>
                  <a:lnTo>
                    <a:pt x="586" y="83"/>
                  </a:lnTo>
                  <a:lnTo>
                    <a:pt x="579" y="83"/>
                  </a:lnTo>
                  <a:lnTo>
                    <a:pt x="571" y="83"/>
                  </a:lnTo>
                  <a:lnTo>
                    <a:pt x="563" y="83"/>
                  </a:lnTo>
                  <a:lnTo>
                    <a:pt x="556" y="91"/>
                  </a:lnTo>
                  <a:lnTo>
                    <a:pt x="563" y="99"/>
                  </a:lnTo>
                  <a:lnTo>
                    <a:pt x="571" y="106"/>
                  </a:lnTo>
                  <a:lnTo>
                    <a:pt x="571" y="114"/>
                  </a:lnTo>
                  <a:lnTo>
                    <a:pt x="556" y="114"/>
                  </a:lnTo>
                  <a:lnTo>
                    <a:pt x="548" y="114"/>
                  </a:lnTo>
                  <a:lnTo>
                    <a:pt x="556" y="121"/>
                  </a:lnTo>
                  <a:lnTo>
                    <a:pt x="563" y="121"/>
                  </a:lnTo>
                  <a:lnTo>
                    <a:pt x="548" y="129"/>
                  </a:lnTo>
                  <a:lnTo>
                    <a:pt x="533" y="121"/>
                  </a:lnTo>
                  <a:lnTo>
                    <a:pt x="533" y="114"/>
                  </a:lnTo>
                  <a:lnTo>
                    <a:pt x="518" y="114"/>
                  </a:lnTo>
                  <a:lnTo>
                    <a:pt x="510" y="114"/>
                  </a:lnTo>
                  <a:lnTo>
                    <a:pt x="518" y="121"/>
                  </a:lnTo>
                  <a:lnTo>
                    <a:pt x="518" y="129"/>
                  </a:lnTo>
                  <a:lnTo>
                    <a:pt x="503" y="137"/>
                  </a:lnTo>
                  <a:lnTo>
                    <a:pt x="495" y="137"/>
                  </a:lnTo>
                  <a:lnTo>
                    <a:pt x="487" y="137"/>
                  </a:lnTo>
                  <a:lnTo>
                    <a:pt x="480" y="144"/>
                  </a:lnTo>
                  <a:lnTo>
                    <a:pt x="480" y="152"/>
                  </a:lnTo>
                  <a:lnTo>
                    <a:pt x="465" y="152"/>
                  </a:lnTo>
                  <a:lnTo>
                    <a:pt x="457" y="159"/>
                  </a:lnTo>
                  <a:lnTo>
                    <a:pt x="449" y="159"/>
                  </a:lnTo>
                  <a:lnTo>
                    <a:pt x="442" y="159"/>
                  </a:lnTo>
                  <a:lnTo>
                    <a:pt x="442" y="152"/>
                  </a:lnTo>
                  <a:lnTo>
                    <a:pt x="449" y="152"/>
                  </a:lnTo>
                  <a:lnTo>
                    <a:pt x="442" y="144"/>
                  </a:lnTo>
                  <a:lnTo>
                    <a:pt x="434" y="137"/>
                  </a:lnTo>
                  <a:lnTo>
                    <a:pt x="426" y="137"/>
                  </a:lnTo>
                  <a:lnTo>
                    <a:pt x="419" y="129"/>
                  </a:lnTo>
                  <a:lnTo>
                    <a:pt x="426" y="121"/>
                  </a:lnTo>
                  <a:lnTo>
                    <a:pt x="419" y="121"/>
                  </a:lnTo>
                  <a:lnTo>
                    <a:pt x="411" y="114"/>
                  </a:lnTo>
                  <a:lnTo>
                    <a:pt x="404" y="114"/>
                  </a:lnTo>
                  <a:lnTo>
                    <a:pt x="404" y="121"/>
                  </a:lnTo>
                  <a:lnTo>
                    <a:pt x="396" y="129"/>
                  </a:lnTo>
                  <a:lnTo>
                    <a:pt x="388" y="137"/>
                  </a:lnTo>
                  <a:lnTo>
                    <a:pt x="381" y="137"/>
                  </a:lnTo>
                  <a:lnTo>
                    <a:pt x="373" y="137"/>
                  </a:lnTo>
                  <a:lnTo>
                    <a:pt x="373" y="144"/>
                  </a:lnTo>
                  <a:lnTo>
                    <a:pt x="366" y="152"/>
                  </a:lnTo>
                  <a:lnTo>
                    <a:pt x="350" y="159"/>
                  </a:lnTo>
                  <a:lnTo>
                    <a:pt x="343" y="167"/>
                  </a:lnTo>
                  <a:lnTo>
                    <a:pt x="320" y="167"/>
                  </a:lnTo>
                  <a:lnTo>
                    <a:pt x="305" y="175"/>
                  </a:lnTo>
                  <a:lnTo>
                    <a:pt x="297" y="175"/>
                  </a:lnTo>
                  <a:lnTo>
                    <a:pt x="297" y="182"/>
                  </a:lnTo>
                  <a:lnTo>
                    <a:pt x="305" y="190"/>
                  </a:lnTo>
                  <a:lnTo>
                    <a:pt x="305" y="205"/>
                  </a:lnTo>
                  <a:lnTo>
                    <a:pt x="305" y="220"/>
                  </a:lnTo>
                  <a:lnTo>
                    <a:pt x="305" y="235"/>
                  </a:lnTo>
                  <a:lnTo>
                    <a:pt x="305" y="243"/>
                  </a:lnTo>
                  <a:lnTo>
                    <a:pt x="297" y="258"/>
                  </a:lnTo>
                  <a:lnTo>
                    <a:pt x="290" y="258"/>
                  </a:lnTo>
                  <a:lnTo>
                    <a:pt x="282" y="258"/>
                  </a:lnTo>
                  <a:lnTo>
                    <a:pt x="274" y="250"/>
                  </a:lnTo>
                  <a:lnTo>
                    <a:pt x="259" y="258"/>
                  </a:lnTo>
                  <a:lnTo>
                    <a:pt x="259" y="273"/>
                  </a:lnTo>
                  <a:lnTo>
                    <a:pt x="252" y="273"/>
                  </a:lnTo>
                  <a:lnTo>
                    <a:pt x="244" y="273"/>
                  </a:lnTo>
                  <a:lnTo>
                    <a:pt x="236" y="281"/>
                  </a:lnTo>
                  <a:lnTo>
                    <a:pt x="236" y="288"/>
                  </a:lnTo>
                  <a:lnTo>
                    <a:pt x="244" y="281"/>
                  </a:lnTo>
                  <a:lnTo>
                    <a:pt x="252" y="281"/>
                  </a:lnTo>
                  <a:lnTo>
                    <a:pt x="259" y="281"/>
                  </a:lnTo>
                  <a:lnTo>
                    <a:pt x="259" y="288"/>
                  </a:lnTo>
                  <a:lnTo>
                    <a:pt x="267" y="296"/>
                  </a:lnTo>
                  <a:lnTo>
                    <a:pt x="259" y="304"/>
                  </a:lnTo>
                  <a:lnTo>
                    <a:pt x="252" y="311"/>
                  </a:lnTo>
                  <a:lnTo>
                    <a:pt x="244" y="319"/>
                  </a:lnTo>
                  <a:lnTo>
                    <a:pt x="244" y="326"/>
                  </a:lnTo>
                  <a:lnTo>
                    <a:pt x="244" y="334"/>
                  </a:lnTo>
                  <a:lnTo>
                    <a:pt x="236" y="334"/>
                  </a:lnTo>
                  <a:lnTo>
                    <a:pt x="229" y="319"/>
                  </a:lnTo>
                  <a:lnTo>
                    <a:pt x="213" y="326"/>
                  </a:lnTo>
                  <a:lnTo>
                    <a:pt x="206" y="334"/>
                  </a:lnTo>
                  <a:lnTo>
                    <a:pt x="183" y="342"/>
                  </a:lnTo>
                  <a:lnTo>
                    <a:pt x="175" y="357"/>
                  </a:lnTo>
                  <a:lnTo>
                    <a:pt x="175" y="364"/>
                  </a:lnTo>
                  <a:lnTo>
                    <a:pt x="175" y="372"/>
                  </a:lnTo>
                  <a:lnTo>
                    <a:pt x="168" y="372"/>
                  </a:lnTo>
                  <a:lnTo>
                    <a:pt x="160" y="380"/>
                  </a:lnTo>
                  <a:lnTo>
                    <a:pt x="153" y="387"/>
                  </a:lnTo>
                  <a:lnTo>
                    <a:pt x="145" y="387"/>
                  </a:lnTo>
                  <a:lnTo>
                    <a:pt x="153" y="402"/>
                  </a:lnTo>
                  <a:lnTo>
                    <a:pt x="160" y="410"/>
                  </a:lnTo>
                  <a:lnTo>
                    <a:pt x="168" y="418"/>
                  </a:lnTo>
                  <a:lnTo>
                    <a:pt x="175" y="418"/>
                  </a:lnTo>
                  <a:lnTo>
                    <a:pt x="183" y="425"/>
                  </a:lnTo>
                  <a:lnTo>
                    <a:pt x="183" y="433"/>
                  </a:lnTo>
                  <a:lnTo>
                    <a:pt x="153" y="425"/>
                  </a:lnTo>
                  <a:lnTo>
                    <a:pt x="168" y="448"/>
                  </a:lnTo>
                  <a:lnTo>
                    <a:pt x="160" y="463"/>
                  </a:lnTo>
                  <a:lnTo>
                    <a:pt x="153" y="486"/>
                  </a:lnTo>
                  <a:lnTo>
                    <a:pt x="145" y="509"/>
                  </a:lnTo>
                  <a:lnTo>
                    <a:pt x="137" y="501"/>
                  </a:lnTo>
                  <a:lnTo>
                    <a:pt x="122" y="516"/>
                  </a:lnTo>
                  <a:lnTo>
                    <a:pt x="99" y="532"/>
                  </a:lnTo>
                  <a:lnTo>
                    <a:pt x="92" y="539"/>
                  </a:lnTo>
                  <a:lnTo>
                    <a:pt x="92" y="554"/>
                  </a:lnTo>
                  <a:lnTo>
                    <a:pt x="84" y="562"/>
                  </a:lnTo>
                  <a:lnTo>
                    <a:pt x="69" y="562"/>
                  </a:lnTo>
                  <a:lnTo>
                    <a:pt x="54" y="562"/>
                  </a:lnTo>
                  <a:lnTo>
                    <a:pt x="39" y="570"/>
                  </a:lnTo>
                  <a:lnTo>
                    <a:pt x="31" y="577"/>
                  </a:lnTo>
                  <a:lnTo>
                    <a:pt x="8" y="585"/>
                  </a:lnTo>
                  <a:lnTo>
                    <a:pt x="0" y="608"/>
                  </a:lnTo>
                  <a:lnTo>
                    <a:pt x="8" y="623"/>
                  </a:lnTo>
                  <a:lnTo>
                    <a:pt x="8" y="638"/>
                  </a:lnTo>
                  <a:lnTo>
                    <a:pt x="0" y="653"/>
                  </a:lnTo>
                  <a:lnTo>
                    <a:pt x="8" y="668"/>
                  </a:lnTo>
                  <a:lnTo>
                    <a:pt x="8" y="676"/>
                  </a:lnTo>
                  <a:lnTo>
                    <a:pt x="23" y="676"/>
                  </a:lnTo>
                  <a:lnTo>
                    <a:pt x="31" y="676"/>
                  </a:lnTo>
                  <a:lnTo>
                    <a:pt x="39" y="676"/>
                  </a:lnTo>
                  <a:lnTo>
                    <a:pt x="39" y="661"/>
                  </a:lnTo>
                  <a:lnTo>
                    <a:pt x="39" y="653"/>
                  </a:lnTo>
                  <a:lnTo>
                    <a:pt x="39" y="646"/>
                  </a:lnTo>
                  <a:lnTo>
                    <a:pt x="46" y="638"/>
                  </a:lnTo>
                  <a:lnTo>
                    <a:pt x="54" y="638"/>
                  </a:lnTo>
                  <a:lnTo>
                    <a:pt x="61" y="646"/>
                  </a:lnTo>
                  <a:lnTo>
                    <a:pt x="69" y="653"/>
                  </a:lnTo>
                  <a:lnTo>
                    <a:pt x="61" y="653"/>
                  </a:lnTo>
                  <a:lnTo>
                    <a:pt x="61" y="661"/>
                  </a:lnTo>
                  <a:lnTo>
                    <a:pt x="54" y="668"/>
                  </a:lnTo>
                  <a:lnTo>
                    <a:pt x="54" y="676"/>
                  </a:lnTo>
                  <a:lnTo>
                    <a:pt x="61" y="691"/>
                  </a:lnTo>
                  <a:lnTo>
                    <a:pt x="61" y="684"/>
                  </a:lnTo>
                  <a:lnTo>
                    <a:pt x="92" y="684"/>
                  </a:lnTo>
                  <a:lnTo>
                    <a:pt x="99" y="684"/>
                  </a:lnTo>
                  <a:lnTo>
                    <a:pt x="107" y="676"/>
                  </a:lnTo>
                  <a:lnTo>
                    <a:pt x="122" y="668"/>
                  </a:lnTo>
                  <a:lnTo>
                    <a:pt x="122" y="661"/>
                  </a:lnTo>
                  <a:lnTo>
                    <a:pt x="130" y="653"/>
                  </a:lnTo>
                  <a:lnTo>
                    <a:pt x="145" y="646"/>
                  </a:lnTo>
                  <a:lnTo>
                    <a:pt x="137" y="630"/>
                  </a:lnTo>
                  <a:lnTo>
                    <a:pt x="153" y="638"/>
                  </a:lnTo>
                  <a:lnTo>
                    <a:pt x="160" y="638"/>
                  </a:lnTo>
                  <a:lnTo>
                    <a:pt x="175" y="638"/>
                  </a:lnTo>
                  <a:lnTo>
                    <a:pt x="183" y="630"/>
                  </a:lnTo>
                  <a:lnTo>
                    <a:pt x="206" y="623"/>
                  </a:lnTo>
                  <a:lnTo>
                    <a:pt x="213" y="623"/>
                  </a:lnTo>
                  <a:lnTo>
                    <a:pt x="221" y="630"/>
                  </a:lnTo>
                  <a:lnTo>
                    <a:pt x="236" y="630"/>
                  </a:lnTo>
                  <a:lnTo>
                    <a:pt x="252" y="630"/>
                  </a:lnTo>
                  <a:lnTo>
                    <a:pt x="252" y="623"/>
                  </a:lnTo>
                  <a:lnTo>
                    <a:pt x="259" y="615"/>
                  </a:lnTo>
                  <a:lnTo>
                    <a:pt x="274" y="623"/>
                  </a:lnTo>
                  <a:lnTo>
                    <a:pt x="312" y="623"/>
                  </a:lnTo>
                  <a:lnTo>
                    <a:pt x="343" y="646"/>
                  </a:lnTo>
                  <a:lnTo>
                    <a:pt x="358" y="661"/>
                  </a:lnTo>
                  <a:lnTo>
                    <a:pt x="358" y="684"/>
                  </a:lnTo>
                  <a:lnTo>
                    <a:pt x="373" y="691"/>
                  </a:lnTo>
                  <a:lnTo>
                    <a:pt x="373" y="699"/>
                  </a:lnTo>
                  <a:lnTo>
                    <a:pt x="396" y="699"/>
                  </a:lnTo>
                  <a:lnTo>
                    <a:pt x="396" y="706"/>
                  </a:lnTo>
                  <a:lnTo>
                    <a:pt x="396" y="722"/>
                  </a:lnTo>
                  <a:lnTo>
                    <a:pt x="404" y="737"/>
                  </a:lnTo>
                  <a:lnTo>
                    <a:pt x="404" y="744"/>
                  </a:lnTo>
                  <a:lnTo>
                    <a:pt x="411" y="744"/>
                  </a:lnTo>
                  <a:lnTo>
                    <a:pt x="419" y="737"/>
                  </a:lnTo>
                  <a:lnTo>
                    <a:pt x="426" y="744"/>
                  </a:lnTo>
                  <a:lnTo>
                    <a:pt x="434" y="744"/>
                  </a:lnTo>
                  <a:lnTo>
                    <a:pt x="434" y="737"/>
                  </a:lnTo>
                  <a:lnTo>
                    <a:pt x="442" y="737"/>
                  </a:lnTo>
                  <a:lnTo>
                    <a:pt x="449" y="729"/>
                  </a:lnTo>
                  <a:lnTo>
                    <a:pt x="449" y="722"/>
                  </a:lnTo>
                  <a:lnTo>
                    <a:pt x="457" y="722"/>
                  </a:lnTo>
                  <a:lnTo>
                    <a:pt x="457" y="737"/>
                  </a:lnTo>
                  <a:lnTo>
                    <a:pt x="465" y="729"/>
                  </a:lnTo>
                  <a:lnTo>
                    <a:pt x="472" y="729"/>
                  </a:lnTo>
                  <a:lnTo>
                    <a:pt x="480" y="729"/>
                  </a:lnTo>
                  <a:lnTo>
                    <a:pt x="480" y="714"/>
                  </a:lnTo>
                  <a:lnTo>
                    <a:pt x="480" y="699"/>
                  </a:lnTo>
                  <a:lnTo>
                    <a:pt x="480" y="691"/>
                  </a:lnTo>
                  <a:lnTo>
                    <a:pt x="472" y="684"/>
                  </a:lnTo>
                  <a:lnTo>
                    <a:pt x="457" y="676"/>
                  </a:lnTo>
                  <a:lnTo>
                    <a:pt x="442" y="668"/>
                  </a:lnTo>
                  <a:lnTo>
                    <a:pt x="442" y="661"/>
                  </a:lnTo>
                  <a:lnTo>
                    <a:pt x="449" y="661"/>
                  </a:lnTo>
                  <a:lnTo>
                    <a:pt x="449" y="653"/>
                  </a:lnTo>
                  <a:lnTo>
                    <a:pt x="442" y="646"/>
                  </a:lnTo>
                  <a:lnTo>
                    <a:pt x="419" y="646"/>
                  </a:lnTo>
                  <a:lnTo>
                    <a:pt x="411" y="630"/>
                  </a:lnTo>
                  <a:lnTo>
                    <a:pt x="388" y="630"/>
                  </a:lnTo>
                  <a:lnTo>
                    <a:pt x="388" y="638"/>
                  </a:lnTo>
                  <a:lnTo>
                    <a:pt x="381" y="646"/>
                  </a:lnTo>
                  <a:lnTo>
                    <a:pt x="381" y="638"/>
                  </a:lnTo>
                  <a:lnTo>
                    <a:pt x="381" y="630"/>
                  </a:lnTo>
                  <a:lnTo>
                    <a:pt x="381" y="623"/>
                  </a:lnTo>
                  <a:lnTo>
                    <a:pt x="388" y="608"/>
                  </a:lnTo>
                  <a:lnTo>
                    <a:pt x="388" y="600"/>
                  </a:lnTo>
                  <a:lnTo>
                    <a:pt x="388" y="585"/>
                  </a:lnTo>
                  <a:lnTo>
                    <a:pt x="396" y="577"/>
                  </a:lnTo>
                  <a:lnTo>
                    <a:pt x="388" y="570"/>
                  </a:lnTo>
                  <a:lnTo>
                    <a:pt x="396" y="562"/>
                  </a:lnTo>
                  <a:lnTo>
                    <a:pt x="404" y="562"/>
                  </a:lnTo>
                  <a:lnTo>
                    <a:pt x="411" y="577"/>
                  </a:lnTo>
                  <a:lnTo>
                    <a:pt x="426" y="600"/>
                  </a:lnTo>
                  <a:lnTo>
                    <a:pt x="434" y="608"/>
                  </a:lnTo>
                  <a:lnTo>
                    <a:pt x="442" y="623"/>
                  </a:lnTo>
                  <a:lnTo>
                    <a:pt x="457" y="623"/>
                  </a:lnTo>
                  <a:lnTo>
                    <a:pt x="465" y="623"/>
                  </a:lnTo>
                  <a:lnTo>
                    <a:pt x="472" y="615"/>
                  </a:lnTo>
                  <a:lnTo>
                    <a:pt x="472" y="608"/>
                  </a:lnTo>
                  <a:lnTo>
                    <a:pt x="472" y="600"/>
                  </a:lnTo>
                  <a:lnTo>
                    <a:pt x="457" y="600"/>
                  </a:lnTo>
                  <a:lnTo>
                    <a:pt x="449" y="600"/>
                  </a:lnTo>
                  <a:lnTo>
                    <a:pt x="442" y="592"/>
                  </a:lnTo>
                  <a:lnTo>
                    <a:pt x="442" y="585"/>
                  </a:lnTo>
                  <a:lnTo>
                    <a:pt x="449" y="570"/>
                  </a:lnTo>
                  <a:lnTo>
                    <a:pt x="457" y="585"/>
                  </a:lnTo>
                  <a:lnTo>
                    <a:pt x="465" y="592"/>
                  </a:lnTo>
                  <a:lnTo>
                    <a:pt x="472" y="585"/>
                  </a:lnTo>
                  <a:lnTo>
                    <a:pt x="480" y="577"/>
                  </a:lnTo>
                  <a:lnTo>
                    <a:pt x="472" y="570"/>
                  </a:lnTo>
                  <a:lnTo>
                    <a:pt x="472" y="562"/>
                  </a:lnTo>
                  <a:lnTo>
                    <a:pt x="480" y="562"/>
                  </a:lnTo>
                  <a:lnTo>
                    <a:pt x="487" y="547"/>
                  </a:lnTo>
                  <a:lnTo>
                    <a:pt x="480" y="539"/>
                  </a:lnTo>
                  <a:lnTo>
                    <a:pt x="480" y="532"/>
                  </a:lnTo>
                  <a:lnTo>
                    <a:pt x="480" y="524"/>
                  </a:lnTo>
                  <a:lnTo>
                    <a:pt x="487" y="524"/>
                  </a:lnTo>
                  <a:lnTo>
                    <a:pt x="503" y="516"/>
                  </a:lnTo>
                  <a:lnTo>
                    <a:pt x="510" y="509"/>
                  </a:lnTo>
                  <a:lnTo>
                    <a:pt x="518" y="509"/>
                  </a:lnTo>
                  <a:lnTo>
                    <a:pt x="533" y="516"/>
                  </a:lnTo>
                  <a:lnTo>
                    <a:pt x="541" y="524"/>
                  </a:lnTo>
                  <a:lnTo>
                    <a:pt x="533" y="532"/>
                  </a:lnTo>
                  <a:lnTo>
                    <a:pt x="525" y="532"/>
                  </a:lnTo>
                  <a:lnTo>
                    <a:pt x="518" y="532"/>
                  </a:lnTo>
                  <a:lnTo>
                    <a:pt x="510" y="539"/>
                  </a:lnTo>
                  <a:lnTo>
                    <a:pt x="518" y="547"/>
                  </a:lnTo>
                  <a:lnTo>
                    <a:pt x="533" y="554"/>
                  </a:lnTo>
                  <a:lnTo>
                    <a:pt x="541" y="562"/>
                  </a:lnTo>
                  <a:lnTo>
                    <a:pt x="548" y="570"/>
                  </a:lnTo>
                  <a:lnTo>
                    <a:pt x="563" y="570"/>
                  </a:lnTo>
                  <a:lnTo>
                    <a:pt x="579" y="570"/>
                  </a:lnTo>
                  <a:lnTo>
                    <a:pt x="586" y="570"/>
                  </a:lnTo>
                  <a:lnTo>
                    <a:pt x="594" y="562"/>
                  </a:lnTo>
                  <a:lnTo>
                    <a:pt x="594" y="547"/>
                  </a:lnTo>
                  <a:lnTo>
                    <a:pt x="609" y="547"/>
                  </a:lnTo>
                  <a:lnTo>
                    <a:pt x="617" y="539"/>
                  </a:lnTo>
                  <a:lnTo>
                    <a:pt x="617" y="532"/>
                  </a:lnTo>
                  <a:lnTo>
                    <a:pt x="632" y="532"/>
                  </a:lnTo>
                  <a:lnTo>
                    <a:pt x="640" y="532"/>
                  </a:lnTo>
                  <a:lnTo>
                    <a:pt x="640" y="524"/>
                  </a:lnTo>
                  <a:lnTo>
                    <a:pt x="640" y="516"/>
                  </a:lnTo>
                  <a:lnTo>
                    <a:pt x="632" y="509"/>
                  </a:lnTo>
                  <a:lnTo>
                    <a:pt x="640" y="509"/>
                  </a:lnTo>
                  <a:lnTo>
                    <a:pt x="647" y="509"/>
                  </a:lnTo>
                  <a:lnTo>
                    <a:pt x="655" y="501"/>
                  </a:lnTo>
                  <a:lnTo>
                    <a:pt x="647" y="501"/>
                  </a:lnTo>
                  <a:lnTo>
                    <a:pt x="640" y="501"/>
                  </a:lnTo>
                  <a:lnTo>
                    <a:pt x="617" y="494"/>
                  </a:lnTo>
                  <a:lnTo>
                    <a:pt x="601" y="494"/>
                  </a:lnTo>
                  <a:lnTo>
                    <a:pt x="586" y="494"/>
                  </a:lnTo>
                  <a:lnTo>
                    <a:pt x="579" y="486"/>
                  </a:lnTo>
                  <a:lnTo>
                    <a:pt x="579" y="478"/>
                  </a:lnTo>
                  <a:lnTo>
                    <a:pt x="579" y="471"/>
                  </a:lnTo>
                  <a:lnTo>
                    <a:pt x="571" y="471"/>
                  </a:lnTo>
                  <a:lnTo>
                    <a:pt x="571" y="456"/>
                  </a:lnTo>
                  <a:lnTo>
                    <a:pt x="563" y="448"/>
                  </a:lnTo>
                  <a:lnTo>
                    <a:pt x="571" y="448"/>
                  </a:lnTo>
                  <a:lnTo>
                    <a:pt x="586" y="448"/>
                  </a:lnTo>
                  <a:lnTo>
                    <a:pt x="601" y="440"/>
                  </a:lnTo>
                  <a:lnTo>
                    <a:pt x="601" y="433"/>
                  </a:lnTo>
                  <a:lnTo>
                    <a:pt x="609" y="425"/>
                  </a:lnTo>
                  <a:lnTo>
                    <a:pt x="609" y="410"/>
                  </a:lnTo>
                  <a:lnTo>
                    <a:pt x="617" y="402"/>
                  </a:lnTo>
                  <a:lnTo>
                    <a:pt x="624" y="402"/>
                  </a:lnTo>
                  <a:lnTo>
                    <a:pt x="632" y="395"/>
                  </a:lnTo>
                  <a:lnTo>
                    <a:pt x="640" y="387"/>
                  </a:lnTo>
                  <a:lnTo>
                    <a:pt x="647" y="380"/>
                  </a:lnTo>
                  <a:lnTo>
                    <a:pt x="640" y="364"/>
                  </a:lnTo>
                  <a:lnTo>
                    <a:pt x="647" y="364"/>
                  </a:lnTo>
                  <a:lnTo>
                    <a:pt x="655" y="364"/>
                  </a:lnTo>
                  <a:lnTo>
                    <a:pt x="662" y="364"/>
                  </a:lnTo>
                  <a:lnTo>
                    <a:pt x="670" y="364"/>
                  </a:lnTo>
                  <a:lnTo>
                    <a:pt x="670" y="357"/>
                  </a:lnTo>
                  <a:lnTo>
                    <a:pt x="678" y="349"/>
                  </a:lnTo>
                  <a:lnTo>
                    <a:pt x="685" y="349"/>
                  </a:lnTo>
                  <a:lnTo>
                    <a:pt x="685" y="342"/>
                  </a:lnTo>
                  <a:lnTo>
                    <a:pt x="678" y="326"/>
                  </a:lnTo>
                  <a:lnTo>
                    <a:pt x="678" y="319"/>
                  </a:lnTo>
                  <a:lnTo>
                    <a:pt x="685" y="311"/>
                  </a:lnTo>
                  <a:lnTo>
                    <a:pt x="700" y="311"/>
                  </a:lnTo>
                  <a:lnTo>
                    <a:pt x="708" y="311"/>
                  </a:lnTo>
                  <a:lnTo>
                    <a:pt x="716" y="311"/>
                  </a:lnTo>
                  <a:lnTo>
                    <a:pt x="716" y="304"/>
                  </a:lnTo>
                  <a:lnTo>
                    <a:pt x="716" y="288"/>
                  </a:lnTo>
                  <a:lnTo>
                    <a:pt x="731" y="288"/>
                  </a:lnTo>
                  <a:lnTo>
                    <a:pt x="731" y="281"/>
                  </a:lnTo>
                  <a:lnTo>
                    <a:pt x="738" y="273"/>
                  </a:lnTo>
                  <a:lnTo>
                    <a:pt x="738" y="266"/>
                  </a:lnTo>
                  <a:lnTo>
                    <a:pt x="738" y="243"/>
                  </a:lnTo>
                  <a:lnTo>
                    <a:pt x="738" y="228"/>
                  </a:lnTo>
                  <a:lnTo>
                    <a:pt x="738" y="220"/>
                  </a:lnTo>
                  <a:lnTo>
                    <a:pt x="746" y="213"/>
                  </a:lnTo>
                  <a:lnTo>
                    <a:pt x="754" y="213"/>
                  </a:lnTo>
                  <a:lnTo>
                    <a:pt x="769" y="205"/>
                  </a:lnTo>
                  <a:lnTo>
                    <a:pt x="776" y="197"/>
                  </a:lnTo>
                  <a:lnTo>
                    <a:pt x="792" y="190"/>
                  </a:lnTo>
                  <a:lnTo>
                    <a:pt x="799" y="197"/>
                  </a:lnTo>
                  <a:lnTo>
                    <a:pt x="807" y="213"/>
                  </a:lnTo>
                  <a:lnTo>
                    <a:pt x="822" y="220"/>
                  </a:lnTo>
                  <a:lnTo>
                    <a:pt x="830" y="220"/>
                  </a:lnTo>
                  <a:lnTo>
                    <a:pt x="837" y="220"/>
                  </a:lnTo>
                  <a:lnTo>
                    <a:pt x="845" y="220"/>
                  </a:lnTo>
                  <a:lnTo>
                    <a:pt x="845" y="213"/>
                  </a:lnTo>
                  <a:lnTo>
                    <a:pt x="860" y="205"/>
                  </a:lnTo>
                  <a:lnTo>
                    <a:pt x="868" y="197"/>
                  </a:lnTo>
                  <a:lnTo>
                    <a:pt x="860" y="190"/>
                  </a:lnTo>
                  <a:lnTo>
                    <a:pt x="860" y="182"/>
                  </a:lnTo>
                  <a:lnTo>
                    <a:pt x="868" y="167"/>
                  </a:lnTo>
                  <a:lnTo>
                    <a:pt x="860" y="159"/>
                  </a:lnTo>
                  <a:lnTo>
                    <a:pt x="853" y="159"/>
                  </a:lnTo>
                  <a:lnTo>
                    <a:pt x="853" y="167"/>
                  </a:lnTo>
                  <a:lnTo>
                    <a:pt x="845" y="167"/>
                  </a:lnTo>
                  <a:lnTo>
                    <a:pt x="822" y="167"/>
                  </a:lnTo>
                  <a:lnTo>
                    <a:pt x="814" y="167"/>
                  </a:lnTo>
                  <a:lnTo>
                    <a:pt x="814" y="159"/>
                  </a:lnTo>
                  <a:lnTo>
                    <a:pt x="814" y="152"/>
                  </a:lnTo>
                  <a:lnTo>
                    <a:pt x="807" y="152"/>
                  </a:lnTo>
                  <a:lnTo>
                    <a:pt x="799" y="144"/>
                  </a:lnTo>
                  <a:lnTo>
                    <a:pt x="799" y="152"/>
                  </a:lnTo>
                  <a:lnTo>
                    <a:pt x="792" y="159"/>
                  </a:lnTo>
                  <a:lnTo>
                    <a:pt x="776" y="159"/>
                  </a:lnTo>
                  <a:lnTo>
                    <a:pt x="769" y="159"/>
                  </a:lnTo>
                  <a:lnTo>
                    <a:pt x="761" y="152"/>
                  </a:lnTo>
                  <a:lnTo>
                    <a:pt x="754" y="137"/>
                  </a:lnTo>
                  <a:lnTo>
                    <a:pt x="746" y="129"/>
                  </a:lnTo>
                  <a:lnTo>
                    <a:pt x="746" y="121"/>
                  </a:lnTo>
                  <a:lnTo>
                    <a:pt x="754" y="121"/>
                  </a:lnTo>
                  <a:lnTo>
                    <a:pt x="761" y="114"/>
                  </a:lnTo>
                  <a:lnTo>
                    <a:pt x="769" y="114"/>
                  </a:lnTo>
                  <a:lnTo>
                    <a:pt x="776" y="106"/>
                  </a:lnTo>
                  <a:lnTo>
                    <a:pt x="769" y="99"/>
                  </a:lnTo>
                  <a:lnTo>
                    <a:pt x="761" y="91"/>
                  </a:lnTo>
                  <a:lnTo>
                    <a:pt x="761" y="76"/>
                  </a:lnTo>
                  <a:lnTo>
                    <a:pt x="754" y="61"/>
                  </a:lnTo>
                  <a:lnTo>
                    <a:pt x="754" y="53"/>
                  </a:lnTo>
                  <a:lnTo>
                    <a:pt x="746" y="45"/>
                  </a:lnTo>
                  <a:lnTo>
                    <a:pt x="746" y="38"/>
                  </a:lnTo>
                  <a:lnTo>
                    <a:pt x="754" y="38"/>
                  </a:lnTo>
                  <a:lnTo>
                    <a:pt x="761" y="30"/>
                  </a:lnTo>
                  <a:lnTo>
                    <a:pt x="761" y="23"/>
                  </a:lnTo>
                  <a:lnTo>
                    <a:pt x="761" y="15"/>
                  </a:lnTo>
                  <a:lnTo>
                    <a:pt x="769" y="15"/>
                  </a:lnTo>
                  <a:lnTo>
                    <a:pt x="776" y="7"/>
                  </a:lnTo>
                  <a:lnTo>
                    <a:pt x="769" y="0"/>
                  </a:lnTo>
                  <a:lnTo>
                    <a:pt x="746" y="7"/>
                  </a:lnTo>
                  <a:lnTo>
                    <a:pt x="731" y="15"/>
                  </a:lnTo>
                  <a:lnTo>
                    <a:pt x="723" y="7"/>
                  </a:lnTo>
                  <a:lnTo>
                    <a:pt x="708" y="7"/>
                  </a:lnTo>
                  <a:lnTo>
                    <a:pt x="693" y="0"/>
                  </a:lnTo>
                  <a:lnTo>
                    <a:pt x="685" y="0"/>
                  </a:lnTo>
                  <a:lnTo>
                    <a:pt x="678" y="7"/>
                  </a:lnTo>
                  <a:lnTo>
                    <a:pt x="678" y="15"/>
                  </a:lnTo>
                  <a:lnTo>
                    <a:pt x="685" y="15"/>
                  </a:lnTo>
                  <a:lnTo>
                    <a:pt x="693" y="23"/>
                  </a:lnTo>
                  <a:lnTo>
                    <a:pt x="693" y="30"/>
                  </a:lnTo>
                  <a:lnTo>
                    <a:pt x="678" y="23"/>
                  </a:lnTo>
                  <a:lnTo>
                    <a:pt x="670" y="23"/>
                  </a:lnTo>
                  <a:lnTo>
                    <a:pt x="670" y="30"/>
                  </a:lnTo>
                  <a:lnTo>
                    <a:pt x="678" y="38"/>
                  </a:lnTo>
                  <a:lnTo>
                    <a:pt x="678" y="45"/>
                  </a:lnTo>
                  <a:lnTo>
                    <a:pt x="670" y="53"/>
                  </a:lnTo>
                  <a:lnTo>
                    <a:pt x="662" y="53"/>
                  </a:lnTo>
                  <a:lnTo>
                    <a:pt x="662" y="45"/>
                  </a:lnTo>
                  <a:lnTo>
                    <a:pt x="662" y="38"/>
                  </a:lnTo>
                  <a:lnTo>
                    <a:pt x="662" y="23"/>
                  </a:lnTo>
                  <a:lnTo>
                    <a:pt x="662" y="15"/>
                  </a:lnTo>
                  <a:lnTo>
                    <a:pt x="647" y="15"/>
                  </a:lnTo>
                  <a:lnTo>
                    <a:pt x="647" y="23"/>
                  </a:lnTo>
                  <a:lnTo>
                    <a:pt x="647" y="38"/>
                  </a:lnTo>
                  <a:lnTo>
                    <a:pt x="647" y="45"/>
                  </a:lnTo>
                  <a:lnTo>
                    <a:pt x="647" y="53"/>
                  </a:lnTo>
                  <a:lnTo>
                    <a:pt x="640" y="45"/>
                  </a:lnTo>
                  <a:lnTo>
                    <a:pt x="632" y="38"/>
                  </a:lnTo>
                  <a:lnTo>
                    <a:pt x="632" y="30"/>
                  </a:lnTo>
                  <a:lnTo>
                    <a:pt x="624" y="30"/>
                  </a:lnTo>
                  <a:close/>
                </a:path>
              </a:pathLst>
            </a:custGeom>
            <a:solidFill>
              <a:srgbClr val="F0F0F0"/>
            </a:solidFill>
            <a:ln w="12700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59" name="Freeform 1267"/>
            <p:cNvSpPr>
              <a:spLocks/>
            </p:cNvSpPr>
            <p:nvPr/>
          </p:nvSpPr>
          <p:spPr bwMode="auto">
            <a:xfrm>
              <a:off x="5253038" y="3543189"/>
              <a:ext cx="1114425" cy="1011237"/>
            </a:xfrm>
            <a:custGeom>
              <a:avLst/>
              <a:gdLst>
                <a:gd name="T0" fmla="*/ 2147483647 w 868"/>
                <a:gd name="T1" fmla="*/ 2147483647 h 744"/>
                <a:gd name="T2" fmla="*/ 2147483647 w 868"/>
                <a:gd name="T3" fmla="*/ 2147483647 h 744"/>
                <a:gd name="T4" fmla="*/ 2147483647 w 868"/>
                <a:gd name="T5" fmla="*/ 2147483647 h 744"/>
                <a:gd name="T6" fmla="*/ 2147483647 w 868"/>
                <a:gd name="T7" fmla="*/ 2147483647 h 744"/>
                <a:gd name="T8" fmla="*/ 2147483647 w 868"/>
                <a:gd name="T9" fmla="*/ 2147483647 h 744"/>
                <a:gd name="T10" fmla="*/ 2147483647 w 868"/>
                <a:gd name="T11" fmla="*/ 2147483647 h 744"/>
                <a:gd name="T12" fmla="*/ 2147483647 w 868"/>
                <a:gd name="T13" fmla="*/ 2147483647 h 744"/>
                <a:gd name="T14" fmla="*/ 2147483647 w 868"/>
                <a:gd name="T15" fmla="*/ 2147483647 h 744"/>
                <a:gd name="T16" fmla="*/ 2147483647 w 868"/>
                <a:gd name="T17" fmla="*/ 2147483647 h 744"/>
                <a:gd name="T18" fmla="*/ 2147483647 w 868"/>
                <a:gd name="T19" fmla="*/ 2147483647 h 744"/>
                <a:gd name="T20" fmla="*/ 2147483647 w 868"/>
                <a:gd name="T21" fmla="*/ 2147483647 h 744"/>
                <a:gd name="T22" fmla="*/ 2147483647 w 868"/>
                <a:gd name="T23" fmla="*/ 2147483647 h 744"/>
                <a:gd name="T24" fmla="*/ 2147483647 w 868"/>
                <a:gd name="T25" fmla="*/ 2147483647 h 744"/>
                <a:gd name="T26" fmla="*/ 2147483647 w 868"/>
                <a:gd name="T27" fmla="*/ 2147483647 h 744"/>
                <a:gd name="T28" fmla="*/ 2147483647 w 868"/>
                <a:gd name="T29" fmla="*/ 2147483647 h 744"/>
                <a:gd name="T30" fmla="*/ 2147483647 w 868"/>
                <a:gd name="T31" fmla="*/ 2147483647 h 744"/>
                <a:gd name="T32" fmla="*/ 2147483647 w 868"/>
                <a:gd name="T33" fmla="*/ 2147483647 h 744"/>
                <a:gd name="T34" fmla="*/ 2147483647 w 868"/>
                <a:gd name="T35" fmla="*/ 2147483647 h 744"/>
                <a:gd name="T36" fmla="*/ 2147483647 w 868"/>
                <a:gd name="T37" fmla="*/ 2147483647 h 744"/>
                <a:gd name="T38" fmla="*/ 2147483647 w 868"/>
                <a:gd name="T39" fmla="*/ 2147483647 h 744"/>
                <a:gd name="T40" fmla="*/ 2147483647 w 868"/>
                <a:gd name="T41" fmla="*/ 2147483647 h 744"/>
                <a:gd name="T42" fmla="*/ 2147483647 w 868"/>
                <a:gd name="T43" fmla="*/ 2147483647 h 744"/>
                <a:gd name="T44" fmla="*/ 2147483647 w 868"/>
                <a:gd name="T45" fmla="*/ 2147483647 h 744"/>
                <a:gd name="T46" fmla="*/ 2147483647 w 868"/>
                <a:gd name="T47" fmla="*/ 2147483647 h 744"/>
                <a:gd name="T48" fmla="*/ 2147483647 w 868"/>
                <a:gd name="T49" fmla="*/ 2147483647 h 744"/>
                <a:gd name="T50" fmla="*/ 2147483647 w 868"/>
                <a:gd name="T51" fmla="*/ 2147483647 h 744"/>
                <a:gd name="T52" fmla="*/ 2147483647 w 868"/>
                <a:gd name="T53" fmla="*/ 2147483647 h 744"/>
                <a:gd name="T54" fmla="*/ 2147483647 w 868"/>
                <a:gd name="T55" fmla="*/ 2147483647 h 744"/>
                <a:gd name="T56" fmla="*/ 2147483647 w 868"/>
                <a:gd name="T57" fmla="*/ 2147483647 h 744"/>
                <a:gd name="T58" fmla="*/ 2147483647 w 868"/>
                <a:gd name="T59" fmla="*/ 2147483647 h 744"/>
                <a:gd name="T60" fmla="*/ 2147483647 w 868"/>
                <a:gd name="T61" fmla="*/ 2147483647 h 744"/>
                <a:gd name="T62" fmla="*/ 2147483647 w 868"/>
                <a:gd name="T63" fmla="*/ 2147483647 h 744"/>
                <a:gd name="T64" fmla="*/ 2147483647 w 868"/>
                <a:gd name="T65" fmla="*/ 2147483647 h 744"/>
                <a:gd name="T66" fmla="*/ 2147483647 w 868"/>
                <a:gd name="T67" fmla="*/ 2147483647 h 744"/>
                <a:gd name="T68" fmla="*/ 2147483647 w 868"/>
                <a:gd name="T69" fmla="*/ 2147483647 h 744"/>
                <a:gd name="T70" fmla="*/ 2147483647 w 868"/>
                <a:gd name="T71" fmla="*/ 2147483647 h 744"/>
                <a:gd name="T72" fmla="*/ 2147483647 w 868"/>
                <a:gd name="T73" fmla="*/ 2147483647 h 744"/>
                <a:gd name="T74" fmla="*/ 2147483647 w 868"/>
                <a:gd name="T75" fmla="*/ 2147483647 h 744"/>
                <a:gd name="T76" fmla="*/ 2147483647 w 868"/>
                <a:gd name="T77" fmla="*/ 2147483647 h 744"/>
                <a:gd name="T78" fmla="*/ 2147483647 w 868"/>
                <a:gd name="T79" fmla="*/ 2147483647 h 744"/>
                <a:gd name="T80" fmla="*/ 2147483647 w 868"/>
                <a:gd name="T81" fmla="*/ 2147483647 h 744"/>
                <a:gd name="T82" fmla="*/ 2147483647 w 868"/>
                <a:gd name="T83" fmla="*/ 2147483647 h 744"/>
                <a:gd name="T84" fmla="*/ 2147483647 w 868"/>
                <a:gd name="T85" fmla="*/ 2147483647 h 744"/>
                <a:gd name="T86" fmla="*/ 2147483647 w 868"/>
                <a:gd name="T87" fmla="*/ 2147483647 h 744"/>
                <a:gd name="T88" fmla="*/ 2147483647 w 868"/>
                <a:gd name="T89" fmla="*/ 2147483647 h 744"/>
                <a:gd name="T90" fmla="*/ 2147483647 w 868"/>
                <a:gd name="T91" fmla="*/ 2147483647 h 744"/>
                <a:gd name="T92" fmla="*/ 2147483647 w 868"/>
                <a:gd name="T93" fmla="*/ 2147483647 h 744"/>
                <a:gd name="T94" fmla="*/ 2147483647 w 868"/>
                <a:gd name="T95" fmla="*/ 2147483647 h 744"/>
                <a:gd name="T96" fmla="*/ 2147483647 w 868"/>
                <a:gd name="T97" fmla="*/ 2147483647 h 744"/>
                <a:gd name="T98" fmla="*/ 2147483647 w 868"/>
                <a:gd name="T99" fmla="*/ 2147483647 h 744"/>
                <a:gd name="T100" fmla="*/ 2147483647 w 868"/>
                <a:gd name="T101" fmla="*/ 2147483647 h 744"/>
                <a:gd name="T102" fmla="*/ 2147483647 w 868"/>
                <a:gd name="T103" fmla="*/ 0 h 744"/>
                <a:gd name="T104" fmla="*/ 2147483647 w 868"/>
                <a:gd name="T105" fmla="*/ 2147483647 h 744"/>
                <a:gd name="T106" fmla="*/ 2147483647 w 868"/>
                <a:gd name="T107" fmla="*/ 2147483647 h 744"/>
                <a:gd name="T108" fmla="*/ 2147483647 w 868"/>
                <a:gd name="T109" fmla="*/ 2147483647 h 744"/>
                <a:gd name="T110" fmla="*/ 2147483647 w 868"/>
                <a:gd name="T111" fmla="*/ 2147483647 h 74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8"/>
                <a:gd name="T169" fmla="*/ 0 h 744"/>
                <a:gd name="T170" fmla="*/ 868 w 868"/>
                <a:gd name="T171" fmla="*/ 744 h 74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8" h="744">
                  <a:moveTo>
                    <a:pt x="624" y="30"/>
                  </a:moveTo>
                  <a:lnTo>
                    <a:pt x="624" y="45"/>
                  </a:lnTo>
                  <a:lnTo>
                    <a:pt x="617" y="53"/>
                  </a:lnTo>
                  <a:lnTo>
                    <a:pt x="617" y="61"/>
                  </a:lnTo>
                  <a:lnTo>
                    <a:pt x="617" y="68"/>
                  </a:lnTo>
                  <a:lnTo>
                    <a:pt x="617" y="76"/>
                  </a:lnTo>
                  <a:lnTo>
                    <a:pt x="609" y="83"/>
                  </a:lnTo>
                  <a:lnTo>
                    <a:pt x="601" y="91"/>
                  </a:lnTo>
                  <a:lnTo>
                    <a:pt x="594" y="91"/>
                  </a:lnTo>
                  <a:lnTo>
                    <a:pt x="586" y="83"/>
                  </a:lnTo>
                  <a:lnTo>
                    <a:pt x="579" y="83"/>
                  </a:lnTo>
                  <a:lnTo>
                    <a:pt x="571" y="83"/>
                  </a:lnTo>
                  <a:lnTo>
                    <a:pt x="563" y="83"/>
                  </a:lnTo>
                  <a:lnTo>
                    <a:pt x="556" y="91"/>
                  </a:lnTo>
                  <a:lnTo>
                    <a:pt x="563" y="99"/>
                  </a:lnTo>
                  <a:lnTo>
                    <a:pt x="571" y="106"/>
                  </a:lnTo>
                  <a:lnTo>
                    <a:pt x="571" y="114"/>
                  </a:lnTo>
                  <a:lnTo>
                    <a:pt x="556" y="114"/>
                  </a:lnTo>
                  <a:lnTo>
                    <a:pt x="548" y="114"/>
                  </a:lnTo>
                  <a:lnTo>
                    <a:pt x="556" y="121"/>
                  </a:lnTo>
                  <a:lnTo>
                    <a:pt x="563" y="121"/>
                  </a:lnTo>
                  <a:lnTo>
                    <a:pt x="548" y="129"/>
                  </a:lnTo>
                  <a:lnTo>
                    <a:pt x="533" y="121"/>
                  </a:lnTo>
                  <a:lnTo>
                    <a:pt x="533" y="114"/>
                  </a:lnTo>
                  <a:lnTo>
                    <a:pt x="518" y="114"/>
                  </a:lnTo>
                  <a:lnTo>
                    <a:pt x="510" y="114"/>
                  </a:lnTo>
                  <a:lnTo>
                    <a:pt x="518" y="121"/>
                  </a:lnTo>
                  <a:lnTo>
                    <a:pt x="518" y="129"/>
                  </a:lnTo>
                  <a:lnTo>
                    <a:pt x="503" y="137"/>
                  </a:lnTo>
                  <a:lnTo>
                    <a:pt x="495" y="137"/>
                  </a:lnTo>
                  <a:lnTo>
                    <a:pt x="487" y="137"/>
                  </a:lnTo>
                  <a:lnTo>
                    <a:pt x="480" y="144"/>
                  </a:lnTo>
                  <a:lnTo>
                    <a:pt x="480" y="152"/>
                  </a:lnTo>
                  <a:lnTo>
                    <a:pt x="465" y="152"/>
                  </a:lnTo>
                  <a:lnTo>
                    <a:pt x="457" y="159"/>
                  </a:lnTo>
                  <a:lnTo>
                    <a:pt x="449" y="159"/>
                  </a:lnTo>
                  <a:lnTo>
                    <a:pt x="442" y="159"/>
                  </a:lnTo>
                  <a:lnTo>
                    <a:pt x="442" y="152"/>
                  </a:lnTo>
                  <a:lnTo>
                    <a:pt x="449" y="152"/>
                  </a:lnTo>
                  <a:lnTo>
                    <a:pt x="442" y="144"/>
                  </a:lnTo>
                  <a:lnTo>
                    <a:pt x="434" y="137"/>
                  </a:lnTo>
                  <a:lnTo>
                    <a:pt x="426" y="137"/>
                  </a:lnTo>
                  <a:lnTo>
                    <a:pt x="419" y="129"/>
                  </a:lnTo>
                  <a:lnTo>
                    <a:pt x="426" y="121"/>
                  </a:lnTo>
                  <a:lnTo>
                    <a:pt x="419" y="121"/>
                  </a:lnTo>
                  <a:lnTo>
                    <a:pt x="411" y="114"/>
                  </a:lnTo>
                  <a:lnTo>
                    <a:pt x="404" y="114"/>
                  </a:lnTo>
                  <a:lnTo>
                    <a:pt x="404" y="121"/>
                  </a:lnTo>
                  <a:lnTo>
                    <a:pt x="396" y="129"/>
                  </a:lnTo>
                  <a:lnTo>
                    <a:pt x="388" y="137"/>
                  </a:lnTo>
                  <a:lnTo>
                    <a:pt x="381" y="137"/>
                  </a:lnTo>
                  <a:lnTo>
                    <a:pt x="373" y="137"/>
                  </a:lnTo>
                  <a:lnTo>
                    <a:pt x="373" y="144"/>
                  </a:lnTo>
                  <a:lnTo>
                    <a:pt x="366" y="152"/>
                  </a:lnTo>
                  <a:lnTo>
                    <a:pt x="350" y="159"/>
                  </a:lnTo>
                  <a:lnTo>
                    <a:pt x="343" y="167"/>
                  </a:lnTo>
                  <a:lnTo>
                    <a:pt x="320" y="167"/>
                  </a:lnTo>
                  <a:lnTo>
                    <a:pt x="305" y="175"/>
                  </a:lnTo>
                  <a:lnTo>
                    <a:pt x="297" y="175"/>
                  </a:lnTo>
                  <a:lnTo>
                    <a:pt x="297" y="182"/>
                  </a:lnTo>
                  <a:lnTo>
                    <a:pt x="305" y="190"/>
                  </a:lnTo>
                  <a:lnTo>
                    <a:pt x="305" y="205"/>
                  </a:lnTo>
                  <a:lnTo>
                    <a:pt x="305" y="220"/>
                  </a:lnTo>
                  <a:lnTo>
                    <a:pt x="305" y="235"/>
                  </a:lnTo>
                  <a:lnTo>
                    <a:pt x="305" y="243"/>
                  </a:lnTo>
                  <a:lnTo>
                    <a:pt x="297" y="258"/>
                  </a:lnTo>
                  <a:lnTo>
                    <a:pt x="290" y="258"/>
                  </a:lnTo>
                  <a:lnTo>
                    <a:pt x="282" y="258"/>
                  </a:lnTo>
                  <a:lnTo>
                    <a:pt x="274" y="250"/>
                  </a:lnTo>
                  <a:lnTo>
                    <a:pt x="259" y="258"/>
                  </a:lnTo>
                  <a:lnTo>
                    <a:pt x="259" y="273"/>
                  </a:lnTo>
                  <a:lnTo>
                    <a:pt x="252" y="273"/>
                  </a:lnTo>
                  <a:lnTo>
                    <a:pt x="244" y="273"/>
                  </a:lnTo>
                  <a:lnTo>
                    <a:pt x="236" y="281"/>
                  </a:lnTo>
                  <a:lnTo>
                    <a:pt x="236" y="288"/>
                  </a:lnTo>
                  <a:lnTo>
                    <a:pt x="244" y="281"/>
                  </a:lnTo>
                  <a:lnTo>
                    <a:pt x="252" y="281"/>
                  </a:lnTo>
                  <a:lnTo>
                    <a:pt x="259" y="281"/>
                  </a:lnTo>
                  <a:lnTo>
                    <a:pt x="259" y="288"/>
                  </a:lnTo>
                  <a:lnTo>
                    <a:pt x="267" y="296"/>
                  </a:lnTo>
                  <a:lnTo>
                    <a:pt x="259" y="304"/>
                  </a:lnTo>
                  <a:lnTo>
                    <a:pt x="252" y="311"/>
                  </a:lnTo>
                  <a:lnTo>
                    <a:pt x="244" y="319"/>
                  </a:lnTo>
                  <a:lnTo>
                    <a:pt x="244" y="326"/>
                  </a:lnTo>
                  <a:lnTo>
                    <a:pt x="244" y="334"/>
                  </a:lnTo>
                  <a:lnTo>
                    <a:pt x="236" y="334"/>
                  </a:lnTo>
                  <a:lnTo>
                    <a:pt x="229" y="319"/>
                  </a:lnTo>
                  <a:lnTo>
                    <a:pt x="213" y="326"/>
                  </a:lnTo>
                  <a:lnTo>
                    <a:pt x="206" y="334"/>
                  </a:lnTo>
                  <a:lnTo>
                    <a:pt x="183" y="342"/>
                  </a:lnTo>
                  <a:lnTo>
                    <a:pt x="175" y="357"/>
                  </a:lnTo>
                  <a:lnTo>
                    <a:pt x="175" y="364"/>
                  </a:lnTo>
                  <a:lnTo>
                    <a:pt x="175" y="372"/>
                  </a:lnTo>
                  <a:lnTo>
                    <a:pt x="168" y="372"/>
                  </a:lnTo>
                  <a:lnTo>
                    <a:pt x="160" y="380"/>
                  </a:lnTo>
                  <a:lnTo>
                    <a:pt x="153" y="387"/>
                  </a:lnTo>
                  <a:lnTo>
                    <a:pt x="145" y="387"/>
                  </a:lnTo>
                  <a:lnTo>
                    <a:pt x="153" y="402"/>
                  </a:lnTo>
                  <a:lnTo>
                    <a:pt x="160" y="410"/>
                  </a:lnTo>
                  <a:lnTo>
                    <a:pt x="168" y="418"/>
                  </a:lnTo>
                  <a:lnTo>
                    <a:pt x="175" y="418"/>
                  </a:lnTo>
                  <a:lnTo>
                    <a:pt x="183" y="425"/>
                  </a:lnTo>
                  <a:lnTo>
                    <a:pt x="183" y="433"/>
                  </a:lnTo>
                  <a:lnTo>
                    <a:pt x="153" y="425"/>
                  </a:lnTo>
                  <a:lnTo>
                    <a:pt x="168" y="448"/>
                  </a:lnTo>
                  <a:lnTo>
                    <a:pt x="160" y="463"/>
                  </a:lnTo>
                  <a:lnTo>
                    <a:pt x="153" y="486"/>
                  </a:lnTo>
                  <a:lnTo>
                    <a:pt x="145" y="509"/>
                  </a:lnTo>
                  <a:lnTo>
                    <a:pt x="137" y="501"/>
                  </a:lnTo>
                  <a:lnTo>
                    <a:pt x="122" y="516"/>
                  </a:lnTo>
                  <a:lnTo>
                    <a:pt x="99" y="532"/>
                  </a:lnTo>
                  <a:lnTo>
                    <a:pt x="92" y="539"/>
                  </a:lnTo>
                  <a:lnTo>
                    <a:pt x="92" y="554"/>
                  </a:lnTo>
                  <a:lnTo>
                    <a:pt x="84" y="562"/>
                  </a:lnTo>
                  <a:lnTo>
                    <a:pt x="69" y="562"/>
                  </a:lnTo>
                  <a:lnTo>
                    <a:pt x="54" y="562"/>
                  </a:lnTo>
                  <a:lnTo>
                    <a:pt x="39" y="570"/>
                  </a:lnTo>
                  <a:lnTo>
                    <a:pt x="31" y="577"/>
                  </a:lnTo>
                  <a:lnTo>
                    <a:pt x="8" y="585"/>
                  </a:lnTo>
                  <a:lnTo>
                    <a:pt x="0" y="608"/>
                  </a:lnTo>
                  <a:lnTo>
                    <a:pt x="8" y="623"/>
                  </a:lnTo>
                  <a:lnTo>
                    <a:pt x="8" y="638"/>
                  </a:lnTo>
                  <a:lnTo>
                    <a:pt x="0" y="653"/>
                  </a:lnTo>
                  <a:lnTo>
                    <a:pt x="8" y="668"/>
                  </a:lnTo>
                  <a:lnTo>
                    <a:pt x="8" y="676"/>
                  </a:lnTo>
                  <a:lnTo>
                    <a:pt x="23" y="676"/>
                  </a:lnTo>
                  <a:lnTo>
                    <a:pt x="31" y="676"/>
                  </a:lnTo>
                  <a:lnTo>
                    <a:pt x="39" y="676"/>
                  </a:lnTo>
                  <a:lnTo>
                    <a:pt x="39" y="661"/>
                  </a:lnTo>
                  <a:lnTo>
                    <a:pt x="39" y="653"/>
                  </a:lnTo>
                  <a:lnTo>
                    <a:pt x="39" y="646"/>
                  </a:lnTo>
                  <a:lnTo>
                    <a:pt x="46" y="638"/>
                  </a:lnTo>
                  <a:lnTo>
                    <a:pt x="54" y="638"/>
                  </a:lnTo>
                  <a:lnTo>
                    <a:pt x="61" y="646"/>
                  </a:lnTo>
                  <a:lnTo>
                    <a:pt x="69" y="653"/>
                  </a:lnTo>
                  <a:lnTo>
                    <a:pt x="61" y="653"/>
                  </a:lnTo>
                  <a:lnTo>
                    <a:pt x="61" y="661"/>
                  </a:lnTo>
                  <a:lnTo>
                    <a:pt x="54" y="668"/>
                  </a:lnTo>
                  <a:lnTo>
                    <a:pt x="54" y="676"/>
                  </a:lnTo>
                  <a:lnTo>
                    <a:pt x="61" y="691"/>
                  </a:lnTo>
                  <a:lnTo>
                    <a:pt x="61" y="684"/>
                  </a:lnTo>
                  <a:lnTo>
                    <a:pt x="92" y="684"/>
                  </a:lnTo>
                  <a:lnTo>
                    <a:pt x="99" y="684"/>
                  </a:lnTo>
                  <a:lnTo>
                    <a:pt x="107" y="676"/>
                  </a:lnTo>
                  <a:lnTo>
                    <a:pt x="122" y="668"/>
                  </a:lnTo>
                  <a:lnTo>
                    <a:pt x="122" y="661"/>
                  </a:lnTo>
                  <a:lnTo>
                    <a:pt x="130" y="653"/>
                  </a:lnTo>
                  <a:lnTo>
                    <a:pt x="145" y="646"/>
                  </a:lnTo>
                  <a:lnTo>
                    <a:pt x="137" y="630"/>
                  </a:lnTo>
                  <a:lnTo>
                    <a:pt x="153" y="638"/>
                  </a:lnTo>
                  <a:lnTo>
                    <a:pt x="160" y="638"/>
                  </a:lnTo>
                  <a:lnTo>
                    <a:pt x="175" y="638"/>
                  </a:lnTo>
                  <a:lnTo>
                    <a:pt x="183" y="630"/>
                  </a:lnTo>
                  <a:lnTo>
                    <a:pt x="206" y="623"/>
                  </a:lnTo>
                  <a:lnTo>
                    <a:pt x="213" y="623"/>
                  </a:lnTo>
                  <a:lnTo>
                    <a:pt x="221" y="630"/>
                  </a:lnTo>
                  <a:lnTo>
                    <a:pt x="236" y="630"/>
                  </a:lnTo>
                  <a:lnTo>
                    <a:pt x="252" y="630"/>
                  </a:lnTo>
                  <a:lnTo>
                    <a:pt x="252" y="623"/>
                  </a:lnTo>
                  <a:lnTo>
                    <a:pt x="259" y="615"/>
                  </a:lnTo>
                  <a:lnTo>
                    <a:pt x="274" y="623"/>
                  </a:lnTo>
                  <a:lnTo>
                    <a:pt x="312" y="623"/>
                  </a:lnTo>
                  <a:lnTo>
                    <a:pt x="343" y="646"/>
                  </a:lnTo>
                  <a:lnTo>
                    <a:pt x="358" y="661"/>
                  </a:lnTo>
                  <a:lnTo>
                    <a:pt x="358" y="684"/>
                  </a:lnTo>
                  <a:lnTo>
                    <a:pt x="373" y="691"/>
                  </a:lnTo>
                  <a:lnTo>
                    <a:pt x="373" y="699"/>
                  </a:lnTo>
                  <a:lnTo>
                    <a:pt x="396" y="699"/>
                  </a:lnTo>
                  <a:lnTo>
                    <a:pt x="396" y="706"/>
                  </a:lnTo>
                  <a:lnTo>
                    <a:pt x="396" y="722"/>
                  </a:lnTo>
                  <a:lnTo>
                    <a:pt x="404" y="737"/>
                  </a:lnTo>
                  <a:lnTo>
                    <a:pt x="404" y="744"/>
                  </a:lnTo>
                  <a:lnTo>
                    <a:pt x="411" y="744"/>
                  </a:lnTo>
                  <a:lnTo>
                    <a:pt x="419" y="737"/>
                  </a:lnTo>
                  <a:lnTo>
                    <a:pt x="426" y="744"/>
                  </a:lnTo>
                  <a:lnTo>
                    <a:pt x="434" y="744"/>
                  </a:lnTo>
                  <a:lnTo>
                    <a:pt x="434" y="737"/>
                  </a:lnTo>
                  <a:lnTo>
                    <a:pt x="442" y="737"/>
                  </a:lnTo>
                  <a:lnTo>
                    <a:pt x="449" y="729"/>
                  </a:lnTo>
                  <a:lnTo>
                    <a:pt x="449" y="722"/>
                  </a:lnTo>
                  <a:lnTo>
                    <a:pt x="457" y="722"/>
                  </a:lnTo>
                  <a:lnTo>
                    <a:pt x="457" y="737"/>
                  </a:lnTo>
                  <a:lnTo>
                    <a:pt x="465" y="729"/>
                  </a:lnTo>
                  <a:lnTo>
                    <a:pt x="472" y="729"/>
                  </a:lnTo>
                  <a:lnTo>
                    <a:pt x="480" y="729"/>
                  </a:lnTo>
                  <a:lnTo>
                    <a:pt x="480" y="714"/>
                  </a:lnTo>
                  <a:lnTo>
                    <a:pt x="480" y="699"/>
                  </a:lnTo>
                  <a:lnTo>
                    <a:pt x="480" y="691"/>
                  </a:lnTo>
                  <a:lnTo>
                    <a:pt x="472" y="684"/>
                  </a:lnTo>
                  <a:lnTo>
                    <a:pt x="457" y="676"/>
                  </a:lnTo>
                  <a:lnTo>
                    <a:pt x="442" y="668"/>
                  </a:lnTo>
                  <a:lnTo>
                    <a:pt x="442" y="661"/>
                  </a:lnTo>
                  <a:lnTo>
                    <a:pt x="449" y="661"/>
                  </a:lnTo>
                  <a:lnTo>
                    <a:pt x="449" y="653"/>
                  </a:lnTo>
                  <a:lnTo>
                    <a:pt x="442" y="646"/>
                  </a:lnTo>
                  <a:lnTo>
                    <a:pt x="419" y="646"/>
                  </a:lnTo>
                  <a:lnTo>
                    <a:pt x="411" y="630"/>
                  </a:lnTo>
                  <a:lnTo>
                    <a:pt x="388" y="630"/>
                  </a:lnTo>
                  <a:lnTo>
                    <a:pt x="388" y="638"/>
                  </a:lnTo>
                  <a:lnTo>
                    <a:pt x="381" y="646"/>
                  </a:lnTo>
                  <a:lnTo>
                    <a:pt x="381" y="638"/>
                  </a:lnTo>
                  <a:lnTo>
                    <a:pt x="381" y="630"/>
                  </a:lnTo>
                  <a:lnTo>
                    <a:pt x="381" y="623"/>
                  </a:lnTo>
                  <a:lnTo>
                    <a:pt x="388" y="608"/>
                  </a:lnTo>
                  <a:lnTo>
                    <a:pt x="388" y="600"/>
                  </a:lnTo>
                  <a:lnTo>
                    <a:pt x="388" y="585"/>
                  </a:lnTo>
                  <a:lnTo>
                    <a:pt x="396" y="577"/>
                  </a:lnTo>
                  <a:lnTo>
                    <a:pt x="388" y="570"/>
                  </a:lnTo>
                  <a:lnTo>
                    <a:pt x="396" y="562"/>
                  </a:lnTo>
                  <a:lnTo>
                    <a:pt x="404" y="562"/>
                  </a:lnTo>
                  <a:lnTo>
                    <a:pt x="411" y="577"/>
                  </a:lnTo>
                  <a:lnTo>
                    <a:pt x="426" y="600"/>
                  </a:lnTo>
                  <a:lnTo>
                    <a:pt x="434" y="608"/>
                  </a:lnTo>
                  <a:lnTo>
                    <a:pt x="442" y="623"/>
                  </a:lnTo>
                  <a:lnTo>
                    <a:pt x="457" y="623"/>
                  </a:lnTo>
                  <a:lnTo>
                    <a:pt x="465" y="623"/>
                  </a:lnTo>
                  <a:lnTo>
                    <a:pt x="472" y="615"/>
                  </a:lnTo>
                  <a:lnTo>
                    <a:pt x="472" y="608"/>
                  </a:lnTo>
                  <a:lnTo>
                    <a:pt x="472" y="600"/>
                  </a:lnTo>
                  <a:lnTo>
                    <a:pt x="457" y="600"/>
                  </a:lnTo>
                  <a:lnTo>
                    <a:pt x="449" y="600"/>
                  </a:lnTo>
                  <a:lnTo>
                    <a:pt x="442" y="592"/>
                  </a:lnTo>
                  <a:lnTo>
                    <a:pt x="442" y="585"/>
                  </a:lnTo>
                  <a:lnTo>
                    <a:pt x="449" y="570"/>
                  </a:lnTo>
                  <a:lnTo>
                    <a:pt x="457" y="585"/>
                  </a:lnTo>
                  <a:lnTo>
                    <a:pt x="465" y="592"/>
                  </a:lnTo>
                  <a:lnTo>
                    <a:pt x="472" y="585"/>
                  </a:lnTo>
                  <a:lnTo>
                    <a:pt x="480" y="577"/>
                  </a:lnTo>
                  <a:lnTo>
                    <a:pt x="472" y="570"/>
                  </a:lnTo>
                  <a:lnTo>
                    <a:pt x="472" y="562"/>
                  </a:lnTo>
                  <a:lnTo>
                    <a:pt x="480" y="562"/>
                  </a:lnTo>
                  <a:lnTo>
                    <a:pt x="487" y="547"/>
                  </a:lnTo>
                  <a:lnTo>
                    <a:pt x="480" y="539"/>
                  </a:lnTo>
                  <a:lnTo>
                    <a:pt x="480" y="532"/>
                  </a:lnTo>
                  <a:lnTo>
                    <a:pt x="480" y="524"/>
                  </a:lnTo>
                  <a:lnTo>
                    <a:pt x="487" y="524"/>
                  </a:lnTo>
                  <a:lnTo>
                    <a:pt x="503" y="516"/>
                  </a:lnTo>
                  <a:lnTo>
                    <a:pt x="510" y="509"/>
                  </a:lnTo>
                  <a:lnTo>
                    <a:pt x="518" y="509"/>
                  </a:lnTo>
                  <a:lnTo>
                    <a:pt x="533" y="516"/>
                  </a:lnTo>
                  <a:lnTo>
                    <a:pt x="541" y="524"/>
                  </a:lnTo>
                  <a:lnTo>
                    <a:pt x="533" y="532"/>
                  </a:lnTo>
                  <a:lnTo>
                    <a:pt x="525" y="532"/>
                  </a:lnTo>
                  <a:lnTo>
                    <a:pt x="518" y="532"/>
                  </a:lnTo>
                  <a:lnTo>
                    <a:pt x="510" y="539"/>
                  </a:lnTo>
                  <a:lnTo>
                    <a:pt x="518" y="547"/>
                  </a:lnTo>
                  <a:lnTo>
                    <a:pt x="533" y="554"/>
                  </a:lnTo>
                  <a:lnTo>
                    <a:pt x="541" y="562"/>
                  </a:lnTo>
                  <a:lnTo>
                    <a:pt x="548" y="570"/>
                  </a:lnTo>
                  <a:lnTo>
                    <a:pt x="563" y="570"/>
                  </a:lnTo>
                  <a:lnTo>
                    <a:pt x="579" y="570"/>
                  </a:lnTo>
                  <a:lnTo>
                    <a:pt x="586" y="570"/>
                  </a:lnTo>
                  <a:lnTo>
                    <a:pt x="594" y="562"/>
                  </a:lnTo>
                  <a:lnTo>
                    <a:pt x="594" y="547"/>
                  </a:lnTo>
                  <a:lnTo>
                    <a:pt x="609" y="547"/>
                  </a:lnTo>
                  <a:lnTo>
                    <a:pt x="617" y="539"/>
                  </a:lnTo>
                  <a:lnTo>
                    <a:pt x="617" y="532"/>
                  </a:lnTo>
                  <a:lnTo>
                    <a:pt x="632" y="532"/>
                  </a:lnTo>
                  <a:lnTo>
                    <a:pt x="640" y="532"/>
                  </a:lnTo>
                  <a:lnTo>
                    <a:pt x="640" y="524"/>
                  </a:lnTo>
                  <a:lnTo>
                    <a:pt x="640" y="516"/>
                  </a:lnTo>
                  <a:lnTo>
                    <a:pt x="632" y="509"/>
                  </a:lnTo>
                  <a:lnTo>
                    <a:pt x="640" y="509"/>
                  </a:lnTo>
                  <a:lnTo>
                    <a:pt x="647" y="509"/>
                  </a:lnTo>
                  <a:lnTo>
                    <a:pt x="655" y="501"/>
                  </a:lnTo>
                  <a:lnTo>
                    <a:pt x="647" y="501"/>
                  </a:lnTo>
                  <a:lnTo>
                    <a:pt x="640" y="501"/>
                  </a:lnTo>
                  <a:lnTo>
                    <a:pt x="617" y="494"/>
                  </a:lnTo>
                  <a:lnTo>
                    <a:pt x="601" y="494"/>
                  </a:lnTo>
                  <a:lnTo>
                    <a:pt x="586" y="494"/>
                  </a:lnTo>
                  <a:lnTo>
                    <a:pt x="579" y="486"/>
                  </a:lnTo>
                  <a:lnTo>
                    <a:pt x="579" y="478"/>
                  </a:lnTo>
                  <a:lnTo>
                    <a:pt x="579" y="471"/>
                  </a:lnTo>
                  <a:lnTo>
                    <a:pt x="571" y="471"/>
                  </a:lnTo>
                  <a:lnTo>
                    <a:pt x="571" y="456"/>
                  </a:lnTo>
                  <a:lnTo>
                    <a:pt x="563" y="448"/>
                  </a:lnTo>
                  <a:lnTo>
                    <a:pt x="571" y="448"/>
                  </a:lnTo>
                  <a:lnTo>
                    <a:pt x="586" y="448"/>
                  </a:lnTo>
                  <a:lnTo>
                    <a:pt x="601" y="440"/>
                  </a:lnTo>
                  <a:lnTo>
                    <a:pt x="601" y="433"/>
                  </a:lnTo>
                  <a:lnTo>
                    <a:pt x="609" y="425"/>
                  </a:lnTo>
                  <a:lnTo>
                    <a:pt x="609" y="410"/>
                  </a:lnTo>
                  <a:lnTo>
                    <a:pt x="617" y="402"/>
                  </a:lnTo>
                  <a:lnTo>
                    <a:pt x="624" y="402"/>
                  </a:lnTo>
                  <a:lnTo>
                    <a:pt x="632" y="395"/>
                  </a:lnTo>
                  <a:lnTo>
                    <a:pt x="640" y="387"/>
                  </a:lnTo>
                  <a:lnTo>
                    <a:pt x="647" y="380"/>
                  </a:lnTo>
                  <a:lnTo>
                    <a:pt x="640" y="364"/>
                  </a:lnTo>
                  <a:lnTo>
                    <a:pt x="647" y="364"/>
                  </a:lnTo>
                  <a:lnTo>
                    <a:pt x="655" y="364"/>
                  </a:lnTo>
                  <a:lnTo>
                    <a:pt x="662" y="364"/>
                  </a:lnTo>
                  <a:lnTo>
                    <a:pt x="670" y="364"/>
                  </a:lnTo>
                  <a:lnTo>
                    <a:pt x="670" y="357"/>
                  </a:lnTo>
                  <a:lnTo>
                    <a:pt x="678" y="349"/>
                  </a:lnTo>
                  <a:lnTo>
                    <a:pt x="685" y="349"/>
                  </a:lnTo>
                  <a:lnTo>
                    <a:pt x="685" y="342"/>
                  </a:lnTo>
                  <a:lnTo>
                    <a:pt x="678" y="326"/>
                  </a:lnTo>
                  <a:lnTo>
                    <a:pt x="678" y="319"/>
                  </a:lnTo>
                  <a:lnTo>
                    <a:pt x="685" y="311"/>
                  </a:lnTo>
                  <a:lnTo>
                    <a:pt x="700" y="311"/>
                  </a:lnTo>
                  <a:lnTo>
                    <a:pt x="708" y="311"/>
                  </a:lnTo>
                  <a:lnTo>
                    <a:pt x="716" y="311"/>
                  </a:lnTo>
                  <a:lnTo>
                    <a:pt x="716" y="304"/>
                  </a:lnTo>
                  <a:lnTo>
                    <a:pt x="716" y="288"/>
                  </a:lnTo>
                  <a:lnTo>
                    <a:pt x="731" y="288"/>
                  </a:lnTo>
                  <a:lnTo>
                    <a:pt x="731" y="281"/>
                  </a:lnTo>
                  <a:lnTo>
                    <a:pt x="738" y="273"/>
                  </a:lnTo>
                  <a:lnTo>
                    <a:pt x="738" y="266"/>
                  </a:lnTo>
                  <a:lnTo>
                    <a:pt x="738" y="243"/>
                  </a:lnTo>
                  <a:lnTo>
                    <a:pt x="738" y="228"/>
                  </a:lnTo>
                  <a:lnTo>
                    <a:pt x="738" y="220"/>
                  </a:lnTo>
                  <a:lnTo>
                    <a:pt x="746" y="213"/>
                  </a:lnTo>
                  <a:lnTo>
                    <a:pt x="754" y="213"/>
                  </a:lnTo>
                  <a:lnTo>
                    <a:pt x="769" y="205"/>
                  </a:lnTo>
                  <a:lnTo>
                    <a:pt x="776" y="197"/>
                  </a:lnTo>
                  <a:lnTo>
                    <a:pt x="792" y="190"/>
                  </a:lnTo>
                  <a:lnTo>
                    <a:pt x="799" y="197"/>
                  </a:lnTo>
                  <a:lnTo>
                    <a:pt x="807" y="213"/>
                  </a:lnTo>
                  <a:lnTo>
                    <a:pt x="822" y="220"/>
                  </a:lnTo>
                  <a:lnTo>
                    <a:pt x="830" y="220"/>
                  </a:lnTo>
                  <a:lnTo>
                    <a:pt x="837" y="220"/>
                  </a:lnTo>
                  <a:lnTo>
                    <a:pt x="845" y="220"/>
                  </a:lnTo>
                  <a:lnTo>
                    <a:pt x="845" y="213"/>
                  </a:lnTo>
                  <a:lnTo>
                    <a:pt x="860" y="205"/>
                  </a:lnTo>
                  <a:lnTo>
                    <a:pt x="868" y="197"/>
                  </a:lnTo>
                  <a:lnTo>
                    <a:pt x="860" y="190"/>
                  </a:lnTo>
                  <a:lnTo>
                    <a:pt x="860" y="182"/>
                  </a:lnTo>
                  <a:lnTo>
                    <a:pt x="868" y="167"/>
                  </a:lnTo>
                  <a:lnTo>
                    <a:pt x="860" y="159"/>
                  </a:lnTo>
                  <a:lnTo>
                    <a:pt x="853" y="159"/>
                  </a:lnTo>
                  <a:lnTo>
                    <a:pt x="853" y="167"/>
                  </a:lnTo>
                  <a:lnTo>
                    <a:pt x="845" y="167"/>
                  </a:lnTo>
                  <a:lnTo>
                    <a:pt x="822" y="167"/>
                  </a:lnTo>
                  <a:lnTo>
                    <a:pt x="814" y="167"/>
                  </a:lnTo>
                  <a:lnTo>
                    <a:pt x="814" y="159"/>
                  </a:lnTo>
                  <a:lnTo>
                    <a:pt x="814" y="152"/>
                  </a:lnTo>
                  <a:lnTo>
                    <a:pt x="807" y="152"/>
                  </a:lnTo>
                  <a:lnTo>
                    <a:pt x="799" y="144"/>
                  </a:lnTo>
                  <a:lnTo>
                    <a:pt x="799" y="152"/>
                  </a:lnTo>
                  <a:lnTo>
                    <a:pt x="792" y="159"/>
                  </a:lnTo>
                  <a:lnTo>
                    <a:pt x="776" y="159"/>
                  </a:lnTo>
                  <a:lnTo>
                    <a:pt x="769" y="159"/>
                  </a:lnTo>
                  <a:lnTo>
                    <a:pt x="761" y="152"/>
                  </a:lnTo>
                  <a:lnTo>
                    <a:pt x="754" y="137"/>
                  </a:lnTo>
                  <a:lnTo>
                    <a:pt x="746" y="129"/>
                  </a:lnTo>
                  <a:lnTo>
                    <a:pt x="746" y="121"/>
                  </a:lnTo>
                  <a:lnTo>
                    <a:pt x="754" y="121"/>
                  </a:lnTo>
                  <a:lnTo>
                    <a:pt x="761" y="114"/>
                  </a:lnTo>
                  <a:lnTo>
                    <a:pt x="769" y="114"/>
                  </a:lnTo>
                  <a:lnTo>
                    <a:pt x="776" y="106"/>
                  </a:lnTo>
                  <a:lnTo>
                    <a:pt x="769" y="99"/>
                  </a:lnTo>
                  <a:lnTo>
                    <a:pt x="761" y="91"/>
                  </a:lnTo>
                  <a:lnTo>
                    <a:pt x="761" y="76"/>
                  </a:lnTo>
                  <a:lnTo>
                    <a:pt x="754" y="61"/>
                  </a:lnTo>
                  <a:lnTo>
                    <a:pt x="754" y="53"/>
                  </a:lnTo>
                  <a:lnTo>
                    <a:pt x="746" y="45"/>
                  </a:lnTo>
                  <a:lnTo>
                    <a:pt x="746" y="38"/>
                  </a:lnTo>
                  <a:lnTo>
                    <a:pt x="754" y="38"/>
                  </a:lnTo>
                  <a:lnTo>
                    <a:pt x="761" y="30"/>
                  </a:lnTo>
                  <a:lnTo>
                    <a:pt x="761" y="23"/>
                  </a:lnTo>
                  <a:lnTo>
                    <a:pt x="761" y="15"/>
                  </a:lnTo>
                  <a:lnTo>
                    <a:pt x="769" y="15"/>
                  </a:lnTo>
                  <a:lnTo>
                    <a:pt x="776" y="7"/>
                  </a:lnTo>
                  <a:lnTo>
                    <a:pt x="769" y="0"/>
                  </a:lnTo>
                  <a:lnTo>
                    <a:pt x="746" y="7"/>
                  </a:lnTo>
                  <a:lnTo>
                    <a:pt x="731" y="15"/>
                  </a:lnTo>
                  <a:lnTo>
                    <a:pt x="723" y="7"/>
                  </a:lnTo>
                  <a:lnTo>
                    <a:pt x="708" y="7"/>
                  </a:lnTo>
                  <a:lnTo>
                    <a:pt x="693" y="0"/>
                  </a:lnTo>
                  <a:lnTo>
                    <a:pt x="685" y="0"/>
                  </a:lnTo>
                  <a:lnTo>
                    <a:pt x="678" y="7"/>
                  </a:lnTo>
                  <a:lnTo>
                    <a:pt x="678" y="15"/>
                  </a:lnTo>
                  <a:lnTo>
                    <a:pt x="685" y="15"/>
                  </a:lnTo>
                  <a:lnTo>
                    <a:pt x="693" y="23"/>
                  </a:lnTo>
                  <a:lnTo>
                    <a:pt x="693" y="30"/>
                  </a:lnTo>
                  <a:lnTo>
                    <a:pt x="678" y="23"/>
                  </a:lnTo>
                  <a:lnTo>
                    <a:pt x="670" y="23"/>
                  </a:lnTo>
                  <a:lnTo>
                    <a:pt x="670" y="30"/>
                  </a:lnTo>
                  <a:lnTo>
                    <a:pt x="678" y="38"/>
                  </a:lnTo>
                  <a:lnTo>
                    <a:pt x="678" y="45"/>
                  </a:lnTo>
                  <a:lnTo>
                    <a:pt x="670" y="53"/>
                  </a:lnTo>
                  <a:lnTo>
                    <a:pt x="662" y="53"/>
                  </a:lnTo>
                  <a:lnTo>
                    <a:pt x="662" y="45"/>
                  </a:lnTo>
                  <a:lnTo>
                    <a:pt x="662" y="38"/>
                  </a:lnTo>
                  <a:lnTo>
                    <a:pt x="662" y="23"/>
                  </a:lnTo>
                  <a:lnTo>
                    <a:pt x="662" y="15"/>
                  </a:lnTo>
                  <a:lnTo>
                    <a:pt x="647" y="15"/>
                  </a:lnTo>
                  <a:lnTo>
                    <a:pt x="647" y="23"/>
                  </a:lnTo>
                  <a:lnTo>
                    <a:pt x="647" y="38"/>
                  </a:lnTo>
                  <a:lnTo>
                    <a:pt x="647" y="45"/>
                  </a:lnTo>
                  <a:lnTo>
                    <a:pt x="647" y="53"/>
                  </a:lnTo>
                  <a:lnTo>
                    <a:pt x="640" y="45"/>
                  </a:lnTo>
                  <a:lnTo>
                    <a:pt x="632" y="38"/>
                  </a:lnTo>
                  <a:lnTo>
                    <a:pt x="632" y="30"/>
                  </a:lnTo>
                  <a:lnTo>
                    <a:pt x="624" y="30"/>
                  </a:lnTo>
                  <a:close/>
                </a:path>
              </a:pathLst>
            </a:custGeom>
            <a:solidFill>
              <a:srgbClr val="FFE28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120" tIns="45561" rIns="91120" bIns="45561" anchor="ctr"/>
            <a:lstStyle/>
            <a:p>
              <a:pPr defTabSz="752475"/>
              <a:endParaRPr lang="ru-RU">
                <a:cs typeface="Arial" charset="0"/>
              </a:endParaRPr>
            </a:p>
          </p:txBody>
        </p:sp>
        <p:sp>
          <p:nvSpPr>
            <p:cNvPr id="4360" name="Freeform 1268"/>
            <p:cNvSpPr>
              <a:spLocks/>
            </p:cNvSpPr>
            <p:nvPr/>
          </p:nvSpPr>
          <p:spPr bwMode="auto">
            <a:xfrm>
              <a:off x="4960938" y="2466864"/>
              <a:ext cx="1198562" cy="1155700"/>
            </a:xfrm>
            <a:custGeom>
              <a:avLst/>
              <a:gdLst>
                <a:gd name="T0" fmla="*/ 2147483647 w 936"/>
                <a:gd name="T1" fmla="*/ 2147483647 h 851"/>
                <a:gd name="T2" fmla="*/ 2147483647 w 936"/>
                <a:gd name="T3" fmla="*/ 2147483647 h 851"/>
                <a:gd name="T4" fmla="*/ 2147483647 w 936"/>
                <a:gd name="T5" fmla="*/ 2147483647 h 851"/>
                <a:gd name="T6" fmla="*/ 2147483647 w 936"/>
                <a:gd name="T7" fmla="*/ 2147483647 h 851"/>
                <a:gd name="T8" fmla="*/ 2147483647 w 936"/>
                <a:gd name="T9" fmla="*/ 2147483647 h 851"/>
                <a:gd name="T10" fmla="*/ 2147483647 w 936"/>
                <a:gd name="T11" fmla="*/ 2147483647 h 851"/>
                <a:gd name="T12" fmla="*/ 2147483647 w 936"/>
                <a:gd name="T13" fmla="*/ 2147483647 h 851"/>
                <a:gd name="T14" fmla="*/ 2147483647 w 936"/>
                <a:gd name="T15" fmla="*/ 2147483647 h 851"/>
                <a:gd name="T16" fmla="*/ 2147483647 w 936"/>
                <a:gd name="T17" fmla="*/ 2147483647 h 851"/>
                <a:gd name="T18" fmla="*/ 2147483647 w 936"/>
                <a:gd name="T19" fmla="*/ 2147483647 h 851"/>
                <a:gd name="T20" fmla="*/ 2147483647 w 936"/>
                <a:gd name="T21" fmla="*/ 2147483647 h 851"/>
                <a:gd name="T22" fmla="*/ 2147483647 w 936"/>
                <a:gd name="T23" fmla="*/ 2147483647 h 851"/>
                <a:gd name="T24" fmla="*/ 2147483647 w 936"/>
                <a:gd name="T25" fmla="*/ 2147483647 h 851"/>
                <a:gd name="T26" fmla="*/ 2147483647 w 936"/>
                <a:gd name="T27" fmla="*/ 2147483647 h 851"/>
                <a:gd name="T28" fmla="*/ 2147483647 w 936"/>
                <a:gd name="T29" fmla="*/ 2147483647 h 851"/>
                <a:gd name="T30" fmla="*/ 2147483647 w 936"/>
                <a:gd name="T31" fmla="*/ 2147483647 h 851"/>
                <a:gd name="T32" fmla="*/ 2147483647 w 936"/>
                <a:gd name="T33" fmla="*/ 2147483647 h 851"/>
                <a:gd name="T34" fmla="*/ 2147483647 w 936"/>
                <a:gd name="T35" fmla="*/ 2147483647 h 851"/>
                <a:gd name="T36" fmla="*/ 2147483647 w 936"/>
                <a:gd name="T37" fmla="*/ 2147483647 h 851"/>
                <a:gd name="T38" fmla="*/ 2147483647 w 936"/>
                <a:gd name="T39" fmla="*/ 2147483647 h 851"/>
                <a:gd name="T40" fmla="*/ 2147483647 w 936"/>
                <a:gd name="T41" fmla="*/ 2147483647 h 851"/>
                <a:gd name="T42" fmla="*/ 2147483647 w 936"/>
                <a:gd name="T43" fmla="*/ 2147483647 h 851"/>
                <a:gd name="T44" fmla="*/ 2147483647 w 936"/>
                <a:gd name="T45" fmla="*/ 2147483647 h 851"/>
                <a:gd name="T46" fmla="*/ 2147483647 w 936"/>
                <a:gd name="T47" fmla="*/ 2147483647 h 851"/>
                <a:gd name="T48" fmla="*/ 2147483647 w 936"/>
                <a:gd name="T49" fmla="*/ 2147483647 h 851"/>
                <a:gd name="T50" fmla="*/ 2147483647 w 936"/>
                <a:gd name="T51" fmla="*/ 2147483647 h 851"/>
                <a:gd name="T52" fmla="*/ 2147483647 w 936"/>
                <a:gd name="T53" fmla="*/ 2147483647 h 851"/>
                <a:gd name="T54" fmla="*/ 2147483647 w 936"/>
                <a:gd name="T55" fmla="*/ 2147483647 h 851"/>
                <a:gd name="T56" fmla="*/ 2147483647 w 936"/>
                <a:gd name="T57" fmla="*/ 2147483647 h 851"/>
                <a:gd name="T58" fmla="*/ 2147483647 w 936"/>
                <a:gd name="T59" fmla="*/ 2147483647 h 851"/>
                <a:gd name="T60" fmla="*/ 2147483647 w 936"/>
                <a:gd name="T61" fmla="*/ 2147483647 h 851"/>
                <a:gd name="T62" fmla="*/ 2147483647 w 936"/>
                <a:gd name="T63" fmla="*/ 2147483647 h 851"/>
                <a:gd name="T64" fmla="*/ 2147483647 w 936"/>
                <a:gd name="T65" fmla="*/ 2147483647 h 851"/>
                <a:gd name="T66" fmla="*/ 2147483647 w 936"/>
                <a:gd name="T67" fmla="*/ 2147483647 h 851"/>
                <a:gd name="T68" fmla="*/ 2147483647 w 936"/>
                <a:gd name="T69" fmla="*/ 2147483647 h 851"/>
                <a:gd name="T70" fmla="*/ 2147483647 w 936"/>
                <a:gd name="T71" fmla="*/ 2147483647 h 851"/>
                <a:gd name="T72" fmla="*/ 2147483647 w 936"/>
                <a:gd name="T73" fmla="*/ 2147483647 h 851"/>
                <a:gd name="T74" fmla="*/ 2147483647 w 936"/>
                <a:gd name="T75" fmla="*/ 2147483647 h 851"/>
                <a:gd name="T76" fmla="*/ 2147483647 w 936"/>
                <a:gd name="T77" fmla="*/ 2147483647 h 851"/>
                <a:gd name="T78" fmla="*/ 2147483647 w 936"/>
                <a:gd name="T79" fmla="*/ 2147483647 h 851"/>
                <a:gd name="T80" fmla="*/ 2147483647 w 936"/>
                <a:gd name="T81" fmla="*/ 2147483647 h 851"/>
                <a:gd name="T82" fmla="*/ 2147483647 w 936"/>
                <a:gd name="T83" fmla="*/ 2147483647 h 851"/>
                <a:gd name="T84" fmla="*/ 2147483647 w 936"/>
                <a:gd name="T85" fmla="*/ 2147483647 h 851"/>
                <a:gd name="T86" fmla="*/ 2147483647 w 936"/>
                <a:gd name="T87" fmla="*/ 2147483647 h 851"/>
                <a:gd name="T88" fmla="*/ 2147483647 w 936"/>
                <a:gd name="T89" fmla="*/ 2147483647 h 851"/>
                <a:gd name="T90" fmla="*/ 2147483647 w 936"/>
                <a:gd name="T91" fmla="*/ 0 h 851"/>
                <a:gd name="T92" fmla="*/ 2147483647 w 936"/>
                <a:gd name="T93" fmla="*/ 2147483647 h 851"/>
                <a:gd name="T94" fmla="*/ 2147483647 w 936"/>
                <a:gd name="T95" fmla="*/ 2147483647 h 851"/>
                <a:gd name="T96" fmla="*/ 2147483647 w 936"/>
                <a:gd name="T97" fmla="*/ 2147483647 h 851"/>
                <a:gd name="T98" fmla="*/ 2147483647 w 936"/>
                <a:gd name="T99" fmla="*/ 2147483647 h 851"/>
                <a:gd name="T100" fmla="*/ 2147483647 w 936"/>
                <a:gd name="T101" fmla="*/ 2147483647 h 851"/>
                <a:gd name="T102" fmla="*/ 2147483647 w 936"/>
                <a:gd name="T103" fmla="*/ 2147483647 h 851"/>
                <a:gd name="T104" fmla="*/ 2147483647 w 936"/>
                <a:gd name="T105" fmla="*/ 2147483647 h 851"/>
                <a:gd name="T106" fmla="*/ 2147483647 w 936"/>
                <a:gd name="T107" fmla="*/ 2147483647 h 851"/>
                <a:gd name="T108" fmla="*/ 2147483647 w 936"/>
                <a:gd name="T109" fmla="*/ 2147483647 h 851"/>
                <a:gd name="T110" fmla="*/ 2147483647 w 936"/>
                <a:gd name="T111" fmla="*/ 2147483647 h 851"/>
                <a:gd name="T112" fmla="*/ 2147483647 w 936"/>
                <a:gd name="T113" fmla="*/ 2147483647 h 851"/>
                <a:gd name="T114" fmla="*/ 2147483647 w 936"/>
                <a:gd name="T115" fmla="*/ 2147483647 h 851"/>
                <a:gd name="T116" fmla="*/ 2147483647 w 936"/>
                <a:gd name="T117" fmla="*/ 2147483647 h 851"/>
                <a:gd name="T118" fmla="*/ 2147483647 w 936"/>
                <a:gd name="T119" fmla="*/ 2147483647 h 851"/>
                <a:gd name="T120" fmla="*/ 2147483647 w 936"/>
                <a:gd name="T121" fmla="*/ 2147483647 h 851"/>
                <a:gd name="T122" fmla="*/ 2147483647 w 936"/>
                <a:gd name="T123" fmla="*/ 2147483647 h 85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936"/>
                <a:gd name="T187" fmla="*/ 0 h 851"/>
                <a:gd name="T188" fmla="*/ 936 w 936"/>
                <a:gd name="T189" fmla="*/ 851 h 85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936" h="851">
                  <a:moveTo>
                    <a:pt x="84" y="547"/>
                  </a:moveTo>
                  <a:lnTo>
                    <a:pt x="92" y="554"/>
                  </a:lnTo>
                  <a:lnTo>
                    <a:pt x="92" y="562"/>
                  </a:lnTo>
                  <a:lnTo>
                    <a:pt x="92" y="569"/>
                  </a:lnTo>
                  <a:lnTo>
                    <a:pt x="99" y="577"/>
                  </a:lnTo>
                  <a:lnTo>
                    <a:pt x="107" y="592"/>
                  </a:lnTo>
                  <a:lnTo>
                    <a:pt x="114" y="600"/>
                  </a:lnTo>
                  <a:lnTo>
                    <a:pt x="130" y="600"/>
                  </a:lnTo>
                  <a:lnTo>
                    <a:pt x="145" y="600"/>
                  </a:lnTo>
                  <a:lnTo>
                    <a:pt x="152" y="600"/>
                  </a:lnTo>
                  <a:lnTo>
                    <a:pt x="160" y="607"/>
                  </a:lnTo>
                  <a:lnTo>
                    <a:pt x="183" y="615"/>
                  </a:lnTo>
                  <a:lnTo>
                    <a:pt x="190" y="623"/>
                  </a:lnTo>
                  <a:lnTo>
                    <a:pt x="198" y="623"/>
                  </a:lnTo>
                  <a:lnTo>
                    <a:pt x="213" y="623"/>
                  </a:lnTo>
                  <a:lnTo>
                    <a:pt x="228" y="615"/>
                  </a:lnTo>
                  <a:lnTo>
                    <a:pt x="244" y="607"/>
                  </a:lnTo>
                  <a:lnTo>
                    <a:pt x="244" y="615"/>
                  </a:lnTo>
                  <a:lnTo>
                    <a:pt x="244" y="623"/>
                  </a:lnTo>
                  <a:lnTo>
                    <a:pt x="244" y="638"/>
                  </a:lnTo>
                  <a:lnTo>
                    <a:pt x="259" y="638"/>
                  </a:lnTo>
                  <a:lnTo>
                    <a:pt x="259" y="630"/>
                  </a:lnTo>
                  <a:lnTo>
                    <a:pt x="259" y="623"/>
                  </a:lnTo>
                  <a:lnTo>
                    <a:pt x="267" y="615"/>
                  </a:lnTo>
                  <a:lnTo>
                    <a:pt x="274" y="615"/>
                  </a:lnTo>
                  <a:lnTo>
                    <a:pt x="282" y="615"/>
                  </a:lnTo>
                  <a:lnTo>
                    <a:pt x="289" y="607"/>
                  </a:lnTo>
                  <a:lnTo>
                    <a:pt x="297" y="607"/>
                  </a:lnTo>
                  <a:lnTo>
                    <a:pt x="297" y="615"/>
                  </a:lnTo>
                  <a:lnTo>
                    <a:pt x="297" y="623"/>
                  </a:lnTo>
                  <a:lnTo>
                    <a:pt x="305" y="630"/>
                  </a:lnTo>
                  <a:lnTo>
                    <a:pt x="320" y="630"/>
                  </a:lnTo>
                  <a:lnTo>
                    <a:pt x="320" y="623"/>
                  </a:lnTo>
                  <a:lnTo>
                    <a:pt x="343" y="638"/>
                  </a:lnTo>
                  <a:lnTo>
                    <a:pt x="343" y="645"/>
                  </a:lnTo>
                  <a:lnTo>
                    <a:pt x="335" y="645"/>
                  </a:lnTo>
                  <a:lnTo>
                    <a:pt x="343" y="653"/>
                  </a:lnTo>
                  <a:lnTo>
                    <a:pt x="350" y="653"/>
                  </a:lnTo>
                  <a:lnTo>
                    <a:pt x="358" y="653"/>
                  </a:lnTo>
                  <a:lnTo>
                    <a:pt x="365" y="653"/>
                  </a:lnTo>
                  <a:lnTo>
                    <a:pt x="373" y="653"/>
                  </a:lnTo>
                  <a:lnTo>
                    <a:pt x="388" y="653"/>
                  </a:lnTo>
                  <a:lnTo>
                    <a:pt x="396" y="653"/>
                  </a:lnTo>
                  <a:lnTo>
                    <a:pt x="403" y="653"/>
                  </a:lnTo>
                  <a:lnTo>
                    <a:pt x="411" y="661"/>
                  </a:lnTo>
                  <a:lnTo>
                    <a:pt x="411" y="668"/>
                  </a:lnTo>
                  <a:lnTo>
                    <a:pt x="419" y="676"/>
                  </a:lnTo>
                  <a:lnTo>
                    <a:pt x="419" y="683"/>
                  </a:lnTo>
                  <a:lnTo>
                    <a:pt x="419" y="691"/>
                  </a:lnTo>
                  <a:lnTo>
                    <a:pt x="419" y="699"/>
                  </a:lnTo>
                  <a:lnTo>
                    <a:pt x="411" y="706"/>
                  </a:lnTo>
                  <a:lnTo>
                    <a:pt x="403" y="706"/>
                  </a:lnTo>
                  <a:lnTo>
                    <a:pt x="403" y="714"/>
                  </a:lnTo>
                  <a:lnTo>
                    <a:pt x="403" y="721"/>
                  </a:lnTo>
                  <a:lnTo>
                    <a:pt x="411" y="729"/>
                  </a:lnTo>
                  <a:lnTo>
                    <a:pt x="419" y="729"/>
                  </a:lnTo>
                  <a:lnTo>
                    <a:pt x="419" y="737"/>
                  </a:lnTo>
                  <a:lnTo>
                    <a:pt x="426" y="737"/>
                  </a:lnTo>
                  <a:lnTo>
                    <a:pt x="434" y="737"/>
                  </a:lnTo>
                  <a:lnTo>
                    <a:pt x="441" y="744"/>
                  </a:lnTo>
                  <a:lnTo>
                    <a:pt x="441" y="752"/>
                  </a:lnTo>
                  <a:lnTo>
                    <a:pt x="449" y="752"/>
                  </a:lnTo>
                  <a:lnTo>
                    <a:pt x="457" y="752"/>
                  </a:lnTo>
                  <a:lnTo>
                    <a:pt x="457" y="737"/>
                  </a:lnTo>
                  <a:lnTo>
                    <a:pt x="464" y="737"/>
                  </a:lnTo>
                  <a:lnTo>
                    <a:pt x="464" y="744"/>
                  </a:lnTo>
                  <a:lnTo>
                    <a:pt x="457" y="752"/>
                  </a:lnTo>
                  <a:lnTo>
                    <a:pt x="457" y="759"/>
                  </a:lnTo>
                  <a:lnTo>
                    <a:pt x="464" y="759"/>
                  </a:lnTo>
                  <a:lnTo>
                    <a:pt x="480" y="767"/>
                  </a:lnTo>
                  <a:lnTo>
                    <a:pt x="472" y="775"/>
                  </a:lnTo>
                  <a:lnTo>
                    <a:pt x="487" y="775"/>
                  </a:lnTo>
                  <a:lnTo>
                    <a:pt x="495" y="767"/>
                  </a:lnTo>
                  <a:lnTo>
                    <a:pt x="495" y="759"/>
                  </a:lnTo>
                  <a:lnTo>
                    <a:pt x="487" y="752"/>
                  </a:lnTo>
                  <a:lnTo>
                    <a:pt x="495" y="744"/>
                  </a:lnTo>
                  <a:lnTo>
                    <a:pt x="502" y="744"/>
                  </a:lnTo>
                  <a:lnTo>
                    <a:pt x="510" y="744"/>
                  </a:lnTo>
                  <a:lnTo>
                    <a:pt x="518" y="744"/>
                  </a:lnTo>
                  <a:lnTo>
                    <a:pt x="525" y="737"/>
                  </a:lnTo>
                  <a:lnTo>
                    <a:pt x="533" y="729"/>
                  </a:lnTo>
                  <a:lnTo>
                    <a:pt x="540" y="729"/>
                  </a:lnTo>
                  <a:lnTo>
                    <a:pt x="548" y="729"/>
                  </a:lnTo>
                  <a:lnTo>
                    <a:pt x="548" y="737"/>
                  </a:lnTo>
                  <a:lnTo>
                    <a:pt x="548" y="744"/>
                  </a:lnTo>
                  <a:lnTo>
                    <a:pt x="548" y="752"/>
                  </a:lnTo>
                  <a:lnTo>
                    <a:pt x="556" y="759"/>
                  </a:lnTo>
                  <a:lnTo>
                    <a:pt x="563" y="752"/>
                  </a:lnTo>
                  <a:lnTo>
                    <a:pt x="571" y="744"/>
                  </a:lnTo>
                  <a:lnTo>
                    <a:pt x="578" y="737"/>
                  </a:lnTo>
                  <a:lnTo>
                    <a:pt x="586" y="737"/>
                  </a:lnTo>
                  <a:lnTo>
                    <a:pt x="586" y="744"/>
                  </a:lnTo>
                  <a:lnTo>
                    <a:pt x="586" y="752"/>
                  </a:lnTo>
                  <a:lnTo>
                    <a:pt x="586" y="759"/>
                  </a:lnTo>
                  <a:lnTo>
                    <a:pt x="586" y="775"/>
                  </a:lnTo>
                  <a:lnTo>
                    <a:pt x="594" y="782"/>
                  </a:lnTo>
                  <a:lnTo>
                    <a:pt x="601" y="782"/>
                  </a:lnTo>
                  <a:lnTo>
                    <a:pt x="609" y="775"/>
                  </a:lnTo>
                  <a:lnTo>
                    <a:pt x="616" y="759"/>
                  </a:lnTo>
                  <a:lnTo>
                    <a:pt x="624" y="752"/>
                  </a:lnTo>
                  <a:lnTo>
                    <a:pt x="632" y="744"/>
                  </a:lnTo>
                  <a:lnTo>
                    <a:pt x="639" y="744"/>
                  </a:lnTo>
                  <a:lnTo>
                    <a:pt x="639" y="752"/>
                  </a:lnTo>
                  <a:lnTo>
                    <a:pt x="632" y="759"/>
                  </a:lnTo>
                  <a:lnTo>
                    <a:pt x="624" y="767"/>
                  </a:lnTo>
                  <a:lnTo>
                    <a:pt x="624" y="775"/>
                  </a:lnTo>
                  <a:lnTo>
                    <a:pt x="632" y="782"/>
                  </a:lnTo>
                  <a:lnTo>
                    <a:pt x="639" y="790"/>
                  </a:lnTo>
                  <a:lnTo>
                    <a:pt x="647" y="790"/>
                  </a:lnTo>
                  <a:lnTo>
                    <a:pt x="654" y="790"/>
                  </a:lnTo>
                  <a:lnTo>
                    <a:pt x="654" y="782"/>
                  </a:lnTo>
                  <a:lnTo>
                    <a:pt x="647" y="782"/>
                  </a:lnTo>
                  <a:lnTo>
                    <a:pt x="647" y="775"/>
                  </a:lnTo>
                  <a:lnTo>
                    <a:pt x="647" y="759"/>
                  </a:lnTo>
                  <a:lnTo>
                    <a:pt x="654" y="759"/>
                  </a:lnTo>
                  <a:lnTo>
                    <a:pt x="662" y="767"/>
                  </a:lnTo>
                  <a:lnTo>
                    <a:pt x="670" y="767"/>
                  </a:lnTo>
                  <a:lnTo>
                    <a:pt x="685" y="775"/>
                  </a:lnTo>
                  <a:lnTo>
                    <a:pt x="693" y="775"/>
                  </a:lnTo>
                  <a:lnTo>
                    <a:pt x="693" y="782"/>
                  </a:lnTo>
                  <a:lnTo>
                    <a:pt x="693" y="797"/>
                  </a:lnTo>
                  <a:lnTo>
                    <a:pt x="693" y="805"/>
                  </a:lnTo>
                  <a:lnTo>
                    <a:pt x="700" y="813"/>
                  </a:lnTo>
                  <a:lnTo>
                    <a:pt x="715" y="820"/>
                  </a:lnTo>
                  <a:lnTo>
                    <a:pt x="723" y="820"/>
                  </a:lnTo>
                  <a:lnTo>
                    <a:pt x="723" y="835"/>
                  </a:lnTo>
                  <a:lnTo>
                    <a:pt x="738" y="843"/>
                  </a:lnTo>
                  <a:lnTo>
                    <a:pt x="746" y="851"/>
                  </a:lnTo>
                  <a:lnTo>
                    <a:pt x="769" y="851"/>
                  </a:lnTo>
                  <a:lnTo>
                    <a:pt x="784" y="851"/>
                  </a:lnTo>
                  <a:lnTo>
                    <a:pt x="784" y="843"/>
                  </a:lnTo>
                  <a:lnTo>
                    <a:pt x="784" y="835"/>
                  </a:lnTo>
                  <a:lnTo>
                    <a:pt x="791" y="835"/>
                  </a:lnTo>
                  <a:lnTo>
                    <a:pt x="799" y="835"/>
                  </a:lnTo>
                  <a:lnTo>
                    <a:pt x="807" y="835"/>
                  </a:lnTo>
                  <a:lnTo>
                    <a:pt x="814" y="843"/>
                  </a:lnTo>
                  <a:lnTo>
                    <a:pt x="822" y="835"/>
                  </a:lnTo>
                  <a:lnTo>
                    <a:pt x="814" y="828"/>
                  </a:lnTo>
                  <a:lnTo>
                    <a:pt x="814" y="820"/>
                  </a:lnTo>
                  <a:lnTo>
                    <a:pt x="799" y="820"/>
                  </a:lnTo>
                  <a:lnTo>
                    <a:pt x="799" y="828"/>
                  </a:lnTo>
                  <a:lnTo>
                    <a:pt x="784" y="828"/>
                  </a:lnTo>
                  <a:lnTo>
                    <a:pt x="784" y="820"/>
                  </a:lnTo>
                  <a:lnTo>
                    <a:pt x="784" y="813"/>
                  </a:lnTo>
                  <a:lnTo>
                    <a:pt x="769" y="813"/>
                  </a:lnTo>
                  <a:lnTo>
                    <a:pt x="769" y="805"/>
                  </a:lnTo>
                  <a:lnTo>
                    <a:pt x="776" y="797"/>
                  </a:lnTo>
                  <a:lnTo>
                    <a:pt x="769" y="797"/>
                  </a:lnTo>
                  <a:lnTo>
                    <a:pt x="769" y="782"/>
                  </a:lnTo>
                  <a:lnTo>
                    <a:pt x="769" y="767"/>
                  </a:lnTo>
                  <a:lnTo>
                    <a:pt x="784" y="767"/>
                  </a:lnTo>
                  <a:lnTo>
                    <a:pt x="799" y="759"/>
                  </a:lnTo>
                  <a:lnTo>
                    <a:pt x="822" y="759"/>
                  </a:lnTo>
                  <a:lnTo>
                    <a:pt x="845" y="759"/>
                  </a:lnTo>
                  <a:lnTo>
                    <a:pt x="845" y="744"/>
                  </a:lnTo>
                  <a:lnTo>
                    <a:pt x="845" y="714"/>
                  </a:lnTo>
                  <a:lnTo>
                    <a:pt x="845" y="691"/>
                  </a:lnTo>
                  <a:lnTo>
                    <a:pt x="837" y="661"/>
                  </a:lnTo>
                  <a:lnTo>
                    <a:pt x="829" y="653"/>
                  </a:lnTo>
                  <a:lnTo>
                    <a:pt x="837" y="638"/>
                  </a:lnTo>
                  <a:lnTo>
                    <a:pt x="845" y="630"/>
                  </a:lnTo>
                  <a:lnTo>
                    <a:pt x="860" y="623"/>
                  </a:lnTo>
                  <a:lnTo>
                    <a:pt x="875" y="615"/>
                  </a:lnTo>
                  <a:lnTo>
                    <a:pt x="883" y="607"/>
                  </a:lnTo>
                  <a:lnTo>
                    <a:pt x="890" y="585"/>
                  </a:lnTo>
                  <a:lnTo>
                    <a:pt x="890" y="569"/>
                  </a:lnTo>
                  <a:lnTo>
                    <a:pt x="906" y="562"/>
                  </a:lnTo>
                  <a:lnTo>
                    <a:pt x="898" y="554"/>
                  </a:lnTo>
                  <a:lnTo>
                    <a:pt x="890" y="562"/>
                  </a:lnTo>
                  <a:lnTo>
                    <a:pt x="883" y="562"/>
                  </a:lnTo>
                  <a:lnTo>
                    <a:pt x="875" y="547"/>
                  </a:lnTo>
                  <a:lnTo>
                    <a:pt x="883" y="539"/>
                  </a:lnTo>
                  <a:lnTo>
                    <a:pt x="898" y="531"/>
                  </a:lnTo>
                  <a:lnTo>
                    <a:pt x="898" y="524"/>
                  </a:lnTo>
                  <a:lnTo>
                    <a:pt x="898" y="516"/>
                  </a:lnTo>
                  <a:lnTo>
                    <a:pt x="890" y="509"/>
                  </a:lnTo>
                  <a:lnTo>
                    <a:pt x="890" y="493"/>
                  </a:lnTo>
                  <a:lnTo>
                    <a:pt x="883" y="493"/>
                  </a:lnTo>
                  <a:lnTo>
                    <a:pt x="883" y="486"/>
                  </a:lnTo>
                  <a:lnTo>
                    <a:pt x="890" y="486"/>
                  </a:lnTo>
                  <a:lnTo>
                    <a:pt x="898" y="478"/>
                  </a:lnTo>
                  <a:lnTo>
                    <a:pt x="906" y="471"/>
                  </a:lnTo>
                  <a:lnTo>
                    <a:pt x="913" y="471"/>
                  </a:lnTo>
                  <a:lnTo>
                    <a:pt x="921" y="455"/>
                  </a:lnTo>
                  <a:lnTo>
                    <a:pt x="928" y="448"/>
                  </a:lnTo>
                  <a:lnTo>
                    <a:pt x="936" y="448"/>
                  </a:lnTo>
                  <a:lnTo>
                    <a:pt x="936" y="440"/>
                  </a:lnTo>
                  <a:lnTo>
                    <a:pt x="936" y="425"/>
                  </a:lnTo>
                  <a:lnTo>
                    <a:pt x="936" y="410"/>
                  </a:lnTo>
                  <a:lnTo>
                    <a:pt x="936" y="395"/>
                  </a:lnTo>
                  <a:lnTo>
                    <a:pt x="928" y="395"/>
                  </a:lnTo>
                  <a:lnTo>
                    <a:pt x="936" y="379"/>
                  </a:lnTo>
                  <a:lnTo>
                    <a:pt x="936" y="372"/>
                  </a:lnTo>
                  <a:lnTo>
                    <a:pt x="936" y="364"/>
                  </a:lnTo>
                  <a:lnTo>
                    <a:pt x="928" y="357"/>
                  </a:lnTo>
                  <a:lnTo>
                    <a:pt x="928" y="341"/>
                  </a:lnTo>
                  <a:lnTo>
                    <a:pt x="921" y="334"/>
                  </a:lnTo>
                  <a:lnTo>
                    <a:pt x="913" y="326"/>
                  </a:lnTo>
                  <a:lnTo>
                    <a:pt x="906" y="326"/>
                  </a:lnTo>
                  <a:lnTo>
                    <a:pt x="898" y="326"/>
                  </a:lnTo>
                  <a:lnTo>
                    <a:pt x="890" y="326"/>
                  </a:lnTo>
                  <a:lnTo>
                    <a:pt x="875" y="319"/>
                  </a:lnTo>
                  <a:lnTo>
                    <a:pt x="860" y="311"/>
                  </a:lnTo>
                  <a:lnTo>
                    <a:pt x="852" y="303"/>
                  </a:lnTo>
                  <a:lnTo>
                    <a:pt x="837" y="303"/>
                  </a:lnTo>
                  <a:lnTo>
                    <a:pt x="822" y="303"/>
                  </a:lnTo>
                  <a:lnTo>
                    <a:pt x="822" y="296"/>
                  </a:lnTo>
                  <a:lnTo>
                    <a:pt x="822" y="288"/>
                  </a:lnTo>
                  <a:lnTo>
                    <a:pt x="814" y="288"/>
                  </a:lnTo>
                  <a:lnTo>
                    <a:pt x="791" y="281"/>
                  </a:lnTo>
                  <a:lnTo>
                    <a:pt x="784" y="258"/>
                  </a:lnTo>
                  <a:lnTo>
                    <a:pt x="776" y="250"/>
                  </a:lnTo>
                  <a:lnTo>
                    <a:pt x="769" y="227"/>
                  </a:lnTo>
                  <a:lnTo>
                    <a:pt x="761" y="227"/>
                  </a:lnTo>
                  <a:lnTo>
                    <a:pt x="746" y="227"/>
                  </a:lnTo>
                  <a:lnTo>
                    <a:pt x="738" y="227"/>
                  </a:lnTo>
                  <a:lnTo>
                    <a:pt x="731" y="227"/>
                  </a:lnTo>
                  <a:lnTo>
                    <a:pt x="723" y="227"/>
                  </a:lnTo>
                  <a:lnTo>
                    <a:pt x="715" y="220"/>
                  </a:lnTo>
                  <a:lnTo>
                    <a:pt x="715" y="205"/>
                  </a:lnTo>
                  <a:lnTo>
                    <a:pt x="723" y="205"/>
                  </a:lnTo>
                  <a:lnTo>
                    <a:pt x="731" y="205"/>
                  </a:lnTo>
                  <a:lnTo>
                    <a:pt x="731" y="197"/>
                  </a:lnTo>
                  <a:lnTo>
                    <a:pt x="731" y="189"/>
                  </a:lnTo>
                  <a:lnTo>
                    <a:pt x="738" y="189"/>
                  </a:lnTo>
                  <a:lnTo>
                    <a:pt x="746" y="189"/>
                  </a:lnTo>
                  <a:lnTo>
                    <a:pt x="746" y="182"/>
                  </a:lnTo>
                  <a:lnTo>
                    <a:pt x="746" y="174"/>
                  </a:lnTo>
                  <a:lnTo>
                    <a:pt x="746" y="167"/>
                  </a:lnTo>
                  <a:lnTo>
                    <a:pt x="746" y="159"/>
                  </a:lnTo>
                  <a:lnTo>
                    <a:pt x="753" y="144"/>
                  </a:lnTo>
                  <a:lnTo>
                    <a:pt x="746" y="136"/>
                  </a:lnTo>
                  <a:lnTo>
                    <a:pt x="738" y="136"/>
                  </a:lnTo>
                  <a:lnTo>
                    <a:pt x="723" y="136"/>
                  </a:lnTo>
                  <a:lnTo>
                    <a:pt x="708" y="136"/>
                  </a:lnTo>
                  <a:lnTo>
                    <a:pt x="700" y="129"/>
                  </a:lnTo>
                  <a:lnTo>
                    <a:pt x="693" y="113"/>
                  </a:lnTo>
                  <a:lnTo>
                    <a:pt x="685" y="106"/>
                  </a:lnTo>
                  <a:lnTo>
                    <a:pt x="685" y="98"/>
                  </a:lnTo>
                  <a:lnTo>
                    <a:pt x="670" y="83"/>
                  </a:lnTo>
                  <a:lnTo>
                    <a:pt x="662" y="68"/>
                  </a:lnTo>
                  <a:lnTo>
                    <a:pt x="639" y="53"/>
                  </a:lnTo>
                  <a:lnTo>
                    <a:pt x="632" y="30"/>
                  </a:lnTo>
                  <a:lnTo>
                    <a:pt x="616" y="30"/>
                  </a:lnTo>
                  <a:lnTo>
                    <a:pt x="609" y="38"/>
                  </a:lnTo>
                  <a:lnTo>
                    <a:pt x="601" y="38"/>
                  </a:lnTo>
                  <a:lnTo>
                    <a:pt x="594" y="30"/>
                  </a:lnTo>
                  <a:lnTo>
                    <a:pt x="594" y="38"/>
                  </a:lnTo>
                  <a:lnTo>
                    <a:pt x="586" y="45"/>
                  </a:lnTo>
                  <a:lnTo>
                    <a:pt x="578" y="53"/>
                  </a:lnTo>
                  <a:lnTo>
                    <a:pt x="571" y="60"/>
                  </a:lnTo>
                  <a:lnTo>
                    <a:pt x="563" y="68"/>
                  </a:lnTo>
                  <a:lnTo>
                    <a:pt x="556" y="68"/>
                  </a:lnTo>
                  <a:lnTo>
                    <a:pt x="548" y="68"/>
                  </a:lnTo>
                  <a:lnTo>
                    <a:pt x="540" y="60"/>
                  </a:lnTo>
                  <a:lnTo>
                    <a:pt x="533" y="45"/>
                  </a:lnTo>
                  <a:lnTo>
                    <a:pt x="525" y="38"/>
                  </a:lnTo>
                  <a:lnTo>
                    <a:pt x="510" y="30"/>
                  </a:lnTo>
                  <a:lnTo>
                    <a:pt x="510" y="22"/>
                  </a:lnTo>
                  <a:lnTo>
                    <a:pt x="502" y="22"/>
                  </a:lnTo>
                  <a:lnTo>
                    <a:pt x="495" y="30"/>
                  </a:lnTo>
                  <a:lnTo>
                    <a:pt x="495" y="38"/>
                  </a:lnTo>
                  <a:lnTo>
                    <a:pt x="487" y="30"/>
                  </a:lnTo>
                  <a:lnTo>
                    <a:pt x="487" y="22"/>
                  </a:lnTo>
                  <a:lnTo>
                    <a:pt x="487" y="15"/>
                  </a:lnTo>
                  <a:lnTo>
                    <a:pt x="480" y="15"/>
                  </a:lnTo>
                  <a:lnTo>
                    <a:pt x="472" y="15"/>
                  </a:lnTo>
                  <a:lnTo>
                    <a:pt x="457" y="22"/>
                  </a:lnTo>
                  <a:lnTo>
                    <a:pt x="449" y="30"/>
                  </a:lnTo>
                  <a:lnTo>
                    <a:pt x="434" y="30"/>
                  </a:lnTo>
                  <a:lnTo>
                    <a:pt x="411" y="22"/>
                  </a:lnTo>
                  <a:lnTo>
                    <a:pt x="396" y="22"/>
                  </a:lnTo>
                  <a:lnTo>
                    <a:pt x="381" y="15"/>
                  </a:lnTo>
                  <a:lnTo>
                    <a:pt x="373" y="7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35" y="7"/>
                  </a:lnTo>
                  <a:lnTo>
                    <a:pt x="327" y="22"/>
                  </a:lnTo>
                  <a:lnTo>
                    <a:pt x="320" y="30"/>
                  </a:lnTo>
                  <a:lnTo>
                    <a:pt x="305" y="38"/>
                  </a:lnTo>
                  <a:lnTo>
                    <a:pt x="289" y="45"/>
                  </a:lnTo>
                  <a:lnTo>
                    <a:pt x="282" y="53"/>
                  </a:lnTo>
                  <a:lnTo>
                    <a:pt x="274" y="68"/>
                  </a:lnTo>
                  <a:lnTo>
                    <a:pt x="282" y="68"/>
                  </a:lnTo>
                  <a:lnTo>
                    <a:pt x="289" y="68"/>
                  </a:lnTo>
                  <a:lnTo>
                    <a:pt x="297" y="76"/>
                  </a:lnTo>
                  <a:lnTo>
                    <a:pt x="297" y="83"/>
                  </a:lnTo>
                  <a:lnTo>
                    <a:pt x="297" y="91"/>
                  </a:lnTo>
                  <a:lnTo>
                    <a:pt x="305" y="98"/>
                  </a:lnTo>
                  <a:lnTo>
                    <a:pt x="305" y="106"/>
                  </a:lnTo>
                  <a:lnTo>
                    <a:pt x="305" y="113"/>
                  </a:lnTo>
                  <a:lnTo>
                    <a:pt x="305" y="121"/>
                  </a:lnTo>
                  <a:lnTo>
                    <a:pt x="297" y="129"/>
                  </a:lnTo>
                  <a:lnTo>
                    <a:pt x="297" y="136"/>
                  </a:lnTo>
                  <a:lnTo>
                    <a:pt x="305" y="144"/>
                  </a:lnTo>
                  <a:lnTo>
                    <a:pt x="312" y="151"/>
                  </a:lnTo>
                  <a:lnTo>
                    <a:pt x="312" y="159"/>
                  </a:lnTo>
                  <a:lnTo>
                    <a:pt x="312" y="174"/>
                  </a:lnTo>
                  <a:lnTo>
                    <a:pt x="305" y="182"/>
                  </a:lnTo>
                  <a:lnTo>
                    <a:pt x="305" y="189"/>
                  </a:lnTo>
                  <a:lnTo>
                    <a:pt x="305" y="197"/>
                  </a:lnTo>
                  <a:lnTo>
                    <a:pt x="305" y="212"/>
                  </a:lnTo>
                  <a:lnTo>
                    <a:pt x="305" y="227"/>
                  </a:lnTo>
                  <a:lnTo>
                    <a:pt x="297" y="235"/>
                  </a:lnTo>
                  <a:lnTo>
                    <a:pt x="289" y="243"/>
                  </a:lnTo>
                  <a:lnTo>
                    <a:pt x="274" y="243"/>
                  </a:lnTo>
                  <a:lnTo>
                    <a:pt x="267" y="250"/>
                  </a:lnTo>
                  <a:lnTo>
                    <a:pt x="259" y="243"/>
                  </a:lnTo>
                  <a:lnTo>
                    <a:pt x="251" y="235"/>
                  </a:lnTo>
                  <a:lnTo>
                    <a:pt x="244" y="243"/>
                  </a:lnTo>
                  <a:lnTo>
                    <a:pt x="236" y="235"/>
                  </a:lnTo>
                  <a:lnTo>
                    <a:pt x="228" y="227"/>
                  </a:lnTo>
                  <a:lnTo>
                    <a:pt x="221" y="220"/>
                  </a:lnTo>
                  <a:lnTo>
                    <a:pt x="213" y="205"/>
                  </a:lnTo>
                  <a:lnTo>
                    <a:pt x="206" y="197"/>
                  </a:lnTo>
                  <a:lnTo>
                    <a:pt x="198" y="205"/>
                  </a:lnTo>
                  <a:lnTo>
                    <a:pt x="198" y="212"/>
                  </a:lnTo>
                  <a:lnTo>
                    <a:pt x="183" y="220"/>
                  </a:lnTo>
                  <a:lnTo>
                    <a:pt x="175" y="227"/>
                  </a:lnTo>
                  <a:lnTo>
                    <a:pt x="168" y="227"/>
                  </a:lnTo>
                  <a:lnTo>
                    <a:pt x="160" y="227"/>
                  </a:lnTo>
                  <a:lnTo>
                    <a:pt x="152" y="227"/>
                  </a:lnTo>
                  <a:lnTo>
                    <a:pt x="137" y="220"/>
                  </a:lnTo>
                  <a:lnTo>
                    <a:pt x="130" y="220"/>
                  </a:lnTo>
                  <a:lnTo>
                    <a:pt x="114" y="220"/>
                  </a:lnTo>
                  <a:lnTo>
                    <a:pt x="114" y="227"/>
                  </a:lnTo>
                  <a:lnTo>
                    <a:pt x="107" y="227"/>
                  </a:lnTo>
                  <a:lnTo>
                    <a:pt x="114" y="243"/>
                  </a:lnTo>
                  <a:lnTo>
                    <a:pt x="114" y="250"/>
                  </a:lnTo>
                  <a:lnTo>
                    <a:pt x="122" y="258"/>
                  </a:lnTo>
                  <a:lnTo>
                    <a:pt x="122" y="273"/>
                  </a:lnTo>
                  <a:lnTo>
                    <a:pt x="122" y="288"/>
                  </a:lnTo>
                  <a:lnTo>
                    <a:pt x="130" y="303"/>
                  </a:lnTo>
                  <a:lnTo>
                    <a:pt x="122" y="319"/>
                  </a:lnTo>
                  <a:lnTo>
                    <a:pt x="122" y="326"/>
                  </a:lnTo>
                  <a:lnTo>
                    <a:pt x="114" y="334"/>
                  </a:lnTo>
                  <a:lnTo>
                    <a:pt x="107" y="349"/>
                  </a:lnTo>
                  <a:lnTo>
                    <a:pt x="107" y="364"/>
                  </a:lnTo>
                  <a:lnTo>
                    <a:pt x="107" y="379"/>
                  </a:lnTo>
                  <a:lnTo>
                    <a:pt x="107" y="387"/>
                  </a:lnTo>
                  <a:lnTo>
                    <a:pt x="114" y="395"/>
                  </a:lnTo>
                  <a:lnTo>
                    <a:pt x="122" y="395"/>
                  </a:lnTo>
                  <a:lnTo>
                    <a:pt x="130" y="402"/>
                  </a:lnTo>
                  <a:lnTo>
                    <a:pt x="130" y="417"/>
                  </a:lnTo>
                  <a:lnTo>
                    <a:pt x="130" y="425"/>
                  </a:lnTo>
                  <a:lnTo>
                    <a:pt x="130" y="440"/>
                  </a:lnTo>
                  <a:lnTo>
                    <a:pt x="122" y="448"/>
                  </a:lnTo>
                  <a:lnTo>
                    <a:pt x="114" y="455"/>
                  </a:lnTo>
                  <a:lnTo>
                    <a:pt x="107" y="455"/>
                  </a:lnTo>
                  <a:lnTo>
                    <a:pt x="99" y="463"/>
                  </a:lnTo>
                  <a:lnTo>
                    <a:pt x="92" y="471"/>
                  </a:lnTo>
                  <a:lnTo>
                    <a:pt x="92" y="478"/>
                  </a:lnTo>
                  <a:lnTo>
                    <a:pt x="84" y="486"/>
                  </a:lnTo>
                  <a:lnTo>
                    <a:pt x="76" y="486"/>
                  </a:lnTo>
                  <a:lnTo>
                    <a:pt x="76" y="493"/>
                  </a:lnTo>
                  <a:lnTo>
                    <a:pt x="76" y="501"/>
                  </a:lnTo>
                  <a:lnTo>
                    <a:pt x="69" y="501"/>
                  </a:lnTo>
                  <a:lnTo>
                    <a:pt x="61" y="493"/>
                  </a:lnTo>
                  <a:lnTo>
                    <a:pt x="53" y="486"/>
                  </a:lnTo>
                  <a:lnTo>
                    <a:pt x="38" y="486"/>
                  </a:lnTo>
                  <a:lnTo>
                    <a:pt x="23" y="486"/>
                  </a:lnTo>
                  <a:lnTo>
                    <a:pt x="15" y="486"/>
                  </a:lnTo>
                  <a:lnTo>
                    <a:pt x="8" y="493"/>
                  </a:lnTo>
                  <a:lnTo>
                    <a:pt x="0" y="501"/>
                  </a:lnTo>
                  <a:lnTo>
                    <a:pt x="8" y="509"/>
                  </a:lnTo>
                  <a:lnTo>
                    <a:pt x="15" y="509"/>
                  </a:lnTo>
                  <a:lnTo>
                    <a:pt x="23" y="509"/>
                  </a:lnTo>
                  <a:lnTo>
                    <a:pt x="31" y="509"/>
                  </a:lnTo>
                  <a:lnTo>
                    <a:pt x="46" y="509"/>
                  </a:lnTo>
                  <a:lnTo>
                    <a:pt x="61" y="509"/>
                  </a:lnTo>
                  <a:lnTo>
                    <a:pt x="69" y="516"/>
                  </a:lnTo>
                  <a:lnTo>
                    <a:pt x="76" y="524"/>
                  </a:lnTo>
                  <a:lnTo>
                    <a:pt x="84" y="539"/>
                  </a:lnTo>
                  <a:lnTo>
                    <a:pt x="92" y="539"/>
                  </a:lnTo>
                  <a:lnTo>
                    <a:pt x="84" y="547"/>
                  </a:lnTo>
                  <a:close/>
                </a:path>
              </a:pathLst>
            </a:custGeom>
            <a:solidFill>
              <a:srgbClr val="F0F0F0"/>
            </a:solidFill>
            <a:ln w="12700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61" name="Freeform 1269"/>
            <p:cNvSpPr>
              <a:spLocks/>
            </p:cNvSpPr>
            <p:nvPr/>
          </p:nvSpPr>
          <p:spPr bwMode="auto">
            <a:xfrm>
              <a:off x="4960938" y="2465276"/>
              <a:ext cx="1201737" cy="1157288"/>
            </a:xfrm>
            <a:custGeom>
              <a:avLst/>
              <a:gdLst>
                <a:gd name="T0" fmla="*/ 2147483647 w 936"/>
                <a:gd name="T1" fmla="*/ 2147483647 h 851"/>
                <a:gd name="T2" fmla="*/ 2147483647 w 936"/>
                <a:gd name="T3" fmla="*/ 2147483647 h 851"/>
                <a:gd name="T4" fmla="*/ 2147483647 w 936"/>
                <a:gd name="T5" fmla="*/ 2147483647 h 851"/>
                <a:gd name="T6" fmla="*/ 2147483647 w 936"/>
                <a:gd name="T7" fmla="*/ 2147483647 h 851"/>
                <a:gd name="T8" fmla="*/ 2147483647 w 936"/>
                <a:gd name="T9" fmla="*/ 2147483647 h 851"/>
                <a:gd name="T10" fmla="*/ 2147483647 w 936"/>
                <a:gd name="T11" fmla="*/ 2147483647 h 851"/>
                <a:gd name="T12" fmla="*/ 2147483647 w 936"/>
                <a:gd name="T13" fmla="*/ 2147483647 h 851"/>
                <a:gd name="T14" fmla="*/ 2147483647 w 936"/>
                <a:gd name="T15" fmla="*/ 2147483647 h 851"/>
                <a:gd name="T16" fmla="*/ 2147483647 w 936"/>
                <a:gd name="T17" fmla="*/ 2147483647 h 851"/>
                <a:gd name="T18" fmla="*/ 2147483647 w 936"/>
                <a:gd name="T19" fmla="*/ 2147483647 h 851"/>
                <a:gd name="T20" fmla="*/ 2147483647 w 936"/>
                <a:gd name="T21" fmla="*/ 2147483647 h 851"/>
                <a:gd name="T22" fmla="*/ 2147483647 w 936"/>
                <a:gd name="T23" fmla="*/ 2147483647 h 851"/>
                <a:gd name="T24" fmla="*/ 2147483647 w 936"/>
                <a:gd name="T25" fmla="*/ 2147483647 h 851"/>
                <a:gd name="T26" fmla="*/ 2147483647 w 936"/>
                <a:gd name="T27" fmla="*/ 2147483647 h 851"/>
                <a:gd name="T28" fmla="*/ 2147483647 w 936"/>
                <a:gd name="T29" fmla="*/ 2147483647 h 851"/>
                <a:gd name="T30" fmla="*/ 2147483647 w 936"/>
                <a:gd name="T31" fmla="*/ 2147483647 h 851"/>
                <a:gd name="T32" fmla="*/ 2147483647 w 936"/>
                <a:gd name="T33" fmla="*/ 2147483647 h 851"/>
                <a:gd name="T34" fmla="*/ 2147483647 w 936"/>
                <a:gd name="T35" fmla="*/ 2147483647 h 851"/>
                <a:gd name="T36" fmla="*/ 2147483647 w 936"/>
                <a:gd name="T37" fmla="*/ 2147483647 h 851"/>
                <a:gd name="T38" fmla="*/ 2147483647 w 936"/>
                <a:gd name="T39" fmla="*/ 2147483647 h 851"/>
                <a:gd name="T40" fmla="*/ 2147483647 w 936"/>
                <a:gd name="T41" fmla="*/ 2147483647 h 851"/>
                <a:gd name="T42" fmla="*/ 2147483647 w 936"/>
                <a:gd name="T43" fmla="*/ 2147483647 h 851"/>
                <a:gd name="T44" fmla="*/ 2147483647 w 936"/>
                <a:gd name="T45" fmla="*/ 2147483647 h 851"/>
                <a:gd name="T46" fmla="*/ 2147483647 w 936"/>
                <a:gd name="T47" fmla="*/ 2147483647 h 851"/>
                <a:gd name="T48" fmla="*/ 2147483647 w 936"/>
                <a:gd name="T49" fmla="*/ 2147483647 h 851"/>
                <a:gd name="T50" fmla="*/ 2147483647 w 936"/>
                <a:gd name="T51" fmla="*/ 2147483647 h 851"/>
                <a:gd name="T52" fmla="*/ 2147483647 w 936"/>
                <a:gd name="T53" fmla="*/ 2147483647 h 851"/>
                <a:gd name="T54" fmla="*/ 2147483647 w 936"/>
                <a:gd name="T55" fmla="*/ 2147483647 h 851"/>
                <a:gd name="T56" fmla="*/ 2147483647 w 936"/>
                <a:gd name="T57" fmla="*/ 2147483647 h 851"/>
                <a:gd name="T58" fmla="*/ 2147483647 w 936"/>
                <a:gd name="T59" fmla="*/ 2147483647 h 851"/>
                <a:gd name="T60" fmla="*/ 2147483647 w 936"/>
                <a:gd name="T61" fmla="*/ 2147483647 h 851"/>
                <a:gd name="T62" fmla="*/ 2147483647 w 936"/>
                <a:gd name="T63" fmla="*/ 2147483647 h 851"/>
                <a:gd name="T64" fmla="*/ 2147483647 w 936"/>
                <a:gd name="T65" fmla="*/ 2147483647 h 851"/>
                <a:gd name="T66" fmla="*/ 2147483647 w 936"/>
                <a:gd name="T67" fmla="*/ 2147483647 h 851"/>
                <a:gd name="T68" fmla="*/ 2147483647 w 936"/>
                <a:gd name="T69" fmla="*/ 2147483647 h 851"/>
                <a:gd name="T70" fmla="*/ 2147483647 w 936"/>
                <a:gd name="T71" fmla="*/ 2147483647 h 851"/>
                <a:gd name="T72" fmla="*/ 2147483647 w 936"/>
                <a:gd name="T73" fmla="*/ 2147483647 h 851"/>
                <a:gd name="T74" fmla="*/ 2147483647 w 936"/>
                <a:gd name="T75" fmla="*/ 2147483647 h 851"/>
                <a:gd name="T76" fmla="*/ 2147483647 w 936"/>
                <a:gd name="T77" fmla="*/ 2147483647 h 851"/>
                <a:gd name="T78" fmla="*/ 2147483647 w 936"/>
                <a:gd name="T79" fmla="*/ 2147483647 h 851"/>
                <a:gd name="T80" fmla="*/ 2147483647 w 936"/>
                <a:gd name="T81" fmla="*/ 2147483647 h 851"/>
                <a:gd name="T82" fmla="*/ 2147483647 w 936"/>
                <a:gd name="T83" fmla="*/ 2147483647 h 851"/>
                <a:gd name="T84" fmla="*/ 2147483647 w 936"/>
                <a:gd name="T85" fmla="*/ 2147483647 h 851"/>
                <a:gd name="T86" fmla="*/ 2147483647 w 936"/>
                <a:gd name="T87" fmla="*/ 2147483647 h 851"/>
                <a:gd name="T88" fmla="*/ 2147483647 w 936"/>
                <a:gd name="T89" fmla="*/ 2147483647 h 851"/>
                <a:gd name="T90" fmla="*/ 2147483647 w 936"/>
                <a:gd name="T91" fmla="*/ 0 h 851"/>
                <a:gd name="T92" fmla="*/ 2147483647 w 936"/>
                <a:gd name="T93" fmla="*/ 2147483647 h 851"/>
                <a:gd name="T94" fmla="*/ 2147483647 w 936"/>
                <a:gd name="T95" fmla="*/ 2147483647 h 851"/>
                <a:gd name="T96" fmla="*/ 2147483647 w 936"/>
                <a:gd name="T97" fmla="*/ 2147483647 h 851"/>
                <a:gd name="T98" fmla="*/ 2147483647 w 936"/>
                <a:gd name="T99" fmla="*/ 2147483647 h 851"/>
                <a:gd name="T100" fmla="*/ 2147483647 w 936"/>
                <a:gd name="T101" fmla="*/ 2147483647 h 851"/>
                <a:gd name="T102" fmla="*/ 2147483647 w 936"/>
                <a:gd name="T103" fmla="*/ 2147483647 h 851"/>
                <a:gd name="T104" fmla="*/ 2147483647 w 936"/>
                <a:gd name="T105" fmla="*/ 2147483647 h 851"/>
                <a:gd name="T106" fmla="*/ 2147483647 w 936"/>
                <a:gd name="T107" fmla="*/ 2147483647 h 851"/>
                <a:gd name="T108" fmla="*/ 2147483647 w 936"/>
                <a:gd name="T109" fmla="*/ 2147483647 h 851"/>
                <a:gd name="T110" fmla="*/ 2147483647 w 936"/>
                <a:gd name="T111" fmla="*/ 2147483647 h 851"/>
                <a:gd name="T112" fmla="*/ 2147483647 w 936"/>
                <a:gd name="T113" fmla="*/ 2147483647 h 851"/>
                <a:gd name="T114" fmla="*/ 2147483647 w 936"/>
                <a:gd name="T115" fmla="*/ 2147483647 h 851"/>
                <a:gd name="T116" fmla="*/ 2147483647 w 936"/>
                <a:gd name="T117" fmla="*/ 2147483647 h 851"/>
                <a:gd name="T118" fmla="*/ 2147483647 w 936"/>
                <a:gd name="T119" fmla="*/ 2147483647 h 851"/>
                <a:gd name="T120" fmla="*/ 2147483647 w 936"/>
                <a:gd name="T121" fmla="*/ 2147483647 h 851"/>
                <a:gd name="T122" fmla="*/ 2147483647 w 936"/>
                <a:gd name="T123" fmla="*/ 2147483647 h 85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936"/>
                <a:gd name="T187" fmla="*/ 0 h 851"/>
                <a:gd name="T188" fmla="*/ 936 w 936"/>
                <a:gd name="T189" fmla="*/ 851 h 85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936" h="851">
                  <a:moveTo>
                    <a:pt x="84" y="547"/>
                  </a:moveTo>
                  <a:lnTo>
                    <a:pt x="92" y="554"/>
                  </a:lnTo>
                  <a:lnTo>
                    <a:pt x="92" y="562"/>
                  </a:lnTo>
                  <a:lnTo>
                    <a:pt x="92" y="569"/>
                  </a:lnTo>
                  <a:lnTo>
                    <a:pt x="99" y="577"/>
                  </a:lnTo>
                  <a:lnTo>
                    <a:pt x="107" y="592"/>
                  </a:lnTo>
                  <a:lnTo>
                    <a:pt x="114" y="600"/>
                  </a:lnTo>
                  <a:lnTo>
                    <a:pt x="130" y="600"/>
                  </a:lnTo>
                  <a:lnTo>
                    <a:pt x="145" y="600"/>
                  </a:lnTo>
                  <a:lnTo>
                    <a:pt x="152" y="600"/>
                  </a:lnTo>
                  <a:lnTo>
                    <a:pt x="160" y="607"/>
                  </a:lnTo>
                  <a:lnTo>
                    <a:pt x="183" y="615"/>
                  </a:lnTo>
                  <a:lnTo>
                    <a:pt x="190" y="623"/>
                  </a:lnTo>
                  <a:lnTo>
                    <a:pt x="198" y="623"/>
                  </a:lnTo>
                  <a:lnTo>
                    <a:pt x="213" y="623"/>
                  </a:lnTo>
                  <a:lnTo>
                    <a:pt x="228" y="615"/>
                  </a:lnTo>
                  <a:lnTo>
                    <a:pt x="244" y="607"/>
                  </a:lnTo>
                  <a:lnTo>
                    <a:pt x="244" y="615"/>
                  </a:lnTo>
                  <a:lnTo>
                    <a:pt x="244" y="623"/>
                  </a:lnTo>
                  <a:lnTo>
                    <a:pt x="244" y="638"/>
                  </a:lnTo>
                  <a:lnTo>
                    <a:pt x="259" y="638"/>
                  </a:lnTo>
                  <a:lnTo>
                    <a:pt x="259" y="630"/>
                  </a:lnTo>
                  <a:lnTo>
                    <a:pt x="259" y="623"/>
                  </a:lnTo>
                  <a:lnTo>
                    <a:pt x="267" y="615"/>
                  </a:lnTo>
                  <a:lnTo>
                    <a:pt x="274" y="615"/>
                  </a:lnTo>
                  <a:lnTo>
                    <a:pt x="282" y="615"/>
                  </a:lnTo>
                  <a:lnTo>
                    <a:pt x="289" y="607"/>
                  </a:lnTo>
                  <a:lnTo>
                    <a:pt x="297" y="607"/>
                  </a:lnTo>
                  <a:lnTo>
                    <a:pt x="297" y="615"/>
                  </a:lnTo>
                  <a:lnTo>
                    <a:pt x="297" y="623"/>
                  </a:lnTo>
                  <a:lnTo>
                    <a:pt x="305" y="630"/>
                  </a:lnTo>
                  <a:lnTo>
                    <a:pt x="320" y="630"/>
                  </a:lnTo>
                  <a:lnTo>
                    <a:pt x="320" y="623"/>
                  </a:lnTo>
                  <a:lnTo>
                    <a:pt x="343" y="638"/>
                  </a:lnTo>
                  <a:lnTo>
                    <a:pt x="343" y="645"/>
                  </a:lnTo>
                  <a:lnTo>
                    <a:pt x="335" y="645"/>
                  </a:lnTo>
                  <a:lnTo>
                    <a:pt x="343" y="653"/>
                  </a:lnTo>
                  <a:lnTo>
                    <a:pt x="350" y="653"/>
                  </a:lnTo>
                  <a:lnTo>
                    <a:pt x="358" y="653"/>
                  </a:lnTo>
                  <a:lnTo>
                    <a:pt x="365" y="653"/>
                  </a:lnTo>
                  <a:lnTo>
                    <a:pt x="373" y="653"/>
                  </a:lnTo>
                  <a:lnTo>
                    <a:pt x="388" y="653"/>
                  </a:lnTo>
                  <a:lnTo>
                    <a:pt x="396" y="653"/>
                  </a:lnTo>
                  <a:lnTo>
                    <a:pt x="403" y="653"/>
                  </a:lnTo>
                  <a:lnTo>
                    <a:pt x="411" y="661"/>
                  </a:lnTo>
                  <a:lnTo>
                    <a:pt x="411" y="668"/>
                  </a:lnTo>
                  <a:lnTo>
                    <a:pt x="419" y="676"/>
                  </a:lnTo>
                  <a:lnTo>
                    <a:pt x="419" y="683"/>
                  </a:lnTo>
                  <a:lnTo>
                    <a:pt x="419" y="691"/>
                  </a:lnTo>
                  <a:lnTo>
                    <a:pt x="419" y="699"/>
                  </a:lnTo>
                  <a:lnTo>
                    <a:pt x="411" y="706"/>
                  </a:lnTo>
                  <a:lnTo>
                    <a:pt x="403" y="706"/>
                  </a:lnTo>
                  <a:lnTo>
                    <a:pt x="403" y="714"/>
                  </a:lnTo>
                  <a:lnTo>
                    <a:pt x="403" y="721"/>
                  </a:lnTo>
                  <a:lnTo>
                    <a:pt x="411" y="729"/>
                  </a:lnTo>
                  <a:lnTo>
                    <a:pt x="419" y="729"/>
                  </a:lnTo>
                  <a:lnTo>
                    <a:pt x="419" y="737"/>
                  </a:lnTo>
                  <a:lnTo>
                    <a:pt x="426" y="737"/>
                  </a:lnTo>
                  <a:lnTo>
                    <a:pt x="434" y="737"/>
                  </a:lnTo>
                  <a:lnTo>
                    <a:pt x="441" y="744"/>
                  </a:lnTo>
                  <a:lnTo>
                    <a:pt x="441" y="752"/>
                  </a:lnTo>
                  <a:lnTo>
                    <a:pt x="449" y="752"/>
                  </a:lnTo>
                  <a:lnTo>
                    <a:pt x="457" y="752"/>
                  </a:lnTo>
                  <a:lnTo>
                    <a:pt x="457" y="737"/>
                  </a:lnTo>
                  <a:lnTo>
                    <a:pt x="464" y="737"/>
                  </a:lnTo>
                  <a:lnTo>
                    <a:pt x="464" y="744"/>
                  </a:lnTo>
                  <a:lnTo>
                    <a:pt x="457" y="752"/>
                  </a:lnTo>
                  <a:lnTo>
                    <a:pt x="457" y="759"/>
                  </a:lnTo>
                  <a:lnTo>
                    <a:pt x="464" y="759"/>
                  </a:lnTo>
                  <a:lnTo>
                    <a:pt x="480" y="767"/>
                  </a:lnTo>
                  <a:lnTo>
                    <a:pt x="472" y="775"/>
                  </a:lnTo>
                  <a:lnTo>
                    <a:pt x="487" y="775"/>
                  </a:lnTo>
                  <a:lnTo>
                    <a:pt x="495" y="767"/>
                  </a:lnTo>
                  <a:lnTo>
                    <a:pt x="495" y="759"/>
                  </a:lnTo>
                  <a:lnTo>
                    <a:pt x="487" y="752"/>
                  </a:lnTo>
                  <a:lnTo>
                    <a:pt x="495" y="744"/>
                  </a:lnTo>
                  <a:lnTo>
                    <a:pt x="502" y="744"/>
                  </a:lnTo>
                  <a:lnTo>
                    <a:pt x="510" y="744"/>
                  </a:lnTo>
                  <a:lnTo>
                    <a:pt x="518" y="744"/>
                  </a:lnTo>
                  <a:lnTo>
                    <a:pt x="525" y="737"/>
                  </a:lnTo>
                  <a:lnTo>
                    <a:pt x="533" y="729"/>
                  </a:lnTo>
                  <a:lnTo>
                    <a:pt x="540" y="729"/>
                  </a:lnTo>
                  <a:lnTo>
                    <a:pt x="548" y="729"/>
                  </a:lnTo>
                  <a:lnTo>
                    <a:pt x="548" y="737"/>
                  </a:lnTo>
                  <a:lnTo>
                    <a:pt x="548" y="744"/>
                  </a:lnTo>
                  <a:lnTo>
                    <a:pt x="548" y="752"/>
                  </a:lnTo>
                  <a:lnTo>
                    <a:pt x="556" y="759"/>
                  </a:lnTo>
                  <a:lnTo>
                    <a:pt x="563" y="752"/>
                  </a:lnTo>
                  <a:lnTo>
                    <a:pt x="571" y="744"/>
                  </a:lnTo>
                  <a:lnTo>
                    <a:pt x="578" y="737"/>
                  </a:lnTo>
                  <a:lnTo>
                    <a:pt x="586" y="737"/>
                  </a:lnTo>
                  <a:lnTo>
                    <a:pt x="586" y="744"/>
                  </a:lnTo>
                  <a:lnTo>
                    <a:pt x="586" y="752"/>
                  </a:lnTo>
                  <a:lnTo>
                    <a:pt x="586" y="759"/>
                  </a:lnTo>
                  <a:lnTo>
                    <a:pt x="586" y="775"/>
                  </a:lnTo>
                  <a:lnTo>
                    <a:pt x="594" y="782"/>
                  </a:lnTo>
                  <a:lnTo>
                    <a:pt x="601" y="782"/>
                  </a:lnTo>
                  <a:lnTo>
                    <a:pt x="609" y="775"/>
                  </a:lnTo>
                  <a:lnTo>
                    <a:pt x="616" y="759"/>
                  </a:lnTo>
                  <a:lnTo>
                    <a:pt x="624" y="752"/>
                  </a:lnTo>
                  <a:lnTo>
                    <a:pt x="632" y="744"/>
                  </a:lnTo>
                  <a:lnTo>
                    <a:pt x="639" y="744"/>
                  </a:lnTo>
                  <a:lnTo>
                    <a:pt x="639" y="752"/>
                  </a:lnTo>
                  <a:lnTo>
                    <a:pt x="632" y="759"/>
                  </a:lnTo>
                  <a:lnTo>
                    <a:pt x="624" y="767"/>
                  </a:lnTo>
                  <a:lnTo>
                    <a:pt x="624" y="775"/>
                  </a:lnTo>
                  <a:lnTo>
                    <a:pt x="632" y="782"/>
                  </a:lnTo>
                  <a:lnTo>
                    <a:pt x="639" y="790"/>
                  </a:lnTo>
                  <a:lnTo>
                    <a:pt x="647" y="790"/>
                  </a:lnTo>
                  <a:lnTo>
                    <a:pt x="654" y="790"/>
                  </a:lnTo>
                  <a:lnTo>
                    <a:pt x="654" y="782"/>
                  </a:lnTo>
                  <a:lnTo>
                    <a:pt x="647" y="782"/>
                  </a:lnTo>
                  <a:lnTo>
                    <a:pt x="647" y="775"/>
                  </a:lnTo>
                  <a:lnTo>
                    <a:pt x="647" y="759"/>
                  </a:lnTo>
                  <a:lnTo>
                    <a:pt x="654" y="759"/>
                  </a:lnTo>
                  <a:lnTo>
                    <a:pt x="662" y="767"/>
                  </a:lnTo>
                  <a:lnTo>
                    <a:pt x="670" y="767"/>
                  </a:lnTo>
                  <a:lnTo>
                    <a:pt x="685" y="775"/>
                  </a:lnTo>
                  <a:lnTo>
                    <a:pt x="693" y="775"/>
                  </a:lnTo>
                  <a:lnTo>
                    <a:pt x="693" y="782"/>
                  </a:lnTo>
                  <a:lnTo>
                    <a:pt x="693" y="797"/>
                  </a:lnTo>
                  <a:lnTo>
                    <a:pt x="693" y="805"/>
                  </a:lnTo>
                  <a:lnTo>
                    <a:pt x="700" y="813"/>
                  </a:lnTo>
                  <a:lnTo>
                    <a:pt x="715" y="820"/>
                  </a:lnTo>
                  <a:lnTo>
                    <a:pt x="723" y="820"/>
                  </a:lnTo>
                  <a:lnTo>
                    <a:pt x="723" y="835"/>
                  </a:lnTo>
                  <a:lnTo>
                    <a:pt x="738" y="843"/>
                  </a:lnTo>
                  <a:lnTo>
                    <a:pt x="746" y="851"/>
                  </a:lnTo>
                  <a:lnTo>
                    <a:pt x="769" y="851"/>
                  </a:lnTo>
                  <a:lnTo>
                    <a:pt x="784" y="851"/>
                  </a:lnTo>
                  <a:lnTo>
                    <a:pt x="784" y="843"/>
                  </a:lnTo>
                  <a:lnTo>
                    <a:pt x="784" y="835"/>
                  </a:lnTo>
                  <a:lnTo>
                    <a:pt x="791" y="835"/>
                  </a:lnTo>
                  <a:lnTo>
                    <a:pt x="799" y="835"/>
                  </a:lnTo>
                  <a:lnTo>
                    <a:pt x="807" y="835"/>
                  </a:lnTo>
                  <a:lnTo>
                    <a:pt x="814" y="843"/>
                  </a:lnTo>
                  <a:lnTo>
                    <a:pt x="822" y="835"/>
                  </a:lnTo>
                  <a:lnTo>
                    <a:pt x="814" y="828"/>
                  </a:lnTo>
                  <a:lnTo>
                    <a:pt x="814" y="820"/>
                  </a:lnTo>
                  <a:lnTo>
                    <a:pt x="799" y="820"/>
                  </a:lnTo>
                  <a:lnTo>
                    <a:pt x="799" y="828"/>
                  </a:lnTo>
                  <a:lnTo>
                    <a:pt x="784" y="828"/>
                  </a:lnTo>
                  <a:lnTo>
                    <a:pt x="784" y="820"/>
                  </a:lnTo>
                  <a:lnTo>
                    <a:pt x="784" y="813"/>
                  </a:lnTo>
                  <a:lnTo>
                    <a:pt x="769" y="813"/>
                  </a:lnTo>
                  <a:lnTo>
                    <a:pt x="769" y="805"/>
                  </a:lnTo>
                  <a:lnTo>
                    <a:pt x="776" y="797"/>
                  </a:lnTo>
                  <a:lnTo>
                    <a:pt x="769" y="797"/>
                  </a:lnTo>
                  <a:lnTo>
                    <a:pt x="769" y="782"/>
                  </a:lnTo>
                  <a:lnTo>
                    <a:pt x="769" y="767"/>
                  </a:lnTo>
                  <a:lnTo>
                    <a:pt x="784" y="767"/>
                  </a:lnTo>
                  <a:lnTo>
                    <a:pt x="799" y="759"/>
                  </a:lnTo>
                  <a:lnTo>
                    <a:pt x="822" y="759"/>
                  </a:lnTo>
                  <a:lnTo>
                    <a:pt x="845" y="759"/>
                  </a:lnTo>
                  <a:lnTo>
                    <a:pt x="845" y="744"/>
                  </a:lnTo>
                  <a:lnTo>
                    <a:pt x="845" y="714"/>
                  </a:lnTo>
                  <a:lnTo>
                    <a:pt x="845" y="691"/>
                  </a:lnTo>
                  <a:lnTo>
                    <a:pt x="837" y="661"/>
                  </a:lnTo>
                  <a:lnTo>
                    <a:pt x="829" y="653"/>
                  </a:lnTo>
                  <a:lnTo>
                    <a:pt x="837" y="638"/>
                  </a:lnTo>
                  <a:lnTo>
                    <a:pt x="845" y="630"/>
                  </a:lnTo>
                  <a:lnTo>
                    <a:pt x="860" y="623"/>
                  </a:lnTo>
                  <a:lnTo>
                    <a:pt x="875" y="615"/>
                  </a:lnTo>
                  <a:lnTo>
                    <a:pt x="883" y="607"/>
                  </a:lnTo>
                  <a:lnTo>
                    <a:pt x="890" y="585"/>
                  </a:lnTo>
                  <a:lnTo>
                    <a:pt x="890" y="569"/>
                  </a:lnTo>
                  <a:lnTo>
                    <a:pt x="906" y="562"/>
                  </a:lnTo>
                  <a:lnTo>
                    <a:pt x="898" y="554"/>
                  </a:lnTo>
                  <a:lnTo>
                    <a:pt x="890" y="562"/>
                  </a:lnTo>
                  <a:lnTo>
                    <a:pt x="883" y="562"/>
                  </a:lnTo>
                  <a:lnTo>
                    <a:pt x="875" y="547"/>
                  </a:lnTo>
                  <a:lnTo>
                    <a:pt x="883" y="539"/>
                  </a:lnTo>
                  <a:lnTo>
                    <a:pt x="898" y="531"/>
                  </a:lnTo>
                  <a:lnTo>
                    <a:pt x="898" y="524"/>
                  </a:lnTo>
                  <a:lnTo>
                    <a:pt x="898" y="516"/>
                  </a:lnTo>
                  <a:lnTo>
                    <a:pt x="890" y="509"/>
                  </a:lnTo>
                  <a:lnTo>
                    <a:pt x="890" y="493"/>
                  </a:lnTo>
                  <a:lnTo>
                    <a:pt x="883" y="493"/>
                  </a:lnTo>
                  <a:lnTo>
                    <a:pt x="883" y="486"/>
                  </a:lnTo>
                  <a:lnTo>
                    <a:pt x="890" y="486"/>
                  </a:lnTo>
                  <a:lnTo>
                    <a:pt x="898" y="478"/>
                  </a:lnTo>
                  <a:lnTo>
                    <a:pt x="906" y="471"/>
                  </a:lnTo>
                  <a:lnTo>
                    <a:pt x="913" y="471"/>
                  </a:lnTo>
                  <a:lnTo>
                    <a:pt x="921" y="455"/>
                  </a:lnTo>
                  <a:lnTo>
                    <a:pt x="928" y="448"/>
                  </a:lnTo>
                  <a:lnTo>
                    <a:pt x="936" y="448"/>
                  </a:lnTo>
                  <a:lnTo>
                    <a:pt x="936" y="440"/>
                  </a:lnTo>
                  <a:lnTo>
                    <a:pt x="936" y="425"/>
                  </a:lnTo>
                  <a:lnTo>
                    <a:pt x="936" y="410"/>
                  </a:lnTo>
                  <a:lnTo>
                    <a:pt x="936" y="395"/>
                  </a:lnTo>
                  <a:lnTo>
                    <a:pt x="928" y="395"/>
                  </a:lnTo>
                  <a:lnTo>
                    <a:pt x="936" y="379"/>
                  </a:lnTo>
                  <a:lnTo>
                    <a:pt x="936" y="372"/>
                  </a:lnTo>
                  <a:lnTo>
                    <a:pt x="936" y="364"/>
                  </a:lnTo>
                  <a:lnTo>
                    <a:pt x="928" y="357"/>
                  </a:lnTo>
                  <a:lnTo>
                    <a:pt x="928" y="341"/>
                  </a:lnTo>
                  <a:lnTo>
                    <a:pt x="921" y="334"/>
                  </a:lnTo>
                  <a:lnTo>
                    <a:pt x="913" y="326"/>
                  </a:lnTo>
                  <a:lnTo>
                    <a:pt x="906" y="326"/>
                  </a:lnTo>
                  <a:lnTo>
                    <a:pt x="898" y="326"/>
                  </a:lnTo>
                  <a:lnTo>
                    <a:pt x="890" y="326"/>
                  </a:lnTo>
                  <a:lnTo>
                    <a:pt x="875" y="319"/>
                  </a:lnTo>
                  <a:lnTo>
                    <a:pt x="860" y="311"/>
                  </a:lnTo>
                  <a:lnTo>
                    <a:pt x="852" y="303"/>
                  </a:lnTo>
                  <a:lnTo>
                    <a:pt x="837" y="303"/>
                  </a:lnTo>
                  <a:lnTo>
                    <a:pt x="822" y="303"/>
                  </a:lnTo>
                  <a:lnTo>
                    <a:pt x="822" y="296"/>
                  </a:lnTo>
                  <a:lnTo>
                    <a:pt x="822" y="288"/>
                  </a:lnTo>
                  <a:lnTo>
                    <a:pt x="814" y="288"/>
                  </a:lnTo>
                  <a:lnTo>
                    <a:pt x="791" y="281"/>
                  </a:lnTo>
                  <a:lnTo>
                    <a:pt x="784" y="258"/>
                  </a:lnTo>
                  <a:lnTo>
                    <a:pt x="776" y="250"/>
                  </a:lnTo>
                  <a:lnTo>
                    <a:pt x="769" y="227"/>
                  </a:lnTo>
                  <a:lnTo>
                    <a:pt x="761" y="227"/>
                  </a:lnTo>
                  <a:lnTo>
                    <a:pt x="746" y="227"/>
                  </a:lnTo>
                  <a:lnTo>
                    <a:pt x="738" y="227"/>
                  </a:lnTo>
                  <a:lnTo>
                    <a:pt x="731" y="227"/>
                  </a:lnTo>
                  <a:lnTo>
                    <a:pt x="723" y="227"/>
                  </a:lnTo>
                  <a:lnTo>
                    <a:pt x="715" y="220"/>
                  </a:lnTo>
                  <a:lnTo>
                    <a:pt x="715" y="205"/>
                  </a:lnTo>
                  <a:lnTo>
                    <a:pt x="723" y="205"/>
                  </a:lnTo>
                  <a:lnTo>
                    <a:pt x="731" y="205"/>
                  </a:lnTo>
                  <a:lnTo>
                    <a:pt x="731" y="197"/>
                  </a:lnTo>
                  <a:lnTo>
                    <a:pt x="731" y="189"/>
                  </a:lnTo>
                  <a:lnTo>
                    <a:pt x="738" y="189"/>
                  </a:lnTo>
                  <a:lnTo>
                    <a:pt x="746" y="189"/>
                  </a:lnTo>
                  <a:lnTo>
                    <a:pt x="746" y="182"/>
                  </a:lnTo>
                  <a:lnTo>
                    <a:pt x="746" y="174"/>
                  </a:lnTo>
                  <a:lnTo>
                    <a:pt x="746" y="167"/>
                  </a:lnTo>
                  <a:lnTo>
                    <a:pt x="746" y="159"/>
                  </a:lnTo>
                  <a:lnTo>
                    <a:pt x="753" y="144"/>
                  </a:lnTo>
                  <a:lnTo>
                    <a:pt x="746" y="136"/>
                  </a:lnTo>
                  <a:lnTo>
                    <a:pt x="738" y="136"/>
                  </a:lnTo>
                  <a:lnTo>
                    <a:pt x="723" y="136"/>
                  </a:lnTo>
                  <a:lnTo>
                    <a:pt x="708" y="136"/>
                  </a:lnTo>
                  <a:lnTo>
                    <a:pt x="700" y="129"/>
                  </a:lnTo>
                  <a:lnTo>
                    <a:pt x="693" y="113"/>
                  </a:lnTo>
                  <a:lnTo>
                    <a:pt x="685" y="106"/>
                  </a:lnTo>
                  <a:lnTo>
                    <a:pt x="685" y="98"/>
                  </a:lnTo>
                  <a:lnTo>
                    <a:pt x="670" y="83"/>
                  </a:lnTo>
                  <a:lnTo>
                    <a:pt x="662" y="68"/>
                  </a:lnTo>
                  <a:lnTo>
                    <a:pt x="639" y="53"/>
                  </a:lnTo>
                  <a:lnTo>
                    <a:pt x="632" y="30"/>
                  </a:lnTo>
                  <a:lnTo>
                    <a:pt x="616" y="30"/>
                  </a:lnTo>
                  <a:lnTo>
                    <a:pt x="609" y="38"/>
                  </a:lnTo>
                  <a:lnTo>
                    <a:pt x="601" y="38"/>
                  </a:lnTo>
                  <a:lnTo>
                    <a:pt x="594" y="30"/>
                  </a:lnTo>
                  <a:lnTo>
                    <a:pt x="594" y="38"/>
                  </a:lnTo>
                  <a:lnTo>
                    <a:pt x="586" y="45"/>
                  </a:lnTo>
                  <a:lnTo>
                    <a:pt x="578" y="53"/>
                  </a:lnTo>
                  <a:lnTo>
                    <a:pt x="571" y="60"/>
                  </a:lnTo>
                  <a:lnTo>
                    <a:pt x="563" y="68"/>
                  </a:lnTo>
                  <a:lnTo>
                    <a:pt x="556" y="68"/>
                  </a:lnTo>
                  <a:lnTo>
                    <a:pt x="548" y="68"/>
                  </a:lnTo>
                  <a:lnTo>
                    <a:pt x="540" y="60"/>
                  </a:lnTo>
                  <a:lnTo>
                    <a:pt x="533" y="45"/>
                  </a:lnTo>
                  <a:lnTo>
                    <a:pt x="525" y="38"/>
                  </a:lnTo>
                  <a:lnTo>
                    <a:pt x="510" y="30"/>
                  </a:lnTo>
                  <a:lnTo>
                    <a:pt x="510" y="22"/>
                  </a:lnTo>
                  <a:lnTo>
                    <a:pt x="502" y="22"/>
                  </a:lnTo>
                  <a:lnTo>
                    <a:pt x="495" y="30"/>
                  </a:lnTo>
                  <a:lnTo>
                    <a:pt x="495" y="38"/>
                  </a:lnTo>
                  <a:lnTo>
                    <a:pt x="487" y="30"/>
                  </a:lnTo>
                  <a:lnTo>
                    <a:pt x="487" y="22"/>
                  </a:lnTo>
                  <a:lnTo>
                    <a:pt x="487" y="15"/>
                  </a:lnTo>
                  <a:lnTo>
                    <a:pt x="480" y="15"/>
                  </a:lnTo>
                  <a:lnTo>
                    <a:pt x="472" y="15"/>
                  </a:lnTo>
                  <a:lnTo>
                    <a:pt x="457" y="22"/>
                  </a:lnTo>
                  <a:lnTo>
                    <a:pt x="449" y="30"/>
                  </a:lnTo>
                  <a:lnTo>
                    <a:pt x="434" y="30"/>
                  </a:lnTo>
                  <a:lnTo>
                    <a:pt x="411" y="22"/>
                  </a:lnTo>
                  <a:lnTo>
                    <a:pt x="396" y="22"/>
                  </a:lnTo>
                  <a:lnTo>
                    <a:pt x="381" y="15"/>
                  </a:lnTo>
                  <a:lnTo>
                    <a:pt x="373" y="7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35" y="7"/>
                  </a:lnTo>
                  <a:lnTo>
                    <a:pt x="327" y="22"/>
                  </a:lnTo>
                  <a:lnTo>
                    <a:pt x="320" y="30"/>
                  </a:lnTo>
                  <a:lnTo>
                    <a:pt x="305" y="38"/>
                  </a:lnTo>
                  <a:lnTo>
                    <a:pt x="289" y="45"/>
                  </a:lnTo>
                  <a:lnTo>
                    <a:pt x="282" y="53"/>
                  </a:lnTo>
                  <a:lnTo>
                    <a:pt x="274" y="68"/>
                  </a:lnTo>
                  <a:lnTo>
                    <a:pt x="282" y="68"/>
                  </a:lnTo>
                  <a:lnTo>
                    <a:pt x="289" y="68"/>
                  </a:lnTo>
                  <a:lnTo>
                    <a:pt x="297" y="76"/>
                  </a:lnTo>
                  <a:lnTo>
                    <a:pt x="297" y="83"/>
                  </a:lnTo>
                  <a:lnTo>
                    <a:pt x="297" y="91"/>
                  </a:lnTo>
                  <a:lnTo>
                    <a:pt x="305" y="98"/>
                  </a:lnTo>
                  <a:lnTo>
                    <a:pt x="305" y="106"/>
                  </a:lnTo>
                  <a:lnTo>
                    <a:pt x="305" y="113"/>
                  </a:lnTo>
                  <a:lnTo>
                    <a:pt x="305" y="121"/>
                  </a:lnTo>
                  <a:lnTo>
                    <a:pt x="297" y="129"/>
                  </a:lnTo>
                  <a:lnTo>
                    <a:pt x="297" y="136"/>
                  </a:lnTo>
                  <a:lnTo>
                    <a:pt x="305" y="144"/>
                  </a:lnTo>
                  <a:lnTo>
                    <a:pt x="312" y="151"/>
                  </a:lnTo>
                  <a:lnTo>
                    <a:pt x="312" y="159"/>
                  </a:lnTo>
                  <a:lnTo>
                    <a:pt x="312" y="174"/>
                  </a:lnTo>
                  <a:lnTo>
                    <a:pt x="305" y="182"/>
                  </a:lnTo>
                  <a:lnTo>
                    <a:pt x="305" y="189"/>
                  </a:lnTo>
                  <a:lnTo>
                    <a:pt x="305" y="197"/>
                  </a:lnTo>
                  <a:lnTo>
                    <a:pt x="305" y="212"/>
                  </a:lnTo>
                  <a:lnTo>
                    <a:pt x="305" y="227"/>
                  </a:lnTo>
                  <a:lnTo>
                    <a:pt x="297" y="235"/>
                  </a:lnTo>
                  <a:lnTo>
                    <a:pt x="289" y="243"/>
                  </a:lnTo>
                  <a:lnTo>
                    <a:pt x="274" y="243"/>
                  </a:lnTo>
                  <a:lnTo>
                    <a:pt x="267" y="250"/>
                  </a:lnTo>
                  <a:lnTo>
                    <a:pt x="259" y="243"/>
                  </a:lnTo>
                  <a:lnTo>
                    <a:pt x="251" y="235"/>
                  </a:lnTo>
                  <a:lnTo>
                    <a:pt x="244" y="243"/>
                  </a:lnTo>
                  <a:lnTo>
                    <a:pt x="236" y="235"/>
                  </a:lnTo>
                  <a:lnTo>
                    <a:pt x="228" y="227"/>
                  </a:lnTo>
                  <a:lnTo>
                    <a:pt x="221" y="220"/>
                  </a:lnTo>
                  <a:lnTo>
                    <a:pt x="213" y="205"/>
                  </a:lnTo>
                  <a:lnTo>
                    <a:pt x="206" y="197"/>
                  </a:lnTo>
                  <a:lnTo>
                    <a:pt x="198" y="205"/>
                  </a:lnTo>
                  <a:lnTo>
                    <a:pt x="198" y="212"/>
                  </a:lnTo>
                  <a:lnTo>
                    <a:pt x="183" y="220"/>
                  </a:lnTo>
                  <a:lnTo>
                    <a:pt x="175" y="227"/>
                  </a:lnTo>
                  <a:lnTo>
                    <a:pt x="168" y="227"/>
                  </a:lnTo>
                  <a:lnTo>
                    <a:pt x="160" y="227"/>
                  </a:lnTo>
                  <a:lnTo>
                    <a:pt x="152" y="227"/>
                  </a:lnTo>
                  <a:lnTo>
                    <a:pt x="137" y="220"/>
                  </a:lnTo>
                  <a:lnTo>
                    <a:pt x="130" y="220"/>
                  </a:lnTo>
                  <a:lnTo>
                    <a:pt x="114" y="220"/>
                  </a:lnTo>
                  <a:lnTo>
                    <a:pt x="114" y="227"/>
                  </a:lnTo>
                  <a:lnTo>
                    <a:pt x="107" y="227"/>
                  </a:lnTo>
                  <a:lnTo>
                    <a:pt x="114" y="243"/>
                  </a:lnTo>
                  <a:lnTo>
                    <a:pt x="114" y="250"/>
                  </a:lnTo>
                  <a:lnTo>
                    <a:pt x="122" y="258"/>
                  </a:lnTo>
                  <a:lnTo>
                    <a:pt x="122" y="273"/>
                  </a:lnTo>
                  <a:lnTo>
                    <a:pt x="122" y="288"/>
                  </a:lnTo>
                  <a:lnTo>
                    <a:pt x="130" y="303"/>
                  </a:lnTo>
                  <a:lnTo>
                    <a:pt x="122" y="319"/>
                  </a:lnTo>
                  <a:lnTo>
                    <a:pt x="122" y="326"/>
                  </a:lnTo>
                  <a:lnTo>
                    <a:pt x="114" y="334"/>
                  </a:lnTo>
                  <a:lnTo>
                    <a:pt x="107" y="349"/>
                  </a:lnTo>
                  <a:lnTo>
                    <a:pt x="107" y="364"/>
                  </a:lnTo>
                  <a:lnTo>
                    <a:pt x="107" y="379"/>
                  </a:lnTo>
                  <a:lnTo>
                    <a:pt x="107" y="387"/>
                  </a:lnTo>
                  <a:lnTo>
                    <a:pt x="114" y="395"/>
                  </a:lnTo>
                  <a:lnTo>
                    <a:pt x="122" y="395"/>
                  </a:lnTo>
                  <a:lnTo>
                    <a:pt x="130" y="402"/>
                  </a:lnTo>
                  <a:lnTo>
                    <a:pt x="130" y="417"/>
                  </a:lnTo>
                  <a:lnTo>
                    <a:pt x="130" y="425"/>
                  </a:lnTo>
                  <a:lnTo>
                    <a:pt x="130" y="440"/>
                  </a:lnTo>
                  <a:lnTo>
                    <a:pt x="122" y="448"/>
                  </a:lnTo>
                  <a:lnTo>
                    <a:pt x="114" y="455"/>
                  </a:lnTo>
                  <a:lnTo>
                    <a:pt x="107" y="455"/>
                  </a:lnTo>
                  <a:lnTo>
                    <a:pt x="99" y="463"/>
                  </a:lnTo>
                  <a:lnTo>
                    <a:pt x="92" y="471"/>
                  </a:lnTo>
                  <a:lnTo>
                    <a:pt x="92" y="478"/>
                  </a:lnTo>
                  <a:lnTo>
                    <a:pt x="84" y="486"/>
                  </a:lnTo>
                  <a:lnTo>
                    <a:pt x="76" y="486"/>
                  </a:lnTo>
                  <a:lnTo>
                    <a:pt x="76" y="493"/>
                  </a:lnTo>
                  <a:lnTo>
                    <a:pt x="76" y="501"/>
                  </a:lnTo>
                  <a:lnTo>
                    <a:pt x="69" y="501"/>
                  </a:lnTo>
                  <a:lnTo>
                    <a:pt x="61" y="493"/>
                  </a:lnTo>
                  <a:lnTo>
                    <a:pt x="53" y="486"/>
                  </a:lnTo>
                  <a:lnTo>
                    <a:pt x="38" y="486"/>
                  </a:lnTo>
                  <a:lnTo>
                    <a:pt x="23" y="486"/>
                  </a:lnTo>
                  <a:lnTo>
                    <a:pt x="15" y="486"/>
                  </a:lnTo>
                  <a:lnTo>
                    <a:pt x="8" y="493"/>
                  </a:lnTo>
                  <a:lnTo>
                    <a:pt x="0" y="501"/>
                  </a:lnTo>
                  <a:lnTo>
                    <a:pt x="8" y="509"/>
                  </a:lnTo>
                  <a:lnTo>
                    <a:pt x="15" y="509"/>
                  </a:lnTo>
                  <a:lnTo>
                    <a:pt x="23" y="509"/>
                  </a:lnTo>
                  <a:lnTo>
                    <a:pt x="31" y="509"/>
                  </a:lnTo>
                  <a:lnTo>
                    <a:pt x="46" y="509"/>
                  </a:lnTo>
                  <a:lnTo>
                    <a:pt x="61" y="509"/>
                  </a:lnTo>
                  <a:lnTo>
                    <a:pt x="69" y="516"/>
                  </a:lnTo>
                  <a:lnTo>
                    <a:pt x="76" y="524"/>
                  </a:lnTo>
                  <a:lnTo>
                    <a:pt x="84" y="539"/>
                  </a:lnTo>
                  <a:lnTo>
                    <a:pt x="92" y="539"/>
                  </a:lnTo>
                  <a:lnTo>
                    <a:pt x="84" y="547"/>
                  </a:lnTo>
                  <a:close/>
                </a:path>
              </a:pathLst>
            </a:custGeom>
            <a:solidFill>
              <a:schemeClr val="bg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41" tIns="37820" rIns="75641" bIns="37820"/>
            <a:lstStyle/>
            <a:p>
              <a:endParaRPr lang="ru-RU"/>
            </a:p>
          </p:txBody>
        </p:sp>
        <p:sp>
          <p:nvSpPr>
            <p:cNvPr id="4362" name="Freeform 1270"/>
            <p:cNvSpPr>
              <a:spLocks/>
            </p:cNvSpPr>
            <p:nvPr/>
          </p:nvSpPr>
          <p:spPr bwMode="auto">
            <a:xfrm>
              <a:off x="7513638" y="3528901"/>
              <a:ext cx="989012" cy="600075"/>
            </a:xfrm>
            <a:custGeom>
              <a:avLst/>
              <a:gdLst>
                <a:gd name="T0" fmla="*/ 2147483647 w 769"/>
                <a:gd name="T1" fmla="*/ 2147483647 h 441"/>
                <a:gd name="T2" fmla="*/ 2147483647 w 769"/>
                <a:gd name="T3" fmla="*/ 2147483647 h 441"/>
                <a:gd name="T4" fmla="*/ 2147483647 w 769"/>
                <a:gd name="T5" fmla="*/ 2147483647 h 441"/>
                <a:gd name="T6" fmla="*/ 2147483647 w 769"/>
                <a:gd name="T7" fmla="*/ 2147483647 h 441"/>
                <a:gd name="T8" fmla="*/ 2147483647 w 769"/>
                <a:gd name="T9" fmla="*/ 2147483647 h 441"/>
                <a:gd name="T10" fmla="*/ 2147483647 w 769"/>
                <a:gd name="T11" fmla="*/ 2147483647 h 441"/>
                <a:gd name="T12" fmla="*/ 2147483647 w 769"/>
                <a:gd name="T13" fmla="*/ 2147483647 h 441"/>
                <a:gd name="T14" fmla="*/ 2147483647 w 769"/>
                <a:gd name="T15" fmla="*/ 2147483647 h 441"/>
                <a:gd name="T16" fmla="*/ 0 w 769"/>
                <a:gd name="T17" fmla="*/ 2147483647 h 441"/>
                <a:gd name="T18" fmla="*/ 2147483647 w 769"/>
                <a:gd name="T19" fmla="*/ 2147483647 h 441"/>
                <a:gd name="T20" fmla="*/ 2147483647 w 769"/>
                <a:gd name="T21" fmla="*/ 2147483647 h 441"/>
                <a:gd name="T22" fmla="*/ 2147483647 w 769"/>
                <a:gd name="T23" fmla="*/ 2147483647 h 441"/>
                <a:gd name="T24" fmla="*/ 2147483647 w 769"/>
                <a:gd name="T25" fmla="*/ 2147483647 h 441"/>
                <a:gd name="T26" fmla="*/ 2147483647 w 769"/>
                <a:gd name="T27" fmla="*/ 2147483647 h 441"/>
                <a:gd name="T28" fmla="*/ 2147483647 w 769"/>
                <a:gd name="T29" fmla="*/ 2147483647 h 441"/>
                <a:gd name="T30" fmla="*/ 2147483647 w 769"/>
                <a:gd name="T31" fmla="*/ 2147483647 h 441"/>
                <a:gd name="T32" fmla="*/ 2147483647 w 769"/>
                <a:gd name="T33" fmla="*/ 2147483647 h 441"/>
                <a:gd name="T34" fmla="*/ 2147483647 w 769"/>
                <a:gd name="T35" fmla="*/ 2147483647 h 441"/>
                <a:gd name="T36" fmla="*/ 2147483647 w 769"/>
                <a:gd name="T37" fmla="*/ 2147483647 h 441"/>
                <a:gd name="T38" fmla="*/ 2147483647 w 769"/>
                <a:gd name="T39" fmla="*/ 2147483647 h 441"/>
                <a:gd name="T40" fmla="*/ 2147483647 w 769"/>
                <a:gd name="T41" fmla="*/ 2147483647 h 441"/>
                <a:gd name="T42" fmla="*/ 2147483647 w 769"/>
                <a:gd name="T43" fmla="*/ 2147483647 h 441"/>
                <a:gd name="T44" fmla="*/ 2147483647 w 769"/>
                <a:gd name="T45" fmla="*/ 2147483647 h 441"/>
                <a:gd name="T46" fmla="*/ 2147483647 w 769"/>
                <a:gd name="T47" fmla="*/ 2147483647 h 441"/>
                <a:gd name="T48" fmla="*/ 2147483647 w 769"/>
                <a:gd name="T49" fmla="*/ 2147483647 h 441"/>
                <a:gd name="T50" fmla="*/ 2147483647 w 769"/>
                <a:gd name="T51" fmla="*/ 2147483647 h 441"/>
                <a:gd name="T52" fmla="*/ 2147483647 w 769"/>
                <a:gd name="T53" fmla="*/ 2147483647 h 441"/>
                <a:gd name="T54" fmla="*/ 2147483647 w 769"/>
                <a:gd name="T55" fmla="*/ 2147483647 h 441"/>
                <a:gd name="T56" fmla="*/ 2147483647 w 769"/>
                <a:gd name="T57" fmla="*/ 2147483647 h 441"/>
                <a:gd name="T58" fmla="*/ 2147483647 w 769"/>
                <a:gd name="T59" fmla="*/ 2147483647 h 441"/>
                <a:gd name="T60" fmla="*/ 2147483647 w 769"/>
                <a:gd name="T61" fmla="*/ 2147483647 h 441"/>
                <a:gd name="T62" fmla="*/ 2147483647 w 769"/>
                <a:gd name="T63" fmla="*/ 2147483647 h 441"/>
                <a:gd name="T64" fmla="*/ 2147483647 w 769"/>
                <a:gd name="T65" fmla="*/ 2147483647 h 441"/>
                <a:gd name="T66" fmla="*/ 2147483647 w 769"/>
                <a:gd name="T67" fmla="*/ 2147483647 h 441"/>
                <a:gd name="T68" fmla="*/ 2147483647 w 769"/>
                <a:gd name="T69" fmla="*/ 2147483647 h 441"/>
                <a:gd name="T70" fmla="*/ 2147483647 w 769"/>
                <a:gd name="T71" fmla="*/ 2147483647 h 441"/>
                <a:gd name="T72" fmla="*/ 2147483647 w 769"/>
                <a:gd name="T73" fmla="*/ 2147483647 h 441"/>
                <a:gd name="T74" fmla="*/ 2147483647 w 769"/>
                <a:gd name="T75" fmla="*/ 2147483647 h 441"/>
                <a:gd name="T76" fmla="*/ 2147483647 w 769"/>
                <a:gd name="T77" fmla="*/ 2147483647 h 441"/>
                <a:gd name="T78" fmla="*/ 2147483647 w 769"/>
                <a:gd name="T79" fmla="*/ 2147483647 h 441"/>
                <a:gd name="T80" fmla="*/ 2147483647 w 769"/>
                <a:gd name="T81" fmla="*/ 2147483647 h 441"/>
                <a:gd name="T82" fmla="*/ 2147483647 w 769"/>
                <a:gd name="T83" fmla="*/ 2147483647 h 441"/>
                <a:gd name="T84" fmla="*/ 2147483647 w 769"/>
                <a:gd name="T85" fmla="*/ 2147483647 h 441"/>
                <a:gd name="T86" fmla="*/ 2147483647 w 769"/>
                <a:gd name="T87" fmla="*/ 2147483647 h 441"/>
                <a:gd name="T88" fmla="*/ 2147483647 w 769"/>
                <a:gd name="T89" fmla="*/ 2147483647 h 441"/>
                <a:gd name="T90" fmla="*/ 2147483647 w 769"/>
                <a:gd name="T91" fmla="*/ 2147483647 h 441"/>
                <a:gd name="T92" fmla="*/ 2147483647 w 769"/>
                <a:gd name="T93" fmla="*/ 2147483647 h 441"/>
                <a:gd name="T94" fmla="*/ 2147483647 w 769"/>
                <a:gd name="T95" fmla="*/ 2147483647 h 441"/>
                <a:gd name="T96" fmla="*/ 2147483647 w 769"/>
                <a:gd name="T97" fmla="*/ 2147483647 h 441"/>
                <a:gd name="T98" fmla="*/ 2147483647 w 769"/>
                <a:gd name="T99" fmla="*/ 2147483647 h 441"/>
                <a:gd name="T100" fmla="*/ 2147483647 w 769"/>
                <a:gd name="T101" fmla="*/ 2147483647 h 441"/>
                <a:gd name="T102" fmla="*/ 2147483647 w 769"/>
                <a:gd name="T103" fmla="*/ 2147483647 h 441"/>
                <a:gd name="T104" fmla="*/ 2147483647 w 769"/>
                <a:gd name="T105" fmla="*/ 2147483647 h 441"/>
                <a:gd name="T106" fmla="*/ 2147483647 w 769"/>
                <a:gd name="T107" fmla="*/ 2147483647 h 44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769"/>
                <a:gd name="T163" fmla="*/ 0 h 441"/>
                <a:gd name="T164" fmla="*/ 769 w 769"/>
                <a:gd name="T165" fmla="*/ 441 h 44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769" h="441">
                  <a:moveTo>
                    <a:pt x="92" y="99"/>
                  </a:moveTo>
                  <a:lnTo>
                    <a:pt x="99" y="114"/>
                  </a:lnTo>
                  <a:lnTo>
                    <a:pt x="107" y="122"/>
                  </a:lnTo>
                  <a:lnTo>
                    <a:pt x="115" y="137"/>
                  </a:lnTo>
                  <a:lnTo>
                    <a:pt x="122" y="145"/>
                  </a:lnTo>
                  <a:lnTo>
                    <a:pt x="137" y="160"/>
                  </a:lnTo>
                  <a:lnTo>
                    <a:pt x="137" y="167"/>
                  </a:lnTo>
                  <a:lnTo>
                    <a:pt x="137" y="175"/>
                  </a:lnTo>
                  <a:lnTo>
                    <a:pt x="137" y="183"/>
                  </a:lnTo>
                  <a:lnTo>
                    <a:pt x="130" y="190"/>
                  </a:lnTo>
                  <a:lnTo>
                    <a:pt x="122" y="198"/>
                  </a:lnTo>
                  <a:lnTo>
                    <a:pt x="115" y="198"/>
                  </a:lnTo>
                  <a:lnTo>
                    <a:pt x="107" y="205"/>
                  </a:lnTo>
                  <a:lnTo>
                    <a:pt x="99" y="213"/>
                  </a:lnTo>
                  <a:lnTo>
                    <a:pt x="92" y="213"/>
                  </a:lnTo>
                  <a:lnTo>
                    <a:pt x="84" y="213"/>
                  </a:lnTo>
                  <a:lnTo>
                    <a:pt x="84" y="205"/>
                  </a:lnTo>
                  <a:lnTo>
                    <a:pt x="76" y="205"/>
                  </a:lnTo>
                  <a:lnTo>
                    <a:pt x="69" y="205"/>
                  </a:lnTo>
                  <a:lnTo>
                    <a:pt x="61" y="205"/>
                  </a:lnTo>
                  <a:lnTo>
                    <a:pt x="61" y="221"/>
                  </a:lnTo>
                  <a:lnTo>
                    <a:pt x="54" y="228"/>
                  </a:lnTo>
                  <a:lnTo>
                    <a:pt x="61" y="236"/>
                  </a:lnTo>
                  <a:lnTo>
                    <a:pt x="76" y="236"/>
                  </a:lnTo>
                  <a:lnTo>
                    <a:pt x="76" y="251"/>
                  </a:lnTo>
                  <a:lnTo>
                    <a:pt x="84" y="266"/>
                  </a:lnTo>
                  <a:lnTo>
                    <a:pt x="84" y="274"/>
                  </a:lnTo>
                  <a:lnTo>
                    <a:pt x="76" y="281"/>
                  </a:lnTo>
                  <a:lnTo>
                    <a:pt x="76" y="289"/>
                  </a:lnTo>
                  <a:lnTo>
                    <a:pt x="69" y="296"/>
                  </a:lnTo>
                  <a:lnTo>
                    <a:pt x="69" y="312"/>
                  </a:lnTo>
                  <a:lnTo>
                    <a:pt x="69" y="319"/>
                  </a:lnTo>
                  <a:lnTo>
                    <a:pt x="76" y="327"/>
                  </a:lnTo>
                  <a:lnTo>
                    <a:pt x="76" y="334"/>
                  </a:lnTo>
                  <a:lnTo>
                    <a:pt x="69" y="342"/>
                  </a:lnTo>
                  <a:lnTo>
                    <a:pt x="61" y="350"/>
                  </a:lnTo>
                  <a:lnTo>
                    <a:pt x="54" y="350"/>
                  </a:lnTo>
                  <a:lnTo>
                    <a:pt x="54" y="365"/>
                  </a:lnTo>
                  <a:lnTo>
                    <a:pt x="54" y="372"/>
                  </a:lnTo>
                  <a:lnTo>
                    <a:pt x="38" y="388"/>
                  </a:lnTo>
                  <a:lnTo>
                    <a:pt x="31" y="395"/>
                  </a:lnTo>
                  <a:lnTo>
                    <a:pt x="31" y="410"/>
                  </a:lnTo>
                  <a:lnTo>
                    <a:pt x="23" y="410"/>
                  </a:lnTo>
                  <a:lnTo>
                    <a:pt x="16" y="426"/>
                  </a:lnTo>
                  <a:lnTo>
                    <a:pt x="0" y="433"/>
                  </a:lnTo>
                  <a:lnTo>
                    <a:pt x="0" y="441"/>
                  </a:lnTo>
                  <a:lnTo>
                    <a:pt x="8" y="441"/>
                  </a:lnTo>
                  <a:lnTo>
                    <a:pt x="16" y="441"/>
                  </a:lnTo>
                  <a:lnTo>
                    <a:pt x="23" y="433"/>
                  </a:lnTo>
                  <a:lnTo>
                    <a:pt x="31" y="426"/>
                  </a:lnTo>
                  <a:lnTo>
                    <a:pt x="38" y="426"/>
                  </a:lnTo>
                  <a:lnTo>
                    <a:pt x="46" y="426"/>
                  </a:lnTo>
                  <a:lnTo>
                    <a:pt x="54" y="433"/>
                  </a:lnTo>
                  <a:lnTo>
                    <a:pt x="61" y="441"/>
                  </a:lnTo>
                  <a:lnTo>
                    <a:pt x="76" y="441"/>
                  </a:lnTo>
                  <a:lnTo>
                    <a:pt x="84" y="441"/>
                  </a:lnTo>
                  <a:lnTo>
                    <a:pt x="92" y="441"/>
                  </a:lnTo>
                  <a:lnTo>
                    <a:pt x="99" y="433"/>
                  </a:lnTo>
                  <a:lnTo>
                    <a:pt x="107" y="433"/>
                  </a:lnTo>
                  <a:lnTo>
                    <a:pt x="107" y="441"/>
                  </a:lnTo>
                  <a:lnTo>
                    <a:pt x="115" y="441"/>
                  </a:lnTo>
                  <a:lnTo>
                    <a:pt x="122" y="441"/>
                  </a:lnTo>
                  <a:lnTo>
                    <a:pt x="130" y="433"/>
                  </a:lnTo>
                  <a:lnTo>
                    <a:pt x="137" y="433"/>
                  </a:lnTo>
                  <a:lnTo>
                    <a:pt x="137" y="426"/>
                  </a:lnTo>
                  <a:lnTo>
                    <a:pt x="145" y="426"/>
                  </a:lnTo>
                  <a:lnTo>
                    <a:pt x="153" y="426"/>
                  </a:lnTo>
                  <a:lnTo>
                    <a:pt x="168" y="426"/>
                  </a:lnTo>
                  <a:lnTo>
                    <a:pt x="175" y="426"/>
                  </a:lnTo>
                  <a:lnTo>
                    <a:pt x="183" y="418"/>
                  </a:lnTo>
                  <a:lnTo>
                    <a:pt x="191" y="418"/>
                  </a:lnTo>
                  <a:lnTo>
                    <a:pt x="206" y="418"/>
                  </a:lnTo>
                  <a:lnTo>
                    <a:pt x="213" y="418"/>
                  </a:lnTo>
                  <a:lnTo>
                    <a:pt x="221" y="418"/>
                  </a:lnTo>
                  <a:lnTo>
                    <a:pt x="229" y="410"/>
                  </a:lnTo>
                  <a:lnTo>
                    <a:pt x="236" y="410"/>
                  </a:lnTo>
                  <a:lnTo>
                    <a:pt x="251" y="395"/>
                  </a:lnTo>
                  <a:lnTo>
                    <a:pt x="259" y="388"/>
                  </a:lnTo>
                  <a:lnTo>
                    <a:pt x="267" y="388"/>
                  </a:lnTo>
                  <a:lnTo>
                    <a:pt x="274" y="380"/>
                  </a:lnTo>
                  <a:lnTo>
                    <a:pt x="282" y="380"/>
                  </a:lnTo>
                  <a:lnTo>
                    <a:pt x="297" y="372"/>
                  </a:lnTo>
                  <a:lnTo>
                    <a:pt x="305" y="372"/>
                  </a:lnTo>
                  <a:lnTo>
                    <a:pt x="312" y="365"/>
                  </a:lnTo>
                  <a:lnTo>
                    <a:pt x="320" y="357"/>
                  </a:lnTo>
                  <a:lnTo>
                    <a:pt x="328" y="350"/>
                  </a:lnTo>
                  <a:lnTo>
                    <a:pt x="335" y="350"/>
                  </a:lnTo>
                  <a:lnTo>
                    <a:pt x="350" y="350"/>
                  </a:lnTo>
                  <a:lnTo>
                    <a:pt x="358" y="350"/>
                  </a:lnTo>
                  <a:lnTo>
                    <a:pt x="358" y="357"/>
                  </a:lnTo>
                  <a:lnTo>
                    <a:pt x="358" y="365"/>
                  </a:lnTo>
                  <a:lnTo>
                    <a:pt x="373" y="365"/>
                  </a:lnTo>
                  <a:lnTo>
                    <a:pt x="381" y="350"/>
                  </a:lnTo>
                  <a:lnTo>
                    <a:pt x="396" y="342"/>
                  </a:lnTo>
                  <a:lnTo>
                    <a:pt x="411" y="350"/>
                  </a:lnTo>
                  <a:lnTo>
                    <a:pt x="426" y="357"/>
                  </a:lnTo>
                  <a:lnTo>
                    <a:pt x="434" y="357"/>
                  </a:lnTo>
                  <a:lnTo>
                    <a:pt x="442" y="357"/>
                  </a:lnTo>
                  <a:lnTo>
                    <a:pt x="457" y="350"/>
                  </a:lnTo>
                  <a:lnTo>
                    <a:pt x="464" y="342"/>
                  </a:lnTo>
                  <a:lnTo>
                    <a:pt x="472" y="342"/>
                  </a:lnTo>
                  <a:lnTo>
                    <a:pt x="480" y="342"/>
                  </a:lnTo>
                  <a:lnTo>
                    <a:pt x="487" y="342"/>
                  </a:lnTo>
                  <a:lnTo>
                    <a:pt x="503" y="334"/>
                  </a:lnTo>
                  <a:lnTo>
                    <a:pt x="503" y="327"/>
                  </a:lnTo>
                  <a:lnTo>
                    <a:pt x="510" y="327"/>
                  </a:lnTo>
                  <a:lnTo>
                    <a:pt x="518" y="334"/>
                  </a:lnTo>
                  <a:lnTo>
                    <a:pt x="525" y="334"/>
                  </a:lnTo>
                  <a:lnTo>
                    <a:pt x="533" y="334"/>
                  </a:lnTo>
                  <a:lnTo>
                    <a:pt x="541" y="334"/>
                  </a:lnTo>
                  <a:lnTo>
                    <a:pt x="548" y="327"/>
                  </a:lnTo>
                  <a:lnTo>
                    <a:pt x="556" y="319"/>
                  </a:lnTo>
                  <a:lnTo>
                    <a:pt x="556" y="312"/>
                  </a:lnTo>
                  <a:lnTo>
                    <a:pt x="556" y="304"/>
                  </a:lnTo>
                  <a:lnTo>
                    <a:pt x="563" y="296"/>
                  </a:lnTo>
                  <a:lnTo>
                    <a:pt x="571" y="296"/>
                  </a:lnTo>
                  <a:lnTo>
                    <a:pt x="579" y="296"/>
                  </a:lnTo>
                  <a:lnTo>
                    <a:pt x="579" y="304"/>
                  </a:lnTo>
                  <a:lnTo>
                    <a:pt x="586" y="304"/>
                  </a:lnTo>
                  <a:lnTo>
                    <a:pt x="601" y="296"/>
                  </a:lnTo>
                  <a:lnTo>
                    <a:pt x="609" y="281"/>
                  </a:lnTo>
                  <a:lnTo>
                    <a:pt x="624" y="274"/>
                  </a:lnTo>
                  <a:lnTo>
                    <a:pt x="632" y="266"/>
                  </a:lnTo>
                  <a:lnTo>
                    <a:pt x="639" y="258"/>
                  </a:lnTo>
                  <a:lnTo>
                    <a:pt x="647" y="251"/>
                  </a:lnTo>
                  <a:lnTo>
                    <a:pt x="655" y="251"/>
                  </a:lnTo>
                  <a:lnTo>
                    <a:pt x="655" y="236"/>
                  </a:lnTo>
                  <a:lnTo>
                    <a:pt x="647" y="228"/>
                  </a:lnTo>
                  <a:lnTo>
                    <a:pt x="632" y="228"/>
                  </a:lnTo>
                  <a:lnTo>
                    <a:pt x="617" y="228"/>
                  </a:lnTo>
                  <a:lnTo>
                    <a:pt x="609" y="228"/>
                  </a:lnTo>
                  <a:lnTo>
                    <a:pt x="601" y="228"/>
                  </a:lnTo>
                  <a:lnTo>
                    <a:pt x="594" y="221"/>
                  </a:lnTo>
                  <a:lnTo>
                    <a:pt x="594" y="213"/>
                  </a:lnTo>
                  <a:lnTo>
                    <a:pt x="594" y="205"/>
                  </a:lnTo>
                  <a:lnTo>
                    <a:pt x="594" y="198"/>
                  </a:lnTo>
                  <a:lnTo>
                    <a:pt x="601" y="190"/>
                  </a:lnTo>
                  <a:lnTo>
                    <a:pt x="609" y="190"/>
                  </a:lnTo>
                  <a:lnTo>
                    <a:pt x="617" y="198"/>
                  </a:lnTo>
                  <a:lnTo>
                    <a:pt x="632" y="198"/>
                  </a:lnTo>
                  <a:lnTo>
                    <a:pt x="647" y="198"/>
                  </a:lnTo>
                  <a:lnTo>
                    <a:pt x="662" y="205"/>
                  </a:lnTo>
                  <a:lnTo>
                    <a:pt x="670" y="205"/>
                  </a:lnTo>
                  <a:lnTo>
                    <a:pt x="670" y="198"/>
                  </a:lnTo>
                  <a:lnTo>
                    <a:pt x="662" y="190"/>
                  </a:lnTo>
                  <a:lnTo>
                    <a:pt x="662" y="183"/>
                  </a:lnTo>
                  <a:lnTo>
                    <a:pt x="655" y="183"/>
                  </a:lnTo>
                  <a:lnTo>
                    <a:pt x="662" y="175"/>
                  </a:lnTo>
                  <a:lnTo>
                    <a:pt x="677" y="167"/>
                  </a:lnTo>
                  <a:lnTo>
                    <a:pt x="685" y="167"/>
                  </a:lnTo>
                  <a:lnTo>
                    <a:pt x="693" y="167"/>
                  </a:lnTo>
                  <a:lnTo>
                    <a:pt x="700" y="167"/>
                  </a:lnTo>
                  <a:lnTo>
                    <a:pt x="700" y="175"/>
                  </a:lnTo>
                  <a:lnTo>
                    <a:pt x="700" y="183"/>
                  </a:lnTo>
                  <a:lnTo>
                    <a:pt x="700" y="190"/>
                  </a:lnTo>
                  <a:lnTo>
                    <a:pt x="708" y="198"/>
                  </a:lnTo>
                  <a:lnTo>
                    <a:pt x="716" y="198"/>
                  </a:lnTo>
                  <a:lnTo>
                    <a:pt x="731" y="198"/>
                  </a:lnTo>
                  <a:lnTo>
                    <a:pt x="738" y="205"/>
                  </a:lnTo>
                  <a:lnTo>
                    <a:pt x="754" y="198"/>
                  </a:lnTo>
                  <a:lnTo>
                    <a:pt x="761" y="198"/>
                  </a:lnTo>
                  <a:lnTo>
                    <a:pt x="769" y="190"/>
                  </a:lnTo>
                  <a:lnTo>
                    <a:pt x="769" y="183"/>
                  </a:lnTo>
                  <a:lnTo>
                    <a:pt x="769" y="175"/>
                  </a:lnTo>
                  <a:lnTo>
                    <a:pt x="761" y="160"/>
                  </a:lnTo>
                  <a:lnTo>
                    <a:pt x="761" y="152"/>
                  </a:lnTo>
                  <a:lnTo>
                    <a:pt x="754" y="152"/>
                  </a:lnTo>
                  <a:lnTo>
                    <a:pt x="746" y="145"/>
                  </a:lnTo>
                  <a:lnTo>
                    <a:pt x="731" y="137"/>
                  </a:lnTo>
                  <a:lnTo>
                    <a:pt x="716" y="129"/>
                  </a:lnTo>
                  <a:lnTo>
                    <a:pt x="700" y="114"/>
                  </a:lnTo>
                  <a:lnTo>
                    <a:pt x="693" y="99"/>
                  </a:lnTo>
                  <a:lnTo>
                    <a:pt x="685" y="91"/>
                  </a:lnTo>
                  <a:lnTo>
                    <a:pt x="670" y="91"/>
                  </a:lnTo>
                  <a:lnTo>
                    <a:pt x="662" y="84"/>
                  </a:lnTo>
                  <a:lnTo>
                    <a:pt x="655" y="84"/>
                  </a:lnTo>
                  <a:lnTo>
                    <a:pt x="639" y="76"/>
                  </a:lnTo>
                  <a:lnTo>
                    <a:pt x="639" y="61"/>
                  </a:lnTo>
                  <a:lnTo>
                    <a:pt x="639" y="53"/>
                  </a:lnTo>
                  <a:lnTo>
                    <a:pt x="639" y="38"/>
                  </a:lnTo>
                  <a:lnTo>
                    <a:pt x="632" y="38"/>
                  </a:lnTo>
                  <a:lnTo>
                    <a:pt x="624" y="38"/>
                  </a:lnTo>
                  <a:lnTo>
                    <a:pt x="624" y="31"/>
                  </a:lnTo>
                  <a:lnTo>
                    <a:pt x="617" y="23"/>
                  </a:lnTo>
                  <a:lnTo>
                    <a:pt x="617" y="8"/>
                  </a:lnTo>
                  <a:lnTo>
                    <a:pt x="609" y="8"/>
                  </a:lnTo>
                  <a:lnTo>
                    <a:pt x="601" y="0"/>
                  </a:lnTo>
                  <a:lnTo>
                    <a:pt x="594" y="0"/>
                  </a:lnTo>
                  <a:lnTo>
                    <a:pt x="586" y="0"/>
                  </a:lnTo>
                  <a:lnTo>
                    <a:pt x="579" y="8"/>
                  </a:lnTo>
                  <a:lnTo>
                    <a:pt x="571" y="23"/>
                  </a:lnTo>
                  <a:lnTo>
                    <a:pt x="579" y="23"/>
                  </a:lnTo>
                  <a:lnTo>
                    <a:pt x="586" y="31"/>
                  </a:lnTo>
                  <a:lnTo>
                    <a:pt x="579" y="46"/>
                  </a:lnTo>
                  <a:lnTo>
                    <a:pt x="571" y="53"/>
                  </a:lnTo>
                  <a:lnTo>
                    <a:pt x="563" y="61"/>
                  </a:lnTo>
                  <a:lnTo>
                    <a:pt x="556" y="69"/>
                  </a:lnTo>
                  <a:lnTo>
                    <a:pt x="556" y="76"/>
                  </a:lnTo>
                  <a:lnTo>
                    <a:pt x="556" y="84"/>
                  </a:lnTo>
                  <a:lnTo>
                    <a:pt x="556" y="91"/>
                  </a:lnTo>
                  <a:lnTo>
                    <a:pt x="548" y="99"/>
                  </a:lnTo>
                  <a:lnTo>
                    <a:pt x="541" y="99"/>
                  </a:lnTo>
                  <a:lnTo>
                    <a:pt x="533" y="99"/>
                  </a:lnTo>
                  <a:lnTo>
                    <a:pt x="525" y="91"/>
                  </a:lnTo>
                  <a:lnTo>
                    <a:pt x="518" y="91"/>
                  </a:lnTo>
                  <a:lnTo>
                    <a:pt x="510" y="84"/>
                  </a:lnTo>
                  <a:lnTo>
                    <a:pt x="510" y="76"/>
                  </a:lnTo>
                  <a:lnTo>
                    <a:pt x="510" y="61"/>
                  </a:lnTo>
                  <a:lnTo>
                    <a:pt x="510" y="53"/>
                  </a:lnTo>
                  <a:lnTo>
                    <a:pt x="510" y="46"/>
                  </a:lnTo>
                  <a:lnTo>
                    <a:pt x="503" y="38"/>
                  </a:lnTo>
                  <a:lnTo>
                    <a:pt x="495" y="38"/>
                  </a:lnTo>
                  <a:lnTo>
                    <a:pt x="487" y="31"/>
                  </a:lnTo>
                  <a:lnTo>
                    <a:pt x="487" y="23"/>
                  </a:lnTo>
                  <a:lnTo>
                    <a:pt x="480" y="23"/>
                  </a:lnTo>
                  <a:lnTo>
                    <a:pt x="480" y="31"/>
                  </a:lnTo>
                  <a:lnTo>
                    <a:pt x="464" y="31"/>
                  </a:lnTo>
                  <a:lnTo>
                    <a:pt x="457" y="38"/>
                  </a:lnTo>
                  <a:lnTo>
                    <a:pt x="449" y="53"/>
                  </a:lnTo>
                  <a:lnTo>
                    <a:pt x="457" y="53"/>
                  </a:lnTo>
                  <a:lnTo>
                    <a:pt x="457" y="61"/>
                  </a:lnTo>
                  <a:lnTo>
                    <a:pt x="457" y="69"/>
                  </a:lnTo>
                  <a:lnTo>
                    <a:pt x="457" y="84"/>
                  </a:lnTo>
                  <a:lnTo>
                    <a:pt x="449" y="91"/>
                  </a:lnTo>
                  <a:lnTo>
                    <a:pt x="442" y="91"/>
                  </a:lnTo>
                  <a:lnTo>
                    <a:pt x="434" y="91"/>
                  </a:lnTo>
                  <a:lnTo>
                    <a:pt x="426" y="91"/>
                  </a:lnTo>
                  <a:lnTo>
                    <a:pt x="419" y="84"/>
                  </a:lnTo>
                  <a:lnTo>
                    <a:pt x="411" y="76"/>
                  </a:lnTo>
                  <a:lnTo>
                    <a:pt x="404" y="69"/>
                  </a:lnTo>
                  <a:lnTo>
                    <a:pt x="396" y="61"/>
                  </a:lnTo>
                  <a:lnTo>
                    <a:pt x="396" y="46"/>
                  </a:lnTo>
                  <a:lnTo>
                    <a:pt x="388" y="38"/>
                  </a:lnTo>
                  <a:lnTo>
                    <a:pt x="388" y="31"/>
                  </a:lnTo>
                  <a:lnTo>
                    <a:pt x="373" y="31"/>
                  </a:lnTo>
                  <a:lnTo>
                    <a:pt x="366" y="31"/>
                  </a:lnTo>
                  <a:lnTo>
                    <a:pt x="358" y="31"/>
                  </a:lnTo>
                  <a:lnTo>
                    <a:pt x="358" y="23"/>
                  </a:lnTo>
                  <a:lnTo>
                    <a:pt x="350" y="15"/>
                  </a:lnTo>
                  <a:lnTo>
                    <a:pt x="343" y="23"/>
                  </a:lnTo>
                  <a:lnTo>
                    <a:pt x="343" y="31"/>
                  </a:lnTo>
                  <a:lnTo>
                    <a:pt x="335" y="38"/>
                  </a:lnTo>
                  <a:lnTo>
                    <a:pt x="320" y="38"/>
                  </a:lnTo>
                  <a:lnTo>
                    <a:pt x="312" y="46"/>
                  </a:lnTo>
                  <a:lnTo>
                    <a:pt x="297" y="46"/>
                  </a:lnTo>
                  <a:lnTo>
                    <a:pt x="297" y="53"/>
                  </a:lnTo>
                  <a:lnTo>
                    <a:pt x="290" y="61"/>
                  </a:lnTo>
                  <a:lnTo>
                    <a:pt x="290" y="69"/>
                  </a:lnTo>
                  <a:lnTo>
                    <a:pt x="282" y="76"/>
                  </a:lnTo>
                  <a:lnTo>
                    <a:pt x="274" y="84"/>
                  </a:lnTo>
                  <a:lnTo>
                    <a:pt x="267" y="91"/>
                  </a:lnTo>
                  <a:lnTo>
                    <a:pt x="259" y="91"/>
                  </a:lnTo>
                  <a:lnTo>
                    <a:pt x="244" y="91"/>
                  </a:lnTo>
                  <a:lnTo>
                    <a:pt x="236" y="91"/>
                  </a:lnTo>
                  <a:lnTo>
                    <a:pt x="221" y="91"/>
                  </a:lnTo>
                  <a:lnTo>
                    <a:pt x="213" y="91"/>
                  </a:lnTo>
                  <a:lnTo>
                    <a:pt x="206" y="91"/>
                  </a:lnTo>
                  <a:lnTo>
                    <a:pt x="198" y="76"/>
                  </a:lnTo>
                  <a:lnTo>
                    <a:pt x="198" y="69"/>
                  </a:lnTo>
                  <a:lnTo>
                    <a:pt x="191" y="61"/>
                  </a:lnTo>
                  <a:lnTo>
                    <a:pt x="183" y="69"/>
                  </a:lnTo>
                  <a:lnTo>
                    <a:pt x="183" y="76"/>
                  </a:lnTo>
                  <a:lnTo>
                    <a:pt x="175" y="84"/>
                  </a:lnTo>
                  <a:lnTo>
                    <a:pt x="168" y="84"/>
                  </a:lnTo>
                  <a:lnTo>
                    <a:pt x="153" y="84"/>
                  </a:lnTo>
                  <a:lnTo>
                    <a:pt x="145" y="84"/>
                  </a:lnTo>
                  <a:lnTo>
                    <a:pt x="130" y="84"/>
                  </a:lnTo>
                  <a:lnTo>
                    <a:pt x="122" y="91"/>
                  </a:lnTo>
                  <a:lnTo>
                    <a:pt x="115" y="91"/>
                  </a:lnTo>
                  <a:lnTo>
                    <a:pt x="99" y="99"/>
                  </a:lnTo>
                  <a:lnTo>
                    <a:pt x="92" y="99"/>
                  </a:lnTo>
                  <a:close/>
                </a:path>
              </a:pathLst>
            </a:custGeom>
            <a:solidFill>
              <a:srgbClr val="F0F0F0"/>
            </a:solidFill>
            <a:ln w="12700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63" name="Freeform 1271"/>
            <p:cNvSpPr>
              <a:spLocks/>
            </p:cNvSpPr>
            <p:nvPr/>
          </p:nvSpPr>
          <p:spPr bwMode="auto">
            <a:xfrm>
              <a:off x="7513638" y="3528901"/>
              <a:ext cx="989012" cy="600075"/>
            </a:xfrm>
            <a:custGeom>
              <a:avLst/>
              <a:gdLst>
                <a:gd name="T0" fmla="*/ 2147483647 w 769"/>
                <a:gd name="T1" fmla="*/ 2147483647 h 441"/>
                <a:gd name="T2" fmla="*/ 2147483647 w 769"/>
                <a:gd name="T3" fmla="*/ 2147483647 h 441"/>
                <a:gd name="T4" fmla="*/ 2147483647 w 769"/>
                <a:gd name="T5" fmla="*/ 2147483647 h 441"/>
                <a:gd name="T6" fmla="*/ 2147483647 w 769"/>
                <a:gd name="T7" fmla="*/ 2147483647 h 441"/>
                <a:gd name="T8" fmla="*/ 2147483647 w 769"/>
                <a:gd name="T9" fmla="*/ 2147483647 h 441"/>
                <a:gd name="T10" fmla="*/ 2147483647 w 769"/>
                <a:gd name="T11" fmla="*/ 2147483647 h 441"/>
                <a:gd name="T12" fmla="*/ 2147483647 w 769"/>
                <a:gd name="T13" fmla="*/ 2147483647 h 441"/>
                <a:gd name="T14" fmla="*/ 2147483647 w 769"/>
                <a:gd name="T15" fmla="*/ 2147483647 h 441"/>
                <a:gd name="T16" fmla="*/ 0 w 769"/>
                <a:gd name="T17" fmla="*/ 2147483647 h 441"/>
                <a:gd name="T18" fmla="*/ 2147483647 w 769"/>
                <a:gd name="T19" fmla="*/ 2147483647 h 441"/>
                <a:gd name="T20" fmla="*/ 2147483647 w 769"/>
                <a:gd name="T21" fmla="*/ 2147483647 h 441"/>
                <a:gd name="T22" fmla="*/ 2147483647 w 769"/>
                <a:gd name="T23" fmla="*/ 2147483647 h 441"/>
                <a:gd name="T24" fmla="*/ 2147483647 w 769"/>
                <a:gd name="T25" fmla="*/ 2147483647 h 441"/>
                <a:gd name="T26" fmla="*/ 2147483647 w 769"/>
                <a:gd name="T27" fmla="*/ 2147483647 h 441"/>
                <a:gd name="T28" fmla="*/ 2147483647 w 769"/>
                <a:gd name="T29" fmla="*/ 2147483647 h 441"/>
                <a:gd name="T30" fmla="*/ 2147483647 w 769"/>
                <a:gd name="T31" fmla="*/ 2147483647 h 441"/>
                <a:gd name="T32" fmla="*/ 2147483647 w 769"/>
                <a:gd name="T33" fmla="*/ 2147483647 h 441"/>
                <a:gd name="T34" fmla="*/ 2147483647 w 769"/>
                <a:gd name="T35" fmla="*/ 2147483647 h 441"/>
                <a:gd name="T36" fmla="*/ 2147483647 w 769"/>
                <a:gd name="T37" fmla="*/ 2147483647 h 441"/>
                <a:gd name="T38" fmla="*/ 2147483647 w 769"/>
                <a:gd name="T39" fmla="*/ 2147483647 h 441"/>
                <a:gd name="T40" fmla="*/ 2147483647 w 769"/>
                <a:gd name="T41" fmla="*/ 2147483647 h 441"/>
                <a:gd name="T42" fmla="*/ 2147483647 w 769"/>
                <a:gd name="T43" fmla="*/ 2147483647 h 441"/>
                <a:gd name="T44" fmla="*/ 2147483647 w 769"/>
                <a:gd name="T45" fmla="*/ 2147483647 h 441"/>
                <a:gd name="T46" fmla="*/ 2147483647 w 769"/>
                <a:gd name="T47" fmla="*/ 2147483647 h 441"/>
                <a:gd name="T48" fmla="*/ 2147483647 w 769"/>
                <a:gd name="T49" fmla="*/ 2147483647 h 441"/>
                <a:gd name="T50" fmla="*/ 2147483647 w 769"/>
                <a:gd name="T51" fmla="*/ 2147483647 h 441"/>
                <a:gd name="T52" fmla="*/ 2147483647 w 769"/>
                <a:gd name="T53" fmla="*/ 2147483647 h 441"/>
                <a:gd name="T54" fmla="*/ 2147483647 w 769"/>
                <a:gd name="T55" fmla="*/ 2147483647 h 441"/>
                <a:gd name="T56" fmla="*/ 2147483647 w 769"/>
                <a:gd name="T57" fmla="*/ 2147483647 h 441"/>
                <a:gd name="T58" fmla="*/ 2147483647 w 769"/>
                <a:gd name="T59" fmla="*/ 2147483647 h 441"/>
                <a:gd name="T60" fmla="*/ 2147483647 w 769"/>
                <a:gd name="T61" fmla="*/ 2147483647 h 441"/>
                <a:gd name="T62" fmla="*/ 2147483647 w 769"/>
                <a:gd name="T63" fmla="*/ 2147483647 h 441"/>
                <a:gd name="T64" fmla="*/ 2147483647 w 769"/>
                <a:gd name="T65" fmla="*/ 2147483647 h 441"/>
                <a:gd name="T66" fmla="*/ 2147483647 w 769"/>
                <a:gd name="T67" fmla="*/ 2147483647 h 441"/>
                <a:gd name="T68" fmla="*/ 2147483647 w 769"/>
                <a:gd name="T69" fmla="*/ 2147483647 h 441"/>
                <a:gd name="T70" fmla="*/ 2147483647 w 769"/>
                <a:gd name="T71" fmla="*/ 2147483647 h 441"/>
                <a:gd name="T72" fmla="*/ 2147483647 w 769"/>
                <a:gd name="T73" fmla="*/ 2147483647 h 441"/>
                <a:gd name="T74" fmla="*/ 2147483647 w 769"/>
                <a:gd name="T75" fmla="*/ 2147483647 h 441"/>
                <a:gd name="T76" fmla="*/ 2147483647 w 769"/>
                <a:gd name="T77" fmla="*/ 2147483647 h 441"/>
                <a:gd name="T78" fmla="*/ 2147483647 w 769"/>
                <a:gd name="T79" fmla="*/ 2147483647 h 441"/>
                <a:gd name="T80" fmla="*/ 2147483647 w 769"/>
                <a:gd name="T81" fmla="*/ 2147483647 h 441"/>
                <a:gd name="T82" fmla="*/ 2147483647 w 769"/>
                <a:gd name="T83" fmla="*/ 2147483647 h 441"/>
                <a:gd name="T84" fmla="*/ 2147483647 w 769"/>
                <a:gd name="T85" fmla="*/ 2147483647 h 441"/>
                <a:gd name="T86" fmla="*/ 2147483647 w 769"/>
                <a:gd name="T87" fmla="*/ 2147483647 h 441"/>
                <a:gd name="T88" fmla="*/ 2147483647 w 769"/>
                <a:gd name="T89" fmla="*/ 2147483647 h 441"/>
                <a:gd name="T90" fmla="*/ 2147483647 w 769"/>
                <a:gd name="T91" fmla="*/ 2147483647 h 441"/>
                <a:gd name="T92" fmla="*/ 2147483647 w 769"/>
                <a:gd name="T93" fmla="*/ 2147483647 h 441"/>
                <a:gd name="T94" fmla="*/ 2147483647 w 769"/>
                <a:gd name="T95" fmla="*/ 2147483647 h 441"/>
                <a:gd name="T96" fmla="*/ 2147483647 w 769"/>
                <a:gd name="T97" fmla="*/ 2147483647 h 441"/>
                <a:gd name="T98" fmla="*/ 2147483647 w 769"/>
                <a:gd name="T99" fmla="*/ 2147483647 h 441"/>
                <a:gd name="T100" fmla="*/ 2147483647 w 769"/>
                <a:gd name="T101" fmla="*/ 2147483647 h 441"/>
                <a:gd name="T102" fmla="*/ 2147483647 w 769"/>
                <a:gd name="T103" fmla="*/ 2147483647 h 441"/>
                <a:gd name="T104" fmla="*/ 2147483647 w 769"/>
                <a:gd name="T105" fmla="*/ 2147483647 h 441"/>
                <a:gd name="T106" fmla="*/ 2147483647 w 769"/>
                <a:gd name="T107" fmla="*/ 2147483647 h 44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769"/>
                <a:gd name="T163" fmla="*/ 0 h 441"/>
                <a:gd name="T164" fmla="*/ 769 w 769"/>
                <a:gd name="T165" fmla="*/ 441 h 44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769" h="441">
                  <a:moveTo>
                    <a:pt x="92" y="99"/>
                  </a:moveTo>
                  <a:lnTo>
                    <a:pt x="99" y="114"/>
                  </a:lnTo>
                  <a:lnTo>
                    <a:pt x="107" y="122"/>
                  </a:lnTo>
                  <a:lnTo>
                    <a:pt x="115" y="137"/>
                  </a:lnTo>
                  <a:lnTo>
                    <a:pt x="122" y="145"/>
                  </a:lnTo>
                  <a:lnTo>
                    <a:pt x="137" y="160"/>
                  </a:lnTo>
                  <a:lnTo>
                    <a:pt x="137" y="167"/>
                  </a:lnTo>
                  <a:lnTo>
                    <a:pt x="137" y="175"/>
                  </a:lnTo>
                  <a:lnTo>
                    <a:pt x="137" y="183"/>
                  </a:lnTo>
                  <a:lnTo>
                    <a:pt x="130" y="190"/>
                  </a:lnTo>
                  <a:lnTo>
                    <a:pt x="122" y="198"/>
                  </a:lnTo>
                  <a:lnTo>
                    <a:pt x="115" y="198"/>
                  </a:lnTo>
                  <a:lnTo>
                    <a:pt x="107" y="205"/>
                  </a:lnTo>
                  <a:lnTo>
                    <a:pt x="99" y="213"/>
                  </a:lnTo>
                  <a:lnTo>
                    <a:pt x="92" y="213"/>
                  </a:lnTo>
                  <a:lnTo>
                    <a:pt x="84" y="213"/>
                  </a:lnTo>
                  <a:lnTo>
                    <a:pt x="84" y="205"/>
                  </a:lnTo>
                  <a:lnTo>
                    <a:pt x="76" y="205"/>
                  </a:lnTo>
                  <a:lnTo>
                    <a:pt x="69" y="205"/>
                  </a:lnTo>
                  <a:lnTo>
                    <a:pt x="61" y="205"/>
                  </a:lnTo>
                  <a:lnTo>
                    <a:pt x="61" y="221"/>
                  </a:lnTo>
                  <a:lnTo>
                    <a:pt x="54" y="228"/>
                  </a:lnTo>
                  <a:lnTo>
                    <a:pt x="61" y="236"/>
                  </a:lnTo>
                  <a:lnTo>
                    <a:pt x="76" y="236"/>
                  </a:lnTo>
                  <a:lnTo>
                    <a:pt x="76" y="251"/>
                  </a:lnTo>
                  <a:lnTo>
                    <a:pt x="84" y="266"/>
                  </a:lnTo>
                  <a:lnTo>
                    <a:pt x="84" y="274"/>
                  </a:lnTo>
                  <a:lnTo>
                    <a:pt x="76" y="281"/>
                  </a:lnTo>
                  <a:lnTo>
                    <a:pt x="76" y="289"/>
                  </a:lnTo>
                  <a:lnTo>
                    <a:pt x="69" y="296"/>
                  </a:lnTo>
                  <a:lnTo>
                    <a:pt x="69" y="312"/>
                  </a:lnTo>
                  <a:lnTo>
                    <a:pt x="69" y="319"/>
                  </a:lnTo>
                  <a:lnTo>
                    <a:pt x="76" y="327"/>
                  </a:lnTo>
                  <a:lnTo>
                    <a:pt x="76" y="334"/>
                  </a:lnTo>
                  <a:lnTo>
                    <a:pt x="69" y="342"/>
                  </a:lnTo>
                  <a:lnTo>
                    <a:pt x="61" y="350"/>
                  </a:lnTo>
                  <a:lnTo>
                    <a:pt x="54" y="350"/>
                  </a:lnTo>
                  <a:lnTo>
                    <a:pt x="54" y="365"/>
                  </a:lnTo>
                  <a:lnTo>
                    <a:pt x="54" y="372"/>
                  </a:lnTo>
                  <a:lnTo>
                    <a:pt x="38" y="388"/>
                  </a:lnTo>
                  <a:lnTo>
                    <a:pt x="31" y="395"/>
                  </a:lnTo>
                  <a:lnTo>
                    <a:pt x="31" y="410"/>
                  </a:lnTo>
                  <a:lnTo>
                    <a:pt x="23" y="410"/>
                  </a:lnTo>
                  <a:lnTo>
                    <a:pt x="16" y="426"/>
                  </a:lnTo>
                  <a:lnTo>
                    <a:pt x="0" y="433"/>
                  </a:lnTo>
                  <a:lnTo>
                    <a:pt x="0" y="441"/>
                  </a:lnTo>
                  <a:lnTo>
                    <a:pt x="8" y="441"/>
                  </a:lnTo>
                  <a:lnTo>
                    <a:pt x="16" y="441"/>
                  </a:lnTo>
                  <a:lnTo>
                    <a:pt x="23" y="433"/>
                  </a:lnTo>
                  <a:lnTo>
                    <a:pt x="31" y="426"/>
                  </a:lnTo>
                  <a:lnTo>
                    <a:pt x="38" y="426"/>
                  </a:lnTo>
                  <a:lnTo>
                    <a:pt x="46" y="426"/>
                  </a:lnTo>
                  <a:lnTo>
                    <a:pt x="54" y="433"/>
                  </a:lnTo>
                  <a:lnTo>
                    <a:pt x="61" y="441"/>
                  </a:lnTo>
                  <a:lnTo>
                    <a:pt x="76" y="441"/>
                  </a:lnTo>
                  <a:lnTo>
                    <a:pt x="84" y="441"/>
                  </a:lnTo>
                  <a:lnTo>
                    <a:pt x="92" y="441"/>
                  </a:lnTo>
                  <a:lnTo>
                    <a:pt x="99" y="433"/>
                  </a:lnTo>
                  <a:lnTo>
                    <a:pt x="107" y="433"/>
                  </a:lnTo>
                  <a:lnTo>
                    <a:pt x="107" y="441"/>
                  </a:lnTo>
                  <a:lnTo>
                    <a:pt x="115" y="441"/>
                  </a:lnTo>
                  <a:lnTo>
                    <a:pt x="122" y="441"/>
                  </a:lnTo>
                  <a:lnTo>
                    <a:pt x="130" y="433"/>
                  </a:lnTo>
                  <a:lnTo>
                    <a:pt x="137" y="433"/>
                  </a:lnTo>
                  <a:lnTo>
                    <a:pt x="137" y="426"/>
                  </a:lnTo>
                  <a:lnTo>
                    <a:pt x="145" y="426"/>
                  </a:lnTo>
                  <a:lnTo>
                    <a:pt x="153" y="426"/>
                  </a:lnTo>
                  <a:lnTo>
                    <a:pt x="168" y="426"/>
                  </a:lnTo>
                  <a:lnTo>
                    <a:pt x="175" y="426"/>
                  </a:lnTo>
                  <a:lnTo>
                    <a:pt x="183" y="418"/>
                  </a:lnTo>
                  <a:lnTo>
                    <a:pt x="191" y="418"/>
                  </a:lnTo>
                  <a:lnTo>
                    <a:pt x="206" y="418"/>
                  </a:lnTo>
                  <a:lnTo>
                    <a:pt x="213" y="418"/>
                  </a:lnTo>
                  <a:lnTo>
                    <a:pt x="221" y="418"/>
                  </a:lnTo>
                  <a:lnTo>
                    <a:pt x="229" y="410"/>
                  </a:lnTo>
                  <a:lnTo>
                    <a:pt x="236" y="410"/>
                  </a:lnTo>
                  <a:lnTo>
                    <a:pt x="251" y="395"/>
                  </a:lnTo>
                  <a:lnTo>
                    <a:pt x="259" y="388"/>
                  </a:lnTo>
                  <a:lnTo>
                    <a:pt x="267" y="388"/>
                  </a:lnTo>
                  <a:lnTo>
                    <a:pt x="274" y="380"/>
                  </a:lnTo>
                  <a:lnTo>
                    <a:pt x="282" y="380"/>
                  </a:lnTo>
                  <a:lnTo>
                    <a:pt x="297" y="372"/>
                  </a:lnTo>
                  <a:lnTo>
                    <a:pt x="305" y="372"/>
                  </a:lnTo>
                  <a:lnTo>
                    <a:pt x="312" y="365"/>
                  </a:lnTo>
                  <a:lnTo>
                    <a:pt x="320" y="357"/>
                  </a:lnTo>
                  <a:lnTo>
                    <a:pt x="328" y="350"/>
                  </a:lnTo>
                  <a:lnTo>
                    <a:pt x="335" y="350"/>
                  </a:lnTo>
                  <a:lnTo>
                    <a:pt x="350" y="350"/>
                  </a:lnTo>
                  <a:lnTo>
                    <a:pt x="358" y="350"/>
                  </a:lnTo>
                  <a:lnTo>
                    <a:pt x="358" y="357"/>
                  </a:lnTo>
                  <a:lnTo>
                    <a:pt x="358" y="365"/>
                  </a:lnTo>
                  <a:lnTo>
                    <a:pt x="373" y="365"/>
                  </a:lnTo>
                  <a:lnTo>
                    <a:pt x="381" y="350"/>
                  </a:lnTo>
                  <a:lnTo>
                    <a:pt x="396" y="342"/>
                  </a:lnTo>
                  <a:lnTo>
                    <a:pt x="411" y="350"/>
                  </a:lnTo>
                  <a:lnTo>
                    <a:pt x="426" y="357"/>
                  </a:lnTo>
                  <a:lnTo>
                    <a:pt x="434" y="357"/>
                  </a:lnTo>
                  <a:lnTo>
                    <a:pt x="442" y="357"/>
                  </a:lnTo>
                  <a:lnTo>
                    <a:pt x="457" y="350"/>
                  </a:lnTo>
                  <a:lnTo>
                    <a:pt x="464" y="342"/>
                  </a:lnTo>
                  <a:lnTo>
                    <a:pt x="472" y="342"/>
                  </a:lnTo>
                  <a:lnTo>
                    <a:pt x="480" y="342"/>
                  </a:lnTo>
                  <a:lnTo>
                    <a:pt x="487" y="342"/>
                  </a:lnTo>
                  <a:lnTo>
                    <a:pt x="503" y="334"/>
                  </a:lnTo>
                  <a:lnTo>
                    <a:pt x="503" y="327"/>
                  </a:lnTo>
                  <a:lnTo>
                    <a:pt x="510" y="327"/>
                  </a:lnTo>
                  <a:lnTo>
                    <a:pt x="518" y="334"/>
                  </a:lnTo>
                  <a:lnTo>
                    <a:pt x="525" y="334"/>
                  </a:lnTo>
                  <a:lnTo>
                    <a:pt x="533" y="334"/>
                  </a:lnTo>
                  <a:lnTo>
                    <a:pt x="541" y="334"/>
                  </a:lnTo>
                  <a:lnTo>
                    <a:pt x="548" y="327"/>
                  </a:lnTo>
                  <a:lnTo>
                    <a:pt x="556" y="319"/>
                  </a:lnTo>
                  <a:lnTo>
                    <a:pt x="556" y="312"/>
                  </a:lnTo>
                  <a:lnTo>
                    <a:pt x="556" y="304"/>
                  </a:lnTo>
                  <a:lnTo>
                    <a:pt x="563" y="296"/>
                  </a:lnTo>
                  <a:lnTo>
                    <a:pt x="571" y="296"/>
                  </a:lnTo>
                  <a:lnTo>
                    <a:pt x="579" y="296"/>
                  </a:lnTo>
                  <a:lnTo>
                    <a:pt x="579" y="304"/>
                  </a:lnTo>
                  <a:lnTo>
                    <a:pt x="586" y="304"/>
                  </a:lnTo>
                  <a:lnTo>
                    <a:pt x="601" y="296"/>
                  </a:lnTo>
                  <a:lnTo>
                    <a:pt x="609" y="281"/>
                  </a:lnTo>
                  <a:lnTo>
                    <a:pt x="624" y="274"/>
                  </a:lnTo>
                  <a:lnTo>
                    <a:pt x="632" y="266"/>
                  </a:lnTo>
                  <a:lnTo>
                    <a:pt x="639" y="258"/>
                  </a:lnTo>
                  <a:lnTo>
                    <a:pt x="647" y="251"/>
                  </a:lnTo>
                  <a:lnTo>
                    <a:pt x="655" y="251"/>
                  </a:lnTo>
                  <a:lnTo>
                    <a:pt x="655" y="236"/>
                  </a:lnTo>
                  <a:lnTo>
                    <a:pt x="647" y="228"/>
                  </a:lnTo>
                  <a:lnTo>
                    <a:pt x="632" y="228"/>
                  </a:lnTo>
                  <a:lnTo>
                    <a:pt x="617" y="228"/>
                  </a:lnTo>
                  <a:lnTo>
                    <a:pt x="609" y="228"/>
                  </a:lnTo>
                  <a:lnTo>
                    <a:pt x="601" y="228"/>
                  </a:lnTo>
                  <a:lnTo>
                    <a:pt x="594" y="221"/>
                  </a:lnTo>
                  <a:lnTo>
                    <a:pt x="594" y="213"/>
                  </a:lnTo>
                  <a:lnTo>
                    <a:pt x="594" y="205"/>
                  </a:lnTo>
                  <a:lnTo>
                    <a:pt x="594" y="198"/>
                  </a:lnTo>
                  <a:lnTo>
                    <a:pt x="601" y="190"/>
                  </a:lnTo>
                  <a:lnTo>
                    <a:pt x="609" y="190"/>
                  </a:lnTo>
                  <a:lnTo>
                    <a:pt x="617" y="198"/>
                  </a:lnTo>
                  <a:lnTo>
                    <a:pt x="632" y="198"/>
                  </a:lnTo>
                  <a:lnTo>
                    <a:pt x="647" y="198"/>
                  </a:lnTo>
                  <a:lnTo>
                    <a:pt x="662" y="205"/>
                  </a:lnTo>
                  <a:lnTo>
                    <a:pt x="670" y="205"/>
                  </a:lnTo>
                  <a:lnTo>
                    <a:pt x="670" y="198"/>
                  </a:lnTo>
                  <a:lnTo>
                    <a:pt x="662" y="190"/>
                  </a:lnTo>
                  <a:lnTo>
                    <a:pt x="662" y="183"/>
                  </a:lnTo>
                  <a:lnTo>
                    <a:pt x="655" y="183"/>
                  </a:lnTo>
                  <a:lnTo>
                    <a:pt x="662" y="175"/>
                  </a:lnTo>
                  <a:lnTo>
                    <a:pt x="677" y="167"/>
                  </a:lnTo>
                  <a:lnTo>
                    <a:pt x="685" y="167"/>
                  </a:lnTo>
                  <a:lnTo>
                    <a:pt x="693" y="167"/>
                  </a:lnTo>
                  <a:lnTo>
                    <a:pt x="700" y="167"/>
                  </a:lnTo>
                  <a:lnTo>
                    <a:pt x="700" y="175"/>
                  </a:lnTo>
                  <a:lnTo>
                    <a:pt x="700" y="183"/>
                  </a:lnTo>
                  <a:lnTo>
                    <a:pt x="700" y="190"/>
                  </a:lnTo>
                  <a:lnTo>
                    <a:pt x="708" y="198"/>
                  </a:lnTo>
                  <a:lnTo>
                    <a:pt x="716" y="198"/>
                  </a:lnTo>
                  <a:lnTo>
                    <a:pt x="731" y="198"/>
                  </a:lnTo>
                  <a:lnTo>
                    <a:pt x="738" y="205"/>
                  </a:lnTo>
                  <a:lnTo>
                    <a:pt x="754" y="198"/>
                  </a:lnTo>
                  <a:lnTo>
                    <a:pt x="761" y="198"/>
                  </a:lnTo>
                  <a:lnTo>
                    <a:pt x="769" y="190"/>
                  </a:lnTo>
                  <a:lnTo>
                    <a:pt x="769" y="183"/>
                  </a:lnTo>
                  <a:lnTo>
                    <a:pt x="769" y="175"/>
                  </a:lnTo>
                  <a:lnTo>
                    <a:pt x="761" y="160"/>
                  </a:lnTo>
                  <a:lnTo>
                    <a:pt x="761" y="152"/>
                  </a:lnTo>
                  <a:lnTo>
                    <a:pt x="754" y="152"/>
                  </a:lnTo>
                  <a:lnTo>
                    <a:pt x="746" y="145"/>
                  </a:lnTo>
                  <a:lnTo>
                    <a:pt x="731" y="137"/>
                  </a:lnTo>
                  <a:lnTo>
                    <a:pt x="716" y="129"/>
                  </a:lnTo>
                  <a:lnTo>
                    <a:pt x="700" y="114"/>
                  </a:lnTo>
                  <a:lnTo>
                    <a:pt x="693" y="99"/>
                  </a:lnTo>
                  <a:lnTo>
                    <a:pt x="685" y="91"/>
                  </a:lnTo>
                  <a:lnTo>
                    <a:pt x="670" y="91"/>
                  </a:lnTo>
                  <a:lnTo>
                    <a:pt x="662" y="84"/>
                  </a:lnTo>
                  <a:lnTo>
                    <a:pt x="655" y="84"/>
                  </a:lnTo>
                  <a:lnTo>
                    <a:pt x="639" y="76"/>
                  </a:lnTo>
                  <a:lnTo>
                    <a:pt x="639" y="61"/>
                  </a:lnTo>
                  <a:lnTo>
                    <a:pt x="639" y="53"/>
                  </a:lnTo>
                  <a:lnTo>
                    <a:pt x="639" y="38"/>
                  </a:lnTo>
                  <a:lnTo>
                    <a:pt x="632" y="38"/>
                  </a:lnTo>
                  <a:lnTo>
                    <a:pt x="624" y="38"/>
                  </a:lnTo>
                  <a:lnTo>
                    <a:pt x="624" y="31"/>
                  </a:lnTo>
                  <a:lnTo>
                    <a:pt x="617" y="23"/>
                  </a:lnTo>
                  <a:lnTo>
                    <a:pt x="617" y="8"/>
                  </a:lnTo>
                  <a:lnTo>
                    <a:pt x="609" y="8"/>
                  </a:lnTo>
                  <a:lnTo>
                    <a:pt x="601" y="0"/>
                  </a:lnTo>
                  <a:lnTo>
                    <a:pt x="594" y="0"/>
                  </a:lnTo>
                  <a:lnTo>
                    <a:pt x="586" y="0"/>
                  </a:lnTo>
                  <a:lnTo>
                    <a:pt x="579" y="8"/>
                  </a:lnTo>
                  <a:lnTo>
                    <a:pt x="571" y="23"/>
                  </a:lnTo>
                  <a:lnTo>
                    <a:pt x="579" y="23"/>
                  </a:lnTo>
                  <a:lnTo>
                    <a:pt x="586" y="31"/>
                  </a:lnTo>
                  <a:lnTo>
                    <a:pt x="579" y="46"/>
                  </a:lnTo>
                  <a:lnTo>
                    <a:pt x="571" y="53"/>
                  </a:lnTo>
                  <a:lnTo>
                    <a:pt x="563" y="61"/>
                  </a:lnTo>
                  <a:lnTo>
                    <a:pt x="556" y="69"/>
                  </a:lnTo>
                  <a:lnTo>
                    <a:pt x="556" y="76"/>
                  </a:lnTo>
                  <a:lnTo>
                    <a:pt x="556" y="84"/>
                  </a:lnTo>
                  <a:lnTo>
                    <a:pt x="556" y="91"/>
                  </a:lnTo>
                  <a:lnTo>
                    <a:pt x="548" y="99"/>
                  </a:lnTo>
                  <a:lnTo>
                    <a:pt x="541" y="99"/>
                  </a:lnTo>
                  <a:lnTo>
                    <a:pt x="533" y="99"/>
                  </a:lnTo>
                  <a:lnTo>
                    <a:pt x="525" y="91"/>
                  </a:lnTo>
                  <a:lnTo>
                    <a:pt x="518" y="91"/>
                  </a:lnTo>
                  <a:lnTo>
                    <a:pt x="510" y="84"/>
                  </a:lnTo>
                  <a:lnTo>
                    <a:pt x="510" y="76"/>
                  </a:lnTo>
                  <a:lnTo>
                    <a:pt x="510" y="61"/>
                  </a:lnTo>
                  <a:lnTo>
                    <a:pt x="510" y="53"/>
                  </a:lnTo>
                  <a:lnTo>
                    <a:pt x="510" y="46"/>
                  </a:lnTo>
                  <a:lnTo>
                    <a:pt x="503" y="38"/>
                  </a:lnTo>
                  <a:lnTo>
                    <a:pt x="495" y="38"/>
                  </a:lnTo>
                  <a:lnTo>
                    <a:pt x="487" y="31"/>
                  </a:lnTo>
                  <a:lnTo>
                    <a:pt x="487" y="23"/>
                  </a:lnTo>
                  <a:lnTo>
                    <a:pt x="480" y="23"/>
                  </a:lnTo>
                  <a:lnTo>
                    <a:pt x="480" y="31"/>
                  </a:lnTo>
                  <a:lnTo>
                    <a:pt x="464" y="31"/>
                  </a:lnTo>
                  <a:lnTo>
                    <a:pt x="457" y="38"/>
                  </a:lnTo>
                  <a:lnTo>
                    <a:pt x="449" y="53"/>
                  </a:lnTo>
                  <a:lnTo>
                    <a:pt x="457" y="53"/>
                  </a:lnTo>
                  <a:lnTo>
                    <a:pt x="457" y="61"/>
                  </a:lnTo>
                  <a:lnTo>
                    <a:pt x="457" y="69"/>
                  </a:lnTo>
                  <a:lnTo>
                    <a:pt x="457" y="84"/>
                  </a:lnTo>
                  <a:lnTo>
                    <a:pt x="449" y="91"/>
                  </a:lnTo>
                  <a:lnTo>
                    <a:pt x="442" y="91"/>
                  </a:lnTo>
                  <a:lnTo>
                    <a:pt x="434" y="91"/>
                  </a:lnTo>
                  <a:lnTo>
                    <a:pt x="426" y="91"/>
                  </a:lnTo>
                  <a:lnTo>
                    <a:pt x="419" y="84"/>
                  </a:lnTo>
                  <a:lnTo>
                    <a:pt x="411" y="76"/>
                  </a:lnTo>
                  <a:lnTo>
                    <a:pt x="404" y="69"/>
                  </a:lnTo>
                  <a:lnTo>
                    <a:pt x="396" y="61"/>
                  </a:lnTo>
                  <a:lnTo>
                    <a:pt x="396" y="46"/>
                  </a:lnTo>
                  <a:lnTo>
                    <a:pt x="388" y="38"/>
                  </a:lnTo>
                  <a:lnTo>
                    <a:pt x="388" y="31"/>
                  </a:lnTo>
                  <a:lnTo>
                    <a:pt x="373" y="31"/>
                  </a:lnTo>
                  <a:lnTo>
                    <a:pt x="366" y="31"/>
                  </a:lnTo>
                  <a:lnTo>
                    <a:pt x="358" y="31"/>
                  </a:lnTo>
                  <a:lnTo>
                    <a:pt x="358" y="23"/>
                  </a:lnTo>
                  <a:lnTo>
                    <a:pt x="350" y="15"/>
                  </a:lnTo>
                  <a:lnTo>
                    <a:pt x="343" y="23"/>
                  </a:lnTo>
                  <a:lnTo>
                    <a:pt x="343" y="31"/>
                  </a:lnTo>
                  <a:lnTo>
                    <a:pt x="335" y="38"/>
                  </a:lnTo>
                  <a:lnTo>
                    <a:pt x="320" y="38"/>
                  </a:lnTo>
                  <a:lnTo>
                    <a:pt x="312" y="46"/>
                  </a:lnTo>
                  <a:lnTo>
                    <a:pt x="297" y="46"/>
                  </a:lnTo>
                  <a:lnTo>
                    <a:pt x="297" y="53"/>
                  </a:lnTo>
                  <a:lnTo>
                    <a:pt x="290" y="61"/>
                  </a:lnTo>
                  <a:lnTo>
                    <a:pt x="290" y="69"/>
                  </a:lnTo>
                  <a:lnTo>
                    <a:pt x="282" y="76"/>
                  </a:lnTo>
                  <a:lnTo>
                    <a:pt x="274" y="84"/>
                  </a:lnTo>
                  <a:lnTo>
                    <a:pt x="267" y="91"/>
                  </a:lnTo>
                  <a:lnTo>
                    <a:pt x="259" y="91"/>
                  </a:lnTo>
                  <a:lnTo>
                    <a:pt x="244" y="91"/>
                  </a:lnTo>
                  <a:lnTo>
                    <a:pt x="236" y="91"/>
                  </a:lnTo>
                  <a:lnTo>
                    <a:pt x="221" y="91"/>
                  </a:lnTo>
                  <a:lnTo>
                    <a:pt x="213" y="91"/>
                  </a:lnTo>
                  <a:lnTo>
                    <a:pt x="206" y="91"/>
                  </a:lnTo>
                  <a:lnTo>
                    <a:pt x="198" y="76"/>
                  </a:lnTo>
                  <a:lnTo>
                    <a:pt x="198" y="69"/>
                  </a:lnTo>
                  <a:lnTo>
                    <a:pt x="191" y="61"/>
                  </a:lnTo>
                  <a:lnTo>
                    <a:pt x="183" y="69"/>
                  </a:lnTo>
                  <a:lnTo>
                    <a:pt x="183" y="76"/>
                  </a:lnTo>
                  <a:lnTo>
                    <a:pt x="175" y="84"/>
                  </a:lnTo>
                  <a:lnTo>
                    <a:pt x="168" y="84"/>
                  </a:lnTo>
                  <a:lnTo>
                    <a:pt x="153" y="84"/>
                  </a:lnTo>
                  <a:lnTo>
                    <a:pt x="145" y="84"/>
                  </a:lnTo>
                  <a:lnTo>
                    <a:pt x="130" y="84"/>
                  </a:lnTo>
                  <a:lnTo>
                    <a:pt x="122" y="91"/>
                  </a:lnTo>
                  <a:lnTo>
                    <a:pt x="115" y="91"/>
                  </a:lnTo>
                  <a:lnTo>
                    <a:pt x="99" y="99"/>
                  </a:lnTo>
                  <a:lnTo>
                    <a:pt x="92" y="99"/>
                  </a:lnTo>
                  <a:close/>
                </a:path>
              </a:pathLst>
            </a:custGeom>
            <a:solidFill>
              <a:schemeClr val="bg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41" tIns="37820" rIns="75641" bIns="37820"/>
            <a:lstStyle/>
            <a:p>
              <a:endParaRPr lang="ru-RU"/>
            </a:p>
          </p:txBody>
        </p:sp>
        <p:sp>
          <p:nvSpPr>
            <p:cNvPr id="4364" name="Freeform 1272"/>
            <p:cNvSpPr>
              <a:spLocks/>
            </p:cNvSpPr>
            <p:nvPr/>
          </p:nvSpPr>
          <p:spPr bwMode="auto">
            <a:xfrm>
              <a:off x="6773863" y="2654189"/>
              <a:ext cx="914400" cy="1546225"/>
            </a:xfrm>
            <a:custGeom>
              <a:avLst/>
              <a:gdLst>
                <a:gd name="T0" fmla="*/ 2147483647 w 715"/>
                <a:gd name="T1" fmla="*/ 2147483647 h 1140"/>
                <a:gd name="T2" fmla="*/ 2147483647 w 715"/>
                <a:gd name="T3" fmla="*/ 2147483647 h 1140"/>
                <a:gd name="T4" fmla="*/ 2147483647 w 715"/>
                <a:gd name="T5" fmla="*/ 2147483647 h 1140"/>
                <a:gd name="T6" fmla="*/ 2147483647 w 715"/>
                <a:gd name="T7" fmla="*/ 2147483647 h 1140"/>
                <a:gd name="T8" fmla="*/ 2147483647 w 715"/>
                <a:gd name="T9" fmla="*/ 2147483647 h 1140"/>
                <a:gd name="T10" fmla="*/ 2147483647 w 715"/>
                <a:gd name="T11" fmla="*/ 2147483647 h 1140"/>
                <a:gd name="T12" fmla="*/ 2147483647 w 715"/>
                <a:gd name="T13" fmla="*/ 2147483647 h 1140"/>
                <a:gd name="T14" fmla="*/ 2147483647 w 715"/>
                <a:gd name="T15" fmla="*/ 2147483647 h 1140"/>
                <a:gd name="T16" fmla="*/ 2147483647 w 715"/>
                <a:gd name="T17" fmla="*/ 2147483647 h 1140"/>
                <a:gd name="T18" fmla="*/ 2147483647 w 715"/>
                <a:gd name="T19" fmla="*/ 2147483647 h 1140"/>
                <a:gd name="T20" fmla="*/ 2147483647 w 715"/>
                <a:gd name="T21" fmla="*/ 2147483647 h 1140"/>
                <a:gd name="T22" fmla="*/ 2147483647 w 715"/>
                <a:gd name="T23" fmla="*/ 2147483647 h 1140"/>
                <a:gd name="T24" fmla="*/ 2147483647 w 715"/>
                <a:gd name="T25" fmla="*/ 2147483647 h 1140"/>
                <a:gd name="T26" fmla="*/ 2147483647 w 715"/>
                <a:gd name="T27" fmla="*/ 2147483647 h 1140"/>
                <a:gd name="T28" fmla="*/ 2147483647 w 715"/>
                <a:gd name="T29" fmla="*/ 2147483647 h 1140"/>
                <a:gd name="T30" fmla="*/ 2147483647 w 715"/>
                <a:gd name="T31" fmla="*/ 2147483647 h 1140"/>
                <a:gd name="T32" fmla="*/ 2147483647 w 715"/>
                <a:gd name="T33" fmla="*/ 2147483647 h 1140"/>
                <a:gd name="T34" fmla="*/ 2147483647 w 715"/>
                <a:gd name="T35" fmla="*/ 2147483647 h 1140"/>
                <a:gd name="T36" fmla="*/ 2147483647 w 715"/>
                <a:gd name="T37" fmla="*/ 2147483647 h 1140"/>
                <a:gd name="T38" fmla="*/ 2147483647 w 715"/>
                <a:gd name="T39" fmla="*/ 2147483647 h 1140"/>
                <a:gd name="T40" fmla="*/ 2147483647 w 715"/>
                <a:gd name="T41" fmla="*/ 2147483647 h 1140"/>
                <a:gd name="T42" fmla="*/ 2147483647 w 715"/>
                <a:gd name="T43" fmla="*/ 2147483647 h 1140"/>
                <a:gd name="T44" fmla="*/ 2147483647 w 715"/>
                <a:gd name="T45" fmla="*/ 2147483647 h 1140"/>
                <a:gd name="T46" fmla="*/ 2147483647 w 715"/>
                <a:gd name="T47" fmla="*/ 2147483647 h 1140"/>
                <a:gd name="T48" fmla="*/ 2147483647 w 715"/>
                <a:gd name="T49" fmla="*/ 2147483647 h 1140"/>
                <a:gd name="T50" fmla="*/ 2147483647 w 715"/>
                <a:gd name="T51" fmla="*/ 2147483647 h 1140"/>
                <a:gd name="T52" fmla="*/ 2147483647 w 715"/>
                <a:gd name="T53" fmla="*/ 2147483647 h 1140"/>
                <a:gd name="T54" fmla="*/ 2147483647 w 715"/>
                <a:gd name="T55" fmla="*/ 2147483647 h 1140"/>
                <a:gd name="T56" fmla="*/ 2147483647 w 715"/>
                <a:gd name="T57" fmla="*/ 2147483647 h 1140"/>
                <a:gd name="T58" fmla="*/ 2147483647 w 715"/>
                <a:gd name="T59" fmla="*/ 2147483647 h 1140"/>
                <a:gd name="T60" fmla="*/ 2147483647 w 715"/>
                <a:gd name="T61" fmla="*/ 2147483647 h 1140"/>
                <a:gd name="T62" fmla="*/ 2147483647 w 715"/>
                <a:gd name="T63" fmla="*/ 2147483647 h 1140"/>
                <a:gd name="T64" fmla="*/ 2147483647 w 715"/>
                <a:gd name="T65" fmla="*/ 2147483647 h 1140"/>
                <a:gd name="T66" fmla="*/ 2147483647 w 715"/>
                <a:gd name="T67" fmla="*/ 2147483647 h 1140"/>
                <a:gd name="T68" fmla="*/ 2147483647 w 715"/>
                <a:gd name="T69" fmla="*/ 2147483647 h 1140"/>
                <a:gd name="T70" fmla="*/ 2147483647 w 715"/>
                <a:gd name="T71" fmla="*/ 2147483647 h 1140"/>
                <a:gd name="T72" fmla="*/ 2147483647 w 715"/>
                <a:gd name="T73" fmla="*/ 2147483647 h 1140"/>
                <a:gd name="T74" fmla="*/ 2147483647 w 715"/>
                <a:gd name="T75" fmla="*/ 2147483647 h 1140"/>
                <a:gd name="T76" fmla="*/ 2147483647 w 715"/>
                <a:gd name="T77" fmla="*/ 2147483647 h 1140"/>
                <a:gd name="T78" fmla="*/ 2147483647 w 715"/>
                <a:gd name="T79" fmla="*/ 2147483647 h 1140"/>
                <a:gd name="T80" fmla="*/ 2147483647 w 715"/>
                <a:gd name="T81" fmla="*/ 2147483647 h 1140"/>
                <a:gd name="T82" fmla="*/ 2147483647 w 715"/>
                <a:gd name="T83" fmla="*/ 2147483647 h 1140"/>
                <a:gd name="T84" fmla="*/ 2147483647 w 715"/>
                <a:gd name="T85" fmla="*/ 2147483647 h 1140"/>
                <a:gd name="T86" fmla="*/ 2147483647 w 715"/>
                <a:gd name="T87" fmla="*/ 2147483647 h 1140"/>
                <a:gd name="T88" fmla="*/ 2147483647 w 715"/>
                <a:gd name="T89" fmla="*/ 2147483647 h 1140"/>
                <a:gd name="T90" fmla="*/ 2147483647 w 715"/>
                <a:gd name="T91" fmla="*/ 2147483647 h 1140"/>
                <a:gd name="T92" fmla="*/ 2147483647 w 715"/>
                <a:gd name="T93" fmla="*/ 2147483647 h 1140"/>
                <a:gd name="T94" fmla="*/ 0 w 715"/>
                <a:gd name="T95" fmla="*/ 2147483647 h 1140"/>
                <a:gd name="T96" fmla="*/ 2147483647 w 715"/>
                <a:gd name="T97" fmla="*/ 2147483647 h 1140"/>
                <a:gd name="T98" fmla="*/ 2147483647 w 715"/>
                <a:gd name="T99" fmla="*/ 2147483647 h 1140"/>
                <a:gd name="T100" fmla="*/ 2147483647 w 715"/>
                <a:gd name="T101" fmla="*/ 2147483647 h 1140"/>
                <a:gd name="T102" fmla="*/ 2147483647 w 715"/>
                <a:gd name="T103" fmla="*/ 2147483647 h 1140"/>
                <a:gd name="T104" fmla="*/ 2147483647 w 715"/>
                <a:gd name="T105" fmla="*/ 2147483647 h 1140"/>
                <a:gd name="T106" fmla="*/ 2147483647 w 715"/>
                <a:gd name="T107" fmla="*/ 2147483647 h 1140"/>
                <a:gd name="T108" fmla="*/ 2147483647 w 715"/>
                <a:gd name="T109" fmla="*/ 2147483647 h 1140"/>
                <a:gd name="T110" fmla="*/ 2147483647 w 715"/>
                <a:gd name="T111" fmla="*/ 2147483647 h 1140"/>
                <a:gd name="T112" fmla="*/ 2147483647 w 715"/>
                <a:gd name="T113" fmla="*/ 2147483647 h 1140"/>
                <a:gd name="T114" fmla="*/ 2147483647 w 715"/>
                <a:gd name="T115" fmla="*/ 2147483647 h 1140"/>
                <a:gd name="T116" fmla="*/ 2147483647 w 715"/>
                <a:gd name="T117" fmla="*/ 2147483647 h 1140"/>
                <a:gd name="T118" fmla="*/ 2147483647 w 715"/>
                <a:gd name="T119" fmla="*/ 2147483647 h 1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15"/>
                <a:gd name="T181" fmla="*/ 0 h 1140"/>
                <a:gd name="T182" fmla="*/ 715 w 715"/>
                <a:gd name="T183" fmla="*/ 1140 h 1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15" h="1140">
                  <a:moveTo>
                    <a:pt x="533" y="1140"/>
                  </a:moveTo>
                  <a:lnTo>
                    <a:pt x="540" y="1132"/>
                  </a:lnTo>
                  <a:lnTo>
                    <a:pt x="540" y="1125"/>
                  </a:lnTo>
                  <a:lnTo>
                    <a:pt x="548" y="1117"/>
                  </a:lnTo>
                  <a:lnTo>
                    <a:pt x="556" y="1117"/>
                  </a:lnTo>
                  <a:lnTo>
                    <a:pt x="563" y="1110"/>
                  </a:lnTo>
                  <a:lnTo>
                    <a:pt x="571" y="1102"/>
                  </a:lnTo>
                  <a:lnTo>
                    <a:pt x="571" y="1087"/>
                  </a:lnTo>
                  <a:lnTo>
                    <a:pt x="578" y="1087"/>
                  </a:lnTo>
                  <a:lnTo>
                    <a:pt x="578" y="1079"/>
                  </a:lnTo>
                  <a:lnTo>
                    <a:pt x="594" y="1072"/>
                  </a:lnTo>
                  <a:lnTo>
                    <a:pt x="601" y="1056"/>
                  </a:lnTo>
                  <a:lnTo>
                    <a:pt x="609" y="1056"/>
                  </a:lnTo>
                  <a:lnTo>
                    <a:pt x="609" y="1041"/>
                  </a:lnTo>
                  <a:lnTo>
                    <a:pt x="616" y="1034"/>
                  </a:lnTo>
                  <a:lnTo>
                    <a:pt x="632" y="1018"/>
                  </a:lnTo>
                  <a:lnTo>
                    <a:pt x="632" y="1011"/>
                  </a:lnTo>
                  <a:lnTo>
                    <a:pt x="632" y="996"/>
                  </a:lnTo>
                  <a:lnTo>
                    <a:pt x="639" y="996"/>
                  </a:lnTo>
                  <a:lnTo>
                    <a:pt x="647" y="988"/>
                  </a:lnTo>
                  <a:lnTo>
                    <a:pt x="654" y="980"/>
                  </a:lnTo>
                  <a:lnTo>
                    <a:pt x="654" y="973"/>
                  </a:lnTo>
                  <a:lnTo>
                    <a:pt x="647" y="965"/>
                  </a:lnTo>
                  <a:lnTo>
                    <a:pt x="647" y="958"/>
                  </a:lnTo>
                  <a:lnTo>
                    <a:pt x="647" y="942"/>
                  </a:lnTo>
                  <a:lnTo>
                    <a:pt x="654" y="935"/>
                  </a:lnTo>
                  <a:lnTo>
                    <a:pt x="654" y="927"/>
                  </a:lnTo>
                  <a:lnTo>
                    <a:pt x="662" y="920"/>
                  </a:lnTo>
                  <a:lnTo>
                    <a:pt x="662" y="912"/>
                  </a:lnTo>
                  <a:lnTo>
                    <a:pt x="654" y="897"/>
                  </a:lnTo>
                  <a:lnTo>
                    <a:pt x="654" y="882"/>
                  </a:lnTo>
                  <a:lnTo>
                    <a:pt x="639" y="882"/>
                  </a:lnTo>
                  <a:lnTo>
                    <a:pt x="632" y="874"/>
                  </a:lnTo>
                  <a:lnTo>
                    <a:pt x="639" y="867"/>
                  </a:lnTo>
                  <a:lnTo>
                    <a:pt x="639" y="851"/>
                  </a:lnTo>
                  <a:lnTo>
                    <a:pt x="647" y="851"/>
                  </a:lnTo>
                  <a:lnTo>
                    <a:pt x="654" y="851"/>
                  </a:lnTo>
                  <a:lnTo>
                    <a:pt x="662" y="851"/>
                  </a:lnTo>
                  <a:lnTo>
                    <a:pt x="662" y="859"/>
                  </a:lnTo>
                  <a:lnTo>
                    <a:pt x="670" y="859"/>
                  </a:lnTo>
                  <a:lnTo>
                    <a:pt x="677" y="859"/>
                  </a:lnTo>
                  <a:lnTo>
                    <a:pt x="685" y="851"/>
                  </a:lnTo>
                  <a:lnTo>
                    <a:pt x="693" y="844"/>
                  </a:lnTo>
                  <a:lnTo>
                    <a:pt x="700" y="844"/>
                  </a:lnTo>
                  <a:lnTo>
                    <a:pt x="708" y="836"/>
                  </a:lnTo>
                  <a:lnTo>
                    <a:pt x="715" y="829"/>
                  </a:lnTo>
                  <a:lnTo>
                    <a:pt x="715" y="821"/>
                  </a:lnTo>
                  <a:lnTo>
                    <a:pt x="715" y="813"/>
                  </a:lnTo>
                  <a:lnTo>
                    <a:pt x="715" y="806"/>
                  </a:lnTo>
                  <a:lnTo>
                    <a:pt x="700" y="791"/>
                  </a:lnTo>
                  <a:lnTo>
                    <a:pt x="693" y="783"/>
                  </a:lnTo>
                  <a:lnTo>
                    <a:pt x="685" y="768"/>
                  </a:lnTo>
                  <a:lnTo>
                    <a:pt x="677" y="760"/>
                  </a:lnTo>
                  <a:lnTo>
                    <a:pt x="670" y="745"/>
                  </a:lnTo>
                  <a:lnTo>
                    <a:pt x="662" y="745"/>
                  </a:lnTo>
                  <a:lnTo>
                    <a:pt x="654" y="745"/>
                  </a:lnTo>
                  <a:lnTo>
                    <a:pt x="647" y="745"/>
                  </a:lnTo>
                  <a:lnTo>
                    <a:pt x="639" y="737"/>
                  </a:lnTo>
                  <a:lnTo>
                    <a:pt x="632" y="730"/>
                  </a:lnTo>
                  <a:lnTo>
                    <a:pt x="639" y="715"/>
                  </a:lnTo>
                  <a:lnTo>
                    <a:pt x="639" y="707"/>
                  </a:lnTo>
                  <a:lnTo>
                    <a:pt x="647" y="699"/>
                  </a:lnTo>
                  <a:lnTo>
                    <a:pt x="647" y="684"/>
                  </a:lnTo>
                  <a:lnTo>
                    <a:pt x="647" y="677"/>
                  </a:lnTo>
                  <a:lnTo>
                    <a:pt x="654" y="669"/>
                  </a:lnTo>
                  <a:lnTo>
                    <a:pt x="654" y="654"/>
                  </a:lnTo>
                  <a:lnTo>
                    <a:pt x="647" y="646"/>
                  </a:lnTo>
                  <a:lnTo>
                    <a:pt x="647" y="639"/>
                  </a:lnTo>
                  <a:lnTo>
                    <a:pt x="639" y="631"/>
                  </a:lnTo>
                  <a:lnTo>
                    <a:pt x="647" y="623"/>
                  </a:lnTo>
                  <a:lnTo>
                    <a:pt x="647" y="616"/>
                  </a:lnTo>
                  <a:lnTo>
                    <a:pt x="639" y="608"/>
                  </a:lnTo>
                  <a:lnTo>
                    <a:pt x="624" y="601"/>
                  </a:lnTo>
                  <a:lnTo>
                    <a:pt x="616" y="593"/>
                  </a:lnTo>
                  <a:lnTo>
                    <a:pt x="616" y="585"/>
                  </a:lnTo>
                  <a:lnTo>
                    <a:pt x="616" y="578"/>
                  </a:lnTo>
                  <a:lnTo>
                    <a:pt x="616" y="570"/>
                  </a:lnTo>
                  <a:lnTo>
                    <a:pt x="616" y="555"/>
                  </a:lnTo>
                  <a:lnTo>
                    <a:pt x="624" y="540"/>
                  </a:lnTo>
                  <a:lnTo>
                    <a:pt x="632" y="532"/>
                  </a:lnTo>
                  <a:lnTo>
                    <a:pt x="639" y="517"/>
                  </a:lnTo>
                  <a:lnTo>
                    <a:pt x="647" y="509"/>
                  </a:lnTo>
                  <a:lnTo>
                    <a:pt x="647" y="502"/>
                  </a:lnTo>
                  <a:lnTo>
                    <a:pt x="639" y="494"/>
                  </a:lnTo>
                  <a:lnTo>
                    <a:pt x="632" y="479"/>
                  </a:lnTo>
                  <a:lnTo>
                    <a:pt x="632" y="471"/>
                  </a:lnTo>
                  <a:lnTo>
                    <a:pt x="624" y="464"/>
                  </a:lnTo>
                  <a:lnTo>
                    <a:pt x="624" y="456"/>
                  </a:lnTo>
                  <a:lnTo>
                    <a:pt x="624" y="449"/>
                  </a:lnTo>
                  <a:lnTo>
                    <a:pt x="624" y="441"/>
                  </a:lnTo>
                  <a:lnTo>
                    <a:pt x="624" y="426"/>
                  </a:lnTo>
                  <a:lnTo>
                    <a:pt x="616" y="418"/>
                  </a:lnTo>
                  <a:lnTo>
                    <a:pt x="632" y="411"/>
                  </a:lnTo>
                  <a:lnTo>
                    <a:pt x="647" y="395"/>
                  </a:lnTo>
                  <a:lnTo>
                    <a:pt x="654" y="380"/>
                  </a:lnTo>
                  <a:lnTo>
                    <a:pt x="670" y="373"/>
                  </a:lnTo>
                  <a:lnTo>
                    <a:pt x="670" y="365"/>
                  </a:lnTo>
                  <a:lnTo>
                    <a:pt x="677" y="357"/>
                  </a:lnTo>
                  <a:lnTo>
                    <a:pt x="685" y="350"/>
                  </a:lnTo>
                  <a:lnTo>
                    <a:pt x="693" y="342"/>
                  </a:lnTo>
                  <a:lnTo>
                    <a:pt x="685" y="335"/>
                  </a:lnTo>
                  <a:lnTo>
                    <a:pt x="685" y="327"/>
                  </a:lnTo>
                  <a:lnTo>
                    <a:pt x="670" y="319"/>
                  </a:lnTo>
                  <a:lnTo>
                    <a:pt x="662" y="312"/>
                  </a:lnTo>
                  <a:lnTo>
                    <a:pt x="654" y="312"/>
                  </a:lnTo>
                  <a:lnTo>
                    <a:pt x="662" y="297"/>
                  </a:lnTo>
                  <a:lnTo>
                    <a:pt x="662" y="281"/>
                  </a:lnTo>
                  <a:lnTo>
                    <a:pt x="670" y="274"/>
                  </a:lnTo>
                  <a:lnTo>
                    <a:pt x="662" y="266"/>
                  </a:lnTo>
                  <a:lnTo>
                    <a:pt x="654" y="274"/>
                  </a:lnTo>
                  <a:lnTo>
                    <a:pt x="647" y="274"/>
                  </a:lnTo>
                  <a:lnTo>
                    <a:pt x="647" y="281"/>
                  </a:lnTo>
                  <a:lnTo>
                    <a:pt x="654" y="289"/>
                  </a:lnTo>
                  <a:lnTo>
                    <a:pt x="647" y="297"/>
                  </a:lnTo>
                  <a:lnTo>
                    <a:pt x="639" y="289"/>
                  </a:lnTo>
                  <a:lnTo>
                    <a:pt x="624" y="289"/>
                  </a:lnTo>
                  <a:lnTo>
                    <a:pt x="609" y="289"/>
                  </a:lnTo>
                  <a:lnTo>
                    <a:pt x="601" y="281"/>
                  </a:lnTo>
                  <a:lnTo>
                    <a:pt x="601" y="266"/>
                  </a:lnTo>
                  <a:lnTo>
                    <a:pt x="594" y="259"/>
                  </a:lnTo>
                  <a:lnTo>
                    <a:pt x="594" y="251"/>
                  </a:lnTo>
                  <a:lnTo>
                    <a:pt x="594" y="243"/>
                  </a:lnTo>
                  <a:lnTo>
                    <a:pt x="594" y="228"/>
                  </a:lnTo>
                  <a:lnTo>
                    <a:pt x="601" y="205"/>
                  </a:lnTo>
                  <a:lnTo>
                    <a:pt x="609" y="190"/>
                  </a:lnTo>
                  <a:lnTo>
                    <a:pt x="609" y="175"/>
                  </a:lnTo>
                  <a:lnTo>
                    <a:pt x="601" y="175"/>
                  </a:lnTo>
                  <a:lnTo>
                    <a:pt x="594" y="175"/>
                  </a:lnTo>
                  <a:lnTo>
                    <a:pt x="594" y="160"/>
                  </a:lnTo>
                  <a:lnTo>
                    <a:pt x="586" y="167"/>
                  </a:lnTo>
                  <a:lnTo>
                    <a:pt x="578" y="175"/>
                  </a:lnTo>
                  <a:lnTo>
                    <a:pt x="571" y="175"/>
                  </a:lnTo>
                  <a:lnTo>
                    <a:pt x="563" y="183"/>
                  </a:lnTo>
                  <a:lnTo>
                    <a:pt x="556" y="190"/>
                  </a:lnTo>
                  <a:lnTo>
                    <a:pt x="548" y="198"/>
                  </a:lnTo>
                  <a:lnTo>
                    <a:pt x="540" y="213"/>
                  </a:lnTo>
                  <a:lnTo>
                    <a:pt x="533" y="221"/>
                  </a:lnTo>
                  <a:lnTo>
                    <a:pt x="518" y="221"/>
                  </a:lnTo>
                  <a:lnTo>
                    <a:pt x="510" y="221"/>
                  </a:lnTo>
                  <a:lnTo>
                    <a:pt x="502" y="213"/>
                  </a:lnTo>
                  <a:lnTo>
                    <a:pt x="495" y="205"/>
                  </a:lnTo>
                  <a:lnTo>
                    <a:pt x="487" y="205"/>
                  </a:lnTo>
                  <a:lnTo>
                    <a:pt x="487" y="213"/>
                  </a:lnTo>
                  <a:lnTo>
                    <a:pt x="480" y="221"/>
                  </a:lnTo>
                  <a:lnTo>
                    <a:pt x="472" y="228"/>
                  </a:lnTo>
                  <a:lnTo>
                    <a:pt x="464" y="236"/>
                  </a:lnTo>
                  <a:lnTo>
                    <a:pt x="457" y="236"/>
                  </a:lnTo>
                  <a:lnTo>
                    <a:pt x="441" y="236"/>
                  </a:lnTo>
                  <a:lnTo>
                    <a:pt x="434" y="236"/>
                  </a:lnTo>
                  <a:lnTo>
                    <a:pt x="426" y="236"/>
                  </a:lnTo>
                  <a:lnTo>
                    <a:pt x="419" y="228"/>
                  </a:lnTo>
                  <a:lnTo>
                    <a:pt x="403" y="228"/>
                  </a:lnTo>
                  <a:lnTo>
                    <a:pt x="396" y="228"/>
                  </a:lnTo>
                  <a:lnTo>
                    <a:pt x="388" y="228"/>
                  </a:lnTo>
                  <a:lnTo>
                    <a:pt x="381" y="236"/>
                  </a:lnTo>
                  <a:lnTo>
                    <a:pt x="373" y="243"/>
                  </a:lnTo>
                  <a:lnTo>
                    <a:pt x="365" y="251"/>
                  </a:lnTo>
                  <a:lnTo>
                    <a:pt x="358" y="251"/>
                  </a:lnTo>
                  <a:lnTo>
                    <a:pt x="350" y="251"/>
                  </a:lnTo>
                  <a:lnTo>
                    <a:pt x="350" y="243"/>
                  </a:lnTo>
                  <a:lnTo>
                    <a:pt x="343" y="251"/>
                  </a:lnTo>
                  <a:lnTo>
                    <a:pt x="335" y="251"/>
                  </a:lnTo>
                  <a:lnTo>
                    <a:pt x="320" y="251"/>
                  </a:lnTo>
                  <a:lnTo>
                    <a:pt x="312" y="251"/>
                  </a:lnTo>
                  <a:lnTo>
                    <a:pt x="312" y="236"/>
                  </a:lnTo>
                  <a:lnTo>
                    <a:pt x="312" y="228"/>
                  </a:lnTo>
                  <a:lnTo>
                    <a:pt x="320" y="221"/>
                  </a:lnTo>
                  <a:lnTo>
                    <a:pt x="327" y="221"/>
                  </a:lnTo>
                  <a:lnTo>
                    <a:pt x="320" y="205"/>
                  </a:lnTo>
                  <a:lnTo>
                    <a:pt x="312" y="198"/>
                  </a:lnTo>
                  <a:lnTo>
                    <a:pt x="305" y="198"/>
                  </a:lnTo>
                  <a:lnTo>
                    <a:pt x="297" y="198"/>
                  </a:lnTo>
                  <a:lnTo>
                    <a:pt x="289" y="190"/>
                  </a:lnTo>
                  <a:lnTo>
                    <a:pt x="289" y="183"/>
                  </a:lnTo>
                  <a:lnTo>
                    <a:pt x="289" y="175"/>
                  </a:lnTo>
                  <a:lnTo>
                    <a:pt x="289" y="167"/>
                  </a:lnTo>
                  <a:lnTo>
                    <a:pt x="289" y="160"/>
                  </a:lnTo>
                  <a:lnTo>
                    <a:pt x="282" y="152"/>
                  </a:lnTo>
                  <a:lnTo>
                    <a:pt x="289" y="137"/>
                  </a:lnTo>
                  <a:lnTo>
                    <a:pt x="282" y="129"/>
                  </a:lnTo>
                  <a:lnTo>
                    <a:pt x="282" y="122"/>
                  </a:lnTo>
                  <a:lnTo>
                    <a:pt x="274" y="122"/>
                  </a:lnTo>
                  <a:lnTo>
                    <a:pt x="267" y="114"/>
                  </a:lnTo>
                  <a:lnTo>
                    <a:pt x="259" y="122"/>
                  </a:lnTo>
                  <a:lnTo>
                    <a:pt x="251" y="122"/>
                  </a:lnTo>
                  <a:lnTo>
                    <a:pt x="251" y="129"/>
                  </a:lnTo>
                  <a:lnTo>
                    <a:pt x="244" y="137"/>
                  </a:lnTo>
                  <a:lnTo>
                    <a:pt x="236" y="129"/>
                  </a:lnTo>
                  <a:lnTo>
                    <a:pt x="236" y="122"/>
                  </a:lnTo>
                  <a:lnTo>
                    <a:pt x="236" y="107"/>
                  </a:lnTo>
                  <a:lnTo>
                    <a:pt x="236" y="99"/>
                  </a:lnTo>
                  <a:lnTo>
                    <a:pt x="228" y="99"/>
                  </a:lnTo>
                  <a:lnTo>
                    <a:pt x="221" y="107"/>
                  </a:lnTo>
                  <a:lnTo>
                    <a:pt x="221" y="114"/>
                  </a:lnTo>
                  <a:lnTo>
                    <a:pt x="213" y="107"/>
                  </a:lnTo>
                  <a:lnTo>
                    <a:pt x="206" y="99"/>
                  </a:lnTo>
                  <a:lnTo>
                    <a:pt x="198" y="91"/>
                  </a:lnTo>
                  <a:lnTo>
                    <a:pt x="183" y="91"/>
                  </a:lnTo>
                  <a:lnTo>
                    <a:pt x="183" y="84"/>
                  </a:lnTo>
                  <a:lnTo>
                    <a:pt x="190" y="76"/>
                  </a:lnTo>
                  <a:lnTo>
                    <a:pt x="198" y="69"/>
                  </a:lnTo>
                  <a:lnTo>
                    <a:pt x="213" y="61"/>
                  </a:lnTo>
                  <a:lnTo>
                    <a:pt x="221" y="53"/>
                  </a:lnTo>
                  <a:lnTo>
                    <a:pt x="221" y="46"/>
                  </a:lnTo>
                  <a:lnTo>
                    <a:pt x="221" y="38"/>
                  </a:lnTo>
                  <a:lnTo>
                    <a:pt x="221" y="23"/>
                  </a:lnTo>
                  <a:lnTo>
                    <a:pt x="213" y="31"/>
                  </a:lnTo>
                  <a:lnTo>
                    <a:pt x="206" y="31"/>
                  </a:lnTo>
                  <a:lnTo>
                    <a:pt x="198" y="23"/>
                  </a:lnTo>
                  <a:lnTo>
                    <a:pt x="190" y="15"/>
                  </a:lnTo>
                  <a:lnTo>
                    <a:pt x="190" y="0"/>
                  </a:lnTo>
                  <a:lnTo>
                    <a:pt x="175" y="0"/>
                  </a:lnTo>
                  <a:lnTo>
                    <a:pt x="160" y="8"/>
                  </a:lnTo>
                  <a:lnTo>
                    <a:pt x="152" y="8"/>
                  </a:lnTo>
                  <a:lnTo>
                    <a:pt x="145" y="8"/>
                  </a:lnTo>
                  <a:lnTo>
                    <a:pt x="137" y="15"/>
                  </a:lnTo>
                  <a:lnTo>
                    <a:pt x="130" y="15"/>
                  </a:lnTo>
                  <a:lnTo>
                    <a:pt x="122" y="23"/>
                  </a:lnTo>
                  <a:lnTo>
                    <a:pt x="122" y="31"/>
                  </a:lnTo>
                  <a:lnTo>
                    <a:pt x="122" y="38"/>
                  </a:lnTo>
                  <a:lnTo>
                    <a:pt x="114" y="38"/>
                  </a:lnTo>
                  <a:lnTo>
                    <a:pt x="114" y="31"/>
                  </a:lnTo>
                  <a:lnTo>
                    <a:pt x="107" y="23"/>
                  </a:lnTo>
                  <a:lnTo>
                    <a:pt x="99" y="23"/>
                  </a:lnTo>
                  <a:lnTo>
                    <a:pt x="99" y="38"/>
                  </a:lnTo>
                  <a:lnTo>
                    <a:pt x="92" y="46"/>
                  </a:lnTo>
                  <a:lnTo>
                    <a:pt x="92" y="61"/>
                  </a:lnTo>
                  <a:lnTo>
                    <a:pt x="84" y="61"/>
                  </a:lnTo>
                  <a:lnTo>
                    <a:pt x="84" y="69"/>
                  </a:lnTo>
                  <a:lnTo>
                    <a:pt x="84" y="84"/>
                  </a:lnTo>
                  <a:lnTo>
                    <a:pt x="84" y="91"/>
                  </a:lnTo>
                  <a:lnTo>
                    <a:pt x="76" y="99"/>
                  </a:lnTo>
                  <a:lnTo>
                    <a:pt x="76" y="107"/>
                  </a:lnTo>
                  <a:lnTo>
                    <a:pt x="84" y="114"/>
                  </a:lnTo>
                  <a:lnTo>
                    <a:pt x="92" y="122"/>
                  </a:lnTo>
                  <a:lnTo>
                    <a:pt x="99" y="129"/>
                  </a:lnTo>
                  <a:lnTo>
                    <a:pt x="92" y="137"/>
                  </a:lnTo>
                  <a:lnTo>
                    <a:pt x="84" y="137"/>
                  </a:lnTo>
                  <a:lnTo>
                    <a:pt x="76" y="129"/>
                  </a:lnTo>
                  <a:lnTo>
                    <a:pt x="69" y="129"/>
                  </a:lnTo>
                  <a:lnTo>
                    <a:pt x="69" y="145"/>
                  </a:lnTo>
                  <a:lnTo>
                    <a:pt x="76" y="152"/>
                  </a:lnTo>
                  <a:lnTo>
                    <a:pt x="84" y="152"/>
                  </a:lnTo>
                  <a:lnTo>
                    <a:pt x="92" y="152"/>
                  </a:lnTo>
                  <a:lnTo>
                    <a:pt x="99" y="152"/>
                  </a:lnTo>
                  <a:lnTo>
                    <a:pt x="107" y="152"/>
                  </a:lnTo>
                  <a:lnTo>
                    <a:pt x="114" y="160"/>
                  </a:lnTo>
                  <a:lnTo>
                    <a:pt x="122" y="167"/>
                  </a:lnTo>
                  <a:lnTo>
                    <a:pt x="130" y="167"/>
                  </a:lnTo>
                  <a:lnTo>
                    <a:pt x="137" y="175"/>
                  </a:lnTo>
                  <a:lnTo>
                    <a:pt x="130" y="183"/>
                  </a:lnTo>
                  <a:lnTo>
                    <a:pt x="122" y="183"/>
                  </a:lnTo>
                  <a:lnTo>
                    <a:pt x="107" y="190"/>
                  </a:lnTo>
                  <a:lnTo>
                    <a:pt x="92" y="198"/>
                  </a:lnTo>
                  <a:lnTo>
                    <a:pt x="84" y="205"/>
                  </a:lnTo>
                  <a:lnTo>
                    <a:pt x="76" y="213"/>
                  </a:lnTo>
                  <a:lnTo>
                    <a:pt x="76" y="221"/>
                  </a:lnTo>
                  <a:lnTo>
                    <a:pt x="76" y="228"/>
                  </a:lnTo>
                  <a:lnTo>
                    <a:pt x="84" y="236"/>
                  </a:lnTo>
                  <a:lnTo>
                    <a:pt x="92" y="243"/>
                  </a:lnTo>
                  <a:lnTo>
                    <a:pt x="99" y="243"/>
                  </a:lnTo>
                  <a:lnTo>
                    <a:pt x="107" y="243"/>
                  </a:lnTo>
                  <a:lnTo>
                    <a:pt x="114" y="243"/>
                  </a:lnTo>
                  <a:lnTo>
                    <a:pt x="122" y="251"/>
                  </a:lnTo>
                  <a:lnTo>
                    <a:pt x="130" y="251"/>
                  </a:lnTo>
                  <a:lnTo>
                    <a:pt x="137" y="259"/>
                  </a:lnTo>
                  <a:lnTo>
                    <a:pt x="152" y="259"/>
                  </a:lnTo>
                  <a:lnTo>
                    <a:pt x="160" y="266"/>
                  </a:lnTo>
                  <a:lnTo>
                    <a:pt x="160" y="274"/>
                  </a:lnTo>
                  <a:lnTo>
                    <a:pt x="152" y="274"/>
                  </a:lnTo>
                  <a:lnTo>
                    <a:pt x="145" y="274"/>
                  </a:lnTo>
                  <a:lnTo>
                    <a:pt x="137" y="281"/>
                  </a:lnTo>
                  <a:lnTo>
                    <a:pt x="130" y="289"/>
                  </a:lnTo>
                  <a:lnTo>
                    <a:pt x="122" y="289"/>
                  </a:lnTo>
                  <a:lnTo>
                    <a:pt x="114" y="281"/>
                  </a:lnTo>
                  <a:lnTo>
                    <a:pt x="107" y="281"/>
                  </a:lnTo>
                  <a:lnTo>
                    <a:pt x="99" y="281"/>
                  </a:lnTo>
                  <a:lnTo>
                    <a:pt x="92" y="289"/>
                  </a:lnTo>
                  <a:lnTo>
                    <a:pt x="92" y="297"/>
                  </a:lnTo>
                  <a:lnTo>
                    <a:pt x="99" y="297"/>
                  </a:lnTo>
                  <a:lnTo>
                    <a:pt x="107" y="304"/>
                  </a:lnTo>
                  <a:lnTo>
                    <a:pt x="114" y="312"/>
                  </a:lnTo>
                  <a:lnTo>
                    <a:pt x="114" y="327"/>
                  </a:lnTo>
                  <a:lnTo>
                    <a:pt x="114" y="335"/>
                  </a:lnTo>
                  <a:lnTo>
                    <a:pt x="114" y="342"/>
                  </a:lnTo>
                  <a:lnTo>
                    <a:pt x="122" y="357"/>
                  </a:lnTo>
                  <a:lnTo>
                    <a:pt x="114" y="357"/>
                  </a:lnTo>
                  <a:lnTo>
                    <a:pt x="107" y="365"/>
                  </a:lnTo>
                  <a:lnTo>
                    <a:pt x="99" y="380"/>
                  </a:lnTo>
                  <a:lnTo>
                    <a:pt x="92" y="388"/>
                  </a:lnTo>
                  <a:lnTo>
                    <a:pt x="84" y="403"/>
                  </a:lnTo>
                  <a:lnTo>
                    <a:pt x="84" y="411"/>
                  </a:lnTo>
                  <a:lnTo>
                    <a:pt x="76" y="426"/>
                  </a:lnTo>
                  <a:lnTo>
                    <a:pt x="76" y="433"/>
                  </a:lnTo>
                  <a:lnTo>
                    <a:pt x="69" y="449"/>
                  </a:lnTo>
                  <a:lnTo>
                    <a:pt x="69" y="456"/>
                  </a:lnTo>
                  <a:lnTo>
                    <a:pt x="76" y="464"/>
                  </a:lnTo>
                  <a:lnTo>
                    <a:pt x="84" y="471"/>
                  </a:lnTo>
                  <a:lnTo>
                    <a:pt x="84" y="487"/>
                  </a:lnTo>
                  <a:lnTo>
                    <a:pt x="92" y="494"/>
                  </a:lnTo>
                  <a:lnTo>
                    <a:pt x="92" y="502"/>
                  </a:lnTo>
                  <a:lnTo>
                    <a:pt x="99" y="517"/>
                  </a:lnTo>
                  <a:lnTo>
                    <a:pt x="99" y="525"/>
                  </a:lnTo>
                  <a:lnTo>
                    <a:pt x="92" y="532"/>
                  </a:lnTo>
                  <a:lnTo>
                    <a:pt x="84" y="540"/>
                  </a:lnTo>
                  <a:lnTo>
                    <a:pt x="76" y="547"/>
                  </a:lnTo>
                  <a:lnTo>
                    <a:pt x="61" y="547"/>
                  </a:lnTo>
                  <a:lnTo>
                    <a:pt x="46" y="555"/>
                  </a:lnTo>
                  <a:lnTo>
                    <a:pt x="53" y="570"/>
                  </a:lnTo>
                  <a:lnTo>
                    <a:pt x="61" y="585"/>
                  </a:lnTo>
                  <a:lnTo>
                    <a:pt x="61" y="593"/>
                  </a:lnTo>
                  <a:lnTo>
                    <a:pt x="53" y="601"/>
                  </a:lnTo>
                  <a:lnTo>
                    <a:pt x="53" y="608"/>
                  </a:lnTo>
                  <a:lnTo>
                    <a:pt x="61" y="623"/>
                  </a:lnTo>
                  <a:lnTo>
                    <a:pt x="69" y="631"/>
                  </a:lnTo>
                  <a:lnTo>
                    <a:pt x="76" y="646"/>
                  </a:lnTo>
                  <a:lnTo>
                    <a:pt x="99" y="654"/>
                  </a:lnTo>
                  <a:lnTo>
                    <a:pt x="107" y="669"/>
                  </a:lnTo>
                  <a:lnTo>
                    <a:pt x="122" y="677"/>
                  </a:lnTo>
                  <a:lnTo>
                    <a:pt x="114" y="692"/>
                  </a:lnTo>
                  <a:lnTo>
                    <a:pt x="99" y="692"/>
                  </a:lnTo>
                  <a:lnTo>
                    <a:pt x="92" y="699"/>
                  </a:lnTo>
                  <a:lnTo>
                    <a:pt x="76" y="707"/>
                  </a:lnTo>
                  <a:lnTo>
                    <a:pt x="76" y="715"/>
                  </a:lnTo>
                  <a:lnTo>
                    <a:pt x="84" y="722"/>
                  </a:lnTo>
                  <a:lnTo>
                    <a:pt x="76" y="737"/>
                  </a:lnTo>
                  <a:lnTo>
                    <a:pt x="76" y="745"/>
                  </a:lnTo>
                  <a:lnTo>
                    <a:pt x="69" y="768"/>
                  </a:lnTo>
                  <a:lnTo>
                    <a:pt x="69" y="783"/>
                  </a:lnTo>
                  <a:lnTo>
                    <a:pt x="46" y="813"/>
                  </a:lnTo>
                  <a:lnTo>
                    <a:pt x="31" y="844"/>
                  </a:lnTo>
                  <a:lnTo>
                    <a:pt x="15" y="859"/>
                  </a:lnTo>
                  <a:lnTo>
                    <a:pt x="8" y="874"/>
                  </a:lnTo>
                  <a:lnTo>
                    <a:pt x="0" y="874"/>
                  </a:lnTo>
                  <a:lnTo>
                    <a:pt x="0" y="882"/>
                  </a:lnTo>
                  <a:lnTo>
                    <a:pt x="0" y="897"/>
                  </a:lnTo>
                  <a:lnTo>
                    <a:pt x="0" y="904"/>
                  </a:lnTo>
                  <a:lnTo>
                    <a:pt x="15" y="912"/>
                  </a:lnTo>
                  <a:lnTo>
                    <a:pt x="15" y="920"/>
                  </a:lnTo>
                  <a:lnTo>
                    <a:pt x="23" y="927"/>
                  </a:lnTo>
                  <a:lnTo>
                    <a:pt x="23" y="935"/>
                  </a:lnTo>
                  <a:lnTo>
                    <a:pt x="15" y="942"/>
                  </a:lnTo>
                  <a:lnTo>
                    <a:pt x="23" y="950"/>
                  </a:lnTo>
                  <a:lnTo>
                    <a:pt x="23" y="942"/>
                  </a:lnTo>
                  <a:lnTo>
                    <a:pt x="31" y="935"/>
                  </a:lnTo>
                  <a:lnTo>
                    <a:pt x="38" y="927"/>
                  </a:lnTo>
                  <a:lnTo>
                    <a:pt x="46" y="927"/>
                  </a:lnTo>
                  <a:lnTo>
                    <a:pt x="53" y="927"/>
                  </a:lnTo>
                  <a:lnTo>
                    <a:pt x="53" y="942"/>
                  </a:lnTo>
                  <a:lnTo>
                    <a:pt x="61" y="942"/>
                  </a:lnTo>
                  <a:lnTo>
                    <a:pt x="69" y="942"/>
                  </a:lnTo>
                  <a:lnTo>
                    <a:pt x="76" y="935"/>
                  </a:lnTo>
                  <a:lnTo>
                    <a:pt x="84" y="935"/>
                  </a:lnTo>
                  <a:lnTo>
                    <a:pt x="84" y="927"/>
                  </a:lnTo>
                  <a:lnTo>
                    <a:pt x="92" y="927"/>
                  </a:lnTo>
                  <a:lnTo>
                    <a:pt x="99" y="927"/>
                  </a:lnTo>
                  <a:lnTo>
                    <a:pt x="99" y="935"/>
                  </a:lnTo>
                  <a:lnTo>
                    <a:pt x="92" y="950"/>
                  </a:lnTo>
                  <a:lnTo>
                    <a:pt x="84" y="958"/>
                  </a:lnTo>
                  <a:lnTo>
                    <a:pt x="99" y="973"/>
                  </a:lnTo>
                  <a:lnTo>
                    <a:pt x="92" y="973"/>
                  </a:lnTo>
                  <a:lnTo>
                    <a:pt x="92" y="980"/>
                  </a:lnTo>
                  <a:lnTo>
                    <a:pt x="99" y="988"/>
                  </a:lnTo>
                  <a:lnTo>
                    <a:pt x="107" y="988"/>
                  </a:lnTo>
                  <a:lnTo>
                    <a:pt x="122" y="988"/>
                  </a:lnTo>
                  <a:lnTo>
                    <a:pt x="122" y="996"/>
                  </a:lnTo>
                  <a:lnTo>
                    <a:pt x="130" y="1003"/>
                  </a:lnTo>
                  <a:lnTo>
                    <a:pt x="145" y="1011"/>
                  </a:lnTo>
                  <a:lnTo>
                    <a:pt x="160" y="1011"/>
                  </a:lnTo>
                  <a:lnTo>
                    <a:pt x="168" y="1003"/>
                  </a:lnTo>
                  <a:lnTo>
                    <a:pt x="183" y="1003"/>
                  </a:lnTo>
                  <a:lnTo>
                    <a:pt x="190" y="996"/>
                  </a:lnTo>
                  <a:lnTo>
                    <a:pt x="190" y="1003"/>
                  </a:lnTo>
                  <a:lnTo>
                    <a:pt x="198" y="1003"/>
                  </a:lnTo>
                  <a:lnTo>
                    <a:pt x="206" y="1011"/>
                  </a:lnTo>
                  <a:lnTo>
                    <a:pt x="213" y="1026"/>
                  </a:lnTo>
                  <a:lnTo>
                    <a:pt x="213" y="1041"/>
                  </a:lnTo>
                  <a:lnTo>
                    <a:pt x="213" y="1049"/>
                  </a:lnTo>
                  <a:lnTo>
                    <a:pt x="213" y="1064"/>
                  </a:lnTo>
                  <a:lnTo>
                    <a:pt x="221" y="1072"/>
                  </a:lnTo>
                  <a:lnTo>
                    <a:pt x="221" y="1079"/>
                  </a:lnTo>
                  <a:lnTo>
                    <a:pt x="244" y="1094"/>
                  </a:lnTo>
                  <a:lnTo>
                    <a:pt x="251" y="1094"/>
                  </a:lnTo>
                  <a:lnTo>
                    <a:pt x="251" y="1102"/>
                  </a:lnTo>
                  <a:lnTo>
                    <a:pt x="267" y="1102"/>
                  </a:lnTo>
                  <a:lnTo>
                    <a:pt x="282" y="1110"/>
                  </a:lnTo>
                  <a:lnTo>
                    <a:pt x="289" y="1117"/>
                  </a:lnTo>
                  <a:lnTo>
                    <a:pt x="297" y="1117"/>
                  </a:lnTo>
                  <a:lnTo>
                    <a:pt x="297" y="1110"/>
                  </a:lnTo>
                  <a:lnTo>
                    <a:pt x="297" y="1102"/>
                  </a:lnTo>
                  <a:lnTo>
                    <a:pt x="305" y="1094"/>
                  </a:lnTo>
                  <a:lnTo>
                    <a:pt x="312" y="1087"/>
                  </a:lnTo>
                  <a:lnTo>
                    <a:pt x="320" y="1087"/>
                  </a:lnTo>
                  <a:lnTo>
                    <a:pt x="327" y="1079"/>
                  </a:lnTo>
                  <a:lnTo>
                    <a:pt x="343" y="1079"/>
                  </a:lnTo>
                  <a:lnTo>
                    <a:pt x="350" y="1087"/>
                  </a:lnTo>
                  <a:lnTo>
                    <a:pt x="358" y="1094"/>
                  </a:lnTo>
                  <a:lnTo>
                    <a:pt x="365" y="1094"/>
                  </a:lnTo>
                  <a:lnTo>
                    <a:pt x="381" y="1087"/>
                  </a:lnTo>
                  <a:lnTo>
                    <a:pt x="388" y="1094"/>
                  </a:lnTo>
                  <a:lnTo>
                    <a:pt x="396" y="1094"/>
                  </a:lnTo>
                  <a:lnTo>
                    <a:pt x="403" y="1087"/>
                  </a:lnTo>
                  <a:lnTo>
                    <a:pt x="411" y="1087"/>
                  </a:lnTo>
                  <a:lnTo>
                    <a:pt x="426" y="1079"/>
                  </a:lnTo>
                  <a:lnTo>
                    <a:pt x="441" y="1087"/>
                  </a:lnTo>
                  <a:lnTo>
                    <a:pt x="449" y="1087"/>
                  </a:lnTo>
                  <a:lnTo>
                    <a:pt x="457" y="1079"/>
                  </a:lnTo>
                  <a:lnTo>
                    <a:pt x="464" y="1087"/>
                  </a:lnTo>
                  <a:lnTo>
                    <a:pt x="472" y="1094"/>
                  </a:lnTo>
                  <a:lnTo>
                    <a:pt x="487" y="1102"/>
                  </a:lnTo>
                  <a:lnTo>
                    <a:pt x="487" y="1117"/>
                  </a:lnTo>
                  <a:lnTo>
                    <a:pt x="487" y="1125"/>
                  </a:lnTo>
                  <a:lnTo>
                    <a:pt x="495" y="1125"/>
                  </a:lnTo>
                  <a:lnTo>
                    <a:pt x="502" y="1117"/>
                  </a:lnTo>
                  <a:lnTo>
                    <a:pt x="502" y="1110"/>
                  </a:lnTo>
                  <a:lnTo>
                    <a:pt x="510" y="1110"/>
                  </a:lnTo>
                  <a:lnTo>
                    <a:pt x="518" y="1110"/>
                  </a:lnTo>
                  <a:lnTo>
                    <a:pt x="518" y="1117"/>
                  </a:lnTo>
                  <a:lnTo>
                    <a:pt x="525" y="1125"/>
                  </a:lnTo>
                  <a:lnTo>
                    <a:pt x="533" y="1132"/>
                  </a:lnTo>
                  <a:lnTo>
                    <a:pt x="533" y="1140"/>
                  </a:lnTo>
                  <a:close/>
                </a:path>
              </a:pathLst>
            </a:custGeom>
            <a:solidFill>
              <a:schemeClr val="bg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59" tIns="37830" rIns="75659" bIns="37830"/>
            <a:lstStyle/>
            <a:p>
              <a:endParaRPr lang="ru-RU"/>
            </a:p>
          </p:txBody>
        </p:sp>
        <p:sp>
          <p:nvSpPr>
            <p:cNvPr id="4365" name="Freeform 1273"/>
            <p:cNvSpPr>
              <a:spLocks/>
            </p:cNvSpPr>
            <p:nvPr/>
          </p:nvSpPr>
          <p:spPr bwMode="auto">
            <a:xfrm>
              <a:off x="6764338" y="2649426"/>
              <a:ext cx="917575" cy="1544638"/>
            </a:xfrm>
            <a:custGeom>
              <a:avLst/>
              <a:gdLst>
                <a:gd name="T0" fmla="*/ 2147483647 w 715"/>
                <a:gd name="T1" fmla="*/ 2147483647 h 1140"/>
                <a:gd name="T2" fmla="*/ 2147483647 w 715"/>
                <a:gd name="T3" fmla="*/ 2147483647 h 1140"/>
                <a:gd name="T4" fmla="*/ 2147483647 w 715"/>
                <a:gd name="T5" fmla="*/ 2147483647 h 1140"/>
                <a:gd name="T6" fmla="*/ 2147483647 w 715"/>
                <a:gd name="T7" fmla="*/ 2147483647 h 1140"/>
                <a:gd name="T8" fmla="*/ 2147483647 w 715"/>
                <a:gd name="T9" fmla="*/ 2147483647 h 1140"/>
                <a:gd name="T10" fmla="*/ 2147483647 w 715"/>
                <a:gd name="T11" fmla="*/ 2147483647 h 1140"/>
                <a:gd name="T12" fmla="*/ 2147483647 w 715"/>
                <a:gd name="T13" fmla="*/ 2147483647 h 1140"/>
                <a:gd name="T14" fmla="*/ 2147483647 w 715"/>
                <a:gd name="T15" fmla="*/ 2147483647 h 1140"/>
                <a:gd name="T16" fmla="*/ 2147483647 w 715"/>
                <a:gd name="T17" fmla="*/ 2147483647 h 1140"/>
                <a:gd name="T18" fmla="*/ 2147483647 w 715"/>
                <a:gd name="T19" fmla="*/ 2147483647 h 1140"/>
                <a:gd name="T20" fmla="*/ 2147483647 w 715"/>
                <a:gd name="T21" fmla="*/ 2147483647 h 1140"/>
                <a:gd name="T22" fmla="*/ 2147483647 w 715"/>
                <a:gd name="T23" fmla="*/ 2147483647 h 1140"/>
                <a:gd name="T24" fmla="*/ 2147483647 w 715"/>
                <a:gd name="T25" fmla="*/ 2147483647 h 1140"/>
                <a:gd name="T26" fmla="*/ 2147483647 w 715"/>
                <a:gd name="T27" fmla="*/ 2147483647 h 1140"/>
                <a:gd name="T28" fmla="*/ 2147483647 w 715"/>
                <a:gd name="T29" fmla="*/ 2147483647 h 1140"/>
                <a:gd name="T30" fmla="*/ 2147483647 w 715"/>
                <a:gd name="T31" fmla="*/ 2147483647 h 1140"/>
                <a:gd name="T32" fmla="*/ 2147483647 w 715"/>
                <a:gd name="T33" fmla="*/ 2147483647 h 1140"/>
                <a:gd name="T34" fmla="*/ 2147483647 w 715"/>
                <a:gd name="T35" fmla="*/ 2147483647 h 1140"/>
                <a:gd name="T36" fmla="*/ 2147483647 w 715"/>
                <a:gd name="T37" fmla="*/ 2147483647 h 1140"/>
                <a:gd name="T38" fmla="*/ 2147483647 w 715"/>
                <a:gd name="T39" fmla="*/ 2147483647 h 1140"/>
                <a:gd name="T40" fmla="*/ 2147483647 w 715"/>
                <a:gd name="T41" fmla="*/ 2147483647 h 1140"/>
                <a:gd name="T42" fmla="*/ 2147483647 w 715"/>
                <a:gd name="T43" fmla="*/ 2147483647 h 1140"/>
                <a:gd name="T44" fmla="*/ 2147483647 w 715"/>
                <a:gd name="T45" fmla="*/ 2147483647 h 1140"/>
                <a:gd name="T46" fmla="*/ 2147483647 w 715"/>
                <a:gd name="T47" fmla="*/ 2147483647 h 1140"/>
                <a:gd name="T48" fmla="*/ 2147483647 w 715"/>
                <a:gd name="T49" fmla="*/ 2147483647 h 1140"/>
                <a:gd name="T50" fmla="*/ 2147483647 w 715"/>
                <a:gd name="T51" fmla="*/ 2147483647 h 1140"/>
                <a:gd name="T52" fmla="*/ 2147483647 w 715"/>
                <a:gd name="T53" fmla="*/ 2147483647 h 1140"/>
                <a:gd name="T54" fmla="*/ 2147483647 w 715"/>
                <a:gd name="T55" fmla="*/ 2147483647 h 1140"/>
                <a:gd name="T56" fmla="*/ 2147483647 w 715"/>
                <a:gd name="T57" fmla="*/ 2147483647 h 1140"/>
                <a:gd name="T58" fmla="*/ 2147483647 w 715"/>
                <a:gd name="T59" fmla="*/ 2147483647 h 1140"/>
                <a:gd name="T60" fmla="*/ 2147483647 w 715"/>
                <a:gd name="T61" fmla="*/ 2147483647 h 1140"/>
                <a:gd name="T62" fmla="*/ 2147483647 w 715"/>
                <a:gd name="T63" fmla="*/ 2147483647 h 1140"/>
                <a:gd name="T64" fmla="*/ 2147483647 w 715"/>
                <a:gd name="T65" fmla="*/ 2147483647 h 1140"/>
                <a:gd name="T66" fmla="*/ 2147483647 w 715"/>
                <a:gd name="T67" fmla="*/ 2147483647 h 1140"/>
                <a:gd name="T68" fmla="*/ 2147483647 w 715"/>
                <a:gd name="T69" fmla="*/ 2147483647 h 1140"/>
                <a:gd name="T70" fmla="*/ 2147483647 w 715"/>
                <a:gd name="T71" fmla="*/ 2147483647 h 1140"/>
                <a:gd name="T72" fmla="*/ 2147483647 w 715"/>
                <a:gd name="T73" fmla="*/ 2147483647 h 1140"/>
                <a:gd name="T74" fmla="*/ 2147483647 w 715"/>
                <a:gd name="T75" fmla="*/ 2147483647 h 1140"/>
                <a:gd name="T76" fmla="*/ 2147483647 w 715"/>
                <a:gd name="T77" fmla="*/ 2147483647 h 1140"/>
                <a:gd name="T78" fmla="*/ 2147483647 w 715"/>
                <a:gd name="T79" fmla="*/ 2147483647 h 1140"/>
                <a:gd name="T80" fmla="*/ 2147483647 w 715"/>
                <a:gd name="T81" fmla="*/ 2147483647 h 1140"/>
                <a:gd name="T82" fmla="*/ 2147483647 w 715"/>
                <a:gd name="T83" fmla="*/ 2147483647 h 1140"/>
                <a:gd name="T84" fmla="*/ 2147483647 w 715"/>
                <a:gd name="T85" fmla="*/ 2147483647 h 1140"/>
                <a:gd name="T86" fmla="*/ 2147483647 w 715"/>
                <a:gd name="T87" fmla="*/ 2147483647 h 1140"/>
                <a:gd name="T88" fmla="*/ 2147483647 w 715"/>
                <a:gd name="T89" fmla="*/ 2147483647 h 1140"/>
                <a:gd name="T90" fmla="*/ 2147483647 w 715"/>
                <a:gd name="T91" fmla="*/ 2147483647 h 1140"/>
                <a:gd name="T92" fmla="*/ 2147483647 w 715"/>
                <a:gd name="T93" fmla="*/ 2147483647 h 1140"/>
                <a:gd name="T94" fmla="*/ 0 w 715"/>
                <a:gd name="T95" fmla="*/ 2147483647 h 1140"/>
                <a:gd name="T96" fmla="*/ 2147483647 w 715"/>
                <a:gd name="T97" fmla="*/ 2147483647 h 1140"/>
                <a:gd name="T98" fmla="*/ 2147483647 w 715"/>
                <a:gd name="T99" fmla="*/ 2147483647 h 1140"/>
                <a:gd name="T100" fmla="*/ 2147483647 w 715"/>
                <a:gd name="T101" fmla="*/ 2147483647 h 1140"/>
                <a:gd name="T102" fmla="*/ 2147483647 w 715"/>
                <a:gd name="T103" fmla="*/ 2147483647 h 1140"/>
                <a:gd name="T104" fmla="*/ 2147483647 w 715"/>
                <a:gd name="T105" fmla="*/ 2147483647 h 1140"/>
                <a:gd name="T106" fmla="*/ 2147483647 w 715"/>
                <a:gd name="T107" fmla="*/ 2147483647 h 1140"/>
                <a:gd name="T108" fmla="*/ 2147483647 w 715"/>
                <a:gd name="T109" fmla="*/ 2147483647 h 1140"/>
                <a:gd name="T110" fmla="*/ 2147483647 w 715"/>
                <a:gd name="T111" fmla="*/ 2147483647 h 1140"/>
                <a:gd name="T112" fmla="*/ 2147483647 w 715"/>
                <a:gd name="T113" fmla="*/ 2147483647 h 1140"/>
                <a:gd name="T114" fmla="*/ 2147483647 w 715"/>
                <a:gd name="T115" fmla="*/ 2147483647 h 1140"/>
                <a:gd name="T116" fmla="*/ 2147483647 w 715"/>
                <a:gd name="T117" fmla="*/ 2147483647 h 1140"/>
                <a:gd name="T118" fmla="*/ 2147483647 w 715"/>
                <a:gd name="T119" fmla="*/ 2147483647 h 1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15"/>
                <a:gd name="T181" fmla="*/ 0 h 1140"/>
                <a:gd name="T182" fmla="*/ 715 w 715"/>
                <a:gd name="T183" fmla="*/ 1140 h 1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15" h="1140">
                  <a:moveTo>
                    <a:pt x="533" y="1140"/>
                  </a:moveTo>
                  <a:lnTo>
                    <a:pt x="540" y="1132"/>
                  </a:lnTo>
                  <a:lnTo>
                    <a:pt x="540" y="1125"/>
                  </a:lnTo>
                  <a:lnTo>
                    <a:pt x="548" y="1117"/>
                  </a:lnTo>
                  <a:lnTo>
                    <a:pt x="556" y="1117"/>
                  </a:lnTo>
                  <a:lnTo>
                    <a:pt x="563" y="1110"/>
                  </a:lnTo>
                  <a:lnTo>
                    <a:pt x="571" y="1102"/>
                  </a:lnTo>
                  <a:lnTo>
                    <a:pt x="571" y="1087"/>
                  </a:lnTo>
                  <a:lnTo>
                    <a:pt x="578" y="1087"/>
                  </a:lnTo>
                  <a:lnTo>
                    <a:pt x="578" y="1079"/>
                  </a:lnTo>
                  <a:lnTo>
                    <a:pt x="594" y="1072"/>
                  </a:lnTo>
                  <a:lnTo>
                    <a:pt x="601" y="1056"/>
                  </a:lnTo>
                  <a:lnTo>
                    <a:pt x="609" y="1056"/>
                  </a:lnTo>
                  <a:lnTo>
                    <a:pt x="609" y="1041"/>
                  </a:lnTo>
                  <a:lnTo>
                    <a:pt x="616" y="1034"/>
                  </a:lnTo>
                  <a:lnTo>
                    <a:pt x="632" y="1018"/>
                  </a:lnTo>
                  <a:lnTo>
                    <a:pt x="632" y="1011"/>
                  </a:lnTo>
                  <a:lnTo>
                    <a:pt x="632" y="996"/>
                  </a:lnTo>
                  <a:lnTo>
                    <a:pt x="639" y="996"/>
                  </a:lnTo>
                  <a:lnTo>
                    <a:pt x="647" y="988"/>
                  </a:lnTo>
                  <a:lnTo>
                    <a:pt x="654" y="980"/>
                  </a:lnTo>
                  <a:lnTo>
                    <a:pt x="654" y="973"/>
                  </a:lnTo>
                  <a:lnTo>
                    <a:pt x="647" y="965"/>
                  </a:lnTo>
                  <a:lnTo>
                    <a:pt x="647" y="958"/>
                  </a:lnTo>
                  <a:lnTo>
                    <a:pt x="647" y="942"/>
                  </a:lnTo>
                  <a:lnTo>
                    <a:pt x="654" y="935"/>
                  </a:lnTo>
                  <a:lnTo>
                    <a:pt x="654" y="927"/>
                  </a:lnTo>
                  <a:lnTo>
                    <a:pt x="662" y="920"/>
                  </a:lnTo>
                  <a:lnTo>
                    <a:pt x="662" y="912"/>
                  </a:lnTo>
                  <a:lnTo>
                    <a:pt x="654" y="897"/>
                  </a:lnTo>
                  <a:lnTo>
                    <a:pt x="654" y="882"/>
                  </a:lnTo>
                  <a:lnTo>
                    <a:pt x="639" y="882"/>
                  </a:lnTo>
                  <a:lnTo>
                    <a:pt x="632" y="874"/>
                  </a:lnTo>
                  <a:lnTo>
                    <a:pt x="639" y="867"/>
                  </a:lnTo>
                  <a:lnTo>
                    <a:pt x="639" y="851"/>
                  </a:lnTo>
                  <a:lnTo>
                    <a:pt x="647" y="851"/>
                  </a:lnTo>
                  <a:lnTo>
                    <a:pt x="654" y="851"/>
                  </a:lnTo>
                  <a:lnTo>
                    <a:pt x="662" y="851"/>
                  </a:lnTo>
                  <a:lnTo>
                    <a:pt x="662" y="859"/>
                  </a:lnTo>
                  <a:lnTo>
                    <a:pt x="670" y="859"/>
                  </a:lnTo>
                  <a:lnTo>
                    <a:pt x="677" y="859"/>
                  </a:lnTo>
                  <a:lnTo>
                    <a:pt x="685" y="851"/>
                  </a:lnTo>
                  <a:lnTo>
                    <a:pt x="693" y="844"/>
                  </a:lnTo>
                  <a:lnTo>
                    <a:pt x="700" y="844"/>
                  </a:lnTo>
                  <a:lnTo>
                    <a:pt x="708" y="836"/>
                  </a:lnTo>
                  <a:lnTo>
                    <a:pt x="715" y="829"/>
                  </a:lnTo>
                  <a:lnTo>
                    <a:pt x="715" y="821"/>
                  </a:lnTo>
                  <a:lnTo>
                    <a:pt x="715" y="813"/>
                  </a:lnTo>
                  <a:lnTo>
                    <a:pt x="715" y="806"/>
                  </a:lnTo>
                  <a:lnTo>
                    <a:pt x="700" y="791"/>
                  </a:lnTo>
                  <a:lnTo>
                    <a:pt x="693" y="783"/>
                  </a:lnTo>
                  <a:lnTo>
                    <a:pt x="685" y="768"/>
                  </a:lnTo>
                  <a:lnTo>
                    <a:pt x="677" y="760"/>
                  </a:lnTo>
                  <a:lnTo>
                    <a:pt x="670" y="745"/>
                  </a:lnTo>
                  <a:lnTo>
                    <a:pt x="662" y="745"/>
                  </a:lnTo>
                  <a:lnTo>
                    <a:pt x="654" y="745"/>
                  </a:lnTo>
                  <a:lnTo>
                    <a:pt x="647" y="745"/>
                  </a:lnTo>
                  <a:lnTo>
                    <a:pt x="639" y="737"/>
                  </a:lnTo>
                  <a:lnTo>
                    <a:pt x="632" y="730"/>
                  </a:lnTo>
                  <a:lnTo>
                    <a:pt x="639" y="715"/>
                  </a:lnTo>
                  <a:lnTo>
                    <a:pt x="639" y="707"/>
                  </a:lnTo>
                  <a:lnTo>
                    <a:pt x="647" y="699"/>
                  </a:lnTo>
                  <a:lnTo>
                    <a:pt x="647" y="684"/>
                  </a:lnTo>
                  <a:lnTo>
                    <a:pt x="647" y="677"/>
                  </a:lnTo>
                  <a:lnTo>
                    <a:pt x="654" y="669"/>
                  </a:lnTo>
                  <a:lnTo>
                    <a:pt x="654" y="654"/>
                  </a:lnTo>
                  <a:lnTo>
                    <a:pt x="647" y="646"/>
                  </a:lnTo>
                  <a:lnTo>
                    <a:pt x="647" y="639"/>
                  </a:lnTo>
                  <a:lnTo>
                    <a:pt x="639" y="631"/>
                  </a:lnTo>
                  <a:lnTo>
                    <a:pt x="647" y="623"/>
                  </a:lnTo>
                  <a:lnTo>
                    <a:pt x="647" y="616"/>
                  </a:lnTo>
                  <a:lnTo>
                    <a:pt x="639" y="608"/>
                  </a:lnTo>
                  <a:lnTo>
                    <a:pt x="624" y="601"/>
                  </a:lnTo>
                  <a:lnTo>
                    <a:pt x="616" y="593"/>
                  </a:lnTo>
                  <a:lnTo>
                    <a:pt x="616" y="585"/>
                  </a:lnTo>
                  <a:lnTo>
                    <a:pt x="616" y="578"/>
                  </a:lnTo>
                  <a:lnTo>
                    <a:pt x="616" y="570"/>
                  </a:lnTo>
                  <a:lnTo>
                    <a:pt x="616" y="555"/>
                  </a:lnTo>
                  <a:lnTo>
                    <a:pt x="624" y="540"/>
                  </a:lnTo>
                  <a:lnTo>
                    <a:pt x="632" y="532"/>
                  </a:lnTo>
                  <a:lnTo>
                    <a:pt x="639" y="517"/>
                  </a:lnTo>
                  <a:lnTo>
                    <a:pt x="647" y="509"/>
                  </a:lnTo>
                  <a:lnTo>
                    <a:pt x="647" y="502"/>
                  </a:lnTo>
                  <a:lnTo>
                    <a:pt x="639" y="494"/>
                  </a:lnTo>
                  <a:lnTo>
                    <a:pt x="632" y="479"/>
                  </a:lnTo>
                  <a:lnTo>
                    <a:pt x="632" y="471"/>
                  </a:lnTo>
                  <a:lnTo>
                    <a:pt x="624" y="464"/>
                  </a:lnTo>
                  <a:lnTo>
                    <a:pt x="624" y="456"/>
                  </a:lnTo>
                  <a:lnTo>
                    <a:pt x="624" y="449"/>
                  </a:lnTo>
                  <a:lnTo>
                    <a:pt x="624" y="441"/>
                  </a:lnTo>
                  <a:lnTo>
                    <a:pt x="624" y="426"/>
                  </a:lnTo>
                  <a:lnTo>
                    <a:pt x="616" y="418"/>
                  </a:lnTo>
                  <a:lnTo>
                    <a:pt x="632" y="411"/>
                  </a:lnTo>
                  <a:lnTo>
                    <a:pt x="647" y="395"/>
                  </a:lnTo>
                  <a:lnTo>
                    <a:pt x="654" y="380"/>
                  </a:lnTo>
                  <a:lnTo>
                    <a:pt x="670" y="373"/>
                  </a:lnTo>
                  <a:lnTo>
                    <a:pt x="670" y="365"/>
                  </a:lnTo>
                  <a:lnTo>
                    <a:pt x="677" y="357"/>
                  </a:lnTo>
                  <a:lnTo>
                    <a:pt x="685" y="350"/>
                  </a:lnTo>
                  <a:lnTo>
                    <a:pt x="693" y="342"/>
                  </a:lnTo>
                  <a:lnTo>
                    <a:pt x="685" y="335"/>
                  </a:lnTo>
                  <a:lnTo>
                    <a:pt x="685" y="327"/>
                  </a:lnTo>
                  <a:lnTo>
                    <a:pt x="670" y="319"/>
                  </a:lnTo>
                  <a:lnTo>
                    <a:pt x="662" y="312"/>
                  </a:lnTo>
                  <a:lnTo>
                    <a:pt x="654" y="312"/>
                  </a:lnTo>
                  <a:lnTo>
                    <a:pt x="662" y="297"/>
                  </a:lnTo>
                  <a:lnTo>
                    <a:pt x="662" y="281"/>
                  </a:lnTo>
                  <a:lnTo>
                    <a:pt x="670" y="274"/>
                  </a:lnTo>
                  <a:lnTo>
                    <a:pt x="662" y="266"/>
                  </a:lnTo>
                  <a:lnTo>
                    <a:pt x="654" y="274"/>
                  </a:lnTo>
                  <a:lnTo>
                    <a:pt x="647" y="274"/>
                  </a:lnTo>
                  <a:lnTo>
                    <a:pt x="647" y="281"/>
                  </a:lnTo>
                  <a:lnTo>
                    <a:pt x="654" y="289"/>
                  </a:lnTo>
                  <a:lnTo>
                    <a:pt x="647" y="297"/>
                  </a:lnTo>
                  <a:lnTo>
                    <a:pt x="639" y="289"/>
                  </a:lnTo>
                  <a:lnTo>
                    <a:pt x="624" y="289"/>
                  </a:lnTo>
                  <a:lnTo>
                    <a:pt x="609" y="289"/>
                  </a:lnTo>
                  <a:lnTo>
                    <a:pt x="601" y="281"/>
                  </a:lnTo>
                  <a:lnTo>
                    <a:pt x="601" y="266"/>
                  </a:lnTo>
                  <a:lnTo>
                    <a:pt x="594" y="259"/>
                  </a:lnTo>
                  <a:lnTo>
                    <a:pt x="594" y="251"/>
                  </a:lnTo>
                  <a:lnTo>
                    <a:pt x="594" y="243"/>
                  </a:lnTo>
                  <a:lnTo>
                    <a:pt x="594" y="228"/>
                  </a:lnTo>
                  <a:lnTo>
                    <a:pt x="601" y="205"/>
                  </a:lnTo>
                  <a:lnTo>
                    <a:pt x="609" y="190"/>
                  </a:lnTo>
                  <a:lnTo>
                    <a:pt x="609" y="175"/>
                  </a:lnTo>
                  <a:lnTo>
                    <a:pt x="601" y="175"/>
                  </a:lnTo>
                  <a:lnTo>
                    <a:pt x="594" y="175"/>
                  </a:lnTo>
                  <a:lnTo>
                    <a:pt x="594" y="160"/>
                  </a:lnTo>
                  <a:lnTo>
                    <a:pt x="586" y="167"/>
                  </a:lnTo>
                  <a:lnTo>
                    <a:pt x="578" y="175"/>
                  </a:lnTo>
                  <a:lnTo>
                    <a:pt x="571" y="175"/>
                  </a:lnTo>
                  <a:lnTo>
                    <a:pt x="563" y="183"/>
                  </a:lnTo>
                  <a:lnTo>
                    <a:pt x="556" y="190"/>
                  </a:lnTo>
                  <a:lnTo>
                    <a:pt x="548" y="198"/>
                  </a:lnTo>
                  <a:lnTo>
                    <a:pt x="540" y="213"/>
                  </a:lnTo>
                  <a:lnTo>
                    <a:pt x="533" y="221"/>
                  </a:lnTo>
                  <a:lnTo>
                    <a:pt x="518" y="221"/>
                  </a:lnTo>
                  <a:lnTo>
                    <a:pt x="510" y="221"/>
                  </a:lnTo>
                  <a:lnTo>
                    <a:pt x="502" y="213"/>
                  </a:lnTo>
                  <a:lnTo>
                    <a:pt x="495" y="205"/>
                  </a:lnTo>
                  <a:lnTo>
                    <a:pt x="487" y="205"/>
                  </a:lnTo>
                  <a:lnTo>
                    <a:pt x="487" y="213"/>
                  </a:lnTo>
                  <a:lnTo>
                    <a:pt x="480" y="221"/>
                  </a:lnTo>
                  <a:lnTo>
                    <a:pt x="472" y="228"/>
                  </a:lnTo>
                  <a:lnTo>
                    <a:pt x="464" y="236"/>
                  </a:lnTo>
                  <a:lnTo>
                    <a:pt x="457" y="236"/>
                  </a:lnTo>
                  <a:lnTo>
                    <a:pt x="441" y="236"/>
                  </a:lnTo>
                  <a:lnTo>
                    <a:pt x="434" y="236"/>
                  </a:lnTo>
                  <a:lnTo>
                    <a:pt x="426" y="236"/>
                  </a:lnTo>
                  <a:lnTo>
                    <a:pt x="419" y="228"/>
                  </a:lnTo>
                  <a:lnTo>
                    <a:pt x="403" y="228"/>
                  </a:lnTo>
                  <a:lnTo>
                    <a:pt x="396" y="228"/>
                  </a:lnTo>
                  <a:lnTo>
                    <a:pt x="388" y="228"/>
                  </a:lnTo>
                  <a:lnTo>
                    <a:pt x="381" y="236"/>
                  </a:lnTo>
                  <a:lnTo>
                    <a:pt x="373" y="243"/>
                  </a:lnTo>
                  <a:lnTo>
                    <a:pt x="365" y="251"/>
                  </a:lnTo>
                  <a:lnTo>
                    <a:pt x="358" y="251"/>
                  </a:lnTo>
                  <a:lnTo>
                    <a:pt x="350" y="251"/>
                  </a:lnTo>
                  <a:lnTo>
                    <a:pt x="350" y="243"/>
                  </a:lnTo>
                  <a:lnTo>
                    <a:pt x="343" y="251"/>
                  </a:lnTo>
                  <a:lnTo>
                    <a:pt x="335" y="251"/>
                  </a:lnTo>
                  <a:lnTo>
                    <a:pt x="320" y="251"/>
                  </a:lnTo>
                  <a:lnTo>
                    <a:pt x="312" y="251"/>
                  </a:lnTo>
                  <a:lnTo>
                    <a:pt x="312" y="236"/>
                  </a:lnTo>
                  <a:lnTo>
                    <a:pt x="312" y="228"/>
                  </a:lnTo>
                  <a:lnTo>
                    <a:pt x="320" y="221"/>
                  </a:lnTo>
                  <a:lnTo>
                    <a:pt x="327" y="221"/>
                  </a:lnTo>
                  <a:lnTo>
                    <a:pt x="320" y="205"/>
                  </a:lnTo>
                  <a:lnTo>
                    <a:pt x="312" y="198"/>
                  </a:lnTo>
                  <a:lnTo>
                    <a:pt x="305" y="198"/>
                  </a:lnTo>
                  <a:lnTo>
                    <a:pt x="297" y="198"/>
                  </a:lnTo>
                  <a:lnTo>
                    <a:pt x="289" y="190"/>
                  </a:lnTo>
                  <a:lnTo>
                    <a:pt x="289" y="183"/>
                  </a:lnTo>
                  <a:lnTo>
                    <a:pt x="289" y="175"/>
                  </a:lnTo>
                  <a:lnTo>
                    <a:pt x="289" y="167"/>
                  </a:lnTo>
                  <a:lnTo>
                    <a:pt x="289" y="160"/>
                  </a:lnTo>
                  <a:lnTo>
                    <a:pt x="282" y="152"/>
                  </a:lnTo>
                  <a:lnTo>
                    <a:pt x="289" y="137"/>
                  </a:lnTo>
                  <a:lnTo>
                    <a:pt x="282" y="129"/>
                  </a:lnTo>
                  <a:lnTo>
                    <a:pt x="282" y="122"/>
                  </a:lnTo>
                  <a:lnTo>
                    <a:pt x="274" y="122"/>
                  </a:lnTo>
                  <a:lnTo>
                    <a:pt x="267" y="114"/>
                  </a:lnTo>
                  <a:lnTo>
                    <a:pt x="259" y="122"/>
                  </a:lnTo>
                  <a:lnTo>
                    <a:pt x="251" y="122"/>
                  </a:lnTo>
                  <a:lnTo>
                    <a:pt x="251" y="129"/>
                  </a:lnTo>
                  <a:lnTo>
                    <a:pt x="244" y="137"/>
                  </a:lnTo>
                  <a:lnTo>
                    <a:pt x="236" y="129"/>
                  </a:lnTo>
                  <a:lnTo>
                    <a:pt x="236" y="122"/>
                  </a:lnTo>
                  <a:lnTo>
                    <a:pt x="236" y="107"/>
                  </a:lnTo>
                  <a:lnTo>
                    <a:pt x="236" y="99"/>
                  </a:lnTo>
                  <a:lnTo>
                    <a:pt x="228" y="99"/>
                  </a:lnTo>
                  <a:lnTo>
                    <a:pt x="221" y="107"/>
                  </a:lnTo>
                  <a:lnTo>
                    <a:pt x="221" y="114"/>
                  </a:lnTo>
                  <a:lnTo>
                    <a:pt x="213" y="107"/>
                  </a:lnTo>
                  <a:lnTo>
                    <a:pt x="206" y="99"/>
                  </a:lnTo>
                  <a:lnTo>
                    <a:pt x="198" y="91"/>
                  </a:lnTo>
                  <a:lnTo>
                    <a:pt x="183" y="91"/>
                  </a:lnTo>
                  <a:lnTo>
                    <a:pt x="183" y="84"/>
                  </a:lnTo>
                  <a:lnTo>
                    <a:pt x="190" y="76"/>
                  </a:lnTo>
                  <a:lnTo>
                    <a:pt x="198" y="69"/>
                  </a:lnTo>
                  <a:lnTo>
                    <a:pt x="213" y="61"/>
                  </a:lnTo>
                  <a:lnTo>
                    <a:pt x="221" y="53"/>
                  </a:lnTo>
                  <a:lnTo>
                    <a:pt x="221" y="46"/>
                  </a:lnTo>
                  <a:lnTo>
                    <a:pt x="221" y="38"/>
                  </a:lnTo>
                  <a:lnTo>
                    <a:pt x="221" y="23"/>
                  </a:lnTo>
                  <a:lnTo>
                    <a:pt x="213" y="31"/>
                  </a:lnTo>
                  <a:lnTo>
                    <a:pt x="206" y="31"/>
                  </a:lnTo>
                  <a:lnTo>
                    <a:pt x="198" y="23"/>
                  </a:lnTo>
                  <a:lnTo>
                    <a:pt x="190" y="15"/>
                  </a:lnTo>
                  <a:lnTo>
                    <a:pt x="190" y="0"/>
                  </a:lnTo>
                  <a:lnTo>
                    <a:pt x="175" y="0"/>
                  </a:lnTo>
                  <a:lnTo>
                    <a:pt x="160" y="8"/>
                  </a:lnTo>
                  <a:lnTo>
                    <a:pt x="152" y="8"/>
                  </a:lnTo>
                  <a:lnTo>
                    <a:pt x="145" y="8"/>
                  </a:lnTo>
                  <a:lnTo>
                    <a:pt x="137" y="15"/>
                  </a:lnTo>
                  <a:lnTo>
                    <a:pt x="130" y="15"/>
                  </a:lnTo>
                  <a:lnTo>
                    <a:pt x="122" y="23"/>
                  </a:lnTo>
                  <a:lnTo>
                    <a:pt x="122" y="31"/>
                  </a:lnTo>
                  <a:lnTo>
                    <a:pt x="122" y="38"/>
                  </a:lnTo>
                  <a:lnTo>
                    <a:pt x="114" y="38"/>
                  </a:lnTo>
                  <a:lnTo>
                    <a:pt x="114" y="31"/>
                  </a:lnTo>
                  <a:lnTo>
                    <a:pt x="107" y="23"/>
                  </a:lnTo>
                  <a:lnTo>
                    <a:pt x="99" y="23"/>
                  </a:lnTo>
                  <a:lnTo>
                    <a:pt x="99" y="38"/>
                  </a:lnTo>
                  <a:lnTo>
                    <a:pt x="92" y="46"/>
                  </a:lnTo>
                  <a:lnTo>
                    <a:pt x="92" y="61"/>
                  </a:lnTo>
                  <a:lnTo>
                    <a:pt x="84" y="61"/>
                  </a:lnTo>
                  <a:lnTo>
                    <a:pt x="84" y="69"/>
                  </a:lnTo>
                  <a:lnTo>
                    <a:pt x="84" y="84"/>
                  </a:lnTo>
                  <a:lnTo>
                    <a:pt x="84" y="91"/>
                  </a:lnTo>
                  <a:lnTo>
                    <a:pt x="76" y="99"/>
                  </a:lnTo>
                  <a:lnTo>
                    <a:pt x="76" y="107"/>
                  </a:lnTo>
                  <a:lnTo>
                    <a:pt x="84" y="114"/>
                  </a:lnTo>
                  <a:lnTo>
                    <a:pt x="92" y="122"/>
                  </a:lnTo>
                  <a:lnTo>
                    <a:pt x="99" y="129"/>
                  </a:lnTo>
                  <a:lnTo>
                    <a:pt x="92" y="137"/>
                  </a:lnTo>
                  <a:lnTo>
                    <a:pt x="84" y="137"/>
                  </a:lnTo>
                  <a:lnTo>
                    <a:pt x="76" y="129"/>
                  </a:lnTo>
                  <a:lnTo>
                    <a:pt x="69" y="129"/>
                  </a:lnTo>
                  <a:lnTo>
                    <a:pt x="69" y="145"/>
                  </a:lnTo>
                  <a:lnTo>
                    <a:pt x="76" y="152"/>
                  </a:lnTo>
                  <a:lnTo>
                    <a:pt x="84" y="152"/>
                  </a:lnTo>
                  <a:lnTo>
                    <a:pt x="92" y="152"/>
                  </a:lnTo>
                  <a:lnTo>
                    <a:pt x="99" y="152"/>
                  </a:lnTo>
                  <a:lnTo>
                    <a:pt x="107" y="152"/>
                  </a:lnTo>
                  <a:lnTo>
                    <a:pt x="114" y="160"/>
                  </a:lnTo>
                  <a:lnTo>
                    <a:pt x="122" y="167"/>
                  </a:lnTo>
                  <a:lnTo>
                    <a:pt x="130" y="167"/>
                  </a:lnTo>
                  <a:lnTo>
                    <a:pt x="137" y="175"/>
                  </a:lnTo>
                  <a:lnTo>
                    <a:pt x="130" y="183"/>
                  </a:lnTo>
                  <a:lnTo>
                    <a:pt x="122" y="183"/>
                  </a:lnTo>
                  <a:lnTo>
                    <a:pt x="107" y="190"/>
                  </a:lnTo>
                  <a:lnTo>
                    <a:pt x="92" y="198"/>
                  </a:lnTo>
                  <a:lnTo>
                    <a:pt x="84" y="205"/>
                  </a:lnTo>
                  <a:lnTo>
                    <a:pt x="76" y="213"/>
                  </a:lnTo>
                  <a:lnTo>
                    <a:pt x="76" y="221"/>
                  </a:lnTo>
                  <a:lnTo>
                    <a:pt x="76" y="228"/>
                  </a:lnTo>
                  <a:lnTo>
                    <a:pt x="84" y="236"/>
                  </a:lnTo>
                  <a:lnTo>
                    <a:pt x="92" y="243"/>
                  </a:lnTo>
                  <a:lnTo>
                    <a:pt x="99" y="243"/>
                  </a:lnTo>
                  <a:lnTo>
                    <a:pt x="107" y="243"/>
                  </a:lnTo>
                  <a:lnTo>
                    <a:pt x="114" y="243"/>
                  </a:lnTo>
                  <a:lnTo>
                    <a:pt x="122" y="251"/>
                  </a:lnTo>
                  <a:lnTo>
                    <a:pt x="130" y="251"/>
                  </a:lnTo>
                  <a:lnTo>
                    <a:pt x="137" y="259"/>
                  </a:lnTo>
                  <a:lnTo>
                    <a:pt x="152" y="259"/>
                  </a:lnTo>
                  <a:lnTo>
                    <a:pt x="160" y="266"/>
                  </a:lnTo>
                  <a:lnTo>
                    <a:pt x="160" y="274"/>
                  </a:lnTo>
                  <a:lnTo>
                    <a:pt x="152" y="274"/>
                  </a:lnTo>
                  <a:lnTo>
                    <a:pt x="145" y="274"/>
                  </a:lnTo>
                  <a:lnTo>
                    <a:pt x="137" y="281"/>
                  </a:lnTo>
                  <a:lnTo>
                    <a:pt x="130" y="289"/>
                  </a:lnTo>
                  <a:lnTo>
                    <a:pt x="122" y="289"/>
                  </a:lnTo>
                  <a:lnTo>
                    <a:pt x="114" y="281"/>
                  </a:lnTo>
                  <a:lnTo>
                    <a:pt x="107" y="281"/>
                  </a:lnTo>
                  <a:lnTo>
                    <a:pt x="99" y="281"/>
                  </a:lnTo>
                  <a:lnTo>
                    <a:pt x="92" y="289"/>
                  </a:lnTo>
                  <a:lnTo>
                    <a:pt x="92" y="297"/>
                  </a:lnTo>
                  <a:lnTo>
                    <a:pt x="99" y="297"/>
                  </a:lnTo>
                  <a:lnTo>
                    <a:pt x="107" y="304"/>
                  </a:lnTo>
                  <a:lnTo>
                    <a:pt x="114" y="312"/>
                  </a:lnTo>
                  <a:lnTo>
                    <a:pt x="114" y="327"/>
                  </a:lnTo>
                  <a:lnTo>
                    <a:pt x="114" y="335"/>
                  </a:lnTo>
                  <a:lnTo>
                    <a:pt x="114" y="342"/>
                  </a:lnTo>
                  <a:lnTo>
                    <a:pt x="122" y="357"/>
                  </a:lnTo>
                  <a:lnTo>
                    <a:pt x="114" y="357"/>
                  </a:lnTo>
                  <a:lnTo>
                    <a:pt x="107" y="365"/>
                  </a:lnTo>
                  <a:lnTo>
                    <a:pt x="99" y="380"/>
                  </a:lnTo>
                  <a:lnTo>
                    <a:pt x="92" y="388"/>
                  </a:lnTo>
                  <a:lnTo>
                    <a:pt x="84" y="403"/>
                  </a:lnTo>
                  <a:lnTo>
                    <a:pt x="84" y="411"/>
                  </a:lnTo>
                  <a:lnTo>
                    <a:pt x="76" y="426"/>
                  </a:lnTo>
                  <a:lnTo>
                    <a:pt x="76" y="433"/>
                  </a:lnTo>
                  <a:lnTo>
                    <a:pt x="69" y="449"/>
                  </a:lnTo>
                  <a:lnTo>
                    <a:pt x="69" y="456"/>
                  </a:lnTo>
                  <a:lnTo>
                    <a:pt x="76" y="464"/>
                  </a:lnTo>
                  <a:lnTo>
                    <a:pt x="84" y="471"/>
                  </a:lnTo>
                  <a:lnTo>
                    <a:pt x="84" y="487"/>
                  </a:lnTo>
                  <a:lnTo>
                    <a:pt x="92" y="494"/>
                  </a:lnTo>
                  <a:lnTo>
                    <a:pt x="92" y="502"/>
                  </a:lnTo>
                  <a:lnTo>
                    <a:pt x="99" y="517"/>
                  </a:lnTo>
                  <a:lnTo>
                    <a:pt x="99" y="525"/>
                  </a:lnTo>
                  <a:lnTo>
                    <a:pt x="92" y="532"/>
                  </a:lnTo>
                  <a:lnTo>
                    <a:pt x="84" y="540"/>
                  </a:lnTo>
                  <a:lnTo>
                    <a:pt x="76" y="547"/>
                  </a:lnTo>
                  <a:lnTo>
                    <a:pt x="61" y="547"/>
                  </a:lnTo>
                  <a:lnTo>
                    <a:pt x="46" y="555"/>
                  </a:lnTo>
                  <a:lnTo>
                    <a:pt x="53" y="570"/>
                  </a:lnTo>
                  <a:lnTo>
                    <a:pt x="61" y="585"/>
                  </a:lnTo>
                  <a:lnTo>
                    <a:pt x="61" y="593"/>
                  </a:lnTo>
                  <a:lnTo>
                    <a:pt x="53" y="601"/>
                  </a:lnTo>
                  <a:lnTo>
                    <a:pt x="53" y="608"/>
                  </a:lnTo>
                  <a:lnTo>
                    <a:pt x="61" y="623"/>
                  </a:lnTo>
                  <a:lnTo>
                    <a:pt x="69" y="631"/>
                  </a:lnTo>
                  <a:lnTo>
                    <a:pt x="76" y="646"/>
                  </a:lnTo>
                  <a:lnTo>
                    <a:pt x="99" y="654"/>
                  </a:lnTo>
                  <a:lnTo>
                    <a:pt x="107" y="669"/>
                  </a:lnTo>
                  <a:lnTo>
                    <a:pt x="122" y="677"/>
                  </a:lnTo>
                  <a:lnTo>
                    <a:pt x="114" y="692"/>
                  </a:lnTo>
                  <a:lnTo>
                    <a:pt x="99" y="692"/>
                  </a:lnTo>
                  <a:lnTo>
                    <a:pt x="92" y="699"/>
                  </a:lnTo>
                  <a:lnTo>
                    <a:pt x="76" y="707"/>
                  </a:lnTo>
                  <a:lnTo>
                    <a:pt x="76" y="715"/>
                  </a:lnTo>
                  <a:lnTo>
                    <a:pt x="84" y="722"/>
                  </a:lnTo>
                  <a:lnTo>
                    <a:pt x="76" y="737"/>
                  </a:lnTo>
                  <a:lnTo>
                    <a:pt x="76" y="745"/>
                  </a:lnTo>
                  <a:lnTo>
                    <a:pt x="69" y="768"/>
                  </a:lnTo>
                  <a:lnTo>
                    <a:pt x="69" y="783"/>
                  </a:lnTo>
                  <a:lnTo>
                    <a:pt x="46" y="813"/>
                  </a:lnTo>
                  <a:lnTo>
                    <a:pt x="31" y="844"/>
                  </a:lnTo>
                  <a:lnTo>
                    <a:pt x="15" y="859"/>
                  </a:lnTo>
                  <a:lnTo>
                    <a:pt x="8" y="874"/>
                  </a:lnTo>
                  <a:lnTo>
                    <a:pt x="0" y="874"/>
                  </a:lnTo>
                  <a:lnTo>
                    <a:pt x="0" y="882"/>
                  </a:lnTo>
                  <a:lnTo>
                    <a:pt x="0" y="897"/>
                  </a:lnTo>
                  <a:lnTo>
                    <a:pt x="0" y="904"/>
                  </a:lnTo>
                  <a:lnTo>
                    <a:pt x="15" y="912"/>
                  </a:lnTo>
                  <a:lnTo>
                    <a:pt x="15" y="920"/>
                  </a:lnTo>
                  <a:lnTo>
                    <a:pt x="23" y="927"/>
                  </a:lnTo>
                  <a:lnTo>
                    <a:pt x="23" y="935"/>
                  </a:lnTo>
                  <a:lnTo>
                    <a:pt x="15" y="942"/>
                  </a:lnTo>
                  <a:lnTo>
                    <a:pt x="23" y="950"/>
                  </a:lnTo>
                  <a:lnTo>
                    <a:pt x="23" y="942"/>
                  </a:lnTo>
                  <a:lnTo>
                    <a:pt x="31" y="935"/>
                  </a:lnTo>
                  <a:lnTo>
                    <a:pt x="38" y="927"/>
                  </a:lnTo>
                  <a:lnTo>
                    <a:pt x="46" y="927"/>
                  </a:lnTo>
                  <a:lnTo>
                    <a:pt x="53" y="927"/>
                  </a:lnTo>
                  <a:lnTo>
                    <a:pt x="53" y="942"/>
                  </a:lnTo>
                  <a:lnTo>
                    <a:pt x="61" y="942"/>
                  </a:lnTo>
                  <a:lnTo>
                    <a:pt x="69" y="942"/>
                  </a:lnTo>
                  <a:lnTo>
                    <a:pt x="76" y="935"/>
                  </a:lnTo>
                  <a:lnTo>
                    <a:pt x="84" y="935"/>
                  </a:lnTo>
                  <a:lnTo>
                    <a:pt x="84" y="927"/>
                  </a:lnTo>
                  <a:lnTo>
                    <a:pt x="92" y="927"/>
                  </a:lnTo>
                  <a:lnTo>
                    <a:pt x="99" y="927"/>
                  </a:lnTo>
                  <a:lnTo>
                    <a:pt x="99" y="935"/>
                  </a:lnTo>
                  <a:lnTo>
                    <a:pt x="92" y="950"/>
                  </a:lnTo>
                  <a:lnTo>
                    <a:pt x="84" y="958"/>
                  </a:lnTo>
                  <a:lnTo>
                    <a:pt x="99" y="973"/>
                  </a:lnTo>
                  <a:lnTo>
                    <a:pt x="92" y="973"/>
                  </a:lnTo>
                  <a:lnTo>
                    <a:pt x="92" y="980"/>
                  </a:lnTo>
                  <a:lnTo>
                    <a:pt x="99" y="988"/>
                  </a:lnTo>
                  <a:lnTo>
                    <a:pt x="107" y="988"/>
                  </a:lnTo>
                  <a:lnTo>
                    <a:pt x="122" y="988"/>
                  </a:lnTo>
                  <a:lnTo>
                    <a:pt x="122" y="996"/>
                  </a:lnTo>
                  <a:lnTo>
                    <a:pt x="130" y="1003"/>
                  </a:lnTo>
                  <a:lnTo>
                    <a:pt x="145" y="1011"/>
                  </a:lnTo>
                  <a:lnTo>
                    <a:pt x="160" y="1011"/>
                  </a:lnTo>
                  <a:lnTo>
                    <a:pt x="168" y="1003"/>
                  </a:lnTo>
                  <a:lnTo>
                    <a:pt x="183" y="1003"/>
                  </a:lnTo>
                  <a:lnTo>
                    <a:pt x="190" y="996"/>
                  </a:lnTo>
                  <a:lnTo>
                    <a:pt x="190" y="1003"/>
                  </a:lnTo>
                  <a:lnTo>
                    <a:pt x="198" y="1003"/>
                  </a:lnTo>
                  <a:lnTo>
                    <a:pt x="206" y="1011"/>
                  </a:lnTo>
                  <a:lnTo>
                    <a:pt x="213" y="1026"/>
                  </a:lnTo>
                  <a:lnTo>
                    <a:pt x="213" y="1041"/>
                  </a:lnTo>
                  <a:lnTo>
                    <a:pt x="213" y="1049"/>
                  </a:lnTo>
                  <a:lnTo>
                    <a:pt x="213" y="1064"/>
                  </a:lnTo>
                  <a:lnTo>
                    <a:pt x="221" y="1072"/>
                  </a:lnTo>
                  <a:lnTo>
                    <a:pt x="221" y="1079"/>
                  </a:lnTo>
                  <a:lnTo>
                    <a:pt x="244" y="1094"/>
                  </a:lnTo>
                  <a:lnTo>
                    <a:pt x="251" y="1094"/>
                  </a:lnTo>
                  <a:lnTo>
                    <a:pt x="251" y="1102"/>
                  </a:lnTo>
                  <a:lnTo>
                    <a:pt x="267" y="1102"/>
                  </a:lnTo>
                  <a:lnTo>
                    <a:pt x="282" y="1110"/>
                  </a:lnTo>
                  <a:lnTo>
                    <a:pt x="289" y="1117"/>
                  </a:lnTo>
                  <a:lnTo>
                    <a:pt x="297" y="1117"/>
                  </a:lnTo>
                  <a:lnTo>
                    <a:pt x="297" y="1110"/>
                  </a:lnTo>
                  <a:lnTo>
                    <a:pt x="297" y="1102"/>
                  </a:lnTo>
                  <a:lnTo>
                    <a:pt x="305" y="1094"/>
                  </a:lnTo>
                  <a:lnTo>
                    <a:pt x="312" y="1087"/>
                  </a:lnTo>
                  <a:lnTo>
                    <a:pt x="320" y="1087"/>
                  </a:lnTo>
                  <a:lnTo>
                    <a:pt x="327" y="1079"/>
                  </a:lnTo>
                  <a:lnTo>
                    <a:pt x="343" y="1079"/>
                  </a:lnTo>
                  <a:lnTo>
                    <a:pt x="350" y="1087"/>
                  </a:lnTo>
                  <a:lnTo>
                    <a:pt x="358" y="1094"/>
                  </a:lnTo>
                  <a:lnTo>
                    <a:pt x="365" y="1094"/>
                  </a:lnTo>
                  <a:lnTo>
                    <a:pt x="381" y="1087"/>
                  </a:lnTo>
                  <a:lnTo>
                    <a:pt x="388" y="1094"/>
                  </a:lnTo>
                  <a:lnTo>
                    <a:pt x="396" y="1094"/>
                  </a:lnTo>
                  <a:lnTo>
                    <a:pt x="403" y="1087"/>
                  </a:lnTo>
                  <a:lnTo>
                    <a:pt x="411" y="1087"/>
                  </a:lnTo>
                  <a:lnTo>
                    <a:pt x="426" y="1079"/>
                  </a:lnTo>
                  <a:lnTo>
                    <a:pt x="441" y="1087"/>
                  </a:lnTo>
                  <a:lnTo>
                    <a:pt x="449" y="1087"/>
                  </a:lnTo>
                  <a:lnTo>
                    <a:pt x="457" y="1079"/>
                  </a:lnTo>
                  <a:lnTo>
                    <a:pt x="464" y="1087"/>
                  </a:lnTo>
                  <a:lnTo>
                    <a:pt x="472" y="1094"/>
                  </a:lnTo>
                  <a:lnTo>
                    <a:pt x="487" y="1102"/>
                  </a:lnTo>
                  <a:lnTo>
                    <a:pt x="487" y="1117"/>
                  </a:lnTo>
                  <a:lnTo>
                    <a:pt x="487" y="1125"/>
                  </a:lnTo>
                  <a:lnTo>
                    <a:pt x="495" y="1125"/>
                  </a:lnTo>
                  <a:lnTo>
                    <a:pt x="502" y="1117"/>
                  </a:lnTo>
                  <a:lnTo>
                    <a:pt x="502" y="1110"/>
                  </a:lnTo>
                  <a:lnTo>
                    <a:pt x="510" y="1110"/>
                  </a:lnTo>
                  <a:lnTo>
                    <a:pt x="518" y="1110"/>
                  </a:lnTo>
                  <a:lnTo>
                    <a:pt x="518" y="1117"/>
                  </a:lnTo>
                  <a:lnTo>
                    <a:pt x="525" y="1125"/>
                  </a:lnTo>
                  <a:lnTo>
                    <a:pt x="533" y="1132"/>
                  </a:lnTo>
                  <a:lnTo>
                    <a:pt x="533" y="1140"/>
                  </a:lnTo>
                  <a:close/>
                </a:path>
              </a:pathLst>
            </a:custGeom>
            <a:solidFill>
              <a:schemeClr val="bg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41" tIns="37820" rIns="75641" bIns="37820"/>
            <a:lstStyle/>
            <a:p>
              <a:endParaRPr lang="ru-RU"/>
            </a:p>
          </p:txBody>
        </p:sp>
        <p:sp>
          <p:nvSpPr>
            <p:cNvPr id="4368" name="Freeform 1276"/>
            <p:cNvSpPr>
              <a:spLocks/>
            </p:cNvSpPr>
            <p:nvPr/>
          </p:nvSpPr>
          <p:spPr bwMode="auto">
            <a:xfrm>
              <a:off x="8296275" y="4230576"/>
              <a:ext cx="739775" cy="1247775"/>
            </a:xfrm>
            <a:custGeom>
              <a:avLst/>
              <a:gdLst>
                <a:gd name="T0" fmla="*/ 0 w 578"/>
                <a:gd name="T1" fmla="*/ 2147483647 h 919"/>
                <a:gd name="T2" fmla="*/ 2147483647 w 578"/>
                <a:gd name="T3" fmla="*/ 2147483647 h 919"/>
                <a:gd name="T4" fmla="*/ 2147483647 w 578"/>
                <a:gd name="T5" fmla="*/ 2147483647 h 919"/>
                <a:gd name="T6" fmla="*/ 2147483647 w 578"/>
                <a:gd name="T7" fmla="*/ 2147483647 h 919"/>
                <a:gd name="T8" fmla="*/ 2147483647 w 578"/>
                <a:gd name="T9" fmla="*/ 2147483647 h 919"/>
                <a:gd name="T10" fmla="*/ 2147483647 w 578"/>
                <a:gd name="T11" fmla="*/ 2147483647 h 919"/>
                <a:gd name="T12" fmla="*/ 2147483647 w 578"/>
                <a:gd name="T13" fmla="*/ 2147483647 h 919"/>
                <a:gd name="T14" fmla="*/ 2147483647 w 578"/>
                <a:gd name="T15" fmla="*/ 2147483647 h 919"/>
                <a:gd name="T16" fmla="*/ 2147483647 w 578"/>
                <a:gd name="T17" fmla="*/ 2147483647 h 919"/>
                <a:gd name="T18" fmla="*/ 2147483647 w 578"/>
                <a:gd name="T19" fmla="*/ 2147483647 h 919"/>
                <a:gd name="T20" fmla="*/ 2147483647 w 578"/>
                <a:gd name="T21" fmla="*/ 2147483647 h 919"/>
                <a:gd name="T22" fmla="*/ 2147483647 w 578"/>
                <a:gd name="T23" fmla="*/ 2147483647 h 919"/>
                <a:gd name="T24" fmla="*/ 2147483647 w 578"/>
                <a:gd name="T25" fmla="*/ 2147483647 h 919"/>
                <a:gd name="T26" fmla="*/ 2147483647 w 578"/>
                <a:gd name="T27" fmla="*/ 2147483647 h 919"/>
                <a:gd name="T28" fmla="*/ 2147483647 w 578"/>
                <a:gd name="T29" fmla="*/ 2147483647 h 919"/>
                <a:gd name="T30" fmla="*/ 2147483647 w 578"/>
                <a:gd name="T31" fmla="*/ 2147483647 h 919"/>
                <a:gd name="T32" fmla="*/ 2147483647 w 578"/>
                <a:gd name="T33" fmla="*/ 2147483647 h 919"/>
                <a:gd name="T34" fmla="*/ 2147483647 w 578"/>
                <a:gd name="T35" fmla="*/ 2147483647 h 919"/>
                <a:gd name="T36" fmla="*/ 2147483647 w 578"/>
                <a:gd name="T37" fmla="*/ 2147483647 h 919"/>
                <a:gd name="T38" fmla="*/ 2147483647 w 578"/>
                <a:gd name="T39" fmla="*/ 2147483647 h 919"/>
                <a:gd name="T40" fmla="*/ 2147483647 w 578"/>
                <a:gd name="T41" fmla="*/ 2147483647 h 919"/>
                <a:gd name="T42" fmla="*/ 2147483647 w 578"/>
                <a:gd name="T43" fmla="*/ 2147483647 h 919"/>
                <a:gd name="T44" fmla="*/ 2147483647 w 578"/>
                <a:gd name="T45" fmla="*/ 2147483647 h 919"/>
                <a:gd name="T46" fmla="*/ 2147483647 w 578"/>
                <a:gd name="T47" fmla="*/ 2147483647 h 919"/>
                <a:gd name="T48" fmla="*/ 2147483647 w 578"/>
                <a:gd name="T49" fmla="*/ 2147483647 h 919"/>
                <a:gd name="T50" fmla="*/ 2147483647 w 578"/>
                <a:gd name="T51" fmla="*/ 2147483647 h 919"/>
                <a:gd name="T52" fmla="*/ 2147483647 w 578"/>
                <a:gd name="T53" fmla="*/ 2147483647 h 919"/>
                <a:gd name="T54" fmla="*/ 2147483647 w 578"/>
                <a:gd name="T55" fmla="*/ 2147483647 h 919"/>
                <a:gd name="T56" fmla="*/ 2147483647 w 578"/>
                <a:gd name="T57" fmla="*/ 2147483647 h 919"/>
                <a:gd name="T58" fmla="*/ 2147483647 w 578"/>
                <a:gd name="T59" fmla="*/ 2147483647 h 919"/>
                <a:gd name="T60" fmla="*/ 2147483647 w 578"/>
                <a:gd name="T61" fmla="*/ 2147483647 h 919"/>
                <a:gd name="T62" fmla="*/ 2147483647 w 578"/>
                <a:gd name="T63" fmla="*/ 2147483647 h 919"/>
                <a:gd name="T64" fmla="*/ 2147483647 w 578"/>
                <a:gd name="T65" fmla="*/ 2147483647 h 919"/>
                <a:gd name="T66" fmla="*/ 2147483647 w 578"/>
                <a:gd name="T67" fmla="*/ 2147483647 h 919"/>
                <a:gd name="T68" fmla="*/ 2147483647 w 578"/>
                <a:gd name="T69" fmla="*/ 2147483647 h 919"/>
                <a:gd name="T70" fmla="*/ 2147483647 w 578"/>
                <a:gd name="T71" fmla="*/ 2147483647 h 919"/>
                <a:gd name="T72" fmla="*/ 2147483647 w 578"/>
                <a:gd name="T73" fmla="*/ 2147483647 h 919"/>
                <a:gd name="T74" fmla="*/ 2147483647 w 578"/>
                <a:gd name="T75" fmla="*/ 2147483647 h 919"/>
                <a:gd name="T76" fmla="*/ 2147483647 w 578"/>
                <a:gd name="T77" fmla="*/ 2147483647 h 919"/>
                <a:gd name="T78" fmla="*/ 2147483647 w 578"/>
                <a:gd name="T79" fmla="*/ 2147483647 h 919"/>
                <a:gd name="T80" fmla="*/ 2147483647 w 578"/>
                <a:gd name="T81" fmla="*/ 2147483647 h 919"/>
                <a:gd name="T82" fmla="*/ 2147483647 w 578"/>
                <a:gd name="T83" fmla="*/ 2147483647 h 919"/>
                <a:gd name="T84" fmla="*/ 2147483647 w 578"/>
                <a:gd name="T85" fmla="*/ 0 h 919"/>
                <a:gd name="T86" fmla="*/ 2147483647 w 578"/>
                <a:gd name="T87" fmla="*/ 2147483647 h 919"/>
                <a:gd name="T88" fmla="*/ 2147483647 w 578"/>
                <a:gd name="T89" fmla="*/ 2147483647 h 919"/>
                <a:gd name="T90" fmla="*/ 2147483647 w 578"/>
                <a:gd name="T91" fmla="*/ 2147483647 h 919"/>
                <a:gd name="T92" fmla="*/ 2147483647 w 578"/>
                <a:gd name="T93" fmla="*/ 2147483647 h 919"/>
                <a:gd name="T94" fmla="*/ 2147483647 w 578"/>
                <a:gd name="T95" fmla="*/ 2147483647 h 919"/>
                <a:gd name="T96" fmla="*/ 2147483647 w 578"/>
                <a:gd name="T97" fmla="*/ 2147483647 h 919"/>
                <a:gd name="T98" fmla="*/ 2147483647 w 578"/>
                <a:gd name="T99" fmla="*/ 2147483647 h 919"/>
                <a:gd name="T100" fmla="*/ 2147483647 w 578"/>
                <a:gd name="T101" fmla="*/ 2147483647 h 919"/>
                <a:gd name="T102" fmla="*/ 2147483647 w 578"/>
                <a:gd name="T103" fmla="*/ 2147483647 h 919"/>
                <a:gd name="T104" fmla="*/ 2147483647 w 578"/>
                <a:gd name="T105" fmla="*/ 2147483647 h 919"/>
                <a:gd name="T106" fmla="*/ 2147483647 w 578"/>
                <a:gd name="T107" fmla="*/ 2147483647 h 919"/>
                <a:gd name="T108" fmla="*/ 2147483647 w 578"/>
                <a:gd name="T109" fmla="*/ 2147483647 h 919"/>
                <a:gd name="T110" fmla="*/ 2147483647 w 578"/>
                <a:gd name="T111" fmla="*/ 2147483647 h 91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78"/>
                <a:gd name="T169" fmla="*/ 0 h 919"/>
                <a:gd name="T170" fmla="*/ 578 w 578"/>
                <a:gd name="T171" fmla="*/ 919 h 91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78" h="919">
                  <a:moveTo>
                    <a:pt x="23" y="349"/>
                  </a:moveTo>
                  <a:lnTo>
                    <a:pt x="15" y="372"/>
                  </a:lnTo>
                  <a:lnTo>
                    <a:pt x="8" y="380"/>
                  </a:lnTo>
                  <a:lnTo>
                    <a:pt x="0" y="395"/>
                  </a:lnTo>
                  <a:lnTo>
                    <a:pt x="0" y="410"/>
                  </a:lnTo>
                  <a:lnTo>
                    <a:pt x="0" y="418"/>
                  </a:lnTo>
                  <a:lnTo>
                    <a:pt x="0" y="425"/>
                  </a:lnTo>
                  <a:lnTo>
                    <a:pt x="8" y="425"/>
                  </a:lnTo>
                  <a:lnTo>
                    <a:pt x="15" y="433"/>
                  </a:lnTo>
                  <a:lnTo>
                    <a:pt x="23" y="433"/>
                  </a:lnTo>
                  <a:lnTo>
                    <a:pt x="30" y="433"/>
                  </a:lnTo>
                  <a:lnTo>
                    <a:pt x="30" y="441"/>
                  </a:lnTo>
                  <a:lnTo>
                    <a:pt x="38" y="448"/>
                  </a:lnTo>
                  <a:lnTo>
                    <a:pt x="53" y="448"/>
                  </a:lnTo>
                  <a:lnTo>
                    <a:pt x="61" y="456"/>
                  </a:lnTo>
                  <a:lnTo>
                    <a:pt x="68" y="463"/>
                  </a:lnTo>
                  <a:lnTo>
                    <a:pt x="76" y="471"/>
                  </a:lnTo>
                  <a:lnTo>
                    <a:pt x="84" y="471"/>
                  </a:lnTo>
                  <a:lnTo>
                    <a:pt x="91" y="479"/>
                  </a:lnTo>
                  <a:lnTo>
                    <a:pt x="91" y="486"/>
                  </a:lnTo>
                  <a:lnTo>
                    <a:pt x="99" y="494"/>
                  </a:lnTo>
                  <a:lnTo>
                    <a:pt x="99" y="509"/>
                  </a:lnTo>
                  <a:lnTo>
                    <a:pt x="107" y="524"/>
                  </a:lnTo>
                  <a:lnTo>
                    <a:pt x="107" y="532"/>
                  </a:lnTo>
                  <a:lnTo>
                    <a:pt x="107" y="547"/>
                  </a:lnTo>
                  <a:lnTo>
                    <a:pt x="107" y="555"/>
                  </a:lnTo>
                  <a:lnTo>
                    <a:pt x="99" y="562"/>
                  </a:lnTo>
                  <a:lnTo>
                    <a:pt x="99" y="570"/>
                  </a:lnTo>
                  <a:lnTo>
                    <a:pt x="99" y="577"/>
                  </a:lnTo>
                  <a:lnTo>
                    <a:pt x="107" y="585"/>
                  </a:lnTo>
                  <a:lnTo>
                    <a:pt x="114" y="600"/>
                  </a:lnTo>
                  <a:lnTo>
                    <a:pt x="107" y="600"/>
                  </a:lnTo>
                  <a:lnTo>
                    <a:pt x="107" y="608"/>
                  </a:lnTo>
                  <a:lnTo>
                    <a:pt x="114" y="615"/>
                  </a:lnTo>
                  <a:lnTo>
                    <a:pt x="122" y="615"/>
                  </a:lnTo>
                  <a:lnTo>
                    <a:pt x="129" y="623"/>
                  </a:lnTo>
                  <a:lnTo>
                    <a:pt x="129" y="631"/>
                  </a:lnTo>
                  <a:lnTo>
                    <a:pt x="129" y="646"/>
                  </a:lnTo>
                  <a:lnTo>
                    <a:pt x="129" y="653"/>
                  </a:lnTo>
                  <a:lnTo>
                    <a:pt x="137" y="661"/>
                  </a:lnTo>
                  <a:lnTo>
                    <a:pt x="145" y="661"/>
                  </a:lnTo>
                  <a:lnTo>
                    <a:pt x="152" y="661"/>
                  </a:lnTo>
                  <a:lnTo>
                    <a:pt x="160" y="661"/>
                  </a:lnTo>
                  <a:lnTo>
                    <a:pt x="160" y="676"/>
                  </a:lnTo>
                  <a:lnTo>
                    <a:pt x="167" y="684"/>
                  </a:lnTo>
                  <a:lnTo>
                    <a:pt x="175" y="676"/>
                  </a:lnTo>
                  <a:lnTo>
                    <a:pt x="183" y="676"/>
                  </a:lnTo>
                  <a:lnTo>
                    <a:pt x="190" y="684"/>
                  </a:lnTo>
                  <a:lnTo>
                    <a:pt x="190" y="691"/>
                  </a:lnTo>
                  <a:lnTo>
                    <a:pt x="198" y="691"/>
                  </a:lnTo>
                  <a:lnTo>
                    <a:pt x="213" y="684"/>
                  </a:lnTo>
                  <a:lnTo>
                    <a:pt x="221" y="691"/>
                  </a:lnTo>
                  <a:lnTo>
                    <a:pt x="228" y="699"/>
                  </a:lnTo>
                  <a:lnTo>
                    <a:pt x="228" y="706"/>
                  </a:lnTo>
                  <a:lnTo>
                    <a:pt x="228" y="714"/>
                  </a:lnTo>
                  <a:lnTo>
                    <a:pt x="243" y="722"/>
                  </a:lnTo>
                  <a:lnTo>
                    <a:pt x="251" y="722"/>
                  </a:lnTo>
                  <a:lnTo>
                    <a:pt x="259" y="714"/>
                  </a:lnTo>
                  <a:lnTo>
                    <a:pt x="266" y="714"/>
                  </a:lnTo>
                  <a:lnTo>
                    <a:pt x="274" y="714"/>
                  </a:lnTo>
                  <a:lnTo>
                    <a:pt x="282" y="729"/>
                  </a:lnTo>
                  <a:lnTo>
                    <a:pt x="282" y="737"/>
                  </a:lnTo>
                  <a:lnTo>
                    <a:pt x="297" y="737"/>
                  </a:lnTo>
                  <a:lnTo>
                    <a:pt x="304" y="744"/>
                  </a:lnTo>
                  <a:lnTo>
                    <a:pt x="304" y="752"/>
                  </a:lnTo>
                  <a:lnTo>
                    <a:pt x="304" y="760"/>
                  </a:lnTo>
                  <a:lnTo>
                    <a:pt x="304" y="775"/>
                  </a:lnTo>
                  <a:lnTo>
                    <a:pt x="297" y="782"/>
                  </a:lnTo>
                  <a:lnTo>
                    <a:pt x="304" y="790"/>
                  </a:lnTo>
                  <a:lnTo>
                    <a:pt x="304" y="805"/>
                  </a:lnTo>
                  <a:lnTo>
                    <a:pt x="312" y="820"/>
                  </a:lnTo>
                  <a:lnTo>
                    <a:pt x="312" y="836"/>
                  </a:lnTo>
                  <a:lnTo>
                    <a:pt x="312" y="851"/>
                  </a:lnTo>
                  <a:lnTo>
                    <a:pt x="312" y="881"/>
                  </a:lnTo>
                  <a:lnTo>
                    <a:pt x="312" y="889"/>
                  </a:lnTo>
                  <a:lnTo>
                    <a:pt x="320" y="889"/>
                  </a:lnTo>
                  <a:lnTo>
                    <a:pt x="335" y="881"/>
                  </a:lnTo>
                  <a:lnTo>
                    <a:pt x="358" y="889"/>
                  </a:lnTo>
                  <a:lnTo>
                    <a:pt x="358" y="896"/>
                  </a:lnTo>
                  <a:lnTo>
                    <a:pt x="358" y="912"/>
                  </a:lnTo>
                  <a:lnTo>
                    <a:pt x="358" y="919"/>
                  </a:lnTo>
                  <a:lnTo>
                    <a:pt x="365" y="912"/>
                  </a:lnTo>
                  <a:lnTo>
                    <a:pt x="365" y="904"/>
                  </a:lnTo>
                  <a:lnTo>
                    <a:pt x="373" y="896"/>
                  </a:lnTo>
                  <a:lnTo>
                    <a:pt x="380" y="896"/>
                  </a:lnTo>
                  <a:lnTo>
                    <a:pt x="388" y="904"/>
                  </a:lnTo>
                  <a:lnTo>
                    <a:pt x="403" y="904"/>
                  </a:lnTo>
                  <a:lnTo>
                    <a:pt x="411" y="896"/>
                  </a:lnTo>
                  <a:lnTo>
                    <a:pt x="426" y="889"/>
                  </a:lnTo>
                  <a:lnTo>
                    <a:pt x="441" y="889"/>
                  </a:lnTo>
                  <a:lnTo>
                    <a:pt x="449" y="889"/>
                  </a:lnTo>
                  <a:lnTo>
                    <a:pt x="456" y="889"/>
                  </a:lnTo>
                  <a:lnTo>
                    <a:pt x="464" y="896"/>
                  </a:lnTo>
                  <a:lnTo>
                    <a:pt x="479" y="889"/>
                  </a:lnTo>
                  <a:lnTo>
                    <a:pt x="487" y="881"/>
                  </a:lnTo>
                  <a:lnTo>
                    <a:pt x="495" y="889"/>
                  </a:lnTo>
                  <a:lnTo>
                    <a:pt x="510" y="896"/>
                  </a:lnTo>
                  <a:lnTo>
                    <a:pt x="510" y="889"/>
                  </a:lnTo>
                  <a:lnTo>
                    <a:pt x="517" y="874"/>
                  </a:lnTo>
                  <a:lnTo>
                    <a:pt x="517" y="858"/>
                  </a:lnTo>
                  <a:lnTo>
                    <a:pt x="510" y="843"/>
                  </a:lnTo>
                  <a:lnTo>
                    <a:pt x="502" y="828"/>
                  </a:lnTo>
                  <a:lnTo>
                    <a:pt x="502" y="820"/>
                  </a:lnTo>
                  <a:lnTo>
                    <a:pt x="495" y="820"/>
                  </a:lnTo>
                  <a:lnTo>
                    <a:pt x="495" y="805"/>
                  </a:lnTo>
                  <a:lnTo>
                    <a:pt x="487" y="805"/>
                  </a:lnTo>
                  <a:lnTo>
                    <a:pt x="479" y="820"/>
                  </a:lnTo>
                  <a:lnTo>
                    <a:pt x="472" y="820"/>
                  </a:lnTo>
                  <a:lnTo>
                    <a:pt x="472" y="813"/>
                  </a:lnTo>
                  <a:lnTo>
                    <a:pt x="472" y="805"/>
                  </a:lnTo>
                  <a:lnTo>
                    <a:pt x="464" y="805"/>
                  </a:lnTo>
                  <a:lnTo>
                    <a:pt x="449" y="798"/>
                  </a:lnTo>
                  <a:lnTo>
                    <a:pt x="441" y="798"/>
                  </a:lnTo>
                  <a:lnTo>
                    <a:pt x="441" y="805"/>
                  </a:lnTo>
                  <a:lnTo>
                    <a:pt x="434" y="805"/>
                  </a:lnTo>
                  <a:lnTo>
                    <a:pt x="426" y="813"/>
                  </a:lnTo>
                  <a:lnTo>
                    <a:pt x="411" y="813"/>
                  </a:lnTo>
                  <a:lnTo>
                    <a:pt x="411" y="805"/>
                  </a:lnTo>
                  <a:lnTo>
                    <a:pt x="411" y="798"/>
                  </a:lnTo>
                  <a:lnTo>
                    <a:pt x="411" y="790"/>
                  </a:lnTo>
                  <a:lnTo>
                    <a:pt x="426" y="782"/>
                  </a:lnTo>
                  <a:lnTo>
                    <a:pt x="434" y="775"/>
                  </a:lnTo>
                  <a:lnTo>
                    <a:pt x="441" y="767"/>
                  </a:lnTo>
                  <a:lnTo>
                    <a:pt x="434" y="767"/>
                  </a:lnTo>
                  <a:lnTo>
                    <a:pt x="426" y="767"/>
                  </a:lnTo>
                  <a:lnTo>
                    <a:pt x="418" y="760"/>
                  </a:lnTo>
                  <a:lnTo>
                    <a:pt x="411" y="752"/>
                  </a:lnTo>
                  <a:lnTo>
                    <a:pt x="403" y="744"/>
                  </a:lnTo>
                  <a:lnTo>
                    <a:pt x="396" y="737"/>
                  </a:lnTo>
                  <a:lnTo>
                    <a:pt x="403" y="729"/>
                  </a:lnTo>
                  <a:lnTo>
                    <a:pt x="418" y="722"/>
                  </a:lnTo>
                  <a:lnTo>
                    <a:pt x="426" y="714"/>
                  </a:lnTo>
                  <a:lnTo>
                    <a:pt x="441" y="706"/>
                  </a:lnTo>
                  <a:lnTo>
                    <a:pt x="456" y="706"/>
                  </a:lnTo>
                  <a:lnTo>
                    <a:pt x="464" y="691"/>
                  </a:lnTo>
                  <a:lnTo>
                    <a:pt x="464" y="684"/>
                  </a:lnTo>
                  <a:lnTo>
                    <a:pt x="456" y="668"/>
                  </a:lnTo>
                  <a:lnTo>
                    <a:pt x="456" y="653"/>
                  </a:lnTo>
                  <a:lnTo>
                    <a:pt x="456" y="646"/>
                  </a:lnTo>
                  <a:lnTo>
                    <a:pt x="464" y="631"/>
                  </a:lnTo>
                  <a:lnTo>
                    <a:pt x="464" y="623"/>
                  </a:lnTo>
                  <a:lnTo>
                    <a:pt x="449" y="615"/>
                  </a:lnTo>
                  <a:lnTo>
                    <a:pt x="441" y="600"/>
                  </a:lnTo>
                  <a:lnTo>
                    <a:pt x="441" y="593"/>
                  </a:lnTo>
                  <a:lnTo>
                    <a:pt x="434" y="585"/>
                  </a:lnTo>
                  <a:lnTo>
                    <a:pt x="441" y="570"/>
                  </a:lnTo>
                  <a:lnTo>
                    <a:pt x="441" y="562"/>
                  </a:lnTo>
                  <a:lnTo>
                    <a:pt x="449" y="562"/>
                  </a:lnTo>
                  <a:lnTo>
                    <a:pt x="464" y="562"/>
                  </a:lnTo>
                  <a:lnTo>
                    <a:pt x="472" y="570"/>
                  </a:lnTo>
                  <a:lnTo>
                    <a:pt x="479" y="570"/>
                  </a:lnTo>
                  <a:lnTo>
                    <a:pt x="487" y="562"/>
                  </a:lnTo>
                  <a:lnTo>
                    <a:pt x="502" y="539"/>
                  </a:lnTo>
                  <a:lnTo>
                    <a:pt x="502" y="532"/>
                  </a:lnTo>
                  <a:lnTo>
                    <a:pt x="502" y="524"/>
                  </a:lnTo>
                  <a:lnTo>
                    <a:pt x="502" y="517"/>
                  </a:lnTo>
                  <a:lnTo>
                    <a:pt x="510" y="509"/>
                  </a:lnTo>
                  <a:lnTo>
                    <a:pt x="517" y="509"/>
                  </a:lnTo>
                  <a:lnTo>
                    <a:pt x="517" y="501"/>
                  </a:lnTo>
                  <a:lnTo>
                    <a:pt x="517" y="486"/>
                  </a:lnTo>
                  <a:lnTo>
                    <a:pt x="517" y="471"/>
                  </a:lnTo>
                  <a:lnTo>
                    <a:pt x="517" y="463"/>
                  </a:lnTo>
                  <a:lnTo>
                    <a:pt x="517" y="456"/>
                  </a:lnTo>
                  <a:lnTo>
                    <a:pt x="510" y="448"/>
                  </a:lnTo>
                  <a:lnTo>
                    <a:pt x="517" y="441"/>
                  </a:lnTo>
                  <a:lnTo>
                    <a:pt x="517" y="433"/>
                  </a:lnTo>
                  <a:lnTo>
                    <a:pt x="510" y="425"/>
                  </a:lnTo>
                  <a:lnTo>
                    <a:pt x="502" y="433"/>
                  </a:lnTo>
                  <a:lnTo>
                    <a:pt x="487" y="433"/>
                  </a:lnTo>
                  <a:lnTo>
                    <a:pt x="487" y="425"/>
                  </a:lnTo>
                  <a:lnTo>
                    <a:pt x="495" y="418"/>
                  </a:lnTo>
                  <a:lnTo>
                    <a:pt x="502" y="410"/>
                  </a:lnTo>
                  <a:lnTo>
                    <a:pt x="510" y="410"/>
                  </a:lnTo>
                  <a:lnTo>
                    <a:pt x="517" y="410"/>
                  </a:lnTo>
                  <a:lnTo>
                    <a:pt x="525" y="410"/>
                  </a:lnTo>
                  <a:lnTo>
                    <a:pt x="517" y="395"/>
                  </a:lnTo>
                  <a:lnTo>
                    <a:pt x="517" y="380"/>
                  </a:lnTo>
                  <a:lnTo>
                    <a:pt x="510" y="372"/>
                  </a:lnTo>
                  <a:lnTo>
                    <a:pt x="502" y="380"/>
                  </a:lnTo>
                  <a:lnTo>
                    <a:pt x="495" y="380"/>
                  </a:lnTo>
                  <a:lnTo>
                    <a:pt x="479" y="372"/>
                  </a:lnTo>
                  <a:lnTo>
                    <a:pt x="479" y="365"/>
                  </a:lnTo>
                  <a:lnTo>
                    <a:pt x="487" y="357"/>
                  </a:lnTo>
                  <a:lnTo>
                    <a:pt x="479" y="357"/>
                  </a:lnTo>
                  <a:lnTo>
                    <a:pt x="472" y="349"/>
                  </a:lnTo>
                  <a:lnTo>
                    <a:pt x="472" y="342"/>
                  </a:lnTo>
                  <a:lnTo>
                    <a:pt x="479" y="327"/>
                  </a:lnTo>
                  <a:lnTo>
                    <a:pt x="487" y="319"/>
                  </a:lnTo>
                  <a:lnTo>
                    <a:pt x="479" y="319"/>
                  </a:lnTo>
                  <a:lnTo>
                    <a:pt x="472" y="311"/>
                  </a:lnTo>
                  <a:lnTo>
                    <a:pt x="464" y="304"/>
                  </a:lnTo>
                  <a:lnTo>
                    <a:pt x="449" y="289"/>
                  </a:lnTo>
                  <a:lnTo>
                    <a:pt x="449" y="273"/>
                  </a:lnTo>
                  <a:lnTo>
                    <a:pt x="441" y="251"/>
                  </a:lnTo>
                  <a:lnTo>
                    <a:pt x="434" y="228"/>
                  </a:lnTo>
                  <a:lnTo>
                    <a:pt x="434" y="205"/>
                  </a:lnTo>
                  <a:lnTo>
                    <a:pt x="441" y="197"/>
                  </a:lnTo>
                  <a:lnTo>
                    <a:pt x="449" y="205"/>
                  </a:lnTo>
                  <a:lnTo>
                    <a:pt x="464" y="205"/>
                  </a:lnTo>
                  <a:lnTo>
                    <a:pt x="479" y="205"/>
                  </a:lnTo>
                  <a:lnTo>
                    <a:pt x="487" y="197"/>
                  </a:lnTo>
                  <a:lnTo>
                    <a:pt x="510" y="190"/>
                  </a:lnTo>
                  <a:lnTo>
                    <a:pt x="525" y="175"/>
                  </a:lnTo>
                  <a:lnTo>
                    <a:pt x="540" y="159"/>
                  </a:lnTo>
                  <a:lnTo>
                    <a:pt x="548" y="159"/>
                  </a:lnTo>
                  <a:lnTo>
                    <a:pt x="571" y="152"/>
                  </a:lnTo>
                  <a:lnTo>
                    <a:pt x="571" y="137"/>
                  </a:lnTo>
                  <a:lnTo>
                    <a:pt x="578" y="114"/>
                  </a:lnTo>
                  <a:lnTo>
                    <a:pt x="578" y="99"/>
                  </a:lnTo>
                  <a:lnTo>
                    <a:pt x="571" y="76"/>
                  </a:lnTo>
                  <a:lnTo>
                    <a:pt x="571" y="68"/>
                  </a:lnTo>
                  <a:lnTo>
                    <a:pt x="571" y="53"/>
                  </a:lnTo>
                  <a:lnTo>
                    <a:pt x="563" y="30"/>
                  </a:lnTo>
                  <a:lnTo>
                    <a:pt x="548" y="7"/>
                  </a:lnTo>
                  <a:lnTo>
                    <a:pt x="540" y="0"/>
                  </a:lnTo>
                  <a:lnTo>
                    <a:pt x="533" y="0"/>
                  </a:lnTo>
                  <a:lnTo>
                    <a:pt x="502" y="7"/>
                  </a:lnTo>
                  <a:lnTo>
                    <a:pt x="487" y="15"/>
                  </a:lnTo>
                  <a:lnTo>
                    <a:pt x="456" y="23"/>
                  </a:lnTo>
                  <a:lnTo>
                    <a:pt x="449" y="30"/>
                  </a:lnTo>
                  <a:lnTo>
                    <a:pt x="441" y="45"/>
                  </a:lnTo>
                  <a:lnTo>
                    <a:pt x="434" y="53"/>
                  </a:lnTo>
                  <a:lnTo>
                    <a:pt x="418" y="53"/>
                  </a:lnTo>
                  <a:lnTo>
                    <a:pt x="396" y="45"/>
                  </a:lnTo>
                  <a:lnTo>
                    <a:pt x="388" y="45"/>
                  </a:lnTo>
                  <a:lnTo>
                    <a:pt x="380" y="45"/>
                  </a:lnTo>
                  <a:lnTo>
                    <a:pt x="373" y="38"/>
                  </a:lnTo>
                  <a:lnTo>
                    <a:pt x="365" y="30"/>
                  </a:lnTo>
                  <a:lnTo>
                    <a:pt x="358" y="23"/>
                  </a:lnTo>
                  <a:lnTo>
                    <a:pt x="350" y="23"/>
                  </a:lnTo>
                  <a:lnTo>
                    <a:pt x="342" y="30"/>
                  </a:lnTo>
                  <a:lnTo>
                    <a:pt x="342" y="38"/>
                  </a:lnTo>
                  <a:lnTo>
                    <a:pt x="335" y="38"/>
                  </a:lnTo>
                  <a:lnTo>
                    <a:pt x="327" y="45"/>
                  </a:lnTo>
                  <a:lnTo>
                    <a:pt x="327" y="53"/>
                  </a:lnTo>
                  <a:lnTo>
                    <a:pt x="327" y="68"/>
                  </a:lnTo>
                  <a:lnTo>
                    <a:pt x="327" y="76"/>
                  </a:lnTo>
                  <a:lnTo>
                    <a:pt x="320" y="83"/>
                  </a:lnTo>
                  <a:lnTo>
                    <a:pt x="304" y="83"/>
                  </a:lnTo>
                  <a:lnTo>
                    <a:pt x="289" y="91"/>
                  </a:lnTo>
                  <a:lnTo>
                    <a:pt x="274" y="99"/>
                  </a:lnTo>
                  <a:lnTo>
                    <a:pt x="266" y="99"/>
                  </a:lnTo>
                  <a:lnTo>
                    <a:pt x="251" y="106"/>
                  </a:lnTo>
                  <a:lnTo>
                    <a:pt x="236" y="114"/>
                  </a:lnTo>
                  <a:lnTo>
                    <a:pt x="221" y="121"/>
                  </a:lnTo>
                  <a:lnTo>
                    <a:pt x="213" y="129"/>
                  </a:lnTo>
                  <a:lnTo>
                    <a:pt x="205" y="137"/>
                  </a:lnTo>
                  <a:lnTo>
                    <a:pt x="198" y="137"/>
                  </a:lnTo>
                  <a:lnTo>
                    <a:pt x="190" y="144"/>
                  </a:lnTo>
                  <a:lnTo>
                    <a:pt x="183" y="144"/>
                  </a:lnTo>
                  <a:lnTo>
                    <a:pt x="175" y="137"/>
                  </a:lnTo>
                  <a:lnTo>
                    <a:pt x="160" y="129"/>
                  </a:lnTo>
                  <a:lnTo>
                    <a:pt x="152" y="121"/>
                  </a:lnTo>
                  <a:lnTo>
                    <a:pt x="145" y="121"/>
                  </a:lnTo>
                  <a:lnTo>
                    <a:pt x="137" y="121"/>
                  </a:lnTo>
                  <a:lnTo>
                    <a:pt x="129" y="129"/>
                  </a:lnTo>
                  <a:lnTo>
                    <a:pt x="122" y="137"/>
                  </a:lnTo>
                  <a:lnTo>
                    <a:pt x="114" y="152"/>
                  </a:lnTo>
                  <a:lnTo>
                    <a:pt x="107" y="159"/>
                  </a:lnTo>
                  <a:lnTo>
                    <a:pt x="107" y="167"/>
                  </a:lnTo>
                  <a:lnTo>
                    <a:pt x="99" y="175"/>
                  </a:lnTo>
                  <a:lnTo>
                    <a:pt x="99" y="182"/>
                  </a:lnTo>
                  <a:lnTo>
                    <a:pt x="107" y="190"/>
                  </a:lnTo>
                  <a:lnTo>
                    <a:pt x="107" y="197"/>
                  </a:lnTo>
                  <a:lnTo>
                    <a:pt x="107" y="205"/>
                  </a:lnTo>
                  <a:lnTo>
                    <a:pt x="107" y="213"/>
                  </a:lnTo>
                  <a:lnTo>
                    <a:pt x="107" y="220"/>
                  </a:lnTo>
                  <a:lnTo>
                    <a:pt x="107" y="228"/>
                  </a:lnTo>
                  <a:lnTo>
                    <a:pt x="99" y="228"/>
                  </a:lnTo>
                  <a:lnTo>
                    <a:pt x="91" y="228"/>
                  </a:lnTo>
                  <a:lnTo>
                    <a:pt x="84" y="235"/>
                  </a:lnTo>
                  <a:lnTo>
                    <a:pt x="76" y="235"/>
                  </a:lnTo>
                  <a:lnTo>
                    <a:pt x="68" y="243"/>
                  </a:lnTo>
                  <a:lnTo>
                    <a:pt x="61" y="251"/>
                  </a:lnTo>
                  <a:lnTo>
                    <a:pt x="61" y="258"/>
                  </a:lnTo>
                  <a:lnTo>
                    <a:pt x="53" y="273"/>
                  </a:lnTo>
                  <a:lnTo>
                    <a:pt x="53" y="281"/>
                  </a:lnTo>
                  <a:lnTo>
                    <a:pt x="46" y="296"/>
                  </a:lnTo>
                  <a:lnTo>
                    <a:pt x="38" y="304"/>
                  </a:lnTo>
                  <a:lnTo>
                    <a:pt x="38" y="319"/>
                  </a:lnTo>
                  <a:lnTo>
                    <a:pt x="38" y="327"/>
                  </a:lnTo>
                  <a:lnTo>
                    <a:pt x="23" y="342"/>
                  </a:lnTo>
                  <a:lnTo>
                    <a:pt x="23" y="349"/>
                  </a:lnTo>
                  <a:close/>
                </a:path>
              </a:pathLst>
            </a:custGeom>
            <a:solidFill>
              <a:srgbClr val="F0F0F0"/>
            </a:solidFill>
            <a:ln w="12700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69" name="Freeform 1277"/>
            <p:cNvSpPr>
              <a:spLocks/>
            </p:cNvSpPr>
            <p:nvPr/>
          </p:nvSpPr>
          <p:spPr bwMode="auto">
            <a:xfrm>
              <a:off x="8304213" y="4227401"/>
              <a:ext cx="741362" cy="1246188"/>
            </a:xfrm>
            <a:custGeom>
              <a:avLst/>
              <a:gdLst>
                <a:gd name="T0" fmla="*/ 0 w 578"/>
                <a:gd name="T1" fmla="*/ 2147483647 h 919"/>
                <a:gd name="T2" fmla="*/ 2147483647 w 578"/>
                <a:gd name="T3" fmla="*/ 2147483647 h 919"/>
                <a:gd name="T4" fmla="*/ 2147483647 w 578"/>
                <a:gd name="T5" fmla="*/ 2147483647 h 919"/>
                <a:gd name="T6" fmla="*/ 2147483647 w 578"/>
                <a:gd name="T7" fmla="*/ 2147483647 h 919"/>
                <a:gd name="T8" fmla="*/ 2147483647 w 578"/>
                <a:gd name="T9" fmla="*/ 2147483647 h 919"/>
                <a:gd name="T10" fmla="*/ 2147483647 w 578"/>
                <a:gd name="T11" fmla="*/ 2147483647 h 919"/>
                <a:gd name="T12" fmla="*/ 2147483647 w 578"/>
                <a:gd name="T13" fmla="*/ 2147483647 h 919"/>
                <a:gd name="T14" fmla="*/ 2147483647 w 578"/>
                <a:gd name="T15" fmla="*/ 2147483647 h 919"/>
                <a:gd name="T16" fmla="*/ 2147483647 w 578"/>
                <a:gd name="T17" fmla="*/ 2147483647 h 919"/>
                <a:gd name="T18" fmla="*/ 2147483647 w 578"/>
                <a:gd name="T19" fmla="*/ 2147483647 h 919"/>
                <a:gd name="T20" fmla="*/ 2147483647 w 578"/>
                <a:gd name="T21" fmla="*/ 2147483647 h 919"/>
                <a:gd name="T22" fmla="*/ 2147483647 w 578"/>
                <a:gd name="T23" fmla="*/ 2147483647 h 919"/>
                <a:gd name="T24" fmla="*/ 2147483647 w 578"/>
                <a:gd name="T25" fmla="*/ 2147483647 h 919"/>
                <a:gd name="T26" fmla="*/ 2147483647 w 578"/>
                <a:gd name="T27" fmla="*/ 2147483647 h 919"/>
                <a:gd name="T28" fmla="*/ 2147483647 w 578"/>
                <a:gd name="T29" fmla="*/ 2147483647 h 919"/>
                <a:gd name="T30" fmla="*/ 2147483647 w 578"/>
                <a:gd name="T31" fmla="*/ 2147483647 h 919"/>
                <a:gd name="T32" fmla="*/ 2147483647 w 578"/>
                <a:gd name="T33" fmla="*/ 2147483647 h 919"/>
                <a:gd name="T34" fmla="*/ 2147483647 w 578"/>
                <a:gd name="T35" fmla="*/ 2147483647 h 919"/>
                <a:gd name="T36" fmla="*/ 2147483647 w 578"/>
                <a:gd name="T37" fmla="*/ 2147483647 h 919"/>
                <a:gd name="T38" fmla="*/ 2147483647 w 578"/>
                <a:gd name="T39" fmla="*/ 2147483647 h 919"/>
                <a:gd name="T40" fmla="*/ 2147483647 w 578"/>
                <a:gd name="T41" fmla="*/ 2147483647 h 919"/>
                <a:gd name="T42" fmla="*/ 2147483647 w 578"/>
                <a:gd name="T43" fmla="*/ 2147483647 h 919"/>
                <a:gd name="T44" fmla="*/ 2147483647 w 578"/>
                <a:gd name="T45" fmla="*/ 2147483647 h 919"/>
                <a:gd name="T46" fmla="*/ 2147483647 w 578"/>
                <a:gd name="T47" fmla="*/ 2147483647 h 919"/>
                <a:gd name="T48" fmla="*/ 2147483647 w 578"/>
                <a:gd name="T49" fmla="*/ 2147483647 h 919"/>
                <a:gd name="T50" fmla="*/ 2147483647 w 578"/>
                <a:gd name="T51" fmla="*/ 2147483647 h 919"/>
                <a:gd name="T52" fmla="*/ 2147483647 w 578"/>
                <a:gd name="T53" fmla="*/ 2147483647 h 919"/>
                <a:gd name="T54" fmla="*/ 2147483647 w 578"/>
                <a:gd name="T55" fmla="*/ 2147483647 h 919"/>
                <a:gd name="T56" fmla="*/ 2147483647 w 578"/>
                <a:gd name="T57" fmla="*/ 2147483647 h 919"/>
                <a:gd name="T58" fmla="*/ 2147483647 w 578"/>
                <a:gd name="T59" fmla="*/ 2147483647 h 919"/>
                <a:gd name="T60" fmla="*/ 2147483647 w 578"/>
                <a:gd name="T61" fmla="*/ 2147483647 h 919"/>
                <a:gd name="T62" fmla="*/ 2147483647 w 578"/>
                <a:gd name="T63" fmla="*/ 2147483647 h 919"/>
                <a:gd name="T64" fmla="*/ 2147483647 w 578"/>
                <a:gd name="T65" fmla="*/ 2147483647 h 919"/>
                <a:gd name="T66" fmla="*/ 2147483647 w 578"/>
                <a:gd name="T67" fmla="*/ 2147483647 h 919"/>
                <a:gd name="T68" fmla="*/ 2147483647 w 578"/>
                <a:gd name="T69" fmla="*/ 2147483647 h 919"/>
                <a:gd name="T70" fmla="*/ 2147483647 w 578"/>
                <a:gd name="T71" fmla="*/ 2147483647 h 919"/>
                <a:gd name="T72" fmla="*/ 2147483647 w 578"/>
                <a:gd name="T73" fmla="*/ 2147483647 h 919"/>
                <a:gd name="T74" fmla="*/ 2147483647 w 578"/>
                <a:gd name="T75" fmla="*/ 2147483647 h 919"/>
                <a:gd name="T76" fmla="*/ 2147483647 w 578"/>
                <a:gd name="T77" fmla="*/ 2147483647 h 919"/>
                <a:gd name="T78" fmla="*/ 2147483647 w 578"/>
                <a:gd name="T79" fmla="*/ 2147483647 h 919"/>
                <a:gd name="T80" fmla="*/ 2147483647 w 578"/>
                <a:gd name="T81" fmla="*/ 2147483647 h 919"/>
                <a:gd name="T82" fmla="*/ 2147483647 w 578"/>
                <a:gd name="T83" fmla="*/ 2147483647 h 919"/>
                <a:gd name="T84" fmla="*/ 2147483647 w 578"/>
                <a:gd name="T85" fmla="*/ 0 h 919"/>
                <a:gd name="T86" fmla="*/ 2147483647 w 578"/>
                <a:gd name="T87" fmla="*/ 2147483647 h 919"/>
                <a:gd name="T88" fmla="*/ 2147483647 w 578"/>
                <a:gd name="T89" fmla="*/ 2147483647 h 919"/>
                <a:gd name="T90" fmla="*/ 2147483647 w 578"/>
                <a:gd name="T91" fmla="*/ 2147483647 h 919"/>
                <a:gd name="T92" fmla="*/ 2147483647 w 578"/>
                <a:gd name="T93" fmla="*/ 2147483647 h 919"/>
                <a:gd name="T94" fmla="*/ 2147483647 w 578"/>
                <a:gd name="T95" fmla="*/ 2147483647 h 919"/>
                <a:gd name="T96" fmla="*/ 2147483647 w 578"/>
                <a:gd name="T97" fmla="*/ 2147483647 h 919"/>
                <a:gd name="T98" fmla="*/ 2147483647 w 578"/>
                <a:gd name="T99" fmla="*/ 2147483647 h 919"/>
                <a:gd name="T100" fmla="*/ 2147483647 w 578"/>
                <a:gd name="T101" fmla="*/ 2147483647 h 919"/>
                <a:gd name="T102" fmla="*/ 2147483647 w 578"/>
                <a:gd name="T103" fmla="*/ 2147483647 h 919"/>
                <a:gd name="T104" fmla="*/ 2147483647 w 578"/>
                <a:gd name="T105" fmla="*/ 2147483647 h 919"/>
                <a:gd name="T106" fmla="*/ 2147483647 w 578"/>
                <a:gd name="T107" fmla="*/ 2147483647 h 919"/>
                <a:gd name="T108" fmla="*/ 2147483647 w 578"/>
                <a:gd name="T109" fmla="*/ 2147483647 h 919"/>
                <a:gd name="T110" fmla="*/ 2147483647 w 578"/>
                <a:gd name="T111" fmla="*/ 2147483647 h 91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78"/>
                <a:gd name="T169" fmla="*/ 0 h 919"/>
                <a:gd name="T170" fmla="*/ 578 w 578"/>
                <a:gd name="T171" fmla="*/ 919 h 91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78" h="919">
                  <a:moveTo>
                    <a:pt x="23" y="349"/>
                  </a:moveTo>
                  <a:lnTo>
                    <a:pt x="15" y="372"/>
                  </a:lnTo>
                  <a:lnTo>
                    <a:pt x="8" y="380"/>
                  </a:lnTo>
                  <a:lnTo>
                    <a:pt x="0" y="395"/>
                  </a:lnTo>
                  <a:lnTo>
                    <a:pt x="0" y="410"/>
                  </a:lnTo>
                  <a:lnTo>
                    <a:pt x="0" y="418"/>
                  </a:lnTo>
                  <a:lnTo>
                    <a:pt x="0" y="425"/>
                  </a:lnTo>
                  <a:lnTo>
                    <a:pt x="8" y="425"/>
                  </a:lnTo>
                  <a:lnTo>
                    <a:pt x="15" y="433"/>
                  </a:lnTo>
                  <a:lnTo>
                    <a:pt x="23" y="433"/>
                  </a:lnTo>
                  <a:lnTo>
                    <a:pt x="30" y="433"/>
                  </a:lnTo>
                  <a:lnTo>
                    <a:pt x="30" y="441"/>
                  </a:lnTo>
                  <a:lnTo>
                    <a:pt x="38" y="448"/>
                  </a:lnTo>
                  <a:lnTo>
                    <a:pt x="53" y="448"/>
                  </a:lnTo>
                  <a:lnTo>
                    <a:pt x="61" y="456"/>
                  </a:lnTo>
                  <a:lnTo>
                    <a:pt x="68" y="463"/>
                  </a:lnTo>
                  <a:lnTo>
                    <a:pt x="76" y="471"/>
                  </a:lnTo>
                  <a:lnTo>
                    <a:pt x="84" y="471"/>
                  </a:lnTo>
                  <a:lnTo>
                    <a:pt x="91" y="479"/>
                  </a:lnTo>
                  <a:lnTo>
                    <a:pt x="91" y="486"/>
                  </a:lnTo>
                  <a:lnTo>
                    <a:pt x="99" y="494"/>
                  </a:lnTo>
                  <a:lnTo>
                    <a:pt x="99" y="509"/>
                  </a:lnTo>
                  <a:lnTo>
                    <a:pt x="107" y="524"/>
                  </a:lnTo>
                  <a:lnTo>
                    <a:pt x="107" y="532"/>
                  </a:lnTo>
                  <a:lnTo>
                    <a:pt x="107" y="547"/>
                  </a:lnTo>
                  <a:lnTo>
                    <a:pt x="107" y="555"/>
                  </a:lnTo>
                  <a:lnTo>
                    <a:pt x="99" y="562"/>
                  </a:lnTo>
                  <a:lnTo>
                    <a:pt x="99" y="570"/>
                  </a:lnTo>
                  <a:lnTo>
                    <a:pt x="99" y="577"/>
                  </a:lnTo>
                  <a:lnTo>
                    <a:pt x="107" y="585"/>
                  </a:lnTo>
                  <a:lnTo>
                    <a:pt x="114" y="600"/>
                  </a:lnTo>
                  <a:lnTo>
                    <a:pt x="107" y="600"/>
                  </a:lnTo>
                  <a:lnTo>
                    <a:pt x="107" y="608"/>
                  </a:lnTo>
                  <a:lnTo>
                    <a:pt x="114" y="615"/>
                  </a:lnTo>
                  <a:lnTo>
                    <a:pt x="122" y="615"/>
                  </a:lnTo>
                  <a:lnTo>
                    <a:pt x="129" y="623"/>
                  </a:lnTo>
                  <a:lnTo>
                    <a:pt x="129" y="631"/>
                  </a:lnTo>
                  <a:lnTo>
                    <a:pt x="129" y="646"/>
                  </a:lnTo>
                  <a:lnTo>
                    <a:pt x="129" y="653"/>
                  </a:lnTo>
                  <a:lnTo>
                    <a:pt x="137" y="661"/>
                  </a:lnTo>
                  <a:lnTo>
                    <a:pt x="145" y="661"/>
                  </a:lnTo>
                  <a:lnTo>
                    <a:pt x="152" y="661"/>
                  </a:lnTo>
                  <a:lnTo>
                    <a:pt x="160" y="661"/>
                  </a:lnTo>
                  <a:lnTo>
                    <a:pt x="160" y="676"/>
                  </a:lnTo>
                  <a:lnTo>
                    <a:pt x="167" y="684"/>
                  </a:lnTo>
                  <a:lnTo>
                    <a:pt x="175" y="676"/>
                  </a:lnTo>
                  <a:lnTo>
                    <a:pt x="183" y="676"/>
                  </a:lnTo>
                  <a:lnTo>
                    <a:pt x="190" y="684"/>
                  </a:lnTo>
                  <a:lnTo>
                    <a:pt x="190" y="691"/>
                  </a:lnTo>
                  <a:lnTo>
                    <a:pt x="198" y="691"/>
                  </a:lnTo>
                  <a:lnTo>
                    <a:pt x="213" y="684"/>
                  </a:lnTo>
                  <a:lnTo>
                    <a:pt x="221" y="691"/>
                  </a:lnTo>
                  <a:lnTo>
                    <a:pt x="228" y="699"/>
                  </a:lnTo>
                  <a:lnTo>
                    <a:pt x="228" y="706"/>
                  </a:lnTo>
                  <a:lnTo>
                    <a:pt x="228" y="714"/>
                  </a:lnTo>
                  <a:lnTo>
                    <a:pt x="243" y="722"/>
                  </a:lnTo>
                  <a:lnTo>
                    <a:pt x="251" y="722"/>
                  </a:lnTo>
                  <a:lnTo>
                    <a:pt x="259" y="714"/>
                  </a:lnTo>
                  <a:lnTo>
                    <a:pt x="266" y="714"/>
                  </a:lnTo>
                  <a:lnTo>
                    <a:pt x="274" y="714"/>
                  </a:lnTo>
                  <a:lnTo>
                    <a:pt x="282" y="729"/>
                  </a:lnTo>
                  <a:lnTo>
                    <a:pt x="282" y="737"/>
                  </a:lnTo>
                  <a:lnTo>
                    <a:pt x="297" y="737"/>
                  </a:lnTo>
                  <a:lnTo>
                    <a:pt x="304" y="744"/>
                  </a:lnTo>
                  <a:lnTo>
                    <a:pt x="304" y="752"/>
                  </a:lnTo>
                  <a:lnTo>
                    <a:pt x="304" y="760"/>
                  </a:lnTo>
                  <a:lnTo>
                    <a:pt x="304" y="775"/>
                  </a:lnTo>
                  <a:lnTo>
                    <a:pt x="297" y="782"/>
                  </a:lnTo>
                  <a:lnTo>
                    <a:pt x="304" y="790"/>
                  </a:lnTo>
                  <a:lnTo>
                    <a:pt x="304" y="805"/>
                  </a:lnTo>
                  <a:lnTo>
                    <a:pt x="312" y="820"/>
                  </a:lnTo>
                  <a:lnTo>
                    <a:pt x="312" y="836"/>
                  </a:lnTo>
                  <a:lnTo>
                    <a:pt x="312" y="851"/>
                  </a:lnTo>
                  <a:lnTo>
                    <a:pt x="312" y="881"/>
                  </a:lnTo>
                  <a:lnTo>
                    <a:pt x="312" y="889"/>
                  </a:lnTo>
                  <a:lnTo>
                    <a:pt x="320" y="889"/>
                  </a:lnTo>
                  <a:lnTo>
                    <a:pt x="335" y="881"/>
                  </a:lnTo>
                  <a:lnTo>
                    <a:pt x="358" y="889"/>
                  </a:lnTo>
                  <a:lnTo>
                    <a:pt x="358" y="896"/>
                  </a:lnTo>
                  <a:lnTo>
                    <a:pt x="358" y="912"/>
                  </a:lnTo>
                  <a:lnTo>
                    <a:pt x="358" y="919"/>
                  </a:lnTo>
                  <a:lnTo>
                    <a:pt x="365" y="912"/>
                  </a:lnTo>
                  <a:lnTo>
                    <a:pt x="365" y="904"/>
                  </a:lnTo>
                  <a:lnTo>
                    <a:pt x="373" y="896"/>
                  </a:lnTo>
                  <a:lnTo>
                    <a:pt x="380" y="896"/>
                  </a:lnTo>
                  <a:lnTo>
                    <a:pt x="388" y="904"/>
                  </a:lnTo>
                  <a:lnTo>
                    <a:pt x="403" y="904"/>
                  </a:lnTo>
                  <a:lnTo>
                    <a:pt x="411" y="896"/>
                  </a:lnTo>
                  <a:lnTo>
                    <a:pt x="426" y="889"/>
                  </a:lnTo>
                  <a:lnTo>
                    <a:pt x="441" y="889"/>
                  </a:lnTo>
                  <a:lnTo>
                    <a:pt x="449" y="889"/>
                  </a:lnTo>
                  <a:lnTo>
                    <a:pt x="456" y="889"/>
                  </a:lnTo>
                  <a:lnTo>
                    <a:pt x="464" y="896"/>
                  </a:lnTo>
                  <a:lnTo>
                    <a:pt x="479" y="889"/>
                  </a:lnTo>
                  <a:lnTo>
                    <a:pt x="487" y="881"/>
                  </a:lnTo>
                  <a:lnTo>
                    <a:pt x="495" y="889"/>
                  </a:lnTo>
                  <a:lnTo>
                    <a:pt x="510" y="896"/>
                  </a:lnTo>
                  <a:lnTo>
                    <a:pt x="510" y="889"/>
                  </a:lnTo>
                  <a:lnTo>
                    <a:pt x="517" y="874"/>
                  </a:lnTo>
                  <a:lnTo>
                    <a:pt x="517" y="858"/>
                  </a:lnTo>
                  <a:lnTo>
                    <a:pt x="510" y="843"/>
                  </a:lnTo>
                  <a:lnTo>
                    <a:pt x="502" y="828"/>
                  </a:lnTo>
                  <a:lnTo>
                    <a:pt x="502" y="820"/>
                  </a:lnTo>
                  <a:lnTo>
                    <a:pt x="495" y="820"/>
                  </a:lnTo>
                  <a:lnTo>
                    <a:pt x="495" y="805"/>
                  </a:lnTo>
                  <a:lnTo>
                    <a:pt x="487" y="805"/>
                  </a:lnTo>
                  <a:lnTo>
                    <a:pt x="479" y="820"/>
                  </a:lnTo>
                  <a:lnTo>
                    <a:pt x="472" y="820"/>
                  </a:lnTo>
                  <a:lnTo>
                    <a:pt x="472" y="813"/>
                  </a:lnTo>
                  <a:lnTo>
                    <a:pt x="472" y="805"/>
                  </a:lnTo>
                  <a:lnTo>
                    <a:pt x="464" y="805"/>
                  </a:lnTo>
                  <a:lnTo>
                    <a:pt x="449" y="798"/>
                  </a:lnTo>
                  <a:lnTo>
                    <a:pt x="441" y="798"/>
                  </a:lnTo>
                  <a:lnTo>
                    <a:pt x="441" y="805"/>
                  </a:lnTo>
                  <a:lnTo>
                    <a:pt x="434" y="805"/>
                  </a:lnTo>
                  <a:lnTo>
                    <a:pt x="426" y="813"/>
                  </a:lnTo>
                  <a:lnTo>
                    <a:pt x="411" y="813"/>
                  </a:lnTo>
                  <a:lnTo>
                    <a:pt x="411" y="805"/>
                  </a:lnTo>
                  <a:lnTo>
                    <a:pt x="411" y="798"/>
                  </a:lnTo>
                  <a:lnTo>
                    <a:pt x="411" y="790"/>
                  </a:lnTo>
                  <a:lnTo>
                    <a:pt x="426" y="782"/>
                  </a:lnTo>
                  <a:lnTo>
                    <a:pt x="434" y="775"/>
                  </a:lnTo>
                  <a:lnTo>
                    <a:pt x="441" y="767"/>
                  </a:lnTo>
                  <a:lnTo>
                    <a:pt x="434" y="767"/>
                  </a:lnTo>
                  <a:lnTo>
                    <a:pt x="426" y="767"/>
                  </a:lnTo>
                  <a:lnTo>
                    <a:pt x="418" y="760"/>
                  </a:lnTo>
                  <a:lnTo>
                    <a:pt x="411" y="752"/>
                  </a:lnTo>
                  <a:lnTo>
                    <a:pt x="403" y="744"/>
                  </a:lnTo>
                  <a:lnTo>
                    <a:pt x="396" y="737"/>
                  </a:lnTo>
                  <a:lnTo>
                    <a:pt x="403" y="729"/>
                  </a:lnTo>
                  <a:lnTo>
                    <a:pt x="418" y="722"/>
                  </a:lnTo>
                  <a:lnTo>
                    <a:pt x="426" y="714"/>
                  </a:lnTo>
                  <a:lnTo>
                    <a:pt x="441" y="706"/>
                  </a:lnTo>
                  <a:lnTo>
                    <a:pt x="456" y="706"/>
                  </a:lnTo>
                  <a:lnTo>
                    <a:pt x="464" y="691"/>
                  </a:lnTo>
                  <a:lnTo>
                    <a:pt x="464" y="684"/>
                  </a:lnTo>
                  <a:lnTo>
                    <a:pt x="456" y="668"/>
                  </a:lnTo>
                  <a:lnTo>
                    <a:pt x="456" y="653"/>
                  </a:lnTo>
                  <a:lnTo>
                    <a:pt x="456" y="646"/>
                  </a:lnTo>
                  <a:lnTo>
                    <a:pt x="464" y="631"/>
                  </a:lnTo>
                  <a:lnTo>
                    <a:pt x="464" y="623"/>
                  </a:lnTo>
                  <a:lnTo>
                    <a:pt x="449" y="615"/>
                  </a:lnTo>
                  <a:lnTo>
                    <a:pt x="441" y="600"/>
                  </a:lnTo>
                  <a:lnTo>
                    <a:pt x="441" y="593"/>
                  </a:lnTo>
                  <a:lnTo>
                    <a:pt x="434" y="585"/>
                  </a:lnTo>
                  <a:lnTo>
                    <a:pt x="441" y="570"/>
                  </a:lnTo>
                  <a:lnTo>
                    <a:pt x="441" y="562"/>
                  </a:lnTo>
                  <a:lnTo>
                    <a:pt x="449" y="562"/>
                  </a:lnTo>
                  <a:lnTo>
                    <a:pt x="464" y="562"/>
                  </a:lnTo>
                  <a:lnTo>
                    <a:pt x="472" y="570"/>
                  </a:lnTo>
                  <a:lnTo>
                    <a:pt x="479" y="570"/>
                  </a:lnTo>
                  <a:lnTo>
                    <a:pt x="487" y="562"/>
                  </a:lnTo>
                  <a:lnTo>
                    <a:pt x="502" y="539"/>
                  </a:lnTo>
                  <a:lnTo>
                    <a:pt x="502" y="532"/>
                  </a:lnTo>
                  <a:lnTo>
                    <a:pt x="502" y="524"/>
                  </a:lnTo>
                  <a:lnTo>
                    <a:pt x="502" y="517"/>
                  </a:lnTo>
                  <a:lnTo>
                    <a:pt x="510" y="509"/>
                  </a:lnTo>
                  <a:lnTo>
                    <a:pt x="517" y="509"/>
                  </a:lnTo>
                  <a:lnTo>
                    <a:pt x="517" y="501"/>
                  </a:lnTo>
                  <a:lnTo>
                    <a:pt x="517" y="486"/>
                  </a:lnTo>
                  <a:lnTo>
                    <a:pt x="517" y="471"/>
                  </a:lnTo>
                  <a:lnTo>
                    <a:pt x="517" y="463"/>
                  </a:lnTo>
                  <a:lnTo>
                    <a:pt x="517" y="456"/>
                  </a:lnTo>
                  <a:lnTo>
                    <a:pt x="510" y="448"/>
                  </a:lnTo>
                  <a:lnTo>
                    <a:pt x="517" y="441"/>
                  </a:lnTo>
                  <a:lnTo>
                    <a:pt x="517" y="433"/>
                  </a:lnTo>
                  <a:lnTo>
                    <a:pt x="510" y="425"/>
                  </a:lnTo>
                  <a:lnTo>
                    <a:pt x="502" y="433"/>
                  </a:lnTo>
                  <a:lnTo>
                    <a:pt x="487" y="433"/>
                  </a:lnTo>
                  <a:lnTo>
                    <a:pt x="487" y="425"/>
                  </a:lnTo>
                  <a:lnTo>
                    <a:pt x="495" y="418"/>
                  </a:lnTo>
                  <a:lnTo>
                    <a:pt x="502" y="410"/>
                  </a:lnTo>
                  <a:lnTo>
                    <a:pt x="510" y="410"/>
                  </a:lnTo>
                  <a:lnTo>
                    <a:pt x="517" y="410"/>
                  </a:lnTo>
                  <a:lnTo>
                    <a:pt x="525" y="410"/>
                  </a:lnTo>
                  <a:lnTo>
                    <a:pt x="517" y="395"/>
                  </a:lnTo>
                  <a:lnTo>
                    <a:pt x="517" y="380"/>
                  </a:lnTo>
                  <a:lnTo>
                    <a:pt x="510" y="372"/>
                  </a:lnTo>
                  <a:lnTo>
                    <a:pt x="502" y="380"/>
                  </a:lnTo>
                  <a:lnTo>
                    <a:pt x="495" y="380"/>
                  </a:lnTo>
                  <a:lnTo>
                    <a:pt x="479" y="372"/>
                  </a:lnTo>
                  <a:lnTo>
                    <a:pt x="479" y="365"/>
                  </a:lnTo>
                  <a:lnTo>
                    <a:pt x="487" y="357"/>
                  </a:lnTo>
                  <a:lnTo>
                    <a:pt x="479" y="357"/>
                  </a:lnTo>
                  <a:lnTo>
                    <a:pt x="472" y="349"/>
                  </a:lnTo>
                  <a:lnTo>
                    <a:pt x="472" y="342"/>
                  </a:lnTo>
                  <a:lnTo>
                    <a:pt x="479" y="327"/>
                  </a:lnTo>
                  <a:lnTo>
                    <a:pt x="487" y="319"/>
                  </a:lnTo>
                  <a:lnTo>
                    <a:pt x="479" y="319"/>
                  </a:lnTo>
                  <a:lnTo>
                    <a:pt x="472" y="311"/>
                  </a:lnTo>
                  <a:lnTo>
                    <a:pt x="464" y="304"/>
                  </a:lnTo>
                  <a:lnTo>
                    <a:pt x="449" y="289"/>
                  </a:lnTo>
                  <a:lnTo>
                    <a:pt x="449" y="273"/>
                  </a:lnTo>
                  <a:lnTo>
                    <a:pt x="441" y="251"/>
                  </a:lnTo>
                  <a:lnTo>
                    <a:pt x="434" y="228"/>
                  </a:lnTo>
                  <a:lnTo>
                    <a:pt x="434" y="205"/>
                  </a:lnTo>
                  <a:lnTo>
                    <a:pt x="441" y="197"/>
                  </a:lnTo>
                  <a:lnTo>
                    <a:pt x="449" y="205"/>
                  </a:lnTo>
                  <a:lnTo>
                    <a:pt x="464" y="205"/>
                  </a:lnTo>
                  <a:lnTo>
                    <a:pt x="479" y="205"/>
                  </a:lnTo>
                  <a:lnTo>
                    <a:pt x="487" y="197"/>
                  </a:lnTo>
                  <a:lnTo>
                    <a:pt x="510" y="190"/>
                  </a:lnTo>
                  <a:lnTo>
                    <a:pt x="525" y="175"/>
                  </a:lnTo>
                  <a:lnTo>
                    <a:pt x="540" y="159"/>
                  </a:lnTo>
                  <a:lnTo>
                    <a:pt x="548" y="159"/>
                  </a:lnTo>
                  <a:lnTo>
                    <a:pt x="571" y="152"/>
                  </a:lnTo>
                  <a:lnTo>
                    <a:pt x="571" y="137"/>
                  </a:lnTo>
                  <a:lnTo>
                    <a:pt x="578" y="114"/>
                  </a:lnTo>
                  <a:lnTo>
                    <a:pt x="578" y="99"/>
                  </a:lnTo>
                  <a:lnTo>
                    <a:pt x="571" y="76"/>
                  </a:lnTo>
                  <a:lnTo>
                    <a:pt x="571" y="68"/>
                  </a:lnTo>
                  <a:lnTo>
                    <a:pt x="571" y="53"/>
                  </a:lnTo>
                  <a:lnTo>
                    <a:pt x="563" y="30"/>
                  </a:lnTo>
                  <a:lnTo>
                    <a:pt x="548" y="7"/>
                  </a:lnTo>
                  <a:lnTo>
                    <a:pt x="540" y="0"/>
                  </a:lnTo>
                  <a:lnTo>
                    <a:pt x="533" y="0"/>
                  </a:lnTo>
                  <a:lnTo>
                    <a:pt x="502" y="7"/>
                  </a:lnTo>
                  <a:lnTo>
                    <a:pt x="487" y="15"/>
                  </a:lnTo>
                  <a:lnTo>
                    <a:pt x="456" y="23"/>
                  </a:lnTo>
                  <a:lnTo>
                    <a:pt x="449" y="30"/>
                  </a:lnTo>
                  <a:lnTo>
                    <a:pt x="441" y="45"/>
                  </a:lnTo>
                  <a:lnTo>
                    <a:pt x="434" y="53"/>
                  </a:lnTo>
                  <a:lnTo>
                    <a:pt x="418" y="53"/>
                  </a:lnTo>
                  <a:lnTo>
                    <a:pt x="396" y="45"/>
                  </a:lnTo>
                  <a:lnTo>
                    <a:pt x="388" y="45"/>
                  </a:lnTo>
                  <a:lnTo>
                    <a:pt x="380" y="45"/>
                  </a:lnTo>
                  <a:lnTo>
                    <a:pt x="373" y="38"/>
                  </a:lnTo>
                  <a:lnTo>
                    <a:pt x="365" y="30"/>
                  </a:lnTo>
                  <a:lnTo>
                    <a:pt x="358" y="23"/>
                  </a:lnTo>
                  <a:lnTo>
                    <a:pt x="350" y="23"/>
                  </a:lnTo>
                  <a:lnTo>
                    <a:pt x="342" y="30"/>
                  </a:lnTo>
                  <a:lnTo>
                    <a:pt x="342" y="38"/>
                  </a:lnTo>
                  <a:lnTo>
                    <a:pt x="335" y="38"/>
                  </a:lnTo>
                  <a:lnTo>
                    <a:pt x="327" y="45"/>
                  </a:lnTo>
                  <a:lnTo>
                    <a:pt x="327" y="53"/>
                  </a:lnTo>
                  <a:lnTo>
                    <a:pt x="327" y="68"/>
                  </a:lnTo>
                  <a:lnTo>
                    <a:pt x="327" y="76"/>
                  </a:lnTo>
                  <a:lnTo>
                    <a:pt x="320" y="83"/>
                  </a:lnTo>
                  <a:lnTo>
                    <a:pt x="304" y="83"/>
                  </a:lnTo>
                  <a:lnTo>
                    <a:pt x="289" y="91"/>
                  </a:lnTo>
                  <a:lnTo>
                    <a:pt x="274" y="99"/>
                  </a:lnTo>
                  <a:lnTo>
                    <a:pt x="266" y="99"/>
                  </a:lnTo>
                  <a:lnTo>
                    <a:pt x="251" y="106"/>
                  </a:lnTo>
                  <a:lnTo>
                    <a:pt x="236" y="114"/>
                  </a:lnTo>
                  <a:lnTo>
                    <a:pt x="221" y="121"/>
                  </a:lnTo>
                  <a:lnTo>
                    <a:pt x="213" y="129"/>
                  </a:lnTo>
                  <a:lnTo>
                    <a:pt x="205" y="137"/>
                  </a:lnTo>
                  <a:lnTo>
                    <a:pt x="198" y="137"/>
                  </a:lnTo>
                  <a:lnTo>
                    <a:pt x="190" y="144"/>
                  </a:lnTo>
                  <a:lnTo>
                    <a:pt x="183" y="144"/>
                  </a:lnTo>
                  <a:lnTo>
                    <a:pt x="175" y="137"/>
                  </a:lnTo>
                  <a:lnTo>
                    <a:pt x="160" y="129"/>
                  </a:lnTo>
                  <a:lnTo>
                    <a:pt x="152" y="121"/>
                  </a:lnTo>
                  <a:lnTo>
                    <a:pt x="145" y="121"/>
                  </a:lnTo>
                  <a:lnTo>
                    <a:pt x="137" y="121"/>
                  </a:lnTo>
                  <a:lnTo>
                    <a:pt x="129" y="129"/>
                  </a:lnTo>
                  <a:lnTo>
                    <a:pt x="122" y="137"/>
                  </a:lnTo>
                  <a:lnTo>
                    <a:pt x="114" y="152"/>
                  </a:lnTo>
                  <a:lnTo>
                    <a:pt x="107" y="159"/>
                  </a:lnTo>
                  <a:lnTo>
                    <a:pt x="107" y="167"/>
                  </a:lnTo>
                  <a:lnTo>
                    <a:pt x="99" y="175"/>
                  </a:lnTo>
                  <a:lnTo>
                    <a:pt x="99" y="182"/>
                  </a:lnTo>
                  <a:lnTo>
                    <a:pt x="107" y="190"/>
                  </a:lnTo>
                  <a:lnTo>
                    <a:pt x="107" y="197"/>
                  </a:lnTo>
                  <a:lnTo>
                    <a:pt x="107" y="205"/>
                  </a:lnTo>
                  <a:lnTo>
                    <a:pt x="107" y="213"/>
                  </a:lnTo>
                  <a:lnTo>
                    <a:pt x="107" y="220"/>
                  </a:lnTo>
                  <a:lnTo>
                    <a:pt x="107" y="228"/>
                  </a:lnTo>
                  <a:lnTo>
                    <a:pt x="99" y="228"/>
                  </a:lnTo>
                  <a:lnTo>
                    <a:pt x="91" y="228"/>
                  </a:lnTo>
                  <a:lnTo>
                    <a:pt x="84" y="235"/>
                  </a:lnTo>
                  <a:lnTo>
                    <a:pt x="76" y="235"/>
                  </a:lnTo>
                  <a:lnTo>
                    <a:pt x="68" y="243"/>
                  </a:lnTo>
                  <a:lnTo>
                    <a:pt x="61" y="251"/>
                  </a:lnTo>
                  <a:lnTo>
                    <a:pt x="61" y="258"/>
                  </a:lnTo>
                  <a:lnTo>
                    <a:pt x="53" y="273"/>
                  </a:lnTo>
                  <a:lnTo>
                    <a:pt x="53" y="281"/>
                  </a:lnTo>
                  <a:lnTo>
                    <a:pt x="46" y="296"/>
                  </a:lnTo>
                  <a:lnTo>
                    <a:pt x="38" y="304"/>
                  </a:lnTo>
                  <a:lnTo>
                    <a:pt x="38" y="319"/>
                  </a:lnTo>
                  <a:lnTo>
                    <a:pt x="38" y="327"/>
                  </a:lnTo>
                  <a:lnTo>
                    <a:pt x="23" y="342"/>
                  </a:lnTo>
                  <a:lnTo>
                    <a:pt x="23" y="349"/>
                  </a:lnTo>
                  <a:close/>
                </a:path>
              </a:pathLst>
            </a:custGeom>
            <a:solidFill>
              <a:schemeClr val="bg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41" tIns="37820" rIns="75641" bIns="37820"/>
            <a:lstStyle/>
            <a:p>
              <a:endParaRPr lang="ru-RU"/>
            </a:p>
          </p:txBody>
        </p:sp>
        <p:sp>
          <p:nvSpPr>
            <p:cNvPr id="4370" name="Freeform 1278"/>
            <p:cNvSpPr>
              <a:spLocks/>
            </p:cNvSpPr>
            <p:nvPr/>
          </p:nvSpPr>
          <p:spPr bwMode="auto">
            <a:xfrm>
              <a:off x="7427913" y="3716226"/>
              <a:ext cx="1298575" cy="990600"/>
            </a:xfrm>
            <a:custGeom>
              <a:avLst/>
              <a:gdLst>
                <a:gd name="T0" fmla="*/ 2147483647 w 1012"/>
                <a:gd name="T1" fmla="*/ 2147483647 h 729"/>
                <a:gd name="T2" fmla="*/ 2147483647 w 1012"/>
                <a:gd name="T3" fmla="*/ 2147483647 h 729"/>
                <a:gd name="T4" fmla="*/ 2147483647 w 1012"/>
                <a:gd name="T5" fmla="*/ 2147483647 h 729"/>
                <a:gd name="T6" fmla="*/ 2147483647 w 1012"/>
                <a:gd name="T7" fmla="*/ 2147483647 h 729"/>
                <a:gd name="T8" fmla="*/ 2147483647 w 1012"/>
                <a:gd name="T9" fmla="*/ 2147483647 h 729"/>
                <a:gd name="T10" fmla="*/ 2147483647 w 1012"/>
                <a:gd name="T11" fmla="*/ 2147483647 h 729"/>
                <a:gd name="T12" fmla="*/ 2147483647 w 1012"/>
                <a:gd name="T13" fmla="*/ 2147483647 h 729"/>
                <a:gd name="T14" fmla="*/ 2147483647 w 1012"/>
                <a:gd name="T15" fmla="*/ 2147483647 h 729"/>
                <a:gd name="T16" fmla="*/ 2147483647 w 1012"/>
                <a:gd name="T17" fmla="*/ 2147483647 h 729"/>
                <a:gd name="T18" fmla="*/ 2147483647 w 1012"/>
                <a:gd name="T19" fmla="*/ 2147483647 h 729"/>
                <a:gd name="T20" fmla="*/ 2147483647 w 1012"/>
                <a:gd name="T21" fmla="*/ 2147483647 h 729"/>
                <a:gd name="T22" fmla="*/ 2147483647 w 1012"/>
                <a:gd name="T23" fmla="*/ 2147483647 h 729"/>
                <a:gd name="T24" fmla="*/ 2147483647 w 1012"/>
                <a:gd name="T25" fmla="*/ 2147483647 h 729"/>
                <a:gd name="T26" fmla="*/ 2147483647 w 1012"/>
                <a:gd name="T27" fmla="*/ 2147483647 h 729"/>
                <a:gd name="T28" fmla="*/ 2147483647 w 1012"/>
                <a:gd name="T29" fmla="*/ 2147483647 h 729"/>
                <a:gd name="T30" fmla="*/ 2147483647 w 1012"/>
                <a:gd name="T31" fmla="*/ 2147483647 h 729"/>
                <a:gd name="T32" fmla="*/ 2147483647 w 1012"/>
                <a:gd name="T33" fmla="*/ 2147483647 h 729"/>
                <a:gd name="T34" fmla="*/ 2147483647 w 1012"/>
                <a:gd name="T35" fmla="*/ 2147483647 h 729"/>
                <a:gd name="T36" fmla="*/ 2147483647 w 1012"/>
                <a:gd name="T37" fmla="*/ 2147483647 h 729"/>
                <a:gd name="T38" fmla="*/ 2147483647 w 1012"/>
                <a:gd name="T39" fmla="*/ 2147483647 h 729"/>
                <a:gd name="T40" fmla="*/ 2147483647 w 1012"/>
                <a:gd name="T41" fmla="*/ 2147483647 h 729"/>
                <a:gd name="T42" fmla="*/ 2147483647 w 1012"/>
                <a:gd name="T43" fmla="*/ 2147483647 h 729"/>
                <a:gd name="T44" fmla="*/ 2147483647 w 1012"/>
                <a:gd name="T45" fmla="*/ 2147483647 h 729"/>
                <a:gd name="T46" fmla="*/ 2147483647 w 1012"/>
                <a:gd name="T47" fmla="*/ 2147483647 h 729"/>
                <a:gd name="T48" fmla="*/ 2147483647 w 1012"/>
                <a:gd name="T49" fmla="*/ 2147483647 h 729"/>
                <a:gd name="T50" fmla="*/ 2147483647 w 1012"/>
                <a:gd name="T51" fmla="*/ 2147483647 h 729"/>
                <a:gd name="T52" fmla="*/ 2147483647 w 1012"/>
                <a:gd name="T53" fmla="*/ 2147483647 h 729"/>
                <a:gd name="T54" fmla="*/ 2147483647 w 1012"/>
                <a:gd name="T55" fmla="*/ 2147483647 h 729"/>
                <a:gd name="T56" fmla="*/ 2147483647 w 1012"/>
                <a:gd name="T57" fmla="*/ 2147483647 h 729"/>
                <a:gd name="T58" fmla="*/ 2147483647 w 1012"/>
                <a:gd name="T59" fmla="*/ 2147483647 h 729"/>
                <a:gd name="T60" fmla="*/ 2147483647 w 1012"/>
                <a:gd name="T61" fmla="*/ 2147483647 h 729"/>
                <a:gd name="T62" fmla="*/ 2147483647 w 1012"/>
                <a:gd name="T63" fmla="*/ 2147483647 h 729"/>
                <a:gd name="T64" fmla="*/ 2147483647 w 1012"/>
                <a:gd name="T65" fmla="*/ 2147483647 h 729"/>
                <a:gd name="T66" fmla="*/ 2147483647 w 1012"/>
                <a:gd name="T67" fmla="*/ 2147483647 h 729"/>
                <a:gd name="T68" fmla="*/ 2147483647 w 1012"/>
                <a:gd name="T69" fmla="*/ 2147483647 h 729"/>
                <a:gd name="T70" fmla="*/ 2147483647 w 1012"/>
                <a:gd name="T71" fmla="*/ 2147483647 h 729"/>
                <a:gd name="T72" fmla="*/ 2147483647 w 1012"/>
                <a:gd name="T73" fmla="*/ 2147483647 h 729"/>
                <a:gd name="T74" fmla="*/ 2147483647 w 1012"/>
                <a:gd name="T75" fmla="*/ 2147483647 h 729"/>
                <a:gd name="T76" fmla="*/ 2147483647 w 1012"/>
                <a:gd name="T77" fmla="*/ 2147483647 h 729"/>
                <a:gd name="T78" fmla="*/ 2147483647 w 1012"/>
                <a:gd name="T79" fmla="*/ 2147483647 h 729"/>
                <a:gd name="T80" fmla="*/ 2147483647 w 1012"/>
                <a:gd name="T81" fmla="*/ 2147483647 h 729"/>
                <a:gd name="T82" fmla="*/ 2147483647 w 1012"/>
                <a:gd name="T83" fmla="*/ 2147483647 h 729"/>
                <a:gd name="T84" fmla="*/ 2147483647 w 1012"/>
                <a:gd name="T85" fmla="*/ 2147483647 h 729"/>
                <a:gd name="T86" fmla="*/ 2147483647 w 1012"/>
                <a:gd name="T87" fmla="*/ 2147483647 h 729"/>
                <a:gd name="T88" fmla="*/ 2147483647 w 1012"/>
                <a:gd name="T89" fmla="*/ 2147483647 h 729"/>
                <a:gd name="T90" fmla="*/ 2147483647 w 1012"/>
                <a:gd name="T91" fmla="*/ 2147483647 h 729"/>
                <a:gd name="T92" fmla="*/ 2147483647 w 1012"/>
                <a:gd name="T93" fmla="*/ 2147483647 h 729"/>
                <a:gd name="T94" fmla="*/ 2147483647 w 1012"/>
                <a:gd name="T95" fmla="*/ 2147483647 h 729"/>
                <a:gd name="T96" fmla="*/ 2147483647 w 1012"/>
                <a:gd name="T97" fmla="*/ 2147483647 h 729"/>
                <a:gd name="T98" fmla="*/ 2147483647 w 1012"/>
                <a:gd name="T99" fmla="*/ 2147483647 h 729"/>
                <a:gd name="T100" fmla="*/ 2147483647 w 1012"/>
                <a:gd name="T101" fmla="*/ 2147483647 h 729"/>
                <a:gd name="T102" fmla="*/ 2147483647 w 1012"/>
                <a:gd name="T103" fmla="*/ 2147483647 h 729"/>
                <a:gd name="T104" fmla="*/ 2147483647 w 1012"/>
                <a:gd name="T105" fmla="*/ 2147483647 h 729"/>
                <a:gd name="T106" fmla="*/ 2147483647 w 1012"/>
                <a:gd name="T107" fmla="*/ 2147483647 h 729"/>
                <a:gd name="T108" fmla="*/ 2147483647 w 1012"/>
                <a:gd name="T109" fmla="*/ 2147483647 h 729"/>
                <a:gd name="T110" fmla="*/ 2147483647 w 1012"/>
                <a:gd name="T111" fmla="*/ 2147483647 h 729"/>
                <a:gd name="T112" fmla="*/ 2147483647 w 1012"/>
                <a:gd name="T113" fmla="*/ 2147483647 h 729"/>
                <a:gd name="T114" fmla="*/ 2147483647 w 1012"/>
                <a:gd name="T115" fmla="*/ 2147483647 h 729"/>
                <a:gd name="T116" fmla="*/ 0 w 1012"/>
                <a:gd name="T117" fmla="*/ 2147483647 h 729"/>
                <a:gd name="T118" fmla="*/ 2147483647 w 1012"/>
                <a:gd name="T119" fmla="*/ 2147483647 h 72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12"/>
                <a:gd name="T181" fmla="*/ 0 h 729"/>
                <a:gd name="T182" fmla="*/ 1012 w 1012"/>
                <a:gd name="T183" fmla="*/ 729 h 72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12" h="729">
                  <a:moveTo>
                    <a:pt x="30" y="448"/>
                  </a:moveTo>
                  <a:lnTo>
                    <a:pt x="38" y="448"/>
                  </a:lnTo>
                  <a:lnTo>
                    <a:pt x="46" y="448"/>
                  </a:lnTo>
                  <a:lnTo>
                    <a:pt x="53" y="448"/>
                  </a:lnTo>
                  <a:lnTo>
                    <a:pt x="61" y="448"/>
                  </a:lnTo>
                  <a:lnTo>
                    <a:pt x="68" y="441"/>
                  </a:lnTo>
                  <a:lnTo>
                    <a:pt x="84" y="433"/>
                  </a:lnTo>
                  <a:lnTo>
                    <a:pt x="91" y="433"/>
                  </a:lnTo>
                  <a:lnTo>
                    <a:pt x="99" y="441"/>
                  </a:lnTo>
                  <a:lnTo>
                    <a:pt x="106" y="448"/>
                  </a:lnTo>
                  <a:lnTo>
                    <a:pt x="122" y="456"/>
                  </a:lnTo>
                  <a:lnTo>
                    <a:pt x="129" y="456"/>
                  </a:lnTo>
                  <a:lnTo>
                    <a:pt x="137" y="448"/>
                  </a:lnTo>
                  <a:lnTo>
                    <a:pt x="144" y="441"/>
                  </a:lnTo>
                  <a:lnTo>
                    <a:pt x="152" y="441"/>
                  </a:lnTo>
                  <a:lnTo>
                    <a:pt x="160" y="441"/>
                  </a:lnTo>
                  <a:lnTo>
                    <a:pt x="167" y="448"/>
                  </a:lnTo>
                  <a:lnTo>
                    <a:pt x="167" y="456"/>
                  </a:lnTo>
                  <a:lnTo>
                    <a:pt x="167" y="471"/>
                  </a:lnTo>
                  <a:lnTo>
                    <a:pt x="175" y="471"/>
                  </a:lnTo>
                  <a:lnTo>
                    <a:pt x="183" y="479"/>
                  </a:lnTo>
                  <a:lnTo>
                    <a:pt x="198" y="479"/>
                  </a:lnTo>
                  <a:lnTo>
                    <a:pt x="213" y="479"/>
                  </a:lnTo>
                  <a:lnTo>
                    <a:pt x="221" y="486"/>
                  </a:lnTo>
                  <a:lnTo>
                    <a:pt x="228" y="494"/>
                  </a:lnTo>
                  <a:lnTo>
                    <a:pt x="236" y="501"/>
                  </a:lnTo>
                  <a:lnTo>
                    <a:pt x="236" y="509"/>
                  </a:lnTo>
                  <a:lnTo>
                    <a:pt x="243" y="517"/>
                  </a:lnTo>
                  <a:lnTo>
                    <a:pt x="251" y="524"/>
                  </a:lnTo>
                  <a:lnTo>
                    <a:pt x="251" y="532"/>
                  </a:lnTo>
                  <a:lnTo>
                    <a:pt x="243" y="539"/>
                  </a:lnTo>
                  <a:lnTo>
                    <a:pt x="251" y="547"/>
                  </a:lnTo>
                  <a:lnTo>
                    <a:pt x="251" y="555"/>
                  </a:lnTo>
                  <a:lnTo>
                    <a:pt x="251" y="562"/>
                  </a:lnTo>
                  <a:lnTo>
                    <a:pt x="243" y="577"/>
                  </a:lnTo>
                  <a:lnTo>
                    <a:pt x="236" y="585"/>
                  </a:lnTo>
                  <a:lnTo>
                    <a:pt x="236" y="593"/>
                  </a:lnTo>
                  <a:lnTo>
                    <a:pt x="236" y="600"/>
                  </a:lnTo>
                  <a:lnTo>
                    <a:pt x="243" y="600"/>
                  </a:lnTo>
                  <a:lnTo>
                    <a:pt x="251" y="608"/>
                  </a:lnTo>
                  <a:lnTo>
                    <a:pt x="251" y="615"/>
                  </a:lnTo>
                  <a:lnTo>
                    <a:pt x="251" y="623"/>
                  </a:lnTo>
                  <a:lnTo>
                    <a:pt x="251" y="631"/>
                  </a:lnTo>
                  <a:lnTo>
                    <a:pt x="259" y="631"/>
                  </a:lnTo>
                  <a:lnTo>
                    <a:pt x="266" y="631"/>
                  </a:lnTo>
                  <a:lnTo>
                    <a:pt x="266" y="646"/>
                  </a:lnTo>
                  <a:lnTo>
                    <a:pt x="274" y="646"/>
                  </a:lnTo>
                  <a:lnTo>
                    <a:pt x="281" y="646"/>
                  </a:lnTo>
                  <a:lnTo>
                    <a:pt x="289" y="653"/>
                  </a:lnTo>
                  <a:lnTo>
                    <a:pt x="289" y="661"/>
                  </a:lnTo>
                  <a:lnTo>
                    <a:pt x="297" y="661"/>
                  </a:lnTo>
                  <a:lnTo>
                    <a:pt x="304" y="669"/>
                  </a:lnTo>
                  <a:lnTo>
                    <a:pt x="312" y="669"/>
                  </a:lnTo>
                  <a:lnTo>
                    <a:pt x="312" y="676"/>
                  </a:lnTo>
                  <a:lnTo>
                    <a:pt x="312" y="684"/>
                  </a:lnTo>
                  <a:lnTo>
                    <a:pt x="304" y="691"/>
                  </a:lnTo>
                  <a:lnTo>
                    <a:pt x="297" y="699"/>
                  </a:lnTo>
                  <a:lnTo>
                    <a:pt x="297" y="707"/>
                  </a:lnTo>
                  <a:lnTo>
                    <a:pt x="289" y="714"/>
                  </a:lnTo>
                  <a:lnTo>
                    <a:pt x="304" y="714"/>
                  </a:lnTo>
                  <a:lnTo>
                    <a:pt x="312" y="714"/>
                  </a:lnTo>
                  <a:lnTo>
                    <a:pt x="319" y="707"/>
                  </a:lnTo>
                  <a:lnTo>
                    <a:pt x="335" y="699"/>
                  </a:lnTo>
                  <a:lnTo>
                    <a:pt x="342" y="691"/>
                  </a:lnTo>
                  <a:lnTo>
                    <a:pt x="350" y="684"/>
                  </a:lnTo>
                  <a:lnTo>
                    <a:pt x="358" y="676"/>
                  </a:lnTo>
                  <a:lnTo>
                    <a:pt x="365" y="676"/>
                  </a:lnTo>
                  <a:lnTo>
                    <a:pt x="380" y="669"/>
                  </a:lnTo>
                  <a:lnTo>
                    <a:pt x="388" y="676"/>
                  </a:lnTo>
                  <a:lnTo>
                    <a:pt x="396" y="676"/>
                  </a:lnTo>
                  <a:lnTo>
                    <a:pt x="403" y="676"/>
                  </a:lnTo>
                  <a:lnTo>
                    <a:pt x="411" y="676"/>
                  </a:lnTo>
                  <a:lnTo>
                    <a:pt x="418" y="669"/>
                  </a:lnTo>
                  <a:lnTo>
                    <a:pt x="434" y="661"/>
                  </a:lnTo>
                  <a:lnTo>
                    <a:pt x="441" y="653"/>
                  </a:lnTo>
                  <a:lnTo>
                    <a:pt x="441" y="646"/>
                  </a:lnTo>
                  <a:lnTo>
                    <a:pt x="449" y="638"/>
                  </a:lnTo>
                  <a:lnTo>
                    <a:pt x="456" y="631"/>
                  </a:lnTo>
                  <a:lnTo>
                    <a:pt x="472" y="631"/>
                  </a:lnTo>
                  <a:lnTo>
                    <a:pt x="487" y="623"/>
                  </a:lnTo>
                  <a:lnTo>
                    <a:pt x="494" y="623"/>
                  </a:lnTo>
                  <a:lnTo>
                    <a:pt x="510" y="623"/>
                  </a:lnTo>
                  <a:lnTo>
                    <a:pt x="510" y="631"/>
                  </a:lnTo>
                  <a:lnTo>
                    <a:pt x="502" y="638"/>
                  </a:lnTo>
                  <a:lnTo>
                    <a:pt x="502" y="646"/>
                  </a:lnTo>
                  <a:lnTo>
                    <a:pt x="510" y="653"/>
                  </a:lnTo>
                  <a:lnTo>
                    <a:pt x="510" y="661"/>
                  </a:lnTo>
                  <a:lnTo>
                    <a:pt x="517" y="669"/>
                  </a:lnTo>
                  <a:lnTo>
                    <a:pt x="525" y="676"/>
                  </a:lnTo>
                  <a:lnTo>
                    <a:pt x="532" y="676"/>
                  </a:lnTo>
                  <a:lnTo>
                    <a:pt x="540" y="684"/>
                  </a:lnTo>
                  <a:lnTo>
                    <a:pt x="548" y="691"/>
                  </a:lnTo>
                  <a:lnTo>
                    <a:pt x="548" y="699"/>
                  </a:lnTo>
                  <a:lnTo>
                    <a:pt x="548" y="707"/>
                  </a:lnTo>
                  <a:lnTo>
                    <a:pt x="555" y="707"/>
                  </a:lnTo>
                  <a:lnTo>
                    <a:pt x="563" y="707"/>
                  </a:lnTo>
                  <a:lnTo>
                    <a:pt x="563" y="699"/>
                  </a:lnTo>
                  <a:lnTo>
                    <a:pt x="563" y="691"/>
                  </a:lnTo>
                  <a:lnTo>
                    <a:pt x="571" y="684"/>
                  </a:lnTo>
                  <a:lnTo>
                    <a:pt x="578" y="684"/>
                  </a:lnTo>
                  <a:lnTo>
                    <a:pt x="586" y="684"/>
                  </a:lnTo>
                  <a:lnTo>
                    <a:pt x="586" y="691"/>
                  </a:lnTo>
                  <a:lnTo>
                    <a:pt x="601" y="691"/>
                  </a:lnTo>
                  <a:lnTo>
                    <a:pt x="609" y="691"/>
                  </a:lnTo>
                  <a:lnTo>
                    <a:pt x="616" y="699"/>
                  </a:lnTo>
                  <a:lnTo>
                    <a:pt x="624" y="707"/>
                  </a:lnTo>
                  <a:lnTo>
                    <a:pt x="631" y="714"/>
                  </a:lnTo>
                  <a:lnTo>
                    <a:pt x="639" y="714"/>
                  </a:lnTo>
                  <a:lnTo>
                    <a:pt x="647" y="714"/>
                  </a:lnTo>
                  <a:lnTo>
                    <a:pt x="654" y="722"/>
                  </a:lnTo>
                  <a:lnTo>
                    <a:pt x="654" y="729"/>
                  </a:lnTo>
                  <a:lnTo>
                    <a:pt x="662" y="729"/>
                  </a:lnTo>
                  <a:lnTo>
                    <a:pt x="677" y="729"/>
                  </a:lnTo>
                  <a:lnTo>
                    <a:pt x="700" y="729"/>
                  </a:lnTo>
                  <a:lnTo>
                    <a:pt x="700" y="722"/>
                  </a:lnTo>
                  <a:lnTo>
                    <a:pt x="715" y="707"/>
                  </a:lnTo>
                  <a:lnTo>
                    <a:pt x="715" y="699"/>
                  </a:lnTo>
                  <a:lnTo>
                    <a:pt x="715" y="684"/>
                  </a:lnTo>
                  <a:lnTo>
                    <a:pt x="723" y="676"/>
                  </a:lnTo>
                  <a:lnTo>
                    <a:pt x="730" y="661"/>
                  </a:lnTo>
                  <a:lnTo>
                    <a:pt x="730" y="653"/>
                  </a:lnTo>
                  <a:lnTo>
                    <a:pt x="738" y="638"/>
                  </a:lnTo>
                  <a:lnTo>
                    <a:pt x="738" y="631"/>
                  </a:lnTo>
                  <a:lnTo>
                    <a:pt x="745" y="623"/>
                  </a:lnTo>
                  <a:lnTo>
                    <a:pt x="753" y="615"/>
                  </a:lnTo>
                  <a:lnTo>
                    <a:pt x="761" y="615"/>
                  </a:lnTo>
                  <a:lnTo>
                    <a:pt x="768" y="608"/>
                  </a:lnTo>
                  <a:lnTo>
                    <a:pt x="776" y="608"/>
                  </a:lnTo>
                  <a:lnTo>
                    <a:pt x="784" y="608"/>
                  </a:lnTo>
                  <a:lnTo>
                    <a:pt x="784" y="600"/>
                  </a:lnTo>
                  <a:lnTo>
                    <a:pt x="784" y="593"/>
                  </a:lnTo>
                  <a:lnTo>
                    <a:pt x="784" y="585"/>
                  </a:lnTo>
                  <a:lnTo>
                    <a:pt x="784" y="577"/>
                  </a:lnTo>
                  <a:lnTo>
                    <a:pt x="784" y="570"/>
                  </a:lnTo>
                  <a:lnTo>
                    <a:pt x="776" y="562"/>
                  </a:lnTo>
                  <a:lnTo>
                    <a:pt x="776" y="555"/>
                  </a:lnTo>
                  <a:lnTo>
                    <a:pt x="784" y="547"/>
                  </a:lnTo>
                  <a:lnTo>
                    <a:pt x="784" y="539"/>
                  </a:lnTo>
                  <a:lnTo>
                    <a:pt x="791" y="532"/>
                  </a:lnTo>
                  <a:lnTo>
                    <a:pt x="799" y="517"/>
                  </a:lnTo>
                  <a:lnTo>
                    <a:pt x="806" y="509"/>
                  </a:lnTo>
                  <a:lnTo>
                    <a:pt x="814" y="501"/>
                  </a:lnTo>
                  <a:lnTo>
                    <a:pt x="822" y="501"/>
                  </a:lnTo>
                  <a:lnTo>
                    <a:pt x="829" y="501"/>
                  </a:lnTo>
                  <a:lnTo>
                    <a:pt x="837" y="509"/>
                  </a:lnTo>
                  <a:lnTo>
                    <a:pt x="852" y="517"/>
                  </a:lnTo>
                  <a:lnTo>
                    <a:pt x="860" y="524"/>
                  </a:lnTo>
                  <a:lnTo>
                    <a:pt x="867" y="524"/>
                  </a:lnTo>
                  <a:lnTo>
                    <a:pt x="875" y="517"/>
                  </a:lnTo>
                  <a:lnTo>
                    <a:pt x="882" y="517"/>
                  </a:lnTo>
                  <a:lnTo>
                    <a:pt x="890" y="509"/>
                  </a:lnTo>
                  <a:lnTo>
                    <a:pt x="898" y="501"/>
                  </a:lnTo>
                  <a:lnTo>
                    <a:pt x="913" y="494"/>
                  </a:lnTo>
                  <a:lnTo>
                    <a:pt x="928" y="486"/>
                  </a:lnTo>
                  <a:lnTo>
                    <a:pt x="943" y="479"/>
                  </a:lnTo>
                  <a:lnTo>
                    <a:pt x="951" y="479"/>
                  </a:lnTo>
                  <a:lnTo>
                    <a:pt x="966" y="471"/>
                  </a:lnTo>
                  <a:lnTo>
                    <a:pt x="981" y="463"/>
                  </a:lnTo>
                  <a:lnTo>
                    <a:pt x="997" y="463"/>
                  </a:lnTo>
                  <a:lnTo>
                    <a:pt x="1004" y="456"/>
                  </a:lnTo>
                  <a:lnTo>
                    <a:pt x="1004" y="448"/>
                  </a:lnTo>
                  <a:lnTo>
                    <a:pt x="1004" y="433"/>
                  </a:lnTo>
                  <a:lnTo>
                    <a:pt x="1004" y="425"/>
                  </a:lnTo>
                  <a:lnTo>
                    <a:pt x="1012" y="418"/>
                  </a:lnTo>
                  <a:lnTo>
                    <a:pt x="1004" y="418"/>
                  </a:lnTo>
                  <a:lnTo>
                    <a:pt x="1004" y="410"/>
                  </a:lnTo>
                  <a:lnTo>
                    <a:pt x="989" y="403"/>
                  </a:lnTo>
                  <a:lnTo>
                    <a:pt x="981" y="395"/>
                  </a:lnTo>
                  <a:lnTo>
                    <a:pt x="966" y="387"/>
                  </a:lnTo>
                  <a:lnTo>
                    <a:pt x="959" y="380"/>
                  </a:lnTo>
                  <a:lnTo>
                    <a:pt x="959" y="365"/>
                  </a:lnTo>
                  <a:lnTo>
                    <a:pt x="943" y="357"/>
                  </a:lnTo>
                  <a:lnTo>
                    <a:pt x="928" y="349"/>
                  </a:lnTo>
                  <a:lnTo>
                    <a:pt x="905" y="342"/>
                  </a:lnTo>
                  <a:lnTo>
                    <a:pt x="905" y="334"/>
                  </a:lnTo>
                  <a:lnTo>
                    <a:pt x="898" y="319"/>
                  </a:lnTo>
                  <a:lnTo>
                    <a:pt x="898" y="311"/>
                  </a:lnTo>
                  <a:lnTo>
                    <a:pt x="890" y="311"/>
                  </a:lnTo>
                  <a:lnTo>
                    <a:pt x="890" y="296"/>
                  </a:lnTo>
                  <a:lnTo>
                    <a:pt x="890" y="281"/>
                  </a:lnTo>
                  <a:lnTo>
                    <a:pt x="882" y="281"/>
                  </a:lnTo>
                  <a:lnTo>
                    <a:pt x="844" y="273"/>
                  </a:lnTo>
                  <a:lnTo>
                    <a:pt x="844" y="266"/>
                  </a:lnTo>
                  <a:lnTo>
                    <a:pt x="844" y="258"/>
                  </a:lnTo>
                  <a:lnTo>
                    <a:pt x="860" y="251"/>
                  </a:lnTo>
                  <a:lnTo>
                    <a:pt x="860" y="243"/>
                  </a:lnTo>
                  <a:lnTo>
                    <a:pt x="875" y="235"/>
                  </a:lnTo>
                  <a:lnTo>
                    <a:pt x="875" y="228"/>
                  </a:lnTo>
                  <a:lnTo>
                    <a:pt x="875" y="220"/>
                  </a:lnTo>
                  <a:lnTo>
                    <a:pt x="875" y="205"/>
                  </a:lnTo>
                  <a:lnTo>
                    <a:pt x="867" y="197"/>
                  </a:lnTo>
                  <a:lnTo>
                    <a:pt x="852" y="190"/>
                  </a:lnTo>
                  <a:lnTo>
                    <a:pt x="844" y="182"/>
                  </a:lnTo>
                  <a:lnTo>
                    <a:pt x="837" y="175"/>
                  </a:lnTo>
                  <a:lnTo>
                    <a:pt x="837" y="167"/>
                  </a:lnTo>
                  <a:lnTo>
                    <a:pt x="844" y="159"/>
                  </a:lnTo>
                  <a:lnTo>
                    <a:pt x="852" y="152"/>
                  </a:lnTo>
                  <a:lnTo>
                    <a:pt x="860" y="137"/>
                  </a:lnTo>
                  <a:lnTo>
                    <a:pt x="860" y="129"/>
                  </a:lnTo>
                  <a:lnTo>
                    <a:pt x="867" y="106"/>
                  </a:lnTo>
                  <a:lnTo>
                    <a:pt x="867" y="91"/>
                  </a:lnTo>
                  <a:lnTo>
                    <a:pt x="867" y="84"/>
                  </a:lnTo>
                  <a:lnTo>
                    <a:pt x="882" y="76"/>
                  </a:lnTo>
                  <a:lnTo>
                    <a:pt x="882" y="68"/>
                  </a:lnTo>
                  <a:lnTo>
                    <a:pt x="882" y="61"/>
                  </a:lnTo>
                  <a:lnTo>
                    <a:pt x="882" y="53"/>
                  </a:lnTo>
                  <a:lnTo>
                    <a:pt x="875" y="46"/>
                  </a:lnTo>
                  <a:lnTo>
                    <a:pt x="867" y="46"/>
                  </a:lnTo>
                  <a:lnTo>
                    <a:pt x="844" y="30"/>
                  </a:lnTo>
                  <a:lnTo>
                    <a:pt x="844" y="23"/>
                  </a:lnTo>
                  <a:lnTo>
                    <a:pt x="852" y="15"/>
                  </a:lnTo>
                  <a:lnTo>
                    <a:pt x="852" y="8"/>
                  </a:lnTo>
                  <a:lnTo>
                    <a:pt x="844" y="0"/>
                  </a:lnTo>
                  <a:lnTo>
                    <a:pt x="837" y="8"/>
                  </a:lnTo>
                  <a:lnTo>
                    <a:pt x="829" y="15"/>
                  </a:lnTo>
                  <a:lnTo>
                    <a:pt x="829" y="8"/>
                  </a:lnTo>
                  <a:lnTo>
                    <a:pt x="829" y="0"/>
                  </a:lnTo>
                  <a:lnTo>
                    <a:pt x="822" y="0"/>
                  </a:lnTo>
                  <a:lnTo>
                    <a:pt x="814" y="8"/>
                  </a:lnTo>
                  <a:lnTo>
                    <a:pt x="822" y="15"/>
                  </a:lnTo>
                  <a:lnTo>
                    <a:pt x="829" y="15"/>
                  </a:lnTo>
                  <a:lnTo>
                    <a:pt x="829" y="23"/>
                  </a:lnTo>
                  <a:lnTo>
                    <a:pt x="837" y="38"/>
                  </a:lnTo>
                  <a:lnTo>
                    <a:pt x="837" y="46"/>
                  </a:lnTo>
                  <a:lnTo>
                    <a:pt x="837" y="53"/>
                  </a:lnTo>
                  <a:lnTo>
                    <a:pt x="829" y="61"/>
                  </a:lnTo>
                  <a:lnTo>
                    <a:pt x="822" y="61"/>
                  </a:lnTo>
                  <a:lnTo>
                    <a:pt x="806" y="68"/>
                  </a:lnTo>
                  <a:lnTo>
                    <a:pt x="799" y="61"/>
                  </a:lnTo>
                  <a:lnTo>
                    <a:pt x="784" y="61"/>
                  </a:lnTo>
                  <a:lnTo>
                    <a:pt x="776" y="61"/>
                  </a:lnTo>
                  <a:lnTo>
                    <a:pt x="768" y="53"/>
                  </a:lnTo>
                  <a:lnTo>
                    <a:pt x="768" y="46"/>
                  </a:lnTo>
                  <a:lnTo>
                    <a:pt x="768" y="38"/>
                  </a:lnTo>
                  <a:lnTo>
                    <a:pt x="768" y="30"/>
                  </a:lnTo>
                  <a:lnTo>
                    <a:pt x="761" y="30"/>
                  </a:lnTo>
                  <a:lnTo>
                    <a:pt x="753" y="30"/>
                  </a:lnTo>
                  <a:lnTo>
                    <a:pt x="745" y="30"/>
                  </a:lnTo>
                  <a:lnTo>
                    <a:pt x="730" y="38"/>
                  </a:lnTo>
                  <a:lnTo>
                    <a:pt x="723" y="46"/>
                  </a:lnTo>
                  <a:lnTo>
                    <a:pt x="730" y="46"/>
                  </a:lnTo>
                  <a:lnTo>
                    <a:pt x="730" y="53"/>
                  </a:lnTo>
                  <a:lnTo>
                    <a:pt x="738" y="61"/>
                  </a:lnTo>
                  <a:lnTo>
                    <a:pt x="738" y="68"/>
                  </a:lnTo>
                  <a:lnTo>
                    <a:pt x="730" y="68"/>
                  </a:lnTo>
                  <a:lnTo>
                    <a:pt x="715" y="61"/>
                  </a:lnTo>
                  <a:lnTo>
                    <a:pt x="700" y="61"/>
                  </a:lnTo>
                  <a:lnTo>
                    <a:pt x="685" y="61"/>
                  </a:lnTo>
                  <a:lnTo>
                    <a:pt x="677" y="53"/>
                  </a:lnTo>
                  <a:lnTo>
                    <a:pt x="669" y="53"/>
                  </a:lnTo>
                  <a:lnTo>
                    <a:pt x="662" y="61"/>
                  </a:lnTo>
                  <a:lnTo>
                    <a:pt x="662" y="68"/>
                  </a:lnTo>
                  <a:lnTo>
                    <a:pt x="662" y="76"/>
                  </a:lnTo>
                  <a:lnTo>
                    <a:pt x="662" y="84"/>
                  </a:lnTo>
                  <a:lnTo>
                    <a:pt x="669" y="91"/>
                  </a:lnTo>
                  <a:lnTo>
                    <a:pt x="677" y="91"/>
                  </a:lnTo>
                  <a:lnTo>
                    <a:pt x="685" y="91"/>
                  </a:lnTo>
                  <a:lnTo>
                    <a:pt x="700" y="91"/>
                  </a:lnTo>
                  <a:lnTo>
                    <a:pt x="715" y="91"/>
                  </a:lnTo>
                  <a:lnTo>
                    <a:pt x="723" y="99"/>
                  </a:lnTo>
                  <a:lnTo>
                    <a:pt x="723" y="114"/>
                  </a:lnTo>
                  <a:lnTo>
                    <a:pt x="715" y="114"/>
                  </a:lnTo>
                  <a:lnTo>
                    <a:pt x="707" y="121"/>
                  </a:lnTo>
                  <a:lnTo>
                    <a:pt x="700" y="129"/>
                  </a:lnTo>
                  <a:lnTo>
                    <a:pt x="692" y="137"/>
                  </a:lnTo>
                  <a:lnTo>
                    <a:pt x="677" y="144"/>
                  </a:lnTo>
                  <a:lnTo>
                    <a:pt x="669" y="159"/>
                  </a:lnTo>
                  <a:lnTo>
                    <a:pt x="654" y="167"/>
                  </a:lnTo>
                  <a:lnTo>
                    <a:pt x="647" y="167"/>
                  </a:lnTo>
                  <a:lnTo>
                    <a:pt x="647" y="159"/>
                  </a:lnTo>
                  <a:lnTo>
                    <a:pt x="639" y="159"/>
                  </a:lnTo>
                  <a:lnTo>
                    <a:pt x="631" y="159"/>
                  </a:lnTo>
                  <a:lnTo>
                    <a:pt x="624" y="167"/>
                  </a:lnTo>
                  <a:lnTo>
                    <a:pt x="624" y="175"/>
                  </a:lnTo>
                  <a:lnTo>
                    <a:pt x="624" y="182"/>
                  </a:lnTo>
                  <a:lnTo>
                    <a:pt x="616" y="190"/>
                  </a:lnTo>
                  <a:lnTo>
                    <a:pt x="609" y="197"/>
                  </a:lnTo>
                  <a:lnTo>
                    <a:pt x="601" y="197"/>
                  </a:lnTo>
                  <a:lnTo>
                    <a:pt x="593" y="197"/>
                  </a:lnTo>
                  <a:lnTo>
                    <a:pt x="586" y="197"/>
                  </a:lnTo>
                  <a:lnTo>
                    <a:pt x="578" y="190"/>
                  </a:lnTo>
                  <a:lnTo>
                    <a:pt x="571" y="190"/>
                  </a:lnTo>
                  <a:lnTo>
                    <a:pt x="571" y="197"/>
                  </a:lnTo>
                  <a:lnTo>
                    <a:pt x="555" y="205"/>
                  </a:lnTo>
                  <a:lnTo>
                    <a:pt x="548" y="205"/>
                  </a:lnTo>
                  <a:lnTo>
                    <a:pt x="540" y="205"/>
                  </a:lnTo>
                  <a:lnTo>
                    <a:pt x="532" y="205"/>
                  </a:lnTo>
                  <a:lnTo>
                    <a:pt x="525" y="213"/>
                  </a:lnTo>
                  <a:lnTo>
                    <a:pt x="510" y="220"/>
                  </a:lnTo>
                  <a:lnTo>
                    <a:pt x="502" y="220"/>
                  </a:lnTo>
                  <a:lnTo>
                    <a:pt x="494" y="220"/>
                  </a:lnTo>
                  <a:lnTo>
                    <a:pt x="479" y="213"/>
                  </a:lnTo>
                  <a:lnTo>
                    <a:pt x="464" y="205"/>
                  </a:lnTo>
                  <a:lnTo>
                    <a:pt x="449" y="213"/>
                  </a:lnTo>
                  <a:lnTo>
                    <a:pt x="441" y="228"/>
                  </a:lnTo>
                  <a:lnTo>
                    <a:pt x="426" y="228"/>
                  </a:lnTo>
                  <a:lnTo>
                    <a:pt x="426" y="220"/>
                  </a:lnTo>
                  <a:lnTo>
                    <a:pt x="426" y="213"/>
                  </a:lnTo>
                  <a:lnTo>
                    <a:pt x="418" y="213"/>
                  </a:lnTo>
                  <a:lnTo>
                    <a:pt x="403" y="213"/>
                  </a:lnTo>
                  <a:lnTo>
                    <a:pt x="396" y="213"/>
                  </a:lnTo>
                  <a:lnTo>
                    <a:pt x="388" y="220"/>
                  </a:lnTo>
                  <a:lnTo>
                    <a:pt x="380" y="228"/>
                  </a:lnTo>
                  <a:lnTo>
                    <a:pt x="373" y="235"/>
                  </a:lnTo>
                  <a:lnTo>
                    <a:pt x="365" y="235"/>
                  </a:lnTo>
                  <a:lnTo>
                    <a:pt x="350" y="243"/>
                  </a:lnTo>
                  <a:lnTo>
                    <a:pt x="342" y="243"/>
                  </a:lnTo>
                  <a:lnTo>
                    <a:pt x="335" y="251"/>
                  </a:lnTo>
                  <a:lnTo>
                    <a:pt x="327" y="251"/>
                  </a:lnTo>
                  <a:lnTo>
                    <a:pt x="319" y="258"/>
                  </a:lnTo>
                  <a:lnTo>
                    <a:pt x="304" y="273"/>
                  </a:lnTo>
                  <a:lnTo>
                    <a:pt x="297" y="273"/>
                  </a:lnTo>
                  <a:lnTo>
                    <a:pt x="289" y="281"/>
                  </a:lnTo>
                  <a:lnTo>
                    <a:pt x="281" y="281"/>
                  </a:lnTo>
                  <a:lnTo>
                    <a:pt x="274" y="281"/>
                  </a:lnTo>
                  <a:lnTo>
                    <a:pt x="259" y="281"/>
                  </a:lnTo>
                  <a:lnTo>
                    <a:pt x="251" y="281"/>
                  </a:lnTo>
                  <a:lnTo>
                    <a:pt x="243" y="289"/>
                  </a:lnTo>
                  <a:lnTo>
                    <a:pt x="236" y="289"/>
                  </a:lnTo>
                  <a:lnTo>
                    <a:pt x="221" y="289"/>
                  </a:lnTo>
                  <a:lnTo>
                    <a:pt x="213" y="289"/>
                  </a:lnTo>
                  <a:lnTo>
                    <a:pt x="205" y="289"/>
                  </a:lnTo>
                  <a:lnTo>
                    <a:pt x="205" y="296"/>
                  </a:lnTo>
                  <a:lnTo>
                    <a:pt x="198" y="296"/>
                  </a:lnTo>
                  <a:lnTo>
                    <a:pt x="190" y="304"/>
                  </a:lnTo>
                  <a:lnTo>
                    <a:pt x="183" y="304"/>
                  </a:lnTo>
                  <a:lnTo>
                    <a:pt x="175" y="304"/>
                  </a:lnTo>
                  <a:lnTo>
                    <a:pt x="175" y="296"/>
                  </a:lnTo>
                  <a:lnTo>
                    <a:pt x="167" y="296"/>
                  </a:lnTo>
                  <a:lnTo>
                    <a:pt x="160" y="304"/>
                  </a:lnTo>
                  <a:lnTo>
                    <a:pt x="152" y="304"/>
                  </a:lnTo>
                  <a:lnTo>
                    <a:pt x="144" y="304"/>
                  </a:lnTo>
                  <a:lnTo>
                    <a:pt x="129" y="304"/>
                  </a:lnTo>
                  <a:lnTo>
                    <a:pt x="122" y="296"/>
                  </a:lnTo>
                  <a:lnTo>
                    <a:pt x="114" y="289"/>
                  </a:lnTo>
                  <a:lnTo>
                    <a:pt x="106" y="289"/>
                  </a:lnTo>
                  <a:lnTo>
                    <a:pt x="99" y="289"/>
                  </a:lnTo>
                  <a:lnTo>
                    <a:pt x="91" y="296"/>
                  </a:lnTo>
                  <a:lnTo>
                    <a:pt x="84" y="304"/>
                  </a:lnTo>
                  <a:lnTo>
                    <a:pt x="76" y="304"/>
                  </a:lnTo>
                  <a:lnTo>
                    <a:pt x="68" y="304"/>
                  </a:lnTo>
                  <a:lnTo>
                    <a:pt x="61" y="304"/>
                  </a:lnTo>
                  <a:lnTo>
                    <a:pt x="61" y="319"/>
                  </a:lnTo>
                  <a:lnTo>
                    <a:pt x="53" y="327"/>
                  </a:lnTo>
                  <a:lnTo>
                    <a:pt x="46" y="334"/>
                  </a:lnTo>
                  <a:lnTo>
                    <a:pt x="38" y="334"/>
                  </a:lnTo>
                  <a:lnTo>
                    <a:pt x="30" y="342"/>
                  </a:lnTo>
                  <a:lnTo>
                    <a:pt x="30" y="349"/>
                  </a:lnTo>
                  <a:lnTo>
                    <a:pt x="23" y="357"/>
                  </a:lnTo>
                  <a:lnTo>
                    <a:pt x="23" y="365"/>
                  </a:lnTo>
                  <a:lnTo>
                    <a:pt x="23" y="372"/>
                  </a:lnTo>
                  <a:lnTo>
                    <a:pt x="15" y="372"/>
                  </a:lnTo>
                  <a:lnTo>
                    <a:pt x="8" y="380"/>
                  </a:lnTo>
                  <a:lnTo>
                    <a:pt x="0" y="380"/>
                  </a:lnTo>
                  <a:lnTo>
                    <a:pt x="0" y="387"/>
                  </a:lnTo>
                  <a:lnTo>
                    <a:pt x="0" y="395"/>
                  </a:lnTo>
                  <a:lnTo>
                    <a:pt x="0" y="403"/>
                  </a:lnTo>
                  <a:lnTo>
                    <a:pt x="0" y="410"/>
                  </a:lnTo>
                  <a:lnTo>
                    <a:pt x="8" y="425"/>
                  </a:lnTo>
                  <a:lnTo>
                    <a:pt x="15" y="433"/>
                  </a:lnTo>
                  <a:lnTo>
                    <a:pt x="15" y="441"/>
                  </a:lnTo>
                  <a:lnTo>
                    <a:pt x="23" y="448"/>
                  </a:lnTo>
                  <a:lnTo>
                    <a:pt x="30" y="448"/>
                  </a:lnTo>
                  <a:close/>
                </a:path>
              </a:pathLst>
            </a:custGeom>
            <a:solidFill>
              <a:srgbClr val="F0F0F0"/>
            </a:solidFill>
            <a:ln w="12700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71" name="Freeform 1279"/>
            <p:cNvSpPr>
              <a:spLocks/>
            </p:cNvSpPr>
            <p:nvPr/>
          </p:nvSpPr>
          <p:spPr bwMode="auto">
            <a:xfrm>
              <a:off x="7427913" y="3716226"/>
              <a:ext cx="1298575" cy="990600"/>
            </a:xfrm>
            <a:custGeom>
              <a:avLst/>
              <a:gdLst>
                <a:gd name="T0" fmla="*/ 2147483647 w 1012"/>
                <a:gd name="T1" fmla="*/ 2147483647 h 729"/>
                <a:gd name="T2" fmla="*/ 2147483647 w 1012"/>
                <a:gd name="T3" fmla="*/ 2147483647 h 729"/>
                <a:gd name="T4" fmla="*/ 2147483647 w 1012"/>
                <a:gd name="T5" fmla="*/ 2147483647 h 729"/>
                <a:gd name="T6" fmla="*/ 2147483647 w 1012"/>
                <a:gd name="T7" fmla="*/ 2147483647 h 729"/>
                <a:gd name="T8" fmla="*/ 2147483647 w 1012"/>
                <a:gd name="T9" fmla="*/ 2147483647 h 729"/>
                <a:gd name="T10" fmla="*/ 2147483647 w 1012"/>
                <a:gd name="T11" fmla="*/ 2147483647 h 729"/>
                <a:gd name="T12" fmla="*/ 2147483647 w 1012"/>
                <a:gd name="T13" fmla="*/ 2147483647 h 729"/>
                <a:gd name="T14" fmla="*/ 2147483647 w 1012"/>
                <a:gd name="T15" fmla="*/ 2147483647 h 729"/>
                <a:gd name="T16" fmla="*/ 2147483647 w 1012"/>
                <a:gd name="T17" fmla="*/ 2147483647 h 729"/>
                <a:gd name="T18" fmla="*/ 2147483647 w 1012"/>
                <a:gd name="T19" fmla="*/ 2147483647 h 729"/>
                <a:gd name="T20" fmla="*/ 2147483647 w 1012"/>
                <a:gd name="T21" fmla="*/ 2147483647 h 729"/>
                <a:gd name="T22" fmla="*/ 2147483647 w 1012"/>
                <a:gd name="T23" fmla="*/ 2147483647 h 729"/>
                <a:gd name="T24" fmla="*/ 2147483647 w 1012"/>
                <a:gd name="T25" fmla="*/ 2147483647 h 729"/>
                <a:gd name="T26" fmla="*/ 2147483647 w 1012"/>
                <a:gd name="T27" fmla="*/ 2147483647 h 729"/>
                <a:gd name="T28" fmla="*/ 2147483647 w 1012"/>
                <a:gd name="T29" fmla="*/ 2147483647 h 729"/>
                <a:gd name="T30" fmla="*/ 2147483647 w 1012"/>
                <a:gd name="T31" fmla="*/ 2147483647 h 729"/>
                <a:gd name="T32" fmla="*/ 2147483647 w 1012"/>
                <a:gd name="T33" fmla="*/ 2147483647 h 729"/>
                <a:gd name="T34" fmla="*/ 2147483647 w 1012"/>
                <a:gd name="T35" fmla="*/ 2147483647 h 729"/>
                <a:gd name="T36" fmla="*/ 2147483647 w 1012"/>
                <a:gd name="T37" fmla="*/ 2147483647 h 729"/>
                <a:gd name="T38" fmla="*/ 2147483647 w 1012"/>
                <a:gd name="T39" fmla="*/ 2147483647 h 729"/>
                <a:gd name="T40" fmla="*/ 2147483647 w 1012"/>
                <a:gd name="T41" fmla="*/ 2147483647 h 729"/>
                <a:gd name="T42" fmla="*/ 2147483647 w 1012"/>
                <a:gd name="T43" fmla="*/ 2147483647 h 729"/>
                <a:gd name="T44" fmla="*/ 2147483647 w 1012"/>
                <a:gd name="T45" fmla="*/ 2147483647 h 729"/>
                <a:gd name="T46" fmla="*/ 2147483647 w 1012"/>
                <a:gd name="T47" fmla="*/ 2147483647 h 729"/>
                <a:gd name="T48" fmla="*/ 2147483647 w 1012"/>
                <a:gd name="T49" fmla="*/ 2147483647 h 729"/>
                <a:gd name="T50" fmla="*/ 2147483647 w 1012"/>
                <a:gd name="T51" fmla="*/ 2147483647 h 729"/>
                <a:gd name="T52" fmla="*/ 2147483647 w 1012"/>
                <a:gd name="T53" fmla="*/ 2147483647 h 729"/>
                <a:gd name="T54" fmla="*/ 2147483647 w 1012"/>
                <a:gd name="T55" fmla="*/ 2147483647 h 729"/>
                <a:gd name="T56" fmla="*/ 2147483647 w 1012"/>
                <a:gd name="T57" fmla="*/ 2147483647 h 729"/>
                <a:gd name="T58" fmla="*/ 2147483647 w 1012"/>
                <a:gd name="T59" fmla="*/ 2147483647 h 729"/>
                <a:gd name="T60" fmla="*/ 2147483647 w 1012"/>
                <a:gd name="T61" fmla="*/ 2147483647 h 729"/>
                <a:gd name="T62" fmla="*/ 2147483647 w 1012"/>
                <a:gd name="T63" fmla="*/ 2147483647 h 729"/>
                <a:gd name="T64" fmla="*/ 2147483647 w 1012"/>
                <a:gd name="T65" fmla="*/ 2147483647 h 729"/>
                <a:gd name="T66" fmla="*/ 2147483647 w 1012"/>
                <a:gd name="T67" fmla="*/ 2147483647 h 729"/>
                <a:gd name="T68" fmla="*/ 2147483647 w 1012"/>
                <a:gd name="T69" fmla="*/ 2147483647 h 729"/>
                <a:gd name="T70" fmla="*/ 2147483647 w 1012"/>
                <a:gd name="T71" fmla="*/ 2147483647 h 729"/>
                <a:gd name="T72" fmla="*/ 2147483647 w 1012"/>
                <a:gd name="T73" fmla="*/ 2147483647 h 729"/>
                <a:gd name="T74" fmla="*/ 2147483647 w 1012"/>
                <a:gd name="T75" fmla="*/ 2147483647 h 729"/>
                <a:gd name="T76" fmla="*/ 2147483647 w 1012"/>
                <a:gd name="T77" fmla="*/ 2147483647 h 729"/>
                <a:gd name="T78" fmla="*/ 2147483647 w 1012"/>
                <a:gd name="T79" fmla="*/ 2147483647 h 729"/>
                <a:gd name="T80" fmla="*/ 2147483647 w 1012"/>
                <a:gd name="T81" fmla="*/ 2147483647 h 729"/>
                <a:gd name="T82" fmla="*/ 2147483647 w 1012"/>
                <a:gd name="T83" fmla="*/ 2147483647 h 729"/>
                <a:gd name="T84" fmla="*/ 2147483647 w 1012"/>
                <a:gd name="T85" fmla="*/ 2147483647 h 729"/>
                <a:gd name="T86" fmla="*/ 2147483647 w 1012"/>
                <a:gd name="T87" fmla="*/ 2147483647 h 729"/>
                <a:gd name="T88" fmla="*/ 2147483647 w 1012"/>
                <a:gd name="T89" fmla="*/ 2147483647 h 729"/>
                <a:gd name="T90" fmla="*/ 2147483647 w 1012"/>
                <a:gd name="T91" fmla="*/ 2147483647 h 729"/>
                <a:gd name="T92" fmla="*/ 2147483647 w 1012"/>
                <a:gd name="T93" fmla="*/ 2147483647 h 729"/>
                <a:gd name="T94" fmla="*/ 2147483647 w 1012"/>
                <a:gd name="T95" fmla="*/ 2147483647 h 729"/>
                <a:gd name="T96" fmla="*/ 2147483647 w 1012"/>
                <a:gd name="T97" fmla="*/ 2147483647 h 729"/>
                <a:gd name="T98" fmla="*/ 2147483647 w 1012"/>
                <a:gd name="T99" fmla="*/ 2147483647 h 729"/>
                <a:gd name="T100" fmla="*/ 2147483647 w 1012"/>
                <a:gd name="T101" fmla="*/ 2147483647 h 729"/>
                <a:gd name="T102" fmla="*/ 2147483647 w 1012"/>
                <a:gd name="T103" fmla="*/ 2147483647 h 729"/>
                <a:gd name="T104" fmla="*/ 2147483647 w 1012"/>
                <a:gd name="T105" fmla="*/ 2147483647 h 729"/>
                <a:gd name="T106" fmla="*/ 2147483647 w 1012"/>
                <a:gd name="T107" fmla="*/ 2147483647 h 729"/>
                <a:gd name="T108" fmla="*/ 2147483647 w 1012"/>
                <a:gd name="T109" fmla="*/ 2147483647 h 729"/>
                <a:gd name="T110" fmla="*/ 2147483647 w 1012"/>
                <a:gd name="T111" fmla="*/ 2147483647 h 729"/>
                <a:gd name="T112" fmla="*/ 2147483647 w 1012"/>
                <a:gd name="T113" fmla="*/ 2147483647 h 729"/>
                <a:gd name="T114" fmla="*/ 2147483647 w 1012"/>
                <a:gd name="T115" fmla="*/ 2147483647 h 729"/>
                <a:gd name="T116" fmla="*/ 0 w 1012"/>
                <a:gd name="T117" fmla="*/ 2147483647 h 729"/>
                <a:gd name="T118" fmla="*/ 2147483647 w 1012"/>
                <a:gd name="T119" fmla="*/ 2147483647 h 72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12"/>
                <a:gd name="T181" fmla="*/ 0 h 729"/>
                <a:gd name="T182" fmla="*/ 1012 w 1012"/>
                <a:gd name="T183" fmla="*/ 729 h 72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12" h="729">
                  <a:moveTo>
                    <a:pt x="30" y="448"/>
                  </a:moveTo>
                  <a:lnTo>
                    <a:pt x="38" y="448"/>
                  </a:lnTo>
                  <a:lnTo>
                    <a:pt x="46" y="448"/>
                  </a:lnTo>
                  <a:lnTo>
                    <a:pt x="53" y="448"/>
                  </a:lnTo>
                  <a:lnTo>
                    <a:pt x="61" y="448"/>
                  </a:lnTo>
                  <a:lnTo>
                    <a:pt x="68" y="441"/>
                  </a:lnTo>
                  <a:lnTo>
                    <a:pt x="84" y="433"/>
                  </a:lnTo>
                  <a:lnTo>
                    <a:pt x="91" y="433"/>
                  </a:lnTo>
                  <a:lnTo>
                    <a:pt x="99" y="441"/>
                  </a:lnTo>
                  <a:lnTo>
                    <a:pt x="106" y="448"/>
                  </a:lnTo>
                  <a:lnTo>
                    <a:pt x="122" y="456"/>
                  </a:lnTo>
                  <a:lnTo>
                    <a:pt x="129" y="456"/>
                  </a:lnTo>
                  <a:lnTo>
                    <a:pt x="137" y="448"/>
                  </a:lnTo>
                  <a:lnTo>
                    <a:pt x="144" y="441"/>
                  </a:lnTo>
                  <a:lnTo>
                    <a:pt x="152" y="441"/>
                  </a:lnTo>
                  <a:lnTo>
                    <a:pt x="160" y="441"/>
                  </a:lnTo>
                  <a:lnTo>
                    <a:pt x="167" y="448"/>
                  </a:lnTo>
                  <a:lnTo>
                    <a:pt x="167" y="456"/>
                  </a:lnTo>
                  <a:lnTo>
                    <a:pt x="167" y="471"/>
                  </a:lnTo>
                  <a:lnTo>
                    <a:pt x="175" y="471"/>
                  </a:lnTo>
                  <a:lnTo>
                    <a:pt x="183" y="479"/>
                  </a:lnTo>
                  <a:lnTo>
                    <a:pt x="198" y="479"/>
                  </a:lnTo>
                  <a:lnTo>
                    <a:pt x="213" y="479"/>
                  </a:lnTo>
                  <a:lnTo>
                    <a:pt x="221" y="486"/>
                  </a:lnTo>
                  <a:lnTo>
                    <a:pt x="228" y="494"/>
                  </a:lnTo>
                  <a:lnTo>
                    <a:pt x="236" y="501"/>
                  </a:lnTo>
                  <a:lnTo>
                    <a:pt x="236" y="509"/>
                  </a:lnTo>
                  <a:lnTo>
                    <a:pt x="243" y="517"/>
                  </a:lnTo>
                  <a:lnTo>
                    <a:pt x="251" y="524"/>
                  </a:lnTo>
                  <a:lnTo>
                    <a:pt x="251" y="532"/>
                  </a:lnTo>
                  <a:lnTo>
                    <a:pt x="243" y="539"/>
                  </a:lnTo>
                  <a:lnTo>
                    <a:pt x="251" y="547"/>
                  </a:lnTo>
                  <a:lnTo>
                    <a:pt x="251" y="555"/>
                  </a:lnTo>
                  <a:lnTo>
                    <a:pt x="251" y="562"/>
                  </a:lnTo>
                  <a:lnTo>
                    <a:pt x="243" y="577"/>
                  </a:lnTo>
                  <a:lnTo>
                    <a:pt x="236" y="585"/>
                  </a:lnTo>
                  <a:lnTo>
                    <a:pt x="236" y="593"/>
                  </a:lnTo>
                  <a:lnTo>
                    <a:pt x="236" y="600"/>
                  </a:lnTo>
                  <a:lnTo>
                    <a:pt x="243" y="600"/>
                  </a:lnTo>
                  <a:lnTo>
                    <a:pt x="251" y="608"/>
                  </a:lnTo>
                  <a:lnTo>
                    <a:pt x="251" y="615"/>
                  </a:lnTo>
                  <a:lnTo>
                    <a:pt x="251" y="623"/>
                  </a:lnTo>
                  <a:lnTo>
                    <a:pt x="251" y="631"/>
                  </a:lnTo>
                  <a:lnTo>
                    <a:pt x="259" y="631"/>
                  </a:lnTo>
                  <a:lnTo>
                    <a:pt x="266" y="631"/>
                  </a:lnTo>
                  <a:lnTo>
                    <a:pt x="266" y="646"/>
                  </a:lnTo>
                  <a:lnTo>
                    <a:pt x="274" y="646"/>
                  </a:lnTo>
                  <a:lnTo>
                    <a:pt x="281" y="646"/>
                  </a:lnTo>
                  <a:lnTo>
                    <a:pt x="289" y="653"/>
                  </a:lnTo>
                  <a:lnTo>
                    <a:pt x="289" y="661"/>
                  </a:lnTo>
                  <a:lnTo>
                    <a:pt x="297" y="661"/>
                  </a:lnTo>
                  <a:lnTo>
                    <a:pt x="304" y="669"/>
                  </a:lnTo>
                  <a:lnTo>
                    <a:pt x="312" y="669"/>
                  </a:lnTo>
                  <a:lnTo>
                    <a:pt x="312" y="676"/>
                  </a:lnTo>
                  <a:lnTo>
                    <a:pt x="312" y="684"/>
                  </a:lnTo>
                  <a:lnTo>
                    <a:pt x="304" y="691"/>
                  </a:lnTo>
                  <a:lnTo>
                    <a:pt x="297" y="699"/>
                  </a:lnTo>
                  <a:lnTo>
                    <a:pt x="297" y="707"/>
                  </a:lnTo>
                  <a:lnTo>
                    <a:pt x="289" y="714"/>
                  </a:lnTo>
                  <a:lnTo>
                    <a:pt x="304" y="714"/>
                  </a:lnTo>
                  <a:lnTo>
                    <a:pt x="312" y="714"/>
                  </a:lnTo>
                  <a:lnTo>
                    <a:pt x="319" y="707"/>
                  </a:lnTo>
                  <a:lnTo>
                    <a:pt x="335" y="699"/>
                  </a:lnTo>
                  <a:lnTo>
                    <a:pt x="342" y="691"/>
                  </a:lnTo>
                  <a:lnTo>
                    <a:pt x="350" y="684"/>
                  </a:lnTo>
                  <a:lnTo>
                    <a:pt x="358" y="676"/>
                  </a:lnTo>
                  <a:lnTo>
                    <a:pt x="365" y="676"/>
                  </a:lnTo>
                  <a:lnTo>
                    <a:pt x="380" y="669"/>
                  </a:lnTo>
                  <a:lnTo>
                    <a:pt x="388" y="676"/>
                  </a:lnTo>
                  <a:lnTo>
                    <a:pt x="396" y="676"/>
                  </a:lnTo>
                  <a:lnTo>
                    <a:pt x="403" y="676"/>
                  </a:lnTo>
                  <a:lnTo>
                    <a:pt x="411" y="676"/>
                  </a:lnTo>
                  <a:lnTo>
                    <a:pt x="418" y="669"/>
                  </a:lnTo>
                  <a:lnTo>
                    <a:pt x="434" y="661"/>
                  </a:lnTo>
                  <a:lnTo>
                    <a:pt x="441" y="653"/>
                  </a:lnTo>
                  <a:lnTo>
                    <a:pt x="441" y="646"/>
                  </a:lnTo>
                  <a:lnTo>
                    <a:pt x="449" y="638"/>
                  </a:lnTo>
                  <a:lnTo>
                    <a:pt x="456" y="631"/>
                  </a:lnTo>
                  <a:lnTo>
                    <a:pt x="472" y="631"/>
                  </a:lnTo>
                  <a:lnTo>
                    <a:pt x="487" y="623"/>
                  </a:lnTo>
                  <a:lnTo>
                    <a:pt x="494" y="623"/>
                  </a:lnTo>
                  <a:lnTo>
                    <a:pt x="510" y="623"/>
                  </a:lnTo>
                  <a:lnTo>
                    <a:pt x="510" y="631"/>
                  </a:lnTo>
                  <a:lnTo>
                    <a:pt x="502" y="638"/>
                  </a:lnTo>
                  <a:lnTo>
                    <a:pt x="502" y="646"/>
                  </a:lnTo>
                  <a:lnTo>
                    <a:pt x="510" y="653"/>
                  </a:lnTo>
                  <a:lnTo>
                    <a:pt x="510" y="661"/>
                  </a:lnTo>
                  <a:lnTo>
                    <a:pt x="517" y="669"/>
                  </a:lnTo>
                  <a:lnTo>
                    <a:pt x="525" y="676"/>
                  </a:lnTo>
                  <a:lnTo>
                    <a:pt x="532" y="676"/>
                  </a:lnTo>
                  <a:lnTo>
                    <a:pt x="540" y="684"/>
                  </a:lnTo>
                  <a:lnTo>
                    <a:pt x="548" y="691"/>
                  </a:lnTo>
                  <a:lnTo>
                    <a:pt x="548" y="699"/>
                  </a:lnTo>
                  <a:lnTo>
                    <a:pt x="548" y="707"/>
                  </a:lnTo>
                  <a:lnTo>
                    <a:pt x="555" y="707"/>
                  </a:lnTo>
                  <a:lnTo>
                    <a:pt x="563" y="707"/>
                  </a:lnTo>
                  <a:lnTo>
                    <a:pt x="563" y="699"/>
                  </a:lnTo>
                  <a:lnTo>
                    <a:pt x="563" y="691"/>
                  </a:lnTo>
                  <a:lnTo>
                    <a:pt x="571" y="684"/>
                  </a:lnTo>
                  <a:lnTo>
                    <a:pt x="578" y="684"/>
                  </a:lnTo>
                  <a:lnTo>
                    <a:pt x="586" y="684"/>
                  </a:lnTo>
                  <a:lnTo>
                    <a:pt x="586" y="691"/>
                  </a:lnTo>
                  <a:lnTo>
                    <a:pt x="601" y="691"/>
                  </a:lnTo>
                  <a:lnTo>
                    <a:pt x="609" y="691"/>
                  </a:lnTo>
                  <a:lnTo>
                    <a:pt x="616" y="699"/>
                  </a:lnTo>
                  <a:lnTo>
                    <a:pt x="624" y="707"/>
                  </a:lnTo>
                  <a:lnTo>
                    <a:pt x="631" y="714"/>
                  </a:lnTo>
                  <a:lnTo>
                    <a:pt x="639" y="714"/>
                  </a:lnTo>
                  <a:lnTo>
                    <a:pt x="647" y="714"/>
                  </a:lnTo>
                  <a:lnTo>
                    <a:pt x="654" y="722"/>
                  </a:lnTo>
                  <a:lnTo>
                    <a:pt x="654" y="729"/>
                  </a:lnTo>
                  <a:lnTo>
                    <a:pt x="662" y="729"/>
                  </a:lnTo>
                  <a:lnTo>
                    <a:pt x="677" y="729"/>
                  </a:lnTo>
                  <a:lnTo>
                    <a:pt x="700" y="729"/>
                  </a:lnTo>
                  <a:lnTo>
                    <a:pt x="700" y="722"/>
                  </a:lnTo>
                  <a:lnTo>
                    <a:pt x="715" y="707"/>
                  </a:lnTo>
                  <a:lnTo>
                    <a:pt x="715" y="699"/>
                  </a:lnTo>
                  <a:lnTo>
                    <a:pt x="715" y="684"/>
                  </a:lnTo>
                  <a:lnTo>
                    <a:pt x="723" y="676"/>
                  </a:lnTo>
                  <a:lnTo>
                    <a:pt x="730" y="661"/>
                  </a:lnTo>
                  <a:lnTo>
                    <a:pt x="730" y="653"/>
                  </a:lnTo>
                  <a:lnTo>
                    <a:pt x="738" y="638"/>
                  </a:lnTo>
                  <a:lnTo>
                    <a:pt x="738" y="631"/>
                  </a:lnTo>
                  <a:lnTo>
                    <a:pt x="745" y="623"/>
                  </a:lnTo>
                  <a:lnTo>
                    <a:pt x="753" y="615"/>
                  </a:lnTo>
                  <a:lnTo>
                    <a:pt x="761" y="615"/>
                  </a:lnTo>
                  <a:lnTo>
                    <a:pt x="768" y="608"/>
                  </a:lnTo>
                  <a:lnTo>
                    <a:pt x="776" y="608"/>
                  </a:lnTo>
                  <a:lnTo>
                    <a:pt x="784" y="608"/>
                  </a:lnTo>
                  <a:lnTo>
                    <a:pt x="784" y="600"/>
                  </a:lnTo>
                  <a:lnTo>
                    <a:pt x="784" y="593"/>
                  </a:lnTo>
                  <a:lnTo>
                    <a:pt x="784" y="585"/>
                  </a:lnTo>
                  <a:lnTo>
                    <a:pt x="784" y="577"/>
                  </a:lnTo>
                  <a:lnTo>
                    <a:pt x="784" y="570"/>
                  </a:lnTo>
                  <a:lnTo>
                    <a:pt x="776" y="562"/>
                  </a:lnTo>
                  <a:lnTo>
                    <a:pt x="776" y="555"/>
                  </a:lnTo>
                  <a:lnTo>
                    <a:pt x="784" y="547"/>
                  </a:lnTo>
                  <a:lnTo>
                    <a:pt x="784" y="539"/>
                  </a:lnTo>
                  <a:lnTo>
                    <a:pt x="791" y="532"/>
                  </a:lnTo>
                  <a:lnTo>
                    <a:pt x="799" y="517"/>
                  </a:lnTo>
                  <a:lnTo>
                    <a:pt x="806" y="509"/>
                  </a:lnTo>
                  <a:lnTo>
                    <a:pt x="814" y="501"/>
                  </a:lnTo>
                  <a:lnTo>
                    <a:pt x="822" y="501"/>
                  </a:lnTo>
                  <a:lnTo>
                    <a:pt x="829" y="501"/>
                  </a:lnTo>
                  <a:lnTo>
                    <a:pt x="837" y="509"/>
                  </a:lnTo>
                  <a:lnTo>
                    <a:pt x="852" y="517"/>
                  </a:lnTo>
                  <a:lnTo>
                    <a:pt x="860" y="524"/>
                  </a:lnTo>
                  <a:lnTo>
                    <a:pt x="867" y="524"/>
                  </a:lnTo>
                  <a:lnTo>
                    <a:pt x="875" y="517"/>
                  </a:lnTo>
                  <a:lnTo>
                    <a:pt x="882" y="517"/>
                  </a:lnTo>
                  <a:lnTo>
                    <a:pt x="890" y="509"/>
                  </a:lnTo>
                  <a:lnTo>
                    <a:pt x="898" y="501"/>
                  </a:lnTo>
                  <a:lnTo>
                    <a:pt x="913" y="494"/>
                  </a:lnTo>
                  <a:lnTo>
                    <a:pt x="928" y="486"/>
                  </a:lnTo>
                  <a:lnTo>
                    <a:pt x="943" y="479"/>
                  </a:lnTo>
                  <a:lnTo>
                    <a:pt x="951" y="479"/>
                  </a:lnTo>
                  <a:lnTo>
                    <a:pt x="966" y="471"/>
                  </a:lnTo>
                  <a:lnTo>
                    <a:pt x="981" y="463"/>
                  </a:lnTo>
                  <a:lnTo>
                    <a:pt x="997" y="463"/>
                  </a:lnTo>
                  <a:lnTo>
                    <a:pt x="1004" y="456"/>
                  </a:lnTo>
                  <a:lnTo>
                    <a:pt x="1004" y="448"/>
                  </a:lnTo>
                  <a:lnTo>
                    <a:pt x="1004" y="433"/>
                  </a:lnTo>
                  <a:lnTo>
                    <a:pt x="1004" y="425"/>
                  </a:lnTo>
                  <a:lnTo>
                    <a:pt x="1012" y="418"/>
                  </a:lnTo>
                  <a:lnTo>
                    <a:pt x="1004" y="418"/>
                  </a:lnTo>
                  <a:lnTo>
                    <a:pt x="1004" y="410"/>
                  </a:lnTo>
                  <a:lnTo>
                    <a:pt x="989" y="403"/>
                  </a:lnTo>
                  <a:lnTo>
                    <a:pt x="981" y="395"/>
                  </a:lnTo>
                  <a:lnTo>
                    <a:pt x="966" y="387"/>
                  </a:lnTo>
                  <a:lnTo>
                    <a:pt x="959" y="380"/>
                  </a:lnTo>
                  <a:lnTo>
                    <a:pt x="959" y="365"/>
                  </a:lnTo>
                  <a:lnTo>
                    <a:pt x="943" y="357"/>
                  </a:lnTo>
                  <a:lnTo>
                    <a:pt x="928" y="349"/>
                  </a:lnTo>
                  <a:lnTo>
                    <a:pt x="905" y="342"/>
                  </a:lnTo>
                  <a:lnTo>
                    <a:pt x="905" y="334"/>
                  </a:lnTo>
                  <a:lnTo>
                    <a:pt x="898" y="319"/>
                  </a:lnTo>
                  <a:lnTo>
                    <a:pt x="898" y="311"/>
                  </a:lnTo>
                  <a:lnTo>
                    <a:pt x="890" y="311"/>
                  </a:lnTo>
                  <a:lnTo>
                    <a:pt x="890" y="296"/>
                  </a:lnTo>
                  <a:lnTo>
                    <a:pt x="890" y="281"/>
                  </a:lnTo>
                  <a:lnTo>
                    <a:pt x="882" y="281"/>
                  </a:lnTo>
                  <a:lnTo>
                    <a:pt x="844" y="273"/>
                  </a:lnTo>
                  <a:lnTo>
                    <a:pt x="844" y="266"/>
                  </a:lnTo>
                  <a:lnTo>
                    <a:pt x="844" y="258"/>
                  </a:lnTo>
                  <a:lnTo>
                    <a:pt x="860" y="251"/>
                  </a:lnTo>
                  <a:lnTo>
                    <a:pt x="860" y="243"/>
                  </a:lnTo>
                  <a:lnTo>
                    <a:pt x="875" y="235"/>
                  </a:lnTo>
                  <a:lnTo>
                    <a:pt x="875" y="228"/>
                  </a:lnTo>
                  <a:lnTo>
                    <a:pt x="875" y="220"/>
                  </a:lnTo>
                  <a:lnTo>
                    <a:pt x="875" y="205"/>
                  </a:lnTo>
                  <a:lnTo>
                    <a:pt x="867" y="197"/>
                  </a:lnTo>
                  <a:lnTo>
                    <a:pt x="852" y="190"/>
                  </a:lnTo>
                  <a:lnTo>
                    <a:pt x="844" y="182"/>
                  </a:lnTo>
                  <a:lnTo>
                    <a:pt x="837" y="175"/>
                  </a:lnTo>
                  <a:lnTo>
                    <a:pt x="837" y="167"/>
                  </a:lnTo>
                  <a:lnTo>
                    <a:pt x="844" y="159"/>
                  </a:lnTo>
                  <a:lnTo>
                    <a:pt x="852" y="152"/>
                  </a:lnTo>
                  <a:lnTo>
                    <a:pt x="860" y="137"/>
                  </a:lnTo>
                  <a:lnTo>
                    <a:pt x="860" y="129"/>
                  </a:lnTo>
                  <a:lnTo>
                    <a:pt x="867" y="106"/>
                  </a:lnTo>
                  <a:lnTo>
                    <a:pt x="867" y="91"/>
                  </a:lnTo>
                  <a:lnTo>
                    <a:pt x="867" y="84"/>
                  </a:lnTo>
                  <a:lnTo>
                    <a:pt x="882" y="76"/>
                  </a:lnTo>
                  <a:lnTo>
                    <a:pt x="882" y="68"/>
                  </a:lnTo>
                  <a:lnTo>
                    <a:pt x="882" y="61"/>
                  </a:lnTo>
                  <a:lnTo>
                    <a:pt x="882" y="53"/>
                  </a:lnTo>
                  <a:lnTo>
                    <a:pt x="875" y="46"/>
                  </a:lnTo>
                  <a:lnTo>
                    <a:pt x="867" y="46"/>
                  </a:lnTo>
                  <a:lnTo>
                    <a:pt x="844" y="30"/>
                  </a:lnTo>
                  <a:lnTo>
                    <a:pt x="844" y="23"/>
                  </a:lnTo>
                  <a:lnTo>
                    <a:pt x="852" y="15"/>
                  </a:lnTo>
                  <a:lnTo>
                    <a:pt x="852" y="8"/>
                  </a:lnTo>
                  <a:lnTo>
                    <a:pt x="844" y="0"/>
                  </a:lnTo>
                  <a:lnTo>
                    <a:pt x="837" y="8"/>
                  </a:lnTo>
                  <a:lnTo>
                    <a:pt x="829" y="15"/>
                  </a:lnTo>
                  <a:lnTo>
                    <a:pt x="829" y="8"/>
                  </a:lnTo>
                  <a:lnTo>
                    <a:pt x="829" y="0"/>
                  </a:lnTo>
                  <a:lnTo>
                    <a:pt x="822" y="0"/>
                  </a:lnTo>
                  <a:lnTo>
                    <a:pt x="814" y="8"/>
                  </a:lnTo>
                  <a:lnTo>
                    <a:pt x="822" y="15"/>
                  </a:lnTo>
                  <a:lnTo>
                    <a:pt x="829" y="15"/>
                  </a:lnTo>
                  <a:lnTo>
                    <a:pt x="829" y="23"/>
                  </a:lnTo>
                  <a:lnTo>
                    <a:pt x="837" y="38"/>
                  </a:lnTo>
                  <a:lnTo>
                    <a:pt x="837" y="46"/>
                  </a:lnTo>
                  <a:lnTo>
                    <a:pt x="837" y="53"/>
                  </a:lnTo>
                  <a:lnTo>
                    <a:pt x="829" y="61"/>
                  </a:lnTo>
                  <a:lnTo>
                    <a:pt x="822" y="61"/>
                  </a:lnTo>
                  <a:lnTo>
                    <a:pt x="806" y="68"/>
                  </a:lnTo>
                  <a:lnTo>
                    <a:pt x="799" y="61"/>
                  </a:lnTo>
                  <a:lnTo>
                    <a:pt x="784" y="61"/>
                  </a:lnTo>
                  <a:lnTo>
                    <a:pt x="776" y="61"/>
                  </a:lnTo>
                  <a:lnTo>
                    <a:pt x="768" y="53"/>
                  </a:lnTo>
                  <a:lnTo>
                    <a:pt x="768" y="46"/>
                  </a:lnTo>
                  <a:lnTo>
                    <a:pt x="768" y="38"/>
                  </a:lnTo>
                  <a:lnTo>
                    <a:pt x="768" y="30"/>
                  </a:lnTo>
                  <a:lnTo>
                    <a:pt x="761" y="30"/>
                  </a:lnTo>
                  <a:lnTo>
                    <a:pt x="753" y="30"/>
                  </a:lnTo>
                  <a:lnTo>
                    <a:pt x="745" y="30"/>
                  </a:lnTo>
                  <a:lnTo>
                    <a:pt x="730" y="38"/>
                  </a:lnTo>
                  <a:lnTo>
                    <a:pt x="723" y="46"/>
                  </a:lnTo>
                  <a:lnTo>
                    <a:pt x="730" y="46"/>
                  </a:lnTo>
                  <a:lnTo>
                    <a:pt x="730" y="53"/>
                  </a:lnTo>
                  <a:lnTo>
                    <a:pt x="738" y="61"/>
                  </a:lnTo>
                  <a:lnTo>
                    <a:pt x="738" y="68"/>
                  </a:lnTo>
                  <a:lnTo>
                    <a:pt x="730" y="68"/>
                  </a:lnTo>
                  <a:lnTo>
                    <a:pt x="715" y="61"/>
                  </a:lnTo>
                  <a:lnTo>
                    <a:pt x="700" y="61"/>
                  </a:lnTo>
                  <a:lnTo>
                    <a:pt x="685" y="61"/>
                  </a:lnTo>
                  <a:lnTo>
                    <a:pt x="677" y="53"/>
                  </a:lnTo>
                  <a:lnTo>
                    <a:pt x="669" y="53"/>
                  </a:lnTo>
                  <a:lnTo>
                    <a:pt x="662" y="61"/>
                  </a:lnTo>
                  <a:lnTo>
                    <a:pt x="662" y="68"/>
                  </a:lnTo>
                  <a:lnTo>
                    <a:pt x="662" y="76"/>
                  </a:lnTo>
                  <a:lnTo>
                    <a:pt x="662" y="84"/>
                  </a:lnTo>
                  <a:lnTo>
                    <a:pt x="669" y="91"/>
                  </a:lnTo>
                  <a:lnTo>
                    <a:pt x="677" y="91"/>
                  </a:lnTo>
                  <a:lnTo>
                    <a:pt x="685" y="91"/>
                  </a:lnTo>
                  <a:lnTo>
                    <a:pt x="700" y="91"/>
                  </a:lnTo>
                  <a:lnTo>
                    <a:pt x="715" y="91"/>
                  </a:lnTo>
                  <a:lnTo>
                    <a:pt x="723" y="99"/>
                  </a:lnTo>
                  <a:lnTo>
                    <a:pt x="723" y="114"/>
                  </a:lnTo>
                  <a:lnTo>
                    <a:pt x="715" y="114"/>
                  </a:lnTo>
                  <a:lnTo>
                    <a:pt x="707" y="121"/>
                  </a:lnTo>
                  <a:lnTo>
                    <a:pt x="700" y="129"/>
                  </a:lnTo>
                  <a:lnTo>
                    <a:pt x="692" y="137"/>
                  </a:lnTo>
                  <a:lnTo>
                    <a:pt x="677" y="144"/>
                  </a:lnTo>
                  <a:lnTo>
                    <a:pt x="669" y="159"/>
                  </a:lnTo>
                  <a:lnTo>
                    <a:pt x="654" y="167"/>
                  </a:lnTo>
                  <a:lnTo>
                    <a:pt x="647" y="167"/>
                  </a:lnTo>
                  <a:lnTo>
                    <a:pt x="647" y="159"/>
                  </a:lnTo>
                  <a:lnTo>
                    <a:pt x="639" y="159"/>
                  </a:lnTo>
                  <a:lnTo>
                    <a:pt x="631" y="159"/>
                  </a:lnTo>
                  <a:lnTo>
                    <a:pt x="624" y="167"/>
                  </a:lnTo>
                  <a:lnTo>
                    <a:pt x="624" y="175"/>
                  </a:lnTo>
                  <a:lnTo>
                    <a:pt x="624" y="182"/>
                  </a:lnTo>
                  <a:lnTo>
                    <a:pt x="616" y="190"/>
                  </a:lnTo>
                  <a:lnTo>
                    <a:pt x="609" y="197"/>
                  </a:lnTo>
                  <a:lnTo>
                    <a:pt x="601" y="197"/>
                  </a:lnTo>
                  <a:lnTo>
                    <a:pt x="593" y="197"/>
                  </a:lnTo>
                  <a:lnTo>
                    <a:pt x="586" y="197"/>
                  </a:lnTo>
                  <a:lnTo>
                    <a:pt x="578" y="190"/>
                  </a:lnTo>
                  <a:lnTo>
                    <a:pt x="571" y="190"/>
                  </a:lnTo>
                  <a:lnTo>
                    <a:pt x="571" y="197"/>
                  </a:lnTo>
                  <a:lnTo>
                    <a:pt x="555" y="205"/>
                  </a:lnTo>
                  <a:lnTo>
                    <a:pt x="548" y="205"/>
                  </a:lnTo>
                  <a:lnTo>
                    <a:pt x="540" y="205"/>
                  </a:lnTo>
                  <a:lnTo>
                    <a:pt x="532" y="205"/>
                  </a:lnTo>
                  <a:lnTo>
                    <a:pt x="525" y="213"/>
                  </a:lnTo>
                  <a:lnTo>
                    <a:pt x="510" y="220"/>
                  </a:lnTo>
                  <a:lnTo>
                    <a:pt x="502" y="220"/>
                  </a:lnTo>
                  <a:lnTo>
                    <a:pt x="494" y="220"/>
                  </a:lnTo>
                  <a:lnTo>
                    <a:pt x="479" y="213"/>
                  </a:lnTo>
                  <a:lnTo>
                    <a:pt x="464" y="205"/>
                  </a:lnTo>
                  <a:lnTo>
                    <a:pt x="449" y="213"/>
                  </a:lnTo>
                  <a:lnTo>
                    <a:pt x="441" y="228"/>
                  </a:lnTo>
                  <a:lnTo>
                    <a:pt x="426" y="228"/>
                  </a:lnTo>
                  <a:lnTo>
                    <a:pt x="426" y="220"/>
                  </a:lnTo>
                  <a:lnTo>
                    <a:pt x="426" y="213"/>
                  </a:lnTo>
                  <a:lnTo>
                    <a:pt x="418" y="213"/>
                  </a:lnTo>
                  <a:lnTo>
                    <a:pt x="403" y="213"/>
                  </a:lnTo>
                  <a:lnTo>
                    <a:pt x="396" y="213"/>
                  </a:lnTo>
                  <a:lnTo>
                    <a:pt x="388" y="220"/>
                  </a:lnTo>
                  <a:lnTo>
                    <a:pt x="380" y="228"/>
                  </a:lnTo>
                  <a:lnTo>
                    <a:pt x="373" y="235"/>
                  </a:lnTo>
                  <a:lnTo>
                    <a:pt x="365" y="235"/>
                  </a:lnTo>
                  <a:lnTo>
                    <a:pt x="350" y="243"/>
                  </a:lnTo>
                  <a:lnTo>
                    <a:pt x="342" y="243"/>
                  </a:lnTo>
                  <a:lnTo>
                    <a:pt x="335" y="251"/>
                  </a:lnTo>
                  <a:lnTo>
                    <a:pt x="327" y="251"/>
                  </a:lnTo>
                  <a:lnTo>
                    <a:pt x="319" y="258"/>
                  </a:lnTo>
                  <a:lnTo>
                    <a:pt x="304" y="273"/>
                  </a:lnTo>
                  <a:lnTo>
                    <a:pt x="297" y="273"/>
                  </a:lnTo>
                  <a:lnTo>
                    <a:pt x="289" y="281"/>
                  </a:lnTo>
                  <a:lnTo>
                    <a:pt x="281" y="281"/>
                  </a:lnTo>
                  <a:lnTo>
                    <a:pt x="274" y="281"/>
                  </a:lnTo>
                  <a:lnTo>
                    <a:pt x="259" y="281"/>
                  </a:lnTo>
                  <a:lnTo>
                    <a:pt x="251" y="281"/>
                  </a:lnTo>
                  <a:lnTo>
                    <a:pt x="243" y="289"/>
                  </a:lnTo>
                  <a:lnTo>
                    <a:pt x="236" y="289"/>
                  </a:lnTo>
                  <a:lnTo>
                    <a:pt x="221" y="289"/>
                  </a:lnTo>
                  <a:lnTo>
                    <a:pt x="213" y="289"/>
                  </a:lnTo>
                  <a:lnTo>
                    <a:pt x="205" y="289"/>
                  </a:lnTo>
                  <a:lnTo>
                    <a:pt x="205" y="296"/>
                  </a:lnTo>
                  <a:lnTo>
                    <a:pt x="198" y="296"/>
                  </a:lnTo>
                  <a:lnTo>
                    <a:pt x="190" y="304"/>
                  </a:lnTo>
                  <a:lnTo>
                    <a:pt x="183" y="304"/>
                  </a:lnTo>
                  <a:lnTo>
                    <a:pt x="175" y="304"/>
                  </a:lnTo>
                  <a:lnTo>
                    <a:pt x="175" y="296"/>
                  </a:lnTo>
                  <a:lnTo>
                    <a:pt x="167" y="296"/>
                  </a:lnTo>
                  <a:lnTo>
                    <a:pt x="160" y="304"/>
                  </a:lnTo>
                  <a:lnTo>
                    <a:pt x="152" y="304"/>
                  </a:lnTo>
                  <a:lnTo>
                    <a:pt x="144" y="304"/>
                  </a:lnTo>
                  <a:lnTo>
                    <a:pt x="129" y="304"/>
                  </a:lnTo>
                  <a:lnTo>
                    <a:pt x="122" y="296"/>
                  </a:lnTo>
                  <a:lnTo>
                    <a:pt x="114" y="289"/>
                  </a:lnTo>
                  <a:lnTo>
                    <a:pt x="106" y="289"/>
                  </a:lnTo>
                  <a:lnTo>
                    <a:pt x="99" y="289"/>
                  </a:lnTo>
                  <a:lnTo>
                    <a:pt x="91" y="296"/>
                  </a:lnTo>
                  <a:lnTo>
                    <a:pt x="84" y="304"/>
                  </a:lnTo>
                  <a:lnTo>
                    <a:pt x="76" y="304"/>
                  </a:lnTo>
                  <a:lnTo>
                    <a:pt x="68" y="304"/>
                  </a:lnTo>
                  <a:lnTo>
                    <a:pt x="61" y="304"/>
                  </a:lnTo>
                  <a:lnTo>
                    <a:pt x="61" y="319"/>
                  </a:lnTo>
                  <a:lnTo>
                    <a:pt x="53" y="327"/>
                  </a:lnTo>
                  <a:lnTo>
                    <a:pt x="46" y="334"/>
                  </a:lnTo>
                  <a:lnTo>
                    <a:pt x="38" y="334"/>
                  </a:lnTo>
                  <a:lnTo>
                    <a:pt x="30" y="342"/>
                  </a:lnTo>
                  <a:lnTo>
                    <a:pt x="30" y="349"/>
                  </a:lnTo>
                  <a:lnTo>
                    <a:pt x="23" y="357"/>
                  </a:lnTo>
                  <a:lnTo>
                    <a:pt x="23" y="365"/>
                  </a:lnTo>
                  <a:lnTo>
                    <a:pt x="23" y="372"/>
                  </a:lnTo>
                  <a:lnTo>
                    <a:pt x="15" y="372"/>
                  </a:lnTo>
                  <a:lnTo>
                    <a:pt x="8" y="380"/>
                  </a:lnTo>
                  <a:lnTo>
                    <a:pt x="0" y="380"/>
                  </a:lnTo>
                  <a:lnTo>
                    <a:pt x="0" y="387"/>
                  </a:lnTo>
                  <a:lnTo>
                    <a:pt x="0" y="395"/>
                  </a:lnTo>
                  <a:lnTo>
                    <a:pt x="0" y="403"/>
                  </a:lnTo>
                  <a:lnTo>
                    <a:pt x="0" y="410"/>
                  </a:lnTo>
                  <a:lnTo>
                    <a:pt x="8" y="425"/>
                  </a:lnTo>
                  <a:lnTo>
                    <a:pt x="15" y="433"/>
                  </a:lnTo>
                  <a:lnTo>
                    <a:pt x="15" y="441"/>
                  </a:lnTo>
                  <a:lnTo>
                    <a:pt x="23" y="448"/>
                  </a:lnTo>
                  <a:lnTo>
                    <a:pt x="30" y="448"/>
                  </a:lnTo>
                  <a:close/>
                </a:path>
              </a:pathLst>
            </a:custGeom>
            <a:solidFill>
              <a:schemeClr val="bg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41" tIns="37820" rIns="75641" bIns="37820"/>
            <a:lstStyle/>
            <a:p>
              <a:endParaRPr lang="ru-RU"/>
            </a:p>
          </p:txBody>
        </p:sp>
        <p:sp>
          <p:nvSpPr>
            <p:cNvPr id="4372" name="Freeform 1280"/>
            <p:cNvSpPr>
              <a:spLocks/>
            </p:cNvSpPr>
            <p:nvPr/>
          </p:nvSpPr>
          <p:spPr bwMode="auto">
            <a:xfrm>
              <a:off x="7283450" y="4303601"/>
              <a:ext cx="1158875" cy="1174750"/>
            </a:xfrm>
            <a:custGeom>
              <a:avLst/>
              <a:gdLst>
                <a:gd name="T0" fmla="*/ 2147483647 w 905"/>
                <a:gd name="T1" fmla="*/ 2147483647 h 866"/>
                <a:gd name="T2" fmla="*/ 2147483647 w 905"/>
                <a:gd name="T3" fmla="*/ 2147483647 h 866"/>
                <a:gd name="T4" fmla="*/ 2147483647 w 905"/>
                <a:gd name="T5" fmla="*/ 2147483647 h 866"/>
                <a:gd name="T6" fmla="*/ 2147483647 w 905"/>
                <a:gd name="T7" fmla="*/ 2147483647 h 866"/>
                <a:gd name="T8" fmla="*/ 2147483647 w 905"/>
                <a:gd name="T9" fmla="*/ 2147483647 h 866"/>
                <a:gd name="T10" fmla="*/ 2147483647 w 905"/>
                <a:gd name="T11" fmla="*/ 2147483647 h 866"/>
                <a:gd name="T12" fmla="*/ 2147483647 w 905"/>
                <a:gd name="T13" fmla="*/ 2147483647 h 866"/>
                <a:gd name="T14" fmla="*/ 2147483647 w 905"/>
                <a:gd name="T15" fmla="*/ 2147483647 h 866"/>
                <a:gd name="T16" fmla="*/ 2147483647 w 905"/>
                <a:gd name="T17" fmla="*/ 2147483647 h 866"/>
                <a:gd name="T18" fmla="*/ 2147483647 w 905"/>
                <a:gd name="T19" fmla="*/ 2147483647 h 866"/>
                <a:gd name="T20" fmla="*/ 2147483647 w 905"/>
                <a:gd name="T21" fmla="*/ 2147483647 h 866"/>
                <a:gd name="T22" fmla="*/ 2147483647 w 905"/>
                <a:gd name="T23" fmla="*/ 2147483647 h 866"/>
                <a:gd name="T24" fmla="*/ 2147483647 w 905"/>
                <a:gd name="T25" fmla="*/ 2147483647 h 866"/>
                <a:gd name="T26" fmla="*/ 2147483647 w 905"/>
                <a:gd name="T27" fmla="*/ 2147483647 h 866"/>
                <a:gd name="T28" fmla="*/ 2147483647 w 905"/>
                <a:gd name="T29" fmla="*/ 2147483647 h 866"/>
                <a:gd name="T30" fmla="*/ 2147483647 w 905"/>
                <a:gd name="T31" fmla="*/ 2147483647 h 866"/>
                <a:gd name="T32" fmla="*/ 2147483647 w 905"/>
                <a:gd name="T33" fmla="*/ 2147483647 h 866"/>
                <a:gd name="T34" fmla="*/ 2147483647 w 905"/>
                <a:gd name="T35" fmla="*/ 2147483647 h 866"/>
                <a:gd name="T36" fmla="*/ 2147483647 w 905"/>
                <a:gd name="T37" fmla="*/ 2147483647 h 866"/>
                <a:gd name="T38" fmla="*/ 2147483647 w 905"/>
                <a:gd name="T39" fmla="*/ 2147483647 h 866"/>
                <a:gd name="T40" fmla="*/ 2147483647 w 905"/>
                <a:gd name="T41" fmla="*/ 2147483647 h 866"/>
                <a:gd name="T42" fmla="*/ 2147483647 w 905"/>
                <a:gd name="T43" fmla="*/ 2147483647 h 866"/>
                <a:gd name="T44" fmla="*/ 2147483647 w 905"/>
                <a:gd name="T45" fmla="*/ 2147483647 h 866"/>
                <a:gd name="T46" fmla="*/ 2147483647 w 905"/>
                <a:gd name="T47" fmla="*/ 2147483647 h 866"/>
                <a:gd name="T48" fmla="*/ 2147483647 w 905"/>
                <a:gd name="T49" fmla="*/ 2147483647 h 866"/>
                <a:gd name="T50" fmla="*/ 2147483647 w 905"/>
                <a:gd name="T51" fmla="*/ 2147483647 h 866"/>
                <a:gd name="T52" fmla="*/ 2147483647 w 905"/>
                <a:gd name="T53" fmla="*/ 2147483647 h 866"/>
                <a:gd name="T54" fmla="*/ 2147483647 w 905"/>
                <a:gd name="T55" fmla="*/ 2147483647 h 866"/>
                <a:gd name="T56" fmla="*/ 2147483647 w 905"/>
                <a:gd name="T57" fmla="*/ 2147483647 h 866"/>
                <a:gd name="T58" fmla="*/ 2147483647 w 905"/>
                <a:gd name="T59" fmla="*/ 2147483647 h 866"/>
                <a:gd name="T60" fmla="*/ 2147483647 w 905"/>
                <a:gd name="T61" fmla="*/ 2147483647 h 866"/>
                <a:gd name="T62" fmla="*/ 2147483647 w 905"/>
                <a:gd name="T63" fmla="*/ 2147483647 h 866"/>
                <a:gd name="T64" fmla="*/ 2147483647 w 905"/>
                <a:gd name="T65" fmla="*/ 2147483647 h 866"/>
                <a:gd name="T66" fmla="*/ 2147483647 w 905"/>
                <a:gd name="T67" fmla="*/ 2147483647 h 866"/>
                <a:gd name="T68" fmla="*/ 2147483647 w 905"/>
                <a:gd name="T69" fmla="*/ 2147483647 h 866"/>
                <a:gd name="T70" fmla="*/ 2147483647 w 905"/>
                <a:gd name="T71" fmla="*/ 2147483647 h 866"/>
                <a:gd name="T72" fmla="*/ 2147483647 w 905"/>
                <a:gd name="T73" fmla="*/ 2147483647 h 866"/>
                <a:gd name="T74" fmla="*/ 2147483647 w 905"/>
                <a:gd name="T75" fmla="*/ 2147483647 h 866"/>
                <a:gd name="T76" fmla="*/ 2147483647 w 905"/>
                <a:gd name="T77" fmla="*/ 2147483647 h 866"/>
                <a:gd name="T78" fmla="*/ 2147483647 w 905"/>
                <a:gd name="T79" fmla="*/ 2147483647 h 866"/>
                <a:gd name="T80" fmla="*/ 2147483647 w 905"/>
                <a:gd name="T81" fmla="*/ 2147483647 h 866"/>
                <a:gd name="T82" fmla="*/ 2147483647 w 905"/>
                <a:gd name="T83" fmla="*/ 2147483647 h 866"/>
                <a:gd name="T84" fmla="*/ 2147483647 w 905"/>
                <a:gd name="T85" fmla="*/ 2147483647 h 866"/>
                <a:gd name="T86" fmla="*/ 2147483647 w 905"/>
                <a:gd name="T87" fmla="*/ 2147483647 h 866"/>
                <a:gd name="T88" fmla="*/ 2147483647 w 905"/>
                <a:gd name="T89" fmla="*/ 0 h 866"/>
                <a:gd name="T90" fmla="*/ 2147483647 w 905"/>
                <a:gd name="T91" fmla="*/ 2147483647 h 866"/>
                <a:gd name="T92" fmla="*/ 2147483647 w 905"/>
                <a:gd name="T93" fmla="*/ 2147483647 h 866"/>
                <a:gd name="T94" fmla="*/ 2147483647 w 905"/>
                <a:gd name="T95" fmla="*/ 2147483647 h 866"/>
                <a:gd name="T96" fmla="*/ 2147483647 w 905"/>
                <a:gd name="T97" fmla="*/ 2147483647 h 866"/>
                <a:gd name="T98" fmla="*/ 2147483647 w 905"/>
                <a:gd name="T99" fmla="*/ 2147483647 h 866"/>
                <a:gd name="T100" fmla="*/ 0 w 905"/>
                <a:gd name="T101" fmla="*/ 2147483647 h 866"/>
                <a:gd name="T102" fmla="*/ 2147483647 w 905"/>
                <a:gd name="T103" fmla="*/ 2147483647 h 866"/>
                <a:gd name="T104" fmla="*/ 2147483647 w 905"/>
                <a:gd name="T105" fmla="*/ 2147483647 h 866"/>
                <a:gd name="T106" fmla="*/ 2147483647 w 905"/>
                <a:gd name="T107" fmla="*/ 2147483647 h 86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05"/>
                <a:gd name="T163" fmla="*/ 0 h 866"/>
                <a:gd name="T164" fmla="*/ 905 w 905"/>
                <a:gd name="T165" fmla="*/ 866 h 86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05" h="866">
                  <a:moveTo>
                    <a:pt x="45" y="486"/>
                  </a:moveTo>
                  <a:lnTo>
                    <a:pt x="61" y="486"/>
                  </a:lnTo>
                  <a:lnTo>
                    <a:pt x="84" y="486"/>
                  </a:lnTo>
                  <a:lnTo>
                    <a:pt x="106" y="479"/>
                  </a:lnTo>
                  <a:lnTo>
                    <a:pt x="137" y="486"/>
                  </a:lnTo>
                  <a:lnTo>
                    <a:pt x="144" y="494"/>
                  </a:lnTo>
                  <a:lnTo>
                    <a:pt x="144" y="502"/>
                  </a:lnTo>
                  <a:lnTo>
                    <a:pt x="144" y="509"/>
                  </a:lnTo>
                  <a:lnTo>
                    <a:pt x="137" y="517"/>
                  </a:lnTo>
                  <a:lnTo>
                    <a:pt x="129" y="532"/>
                  </a:lnTo>
                  <a:lnTo>
                    <a:pt x="122" y="555"/>
                  </a:lnTo>
                  <a:lnTo>
                    <a:pt x="106" y="578"/>
                  </a:lnTo>
                  <a:lnTo>
                    <a:pt x="106" y="585"/>
                  </a:lnTo>
                  <a:lnTo>
                    <a:pt x="106" y="593"/>
                  </a:lnTo>
                  <a:lnTo>
                    <a:pt x="106" y="608"/>
                  </a:lnTo>
                  <a:lnTo>
                    <a:pt x="99" y="615"/>
                  </a:lnTo>
                  <a:lnTo>
                    <a:pt x="106" y="615"/>
                  </a:lnTo>
                  <a:lnTo>
                    <a:pt x="129" y="623"/>
                  </a:lnTo>
                  <a:lnTo>
                    <a:pt x="144" y="623"/>
                  </a:lnTo>
                  <a:lnTo>
                    <a:pt x="152" y="623"/>
                  </a:lnTo>
                  <a:lnTo>
                    <a:pt x="160" y="623"/>
                  </a:lnTo>
                  <a:lnTo>
                    <a:pt x="175" y="623"/>
                  </a:lnTo>
                  <a:lnTo>
                    <a:pt x="182" y="623"/>
                  </a:lnTo>
                  <a:lnTo>
                    <a:pt x="205" y="623"/>
                  </a:lnTo>
                  <a:lnTo>
                    <a:pt x="213" y="631"/>
                  </a:lnTo>
                  <a:lnTo>
                    <a:pt x="220" y="631"/>
                  </a:lnTo>
                  <a:lnTo>
                    <a:pt x="228" y="646"/>
                  </a:lnTo>
                  <a:lnTo>
                    <a:pt x="236" y="653"/>
                  </a:lnTo>
                  <a:lnTo>
                    <a:pt x="236" y="661"/>
                  </a:lnTo>
                  <a:lnTo>
                    <a:pt x="236" y="676"/>
                  </a:lnTo>
                  <a:lnTo>
                    <a:pt x="228" y="684"/>
                  </a:lnTo>
                  <a:lnTo>
                    <a:pt x="228" y="691"/>
                  </a:lnTo>
                  <a:lnTo>
                    <a:pt x="220" y="699"/>
                  </a:lnTo>
                  <a:lnTo>
                    <a:pt x="228" y="707"/>
                  </a:lnTo>
                  <a:lnTo>
                    <a:pt x="236" y="714"/>
                  </a:lnTo>
                  <a:lnTo>
                    <a:pt x="243" y="722"/>
                  </a:lnTo>
                  <a:lnTo>
                    <a:pt x="251" y="729"/>
                  </a:lnTo>
                  <a:lnTo>
                    <a:pt x="258" y="737"/>
                  </a:lnTo>
                  <a:lnTo>
                    <a:pt x="266" y="737"/>
                  </a:lnTo>
                  <a:lnTo>
                    <a:pt x="274" y="745"/>
                  </a:lnTo>
                  <a:lnTo>
                    <a:pt x="281" y="752"/>
                  </a:lnTo>
                  <a:lnTo>
                    <a:pt x="289" y="760"/>
                  </a:lnTo>
                  <a:lnTo>
                    <a:pt x="297" y="775"/>
                  </a:lnTo>
                  <a:lnTo>
                    <a:pt x="304" y="798"/>
                  </a:lnTo>
                  <a:lnTo>
                    <a:pt x="319" y="813"/>
                  </a:lnTo>
                  <a:lnTo>
                    <a:pt x="335" y="821"/>
                  </a:lnTo>
                  <a:lnTo>
                    <a:pt x="342" y="828"/>
                  </a:lnTo>
                  <a:lnTo>
                    <a:pt x="357" y="836"/>
                  </a:lnTo>
                  <a:lnTo>
                    <a:pt x="357" y="843"/>
                  </a:lnTo>
                  <a:lnTo>
                    <a:pt x="373" y="859"/>
                  </a:lnTo>
                  <a:lnTo>
                    <a:pt x="388" y="851"/>
                  </a:lnTo>
                  <a:lnTo>
                    <a:pt x="388" y="843"/>
                  </a:lnTo>
                  <a:lnTo>
                    <a:pt x="395" y="836"/>
                  </a:lnTo>
                  <a:lnTo>
                    <a:pt x="403" y="828"/>
                  </a:lnTo>
                  <a:lnTo>
                    <a:pt x="418" y="821"/>
                  </a:lnTo>
                  <a:lnTo>
                    <a:pt x="433" y="821"/>
                  </a:lnTo>
                  <a:lnTo>
                    <a:pt x="441" y="821"/>
                  </a:lnTo>
                  <a:lnTo>
                    <a:pt x="449" y="821"/>
                  </a:lnTo>
                  <a:lnTo>
                    <a:pt x="449" y="828"/>
                  </a:lnTo>
                  <a:lnTo>
                    <a:pt x="449" y="836"/>
                  </a:lnTo>
                  <a:lnTo>
                    <a:pt x="456" y="836"/>
                  </a:lnTo>
                  <a:lnTo>
                    <a:pt x="464" y="836"/>
                  </a:lnTo>
                  <a:lnTo>
                    <a:pt x="472" y="836"/>
                  </a:lnTo>
                  <a:lnTo>
                    <a:pt x="479" y="828"/>
                  </a:lnTo>
                  <a:lnTo>
                    <a:pt x="487" y="821"/>
                  </a:lnTo>
                  <a:lnTo>
                    <a:pt x="487" y="813"/>
                  </a:lnTo>
                  <a:lnTo>
                    <a:pt x="494" y="805"/>
                  </a:lnTo>
                  <a:lnTo>
                    <a:pt x="502" y="813"/>
                  </a:lnTo>
                  <a:lnTo>
                    <a:pt x="502" y="821"/>
                  </a:lnTo>
                  <a:lnTo>
                    <a:pt x="502" y="836"/>
                  </a:lnTo>
                  <a:lnTo>
                    <a:pt x="502" y="843"/>
                  </a:lnTo>
                  <a:lnTo>
                    <a:pt x="502" y="859"/>
                  </a:lnTo>
                  <a:lnTo>
                    <a:pt x="502" y="866"/>
                  </a:lnTo>
                  <a:lnTo>
                    <a:pt x="510" y="866"/>
                  </a:lnTo>
                  <a:lnTo>
                    <a:pt x="517" y="859"/>
                  </a:lnTo>
                  <a:lnTo>
                    <a:pt x="525" y="851"/>
                  </a:lnTo>
                  <a:lnTo>
                    <a:pt x="532" y="836"/>
                  </a:lnTo>
                  <a:lnTo>
                    <a:pt x="532" y="828"/>
                  </a:lnTo>
                  <a:lnTo>
                    <a:pt x="540" y="828"/>
                  </a:lnTo>
                  <a:lnTo>
                    <a:pt x="555" y="828"/>
                  </a:lnTo>
                  <a:lnTo>
                    <a:pt x="578" y="843"/>
                  </a:lnTo>
                  <a:lnTo>
                    <a:pt x="586" y="843"/>
                  </a:lnTo>
                  <a:lnTo>
                    <a:pt x="593" y="828"/>
                  </a:lnTo>
                  <a:lnTo>
                    <a:pt x="601" y="821"/>
                  </a:lnTo>
                  <a:lnTo>
                    <a:pt x="608" y="813"/>
                  </a:lnTo>
                  <a:lnTo>
                    <a:pt x="646" y="798"/>
                  </a:lnTo>
                  <a:lnTo>
                    <a:pt x="654" y="790"/>
                  </a:lnTo>
                  <a:lnTo>
                    <a:pt x="669" y="790"/>
                  </a:lnTo>
                  <a:lnTo>
                    <a:pt x="677" y="798"/>
                  </a:lnTo>
                  <a:lnTo>
                    <a:pt x="685" y="805"/>
                  </a:lnTo>
                  <a:lnTo>
                    <a:pt x="685" y="813"/>
                  </a:lnTo>
                  <a:lnTo>
                    <a:pt x="692" y="813"/>
                  </a:lnTo>
                  <a:lnTo>
                    <a:pt x="700" y="813"/>
                  </a:lnTo>
                  <a:lnTo>
                    <a:pt x="700" y="805"/>
                  </a:lnTo>
                  <a:lnTo>
                    <a:pt x="707" y="798"/>
                  </a:lnTo>
                  <a:lnTo>
                    <a:pt x="715" y="783"/>
                  </a:lnTo>
                  <a:lnTo>
                    <a:pt x="723" y="783"/>
                  </a:lnTo>
                  <a:lnTo>
                    <a:pt x="723" y="760"/>
                  </a:lnTo>
                  <a:lnTo>
                    <a:pt x="730" y="745"/>
                  </a:lnTo>
                  <a:lnTo>
                    <a:pt x="745" y="737"/>
                  </a:lnTo>
                  <a:lnTo>
                    <a:pt x="753" y="729"/>
                  </a:lnTo>
                  <a:lnTo>
                    <a:pt x="753" y="722"/>
                  </a:lnTo>
                  <a:lnTo>
                    <a:pt x="753" y="714"/>
                  </a:lnTo>
                  <a:lnTo>
                    <a:pt x="753" y="699"/>
                  </a:lnTo>
                  <a:lnTo>
                    <a:pt x="753" y="691"/>
                  </a:lnTo>
                  <a:lnTo>
                    <a:pt x="761" y="684"/>
                  </a:lnTo>
                  <a:lnTo>
                    <a:pt x="768" y="684"/>
                  </a:lnTo>
                  <a:lnTo>
                    <a:pt x="768" y="676"/>
                  </a:lnTo>
                  <a:lnTo>
                    <a:pt x="761" y="669"/>
                  </a:lnTo>
                  <a:lnTo>
                    <a:pt x="745" y="661"/>
                  </a:lnTo>
                  <a:lnTo>
                    <a:pt x="745" y="653"/>
                  </a:lnTo>
                  <a:lnTo>
                    <a:pt x="745" y="646"/>
                  </a:lnTo>
                  <a:lnTo>
                    <a:pt x="745" y="638"/>
                  </a:lnTo>
                  <a:lnTo>
                    <a:pt x="753" y="631"/>
                  </a:lnTo>
                  <a:lnTo>
                    <a:pt x="761" y="615"/>
                  </a:lnTo>
                  <a:lnTo>
                    <a:pt x="768" y="615"/>
                  </a:lnTo>
                  <a:lnTo>
                    <a:pt x="776" y="623"/>
                  </a:lnTo>
                  <a:lnTo>
                    <a:pt x="783" y="631"/>
                  </a:lnTo>
                  <a:lnTo>
                    <a:pt x="791" y="623"/>
                  </a:lnTo>
                  <a:lnTo>
                    <a:pt x="791" y="615"/>
                  </a:lnTo>
                  <a:lnTo>
                    <a:pt x="791" y="608"/>
                  </a:lnTo>
                  <a:lnTo>
                    <a:pt x="799" y="600"/>
                  </a:lnTo>
                  <a:lnTo>
                    <a:pt x="814" y="600"/>
                  </a:lnTo>
                  <a:lnTo>
                    <a:pt x="829" y="600"/>
                  </a:lnTo>
                  <a:lnTo>
                    <a:pt x="837" y="593"/>
                  </a:lnTo>
                  <a:lnTo>
                    <a:pt x="844" y="578"/>
                  </a:lnTo>
                  <a:lnTo>
                    <a:pt x="844" y="570"/>
                  </a:lnTo>
                  <a:lnTo>
                    <a:pt x="859" y="578"/>
                  </a:lnTo>
                  <a:lnTo>
                    <a:pt x="867" y="562"/>
                  </a:lnTo>
                  <a:lnTo>
                    <a:pt x="875" y="555"/>
                  </a:lnTo>
                  <a:lnTo>
                    <a:pt x="882" y="555"/>
                  </a:lnTo>
                  <a:lnTo>
                    <a:pt x="898" y="555"/>
                  </a:lnTo>
                  <a:lnTo>
                    <a:pt x="898" y="547"/>
                  </a:lnTo>
                  <a:lnTo>
                    <a:pt x="905" y="547"/>
                  </a:lnTo>
                  <a:lnTo>
                    <a:pt x="898" y="532"/>
                  </a:lnTo>
                  <a:lnTo>
                    <a:pt x="890" y="524"/>
                  </a:lnTo>
                  <a:lnTo>
                    <a:pt x="890" y="517"/>
                  </a:lnTo>
                  <a:lnTo>
                    <a:pt x="890" y="509"/>
                  </a:lnTo>
                  <a:lnTo>
                    <a:pt x="898" y="502"/>
                  </a:lnTo>
                  <a:lnTo>
                    <a:pt x="898" y="494"/>
                  </a:lnTo>
                  <a:lnTo>
                    <a:pt x="898" y="479"/>
                  </a:lnTo>
                  <a:lnTo>
                    <a:pt x="898" y="471"/>
                  </a:lnTo>
                  <a:lnTo>
                    <a:pt x="890" y="456"/>
                  </a:lnTo>
                  <a:lnTo>
                    <a:pt x="890" y="441"/>
                  </a:lnTo>
                  <a:lnTo>
                    <a:pt x="882" y="433"/>
                  </a:lnTo>
                  <a:lnTo>
                    <a:pt x="882" y="426"/>
                  </a:lnTo>
                  <a:lnTo>
                    <a:pt x="875" y="418"/>
                  </a:lnTo>
                  <a:lnTo>
                    <a:pt x="867" y="418"/>
                  </a:lnTo>
                  <a:lnTo>
                    <a:pt x="859" y="410"/>
                  </a:lnTo>
                  <a:lnTo>
                    <a:pt x="852" y="403"/>
                  </a:lnTo>
                  <a:lnTo>
                    <a:pt x="844" y="395"/>
                  </a:lnTo>
                  <a:lnTo>
                    <a:pt x="829" y="395"/>
                  </a:lnTo>
                  <a:lnTo>
                    <a:pt x="821" y="388"/>
                  </a:lnTo>
                  <a:lnTo>
                    <a:pt x="821" y="380"/>
                  </a:lnTo>
                  <a:lnTo>
                    <a:pt x="814" y="380"/>
                  </a:lnTo>
                  <a:lnTo>
                    <a:pt x="806" y="380"/>
                  </a:lnTo>
                  <a:lnTo>
                    <a:pt x="799" y="372"/>
                  </a:lnTo>
                  <a:lnTo>
                    <a:pt x="791" y="372"/>
                  </a:lnTo>
                  <a:lnTo>
                    <a:pt x="791" y="365"/>
                  </a:lnTo>
                  <a:lnTo>
                    <a:pt x="791" y="357"/>
                  </a:lnTo>
                  <a:lnTo>
                    <a:pt x="791" y="342"/>
                  </a:lnTo>
                  <a:lnTo>
                    <a:pt x="799" y="327"/>
                  </a:lnTo>
                  <a:lnTo>
                    <a:pt x="806" y="319"/>
                  </a:lnTo>
                  <a:lnTo>
                    <a:pt x="814" y="296"/>
                  </a:lnTo>
                  <a:lnTo>
                    <a:pt x="791" y="296"/>
                  </a:lnTo>
                  <a:lnTo>
                    <a:pt x="776" y="296"/>
                  </a:lnTo>
                  <a:lnTo>
                    <a:pt x="768" y="296"/>
                  </a:lnTo>
                  <a:lnTo>
                    <a:pt x="768" y="289"/>
                  </a:lnTo>
                  <a:lnTo>
                    <a:pt x="761" y="281"/>
                  </a:lnTo>
                  <a:lnTo>
                    <a:pt x="753" y="281"/>
                  </a:lnTo>
                  <a:lnTo>
                    <a:pt x="745" y="281"/>
                  </a:lnTo>
                  <a:lnTo>
                    <a:pt x="738" y="274"/>
                  </a:lnTo>
                  <a:lnTo>
                    <a:pt x="730" y="266"/>
                  </a:lnTo>
                  <a:lnTo>
                    <a:pt x="723" y="258"/>
                  </a:lnTo>
                  <a:lnTo>
                    <a:pt x="715" y="258"/>
                  </a:lnTo>
                  <a:lnTo>
                    <a:pt x="700" y="258"/>
                  </a:lnTo>
                  <a:lnTo>
                    <a:pt x="700" y="251"/>
                  </a:lnTo>
                  <a:lnTo>
                    <a:pt x="692" y="251"/>
                  </a:lnTo>
                  <a:lnTo>
                    <a:pt x="685" y="251"/>
                  </a:lnTo>
                  <a:lnTo>
                    <a:pt x="677" y="258"/>
                  </a:lnTo>
                  <a:lnTo>
                    <a:pt x="677" y="266"/>
                  </a:lnTo>
                  <a:lnTo>
                    <a:pt x="677" y="274"/>
                  </a:lnTo>
                  <a:lnTo>
                    <a:pt x="669" y="274"/>
                  </a:lnTo>
                  <a:lnTo>
                    <a:pt x="662" y="274"/>
                  </a:lnTo>
                  <a:lnTo>
                    <a:pt x="662" y="266"/>
                  </a:lnTo>
                  <a:lnTo>
                    <a:pt x="662" y="258"/>
                  </a:lnTo>
                  <a:lnTo>
                    <a:pt x="654" y="251"/>
                  </a:lnTo>
                  <a:lnTo>
                    <a:pt x="646" y="243"/>
                  </a:lnTo>
                  <a:lnTo>
                    <a:pt x="639" y="243"/>
                  </a:lnTo>
                  <a:lnTo>
                    <a:pt x="631" y="236"/>
                  </a:lnTo>
                  <a:lnTo>
                    <a:pt x="624" y="228"/>
                  </a:lnTo>
                  <a:lnTo>
                    <a:pt x="624" y="220"/>
                  </a:lnTo>
                  <a:lnTo>
                    <a:pt x="616" y="213"/>
                  </a:lnTo>
                  <a:lnTo>
                    <a:pt x="616" y="205"/>
                  </a:lnTo>
                  <a:lnTo>
                    <a:pt x="624" y="198"/>
                  </a:lnTo>
                  <a:lnTo>
                    <a:pt x="624" y="190"/>
                  </a:lnTo>
                  <a:lnTo>
                    <a:pt x="608" y="190"/>
                  </a:lnTo>
                  <a:lnTo>
                    <a:pt x="601" y="190"/>
                  </a:lnTo>
                  <a:lnTo>
                    <a:pt x="586" y="198"/>
                  </a:lnTo>
                  <a:lnTo>
                    <a:pt x="570" y="198"/>
                  </a:lnTo>
                  <a:lnTo>
                    <a:pt x="563" y="205"/>
                  </a:lnTo>
                  <a:lnTo>
                    <a:pt x="555" y="213"/>
                  </a:lnTo>
                  <a:lnTo>
                    <a:pt x="555" y="220"/>
                  </a:lnTo>
                  <a:lnTo>
                    <a:pt x="548" y="228"/>
                  </a:lnTo>
                  <a:lnTo>
                    <a:pt x="532" y="236"/>
                  </a:lnTo>
                  <a:lnTo>
                    <a:pt x="525" y="243"/>
                  </a:lnTo>
                  <a:lnTo>
                    <a:pt x="517" y="243"/>
                  </a:lnTo>
                  <a:lnTo>
                    <a:pt x="510" y="243"/>
                  </a:lnTo>
                  <a:lnTo>
                    <a:pt x="502" y="243"/>
                  </a:lnTo>
                  <a:lnTo>
                    <a:pt x="494" y="236"/>
                  </a:lnTo>
                  <a:lnTo>
                    <a:pt x="479" y="243"/>
                  </a:lnTo>
                  <a:lnTo>
                    <a:pt x="472" y="243"/>
                  </a:lnTo>
                  <a:lnTo>
                    <a:pt x="464" y="251"/>
                  </a:lnTo>
                  <a:lnTo>
                    <a:pt x="456" y="258"/>
                  </a:lnTo>
                  <a:lnTo>
                    <a:pt x="449" y="266"/>
                  </a:lnTo>
                  <a:lnTo>
                    <a:pt x="433" y="274"/>
                  </a:lnTo>
                  <a:lnTo>
                    <a:pt x="426" y="281"/>
                  </a:lnTo>
                  <a:lnTo>
                    <a:pt x="418" y="281"/>
                  </a:lnTo>
                  <a:lnTo>
                    <a:pt x="403" y="281"/>
                  </a:lnTo>
                  <a:lnTo>
                    <a:pt x="411" y="274"/>
                  </a:lnTo>
                  <a:lnTo>
                    <a:pt x="411" y="266"/>
                  </a:lnTo>
                  <a:lnTo>
                    <a:pt x="418" y="258"/>
                  </a:lnTo>
                  <a:lnTo>
                    <a:pt x="426" y="251"/>
                  </a:lnTo>
                  <a:lnTo>
                    <a:pt x="426" y="243"/>
                  </a:lnTo>
                  <a:lnTo>
                    <a:pt x="426" y="236"/>
                  </a:lnTo>
                  <a:lnTo>
                    <a:pt x="418" y="236"/>
                  </a:lnTo>
                  <a:lnTo>
                    <a:pt x="411" y="228"/>
                  </a:lnTo>
                  <a:lnTo>
                    <a:pt x="403" y="228"/>
                  </a:lnTo>
                  <a:lnTo>
                    <a:pt x="403" y="220"/>
                  </a:lnTo>
                  <a:lnTo>
                    <a:pt x="395" y="213"/>
                  </a:lnTo>
                  <a:lnTo>
                    <a:pt x="388" y="213"/>
                  </a:lnTo>
                  <a:lnTo>
                    <a:pt x="380" y="213"/>
                  </a:lnTo>
                  <a:lnTo>
                    <a:pt x="380" y="198"/>
                  </a:lnTo>
                  <a:lnTo>
                    <a:pt x="373" y="198"/>
                  </a:lnTo>
                  <a:lnTo>
                    <a:pt x="365" y="198"/>
                  </a:lnTo>
                  <a:lnTo>
                    <a:pt x="365" y="190"/>
                  </a:lnTo>
                  <a:lnTo>
                    <a:pt x="365" y="182"/>
                  </a:lnTo>
                  <a:lnTo>
                    <a:pt x="365" y="175"/>
                  </a:lnTo>
                  <a:lnTo>
                    <a:pt x="357" y="167"/>
                  </a:lnTo>
                  <a:lnTo>
                    <a:pt x="350" y="167"/>
                  </a:lnTo>
                  <a:lnTo>
                    <a:pt x="350" y="160"/>
                  </a:lnTo>
                  <a:lnTo>
                    <a:pt x="350" y="152"/>
                  </a:lnTo>
                  <a:lnTo>
                    <a:pt x="357" y="144"/>
                  </a:lnTo>
                  <a:lnTo>
                    <a:pt x="365" y="129"/>
                  </a:lnTo>
                  <a:lnTo>
                    <a:pt x="365" y="122"/>
                  </a:lnTo>
                  <a:lnTo>
                    <a:pt x="365" y="114"/>
                  </a:lnTo>
                  <a:lnTo>
                    <a:pt x="357" y="106"/>
                  </a:lnTo>
                  <a:lnTo>
                    <a:pt x="365" y="99"/>
                  </a:lnTo>
                  <a:lnTo>
                    <a:pt x="365" y="91"/>
                  </a:lnTo>
                  <a:lnTo>
                    <a:pt x="357" y="84"/>
                  </a:lnTo>
                  <a:lnTo>
                    <a:pt x="350" y="76"/>
                  </a:lnTo>
                  <a:lnTo>
                    <a:pt x="350" y="68"/>
                  </a:lnTo>
                  <a:lnTo>
                    <a:pt x="342" y="61"/>
                  </a:lnTo>
                  <a:lnTo>
                    <a:pt x="335" y="53"/>
                  </a:lnTo>
                  <a:lnTo>
                    <a:pt x="327" y="46"/>
                  </a:lnTo>
                  <a:lnTo>
                    <a:pt x="312" y="46"/>
                  </a:lnTo>
                  <a:lnTo>
                    <a:pt x="297" y="46"/>
                  </a:lnTo>
                  <a:lnTo>
                    <a:pt x="289" y="38"/>
                  </a:lnTo>
                  <a:lnTo>
                    <a:pt x="281" y="38"/>
                  </a:lnTo>
                  <a:lnTo>
                    <a:pt x="281" y="23"/>
                  </a:lnTo>
                  <a:lnTo>
                    <a:pt x="281" y="15"/>
                  </a:lnTo>
                  <a:lnTo>
                    <a:pt x="274" y="8"/>
                  </a:lnTo>
                  <a:lnTo>
                    <a:pt x="266" y="8"/>
                  </a:lnTo>
                  <a:lnTo>
                    <a:pt x="258" y="8"/>
                  </a:lnTo>
                  <a:lnTo>
                    <a:pt x="251" y="15"/>
                  </a:lnTo>
                  <a:lnTo>
                    <a:pt x="243" y="23"/>
                  </a:lnTo>
                  <a:lnTo>
                    <a:pt x="236" y="23"/>
                  </a:lnTo>
                  <a:lnTo>
                    <a:pt x="220" y="15"/>
                  </a:lnTo>
                  <a:lnTo>
                    <a:pt x="213" y="8"/>
                  </a:lnTo>
                  <a:lnTo>
                    <a:pt x="205" y="0"/>
                  </a:lnTo>
                  <a:lnTo>
                    <a:pt x="198" y="0"/>
                  </a:lnTo>
                  <a:lnTo>
                    <a:pt x="182" y="8"/>
                  </a:lnTo>
                  <a:lnTo>
                    <a:pt x="175" y="15"/>
                  </a:lnTo>
                  <a:lnTo>
                    <a:pt x="167" y="15"/>
                  </a:lnTo>
                  <a:lnTo>
                    <a:pt x="160" y="15"/>
                  </a:lnTo>
                  <a:lnTo>
                    <a:pt x="152" y="15"/>
                  </a:lnTo>
                  <a:lnTo>
                    <a:pt x="144" y="15"/>
                  </a:lnTo>
                  <a:lnTo>
                    <a:pt x="144" y="23"/>
                  </a:lnTo>
                  <a:lnTo>
                    <a:pt x="137" y="30"/>
                  </a:lnTo>
                  <a:lnTo>
                    <a:pt x="137" y="46"/>
                  </a:lnTo>
                  <a:lnTo>
                    <a:pt x="129" y="61"/>
                  </a:lnTo>
                  <a:lnTo>
                    <a:pt x="122" y="76"/>
                  </a:lnTo>
                  <a:lnTo>
                    <a:pt x="122" y="84"/>
                  </a:lnTo>
                  <a:lnTo>
                    <a:pt x="114" y="99"/>
                  </a:lnTo>
                  <a:lnTo>
                    <a:pt x="114" y="106"/>
                  </a:lnTo>
                  <a:lnTo>
                    <a:pt x="106" y="114"/>
                  </a:lnTo>
                  <a:lnTo>
                    <a:pt x="99" y="122"/>
                  </a:lnTo>
                  <a:lnTo>
                    <a:pt x="91" y="129"/>
                  </a:lnTo>
                  <a:lnTo>
                    <a:pt x="84" y="137"/>
                  </a:lnTo>
                  <a:lnTo>
                    <a:pt x="84" y="144"/>
                  </a:lnTo>
                  <a:lnTo>
                    <a:pt x="76" y="144"/>
                  </a:lnTo>
                  <a:lnTo>
                    <a:pt x="68" y="152"/>
                  </a:lnTo>
                  <a:lnTo>
                    <a:pt x="61" y="160"/>
                  </a:lnTo>
                  <a:lnTo>
                    <a:pt x="61" y="167"/>
                  </a:lnTo>
                  <a:lnTo>
                    <a:pt x="53" y="175"/>
                  </a:lnTo>
                  <a:lnTo>
                    <a:pt x="45" y="182"/>
                  </a:lnTo>
                  <a:lnTo>
                    <a:pt x="38" y="182"/>
                  </a:lnTo>
                  <a:lnTo>
                    <a:pt x="30" y="190"/>
                  </a:lnTo>
                  <a:lnTo>
                    <a:pt x="23" y="198"/>
                  </a:lnTo>
                  <a:lnTo>
                    <a:pt x="15" y="205"/>
                  </a:lnTo>
                  <a:lnTo>
                    <a:pt x="7" y="213"/>
                  </a:lnTo>
                  <a:lnTo>
                    <a:pt x="0" y="228"/>
                  </a:lnTo>
                  <a:lnTo>
                    <a:pt x="0" y="236"/>
                  </a:lnTo>
                  <a:lnTo>
                    <a:pt x="0" y="251"/>
                  </a:lnTo>
                  <a:lnTo>
                    <a:pt x="0" y="266"/>
                  </a:lnTo>
                  <a:lnTo>
                    <a:pt x="0" y="274"/>
                  </a:lnTo>
                  <a:lnTo>
                    <a:pt x="0" y="281"/>
                  </a:lnTo>
                  <a:lnTo>
                    <a:pt x="23" y="281"/>
                  </a:lnTo>
                  <a:lnTo>
                    <a:pt x="53" y="281"/>
                  </a:lnTo>
                  <a:lnTo>
                    <a:pt x="53" y="289"/>
                  </a:lnTo>
                  <a:lnTo>
                    <a:pt x="61" y="304"/>
                  </a:lnTo>
                  <a:lnTo>
                    <a:pt x="61" y="312"/>
                  </a:lnTo>
                  <a:lnTo>
                    <a:pt x="68" y="327"/>
                  </a:lnTo>
                  <a:lnTo>
                    <a:pt x="61" y="334"/>
                  </a:lnTo>
                  <a:lnTo>
                    <a:pt x="45" y="342"/>
                  </a:lnTo>
                  <a:lnTo>
                    <a:pt x="38" y="350"/>
                  </a:lnTo>
                  <a:lnTo>
                    <a:pt x="45" y="357"/>
                  </a:lnTo>
                  <a:lnTo>
                    <a:pt x="53" y="357"/>
                  </a:lnTo>
                  <a:lnTo>
                    <a:pt x="61" y="365"/>
                  </a:lnTo>
                  <a:lnTo>
                    <a:pt x="68" y="365"/>
                  </a:lnTo>
                  <a:lnTo>
                    <a:pt x="68" y="372"/>
                  </a:lnTo>
                  <a:lnTo>
                    <a:pt x="61" y="388"/>
                  </a:lnTo>
                  <a:lnTo>
                    <a:pt x="53" y="395"/>
                  </a:lnTo>
                  <a:lnTo>
                    <a:pt x="53" y="410"/>
                  </a:lnTo>
                  <a:lnTo>
                    <a:pt x="45" y="426"/>
                  </a:lnTo>
                  <a:lnTo>
                    <a:pt x="45" y="456"/>
                  </a:lnTo>
                  <a:lnTo>
                    <a:pt x="45" y="486"/>
                  </a:lnTo>
                  <a:close/>
                </a:path>
              </a:pathLst>
            </a:custGeom>
            <a:solidFill>
              <a:srgbClr val="F0F0F0"/>
            </a:solidFill>
            <a:ln w="12700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73" name="Freeform 1281"/>
            <p:cNvSpPr>
              <a:spLocks/>
            </p:cNvSpPr>
            <p:nvPr/>
          </p:nvSpPr>
          <p:spPr bwMode="auto">
            <a:xfrm>
              <a:off x="7286625" y="4313126"/>
              <a:ext cx="1162050" cy="1174750"/>
            </a:xfrm>
            <a:custGeom>
              <a:avLst/>
              <a:gdLst>
                <a:gd name="T0" fmla="*/ 2147483647 w 905"/>
                <a:gd name="T1" fmla="*/ 2147483647 h 866"/>
                <a:gd name="T2" fmla="*/ 2147483647 w 905"/>
                <a:gd name="T3" fmla="*/ 2147483647 h 866"/>
                <a:gd name="T4" fmla="*/ 2147483647 w 905"/>
                <a:gd name="T5" fmla="*/ 2147483647 h 866"/>
                <a:gd name="T6" fmla="*/ 2147483647 w 905"/>
                <a:gd name="T7" fmla="*/ 2147483647 h 866"/>
                <a:gd name="T8" fmla="*/ 2147483647 w 905"/>
                <a:gd name="T9" fmla="*/ 2147483647 h 866"/>
                <a:gd name="T10" fmla="*/ 2147483647 w 905"/>
                <a:gd name="T11" fmla="*/ 2147483647 h 866"/>
                <a:gd name="T12" fmla="*/ 2147483647 w 905"/>
                <a:gd name="T13" fmla="*/ 2147483647 h 866"/>
                <a:gd name="T14" fmla="*/ 2147483647 w 905"/>
                <a:gd name="T15" fmla="*/ 2147483647 h 866"/>
                <a:gd name="T16" fmla="*/ 2147483647 w 905"/>
                <a:gd name="T17" fmla="*/ 2147483647 h 866"/>
                <a:gd name="T18" fmla="*/ 2147483647 w 905"/>
                <a:gd name="T19" fmla="*/ 2147483647 h 866"/>
                <a:gd name="T20" fmla="*/ 2147483647 w 905"/>
                <a:gd name="T21" fmla="*/ 2147483647 h 866"/>
                <a:gd name="T22" fmla="*/ 2147483647 w 905"/>
                <a:gd name="T23" fmla="*/ 2147483647 h 866"/>
                <a:gd name="T24" fmla="*/ 2147483647 w 905"/>
                <a:gd name="T25" fmla="*/ 2147483647 h 866"/>
                <a:gd name="T26" fmla="*/ 2147483647 w 905"/>
                <a:gd name="T27" fmla="*/ 2147483647 h 866"/>
                <a:gd name="T28" fmla="*/ 2147483647 w 905"/>
                <a:gd name="T29" fmla="*/ 2147483647 h 866"/>
                <a:gd name="T30" fmla="*/ 2147483647 w 905"/>
                <a:gd name="T31" fmla="*/ 2147483647 h 866"/>
                <a:gd name="T32" fmla="*/ 2147483647 w 905"/>
                <a:gd name="T33" fmla="*/ 2147483647 h 866"/>
                <a:gd name="T34" fmla="*/ 2147483647 w 905"/>
                <a:gd name="T35" fmla="*/ 2147483647 h 866"/>
                <a:gd name="T36" fmla="*/ 2147483647 w 905"/>
                <a:gd name="T37" fmla="*/ 2147483647 h 866"/>
                <a:gd name="T38" fmla="*/ 2147483647 w 905"/>
                <a:gd name="T39" fmla="*/ 2147483647 h 866"/>
                <a:gd name="T40" fmla="*/ 2147483647 w 905"/>
                <a:gd name="T41" fmla="*/ 2147483647 h 866"/>
                <a:gd name="T42" fmla="*/ 2147483647 w 905"/>
                <a:gd name="T43" fmla="*/ 2147483647 h 866"/>
                <a:gd name="T44" fmla="*/ 2147483647 w 905"/>
                <a:gd name="T45" fmla="*/ 2147483647 h 866"/>
                <a:gd name="T46" fmla="*/ 2147483647 w 905"/>
                <a:gd name="T47" fmla="*/ 2147483647 h 866"/>
                <a:gd name="T48" fmla="*/ 2147483647 w 905"/>
                <a:gd name="T49" fmla="*/ 2147483647 h 866"/>
                <a:gd name="T50" fmla="*/ 2147483647 w 905"/>
                <a:gd name="T51" fmla="*/ 2147483647 h 866"/>
                <a:gd name="T52" fmla="*/ 2147483647 w 905"/>
                <a:gd name="T53" fmla="*/ 2147483647 h 866"/>
                <a:gd name="T54" fmla="*/ 2147483647 w 905"/>
                <a:gd name="T55" fmla="*/ 2147483647 h 866"/>
                <a:gd name="T56" fmla="*/ 2147483647 w 905"/>
                <a:gd name="T57" fmla="*/ 2147483647 h 866"/>
                <a:gd name="T58" fmla="*/ 2147483647 w 905"/>
                <a:gd name="T59" fmla="*/ 2147483647 h 866"/>
                <a:gd name="T60" fmla="*/ 2147483647 w 905"/>
                <a:gd name="T61" fmla="*/ 2147483647 h 866"/>
                <a:gd name="T62" fmla="*/ 2147483647 w 905"/>
                <a:gd name="T63" fmla="*/ 2147483647 h 866"/>
                <a:gd name="T64" fmla="*/ 2147483647 w 905"/>
                <a:gd name="T65" fmla="*/ 2147483647 h 866"/>
                <a:gd name="T66" fmla="*/ 2147483647 w 905"/>
                <a:gd name="T67" fmla="*/ 2147483647 h 866"/>
                <a:gd name="T68" fmla="*/ 2147483647 w 905"/>
                <a:gd name="T69" fmla="*/ 2147483647 h 866"/>
                <a:gd name="T70" fmla="*/ 2147483647 w 905"/>
                <a:gd name="T71" fmla="*/ 2147483647 h 866"/>
                <a:gd name="T72" fmla="*/ 2147483647 w 905"/>
                <a:gd name="T73" fmla="*/ 2147483647 h 866"/>
                <a:gd name="T74" fmla="*/ 2147483647 w 905"/>
                <a:gd name="T75" fmla="*/ 2147483647 h 866"/>
                <a:gd name="T76" fmla="*/ 2147483647 w 905"/>
                <a:gd name="T77" fmla="*/ 2147483647 h 866"/>
                <a:gd name="T78" fmla="*/ 2147483647 w 905"/>
                <a:gd name="T79" fmla="*/ 2147483647 h 866"/>
                <a:gd name="T80" fmla="*/ 2147483647 w 905"/>
                <a:gd name="T81" fmla="*/ 2147483647 h 866"/>
                <a:gd name="T82" fmla="*/ 2147483647 w 905"/>
                <a:gd name="T83" fmla="*/ 2147483647 h 866"/>
                <a:gd name="T84" fmla="*/ 2147483647 w 905"/>
                <a:gd name="T85" fmla="*/ 2147483647 h 866"/>
                <a:gd name="T86" fmla="*/ 2147483647 w 905"/>
                <a:gd name="T87" fmla="*/ 2147483647 h 866"/>
                <a:gd name="T88" fmla="*/ 2147483647 w 905"/>
                <a:gd name="T89" fmla="*/ 0 h 866"/>
                <a:gd name="T90" fmla="*/ 2147483647 w 905"/>
                <a:gd name="T91" fmla="*/ 2147483647 h 866"/>
                <a:gd name="T92" fmla="*/ 2147483647 w 905"/>
                <a:gd name="T93" fmla="*/ 2147483647 h 866"/>
                <a:gd name="T94" fmla="*/ 2147483647 w 905"/>
                <a:gd name="T95" fmla="*/ 2147483647 h 866"/>
                <a:gd name="T96" fmla="*/ 2147483647 w 905"/>
                <a:gd name="T97" fmla="*/ 2147483647 h 866"/>
                <a:gd name="T98" fmla="*/ 2147483647 w 905"/>
                <a:gd name="T99" fmla="*/ 2147483647 h 866"/>
                <a:gd name="T100" fmla="*/ 0 w 905"/>
                <a:gd name="T101" fmla="*/ 2147483647 h 866"/>
                <a:gd name="T102" fmla="*/ 2147483647 w 905"/>
                <a:gd name="T103" fmla="*/ 2147483647 h 866"/>
                <a:gd name="T104" fmla="*/ 2147483647 w 905"/>
                <a:gd name="T105" fmla="*/ 2147483647 h 866"/>
                <a:gd name="T106" fmla="*/ 2147483647 w 905"/>
                <a:gd name="T107" fmla="*/ 2147483647 h 86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05"/>
                <a:gd name="T163" fmla="*/ 0 h 866"/>
                <a:gd name="T164" fmla="*/ 905 w 905"/>
                <a:gd name="T165" fmla="*/ 866 h 86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05" h="866">
                  <a:moveTo>
                    <a:pt x="45" y="486"/>
                  </a:moveTo>
                  <a:lnTo>
                    <a:pt x="61" y="486"/>
                  </a:lnTo>
                  <a:lnTo>
                    <a:pt x="84" y="486"/>
                  </a:lnTo>
                  <a:lnTo>
                    <a:pt x="106" y="479"/>
                  </a:lnTo>
                  <a:lnTo>
                    <a:pt x="137" y="486"/>
                  </a:lnTo>
                  <a:lnTo>
                    <a:pt x="144" y="494"/>
                  </a:lnTo>
                  <a:lnTo>
                    <a:pt x="144" y="502"/>
                  </a:lnTo>
                  <a:lnTo>
                    <a:pt x="144" y="509"/>
                  </a:lnTo>
                  <a:lnTo>
                    <a:pt x="137" y="517"/>
                  </a:lnTo>
                  <a:lnTo>
                    <a:pt x="129" y="532"/>
                  </a:lnTo>
                  <a:lnTo>
                    <a:pt x="122" y="555"/>
                  </a:lnTo>
                  <a:lnTo>
                    <a:pt x="106" y="578"/>
                  </a:lnTo>
                  <a:lnTo>
                    <a:pt x="106" y="585"/>
                  </a:lnTo>
                  <a:lnTo>
                    <a:pt x="106" y="593"/>
                  </a:lnTo>
                  <a:lnTo>
                    <a:pt x="106" y="608"/>
                  </a:lnTo>
                  <a:lnTo>
                    <a:pt x="99" y="615"/>
                  </a:lnTo>
                  <a:lnTo>
                    <a:pt x="106" y="615"/>
                  </a:lnTo>
                  <a:lnTo>
                    <a:pt x="129" y="623"/>
                  </a:lnTo>
                  <a:lnTo>
                    <a:pt x="144" y="623"/>
                  </a:lnTo>
                  <a:lnTo>
                    <a:pt x="152" y="623"/>
                  </a:lnTo>
                  <a:lnTo>
                    <a:pt x="160" y="623"/>
                  </a:lnTo>
                  <a:lnTo>
                    <a:pt x="175" y="623"/>
                  </a:lnTo>
                  <a:lnTo>
                    <a:pt x="182" y="623"/>
                  </a:lnTo>
                  <a:lnTo>
                    <a:pt x="205" y="623"/>
                  </a:lnTo>
                  <a:lnTo>
                    <a:pt x="213" y="631"/>
                  </a:lnTo>
                  <a:lnTo>
                    <a:pt x="220" y="631"/>
                  </a:lnTo>
                  <a:lnTo>
                    <a:pt x="228" y="646"/>
                  </a:lnTo>
                  <a:lnTo>
                    <a:pt x="236" y="653"/>
                  </a:lnTo>
                  <a:lnTo>
                    <a:pt x="236" y="661"/>
                  </a:lnTo>
                  <a:lnTo>
                    <a:pt x="236" y="676"/>
                  </a:lnTo>
                  <a:lnTo>
                    <a:pt x="228" y="684"/>
                  </a:lnTo>
                  <a:lnTo>
                    <a:pt x="228" y="691"/>
                  </a:lnTo>
                  <a:lnTo>
                    <a:pt x="220" y="699"/>
                  </a:lnTo>
                  <a:lnTo>
                    <a:pt x="228" y="707"/>
                  </a:lnTo>
                  <a:lnTo>
                    <a:pt x="236" y="714"/>
                  </a:lnTo>
                  <a:lnTo>
                    <a:pt x="243" y="722"/>
                  </a:lnTo>
                  <a:lnTo>
                    <a:pt x="251" y="729"/>
                  </a:lnTo>
                  <a:lnTo>
                    <a:pt x="258" y="737"/>
                  </a:lnTo>
                  <a:lnTo>
                    <a:pt x="266" y="737"/>
                  </a:lnTo>
                  <a:lnTo>
                    <a:pt x="274" y="745"/>
                  </a:lnTo>
                  <a:lnTo>
                    <a:pt x="281" y="752"/>
                  </a:lnTo>
                  <a:lnTo>
                    <a:pt x="289" y="760"/>
                  </a:lnTo>
                  <a:lnTo>
                    <a:pt x="297" y="775"/>
                  </a:lnTo>
                  <a:lnTo>
                    <a:pt x="304" y="798"/>
                  </a:lnTo>
                  <a:lnTo>
                    <a:pt x="319" y="813"/>
                  </a:lnTo>
                  <a:lnTo>
                    <a:pt x="335" y="821"/>
                  </a:lnTo>
                  <a:lnTo>
                    <a:pt x="342" y="828"/>
                  </a:lnTo>
                  <a:lnTo>
                    <a:pt x="357" y="836"/>
                  </a:lnTo>
                  <a:lnTo>
                    <a:pt x="357" y="843"/>
                  </a:lnTo>
                  <a:lnTo>
                    <a:pt x="373" y="859"/>
                  </a:lnTo>
                  <a:lnTo>
                    <a:pt x="388" y="851"/>
                  </a:lnTo>
                  <a:lnTo>
                    <a:pt x="388" y="843"/>
                  </a:lnTo>
                  <a:lnTo>
                    <a:pt x="395" y="836"/>
                  </a:lnTo>
                  <a:lnTo>
                    <a:pt x="403" y="828"/>
                  </a:lnTo>
                  <a:lnTo>
                    <a:pt x="418" y="821"/>
                  </a:lnTo>
                  <a:lnTo>
                    <a:pt x="433" y="821"/>
                  </a:lnTo>
                  <a:lnTo>
                    <a:pt x="441" y="821"/>
                  </a:lnTo>
                  <a:lnTo>
                    <a:pt x="449" y="821"/>
                  </a:lnTo>
                  <a:lnTo>
                    <a:pt x="449" y="828"/>
                  </a:lnTo>
                  <a:lnTo>
                    <a:pt x="449" y="836"/>
                  </a:lnTo>
                  <a:lnTo>
                    <a:pt x="456" y="836"/>
                  </a:lnTo>
                  <a:lnTo>
                    <a:pt x="464" y="836"/>
                  </a:lnTo>
                  <a:lnTo>
                    <a:pt x="472" y="836"/>
                  </a:lnTo>
                  <a:lnTo>
                    <a:pt x="479" y="828"/>
                  </a:lnTo>
                  <a:lnTo>
                    <a:pt x="487" y="821"/>
                  </a:lnTo>
                  <a:lnTo>
                    <a:pt x="487" y="813"/>
                  </a:lnTo>
                  <a:lnTo>
                    <a:pt x="494" y="805"/>
                  </a:lnTo>
                  <a:lnTo>
                    <a:pt x="502" y="813"/>
                  </a:lnTo>
                  <a:lnTo>
                    <a:pt x="502" y="821"/>
                  </a:lnTo>
                  <a:lnTo>
                    <a:pt x="502" y="836"/>
                  </a:lnTo>
                  <a:lnTo>
                    <a:pt x="502" y="843"/>
                  </a:lnTo>
                  <a:lnTo>
                    <a:pt x="502" y="859"/>
                  </a:lnTo>
                  <a:lnTo>
                    <a:pt x="502" y="866"/>
                  </a:lnTo>
                  <a:lnTo>
                    <a:pt x="510" y="866"/>
                  </a:lnTo>
                  <a:lnTo>
                    <a:pt x="517" y="859"/>
                  </a:lnTo>
                  <a:lnTo>
                    <a:pt x="525" y="851"/>
                  </a:lnTo>
                  <a:lnTo>
                    <a:pt x="532" y="836"/>
                  </a:lnTo>
                  <a:lnTo>
                    <a:pt x="532" y="828"/>
                  </a:lnTo>
                  <a:lnTo>
                    <a:pt x="540" y="828"/>
                  </a:lnTo>
                  <a:lnTo>
                    <a:pt x="555" y="828"/>
                  </a:lnTo>
                  <a:lnTo>
                    <a:pt x="578" y="843"/>
                  </a:lnTo>
                  <a:lnTo>
                    <a:pt x="586" y="843"/>
                  </a:lnTo>
                  <a:lnTo>
                    <a:pt x="593" y="828"/>
                  </a:lnTo>
                  <a:lnTo>
                    <a:pt x="601" y="821"/>
                  </a:lnTo>
                  <a:lnTo>
                    <a:pt x="608" y="813"/>
                  </a:lnTo>
                  <a:lnTo>
                    <a:pt x="646" y="798"/>
                  </a:lnTo>
                  <a:lnTo>
                    <a:pt x="654" y="790"/>
                  </a:lnTo>
                  <a:lnTo>
                    <a:pt x="669" y="790"/>
                  </a:lnTo>
                  <a:lnTo>
                    <a:pt x="677" y="798"/>
                  </a:lnTo>
                  <a:lnTo>
                    <a:pt x="685" y="805"/>
                  </a:lnTo>
                  <a:lnTo>
                    <a:pt x="685" y="813"/>
                  </a:lnTo>
                  <a:lnTo>
                    <a:pt x="692" y="813"/>
                  </a:lnTo>
                  <a:lnTo>
                    <a:pt x="700" y="813"/>
                  </a:lnTo>
                  <a:lnTo>
                    <a:pt x="700" y="805"/>
                  </a:lnTo>
                  <a:lnTo>
                    <a:pt x="707" y="798"/>
                  </a:lnTo>
                  <a:lnTo>
                    <a:pt x="715" y="783"/>
                  </a:lnTo>
                  <a:lnTo>
                    <a:pt x="723" y="783"/>
                  </a:lnTo>
                  <a:lnTo>
                    <a:pt x="723" y="760"/>
                  </a:lnTo>
                  <a:lnTo>
                    <a:pt x="730" y="745"/>
                  </a:lnTo>
                  <a:lnTo>
                    <a:pt x="745" y="737"/>
                  </a:lnTo>
                  <a:lnTo>
                    <a:pt x="753" y="729"/>
                  </a:lnTo>
                  <a:lnTo>
                    <a:pt x="753" y="722"/>
                  </a:lnTo>
                  <a:lnTo>
                    <a:pt x="753" y="714"/>
                  </a:lnTo>
                  <a:lnTo>
                    <a:pt x="753" y="699"/>
                  </a:lnTo>
                  <a:lnTo>
                    <a:pt x="753" y="691"/>
                  </a:lnTo>
                  <a:lnTo>
                    <a:pt x="761" y="684"/>
                  </a:lnTo>
                  <a:lnTo>
                    <a:pt x="768" y="684"/>
                  </a:lnTo>
                  <a:lnTo>
                    <a:pt x="768" y="676"/>
                  </a:lnTo>
                  <a:lnTo>
                    <a:pt x="761" y="669"/>
                  </a:lnTo>
                  <a:lnTo>
                    <a:pt x="745" y="661"/>
                  </a:lnTo>
                  <a:lnTo>
                    <a:pt x="745" y="653"/>
                  </a:lnTo>
                  <a:lnTo>
                    <a:pt x="745" y="646"/>
                  </a:lnTo>
                  <a:lnTo>
                    <a:pt x="745" y="638"/>
                  </a:lnTo>
                  <a:lnTo>
                    <a:pt x="753" y="631"/>
                  </a:lnTo>
                  <a:lnTo>
                    <a:pt x="761" y="615"/>
                  </a:lnTo>
                  <a:lnTo>
                    <a:pt x="768" y="615"/>
                  </a:lnTo>
                  <a:lnTo>
                    <a:pt x="776" y="623"/>
                  </a:lnTo>
                  <a:lnTo>
                    <a:pt x="783" y="631"/>
                  </a:lnTo>
                  <a:lnTo>
                    <a:pt x="791" y="623"/>
                  </a:lnTo>
                  <a:lnTo>
                    <a:pt x="791" y="615"/>
                  </a:lnTo>
                  <a:lnTo>
                    <a:pt x="791" y="608"/>
                  </a:lnTo>
                  <a:lnTo>
                    <a:pt x="799" y="600"/>
                  </a:lnTo>
                  <a:lnTo>
                    <a:pt x="814" y="600"/>
                  </a:lnTo>
                  <a:lnTo>
                    <a:pt x="829" y="600"/>
                  </a:lnTo>
                  <a:lnTo>
                    <a:pt x="837" y="593"/>
                  </a:lnTo>
                  <a:lnTo>
                    <a:pt x="844" y="578"/>
                  </a:lnTo>
                  <a:lnTo>
                    <a:pt x="844" y="570"/>
                  </a:lnTo>
                  <a:lnTo>
                    <a:pt x="859" y="578"/>
                  </a:lnTo>
                  <a:lnTo>
                    <a:pt x="867" y="562"/>
                  </a:lnTo>
                  <a:lnTo>
                    <a:pt x="875" y="555"/>
                  </a:lnTo>
                  <a:lnTo>
                    <a:pt x="882" y="555"/>
                  </a:lnTo>
                  <a:lnTo>
                    <a:pt x="898" y="555"/>
                  </a:lnTo>
                  <a:lnTo>
                    <a:pt x="898" y="547"/>
                  </a:lnTo>
                  <a:lnTo>
                    <a:pt x="905" y="547"/>
                  </a:lnTo>
                  <a:lnTo>
                    <a:pt x="898" y="532"/>
                  </a:lnTo>
                  <a:lnTo>
                    <a:pt x="890" y="524"/>
                  </a:lnTo>
                  <a:lnTo>
                    <a:pt x="890" y="517"/>
                  </a:lnTo>
                  <a:lnTo>
                    <a:pt x="890" y="509"/>
                  </a:lnTo>
                  <a:lnTo>
                    <a:pt x="898" y="502"/>
                  </a:lnTo>
                  <a:lnTo>
                    <a:pt x="898" y="494"/>
                  </a:lnTo>
                  <a:lnTo>
                    <a:pt x="898" y="479"/>
                  </a:lnTo>
                  <a:lnTo>
                    <a:pt x="898" y="471"/>
                  </a:lnTo>
                  <a:lnTo>
                    <a:pt x="890" y="456"/>
                  </a:lnTo>
                  <a:lnTo>
                    <a:pt x="890" y="441"/>
                  </a:lnTo>
                  <a:lnTo>
                    <a:pt x="882" y="433"/>
                  </a:lnTo>
                  <a:lnTo>
                    <a:pt x="882" y="426"/>
                  </a:lnTo>
                  <a:lnTo>
                    <a:pt x="875" y="418"/>
                  </a:lnTo>
                  <a:lnTo>
                    <a:pt x="867" y="418"/>
                  </a:lnTo>
                  <a:lnTo>
                    <a:pt x="859" y="410"/>
                  </a:lnTo>
                  <a:lnTo>
                    <a:pt x="852" y="403"/>
                  </a:lnTo>
                  <a:lnTo>
                    <a:pt x="844" y="395"/>
                  </a:lnTo>
                  <a:lnTo>
                    <a:pt x="829" y="395"/>
                  </a:lnTo>
                  <a:lnTo>
                    <a:pt x="821" y="388"/>
                  </a:lnTo>
                  <a:lnTo>
                    <a:pt x="821" y="380"/>
                  </a:lnTo>
                  <a:lnTo>
                    <a:pt x="814" y="380"/>
                  </a:lnTo>
                  <a:lnTo>
                    <a:pt x="806" y="380"/>
                  </a:lnTo>
                  <a:lnTo>
                    <a:pt x="799" y="372"/>
                  </a:lnTo>
                  <a:lnTo>
                    <a:pt x="791" y="372"/>
                  </a:lnTo>
                  <a:lnTo>
                    <a:pt x="791" y="365"/>
                  </a:lnTo>
                  <a:lnTo>
                    <a:pt x="791" y="357"/>
                  </a:lnTo>
                  <a:lnTo>
                    <a:pt x="791" y="342"/>
                  </a:lnTo>
                  <a:lnTo>
                    <a:pt x="799" y="327"/>
                  </a:lnTo>
                  <a:lnTo>
                    <a:pt x="806" y="319"/>
                  </a:lnTo>
                  <a:lnTo>
                    <a:pt x="814" y="296"/>
                  </a:lnTo>
                  <a:lnTo>
                    <a:pt x="791" y="296"/>
                  </a:lnTo>
                  <a:lnTo>
                    <a:pt x="776" y="296"/>
                  </a:lnTo>
                  <a:lnTo>
                    <a:pt x="768" y="296"/>
                  </a:lnTo>
                  <a:lnTo>
                    <a:pt x="768" y="289"/>
                  </a:lnTo>
                  <a:lnTo>
                    <a:pt x="761" y="281"/>
                  </a:lnTo>
                  <a:lnTo>
                    <a:pt x="753" y="281"/>
                  </a:lnTo>
                  <a:lnTo>
                    <a:pt x="745" y="281"/>
                  </a:lnTo>
                  <a:lnTo>
                    <a:pt x="738" y="274"/>
                  </a:lnTo>
                  <a:lnTo>
                    <a:pt x="730" y="266"/>
                  </a:lnTo>
                  <a:lnTo>
                    <a:pt x="723" y="258"/>
                  </a:lnTo>
                  <a:lnTo>
                    <a:pt x="715" y="258"/>
                  </a:lnTo>
                  <a:lnTo>
                    <a:pt x="700" y="258"/>
                  </a:lnTo>
                  <a:lnTo>
                    <a:pt x="700" y="251"/>
                  </a:lnTo>
                  <a:lnTo>
                    <a:pt x="692" y="251"/>
                  </a:lnTo>
                  <a:lnTo>
                    <a:pt x="685" y="251"/>
                  </a:lnTo>
                  <a:lnTo>
                    <a:pt x="677" y="258"/>
                  </a:lnTo>
                  <a:lnTo>
                    <a:pt x="677" y="266"/>
                  </a:lnTo>
                  <a:lnTo>
                    <a:pt x="677" y="274"/>
                  </a:lnTo>
                  <a:lnTo>
                    <a:pt x="669" y="274"/>
                  </a:lnTo>
                  <a:lnTo>
                    <a:pt x="662" y="274"/>
                  </a:lnTo>
                  <a:lnTo>
                    <a:pt x="662" y="266"/>
                  </a:lnTo>
                  <a:lnTo>
                    <a:pt x="662" y="258"/>
                  </a:lnTo>
                  <a:lnTo>
                    <a:pt x="654" y="251"/>
                  </a:lnTo>
                  <a:lnTo>
                    <a:pt x="646" y="243"/>
                  </a:lnTo>
                  <a:lnTo>
                    <a:pt x="639" y="243"/>
                  </a:lnTo>
                  <a:lnTo>
                    <a:pt x="631" y="236"/>
                  </a:lnTo>
                  <a:lnTo>
                    <a:pt x="624" y="228"/>
                  </a:lnTo>
                  <a:lnTo>
                    <a:pt x="624" y="220"/>
                  </a:lnTo>
                  <a:lnTo>
                    <a:pt x="616" y="213"/>
                  </a:lnTo>
                  <a:lnTo>
                    <a:pt x="616" y="205"/>
                  </a:lnTo>
                  <a:lnTo>
                    <a:pt x="624" y="198"/>
                  </a:lnTo>
                  <a:lnTo>
                    <a:pt x="624" y="190"/>
                  </a:lnTo>
                  <a:lnTo>
                    <a:pt x="608" y="190"/>
                  </a:lnTo>
                  <a:lnTo>
                    <a:pt x="601" y="190"/>
                  </a:lnTo>
                  <a:lnTo>
                    <a:pt x="586" y="198"/>
                  </a:lnTo>
                  <a:lnTo>
                    <a:pt x="570" y="198"/>
                  </a:lnTo>
                  <a:lnTo>
                    <a:pt x="563" y="205"/>
                  </a:lnTo>
                  <a:lnTo>
                    <a:pt x="555" y="213"/>
                  </a:lnTo>
                  <a:lnTo>
                    <a:pt x="555" y="220"/>
                  </a:lnTo>
                  <a:lnTo>
                    <a:pt x="548" y="228"/>
                  </a:lnTo>
                  <a:lnTo>
                    <a:pt x="532" y="236"/>
                  </a:lnTo>
                  <a:lnTo>
                    <a:pt x="525" y="243"/>
                  </a:lnTo>
                  <a:lnTo>
                    <a:pt x="517" y="243"/>
                  </a:lnTo>
                  <a:lnTo>
                    <a:pt x="510" y="243"/>
                  </a:lnTo>
                  <a:lnTo>
                    <a:pt x="502" y="243"/>
                  </a:lnTo>
                  <a:lnTo>
                    <a:pt x="494" y="236"/>
                  </a:lnTo>
                  <a:lnTo>
                    <a:pt x="479" y="243"/>
                  </a:lnTo>
                  <a:lnTo>
                    <a:pt x="472" y="243"/>
                  </a:lnTo>
                  <a:lnTo>
                    <a:pt x="464" y="251"/>
                  </a:lnTo>
                  <a:lnTo>
                    <a:pt x="456" y="258"/>
                  </a:lnTo>
                  <a:lnTo>
                    <a:pt x="449" y="266"/>
                  </a:lnTo>
                  <a:lnTo>
                    <a:pt x="433" y="274"/>
                  </a:lnTo>
                  <a:lnTo>
                    <a:pt x="426" y="281"/>
                  </a:lnTo>
                  <a:lnTo>
                    <a:pt x="418" y="281"/>
                  </a:lnTo>
                  <a:lnTo>
                    <a:pt x="403" y="281"/>
                  </a:lnTo>
                  <a:lnTo>
                    <a:pt x="411" y="274"/>
                  </a:lnTo>
                  <a:lnTo>
                    <a:pt x="411" y="266"/>
                  </a:lnTo>
                  <a:lnTo>
                    <a:pt x="418" y="258"/>
                  </a:lnTo>
                  <a:lnTo>
                    <a:pt x="426" y="251"/>
                  </a:lnTo>
                  <a:lnTo>
                    <a:pt x="426" y="243"/>
                  </a:lnTo>
                  <a:lnTo>
                    <a:pt x="426" y="236"/>
                  </a:lnTo>
                  <a:lnTo>
                    <a:pt x="418" y="236"/>
                  </a:lnTo>
                  <a:lnTo>
                    <a:pt x="411" y="228"/>
                  </a:lnTo>
                  <a:lnTo>
                    <a:pt x="403" y="228"/>
                  </a:lnTo>
                  <a:lnTo>
                    <a:pt x="403" y="220"/>
                  </a:lnTo>
                  <a:lnTo>
                    <a:pt x="395" y="213"/>
                  </a:lnTo>
                  <a:lnTo>
                    <a:pt x="388" y="213"/>
                  </a:lnTo>
                  <a:lnTo>
                    <a:pt x="380" y="213"/>
                  </a:lnTo>
                  <a:lnTo>
                    <a:pt x="380" y="198"/>
                  </a:lnTo>
                  <a:lnTo>
                    <a:pt x="373" y="198"/>
                  </a:lnTo>
                  <a:lnTo>
                    <a:pt x="365" y="198"/>
                  </a:lnTo>
                  <a:lnTo>
                    <a:pt x="365" y="190"/>
                  </a:lnTo>
                  <a:lnTo>
                    <a:pt x="365" y="182"/>
                  </a:lnTo>
                  <a:lnTo>
                    <a:pt x="365" y="175"/>
                  </a:lnTo>
                  <a:lnTo>
                    <a:pt x="357" y="167"/>
                  </a:lnTo>
                  <a:lnTo>
                    <a:pt x="350" y="167"/>
                  </a:lnTo>
                  <a:lnTo>
                    <a:pt x="350" y="160"/>
                  </a:lnTo>
                  <a:lnTo>
                    <a:pt x="350" y="152"/>
                  </a:lnTo>
                  <a:lnTo>
                    <a:pt x="357" y="144"/>
                  </a:lnTo>
                  <a:lnTo>
                    <a:pt x="365" y="129"/>
                  </a:lnTo>
                  <a:lnTo>
                    <a:pt x="365" y="122"/>
                  </a:lnTo>
                  <a:lnTo>
                    <a:pt x="365" y="114"/>
                  </a:lnTo>
                  <a:lnTo>
                    <a:pt x="357" y="106"/>
                  </a:lnTo>
                  <a:lnTo>
                    <a:pt x="365" y="99"/>
                  </a:lnTo>
                  <a:lnTo>
                    <a:pt x="365" y="91"/>
                  </a:lnTo>
                  <a:lnTo>
                    <a:pt x="357" y="84"/>
                  </a:lnTo>
                  <a:lnTo>
                    <a:pt x="350" y="76"/>
                  </a:lnTo>
                  <a:lnTo>
                    <a:pt x="350" y="68"/>
                  </a:lnTo>
                  <a:lnTo>
                    <a:pt x="342" y="61"/>
                  </a:lnTo>
                  <a:lnTo>
                    <a:pt x="335" y="53"/>
                  </a:lnTo>
                  <a:lnTo>
                    <a:pt x="327" y="46"/>
                  </a:lnTo>
                  <a:lnTo>
                    <a:pt x="312" y="46"/>
                  </a:lnTo>
                  <a:lnTo>
                    <a:pt x="297" y="46"/>
                  </a:lnTo>
                  <a:lnTo>
                    <a:pt x="289" y="38"/>
                  </a:lnTo>
                  <a:lnTo>
                    <a:pt x="281" y="38"/>
                  </a:lnTo>
                  <a:lnTo>
                    <a:pt x="281" y="23"/>
                  </a:lnTo>
                  <a:lnTo>
                    <a:pt x="281" y="15"/>
                  </a:lnTo>
                  <a:lnTo>
                    <a:pt x="274" y="8"/>
                  </a:lnTo>
                  <a:lnTo>
                    <a:pt x="266" y="8"/>
                  </a:lnTo>
                  <a:lnTo>
                    <a:pt x="258" y="8"/>
                  </a:lnTo>
                  <a:lnTo>
                    <a:pt x="251" y="15"/>
                  </a:lnTo>
                  <a:lnTo>
                    <a:pt x="243" y="23"/>
                  </a:lnTo>
                  <a:lnTo>
                    <a:pt x="236" y="23"/>
                  </a:lnTo>
                  <a:lnTo>
                    <a:pt x="220" y="15"/>
                  </a:lnTo>
                  <a:lnTo>
                    <a:pt x="213" y="8"/>
                  </a:lnTo>
                  <a:lnTo>
                    <a:pt x="205" y="0"/>
                  </a:lnTo>
                  <a:lnTo>
                    <a:pt x="198" y="0"/>
                  </a:lnTo>
                  <a:lnTo>
                    <a:pt x="182" y="8"/>
                  </a:lnTo>
                  <a:lnTo>
                    <a:pt x="175" y="15"/>
                  </a:lnTo>
                  <a:lnTo>
                    <a:pt x="167" y="15"/>
                  </a:lnTo>
                  <a:lnTo>
                    <a:pt x="160" y="15"/>
                  </a:lnTo>
                  <a:lnTo>
                    <a:pt x="152" y="15"/>
                  </a:lnTo>
                  <a:lnTo>
                    <a:pt x="144" y="15"/>
                  </a:lnTo>
                  <a:lnTo>
                    <a:pt x="144" y="23"/>
                  </a:lnTo>
                  <a:lnTo>
                    <a:pt x="137" y="30"/>
                  </a:lnTo>
                  <a:lnTo>
                    <a:pt x="137" y="46"/>
                  </a:lnTo>
                  <a:lnTo>
                    <a:pt x="129" y="61"/>
                  </a:lnTo>
                  <a:lnTo>
                    <a:pt x="122" y="76"/>
                  </a:lnTo>
                  <a:lnTo>
                    <a:pt x="122" y="84"/>
                  </a:lnTo>
                  <a:lnTo>
                    <a:pt x="114" y="99"/>
                  </a:lnTo>
                  <a:lnTo>
                    <a:pt x="114" y="106"/>
                  </a:lnTo>
                  <a:lnTo>
                    <a:pt x="106" y="114"/>
                  </a:lnTo>
                  <a:lnTo>
                    <a:pt x="99" y="122"/>
                  </a:lnTo>
                  <a:lnTo>
                    <a:pt x="91" y="129"/>
                  </a:lnTo>
                  <a:lnTo>
                    <a:pt x="84" y="137"/>
                  </a:lnTo>
                  <a:lnTo>
                    <a:pt x="84" y="144"/>
                  </a:lnTo>
                  <a:lnTo>
                    <a:pt x="76" y="144"/>
                  </a:lnTo>
                  <a:lnTo>
                    <a:pt x="68" y="152"/>
                  </a:lnTo>
                  <a:lnTo>
                    <a:pt x="61" y="160"/>
                  </a:lnTo>
                  <a:lnTo>
                    <a:pt x="61" y="167"/>
                  </a:lnTo>
                  <a:lnTo>
                    <a:pt x="53" y="175"/>
                  </a:lnTo>
                  <a:lnTo>
                    <a:pt x="45" y="182"/>
                  </a:lnTo>
                  <a:lnTo>
                    <a:pt x="38" y="182"/>
                  </a:lnTo>
                  <a:lnTo>
                    <a:pt x="30" y="190"/>
                  </a:lnTo>
                  <a:lnTo>
                    <a:pt x="23" y="198"/>
                  </a:lnTo>
                  <a:lnTo>
                    <a:pt x="15" y="205"/>
                  </a:lnTo>
                  <a:lnTo>
                    <a:pt x="7" y="213"/>
                  </a:lnTo>
                  <a:lnTo>
                    <a:pt x="0" y="228"/>
                  </a:lnTo>
                  <a:lnTo>
                    <a:pt x="0" y="236"/>
                  </a:lnTo>
                  <a:lnTo>
                    <a:pt x="0" y="251"/>
                  </a:lnTo>
                  <a:lnTo>
                    <a:pt x="0" y="266"/>
                  </a:lnTo>
                  <a:lnTo>
                    <a:pt x="0" y="274"/>
                  </a:lnTo>
                  <a:lnTo>
                    <a:pt x="0" y="281"/>
                  </a:lnTo>
                  <a:lnTo>
                    <a:pt x="23" y="281"/>
                  </a:lnTo>
                  <a:lnTo>
                    <a:pt x="53" y="281"/>
                  </a:lnTo>
                  <a:lnTo>
                    <a:pt x="53" y="289"/>
                  </a:lnTo>
                  <a:lnTo>
                    <a:pt x="61" y="304"/>
                  </a:lnTo>
                  <a:lnTo>
                    <a:pt x="61" y="312"/>
                  </a:lnTo>
                  <a:lnTo>
                    <a:pt x="68" y="327"/>
                  </a:lnTo>
                  <a:lnTo>
                    <a:pt x="61" y="334"/>
                  </a:lnTo>
                  <a:lnTo>
                    <a:pt x="45" y="342"/>
                  </a:lnTo>
                  <a:lnTo>
                    <a:pt x="38" y="350"/>
                  </a:lnTo>
                  <a:lnTo>
                    <a:pt x="45" y="357"/>
                  </a:lnTo>
                  <a:lnTo>
                    <a:pt x="53" y="357"/>
                  </a:lnTo>
                  <a:lnTo>
                    <a:pt x="61" y="365"/>
                  </a:lnTo>
                  <a:lnTo>
                    <a:pt x="68" y="365"/>
                  </a:lnTo>
                  <a:lnTo>
                    <a:pt x="68" y="372"/>
                  </a:lnTo>
                  <a:lnTo>
                    <a:pt x="61" y="388"/>
                  </a:lnTo>
                  <a:lnTo>
                    <a:pt x="53" y="395"/>
                  </a:lnTo>
                  <a:lnTo>
                    <a:pt x="53" y="410"/>
                  </a:lnTo>
                  <a:lnTo>
                    <a:pt x="45" y="426"/>
                  </a:lnTo>
                  <a:lnTo>
                    <a:pt x="45" y="456"/>
                  </a:lnTo>
                  <a:lnTo>
                    <a:pt x="45" y="486"/>
                  </a:lnTo>
                  <a:close/>
                </a:path>
              </a:pathLst>
            </a:custGeom>
            <a:solidFill>
              <a:schemeClr val="bg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41" tIns="37820" rIns="75641" bIns="37820"/>
            <a:lstStyle/>
            <a:p>
              <a:endParaRPr lang="ru-RU"/>
            </a:p>
          </p:txBody>
        </p:sp>
        <p:sp>
          <p:nvSpPr>
            <p:cNvPr id="4374" name="Freeform 1282"/>
            <p:cNvSpPr>
              <a:spLocks/>
            </p:cNvSpPr>
            <p:nvPr/>
          </p:nvSpPr>
          <p:spPr bwMode="auto">
            <a:xfrm>
              <a:off x="6669088" y="5137039"/>
              <a:ext cx="1177925" cy="1166812"/>
            </a:xfrm>
            <a:custGeom>
              <a:avLst/>
              <a:gdLst>
                <a:gd name="T0" fmla="*/ 2147483647 w 920"/>
                <a:gd name="T1" fmla="*/ 2147483647 h 859"/>
                <a:gd name="T2" fmla="*/ 2147483647 w 920"/>
                <a:gd name="T3" fmla="*/ 2147483647 h 859"/>
                <a:gd name="T4" fmla="*/ 2147483647 w 920"/>
                <a:gd name="T5" fmla="*/ 2147483647 h 859"/>
                <a:gd name="T6" fmla="*/ 2147483647 w 920"/>
                <a:gd name="T7" fmla="*/ 2147483647 h 859"/>
                <a:gd name="T8" fmla="*/ 2147483647 w 920"/>
                <a:gd name="T9" fmla="*/ 2147483647 h 859"/>
                <a:gd name="T10" fmla="*/ 2147483647 w 920"/>
                <a:gd name="T11" fmla="*/ 2147483647 h 859"/>
                <a:gd name="T12" fmla="*/ 2147483647 w 920"/>
                <a:gd name="T13" fmla="*/ 2147483647 h 859"/>
                <a:gd name="T14" fmla="*/ 2147483647 w 920"/>
                <a:gd name="T15" fmla="*/ 2147483647 h 859"/>
                <a:gd name="T16" fmla="*/ 2147483647 w 920"/>
                <a:gd name="T17" fmla="*/ 2147483647 h 859"/>
                <a:gd name="T18" fmla="*/ 2147483647 w 920"/>
                <a:gd name="T19" fmla="*/ 2147483647 h 859"/>
                <a:gd name="T20" fmla="*/ 2147483647 w 920"/>
                <a:gd name="T21" fmla="*/ 2147483647 h 859"/>
                <a:gd name="T22" fmla="*/ 2147483647 w 920"/>
                <a:gd name="T23" fmla="*/ 2147483647 h 859"/>
                <a:gd name="T24" fmla="*/ 2147483647 w 920"/>
                <a:gd name="T25" fmla="*/ 2147483647 h 859"/>
                <a:gd name="T26" fmla="*/ 2147483647 w 920"/>
                <a:gd name="T27" fmla="*/ 2147483647 h 859"/>
                <a:gd name="T28" fmla="*/ 2147483647 w 920"/>
                <a:gd name="T29" fmla="*/ 2147483647 h 859"/>
                <a:gd name="T30" fmla="*/ 2147483647 w 920"/>
                <a:gd name="T31" fmla="*/ 2147483647 h 859"/>
                <a:gd name="T32" fmla="*/ 2147483647 w 920"/>
                <a:gd name="T33" fmla="*/ 2147483647 h 859"/>
                <a:gd name="T34" fmla="*/ 2147483647 w 920"/>
                <a:gd name="T35" fmla="*/ 2147483647 h 859"/>
                <a:gd name="T36" fmla="*/ 2147483647 w 920"/>
                <a:gd name="T37" fmla="*/ 2147483647 h 859"/>
                <a:gd name="T38" fmla="*/ 2147483647 w 920"/>
                <a:gd name="T39" fmla="*/ 2147483647 h 859"/>
                <a:gd name="T40" fmla="*/ 2147483647 w 920"/>
                <a:gd name="T41" fmla="*/ 2147483647 h 859"/>
                <a:gd name="T42" fmla="*/ 2147483647 w 920"/>
                <a:gd name="T43" fmla="*/ 2147483647 h 859"/>
                <a:gd name="T44" fmla="*/ 2147483647 w 920"/>
                <a:gd name="T45" fmla="*/ 2147483647 h 859"/>
                <a:gd name="T46" fmla="*/ 2147483647 w 920"/>
                <a:gd name="T47" fmla="*/ 2147483647 h 859"/>
                <a:gd name="T48" fmla="*/ 2147483647 w 920"/>
                <a:gd name="T49" fmla="*/ 2147483647 h 859"/>
                <a:gd name="T50" fmla="*/ 2147483647 w 920"/>
                <a:gd name="T51" fmla="*/ 2147483647 h 859"/>
                <a:gd name="T52" fmla="*/ 2147483647 w 920"/>
                <a:gd name="T53" fmla="*/ 2147483647 h 859"/>
                <a:gd name="T54" fmla="*/ 2147483647 w 920"/>
                <a:gd name="T55" fmla="*/ 2147483647 h 859"/>
                <a:gd name="T56" fmla="*/ 2147483647 w 920"/>
                <a:gd name="T57" fmla="*/ 2147483647 h 859"/>
                <a:gd name="T58" fmla="*/ 2147483647 w 920"/>
                <a:gd name="T59" fmla="*/ 2147483647 h 859"/>
                <a:gd name="T60" fmla="*/ 2147483647 w 920"/>
                <a:gd name="T61" fmla="*/ 2147483647 h 859"/>
                <a:gd name="T62" fmla="*/ 2147483647 w 920"/>
                <a:gd name="T63" fmla="*/ 2147483647 h 859"/>
                <a:gd name="T64" fmla="*/ 2147483647 w 920"/>
                <a:gd name="T65" fmla="*/ 2147483647 h 859"/>
                <a:gd name="T66" fmla="*/ 2147483647 w 920"/>
                <a:gd name="T67" fmla="*/ 2147483647 h 859"/>
                <a:gd name="T68" fmla="*/ 2147483647 w 920"/>
                <a:gd name="T69" fmla="*/ 2147483647 h 859"/>
                <a:gd name="T70" fmla="*/ 2147483647 w 920"/>
                <a:gd name="T71" fmla="*/ 2147483647 h 859"/>
                <a:gd name="T72" fmla="*/ 2147483647 w 920"/>
                <a:gd name="T73" fmla="*/ 2147483647 h 859"/>
                <a:gd name="T74" fmla="*/ 2147483647 w 920"/>
                <a:gd name="T75" fmla="*/ 2147483647 h 859"/>
                <a:gd name="T76" fmla="*/ 2147483647 w 920"/>
                <a:gd name="T77" fmla="*/ 2147483647 h 859"/>
                <a:gd name="T78" fmla="*/ 2147483647 w 920"/>
                <a:gd name="T79" fmla="*/ 2147483647 h 859"/>
                <a:gd name="T80" fmla="*/ 2147483647 w 920"/>
                <a:gd name="T81" fmla="*/ 2147483647 h 859"/>
                <a:gd name="T82" fmla="*/ 2147483647 w 920"/>
                <a:gd name="T83" fmla="*/ 2147483647 h 859"/>
                <a:gd name="T84" fmla="*/ 2147483647 w 920"/>
                <a:gd name="T85" fmla="*/ 2147483647 h 859"/>
                <a:gd name="T86" fmla="*/ 2147483647 w 920"/>
                <a:gd name="T87" fmla="*/ 2147483647 h 859"/>
                <a:gd name="T88" fmla="*/ 2147483647 w 920"/>
                <a:gd name="T89" fmla="*/ 2147483647 h 859"/>
                <a:gd name="T90" fmla="*/ 2147483647 w 920"/>
                <a:gd name="T91" fmla="*/ 2147483647 h 859"/>
                <a:gd name="T92" fmla="*/ 2147483647 w 920"/>
                <a:gd name="T93" fmla="*/ 2147483647 h 859"/>
                <a:gd name="T94" fmla="*/ 2147483647 w 920"/>
                <a:gd name="T95" fmla="*/ 2147483647 h 859"/>
                <a:gd name="T96" fmla="*/ 2147483647 w 920"/>
                <a:gd name="T97" fmla="*/ 2147483647 h 859"/>
                <a:gd name="T98" fmla="*/ 2147483647 w 920"/>
                <a:gd name="T99" fmla="*/ 2147483647 h 859"/>
                <a:gd name="T100" fmla="*/ 2147483647 w 920"/>
                <a:gd name="T101" fmla="*/ 2147483647 h 859"/>
                <a:gd name="T102" fmla="*/ 2147483647 w 920"/>
                <a:gd name="T103" fmla="*/ 2147483647 h 859"/>
                <a:gd name="T104" fmla="*/ 2147483647 w 920"/>
                <a:gd name="T105" fmla="*/ 2147483647 h 859"/>
                <a:gd name="T106" fmla="*/ 2147483647 w 920"/>
                <a:gd name="T107" fmla="*/ 2147483647 h 859"/>
                <a:gd name="T108" fmla="*/ 2147483647 w 920"/>
                <a:gd name="T109" fmla="*/ 2147483647 h 859"/>
                <a:gd name="T110" fmla="*/ 2147483647 w 920"/>
                <a:gd name="T111" fmla="*/ 2147483647 h 859"/>
                <a:gd name="T112" fmla="*/ 2147483647 w 920"/>
                <a:gd name="T113" fmla="*/ 2147483647 h 859"/>
                <a:gd name="T114" fmla="*/ 2147483647 w 920"/>
                <a:gd name="T115" fmla="*/ 2147483647 h 859"/>
                <a:gd name="T116" fmla="*/ 2147483647 w 920"/>
                <a:gd name="T117" fmla="*/ 2147483647 h 859"/>
                <a:gd name="T118" fmla="*/ 2147483647 w 920"/>
                <a:gd name="T119" fmla="*/ 2147483647 h 859"/>
                <a:gd name="T120" fmla="*/ 2147483647 w 920"/>
                <a:gd name="T121" fmla="*/ 2147483647 h 859"/>
                <a:gd name="T122" fmla="*/ 2147483647 w 920"/>
                <a:gd name="T123" fmla="*/ 2147483647 h 85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920"/>
                <a:gd name="T187" fmla="*/ 0 h 859"/>
                <a:gd name="T188" fmla="*/ 920 w 920"/>
                <a:gd name="T189" fmla="*/ 859 h 85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920" h="859">
                  <a:moveTo>
                    <a:pt x="578" y="0"/>
                  </a:moveTo>
                  <a:lnTo>
                    <a:pt x="570" y="0"/>
                  </a:lnTo>
                  <a:lnTo>
                    <a:pt x="563" y="8"/>
                  </a:lnTo>
                  <a:lnTo>
                    <a:pt x="555" y="16"/>
                  </a:lnTo>
                  <a:lnTo>
                    <a:pt x="547" y="23"/>
                  </a:lnTo>
                  <a:lnTo>
                    <a:pt x="547" y="31"/>
                  </a:lnTo>
                  <a:lnTo>
                    <a:pt x="555" y="38"/>
                  </a:lnTo>
                  <a:lnTo>
                    <a:pt x="563" y="46"/>
                  </a:lnTo>
                  <a:lnTo>
                    <a:pt x="555" y="61"/>
                  </a:lnTo>
                  <a:lnTo>
                    <a:pt x="547" y="76"/>
                  </a:lnTo>
                  <a:lnTo>
                    <a:pt x="540" y="69"/>
                  </a:lnTo>
                  <a:lnTo>
                    <a:pt x="524" y="69"/>
                  </a:lnTo>
                  <a:lnTo>
                    <a:pt x="524" y="76"/>
                  </a:lnTo>
                  <a:lnTo>
                    <a:pt x="524" y="84"/>
                  </a:lnTo>
                  <a:lnTo>
                    <a:pt x="524" y="92"/>
                  </a:lnTo>
                  <a:lnTo>
                    <a:pt x="517" y="99"/>
                  </a:lnTo>
                  <a:lnTo>
                    <a:pt x="509" y="107"/>
                  </a:lnTo>
                  <a:lnTo>
                    <a:pt x="494" y="107"/>
                  </a:lnTo>
                  <a:lnTo>
                    <a:pt x="479" y="99"/>
                  </a:lnTo>
                  <a:lnTo>
                    <a:pt x="471" y="107"/>
                  </a:lnTo>
                  <a:lnTo>
                    <a:pt x="456" y="114"/>
                  </a:lnTo>
                  <a:lnTo>
                    <a:pt x="448" y="122"/>
                  </a:lnTo>
                  <a:lnTo>
                    <a:pt x="441" y="137"/>
                  </a:lnTo>
                  <a:lnTo>
                    <a:pt x="441" y="145"/>
                  </a:lnTo>
                  <a:lnTo>
                    <a:pt x="433" y="160"/>
                  </a:lnTo>
                  <a:lnTo>
                    <a:pt x="433" y="175"/>
                  </a:lnTo>
                  <a:lnTo>
                    <a:pt x="433" y="183"/>
                  </a:lnTo>
                  <a:lnTo>
                    <a:pt x="441" y="190"/>
                  </a:lnTo>
                  <a:lnTo>
                    <a:pt x="441" y="198"/>
                  </a:lnTo>
                  <a:lnTo>
                    <a:pt x="441" y="213"/>
                  </a:lnTo>
                  <a:lnTo>
                    <a:pt x="448" y="221"/>
                  </a:lnTo>
                  <a:lnTo>
                    <a:pt x="456" y="221"/>
                  </a:lnTo>
                  <a:lnTo>
                    <a:pt x="464" y="236"/>
                  </a:lnTo>
                  <a:lnTo>
                    <a:pt x="464" y="244"/>
                  </a:lnTo>
                  <a:lnTo>
                    <a:pt x="456" y="251"/>
                  </a:lnTo>
                  <a:lnTo>
                    <a:pt x="456" y="259"/>
                  </a:lnTo>
                  <a:lnTo>
                    <a:pt x="448" y="266"/>
                  </a:lnTo>
                  <a:lnTo>
                    <a:pt x="441" y="274"/>
                  </a:lnTo>
                  <a:lnTo>
                    <a:pt x="426" y="274"/>
                  </a:lnTo>
                  <a:lnTo>
                    <a:pt x="426" y="282"/>
                  </a:lnTo>
                  <a:lnTo>
                    <a:pt x="426" y="289"/>
                  </a:lnTo>
                  <a:lnTo>
                    <a:pt x="426" y="297"/>
                  </a:lnTo>
                  <a:lnTo>
                    <a:pt x="418" y="297"/>
                  </a:lnTo>
                  <a:lnTo>
                    <a:pt x="403" y="297"/>
                  </a:lnTo>
                  <a:lnTo>
                    <a:pt x="388" y="297"/>
                  </a:lnTo>
                  <a:lnTo>
                    <a:pt x="380" y="289"/>
                  </a:lnTo>
                  <a:lnTo>
                    <a:pt x="372" y="282"/>
                  </a:lnTo>
                  <a:lnTo>
                    <a:pt x="372" y="274"/>
                  </a:lnTo>
                  <a:lnTo>
                    <a:pt x="365" y="266"/>
                  </a:lnTo>
                  <a:lnTo>
                    <a:pt x="357" y="266"/>
                  </a:lnTo>
                  <a:lnTo>
                    <a:pt x="350" y="266"/>
                  </a:lnTo>
                  <a:lnTo>
                    <a:pt x="350" y="274"/>
                  </a:lnTo>
                  <a:lnTo>
                    <a:pt x="342" y="289"/>
                  </a:lnTo>
                  <a:lnTo>
                    <a:pt x="350" y="297"/>
                  </a:lnTo>
                  <a:lnTo>
                    <a:pt x="357" y="304"/>
                  </a:lnTo>
                  <a:lnTo>
                    <a:pt x="365" y="304"/>
                  </a:lnTo>
                  <a:lnTo>
                    <a:pt x="372" y="312"/>
                  </a:lnTo>
                  <a:lnTo>
                    <a:pt x="372" y="320"/>
                  </a:lnTo>
                  <a:lnTo>
                    <a:pt x="380" y="327"/>
                  </a:lnTo>
                  <a:lnTo>
                    <a:pt x="380" y="335"/>
                  </a:lnTo>
                  <a:lnTo>
                    <a:pt x="380" y="342"/>
                  </a:lnTo>
                  <a:lnTo>
                    <a:pt x="372" y="342"/>
                  </a:lnTo>
                  <a:lnTo>
                    <a:pt x="365" y="342"/>
                  </a:lnTo>
                  <a:lnTo>
                    <a:pt x="357" y="327"/>
                  </a:lnTo>
                  <a:lnTo>
                    <a:pt x="350" y="327"/>
                  </a:lnTo>
                  <a:lnTo>
                    <a:pt x="342" y="327"/>
                  </a:lnTo>
                  <a:lnTo>
                    <a:pt x="342" y="342"/>
                  </a:lnTo>
                  <a:lnTo>
                    <a:pt x="334" y="342"/>
                  </a:lnTo>
                  <a:lnTo>
                    <a:pt x="334" y="350"/>
                  </a:lnTo>
                  <a:lnTo>
                    <a:pt x="319" y="350"/>
                  </a:lnTo>
                  <a:lnTo>
                    <a:pt x="311" y="350"/>
                  </a:lnTo>
                  <a:lnTo>
                    <a:pt x="304" y="342"/>
                  </a:lnTo>
                  <a:lnTo>
                    <a:pt x="296" y="342"/>
                  </a:lnTo>
                  <a:lnTo>
                    <a:pt x="281" y="335"/>
                  </a:lnTo>
                  <a:lnTo>
                    <a:pt x="273" y="327"/>
                  </a:lnTo>
                  <a:lnTo>
                    <a:pt x="266" y="320"/>
                  </a:lnTo>
                  <a:lnTo>
                    <a:pt x="258" y="312"/>
                  </a:lnTo>
                  <a:lnTo>
                    <a:pt x="251" y="297"/>
                  </a:lnTo>
                  <a:lnTo>
                    <a:pt x="251" y="289"/>
                  </a:lnTo>
                  <a:lnTo>
                    <a:pt x="258" y="274"/>
                  </a:lnTo>
                  <a:lnTo>
                    <a:pt x="266" y="259"/>
                  </a:lnTo>
                  <a:lnTo>
                    <a:pt x="273" y="251"/>
                  </a:lnTo>
                  <a:lnTo>
                    <a:pt x="273" y="236"/>
                  </a:lnTo>
                  <a:lnTo>
                    <a:pt x="273" y="228"/>
                  </a:lnTo>
                  <a:lnTo>
                    <a:pt x="273" y="221"/>
                  </a:lnTo>
                  <a:lnTo>
                    <a:pt x="266" y="206"/>
                  </a:lnTo>
                  <a:lnTo>
                    <a:pt x="258" y="198"/>
                  </a:lnTo>
                  <a:lnTo>
                    <a:pt x="243" y="198"/>
                  </a:lnTo>
                  <a:lnTo>
                    <a:pt x="235" y="198"/>
                  </a:lnTo>
                  <a:lnTo>
                    <a:pt x="220" y="198"/>
                  </a:lnTo>
                  <a:lnTo>
                    <a:pt x="213" y="206"/>
                  </a:lnTo>
                  <a:lnTo>
                    <a:pt x="205" y="206"/>
                  </a:lnTo>
                  <a:lnTo>
                    <a:pt x="197" y="213"/>
                  </a:lnTo>
                  <a:lnTo>
                    <a:pt x="197" y="221"/>
                  </a:lnTo>
                  <a:lnTo>
                    <a:pt x="205" y="228"/>
                  </a:lnTo>
                  <a:lnTo>
                    <a:pt x="213" y="228"/>
                  </a:lnTo>
                  <a:lnTo>
                    <a:pt x="220" y="236"/>
                  </a:lnTo>
                  <a:lnTo>
                    <a:pt x="213" y="244"/>
                  </a:lnTo>
                  <a:lnTo>
                    <a:pt x="205" y="251"/>
                  </a:lnTo>
                  <a:lnTo>
                    <a:pt x="205" y="259"/>
                  </a:lnTo>
                  <a:lnTo>
                    <a:pt x="190" y="266"/>
                  </a:lnTo>
                  <a:lnTo>
                    <a:pt x="182" y="274"/>
                  </a:lnTo>
                  <a:lnTo>
                    <a:pt x="167" y="274"/>
                  </a:lnTo>
                  <a:lnTo>
                    <a:pt x="159" y="282"/>
                  </a:lnTo>
                  <a:lnTo>
                    <a:pt x="144" y="282"/>
                  </a:lnTo>
                  <a:lnTo>
                    <a:pt x="129" y="282"/>
                  </a:lnTo>
                  <a:lnTo>
                    <a:pt x="121" y="289"/>
                  </a:lnTo>
                  <a:lnTo>
                    <a:pt x="121" y="304"/>
                  </a:lnTo>
                  <a:lnTo>
                    <a:pt x="121" y="320"/>
                  </a:lnTo>
                  <a:lnTo>
                    <a:pt x="121" y="327"/>
                  </a:lnTo>
                  <a:lnTo>
                    <a:pt x="114" y="335"/>
                  </a:lnTo>
                  <a:lnTo>
                    <a:pt x="114" y="350"/>
                  </a:lnTo>
                  <a:lnTo>
                    <a:pt x="114" y="358"/>
                  </a:lnTo>
                  <a:lnTo>
                    <a:pt x="114" y="365"/>
                  </a:lnTo>
                  <a:lnTo>
                    <a:pt x="106" y="365"/>
                  </a:lnTo>
                  <a:lnTo>
                    <a:pt x="98" y="365"/>
                  </a:lnTo>
                  <a:lnTo>
                    <a:pt x="91" y="365"/>
                  </a:lnTo>
                  <a:lnTo>
                    <a:pt x="83" y="358"/>
                  </a:lnTo>
                  <a:lnTo>
                    <a:pt x="76" y="358"/>
                  </a:lnTo>
                  <a:lnTo>
                    <a:pt x="76" y="365"/>
                  </a:lnTo>
                  <a:lnTo>
                    <a:pt x="76" y="380"/>
                  </a:lnTo>
                  <a:lnTo>
                    <a:pt x="76" y="396"/>
                  </a:lnTo>
                  <a:lnTo>
                    <a:pt x="76" y="403"/>
                  </a:lnTo>
                  <a:lnTo>
                    <a:pt x="76" y="411"/>
                  </a:lnTo>
                  <a:lnTo>
                    <a:pt x="68" y="411"/>
                  </a:lnTo>
                  <a:lnTo>
                    <a:pt x="60" y="418"/>
                  </a:lnTo>
                  <a:lnTo>
                    <a:pt x="60" y="426"/>
                  </a:lnTo>
                  <a:lnTo>
                    <a:pt x="68" y="434"/>
                  </a:lnTo>
                  <a:lnTo>
                    <a:pt x="68" y="441"/>
                  </a:lnTo>
                  <a:lnTo>
                    <a:pt x="60" y="449"/>
                  </a:lnTo>
                  <a:lnTo>
                    <a:pt x="60" y="456"/>
                  </a:lnTo>
                  <a:lnTo>
                    <a:pt x="68" y="464"/>
                  </a:lnTo>
                  <a:lnTo>
                    <a:pt x="68" y="472"/>
                  </a:lnTo>
                  <a:lnTo>
                    <a:pt x="76" y="472"/>
                  </a:lnTo>
                  <a:lnTo>
                    <a:pt x="83" y="464"/>
                  </a:lnTo>
                  <a:lnTo>
                    <a:pt x="76" y="456"/>
                  </a:lnTo>
                  <a:lnTo>
                    <a:pt x="76" y="449"/>
                  </a:lnTo>
                  <a:lnTo>
                    <a:pt x="76" y="441"/>
                  </a:lnTo>
                  <a:lnTo>
                    <a:pt x="91" y="434"/>
                  </a:lnTo>
                  <a:lnTo>
                    <a:pt x="98" y="434"/>
                  </a:lnTo>
                  <a:lnTo>
                    <a:pt x="98" y="441"/>
                  </a:lnTo>
                  <a:lnTo>
                    <a:pt x="98" y="456"/>
                  </a:lnTo>
                  <a:lnTo>
                    <a:pt x="98" y="464"/>
                  </a:lnTo>
                  <a:lnTo>
                    <a:pt x="98" y="479"/>
                  </a:lnTo>
                  <a:lnTo>
                    <a:pt x="91" y="510"/>
                  </a:lnTo>
                  <a:lnTo>
                    <a:pt x="98" y="525"/>
                  </a:lnTo>
                  <a:lnTo>
                    <a:pt x="106" y="532"/>
                  </a:lnTo>
                  <a:lnTo>
                    <a:pt x="114" y="555"/>
                  </a:lnTo>
                  <a:lnTo>
                    <a:pt x="121" y="570"/>
                  </a:lnTo>
                  <a:lnTo>
                    <a:pt x="121" y="578"/>
                  </a:lnTo>
                  <a:lnTo>
                    <a:pt x="121" y="586"/>
                  </a:lnTo>
                  <a:lnTo>
                    <a:pt x="121" y="593"/>
                  </a:lnTo>
                  <a:lnTo>
                    <a:pt x="129" y="601"/>
                  </a:lnTo>
                  <a:lnTo>
                    <a:pt x="129" y="608"/>
                  </a:lnTo>
                  <a:lnTo>
                    <a:pt x="121" y="616"/>
                  </a:lnTo>
                  <a:lnTo>
                    <a:pt x="114" y="624"/>
                  </a:lnTo>
                  <a:lnTo>
                    <a:pt x="114" y="631"/>
                  </a:lnTo>
                  <a:lnTo>
                    <a:pt x="114" y="639"/>
                  </a:lnTo>
                  <a:lnTo>
                    <a:pt x="121" y="639"/>
                  </a:lnTo>
                  <a:lnTo>
                    <a:pt x="114" y="654"/>
                  </a:lnTo>
                  <a:lnTo>
                    <a:pt x="106" y="662"/>
                  </a:lnTo>
                  <a:lnTo>
                    <a:pt x="91" y="662"/>
                  </a:lnTo>
                  <a:lnTo>
                    <a:pt x="83" y="662"/>
                  </a:lnTo>
                  <a:lnTo>
                    <a:pt x="76" y="669"/>
                  </a:lnTo>
                  <a:lnTo>
                    <a:pt x="68" y="669"/>
                  </a:lnTo>
                  <a:lnTo>
                    <a:pt x="60" y="669"/>
                  </a:lnTo>
                  <a:lnTo>
                    <a:pt x="53" y="669"/>
                  </a:lnTo>
                  <a:lnTo>
                    <a:pt x="45" y="669"/>
                  </a:lnTo>
                  <a:lnTo>
                    <a:pt x="38" y="677"/>
                  </a:lnTo>
                  <a:lnTo>
                    <a:pt x="38" y="684"/>
                  </a:lnTo>
                  <a:lnTo>
                    <a:pt x="38" y="692"/>
                  </a:lnTo>
                  <a:lnTo>
                    <a:pt x="30" y="692"/>
                  </a:lnTo>
                  <a:lnTo>
                    <a:pt x="22" y="700"/>
                  </a:lnTo>
                  <a:lnTo>
                    <a:pt x="15" y="707"/>
                  </a:lnTo>
                  <a:lnTo>
                    <a:pt x="15" y="715"/>
                  </a:lnTo>
                  <a:lnTo>
                    <a:pt x="7" y="722"/>
                  </a:lnTo>
                  <a:lnTo>
                    <a:pt x="15" y="738"/>
                  </a:lnTo>
                  <a:lnTo>
                    <a:pt x="22" y="745"/>
                  </a:lnTo>
                  <a:lnTo>
                    <a:pt x="22" y="753"/>
                  </a:lnTo>
                  <a:lnTo>
                    <a:pt x="22" y="760"/>
                  </a:lnTo>
                  <a:lnTo>
                    <a:pt x="22" y="768"/>
                  </a:lnTo>
                  <a:lnTo>
                    <a:pt x="15" y="783"/>
                  </a:lnTo>
                  <a:lnTo>
                    <a:pt x="7" y="783"/>
                  </a:lnTo>
                  <a:lnTo>
                    <a:pt x="0" y="791"/>
                  </a:lnTo>
                  <a:lnTo>
                    <a:pt x="0" y="798"/>
                  </a:lnTo>
                  <a:lnTo>
                    <a:pt x="7" y="798"/>
                  </a:lnTo>
                  <a:lnTo>
                    <a:pt x="15" y="814"/>
                  </a:lnTo>
                  <a:lnTo>
                    <a:pt x="22" y="806"/>
                  </a:lnTo>
                  <a:lnTo>
                    <a:pt x="30" y="806"/>
                  </a:lnTo>
                  <a:lnTo>
                    <a:pt x="38" y="814"/>
                  </a:lnTo>
                  <a:lnTo>
                    <a:pt x="45" y="821"/>
                  </a:lnTo>
                  <a:lnTo>
                    <a:pt x="45" y="829"/>
                  </a:lnTo>
                  <a:lnTo>
                    <a:pt x="45" y="836"/>
                  </a:lnTo>
                  <a:lnTo>
                    <a:pt x="38" y="844"/>
                  </a:lnTo>
                  <a:lnTo>
                    <a:pt x="38" y="852"/>
                  </a:lnTo>
                  <a:lnTo>
                    <a:pt x="38" y="859"/>
                  </a:lnTo>
                  <a:lnTo>
                    <a:pt x="45" y="859"/>
                  </a:lnTo>
                  <a:lnTo>
                    <a:pt x="53" y="852"/>
                  </a:lnTo>
                  <a:lnTo>
                    <a:pt x="68" y="852"/>
                  </a:lnTo>
                  <a:lnTo>
                    <a:pt x="68" y="844"/>
                  </a:lnTo>
                  <a:lnTo>
                    <a:pt x="68" y="836"/>
                  </a:lnTo>
                  <a:lnTo>
                    <a:pt x="60" y="829"/>
                  </a:lnTo>
                  <a:lnTo>
                    <a:pt x="60" y="821"/>
                  </a:lnTo>
                  <a:lnTo>
                    <a:pt x="60" y="806"/>
                  </a:lnTo>
                  <a:lnTo>
                    <a:pt x="68" y="798"/>
                  </a:lnTo>
                  <a:lnTo>
                    <a:pt x="76" y="791"/>
                  </a:lnTo>
                  <a:lnTo>
                    <a:pt x="83" y="791"/>
                  </a:lnTo>
                  <a:lnTo>
                    <a:pt x="91" y="791"/>
                  </a:lnTo>
                  <a:lnTo>
                    <a:pt x="91" y="783"/>
                  </a:lnTo>
                  <a:lnTo>
                    <a:pt x="91" y="776"/>
                  </a:lnTo>
                  <a:lnTo>
                    <a:pt x="91" y="768"/>
                  </a:lnTo>
                  <a:lnTo>
                    <a:pt x="98" y="760"/>
                  </a:lnTo>
                  <a:lnTo>
                    <a:pt x="98" y="753"/>
                  </a:lnTo>
                  <a:lnTo>
                    <a:pt x="98" y="745"/>
                  </a:lnTo>
                  <a:lnTo>
                    <a:pt x="114" y="745"/>
                  </a:lnTo>
                  <a:lnTo>
                    <a:pt x="159" y="753"/>
                  </a:lnTo>
                  <a:lnTo>
                    <a:pt x="167" y="753"/>
                  </a:lnTo>
                  <a:lnTo>
                    <a:pt x="175" y="745"/>
                  </a:lnTo>
                  <a:lnTo>
                    <a:pt x="182" y="745"/>
                  </a:lnTo>
                  <a:lnTo>
                    <a:pt x="182" y="738"/>
                  </a:lnTo>
                  <a:lnTo>
                    <a:pt x="190" y="738"/>
                  </a:lnTo>
                  <a:lnTo>
                    <a:pt x="197" y="745"/>
                  </a:lnTo>
                  <a:lnTo>
                    <a:pt x="205" y="745"/>
                  </a:lnTo>
                  <a:lnTo>
                    <a:pt x="213" y="745"/>
                  </a:lnTo>
                  <a:lnTo>
                    <a:pt x="213" y="738"/>
                  </a:lnTo>
                  <a:lnTo>
                    <a:pt x="213" y="730"/>
                  </a:lnTo>
                  <a:lnTo>
                    <a:pt x="228" y="722"/>
                  </a:lnTo>
                  <a:lnTo>
                    <a:pt x="235" y="715"/>
                  </a:lnTo>
                  <a:lnTo>
                    <a:pt x="251" y="700"/>
                  </a:lnTo>
                  <a:lnTo>
                    <a:pt x="258" y="700"/>
                  </a:lnTo>
                  <a:lnTo>
                    <a:pt x="281" y="692"/>
                  </a:lnTo>
                  <a:lnTo>
                    <a:pt x="289" y="684"/>
                  </a:lnTo>
                  <a:lnTo>
                    <a:pt x="304" y="677"/>
                  </a:lnTo>
                  <a:lnTo>
                    <a:pt x="319" y="662"/>
                  </a:lnTo>
                  <a:lnTo>
                    <a:pt x="327" y="654"/>
                  </a:lnTo>
                  <a:lnTo>
                    <a:pt x="334" y="654"/>
                  </a:lnTo>
                  <a:lnTo>
                    <a:pt x="342" y="654"/>
                  </a:lnTo>
                  <a:lnTo>
                    <a:pt x="350" y="654"/>
                  </a:lnTo>
                  <a:lnTo>
                    <a:pt x="357" y="662"/>
                  </a:lnTo>
                  <a:lnTo>
                    <a:pt x="372" y="662"/>
                  </a:lnTo>
                  <a:lnTo>
                    <a:pt x="426" y="662"/>
                  </a:lnTo>
                  <a:lnTo>
                    <a:pt x="426" y="646"/>
                  </a:lnTo>
                  <a:lnTo>
                    <a:pt x="426" y="631"/>
                  </a:lnTo>
                  <a:lnTo>
                    <a:pt x="433" y="624"/>
                  </a:lnTo>
                  <a:lnTo>
                    <a:pt x="441" y="624"/>
                  </a:lnTo>
                  <a:lnTo>
                    <a:pt x="464" y="616"/>
                  </a:lnTo>
                  <a:lnTo>
                    <a:pt x="464" y="608"/>
                  </a:lnTo>
                  <a:lnTo>
                    <a:pt x="471" y="601"/>
                  </a:lnTo>
                  <a:lnTo>
                    <a:pt x="486" y="593"/>
                  </a:lnTo>
                  <a:lnTo>
                    <a:pt x="494" y="593"/>
                  </a:lnTo>
                  <a:lnTo>
                    <a:pt x="502" y="593"/>
                  </a:lnTo>
                  <a:lnTo>
                    <a:pt x="509" y="586"/>
                  </a:lnTo>
                  <a:lnTo>
                    <a:pt x="517" y="578"/>
                  </a:lnTo>
                  <a:lnTo>
                    <a:pt x="524" y="578"/>
                  </a:lnTo>
                  <a:lnTo>
                    <a:pt x="547" y="570"/>
                  </a:lnTo>
                  <a:lnTo>
                    <a:pt x="585" y="540"/>
                  </a:lnTo>
                  <a:lnTo>
                    <a:pt x="593" y="532"/>
                  </a:lnTo>
                  <a:lnTo>
                    <a:pt x="601" y="532"/>
                  </a:lnTo>
                  <a:lnTo>
                    <a:pt x="639" y="502"/>
                  </a:lnTo>
                  <a:lnTo>
                    <a:pt x="639" y="494"/>
                  </a:lnTo>
                  <a:lnTo>
                    <a:pt x="639" y="487"/>
                  </a:lnTo>
                  <a:lnTo>
                    <a:pt x="631" y="479"/>
                  </a:lnTo>
                  <a:lnTo>
                    <a:pt x="639" y="472"/>
                  </a:lnTo>
                  <a:lnTo>
                    <a:pt x="646" y="479"/>
                  </a:lnTo>
                  <a:lnTo>
                    <a:pt x="654" y="479"/>
                  </a:lnTo>
                  <a:lnTo>
                    <a:pt x="661" y="487"/>
                  </a:lnTo>
                  <a:lnTo>
                    <a:pt x="677" y="487"/>
                  </a:lnTo>
                  <a:lnTo>
                    <a:pt x="684" y="494"/>
                  </a:lnTo>
                  <a:lnTo>
                    <a:pt x="699" y="494"/>
                  </a:lnTo>
                  <a:lnTo>
                    <a:pt x="699" y="487"/>
                  </a:lnTo>
                  <a:lnTo>
                    <a:pt x="707" y="487"/>
                  </a:lnTo>
                  <a:lnTo>
                    <a:pt x="707" y="494"/>
                  </a:lnTo>
                  <a:lnTo>
                    <a:pt x="707" y="502"/>
                  </a:lnTo>
                  <a:lnTo>
                    <a:pt x="715" y="510"/>
                  </a:lnTo>
                  <a:lnTo>
                    <a:pt x="722" y="510"/>
                  </a:lnTo>
                  <a:lnTo>
                    <a:pt x="730" y="510"/>
                  </a:lnTo>
                  <a:lnTo>
                    <a:pt x="745" y="510"/>
                  </a:lnTo>
                  <a:lnTo>
                    <a:pt x="753" y="510"/>
                  </a:lnTo>
                  <a:lnTo>
                    <a:pt x="768" y="517"/>
                  </a:lnTo>
                  <a:lnTo>
                    <a:pt x="776" y="525"/>
                  </a:lnTo>
                  <a:lnTo>
                    <a:pt x="776" y="532"/>
                  </a:lnTo>
                  <a:lnTo>
                    <a:pt x="776" y="540"/>
                  </a:lnTo>
                  <a:lnTo>
                    <a:pt x="768" y="540"/>
                  </a:lnTo>
                  <a:lnTo>
                    <a:pt x="768" y="548"/>
                  </a:lnTo>
                  <a:lnTo>
                    <a:pt x="768" y="555"/>
                  </a:lnTo>
                  <a:lnTo>
                    <a:pt x="776" y="555"/>
                  </a:lnTo>
                  <a:lnTo>
                    <a:pt x="791" y="548"/>
                  </a:lnTo>
                  <a:lnTo>
                    <a:pt x="798" y="548"/>
                  </a:lnTo>
                  <a:lnTo>
                    <a:pt x="806" y="555"/>
                  </a:lnTo>
                  <a:lnTo>
                    <a:pt x="814" y="555"/>
                  </a:lnTo>
                  <a:lnTo>
                    <a:pt x="814" y="563"/>
                  </a:lnTo>
                  <a:lnTo>
                    <a:pt x="821" y="570"/>
                  </a:lnTo>
                  <a:lnTo>
                    <a:pt x="829" y="570"/>
                  </a:lnTo>
                  <a:lnTo>
                    <a:pt x="836" y="578"/>
                  </a:lnTo>
                  <a:lnTo>
                    <a:pt x="844" y="578"/>
                  </a:lnTo>
                  <a:lnTo>
                    <a:pt x="844" y="570"/>
                  </a:lnTo>
                  <a:lnTo>
                    <a:pt x="852" y="563"/>
                  </a:lnTo>
                  <a:lnTo>
                    <a:pt x="844" y="555"/>
                  </a:lnTo>
                  <a:lnTo>
                    <a:pt x="844" y="548"/>
                  </a:lnTo>
                  <a:lnTo>
                    <a:pt x="852" y="548"/>
                  </a:lnTo>
                  <a:lnTo>
                    <a:pt x="859" y="548"/>
                  </a:lnTo>
                  <a:lnTo>
                    <a:pt x="874" y="555"/>
                  </a:lnTo>
                  <a:lnTo>
                    <a:pt x="874" y="548"/>
                  </a:lnTo>
                  <a:lnTo>
                    <a:pt x="882" y="540"/>
                  </a:lnTo>
                  <a:lnTo>
                    <a:pt x="882" y="532"/>
                  </a:lnTo>
                  <a:lnTo>
                    <a:pt x="890" y="525"/>
                  </a:lnTo>
                  <a:lnTo>
                    <a:pt x="890" y="517"/>
                  </a:lnTo>
                  <a:lnTo>
                    <a:pt x="897" y="510"/>
                  </a:lnTo>
                  <a:lnTo>
                    <a:pt x="905" y="502"/>
                  </a:lnTo>
                  <a:lnTo>
                    <a:pt x="912" y="494"/>
                  </a:lnTo>
                  <a:lnTo>
                    <a:pt x="912" y="487"/>
                  </a:lnTo>
                  <a:lnTo>
                    <a:pt x="905" y="479"/>
                  </a:lnTo>
                  <a:lnTo>
                    <a:pt x="897" y="472"/>
                  </a:lnTo>
                  <a:lnTo>
                    <a:pt x="890" y="464"/>
                  </a:lnTo>
                  <a:lnTo>
                    <a:pt x="890" y="456"/>
                  </a:lnTo>
                  <a:lnTo>
                    <a:pt x="897" y="441"/>
                  </a:lnTo>
                  <a:lnTo>
                    <a:pt x="897" y="434"/>
                  </a:lnTo>
                  <a:lnTo>
                    <a:pt x="890" y="426"/>
                  </a:lnTo>
                  <a:lnTo>
                    <a:pt x="890" y="418"/>
                  </a:lnTo>
                  <a:lnTo>
                    <a:pt x="882" y="411"/>
                  </a:lnTo>
                  <a:lnTo>
                    <a:pt x="890" y="411"/>
                  </a:lnTo>
                  <a:lnTo>
                    <a:pt x="897" y="403"/>
                  </a:lnTo>
                  <a:lnTo>
                    <a:pt x="912" y="396"/>
                  </a:lnTo>
                  <a:lnTo>
                    <a:pt x="912" y="388"/>
                  </a:lnTo>
                  <a:lnTo>
                    <a:pt x="905" y="388"/>
                  </a:lnTo>
                  <a:lnTo>
                    <a:pt x="897" y="380"/>
                  </a:lnTo>
                  <a:lnTo>
                    <a:pt x="890" y="373"/>
                  </a:lnTo>
                  <a:lnTo>
                    <a:pt x="890" y="365"/>
                  </a:lnTo>
                  <a:lnTo>
                    <a:pt x="890" y="358"/>
                  </a:lnTo>
                  <a:lnTo>
                    <a:pt x="897" y="350"/>
                  </a:lnTo>
                  <a:lnTo>
                    <a:pt x="905" y="350"/>
                  </a:lnTo>
                  <a:lnTo>
                    <a:pt x="912" y="342"/>
                  </a:lnTo>
                  <a:lnTo>
                    <a:pt x="912" y="335"/>
                  </a:lnTo>
                  <a:lnTo>
                    <a:pt x="920" y="327"/>
                  </a:lnTo>
                  <a:lnTo>
                    <a:pt x="905" y="320"/>
                  </a:lnTo>
                  <a:lnTo>
                    <a:pt x="890" y="304"/>
                  </a:lnTo>
                  <a:lnTo>
                    <a:pt x="890" y="297"/>
                  </a:lnTo>
                  <a:lnTo>
                    <a:pt x="890" y="289"/>
                  </a:lnTo>
                  <a:lnTo>
                    <a:pt x="882" y="274"/>
                  </a:lnTo>
                  <a:lnTo>
                    <a:pt x="867" y="259"/>
                  </a:lnTo>
                  <a:lnTo>
                    <a:pt x="852" y="244"/>
                  </a:lnTo>
                  <a:lnTo>
                    <a:pt x="836" y="228"/>
                  </a:lnTo>
                  <a:lnTo>
                    <a:pt x="836" y="221"/>
                  </a:lnTo>
                  <a:lnTo>
                    <a:pt x="821" y="213"/>
                  </a:lnTo>
                  <a:lnTo>
                    <a:pt x="814" y="206"/>
                  </a:lnTo>
                  <a:lnTo>
                    <a:pt x="798" y="198"/>
                  </a:lnTo>
                  <a:lnTo>
                    <a:pt x="783" y="183"/>
                  </a:lnTo>
                  <a:lnTo>
                    <a:pt x="776" y="160"/>
                  </a:lnTo>
                  <a:lnTo>
                    <a:pt x="768" y="145"/>
                  </a:lnTo>
                  <a:lnTo>
                    <a:pt x="760" y="137"/>
                  </a:lnTo>
                  <a:lnTo>
                    <a:pt x="753" y="130"/>
                  </a:lnTo>
                  <a:lnTo>
                    <a:pt x="745" y="122"/>
                  </a:lnTo>
                  <a:lnTo>
                    <a:pt x="737" y="122"/>
                  </a:lnTo>
                  <a:lnTo>
                    <a:pt x="730" y="114"/>
                  </a:lnTo>
                  <a:lnTo>
                    <a:pt x="722" y="107"/>
                  </a:lnTo>
                  <a:lnTo>
                    <a:pt x="715" y="99"/>
                  </a:lnTo>
                  <a:lnTo>
                    <a:pt x="707" y="92"/>
                  </a:lnTo>
                  <a:lnTo>
                    <a:pt x="699" y="84"/>
                  </a:lnTo>
                  <a:lnTo>
                    <a:pt x="707" y="76"/>
                  </a:lnTo>
                  <a:lnTo>
                    <a:pt x="707" y="69"/>
                  </a:lnTo>
                  <a:lnTo>
                    <a:pt x="715" y="61"/>
                  </a:lnTo>
                  <a:lnTo>
                    <a:pt x="715" y="46"/>
                  </a:lnTo>
                  <a:lnTo>
                    <a:pt x="715" y="38"/>
                  </a:lnTo>
                  <a:lnTo>
                    <a:pt x="707" y="31"/>
                  </a:lnTo>
                  <a:lnTo>
                    <a:pt x="699" y="16"/>
                  </a:lnTo>
                  <a:lnTo>
                    <a:pt x="692" y="16"/>
                  </a:lnTo>
                  <a:lnTo>
                    <a:pt x="684" y="8"/>
                  </a:lnTo>
                  <a:lnTo>
                    <a:pt x="661" y="8"/>
                  </a:lnTo>
                  <a:lnTo>
                    <a:pt x="654" y="8"/>
                  </a:lnTo>
                  <a:lnTo>
                    <a:pt x="639" y="8"/>
                  </a:lnTo>
                  <a:lnTo>
                    <a:pt x="631" y="8"/>
                  </a:lnTo>
                  <a:lnTo>
                    <a:pt x="623" y="8"/>
                  </a:lnTo>
                  <a:lnTo>
                    <a:pt x="608" y="8"/>
                  </a:lnTo>
                  <a:lnTo>
                    <a:pt x="585" y="0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rgbClr val="FFFF6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41" tIns="37820" rIns="75641" bIns="37820"/>
            <a:lstStyle/>
            <a:p>
              <a:endParaRPr lang="ru-RU"/>
            </a:p>
          </p:txBody>
        </p:sp>
        <p:sp>
          <p:nvSpPr>
            <p:cNvPr id="4375" name="Freeform 1283"/>
            <p:cNvSpPr>
              <a:spLocks/>
            </p:cNvSpPr>
            <p:nvPr/>
          </p:nvSpPr>
          <p:spPr bwMode="auto">
            <a:xfrm>
              <a:off x="6669088" y="5137039"/>
              <a:ext cx="1177925" cy="1166812"/>
            </a:xfrm>
            <a:custGeom>
              <a:avLst/>
              <a:gdLst>
                <a:gd name="T0" fmla="*/ 2147483647 w 920"/>
                <a:gd name="T1" fmla="*/ 2147483647 h 859"/>
                <a:gd name="T2" fmla="*/ 2147483647 w 920"/>
                <a:gd name="T3" fmla="*/ 2147483647 h 859"/>
                <a:gd name="T4" fmla="*/ 2147483647 w 920"/>
                <a:gd name="T5" fmla="*/ 2147483647 h 859"/>
                <a:gd name="T6" fmla="*/ 2147483647 w 920"/>
                <a:gd name="T7" fmla="*/ 2147483647 h 859"/>
                <a:gd name="T8" fmla="*/ 2147483647 w 920"/>
                <a:gd name="T9" fmla="*/ 2147483647 h 859"/>
                <a:gd name="T10" fmla="*/ 2147483647 w 920"/>
                <a:gd name="T11" fmla="*/ 2147483647 h 859"/>
                <a:gd name="T12" fmla="*/ 2147483647 w 920"/>
                <a:gd name="T13" fmla="*/ 2147483647 h 859"/>
                <a:gd name="T14" fmla="*/ 2147483647 w 920"/>
                <a:gd name="T15" fmla="*/ 2147483647 h 859"/>
                <a:gd name="T16" fmla="*/ 2147483647 w 920"/>
                <a:gd name="T17" fmla="*/ 2147483647 h 859"/>
                <a:gd name="T18" fmla="*/ 2147483647 w 920"/>
                <a:gd name="T19" fmla="*/ 2147483647 h 859"/>
                <a:gd name="T20" fmla="*/ 2147483647 w 920"/>
                <a:gd name="T21" fmla="*/ 2147483647 h 859"/>
                <a:gd name="T22" fmla="*/ 2147483647 w 920"/>
                <a:gd name="T23" fmla="*/ 2147483647 h 859"/>
                <a:gd name="T24" fmla="*/ 2147483647 w 920"/>
                <a:gd name="T25" fmla="*/ 2147483647 h 859"/>
                <a:gd name="T26" fmla="*/ 2147483647 w 920"/>
                <a:gd name="T27" fmla="*/ 2147483647 h 859"/>
                <a:gd name="T28" fmla="*/ 2147483647 w 920"/>
                <a:gd name="T29" fmla="*/ 2147483647 h 859"/>
                <a:gd name="T30" fmla="*/ 2147483647 w 920"/>
                <a:gd name="T31" fmla="*/ 2147483647 h 859"/>
                <a:gd name="T32" fmla="*/ 2147483647 w 920"/>
                <a:gd name="T33" fmla="*/ 2147483647 h 859"/>
                <a:gd name="T34" fmla="*/ 2147483647 w 920"/>
                <a:gd name="T35" fmla="*/ 2147483647 h 859"/>
                <a:gd name="T36" fmla="*/ 2147483647 w 920"/>
                <a:gd name="T37" fmla="*/ 2147483647 h 859"/>
                <a:gd name="T38" fmla="*/ 2147483647 w 920"/>
                <a:gd name="T39" fmla="*/ 2147483647 h 859"/>
                <a:gd name="T40" fmla="*/ 2147483647 w 920"/>
                <a:gd name="T41" fmla="*/ 2147483647 h 859"/>
                <a:gd name="T42" fmla="*/ 2147483647 w 920"/>
                <a:gd name="T43" fmla="*/ 2147483647 h 859"/>
                <a:gd name="T44" fmla="*/ 2147483647 w 920"/>
                <a:gd name="T45" fmla="*/ 2147483647 h 859"/>
                <a:gd name="T46" fmla="*/ 2147483647 w 920"/>
                <a:gd name="T47" fmla="*/ 2147483647 h 859"/>
                <a:gd name="T48" fmla="*/ 2147483647 w 920"/>
                <a:gd name="T49" fmla="*/ 2147483647 h 859"/>
                <a:gd name="T50" fmla="*/ 2147483647 w 920"/>
                <a:gd name="T51" fmla="*/ 2147483647 h 859"/>
                <a:gd name="T52" fmla="*/ 2147483647 w 920"/>
                <a:gd name="T53" fmla="*/ 2147483647 h 859"/>
                <a:gd name="T54" fmla="*/ 2147483647 w 920"/>
                <a:gd name="T55" fmla="*/ 2147483647 h 859"/>
                <a:gd name="T56" fmla="*/ 2147483647 w 920"/>
                <a:gd name="T57" fmla="*/ 2147483647 h 859"/>
                <a:gd name="T58" fmla="*/ 2147483647 w 920"/>
                <a:gd name="T59" fmla="*/ 2147483647 h 859"/>
                <a:gd name="T60" fmla="*/ 2147483647 w 920"/>
                <a:gd name="T61" fmla="*/ 2147483647 h 859"/>
                <a:gd name="T62" fmla="*/ 2147483647 w 920"/>
                <a:gd name="T63" fmla="*/ 2147483647 h 859"/>
                <a:gd name="T64" fmla="*/ 2147483647 w 920"/>
                <a:gd name="T65" fmla="*/ 2147483647 h 859"/>
                <a:gd name="T66" fmla="*/ 2147483647 w 920"/>
                <a:gd name="T67" fmla="*/ 2147483647 h 859"/>
                <a:gd name="T68" fmla="*/ 2147483647 w 920"/>
                <a:gd name="T69" fmla="*/ 2147483647 h 859"/>
                <a:gd name="T70" fmla="*/ 2147483647 w 920"/>
                <a:gd name="T71" fmla="*/ 2147483647 h 859"/>
                <a:gd name="T72" fmla="*/ 2147483647 w 920"/>
                <a:gd name="T73" fmla="*/ 2147483647 h 859"/>
                <a:gd name="T74" fmla="*/ 2147483647 w 920"/>
                <a:gd name="T75" fmla="*/ 2147483647 h 859"/>
                <a:gd name="T76" fmla="*/ 2147483647 w 920"/>
                <a:gd name="T77" fmla="*/ 2147483647 h 859"/>
                <a:gd name="T78" fmla="*/ 2147483647 w 920"/>
                <a:gd name="T79" fmla="*/ 2147483647 h 859"/>
                <a:gd name="T80" fmla="*/ 2147483647 w 920"/>
                <a:gd name="T81" fmla="*/ 2147483647 h 859"/>
                <a:gd name="T82" fmla="*/ 2147483647 w 920"/>
                <a:gd name="T83" fmla="*/ 2147483647 h 859"/>
                <a:gd name="T84" fmla="*/ 2147483647 w 920"/>
                <a:gd name="T85" fmla="*/ 2147483647 h 859"/>
                <a:gd name="T86" fmla="*/ 2147483647 w 920"/>
                <a:gd name="T87" fmla="*/ 2147483647 h 859"/>
                <a:gd name="T88" fmla="*/ 2147483647 w 920"/>
                <a:gd name="T89" fmla="*/ 2147483647 h 859"/>
                <a:gd name="T90" fmla="*/ 2147483647 w 920"/>
                <a:gd name="T91" fmla="*/ 2147483647 h 859"/>
                <a:gd name="T92" fmla="*/ 2147483647 w 920"/>
                <a:gd name="T93" fmla="*/ 2147483647 h 859"/>
                <a:gd name="T94" fmla="*/ 2147483647 w 920"/>
                <a:gd name="T95" fmla="*/ 2147483647 h 859"/>
                <a:gd name="T96" fmla="*/ 2147483647 w 920"/>
                <a:gd name="T97" fmla="*/ 2147483647 h 859"/>
                <a:gd name="T98" fmla="*/ 2147483647 w 920"/>
                <a:gd name="T99" fmla="*/ 2147483647 h 859"/>
                <a:gd name="T100" fmla="*/ 2147483647 w 920"/>
                <a:gd name="T101" fmla="*/ 2147483647 h 859"/>
                <a:gd name="T102" fmla="*/ 2147483647 w 920"/>
                <a:gd name="T103" fmla="*/ 2147483647 h 859"/>
                <a:gd name="T104" fmla="*/ 2147483647 w 920"/>
                <a:gd name="T105" fmla="*/ 2147483647 h 859"/>
                <a:gd name="T106" fmla="*/ 2147483647 w 920"/>
                <a:gd name="T107" fmla="*/ 2147483647 h 859"/>
                <a:gd name="T108" fmla="*/ 2147483647 w 920"/>
                <a:gd name="T109" fmla="*/ 2147483647 h 859"/>
                <a:gd name="T110" fmla="*/ 2147483647 w 920"/>
                <a:gd name="T111" fmla="*/ 2147483647 h 859"/>
                <a:gd name="T112" fmla="*/ 2147483647 w 920"/>
                <a:gd name="T113" fmla="*/ 2147483647 h 859"/>
                <a:gd name="T114" fmla="*/ 2147483647 w 920"/>
                <a:gd name="T115" fmla="*/ 2147483647 h 859"/>
                <a:gd name="T116" fmla="*/ 2147483647 w 920"/>
                <a:gd name="T117" fmla="*/ 2147483647 h 859"/>
                <a:gd name="T118" fmla="*/ 2147483647 w 920"/>
                <a:gd name="T119" fmla="*/ 2147483647 h 859"/>
                <a:gd name="T120" fmla="*/ 2147483647 w 920"/>
                <a:gd name="T121" fmla="*/ 2147483647 h 859"/>
                <a:gd name="T122" fmla="*/ 2147483647 w 920"/>
                <a:gd name="T123" fmla="*/ 2147483647 h 85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920"/>
                <a:gd name="T187" fmla="*/ 0 h 859"/>
                <a:gd name="T188" fmla="*/ 920 w 920"/>
                <a:gd name="T189" fmla="*/ 859 h 85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920" h="859">
                  <a:moveTo>
                    <a:pt x="578" y="0"/>
                  </a:moveTo>
                  <a:lnTo>
                    <a:pt x="570" y="0"/>
                  </a:lnTo>
                  <a:lnTo>
                    <a:pt x="563" y="8"/>
                  </a:lnTo>
                  <a:lnTo>
                    <a:pt x="555" y="16"/>
                  </a:lnTo>
                  <a:lnTo>
                    <a:pt x="547" y="23"/>
                  </a:lnTo>
                  <a:lnTo>
                    <a:pt x="547" y="31"/>
                  </a:lnTo>
                  <a:lnTo>
                    <a:pt x="555" y="38"/>
                  </a:lnTo>
                  <a:lnTo>
                    <a:pt x="563" y="46"/>
                  </a:lnTo>
                  <a:lnTo>
                    <a:pt x="555" y="61"/>
                  </a:lnTo>
                  <a:lnTo>
                    <a:pt x="547" y="76"/>
                  </a:lnTo>
                  <a:lnTo>
                    <a:pt x="540" y="69"/>
                  </a:lnTo>
                  <a:lnTo>
                    <a:pt x="524" y="69"/>
                  </a:lnTo>
                  <a:lnTo>
                    <a:pt x="524" y="76"/>
                  </a:lnTo>
                  <a:lnTo>
                    <a:pt x="524" y="84"/>
                  </a:lnTo>
                  <a:lnTo>
                    <a:pt x="524" y="92"/>
                  </a:lnTo>
                  <a:lnTo>
                    <a:pt x="517" y="99"/>
                  </a:lnTo>
                  <a:lnTo>
                    <a:pt x="509" y="107"/>
                  </a:lnTo>
                  <a:lnTo>
                    <a:pt x="494" y="107"/>
                  </a:lnTo>
                  <a:lnTo>
                    <a:pt x="479" y="99"/>
                  </a:lnTo>
                  <a:lnTo>
                    <a:pt x="471" y="107"/>
                  </a:lnTo>
                  <a:lnTo>
                    <a:pt x="456" y="114"/>
                  </a:lnTo>
                  <a:lnTo>
                    <a:pt x="448" y="122"/>
                  </a:lnTo>
                  <a:lnTo>
                    <a:pt x="441" y="137"/>
                  </a:lnTo>
                  <a:lnTo>
                    <a:pt x="441" y="145"/>
                  </a:lnTo>
                  <a:lnTo>
                    <a:pt x="433" y="160"/>
                  </a:lnTo>
                  <a:lnTo>
                    <a:pt x="433" y="175"/>
                  </a:lnTo>
                  <a:lnTo>
                    <a:pt x="433" y="183"/>
                  </a:lnTo>
                  <a:lnTo>
                    <a:pt x="441" y="190"/>
                  </a:lnTo>
                  <a:lnTo>
                    <a:pt x="441" y="198"/>
                  </a:lnTo>
                  <a:lnTo>
                    <a:pt x="441" y="213"/>
                  </a:lnTo>
                  <a:lnTo>
                    <a:pt x="448" y="221"/>
                  </a:lnTo>
                  <a:lnTo>
                    <a:pt x="456" y="221"/>
                  </a:lnTo>
                  <a:lnTo>
                    <a:pt x="464" y="236"/>
                  </a:lnTo>
                  <a:lnTo>
                    <a:pt x="464" y="244"/>
                  </a:lnTo>
                  <a:lnTo>
                    <a:pt x="456" y="251"/>
                  </a:lnTo>
                  <a:lnTo>
                    <a:pt x="456" y="259"/>
                  </a:lnTo>
                  <a:lnTo>
                    <a:pt x="448" y="266"/>
                  </a:lnTo>
                  <a:lnTo>
                    <a:pt x="441" y="274"/>
                  </a:lnTo>
                  <a:lnTo>
                    <a:pt x="426" y="274"/>
                  </a:lnTo>
                  <a:lnTo>
                    <a:pt x="426" y="282"/>
                  </a:lnTo>
                  <a:lnTo>
                    <a:pt x="426" y="289"/>
                  </a:lnTo>
                  <a:lnTo>
                    <a:pt x="426" y="297"/>
                  </a:lnTo>
                  <a:lnTo>
                    <a:pt x="418" y="297"/>
                  </a:lnTo>
                  <a:lnTo>
                    <a:pt x="403" y="297"/>
                  </a:lnTo>
                  <a:lnTo>
                    <a:pt x="388" y="297"/>
                  </a:lnTo>
                  <a:lnTo>
                    <a:pt x="380" y="289"/>
                  </a:lnTo>
                  <a:lnTo>
                    <a:pt x="372" y="282"/>
                  </a:lnTo>
                  <a:lnTo>
                    <a:pt x="372" y="274"/>
                  </a:lnTo>
                  <a:lnTo>
                    <a:pt x="365" y="266"/>
                  </a:lnTo>
                  <a:lnTo>
                    <a:pt x="357" y="266"/>
                  </a:lnTo>
                  <a:lnTo>
                    <a:pt x="350" y="266"/>
                  </a:lnTo>
                  <a:lnTo>
                    <a:pt x="350" y="274"/>
                  </a:lnTo>
                  <a:lnTo>
                    <a:pt x="342" y="289"/>
                  </a:lnTo>
                  <a:lnTo>
                    <a:pt x="350" y="297"/>
                  </a:lnTo>
                  <a:lnTo>
                    <a:pt x="357" y="304"/>
                  </a:lnTo>
                  <a:lnTo>
                    <a:pt x="365" y="304"/>
                  </a:lnTo>
                  <a:lnTo>
                    <a:pt x="372" y="312"/>
                  </a:lnTo>
                  <a:lnTo>
                    <a:pt x="372" y="320"/>
                  </a:lnTo>
                  <a:lnTo>
                    <a:pt x="380" y="327"/>
                  </a:lnTo>
                  <a:lnTo>
                    <a:pt x="380" y="335"/>
                  </a:lnTo>
                  <a:lnTo>
                    <a:pt x="380" y="342"/>
                  </a:lnTo>
                  <a:lnTo>
                    <a:pt x="372" y="342"/>
                  </a:lnTo>
                  <a:lnTo>
                    <a:pt x="365" y="342"/>
                  </a:lnTo>
                  <a:lnTo>
                    <a:pt x="357" y="327"/>
                  </a:lnTo>
                  <a:lnTo>
                    <a:pt x="350" y="327"/>
                  </a:lnTo>
                  <a:lnTo>
                    <a:pt x="342" y="327"/>
                  </a:lnTo>
                  <a:lnTo>
                    <a:pt x="342" y="342"/>
                  </a:lnTo>
                  <a:lnTo>
                    <a:pt x="334" y="342"/>
                  </a:lnTo>
                  <a:lnTo>
                    <a:pt x="334" y="350"/>
                  </a:lnTo>
                  <a:lnTo>
                    <a:pt x="319" y="350"/>
                  </a:lnTo>
                  <a:lnTo>
                    <a:pt x="311" y="350"/>
                  </a:lnTo>
                  <a:lnTo>
                    <a:pt x="304" y="342"/>
                  </a:lnTo>
                  <a:lnTo>
                    <a:pt x="296" y="342"/>
                  </a:lnTo>
                  <a:lnTo>
                    <a:pt x="281" y="335"/>
                  </a:lnTo>
                  <a:lnTo>
                    <a:pt x="273" y="327"/>
                  </a:lnTo>
                  <a:lnTo>
                    <a:pt x="266" y="320"/>
                  </a:lnTo>
                  <a:lnTo>
                    <a:pt x="258" y="312"/>
                  </a:lnTo>
                  <a:lnTo>
                    <a:pt x="251" y="297"/>
                  </a:lnTo>
                  <a:lnTo>
                    <a:pt x="251" y="289"/>
                  </a:lnTo>
                  <a:lnTo>
                    <a:pt x="258" y="274"/>
                  </a:lnTo>
                  <a:lnTo>
                    <a:pt x="266" y="259"/>
                  </a:lnTo>
                  <a:lnTo>
                    <a:pt x="273" y="251"/>
                  </a:lnTo>
                  <a:lnTo>
                    <a:pt x="273" y="236"/>
                  </a:lnTo>
                  <a:lnTo>
                    <a:pt x="273" y="228"/>
                  </a:lnTo>
                  <a:lnTo>
                    <a:pt x="273" y="221"/>
                  </a:lnTo>
                  <a:lnTo>
                    <a:pt x="266" y="206"/>
                  </a:lnTo>
                  <a:lnTo>
                    <a:pt x="258" y="198"/>
                  </a:lnTo>
                  <a:lnTo>
                    <a:pt x="243" y="198"/>
                  </a:lnTo>
                  <a:lnTo>
                    <a:pt x="235" y="198"/>
                  </a:lnTo>
                  <a:lnTo>
                    <a:pt x="220" y="198"/>
                  </a:lnTo>
                  <a:lnTo>
                    <a:pt x="213" y="206"/>
                  </a:lnTo>
                  <a:lnTo>
                    <a:pt x="205" y="206"/>
                  </a:lnTo>
                  <a:lnTo>
                    <a:pt x="197" y="213"/>
                  </a:lnTo>
                  <a:lnTo>
                    <a:pt x="197" y="221"/>
                  </a:lnTo>
                  <a:lnTo>
                    <a:pt x="205" y="228"/>
                  </a:lnTo>
                  <a:lnTo>
                    <a:pt x="213" y="228"/>
                  </a:lnTo>
                  <a:lnTo>
                    <a:pt x="220" y="236"/>
                  </a:lnTo>
                  <a:lnTo>
                    <a:pt x="213" y="244"/>
                  </a:lnTo>
                  <a:lnTo>
                    <a:pt x="205" y="251"/>
                  </a:lnTo>
                  <a:lnTo>
                    <a:pt x="205" y="259"/>
                  </a:lnTo>
                  <a:lnTo>
                    <a:pt x="190" y="266"/>
                  </a:lnTo>
                  <a:lnTo>
                    <a:pt x="182" y="274"/>
                  </a:lnTo>
                  <a:lnTo>
                    <a:pt x="167" y="274"/>
                  </a:lnTo>
                  <a:lnTo>
                    <a:pt x="159" y="282"/>
                  </a:lnTo>
                  <a:lnTo>
                    <a:pt x="144" y="282"/>
                  </a:lnTo>
                  <a:lnTo>
                    <a:pt x="129" y="282"/>
                  </a:lnTo>
                  <a:lnTo>
                    <a:pt x="121" y="289"/>
                  </a:lnTo>
                  <a:lnTo>
                    <a:pt x="121" y="304"/>
                  </a:lnTo>
                  <a:lnTo>
                    <a:pt x="121" y="320"/>
                  </a:lnTo>
                  <a:lnTo>
                    <a:pt x="121" y="327"/>
                  </a:lnTo>
                  <a:lnTo>
                    <a:pt x="114" y="335"/>
                  </a:lnTo>
                  <a:lnTo>
                    <a:pt x="114" y="350"/>
                  </a:lnTo>
                  <a:lnTo>
                    <a:pt x="114" y="358"/>
                  </a:lnTo>
                  <a:lnTo>
                    <a:pt x="114" y="365"/>
                  </a:lnTo>
                  <a:lnTo>
                    <a:pt x="106" y="365"/>
                  </a:lnTo>
                  <a:lnTo>
                    <a:pt x="98" y="365"/>
                  </a:lnTo>
                  <a:lnTo>
                    <a:pt x="91" y="365"/>
                  </a:lnTo>
                  <a:lnTo>
                    <a:pt x="83" y="358"/>
                  </a:lnTo>
                  <a:lnTo>
                    <a:pt x="76" y="358"/>
                  </a:lnTo>
                  <a:lnTo>
                    <a:pt x="76" y="365"/>
                  </a:lnTo>
                  <a:lnTo>
                    <a:pt x="76" y="380"/>
                  </a:lnTo>
                  <a:lnTo>
                    <a:pt x="76" y="396"/>
                  </a:lnTo>
                  <a:lnTo>
                    <a:pt x="76" y="403"/>
                  </a:lnTo>
                  <a:lnTo>
                    <a:pt x="76" y="411"/>
                  </a:lnTo>
                  <a:lnTo>
                    <a:pt x="68" y="411"/>
                  </a:lnTo>
                  <a:lnTo>
                    <a:pt x="60" y="418"/>
                  </a:lnTo>
                  <a:lnTo>
                    <a:pt x="60" y="426"/>
                  </a:lnTo>
                  <a:lnTo>
                    <a:pt x="68" y="434"/>
                  </a:lnTo>
                  <a:lnTo>
                    <a:pt x="68" y="441"/>
                  </a:lnTo>
                  <a:lnTo>
                    <a:pt x="60" y="449"/>
                  </a:lnTo>
                  <a:lnTo>
                    <a:pt x="60" y="456"/>
                  </a:lnTo>
                  <a:lnTo>
                    <a:pt x="68" y="464"/>
                  </a:lnTo>
                  <a:lnTo>
                    <a:pt x="68" y="472"/>
                  </a:lnTo>
                  <a:lnTo>
                    <a:pt x="76" y="472"/>
                  </a:lnTo>
                  <a:lnTo>
                    <a:pt x="83" y="464"/>
                  </a:lnTo>
                  <a:lnTo>
                    <a:pt x="76" y="456"/>
                  </a:lnTo>
                  <a:lnTo>
                    <a:pt x="76" y="449"/>
                  </a:lnTo>
                  <a:lnTo>
                    <a:pt x="76" y="441"/>
                  </a:lnTo>
                  <a:lnTo>
                    <a:pt x="91" y="434"/>
                  </a:lnTo>
                  <a:lnTo>
                    <a:pt x="98" y="434"/>
                  </a:lnTo>
                  <a:lnTo>
                    <a:pt x="98" y="441"/>
                  </a:lnTo>
                  <a:lnTo>
                    <a:pt x="98" y="456"/>
                  </a:lnTo>
                  <a:lnTo>
                    <a:pt x="98" y="464"/>
                  </a:lnTo>
                  <a:lnTo>
                    <a:pt x="98" y="479"/>
                  </a:lnTo>
                  <a:lnTo>
                    <a:pt x="91" y="510"/>
                  </a:lnTo>
                  <a:lnTo>
                    <a:pt x="98" y="525"/>
                  </a:lnTo>
                  <a:lnTo>
                    <a:pt x="106" y="532"/>
                  </a:lnTo>
                  <a:lnTo>
                    <a:pt x="114" y="555"/>
                  </a:lnTo>
                  <a:lnTo>
                    <a:pt x="121" y="570"/>
                  </a:lnTo>
                  <a:lnTo>
                    <a:pt x="121" y="578"/>
                  </a:lnTo>
                  <a:lnTo>
                    <a:pt x="121" y="586"/>
                  </a:lnTo>
                  <a:lnTo>
                    <a:pt x="121" y="593"/>
                  </a:lnTo>
                  <a:lnTo>
                    <a:pt x="129" y="601"/>
                  </a:lnTo>
                  <a:lnTo>
                    <a:pt x="129" y="608"/>
                  </a:lnTo>
                  <a:lnTo>
                    <a:pt x="121" y="616"/>
                  </a:lnTo>
                  <a:lnTo>
                    <a:pt x="114" y="624"/>
                  </a:lnTo>
                  <a:lnTo>
                    <a:pt x="114" y="631"/>
                  </a:lnTo>
                  <a:lnTo>
                    <a:pt x="114" y="639"/>
                  </a:lnTo>
                  <a:lnTo>
                    <a:pt x="121" y="639"/>
                  </a:lnTo>
                  <a:lnTo>
                    <a:pt x="114" y="654"/>
                  </a:lnTo>
                  <a:lnTo>
                    <a:pt x="106" y="662"/>
                  </a:lnTo>
                  <a:lnTo>
                    <a:pt x="91" y="662"/>
                  </a:lnTo>
                  <a:lnTo>
                    <a:pt x="83" y="662"/>
                  </a:lnTo>
                  <a:lnTo>
                    <a:pt x="76" y="669"/>
                  </a:lnTo>
                  <a:lnTo>
                    <a:pt x="68" y="669"/>
                  </a:lnTo>
                  <a:lnTo>
                    <a:pt x="60" y="669"/>
                  </a:lnTo>
                  <a:lnTo>
                    <a:pt x="53" y="669"/>
                  </a:lnTo>
                  <a:lnTo>
                    <a:pt x="45" y="669"/>
                  </a:lnTo>
                  <a:lnTo>
                    <a:pt x="38" y="677"/>
                  </a:lnTo>
                  <a:lnTo>
                    <a:pt x="38" y="684"/>
                  </a:lnTo>
                  <a:lnTo>
                    <a:pt x="38" y="692"/>
                  </a:lnTo>
                  <a:lnTo>
                    <a:pt x="30" y="692"/>
                  </a:lnTo>
                  <a:lnTo>
                    <a:pt x="22" y="700"/>
                  </a:lnTo>
                  <a:lnTo>
                    <a:pt x="15" y="707"/>
                  </a:lnTo>
                  <a:lnTo>
                    <a:pt x="15" y="715"/>
                  </a:lnTo>
                  <a:lnTo>
                    <a:pt x="7" y="722"/>
                  </a:lnTo>
                  <a:lnTo>
                    <a:pt x="15" y="738"/>
                  </a:lnTo>
                  <a:lnTo>
                    <a:pt x="22" y="745"/>
                  </a:lnTo>
                  <a:lnTo>
                    <a:pt x="22" y="753"/>
                  </a:lnTo>
                  <a:lnTo>
                    <a:pt x="22" y="760"/>
                  </a:lnTo>
                  <a:lnTo>
                    <a:pt x="22" y="768"/>
                  </a:lnTo>
                  <a:lnTo>
                    <a:pt x="15" y="783"/>
                  </a:lnTo>
                  <a:lnTo>
                    <a:pt x="7" y="783"/>
                  </a:lnTo>
                  <a:lnTo>
                    <a:pt x="0" y="791"/>
                  </a:lnTo>
                  <a:lnTo>
                    <a:pt x="0" y="798"/>
                  </a:lnTo>
                  <a:lnTo>
                    <a:pt x="7" y="798"/>
                  </a:lnTo>
                  <a:lnTo>
                    <a:pt x="15" y="814"/>
                  </a:lnTo>
                  <a:lnTo>
                    <a:pt x="22" y="806"/>
                  </a:lnTo>
                  <a:lnTo>
                    <a:pt x="30" y="806"/>
                  </a:lnTo>
                  <a:lnTo>
                    <a:pt x="38" y="814"/>
                  </a:lnTo>
                  <a:lnTo>
                    <a:pt x="45" y="821"/>
                  </a:lnTo>
                  <a:lnTo>
                    <a:pt x="45" y="829"/>
                  </a:lnTo>
                  <a:lnTo>
                    <a:pt x="45" y="836"/>
                  </a:lnTo>
                  <a:lnTo>
                    <a:pt x="38" y="844"/>
                  </a:lnTo>
                  <a:lnTo>
                    <a:pt x="38" y="852"/>
                  </a:lnTo>
                  <a:lnTo>
                    <a:pt x="38" y="859"/>
                  </a:lnTo>
                  <a:lnTo>
                    <a:pt x="45" y="859"/>
                  </a:lnTo>
                  <a:lnTo>
                    <a:pt x="53" y="852"/>
                  </a:lnTo>
                  <a:lnTo>
                    <a:pt x="68" y="852"/>
                  </a:lnTo>
                  <a:lnTo>
                    <a:pt x="68" y="844"/>
                  </a:lnTo>
                  <a:lnTo>
                    <a:pt x="68" y="836"/>
                  </a:lnTo>
                  <a:lnTo>
                    <a:pt x="60" y="829"/>
                  </a:lnTo>
                  <a:lnTo>
                    <a:pt x="60" y="821"/>
                  </a:lnTo>
                  <a:lnTo>
                    <a:pt x="60" y="806"/>
                  </a:lnTo>
                  <a:lnTo>
                    <a:pt x="68" y="798"/>
                  </a:lnTo>
                  <a:lnTo>
                    <a:pt x="76" y="791"/>
                  </a:lnTo>
                  <a:lnTo>
                    <a:pt x="83" y="791"/>
                  </a:lnTo>
                  <a:lnTo>
                    <a:pt x="91" y="791"/>
                  </a:lnTo>
                  <a:lnTo>
                    <a:pt x="91" y="783"/>
                  </a:lnTo>
                  <a:lnTo>
                    <a:pt x="91" y="776"/>
                  </a:lnTo>
                  <a:lnTo>
                    <a:pt x="91" y="768"/>
                  </a:lnTo>
                  <a:lnTo>
                    <a:pt x="98" y="760"/>
                  </a:lnTo>
                  <a:lnTo>
                    <a:pt x="98" y="753"/>
                  </a:lnTo>
                  <a:lnTo>
                    <a:pt x="98" y="745"/>
                  </a:lnTo>
                  <a:lnTo>
                    <a:pt x="114" y="745"/>
                  </a:lnTo>
                  <a:lnTo>
                    <a:pt x="159" y="753"/>
                  </a:lnTo>
                  <a:lnTo>
                    <a:pt x="167" y="753"/>
                  </a:lnTo>
                  <a:lnTo>
                    <a:pt x="175" y="745"/>
                  </a:lnTo>
                  <a:lnTo>
                    <a:pt x="182" y="745"/>
                  </a:lnTo>
                  <a:lnTo>
                    <a:pt x="182" y="738"/>
                  </a:lnTo>
                  <a:lnTo>
                    <a:pt x="190" y="738"/>
                  </a:lnTo>
                  <a:lnTo>
                    <a:pt x="197" y="745"/>
                  </a:lnTo>
                  <a:lnTo>
                    <a:pt x="205" y="745"/>
                  </a:lnTo>
                  <a:lnTo>
                    <a:pt x="213" y="745"/>
                  </a:lnTo>
                  <a:lnTo>
                    <a:pt x="213" y="738"/>
                  </a:lnTo>
                  <a:lnTo>
                    <a:pt x="213" y="730"/>
                  </a:lnTo>
                  <a:lnTo>
                    <a:pt x="228" y="722"/>
                  </a:lnTo>
                  <a:lnTo>
                    <a:pt x="235" y="715"/>
                  </a:lnTo>
                  <a:lnTo>
                    <a:pt x="251" y="700"/>
                  </a:lnTo>
                  <a:lnTo>
                    <a:pt x="258" y="700"/>
                  </a:lnTo>
                  <a:lnTo>
                    <a:pt x="281" y="692"/>
                  </a:lnTo>
                  <a:lnTo>
                    <a:pt x="289" y="684"/>
                  </a:lnTo>
                  <a:lnTo>
                    <a:pt x="304" y="677"/>
                  </a:lnTo>
                  <a:lnTo>
                    <a:pt x="319" y="662"/>
                  </a:lnTo>
                  <a:lnTo>
                    <a:pt x="327" y="654"/>
                  </a:lnTo>
                  <a:lnTo>
                    <a:pt x="334" y="654"/>
                  </a:lnTo>
                  <a:lnTo>
                    <a:pt x="342" y="654"/>
                  </a:lnTo>
                  <a:lnTo>
                    <a:pt x="350" y="654"/>
                  </a:lnTo>
                  <a:lnTo>
                    <a:pt x="357" y="662"/>
                  </a:lnTo>
                  <a:lnTo>
                    <a:pt x="372" y="662"/>
                  </a:lnTo>
                  <a:lnTo>
                    <a:pt x="426" y="662"/>
                  </a:lnTo>
                  <a:lnTo>
                    <a:pt x="426" y="646"/>
                  </a:lnTo>
                  <a:lnTo>
                    <a:pt x="426" y="631"/>
                  </a:lnTo>
                  <a:lnTo>
                    <a:pt x="433" y="624"/>
                  </a:lnTo>
                  <a:lnTo>
                    <a:pt x="441" y="624"/>
                  </a:lnTo>
                  <a:lnTo>
                    <a:pt x="464" y="616"/>
                  </a:lnTo>
                  <a:lnTo>
                    <a:pt x="464" y="608"/>
                  </a:lnTo>
                  <a:lnTo>
                    <a:pt x="471" y="601"/>
                  </a:lnTo>
                  <a:lnTo>
                    <a:pt x="486" y="593"/>
                  </a:lnTo>
                  <a:lnTo>
                    <a:pt x="494" y="593"/>
                  </a:lnTo>
                  <a:lnTo>
                    <a:pt x="502" y="593"/>
                  </a:lnTo>
                  <a:lnTo>
                    <a:pt x="509" y="586"/>
                  </a:lnTo>
                  <a:lnTo>
                    <a:pt x="517" y="578"/>
                  </a:lnTo>
                  <a:lnTo>
                    <a:pt x="524" y="578"/>
                  </a:lnTo>
                  <a:lnTo>
                    <a:pt x="547" y="570"/>
                  </a:lnTo>
                  <a:lnTo>
                    <a:pt x="585" y="540"/>
                  </a:lnTo>
                  <a:lnTo>
                    <a:pt x="593" y="532"/>
                  </a:lnTo>
                  <a:lnTo>
                    <a:pt x="601" y="532"/>
                  </a:lnTo>
                  <a:lnTo>
                    <a:pt x="639" y="502"/>
                  </a:lnTo>
                  <a:lnTo>
                    <a:pt x="639" y="494"/>
                  </a:lnTo>
                  <a:lnTo>
                    <a:pt x="639" y="487"/>
                  </a:lnTo>
                  <a:lnTo>
                    <a:pt x="631" y="479"/>
                  </a:lnTo>
                  <a:lnTo>
                    <a:pt x="639" y="472"/>
                  </a:lnTo>
                  <a:lnTo>
                    <a:pt x="646" y="479"/>
                  </a:lnTo>
                  <a:lnTo>
                    <a:pt x="654" y="479"/>
                  </a:lnTo>
                  <a:lnTo>
                    <a:pt x="661" y="487"/>
                  </a:lnTo>
                  <a:lnTo>
                    <a:pt x="677" y="487"/>
                  </a:lnTo>
                  <a:lnTo>
                    <a:pt x="684" y="494"/>
                  </a:lnTo>
                  <a:lnTo>
                    <a:pt x="699" y="494"/>
                  </a:lnTo>
                  <a:lnTo>
                    <a:pt x="699" y="487"/>
                  </a:lnTo>
                  <a:lnTo>
                    <a:pt x="707" y="487"/>
                  </a:lnTo>
                  <a:lnTo>
                    <a:pt x="707" y="494"/>
                  </a:lnTo>
                  <a:lnTo>
                    <a:pt x="707" y="502"/>
                  </a:lnTo>
                  <a:lnTo>
                    <a:pt x="715" y="510"/>
                  </a:lnTo>
                  <a:lnTo>
                    <a:pt x="722" y="510"/>
                  </a:lnTo>
                  <a:lnTo>
                    <a:pt x="730" y="510"/>
                  </a:lnTo>
                  <a:lnTo>
                    <a:pt x="745" y="510"/>
                  </a:lnTo>
                  <a:lnTo>
                    <a:pt x="753" y="510"/>
                  </a:lnTo>
                  <a:lnTo>
                    <a:pt x="768" y="517"/>
                  </a:lnTo>
                  <a:lnTo>
                    <a:pt x="776" y="525"/>
                  </a:lnTo>
                  <a:lnTo>
                    <a:pt x="776" y="532"/>
                  </a:lnTo>
                  <a:lnTo>
                    <a:pt x="776" y="540"/>
                  </a:lnTo>
                  <a:lnTo>
                    <a:pt x="768" y="540"/>
                  </a:lnTo>
                  <a:lnTo>
                    <a:pt x="768" y="548"/>
                  </a:lnTo>
                  <a:lnTo>
                    <a:pt x="768" y="555"/>
                  </a:lnTo>
                  <a:lnTo>
                    <a:pt x="776" y="555"/>
                  </a:lnTo>
                  <a:lnTo>
                    <a:pt x="791" y="548"/>
                  </a:lnTo>
                  <a:lnTo>
                    <a:pt x="798" y="548"/>
                  </a:lnTo>
                  <a:lnTo>
                    <a:pt x="806" y="555"/>
                  </a:lnTo>
                  <a:lnTo>
                    <a:pt x="814" y="555"/>
                  </a:lnTo>
                  <a:lnTo>
                    <a:pt x="814" y="563"/>
                  </a:lnTo>
                  <a:lnTo>
                    <a:pt x="821" y="570"/>
                  </a:lnTo>
                  <a:lnTo>
                    <a:pt x="829" y="570"/>
                  </a:lnTo>
                  <a:lnTo>
                    <a:pt x="836" y="578"/>
                  </a:lnTo>
                  <a:lnTo>
                    <a:pt x="844" y="578"/>
                  </a:lnTo>
                  <a:lnTo>
                    <a:pt x="844" y="570"/>
                  </a:lnTo>
                  <a:lnTo>
                    <a:pt x="852" y="563"/>
                  </a:lnTo>
                  <a:lnTo>
                    <a:pt x="844" y="555"/>
                  </a:lnTo>
                  <a:lnTo>
                    <a:pt x="844" y="548"/>
                  </a:lnTo>
                  <a:lnTo>
                    <a:pt x="852" y="548"/>
                  </a:lnTo>
                  <a:lnTo>
                    <a:pt x="859" y="548"/>
                  </a:lnTo>
                  <a:lnTo>
                    <a:pt x="874" y="555"/>
                  </a:lnTo>
                  <a:lnTo>
                    <a:pt x="874" y="548"/>
                  </a:lnTo>
                  <a:lnTo>
                    <a:pt x="882" y="540"/>
                  </a:lnTo>
                  <a:lnTo>
                    <a:pt x="882" y="532"/>
                  </a:lnTo>
                  <a:lnTo>
                    <a:pt x="890" y="525"/>
                  </a:lnTo>
                  <a:lnTo>
                    <a:pt x="890" y="517"/>
                  </a:lnTo>
                  <a:lnTo>
                    <a:pt x="897" y="510"/>
                  </a:lnTo>
                  <a:lnTo>
                    <a:pt x="905" y="502"/>
                  </a:lnTo>
                  <a:lnTo>
                    <a:pt x="912" y="494"/>
                  </a:lnTo>
                  <a:lnTo>
                    <a:pt x="912" y="487"/>
                  </a:lnTo>
                  <a:lnTo>
                    <a:pt x="905" y="479"/>
                  </a:lnTo>
                  <a:lnTo>
                    <a:pt x="897" y="472"/>
                  </a:lnTo>
                  <a:lnTo>
                    <a:pt x="890" y="464"/>
                  </a:lnTo>
                  <a:lnTo>
                    <a:pt x="890" y="456"/>
                  </a:lnTo>
                  <a:lnTo>
                    <a:pt x="897" y="441"/>
                  </a:lnTo>
                  <a:lnTo>
                    <a:pt x="897" y="434"/>
                  </a:lnTo>
                  <a:lnTo>
                    <a:pt x="890" y="426"/>
                  </a:lnTo>
                  <a:lnTo>
                    <a:pt x="890" y="418"/>
                  </a:lnTo>
                  <a:lnTo>
                    <a:pt x="882" y="411"/>
                  </a:lnTo>
                  <a:lnTo>
                    <a:pt x="890" y="411"/>
                  </a:lnTo>
                  <a:lnTo>
                    <a:pt x="897" y="403"/>
                  </a:lnTo>
                  <a:lnTo>
                    <a:pt x="912" y="396"/>
                  </a:lnTo>
                  <a:lnTo>
                    <a:pt x="912" y="388"/>
                  </a:lnTo>
                  <a:lnTo>
                    <a:pt x="905" y="388"/>
                  </a:lnTo>
                  <a:lnTo>
                    <a:pt x="897" y="380"/>
                  </a:lnTo>
                  <a:lnTo>
                    <a:pt x="890" y="373"/>
                  </a:lnTo>
                  <a:lnTo>
                    <a:pt x="890" y="365"/>
                  </a:lnTo>
                  <a:lnTo>
                    <a:pt x="890" y="358"/>
                  </a:lnTo>
                  <a:lnTo>
                    <a:pt x="897" y="350"/>
                  </a:lnTo>
                  <a:lnTo>
                    <a:pt x="905" y="350"/>
                  </a:lnTo>
                  <a:lnTo>
                    <a:pt x="912" y="342"/>
                  </a:lnTo>
                  <a:lnTo>
                    <a:pt x="912" y="335"/>
                  </a:lnTo>
                  <a:lnTo>
                    <a:pt x="920" y="327"/>
                  </a:lnTo>
                  <a:lnTo>
                    <a:pt x="905" y="320"/>
                  </a:lnTo>
                  <a:lnTo>
                    <a:pt x="890" y="304"/>
                  </a:lnTo>
                  <a:lnTo>
                    <a:pt x="890" y="297"/>
                  </a:lnTo>
                  <a:lnTo>
                    <a:pt x="890" y="289"/>
                  </a:lnTo>
                  <a:lnTo>
                    <a:pt x="882" y="274"/>
                  </a:lnTo>
                  <a:lnTo>
                    <a:pt x="867" y="259"/>
                  </a:lnTo>
                  <a:lnTo>
                    <a:pt x="852" y="244"/>
                  </a:lnTo>
                  <a:lnTo>
                    <a:pt x="836" y="228"/>
                  </a:lnTo>
                  <a:lnTo>
                    <a:pt x="836" y="221"/>
                  </a:lnTo>
                  <a:lnTo>
                    <a:pt x="821" y="213"/>
                  </a:lnTo>
                  <a:lnTo>
                    <a:pt x="814" y="206"/>
                  </a:lnTo>
                  <a:lnTo>
                    <a:pt x="798" y="198"/>
                  </a:lnTo>
                  <a:lnTo>
                    <a:pt x="783" y="183"/>
                  </a:lnTo>
                  <a:lnTo>
                    <a:pt x="776" y="160"/>
                  </a:lnTo>
                  <a:lnTo>
                    <a:pt x="768" y="145"/>
                  </a:lnTo>
                  <a:lnTo>
                    <a:pt x="760" y="137"/>
                  </a:lnTo>
                  <a:lnTo>
                    <a:pt x="753" y="130"/>
                  </a:lnTo>
                  <a:lnTo>
                    <a:pt x="745" y="122"/>
                  </a:lnTo>
                  <a:lnTo>
                    <a:pt x="737" y="122"/>
                  </a:lnTo>
                  <a:lnTo>
                    <a:pt x="730" y="114"/>
                  </a:lnTo>
                  <a:lnTo>
                    <a:pt x="722" y="107"/>
                  </a:lnTo>
                  <a:lnTo>
                    <a:pt x="715" y="99"/>
                  </a:lnTo>
                  <a:lnTo>
                    <a:pt x="707" y="92"/>
                  </a:lnTo>
                  <a:lnTo>
                    <a:pt x="699" y="84"/>
                  </a:lnTo>
                  <a:lnTo>
                    <a:pt x="707" y="76"/>
                  </a:lnTo>
                  <a:lnTo>
                    <a:pt x="707" y="69"/>
                  </a:lnTo>
                  <a:lnTo>
                    <a:pt x="715" y="61"/>
                  </a:lnTo>
                  <a:lnTo>
                    <a:pt x="715" y="46"/>
                  </a:lnTo>
                  <a:lnTo>
                    <a:pt x="715" y="38"/>
                  </a:lnTo>
                  <a:lnTo>
                    <a:pt x="707" y="31"/>
                  </a:lnTo>
                  <a:lnTo>
                    <a:pt x="699" y="16"/>
                  </a:lnTo>
                  <a:lnTo>
                    <a:pt x="692" y="16"/>
                  </a:lnTo>
                  <a:lnTo>
                    <a:pt x="684" y="8"/>
                  </a:lnTo>
                  <a:lnTo>
                    <a:pt x="661" y="8"/>
                  </a:lnTo>
                  <a:lnTo>
                    <a:pt x="654" y="8"/>
                  </a:lnTo>
                  <a:lnTo>
                    <a:pt x="639" y="8"/>
                  </a:lnTo>
                  <a:lnTo>
                    <a:pt x="631" y="8"/>
                  </a:lnTo>
                  <a:lnTo>
                    <a:pt x="623" y="8"/>
                  </a:lnTo>
                  <a:lnTo>
                    <a:pt x="608" y="8"/>
                  </a:lnTo>
                  <a:lnTo>
                    <a:pt x="585" y="0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rgbClr val="FFE28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120" tIns="45561" rIns="91120" bIns="45561" anchor="ctr"/>
            <a:lstStyle/>
            <a:p>
              <a:pPr defTabSz="752475"/>
              <a:endParaRPr lang="ru-RU">
                <a:cs typeface="Arial" charset="0"/>
              </a:endParaRPr>
            </a:p>
          </p:txBody>
        </p:sp>
        <p:sp>
          <p:nvSpPr>
            <p:cNvPr id="4376" name="Freeform 1284"/>
            <p:cNvSpPr>
              <a:spLocks/>
            </p:cNvSpPr>
            <p:nvPr/>
          </p:nvSpPr>
          <p:spPr bwMode="auto">
            <a:xfrm>
              <a:off x="7499350" y="2200164"/>
              <a:ext cx="923925" cy="1011237"/>
            </a:xfrm>
            <a:custGeom>
              <a:avLst/>
              <a:gdLst>
                <a:gd name="T0" fmla="*/ 2147483647 w 723"/>
                <a:gd name="T1" fmla="*/ 2147483647 h 745"/>
                <a:gd name="T2" fmla="*/ 2147483647 w 723"/>
                <a:gd name="T3" fmla="*/ 2147483647 h 745"/>
                <a:gd name="T4" fmla="*/ 2147483647 w 723"/>
                <a:gd name="T5" fmla="*/ 2147483647 h 745"/>
                <a:gd name="T6" fmla="*/ 2147483647 w 723"/>
                <a:gd name="T7" fmla="*/ 2147483647 h 745"/>
                <a:gd name="T8" fmla="*/ 2147483647 w 723"/>
                <a:gd name="T9" fmla="*/ 2147483647 h 745"/>
                <a:gd name="T10" fmla="*/ 2147483647 w 723"/>
                <a:gd name="T11" fmla="*/ 2147483647 h 745"/>
                <a:gd name="T12" fmla="*/ 2147483647 w 723"/>
                <a:gd name="T13" fmla="*/ 2147483647 h 745"/>
                <a:gd name="T14" fmla="*/ 2147483647 w 723"/>
                <a:gd name="T15" fmla="*/ 2147483647 h 745"/>
                <a:gd name="T16" fmla="*/ 2147483647 w 723"/>
                <a:gd name="T17" fmla="*/ 2147483647 h 745"/>
                <a:gd name="T18" fmla="*/ 2147483647 w 723"/>
                <a:gd name="T19" fmla="*/ 2147483647 h 745"/>
                <a:gd name="T20" fmla="*/ 2147483647 w 723"/>
                <a:gd name="T21" fmla="*/ 2147483647 h 745"/>
                <a:gd name="T22" fmla="*/ 2147483647 w 723"/>
                <a:gd name="T23" fmla="*/ 2147483647 h 745"/>
                <a:gd name="T24" fmla="*/ 2147483647 w 723"/>
                <a:gd name="T25" fmla="*/ 2147483647 h 745"/>
                <a:gd name="T26" fmla="*/ 2147483647 w 723"/>
                <a:gd name="T27" fmla="*/ 2147483647 h 745"/>
                <a:gd name="T28" fmla="*/ 2147483647 w 723"/>
                <a:gd name="T29" fmla="*/ 2147483647 h 745"/>
                <a:gd name="T30" fmla="*/ 2147483647 w 723"/>
                <a:gd name="T31" fmla="*/ 2147483647 h 745"/>
                <a:gd name="T32" fmla="*/ 2147483647 w 723"/>
                <a:gd name="T33" fmla="*/ 2147483647 h 745"/>
                <a:gd name="T34" fmla="*/ 2147483647 w 723"/>
                <a:gd name="T35" fmla="*/ 2147483647 h 745"/>
                <a:gd name="T36" fmla="*/ 2147483647 w 723"/>
                <a:gd name="T37" fmla="*/ 2147483647 h 745"/>
                <a:gd name="T38" fmla="*/ 2147483647 w 723"/>
                <a:gd name="T39" fmla="*/ 2147483647 h 745"/>
                <a:gd name="T40" fmla="*/ 2147483647 w 723"/>
                <a:gd name="T41" fmla="*/ 2147483647 h 745"/>
                <a:gd name="T42" fmla="*/ 2147483647 w 723"/>
                <a:gd name="T43" fmla="*/ 2147483647 h 745"/>
                <a:gd name="T44" fmla="*/ 2147483647 w 723"/>
                <a:gd name="T45" fmla="*/ 2147483647 h 745"/>
                <a:gd name="T46" fmla="*/ 2147483647 w 723"/>
                <a:gd name="T47" fmla="*/ 2147483647 h 745"/>
                <a:gd name="T48" fmla="*/ 2147483647 w 723"/>
                <a:gd name="T49" fmla="*/ 2147483647 h 745"/>
                <a:gd name="T50" fmla="*/ 2147483647 w 723"/>
                <a:gd name="T51" fmla="*/ 2147483647 h 745"/>
                <a:gd name="T52" fmla="*/ 2147483647 w 723"/>
                <a:gd name="T53" fmla="*/ 2147483647 h 745"/>
                <a:gd name="T54" fmla="*/ 2147483647 w 723"/>
                <a:gd name="T55" fmla="*/ 2147483647 h 745"/>
                <a:gd name="T56" fmla="*/ 2147483647 w 723"/>
                <a:gd name="T57" fmla="*/ 2147483647 h 745"/>
                <a:gd name="T58" fmla="*/ 2147483647 w 723"/>
                <a:gd name="T59" fmla="*/ 2147483647 h 745"/>
                <a:gd name="T60" fmla="*/ 2147483647 w 723"/>
                <a:gd name="T61" fmla="*/ 2147483647 h 745"/>
                <a:gd name="T62" fmla="*/ 2147483647 w 723"/>
                <a:gd name="T63" fmla="*/ 2147483647 h 745"/>
                <a:gd name="T64" fmla="*/ 2147483647 w 723"/>
                <a:gd name="T65" fmla="*/ 2147483647 h 745"/>
                <a:gd name="T66" fmla="*/ 2147483647 w 723"/>
                <a:gd name="T67" fmla="*/ 2147483647 h 745"/>
                <a:gd name="T68" fmla="*/ 2147483647 w 723"/>
                <a:gd name="T69" fmla="*/ 2147483647 h 745"/>
                <a:gd name="T70" fmla="*/ 2147483647 w 723"/>
                <a:gd name="T71" fmla="*/ 2147483647 h 745"/>
                <a:gd name="T72" fmla="*/ 2147483647 w 723"/>
                <a:gd name="T73" fmla="*/ 2147483647 h 745"/>
                <a:gd name="T74" fmla="*/ 2147483647 w 723"/>
                <a:gd name="T75" fmla="*/ 2147483647 h 745"/>
                <a:gd name="T76" fmla="*/ 2147483647 w 723"/>
                <a:gd name="T77" fmla="*/ 2147483647 h 745"/>
                <a:gd name="T78" fmla="*/ 2147483647 w 723"/>
                <a:gd name="T79" fmla="*/ 2147483647 h 745"/>
                <a:gd name="T80" fmla="*/ 2147483647 w 723"/>
                <a:gd name="T81" fmla="*/ 2147483647 h 745"/>
                <a:gd name="T82" fmla="*/ 2147483647 w 723"/>
                <a:gd name="T83" fmla="*/ 2147483647 h 745"/>
                <a:gd name="T84" fmla="*/ 2147483647 w 723"/>
                <a:gd name="T85" fmla="*/ 2147483647 h 745"/>
                <a:gd name="T86" fmla="*/ 2147483647 w 723"/>
                <a:gd name="T87" fmla="*/ 2147483647 h 745"/>
                <a:gd name="T88" fmla="*/ 2147483647 w 723"/>
                <a:gd name="T89" fmla="*/ 2147483647 h 745"/>
                <a:gd name="T90" fmla="*/ 2147483647 w 723"/>
                <a:gd name="T91" fmla="*/ 2147483647 h 745"/>
                <a:gd name="T92" fmla="*/ 2147483647 w 723"/>
                <a:gd name="T93" fmla="*/ 2147483647 h 745"/>
                <a:gd name="T94" fmla="*/ 2147483647 w 723"/>
                <a:gd name="T95" fmla="*/ 2147483647 h 745"/>
                <a:gd name="T96" fmla="*/ 2147483647 w 723"/>
                <a:gd name="T97" fmla="*/ 2147483647 h 745"/>
                <a:gd name="T98" fmla="*/ 2147483647 w 723"/>
                <a:gd name="T99" fmla="*/ 2147483647 h 745"/>
                <a:gd name="T100" fmla="*/ 2147483647 w 723"/>
                <a:gd name="T101" fmla="*/ 2147483647 h 745"/>
                <a:gd name="T102" fmla="*/ 2147483647 w 723"/>
                <a:gd name="T103" fmla="*/ 2147483647 h 745"/>
                <a:gd name="T104" fmla="*/ 2147483647 w 723"/>
                <a:gd name="T105" fmla="*/ 2147483647 h 745"/>
                <a:gd name="T106" fmla="*/ 2147483647 w 723"/>
                <a:gd name="T107" fmla="*/ 2147483647 h 745"/>
                <a:gd name="T108" fmla="*/ 2147483647 w 723"/>
                <a:gd name="T109" fmla="*/ 2147483647 h 745"/>
                <a:gd name="T110" fmla="*/ 2147483647 w 723"/>
                <a:gd name="T111" fmla="*/ 2147483647 h 745"/>
                <a:gd name="T112" fmla="*/ 2147483647 w 723"/>
                <a:gd name="T113" fmla="*/ 2147483647 h 745"/>
                <a:gd name="T114" fmla="*/ 2147483647 w 723"/>
                <a:gd name="T115" fmla="*/ 2147483647 h 745"/>
                <a:gd name="T116" fmla="*/ 2147483647 w 723"/>
                <a:gd name="T117" fmla="*/ 2147483647 h 74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23"/>
                <a:gd name="T178" fmla="*/ 0 h 745"/>
                <a:gd name="T179" fmla="*/ 723 w 723"/>
                <a:gd name="T180" fmla="*/ 745 h 74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23" h="745">
                  <a:moveTo>
                    <a:pt x="31" y="494"/>
                  </a:moveTo>
                  <a:lnTo>
                    <a:pt x="31" y="509"/>
                  </a:lnTo>
                  <a:lnTo>
                    <a:pt x="38" y="509"/>
                  </a:lnTo>
                  <a:lnTo>
                    <a:pt x="46" y="509"/>
                  </a:lnTo>
                  <a:lnTo>
                    <a:pt x="46" y="524"/>
                  </a:lnTo>
                  <a:lnTo>
                    <a:pt x="38" y="539"/>
                  </a:lnTo>
                  <a:lnTo>
                    <a:pt x="31" y="562"/>
                  </a:lnTo>
                  <a:lnTo>
                    <a:pt x="31" y="577"/>
                  </a:lnTo>
                  <a:lnTo>
                    <a:pt x="31" y="585"/>
                  </a:lnTo>
                  <a:lnTo>
                    <a:pt x="31" y="593"/>
                  </a:lnTo>
                  <a:lnTo>
                    <a:pt x="38" y="600"/>
                  </a:lnTo>
                  <a:lnTo>
                    <a:pt x="38" y="615"/>
                  </a:lnTo>
                  <a:lnTo>
                    <a:pt x="46" y="623"/>
                  </a:lnTo>
                  <a:lnTo>
                    <a:pt x="61" y="623"/>
                  </a:lnTo>
                  <a:lnTo>
                    <a:pt x="76" y="623"/>
                  </a:lnTo>
                  <a:lnTo>
                    <a:pt x="84" y="631"/>
                  </a:lnTo>
                  <a:lnTo>
                    <a:pt x="91" y="623"/>
                  </a:lnTo>
                  <a:lnTo>
                    <a:pt x="84" y="615"/>
                  </a:lnTo>
                  <a:lnTo>
                    <a:pt x="84" y="608"/>
                  </a:lnTo>
                  <a:lnTo>
                    <a:pt x="91" y="608"/>
                  </a:lnTo>
                  <a:lnTo>
                    <a:pt x="99" y="600"/>
                  </a:lnTo>
                  <a:lnTo>
                    <a:pt x="107" y="608"/>
                  </a:lnTo>
                  <a:lnTo>
                    <a:pt x="99" y="615"/>
                  </a:lnTo>
                  <a:lnTo>
                    <a:pt x="99" y="631"/>
                  </a:lnTo>
                  <a:lnTo>
                    <a:pt x="91" y="646"/>
                  </a:lnTo>
                  <a:lnTo>
                    <a:pt x="99" y="646"/>
                  </a:lnTo>
                  <a:lnTo>
                    <a:pt x="107" y="653"/>
                  </a:lnTo>
                  <a:lnTo>
                    <a:pt x="122" y="661"/>
                  </a:lnTo>
                  <a:lnTo>
                    <a:pt x="122" y="669"/>
                  </a:lnTo>
                  <a:lnTo>
                    <a:pt x="130" y="676"/>
                  </a:lnTo>
                  <a:lnTo>
                    <a:pt x="122" y="684"/>
                  </a:lnTo>
                  <a:lnTo>
                    <a:pt x="114" y="691"/>
                  </a:lnTo>
                  <a:lnTo>
                    <a:pt x="107" y="699"/>
                  </a:lnTo>
                  <a:lnTo>
                    <a:pt x="107" y="707"/>
                  </a:lnTo>
                  <a:lnTo>
                    <a:pt x="114" y="707"/>
                  </a:lnTo>
                  <a:lnTo>
                    <a:pt x="122" y="699"/>
                  </a:lnTo>
                  <a:lnTo>
                    <a:pt x="137" y="707"/>
                  </a:lnTo>
                  <a:lnTo>
                    <a:pt x="145" y="707"/>
                  </a:lnTo>
                  <a:lnTo>
                    <a:pt x="152" y="722"/>
                  </a:lnTo>
                  <a:lnTo>
                    <a:pt x="168" y="737"/>
                  </a:lnTo>
                  <a:lnTo>
                    <a:pt x="175" y="745"/>
                  </a:lnTo>
                  <a:lnTo>
                    <a:pt x="190" y="745"/>
                  </a:lnTo>
                  <a:lnTo>
                    <a:pt x="198" y="745"/>
                  </a:lnTo>
                  <a:lnTo>
                    <a:pt x="206" y="745"/>
                  </a:lnTo>
                  <a:lnTo>
                    <a:pt x="221" y="737"/>
                  </a:lnTo>
                  <a:lnTo>
                    <a:pt x="228" y="729"/>
                  </a:lnTo>
                  <a:lnTo>
                    <a:pt x="244" y="722"/>
                  </a:lnTo>
                  <a:lnTo>
                    <a:pt x="251" y="722"/>
                  </a:lnTo>
                  <a:lnTo>
                    <a:pt x="259" y="722"/>
                  </a:lnTo>
                  <a:lnTo>
                    <a:pt x="266" y="722"/>
                  </a:lnTo>
                  <a:lnTo>
                    <a:pt x="282" y="729"/>
                  </a:lnTo>
                  <a:lnTo>
                    <a:pt x="289" y="737"/>
                  </a:lnTo>
                  <a:lnTo>
                    <a:pt x="297" y="745"/>
                  </a:lnTo>
                  <a:lnTo>
                    <a:pt x="312" y="745"/>
                  </a:lnTo>
                  <a:lnTo>
                    <a:pt x="320" y="745"/>
                  </a:lnTo>
                  <a:lnTo>
                    <a:pt x="320" y="737"/>
                  </a:lnTo>
                  <a:lnTo>
                    <a:pt x="327" y="729"/>
                  </a:lnTo>
                  <a:lnTo>
                    <a:pt x="327" y="722"/>
                  </a:lnTo>
                  <a:lnTo>
                    <a:pt x="327" y="707"/>
                  </a:lnTo>
                  <a:lnTo>
                    <a:pt x="327" y="699"/>
                  </a:lnTo>
                  <a:lnTo>
                    <a:pt x="320" y="684"/>
                  </a:lnTo>
                  <a:lnTo>
                    <a:pt x="312" y="676"/>
                  </a:lnTo>
                  <a:lnTo>
                    <a:pt x="320" y="669"/>
                  </a:lnTo>
                  <a:lnTo>
                    <a:pt x="327" y="661"/>
                  </a:lnTo>
                  <a:lnTo>
                    <a:pt x="343" y="653"/>
                  </a:lnTo>
                  <a:lnTo>
                    <a:pt x="350" y="653"/>
                  </a:lnTo>
                  <a:lnTo>
                    <a:pt x="358" y="646"/>
                  </a:lnTo>
                  <a:lnTo>
                    <a:pt x="358" y="631"/>
                  </a:lnTo>
                  <a:lnTo>
                    <a:pt x="350" y="623"/>
                  </a:lnTo>
                  <a:lnTo>
                    <a:pt x="343" y="615"/>
                  </a:lnTo>
                  <a:lnTo>
                    <a:pt x="335" y="608"/>
                  </a:lnTo>
                  <a:lnTo>
                    <a:pt x="335" y="600"/>
                  </a:lnTo>
                  <a:lnTo>
                    <a:pt x="343" y="600"/>
                  </a:lnTo>
                  <a:lnTo>
                    <a:pt x="365" y="593"/>
                  </a:lnTo>
                  <a:lnTo>
                    <a:pt x="373" y="593"/>
                  </a:lnTo>
                  <a:lnTo>
                    <a:pt x="381" y="585"/>
                  </a:lnTo>
                  <a:lnTo>
                    <a:pt x="388" y="585"/>
                  </a:lnTo>
                  <a:lnTo>
                    <a:pt x="388" y="577"/>
                  </a:lnTo>
                  <a:lnTo>
                    <a:pt x="388" y="570"/>
                  </a:lnTo>
                  <a:lnTo>
                    <a:pt x="403" y="570"/>
                  </a:lnTo>
                  <a:lnTo>
                    <a:pt x="411" y="570"/>
                  </a:lnTo>
                  <a:lnTo>
                    <a:pt x="419" y="577"/>
                  </a:lnTo>
                  <a:lnTo>
                    <a:pt x="426" y="577"/>
                  </a:lnTo>
                  <a:lnTo>
                    <a:pt x="434" y="570"/>
                  </a:lnTo>
                  <a:lnTo>
                    <a:pt x="441" y="570"/>
                  </a:lnTo>
                  <a:lnTo>
                    <a:pt x="449" y="577"/>
                  </a:lnTo>
                  <a:lnTo>
                    <a:pt x="457" y="585"/>
                  </a:lnTo>
                  <a:lnTo>
                    <a:pt x="464" y="577"/>
                  </a:lnTo>
                  <a:lnTo>
                    <a:pt x="472" y="577"/>
                  </a:lnTo>
                  <a:lnTo>
                    <a:pt x="479" y="577"/>
                  </a:lnTo>
                  <a:lnTo>
                    <a:pt x="495" y="585"/>
                  </a:lnTo>
                  <a:lnTo>
                    <a:pt x="502" y="593"/>
                  </a:lnTo>
                  <a:lnTo>
                    <a:pt x="510" y="600"/>
                  </a:lnTo>
                  <a:lnTo>
                    <a:pt x="525" y="615"/>
                  </a:lnTo>
                  <a:lnTo>
                    <a:pt x="540" y="608"/>
                  </a:lnTo>
                  <a:lnTo>
                    <a:pt x="540" y="600"/>
                  </a:lnTo>
                  <a:lnTo>
                    <a:pt x="548" y="593"/>
                  </a:lnTo>
                  <a:lnTo>
                    <a:pt x="548" y="585"/>
                  </a:lnTo>
                  <a:lnTo>
                    <a:pt x="548" y="577"/>
                  </a:lnTo>
                  <a:lnTo>
                    <a:pt x="556" y="577"/>
                  </a:lnTo>
                  <a:lnTo>
                    <a:pt x="571" y="577"/>
                  </a:lnTo>
                  <a:lnTo>
                    <a:pt x="571" y="570"/>
                  </a:lnTo>
                  <a:lnTo>
                    <a:pt x="571" y="555"/>
                  </a:lnTo>
                  <a:lnTo>
                    <a:pt x="563" y="539"/>
                  </a:lnTo>
                  <a:lnTo>
                    <a:pt x="556" y="539"/>
                  </a:lnTo>
                  <a:lnTo>
                    <a:pt x="556" y="532"/>
                  </a:lnTo>
                  <a:lnTo>
                    <a:pt x="556" y="524"/>
                  </a:lnTo>
                  <a:lnTo>
                    <a:pt x="563" y="501"/>
                  </a:lnTo>
                  <a:lnTo>
                    <a:pt x="563" y="494"/>
                  </a:lnTo>
                  <a:lnTo>
                    <a:pt x="571" y="494"/>
                  </a:lnTo>
                  <a:lnTo>
                    <a:pt x="594" y="486"/>
                  </a:lnTo>
                  <a:lnTo>
                    <a:pt x="601" y="479"/>
                  </a:lnTo>
                  <a:lnTo>
                    <a:pt x="609" y="471"/>
                  </a:lnTo>
                  <a:lnTo>
                    <a:pt x="609" y="463"/>
                  </a:lnTo>
                  <a:lnTo>
                    <a:pt x="616" y="456"/>
                  </a:lnTo>
                  <a:lnTo>
                    <a:pt x="632" y="456"/>
                  </a:lnTo>
                  <a:lnTo>
                    <a:pt x="632" y="448"/>
                  </a:lnTo>
                  <a:lnTo>
                    <a:pt x="632" y="441"/>
                  </a:lnTo>
                  <a:lnTo>
                    <a:pt x="639" y="441"/>
                  </a:lnTo>
                  <a:lnTo>
                    <a:pt x="647" y="441"/>
                  </a:lnTo>
                  <a:lnTo>
                    <a:pt x="662" y="441"/>
                  </a:lnTo>
                  <a:lnTo>
                    <a:pt x="670" y="441"/>
                  </a:lnTo>
                  <a:lnTo>
                    <a:pt x="670" y="448"/>
                  </a:lnTo>
                  <a:lnTo>
                    <a:pt x="670" y="456"/>
                  </a:lnTo>
                  <a:lnTo>
                    <a:pt x="677" y="456"/>
                  </a:lnTo>
                  <a:lnTo>
                    <a:pt x="685" y="441"/>
                  </a:lnTo>
                  <a:lnTo>
                    <a:pt x="700" y="448"/>
                  </a:lnTo>
                  <a:lnTo>
                    <a:pt x="708" y="448"/>
                  </a:lnTo>
                  <a:lnTo>
                    <a:pt x="715" y="448"/>
                  </a:lnTo>
                  <a:lnTo>
                    <a:pt x="723" y="441"/>
                  </a:lnTo>
                  <a:lnTo>
                    <a:pt x="715" y="433"/>
                  </a:lnTo>
                  <a:lnTo>
                    <a:pt x="708" y="433"/>
                  </a:lnTo>
                  <a:lnTo>
                    <a:pt x="715" y="425"/>
                  </a:lnTo>
                  <a:lnTo>
                    <a:pt x="715" y="418"/>
                  </a:lnTo>
                  <a:lnTo>
                    <a:pt x="708" y="418"/>
                  </a:lnTo>
                  <a:lnTo>
                    <a:pt x="700" y="425"/>
                  </a:lnTo>
                  <a:lnTo>
                    <a:pt x="692" y="425"/>
                  </a:lnTo>
                  <a:lnTo>
                    <a:pt x="685" y="425"/>
                  </a:lnTo>
                  <a:lnTo>
                    <a:pt x="677" y="418"/>
                  </a:lnTo>
                  <a:lnTo>
                    <a:pt x="670" y="410"/>
                  </a:lnTo>
                  <a:lnTo>
                    <a:pt x="662" y="395"/>
                  </a:lnTo>
                  <a:lnTo>
                    <a:pt x="647" y="387"/>
                  </a:lnTo>
                  <a:lnTo>
                    <a:pt x="639" y="380"/>
                  </a:lnTo>
                  <a:lnTo>
                    <a:pt x="639" y="372"/>
                  </a:lnTo>
                  <a:lnTo>
                    <a:pt x="639" y="357"/>
                  </a:lnTo>
                  <a:lnTo>
                    <a:pt x="632" y="357"/>
                  </a:lnTo>
                  <a:lnTo>
                    <a:pt x="609" y="357"/>
                  </a:lnTo>
                  <a:lnTo>
                    <a:pt x="609" y="334"/>
                  </a:lnTo>
                  <a:lnTo>
                    <a:pt x="609" y="319"/>
                  </a:lnTo>
                  <a:lnTo>
                    <a:pt x="609" y="311"/>
                  </a:lnTo>
                  <a:lnTo>
                    <a:pt x="601" y="311"/>
                  </a:lnTo>
                  <a:lnTo>
                    <a:pt x="594" y="311"/>
                  </a:lnTo>
                  <a:lnTo>
                    <a:pt x="586" y="304"/>
                  </a:lnTo>
                  <a:lnTo>
                    <a:pt x="578" y="304"/>
                  </a:lnTo>
                  <a:lnTo>
                    <a:pt x="571" y="304"/>
                  </a:lnTo>
                  <a:lnTo>
                    <a:pt x="563" y="304"/>
                  </a:lnTo>
                  <a:lnTo>
                    <a:pt x="556" y="289"/>
                  </a:lnTo>
                  <a:lnTo>
                    <a:pt x="548" y="281"/>
                  </a:lnTo>
                  <a:lnTo>
                    <a:pt x="540" y="274"/>
                  </a:lnTo>
                  <a:lnTo>
                    <a:pt x="533" y="274"/>
                  </a:lnTo>
                  <a:lnTo>
                    <a:pt x="525" y="281"/>
                  </a:lnTo>
                  <a:lnTo>
                    <a:pt x="518" y="289"/>
                  </a:lnTo>
                  <a:lnTo>
                    <a:pt x="510" y="289"/>
                  </a:lnTo>
                  <a:lnTo>
                    <a:pt x="502" y="281"/>
                  </a:lnTo>
                  <a:lnTo>
                    <a:pt x="487" y="274"/>
                  </a:lnTo>
                  <a:lnTo>
                    <a:pt x="479" y="258"/>
                  </a:lnTo>
                  <a:lnTo>
                    <a:pt x="472" y="251"/>
                  </a:lnTo>
                  <a:lnTo>
                    <a:pt x="457" y="251"/>
                  </a:lnTo>
                  <a:lnTo>
                    <a:pt x="449" y="243"/>
                  </a:lnTo>
                  <a:lnTo>
                    <a:pt x="449" y="236"/>
                  </a:lnTo>
                  <a:lnTo>
                    <a:pt x="457" y="228"/>
                  </a:lnTo>
                  <a:lnTo>
                    <a:pt x="457" y="220"/>
                  </a:lnTo>
                  <a:lnTo>
                    <a:pt x="449" y="213"/>
                  </a:lnTo>
                  <a:lnTo>
                    <a:pt x="441" y="213"/>
                  </a:lnTo>
                  <a:lnTo>
                    <a:pt x="426" y="220"/>
                  </a:lnTo>
                  <a:lnTo>
                    <a:pt x="419" y="220"/>
                  </a:lnTo>
                  <a:lnTo>
                    <a:pt x="411" y="220"/>
                  </a:lnTo>
                  <a:lnTo>
                    <a:pt x="411" y="205"/>
                  </a:lnTo>
                  <a:lnTo>
                    <a:pt x="426" y="205"/>
                  </a:lnTo>
                  <a:lnTo>
                    <a:pt x="434" y="198"/>
                  </a:lnTo>
                  <a:lnTo>
                    <a:pt x="434" y="190"/>
                  </a:lnTo>
                  <a:lnTo>
                    <a:pt x="441" y="182"/>
                  </a:lnTo>
                  <a:lnTo>
                    <a:pt x="457" y="190"/>
                  </a:lnTo>
                  <a:lnTo>
                    <a:pt x="457" y="182"/>
                  </a:lnTo>
                  <a:lnTo>
                    <a:pt x="449" y="167"/>
                  </a:lnTo>
                  <a:lnTo>
                    <a:pt x="449" y="160"/>
                  </a:lnTo>
                  <a:lnTo>
                    <a:pt x="464" y="160"/>
                  </a:lnTo>
                  <a:lnTo>
                    <a:pt x="487" y="160"/>
                  </a:lnTo>
                  <a:lnTo>
                    <a:pt x="487" y="152"/>
                  </a:lnTo>
                  <a:lnTo>
                    <a:pt x="495" y="144"/>
                  </a:lnTo>
                  <a:lnTo>
                    <a:pt x="495" y="122"/>
                  </a:lnTo>
                  <a:lnTo>
                    <a:pt x="487" y="106"/>
                  </a:lnTo>
                  <a:lnTo>
                    <a:pt x="479" y="99"/>
                  </a:lnTo>
                  <a:lnTo>
                    <a:pt x="472" y="91"/>
                  </a:lnTo>
                  <a:lnTo>
                    <a:pt x="464" y="84"/>
                  </a:lnTo>
                  <a:lnTo>
                    <a:pt x="457" y="76"/>
                  </a:lnTo>
                  <a:lnTo>
                    <a:pt x="449" y="68"/>
                  </a:lnTo>
                  <a:lnTo>
                    <a:pt x="441" y="61"/>
                  </a:lnTo>
                  <a:lnTo>
                    <a:pt x="441" y="53"/>
                  </a:lnTo>
                  <a:lnTo>
                    <a:pt x="434" y="46"/>
                  </a:lnTo>
                  <a:lnTo>
                    <a:pt x="434" y="38"/>
                  </a:lnTo>
                  <a:lnTo>
                    <a:pt x="434" y="30"/>
                  </a:lnTo>
                  <a:lnTo>
                    <a:pt x="434" y="15"/>
                  </a:lnTo>
                  <a:lnTo>
                    <a:pt x="426" y="15"/>
                  </a:lnTo>
                  <a:lnTo>
                    <a:pt x="419" y="15"/>
                  </a:lnTo>
                  <a:lnTo>
                    <a:pt x="403" y="8"/>
                  </a:lnTo>
                  <a:lnTo>
                    <a:pt x="396" y="0"/>
                  </a:lnTo>
                  <a:lnTo>
                    <a:pt x="388" y="0"/>
                  </a:lnTo>
                  <a:lnTo>
                    <a:pt x="381" y="0"/>
                  </a:lnTo>
                  <a:lnTo>
                    <a:pt x="381" y="8"/>
                  </a:lnTo>
                  <a:lnTo>
                    <a:pt x="373" y="15"/>
                  </a:lnTo>
                  <a:lnTo>
                    <a:pt x="365" y="15"/>
                  </a:lnTo>
                  <a:lnTo>
                    <a:pt x="358" y="15"/>
                  </a:lnTo>
                  <a:lnTo>
                    <a:pt x="350" y="15"/>
                  </a:lnTo>
                  <a:lnTo>
                    <a:pt x="343" y="15"/>
                  </a:lnTo>
                  <a:lnTo>
                    <a:pt x="343" y="8"/>
                  </a:lnTo>
                  <a:lnTo>
                    <a:pt x="335" y="8"/>
                  </a:lnTo>
                  <a:lnTo>
                    <a:pt x="327" y="15"/>
                  </a:lnTo>
                  <a:lnTo>
                    <a:pt x="320" y="15"/>
                  </a:lnTo>
                  <a:lnTo>
                    <a:pt x="320" y="8"/>
                  </a:lnTo>
                  <a:lnTo>
                    <a:pt x="312" y="0"/>
                  </a:lnTo>
                  <a:lnTo>
                    <a:pt x="305" y="8"/>
                  </a:lnTo>
                  <a:lnTo>
                    <a:pt x="289" y="8"/>
                  </a:lnTo>
                  <a:lnTo>
                    <a:pt x="289" y="15"/>
                  </a:lnTo>
                  <a:lnTo>
                    <a:pt x="282" y="23"/>
                  </a:lnTo>
                  <a:lnTo>
                    <a:pt x="282" y="30"/>
                  </a:lnTo>
                  <a:lnTo>
                    <a:pt x="289" y="38"/>
                  </a:lnTo>
                  <a:lnTo>
                    <a:pt x="282" y="46"/>
                  </a:lnTo>
                  <a:lnTo>
                    <a:pt x="289" y="53"/>
                  </a:lnTo>
                  <a:lnTo>
                    <a:pt x="305" y="53"/>
                  </a:lnTo>
                  <a:lnTo>
                    <a:pt x="312" y="46"/>
                  </a:lnTo>
                  <a:lnTo>
                    <a:pt x="312" y="53"/>
                  </a:lnTo>
                  <a:lnTo>
                    <a:pt x="312" y="61"/>
                  </a:lnTo>
                  <a:lnTo>
                    <a:pt x="312" y="68"/>
                  </a:lnTo>
                  <a:lnTo>
                    <a:pt x="312" y="76"/>
                  </a:lnTo>
                  <a:lnTo>
                    <a:pt x="312" y="84"/>
                  </a:lnTo>
                  <a:lnTo>
                    <a:pt x="312" y="91"/>
                  </a:lnTo>
                  <a:lnTo>
                    <a:pt x="305" y="99"/>
                  </a:lnTo>
                  <a:lnTo>
                    <a:pt x="297" y="99"/>
                  </a:lnTo>
                  <a:lnTo>
                    <a:pt x="289" y="106"/>
                  </a:lnTo>
                  <a:lnTo>
                    <a:pt x="274" y="106"/>
                  </a:lnTo>
                  <a:lnTo>
                    <a:pt x="266" y="99"/>
                  </a:lnTo>
                  <a:lnTo>
                    <a:pt x="251" y="91"/>
                  </a:lnTo>
                  <a:lnTo>
                    <a:pt x="244" y="99"/>
                  </a:lnTo>
                  <a:lnTo>
                    <a:pt x="228" y="99"/>
                  </a:lnTo>
                  <a:lnTo>
                    <a:pt x="206" y="99"/>
                  </a:lnTo>
                  <a:lnTo>
                    <a:pt x="183" y="91"/>
                  </a:lnTo>
                  <a:lnTo>
                    <a:pt x="175" y="91"/>
                  </a:lnTo>
                  <a:lnTo>
                    <a:pt x="175" y="99"/>
                  </a:lnTo>
                  <a:lnTo>
                    <a:pt x="175" y="106"/>
                  </a:lnTo>
                  <a:lnTo>
                    <a:pt x="175" y="114"/>
                  </a:lnTo>
                  <a:lnTo>
                    <a:pt x="175" y="129"/>
                  </a:lnTo>
                  <a:lnTo>
                    <a:pt x="168" y="152"/>
                  </a:lnTo>
                  <a:lnTo>
                    <a:pt x="168" y="167"/>
                  </a:lnTo>
                  <a:lnTo>
                    <a:pt x="168" y="182"/>
                  </a:lnTo>
                  <a:lnTo>
                    <a:pt x="168" y="198"/>
                  </a:lnTo>
                  <a:lnTo>
                    <a:pt x="168" y="205"/>
                  </a:lnTo>
                  <a:lnTo>
                    <a:pt x="168" y="220"/>
                  </a:lnTo>
                  <a:lnTo>
                    <a:pt x="160" y="228"/>
                  </a:lnTo>
                  <a:lnTo>
                    <a:pt x="152" y="228"/>
                  </a:lnTo>
                  <a:lnTo>
                    <a:pt x="145" y="236"/>
                  </a:lnTo>
                  <a:lnTo>
                    <a:pt x="137" y="243"/>
                  </a:lnTo>
                  <a:lnTo>
                    <a:pt x="130" y="258"/>
                  </a:lnTo>
                  <a:lnTo>
                    <a:pt x="130" y="266"/>
                  </a:lnTo>
                  <a:lnTo>
                    <a:pt x="122" y="274"/>
                  </a:lnTo>
                  <a:lnTo>
                    <a:pt x="122" y="289"/>
                  </a:lnTo>
                  <a:lnTo>
                    <a:pt x="114" y="304"/>
                  </a:lnTo>
                  <a:lnTo>
                    <a:pt x="107" y="319"/>
                  </a:lnTo>
                  <a:lnTo>
                    <a:pt x="114" y="334"/>
                  </a:lnTo>
                  <a:lnTo>
                    <a:pt x="114" y="342"/>
                  </a:lnTo>
                  <a:lnTo>
                    <a:pt x="107" y="349"/>
                  </a:lnTo>
                  <a:lnTo>
                    <a:pt x="107" y="357"/>
                  </a:lnTo>
                  <a:lnTo>
                    <a:pt x="114" y="372"/>
                  </a:lnTo>
                  <a:lnTo>
                    <a:pt x="122" y="380"/>
                  </a:lnTo>
                  <a:lnTo>
                    <a:pt x="137" y="403"/>
                  </a:lnTo>
                  <a:lnTo>
                    <a:pt x="130" y="418"/>
                  </a:lnTo>
                  <a:lnTo>
                    <a:pt x="122" y="410"/>
                  </a:lnTo>
                  <a:lnTo>
                    <a:pt x="114" y="403"/>
                  </a:lnTo>
                  <a:lnTo>
                    <a:pt x="107" y="395"/>
                  </a:lnTo>
                  <a:lnTo>
                    <a:pt x="99" y="387"/>
                  </a:lnTo>
                  <a:lnTo>
                    <a:pt x="91" y="395"/>
                  </a:lnTo>
                  <a:lnTo>
                    <a:pt x="84" y="403"/>
                  </a:lnTo>
                  <a:lnTo>
                    <a:pt x="76" y="403"/>
                  </a:lnTo>
                  <a:lnTo>
                    <a:pt x="61" y="410"/>
                  </a:lnTo>
                  <a:lnTo>
                    <a:pt x="46" y="410"/>
                  </a:lnTo>
                  <a:lnTo>
                    <a:pt x="38" y="418"/>
                  </a:lnTo>
                  <a:lnTo>
                    <a:pt x="31" y="425"/>
                  </a:lnTo>
                  <a:lnTo>
                    <a:pt x="23" y="433"/>
                  </a:lnTo>
                  <a:lnTo>
                    <a:pt x="15" y="441"/>
                  </a:lnTo>
                  <a:lnTo>
                    <a:pt x="8" y="441"/>
                  </a:lnTo>
                  <a:lnTo>
                    <a:pt x="0" y="448"/>
                  </a:lnTo>
                  <a:lnTo>
                    <a:pt x="0" y="456"/>
                  </a:lnTo>
                  <a:lnTo>
                    <a:pt x="0" y="463"/>
                  </a:lnTo>
                  <a:lnTo>
                    <a:pt x="8" y="471"/>
                  </a:lnTo>
                  <a:lnTo>
                    <a:pt x="15" y="471"/>
                  </a:lnTo>
                  <a:lnTo>
                    <a:pt x="15" y="479"/>
                  </a:lnTo>
                  <a:lnTo>
                    <a:pt x="23" y="486"/>
                  </a:lnTo>
                  <a:lnTo>
                    <a:pt x="31" y="494"/>
                  </a:lnTo>
                  <a:close/>
                </a:path>
              </a:pathLst>
            </a:custGeom>
            <a:solidFill>
              <a:srgbClr val="F0F0F0"/>
            </a:solidFill>
            <a:ln w="12700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77" name="Freeform 1285"/>
            <p:cNvSpPr>
              <a:spLocks/>
            </p:cNvSpPr>
            <p:nvPr/>
          </p:nvSpPr>
          <p:spPr bwMode="auto">
            <a:xfrm>
              <a:off x="7499350" y="2189051"/>
              <a:ext cx="923925" cy="1009650"/>
            </a:xfrm>
            <a:custGeom>
              <a:avLst/>
              <a:gdLst>
                <a:gd name="T0" fmla="*/ 2147483647 w 723"/>
                <a:gd name="T1" fmla="*/ 2147483647 h 745"/>
                <a:gd name="T2" fmla="*/ 2147483647 w 723"/>
                <a:gd name="T3" fmla="*/ 2147483647 h 745"/>
                <a:gd name="T4" fmla="*/ 2147483647 w 723"/>
                <a:gd name="T5" fmla="*/ 2147483647 h 745"/>
                <a:gd name="T6" fmla="*/ 2147483647 w 723"/>
                <a:gd name="T7" fmla="*/ 2147483647 h 745"/>
                <a:gd name="T8" fmla="*/ 2147483647 w 723"/>
                <a:gd name="T9" fmla="*/ 2147483647 h 745"/>
                <a:gd name="T10" fmla="*/ 2147483647 w 723"/>
                <a:gd name="T11" fmla="*/ 2147483647 h 745"/>
                <a:gd name="T12" fmla="*/ 2147483647 w 723"/>
                <a:gd name="T13" fmla="*/ 2147483647 h 745"/>
                <a:gd name="T14" fmla="*/ 2147483647 w 723"/>
                <a:gd name="T15" fmla="*/ 2147483647 h 745"/>
                <a:gd name="T16" fmla="*/ 2147483647 w 723"/>
                <a:gd name="T17" fmla="*/ 2147483647 h 745"/>
                <a:gd name="T18" fmla="*/ 2147483647 w 723"/>
                <a:gd name="T19" fmla="*/ 2147483647 h 745"/>
                <a:gd name="T20" fmla="*/ 2147483647 w 723"/>
                <a:gd name="T21" fmla="*/ 2147483647 h 745"/>
                <a:gd name="T22" fmla="*/ 2147483647 w 723"/>
                <a:gd name="T23" fmla="*/ 2147483647 h 745"/>
                <a:gd name="T24" fmla="*/ 2147483647 w 723"/>
                <a:gd name="T25" fmla="*/ 2147483647 h 745"/>
                <a:gd name="T26" fmla="*/ 2147483647 w 723"/>
                <a:gd name="T27" fmla="*/ 2147483647 h 745"/>
                <a:gd name="T28" fmla="*/ 2147483647 w 723"/>
                <a:gd name="T29" fmla="*/ 2147483647 h 745"/>
                <a:gd name="T30" fmla="*/ 2147483647 w 723"/>
                <a:gd name="T31" fmla="*/ 2147483647 h 745"/>
                <a:gd name="T32" fmla="*/ 2147483647 w 723"/>
                <a:gd name="T33" fmla="*/ 2147483647 h 745"/>
                <a:gd name="T34" fmla="*/ 2147483647 w 723"/>
                <a:gd name="T35" fmla="*/ 2147483647 h 745"/>
                <a:gd name="T36" fmla="*/ 2147483647 w 723"/>
                <a:gd name="T37" fmla="*/ 2147483647 h 745"/>
                <a:gd name="T38" fmla="*/ 2147483647 w 723"/>
                <a:gd name="T39" fmla="*/ 2147483647 h 745"/>
                <a:gd name="T40" fmla="*/ 2147483647 w 723"/>
                <a:gd name="T41" fmla="*/ 2147483647 h 745"/>
                <a:gd name="T42" fmla="*/ 2147483647 w 723"/>
                <a:gd name="T43" fmla="*/ 2147483647 h 745"/>
                <a:gd name="T44" fmla="*/ 2147483647 w 723"/>
                <a:gd name="T45" fmla="*/ 2147483647 h 745"/>
                <a:gd name="T46" fmla="*/ 2147483647 w 723"/>
                <a:gd name="T47" fmla="*/ 2147483647 h 745"/>
                <a:gd name="T48" fmla="*/ 2147483647 w 723"/>
                <a:gd name="T49" fmla="*/ 2147483647 h 745"/>
                <a:gd name="T50" fmla="*/ 2147483647 w 723"/>
                <a:gd name="T51" fmla="*/ 2147483647 h 745"/>
                <a:gd name="T52" fmla="*/ 2147483647 w 723"/>
                <a:gd name="T53" fmla="*/ 2147483647 h 745"/>
                <a:gd name="T54" fmla="*/ 2147483647 w 723"/>
                <a:gd name="T55" fmla="*/ 2147483647 h 745"/>
                <a:gd name="T56" fmla="*/ 2147483647 w 723"/>
                <a:gd name="T57" fmla="*/ 2147483647 h 745"/>
                <a:gd name="T58" fmla="*/ 2147483647 w 723"/>
                <a:gd name="T59" fmla="*/ 2147483647 h 745"/>
                <a:gd name="T60" fmla="*/ 2147483647 w 723"/>
                <a:gd name="T61" fmla="*/ 2147483647 h 745"/>
                <a:gd name="T62" fmla="*/ 2147483647 w 723"/>
                <a:gd name="T63" fmla="*/ 2147483647 h 745"/>
                <a:gd name="T64" fmla="*/ 2147483647 w 723"/>
                <a:gd name="T65" fmla="*/ 2147483647 h 745"/>
                <a:gd name="T66" fmla="*/ 2147483647 w 723"/>
                <a:gd name="T67" fmla="*/ 2147483647 h 745"/>
                <a:gd name="T68" fmla="*/ 2147483647 w 723"/>
                <a:gd name="T69" fmla="*/ 2147483647 h 745"/>
                <a:gd name="T70" fmla="*/ 2147483647 w 723"/>
                <a:gd name="T71" fmla="*/ 2147483647 h 745"/>
                <a:gd name="T72" fmla="*/ 2147483647 w 723"/>
                <a:gd name="T73" fmla="*/ 2147483647 h 745"/>
                <a:gd name="T74" fmla="*/ 2147483647 w 723"/>
                <a:gd name="T75" fmla="*/ 2147483647 h 745"/>
                <a:gd name="T76" fmla="*/ 2147483647 w 723"/>
                <a:gd name="T77" fmla="*/ 2147483647 h 745"/>
                <a:gd name="T78" fmla="*/ 2147483647 w 723"/>
                <a:gd name="T79" fmla="*/ 2147483647 h 745"/>
                <a:gd name="T80" fmla="*/ 2147483647 w 723"/>
                <a:gd name="T81" fmla="*/ 2147483647 h 745"/>
                <a:gd name="T82" fmla="*/ 2147483647 w 723"/>
                <a:gd name="T83" fmla="*/ 2147483647 h 745"/>
                <a:gd name="T84" fmla="*/ 2147483647 w 723"/>
                <a:gd name="T85" fmla="*/ 2147483647 h 745"/>
                <a:gd name="T86" fmla="*/ 2147483647 w 723"/>
                <a:gd name="T87" fmla="*/ 2147483647 h 745"/>
                <a:gd name="T88" fmla="*/ 2147483647 w 723"/>
                <a:gd name="T89" fmla="*/ 2147483647 h 745"/>
                <a:gd name="T90" fmla="*/ 2147483647 w 723"/>
                <a:gd name="T91" fmla="*/ 2147483647 h 745"/>
                <a:gd name="T92" fmla="*/ 2147483647 w 723"/>
                <a:gd name="T93" fmla="*/ 2147483647 h 745"/>
                <a:gd name="T94" fmla="*/ 2147483647 w 723"/>
                <a:gd name="T95" fmla="*/ 2147483647 h 745"/>
                <a:gd name="T96" fmla="*/ 2147483647 w 723"/>
                <a:gd name="T97" fmla="*/ 2147483647 h 745"/>
                <a:gd name="T98" fmla="*/ 2147483647 w 723"/>
                <a:gd name="T99" fmla="*/ 2147483647 h 745"/>
                <a:gd name="T100" fmla="*/ 2147483647 w 723"/>
                <a:gd name="T101" fmla="*/ 2147483647 h 745"/>
                <a:gd name="T102" fmla="*/ 2147483647 w 723"/>
                <a:gd name="T103" fmla="*/ 2147483647 h 745"/>
                <a:gd name="T104" fmla="*/ 2147483647 w 723"/>
                <a:gd name="T105" fmla="*/ 2147483647 h 745"/>
                <a:gd name="T106" fmla="*/ 2147483647 w 723"/>
                <a:gd name="T107" fmla="*/ 2147483647 h 745"/>
                <a:gd name="T108" fmla="*/ 2147483647 w 723"/>
                <a:gd name="T109" fmla="*/ 2147483647 h 745"/>
                <a:gd name="T110" fmla="*/ 2147483647 w 723"/>
                <a:gd name="T111" fmla="*/ 2147483647 h 745"/>
                <a:gd name="T112" fmla="*/ 2147483647 w 723"/>
                <a:gd name="T113" fmla="*/ 2147483647 h 745"/>
                <a:gd name="T114" fmla="*/ 2147483647 w 723"/>
                <a:gd name="T115" fmla="*/ 2147483647 h 745"/>
                <a:gd name="T116" fmla="*/ 2147483647 w 723"/>
                <a:gd name="T117" fmla="*/ 2147483647 h 74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23"/>
                <a:gd name="T178" fmla="*/ 0 h 745"/>
                <a:gd name="T179" fmla="*/ 723 w 723"/>
                <a:gd name="T180" fmla="*/ 745 h 74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23" h="745">
                  <a:moveTo>
                    <a:pt x="31" y="494"/>
                  </a:moveTo>
                  <a:lnTo>
                    <a:pt x="31" y="509"/>
                  </a:lnTo>
                  <a:lnTo>
                    <a:pt x="38" y="509"/>
                  </a:lnTo>
                  <a:lnTo>
                    <a:pt x="46" y="509"/>
                  </a:lnTo>
                  <a:lnTo>
                    <a:pt x="46" y="524"/>
                  </a:lnTo>
                  <a:lnTo>
                    <a:pt x="38" y="539"/>
                  </a:lnTo>
                  <a:lnTo>
                    <a:pt x="31" y="562"/>
                  </a:lnTo>
                  <a:lnTo>
                    <a:pt x="31" y="577"/>
                  </a:lnTo>
                  <a:lnTo>
                    <a:pt x="31" y="585"/>
                  </a:lnTo>
                  <a:lnTo>
                    <a:pt x="31" y="593"/>
                  </a:lnTo>
                  <a:lnTo>
                    <a:pt x="38" y="600"/>
                  </a:lnTo>
                  <a:lnTo>
                    <a:pt x="38" y="615"/>
                  </a:lnTo>
                  <a:lnTo>
                    <a:pt x="46" y="623"/>
                  </a:lnTo>
                  <a:lnTo>
                    <a:pt x="61" y="623"/>
                  </a:lnTo>
                  <a:lnTo>
                    <a:pt x="76" y="623"/>
                  </a:lnTo>
                  <a:lnTo>
                    <a:pt x="84" y="631"/>
                  </a:lnTo>
                  <a:lnTo>
                    <a:pt x="91" y="623"/>
                  </a:lnTo>
                  <a:lnTo>
                    <a:pt x="84" y="615"/>
                  </a:lnTo>
                  <a:lnTo>
                    <a:pt x="84" y="608"/>
                  </a:lnTo>
                  <a:lnTo>
                    <a:pt x="91" y="608"/>
                  </a:lnTo>
                  <a:lnTo>
                    <a:pt x="99" y="600"/>
                  </a:lnTo>
                  <a:lnTo>
                    <a:pt x="107" y="608"/>
                  </a:lnTo>
                  <a:lnTo>
                    <a:pt x="99" y="615"/>
                  </a:lnTo>
                  <a:lnTo>
                    <a:pt x="99" y="631"/>
                  </a:lnTo>
                  <a:lnTo>
                    <a:pt x="91" y="646"/>
                  </a:lnTo>
                  <a:lnTo>
                    <a:pt x="99" y="646"/>
                  </a:lnTo>
                  <a:lnTo>
                    <a:pt x="107" y="653"/>
                  </a:lnTo>
                  <a:lnTo>
                    <a:pt x="122" y="661"/>
                  </a:lnTo>
                  <a:lnTo>
                    <a:pt x="122" y="669"/>
                  </a:lnTo>
                  <a:lnTo>
                    <a:pt x="130" y="676"/>
                  </a:lnTo>
                  <a:lnTo>
                    <a:pt x="122" y="684"/>
                  </a:lnTo>
                  <a:lnTo>
                    <a:pt x="114" y="691"/>
                  </a:lnTo>
                  <a:lnTo>
                    <a:pt x="107" y="699"/>
                  </a:lnTo>
                  <a:lnTo>
                    <a:pt x="107" y="707"/>
                  </a:lnTo>
                  <a:lnTo>
                    <a:pt x="114" y="707"/>
                  </a:lnTo>
                  <a:lnTo>
                    <a:pt x="122" y="699"/>
                  </a:lnTo>
                  <a:lnTo>
                    <a:pt x="137" y="707"/>
                  </a:lnTo>
                  <a:lnTo>
                    <a:pt x="145" y="707"/>
                  </a:lnTo>
                  <a:lnTo>
                    <a:pt x="152" y="722"/>
                  </a:lnTo>
                  <a:lnTo>
                    <a:pt x="168" y="737"/>
                  </a:lnTo>
                  <a:lnTo>
                    <a:pt x="175" y="745"/>
                  </a:lnTo>
                  <a:lnTo>
                    <a:pt x="190" y="745"/>
                  </a:lnTo>
                  <a:lnTo>
                    <a:pt x="198" y="745"/>
                  </a:lnTo>
                  <a:lnTo>
                    <a:pt x="206" y="745"/>
                  </a:lnTo>
                  <a:lnTo>
                    <a:pt x="221" y="737"/>
                  </a:lnTo>
                  <a:lnTo>
                    <a:pt x="228" y="729"/>
                  </a:lnTo>
                  <a:lnTo>
                    <a:pt x="244" y="722"/>
                  </a:lnTo>
                  <a:lnTo>
                    <a:pt x="251" y="722"/>
                  </a:lnTo>
                  <a:lnTo>
                    <a:pt x="259" y="722"/>
                  </a:lnTo>
                  <a:lnTo>
                    <a:pt x="266" y="722"/>
                  </a:lnTo>
                  <a:lnTo>
                    <a:pt x="282" y="729"/>
                  </a:lnTo>
                  <a:lnTo>
                    <a:pt x="289" y="737"/>
                  </a:lnTo>
                  <a:lnTo>
                    <a:pt x="297" y="745"/>
                  </a:lnTo>
                  <a:lnTo>
                    <a:pt x="312" y="745"/>
                  </a:lnTo>
                  <a:lnTo>
                    <a:pt x="320" y="745"/>
                  </a:lnTo>
                  <a:lnTo>
                    <a:pt x="320" y="737"/>
                  </a:lnTo>
                  <a:lnTo>
                    <a:pt x="327" y="729"/>
                  </a:lnTo>
                  <a:lnTo>
                    <a:pt x="327" y="722"/>
                  </a:lnTo>
                  <a:lnTo>
                    <a:pt x="327" y="707"/>
                  </a:lnTo>
                  <a:lnTo>
                    <a:pt x="327" y="699"/>
                  </a:lnTo>
                  <a:lnTo>
                    <a:pt x="320" y="684"/>
                  </a:lnTo>
                  <a:lnTo>
                    <a:pt x="312" y="676"/>
                  </a:lnTo>
                  <a:lnTo>
                    <a:pt x="320" y="669"/>
                  </a:lnTo>
                  <a:lnTo>
                    <a:pt x="327" y="661"/>
                  </a:lnTo>
                  <a:lnTo>
                    <a:pt x="343" y="653"/>
                  </a:lnTo>
                  <a:lnTo>
                    <a:pt x="350" y="653"/>
                  </a:lnTo>
                  <a:lnTo>
                    <a:pt x="358" y="646"/>
                  </a:lnTo>
                  <a:lnTo>
                    <a:pt x="358" y="631"/>
                  </a:lnTo>
                  <a:lnTo>
                    <a:pt x="350" y="623"/>
                  </a:lnTo>
                  <a:lnTo>
                    <a:pt x="343" y="615"/>
                  </a:lnTo>
                  <a:lnTo>
                    <a:pt x="335" y="608"/>
                  </a:lnTo>
                  <a:lnTo>
                    <a:pt x="335" y="600"/>
                  </a:lnTo>
                  <a:lnTo>
                    <a:pt x="343" y="600"/>
                  </a:lnTo>
                  <a:lnTo>
                    <a:pt x="365" y="593"/>
                  </a:lnTo>
                  <a:lnTo>
                    <a:pt x="373" y="593"/>
                  </a:lnTo>
                  <a:lnTo>
                    <a:pt x="381" y="585"/>
                  </a:lnTo>
                  <a:lnTo>
                    <a:pt x="388" y="585"/>
                  </a:lnTo>
                  <a:lnTo>
                    <a:pt x="388" y="577"/>
                  </a:lnTo>
                  <a:lnTo>
                    <a:pt x="388" y="570"/>
                  </a:lnTo>
                  <a:lnTo>
                    <a:pt x="403" y="570"/>
                  </a:lnTo>
                  <a:lnTo>
                    <a:pt x="411" y="570"/>
                  </a:lnTo>
                  <a:lnTo>
                    <a:pt x="419" y="577"/>
                  </a:lnTo>
                  <a:lnTo>
                    <a:pt x="426" y="577"/>
                  </a:lnTo>
                  <a:lnTo>
                    <a:pt x="434" y="570"/>
                  </a:lnTo>
                  <a:lnTo>
                    <a:pt x="441" y="570"/>
                  </a:lnTo>
                  <a:lnTo>
                    <a:pt x="449" y="577"/>
                  </a:lnTo>
                  <a:lnTo>
                    <a:pt x="457" y="585"/>
                  </a:lnTo>
                  <a:lnTo>
                    <a:pt x="464" y="577"/>
                  </a:lnTo>
                  <a:lnTo>
                    <a:pt x="472" y="577"/>
                  </a:lnTo>
                  <a:lnTo>
                    <a:pt x="479" y="577"/>
                  </a:lnTo>
                  <a:lnTo>
                    <a:pt x="495" y="585"/>
                  </a:lnTo>
                  <a:lnTo>
                    <a:pt x="502" y="593"/>
                  </a:lnTo>
                  <a:lnTo>
                    <a:pt x="510" y="600"/>
                  </a:lnTo>
                  <a:lnTo>
                    <a:pt x="525" y="615"/>
                  </a:lnTo>
                  <a:lnTo>
                    <a:pt x="540" y="608"/>
                  </a:lnTo>
                  <a:lnTo>
                    <a:pt x="540" y="600"/>
                  </a:lnTo>
                  <a:lnTo>
                    <a:pt x="548" y="593"/>
                  </a:lnTo>
                  <a:lnTo>
                    <a:pt x="548" y="585"/>
                  </a:lnTo>
                  <a:lnTo>
                    <a:pt x="548" y="577"/>
                  </a:lnTo>
                  <a:lnTo>
                    <a:pt x="556" y="577"/>
                  </a:lnTo>
                  <a:lnTo>
                    <a:pt x="571" y="577"/>
                  </a:lnTo>
                  <a:lnTo>
                    <a:pt x="571" y="570"/>
                  </a:lnTo>
                  <a:lnTo>
                    <a:pt x="571" y="555"/>
                  </a:lnTo>
                  <a:lnTo>
                    <a:pt x="563" y="539"/>
                  </a:lnTo>
                  <a:lnTo>
                    <a:pt x="556" y="539"/>
                  </a:lnTo>
                  <a:lnTo>
                    <a:pt x="556" y="532"/>
                  </a:lnTo>
                  <a:lnTo>
                    <a:pt x="556" y="524"/>
                  </a:lnTo>
                  <a:lnTo>
                    <a:pt x="563" y="501"/>
                  </a:lnTo>
                  <a:lnTo>
                    <a:pt x="563" y="494"/>
                  </a:lnTo>
                  <a:lnTo>
                    <a:pt x="571" y="494"/>
                  </a:lnTo>
                  <a:lnTo>
                    <a:pt x="594" y="486"/>
                  </a:lnTo>
                  <a:lnTo>
                    <a:pt x="601" y="479"/>
                  </a:lnTo>
                  <a:lnTo>
                    <a:pt x="609" y="471"/>
                  </a:lnTo>
                  <a:lnTo>
                    <a:pt x="609" y="463"/>
                  </a:lnTo>
                  <a:lnTo>
                    <a:pt x="616" y="456"/>
                  </a:lnTo>
                  <a:lnTo>
                    <a:pt x="632" y="456"/>
                  </a:lnTo>
                  <a:lnTo>
                    <a:pt x="632" y="448"/>
                  </a:lnTo>
                  <a:lnTo>
                    <a:pt x="632" y="441"/>
                  </a:lnTo>
                  <a:lnTo>
                    <a:pt x="639" y="441"/>
                  </a:lnTo>
                  <a:lnTo>
                    <a:pt x="647" y="441"/>
                  </a:lnTo>
                  <a:lnTo>
                    <a:pt x="662" y="441"/>
                  </a:lnTo>
                  <a:lnTo>
                    <a:pt x="670" y="441"/>
                  </a:lnTo>
                  <a:lnTo>
                    <a:pt x="670" y="448"/>
                  </a:lnTo>
                  <a:lnTo>
                    <a:pt x="670" y="456"/>
                  </a:lnTo>
                  <a:lnTo>
                    <a:pt x="677" y="456"/>
                  </a:lnTo>
                  <a:lnTo>
                    <a:pt x="685" y="441"/>
                  </a:lnTo>
                  <a:lnTo>
                    <a:pt x="700" y="448"/>
                  </a:lnTo>
                  <a:lnTo>
                    <a:pt x="708" y="448"/>
                  </a:lnTo>
                  <a:lnTo>
                    <a:pt x="715" y="448"/>
                  </a:lnTo>
                  <a:lnTo>
                    <a:pt x="723" y="441"/>
                  </a:lnTo>
                  <a:lnTo>
                    <a:pt x="715" y="433"/>
                  </a:lnTo>
                  <a:lnTo>
                    <a:pt x="708" y="433"/>
                  </a:lnTo>
                  <a:lnTo>
                    <a:pt x="715" y="425"/>
                  </a:lnTo>
                  <a:lnTo>
                    <a:pt x="715" y="418"/>
                  </a:lnTo>
                  <a:lnTo>
                    <a:pt x="708" y="418"/>
                  </a:lnTo>
                  <a:lnTo>
                    <a:pt x="700" y="425"/>
                  </a:lnTo>
                  <a:lnTo>
                    <a:pt x="692" y="425"/>
                  </a:lnTo>
                  <a:lnTo>
                    <a:pt x="685" y="425"/>
                  </a:lnTo>
                  <a:lnTo>
                    <a:pt x="677" y="418"/>
                  </a:lnTo>
                  <a:lnTo>
                    <a:pt x="670" y="410"/>
                  </a:lnTo>
                  <a:lnTo>
                    <a:pt x="662" y="395"/>
                  </a:lnTo>
                  <a:lnTo>
                    <a:pt x="647" y="387"/>
                  </a:lnTo>
                  <a:lnTo>
                    <a:pt x="639" y="380"/>
                  </a:lnTo>
                  <a:lnTo>
                    <a:pt x="639" y="372"/>
                  </a:lnTo>
                  <a:lnTo>
                    <a:pt x="639" y="357"/>
                  </a:lnTo>
                  <a:lnTo>
                    <a:pt x="632" y="357"/>
                  </a:lnTo>
                  <a:lnTo>
                    <a:pt x="609" y="357"/>
                  </a:lnTo>
                  <a:lnTo>
                    <a:pt x="609" y="334"/>
                  </a:lnTo>
                  <a:lnTo>
                    <a:pt x="609" y="319"/>
                  </a:lnTo>
                  <a:lnTo>
                    <a:pt x="609" y="311"/>
                  </a:lnTo>
                  <a:lnTo>
                    <a:pt x="601" y="311"/>
                  </a:lnTo>
                  <a:lnTo>
                    <a:pt x="594" y="311"/>
                  </a:lnTo>
                  <a:lnTo>
                    <a:pt x="586" y="304"/>
                  </a:lnTo>
                  <a:lnTo>
                    <a:pt x="578" y="304"/>
                  </a:lnTo>
                  <a:lnTo>
                    <a:pt x="571" y="304"/>
                  </a:lnTo>
                  <a:lnTo>
                    <a:pt x="563" y="304"/>
                  </a:lnTo>
                  <a:lnTo>
                    <a:pt x="556" y="289"/>
                  </a:lnTo>
                  <a:lnTo>
                    <a:pt x="548" y="281"/>
                  </a:lnTo>
                  <a:lnTo>
                    <a:pt x="540" y="274"/>
                  </a:lnTo>
                  <a:lnTo>
                    <a:pt x="533" y="274"/>
                  </a:lnTo>
                  <a:lnTo>
                    <a:pt x="525" y="281"/>
                  </a:lnTo>
                  <a:lnTo>
                    <a:pt x="518" y="289"/>
                  </a:lnTo>
                  <a:lnTo>
                    <a:pt x="510" y="289"/>
                  </a:lnTo>
                  <a:lnTo>
                    <a:pt x="502" y="281"/>
                  </a:lnTo>
                  <a:lnTo>
                    <a:pt x="487" y="274"/>
                  </a:lnTo>
                  <a:lnTo>
                    <a:pt x="479" y="258"/>
                  </a:lnTo>
                  <a:lnTo>
                    <a:pt x="472" y="251"/>
                  </a:lnTo>
                  <a:lnTo>
                    <a:pt x="457" y="251"/>
                  </a:lnTo>
                  <a:lnTo>
                    <a:pt x="449" y="243"/>
                  </a:lnTo>
                  <a:lnTo>
                    <a:pt x="449" y="236"/>
                  </a:lnTo>
                  <a:lnTo>
                    <a:pt x="457" y="228"/>
                  </a:lnTo>
                  <a:lnTo>
                    <a:pt x="457" y="220"/>
                  </a:lnTo>
                  <a:lnTo>
                    <a:pt x="449" y="213"/>
                  </a:lnTo>
                  <a:lnTo>
                    <a:pt x="441" y="213"/>
                  </a:lnTo>
                  <a:lnTo>
                    <a:pt x="426" y="220"/>
                  </a:lnTo>
                  <a:lnTo>
                    <a:pt x="419" y="220"/>
                  </a:lnTo>
                  <a:lnTo>
                    <a:pt x="411" y="220"/>
                  </a:lnTo>
                  <a:lnTo>
                    <a:pt x="411" y="205"/>
                  </a:lnTo>
                  <a:lnTo>
                    <a:pt x="426" y="205"/>
                  </a:lnTo>
                  <a:lnTo>
                    <a:pt x="434" y="198"/>
                  </a:lnTo>
                  <a:lnTo>
                    <a:pt x="434" y="190"/>
                  </a:lnTo>
                  <a:lnTo>
                    <a:pt x="441" y="182"/>
                  </a:lnTo>
                  <a:lnTo>
                    <a:pt x="457" y="190"/>
                  </a:lnTo>
                  <a:lnTo>
                    <a:pt x="457" y="182"/>
                  </a:lnTo>
                  <a:lnTo>
                    <a:pt x="449" y="167"/>
                  </a:lnTo>
                  <a:lnTo>
                    <a:pt x="449" y="160"/>
                  </a:lnTo>
                  <a:lnTo>
                    <a:pt x="464" y="160"/>
                  </a:lnTo>
                  <a:lnTo>
                    <a:pt x="487" y="160"/>
                  </a:lnTo>
                  <a:lnTo>
                    <a:pt x="487" y="152"/>
                  </a:lnTo>
                  <a:lnTo>
                    <a:pt x="495" y="144"/>
                  </a:lnTo>
                  <a:lnTo>
                    <a:pt x="495" y="122"/>
                  </a:lnTo>
                  <a:lnTo>
                    <a:pt x="487" y="106"/>
                  </a:lnTo>
                  <a:lnTo>
                    <a:pt x="479" y="99"/>
                  </a:lnTo>
                  <a:lnTo>
                    <a:pt x="472" y="91"/>
                  </a:lnTo>
                  <a:lnTo>
                    <a:pt x="464" y="84"/>
                  </a:lnTo>
                  <a:lnTo>
                    <a:pt x="457" y="76"/>
                  </a:lnTo>
                  <a:lnTo>
                    <a:pt x="449" y="68"/>
                  </a:lnTo>
                  <a:lnTo>
                    <a:pt x="441" y="61"/>
                  </a:lnTo>
                  <a:lnTo>
                    <a:pt x="441" y="53"/>
                  </a:lnTo>
                  <a:lnTo>
                    <a:pt x="434" y="46"/>
                  </a:lnTo>
                  <a:lnTo>
                    <a:pt x="434" y="38"/>
                  </a:lnTo>
                  <a:lnTo>
                    <a:pt x="434" y="30"/>
                  </a:lnTo>
                  <a:lnTo>
                    <a:pt x="434" y="15"/>
                  </a:lnTo>
                  <a:lnTo>
                    <a:pt x="426" y="15"/>
                  </a:lnTo>
                  <a:lnTo>
                    <a:pt x="419" y="15"/>
                  </a:lnTo>
                  <a:lnTo>
                    <a:pt x="403" y="8"/>
                  </a:lnTo>
                  <a:lnTo>
                    <a:pt x="396" y="0"/>
                  </a:lnTo>
                  <a:lnTo>
                    <a:pt x="388" y="0"/>
                  </a:lnTo>
                  <a:lnTo>
                    <a:pt x="381" y="0"/>
                  </a:lnTo>
                  <a:lnTo>
                    <a:pt x="381" y="8"/>
                  </a:lnTo>
                  <a:lnTo>
                    <a:pt x="373" y="15"/>
                  </a:lnTo>
                  <a:lnTo>
                    <a:pt x="365" y="15"/>
                  </a:lnTo>
                  <a:lnTo>
                    <a:pt x="358" y="15"/>
                  </a:lnTo>
                  <a:lnTo>
                    <a:pt x="350" y="15"/>
                  </a:lnTo>
                  <a:lnTo>
                    <a:pt x="343" y="15"/>
                  </a:lnTo>
                  <a:lnTo>
                    <a:pt x="343" y="8"/>
                  </a:lnTo>
                  <a:lnTo>
                    <a:pt x="335" y="8"/>
                  </a:lnTo>
                  <a:lnTo>
                    <a:pt x="327" y="15"/>
                  </a:lnTo>
                  <a:lnTo>
                    <a:pt x="320" y="15"/>
                  </a:lnTo>
                  <a:lnTo>
                    <a:pt x="320" y="8"/>
                  </a:lnTo>
                  <a:lnTo>
                    <a:pt x="312" y="0"/>
                  </a:lnTo>
                  <a:lnTo>
                    <a:pt x="305" y="8"/>
                  </a:lnTo>
                  <a:lnTo>
                    <a:pt x="289" y="8"/>
                  </a:lnTo>
                  <a:lnTo>
                    <a:pt x="289" y="15"/>
                  </a:lnTo>
                  <a:lnTo>
                    <a:pt x="282" y="23"/>
                  </a:lnTo>
                  <a:lnTo>
                    <a:pt x="282" y="30"/>
                  </a:lnTo>
                  <a:lnTo>
                    <a:pt x="289" y="38"/>
                  </a:lnTo>
                  <a:lnTo>
                    <a:pt x="282" y="46"/>
                  </a:lnTo>
                  <a:lnTo>
                    <a:pt x="289" y="53"/>
                  </a:lnTo>
                  <a:lnTo>
                    <a:pt x="305" y="53"/>
                  </a:lnTo>
                  <a:lnTo>
                    <a:pt x="312" y="46"/>
                  </a:lnTo>
                  <a:lnTo>
                    <a:pt x="312" y="53"/>
                  </a:lnTo>
                  <a:lnTo>
                    <a:pt x="312" y="61"/>
                  </a:lnTo>
                  <a:lnTo>
                    <a:pt x="312" y="68"/>
                  </a:lnTo>
                  <a:lnTo>
                    <a:pt x="312" y="76"/>
                  </a:lnTo>
                  <a:lnTo>
                    <a:pt x="312" y="84"/>
                  </a:lnTo>
                  <a:lnTo>
                    <a:pt x="312" y="91"/>
                  </a:lnTo>
                  <a:lnTo>
                    <a:pt x="305" y="99"/>
                  </a:lnTo>
                  <a:lnTo>
                    <a:pt x="297" y="99"/>
                  </a:lnTo>
                  <a:lnTo>
                    <a:pt x="289" y="106"/>
                  </a:lnTo>
                  <a:lnTo>
                    <a:pt x="274" y="106"/>
                  </a:lnTo>
                  <a:lnTo>
                    <a:pt x="266" y="99"/>
                  </a:lnTo>
                  <a:lnTo>
                    <a:pt x="251" y="91"/>
                  </a:lnTo>
                  <a:lnTo>
                    <a:pt x="244" y="99"/>
                  </a:lnTo>
                  <a:lnTo>
                    <a:pt x="228" y="99"/>
                  </a:lnTo>
                  <a:lnTo>
                    <a:pt x="206" y="99"/>
                  </a:lnTo>
                  <a:lnTo>
                    <a:pt x="183" y="91"/>
                  </a:lnTo>
                  <a:lnTo>
                    <a:pt x="175" y="91"/>
                  </a:lnTo>
                  <a:lnTo>
                    <a:pt x="175" y="99"/>
                  </a:lnTo>
                  <a:lnTo>
                    <a:pt x="175" y="106"/>
                  </a:lnTo>
                  <a:lnTo>
                    <a:pt x="175" y="114"/>
                  </a:lnTo>
                  <a:lnTo>
                    <a:pt x="175" y="129"/>
                  </a:lnTo>
                  <a:lnTo>
                    <a:pt x="168" y="152"/>
                  </a:lnTo>
                  <a:lnTo>
                    <a:pt x="168" y="167"/>
                  </a:lnTo>
                  <a:lnTo>
                    <a:pt x="168" y="182"/>
                  </a:lnTo>
                  <a:lnTo>
                    <a:pt x="168" y="198"/>
                  </a:lnTo>
                  <a:lnTo>
                    <a:pt x="168" y="205"/>
                  </a:lnTo>
                  <a:lnTo>
                    <a:pt x="168" y="220"/>
                  </a:lnTo>
                  <a:lnTo>
                    <a:pt x="160" y="228"/>
                  </a:lnTo>
                  <a:lnTo>
                    <a:pt x="152" y="228"/>
                  </a:lnTo>
                  <a:lnTo>
                    <a:pt x="145" y="236"/>
                  </a:lnTo>
                  <a:lnTo>
                    <a:pt x="137" y="243"/>
                  </a:lnTo>
                  <a:lnTo>
                    <a:pt x="130" y="258"/>
                  </a:lnTo>
                  <a:lnTo>
                    <a:pt x="130" y="266"/>
                  </a:lnTo>
                  <a:lnTo>
                    <a:pt x="122" y="274"/>
                  </a:lnTo>
                  <a:lnTo>
                    <a:pt x="122" y="289"/>
                  </a:lnTo>
                  <a:lnTo>
                    <a:pt x="114" y="304"/>
                  </a:lnTo>
                  <a:lnTo>
                    <a:pt x="107" y="319"/>
                  </a:lnTo>
                  <a:lnTo>
                    <a:pt x="114" y="334"/>
                  </a:lnTo>
                  <a:lnTo>
                    <a:pt x="114" y="342"/>
                  </a:lnTo>
                  <a:lnTo>
                    <a:pt x="107" y="349"/>
                  </a:lnTo>
                  <a:lnTo>
                    <a:pt x="107" y="357"/>
                  </a:lnTo>
                  <a:lnTo>
                    <a:pt x="114" y="372"/>
                  </a:lnTo>
                  <a:lnTo>
                    <a:pt x="122" y="380"/>
                  </a:lnTo>
                  <a:lnTo>
                    <a:pt x="137" y="403"/>
                  </a:lnTo>
                  <a:lnTo>
                    <a:pt x="130" y="418"/>
                  </a:lnTo>
                  <a:lnTo>
                    <a:pt x="122" y="410"/>
                  </a:lnTo>
                  <a:lnTo>
                    <a:pt x="114" y="403"/>
                  </a:lnTo>
                  <a:lnTo>
                    <a:pt x="107" y="395"/>
                  </a:lnTo>
                  <a:lnTo>
                    <a:pt x="99" y="387"/>
                  </a:lnTo>
                  <a:lnTo>
                    <a:pt x="91" y="395"/>
                  </a:lnTo>
                  <a:lnTo>
                    <a:pt x="84" y="403"/>
                  </a:lnTo>
                  <a:lnTo>
                    <a:pt x="76" y="403"/>
                  </a:lnTo>
                  <a:lnTo>
                    <a:pt x="61" y="410"/>
                  </a:lnTo>
                  <a:lnTo>
                    <a:pt x="46" y="410"/>
                  </a:lnTo>
                  <a:lnTo>
                    <a:pt x="38" y="418"/>
                  </a:lnTo>
                  <a:lnTo>
                    <a:pt x="31" y="425"/>
                  </a:lnTo>
                  <a:lnTo>
                    <a:pt x="23" y="433"/>
                  </a:lnTo>
                  <a:lnTo>
                    <a:pt x="15" y="441"/>
                  </a:lnTo>
                  <a:lnTo>
                    <a:pt x="8" y="441"/>
                  </a:lnTo>
                  <a:lnTo>
                    <a:pt x="0" y="448"/>
                  </a:lnTo>
                  <a:lnTo>
                    <a:pt x="0" y="456"/>
                  </a:lnTo>
                  <a:lnTo>
                    <a:pt x="0" y="463"/>
                  </a:lnTo>
                  <a:lnTo>
                    <a:pt x="8" y="471"/>
                  </a:lnTo>
                  <a:lnTo>
                    <a:pt x="15" y="471"/>
                  </a:lnTo>
                  <a:lnTo>
                    <a:pt x="15" y="479"/>
                  </a:lnTo>
                  <a:lnTo>
                    <a:pt x="23" y="486"/>
                  </a:lnTo>
                  <a:lnTo>
                    <a:pt x="31" y="494"/>
                  </a:lnTo>
                  <a:close/>
                </a:path>
              </a:pathLst>
            </a:custGeom>
            <a:solidFill>
              <a:schemeClr val="bg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41" tIns="37820" rIns="75641" bIns="37820"/>
            <a:lstStyle/>
            <a:p>
              <a:endParaRPr lang="ru-RU"/>
            </a:p>
          </p:txBody>
        </p:sp>
        <p:sp>
          <p:nvSpPr>
            <p:cNvPr id="4378" name="Freeform 1286"/>
            <p:cNvSpPr>
              <a:spLocks/>
            </p:cNvSpPr>
            <p:nvPr/>
          </p:nvSpPr>
          <p:spPr bwMode="auto">
            <a:xfrm>
              <a:off x="6853238" y="2284301"/>
              <a:ext cx="868362" cy="709613"/>
            </a:xfrm>
            <a:custGeom>
              <a:avLst/>
              <a:gdLst>
                <a:gd name="T0" fmla="*/ 2147483647 w 677"/>
                <a:gd name="T1" fmla="*/ 2147483647 h 524"/>
                <a:gd name="T2" fmla="*/ 2147483647 w 677"/>
                <a:gd name="T3" fmla="*/ 2147483647 h 524"/>
                <a:gd name="T4" fmla="*/ 2147483647 w 677"/>
                <a:gd name="T5" fmla="*/ 2147483647 h 524"/>
                <a:gd name="T6" fmla="*/ 2147483647 w 677"/>
                <a:gd name="T7" fmla="*/ 2147483647 h 524"/>
                <a:gd name="T8" fmla="*/ 2147483647 w 677"/>
                <a:gd name="T9" fmla="*/ 2147483647 h 524"/>
                <a:gd name="T10" fmla="*/ 2147483647 w 677"/>
                <a:gd name="T11" fmla="*/ 2147483647 h 524"/>
                <a:gd name="T12" fmla="*/ 2147483647 w 677"/>
                <a:gd name="T13" fmla="*/ 2147483647 h 524"/>
                <a:gd name="T14" fmla="*/ 2147483647 w 677"/>
                <a:gd name="T15" fmla="*/ 2147483647 h 524"/>
                <a:gd name="T16" fmla="*/ 2147483647 w 677"/>
                <a:gd name="T17" fmla="*/ 2147483647 h 524"/>
                <a:gd name="T18" fmla="*/ 2147483647 w 677"/>
                <a:gd name="T19" fmla="*/ 2147483647 h 524"/>
                <a:gd name="T20" fmla="*/ 2147483647 w 677"/>
                <a:gd name="T21" fmla="*/ 2147483647 h 524"/>
                <a:gd name="T22" fmla="*/ 2147483647 w 677"/>
                <a:gd name="T23" fmla="*/ 2147483647 h 524"/>
                <a:gd name="T24" fmla="*/ 2147483647 w 677"/>
                <a:gd name="T25" fmla="*/ 2147483647 h 524"/>
                <a:gd name="T26" fmla="*/ 2147483647 w 677"/>
                <a:gd name="T27" fmla="*/ 2147483647 h 524"/>
                <a:gd name="T28" fmla="*/ 2147483647 w 677"/>
                <a:gd name="T29" fmla="*/ 2147483647 h 524"/>
                <a:gd name="T30" fmla="*/ 2147483647 w 677"/>
                <a:gd name="T31" fmla="*/ 2147483647 h 524"/>
                <a:gd name="T32" fmla="*/ 2147483647 w 677"/>
                <a:gd name="T33" fmla="*/ 2147483647 h 524"/>
                <a:gd name="T34" fmla="*/ 2147483647 w 677"/>
                <a:gd name="T35" fmla="*/ 2147483647 h 524"/>
                <a:gd name="T36" fmla="*/ 2147483647 w 677"/>
                <a:gd name="T37" fmla="*/ 2147483647 h 524"/>
                <a:gd name="T38" fmla="*/ 2147483647 w 677"/>
                <a:gd name="T39" fmla="*/ 2147483647 h 524"/>
                <a:gd name="T40" fmla="*/ 2147483647 w 677"/>
                <a:gd name="T41" fmla="*/ 2147483647 h 524"/>
                <a:gd name="T42" fmla="*/ 2147483647 w 677"/>
                <a:gd name="T43" fmla="*/ 2147483647 h 524"/>
                <a:gd name="T44" fmla="*/ 2147483647 w 677"/>
                <a:gd name="T45" fmla="*/ 2147483647 h 524"/>
                <a:gd name="T46" fmla="*/ 2147483647 w 677"/>
                <a:gd name="T47" fmla="*/ 2147483647 h 524"/>
                <a:gd name="T48" fmla="*/ 2147483647 w 677"/>
                <a:gd name="T49" fmla="*/ 2147483647 h 524"/>
                <a:gd name="T50" fmla="*/ 2147483647 w 677"/>
                <a:gd name="T51" fmla="*/ 2147483647 h 524"/>
                <a:gd name="T52" fmla="*/ 2147483647 w 677"/>
                <a:gd name="T53" fmla="*/ 2147483647 h 524"/>
                <a:gd name="T54" fmla="*/ 2147483647 w 677"/>
                <a:gd name="T55" fmla="*/ 2147483647 h 524"/>
                <a:gd name="T56" fmla="*/ 2147483647 w 677"/>
                <a:gd name="T57" fmla="*/ 2147483647 h 524"/>
                <a:gd name="T58" fmla="*/ 2147483647 w 677"/>
                <a:gd name="T59" fmla="*/ 2147483647 h 524"/>
                <a:gd name="T60" fmla="*/ 2147483647 w 677"/>
                <a:gd name="T61" fmla="*/ 2147483647 h 524"/>
                <a:gd name="T62" fmla="*/ 2147483647 w 677"/>
                <a:gd name="T63" fmla="*/ 2147483647 h 524"/>
                <a:gd name="T64" fmla="*/ 2147483647 w 677"/>
                <a:gd name="T65" fmla="*/ 2147483647 h 524"/>
                <a:gd name="T66" fmla="*/ 2147483647 w 677"/>
                <a:gd name="T67" fmla="*/ 2147483647 h 524"/>
                <a:gd name="T68" fmla="*/ 2147483647 w 677"/>
                <a:gd name="T69" fmla="*/ 2147483647 h 524"/>
                <a:gd name="T70" fmla="*/ 2147483647 w 677"/>
                <a:gd name="T71" fmla="*/ 2147483647 h 524"/>
                <a:gd name="T72" fmla="*/ 2147483647 w 677"/>
                <a:gd name="T73" fmla="*/ 2147483647 h 524"/>
                <a:gd name="T74" fmla="*/ 2147483647 w 677"/>
                <a:gd name="T75" fmla="*/ 2147483647 h 524"/>
                <a:gd name="T76" fmla="*/ 2147483647 w 677"/>
                <a:gd name="T77" fmla="*/ 2147483647 h 524"/>
                <a:gd name="T78" fmla="*/ 2147483647 w 677"/>
                <a:gd name="T79" fmla="*/ 2147483647 h 524"/>
                <a:gd name="T80" fmla="*/ 2147483647 w 677"/>
                <a:gd name="T81" fmla="*/ 2147483647 h 524"/>
                <a:gd name="T82" fmla="*/ 2147483647 w 677"/>
                <a:gd name="T83" fmla="*/ 0 h 524"/>
                <a:gd name="T84" fmla="*/ 2147483647 w 677"/>
                <a:gd name="T85" fmla="*/ 2147483647 h 524"/>
                <a:gd name="T86" fmla="*/ 2147483647 w 677"/>
                <a:gd name="T87" fmla="*/ 2147483647 h 524"/>
                <a:gd name="T88" fmla="*/ 2147483647 w 677"/>
                <a:gd name="T89" fmla="*/ 2147483647 h 524"/>
                <a:gd name="T90" fmla="*/ 2147483647 w 677"/>
                <a:gd name="T91" fmla="*/ 2147483647 h 524"/>
                <a:gd name="T92" fmla="*/ 2147483647 w 677"/>
                <a:gd name="T93" fmla="*/ 2147483647 h 524"/>
                <a:gd name="T94" fmla="*/ 2147483647 w 677"/>
                <a:gd name="T95" fmla="*/ 2147483647 h 524"/>
                <a:gd name="T96" fmla="*/ 2147483647 w 677"/>
                <a:gd name="T97" fmla="*/ 2147483647 h 524"/>
                <a:gd name="T98" fmla="*/ 2147483647 w 677"/>
                <a:gd name="T99" fmla="*/ 2147483647 h 524"/>
                <a:gd name="T100" fmla="*/ 2147483647 w 677"/>
                <a:gd name="T101" fmla="*/ 2147483647 h 524"/>
                <a:gd name="T102" fmla="*/ 2147483647 w 677"/>
                <a:gd name="T103" fmla="*/ 2147483647 h 524"/>
                <a:gd name="T104" fmla="*/ 2147483647 w 677"/>
                <a:gd name="T105" fmla="*/ 2147483647 h 524"/>
                <a:gd name="T106" fmla="*/ 2147483647 w 677"/>
                <a:gd name="T107" fmla="*/ 2147483647 h 524"/>
                <a:gd name="T108" fmla="*/ 2147483647 w 677"/>
                <a:gd name="T109" fmla="*/ 2147483647 h 524"/>
                <a:gd name="T110" fmla="*/ 2147483647 w 677"/>
                <a:gd name="T111" fmla="*/ 2147483647 h 524"/>
                <a:gd name="T112" fmla="*/ 2147483647 w 677"/>
                <a:gd name="T113" fmla="*/ 2147483647 h 524"/>
                <a:gd name="T114" fmla="*/ 2147483647 w 677"/>
                <a:gd name="T115" fmla="*/ 2147483647 h 524"/>
                <a:gd name="T116" fmla="*/ 2147483647 w 677"/>
                <a:gd name="T117" fmla="*/ 2147483647 h 524"/>
                <a:gd name="T118" fmla="*/ 2147483647 w 677"/>
                <a:gd name="T119" fmla="*/ 2147483647 h 524"/>
                <a:gd name="T120" fmla="*/ 2147483647 w 677"/>
                <a:gd name="T121" fmla="*/ 2147483647 h 524"/>
                <a:gd name="T122" fmla="*/ 0 w 677"/>
                <a:gd name="T123" fmla="*/ 2147483647 h 524"/>
                <a:gd name="T124" fmla="*/ 0 w 677"/>
                <a:gd name="T125" fmla="*/ 2147483647 h 52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77"/>
                <a:gd name="T190" fmla="*/ 0 h 524"/>
                <a:gd name="T191" fmla="*/ 677 w 677"/>
                <a:gd name="T192" fmla="*/ 524 h 52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77" h="524">
                  <a:moveTo>
                    <a:pt x="38" y="296"/>
                  </a:moveTo>
                  <a:lnTo>
                    <a:pt x="46" y="296"/>
                  </a:lnTo>
                  <a:lnTo>
                    <a:pt x="53" y="304"/>
                  </a:lnTo>
                  <a:lnTo>
                    <a:pt x="53" y="311"/>
                  </a:lnTo>
                  <a:lnTo>
                    <a:pt x="61" y="311"/>
                  </a:lnTo>
                  <a:lnTo>
                    <a:pt x="61" y="304"/>
                  </a:lnTo>
                  <a:lnTo>
                    <a:pt x="61" y="296"/>
                  </a:lnTo>
                  <a:lnTo>
                    <a:pt x="69" y="288"/>
                  </a:lnTo>
                  <a:lnTo>
                    <a:pt x="76" y="288"/>
                  </a:lnTo>
                  <a:lnTo>
                    <a:pt x="84" y="281"/>
                  </a:lnTo>
                  <a:lnTo>
                    <a:pt x="91" y="281"/>
                  </a:lnTo>
                  <a:lnTo>
                    <a:pt x="99" y="281"/>
                  </a:lnTo>
                  <a:lnTo>
                    <a:pt x="114" y="273"/>
                  </a:lnTo>
                  <a:lnTo>
                    <a:pt x="129" y="273"/>
                  </a:lnTo>
                  <a:lnTo>
                    <a:pt x="129" y="288"/>
                  </a:lnTo>
                  <a:lnTo>
                    <a:pt x="137" y="296"/>
                  </a:lnTo>
                  <a:lnTo>
                    <a:pt x="145" y="304"/>
                  </a:lnTo>
                  <a:lnTo>
                    <a:pt x="152" y="304"/>
                  </a:lnTo>
                  <a:lnTo>
                    <a:pt x="160" y="296"/>
                  </a:lnTo>
                  <a:lnTo>
                    <a:pt x="160" y="311"/>
                  </a:lnTo>
                  <a:lnTo>
                    <a:pt x="160" y="319"/>
                  </a:lnTo>
                  <a:lnTo>
                    <a:pt x="160" y="326"/>
                  </a:lnTo>
                  <a:lnTo>
                    <a:pt x="152" y="334"/>
                  </a:lnTo>
                  <a:lnTo>
                    <a:pt x="137" y="342"/>
                  </a:lnTo>
                  <a:lnTo>
                    <a:pt x="129" y="349"/>
                  </a:lnTo>
                  <a:lnTo>
                    <a:pt x="122" y="357"/>
                  </a:lnTo>
                  <a:lnTo>
                    <a:pt x="122" y="364"/>
                  </a:lnTo>
                  <a:lnTo>
                    <a:pt x="137" y="364"/>
                  </a:lnTo>
                  <a:lnTo>
                    <a:pt x="145" y="372"/>
                  </a:lnTo>
                  <a:lnTo>
                    <a:pt x="152" y="380"/>
                  </a:lnTo>
                  <a:lnTo>
                    <a:pt x="160" y="387"/>
                  </a:lnTo>
                  <a:lnTo>
                    <a:pt x="160" y="380"/>
                  </a:lnTo>
                  <a:lnTo>
                    <a:pt x="167" y="372"/>
                  </a:lnTo>
                  <a:lnTo>
                    <a:pt x="175" y="372"/>
                  </a:lnTo>
                  <a:lnTo>
                    <a:pt x="175" y="380"/>
                  </a:lnTo>
                  <a:lnTo>
                    <a:pt x="175" y="395"/>
                  </a:lnTo>
                  <a:lnTo>
                    <a:pt x="175" y="402"/>
                  </a:lnTo>
                  <a:lnTo>
                    <a:pt x="183" y="410"/>
                  </a:lnTo>
                  <a:lnTo>
                    <a:pt x="190" y="402"/>
                  </a:lnTo>
                  <a:lnTo>
                    <a:pt x="190" y="395"/>
                  </a:lnTo>
                  <a:lnTo>
                    <a:pt x="198" y="395"/>
                  </a:lnTo>
                  <a:lnTo>
                    <a:pt x="206" y="387"/>
                  </a:lnTo>
                  <a:lnTo>
                    <a:pt x="213" y="395"/>
                  </a:lnTo>
                  <a:lnTo>
                    <a:pt x="221" y="395"/>
                  </a:lnTo>
                  <a:lnTo>
                    <a:pt x="221" y="402"/>
                  </a:lnTo>
                  <a:lnTo>
                    <a:pt x="228" y="410"/>
                  </a:lnTo>
                  <a:lnTo>
                    <a:pt x="221" y="425"/>
                  </a:lnTo>
                  <a:lnTo>
                    <a:pt x="228" y="433"/>
                  </a:lnTo>
                  <a:lnTo>
                    <a:pt x="228" y="440"/>
                  </a:lnTo>
                  <a:lnTo>
                    <a:pt x="228" y="448"/>
                  </a:lnTo>
                  <a:lnTo>
                    <a:pt x="228" y="456"/>
                  </a:lnTo>
                  <a:lnTo>
                    <a:pt x="228" y="463"/>
                  </a:lnTo>
                  <a:lnTo>
                    <a:pt x="236" y="471"/>
                  </a:lnTo>
                  <a:lnTo>
                    <a:pt x="244" y="471"/>
                  </a:lnTo>
                  <a:lnTo>
                    <a:pt x="251" y="471"/>
                  </a:lnTo>
                  <a:lnTo>
                    <a:pt x="259" y="478"/>
                  </a:lnTo>
                  <a:lnTo>
                    <a:pt x="266" y="494"/>
                  </a:lnTo>
                  <a:lnTo>
                    <a:pt x="259" y="494"/>
                  </a:lnTo>
                  <a:lnTo>
                    <a:pt x="251" y="501"/>
                  </a:lnTo>
                  <a:lnTo>
                    <a:pt x="251" y="509"/>
                  </a:lnTo>
                  <a:lnTo>
                    <a:pt x="251" y="524"/>
                  </a:lnTo>
                  <a:lnTo>
                    <a:pt x="259" y="524"/>
                  </a:lnTo>
                  <a:lnTo>
                    <a:pt x="274" y="524"/>
                  </a:lnTo>
                  <a:lnTo>
                    <a:pt x="282" y="524"/>
                  </a:lnTo>
                  <a:lnTo>
                    <a:pt x="289" y="516"/>
                  </a:lnTo>
                  <a:lnTo>
                    <a:pt x="289" y="524"/>
                  </a:lnTo>
                  <a:lnTo>
                    <a:pt x="297" y="524"/>
                  </a:lnTo>
                  <a:lnTo>
                    <a:pt x="304" y="524"/>
                  </a:lnTo>
                  <a:lnTo>
                    <a:pt x="312" y="516"/>
                  </a:lnTo>
                  <a:lnTo>
                    <a:pt x="320" y="509"/>
                  </a:lnTo>
                  <a:lnTo>
                    <a:pt x="327" y="501"/>
                  </a:lnTo>
                  <a:lnTo>
                    <a:pt x="335" y="501"/>
                  </a:lnTo>
                  <a:lnTo>
                    <a:pt x="342" y="501"/>
                  </a:lnTo>
                  <a:lnTo>
                    <a:pt x="358" y="501"/>
                  </a:lnTo>
                  <a:lnTo>
                    <a:pt x="365" y="509"/>
                  </a:lnTo>
                  <a:lnTo>
                    <a:pt x="373" y="509"/>
                  </a:lnTo>
                  <a:lnTo>
                    <a:pt x="380" y="509"/>
                  </a:lnTo>
                  <a:lnTo>
                    <a:pt x="396" y="509"/>
                  </a:lnTo>
                  <a:lnTo>
                    <a:pt x="403" y="509"/>
                  </a:lnTo>
                  <a:lnTo>
                    <a:pt x="411" y="501"/>
                  </a:lnTo>
                  <a:lnTo>
                    <a:pt x="419" y="494"/>
                  </a:lnTo>
                  <a:lnTo>
                    <a:pt x="426" y="486"/>
                  </a:lnTo>
                  <a:lnTo>
                    <a:pt x="426" y="478"/>
                  </a:lnTo>
                  <a:lnTo>
                    <a:pt x="434" y="478"/>
                  </a:lnTo>
                  <a:lnTo>
                    <a:pt x="441" y="486"/>
                  </a:lnTo>
                  <a:lnTo>
                    <a:pt x="449" y="494"/>
                  </a:lnTo>
                  <a:lnTo>
                    <a:pt x="457" y="494"/>
                  </a:lnTo>
                  <a:lnTo>
                    <a:pt x="472" y="494"/>
                  </a:lnTo>
                  <a:lnTo>
                    <a:pt x="479" y="486"/>
                  </a:lnTo>
                  <a:lnTo>
                    <a:pt x="487" y="471"/>
                  </a:lnTo>
                  <a:lnTo>
                    <a:pt x="495" y="463"/>
                  </a:lnTo>
                  <a:lnTo>
                    <a:pt x="502" y="456"/>
                  </a:lnTo>
                  <a:lnTo>
                    <a:pt x="510" y="448"/>
                  </a:lnTo>
                  <a:lnTo>
                    <a:pt x="517" y="448"/>
                  </a:lnTo>
                  <a:lnTo>
                    <a:pt x="525" y="440"/>
                  </a:lnTo>
                  <a:lnTo>
                    <a:pt x="533" y="433"/>
                  </a:lnTo>
                  <a:lnTo>
                    <a:pt x="525" y="425"/>
                  </a:lnTo>
                  <a:lnTo>
                    <a:pt x="517" y="418"/>
                  </a:lnTo>
                  <a:lnTo>
                    <a:pt x="517" y="410"/>
                  </a:lnTo>
                  <a:lnTo>
                    <a:pt x="510" y="410"/>
                  </a:lnTo>
                  <a:lnTo>
                    <a:pt x="502" y="402"/>
                  </a:lnTo>
                  <a:lnTo>
                    <a:pt x="502" y="395"/>
                  </a:lnTo>
                  <a:lnTo>
                    <a:pt x="502" y="387"/>
                  </a:lnTo>
                  <a:lnTo>
                    <a:pt x="510" y="380"/>
                  </a:lnTo>
                  <a:lnTo>
                    <a:pt x="517" y="380"/>
                  </a:lnTo>
                  <a:lnTo>
                    <a:pt x="525" y="372"/>
                  </a:lnTo>
                  <a:lnTo>
                    <a:pt x="533" y="364"/>
                  </a:lnTo>
                  <a:lnTo>
                    <a:pt x="540" y="357"/>
                  </a:lnTo>
                  <a:lnTo>
                    <a:pt x="548" y="349"/>
                  </a:lnTo>
                  <a:lnTo>
                    <a:pt x="563" y="349"/>
                  </a:lnTo>
                  <a:lnTo>
                    <a:pt x="578" y="342"/>
                  </a:lnTo>
                  <a:lnTo>
                    <a:pt x="586" y="342"/>
                  </a:lnTo>
                  <a:lnTo>
                    <a:pt x="593" y="334"/>
                  </a:lnTo>
                  <a:lnTo>
                    <a:pt x="601" y="326"/>
                  </a:lnTo>
                  <a:lnTo>
                    <a:pt x="609" y="334"/>
                  </a:lnTo>
                  <a:lnTo>
                    <a:pt x="616" y="342"/>
                  </a:lnTo>
                  <a:lnTo>
                    <a:pt x="624" y="349"/>
                  </a:lnTo>
                  <a:lnTo>
                    <a:pt x="632" y="357"/>
                  </a:lnTo>
                  <a:lnTo>
                    <a:pt x="639" y="342"/>
                  </a:lnTo>
                  <a:lnTo>
                    <a:pt x="624" y="319"/>
                  </a:lnTo>
                  <a:lnTo>
                    <a:pt x="616" y="311"/>
                  </a:lnTo>
                  <a:lnTo>
                    <a:pt x="609" y="296"/>
                  </a:lnTo>
                  <a:lnTo>
                    <a:pt x="609" y="288"/>
                  </a:lnTo>
                  <a:lnTo>
                    <a:pt x="616" y="281"/>
                  </a:lnTo>
                  <a:lnTo>
                    <a:pt x="616" y="273"/>
                  </a:lnTo>
                  <a:lnTo>
                    <a:pt x="609" y="258"/>
                  </a:lnTo>
                  <a:lnTo>
                    <a:pt x="616" y="243"/>
                  </a:lnTo>
                  <a:lnTo>
                    <a:pt x="624" y="228"/>
                  </a:lnTo>
                  <a:lnTo>
                    <a:pt x="624" y="213"/>
                  </a:lnTo>
                  <a:lnTo>
                    <a:pt x="632" y="205"/>
                  </a:lnTo>
                  <a:lnTo>
                    <a:pt x="632" y="197"/>
                  </a:lnTo>
                  <a:lnTo>
                    <a:pt x="639" y="182"/>
                  </a:lnTo>
                  <a:lnTo>
                    <a:pt x="647" y="175"/>
                  </a:lnTo>
                  <a:lnTo>
                    <a:pt x="654" y="167"/>
                  </a:lnTo>
                  <a:lnTo>
                    <a:pt x="662" y="167"/>
                  </a:lnTo>
                  <a:lnTo>
                    <a:pt x="670" y="159"/>
                  </a:lnTo>
                  <a:lnTo>
                    <a:pt x="670" y="144"/>
                  </a:lnTo>
                  <a:lnTo>
                    <a:pt x="670" y="137"/>
                  </a:lnTo>
                  <a:lnTo>
                    <a:pt x="670" y="121"/>
                  </a:lnTo>
                  <a:lnTo>
                    <a:pt x="670" y="106"/>
                  </a:lnTo>
                  <a:lnTo>
                    <a:pt x="670" y="91"/>
                  </a:lnTo>
                  <a:lnTo>
                    <a:pt x="677" y="68"/>
                  </a:lnTo>
                  <a:lnTo>
                    <a:pt x="677" y="53"/>
                  </a:lnTo>
                  <a:lnTo>
                    <a:pt x="677" y="45"/>
                  </a:lnTo>
                  <a:lnTo>
                    <a:pt x="677" y="38"/>
                  </a:lnTo>
                  <a:lnTo>
                    <a:pt x="677" y="30"/>
                  </a:lnTo>
                  <a:lnTo>
                    <a:pt x="662" y="23"/>
                  </a:lnTo>
                  <a:lnTo>
                    <a:pt x="647" y="23"/>
                  </a:lnTo>
                  <a:lnTo>
                    <a:pt x="639" y="23"/>
                  </a:lnTo>
                  <a:lnTo>
                    <a:pt x="624" y="23"/>
                  </a:lnTo>
                  <a:lnTo>
                    <a:pt x="609" y="23"/>
                  </a:lnTo>
                  <a:lnTo>
                    <a:pt x="601" y="23"/>
                  </a:lnTo>
                  <a:lnTo>
                    <a:pt x="586" y="23"/>
                  </a:lnTo>
                  <a:lnTo>
                    <a:pt x="571" y="23"/>
                  </a:lnTo>
                  <a:lnTo>
                    <a:pt x="555" y="23"/>
                  </a:lnTo>
                  <a:lnTo>
                    <a:pt x="548" y="30"/>
                  </a:lnTo>
                  <a:lnTo>
                    <a:pt x="533" y="38"/>
                  </a:lnTo>
                  <a:lnTo>
                    <a:pt x="525" y="45"/>
                  </a:lnTo>
                  <a:lnTo>
                    <a:pt x="517" y="45"/>
                  </a:lnTo>
                  <a:lnTo>
                    <a:pt x="502" y="45"/>
                  </a:lnTo>
                  <a:lnTo>
                    <a:pt x="495" y="45"/>
                  </a:lnTo>
                  <a:lnTo>
                    <a:pt x="487" y="45"/>
                  </a:lnTo>
                  <a:lnTo>
                    <a:pt x="479" y="30"/>
                  </a:lnTo>
                  <a:lnTo>
                    <a:pt x="479" y="23"/>
                  </a:lnTo>
                  <a:lnTo>
                    <a:pt x="464" y="7"/>
                  </a:lnTo>
                  <a:lnTo>
                    <a:pt x="457" y="0"/>
                  </a:lnTo>
                  <a:lnTo>
                    <a:pt x="449" y="0"/>
                  </a:lnTo>
                  <a:lnTo>
                    <a:pt x="441" y="0"/>
                  </a:lnTo>
                  <a:lnTo>
                    <a:pt x="434" y="0"/>
                  </a:lnTo>
                  <a:lnTo>
                    <a:pt x="419" y="15"/>
                  </a:lnTo>
                  <a:lnTo>
                    <a:pt x="411" y="23"/>
                  </a:lnTo>
                  <a:lnTo>
                    <a:pt x="396" y="38"/>
                  </a:lnTo>
                  <a:lnTo>
                    <a:pt x="403" y="45"/>
                  </a:lnTo>
                  <a:lnTo>
                    <a:pt x="411" y="53"/>
                  </a:lnTo>
                  <a:lnTo>
                    <a:pt x="411" y="68"/>
                  </a:lnTo>
                  <a:lnTo>
                    <a:pt x="411" y="83"/>
                  </a:lnTo>
                  <a:lnTo>
                    <a:pt x="403" y="83"/>
                  </a:lnTo>
                  <a:lnTo>
                    <a:pt x="396" y="83"/>
                  </a:lnTo>
                  <a:lnTo>
                    <a:pt x="388" y="83"/>
                  </a:lnTo>
                  <a:lnTo>
                    <a:pt x="373" y="83"/>
                  </a:lnTo>
                  <a:lnTo>
                    <a:pt x="365" y="91"/>
                  </a:lnTo>
                  <a:lnTo>
                    <a:pt x="358" y="91"/>
                  </a:lnTo>
                  <a:lnTo>
                    <a:pt x="342" y="99"/>
                  </a:lnTo>
                  <a:lnTo>
                    <a:pt x="342" y="106"/>
                  </a:lnTo>
                  <a:lnTo>
                    <a:pt x="327" y="114"/>
                  </a:lnTo>
                  <a:lnTo>
                    <a:pt x="312" y="114"/>
                  </a:lnTo>
                  <a:lnTo>
                    <a:pt x="304" y="121"/>
                  </a:lnTo>
                  <a:lnTo>
                    <a:pt x="304" y="129"/>
                  </a:lnTo>
                  <a:lnTo>
                    <a:pt x="297" y="137"/>
                  </a:lnTo>
                  <a:lnTo>
                    <a:pt x="289" y="144"/>
                  </a:lnTo>
                  <a:lnTo>
                    <a:pt x="282" y="137"/>
                  </a:lnTo>
                  <a:lnTo>
                    <a:pt x="274" y="137"/>
                  </a:lnTo>
                  <a:lnTo>
                    <a:pt x="274" y="121"/>
                  </a:lnTo>
                  <a:lnTo>
                    <a:pt x="266" y="114"/>
                  </a:lnTo>
                  <a:lnTo>
                    <a:pt x="266" y="106"/>
                  </a:lnTo>
                  <a:lnTo>
                    <a:pt x="259" y="106"/>
                  </a:lnTo>
                  <a:lnTo>
                    <a:pt x="244" y="106"/>
                  </a:lnTo>
                  <a:lnTo>
                    <a:pt x="236" y="114"/>
                  </a:lnTo>
                  <a:lnTo>
                    <a:pt x="228" y="121"/>
                  </a:lnTo>
                  <a:lnTo>
                    <a:pt x="221" y="121"/>
                  </a:lnTo>
                  <a:lnTo>
                    <a:pt x="213" y="106"/>
                  </a:lnTo>
                  <a:lnTo>
                    <a:pt x="213" y="99"/>
                  </a:lnTo>
                  <a:lnTo>
                    <a:pt x="213" y="91"/>
                  </a:lnTo>
                  <a:lnTo>
                    <a:pt x="213" y="83"/>
                  </a:lnTo>
                  <a:lnTo>
                    <a:pt x="206" y="76"/>
                  </a:lnTo>
                  <a:lnTo>
                    <a:pt x="198" y="76"/>
                  </a:lnTo>
                  <a:lnTo>
                    <a:pt x="190" y="68"/>
                  </a:lnTo>
                  <a:lnTo>
                    <a:pt x="183" y="83"/>
                  </a:lnTo>
                  <a:lnTo>
                    <a:pt x="183" y="91"/>
                  </a:lnTo>
                  <a:lnTo>
                    <a:pt x="183" y="99"/>
                  </a:lnTo>
                  <a:lnTo>
                    <a:pt x="175" y="99"/>
                  </a:lnTo>
                  <a:lnTo>
                    <a:pt x="167" y="99"/>
                  </a:lnTo>
                  <a:lnTo>
                    <a:pt x="160" y="99"/>
                  </a:lnTo>
                  <a:lnTo>
                    <a:pt x="152" y="99"/>
                  </a:lnTo>
                  <a:lnTo>
                    <a:pt x="152" y="121"/>
                  </a:lnTo>
                  <a:lnTo>
                    <a:pt x="145" y="121"/>
                  </a:lnTo>
                  <a:lnTo>
                    <a:pt x="137" y="121"/>
                  </a:lnTo>
                  <a:lnTo>
                    <a:pt x="137" y="114"/>
                  </a:lnTo>
                  <a:lnTo>
                    <a:pt x="137" y="91"/>
                  </a:lnTo>
                  <a:lnTo>
                    <a:pt x="114" y="106"/>
                  </a:lnTo>
                  <a:lnTo>
                    <a:pt x="91" y="121"/>
                  </a:lnTo>
                  <a:lnTo>
                    <a:pt x="76" y="129"/>
                  </a:lnTo>
                  <a:lnTo>
                    <a:pt x="69" y="129"/>
                  </a:lnTo>
                  <a:lnTo>
                    <a:pt x="53" y="114"/>
                  </a:lnTo>
                  <a:lnTo>
                    <a:pt x="46" y="129"/>
                  </a:lnTo>
                  <a:lnTo>
                    <a:pt x="46" y="137"/>
                  </a:lnTo>
                  <a:lnTo>
                    <a:pt x="38" y="137"/>
                  </a:lnTo>
                  <a:lnTo>
                    <a:pt x="31" y="144"/>
                  </a:lnTo>
                  <a:lnTo>
                    <a:pt x="23" y="137"/>
                  </a:lnTo>
                  <a:lnTo>
                    <a:pt x="15" y="137"/>
                  </a:lnTo>
                  <a:lnTo>
                    <a:pt x="15" y="144"/>
                  </a:lnTo>
                  <a:lnTo>
                    <a:pt x="15" y="152"/>
                  </a:lnTo>
                  <a:lnTo>
                    <a:pt x="15" y="159"/>
                  </a:lnTo>
                  <a:lnTo>
                    <a:pt x="15" y="167"/>
                  </a:lnTo>
                  <a:lnTo>
                    <a:pt x="23" y="175"/>
                  </a:lnTo>
                  <a:lnTo>
                    <a:pt x="31" y="182"/>
                  </a:lnTo>
                  <a:lnTo>
                    <a:pt x="46" y="182"/>
                  </a:lnTo>
                  <a:lnTo>
                    <a:pt x="53" y="182"/>
                  </a:lnTo>
                  <a:lnTo>
                    <a:pt x="69" y="182"/>
                  </a:lnTo>
                  <a:lnTo>
                    <a:pt x="84" y="182"/>
                  </a:lnTo>
                  <a:lnTo>
                    <a:pt x="69" y="197"/>
                  </a:lnTo>
                  <a:lnTo>
                    <a:pt x="31" y="213"/>
                  </a:lnTo>
                  <a:lnTo>
                    <a:pt x="31" y="220"/>
                  </a:lnTo>
                  <a:lnTo>
                    <a:pt x="31" y="228"/>
                  </a:lnTo>
                  <a:lnTo>
                    <a:pt x="31" y="243"/>
                  </a:lnTo>
                  <a:lnTo>
                    <a:pt x="15" y="243"/>
                  </a:lnTo>
                  <a:lnTo>
                    <a:pt x="8" y="235"/>
                  </a:lnTo>
                  <a:lnTo>
                    <a:pt x="0" y="243"/>
                  </a:lnTo>
                  <a:lnTo>
                    <a:pt x="0" y="250"/>
                  </a:lnTo>
                  <a:lnTo>
                    <a:pt x="0" y="258"/>
                  </a:lnTo>
                  <a:lnTo>
                    <a:pt x="0" y="266"/>
                  </a:lnTo>
                  <a:lnTo>
                    <a:pt x="0" y="273"/>
                  </a:lnTo>
                  <a:lnTo>
                    <a:pt x="8" y="281"/>
                  </a:lnTo>
                  <a:lnTo>
                    <a:pt x="23" y="288"/>
                  </a:lnTo>
                  <a:lnTo>
                    <a:pt x="38" y="296"/>
                  </a:lnTo>
                  <a:close/>
                </a:path>
              </a:pathLst>
            </a:custGeom>
            <a:solidFill>
              <a:srgbClr val="F0F0F0"/>
            </a:solidFill>
            <a:ln w="12700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69" tIns="37835" rIns="75669" bIns="37835"/>
            <a:lstStyle/>
            <a:p>
              <a:endParaRPr lang="ru-RU"/>
            </a:p>
          </p:txBody>
        </p:sp>
        <p:sp>
          <p:nvSpPr>
            <p:cNvPr id="4379" name="Freeform 1287"/>
            <p:cNvSpPr>
              <a:spLocks/>
            </p:cNvSpPr>
            <p:nvPr/>
          </p:nvSpPr>
          <p:spPr bwMode="auto">
            <a:xfrm>
              <a:off x="6843713" y="2274776"/>
              <a:ext cx="869950" cy="708025"/>
            </a:xfrm>
            <a:custGeom>
              <a:avLst/>
              <a:gdLst>
                <a:gd name="T0" fmla="*/ 2147483647 w 677"/>
                <a:gd name="T1" fmla="*/ 2147483647 h 524"/>
                <a:gd name="T2" fmla="*/ 2147483647 w 677"/>
                <a:gd name="T3" fmla="*/ 2147483647 h 524"/>
                <a:gd name="T4" fmla="*/ 2147483647 w 677"/>
                <a:gd name="T5" fmla="*/ 2147483647 h 524"/>
                <a:gd name="T6" fmla="*/ 2147483647 w 677"/>
                <a:gd name="T7" fmla="*/ 2147483647 h 524"/>
                <a:gd name="T8" fmla="*/ 2147483647 w 677"/>
                <a:gd name="T9" fmla="*/ 2147483647 h 524"/>
                <a:gd name="T10" fmla="*/ 2147483647 w 677"/>
                <a:gd name="T11" fmla="*/ 2147483647 h 524"/>
                <a:gd name="T12" fmla="*/ 2147483647 w 677"/>
                <a:gd name="T13" fmla="*/ 2147483647 h 524"/>
                <a:gd name="T14" fmla="*/ 2147483647 w 677"/>
                <a:gd name="T15" fmla="*/ 2147483647 h 524"/>
                <a:gd name="T16" fmla="*/ 2147483647 w 677"/>
                <a:gd name="T17" fmla="*/ 2147483647 h 524"/>
                <a:gd name="T18" fmla="*/ 2147483647 w 677"/>
                <a:gd name="T19" fmla="*/ 2147483647 h 524"/>
                <a:gd name="T20" fmla="*/ 2147483647 w 677"/>
                <a:gd name="T21" fmla="*/ 2147483647 h 524"/>
                <a:gd name="T22" fmla="*/ 2147483647 w 677"/>
                <a:gd name="T23" fmla="*/ 2147483647 h 524"/>
                <a:gd name="T24" fmla="*/ 2147483647 w 677"/>
                <a:gd name="T25" fmla="*/ 2147483647 h 524"/>
                <a:gd name="T26" fmla="*/ 2147483647 w 677"/>
                <a:gd name="T27" fmla="*/ 2147483647 h 524"/>
                <a:gd name="T28" fmla="*/ 2147483647 w 677"/>
                <a:gd name="T29" fmla="*/ 2147483647 h 524"/>
                <a:gd name="T30" fmla="*/ 2147483647 w 677"/>
                <a:gd name="T31" fmla="*/ 2147483647 h 524"/>
                <a:gd name="T32" fmla="*/ 2147483647 w 677"/>
                <a:gd name="T33" fmla="*/ 2147483647 h 524"/>
                <a:gd name="T34" fmla="*/ 2147483647 w 677"/>
                <a:gd name="T35" fmla="*/ 2147483647 h 524"/>
                <a:gd name="T36" fmla="*/ 2147483647 w 677"/>
                <a:gd name="T37" fmla="*/ 2147483647 h 524"/>
                <a:gd name="T38" fmla="*/ 2147483647 w 677"/>
                <a:gd name="T39" fmla="*/ 2147483647 h 524"/>
                <a:gd name="T40" fmla="*/ 2147483647 w 677"/>
                <a:gd name="T41" fmla="*/ 2147483647 h 524"/>
                <a:gd name="T42" fmla="*/ 2147483647 w 677"/>
                <a:gd name="T43" fmla="*/ 2147483647 h 524"/>
                <a:gd name="T44" fmla="*/ 2147483647 w 677"/>
                <a:gd name="T45" fmla="*/ 2147483647 h 524"/>
                <a:gd name="T46" fmla="*/ 2147483647 w 677"/>
                <a:gd name="T47" fmla="*/ 2147483647 h 524"/>
                <a:gd name="T48" fmla="*/ 2147483647 w 677"/>
                <a:gd name="T49" fmla="*/ 2147483647 h 524"/>
                <a:gd name="T50" fmla="*/ 2147483647 w 677"/>
                <a:gd name="T51" fmla="*/ 2147483647 h 524"/>
                <a:gd name="T52" fmla="*/ 2147483647 w 677"/>
                <a:gd name="T53" fmla="*/ 2147483647 h 524"/>
                <a:gd name="T54" fmla="*/ 2147483647 w 677"/>
                <a:gd name="T55" fmla="*/ 2147483647 h 524"/>
                <a:gd name="T56" fmla="*/ 2147483647 w 677"/>
                <a:gd name="T57" fmla="*/ 2147483647 h 524"/>
                <a:gd name="T58" fmla="*/ 2147483647 w 677"/>
                <a:gd name="T59" fmla="*/ 2147483647 h 524"/>
                <a:gd name="T60" fmla="*/ 2147483647 w 677"/>
                <a:gd name="T61" fmla="*/ 2147483647 h 524"/>
                <a:gd name="T62" fmla="*/ 2147483647 w 677"/>
                <a:gd name="T63" fmla="*/ 2147483647 h 524"/>
                <a:gd name="T64" fmla="*/ 2147483647 w 677"/>
                <a:gd name="T65" fmla="*/ 2147483647 h 524"/>
                <a:gd name="T66" fmla="*/ 2147483647 w 677"/>
                <a:gd name="T67" fmla="*/ 2147483647 h 524"/>
                <a:gd name="T68" fmla="*/ 2147483647 w 677"/>
                <a:gd name="T69" fmla="*/ 2147483647 h 524"/>
                <a:gd name="T70" fmla="*/ 2147483647 w 677"/>
                <a:gd name="T71" fmla="*/ 2147483647 h 524"/>
                <a:gd name="T72" fmla="*/ 2147483647 w 677"/>
                <a:gd name="T73" fmla="*/ 2147483647 h 524"/>
                <a:gd name="T74" fmla="*/ 2147483647 w 677"/>
                <a:gd name="T75" fmla="*/ 2147483647 h 524"/>
                <a:gd name="T76" fmla="*/ 2147483647 w 677"/>
                <a:gd name="T77" fmla="*/ 2147483647 h 524"/>
                <a:gd name="T78" fmla="*/ 2147483647 w 677"/>
                <a:gd name="T79" fmla="*/ 2147483647 h 524"/>
                <a:gd name="T80" fmla="*/ 2147483647 w 677"/>
                <a:gd name="T81" fmla="*/ 2147483647 h 524"/>
                <a:gd name="T82" fmla="*/ 2147483647 w 677"/>
                <a:gd name="T83" fmla="*/ 0 h 524"/>
                <a:gd name="T84" fmla="*/ 2147483647 w 677"/>
                <a:gd name="T85" fmla="*/ 2147483647 h 524"/>
                <a:gd name="T86" fmla="*/ 2147483647 w 677"/>
                <a:gd name="T87" fmla="*/ 2147483647 h 524"/>
                <a:gd name="T88" fmla="*/ 2147483647 w 677"/>
                <a:gd name="T89" fmla="*/ 2147483647 h 524"/>
                <a:gd name="T90" fmla="*/ 2147483647 w 677"/>
                <a:gd name="T91" fmla="*/ 2147483647 h 524"/>
                <a:gd name="T92" fmla="*/ 2147483647 w 677"/>
                <a:gd name="T93" fmla="*/ 2147483647 h 524"/>
                <a:gd name="T94" fmla="*/ 2147483647 w 677"/>
                <a:gd name="T95" fmla="*/ 2147483647 h 524"/>
                <a:gd name="T96" fmla="*/ 2147483647 w 677"/>
                <a:gd name="T97" fmla="*/ 2147483647 h 524"/>
                <a:gd name="T98" fmla="*/ 2147483647 w 677"/>
                <a:gd name="T99" fmla="*/ 2147483647 h 524"/>
                <a:gd name="T100" fmla="*/ 2147483647 w 677"/>
                <a:gd name="T101" fmla="*/ 2147483647 h 524"/>
                <a:gd name="T102" fmla="*/ 2147483647 w 677"/>
                <a:gd name="T103" fmla="*/ 2147483647 h 524"/>
                <a:gd name="T104" fmla="*/ 2147483647 w 677"/>
                <a:gd name="T105" fmla="*/ 2147483647 h 524"/>
                <a:gd name="T106" fmla="*/ 2147483647 w 677"/>
                <a:gd name="T107" fmla="*/ 2147483647 h 524"/>
                <a:gd name="T108" fmla="*/ 2147483647 w 677"/>
                <a:gd name="T109" fmla="*/ 2147483647 h 524"/>
                <a:gd name="T110" fmla="*/ 2147483647 w 677"/>
                <a:gd name="T111" fmla="*/ 2147483647 h 524"/>
                <a:gd name="T112" fmla="*/ 2147483647 w 677"/>
                <a:gd name="T113" fmla="*/ 2147483647 h 524"/>
                <a:gd name="T114" fmla="*/ 2147483647 w 677"/>
                <a:gd name="T115" fmla="*/ 2147483647 h 524"/>
                <a:gd name="T116" fmla="*/ 2147483647 w 677"/>
                <a:gd name="T117" fmla="*/ 2147483647 h 524"/>
                <a:gd name="T118" fmla="*/ 2147483647 w 677"/>
                <a:gd name="T119" fmla="*/ 2147483647 h 524"/>
                <a:gd name="T120" fmla="*/ 2147483647 w 677"/>
                <a:gd name="T121" fmla="*/ 2147483647 h 524"/>
                <a:gd name="T122" fmla="*/ 0 w 677"/>
                <a:gd name="T123" fmla="*/ 2147483647 h 524"/>
                <a:gd name="T124" fmla="*/ 0 w 677"/>
                <a:gd name="T125" fmla="*/ 2147483647 h 52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77"/>
                <a:gd name="T190" fmla="*/ 0 h 524"/>
                <a:gd name="T191" fmla="*/ 677 w 677"/>
                <a:gd name="T192" fmla="*/ 524 h 52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77" h="524">
                  <a:moveTo>
                    <a:pt x="38" y="296"/>
                  </a:moveTo>
                  <a:lnTo>
                    <a:pt x="46" y="296"/>
                  </a:lnTo>
                  <a:lnTo>
                    <a:pt x="53" y="304"/>
                  </a:lnTo>
                  <a:lnTo>
                    <a:pt x="53" y="311"/>
                  </a:lnTo>
                  <a:lnTo>
                    <a:pt x="61" y="311"/>
                  </a:lnTo>
                  <a:lnTo>
                    <a:pt x="61" y="304"/>
                  </a:lnTo>
                  <a:lnTo>
                    <a:pt x="61" y="296"/>
                  </a:lnTo>
                  <a:lnTo>
                    <a:pt x="69" y="288"/>
                  </a:lnTo>
                  <a:lnTo>
                    <a:pt x="76" y="288"/>
                  </a:lnTo>
                  <a:lnTo>
                    <a:pt x="84" y="281"/>
                  </a:lnTo>
                  <a:lnTo>
                    <a:pt x="91" y="281"/>
                  </a:lnTo>
                  <a:lnTo>
                    <a:pt x="99" y="281"/>
                  </a:lnTo>
                  <a:lnTo>
                    <a:pt x="114" y="273"/>
                  </a:lnTo>
                  <a:lnTo>
                    <a:pt x="129" y="273"/>
                  </a:lnTo>
                  <a:lnTo>
                    <a:pt x="129" y="288"/>
                  </a:lnTo>
                  <a:lnTo>
                    <a:pt x="137" y="296"/>
                  </a:lnTo>
                  <a:lnTo>
                    <a:pt x="145" y="304"/>
                  </a:lnTo>
                  <a:lnTo>
                    <a:pt x="152" y="304"/>
                  </a:lnTo>
                  <a:lnTo>
                    <a:pt x="160" y="296"/>
                  </a:lnTo>
                  <a:lnTo>
                    <a:pt x="160" y="311"/>
                  </a:lnTo>
                  <a:lnTo>
                    <a:pt x="160" y="319"/>
                  </a:lnTo>
                  <a:lnTo>
                    <a:pt x="160" y="326"/>
                  </a:lnTo>
                  <a:lnTo>
                    <a:pt x="152" y="334"/>
                  </a:lnTo>
                  <a:lnTo>
                    <a:pt x="137" y="342"/>
                  </a:lnTo>
                  <a:lnTo>
                    <a:pt x="129" y="349"/>
                  </a:lnTo>
                  <a:lnTo>
                    <a:pt x="122" y="357"/>
                  </a:lnTo>
                  <a:lnTo>
                    <a:pt x="122" y="364"/>
                  </a:lnTo>
                  <a:lnTo>
                    <a:pt x="137" y="364"/>
                  </a:lnTo>
                  <a:lnTo>
                    <a:pt x="145" y="372"/>
                  </a:lnTo>
                  <a:lnTo>
                    <a:pt x="152" y="380"/>
                  </a:lnTo>
                  <a:lnTo>
                    <a:pt x="160" y="387"/>
                  </a:lnTo>
                  <a:lnTo>
                    <a:pt x="160" y="380"/>
                  </a:lnTo>
                  <a:lnTo>
                    <a:pt x="167" y="372"/>
                  </a:lnTo>
                  <a:lnTo>
                    <a:pt x="175" y="372"/>
                  </a:lnTo>
                  <a:lnTo>
                    <a:pt x="175" y="380"/>
                  </a:lnTo>
                  <a:lnTo>
                    <a:pt x="175" y="395"/>
                  </a:lnTo>
                  <a:lnTo>
                    <a:pt x="175" y="402"/>
                  </a:lnTo>
                  <a:lnTo>
                    <a:pt x="183" y="410"/>
                  </a:lnTo>
                  <a:lnTo>
                    <a:pt x="190" y="402"/>
                  </a:lnTo>
                  <a:lnTo>
                    <a:pt x="190" y="395"/>
                  </a:lnTo>
                  <a:lnTo>
                    <a:pt x="198" y="395"/>
                  </a:lnTo>
                  <a:lnTo>
                    <a:pt x="206" y="387"/>
                  </a:lnTo>
                  <a:lnTo>
                    <a:pt x="213" y="395"/>
                  </a:lnTo>
                  <a:lnTo>
                    <a:pt x="221" y="395"/>
                  </a:lnTo>
                  <a:lnTo>
                    <a:pt x="221" y="402"/>
                  </a:lnTo>
                  <a:lnTo>
                    <a:pt x="228" y="410"/>
                  </a:lnTo>
                  <a:lnTo>
                    <a:pt x="221" y="425"/>
                  </a:lnTo>
                  <a:lnTo>
                    <a:pt x="228" y="433"/>
                  </a:lnTo>
                  <a:lnTo>
                    <a:pt x="228" y="440"/>
                  </a:lnTo>
                  <a:lnTo>
                    <a:pt x="228" y="448"/>
                  </a:lnTo>
                  <a:lnTo>
                    <a:pt x="228" y="456"/>
                  </a:lnTo>
                  <a:lnTo>
                    <a:pt x="228" y="463"/>
                  </a:lnTo>
                  <a:lnTo>
                    <a:pt x="236" y="471"/>
                  </a:lnTo>
                  <a:lnTo>
                    <a:pt x="244" y="471"/>
                  </a:lnTo>
                  <a:lnTo>
                    <a:pt x="251" y="471"/>
                  </a:lnTo>
                  <a:lnTo>
                    <a:pt x="259" y="478"/>
                  </a:lnTo>
                  <a:lnTo>
                    <a:pt x="266" y="494"/>
                  </a:lnTo>
                  <a:lnTo>
                    <a:pt x="259" y="494"/>
                  </a:lnTo>
                  <a:lnTo>
                    <a:pt x="251" y="501"/>
                  </a:lnTo>
                  <a:lnTo>
                    <a:pt x="251" y="509"/>
                  </a:lnTo>
                  <a:lnTo>
                    <a:pt x="251" y="524"/>
                  </a:lnTo>
                  <a:lnTo>
                    <a:pt x="259" y="524"/>
                  </a:lnTo>
                  <a:lnTo>
                    <a:pt x="274" y="524"/>
                  </a:lnTo>
                  <a:lnTo>
                    <a:pt x="282" y="524"/>
                  </a:lnTo>
                  <a:lnTo>
                    <a:pt x="289" y="516"/>
                  </a:lnTo>
                  <a:lnTo>
                    <a:pt x="289" y="524"/>
                  </a:lnTo>
                  <a:lnTo>
                    <a:pt x="297" y="524"/>
                  </a:lnTo>
                  <a:lnTo>
                    <a:pt x="304" y="524"/>
                  </a:lnTo>
                  <a:lnTo>
                    <a:pt x="312" y="516"/>
                  </a:lnTo>
                  <a:lnTo>
                    <a:pt x="320" y="509"/>
                  </a:lnTo>
                  <a:lnTo>
                    <a:pt x="327" y="501"/>
                  </a:lnTo>
                  <a:lnTo>
                    <a:pt x="335" y="501"/>
                  </a:lnTo>
                  <a:lnTo>
                    <a:pt x="342" y="501"/>
                  </a:lnTo>
                  <a:lnTo>
                    <a:pt x="358" y="501"/>
                  </a:lnTo>
                  <a:lnTo>
                    <a:pt x="365" y="509"/>
                  </a:lnTo>
                  <a:lnTo>
                    <a:pt x="373" y="509"/>
                  </a:lnTo>
                  <a:lnTo>
                    <a:pt x="380" y="509"/>
                  </a:lnTo>
                  <a:lnTo>
                    <a:pt x="396" y="509"/>
                  </a:lnTo>
                  <a:lnTo>
                    <a:pt x="403" y="509"/>
                  </a:lnTo>
                  <a:lnTo>
                    <a:pt x="411" y="501"/>
                  </a:lnTo>
                  <a:lnTo>
                    <a:pt x="419" y="494"/>
                  </a:lnTo>
                  <a:lnTo>
                    <a:pt x="426" y="486"/>
                  </a:lnTo>
                  <a:lnTo>
                    <a:pt x="426" y="478"/>
                  </a:lnTo>
                  <a:lnTo>
                    <a:pt x="434" y="478"/>
                  </a:lnTo>
                  <a:lnTo>
                    <a:pt x="441" y="486"/>
                  </a:lnTo>
                  <a:lnTo>
                    <a:pt x="449" y="494"/>
                  </a:lnTo>
                  <a:lnTo>
                    <a:pt x="457" y="494"/>
                  </a:lnTo>
                  <a:lnTo>
                    <a:pt x="472" y="494"/>
                  </a:lnTo>
                  <a:lnTo>
                    <a:pt x="479" y="486"/>
                  </a:lnTo>
                  <a:lnTo>
                    <a:pt x="487" y="471"/>
                  </a:lnTo>
                  <a:lnTo>
                    <a:pt x="495" y="463"/>
                  </a:lnTo>
                  <a:lnTo>
                    <a:pt x="502" y="456"/>
                  </a:lnTo>
                  <a:lnTo>
                    <a:pt x="510" y="448"/>
                  </a:lnTo>
                  <a:lnTo>
                    <a:pt x="517" y="448"/>
                  </a:lnTo>
                  <a:lnTo>
                    <a:pt x="525" y="440"/>
                  </a:lnTo>
                  <a:lnTo>
                    <a:pt x="533" y="433"/>
                  </a:lnTo>
                  <a:lnTo>
                    <a:pt x="525" y="425"/>
                  </a:lnTo>
                  <a:lnTo>
                    <a:pt x="517" y="418"/>
                  </a:lnTo>
                  <a:lnTo>
                    <a:pt x="517" y="410"/>
                  </a:lnTo>
                  <a:lnTo>
                    <a:pt x="510" y="410"/>
                  </a:lnTo>
                  <a:lnTo>
                    <a:pt x="502" y="402"/>
                  </a:lnTo>
                  <a:lnTo>
                    <a:pt x="502" y="395"/>
                  </a:lnTo>
                  <a:lnTo>
                    <a:pt x="502" y="387"/>
                  </a:lnTo>
                  <a:lnTo>
                    <a:pt x="510" y="380"/>
                  </a:lnTo>
                  <a:lnTo>
                    <a:pt x="517" y="380"/>
                  </a:lnTo>
                  <a:lnTo>
                    <a:pt x="525" y="372"/>
                  </a:lnTo>
                  <a:lnTo>
                    <a:pt x="533" y="364"/>
                  </a:lnTo>
                  <a:lnTo>
                    <a:pt x="540" y="357"/>
                  </a:lnTo>
                  <a:lnTo>
                    <a:pt x="548" y="349"/>
                  </a:lnTo>
                  <a:lnTo>
                    <a:pt x="563" y="349"/>
                  </a:lnTo>
                  <a:lnTo>
                    <a:pt x="578" y="342"/>
                  </a:lnTo>
                  <a:lnTo>
                    <a:pt x="586" y="342"/>
                  </a:lnTo>
                  <a:lnTo>
                    <a:pt x="593" y="334"/>
                  </a:lnTo>
                  <a:lnTo>
                    <a:pt x="601" y="326"/>
                  </a:lnTo>
                  <a:lnTo>
                    <a:pt x="609" y="334"/>
                  </a:lnTo>
                  <a:lnTo>
                    <a:pt x="616" y="342"/>
                  </a:lnTo>
                  <a:lnTo>
                    <a:pt x="624" y="349"/>
                  </a:lnTo>
                  <a:lnTo>
                    <a:pt x="632" y="357"/>
                  </a:lnTo>
                  <a:lnTo>
                    <a:pt x="639" y="342"/>
                  </a:lnTo>
                  <a:lnTo>
                    <a:pt x="624" y="319"/>
                  </a:lnTo>
                  <a:lnTo>
                    <a:pt x="616" y="311"/>
                  </a:lnTo>
                  <a:lnTo>
                    <a:pt x="609" y="296"/>
                  </a:lnTo>
                  <a:lnTo>
                    <a:pt x="609" y="288"/>
                  </a:lnTo>
                  <a:lnTo>
                    <a:pt x="616" y="281"/>
                  </a:lnTo>
                  <a:lnTo>
                    <a:pt x="616" y="273"/>
                  </a:lnTo>
                  <a:lnTo>
                    <a:pt x="609" y="258"/>
                  </a:lnTo>
                  <a:lnTo>
                    <a:pt x="616" y="243"/>
                  </a:lnTo>
                  <a:lnTo>
                    <a:pt x="624" y="228"/>
                  </a:lnTo>
                  <a:lnTo>
                    <a:pt x="624" y="213"/>
                  </a:lnTo>
                  <a:lnTo>
                    <a:pt x="632" y="205"/>
                  </a:lnTo>
                  <a:lnTo>
                    <a:pt x="632" y="197"/>
                  </a:lnTo>
                  <a:lnTo>
                    <a:pt x="639" y="182"/>
                  </a:lnTo>
                  <a:lnTo>
                    <a:pt x="647" y="175"/>
                  </a:lnTo>
                  <a:lnTo>
                    <a:pt x="654" y="167"/>
                  </a:lnTo>
                  <a:lnTo>
                    <a:pt x="662" y="167"/>
                  </a:lnTo>
                  <a:lnTo>
                    <a:pt x="670" y="159"/>
                  </a:lnTo>
                  <a:lnTo>
                    <a:pt x="670" y="144"/>
                  </a:lnTo>
                  <a:lnTo>
                    <a:pt x="670" y="137"/>
                  </a:lnTo>
                  <a:lnTo>
                    <a:pt x="670" y="121"/>
                  </a:lnTo>
                  <a:lnTo>
                    <a:pt x="670" y="106"/>
                  </a:lnTo>
                  <a:lnTo>
                    <a:pt x="670" y="91"/>
                  </a:lnTo>
                  <a:lnTo>
                    <a:pt x="677" y="68"/>
                  </a:lnTo>
                  <a:lnTo>
                    <a:pt x="677" y="53"/>
                  </a:lnTo>
                  <a:lnTo>
                    <a:pt x="677" y="45"/>
                  </a:lnTo>
                  <a:lnTo>
                    <a:pt x="677" y="38"/>
                  </a:lnTo>
                  <a:lnTo>
                    <a:pt x="677" y="30"/>
                  </a:lnTo>
                  <a:lnTo>
                    <a:pt x="662" y="23"/>
                  </a:lnTo>
                  <a:lnTo>
                    <a:pt x="647" y="23"/>
                  </a:lnTo>
                  <a:lnTo>
                    <a:pt x="639" y="23"/>
                  </a:lnTo>
                  <a:lnTo>
                    <a:pt x="624" y="23"/>
                  </a:lnTo>
                  <a:lnTo>
                    <a:pt x="609" y="23"/>
                  </a:lnTo>
                  <a:lnTo>
                    <a:pt x="601" y="23"/>
                  </a:lnTo>
                  <a:lnTo>
                    <a:pt x="586" y="23"/>
                  </a:lnTo>
                  <a:lnTo>
                    <a:pt x="571" y="23"/>
                  </a:lnTo>
                  <a:lnTo>
                    <a:pt x="555" y="23"/>
                  </a:lnTo>
                  <a:lnTo>
                    <a:pt x="548" y="30"/>
                  </a:lnTo>
                  <a:lnTo>
                    <a:pt x="533" y="38"/>
                  </a:lnTo>
                  <a:lnTo>
                    <a:pt x="525" y="45"/>
                  </a:lnTo>
                  <a:lnTo>
                    <a:pt x="517" y="45"/>
                  </a:lnTo>
                  <a:lnTo>
                    <a:pt x="502" y="45"/>
                  </a:lnTo>
                  <a:lnTo>
                    <a:pt x="495" y="45"/>
                  </a:lnTo>
                  <a:lnTo>
                    <a:pt x="487" y="45"/>
                  </a:lnTo>
                  <a:lnTo>
                    <a:pt x="479" y="30"/>
                  </a:lnTo>
                  <a:lnTo>
                    <a:pt x="479" y="23"/>
                  </a:lnTo>
                  <a:lnTo>
                    <a:pt x="464" y="7"/>
                  </a:lnTo>
                  <a:lnTo>
                    <a:pt x="457" y="0"/>
                  </a:lnTo>
                  <a:lnTo>
                    <a:pt x="449" y="0"/>
                  </a:lnTo>
                  <a:lnTo>
                    <a:pt x="441" y="0"/>
                  </a:lnTo>
                  <a:lnTo>
                    <a:pt x="434" y="0"/>
                  </a:lnTo>
                  <a:lnTo>
                    <a:pt x="419" y="15"/>
                  </a:lnTo>
                  <a:lnTo>
                    <a:pt x="411" y="23"/>
                  </a:lnTo>
                  <a:lnTo>
                    <a:pt x="396" y="38"/>
                  </a:lnTo>
                  <a:lnTo>
                    <a:pt x="403" y="45"/>
                  </a:lnTo>
                  <a:lnTo>
                    <a:pt x="411" y="53"/>
                  </a:lnTo>
                  <a:lnTo>
                    <a:pt x="411" y="68"/>
                  </a:lnTo>
                  <a:lnTo>
                    <a:pt x="411" y="83"/>
                  </a:lnTo>
                  <a:lnTo>
                    <a:pt x="403" y="83"/>
                  </a:lnTo>
                  <a:lnTo>
                    <a:pt x="396" y="83"/>
                  </a:lnTo>
                  <a:lnTo>
                    <a:pt x="388" y="83"/>
                  </a:lnTo>
                  <a:lnTo>
                    <a:pt x="373" y="83"/>
                  </a:lnTo>
                  <a:lnTo>
                    <a:pt x="365" y="91"/>
                  </a:lnTo>
                  <a:lnTo>
                    <a:pt x="358" y="91"/>
                  </a:lnTo>
                  <a:lnTo>
                    <a:pt x="342" y="99"/>
                  </a:lnTo>
                  <a:lnTo>
                    <a:pt x="342" y="106"/>
                  </a:lnTo>
                  <a:lnTo>
                    <a:pt x="327" y="114"/>
                  </a:lnTo>
                  <a:lnTo>
                    <a:pt x="312" y="114"/>
                  </a:lnTo>
                  <a:lnTo>
                    <a:pt x="304" y="121"/>
                  </a:lnTo>
                  <a:lnTo>
                    <a:pt x="304" y="129"/>
                  </a:lnTo>
                  <a:lnTo>
                    <a:pt x="297" y="137"/>
                  </a:lnTo>
                  <a:lnTo>
                    <a:pt x="289" y="144"/>
                  </a:lnTo>
                  <a:lnTo>
                    <a:pt x="282" y="137"/>
                  </a:lnTo>
                  <a:lnTo>
                    <a:pt x="274" y="137"/>
                  </a:lnTo>
                  <a:lnTo>
                    <a:pt x="274" y="121"/>
                  </a:lnTo>
                  <a:lnTo>
                    <a:pt x="266" y="114"/>
                  </a:lnTo>
                  <a:lnTo>
                    <a:pt x="266" y="106"/>
                  </a:lnTo>
                  <a:lnTo>
                    <a:pt x="259" y="106"/>
                  </a:lnTo>
                  <a:lnTo>
                    <a:pt x="244" y="106"/>
                  </a:lnTo>
                  <a:lnTo>
                    <a:pt x="236" y="114"/>
                  </a:lnTo>
                  <a:lnTo>
                    <a:pt x="228" y="121"/>
                  </a:lnTo>
                  <a:lnTo>
                    <a:pt x="221" y="121"/>
                  </a:lnTo>
                  <a:lnTo>
                    <a:pt x="213" y="106"/>
                  </a:lnTo>
                  <a:lnTo>
                    <a:pt x="213" y="99"/>
                  </a:lnTo>
                  <a:lnTo>
                    <a:pt x="213" y="91"/>
                  </a:lnTo>
                  <a:lnTo>
                    <a:pt x="213" y="83"/>
                  </a:lnTo>
                  <a:lnTo>
                    <a:pt x="206" y="76"/>
                  </a:lnTo>
                  <a:lnTo>
                    <a:pt x="198" y="76"/>
                  </a:lnTo>
                  <a:lnTo>
                    <a:pt x="190" y="68"/>
                  </a:lnTo>
                  <a:lnTo>
                    <a:pt x="183" y="83"/>
                  </a:lnTo>
                  <a:lnTo>
                    <a:pt x="183" y="91"/>
                  </a:lnTo>
                  <a:lnTo>
                    <a:pt x="183" y="99"/>
                  </a:lnTo>
                  <a:lnTo>
                    <a:pt x="175" y="99"/>
                  </a:lnTo>
                  <a:lnTo>
                    <a:pt x="167" y="99"/>
                  </a:lnTo>
                  <a:lnTo>
                    <a:pt x="160" y="99"/>
                  </a:lnTo>
                  <a:lnTo>
                    <a:pt x="152" y="99"/>
                  </a:lnTo>
                  <a:lnTo>
                    <a:pt x="152" y="121"/>
                  </a:lnTo>
                  <a:lnTo>
                    <a:pt x="145" y="121"/>
                  </a:lnTo>
                  <a:lnTo>
                    <a:pt x="137" y="121"/>
                  </a:lnTo>
                  <a:lnTo>
                    <a:pt x="137" y="114"/>
                  </a:lnTo>
                  <a:lnTo>
                    <a:pt x="137" y="91"/>
                  </a:lnTo>
                  <a:lnTo>
                    <a:pt x="114" y="106"/>
                  </a:lnTo>
                  <a:lnTo>
                    <a:pt x="91" y="121"/>
                  </a:lnTo>
                  <a:lnTo>
                    <a:pt x="76" y="129"/>
                  </a:lnTo>
                  <a:lnTo>
                    <a:pt x="69" y="129"/>
                  </a:lnTo>
                  <a:lnTo>
                    <a:pt x="53" y="114"/>
                  </a:lnTo>
                  <a:lnTo>
                    <a:pt x="46" y="129"/>
                  </a:lnTo>
                  <a:lnTo>
                    <a:pt x="46" y="137"/>
                  </a:lnTo>
                  <a:lnTo>
                    <a:pt x="38" y="137"/>
                  </a:lnTo>
                  <a:lnTo>
                    <a:pt x="31" y="144"/>
                  </a:lnTo>
                  <a:lnTo>
                    <a:pt x="23" y="137"/>
                  </a:lnTo>
                  <a:lnTo>
                    <a:pt x="15" y="137"/>
                  </a:lnTo>
                  <a:lnTo>
                    <a:pt x="15" y="144"/>
                  </a:lnTo>
                  <a:lnTo>
                    <a:pt x="15" y="152"/>
                  </a:lnTo>
                  <a:lnTo>
                    <a:pt x="15" y="159"/>
                  </a:lnTo>
                  <a:lnTo>
                    <a:pt x="15" y="167"/>
                  </a:lnTo>
                  <a:lnTo>
                    <a:pt x="23" y="175"/>
                  </a:lnTo>
                  <a:lnTo>
                    <a:pt x="31" y="182"/>
                  </a:lnTo>
                  <a:lnTo>
                    <a:pt x="46" y="182"/>
                  </a:lnTo>
                  <a:lnTo>
                    <a:pt x="53" y="182"/>
                  </a:lnTo>
                  <a:lnTo>
                    <a:pt x="69" y="182"/>
                  </a:lnTo>
                  <a:lnTo>
                    <a:pt x="84" y="182"/>
                  </a:lnTo>
                  <a:lnTo>
                    <a:pt x="69" y="197"/>
                  </a:lnTo>
                  <a:lnTo>
                    <a:pt x="31" y="213"/>
                  </a:lnTo>
                  <a:lnTo>
                    <a:pt x="31" y="220"/>
                  </a:lnTo>
                  <a:lnTo>
                    <a:pt x="31" y="228"/>
                  </a:lnTo>
                  <a:lnTo>
                    <a:pt x="31" y="243"/>
                  </a:lnTo>
                  <a:lnTo>
                    <a:pt x="15" y="243"/>
                  </a:lnTo>
                  <a:lnTo>
                    <a:pt x="8" y="235"/>
                  </a:lnTo>
                  <a:lnTo>
                    <a:pt x="0" y="243"/>
                  </a:lnTo>
                  <a:lnTo>
                    <a:pt x="0" y="250"/>
                  </a:lnTo>
                  <a:lnTo>
                    <a:pt x="0" y="258"/>
                  </a:lnTo>
                  <a:lnTo>
                    <a:pt x="0" y="266"/>
                  </a:lnTo>
                  <a:lnTo>
                    <a:pt x="0" y="273"/>
                  </a:lnTo>
                  <a:lnTo>
                    <a:pt x="8" y="281"/>
                  </a:lnTo>
                  <a:lnTo>
                    <a:pt x="23" y="288"/>
                  </a:lnTo>
                  <a:lnTo>
                    <a:pt x="38" y="296"/>
                  </a:lnTo>
                  <a:close/>
                </a:path>
              </a:pathLst>
            </a:custGeom>
            <a:solidFill>
              <a:schemeClr val="bg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41" tIns="37820" rIns="75641" bIns="37820"/>
            <a:lstStyle/>
            <a:p>
              <a:endParaRPr lang="ru-RU"/>
            </a:p>
          </p:txBody>
        </p:sp>
        <p:sp>
          <p:nvSpPr>
            <p:cNvPr id="4380" name="Freeform 1288"/>
            <p:cNvSpPr>
              <a:spLocks/>
            </p:cNvSpPr>
            <p:nvPr/>
          </p:nvSpPr>
          <p:spPr bwMode="auto">
            <a:xfrm>
              <a:off x="6405563" y="1723914"/>
              <a:ext cx="1149350" cy="896937"/>
            </a:xfrm>
            <a:custGeom>
              <a:avLst/>
              <a:gdLst>
                <a:gd name="T0" fmla="*/ 2147483647 w 897"/>
                <a:gd name="T1" fmla="*/ 2147483647 h 661"/>
                <a:gd name="T2" fmla="*/ 2147483647 w 897"/>
                <a:gd name="T3" fmla="*/ 2147483647 h 661"/>
                <a:gd name="T4" fmla="*/ 2147483647 w 897"/>
                <a:gd name="T5" fmla="*/ 2147483647 h 661"/>
                <a:gd name="T6" fmla="*/ 2147483647 w 897"/>
                <a:gd name="T7" fmla="*/ 2147483647 h 661"/>
                <a:gd name="T8" fmla="*/ 2147483647 w 897"/>
                <a:gd name="T9" fmla="*/ 2147483647 h 661"/>
                <a:gd name="T10" fmla="*/ 2147483647 w 897"/>
                <a:gd name="T11" fmla="*/ 2147483647 h 661"/>
                <a:gd name="T12" fmla="*/ 2147483647 w 897"/>
                <a:gd name="T13" fmla="*/ 2147483647 h 661"/>
                <a:gd name="T14" fmla="*/ 2147483647 w 897"/>
                <a:gd name="T15" fmla="*/ 2147483647 h 661"/>
                <a:gd name="T16" fmla="*/ 2147483647 w 897"/>
                <a:gd name="T17" fmla="*/ 2147483647 h 661"/>
                <a:gd name="T18" fmla="*/ 2147483647 w 897"/>
                <a:gd name="T19" fmla="*/ 2147483647 h 661"/>
                <a:gd name="T20" fmla="*/ 2147483647 w 897"/>
                <a:gd name="T21" fmla="*/ 2147483647 h 661"/>
                <a:gd name="T22" fmla="*/ 2147483647 w 897"/>
                <a:gd name="T23" fmla="*/ 2147483647 h 661"/>
                <a:gd name="T24" fmla="*/ 2147483647 w 897"/>
                <a:gd name="T25" fmla="*/ 2147483647 h 661"/>
                <a:gd name="T26" fmla="*/ 2147483647 w 897"/>
                <a:gd name="T27" fmla="*/ 2147483647 h 661"/>
                <a:gd name="T28" fmla="*/ 2147483647 w 897"/>
                <a:gd name="T29" fmla="*/ 2147483647 h 661"/>
                <a:gd name="T30" fmla="*/ 2147483647 w 897"/>
                <a:gd name="T31" fmla="*/ 2147483647 h 661"/>
                <a:gd name="T32" fmla="*/ 2147483647 w 897"/>
                <a:gd name="T33" fmla="*/ 2147483647 h 661"/>
                <a:gd name="T34" fmla="*/ 2147483647 w 897"/>
                <a:gd name="T35" fmla="*/ 2147483647 h 661"/>
                <a:gd name="T36" fmla="*/ 2147483647 w 897"/>
                <a:gd name="T37" fmla="*/ 2147483647 h 661"/>
                <a:gd name="T38" fmla="*/ 2147483647 w 897"/>
                <a:gd name="T39" fmla="*/ 2147483647 h 661"/>
                <a:gd name="T40" fmla="*/ 2147483647 w 897"/>
                <a:gd name="T41" fmla="*/ 2147483647 h 661"/>
                <a:gd name="T42" fmla="*/ 2147483647 w 897"/>
                <a:gd name="T43" fmla="*/ 2147483647 h 661"/>
                <a:gd name="T44" fmla="*/ 2147483647 w 897"/>
                <a:gd name="T45" fmla="*/ 2147483647 h 661"/>
                <a:gd name="T46" fmla="*/ 2147483647 w 897"/>
                <a:gd name="T47" fmla="*/ 2147483647 h 661"/>
                <a:gd name="T48" fmla="*/ 2147483647 w 897"/>
                <a:gd name="T49" fmla="*/ 2147483647 h 661"/>
                <a:gd name="T50" fmla="*/ 2147483647 w 897"/>
                <a:gd name="T51" fmla="*/ 2147483647 h 661"/>
                <a:gd name="T52" fmla="*/ 2147483647 w 897"/>
                <a:gd name="T53" fmla="*/ 2147483647 h 661"/>
                <a:gd name="T54" fmla="*/ 2147483647 w 897"/>
                <a:gd name="T55" fmla="*/ 2147483647 h 661"/>
                <a:gd name="T56" fmla="*/ 2147483647 w 897"/>
                <a:gd name="T57" fmla="*/ 2147483647 h 661"/>
                <a:gd name="T58" fmla="*/ 2147483647 w 897"/>
                <a:gd name="T59" fmla="*/ 2147483647 h 661"/>
                <a:gd name="T60" fmla="*/ 2147483647 w 897"/>
                <a:gd name="T61" fmla="*/ 2147483647 h 661"/>
                <a:gd name="T62" fmla="*/ 2147483647 w 897"/>
                <a:gd name="T63" fmla="*/ 2147483647 h 661"/>
                <a:gd name="T64" fmla="*/ 0 w 897"/>
                <a:gd name="T65" fmla="*/ 2147483647 h 661"/>
                <a:gd name="T66" fmla="*/ 2147483647 w 897"/>
                <a:gd name="T67" fmla="*/ 2147483647 h 661"/>
                <a:gd name="T68" fmla="*/ 2147483647 w 897"/>
                <a:gd name="T69" fmla="*/ 2147483647 h 661"/>
                <a:gd name="T70" fmla="*/ 2147483647 w 897"/>
                <a:gd name="T71" fmla="*/ 2147483647 h 661"/>
                <a:gd name="T72" fmla="*/ 2147483647 w 897"/>
                <a:gd name="T73" fmla="*/ 2147483647 h 661"/>
                <a:gd name="T74" fmla="*/ 2147483647 w 897"/>
                <a:gd name="T75" fmla="*/ 2147483647 h 661"/>
                <a:gd name="T76" fmla="*/ 2147483647 w 897"/>
                <a:gd name="T77" fmla="*/ 2147483647 h 661"/>
                <a:gd name="T78" fmla="*/ 2147483647 w 897"/>
                <a:gd name="T79" fmla="*/ 2147483647 h 661"/>
                <a:gd name="T80" fmla="*/ 2147483647 w 897"/>
                <a:gd name="T81" fmla="*/ 2147483647 h 661"/>
                <a:gd name="T82" fmla="*/ 2147483647 w 897"/>
                <a:gd name="T83" fmla="*/ 2147483647 h 661"/>
                <a:gd name="T84" fmla="*/ 2147483647 w 897"/>
                <a:gd name="T85" fmla="*/ 2147483647 h 661"/>
                <a:gd name="T86" fmla="*/ 2147483647 w 897"/>
                <a:gd name="T87" fmla="*/ 2147483647 h 661"/>
                <a:gd name="T88" fmla="*/ 2147483647 w 897"/>
                <a:gd name="T89" fmla="*/ 2147483647 h 661"/>
                <a:gd name="T90" fmla="*/ 2147483647 w 897"/>
                <a:gd name="T91" fmla="*/ 2147483647 h 661"/>
                <a:gd name="T92" fmla="*/ 2147483647 w 897"/>
                <a:gd name="T93" fmla="*/ 2147483647 h 661"/>
                <a:gd name="T94" fmla="*/ 2147483647 w 897"/>
                <a:gd name="T95" fmla="*/ 2147483647 h 661"/>
                <a:gd name="T96" fmla="*/ 2147483647 w 897"/>
                <a:gd name="T97" fmla="*/ 2147483647 h 661"/>
                <a:gd name="T98" fmla="*/ 2147483647 w 897"/>
                <a:gd name="T99" fmla="*/ 2147483647 h 661"/>
                <a:gd name="T100" fmla="*/ 2147483647 w 897"/>
                <a:gd name="T101" fmla="*/ 2147483647 h 661"/>
                <a:gd name="T102" fmla="*/ 2147483647 w 897"/>
                <a:gd name="T103" fmla="*/ 2147483647 h 661"/>
                <a:gd name="T104" fmla="*/ 2147483647 w 897"/>
                <a:gd name="T105" fmla="*/ 2147483647 h 661"/>
                <a:gd name="T106" fmla="*/ 2147483647 w 897"/>
                <a:gd name="T107" fmla="*/ 2147483647 h 661"/>
                <a:gd name="T108" fmla="*/ 2147483647 w 897"/>
                <a:gd name="T109" fmla="*/ 2147483647 h 661"/>
                <a:gd name="T110" fmla="*/ 2147483647 w 897"/>
                <a:gd name="T111" fmla="*/ 2147483647 h 661"/>
                <a:gd name="T112" fmla="*/ 2147483647 w 897"/>
                <a:gd name="T113" fmla="*/ 2147483647 h 661"/>
                <a:gd name="T114" fmla="*/ 2147483647 w 897"/>
                <a:gd name="T115" fmla="*/ 2147483647 h 661"/>
                <a:gd name="T116" fmla="*/ 2147483647 w 897"/>
                <a:gd name="T117" fmla="*/ 2147483647 h 661"/>
                <a:gd name="T118" fmla="*/ 2147483647 w 897"/>
                <a:gd name="T119" fmla="*/ 2147483647 h 661"/>
                <a:gd name="T120" fmla="*/ 2147483647 w 897"/>
                <a:gd name="T121" fmla="*/ 2147483647 h 661"/>
                <a:gd name="T122" fmla="*/ 2147483647 w 897"/>
                <a:gd name="T123" fmla="*/ 2147483647 h 661"/>
                <a:gd name="T124" fmla="*/ 2147483647 w 897"/>
                <a:gd name="T125" fmla="*/ 2147483647 h 66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97"/>
                <a:gd name="T190" fmla="*/ 0 h 661"/>
                <a:gd name="T191" fmla="*/ 897 w 897"/>
                <a:gd name="T192" fmla="*/ 661 h 66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97" h="661">
                  <a:moveTo>
                    <a:pt x="897" y="434"/>
                  </a:moveTo>
                  <a:lnTo>
                    <a:pt x="897" y="426"/>
                  </a:lnTo>
                  <a:lnTo>
                    <a:pt x="897" y="418"/>
                  </a:lnTo>
                  <a:lnTo>
                    <a:pt x="890" y="411"/>
                  </a:lnTo>
                  <a:lnTo>
                    <a:pt x="890" y="396"/>
                  </a:lnTo>
                  <a:lnTo>
                    <a:pt x="890" y="388"/>
                  </a:lnTo>
                  <a:lnTo>
                    <a:pt x="882" y="373"/>
                  </a:lnTo>
                  <a:lnTo>
                    <a:pt x="882" y="358"/>
                  </a:lnTo>
                  <a:lnTo>
                    <a:pt x="882" y="342"/>
                  </a:lnTo>
                  <a:lnTo>
                    <a:pt x="882" y="320"/>
                  </a:lnTo>
                  <a:lnTo>
                    <a:pt x="875" y="282"/>
                  </a:lnTo>
                  <a:lnTo>
                    <a:pt x="875" y="274"/>
                  </a:lnTo>
                  <a:lnTo>
                    <a:pt x="875" y="266"/>
                  </a:lnTo>
                  <a:lnTo>
                    <a:pt x="867" y="259"/>
                  </a:lnTo>
                  <a:lnTo>
                    <a:pt x="852" y="259"/>
                  </a:lnTo>
                  <a:lnTo>
                    <a:pt x="852" y="251"/>
                  </a:lnTo>
                  <a:lnTo>
                    <a:pt x="837" y="251"/>
                  </a:lnTo>
                  <a:lnTo>
                    <a:pt x="829" y="251"/>
                  </a:lnTo>
                  <a:lnTo>
                    <a:pt x="821" y="251"/>
                  </a:lnTo>
                  <a:lnTo>
                    <a:pt x="806" y="244"/>
                  </a:lnTo>
                  <a:lnTo>
                    <a:pt x="806" y="236"/>
                  </a:lnTo>
                  <a:lnTo>
                    <a:pt x="806" y="221"/>
                  </a:lnTo>
                  <a:lnTo>
                    <a:pt x="806" y="213"/>
                  </a:lnTo>
                  <a:lnTo>
                    <a:pt x="814" y="213"/>
                  </a:lnTo>
                  <a:lnTo>
                    <a:pt x="814" y="206"/>
                  </a:lnTo>
                  <a:lnTo>
                    <a:pt x="814" y="198"/>
                  </a:lnTo>
                  <a:lnTo>
                    <a:pt x="821" y="190"/>
                  </a:lnTo>
                  <a:lnTo>
                    <a:pt x="821" y="183"/>
                  </a:lnTo>
                  <a:lnTo>
                    <a:pt x="829" y="175"/>
                  </a:lnTo>
                  <a:lnTo>
                    <a:pt x="821" y="168"/>
                  </a:lnTo>
                  <a:lnTo>
                    <a:pt x="821" y="160"/>
                  </a:lnTo>
                  <a:lnTo>
                    <a:pt x="821" y="152"/>
                  </a:lnTo>
                  <a:lnTo>
                    <a:pt x="829" y="145"/>
                  </a:lnTo>
                  <a:lnTo>
                    <a:pt x="829" y="137"/>
                  </a:lnTo>
                  <a:lnTo>
                    <a:pt x="837" y="137"/>
                  </a:lnTo>
                  <a:lnTo>
                    <a:pt x="844" y="130"/>
                  </a:lnTo>
                  <a:lnTo>
                    <a:pt x="844" y="122"/>
                  </a:lnTo>
                  <a:lnTo>
                    <a:pt x="837" y="107"/>
                  </a:lnTo>
                  <a:lnTo>
                    <a:pt x="829" y="107"/>
                  </a:lnTo>
                  <a:lnTo>
                    <a:pt x="814" y="99"/>
                  </a:lnTo>
                  <a:lnTo>
                    <a:pt x="799" y="99"/>
                  </a:lnTo>
                  <a:lnTo>
                    <a:pt x="791" y="92"/>
                  </a:lnTo>
                  <a:lnTo>
                    <a:pt x="776" y="92"/>
                  </a:lnTo>
                  <a:lnTo>
                    <a:pt x="768" y="84"/>
                  </a:lnTo>
                  <a:lnTo>
                    <a:pt x="761" y="69"/>
                  </a:lnTo>
                  <a:lnTo>
                    <a:pt x="753" y="61"/>
                  </a:lnTo>
                  <a:lnTo>
                    <a:pt x="745" y="54"/>
                  </a:lnTo>
                  <a:lnTo>
                    <a:pt x="730" y="54"/>
                  </a:lnTo>
                  <a:lnTo>
                    <a:pt x="722" y="46"/>
                  </a:lnTo>
                  <a:lnTo>
                    <a:pt x="715" y="38"/>
                  </a:lnTo>
                  <a:lnTo>
                    <a:pt x="707" y="38"/>
                  </a:lnTo>
                  <a:lnTo>
                    <a:pt x="692" y="46"/>
                  </a:lnTo>
                  <a:lnTo>
                    <a:pt x="692" y="31"/>
                  </a:lnTo>
                  <a:lnTo>
                    <a:pt x="684" y="23"/>
                  </a:lnTo>
                  <a:lnTo>
                    <a:pt x="677" y="16"/>
                  </a:lnTo>
                  <a:lnTo>
                    <a:pt x="669" y="16"/>
                  </a:lnTo>
                  <a:lnTo>
                    <a:pt x="662" y="8"/>
                  </a:lnTo>
                  <a:lnTo>
                    <a:pt x="654" y="0"/>
                  </a:lnTo>
                  <a:lnTo>
                    <a:pt x="639" y="0"/>
                  </a:lnTo>
                  <a:lnTo>
                    <a:pt x="631" y="8"/>
                  </a:lnTo>
                  <a:lnTo>
                    <a:pt x="624" y="8"/>
                  </a:lnTo>
                  <a:lnTo>
                    <a:pt x="616" y="8"/>
                  </a:lnTo>
                  <a:lnTo>
                    <a:pt x="608" y="16"/>
                  </a:lnTo>
                  <a:lnTo>
                    <a:pt x="608" y="23"/>
                  </a:lnTo>
                  <a:lnTo>
                    <a:pt x="601" y="31"/>
                  </a:lnTo>
                  <a:lnTo>
                    <a:pt x="601" y="38"/>
                  </a:lnTo>
                  <a:lnTo>
                    <a:pt x="593" y="38"/>
                  </a:lnTo>
                  <a:lnTo>
                    <a:pt x="593" y="46"/>
                  </a:lnTo>
                  <a:lnTo>
                    <a:pt x="593" y="54"/>
                  </a:lnTo>
                  <a:lnTo>
                    <a:pt x="601" y="54"/>
                  </a:lnTo>
                  <a:lnTo>
                    <a:pt x="608" y="54"/>
                  </a:lnTo>
                  <a:lnTo>
                    <a:pt x="616" y="61"/>
                  </a:lnTo>
                  <a:lnTo>
                    <a:pt x="616" y="69"/>
                  </a:lnTo>
                  <a:lnTo>
                    <a:pt x="616" y="76"/>
                  </a:lnTo>
                  <a:lnTo>
                    <a:pt x="608" y="84"/>
                  </a:lnTo>
                  <a:lnTo>
                    <a:pt x="601" y="99"/>
                  </a:lnTo>
                  <a:lnTo>
                    <a:pt x="601" y="107"/>
                  </a:lnTo>
                  <a:lnTo>
                    <a:pt x="601" y="114"/>
                  </a:lnTo>
                  <a:lnTo>
                    <a:pt x="601" y="122"/>
                  </a:lnTo>
                  <a:lnTo>
                    <a:pt x="601" y="130"/>
                  </a:lnTo>
                  <a:lnTo>
                    <a:pt x="593" y="137"/>
                  </a:lnTo>
                  <a:lnTo>
                    <a:pt x="586" y="137"/>
                  </a:lnTo>
                  <a:lnTo>
                    <a:pt x="578" y="137"/>
                  </a:lnTo>
                  <a:lnTo>
                    <a:pt x="570" y="137"/>
                  </a:lnTo>
                  <a:lnTo>
                    <a:pt x="570" y="122"/>
                  </a:lnTo>
                  <a:lnTo>
                    <a:pt x="563" y="122"/>
                  </a:lnTo>
                  <a:lnTo>
                    <a:pt x="555" y="122"/>
                  </a:lnTo>
                  <a:lnTo>
                    <a:pt x="555" y="130"/>
                  </a:lnTo>
                  <a:lnTo>
                    <a:pt x="555" y="137"/>
                  </a:lnTo>
                  <a:lnTo>
                    <a:pt x="548" y="137"/>
                  </a:lnTo>
                  <a:lnTo>
                    <a:pt x="540" y="145"/>
                  </a:lnTo>
                  <a:lnTo>
                    <a:pt x="532" y="145"/>
                  </a:lnTo>
                  <a:lnTo>
                    <a:pt x="525" y="145"/>
                  </a:lnTo>
                  <a:lnTo>
                    <a:pt x="517" y="137"/>
                  </a:lnTo>
                  <a:lnTo>
                    <a:pt x="509" y="137"/>
                  </a:lnTo>
                  <a:lnTo>
                    <a:pt x="502" y="137"/>
                  </a:lnTo>
                  <a:lnTo>
                    <a:pt x="494" y="145"/>
                  </a:lnTo>
                  <a:lnTo>
                    <a:pt x="487" y="152"/>
                  </a:lnTo>
                  <a:lnTo>
                    <a:pt x="479" y="160"/>
                  </a:lnTo>
                  <a:lnTo>
                    <a:pt x="471" y="168"/>
                  </a:lnTo>
                  <a:lnTo>
                    <a:pt x="471" y="175"/>
                  </a:lnTo>
                  <a:lnTo>
                    <a:pt x="471" y="183"/>
                  </a:lnTo>
                  <a:lnTo>
                    <a:pt x="464" y="190"/>
                  </a:lnTo>
                  <a:lnTo>
                    <a:pt x="456" y="190"/>
                  </a:lnTo>
                  <a:lnTo>
                    <a:pt x="449" y="183"/>
                  </a:lnTo>
                  <a:lnTo>
                    <a:pt x="441" y="175"/>
                  </a:lnTo>
                  <a:lnTo>
                    <a:pt x="433" y="168"/>
                  </a:lnTo>
                  <a:lnTo>
                    <a:pt x="426" y="160"/>
                  </a:lnTo>
                  <a:lnTo>
                    <a:pt x="418" y="145"/>
                  </a:lnTo>
                  <a:lnTo>
                    <a:pt x="403" y="137"/>
                  </a:lnTo>
                  <a:lnTo>
                    <a:pt x="395" y="137"/>
                  </a:lnTo>
                  <a:lnTo>
                    <a:pt x="388" y="137"/>
                  </a:lnTo>
                  <a:lnTo>
                    <a:pt x="380" y="145"/>
                  </a:lnTo>
                  <a:lnTo>
                    <a:pt x="380" y="152"/>
                  </a:lnTo>
                  <a:lnTo>
                    <a:pt x="373" y="160"/>
                  </a:lnTo>
                  <a:lnTo>
                    <a:pt x="365" y="160"/>
                  </a:lnTo>
                  <a:lnTo>
                    <a:pt x="357" y="152"/>
                  </a:lnTo>
                  <a:lnTo>
                    <a:pt x="350" y="145"/>
                  </a:lnTo>
                  <a:lnTo>
                    <a:pt x="342" y="145"/>
                  </a:lnTo>
                  <a:lnTo>
                    <a:pt x="334" y="152"/>
                  </a:lnTo>
                  <a:lnTo>
                    <a:pt x="319" y="152"/>
                  </a:lnTo>
                  <a:lnTo>
                    <a:pt x="312" y="160"/>
                  </a:lnTo>
                  <a:lnTo>
                    <a:pt x="296" y="160"/>
                  </a:lnTo>
                  <a:lnTo>
                    <a:pt x="289" y="160"/>
                  </a:lnTo>
                  <a:lnTo>
                    <a:pt x="274" y="160"/>
                  </a:lnTo>
                  <a:lnTo>
                    <a:pt x="266" y="160"/>
                  </a:lnTo>
                  <a:lnTo>
                    <a:pt x="258" y="160"/>
                  </a:lnTo>
                  <a:lnTo>
                    <a:pt x="251" y="168"/>
                  </a:lnTo>
                  <a:lnTo>
                    <a:pt x="243" y="175"/>
                  </a:lnTo>
                  <a:lnTo>
                    <a:pt x="236" y="183"/>
                  </a:lnTo>
                  <a:lnTo>
                    <a:pt x="228" y="190"/>
                  </a:lnTo>
                  <a:lnTo>
                    <a:pt x="220" y="206"/>
                  </a:lnTo>
                  <a:lnTo>
                    <a:pt x="213" y="206"/>
                  </a:lnTo>
                  <a:lnTo>
                    <a:pt x="205" y="206"/>
                  </a:lnTo>
                  <a:lnTo>
                    <a:pt x="198" y="213"/>
                  </a:lnTo>
                  <a:lnTo>
                    <a:pt x="198" y="221"/>
                  </a:lnTo>
                  <a:lnTo>
                    <a:pt x="182" y="221"/>
                  </a:lnTo>
                  <a:lnTo>
                    <a:pt x="175" y="221"/>
                  </a:lnTo>
                  <a:lnTo>
                    <a:pt x="167" y="221"/>
                  </a:lnTo>
                  <a:lnTo>
                    <a:pt x="160" y="221"/>
                  </a:lnTo>
                  <a:lnTo>
                    <a:pt x="144" y="221"/>
                  </a:lnTo>
                  <a:lnTo>
                    <a:pt x="137" y="228"/>
                  </a:lnTo>
                  <a:lnTo>
                    <a:pt x="129" y="236"/>
                  </a:lnTo>
                  <a:lnTo>
                    <a:pt x="129" y="244"/>
                  </a:lnTo>
                  <a:lnTo>
                    <a:pt x="129" y="251"/>
                  </a:lnTo>
                  <a:lnTo>
                    <a:pt x="137" y="251"/>
                  </a:lnTo>
                  <a:lnTo>
                    <a:pt x="144" y="259"/>
                  </a:lnTo>
                  <a:lnTo>
                    <a:pt x="137" y="266"/>
                  </a:lnTo>
                  <a:lnTo>
                    <a:pt x="137" y="274"/>
                  </a:lnTo>
                  <a:lnTo>
                    <a:pt x="129" y="274"/>
                  </a:lnTo>
                  <a:lnTo>
                    <a:pt x="121" y="266"/>
                  </a:lnTo>
                  <a:lnTo>
                    <a:pt x="114" y="266"/>
                  </a:lnTo>
                  <a:lnTo>
                    <a:pt x="106" y="259"/>
                  </a:lnTo>
                  <a:lnTo>
                    <a:pt x="99" y="259"/>
                  </a:lnTo>
                  <a:lnTo>
                    <a:pt x="99" y="266"/>
                  </a:lnTo>
                  <a:lnTo>
                    <a:pt x="99" y="274"/>
                  </a:lnTo>
                  <a:lnTo>
                    <a:pt x="99" y="282"/>
                  </a:lnTo>
                  <a:lnTo>
                    <a:pt x="91" y="282"/>
                  </a:lnTo>
                  <a:lnTo>
                    <a:pt x="68" y="282"/>
                  </a:lnTo>
                  <a:lnTo>
                    <a:pt x="61" y="282"/>
                  </a:lnTo>
                  <a:lnTo>
                    <a:pt x="53" y="274"/>
                  </a:lnTo>
                  <a:lnTo>
                    <a:pt x="45" y="266"/>
                  </a:lnTo>
                  <a:lnTo>
                    <a:pt x="38" y="266"/>
                  </a:lnTo>
                  <a:lnTo>
                    <a:pt x="7" y="266"/>
                  </a:lnTo>
                  <a:lnTo>
                    <a:pt x="0" y="266"/>
                  </a:lnTo>
                  <a:lnTo>
                    <a:pt x="0" y="274"/>
                  </a:lnTo>
                  <a:lnTo>
                    <a:pt x="0" y="282"/>
                  </a:lnTo>
                  <a:lnTo>
                    <a:pt x="7" y="289"/>
                  </a:lnTo>
                  <a:lnTo>
                    <a:pt x="7" y="297"/>
                  </a:lnTo>
                  <a:lnTo>
                    <a:pt x="15" y="297"/>
                  </a:lnTo>
                  <a:lnTo>
                    <a:pt x="23" y="304"/>
                  </a:lnTo>
                  <a:lnTo>
                    <a:pt x="23" y="312"/>
                  </a:lnTo>
                  <a:lnTo>
                    <a:pt x="30" y="320"/>
                  </a:lnTo>
                  <a:lnTo>
                    <a:pt x="30" y="327"/>
                  </a:lnTo>
                  <a:lnTo>
                    <a:pt x="38" y="327"/>
                  </a:lnTo>
                  <a:lnTo>
                    <a:pt x="45" y="335"/>
                  </a:lnTo>
                  <a:lnTo>
                    <a:pt x="53" y="335"/>
                  </a:lnTo>
                  <a:lnTo>
                    <a:pt x="53" y="342"/>
                  </a:lnTo>
                  <a:lnTo>
                    <a:pt x="53" y="350"/>
                  </a:lnTo>
                  <a:lnTo>
                    <a:pt x="53" y="365"/>
                  </a:lnTo>
                  <a:lnTo>
                    <a:pt x="53" y="373"/>
                  </a:lnTo>
                  <a:lnTo>
                    <a:pt x="61" y="380"/>
                  </a:lnTo>
                  <a:lnTo>
                    <a:pt x="61" y="388"/>
                  </a:lnTo>
                  <a:lnTo>
                    <a:pt x="76" y="388"/>
                  </a:lnTo>
                  <a:lnTo>
                    <a:pt x="83" y="396"/>
                  </a:lnTo>
                  <a:lnTo>
                    <a:pt x="99" y="396"/>
                  </a:lnTo>
                  <a:lnTo>
                    <a:pt x="106" y="403"/>
                  </a:lnTo>
                  <a:lnTo>
                    <a:pt x="114" y="411"/>
                  </a:lnTo>
                  <a:lnTo>
                    <a:pt x="121" y="418"/>
                  </a:lnTo>
                  <a:lnTo>
                    <a:pt x="129" y="426"/>
                  </a:lnTo>
                  <a:lnTo>
                    <a:pt x="137" y="434"/>
                  </a:lnTo>
                  <a:lnTo>
                    <a:pt x="137" y="441"/>
                  </a:lnTo>
                  <a:lnTo>
                    <a:pt x="137" y="449"/>
                  </a:lnTo>
                  <a:lnTo>
                    <a:pt x="144" y="456"/>
                  </a:lnTo>
                  <a:lnTo>
                    <a:pt x="152" y="464"/>
                  </a:lnTo>
                  <a:lnTo>
                    <a:pt x="152" y="479"/>
                  </a:lnTo>
                  <a:lnTo>
                    <a:pt x="152" y="487"/>
                  </a:lnTo>
                  <a:lnTo>
                    <a:pt x="152" y="494"/>
                  </a:lnTo>
                  <a:lnTo>
                    <a:pt x="160" y="494"/>
                  </a:lnTo>
                  <a:lnTo>
                    <a:pt x="167" y="494"/>
                  </a:lnTo>
                  <a:lnTo>
                    <a:pt x="167" y="510"/>
                  </a:lnTo>
                  <a:lnTo>
                    <a:pt x="167" y="517"/>
                  </a:lnTo>
                  <a:lnTo>
                    <a:pt x="175" y="510"/>
                  </a:lnTo>
                  <a:lnTo>
                    <a:pt x="182" y="510"/>
                  </a:lnTo>
                  <a:lnTo>
                    <a:pt x="198" y="502"/>
                  </a:lnTo>
                  <a:lnTo>
                    <a:pt x="205" y="502"/>
                  </a:lnTo>
                  <a:lnTo>
                    <a:pt x="213" y="502"/>
                  </a:lnTo>
                  <a:lnTo>
                    <a:pt x="228" y="494"/>
                  </a:lnTo>
                  <a:lnTo>
                    <a:pt x="236" y="502"/>
                  </a:lnTo>
                  <a:lnTo>
                    <a:pt x="243" y="510"/>
                  </a:lnTo>
                  <a:lnTo>
                    <a:pt x="243" y="517"/>
                  </a:lnTo>
                  <a:lnTo>
                    <a:pt x="236" y="525"/>
                  </a:lnTo>
                  <a:lnTo>
                    <a:pt x="251" y="540"/>
                  </a:lnTo>
                  <a:lnTo>
                    <a:pt x="258" y="555"/>
                  </a:lnTo>
                  <a:lnTo>
                    <a:pt x="266" y="578"/>
                  </a:lnTo>
                  <a:lnTo>
                    <a:pt x="281" y="593"/>
                  </a:lnTo>
                  <a:lnTo>
                    <a:pt x="281" y="608"/>
                  </a:lnTo>
                  <a:lnTo>
                    <a:pt x="281" y="624"/>
                  </a:lnTo>
                  <a:lnTo>
                    <a:pt x="281" y="631"/>
                  </a:lnTo>
                  <a:lnTo>
                    <a:pt x="289" y="654"/>
                  </a:lnTo>
                  <a:lnTo>
                    <a:pt x="304" y="654"/>
                  </a:lnTo>
                  <a:lnTo>
                    <a:pt x="319" y="646"/>
                  </a:lnTo>
                  <a:lnTo>
                    <a:pt x="327" y="646"/>
                  </a:lnTo>
                  <a:lnTo>
                    <a:pt x="342" y="661"/>
                  </a:lnTo>
                  <a:lnTo>
                    <a:pt x="342" y="654"/>
                  </a:lnTo>
                  <a:lnTo>
                    <a:pt x="350" y="646"/>
                  </a:lnTo>
                  <a:lnTo>
                    <a:pt x="357" y="654"/>
                  </a:lnTo>
                  <a:lnTo>
                    <a:pt x="373" y="654"/>
                  </a:lnTo>
                  <a:lnTo>
                    <a:pt x="373" y="639"/>
                  </a:lnTo>
                  <a:lnTo>
                    <a:pt x="373" y="631"/>
                  </a:lnTo>
                  <a:lnTo>
                    <a:pt x="373" y="624"/>
                  </a:lnTo>
                  <a:lnTo>
                    <a:pt x="411" y="608"/>
                  </a:lnTo>
                  <a:lnTo>
                    <a:pt x="426" y="593"/>
                  </a:lnTo>
                  <a:lnTo>
                    <a:pt x="411" y="593"/>
                  </a:lnTo>
                  <a:lnTo>
                    <a:pt x="395" y="593"/>
                  </a:lnTo>
                  <a:lnTo>
                    <a:pt x="388" y="593"/>
                  </a:lnTo>
                  <a:lnTo>
                    <a:pt x="373" y="593"/>
                  </a:lnTo>
                  <a:lnTo>
                    <a:pt x="365" y="586"/>
                  </a:lnTo>
                  <a:lnTo>
                    <a:pt x="357" y="578"/>
                  </a:lnTo>
                  <a:lnTo>
                    <a:pt x="357" y="570"/>
                  </a:lnTo>
                  <a:lnTo>
                    <a:pt x="357" y="563"/>
                  </a:lnTo>
                  <a:lnTo>
                    <a:pt x="357" y="555"/>
                  </a:lnTo>
                  <a:lnTo>
                    <a:pt x="357" y="548"/>
                  </a:lnTo>
                  <a:lnTo>
                    <a:pt x="365" y="548"/>
                  </a:lnTo>
                  <a:lnTo>
                    <a:pt x="373" y="555"/>
                  </a:lnTo>
                  <a:lnTo>
                    <a:pt x="380" y="548"/>
                  </a:lnTo>
                  <a:lnTo>
                    <a:pt x="388" y="548"/>
                  </a:lnTo>
                  <a:lnTo>
                    <a:pt x="388" y="540"/>
                  </a:lnTo>
                  <a:lnTo>
                    <a:pt x="395" y="525"/>
                  </a:lnTo>
                  <a:lnTo>
                    <a:pt x="411" y="540"/>
                  </a:lnTo>
                  <a:lnTo>
                    <a:pt x="418" y="540"/>
                  </a:lnTo>
                  <a:lnTo>
                    <a:pt x="433" y="532"/>
                  </a:lnTo>
                  <a:lnTo>
                    <a:pt x="456" y="517"/>
                  </a:lnTo>
                  <a:lnTo>
                    <a:pt x="479" y="502"/>
                  </a:lnTo>
                  <a:lnTo>
                    <a:pt x="479" y="525"/>
                  </a:lnTo>
                  <a:lnTo>
                    <a:pt x="479" y="532"/>
                  </a:lnTo>
                  <a:lnTo>
                    <a:pt x="487" y="532"/>
                  </a:lnTo>
                  <a:lnTo>
                    <a:pt x="494" y="532"/>
                  </a:lnTo>
                  <a:lnTo>
                    <a:pt x="494" y="510"/>
                  </a:lnTo>
                  <a:lnTo>
                    <a:pt x="502" y="510"/>
                  </a:lnTo>
                  <a:lnTo>
                    <a:pt x="509" y="510"/>
                  </a:lnTo>
                  <a:lnTo>
                    <a:pt x="517" y="510"/>
                  </a:lnTo>
                  <a:lnTo>
                    <a:pt x="525" y="510"/>
                  </a:lnTo>
                  <a:lnTo>
                    <a:pt x="525" y="502"/>
                  </a:lnTo>
                  <a:lnTo>
                    <a:pt x="525" y="494"/>
                  </a:lnTo>
                  <a:lnTo>
                    <a:pt x="532" y="479"/>
                  </a:lnTo>
                  <a:lnTo>
                    <a:pt x="540" y="487"/>
                  </a:lnTo>
                  <a:lnTo>
                    <a:pt x="548" y="487"/>
                  </a:lnTo>
                  <a:lnTo>
                    <a:pt x="555" y="494"/>
                  </a:lnTo>
                  <a:lnTo>
                    <a:pt x="555" y="502"/>
                  </a:lnTo>
                  <a:lnTo>
                    <a:pt x="555" y="510"/>
                  </a:lnTo>
                  <a:lnTo>
                    <a:pt x="555" y="517"/>
                  </a:lnTo>
                  <a:lnTo>
                    <a:pt x="563" y="532"/>
                  </a:lnTo>
                  <a:lnTo>
                    <a:pt x="570" y="532"/>
                  </a:lnTo>
                  <a:lnTo>
                    <a:pt x="578" y="525"/>
                  </a:lnTo>
                  <a:lnTo>
                    <a:pt x="586" y="517"/>
                  </a:lnTo>
                  <a:lnTo>
                    <a:pt x="601" y="517"/>
                  </a:lnTo>
                  <a:lnTo>
                    <a:pt x="608" y="517"/>
                  </a:lnTo>
                  <a:lnTo>
                    <a:pt x="608" y="525"/>
                  </a:lnTo>
                  <a:lnTo>
                    <a:pt x="616" y="532"/>
                  </a:lnTo>
                  <a:lnTo>
                    <a:pt x="616" y="548"/>
                  </a:lnTo>
                  <a:lnTo>
                    <a:pt x="624" y="548"/>
                  </a:lnTo>
                  <a:lnTo>
                    <a:pt x="631" y="555"/>
                  </a:lnTo>
                  <a:lnTo>
                    <a:pt x="639" y="548"/>
                  </a:lnTo>
                  <a:lnTo>
                    <a:pt x="646" y="540"/>
                  </a:lnTo>
                  <a:lnTo>
                    <a:pt x="646" y="532"/>
                  </a:lnTo>
                  <a:lnTo>
                    <a:pt x="654" y="525"/>
                  </a:lnTo>
                  <a:lnTo>
                    <a:pt x="669" y="525"/>
                  </a:lnTo>
                  <a:lnTo>
                    <a:pt x="684" y="517"/>
                  </a:lnTo>
                  <a:lnTo>
                    <a:pt x="684" y="510"/>
                  </a:lnTo>
                  <a:lnTo>
                    <a:pt x="700" y="502"/>
                  </a:lnTo>
                  <a:lnTo>
                    <a:pt x="707" y="502"/>
                  </a:lnTo>
                  <a:lnTo>
                    <a:pt x="715" y="494"/>
                  </a:lnTo>
                  <a:lnTo>
                    <a:pt x="730" y="494"/>
                  </a:lnTo>
                  <a:lnTo>
                    <a:pt x="738" y="494"/>
                  </a:lnTo>
                  <a:lnTo>
                    <a:pt x="745" y="494"/>
                  </a:lnTo>
                  <a:lnTo>
                    <a:pt x="753" y="494"/>
                  </a:lnTo>
                  <a:lnTo>
                    <a:pt x="753" y="479"/>
                  </a:lnTo>
                  <a:lnTo>
                    <a:pt x="753" y="464"/>
                  </a:lnTo>
                  <a:lnTo>
                    <a:pt x="745" y="456"/>
                  </a:lnTo>
                  <a:lnTo>
                    <a:pt x="738" y="449"/>
                  </a:lnTo>
                  <a:lnTo>
                    <a:pt x="753" y="434"/>
                  </a:lnTo>
                  <a:lnTo>
                    <a:pt x="761" y="426"/>
                  </a:lnTo>
                  <a:lnTo>
                    <a:pt x="776" y="411"/>
                  </a:lnTo>
                  <a:lnTo>
                    <a:pt x="783" y="411"/>
                  </a:lnTo>
                  <a:lnTo>
                    <a:pt x="791" y="411"/>
                  </a:lnTo>
                  <a:lnTo>
                    <a:pt x="799" y="411"/>
                  </a:lnTo>
                  <a:lnTo>
                    <a:pt x="806" y="418"/>
                  </a:lnTo>
                  <a:lnTo>
                    <a:pt x="821" y="434"/>
                  </a:lnTo>
                  <a:lnTo>
                    <a:pt x="821" y="441"/>
                  </a:lnTo>
                  <a:lnTo>
                    <a:pt x="829" y="456"/>
                  </a:lnTo>
                  <a:lnTo>
                    <a:pt x="837" y="456"/>
                  </a:lnTo>
                  <a:lnTo>
                    <a:pt x="844" y="456"/>
                  </a:lnTo>
                  <a:lnTo>
                    <a:pt x="859" y="456"/>
                  </a:lnTo>
                  <a:lnTo>
                    <a:pt x="867" y="456"/>
                  </a:lnTo>
                  <a:lnTo>
                    <a:pt x="875" y="449"/>
                  </a:lnTo>
                  <a:lnTo>
                    <a:pt x="890" y="441"/>
                  </a:lnTo>
                  <a:lnTo>
                    <a:pt x="897" y="434"/>
                  </a:lnTo>
                  <a:close/>
                </a:path>
              </a:pathLst>
            </a:custGeom>
            <a:solidFill>
              <a:schemeClr val="bg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41" tIns="37820" rIns="75641" bIns="37820"/>
            <a:lstStyle/>
            <a:p>
              <a:endParaRPr lang="ru-RU"/>
            </a:p>
          </p:txBody>
        </p:sp>
        <p:sp>
          <p:nvSpPr>
            <p:cNvPr id="4381" name="Freeform 1290"/>
            <p:cNvSpPr>
              <a:spLocks/>
            </p:cNvSpPr>
            <p:nvPr/>
          </p:nvSpPr>
          <p:spPr bwMode="auto">
            <a:xfrm>
              <a:off x="7551738" y="2970101"/>
              <a:ext cx="790575" cy="690563"/>
            </a:xfrm>
            <a:custGeom>
              <a:avLst/>
              <a:gdLst>
                <a:gd name="T0" fmla="*/ 0 w 617"/>
                <a:gd name="T1" fmla="*/ 2147483647 h 509"/>
                <a:gd name="T2" fmla="*/ 2147483647 w 617"/>
                <a:gd name="T3" fmla="*/ 2147483647 h 509"/>
                <a:gd name="T4" fmla="*/ 2147483647 w 617"/>
                <a:gd name="T5" fmla="*/ 2147483647 h 509"/>
                <a:gd name="T6" fmla="*/ 0 w 617"/>
                <a:gd name="T7" fmla="*/ 2147483647 h 509"/>
                <a:gd name="T8" fmla="*/ 2147483647 w 617"/>
                <a:gd name="T9" fmla="*/ 2147483647 h 509"/>
                <a:gd name="T10" fmla="*/ 2147483647 w 617"/>
                <a:gd name="T11" fmla="*/ 2147483647 h 509"/>
                <a:gd name="T12" fmla="*/ 2147483647 w 617"/>
                <a:gd name="T13" fmla="*/ 2147483647 h 509"/>
                <a:gd name="T14" fmla="*/ 2147483647 w 617"/>
                <a:gd name="T15" fmla="*/ 2147483647 h 509"/>
                <a:gd name="T16" fmla="*/ 2147483647 w 617"/>
                <a:gd name="T17" fmla="*/ 2147483647 h 509"/>
                <a:gd name="T18" fmla="*/ 2147483647 w 617"/>
                <a:gd name="T19" fmla="*/ 2147483647 h 509"/>
                <a:gd name="T20" fmla="*/ 2147483647 w 617"/>
                <a:gd name="T21" fmla="*/ 2147483647 h 509"/>
                <a:gd name="T22" fmla="*/ 2147483647 w 617"/>
                <a:gd name="T23" fmla="*/ 2147483647 h 509"/>
                <a:gd name="T24" fmla="*/ 2147483647 w 617"/>
                <a:gd name="T25" fmla="*/ 2147483647 h 509"/>
                <a:gd name="T26" fmla="*/ 2147483647 w 617"/>
                <a:gd name="T27" fmla="*/ 2147483647 h 509"/>
                <a:gd name="T28" fmla="*/ 2147483647 w 617"/>
                <a:gd name="T29" fmla="*/ 2147483647 h 509"/>
                <a:gd name="T30" fmla="*/ 2147483647 w 617"/>
                <a:gd name="T31" fmla="*/ 2147483647 h 509"/>
                <a:gd name="T32" fmla="*/ 2147483647 w 617"/>
                <a:gd name="T33" fmla="*/ 2147483647 h 509"/>
                <a:gd name="T34" fmla="*/ 2147483647 w 617"/>
                <a:gd name="T35" fmla="*/ 2147483647 h 509"/>
                <a:gd name="T36" fmla="*/ 2147483647 w 617"/>
                <a:gd name="T37" fmla="*/ 2147483647 h 509"/>
                <a:gd name="T38" fmla="*/ 2147483647 w 617"/>
                <a:gd name="T39" fmla="*/ 2147483647 h 509"/>
                <a:gd name="T40" fmla="*/ 2147483647 w 617"/>
                <a:gd name="T41" fmla="*/ 2147483647 h 509"/>
                <a:gd name="T42" fmla="*/ 2147483647 w 617"/>
                <a:gd name="T43" fmla="*/ 2147483647 h 509"/>
                <a:gd name="T44" fmla="*/ 2147483647 w 617"/>
                <a:gd name="T45" fmla="*/ 2147483647 h 509"/>
                <a:gd name="T46" fmla="*/ 2147483647 w 617"/>
                <a:gd name="T47" fmla="*/ 2147483647 h 509"/>
                <a:gd name="T48" fmla="*/ 2147483647 w 617"/>
                <a:gd name="T49" fmla="*/ 2147483647 h 509"/>
                <a:gd name="T50" fmla="*/ 2147483647 w 617"/>
                <a:gd name="T51" fmla="*/ 2147483647 h 509"/>
                <a:gd name="T52" fmla="*/ 2147483647 w 617"/>
                <a:gd name="T53" fmla="*/ 2147483647 h 509"/>
                <a:gd name="T54" fmla="*/ 2147483647 w 617"/>
                <a:gd name="T55" fmla="*/ 2147483647 h 509"/>
                <a:gd name="T56" fmla="*/ 2147483647 w 617"/>
                <a:gd name="T57" fmla="*/ 2147483647 h 509"/>
                <a:gd name="T58" fmla="*/ 2147483647 w 617"/>
                <a:gd name="T59" fmla="*/ 2147483647 h 509"/>
                <a:gd name="T60" fmla="*/ 2147483647 w 617"/>
                <a:gd name="T61" fmla="*/ 2147483647 h 509"/>
                <a:gd name="T62" fmla="*/ 2147483647 w 617"/>
                <a:gd name="T63" fmla="*/ 2147483647 h 509"/>
                <a:gd name="T64" fmla="*/ 2147483647 w 617"/>
                <a:gd name="T65" fmla="*/ 2147483647 h 509"/>
                <a:gd name="T66" fmla="*/ 2147483647 w 617"/>
                <a:gd name="T67" fmla="*/ 2147483647 h 509"/>
                <a:gd name="T68" fmla="*/ 2147483647 w 617"/>
                <a:gd name="T69" fmla="*/ 2147483647 h 509"/>
                <a:gd name="T70" fmla="*/ 2147483647 w 617"/>
                <a:gd name="T71" fmla="*/ 2147483647 h 509"/>
                <a:gd name="T72" fmla="*/ 2147483647 w 617"/>
                <a:gd name="T73" fmla="*/ 2147483647 h 509"/>
                <a:gd name="T74" fmla="*/ 2147483647 w 617"/>
                <a:gd name="T75" fmla="*/ 2147483647 h 509"/>
                <a:gd name="T76" fmla="*/ 2147483647 w 617"/>
                <a:gd name="T77" fmla="*/ 2147483647 h 509"/>
                <a:gd name="T78" fmla="*/ 2147483647 w 617"/>
                <a:gd name="T79" fmla="*/ 2147483647 h 509"/>
                <a:gd name="T80" fmla="*/ 2147483647 w 617"/>
                <a:gd name="T81" fmla="*/ 2147483647 h 509"/>
                <a:gd name="T82" fmla="*/ 2147483647 w 617"/>
                <a:gd name="T83" fmla="*/ 2147483647 h 509"/>
                <a:gd name="T84" fmla="*/ 2147483647 w 617"/>
                <a:gd name="T85" fmla="*/ 2147483647 h 509"/>
                <a:gd name="T86" fmla="*/ 2147483647 w 617"/>
                <a:gd name="T87" fmla="*/ 2147483647 h 509"/>
                <a:gd name="T88" fmla="*/ 2147483647 w 617"/>
                <a:gd name="T89" fmla="*/ 2147483647 h 509"/>
                <a:gd name="T90" fmla="*/ 2147483647 w 617"/>
                <a:gd name="T91" fmla="*/ 2147483647 h 509"/>
                <a:gd name="T92" fmla="*/ 2147483647 w 617"/>
                <a:gd name="T93" fmla="*/ 2147483647 h 509"/>
                <a:gd name="T94" fmla="*/ 2147483647 w 617"/>
                <a:gd name="T95" fmla="*/ 2147483647 h 509"/>
                <a:gd name="T96" fmla="*/ 2147483647 w 617"/>
                <a:gd name="T97" fmla="*/ 2147483647 h 509"/>
                <a:gd name="T98" fmla="*/ 2147483647 w 617"/>
                <a:gd name="T99" fmla="*/ 2147483647 h 509"/>
                <a:gd name="T100" fmla="*/ 2147483647 w 617"/>
                <a:gd name="T101" fmla="*/ 2147483647 h 509"/>
                <a:gd name="T102" fmla="*/ 2147483647 w 617"/>
                <a:gd name="T103" fmla="*/ 2147483647 h 509"/>
                <a:gd name="T104" fmla="*/ 2147483647 w 617"/>
                <a:gd name="T105" fmla="*/ 2147483647 h 50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17"/>
                <a:gd name="T160" fmla="*/ 0 h 509"/>
                <a:gd name="T161" fmla="*/ 617 w 617"/>
                <a:gd name="T162" fmla="*/ 509 h 50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17" h="509">
                  <a:moveTo>
                    <a:pt x="54" y="137"/>
                  </a:moveTo>
                  <a:lnTo>
                    <a:pt x="38" y="144"/>
                  </a:lnTo>
                  <a:lnTo>
                    <a:pt x="31" y="159"/>
                  </a:lnTo>
                  <a:lnTo>
                    <a:pt x="16" y="175"/>
                  </a:lnTo>
                  <a:lnTo>
                    <a:pt x="0" y="182"/>
                  </a:lnTo>
                  <a:lnTo>
                    <a:pt x="8" y="190"/>
                  </a:lnTo>
                  <a:lnTo>
                    <a:pt x="8" y="205"/>
                  </a:lnTo>
                  <a:lnTo>
                    <a:pt x="8" y="213"/>
                  </a:lnTo>
                  <a:lnTo>
                    <a:pt x="8" y="220"/>
                  </a:lnTo>
                  <a:lnTo>
                    <a:pt x="8" y="228"/>
                  </a:lnTo>
                  <a:lnTo>
                    <a:pt x="16" y="235"/>
                  </a:lnTo>
                  <a:lnTo>
                    <a:pt x="16" y="243"/>
                  </a:lnTo>
                  <a:lnTo>
                    <a:pt x="23" y="258"/>
                  </a:lnTo>
                  <a:lnTo>
                    <a:pt x="31" y="266"/>
                  </a:lnTo>
                  <a:lnTo>
                    <a:pt x="31" y="273"/>
                  </a:lnTo>
                  <a:lnTo>
                    <a:pt x="23" y="281"/>
                  </a:lnTo>
                  <a:lnTo>
                    <a:pt x="16" y="296"/>
                  </a:lnTo>
                  <a:lnTo>
                    <a:pt x="8" y="304"/>
                  </a:lnTo>
                  <a:lnTo>
                    <a:pt x="0" y="319"/>
                  </a:lnTo>
                  <a:lnTo>
                    <a:pt x="0" y="334"/>
                  </a:lnTo>
                  <a:lnTo>
                    <a:pt x="0" y="342"/>
                  </a:lnTo>
                  <a:lnTo>
                    <a:pt x="0" y="349"/>
                  </a:lnTo>
                  <a:lnTo>
                    <a:pt x="0" y="357"/>
                  </a:lnTo>
                  <a:lnTo>
                    <a:pt x="8" y="365"/>
                  </a:lnTo>
                  <a:lnTo>
                    <a:pt x="23" y="372"/>
                  </a:lnTo>
                  <a:lnTo>
                    <a:pt x="31" y="380"/>
                  </a:lnTo>
                  <a:lnTo>
                    <a:pt x="31" y="387"/>
                  </a:lnTo>
                  <a:lnTo>
                    <a:pt x="23" y="395"/>
                  </a:lnTo>
                  <a:lnTo>
                    <a:pt x="31" y="403"/>
                  </a:lnTo>
                  <a:lnTo>
                    <a:pt x="31" y="410"/>
                  </a:lnTo>
                  <a:lnTo>
                    <a:pt x="38" y="418"/>
                  </a:lnTo>
                  <a:lnTo>
                    <a:pt x="38" y="433"/>
                  </a:lnTo>
                  <a:lnTo>
                    <a:pt x="31" y="441"/>
                  </a:lnTo>
                  <a:lnTo>
                    <a:pt x="31" y="448"/>
                  </a:lnTo>
                  <a:lnTo>
                    <a:pt x="31" y="463"/>
                  </a:lnTo>
                  <a:lnTo>
                    <a:pt x="23" y="471"/>
                  </a:lnTo>
                  <a:lnTo>
                    <a:pt x="23" y="479"/>
                  </a:lnTo>
                  <a:lnTo>
                    <a:pt x="16" y="494"/>
                  </a:lnTo>
                  <a:lnTo>
                    <a:pt x="23" y="501"/>
                  </a:lnTo>
                  <a:lnTo>
                    <a:pt x="31" y="509"/>
                  </a:lnTo>
                  <a:lnTo>
                    <a:pt x="38" y="509"/>
                  </a:lnTo>
                  <a:lnTo>
                    <a:pt x="46" y="509"/>
                  </a:lnTo>
                  <a:lnTo>
                    <a:pt x="54" y="509"/>
                  </a:lnTo>
                  <a:lnTo>
                    <a:pt x="61" y="509"/>
                  </a:lnTo>
                  <a:lnTo>
                    <a:pt x="77" y="501"/>
                  </a:lnTo>
                  <a:lnTo>
                    <a:pt x="84" y="501"/>
                  </a:lnTo>
                  <a:lnTo>
                    <a:pt x="92" y="494"/>
                  </a:lnTo>
                  <a:lnTo>
                    <a:pt x="107" y="494"/>
                  </a:lnTo>
                  <a:lnTo>
                    <a:pt x="115" y="494"/>
                  </a:lnTo>
                  <a:lnTo>
                    <a:pt x="130" y="494"/>
                  </a:lnTo>
                  <a:lnTo>
                    <a:pt x="137" y="494"/>
                  </a:lnTo>
                  <a:lnTo>
                    <a:pt x="145" y="486"/>
                  </a:lnTo>
                  <a:lnTo>
                    <a:pt x="145" y="479"/>
                  </a:lnTo>
                  <a:lnTo>
                    <a:pt x="153" y="471"/>
                  </a:lnTo>
                  <a:lnTo>
                    <a:pt x="160" y="479"/>
                  </a:lnTo>
                  <a:lnTo>
                    <a:pt x="160" y="486"/>
                  </a:lnTo>
                  <a:lnTo>
                    <a:pt x="168" y="501"/>
                  </a:lnTo>
                  <a:lnTo>
                    <a:pt x="175" y="501"/>
                  </a:lnTo>
                  <a:lnTo>
                    <a:pt x="183" y="501"/>
                  </a:lnTo>
                  <a:lnTo>
                    <a:pt x="198" y="501"/>
                  </a:lnTo>
                  <a:lnTo>
                    <a:pt x="206" y="501"/>
                  </a:lnTo>
                  <a:lnTo>
                    <a:pt x="221" y="501"/>
                  </a:lnTo>
                  <a:lnTo>
                    <a:pt x="229" y="501"/>
                  </a:lnTo>
                  <a:lnTo>
                    <a:pt x="236" y="494"/>
                  </a:lnTo>
                  <a:lnTo>
                    <a:pt x="244" y="486"/>
                  </a:lnTo>
                  <a:lnTo>
                    <a:pt x="252" y="479"/>
                  </a:lnTo>
                  <a:lnTo>
                    <a:pt x="252" y="471"/>
                  </a:lnTo>
                  <a:lnTo>
                    <a:pt x="259" y="463"/>
                  </a:lnTo>
                  <a:lnTo>
                    <a:pt x="259" y="456"/>
                  </a:lnTo>
                  <a:lnTo>
                    <a:pt x="274" y="456"/>
                  </a:lnTo>
                  <a:lnTo>
                    <a:pt x="282" y="448"/>
                  </a:lnTo>
                  <a:lnTo>
                    <a:pt x="297" y="448"/>
                  </a:lnTo>
                  <a:lnTo>
                    <a:pt x="305" y="441"/>
                  </a:lnTo>
                  <a:lnTo>
                    <a:pt x="305" y="433"/>
                  </a:lnTo>
                  <a:lnTo>
                    <a:pt x="312" y="425"/>
                  </a:lnTo>
                  <a:lnTo>
                    <a:pt x="320" y="433"/>
                  </a:lnTo>
                  <a:lnTo>
                    <a:pt x="320" y="441"/>
                  </a:lnTo>
                  <a:lnTo>
                    <a:pt x="328" y="441"/>
                  </a:lnTo>
                  <a:lnTo>
                    <a:pt x="335" y="441"/>
                  </a:lnTo>
                  <a:lnTo>
                    <a:pt x="350" y="441"/>
                  </a:lnTo>
                  <a:lnTo>
                    <a:pt x="350" y="448"/>
                  </a:lnTo>
                  <a:lnTo>
                    <a:pt x="358" y="456"/>
                  </a:lnTo>
                  <a:lnTo>
                    <a:pt x="358" y="471"/>
                  </a:lnTo>
                  <a:lnTo>
                    <a:pt x="366" y="479"/>
                  </a:lnTo>
                  <a:lnTo>
                    <a:pt x="373" y="486"/>
                  </a:lnTo>
                  <a:lnTo>
                    <a:pt x="381" y="494"/>
                  </a:lnTo>
                  <a:lnTo>
                    <a:pt x="388" y="501"/>
                  </a:lnTo>
                  <a:lnTo>
                    <a:pt x="396" y="501"/>
                  </a:lnTo>
                  <a:lnTo>
                    <a:pt x="404" y="501"/>
                  </a:lnTo>
                  <a:lnTo>
                    <a:pt x="411" y="501"/>
                  </a:lnTo>
                  <a:lnTo>
                    <a:pt x="419" y="494"/>
                  </a:lnTo>
                  <a:lnTo>
                    <a:pt x="419" y="479"/>
                  </a:lnTo>
                  <a:lnTo>
                    <a:pt x="419" y="471"/>
                  </a:lnTo>
                  <a:lnTo>
                    <a:pt x="419" y="463"/>
                  </a:lnTo>
                  <a:lnTo>
                    <a:pt x="411" y="463"/>
                  </a:lnTo>
                  <a:lnTo>
                    <a:pt x="419" y="448"/>
                  </a:lnTo>
                  <a:lnTo>
                    <a:pt x="426" y="441"/>
                  </a:lnTo>
                  <a:lnTo>
                    <a:pt x="442" y="441"/>
                  </a:lnTo>
                  <a:lnTo>
                    <a:pt x="442" y="433"/>
                  </a:lnTo>
                  <a:lnTo>
                    <a:pt x="449" y="433"/>
                  </a:lnTo>
                  <a:lnTo>
                    <a:pt x="449" y="441"/>
                  </a:lnTo>
                  <a:lnTo>
                    <a:pt x="457" y="448"/>
                  </a:lnTo>
                  <a:lnTo>
                    <a:pt x="465" y="448"/>
                  </a:lnTo>
                  <a:lnTo>
                    <a:pt x="472" y="456"/>
                  </a:lnTo>
                  <a:lnTo>
                    <a:pt x="472" y="463"/>
                  </a:lnTo>
                  <a:lnTo>
                    <a:pt x="472" y="471"/>
                  </a:lnTo>
                  <a:lnTo>
                    <a:pt x="472" y="486"/>
                  </a:lnTo>
                  <a:lnTo>
                    <a:pt x="472" y="494"/>
                  </a:lnTo>
                  <a:lnTo>
                    <a:pt x="480" y="501"/>
                  </a:lnTo>
                  <a:lnTo>
                    <a:pt x="487" y="501"/>
                  </a:lnTo>
                  <a:lnTo>
                    <a:pt x="495" y="509"/>
                  </a:lnTo>
                  <a:lnTo>
                    <a:pt x="503" y="509"/>
                  </a:lnTo>
                  <a:lnTo>
                    <a:pt x="510" y="509"/>
                  </a:lnTo>
                  <a:lnTo>
                    <a:pt x="518" y="501"/>
                  </a:lnTo>
                  <a:lnTo>
                    <a:pt x="518" y="494"/>
                  </a:lnTo>
                  <a:lnTo>
                    <a:pt x="518" y="486"/>
                  </a:lnTo>
                  <a:lnTo>
                    <a:pt x="518" y="479"/>
                  </a:lnTo>
                  <a:lnTo>
                    <a:pt x="525" y="471"/>
                  </a:lnTo>
                  <a:lnTo>
                    <a:pt x="533" y="463"/>
                  </a:lnTo>
                  <a:lnTo>
                    <a:pt x="541" y="456"/>
                  </a:lnTo>
                  <a:lnTo>
                    <a:pt x="548" y="441"/>
                  </a:lnTo>
                  <a:lnTo>
                    <a:pt x="541" y="433"/>
                  </a:lnTo>
                  <a:lnTo>
                    <a:pt x="533" y="433"/>
                  </a:lnTo>
                  <a:lnTo>
                    <a:pt x="541" y="418"/>
                  </a:lnTo>
                  <a:lnTo>
                    <a:pt x="548" y="410"/>
                  </a:lnTo>
                  <a:lnTo>
                    <a:pt x="556" y="410"/>
                  </a:lnTo>
                  <a:lnTo>
                    <a:pt x="563" y="410"/>
                  </a:lnTo>
                  <a:lnTo>
                    <a:pt x="571" y="418"/>
                  </a:lnTo>
                  <a:lnTo>
                    <a:pt x="579" y="418"/>
                  </a:lnTo>
                  <a:lnTo>
                    <a:pt x="579" y="433"/>
                  </a:lnTo>
                  <a:lnTo>
                    <a:pt x="586" y="441"/>
                  </a:lnTo>
                  <a:lnTo>
                    <a:pt x="586" y="448"/>
                  </a:lnTo>
                  <a:lnTo>
                    <a:pt x="594" y="448"/>
                  </a:lnTo>
                  <a:lnTo>
                    <a:pt x="601" y="448"/>
                  </a:lnTo>
                  <a:lnTo>
                    <a:pt x="617" y="433"/>
                  </a:lnTo>
                  <a:lnTo>
                    <a:pt x="617" y="425"/>
                  </a:lnTo>
                  <a:lnTo>
                    <a:pt x="609" y="418"/>
                  </a:lnTo>
                  <a:lnTo>
                    <a:pt x="586" y="395"/>
                  </a:lnTo>
                  <a:lnTo>
                    <a:pt x="563" y="387"/>
                  </a:lnTo>
                  <a:lnTo>
                    <a:pt x="556" y="380"/>
                  </a:lnTo>
                  <a:lnTo>
                    <a:pt x="548" y="365"/>
                  </a:lnTo>
                  <a:lnTo>
                    <a:pt x="541" y="357"/>
                  </a:lnTo>
                  <a:lnTo>
                    <a:pt x="533" y="342"/>
                  </a:lnTo>
                  <a:lnTo>
                    <a:pt x="525" y="334"/>
                  </a:lnTo>
                  <a:lnTo>
                    <a:pt x="518" y="327"/>
                  </a:lnTo>
                  <a:lnTo>
                    <a:pt x="503" y="319"/>
                  </a:lnTo>
                  <a:lnTo>
                    <a:pt x="495" y="311"/>
                  </a:lnTo>
                  <a:lnTo>
                    <a:pt x="495" y="296"/>
                  </a:lnTo>
                  <a:lnTo>
                    <a:pt x="487" y="289"/>
                  </a:lnTo>
                  <a:lnTo>
                    <a:pt x="480" y="281"/>
                  </a:lnTo>
                  <a:lnTo>
                    <a:pt x="472" y="273"/>
                  </a:lnTo>
                  <a:lnTo>
                    <a:pt x="465" y="266"/>
                  </a:lnTo>
                  <a:lnTo>
                    <a:pt x="457" y="258"/>
                  </a:lnTo>
                  <a:lnTo>
                    <a:pt x="449" y="251"/>
                  </a:lnTo>
                  <a:lnTo>
                    <a:pt x="442" y="251"/>
                  </a:lnTo>
                  <a:lnTo>
                    <a:pt x="426" y="251"/>
                  </a:lnTo>
                  <a:lnTo>
                    <a:pt x="419" y="251"/>
                  </a:lnTo>
                  <a:lnTo>
                    <a:pt x="411" y="258"/>
                  </a:lnTo>
                  <a:lnTo>
                    <a:pt x="404" y="258"/>
                  </a:lnTo>
                  <a:lnTo>
                    <a:pt x="396" y="251"/>
                  </a:lnTo>
                  <a:lnTo>
                    <a:pt x="388" y="243"/>
                  </a:lnTo>
                  <a:lnTo>
                    <a:pt x="388" y="235"/>
                  </a:lnTo>
                  <a:lnTo>
                    <a:pt x="396" y="228"/>
                  </a:lnTo>
                  <a:lnTo>
                    <a:pt x="404" y="235"/>
                  </a:lnTo>
                  <a:lnTo>
                    <a:pt x="411" y="235"/>
                  </a:lnTo>
                  <a:lnTo>
                    <a:pt x="419" y="235"/>
                  </a:lnTo>
                  <a:lnTo>
                    <a:pt x="419" y="228"/>
                  </a:lnTo>
                  <a:lnTo>
                    <a:pt x="419" y="213"/>
                  </a:lnTo>
                  <a:lnTo>
                    <a:pt x="419" y="205"/>
                  </a:lnTo>
                  <a:lnTo>
                    <a:pt x="419" y="197"/>
                  </a:lnTo>
                  <a:lnTo>
                    <a:pt x="434" y="182"/>
                  </a:lnTo>
                  <a:lnTo>
                    <a:pt x="426" y="175"/>
                  </a:lnTo>
                  <a:lnTo>
                    <a:pt x="411" y="167"/>
                  </a:lnTo>
                  <a:lnTo>
                    <a:pt x="404" y="175"/>
                  </a:lnTo>
                  <a:lnTo>
                    <a:pt x="396" y="182"/>
                  </a:lnTo>
                  <a:lnTo>
                    <a:pt x="388" y="190"/>
                  </a:lnTo>
                  <a:lnTo>
                    <a:pt x="381" y="190"/>
                  </a:lnTo>
                  <a:lnTo>
                    <a:pt x="373" y="190"/>
                  </a:lnTo>
                  <a:lnTo>
                    <a:pt x="358" y="182"/>
                  </a:lnTo>
                  <a:lnTo>
                    <a:pt x="350" y="175"/>
                  </a:lnTo>
                  <a:lnTo>
                    <a:pt x="350" y="167"/>
                  </a:lnTo>
                  <a:lnTo>
                    <a:pt x="358" y="159"/>
                  </a:lnTo>
                  <a:lnTo>
                    <a:pt x="366" y="159"/>
                  </a:lnTo>
                  <a:lnTo>
                    <a:pt x="373" y="159"/>
                  </a:lnTo>
                  <a:lnTo>
                    <a:pt x="381" y="152"/>
                  </a:lnTo>
                  <a:lnTo>
                    <a:pt x="381" y="144"/>
                  </a:lnTo>
                  <a:lnTo>
                    <a:pt x="388" y="137"/>
                  </a:lnTo>
                  <a:lnTo>
                    <a:pt x="396" y="129"/>
                  </a:lnTo>
                  <a:lnTo>
                    <a:pt x="396" y="137"/>
                  </a:lnTo>
                  <a:lnTo>
                    <a:pt x="404" y="144"/>
                  </a:lnTo>
                  <a:lnTo>
                    <a:pt x="411" y="144"/>
                  </a:lnTo>
                  <a:lnTo>
                    <a:pt x="411" y="129"/>
                  </a:lnTo>
                  <a:lnTo>
                    <a:pt x="411" y="121"/>
                  </a:lnTo>
                  <a:lnTo>
                    <a:pt x="411" y="114"/>
                  </a:lnTo>
                  <a:lnTo>
                    <a:pt x="419" y="114"/>
                  </a:lnTo>
                  <a:lnTo>
                    <a:pt x="426" y="121"/>
                  </a:lnTo>
                  <a:lnTo>
                    <a:pt x="442" y="121"/>
                  </a:lnTo>
                  <a:lnTo>
                    <a:pt x="457" y="129"/>
                  </a:lnTo>
                  <a:lnTo>
                    <a:pt x="465" y="137"/>
                  </a:lnTo>
                  <a:lnTo>
                    <a:pt x="480" y="129"/>
                  </a:lnTo>
                  <a:lnTo>
                    <a:pt x="480" y="121"/>
                  </a:lnTo>
                  <a:lnTo>
                    <a:pt x="472" y="121"/>
                  </a:lnTo>
                  <a:lnTo>
                    <a:pt x="465" y="121"/>
                  </a:lnTo>
                  <a:lnTo>
                    <a:pt x="449" y="121"/>
                  </a:lnTo>
                  <a:lnTo>
                    <a:pt x="442" y="114"/>
                  </a:lnTo>
                  <a:lnTo>
                    <a:pt x="426" y="106"/>
                  </a:lnTo>
                  <a:lnTo>
                    <a:pt x="419" y="99"/>
                  </a:lnTo>
                  <a:lnTo>
                    <a:pt x="419" y="91"/>
                  </a:lnTo>
                  <a:lnTo>
                    <a:pt x="411" y="83"/>
                  </a:lnTo>
                  <a:lnTo>
                    <a:pt x="396" y="83"/>
                  </a:lnTo>
                  <a:lnTo>
                    <a:pt x="396" y="76"/>
                  </a:lnTo>
                  <a:lnTo>
                    <a:pt x="404" y="68"/>
                  </a:lnTo>
                  <a:lnTo>
                    <a:pt x="388" y="68"/>
                  </a:lnTo>
                  <a:lnTo>
                    <a:pt x="381" y="68"/>
                  </a:lnTo>
                  <a:lnTo>
                    <a:pt x="381" y="53"/>
                  </a:lnTo>
                  <a:lnTo>
                    <a:pt x="381" y="38"/>
                  </a:lnTo>
                  <a:lnTo>
                    <a:pt x="373" y="30"/>
                  </a:lnTo>
                  <a:lnTo>
                    <a:pt x="366" y="23"/>
                  </a:lnTo>
                  <a:lnTo>
                    <a:pt x="366" y="15"/>
                  </a:lnTo>
                  <a:lnTo>
                    <a:pt x="366" y="7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35" y="0"/>
                  </a:lnTo>
                  <a:lnTo>
                    <a:pt x="335" y="7"/>
                  </a:lnTo>
                  <a:lnTo>
                    <a:pt x="335" y="15"/>
                  </a:lnTo>
                  <a:lnTo>
                    <a:pt x="328" y="15"/>
                  </a:lnTo>
                  <a:lnTo>
                    <a:pt x="320" y="23"/>
                  </a:lnTo>
                  <a:lnTo>
                    <a:pt x="312" y="23"/>
                  </a:lnTo>
                  <a:lnTo>
                    <a:pt x="290" y="30"/>
                  </a:lnTo>
                  <a:lnTo>
                    <a:pt x="282" y="30"/>
                  </a:lnTo>
                  <a:lnTo>
                    <a:pt x="282" y="38"/>
                  </a:lnTo>
                  <a:lnTo>
                    <a:pt x="290" y="45"/>
                  </a:lnTo>
                  <a:lnTo>
                    <a:pt x="297" y="53"/>
                  </a:lnTo>
                  <a:lnTo>
                    <a:pt x="305" y="61"/>
                  </a:lnTo>
                  <a:lnTo>
                    <a:pt x="305" y="76"/>
                  </a:lnTo>
                  <a:lnTo>
                    <a:pt x="297" y="83"/>
                  </a:lnTo>
                  <a:lnTo>
                    <a:pt x="290" y="83"/>
                  </a:lnTo>
                  <a:lnTo>
                    <a:pt x="274" y="91"/>
                  </a:lnTo>
                  <a:lnTo>
                    <a:pt x="267" y="99"/>
                  </a:lnTo>
                  <a:lnTo>
                    <a:pt x="259" y="106"/>
                  </a:lnTo>
                  <a:lnTo>
                    <a:pt x="267" y="114"/>
                  </a:lnTo>
                  <a:lnTo>
                    <a:pt x="274" y="129"/>
                  </a:lnTo>
                  <a:lnTo>
                    <a:pt x="274" y="137"/>
                  </a:lnTo>
                  <a:lnTo>
                    <a:pt x="274" y="152"/>
                  </a:lnTo>
                  <a:lnTo>
                    <a:pt x="274" y="159"/>
                  </a:lnTo>
                  <a:lnTo>
                    <a:pt x="267" y="167"/>
                  </a:lnTo>
                  <a:lnTo>
                    <a:pt x="267" y="175"/>
                  </a:lnTo>
                  <a:lnTo>
                    <a:pt x="259" y="175"/>
                  </a:lnTo>
                  <a:lnTo>
                    <a:pt x="244" y="175"/>
                  </a:lnTo>
                  <a:lnTo>
                    <a:pt x="236" y="167"/>
                  </a:lnTo>
                  <a:lnTo>
                    <a:pt x="229" y="159"/>
                  </a:lnTo>
                  <a:lnTo>
                    <a:pt x="213" y="152"/>
                  </a:lnTo>
                  <a:lnTo>
                    <a:pt x="206" y="152"/>
                  </a:lnTo>
                  <a:lnTo>
                    <a:pt x="198" y="152"/>
                  </a:lnTo>
                  <a:lnTo>
                    <a:pt x="191" y="152"/>
                  </a:lnTo>
                  <a:lnTo>
                    <a:pt x="175" y="159"/>
                  </a:lnTo>
                  <a:lnTo>
                    <a:pt x="168" y="167"/>
                  </a:lnTo>
                  <a:lnTo>
                    <a:pt x="153" y="175"/>
                  </a:lnTo>
                  <a:lnTo>
                    <a:pt x="145" y="175"/>
                  </a:lnTo>
                  <a:lnTo>
                    <a:pt x="137" y="175"/>
                  </a:lnTo>
                  <a:lnTo>
                    <a:pt x="122" y="175"/>
                  </a:lnTo>
                  <a:lnTo>
                    <a:pt x="115" y="167"/>
                  </a:lnTo>
                  <a:lnTo>
                    <a:pt x="99" y="152"/>
                  </a:lnTo>
                  <a:lnTo>
                    <a:pt x="92" y="137"/>
                  </a:lnTo>
                  <a:lnTo>
                    <a:pt x="84" y="137"/>
                  </a:lnTo>
                  <a:lnTo>
                    <a:pt x="69" y="129"/>
                  </a:lnTo>
                  <a:lnTo>
                    <a:pt x="61" y="137"/>
                  </a:lnTo>
                  <a:lnTo>
                    <a:pt x="54" y="137"/>
                  </a:lnTo>
                  <a:close/>
                </a:path>
              </a:pathLst>
            </a:custGeom>
            <a:solidFill>
              <a:schemeClr val="bg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41" tIns="37820" rIns="75641" bIns="37820"/>
            <a:lstStyle/>
            <a:p>
              <a:endParaRPr lang="ru-RU"/>
            </a:p>
          </p:txBody>
        </p:sp>
        <p:sp>
          <p:nvSpPr>
            <p:cNvPr id="4382" name="Rectangle 1312"/>
            <p:cNvSpPr>
              <a:spLocks noChangeArrowheads="1"/>
            </p:cNvSpPr>
            <p:nvPr/>
          </p:nvSpPr>
          <p:spPr bwMode="auto">
            <a:xfrm>
              <a:off x="2116138" y="6562614"/>
              <a:ext cx="931862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Западная Двина</a:t>
              </a:r>
              <a:endParaRPr lang="ru-RU" b="1">
                <a:cs typeface="Arial" charset="0"/>
              </a:endParaRPr>
            </a:p>
          </p:txBody>
        </p:sp>
        <p:sp>
          <p:nvSpPr>
            <p:cNvPr id="4383" name="Rectangle 1313"/>
            <p:cNvSpPr>
              <a:spLocks noChangeArrowheads="1"/>
            </p:cNvSpPr>
            <p:nvPr/>
          </p:nvSpPr>
          <p:spPr bwMode="auto">
            <a:xfrm>
              <a:off x="2116138" y="6570551"/>
              <a:ext cx="931862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Западная Двина</a:t>
              </a:r>
              <a:endParaRPr lang="ru-RU" b="1">
                <a:cs typeface="Arial" charset="0"/>
              </a:endParaRPr>
            </a:p>
          </p:txBody>
        </p:sp>
        <p:sp>
          <p:nvSpPr>
            <p:cNvPr id="4384" name="Rectangle 1314"/>
            <p:cNvSpPr>
              <a:spLocks noChangeArrowheads="1"/>
            </p:cNvSpPr>
            <p:nvPr/>
          </p:nvSpPr>
          <p:spPr bwMode="auto">
            <a:xfrm>
              <a:off x="2116138" y="6580076"/>
              <a:ext cx="931862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Западная Двина</a:t>
              </a:r>
              <a:endParaRPr lang="ru-RU" b="1">
                <a:cs typeface="Arial" charset="0"/>
              </a:endParaRPr>
            </a:p>
          </p:txBody>
        </p:sp>
        <p:sp>
          <p:nvSpPr>
            <p:cNvPr id="4385" name="Rectangle 1315"/>
            <p:cNvSpPr>
              <a:spLocks noChangeArrowheads="1"/>
            </p:cNvSpPr>
            <p:nvPr/>
          </p:nvSpPr>
          <p:spPr bwMode="auto">
            <a:xfrm>
              <a:off x="2124075" y="6562614"/>
              <a:ext cx="931863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Западная Двина</a:t>
              </a:r>
              <a:endParaRPr lang="ru-RU" b="1">
                <a:cs typeface="Arial" charset="0"/>
              </a:endParaRPr>
            </a:p>
          </p:txBody>
        </p:sp>
        <p:sp>
          <p:nvSpPr>
            <p:cNvPr id="4386" name="Rectangle 1316"/>
            <p:cNvSpPr>
              <a:spLocks noChangeArrowheads="1"/>
            </p:cNvSpPr>
            <p:nvPr/>
          </p:nvSpPr>
          <p:spPr bwMode="auto">
            <a:xfrm>
              <a:off x="2124075" y="6580076"/>
              <a:ext cx="931863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Западная Двина</a:t>
              </a:r>
              <a:endParaRPr lang="ru-RU" b="1">
                <a:cs typeface="Arial" charset="0"/>
              </a:endParaRPr>
            </a:p>
          </p:txBody>
        </p:sp>
        <p:sp>
          <p:nvSpPr>
            <p:cNvPr id="4387" name="Rectangle 1317"/>
            <p:cNvSpPr>
              <a:spLocks noChangeArrowheads="1"/>
            </p:cNvSpPr>
            <p:nvPr/>
          </p:nvSpPr>
          <p:spPr bwMode="auto">
            <a:xfrm>
              <a:off x="2135188" y="6562614"/>
              <a:ext cx="931862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Западная Двина</a:t>
              </a:r>
              <a:endParaRPr lang="ru-RU" b="1">
                <a:cs typeface="Arial" charset="0"/>
              </a:endParaRPr>
            </a:p>
          </p:txBody>
        </p:sp>
        <p:sp>
          <p:nvSpPr>
            <p:cNvPr id="4388" name="Rectangle 1318"/>
            <p:cNvSpPr>
              <a:spLocks noChangeArrowheads="1"/>
            </p:cNvSpPr>
            <p:nvPr/>
          </p:nvSpPr>
          <p:spPr bwMode="auto">
            <a:xfrm>
              <a:off x="2135188" y="6570551"/>
              <a:ext cx="931862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Западная Двина</a:t>
              </a:r>
              <a:endParaRPr lang="ru-RU" b="1">
                <a:cs typeface="Arial" charset="0"/>
              </a:endParaRPr>
            </a:p>
          </p:txBody>
        </p:sp>
        <p:sp>
          <p:nvSpPr>
            <p:cNvPr id="4389" name="Rectangle 1319"/>
            <p:cNvSpPr>
              <a:spLocks noChangeArrowheads="1"/>
            </p:cNvSpPr>
            <p:nvPr/>
          </p:nvSpPr>
          <p:spPr bwMode="auto">
            <a:xfrm>
              <a:off x="2135188" y="6580076"/>
              <a:ext cx="931862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Западная Двина</a:t>
              </a:r>
              <a:endParaRPr lang="ru-RU" b="1">
                <a:cs typeface="Arial" charset="0"/>
              </a:endParaRPr>
            </a:p>
          </p:txBody>
        </p:sp>
        <p:sp>
          <p:nvSpPr>
            <p:cNvPr id="4390" name="Rectangle 1320"/>
            <p:cNvSpPr>
              <a:spLocks noChangeArrowheads="1"/>
            </p:cNvSpPr>
            <p:nvPr/>
          </p:nvSpPr>
          <p:spPr bwMode="auto">
            <a:xfrm>
              <a:off x="2124075" y="6570551"/>
              <a:ext cx="931863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Западная Двина</a:t>
              </a:r>
              <a:endParaRPr lang="ru-RU" b="1">
                <a:cs typeface="Arial" charset="0"/>
              </a:endParaRPr>
            </a:p>
          </p:txBody>
        </p:sp>
        <p:sp>
          <p:nvSpPr>
            <p:cNvPr id="4391" name="Rectangle 1321"/>
            <p:cNvSpPr>
              <a:spLocks noChangeArrowheads="1"/>
            </p:cNvSpPr>
            <p:nvPr/>
          </p:nvSpPr>
          <p:spPr bwMode="auto">
            <a:xfrm>
              <a:off x="2973388" y="5076714"/>
              <a:ext cx="287337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Пено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392" name="Rectangle 1322"/>
            <p:cNvSpPr>
              <a:spLocks noChangeArrowheads="1"/>
            </p:cNvSpPr>
            <p:nvPr/>
          </p:nvSpPr>
          <p:spPr bwMode="auto">
            <a:xfrm>
              <a:off x="2973388" y="5087826"/>
              <a:ext cx="287337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Пено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393" name="Rectangle 1323"/>
            <p:cNvSpPr>
              <a:spLocks noChangeArrowheads="1"/>
            </p:cNvSpPr>
            <p:nvPr/>
          </p:nvSpPr>
          <p:spPr bwMode="auto">
            <a:xfrm>
              <a:off x="2973388" y="5097351"/>
              <a:ext cx="287337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Пено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394" name="Rectangle 1324"/>
            <p:cNvSpPr>
              <a:spLocks noChangeArrowheads="1"/>
            </p:cNvSpPr>
            <p:nvPr/>
          </p:nvSpPr>
          <p:spPr bwMode="auto">
            <a:xfrm>
              <a:off x="2981325" y="5076714"/>
              <a:ext cx="287338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Пено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395" name="Rectangle 1325"/>
            <p:cNvSpPr>
              <a:spLocks noChangeArrowheads="1"/>
            </p:cNvSpPr>
            <p:nvPr/>
          </p:nvSpPr>
          <p:spPr bwMode="auto">
            <a:xfrm>
              <a:off x="2981325" y="5097351"/>
              <a:ext cx="287338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Пено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396" name="Rectangle 1326"/>
            <p:cNvSpPr>
              <a:spLocks noChangeArrowheads="1"/>
            </p:cNvSpPr>
            <p:nvPr/>
          </p:nvSpPr>
          <p:spPr bwMode="auto">
            <a:xfrm>
              <a:off x="2994025" y="5076714"/>
              <a:ext cx="287338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Пено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397" name="Rectangle 1327"/>
            <p:cNvSpPr>
              <a:spLocks noChangeArrowheads="1"/>
            </p:cNvSpPr>
            <p:nvPr/>
          </p:nvSpPr>
          <p:spPr bwMode="auto">
            <a:xfrm>
              <a:off x="2994025" y="5087826"/>
              <a:ext cx="287338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Пено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398" name="Rectangle 1328"/>
            <p:cNvSpPr>
              <a:spLocks noChangeArrowheads="1"/>
            </p:cNvSpPr>
            <p:nvPr/>
          </p:nvSpPr>
          <p:spPr bwMode="auto">
            <a:xfrm>
              <a:off x="2994025" y="5097351"/>
              <a:ext cx="287338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Пено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399" name="Rectangle 1329"/>
            <p:cNvSpPr>
              <a:spLocks noChangeArrowheads="1"/>
            </p:cNvSpPr>
            <p:nvPr/>
          </p:nvSpPr>
          <p:spPr bwMode="auto">
            <a:xfrm>
              <a:off x="2981325" y="5087826"/>
              <a:ext cx="287338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Пено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00" name="Rectangle 1330"/>
            <p:cNvSpPr>
              <a:spLocks noChangeArrowheads="1"/>
            </p:cNvSpPr>
            <p:nvPr/>
          </p:nvSpPr>
          <p:spPr bwMode="auto">
            <a:xfrm>
              <a:off x="2339975" y="5468826"/>
              <a:ext cx="708025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Андреаполь</a:t>
              </a:r>
              <a:endParaRPr lang="ru-RU" b="1">
                <a:cs typeface="Arial" charset="0"/>
              </a:endParaRPr>
            </a:p>
          </p:txBody>
        </p:sp>
        <p:sp>
          <p:nvSpPr>
            <p:cNvPr id="4401" name="Rectangle 1331"/>
            <p:cNvSpPr>
              <a:spLocks noChangeArrowheads="1"/>
            </p:cNvSpPr>
            <p:nvPr/>
          </p:nvSpPr>
          <p:spPr bwMode="auto">
            <a:xfrm>
              <a:off x="2339975" y="5478351"/>
              <a:ext cx="708025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Андреаполь</a:t>
              </a:r>
              <a:endParaRPr lang="ru-RU" b="1">
                <a:cs typeface="Arial" charset="0"/>
              </a:endParaRPr>
            </a:p>
          </p:txBody>
        </p:sp>
        <p:sp>
          <p:nvSpPr>
            <p:cNvPr id="4402" name="Rectangle 1332"/>
            <p:cNvSpPr>
              <a:spLocks noChangeArrowheads="1"/>
            </p:cNvSpPr>
            <p:nvPr/>
          </p:nvSpPr>
          <p:spPr bwMode="auto">
            <a:xfrm>
              <a:off x="2339975" y="5487876"/>
              <a:ext cx="708025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Андреаполь</a:t>
              </a:r>
              <a:endParaRPr lang="ru-RU" b="1">
                <a:cs typeface="Arial" charset="0"/>
              </a:endParaRPr>
            </a:p>
          </p:txBody>
        </p:sp>
        <p:sp>
          <p:nvSpPr>
            <p:cNvPr id="4403" name="Rectangle 1333"/>
            <p:cNvSpPr>
              <a:spLocks noChangeArrowheads="1"/>
            </p:cNvSpPr>
            <p:nvPr/>
          </p:nvSpPr>
          <p:spPr bwMode="auto">
            <a:xfrm>
              <a:off x="2347913" y="5468826"/>
              <a:ext cx="708025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Андреаполь</a:t>
              </a:r>
              <a:endParaRPr lang="ru-RU" b="1">
                <a:cs typeface="Arial" charset="0"/>
              </a:endParaRPr>
            </a:p>
          </p:txBody>
        </p:sp>
        <p:sp>
          <p:nvSpPr>
            <p:cNvPr id="4404" name="Rectangle 1334"/>
            <p:cNvSpPr>
              <a:spLocks noChangeArrowheads="1"/>
            </p:cNvSpPr>
            <p:nvPr/>
          </p:nvSpPr>
          <p:spPr bwMode="auto">
            <a:xfrm>
              <a:off x="2347913" y="5487876"/>
              <a:ext cx="708025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Андреаполь</a:t>
              </a:r>
              <a:endParaRPr lang="ru-RU" b="1">
                <a:cs typeface="Arial" charset="0"/>
              </a:endParaRPr>
            </a:p>
          </p:txBody>
        </p:sp>
        <p:sp>
          <p:nvSpPr>
            <p:cNvPr id="4405" name="Rectangle 1335"/>
            <p:cNvSpPr>
              <a:spLocks noChangeArrowheads="1"/>
            </p:cNvSpPr>
            <p:nvPr/>
          </p:nvSpPr>
          <p:spPr bwMode="auto">
            <a:xfrm>
              <a:off x="2360613" y="5468826"/>
              <a:ext cx="708025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Андреаполь</a:t>
              </a:r>
              <a:endParaRPr lang="ru-RU" b="1">
                <a:cs typeface="Arial" charset="0"/>
              </a:endParaRPr>
            </a:p>
          </p:txBody>
        </p:sp>
        <p:sp>
          <p:nvSpPr>
            <p:cNvPr id="4406" name="Rectangle 1336"/>
            <p:cNvSpPr>
              <a:spLocks noChangeArrowheads="1"/>
            </p:cNvSpPr>
            <p:nvPr/>
          </p:nvSpPr>
          <p:spPr bwMode="auto">
            <a:xfrm>
              <a:off x="2360613" y="5478351"/>
              <a:ext cx="708025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Андреаполь</a:t>
              </a:r>
              <a:endParaRPr lang="ru-RU" b="1">
                <a:cs typeface="Arial" charset="0"/>
              </a:endParaRPr>
            </a:p>
          </p:txBody>
        </p:sp>
        <p:sp>
          <p:nvSpPr>
            <p:cNvPr id="4407" name="Rectangle 1337"/>
            <p:cNvSpPr>
              <a:spLocks noChangeArrowheads="1"/>
            </p:cNvSpPr>
            <p:nvPr/>
          </p:nvSpPr>
          <p:spPr bwMode="auto">
            <a:xfrm>
              <a:off x="2360613" y="5487876"/>
              <a:ext cx="708025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Андреаполь</a:t>
              </a:r>
              <a:endParaRPr lang="ru-RU" b="1">
                <a:cs typeface="Arial" charset="0"/>
              </a:endParaRPr>
            </a:p>
          </p:txBody>
        </p:sp>
        <p:sp>
          <p:nvSpPr>
            <p:cNvPr id="4408" name="Rectangle 1338"/>
            <p:cNvSpPr>
              <a:spLocks noChangeArrowheads="1"/>
            </p:cNvSpPr>
            <p:nvPr/>
          </p:nvSpPr>
          <p:spPr bwMode="auto">
            <a:xfrm>
              <a:off x="2347913" y="5478351"/>
              <a:ext cx="708025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Андреаполь</a:t>
              </a:r>
              <a:endParaRPr lang="ru-RU" b="1">
                <a:cs typeface="Arial" charset="0"/>
              </a:endParaRPr>
            </a:p>
          </p:txBody>
        </p:sp>
        <p:sp>
          <p:nvSpPr>
            <p:cNvPr id="4409" name="Rectangle 1339"/>
            <p:cNvSpPr>
              <a:spLocks noChangeArrowheads="1"/>
            </p:cNvSpPr>
            <p:nvPr/>
          </p:nvSpPr>
          <p:spPr bwMode="auto">
            <a:xfrm>
              <a:off x="1685925" y="5799026"/>
              <a:ext cx="485775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Торопец</a:t>
              </a:r>
              <a:endParaRPr lang="ru-RU" b="1">
                <a:cs typeface="Arial" charset="0"/>
              </a:endParaRPr>
            </a:p>
          </p:txBody>
        </p:sp>
        <p:sp>
          <p:nvSpPr>
            <p:cNvPr id="4410" name="Rectangle 1340"/>
            <p:cNvSpPr>
              <a:spLocks noChangeArrowheads="1"/>
            </p:cNvSpPr>
            <p:nvPr/>
          </p:nvSpPr>
          <p:spPr bwMode="auto">
            <a:xfrm>
              <a:off x="1685925" y="5808551"/>
              <a:ext cx="485775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Торопец</a:t>
              </a:r>
              <a:endParaRPr lang="ru-RU" b="1">
                <a:cs typeface="Arial" charset="0"/>
              </a:endParaRPr>
            </a:p>
          </p:txBody>
        </p:sp>
        <p:sp>
          <p:nvSpPr>
            <p:cNvPr id="4411" name="Rectangle 1341"/>
            <p:cNvSpPr>
              <a:spLocks noChangeArrowheads="1"/>
            </p:cNvSpPr>
            <p:nvPr/>
          </p:nvSpPr>
          <p:spPr bwMode="auto">
            <a:xfrm>
              <a:off x="1685925" y="5819664"/>
              <a:ext cx="485775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Торопец</a:t>
              </a:r>
              <a:endParaRPr lang="ru-RU" b="1">
                <a:cs typeface="Arial" charset="0"/>
              </a:endParaRPr>
            </a:p>
          </p:txBody>
        </p:sp>
        <p:sp>
          <p:nvSpPr>
            <p:cNvPr id="4412" name="Rectangle 1342"/>
            <p:cNvSpPr>
              <a:spLocks noChangeArrowheads="1"/>
            </p:cNvSpPr>
            <p:nvPr/>
          </p:nvSpPr>
          <p:spPr bwMode="auto">
            <a:xfrm>
              <a:off x="1697038" y="5799026"/>
              <a:ext cx="485775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Торопец</a:t>
              </a:r>
              <a:endParaRPr lang="ru-RU" b="1">
                <a:cs typeface="Arial" charset="0"/>
              </a:endParaRPr>
            </a:p>
          </p:txBody>
        </p:sp>
        <p:sp>
          <p:nvSpPr>
            <p:cNvPr id="4413" name="Rectangle 1343"/>
            <p:cNvSpPr>
              <a:spLocks noChangeArrowheads="1"/>
            </p:cNvSpPr>
            <p:nvPr/>
          </p:nvSpPr>
          <p:spPr bwMode="auto">
            <a:xfrm>
              <a:off x="1697038" y="5819664"/>
              <a:ext cx="485775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Торопец</a:t>
              </a:r>
              <a:endParaRPr lang="ru-RU" b="1">
                <a:cs typeface="Arial" charset="0"/>
              </a:endParaRPr>
            </a:p>
          </p:txBody>
        </p:sp>
        <p:sp>
          <p:nvSpPr>
            <p:cNvPr id="4414" name="Rectangle 1344"/>
            <p:cNvSpPr>
              <a:spLocks noChangeArrowheads="1"/>
            </p:cNvSpPr>
            <p:nvPr/>
          </p:nvSpPr>
          <p:spPr bwMode="auto">
            <a:xfrm>
              <a:off x="1704975" y="5799026"/>
              <a:ext cx="485775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Торопец</a:t>
              </a:r>
              <a:endParaRPr lang="ru-RU" b="1">
                <a:cs typeface="Arial" charset="0"/>
              </a:endParaRPr>
            </a:p>
          </p:txBody>
        </p:sp>
        <p:sp>
          <p:nvSpPr>
            <p:cNvPr id="4415" name="Rectangle 1345"/>
            <p:cNvSpPr>
              <a:spLocks noChangeArrowheads="1"/>
            </p:cNvSpPr>
            <p:nvPr/>
          </p:nvSpPr>
          <p:spPr bwMode="auto">
            <a:xfrm>
              <a:off x="1704975" y="5808551"/>
              <a:ext cx="485775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Торопец</a:t>
              </a:r>
              <a:endParaRPr lang="ru-RU" b="1">
                <a:cs typeface="Arial" charset="0"/>
              </a:endParaRPr>
            </a:p>
          </p:txBody>
        </p:sp>
        <p:sp>
          <p:nvSpPr>
            <p:cNvPr id="4416" name="Rectangle 1346"/>
            <p:cNvSpPr>
              <a:spLocks noChangeArrowheads="1"/>
            </p:cNvSpPr>
            <p:nvPr/>
          </p:nvSpPr>
          <p:spPr bwMode="auto">
            <a:xfrm>
              <a:off x="1704975" y="5819664"/>
              <a:ext cx="485775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Торопец</a:t>
              </a:r>
              <a:endParaRPr lang="ru-RU" b="1">
                <a:cs typeface="Arial" charset="0"/>
              </a:endParaRPr>
            </a:p>
          </p:txBody>
        </p:sp>
        <p:sp>
          <p:nvSpPr>
            <p:cNvPr id="4417" name="Rectangle 1347"/>
            <p:cNvSpPr>
              <a:spLocks noChangeArrowheads="1"/>
            </p:cNvSpPr>
            <p:nvPr/>
          </p:nvSpPr>
          <p:spPr bwMode="auto">
            <a:xfrm>
              <a:off x="1697038" y="5808551"/>
              <a:ext cx="485775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Торопец</a:t>
              </a:r>
              <a:endParaRPr lang="ru-RU" b="1">
                <a:cs typeface="Arial" charset="0"/>
              </a:endParaRPr>
            </a:p>
          </p:txBody>
        </p:sp>
        <p:sp>
          <p:nvSpPr>
            <p:cNvPr id="4418" name="Rectangle 1357"/>
            <p:cNvSpPr>
              <a:spLocks noChangeArrowheads="1"/>
            </p:cNvSpPr>
            <p:nvPr/>
          </p:nvSpPr>
          <p:spPr bwMode="auto">
            <a:xfrm>
              <a:off x="3937000" y="6602301"/>
              <a:ext cx="506413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Оленино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19" name="Rectangle 1358"/>
            <p:cNvSpPr>
              <a:spLocks noChangeArrowheads="1"/>
            </p:cNvSpPr>
            <p:nvPr/>
          </p:nvSpPr>
          <p:spPr bwMode="auto">
            <a:xfrm>
              <a:off x="3937000" y="6613414"/>
              <a:ext cx="506413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Оленино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20" name="Rectangle 1359"/>
            <p:cNvSpPr>
              <a:spLocks noChangeArrowheads="1"/>
            </p:cNvSpPr>
            <p:nvPr/>
          </p:nvSpPr>
          <p:spPr bwMode="auto">
            <a:xfrm>
              <a:off x="3937000" y="6626114"/>
              <a:ext cx="506413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Оленино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21" name="Rectangle 1360"/>
            <p:cNvSpPr>
              <a:spLocks noChangeArrowheads="1"/>
            </p:cNvSpPr>
            <p:nvPr/>
          </p:nvSpPr>
          <p:spPr bwMode="auto">
            <a:xfrm>
              <a:off x="3948113" y="6602301"/>
              <a:ext cx="506412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Оленино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22" name="Rectangle 1361"/>
            <p:cNvSpPr>
              <a:spLocks noChangeArrowheads="1"/>
            </p:cNvSpPr>
            <p:nvPr/>
          </p:nvSpPr>
          <p:spPr bwMode="auto">
            <a:xfrm>
              <a:off x="3948113" y="6626114"/>
              <a:ext cx="506412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Оленино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23" name="Rectangle 1362"/>
            <p:cNvSpPr>
              <a:spLocks noChangeArrowheads="1"/>
            </p:cNvSpPr>
            <p:nvPr/>
          </p:nvSpPr>
          <p:spPr bwMode="auto">
            <a:xfrm>
              <a:off x="3957638" y="6602301"/>
              <a:ext cx="506412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Оленино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24" name="Rectangle 1363"/>
            <p:cNvSpPr>
              <a:spLocks noChangeArrowheads="1"/>
            </p:cNvSpPr>
            <p:nvPr/>
          </p:nvSpPr>
          <p:spPr bwMode="auto">
            <a:xfrm>
              <a:off x="3957638" y="6613414"/>
              <a:ext cx="506412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Оленино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25" name="Rectangle 1364"/>
            <p:cNvSpPr>
              <a:spLocks noChangeArrowheads="1"/>
            </p:cNvSpPr>
            <p:nvPr/>
          </p:nvSpPr>
          <p:spPr bwMode="auto">
            <a:xfrm>
              <a:off x="3957638" y="6626114"/>
              <a:ext cx="506412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Оленино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26" name="Rectangle 1365"/>
            <p:cNvSpPr>
              <a:spLocks noChangeArrowheads="1"/>
            </p:cNvSpPr>
            <p:nvPr/>
          </p:nvSpPr>
          <p:spPr bwMode="auto">
            <a:xfrm>
              <a:off x="3948113" y="6613414"/>
              <a:ext cx="506412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Оленино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27" name="Rectangle 1366"/>
            <p:cNvSpPr>
              <a:spLocks noChangeArrowheads="1"/>
            </p:cNvSpPr>
            <p:nvPr/>
          </p:nvSpPr>
          <p:spPr bwMode="auto">
            <a:xfrm>
              <a:off x="3948113" y="5087826"/>
              <a:ext cx="719137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Селижарово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28" name="Rectangle 1367"/>
            <p:cNvSpPr>
              <a:spLocks noChangeArrowheads="1"/>
            </p:cNvSpPr>
            <p:nvPr/>
          </p:nvSpPr>
          <p:spPr bwMode="auto">
            <a:xfrm>
              <a:off x="3948113" y="5097351"/>
              <a:ext cx="719137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Селижарово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29" name="Rectangle 1368"/>
            <p:cNvSpPr>
              <a:spLocks noChangeArrowheads="1"/>
            </p:cNvSpPr>
            <p:nvPr/>
          </p:nvSpPr>
          <p:spPr bwMode="auto">
            <a:xfrm>
              <a:off x="3948113" y="5108464"/>
              <a:ext cx="719137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Селижарово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30" name="Rectangle 1369"/>
            <p:cNvSpPr>
              <a:spLocks noChangeArrowheads="1"/>
            </p:cNvSpPr>
            <p:nvPr/>
          </p:nvSpPr>
          <p:spPr bwMode="auto">
            <a:xfrm>
              <a:off x="3957638" y="5087826"/>
              <a:ext cx="719137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Селижарово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31" name="Rectangle 1370"/>
            <p:cNvSpPr>
              <a:spLocks noChangeArrowheads="1"/>
            </p:cNvSpPr>
            <p:nvPr/>
          </p:nvSpPr>
          <p:spPr bwMode="auto">
            <a:xfrm>
              <a:off x="3957638" y="5108464"/>
              <a:ext cx="719137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Селижарово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32" name="Rectangle 1371"/>
            <p:cNvSpPr>
              <a:spLocks noChangeArrowheads="1"/>
            </p:cNvSpPr>
            <p:nvPr/>
          </p:nvSpPr>
          <p:spPr bwMode="auto">
            <a:xfrm>
              <a:off x="3965575" y="5087826"/>
              <a:ext cx="719138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Селижарово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33" name="Rectangle 1372"/>
            <p:cNvSpPr>
              <a:spLocks noChangeArrowheads="1"/>
            </p:cNvSpPr>
            <p:nvPr/>
          </p:nvSpPr>
          <p:spPr bwMode="auto">
            <a:xfrm>
              <a:off x="3965575" y="5097351"/>
              <a:ext cx="719138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Селижарово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34" name="Rectangle 1373"/>
            <p:cNvSpPr>
              <a:spLocks noChangeArrowheads="1"/>
            </p:cNvSpPr>
            <p:nvPr/>
          </p:nvSpPr>
          <p:spPr bwMode="auto">
            <a:xfrm>
              <a:off x="3965575" y="5108464"/>
              <a:ext cx="719138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Селижарово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35" name="Rectangle 1374"/>
            <p:cNvSpPr>
              <a:spLocks noChangeArrowheads="1"/>
            </p:cNvSpPr>
            <p:nvPr/>
          </p:nvSpPr>
          <p:spPr bwMode="auto">
            <a:xfrm>
              <a:off x="3957638" y="5097351"/>
              <a:ext cx="719137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Селижарово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36" name="Rectangle 1375"/>
            <p:cNvSpPr>
              <a:spLocks noChangeArrowheads="1"/>
            </p:cNvSpPr>
            <p:nvPr/>
          </p:nvSpPr>
          <p:spPr bwMode="auto">
            <a:xfrm>
              <a:off x="3890963" y="3797189"/>
              <a:ext cx="450850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Фирово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37" name="Rectangle 1376"/>
            <p:cNvSpPr>
              <a:spLocks noChangeArrowheads="1"/>
            </p:cNvSpPr>
            <p:nvPr/>
          </p:nvSpPr>
          <p:spPr bwMode="auto">
            <a:xfrm>
              <a:off x="3890963" y="3806714"/>
              <a:ext cx="450850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Фирово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38" name="Rectangle 1377"/>
            <p:cNvSpPr>
              <a:spLocks noChangeArrowheads="1"/>
            </p:cNvSpPr>
            <p:nvPr/>
          </p:nvSpPr>
          <p:spPr bwMode="auto">
            <a:xfrm>
              <a:off x="3890963" y="3819414"/>
              <a:ext cx="450850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Фирово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39" name="Rectangle 1378"/>
            <p:cNvSpPr>
              <a:spLocks noChangeArrowheads="1"/>
            </p:cNvSpPr>
            <p:nvPr/>
          </p:nvSpPr>
          <p:spPr bwMode="auto">
            <a:xfrm>
              <a:off x="3898900" y="3797189"/>
              <a:ext cx="450850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Фирово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40" name="Rectangle 1379"/>
            <p:cNvSpPr>
              <a:spLocks noChangeArrowheads="1"/>
            </p:cNvSpPr>
            <p:nvPr/>
          </p:nvSpPr>
          <p:spPr bwMode="auto">
            <a:xfrm>
              <a:off x="3898900" y="3819414"/>
              <a:ext cx="450850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Фирово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41" name="Rectangle 1380"/>
            <p:cNvSpPr>
              <a:spLocks noChangeArrowheads="1"/>
            </p:cNvSpPr>
            <p:nvPr/>
          </p:nvSpPr>
          <p:spPr bwMode="auto">
            <a:xfrm>
              <a:off x="3910013" y="3797189"/>
              <a:ext cx="450850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Фирово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42" name="Rectangle 1381"/>
            <p:cNvSpPr>
              <a:spLocks noChangeArrowheads="1"/>
            </p:cNvSpPr>
            <p:nvPr/>
          </p:nvSpPr>
          <p:spPr bwMode="auto">
            <a:xfrm>
              <a:off x="3910013" y="3806714"/>
              <a:ext cx="450850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Фирово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43" name="Rectangle 1382"/>
            <p:cNvSpPr>
              <a:spLocks noChangeArrowheads="1"/>
            </p:cNvSpPr>
            <p:nvPr/>
          </p:nvSpPr>
          <p:spPr bwMode="auto">
            <a:xfrm>
              <a:off x="3910013" y="3819414"/>
              <a:ext cx="450850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Фирово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44" name="Rectangle 1383"/>
            <p:cNvSpPr>
              <a:spLocks noChangeArrowheads="1"/>
            </p:cNvSpPr>
            <p:nvPr/>
          </p:nvSpPr>
          <p:spPr bwMode="auto">
            <a:xfrm>
              <a:off x="3898900" y="3806714"/>
              <a:ext cx="450850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Фирово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45" name="Rectangle 1393"/>
            <p:cNvSpPr>
              <a:spLocks noChangeArrowheads="1"/>
            </p:cNvSpPr>
            <p:nvPr/>
          </p:nvSpPr>
          <p:spPr bwMode="auto">
            <a:xfrm>
              <a:off x="4826000" y="6253051"/>
              <a:ext cx="293688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Ржев</a:t>
              </a:r>
              <a:endParaRPr lang="ru-RU" b="1">
                <a:cs typeface="Arial" charset="0"/>
              </a:endParaRPr>
            </a:p>
          </p:txBody>
        </p:sp>
        <p:sp>
          <p:nvSpPr>
            <p:cNvPr id="4446" name="Rectangle 1394"/>
            <p:cNvSpPr>
              <a:spLocks noChangeArrowheads="1"/>
            </p:cNvSpPr>
            <p:nvPr/>
          </p:nvSpPr>
          <p:spPr bwMode="auto">
            <a:xfrm>
              <a:off x="4826000" y="6264164"/>
              <a:ext cx="293688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Ржев</a:t>
              </a:r>
              <a:endParaRPr lang="ru-RU" b="1">
                <a:cs typeface="Arial" charset="0"/>
              </a:endParaRPr>
            </a:p>
          </p:txBody>
        </p:sp>
        <p:sp>
          <p:nvSpPr>
            <p:cNvPr id="4447" name="Rectangle 1395"/>
            <p:cNvSpPr>
              <a:spLocks noChangeArrowheads="1"/>
            </p:cNvSpPr>
            <p:nvPr/>
          </p:nvSpPr>
          <p:spPr bwMode="auto">
            <a:xfrm>
              <a:off x="4826000" y="6273689"/>
              <a:ext cx="293688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Ржев</a:t>
              </a:r>
              <a:endParaRPr lang="ru-RU" b="1">
                <a:cs typeface="Arial" charset="0"/>
              </a:endParaRPr>
            </a:p>
          </p:txBody>
        </p:sp>
        <p:sp>
          <p:nvSpPr>
            <p:cNvPr id="4448" name="Rectangle 1396"/>
            <p:cNvSpPr>
              <a:spLocks noChangeArrowheads="1"/>
            </p:cNvSpPr>
            <p:nvPr/>
          </p:nvSpPr>
          <p:spPr bwMode="auto">
            <a:xfrm>
              <a:off x="4835525" y="6253051"/>
              <a:ext cx="293688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Ржев</a:t>
              </a:r>
              <a:endParaRPr lang="ru-RU" b="1">
                <a:cs typeface="Arial" charset="0"/>
              </a:endParaRPr>
            </a:p>
          </p:txBody>
        </p:sp>
        <p:sp>
          <p:nvSpPr>
            <p:cNvPr id="4449" name="Rectangle 1397"/>
            <p:cNvSpPr>
              <a:spLocks noChangeArrowheads="1"/>
            </p:cNvSpPr>
            <p:nvPr/>
          </p:nvSpPr>
          <p:spPr bwMode="auto">
            <a:xfrm>
              <a:off x="4835525" y="6273689"/>
              <a:ext cx="293688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Ржев</a:t>
              </a:r>
              <a:endParaRPr lang="ru-RU" b="1">
                <a:cs typeface="Arial" charset="0"/>
              </a:endParaRPr>
            </a:p>
          </p:txBody>
        </p:sp>
        <p:sp>
          <p:nvSpPr>
            <p:cNvPr id="4450" name="Rectangle 1398"/>
            <p:cNvSpPr>
              <a:spLocks noChangeArrowheads="1"/>
            </p:cNvSpPr>
            <p:nvPr/>
          </p:nvSpPr>
          <p:spPr bwMode="auto">
            <a:xfrm>
              <a:off x="4845050" y="6253051"/>
              <a:ext cx="293688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Ржев</a:t>
              </a:r>
              <a:endParaRPr lang="ru-RU" b="1">
                <a:cs typeface="Arial" charset="0"/>
              </a:endParaRPr>
            </a:p>
          </p:txBody>
        </p:sp>
        <p:sp>
          <p:nvSpPr>
            <p:cNvPr id="4451" name="Rectangle 1399"/>
            <p:cNvSpPr>
              <a:spLocks noChangeArrowheads="1"/>
            </p:cNvSpPr>
            <p:nvPr/>
          </p:nvSpPr>
          <p:spPr bwMode="auto">
            <a:xfrm>
              <a:off x="4845050" y="6264164"/>
              <a:ext cx="293688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Ржев</a:t>
              </a:r>
              <a:endParaRPr lang="ru-RU" b="1">
                <a:cs typeface="Arial" charset="0"/>
              </a:endParaRPr>
            </a:p>
          </p:txBody>
        </p:sp>
        <p:sp>
          <p:nvSpPr>
            <p:cNvPr id="4452" name="Rectangle 1400"/>
            <p:cNvSpPr>
              <a:spLocks noChangeArrowheads="1"/>
            </p:cNvSpPr>
            <p:nvPr/>
          </p:nvSpPr>
          <p:spPr bwMode="auto">
            <a:xfrm>
              <a:off x="4845050" y="6273689"/>
              <a:ext cx="293688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Ржев</a:t>
              </a:r>
              <a:endParaRPr lang="ru-RU" b="1">
                <a:cs typeface="Arial" charset="0"/>
              </a:endParaRPr>
            </a:p>
          </p:txBody>
        </p:sp>
        <p:sp>
          <p:nvSpPr>
            <p:cNvPr id="4453" name="Rectangle 1401"/>
            <p:cNvSpPr>
              <a:spLocks noChangeArrowheads="1"/>
            </p:cNvSpPr>
            <p:nvPr/>
          </p:nvSpPr>
          <p:spPr bwMode="auto">
            <a:xfrm>
              <a:off x="4819650" y="6234621"/>
              <a:ext cx="293688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Ржев</a:t>
              </a:r>
              <a:endParaRPr lang="ru-RU" b="1" dirty="0">
                <a:cs typeface="Arial" charset="0"/>
              </a:endParaRPr>
            </a:p>
          </p:txBody>
        </p:sp>
        <p:sp>
          <p:nvSpPr>
            <p:cNvPr id="4454" name="Rectangle 1402"/>
            <p:cNvSpPr>
              <a:spLocks noChangeArrowheads="1"/>
            </p:cNvSpPr>
            <p:nvPr/>
          </p:nvSpPr>
          <p:spPr bwMode="auto">
            <a:xfrm>
              <a:off x="4541838" y="4736989"/>
              <a:ext cx="652462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Кувшиново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55" name="Rectangle 1403"/>
            <p:cNvSpPr>
              <a:spLocks noChangeArrowheads="1"/>
            </p:cNvSpPr>
            <p:nvPr/>
          </p:nvSpPr>
          <p:spPr bwMode="auto">
            <a:xfrm>
              <a:off x="4541838" y="4746514"/>
              <a:ext cx="652462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Кувшиново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56" name="Rectangle 1404"/>
            <p:cNvSpPr>
              <a:spLocks noChangeArrowheads="1"/>
            </p:cNvSpPr>
            <p:nvPr/>
          </p:nvSpPr>
          <p:spPr bwMode="auto">
            <a:xfrm>
              <a:off x="4541838" y="4756039"/>
              <a:ext cx="652462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Кувшиново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57" name="Rectangle 1405"/>
            <p:cNvSpPr>
              <a:spLocks noChangeArrowheads="1"/>
            </p:cNvSpPr>
            <p:nvPr/>
          </p:nvSpPr>
          <p:spPr bwMode="auto">
            <a:xfrm>
              <a:off x="4552950" y="4736989"/>
              <a:ext cx="652463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Кувшиново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58" name="Rectangle 1406"/>
            <p:cNvSpPr>
              <a:spLocks noChangeArrowheads="1"/>
            </p:cNvSpPr>
            <p:nvPr/>
          </p:nvSpPr>
          <p:spPr bwMode="auto">
            <a:xfrm>
              <a:off x="4552950" y="4756039"/>
              <a:ext cx="652463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Кувшиново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59" name="Rectangle 1407"/>
            <p:cNvSpPr>
              <a:spLocks noChangeArrowheads="1"/>
            </p:cNvSpPr>
            <p:nvPr/>
          </p:nvSpPr>
          <p:spPr bwMode="auto">
            <a:xfrm>
              <a:off x="4562475" y="4736989"/>
              <a:ext cx="652463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Кувшиново</a:t>
              </a:r>
              <a:endParaRPr lang="ru-RU" b="1">
                <a:cs typeface="Arial" charset="0"/>
              </a:endParaRPr>
            </a:p>
          </p:txBody>
        </p:sp>
        <p:grpSp>
          <p:nvGrpSpPr>
            <p:cNvPr id="8" name="Group 1408"/>
            <p:cNvGrpSpPr>
              <a:grpSpLocks/>
            </p:cNvGrpSpPr>
            <p:nvPr/>
          </p:nvGrpSpPr>
          <p:grpSpPr bwMode="auto">
            <a:xfrm>
              <a:off x="3192463" y="1758839"/>
              <a:ext cx="4976812" cy="5100637"/>
              <a:chOff x="2503" y="1284"/>
              <a:chExt cx="3884" cy="3757"/>
            </a:xfrm>
          </p:grpSpPr>
          <p:sp>
            <p:nvSpPr>
              <p:cNvPr id="4768" name="Rectangle 1409"/>
              <p:cNvSpPr>
                <a:spLocks noChangeArrowheads="1"/>
              </p:cNvSpPr>
              <p:nvPr/>
            </p:nvSpPr>
            <p:spPr bwMode="auto">
              <a:xfrm>
                <a:off x="3560" y="3480"/>
                <a:ext cx="50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Кувшиново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769" name="Rectangle 1410"/>
              <p:cNvSpPr>
                <a:spLocks noChangeArrowheads="1"/>
              </p:cNvSpPr>
              <p:nvPr/>
            </p:nvSpPr>
            <p:spPr bwMode="auto">
              <a:xfrm>
                <a:off x="3560" y="3487"/>
                <a:ext cx="50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Кувшиново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770" name="Rectangle 1411"/>
              <p:cNvSpPr>
                <a:spLocks noChangeArrowheads="1"/>
              </p:cNvSpPr>
              <p:nvPr/>
            </p:nvSpPr>
            <p:spPr bwMode="auto">
              <a:xfrm>
                <a:off x="3553" y="3480"/>
                <a:ext cx="50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000000"/>
                    </a:solidFill>
                    <a:latin typeface="Arial" charset="0"/>
                    <a:cs typeface="Arial" charset="0"/>
                  </a:rPr>
                  <a:t>Кувшиново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771" name="Rectangle 1412"/>
              <p:cNvSpPr>
                <a:spLocks noChangeArrowheads="1"/>
              </p:cNvSpPr>
              <p:nvPr/>
            </p:nvSpPr>
            <p:spPr bwMode="auto">
              <a:xfrm>
                <a:off x="2937" y="3389"/>
                <a:ext cx="44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Осташков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772" name="Rectangle 1413"/>
              <p:cNvSpPr>
                <a:spLocks noChangeArrowheads="1"/>
              </p:cNvSpPr>
              <p:nvPr/>
            </p:nvSpPr>
            <p:spPr bwMode="auto">
              <a:xfrm>
                <a:off x="2937" y="3396"/>
                <a:ext cx="44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Осташков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773" name="Rectangle 1414"/>
              <p:cNvSpPr>
                <a:spLocks noChangeArrowheads="1"/>
              </p:cNvSpPr>
              <p:nvPr/>
            </p:nvSpPr>
            <p:spPr bwMode="auto">
              <a:xfrm>
                <a:off x="2937" y="3404"/>
                <a:ext cx="44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Осташков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774" name="Rectangle 1415"/>
              <p:cNvSpPr>
                <a:spLocks noChangeArrowheads="1"/>
              </p:cNvSpPr>
              <p:nvPr/>
            </p:nvSpPr>
            <p:spPr bwMode="auto">
              <a:xfrm>
                <a:off x="2944" y="3389"/>
                <a:ext cx="44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Осташков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775" name="Rectangle 1416"/>
              <p:cNvSpPr>
                <a:spLocks noChangeArrowheads="1"/>
              </p:cNvSpPr>
              <p:nvPr/>
            </p:nvSpPr>
            <p:spPr bwMode="auto">
              <a:xfrm>
                <a:off x="2944" y="3404"/>
                <a:ext cx="44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Осташков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776" name="Rectangle 1417"/>
              <p:cNvSpPr>
                <a:spLocks noChangeArrowheads="1"/>
              </p:cNvSpPr>
              <p:nvPr/>
            </p:nvSpPr>
            <p:spPr bwMode="auto">
              <a:xfrm>
                <a:off x="2952" y="3389"/>
                <a:ext cx="44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Осташков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777" name="Rectangle 1418"/>
              <p:cNvSpPr>
                <a:spLocks noChangeArrowheads="1"/>
              </p:cNvSpPr>
              <p:nvPr/>
            </p:nvSpPr>
            <p:spPr bwMode="auto">
              <a:xfrm>
                <a:off x="2952" y="3396"/>
                <a:ext cx="44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Осташков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778" name="Rectangle 1419"/>
              <p:cNvSpPr>
                <a:spLocks noChangeArrowheads="1"/>
              </p:cNvSpPr>
              <p:nvPr/>
            </p:nvSpPr>
            <p:spPr bwMode="auto">
              <a:xfrm>
                <a:off x="2952" y="3404"/>
                <a:ext cx="44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Осташков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779" name="Rectangle 1420"/>
              <p:cNvSpPr>
                <a:spLocks noChangeArrowheads="1"/>
              </p:cNvSpPr>
              <p:nvPr/>
            </p:nvSpPr>
            <p:spPr bwMode="auto">
              <a:xfrm>
                <a:off x="2944" y="3396"/>
                <a:ext cx="44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000000"/>
                    </a:solidFill>
                    <a:latin typeface="Arial" charset="0"/>
                    <a:cs typeface="Arial" charset="0"/>
                  </a:rPr>
                  <a:t>Осташков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780" name="Rectangle 1421"/>
              <p:cNvSpPr>
                <a:spLocks noChangeArrowheads="1"/>
              </p:cNvSpPr>
              <p:nvPr/>
            </p:nvSpPr>
            <p:spPr bwMode="auto">
              <a:xfrm>
                <a:off x="3439" y="2348"/>
                <a:ext cx="375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Бологое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781" name="Rectangle 1422"/>
              <p:cNvSpPr>
                <a:spLocks noChangeArrowheads="1"/>
              </p:cNvSpPr>
              <p:nvPr/>
            </p:nvSpPr>
            <p:spPr bwMode="auto">
              <a:xfrm>
                <a:off x="3439" y="2355"/>
                <a:ext cx="375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Бологое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782" name="Rectangle 1423"/>
              <p:cNvSpPr>
                <a:spLocks noChangeArrowheads="1"/>
              </p:cNvSpPr>
              <p:nvPr/>
            </p:nvSpPr>
            <p:spPr bwMode="auto">
              <a:xfrm>
                <a:off x="3439" y="2363"/>
                <a:ext cx="375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Бологое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783" name="Rectangle 1424"/>
              <p:cNvSpPr>
                <a:spLocks noChangeArrowheads="1"/>
              </p:cNvSpPr>
              <p:nvPr/>
            </p:nvSpPr>
            <p:spPr bwMode="auto">
              <a:xfrm>
                <a:off x="3446" y="2348"/>
                <a:ext cx="375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Бологое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784" name="Rectangle 1425"/>
              <p:cNvSpPr>
                <a:spLocks noChangeArrowheads="1"/>
              </p:cNvSpPr>
              <p:nvPr/>
            </p:nvSpPr>
            <p:spPr bwMode="auto">
              <a:xfrm>
                <a:off x="3446" y="2363"/>
                <a:ext cx="375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Бологое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785" name="Rectangle 1426"/>
              <p:cNvSpPr>
                <a:spLocks noChangeArrowheads="1"/>
              </p:cNvSpPr>
              <p:nvPr/>
            </p:nvSpPr>
            <p:spPr bwMode="auto">
              <a:xfrm>
                <a:off x="3454" y="2348"/>
                <a:ext cx="375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Бологое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786" name="Rectangle 1427"/>
              <p:cNvSpPr>
                <a:spLocks noChangeArrowheads="1"/>
              </p:cNvSpPr>
              <p:nvPr/>
            </p:nvSpPr>
            <p:spPr bwMode="auto">
              <a:xfrm>
                <a:off x="3454" y="2355"/>
                <a:ext cx="375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Бологое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787" name="Rectangle 1428"/>
              <p:cNvSpPr>
                <a:spLocks noChangeArrowheads="1"/>
              </p:cNvSpPr>
              <p:nvPr/>
            </p:nvSpPr>
            <p:spPr bwMode="auto">
              <a:xfrm>
                <a:off x="3454" y="2363"/>
                <a:ext cx="375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Бологое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788" name="Rectangle 1429"/>
              <p:cNvSpPr>
                <a:spLocks noChangeArrowheads="1"/>
              </p:cNvSpPr>
              <p:nvPr/>
            </p:nvSpPr>
            <p:spPr bwMode="auto">
              <a:xfrm>
                <a:off x="3446" y="2355"/>
                <a:ext cx="375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000000"/>
                    </a:solidFill>
                    <a:latin typeface="Arial" charset="0"/>
                    <a:cs typeface="Arial" charset="0"/>
                  </a:rPr>
                  <a:t>Бологое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789" name="Rectangle 1430"/>
              <p:cNvSpPr>
                <a:spLocks noChangeArrowheads="1"/>
              </p:cNvSpPr>
              <p:nvPr/>
            </p:nvSpPr>
            <p:spPr bwMode="auto">
              <a:xfrm>
                <a:off x="2503" y="4832"/>
                <a:ext cx="45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Нелидово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790" name="Rectangle 1431"/>
              <p:cNvSpPr>
                <a:spLocks noChangeArrowheads="1"/>
              </p:cNvSpPr>
              <p:nvPr/>
            </p:nvSpPr>
            <p:spPr bwMode="auto">
              <a:xfrm>
                <a:off x="2503" y="4840"/>
                <a:ext cx="45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Нелидово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791" name="Rectangle 1432"/>
              <p:cNvSpPr>
                <a:spLocks noChangeArrowheads="1"/>
              </p:cNvSpPr>
              <p:nvPr/>
            </p:nvSpPr>
            <p:spPr bwMode="auto">
              <a:xfrm>
                <a:off x="2503" y="4847"/>
                <a:ext cx="45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Нелидово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792" name="Rectangle 1433"/>
              <p:cNvSpPr>
                <a:spLocks noChangeArrowheads="1"/>
              </p:cNvSpPr>
              <p:nvPr/>
            </p:nvSpPr>
            <p:spPr bwMode="auto">
              <a:xfrm>
                <a:off x="2510" y="4832"/>
                <a:ext cx="45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Нелидово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793" name="Rectangle 1434"/>
              <p:cNvSpPr>
                <a:spLocks noChangeArrowheads="1"/>
              </p:cNvSpPr>
              <p:nvPr/>
            </p:nvSpPr>
            <p:spPr bwMode="auto">
              <a:xfrm>
                <a:off x="2510" y="4847"/>
                <a:ext cx="45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Нелидово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794" name="Rectangle 1435"/>
              <p:cNvSpPr>
                <a:spLocks noChangeArrowheads="1"/>
              </p:cNvSpPr>
              <p:nvPr/>
            </p:nvSpPr>
            <p:spPr bwMode="auto">
              <a:xfrm>
                <a:off x="2518" y="4832"/>
                <a:ext cx="45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Нелидово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795" name="Rectangle 1436"/>
              <p:cNvSpPr>
                <a:spLocks noChangeArrowheads="1"/>
              </p:cNvSpPr>
              <p:nvPr/>
            </p:nvSpPr>
            <p:spPr bwMode="auto">
              <a:xfrm>
                <a:off x="2518" y="4840"/>
                <a:ext cx="45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Нелидово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796" name="Rectangle 1437"/>
              <p:cNvSpPr>
                <a:spLocks noChangeArrowheads="1"/>
              </p:cNvSpPr>
              <p:nvPr/>
            </p:nvSpPr>
            <p:spPr bwMode="auto">
              <a:xfrm>
                <a:off x="2518" y="4847"/>
                <a:ext cx="45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Нелидово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797" name="Rectangle 1438"/>
              <p:cNvSpPr>
                <a:spLocks noChangeArrowheads="1"/>
              </p:cNvSpPr>
              <p:nvPr/>
            </p:nvSpPr>
            <p:spPr bwMode="auto">
              <a:xfrm>
                <a:off x="2510" y="4840"/>
                <a:ext cx="45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000000"/>
                    </a:solidFill>
                    <a:latin typeface="Arial" charset="0"/>
                    <a:cs typeface="Arial" charset="0"/>
                  </a:rPr>
                  <a:t>Нелидово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798" name="Rectangle 1439"/>
              <p:cNvSpPr>
                <a:spLocks noChangeArrowheads="1"/>
              </p:cNvSpPr>
              <p:nvPr/>
            </p:nvSpPr>
            <p:spPr bwMode="auto">
              <a:xfrm>
                <a:off x="4633" y="1755"/>
                <a:ext cx="32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 i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Лесное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799" name="Rectangle 1440"/>
              <p:cNvSpPr>
                <a:spLocks noChangeArrowheads="1"/>
              </p:cNvSpPr>
              <p:nvPr/>
            </p:nvSpPr>
            <p:spPr bwMode="auto">
              <a:xfrm>
                <a:off x="4633" y="1763"/>
                <a:ext cx="32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 i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Лесное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00" name="Rectangle 1441"/>
              <p:cNvSpPr>
                <a:spLocks noChangeArrowheads="1"/>
              </p:cNvSpPr>
              <p:nvPr/>
            </p:nvSpPr>
            <p:spPr bwMode="auto">
              <a:xfrm>
                <a:off x="4633" y="1770"/>
                <a:ext cx="32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 i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Лесное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01" name="Rectangle 1442"/>
              <p:cNvSpPr>
                <a:spLocks noChangeArrowheads="1"/>
              </p:cNvSpPr>
              <p:nvPr/>
            </p:nvSpPr>
            <p:spPr bwMode="auto">
              <a:xfrm>
                <a:off x="4641" y="1755"/>
                <a:ext cx="32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 i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Лесное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02" name="Rectangle 1443"/>
              <p:cNvSpPr>
                <a:spLocks noChangeArrowheads="1"/>
              </p:cNvSpPr>
              <p:nvPr/>
            </p:nvSpPr>
            <p:spPr bwMode="auto">
              <a:xfrm>
                <a:off x="4641" y="1770"/>
                <a:ext cx="32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 i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Лесное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03" name="Rectangle 1444"/>
              <p:cNvSpPr>
                <a:spLocks noChangeArrowheads="1"/>
              </p:cNvSpPr>
              <p:nvPr/>
            </p:nvSpPr>
            <p:spPr bwMode="auto">
              <a:xfrm>
                <a:off x="4648" y="1755"/>
                <a:ext cx="32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 i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Лесное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04" name="Rectangle 1445"/>
              <p:cNvSpPr>
                <a:spLocks noChangeArrowheads="1"/>
              </p:cNvSpPr>
              <p:nvPr/>
            </p:nvSpPr>
            <p:spPr bwMode="auto">
              <a:xfrm>
                <a:off x="4648" y="1763"/>
                <a:ext cx="32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 i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Лесное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05" name="Rectangle 1446"/>
              <p:cNvSpPr>
                <a:spLocks noChangeArrowheads="1"/>
              </p:cNvSpPr>
              <p:nvPr/>
            </p:nvSpPr>
            <p:spPr bwMode="auto">
              <a:xfrm>
                <a:off x="4648" y="1770"/>
                <a:ext cx="32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 i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Лесное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06" name="Rectangle 1447"/>
              <p:cNvSpPr>
                <a:spLocks noChangeArrowheads="1"/>
              </p:cNvSpPr>
              <p:nvPr/>
            </p:nvSpPr>
            <p:spPr bwMode="auto">
              <a:xfrm>
                <a:off x="4641" y="1763"/>
                <a:ext cx="32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 i="1">
                    <a:solidFill>
                      <a:srgbClr val="000000"/>
                    </a:solidFill>
                    <a:latin typeface="Arial" charset="0"/>
                    <a:cs typeface="Arial" charset="0"/>
                  </a:rPr>
                  <a:t>Лесное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07" name="Rectangle 1448"/>
              <p:cNvSpPr>
                <a:spLocks noChangeArrowheads="1"/>
              </p:cNvSpPr>
              <p:nvPr/>
            </p:nvSpPr>
            <p:spPr bwMode="auto">
              <a:xfrm>
                <a:off x="4100" y="2158"/>
                <a:ext cx="345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Удомля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08" name="Rectangle 1449"/>
              <p:cNvSpPr>
                <a:spLocks noChangeArrowheads="1"/>
              </p:cNvSpPr>
              <p:nvPr/>
            </p:nvSpPr>
            <p:spPr bwMode="auto">
              <a:xfrm>
                <a:off x="4100" y="2165"/>
                <a:ext cx="345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Удомля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09" name="Rectangle 1450"/>
              <p:cNvSpPr>
                <a:spLocks noChangeArrowheads="1"/>
              </p:cNvSpPr>
              <p:nvPr/>
            </p:nvSpPr>
            <p:spPr bwMode="auto">
              <a:xfrm>
                <a:off x="4100" y="2173"/>
                <a:ext cx="345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Удомля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10" name="Rectangle 1451"/>
              <p:cNvSpPr>
                <a:spLocks noChangeArrowheads="1"/>
              </p:cNvSpPr>
              <p:nvPr/>
            </p:nvSpPr>
            <p:spPr bwMode="auto">
              <a:xfrm>
                <a:off x="4108" y="2158"/>
                <a:ext cx="345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Удомля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11" name="Rectangle 1452"/>
              <p:cNvSpPr>
                <a:spLocks noChangeArrowheads="1"/>
              </p:cNvSpPr>
              <p:nvPr/>
            </p:nvSpPr>
            <p:spPr bwMode="auto">
              <a:xfrm>
                <a:off x="4108" y="2173"/>
                <a:ext cx="345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Удомля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12" name="Rectangle 1453"/>
              <p:cNvSpPr>
                <a:spLocks noChangeArrowheads="1"/>
              </p:cNvSpPr>
              <p:nvPr/>
            </p:nvSpPr>
            <p:spPr bwMode="auto">
              <a:xfrm>
                <a:off x="4116" y="2158"/>
                <a:ext cx="345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Удомля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13" name="Rectangle 1454"/>
              <p:cNvSpPr>
                <a:spLocks noChangeArrowheads="1"/>
              </p:cNvSpPr>
              <p:nvPr/>
            </p:nvSpPr>
            <p:spPr bwMode="auto">
              <a:xfrm>
                <a:off x="4116" y="2165"/>
                <a:ext cx="345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Удомля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14" name="Rectangle 1455"/>
              <p:cNvSpPr>
                <a:spLocks noChangeArrowheads="1"/>
              </p:cNvSpPr>
              <p:nvPr/>
            </p:nvSpPr>
            <p:spPr bwMode="auto">
              <a:xfrm>
                <a:off x="4116" y="2173"/>
                <a:ext cx="345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Удомля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15" name="Rectangle 1456"/>
              <p:cNvSpPr>
                <a:spLocks noChangeArrowheads="1"/>
              </p:cNvSpPr>
              <p:nvPr/>
            </p:nvSpPr>
            <p:spPr bwMode="auto">
              <a:xfrm>
                <a:off x="4108" y="2165"/>
                <a:ext cx="345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000000"/>
                    </a:solidFill>
                    <a:latin typeface="Arial" charset="0"/>
                    <a:cs typeface="Arial" charset="0"/>
                  </a:rPr>
                  <a:t>Удомля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16" name="Rectangle 1457"/>
              <p:cNvSpPr>
                <a:spLocks noChangeArrowheads="1"/>
              </p:cNvSpPr>
              <p:nvPr/>
            </p:nvSpPr>
            <p:spPr bwMode="auto">
              <a:xfrm>
                <a:off x="4108" y="2712"/>
                <a:ext cx="38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Вышний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17" name="Rectangle 1458"/>
              <p:cNvSpPr>
                <a:spLocks noChangeArrowheads="1"/>
              </p:cNvSpPr>
              <p:nvPr/>
            </p:nvSpPr>
            <p:spPr bwMode="auto">
              <a:xfrm>
                <a:off x="4108" y="2720"/>
                <a:ext cx="38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Вышний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18" name="Rectangle 1459"/>
              <p:cNvSpPr>
                <a:spLocks noChangeArrowheads="1"/>
              </p:cNvSpPr>
              <p:nvPr/>
            </p:nvSpPr>
            <p:spPr bwMode="auto">
              <a:xfrm>
                <a:off x="4108" y="2728"/>
                <a:ext cx="38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Вышний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19" name="Rectangle 1460"/>
              <p:cNvSpPr>
                <a:spLocks noChangeArrowheads="1"/>
              </p:cNvSpPr>
              <p:nvPr/>
            </p:nvSpPr>
            <p:spPr bwMode="auto">
              <a:xfrm>
                <a:off x="4116" y="2712"/>
                <a:ext cx="38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Вышний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20" name="Rectangle 1461"/>
              <p:cNvSpPr>
                <a:spLocks noChangeArrowheads="1"/>
              </p:cNvSpPr>
              <p:nvPr/>
            </p:nvSpPr>
            <p:spPr bwMode="auto">
              <a:xfrm>
                <a:off x="4116" y="2728"/>
                <a:ext cx="38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Вышний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21" name="Rectangle 1462"/>
              <p:cNvSpPr>
                <a:spLocks noChangeArrowheads="1"/>
              </p:cNvSpPr>
              <p:nvPr/>
            </p:nvSpPr>
            <p:spPr bwMode="auto">
              <a:xfrm>
                <a:off x="4123" y="2712"/>
                <a:ext cx="38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Вышний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22" name="Rectangle 1463"/>
              <p:cNvSpPr>
                <a:spLocks noChangeArrowheads="1"/>
              </p:cNvSpPr>
              <p:nvPr/>
            </p:nvSpPr>
            <p:spPr bwMode="auto">
              <a:xfrm>
                <a:off x="4123" y="2720"/>
                <a:ext cx="38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Вышний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23" name="Rectangle 1464"/>
              <p:cNvSpPr>
                <a:spLocks noChangeArrowheads="1"/>
              </p:cNvSpPr>
              <p:nvPr/>
            </p:nvSpPr>
            <p:spPr bwMode="auto">
              <a:xfrm>
                <a:off x="4123" y="2728"/>
                <a:ext cx="38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Вышний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24" name="Rectangle 1465"/>
              <p:cNvSpPr>
                <a:spLocks noChangeArrowheads="1"/>
              </p:cNvSpPr>
              <p:nvPr/>
            </p:nvSpPr>
            <p:spPr bwMode="auto">
              <a:xfrm>
                <a:off x="4116" y="2720"/>
                <a:ext cx="38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000000"/>
                    </a:solidFill>
                    <a:latin typeface="Arial" charset="0"/>
                    <a:cs typeface="Arial" charset="0"/>
                  </a:rPr>
                  <a:t>Вышний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25" name="Rectangle 1466"/>
              <p:cNvSpPr>
                <a:spLocks noChangeArrowheads="1"/>
              </p:cNvSpPr>
              <p:nvPr/>
            </p:nvSpPr>
            <p:spPr bwMode="auto">
              <a:xfrm>
                <a:off x="4108" y="2834"/>
                <a:ext cx="38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Волочек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26" name="Rectangle 1467"/>
              <p:cNvSpPr>
                <a:spLocks noChangeArrowheads="1"/>
              </p:cNvSpPr>
              <p:nvPr/>
            </p:nvSpPr>
            <p:spPr bwMode="auto">
              <a:xfrm>
                <a:off x="4108" y="2841"/>
                <a:ext cx="38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Волочек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27" name="Rectangle 1468"/>
              <p:cNvSpPr>
                <a:spLocks noChangeArrowheads="1"/>
              </p:cNvSpPr>
              <p:nvPr/>
            </p:nvSpPr>
            <p:spPr bwMode="auto">
              <a:xfrm>
                <a:off x="4108" y="2849"/>
                <a:ext cx="38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Волочек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28" name="Rectangle 1469"/>
              <p:cNvSpPr>
                <a:spLocks noChangeArrowheads="1"/>
              </p:cNvSpPr>
              <p:nvPr/>
            </p:nvSpPr>
            <p:spPr bwMode="auto">
              <a:xfrm>
                <a:off x="4116" y="2834"/>
                <a:ext cx="38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Волочек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29" name="Rectangle 1470"/>
              <p:cNvSpPr>
                <a:spLocks noChangeArrowheads="1"/>
              </p:cNvSpPr>
              <p:nvPr/>
            </p:nvSpPr>
            <p:spPr bwMode="auto">
              <a:xfrm>
                <a:off x="4116" y="2849"/>
                <a:ext cx="38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Волочек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30" name="Rectangle 1471"/>
              <p:cNvSpPr>
                <a:spLocks noChangeArrowheads="1"/>
              </p:cNvSpPr>
              <p:nvPr/>
            </p:nvSpPr>
            <p:spPr bwMode="auto">
              <a:xfrm>
                <a:off x="4123" y="2834"/>
                <a:ext cx="38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Волочек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31" name="Rectangle 1472"/>
              <p:cNvSpPr>
                <a:spLocks noChangeArrowheads="1"/>
              </p:cNvSpPr>
              <p:nvPr/>
            </p:nvSpPr>
            <p:spPr bwMode="auto">
              <a:xfrm>
                <a:off x="4123" y="2841"/>
                <a:ext cx="38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Волочек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32" name="Rectangle 1473"/>
              <p:cNvSpPr>
                <a:spLocks noChangeArrowheads="1"/>
              </p:cNvSpPr>
              <p:nvPr/>
            </p:nvSpPr>
            <p:spPr bwMode="auto">
              <a:xfrm>
                <a:off x="4123" y="2849"/>
                <a:ext cx="38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Волочек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33" name="Rectangle 1474"/>
              <p:cNvSpPr>
                <a:spLocks noChangeArrowheads="1"/>
              </p:cNvSpPr>
              <p:nvPr/>
            </p:nvSpPr>
            <p:spPr bwMode="auto">
              <a:xfrm>
                <a:off x="4116" y="2841"/>
                <a:ext cx="38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000000"/>
                    </a:solidFill>
                    <a:latin typeface="Arial" charset="0"/>
                    <a:cs typeface="Arial" charset="0"/>
                  </a:rPr>
                  <a:t>Волочек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34" name="Rectangle 1475"/>
              <p:cNvSpPr>
                <a:spLocks noChangeArrowheads="1"/>
              </p:cNvSpPr>
              <p:nvPr/>
            </p:nvSpPr>
            <p:spPr bwMode="auto">
              <a:xfrm>
                <a:off x="4275" y="3617"/>
                <a:ext cx="32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Торжок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35" name="Rectangle 1476"/>
              <p:cNvSpPr>
                <a:spLocks noChangeArrowheads="1"/>
              </p:cNvSpPr>
              <p:nvPr/>
            </p:nvSpPr>
            <p:spPr bwMode="auto">
              <a:xfrm>
                <a:off x="4275" y="3624"/>
                <a:ext cx="32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Торжок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36" name="Rectangle 1477"/>
              <p:cNvSpPr>
                <a:spLocks noChangeArrowheads="1"/>
              </p:cNvSpPr>
              <p:nvPr/>
            </p:nvSpPr>
            <p:spPr bwMode="auto">
              <a:xfrm>
                <a:off x="4275" y="3632"/>
                <a:ext cx="32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Торжок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37" name="Rectangle 1478"/>
              <p:cNvSpPr>
                <a:spLocks noChangeArrowheads="1"/>
              </p:cNvSpPr>
              <p:nvPr/>
            </p:nvSpPr>
            <p:spPr bwMode="auto">
              <a:xfrm>
                <a:off x="4283" y="3617"/>
                <a:ext cx="32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Торжок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38" name="Rectangle 1479"/>
              <p:cNvSpPr>
                <a:spLocks noChangeArrowheads="1"/>
              </p:cNvSpPr>
              <p:nvPr/>
            </p:nvSpPr>
            <p:spPr bwMode="auto">
              <a:xfrm>
                <a:off x="4283" y="3632"/>
                <a:ext cx="32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Торжок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39" name="Rectangle 1480"/>
              <p:cNvSpPr>
                <a:spLocks noChangeArrowheads="1"/>
              </p:cNvSpPr>
              <p:nvPr/>
            </p:nvSpPr>
            <p:spPr bwMode="auto">
              <a:xfrm>
                <a:off x="4291" y="3617"/>
                <a:ext cx="32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Торжок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40" name="Rectangle 1481"/>
              <p:cNvSpPr>
                <a:spLocks noChangeArrowheads="1"/>
              </p:cNvSpPr>
              <p:nvPr/>
            </p:nvSpPr>
            <p:spPr bwMode="auto">
              <a:xfrm>
                <a:off x="4291" y="3624"/>
                <a:ext cx="32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Торжок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41" name="Rectangle 1482"/>
              <p:cNvSpPr>
                <a:spLocks noChangeArrowheads="1"/>
              </p:cNvSpPr>
              <p:nvPr/>
            </p:nvSpPr>
            <p:spPr bwMode="auto">
              <a:xfrm>
                <a:off x="4291" y="3632"/>
                <a:ext cx="32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Торжок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42" name="Rectangle 1483"/>
              <p:cNvSpPr>
                <a:spLocks noChangeArrowheads="1"/>
              </p:cNvSpPr>
              <p:nvPr/>
            </p:nvSpPr>
            <p:spPr bwMode="auto">
              <a:xfrm>
                <a:off x="4283" y="3624"/>
                <a:ext cx="32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000000"/>
                    </a:solidFill>
                    <a:latin typeface="Arial" charset="0"/>
                    <a:cs typeface="Arial" charset="0"/>
                  </a:rPr>
                  <a:t>Торжок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43" name="Rectangle 1484"/>
              <p:cNvSpPr>
                <a:spLocks noChangeArrowheads="1"/>
              </p:cNvSpPr>
              <p:nvPr/>
            </p:nvSpPr>
            <p:spPr bwMode="auto">
              <a:xfrm>
                <a:off x="4610" y="3305"/>
                <a:ext cx="54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Лихославль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44" name="Rectangle 1485"/>
              <p:cNvSpPr>
                <a:spLocks noChangeArrowheads="1"/>
              </p:cNvSpPr>
              <p:nvPr/>
            </p:nvSpPr>
            <p:spPr bwMode="auto">
              <a:xfrm>
                <a:off x="4610" y="3313"/>
                <a:ext cx="54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Лихославль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45" name="Rectangle 1486"/>
              <p:cNvSpPr>
                <a:spLocks noChangeArrowheads="1"/>
              </p:cNvSpPr>
              <p:nvPr/>
            </p:nvSpPr>
            <p:spPr bwMode="auto">
              <a:xfrm>
                <a:off x="4610" y="3320"/>
                <a:ext cx="54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Лихославль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46" name="Rectangle 1487"/>
              <p:cNvSpPr>
                <a:spLocks noChangeArrowheads="1"/>
              </p:cNvSpPr>
              <p:nvPr/>
            </p:nvSpPr>
            <p:spPr bwMode="auto">
              <a:xfrm>
                <a:off x="4618" y="3305"/>
                <a:ext cx="54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Лихославль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47" name="Rectangle 1488"/>
              <p:cNvSpPr>
                <a:spLocks noChangeArrowheads="1"/>
              </p:cNvSpPr>
              <p:nvPr/>
            </p:nvSpPr>
            <p:spPr bwMode="auto">
              <a:xfrm>
                <a:off x="4618" y="3320"/>
                <a:ext cx="54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Лихославль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48" name="Rectangle 1489"/>
              <p:cNvSpPr>
                <a:spLocks noChangeArrowheads="1"/>
              </p:cNvSpPr>
              <p:nvPr/>
            </p:nvSpPr>
            <p:spPr bwMode="auto">
              <a:xfrm>
                <a:off x="4625" y="3305"/>
                <a:ext cx="54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Лихославль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49" name="Rectangle 1490"/>
              <p:cNvSpPr>
                <a:spLocks noChangeArrowheads="1"/>
              </p:cNvSpPr>
              <p:nvPr/>
            </p:nvSpPr>
            <p:spPr bwMode="auto">
              <a:xfrm>
                <a:off x="4625" y="3313"/>
                <a:ext cx="54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Лихославль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50" name="Rectangle 1491"/>
              <p:cNvSpPr>
                <a:spLocks noChangeArrowheads="1"/>
              </p:cNvSpPr>
              <p:nvPr/>
            </p:nvSpPr>
            <p:spPr bwMode="auto">
              <a:xfrm>
                <a:off x="4625" y="3320"/>
                <a:ext cx="54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Лихославль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51" name="Rectangle 1492"/>
              <p:cNvSpPr>
                <a:spLocks noChangeArrowheads="1"/>
              </p:cNvSpPr>
              <p:nvPr/>
            </p:nvSpPr>
            <p:spPr bwMode="auto">
              <a:xfrm>
                <a:off x="4618" y="3313"/>
                <a:ext cx="54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000000"/>
                    </a:solidFill>
                    <a:latin typeface="Arial" charset="0"/>
                    <a:cs typeface="Arial" charset="0"/>
                  </a:rPr>
                  <a:t>Лихославль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52" name="Rectangle 1493"/>
              <p:cNvSpPr>
                <a:spLocks noChangeArrowheads="1"/>
              </p:cNvSpPr>
              <p:nvPr/>
            </p:nvSpPr>
            <p:spPr bwMode="auto">
              <a:xfrm>
                <a:off x="4298" y="4399"/>
                <a:ext cx="37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Старица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53" name="Rectangle 1494"/>
              <p:cNvSpPr>
                <a:spLocks noChangeArrowheads="1"/>
              </p:cNvSpPr>
              <p:nvPr/>
            </p:nvSpPr>
            <p:spPr bwMode="auto">
              <a:xfrm>
                <a:off x="4298" y="4407"/>
                <a:ext cx="37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Старица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54" name="Rectangle 1495"/>
              <p:cNvSpPr>
                <a:spLocks noChangeArrowheads="1"/>
              </p:cNvSpPr>
              <p:nvPr/>
            </p:nvSpPr>
            <p:spPr bwMode="auto">
              <a:xfrm>
                <a:off x="4298" y="4414"/>
                <a:ext cx="37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Старица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55" name="Rectangle 1496"/>
              <p:cNvSpPr>
                <a:spLocks noChangeArrowheads="1"/>
              </p:cNvSpPr>
              <p:nvPr/>
            </p:nvSpPr>
            <p:spPr bwMode="auto">
              <a:xfrm>
                <a:off x="4306" y="4399"/>
                <a:ext cx="37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Старица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56" name="Rectangle 1497"/>
              <p:cNvSpPr>
                <a:spLocks noChangeArrowheads="1"/>
              </p:cNvSpPr>
              <p:nvPr/>
            </p:nvSpPr>
            <p:spPr bwMode="auto">
              <a:xfrm>
                <a:off x="4306" y="4414"/>
                <a:ext cx="37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Старица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57" name="Rectangle 1498"/>
              <p:cNvSpPr>
                <a:spLocks noChangeArrowheads="1"/>
              </p:cNvSpPr>
              <p:nvPr/>
            </p:nvSpPr>
            <p:spPr bwMode="auto">
              <a:xfrm>
                <a:off x="4313" y="4399"/>
                <a:ext cx="37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Старица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58" name="Rectangle 1499"/>
              <p:cNvSpPr>
                <a:spLocks noChangeArrowheads="1"/>
              </p:cNvSpPr>
              <p:nvPr/>
            </p:nvSpPr>
            <p:spPr bwMode="auto">
              <a:xfrm>
                <a:off x="4313" y="4407"/>
                <a:ext cx="37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Старица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59" name="Rectangle 1500"/>
              <p:cNvSpPr>
                <a:spLocks noChangeArrowheads="1"/>
              </p:cNvSpPr>
              <p:nvPr/>
            </p:nvSpPr>
            <p:spPr bwMode="auto">
              <a:xfrm>
                <a:off x="4313" y="4414"/>
                <a:ext cx="37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Старица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60" name="Rectangle 1501"/>
              <p:cNvSpPr>
                <a:spLocks noChangeArrowheads="1"/>
              </p:cNvSpPr>
              <p:nvPr/>
            </p:nvSpPr>
            <p:spPr bwMode="auto">
              <a:xfrm>
                <a:off x="4306" y="4407"/>
                <a:ext cx="37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000000"/>
                    </a:solidFill>
                    <a:latin typeface="Arial" charset="0"/>
                    <a:cs typeface="Arial" charset="0"/>
                  </a:rPr>
                  <a:t>Старица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61" name="Rectangle 1502"/>
              <p:cNvSpPr>
                <a:spLocks noChangeArrowheads="1"/>
              </p:cNvSpPr>
              <p:nvPr/>
            </p:nvSpPr>
            <p:spPr bwMode="auto">
              <a:xfrm>
                <a:off x="4359" y="2940"/>
                <a:ext cx="39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Спирово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62" name="Rectangle 1503"/>
              <p:cNvSpPr>
                <a:spLocks noChangeArrowheads="1"/>
              </p:cNvSpPr>
              <p:nvPr/>
            </p:nvSpPr>
            <p:spPr bwMode="auto">
              <a:xfrm>
                <a:off x="4359" y="2948"/>
                <a:ext cx="39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Спирово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63" name="Rectangle 1504"/>
              <p:cNvSpPr>
                <a:spLocks noChangeArrowheads="1"/>
              </p:cNvSpPr>
              <p:nvPr/>
            </p:nvSpPr>
            <p:spPr bwMode="auto">
              <a:xfrm>
                <a:off x="4359" y="2955"/>
                <a:ext cx="39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Спирово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64" name="Rectangle 1505"/>
              <p:cNvSpPr>
                <a:spLocks noChangeArrowheads="1"/>
              </p:cNvSpPr>
              <p:nvPr/>
            </p:nvSpPr>
            <p:spPr bwMode="auto">
              <a:xfrm>
                <a:off x="4367" y="2940"/>
                <a:ext cx="39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Спирово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65" name="Rectangle 1506"/>
              <p:cNvSpPr>
                <a:spLocks noChangeArrowheads="1"/>
              </p:cNvSpPr>
              <p:nvPr/>
            </p:nvSpPr>
            <p:spPr bwMode="auto">
              <a:xfrm>
                <a:off x="4367" y="2955"/>
                <a:ext cx="39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Спирово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66" name="Rectangle 1507"/>
              <p:cNvSpPr>
                <a:spLocks noChangeArrowheads="1"/>
              </p:cNvSpPr>
              <p:nvPr/>
            </p:nvSpPr>
            <p:spPr bwMode="auto">
              <a:xfrm>
                <a:off x="4374" y="2940"/>
                <a:ext cx="39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Спирово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67" name="Rectangle 1508"/>
              <p:cNvSpPr>
                <a:spLocks noChangeArrowheads="1"/>
              </p:cNvSpPr>
              <p:nvPr/>
            </p:nvSpPr>
            <p:spPr bwMode="auto">
              <a:xfrm>
                <a:off x="4374" y="2948"/>
                <a:ext cx="39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Спирово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68" name="Rectangle 1509"/>
              <p:cNvSpPr>
                <a:spLocks noChangeArrowheads="1"/>
              </p:cNvSpPr>
              <p:nvPr/>
            </p:nvSpPr>
            <p:spPr bwMode="auto">
              <a:xfrm>
                <a:off x="4374" y="2955"/>
                <a:ext cx="39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Спирово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69" name="Rectangle 1510"/>
              <p:cNvSpPr>
                <a:spLocks noChangeArrowheads="1"/>
              </p:cNvSpPr>
              <p:nvPr/>
            </p:nvSpPr>
            <p:spPr bwMode="auto">
              <a:xfrm>
                <a:off x="4367" y="2948"/>
                <a:ext cx="39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000000"/>
                    </a:solidFill>
                    <a:latin typeface="Arial" charset="0"/>
                    <a:cs typeface="Arial" charset="0"/>
                  </a:rPr>
                  <a:t>Спирово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70" name="Rectangle 1511"/>
              <p:cNvSpPr>
                <a:spLocks noChangeArrowheads="1"/>
              </p:cNvSpPr>
              <p:nvPr/>
            </p:nvSpPr>
            <p:spPr bwMode="auto">
              <a:xfrm>
                <a:off x="4907" y="2530"/>
                <a:ext cx="46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Максатиха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71" name="Rectangle 1512"/>
              <p:cNvSpPr>
                <a:spLocks noChangeArrowheads="1"/>
              </p:cNvSpPr>
              <p:nvPr/>
            </p:nvSpPr>
            <p:spPr bwMode="auto">
              <a:xfrm>
                <a:off x="4907" y="2538"/>
                <a:ext cx="46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Максатиха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72" name="Rectangle 1513"/>
              <p:cNvSpPr>
                <a:spLocks noChangeArrowheads="1"/>
              </p:cNvSpPr>
              <p:nvPr/>
            </p:nvSpPr>
            <p:spPr bwMode="auto">
              <a:xfrm>
                <a:off x="4907" y="2545"/>
                <a:ext cx="46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Максатиха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73" name="Rectangle 1514"/>
              <p:cNvSpPr>
                <a:spLocks noChangeArrowheads="1"/>
              </p:cNvSpPr>
              <p:nvPr/>
            </p:nvSpPr>
            <p:spPr bwMode="auto">
              <a:xfrm>
                <a:off x="4914" y="2530"/>
                <a:ext cx="46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Максатиха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74" name="Rectangle 1515"/>
              <p:cNvSpPr>
                <a:spLocks noChangeArrowheads="1"/>
              </p:cNvSpPr>
              <p:nvPr/>
            </p:nvSpPr>
            <p:spPr bwMode="auto">
              <a:xfrm>
                <a:off x="4914" y="2545"/>
                <a:ext cx="46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Максатиха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75" name="Rectangle 1516"/>
              <p:cNvSpPr>
                <a:spLocks noChangeArrowheads="1"/>
              </p:cNvSpPr>
              <p:nvPr/>
            </p:nvSpPr>
            <p:spPr bwMode="auto">
              <a:xfrm>
                <a:off x="4922" y="2530"/>
                <a:ext cx="46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Максатиха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76" name="Rectangle 1517"/>
              <p:cNvSpPr>
                <a:spLocks noChangeArrowheads="1"/>
              </p:cNvSpPr>
              <p:nvPr/>
            </p:nvSpPr>
            <p:spPr bwMode="auto">
              <a:xfrm>
                <a:off x="4922" y="2538"/>
                <a:ext cx="46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Максатиха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77" name="Rectangle 1518"/>
              <p:cNvSpPr>
                <a:spLocks noChangeArrowheads="1"/>
              </p:cNvSpPr>
              <p:nvPr/>
            </p:nvSpPr>
            <p:spPr bwMode="auto">
              <a:xfrm>
                <a:off x="4922" y="2545"/>
                <a:ext cx="46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Максатиха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78" name="Rectangle 1519"/>
              <p:cNvSpPr>
                <a:spLocks noChangeArrowheads="1"/>
              </p:cNvSpPr>
              <p:nvPr/>
            </p:nvSpPr>
            <p:spPr bwMode="auto">
              <a:xfrm>
                <a:off x="4914" y="2538"/>
                <a:ext cx="46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000000"/>
                    </a:solidFill>
                    <a:latin typeface="Arial" charset="0"/>
                    <a:cs typeface="Arial" charset="0"/>
                  </a:rPr>
                  <a:t>Максатиха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79" name="Rectangle 1520"/>
              <p:cNvSpPr>
                <a:spLocks noChangeArrowheads="1"/>
              </p:cNvSpPr>
              <p:nvPr/>
            </p:nvSpPr>
            <p:spPr bwMode="auto">
              <a:xfrm>
                <a:off x="4055" y="4923"/>
                <a:ext cx="327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Зубцов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80" name="Rectangle 1521"/>
              <p:cNvSpPr>
                <a:spLocks noChangeArrowheads="1"/>
              </p:cNvSpPr>
              <p:nvPr/>
            </p:nvSpPr>
            <p:spPr bwMode="auto">
              <a:xfrm>
                <a:off x="4055" y="4931"/>
                <a:ext cx="327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Зубцов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81" name="Rectangle 1522"/>
              <p:cNvSpPr>
                <a:spLocks noChangeArrowheads="1"/>
              </p:cNvSpPr>
              <p:nvPr/>
            </p:nvSpPr>
            <p:spPr bwMode="auto">
              <a:xfrm>
                <a:off x="4055" y="4939"/>
                <a:ext cx="327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Зубцов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82" name="Rectangle 1523"/>
              <p:cNvSpPr>
                <a:spLocks noChangeArrowheads="1"/>
              </p:cNvSpPr>
              <p:nvPr/>
            </p:nvSpPr>
            <p:spPr bwMode="auto">
              <a:xfrm>
                <a:off x="4062" y="4923"/>
                <a:ext cx="327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Зубцов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83" name="Rectangle 1524"/>
              <p:cNvSpPr>
                <a:spLocks noChangeArrowheads="1"/>
              </p:cNvSpPr>
              <p:nvPr/>
            </p:nvSpPr>
            <p:spPr bwMode="auto">
              <a:xfrm>
                <a:off x="4062" y="4939"/>
                <a:ext cx="327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Зубцов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84" name="Rectangle 1525"/>
              <p:cNvSpPr>
                <a:spLocks noChangeArrowheads="1"/>
              </p:cNvSpPr>
              <p:nvPr/>
            </p:nvSpPr>
            <p:spPr bwMode="auto">
              <a:xfrm>
                <a:off x="4070" y="4923"/>
                <a:ext cx="327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Зубцов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85" name="Rectangle 1526"/>
              <p:cNvSpPr>
                <a:spLocks noChangeArrowheads="1"/>
              </p:cNvSpPr>
              <p:nvPr/>
            </p:nvSpPr>
            <p:spPr bwMode="auto">
              <a:xfrm>
                <a:off x="4070" y="4931"/>
                <a:ext cx="327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Зубцов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86" name="Rectangle 1527"/>
              <p:cNvSpPr>
                <a:spLocks noChangeArrowheads="1"/>
              </p:cNvSpPr>
              <p:nvPr/>
            </p:nvSpPr>
            <p:spPr bwMode="auto">
              <a:xfrm>
                <a:off x="4070" y="4939"/>
                <a:ext cx="327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Зубцов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87" name="Rectangle 1528"/>
              <p:cNvSpPr>
                <a:spLocks noChangeArrowheads="1"/>
              </p:cNvSpPr>
              <p:nvPr/>
            </p:nvSpPr>
            <p:spPr bwMode="auto">
              <a:xfrm>
                <a:off x="4062" y="4931"/>
                <a:ext cx="327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000000"/>
                    </a:solidFill>
                    <a:latin typeface="Arial" charset="0"/>
                    <a:cs typeface="Arial" charset="0"/>
                  </a:rPr>
                  <a:t>Зубцов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88" name="Rectangle 1529"/>
              <p:cNvSpPr>
                <a:spLocks noChangeArrowheads="1"/>
              </p:cNvSpPr>
              <p:nvPr/>
            </p:nvSpPr>
            <p:spPr bwMode="auto">
              <a:xfrm>
                <a:off x="5417" y="1801"/>
                <a:ext cx="453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Молоково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89" name="Rectangle 1530"/>
              <p:cNvSpPr>
                <a:spLocks noChangeArrowheads="1"/>
              </p:cNvSpPr>
              <p:nvPr/>
            </p:nvSpPr>
            <p:spPr bwMode="auto">
              <a:xfrm>
                <a:off x="5417" y="1808"/>
                <a:ext cx="453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Молоково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90" name="Rectangle 1531"/>
              <p:cNvSpPr>
                <a:spLocks noChangeArrowheads="1"/>
              </p:cNvSpPr>
              <p:nvPr/>
            </p:nvSpPr>
            <p:spPr bwMode="auto">
              <a:xfrm>
                <a:off x="5417" y="1816"/>
                <a:ext cx="453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Молоково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91" name="Rectangle 1532"/>
              <p:cNvSpPr>
                <a:spLocks noChangeArrowheads="1"/>
              </p:cNvSpPr>
              <p:nvPr/>
            </p:nvSpPr>
            <p:spPr bwMode="auto">
              <a:xfrm>
                <a:off x="5424" y="1801"/>
                <a:ext cx="453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Молоково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92" name="Rectangle 1533"/>
              <p:cNvSpPr>
                <a:spLocks noChangeArrowheads="1"/>
              </p:cNvSpPr>
              <p:nvPr/>
            </p:nvSpPr>
            <p:spPr bwMode="auto">
              <a:xfrm>
                <a:off x="5424" y="1816"/>
                <a:ext cx="453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Молоково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93" name="Rectangle 1534"/>
              <p:cNvSpPr>
                <a:spLocks noChangeArrowheads="1"/>
              </p:cNvSpPr>
              <p:nvPr/>
            </p:nvSpPr>
            <p:spPr bwMode="auto">
              <a:xfrm>
                <a:off x="5432" y="1801"/>
                <a:ext cx="453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Молоково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94" name="Rectangle 1535"/>
              <p:cNvSpPr>
                <a:spLocks noChangeArrowheads="1"/>
              </p:cNvSpPr>
              <p:nvPr/>
            </p:nvSpPr>
            <p:spPr bwMode="auto">
              <a:xfrm>
                <a:off x="5432" y="1808"/>
                <a:ext cx="453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Молоково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95" name="Rectangle 1536"/>
              <p:cNvSpPr>
                <a:spLocks noChangeArrowheads="1"/>
              </p:cNvSpPr>
              <p:nvPr/>
            </p:nvSpPr>
            <p:spPr bwMode="auto">
              <a:xfrm>
                <a:off x="5432" y="1816"/>
                <a:ext cx="453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Молоково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96" name="Rectangle 1537"/>
              <p:cNvSpPr>
                <a:spLocks noChangeArrowheads="1"/>
              </p:cNvSpPr>
              <p:nvPr/>
            </p:nvSpPr>
            <p:spPr bwMode="auto">
              <a:xfrm>
                <a:off x="5424" y="1808"/>
                <a:ext cx="453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000000"/>
                    </a:solidFill>
                    <a:latin typeface="Arial" charset="0"/>
                    <a:cs typeface="Arial" charset="0"/>
                  </a:rPr>
                  <a:t>Молоково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97" name="Rectangle 1538"/>
              <p:cNvSpPr>
                <a:spLocks noChangeArrowheads="1"/>
              </p:cNvSpPr>
              <p:nvPr/>
            </p:nvSpPr>
            <p:spPr bwMode="auto">
              <a:xfrm>
                <a:off x="5264" y="3092"/>
                <a:ext cx="40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Рамешки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98" name="Rectangle 1539"/>
              <p:cNvSpPr>
                <a:spLocks noChangeArrowheads="1"/>
              </p:cNvSpPr>
              <p:nvPr/>
            </p:nvSpPr>
            <p:spPr bwMode="auto">
              <a:xfrm>
                <a:off x="5264" y="3100"/>
                <a:ext cx="40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Рамешки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899" name="Rectangle 1540"/>
              <p:cNvSpPr>
                <a:spLocks noChangeArrowheads="1"/>
              </p:cNvSpPr>
              <p:nvPr/>
            </p:nvSpPr>
            <p:spPr bwMode="auto">
              <a:xfrm>
                <a:off x="5264" y="3107"/>
                <a:ext cx="40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Рамешки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00" name="Rectangle 1541"/>
              <p:cNvSpPr>
                <a:spLocks noChangeArrowheads="1"/>
              </p:cNvSpPr>
              <p:nvPr/>
            </p:nvSpPr>
            <p:spPr bwMode="auto">
              <a:xfrm>
                <a:off x="5272" y="3092"/>
                <a:ext cx="40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Рамешки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01" name="Rectangle 1542"/>
              <p:cNvSpPr>
                <a:spLocks noChangeArrowheads="1"/>
              </p:cNvSpPr>
              <p:nvPr/>
            </p:nvSpPr>
            <p:spPr bwMode="auto">
              <a:xfrm>
                <a:off x="5272" y="3107"/>
                <a:ext cx="40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Рамешки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02" name="Rectangle 1543"/>
              <p:cNvSpPr>
                <a:spLocks noChangeArrowheads="1"/>
              </p:cNvSpPr>
              <p:nvPr/>
            </p:nvSpPr>
            <p:spPr bwMode="auto">
              <a:xfrm>
                <a:off x="5280" y="3092"/>
                <a:ext cx="40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Рамешки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03" name="Rectangle 1544"/>
              <p:cNvSpPr>
                <a:spLocks noChangeArrowheads="1"/>
              </p:cNvSpPr>
              <p:nvPr/>
            </p:nvSpPr>
            <p:spPr bwMode="auto">
              <a:xfrm>
                <a:off x="5280" y="3100"/>
                <a:ext cx="40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Рамешки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04" name="Rectangle 1545"/>
              <p:cNvSpPr>
                <a:spLocks noChangeArrowheads="1"/>
              </p:cNvSpPr>
              <p:nvPr/>
            </p:nvSpPr>
            <p:spPr bwMode="auto">
              <a:xfrm>
                <a:off x="5280" y="3107"/>
                <a:ext cx="40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Рамешки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05" name="Rectangle 1546"/>
              <p:cNvSpPr>
                <a:spLocks noChangeArrowheads="1"/>
              </p:cNvSpPr>
              <p:nvPr/>
            </p:nvSpPr>
            <p:spPr bwMode="auto">
              <a:xfrm>
                <a:off x="5272" y="3100"/>
                <a:ext cx="40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000000"/>
                    </a:solidFill>
                    <a:latin typeface="Arial" charset="0"/>
                    <a:cs typeface="Arial" charset="0"/>
                  </a:rPr>
                  <a:t>Рамешки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06" name="Rectangle 1547"/>
              <p:cNvSpPr>
                <a:spLocks noChangeArrowheads="1"/>
              </p:cNvSpPr>
              <p:nvPr/>
            </p:nvSpPr>
            <p:spPr bwMode="auto">
              <a:xfrm>
                <a:off x="5006" y="3928"/>
                <a:ext cx="27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Тверь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07" name="Rectangle 1548"/>
              <p:cNvSpPr>
                <a:spLocks noChangeArrowheads="1"/>
              </p:cNvSpPr>
              <p:nvPr/>
            </p:nvSpPr>
            <p:spPr bwMode="auto">
              <a:xfrm>
                <a:off x="5006" y="3936"/>
                <a:ext cx="27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Тверь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08" name="Rectangle 1549"/>
              <p:cNvSpPr>
                <a:spLocks noChangeArrowheads="1"/>
              </p:cNvSpPr>
              <p:nvPr/>
            </p:nvSpPr>
            <p:spPr bwMode="auto">
              <a:xfrm>
                <a:off x="5006" y="3943"/>
                <a:ext cx="27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Тверь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09" name="Rectangle 1550"/>
              <p:cNvSpPr>
                <a:spLocks noChangeArrowheads="1"/>
              </p:cNvSpPr>
              <p:nvPr/>
            </p:nvSpPr>
            <p:spPr bwMode="auto">
              <a:xfrm>
                <a:off x="5013" y="3928"/>
                <a:ext cx="27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Тверь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10" name="Rectangle 1551"/>
              <p:cNvSpPr>
                <a:spLocks noChangeArrowheads="1"/>
              </p:cNvSpPr>
              <p:nvPr/>
            </p:nvSpPr>
            <p:spPr bwMode="auto">
              <a:xfrm>
                <a:off x="5013" y="3943"/>
                <a:ext cx="27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Тверь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11" name="Rectangle 1552"/>
              <p:cNvSpPr>
                <a:spLocks noChangeArrowheads="1"/>
              </p:cNvSpPr>
              <p:nvPr/>
            </p:nvSpPr>
            <p:spPr bwMode="auto">
              <a:xfrm>
                <a:off x="5021" y="3928"/>
                <a:ext cx="27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Тверь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12" name="Rectangle 1553"/>
              <p:cNvSpPr>
                <a:spLocks noChangeArrowheads="1"/>
              </p:cNvSpPr>
              <p:nvPr/>
            </p:nvSpPr>
            <p:spPr bwMode="auto">
              <a:xfrm>
                <a:off x="5021" y="3936"/>
                <a:ext cx="27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Тверь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13" name="Rectangle 1554"/>
              <p:cNvSpPr>
                <a:spLocks noChangeArrowheads="1"/>
              </p:cNvSpPr>
              <p:nvPr/>
            </p:nvSpPr>
            <p:spPr bwMode="auto">
              <a:xfrm>
                <a:off x="5021" y="3943"/>
                <a:ext cx="27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Тверь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14" name="Rectangle 1555"/>
              <p:cNvSpPr>
                <a:spLocks noChangeArrowheads="1"/>
              </p:cNvSpPr>
              <p:nvPr/>
            </p:nvSpPr>
            <p:spPr bwMode="auto">
              <a:xfrm>
                <a:off x="5013" y="3936"/>
                <a:ext cx="27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000000"/>
                    </a:solidFill>
                    <a:latin typeface="Arial" charset="0"/>
                    <a:cs typeface="Arial" charset="0"/>
                  </a:rPr>
                  <a:t>Тверь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15" name="Rectangle 1556"/>
              <p:cNvSpPr>
                <a:spLocks noChangeArrowheads="1"/>
              </p:cNvSpPr>
              <p:nvPr/>
            </p:nvSpPr>
            <p:spPr bwMode="auto">
              <a:xfrm>
                <a:off x="5683" y="2522"/>
                <a:ext cx="32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Бежецк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16" name="Rectangle 1557"/>
              <p:cNvSpPr>
                <a:spLocks noChangeArrowheads="1"/>
              </p:cNvSpPr>
              <p:nvPr/>
            </p:nvSpPr>
            <p:spPr bwMode="auto">
              <a:xfrm>
                <a:off x="5683" y="2530"/>
                <a:ext cx="32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Бежецк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17" name="Rectangle 1558"/>
              <p:cNvSpPr>
                <a:spLocks noChangeArrowheads="1"/>
              </p:cNvSpPr>
              <p:nvPr/>
            </p:nvSpPr>
            <p:spPr bwMode="auto">
              <a:xfrm>
                <a:off x="5683" y="2538"/>
                <a:ext cx="32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Бежецк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18" name="Rectangle 1559"/>
              <p:cNvSpPr>
                <a:spLocks noChangeArrowheads="1"/>
              </p:cNvSpPr>
              <p:nvPr/>
            </p:nvSpPr>
            <p:spPr bwMode="auto">
              <a:xfrm>
                <a:off x="5690" y="2522"/>
                <a:ext cx="32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Бежецк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19" name="Rectangle 1560"/>
              <p:cNvSpPr>
                <a:spLocks noChangeArrowheads="1"/>
              </p:cNvSpPr>
              <p:nvPr/>
            </p:nvSpPr>
            <p:spPr bwMode="auto">
              <a:xfrm>
                <a:off x="5690" y="2538"/>
                <a:ext cx="32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Бежецк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20" name="Rectangle 1561"/>
              <p:cNvSpPr>
                <a:spLocks noChangeArrowheads="1"/>
              </p:cNvSpPr>
              <p:nvPr/>
            </p:nvSpPr>
            <p:spPr bwMode="auto">
              <a:xfrm>
                <a:off x="5698" y="2522"/>
                <a:ext cx="32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Бежецк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21" name="Rectangle 1562"/>
              <p:cNvSpPr>
                <a:spLocks noChangeArrowheads="1"/>
              </p:cNvSpPr>
              <p:nvPr/>
            </p:nvSpPr>
            <p:spPr bwMode="auto">
              <a:xfrm>
                <a:off x="5698" y="2530"/>
                <a:ext cx="32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Бежецк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22" name="Rectangle 1563"/>
              <p:cNvSpPr>
                <a:spLocks noChangeArrowheads="1"/>
              </p:cNvSpPr>
              <p:nvPr/>
            </p:nvSpPr>
            <p:spPr bwMode="auto">
              <a:xfrm>
                <a:off x="5698" y="2538"/>
                <a:ext cx="32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Бежецк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23" name="Rectangle 1564"/>
              <p:cNvSpPr>
                <a:spLocks noChangeArrowheads="1"/>
              </p:cNvSpPr>
              <p:nvPr/>
            </p:nvSpPr>
            <p:spPr bwMode="auto">
              <a:xfrm>
                <a:off x="5690" y="2530"/>
                <a:ext cx="32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000000"/>
                    </a:solidFill>
                    <a:latin typeface="Arial" charset="0"/>
                    <a:cs typeface="Arial" charset="0"/>
                  </a:rPr>
                  <a:t>Бежецк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24" name="Rectangle 1565"/>
              <p:cNvSpPr>
                <a:spLocks noChangeArrowheads="1"/>
              </p:cNvSpPr>
              <p:nvPr/>
            </p:nvSpPr>
            <p:spPr bwMode="auto">
              <a:xfrm>
                <a:off x="5554" y="1428"/>
                <a:ext cx="39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Сандово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25" name="Rectangle 1566"/>
              <p:cNvSpPr>
                <a:spLocks noChangeArrowheads="1"/>
              </p:cNvSpPr>
              <p:nvPr/>
            </p:nvSpPr>
            <p:spPr bwMode="auto">
              <a:xfrm>
                <a:off x="5554" y="1436"/>
                <a:ext cx="39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Сандово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26" name="Rectangle 1567"/>
              <p:cNvSpPr>
                <a:spLocks noChangeArrowheads="1"/>
              </p:cNvSpPr>
              <p:nvPr/>
            </p:nvSpPr>
            <p:spPr bwMode="auto">
              <a:xfrm>
                <a:off x="5554" y="1443"/>
                <a:ext cx="39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Сандово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27" name="Rectangle 1568"/>
              <p:cNvSpPr>
                <a:spLocks noChangeArrowheads="1"/>
              </p:cNvSpPr>
              <p:nvPr/>
            </p:nvSpPr>
            <p:spPr bwMode="auto">
              <a:xfrm>
                <a:off x="5561" y="1428"/>
                <a:ext cx="39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Сандово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28" name="Rectangle 1569"/>
              <p:cNvSpPr>
                <a:spLocks noChangeArrowheads="1"/>
              </p:cNvSpPr>
              <p:nvPr/>
            </p:nvSpPr>
            <p:spPr bwMode="auto">
              <a:xfrm>
                <a:off x="5561" y="1443"/>
                <a:ext cx="39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Сандово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29" name="Rectangle 1570"/>
              <p:cNvSpPr>
                <a:spLocks noChangeArrowheads="1"/>
              </p:cNvSpPr>
              <p:nvPr/>
            </p:nvSpPr>
            <p:spPr bwMode="auto">
              <a:xfrm>
                <a:off x="5569" y="1428"/>
                <a:ext cx="39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Сандово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30" name="Rectangle 1571"/>
              <p:cNvSpPr>
                <a:spLocks noChangeArrowheads="1"/>
              </p:cNvSpPr>
              <p:nvPr/>
            </p:nvSpPr>
            <p:spPr bwMode="auto">
              <a:xfrm>
                <a:off x="5569" y="1436"/>
                <a:ext cx="39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Сандово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31" name="Rectangle 1572"/>
              <p:cNvSpPr>
                <a:spLocks noChangeArrowheads="1"/>
              </p:cNvSpPr>
              <p:nvPr/>
            </p:nvSpPr>
            <p:spPr bwMode="auto">
              <a:xfrm>
                <a:off x="5569" y="1443"/>
                <a:ext cx="39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Сандово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32" name="Rectangle 1573"/>
              <p:cNvSpPr>
                <a:spLocks noChangeArrowheads="1"/>
              </p:cNvSpPr>
              <p:nvPr/>
            </p:nvSpPr>
            <p:spPr bwMode="auto">
              <a:xfrm>
                <a:off x="5561" y="1436"/>
                <a:ext cx="39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000000"/>
                    </a:solidFill>
                    <a:latin typeface="Arial" charset="0"/>
                    <a:cs typeface="Arial" charset="0"/>
                  </a:rPr>
                  <a:t>Сандово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33" name="Rectangle 1574"/>
              <p:cNvSpPr>
                <a:spLocks noChangeArrowheads="1"/>
              </p:cNvSpPr>
              <p:nvPr/>
            </p:nvSpPr>
            <p:spPr bwMode="auto">
              <a:xfrm>
                <a:off x="5820" y="2317"/>
                <a:ext cx="38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Сонково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34" name="Rectangle 1575"/>
              <p:cNvSpPr>
                <a:spLocks noChangeArrowheads="1"/>
              </p:cNvSpPr>
              <p:nvPr/>
            </p:nvSpPr>
            <p:spPr bwMode="auto">
              <a:xfrm>
                <a:off x="5820" y="2325"/>
                <a:ext cx="38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Сонково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35" name="Rectangle 1576"/>
              <p:cNvSpPr>
                <a:spLocks noChangeArrowheads="1"/>
              </p:cNvSpPr>
              <p:nvPr/>
            </p:nvSpPr>
            <p:spPr bwMode="auto">
              <a:xfrm>
                <a:off x="5820" y="2332"/>
                <a:ext cx="38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Сонково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36" name="Rectangle 1577"/>
              <p:cNvSpPr>
                <a:spLocks noChangeArrowheads="1"/>
              </p:cNvSpPr>
              <p:nvPr/>
            </p:nvSpPr>
            <p:spPr bwMode="auto">
              <a:xfrm>
                <a:off x="5827" y="2317"/>
                <a:ext cx="38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Сонково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37" name="Rectangle 1578"/>
              <p:cNvSpPr>
                <a:spLocks noChangeArrowheads="1"/>
              </p:cNvSpPr>
              <p:nvPr/>
            </p:nvSpPr>
            <p:spPr bwMode="auto">
              <a:xfrm>
                <a:off x="5827" y="2332"/>
                <a:ext cx="38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Сонково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38" name="Rectangle 1579"/>
              <p:cNvSpPr>
                <a:spLocks noChangeArrowheads="1"/>
              </p:cNvSpPr>
              <p:nvPr/>
            </p:nvSpPr>
            <p:spPr bwMode="auto">
              <a:xfrm>
                <a:off x="5835" y="2317"/>
                <a:ext cx="38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Сонково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39" name="Rectangle 1580"/>
              <p:cNvSpPr>
                <a:spLocks noChangeArrowheads="1"/>
              </p:cNvSpPr>
              <p:nvPr/>
            </p:nvSpPr>
            <p:spPr bwMode="auto">
              <a:xfrm>
                <a:off x="5835" y="2325"/>
                <a:ext cx="38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Сонково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40" name="Rectangle 1581"/>
              <p:cNvSpPr>
                <a:spLocks noChangeArrowheads="1"/>
              </p:cNvSpPr>
              <p:nvPr/>
            </p:nvSpPr>
            <p:spPr bwMode="auto">
              <a:xfrm>
                <a:off x="5835" y="2332"/>
                <a:ext cx="38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Сонково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41" name="Rectangle 1582"/>
              <p:cNvSpPr>
                <a:spLocks noChangeArrowheads="1"/>
              </p:cNvSpPr>
              <p:nvPr/>
            </p:nvSpPr>
            <p:spPr bwMode="auto">
              <a:xfrm>
                <a:off x="5827" y="2325"/>
                <a:ext cx="38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000000"/>
                    </a:solidFill>
                    <a:latin typeface="Arial" charset="0"/>
                    <a:cs typeface="Arial" charset="0"/>
                  </a:rPr>
                  <a:t>Сонково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42" name="Rectangle 1583"/>
              <p:cNvSpPr>
                <a:spLocks noChangeArrowheads="1"/>
              </p:cNvSpPr>
              <p:nvPr/>
            </p:nvSpPr>
            <p:spPr bwMode="auto">
              <a:xfrm>
                <a:off x="5713" y="1945"/>
                <a:ext cx="65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Красный Холм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43" name="Rectangle 1584"/>
              <p:cNvSpPr>
                <a:spLocks noChangeArrowheads="1"/>
              </p:cNvSpPr>
              <p:nvPr/>
            </p:nvSpPr>
            <p:spPr bwMode="auto">
              <a:xfrm>
                <a:off x="5713" y="1952"/>
                <a:ext cx="65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Красный Холм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44" name="Rectangle 1585"/>
              <p:cNvSpPr>
                <a:spLocks noChangeArrowheads="1"/>
              </p:cNvSpPr>
              <p:nvPr/>
            </p:nvSpPr>
            <p:spPr bwMode="auto">
              <a:xfrm>
                <a:off x="5713" y="1960"/>
                <a:ext cx="65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Красный Холм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45" name="Rectangle 1586"/>
              <p:cNvSpPr>
                <a:spLocks noChangeArrowheads="1"/>
              </p:cNvSpPr>
              <p:nvPr/>
            </p:nvSpPr>
            <p:spPr bwMode="auto">
              <a:xfrm>
                <a:off x="5721" y="1945"/>
                <a:ext cx="65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Красный Холм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46" name="Rectangle 1587"/>
              <p:cNvSpPr>
                <a:spLocks noChangeArrowheads="1"/>
              </p:cNvSpPr>
              <p:nvPr/>
            </p:nvSpPr>
            <p:spPr bwMode="auto">
              <a:xfrm>
                <a:off x="5721" y="1960"/>
                <a:ext cx="65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Красный Холм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47" name="Rectangle 1588"/>
              <p:cNvSpPr>
                <a:spLocks noChangeArrowheads="1"/>
              </p:cNvSpPr>
              <p:nvPr/>
            </p:nvSpPr>
            <p:spPr bwMode="auto">
              <a:xfrm>
                <a:off x="5728" y="1945"/>
                <a:ext cx="65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Красный Холм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48" name="Rectangle 1589"/>
              <p:cNvSpPr>
                <a:spLocks noChangeArrowheads="1"/>
              </p:cNvSpPr>
              <p:nvPr/>
            </p:nvSpPr>
            <p:spPr bwMode="auto">
              <a:xfrm>
                <a:off x="5728" y="1952"/>
                <a:ext cx="65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Красный Холм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49" name="Rectangle 1590"/>
              <p:cNvSpPr>
                <a:spLocks noChangeArrowheads="1"/>
              </p:cNvSpPr>
              <p:nvPr/>
            </p:nvSpPr>
            <p:spPr bwMode="auto">
              <a:xfrm>
                <a:off x="5728" y="1960"/>
                <a:ext cx="65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Красный Холм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50" name="Rectangle 1591"/>
              <p:cNvSpPr>
                <a:spLocks noChangeArrowheads="1"/>
              </p:cNvSpPr>
              <p:nvPr/>
            </p:nvSpPr>
            <p:spPr bwMode="auto">
              <a:xfrm>
                <a:off x="5721" y="1952"/>
                <a:ext cx="659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000000"/>
                    </a:solidFill>
                    <a:latin typeface="Arial" charset="0"/>
                    <a:cs typeface="Arial" charset="0"/>
                  </a:rPr>
                  <a:t>Красный Холм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51" name="Rectangle 1592"/>
              <p:cNvSpPr>
                <a:spLocks noChangeArrowheads="1"/>
              </p:cNvSpPr>
              <p:nvPr/>
            </p:nvSpPr>
            <p:spPr bwMode="auto">
              <a:xfrm>
                <a:off x="5759" y="1284"/>
                <a:ext cx="51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Весьегонск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52" name="Rectangle 1593"/>
              <p:cNvSpPr>
                <a:spLocks noChangeArrowheads="1"/>
              </p:cNvSpPr>
              <p:nvPr/>
            </p:nvSpPr>
            <p:spPr bwMode="auto">
              <a:xfrm>
                <a:off x="5759" y="1291"/>
                <a:ext cx="51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Весьегонск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53" name="Rectangle 1594"/>
              <p:cNvSpPr>
                <a:spLocks noChangeArrowheads="1"/>
              </p:cNvSpPr>
              <p:nvPr/>
            </p:nvSpPr>
            <p:spPr bwMode="auto">
              <a:xfrm>
                <a:off x="5759" y="1299"/>
                <a:ext cx="51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Весьегонск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54" name="Rectangle 1595"/>
              <p:cNvSpPr>
                <a:spLocks noChangeArrowheads="1"/>
              </p:cNvSpPr>
              <p:nvPr/>
            </p:nvSpPr>
            <p:spPr bwMode="auto">
              <a:xfrm>
                <a:off x="5767" y="1284"/>
                <a:ext cx="51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Весьегонск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55" name="Rectangle 1596"/>
              <p:cNvSpPr>
                <a:spLocks noChangeArrowheads="1"/>
              </p:cNvSpPr>
              <p:nvPr/>
            </p:nvSpPr>
            <p:spPr bwMode="auto">
              <a:xfrm>
                <a:off x="5767" y="1299"/>
                <a:ext cx="51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Весьегонск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56" name="Rectangle 1597"/>
              <p:cNvSpPr>
                <a:spLocks noChangeArrowheads="1"/>
              </p:cNvSpPr>
              <p:nvPr/>
            </p:nvSpPr>
            <p:spPr bwMode="auto">
              <a:xfrm>
                <a:off x="5774" y="1284"/>
                <a:ext cx="51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Весьегонск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57" name="Rectangle 1598"/>
              <p:cNvSpPr>
                <a:spLocks noChangeArrowheads="1"/>
              </p:cNvSpPr>
              <p:nvPr/>
            </p:nvSpPr>
            <p:spPr bwMode="auto">
              <a:xfrm>
                <a:off x="5774" y="1291"/>
                <a:ext cx="51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Весьегонск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58" name="Rectangle 1599"/>
              <p:cNvSpPr>
                <a:spLocks noChangeArrowheads="1"/>
              </p:cNvSpPr>
              <p:nvPr/>
            </p:nvSpPr>
            <p:spPr bwMode="auto">
              <a:xfrm>
                <a:off x="5774" y="1299"/>
                <a:ext cx="51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Весьегонск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59" name="Rectangle 1600"/>
              <p:cNvSpPr>
                <a:spLocks noChangeArrowheads="1"/>
              </p:cNvSpPr>
              <p:nvPr/>
            </p:nvSpPr>
            <p:spPr bwMode="auto">
              <a:xfrm>
                <a:off x="5767" y="1291"/>
                <a:ext cx="51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000000"/>
                    </a:solidFill>
                    <a:latin typeface="Arial" charset="0"/>
                    <a:cs typeface="Arial" charset="0"/>
                  </a:rPr>
                  <a:t>Весьегонск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60" name="Rectangle 1601"/>
              <p:cNvSpPr>
                <a:spLocks noChangeArrowheads="1"/>
              </p:cNvSpPr>
              <p:nvPr/>
            </p:nvSpPr>
            <p:spPr bwMode="auto">
              <a:xfrm>
                <a:off x="6033" y="3693"/>
                <a:ext cx="30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Кимры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61" name="Rectangle 1602"/>
              <p:cNvSpPr>
                <a:spLocks noChangeArrowheads="1"/>
              </p:cNvSpPr>
              <p:nvPr/>
            </p:nvSpPr>
            <p:spPr bwMode="auto">
              <a:xfrm>
                <a:off x="6033" y="3700"/>
                <a:ext cx="30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Кимры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62" name="Rectangle 1603"/>
              <p:cNvSpPr>
                <a:spLocks noChangeArrowheads="1"/>
              </p:cNvSpPr>
              <p:nvPr/>
            </p:nvSpPr>
            <p:spPr bwMode="auto">
              <a:xfrm>
                <a:off x="6033" y="3708"/>
                <a:ext cx="30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Кимры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63" name="Rectangle 1604"/>
              <p:cNvSpPr>
                <a:spLocks noChangeArrowheads="1"/>
              </p:cNvSpPr>
              <p:nvPr/>
            </p:nvSpPr>
            <p:spPr bwMode="auto">
              <a:xfrm>
                <a:off x="6040" y="3693"/>
                <a:ext cx="30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Кимры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64" name="Rectangle 1605"/>
              <p:cNvSpPr>
                <a:spLocks noChangeArrowheads="1"/>
              </p:cNvSpPr>
              <p:nvPr/>
            </p:nvSpPr>
            <p:spPr bwMode="auto">
              <a:xfrm>
                <a:off x="6040" y="3708"/>
                <a:ext cx="30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Кимры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65" name="Rectangle 1606"/>
              <p:cNvSpPr>
                <a:spLocks noChangeArrowheads="1"/>
              </p:cNvSpPr>
              <p:nvPr/>
            </p:nvSpPr>
            <p:spPr bwMode="auto">
              <a:xfrm>
                <a:off x="6048" y="3693"/>
                <a:ext cx="30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Кимры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66" name="Rectangle 1607"/>
              <p:cNvSpPr>
                <a:spLocks noChangeArrowheads="1"/>
              </p:cNvSpPr>
              <p:nvPr/>
            </p:nvSpPr>
            <p:spPr bwMode="auto">
              <a:xfrm>
                <a:off x="6048" y="3700"/>
                <a:ext cx="30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Кимры</a:t>
                </a:r>
                <a:endParaRPr lang="ru-RU" b="1">
                  <a:cs typeface="Arial" charset="0"/>
                </a:endParaRPr>
              </a:p>
            </p:txBody>
          </p:sp>
          <p:sp>
            <p:nvSpPr>
              <p:cNvPr id="4967" name="Rectangle 1608"/>
              <p:cNvSpPr>
                <a:spLocks noChangeArrowheads="1"/>
              </p:cNvSpPr>
              <p:nvPr/>
            </p:nvSpPr>
            <p:spPr bwMode="auto">
              <a:xfrm>
                <a:off x="6048" y="3708"/>
                <a:ext cx="30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57275"/>
                <a:r>
                  <a:rPr lang="ru-RU" sz="900" b="1">
                    <a:solidFill>
                      <a:srgbClr val="FFFFFF"/>
                    </a:solidFill>
                    <a:latin typeface="Arial" charset="0"/>
                    <a:cs typeface="Arial" charset="0"/>
                  </a:rPr>
                  <a:t>Кимры</a:t>
                </a:r>
                <a:endParaRPr lang="ru-RU" b="1">
                  <a:cs typeface="Arial" charset="0"/>
                </a:endParaRPr>
              </a:p>
            </p:txBody>
          </p:sp>
        </p:grpSp>
        <p:sp>
          <p:nvSpPr>
            <p:cNvPr id="4461" name="Rectangle 1609"/>
            <p:cNvSpPr>
              <a:spLocks noChangeArrowheads="1"/>
            </p:cNvSpPr>
            <p:nvPr/>
          </p:nvSpPr>
          <p:spPr bwMode="auto">
            <a:xfrm>
              <a:off x="7739063" y="5044964"/>
              <a:ext cx="393700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Кимры</a:t>
              </a:r>
              <a:endParaRPr lang="ru-RU" b="1">
                <a:cs typeface="Arial" charset="0"/>
              </a:endParaRPr>
            </a:p>
          </p:txBody>
        </p:sp>
        <p:sp>
          <p:nvSpPr>
            <p:cNvPr id="4462" name="Rectangle 1610"/>
            <p:cNvSpPr>
              <a:spLocks noChangeArrowheads="1"/>
            </p:cNvSpPr>
            <p:nvPr/>
          </p:nvSpPr>
          <p:spPr bwMode="auto">
            <a:xfrm>
              <a:off x="7778750" y="3828939"/>
              <a:ext cx="706438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Кесова Гора</a:t>
              </a:r>
              <a:endParaRPr lang="ru-RU" b="1">
                <a:cs typeface="Arial" charset="0"/>
              </a:endParaRPr>
            </a:p>
          </p:txBody>
        </p:sp>
        <p:sp>
          <p:nvSpPr>
            <p:cNvPr id="4463" name="Rectangle 1611"/>
            <p:cNvSpPr>
              <a:spLocks noChangeArrowheads="1"/>
            </p:cNvSpPr>
            <p:nvPr/>
          </p:nvSpPr>
          <p:spPr bwMode="auto">
            <a:xfrm>
              <a:off x="7778750" y="3838464"/>
              <a:ext cx="706438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Кесова Гора</a:t>
              </a:r>
              <a:endParaRPr lang="ru-RU" b="1">
                <a:cs typeface="Arial" charset="0"/>
              </a:endParaRPr>
            </a:p>
          </p:txBody>
        </p:sp>
        <p:sp>
          <p:nvSpPr>
            <p:cNvPr id="4464" name="Rectangle 1612"/>
            <p:cNvSpPr>
              <a:spLocks noChangeArrowheads="1"/>
            </p:cNvSpPr>
            <p:nvPr/>
          </p:nvSpPr>
          <p:spPr bwMode="auto">
            <a:xfrm>
              <a:off x="7778750" y="3851164"/>
              <a:ext cx="706438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Кесова Гора</a:t>
              </a:r>
              <a:endParaRPr lang="ru-RU" b="1">
                <a:cs typeface="Arial" charset="0"/>
              </a:endParaRPr>
            </a:p>
          </p:txBody>
        </p:sp>
        <p:sp>
          <p:nvSpPr>
            <p:cNvPr id="4465" name="Rectangle 1613"/>
            <p:cNvSpPr>
              <a:spLocks noChangeArrowheads="1"/>
            </p:cNvSpPr>
            <p:nvPr/>
          </p:nvSpPr>
          <p:spPr bwMode="auto">
            <a:xfrm>
              <a:off x="7785100" y="3828939"/>
              <a:ext cx="706438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Кесова Гора</a:t>
              </a:r>
              <a:endParaRPr lang="ru-RU" b="1">
                <a:cs typeface="Arial" charset="0"/>
              </a:endParaRPr>
            </a:p>
          </p:txBody>
        </p:sp>
        <p:sp>
          <p:nvSpPr>
            <p:cNvPr id="4466" name="Rectangle 1614"/>
            <p:cNvSpPr>
              <a:spLocks noChangeArrowheads="1"/>
            </p:cNvSpPr>
            <p:nvPr/>
          </p:nvSpPr>
          <p:spPr bwMode="auto">
            <a:xfrm>
              <a:off x="7785100" y="3851164"/>
              <a:ext cx="706438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Кесова Гора</a:t>
              </a:r>
              <a:endParaRPr lang="ru-RU" b="1">
                <a:cs typeface="Arial" charset="0"/>
              </a:endParaRPr>
            </a:p>
          </p:txBody>
        </p:sp>
        <p:sp>
          <p:nvSpPr>
            <p:cNvPr id="4467" name="Rectangle 1615"/>
            <p:cNvSpPr>
              <a:spLocks noChangeArrowheads="1"/>
            </p:cNvSpPr>
            <p:nvPr/>
          </p:nvSpPr>
          <p:spPr bwMode="auto">
            <a:xfrm>
              <a:off x="7796213" y="3828939"/>
              <a:ext cx="706437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Кесова Гора</a:t>
              </a:r>
              <a:endParaRPr lang="ru-RU" b="1">
                <a:cs typeface="Arial" charset="0"/>
              </a:endParaRPr>
            </a:p>
          </p:txBody>
        </p:sp>
        <p:sp>
          <p:nvSpPr>
            <p:cNvPr id="4468" name="Rectangle 1616"/>
            <p:cNvSpPr>
              <a:spLocks noChangeArrowheads="1"/>
            </p:cNvSpPr>
            <p:nvPr/>
          </p:nvSpPr>
          <p:spPr bwMode="auto">
            <a:xfrm>
              <a:off x="7796213" y="3838464"/>
              <a:ext cx="706437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Кесова Гора</a:t>
              </a:r>
              <a:endParaRPr lang="ru-RU" b="1">
                <a:cs typeface="Arial" charset="0"/>
              </a:endParaRPr>
            </a:p>
          </p:txBody>
        </p:sp>
        <p:sp>
          <p:nvSpPr>
            <p:cNvPr id="4469" name="Rectangle 1617"/>
            <p:cNvSpPr>
              <a:spLocks noChangeArrowheads="1"/>
            </p:cNvSpPr>
            <p:nvPr/>
          </p:nvSpPr>
          <p:spPr bwMode="auto">
            <a:xfrm>
              <a:off x="7796213" y="3851164"/>
              <a:ext cx="706437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Кесова Гора</a:t>
              </a:r>
              <a:endParaRPr lang="ru-RU" b="1">
                <a:cs typeface="Arial" charset="0"/>
              </a:endParaRPr>
            </a:p>
          </p:txBody>
        </p:sp>
        <p:sp>
          <p:nvSpPr>
            <p:cNvPr id="4470" name="Rectangle 1618"/>
            <p:cNvSpPr>
              <a:spLocks noChangeArrowheads="1"/>
            </p:cNvSpPr>
            <p:nvPr/>
          </p:nvSpPr>
          <p:spPr bwMode="auto">
            <a:xfrm>
              <a:off x="7781925" y="3851164"/>
              <a:ext cx="706438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Кесова Гора</a:t>
              </a:r>
              <a:endParaRPr lang="ru-RU" b="1">
                <a:cs typeface="Arial" charset="0"/>
              </a:endParaRPr>
            </a:p>
          </p:txBody>
        </p:sp>
        <p:sp>
          <p:nvSpPr>
            <p:cNvPr id="4471" name="Rectangle 1619"/>
            <p:cNvSpPr>
              <a:spLocks noChangeArrowheads="1"/>
            </p:cNvSpPr>
            <p:nvPr/>
          </p:nvSpPr>
          <p:spPr bwMode="auto">
            <a:xfrm>
              <a:off x="7829550" y="4136914"/>
              <a:ext cx="369888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Кашин</a:t>
              </a:r>
              <a:endParaRPr lang="ru-RU" b="1">
                <a:cs typeface="Arial" charset="0"/>
              </a:endParaRPr>
            </a:p>
          </p:txBody>
        </p:sp>
        <p:sp>
          <p:nvSpPr>
            <p:cNvPr id="4472" name="Rectangle 1620"/>
            <p:cNvSpPr>
              <a:spLocks noChangeArrowheads="1"/>
            </p:cNvSpPr>
            <p:nvPr/>
          </p:nvSpPr>
          <p:spPr bwMode="auto">
            <a:xfrm>
              <a:off x="7829550" y="4148026"/>
              <a:ext cx="369888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Кашин</a:t>
              </a:r>
              <a:endParaRPr lang="ru-RU" b="1">
                <a:cs typeface="Arial" charset="0"/>
              </a:endParaRPr>
            </a:p>
          </p:txBody>
        </p:sp>
        <p:sp>
          <p:nvSpPr>
            <p:cNvPr id="4473" name="Rectangle 1621"/>
            <p:cNvSpPr>
              <a:spLocks noChangeArrowheads="1"/>
            </p:cNvSpPr>
            <p:nvPr/>
          </p:nvSpPr>
          <p:spPr bwMode="auto">
            <a:xfrm>
              <a:off x="7829550" y="4157551"/>
              <a:ext cx="369888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Кашин</a:t>
              </a:r>
              <a:endParaRPr lang="ru-RU" b="1">
                <a:cs typeface="Arial" charset="0"/>
              </a:endParaRPr>
            </a:p>
          </p:txBody>
        </p:sp>
        <p:sp>
          <p:nvSpPr>
            <p:cNvPr id="4474" name="Rectangle 1622"/>
            <p:cNvSpPr>
              <a:spLocks noChangeArrowheads="1"/>
            </p:cNvSpPr>
            <p:nvPr/>
          </p:nvSpPr>
          <p:spPr bwMode="auto">
            <a:xfrm>
              <a:off x="7837488" y="4136914"/>
              <a:ext cx="369887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Кашин</a:t>
              </a:r>
              <a:endParaRPr lang="ru-RU" b="1">
                <a:cs typeface="Arial" charset="0"/>
              </a:endParaRPr>
            </a:p>
          </p:txBody>
        </p:sp>
        <p:sp>
          <p:nvSpPr>
            <p:cNvPr id="4475" name="Rectangle 1623"/>
            <p:cNvSpPr>
              <a:spLocks noChangeArrowheads="1"/>
            </p:cNvSpPr>
            <p:nvPr/>
          </p:nvSpPr>
          <p:spPr bwMode="auto">
            <a:xfrm>
              <a:off x="7837488" y="4157551"/>
              <a:ext cx="369887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Кашин</a:t>
              </a:r>
              <a:endParaRPr lang="ru-RU" b="1">
                <a:cs typeface="Arial" charset="0"/>
              </a:endParaRPr>
            </a:p>
          </p:txBody>
        </p:sp>
        <p:sp>
          <p:nvSpPr>
            <p:cNvPr id="4476" name="Rectangle 1624"/>
            <p:cNvSpPr>
              <a:spLocks noChangeArrowheads="1"/>
            </p:cNvSpPr>
            <p:nvPr/>
          </p:nvSpPr>
          <p:spPr bwMode="auto">
            <a:xfrm>
              <a:off x="7847013" y="4136914"/>
              <a:ext cx="369887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Кашин</a:t>
              </a:r>
              <a:endParaRPr lang="ru-RU" b="1">
                <a:cs typeface="Arial" charset="0"/>
              </a:endParaRPr>
            </a:p>
          </p:txBody>
        </p:sp>
        <p:sp>
          <p:nvSpPr>
            <p:cNvPr id="4477" name="Rectangle 1625"/>
            <p:cNvSpPr>
              <a:spLocks noChangeArrowheads="1"/>
            </p:cNvSpPr>
            <p:nvPr/>
          </p:nvSpPr>
          <p:spPr bwMode="auto">
            <a:xfrm>
              <a:off x="7847013" y="4148026"/>
              <a:ext cx="369887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Кашин</a:t>
              </a:r>
              <a:endParaRPr lang="ru-RU" b="1">
                <a:cs typeface="Arial" charset="0"/>
              </a:endParaRPr>
            </a:p>
          </p:txBody>
        </p:sp>
        <p:sp>
          <p:nvSpPr>
            <p:cNvPr id="4478" name="Rectangle 1626"/>
            <p:cNvSpPr>
              <a:spLocks noChangeArrowheads="1"/>
            </p:cNvSpPr>
            <p:nvPr/>
          </p:nvSpPr>
          <p:spPr bwMode="auto">
            <a:xfrm>
              <a:off x="7847013" y="4157551"/>
              <a:ext cx="369887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Кашин</a:t>
              </a:r>
              <a:endParaRPr lang="ru-RU" b="1">
                <a:cs typeface="Arial" charset="0"/>
              </a:endParaRPr>
            </a:p>
          </p:txBody>
        </p:sp>
        <p:sp>
          <p:nvSpPr>
            <p:cNvPr id="4479" name="Rectangle 1627"/>
            <p:cNvSpPr>
              <a:spLocks noChangeArrowheads="1"/>
            </p:cNvSpPr>
            <p:nvPr/>
          </p:nvSpPr>
          <p:spPr bwMode="auto">
            <a:xfrm>
              <a:off x="7837488" y="4148026"/>
              <a:ext cx="369887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Кашин</a:t>
              </a:r>
              <a:endParaRPr lang="ru-RU" b="1">
                <a:cs typeface="Arial" charset="0"/>
              </a:endParaRPr>
            </a:p>
          </p:txBody>
        </p:sp>
        <p:sp>
          <p:nvSpPr>
            <p:cNvPr id="4480" name="Rectangle 1628"/>
            <p:cNvSpPr>
              <a:spLocks noChangeArrowheads="1"/>
            </p:cNvSpPr>
            <p:nvPr/>
          </p:nvSpPr>
          <p:spPr bwMode="auto">
            <a:xfrm>
              <a:off x="8216900" y="4560776"/>
              <a:ext cx="473075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Калязин</a:t>
              </a:r>
              <a:endParaRPr lang="ru-RU" b="1">
                <a:cs typeface="Arial" charset="0"/>
              </a:endParaRPr>
            </a:p>
          </p:txBody>
        </p:sp>
        <p:sp>
          <p:nvSpPr>
            <p:cNvPr id="4481" name="Rectangle 1629"/>
            <p:cNvSpPr>
              <a:spLocks noChangeArrowheads="1"/>
            </p:cNvSpPr>
            <p:nvPr/>
          </p:nvSpPr>
          <p:spPr bwMode="auto">
            <a:xfrm>
              <a:off x="8216900" y="4573476"/>
              <a:ext cx="473075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Калязин</a:t>
              </a:r>
              <a:endParaRPr lang="ru-RU" b="1">
                <a:cs typeface="Arial" charset="0"/>
              </a:endParaRPr>
            </a:p>
          </p:txBody>
        </p:sp>
        <p:sp>
          <p:nvSpPr>
            <p:cNvPr id="4482" name="Rectangle 1630"/>
            <p:cNvSpPr>
              <a:spLocks noChangeArrowheads="1"/>
            </p:cNvSpPr>
            <p:nvPr/>
          </p:nvSpPr>
          <p:spPr bwMode="auto">
            <a:xfrm>
              <a:off x="8216900" y="4583001"/>
              <a:ext cx="473075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Калязин</a:t>
              </a:r>
              <a:endParaRPr lang="ru-RU" b="1">
                <a:cs typeface="Arial" charset="0"/>
              </a:endParaRPr>
            </a:p>
          </p:txBody>
        </p:sp>
        <p:sp>
          <p:nvSpPr>
            <p:cNvPr id="4483" name="Rectangle 1631"/>
            <p:cNvSpPr>
              <a:spLocks noChangeArrowheads="1"/>
            </p:cNvSpPr>
            <p:nvPr/>
          </p:nvSpPr>
          <p:spPr bwMode="auto">
            <a:xfrm>
              <a:off x="8226425" y="4560776"/>
              <a:ext cx="473075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Калязин</a:t>
              </a:r>
              <a:endParaRPr lang="ru-RU" b="1">
                <a:cs typeface="Arial" charset="0"/>
              </a:endParaRPr>
            </a:p>
          </p:txBody>
        </p:sp>
        <p:sp>
          <p:nvSpPr>
            <p:cNvPr id="4484" name="Rectangle 1632"/>
            <p:cNvSpPr>
              <a:spLocks noChangeArrowheads="1"/>
            </p:cNvSpPr>
            <p:nvPr/>
          </p:nvSpPr>
          <p:spPr bwMode="auto">
            <a:xfrm>
              <a:off x="8226425" y="4583001"/>
              <a:ext cx="473075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Калязин</a:t>
              </a:r>
              <a:endParaRPr lang="ru-RU" b="1">
                <a:cs typeface="Arial" charset="0"/>
              </a:endParaRPr>
            </a:p>
          </p:txBody>
        </p:sp>
        <p:sp>
          <p:nvSpPr>
            <p:cNvPr id="4485" name="Rectangle 1633"/>
            <p:cNvSpPr>
              <a:spLocks noChangeArrowheads="1"/>
            </p:cNvSpPr>
            <p:nvPr/>
          </p:nvSpPr>
          <p:spPr bwMode="auto">
            <a:xfrm>
              <a:off x="8235950" y="4560776"/>
              <a:ext cx="473075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Калязин</a:t>
              </a:r>
              <a:endParaRPr lang="ru-RU" b="1">
                <a:cs typeface="Arial" charset="0"/>
              </a:endParaRPr>
            </a:p>
          </p:txBody>
        </p:sp>
        <p:sp>
          <p:nvSpPr>
            <p:cNvPr id="4486" name="Rectangle 1634"/>
            <p:cNvSpPr>
              <a:spLocks noChangeArrowheads="1"/>
            </p:cNvSpPr>
            <p:nvPr/>
          </p:nvSpPr>
          <p:spPr bwMode="auto">
            <a:xfrm>
              <a:off x="8235950" y="4573476"/>
              <a:ext cx="473075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Калязин</a:t>
              </a:r>
              <a:endParaRPr lang="ru-RU" b="1">
                <a:cs typeface="Arial" charset="0"/>
              </a:endParaRPr>
            </a:p>
          </p:txBody>
        </p:sp>
        <p:sp>
          <p:nvSpPr>
            <p:cNvPr id="4487" name="Rectangle 1635"/>
            <p:cNvSpPr>
              <a:spLocks noChangeArrowheads="1"/>
            </p:cNvSpPr>
            <p:nvPr/>
          </p:nvSpPr>
          <p:spPr bwMode="auto">
            <a:xfrm>
              <a:off x="8235950" y="4583001"/>
              <a:ext cx="473075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Калязин</a:t>
              </a:r>
              <a:endParaRPr lang="ru-RU" b="1">
                <a:cs typeface="Arial" charset="0"/>
              </a:endParaRPr>
            </a:p>
          </p:txBody>
        </p:sp>
        <p:sp>
          <p:nvSpPr>
            <p:cNvPr id="4488" name="Rectangle 1636"/>
            <p:cNvSpPr>
              <a:spLocks noChangeArrowheads="1"/>
            </p:cNvSpPr>
            <p:nvPr/>
          </p:nvSpPr>
          <p:spPr bwMode="auto">
            <a:xfrm>
              <a:off x="8226425" y="4573476"/>
              <a:ext cx="473075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Калязин</a:t>
              </a:r>
              <a:endParaRPr lang="ru-RU" b="1">
                <a:cs typeface="Arial" charset="0"/>
              </a:endParaRPr>
            </a:p>
          </p:txBody>
        </p:sp>
        <p:sp>
          <p:nvSpPr>
            <p:cNvPr id="4489" name="Rectangle 1637"/>
            <p:cNvSpPr>
              <a:spLocks noChangeArrowheads="1"/>
            </p:cNvSpPr>
            <p:nvPr/>
          </p:nvSpPr>
          <p:spPr bwMode="auto">
            <a:xfrm>
              <a:off x="7232650" y="5572014"/>
              <a:ext cx="542925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Конаково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90" name="Rectangle 1638"/>
            <p:cNvSpPr>
              <a:spLocks noChangeArrowheads="1"/>
            </p:cNvSpPr>
            <p:nvPr/>
          </p:nvSpPr>
          <p:spPr bwMode="auto">
            <a:xfrm>
              <a:off x="7232650" y="5581539"/>
              <a:ext cx="542925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Конаково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91" name="Rectangle 1639"/>
            <p:cNvSpPr>
              <a:spLocks noChangeArrowheads="1"/>
            </p:cNvSpPr>
            <p:nvPr/>
          </p:nvSpPr>
          <p:spPr bwMode="auto">
            <a:xfrm>
              <a:off x="7232650" y="5592651"/>
              <a:ext cx="542925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Конаково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92" name="Rectangle 1640"/>
            <p:cNvSpPr>
              <a:spLocks noChangeArrowheads="1"/>
            </p:cNvSpPr>
            <p:nvPr/>
          </p:nvSpPr>
          <p:spPr bwMode="auto">
            <a:xfrm>
              <a:off x="7243763" y="5572014"/>
              <a:ext cx="542925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Конаково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93" name="Rectangle 1641"/>
            <p:cNvSpPr>
              <a:spLocks noChangeArrowheads="1"/>
            </p:cNvSpPr>
            <p:nvPr/>
          </p:nvSpPr>
          <p:spPr bwMode="auto">
            <a:xfrm>
              <a:off x="7243763" y="5592651"/>
              <a:ext cx="542925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Конаково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94" name="Rectangle 1642"/>
            <p:cNvSpPr>
              <a:spLocks noChangeArrowheads="1"/>
            </p:cNvSpPr>
            <p:nvPr/>
          </p:nvSpPr>
          <p:spPr bwMode="auto">
            <a:xfrm>
              <a:off x="7253288" y="5572014"/>
              <a:ext cx="542925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Конаково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95" name="Rectangle 1643"/>
            <p:cNvSpPr>
              <a:spLocks noChangeArrowheads="1"/>
            </p:cNvSpPr>
            <p:nvPr/>
          </p:nvSpPr>
          <p:spPr bwMode="auto">
            <a:xfrm>
              <a:off x="7253288" y="5581539"/>
              <a:ext cx="542925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Конаково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96" name="Rectangle 1644"/>
            <p:cNvSpPr>
              <a:spLocks noChangeArrowheads="1"/>
            </p:cNvSpPr>
            <p:nvPr/>
          </p:nvSpPr>
          <p:spPr bwMode="auto">
            <a:xfrm>
              <a:off x="7253288" y="5592651"/>
              <a:ext cx="542925" cy="138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Конаково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497" name="Rectangle 1645"/>
            <p:cNvSpPr>
              <a:spLocks noChangeArrowheads="1"/>
            </p:cNvSpPr>
            <p:nvPr/>
          </p:nvSpPr>
          <p:spPr bwMode="auto">
            <a:xfrm>
              <a:off x="7243763" y="5581539"/>
              <a:ext cx="542925" cy="138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Конаково</a:t>
              </a:r>
              <a:endParaRPr lang="ru-RU" b="1">
                <a:cs typeface="Arial" charset="0"/>
              </a:endParaRPr>
            </a:p>
          </p:txBody>
        </p:sp>
        <p:sp>
          <p:nvSpPr>
            <p:cNvPr id="4504" name="Freeform 1660"/>
            <p:cNvSpPr>
              <a:spLocks/>
            </p:cNvSpPr>
            <p:nvPr/>
          </p:nvSpPr>
          <p:spPr bwMode="auto">
            <a:xfrm>
              <a:off x="1795463" y="6313376"/>
              <a:ext cx="4360862" cy="396875"/>
            </a:xfrm>
            <a:custGeom>
              <a:avLst/>
              <a:gdLst>
                <a:gd name="T0" fmla="*/ 0 w 3402"/>
                <a:gd name="T1" fmla="*/ 2147483647 h 140"/>
                <a:gd name="T2" fmla="*/ 2147483647 w 3402"/>
                <a:gd name="T3" fmla="*/ 2147483647 h 140"/>
                <a:gd name="T4" fmla="*/ 2147483647 w 3402"/>
                <a:gd name="T5" fmla="*/ 2147483647 h 140"/>
                <a:gd name="T6" fmla="*/ 2147483647 w 3402"/>
                <a:gd name="T7" fmla="*/ 2147483647 h 140"/>
                <a:gd name="T8" fmla="*/ 2147483647 w 3402"/>
                <a:gd name="T9" fmla="*/ 2147483647 h 140"/>
                <a:gd name="T10" fmla="*/ 2147483647 w 3402"/>
                <a:gd name="T11" fmla="*/ 2147483647 h 140"/>
                <a:gd name="T12" fmla="*/ 2147483647 w 3402"/>
                <a:gd name="T13" fmla="*/ 2147483647 h 140"/>
                <a:gd name="T14" fmla="*/ 2147483647 w 3402"/>
                <a:gd name="T15" fmla="*/ 2147483647 h 140"/>
                <a:gd name="T16" fmla="*/ 2147483647 w 3402"/>
                <a:gd name="T17" fmla="*/ 2147483647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402"/>
                <a:gd name="T28" fmla="*/ 0 h 140"/>
                <a:gd name="T29" fmla="*/ 3402 w 3402"/>
                <a:gd name="T30" fmla="*/ 140 h 14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402" h="140">
                  <a:moveTo>
                    <a:pt x="0" y="26"/>
                  </a:moveTo>
                  <a:cubicBezTo>
                    <a:pt x="196" y="35"/>
                    <a:pt x="393" y="45"/>
                    <a:pt x="567" y="49"/>
                  </a:cubicBezTo>
                  <a:cubicBezTo>
                    <a:pt x="741" y="53"/>
                    <a:pt x="919" y="49"/>
                    <a:pt x="1044" y="49"/>
                  </a:cubicBezTo>
                  <a:cubicBezTo>
                    <a:pt x="1169" y="49"/>
                    <a:pt x="1195" y="53"/>
                    <a:pt x="1316" y="49"/>
                  </a:cubicBezTo>
                  <a:cubicBezTo>
                    <a:pt x="1437" y="45"/>
                    <a:pt x="1648" y="33"/>
                    <a:pt x="1769" y="26"/>
                  </a:cubicBezTo>
                  <a:cubicBezTo>
                    <a:pt x="1890" y="19"/>
                    <a:pt x="1906" y="0"/>
                    <a:pt x="2042" y="4"/>
                  </a:cubicBezTo>
                  <a:cubicBezTo>
                    <a:pt x="2178" y="8"/>
                    <a:pt x="2412" y="30"/>
                    <a:pt x="2586" y="49"/>
                  </a:cubicBezTo>
                  <a:cubicBezTo>
                    <a:pt x="2760" y="68"/>
                    <a:pt x="2949" y="102"/>
                    <a:pt x="3085" y="117"/>
                  </a:cubicBezTo>
                  <a:cubicBezTo>
                    <a:pt x="3221" y="132"/>
                    <a:pt x="3311" y="136"/>
                    <a:pt x="3402" y="140"/>
                  </a:cubicBezTo>
                </a:path>
              </a:pathLst>
            </a:custGeom>
            <a:noFill/>
            <a:ln w="41275" cap="flat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lIns="65022" tIns="32508" rIns="65022" bIns="32508">
              <a:spAutoFit/>
            </a:bodyPr>
            <a:lstStyle/>
            <a:p>
              <a:endParaRPr lang="ru-RU"/>
            </a:p>
          </p:txBody>
        </p:sp>
        <p:sp>
          <p:nvSpPr>
            <p:cNvPr id="4505" name="Rectangle 141"/>
            <p:cNvSpPr>
              <a:spLocks noChangeArrowheads="1"/>
            </p:cNvSpPr>
            <p:nvPr/>
          </p:nvSpPr>
          <p:spPr bwMode="auto">
            <a:xfrm>
              <a:off x="6181725" y="3020901"/>
              <a:ext cx="1952625" cy="368300"/>
            </a:xfrm>
            <a:prstGeom prst="rect">
              <a:avLst/>
            </a:prstGeom>
            <a:solidFill>
              <a:srgbClr val="FFFF00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75356" tIns="37678" rIns="75356" bIns="37678" anchor="ctr"/>
            <a:lstStyle/>
            <a:p>
              <a:pPr algn="ctr" defTabSz="833438"/>
              <a:r>
                <a:rPr lang="ru-RU" sz="1100" b="1">
                  <a:cs typeface="Arial" charset="0"/>
                </a:rPr>
                <a:t>М-10 «Москва-С-Петербург»</a:t>
              </a:r>
            </a:p>
          </p:txBody>
        </p:sp>
        <p:sp>
          <p:nvSpPr>
            <p:cNvPr id="4506" name="Text Box 13"/>
            <p:cNvSpPr txBox="1">
              <a:spLocks noChangeArrowheads="1"/>
            </p:cNvSpPr>
            <p:nvPr/>
          </p:nvSpPr>
          <p:spPr bwMode="auto">
            <a:xfrm>
              <a:off x="6621463" y="5267214"/>
              <a:ext cx="350837" cy="169862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993300"/>
              </a:solidFill>
              <a:miter lim="800000"/>
              <a:headEnd/>
              <a:tailEnd/>
            </a:ln>
          </p:spPr>
          <p:txBody>
            <a:bodyPr lIns="28234" tIns="28234" rIns="28234" bIns="28234">
              <a:spAutoFit/>
            </a:bodyPr>
            <a:lstStyle/>
            <a:p>
              <a:pPr algn="ctr" defTabSz="1009650">
                <a:spcBef>
                  <a:spcPct val="50000"/>
                </a:spcBef>
              </a:pPr>
              <a:r>
                <a:rPr lang="ru-RU" sz="700" b="1">
                  <a:latin typeface="Arial" charset="0"/>
                  <a:ea typeface="Arial Unicode MS" pitchFamily="34" charset="-128"/>
                  <a:cs typeface="Arial Unicode MS" pitchFamily="34" charset="-128"/>
                </a:rPr>
                <a:t>Тверь</a:t>
              </a:r>
            </a:p>
          </p:txBody>
        </p:sp>
        <p:sp>
          <p:nvSpPr>
            <p:cNvPr id="4507" name="Text Box 13"/>
            <p:cNvSpPr txBox="1">
              <a:spLocks noChangeArrowheads="1"/>
            </p:cNvSpPr>
            <p:nvPr/>
          </p:nvSpPr>
          <p:spPr bwMode="auto">
            <a:xfrm>
              <a:off x="6156325" y="6313376"/>
              <a:ext cx="347663" cy="16986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993300"/>
              </a:solidFill>
              <a:miter lim="800000"/>
              <a:headEnd/>
              <a:tailEnd/>
            </a:ln>
          </p:spPr>
          <p:txBody>
            <a:bodyPr lIns="28234" tIns="28234" rIns="28234" bIns="28234">
              <a:spAutoFit/>
            </a:bodyPr>
            <a:lstStyle/>
            <a:p>
              <a:pPr algn="ctr" defTabSz="1009650">
                <a:spcBef>
                  <a:spcPct val="50000"/>
                </a:spcBef>
              </a:pPr>
              <a:r>
                <a:rPr lang="ru-RU" sz="700" b="1">
                  <a:ea typeface="Arial Unicode MS" pitchFamily="34" charset="-128"/>
                  <a:cs typeface="Arial Unicode MS" pitchFamily="34" charset="-128"/>
                </a:rPr>
                <a:t>М 9</a:t>
              </a:r>
            </a:p>
          </p:txBody>
        </p:sp>
        <p:sp>
          <p:nvSpPr>
            <p:cNvPr id="4508" name="Text Box 13"/>
            <p:cNvSpPr txBox="1">
              <a:spLocks noChangeArrowheads="1"/>
            </p:cNvSpPr>
            <p:nvPr/>
          </p:nvSpPr>
          <p:spPr bwMode="auto">
            <a:xfrm>
              <a:off x="1271588" y="6253051"/>
              <a:ext cx="347662" cy="16986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993300"/>
              </a:solidFill>
              <a:miter lim="800000"/>
              <a:headEnd/>
              <a:tailEnd/>
            </a:ln>
          </p:spPr>
          <p:txBody>
            <a:bodyPr lIns="28234" tIns="28234" rIns="28234" bIns="28234">
              <a:spAutoFit/>
            </a:bodyPr>
            <a:lstStyle/>
            <a:p>
              <a:pPr algn="ctr" defTabSz="1009650">
                <a:spcBef>
                  <a:spcPct val="50000"/>
                </a:spcBef>
              </a:pPr>
              <a:r>
                <a:rPr lang="ru-RU" sz="700" b="1">
                  <a:ea typeface="Arial Unicode MS" pitchFamily="34" charset="-128"/>
                  <a:cs typeface="Arial Unicode MS" pitchFamily="34" charset="-128"/>
                </a:rPr>
                <a:t>М 9</a:t>
              </a:r>
            </a:p>
          </p:txBody>
        </p:sp>
        <p:grpSp>
          <p:nvGrpSpPr>
            <p:cNvPr id="9" name="Group 299"/>
            <p:cNvGrpSpPr>
              <a:grpSpLocks/>
            </p:cNvGrpSpPr>
            <p:nvPr/>
          </p:nvGrpSpPr>
          <p:grpSpPr bwMode="auto">
            <a:xfrm>
              <a:off x="4122738" y="6407039"/>
              <a:ext cx="203200" cy="214312"/>
              <a:chOff x="3288" y="3974"/>
              <a:chExt cx="182" cy="181"/>
            </a:xfrm>
          </p:grpSpPr>
          <p:sp>
            <p:nvSpPr>
              <p:cNvPr id="4735" name="Oval 300"/>
              <p:cNvSpPr>
                <a:spLocks noChangeArrowheads="1"/>
              </p:cNvSpPr>
              <p:nvPr/>
            </p:nvSpPr>
            <p:spPr bwMode="auto">
              <a:xfrm>
                <a:off x="3288" y="3974"/>
                <a:ext cx="182" cy="181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lIns="121520" tIns="60758" rIns="121520" bIns="60758" anchor="ctr"/>
              <a:lstStyle/>
              <a:p>
                <a:pPr defTabSz="1009650"/>
                <a:endParaRPr lang="ru-RU" sz="2000">
                  <a:cs typeface="Arial" charset="0"/>
                </a:endParaRPr>
              </a:p>
            </p:txBody>
          </p:sp>
          <p:pic>
            <p:nvPicPr>
              <p:cNvPr id="4736" name="Picture 301" descr="573"/>
              <p:cNvPicPr>
                <a:picLocks noChangeAspect="1" noChangeArrowheads="1"/>
              </p:cNvPicPr>
              <p:nvPr/>
            </p:nvPicPr>
            <p:blipFill>
              <a:blip r:embed="rId8" cstate="email"/>
              <a:srcRect/>
              <a:stretch>
                <a:fillRect/>
              </a:stretch>
            </p:blipFill>
            <p:spPr bwMode="auto">
              <a:xfrm>
                <a:off x="3327" y="3996"/>
                <a:ext cx="107" cy="137"/>
              </a:xfrm>
              <a:prstGeom prst="rect">
                <a:avLst/>
              </a:prstGeom>
              <a:solidFill>
                <a:srgbClr val="FFE28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</p:pic>
        </p:grpSp>
        <p:grpSp>
          <p:nvGrpSpPr>
            <p:cNvPr id="10" name="Group 299"/>
            <p:cNvGrpSpPr>
              <a:grpSpLocks/>
            </p:cNvGrpSpPr>
            <p:nvPr/>
          </p:nvGrpSpPr>
          <p:grpSpPr bwMode="auto">
            <a:xfrm>
              <a:off x="2374900" y="6313376"/>
              <a:ext cx="204788" cy="217488"/>
              <a:chOff x="3288" y="3974"/>
              <a:chExt cx="182" cy="181"/>
            </a:xfrm>
          </p:grpSpPr>
          <p:sp>
            <p:nvSpPr>
              <p:cNvPr id="4733" name="Oval 300"/>
              <p:cNvSpPr>
                <a:spLocks noChangeArrowheads="1"/>
              </p:cNvSpPr>
              <p:nvPr/>
            </p:nvSpPr>
            <p:spPr bwMode="auto">
              <a:xfrm>
                <a:off x="3288" y="3974"/>
                <a:ext cx="182" cy="181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lIns="121520" tIns="60758" rIns="121520" bIns="60758" anchor="ctr"/>
              <a:lstStyle/>
              <a:p>
                <a:pPr defTabSz="1009650"/>
                <a:endParaRPr lang="ru-RU" sz="2000">
                  <a:cs typeface="Arial" charset="0"/>
                </a:endParaRPr>
              </a:p>
            </p:txBody>
          </p:sp>
          <p:pic>
            <p:nvPicPr>
              <p:cNvPr id="4734" name="Picture 301" descr="573"/>
              <p:cNvPicPr>
                <a:picLocks noChangeAspect="1" noChangeArrowheads="1"/>
              </p:cNvPicPr>
              <p:nvPr/>
            </p:nvPicPr>
            <p:blipFill>
              <a:blip r:embed="rId8" cstate="email"/>
              <a:srcRect/>
              <a:stretch>
                <a:fillRect/>
              </a:stretch>
            </p:blipFill>
            <p:spPr bwMode="auto">
              <a:xfrm>
                <a:off x="3327" y="3996"/>
                <a:ext cx="107" cy="137"/>
              </a:xfrm>
              <a:prstGeom prst="rect">
                <a:avLst/>
              </a:prstGeom>
              <a:solidFill>
                <a:srgbClr val="FFE28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</p:pic>
        </p:grpSp>
        <p:grpSp>
          <p:nvGrpSpPr>
            <p:cNvPr id="11" name="Group 299"/>
            <p:cNvGrpSpPr>
              <a:grpSpLocks/>
            </p:cNvGrpSpPr>
            <p:nvPr/>
          </p:nvGrpSpPr>
          <p:grpSpPr bwMode="auto">
            <a:xfrm>
              <a:off x="5602288" y="6497526"/>
              <a:ext cx="201612" cy="215900"/>
              <a:chOff x="3288" y="3974"/>
              <a:chExt cx="182" cy="181"/>
            </a:xfrm>
          </p:grpSpPr>
          <p:sp>
            <p:nvSpPr>
              <p:cNvPr id="4731" name="Oval 300"/>
              <p:cNvSpPr>
                <a:spLocks noChangeArrowheads="1"/>
              </p:cNvSpPr>
              <p:nvPr/>
            </p:nvSpPr>
            <p:spPr bwMode="auto">
              <a:xfrm>
                <a:off x="3288" y="3974"/>
                <a:ext cx="182" cy="181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lIns="121520" tIns="60758" rIns="121520" bIns="60758" anchor="ctr"/>
              <a:lstStyle/>
              <a:p>
                <a:pPr defTabSz="1009650"/>
                <a:endParaRPr lang="ru-RU" sz="2000">
                  <a:cs typeface="Arial" charset="0"/>
                </a:endParaRPr>
              </a:p>
            </p:txBody>
          </p:sp>
          <p:pic>
            <p:nvPicPr>
              <p:cNvPr id="4732" name="Picture 301" descr="573"/>
              <p:cNvPicPr>
                <a:picLocks noChangeAspect="1" noChangeArrowheads="1"/>
              </p:cNvPicPr>
              <p:nvPr/>
            </p:nvPicPr>
            <p:blipFill>
              <a:blip r:embed="rId9" cstate="email"/>
              <a:srcRect/>
              <a:stretch>
                <a:fillRect/>
              </a:stretch>
            </p:blipFill>
            <p:spPr bwMode="auto">
              <a:xfrm>
                <a:off x="3327" y="3996"/>
                <a:ext cx="107" cy="137"/>
              </a:xfrm>
              <a:prstGeom prst="rect">
                <a:avLst/>
              </a:prstGeom>
              <a:solidFill>
                <a:srgbClr val="FFE28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</p:pic>
        </p:grpSp>
        <p:grpSp>
          <p:nvGrpSpPr>
            <p:cNvPr id="12" name="Group 299"/>
            <p:cNvGrpSpPr>
              <a:grpSpLocks/>
            </p:cNvGrpSpPr>
            <p:nvPr/>
          </p:nvGrpSpPr>
          <p:grpSpPr bwMode="auto">
            <a:xfrm>
              <a:off x="3365500" y="6375289"/>
              <a:ext cx="203200" cy="214312"/>
              <a:chOff x="3288" y="3974"/>
              <a:chExt cx="182" cy="181"/>
            </a:xfrm>
          </p:grpSpPr>
          <p:sp>
            <p:nvSpPr>
              <p:cNvPr id="4729" name="Oval 300"/>
              <p:cNvSpPr>
                <a:spLocks noChangeArrowheads="1"/>
              </p:cNvSpPr>
              <p:nvPr/>
            </p:nvSpPr>
            <p:spPr bwMode="auto">
              <a:xfrm>
                <a:off x="3288" y="3974"/>
                <a:ext cx="182" cy="181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lIns="121520" tIns="60758" rIns="121520" bIns="60758" anchor="ctr"/>
              <a:lstStyle/>
              <a:p>
                <a:pPr defTabSz="1009650"/>
                <a:endParaRPr lang="ru-RU" sz="2000">
                  <a:cs typeface="Arial" charset="0"/>
                </a:endParaRPr>
              </a:p>
            </p:txBody>
          </p:sp>
          <p:pic>
            <p:nvPicPr>
              <p:cNvPr id="4730" name="Picture 301" descr="573"/>
              <p:cNvPicPr>
                <a:picLocks noChangeAspect="1" noChangeArrowheads="1"/>
              </p:cNvPicPr>
              <p:nvPr/>
            </p:nvPicPr>
            <p:blipFill>
              <a:blip r:embed="rId8" cstate="email"/>
              <a:srcRect/>
              <a:stretch>
                <a:fillRect/>
              </a:stretch>
            </p:blipFill>
            <p:spPr bwMode="auto">
              <a:xfrm>
                <a:off x="3327" y="3996"/>
                <a:ext cx="107" cy="137"/>
              </a:xfrm>
              <a:prstGeom prst="rect">
                <a:avLst/>
              </a:prstGeom>
              <a:solidFill>
                <a:srgbClr val="FFE28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</p:pic>
        </p:grpSp>
        <p:sp>
          <p:nvSpPr>
            <p:cNvPr id="4513" name="Rectangle 140"/>
            <p:cNvSpPr>
              <a:spLocks noChangeArrowheads="1"/>
            </p:cNvSpPr>
            <p:nvPr/>
          </p:nvSpPr>
          <p:spPr bwMode="auto">
            <a:xfrm>
              <a:off x="2581275" y="7083314"/>
              <a:ext cx="1744663" cy="368300"/>
            </a:xfrm>
            <a:prstGeom prst="rect">
              <a:avLst/>
            </a:prstGeom>
            <a:solidFill>
              <a:srgbClr val="FFFF00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75356" tIns="37678" rIns="75356" bIns="37678" anchor="ctr"/>
            <a:lstStyle/>
            <a:p>
              <a:pPr algn="ctr" defTabSz="833438"/>
              <a:r>
                <a:rPr lang="ru-RU" sz="1100" b="1">
                  <a:cs typeface="Arial" charset="0"/>
                </a:rPr>
                <a:t>М-9 «Москва-Рига»</a:t>
              </a:r>
            </a:p>
          </p:txBody>
        </p:sp>
        <p:sp>
          <p:nvSpPr>
            <p:cNvPr id="4514" name="Text Box 13"/>
            <p:cNvSpPr txBox="1">
              <a:spLocks noChangeArrowheads="1"/>
            </p:cNvSpPr>
            <p:nvPr/>
          </p:nvSpPr>
          <p:spPr bwMode="auto">
            <a:xfrm>
              <a:off x="3857625" y="2989151"/>
              <a:ext cx="350838" cy="16351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993300"/>
              </a:solidFill>
              <a:miter lim="800000"/>
              <a:headEnd/>
              <a:tailEnd/>
            </a:ln>
          </p:spPr>
          <p:txBody>
            <a:bodyPr lIns="28234" tIns="28234" rIns="28234" bIns="28234">
              <a:spAutoFit/>
            </a:bodyPr>
            <a:lstStyle/>
            <a:p>
              <a:pPr algn="ctr" defTabSz="1009650">
                <a:spcBef>
                  <a:spcPct val="50000"/>
                </a:spcBef>
              </a:pPr>
              <a:r>
                <a:rPr lang="ru-RU" sz="700" b="1">
                  <a:ea typeface="Arial Unicode MS" pitchFamily="34" charset="-128"/>
                  <a:cs typeface="Arial Unicode MS" pitchFamily="34" charset="-128"/>
                </a:rPr>
                <a:t>М 10</a:t>
              </a:r>
            </a:p>
          </p:txBody>
        </p:sp>
        <p:grpSp>
          <p:nvGrpSpPr>
            <p:cNvPr id="13" name="Group 299"/>
            <p:cNvGrpSpPr>
              <a:grpSpLocks/>
            </p:cNvGrpSpPr>
            <p:nvPr/>
          </p:nvGrpSpPr>
          <p:grpSpPr bwMode="auto">
            <a:xfrm>
              <a:off x="5310188" y="3851164"/>
              <a:ext cx="203200" cy="215900"/>
              <a:chOff x="3288" y="3974"/>
              <a:chExt cx="182" cy="181"/>
            </a:xfrm>
          </p:grpSpPr>
          <p:sp>
            <p:nvSpPr>
              <p:cNvPr id="4727" name="Oval 300"/>
              <p:cNvSpPr>
                <a:spLocks noChangeArrowheads="1"/>
              </p:cNvSpPr>
              <p:nvPr/>
            </p:nvSpPr>
            <p:spPr bwMode="auto">
              <a:xfrm>
                <a:off x="3288" y="3974"/>
                <a:ext cx="182" cy="181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lIns="121520" tIns="60758" rIns="121520" bIns="60758" anchor="ctr"/>
              <a:lstStyle/>
              <a:p>
                <a:pPr defTabSz="1009650"/>
                <a:endParaRPr lang="ru-RU" sz="2000">
                  <a:cs typeface="Arial" charset="0"/>
                </a:endParaRPr>
              </a:p>
            </p:txBody>
          </p:sp>
          <p:pic>
            <p:nvPicPr>
              <p:cNvPr id="4728" name="Picture 301" descr="573"/>
              <p:cNvPicPr>
                <a:picLocks noChangeAspect="1" noChangeArrowheads="1"/>
              </p:cNvPicPr>
              <p:nvPr/>
            </p:nvPicPr>
            <p:blipFill>
              <a:blip r:embed="rId10" cstate="email"/>
              <a:srcRect/>
              <a:stretch>
                <a:fillRect/>
              </a:stretch>
            </p:blipFill>
            <p:spPr bwMode="auto">
              <a:xfrm>
                <a:off x="3327" y="3996"/>
                <a:ext cx="107" cy="137"/>
              </a:xfrm>
              <a:prstGeom prst="rect">
                <a:avLst/>
              </a:prstGeom>
              <a:solidFill>
                <a:srgbClr val="FFE28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</p:pic>
        </p:grpSp>
        <p:grpSp>
          <p:nvGrpSpPr>
            <p:cNvPr id="14" name="Group 299"/>
            <p:cNvGrpSpPr>
              <a:grpSpLocks/>
            </p:cNvGrpSpPr>
            <p:nvPr/>
          </p:nvGrpSpPr>
          <p:grpSpPr bwMode="auto">
            <a:xfrm>
              <a:off x="4265613" y="3205051"/>
              <a:ext cx="203200" cy="215900"/>
              <a:chOff x="3288" y="3974"/>
              <a:chExt cx="182" cy="181"/>
            </a:xfrm>
          </p:grpSpPr>
          <p:sp>
            <p:nvSpPr>
              <p:cNvPr id="4725" name="Oval 300"/>
              <p:cNvSpPr>
                <a:spLocks noChangeArrowheads="1"/>
              </p:cNvSpPr>
              <p:nvPr/>
            </p:nvSpPr>
            <p:spPr bwMode="auto">
              <a:xfrm>
                <a:off x="3288" y="3974"/>
                <a:ext cx="182" cy="181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lIns="121520" tIns="60758" rIns="121520" bIns="60758" anchor="ctr"/>
              <a:lstStyle/>
              <a:p>
                <a:pPr defTabSz="1009650"/>
                <a:endParaRPr lang="ru-RU" sz="2000">
                  <a:cs typeface="Arial" charset="0"/>
                </a:endParaRPr>
              </a:p>
            </p:txBody>
          </p:sp>
          <p:pic>
            <p:nvPicPr>
              <p:cNvPr id="4726" name="Picture 301" descr="573"/>
              <p:cNvPicPr>
                <a:picLocks noChangeAspect="1" noChangeArrowheads="1"/>
              </p:cNvPicPr>
              <p:nvPr/>
            </p:nvPicPr>
            <p:blipFill>
              <a:blip r:embed="rId10" cstate="email"/>
              <a:srcRect/>
              <a:stretch>
                <a:fillRect/>
              </a:stretch>
            </p:blipFill>
            <p:spPr bwMode="auto">
              <a:xfrm>
                <a:off x="3327" y="3996"/>
                <a:ext cx="107" cy="137"/>
              </a:xfrm>
              <a:prstGeom prst="rect">
                <a:avLst/>
              </a:prstGeom>
              <a:solidFill>
                <a:srgbClr val="FFE28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</p:pic>
        </p:grpSp>
        <p:pic>
          <p:nvPicPr>
            <p:cNvPr id="4545" name="Picture 8" descr="G:\217999_320.jpg"/>
            <p:cNvPicPr>
              <a:picLocks noChangeAspect="1" noChangeArrowheads="1"/>
            </p:cNvPicPr>
            <p:nvPr/>
          </p:nvPicPr>
          <p:blipFill>
            <a:blip r:embed="rId11" cstate="email"/>
            <a:srcRect/>
            <a:stretch>
              <a:fillRect/>
            </a:stretch>
          </p:blipFill>
          <p:spPr bwMode="auto">
            <a:xfrm>
              <a:off x="1170075" y="1476189"/>
              <a:ext cx="147638" cy="220662"/>
            </a:xfrm>
            <a:prstGeom prst="rect">
              <a:avLst/>
            </a:prstGeom>
            <a:solidFill>
              <a:srgbClr val="FFE28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</p:pic>
        <p:grpSp>
          <p:nvGrpSpPr>
            <p:cNvPr id="15" name="Группа 93"/>
            <p:cNvGrpSpPr>
              <a:grpSpLocks/>
            </p:cNvGrpSpPr>
            <p:nvPr/>
          </p:nvGrpSpPr>
          <p:grpSpPr bwMode="auto">
            <a:xfrm>
              <a:off x="1206079" y="1836229"/>
              <a:ext cx="128587" cy="219075"/>
              <a:chOff x="-6572329" y="-2286040"/>
              <a:chExt cx="4357719" cy="5810291"/>
            </a:xfrm>
          </p:grpSpPr>
          <p:pic>
            <p:nvPicPr>
              <p:cNvPr id="4723" name="Picture 8" descr="G:\217999_320.jpg"/>
              <p:cNvPicPr>
                <a:picLocks noChangeAspect="1" noChangeArrowheads="1"/>
              </p:cNvPicPr>
              <p:nvPr/>
            </p:nvPicPr>
            <p:blipFill>
              <a:blip r:embed="rId12" cstate="email"/>
              <a:srcRect/>
              <a:stretch>
                <a:fillRect/>
              </a:stretch>
            </p:blipFill>
            <p:spPr bwMode="auto">
              <a:xfrm>
                <a:off x="-6572329" y="-2286040"/>
                <a:ext cx="4357719" cy="5810291"/>
              </a:xfrm>
              <a:prstGeom prst="rect">
                <a:avLst/>
              </a:prstGeom>
              <a:solidFill>
                <a:srgbClr val="FFE28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</p:pic>
          <p:pic>
            <p:nvPicPr>
              <p:cNvPr id="4724" name="Picture 9" descr="G:\1803173_w100_h100_radiatory.jpg"/>
              <p:cNvPicPr>
                <a:picLocks noChangeAspect="1" noChangeArrowheads="1"/>
              </p:cNvPicPr>
              <p:nvPr/>
            </p:nvPicPr>
            <p:blipFill>
              <a:blip r:embed="rId13" cstate="email"/>
              <a:srcRect/>
              <a:stretch>
                <a:fillRect/>
              </a:stretch>
            </p:blipFill>
            <p:spPr bwMode="auto">
              <a:xfrm>
                <a:off x="-5786496" y="-1196065"/>
                <a:ext cx="2786084" cy="2392122"/>
              </a:xfrm>
              <a:prstGeom prst="rect">
                <a:avLst/>
              </a:prstGeom>
              <a:solidFill>
                <a:srgbClr val="FFE28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</p:pic>
        </p:grpSp>
        <p:grpSp>
          <p:nvGrpSpPr>
            <p:cNvPr id="16" name="Группа 117"/>
            <p:cNvGrpSpPr>
              <a:grpSpLocks/>
            </p:cNvGrpSpPr>
            <p:nvPr/>
          </p:nvGrpSpPr>
          <p:grpSpPr bwMode="auto">
            <a:xfrm>
              <a:off x="1170075" y="1116149"/>
              <a:ext cx="193675" cy="219075"/>
              <a:chOff x="-3786246" y="1214422"/>
              <a:chExt cx="2000264" cy="3143273"/>
            </a:xfrm>
          </p:grpSpPr>
          <p:pic>
            <p:nvPicPr>
              <p:cNvPr id="4721" name="Picture 8" descr="G:\217999_320.jpg"/>
              <p:cNvPicPr>
                <a:picLocks noChangeAspect="1" noChangeArrowheads="1"/>
              </p:cNvPicPr>
              <p:nvPr/>
            </p:nvPicPr>
            <p:blipFill>
              <a:blip r:embed="rId14" cstate="email"/>
              <a:srcRect/>
              <a:stretch>
                <a:fillRect/>
              </a:stretch>
            </p:blipFill>
            <p:spPr bwMode="auto">
              <a:xfrm>
                <a:off x="-3786246" y="1214422"/>
                <a:ext cx="2000264" cy="3143273"/>
              </a:xfrm>
              <a:prstGeom prst="rect">
                <a:avLst/>
              </a:prstGeom>
              <a:solidFill>
                <a:srgbClr val="FFE28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</p:pic>
          <p:pic>
            <p:nvPicPr>
              <p:cNvPr id="4722" name="Picture 7" descr="G:\WiFi.png"/>
              <p:cNvPicPr>
                <a:picLocks noChangeAspect="1" noChangeArrowheads="1"/>
              </p:cNvPicPr>
              <p:nvPr/>
            </p:nvPicPr>
            <p:blipFill>
              <a:blip r:embed="rId15" cstate="email"/>
              <a:srcRect/>
              <a:stretch>
                <a:fillRect/>
              </a:stretch>
            </p:blipFill>
            <p:spPr bwMode="auto">
              <a:xfrm rot="10800000" flipV="1">
                <a:off x="-3643371" y="1643055"/>
                <a:ext cx="1700244" cy="1714519"/>
              </a:xfrm>
              <a:prstGeom prst="rect">
                <a:avLst/>
              </a:prstGeom>
              <a:solidFill>
                <a:srgbClr val="FFE28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</p:pic>
        </p:grpSp>
        <p:pic>
          <p:nvPicPr>
            <p:cNvPr id="4548" name="Picture 12" descr="G:\50px-1.14_(Road_sign).gif"/>
            <p:cNvPicPr>
              <a:picLocks noChangeAspect="1" noChangeArrowheads="1"/>
            </p:cNvPicPr>
            <p:nvPr/>
          </p:nvPicPr>
          <p:blipFill>
            <a:blip r:embed="rId16" cstate="email"/>
            <a:srcRect/>
            <a:stretch>
              <a:fillRect/>
            </a:stretch>
          </p:blipFill>
          <p:spPr bwMode="auto">
            <a:xfrm>
              <a:off x="2358207" y="1512193"/>
              <a:ext cx="222250" cy="219075"/>
            </a:xfrm>
            <a:prstGeom prst="rect">
              <a:avLst/>
            </a:prstGeom>
            <a:solidFill>
              <a:srgbClr val="FFE28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</p:pic>
        <p:pic>
          <p:nvPicPr>
            <p:cNvPr id="4549" name="Picture 15" descr="G:\stock-photo-pile-of-sand-isolated-on-white-52921243.jpg"/>
            <p:cNvPicPr>
              <a:picLocks noChangeAspect="1" noChangeArrowheads="1"/>
            </p:cNvPicPr>
            <p:nvPr/>
          </p:nvPicPr>
          <p:blipFill>
            <a:blip r:embed="rId17" cstate="email"/>
            <a:srcRect/>
            <a:stretch>
              <a:fillRect/>
            </a:stretch>
          </p:blipFill>
          <p:spPr bwMode="auto">
            <a:xfrm>
              <a:off x="2358207" y="1872233"/>
              <a:ext cx="196850" cy="203200"/>
            </a:xfrm>
            <a:prstGeom prst="rect">
              <a:avLst/>
            </a:prstGeom>
            <a:solidFill>
              <a:srgbClr val="FFE28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</p:pic>
        <p:sp>
          <p:nvSpPr>
            <p:cNvPr id="132" name="Полилиния 131"/>
            <p:cNvSpPr/>
            <p:nvPr/>
          </p:nvSpPr>
          <p:spPr>
            <a:xfrm>
              <a:off x="2394211" y="2268277"/>
              <a:ext cx="141288" cy="50800"/>
            </a:xfrm>
            <a:custGeom>
              <a:avLst/>
              <a:gdLst>
                <a:gd name="connsiteX0" fmla="*/ 0 w 155218"/>
                <a:gd name="connsiteY0" fmla="*/ 45720 h 47833"/>
                <a:gd name="connsiteX1" fmla="*/ 22860 w 155218"/>
                <a:gd name="connsiteY1" fmla="*/ 30480 h 47833"/>
                <a:gd name="connsiteX2" fmla="*/ 53340 w 155218"/>
                <a:gd name="connsiteY2" fmla="*/ 7620 h 47833"/>
                <a:gd name="connsiteX3" fmla="*/ 76200 w 155218"/>
                <a:gd name="connsiteY3" fmla="*/ 0 h 47833"/>
                <a:gd name="connsiteX4" fmla="*/ 121920 w 155218"/>
                <a:gd name="connsiteY4" fmla="*/ 22860 h 47833"/>
                <a:gd name="connsiteX5" fmla="*/ 144780 w 155218"/>
                <a:gd name="connsiteY5" fmla="*/ 45720 h 47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218" h="47833">
                  <a:moveTo>
                    <a:pt x="0" y="45720"/>
                  </a:moveTo>
                  <a:cubicBezTo>
                    <a:pt x="7620" y="40640"/>
                    <a:pt x="15408" y="35803"/>
                    <a:pt x="22860" y="30480"/>
                  </a:cubicBezTo>
                  <a:cubicBezTo>
                    <a:pt x="33194" y="23098"/>
                    <a:pt x="42313" y="13921"/>
                    <a:pt x="53340" y="7620"/>
                  </a:cubicBezTo>
                  <a:cubicBezTo>
                    <a:pt x="60314" y="3635"/>
                    <a:pt x="68580" y="2540"/>
                    <a:pt x="76200" y="0"/>
                  </a:cubicBezTo>
                  <a:cubicBezTo>
                    <a:pt x="91440" y="7620"/>
                    <a:pt x="108289" y="12637"/>
                    <a:pt x="121920" y="22860"/>
                  </a:cubicBezTo>
                  <a:cubicBezTo>
                    <a:pt x="155218" y="47833"/>
                    <a:pt x="123384" y="45720"/>
                    <a:pt x="144780" y="45720"/>
                  </a:cubicBezTo>
                </a:path>
              </a:pathLst>
            </a:cu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87678" tIns="43839" rIns="87678" bIns="43839" anchor="ctr"/>
            <a:lstStyle/>
            <a:p>
              <a:pPr algn="ctr" defTabSz="876773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700" dirty="0"/>
            </a:p>
          </p:txBody>
        </p:sp>
        <p:sp>
          <p:nvSpPr>
            <p:cNvPr id="150" name="Полилиния 149"/>
            <p:cNvSpPr/>
            <p:nvPr/>
          </p:nvSpPr>
          <p:spPr>
            <a:xfrm>
              <a:off x="1170075" y="2268277"/>
              <a:ext cx="142875" cy="47625"/>
            </a:xfrm>
            <a:custGeom>
              <a:avLst/>
              <a:gdLst>
                <a:gd name="connsiteX0" fmla="*/ 0 w 155218"/>
                <a:gd name="connsiteY0" fmla="*/ 45720 h 47833"/>
                <a:gd name="connsiteX1" fmla="*/ 22860 w 155218"/>
                <a:gd name="connsiteY1" fmla="*/ 30480 h 47833"/>
                <a:gd name="connsiteX2" fmla="*/ 53340 w 155218"/>
                <a:gd name="connsiteY2" fmla="*/ 7620 h 47833"/>
                <a:gd name="connsiteX3" fmla="*/ 76200 w 155218"/>
                <a:gd name="connsiteY3" fmla="*/ 0 h 47833"/>
                <a:gd name="connsiteX4" fmla="*/ 121920 w 155218"/>
                <a:gd name="connsiteY4" fmla="*/ 22860 h 47833"/>
                <a:gd name="connsiteX5" fmla="*/ 144780 w 155218"/>
                <a:gd name="connsiteY5" fmla="*/ 45720 h 47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218" h="47833">
                  <a:moveTo>
                    <a:pt x="0" y="45720"/>
                  </a:moveTo>
                  <a:cubicBezTo>
                    <a:pt x="7620" y="40640"/>
                    <a:pt x="15408" y="35803"/>
                    <a:pt x="22860" y="30480"/>
                  </a:cubicBezTo>
                  <a:cubicBezTo>
                    <a:pt x="33194" y="23098"/>
                    <a:pt x="42313" y="13921"/>
                    <a:pt x="53340" y="7620"/>
                  </a:cubicBezTo>
                  <a:cubicBezTo>
                    <a:pt x="60314" y="3635"/>
                    <a:pt x="68580" y="2540"/>
                    <a:pt x="76200" y="0"/>
                  </a:cubicBezTo>
                  <a:cubicBezTo>
                    <a:pt x="91440" y="7620"/>
                    <a:pt x="108289" y="12637"/>
                    <a:pt x="121920" y="22860"/>
                  </a:cubicBezTo>
                  <a:cubicBezTo>
                    <a:pt x="155218" y="47833"/>
                    <a:pt x="123384" y="45720"/>
                    <a:pt x="144780" y="45720"/>
                  </a:cubicBezTo>
                </a:path>
              </a:pathLst>
            </a:custGeom>
            <a:ln w="1905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87678" tIns="43839" rIns="87678" bIns="43839" anchor="ctr"/>
            <a:lstStyle/>
            <a:p>
              <a:pPr algn="ctr" defTabSz="876773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700" dirty="0"/>
            </a:p>
          </p:txBody>
        </p:sp>
        <p:grpSp>
          <p:nvGrpSpPr>
            <p:cNvPr id="17" name="Group 310"/>
            <p:cNvGrpSpPr>
              <a:grpSpLocks/>
            </p:cNvGrpSpPr>
            <p:nvPr/>
          </p:nvGrpSpPr>
          <p:grpSpPr bwMode="auto">
            <a:xfrm>
              <a:off x="2322203" y="1152153"/>
              <a:ext cx="207963" cy="215900"/>
              <a:chOff x="3115" y="4020"/>
              <a:chExt cx="154" cy="164"/>
            </a:xfrm>
          </p:grpSpPr>
          <p:sp>
            <p:nvSpPr>
              <p:cNvPr id="4719" name="Oval 311"/>
              <p:cNvSpPr>
                <a:spLocks noChangeArrowheads="1"/>
              </p:cNvSpPr>
              <p:nvPr/>
            </p:nvSpPr>
            <p:spPr bwMode="auto">
              <a:xfrm>
                <a:off x="3115" y="4020"/>
                <a:ext cx="154" cy="164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lIns="121520" tIns="60758" rIns="121520" bIns="60758" anchor="ctr"/>
              <a:lstStyle/>
              <a:p>
                <a:pPr defTabSz="1009650"/>
                <a:endParaRPr lang="ru-RU" sz="2000">
                  <a:cs typeface="Arial" charset="0"/>
                </a:endParaRPr>
              </a:p>
            </p:txBody>
          </p:sp>
          <p:pic>
            <p:nvPicPr>
              <p:cNvPr id="4720" name="Picture 312" descr="1_39"/>
              <p:cNvPicPr>
                <a:picLocks noChangeAspect="1" noChangeArrowheads="1"/>
              </p:cNvPicPr>
              <p:nvPr/>
            </p:nvPicPr>
            <p:blipFill>
              <a:blip r:embed="rId18" cstate="email"/>
              <a:srcRect/>
              <a:stretch>
                <a:fillRect/>
              </a:stretch>
            </p:blipFill>
            <p:spPr bwMode="auto">
              <a:xfrm>
                <a:off x="3132" y="4051"/>
                <a:ext cx="113" cy="98"/>
              </a:xfrm>
              <a:prstGeom prst="rect">
                <a:avLst/>
              </a:prstGeom>
              <a:solidFill>
                <a:srgbClr val="FFE28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</p:pic>
        </p:grpSp>
        <p:grpSp>
          <p:nvGrpSpPr>
            <p:cNvPr id="18" name="Group 1733"/>
            <p:cNvGrpSpPr>
              <a:grpSpLocks/>
            </p:cNvGrpSpPr>
            <p:nvPr/>
          </p:nvGrpSpPr>
          <p:grpSpPr bwMode="auto">
            <a:xfrm>
              <a:off x="5688013" y="6283214"/>
              <a:ext cx="376237" cy="215900"/>
              <a:chOff x="4440" y="4612"/>
              <a:chExt cx="292" cy="159"/>
            </a:xfrm>
          </p:grpSpPr>
          <p:grpSp>
            <p:nvGrpSpPr>
              <p:cNvPr id="19" name="Group 310"/>
              <p:cNvGrpSpPr>
                <a:grpSpLocks/>
              </p:cNvGrpSpPr>
              <p:nvPr/>
            </p:nvGrpSpPr>
            <p:grpSpPr bwMode="auto">
              <a:xfrm>
                <a:off x="4440" y="4612"/>
                <a:ext cx="161" cy="159"/>
                <a:chOff x="3115" y="4020"/>
                <a:chExt cx="154" cy="164"/>
              </a:xfrm>
            </p:grpSpPr>
            <p:sp>
              <p:nvSpPr>
                <p:cNvPr id="4717" name="Oval 311"/>
                <p:cNvSpPr>
                  <a:spLocks noChangeArrowheads="1"/>
                </p:cNvSpPr>
                <p:nvPr/>
              </p:nvSpPr>
              <p:spPr bwMode="auto">
                <a:xfrm>
                  <a:off x="3115" y="4020"/>
                  <a:ext cx="154" cy="164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lIns="121520" tIns="60758" rIns="121520" bIns="60758" anchor="ctr"/>
                <a:lstStyle/>
                <a:p>
                  <a:pPr defTabSz="1009650"/>
                  <a:endParaRPr lang="ru-RU" sz="2000">
                    <a:cs typeface="Arial" charset="0"/>
                  </a:endParaRPr>
                </a:p>
              </p:txBody>
            </p:sp>
            <p:pic>
              <p:nvPicPr>
                <p:cNvPr id="4718" name="Picture 312" descr="1_39"/>
                <p:cNvPicPr>
                  <a:picLocks noChangeAspect="1" noChangeArrowheads="1"/>
                </p:cNvPicPr>
                <p:nvPr/>
              </p:nvPicPr>
              <p:blipFill>
                <a:blip r:embed="rId18" cstate="email"/>
                <a:srcRect/>
                <a:stretch>
                  <a:fillRect/>
                </a:stretch>
              </p:blipFill>
              <p:spPr bwMode="auto">
                <a:xfrm>
                  <a:off x="3132" y="4051"/>
                  <a:ext cx="113" cy="98"/>
                </a:xfrm>
                <a:prstGeom prst="rect">
                  <a:avLst/>
                </a:prstGeom>
                <a:solidFill>
                  <a:srgbClr val="FFE28F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</p:pic>
          </p:grpSp>
          <p:sp>
            <p:nvSpPr>
              <p:cNvPr id="4716" name="Text Box 1737"/>
              <p:cNvSpPr txBox="1">
                <a:spLocks noChangeArrowheads="1"/>
              </p:cNvSpPr>
              <p:nvPr/>
            </p:nvSpPr>
            <p:spPr bwMode="auto">
              <a:xfrm>
                <a:off x="4570" y="4624"/>
                <a:ext cx="162" cy="138"/>
              </a:xfrm>
              <a:prstGeom prst="rect">
                <a:avLst/>
              </a:prstGeom>
              <a:solidFill>
                <a:schemeClr val="bg1">
                  <a:alpha val="43921"/>
                </a:schemeClr>
              </a:solidFill>
              <a:ln w="9525" algn="ctr">
                <a:noFill/>
                <a:miter lim="800000"/>
                <a:headEnd/>
                <a:tailEnd/>
              </a:ln>
            </p:spPr>
            <p:txBody>
              <a:bodyPr wrap="none" lIns="78422" tIns="39205" rIns="78422" bIns="39205">
                <a:spAutoFit/>
              </a:bodyPr>
              <a:lstStyle/>
              <a:p>
                <a:pPr defTabSz="1057275"/>
                <a:r>
                  <a:rPr lang="ru-RU" sz="700" b="1">
                    <a:latin typeface="Arial" charset="0"/>
                  </a:rPr>
                  <a:t>1</a:t>
                </a:r>
              </a:p>
            </p:txBody>
          </p:sp>
        </p:grpSp>
        <p:grpSp>
          <p:nvGrpSpPr>
            <p:cNvPr id="20" name="Group 1743"/>
            <p:cNvGrpSpPr>
              <a:grpSpLocks/>
            </p:cNvGrpSpPr>
            <p:nvPr/>
          </p:nvGrpSpPr>
          <p:grpSpPr bwMode="auto">
            <a:xfrm>
              <a:off x="3743325" y="6283214"/>
              <a:ext cx="374650" cy="215900"/>
              <a:chOff x="4440" y="4612"/>
              <a:chExt cx="293" cy="159"/>
            </a:xfrm>
          </p:grpSpPr>
          <p:grpSp>
            <p:nvGrpSpPr>
              <p:cNvPr id="21" name="Group 310"/>
              <p:cNvGrpSpPr>
                <a:grpSpLocks/>
              </p:cNvGrpSpPr>
              <p:nvPr/>
            </p:nvGrpSpPr>
            <p:grpSpPr bwMode="auto">
              <a:xfrm>
                <a:off x="4440" y="4612"/>
                <a:ext cx="161" cy="159"/>
                <a:chOff x="3115" y="4020"/>
                <a:chExt cx="154" cy="164"/>
              </a:xfrm>
            </p:grpSpPr>
            <p:sp>
              <p:nvSpPr>
                <p:cNvPr id="4713" name="Oval 311"/>
                <p:cNvSpPr>
                  <a:spLocks noChangeArrowheads="1"/>
                </p:cNvSpPr>
                <p:nvPr/>
              </p:nvSpPr>
              <p:spPr bwMode="auto">
                <a:xfrm>
                  <a:off x="3115" y="4020"/>
                  <a:ext cx="154" cy="164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lIns="121520" tIns="60758" rIns="121520" bIns="60758" anchor="ctr"/>
                <a:lstStyle/>
                <a:p>
                  <a:pPr defTabSz="1009650"/>
                  <a:endParaRPr lang="ru-RU" sz="2000">
                    <a:cs typeface="Arial" charset="0"/>
                  </a:endParaRPr>
                </a:p>
              </p:txBody>
            </p:sp>
            <p:pic>
              <p:nvPicPr>
                <p:cNvPr id="4714" name="Picture 312" descr="1_39"/>
                <p:cNvPicPr>
                  <a:picLocks noChangeAspect="1" noChangeArrowheads="1"/>
                </p:cNvPicPr>
                <p:nvPr/>
              </p:nvPicPr>
              <p:blipFill>
                <a:blip r:embed="rId18" cstate="email"/>
                <a:srcRect/>
                <a:stretch>
                  <a:fillRect/>
                </a:stretch>
              </p:blipFill>
              <p:spPr bwMode="auto">
                <a:xfrm>
                  <a:off x="3132" y="4051"/>
                  <a:ext cx="113" cy="98"/>
                </a:xfrm>
                <a:prstGeom prst="rect">
                  <a:avLst/>
                </a:prstGeom>
                <a:solidFill>
                  <a:srgbClr val="FFE28F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</p:pic>
          </p:grpSp>
          <p:sp>
            <p:nvSpPr>
              <p:cNvPr id="4712" name="Text Box 1747"/>
              <p:cNvSpPr txBox="1">
                <a:spLocks noChangeArrowheads="1"/>
              </p:cNvSpPr>
              <p:nvPr/>
            </p:nvSpPr>
            <p:spPr bwMode="auto">
              <a:xfrm>
                <a:off x="4570" y="4624"/>
                <a:ext cx="163" cy="138"/>
              </a:xfrm>
              <a:prstGeom prst="rect">
                <a:avLst/>
              </a:prstGeom>
              <a:solidFill>
                <a:schemeClr val="bg1">
                  <a:alpha val="43921"/>
                </a:schemeClr>
              </a:solidFill>
              <a:ln w="9525" algn="ctr">
                <a:noFill/>
                <a:miter lim="800000"/>
                <a:headEnd/>
                <a:tailEnd/>
              </a:ln>
            </p:spPr>
            <p:txBody>
              <a:bodyPr wrap="none" lIns="78422" tIns="39205" rIns="78422" bIns="39205">
                <a:spAutoFit/>
              </a:bodyPr>
              <a:lstStyle/>
              <a:p>
                <a:pPr defTabSz="1057275"/>
                <a:r>
                  <a:rPr lang="ru-RU" sz="700" b="1">
                    <a:latin typeface="Arial" charset="0"/>
                  </a:rPr>
                  <a:t>1</a:t>
                </a:r>
              </a:p>
            </p:txBody>
          </p:sp>
        </p:grpSp>
        <p:grpSp>
          <p:nvGrpSpPr>
            <p:cNvPr id="22" name="Group 1748"/>
            <p:cNvGrpSpPr>
              <a:grpSpLocks/>
            </p:cNvGrpSpPr>
            <p:nvPr/>
          </p:nvGrpSpPr>
          <p:grpSpPr bwMode="auto">
            <a:xfrm>
              <a:off x="2987675" y="6343539"/>
              <a:ext cx="373063" cy="217487"/>
              <a:chOff x="4440" y="4612"/>
              <a:chExt cx="293" cy="159"/>
            </a:xfrm>
          </p:grpSpPr>
          <p:grpSp>
            <p:nvGrpSpPr>
              <p:cNvPr id="23" name="Group 310"/>
              <p:cNvGrpSpPr>
                <a:grpSpLocks/>
              </p:cNvGrpSpPr>
              <p:nvPr/>
            </p:nvGrpSpPr>
            <p:grpSpPr bwMode="auto">
              <a:xfrm>
                <a:off x="4440" y="4612"/>
                <a:ext cx="161" cy="159"/>
                <a:chOff x="3115" y="4020"/>
                <a:chExt cx="154" cy="164"/>
              </a:xfrm>
            </p:grpSpPr>
            <p:sp>
              <p:nvSpPr>
                <p:cNvPr id="4709" name="Oval 311"/>
                <p:cNvSpPr>
                  <a:spLocks noChangeArrowheads="1"/>
                </p:cNvSpPr>
                <p:nvPr/>
              </p:nvSpPr>
              <p:spPr bwMode="auto">
                <a:xfrm>
                  <a:off x="3115" y="4020"/>
                  <a:ext cx="154" cy="164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lIns="121520" tIns="60758" rIns="121520" bIns="60758" anchor="ctr"/>
                <a:lstStyle/>
                <a:p>
                  <a:pPr defTabSz="1009650"/>
                  <a:endParaRPr lang="ru-RU" sz="2000">
                    <a:cs typeface="Arial" charset="0"/>
                  </a:endParaRPr>
                </a:p>
              </p:txBody>
            </p:sp>
            <p:pic>
              <p:nvPicPr>
                <p:cNvPr id="4710" name="Picture 312" descr="1_39"/>
                <p:cNvPicPr>
                  <a:picLocks noChangeAspect="1" noChangeArrowheads="1"/>
                </p:cNvPicPr>
                <p:nvPr/>
              </p:nvPicPr>
              <p:blipFill>
                <a:blip r:embed="rId18" cstate="email"/>
                <a:srcRect/>
                <a:stretch>
                  <a:fillRect/>
                </a:stretch>
              </p:blipFill>
              <p:spPr bwMode="auto">
                <a:xfrm>
                  <a:off x="3132" y="4051"/>
                  <a:ext cx="113" cy="98"/>
                </a:xfrm>
                <a:prstGeom prst="rect">
                  <a:avLst/>
                </a:prstGeom>
                <a:solidFill>
                  <a:srgbClr val="FFE28F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</p:pic>
          </p:grpSp>
          <p:sp>
            <p:nvSpPr>
              <p:cNvPr id="4708" name="Text Box 1752"/>
              <p:cNvSpPr txBox="1">
                <a:spLocks noChangeArrowheads="1"/>
              </p:cNvSpPr>
              <p:nvPr/>
            </p:nvSpPr>
            <p:spPr bwMode="auto">
              <a:xfrm>
                <a:off x="4570" y="4624"/>
                <a:ext cx="163" cy="137"/>
              </a:xfrm>
              <a:prstGeom prst="rect">
                <a:avLst/>
              </a:prstGeom>
              <a:solidFill>
                <a:schemeClr val="bg1">
                  <a:alpha val="43921"/>
                </a:schemeClr>
              </a:solidFill>
              <a:ln w="9525" algn="ctr">
                <a:noFill/>
                <a:miter lim="800000"/>
                <a:headEnd/>
                <a:tailEnd/>
              </a:ln>
            </p:spPr>
            <p:txBody>
              <a:bodyPr wrap="none" lIns="78422" tIns="39205" rIns="78422" bIns="39205">
                <a:spAutoFit/>
              </a:bodyPr>
              <a:lstStyle/>
              <a:p>
                <a:pPr defTabSz="1057275"/>
                <a:r>
                  <a:rPr lang="ru-RU" sz="700" b="1">
                    <a:latin typeface="Arial" charset="0"/>
                  </a:rPr>
                  <a:t>1</a:t>
                </a:r>
              </a:p>
            </p:txBody>
          </p:sp>
        </p:grpSp>
        <p:grpSp>
          <p:nvGrpSpPr>
            <p:cNvPr id="24" name="Group 1753"/>
            <p:cNvGrpSpPr>
              <a:grpSpLocks/>
            </p:cNvGrpSpPr>
            <p:nvPr/>
          </p:nvGrpSpPr>
          <p:grpSpPr bwMode="auto">
            <a:xfrm>
              <a:off x="2055813" y="6313376"/>
              <a:ext cx="374650" cy="217488"/>
              <a:chOff x="4440" y="4612"/>
              <a:chExt cx="293" cy="159"/>
            </a:xfrm>
          </p:grpSpPr>
          <p:grpSp>
            <p:nvGrpSpPr>
              <p:cNvPr id="25" name="Group 310"/>
              <p:cNvGrpSpPr>
                <a:grpSpLocks/>
              </p:cNvGrpSpPr>
              <p:nvPr/>
            </p:nvGrpSpPr>
            <p:grpSpPr bwMode="auto">
              <a:xfrm>
                <a:off x="4440" y="4612"/>
                <a:ext cx="161" cy="159"/>
                <a:chOff x="3115" y="4020"/>
                <a:chExt cx="154" cy="164"/>
              </a:xfrm>
            </p:grpSpPr>
            <p:sp>
              <p:nvSpPr>
                <p:cNvPr id="4705" name="Oval 311"/>
                <p:cNvSpPr>
                  <a:spLocks noChangeArrowheads="1"/>
                </p:cNvSpPr>
                <p:nvPr/>
              </p:nvSpPr>
              <p:spPr bwMode="auto">
                <a:xfrm>
                  <a:off x="3115" y="4020"/>
                  <a:ext cx="154" cy="164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lIns="121520" tIns="60758" rIns="121520" bIns="60758" anchor="ctr"/>
                <a:lstStyle/>
                <a:p>
                  <a:pPr defTabSz="1009650"/>
                  <a:endParaRPr lang="ru-RU" sz="2000">
                    <a:cs typeface="Arial" charset="0"/>
                  </a:endParaRPr>
                </a:p>
              </p:txBody>
            </p:sp>
            <p:pic>
              <p:nvPicPr>
                <p:cNvPr id="4706" name="Picture 312" descr="1_39"/>
                <p:cNvPicPr>
                  <a:picLocks noChangeAspect="1" noChangeArrowheads="1"/>
                </p:cNvPicPr>
                <p:nvPr/>
              </p:nvPicPr>
              <p:blipFill>
                <a:blip r:embed="rId18" cstate="email"/>
                <a:srcRect/>
                <a:stretch>
                  <a:fillRect/>
                </a:stretch>
              </p:blipFill>
              <p:spPr bwMode="auto">
                <a:xfrm>
                  <a:off x="3132" y="4051"/>
                  <a:ext cx="113" cy="98"/>
                </a:xfrm>
                <a:prstGeom prst="rect">
                  <a:avLst/>
                </a:prstGeom>
                <a:solidFill>
                  <a:srgbClr val="FFE28F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</p:pic>
          </p:grpSp>
          <p:sp>
            <p:nvSpPr>
              <p:cNvPr id="4704" name="Text Box 1757"/>
              <p:cNvSpPr txBox="1">
                <a:spLocks noChangeArrowheads="1"/>
              </p:cNvSpPr>
              <p:nvPr/>
            </p:nvSpPr>
            <p:spPr bwMode="auto">
              <a:xfrm>
                <a:off x="4570" y="4624"/>
                <a:ext cx="163" cy="137"/>
              </a:xfrm>
              <a:prstGeom prst="rect">
                <a:avLst/>
              </a:prstGeom>
              <a:solidFill>
                <a:schemeClr val="bg1">
                  <a:alpha val="43921"/>
                </a:schemeClr>
              </a:solidFill>
              <a:ln w="9525" algn="ctr">
                <a:noFill/>
                <a:miter lim="800000"/>
                <a:headEnd/>
                <a:tailEnd/>
              </a:ln>
            </p:spPr>
            <p:txBody>
              <a:bodyPr wrap="none" lIns="78422" tIns="39205" rIns="78422" bIns="39205">
                <a:spAutoFit/>
              </a:bodyPr>
              <a:lstStyle/>
              <a:p>
                <a:pPr defTabSz="1057275"/>
                <a:r>
                  <a:rPr lang="ru-RU" sz="700" b="1">
                    <a:latin typeface="Arial" charset="0"/>
                  </a:rPr>
                  <a:t>1</a:t>
                </a:r>
              </a:p>
            </p:txBody>
          </p:sp>
        </p:grpSp>
        <p:grpSp>
          <p:nvGrpSpPr>
            <p:cNvPr id="26" name="Group 1758"/>
            <p:cNvGrpSpPr>
              <a:grpSpLocks/>
            </p:cNvGrpSpPr>
            <p:nvPr/>
          </p:nvGrpSpPr>
          <p:grpSpPr bwMode="auto">
            <a:xfrm>
              <a:off x="4819650" y="3543189"/>
              <a:ext cx="373063" cy="215900"/>
              <a:chOff x="4440" y="4612"/>
              <a:chExt cx="293" cy="159"/>
            </a:xfrm>
          </p:grpSpPr>
          <p:grpSp>
            <p:nvGrpSpPr>
              <p:cNvPr id="27" name="Group 310"/>
              <p:cNvGrpSpPr>
                <a:grpSpLocks/>
              </p:cNvGrpSpPr>
              <p:nvPr/>
            </p:nvGrpSpPr>
            <p:grpSpPr bwMode="auto">
              <a:xfrm>
                <a:off x="4440" y="4612"/>
                <a:ext cx="161" cy="159"/>
                <a:chOff x="3115" y="4020"/>
                <a:chExt cx="154" cy="164"/>
              </a:xfrm>
            </p:grpSpPr>
            <p:sp>
              <p:nvSpPr>
                <p:cNvPr id="4701" name="Oval 311"/>
                <p:cNvSpPr>
                  <a:spLocks noChangeArrowheads="1"/>
                </p:cNvSpPr>
                <p:nvPr/>
              </p:nvSpPr>
              <p:spPr bwMode="auto">
                <a:xfrm>
                  <a:off x="3115" y="4020"/>
                  <a:ext cx="154" cy="164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lIns="121520" tIns="60758" rIns="121520" bIns="60758" anchor="ctr"/>
                <a:lstStyle/>
                <a:p>
                  <a:pPr defTabSz="1009650"/>
                  <a:endParaRPr lang="ru-RU" sz="2000">
                    <a:cs typeface="Arial" charset="0"/>
                  </a:endParaRPr>
                </a:p>
              </p:txBody>
            </p:sp>
            <p:pic>
              <p:nvPicPr>
                <p:cNvPr id="4702" name="Picture 312" descr="1_39"/>
                <p:cNvPicPr>
                  <a:picLocks noChangeAspect="1" noChangeArrowheads="1"/>
                </p:cNvPicPr>
                <p:nvPr/>
              </p:nvPicPr>
              <p:blipFill>
                <a:blip r:embed="rId18" cstate="email"/>
                <a:srcRect/>
                <a:stretch>
                  <a:fillRect/>
                </a:stretch>
              </p:blipFill>
              <p:spPr bwMode="auto">
                <a:xfrm>
                  <a:off x="3132" y="4051"/>
                  <a:ext cx="113" cy="98"/>
                </a:xfrm>
                <a:prstGeom prst="rect">
                  <a:avLst/>
                </a:prstGeom>
                <a:solidFill>
                  <a:srgbClr val="FFE28F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</p:pic>
          </p:grpSp>
          <p:sp>
            <p:nvSpPr>
              <p:cNvPr id="4700" name="Text Box 1762"/>
              <p:cNvSpPr txBox="1">
                <a:spLocks noChangeArrowheads="1"/>
              </p:cNvSpPr>
              <p:nvPr/>
            </p:nvSpPr>
            <p:spPr bwMode="auto">
              <a:xfrm>
                <a:off x="4570" y="4624"/>
                <a:ext cx="163" cy="138"/>
              </a:xfrm>
              <a:prstGeom prst="rect">
                <a:avLst/>
              </a:prstGeom>
              <a:solidFill>
                <a:schemeClr val="bg1">
                  <a:alpha val="43921"/>
                </a:schemeClr>
              </a:solidFill>
              <a:ln w="9525" algn="ctr">
                <a:noFill/>
                <a:miter lim="800000"/>
                <a:headEnd/>
                <a:tailEnd/>
              </a:ln>
            </p:spPr>
            <p:txBody>
              <a:bodyPr wrap="none" lIns="78422" tIns="39205" rIns="78422" bIns="39205">
                <a:spAutoFit/>
              </a:bodyPr>
              <a:lstStyle/>
              <a:p>
                <a:pPr defTabSz="1057275"/>
                <a:r>
                  <a:rPr lang="ru-RU" sz="700" b="1">
                    <a:latin typeface="Arial" charset="0"/>
                  </a:rPr>
                  <a:t>1</a:t>
                </a:r>
              </a:p>
            </p:txBody>
          </p:sp>
        </p:grpSp>
        <p:grpSp>
          <p:nvGrpSpPr>
            <p:cNvPr id="28" name="Group 1763"/>
            <p:cNvGrpSpPr>
              <a:grpSpLocks/>
            </p:cNvGrpSpPr>
            <p:nvPr/>
          </p:nvGrpSpPr>
          <p:grpSpPr bwMode="auto">
            <a:xfrm>
              <a:off x="5602288" y="4157551"/>
              <a:ext cx="374650" cy="217488"/>
              <a:chOff x="4440" y="4612"/>
              <a:chExt cx="291" cy="159"/>
            </a:xfrm>
          </p:grpSpPr>
          <p:grpSp>
            <p:nvGrpSpPr>
              <p:cNvPr id="29" name="Group 310"/>
              <p:cNvGrpSpPr>
                <a:grpSpLocks/>
              </p:cNvGrpSpPr>
              <p:nvPr/>
            </p:nvGrpSpPr>
            <p:grpSpPr bwMode="auto">
              <a:xfrm>
                <a:off x="4440" y="4612"/>
                <a:ext cx="161" cy="159"/>
                <a:chOff x="3115" y="4020"/>
                <a:chExt cx="154" cy="164"/>
              </a:xfrm>
            </p:grpSpPr>
            <p:sp>
              <p:nvSpPr>
                <p:cNvPr id="4697" name="Oval 311"/>
                <p:cNvSpPr>
                  <a:spLocks noChangeArrowheads="1"/>
                </p:cNvSpPr>
                <p:nvPr/>
              </p:nvSpPr>
              <p:spPr bwMode="auto">
                <a:xfrm>
                  <a:off x="3115" y="4020"/>
                  <a:ext cx="154" cy="164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lIns="121520" tIns="60758" rIns="121520" bIns="60758" anchor="ctr"/>
                <a:lstStyle/>
                <a:p>
                  <a:pPr defTabSz="1009650"/>
                  <a:endParaRPr lang="ru-RU" sz="2000">
                    <a:cs typeface="Arial" charset="0"/>
                  </a:endParaRPr>
                </a:p>
              </p:txBody>
            </p:sp>
            <p:pic>
              <p:nvPicPr>
                <p:cNvPr id="4698" name="Picture 312" descr="1_39"/>
                <p:cNvPicPr>
                  <a:picLocks noChangeAspect="1" noChangeArrowheads="1"/>
                </p:cNvPicPr>
                <p:nvPr/>
              </p:nvPicPr>
              <p:blipFill>
                <a:blip r:embed="rId18" cstate="email"/>
                <a:srcRect/>
                <a:stretch>
                  <a:fillRect/>
                </a:stretch>
              </p:blipFill>
              <p:spPr bwMode="auto">
                <a:xfrm>
                  <a:off x="3132" y="4051"/>
                  <a:ext cx="113" cy="98"/>
                </a:xfrm>
                <a:prstGeom prst="rect">
                  <a:avLst/>
                </a:prstGeom>
                <a:solidFill>
                  <a:srgbClr val="FFE28F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</p:pic>
          </p:grpSp>
          <p:sp>
            <p:nvSpPr>
              <p:cNvPr id="4696" name="Text Box 1767"/>
              <p:cNvSpPr txBox="1">
                <a:spLocks noChangeArrowheads="1"/>
              </p:cNvSpPr>
              <p:nvPr/>
            </p:nvSpPr>
            <p:spPr bwMode="auto">
              <a:xfrm>
                <a:off x="4570" y="4624"/>
                <a:ext cx="161" cy="137"/>
              </a:xfrm>
              <a:prstGeom prst="rect">
                <a:avLst/>
              </a:prstGeom>
              <a:solidFill>
                <a:schemeClr val="bg1">
                  <a:alpha val="43921"/>
                </a:schemeClr>
              </a:solidFill>
              <a:ln w="9525" algn="ctr">
                <a:noFill/>
                <a:miter lim="800000"/>
                <a:headEnd/>
                <a:tailEnd/>
              </a:ln>
            </p:spPr>
            <p:txBody>
              <a:bodyPr wrap="none" lIns="78422" tIns="39205" rIns="78422" bIns="39205">
                <a:spAutoFit/>
              </a:bodyPr>
              <a:lstStyle/>
              <a:p>
                <a:pPr defTabSz="1057275"/>
                <a:r>
                  <a:rPr lang="ru-RU" sz="700" b="1">
                    <a:latin typeface="Arial" charset="0"/>
                  </a:rPr>
                  <a:t>1</a:t>
                </a:r>
              </a:p>
            </p:txBody>
          </p:sp>
        </p:grpSp>
        <p:grpSp>
          <p:nvGrpSpPr>
            <p:cNvPr id="30" name="Group 1768"/>
            <p:cNvGrpSpPr>
              <a:grpSpLocks/>
            </p:cNvGrpSpPr>
            <p:nvPr/>
          </p:nvGrpSpPr>
          <p:grpSpPr bwMode="auto">
            <a:xfrm>
              <a:off x="4468813" y="3359039"/>
              <a:ext cx="374650" cy="217487"/>
              <a:chOff x="4440" y="4612"/>
              <a:chExt cx="292" cy="159"/>
            </a:xfrm>
          </p:grpSpPr>
          <p:grpSp>
            <p:nvGrpSpPr>
              <p:cNvPr id="31" name="Group 310"/>
              <p:cNvGrpSpPr>
                <a:grpSpLocks/>
              </p:cNvGrpSpPr>
              <p:nvPr/>
            </p:nvGrpSpPr>
            <p:grpSpPr bwMode="auto">
              <a:xfrm>
                <a:off x="4440" y="4612"/>
                <a:ext cx="161" cy="159"/>
                <a:chOff x="3115" y="4020"/>
                <a:chExt cx="154" cy="164"/>
              </a:xfrm>
            </p:grpSpPr>
            <p:sp>
              <p:nvSpPr>
                <p:cNvPr id="4693" name="Oval 311"/>
                <p:cNvSpPr>
                  <a:spLocks noChangeArrowheads="1"/>
                </p:cNvSpPr>
                <p:nvPr/>
              </p:nvSpPr>
              <p:spPr bwMode="auto">
                <a:xfrm>
                  <a:off x="3115" y="4020"/>
                  <a:ext cx="154" cy="164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lIns="121520" tIns="60758" rIns="121520" bIns="60758" anchor="ctr"/>
                <a:lstStyle/>
                <a:p>
                  <a:pPr defTabSz="1009650"/>
                  <a:endParaRPr lang="ru-RU" sz="2000">
                    <a:cs typeface="Arial" charset="0"/>
                  </a:endParaRPr>
                </a:p>
              </p:txBody>
            </p:sp>
            <p:pic>
              <p:nvPicPr>
                <p:cNvPr id="4694" name="Picture 312" descr="1_39"/>
                <p:cNvPicPr>
                  <a:picLocks noChangeAspect="1" noChangeArrowheads="1"/>
                </p:cNvPicPr>
                <p:nvPr/>
              </p:nvPicPr>
              <p:blipFill>
                <a:blip r:embed="rId18" cstate="email"/>
                <a:srcRect/>
                <a:stretch>
                  <a:fillRect/>
                </a:stretch>
              </p:blipFill>
              <p:spPr bwMode="auto">
                <a:xfrm>
                  <a:off x="3132" y="4051"/>
                  <a:ext cx="113" cy="98"/>
                </a:xfrm>
                <a:prstGeom prst="rect">
                  <a:avLst/>
                </a:prstGeom>
                <a:solidFill>
                  <a:srgbClr val="FFE28F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</p:pic>
          </p:grpSp>
          <p:sp>
            <p:nvSpPr>
              <p:cNvPr id="4692" name="Text Box 1772"/>
              <p:cNvSpPr txBox="1">
                <a:spLocks noChangeArrowheads="1"/>
              </p:cNvSpPr>
              <p:nvPr/>
            </p:nvSpPr>
            <p:spPr bwMode="auto">
              <a:xfrm>
                <a:off x="4570" y="4624"/>
                <a:ext cx="162" cy="137"/>
              </a:xfrm>
              <a:prstGeom prst="rect">
                <a:avLst/>
              </a:prstGeom>
              <a:solidFill>
                <a:schemeClr val="bg1">
                  <a:alpha val="43921"/>
                </a:schemeClr>
              </a:solidFill>
              <a:ln w="9525" algn="ctr">
                <a:noFill/>
                <a:miter lim="800000"/>
                <a:headEnd/>
                <a:tailEnd/>
              </a:ln>
            </p:spPr>
            <p:txBody>
              <a:bodyPr wrap="none" lIns="78422" tIns="39205" rIns="78422" bIns="39205">
                <a:spAutoFit/>
              </a:bodyPr>
              <a:lstStyle/>
              <a:p>
                <a:pPr defTabSz="1057275"/>
                <a:r>
                  <a:rPr lang="ru-RU" sz="700" b="1">
                    <a:latin typeface="Arial" charset="0"/>
                  </a:rPr>
                  <a:t>2</a:t>
                </a:r>
              </a:p>
            </p:txBody>
          </p:sp>
        </p:grpSp>
        <p:grpSp>
          <p:nvGrpSpPr>
            <p:cNvPr id="4300" name="Group 1773"/>
            <p:cNvGrpSpPr>
              <a:grpSpLocks/>
            </p:cNvGrpSpPr>
            <p:nvPr/>
          </p:nvGrpSpPr>
          <p:grpSpPr bwMode="auto">
            <a:xfrm>
              <a:off x="5281613" y="4652851"/>
              <a:ext cx="323850" cy="217488"/>
              <a:chOff x="4123" y="3410"/>
              <a:chExt cx="252" cy="162"/>
            </a:xfrm>
          </p:grpSpPr>
          <p:pic>
            <p:nvPicPr>
              <p:cNvPr id="4689" name="Picture 8" descr="G:\217999_320.jpg"/>
              <p:cNvPicPr>
                <a:picLocks noChangeAspect="1" noChangeArrowheads="1"/>
              </p:cNvPicPr>
              <p:nvPr/>
            </p:nvPicPr>
            <p:blipFill>
              <a:blip r:embed="rId11" cstate="email"/>
              <a:srcRect/>
              <a:stretch>
                <a:fillRect/>
              </a:stretch>
            </p:blipFill>
            <p:spPr bwMode="auto">
              <a:xfrm>
                <a:off x="4123" y="3410"/>
                <a:ext cx="115" cy="162"/>
              </a:xfrm>
              <a:prstGeom prst="rect">
                <a:avLst/>
              </a:prstGeom>
              <a:solidFill>
                <a:srgbClr val="FFE28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</p:pic>
          <p:sp>
            <p:nvSpPr>
              <p:cNvPr id="4690" name="Text Box 1775"/>
              <p:cNvSpPr txBox="1">
                <a:spLocks noChangeArrowheads="1"/>
              </p:cNvSpPr>
              <p:nvPr/>
            </p:nvSpPr>
            <p:spPr bwMode="auto">
              <a:xfrm>
                <a:off x="4213" y="3410"/>
                <a:ext cx="162" cy="139"/>
              </a:xfrm>
              <a:prstGeom prst="rect">
                <a:avLst/>
              </a:prstGeom>
              <a:solidFill>
                <a:schemeClr val="bg1">
                  <a:alpha val="43921"/>
                </a:schemeClr>
              </a:solidFill>
              <a:ln w="9525" algn="ctr">
                <a:noFill/>
                <a:miter lim="800000"/>
                <a:headEnd/>
                <a:tailEnd/>
              </a:ln>
            </p:spPr>
            <p:txBody>
              <a:bodyPr wrap="none" lIns="78422" tIns="39205" rIns="78422" bIns="39205">
                <a:spAutoFit/>
              </a:bodyPr>
              <a:lstStyle/>
              <a:p>
                <a:pPr defTabSz="1057275"/>
                <a:r>
                  <a:rPr lang="ru-RU" sz="700" b="1">
                    <a:latin typeface="Arial" charset="0"/>
                  </a:rPr>
                  <a:t>9</a:t>
                </a:r>
              </a:p>
            </p:txBody>
          </p:sp>
        </p:grpSp>
        <p:pic>
          <p:nvPicPr>
            <p:cNvPr id="4561" name="Picture 8" descr="G:\217999_320.jpg"/>
            <p:cNvPicPr>
              <a:picLocks noChangeAspect="1" noChangeArrowheads="1"/>
            </p:cNvPicPr>
            <p:nvPr/>
          </p:nvPicPr>
          <p:blipFill>
            <a:blip r:embed="rId11" cstate="email"/>
            <a:srcRect/>
            <a:stretch>
              <a:fillRect/>
            </a:stretch>
          </p:blipFill>
          <p:spPr bwMode="auto">
            <a:xfrm>
              <a:off x="5892800" y="3790839"/>
              <a:ext cx="147638" cy="219075"/>
            </a:xfrm>
            <a:prstGeom prst="rect">
              <a:avLst/>
            </a:prstGeom>
            <a:solidFill>
              <a:srgbClr val="FFE28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</p:pic>
        <p:sp>
          <p:nvSpPr>
            <p:cNvPr id="4562" name="Text Box 1777"/>
            <p:cNvSpPr txBox="1">
              <a:spLocks noChangeArrowheads="1"/>
            </p:cNvSpPr>
            <p:nvPr/>
          </p:nvSpPr>
          <p:spPr bwMode="auto">
            <a:xfrm>
              <a:off x="6007100" y="3790839"/>
              <a:ext cx="180975" cy="173037"/>
            </a:xfrm>
            <a:prstGeom prst="rect">
              <a:avLst/>
            </a:prstGeom>
            <a:solidFill>
              <a:schemeClr val="bg1">
                <a:alpha val="43921"/>
              </a:schemeClr>
            </a:solidFill>
            <a:ln w="9525" algn="ctr">
              <a:noFill/>
              <a:miter lim="800000"/>
              <a:headEnd/>
              <a:tailEnd/>
            </a:ln>
          </p:spPr>
          <p:txBody>
            <a:bodyPr wrap="none" lIns="64896" tIns="32443" rIns="64896" bIns="32443">
              <a:spAutoFit/>
            </a:bodyPr>
            <a:lstStyle/>
            <a:p>
              <a:pPr defTabSz="1057275"/>
              <a:r>
                <a:rPr lang="ru-RU" sz="700" b="1">
                  <a:latin typeface="Arial" charset="0"/>
                </a:rPr>
                <a:t>8</a:t>
              </a:r>
            </a:p>
          </p:txBody>
        </p:sp>
        <p:grpSp>
          <p:nvGrpSpPr>
            <p:cNvPr id="4301" name="Группа 117"/>
            <p:cNvGrpSpPr>
              <a:grpSpLocks/>
            </p:cNvGrpSpPr>
            <p:nvPr/>
          </p:nvGrpSpPr>
          <p:grpSpPr bwMode="auto">
            <a:xfrm>
              <a:off x="6099175" y="3603514"/>
              <a:ext cx="142875" cy="220662"/>
              <a:chOff x="-3786246" y="1214422"/>
              <a:chExt cx="2000264" cy="3143273"/>
            </a:xfrm>
          </p:grpSpPr>
          <p:sp>
            <p:nvSpPr>
              <p:cNvPr id="4687" name="Picture 8" descr="G:\217999_320.jpg"/>
              <p:cNvSpPr>
                <a:spLocks noChangeAspect="1" noChangeArrowheads="1"/>
              </p:cNvSpPr>
              <p:nvPr/>
            </p:nvSpPr>
            <p:spPr bwMode="auto">
              <a:xfrm>
                <a:off x="-3786246" y="1214422"/>
                <a:ext cx="2000264" cy="314327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pic>
            <p:nvPicPr>
              <p:cNvPr id="4688" name="Picture 7" descr="G:\WiFi.png"/>
              <p:cNvPicPr>
                <a:picLocks noChangeAspect="1" noChangeArrowheads="1"/>
              </p:cNvPicPr>
              <p:nvPr/>
            </p:nvPicPr>
            <p:blipFill>
              <a:blip r:embed="rId19" cstate="email"/>
              <a:srcRect/>
              <a:stretch>
                <a:fillRect/>
              </a:stretch>
            </p:blipFill>
            <p:spPr bwMode="auto">
              <a:xfrm rot="10800000" flipV="1">
                <a:off x="-3643371" y="1643055"/>
                <a:ext cx="1700244" cy="1714519"/>
              </a:xfrm>
              <a:prstGeom prst="rect">
                <a:avLst/>
              </a:prstGeom>
              <a:solidFill>
                <a:srgbClr val="FFE28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</p:pic>
        </p:grpSp>
        <p:grpSp>
          <p:nvGrpSpPr>
            <p:cNvPr id="4302" name="Group 1781"/>
            <p:cNvGrpSpPr>
              <a:grpSpLocks/>
            </p:cNvGrpSpPr>
            <p:nvPr/>
          </p:nvGrpSpPr>
          <p:grpSpPr bwMode="auto">
            <a:xfrm>
              <a:off x="5921375" y="4035314"/>
              <a:ext cx="323850" cy="222250"/>
              <a:chOff x="4622" y="2956"/>
              <a:chExt cx="252" cy="163"/>
            </a:xfrm>
          </p:grpSpPr>
          <p:pic>
            <p:nvPicPr>
              <p:cNvPr id="4685" name="Picture 6"/>
              <p:cNvPicPr>
                <a:picLocks noChangeAspect="1" noChangeArrowheads="1"/>
              </p:cNvPicPr>
              <p:nvPr/>
            </p:nvPicPr>
            <p:blipFill>
              <a:blip r:embed="rId6" cstate="email"/>
              <a:srcRect/>
              <a:stretch>
                <a:fillRect/>
              </a:stretch>
            </p:blipFill>
            <p:spPr bwMode="auto">
              <a:xfrm>
                <a:off x="4622" y="2956"/>
                <a:ext cx="102" cy="163"/>
              </a:xfrm>
              <a:prstGeom prst="rect">
                <a:avLst/>
              </a:prstGeom>
              <a:solidFill>
                <a:srgbClr val="FFE28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</p:pic>
          <p:sp>
            <p:nvSpPr>
              <p:cNvPr id="4686" name="Text Box 1783"/>
              <p:cNvSpPr txBox="1">
                <a:spLocks noChangeArrowheads="1"/>
              </p:cNvSpPr>
              <p:nvPr/>
            </p:nvSpPr>
            <p:spPr bwMode="auto">
              <a:xfrm>
                <a:off x="4712" y="2956"/>
                <a:ext cx="162" cy="137"/>
              </a:xfrm>
              <a:prstGeom prst="rect">
                <a:avLst/>
              </a:prstGeom>
              <a:solidFill>
                <a:schemeClr val="bg1">
                  <a:alpha val="43921"/>
                </a:schemeClr>
              </a:solidFill>
              <a:ln w="9525" algn="ctr">
                <a:noFill/>
                <a:miter lim="800000"/>
                <a:headEnd/>
                <a:tailEnd/>
              </a:ln>
            </p:spPr>
            <p:txBody>
              <a:bodyPr wrap="none" lIns="78422" tIns="39205" rIns="78422" bIns="39205">
                <a:spAutoFit/>
              </a:bodyPr>
              <a:lstStyle/>
              <a:p>
                <a:pPr defTabSz="1057275"/>
                <a:r>
                  <a:rPr lang="ru-RU" sz="700" b="1">
                    <a:latin typeface="Arial" charset="0"/>
                  </a:rPr>
                  <a:t>2</a:t>
                </a:r>
              </a:p>
            </p:txBody>
          </p:sp>
        </p:grpSp>
        <p:pic>
          <p:nvPicPr>
            <p:cNvPr id="4565" name="Picture 3"/>
            <p:cNvPicPr>
              <a:picLocks noChangeAspect="1" noChangeArrowheads="1"/>
            </p:cNvPicPr>
            <p:nvPr/>
          </p:nvPicPr>
          <p:blipFill>
            <a:blip r:embed="rId7" cstate="email"/>
            <a:srcRect/>
            <a:stretch>
              <a:fillRect/>
            </a:stretch>
          </p:blipFill>
          <p:spPr bwMode="auto">
            <a:xfrm>
              <a:off x="6502400" y="5089414"/>
              <a:ext cx="131763" cy="146050"/>
            </a:xfrm>
            <a:prstGeom prst="rect">
              <a:avLst/>
            </a:prstGeom>
            <a:solidFill>
              <a:srgbClr val="FFE28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</p:pic>
        <p:sp>
          <p:nvSpPr>
            <p:cNvPr id="4566" name="Text Box 1785"/>
            <p:cNvSpPr txBox="1">
              <a:spLocks noChangeArrowheads="1"/>
            </p:cNvSpPr>
            <p:nvPr/>
          </p:nvSpPr>
          <p:spPr bwMode="auto">
            <a:xfrm>
              <a:off x="6621463" y="5083064"/>
              <a:ext cx="180975" cy="174625"/>
            </a:xfrm>
            <a:prstGeom prst="rect">
              <a:avLst/>
            </a:prstGeom>
            <a:solidFill>
              <a:schemeClr val="bg1">
                <a:alpha val="43921"/>
              </a:schemeClr>
            </a:solidFill>
            <a:ln w="9525" algn="ctr">
              <a:noFill/>
              <a:miter lim="800000"/>
              <a:headEnd/>
              <a:tailEnd/>
            </a:ln>
          </p:spPr>
          <p:txBody>
            <a:bodyPr wrap="none" lIns="64896" tIns="32443" rIns="64896" bIns="32443">
              <a:spAutoFit/>
            </a:bodyPr>
            <a:lstStyle/>
            <a:p>
              <a:pPr defTabSz="1057275"/>
              <a:r>
                <a:rPr lang="ru-RU" sz="700" b="1">
                  <a:latin typeface="Arial" charset="0"/>
                </a:rPr>
                <a:t>2</a:t>
              </a:r>
            </a:p>
          </p:txBody>
        </p:sp>
        <p:grpSp>
          <p:nvGrpSpPr>
            <p:cNvPr id="4303" name="Group 1786"/>
            <p:cNvGrpSpPr>
              <a:grpSpLocks/>
            </p:cNvGrpSpPr>
            <p:nvPr/>
          </p:nvGrpSpPr>
          <p:grpSpPr bwMode="auto">
            <a:xfrm>
              <a:off x="5513388" y="5021151"/>
              <a:ext cx="323850" cy="220663"/>
              <a:chOff x="4622" y="2956"/>
              <a:chExt cx="252" cy="163"/>
            </a:xfrm>
          </p:grpSpPr>
          <p:pic>
            <p:nvPicPr>
              <p:cNvPr id="4683" name="Picture 6"/>
              <p:cNvPicPr>
                <a:picLocks noChangeAspect="1" noChangeArrowheads="1"/>
              </p:cNvPicPr>
              <p:nvPr/>
            </p:nvPicPr>
            <p:blipFill>
              <a:blip r:embed="rId6" cstate="email"/>
              <a:srcRect/>
              <a:stretch>
                <a:fillRect/>
              </a:stretch>
            </p:blipFill>
            <p:spPr bwMode="auto">
              <a:xfrm>
                <a:off x="4622" y="2956"/>
                <a:ext cx="102" cy="163"/>
              </a:xfrm>
              <a:prstGeom prst="rect">
                <a:avLst/>
              </a:prstGeom>
              <a:solidFill>
                <a:srgbClr val="FFE28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</p:pic>
          <p:sp>
            <p:nvSpPr>
              <p:cNvPr id="4684" name="Text Box 1788"/>
              <p:cNvSpPr txBox="1">
                <a:spLocks noChangeArrowheads="1"/>
              </p:cNvSpPr>
              <p:nvPr/>
            </p:nvSpPr>
            <p:spPr bwMode="auto">
              <a:xfrm>
                <a:off x="4712" y="2956"/>
                <a:ext cx="162" cy="138"/>
              </a:xfrm>
              <a:prstGeom prst="rect">
                <a:avLst/>
              </a:prstGeom>
              <a:solidFill>
                <a:schemeClr val="bg1">
                  <a:alpha val="43921"/>
                </a:schemeClr>
              </a:solidFill>
              <a:ln w="9525" algn="ctr">
                <a:noFill/>
                <a:miter lim="800000"/>
                <a:headEnd/>
                <a:tailEnd/>
              </a:ln>
            </p:spPr>
            <p:txBody>
              <a:bodyPr wrap="none" lIns="78422" tIns="39205" rIns="78422" bIns="39205">
                <a:spAutoFit/>
              </a:bodyPr>
              <a:lstStyle/>
              <a:p>
                <a:pPr defTabSz="1057275"/>
                <a:r>
                  <a:rPr lang="ru-RU" sz="700" b="1">
                    <a:latin typeface="Arial" charset="0"/>
                  </a:rPr>
                  <a:t>2</a:t>
                </a:r>
              </a:p>
            </p:txBody>
          </p:sp>
        </p:grpSp>
        <p:grpSp>
          <p:nvGrpSpPr>
            <p:cNvPr id="4304" name="Group 1789"/>
            <p:cNvGrpSpPr>
              <a:grpSpLocks/>
            </p:cNvGrpSpPr>
            <p:nvPr/>
          </p:nvGrpSpPr>
          <p:grpSpPr bwMode="auto">
            <a:xfrm>
              <a:off x="4927600" y="3790839"/>
              <a:ext cx="373063" cy="222250"/>
              <a:chOff x="4622" y="2956"/>
              <a:chExt cx="291" cy="163"/>
            </a:xfrm>
          </p:grpSpPr>
          <p:pic>
            <p:nvPicPr>
              <p:cNvPr id="4681" name="Picture 6"/>
              <p:cNvPicPr>
                <a:picLocks noChangeAspect="1" noChangeArrowheads="1"/>
              </p:cNvPicPr>
              <p:nvPr/>
            </p:nvPicPr>
            <p:blipFill>
              <a:blip r:embed="rId6" cstate="email"/>
              <a:srcRect/>
              <a:stretch>
                <a:fillRect/>
              </a:stretch>
            </p:blipFill>
            <p:spPr bwMode="auto">
              <a:xfrm>
                <a:off x="4622" y="2956"/>
                <a:ext cx="102" cy="163"/>
              </a:xfrm>
              <a:prstGeom prst="rect">
                <a:avLst/>
              </a:prstGeom>
              <a:solidFill>
                <a:srgbClr val="FFE28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</p:pic>
          <p:sp>
            <p:nvSpPr>
              <p:cNvPr id="4682" name="Text Box 1791"/>
              <p:cNvSpPr txBox="1">
                <a:spLocks noChangeArrowheads="1"/>
              </p:cNvSpPr>
              <p:nvPr/>
            </p:nvSpPr>
            <p:spPr bwMode="auto">
              <a:xfrm>
                <a:off x="4712" y="2956"/>
                <a:ext cx="201" cy="137"/>
              </a:xfrm>
              <a:prstGeom prst="rect">
                <a:avLst/>
              </a:prstGeom>
              <a:solidFill>
                <a:schemeClr val="bg1">
                  <a:alpha val="43921"/>
                </a:schemeClr>
              </a:solidFill>
              <a:ln w="9525" algn="ctr">
                <a:noFill/>
                <a:miter lim="800000"/>
                <a:headEnd/>
                <a:tailEnd/>
              </a:ln>
            </p:spPr>
            <p:txBody>
              <a:bodyPr wrap="none" lIns="78422" tIns="39205" rIns="78422" bIns="39205">
                <a:spAutoFit/>
              </a:bodyPr>
              <a:lstStyle/>
              <a:p>
                <a:pPr defTabSz="1057275"/>
                <a:r>
                  <a:rPr lang="ru-RU" sz="700" b="1">
                    <a:latin typeface="Arial" charset="0"/>
                  </a:rPr>
                  <a:t>15</a:t>
                </a:r>
              </a:p>
            </p:txBody>
          </p:sp>
        </p:grpSp>
        <p:grpSp>
          <p:nvGrpSpPr>
            <p:cNvPr id="128" name="Группа 117"/>
            <p:cNvGrpSpPr>
              <a:grpSpLocks/>
            </p:cNvGrpSpPr>
            <p:nvPr/>
          </p:nvGrpSpPr>
          <p:grpSpPr bwMode="auto">
            <a:xfrm>
              <a:off x="5457825" y="3511439"/>
              <a:ext cx="144463" cy="219075"/>
              <a:chOff x="-3786246" y="1214422"/>
              <a:chExt cx="2000264" cy="3143273"/>
            </a:xfrm>
          </p:grpSpPr>
          <p:pic>
            <p:nvPicPr>
              <p:cNvPr id="4679" name="Picture 8" descr="G:\217999_320.jpg"/>
              <p:cNvPicPr>
                <a:picLocks noChangeAspect="1" noChangeArrowheads="1"/>
              </p:cNvPicPr>
              <p:nvPr/>
            </p:nvPicPr>
            <p:blipFill>
              <a:blip r:embed="rId20" cstate="email"/>
              <a:srcRect/>
              <a:stretch>
                <a:fillRect/>
              </a:stretch>
            </p:blipFill>
            <p:spPr bwMode="auto">
              <a:xfrm>
                <a:off x="-3786246" y="1214422"/>
                <a:ext cx="2000264" cy="3143273"/>
              </a:xfrm>
              <a:prstGeom prst="rect">
                <a:avLst/>
              </a:prstGeom>
              <a:solidFill>
                <a:srgbClr val="FFE28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</p:pic>
          <p:pic>
            <p:nvPicPr>
              <p:cNvPr id="4680" name="Picture 7" descr="G:\WiFi.png"/>
              <p:cNvPicPr>
                <a:picLocks noChangeAspect="1" noChangeArrowheads="1"/>
              </p:cNvPicPr>
              <p:nvPr/>
            </p:nvPicPr>
            <p:blipFill>
              <a:blip r:embed="rId19" cstate="email"/>
              <a:srcRect/>
              <a:stretch>
                <a:fillRect/>
              </a:stretch>
            </p:blipFill>
            <p:spPr bwMode="auto">
              <a:xfrm rot="10800000" flipV="1">
                <a:off x="-3643371" y="1643055"/>
                <a:ext cx="1700244" cy="1714519"/>
              </a:xfrm>
              <a:prstGeom prst="rect">
                <a:avLst/>
              </a:prstGeom>
              <a:solidFill>
                <a:srgbClr val="FFE28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</p:pic>
        </p:grpSp>
        <p:pic>
          <p:nvPicPr>
            <p:cNvPr id="4570" name="Picture 8" descr="G:\217999_320.jpg"/>
            <p:cNvPicPr>
              <a:picLocks noChangeAspect="1" noChangeArrowheads="1"/>
            </p:cNvPicPr>
            <p:nvPr/>
          </p:nvPicPr>
          <p:blipFill>
            <a:blip r:embed="rId21" cstate="email"/>
            <a:srcRect/>
            <a:stretch>
              <a:fillRect/>
            </a:stretch>
          </p:blipFill>
          <p:spPr bwMode="auto">
            <a:xfrm>
              <a:off x="4905375" y="3328876"/>
              <a:ext cx="146050" cy="219075"/>
            </a:xfrm>
            <a:prstGeom prst="rect">
              <a:avLst/>
            </a:prstGeom>
            <a:solidFill>
              <a:srgbClr val="FFE28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</p:pic>
        <p:sp>
          <p:nvSpPr>
            <p:cNvPr id="4571" name="Text Box 1796"/>
            <p:cNvSpPr txBox="1">
              <a:spLocks noChangeArrowheads="1"/>
            </p:cNvSpPr>
            <p:nvPr/>
          </p:nvSpPr>
          <p:spPr bwMode="auto">
            <a:xfrm>
              <a:off x="5022850" y="3328876"/>
              <a:ext cx="230188" cy="173038"/>
            </a:xfrm>
            <a:prstGeom prst="rect">
              <a:avLst/>
            </a:prstGeom>
            <a:solidFill>
              <a:schemeClr val="bg1">
                <a:alpha val="43921"/>
              </a:schemeClr>
            </a:solidFill>
            <a:ln w="9525" algn="ctr">
              <a:noFill/>
              <a:miter lim="800000"/>
              <a:headEnd/>
              <a:tailEnd/>
            </a:ln>
          </p:spPr>
          <p:txBody>
            <a:bodyPr wrap="none" lIns="64896" tIns="32443" rIns="64896" bIns="32443">
              <a:spAutoFit/>
            </a:bodyPr>
            <a:lstStyle/>
            <a:p>
              <a:pPr defTabSz="1057275"/>
              <a:r>
                <a:rPr lang="ru-RU" sz="700" b="1">
                  <a:latin typeface="Arial" charset="0"/>
                </a:rPr>
                <a:t>29</a:t>
              </a:r>
            </a:p>
          </p:txBody>
        </p:sp>
        <p:pic>
          <p:nvPicPr>
            <p:cNvPr id="4572" name="Picture 8" descr="G:\217999_320.jpg"/>
            <p:cNvPicPr>
              <a:picLocks noChangeAspect="1" noChangeArrowheads="1"/>
            </p:cNvPicPr>
            <p:nvPr/>
          </p:nvPicPr>
          <p:blipFill>
            <a:blip r:embed="rId11" cstate="email"/>
            <a:srcRect/>
            <a:stretch>
              <a:fillRect/>
            </a:stretch>
          </p:blipFill>
          <p:spPr bwMode="auto">
            <a:xfrm>
              <a:off x="4611688" y="2712926"/>
              <a:ext cx="149225" cy="219075"/>
            </a:xfrm>
            <a:prstGeom prst="rect">
              <a:avLst/>
            </a:prstGeom>
            <a:solidFill>
              <a:srgbClr val="FFE28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</p:pic>
        <p:sp>
          <p:nvSpPr>
            <p:cNvPr id="4573" name="Text Box 1798"/>
            <p:cNvSpPr txBox="1">
              <a:spLocks noChangeArrowheads="1"/>
            </p:cNvSpPr>
            <p:nvPr/>
          </p:nvSpPr>
          <p:spPr bwMode="auto">
            <a:xfrm>
              <a:off x="4730750" y="2712926"/>
              <a:ext cx="230188" cy="173038"/>
            </a:xfrm>
            <a:prstGeom prst="rect">
              <a:avLst/>
            </a:prstGeom>
            <a:solidFill>
              <a:schemeClr val="bg1">
                <a:alpha val="43921"/>
              </a:schemeClr>
            </a:solidFill>
            <a:ln w="9525" algn="ctr">
              <a:noFill/>
              <a:miter lim="800000"/>
              <a:headEnd/>
              <a:tailEnd/>
            </a:ln>
          </p:spPr>
          <p:txBody>
            <a:bodyPr wrap="none" lIns="64896" tIns="32443" rIns="64896" bIns="32443">
              <a:spAutoFit/>
            </a:bodyPr>
            <a:lstStyle/>
            <a:p>
              <a:pPr defTabSz="1057275"/>
              <a:r>
                <a:rPr lang="ru-RU" sz="700" b="1">
                  <a:latin typeface="Arial" charset="0"/>
                </a:rPr>
                <a:t>19</a:t>
              </a:r>
            </a:p>
          </p:txBody>
        </p:sp>
        <p:grpSp>
          <p:nvGrpSpPr>
            <p:cNvPr id="129" name="Group 1799"/>
            <p:cNvGrpSpPr>
              <a:grpSpLocks/>
            </p:cNvGrpSpPr>
            <p:nvPr/>
          </p:nvGrpSpPr>
          <p:grpSpPr bwMode="auto">
            <a:xfrm>
              <a:off x="4529138" y="2989151"/>
              <a:ext cx="322262" cy="222250"/>
              <a:chOff x="4622" y="2956"/>
              <a:chExt cx="255" cy="163"/>
            </a:xfrm>
          </p:grpSpPr>
          <p:pic>
            <p:nvPicPr>
              <p:cNvPr id="4677" name="Picture 6"/>
              <p:cNvPicPr>
                <a:picLocks noChangeAspect="1" noChangeArrowheads="1"/>
              </p:cNvPicPr>
              <p:nvPr/>
            </p:nvPicPr>
            <p:blipFill>
              <a:blip r:embed="rId6" cstate="email"/>
              <a:srcRect/>
              <a:stretch>
                <a:fillRect/>
              </a:stretch>
            </p:blipFill>
            <p:spPr bwMode="auto">
              <a:xfrm>
                <a:off x="4622" y="2956"/>
                <a:ext cx="102" cy="163"/>
              </a:xfrm>
              <a:prstGeom prst="rect">
                <a:avLst/>
              </a:prstGeom>
              <a:solidFill>
                <a:srgbClr val="FFE28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</p:pic>
          <p:sp>
            <p:nvSpPr>
              <p:cNvPr id="4678" name="Text Box 1801"/>
              <p:cNvSpPr txBox="1">
                <a:spLocks noChangeArrowheads="1"/>
              </p:cNvSpPr>
              <p:nvPr/>
            </p:nvSpPr>
            <p:spPr bwMode="auto">
              <a:xfrm>
                <a:off x="4712" y="2956"/>
                <a:ext cx="165" cy="137"/>
              </a:xfrm>
              <a:prstGeom prst="rect">
                <a:avLst/>
              </a:prstGeom>
              <a:solidFill>
                <a:schemeClr val="bg1">
                  <a:alpha val="43921"/>
                </a:schemeClr>
              </a:solidFill>
              <a:ln w="9525" algn="ctr">
                <a:noFill/>
                <a:miter lim="800000"/>
                <a:headEnd/>
                <a:tailEnd/>
              </a:ln>
            </p:spPr>
            <p:txBody>
              <a:bodyPr wrap="none" lIns="78422" tIns="39205" rIns="78422" bIns="39205">
                <a:spAutoFit/>
              </a:bodyPr>
              <a:lstStyle/>
              <a:p>
                <a:pPr defTabSz="1057275"/>
                <a:r>
                  <a:rPr lang="ru-RU" sz="700" b="1">
                    <a:latin typeface="Arial" charset="0"/>
                  </a:rPr>
                  <a:t>5</a:t>
                </a:r>
              </a:p>
            </p:txBody>
          </p:sp>
        </p:grpSp>
        <p:pic>
          <p:nvPicPr>
            <p:cNvPr id="4575" name="Picture 6"/>
            <p:cNvPicPr>
              <a:picLocks noChangeAspect="1" noChangeArrowheads="1"/>
            </p:cNvPicPr>
            <p:nvPr/>
          </p:nvPicPr>
          <p:blipFill>
            <a:blip r:embed="rId6" cstate="email"/>
            <a:srcRect/>
            <a:stretch>
              <a:fillRect/>
            </a:stretch>
          </p:blipFill>
          <p:spPr bwMode="auto">
            <a:xfrm>
              <a:off x="5080000" y="6775339"/>
              <a:ext cx="130175" cy="220662"/>
            </a:xfrm>
            <a:prstGeom prst="rect">
              <a:avLst/>
            </a:prstGeom>
            <a:solidFill>
              <a:srgbClr val="FFE28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</p:pic>
        <p:pic>
          <p:nvPicPr>
            <p:cNvPr id="4576" name="Picture 8" descr="G:\217999_320.jpg"/>
            <p:cNvPicPr>
              <a:picLocks noChangeAspect="1" noChangeArrowheads="1"/>
            </p:cNvPicPr>
            <p:nvPr/>
          </p:nvPicPr>
          <p:blipFill>
            <a:blip r:embed="rId11" cstate="email"/>
            <a:srcRect/>
            <a:stretch>
              <a:fillRect/>
            </a:stretch>
          </p:blipFill>
          <p:spPr bwMode="auto">
            <a:xfrm>
              <a:off x="5661025" y="6745176"/>
              <a:ext cx="147638" cy="219075"/>
            </a:xfrm>
            <a:prstGeom prst="rect">
              <a:avLst/>
            </a:prstGeom>
            <a:solidFill>
              <a:srgbClr val="FFE28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</p:pic>
        <p:sp>
          <p:nvSpPr>
            <p:cNvPr id="4577" name="Text Box 1804"/>
            <p:cNvSpPr txBox="1">
              <a:spLocks noChangeArrowheads="1"/>
            </p:cNvSpPr>
            <p:nvPr/>
          </p:nvSpPr>
          <p:spPr bwMode="auto">
            <a:xfrm>
              <a:off x="5776913" y="6745176"/>
              <a:ext cx="180975" cy="173038"/>
            </a:xfrm>
            <a:prstGeom prst="rect">
              <a:avLst/>
            </a:prstGeom>
            <a:solidFill>
              <a:schemeClr val="bg1">
                <a:alpha val="43921"/>
              </a:schemeClr>
            </a:solidFill>
            <a:ln w="9525" algn="ctr">
              <a:noFill/>
              <a:miter lim="800000"/>
              <a:headEnd/>
              <a:tailEnd/>
            </a:ln>
          </p:spPr>
          <p:txBody>
            <a:bodyPr wrap="none" lIns="64896" tIns="32443" rIns="64896" bIns="32443">
              <a:spAutoFit/>
            </a:bodyPr>
            <a:lstStyle/>
            <a:p>
              <a:pPr defTabSz="1057275"/>
              <a:r>
                <a:rPr lang="ru-RU" sz="700" b="1">
                  <a:latin typeface="Arial" charset="0"/>
                </a:rPr>
                <a:t>6</a:t>
              </a:r>
            </a:p>
          </p:txBody>
        </p:sp>
        <p:sp>
          <p:nvSpPr>
            <p:cNvPr id="4578" name="Text Box 1805"/>
            <p:cNvSpPr txBox="1">
              <a:spLocks noChangeArrowheads="1"/>
            </p:cNvSpPr>
            <p:nvPr/>
          </p:nvSpPr>
          <p:spPr bwMode="auto">
            <a:xfrm>
              <a:off x="5194300" y="6775339"/>
              <a:ext cx="180975" cy="173037"/>
            </a:xfrm>
            <a:prstGeom prst="rect">
              <a:avLst/>
            </a:prstGeom>
            <a:solidFill>
              <a:schemeClr val="bg1">
                <a:alpha val="43921"/>
              </a:schemeClr>
            </a:solidFill>
            <a:ln w="9525" algn="ctr">
              <a:noFill/>
              <a:miter lim="800000"/>
              <a:headEnd/>
              <a:tailEnd/>
            </a:ln>
          </p:spPr>
          <p:txBody>
            <a:bodyPr wrap="none" lIns="64896" tIns="32443" rIns="64896" bIns="32443">
              <a:spAutoFit/>
            </a:bodyPr>
            <a:lstStyle/>
            <a:p>
              <a:pPr defTabSz="1057275"/>
              <a:r>
                <a:rPr lang="ru-RU" sz="700" b="1">
                  <a:latin typeface="Arial" charset="0"/>
                </a:rPr>
                <a:t>6</a:t>
              </a:r>
            </a:p>
          </p:txBody>
        </p:sp>
        <p:grpSp>
          <p:nvGrpSpPr>
            <p:cNvPr id="130" name="Group 1812"/>
            <p:cNvGrpSpPr>
              <a:grpSpLocks/>
            </p:cNvGrpSpPr>
            <p:nvPr/>
          </p:nvGrpSpPr>
          <p:grpSpPr bwMode="auto">
            <a:xfrm>
              <a:off x="3946525" y="6067314"/>
              <a:ext cx="322263" cy="219075"/>
              <a:chOff x="4123" y="3410"/>
              <a:chExt cx="253" cy="162"/>
            </a:xfrm>
          </p:grpSpPr>
          <p:pic>
            <p:nvPicPr>
              <p:cNvPr id="4675" name="Picture 8" descr="G:\217999_320.jpg"/>
              <p:cNvPicPr>
                <a:picLocks noChangeAspect="1" noChangeArrowheads="1"/>
              </p:cNvPicPr>
              <p:nvPr/>
            </p:nvPicPr>
            <p:blipFill>
              <a:blip r:embed="rId21" cstate="email"/>
              <a:srcRect/>
              <a:stretch>
                <a:fillRect/>
              </a:stretch>
            </p:blipFill>
            <p:spPr bwMode="auto">
              <a:xfrm>
                <a:off x="4123" y="3410"/>
                <a:ext cx="115" cy="162"/>
              </a:xfrm>
              <a:prstGeom prst="rect">
                <a:avLst/>
              </a:prstGeom>
              <a:solidFill>
                <a:srgbClr val="FFE28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</p:pic>
          <p:sp>
            <p:nvSpPr>
              <p:cNvPr id="4676" name="Text Box 1814"/>
              <p:cNvSpPr txBox="1">
                <a:spLocks noChangeArrowheads="1"/>
              </p:cNvSpPr>
              <p:nvPr/>
            </p:nvSpPr>
            <p:spPr bwMode="auto">
              <a:xfrm>
                <a:off x="4213" y="3410"/>
                <a:ext cx="163" cy="138"/>
              </a:xfrm>
              <a:prstGeom prst="rect">
                <a:avLst/>
              </a:prstGeom>
              <a:solidFill>
                <a:schemeClr val="bg1">
                  <a:alpha val="43921"/>
                </a:schemeClr>
              </a:solidFill>
              <a:ln w="9525" algn="ctr">
                <a:noFill/>
                <a:miter lim="800000"/>
                <a:headEnd/>
                <a:tailEnd/>
              </a:ln>
            </p:spPr>
            <p:txBody>
              <a:bodyPr wrap="none" lIns="78422" tIns="39205" rIns="78422" bIns="39205">
                <a:spAutoFit/>
              </a:bodyPr>
              <a:lstStyle/>
              <a:p>
                <a:pPr defTabSz="1057275"/>
                <a:r>
                  <a:rPr lang="ru-RU" sz="700" b="1">
                    <a:latin typeface="Arial" charset="0"/>
                  </a:rPr>
                  <a:t>3</a:t>
                </a:r>
              </a:p>
            </p:txBody>
          </p:sp>
        </p:grpSp>
        <p:grpSp>
          <p:nvGrpSpPr>
            <p:cNvPr id="131" name="Group 1815"/>
            <p:cNvGrpSpPr>
              <a:grpSpLocks/>
            </p:cNvGrpSpPr>
            <p:nvPr/>
          </p:nvGrpSpPr>
          <p:grpSpPr bwMode="auto">
            <a:xfrm>
              <a:off x="3743325" y="6497526"/>
              <a:ext cx="323850" cy="223838"/>
              <a:chOff x="4622" y="2956"/>
              <a:chExt cx="253" cy="163"/>
            </a:xfrm>
          </p:grpSpPr>
          <p:sp>
            <p:nvSpPr>
              <p:cNvPr id="4673" name="Picture 6"/>
              <p:cNvSpPr>
                <a:spLocks noChangeAspect="1" noChangeArrowheads="1"/>
              </p:cNvSpPr>
              <p:nvPr/>
            </p:nvSpPr>
            <p:spPr bwMode="auto">
              <a:xfrm>
                <a:off x="4622" y="2956"/>
                <a:ext cx="102" cy="1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74" name="Text Box 1817"/>
              <p:cNvSpPr txBox="1">
                <a:spLocks noChangeArrowheads="1"/>
              </p:cNvSpPr>
              <p:nvPr/>
            </p:nvSpPr>
            <p:spPr bwMode="auto">
              <a:xfrm>
                <a:off x="4712" y="2956"/>
                <a:ext cx="163" cy="136"/>
              </a:xfrm>
              <a:prstGeom prst="rect">
                <a:avLst/>
              </a:prstGeom>
              <a:solidFill>
                <a:schemeClr val="bg1">
                  <a:alpha val="43921"/>
                </a:schemeClr>
              </a:solidFill>
              <a:ln w="9525" algn="ctr">
                <a:noFill/>
                <a:miter lim="800000"/>
                <a:headEnd/>
                <a:tailEnd/>
              </a:ln>
            </p:spPr>
            <p:txBody>
              <a:bodyPr wrap="none" lIns="78422" tIns="39205" rIns="78422" bIns="39205">
                <a:spAutoFit/>
              </a:bodyPr>
              <a:lstStyle/>
              <a:p>
                <a:pPr defTabSz="1057275"/>
                <a:r>
                  <a:rPr lang="ru-RU" sz="700" b="1">
                    <a:latin typeface="Arial" charset="0"/>
                  </a:rPr>
                  <a:t>2</a:t>
                </a:r>
              </a:p>
            </p:txBody>
          </p:sp>
        </p:grpSp>
        <p:grpSp>
          <p:nvGrpSpPr>
            <p:cNvPr id="133" name="Group 1818"/>
            <p:cNvGrpSpPr>
              <a:grpSpLocks/>
            </p:cNvGrpSpPr>
            <p:nvPr/>
          </p:nvGrpSpPr>
          <p:grpSpPr bwMode="auto">
            <a:xfrm>
              <a:off x="3192463" y="6745176"/>
              <a:ext cx="322262" cy="222250"/>
              <a:chOff x="4622" y="2956"/>
              <a:chExt cx="254" cy="163"/>
            </a:xfrm>
          </p:grpSpPr>
          <p:pic>
            <p:nvPicPr>
              <p:cNvPr id="4671" name="Picture 6"/>
              <p:cNvPicPr>
                <a:picLocks noChangeAspect="1" noChangeArrowheads="1"/>
              </p:cNvPicPr>
              <p:nvPr/>
            </p:nvPicPr>
            <p:blipFill>
              <a:blip r:embed="rId6" cstate="email"/>
              <a:srcRect/>
              <a:stretch>
                <a:fillRect/>
              </a:stretch>
            </p:blipFill>
            <p:spPr bwMode="auto">
              <a:xfrm>
                <a:off x="4622" y="2956"/>
                <a:ext cx="102" cy="163"/>
              </a:xfrm>
              <a:prstGeom prst="rect">
                <a:avLst/>
              </a:prstGeom>
              <a:solidFill>
                <a:srgbClr val="FFE28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</p:pic>
          <p:sp>
            <p:nvSpPr>
              <p:cNvPr id="4672" name="Text Box 1820"/>
              <p:cNvSpPr txBox="1">
                <a:spLocks noChangeArrowheads="1"/>
              </p:cNvSpPr>
              <p:nvPr/>
            </p:nvSpPr>
            <p:spPr bwMode="auto">
              <a:xfrm>
                <a:off x="4712" y="2956"/>
                <a:ext cx="164" cy="137"/>
              </a:xfrm>
              <a:prstGeom prst="rect">
                <a:avLst/>
              </a:prstGeom>
              <a:solidFill>
                <a:schemeClr val="bg1">
                  <a:alpha val="43921"/>
                </a:schemeClr>
              </a:solidFill>
              <a:ln w="9525" algn="ctr">
                <a:noFill/>
                <a:miter lim="800000"/>
                <a:headEnd/>
                <a:tailEnd/>
              </a:ln>
            </p:spPr>
            <p:txBody>
              <a:bodyPr wrap="none" lIns="78422" tIns="39205" rIns="78422" bIns="39205">
                <a:spAutoFit/>
              </a:bodyPr>
              <a:lstStyle/>
              <a:p>
                <a:pPr defTabSz="1057275"/>
                <a:r>
                  <a:rPr lang="ru-RU" sz="700" b="1">
                    <a:latin typeface="Arial" charset="0"/>
                  </a:rPr>
                  <a:t>7</a:t>
                </a:r>
              </a:p>
            </p:txBody>
          </p:sp>
        </p:grpSp>
        <p:grpSp>
          <p:nvGrpSpPr>
            <p:cNvPr id="134" name="Group 1821"/>
            <p:cNvGrpSpPr>
              <a:grpSpLocks/>
            </p:cNvGrpSpPr>
            <p:nvPr/>
          </p:nvGrpSpPr>
          <p:grpSpPr bwMode="auto">
            <a:xfrm>
              <a:off x="2959100" y="6099064"/>
              <a:ext cx="322263" cy="219075"/>
              <a:chOff x="4123" y="3410"/>
              <a:chExt cx="253" cy="162"/>
            </a:xfrm>
          </p:grpSpPr>
          <p:pic>
            <p:nvPicPr>
              <p:cNvPr id="4669" name="Picture 8" descr="G:\217999_320.jpg"/>
              <p:cNvPicPr>
                <a:picLocks noChangeAspect="1" noChangeArrowheads="1"/>
              </p:cNvPicPr>
              <p:nvPr/>
            </p:nvPicPr>
            <p:blipFill>
              <a:blip r:embed="rId21" cstate="email"/>
              <a:srcRect/>
              <a:stretch>
                <a:fillRect/>
              </a:stretch>
            </p:blipFill>
            <p:spPr bwMode="auto">
              <a:xfrm>
                <a:off x="4123" y="3410"/>
                <a:ext cx="115" cy="162"/>
              </a:xfrm>
              <a:prstGeom prst="rect">
                <a:avLst/>
              </a:prstGeom>
              <a:solidFill>
                <a:srgbClr val="FFE28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</p:pic>
          <p:sp>
            <p:nvSpPr>
              <p:cNvPr id="4670" name="Text Box 1823"/>
              <p:cNvSpPr txBox="1">
                <a:spLocks noChangeArrowheads="1"/>
              </p:cNvSpPr>
              <p:nvPr/>
            </p:nvSpPr>
            <p:spPr bwMode="auto">
              <a:xfrm>
                <a:off x="4213" y="3410"/>
                <a:ext cx="163" cy="138"/>
              </a:xfrm>
              <a:prstGeom prst="rect">
                <a:avLst/>
              </a:prstGeom>
              <a:solidFill>
                <a:schemeClr val="bg1">
                  <a:alpha val="43921"/>
                </a:schemeClr>
              </a:solidFill>
              <a:ln w="9525" algn="ctr">
                <a:noFill/>
                <a:miter lim="800000"/>
                <a:headEnd/>
                <a:tailEnd/>
              </a:ln>
            </p:spPr>
            <p:txBody>
              <a:bodyPr wrap="none" lIns="78422" tIns="39205" rIns="78422" bIns="39205">
                <a:spAutoFit/>
              </a:bodyPr>
              <a:lstStyle/>
              <a:p>
                <a:pPr defTabSz="1057275"/>
                <a:r>
                  <a:rPr lang="ru-RU" sz="700" b="1">
                    <a:latin typeface="Arial" charset="0"/>
                  </a:rPr>
                  <a:t>3</a:t>
                </a:r>
              </a:p>
            </p:txBody>
          </p:sp>
        </p:grpSp>
        <p:pic>
          <p:nvPicPr>
            <p:cNvPr id="4583" name="Picture 12" descr="G:\50px-1.14_(Road_sign).gif"/>
            <p:cNvPicPr>
              <a:picLocks noChangeAspect="1" noChangeArrowheads="1"/>
            </p:cNvPicPr>
            <p:nvPr/>
          </p:nvPicPr>
          <p:blipFill>
            <a:blip r:embed="rId16" cstate="email"/>
            <a:srcRect/>
            <a:stretch>
              <a:fillRect/>
            </a:stretch>
          </p:blipFill>
          <p:spPr bwMode="auto">
            <a:xfrm>
              <a:off x="5484813" y="3943239"/>
              <a:ext cx="223837" cy="222250"/>
            </a:xfrm>
            <a:prstGeom prst="rect">
              <a:avLst/>
            </a:prstGeom>
            <a:solidFill>
              <a:srgbClr val="FFE28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</p:pic>
        <p:pic>
          <p:nvPicPr>
            <p:cNvPr id="4584" name="Picture 12" descr="G:\50px-1.14_(Road_sign).gif"/>
            <p:cNvPicPr>
              <a:picLocks noChangeAspect="1" noChangeArrowheads="1"/>
            </p:cNvPicPr>
            <p:nvPr/>
          </p:nvPicPr>
          <p:blipFill>
            <a:blip r:embed="rId16" cstate="email"/>
            <a:srcRect/>
            <a:stretch>
              <a:fillRect/>
            </a:stretch>
          </p:blipFill>
          <p:spPr bwMode="auto">
            <a:xfrm>
              <a:off x="4295775" y="2806589"/>
              <a:ext cx="223838" cy="217487"/>
            </a:xfrm>
            <a:prstGeom prst="rect">
              <a:avLst/>
            </a:prstGeom>
            <a:solidFill>
              <a:srgbClr val="FFE28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</p:pic>
        <p:sp>
          <p:nvSpPr>
            <p:cNvPr id="4585" name="Text Box 13"/>
            <p:cNvSpPr txBox="1">
              <a:spLocks noChangeArrowheads="1"/>
            </p:cNvSpPr>
            <p:nvPr/>
          </p:nvSpPr>
          <p:spPr bwMode="auto">
            <a:xfrm>
              <a:off x="4992688" y="2922476"/>
              <a:ext cx="758825" cy="165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993300"/>
              </a:solidFill>
              <a:miter lim="800000"/>
              <a:headEnd/>
              <a:tailEnd/>
            </a:ln>
          </p:spPr>
          <p:txBody>
            <a:bodyPr lIns="28234" tIns="28234" rIns="28234" bIns="28234">
              <a:spAutoFit/>
            </a:bodyPr>
            <a:lstStyle/>
            <a:p>
              <a:pPr algn="ctr" defTabSz="1009650">
                <a:spcBef>
                  <a:spcPct val="50000"/>
                </a:spcBef>
              </a:pPr>
              <a:r>
                <a:rPr lang="ru-RU" sz="700" b="1">
                  <a:latin typeface="Arial" charset="0"/>
                  <a:ea typeface="Arial Unicode MS" pitchFamily="34" charset="-128"/>
                  <a:cs typeface="Arial Unicode MS" pitchFamily="34" charset="-128"/>
                </a:rPr>
                <a:t>Бологовский</a:t>
              </a:r>
            </a:p>
          </p:txBody>
        </p:sp>
        <p:sp>
          <p:nvSpPr>
            <p:cNvPr id="4586" name="Text Box 13"/>
            <p:cNvSpPr txBox="1">
              <a:spLocks noChangeArrowheads="1"/>
            </p:cNvSpPr>
            <p:nvPr/>
          </p:nvSpPr>
          <p:spPr bwMode="auto">
            <a:xfrm>
              <a:off x="3851275" y="4221051"/>
              <a:ext cx="909638" cy="16351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993300"/>
              </a:solidFill>
              <a:miter lim="800000"/>
              <a:headEnd/>
              <a:tailEnd/>
            </a:ln>
          </p:spPr>
          <p:txBody>
            <a:bodyPr lIns="28234" tIns="28234" rIns="28234" bIns="28234">
              <a:spAutoFit/>
            </a:bodyPr>
            <a:lstStyle/>
            <a:p>
              <a:pPr algn="ctr" defTabSz="1009650">
                <a:spcBef>
                  <a:spcPct val="50000"/>
                </a:spcBef>
              </a:pPr>
              <a:r>
                <a:rPr lang="ru-RU" sz="700" b="1">
                  <a:latin typeface="Arial" charset="0"/>
                  <a:ea typeface="Arial Unicode MS" pitchFamily="34" charset="-128"/>
                  <a:cs typeface="Arial Unicode MS" pitchFamily="34" charset="-128"/>
                </a:rPr>
                <a:t>Вышневолоцкий</a:t>
              </a:r>
            </a:p>
          </p:txBody>
        </p:sp>
        <p:sp>
          <p:nvSpPr>
            <p:cNvPr id="4587" name="Text Box 13"/>
            <p:cNvSpPr txBox="1">
              <a:spLocks noChangeArrowheads="1"/>
            </p:cNvSpPr>
            <p:nvPr/>
          </p:nvSpPr>
          <p:spPr bwMode="auto">
            <a:xfrm>
              <a:off x="4875213" y="5298964"/>
              <a:ext cx="698500" cy="169862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993300"/>
              </a:solidFill>
              <a:miter lim="800000"/>
              <a:headEnd/>
              <a:tailEnd/>
            </a:ln>
          </p:spPr>
          <p:txBody>
            <a:bodyPr lIns="28234" tIns="28234" rIns="28234" bIns="28234">
              <a:spAutoFit/>
            </a:bodyPr>
            <a:lstStyle/>
            <a:p>
              <a:pPr algn="ctr" defTabSz="1009650">
                <a:spcBef>
                  <a:spcPct val="50000"/>
                </a:spcBef>
              </a:pPr>
              <a:r>
                <a:rPr lang="ru-RU" sz="700" b="1">
                  <a:latin typeface="Arial" charset="0"/>
                  <a:ea typeface="Arial Unicode MS" pitchFamily="34" charset="-128"/>
                  <a:cs typeface="Arial Unicode MS" pitchFamily="34" charset="-128"/>
                </a:rPr>
                <a:t>Торжокский</a:t>
              </a:r>
            </a:p>
          </p:txBody>
        </p:sp>
        <p:sp>
          <p:nvSpPr>
            <p:cNvPr id="4588" name="Text Box 13"/>
            <p:cNvSpPr txBox="1">
              <a:spLocks noChangeArrowheads="1"/>
            </p:cNvSpPr>
            <p:nvPr/>
          </p:nvSpPr>
          <p:spPr bwMode="auto">
            <a:xfrm>
              <a:off x="5310188" y="7176976"/>
              <a:ext cx="700087" cy="16986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993300"/>
              </a:solidFill>
              <a:miter lim="800000"/>
              <a:headEnd/>
              <a:tailEnd/>
            </a:ln>
          </p:spPr>
          <p:txBody>
            <a:bodyPr lIns="28234" tIns="28234" rIns="28234" bIns="28234">
              <a:spAutoFit/>
            </a:bodyPr>
            <a:lstStyle/>
            <a:p>
              <a:pPr algn="ctr" defTabSz="1009650">
                <a:spcBef>
                  <a:spcPct val="50000"/>
                </a:spcBef>
              </a:pPr>
              <a:r>
                <a:rPr lang="ru-RU" sz="700" b="1">
                  <a:latin typeface="Arial" charset="0"/>
                  <a:ea typeface="Arial Unicode MS" pitchFamily="34" charset="-128"/>
                  <a:cs typeface="Arial Unicode MS" pitchFamily="34" charset="-128"/>
                </a:rPr>
                <a:t>Зубцовский</a:t>
              </a:r>
            </a:p>
          </p:txBody>
        </p:sp>
        <p:sp>
          <p:nvSpPr>
            <p:cNvPr id="4589" name="Text Box 13"/>
            <p:cNvSpPr txBox="1">
              <a:spLocks noChangeArrowheads="1"/>
            </p:cNvSpPr>
            <p:nvPr/>
          </p:nvSpPr>
          <p:spPr bwMode="auto">
            <a:xfrm>
              <a:off x="3568700" y="6837251"/>
              <a:ext cx="700088" cy="16351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993300"/>
              </a:solidFill>
              <a:miter lim="800000"/>
              <a:headEnd/>
              <a:tailEnd/>
            </a:ln>
          </p:spPr>
          <p:txBody>
            <a:bodyPr lIns="28234" tIns="28234" rIns="28234" bIns="28234">
              <a:spAutoFit/>
            </a:bodyPr>
            <a:lstStyle/>
            <a:p>
              <a:pPr algn="ctr" defTabSz="1009650">
                <a:spcBef>
                  <a:spcPct val="50000"/>
                </a:spcBef>
              </a:pPr>
              <a:r>
                <a:rPr lang="ru-RU" sz="700" b="1">
                  <a:latin typeface="Arial" charset="0"/>
                  <a:ea typeface="Arial Unicode MS" pitchFamily="34" charset="-128"/>
                  <a:cs typeface="Arial Unicode MS" pitchFamily="34" charset="-128"/>
                </a:rPr>
                <a:t>Оленинский</a:t>
              </a:r>
            </a:p>
          </p:txBody>
        </p:sp>
        <p:sp>
          <p:nvSpPr>
            <p:cNvPr id="4590" name="Text Box 13"/>
            <p:cNvSpPr txBox="1">
              <a:spLocks noChangeArrowheads="1"/>
            </p:cNvSpPr>
            <p:nvPr/>
          </p:nvSpPr>
          <p:spPr bwMode="auto">
            <a:xfrm>
              <a:off x="2928938" y="5851414"/>
              <a:ext cx="698500" cy="16827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993300"/>
              </a:solidFill>
              <a:miter lim="800000"/>
              <a:headEnd/>
              <a:tailEnd/>
            </a:ln>
          </p:spPr>
          <p:txBody>
            <a:bodyPr lIns="28234" tIns="28234" rIns="28234" bIns="28234">
              <a:spAutoFit/>
            </a:bodyPr>
            <a:lstStyle/>
            <a:p>
              <a:pPr algn="ctr" defTabSz="1009650">
                <a:spcBef>
                  <a:spcPct val="50000"/>
                </a:spcBef>
              </a:pPr>
              <a:r>
                <a:rPr lang="ru-RU" sz="700" b="1">
                  <a:latin typeface="Arial" charset="0"/>
                  <a:ea typeface="Arial Unicode MS" pitchFamily="34" charset="-128"/>
                  <a:cs typeface="Arial Unicode MS" pitchFamily="34" charset="-128"/>
                </a:rPr>
                <a:t>Нелидовский</a:t>
              </a:r>
            </a:p>
          </p:txBody>
        </p:sp>
        <p:sp>
          <p:nvSpPr>
            <p:cNvPr id="4591" name="Text Box 13"/>
            <p:cNvSpPr txBox="1">
              <a:spLocks noChangeArrowheads="1"/>
            </p:cNvSpPr>
            <p:nvPr/>
          </p:nvSpPr>
          <p:spPr bwMode="auto">
            <a:xfrm>
              <a:off x="1697038" y="6929326"/>
              <a:ext cx="884237" cy="165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993300"/>
              </a:solidFill>
              <a:miter lim="800000"/>
              <a:headEnd/>
              <a:tailEnd/>
            </a:ln>
          </p:spPr>
          <p:txBody>
            <a:bodyPr lIns="28234" tIns="28234" rIns="28234" bIns="28234">
              <a:spAutoFit/>
            </a:bodyPr>
            <a:lstStyle/>
            <a:p>
              <a:pPr algn="ctr" defTabSz="1009650">
                <a:spcBef>
                  <a:spcPct val="50000"/>
                </a:spcBef>
              </a:pPr>
              <a:r>
                <a:rPr lang="ru-RU" sz="700" b="1">
                  <a:latin typeface="Arial" charset="0"/>
                  <a:ea typeface="Arial Unicode MS" pitchFamily="34" charset="-128"/>
                  <a:cs typeface="Arial Unicode MS" pitchFamily="34" charset="-128"/>
                </a:rPr>
                <a:t>Западнодвинский</a:t>
              </a:r>
            </a:p>
          </p:txBody>
        </p:sp>
        <p:sp>
          <p:nvSpPr>
            <p:cNvPr id="4592" name="Text Box 13"/>
            <p:cNvSpPr txBox="1">
              <a:spLocks noChangeArrowheads="1"/>
            </p:cNvSpPr>
            <p:nvPr/>
          </p:nvSpPr>
          <p:spPr bwMode="auto">
            <a:xfrm>
              <a:off x="5981700" y="3974989"/>
              <a:ext cx="696913" cy="163512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993300"/>
              </a:solidFill>
              <a:miter lim="800000"/>
              <a:headEnd/>
              <a:tailEnd/>
            </a:ln>
          </p:spPr>
          <p:txBody>
            <a:bodyPr lIns="28234" tIns="28234" rIns="28234" bIns="28234">
              <a:spAutoFit/>
            </a:bodyPr>
            <a:lstStyle/>
            <a:p>
              <a:pPr algn="ctr" defTabSz="1009650">
                <a:spcBef>
                  <a:spcPct val="50000"/>
                </a:spcBef>
              </a:pPr>
              <a:r>
                <a:rPr lang="ru-RU" sz="700" b="1">
                  <a:latin typeface="Arial" charset="0"/>
                  <a:ea typeface="Arial Unicode MS" pitchFamily="34" charset="-128"/>
                  <a:cs typeface="Arial Unicode MS" pitchFamily="34" charset="-128"/>
                </a:rPr>
                <a:t>Спировский</a:t>
              </a:r>
            </a:p>
          </p:txBody>
        </p:sp>
        <p:sp>
          <p:nvSpPr>
            <p:cNvPr id="4594" name="Text Box 13"/>
            <p:cNvSpPr txBox="1">
              <a:spLocks noChangeArrowheads="1"/>
            </p:cNvSpPr>
            <p:nvPr/>
          </p:nvSpPr>
          <p:spPr bwMode="auto">
            <a:xfrm>
              <a:off x="6621463" y="5267214"/>
              <a:ext cx="350837" cy="163512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993300"/>
              </a:solidFill>
              <a:miter lim="800000"/>
              <a:headEnd/>
              <a:tailEnd/>
            </a:ln>
          </p:spPr>
          <p:txBody>
            <a:bodyPr lIns="28236" tIns="28236" rIns="28236" bIns="28236">
              <a:spAutoFit/>
            </a:bodyPr>
            <a:lstStyle/>
            <a:p>
              <a:pPr algn="ctr" defTabSz="1009650">
                <a:spcBef>
                  <a:spcPct val="50000"/>
                </a:spcBef>
              </a:pPr>
              <a:r>
                <a:rPr lang="ru-RU" sz="700" b="1">
                  <a:latin typeface="Arial" charset="0"/>
                  <a:ea typeface="Arial Unicode MS" pitchFamily="34" charset="-128"/>
                  <a:cs typeface="Arial Unicode MS" pitchFamily="34" charset="-128"/>
                </a:rPr>
                <a:t>Тверь</a:t>
              </a:r>
            </a:p>
          </p:txBody>
        </p:sp>
        <p:pic>
          <p:nvPicPr>
            <p:cNvPr id="4595" name="Picture 3"/>
            <p:cNvPicPr>
              <a:picLocks noChangeAspect="1" noChangeArrowheads="1"/>
            </p:cNvPicPr>
            <p:nvPr/>
          </p:nvPicPr>
          <p:blipFill>
            <a:blip r:embed="rId7" cstate="email"/>
            <a:srcRect/>
            <a:stretch>
              <a:fillRect/>
            </a:stretch>
          </p:blipFill>
          <p:spPr bwMode="auto">
            <a:xfrm>
              <a:off x="6502400" y="5089414"/>
              <a:ext cx="131763" cy="146050"/>
            </a:xfrm>
            <a:prstGeom prst="rect">
              <a:avLst/>
            </a:prstGeom>
            <a:solidFill>
              <a:srgbClr val="FFE28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</p:pic>
        <p:grpSp>
          <p:nvGrpSpPr>
            <p:cNvPr id="135" name="Group 1833"/>
            <p:cNvGrpSpPr>
              <a:grpSpLocks/>
            </p:cNvGrpSpPr>
            <p:nvPr/>
          </p:nvGrpSpPr>
          <p:grpSpPr bwMode="auto">
            <a:xfrm>
              <a:off x="6124575" y="4989401"/>
              <a:ext cx="357188" cy="217488"/>
              <a:chOff x="2671" y="2162"/>
              <a:chExt cx="278" cy="160"/>
            </a:xfrm>
          </p:grpSpPr>
          <p:grpSp>
            <p:nvGrpSpPr>
              <p:cNvPr id="136" name="Group 299"/>
              <p:cNvGrpSpPr>
                <a:grpSpLocks/>
              </p:cNvGrpSpPr>
              <p:nvPr/>
            </p:nvGrpSpPr>
            <p:grpSpPr bwMode="auto">
              <a:xfrm>
                <a:off x="2671" y="2162"/>
                <a:ext cx="162" cy="159"/>
                <a:chOff x="3288" y="3974"/>
                <a:chExt cx="182" cy="181"/>
              </a:xfrm>
            </p:grpSpPr>
            <p:sp>
              <p:nvSpPr>
                <p:cNvPr id="4667" name="Oval 300"/>
                <p:cNvSpPr>
                  <a:spLocks noChangeArrowheads="1"/>
                </p:cNvSpPr>
                <p:nvPr/>
              </p:nvSpPr>
              <p:spPr bwMode="auto">
                <a:xfrm>
                  <a:off x="3288" y="3974"/>
                  <a:ext cx="182" cy="181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lIns="121531" tIns="60764" rIns="121531" bIns="60764" anchor="ctr"/>
                <a:lstStyle/>
                <a:p>
                  <a:pPr defTabSz="1009650"/>
                  <a:endParaRPr lang="ru-RU" sz="2000">
                    <a:cs typeface="Arial" charset="0"/>
                  </a:endParaRPr>
                </a:p>
              </p:txBody>
            </p:sp>
            <p:pic>
              <p:nvPicPr>
                <p:cNvPr id="4668" name="Picture 301" descr="573"/>
                <p:cNvPicPr>
                  <a:picLocks noChangeAspect="1" noChangeArrowheads="1"/>
                </p:cNvPicPr>
                <p:nvPr/>
              </p:nvPicPr>
              <p:blipFill>
                <a:blip r:embed="rId10" cstate="email"/>
                <a:srcRect/>
                <a:stretch>
                  <a:fillRect/>
                </a:stretch>
              </p:blipFill>
              <p:spPr bwMode="auto">
                <a:xfrm>
                  <a:off x="3327" y="3996"/>
                  <a:ext cx="107" cy="137"/>
                </a:xfrm>
                <a:prstGeom prst="rect">
                  <a:avLst/>
                </a:prstGeom>
                <a:solidFill>
                  <a:srgbClr val="FFE28F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</p:pic>
          </p:grpSp>
          <p:sp>
            <p:nvSpPr>
              <p:cNvPr id="4666" name="Text Box 1798"/>
              <p:cNvSpPr txBox="1">
                <a:spLocks noChangeArrowheads="1"/>
              </p:cNvSpPr>
              <p:nvPr/>
            </p:nvSpPr>
            <p:spPr bwMode="auto">
              <a:xfrm>
                <a:off x="2787" y="2185"/>
                <a:ext cx="162" cy="137"/>
              </a:xfrm>
              <a:prstGeom prst="rect">
                <a:avLst/>
              </a:prstGeom>
              <a:solidFill>
                <a:schemeClr val="bg1">
                  <a:alpha val="43921"/>
                </a:schemeClr>
              </a:solidFill>
              <a:ln w="9525" algn="ctr">
                <a:noFill/>
                <a:miter lim="800000"/>
                <a:headEnd/>
                <a:tailEnd/>
              </a:ln>
            </p:spPr>
            <p:txBody>
              <a:bodyPr wrap="none" lIns="78429" tIns="39208" rIns="78429" bIns="39208">
                <a:spAutoFit/>
              </a:bodyPr>
              <a:lstStyle/>
              <a:p>
                <a:pPr defTabSz="1057275"/>
                <a:r>
                  <a:rPr lang="ru-RU" sz="700" b="1">
                    <a:latin typeface="Arial" charset="0"/>
                    <a:cs typeface="Arial" charset="0"/>
                  </a:rPr>
                  <a:t>2</a:t>
                </a:r>
              </a:p>
            </p:txBody>
          </p:sp>
        </p:grpSp>
        <p:grpSp>
          <p:nvGrpSpPr>
            <p:cNvPr id="137" name="Group 1786"/>
            <p:cNvGrpSpPr>
              <a:grpSpLocks/>
            </p:cNvGrpSpPr>
            <p:nvPr/>
          </p:nvGrpSpPr>
          <p:grpSpPr bwMode="auto">
            <a:xfrm>
              <a:off x="6851650" y="5513276"/>
              <a:ext cx="373063" cy="220663"/>
              <a:chOff x="4622" y="2956"/>
              <a:chExt cx="291" cy="163"/>
            </a:xfrm>
          </p:grpSpPr>
          <p:pic>
            <p:nvPicPr>
              <p:cNvPr id="4663" name="Picture 6"/>
              <p:cNvPicPr>
                <a:picLocks noChangeAspect="1" noChangeArrowheads="1"/>
              </p:cNvPicPr>
              <p:nvPr/>
            </p:nvPicPr>
            <p:blipFill>
              <a:blip r:embed="rId6" cstate="email"/>
              <a:srcRect/>
              <a:stretch>
                <a:fillRect/>
              </a:stretch>
            </p:blipFill>
            <p:spPr bwMode="auto">
              <a:xfrm>
                <a:off x="4622" y="2956"/>
                <a:ext cx="102" cy="163"/>
              </a:xfrm>
              <a:prstGeom prst="rect">
                <a:avLst/>
              </a:prstGeom>
              <a:solidFill>
                <a:srgbClr val="FFE28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</p:pic>
          <p:sp>
            <p:nvSpPr>
              <p:cNvPr id="4664" name="Text Box 1788"/>
              <p:cNvSpPr txBox="1">
                <a:spLocks noChangeArrowheads="1"/>
              </p:cNvSpPr>
              <p:nvPr/>
            </p:nvSpPr>
            <p:spPr bwMode="auto">
              <a:xfrm>
                <a:off x="4712" y="2956"/>
                <a:ext cx="201" cy="138"/>
              </a:xfrm>
              <a:prstGeom prst="rect">
                <a:avLst/>
              </a:prstGeom>
              <a:solidFill>
                <a:schemeClr val="bg1">
                  <a:alpha val="43921"/>
                </a:schemeClr>
              </a:solidFill>
              <a:ln w="9525" algn="ctr">
                <a:noFill/>
                <a:miter lim="800000"/>
                <a:headEnd/>
                <a:tailEnd/>
              </a:ln>
            </p:spPr>
            <p:txBody>
              <a:bodyPr wrap="none" lIns="78429" tIns="39208" rIns="78429" bIns="39208">
                <a:spAutoFit/>
              </a:bodyPr>
              <a:lstStyle/>
              <a:p>
                <a:pPr defTabSz="1057275"/>
                <a:r>
                  <a:rPr lang="ru-RU" sz="700" b="1">
                    <a:latin typeface="Arial" charset="0"/>
                    <a:cs typeface="Arial" charset="0"/>
                  </a:rPr>
                  <a:t>10</a:t>
                </a:r>
              </a:p>
            </p:txBody>
          </p:sp>
        </p:grpSp>
        <p:grpSp>
          <p:nvGrpSpPr>
            <p:cNvPr id="138" name="Group 1773"/>
            <p:cNvGrpSpPr>
              <a:grpSpLocks/>
            </p:cNvGrpSpPr>
            <p:nvPr/>
          </p:nvGrpSpPr>
          <p:grpSpPr bwMode="auto">
            <a:xfrm>
              <a:off x="7432675" y="5635514"/>
              <a:ext cx="323850" cy="219075"/>
              <a:chOff x="4123" y="3410"/>
              <a:chExt cx="251" cy="162"/>
            </a:xfrm>
          </p:grpSpPr>
          <p:pic>
            <p:nvPicPr>
              <p:cNvPr id="4661" name="Picture 8" descr="G:\217999_320.jpg"/>
              <p:cNvPicPr>
                <a:picLocks noChangeAspect="1" noChangeArrowheads="1"/>
              </p:cNvPicPr>
              <p:nvPr/>
            </p:nvPicPr>
            <p:blipFill>
              <a:blip r:embed="rId11" cstate="email"/>
              <a:srcRect/>
              <a:stretch>
                <a:fillRect/>
              </a:stretch>
            </p:blipFill>
            <p:spPr bwMode="auto">
              <a:xfrm>
                <a:off x="4123" y="3410"/>
                <a:ext cx="115" cy="162"/>
              </a:xfrm>
              <a:prstGeom prst="rect">
                <a:avLst/>
              </a:prstGeom>
              <a:solidFill>
                <a:srgbClr val="FFE28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</p:pic>
          <p:sp>
            <p:nvSpPr>
              <p:cNvPr id="4662" name="Text Box 1775"/>
              <p:cNvSpPr txBox="1">
                <a:spLocks noChangeArrowheads="1"/>
              </p:cNvSpPr>
              <p:nvPr/>
            </p:nvSpPr>
            <p:spPr bwMode="auto">
              <a:xfrm>
                <a:off x="4213" y="3410"/>
                <a:ext cx="161" cy="138"/>
              </a:xfrm>
              <a:prstGeom prst="rect">
                <a:avLst/>
              </a:prstGeom>
              <a:solidFill>
                <a:schemeClr val="bg1">
                  <a:alpha val="43921"/>
                </a:schemeClr>
              </a:solidFill>
              <a:ln w="9525" algn="ctr">
                <a:noFill/>
                <a:miter lim="800000"/>
                <a:headEnd/>
                <a:tailEnd/>
              </a:ln>
            </p:spPr>
            <p:txBody>
              <a:bodyPr wrap="none" lIns="78429" tIns="39208" rIns="78429" bIns="39208">
                <a:spAutoFit/>
              </a:bodyPr>
              <a:lstStyle/>
              <a:p>
                <a:pPr defTabSz="1057275"/>
                <a:r>
                  <a:rPr lang="ru-RU" sz="700" b="1">
                    <a:latin typeface="Arial" charset="0"/>
                    <a:cs typeface="Arial" charset="0"/>
                  </a:rPr>
                  <a:t>8</a:t>
                </a:r>
              </a:p>
            </p:txBody>
          </p:sp>
        </p:grpSp>
        <p:sp>
          <p:nvSpPr>
            <p:cNvPr id="4599" name="Text Box 13"/>
            <p:cNvSpPr txBox="1">
              <a:spLocks noChangeArrowheads="1"/>
            </p:cNvSpPr>
            <p:nvPr/>
          </p:nvSpPr>
          <p:spPr bwMode="auto">
            <a:xfrm>
              <a:off x="7288213" y="5329126"/>
              <a:ext cx="698500" cy="16351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993300"/>
              </a:solidFill>
              <a:miter lim="800000"/>
              <a:headEnd/>
              <a:tailEnd/>
            </a:ln>
          </p:spPr>
          <p:txBody>
            <a:bodyPr lIns="28236" tIns="28236" rIns="28236" bIns="28236">
              <a:spAutoFit/>
            </a:bodyPr>
            <a:lstStyle/>
            <a:p>
              <a:pPr algn="ctr" defTabSz="1009650">
                <a:spcBef>
                  <a:spcPct val="50000"/>
                </a:spcBef>
              </a:pPr>
              <a:r>
                <a:rPr lang="ru-RU" sz="700" b="1">
                  <a:latin typeface="Arial" charset="0"/>
                  <a:ea typeface="Arial Unicode MS" pitchFamily="34" charset="-128"/>
                  <a:cs typeface="Arial Unicode MS" pitchFamily="34" charset="-128"/>
                </a:rPr>
                <a:t>Конаковский</a:t>
              </a:r>
            </a:p>
          </p:txBody>
        </p:sp>
        <p:grpSp>
          <p:nvGrpSpPr>
            <p:cNvPr id="139" name="Group 1850"/>
            <p:cNvGrpSpPr>
              <a:grpSpLocks/>
            </p:cNvGrpSpPr>
            <p:nvPr/>
          </p:nvGrpSpPr>
          <p:grpSpPr bwMode="auto">
            <a:xfrm>
              <a:off x="7113588" y="5605351"/>
              <a:ext cx="357187" cy="217488"/>
              <a:chOff x="2671" y="2162"/>
              <a:chExt cx="279" cy="161"/>
            </a:xfrm>
          </p:grpSpPr>
          <p:grpSp>
            <p:nvGrpSpPr>
              <p:cNvPr id="140" name="Group 299"/>
              <p:cNvGrpSpPr>
                <a:grpSpLocks/>
              </p:cNvGrpSpPr>
              <p:nvPr/>
            </p:nvGrpSpPr>
            <p:grpSpPr bwMode="auto">
              <a:xfrm>
                <a:off x="2671" y="2162"/>
                <a:ext cx="162" cy="159"/>
                <a:chOff x="3288" y="3974"/>
                <a:chExt cx="182" cy="181"/>
              </a:xfrm>
            </p:grpSpPr>
            <p:sp>
              <p:nvSpPr>
                <p:cNvPr id="4659" name="Oval 300"/>
                <p:cNvSpPr>
                  <a:spLocks noChangeArrowheads="1"/>
                </p:cNvSpPr>
                <p:nvPr/>
              </p:nvSpPr>
              <p:spPr bwMode="auto">
                <a:xfrm>
                  <a:off x="3288" y="3974"/>
                  <a:ext cx="182" cy="181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lIns="121531" tIns="60764" rIns="121531" bIns="60764" anchor="ctr"/>
                <a:lstStyle/>
                <a:p>
                  <a:pPr defTabSz="1009650"/>
                  <a:endParaRPr lang="ru-RU" sz="2000">
                    <a:cs typeface="Arial" charset="0"/>
                  </a:endParaRPr>
                </a:p>
              </p:txBody>
            </p:sp>
            <p:pic>
              <p:nvPicPr>
                <p:cNvPr id="4660" name="Picture 301" descr="573"/>
                <p:cNvPicPr>
                  <a:picLocks noChangeAspect="1" noChangeArrowheads="1"/>
                </p:cNvPicPr>
                <p:nvPr/>
              </p:nvPicPr>
              <p:blipFill>
                <a:blip r:embed="rId10" cstate="email"/>
                <a:srcRect/>
                <a:stretch>
                  <a:fillRect/>
                </a:stretch>
              </p:blipFill>
              <p:spPr bwMode="auto">
                <a:xfrm>
                  <a:off x="3327" y="3996"/>
                  <a:ext cx="107" cy="137"/>
                </a:xfrm>
                <a:prstGeom prst="rect">
                  <a:avLst/>
                </a:prstGeom>
                <a:solidFill>
                  <a:srgbClr val="FFE28F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</p:pic>
          </p:grpSp>
          <p:sp>
            <p:nvSpPr>
              <p:cNvPr id="4658" name="Text Box 1798"/>
              <p:cNvSpPr txBox="1">
                <a:spLocks noChangeArrowheads="1"/>
              </p:cNvSpPr>
              <p:nvPr/>
            </p:nvSpPr>
            <p:spPr bwMode="auto">
              <a:xfrm>
                <a:off x="2787" y="2185"/>
                <a:ext cx="163" cy="138"/>
              </a:xfrm>
              <a:prstGeom prst="rect">
                <a:avLst/>
              </a:prstGeom>
              <a:solidFill>
                <a:schemeClr val="bg1">
                  <a:alpha val="43921"/>
                </a:schemeClr>
              </a:solidFill>
              <a:ln w="9525" algn="ctr">
                <a:noFill/>
                <a:miter lim="800000"/>
                <a:headEnd/>
                <a:tailEnd/>
              </a:ln>
            </p:spPr>
            <p:txBody>
              <a:bodyPr wrap="none" lIns="78429" tIns="39208" rIns="78429" bIns="39208">
                <a:spAutoFit/>
              </a:bodyPr>
              <a:lstStyle/>
              <a:p>
                <a:pPr defTabSz="1057275"/>
                <a:r>
                  <a:rPr lang="ru-RU" sz="700" b="1">
                    <a:latin typeface="Arial" charset="0"/>
                    <a:cs typeface="Arial" charset="0"/>
                  </a:rPr>
                  <a:t>1</a:t>
                </a:r>
              </a:p>
            </p:txBody>
          </p:sp>
        </p:grpSp>
        <p:sp>
          <p:nvSpPr>
            <p:cNvPr id="4601" name="Полилиния 1825"/>
            <p:cNvSpPr>
              <a:spLocks/>
            </p:cNvSpPr>
            <p:nvPr/>
          </p:nvSpPr>
          <p:spPr bwMode="auto">
            <a:xfrm>
              <a:off x="5062538" y="3694001"/>
              <a:ext cx="679450" cy="938213"/>
            </a:xfrm>
            <a:custGeom>
              <a:avLst/>
              <a:gdLst>
                <a:gd name="T0" fmla="*/ 2147483647 w 604252"/>
                <a:gd name="T1" fmla="*/ 2147483647 h 873792"/>
                <a:gd name="T2" fmla="*/ 2147483647 w 604252"/>
                <a:gd name="T3" fmla="*/ 2147483647 h 873792"/>
                <a:gd name="T4" fmla="*/ 2147483647 w 604252"/>
                <a:gd name="T5" fmla="*/ 2147483647 h 873792"/>
                <a:gd name="T6" fmla="*/ 2147483647 w 604252"/>
                <a:gd name="T7" fmla="*/ 2147483647 h 873792"/>
                <a:gd name="T8" fmla="*/ 2147483647 w 604252"/>
                <a:gd name="T9" fmla="*/ 2147483647 h 873792"/>
                <a:gd name="T10" fmla="*/ 2147483647 w 604252"/>
                <a:gd name="T11" fmla="*/ 2147483647 h 873792"/>
                <a:gd name="T12" fmla="*/ 2147483647 w 604252"/>
                <a:gd name="T13" fmla="*/ 2147483647 h 873792"/>
                <a:gd name="T14" fmla="*/ 2147483647 w 604252"/>
                <a:gd name="T15" fmla="*/ 2147483647 h 873792"/>
                <a:gd name="T16" fmla="*/ 2147483647 w 604252"/>
                <a:gd name="T17" fmla="*/ 2147483647 h 873792"/>
                <a:gd name="T18" fmla="*/ 2147483647 w 604252"/>
                <a:gd name="T19" fmla="*/ 2147483647 h 873792"/>
                <a:gd name="T20" fmla="*/ 2147483647 w 604252"/>
                <a:gd name="T21" fmla="*/ 2147483647 h 873792"/>
                <a:gd name="T22" fmla="*/ 2147483647 w 604252"/>
                <a:gd name="T23" fmla="*/ 2147483647 h 873792"/>
                <a:gd name="T24" fmla="*/ 2147483647 w 604252"/>
                <a:gd name="T25" fmla="*/ 2147483647 h 873792"/>
                <a:gd name="T26" fmla="*/ 2147483647 w 604252"/>
                <a:gd name="T27" fmla="*/ 2147483647 h 873792"/>
                <a:gd name="T28" fmla="*/ 2147483647 w 604252"/>
                <a:gd name="T29" fmla="*/ 2147483647 h 873792"/>
                <a:gd name="T30" fmla="*/ 2147483647 w 604252"/>
                <a:gd name="T31" fmla="*/ 2147483647 h 873792"/>
                <a:gd name="T32" fmla="*/ 2147483647 w 604252"/>
                <a:gd name="T33" fmla="*/ 2147483647 h 873792"/>
                <a:gd name="T34" fmla="*/ 2147483647 w 604252"/>
                <a:gd name="T35" fmla="*/ 2147483647 h 873792"/>
                <a:gd name="T36" fmla="*/ 2147483647 w 604252"/>
                <a:gd name="T37" fmla="*/ 2147483647 h 873792"/>
                <a:gd name="T38" fmla="*/ 2147483647 w 604252"/>
                <a:gd name="T39" fmla="*/ 2147483647 h 87379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04252"/>
                <a:gd name="T61" fmla="*/ 0 h 873792"/>
                <a:gd name="T62" fmla="*/ 604252 w 604252"/>
                <a:gd name="T63" fmla="*/ 873792 h 87379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04252" h="873792">
                  <a:moveTo>
                    <a:pt x="604252" y="873792"/>
                  </a:moveTo>
                  <a:cubicBezTo>
                    <a:pt x="588377" y="867442"/>
                    <a:pt x="572636" y="860745"/>
                    <a:pt x="556627" y="854742"/>
                  </a:cubicBezTo>
                  <a:cubicBezTo>
                    <a:pt x="547226" y="851217"/>
                    <a:pt x="536829" y="850093"/>
                    <a:pt x="528052" y="845217"/>
                  </a:cubicBezTo>
                  <a:cubicBezTo>
                    <a:pt x="508038" y="834098"/>
                    <a:pt x="489952" y="819817"/>
                    <a:pt x="470902" y="807117"/>
                  </a:cubicBezTo>
                  <a:lnTo>
                    <a:pt x="442327" y="788067"/>
                  </a:lnTo>
                  <a:cubicBezTo>
                    <a:pt x="432802" y="781717"/>
                    <a:pt x="424858" y="771793"/>
                    <a:pt x="413752" y="769017"/>
                  </a:cubicBezTo>
                  <a:lnTo>
                    <a:pt x="375652" y="759492"/>
                  </a:lnTo>
                  <a:cubicBezTo>
                    <a:pt x="353491" y="726250"/>
                    <a:pt x="339968" y="697871"/>
                    <a:pt x="308977" y="673767"/>
                  </a:cubicBezTo>
                  <a:cubicBezTo>
                    <a:pt x="206440" y="594016"/>
                    <a:pt x="288126" y="671966"/>
                    <a:pt x="223252" y="607092"/>
                  </a:cubicBezTo>
                  <a:cubicBezTo>
                    <a:pt x="220077" y="597567"/>
                    <a:pt x="218603" y="587294"/>
                    <a:pt x="213727" y="578517"/>
                  </a:cubicBezTo>
                  <a:cubicBezTo>
                    <a:pt x="202608" y="558503"/>
                    <a:pt x="175627" y="521367"/>
                    <a:pt x="175627" y="521367"/>
                  </a:cubicBezTo>
                  <a:cubicBezTo>
                    <a:pt x="172452" y="492792"/>
                    <a:pt x="176780" y="462336"/>
                    <a:pt x="166102" y="435642"/>
                  </a:cubicBezTo>
                  <a:cubicBezTo>
                    <a:pt x="162373" y="426320"/>
                    <a:pt x="145881" y="431686"/>
                    <a:pt x="137527" y="426117"/>
                  </a:cubicBezTo>
                  <a:cubicBezTo>
                    <a:pt x="126319" y="418645"/>
                    <a:pt x="118477" y="407067"/>
                    <a:pt x="108952" y="397542"/>
                  </a:cubicBezTo>
                  <a:cubicBezTo>
                    <a:pt x="81342" y="314713"/>
                    <a:pt x="120787" y="440748"/>
                    <a:pt x="89902" y="245142"/>
                  </a:cubicBezTo>
                  <a:cubicBezTo>
                    <a:pt x="86770" y="225307"/>
                    <a:pt x="77202" y="207042"/>
                    <a:pt x="70852" y="187992"/>
                  </a:cubicBezTo>
                  <a:cubicBezTo>
                    <a:pt x="67677" y="178467"/>
                    <a:pt x="62978" y="169321"/>
                    <a:pt x="61327" y="159417"/>
                  </a:cubicBezTo>
                  <a:cubicBezTo>
                    <a:pt x="58152" y="140367"/>
                    <a:pt x="57909" y="120589"/>
                    <a:pt x="51802" y="102267"/>
                  </a:cubicBezTo>
                  <a:cubicBezTo>
                    <a:pt x="48182" y="91407"/>
                    <a:pt x="37401" y="84153"/>
                    <a:pt x="32752" y="73692"/>
                  </a:cubicBezTo>
                  <a:cubicBezTo>
                    <a:pt x="0" y="0"/>
                    <a:pt x="30647" y="33487"/>
                    <a:pt x="4177" y="7017"/>
                  </a:cubicBezTo>
                </a:path>
              </a:pathLst>
            </a:custGeom>
            <a:noFill/>
            <a:ln w="412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02" name="Полилиния 1826"/>
            <p:cNvSpPr>
              <a:spLocks/>
            </p:cNvSpPr>
            <p:nvPr/>
          </p:nvSpPr>
          <p:spPr bwMode="auto">
            <a:xfrm>
              <a:off x="4229100" y="3214576"/>
              <a:ext cx="3105150" cy="2743200"/>
            </a:xfrm>
            <a:custGeom>
              <a:avLst/>
              <a:gdLst>
                <a:gd name="T0" fmla="*/ 3105150 w 3105150"/>
                <a:gd name="T1" fmla="*/ 2743200 h 2743200"/>
                <a:gd name="T2" fmla="*/ 2962274 w 3105150"/>
                <a:gd name="T3" fmla="*/ 2667000 h 2743200"/>
                <a:gd name="T4" fmla="*/ 2867024 w 3105150"/>
                <a:gd name="T5" fmla="*/ 2619374 h 2743200"/>
                <a:gd name="T6" fmla="*/ 2781300 w 3105150"/>
                <a:gd name="T7" fmla="*/ 2590800 h 2743200"/>
                <a:gd name="T8" fmla="*/ 2752724 w 3105150"/>
                <a:gd name="T9" fmla="*/ 2571750 h 2743200"/>
                <a:gd name="T10" fmla="*/ 2724150 w 3105150"/>
                <a:gd name="T11" fmla="*/ 2562224 h 2743200"/>
                <a:gd name="T12" fmla="*/ 2676524 w 3105150"/>
                <a:gd name="T13" fmla="*/ 2552700 h 2743200"/>
                <a:gd name="T14" fmla="*/ 2514600 w 3105150"/>
                <a:gd name="T15" fmla="*/ 2419350 h 2743200"/>
                <a:gd name="T16" fmla="*/ 2362200 w 3105150"/>
                <a:gd name="T17" fmla="*/ 2400300 h 2743200"/>
                <a:gd name="T18" fmla="*/ 2276474 w 3105150"/>
                <a:gd name="T19" fmla="*/ 2381250 h 2743200"/>
                <a:gd name="T20" fmla="*/ 2238374 w 3105150"/>
                <a:gd name="T21" fmla="*/ 2362200 h 2743200"/>
                <a:gd name="T22" fmla="*/ 2019300 w 3105150"/>
                <a:gd name="T23" fmla="*/ 2238374 h 2743200"/>
                <a:gd name="T24" fmla="*/ 1943100 w 3105150"/>
                <a:gd name="T25" fmla="*/ 2066925 h 2743200"/>
                <a:gd name="T26" fmla="*/ 1838325 w 3105150"/>
                <a:gd name="T27" fmla="*/ 1885950 h 2743200"/>
                <a:gd name="T28" fmla="*/ 1724025 w 3105150"/>
                <a:gd name="T29" fmla="*/ 1676400 h 2743200"/>
                <a:gd name="T30" fmla="*/ 1676400 w 3105150"/>
                <a:gd name="T31" fmla="*/ 1609725 h 2743200"/>
                <a:gd name="T32" fmla="*/ 1657350 w 3105150"/>
                <a:gd name="T33" fmla="*/ 1581150 h 2743200"/>
                <a:gd name="T34" fmla="*/ 1590675 w 3105150"/>
                <a:gd name="T35" fmla="*/ 1495425 h 2743200"/>
                <a:gd name="T36" fmla="*/ 1419225 w 3105150"/>
                <a:gd name="T37" fmla="*/ 1304925 h 2743200"/>
                <a:gd name="T38" fmla="*/ 1314450 w 3105150"/>
                <a:gd name="T39" fmla="*/ 1152525 h 2743200"/>
                <a:gd name="T40" fmla="*/ 1085850 w 3105150"/>
                <a:gd name="T41" fmla="*/ 781050 h 2743200"/>
                <a:gd name="T42" fmla="*/ 933450 w 3105150"/>
                <a:gd name="T43" fmla="*/ 552450 h 2743200"/>
                <a:gd name="T44" fmla="*/ 819150 w 3105150"/>
                <a:gd name="T45" fmla="*/ 438150 h 2743200"/>
                <a:gd name="T46" fmla="*/ 666750 w 3105150"/>
                <a:gd name="T47" fmla="*/ 295275 h 2743200"/>
                <a:gd name="T48" fmla="*/ 457200 w 3105150"/>
                <a:gd name="T49" fmla="*/ 161925 h 2743200"/>
                <a:gd name="T50" fmla="*/ 276225 w 3105150"/>
                <a:gd name="T51" fmla="*/ 19050 h 2743200"/>
                <a:gd name="T52" fmla="*/ 0 w 3105150"/>
                <a:gd name="T53" fmla="*/ 0 h 274320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105150"/>
                <a:gd name="T82" fmla="*/ 0 h 2743200"/>
                <a:gd name="T83" fmla="*/ 3105150 w 3105150"/>
                <a:gd name="T84" fmla="*/ 2743200 h 274320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105150" h="2743200">
                  <a:moveTo>
                    <a:pt x="3105150" y="2743200"/>
                  </a:moveTo>
                  <a:lnTo>
                    <a:pt x="2962275" y="2667000"/>
                  </a:lnTo>
                  <a:lnTo>
                    <a:pt x="2867025" y="2619375"/>
                  </a:lnTo>
                  <a:cubicBezTo>
                    <a:pt x="2838450" y="2609850"/>
                    <a:pt x="2809104" y="2602385"/>
                    <a:pt x="2781300" y="2590800"/>
                  </a:cubicBezTo>
                  <a:cubicBezTo>
                    <a:pt x="2770733" y="2586397"/>
                    <a:pt x="2762964" y="2576870"/>
                    <a:pt x="2752725" y="2571750"/>
                  </a:cubicBezTo>
                  <a:cubicBezTo>
                    <a:pt x="2743745" y="2567260"/>
                    <a:pt x="2733890" y="2564660"/>
                    <a:pt x="2724150" y="2562225"/>
                  </a:cubicBezTo>
                  <a:cubicBezTo>
                    <a:pt x="2708444" y="2558298"/>
                    <a:pt x="2676525" y="2552700"/>
                    <a:pt x="2676525" y="2552700"/>
                  </a:cubicBezTo>
                  <a:lnTo>
                    <a:pt x="2514600" y="2419350"/>
                  </a:lnTo>
                  <a:lnTo>
                    <a:pt x="2362200" y="2400300"/>
                  </a:lnTo>
                  <a:cubicBezTo>
                    <a:pt x="2333625" y="2393950"/>
                    <a:pt x="2304245" y="2390507"/>
                    <a:pt x="2276475" y="2381250"/>
                  </a:cubicBezTo>
                  <a:cubicBezTo>
                    <a:pt x="2214041" y="2360439"/>
                    <a:pt x="2268006" y="2362200"/>
                    <a:pt x="2238375" y="2362200"/>
                  </a:cubicBezTo>
                  <a:lnTo>
                    <a:pt x="2019300" y="2238375"/>
                  </a:lnTo>
                  <a:lnTo>
                    <a:pt x="1943100" y="2066925"/>
                  </a:lnTo>
                  <a:lnTo>
                    <a:pt x="1838325" y="1885950"/>
                  </a:lnTo>
                  <a:lnTo>
                    <a:pt x="1724025" y="1676400"/>
                  </a:lnTo>
                  <a:cubicBezTo>
                    <a:pt x="1708150" y="1654175"/>
                    <a:pt x="1690452" y="1633145"/>
                    <a:pt x="1676400" y="1609725"/>
                  </a:cubicBezTo>
                  <a:cubicBezTo>
                    <a:pt x="1657448" y="1578138"/>
                    <a:pt x="1679579" y="1581150"/>
                    <a:pt x="1657350" y="1581150"/>
                  </a:cubicBezTo>
                  <a:lnTo>
                    <a:pt x="1590675" y="1495425"/>
                  </a:lnTo>
                  <a:lnTo>
                    <a:pt x="1419225" y="1304925"/>
                  </a:lnTo>
                  <a:lnTo>
                    <a:pt x="1314450" y="1152525"/>
                  </a:lnTo>
                  <a:lnTo>
                    <a:pt x="1085850" y="781050"/>
                  </a:lnTo>
                  <a:lnTo>
                    <a:pt x="933450" y="552450"/>
                  </a:lnTo>
                  <a:lnTo>
                    <a:pt x="819150" y="438150"/>
                  </a:lnTo>
                  <a:lnTo>
                    <a:pt x="666750" y="295275"/>
                  </a:lnTo>
                  <a:lnTo>
                    <a:pt x="457200" y="161925"/>
                  </a:lnTo>
                  <a:lnTo>
                    <a:pt x="276225" y="19050"/>
                  </a:lnTo>
                  <a:lnTo>
                    <a:pt x="0" y="0"/>
                  </a:lnTo>
                </a:path>
              </a:pathLst>
            </a:custGeom>
            <a:noFill/>
            <a:ln w="412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141" name="Group 299"/>
            <p:cNvGrpSpPr>
              <a:grpSpLocks/>
            </p:cNvGrpSpPr>
            <p:nvPr/>
          </p:nvGrpSpPr>
          <p:grpSpPr bwMode="auto">
            <a:xfrm>
              <a:off x="5399088" y="4157551"/>
              <a:ext cx="203200" cy="217488"/>
              <a:chOff x="3288" y="3974"/>
              <a:chExt cx="182" cy="181"/>
            </a:xfrm>
          </p:grpSpPr>
          <p:sp>
            <p:nvSpPr>
              <p:cNvPr id="4655" name="Oval 300"/>
              <p:cNvSpPr>
                <a:spLocks noChangeArrowheads="1"/>
              </p:cNvSpPr>
              <p:nvPr/>
            </p:nvSpPr>
            <p:spPr bwMode="auto">
              <a:xfrm>
                <a:off x="3288" y="3974"/>
                <a:ext cx="182" cy="181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lIns="121520" tIns="60758" rIns="121520" bIns="60758" anchor="ctr"/>
              <a:lstStyle/>
              <a:p>
                <a:pPr defTabSz="1009650"/>
                <a:endParaRPr lang="ru-RU" sz="2000">
                  <a:cs typeface="Arial" charset="0"/>
                </a:endParaRPr>
              </a:p>
            </p:txBody>
          </p:sp>
          <p:pic>
            <p:nvPicPr>
              <p:cNvPr id="4656" name="Picture 301" descr="573"/>
              <p:cNvPicPr>
                <a:picLocks noChangeAspect="1" noChangeArrowheads="1"/>
              </p:cNvPicPr>
              <p:nvPr/>
            </p:nvPicPr>
            <p:blipFill>
              <a:blip r:embed="rId10" cstate="email"/>
              <a:srcRect/>
              <a:stretch>
                <a:fillRect/>
              </a:stretch>
            </p:blipFill>
            <p:spPr bwMode="auto">
              <a:xfrm>
                <a:off x="3327" y="3996"/>
                <a:ext cx="107" cy="137"/>
              </a:xfrm>
              <a:prstGeom prst="rect">
                <a:avLst/>
              </a:prstGeom>
              <a:solidFill>
                <a:srgbClr val="FFE28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</p:pic>
        </p:grpSp>
        <p:pic>
          <p:nvPicPr>
            <p:cNvPr id="4604" name="Picture 12" descr="G:\50px-1.14_(Road_sign).gif"/>
            <p:cNvPicPr>
              <a:picLocks noChangeAspect="1" noChangeArrowheads="1"/>
            </p:cNvPicPr>
            <p:nvPr/>
          </p:nvPicPr>
          <p:blipFill>
            <a:blip r:embed="rId16" cstate="email"/>
            <a:srcRect/>
            <a:stretch>
              <a:fillRect/>
            </a:stretch>
          </p:blipFill>
          <p:spPr bwMode="auto">
            <a:xfrm>
              <a:off x="5160963" y="3695589"/>
              <a:ext cx="222250" cy="220662"/>
            </a:xfrm>
            <a:prstGeom prst="rect">
              <a:avLst/>
            </a:prstGeom>
            <a:solidFill>
              <a:srgbClr val="FFE28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</p:pic>
        <p:grpSp>
          <p:nvGrpSpPr>
            <p:cNvPr id="142" name="Group 299"/>
            <p:cNvGrpSpPr>
              <a:grpSpLocks/>
            </p:cNvGrpSpPr>
            <p:nvPr/>
          </p:nvGrpSpPr>
          <p:grpSpPr bwMode="auto">
            <a:xfrm>
              <a:off x="5418138" y="4560776"/>
              <a:ext cx="207962" cy="215900"/>
              <a:chOff x="3288" y="3974"/>
              <a:chExt cx="182" cy="181"/>
            </a:xfrm>
          </p:grpSpPr>
          <p:sp>
            <p:nvSpPr>
              <p:cNvPr id="4653" name="Oval 300"/>
              <p:cNvSpPr>
                <a:spLocks noChangeArrowheads="1"/>
              </p:cNvSpPr>
              <p:nvPr/>
            </p:nvSpPr>
            <p:spPr bwMode="auto">
              <a:xfrm>
                <a:off x="3288" y="3974"/>
                <a:ext cx="182" cy="181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lIns="121520" tIns="60758" rIns="121520" bIns="60758" anchor="ctr"/>
              <a:lstStyle/>
              <a:p>
                <a:pPr defTabSz="1009650"/>
                <a:endParaRPr lang="ru-RU" sz="2000">
                  <a:cs typeface="Arial" charset="0"/>
                </a:endParaRPr>
              </a:p>
            </p:txBody>
          </p:sp>
          <p:pic>
            <p:nvPicPr>
              <p:cNvPr id="4654" name="Picture 301" descr="573"/>
              <p:cNvPicPr>
                <a:picLocks noChangeAspect="1" noChangeArrowheads="1"/>
              </p:cNvPicPr>
              <p:nvPr/>
            </p:nvPicPr>
            <p:blipFill>
              <a:blip r:embed="rId10" cstate="email"/>
              <a:srcRect/>
              <a:stretch>
                <a:fillRect/>
              </a:stretch>
            </p:blipFill>
            <p:spPr bwMode="auto">
              <a:xfrm>
                <a:off x="3327" y="3996"/>
                <a:ext cx="107" cy="137"/>
              </a:xfrm>
              <a:prstGeom prst="rect">
                <a:avLst/>
              </a:prstGeom>
              <a:solidFill>
                <a:srgbClr val="FFE28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</p:pic>
        </p:grpSp>
        <p:sp>
          <p:nvSpPr>
            <p:cNvPr id="4606" name="Rectangle 141"/>
            <p:cNvSpPr>
              <a:spLocks noChangeArrowheads="1"/>
            </p:cNvSpPr>
            <p:nvPr/>
          </p:nvSpPr>
          <p:spPr bwMode="auto">
            <a:xfrm>
              <a:off x="3367088" y="4416314"/>
              <a:ext cx="1952625" cy="368300"/>
            </a:xfrm>
            <a:prstGeom prst="rect">
              <a:avLst/>
            </a:prstGeom>
            <a:solidFill>
              <a:srgbClr val="FFFF00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75356" tIns="37678" rIns="75356" bIns="37678" anchor="ctr"/>
            <a:lstStyle/>
            <a:p>
              <a:pPr algn="ctr" defTabSz="833438"/>
              <a:r>
                <a:rPr lang="ru-RU" sz="1100" b="1" dirty="0">
                  <a:cs typeface="Arial" charset="0"/>
                </a:rPr>
                <a:t>М-11 «Москва-С-Петербург»</a:t>
              </a:r>
            </a:p>
          </p:txBody>
        </p:sp>
        <p:grpSp>
          <p:nvGrpSpPr>
            <p:cNvPr id="143" name="Group 1786"/>
            <p:cNvGrpSpPr>
              <a:grpSpLocks/>
            </p:cNvGrpSpPr>
            <p:nvPr/>
          </p:nvGrpSpPr>
          <p:grpSpPr bwMode="auto">
            <a:xfrm>
              <a:off x="6127750" y="5205301"/>
              <a:ext cx="373063" cy="220663"/>
              <a:chOff x="4622" y="2956"/>
              <a:chExt cx="291" cy="163"/>
            </a:xfrm>
          </p:grpSpPr>
          <p:pic>
            <p:nvPicPr>
              <p:cNvPr id="4651" name="Picture 6"/>
              <p:cNvPicPr>
                <a:picLocks noChangeAspect="1" noChangeArrowheads="1"/>
              </p:cNvPicPr>
              <p:nvPr/>
            </p:nvPicPr>
            <p:blipFill>
              <a:blip r:embed="rId6" cstate="email"/>
              <a:srcRect/>
              <a:stretch>
                <a:fillRect/>
              </a:stretch>
            </p:blipFill>
            <p:spPr bwMode="auto">
              <a:xfrm>
                <a:off x="4622" y="2956"/>
                <a:ext cx="102" cy="163"/>
              </a:xfrm>
              <a:prstGeom prst="rect">
                <a:avLst/>
              </a:prstGeom>
              <a:solidFill>
                <a:srgbClr val="FFE28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</p:pic>
          <p:sp>
            <p:nvSpPr>
              <p:cNvPr id="4652" name="Text Box 1788"/>
              <p:cNvSpPr txBox="1">
                <a:spLocks noChangeArrowheads="1"/>
              </p:cNvSpPr>
              <p:nvPr/>
            </p:nvSpPr>
            <p:spPr bwMode="auto">
              <a:xfrm>
                <a:off x="4712" y="2956"/>
                <a:ext cx="201" cy="138"/>
              </a:xfrm>
              <a:prstGeom prst="rect">
                <a:avLst/>
              </a:prstGeom>
              <a:solidFill>
                <a:schemeClr val="bg1">
                  <a:alpha val="43921"/>
                </a:schemeClr>
              </a:solidFill>
              <a:ln w="9525" algn="ctr">
                <a:noFill/>
                <a:miter lim="800000"/>
                <a:headEnd/>
                <a:tailEnd/>
              </a:ln>
            </p:spPr>
            <p:txBody>
              <a:bodyPr wrap="none" lIns="78429" tIns="39208" rIns="78429" bIns="39208">
                <a:spAutoFit/>
              </a:bodyPr>
              <a:lstStyle/>
              <a:p>
                <a:pPr defTabSz="1057275"/>
                <a:r>
                  <a:rPr lang="ru-RU" sz="700" b="1">
                    <a:latin typeface="Arial" charset="0"/>
                    <a:cs typeface="Arial" charset="0"/>
                  </a:rPr>
                  <a:t>23</a:t>
                </a:r>
              </a:p>
            </p:txBody>
          </p:sp>
        </p:grpSp>
        <p:grpSp>
          <p:nvGrpSpPr>
            <p:cNvPr id="144" name="Group 1773"/>
            <p:cNvGrpSpPr>
              <a:grpSpLocks/>
            </p:cNvGrpSpPr>
            <p:nvPr/>
          </p:nvGrpSpPr>
          <p:grpSpPr bwMode="auto">
            <a:xfrm>
              <a:off x="6300788" y="5391039"/>
              <a:ext cx="373062" cy="217487"/>
              <a:chOff x="4123" y="3410"/>
              <a:chExt cx="290" cy="162"/>
            </a:xfrm>
          </p:grpSpPr>
          <p:pic>
            <p:nvPicPr>
              <p:cNvPr id="4649" name="Picture 8" descr="G:\217999_320.jpg"/>
              <p:cNvPicPr>
                <a:picLocks noChangeAspect="1" noChangeArrowheads="1"/>
              </p:cNvPicPr>
              <p:nvPr/>
            </p:nvPicPr>
            <p:blipFill>
              <a:blip r:embed="rId11" cstate="email"/>
              <a:srcRect/>
              <a:stretch>
                <a:fillRect/>
              </a:stretch>
            </p:blipFill>
            <p:spPr bwMode="auto">
              <a:xfrm>
                <a:off x="4123" y="3410"/>
                <a:ext cx="115" cy="162"/>
              </a:xfrm>
              <a:prstGeom prst="rect">
                <a:avLst/>
              </a:prstGeom>
              <a:solidFill>
                <a:srgbClr val="FFE28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</p:pic>
          <p:sp>
            <p:nvSpPr>
              <p:cNvPr id="4650" name="Text Box 1775"/>
              <p:cNvSpPr txBox="1">
                <a:spLocks noChangeArrowheads="1"/>
              </p:cNvSpPr>
              <p:nvPr/>
            </p:nvSpPr>
            <p:spPr bwMode="auto">
              <a:xfrm>
                <a:off x="4213" y="3410"/>
                <a:ext cx="200" cy="139"/>
              </a:xfrm>
              <a:prstGeom prst="rect">
                <a:avLst/>
              </a:prstGeom>
              <a:solidFill>
                <a:schemeClr val="bg1">
                  <a:alpha val="43921"/>
                </a:schemeClr>
              </a:solidFill>
              <a:ln w="9525" algn="ctr">
                <a:noFill/>
                <a:miter lim="800000"/>
                <a:headEnd/>
                <a:tailEnd/>
              </a:ln>
            </p:spPr>
            <p:txBody>
              <a:bodyPr wrap="none" lIns="78429" tIns="39208" rIns="78429" bIns="39208">
                <a:spAutoFit/>
              </a:bodyPr>
              <a:lstStyle/>
              <a:p>
                <a:pPr defTabSz="1057275"/>
                <a:r>
                  <a:rPr lang="ru-RU" sz="700" b="1">
                    <a:latin typeface="Arial" charset="0"/>
                    <a:cs typeface="Arial" charset="0"/>
                  </a:rPr>
                  <a:t>20</a:t>
                </a:r>
              </a:p>
            </p:txBody>
          </p:sp>
        </p:grpSp>
        <p:grpSp>
          <p:nvGrpSpPr>
            <p:cNvPr id="145" name="Group 1768"/>
            <p:cNvGrpSpPr>
              <a:grpSpLocks/>
            </p:cNvGrpSpPr>
            <p:nvPr/>
          </p:nvGrpSpPr>
          <p:grpSpPr bwMode="auto">
            <a:xfrm>
              <a:off x="6502400" y="5483114"/>
              <a:ext cx="376238" cy="217487"/>
              <a:chOff x="4440" y="4612"/>
              <a:chExt cx="291" cy="159"/>
            </a:xfrm>
          </p:grpSpPr>
          <p:grpSp>
            <p:nvGrpSpPr>
              <p:cNvPr id="146" name="Group 310"/>
              <p:cNvGrpSpPr>
                <a:grpSpLocks/>
              </p:cNvGrpSpPr>
              <p:nvPr/>
            </p:nvGrpSpPr>
            <p:grpSpPr bwMode="auto">
              <a:xfrm>
                <a:off x="4440" y="4612"/>
                <a:ext cx="161" cy="159"/>
                <a:chOff x="3115" y="4020"/>
                <a:chExt cx="154" cy="164"/>
              </a:xfrm>
            </p:grpSpPr>
            <p:sp>
              <p:nvSpPr>
                <p:cNvPr id="4647" name="Oval 311"/>
                <p:cNvSpPr>
                  <a:spLocks noChangeArrowheads="1"/>
                </p:cNvSpPr>
                <p:nvPr/>
              </p:nvSpPr>
              <p:spPr bwMode="auto">
                <a:xfrm>
                  <a:off x="3115" y="4020"/>
                  <a:ext cx="154" cy="164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lIns="121531" tIns="60764" rIns="121531" bIns="60764" anchor="ctr"/>
                <a:lstStyle/>
                <a:p>
                  <a:pPr defTabSz="1009650"/>
                  <a:endParaRPr lang="ru-RU" sz="2000">
                    <a:cs typeface="Arial" charset="0"/>
                  </a:endParaRPr>
                </a:p>
              </p:txBody>
            </p:sp>
            <p:pic>
              <p:nvPicPr>
                <p:cNvPr id="4648" name="Picture 312" descr="1_39"/>
                <p:cNvPicPr>
                  <a:picLocks noChangeAspect="1" noChangeArrowheads="1"/>
                </p:cNvPicPr>
                <p:nvPr/>
              </p:nvPicPr>
              <p:blipFill>
                <a:blip r:embed="rId18" cstate="email"/>
                <a:srcRect/>
                <a:stretch>
                  <a:fillRect/>
                </a:stretch>
              </p:blipFill>
              <p:spPr bwMode="auto">
                <a:xfrm>
                  <a:off x="3132" y="4051"/>
                  <a:ext cx="113" cy="98"/>
                </a:xfrm>
                <a:prstGeom prst="rect">
                  <a:avLst/>
                </a:prstGeom>
                <a:solidFill>
                  <a:srgbClr val="FFE28F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</p:pic>
          </p:grpSp>
          <p:sp>
            <p:nvSpPr>
              <p:cNvPr id="4646" name="Text Box 1772"/>
              <p:cNvSpPr txBox="1">
                <a:spLocks noChangeArrowheads="1"/>
              </p:cNvSpPr>
              <p:nvPr/>
            </p:nvSpPr>
            <p:spPr bwMode="auto">
              <a:xfrm>
                <a:off x="4570" y="4624"/>
                <a:ext cx="161" cy="137"/>
              </a:xfrm>
              <a:prstGeom prst="rect">
                <a:avLst/>
              </a:prstGeom>
              <a:solidFill>
                <a:schemeClr val="bg1">
                  <a:alpha val="43921"/>
                </a:schemeClr>
              </a:solidFill>
              <a:ln w="9525" algn="ctr">
                <a:noFill/>
                <a:miter lim="800000"/>
                <a:headEnd/>
                <a:tailEnd/>
              </a:ln>
            </p:spPr>
            <p:txBody>
              <a:bodyPr wrap="none" lIns="78429" tIns="39208" rIns="78429" bIns="39208">
                <a:spAutoFit/>
              </a:bodyPr>
              <a:lstStyle/>
              <a:p>
                <a:pPr defTabSz="1057275"/>
                <a:r>
                  <a:rPr lang="ru-RU" sz="700" b="1">
                    <a:latin typeface="Arial" charset="0"/>
                    <a:cs typeface="Arial" charset="0"/>
                  </a:rPr>
                  <a:t>2</a:t>
                </a:r>
              </a:p>
            </p:txBody>
          </p:sp>
        </p:grpSp>
        <p:grpSp>
          <p:nvGrpSpPr>
            <p:cNvPr id="147" name="Group 1768"/>
            <p:cNvGrpSpPr>
              <a:grpSpLocks/>
            </p:cNvGrpSpPr>
            <p:nvPr/>
          </p:nvGrpSpPr>
          <p:grpSpPr bwMode="auto">
            <a:xfrm>
              <a:off x="6832600" y="5729176"/>
              <a:ext cx="376238" cy="215900"/>
              <a:chOff x="4440" y="4612"/>
              <a:chExt cx="292" cy="159"/>
            </a:xfrm>
          </p:grpSpPr>
          <p:grpSp>
            <p:nvGrpSpPr>
              <p:cNvPr id="148" name="Group 310"/>
              <p:cNvGrpSpPr>
                <a:grpSpLocks/>
              </p:cNvGrpSpPr>
              <p:nvPr/>
            </p:nvGrpSpPr>
            <p:grpSpPr bwMode="auto">
              <a:xfrm>
                <a:off x="4440" y="4612"/>
                <a:ext cx="161" cy="159"/>
                <a:chOff x="3115" y="4020"/>
                <a:chExt cx="154" cy="164"/>
              </a:xfrm>
            </p:grpSpPr>
            <p:sp>
              <p:nvSpPr>
                <p:cNvPr id="4643" name="Oval 311"/>
                <p:cNvSpPr>
                  <a:spLocks noChangeArrowheads="1"/>
                </p:cNvSpPr>
                <p:nvPr/>
              </p:nvSpPr>
              <p:spPr bwMode="auto">
                <a:xfrm>
                  <a:off x="3115" y="4020"/>
                  <a:ext cx="154" cy="164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lIns="121531" tIns="60764" rIns="121531" bIns="60764" anchor="ctr"/>
                <a:lstStyle/>
                <a:p>
                  <a:pPr defTabSz="1009650"/>
                  <a:endParaRPr lang="ru-RU" sz="2000">
                    <a:cs typeface="Arial" charset="0"/>
                  </a:endParaRPr>
                </a:p>
              </p:txBody>
            </p:sp>
            <p:pic>
              <p:nvPicPr>
                <p:cNvPr id="4644" name="Picture 312" descr="1_39"/>
                <p:cNvPicPr>
                  <a:picLocks noChangeAspect="1" noChangeArrowheads="1"/>
                </p:cNvPicPr>
                <p:nvPr/>
              </p:nvPicPr>
              <p:blipFill>
                <a:blip r:embed="rId18" cstate="email"/>
                <a:srcRect/>
                <a:stretch>
                  <a:fillRect/>
                </a:stretch>
              </p:blipFill>
              <p:spPr bwMode="auto">
                <a:xfrm>
                  <a:off x="3132" y="4051"/>
                  <a:ext cx="113" cy="98"/>
                </a:xfrm>
                <a:prstGeom prst="rect">
                  <a:avLst/>
                </a:prstGeom>
                <a:solidFill>
                  <a:srgbClr val="FFE28F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</p:pic>
          </p:grpSp>
          <p:sp>
            <p:nvSpPr>
              <p:cNvPr id="4642" name="Text Box 1772"/>
              <p:cNvSpPr txBox="1">
                <a:spLocks noChangeArrowheads="1"/>
              </p:cNvSpPr>
              <p:nvPr/>
            </p:nvSpPr>
            <p:spPr bwMode="auto">
              <a:xfrm>
                <a:off x="4570" y="4624"/>
                <a:ext cx="162" cy="138"/>
              </a:xfrm>
              <a:prstGeom prst="rect">
                <a:avLst/>
              </a:prstGeom>
              <a:solidFill>
                <a:schemeClr val="bg1">
                  <a:alpha val="43921"/>
                </a:schemeClr>
              </a:solidFill>
              <a:ln w="9525" algn="ctr">
                <a:noFill/>
                <a:miter lim="800000"/>
                <a:headEnd/>
                <a:tailEnd/>
              </a:ln>
            </p:spPr>
            <p:txBody>
              <a:bodyPr wrap="none" lIns="78429" tIns="39208" rIns="78429" bIns="39208">
                <a:spAutoFit/>
              </a:bodyPr>
              <a:lstStyle/>
              <a:p>
                <a:pPr defTabSz="1057275"/>
                <a:r>
                  <a:rPr lang="ru-RU" sz="700" b="1">
                    <a:latin typeface="Arial" charset="0"/>
                    <a:cs typeface="Arial" charset="0"/>
                  </a:rPr>
                  <a:t>1</a:t>
                </a:r>
              </a:p>
            </p:txBody>
          </p:sp>
        </p:grpSp>
        <p:sp>
          <p:nvSpPr>
            <p:cNvPr id="4611" name="Text Box 13"/>
            <p:cNvSpPr txBox="1">
              <a:spLocks noChangeArrowheads="1"/>
            </p:cNvSpPr>
            <p:nvPr/>
          </p:nvSpPr>
          <p:spPr bwMode="auto">
            <a:xfrm>
              <a:off x="7146925" y="5927614"/>
              <a:ext cx="350838" cy="165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993300"/>
              </a:solidFill>
              <a:miter lim="800000"/>
              <a:headEnd/>
              <a:tailEnd/>
            </a:ln>
          </p:spPr>
          <p:txBody>
            <a:bodyPr lIns="28236" tIns="28236" rIns="28236" bIns="28236">
              <a:spAutoFit/>
            </a:bodyPr>
            <a:lstStyle/>
            <a:p>
              <a:pPr algn="ctr" defTabSz="1009650">
                <a:spcBef>
                  <a:spcPct val="50000"/>
                </a:spcBef>
              </a:pPr>
              <a:r>
                <a:rPr lang="ru-RU" sz="700" b="1">
                  <a:ea typeface="Arial Unicode MS" pitchFamily="34" charset="-128"/>
                  <a:cs typeface="Arial Unicode MS" pitchFamily="34" charset="-128"/>
                </a:rPr>
                <a:t>М </a:t>
              </a:r>
              <a:r>
                <a:rPr lang="ru-RU" sz="700" b="1">
                  <a:latin typeface="Arial" charset="0"/>
                  <a:ea typeface="Arial Unicode MS" pitchFamily="34" charset="-128"/>
                  <a:cs typeface="Arial Unicode MS" pitchFamily="34" charset="-128"/>
                </a:rPr>
                <a:t>10</a:t>
              </a:r>
            </a:p>
          </p:txBody>
        </p:sp>
        <p:sp>
          <p:nvSpPr>
            <p:cNvPr id="4612" name="Text Box 13"/>
            <p:cNvSpPr txBox="1">
              <a:spLocks noChangeArrowheads="1"/>
            </p:cNvSpPr>
            <p:nvPr/>
          </p:nvSpPr>
          <p:spPr bwMode="auto">
            <a:xfrm>
              <a:off x="4986338" y="4055951"/>
              <a:ext cx="350837" cy="165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993300"/>
              </a:solidFill>
              <a:miter lim="800000"/>
              <a:headEnd/>
              <a:tailEnd/>
            </a:ln>
          </p:spPr>
          <p:txBody>
            <a:bodyPr lIns="28234" tIns="28234" rIns="28234" bIns="28234">
              <a:spAutoFit/>
            </a:bodyPr>
            <a:lstStyle/>
            <a:p>
              <a:pPr algn="ctr" defTabSz="1009650">
                <a:spcBef>
                  <a:spcPct val="50000"/>
                </a:spcBef>
              </a:pPr>
              <a:r>
                <a:rPr lang="ru-RU" sz="700" b="1">
                  <a:ea typeface="Arial Unicode MS" pitchFamily="34" charset="-128"/>
                  <a:cs typeface="Arial Unicode MS" pitchFamily="34" charset="-128"/>
                </a:rPr>
                <a:t>М 11</a:t>
              </a:r>
            </a:p>
          </p:txBody>
        </p:sp>
        <p:grpSp>
          <p:nvGrpSpPr>
            <p:cNvPr id="149" name="Group 1768"/>
            <p:cNvGrpSpPr>
              <a:grpSpLocks/>
            </p:cNvGrpSpPr>
            <p:nvPr/>
          </p:nvGrpSpPr>
          <p:grpSpPr bwMode="auto">
            <a:xfrm>
              <a:off x="5726113" y="4681426"/>
              <a:ext cx="376237" cy="217488"/>
              <a:chOff x="4440" y="4612"/>
              <a:chExt cx="291" cy="159"/>
            </a:xfrm>
          </p:grpSpPr>
          <p:grpSp>
            <p:nvGrpSpPr>
              <p:cNvPr id="151" name="Group 310"/>
              <p:cNvGrpSpPr>
                <a:grpSpLocks/>
              </p:cNvGrpSpPr>
              <p:nvPr/>
            </p:nvGrpSpPr>
            <p:grpSpPr bwMode="auto">
              <a:xfrm>
                <a:off x="4440" y="4612"/>
                <a:ext cx="161" cy="159"/>
                <a:chOff x="3115" y="4020"/>
                <a:chExt cx="154" cy="164"/>
              </a:xfrm>
            </p:grpSpPr>
            <p:sp>
              <p:nvSpPr>
                <p:cNvPr id="4639" name="Oval 311"/>
                <p:cNvSpPr>
                  <a:spLocks noChangeArrowheads="1"/>
                </p:cNvSpPr>
                <p:nvPr/>
              </p:nvSpPr>
              <p:spPr bwMode="auto">
                <a:xfrm>
                  <a:off x="3115" y="4020"/>
                  <a:ext cx="154" cy="164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lIns="121531" tIns="60764" rIns="121531" bIns="60764" anchor="ctr"/>
                <a:lstStyle/>
                <a:p>
                  <a:pPr defTabSz="1009650"/>
                  <a:endParaRPr lang="ru-RU" sz="2000">
                    <a:cs typeface="Arial" charset="0"/>
                  </a:endParaRPr>
                </a:p>
              </p:txBody>
            </p:sp>
            <p:pic>
              <p:nvPicPr>
                <p:cNvPr id="4640" name="Picture 312" descr="1_39"/>
                <p:cNvPicPr>
                  <a:picLocks noChangeAspect="1" noChangeArrowheads="1"/>
                </p:cNvPicPr>
                <p:nvPr/>
              </p:nvPicPr>
              <p:blipFill>
                <a:blip r:embed="rId18" cstate="email"/>
                <a:srcRect/>
                <a:stretch>
                  <a:fillRect/>
                </a:stretch>
              </p:blipFill>
              <p:spPr bwMode="auto">
                <a:xfrm>
                  <a:off x="3132" y="4051"/>
                  <a:ext cx="113" cy="98"/>
                </a:xfrm>
                <a:prstGeom prst="rect">
                  <a:avLst/>
                </a:prstGeom>
                <a:solidFill>
                  <a:srgbClr val="FFE28F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</p:pic>
          </p:grpSp>
          <p:sp>
            <p:nvSpPr>
              <p:cNvPr id="4638" name="Text Box 1772"/>
              <p:cNvSpPr txBox="1">
                <a:spLocks noChangeArrowheads="1"/>
              </p:cNvSpPr>
              <p:nvPr/>
            </p:nvSpPr>
            <p:spPr bwMode="auto">
              <a:xfrm>
                <a:off x="4570" y="4624"/>
                <a:ext cx="161" cy="137"/>
              </a:xfrm>
              <a:prstGeom prst="rect">
                <a:avLst/>
              </a:prstGeom>
              <a:solidFill>
                <a:schemeClr val="bg1">
                  <a:alpha val="43921"/>
                </a:schemeClr>
              </a:solidFill>
              <a:ln w="9525" algn="ctr">
                <a:noFill/>
                <a:miter lim="800000"/>
                <a:headEnd/>
                <a:tailEnd/>
              </a:ln>
            </p:spPr>
            <p:txBody>
              <a:bodyPr wrap="none" lIns="78429" tIns="39208" rIns="78429" bIns="39208">
                <a:spAutoFit/>
              </a:bodyPr>
              <a:lstStyle/>
              <a:p>
                <a:pPr defTabSz="1057275"/>
                <a:r>
                  <a:rPr lang="ru-RU" sz="700" b="1">
                    <a:latin typeface="Arial" charset="0"/>
                    <a:cs typeface="Arial" charset="0"/>
                  </a:rPr>
                  <a:t>3</a:t>
                </a:r>
              </a:p>
            </p:txBody>
          </p:sp>
        </p:grpSp>
        <p:grpSp>
          <p:nvGrpSpPr>
            <p:cNvPr id="152" name="Group 1768"/>
            <p:cNvGrpSpPr>
              <a:grpSpLocks/>
            </p:cNvGrpSpPr>
            <p:nvPr/>
          </p:nvGrpSpPr>
          <p:grpSpPr bwMode="auto">
            <a:xfrm>
              <a:off x="4267200" y="3084401"/>
              <a:ext cx="376238" cy="215900"/>
              <a:chOff x="4440" y="4612"/>
              <a:chExt cx="292" cy="159"/>
            </a:xfrm>
          </p:grpSpPr>
          <p:grpSp>
            <p:nvGrpSpPr>
              <p:cNvPr id="153" name="Group 310"/>
              <p:cNvGrpSpPr>
                <a:grpSpLocks/>
              </p:cNvGrpSpPr>
              <p:nvPr/>
            </p:nvGrpSpPr>
            <p:grpSpPr bwMode="auto">
              <a:xfrm>
                <a:off x="4440" y="4612"/>
                <a:ext cx="161" cy="159"/>
                <a:chOff x="3115" y="4020"/>
                <a:chExt cx="154" cy="164"/>
              </a:xfrm>
            </p:grpSpPr>
            <p:sp>
              <p:nvSpPr>
                <p:cNvPr id="4635" name="Oval 311"/>
                <p:cNvSpPr>
                  <a:spLocks noChangeArrowheads="1"/>
                </p:cNvSpPr>
                <p:nvPr/>
              </p:nvSpPr>
              <p:spPr bwMode="auto">
                <a:xfrm>
                  <a:off x="3115" y="4020"/>
                  <a:ext cx="154" cy="164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lIns="121531" tIns="60764" rIns="121531" bIns="60764" anchor="ctr"/>
                <a:lstStyle/>
                <a:p>
                  <a:pPr defTabSz="1009650"/>
                  <a:endParaRPr lang="ru-RU" sz="2000">
                    <a:cs typeface="Arial" charset="0"/>
                  </a:endParaRPr>
                </a:p>
              </p:txBody>
            </p:sp>
            <p:pic>
              <p:nvPicPr>
                <p:cNvPr id="4636" name="Picture 312" descr="1_39"/>
                <p:cNvPicPr>
                  <a:picLocks noChangeAspect="1" noChangeArrowheads="1"/>
                </p:cNvPicPr>
                <p:nvPr/>
              </p:nvPicPr>
              <p:blipFill>
                <a:blip r:embed="rId18" cstate="email"/>
                <a:srcRect/>
                <a:stretch>
                  <a:fillRect/>
                </a:stretch>
              </p:blipFill>
              <p:spPr bwMode="auto">
                <a:xfrm>
                  <a:off x="3132" y="4051"/>
                  <a:ext cx="113" cy="98"/>
                </a:xfrm>
                <a:prstGeom prst="rect">
                  <a:avLst/>
                </a:prstGeom>
                <a:solidFill>
                  <a:srgbClr val="FFE28F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</p:pic>
          </p:grpSp>
          <p:sp>
            <p:nvSpPr>
              <p:cNvPr id="4634" name="Text Box 1772"/>
              <p:cNvSpPr txBox="1">
                <a:spLocks noChangeArrowheads="1"/>
              </p:cNvSpPr>
              <p:nvPr/>
            </p:nvSpPr>
            <p:spPr bwMode="auto">
              <a:xfrm>
                <a:off x="4570" y="4624"/>
                <a:ext cx="162" cy="138"/>
              </a:xfrm>
              <a:prstGeom prst="rect">
                <a:avLst/>
              </a:prstGeom>
              <a:solidFill>
                <a:schemeClr val="bg1">
                  <a:alpha val="43921"/>
                </a:schemeClr>
              </a:solidFill>
              <a:ln w="9525" algn="ctr">
                <a:noFill/>
                <a:miter lim="800000"/>
                <a:headEnd/>
                <a:tailEnd/>
              </a:ln>
            </p:spPr>
            <p:txBody>
              <a:bodyPr wrap="none" lIns="78429" tIns="39208" rIns="78429" bIns="39208">
                <a:spAutoFit/>
              </a:bodyPr>
              <a:lstStyle/>
              <a:p>
                <a:pPr defTabSz="1057275"/>
                <a:r>
                  <a:rPr lang="ru-RU" sz="700" b="1">
                    <a:latin typeface="Arial" charset="0"/>
                    <a:cs typeface="Arial" charset="0"/>
                  </a:rPr>
                  <a:t>1</a:t>
                </a:r>
              </a:p>
            </p:txBody>
          </p:sp>
        </p:grpSp>
        <p:grpSp>
          <p:nvGrpSpPr>
            <p:cNvPr id="154" name="Group 1768"/>
            <p:cNvGrpSpPr>
              <a:grpSpLocks/>
            </p:cNvGrpSpPr>
            <p:nvPr/>
          </p:nvGrpSpPr>
          <p:grpSpPr bwMode="auto">
            <a:xfrm>
              <a:off x="5562600" y="4452826"/>
              <a:ext cx="376238" cy="215900"/>
              <a:chOff x="4440" y="4612"/>
              <a:chExt cx="292" cy="159"/>
            </a:xfrm>
          </p:grpSpPr>
          <p:grpSp>
            <p:nvGrpSpPr>
              <p:cNvPr id="155" name="Group 310"/>
              <p:cNvGrpSpPr>
                <a:grpSpLocks/>
              </p:cNvGrpSpPr>
              <p:nvPr/>
            </p:nvGrpSpPr>
            <p:grpSpPr bwMode="auto">
              <a:xfrm>
                <a:off x="4440" y="4612"/>
                <a:ext cx="161" cy="159"/>
                <a:chOff x="3115" y="4020"/>
                <a:chExt cx="154" cy="164"/>
              </a:xfrm>
            </p:grpSpPr>
            <p:sp>
              <p:nvSpPr>
                <p:cNvPr id="4631" name="Oval 311"/>
                <p:cNvSpPr>
                  <a:spLocks noChangeArrowheads="1"/>
                </p:cNvSpPr>
                <p:nvPr/>
              </p:nvSpPr>
              <p:spPr bwMode="auto">
                <a:xfrm>
                  <a:off x="3115" y="4020"/>
                  <a:ext cx="154" cy="164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lIns="121531" tIns="60764" rIns="121531" bIns="60764" anchor="ctr"/>
                <a:lstStyle/>
                <a:p>
                  <a:pPr defTabSz="1009650"/>
                  <a:endParaRPr lang="ru-RU" sz="2000">
                    <a:cs typeface="Arial" charset="0"/>
                  </a:endParaRPr>
                </a:p>
              </p:txBody>
            </p:sp>
            <p:pic>
              <p:nvPicPr>
                <p:cNvPr id="4632" name="Picture 312" descr="1_39"/>
                <p:cNvPicPr>
                  <a:picLocks noChangeAspect="1" noChangeArrowheads="1"/>
                </p:cNvPicPr>
                <p:nvPr/>
              </p:nvPicPr>
              <p:blipFill>
                <a:blip r:embed="rId18" cstate="email"/>
                <a:srcRect/>
                <a:stretch>
                  <a:fillRect/>
                </a:stretch>
              </p:blipFill>
              <p:spPr bwMode="auto">
                <a:xfrm>
                  <a:off x="3132" y="4051"/>
                  <a:ext cx="113" cy="98"/>
                </a:xfrm>
                <a:prstGeom prst="rect">
                  <a:avLst/>
                </a:prstGeom>
                <a:solidFill>
                  <a:srgbClr val="FFE28F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</p:pic>
          </p:grpSp>
          <p:sp>
            <p:nvSpPr>
              <p:cNvPr id="4630" name="Text Box 1772"/>
              <p:cNvSpPr txBox="1">
                <a:spLocks noChangeArrowheads="1"/>
              </p:cNvSpPr>
              <p:nvPr/>
            </p:nvSpPr>
            <p:spPr bwMode="auto">
              <a:xfrm>
                <a:off x="4570" y="4624"/>
                <a:ext cx="162" cy="138"/>
              </a:xfrm>
              <a:prstGeom prst="rect">
                <a:avLst/>
              </a:prstGeom>
              <a:solidFill>
                <a:schemeClr val="bg1">
                  <a:alpha val="43921"/>
                </a:schemeClr>
              </a:solidFill>
              <a:ln w="9525" algn="ctr">
                <a:noFill/>
                <a:miter lim="800000"/>
                <a:headEnd/>
                <a:tailEnd/>
              </a:ln>
            </p:spPr>
            <p:txBody>
              <a:bodyPr wrap="none" lIns="78429" tIns="39208" rIns="78429" bIns="39208">
                <a:spAutoFit/>
              </a:bodyPr>
              <a:lstStyle/>
              <a:p>
                <a:pPr defTabSz="1057275"/>
                <a:r>
                  <a:rPr lang="ru-RU" sz="700" b="1">
                    <a:latin typeface="Arial" charset="0"/>
                    <a:cs typeface="Arial" charset="0"/>
                  </a:rPr>
                  <a:t>1</a:t>
                </a:r>
              </a:p>
            </p:txBody>
          </p:sp>
        </p:grpSp>
        <p:grpSp>
          <p:nvGrpSpPr>
            <p:cNvPr id="156" name="Group 1768"/>
            <p:cNvGrpSpPr>
              <a:grpSpLocks/>
            </p:cNvGrpSpPr>
            <p:nvPr/>
          </p:nvGrpSpPr>
          <p:grpSpPr bwMode="auto">
            <a:xfrm>
              <a:off x="5815013" y="4884626"/>
              <a:ext cx="376237" cy="215900"/>
              <a:chOff x="4440" y="4612"/>
              <a:chExt cx="292" cy="159"/>
            </a:xfrm>
          </p:grpSpPr>
          <p:grpSp>
            <p:nvGrpSpPr>
              <p:cNvPr id="157" name="Group 310"/>
              <p:cNvGrpSpPr>
                <a:grpSpLocks/>
              </p:cNvGrpSpPr>
              <p:nvPr/>
            </p:nvGrpSpPr>
            <p:grpSpPr bwMode="auto">
              <a:xfrm>
                <a:off x="4440" y="4612"/>
                <a:ext cx="161" cy="159"/>
                <a:chOff x="3115" y="4020"/>
                <a:chExt cx="154" cy="164"/>
              </a:xfrm>
            </p:grpSpPr>
            <p:sp>
              <p:nvSpPr>
                <p:cNvPr id="4627" name="Oval 311"/>
                <p:cNvSpPr>
                  <a:spLocks noChangeArrowheads="1"/>
                </p:cNvSpPr>
                <p:nvPr/>
              </p:nvSpPr>
              <p:spPr bwMode="auto">
                <a:xfrm>
                  <a:off x="3115" y="4020"/>
                  <a:ext cx="154" cy="164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lIns="121531" tIns="60764" rIns="121531" bIns="60764" anchor="ctr"/>
                <a:lstStyle/>
                <a:p>
                  <a:pPr defTabSz="1009650"/>
                  <a:endParaRPr lang="ru-RU" sz="2000">
                    <a:cs typeface="Arial" charset="0"/>
                  </a:endParaRPr>
                </a:p>
              </p:txBody>
            </p:sp>
            <p:pic>
              <p:nvPicPr>
                <p:cNvPr id="4628" name="Picture 312" descr="1_39"/>
                <p:cNvPicPr>
                  <a:picLocks noChangeAspect="1" noChangeArrowheads="1"/>
                </p:cNvPicPr>
                <p:nvPr/>
              </p:nvPicPr>
              <p:blipFill>
                <a:blip r:embed="rId18" cstate="email"/>
                <a:srcRect/>
                <a:stretch>
                  <a:fillRect/>
                </a:stretch>
              </p:blipFill>
              <p:spPr bwMode="auto">
                <a:xfrm>
                  <a:off x="3132" y="4051"/>
                  <a:ext cx="113" cy="98"/>
                </a:xfrm>
                <a:prstGeom prst="rect">
                  <a:avLst/>
                </a:prstGeom>
                <a:solidFill>
                  <a:srgbClr val="FFE28F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</p:pic>
          </p:grpSp>
          <p:sp>
            <p:nvSpPr>
              <p:cNvPr id="4626" name="Text Box 1772"/>
              <p:cNvSpPr txBox="1">
                <a:spLocks noChangeArrowheads="1"/>
              </p:cNvSpPr>
              <p:nvPr/>
            </p:nvSpPr>
            <p:spPr bwMode="auto">
              <a:xfrm>
                <a:off x="4570" y="4624"/>
                <a:ext cx="162" cy="138"/>
              </a:xfrm>
              <a:prstGeom prst="rect">
                <a:avLst/>
              </a:prstGeom>
              <a:solidFill>
                <a:schemeClr val="bg1">
                  <a:alpha val="43921"/>
                </a:schemeClr>
              </a:solidFill>
              <a:ln w="9525" algn="ctr">
                <a:noFill/>
                <a:miter lim="800000"/>
                <a:headEnd/>
                <a:tailEnd/>
              </a:ln>
            </p:spPr>
            <p:txBody>
              <a:bodyPr wrap="none" lIns="78429" tIns="39208" rIns="78429" bIns="39208">
                <a:spAutoFit/>
              </a:bodyPr>
              <a:lstStyle/>
              <a:p>
                <a:pPr defTabSz="1057275"/>
                <a:r>
                  <a:rPr lang="ru-RU" sz="700" b="1">
                    <a:latin typeface="Arial" charset="0"/>
                    <a:cs typeface="Arial" charset="0"/>
                  </a:rPr>
                  <a:t>1</a:t>
                </a:r>
              </a:p>
            </p:txBody>
          </p:sp>
        </p:grpSp>
        <p:grpSp>
          <p:nvGrpSpPr>
            <p:cNvPr id="158" name="Group 1768"/>
            <p:cNvGrpSpPr>
              <a:grpSpLocks/>
            </p:cNvGrpSpPr>
            <p:nvPr/>
          </p:nvGrpSpPr>
          <p:grpSpPr bwMode="auto">
            <a:xfrm>
              <a:off x="5957888" y="5137039"/>
              <a:ext cx="376237" cy="215900"/>
              <a:chOff x="4440" y="4612"/>
              <a:chExt cx="292" cy="159"/>
            </a:xfrm>
          </p:grpSpPr>
          <p:grpSp>
            <p:nvGrpSpPr>
              <p:cNvPr id="159" name="Group 310"/>
              <p:cNvGrpSpPr>
                <a:grpSpLocks/>
              </p:cNvGrpSpPr>
              <p:nvPr/>
            </p:nvGrpSpPr>
            <p:grpSpPr bwMode="auto">
              <a:xfrm>
                <a:off x="4440" y="4612"/>
                <a:ext cx="161" cy="159"/>
                <a:chOff x="3115" y="4020"/>
                <a:chExt cx="154" cy="164"/>
              </a:xfrm>
            </p:grpSpPr>
            <p:sp>
              <p:nvSpPr>
                <p:cNvPr id="4623" name="Oval 311"/>
                <p:cNvSpPr>
                  <a:spLocks noChangeArrowheads="1"/>
                </p:cNvSpPr>
                <p:nvPr/>
              </p:nvSpPr>
              <p:spPr bwMode="auto">
                <a:xfrm>
                  <a:off x="3115" y="4020"/>
                  <a:ext cx="154" cy="164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lIns="121531" tIns="60764" rIns="121531" bIns="60764" anchor="ctr"/>
                <a:lstStyle/>
                <a:p>
                  <a:pPr defTabSz="1009650"/>
                  <a:endParaRPr lang="ru-RU" sz="2000">
                    <a:cs typeface="Arial" charset="0"/>
                  </a:endParaRPr>
                </a:p>
              </p:txBody>
            </p:sp>
            <p:pic>
              <p:nvPicPr>
                <p:cNvPr id="4624" name="Picture 312" descr="1_39"/>
                <p:cNvPicPr>
                  <a:picLocks noChangeAspect="1" noChangeArrowheads="1"/>
                </p:cNvPicPr>
                <p:nvPr/>
              </p:nvPicPr>
              <p:blipFill>
                <a:blip r:embed="rId18" cstate="email"/>
                <a:srcRect/>
                <a:stretch>
                  <a:fillRect/>
                </a:stretch>
              </p:blipFill>
              <p:spPr bwMode="auto">
                <a:xfrm>
                  <a:off x="3132" y="4051"/>
                  <a:ext cx="113" cy="98"/>
                </a:xfrm>
                <a:prstGeom prst="rect">
                  <a:avLst/>
                </a:prstGeom>
                <a:solidFill>
                  <a:srgbClr val="FFE28F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</p:pic>
          </p:grpSp>
          <p:sp>
            <p:nvSpPr>
              <p:cNvPr id="4622" name="Text Box 1772"/>
              <p:cNvSpPr txBox="1">
                <a:spLocks noChangeArrowheads="1"/>
              </p:cNvSpPr>
              <p:nvPr/>
            </p:nvSpPr>
            <p:spPr bwMode="auto">
              <a:xfrm>
                <a:off x="4570" y="4624"/>
                <a:ext cx="162" cy="138"/>
              </a:xfrm>
              <a:prstGeom prst="rect">
                <a:avLst/>
              </a:prstGeom>
              <a:solidFill>
                <a:schemeClr val="bg1">
                  <a:alpha val="43921"/>
                </a:schemeClr>
              </a:solidFill>
              <a:ln w="9525" algn="ctr">
                <a:noFill/>
                <a:miter lim="800000"/>
                <a:headEnd/>
                <a:tailEnd/>
              </a:ln>
            </p:spPr>
            <p:txBody>
              <a:bodyPr wrap="none" lIns="78429" tIns="39208" rIns="78429" bIns="39208">
                <a:spAutoFit/>
              </a:bodyPr>
              <a:lstStyle/>
              <a:p>
                <a:pPr defTabSz="1057275"/>
                <a:r>
                  <a:rPr lang="ru-RU" sz="700" b="1">
                    <a:latin typeface="Arial" charset="0"/>
                    <a:cs typeface="Arial" charset="0"/>
                  </a:rPr>
                  <a:t>1</a:t>
                </a:r>
              </a:p>
            </p:txBody>
          </p:sp>
        </p:grpSp>
        <p:grpSp>
          <p:nvGrpSpPr>
            <p:cNvPr id="4460" name="Group 299"/>
            <p:cNvGrpSpPr>
              <a:grpSpLocks/>
            </p:cNvGrpSpPr>
            <p:nvPr/>
          </p:nvGrpSpPr>
          <p:grpSpPr bwMode="auto">
            <a:xfrm>
              <a:off x="1170075" y="2592313"/>
              <a:ext cx="288032" cy="252028"/>
              <a:chOff x="3288" y="3974"/>
              <a:chExt cx="182" cy="181"/>
            </a:xfrm>
          </p:grpSpPr>
          <p:sp>
            <p:nvSpPr>
              <p:cNvPr id="4766" name="Oval 300"/>
              <p:cNvSpPr>
                <a:spLocks noChangeArrowheads="1"/>
              </p:cNvSpPr>
              <p:nvPr/>
            </p:nvSpPr>
            <p:spPr bwMode="auto">
              <a:xfrm>
                <a:off x="3288" y="3974"/>
                <a:ext cx="182" cy="181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lIns="121520" tIns="60758" rIns="121520" bIns="60758" anchor="ctr"/>
              <a:lstStyle/>
              <a:p>
                <a:pPr defTabSz="1009650"/>
                <a:endParaRPr lang="ru-RU" sz="2000">
                  <a:cs typeface="Arial" charset="0"/>
                </a:endParaRPr>
              </a:p>
            </p:txBody>
          </p:sp>
          <p:pic>
            <p:nvPicPr>
              <p:cNvPr id="4767" name="Picture 301" descr="573"/>
              <p:cNvPicPr>
                <a:picLocks noChangeAspect="1" noChangeArrowheads="1"/>
              </p:cNvPicPr>
              <p:nvPr/>
            </p:nvPicPr>
            <p:blipFill>
              <a:blip r:embed="rId22" cstate="email"/>
              <a:srcRect/>
              <a:stretch>
                <a:fillRect/>
              </a:stretch>
            </p:blipFill>
            <p:spPr bwMode="auto">
              <a:xfrm>
                <a:off x="3327" y="3996"/>
                <a:ext cx="107" cy="137"/>
              </a:xfrm>
              <a:prstGeom prst="rect">
                <a:avLst/>
              </a:prstGeom>
              <a:solidFill>
                <a:srgbClr val="FFE28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</p:pic>
        </p:grpSp>
        <p:sp>
          <p:nvSpPr>
            <p:cNvPr id="1846" name="Полилиния 1845"/>
            <p:cNvSpPr/>
            <p:nvPr/>
          </p:nvSpPr>
          <p:spPr bwMode="auto">
            <a:xfrm>
              <a:off x="5762625" y="4629039"/>
              <a:ext cx="286775" cy="423862"/>
            </a:xfrm>
            <a:custGeom>
              <a:avLst/>
              <a:gdLst>
                <a:gd name="connsiteX0" fmla="*/ 0 w 286775"/>
                <a:gd name="connsiteY0" fmla="*/ 0 h 423862"/>
                <a:gd name="connsiteX1" fmla="*/ 38100 w 286775"/>
                <a:gd name="connsiteY1" fmla="*/ 23812 h 423862"/>
                <a:gd name="connsiteX2" fmla="*/ 66675 w 286775"/>
                <a:gd name="connsiteY2" fmla="*/ 47625 h 423862"/>
                <a:gd name="connsiteX3" fmla="*/ 76200 w 286775"/>
                <a:gd name="connsiteY3" fmla="*/ 61912 h 423862"/>
                <a:gd name="connsiteX4" fmla="*/ 104775 w 286775"/>
                <a:gd name="connsiteY4" fmla="*/ 80962 h 423862"/>
                <a:gd name="connsiteX5" fmla="*/ 114300 w 286775"/>
                <a:gd name="connsiteY5" fmla="*/ 95250 h 423862"/>
                <a:gd name="connsiteX6" fmla="*/ 128588 w 286775"/>
                <a:gd name="connsiteY6" fmla="*/ 104775 h 423862"/>
                <a:gd name="connsiteX7" fmla="*/ 147638 w 286775"/>
                <a:gd name="connsiteY7" fmla="*/ 133350 h 423862"/>
                <a:gd name="connsiteX8" fmla="*/ 157163 w 286775"/>
                <a:gd name="connsiteY8" fmla="*/ 147637 h 423862"/>
                <a:gd name="connsiteX9" fmla="*/ 166688 w 286775"/>
                <a:gd name="connsiteY9" fmla="*/ 161925 h 423862"/>
                <a:gd name="connsiteX10" fmla="*/ 180975 w 286775"/>
                <a:gd name="connsiteY10" fmla="*/ 171450 h 423862"/>
                <a:gd name="connsiteX11" fmla="*/ 200025 w 286775"/>
                <a:gd name="connsiteY11" fmla="*/ 195262 h 423862"/>
                <a:gd name="connsiteX12" fmla="*/ 219075 w 286775"/>
                <a:gd name="connsiteY12" fmla="*/ 223837 h 423862"/>
                <a:gd name="connsiteX13" fmla="*/ 228600 w 286775"/>
                <a:gd name="connsiteY13" fmla="*/ 238125 h 423862"/>
                <a:gd name="connsiteX14" fmla="*/ 242888 w 286775"/>
                <a:gd name="connsiteY14" fmla="*/ 242887 h 423862"/>
                <a:gd name="connsiteX15" fmla="*/ 271463 w 286775"/>
                <a:gd name="connsiteY15" fmla="*/ 261937 h 423862"/>
                <a:gd name="connsiteX16" fmla="*/ 280988 w 286775"/>
                <a:gd name="connsiteY16" fmla="*/ 290512 h 423862"/>
                <a:gd name="connsiteX17" fmla="*/ 285750 w 286775"/>
                <a:gd name="connsiteY17" fmla="*/ 423862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6775" h="423862">
                  <a:moveTo>
                    <a:pt x="0" y="0"/>
                  </a:moveTo>
                  <a:cubicBezTo>
                    <a:pt x="3326" y="1996"/>
                    <a:pt x="31813" y="18573"/>
                    <a:pt x="38100" y="23812"/>
                  </a:cubicBezTo>
                  <a:cubicBezTo>
                    <a:pt x="74769" y="54370"/>
                    <a:pt x="31204" y="23977"/>
                    <a:pt x="66675" y="47625"/>
                  </a:cubicBezTo>
                  <a:cubicBezTo>
                    <a:pt x="69850" y="52387"/>
                    <a:pt x="71892" y="58143"/>
                    <a:pt x="76200" y="61912"/>
                  </a:cubicBezTo>
                  <a:cubicBezTo>
                    <a:pt x="84815" y="69450"/>
                    <a:pt x="104775" y="80962"/>
                    <a:pt x="104775" y="80962"/>
                  </a:cubicBezTo>
                  <a:cubicBezTo>
                    <a:pt x="107950" y="85725"/>
                    <a:pt x="110253" y="91203"/>
                    <a:pt x="114300" y="95250"/>
                  </a:cubicBezTo>
                  <a:cubicBezTo>
                    <a:pt x="118347" y="99297"/>
                    <a:pt x="124819" y="100467"/>
                    <a:pt x="128588" y="104775"/>
                  </a:cubicBezTo>
                  <a:cubicBezTo>
                    <a:pt x="136126" y="113390"/>
                    <a:pt x="141288" y="123825"/>
                    <a:pt x="147638" y="133350"/>
                  </a:cubicBezTo>
                  <a:lnTo>
                    <a:pt x="157163" y="147637"/>
                  </a:lnTo>
                  <a:cubicBezTo>
                    <a:pt x="160338" y="152400"/>
                    <a:pt x="161925" y="158750"/>
                    <a:pt x="166688" y="161925"/>
                  </a:cubicBezTo>
                  <a:lnTo>
                    <a:pt x="180975" y="171450"/>
                  </a:lnTo>
                  <a:cubicBezTo>
                    <a:pt x="191701" y="203625"/>
                    <a:pt x="176826" y="168748"/>
                    <a:pt x="200025" y="195262"/>
                  </a:cubicBezTo>
                  <a:cubicBezTo>
                    <a:pt x="207563" y="203877"/>
                    <a:pt x="212725" y="214312"/>
                    <a:pt x="219075" y="223837"/>
                  </a:cubicBezTo>
                  <a:cubicBezTo>
                    <a:pt x="222250" y="228600"/>
                    <a:pt x="223170" y="236315"/>
                    <a:pt x="228600" y="238125"/>
                  </a:cubicBezTo>
                  <a:lnTo>
                    <a:pt x="242888" y="242887"/>
                  </a:lnTo>
                  <a:cubicBezTo>
                    <a:pt x="252413" y="249237"/>
                    <a:pt x="267843" y="251077"/>
                    <a:pt x="271463" y="261937"/>
                  </a:cubicBezTo>
                  <a:lnTo>
                    <a:pt x="280988" y="290512"/>
                  </a:lnTo>
                  <a:cubicBezTo>
                    <a:pt x="286775" y="388907"/>
                    <a:pt x="285750" y="344441"/>
                    <a:pt x="285750" y="423862"/>
                  </a:cubicBezTo>
                </a:path>
              </a:pathLst>
            </a:custGeom>
            <a:noFill/>
            <a:ln w="412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indent="0" defTabSz="1279525" eaLnBrk="1" latinLnBrk="0" hangingPunct="1">
                <a:lnSpc>
                  <a:spcPct val="100000"/>
                </a:lnSpc>
                <a:buClrTx/>
                <a:buSzTx/>
                <a:buFontTx/>
                <a:buNone/>
                <a:tabLst/>
              </a:pPr>
              <a:endParaRPr lang="ru-RU" smtClean="0"/>
            </a:p>
          </p:txBody>
        </p:sp>
        <p:sp>
          <p:nvSpPr>
            <p:cNvPr id="1847" name="Полилиния 1846"/>
            <p:cNvSpPr/>
            <p:nvPr/>
          </p:nvSpPr>
          <p:spPr bwMode="auto">
            <a:xfrm>
              <a:off x="4176713" y="2699346"/>
              <a:ext cx="914400" cy="1039105"/>
            </a:xfrm>
            <a:custGeom>
              <a:avLst/>
              <a:gdLst>
                <a:gd name="connsiteX0" fmla="*/ 914400 w 914400"/>
                <a:gd name="connsiteY0" fmla="*/ 1039105 h 1039105"/>
                <a:gd name="connsiteX1" fmla="*/ 909637 w 914400"/>
                <a:gd name="connsiteY1" fmla="*/ 929568 h 1039105"/>
                <a:gd name="connsiteX2" fmla="*/ 904875 w 914400"/>
                <a:gd name="connsiteY2" fmla="*/ 915280 h 1039105"/>
                <a:gd name="connsiteX3" fmla="*/ 895350 w 914400"/>
                <a:gd name="connsiteY3" fmla="*/ 900993 h 1039105"/>
                <a:gd name="connsiteX4" fmla="*/ 881062 w 914400"/>
                <a:gd name="connsiteY4" fmla="*/ 891468 h 1039105"/>
                <a:gd name="connsiteX5" fmla="*/ 862012 w 914400"/>
                <a:gd name="connsiteY5" fmla="*/ 872418 h 1039105"/>
                <a:gd name="connsiteX6" fmla="*/ 842962 w 914400"/>
                <a:gd name="connsiteY6" fmla="*/ 843843 h 1039105"/>
                <a:gd name="connsiteX7" fmla="*/ 833437 w 914400"/>
                <a:gd name="connsiteY7" fmla="*/ 829555 h 1039105"/>
                <a:gd name="connsiteX8" fmla="*/ 809625 w 914400"/>
                <a:gd name="connsiteY8" fmla="*/ 786693 h 1039105"/>
                <a:gd name="connsiteX9" fmla="*/ 800100 w 914400"/>
                <a:gd name="connsiteY9" fmla="*/ 772405 h 1039105"/>
                <a:gd name="connsiteX10" fmla="*/ 785812 w 914400"/>
                <a:gd name="connsiteY10" fmla="*/ 762880 h 1039105"/>
                <a:gd name="connsiteX11" fmla="*/ 776287 w 914400"/>
                <a:gd name="connsiteY11" fmla="*/ 748593 h 1039105"/>
                <a:gd name="connsiteX12" fmla="*/ 733425 w 914400"/>
                <a:gd name="connsiteY12" fmla="*/ 729543 h 1039105"/>
                <a:gd name="connsiteX13" fmla="*/ 719137 w 914400"/>
                <a:gd name="connsiteY13" fmla="*/ 724780 h 1039105"/>
                <a:gd name="connsiteX14" fmla="*/ 690562 w 914400"/>
                <a:gd name="connsiteY14" fmla="*/ 715255 h 1039105"/>
                <a:gd name="connsiteX15" fmla="*/ 661987 w 914400"/>
                <a:gd name="connsiteY15" fmla="*/ 700968 h 1039105"/>
                <a:gd name="connsiteX16" fmla="*/ 619125 w 914400"/>
                <a:gd name="connsiteY16" fmla="*/ 667630 h 1039105"/>
                <a:gd name="connsiteX17" fmla="*/ 604837 w 914400"/>
                <a:gd name="connsiteY17" fmla="*/ 662868 h 1039105"/>
                <a:gd name="connsiteX18" fmla="*/ 590550 w 914400"/>
                <a:gd name="connsiteY18" fmla="*/ 653343 h 1039105"/>
                <a:gd name="connsiteX19" fmla="*/ 571500 w 914400"/>
                <a:gd name="connsiteY19" fmla="*/ 648580 h 1039105"/>
                <a:gd name="connsiteX20" fmla="*/ 557212 w 914400"/>
                <a:gd name="connsiteY20" fmla="*/ 643818 h 1039105"/>
                <a:gd name="connsiteX21" fmla="*/ 547687 w 914400"/>
                <a:gd name="connsiteY21" fmla="*/ 629530 h 1039105"/>
                <a:gd name="connsiteX22" fmla="*/ 519112 w 914400"/>
                <a:gd name="connsiteY22" fmla="*/ 620005 h 1039105"/>
                <a:gd name="connsiteX23" fmla="*/ 504825 w 914400"/>
                <a:gd name="connsiteY23" fmla="*/ 605718 h 1039105"/>
                <a:gd name="connsiteX24" fmla="*/ 476250 w 914400"/>
                <a:gd name="connsiteY24" fmla="*/ 586668 h 1039105"/>
                <a:gd name="connsiteX25" fmla="*/ 457200 w 914400"/>
                <a:gd name="connsiteY25" fmla="*/ 558093 h 1039105"/>
                <a:gd name="connsiteX26" fmla="*/ 433387 w 914400"/>
                <a:gd name="connsiteY26" fmla="*/ 519993 h 1039105"/>
                <a:gd name="connsiteX27" fmla="*/ 428625 w 914400"/>
                <a:gd name="connsiteY27" fmla="*/ 505705 h 1039105"/>
                <a:gd name="connsiteX28" fmla="*/ 419100 w 914400"/>
                <a:gd name="connsiteY28" fmla="*/ 458080 h 1039105"/>
                <a:gd name="connsiteX29" fmla="*/ 409575 w 914400"/>
                <a:gd name="connsiteY29" fmla="*/ 443793 h 1039105"/>
                <a:gd name="connsiteX30" fmla="*/ 366712 w 914400"/>
                <a:gd name="connsiteY30" fmla="*/ 434268 h 1039105"/>
                <a:gd name="connsiteX31" fmla="*/ 352425 w 914400"/>
                <a:gd name="connsiteY31" fmla="*/ 424743 h 1039105"/>
                <a:gd name="connsiteX32" fmla="*/ 338137 w 914400"/>
                <a:gd name="connsiteY32" fmla="*/ 419980 h 1039105"/>
                <a:gd name="connsiteX33" fmla="*/ 328612 w 914400"/>
                <a:gd name="connsiteY33" fmla="*/ 405693 h 1039105"/>
                <a:gd name="connsiteX34" fmla="*/ 304800 w 914400"/>
                <a:gd name="connsiteY34" fmla="*/ 362830 h 1039105"/>
                <a:gd name="connsiteX35" fmla="*/ 295275 w 914400"/>
                <a:gd name="connsiteY35" fmla="*/ 348543 h 1039105"/>
                <a:gd name="connsiteX36" fmla="*/ 285750 w 914400"/>
                <a:gd name="connsiteY36" fmla="*/ 334255 h 1039105"/>
                <a:gd name="connsiteX37" fmla="*/ 261937 w 914400"/>
                <a:gd name="connsiteY37" fmla="*/ 305680 h 1039105"/>
                <a:gd name="connsiteX38" fmla="*/ 247650 w 914400"/>
                <a:gd name="connsiteY38" fmla="*/ 277105 h 1039105"/>
                <a:gd name="connsiteX39" fmla="*/ 242887 w 914400"/>
                <a:gd name="connsiteY39" fmla="*/ 262818 h 1039105"/>
                <a:gd name="connsiteX40" fmla="*/ 209550 w 914400"/>
                <a:gd name="connsiteY40" fmla="*/ 224718 h 1039105"/>
                <a:gd name="connsiteX41" fmla="*/ 176212 w 914400"/>
                <a:gd name="connsiteY41" fmla="*/ 186618 h 1039105"/>
                <a:gd name="connsiteX42" fmla="*/ 166687 w 914400"/>
                <a:gd name="connsiteY42" fmla="*/ 172330 h 1039105"/>
                <a:gd name="connsiteX43" fmla="*/ 161925 w 914400"/>
                <a:gd name="connsiteY43" fmla="*/ 158043 h 1039105"/>
                <a:gd name="connsiteX44" fmla="*/ 142875 w 914400"/>
                <a:gd name="connsiteY44" fmla="*/ 129468 h 1039105"/>
                <a:gd name="connsiteX45" fmla="*/ 114300 w 914400"/>
                <a:gd name="connsiteY45" fmla="*/ 86605 h 1039105"/>
                <a:gd name="connsiteX46" fmla="*/ 104775 w 914400"/>
                <a:gd name="connsiteY46" fmla="*/ 72318 h 1039105"/>
                <a:gd name="connsiteX47" fmla="*/ 95250 w 914400"/>
                <a:gd name="connsiteY47" fmla="*/ 58030 h 1039105"/>
                <a:gd name="connsiteX48" fmla="*/ 66675 w 914400"/>
                <a:gd name="connsiteY48" fmla="*/ 38980 h 1039105"/>
                <a:gd name="connsiteX49" fmla="*/ 38100 w 914400"/>
                <a:gd name="connsiteY49" fmla="*/ 15168 h 1039105"/>
                <a:gd name="connsiteX50" fmla="*/ 19050 w 914400"/>
                <a:gd name="connsiteY50" fmla="*/ 10405 h 1039105"/>
                <a:gd name="connsiteX51" fmla="*/ 0 w 914400"/>
                <a:gd name="connsiteY51" fmla="*/ 880 h 103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914400" h="1039105">
                  <a:moveTo>
                    <a:pt x="914400" y="1039105"/>
                  </a:moveTo>
                  <a:cubicBezTo>
                    <a:pt x="912812" y="1002593"/>
                    <a:pt x="912440" y="966007"/>
                    <a:pt x="909637" y="929568"/>
                  </a:cubicBezTo>
                  <a:cubicBezTo>
                    <a:pt x="909252" y="924563"/>
                    <a:pt x="907120" y="919770"/>
                    <a:pt x="904875" y="915280"/>
                  </a:cubicBezTo>
                  <a:cubicBezTo>
                    <a:pt x="902315" y="910161"/>
                    <a:pt x="899397" y="905040"/>
                    <a:pt x="895350" y="900993"/>
                  </a:cubicBezTo>
                  <a:cubicBezTo>
                    <a:pt x="891302" y="896946"/>
                    <a:pt x="885825" y="894643"/>
                    <a:pt x="881062" y="891468"/>
                  </a:cubicBezTo>
                  <a:cubicBezTo>
                    <a:pt x="868364" y="853368"/>
                    <a:pt x="887412" y="897817"/>
                    <a:pt x="862012" y="872418"/>
                  </a:cubicBezTo>
                  <a:cubicBezTo>
                    <a:pt x="853917" y="864323"/>
                    <a:pt x="849312" y="853368"/>
                    <a:pt x="842962" y="843843"/>
                  </a:cubicBezTo>
                  <a:lnTo>
                    <a:pt x="833437" y="829555"/>
                  </a:lnTo>
                  <a:cubicBezTo>
                    <a:pt x="825055" y="804407"/>
                    <a:pt x="831460" y="819446"/>
                    <a:pt x="809625" y="786693"/>
                  </a:cubicBezTo>
                  <a:cubicBezTo>
                    <a:pt x="806450" y="781930"/>
                    <a:pt x="804863" y="775580"/>
                    <a:pt x="800100" y="772405"/>
                  </a:cubicBezTo>
                  <a:lnTo>
                    <a:pt x="785812" y="762880"/>
                  </a:lnTo>
                  <a:cubicBezTo>
                    <a:pt x="782637" y="758118"/>
                    <a:pt x="780334" y="752640"/>
                    <a:pt x="776287" y="748593"/>
                  </a:cubicBezTo>
                  <a:cubicBezTo>
                    <a:pt x="764966" y="737272"/>
                    <a:pt x="747574" y="734259"/>
                    <a:pt x="733425" y="729543"/>
                  </a:cubicBezTo>
                  <a:lnTo>
                    <a:pt x="719137" y="724780"/>
                  </a:lnTo>
                  <a:cubicBezTo>
                    <a:pt x="719133" y="724779"/>
                    <a:pt x="690565" y="715257"/>
                    <a:pt x="690562" y="715255"/>
                  </a:cubicBezTo>
                  <a:cubicBezTo>
                    <a:pt x="672098" y="702945"/>
                    <a:pt x="681705" y="707540"/>
                    <a:pt x="661987" y="700968"/>
                  </a:cubicBezTo>
                  <a:cubicBezTo>
                    <a:pt x="649660" y="688640"/>
                    <a:pt x="636215" y="673326"/>
                    <a:pt x="619125" y="667630"/>
                  </a:cubicBezTo>
                  <a:lnTo>
                    <a:pt x="604837" y="662868"/>
                  </a:lnTo>
                  <a:cubicBezTo>
                    <a:pt x="600075" y="659693"/>
                    <a:pt x="595811" y="655598"/>
                    <a:pt x="590550" y="653343"/>
                  </a:cubicBezTo>
                  <a:cubicBezTo>
                    <a:pt x="584534" y="650765"/>
                    <a:pt x="577794" y="650378"/>
                    <a:pt x="571500" y="648580"/>
                  </a:cubicBezTo>
                  <a:cubicBezTo>
                    <a:pt x="566673" y="647201"/>
                    <a:pt x="561975" y="645405"/>
                    <a:pt x="557212" y="643818"/>
                  </a:cubicBezTo>
                  <a:cubicBezTo>
                    <a:pt x="554037" y="639055"/>
                    <a:pt x="552541" y="632564"/>
                    <a:pt x="547687" y="629530"/>
                  </a:cubicBezTo>
                  <a:cubicBezTo>
                    <a:pt x="539173" y="624209"/>
                    <a:pt x="519112" y="620005"/>
                    <a:pt x="519112" y="620005"/>
                  </a:cubicBezTo>
                  <a:cubicBezTo>
                    <a:pt x="514350" y="615243"/>
                    <a:pt x="510141" y="609853"/>
                    <a:pt x="504825" y="605718"/>
                  </a:cubicBezTo>
                  <a:cubicBezTo>
                    <a:pt x="495789" y="598690"/>
                    <a:pt x="476250" y="586668"/>
                    <a:pt x="476250" y="586668"/>
                  </a:cubicBezTo>
                  <a:cubicBezTo>
                    <a:pt x="469900" y="577143"/>
                    <a:pt x="460820" y="568953"/>
                    <a:pt x="457200" y="558093"/>
                  </a:cubicBezTo>
                  <a:cubicBezTo>
                    <a:pt x="445865" y="524088"/>
                    <a:pt x="456029" y="535087"/>
                    <a:pt x="433387" y="519993"/>
                  </a:cubicBezTo>
                  <a:cubicBezTo>
                    <a:pt x="431800" y="515230"/>
                    <a:pt x="429610" y="510628"/>
                    <a:pt x="428625" y="505705"/>
                  </a:cubicBezTo>
                  <a:cubicBezTo>
                    <a:pt x="425702" y="491088"/>
                    <a:pt x="426271" y="472422"/>
                    <a:pt x="419100" y="458080"/>
                  </a:cubicBezTo>
                  <a:cubicBezTo>
                    <a:pt x="416540" y="452961"/>
                    <a:pt x="414044" y="447369"/>
                    <a:pt x="409575" y="443793"/>
                  </a:cubicBezTo>
                  <a:cubicBezTo>
                    <a:pt x="403403" y="438855"/>
                    <a:pt x="367008" y="434317"/>
                    <a:pt x="366712" y="434268"/>
                  </a:cubicBezTo>
                  <a:cubicBezTo>
                    <a:pt x="361950" y="431093"/>
                    <a:pt x="357544" y="427303"/>
                    <a:pt x="352425" y="424743"/>
                  </a:cubicBezTo>
                  <a:cubicBezTo>
                    <a:pt x="347935" y="422498"/>
                    <a:pt x="342057" y="423116"/>
                    <a:pt x="338137" y="419980"/>
                  </a:cubicBezTo>
                  <a:cubicBezTo>
                    <a:pt x="333668" y="416404"/>
                    <a:pt x="331787" y="410455"/>
                    <a:pt x="328612" y="405693"/>
                  </a:cubicBezTo>
                  <a:cubicBezTo>
                    <a:pt x="320231" y="380545"/>
                    <a:pt x="326634" y="395581"/>
                    <a:pt x="304800" y="362830"/>
                  </a:cubicBezTo>
                  <a:lnTo>
                    <a:pt x="295275" y="348543"/>
                  </a:lnTo>
                  <a:cubicBezTo>
                    <a:pt x="292100" y="343780"/>
                    <a:pt x="289798" y="338302"/>
                    <a:pt x="285750" y="334255"/>
                  </a:cubicBezTo>
                  <a:cubicBezTo>
                    <a:pt x="267414" y="315921"/>
                    <a:pt x="275198" y="325572"/>
                    <a:pt x="261937" y="305680"/>
                  </a:cubicBezTo>
                  <a:cubicBezTo>
                    <a:pt x="249970" y="269777"/>
                    <a:pt x="266111" y="314026"/>
                    <a:pt x="247650" y="277105"/>
                  </a:cubicBezTo>
                  <a:cubicBezTo>
                    <a:pt x="245405" y="272615"/>
                    <a:pt x="245325" y="267206"/>
                    <a:pt x="242887" y="262818"/>
                  </a:cubicBezTo>
                  <a:cubicBezTo>
                    <a:pt x="226544" y="233402"/>
                    <a:pt x="230421" y="238632"/>
                    <a:pt x="209550" y="224718"/>
                  </a:cubicBezTo>
                  <a:cubicBezTo>
                    <a:pt x="187325" y="191380"/>
                    <a:pt x="200025" y="202493"/>
                    <a:pt x="176212" y="186618"/>
                  </a:cubicBezTo>
                  <a:cubicBezTo>
                    <a:pt x="173037" y="181855"/>
                    <a:pt x="169247" y="177450"/>
                    <a:pt x="166687" y="172330"/>
                  </a:cubicBezTo>
                  <a:cubicBezTo>
                    <a:pt x="164442" y="167840"/>
                    <a:pt x="164363" y="162431"/>
                    <a:pt x="161925" y="158043"/>
                  </a:cubicBezTo>
                  <a:cubicBezTo>
                    <a:pt x="156366" y="148036"/>
                    <a:pt x="149225" y="138993"/>
                    <a:pt x="142875" y="129468"/>
                  </a:cubicBezTo>
                  <a:lnTo>
                    <a:pt x="114300" y="86605"/>
                  </a:lnTo>
                  <a:lnTo>
                    <a:pt x="104775" y="72318"/>
                  </a:lnTo>
                  <a:cubicBezTo>
                    <a:pt x="101600" y="67555"/>
                    <a:pt x="100013" y="61205"/>
                    <a:pt x="95250" y="58030"/>
                  </a:cubicBezTo>
                  <a:cubicBezTo>
                    <a:pt x="85725" y="51680"/>
                    <a:pt x="74770" y="47074"/>
                    <a:pt x="66675" y="38980"/>
                  </a:cubicBezTo>
                  <a:cubicBezTo>
                    <a:pt x="58094" y="30399"/>
                    <a:pt x="49702" y="20140"/>
                    <a:pt x="38100" y="15168"/>
                  </a:cubicBezTo>
                  <a:cubicBezTo>
                    <a:pt x="32084" y="12590"/>
                    <a:pt x="25400" y="11993"/>
                    <a:pt x="19050" y="10405"/>
                  </a:cubicBezTo>
                  <a:cubicBezTo>
                    <a:pt x="3441" y="0"/>
                    <a:pt x="10486" y="880"/>
                    <a:pt x="0" y="880"/>
                  </a:cubicBezTo>
                </a:path>
              </a:pathLst>
            </a:custGeom>
            <a:noFill/>
            <a:ln w="412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indent="0" defTabSz="1279525" eaLnBrk="1" latinLnBrk="0" hangingPunct="1">
                <a:lnSpc>
                  <a:spcPct val="100000"/>
                </a:lnSpc>
                <a:buClrTx/>
                <a:buSzTx/>
                <a:buFontTx/>
                <a:buNone/>
                <a:tabLst/>
              </a:pPr>
              <a:endParaRPr lang="ru-RU" smtClean="0"/>
            </a:p>
          </p:txBody>
        </p:sp>
      </p:grpSp>
      <p:grpSp>
        <p:nvGrpSpPr>
          <p:cNvPr id="4500" name="Group 1808"/>
          <p:cNvGrpSpPr>
            <a:grpSpLocks/>
          </p:cNvGrpSpPr>
          <p:nvPr/>
        </p:nvGrpSpPr>
        <p:grpSpPr bwMode="auto">
          <a:xfrm>
            <a:off x="6067425" y="648097"/>
            <a:ext cx="4265613" cy="1220846"/>
            <a:chOff x="18" y="5205"/>
            <a:chExt cx="3316" cy="899"/>
          </a:xfrm>
        </p:grpSpPr>
        <p:sp>
          <p:nvSpPr>
            <p:cNvPr id="4737" name="Freeform 14"/>
            <p:cNvSpPr>
              <a:spLocks/>
            </p:cNvSpPr>
            <p:nvPr/>
          </p:nvSpPr>
          <p:spPr bwMode="auto">
            <a:xfrm>
              <a:off x="1644" y="5303"/>
              <a:ext cx="44" cy="31"/>
            </a:xfrm>
            <a:custGeom>
              <a:avLst/>
              <a:gdLst>
                <a:gd name="T0" fmla="*/ 11 w 46"/>
                <a:gd name="T1" fmla="*/ 8 h 31"/>
                <a:gd name="T2" fmla="*/ 8 w 46"/>
                <a:gd name="T3" fmla="*/ 0 h 31"/>
                <a:gd name="T4" fmla="*/ 0 w 46"/>
                <a:gd name="T5" fmla="*/ 8 h 31"/>
                <a:gd name="T6" fmla="*/ 8 w 46"/>
                <a:gd name="T7" fmla="*/ 16 h 31"/>
                <a:gd name="T8" fmla="*/ 11 w 46"/>
                <a:gd name="T9" fmla="*/ 31 h 31"/>
                <a:gd name="T10" fmla="*/ 11 w 46"/>
                <a:gd name="T11" fmla="*/ 31 h 31"/>
                <a:gd name="T12" fmla="*/ 11 w 46"/>
                <a:gd name="T13" fmla="*/ 23 h 31"/>
                <a:gd name="T14" fmla="*/ 11 w 46"/>
                <a:gd name="T15" fmla="*/ 8 h 31"/>
                <a:gd name="T16" fmla="*/ 11 w 46"/>
                <a:gd name="T17" fmla="*/ 8 h 31"/>
                <a:gd name="T18" fmla="*/ 11 w 46"/>
                <a:gd name="T19" fmla="*/ 0 h 31"/>
                <a:gd name="T20" fmla="*/ 11 w 46"/>
                <a:gd name="T21" fmla="*/ 8 h 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6"/>
                <a:gd name="T34" fmla="*/ 0 h 31"/>
                <a:gd name="T35" fmla="*/ 46 w 46"/>
                <a:gd name="T36" fmla="*/ 31 h 3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6" h="31">
                  <a:moveTo>
                    <a:pt x="15" y="8"/>
                  </a:moveTo>
                  <a:lnTo>
                    <a:pt x="8" y="0"/>
                  </a:lnTo>
                  <a:lnTo>
                    <a:pt x="0" y="8"/>
                  </a:lnTo>
                  <a:lnTo>
                    <a:pt x="8" y="16"/>
                  </a:lnTo>
                  <a:lnTo>
                    <a:pt x="15" y="31"/>
                  </a:lnTo>
                  <a:lnTo>
                    <a:pt x="23" y="31"/>
                  </a:lnTo>
                  <a:lnTo>
                    <a:pt x="38" y="23"/>
                  </a:lnTo>
                  <a:lnTo>
                    <a:pt x="46" y="8"/>
                  </a:lnTo>
                  <a:lnTo>
                    <a:pt x="38" y="8"/>
                  </a:lnTo>
                  <a:lnTo>
                    <a:pt x="31" y="0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738" name="Freeform 38"/>
            <p:cNvSpPr>
              <a:spLocks/>
            </p:cNvSpPr>
            <p:nvPr/>
          </p:nvSpPr>
          <p:spPr bwMode="auto">
            <a:xfrm>
              <a:off x="2031" y="5478"/>
              <a:ext cx="145" cy="46"/>
            </a:xfrm>
            <a:custGeom>
              <a:avLst/>
              <a:gdLst>
                <a:gd name="T0" fmla="*/ 53 w 145"/>
                <a:gd name="T1" fmla="*/ 23 h 46"/>
                <a:gd name="T2" fmla="*/ 61 w 145"/>
                <a:gd name="T3" fmla="*/ 31 h 46"/>
                <a:gd name="T4" fmla="*/ 84 w 145"/>
                <a:gd name="T5" fmla="*/ 31 h 46"/>
                <a:gd name="T6" fmla="*/ 92 w 145"/>
                <a:gd name="T7" fmla="*/ 31 h 46"/>
                <a:gd name="T8" fmla="*/ 92 w 145"/>
                <a:gd name="T9" fmla="*/ 38 h 46"/>
                <a:gd name="T10" fmla="*/ 114 w 145"/>
                <a:gd name="T11" fmla="*/ 38 h 46"/>
                <a:gd name="T12" fmla="*/ 137 w 145"/>
                <a:gd name="T13" fmla="*/ 46 h 46"/>
                <a:gd name="T14" fmla="*/ 145 w 145"/>
                <a:gd name="T15" fmla="*/ 46 h 46"/>
                <a:gd name="T16" fmla="*/ 145 w 145"/>
                <a:gd name="T17" fmla="*/ 38 h 46"/>
                <a:gd name="T18" fmla="*/ 137 w 145"/>
                <a:gd name="T19" fmla="*/ 31 h 46"/>
                <a:gd name="T20" fmla="*/ 130 w 145"/>
                <a:gd name="T21" fmla="*/ 31 h 46"/>
                <a:gd name="T22" fmla="*/ 122 w 145"/>
                <a:gd name="T23" fmla="*/ 23 h 46"/>
                <a:gd name="T24" fmla="*/ 114 w 145"/>
                <a:gd name="T25" fmla="*/ 15 h 46"/>
                <a:gd name="T26" fmla="*/ 107 w 145"/>
                <a:gd name="T27" fmla="*/ 15 h 46"/>
                <a:gd name="T28" fmla="*/ 84 w 145"/>
                <a:gd name="T29" fmla="*/ 23 h 46"/>
                <a:gd name="T30" fmla="*/ 69 w 145"/>
                <a:gd name="T31" fmla="*/ 15 h 46"/>
                <a:gd name="T32" fmla="*/ 38 w 145"/>
                <a:gd name="T33" fmla="*/ 8 h 46"/>
                <a:gd name="T34" fmla="*/ 38 w 145"/>
                <a:gd name="T35" fmla="*/ 0 h 46"/>
                <a:gd name="T36" fmla="*/ 23 w 145"/>
                <a:gd name="T37" fmla="*/ 8 h 46"/>
                <a:gd name="T38" fmla="*/ 15 w 145"/>
                <a:gd name="T39" fmla="*/ 8 h 46"/>
                <a:gd name="T40" fmla="*/ 8 w 145"/>
                <a:gd name="T41" fmla="*/ 8 h 46"/>
                <a:gd name="T42" fmla="*/ 0 w 145"/>
                <a:gd name="T43" fmla="*/ 15 h 46"/>
                <a:gd name="T44" fmla="*/ 0 w 145"/>
                <a:gd name="T45" fmla="*/ 31 h 46"/>
                <a:gd name="T46" fmla="*/ 0 w 145"/>
                <a:gd name="T47" fmla="*/ 38 h 46"/>
                <a:gd name="T48" fmla="*/ 0 w 145"/>
                <a:gd name="T49" fmla="*/ 46 h 46"/>
                <a:gd name="T50" fmla="*/ 8 w 145"/>
                <a:gd name="T51" fmla="*/ 23 h 46"/>
                <a:gd name="T52" fmla="*/ 15 w 145"/>
                <a:gd name="T53" fmla="*/ 15 h 46"/>
                <a:gd name="T54" fmla="*/ 23 w 145"/>
                <a:gd name="T55" fmla="*/ 15 h 46"/>
                <a:gd name="T56" fmla="*/ 38 w 145"/>
                <a:gd name="T57" fmla="*/ 15 h 46"/>
                <a:gd name="T58" fmla="*/ 53 w 145"/>
                <a:gd name="T59" fmla="*/ 23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45"/>
                <a:gd name="T91" fmla="*/ 0 h 46"/>
                <a:gd name="T92" fmla="*/ 145 w 145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45" h="46">
                  <a:moveTo>
                    <a:pt x="53" y="23"/>
                  </a:moveTo>
                  <a:lnTo>
                    <a:pt x="61" y="31"/>
                  </a:lnTo>
                  <a:lnTo>
                    <a:pt x="84" y="31"/>
                  </a:lnTo>
                  <a:lnTo>
                    <a:pt x="92" y="31"/>
                  </a:lnTo>
                  <a:lnTo>
                    <a:pt x="92" y="38"/>
                  </a:lnTo>
                  <a:lnTo>
                    <a:pt x="114" y="38"/>
                  </a:lnTo>
                  <a:lnTo>
                    <a:pt x="137" y="46"/>
                  </a:lnTo>
                  <a:lnTo>
                    <a:pt x="145" y="46"/>
                  </a:lnTo>
                  <a:lnTo>
                    <a:pt x="145" y="38"/>
                  </a:lnTo>
                  <a:lnTo>
                    <a:pt x="137" y="31"/>
                  </a:lnTo>
                  <a:lnTo>
                    <a:pt x="130" y="31"/>
                  </a:lnTo>
                  <a:lnTo>
                    <a:pt x="122" y="23"/>
                  </a:lnTo>
                  <a:lnTo>
                    <a:pt x="114" y="15"/>
                  </a:lnTo>
                  <a:lnTo>
                    <a:pt x="107" y="15"/>
                  </a:lnTo>
                  <a:lnTo>
                    <a:pt x="84" y="23"/>
                  </a:lnTo>
                  <a:lnTo>
                    <a:pt x="69" y="15"/>
                  </a:lnTo>
                  <a:lnTo>
                    <a:pt x="38" y="8"/>
                  </a:lnTo>
                  <a:lnTo>
                    <a:pt x="38" y="0"/>
                  </a:lnTo>
                  <a:lnTo>
                    <a:pt x="23" y="8"/>
                  </a:lnTo>
                  <a:lnTo>
                    <a:pt x="15" y="8"/>
                  </a:lnTo>
                  <a:lnTo>
                    <a:pt x="8" y="8"/>
                  </a:lnTo>
                  <a:lnTo>
                    <a:pt x="0" y="15"/>
                  </a:lnTo>
                  <a:lnTo>
                    <a:pt x="0" y="31"/>
                  </a:lnTo>
                  <a:lnTo>
                    <a:pt x="0" y="38"/>
                  </a:lnTo>
                  <a:lnTo>
                    <a:pt x="0" y="46"/>
                  </a:lnTo>
                  <a:lnTo>
                    <a:pt x="8" y="23"/>
                  </a:lnTo>
                  <a:lnTo>
                    <a:pt x="15" y="15"/>
                  </a:lnTo>
                  <a:lnTo>
                    <a:pt x="23" y="15"/>
                  </a:lnTo>
                  <a:lnTo>
                    <a:pt x="38" y="15"/>
                  </a:lnTo>
                  <a:lnTo>
                    <a:pt x="53" y="23"/>
                  </a:lnTo>
                  <a:close/>
                </a:path>
              </a:pathLst>
            </a:custGeom>
            <a:solidFill>
              <a:srgbClr val="80D5FF"/>
            </a:solidFill>
            <a:ln w="12700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739" name="Freeform 1234"/>
            <p:cNvSpPr>
              <a:spLocks/>
            </p:cNvSpPr>
            <p:nvPr/>
          </p:nvSpPr>
          <p:spPr bwMode="auto">
            <a:xfrm>
              <a:off x="875" y="5820"/>
              <a:ext cx="62" cy="61"/>
            </a:xfrm>
            <a:custGeom>
              <a:avLst/>
              <a:gdLst>
                <a:gd name="T0" fmla="*/ 30 w 61"/>
                <a:gd name="T1" fmla="*/ 46 h 61"/>
                <a:gd name="T2" fmla="*/ 15 w 61"/>
                <a:gd name="T3" fmla="*/ 61 h 61"/>
                <a:gd name="T4" fmla="*/ 15 w 61"/>
                <a:gd name="T5" fmla="*/ 38 h 61"/>
                <a:gd name="T6" fmla="*/ 0 w 61"/>
                <a:gd name="T7" fmla="*/ 23 h 61"/>
                <a:gd name="T8" fmla="*/ 23 w 61"/>
                <a:gd name="T9" fmla="*/ 23 h 61"/>
                <a:gd name="T10" fmla="*/ 30 w 61"/>
                <a:gd name="T11" fmla="*/ 0 h 61"/>
                <a:gd name="T12" fmla="*/ 283938 w 61"/>
                <a:gd name="T13" fmla="*/ 23 h 61"/>
                <a:gd name="T14" fmla="*/ 412714 w 61"/>
                <a:gd name="T15" fmla="*/ 23 h 61"/>
                <a:gd name="T16" fmla="*/ 323385 w 61"/>
                <a:gd name="T17" fmla="*/ 38 h 61"/>
                <a:gd name="T18" fmla="*/ 362370 w 61"/>
                <a:gd name="T19" fmla="*/ 61 h 61"/>
                <a:gd name="T20" fmla="*/ 30 w 61"/>
                <a:gd name="T21" fmla="*/ 46 h 6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1"/>
                <a:gd name="T34" fmla="*/ 0 h 61"/>
                <a:gd name="T35" fmla="*/ 61 w 61"/>
                <a:gd name="T36" fmla="*/ 61 h 6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1" h="61">
                  <a:moveTo>
                    <a:pt x="30" y="46"/>
                  </a:moveTo>
                  <a:lnTo>
                    <a:pt x="15" y="61"/>
                  </a:lnTo>
                  <a:lnTo>
                    <a:pt x="15" y="38"/>
                  </a:lnTo>
                  <a:lnTo>
                    <a:pt x="0" y="23"/>
                  </a:lnTo>
                  <a:lnTo>
                    <a:pt x="23" y="23"/>
                  </a:lnTo>
                  <a:lnTo>
                    <a:pt x="30" y="0"/>
                  </a:lnTo>
                  <a:lnTo>
                    <a:pt x="38" y="23"/>
                  </a:lnTo>
                  <a:lnTo>
                    <a:pt x="61" y="23"/>
                  </a:lnTo>
                  <a:lnTo>
                    <a:pt x="46" y="38"/>
                  </a:lnTo>
                  <a:lnTo>
                    <a:pt x="53" y="61"/>
                  </a:lnTo>
                  <a:lnTo>
                    <a:pt x="30" y="4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740" name="Freeform 1235"/>
            <p:cNvSpPr>
              <a:spLocks/>
            </p:cNvSpPr>
            <p:nvPr/>
          </p:nvSpPr>
          <p:spPr bwMode="auto">
            <a:xfrm>
              <a:off x="875" y="5820"/>
              <a:ext cx="62" cy="61"/>
            </a:xfrm>
            <a:custGeom>
              <a:avLst/>
              <a:gdLst>
                <a:gd name="T0" fmla="*/ 30 w 61"/>
                <a:gd name="T1" fmla="*/ 46 h 61"/>
                <a:gd name="T2" fmla="*/ 15 w 61"/>
                <a:gd name="T3" fmla="*/ 61 h 61"/>
                <a:gd name="T4" fmla="*/ 15 w 61"/>
                <a:gd name="T5" fmla="*/ 38 h 61"/>
                <a:gd name="T6" fmla="*/ 0 w 61"/>
                <a:gd name="T7" fmla="*/ 23 h 61"/>
                <a:gd name="T8" fmla="*/ 23 w 61"/>
                <a:gd name="T9" fmla="*/ 23 h 61"/>
                <a:gd name="T10" fmla="*/ 30 w 61"/>
                <a:gd name="T11" fmla="*/ 0 h 61"/>
                <a:gd name="T12" fmla="*/ 283938 w 61"/>
                <a:gd name="T13" fmla="*/ 23 h 61"/>
                <a:gd name="T14" fmla="*/ 412714 w 61"/>
                <a:gd name="T15" fmla="*/ 23 h 61"/>
                <a:gd name="T16" fmla="*/ 323385 w 61"/>
                <a:gd name="T17" fmla="*/ 38 h 61"/>
                <a:gd name="T18" fmla="*/ 362370 w 61"/>
                <a:gd name="T19" fmla="*/ 61 h 61"/>
                <a:gd name="T20" fmla="*/ 30 w 61"/>
                <a:gd name="T21" fmla="*/ 46 h 6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1"/>
                <a:gd name="T34" fmla="*/ 0 h 61"/>
                <a:gd name="T35" fmla="*/ 61 w 61"/>
                <a:gd name="T36" fmla="*/ 61 h 6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1" h="61">
                  <a:moveTo>
                    <a:pt x="30" y="46"/>
                  </a:moveTo>
                  <a:lnTo>
                    <a:pt x="15" y="61"/>
                  </a:lnTo>
                  <a:lnTo>
                    <a:pt x="15" y="38"/>
                  </a:lnTo>
                  <a:lnTo>
                    <a:pt x="0" y="23"/>
                  </a:lnTo>
                  <a:lnTo>
                    <a:pt x="23" y="23"/>
                  </a:lnTo>
                  <a:lnTo>
                    <a:pt x="30" y="0"/>
                  </a:lnTo>
                  <a:lnTo>
                    <a:pt x="38" y="23"/>
                  </a:lnTo>
                  <a:lnTo>
                    <a:pt x="61" y="23"/>
                  </a:lnTo>
                  <a:lnTo>
                    <a:pt x="46" y="38"/>
                  </a:lnTo>
                  <a:lnTo>
                    <a:pt x="53" y="61"/>
                  </a:lnTo>
                  <a:lnTo>
                    <a:pt x="30" y="46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741" name="Rectangle 1348"/>
            <p:cNvSpPr>
              <a:spLocks noChangeArrowheads="1"/>
            </p:cNvSpPr>
            <p:nvPr/>
          </p:nvSpPr>
          <p:spPr bwMode="auto">
            <a:xfrm>
              <a:off x="2085" y="5205"/>
              <a:ext cx="545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Жарковский</a:t>
              </a:r>
              <a:endParaRPr lang="ru-RU" b="1">
                <a:cs typeface="Arial" charset="0"/>
              </a:endParaRPr>
            </a:p>
          </p:txBody>
        </p:sp>
        <p:sp>
          <p:nvSpPr>
            <p:cNvPr id="4742" name="Rectangle 1349"/>
            <p:cNvSpPr>
              <a:spLocks noChangeArrowheads="1"/>
            </p:cNvSpPr>
            <p:nvPr/>
          </p:nvSpPr>
          <p:spPr bwMode="auto">
            <a:xfrm>
              <a:off x="2085" y="5212"/>
              <a:ext cx="545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Жарковский</a:t>
              </a:r>
              <a:endParaRPr lang="ru-RU" b="1">
                <a:cs typeface="Arial" charset="0"/>
              </a:endParaRPr>
            </a:p>
          </p:txBody>
        </p:sp>
        <p:sp>
          <p:nvSpPr>
            <p:cNvPr id="4743" name="Rectangle 1350"/>
            <p:cNvSpPr>
              <a:spLocks noChangeArrowheads="1"/>
            </p:cNvSpPr>
            <p:nvPr/>
          </p:nvSpPr>
          <p:spPr bwMode="auto">
            <a:xfrm>
              <a:off x="2085" y="5221"/>
              <a:ext cx="545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Жарковский</a:t>
              </a:r>
              <a:endParaRPr lang="ru-RU" b="1">
                <a:cs typeface="Arial" charset="0"/>
              </a:endParaRPr>
            </a:p>
          </p:txBody>
        </p:sp>
        <p:sp>
          <p:nvSpPr>
            <p:cNvPr id="4744" name="Rectangle 1352"/>
            <p:cNvSpPr>
              <a:spLocks noChangeArrowheads="1"/>
            </p:cNvSpPr>
            <p:nvPr/>
          </p:nvSpPr>
          <p:spPr bwMode="auto">
            <a:xfrm>
              <a:off x="2092" y="5221"/>
              <a:ext cx="545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Жарковский</a:t>
              </a:r>
              <a:endParaRPr lang="ru-RU" b="1">
                <a:cs typeface="Arial" charset="0"/>
              </a:endParaRPr>
            </a:p>
          </p:txBody>
        </p:sp>
        <p:sp>
          <p:nvSpPr>
            <p:cNvPr id="4745" name="Rectangle 1356"/>
            <p:cNvSpPr>
              <a:spLocks noChangeArrowheads="1"/>
            </p:cNvSpPr>
            <p:nvPr/>
          </p:nvSpPr>
          <p:spPr bwMode="auto">
            <a:xfrm>
              <a:off x="2090" y="5217"/>
              <a:ext cx="545" cy="10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Жарковский</a:t>
              </a:r>
            </a:p>
          </p:txBody>
        </p:sp>
        <p:sp>
          <p:nvSpPr>
            <p:cNvPr id="4746" name="Rectangle 1384"/>
            <p:cNvSpPr>
              <a:spLocks noChangeArrowheads="1"/>
            </p:cNvSpPr>
            <p:nvPr/>
          </p:nvSpPr>
          <p:spPr bwMode="auto">
            <a:xfrm>
              <a:off x="2685" y="5387"/>
              <a:ext cx="303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Белый</a:t>
              </a:r>
              <a:endParaRPr lang="ru-RU" b="1">
                <a:cs typeface="Arial" charset="0"/>
              </a:endParaRPr>
            </a:p>
          </p:txBody>
        </p:sp>
        <p:sp>
          <p:nvSpPr>
            <p:cNvPr id="4747" name="Rectangle 1385"/>
            <p:cNvSpPr>
              <a:spLocks noChangeArrowheads="1"/>
            </p:cNvSpPr>
            <p:nvPr/>
          </p:nvSpPr>
          <p:spPr bwMode="auto">
            <a:xfrm>
              <a:off x="2685" y="5396"/>
              <a:ext cx="303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Белый</a:t>
              </a:r>
              <a:endParaRPr lang="ru-RU" b="1">
                <a:cs typeface="Arial" charset="0"/>
              </a:endParaRPr>
            </a:p>
          </p:txBody>
        </p:sp>
        <p:sp>
          <p:nvSpPr>
            <p:cNvPr id="4748" name="Rectangle 1386"/>
            <p:cNvSpPr>
              <a:spLocks noChangeArrowheads="1"/>
            </p:cNvSpPr>
            <p:nvPr/>
          </p:nvSpPr>
          <p:spPr bwMode="auto">
            <a:xfrm>
              <a:off x="2685" y="5403"/>
              <a:ext cx="303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Белый</a:t>
              </a:r>
              <a:endParaRPr lang="ru-RU" b="1">
                <a:cs typeface="Arial" charset="0"/>
              </a:endParaRPr>
            </a:p>
          </p:txBody>
        </p:sp>
        <p:sp>
          <p:nvSpPr>
            <p:cNvPr id="4749" name="Rectangle 1387"/>
            <p:cNvSpPr>
              <a:spLocks noChangeArrowheads="1"/>
            </p:cNvSpPr>
            <p:nvPr/>
          </p:nvSpPr>
          <p:spPr bwMode="auto">
            <a:xfrm>
              <a:off x="2694" y="5387"/>
              <a:ext cx="303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Белый</a:t>
              </a:r>
              <a:endParaRPr lang="ru-RU" b="1">
                <a:cs typeface="Arial" charset="0"/>
              </a:endParaRPr>
            </a:p>
          </p:txBody>
        </p:sp>
        <p:sp>
          <p:nvSpPr>
            <p:cNvPr id="4750" name="Rectangle 1388"/>
            <p:cNvSpPr>
              <a:spLocks noChangeArrowheads="1"/>
            </p:cNvSpPr>
            <p:nvPr/>
          </p:nvSpPr>
          <p:spPr bwMode="auto">
            <a:xfrm>
              <a:off x="2694" y="5403"/>
              <a:ext cx="303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Белый</a:t>
              </a:r>
              <a:endParaRPr lang="ru-RU" b="1">
                <a:cs typeface="Arial" charset="0"/>
              </a:endParaRPr>
            </a:p>
          </p:txBody>
        </p:sp>
        <p:sp>
          <p:nvSpPr>
            <p:cNvPr id="4751" name="Rectangle 1389"/>
            <p:cNvSpPr>
              <a:spLocks noChangeArrowheads="1"/>
            </p:cNvSpPr>
            <p:nvPr/>
          </p:nvSpPr>
          <p:spPr bwMode="auto">
            <a:xfrm>
              <a:off x="2701" y="5387"/>
              <a:ext cx="303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Белый</a:t>
              </a:r>
              <a:endParaRPr lang="ru-RU" b="1">
                <a:cs typeface="Arial" charset="0"/>
              </a:endParaRPr>
            </a:p>
          </p:txBody>
        </p:sp>
        <p:sp>
          <p:nvSpPr>
            <p:cNvPr id="4752" name="Rectangle 1390"/>
            <p:cNvSpPr>
              <a:spLocks noChangeArrowheads="1"/>
            </p:cNvSpPr>
            <p:nvPr/>
          </p:nvSpPr>
          <p:spPr bwMode="auto">
            <a:xfrm>
              <a:off x="2701" y="5396"/>
              <a:ext cx="303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Белый</a:t>
              </a:r>
              <a:endParaRPr lang="ru-RU" b="1">
                <a:cs typeface="Arial" charset="0"/>
              </a:endParaRPr>
            </a:p>
          </p:txBody>
        </p:sp>
        <p:sp>
          <p:nvSpPr>
            <p:cNvPr id="4753" name="Rectangle 1391"/>
            <p:cNvSpPr>
              <a:spLocks noChangeArrowheads="1"/>
            </p:cNvSpPr>
            <p:nvPr/>
          </p:nvSpPr>
          <p:spPr bwMode="auto">
            <a:xfrm>
              <a:off x="2701" y="5403"/>
              <a:ext cx="303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Белый</a:t>
              </a:r>
              <a:endParaRPr lang="ru-RU" b="1">
                <a:cs typeface="Arial" charset="0"/>
              </a:endParaRPr>
            </a:p>
          </p:txBody>
        </p:sp>
        <p:sp>
          <p:nvSpPr>
            <p:cNvPr id="4754" name="Rectangle 1392"/>
            <p:cNvSpPr>
              <a:spLocks noChangeArrowheads="1"/>
            </p:cNvSpPr>
            <p:nvPr/>
          </p:nvSpPr>
          <p:spPr bwMode="auto">
            <a:xfrm>
              <a:off x="2694" y="5396"/>
              <a:ext cx="303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7275"/>
              <a:r>
                <a:rPr lang="ru-RU" sz="9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Белый</a:t>
              </a:r>
              <a:endParaRPr lang="ru-RU" b="1">
                <a:cs typeface="Arial" charset="0"/>
              </a:endParaRPr>
            </a:p>
          </p:txBody>
        </p:sp>
        <p:sp>
          <p:nvSpPr>
            <p:cNvPr id="4755" name="Rectangle 4"/>
            <p:cNvSpPr>
              <a:spLocks noChangeArrowheads="1"/>
            </p:cNvSpPr>
            <p:nvPr/>
          </p:nvSpPr>
          <p:spPr bwMode="auto">
            <a:xfrm>
              <a:off x="18" y="5224"/>
              <a:ext cx="3316" cy="880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26991" tIns="63524" rIns="126991" bIns="63524" anchor="ctr"/>
            <a:lstStyle/>
            <a:p>
              <a:pPr defTabSz="1057275"/>
              <a:endParaRPr lang="ru-RU" sz="1100">
                <a:cs typeface="Arial" charset="0"/>
              </a:endParaRPr>
            </a:p>
          </p:txBody>
        </p:sp>
        <p:sp>
          <p:nvSpPr>
            <p:cNvPr id="4756" name="Rectangle 156"/>
            <p:cNvSpPr>
              <a:spLocks noChangeArrowheads="1"/>
            </p:cNvSpPr>
            <p:nvPr/>
          </p:nvSpPr>
          <p:spPr bwMode="auto">
            <a:xfrm>
              <a:off x="108" y="5297"/>
              <a:ext cx="212" cy="138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120" tIns="45561" rIns="91120" bIns="45561" anchor="ctr"/>
            <a:lstStyle/>
            <a:p>
              <a:pPr defTabSz="752475"/>
              <a:endParaRPr lang="ru-RU">
                <a:cs typeface="Arial" charset="0"/>
              </a:endParaRPr>
            </a:p>
          </p:txBody>
        </p:sp>
        <p:sp>
          <p:nvSpPr>
            <p:cNvPr id="4757" name="Rectangle 157"/>
            <p:cNvSpPr>
              <a:spLocks noChangeArrowheads="1"/>
            </p:cNvSpPr>
            <p:nvPr/>
          </p:nvSpPr>
          <p:spPr bwMode="auto">
            <a:xfrm>
              <a:off x="108" y="5435"/>
              <a:ext cx="212" cy="137"/>
            </a:xfrm>
            <a:prstGeom prst="rect">
              <a:avLst/>
            </a:prstGeom>
            <a:solidFill>
              <a:srgbClr val="FFCC66">
                <a:alpha val="14117"/>
              </a:srgb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120" tIns="45561" rIns="91120" bIns="45561" anchor="ctr"/>
            <a:lstStyle/>
            <a:p>
              <a:pPr defTabSz="752475"/>
              <a:endParaRPr lang="ru-RU">
                <a:cs typeface="Arial" charset="0"/>
              </a:endParaRPr>
            </a:p>
          </p:txBody>
        </p:sp>
        <p:sp>
          <p:nvSpPr>
            <p:cNvPr id="4758" name="Rectangle 158"/>
            <p:cNvSpPr>
              <a:spLocks noChangeArrowheads="1"/>
            </p:cNvSpPr>
            <p:nvPr/>
          </p:nvSpPr>
          <p:spPr bwMode="auto">
            <a:xfrm>
              <a:off x="108" y="5572"/>
              <a:ext cx="212" cy="140"/>
            </a:xfrm>
            <a:prstGeom prst="rect">
              <a:avLst/>
            </a:prstGeom>
            <a:solidFill>
              <a:srgbClr val="FFE28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120" tIns="45561" rIns="91120" bIns="45561" anchor="ctr"/>
            <a:lstStyle/>
            <a:p>
              <a:pPr defTabSz="752475"/>
              <a:endParaRPr lang="ru-RU">
                <a:cs typeface="Arial" charset="0"/>
              </a:endParaRPr>
            </a:p>
          </p:txBody>
        </p:sp>
        <p:sp>
          <p:nvSpPr>
            <p:cNvPr id="4759" name="Rectangle 159"/>
            <p:cNvSpPr>
              <a:spLocks noChangeArrowheads="1"/>
            </p:cNvSpPr>
            <p:nvPr/>
          </p:nvSpPr>
          <p:spPr bwMode="auto">
            <a:xfrm>
              <a:off x="108" y="5712"/>
              <a:ext cx="212" cy="137"/>
            </a:xfrm>
            <a:prstGeom prst="rect">
              <a:avLst/>
            </a:prstGeom>
            <a:solidFill>
              <a:srgbClr val="FF99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120" tIns="45561" rIns="91120" bIns="45561" anchor="ctr"/>
            <a:lstStyle/>
            <a:p>
              <a:pPr defTabSz="752475"/>
              <a:endParaRPr lang="ru-RU">
                <a:cs typeface="Arial" charset="0"/>
              </a:endParaRPr>
            </a:p>
          </p:txBody>
        </p:sp>
        <p:sp>
          <p:nvSpPr>
            <p:cNvPr id="4760" name="Rectangle 160"/>
            <p:cNvSpPr>
              <a:spLocks noChangeArrowheads="1"/>
            </p:cNvSpPr>
            <p:nvPr/>
          </p:nvSpPr>
          <p:spPr bwMode="auto">
            <a:xfrm>
              <a:off x="108" y="5849"/>
              <a:ext cx="212" cy="138"/>
            </a:xfrm>
            <a:prstGeom prst="rect">
              <a:avLst/>
            </a:prstGeom>
            <a:solidFill>
              <a:srgbClr val="B45A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120" tIns="45561" rIns="91120" bIns="45561" anchor="ctr"/>
            <a:lstStyle/>
            <a:p>
              <a:pPr defTabSz="752475"/>
              <a:endParaRPr lang="ru-RU">
                <a:cs typeface="Arial" charset="0"/>
              </a:endParaRPr>
            </a:p>
          </p:txBody>
        </p:sp>
        <p:sp>
          <p:nvSpPr>
            <p:cNvPr id="4761" name="Text Box 161"/>
            <p:cNvSpPr txBox="1">
              <a:spLocks noChangeArrowheads="1"/>
            </p:cNvSpPr>
            <p:nvPr/>
          </p:nvSpPr>
          <p:spPr bwMode="auto">
            <a:xfrm>
              <a:off x="412" y="5308"/>
              <a:ext cx="2922" cy="125"/>
            </a:xfrm>
            <a:prstGeom prst="rect">
              <a:avLst/>
            </a:prstGeom>
            <a:solidFill>
              <a:srgbClr val="FFFFCC">
                <a:alpha val="63921"/>
              </a:srgbClr>
            </a:solidFill>
            <a:ln w="9525" algn="ctr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defTabSz="1804988"/>
              <a:r>
                <a:rPr lang="ru-RU" sz="1100">
                  <a:cs typeface="Arial" charset="0"/>
                </a:rPr>
                <a:t>Риск возникновения ЧС (потенциальный) ниже 0,4</a:t>
              </a:r>
            </a:p>
          </p:txBody>
        </p:sp>
        <p:sp>
          <p:nvSpPr>
            <p:cNvPr id="4762" name="Text Box 162"/>
            <p:cNvSpPr txBox="1">
              <a:spLocks noChangeArrowheads="1"/>
            </p:cNvSpPr>
            <p:nvPr/>
          </p:nvSpPr>
          <p:spPr bwMode="auto">
            <a:xfrm>
              <a:off x="418" y="5446"/>
              <a:ext cx="2897" cy="125"/>
            </a:xfrm>
            <a:prstGeom prst="rect">
              <a:avLst/>
            </a:prstGeom>
            <a:solidFill>
              <a:srgbClr val="FFFFCC">
                <a:alpha val="63921"/>
              </a:srgbClr>
            </a:solidFill>
            <a:ln w="9525" algn="ctr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defTabSz="1804988"/>
              <a:r>
                <a:rPr lang="ru-RU" sz="1100" dirty="0">
                  <a:cs typeface="Arial" charset="0"/>
                </a:rPr>
                <a:t>Риск возникновения ЧС (низкий) 0,4 – 0,5</a:t>
              </a:r>
            </a:p>
          </p:txBody>
        </p:sp>
        <p:sp>
          <p:nvSpPr>
            <p:cNvPr id="4763" name="Text Box 163"/>
            <p:cNvSpPr txBox="1">
              <a:spLocks noChangeArrowheads="1"/>
            </p:cNvSpPr>
            <p:nvPr/>
          </p:nvSpPr>
          <p:spPr bwMode="auto">
            <a:xfrm>
              <a:off x="418" y="5581"/>
              <a:ext cx="2898" cy="126"/>
            </a:xfrm>
            <a:prstGeom prst="rect">
              <a:avLst/>
            </a:prstGeom>
            <a:solidFill>
              <a:srgbClr val="FFFFCC">
                <a:alpha val="63921"/>
              </a:srgbClr>
            </a:solidFill>
            <a:ln w="9525" algn="ctr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defTabSz="1804988"/>
              <a:r>
                <a:rPr lang="ru-RU" sz="1100" dirty="0">
                  <a:cs typeface="Arial" charset="0"/>
                </a:rPr>
                <a:t>Риск возникновения ЧС (среднестатистический) 0,5 - 0,6</a:t>
              </a:r>
            </a:p>
          </p:txBody>
        </p:sp>
        <p:sp>
          <p:nvSpPr>
            <p:cNvPr id="4764" name="Text Box 164"/>
            <p:cNvSpPr txBox="1">
              <a:spLocks noChangeArrowheads="1"/>
            </p:cNvSpPr>
            <p:nvPr/>
          </p:nvSpPr>
          <p:spPr bwMode="auto">
            <a:xfrm>
              <a:off x="418" y="5736"/>
              <a:ext cx="2897" cy="126"/>
            </a:xfrm>
            <a:prstGeom prst="rect">
              <a:avLst/>
            </a:prstGeom>
            <a:solidFill>
              <a:srgbClr val="FFFFCC">
                <a:alpha val="63921"/>
              </a:srgbClr>
            </a:solidFill>
            <a:ln w="9525" algn="ctr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defTabSz="1804988"/>
              <a:r>
                <a:rPr lang="ru-RU" sz="1100" dirty="0">
                  <a:cs typeface="Arial" charset="0"/>
                </a:rPr>
                <a:t>Риск возникновения ЧС (высокий) 0,6 – 0,7</a:t>
              </a:r>
            </a:p>
          </p:txBody>
        </p:sp>
        <p:sp>
          <p:nvSpPr>
            <p:cNvPr id="4765" name="Text Box 165"/>
            <p:cNvSpPr txBox="1">
              <a:spLocks noChangeArrowheads="1"/>
            </p:cNvSpPr>
            <p:nvPr/>
          </p:nvSpPr>
          <p:spPr bwMode="auto">
            <a:xfrm>
              <a:off x="418" y="5871"/>
              <a:ext cx="2898" cy="125"/>
            </a:xfrm>
            <a:prstGeom prst="rect">
              <a:avLst/>
            </a:prstGeom>
            <a:solidFill>
              <a:srgbClr val="FFFFCC">
                <a:alpha val="63921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defTabSz="1804988"/>
              <a:r>
                <a:rPr lang="ru-RU" sz="1100" dirty="0">
                  <a:cs typeface="Arial" charset="0"/>
                </a:rPr>
                <a:t>Риск возникновения ЧС (очень высокий) 0,7 и выше</a:t>
              </a:r>
            </a:p>
          </p:txBody>
        </p:sp>
      </p:grpSp>
      <p:sp>
        <p:nvSpPr>
          <p:cNvPr id="1851" name="Text Box 25"/>
          <p:cNvSpPr txBox="1">
            <a:spLocks noChangeArrowheads="1"/>
          </p:cNvSpPr>
          <p:nvPr/>
        </p:nvSpPr>
        <p:spPr bwMode="auto">
          <a:xfrm>
            <a:off x="0" y="-1"/>
            <a:ext cx="10333038" cy="684101"/>
          </a:xfrm>
          <a:prstGeom prst="rect">
            <a:avLst/>
          </a:prstGeom>
          <a:solidFill>
            <a:srgbClr val="17375E"/>
          </a:solidFill>
          <a:ln>
            <a:noFill/>
          </a:ln>
        </p:spPr>
        <p:txBody>
          <a:bodyPr lIns="81462" tIns="40730" rIns="81462" bIns="40730" anchor="ctr"/>
          <a:lstStyle>
            <a:defPPr>
              <a:defRPr lang="ru-RU"/>
            </a:defPPr>
            <a:lvl1pPr algn="ctr" defTabSz="1277938" eaLnBrk="1" hangingPunct="1">
              <a:defRPr sz="1400">
                <a:solidFill>
                  <a:prstClr val="white"/>
                </a:solidFill>
                <a:latin typeface="Arial" pitchFamily="34" charset="0"/>
                <a:cs typeface="Arial" pitchFamily="34" charset="0"/>
              </a:defRPr>
            </a:lvl1pPr>
            <a:lvl2pPr marL="384159" indent="66672" defTabSz="773081" eaLnBrk="0" hangingPunct="0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773081" indent="134933" defTabSz="773081" eaLnBrk="0" hangingPunct="0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62001" indent="203192" defTabSz="773081" eaLnBrk="0" hangingPunct="0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550923" indent="271451" defTabSz="773081" eaLnBrk="0" hangingPunct="0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5904" defTabSz="914361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085" defTabSz="914361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265" defTabSz="914361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447" defTabSz="914361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r>
              <a:rPr lang="ru-RU" altLang="ru-RU" dirty="0"/>
              <a:t>ПРОГНОЗ  ВОЗНИКНОВЕНИЯ  ДТП  НА ТРАССАХ </a:t>
            </a:r>
          </a:p>
          <a:p>
            <a:r>
              <a:rPr lang="ru-RU" altLang="ru-RU" dirty="0"/>
              <a:t>ТВЕРСКОЙ ОБЛАСТИ НА </a:t>
            </a:r>
            <a:r>
              <a:rPr lang="ru-RU" altLang="ru-RU" dirty="0" smtClean="0"/>
              <a:t>11.03.2022 </a:t>
            </a:r>
            <a:r>
              <a:rPr lang="ru-RU" altLang="ru-RU" dirty="0"/>
              <a:t>г.   </a:t>
            </a:r>
          </a:p>
        </p:txBody>
      </p:sp>
      <p:pic>
        <p:nvPicPr>
          <p:cNvPr id="1848" name="Объект 3"/>
          <p:cNvPicPr>
            <a:picLocks noChangeAspect="1"/>
          </p:cNvPicPr>
          <p:nvPr/>
        </p:nvPicPr>
        <p:blipFill rotWithShape="1"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029"/>
          <a:stretch/>
        </p:blipFill>
        <p:spPr>
          <a:xfrm>
            <a:off x="74965" y="36029"/>
            <a:ext cx="597536" cy="621453"/>
          </a:xfrm>
          <a:prstGeom prst="rect">
            <a:avLst/>
          </a:prstGeom>
        </p:spPr>
      </p:pic>
      <p:sp>
        <p:nvSpPr>
          <p:cNvPr id="1852" name="TextBox 1851"/>
          <p:cNvSpPr txBox="1"/>
          <p:nvPr/>
        </p:nvSpPr>
        <p:spPr>
          <a:xfrm>
            <a:off x="-1881" y="7596869"/>
            <a:ext cx="1712425" cy="599872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solidFill>
              <a:schemeClr val="tx1"/>
            </a:solidFill>
          </a:ln>
        </p:spPr>
        <p:txBody>
          <a:bodyPr wrap="square" lIns="77498" tIns="38749" rIns="77498" bIns="38749" rtlCol="0">
            <a:spAutoFit/>
          </a:bodyPr>
          <a:lstStyle/>
          <a:p>
            <a:r>
              <a:rPr 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12:00 10.03.2022</a:t>
            </a:r>
            <a:endParaRPr lang="ru-RU" sz="678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678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ЦУКС ГУ МЧС по Тверской области</a:t>
            </a:r>
          </a:p>
          <a:p>
            <a:r>
              <a:rPr lang="ru-RU" altLang="ru-RU" sz="678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</a:t>
            </a:r>
            <a:r>
              <a:rPr lang="ru-RU" alt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  <a:r>
              <a:rPr lang="ru-RU" altLang="ru-RU" sz="678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Дёмичева М.Ю.</a:t>
            </a:r>
            <a:endParaRPr lang="ru-RU" sz="678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39-09-17(9317) </a:t>
            </a:r>
          </a:p>
          <a:p>
            <a:r>
              <a:rPr 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использовались</a:t>
            </a:r>
            <a:r>
              <a:rPr lang="ru-RU" sz="678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АИУС РСЧС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0" y="612093"/>
            <a:ext cx="10345256" cy="759687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" name="Прямоугольная выноска 9"/>
          <p:cNvSpPr/>
          <p:nvPr/>
        </p:nvSpPr>
        <p:spPr>
          <a:xfrm>
            <a:off x="5562563" y="6624761"/>
            <a:ext cx="565089" cy="256529"/>
          </a:xfrm>
          <a:prstGeom prst="wedgeRectCallout">
            <a:avLst>
              <a:gd name="adj1" fmla="val -66546"/>
              <a:gd name="adj2" fmla="val 107986"/>
            </a:avLst>
          </a:prstGeom>
          <a:solidFill>
            <a:schemeClr val="accent1">
              <a:lumMod val="20000"/>
              <a:lumOff val="80000"/>
            </a:schemeClr>
          </a:solidFill>
          <a:ln w="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2179" tIns="51075" rIns="102179" bIns="51075" anchor="ctr"/>
          <a:lstStyle/>
          <a:p>
            <a:pPr algn="ctr" defTabSz="1021391">
              <a:defRPr/>
            </a:pPr>
            <a:r>
              <a:rPr lang="ru-RU" sz="900" i="1" dirty="0">
                <a:solidFill>
                  <a:prstClr val="black"/>
                </a:solidFill>
              </a:rPr>
              <a:t>189 км</a:t>
            </a:r>
          </a:p>
        </p:txBody>
      </p:sp>
      <p:sp>
        <p:nvSpPr>
          <p:cNvPr id="13" name="Прямоугольная выноска 12"/>
          <p:cNvSpPr/>
          <p:nvPr/>
        </p:nvSpPr>
        <p:spPr>
          <a:xfrm>
            <a:off x="4050395" y="6516749"/>
            <a:ext cx="565087" cy="256529"/>
          </a:xfrm>
          <a:prstGeom prst="wedgeRectCallout">
            <a:avLst>
              <a:gd name="adj1" fmla="val -51944"/>
              <a:gd name="adj2" fmla="val 103981"/>
            </a:avLst>
          </a:prstGeom>
          <a:solidFill>
            <a:schemeClr val="accent1">
              <a:lumMod val="20000"/>
              <a:lumOff val="80000"/>
            </a:schemeClr>
          </a:solidFill>
          <a:ln w="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2179" tIns="51075" rIns="102179" bIns="51075" anchor="ctr"/>
          <a:lstStyle/>
          <a:p>
            <a:pPr algn="ctr" defTabSz="1021391">
              <a:defRPr/>
            </a:pPr>
            <a:r>
              <a:rPr lang="ru-RU" sz="900" i="1" dirty="0">
                <a:solidFill>
                  <a:prstClr val="black"/>
                </a:solidFill>
              </a:rPr>
              <a:t>277 км</a:t>
            </a:r>
          </a:p>
        </p:txBody>
      </p:sp>
      <p:sp>
        <p:nvSpPr>
          <p:cNvPr id="17" name="Прямоугольная выноска 16"/>
          <p:cNvSpPr/>
          <p:nvPr/>
        </p:nvSpPr>
        <p:spPr>
          <a:xfrm>
            <a:off x="3006279" y="6480745"/>
            <a:ext cx="565089" cy="256531"/>
          </a:xfrm>
          <a:prstGeom prst="wedgeRectCallout">
            <a:avLst>
              <a:gd name="adj1" fmla="val -27818"/>
              <a:gd name="adj2" fmla="val 112870"/>
            </a:avLst>
          </a:prstGeom>
          <a:solidFill>
            <a:schemeClr val="accent1">
              <a:lumMod val="20000"/>
              <a:lumOff val="80000"/>
            </a:schemeClr>
          </a:solidFill>
          <a:ln w="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2179" tIns="51075" rIns="102179" bIns="51075" anchor="ctr"/>
          <a:lstStyle/>
          <a:p>
            <a:pPr algn="ctr" defTabSz="1021391">
              <a:defRPr/>
            </a:pPr>
            <a:r>
              <a:rPr lang="ru-RU" sz="900" i="1" dirty="0">
                <a:solidFill>
                  <a:prstClr val="black"/>
                </a:solidFill>
              </a:rPr>
              <a:t>321 км</a:t>
            </a:r>
          </a:p>
        </p:txBody>
      </p:sp>
      <p:sp>
        <p:nvSpPr>
          <p:cNvPr id="19" name="Прямоугольная выноска 18"/>
          <p:cNvSpPr/>
          <p:nvPr/>
        </p:nvSpPr>
        <p:spPr>
          <a:xfrm>
            <a:off x="2250195" y="6480745"/>
            <a:ext cx="565089" cy="256531"/>
          </a:xfrm>
          <a:prstGeom prst="wedgeRectCallout">
            <a:avLst>
              <a:gd name="adj1" fmla="val -51945"/>
              <a:gd name="adj2" fmla="val 77315"/>
            </a:avLst>
          </a:prstGeom>
          <a:solidFill>
            <a:schemeClr val="accent1">
              <a:lumMod val="20000"/>
              <a:lumOff val="80000"/>
            </a:schemeClr>
          </a:solidFill>
          <a:ln w="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2179" tIns="51075" rIns="102179" bIns="51075" anchor="ctr"/>
          <a:lstStyle/>
          <a:p>
            <a:pPr algn="ctr" defTabSz="1021391">
              <a:defRPr/>
            </a:pPr>
            <a:r>
              <a:rPr lang="ru-RU" sz="900" i="1" dirty="0">
                <a:solidFill>
                  <a:prstClr val="black"/>
                </a:solidFill>
              </a:rPr>
              <a:t>363 км</a:t>
            </a:r>
          </a:p>
        </p:txBody>
      </p:sp>
      <p:sp>
        <p:nvSpPr>
          <p:cNvPr id="20" name="Полилиния 19"/>
          <p:cNvSpPr/>
          <p:nvPr/>
        </p:nvSpPr>
        <p:spPr>
          <a:xfrm>
            <a:off x="1566119" y="6660766"/>
            <a:ext cx="4788532" cy="648071"/>
          </a:xfrm>
          <a:custGeom>
            <a:avLst/>
            <a:gdLst>
              <a:gd name="connsiteX0" fmla="*/ 0 w 5180076"/>
              <a:gd name="connsiteY0" fmla="*/ 7620 h 704088"/>
              <a:gd name="connsiteX1" fmla="*/ 155448 w 5180076"/>
              <a:gd name="connsiteY1" fmla="*/ 35052 h 704088"/>
              <a:gd name="connsiteX2" fmla="*/ 374904 w 5180076"/>
              <a:gd name="connsiteY2" fmla="*/ 16764 h 704088"/>
              <a:gd name="connsiteX3" fmla="*/ 429768 w 5180076"/>
              <a:gd name="connsiteY3" fmla="*/ 7620 h 704088"/>
              <a:gd name="connsiteX4" fmla="*/ 612648 w 5180076"/>
              <a:gd name="connsiteY4" fmla="*/ 62484 h 704088"/>
              <a:gd name="connsiteX5" fmla="*/ 777240 w 5180076"/>
              <a:gd name="connsiteY5" fmla="*/ 80772 h 704088"/>
              <a:gd name="connsiteX6" fmla="*/ 1161288 w 5180076"/>
              <a:gd name="connsiteY6" fmla="*/ 62484 h 704088"/>
              <a:gd name="connsiteX7" fmla="*/ 1280160 w 5180076"/>
              <a:gd name="connsiteY7" fmla="*/ 135636 h 704088"/>
              <a:gd name="connsiteX8" fmla="*/ 2167128 w 5180076"/>
              <a:gd name="connsiteY8" fmla="*/ 163068 h 704088"/>
              <a:gd name="connsiteX9" fmla="*/ 2578608 w 5180076"/>
              <a:gd name="connsiteY9" fmla="*/ 199644 h 704088"/>
              <a:gd name="connsiteX10" fmla="*/ 2825496 w 5180076"/>
              <a:gd name="connsiteY10" fmla="*/ 272796 h 704088"/>
              <a:gd name="connsiteX11" fmla="*/ 3026664 w 5180076"/>
              <a:gd name="connsiteY11" fmla="*/ 254508 h 704088"/>
              <a:gd name="connsiteX12" fmla="*/ 3172968 w 5180076"/>
              <a:gd name="connsiteY12" fmla="*/ 309372 h 704088"/>
              <a:gd name="connsiteX13" fmla="*/ 3803904 w 5180076"/>
              <a:gd name="connsiteY13" fmla="*/ 291084 h 704088"/>
              <a:gd name="connsiteX14" fmla="*/ 4041648 w 5180076"/>
              <a:gd name="connsiteY14" fmla="*/ 464820 h 704088"/>
              <a:gd name="connsiteX15" fmla="*/ 4398264 w 5180076"/>
              <a:gd name="connsiteY15" fmla="*/ 483108 h 704088"/>
              <a:gd name="connsiteX16" fmla="*/ 4626864 w 5180076"/>
              <a:gd name="connsiteY16" fmla="*/ 492252 h 704088"/>
              <a:gd name="connsiteX17" fmla="*/ 5102352 w 5180076"/>
              <a:gd name="connsiteY17" fmla="*/ 675132 h 704088"/>
              <a:gd name="connsiteX18" fmla="*/ 5093208 w 5180076"/>
              <a:gd name="connsiteY18" fmla="*/ 665988 h 704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180076" h="704088">
                <a:moveTo>
                  <a:pt x="0" y="7620"/>
                </a:moveTo>
                <a:cubicBezTo>
                  <a:pt x="46482" y="20574"/>
                  <a:pt x="92964" y="33528"/>
                  <a:pt x="155448" y="35052"/>
                </a:cubicBezTo>
                <a:cubicBezTo>
                  <a:pt x="217932" y="36576"/>
                  <a:pt x="329184" y="21336"/>
                  <a:pt x="374904" y="16764"/>
                </a:cubicBezTo>
                <a:cubicBezTo>
                  <a:pt x="420624" y="12192"/>
                  <a:pt x="390144" y="0"/>
                  <a:pt x="429768" y="7620"/>
                </a:cubicBezTo>
                <a:cubicBezTo>
                  <a:pt x="469392" y="15240"/>
                  <a:pt x="554736" y="50292"/>
                  <a:pt x="612648" y="62484"/>
                </a:cubicBezTo>
                <a:cubicBezTo>
                  <a:pt x="670560" y="74676"/>
                  <a:pt x="685800" y="80772"/>
                  <a:pt x="777240" y="80772"/>
                </a:cubicBezTo>
                <a:cubicBezTo>
                  <a:pt x="868680" y="80772"/>
                  <a:pt x="1077468" y="53340"/>
                  <a:pt x="1161288" y="62484"/>
                </a:cubicBezTo>
                <a:cubicBezTo>
                  <a:pt x="1245108" y="71628"/>
                  <a:pt x="1112520" y="118872"/>
                  <a:pt x="1280160" y="135636"/>
                </a:cubicBezTo>
                <a:cubicBezTo>
                  <a:pt x="1447800" y="152400"/>
                  <a:pt x="1950720" y="152400"/>
                  <a:pt x="2167128" y="163068"/>
                </a:cubicBezTo>
                <a:cubicBezTo>
                  <a:pt x="2383536" y="173736"/>
                  <a:pt x="2468880" y="181356"/>
                  <a:pt x="2578608" y="199644"/>
                </a:cubicBezTo>
                <a:cubicBezTo>
                  <a:pt x="2688336" y="217932"/>
                  <a:pt x="2750820" y="263652"/>
                  <a:pt x="2825496" y="272796"/>
                </a:cubicBezTo>
                <a:cubicBezTo>
                  <a:pt x="2900172" y="281940"/>
                  <a:pt x="2968752" y="248412"/>
                  <a:pt x="3026664" y="254508"/>
                </a:cubicBezTo>
                <a:cubicBezTo>
                  <a:pt x="3084576" y="260604"/>
                  <a:pt x="3043428" y="303276"/>
                  <a:pt x="3172968" y="309372"/>
                </a:cubicBezTo>
                <a:cubicBezTo>
                  <a:pt x="3302508" y="315468"/>
                  <a:pt x="3659124" y="265176"/>
                  <a:pt x="3803904" y="291084"/>
                </a:cubicBezTo>
                <a:cubicBezTo>
                  <a:pt x="3948684" y="316992"/>
                  <a:pt x="3942588" y="432816"/>
                  <a:pt x="4041648" y="464820"/>
                </a:cubicBezTo>
                <a:cubicBezTo>
                  <a:pt x="4140708" y="496824"/>
                  <a:pt x="4398264" y="483108"/>
                  <a:pt x="4398264" y="483108"/>
                </a:cubicBezTo>
                <a:cubicBezTo>
                  <a:pt x="4495800" y="487680"/>
                  <a:pt x="4509516" y="460248"/>
                  <a:pt x="4626864" y="492252"/>
                </a:cubicBezTo>
                <a:cubicBezTo>
                  <a:pt x="4744212" y="524256"/>
                  <a:pt x="5024628" y="646176"/>
                  <a:pt x="5102352" y="675132"/>
                </a:cubicBezTo>
                <a:cubicBezTo>
                  <a:pt x="5180076" y="704088"/>
                  <a:pt x="5136642" y="685038"/>
                  <a:pt x="5093208" y="665988"/>
                </a:cubicBezTo>
              </a:path>
            </a:pathLst>
          </a:custGeom>
          <a:ln w="5080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102179" tIns="51075" rIns="102179" bIns="51075" anchor="ctr"/>
          <a:lstStyle/>
          <a:p>
            <a:pPr algn="ctr" defTabSz="1021391">
              <a:defRPr/>
            </a:pPr>
            <a:endParaRPr lang="ru-RU" b="0" dirty="0">
              <a:solidFill>
                <a:srgbClr val="F79646">
                  <a:lumMod val="75000"/>
                </a:srgbClr>
              </a:solidFill>
            </a:endParaRPr>
          </a:p>
        </p:txBody>
      </p:sp>
      <p:sp>
        <p:nvSpPr>
          <p:cNvPr id="18" name="Овал 17"/>
          <p:cNvSpPr/>
          <p:nvPr/>
        </p:nvSpPr>
        <p:spPr>
          <a:xfrm>
            <a:off x="2178187" y="6804781"/>
            <a:ext cx="80726" cy="85511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2179" tIns="51075" rIns="102179" bIns="51075" anchor="ctr"/>
          <a:lstStyle/>
          <a:p>
            <a:pPr algn="ctr" defTabSz="1021391">
              <a:defRPr/>
            </a:pPr>
            <a:endParaRPr lang="ru-RU" b="0" dirty="0">
              <a:solidFill>
                <a:prstClr val="white"/>
              </a:solidFill>
            </a:endParaRPr>
          </a:p>
        </p:txBody>
      </p:sp>
      <p:sp>
        <p:nvSpPr>
          <p:cNvPr id="16" name="Овал 15"/>
          <p:cNvSpPr/>
          <p:nvPr/>
        </p:nvSpPr>
        <p:spPr>
          <a:xfrm>
            <a:off x="3114291" y="6912793"/>
            <a:ext cx="80726" cy="85509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2179" tIns="51075" rIns="102179" bIns="51075" anchor="ctr"/>
          <a:lstStyle/>
          <a:p>
            <a:pPr algn="ctr" defTabSz="1021391">
              <a:defRPr/>
            </a:pPr>
            <a:endParaRPr lang="ru-RU" b="0" dirty="0">
              <a:solidFill>
                <a:prstClr val="white"/>
              </a:solidFill>
            </a:endParaRPr>
          </a:p>
        </p:txBody>
      </p:sp>
      <p:sp>
        <p:nvSpPr>
          <p:cNvPr id="12" name="Овал 11"/>
          <p:cNvSpPr/>
          <p:nvPr/>
        </p:nvSpPr>
        <p:spPr>
          <a:xfrm>
            <a:off x="4014391" y="6912793"/>
            <a:ext cx="80727" cy="85511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2179" tIns="51075" rIns="102179" bIns="51075" anchor="ctr"/>
          <a:lstStyle/>
          <a:p>
            <a:pPr algn="ctr" defTabSz="1021391">
              <a:defRPr/>
            </a:pPr>
            <a:endParaRPr lang="ru-RU" b="0" dirty="0">
              <a:solidFill>
                <a:prstClr val="white"/>
              </a:solidFill>
            </a:endParaRPr>
          </a:p>
        </p:txBody>
      </p:sp>
      <p:sp>
        <p:nvSpPr>
          <p:cNvPr id="11" name="Овал 10"/>
          <p:cNvSpPr/>
          <p:nvPr/>
        </p:nvSpPr>
        <p:spPr>
          <a:xfrm>
            <a:off x="5418547" y="7020805"/>
            <a:ext cx="80726" cy="85511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2179" tIns="51075" rIns="102179" bIns="51075" anchor="ctr"/>
          <a:lstStyle/>
          <a:p>
            <a:pPr algn="ctr" defTabSz="1021391">
              <a:defRPr/>
            </a:pPr>
            <a:endParaRPr lang="ru-RU" b="0" dirty="0">
              <a:solidFill>
                <a:prstClr val="white"/>
              </a:solidFill>
            </a:endParaRPr>
          </a:p>
        </p:txBody>
      </p:sp>
      <p:sp>
        <p:nvSpPr>
          <p:cNvPr id="24" name="Полилиния 23"/>
          <p:cNvSpPr/>
          <p:nvPr/>
        </p:nvSpPr>
        <p:spPr>
          <a:xfrm>
            <a:off x="4321473" y="2679561"/>
            <a:ext cx="3672408" cy="3600400"/>
          </a:xfrm>
          <a:custGeom>
            <a:avLst/>
            <a:gdLst>
              <a:gd name="connsiteX0" fmla="*/ 0 w 3970338"/>
              <a:gd name="connsiteY0" fmla="*/ 0 h 3838575"/>
              <a:gd name="connsiteX1" fmla="*/ 333375 w 3970338"/>
              <a:gd name="connsiteY1" fmla="*/ 342900 h 3838575"/>
              <a:gd name="connsiteX2" fmla="*/ 657225 w 3970338"/>
              <a:gd name="connsiteY2" fmla="*/ 495300 h 3838575"/>
              <a:gd name="connsiteX3" fmla="*/ 876300 w 3970338"/>
              <a:gd name="connsiteY3" fmla="*/ 600075 h 3838575"/>
              <a:gd name="connsiteX4" fmla="*/ 1190625 w 3970338"/>
              <a:gd name="connsiteY4" fmla="*/ 847725 h 3838575"/>
              <a:gd name="connsiteX5" fmla="*/ 1562100 w 3970338"/>
              <a:gd name="connsiteY5" fmla="*/ 1390650 h 3838575"/>
              <a:gd name="connsiteX6" fmla="*/ 1809750 w 3970338"/>
              <a:gd name="connsiteY6" fmla="*/ 2209800 h 3838575"/>
              <a:gd name="connsiteX7" fmla="*/ 1809750 w 3970338"/>
              <a:gd name="connsiteY7" fmla="*/ 2362200 h 3838575"/>
              <a:gd name="connsiteX8" fmla="*/ 2295525 w 3970338"/>
              <a:gd name="connsiteY8" fmla="*/ 2543175 h 3838575"/>
              <a:gd name="connsiteX9" fmla="*/ 2381250 w 3970338"/>
              <a:gd name="connsiteY9" fmla="*/ 2581275 h 3838575"/>
              <a:gd name="connsiteX10" fmla="*/ 2505075 w 3970338"/>
              <a:gd name="connsiteY10" fmla="*/ 2543175 h 3838575"/>
              <a:gd name="connsiteX11" fmla="*/ 2533650 w 3970338"/>
              <a:gd name="connsiteY11" fmla="*/ 2600325 h 3838575"/>
              <a:gd name="connsiteX12" fmla="*/ 2905125 w 3970338"/>
              <a:gd name="connsiteY12" fmla="*/ 2743200 h 3838575"/>
              <a:gd name="connsiteX13" fmla="*/ 2886075 w 3970338"/>
              <a:gd name="connsiteY13" fmla="*/ 2838450 h 3838575"/>
              <a:gd name="connsiteX14" fmla="*/ 3048000 w 3970338"/>
              <a:gd name="connsiteY14" fmla="*/ 3009900 h 3838575"/>
              <a:gd name="connsiteX15" fmla="*/ 3305175 w 3970338"/>
              <a:gd name="connsiteY15" fmla="*/ 3009900 h 3838575"/>
              <a:gd name="connsiteX16" fmla="*/ 3629025 w 3970338"/>
              <a:gd name="connsiteY16" fmla="*/ 3190875 h 3838575"/>
              <a:gd name="connsiteX17" fmla="*/ 3771900 w 3970338"/>
              <a:gd name="connsiteY17" fmla="*/ 3314700 h 3838575"/>
              <a:gd name="connsiteX18" fmla="*/ 3943350 w 3970338"/>
              <a:gd name="connsiteY18" fmla="*/ 3762375 h 3838575"/>
              <a:gd name="connsiteX19" fmla="*/ 3933825 w 3970338"/>
              <a:gd name="connsiteY19" fmla="*/ 3771900 h 3838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970338" h="3838575">
                <a:moveTo>
                  <a:pt x="0" y="0"/>
                </a:moveTo>
                <a:cubicBezTo>
                  <a:pt x="111919" y="130175"/>
                  <a:pt x="223838" y="260350"/>
                  <a:pt x="333375" y="342900"/>
                </a:cubicBezTo>
                <a:cubicBezTo>
                  <a:pt x="442912" y="425450"/>
                  <a:pt x="657225" y="495300"/>
                  <a:pt x="657225" y="495300"/>
                </a:cubicBezTo>
                <a:cubicBezTo>
                  <a:pt x="747713" y="538163"/>
                  <a:pt x="787400" y="541338"/>
                  <a:pt x="876300" y="600075"/>
                </a:cubicBezTo>
                <a:cubicBezTo>
                  <a:pt x="965200" y="658812"/>
                  <a:pt x="1076325" y="715963"/>
                  <a:pt x="1190625" y="847725"/>
                </a:cubicBezTo>
                <a:cubicBezTo>
                  <a:pt x="1304925" y="979487"/>
                  <a:pt x="1458913" y="1163638"/>
                  <a:pt x="1562100" y="1390650"/>
                </a:cubicBezTo>
                <a:cubicBezTo>
                  <a:pt x="1665287" y="1617662"/>
                  <a:pt x="1768475" y="2047875"/>
                  <a:pt x="1809750" y="2209800"/>
                </a:cubicBezTo>
                <a:cubicBezTo>
                  <a:pt x="1851025" y="2371725"/>
                  <a:pt x="1728788" y="2306638"/>
                  <a:pt x="1809750" y="2362200"/>
                </a:cubicBezTo>
                <a:cubicBezTo>
                  <a:pt x="1890713" y="2417763"/>
                  <a:pt x="2200275" y="2506663"/>
                  <a:pt x="2295525" y="2543175"/>
                </a:cubicBezTo>
                <a:cubicBezTo>
                  <a:pt x="2390775" y="2579687"/>
                  <a:pt x="2346325" y="2581275"/>
                  <a:pt x="2381250" y="2581275"/>
                </a:cubicBezTo>
                <a:cubicBezTo>
                  <a:pt x="2416175" y="2581275"/>
                  <a:pt x="2479675" y="2540000"/>
                  <a:pt x="2505075" y="2543175"/>
                </a:cubicBezTo>
                <a:cubicBezTo>
                  <a:pt x="2530475" y="2546350"/>
                  <a:pt x="2466975" y="2566988"/>
                  <a:pt x="2533650" y="2600325"/>
                </a:cubicBezTo>
                <a:cubicBezTo>
                  <a:pt x="2600325" y="2633663"/>
                  <a:pt x="2846388" y="2703513"/>
                  <a:pt x="2905125" y="2743200"/>
                </a:cubicBezTo>
                <a:cubicBezTo>
                  <a:pt x="2963862" y="2782887"/>
                  <a:pt x="2862263" y="2794000"/>
                  <a:pt x="2886075" y="2838450"/>
                </a:cubicBezTo>
                <a:cubicBezTo>
                  <a:pt x="2909887" y="2882900"/>
                  <a:pt x="2978150" y="2981325"/>
                  <a:pt x="3048000" y="3009900"/>
                </a:cubicBezTo>
                <a:cubicBezTo>
                  <a:pt x="3117850" y="3038475"/>
                  <a:pt x="3208337" y="2979737"/>
                  <a:pt x="3305175" y="3009900"/>
                </a:cubicBezTo>
                <a:cubicBezTo>
                  <a:pt x="3402013" y="3040063"/>
                  <a:pt x="3551238" y="3140075"/>
                  <a:pt x="3629025" y="3190875"/>
                </a:cubicBezTo>
                <a:cubicBezTo>
                  <a:pt x="3706813" y="3241675"/>
                  <a:pt x="3719513" y="3219450"/>
                  <a:pt x="3771900" y="3314700"/>
                </a:cubicBezTo>
                <a:cubicBezTo>
                  <a:pt x="3824287" y="3409950"/>
                  <a:pt x="3916363" y="3686175"/>
                  <a:pt x="3943350" y="3762375"/>
                </a:cubicBezTo>
                <a:cubicBezTo>
                  <a:pt x="3970338" y="3838575"/>
                  <a:pt x="3952081" y="3805237"/>
                  <a:pt x="3933825" y="3771900"/>
                </a:cubicBezTo>
              </a:path>
            </a:pathLst>
          </a:custGeom>
          <a:ln w="5080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102179" tIns="51075" rIns="102179" bIns="51075" anchor="ctr"/>
          <a:lstStyle/>
          <a:p>
            <a:pPr algn="ctr" defTabSz="1021391">
              <a:defRPr/>
            </a:pPr>
            <a:endParaRPr lang="ru-RU" b="0" dirty="0">
              <a:solidFill>
                <a:prstClr val="black"/>
              </a:solidFill>
            </a:endParaRPr>
          </a:p>
        </p:txBody>
      </p:sp>
      <p:sp>
        <p:nvSpPr>
          <p:cNvPr id="25" name="Овал 24"/>
          <p:cNvSpPr/>
          <p:nvPr/>
        </p:nvSpPr>
        <p:spPr>
          <a:xfrm>
            <a:off x="7758807" y="5724661"/>
            <a:ext cx="80726" cy="85511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2179" tIns="51075" rIns="102179" bIns="51075" anchor="ctr"/>
          <a:lstStyle/>
          <a:p>
            <a:pPr algn="ctr" defTabSz="1021391">
              <a:defRPr/>
            </a:pPr>
            <a:endParaRPr lang="ru-RU" b="0" dirty="0">
              <a:solidFill>
                <a:prstClr val="white"/>
              </a:solidFill>
            </a:endParaRPr>
          </a:p>
        </p:txBody>
      </p:sp>
      <p:sp>
        <p:nvSpPr>
          <p:cNvPr id="26" name="Прямоугольная выноска 25"/>
          <p:cNvSpPr/>
          <p:nvPr/>
        </p:nvSpPr>
        <p:spPr>
          <a:xfrm>
            <a:off x="8298867" y="5292613"/>
            <a:ext cx="807269" cy="256529"/>
          </a:xfrm>
          <a:prstGeom prst="wedgeRectCallout">
            <a:avLst>
              <a:gd name="adj1" fmla="val -104007"/>
              <a:gd name="adj2" fmla="val 124721"/>
            </a:avLst>
          </a:prstGeom>
          <a:solidFill>
            <a:schemeClr val="accent1">
              <a:lumMod val="20000"/>
              <a:lumOff val="80000"/>
            </a:schemeClr>
          </a:solidFill>
          <a:ln w="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2179" tIns="51075" rIns="102179" bIns="51075" anchor="ctr"/>
          <a:lstStyle/>
          <a:p>
            <a:pPr algn="ctr" defTabSz="1021391">
              <a:defRPr/>
            </a:pPr>
            <a:r>
              <a:rPr lang="ru-RU" sz="900" i="1" dirty="0">
                <a:solidFill>
                  <a:prstClr val="black"/>
                </a:solidFill>
              </a:rPr>
              <a:t>136-137 км</a:t>
            </a:r>
          </a:p>
        </p:txBody>
      </p:sp>
      <p:sp>
        <p:nvSpPr>
          <p:cNvPr id="27" name="Овал 26"/>
          <p:cNvSpPr/>
          <p:nvPr/>
        </p:nvSpPr>
        <p:spPr>
          <a:xfrm>
            <a:off x="6966719" y="5328617"/>
            <a:ext cx="80727" cy="85511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2179" tIns="51075" rIns="102179" bIns="51075" anchor="ctr"/>
          <a:lstStyle/>
          <a:p>
            <a:pPr algn="ctr" defTabSz="1021391">
              <a:defRPr/>
            </a:pPr>
            <a:endParaRPr lang="ru-RU" b="0" dirty="0">
              <a:solidFill>
                <a:prstClr val="white"/>
              </a:solidFill>
            </a:endParaRPr>
          </a:p>
        </p:txBody>
      </p:sp>
      <p:sp>
        <p:nvSpPr>
          <p:cNvPr id="28" name="Прямоугольная выноска 27"/>
          <p:cNvSpPr/>
          <p:nvPr/>
        </p:nvSpPr>
        <p:spPr>
          <a:xfrm>
            <a:off x="7470775" y="5076589"/>
            <a:ext cx="807269" cy="256531"/>
          </a:xfrm>
          <a:prstGeom prst="wedgeRectCallout">
            <a:avLst>
              <a:gd name="adj1" fmla="val -104861"/>
              <a:gd name="adj2" fmla="val 60474"/>
            </a:avLst>
          </a:prstGeom>
          <a:solidFill>
            <a:schemeClr val="accent1">
              <a:lumMod val="20000"/>
              <a:lumOff val="80000"/>
            </a:schemeClr>
          </a:solidFill>
          <a:ln w="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2179" tIns="51075" rIns="102179" bIns="51075" anchor="ctr"/>
          <a:lstStyle/>
          <a:p>
            <a:pPr algn="ctr" defTabSz="1021391">
              <a:defRPr/>
            </a:pPr>
            <a:r>
              <a:rPr lang="ru-RU" sz="900" i="1" dirty="0">
                <a:solidFill>
                  <a:prstClr val="black"/>
                </a:solidFill>
              </a:rPr>
              <a:t>173-174 км</a:t>
            </a:r>
          </a:p>
        </p:txBody>
      </p:sp>
      <p:sp>
        <p:nvSpPr>
          <p:cNvPr id="29" name="Овал 28"/>
          <p:cNvSpPr/>
          <p:nvPr/>
        </p:nvSpPr>
        <p:spPr>
          <a:xfrm>
            <a:off x="6714691" y="5112593"/>
            <a:ext cx="80727" cy="85509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2179" tIns="51075" rIns="102179" bIns="51075" anchor="ctr"/>
          <a:lstStyle/>
          <a:p>
            <a:pPr algn="ctr" defTabSz="1021391">
              <a:defRPr/>
            </a:pPr>
            <a:endParaRPr lang="ru-RU" b="0" dirty="0">
              <a:solidFill>
                <a:prstClr val="white"/>
              </a:solidFill>
            </a:endParaRPr>
          </a:p>
        </p:txBody>
      </p:sp>
      <p:sp>
        <p:nvSpPr>
          <p:cNvPr id="30" name="Прямоугольная выноска 29"/>
          <p:cNvSpPr/>
          <p:nvPr/>
        </p:nvSpPr>
        <p:spPr>
          <a:xfrm>
            <a:off x="6570675" y="4680545"/>
            <a:ext cx="807269" cy="256529"/>
          </a:xfrm>
          <a:prstGeom prst="wedgeRectCallout">
            <a:avLst>
              <a:gd name="adj1" fmla="val -28358"/>
              <a:gd name="adj2" fmla="val 115270"/>
            </a:avLst>
          </a:prstGeom>
          <a:solidFill>
            <a:schemeClr val="accent1">
              <a:lumMod val="20000"/>
              <a:lumOff val="80000"/>
            </a:schemeClr>
          </a:solidFill>
          <a:ln w="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2179" tIns="51075" rIns="102179" bIns="51075" anchor="ctr"/>
          <a:lstStyle/>
          <a:p>
            <a:pPr algn="ctr" defTabSz="1021391">
              <a:defRPr/>
            </a:pPr>
            <a:r>
              <a:rPr lang="ru-RU" sz="900" i="1" dirty="0" smtClean="0">
                <a:solidFill>
                  <a:prstClr val="black"/>
                </a:solidFill>
              </a:rPr>
              <a:t>196-197 </a:t>
            </a:r>
            <a:r>
              <a:rPr lang="ru-RU" sz="900" i="1" dirty="0">
                <a:solidFill>
                  <a:prstClr val="black"/>
                </a:solidFill>
              </a:rPr>
              <a:t>км</a:t>
            </a:r>
          </a:p>
        </p:txBody>
      </p:sp>
      <p:sp>
        <p:nvSpPr>
          <p:cNvPr id="33" name="Овал 32"/>
          <p:cNvSpPr/>
          <p:nvPr/>
        </p:nvSpPr>
        <p:spPr>
          <a:xfrm>
            <a:off x="5958607" y="4788557"/>
            <a:ext cx="80726" cy="85509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2179" tIns="51075" rIns="102179" bIns="51075" anchor="ctr"/>
          <a:lstStyle/>
          <a:p>
            <a:pPr algn="ctr" defTabSz="1021391">
              <a:defRPr/>
            </a:pPr>
            <a:endParaRPr lang="ru-RU" b="0" dirty="0">
              <a:solidFill>
                <a:prstClr val="white"/>
              </a:solidFill>
            </a:endParaRPr>
          </a:p>
        </p:txBody>
      </p:sp>
      <p:sp>
        <p:nvSpPr>
          <p:cNvPr id="34" name="Прямоугольная выноска 33"/>
          <p:cNvSpPr/>
          <p:nvPr/>
        </p:nvSpPr>
        <p:spPr>
          <a:xfrm>
            <a:off x="6246639" y="4320505"/>
            <a:ext cx="807269" cy="256531"/>
          </a:xfrm>
          <a:prstGeom prst="wedgeRectCallout">
            <a:avLst>
              <a:gd name="adj1" fmla="val -78137"/>
              <a:gd name="adj2" fmla="val 146043"/>
            </a:avLst>
          </a:prstGeom>
          <a:solidFill>
            <a:schemeClr val="accent1">
              <a:lumMod val="20000"/>
              <a:lumOff val="80000"/>
            </a:schemeClr>
          </a:solidFill>
          <a:ln w="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2179" tIns="51075" rIns="102179" bIns="51075" anchor="ctr"/>
          <a:lstStyle/>
          <a:p>
            <a:pPr algn="ctr" defTabSz="1021391">
              <a:defRPr/>
            </a:pPr>
            <a:r>
              <a:rPr lang="ru-RU" sz="900" i="1" dirty="0">
                <a:solidFill>
                  <a:prstClr val="black"/>
                </a:solidFill>
              </a:rPr>
              <a:t>232 км</a:t>
            </a:r>
          </a:p>
        </p:txBody>
      </p:sp>
      <p:sp>
        <p:nvSpPr>
          <p:cNvPr id="35" name="Овал 34"/>
          <p:cNvSpPr/>
          <p:nvPr/>
        </p:nvSpPr>
        <p:spPr>
          <a:xfrm>
            <a:off x="5725629" y="3911761"/>
            <a:ext cx="80727" cy="85509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2179" tIns="51075" rIns="102179" bIns="51075" anchor="ctr"/>
          <a:lstStyle/>
          <a:p>
            <a:pPr algn="ctr" defTabSz="1021391">
              <a:defRPr/>
            </a:pPr>
            <a:endParaRPr lang="ru-RU" b="0" dirty="0">
              <a:solidFill>
                <a:prstClr val="white"/>
              </a:solidFill>
            </a:endParaRPr>
          </a:p>
        </p:txBody>
      </p:sp>
      <p:sp>
        <p:nvSpPr>
          <p:cNvPr id="36" name="Прямоугольная выноска 35"/>
          <p:cNvSpPr/>
          <p:nvPr/>
        </p:nvSpPr>
        <p:spPr>
          <a:xfrm>
            <a:off x="6498667" y="3636429"/>
            <a:ext cx="807269" cy="256531"/>
          </a:xfrm>
          <a:prstGeom prst="wedgeRectCallout">
            <a:avLst>
              <a:gd name="adj1" fmla="val -114148"/>
              <a:gd name="adj2" fmla="val 286464"/>
            </a:avLst>
          </a:prstGeom>
          <a:solidFill>
            <a:schemeClr val="accent1">
              <a:lumMod val="20000"/>
              <a:lumOff val="80000"/>
            </a:schemeClr>
          </a:solidFill>
          <a:ln w="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2179" tIns="51075" rIns="102179" bIns="51075" anchor="ctr"/>
          <a:lstStyle/>
          <a:p>
            <a:pPr algn="ctr" defTabSz="1021391">
              <a:defRPr/>
            </a:pPr>
            <a:r>
              <a:rPr lang="ru-RU" sz="900" i="1" dirty="0">
                <a:solidFill>
                  <a:prstClr val="black"/>
                </a:solidFill>
              </a:rPr>
              <a:t>242 км</a:t>
            </a:r>
          </a:p>
        </p:txBody>
      </p:sp>
      <p:sp>
        <p:nvSpPr>
          <p:cNvPr id="39" name="Овал 38"/>
          <p:cNvSpPr/>
          <p:nvPr/>
        </p:nvSpPr>
        <p:spPr>
          <a:xfrm>
            <a:off x="5346539" y="3384401"/>
            <a:ext cx="80727" cy="85509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2179" tIns="51075" rIns="102179" bIns="51075" anchor="ctr"/>
          <a:lstStyle/>
          <a:p>
            <a:pPr algn="ctr" defTabSz="1021391">
              <a:defRPr/>
            </a:pPr>
            <a:endParaRPr lang="ru-RU" b="0" dirty="0">
              <a:solidFill>
                <a:prstClr val="white"/>
              </a:solidFill>
            </a:endParaRPr>
          </a:p>
        </p:txBody>
      </p:sp>
      <p:sp>
        <p:nvSpPr>
          <p:cNvPr id="40" name="Прямоугольная выноска 39"/>
          <p:cNvSpPr/>
          <p:nvPr/>
        </p:nvSpPr>
        <p:spPr>
          <a:xfrm>
            <a:off x="5814591" y="2952353"/>
            <a:ext cx="807269" cy="256529"/>
          </a:xfrm>
          <a:prstGeom prst="wedgeRectCallout">
            <a:avLst>
              <a:gd name="adj1" fmla="val -54673"/>
              <a:gd name="adj2" fmla="val 320277"/>
            </a:avLst>
          </a:prstGeom>
          <a:solidFill>
            <a:schemeClr val="accent1">
              <a:lumMod val="20000"/>
              <a:lumOff val="80000"/>
            </a:schemeClr>
          </a:solidFill>
          <a:ln w="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2179" tIns="51075" rIns="102179" bIns="51075" anchor="ctr"/>
          <a:lstStyle/>
          <a:p>
            <a:pPr algn="ctr" defTabSz="1021391">
              <a:defRPr/>
            </a:pPr>
            <a:r>
              <a:rPr lang="ru-RU" sz="900" i="1" dirty="0">
                <a:solidFill>
                  <a:prstClr val="black"/>
                </a:solidFill>
              </a:rPr>
              <a:t>266-267  км</a:t>
            </a:r>
          </a:p>
        </p:txBody>
      </p:sp>
      <p:sp>
        <p:nvSpPr>
          <p:cNvPr id="38" name="Прямоугольная выноска 37"/>
          <p:cNvSpPr/>
          <p:nvPr/>
        </p:nvSpPr>
        <p:spPr>
          <a:xfrm>
            <a:off x="6210635" y="3276389"/>
            <a:ext cx="807269" cy="256529"/>
          </a:xfrm>
          <a:prstGeom prst="wedgeRectCallout">
            <a:avLst>
              <a:gd name="adj1" fmla="val -92670"/>
              <a:gd name="adj2" fmla="val 306549"/>
            </a:avLst>
          </a:prstGeom>
          <a:solidFill>
            <a:schemeClr val="accent1">
              <a:lumMod val="20000"/>
              <a:lumOff val="80000"/>
            </a:schemeClr>
          </a:solidFill>
          <a:ln w="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2179" tIns="51075" rIns="102179" bIns="51075" anchor="ctr"/>
          <a:lstStyle/>
          <a:p>
            <a:pPr algn="ctr" defTabSz="1021391">
              <a:defRPr/>
            </a:pPr>
            <a:r>
              <a:rPr lang="ru-RU" sz="900" i="1" dirty="0">
                <a:solidFill>
                  <a:prstClr val="black"/>
                </a:solidFill>
              </a:rPr>
              <a:t>256-257  км</a:t>
            </a:r>
          </a:p>
        </p:txBody>
      </p:sp>
      <p:sp>
        <p:nvSpPr>
          <p:cNvPr id="44" name="Прямоугольная выноска 43"/>
          <p:cNvSpPr/>
          <p:nvPr/>
        </p:nvSpPr>
        <p:spPr>
          <a:xfrm>
            <a:off x="5202523" y="2232273"/>
            <a:ext cx="807269" cy="256531"/>
          </a:xfrm>
          <a:prstGeom prst="wedgeRectCallout">
            <a:avLst>
              <a:gd name="adj1" fmla="val -26674"/>
              <a:gd name="adj2" fmla="val 404721"/>
            </a:avLst>
          </a:prstGeom>
          <a:solidFill>
            <a:schemeClr val="accent1">
              <a:lumMod val="20000"/>
              <a:lumOff val="80000"/>
            </a:schemeClr>
          </a:solidFill>
          <a:ln w="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2179" tIns="51075" rIns="102179" bIns="51075" anchor="ctr"/>
          <a:lstStyle/>
          <a:p>
            <a:pPr algn="ctr" defTabSz="1021391">
              <a:defRPr/>
            </a:pPr>
            <a:r>
              <a:rPr lang="ru-RU" sz="900" i="1" dirty="0">
                <a:solidFill>
                  <a:prstClr val="black"/>
                </a:solidFill>
              </a:rPr>
              <a:t>301  км</a:t>
            </a:r>
          </a:p>
        </p:txBody>
      </p:sp>
      <p:sp>
        <p:nvSpPr>
          <p:cNvPr id="47" name="Овал 46"/>
          <p:cNvSpPr/>
          <p:nvPr/>
        </p:nvSpPr>
        <p:spPr>
          <a:xfrm>
            <a:off x="4482443" y="2844341"/>
            <a:ext cx="80727" cy="85511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2179" tIns="51075" rIns="102179" bIns="51075" anchor="ctr"/>
          <a:lstStyle/>
          <a:p>
            <a:pPr algn="ctr" defTabSz="1021391">
              <a:defRPr/>
            </a:pPr>
            <a:endParaRPr lang="ru-RU" b="0" dirty="0">
              <a:solidFill>
                <a:prstClr val="white"/>
              </a:solidFill>
            </a:endParaRPr>
          </a:p>
        </p:txBody>
      </p:sp>
      <p:sp>
        <p:nvSpPr>
          <p:cNvPr id="48" name="Прямоугольная выноска 47"/>
          <p:cNvSpPr/>
          <p:nvPr/>
        </p:nvSpPr>
        <p:spPr>
          <a:xfrm>
            <a:off x="4014391" y="2124261"/>
            <a:ext cx="807269" cy="256529"/>
          </a:xfrm>
          <a:prstGeom prst="wedgeRectCallout">
            <a:avLst>
              <a:gd name="adj1" fmla="val 38720"/>
              <a:gd name="adj2" fmla="val 312906"/>
            </a:avLst>
          </a:prstGeom>
          <a:solidFill>
            <a:schemeClr val="accent1">
              <a:lumMod val="20000"/>
              <a:lumOff val="80000"/>
            </a:schemeClr>
          </a:solidFill>
          <a:ln w="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2179" tIns="51075" rIns="102179" bIns="51075" anchor="ctr"/>
          <a:lstStyle/>
          <a:p>
            <a:pPr algn="ctr" defTabSz="1021391">
              <a:defRPr/>
            </a:pPr>
            <a:r>
              <a:rPr lang="ru-RU" sz="900" i="1" dirty="0">
                <a:solidFill>
                  <a:prstClr val="black"/>
                </a:solidFill>
              </a:rPr>
              <a:t>330  км</a:t>
            </a:r>
          </a:p>
        </p:txBody>
      </p:sp>
      <p:sp>
        <p:nvSpPr>
          <p:cNvPr id="49" name="Овал 48"/>
          <p:cNvSpPr/>
          <p:nvPr/>
        </p:nvSpPr>
        <p:spPr>
          <a:xfrm>
            <a:off x="4662463" y="2988357"/>
            <a:ext cx="80726" cy="85509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2179" tIns="51075" rIns="102179" bIns="51075" anchor="ctr"/>
          <a:lstStyle/>
          <a:p>
            <a:pPr algn="ctr" defTabSz="1021391">
              <a:defRPr/>
            </a:pPr>
            <a:endParaRPr lang="ru-RU" b="0" dirty="0">
              <a:solidFill>
                <a:prstClr val="white"/>
              </a:solidFill>
            </a:endParaRPr>
          </a:p>
        </p:txBody>
      </p:sp>
      <p:sp>
        <p:nvSpPr>
          <p:cNvPr id="50" name="Прямоугольная выноска 49"/>
          <p:cNvSpPr/>
          <p:nvPr/>
        </p:nvSpPr>
        <p:spPr>
          <a:xfrm>
            <a:off x="3618347" y="3204381"/>
            <a:ext cx="807269" cy="256531"/>
          </a:xfrm>
          <a:prstGeom prst="wedgeRectCallout">
            <a:avLst>
              <a:gd name="adj1" fmla="val 59697"/>
              <a:gd name="adj2" fmla="val -167090"/>
            </a:avLst>
          </a:prstGeom>
          <a:solidFill>
            <a:schemeClr val="accent1">
              <a:lumMod val="20000"/>
              <a:lumOff val="80000"/>
            </a:schemeClr>
          </a:solidFill>
          <a:ln w="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2179" tIns="51075" rIns="102179" bIns="51075" anchor="ctr"/>
          <a:lstStyle/>
          <a:p>
            <a:pPr algn="ctr" defTabSz="1021391">
              <a:defRPr/>
            </a:pPr>
            <a:r>
              <a:rPr lang="ru-RU" sz="900" i="1" dirty="0">
                <a:solidFill>
                  <a:prstClr val="black"/>
                </a:solidFill>
              </a:rPr>
              <a:t>336 км</a:t>
            </a:r>
          </a:p>
        </p:txBody>
      </p:sp>
      <p:sp>
        <p:nvSpPr>
          <p:cNvPr id="53" name="Text Box 4"/>
          <p:cNvSpPr txBox="1">
            <a:spLocks noChangeArrowheads="1"/>
          </p:cNvSpPr>
          <p:nvPr/>
        </p:nvSpPr>
        <p:spPr bwMode="auto">
          <a:xfrm>
            <a:off x="0" y="0"/>
            <a:ext cx="10333038" cy="324807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62586" tIns="31293" rIns="62586" bIns="31293">
            <a:spAutoFit/>
          </a:bodyPr>
          <a:lstStyle/>
          <a:p>
            <a:pPr algn="ctr" defTabSz="1026728">
              <a:defRPr/>
            </a:pPr>
            <a:endParaRPr lang="ru-RU" sz="1700" dirty="0">
              <a:solidFill>
                <a:prstClr val="black"/>
              </a:solidFill>
              <a:latin typeface="Times New Roman" pitchFamily="18" charset="0"/>
            </a:endParaRPr>
          </a:p>
        </p:txBody>
      </p:sp>
      <p:sp>
        <p:nvSpPr>
          <p:cNvPr id="24625" name="TextBox 204"/>
          <p:cNvSpPr txBox="1">
            <a:spLocks noChangeArrowheads="1"/>
          </p:cNvSpPr>
          <p:nvPr/>
        </p:nvSpPr>
        <p:spPr bwMode="auto">
          <a:xfrm>
            <a:off x="1782143" y="6984801"/>
            <a:ext cx="703476" cy="350631"/>
          </a:xfrm>
          <a:prstGeom prst="rect">
            <a:avLst/>
          </a:prstGeom>
          <a:solidFill>
            <a:srgbClr val="FFFF00">
              <a:alpha val="65881"/>
            </a:srgbClr>
          </a:solidFill>
          <a:ln w="9525">
            <a:noFill/>
            <a:miter lim="800000"/>
            <a:headEnd/>
            <a:tailEnd/>
          </a:ln>
        </p:spPr>
        <p:txBody>
          <a:bodyPr lIns="72942" tIns="36460" rIns="72942" bIns="36460">
            <a:spAutoFit/>
          </a:bodyPr>
          <a:lstStyle/>
          <a:p>
            <a:pPr algn="ctr" defTabSz="459803"/>
            <a:r>
              <a:rPr lang="ru-RU" sz="900" i="1" dirty="0">
                <a:solidFill>
                  <a:srgbClr val="000000"/>
                </a:solidFill>
                <a:latin typeface="Times New Roman" charset="0"/>
                <a:cs typeface="Times New Roman" charset="0"/>
              </a:rPr>
              <a:t>Западная Двина</a:t>
            </a:r>
          </a:p>
        </p:txBody>
      </p:sp>
      <p:sp>
        <p:nvSpPr>
          <p:cNvPr id="24626" name="TextBox 204"/>
          <p:cNvSpPr txBox="1">
            <a:spLocks noChangeArrowheads="1"/>
          </p:cNvSpPr>
          <p:nvPr/>
        </p:nvSpPr>
        <p:spPr bwMode="auto">
          <a:xfrm>
            <a:off x="2754251" y="7056809"/>
            <a:ext cx="703477" cy="212132"/>
          </a:xfrm>
          <a:prstGeom prst="rect">
            <a:avLst/>
          </a:prstGeom>
          <a:solidFill>
            <a:srgbClr val="FFFF00">
              <a:alpha val="65881"/>
            </a:srgbClr>
          </a:solidFill>
          <a:ln w="9525">
            <a:noFill/>
            <a:miter lim="800000"/>
            <a:headEnd/>
            <a:tailEnd/>
          </a:ln>
        </p:spPr>
        <p:txBody>
          <a:bodyPr lIns="72942" tIns="36460" rIns="72942" bIns="36460">
            <a:spAutoFit/>
          </a:bodyPr>
          <a:lstStyle/>
          <a:p>
            <a:pPr algn="ctr" defTabSz="459803"/>
            <a:r>
              <a:rPr lang="ru-RU" sz="900" i="1" dirty="0">
                <a:solidFill>
                  <a:srgbClr val="000000"/>
                </a:solidFill>
                <a:latin typeface="Times New Roman" charset="0"/>
                <a:cs typeface="Times New Roman" charset="0"/>
              </a:rPr>
              <a:t>Нелидово</a:t>
            </a:r>
          </a:p>
        </p:txBody>
      </p:sp>
      <p:sp>
        <p:nvSpPr>
          <p:cNvPr id="24627" name="TextBox 204"/>
          <p:cNvSpPr txBox="1">
            <a:spLocks noChangeArrowheads="1"/>
          </p:cNvSpPr>
          <p:nvPr/>
        </p:nvSpPr>
        <p:spPr bwMode="auto">
          <a:xfrm>
            <a:off x="3762363" y="7128817"/>
            <a:ext cx="703476" cy="212132"/>
          </a:xfrm>
          <a:prstGeom prst="rect">
            <a:avLst/>
          </a:prstGeom>
          <a:solidFill>
            <a:srgbClr val="FFFF00">
              <a:alpha val="65881"/>
            </a:srgbClr>
          </a:solidFill>
          <a:ln w="9525">
            <a:noFill/>
            <a:miter lim="800000"/>
            <a:headEnd/>
            <a:tailEnd/>
          </a:ln>
        </p:spPr>
        <p:txBody>
          <a:bodyPr lIns="72942" tIns="36460" rIns="72942" bIns="36460">
            <a:spAutoFit/>
          </a:bodyPr>
          <a:lstStyle/>
          <a:p>
            <a:pPr algn="ctr" defTabSz="459803"/>
            <a:r>
              <a:rPr lang="ru-RU" sz="900" i="1" dirty="0">
                <a:solidFill>
                  <a:srgbClr val="000000"/>
                </a:solidFill>
                <a:latin typeface="Times New Roman" charset="0"/>
                <a:cs typeface="Times New Roman" charset="0"/>
              </a:rPr>
              <a:t>Оленино</a:t>
            </a:r>
          </a:p>
        </p:txBody>
      </p:sp>
      <p:sp>
        <p:nvSpPr>
          <p:cNvPr id="24628" name="TextBox 204"/>
          <p:cNvSpPr txBox="1">
            <a:spLocks noChangeArrowheads="1"/>
          </p:cNvSpPr>
          <p:nvPr/>
        </p:nvSpPr>
        <p:spPr bwMode="auto">
          <a:xfrm>
            <a:off x="4806479" y="6408737"/>
            <a:ext cx="703476" cy="212132"/>
          </a:xfrm>
          <a:prstGeom prst="rect">
            <a:avLst/>
          </a:prstGeom>
          <a:solidFill>
            <a:srgbClr val="FFFF00">
              <a:alpha val="65881"/>
            </a:srgbClr>
          </a:solidFill>
          <a:ln w="9525">
            <a:noFill/>
            <a:miter lim="800000"/>
            <a:headEnd/>
            <a:tailEnd/>
          </a:ln>
        </p:spPr>
        <p:txBody>
          <a:bodyPr lIns="72942" tIns="36460" rIns="72942" bIns="36460">
            <a:spAutoFit/>
          </a:bodyPr>
          <a:lstStyle/>
          <a:p>
            <a:pPr algn="ctr" defTabSz="459803"/>
            <a:r>
              <a:rPr lang="ru-RU" sz="900" i="1" dirty="0">
                <a:solidFill>
                  <a:srgbClr val="000000"/>
                </a:solidFill>
                <a:latin typeface="Times New Roman" charset="0"/>
                <a:cs typeface="Times New Roman" charset="0"/>
              </a:rPr>
              <a:t>Ржев</a:t>
            </a:r>
          </a:p>
        </p:txBody>
      </p:sp>
      <p:sp>
        <p:nvSpPr>
          <p:cNvPr id="24629" name="TextBox 204"/>
          <p:cNvSpPr txBox="1">
            <a:spLocks noChangeArrowheads="1"/>
          </p:cNvSpPr>
          <p:nvPr/>
        </p:nvSpPr>
        <p:spPr bwMode="auto">
          <a:xfrm>
            <a:off x="5238527" y="7200825"/>
            <a:ext cx="703476" cy="212132"/>
          </a:xfrm>
          <a:prstGeom prst="rect">
            <a:avLst/>
          </a:prstGeom>
          <a:solidFill>
            <a:srgbClr val="FFFF00">
              <a:alpha val="65881"/>
            </a:srgbClr>
          </a:solidFill>
          <a:ln w="9525">
            <a:noFill/>
            <a:miter lim="800000"/>
            <a:headEnd/>
            <a:tailEnd/>
          </a:ln>
        </p:spPr>
        <p:txBody>
          <a:bodyPr lIns="72942" tIns="36460" rIns="72942" bIns="36460">
            <a:spAutoFit/>
          </a:bodyPr>
          <a:lstStyle/>
          <a:p>
            <a:pPr algn="ctr" defTabSz="459803"/>
            <a:r>
              <a:rPr lang="ru-RU" sz="900" i="1" dirty="0">
                <a:solidFill>
                  <a:srgbClr val="000000"/>
                </a:solidFill>
                <a:latin typeface="Times New Roman" charset="0"/>
                <a:cs typeface="Times New Roman" charset="0"/>
              </a:rPr>
              <a:t>Зубцов</a:t>
            </a:r>
          </a:p>
        </p:txBody>
      </p:sp>
      <p:sp>
        <p:nvSpPr>
          <p:cNvPr id="24630" name="TextBox 204"/>
          <p:cNvSpPr txBox="1">
            <a:spLocks noChangeArrowheads="1"/>
          </p:cNvSpPr>
          <p:nvPr/>
        </p:nvSpPr>
        <p:spPr bwMode="auto">
          <a:xfrm>
            <a:off x="3582343" y="2880345"/>
            <a:ext cx="703476" cy="212132"/>
          </a:xfrm>
          <a:prstGeom prst="rect">
            <a:avLst/>
          </a:prstGeom>
          <a:solidFill>
            <a:srgbClr val="FFFF00">
              <a:alpha val="65881"/>
            </a:srgbClr>
          </a:solidFill>
          <a:ln w="9525">
            <a:noFill/>
            <a:miter lim="800000"/>
            <a:headEnd/>
            <a:tailEnd/>
          </a:ln>
        </p:spPr>
        <p:txBody>
          <a:bodyPr lIns="72942" tIns="36460" rIns="72942" bIns="36460">
            <a:spAutoFit/>
          </a:bodyPr>
          <a:lstStyle/>
          <a:p>
            <a:pPr algn="ctr" defTabSz="459803"/>
            <a:r>
              <a:rPr lang="ru-RU" sz="900" i="1" dirty="0">
                <a:solidFill>
                  <a:srgbClr val="000000"/>
                </a:solidFill>
                <a:latin typeface="Times New Roman" charset="0"/>
                <a:cs typeface="Times New Roman" charset="0"/>
              </a:rPr>
              <a:t>Бологое</a:t>
            </a:r>
          </a:p>
        </p:txBody>
      </p:sp>
      <p:sp>
        <p:nvSpPr>
          <p:cNvPr id="24631" name="TextBox 204"/>
          <p:cNvSpPr txBox="1">
            <a:spLocks noChangeArrowheads="1"/>
          </p:cNvSpPr>
          <p:nvPr/>
        </p:nvSpPr>
        <p:spPr bwMode="auto">
          <a:xfrm>
            <a:off x="4626459" y="3528417"/>
            <a:ext cx="703476" cy="212132"/>
          </a:xfrm>
          <a:prstGeom prst="rect">
            <a:avLst/>
          </a:prstGeom>
          <a:solidFill>
            <a:srgbClr val="FFFF00">
              <a:alpha val="65881"/>
            </a:srgbClr>
          </a:solidFill>
          <a:ln w="9525">
            <a:noFill/>
            <a:miter lim="800000"/>
            <a:headEnd/>
            <a:tailEnd/>
          </a:ln>
        </p:spPr>
        <p:txBody>
          <a:bodyPr lIns="72942" tIns="36460" rIns="72942" bIns="36460">
            <a:spAutoFit/>
          </a:bodyPr>
          <a:lstStyle/>
          <a:p>
            <a:pPr algn="ctr" defTabSz="459803"/>
            <a:r>
              <a:rPr lang="ru-RU" sz="900" i="1" dirty="0">
                <a:solidFill>
                  <a:srgbClr val="000000"/>
                </a:solidFill>
                <a:latin typeface="Times New Roman" charset="0"/>
                <a:cs typeface="Times New Roman" charset="0"/>
              </a:rPr>
              <a:t>В. Волочёк</a:t>
            </a:r>
          </a:p>
        </p:txBody>
      </p:sp>
      <p:sp>
        <p:nvSpPr>
          <p:cNvPr id="24632" name="TextBox 204"/>
          <p:cNvSpPr txBox="1">
            <a:spLocks noChangeArrowheads="1"/>
          </p:cNvSpPr>
          <p:nvPr/>
        </p:nvSpPr>
        <p:spPr bwMode="auto">
          <a:xfrm>
            <a:off x="5310535" y="5004581"/>
            <a:ext cx="703476" cy="212132"/>
          </a:xfrm>
          <a:prstGeom prst="rect">
            <a:avLst/>
          </a:prstGeom>
          <a:solidFill>
            <a:srgbClr val="FFFF00">
              <a:alpha val="65881"/>
            </a:srgbClr>
          </a:solidFill>
          <a:ln w="9525">
            <a:noFill/>
            <a:miter lim="800000"/>
            <a:headEnd/>
            <a:tailEnd/>
          </a:ln>
        </p:spPr>
        <p:txBody>
          <a:bodyPr lIns="72942" tIns="36460" rIns="72942" bIns="36460">
            <a:spAutoFit/>
          </a:bodyPr>
          <a:lstStyle/>
          <a:p>
            <a:pPr algn="ctr" defTabSz="459803"/>
            <a:r>
              <a:rPr lang="ru-RU" sz="900" i="1" dirty="0">
                <a:solidFill>
                  <a:srgbClr val="000000"/>
                </a:solidFill>
                <a:latin typeface="Times New Roman" charset="0"/>
                <a:cs typeface="Times New Roman" charset="0"/>
              </a:rPr>
              <a:t>Торжок</a:t>
            </a:r>
          </a:p>
        </p:txBody>
      </p:sp>
      <p:sp>
        <p:nvSpPr>
          <p:cNvPr id="24633" name="TextBox 204"/>
          <p:cNvSpPr txBox="1">
            <a:spLocks noChangeArrowheads="1"/>
          </p:cNvSpPr>
          <p:nvPr/>
        </p:nvSpPr>
        <p:spPr bwMode="auto">
          <a:xfrm>
            <a:off x="7434771" y="4788557"/>
            <a:ext cx="703477" cy="212132"/>
          </a:xfrm>
          <a:prstGeom prst="rect">
            <a:avLst/>
          </a:prstGeom>
          <a:solidFill>
            <a:srgbClr val="FFFF00">
              <a:alpha val="65881"/>
            </a:srgbClr>
          </a:solidFill>
          <a:ln w="9525">
            <a:noFill/>
            <a:miter lim="800000"/>
            <a:headEnd/>
            <a:tailEnd/>
          </a:ln>
        </p:spPr>
        <p:txBody>
          <a:bodyPr lIns="72942" tIns="36460" rIns="72942" bIns="36460">
            <a:spAutoFit/>
          </a:bodyPr>
          <a:lstStyle/>
          <a:p>
            <a:pPr algn="ctr" defTabSz="459803"/>
            <a:r>
              <a:rPr lang="ru-RU" sz="900" i="1" dirty="0">
                <a:solidFill>
                  <a:srgbClr val="000000"/>
                </a:solidFill>
                <a:latin typeface="Times New Roman" charset="0"/>
                <a:cs typeface="Times New Roman" charset="0"/>
              </a:rPr>
              <a:t>ТВЕРЬ</a:t>
            </a:r>
          </a:p>
        </p:txBody>
      </p:sp>
      <p:sp>
        <p:nvSpPr>
          <p:cNvPr id="24634" name="TextBox 204"/>
          <p:cNvSpPr txBox="1">
            <a:spLocks noChangeArrowheads="1"/>
          </p:cNvSpPr>
          <p:nvPr/>
        </p:nvSpPr>
        <p:spPr bwMode="auto">
          <a:xfrm>
            <a:off x="8046839" y="5724661"/>
            <a:ext cx="703476" cy="212132"/>
          </a:xfrm>
          <a:prstGeom prst="rect">
            <a:avLst/>
          </a:prstGeom>
          <a:solidFill>
            <a:srgbClr val="FFFF00">
              <a:alpha val="65881"/>
            </a:srgbClr>
          </a:solidFill>
          <a:ln w="9525">
            <a:noFill/>
            <a:miter lim="800000"/>
            <a:headEnd/>
            <a:tailEnd/>
          </a:ln>
        </p:spPr>
        <p:txBody>
          <a:bodyPr lIns="72942" tIns="36460" rIns="72942" bIns="36460">
            <a:spAutoFit/>
          </a:bodyPr>
          <a:lstStyle/>
          <a:p>
            <a:pPr algn="ctr" defTabSz="459803"/>
            <a:r>
              <a:rPr lang="ru-RU" sz="900" i="1" dirty="0">
                <a:solidFill>
                  <a:srgbClr val="000000"/>
                </a:solidFill>
                <a:latin typeface="Times New Roman" charset="0"/>
                <a:cs typeface="Times New Roman" charset="0"/>
              </a:rPr>
              <a:t>Конаково</a:t>
            </a:r>
          </a:p>
        </p:txBody>
      </p:sp>
      <p:sp>
        <p:nvSpPr>
          <p:cNvPr id="24635" name="TextBox 204"/>
          <p:cNvSpPr txBox="1">
            <a:spLocks noChangeArrowheads="1"/>
          </p:cNvSpPr>
          <p:nvPr/>
        </p:nvSpPr>
        <p:spPr bwMode="auto">
          <a:xfrm>
            <a:off x="5022503" y="4068477"/>
            <a:ext cx="703476" cy="212132"/>
          </a:xfrm>
          <a:prstGeom prst="rect">
            <a:avLst/>
          </a:prstGeom>
          <a:solidFill>
            <a:srgbClr val="FFFF00">
              <a:alpha val="65881"/>
            </a:srgbClr>
          </a:solidFill>
          <a:ln w="9525">
            <a:noFill/>
            <a:miter lim="800000"/>
            <a:headEnd/>
            <a:tailEnd/>
          </a:ln>
        </p:spPr>
        <p:txBody>
          <a:bodyPr lIns="72942" tIns="36460" rIns="72942" bIns="36460">
            <a:spAutoFit/>
          </a:bodyPr>
          <a:lstStyle/>
          <a:p>
            <a:pPr algn="ctr" defTabSz="459803"/>
            <a:r>
              <a:rPr lang="ru-RU" sz="900" i="1" dirty="0">
                <a:solidFill>
                  <a:srgbClr val="000000"/>
                </a:solidFill>
                <a:latin typeface="Times New Roman" charset="0"/>
                <a:cs typeface="Times New Roman" charset="0"/>
              </a:rPr>
              <a:t>Спирово</a:t>
            </a:r>
          </a:p>
        </p:txBody>
      </p:sp>
      <p:pic>
        <p:nvPicPr>
          <p:cNvPr id="36865" name="Picture 1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0" y="612093"/>
            <a:ext cx="3438327" cy="30963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2" name="Овал 51"/>
          <p:cNvSpPr/>
          <p:nvPr/>
        </p:nvSpPr>
        <p:spPr>
          <a:xfrm>
            <a:off x="5818845" y="4176489"/>
            <a:ext cx="80727" cy="85509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2179" tIns="51075" rIns="102179" bIns="51075" anchor="ctr"/>
          <a:lstStyle/>
          <a:p>
            <a:pPr algn="ctr" defTabSz="1021391">
              <a:defRPr/>
            </a:pPr>
            <a:endParaRPr lang="ru-RU" b="0" dirty="0">
              <a:solidFill>
                <a:prstClr val="white"/>
              </a:solidFill>
            </a:endParaRPr>
          </a:p>
        </p:txBody>
      </p:sp>
      <p:sp>
        <p:nvSpPr>
          <p:cNvPr id="54" name="Овал 53"/>
          <p:cNvSpPr/>
          <p:nvPr/>
        </p:nvSpPr>
        <p:spPr>
          <a:xfrm>
            <a:off x="5905649" y="4464521"/>
            <a:ext cx="80727" cy="85509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2179" tIns="51075" rIns="102179" bIns="51075" anchor="ctr"/>
          <a:lstStyle/>
          <a:p>
            <a:pPr algn="ctr" defTabSz="1021391">
              <a:defRPr/>
            </a:pPr>
            <a:endParaRPr lang="ru-RU" b="0" dirty="0">
              <a:solidFill>
                <a:prstClr val="white"/>
              </a:solidFill>
            </a:endParaRPr>
          </a:p>
        </p:txBody>
      </p:sp>
      <p:sp>
        <p:nvSpPr>
          <p:cNvPr id="55" name="Text Box 25"/>
          <p:cNvSpPr txBox="1">
            <a:spLocks noChangeArrowheads="1"/>
          </p:cNvSpPr>
          <p:nvPr/>
        </p:nvSpPr>
        <p:spPr bwMode="auto">
          <a:xfrm>
            <a:off x="0" y="0"/>
            <a:ext cx="10333038" cy="612000"/>
          </a:xfrm>
          <a:prstGeom prst="rect">
            <a:avLst/>
          </a:prstGeom>
          <a:solidFill>
            <a:srgbClr val="17375E"/>
          </a:solidFill>
          <a:ln>
            <a:noFill/>
          </a:ln>
        </p:spPr>
        <p:txBody>
          <a:bodyPr lIns="81462" tIns="40730" rIns="81462" bIns="40730" anchor="ctr"/>
          <a:lstStyle>
            <a:defPPr>
              <a:defRPr lang="ru-RU"/>
            </a:defPPr>
            <a:lvl1pPr algn="ctr" defTabSz="1277938" eaLnBrk="1" hangingPunct="1">
              <a:defRPr sz="1400">
                <a:solidFill>
                  <a:prstClr val="white"/>
                </a:solidFill>
                <a:latin typeface="Arial" pitchFamily="34" charset="0"/>
                <a:cs typeface="Arial" pitchFamily="34" charset="0"/>
              </a:defRPr>
            </a:lvl1pPr>
            <a:lvl2pPr marL="384159" indent="66672" defTabSz="773081" eaLnBrk="0" hangingPunct="0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773081" indent="134933" defTabSz="773081" eaLnBrk="0" hangingPunct="0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62001" indent="203192" defTabSz="773081" eaLnBrk="0" hangingPunct="0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550923" indent="271451" defTabSz="773081" eaLnBrk="0" hangingPunct="0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5904" defTabSz="914361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085" defTabSz="914361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265" defTabSz="914361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447" defTabSz="914361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r>
              <a:rPr lang="ru-RU" altLang="ru-RU" dirty="0"/>
              <a:t>ОПАСНЫЕ УЧАСТКИ НА ФЕДЕРАЛЬНЫХ ТРАССАХ М-9, М-10</a:t>
            </a:r>
          </a:p>
          <a:p>
            <a:r>
              <a:rPr lang="ru-RU" altLang="ru-RU" dirty="0"/>
              <a:t>ТВЕРСКОЙ ОБЛАСТИ</a:t>
            </a:r>
          </a:p>
        </p:txBody>
      </p:sp>
      <p:pic>
        <p:nvPicPr>
          <p:cNvPr id="51" name="Объект 3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029"/>
          <a:stretch/>
        </p:blipFill>
        <p:spPr>
          <a:xfrm>
            <a:off x="74965" y="36029"/>
            <a:ext cx="553804" cy="575971"/>
          </a:xfrm>
          <a:prstGeom prst="rect">
            <a:avLst/>
          </a:prstGeom>
        </p:spPr>
      </p:pic>
      <p:sp>
        <p:nvSpPr>
          <p:cNvPr id="57" name="TextBox 56"/>
          <p:cNvSpPr txBox="1"/>
          <p:nvPr/>
        </p:nvSpPr>
        <p:spPr>
          <a:xfrm>
            <a:off x="-1881" y="7596869"/>
            <a:ext cx="1712425" cy="599872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solidFill>
              <a:schemeClr val="tx1"/>
            </a:solidFill>
          </a:ln>
        </p:spPr>
        <p:txBody>
          <a:bodyPr wrap="square" lIns="77498" tIns="38749" rIns="77498" bIns="38749" rtlCol="0">
            <a:spAutoFit/>
          </a:bodyPr>
          <a:lstStyle/>
          <a:p>
            <a:r>
              <a:rPr 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12:00 10.03.2022</a:t>
            </a:r>
            <a:endParaRPr lang="ru-RU" sz="678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678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ЦУКС ГУ МЧС по Тверской области</a:t>
            </a:r>
          </a:p>
          <a:p>
            <a:r>
              <a:rPr lang="ru-RU" altLang="ru-RU" sz="678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</a:t>
            </a:r>
            <a:r>
              <a:rPr lang="ru-RU" alt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  <a:r>
              <a:rPr lang="ru-RU" altLang="ru-RU" sz="678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Дёмичева М.Ю.</a:t>
            </a:r>
            <a:endParaRPr lang="ru-RU" sz="678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39-09-17(9317) </a:t>
            </a:r>
          </a:p>
          <a:p>
            <a:r>
              <a:rPr 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использовались</a:t>
            </a:r>
            <a:r>
              <a:rPr lang="ru-RU" sz="678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АИУС РСЧС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2" name="Picture 1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0" y="91145"/>
            <a:ext cx="10333038" cy="8117818"/>
          </a:xfrm>
          <a:prstGeom prst="rect">
            <a:avLst/>
          </a:prstGeom>
          <a:solidFill>
            <a:schemeClr val="accent1">
              <a:alpha val="0"/>
            </a:schemeClr>
          </a:solidFill>
          <a:ln w="9525">
            <a:noFill/>
            <a:miter lim="800000"/>
            <a:headEnd/>
            <a:tailEnd/>
          </a:ln>
        </p:spPr>
      </p:pic>
      <p:graphicFrame>
        <p:nvGraphicFramePr>
          <p:cNvPr id="5994073" name="Group 162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70079100"/>
              </p:ext>
            </p:extLst>
          </p:nvPr>
        </p:nvGraphicFramePr>
        <p:xfrm>
          <a:off x="46520" y="615781"/>
          <a:ext cx="3044556" cy="2245608"/>
        </p:xfrm>
        <a:graphic>
          <a:graphicData uri="http://schemas.openxmlformats.org/drawingml/2006/table">
            <a:tbl>
              <a:tblPr/>
              <a:tblGrid>
                <a:gridCol w="8674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4432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3273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17801">
                <a:tc gridSpan="3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2A05C7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Максимально наблюдаемое количество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2A05C7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 (среднемноголетнее значение)</a:t>
                      </a:r>
                    </a:p>
                  </a:txBody>
                  <a:tcPr marL="29020" marR="29020" marT="9220" marB="922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481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2A05C7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Район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rgbClr val="2A05C7"/>
                        </a:solidFill>
                        <a:effectLst/>
                        <a:latin typeface="Arial Unicode MS" pitchFamily="34" charset="-128"/>
                        <a:ea typeface="Arial Unicode MS" pitchFamily="34" charset="-128"/>
                        <a:cs typeface="Arial Unicode MS" pitchFamily="34" charset="-128"/>
                      </a:endParaRPr>
                    </a:p>
                  </a:txBody>
                  <a:tcPr marL="29020" marR="29020" marT="9220" marB="922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2A05C7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Количество мест массового выхода людей на лёд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rgbClr val="2A05C7"/>
                        </a:solidFill>
                        <a:effectLst/>
                        <a:latin typeface="Arial Unicode MS" pitchFamily="34" charset="-128"/>
                        <a:ea typeface="Arial Unicode MS" pitchFamily="34" charset="-128"/>
                        <a:cs typeface="Arial Unicode MS" pitchFamily="34" charset="-128"/>
                      </a:endParaRPr>
                    </a:p>
                  </a:txBody>
                  <a:tcPr marL="29020" marR="29020" marT="9220" marB="922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2A05C7"/>
                          </a:solidFill>
                          <a:effectLst/>
                          <a:latin typeface="Arial Unicode MS" pitchFamily="34" charset="-128"/>
                        </a:rPr>
                        <a:t>Максимально в</a:t>
                      </a: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2A05C7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озможное количество выхода людей на лед</a:t>
                      </a:r>
                    </a:p>
                  </a:txBody>
                  <a:tcPr marL="29020" marR="29020" marT="9220" marB="922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8121"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Бологовский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4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400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8121"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Весьегонский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10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1000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8121"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Вышневолоцкий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3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300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8121"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Зубцовский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2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150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8121"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Калининский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2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115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8121"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Калязинский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5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500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8121"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Кимрский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6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600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8121"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Конаковский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9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1350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18121"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Осташковский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18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1900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18121"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Пеновский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</a:rPr>
                        <a:t>7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550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18121"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Селижаровский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</a:rPr>
                        <a:t>3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300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18121"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Торопецкий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</a:rPr>
                        <a:t>6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600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18121"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Всего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</a:rPr>
                        <a:t>75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ea typeface="Arial Unicode MS" pitchFamily="34" charset="-128"/>
                          <a:cs typeface="Arial Unicode MS" pitchFamily="34" charset="-128"/>
                        </a:rPr>
                        <a:t>7765</a:t>
                      </a:r>
                    </a:p>
                  </a:txBody>
                  <a:tcPr marL="29020" marR="29020" marT="9220" marB="922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</a:tbl>
          </a:graphicData>
        </a:graphic>
      </p:graphicFrame>
      <p:sp>
        <p:nvSpPr>
          <p:cNvPr id="9860" name="Rectangle 1788"/>
          <p:cNvSpPr>
            <a:spLocks noChangeArrowheads="1"/>
          </p:cNvSpPr>
          <p:nvPr/>
        </p:nvSpPr>
        <p:spPr bwMode="auto">
          <a:xfrm>
            <a:off x="8088313" y="4478338"/>
            <a:ext cx="847725" cy="153987"/>
          </a:xfrm>
          <a:prstGeom prst="rect">
            <a:avLst/>
          </a:prstGeom>
          <a:solidFill>
            <a:srgbClr val="C0C0C0">
              <a:alpha val="70195"/>
            </a:srgbClr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4897" tIns="0" rIns="14897" bIns="0" anchor="ctr">
            <a:spAutoFit/>
          </a:bodyPr>
          <a:lstStyle/>
          <a:p>
            <a:pPr algn="ctr" defTabSz="1058863"/>
            <a:r>
              <a:rPr lang="ru-RU" sz="1000" b="1">
                <a:solidFill>
                  <a:srgbClr val="000000"/>
                </a:solidFill>
                <a:latin typeface="Arial" charset="0"/>
                <a:cs typeface="Arial" charset="0"/>
              </a:rPr>
              <a:t>Калязинский</a:t>
            </a:r>
          </a:p>
        </p:txBody>
      </p:sp>
      <p:grpSp>
        <p:nvGrpSpPr>
          <p:cNvPr id="4" name="Группа 1742"/>
          <p:cNvGrpSpPr/>
          <p:nvPr/>
        </p:nvGrpSpPr>
        <p:grpSpPr>
          <a:xfrm>
            <a:off x="6361113" y="6597650"/>
            <a:ext cx="3971925" cy="1611313"/>
            <a:chOff x="6361113" y="6565900"/>
            <a:chExt cx="3971925" cy="1611313"/>
          </a:xfrm>
        </p:grpSpPr>
        <p:sp>
          <p:nvSpPr>
            <p:cNvPr id="9837" name="Rectangle 46"/>
            <p:cNvSpPr>
              <a:spLocks noChangeArrowheads="1"/>
            </p:cNvSpPr>
            <p:nvPr/>
          </p:nvSpPr>
          <p:spPr bwMode="auto">
            <a:xfrm>
              <a:off x="6361113" y="6565900"/>
              <a:ext cx="3971925" cy="1611313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05785" tIns="52898" rIns="105785" bIns="52898" anchor="ctr"/>
            <a:lstStyle/>
            <a:p>
              <a:endParaRPr lang="ru-RU" sz="12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9838" name="Text Box 47"/>
            <p:cNvSpPr txBox="1">
              <a:spLocks noChangeArrowheads="1"/>
            </p:cNvSpPr>
            <p:nvPr/>
          </p:nvSpPr>
          <p:spPr bwMode="auto">
            <a:xfrm>
              <a:off x="7054850" y="6565900"/>
              <a:ext cx="2705100" cy="2000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sz="1300" b="1">
                  <a:solidFill>
                    <a:srgbClr val="333399"/>
                  </a:solidFill>
                  <a:ea typeface="Arial Unicode MS" pitchFamily="34" charset="-128"/>
                  <a:cs typeface="Arial Unicode MS" pitchFamily="34" charset="-128"/>
                </a:rPr>
                <a:t>Условные обозначения</a:t>
              </a:r>
            </a:p>
          </p:txBody>
        </p:sp>
        <p:sp>
          <p:nvSpPr>
            <p:cNvPr id="9839" name="Text Box 124"/>
            <p:cNvSpPr txBox="1">
              <a:spLocks noChangeArrowheads="1"/>
            </p:cNvSpPr>
            <p:nvPr/>
          </p:nvSpPr>
          <p:spPr bwMode="auto">
            <a:xfrm>
              <a:off x="7027863" y="7278688"/>
              <a:ext cx="3028950" cy="46196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  <p:txBody>
            <a:bodyPr wrap="none" lIns="14897" tIns="0" rIns="14897" bIns="0" anchor="ctr">
              <a:spAutoFit/>
            </a:bodyPr>
            <a:lstStyle/>
            <a:p>
              <a:pPr defTabSz="1058863"/>
              <a:r>
                <a:rPr lang="ru-RU" sz="1000">
                  <a:solidFill>
                    <a:srgbClr val="000000"/>
                  </a:solidFill>
                  <a:latin typeface="Arial" charset="0"/>
                  <a:ea typeface="Arial Unicode MS" pitchFamily="34" charset="-128"/>
                  <a:cs typeface="Arial Unicode MS" pitchFamily="34" charset="-128"/>
                </a:rPr>
                <a:t>Кол-во мест массового выхода людей на лед</a:t>
              </a:r>
              <a:r>
                <a:rPr lang="en-US" sz="1000">
                  <a:solidFill>
                    <a:srgbClr val="000000"/>
                  </a:solidFill>
                  <a:latin typeface="Arial" charset="0"/>
                  <a:ea typeface="Arial Unicode MS" pitchFamily="34" charset="-128"/>
                  <a:cs typeface="Arial Unicode MS" pitchFamily="34" charset="-128"/>
                </a:rPr>
                <a:t>/</a:t>
              </a:r>
              <a:endParaRPr lang="ru-RU" sz="1000">
                <a:solidFill>
                  <a:srgbClr val="000000"/>
                </a:solidFill>
                <a:latin typeface="Arial" charset="0"/>
                <a:ea typeface="Arial Unicode MS" pitchFamily="34" charset="-128"/>
                <a:cs typeface="Arial Unicode MS" pitchFamily="34" charset="-128"/>
              </a:endParaRPr>
            </a:p>
            <a:p>
              <a:pPr defTabSz="1058863"/>
              <a:r>
                <a:rPr lang="ru-RU" sz="1000">
                  <a:solidFill>
                    <a:srgbClr val="000000"/>
                  </a:solidFill>
                  <a:latin typeface="Arial" charset="0"/>
                  <a:ea typeface="Arial Unicode MS" pitchFamily="34" charset="-128"/>
                  <a:cs typeface="Arial Unicode MS" pitchFamily="34" charset="-128"/>
                </a:rPr>
                <a:t>Макс-но возможное кол-во выхода людей на лед/ </a:t>
              </a:r>
            </a:p>
            <a:p>
              <a:pPr defTabSz="1058863"/>
              <a:r>
                <a:rPr lang="ru-RU" sz="1000">
                  <a:solidFill>
                    <a:srgbClr val="000000"/>
                  </a:solidFill>
                  <a:latin typeface="Arial" charset="0"/>
                  <a:ea typeface="Arial Unicode MS" pitchFamily="34" charset="-128"/>
                  <a:cs typeface="Arial Unicode MS" pitchFamily="34" charset="-128"/>
                </a:rPr>
                <a:t>Кол-во погибших за сутки</a:t>
              </a:r>
            </a:p>
          </p:txBody>
        </p:sp>
        <p:sp>
          <p:nvSpPr>
            <p:cNvPr id="9840" name="Oval 126"/>
            <p:cNvSpPr>
              <a:spLocks noChangeArrowheads="1"/>
            </p:cNvSpPr>
            <p:nvPr/>
          </p:nvSpPr>
          <p:spPr bwMode="auto">
            <a:xfrm>
              <a:off x="6477000" y="7427913"/>
              <a:ext cx="461963" cy="174625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rgbClr val="FC0128"/>
              </a:solidFill>
              <a:round/>
              <a:headEnd/>
              <a:tailEnd/>
            </a:ln>
          </p:spPr>
          <p:txBody>
            <a:bodyPr wrap="none" lIns="61861" tIns="30936" rIns="61861" bIns="30936" anchor="ctr"/>
            <a:lstStyle/>
            <a:p>
              <a:pPr algn="ctr" defTabSz="717550"/>
              <a:r>
                <a:rPr lang="ru-RU" sz="800" i="1">
                  <a:solidFill>
                    <a:srgbClr val="0000FF"/>
                  </a:solidFill>
                  <a:ea typeface="Arial Unicode MS" pitchFamily="34" charset="-128"/>
                  <a:cs typeface="Arial Unicode MS" pitchFamily="34" charset="-128"/>
                </a:rPr>
                <a:t>9</a:t>
              </a:r>
              <a:r>
                <a:rPr lang="en-US" sz="800" i="1">
                  <a:solidFill>
                    <a:srgbClr val="0000FF"/>
                  </a:solidFill>
                  <a:ea typeface="Arial Unicode MS" pitchFamily="34" charset="-128"/>
                  <a:cs typeface="Arial Unicode MS" pitchFamily="34" charset="-128"/>
                </a:rPr>
                <a:t>/</a:t>
              </a:r>
              <a:r>
                <a:rPr lang="ru-RU" sz="800" i="1">
                  <a:solidFill>
                    <a:srgbClr val="0000FF"/>
                  </a:solidFill>
                  <a:ea typeface="Arial Unicode MS" pitchFamily="34" charset="-128"/>
                  <a:cs typeface="Arial Unicode MS" pitchFamily="34" charset="-128"/>
                </a:rPr>
                <a:t>5300</a:t>
              </a:r>
              <a:r>
                <a:rPr lang="en-US" sz="800" i="1">
                  <a:solidFill>
                    <a:srgbClr val="0000FF"/>
                  </a:solidFill>
                  <a:ea typeface="Arial Unicode MS" pitchFamily="34" charset="-128"/>
                  <a:cs typeface="Arial Unicode MS" pitchFamily="34" charset="-128"/>
                </a:rPr>
                <a:t>/</a:t>
              </a:r>
              <a:r>
                <a:rPr lang="ru-RU" sz="800" i="1">
                  <a:solidFill>
                    <a:srgbClr val="0000FF"/>
                  </a:solidFill>
                  <a:ea typeface="Arial Unicode MS" pitchFamily="34" charset="-128"/>
                  <a:cs typeface="Arial Unicode MS" pitchFamily="34" charset="-128"/>
                </a:rPr>
                <a:t>0</a:t>
              </a:r>
            </a:p>
          </p:txBody>
        </p:sp>
        <p:pic>
          <p:nvPicPr>
            <p:cNvPr id="9841" name="Picture 1751" descr="post-63952-1243869541"/>
            <p:cNvPicPr>
              <a:picLocks noChangeAspect="1" noChangeArrowheads="1"/>
            </p:cNvPicPr>
            <p:nvPr/>
          </p:nvPicPr>
          <p:blipFill>
            <a:blip r:embed="rId3" cstate="email"/>
            <a:srcRect/>
            <a:stretch>
              <a:fillRect/>
            </a:stretch>
          </p:blipFill>
          <p:spPr bwMode="auto">
            <a:xfrm>
              <a:off x="6572250" y="7799388"/>
              <a:ext cx="279400" cy="3476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9842" name="Rectangle 1752"/>
            <p:cNvSpPr>
              <a:spLocks noChangeArrowheads="1"/>
            </p:cNvSpPr>
            <p:nvPr/>
          </p:nvSpPr>
          <p:spPr bwMode="auto">
            <a:xfrm>
              <a:off x="6562725" y="7059613"/>
              <a:ext cx="268288" cy="16192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bg2"/>
              </a:solidFill>
              <a:miter lim="800000"/>
              <a:headEnd/>
              <a:tailEnd/>
            </a:ln>
          </p:spPr>
          <p:txBody>
            <a:bodyPr wrap="none" lIns="75676" tIns="37838" rIns="75676" bIns="37838" anchor="ctr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grpSp>
          <p:nvGrpSpPr>
            <p:cNvPr id="15" name="Group 36"/>
            <p:cNvGrpSpPr>
              <a:grpSpLocks/>
            </p:cNvGrpSpPr>
            <p:nvPr/>
          </p:nvGrpSpPr>
          <p:grpSpPr bwMode="auto">
            <a:xfrm>
              <a:off x="6562725" y="6689725"/>
              <a:ext cx="376238" cy="344488"/>
              <a:chOff x="4854" y="3551"/>
              <a:chExt cx="241" cy="199"/>
            </a:xfrm>
          </p:grpSpPr>
          <p:sp>
            <p:nvSpPr>
              <p:cNvPr id="9901" name="Text Box 123"/>
              <p:cNvSpPr txBox="1">
                <a:spLocks noChangeArrowheads="1"/>
              </p:cNvSpPr>
              <p:nvPr/>
            </p:nvSpPr>
            <p:spPr bwMode="auto">
              <a:xfrm>
                <a:off x="4863" y="3591"/>
                <a:ext cx="212" cy="7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>
                <a:spAutoFit/>
              </a:bodyPr>
              <a:lstStyle/>
              <a:p>
                <a:pPr defTabSz="868363" eaLnBrk="0" hangingPunct="0"/>
                <a:r>
                  <a:rPr lang="ru-RU" sz="800" b="1">
                    <a:solidFill>
                      <a:srgbClr val="000000"/>
                    </a:solidFill>
                    <a:cs typeface="Arial" charset="0"/>
                  </a:rPr>
                  <a:t> ПСО</a:t>
                </a:r>
              </a:p>
            </p:txBody>
          </p:sp>
          <p:cxnSp>
            <p:nvCxnSpPr>
              <p:cNvPr id="9902" name="Прямая соединительная линия 68"/>
              <p:cNvCxnSpPr>
                <a:cxnSpLocks noChangeShapeType="1"/>
              </p:cNvCxnSpPr>
              <p:nvPr/>
            </p:nvCxnSpPr>
            <p:spPr bwMode="auto">
              <a:xfrm rot="5400000">
                <a:off x="4755" y="3650"/>
                <a:ext cx="199" cy="1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13" name="Прямая соединительная линия 69"/>
              <p:cNvCxnSpPr/>
              <p:nvPr/>
            </p:nvCxnSpPr>
            <p:spPr bwMode="auto">
              <a:xfrm>
                <a:off x="4855" y="3559"/>
                <a:ext cx="239" cy="39"/>
              </a:xfrm>
              <a:prstGeom prst="line">
                <a:avLst/>
              </a:prstGeom>
              <a:ln w="19050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4"/>
              </a:lnRef>
              <a:fillRef idx="0">
                <a:schemeClr val="accent4"/>
              </a:fillRef>
              <a:effectRef idx="0">
                <a:schemeClr val="accent4"/>
              </a:effectRef>
              <a:fontRef idx="minor">
                <a:schemeClr val="tx1"/>
              </a:fontRef>
            </p:style>
          </p:cxnSp>
          <p:cxnSp>
            <p:nvCxnSpPr>
              <p:cNvPr id="9904" name="Прямая соединительная линия 70"/>
              <p:cNvCxnSpPr>
                <a:cxnSpLocks noChangeShapeType="1"/>
              </p:cNvCxnSpPr>
              <p:nvPr/>
            </p:nvCxnSpPr>
            <p:spPr bwMode="auto">
              <a:xfrm rot="5400000">
                <a:off x="5064" y="3625"/>
                <a:ext cx="61" cy="0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9905" name="Прямая соединительная линия 71"/>
              <p:cNvCxnSpPr>
                <a:cxnSpLocks noChangeShapeType="1"/>
              </p:cNvCxnSpPr>
              <p:nvPr/>
            </p:nvCxnSpPr>
            <p:spPr bwMode="auto">
              <a:xfrm rot="10800000" flipV="1">
                <a:off x="4855" y="3651"/>
                <a:ext cx="239" cy="40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  <p:sp>
          <p:nvSpPr>
            <p:cNvPr id="9866" name="Rectangle 1801"/>
            <p:cNvSpPr>
              <a:spLocks noChangeArrowheads="1"/>
            </p:cNvSpPr>
            <p:nvPr/>
          </p:nvSpPr>
          <p:spPr bwMode="auto">
            <a:xfrm>
              <a:off x="6961188" y="6802438"/>
              <a:ext cx="1935162" cy="153987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  <p:txBody>
            <a:bodyPr wrap="none" lIns="14897" tIns="0" rIns="14897" bIns="0" anchor="ctr">
              <a:spAutoFit/>
            </a:bodyPr>
            <a:lstStyle/>
            <a:p>
              <a:pPr algn="ctr" defTabSz="1058863"/>
              <a:r>
                <a:rPr lang="ru-RU" sz="1000">
                  <a:solidFill>
                    <a:srgbClr val="000000"/>
                  </a:solidFill>
                  <a:latin typeface="Arial" charset="0"/>
                  <a:cs typeface="Arial" charset="0"/>
                </a:rPr>
                <a:t> Поисково-спасательный отряд</a:t>
              </a:r>
              <a:r>
                <a:rPr lang="ru-RU" sz="1000" b="1">
                  <a:solidFill>
                    <a:srgbClr val="000000"/>
                  </a:solidFill>
                  <a:cs typeface="Arial" charset="0"/>
                </a:rPr>
                <a:t> </a:t>
              </a:r>
              <a:endParaRPr lang="ru-RU" sz="1000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867" name="Rectangle 1802"/>
            <p:cNvSpPr>
              <a:spLocks noChangeArrowheads="1"/>
            </p:cNvSpPr>
            <p:nvPr/>
          </p:nvSpPr>
          <p:spPr bwMode="auto">
            <a:xfrm>
              <a:off x="6940550" y="7045325"/>
              <a:ext cx="3170238" cy="1539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  <p:txBody>
            <a:bodyPr wrap="none" lIns="14897" tIns="0" rIns="14897" bIns="0" anchor="ctr">
              <a:spAutoFit/>
            </a:bodyPr>
            <a:lstStyle/>
            <a:p>
              <a:pPr algn="ctr" defTabSz="1058863"/>
              <a:r>
                <a:rPr lang="ru-RU" sz="1000">
                  <a:solidFill>
                    <a:srgbClr val="000000"/>
                  </a:solidFill>
                  <a:latin typeface="Arial" charset="0"/>
                  <a:cs typeface="Arial" charset="0"/>
                </a:rPr>
                <a:t> Районы с наибольшей вероятностью происшествий</a:t>
              </a:r>
            </a:p>
          </p:txBody>
        </p:sp>
        <p:sp>
          <p:nvSpPr>
            <p:cNvPr id="9868" name="Rectangle 1803"/>
            <p:cNvSpPr>
              <a:spLocks noChangeArrowheads="1"/>
            </p:cNvSpPr>
            <p:nvPr/>
          </p:nvSpPr>
          <p:spPr bwMode="auto">
            <a:xfrm>
              <a:off x="6980238" y="7921625"/>
              <a:ext cx="2119312" cy="1539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  <p:txBody>
            <a:bodyPr wrap="none" lIns="14897" tIns="0" rIns="14897" bIns="0" anchor="ctr">
              <a:spAutoFit/>
            </a:bodyPr>
            <a:lstStyle/>
            <a:p>
              <a:pPr algn="ctr" defTabSz="1058863"/>
              <a:r>
                <a:rPr lang="ru-RU" sz="1000" b="1">
                  <a:solidFill>
                    <a:srgbClr val="FF0000"/>
                  </a:solidFill>
                  <a:latin typeface="Arial" charset="0"/>
                  <a:cs typeface="Arial" charset="0"/>
                </a:rPr>
                <a:t> </a:t>
              </a:r>
              <a:r>
                <a:rPr lang="ru-RU" sz="10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места массового выхода на лед</a:t>
              </a:r>
            </a:p>
          </p:txBody>
        </p:sp>
      </p:grpSp>
      <p:grpSp>
        <p:nvGrpSpPr>
          <p:cNvPr id="16" name="Группа 1743"/>
          <p:cNvGrpSpPr/>
          <p:nvPr/>
        </p:nvGrpSpPr>
        <p:grpSpPr>
          <a:xfrm>
            <a:off x="1216025" y="1188157"/>
            <a:ext cx="7874930" cy="6588732"/>
            <a:chOff x="1216025" y="1652588"/>
            <a:chExt cx="7091363" cy="5895975"/>
          </a:xfrm>
        </p:grpSpPr>
        <p:grpSp>
          <p:nvGrpSpPr>
            <p:cNvPr id="17" name="Group 4"/>
            <p:cNvGrpSpPr>
              <a:grpSpLocks/>
            </p:cNvGrpSpPr>
            <p:nvPr/>
          </p:nvGrpSpPr>
          <p:grpSpPr bwMode="auto">
            <a:xfrm>
              <a:off x="6076950" y="4533900"/>
              <a:ext cx="454025" cy="709613"/>
              <a:chOff x="4766" y="3455"/>
              <a:chExt cx="355" cy="522"/>
            </a:xfrm>
          </p:grpSpPr>
          <p:grpSp>
            <p:nvGrpSpPr>
              <p:cNvPr id="18" name="Group 5"/>
              <p:cNvGrpSpPr>
                <a:grpSpLocks/>
              </p:cNvGrpSpPr>
              <p:nvPr/>
            </p:nvGrpSpPr>
            <p:grpSpPr bwMode="auto">
              <a:xfrm>
                <a:off x="4766" y="3620"/>
                <a:ext cx="241" cy="198"/>
                <a:chOff x="4854" y="3551"/>
                <a:chExt cx="241" cy="199"/>
              </a:xfrm>
            </p:grpSpPr>
            <p:sp>
              <p:nvSpPr>
                <p:cNvPr id="10002" name="Text Box 123"/>
                <p:cNvSpPr txBox="1">
                  <a:spLocks noChangeArrowheads="1"/>
                </p:cNvSpPr>
                <p:nvPr/>
              </p:nvSpPr>
              <p:spPr bwMode="auto">
                <a:xfrm>
                  <a:off x="4863" y="3591"/>
                  <a:ext cx="212" cy="6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lIns="0" tIns="0" rIns="0" bIns="0">
                  <a:spAutoFit/>
                </a:bodyPr>
                <a:lstStyle/>
                <a:p>
                  <a:pPr defTabSz="619125" eaLnBrk="0" hangingPunct="0"/>
                  <a:r>
                    <a:rPr lang="ru-RU" sz="600" b="1">
                      <a:solidFill>
                        <a:srgbClr val="000000"/>
                      </a:solidFill>
                      <a:cs typeface="Arial" charset="0"/>
                    </a:rPr>
                    <a:t> ГИМС</a:t>
                  </a:r>
                </a:p>
              </p:txBody>
            </p:sp>
            <p:cxnSp>
              <p:nvCxnSpPr>
                <p:cNvPr id="10003" name="Прямая соединительная линия 68"/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4755" y="3650"/>
                  <a:ext cx="199" cy="1"/>
                </a:xfrm>
                <a:prstGeom prst="line">
                  <a:avLst/>
                </a:prstGeom>
                <a:noFill/>
                <a:ln w="19050" algn="ctr">
                  <a:solidFill>
                    <a:srgbClr val="FF0000"/>
                  </a:solidFill>
                  <a:round/>
                  <a:headEnd/>
                  <a:tailEnd/>
                </a:ln>
              </p:spPr>
            </p:cxnSp>
            <p:cxnSp>
              <p:nvCxnSpPr>
                <p:cNvPr id="2" name="Прямая соединительная линия 69"/>
                <p:cNvCxnSpPr/>
                <p:nvPr/>
              </p:nvCxnSpPr>
              <p:spPr bwMode="auto">
                <a:xfrm>
                  <a:off x="4855" y="3559"/>
                  <a:ext cx="237" cy="40"/>
                </a:xfrm>
                <a:prstGeom prst="line">
                  <a:avLst/>
                </a:prstGeom>
                <a:ln w="19050">
                  <a:solidFill>
                    <a:srgbClr val="FF0000"/>
                  </a:solidFill>
                  <a:headEnd type="none" w="med" len="med"/>
                  <a:tailEnd type="none" w="med" len="med"/>
                </a:ln>
              </p:spPr>
              <p:style>
                <a:lnRef idx="1">
                  <a:schemeClr val="accent4"/>
                </a:lnRef>
                <a:fillRef idx="0">
                  <a:schemeClr val="accent4"/>
                </a:fillRef>
                <a:effectRef idx="0">
                  <a:schemeClr val="accent4"/>
                </a:effectRef>
                <a:fontRef idx="minor">
                  <a:schemeClr val="tx1"/>
                </a:fontRef>
              </p:style>
            </p:cxnSp>
            <p:cxnSp>
              <p:nvCxnSpPr>
                <p:cNvPr id="10005" name="Прямая соединительная линия 70"/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5064" y="3625"/>
                  <a:ext cx="61" cy="0"/>
                </a:xfrm>
                <a:prstGeom prst="line">
                  <a:avLst/>
                </a:prstGeom>
                <a:noFill/>
                <a:ln w="19050" algn="ctr">
                  <a:solidFill>
                    <a:srgbClr val="FF0000"/>
                  </a:solidFill>
                  <a:round/>
                  <a:headEnd/>
                  <a:tailEnd/>
                </a:ln>
              </p:spPr>
            </p:cxnSp>
            <p:cxnSp>
              <p:nvCxnSpPr>
                <p:cNvPr id="10006" name="Прямая соединительная линия 71"/>
                <p:cNvCxnSpPr>
                  <a:cxnSpLocks noChangeShapeType="1"/>
                </p:cNvCxnSpPr>
                <p:nvPr/>
              </p:nvCxnSpPr>
              <p:spPr bwMode="auto">
                <a:xfrm rot="10800000" flipV="1">
                  <a:off x="4855" y="3651"/>
                  <a:ext cx="239" cy="40"/>
                </a:xfrm>
                <a:prstGeom prst="line">
                  <a:avLst/>
                </a:prstGeom>
                <a:noFill/>
                <a:ln w="19050" algn="ctr">
                  <a:solidFill>
                    <a:srgbClr val="FF0000"/>
                  </a:solidFill>
                  <a:round/>
                  <a:headEnd/>
                  <a:tailEnd/>
                </a:ln>
              </p:spPr>
            </p:cxnSp>
          </p:grpSp>
          <p:sp>
            <p:nvSpPr>
              <p:cNvPr id="9990" name="Line 11"/>
              <p:cNvSpPr>
                <a:spLocks noChangeShapeType="1"/>
              </p:cNvSpPr>
              <p:nvPr/>
            </p:nvSpPr>
            <p:spPr bwMode="auto">
              <a:xfrm>
                <a:off x="4766" y="3455"/>
                <a:ext cx="0" cy="396"/>
              </a:xfrm>
              <a:prstGeom prst="line">
                <a:avLst/>
              </a:prstGeom>
              <a:noFill/>
              <a:ln w="22225">
                <a:solidFill>
                  <a:srgbClr val="FF505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19" name="Group 12"/>
              <p:cNvGrpSpPr>
                <a:grpSpLocks/>
              </p:cNvGrpSpPr>
              <p:nvPr/>
            </p:nvGrpSpPr>
            <p:grpSpPr bwMode="auto">
              <a:xfrm>
                <a:off x="4766" y="3461"/>
                <a:ext cx="355" cy="309"/>
                <a:chOff x="5302" y="3166"/>
                <a:chExt cx="355" cy="309"/>
              </a:xfrm>
            </p:grpSpPr>
            <p:sp>
              <p:nvSpPr>
                <p:cNvPr id="9998" name="Freeform 13"/>
                <p:cNvSpPr>
                  <a:spLocks/>
                </p:cNvSpPr>
                <p:nvPr/>
              </p:nvSpPr>
              <p:spPr bwMode="auto">
                <a:xfrm>
                  <a:off x="5302" y="3166"/>
                  <a:ext cx="355" cy="309"/>
                </a:xfrm>
                <a:custGeom>
                  <a:avLst/>
                  <a:gdLst>
                    <a:gd name="T0" fmla="*/ 0 w 1040"/>
                    <a:gd name="T1" fmla="*/ 0 h 552"/>
                    <a:gd name="T2" fmla="*/ 0 w 1040"/>
                    <a:gd name="T3" fmla="*/ 0 h 552"/>
                    <a:gd name="T4" fmla="*/ 0 w 1040"/>
                    <a:gd name="T5" fmla="*/ 0 h 552"/>
                    <a:gd name="T6" fmla="*/ 0 w 1040"/>
                    <a:gd name="T7" fmla="*/ 0 h 552"/>
                    <a:gd name="T8" fmla="*/ 0 w 1040"/>
                    <a:gd name="T9" fmla="*/ 0 h 552"/>
                    <a:gd name="T10" fmla="*/ 0 w 1040"/>
                    <a:gd name="T11" fmla="*/ 0 h 55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40"/>
                    <a:gd name="T19" fmla="*/ 0 h 552"/>
                    <a:gd name="T20" fmla="*/ 1040 w 1040"/>
                    <a:gd name="T21" fmla="*/ 552 h 55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40" h="552">
                      <a:moveTo>
                        <a:pt x="2" y="0"/>
                      </a:moveTo>
                      <a:cubicBezTo>
                        <a:pt x="15" y="0"/>
                        <a:pt x="27" y="0"/>
                        <a:pt x="40" y="0"/>
                      </a:cubicBezTo>
                      <a:lnTo>
                        <a:pt x="816" y="0"/>
                      </a:lnTo>
                      <a:lnTo>
                        <a:pt x="1040" y="552"/>
                      </a:lnTo>
                      <a:lnTo>
                        <a:pt x="0" y="55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19050" cmpd="sng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lIns="96735" tIns="48367" rIns="96735" bIns="48367">
                  <a:spAutoFit/>
                </a:bodyPr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9999" name="Line 14"/>
                <p:cNvSpPr>
                  <a:spLocks noChangeShapeType="1"/>
                </p:cNvSpPr>
                <p:nvPr/>
              </p:nvSpPr>
              <p:spPr bwMode="auto">
                <a:xfrm>
                  <a:off x="5302" y="3194"/>
                  <a:ext cx="295" cy="0"/>
                </a:xfrm>
                <a:prstGeom prst="lin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96735" tIns="48367" rIns="96735" bIns="48367">
                  <a:spAutoFit/>
                </a:bodyPr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000" name="Line 15"/>
                <p:cNvSpPr>
                  <a:spLocks noChangeShapeType="1"/>
                </p:cNvSpPr>
                <p:nvPr/>
              </p:nvSpPr>
              <p:spPr bwMode="auto">
                <a:xfrm>
                  <a:off x="5308" y="3279"/>
                  <a:ext cx="334" cy="0"/>
                </a:xfrm>
                <a:prstGeom prst="lin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96735" tIns="48367" rIns="96735" bIns="48367">
                  <a:spAutoFit/>
                </a:bodyPr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001" name="Text Box 16"/>
                <p:cNvSpPr txBox="1">
                  <a:spLocks noChangeArrowheads="1"/>
                </p:cNvSpPr>
                <p:nvPr/>
              </p:nvSpPr>
              <p:spPr bwMode="auto">
                <a:xfrm>
                  <a:off x="5319" y="3205"/>
                  <a:ext cx="255" cy="5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/>
                <a:lstStyle/>
                <a:p>
                  <a:pPr defTabSz="541338" eaLnBrk="0" hangingPunct="0"/>
                  <a:r>
                    <a:rPr lang="ru-RU" sz="600" b="1">
                      <a:solidFill>
                        <a:srgbClr val="000000"/>
                      </a:solidFill>
                      <a:ea typeface="Arial Unicode MS" pitchFamily="34" charset="-128"/>
                      <a:cs typeface="Arial Unicode MS" pitchFamily="34" charset="-128"/>
                    </a:rPr>
                    <a:t>ГУ  МЧС</a:t>
                  </a:r>
                </a:p>
              </p:txBody>
            </p:sp>
          </p:grpSp>
          <p:grpSp>
            <p:nvGrpSpPr>
              <p:cNvPr id="20" name="Group 17"/>
              <p:cNvGrpSpPr>
                <a:grpSpLocks/>
              </p:cNvGrpSpPr>
              <p:nvPr/>
            </p:nvGrpSpPr>
            <p:grpSpPr bwMode="auto">
              <a:xfrm>
                <a:off x="4766" y="3779"/>
                <a:ext cx="241" cy="198"/>
                <a:chOff x="4854" y="3551"/>
                <a:chExt cx="241" cy="199"/>
              </a:xfrm>
            </p:grpSpPr>
            <p:sp>
              <p:nvSpPr>
                <p:cNvPr id="9993" name="Text Box 123"/>
                <p:cNvSpPr txBox="1">
                  <a:spLocks noChangeArrowheads="1"/>
                </p:cNvSpPr>
                <p:nvPr/>
              </p:nvSpPr>
              <p:spPr bwMode="auto">
                <a:xfrm>
                  <a:off x="4863" y="3591"/>
                  <a:ext cx="212" cy="6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lIns="0" tIns="0" rIns="0" bIns="0">
                  <a:spAutoFit/>
                </a:bodyPr>
                <a:lstStyle/>
                <a:p>
                  <a:pPr defTabSz="619125" eaLnBrk="0" hangingPunct="0"/>
                  <a:r>
                    <a:rPr lang="ru-RU" sz="600" b="1">
                      <a:solidFill>
                        <a:srgbClr val="000000"/>
                      </a:solidFill>
                      <a:cs typeface="Arial" charset="0"/>
                    </a:rPr>
                    <a:t> АСС</a:t>
                  </a:r>
                </a:p>
              </p:txBody>
            </p:sp>
            <p:cxnSp>
              <p:nvCxnSpPr>
                <p:cNvPr id="9994" name="Прямая соединительная линия 68"/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4755" y="3650"/>
                  <a:ext cx="199" cy="1"/>
                </a:xfrm>
                <a:prstGeom prst="line">
                  <a:avLst/>
                </a:prstGeom>
                <a:noFill/>
                <a:ln w="19050" algn="ctr">
                  <a:solidFill>
                    <a:srgbClr val="FF0000"/>
                  </a:solidFill>
                  <a:round/>
                  <a:headEnd/>
                  <a:tailEnd/>
                </a:ln>
              </p:spPr>
            </p:cxnSp>
            <p:cxnSp>
              <p:nvCxnSpPr>
                <p:cNvPr id="3" name="Прямая соединительная линия 69"/>
                <p:cNvCxnSpPr/>
                <p:nvPr/>
              </p:nvCxnSpPr>
              <p:spPr bwMode="auto">
                <a:xfrm>
                  <a:off x="4855" y="3559"/>
                  <a:ext cx="237" cy="40"/>
                </a:xfrm>
                <a:prstGeom prst="line">
                  <a:avLst/>
                </a:prstGeom>
                <a:ln w="19050">
                  <a:solidFill>
                    <a:srgbClr val="FF0000"/>
                  </a:solidFill>
                  <a:headEnd type="none" w="med" len="med"/>
                  <a:tailEnd type="none" w="med" len="med"/>
                </a:ln>
              </p:spPr>
              <p:style>
                <a:lnRef idx="1">
                  <a:schemeClr val="accent4"/>
                </a:lnRef>
                <a:fillRef idx="0">
                  <a:schemeClr val="accent4"/>
                </a:fillRef>
                <a:effectRef idx="0">
                  <a:schemeClr val="accent4"/>
                </a:effectRef>
                <a:fontRef idx="minor">
                  <a:schemeClr val="tx1"/>
                </a:fontRef>
              </p:style>
            </p:cxnSp>
            <p:cxnSp>
              <p:nvCxnSpPr>
                <p:cNvPr id="9996" name="Прямая соединительная линия 70"/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5064" y="3625"/>
                  <a:ext cx="61" cy="0"/>
                </a:xfrm>
                <a:prstGeom prst="line">
                  <a:avLst/>
                </a:prstGeom>
                <a:noFill/>
                <a:ln w="19050" algn="ctr">
                  <a:solidFill>
                    <a:srgbClr val="FF0000"/>
                  </a:solidFill>
                  <a:round/>
                  <a:headEnd/>
                  <a:tailEnd/>
                </a:ln>
              </p:spPr>
            </p:cxnSp>
            <p:cxnSp>
              <p:nvCxnSpPr>
                <p:cNvPr id="9997" name="Прямая соединительная линия 71"/>
                <p:cNvCxnSpPr>
                  <a:cxnSpLocks noChangeShapeType="1"/>
                </p:cNvCxnSpPr>
                <p:nvPr/>
              </p:nvCxnSpPr>
              <p:spPr bwMode="auto">
                <a:xfrm rot="10800000" flipV="1">
                  <a:off x="4855" y="3651"/>
                  <a:ext cx="239" cy="40"/>
                </a:xfrm>
                <a:prstGeom prst="line">
                  <a:avLst/>
                </a:prstGeom>
                <a:noFill/>
                <a:ln w="19050" algn="ctr">
                  <a:solidFill>
                    <a:srgbClr val="FF0000"/>
                  </a:solidFill>
                  <a:round/>
                  <a:headEnd/>
                  <a:tailEnd/>
                </a:ln>
              </p:spPr>
            </p:cxnSp>
          </p:grpSp>
        </p:grpSp>
        <p:grpSp>
          <p:nvGrpSpPr>
            <p:cNvPr id="21" name="Group 23"/>
            <p:cNvGrpSpPr>
              <a:grpSpLocks/>
            </p:cNvGrpSpPr>
            <p:nvPr/>
          </p:nvGrpSpPr>
          <p:grpSpPr bwMode="auto">
            <a:xfrm>
              <a:off x="7434263" y="4941888"/>
              <a:ext cx="307975" cy="269875"/>
              <a:chOff x="4854" y="3551"/>
              <a:chExt cx="241" cy="199"/>
            </a:xfrm>
          </p:grpSpPr>
          <p:sp>
            <p:nvSpPr>
              <p:cNvPr id="9984" name="Text Box 123"/>
              <p:cNvSpPr txBox="1">
                <a:spLocks noChangeArrowheads="1"/>
              </p:cNvSpPr>
              <p:nvPr/>
            </p:nvSpPr>
            <p:spPr bwMode="auto">
              <a:xfrm>
                <a:off x="4863" y="3591"/>
                <a:ext cx="212" cy="6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>
                <a:spAutoFit/>
              </a:bodyPr>
              <a:lstStyle/>
              <a:p>
                <a:pPr defTabSz="619125" eaLnBrk="0" hangingPunct="0"/>
                <a:r>
                  <a:rPr lang="ru-RU" sz="600" b="1">
                    <a:solidFill>
                      <a:srgbClr val="000000"/>
                    </a:solidFill>
                    <a:cs typeface="Arial" charset="0"/>
                  </a:rPr>
                  <a:t> ПСО</a:t>
                </a:r>
              </a:p>
            </p:txBody>
          </p:sp>
          <p:cxnSp>
            <p:nvCxnSpPr>
              <p:cNvPr id="9985" name="Прямая соединительная линия 68"/>
              <p:cNvCxnSpPr>
                <a:cxnSpLocks noChangeShapeType="1"/>
              </p:cNvCxnSpPr>
              <p:nvPr/>
            </p:nvCxnSpPr>
            <p:spPr bwMode="auto">
              <a:xfrm rot="5400000">
                <a:off x="4755" y="3650"/>
                <a:ext cx="199" cy="1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5" name="Прямая соединительная линия 69"/>
              <p:cNvCxnSpPr/>
              <p:nvPr/>
            </p:nvCxnSpPr>
            <p:spPr bwMode="auto">
              <a:xfrm>
                <a:off x="4855" y="3559"/>
                <a:ext cx="239" cy="40"/>
              </a:xfrm>
              <a:prstGeom prst="line">
                <a:avLst/>
              </a:prstGeom>
              <a:ln w="19050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4"/>
              </a:lnRef>
              <a:fillRef idx="0">
                <a:schemeClr val="accent4"/>
              </a:fillRef>
              <a:effectRef idx="0">
                <a:schemeClr val="accent4"/>
              </a:effectRef>
              <a:fontRef idx="minor">
                <a:schemeClr val="tx1"/>
              </a:fontRef>
            </p:style>
          </p:cxnSp>
          <p:cxnSp>
            <p:nvCxnSpPr>
              <p:cNvPr id="9987" name="Прямая соединительная линия 70"/>
              <p:cNvCxnSpPr>
                <a:cxnSpLocks noChangeShapeType="1"/>
              </p:cNvCxnSpPr>
              <p:nvPr/>
            </p:nvCxnSpPr>
            <p:spPr bwMode="auto">
              <a:xfrm rot="5400000">
                <a:off x="5064" y="3625"/>
                <a:ext cx="61" cy="0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9988" name="Прямая соединительная линия 71"/>
              <p:cNvCxnSpPr>
                <a:cxnSpLocks noChangeShapeType="1"/>
              </p:cNvCxnSpPr>
              <p:nvPr/>
            </p:nvCxnSpPr>
            <p:spPr bwMode="auto">
              <a:xfrm rot="10800000" flipV="1">
                <a:off x="4855" y="3651"/>
                <a:ext cx="239" cy="40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  <p:grpSp>
          <p:nvGrpSpPr>
            <p:cNvPr id="22" name="Group 29"/>
            <p:cNvGrpSpPr>
              <a:grpSpLocks/>
            </p:cNvGrpSpPr>
            <p:nvPr/>
          </p:nvGrpSpPr>
          <p:grpSpPr bwMode="auto">
            <a:xfrm>
              <a:off x="5224463" y="4629150"/>
              <a:ext cx="307975" cy="268288"/>
              <a:chOff x="4854" y="3551"/>
              <a:chExt cx="241" cy="199"/>
            </a:xfrm>
          </p:grpSpPr>
          <p:sp>
            <p:nvSpPr>
              <p:cNvPr id="9979" name="Text Box 123"/>
              <p:cNvSpPr txBox="1">
                <a:spLocks noChangeArrowheads="1"/>
              </p:cNvSpPr>
              <p:nvPr/>
            </p:nvSpPr>
            <p:spPr bwMode="auto">
              <a:xfrm>
                <a:off x="4863" y="3591"/>
                <a:ext cx="212" cy="6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>
                <a:spAutoFit/>
              </a:bodyPr>
              <a:lstStyle/>
              <a:p>
                <a:pPr defTabSz="619125" eaLnBrk="0" hangingPunct="0"/>
                <a:r>
                  <a:rPr lang="ru-RU" sz="600" b="1">
                    <a:solidFill>
                      <a:srgbClr val="000000"/>
                    </a:solidFill>
                    <a:cs typeface="Arial" charset="0"/>
                  </a:rPr>
                  <a:t> ПСО</a:t>
                </a:r>
              </a:p>
            </p:txBody>
          </p:sp>
          <p:cxnSp>
            <p:nvCxnSpPr>
              <p:cNvPr id="9980" name="Прямая соединительная линия 68"/>
              <p:cNvCxnSpPr>
                <a:cxnSpLocks noChangeShapeType="1"/>
              </p:cNvCxnSpPr>
              <p:nvPr/>
            </p:nvCxnSpPr>
            <p:spPr bwMode="auto">
              <a:xfrm rot="5400000">
                <a:off x="4755" y="3650"/>
                <a:ext cx="199" cy="1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6" name="Прямая соединительная линия 69"/>
              <p:cNvCxnSpPr/>
              <p:nvPr/>
            </p:nvCxnSpPr>
            <p:spPr bwMode="auto">
              <a:xfrm>
                <a:off x="4855" y="3559"/>
                <a:ext cx="239" cy="40"/>
              </a:xfrm>
              <a:prstGeom prst="line">
                <a:avLst/>
              </a:prstGeom>
              <a:ln w="19050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4"/>
              </a:lnRef>
              <a:fillRef idx="0">
                <a:schemeClr val="accent4"/>
              </a:fillRef>
              <a:effectRef idx="0">
                <a:schemeClr val="accent4"/>
              </a:effectRef>
              <a:fontRef idx="minor">
                <a:schemeClr val="tx1"/>
              </a:fontRef>
            </p:style>
          </p:cxnSp>
          <p:cxnSp>
            <p:nvCxnSpPr>
              <p:cNvPr id="9982" name="Прямая соединительная линия 70"/>
              <p:cNvCxnSpPr>
                <a:cxnSpLocks noChangeShapeType="1"/>
              </p:cNvCxnSpPr>
              <p:nvPr/>
            </p:nvCxnSpPr>
            <p:spPr bwMode="auto">
              <a:xfrm rot="5400000">
                <a:off x="5064" y="3625"/>
                <a:ext cx="61" cy="0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9983" name="Прямая соединительная линия 71"/>
              <p:cNvCxnSpPr>
                <a:cxnSpLocks noChangeShapeType="1"/>
              </p:cNvCxnSpPr>
              <p:nvPr/>
            </p:nvCxnSpPr>
            <p:spPr bwMode="auto">
              <a:xfrm rot="10800000" flipV="1">
                <a:off x="4855" y="3651"/>
                <a:ext cx="239" cy="40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  <p:grpSp>
          <p:nvGrpSpPr>
            <p:cNvPr id="23" name="Group 35"/>
            <p:cNvGrpSpPr>
              <a:grpSpLocks/>
            </p:cNvGrpSpPr>
            <p:nvPr/>
          </p:nvGrpSpPr>
          <p:grpSpPr bwMode="auto">
            <a:xfrm>
              <a:off x="4818063" y="3643313"/>
              <a:ext cx="307975" cy="269875"/>
              <a:chOff x="4854" y="3551"/>
              <a:chExt cx="241" cy="199"/>
            </a:xfrm>
          </p:grpSpPr>
          <p:sp>
            <p:nvSpPr>
              <p:cNvPr id="9974" name="Text Box 123"/>
              <p:cNvSpPr txBox="1">
                <a:spLocks noChangeArrowheads="1"/>
              </p:cNvSpPr>
              <p:nvPr/>
            </p:nvSpPr>
            <p:spPr bwMode="auto">
              <a:xfrm>
                <a:off x="4863" y="3591"/>
                <a:ext cx="212" cy="6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>
                <a:spAutoFit/>
              </a:bodyPr>
              <a:lstStyle/>
              <a:p>
                <a:pPr defTabSz="619125" eaLnBrk="0" hangingPunct="0"/>
                <a:r>
                  <a:rPr lang="ru-RU" sz="600" b="1">
                    <a:solidFill>
                      <a:srgbClr val="000000"/>
                    </a:solidFill>
                    <a:cs typeface="Arial" charset="0"/>
                  </a:rPr>
                  <a:t> ПСО</a:t>
                </a:r>
              </a:p>
            </p:txBody>
          </p:sp>
          <p:cxnSp>
            <p:nvCxnSpPr>
              <p:cNvPr id="9975" name="Прямая соединительная линия 68"/>
              <p:cNvCxnSpPr>
                <a:cxnSpLocks noChangeShapeType="1"/>
              </p:cNvCxnSpPr>
              <p:nvPr/>
            </p:nvCxnSpPr>
            <p:spPr bwMode="auto">
              <a:xfrm rot="5400000">
                <a:off x="4755" y="3650"/>
                <a:ext cx="199" cy="1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7" name="Прямая соединительная линия 69"/>
              <p:cNvCxnSpPr/>
              <p:nvPr/>
            </p:nvCxnSpPr>
            <p:spPr bwMode="auto">
              <a:xfrm>
                <a:off x="4855" y="3559"/>
                <a:ext cx="239" cy="40"/>
              </a:xfrm>
              <a:prstGeom prst="line">
                <a:avLst/>
              </a:prstGeom>
              <a:ln w="19050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4"/>
              </a:lnRef>
              <a:fillRef idx="0">
                <a:schemeClr val="accent4"/>
              </a:fillRef>
              <a:effectRef idx="0">
                <a:schemeClr val="accent4"/>
              </a:effectRef>
              <a:fontRef idx="minor">
                <a:schemeClr val="tx1"/>
              </a:fontRef>
            </p:style>
          </p:cxnSp>
          <p:cxnSp>
            <p:nvCxnSpPr>
              <p:cNvPr id="9977" name="Прямая соединительная линия 70"/>
              <p:cNvCxnSpPr>
                <a:cxnSpLocks noChangeShapeType="1"/>
              </p:cNvCxnSpPr>
              <p:nvPr/>
            </p:nvCxnSpPr>
            <p:spPr bwMode="auto">
              <a:xfrm rot="5400000">
                <a:off x="5064" y="3625"/>
                <a:ext cx="61" cy="0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9978" name="Прямая соединительная линия 71"/>
              <p:cNvCxnSpPr>
                <a:cxnSpLocks noChangeShapeType="1"/>
              </p:cNvCxnSpPr>
              <p:nvPr/>
            </p:nvCxnSpPr>
            <p:spPr bwMode="auto">
              <a:xfrm rot="10800000" flipV="1">
                <a:off x="4855" y="3651"/>
                <a:ext cx="239" cy="40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  <p:grpSp>
          <p:nvGrpSpPr>
            <p:cNvPr id="24" name="Group 41"/>
            <p:cNvGrpSpPr>
              <a:grpSpLocks/>
            </p:cNvGrpSpPr>
            <p:nvPr/>
          </p:nvGrpSpPr>
          <p:grpSpPr bwMode="auto">
            <a:xfrm>
              <a:off x="4614863" y="6022975"/>
              <a:ext cx="307975" cy="266700"/>
              <a:chOff x="4854" y="3551"/>
              <a:chExt cx="241" cy="199"/>
            </a:xfrm>
          </p:grpSpPr>
          <p:sp>
            <p:nvSpPr>
              <p:cNvPr id="9969" name="Text Box 123"/>
              <p:cNvSpPr txBox="1">
                <a:spLocks noChangeArrowheads="1"/>
              </p:cNvSpPr>
              <p:nvPr/>
            </p:nvSpPr>
            <p:spPr bwMode="auto">
              <a:xfrm>
                <a:off x="4863" y="3591"/>
                <a:ext cx="212" cy="6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>
                <a:spAutoFit/>
              </a:bodyPr>
              <a:lstStyle/>
              <a:p>
                <a:pPr defTabSz="619125" eaLnBrk="0" hangingPunct="0"/>
                <a:r>
                  <a:rPr lang="ru-RU" sz="600" b="1">
                    <a:solidFill>
                      <a:srgbClr val="000000"/>
                    </a:solidFill>
                    <a:cs typeface="Arial" charset="0"/>
                  </a:rPr>
                  <a:t> ПСО</a:t>
                </a:r>
              </a:p>
            </p:txBody>
          </p:sp>
          <p:cxnSp>
            <p:nvCxnSpPr>
              <p:cNvPr id="9970" name="Прямая соединительная линия 68"/>
              <p:cNvCxnSpPr>
                <a:cxnSpLocks noChangeShapeType="1"/>
              </p:cNvCxnSpPr>
              <p:nvPr/>
            </p:nvCxnSpPr>
            <p:spPr bwMode="auto">
              <a:xfrm rot="5400000">
                <a:off x="4755" y="3650"/>
                <a:ext cx="199" cy="1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8" name="Прямая соединительная линия 69"/>
              <p:cNvCxnSpPr/>
              <p:nvPr/>
            </p:nvCxnSpPr>
            <p:spPr bwMode="auto">
              <a:xfrm>
                <a:off x="4855" y="3559"/>
                <a:ext cx="239" cy="40"/>
              </a:xfrm>
              <a:prstGeom prst="line">
                <a:avLst/>
              </a:prstGeom>
              <a:ln w="19050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4"/>
              </a:lnRef>
              <a:fillRef idx="0">
                <a:schemeClr val="accent4"/>
              </a:fillRef>
              <a:effectRef idx="0">
                <a:schemeClr val="accent4"/>
              </a:effectRef>
              <a:fontRef idx="minor">
                <a:schemeClr val="tx1"/>
              </a:fontRef>
            </p:style>
          </p:cxnSp>
          <p:cxnSp>
            <p:nvCxnSpPr>
              <p:cNvPr id="9972" name="Прямая соединительная линия 70"/>
              <p:cNvCxnSpPr>
                <a:cxnSpLocks noChangeShapeType="1"/>
              </p:cNvCxnSpPr>
              <p:nvPr/>
            </p:nvCxnSpPr>
            <p:spPr bwMode="auto">
              <a:xfrm rot="5400000">
                <a:off x="5064" y="3625"/>
                <a:ext cx="61" cy="0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9973" name="Прямая соединительная линия 71"/>
              <p:cNvCxnSpPr>
                <a:cxnSpLocks noChangeShapeType="1"/>
              </p:cNvCxnSpPr>
              <p:nvPr/>
            </p:nvCxnSpPr>
            <p:spPr bwMode="auto">
              <a:xfrm rot="10800000" flipV="1">
                <a:off x="4855" y="3651"/>
                <a:ext cx="239" cy="40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  <p:grpSp>
          <p:nvGrpSpPr>
            <p:cNvPr id="25" name="Group 47"/>
            <p:cNvGrpSpPr>
              <a:grpSpLocks/>
            </p:cNvGrpSpPr>
            <p:nvPr/>
          </p:nvGrpSpPr>
          <p:grpSpPr bwMode="auto">
            <a:xfrm>
              <a:off x="6938963" y="4565650"/>
              <a:ext cx="434975" cy="496888"/>
              <a:chOff x="5166" y="5540"/>
              <a:chExt cx="410" cy="412"/>
            </a:xfrm>
          </p:grpSpPr>
          <p:sp>
            <p:nvSpPr>
              <p:cNvPr id="9967" name="Oval 126"/>
              <p:cNvSpPr>
                <a:spLocks noChangeArrowheads="1"/>
              </p:cNvSpPr>
              <p:nvPr/>
            </p:nvSpPr>
            <p:spPr bwMode="auto">
              <a:xfrm>
                <a:off x="5166" y="5804"/>
                <a:ext cx="410" cy="148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C0128"/>
                </a:solidFill>
                <a:round/>
                <a:headEnd/>
                <a:tailEnd/>
              </a:ln>
            </p:spPr>
            <p:txBody>
              <a:bodyPr wrap="none" lIns="74738" tIns="37376" rIns="74738" bIns="37376" anchor="ctr"/>
              <a:lstStyle/>
              <a:p>
                <a:pPr algn="ctr" defTabSz="717550"/>
                <a:r>
                  <a:rPr lang="en-US" sz="800" i="1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6/1480/</a:t>
                </a:r>
                <a:r>
                  <a:rPr lang="ru-RU" sz="800" i="1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0</a:t>
                </a:r>
              </a:p>
            </p:txBody>
          </p:sp>
          <p:pic>
            <p:nvPicPr>
              <p:cNvPr id="9968" name="Picture 49" descr="post-63952-1243869541"/>
              <p:cNvPicPr>
                <a:picLocks noChangeAspect="1" noChangeArrowheads="1"/>
              </p:cNvPicPr>
              <p:nvPr/>
            </p:nvPicPr>
            <p:blipFill>
              <a:blip r:embed="rId4" cstate="email"/>
              <a:srcRect/>
              <a:stretch>
                <a:fillRect/>
              </a:stretch>
            </p:blipFill>
            <p:spPr bwMode="auto">
              <a:xfrm>
                <a:off x="5234" y="5540"/>
                <a:ext cx="249" cy="2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26" name="Group 50"/>
            <p:cNvGrpSpPr>
              <a:grpSpLocks/>
            </p:cNvGrpSpPr>
            <p:nvPr/>
          </p:nvGrpSpPr>
          <p:grpSpPr bwMode="auto">
            <a:xfrm>
              <a:off x="6357938" y="5091113"/>
              <a:ext cx="436562" cy="495300"/>
              <a:chOff x="5166" y="5540"/>
              <a:chExt cx="410" cy="412"/>
            </a:xfrm>
          </p:grpSpPr>
          <p:sp>
            <p:nvSpPr>
              <p:cNvPr id="9965" name="Oval 126"/>
              <p:cNvSpPr>
                <a:spLocks noChangeArrowheads="1"/>
              </p:cNvSpPr>
              <p:nvPr/>
            </p:nvSpPr>
            <p:spPr bwMode="auto">
              <a:xfrm>
                <a:off x="5166" y="5804"/>
                <a:ext cx="410" cy="148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C0128"/>
                </a:solidFill>
                <a:round/>
                <a:headEnd/>
                <a:tailEnd/>
              </a:ln>
            </p:spPr>
            <p:txBody>
              <a:bodyPr wrap="none" lIns="74738" tIns="37376" rIns="74738" bIns="37376" anchor="ctr"/>
              <a:lstStyle/>
              <a:p>
                <a:pPr algn="ctr" defTabSz="717550"/>
                <a:r>
                  <a:rPr lang="en-US" sz="800" i="1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9/3500/</a:t>
                </a:r>
                <a:r>
                  <a:rPr lang="ru-RU" sz="800" i="1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0</a:t>
                </a:r>
              </a:p>
            </p:txBody>
          </p:sp>
          <p:pic>
            <p:nvPicPr>
              <p:cNvPr id="9966" name="Picture 52" descr="post-63952-1243869541"/>
              <p:cNvPicPr>
                <a:picLocks noChangeAspect="1" noChangeArrowheads="1"/>
              </p:cNvPicPr>
              <p:nvPr/>
            </p:nvPicPr>
            <p:blipFill>
              <a:blip r:embed="rId5" cstate="email"/>
              <a:srcRect/>
              <a:stretch>
                <a:fillRect/>
              </a:stretch>
            </p:blipFill>
            <p:spPr bwMode="auto">
              <a:xfrm>
                <a:off x="5234" y="5540"/>
                <a:ext cx="249" cy="2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27" name="Group 53"/>
            <p:cNvGrpSpPr>
              <a:grpSpLocks/>
            </p:cNvGrpSpPr>
            <p:nvPr/>
          </p:nvGrpSpPr>
          <p:grpSpPr bwMode="auto">
            <a:xfrm>
              <a:off x="5514975" y="4873625"/>
              <a:ext cx="436563" cy="495300"/>
              <a:chOff x="5166" y="5540"/>
              <a:chExt cx="410" cy="412"/>
            </a:xfrm>
          </p:grpSpPr>
          <p:sp>
            <p:nvSpPr>
              <p:cNvPr id="9963" name="Oval 126"/>
              <p:cNvSpPr>
                <a:spLocks noChangeArrowheads="1"/>
              </p:cNvSpPr>
              <p:nvPr/>
            </p:nvSpPr>
            <p:spPr bwMode="auto">
              <a:xfrm>
                <a:off x="5166" y="5804"/>
                <a:ext cx="410" cy="148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C0128"/>
                </a:solidFill>
                <a:round/>
                <a:headEnd/>
                <a:tailEnd/>
              </a:ln>
            </p:spPr>
            <p:txBody>
              <a:bodyPr wrap="none" lIns="74738" tIns="37376" rIns="74738" bIns="37376" anchor="ctr"/>
              <a:lstStyle/>
              <a:p>
                <a:pPr algn="ctr" defTabSz="717550"/>
                <a:r>
                  <a:rPr lang="en-US" sz="800" i="1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2/300/</a:t>
                </a:r>
                <a:r>
                  <a:rPr lang="ru-RU" sz="800" i="1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0</a:t>
                </a:r>
              </a:p>
            </p:txBody>
          </p:sp>
          <p:pic>
            <p:nvPicPr>
              <p:cNvPr id="9964" name="Picture 55" descr="post-63952-1243869541"/>
              <p:cNvPicPr>
                <a:picLocks noChangeAspect="1" noChangeArrowheads="1"/>
              </p:cNvPicPr>
              <p:nvPr/>
            </p:nvPicPr>
            <p:blipFill>
              <a:blip r:embed="rId5" cstate="email"/>
              <a:srcRect/>
              <a:stretch>
                <a:fillRect/>
              </a:stretch>
            </p:blipFill>
            <p:spPr bwMode="auto">
              <a:xfrm>
                <a:off x="5234" y="5540"/>
                <a:ext cx="249" cy="2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28" name="Group 56"/>
            <p:cNvGrpSpPr>
              <a:grpSpLocks/>
            </p:cNvGrpSpPr>
            <p:nvPr/>
          </p:nvGrpSpPr>
          <p:grpSpPr bwMode="auto">
            <a:xfrm>
              <a:off x="4497388" y="6351588"/>
              <a:ext cx="436562" cy="496887"/>
              <a:chOff x="5166" y="5540"/>
              <a:chExt cx="410" cy="412"/>
            </a:xfrm>
          </p:grpSpPr>
          <p:sp>
            <p:nvSpPr>
              <p:cNvPr id="9961" name="Oval 126"/>
              <p:cNvSpPr>
                <a:spLocks noChangeArrowheads="1"/>
              </p:cNvSpPr>
              <p:nvPr/>
            </p:nvSpPr>
            <p:spPr bwMode="auto">
              <a:xfrm>
                <a:off x="5166" y="5804"/>
                <a:ext cx="410" cy="148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C0128"/>
                </a:solidFill>
                <a:round/>
                <a:headEnd/>
                <a:tailEnd/>
              </a:ln>
            </p:spPr>
            <p:txBody>
              <a:bodyPr wrap="none" lIns="74738" tIns="37376" rIns="74738" bIns="37376" anchor="ctr"/>
              <a:lstStyle/>
              <a:p>
                <a:pPr algn="ctr" defTabSz="717550"/>
                <a:r>
                  <a:rPr lang="en-US" sz="800" i="1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2/150/</a:t>
                </a:r>
                <a:r>
                  <a:rPr lang="ru-RU" sz="800" i="1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0</a:t>
                </a:r>
              </a:p>
            </p:txBody>
          </p:sp>
          <p:pic>
            <p:nvPicPr>
              <p:cNvPr id="9962" name="Picture 58" descr="post-63952-1243869541"/>
              <p:cNvPicPr>
                <a:picLocks noChangeAspect="1" noChangeArrowheads="1"/>
              </p:cNvPicPr>
              <p:nvPr/>
            </p:nvPicPr>
            <p:blipFill>
              <a:blip r:embed="rId5" cstate="email"/>
              <a:srcRect/>
              <a:stretch>
                <a:fillRect/>
              </a:stretch>
            </p:blipFill>
            <p:spPr bwMode="auto">
              <a:xfrm>
                <a:off x="5234" y="5540"/>
                <a:ext cx="249" cy="2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29" name="Group 59"/>
            <p:cNvGrpSpPr>
              <a:grpSpLocks/>
            </p:cNvGrpSpPr>
            <p:nvPr/>
          </p:nvGrpSpPr>
          <p:grpSpPr bwMode="auto">
            <a:xfrm>
              <a:off x="3335338" y="5151438"/>
              <a:ext cx="436562" cy="496887"/>
              <a:chOff x="5166" y="5540"/>
              <a:chExt cx="410" cy="412"/>
            </a:xfrm>
          </p:grpSpPr>
          <p:sp>
            <p:nvSpPr>
              <p:cNvPr id="9959" name="Oval 126"/>
              <p:cNvSpPr>
                <a:spLocks noChangeArrowheads="1"/>
              </p:cNvSpPr>
              <p:nvPr/>
            </p:nvSpPr>
            <p:spPr bwMode="auto">
              <a:xfrm>
                <a:off x="5166" y="5804"/>
                <a:ext cx="410" cy="148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C0128"/>
                </a:solidFill>
                <a:round/>
                <a:headEnd/>
                <a:tailEnd/>
              </a:ln>
            </p:spPr>
            <p:txBody>
              <a:bodyPr wrap="none" lIns="74738" tIns="37376" rIns="74738" bIns="37376" anchor="ctr"/>
              <a:lstStyle/>
              <a:p>
                <a:pPr algn="ctr" defTabSz="717550"/>
                <a:r>
                  <a:rPr lang="en-US" sz="800" i="1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3/700/</a:t>
                </a:r>
                <a:r>
                  <a:rPr lang="ru-RU" sz="800" i="1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0</a:t>
                </a:r>
              </a:p>
            </p:txBody>
          </p:sp>
          <p:pic>
            <p:nvPicPr>
              <p:cNvPr id="9960" name="Picture 61" descr="post-63952-1243869541"/>
              <p:cNvPicPr>
                <a:picLocks noChangeAspect="1" noChangeArrowheads="1"/>
              </p:cNvPicPr>
              <p:nvPr/>
            </p:nvPicPr>
            <p:blipFill>
              <a:blip r:embed="rId5" cstate="email"/>
              <a:srcRect/>
              <a:stretch>
                <a:fillRect/>
              </a:stretch>
            </p:blipFill>
            <p:spPr bwMode="auto">
              <a:xfrm>
                <a:off x="5234" y="5540"/>
                <a:ext cx="249" cy="2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30" name="Group 62"/>
            <p:cNvGrpSpPr>
              <a:grpSpLocks/>
            </p:cNvGrpSpPr>
            <p:nvPr/>
          </p:nvGrpSpPr>
          <p:grpSpPr bwMode="auto">
            <a:xfrm>
              <a:off x="2581275" y="4656138"/>
              <a:ext cx="436563" cy="498475"/>
              <a:chOff x="5166" y="5540"/>
              <a:chExt cx="410" cy="412"/>
            </a:xfrm>
          </p:grpSpPr>
          <p:sp>
            <p:nvSpPr>
              <p:cNvPr id="9957" name="Oval 126"/>
              <p:cNvSpPr>
                <a:spLocks noChangeArrowheads="1"/>
              </p:cNvSpPr>
              <p:nvPr/>
            </p:nvSpPr>
            <p:spPr bwMode="auto">
              <a:xfrm>
                <a:off x="5166" y="5804"/>
                <a:ext cx="410" cy="148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C0128"/>
                </a:solidFill>
                <a:round/>
                <a:headEnd/>
                <a:tailEnd/>
              </a:ln>
            </p:spPr>
            <p:txBody>
              <a:bodyPr wrap="none" lIns="74738" tIns="37376" rIns="74738" bIns="37376" anchor="ctr"/>
              <a:lstStyle/>
              <a:p>
                <a:pPr algn="ctr" defTabSz="717550"/>
                <a:r>
                  <a:rPr lang="en-US" sz="800" i="1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7/1050/</a:t>
                </a:r>
                <a:r>
                  <a:rPr lang="ru-RU" sz="800" i="1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0</a:t>
                </a:r>
              </a:p>
            </p:txBody>
          </p:sp>
          <p:pic>
            <p:nvPicPr>
              <p:cNvPr id="9958" name="Picture 64" descr="post-63952-1243869541"/>
              <p:cNvPicPr>
                <a:picLocks noChangeAspect="1" noChangeArrowheads="1"/>
              </p:cNvPicPr>
              <p:nvPr/>
            </p:nvPicPr>
            <p:blipFill>
              <a:blip r:embed="rId6" cstate="email"/>
              <a:srcRect/>
              <a:stretch>
                <a:fillRect/>
              </a:stretch>
            </p:blipFill>
            <p:spPr bwMode="auto">
              <a:xfrm>
                <a:off x="5234" y="5540"/>
                <a:ext cx="249" cy="2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31" name="Group 65"/>
            <p:cNvGrpSpPr>
              <a:grpSpLocks/>
            </p:cNvGrpSpPr>
            <p:nvPr/>
          </p:nvGrpSpPr>
          <p:grpSpPr bwMode="auto">
            <a:xfrm>
              <a:off x="3568700" y="4227513"/>
              <a:ext cx="436563" cy="495300"/>
              <a:chOff x="5166" y="5540"/>
              <a:chExt cx="410" cy="412"/>
            </a:xfrm>
          </p:grpSpPr>
          <p:sp>
            <p:nvSpPr>
              <p:cNvPr id="9955" name="Oval 126"/>
              <p:cNvSpPr>
                <a:spLocks noChangeArrowheads="1"/>
              </p:cNvSpPr>
              <p:nvPr/>
            </p:nvSpPr>
            <p:spPr bwMode="auto">
              <a:xfrm>
                <a:off x="5166" y="5804"/>
                <a:ext cx="410" cy="148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C0128"/>
                </a:solidFill>
                <a:round/>
                <a:headEnd/>
                <a:tailEnd/>
              </a:ln>
            </p:spPr>
            <p:txBody>
              <a:bodyPr wrap="none" lIns="74738" tIns="37376" rIns="74738" bIns="37376" anchor="ctr"/>
              <a:lstStyle/>
              <a:p>
                <a:pPr algn="ctr" defTabSz="717550"/>
                <a:r>
                  <a:rPr lang="en-US" sz="800" i="1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18/6450/</a:t>
                </a:r>
                <a:r>
                  <a:rPr lang="ru-RU" sz="800" i="1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0</a:t>
                </a:r>
              </a:p>
            </p:txBody>
          </p:sp>
          <p:pic>
            <p:nvPicPr>
              <p:cNvPr id="9956" name="Picture 67" descr="post-63952-1243869541"/>
              <p:cNvPicPr>
                <a:picLocks noChangeAspect="1" noChangeArrowheads="1"/>
              </p:cNvPicPr>
              <p:nvPr/>
            </p:nvPicPr>
            <p:blipFill>
              <a:blip r:embed="rId5" cstate="email"/>
              <a:srcRect/>
              <a:stretch>
                <a:fillRect/>
              </a:stretch>
            </p:blipFill>
            <p:spPr bwMode="auto">
              <a:xfrm>
                <a:off x="5234" y="5540"/>
                <a:ext cx="249" cy="2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64" name="Group 68"/>
            <p:cNvGrpSpPr>
              <a:grpSpLocks/>
            </p:cNvGrpSpPr>
            <p:nvPr/>
          </p:nvGrpSpPr>
          <p:grpSpPr bwMode="auto">
            <a:xfrm>
              <a:off x="1677988" y="5243513"/>
              <a:ext cx="438150" cy="496887"/>
              <a:chOff x="5166" y="5540"/>
              <a:chExt cx="410" cy="412"/>
            </a:xfrm>
          </p:grpSpPr>
          <p:sp>
            <p:nvSpPr>
              <p:cNvPr id="9953" name="Oval 126"/>
              <p:cNvSpPr>
                <a:spLocks noChangeArrowheads="1"/>
              </p:cNvSpPr>
              <p:nvPr/>
            </p:nvSpPr>
            <p:spPr bwMode="auto">
              <a:xfrm>
                <a:off x="5166" y="5804"/>
                <a:ext cx="410" cy="148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C0128"/>
                </a:solidFill>
                <a:round/>
                <a:headEnd/>
                <a:tailEnd/>
              </a:ln>
            </p:spPr>
            <p:txBody>
              <a:bodyPr wrap="none" lIns="74738" tIns="37376" rIns="74738" bIns="37376" anchor="ctr"/>
              <a:lstStyle/>
              <a:p>
                <a:pPr algn="ctr" defTabSz="717550"/>
                <a:r>
                  <a:rPr lang="en-US" sz="800" i="1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6/1600/</a:t>
                </a:r>
                <a:r>
                  <a:rPr lang="ru-RU" sz="800" i="1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0</a:t>
                </a:r>
              </a:p>
            </p:txBody>
          </p:sp>
          <p:pic>
            <p:nvPicPr>
              <p:cNvPr id="9954" name="Picture 70" descr="post-63952-1243869541"/>
              <p:cNvPicPr>
                <a:picLocks noChangeAspect="1" noChangeArrowheads="1"/>
              </p:cNvPicPr>
              <p:nvPr/>
            </p:nvPicPr>
            <p:blipFill>
              <a:blip r:embed="rId5" cstate="email"/>
              <a:srcRect/>
              <a:stretch>
                <a:fillRect/>
              </a:stretch>
            </p:blipFill>
            <p:spPr bwMode="auto">
              <a:xfrm>
                <a:off x="5234" y="5540"/>
                <a:ext cx="249" cy="2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65" name="Group 71"/>
            <p:cNvGrpSpPr>
              <a:grpSpLocks/>
            </p:cNvGrpSpPr>
            <p:nvPr/>
          </p:nvGrpSpPr>
          <p:grpSpPr bwMode="auto">
            <a:xfrm>
              <a:off x="4295775" y="3951288"/>
              <a:ext cx="436563" cy="496887"/>
              <a:chOff x="5166" y="5540"/>
              <a:chExt cx="410" cy="412"/>
            </a:xfrm>
          </p:grpSpPr>
          <p:sp>
            <p:nvSpPr>
              <p:cNvPr id="9951" name="Oval 126"/>
              <p:cNvSpPr>
                <a:spLocks noChangeArrowheads="1"/>
              </p:cNvSpPr>
              <p:nvPr/>
            </p:nvSpPr>
            <p:spPr bwMode="auto">
              <a:xfrm>
                <a:off x="5166" y="5804"/>
                <a:ext cx="410" cy="148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C0128"/>
                </a:solidFill>
                <a:round/>
                <a:headEnd/>
                <a:tailEnd/>
              </a:ln>
            </p:spPr>
            <p:txBody>
              <a:bodyPr wrap="none" lIns="74738" tIns="37376" rIns="74738" bIns="37376" anchor="ctr"/>
              <a:lstStyle/>
              <a:p>
                <a:pPr algn="ctr" defTabSz="717550"/>
                <a:r>
                  <a:rPr lang="en-US" sz="800" i="1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3/900/</a:t>
                </a:r>
                <a:r>
                  <a:rPr lang="ru-RU" sz="800" i="1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0</a:t>
                </a:r>
              </a:p>
            </p:txBody>
          </p:sp>
          <p:pic>
            <p:nvPicPr>
              <p:cNvPr id="9952" name="Picture 73" descr="post-63952-1243869541"/>
              <p:cNvPicPr>
                <a:picLocks noChangeAspect="1" noChangeArrowheads="1"/>
              </p:cNvPicPr>
              <p:nvPr/>
            </p:nvPicPr>
            <p:blipFill>
              <a:blip r:embed="rId5" cstate="email"/>
              <a:srcRect/>
              <a:stretch>
                <a:fillRect/>
              </a:stretch>
            </p:blipFill>
            <p:spPr bwMode="auto">
              <a:xfrm>
                <a:off x="5234" y="5540"/>
                <a:ext cx="249" cy="2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66" name="Group 74"/>
            <p:cNvGrpSpPr>
              <a:grpSpLocks/>
            </p:cNvGrpSpPr>
            <p:nvPr/>
          </p:nvGrpSpPr>
          <p:grpSpPr bwMode="auto">
            <a:xfrm>
              <a:off x="4235450" y="2841625"/>
              <a:ext cx="438150" cy="496888"/>
              <a:chOff x="5166" y="5540"/>
              <a:chExt cx="410" cy="412"/>
            </a:xfrm>
          </p:grpSpPr>
          <p:sp>
            <p:nvSpPr>
              <p:cNvPr id="9949" name="Oval 126"/>
              <p:cNvSpPr>
                <a:spLocks noChangeArrowheads="1"/>
              </p:cNvSpPr>
              <p:nvPr/>
            </p:nvSpPr>
            <p:spPr bwMode="auto">
              <a:xfrm>
                <a:off x="5166" y="5804"/>
                <a:ext cx="410" cy="148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C0128"/>
                </a:solidFill>
                <a:round/>
                <a:headEnd/>
                <a:tailEnd/>
              </a:ln>
            </p:spPr>
            <p:txBody>
              <a:bodyPr wrap="none" lIns="74738" tIns="37376" rIns="74738" bIns="37376" anchor="ctr"/>
              <a:lstStyle/>
              <a:p>
                <a:pPr algn="ctr" defTabSz="717550"/>
                <a:r>
                  <a:rPr lang="en-US" sz="800" i="1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4/1600/</a:t>
                </a:r>
                <a:r>
                  <a:rPr lang="ru-RU" sz="800" i="1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0</a:t>
                </a:r>
              </a:p>
            </p:txBody>
          </p:sp>
          <p:pic>
            <p:nvPicPr>
              <p:cNvPr id="9950" name="Picture 76" descr="post-63952-1243869541"/>
              <p:cNvPicPr>
                <a:picLocks noChangeAspect="1" noChangeArrowheads="1"/>
              </p:cNvPicPr>
              <p:nvPr/>
            </p:nvPicPr>
            <p:blipFill>
              <a:blip r:embed="rId5" cstate="email"/>
              <a:srcRect/>
              <a:stretch>
                <a:fillRect/>
              </a:stretch>
            </p:blipFill>
            <p:spPr bwMode="auto">
              <a:xfrm>
                <a:off x="5234" y="5540"/>
                <a:ext cx="249" cy="2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sp>
          <p:nvSpPr>
            <p:cNvPr id="8211" name="Freeform 77"/>
            <p:cNvSpPr>
              <a:spLocks/>
            </p:cNvSpPr>
            <p:nvPr/>
          </p:nvSpPr>
          <p:spPr bwMode="auto">
            <a:xfrm>
              <a:off x="1216025" y="5097463"/>
              <a:ext cx="1303338" cy="1238250"/>
            </a:xfrm>
            <a:custGeom>
              <a:avLst/>
              <a:gdLst>
                <a:gd name="T0" fmla="*/ 2147483647 w 347"/>
                <a:gd name="T1" fmla="*/ 2147483647 h 312"/>
                <a:gd name="T2" fmla="*/ 2147483647 w 347"/>
                <a:gd name="T3" fmla="*/ 2147483647 h 312"/>
                <a:gd name="T4" fmla="*/ 2147483647 w 347"/>
                <a:gd name="T5" fmla="*/ 2147483647 h 312"/>
                <a:gd name="T6" fmla="*/ 2147483647 w 347"/>
                <a:gd name="T7" fmla="*/ 2147483647 h 312"/>
                <a:gd name="T8" fmla="*/ 2147483647 w 347"/>
                <a:gd name="T9" fmla="*/ 2147483647 h 312"/>
                <a:gd name="T10" fmla="*/ 2147483647 w 347"/>
                <a:gd name="T11" fmla="*/ 2147483647 h 312"/>
                <a:gd name="T12" fmla="*/ 2147483647 w 347"/>
                <a:gd name="T13" fmla="*/ 2147483647 h 312"/>
                <a:gd name="T14" fmla="*/ 2147483647 w 347"/>
                <a:gd name="T15" fmla="*/ 2147483647 h 312"/>
                <a:gd name="T16" fmla="*/ 2147483647 w 347"/>
                <a:gd name="T17" fmla="*/ 2147483647 h 312"/>
                <a:gd name="T18" fmla="*/ 2147483647 w 347"/>
                <a:gd name="T19" fmla="*/ 2147483647 h 312"/>
                <a:gd name="T20" fmla="*/ 2147483647 w 347"/>
                <a:gd name="T21" fmla="*/ 2147483647 h 312"/>
                <a:gd name="T22" fmla="*/ 2147483647 w 347"/>
                <a:gd name="T23" fmla="*/ 2147483647 h 312"/>
                <a:gd name="T24" fmla="*/ 2147483647 w 347"/>
                <a:gd name="T25" fmla="*/ 2147483647 h 312"/>
                <a:gd name="T26" fmla="*/ 2147483647 w 347"/>
                <a:gd name="T27" fmla="*/ 2147483647 h 312"/>
                <a:gd name="T28" fmla="*/ 2147483647 w 347"/>
                <a:gd name="T29" fmla="*/ 2147483647 h 312"/>
                <a:gd name="T30" fmla="*/ 2147483647 w 347"/>
                <a:gd name="T31" fmla="*/ 2147483647 h 312"/>
                <a:gd name="T32" fmla="*/ 2147483647 w 347"/>
                <a:gd name="T33" fmla="*/ 2147483647 h 312"/>
                <a:gd name="T34" fmla="*/ 2147483647 w 347"/>
                <a:gd name="T35" fmla="*/ 2147483647 h 312"/>
                <a:gd name="T36" fmla="*/ 2147483647 w 347"/>
                <a:gd name="T37" fmla="*/ 2147483647 h 312"/>
                <a:gd name="T38" fmla="*/ 2147483647 w 347"/>
                <a:gd name="T39" fmla="*/ 2147483647 h 312"/>
                <a:gd name="T40" fmla="*/ 2147483647 w 347"/>
                <a:gd name="T41" fmla="*/ 2147483647 h 312"/>
                <a:gd name="T42" fmla="*/ 2147483647 w 347"/>
                <a:gd name="T43" fmla="*/ 2147483647 h 312"/>
                <a:gd name="T44" fmla="*/ 2147483647 w 347"/>
                <a:gd name="T45" fmla="*/ 2147483647 h 312"/>
                <a:gd name="T46" fmla="*/ 2147483647 w 347"/>
                <a:gd name="T47" fmla="*/ 2147483647 h 312"/>
                <a:gd name="T48" fmla="*/ 2147483647 w 347"/>
                <a:gd name="T49" fmla="*/ 2147483647 h 312"/>
                <a:gd name="T50" fmla="*/ 2147483647 w 347"/>
                <a:gd name="T51" fmla="*/ 2147483647 h 312"/>
                <a:gd name="T52" fmla="*/ 2147483647 w 347"/>
                <a:gd name="T53" fmla="*/ 2147483647 h 312"/>
                <a:gd name="T54" fmla="*/ 2147483647 w 347"/>
                <a:gd name="T55" fmla="*/ 2147483647 h 312"/>
                <a:gd name="T56" fmla="*/ 2147483647 w 347"/>
                <a:gd name="T57" fmla="*/ 2147483647 h 312"/>
                <a:gd name="T58" fmla="*/ 2147483647 w 347"/>
                <a:gd name="T59" fmla="*/ 2147483647 h 312"/>
                <a:gd name="T60" fmla="*/ 2147483647 w 347"/>
                <a:gd name="T61" fmla="*/ 2147483647 h 312"/>
                <a:gd name="T62" fmla="*/ 2147483647 w 347"/>
                <a:gd name="T63" fmla="*/ 2147483647 h 312"/>
                <a:gd name="T64" fmla="*/ 2147483647 w 347"/>
                <a:gd name="T65" fmla="*/ 2147483647 h 312"/>
                <a:gd name="T66" fmla="*/ 2147483647 w 347"/>
                <a:gd name="T67" fmla="*/ 2147483647 h 312"/>
                <a:gd name="T68" fmla="*/ 2147483647 w 347"/>
                <a:gd name="T69" fmla="*/ 2147483647 h 312"/>
                <a:gd name="T70" fmla="*/ 2147483647 w 347"/>
                <a:gd name="T71" fmla="*/ 2147483647 h 312"/>
                <a:gd name="T72" fmla="*/ 2147483647 w 347"/>
                <a:gd name="T73" fmla="*/ 2147483647 h 312"/>
                <a:gd name="T74" fmla="*/ 2147483647 w 347"/>
                <a:gd name="T75" fmla="*/ 2147483647 h 312"/>
                <a:gd name="T76" fmla="*/ 2147483647 w 347"/>
                <a:gd name="T77" fmla="*/ 2147483647 h 312"/>
                <a:gd name="T78" fmla="*/ 2147483647 w 347"/>
                <a:gd name="T79" fmla="*/ 2147483647 h 312"/>
                <a:gd name="T80" fmla="*/ 2147483647 w 347"/>
                <a:gd name="T81" fmla="*/ 2147483647 h 312"/>
                <a:gd name="T82" fmla="*/ 2147483647 w 347"/>
                <a:gd name="T83" fmla="*/ 2147483647 h 312"/>
                <a:gd name="T84" fmla="*/ 2147483647 w 347"/>
                <a:gd name="T85" fmla="*/ 2147483647 h 312"/>
                <a:gd name="T86" fmla="*/ 2147483647 w 347"/>
                <a:gd name="T87" fmla="*/ 2147483647 h 312"/>
                <a:gd name="T88" fmla="*/ 2147483647 w 347"/>
                <a:gd name="T89" fmla="*/ 2147483647 h 312"/>
                <a:gd name="T90" fmla="*/ 2147483647 w 347"/>
                <a:gd name="T91" fmla="*/ 2147483647 h 312"/>
                <a:gd name="T92" fmla="*/ 2147483647 w 347"/>
                <a:gd name="T93" fmla="*/ 2147483647 h 312"/>
                <a:gd name="T94" fmla="*/ 2147483647 w 347"/>
                <a:gd name="T95" fmla="*/ 2147483647 h 312"/>
                <a:gd name="T96" fmla="*/ 2147483647 w 347"/>
                <a:gd name="T97" fmla="*/ 2147483647 h 312"/>
                <a:gd name="T98" fmla="*/ 2147483647 w 347"/>
                <a:gd name="T99" fmla="*/ 2147483647 h 312"/>
                <a:gd name="T100" fmla="*/ 2147483647 w 347"/>
                <a:gd name="T101" fmla="*/ 2147483647 h 312"/>
                <a:gd name="T102" fmla="*/ 2147483647 w 347"/>
                <a:gd name="T103" fmla="*/ 2147483647 h 312"/>
                <a:gd name="T104" fmla="*/ 2147483647 w 347"/>
                <a:gd name="T105" fmla="*/ 2147483647 h 312"/>
                <a:gd name="T106" fmla="*/ 2147483647 w 347"/>
                <a:gd name="T107" fmla="*/ 2147483647 h 312"/>
                <a:gd name="T108" fmla="*/ 2147483647 w 347"/>
                <a:gd name="T109" fmla="*/ 2147483647 h 312"/>
                <a:gd name="T110" fmla="*/ 2147483647 w 347"/>
                <a:gd name="T111" fmla="*/ 2147483647 h 312"/>
                <a:gd name="T112" fmla="*/ 2147483647 w 347"/>
                <a:gd name="T113" fmla="*/ 2147483647 h 312"/>
                <a:gd name="T114" fmla="*/ 2147483647 w 347"/>
                <a:gd name="T115" fmla="*/ 2147483647 h 312"/>
                <a:gd name="T116" fmla="*/ 2147483647 w 347"/>
                <a:gd name="T117" fmla="*/ 2147483647 h 312"/>
                <a:gd name="T118" fmla="*/ 2147483647 w 347"/>
                <a:gd name="T119" fmla="*/ 2147483647 h 31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47"/>
                <a:gd name="T181" fmla="*/ 0 h 312"/>
                <a:gd name="T182" fmla="*/ 347 w 347"/>
                <a:gd name="T183" fmla="*/ 312 h 31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47" h="312">
                  <a:moveTo>
                    <a:pt x="189" y="312"/>
                  </a:moveTo>
                  <a:lnTo>
                    <a:pt x="192" y="309"/>
                  </a:lnTo>
                  <a:lnTo>
                    <a:pt x="192" y="307"/>
                  </a:lnTo>
                  <a:lnTo>
                    <a:pt x="195" y="304"/>
                  </a:lnTo>
                  <a:lnTo>
                    <a:pt x="197" y="301"/>
                  </a:lnTo>
                  <a:lnTo>
                    <a:pt x="197" y="299"/>
                  </a:lnTo>
                  <a:lnTo>
                    <a:pt x="200" y="299"/>
                  </a:lnTo>
                  <a:lnTo>
                    <a:pt x="203" y="299"/>
                  </a:lnTo>
                  <a:lnTo>
                    <a:pt x="205" y="296"/>
                  </a:lnTo>
                  <a:lnTo>
                    <a:pt x="208" y="299"/>
                  </a:lnTo>
                  <a:lnTo>
                    <a:pt x="211" y="299"/>
                  </a:lnTo>
                  <a:lnTo>
                    <a:pt x="213" y="299"/>
                  </a:lnTo>
                  <a:lnTo>
                    <a:pt x="213" y="296"/>
                  </a:lnTo>
                  <a:lnTo>
                    <a:pt x="216" y="296"/>
                  </a:lnTo>
                  <a:lnTo>
                    <a:pt x="219" y="296"/>
                  </a:lnTo>
                  <a:lnTo>
                    <a:pt x="221" y="296"/>
                  </a:lnTo>
                  <a:lnTo>
                    <a:pt x="227" y="296"/>
                  </a:lnTo>
                  <a:lnTo>
                    <a:pt x="229" y="296"/>
                  </a:lnTo>
                  <a:lnTo>
                    <a:pt x="232" y="293"/>
                  </a:lnTo>
                  <a:lnTo>
                    <a:pt x="232" y="291"/>
                  </a:lnTo>
                  <a:lnTo>
                    <a:pt x="232" y="288"/>
                  </a:lnTo>
                  <a:lnTo>
                    <a:pt x="232" y="285"/>
                  </a:lnTo>
                  <a:lnTo>
                    <a:pt x="232" y="283"/>
                  </a:lnTo>
                  <a:lnTo>
                    <a:pt x="243" y="283"/>
                  </a:lnTo>
                  <a:lnTo>
                    <a:pt x="243" y="285"/>
                  </a:lnTo>
                  <a:lnTo>
                    <a:pt x="245" y="285"/>
                  </a:lnTo>
                  <a:lnTo>
                    <a:pt x="245" y="288"/>
                  </a:lnTo>
                  <a:lnTo>
                    <a:pt x="245" y="291"/>
                  </a:lnTo>
                  <a:lnTo>
                    <a:pt x="248" y="293"/>
                  </a:lnTo>
                  <a:lnTo>
                    <a:pt x="248" y="291"/>
                  </a:lnTo>
                  <a:lnTo>
                    <a:pt x="248" y="288"/>
                  </a:lnTo>
                  <a:lnTo>
                    <a:pt x="251" y="288"/>
                  </a:lnTo>
                  <a:lnTo>
                    <a:pt x="251" y="285"/>
                  </a:lnTo>
                  <a:lnTo>
                    <a:pt x="251" y="283"/>
                  </a:lnTo>
                  <a:lnTo>
                    <a:pt x="253" y="283"/>
                  </a:lnTo>
                  <a:lnTo>
                    <a:pt x="253" y="285"/>
                  </a:lnTo>
                  <a:lnTo>
                    <a:pt x="256" y="285"/>
                  </a:lnTo>
                  <a:lnTo>
                    <a:pt x="259" y="283"/>
                  </a:lnTo>
                  <a:lnTo>
                    <a:pt x="261" y="288"/>
                  </a:lnTo>
                  <a:lnTo>
                    <a:pt x="264" y="291"/>
                  </a:lnTo>
                  <a:lnTo>
                    <a:pt x="267" y="291"/>
                  </a:lnTo>
                  <a:lnTo>
                    <a:pt x="269" y="288"/>
                  </a:lnTo>
                  <a:lnTo>
                    <a:pt x="275" y="288"/>
                  </a:lnTo>
                  <a:lnTo>
                    <a:pt x="277" y="288"/>
                  </a:lnTo>
                  <a:lnTo>
                    <a:pt x="280" y="288"/>
                  </a:lnTo>
                  <a:lnTo>
                    <a:pt x="283" y="285"/>
                  </a:lnTo>
                  <a:lnTo>
                    <a:pt x="285" y="283"/>
                  </a:lnTo>
                  <a:lnTo>
                    <a:pt x="283" y="280"/>
                  </a:lnTo>
                  <a:lnTo>
                    <a:pt x="285" y="280"/>
                  </a:lnTo>
                  <a:lnTo>
                    <a:pt x="288" y="280"/>
                  </a:lnTo>
                  <a:lnTo>
                    <a:pt x="291" y="280"/>
                  </a:lnTo>
                  <a:lnTo>
                    <a:pt x="293" y="280"/>
                  </a:lnTo>
                  <a:lnTo>
                    <a:pt x="296" y="280"/>
                  </a:lnTo>
                  <a:lnTo>
                    <a:pt x="299" y="283"/>
                  </a:lnTo>
                  <a:lnTo>
                    <a:pt x="301" y="285"/>
                  </a:lnTo>
                  <a:lnTo>
                    <a:pt x="301" y="288"/>
                  </a:lnTo>
                  <a:lnTo>
                    <a:pt x="301" y="291"/>
                  </a:lnTo>
                  <a:lnTo>
                    <a:pt x="301" y="293"/>
                  </a:lnTo>
                  <a:lnTo>
                    <a:pt x="309" y="293"/>
                  </a:lnTo>
                  <a:lnTo>
                    <a:pt x="309" y="291"/>
                  </a:lnTo>
                  <a:lnTo>
                    <a:pt x="312" y="285"/>
                  </a:lnTo>
                  <a:lnTo>
                    <a:pt x="315" y="285"/>
                  </a:lnTo>
                  <a:lnTo>
                    <a:pt x="315" y="283"/>
                  </a:lnTo>
                  <a:lnTo>
                    <a:pt x="315" y="277"/>
                  </a:lnTo>
                  <a:lnTo>
                    <a:pt x="317" y="277"/>
                  </a:lnTo>
                  <a:lnTo>
                    <a:pt x="323" y="277"/>
                  </a:lnTo>
                  <a:lnTo>
                    <a:pt x="325" y="277"/>
                  </a:lnTo>
                  <a:lnTo>
                    <a:pt x="328" y="275"/>
                  </a:lnTo>
                  <a:lnTo>
                    <a:pt x="331" y="275"/>
                  </a:lnTo>
                  <a:lnTo>
                    <a:pt x="331" y="272"/>
                  </a:lnTo>
                  <a:lnTo>
                    <a:pt x="333" y="269"/>
                  </a:lnTo>
                  <a:lnTo>
                    <a:pt x="336" y="267"/>
                  </a:lnTo>
                  <a:lnTo>
                    <a:pt x="336" y="264"/>
                  </a:lnTo>
                  <a:lnTo>
                    <a:pt x="339" y="264"/>
                  </a:lnTo>
                  <a:lnTo>
                    <a:pt x="339" y="261"/>
                  </a:lnTo>
                  <a:lnTo>
                    <a:pt x="339" y="259"/>
                  </a:lnTo>
                  <a:lnTo>
                    <a:pt x="339" y="256"/>
                  </a:lnTo>
                  <a:lnTo>
                    <a:pt x="336" y="253"/>
                  </a:lnTo>
                  <a:lnTo>
                    <a:pt x="336" y="251"/>
                  </a:lnTo>
                  <a:lnTo>
                    <a:pt x="336" y="248"/>
                  </a:lnTo>
                  <a:lnTo>
                    <a:pt x="336" y="245"/>
                  </a:lnTo>
                  <a:lnTo>
                    <a:pt x="339" y="245"/>
                  </a:lnTo>
                  <a:lnTo>
                    <a:pt x="341" y="243"/>
                  </a:lnTo>
                  <a:lnTo>
                    <a:pt x="344" y="240"/>
                  </a:lnTo>
                  <a:lnTo>
                    <a:pt x="344" y="237"/>
                  </a:lnTo>
                  <a:lnTo>
                    <a:pt x="344" y="235"/>
                  </a:lnTo>
                  <a:lnTo>
                    <a:pt x="344" y="229"/>
                  </a:lnTo>
                  <a:lnTo>
                    <a:pt x="347" y="227"/>
                  </a:lnTo>
                  <a:lnTo>
                    <a:pt x="347" y="224"/>
                  </a:lnTo>
                  <a:lnTo>
                    <a:pt x="347" y="221"/>
                  </a:lnTo>
                  <a:lnTo>
                    <a:pt x="347" y="219"/>
                  </a:lnTo>
                  <a:lnTo>
                    <a:pt x="347" y="216"/>
                  </a:lnTo>
                  <a:lnTo>
                    <a:pt x="344" y="213"/>
                  </a:lnTo>
                  <a:lnTo>
                    <a:pt x="339" y="211"/>
                  </a:lnTo>
                  <a:lnTo>
                    <a:pt x="336" y="211"/>
                  </a:lnTo>
                  <a:lnTo>
                    <a:pt x="325" y="211"/>
                  </a:lnTo>
                  <a:lnTo>
                    <a:pt x="323" y="211"/>
                  </a:lnTo>
                  <a:lnTo>
                    <a:pt x="320" y="205"/>
                  </a:lnTo>
                  <a:lnTo>
                    <a:pt x="323" y="203"/>
                  </a:lnTo>
                  <a:lnTo>
                    <a:pt x="323" y="200"/>
                  </a:lnTo>
                  <a:lnTo>
                    <a:pt x="323" y="197"/>
                  </a:lnTo>
                  <a:lnTo>
                    <a:pt x="320" y="197"/>
                  </a:lnTo>
                  <a:lnTo>
                    <a:pt x="320" y="200"/>
                  </a:lnTo>
                  <a:lnTo>
                    <a:pt x="317" y="203"/>
                  </a:lnTo>
                  <a:lnTo>
                    <a:pt x="309" y="205"/>
                  </a:lnTo>
                  <a:lnTo>
                    <a:pt x="309" y="203"/>
                  </a:lnTo>
                  <a:lnTo>
                    <a:pt x="309" y="200"/>
                  </a:lnTo>
                  <a:lnTo>
                    <a:pt x="307" y="200"/>
                  </a:lnTo>
                  <a:lnTo>
                    <a:pt x="304" y="197"/>
                  </a:lnTo>
                  <a:lnTo>
                    <a:pt x="301" y="195"/>
                  </a:lnTo>
                  <a:lnTo>
                    <a:pt x="304" y="192"/>
                  </a:lnTo>
                  <a:lnTo>
                    <a:pt x="304" y="189"/>
                  </a:lnTo>
                  <a:lnTo>
                    <a:pt x="301" y="189"/>
                  </a:lnTo>
                  <a:lnTo>
                    <a:pt x="299" y="189"/>
                  </a:lnTo>
                  <a:lnTo>
                    <a:pt x="299" y="187"/>
                  </a:lnTo>
                  <a:lnTo>
                    <a:pt x="301" y="184"/>
                  </a:lnTo>
                  <a:lnTo>
                    <a:pt x="299" y="181"/>
                  </a:lnTo>
                  <a:lnTo>
                    <a:pt x="299" y="179"/>
                  </a:lnTo>
                  <a:lnTo>
                    <a:pt x="296" y="176"/>
                  </a:lnTo>
                  <a:lnTo>
                    <a:pt x="293" y="179"/>
                  </a:lnTo>
                  <a:lnTo>
                    <a:pt x="291" y="179"/>
                  </a:lnTo>
                  <a:lnTo>
                    <a:pt x="288" y="179"/>
                  </a:lnTo>
                  <a:lnTo>
                    <a:pt x="285" y="181"/>
                  </a:lnTo>
                  <a:lnTo>
                    <a:pt x="280" y="181"/>
                  </a:lnTo>
                  <a:lnTo>
                    <a:pt x="275" y="181"/>
                  </a:lnTo>
                  <a:lnTo>
                    <a:pt x="272" y="179"/>
                  </a:lnTo>
                  <a:lnTo>
                    <a:pt x="269" y="176"/>
                  </a:lnTo>
                  <a:lnTo>
                    <a:pt x="267" y="176"/>
                  </a:lnTo>
                  <a:lnTo>
                    <a:pt x="267" y="171"/>
                  </a:lnTo>
                  <a:lnTo>
                    <a:pt x="264" y="168"/>
                  </a:lnTo>
                  <a:lnTo>
                    <a:pt x="264" y="165"/>
                  </a:lnTo>
                  <a:lnTo>
                    <a:pt x="261" y="165"/>
                  </a:lnTo>
                  <a:lnTo>
                    <a:pt x="259" y="163"/>
                  </a:lnTo>
                  <a:lnTo>
                    <a:pt x="256" y="163"/>
                  </a:lnTo>
                  <a:lnTo>
                    <a:pt x="251" y="165"/>
                  </a:lnTo>
                  <a:lnTo>
                    <a:pt x="248" y="165"/>
                  </a:lnTo>
                  <a:lnTo>
                    <a:pt x="248" y="168"/>
                  </a:lnTo>
                  <a:lnTo>
                    <a:pt x="245" y="173"/>
                  </a:lnTo>
                  <a:lnTo>
                    <a:pt x="245" y="176"/>
                  </a:lnTo>
                  <a:lnTo>
                    <a:pt x="243" y="179"/>
                  </a:lnTo>
                  <a:lnTo>
                    <a:pt x="243" y="181"/>
                  </a:lnTo>
                  <a:lnTo>
                    <a:pt x="240" y="179"/>
                  </a:lnTo>
                  <a:lnTo>
                    <a:pt x="243" y="176"/>
                  </a:lnTo>
                  <a:lnTo>
                    <a:pt x="243" y="173"/>
                  </a:lnTo>
                  <a:lnTo>
                    <a:pt x="245" y="173"/>
                  </a:lnTo>
                  <a:lnTo>
                    <a:pt x="245" y="171"/>
                  </a:lnTo>
                  <a:lnTo>
                    <a:pt x="245" y="168"/>
                  </a:lnTo>
                  <a:lnTo>
                    <a:pt x="245" y="165"/>
                  </a:lnTo>
                  <a:lnTo>
                    <a:pt x="248" y="163"/>
                  </a:lnTo>
                  <a:lnTo>
                    <a:pt x="245" y="160"/>
                  </a:lnTo>
                  <a:lnTo>
                    <a:pt x="243" y="160"/>
                  </a:lnTo>
                  <a:lnTo>
                    <a:pt x="240" y="160"/>
                  </a:lnTo>
                  <a:lnTo>
                    <a:pt x="237" y="160"/>
                  </a:lnTo>
                  <a:lnTo>
                    <a:pt x="232" y="165"/>
                  </a:lnTo>
                  <a:lnTo>
                    <a:pt x="227" y="168"/>
                  </a:lnTo>
                  <a:lnTo>
                    <a:pt x="224" y="168"/>
                  </a:lnTo>
                  <a:lnTo>
                    <a:pt x="221" y="168"/>
                  </a:lnTo>
                  <a:lnTo>
                    <a:pt x="221" y="165"/>
                  </a:lnTo>
                  <a:lnTo>
                    <a:pt x="221" y="163"/>
                  </a:lnTo>
                  <a:lnTo>
                    <a:pt x="221" y="160"/>
                  </a:lnTo>
                  <a:lnTo>
                    <a:pt x="221" y="157"/>
                  </a:lnTo>
                  <a:lnTo>
                    <a:pt x="224" y="155"/>
                  </a:lnTo>
                  <a:lnTo>
                    <a:pt x="224" y="152"/>
                  </a:lnTo>
                  <a:lnTo>
                    <a:pt x="227" y="149"/>
                  </a:lnTo>
                  <a:lnTo>
                    <a:pt x="229" y="147"/>
                  </a:lnTo>
                  <a:lnTo>
                    <a:pt x="232" y="149"/>
                  </a:lnTo>
                  <a:lnTo>
                    <a:pt x="235" y="147"/>
                  </a:lnTo>
                  <a:lnTo>
                    <a:pt x="237" y="147"/>
                  </a:lnTo>
                  <a:lnTo>
                    <a:pt x="240" y="144"/>
                  </a:lnTo>
                  <a:lnTo>
                    <a:pt x="240" y="139"/>
                  </a:lnTo>
                  <a:lnTo>
                    <a:pt x="240" y="136"/>
                  </a:lnTo>
                  <a:lnTo>
                    <a:pt x="240" y="133"/>
                  </a:lnTo>
                  <a:lnTo>
                    <a:pt x="237" y="131"/>
                  </a:lnTo>
                  <a:lnTo>
                    <a:pt x="237" y="125"/>
                  </a:lnTo>
                  <a:lnTo>
                    <a:pt x="240" y="123"/>
                  </a:lnTo>
                  <a:lnTo>
                    <a:pt x="240" y="120"/>
                  </a:lnTo>
                  <a:lnTo>
                    <a:pt x="243" y="120"/>
                  </a:lnTo>
                  <a:lnTo>
                    <a:pt x="248" y="117"/>
                  </a:lnTo>
                  <a:lnTo>
                    <a:pt x="248" y="115"/>
                  </a:lnTo>
                  <a:lnTo>
                    <a:pt x="251" y="109"/>
                  </a:lnTo>
                  <a:lnTo>
                    <a:pt x="248" y="109"/>
                  </a:lnTo>
                  <a:lnTo>
                    <a:pt x="245" y="107"/>
                  </a:lnTo>
                  <a:lnTo>
                    <a:pt x="243" y="104"/>
                  </a:lnTo>
                  <a:lnTo>
                    <a:pt x="240" y="104"/>
                  </a:lnTo>
                  <a:lnTo>
                    <a:pt x="235" y="104"/>
                  </a:lnTo>
                  <a:lnTo>
                    <a:pt x="232" y="104"/>
                  </a:lnTo>
                  <a:lnTo>
                    <a:pt x="229" y="104"/>
                  </a:lnTo>
                  <a:lnTo>
                    <a:pt x="227" y="104"/>
                  </a:lnTo>
                  <a:lnTo>
                    <a:pt x="227" y="101"/>
                  </a:lnTo>
                  <a:lnTo>
                    <a:pt x="224" y="99"/>
                  </a:lnTo>
                  <a:lnTo>
                    <a:pt x="221" y="99"/>
                  </a:lnTo>
                  <a:lnTo>
                    <a:pt x="219" y="99"/>
                  </a:lnTo>
                  <a:lnTo>
                    <a:pt x="216" y="96"/>
                  </a:lnTo>
                  <a:lnTo>
                    <a:pt x="213" y="96"/>
                  </a:lnTo>
                  <a:lnTo>
                    <a:pt x="213" y="93"/>
                  </a:lnTo>
                  <a:lnTo>
                    <a:pt x="216" y="93"/>
                  </a:lnTo>
                  <a:lnTo>
                    <a:pt x="219" y="91"/>
                  </a:lnTo>
                  <a:lnTo>
                    <a:pt x="221" y="91"/>
                  </a:lnTo>
                  <a:lnTo>
                    <a:pt x="224" y="91"/>
                  </a:lnTo>
                  <a:lnTo>
                    <a:pt x="227" y="93"/>
                  </a:lnTo>
                  <a:lnTo>
                    <a:pt x="229" y="91"/>
                  </a:lnTo>
                  <a:lnTo>
                    <a:pt x="232" y="88"/>
                  </a:lnTo>
                  <a:lnTo>
                    <a:pt x="229" y="88"/>
                  </a:lnTo>
                  <a:lnTo>
                    <a:pt x="229" y="85"/>
                  </a:lnTo>
                  <a:lnTo>
                    <a:pt x="229" y="83"/>
                  </a:lnTo>
                  <a:lnTo>
                    <a:pt x="229" y="80"/>
                  </a:lnTo>
                  <a:lnTo>
                    <a:pt x="229" y="77"/>
                  </a:lnTo>
                  <a:lnTo>
                    <a:pt x="229" y="75"/>
                  </a:lnTo>
                  <a:lnTo>
                    <a:pt x="224" y="75"/>
                  </a:lnTo>
                  <a:lnTo>
                    <a:pt x="224" y="72"/>
                  </a:lnTo>
                  <a:lnTo>
                    <a:pt x="227" y="69"/>
                  </a:lnTo>
                  <a:lnTo>
                    <a:pt x="227" y="67"/>
                  </a:lnTo>
                  <a:lnTo>
                    <a:pt x="224" y="64"/>
                  </a:lnTo>
                  <a:lnTo>
                    <a:pt x="221" y="64"/>
                  </a:lnTo>
                  <a:lnTo>
                    <a:pt x="221" y="67"/>
                  </a:lnTo>
                  <a:lnTo>
                    <a:pt x="219" y="67"/>
                  </a:lnTo>
                  <a:lnTo>
                    <a:pt x="216" y="64"/>
                  </a:lnTo>
                  <a:lnTo>
                    <a:pt x="216" y="61"/>
                  </a:lnTo>
                  <a:lnTo>
                    <a:pt x="213" y="61"/>
                  </a:lnTo>
                  <a:lnTo>
                    <a:pt x="211" y="61"/>
                  </a:lnTo>
                  <a:lnTo>
                    <a:pt x="208" y="61"/>
                  </a:lnTo>
                  <a:lnTo>
                    <a:pt x="205" y="64"/>
                  </a:lnTo>
                  <a:lnTo>
                    <a:pt x="203" y="64"/>
                  </a:lnTo>
                  <a:lnTo>
                    <a:pt x="200" y="61"/>
                  </a:lnTo>
                  <a:lnTo>
                    <a:pt x="197" y="61"/>
                  </a:lnTo>
                  <a:lnTo>
                    <a:pt x="195" y="61"/>
                  </a:lnTo>
                  <a:lnTo>
                    <a:pt x="192" y="61"/>
                  </a:lnTo>
                  <a:lnTo>
                    <a:pt x="189" y="61"/>
                  </a:lnTo>
                  <a:lnTo>
                    <a:pt x="187" y="61"/>
                  </a:lnTo>
                  <a:lnTo>
                    <a:pt x="184" y="64"/>
                  </a:lnTo>
                  <a:lnTo>
                    <a:pt x="181" y="64"/>
                  </a:lnTo>
                  <a:lnTo>
                    <a:pt x="179" y="61"/>
                  </a:lnTo>
                  <a:lnTo>
                    <a:pt x="176" y="61"/>
                  </a:lnTo>
                  <a:lnTo>
                    <a:pt x="176" y="59"/>
                  </a:lnTo>
                  <a:lnTo>
                    <a:pt x="173" y="56"/>
                  </a:lnTo>
                  <a:lnTo>
                    <a:pt x="171" y="56"/>
                  </a:lnTo>
                  <a:lnTo>
                    <a:pt x="168" y="56"/>
                  </a:lnTo>
                  <a:lnTo>
                    <a:pt x="165" y="53"/>
                  </a:lnTo>
                  <a:lnTo>
                    <a:pt x="165" y="51"/>
                  </a:lnTo>
                  <a:lnTo>
                    <a:pt x="163" y="48"/>
                  </a:lnTo>
                  <a:lnTo>
                    <a:pt x="163" y="45"/>
                  </a:lnTo>
                  <a:lnTo>
                    <a:pt x="160" y="43"/>
                  </a:lnTo>
                  <a:lnTo>
                    <a:pt x="160" y="40"/>
                  </a:lnTo>
                  <a:lnTo>
                    <a:pt x="157" y="37"/>
                  </a:lnTo>
                  <a:lnTo>
                    <a:pt x="157" y="35"/>
                  </a:lnTo>
                  <a:lnTo>
                    <a:pt x="155" y="32"/>
                  </a:lnTo>
                  <a:lnTo>
                    <a:pt x="152" y="29"/>
                  </a:lnTo>
                  <a:lnTo>
                    <a:pt x="149" y="29"/>
                  </a:lnTo>
                  <a:lnTo>
                    <a:pt x="149" y="27"/>
                  </a:lnTo>
                  <a:lnTo>
                    <a:pt x="147" y="27"/>
                  </a:lnTo>
                  <a:lnTo>
                    <a:pt x="144" y="24"/>
                  </a:lnTo>
                  <a:lnTo>
                    <a:pt x="141" y="24"/>
                  </a:lnTo>
                  <a:lnTo>
                    <a:pt x="139" y="21"/>
                  </a:lnTo>
                  <a:lnTo>
                    <a:pt x="139" y="19"/>
                  </a:lnTo>
                  <a:lnTo>
                    <a:pt x="136" y="19"/>
                  </a:lnTo>
                  <a:lnTo>
                    <a:pt x="136" y="16"/>
                  </a:lnTo>
                  <a:lnTo>
                    <a:pt x="133" y="16"/>
                  </a:lnTo>
                  <a:lnTo>
                    <a:pt x="131" y="16"/>
                  </a:lnTo>
                  <a:lnTo>
                    <a:pt x="128" y="16"/>
                  </a:lnTo>
                  <a:lnTo>
                    <a:pt x="125" y="16"/>
                  </a:lnTo>
                  <a:lnTo>
                    <a:pt x="123" y="16"/>
                  </a:lnTo>
                  <a:lnTo>
                    <a:pt x="120" y="16"/>
                  </a:lnTo>
                  <a:lnTo>
                    <a:pt x="117" y="19"/>
                  </a:lnTo>
                  <a:lnTo>
                    <a:pt x="115" y="21"/>
                  </a:lnTo>
                  <a:lnTo>
                    <a:pt x="112" y="21"/>
                  </a:lnTo>
                  <a:lnTo>
                    <a:pt x="109" y="21"/>
                  </a:lnTo>
                  <a:lnTo>
                    <a:pt x="107" y="21"/>
                  </a:lnTo>
                  <a:lnTo>
                    <a:pt x="104" y="19"/>
                  </a:lnTo>
                  <a:lnTo>
                    <a:pt x="101" y="21"/>
                  </a:lnTo>
                  <a:lnTo>
                    <a:pt x="96" y="24"/>
                  </a:lnTo>
                  <a:lnTo>
                    <a:pt x="93" y="24"/>
                  </a:lnTo>
                  <a:lnTo>
                    <a:pt x="91" y="24"/>
                  </a:lnTo>
                  <a:lnTo>
                    <a:pt x="88" y="24"/>
                  </a:lnTo>
                  <a:lnTo>
                    <a:pt x="85" y="24"/>
                  </a:lnTo>
                  <a:lnTo>
                    <a:pt x="83" y="21"/>
                  </a:lnTo>
                  <a:lnTo>
                    <a:pt x="77" y="21"/>
                  </a:lnTo>
                  <a:lnTo>
                    <a:pt x="77" y="19"/>
                  </a:lnTo>
                  <a:lnTo>
                    <a:pt x="77" y="16"/>
                  </a:lnTo>
                  <a:lnTo>
                    <a:pt x="77" y="13"/>
                  </a:lnTo>
                  <a:lnTo>
                    <a:pt x="72" y="13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5"/>
                  </a:lnTo>
                  <a:lnTo>
                    <a:pt x="69" y="5"/>
                  </a:lnTo>
                  <a:lnTo>
                    <a:pt x="67" y="3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4" y="3"/>
                  </a:lnTo>
                  <a:lnTo>
                    <a:pt x="61" y="3"/>
                  </a:lnTo>
                  <a:lnTo>
                    <a:pt x="59" y="5"/>
                  </a:lnTo>
                  <a:lnTo>
                    <a:pt x="56" y="5"/>
                  </a:lnTo>
                  <a:lnTo>
                    <a:pt x="53" y="11"/>
                  </a:lnTo>
                  <a:lnTo>
                    <a:pt x="51" y="16"/>
                  </a:lnTo>
                  <a:lnTo>
                    <a:pt x="51" y="19"/>
                  </a:lnTo>
                  <a:lnTo>
                    <a:pt x="51" y="24"/>
                  </a:lnTo>
                  <a:lnTo>
                    <a:pt x="51" y="27"/>
                  </a:lnTo>
                  <a:lnTo>
                    <a:pt x="51" y="29"/>
                  </a:lnTo>
                  <a:lnTo>
                    <a:pt x="51" y="32"/>
                  </a:lnTo>
                  <a:lnTo>
                    <a:pt x="51" y="35"/>
                  </a:lnTo>
                  <a:lnTo>
                    <a:pt x="51" y="37"/>
                  </a:lnTo>
                  <a:lnTo>
                    <a:pt x="48" y="37"/>
                  </a:lnTo>
                  <a:lnTo>
                    <a:pt x="45" y="37"/>
                  </a:lnTo>
                  <a:lnTo>
                    <a:pt x="43" y="40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8" y="43"/>
                  </a:lnTo>
                  <a:lnTo>
                    <a:pt x="48" y="45"/>
                  </a:lnTo>
                  <a:lnTo>
                    <a:pt x="45" y="48"/>
                  </a:lnTo>
                  <a:lnTo>
                    <a:pt x="45" y="51"/>
                  </a:lnTo>
                  <a:lnTo>
                    <a:pt x="43" y="53"/>
                  </a:lnTo>
                  <a:lnTo>
                    <a:pt x="43" y="56"/>
                  </a:lnTo>
                  <a:lnTo>
                    <a:pt x="40" y="56"/>
                  </a:lnTo>
                  <a:lnTo>
                    <a:pt x="37" y="56"/>
                  </a:lnTo>
                  <a:lnTo>
                    <a:pt x="35" y="56"/>
                  </a:lnTo>
                  <a:lnTo>
                    <a:pt x="35" y="53"/>
                  </a:lnTo>
                  <a:lnTo>
                    <a:pt x="35" y="51"/>
                  </a:lnTo>
                  <a:lnTo>
                    <a:pt x="35" y="48"/>
                  </a:lnTo>
                  <a:lnTo>
                    <a:pt x="35" y="45"/>
                  </a:lnTo>
                  <a:lnTo>
                    <a:pt x="32" y="45"/>
                  </a:lnTo>
                  <a:lnTo>
                    <a:pt x="29" y="45"/>
                  </a:lnTo>
                  <a:lnTo>
                    <a:pt x="29" y="48"/>
                  </a:lnTo>
                  <a:lnTo>
                    <a:pt x="29" y="53"/>
                  </a:lnTo>
                  <a:lnTo>
                    <a:pt x="27" y="56"/>
                  </a:lnTo>
                  <a:lnTo>
                    <a:pt x="27" y="59"/>
                  </a:lnTo>
                  <a:lnTo>
                    <a:pt x="29" y="59"/>
                  </a:lnTo>
                  <a:lnTo>
                    <a:pt x="32" y="59"/>
                  </a:lnTo>
                  <a:lnTo>
                    <a:pt x="32" y="61"/>
                  </a:lnTo>
                  <a:lnTo>
                    <a:pt x="32" y="64"/>
                  </a:lnTo>
                  <a:lnTo>
                    <a:pt x="29" y="67"/>
                  </a:lnTo>
                  <a:lnTo>
                    <a:pt x="27" y="69"/>
                  </a:lnTo>
                  <a:lnTo>
                    <a:pt x="27" y="72"/>
                  </a:lnTo>
                  <a:lnTo>
                    <a:pt x="27" y="75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29" y="83"/>
                  </a:lnTo>
                  <a:lnTo>
                    <a:pt x="27" y="83"/>
                  </a:lnTo>
                  <a:lnTo>
                    <a:pt x="24" y="80"/>
                  </a:lnTo>
                  <a:lnTo>
                    <a:pt x="21" y="83"/>
                  </a:lnTo>
                  <a:lnTo>
                    <a:pt x="19" y="80"/>
                  </a:lnTo>
                  <a:lnTo>
                    <a:pt x="16" y="80"/>
                  </a:lnTo>
                  <a:lnTo>
                    <a:pt x="13" y="80"/>
                  </a:lnTo>
                  <a:lnTo>
                    <a:pt x="13" y="83"/>
                  </a:lnTo>
                  <a:lnTo>
                    <a:pt x="11" y="85"/>
                  </a:lnTo>
                  <a:lnTo>
                    <a:pt x="8" y="88"/>
                  </a:lnTo>
                  <a:lnTo>
                    <a:pt x="8" y="93"/>
                  </a:lnTo>
                  <a:lnTo>
                    <a:pt x="3" y="96"/>
                  </a:lnTo>
                  <a:lnTo>
                    <a:pt x="0" y="101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3" y="107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5" y="107"/>
                  </a:lnTo>
                  <a:lnTo>
                    <a:pt x="5" y="109"/>
                  </a:lnTo>
                  <a:lnTo>
                    <a:pt x="8" y="107"/>
                  </a:lnTo>
                  <a:lnTo>
                    <a:pt x="11" y="107"/>
                  </a:lnTo>
                  <a:lnTo>
                    <a:pt x="11" y="109"/>
                  </a:lnTo>
                  <a:lnTo>
                    <a:pt x="13" y="109"/>
                  </a:lnTo>
                  <a:lnTo>
                    <a:pt x="16" y="109"/>
                  </a:lnTo>
                  <a:lnTo>
                    <a:pt x="19" y="109"/>
                  </a:lnTo>
                  <a:lnTo>
                    <a:pt x="19" y="112"/>
                  </a:lnTo>
                  <a:lnTo>
                    <a:pt x="16" y="115"/>
                  </a:lnTo>
                  <a:lnTo>
                    <a:pt x="13" y="115"/>
                  </a:lnTo>
                  <a:lnTo>
                    <a:pt x="11" y="115"/>
                  </a:lnTo>
                  <a:lnTo>
                    <a:pt x="8" y="117"/>
                  </a:lnTo>
                  <a:lnTo>
                    <a:pt x="8" y="120"/>
                  </a:lnTo>
                  <a:lnTo>
                    <a:pt x="11" y="120"/>
                  </a:lnTo>
                  <a:lnTo>
                    <a:pt x="13" y="120"/>
                  </a:lnTo>
                  <a:lnTo>
                    <a:pt x="13" y="123"/>
                  </a:lnTo>
                  <a:lnTo>
                    <a:pt x="13" y="125"/>
                  </a:lnTo>
                  <a:lnTo>
                    <a:pt x="13" y="128"/>
                  </a:lnTo>
                  <a:lnTo>
                    <a:pt x="16" y="128"/>
                  </a:lnTo>
                  <a:lnTo>
                    <a:pt x="16" y="131"/>
                  </a:lnTo>
                  <a:lnTo>
                    <a:pt x="13" y="133"/>
                  </a:lnTo>
                  <a:lnTo>
                    <a:pt x="16" y="136"/>
                  </a:lnTo>
                  <a:lnTo>
                    <a:pt x="19" y="139"/>
                  </a:lnTo>
                  <a:lnTo>
                    <a:pt x="21" y="141"/>
                  </a:lnTo>
                  <a:lnTo>
                    <a:pt x="24" y="147"/>
                  </a:lnTo>
                  <a:lnTo>
                    <a:pt x="27" y="149"/>
                  </a:lnTo>
                  <a:lnTo>
                    <a:pt x="27" y="152"/>
                  </a:lnTo>
                  <a:lnTo>
                    <a:pt x="29" y="155"/>
                  </a:lnTo>
                  <a:lnTo>
                    <a:pt x="32" y="155"/>
                  </a:lnTo>
                  <a:lnTo>
                    <a:pt x="32" y="157"/>
                  </a:lnTo>
                  <a:lnTo>
                    <a:pt x="35" y="157"/>
                  </a:lnTo>
                  <a:lnTo>
                    <a:pt x="40" y="160"/>
                  </a:lnTo>
                  <a:lnTo>
                    <a:pt x="43" y="160"/>
                  </a:lnTo>
                  <a:lnTo>
                    <a:pt x="45" y="157"/>
                  </a:lnTo>
                  <a:lnTo>
                    <a:pt x="48" y="155"/>
                  </a:lnTo>
                  <a:lnTo>
                    <a:pt x="51" y="155"/>
                  </a:lnTo>
                  <a:lnTo>
                    <a:pt x="53" y="157"/>
                  </a:lnTo>
                  <a:lnTo>
                    <a:pt x="56" y="157"/>
                  </a:lnTo>
                  <a:lnTo>
                    <a:pt x="59" y="155"/>
                  </a:lnTo>
                  <a:lnTo>
                    <a:pt x="61" y="155"/>
                  </a:lnTo>
                  <a:lnTo>
                    <a:pt x="64" y="155"/>
                  </a:lnTo>
                  <a:lnTo>
                    <a:pt x="67" y="155"/>
                  </a:lnTo>
                  <a:lnTo>
                    <a:pt x="72" y="155"/>
                  </a:lnTo>
                  <a:lnTo>
                    <a:pt x="75" y="155"/>
                  </a:lnTo>
                  <a:lnTo>
                    <a:pt x="77" y="157"/>
                  </a:lnTo>
                  <a:lnTo>
                    <a:pt x="80" y="157"/>
                  </a:lnTo>
                  <a:lnTo>
                    <a:pt x="80" y="160"/>
                  </a:lnTo>
                  <a:lnTo>
                    <a:pt x="77" y="163"/>
                  </a:lnTo>
                  <a:lnTo>
                    <a:pt x="77" y="168"/>
                  </a:lnTo>
                  <a:lnTo>
                    <a:pt x="77" y="171"/>
                  </a:lnTo>
                  <a:lnTo>
                    <a:pt x="75" y="176"/>
                  </a:lnTo>
                  <a:lnTo>
                    <a:pt x="72" y="184"/>
                  </a:lnTo>
                  <a:lnTo>
                    <a:pt x="72" y="189"/>
                  </a:lnTo>
                  <a:lnTo>
                    <a:pt x="69" y="192"/>
                  </a:lnTo>
                  <a:lnTo>
                    <a:pt x="67" y="195"/>
                  </a:lnTo>
                  <a:lnTo>
                    <a:pt x="64" y="200"/>
                  </a:lnTo>
                  <a:lnTo>
                    <a:pt x="64" y="203"/>
                  </a:lnTo>
                  <a:lnTo>
                    <a:pt x="64" y="208"/>
                  </a:lnTo>
                  <a:lnTo>
                    <a:pt x="67" y="211"/>
                  </a:lnTo>
                  <a:lnTo>
                    <a:pt x="67" y="213"/>
                  </a:lnTo>
                  <a:lnTo>
                    <a:pt x="67" y="216"/>
                  </a:lnTo>
                  <a:lnTo>
                    <a:pt x="64" y="216"/>
                  </a:lnTo>
                  <a:lnTo>
                    <a:pt x="64" y="213"/>
                  </a:lnTo>
                  <a:lnTo>
                    <a:pt x="61" y="213"/>
                  </a:lnTo>
                  <a:lnTo>
                    <a:pt x="59" y="213"/>
                  </a:lnTo>
                  <a:lnTo>
                    <a:pt x="59" y="216"/>
                  </a:lnTo>
                  <a:lnTo>
                    <a:pt x="56" y="219"/>
                  </a:lnTo>
                  <a:lnTo>
                    <a:pt x="59" y="219"/>
                  </a:lnTo>
                  <a:lnTo>
                    <a:pt x="59" y="221"/>
                  </a:lnTo>
                  <a:lnTo>
                    <a:pt x="61" y="221"/>
                  </a:lnTo>
                  <a:lnTo>
                    <a:pt x="64" y="221"/>
                  </a:lnTo>
                  <a:lnTo>
                    <a:pt x="64" y="224"/>
                  </a:lnTo>
                  <a:lnTo>
                    <a:pt x="61" y="224"/>
                  </a:lnTo>
                  <a:lnTo>
                    <a:pt x="61" y="227"/>
                  </a:lnTo>
                  <a:lnTo>
                    <a:pt x="61" y="229"/>
                  </a:lnTo>
                  <a:lnTo>
                    <a:pt x="64" y="232"/>
                  </a:lnTo>
                  <a:lnTo>
                    <a:pt x="67" y="235"/>
                  </a:lnTo>
                  <a:lnTo>
                    <a:pt x="69" y="237"/>
                  </a:lnTo>
                  <a:lnTo>
                    <a:pt x="75" y="240"/>
                  </a:lnTo>
                  <a:lnTo>
                    <a:pt x="80" y="243"/>
                  </a:lnTo>
                  <a:lnTo>
                    <a:pt x="85" y="245"/>
                  </a:lnTo>
                  <a:lnTo>
                    <a:pt x="88" y="245"/>
                  </a:lnTo>
                  <a:lnTo>
                    <a:pt x="91" y="245"/>
                  </a:lnTo>
                  <a:lnTo>
                    <a:pt x="96" y="248"/>
                  </a:lnTo>
                  <a:lnTo>
                    <a:pt x="104" y="251"/>
                  </a:lnTo>
                  <a:lnTo>
                    <a:pt x="107" y="253"/>
                  </a:lnTo>
                  <a:lnTo>
                    <a:pt x="112" y="256"/>
                  </a:lnTo>
                  <a:lnTo>
                    <a:pt x="115" y="261"/>
                  </a:lnTo>
                  <a:lnTo>
                    <a:pt x="117" y="264"/>
                  </a:lnTo>
                  <a:lnTo>
                    <a:pt x="120" y="264"/>
                  </a:lnTo>
                  <a:lnTo>
                    <a:pt x="123" y="275"/>
                  </a:lnTo>
                  <a:lnTo>
                    <a:pt x="123" y="280"/>
                  </a:lnTo>
                  <a:lnTo>
                    <a:pt x="123" y="285"/>
                  </a:lnTo>
                  <a:lnTo>
                    <a:pt x="120" y="288"/>
                  </a:lnTo>
                  <a:lnTo>
                    <a:pt x="120" y="291"/>
                  </a:lnTo>
                  <a:lnTo>
                    <a:pt x="120" y="293"/>
                  </a:lnTo>
                  <a:lnTo>
                    <a:pt x="120" y="299"/>
                  </a:lnTo>
                  <a:lnTo>
                    <a:pt x="120" y="301"/>
                  </a:lnTo>
                  <a:lnTo>
                    <a:pt x="120" y="304"/>
                  </a:lnTo>
                  <a:lnTo>
                    <a:pt x="123" y="304"/>
                  </a:lnTo>
                  <a:lnTo>
                    <a:pt x="125" y="304"/>
                  </a:lnTo>
                  <a:lnTo>
                    <a:pt x="128" y="304"/>
                  </a:lnTo>
                  <a:lnTo>
                    <a:pt x="128" y="307"/>
                  </a:lnTo>
                  <a:lnTo>
                    <a:pt x="131" y="309"/>
                  </a:lnTo>
                  <a:lnTo>
                    <a:pt x="133" y="309"/>
                  </a:lnTo>
                  <a:lnTo>
                    <a:pt x="133" y="307"/>
                  </a:lnTo>
                  <a:lnTo>
                    <a:pt x="136" y="307"/>
                  </a:lnTo>
                  <a:lnTo>
                    <a:pt x="136" y="304"/>
                  </a:lnTo>
                  <a:lnTo>
                    <a:pt x="139" y="304"/>
                  </a:lnTo>
                  <a:lnTo>
                    <a:pt x="141" y="304"/>
                  </a:lnTo>
                  <a:lnTo>
                    <a:pt x="144" y="304"/>
                  </a:lnTo>
                  <a:lnTo>
                    <a:pt x="147" y="304"/>
                  </a:lnTo>
                  <a:lnTo>
                    <a:pt x="149" y="304"/>
                  </a:lnTo>
                  <a:lnTo>
                    <a:pt x="152" y="304"/>
                  </a:lnTo>
                  <a:lnTo>
                    <a:pt x="155" y="304"/>
                  </a:lnTo>
                  <a:lnTo>
                    <a:pt x="155" y="307"/>
                  </a:lnTo>
                  <a:lnTo>
                    <a:pt x="157" y="309"/>
                  </a:lnTo>
                  <a:lnTo>
                    <a:pt x="157" y="312"/>
                  </a:lnTo>
                  <a:lnTo>
                    <a:pt x="160" y="312"/>
                  </a:lnTo>
                  <a:lnTo>
                    <a:pt x="165" y="312"/>
                  </a:lnTo>
                  <a:lnTo>
                    <a:pt x="168" y="312"/>
                  </a:lnTo>
                  <a:lnTo>
                    <a:pt x="171" y="312"/>
                  </a:lnTo>
                  <a:lnTo>
                    <a:pt x="173" y="309"/>
                  </a:lnTo>
                  <a:lnTo>
                    <a:pt x="179" y="309"/>
                  </a:lnTo>
                  <a:lnTo>
                    <a:pt x="181" y="309"/>
                  </a:lnTo>
                  <a:lnTo>
                    <a:pt x="187" y="312"/>
                  </a:lnTo>
                  <a:lnTo>
                    <a:pt x="189" y="312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12" name="Freeform 78"/>
            <p:cNvSpPr>
              <a:spLocks/>
            </p:cNvSpPr>
            <p:nvPr/>
          </p:nvSpPr>
          <p:spPr bwMode="auto">
            <a:xfrm>
              <a:off x="1806575" y="4833938"/>
              <a:ext cx="1439863" cy="1331912"/>
            </a:xfrm>
            <a:custGeom>
              <a:avLst/>
              <a:gdLst>
                <a:gd name="T0" fmla="*/ 2147483647 w 384"/>
                <a:gd name="T1" fmla="*/ 2147483647 h 336"/>
                <a:gd name="T2" fmla="*/ 2147483647 w 384"/>
                <a:gd name="T3" fmla="*/ 2147483647 h 336"/>
                <a:gd name="T4" fmla="*/ 2147483647 w 384"/>
                <a:gd name="T5" fmla="*/ 2147483647 h 336"/>
                <a:gd name="T6" fmla="*/ 2147483647 w 384"/>
                <a:gd name="T7" fmla="*/ 2147483647 h 336"/>
                <a:gd name="T8" fmla="*/ 2147483647 w 384"/>
                <a:gd name="T9" fmla="*/ 2147483647 h 336"/>
                <a:gd name="T10" fmla="*/ 2147483647 w 384"/>
                <a:gd name="T11" fmla="*/ 2147483647 h 336"/>
                <a:gd name="T12" fmla="*/ 2147483647 w 384"/>
                <a:gd name="T13" fmla="*/ 2147483647 h 336"/>
                <a:gd name="T14" fmla="*/ 2147483647 w 384"/>
                <a:gd name="T15" fmla="*/ 2147483647 h 336"/>
                <a:gd name="T16" fmla="*/ 2147483647 w 384"/>
                <a:gd name="T17" fmla="*/ 2147483647 h 336"/>
                <a:gd name="T18" fmla="*/ 2147483647 w 384"/>
                <a:gd name="T19" fmla="*/ 2147483647 h 336"/>
                <a:gd name="T20" fmla="*/ 2147483647 w 384"/>
                <a:gd name="T21" fmla="*/ 2147483647 h 336"/>
                <a:gd name="T22" fmla="*/ 2147483647 w 384"/>
                <a:gd name="T23" fmla="*/ 2147483647 h 336"/>
                <a:gd name="T24" fmla="*/ 2147483647 w 384"/>
                <a:gd name="T25" fmla="*/ 2147483647 h 336"/>
                <a:gd name="T26" fmla="*/ 2147483647 w 384"/>
                <a:gd name="T27" fmla="*/ 2147483647 h 336"/>
                <a:gd name="T28" fmla="*/ 2147483647 w 384"/>
                <a:gd name="T29" fmla="*/ 2147483647 h 336"/>
                <a:gd name="T30" fmla="*/ 2147483647 w 384"/>
                <a:gd name="T31" fmla="*/ 2147483647 h 336"/>
                <a:gd name="T32" fmla="*/ 2147483647 w 384"/>
                <a:gd name="T33" fmla="*/ 2147483647 h 336"/>
                <a:gd name="T34" fmla="*/ 2147483647 w 384"/>
                <a:gd name="T35" fmla="*/ 2147483647 h 336"/>
                <a:gd name="T36" fmla="*/ 2147483647 w 384"/>
                <a:gd name="T37" fmla="*/ 2147483647 h 336"/>
                <a:gd name="T38" fmla="*/ 2147483647 w 384"/>
                <a:gd name="T39" fmla="*/ 2147483647 h 336"/>
                <a:gd name="T40" fmla="*/ 2147483647 w 384"/>
                <a:gd name="T41" fmla="*/ 2147483647 h 336"/>
                <a:gd name="T42" fmla="*/ 2147483647 w 384"/>
                <a:gd name="T43" fmla="*/ 2147483647 h 336"/>
                <a:gd name="T44" fmla="*/ 2147483647 w 384"/>
                <a:gd name="T45" fmla="*/ 2147483647 h 336"/>
                <a:gd name="T46" fmla="*/ 2147483647 w 384"/>
                <a:gd name="T47" fmla="*/ 2147483647 h 336"/>
                <a:gd name="T48" fmla="*/ 2147483647 w 384"/>
                <a:gd name="T49" fmla="*/ 2147483647 h 336"/>
                <a:gd name="T50" fmla="*/ 2147483647 w 384"/>
                <a:gd name="T51" fmla="*/ 2147483647 h 336"/>
                <a:gd name="T52" fmla="*/ 2147483647 w 384"/>
                <a:gd name="T53" fmla="*/ 2147483647 h 336"/>
                <a:gd name="T54" fmla="*/ 2147483647 w 384"/>
                <a:gd name="T55" fmla="*/ 2147483647 h 336"/>
                <a:gd name="T56" fmla="*/ 2147483647 w 384"/>
                <a:gd name="T57" fmla="*/ 2147483647 h 336"/>
                <a:gd name="T58" fmla="*/ 2147483647 w 384"/>
                <a:gd name="T59" fmla="*/ 2147483647 h 336"/>
                <a:gd name="T60" fmla="*/ 2147483647 w 384"/>
                <a:gd name="T61" fmla="*/ 2147483647 h 336"/>
                <a:gd name="T62" fmla="*/ 2147483647 w 384"/>
                <a:gd name="T63" fmla="*/ 2147483647 h 336"/>
                <a:gd name="T64" fmla="*/ 2147483647 w 384"/>
                <a:gd name="T65" fmla="*/ 2147483647 h 336"/>
                <a:gd name="T66" fmla="*/ 2147483647 w 384"/>
                <a:gd name="T67" fmla="*/ 2147483647 h 336"/>
                <a:gd name="T68" fmla="*/ 2147483647 w 384"/>
                <a:gd name="T69" fmla="*/ 2147483647 h 336"/>
                <a:gd name="T70" fmla="*/ 2147483647 w 384"/>
                <a:gd name="T71" fmla="*/ 2147483647 h 336"/>
                <a:gd name="T72" fmla="*/ 2147483647 w 384"/>
                <a:gd name="T73" fmla="*/ 2147483647 h 336"/>
                <a:gd name="T74" fmla="*/ 0 w 384"/>
                <a:gd name="T75" fmla="*/ 2147483647 h 336"/>
                <a:gd name="T76" fmla="*/ 2147483647 w 384"/>
                <a:gd name="T77" fmla="*/ 2147483647 h 336"/>
                <a:gd name="T78" fmla="*/ 2147483647 w 384"/>
                <a:gd name="T79" fmla="*/ 2147483647 h 336"/>
                <a:gd name="T80" fmla="*/ 2147483647 w 384"/>
                <a:gd name="T81" fmla="*/ 2147483647 h 336"/>
                <a:gd name="T82" fmla="*/ 2147483647 w 384"/>
                <a:gd name="T83" fmla="*/ 2147483647 h 336"/>
                <a:gd name="T84" fmla="*/ 2147483647 w 384"/>
                <a:gd name="T85" fmla="*/ 2147483647 h 336"/>
                <a:gd name="T86" fmla="*/ 2147483647 w 384"/>
                <a:gd name="T87" fmla="*/ 2147483647 h 336"/>
                <a:gd name="T88" fmla="*/ 2147483647 w 384"/>
                <a:gd name="T89" fmla="*/ 2147483647 h 336"/>
                <a:gd name="T90" fmla="*/ 2147483647 w 384"/>
                <a:gd name="T91" fmla="*/ 2147483647 h 336"/>
                <a:gd name="T92" fmla="*/ 2147483647 w 384"/>
                <a:gd name="T93" fmla="*/ 2147483647 h 336"/>
                <a:gd name="T94" fmla="*/ 2147483647 w 384"/>
                <a:gd name="T95" fmla="*/ 2147483647 h 336"/>
                <a:gd name="T96" fmla="*/ 2147483647 w 384"/>
                <a:gd name="T97" fmla="*/ 2147483647 h 336"/>
                <a:gd name="T98" fmla="*/ 2147483647 w 384"/>
                <a:gd name="T99" fmla="*/ 2147483647 h 336"/>
                <a:gd name="T100" fmla="*/ 2147483647 w 384"/>
                <a:gd name="T101" fmla="*/ 2147483647 h 336"/>
                <a:gd name="T102" fmla="*/ 2147483647 w 384"/>
                <a:gd name="T103" fmla="*/ 2147483647 h 336"/>
                <a:gd name="T104" fmla="*/ 2147483647 w 384"/>
                <a:gd name="T105" fmla="*/ 2147483647 h 336"/>
                <a:gd name="T106" fmla="*/ 2147483647 w 384"/>
                <a:gd name="T107" fmla="*/ 2147483647 h 336"/>
                <a:gd name="T108" fmla="*/ 2147483647 w 384"/>
                <a:gd name="T109" fmla="*/ 2147483647 h 336"/>
                <a:gd name="T110" fmla="*/ 2147483647 w 384"/>
                <a:gd name="T111" fmla="*/ 2147483647 h 336"/>
                <a:gd name="T112" fmla="*/ 2147483647 w 384"/>
                <a:gd name="T113" fmla="*/ 2147483647 h 336"/>
                <a:gd name="T114" fmla="*/ 2147483647 w 384"/>
                <a:gd name="T115" fmla="*/ 2147483647 h 336"/>
                <a:gd name="T116" fmla="*/ 2147483647 w 384"/>
                <a:gd name="T117" fmla="*/ 2147483647 h 336"/>
                <a:gd name="T118" fmla="*/ 2147483647 w 384"/>
                <a:gd name="T119" fmla="*/ 2147483647 h 336"/>
                <a:gd name="T120" fmla="*/ 2147483647 w 384"/>
                <a:gd name="T121" fmla="*/ 2147483647 h 3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84"/>
                <a:gd name="T184" fmla="*/ 0 h 336"/>
                <a:gd name="T185" fmla="*/ 384 w 384"/>
                <a:gd name="T186" fmla="*/ 336 h 3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84" h="336">
                  <a:moveTo>
                    <a:pt x="248" y="315"/>
                  </a:moveTo>
                  <a:lnTo>
                    <a:pt x="254" y="318"/>
                  </a:lnTo>
                  <a:lnTo>
                    <a:pt x="262" y="318"/>
                  </a:lnTo>
                  <a:lnTo>
                    <a:pt x="267" y="320"/>
                  </a:lnTo>
                  <a:lnTo>
                    <a:pt x="275" y="320"/>
                  </a:lnTo>
                  <a:lnTo>
                    <a:pt x="275" y="318"/>
                  </a:lnTo>
                  <a:lnTo>
                    <a:pt x="275" y="315"/>
                  </a:lnTo>
                  <a:lnTo>
                    <a:pt x="275" y="312"/>
                  </a:lnTo>
                  <a:lnTo>
                    <a:pt x="278" y="310"/>
                  </a:lnTo>
                  <a:lnTo>
                    <a:pt x="278" y="307"/>
                  </a:lnTo>
                  <a:lnTo>
                    <a:pt x="275" y="304"/>
                  </a:lnTo>
                  <a:lnTo>
                    <a:pt x="272" y="304"/>
                  </a:lnTo>
                  <a:lnTo>
                    <a:pt x="272" y="302"/>
                  </a:lnTo>
                  <a:lnTo>
                    <a:pt x="270" y="299"/>
                  </a:lnTo>
                  <a:lnTo>
                    <a:pt x="272" y="296"/>
                  </a:lnTo>
                  <a:lnTo>
                    <a:pt x="272" y="299"/>
                  </a:lnTo>
                  <a:lnTo>
                    <a:pt x="275" y="299"/>
                  </a:lnTo>
                  <a:lnTo>
                    <a:pt x="278" y="299"/>
                  </a:lnTo>
                  <a:lnTo>
                    <a:pt x="283" y="299"/>
                  </a:lnTo>
                  <a:lnTo>
                    <a:pt x="286" y="299"/>
                  </a:lnTo>
                  <a:lnTo>
                    <a:pt x="291" y="302"/>
                  </a:lnTo>
                  <a:lnTo>
                    <a:pt x="291" y="299"/>
                  </a:lnTo>
                  <a:lnTo>
                    <a:pt x="291" y="294"/>
                  </a:lnTo>
                  <a:lnTo>
                    <a:pt x="291" y="291"/>
                  </a:lnTo>
                  <a:lnTo>
                    <a:pt x="291" y="286"/>
                  </a:lnTo>
                  <a:lnTo>
                    <a:pt x="294" y="283"/>
                  </a:lnTo>
                  <a:lnTo>
                    <a:pt x="294" y="286"/>
                  </a:lnTo>
                  <a:lnTo>
                    <a:pt x="296" y="288"/>
                  </a:lnTo>
                  <a:lnTo>
                    <a:pt x="299" y="288"/>
                  </a:lnTo>
                  <a:lnTo>
                    <a:pt x="302" y="288"/>
                  </a:lnTo>
                  <a:lnTo>
                    <a:pt x="304" y="286"/>
                  </a:lnTo>
                  <a:lnTo>
                    <a:pt x="307" y="288"/>
                  </a:lnTo>
                  <a:lnTo>
                    <a:pt x="310" y="286"/>
                  </a:lnTo>
                  <a:lnTo>
                    <a:pt x="312" y="286"/>
                  </a:lnTo>
                  <a:lnTo>
                    <a:pt x="312" y="283"/>
                  </a:lnTo>
                  <a:lnTo>
                    <a:pt x="312" y="278"/>
                  </a:lnTo>
                  <a:lnTo>
                    <a:pt x="315" y="278"/>
                  </a:lnTo>
                  <a:lnTo>
                    <a:pt x="315" y="280"/>
                  </a:lnTo>
                  <a:lnTo>
                    <a:pt x="318" y="283"/>
                  </a:lnTo>
                  <a:lnTo>
                    <a:pt x="318" y="288"/>
                  </a:lnTo>
                  <a:lnTo>
                    <a:pt x="318" y="294"/>
                  </a:lnTo>
                  <a:lnTo>
                    <a:pt x="318" y="299"/>
                  </a:lnTo>
                  <a:lnTo>
                    <a:pt x="318" y="302"/>
                  </a:lnTo>
                  <a:lnTo>
                    <a:pt x="320" y="302"/>
                  </a:lnTo>
                  <a:lnTo>
                    <a:pt x="323" y="302"/>
                  </a:lnTo>
                  <a:lnTo>
                    <a:pt x="326" y="302"/>
                  </a:lnTo>
                  <a:lnTo>
                    <a:pt x="368" y="262"/>
                  </a:lnTo>
                  <a:lnTo>
                    <a:pt x="371" y="259"/>
                  </a:lnTo>
                  <a:lnTo>
                    <a:pt x="371" y="256"/>
                  </a:lnTo>
                  <a:lnTo>
                    <a:pt x="371" y="254"/>
                  </a:lnTo>
                  <a:lnTo>
                    <a:pt x="368" y="251"/>
                  </a:lnTo>
                  <a:lnTo>
                    <a:pt x="368" y="248"/>
                  </a:lnTo>
                  <a:lnTo>
                    <a:pt x="366" y="246"/>
                  </a:lnTo>
                  <a:lnTo>
                    <a:pt x="368" y="246"/>
                  </a:lnTo>
                  <a:lnTo>
                    <a:pt x="368" y="243"/>
                  </a:lnTo>
                  <a:lnTo>
                    <a:pt x="374" y="243"/>
                  </a:lnTo>
                  <a:lnTo>
                    <a:pt x="376" y="243"/>
                  </a:lnTo>
                  <a:lnTo>
                    <a:pt x="382" y="246"/>
                  </a:lnTo>
                  <a:lnTo>
                    <a:pt x="382" y="243"/>
                  </a:lnTo>
                  <a:lnTo>
                    <a:pt x="384" y="240"/>
                  </a:lnTo>
                  <a:lnTo>
                    <a:pt x="384" y="238"/>
                  </a:lnTo>
                  <a:lnTo>
                    <a:pt x="382" y="235"/>
                  </a:lnTo>
                  <a:lnTo>
                    <a:pt x="382" y="232"/>
                  </a:lnTo>
                  <a:lnTo>
                    <a:pt x="379" y="232"/>
                  </a:lnTo>
                  <a:lnTo>
                    <a:pt x="379" y="230"/>
                  </a:lnTo>
                  <a:lnTo>
                    <a:pt x="376" y="230"/>
                  </a:lnTo>
                  <a:lnTo>
                    <a:pt x="374" y="230"/>
                  </a:lnTo>
                  <a:lnTo>
                    <a:pt x="371" y="232"/>
                  </a:lnTo>
                  <a:lnTo>
                    <a:pt x="368" y="232"/>
                  </a:lnTo>
                  <a:lnTo>
                    <a:pt x="366" y="235"/>
                  </a:lnTo>
                  <a:lnTo>
                    <a:pt x="363" y="238"/>
                  </a:lnTo>
                  <a:lnTo>
                    <a:pt x="360" y="240"/>
                  </a:lnTo>
                  <a:lnTo>
                    <a:pt x="358" y="240"/>
                  </a:lnTo>
                  <a:lnTo>
                    <a:pt x="355" y="238"/>
                  </a:lnTo>
                  <a:lnTo>
                    <a:pt x="352" y="238"/>
                  </a:lnTo>
                  <a:lnTo>
                    <a:pt x="352" y="235"/>
                  </a:lnTo>
                  <a:lnTo>
                    <a:pt x="355" y="235"/>
                  </a:lnTo>
                  <a:lnTo>
                    <a:pt x="355" y="232"/>
                  </a:lnTo>
                  <a:lnTo>
                    <a:pt x="355" y="230"/>
                  </a:lnTo>
                  <a:lnTo>
                    <a:pt x="355" y="227"/>
                  </a:lnTo>
                  <a:lnTo>
                    <a:pt x="352" y="224"/>
                  </a:lnTo>
                  <a:lnTo>
                    <a:pt x="350" y="224"/>
                  </a:lnTo>
                  <a:lnTo>
                    <a:pt x="350" y="222"/>
                  </a:lnTo>
                  <a:lnTo>
                    <a:pt x="352" y="222"/>
                  </a:lnTo>
                  <a:lnTo>
                    <a:pt x="350" y="216"/>
                  </a:lnTo>
                  <a:lnTo>
                    <a:pt x="344" y="216"/>
                  </a:lnTo>
                  <a:lnTo>
                    <a:pt x="342" y="216"/>
                  </a:lnTo>
                  <a:lnTo>
                    <a:pt x="339" y="216"/>
                  </a:lnTo>
                  <a:lnTo>
                    <a:pt x="336" y="216"/>
                  </a:lnTo>
                  <a:lnTo>
                    <a:pt x="334" y="216"/>
                  </a:lnTo>
                  <a:lnTo>
                    <a:pt x="334" y="219"/>
                  </a:lnTo>
                  <a:lnTo>
                    <a:pt x="334" y="222"/>
                  </a:lnTo>
                  <a:lnTo>
                    <a:pt x="331" y="224"/>
                  </a:lnTo>
                  <a:lnTo>
                    <a:pt x="328" y="227"/>
                  </a:lnTo>
                  <a:lnTo>
                    <a:pt x="326" y="230"/>
                  </a:lnTo>
                  <a:lnTo>
                    <a:pt x="323" y="230"/>
                  </a:lnTo>
                  <a:lnTo>
                    <a:pt x="320" y="227"/>
                  </a:lnTo>
                  <a:lnTo>
                    <a:pt x="320" y="224"/>
                  </a:lnTo>
                  <a:lnTo>
                    <a:pt x="318" y="222"/>
                  </a:lnTo>
                  <a:lnTo>
                    <a:pt x="315" y="219"/>
                  </a:lnTo>
                  <a:lnTo>
                    <a:pt x="315" y="216"/>
                  </a:lnTo>
                  <a:lnTo>
                    <a:pt x="315" y="211"/>
                  </a:lnTo>
                  <a:lnTo>
                    <a:pt x="315" y="208"/>
                  </a:lnTo>
                  <a:lnTo>
                    <a:pt x="318" y="206"/>
                  </a:lnTo>
                  <a:lnTo>
                    <a:pt x="320" y="203"/>
                  </a:lnTo>
                  <a:lnTo>
                    <a:pt x="320" y="200"/>
                  </a:lnTo>
                  <a:lnTo>
                    <a:pt x="320" y="198"/>
                  </a:lnTo>
                  <a:lnTo>
                    <a:pt x="323" y="198"/>
                  </a:lnTo>
                  <a:lnTo>
                    <a:pt x="326" y="195"/>
                  </a:lnTo>
                  <a:lnTo>
                    <a:pt x="326" y="192"/>
                  </a:lnTo>
                  <a:lnTo>
                    <a:pt x="323" y="192"/>
                  </a:lnTo>
                  <a:lnTo>
                    <a:pt x="320" y="192"/>
                  </a:lnTo>
                  <a:lnTo>
                    <a:pt x="315" y="192"/>
                  </a:lnTo>
                  <a:lnTo>
                    <a:pt x="312" y="192"/>
                  </a:lnTo>
                  <a:lnTo>
                    <a:pt x="310" y="195"/>
                  </a:lnTo>
                  <a:lnTo>
                    <a:pt x="307" y="195"/>
                  </a:lnTo>
                  <a:lnTo>
                    <a:pt x="304" y="192"/>
                  </a:lnTo>
                  <a:lnTo>
                    <a:pt x="304" y="190"/>
                  </a:lnTo>
                  <a:lnTo>
                    <a:pt x="304" y="182"/>
                  </a:lnTo>
                  <a:lnTo>
                    <a:pt x="299" y="184"/>
                  </a:lnTo>
                  <a:lnTo>
                    <a:pt x="294" y="187"/>
                  </a:lnTo>
                  <a:lnTo>
                    <a:pt x="288" y="187"/>
                  </a:lnTo>
                  <a:lnTo>
                    <a:pt x="283" y="190"/>
                  </a:lnTo>
                  <a:lnTo>
                    <a:pt x="283" y="187"/>
                  </a:lnTo>
                  <a:lnTo>
                    <a:pt x="280" y="184"/>
                  </a:lnTo>
                  <a:lnTo>
                    <a:pt x="280" y="182"/>
                  </a:lnTo>
                  <a:lnTo>
                    <a:pt x="278" y="182"/>
                  </a:lnTo>
                  <a:lnTo>
                    <a:pt x="275" y="184"/>
                  </a:lnTo>
                  <a:lnTo>
                    <a:pt x="275" y="182"/>
                  </a:lnTo>
                  <a:lnTo>
                    <a:pt x="275" y="176"/>
                  </a:lnTo>
                  <a:lnTo>
                    <a:pt x="272" y="176"/>
                  </a:lnTo>
                  <a:lnTo>
                    <a:pt x="270" y="176"/>
                  </a:lnTo>
                  <a:lnTo>
                    <a:pt x="256" y="182"/>
                  </a:lnTo>
                  <a:lnTo>
                    <a:pt x="256" y="176"/>
                  </a:lnTo>
                  <a:lnTo>
                    <a:pt x="259" y="174"/>
                  </a:lnTo>
                  <a:lnTo>
                    <a:pt x="256" y="171"/>
                  </a:lnTo>
                  <a:lnTo>
                    <a:pt x="251" y="174"/>
                  </a:lnTo>
                  <a:lnTo>
                    <a:pt x="246" y="176"/>
                  </a:lnTo>
                  <a:lnTo>
                    <a:pt x="243" y="179"/>
                  </a:lnTo>
                  <a:lnTo>
                    <a:pt x="240" y="179"/>
                  </a:lnTo>
                  <a:lnTo>
                    <a:pt x="240" y="176"/>
                  </a:lnTo>
                  <a:lnTo>
                    <a:pt x="240" y="174"/>
                  </a:lnTo>
                  <a:lnTo>
                    <a:pt x="240" y="171"/>
                  </a:lnTo>
                  <a:lnTo>
                    <a:pt x="240" y="168"/>
                  </a:lnTo>
                  <a:lnTo>
                    <a:pt x="238" y="168"/>
                  </a:lnTo>
                  <a:lnTo>
                    <a:pt x="238" y="166"/>
                  </a:lnTo>
                  <a:lnTo>
                    <a:pt x="235" y="166"/>
                  </a:lnTo>
                  <a:lnTo>
                    <a:pt x="235" y="168"/>
                  </a:lnTo>
                  <a:lnTo>
                    <a:pt x="232" y="166"/>
                  </a:lnTo>
                  <a:lnTo>
                    <a:pt x="232" y="163"/>
                  </a:lnTo>
                  <a:lnTo>
                    <a:pt x="232" y="160"/>
                  </a:lnTo>
                  <a:lnTo>
                    <a:pt x="232" y="158"/>
                  </a:lnTo>
                  <a:lnTo>
                    <a:pt x="232" y="155"/>
                  </a:lnTo>
                  <a:lnTo>
                    <a:pt x="230" y="152"/>
                  </a:lnTo>
                  <a:lnTo>
                    <a:pt x="227" y="150"/>
                  </a:lnTo>
                  <a:lnTo>
                    <a:pt x="224" y="150"/>
                  </a:lnTo>
                  <a:lnTo>
                    <a:pt x="222" y="150"/>
                  </a:lnTo>
                  <a:lnTo>
                    <a:pt x="219" y="147"/>
                  </a:lnTo>
                  <a:lnTo>
                    <a:pt x="219" y="144"/>
                  </a:lnTo>
                  <a:lnTo>
                    <a:pt x="214" y="142"/>
                  </a:lnTo>
                  <a:lnTo>
                    <a:pt x="214" y="139"/>
                  </a:lnTo>
                  <a:lnTo>
                    <a:pt x="211" y="136"/>
                  </a:lnTo>
                  <a:lnTo>
                    <a:pt x="211" y="134"/>
                  </a:lnTo>
                  <a:lnTo>
                    <a:pt x="208" y="134"/>
                  </a:lnTo>
                  <a:lnTo>
                    <a:pt x="206" y="134"/>
                  </a:lnTo>
                  <a:lnTo>
                    <a:pt x="203" y="134"/>
                  </a:lnTo>
                  <a:lnTo>
                    <a:pt x="203" y="131"/>
                  </a:lnTo>
                  <a:lnTo>
                    <a:pt x="200" y="128"/>
                  </a:lnTo>
                  <a:lnTo>
                    <a:pt x="198" y="128"/>
                  </a:lnTo>
                  <a:lnTo>
                    <a:pt x="195" y="126"/>
                  </a:lnTo>
                  <a:lnTo>
                    <a:pt x="192" y="126"/>
                  </a:lnTo>
                  <a:lnTo>
                    <a:pt x="190" y="126"/>
                  </a:lnTo>
                  <a:lnTo>
                    <a:pt x="187" y="123"/>
                  </a:lnTo>
                  <a:lnTo>
                    <a:pt x="182" y="120"/>
                  </a:lnTo>
                  <a:lnTo>
                    <a:pt x="182" y="118"/>
                  </a:lnTo>
                  <a:lnTo>
                    <a:pt x="179" y="115"/>
                  </a:lnTo>
                  <a:lnTo>
                    <a:pt x="179" y="110"/>
                  </a:lnTo>
                  <a:lnTo>
                    <a:pt x="179" y="107"/>
                  </a:lnTo>
                  <a:lnTo>
                    <a:pt x="179" y="102"/>
                  </a:lnTo>
                  <a:lnTo>
                    <a:pt x="179" y="96"/>
                  </a:lnTo>
                  <a:lnTo>
                    <a:pt x="176" y="96"/>
                  </a:lnTo>
                  <a:lnTo>
                    <a:pt x="176" y="94"/>
                  </a:lnTo>
                  <a:lnTo>
                    <a:pt x="176" y="91"/>
                  </a:lnTo>
                  <a:lnTo>
                    <a:pt x="176" y="88"/>
                  </a:lnTo>
                  <a:lnTo>
                    <a:pt x="174" y="88"/>
                  </a:lnTo>
                  <a:lnTo>
                    <a:pt x="171" y="83"/>
                  </a:lnTo>
                  <a:lnTo>
                    <a:pt x="171" y="80"/>
                  </a:lnTo>
                  <a:lnTo>
                    <a:pt x="171" y="78"/>
                  </a:lnTo>
                  <a:lnTo>
                    <a:pt x="174" y="78"/>
                  </a:lnTo>
                  <a:lnTo>
                    <a:pt x="176" y="80"/>
                  </a:lnTo>
                  <a:lnTo>
                    <a:pt x="176" y="78"/>
                  </a:lnTo>
                  <a:lnTo>
                    <a:pt x="174" y="75"/>
                  </a:lnTo>
                  <a:lnTo>
                    <a:pt x="171" y="72"/>
                  </a:lnTo>
                  <a:lnTo>
                    <a:pt x="166" y="72"/>
                  </a:lnTo>
                  <a:lnTo>
                    <a:pt x="163" y="70"/>
                  </a:lnTo>
                  <a:lnTo>
                    <a:pt x="160" y="67"/>
                  </a:lnTo>
                  <a:lnTo>
                    <a:pt x="158" y="64"/>
                  </a:lnTo>
                  <a:lnTo>
                    <a:pt x="158" y="62"/>
                  </a:lnTo>
                  <a:lnTo>
                    <a:pt x="152" y="59"/>
                  </a:lnTo>
                  <a:lnTo>
                    <a:pt x="150" y="56"/>
                  </a:lnTo>
                  <a:lnTo>
                    <a:pt x="147" y="54"/>
                  </a:lnTo>
                  <a:lnTo>
                    <a:pt x="144" y="48"/>
                  </a:lnTo>
                  <a:lnTo>
                    <a:pt x="139" y="46"/>
                  </a:lnTo>
                  <a:lnTo>
                    <a:pt x="142" y="40"/>
                  </a:lnTo>
                  <a:lnTo>
                    <a:pt x="142" y="35"/>
                  </a:lnTo>
                  <a:lnTo>
                    <a:pt x="139" y="30"/>
                  </a:lnTo>
                  <a:lnTo>
                    <a:pt x="139" y="27"/>
                  </a:lnTo>
                  <a:lnTo>
                    <a:pt x="139" y="24"/>
                  </a:lnTo>
                  <a:lnTo>
                    <a:pt x="139" y="22"/>
                  </a:lnTo>
                  <a:lnTo>
                    <a:pt x="136" y="19"/>
                  </a:lnTo>
                  <a:lnTo>
                    <a:pt x="134" y="16"/>
                  </a:lnTo>
                  <a:lnTo>
                    <a:pt x="134" y="19"/>
                  </a:lnTo>
                  <a:lnTo>
                    <a:pt x="134" y="22"/>
                  </a:lnTo>
                  <a:lnTo>
                    <a:pt x="131" y="22"/>
                  </a:lnTo>
                  <a:lnTo>
                    <a:pt x="128" y="22"/>
                  </a:lnTo>
                  <a:lnTo>
                    <a:pt x="126" y="19"/>
                  </a:lnTo>
                  <a:lnTo>
                    <a:pt x="123" y="19"/>
                  </a:lnTo>
                  <a:lnTo>
                    <a:pt x="123" y="16"/>
                  </a:lnTo>
                  <a:lnTo>
                    <a:pt x="123" y="14"/>
                  </a:lnTo>
                  <a:lnTo>
                    <a:pt x="126" y="11"/>
                  </a:lnTo>
                  <a:lnTo>
                    <a:pt x="123" y="11"/>
                  </a:lnTo>
                  <a:lnTo>
                    <a:pt x="126" y="8"/>
                  </a:lnTo>
                  <a:lnTo>
                    <a:pt x="126" y="6"/>
                  </a:lnTo>
                  <a:lnTo>
                    <a:pt x="126" y="3"/>
                  </a:lnTo>
                  <a:lnTo>
                    <a:pt x="123" y="3"/>
                  </a:lnTo>
                  <a:lnTo>
                    <a:pt x="120" y="0"/>
                  </a:lnTo>
                  <a:lnTo>
                    <a:pt x="120" y="3"/>
                  </a:lnTo>
                  <a:lnTo>
                    <a:pt x="118" y="3"/>
                  </a:lnTo>
                  <a:lnTo>
                    <a:pt x="115" y="3"/>
                  </a:lnTo>
                  <a:lnTo>
                    <a:pt x="112" y="6"/>
                  </a:lnTo>
                  <a:lnTo>
                    <a:pt x="110" y="8"/>
                  </a:lnTo>
                  <a:lnTo>
                    <a:pt x="107" y="11"/>
                  </a:lnTo>
                  <a:lnTo>
                    <a:pt x="104" y="11"/>
                  </a:lnTo>
                  <a:lnTo>
                    <a:pt x="102" y="14"/>
                  </a:lnTo>
                  <a:lnTo>
                    <a:pt x="99" y="14"/>
                  </a:lnTo>
                  <a:lnTo>
                    <a:pt x="96" y="14"/>
                  </a:lnTo>
                  <a:lnTo>
                    <a:pt x="96" y="11"/>
                  </a:lnTo>
                  <a:lnTo>
                    <a:pt x="94" y="8"/>
                  </a:lnTo>
                  <a:lnTo>
                    <a:pt x="91" y="8"/>
                  </a:lnTo>
                  <a:lnTo>
                    <a:pt x="88" y="8"/>
                  </a:lnTo>
                  <a:lnTo>
                    <a:pt x="86" y="11"/>
                  </a:lnTo>
                  <a:lnTo>
                    <a:pt x="86" y="14"/>
                  </a:lnTo>
                  <a:lnTo>
                    <a:pt x="83" y="16"/>
                  </a:lnTo>
                  <a:lnTo>
                    <a:pt x="83" y="19"/>
                  </a:lnTo>
                  <a:lnTo>
                    <a:pt x="80" y="19"/>
                  </a:lnTo>
                  <a:lnTo>
                    <a:pt x="80" y="22"/>
                  </a:lnTo>
                  <a:lnTo>
                    <a:pt x="80" y="24"/>
                  </a:lnTo>
                  <a:lnTo>
                    <a:pt x="78" y="27"/>
                  </a:lnTo>
                  <a:lnTo>
                    <a:pt x="75" y="27"/>
                  </a:lnTo>
                  <a:lnTo>
                    <a:pt x="72" y="27"/>
                  </a:lnTo>
                  <a:lnTo>
                    <a:pt x="70" y="27"/>
                  </a:lnTo>
                  <a:lnTo>
                    <a:pt x="72" y="30"/>
                  </a:lnTo>
                  <a:lnTo>
                    <a:pt x="70" y="32"/>
                  </a:lnTo>
                  <a:lnTo>
                    <a:pt x="67" y="35"/>
                  </a:lnTo>
                  <a:lnTo>
                    <a:pt x="67" y="40"/>
                  </a:lnTo>
                  <a:lnTo>
                    <a:pt x="64" y="43"/>
                  </a:lnTo>
                  <a:lnTo>
                    <a:pt x="64" y="46"/>
                  </a:lnTo>
                  <a:lnTo>
                    <a:pt x="62" y="48"/>
                  </a:lnTo>
                  <a:lnTo>
                    <a:pt x="62" y="51"/>
                  </a:lnTo>
                  <a:lnTo>
                    <a:pt x="64" y="51"/>
                  </a:lnTo>
                  <a:lnTo>
                    <a:pt x="67" y="54"/>
                  </a:lnTo>
                  <a:lnTo>
                    <a:pt x="70" y="56"/>
                  </a:lnTo>
                  <a:lnTo>
                    <a:pt x="72" y="56"/>
                  </a:lnTo>
                  <a:lnTo>
                    <a:pt x="75" y="56"/>
                  </a:lnTo>
                  <a:lnTo>
                    <a:pt x="78" y="59"/>
                  </a:lnTo>
                  <a:lnTo>
                    <a:pt x="78" y="62"/>
                  </a:lnTo>
                  <a:lnTo>
                    <a:pt x="75" y="62"/>
                  </a:lnTo>
                  <a:lnTo>
                    <a:pt x="75" y="59"/>
                  </a:lnTo>
                  <a:lnTo>
                    <a:pt x="72" y="59"/>
                  </a:lnTo>
                  <a:lnTo>
                    <a:pt x="70" y="59"/>
                  </a:lnTo>
                  <a:lnTo>
                    <a:pt x="67" y="59"/>
                  </a:lnTo>
                  <a:lnTo>
                    <a:pt x="64" y="59"/>
                  </a:lnTo>
                  <a:lnTo>
                    <a:pt x="62" y="59"/>
                  </a:lnTo>
                  <a:lnTo>
                    <a:pt x="62" y="62"/>
                  </a:lnTo>
                  <a:lnTo>
                    <a:pt x="59" y="64"/>
                  </a:lnTo>
                  <a:lnTo>
                    <a:pt x="56" y="64"/>
                  </a:lnTo>
                  <a:lnTo>
                    <a:pt x="54" y="64"/>
                  </a:lnTo>
                  <a:lnTo>
                    <a:pt x="51" y="64"/>
                  </a:lnTo>
                  <a:lnTo>
                    <a:pt x="48" y="67"/>
                  </a:lnTo>
                  <a:lnTo>
                    <a:pt x="46" y="67"/>
                  </a:lnTo>
                  <a:lnTo>
                    <a:pt x="43" y="67"/>
                  </a:lnTo>
                  <a:lnTo>
                    <a:pt x="40" y="70"/>
                  </a:lnTo>
                  <a:lnTo>
                    <a:pt x="40" y="72"/>
                  </a:lnTo>
                  <a:lnTo>
                    <a:pt x="40" y="75"/>
                  </a:lnTo>
                  <a:lnTo>
                    <a:pt x="38" y="75"/>
                  </a:lnTo>
                  <a:lnTo>
                    <a:pt x="35" y="78"/>
                  </a:lnTo>
                  <a:lnTo>
                    <a:pt x="32" y="83"/>
                  </a:lnTo>
                  <a:lnTo>
                    <a:pt x="30" y="83"/>
                  </a:lnTo>
                  <a:lnTo>
                    <a:pt x="27" y="80"/>
                  </a:lnTo>
                  <a:lnTo>
                    <a:pt x="24" y="83"/>
                  </a:lnTo>
                  <a:lnTo>
                    <a:pt x="22" y="86"/>
                  </a:lnTo>
                  <a:lnTo>
                    <a:pt x="19" y="86"/>
                  </a:lnTo>
                  <a:lnTo>
                    <a:pt x="16" y="86"/>
                  </a:lnTo>
                  <a:lnTo>
                    <a:pt x="14" y="86"/>
                  </a:lnTo>
                  <a:lnTo>
                    <a:pt x="11" y="86"/>
                  </a:lnTo>
                  <a:lnTo>
                    <a:pt x="8" y="88"/>
                  </a:lnTo>
                  <a:lnTo>
                    <a:pt x="8" y="91"/>
                  </a:lnTo>
                  <a:lnTo>
                    <a:pt x="11" y="91"/>
                  </a:lnTo>
                  <a:lnTo>
                    <a:pt x="11" y="94"/>
                  </a:lnTo>
                  <a:lnTo>
                    <a:pt x="11" y="96"/>
                  </a:lnTo>
                  <a:lnTo>
                    <a:pt x="8" y="96"/>
                  </a:lnTo>
                  <a:lnTo>
                    <a:pt x="6" y="99"/>
                  </a:lnTo>
                  <a:lnTo>
                    <a:pt x="3" y="102"/>
                  </a:lnTo>
                  <a:lnTo>
                    <a:pt x="0" y="104"/>
                  </a:lnTo>
                  <a:lnTo>
                    <a:pt x="3" y="107"/>
                  </a:lnTo>
                  <a:lnTo>
                    <a:pt x="3" y="110"/>
                  </a:lnTo>
                  <a:lnTo>
                    <a:pt x="6" y="112"/>
                  </a:lnTo>
                  <a:lnTo>
                    <a:pt x="6" y="115"/>
                  </a:lnTo>
                  <a:lnTo>
                    <a:pt x="8" y="118"/>
                  </a:lnTo>
                  <a:lnTo>
                    <a:pt x="8" y="120"/>
                  </a:lnTo>
                  <a:lnTo>
                    <a:pt x="11" y="123"/>
                  </a:lnTo>
                  <a:lnTo>
                    <a:pt x="14" y="123"/>
                  </a:lnTo>
                  <a:lnTo>
                    <a:pt x="16" y="123"/>
                  </a:lnTo>
                  <a:lnTo>
                    <a:pt x="19" y="126"/>
                  </a:lnTo>
                  <a:lnTo>
                    <a:pt x="19" y="128"/>
                  </a:lnTo>
                  <a:lnTo>
                    <a:pt x="22" y="128"/>
                  </a:lnTo>
                  <a:lnTo>
                    <a:pt x="24" y="131"/>
                  </a:lnTo>
                  <a:lnTo>
                    <a:pt x="27" y="131"/>
                  </a:lnTo>
                  <a:lnTo>
                    <a:pt x="30" y="128"/>
                  </a:lnTo>
                  <a:lnTo>
                    <a:pt x="32" y="128"/>
                  </a:lnTo>
                  <a:lnTo>
                    <a:pt x="35" y="128"/>
                  </a:lnTo>
                  <a:lnTo>
                    <a:pt x="38" y="128"/>
                  </a:lnTo>
                  <a:lnTo>
                    <a:pt x="40" y="128"/>
                  </a:lnTo>
                  <a:lnTo>
                    <a:pt x="43" y="128"/>
                  </a:lnTo>
                  <a:lnTo>
                    <a:pt x="46" y="131"/>
                  </a:lnTo>
                  <a:lnTo>
                    <a:pt x="48" y="131"/>
                  </a:lnTo>
                  <a:lnTo>
                    <a:pt x="51" y="128"/>
                  </a:lnTo>
                  <a:lnTo>
                    <a:pt x="54" y="128"/>
                  </a:lnTo>
                  <a:lnTo>
                    <a:pt x="56" y="128"/>
                  </a:lnTo>
                  <a:lnTo>
                    <a:pt x="59" y="128"/>
                  </a:lnTo>
                  <a:lnTo>
                    <a:pt x="59" y="131"/>
                  </a:lnTo>
                  <a:lnTo>
                    <a:pt x="62" y="134"/>
                  </a:lnTo>
                  <a:lnTo>
                    <a:pt x="64" y="134"/>
                  </a:lnTo>
                  <a:lnTo>
                    <a:pt x="64" y="131"/>
                  </a:lnTo>
                  <a:lnTo>
                    <a:pt x="67" y="131"/>
                  </a:lnTo>
                  <a:lnTo>
                    <a:pt x="70" y="134"/>
                  </a:lnTo>
                  <a:lnTo>
                    <a:pt x="70" y="136"/>
                  </a:lnTo>
                  <a:lnTo>
                    <a:pt x="67" y="139"/>
                  </a:lnTo>
                  <a:lnTo>
                    <a:pt x="67" y="142"/>
                  </a:lnTo>
                  <a:lnTo>
                    <a:pt x="72" y="142"/>
                  </a:lnTo>
                  <a:lnTo>
                    <a:pt x="72" y="144"/>
                  </a:lnTo>
                  <a:lnTo>
                    <a:pt x="72" y="147"/>
                  </a:lnTo>
                  <a:lnTo>
                    <a:pt x="72" y="150"/>
                  </a:lnTo>
                  <a:lnTo>
                    <a:pt x="72" y="152"/>
                  </a:lnTo>
                  <a:lnTo>
                    <a:pt x="72" y="155"/>
                  </a:lnTo>
                  <a:lnTo>
                    <a:pt x="75" y="155"/>
                  </a:lnTo>
                  <a:lnTo>
                    <a:pt x="72" y="158"/>
                  </a:lnTo>
                  <a:lnTo>
                    <a:pt x="70" y="160"/>
                  </a:lnTo>
                  <a:lnTo>
                    <a:pt x="67" y="158"/>
                  </a:lnTo>
                  <a:lnTo>
                    <a:pt x="64" y="158"/>
                  </a:lnTo>
                  <a:lnTo>
                    <a:pt x="62" y="158"/>
                  </a:lnTo>
                  <a:lnTo>
                    <a:pt x="59" y="160"/>
                  </a:lnTo>
                  <a:lnTo>
                    <a:pt x="56" y="160"/>
                  </a:lnTo>
                  <a:lnTo>
                    <a:pt x="56" y="163"/>
                  </a:lnTo>
                  <a:lnTo>
                    <a:pt x="59" y="163"/>
                  </a:lnTo>
                  <a:lnTo>
                    <a:pt x="62" y="166"/>
                  </a:lnTo>
                  <a:lnTo>
                    <a:pt x="64" y="166"/>
                  </a:lnTo>
                  <a:lnTo>
                    <a:pt x="67" y="166"/>
                  </a:lnTo>
                  <a:lnTo>
                    <a:pt x="70" y="168"/>
                  </a:lnTo>
                  <a:lnTo>
                    <a:pt x="70" y="171"/>
                  </a:lnTo>
                  <a:lnTo>
                    <a:pt x="72" y="171"/>
                  </a:lnTo>
                  <a:lnTo>
                    <a:pt x="75" y="171"/>
                  </a:lnTo>
                  <a:lnTo>
                    <a:pt x="78" y="171"/>
                  </a:lnTo>
                  <a:lnTo>
                    <a:pt x="83" y="171"/>
                  </a:lnTo>
                  <a:lnTo>
                    <a:pt x="86" y="171"/>
                  </a:lnTo>
                  <a:lnTo>
                    <a:pt x="88" y="174"/>
                  </a:lnTo>
                  <a:lnTo>
                    <a:pt x="91" y="176"/>
                  </a:lnTo>
                  <a:lnTo>
                    <a:pt x="94" y="176"/>
                  </a:lnTo>
                  <a:lnTo>
                    <a:pt x="91" y="182"/>
                  </a:lnTo>
                  <a:lnTo>
                    <a:pt x="91" y="184"/>
                  </a:lnTo>
                  <a:lnTo>
                    <a:pt x="86" y="187"/>
                  </a:lnTo>
                  <a:lnTo>
                    <a:pt x="83" y="187"/>
                  </a:lnTo>
                  <a:lnTo>
                    <a:pt x="83" y="190"/>
                  </a:lnTo>
                  <a:lnTo>
                    <a:pt x="80" y="192"/>
                  </a:lnTo>
                  <a:lnTo>
                    <a:pt x="80" y="198"/>
                  </a:lnTo>
                  <a:lnTo>
                    <a:pt x="83" y="200"/>
                  </a:lnTo>
                  <a:lnTo>
                    <a:pt x="83" y="203"/>
                  </a:lnTo>
                  <a:lnTo>
                    <a:pt x="83" y="206"/>
                  </a:lnTo>
                  <a:lnTo>
                    <a:pt x="83" y="211"/>
                  </a:lnTo>
                  <a:lnTo>
                    <a:pt x="80" y="214"/>
                  </a:lnTo>
                  <a:lnTo>
                    <a:pt x="78" y="214"/>
                  </a:lnTo>
                  <a:lnTo>
                    <a:pt x="75" y="216"/>
                  </a:lnTo>
                  <a:lnTo>
                    <a:pt x="72" y="214"/>
                  </a:lnTo>
                  <a:lnTo>
                    <a:pt x="70" y="216"/>
                  </a:lnTo>
                  <a:lnTo>
                    <a:pt x="67" y="219"/>
                  </a:lnTo>
                  <a:lnTo>
                    <a:pt x="67" y="222"/>
                  </a:lnTo>
                  <a:lnTo>
                    <a:pt x="64" y="224"/>
                  </a:lnTo>
                  <a:lnTo>
                    <a:pt x="64" y="227"/>
                  </a:lnTo>
                  <a:lnTo>
                    <a:pt x="64" y="230"/>
                  </a:lnTo>
                  <a:lnTo>
                    <a:pt x="64" y="232"/>
                  </a:lnTo>
                  <a:lnTo>
                    <a:pt x="64" y="235"/>
                  </a:lnTo>
                  <a:lnTo>
                    <a:pt x="67" y="235"/>
                  </a:lnTo>
                  <a:lnTo>
                    <a:pt x="70" y="235"/>
                  </a:lnTo>
                  <a:lnTo>
                    <a:pt x="75" y="232"/>
                  </a:lnTo>
                  <a:lnTo>
                    <a:pt x="80" y="227"/>
                  </a:lnTo>
                  <a:lnTo>
                    <a:pt x="83" y="227"/>
                  </a:lnTo>
                  <a:lnTo>
                    <a:pt x="86" y="227"/>
                  </a:lnTo>
                  <a:lnTo>
                    <a:pt x="88" y="227"/>
                  </a:lnTo>
                  <a:lnTo>
                    <a:pt x="91" y="230"/>
                  </a:lnTo>
                  <a:lnTo>
                    <a:pt x="88" y="232"/>
                  </a:lnTo>
                  <a:lnTo>
                    <a:pt x="88" y="235"/>
                  </a:lnTo>
                  <a:lnTo>
                    <a:pt x="88" y="238"/>
                  </a:lnTo>
                  <a:lnTo>
                    <a:pt x="88" y="240"/>
                  </a:lnTo>
                  <a:lnTo>
                    <a:pt x="86" y="240"/>
                  </a:lnTo>
                  <a:lnTo>
                    <a:pt x="86" y="243"/>
                  </a:lnTo>
                  <a:lnTo>
                    <a:pt x="83" y="246"/>
                  </a:lnTo>
                  <a:lnTo>
                    <a:pt x="86" y="248"/>
                  </a:lnTo>
                  <a:lnTo>
                    <a:pt x="86" y="246"/>
                  </a:lnTo>
                  <a:lnTo>
                    <a:pt x="88" y="243"/>
                  </a:lnTo>
                  <a:lnTo>
                    <a:pt x="88" y="240"/>
                  </a:lnTo>
                  <a:lnTo>
                    <a:pt x="91" y="235"/>
                  </a:lnTo>
                  <a:lnTo>
                    <a:pt x="91" y="232"/>
                  </a:lnTo>
                  <a:lnTo>
                    <a:pt x="94" y="232"/>
                  </a:lnTo>
                  <a:lnTo>
                    <a:pt x="99" y="230"/>
                  </a:lnTo>
                  <a:lnTo>
                    <a:pt x="102" y="230"/>
                  </a:lnTo>
                  <a:lnTo>
                    <a:pt x="104" y="232"/>
                  </a:lnTo>
                  <a:lnTo>
                    <a:pt x="107" y="232"/>
                  </a:lnTo>
                  <a:lnTo>
                    <a:pt x="107" y="235"/>
                  </a:lnTo>
                  <a:lnTo>
                    <a:pt x="110" y="238"/>
                  </a:lnTo>
                  <a:lnTo>
                    <a:pt x="110" y="243"/>
                  </a:lnTo>
                  <a:lnTo>
                    <a:pt x="112" y="243"/>
                  </a:lnTo>
                  <a:lnTo>
                    <a:pt x="115" y="246"/>
                  </a:lnTo>
                  <a:lnTo>
                    <a:pt x="118" y="248"/>
                  </a:lnTo>
                  <a:lnTo>
                    <a:pt x="123" y="248"/>
                  </a:lnTo>
                  <a:lnTo>
                    <a:pt x="128" y="248"/>
                  </a:lnTo>
                  <a:lnTo>
                    <a:pt x="131" y="246"/>
                  </a:lnTo>
                  <a:lnTo>
                    <a:pt x="134" y="246"/>
                  </a:lnTo>
                  <a:lnTo>
                    <a:pt x="136" y="246"/>
                  </a:lnTo>
                  <a:lnTo>
                    <a:pt x="139" y="243"/>
                  </a:lnTo>
                  <a:lnTo>
                    <a:pt x="142" y="246"/>
                  </a:lnTo>
                  <a:lnTo>
                    <a:pt x="142" y="248"/>
                  </a:lnTo>
                  <a:lnTo>
                    <a:pt x="144" y="251"/>
                  </a:lnTo>
                  <a:lnTo>
                    <a:pt x="142" y="254"/>
                  </a:lnTo>
                  <a:lnTo>
                    <a:pt x="142" y="256"/>
                  </a:lnTo>
                  <a:lnTo>
                    <a:pt x="144" y="256"/>
                  </a:lnTo>
                  <a:lnTo>
                    <a:pt x="147" y="256"/>
                  </a:lnTo>
                  <a:lnTo>
                    <a:pt x="147" y="259"/>
                  </a:lnTo>
                  <a:lnTo>
                    <a:pt x="144" y="262"/>
                  </a:lnTo>
                  <a:lnTo>
                    <a:pt x="147" y="264"/>
                  </a:lnTo>
                  <a:lnTo>
                    <a:pt x="150" y="267"/>
                  </a:lnTo>
                  <a:lnTo>
                    <a:pt x="152" y="267"/>
                  </a:lnTo>
                  <a:lnTo>
                    <a:pt x="152" y="270"/>
                  </a:lnTo>
                  <a:lnTo>
                    <a:pt x="152" y="272"/>
                  </a:lnTo>
                  <a:lnTo>
                    <a:pt x="160" y="270"/>
                  </a:lnTo>
                  <a:lnTo>
                    <a:pt x="163" y="267"/>
                  </a:lnTo>
                  <a:lnTo>
                    <a:pt x="163" y="264"/>
                  </a:lnTo>
                  <a:lnTo>
                    <a:pt x="166" y="264"/>
                  </a:lnTo>
                  <a:lnTo>
                    <a:pt x="166" y="267"/>
                  </a:lnTo>
                  <a:lnTo>
                    <a:pt x="166" y="270"/>
                  </a:lnTo>
                  <a:lnTo>
                    <a:pt x="163" y="272"/>
                  </a:lnTo>
                  <a:lnTo>
                    <a:pt x="166" y="278"/>
                  </a:lnTo>
                  <a:lnTo>
                    <a:pt x="168" y="278"/>
                  </a:lnTo>
                  <a:lnTo>
                    <a:pt x="179" y="278"/>
                  </a:lnTo>
                  <a:lnTo>
                    <a:pt x="182" y="278"/>
                  </a:lnTo>
                  <a:lnTo>
                    <a:pt x="187" y="280"/>
                  </a:lnTo>
                  <a:lnTo>
                    <a:pt x="190" y="283"/>
                  </a:lnTo>
                  <a:lnTo>
                    <a:pt x="190" y="286"/>
                  </a:lnTo>
                  <a:lnTo>
                    <a:pt x="190" y="288"/>
                  </a:lnTo>
                  <a:lnTo>
                    <a:pt x="190" y="291"/>
                  </a:lnTo>
                  <a:lnTo>
                    <a:pt x="190" y="294"/>
                  </a:lnTo>
                  <a:lnTo>
                    <a:pt x="192" y="294"/>
                  </a:lnTo>
                  <a:lnTo>
                    <a:pt x="192" y="296"/>
                  </a:lnTo>
                  <a:lnTo>
                    <a:pt x="195" y="299"/>
                  </a:lnTo>
                  <a:lnTo>
                    <a:pt x="198" y="299"/>
                  </a:lnTo>
                  <a:lnTo>
                    <a:pt x="200" y="299"/>
                  </a:lnTo>
                  <a:lnTo>
                    <a:pt x="203" y="299"/>
                  </a:lnTo>
                  <a:lnTo>
                    <a:pt x="206" y="302"/>
                  </a:lnTo>
                  <a:lnTo>
                    <a:pt x="206" y="304"/>
                  </a:lnTo>
                  <a:lnTo>
                    <a:pt x="203" y="307"/>
                  </a:lnTo>
                  <a:lnTo>
                    <a:pt x="203" y="310"/>
                  </a:lnTo>
                  <a:lnTo>
                    <a:pt x="200" y="312"/>
                  </a:lnTo>
                  <a:lnTo>
                    <a:pt x="203" y="315"/>
                  </a:lnTo>
                  <a:lnTo>
                    <a:pt x="206" y="318"/>
                  </a:lnTo>
                  <a:lnTo>
                    <a:pt x="206" y="320"/>
                  </a:lnTo>
                  <a:lnTo>
                    <a:pt x="208" y="323"/>
                  </a:lnTo>
                  <a:lnTo>
                    <a:pt x="211" y="323"/>
                  </a:lnTo>
                  <a:lnTo>
                    <a:pt x="211" y="326"/>
                  </a:lnTo>
                  <a:lnTo>
                    <a:pt x="214" y="328"/>
                  </a:lnTo>
                  <a:lnTo>
                    <a:pt x="214" y="331"/>
                  </a:lnTo>
                  <a:lnTo>
                    <a:pt x="216" y="334"/>
                  </a:lnTo>
                  <a:lnTo>
                    <a:pt x="219" y="334"/>
                  </a:lnTo>
                  <a:lnTo>
                    <a:pt x="219" y="336"/>
                  </a:lnTo>
                  <a:lnTo>
                    <a:pt x="222" y="334"/>
                  </a:lnTo>
                  <a:lnTo>
                    <a:pt x="224" y="334"/>
                  </a:lnTo>
                  <a:lnTo>
                    <a:pt x="224" y="331"/>
                  </a:lnTo>
                  <a:lnTo>
                    <a:pt x="227" y="328"/>
                  </a:lnTo>
                  <a:lnTo>
                    <a:pt x="227" y="326"/>
                  </a:lnTo>
                  <a:lnTo>
                    <a:pt x="230" y="323"/>
                  </a:lnTo>
                  <a:lnTo>
                    <a:pt x="232" y="320"/>
                  </a:lnTo>
                  <a:lnTo>
                    <a:pt x="232" y="318"/>
                  </a:lnTo>
                  <a:lnTo>
                    <a:pt x="235" y="318"/>
                  </a:lnTo>
                  <a:lnTo>
                    <a:pt x="240" y="318"/>
                  </a:lnTo>
                  <a:lnTo>
                    <a:pt x="243" y="315"/>
                  </a:lnTo>
                  <a:lnTo>
                    <a:pt x="246" y="315"/>
                  </a:lnTo>
                  <a:lnTo>
                    <a:pt x="248" y="315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13" name="Freeform 79"/>
            <p:cNvSpPr>
              <a:spLocks/>
            </p:cNvSpPr>
            <p:nvPr/>
          </p:nvSpPr>
          <p:spPr bwMode="auto">
            <a:xfrm>
              <a:off x="2036763" y="6575425"/>
              <a:ext cx="1069975" cy="966788"/>
            </a:xfrm>
            <a:custGeom>
              <a:avLst/>
              <a:gdLst>
                <a:gd name="T0" fmla="*/ 2147483647 w 285"/>
                <a:gd name="T1" fmla="*/ 2147483647 h 243"/>
                <a:gd name="T2" fmla="*/ 2147483647 w 285"/>
                <a:gd name="T3" fmla="*/ 2147483647 h 243"/>
                <a:gd name="T4" fmla="*/ 2147483647 w 285"/>
                <a:gd name="T5" fmla="*/ 2147483647 h 243"/>
                <a:gd name="T6" fmla="*/ 2147483647 w 285"/>
                <a:gd name="T7" fmla="*/ 2147483647 h 243"/>
                <a:gd name="T8" fmla="*/ 2147483647 w 285"/>
                <a:gd name="T9" fmla="*/ 2147483647 h 243"/>
                <a:gd name="T10" fmla="*/ 2147483647 w 285"/>
                <a:gd name="T11" fmla="*/ 2147483647 h 243"/>
                <a:gd name="T12" fmla="*/ 2147483647 w 285"/>
                <a:gd name="T13" fmla="*/ 2147483647 h 243"/>
                <a:gd name="T14" fmla="*/ 2147483647 w 285"/>
                <a:gd name="T15" fmla="*/ 2147483647 h 243"/>
                <a:gd name="T16" fmla="*/ 2147483647 w 285"/>
                <a:gd name="T17" fmla="*/ 2147483647 h 243"/>
                <a:gd name="T18" fmla="*/ 2147483647 w 285"/>
                <a:gd name="T19" fmla="*/ 2147483647 h 243"/>
                <a:gd name="T20" fmla="*/ 2147483647 w 285"/>
                <a:gd name="T21" fmla="*/ 2147483647 h 243"/>
                <a:gd name="T22" fmla="*/ 2147483647 w 285"/>
                <a:gd name="T23" fmla="*/ 2147483647 h 243"/>
                <a:gd name="T24" fmla="*/ 2147483647 w 285"/>
                <a:gd name="T25" fmla="*/ 2147483647 h 243"/>
                <a:gd name="T26" fmla="*/ 2147483647 w 285"/>
                <a:gd name="T27" fmla="*/ 2147483647 h 243"/>
                <a:gd name="T28" fmla="*/ 2147483647 w 285"/>
                <a:gd name="T29" fmla="*/ 2147483647 h 243"/>
                <a:gd name="T30" fmla="*/ 2147483647 w 285"/>
                <a:gd name="T31" fmla="*/ 2147483647 h 243"/>
                <a:gd name="T32" fmla="*/ 2147483647 w 285"/>
                <a:gd name="T33" fmla="*/ 2147483647 h 243"/>
                <a:gd name="T34" fmla="*/ 2147483647 w 285"/>
                <a:gd name="T35" fmla="*/ 2147483647 h 243"/>
                <a:gd name="T36" fmla="*/ 2147483647 w 285"/>
                <a:gd name="T37" fmla="*/ 2147483647 h 243"/>
                <a:gd name="T38" fmla="*/ 2147483647 w 285"/>
                <a:gd name="T39" fmla="*/ 2147483647 h 243"/>
                <a:gd name="T40" fmla="*/ 2147483647 w 285"/>
                <a:gd name="T41" fmla="*/ 2147483647 h 243"/>
                <a:gd name="T42" fmla="*/ 2147483647 w 285"/>
                <a:gd name="T43" fmla="*/ 2147483647 h 243"/>
                <a:gd name="T44" fmla="*/ 0 w 285"/>
                <a:gd name="T45" fmla="*/ 2147483647 h 243"/>
                <a:gd name="T46" fmla="*/ 2147483647 w 285"/>
                <a:gd name="T47" fmla="*/ 2147483647 h 243"/>
                <a:gd name="T48" fmla="*/ 2147483647 w 285"/>
                <a:gd name="T49" fmla="*/ 2147483647 h 243"/>
                <a:gd name="T50" fmla="*/ 2147483647 w 285"/>
                <a:gd name="T51" fmla="*/ 2147483647 h 243"/>
                <a:gd name="T52" fmla="*/ 2147483647 w 285"/>
                <a:gd name="T53" fmla="*/ 2147483647 h 243"/>
                <a:gd name="T54" fmla="*/ 2147483647 w 285"/>
                <a:gd name="T55" fmla="*/ 2147483647 h 243"/>
                <a:gd name="T56" fmla="*/ 2147483647 w 285"/>
                <a:gd name="T57" fmla="*/ 2147483647 h 243"/>
                <a:gd name="T58" fmla="*/ 2147483647 w 285"/>
                <a:gd name="T59" fmla="*/ 2147483647 h 243"/>
                <a:gd name="T60" fmla="*/ 2147483647 w 285"/>
                <a:gd name="T61" fmla="*/ 2147483647 h 243"/>
                <a:gd name="T62" fmla="*/ 2147483647 w 285"/>
                <a:gd name="T63" fmla="*/ 2147483647 h 243"/>
                <a:gd name="T64" fmla="*/ 2147483647 w 285"/>
                <a:gd name="T65" fmla="*/ 2147483647 h 243"/>
                <a:gd name="T66" fmla="*/ 2147483647 w 285"/>
                <a:gd name="T67" fmla="*/ 2147483647 h 243"/>
                <a:gd name="T68" fmla="*/ 2147483647 w 285"/>
                <a:gd name="T69" fmla="*/ 2147483647 h 243"/>
                <a:gd name="T70" fmla="*/ 2147483647 w 285"/>
                <a:gd name="T71" fmla="*/ 2147483647 h 243"/>
                <a:gd name="T72" fmla="*/ 2147483647 w 285"/>
                <a:gd name="T73" fmla="*/ 2147483647 h 243"/>
                <a:gd name="T74" fmla="*/ 2147483647 w 285"/>
                <a:gd name="T75" fmla="*/ 2147483647 h 243"/>
                <a:gd name="T76" fmla="*/ 2147483647 w 285"/>
                <a:gd name="T77" fmla="*/ 2147483647 h 243"/>
                <a:gd name="T78" fmla="*/ 2147483647 w 285"/>
                <a:gd name="T79" fmla="*/ 2147483647 h 243"/>
                <a:gd name="T80" fmla="*/ 2147483647 w 285"/>
                <a:gd name="T81" fmla="*/ 2147483647 h 243"/>
                <a:gd name="T82" fmla="*/ 2147483647 w 285"/>
                <a:gd name="T83" fmla="*/ 2147483647 h 243"/>
                <a:gd name="T84" fmla="*/ 2147483647 w 285"/>
                <a:gd name="T85" fmla="*/ 2147483647 h 243"/>
                <a:gd name="T86" fmla="*/ 2147483647 w 285"/>
                <a:gd name="T87" fmla="*/ 2147483647 h 243"/>
                <a:gd name="T88" fmla="*/ 2147483647 w 285"/>
                <a:gd name="T89" fmla="*/ 2147483647 h 243"/>
                <a:gd name="T90" fmla="*/ 2147483647 w 285"/>
                <a:gd name="T91" fmla="*/ 2147483647 h 243"/>
                <a:gd name="T92" fmla="*/ 2147483647 w 285"/>
                <a:gd name="T93" fmla="*/ 2147483647 h 243"/>
                <a:gd name="T94" fmla="*/ 2147483647 w 285"/>
                <a:gd name="T95" fmla="*/ 2147483647 h 243"/>
                <a:gd name="T96" fmla="*/ 2147483647 w 285"/>
                <a:gd name="T97" fmla="*/ 2147483647 h 243"/>
                <a:gd name="T98" fmla="*/ 2147483647 w 285"/>
                <a:gd name="T99" fmla="*/ 2147483647 h 243"/>
                <a:gd name="T100" fmla="*/ 2147483647 w 285"/>
                <a:gd name="T101" fmla="*/ 2147483647 h 243"/>
                <a:gd name="T102" fmla="*/ 2147483647 w 285"/>
                <a:gd name="T103" fmla="*/ 2147483647 h 243"/>
                <a:gd name="T104" fmla="*/ 2147483647 w 285"/>
                <a:gd name="T105" fmla="*/ 2147483647 h 243"/>
                <a:gd name="T106" fmla="*/ 2147483647 w 285"/>
                <a:gd name="T107" fmla="*/ 2147483647 h 243"/>
                <a:gd name="T108" fmla="*/ 2147483647 w 285"/>
                <a:gd name="T109" fmla="*/ 2147483647 h 243"/>
                <a:gd name="T110" fmla="*/ 2147483647 w 285"/>
                <a:gd name="T111" fmla="*/ 2147483647 h 243"/>
                <a:gd name="T112" fmla="*/ 2147483647 w 285"/>
                <a:gd name="T113" fmla="*/ 2147483647 h 243"/>
                <a:gd name="T114" fmla="*/ 2147483647 w 285"/>
                <a:gd name="T115" fmla="*/ 2147483647 h 243"/>
                <a:gd name="T116" fmla="*/ 2147483647 w 285"/>
                <a:gd name="T117" fmla="*/ 2147483647 h 24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85"/>
                <a:gd name="T178" fmla="*/ 0 h 243"/>
                <a:gd name="T179" fmla="*/ 285 w 285"/>
                <a:gd name="T180" fmla="*/ 243 h 24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85" h="243">
                  <a:moveTo>
                    <a:pt x="234" y="91"/>
                  </a:moveTo>
                  <a:lnTo>
                    <a:pt x="234" y="88"/>
                  </a:lnTo>
                  <a:lnTo>
                    <a:pt x="232" y="85"/>
                  </a:lnTo>
                  <a:lnTo>
                    <a:pt x="232" y="83"/>
                  </a:lnTo>
                  <a:lnTo>
                    <a:pt x="229" y="80"/>
                  </a:lnTo>
                  <a:lnTo>
                    <a:pt x="232" y="77"/>
                  </a:lnTo>
                  <a:lnTo>
                    <a:pt x="232" y="75"/>
                  </a:lnTo>
                  <a:lnTo>
                    <a:pt x="229" y="72"/>
                  </a:lnTo>
                  <a:lnTo>
                    <a:pt x="229" y="69"/>
                  </a:lnTo>
                  <a:lnTo>
                    <a:pt x="229" y="67"/>
                  </a:lnTo>
                  <a:lnTo>
                    <a:pt x="226" y="67"/>
                  </a:lnTo>
                  <a:lnTo>
                    <a:pt x="226" y="64"/>
                  </a:lnTo>
                  <a:lnTo>
                    <a:pt x="226" y="61"/>
                  </a:lnTo>
                  <a:lnTo>
                    <a:pt x="224" y="59"/>
                  </a:lnTo>
                  <a:lnTo>
                    <a:pt x="224" y="56"/>
                  </a:lnTo>
                  <a:lnTo>
                    <a:pt x="218" y="53"/>
                  </a:lnTo>
                  <a:lnTo>
                    <a:pt x="216" y="48"/>
                  </a:lnTo>
                  <a:lnTo>
                    <a:pt x="213" y="45"/>
                  </a:lnTo>
                  <a:lnTo>
                    <a:pt x="213" y="43"/>
                  </a:lnTo>
                  <a:lnTo>
                    <a:pt x="213" y="40"/>
                  </a:lnTo>
                  <a:lnTo>
                    <a:pt x="216" y="40"/>
                  </a:lnTo>
                  <a:lnTo>
                    <a:pt x="216" y="37"/>
                  </a:lnTo>
                  <a:lnTo>
                    <a:pt x="216" y="35"/>
                  </a:lnTo>
                  <a:lnTo>
                    <a:pt x="213" y="35"/>
                  </a:lnTo>
                  <a:lnTo>
                    <a:pt x="210" y="35"/>
                  </a:lnTo>
                  <a:lnTo>
                    <a:pt x="205" y="35"/>
                  </a:lnTo>
                  <a:lnTo>
                    <a:pt x="200" y="35"/>
                  </a:lnTo>
                  <a:lnTo>
                    <a:pt x="194" y="35"/>
                  </a:lnTo>
                  <a:lnTo>
                    <a:pt x="192" y="32"/>
                  </a:lnTo>
                  <a:lnTo>
                    <a:pt x="192" y="27"/>
                  </a:lnTo>
                  <a:lnTo>
                    <a:pt x="189" y="21"/>
                  </a:lnTo>
                  <a:lnTo>
                    <a:pt x="186" y="21"/>
                  </a:lnTo>
                  <a:lnTo>
                    <a:pt x="184" y="19"/>
                  </a:lnTo>
                  <a:lnTo>
                    <a:pt x="181" y="21"/>
                  </a:lnTo>
                  <a:lnTo>
                    <a:pt x="184" y="24"/>
                  </a:lnTo>
                  <a:lnTo>
                    <a:pt x="176" y="24"/>
                  </a:lnTo>
                  <a:lnTo>
                    <a:pt x="168" y="24"/>
                  </a:lnTo>
                  <a:lnTo>
                    <a:pt x="168" y="21"/>
                  </a:lnTo>
                  <a:lnTo>
                    <a:pt x="170" y="19"/>
                  </a:lnTo>
                  <a:lnTo>
                    <a:pt x="168" y="16"/>
                  </a:lnTo>
                  <a:lnTo>
                    <a:pt x="168" y="11"/>
                  </a:lnTo>
                  <a:lnTo>
                    <a:pt x="168" y="8"/>
                  </a:lnTo>
                  <a:lnTo>
                    <a:pt x="168" y="5"/>
                  </a:lnTo>
                  <a:lnTo>
                    <a:pt x="165" y="3"/>
                  </a:lnTo>
                  <a:lnTo>
                    <a:pt x="162" y="3"/>
                  </a:lnTo>
                  <a:lnTo>
                    <a:pt x="157" y="0"/>
                  </a:lnTo>
                  <a:lnTo>
                    <a:pt x="157" y="3"/>
                  </a:lnTo>
                  <a:lnTo>
                    <a:pt x="154" y="5"/>
                  </a:lnTo>
                  <a:lnTo>
                    <a:pt x="154" y="11"/>
                  </a:lnTo>
                  <a:lnTo>
                    <a:pt x="152" y="11"/>
                  </a:lnTo>
                  <a:lnTo>
                    <a:pt x="149" y="13"/>
                  </a:lnTo>
                  <a:lnTo>
                    <a:pt x="146" y="11"/>
                  </a:lnTo>
                  <a:lnTo>
                    <a:pt x="144" y="11"/>
                  </a:lnTo>
                  <a:lnTo>
                    <a:pt x="141" y="8"/>
                  </a:lnTo>
                  <a:lnTo>
                    <a:pt x="138" y="11"/>
                  </a:lnTo>
                  <a:lnTo>
                    <a:pt x="136" y="13"/>
                  </a:lnTo>
                  <a:lnTo>
                    <a:pt x="136" y="16"/>
                  </a:lnTo>
                  <a:lnTo>
                    <a:pt x="136" y="19"/>
                  </a:lnTo>
                  <a:lnTo>
                    <a:pt x="138" y="21"/>
                  </a:lnTo>
                  <a:lnTo>
                    <a:pt x="138" y="24"/>
                  </a:lnTo>
                  <a:lnTo>
                    <a:pt x="138" y="27"/>
                  </a:lnTo>
                  <a:lnTo>
                    <a:pt x="141" y="29"/>
                  </a:lnTo>
                  <a:lnTo>
                    <a:pt x="141" y="32"/>
                  </a:lnTo>
                  <a:lnTo>
                    <a:pt x="144" y="32"/>
                  </a:lnTo>
                  <a:lnTo>
                    <a:pt x="146" y="35"/>
                  </a:lnTo>
                  <a:lnTo>
                    <a:pt x="146" y="37"/>
                  </a:lnTo>
                  <a:lnTo>
                    <a:pt x="144" y="37"/>
                  </a:lnTo>
                  <a:lnTo>
                    <a:pt x="141" y="40"/>
                  </a:lnTo>
                  <a:lnTo>
                    <a:pt x="138" y="40"/>
                  </a:lnTo>
                  <a:lnTo>
                    <a:pt x="136" y="43"/>
                  </a:lnTo>
                  <a:lnTo>
                    <a:pt x="133" y="45"/>
                  </a:lnTo>
                  <a:lnTo>
                    <a:pt x="130" y="48"/>
                  </a:lnTo>
                  <a:lnTo>
                    <a:pt x="130" y="51"/>
                  </a:lnTo>
                  <a:lnTo>
                    <a:pt x="128" y="51"/>
                  </a:lnTo>
                  <a:lnTo>
                    <a:pt x="125" y="48"/>
                  </a:lnTo>
                  <a:lnTo>
                    <a:pt x="122" y="45"/>
                  </a:lnTo>
                  <a:lnTo>
                    <a:pt x="125" y="43"/>
                  </a:lnTo>
                  <a:lnTo>
                    <a:pt x="125" y="40"/>
                  </a:lnTo>
                  <a:lnTo>
                    <a:pt x="122" y="40"/>
                  </a:lnTo>
                  <a:lnTo>
                    <a:pt x="122" y="43"/>
                  </a:lnTo>
                  <a:lnTo>
                    <a:pt x="122" y="45"/>
                  </a:lnTo>
                  <a:lnTo>
                    <a:pt x="120" y="48"/>
                  </a:lnTo>
                  <a:lnTo>
                    <a:pt x="120" y="51"/>
                  </a:lnTo>
                  <a:lnTo>
                    <a:pt x="117" y="51"/>
                  </a:lnTo>
                  <a:lnTo>
                    <a:pt x="114" y="53"/>
                  </a:lnTo>
                  <a:lnTo>
                    <a:pt x="109" y="53"/>
                  </a:lnTo>
                  <a:lnTo>
                    <a:pt x="106" y="53"/>
                  </a:lnTo>
                  <a:lnTo>
                    <a:pt x="104" y="53"/>
                  </a:lnTo>
                  <a:lnTo>
                    <a:pt x="101" y="56"/>
                  </a:lnTo>
                  <a:lnTo>
                    <a:pt x="98" y="59"/>
                  </a:lnTo>
                  <a:lnTo>
                    <a:pt x="101" y="61"/>
                  </a:lnTo>
                  <a:lnTo>
                    <a:pt x="104" y="61"/>
                  </a:lnTo>
                  <a:lnTo>
                    <a:pt x="104" y="64"/>
                  </a:lnTo>
                  <a:lnTo>
                    <a:pt x="104" y="67"/>
                  </a:lnTo>
                  <a:lnTo>
                    <a:pt x="104" y="72"/>
                  </a:lnTo>
                  <a:lnTo>
                    <a:pt x="101" y="77"/>
                  </a:lnTo>
                  <a:lnTo>
                    <a:pt x="101" y="80"/>
                  </a:lnTo>
                  <a:lnTo>
                    <a:pt x="101" y="83"/>
                  </a:lnTo>
                  <a:lnTo>
                    <a:pt x="101" y="85"/>
                  </a:lnTo>
                  <a:lnTo>
                    <a:pt x="98" y="88"/>
                  </a:lnTo>
                  <a:lnTo>
                    <a:pt x="96" y="88"/>
                  </a:lnTo>
                  <a:lnTo>
                    <a:pt x="93" y="88"/>
                  </a:lnTo>
                  <a:lnTo>
                    <a:pt x="93" y="91"/>
                  </a:lnTo>
                  <a:lnTo>
                    <a:pt x="90" y="93"/>
                  </a:lnTo>
                  <a:lnTo>
                    <a:pt x="90" y="96"/>
                  </a:lnTo>
                  <a:lnTo>
                    <a:pt x="88" y="99"/>
                  </a:lnTo>
                  <a:lnTo>
                    <a:pt x="85" y="99"/>
                  </a:lnTo>
                  <a:lnTo>
                    <a:pt x="82" y="99"/>
                  </a:lnTo>
                  <a:lnTo>
                    <a:pt x="80" y="101"/>
                  </a:lnTo>
                  <a:lnTo>
                    <a:pt x="77" y="101"/>
                  </a:lnTo>
                  <a:lnTo>
                    <a:pt x="74" y="104"/>
                  </a:lnTo>
                  <a:lnTo>
                    <a:pt x="74" y="107"/>
                  </a:lnTo>
                  <a:lnTo>
                    <a:pt x="72" y="109"/>
                  </a:lnTo>
                  <a:lnTo>
                    <a:pt x="69" y="109"/>
                  </a:lnTo>
                  <a:lnTo>
                    <a:pt x="66" y="109"/>
                  </a:lnTo>
                  <a:lnTo>
                    <a:pt x="64" y="109"/>
                  </a:lnTo>
                  <a:lnTo>
                    <a:pt x="61" y="112"/>
                  </a:lnTo>
                  <a:lnTo>
                    <a:pt x="61" y="115"/>
                  </a:lnTo>
                  <a:lnTo>
                    <a:pt x="58" y="115"/>
                  </a:lnTo>
                  <a:lnTo>
                    <a:pt x="56" y="112"/>
                  </a:lnTo>
                  <a:lnTo>
                    <a:pt x="53" y="115"/>
                  </a:lnTo>
                  <a:lnTo>
                    <a:pt x="50" y="117"/>
                  </a:lnTo>
                  <a:lnTo>
                    <a:pt x="48" y="120"/>
                  </a:lnTo>
                  <a:lnTo>
                    <a:pt x="45" y="125"/>
                  </a:lnTo>
                  <a:lnTo>
                    <a:pt x="48" y="125"/>
                  </a:lnTo>
                  <a:lnTo>
                    <a:pt x="45" y="128"/>
                  </a:lnTo>
                  <a:lnTo>
                    <a:pt x="45" y="131"/>
                  </a:lnTo>
                  <a:lnTo>
                    <a:pt x="45" y="133"/>
                  </a:lnTo>
                  <a:lnTo>
                    <a:pt x="45" y="136"/>
                  </a:lnTo>
                  <a:lnTo>
                    <a:pt x="42" y="136"/>
                  </a:lnTo>
                  <a:lnTo>
                    <a:pt x="40" y="139"/>
                  </a:lnTo>
                  <a:lnTo>
                    <a:pt x="37" y="136"/>
                  </a:lnTo>
                  <a:lnTo>
                    <a:pt x="34" y="139"/>
                  </a:lnTo>
                  <a:lnTo>
                    <a:pt x="40" y="141"/>
                  </a:lnTo>
                  <a:lnTo>
                    <a:pt x="37" y="144"/>
                  </a:lnTo>
                  <a:lnTo>
                    <a:pt x="40" y="147"/>
                  </a:lnTo>
                  <a:lnTo>
                    <a:pt x="40" y="149"/>
                  </a:lnTo>
                  <a:lnTo>
                    <a:pt x="37" y="152"/>
                  </a:lnTo>
                  <a:lnTo>
                    <a:pt x="34" y="155"/>
                  </a:lnTo>
                  <a:lnTo>
                    <a:pt x="32" y="157"/>
                  </a:lnTo>
                  <a:lnTo>
                    <a:pt x="29" y="157"/>
                  </a:lnTo>
                  <a:lnTo>
                    <a:pt x="26" y="157"/>
                  </a:lnTo>
                  <a:lnTo>
                    <a:pt x="24" y="160"/>
                  </a:lnTo>
                  <a:lnTo>
                    <a:pt x="24" y="163"/>
                  </a:lnTo>
                  <a:lnTo>
                    <a:pt x="21" y="165"/>
                  </a:lnTo>
                  <a:lnTo>
                    <a:pt x="21" y="168"/>
                  </a:lnTo>
                  <a:lnTo>
                    <a:pt x="18" y="168"/>
                  </a:lnTo>
                  <a:lnTo>
                    <a:pt x="18" y="165"/>
                  </a:lnTo>
                  <a:lnTo>
                    <a:pt x="16" y="165"/>
                  </a:lnTo>
                  <a:lnTo>
                    <a:pt x="13" y="165"/>
                  </a:lnTo>
                  <a:lnTo>
                    <a:pt x="13" y="168"/>
                  </a:lnTo>
                  <a:lnTo>
                    <a:pt x="10" y="171"/>
                  </a:lnTo>
                  <a:lnTo>
                    <a:pt x="13" y="173"/>
                  </a:lnTo>
                  <a:lnTo>
                    <a:pt x="13" y="176"/>
                  </a:lnTo>
                  <a:lnTo>
                    <a:pt x="10" y="176"/>
                  </a:lnTo>
                  <a:lnTo>
                    <a:pt x="8" y="176"/>
                  </a:lnTo>
                  <a:lnTo>
                    <a:pt x="8" y="179"/>
                  </a:lnTo>
                  <a:lnTo>
                    <a:pt x="5" y="181"/>
                  </a:lnTo>
                  <a:lnTo>
                    <a:pt x="2" y="181"/>
                  </a:lnTo>
                  <a:lnTo>
                    <a:pt x="2" y="184"/>
                  </a:lnTo>
                  <a:lnTo>
                    <a:pt x="0" y="187"/>
                  </a:lnTo>
                  <a:lnTo>
                    <a:pt x="0" y="189"/>
                  </a:lnTo>
                  <a:lnTo>
                    <a:pt x="0" y="192"/>
                  </a:lnTo>
                  <a:lnTo>
                    <a:pt x="2" y="192"/>
                  </a:lnTo>
                  <a:lnTo>
                    <a:pt x="2" y="195"/>
                  </a:lnTo>
                  <a:lnTo>
                    <a:pt x="0" y="197"/>
                  </a:lnTo>
                  <a:lnTo>
                    <a:pt x="2" y="197"/>
                  </a:lnTo>
                  <a:lnTo>
                    <a:pt x="5" y="200"/>
                  </a:lnTo>
                  <a:lnTo>
                    <a:pt x="8" y="203"/>
                  </a:lnTo>
                  <a:lnTo>
                    <a:pt x="10" y="203"/>
                  </a:lnTo>
                  <a:lnTo>
                    <a:pt x="13" y="203"/>
                  </a:lnTo>
                  <a:lnTo>
                    <a:pt x="16" y="205"/>
                  </a:lnTo>
                  <a:lnTo>
                    <a:pt x="18" y="208"/>
                  </a:lnTo>
                  <a:lnTo>
                    <a:pt x="21" y="208"/>
                  </a:lnTo>
                  <a:lnTo>
                    <a:pt x="24" y="211"/>
                  </a:lnTo>
                  <a:lnTo>
                    <a:pt x="21" y="213"/>
                  </a:lnTo>
                  <a:lnTo>
                    <a:pt x="24" y="216"/>
                  </a:lnTo>
                  <a:lnTo>
                    <a:pt x="26" y="219"/>
                  </a:lnTo>
                  <a:lnTo>
                    <a:pt x="29" y="219"/>
                  </a:lnTo>
                  <a:lnTo>
                    <a:pt x="32" y="219"/>
                  </a:lnTo>
                  <a:lnTo>
                    <a:pt x="34" y="219"/>
                  </a:lnTo>
                  <a:lnTo>
                    <a:pt x="37" y="216"/>
                  </a:lnTo>
                  <a:lnTo>
                    <a:pt x="37" y="213"/>
                  </a:lnTo>
                  <a:lnTo>
                    <a:pt x="37" y="211"/>
                  </a:lnTo>
                  <a:lnTo>
                    <a:pt x="34" y="205"/>
                  </a:lnTo>
                  <a:lnTo>
                    <a:pt x="34" y="200"/>
                  </a:lnTo>
                  <a:lnTo>
                    <a:pt x="34" y="197"/>
                  </a:lnTo>
                  <a:lnTo>
                    <a:pt x="37" y="195"/>
                  </a:lnTo>
                  <a:lnTo>
                    <a:pt x="37" y="192"/>
                  </a:lnTo>
                  <a:lnTo>
                    <a:pt x="40" y="192"/>
                  </a:lnTo>
                  <a:lnTo>
                    <a:pt x="42" y="192"/>
                  </a:lnTo>
                  <a:lnTo>
                    <a:pt x="45" y="192"/>
                  </a:lnTo>
                  <a:lnTo>
                    <a:pt x="45" y="189"/>
                  </a:lnTo>
                  <a:lnTo>
                    <a:pt x="45" y="187"/>
                  </a:lnTo>
                  <a:lnTo>
                    <a:pt x="48" y="184"/>
                  </a:lnTo>
                  <a:lnTo>
                    <a:pt x="50" y="181"/>
                  </a:lnTo>
                  <a:lnTo>
                    <a:pt x="53" y="181"/>
                  </a:lnTo>
                  <a:lnTo>
                    <a:pt x="56" y="181"/>
                  </a:lnTo>
                  <a:lnTo>
                    <a:pt x="66" y="184"/>
                  </a:lnTo>
                  <a:lnTo>
                    <a:pt x="82" y="184"/>
                  </a:lnTo>
                  <a:lnTo>
                    <a:pt x="96" y="187"/>
                  </a:lnTo>
                  <a:lnTo>
                    <a:pt x="98" y="187"/>
                  </a:lnTo>
                  <a:lnTo>
                    <a:pt x="101" y="187"/>
                  </a:lnTo>
                  <a:lnTo>
                    <a:pt x="104" y="189"/>
                  </a:lnTo>
                  <a:lnTo>
                    <a:pt x="106" y="195"/>
                  </a:lnTo>
                  <a:lnTo>
                    <a:pt x="106" y="197"/>
                  </a:lnTo>
                  <a:lnTo>
                    <a:pt x="106" y="200"/>
                  </a:lnTo>
                  <a:lnTo>
                    <a:pt x="104" y="203"/>
                  </a:lnTo>
                  <a:lnTo>
                    <a:pt x="104" y="205"/>
                  </a:lnTo>
                  <a:lnTo>
                    <a:pt x="104" y="208"/>
                  </a:lnTo>
                  <a:lnTo>
                    <a:pt x="106" y="208"/>
                  </a:lnTo>
                  <a:lnTo>
                    <a:pt x="109" y="208"/>
                  </a:lnTo>
                  <a:lnTo>
                    <a:pt x="112" y="208"/>
                  </a:lnTo>
                  <a:lnTo>
                    <a:pt x="114" y="208"/>
                  </a:lnTo>
                  <a:lnTo>
                    <a:pt x="117" y="208"/>
                  </a:lnTo>
                  <a:lnTo>
                    <a:pt x="117" y="211"/>
                  </a:lnTo>
                  <a:lnTo>
                    <a:pt x="114" y="213"/>
                  </a:lnTo>
                  <a:lnTo>
                    <a:pt x="114" y="219"/>
                  </a:lnTo>
                  <a:lnTo>
                    <a:pt x="112" y="221"/>
                  </a:lnTo>
                  <a:lnTo>
                    <a:pt x="109" y="221"/>
                  </a:lnTo>
                  <a:lnTo>
                    <a:pt x="109" y="224"/>
                  </a:lnTo>
                  <a:lnTo>
                    <a:pt x="106" y="221"/>
                  </a:lnTo>
                  <a:lnTo>
                    <a:pt x="104" y="221"/>
                  </a:lnTo>
                  <a:lnTo>
                    <a:pt x="101" y="221"/>
                  </a:lnTo>
                  <a:lnTo>
                    <a:pt x="101" y="224"/>
                  </a:lnTo>
                  <a:lnTo>
                    <a:pt x="101" y="227"/>
                  </a:lnTo>
                  <a:lnTo>
                    <a:pt x="98" y="229"/>
                  </a:lnTo>
                  <a:lnTo>
                    <a:pt x="98" y="232"/>
                  </a:lnTo>
                  <a:lnTo>
                    <a:pt x="96" y="235"/>
                  </a:lnTo>
                  <a:lnTo>
                    <a:pt x="98" y="240"/>
                  </a:lnTo>
                  <a:lnTo>
                    <a:pt x="101" y="240"/>
                  </a:lnTo>
                  <a:lnTo>
                    <a:pt x="106" y="237"/>
                  </a:lnTo>
                  <a:lnTo>
                    <a:pt x="109" y="232"/>
                  </a:lnTo>
                  <a:lnTo>
                    <a:pt x="112" y="227"/>
                  </a:lnTo>
                  <a:lnTo>
                    <a:pt x="114" y="224"/>
                  </a:lnTo>
                  <a:lnTo>
                    <a:pt x="117" y="221"/>
                  </a:lnTo>
                  <a:lnTo>
                    <a:pt x="120" y="221"/>
                  </a:lnTo>
                  <a:lnTo>
                    <a:pt x="122" y="221"/>
                  </a:lnTo>
                  <a:lnTo>
                    <a:pt x="122" y="224"/>
                  </a:lnTo>
                  <a:lnTo>
                    <a:pt x="125" y="224"/>
                  </a:lnTo>
                  <a:lnTo>
                    <a:pt x="125" y="227"/>
                  </a:lnTo>
                  <a:lnTo>
                    <a:pt x="128" y="227"/>
                  </a:lnTo>
                  <a:lnTo>
                    <a:pt x="128" y="224"/>
                  </a:lnTo>
                  <a:lnTo>
                    <a:pt x="130" y="221"/>
                  </a:lnTo>
                  <a:lnTo>
                    <a:pt x="130" y="219"/>
                  </a:lnTo>
                  <a:lnTo>
                    <a:pt x="130" y="216"/>
                  </a:lnTo>
                  <a:lnTo>
                    <a:pt x="133" y="216"/>
                  </a:lnTo>
                  <a:lnTo>
                    <a:pt x="136" y="216"/>
                  </a:lnTo>
                  <a:lnTo>
                    <a:pt x="138" y="216"/>
                  </a:lnTo>
                  <a:lnTo>
                    <a:pt x="141" y="219"/>
                  </a:lnTo>
                  <a:lnTo>
                    <a:pt x="146" y="221"/>
                  </a:lnTo>
                  <a:lnTo>
                    <a:pt x="149" y="224"/>
                  </a:lnTo>
                  <a:lnTo>
                    <a:pt x="152" y="227"/>
                  </a:lnTo>
                  <a:lnTo>
                    <a:pt x="154" y="227"/>
                  </a:lnTo>
                  <a:lnTo>
                    <a:pt x="157" y="224"/>
                  </a:lnTo>
                  <a:lnTo>
                    <a:pt x="160" y="224"/>
                  </a:lnTo>
                  <a:lnTo>
                    <a:pt x="160" y="221"/>
                  </a:lnTo>
                  <a:lnTo>
                    <a:pt x="162" y="219"/>
                  </a:lnTo>
                  <a:lnTo>
                    <a:pt x="165" y="219"/>
                  </a:lnTo>
                  <a:lnTo>
                    <a:pt x="168" y="219"/>
                  </a:lnTo>
                  <a:lnTo>
                    <a:pt x="170" y="219"/>
                  </a:lnTo>
                  <a:lnTo>
                    <a:pt x="170" y="216"/>
                  </a:lnTo>
                  <a:lnTo>
                    <a:pt x="170" y="213"/>
                  </a:lnTo>
                  <a:lnTo>
                    <a:pt x="170" y="211"/>
                  </a:lnTo>
                  <a:lnTo>
                    <a:pt x="173" y="211"/>
                  </a:lnTo>
                  <a:lnTo>
                    <a:pt x="176" y="211"/>
                  </a:lnTo>
                  <a:lnTo>
                    <a:pt x="178" y="211"/>
                  </a:lnTo>
                  <a:lnTo>
                    <a:pt x="181" y="208"/>
                  </a:lnTo>
                  <a:lnTo>
                    <a:pt x="184" y="208"/>
                  </a:lnTo>
                  <a:lnTo>
                    <a:pt x="186" y="208"/>
                  </a:lnTo>
                  <a:lnTo>
                    <a:pt x="186" y="213"/>
                  </a:lnTo>
                  <a:lnTo>
                    <a:pt x="186" y="216"/>
                  </a:lnTo>
                  <a:lnTo>
                    <a:pt x="189" y="219"/>
                  </a:lnTo>
                  <a:lnTo>
                    <a:pt x="192" y="219"/>
                  </a:lnTo>
                  <a:lnTo>
                    <a:pt x="194" y="216"/>
                  </a:lnTo>
                  <a:lnTo>
                    <a:pt x="194" y="213"/>
                  </a:lnTo>
                  <a:lnTo>
                    <a:pt x="197" y="213"/>
                  </a:lnTo>
                  <a:lnTo>
                    <a:pt x="200" y="216"/>
                  </a:lnTo>
                  <a:lnTo>
                    <a:pt x="200" y="219"/>
                  </a:lnTo>
                  <a:lnTo>
                    <a:pt x="200" y="221"/>
                  </a:lnTo>
                  <a:lnTo>
                    <a:pt x="197" y="224"/>
                  </a:lnTo>
                  <a:lnTo>
                    <a:pt x="197" y="227"/>
                  </a:lnTo>
                  <a:lnTo>
                    <a:pt x="200" y="229"/>
                  </a:lnTo>
                  <a:lnTo>
                    <a:pt x="202" y="229"/>
                  </a:lnTo>
                  <a:lnTo>
                    <a:pt x="205" y="229"/>
                  </a:lnTo>
                  <a:lnTo>
                    <a:pt x="205" y="227"/>
                  </a:lnTo>
                  <a:lnTo>
                    <a:pt x="208" y="224"/>
                  </a:lnTo>
                  <a:lnTo>
                    <a:pt x="208" y="221"/>
                  </a:lnTo>
                  <a:lnTo>
                    <a:pt x="205" y="219"/>
                  </a:lnTo>
                  <a:lnTo>
                    <a:pt x="205" y="213"/>
                  </a:lnTo>
                  <a:lnTo>
                    <a:pt x="205" y="211"/>
                  </a:lnTo>
                  <a:lnTo>
                    <a:pt x="208" y="208"/>
                  </a:lnTo>
                  <a:lnTo>
                    <a:pt x="210" y="208"/>
                  </a:lnTo>
                  <a:lnTo>
                    <a:pt x="210" y="205"/>
                  </a:lnTo>
                  <a:lnTo>
                    <a:pt x="210" y="203"/>
                  </a:lnTo>
                  <a:lnTo>
                    <a:pt x="213" y="200"/>
                  </a:lnTo>
                  <a:lnTo>
                    <a:pt x="216" y="203"/>
                  </a:lnTo>
                  <a:lnTo>
                    <a:pt x="218" y="208"/>
                  </a:lnTo>
                  <a:lnTo>
                    <a:pt x="221" y="213"/>
                  </a:lnTo>
                  <a:lnTo>
                    <a:pt x="224" y="216"/>
                  </a:lnTo>
                  <a:lnTo>
                    <a:pt x="224" y="219"/>
                  </a:lnTo>
                  <a:lnTo>
                    <a:pt x="224" y="221"/>
                  </a:lnTo>
                  <a:lnTo>
                    <a:pt x="221" y="224"/>
                  </a:lnTo>
                  <a:lnTo>
                    <a:pt x="221" y="229"/>
                  </a:lnTo>
                  <a:lnTo>
                    <a:pt x="218" y="235"/>
                  </a:lnTo>
                  <a:lnTo>
                    <a:pt x="218" y="240"/>
                  </a:lnTo>
                  <a:lnTo>
                    <a:pt x="218" y="243"/>
                  </a:lnTo>
                  <a:lnTo>
                    <a:pt x="221" y="243"/>
                  </a:lnTo>
                  <a:lnTo>
                    <a:pt x="224" y="240"/>
                  </a:lnTo>
                  <a:lnTo>
                    <a:pt x="226" y="240"/>
                  </a:lnTo>
                  <a:lnTo>
                    <a:pt x="226" y="237"/>
                  </a:lnTo>
                  <a:lnTo>
                    <a:pt x="229" y="232"/>
                  </a:lnTo>
                  <a:lnTo>
                    <a:pt x="226" y="229"/>
                  </a:lnTo>
                  <a:lnTo>
                    <a:pt x="226" y="227"/>
                  </a:lnTo>
                  <a:lnTo>
                    <a:pt x="229" y="224"/>
                  </a:lnTo>
                  <a:lnTo>
                    <a:pt x="229" y="221"/>
                  </a:lnTo>
                  <a:lnTo>
                    <a:pt x="234" y="221"/>
                  </a:lnTo>
                  <a:lnTo>
                    <a:pt x="237" y="221"/>
                  </a:lnTo>
                  <a:lnTo>
                    <a:pt x="240" y="221"/>
                  </a:lnTo>
                  <a:lnTo>
                    <a:pt x="240" y="219"/>
                  </a:lnTo>
                  <a:lnTo>
                    <a:pt x="240" y="216"/>
                  </a:lnTo>
                  <a:lnTo>
                    <a:pt x="242" y="213"/>
                  </a:lnTo>
                  <a:lnTo>
                    <a:pt x="242" y="211"/>
                  </a:lnTo>
                  <a:lnTo>
                    <a:pt x="245" y="211"/>
                  </a:lnTo>
                  <a:lnTo>
                    <a:pt x="245" y="213"/>
                  </a:lnTo>
                  <a:lnTo>
                    <a:pt x="248" y="213"/>
                  </a:lnTo>
                  <a:lnTo>
                    <a:pt x="250" y="213"/>
                  </a:lnTo>
                  <a:lnTo>
                    <a:pt x="253" y="216"/>
                  </a:lnTo>
                  <a:lnTo>
                    <a:pt x="253" y="219"/>
                  </a:lnTo>
                  <a:lnTo>
                    <a:pt x="256" y="216"/>
                  </a:lnTo>
                  <a:lnTo>
                    <a:pt x="258" y="216"/>
                  </a:lnTo>
                  <a:lnTo>
                    <a:pt x="258" y="213"/>
                  </a:lnTo>
                  <a:lnTo>
                    <a:pt x="256" y="211"/>
                  </a:lnTo>
                  <a:lnTo>
                    <a:pt x="256" y="208"/>
                  </a:lnTo>
                  <a:lnTo>
                    <a:pt x="256" y="205"/>
                  </a:lnTo>
                  <a:lnTo>
                    <a:pt x="256" y="203"/>
                  </a:lnTo>
                  <a:lnTo>
                    <a:pt x="256" y="200"/>
                  </a:lnTo>
                  <a:lnTo>
                    <a:pt x="258" y="200"/>
                  </a:lnTo>
                  <a:lnTo>
                    <a:pt x="258" y="197"/>
                  </a:lnTo>
                  <a:lnTo>
                    <a:pt x="261" y="197"/>
                  </a:lnTo>
                  <a:lnTo>
                    <a:pt x="264" y="197"/>
                  </a:lnTo>
                  <a:lnTo>
                    <a:pt x="264" y="195"/>
                  </a:lnTo>
                  <a:lnTo>
                    <a:pt x="264" y="192"/>
                  </a:lnTo>
                  <a:lnTo>
                    <a:pt x="264" y="189"/>
                  </a:lnTo>
                  <a:lnTo>
                    <a:pt x="264" y="187"/>
                  </a:lnTo>
                  <a:lnTo>
                    <a:pt x="264" y="184"/>
                  </a:lnTo>
                  <a:lnTo>
                    <a:pt x="261" y="181"/>
                  </a:lnTo>
                  <a:lnTo>
                    <a:pt x="264" y="181"/>
                  </a:lnTo>
                  <a:lnTo>
                    <a:pt x="264" y="179"/>
                  </a:lnTo>
                  <a:lnTo>
                    <a:pt x="266" y="179"/>
                  </a:lnTo>
                  <a:lnTo>
                    <a:pt x="266" y="176"/>
                  </a:lnTo>
                  <a:lnTo>
                    <a:pt x="266" y="173"/>
                  </a:lnTo>
                  <a:lnTo>
                    <a:pt x="264" y="173"/>
                  </a:lnTo>
                  <a:lnTo>
                    <a:pt x="261" y="171"/>
                  </a:lnTo>
                  <a:lnTo>
                    <a:pt x="258" y="171"/>
                  </a:lnTo>
                  <a:lnTo>
                    <a:pt x="256" y="168"/>
                  </a:lnTo>
                  <a:lnTo>
                    <a:pt x="256" y="165"/>
                  </a:lnTo>
                  <a:lnTo>
                    <a:pt x="253" y="163"/>
                  </a:lnTo>
                  <a:lnTo>
                    <a:pt x="253" y="160"/>
                  </a:lnTo>
                  <a:lnTo>
                    <a:pt x="250" y="157"/>
                  </a:lnTo>
                  <a:lnTo>
                    <a:pt x="248" y="155"/>
                  </a:lnTo>
                  <a:lnTo>
                    <a:pt x="248" y="152"/>
                  </a:lnTo>
                  <a:lnTo>
                    <a:pt x="250" y="147"/>
                  </a:lnTo>
                  <a:lnTo>
                    <a:pt x="248" y="144"/>
                  </a:lnTo>
                  <a:lnTo>
                    <a:pt x="248" y="139"/>
                  </a:lnTo>
                  <a:lnTo>
                    <a:pt x="248" y="136"/>
                  </a:lnTo>
                  <a:lnTo>
                    <a:pt x="248" y="131"/>
                  </a:lnTo>
                  <a:lnTo>
                    <a:pt x="250" y="131"/>
                  </a:lnTo>
                  <a:lnTo>
                    <a:pt x="253" y="131"/>
                  </a:lnTo>
                  <a:lnTo>
                    <a:pt x="256" y="133"/>
                  </a:lnTo>
                  <a:lnTo>
                    <a:pt x="258" y="136"/>
                  </a:lnTo>
                  <a:lnTo>
                    <a:pt x="258" y="139"/>
                  </a:lnTo>
                  <a:lnTo>
                    <a:pt x="261" y="141"/>
                  </a:lnTo>
                  <a:lnTo>
                    <a:pt x="264" y="144"/>
                  </a:lnTo>
                  <a:lnTo>
                    <a:pt x="266" y="147"/>
                  </a:lnTo>
                  <a:lnTo>
                    <a:pt x="269" y="147"/>
                  </a:lnTo>
                  <a:lnTo>
                    <a:pt x="272" y="149"/>
                  </a:lnTo>
                  <a:lnTo>
                    <a:pt x="274" y="149"/>
                  </a:lnTo>
                  <a:lnTo>
                    <a:pt x="277" y="149"/>
                  </a:lnTo>
                  <a:lnTo>
                    <a:pt x="280" y="147"/>
                  </a:lnTo>
                  <a:lnTo>
                    <a:pt x="282" y="144"/>
                  </a:lnTo>
                  <a:lnTo>
                    <a:pt x="285" y="141"/>
                  </a:lnTo>
                  <a:lnTo>
                    <a:pt x="285" y="139"/>
                  </a:lnTo>
                  <a:lnTo>
                    <a:pt x="282" y="136"/>
                  </a:lnTo>
                  <a:lnTo>
                    <a:pt x="280" y="136"/>
                  </a:lnTo>
                  <a:lnTo>
                    <a:pt x="274" y="136"/>
                  </a:lnTo>
                  <a:lnTo>
                    <a:pt x="269" y="133"/>
                  </a:lnTo>
                  <a:lnTo>
                    <a:pt x="266" y="133"/>
                  </a:lnTo>
                  <a:lnTo>
                    <a:pt x="266" y="131"/>
                  </a:lnTo>
                  <a:lnTo>
                    <a:pt x="266" y="128"/>
                  </a:lnTo>
                  <a:lnTo>
                    <a:pt x="266" y="125"/>
                  </a:lnTo>
                  <a:lnTo>
                    <a:pt x="266" y="123"/>
                  </a:lnTo>
                  <a:lnTo>
                    <a:pt x="269" y="120"/>
                  </a:lnTo>
                  <a:lnTo>
                    <a:pt x="269" y="117"/>
                  </a:lnTo>
                  <a:lnTo>
                    <a:pt x="269" y="115"/>
                  </a:lnTo>
                  <a:lnTo>
                    <a:pt x="269" y="112"/>
                  </a:lnTo>
                  <a:lnTo>
                    <a:pt x="272" y="109"/>
                  </a:lnTo>
                  <a:lnTo>
                    <a:pt x="269" y="109"/>
                  </a:lnTo>
                  <a:lnTo>
                    <a:pt x="266" y="107"/>
                  </a:lnTo>
                  <a:lnTo>
                    <a:pt x="261" y="104"/>
                  </a:lnTo>
                  <a:lnTo>
                    <a:pt x="256" y="104"/>
                  </a:lnTo>
                  <a:lnTo>
                    <a:pt x="250" y="107"/>
                  </a:lnTo>
                  <a:lnTo>
                    <a:pt x="248" y="109"/>
                  </a:lnTo>
                  <a:lnTo>
                    <a:pt x="245" y="112"/>
                  </a:lnTo>
                  <a:lnTo>
                    <a:pt x="242" y="112"/>
                  </a:lnTo>
                  <a:lnTo>
                    <a:pt x="240" y="112"/>
                  </a:lnTo>
                  <a:lnTo>
                    <a:pt x="237" y="109"/>
                  </a:lnTo>
                  <a:lnTo>
                    <a:pt x="232" y="109"/>
                  </a:lnTo>
                  <a:lnTo>
                    <a:pt x="229" y="107"/>
                  </a:lnTo>
                  <a:lnTo>
                    <a:pt x="229" y="104"/>
                  </a:lnTo>
                  <a:lnTo>
                    <a:pt x="232" y="99"/>
                  </a:lnTo>
                  <a:lnTo>
                    <a:pt x="234" y="96"/>
                  </a:lnTo>
                  <a:lnTo>
                    <a:pt x="234" y="91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14" name="Freeform 80"/>
            <p:cNvSpPr>
              <a:spLocks/>
            </p:cNvSpPr>
            <p:nvPr/>
          </p:nvSpPr>
          <p:spPr bwMode="auto">
            <a:xfrm>
              <a:off x="1776413" y="5999163"/>
              <a:ext cx="960437" cy="1384300"/>
            </a:xfrm>
            <a:custGeom>
              <a:avLst/>
              <a:gdLst>
                <a:gd name="T0" fmla="*/ 2147483647 w 256"/>
                <a:gd name="T1" fmla="*/ 2147483647 h 349"/>
                <a:gd name="T2" fmla="*/ 2147483647 w 256"/>
                <a:gd name="T3" fmla="*/ 2147483647 h 349"/>
                <a:gd name="T4" fmla="*/ 2147483647 w 256"/>
                <a:gd name="T5" fmla="*/ 2147483647 h 349"/>
                <a:gd name="T6" fmla="*/ 2147483647 w 256"/>
                <a:gd name="T7" fmla="*/ 2147483647 h 349"/>
                <a:gd name="T8" fmla="*/ 2147483647 w 256"/>
                <a:gd name="T9" fmla="*/ 2147483647 h 349"/>
                <a:gd name="T10" fmla="*/ 2147483647 w 256"/>
                <a:gd name="T11" fmla="*/ 2147483647 h 349"/>
                <a:gd name="T12" fmla="*/ 2147483647 w 256"/>
                <a:gd name="T13" fmla="*/ 2147483647 h 349"/>
                <a:gd name="T14" fmla="*/ 2147483647 w 256"/>
                <a:gd name="T15" fmla="*/ 2147483647 h 349"/>
                <a:gd name="T16" fmla="*/ 2147483647 w 256"/>
                <a:gd name="T17" fmla="*/ 2147483647 h 349"/>
                <a:gd name="T18" fmla="*/ 2147483647 w 256"/>
                <a:gd name="T19" fmla="*/ 2147483647 h 349"/>
                <a:gd name="T20" fmla="*/ 2147483647 w 256"/>
                <a:gd name="T21" fmla="*/ 2147483647 h 349"/>
                <a:gd name="T22" fmla="*/ 2147483647 w 256"/>
                <a:gd name="T23" fmla="*/ 2147483647 h 349"/>
                <a:gd name="T24" fmla="*/ 2147483647 w 256"/>
                <a:gd name="T25" fmla="*/ 2147483647 h 349"/>
                <a:gd name="T26" fmla="*/ 2147483647 w 256"/>
                <a:gd name="T27" fmla="*/ 2147483647 h 349"/>
                <a:gd name="T28" fmla="*/ 2147483647 w 256"/>
                <a:gd name="T29" fmla="*/ 2147483647 h 349"/>
                <a:gd name="T30" fmla="*/ 2147483647 w 256"/>
                <a:gd name="T31" fmla="*/ 2147483647 h 349"/>
                <a:gd name="T32" fmla="*/ 2147483647 w 256"/>
                <a:gd name="T33" fmla="*/ 2147483647 h 349"/>
                <a:gd name="T34" fmla="*/ 2147483647 w 256"/>
                <a:gd name="T35" fmla="*/ 2147483647 h 349"/>
                <a:gd name="T36" fmla="*/ 2147483647 w 256"/>
                <a:gd name="T37" fmla="*/ 2147483647 h 349"/>
                <a:gd name="T38" fmla="*/ 2147483647 w 256"/>
                <a:gd name="T39" fmla="*/ 2147483647 h 349"/>
                <a:gd name="T40" fmla="*/ 2147483647 w 256"/>
                <a:gd name="T41" fmla="*/ 2147483647 h 349"/>
                <a:gd name="T42" fmla="*/ 2147483647 w 256"/>
                <a:gd name="T43" fmla="*/ 2147483647 h 349"/>
                <a:gd name="T44" fmla="*/ 2147483647 w 256"/>
                <a:gd name="T45" fmla="*/ 2147483647 h 349"/>
                <a:gd name="T46" fmla="*/ 2147483647 w 256"/>
                <a:gd name="T47" fmla="*/ 2147483647 h 349"/>
                <a:gd name="T48" fmla="*/ 2147483647 w 256"/>
                <a:gd name="T49" fmla="*/ 2147483647 h 349"/>
                <a:gd name="T50" fmla="*/ 2147483647 w 256"/>
                <a:gd name="T51" fmla="*/ 2147483647 h 349"/>
                <a:gd name="T52" fmla="*/ 2147483647 w 256"/>
                <a:gd name="T53" fmla="*/ 2147483647 h 349"/>
                <a:gd name="T54" fmla="*/ 2147483647 w 256"/>
                <a:gd name="T55" fmla="*/ 2147483647 h 349"/>
                <a:gd name="T56" fmla="*/ 2147483647 w 256"/>
                <a:gd name="T57" fmla="*/ 2147483647 h 349"/>
                <a:gd name="T58" fmla="*/ 2147483647 w 256"/>
                <a:gd name="T59" fmla="*/ 2147483647 h 349"/>
                <a:gd name="T60" fmla="*/ 2147483647 w 256"/>
                <a:gd name="T61" fmla="*/ 2147483647 h 349"/>
                <a:gd name="T62" fmla="*/ 2147483647 w 256"/>
                <a:gd name="T63" fmla="*/ 2147483647 h 349"/>
                <a:gd name="T64" fmla="*/ 2147483647 w 256"/>
                <a:gd name="T65" fmla="*/ 2147483647 h 349"/>
                <a:gd name="T66" fmla="*/ 2147483647 w 256"/>
                <a:gd name="T67" fmla="*/ 2147483647 h 349"/>
                <a:gd name="T68" fmla="*/ 2147483647 w 256"/>
                <a:gd name="T69" fmla="*/ 2147483647 h 349"/>
                <a:gd name="T70" fmla="*/ 2147483647 w 256"/>
                <a:gd name="T71" fmla="*/ 2147483647 h 349"/>
                <a:gd name="T72" fmla="*/ 2147483647 w 256"/>
                <a:gd name="T73" fmla="*/ 2147483647 h 349"/>
                <a:gd name="T74" fmla="*/ 2147483647 w 256"/>
                <a:gd name="T75" fmla="*/ 2147483647 h 349"/>
                <a:gd name="T76" fmla="*/ 2147483647 w 256"/>
                <a:gd name="T77" fmla="*/ 2147483647 h 349"/>
                <a:gd name="T78" fmla="*/ 2147483647 w 256"/>
                <a:gd name="T79" fmla="*/ 2147483647 h 349"/>
                <a:gd name="T80" fmla="*/ 2147483647 w 256"/>
                <a:gd name="T81" fmla="*/ 2147483647 h 349"/>
                <a:gd name="T82" fmla="*/ 2147483647 w 256"/>
                <a:gd name="T83" fmla="*/ 2147483647 h 349"/>
                <a:gd name="T84" fmla="*/ 2147483647 w 256"/>
                <a:gd name="T85" fmla="*/ 2147483647 h 349"/>
                <a:gd name="T86" fmla="*/ 2147483647 w 256"/>
                <a:gd name="T87" fmla="*/ 2147483647 h 349"/>
                <a:gd name="T88" fmla="*/ 2147483647 w 256"/>
                <a:gd name="T89" fmla="*/ 2147483647 h 349"/>
                <a:gd name="T90" fmla="*/ 2147483647 w 256"/>
                <a:gd name="T91" fmla="*/ 2147483647 h 349"/>
                <a:gd name="T92" fmla="*/ 2147483647 w 256"/>
                <a:gd name="T93" fmla="*/ 2147483647 h 349"/>
                <a:gd name="T94" fmla="*/ 2147483647 w 256"/>
                <a:gd name="T95" fmla="*/ 2147483647 h 349"/>
                <a:gd name="T96" fmla="*/ 2147483647 w 256"/>
                <a:gd name="T97" fmla="*/ 2147483647 h 349"/>
                <a:gd name="T98" fmla="*/ 2147483647 w 256"/>
                <a:gd name="T99" fmla="*/ 2147483647 h 349"/>
                <a:gd name="T100" fmla="*/ 2147483647 w 256"/>
                <a:gd name="T101" fmla="*/ 2147483647 h 349"/>
                <a:gd name="T102" fmla="*/ 2147483647 w 256"/>
                <a:gd name="T103" fmla="*/ 2147483647 h 349"/>
                <a:gd name="T104" fmla="*/ 2147483647 w 256"/>
                <a:gd name="T105" fmla="*/ 2147483647 h 349"/>
                <a:gd name="T106" fmla="*/ 2147483647 w 256"/>
                <a:gd name="T107" fmla="*/ 2147483647 h 349"/>
                <a:gd name="T108" fmla="*/ 2147483647 w 256"/>
                <a:gd name="T109" fmla="*/ 2147483647 h 349"/>
                <a:gd name="T110" fmla="*/ 2147483647 w 256"/>
                <a:gd name="T111" fmla="*/ 2147483647 h 349"/>
                <a:gd name="T112" fmla="*/ 2147483647 w 256"/>
                <a:gd name="T113" fmla="*/ 2147483647 h 34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56"/>
                <a:gd name="T172" fmla="*/ 0 h 349"/>
                <a:gd name="T173" fmla="*/ 256 w 256"/>
                <a:gd name="T174" fmla="*/ 349 h 34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56" h="349">
                  <a:moveTo>
                    <a:pt x="227" y="146"/>
                  </a:moveTo>
                  <a:lnTo>
                    <a:pt x="230" y="143"/>
                  </a:lnTo>
                  <a:lnTo>
                    <a:pt x="232" y="141"/>
                  </a:lnTo>
                  <a:lnTo>
                    <a:pt x="235" y="138"/>
                  </a:lnTo>
                  <a:lnTo>
                    <a:pt x="235" y="135"/>
                  </a:lnTo>
                  <a:lnTo>
                    <a:pt x="235" y="133"/>
                  </a:lnTo>
                  <a:lnTo>
                    <a:pt x="235" y="130"/>
                  </a:lnTo>
                  <a:lnTo>
                    <a:pt x="235" y="127"/>
                  </a:lnTo>
                  <a:lnTo>
                    <a:pt x="235" y="122"/>
                  </a:lnTo>
                  <a:lnTo>
                    <a:pt x="235" y="119"/>
                  </a:lnTo>
                  <a:lnTo>
                    <a:pt x="238" y="119"/>
                  </a:lnTo>
                  <a:lnTo>
                    <a:pt x="238" y="117"/>
                  </a:lnTo>
                  <a:lnTo>
                    <a:pt x="238" y="114"/>
                  </a:lnTo>
                  <a:lnTo>
                    <a:pt x="238" y="111"/>
                  </a:lnTo>
                  <a:lnTo>
                    <a:pt x="238" y="109"/>
                  </a:lnTo>
                  <a:lnTo>
                    <a:pt x="240" y="106"/>
                  </a:lnTo>
                  <a:lnTo>
                    <a:pt x="240" y="104"/>
                  </a:lnTo>
                  <a:lnTo>
                    <a:pt x="240" y="101"/>
                  </a:lnTo>
                  <a:lnTo>
                    <a:pt x="243" y="98"/>
                  </a:lnTo>
                  <a:lnTo>
                    <a:pt x="246" y="96"/>
                  </a:lnTo>
                  <a:lnTo>
                    <a:pt x="254" y="93"/>
                  </a:lnTo>
                  <a:lnTo>
                    <a:pt x="254" y="90"/>
                  </a:lnTo>
                  <a:lnTo>
                    <a:pt x="254" y="88"/>
                  </a:lnTo>
                  <a:lnTo>
                    <a:pt x="254" y="82"/>
                  </a:lnTo>
                  <a:lnTo>
                    <a:pt x="251" y="85"/>
                  </a:lnTo>
                  <a:lnTo>
                    <a:pt x="248" y="85"/>
                  </a:lnTo>
                  <a:lnTo>
                    <a:pt x="246" y="82"/>
                  </a:lnTo>
                  <a:lnTo>
                    <a:pt x="243" y="77"/>
                  </a:lnTo>
                  <a:lnTo>
                    <a:pt x="251" y="72"/>
                  </a:lnTo>
                  <a:lnTo>
                    <a:pt x="251" y="69"/>
                  </a:lnTo>
                  <a:lnTo>
                    <a:pt x="254" y="66"/>
                  </a:lnTo>
                  <a:lnTo>
                    <a:pt x="254" y="64"/>
                  </a:lnTo>
                  <a:lnTo>
                    <a:pt x="256" y="61"/>
                  </a:lnTo>
                  <a:lnTo>
                    <a:pt x="256" y="58"/>
                  </a:lnTo>
                  <a:lnTo>
                    <a:pt x="256" y="56"/>
                  </a:lnTo>
                  <a:lnTo>
                    <a:pt x="256" y="53"/>
                  </a:lnTo>
                  <a:lnTo>
                    <a:pt x="254" y="50"/>
                  </a:lnTo>
                  <a:lnTo>
                    <a:pt x="251" y="48"/>
                  </a:lnTo>
                  <a:lnTo>
                    <a:pt x="248" y="45"/>
                  </a:lnTo>
                  <a:lnTo>
                    <a:pt x="248" y="40"/>
                  </a:lnTo>
                  <a:lnTo>
                    <a:pt x="248" y="37"/>
                  </a:lnTo>
                  <a:lnTo>
                    <a:pt x="248" y="32"/>
                  </a:lnTo>
                  <a:lnTo>
                    <a:pt x="251" y="26"/>
                  </a:lnTo>
                  <a:lnTo>
                    <a:pt x="256" y="21"/>
                  </a:lnTo>
                  <a:lnTo>
                    <a:pt x="254" y="21"/>
                  </a:lnTo>
                  <a:lnTo>
                    <a:pt x="251" y="21"/>
                  </a:lnTo>
                  <a:lnTo>
                    <a:pt x="248" y="24"/>
                  </a:lnTo>
                  <a:lnTo>
                    <a:pt x="243" y="24"/>
                  </a:lnTo>
                  <a:lnTo>
                    <a:pt x="240" y="24"/>
                  </a:lnTo>
                  <a:lnTo>
                    <a:pt x="240" y="26"/>
                  </a:lnTo>
                  <a:lnTo>
                    <a:pt x="238" y="29"/>
                  </a:lnTo>
                  <a:lnTo>
                    <a:pt x="235" y="32"/>
                  </a:lnTo>
                  <a:lnTo>
                    <a:pt x="235" y="34"/>
                  </a:lnTo>
                  <a:lnTo>
                    <a:pt x="232" y="37"/>
                  </a:lnTo>
                  <a:lnTo>
                    <a:pt x="232" y="40"/>
                  </a:lnTo>
                  <a:lnTo>
                    <a:pt x="230" y="40"/>
                  </a:lnTo>
                  <a:lnTo>
                    <a:pt x="227" y="42"/>
                  </a:lnTo>
                  <a:lnTo>
                    <a:pt x="227" y="40"/>
                  </a:lnTo>
                  <a:lnTo>
                    <a:pt x="224" y="40"/>
                  </a:lnTo>
                  <a:lnTo>
                    <a:pt x="222" y="37"/>
                  </a:lnTo>
                  <a:lnTo>
                    <a:pt x="222" y="34"/>
                  </a:lnTo>
                  <a:lnTo>
                    <a:pt x="219" y="32"/>
                  </a:lnTo>
                  <a:lnTo>
                    <a:pt x="219" y="29"/>
                  </a:lnTo>
                  <a:lnTo>
                    <a:pt x="216" y="29"/>
                  </a:lnTo>
                  <a:lnTo>
                    <a:pt x="214" y="26"/>
                  </a:lnTo>
                  <a:lnTo>
                    <a:pt x="214" y="24"/>
                  </a:lnTo>
                  <a:lnTo>
                    <a:pt x="211" y="21"/>
                  </a:lnTo>
                  <a:lnTo>
                    <a:pt x="208" y="18"/>
                  </a:lnTo>
                  <a:lnTo>
                    <a:pt x="211" y="16"/>
                  </a:lnTo>
                  <a:lnTo>
                    <a:pt x="211" y="13"/>
                  </a:lnTo>
                  <a:lnTo>
                    <a:pt x="214" y="10"/>
                  </a:lnTo>
                  <a:lnTo>
                    <a:pt x="214" y="8"/>
                  </a:lnTo>
                  <a:lnTo>
                    <a:pt x="211" y="5"/>
                  </a:lnTo>
                  <a:lnTo>
                    <a:pt x="208" y="5"/>
                  </a:lnTo>
                  <a:lnTo>
                    <a:pt x="206" y="5"/>
                  </a:lnTo>
                  <a:lnTo>
                    <a:pt x="203" y="5"/>
                  </a:lnTo>
                  <a:lnTo>
                    <a:pt x="200" y="2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5" y="2"/>
                  </a:lnTo>
                  <a:lnTo>
                    <a:pt x="195" y="8"/>
                  </a:lnTo>
                  <a:lnTo>
                    <a:pt x="195" y="10"/>
                  </a:lnTo>
                  <a:lnTo>
                    <a:pt x="195" y="13"/>
                  </a:lnTo>
                  <a:lnTo>
                    <a:pt x="192" y="16"/>
                  </a:lnTo>
                  <a:lnTo>
                    <a:pt x="190" y="18"/>
                  </a:lnTo>
                  <a:lnTo>
                    <a:pt x="187" y="18"/>
                  </a:lnTo>
                  <a:lnTo>
                    <a:pt x="187" y="21"/>
                  </a:lnTo>
                  <a:lnTo>
                    <a:pt x="187" y="24"/>
                  </a:lnTo>
                  <a:lnTo>
                    <a:pt x="187" y="26"/>
                  </a:lnTo>
                  <a:lnTo>
                    <a:pt x="190" y="29"/>
                  </a:lnTo>
                  <a:lnTo>
                    <a:pt x="190" y="32"/>
                  </a:lnTo>
                  <a:lnTo>
                    <a:pt x="190" y="34"/>
                  </a:lnTo>
                  <a:lnTo>
                    <a:pt x="190" y="37"/>
                  </a:lnTo>
                  <a:lnTo>
                    <a:pt x="187" y="37"/>
                  </a:lnTo>
                  <a:lnTo>
                    <a:pt x="187" y="40"/>
                  </a:lnTo>
                  <a:lnTo>
                    <a:pt x="184" y="42"/>
                  </a:lnTo>
                  <a:lnTo>
                    <a:pt x="182" y="45"/>
                  </a:lnTo>
                  <a:lnTo>
                    <a:pt x="182" y="48"/>
                  </a:lnTo>
                  <a:lnTo>
                    <a:pt x="179" y="48"/>
                  </a:lnTo>
                  <a:lnTo>
                    <a:pt x="176" y="50"/>
                  </a:lnTo>
                  <a:lnTo>
                    <a:pt x="174" y="50"/>
                  </a:lnTo>
                  <a:lnTo>
                    <a:pt x="168" y="50"/>
                  </a:lnTo>
                  <a:lnTo>
                    <a:pt x="166" y="50"/>
                  </a:lnTo>
                  <a:lnTo>
                    <a:pt x="166" y="56"/>
                  </a:lnTo>
                  <a:lnTo>
                    <a:pt x="166" y="58"/>
                  </a:lnTo>
                  <a:lnTo>
                    <a:pt x="163" y="58"/>
                  </a:lnTo>
                  <a:lnTo>
                    <a:pt x="160" y="64"/>
                  </a:lnTo>
                  <a:lnTo>
                    <a:pt x="160" y="66"/>
                  </a:lnTo>
                  <a:lnTo>
                    <a:pt x="152" y="66"/>
                  </a:lnTo>
                  <a:lnTo>
                    <a:pt x="152" y="64"/>
                  </a:lnTo>
                  <a:lnTo>
                    <a:pt x="152" y="61"/>
                  </a:lnTo>
                  <a:lnTo>
                    <a:pt x="152" y="58"/>
                  </a:lnTo>
                  <a:lnTo>
                    <a:pt x="150" y="56"/>
                  </a:lnTo>
                  <a:lnTo>
                    <a:pt x="147" y="53"/>
                  </a:lnTo>
                  <a:lnTo>
                    <a:pt x="144" y="53"/>
                  </a:lnTo>
                  <a:lnTo>
                    <a:pt x="142" y="53"/>
                  </a:lnTo>
                  <a:lnTo>
                    <a:pt x="139" y="53"/>
                  </a:lnTo>
                  <a:lnTo>
                    <a:pt x="136" y="53"/>
                  </a:lnTo>
                  <a:lnTo>
                    <a:pt x="134" y="53"/>
                  </a:lnTo>
                  <a:lnTo>
                    <a:pt x="136" y="56"/>
                  </a:lnTo>
                  <a:lnTo>
                    <a:pt x="134" y="58"/>
                  </a:lnTo>
                  <a:lnTo>
                    <a:pt x="131" y="61"/>
                  </a:lnTo>
                  <a:lnTo>
                    <a:pt x="128" y="61"/>
                  </a:lnTo>
                  <a:lnTo>
                    <a:pt x="126" y="61"/>
                  </a:lnTo>
                  <a:lnTo>
                    <a:pt x="120" y="61"/>
                  </a:lnTo>
                  <a:lnTo>
                    <a:pt x="118" y="64"/>
                  </a:lnTo>
                  <a:lnTo>
                    <a:pt x="115" y="64"/>
                  </a:lnTo>
                  <a:lnTo>
                    <a:pt x="112" y="61"/>
                  </a:lnTo>
                  <a:lnTo>
                    <a:pt x="110" y="56"/>
                  </a:lnTo>
                  <a:lnTo>
                    <a:pt x="107" y="58"/>
                  </a:lnTo>
                  <a:lnTo>
                    <a:pt x="104" y="58"/>
                  </a:lnTo>
                  <a:lnTo>
                    <a:pt x="104" y="56"/>
                  </a:lnTo>
                  <a:lnTo>
                    <a:pt x="102" y="56"/>
                  </a:lnTo>
                  <a:lnTo>
                    <a:pt x="102" y="58"/>
                  </a:lnTo>
                  <a:lnTo>
                    <a:pt x="102" y="61"/>
                  </a:lnTo>
                  <a:lnTo>
                    <a:pt x="99" y="61"/>
                  </a:lnTo>
                  <a:lnTo>
                    <a:pt x="99" y="64"/>
                  </a:lnTo>
                  <a:lnTo>
                    <a:pt x="99" y="66"/>
                  </a:lnTo>
                  <a:lnTo>
                    <a:pt x="96" y="64"/>
                  </a:lnTo>
                  <a:lnTo>
                    <a:pt x="96" y="61"/>
                  </a:lnTo>
                  <a:lnTo>
                    <a:pt x="96" y="58"/>
                  </a:lnTo>
                  <a:lnTo>
                    <a:pt x="94" y="58"/>
                  </a:lnTo>
                  <a:lnTo>
                    <a:pt x="94" y="56"/>
                  </a:lnTo>
                  <a:lnTo>
                    <a:pt x="83" y="56"/>
                  </a:lnTo>
                  <a:lnTo>
                    <a:pt x="83" y="58"/>
                  </a:lnTo>
                  <a:lnTo>
                    <a:pt x="83" y="61"/>
                  </a:lnTo>
                  <a:lnTo>
                    <a:pt x="83" y="64"/>
                  </a:lnTo>
                  <a:lnTo>
                    <a:pt x="83" y="66"/>
                  </a:lnTo>
                  <a:lnTo>
                    <a:pt x="80" y="69"/>
                  </a:lnTo>
                  <a:lnTo>
                    <a:pt x="78" y="69"/>
                  </a:lnTo>
                  <a:lnTo>
                    <a:pt x="72" y="69"/>
                  </a:lnTo>
                  <a:lnTo>
                    <a:pt x="70" y="69"/>
                  </a:lnTo>
                  <a:lnTo>
                    <a:pt x="67" y="69"/>
                  </a:lnTo>
                  <a:lnTo>
                    <a:pt x="64" y="69"/>
                  </a:lnTo>
                  <a:lnTo>
                    <a:pt x="64" y="72"/>
                  </a:lnTo>
                  <a:lnTo>
                    <a:pt x="62" y="72"/>
                  </a:lnTo>
                  <a:lnTo>
                    <a:pt x="59" y="72"/>
                  </a:lnTo>
                  <a:lnTo>
                    <a:pt x="56" y="69"/>
                  </a:lnTo>
                  <a:lnTo>
                    <a:pt x="54" y="72"/>
                  </a:lnTo>
                  <a:lnTo>
                    <a:pt x="51" y="72"/>
                  </a:lnTo>
                  <a:lnTo>
                    <a:pt x="48" y="72"/>
                  </a:lnTo>
                  <a:lnTo>
                    <a:pt x="48" y="74"/>
                  </a:lnTo>
                  <a:lnTo>
                    <a:pt x="46" y="77"/>
                  </a:lnTo>
                  <a:lnTo>
                    <a:pt x="43" y="80"/>
                  </a:lnTo>
                  <a:lnTo>
                    <a:pt x="43" y="82"/>
                  </a:lnTo>
                  <a:lnTo>
                    <a:pt x="40" y="85"/>
                  </a:lnTo>
                  <a:lnTo>
                    <a:pt x="40" y="88"/>
                  </a:lnTo>
                  <a:lnTo>
                    <a:pt x="40" y="90"/>
                  </a:lnTo>
                  <a:lnTo>
                    <a:pt x="38" y="90"/>
                  </a:lnTo>
                  <a:lnTo>
                    <a:pt x="38" y="93"/>
                  </a:lnTo>
                  <a:lnTo>
                    <a:pt x="38" y="96"/>
                  </a:lnTo>
                  <a:lnTo>
                    <a:pt x="38" y="98"/>
                  </a:lnTo>
                  <a:lnTo>
                    <a:pt x="35" y="101"/>
                  </a:lnTo>
                  <a:lnTo>
                    <a:pt x="35" y="104"/>
                  </a:lnTo>
                  <a:lnTo>
                    <a:pt x="32" y="106"/>
                  </a:lnTo>
                  <a:lnTo>
                    <a:pt x="30" y="106"/>
                  </a:lnTo>
                  <a:lnTo>
                    <a:pt x="30" y="109"/>
                  </a:lnTo>
                  <a:lnTo>
                    <a:pt x="27" y="111"/>
                  </a:lnTo>
                  <a:lnTo>
                    <a:pt x="30" y="114"/>
                  </a:lnTo>
                  <a:lnTo>
                    <a:pt x="30" y="117"/>
                  </a:lnTo>
                  <a:lnTo>
                    <a:pt x="27" y="119"/>
                  </a:lnTo>
                  <a:lnTo>
                    <a:pt x="30" y="122"/>
                  </a:lnTo>
                  <a:lnTo>
                    <a:pt x="30" y="127"/>
                  </a:lnTo>
                  <a:lnTo>
                    <a:pt x="30" y="130"/>
                  </a:lnTo>
                  <a:lnTo>
                    <a:pt x="30" y="133"/>
                  </a:lnTo>
                  <a:lnTo>
                    <a:pt x="32" y="133"/>
                  </a:lnTo>
                  <a:lnTo>
                    <a:pt x="35" y="135"/>
                  </a:lnTo>
                  <a:lnTo>
                    <a:pt x="35" y="138"/>
                  </a:lnTo>
                  <a:lnTo>
                    <a:pt x="35" y="141"/>
                  </a:lnTo>
                  <a:lnTo>
                    <a:pt x="35" y="146"/>
                  </a:lnTo>
                  <a:lnTo>
                    <a:pt x="35" y="149"/>
                  </a:lnTo>
                  <a:lnTo>
                    <a:pt x="35" y="151"/>
                  </a:lnTo>
                  <a:lnTo>
                    <a:pt x="35" y="154"/>
                  </a:lnTo>
                  <a:lnTo>
                    <a:pt x="32" y="154"/>
                  </a:lnTo>
                  <a:lnTo>
                    <a:pt x="32" y="157"/>
                  </a:lnTo>
                  <a:lnTo>
                    <a:pt x="30" y="157"/>
                  </a:lnTo>
                  <a:lnTo>
                    <a:pt x="27" y="157"/>
                  </a:lnTo>
                  <a:lnTo>
                    <a:pt x="24" y="159"/>
                  </a:lnTo>
                  <a:lnTo>
                    <a:pt x="24" y="162"/>
                  </a:lnTo>
                  <a:lnTo>
                    <a:pt x="24" y="165"/>
                  </a:lnTo>
                  <a:lnTo>
                    <a:pt x="24" y="167"/>
                  </a:lnTo>
                  <a:lnTo>
                    <a:pt x="24" y="170"/>
                  </a:lnTo>
                  <a:lnTo>
                    <a:pt x="24" y="173"/>
                  </a:lnTo>
                  <a:lnTo>
                    <a:pt x="27" y="175"/>
                  </a:lnTo>
                  <a:lnTo>
                    <a:pt x="27" y="178"/>
                  </a:lnTo>
                  <a:lnTo>
                    <a:pt x="27" y="181"/>
                  </a:lnTo>
                  <a:lnTo>
                    <a:pt x="30" y="183"/>
                  </a:lnTo>
                  <a:lnTo>
                    <a:pt x="30" y="186"/>
                  </a:lnTo>
                  <a:lnTo>
                    <a:pt x="32" y="186"/>
                  </a:lnTo>
                  <a:lnTo>
                    <a:pt x="32" y="189"/>
                  </a:lnTo>
                  <a:lnTo>
                    <a:pt x="35" y="191"/>
                  </a:lnTo>
                  <a:lnTo>
                    <a:pt x="38" y="194"/>
                  </a:lnTo>
                  <a:lnTo>
                    <a:pt x="40" y="197"/>
                  </a:lnTo>
                  <a:lnTo>
                    <a:pt x="38" y="199"/>
                  </a:lnTo>
                  <a:lnTo>
                    <a:pt x="38" y="202"/>
                  </a:lnTo>
                  <a:lnTo>
                    <a:pt x="35" y="205"/>
                  </a:lnTo>
                  <a:lnTo>
                    <a:pt x="35" y="207"/>
                  </a:lnTo>
                  <a:lnTo>
                    <a:pt x="35" y="210"/>
                  </a:lnTo>
                  <a:lnTo>
                    <a:pt x="35" y="213"/>
                  </a:lnTo>
                  <a:lnTo>
                    <a:pt x="32" y="213"/>
                  </a:lnTo>
                  <a:lnTo>
                    <a:pt x="30" y="213"/>
                  </a:lnTo>
                  <a:lnTo>
                    <a:pt x="27" y="215"/>
                  </a:lnTo>
                  <a:lnTo>
                    <a:pt x="24" y="218"/>
                  </a:lnTo>
                  <a:lnTo>
                    <a:pt x="22" y="221"/>
                  </a:lnTo>
                  <a:lnTo>
                    <a:pt x="16" y="223"/>
                  </a:lnTo>
                  <a:lnTo>
                    <a:pt x="14" y="226"/>
                  </a:lnTo>
                  <a:lnTo>
                    <a:pt x="8" y="231"/>
                  </a:lnTo>
                  <a:lnTo>
                    <a:pt x="6" y="234"/>
                  </a:lnTo>
                  <a:lnTo>
                    <a:pt x="6" y="237"/>
                  </a:lnTo>
                  <a:lnTo>
                    <a:pt x="3" y="239"/>
                  </a:lnTo>
                  <a:lnTo>
                    <a:pt x="3" y="242"/>
                  </a:lnTo>
                  <a:lnTo>
                    <a:pt x="3" y="245"/>
                  </a:lnTo>
                  <a:lnTo>
                    <a:pt x="0" y="247"/>
                  </a:lnTo>
                  <a:lnTo>
                    <a:pt x="0" y="250"/>
                  </a:lnTo>
                  <a:lnTo>
                    <a:pt x="0" y="253"/>
                  </a:lnTo>
                  <a:lnTo>
                    <a:pt x="3" y="255"/>
                  </a:lnTo>
                  <a:lnTo>
                    <a:pt x="6" y="258"/>
                  </a:lnTo>
                  <a:lnTo>
                    <a:pt x="8" y="258"/>
                  </a:lnTo>
                  <a:lnTo>
                    <a:pt x="8" y="261"/>
                  </a:lnTo>
                  <a:lnTo>
                    <a:pt x="8" y="263"/>
                  </a:lnTo>
                  <a:lnTo>
                    <a:pt x="8" y="266"/>
                  </a:lnTo>
                  <a:lnTo>
                    <a:pt x="11" y="269"/>
                  </a:lnTo>
                  <a:lnTo>
                    <a:pt x="14" y="271"/>
                  </a:lnTo>
                  <a:lnTo>
                    <a:pt x="14" y="274"/>
                  </a:lnTo>
                  <a:lnTo>
                    <a:pt x="14" y="279"/>
                  </a:lnTo>
                  <a:lnTo>
                    <a:pt x="11" y="282"/>
                  </a:lnTo>
                  <a:lnTo>
                    <a:pt x="11" y="285"/>
                  </a:lnTo>
                  <a:lnTo>
                    <a:pt x="11" y="287"/>
                  </a:lnTo>
                  <a:lnTo>
                    <a:pt x="14" y="290"/>
                  </a:lnTo>
                  <a:lnTo>
                    <a:pt x="14" y="293"/>
                  </a:lnTo>
                  <a:lnTo>
                    <a:pt x="14" y="295"/>
                  </a:lnTo>
                  <a:lnTo>
                    <a:pt x="14" y="298"/>
                  </a:lnTo>
                  <a:lnTo>
                    <a:pt x="11" y="303"/>
                  </a:lnTo>
                  <a:lnTo>
                    <a:pt x="11" y="306"/>
                  </a:lnTo>
                  <a:lnTo>
                    <a:pt x="11" y="309"/>
                  </a:lnTo>
                  <a:lnTo>
                    <a:pt x="11" y="311"/>
                  </a:lnTo>
                  <a:lnTo>
                    <a:pt x="14" y="314"/>
                  </a:lnTo>
                  <a:lnTo>
                    <a:pt x="16" y="317"/>
                  </a:lnTo>
                  <a:lnTo>
                    <a:pt x="16" y="322"/>
                  </a:lnTo>
                  <a:lnTo>
                    <a:pt x="19" y="325"/>
                  </a:lnTo>
                  <a:lnTo>
                    <a:pt x="19" y="330"/>
                  </a:lnTo>
                  <a:lnTo>
                    <a:pt x="22" y="335"/>
                  </a:lnTo>
                  <a:lnTo>
                    <a:pt x="22" y="338"/>
                  </a:lnTo>
                  <a:lnTo>
                    <a:pt x="24" y="341"/>
                  </a:lnTo>
                  <a:lnTo>
                    <a:pt x="27" y="343"/>
                  </a:lnTo>
                  <a:lnTo>
                    <a:pt x="30" y="349"/>
                  </a:lnTo>
                  <a:lnTo>
                    <a:pt x="32" y="349"/>
                  </a:lnTo>
                  <a:lnTo>
                    <a:pt x="35" y="349"/>
                  </a:lnTo>
                  <a:lnTo>
                    <a:pt x="38" y="349"/>
                  </a:lnTo>
                  <a:lnTo>
                    <a:pt x="40" y="349"/>
                  </a:lnTo>
                  <a:lnTo>
                    <a:pt x="43" y="349"/>
                  </a:lnTo>
                  <a:lnTo>
                    <a:pt x="46" y="346"/>
                  </a:lnTo>
                  <a:lnTo>
                    <a:pt x="48" y="346"/>
                  </a:lnTo>
                  <a:lnTo>
                    <a:pt x="51" y="346"/>
                  </a:lnTo>
                  <a:lnTo>
                    <a:pt x="54" y="346"/>
                  </a:lnTo>
                  <a:lnTo>
                    <a:pt x="54" y="343"/>
                  </a:lnTo>
                  <a:lnTo>
                    <a:pt x="56" y="343"/>
                  </a:lnTo>
                  <a:lnTo>
                    <a:pt x="59" y="343"/>
                  </a:lnTo>
                  <a:lnTo>
                    <a:pt x="62" y="346"/>
                  </a:lnTo>
                  <a:lnTo>
                    <a:pt x="62" y="349"/>
                  </a:lnTo>
                  <a:lnTo>
                    <a:pt x="64" y="346"/>
                  </a:lnTo>
                  <a:lnTo>
                    <a:pt x="67" y="346"/>
                  </a:lnTo>
                  <a:lnTo>
                    <a:pt x="67" y="343"/>
                  </a:lnTo>
                  <a:lnTo>
                    <a:pt x="70" y="343"/>
                  </a:lnTo>
                  <a:lnTo>
                    <a:pt x="72" y="341"/>
                  </a:lnTo>
                  <a:lnTo>
                    <a:pt x="72" y="338"/>
                  </a:lnTo>
                  <a:lnTo>
                    <a:pt x="70" y="338"/>
                  </a:lnTo>
                  <a:lnTo>
                    <a:pt x="70" y="335"/>
                  </a:lnTo>
                  <a:lnTo>
                    <a:pt x="70" y="333"/>
                  </a:lnTo>
                  <a:lnTo>
                    <a:pt x="72" y="330"/>
                  </a:lnTo>
                  <a:lnTo>
                    <a:pt x="72" y="327"/>
                  </a:lnTo>
                  <a:lnTo>
                    <a:pt x="75" y="327"/>
                  </a:lnTo>
                  <a:lnTo>
                    <a:pt x="78" y="325"/>
                  </a:lnTo>
                  <a:lnTo>
                    <a:pt x="78" y="322"/>
                  </a:lnTo>
                  <a:lnTo>
                    <a:pt x="80" y="322"/>
                  </a:lnTo>
                  <a:lnTo>
                    <a:pt x="83" y="322"/>
                  </a:lnTo>
                  <a:lnTo>
                    <a:pt x="83" y="319"/>
                  </a:lnTo>
                  <a:lnTo>
                    <a:pt x="80" y="317"/>
                  </a:lnTo>
                  <a:lnTo>
                    <a:pt x="83" y="314"/>
                  </a:lnTo>
                  <a:lnTo>
                    <a:pt x="83" y="311"/>
                  </a:lnTo>
                  <a:lnTo>
                    <a:pt x="86" y="311"/>
                  </a:lnTo>
                  <a:lnTo>
                    <a:pt x="88" y="311"/>
                  </a:lnTo>
                  <a:lnTo>
                    <a:pt x="88" y="314"/>
                  </a:lnTo>
                  <a:lnTo>
                    <a:pt x="91" y="314"/>
                  </a:lnTo>
                  <a:lnTo>
                    <a:pt x="91" y="311"/>
                  </a:lnTo>
                  <a:lnTo>
                    <a:pt x="94" y="309"/>
                  </a:lnTo>
                  <a:lnTo>
                    <a:pt x="94" y="306"/>
                  </a:lnTo>
                  <a:lnTo>
                    <a:pt x="96" y="303"/>
                  </a:lnTo>
                  <a:lnTo>
                    <a:pt x="99" y="303"/>
                  </a:lnTo>
                  <a:lnTo>
                    <a:pt x="102" y="303"/>
                  </a:lnTo>
                  <a:lnTo>
                    <a:pt x="104" y="301"/>
                  </a:lnTo>
                  <a:lnTo>
                    <a:pt x="107" y="298"/>
                  </a:lnTo>
                  <a:lnTo>
                    <a:pt x="110" y="295"/>
                  </a:lnTo>
                  <a:lnTo>
                    <a:pt x="110" y="293"/>
                  </a:lnTo>
                  <a:lnTo>
                    <a:pt x="107" y="290"/>
                  </a:lnTo>
                  <a:lnTo>
                    <a:pt x="110" y="287"/>
                  </a:lnTo>
                  <a:lnTo>
                    <a:pt x="104" y="285"/>
                  </a:lnTo>
                  <a:lnTo>
                    <a:pt x="107" y="282"/>
                  </a:lnTo>
                  <a:lnTo>
                    <a:pt x="110" y="285"/>
                  </a:lnTo>
                  <a:lnTo>
                    <a:pt x="112" y="282"/>
                  </a:lnTo>
                  <a:lnTo>
                    <a:pt x="115" y="282"/>
                  </a:lnTo>
                  <a:lnTo>
                    <a:pt x="115" y="279"/>
                  </a:lnTo>
                  <a:lnTo>
                    <a:pt x="115" y="277"/>
                  </a:lnTo>
                  <a:lnTo>
                    <a:pt x="115" y="274"/>
                  </a:lnTo>
                  <a:lnTo>
                    <a:pt x="118" y="271"/>
                  </a:lnTo>
                  <a:lnTo>
                    <a:pt x="115" y="271"/>
                  </a:lnTo>
                  <a:lnTo>
                    <a:pt x="118" y="266"/>
                  </a:lnTo>
                  <a:lnTo>
                    <a:pt x="120" y="263"/>
                  </a:lnTo>
                  <a:lnTo>
                    <a:pt x="123" y="261"/>
                  </a:lnTo>
                  <a:lnTo>
                    <a:pt x="126" y="258"/>
                  </a:lnTo>
                  <a:lnTo>
                    <a:pt x="128" y="261"/>
                  </a:lnTo>
                  <a:lnTo>
                    <a:pt x="131" y="261"/>
                  </a:lnTo>
                  <a:lnTo>
                    <a:pt x="131" y="258"/>
                  </a:lnTo>
                  <a:lnTo>
                    <a:pt x="134" y="255"/>
                  </a:lnTo>
                  <a:lnTo>
                    <a:pt x="136" y="255"/>
                  </a:lnTo>
                  <a:lnTo>
                    <a:pt x="139" y="255"/>
                  </a:lnTo>
                  <a:lnTo>
                    <a:pt x="142" y="255"/>
                  </a:lnTo>
                  <a:lnTo>
                    <a:pt x="144" y="253"/>
                  </a:lnTo>
                  <a:lnTo>
                    <a:pt x="144" y="250"/>
                  </a:lnTo>
                  <a:lnTo>
                    <a:pt x="147" y="247"/>
                  </a:lnTo>
                  <a:lnTo>
                    <a:pt x="150" y="247"/>
                  </a:lnTo>
                  <a:lnTo>
                    <a:pt x="152" y="245"/>
                  </a:lnTo>
                  <a:lnTo>
                    <a:pt x="155" y="245"/>
                  </a:lnTo>
                  <a:lnTo>
                    <a:pt x="158" y="245"/>
                  </a:lnTo>
                  <a:lnTo>
                    <a:pt x="160" y="242"/>
                  </a:lnTo>
                  <a:lnTo>
                    <a:pt x="160" y="239"/>
                  </a:lnTo>
                  <a:lnTo>
                    <a:pt x="163" y="237"/>
                  </a:lnTo>
                  <a:lnTo>
                    <a:pt x="163" y="234"/>
                  </a:lnTo>
                  <a:lnTo>
                    <a:pt x="166" y="234"/>
                  </a:lnTo>
                  <a:lnTo>
                    <a:pt x="168" y="234"/>
                  </a:lnTo>
                  <a:lnTo>
                    <a:pt x="171" y="231"/>
                  </a:lnTo>
                  <a:lnTo>
                    <a:pt x="171" y="229"/>
                  </a:lnTo>
                  <a:lnTo>
                    <a:pt x="171" y="226"/>
                  </a:lnTo>
                  <a:lnTo>
                    <a:pt x="171" y="223"/>
                  </a:lnTo>
                  <a:lnTo>
                    <a:pt x="174" y="218"/>
                  </a:lnTo>
                  <a:lnTo>
                    <a:pt x="174" y="213"/>
                  </a:lnTo>
                  <a:lnTo>
                    <a:pt x="174" y="210"/>
                  </a:lnTo>
                  <a:lnTo>
                    <a:pt x="174" y="207"/>
                  </a:lnTo>
                  <a:lnTo>
                    <a:pt x="171" y="207"/>
                  </a:lnTo>
                  <a:lnTo>
                    <a:pt x="168" y="205"/>
                  </a:lnTo>
                  <a:lnTo>
                    <a:pt x="171" y="202"/>
                  </a:lnTo>
                  <a:lnTo>
                    <a:pt x="174" y="199"/>
                  </a:lnTo>
                  <a:lnTo>
                    <a:pt x="176" y="199"/>
                  </a:lnTo>
                  <a:lnTo>
                    <a:pt x="179" y="199"/>
                  </a:lnTo>
                  <a:lnTo>
                    <a:pt x="184" y="199"/>
                  </a:lnTo>
                  <a:lnTo>
                    <a:pt x="187" y="197"/>
                  </a:lnTo>
                  <a:lnTo>
                    <a:pt x="190" y="197"/>
                  </a:lnTo>
                  <a:lnTo>
                    <a:pt x="190" y="194"/>
                  </a:lnTo>
                  <a:lnTo>
                    <a:pt x="192" y="191"/>
                  </a:lnTo>
                  <a:lnTo>
                    <a:pt x="192" y="189"/>
                  </a:lnTo>
                  <a:lnTo>
                    <a:pt x="192" y="186"/>
                  </a:lnTo>
                  <a:lnTo>
                    <a:pt x="195" y="186"/>
                  </a:lnTo>
                  <a:lnTo>
                    <a:pt x="195" y="189"/>
                  </a:lnTo>
                  <a:lnTo>
                    <a:pt x="192" y="191"/>
                  </a:lnTo>
                  <a:lnTo>
                    <a:pt x="195" y="194"/>
                  </a:lnTo>
                  <a:lnTo>
                    <a:pt x="198" y="197"/>
                  </a:lnTo>
                  <a:lnTo>
                    <a:pt x="200" y="197"/>
                  </a:lnTo>
                  <a:lnTo>
                    <a:pt x="200" y="194"/>
                  </a:lnTo>
                  <a:lnTo>
                    <a:pt x="203" y="191"/>
                  </a:lnTo>
                  <a:lnTo>
                    <a:pt x="206" y="189"/>
                  </a:lnTo>
                  <a:lnTo>
                    <a:pt x="208" y="186"/>
                  </a:lnTo>
                  <a:lnTo>
                    <a:pt x="211" y="186"/>
                  </a:lnTo>
                  <a:lnTo>
                    <a:pt x="214" y="183"/>
                  </a:lnTo>
                  <a:lnTo>
                    <a:pt x="216" y="183"/>
                  </a:lnTo>
                  <a:lnTo>
                    <a:pt x="216" y="181"/>
                  </a:lnTo>
                  <a:lnTo>
                    <a:pt x="214" y="178"/>
                  </a:lnTo>
                  <a:lnTo>
                    <a:pt x="211" y="178"/>
                  </a:lnTo>
                  <a:lnTo>
                    <a:pt x="211" y="175"/>
                  </a:lnTo>
                  <a:lnTo>
                    <a:pt x="208" y="173"/>
                  </a:lnTo>
                  <a:lnTo>
                    <a:pt x="208" y="170"/>
                  </a:lnTo>
                  <a:lnTo>
                    <a:pt x="208" y="167"/>
                  </a:lnTo>
                  <a:lnTo>
                    <a:pt x="206" y="165"/>
                  </a:lnTo>
                  <a:lnTo>
                    <a:pt x="206" y="162"/>
                  </a:lnTo>
                  <a:lnTo>
                    <a:pt x="206" y="159"/>
                  </a:lnTo>
                  <a:lnTo>
                    <a:pt x="208" y="157"/>
                  </a:lnTo>
                  <a:lnTo>
                    <a:pt x="211" y="154"/>
                  </a:lnTo>
                  <a:lnTo>
                    <a:pt x="214" y="157"/>
                  </a:lnTo>
                  <a:lnTo>
                    <a:pt x="216" y="157"/>
                  </a:lnTo>
                  <a:lnTo>
                    <a:pt x="219" y="159"/>
                  </a:lnTo>
                  <a:lnTo>
                    <a:pt x="222" y="157"/>
                  </a:lnTo>
                  <a:lnTo>
                    <a:pt x="224" y="157"/>
                  </a:lnTo>
                  <a:lnTo>
                    <a:pt x="224" y="151"/>
                  </a:lnTo>
                  <a:lnTo>
                    <a:pt x="227" y="149"/>
                  </a:lnTo>
                  <a:lnTo>
                    <a:pt x="227" y="146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15" name="Freeform 81"/>
            <p:cNvSpPr>
              <a:spLocks/>
            </p:cNvSpPr>
            <p:nvPr/>
          </p:nvSpPr>
          <p:spPr bwMode="auto">
            <a:xfrm>
              <a:off x="2757488" y="4198938"/>
              <a:ext cx="1260475" cy="1108075"/>
            </a:xfrm>
            <a:custGeom>
              <a:avLst/>
              <a:gdLst>
                <a:gd name="T0" fmla="*/ 2147483647 w 336"/>
                <a:gd name="T1" fmla="*/ 2147483647 h 280"/>
                <a:gd name="T2" fmla="*/ 2147483647 w 336"/>
                <a:gd name="T3" fmla="*/ 2147483647 h 280"/>
                <a:gd name="T4" fmla="*/ 2147483647 w 336"/>
                <a:gd name="T5" fmla="*/ 2147483647 h 280"/>
                <a:gd name="T6" fmla="*/ 2147483647 w 336"/>
                <a:gd name="T7" fmla="*/ 2147483647 h 280"/>
                <a:gd name="T8" fmla="*/ 2147483647 w 336"/>
                <a:gd name="T9" fmla="*/ 2147483647 h 280"/>
                <a:gd name="T10" fmla="*/ 2147483647 w 336"/>
                <a:gd name="T11" fmla="*/ 2147483647 h 280"/>
                <a:gd name="T12" fmla="*/ 2147483647 w 336"/>
                <a:gd name="T13" fmla="*/ 2147483647 h 280"/>
                <a:gd name="T14" fmla="*/ 2147483647 w 336"/>
                <a:gd name="T15" fmla="*/ 2147483647 h 280"/>
                <a:gd name="T16" fmla="*/ 2147483647 w 336"/>
                <a:gd name="T17" fmla="*/ 2147483647 h 280"/>
                <a:gd name="T18" fmla="*/ 2147483647 w 336"/>
                <a:gd name="T19" fmla="*/ 2147483647 h 280"/>
                <a:gd name="T20" fmla="*/ 2147483647 w 336"/>
                <a:gd name="T21" fmla="*/ 2147483647 h 280"/>
                <a:gd name="T22" fmla="*/ 2147483647 w 336"/>
                <a:gd name="T23" fmla="*/ 2147483647 h 280"/>
                <a:gd name="T24" fmla="*/ 2147483647 w 336"/>
                <a:gd name="T25" fmla="*/ 2147483647 h 280"/>
                <a:gd name="T26" fmla="*/ 2147483647 w 336"/>
                <a:gd name="T27" fmla="*/ 2147483647 h 280"/>
                <a:gd name="T28" fmla="*/ 2147483647 w 336"/>
                <a:gd name="T29" fmla="*/ 2147483647 h 280"/>
                <a:gd name="T30" fmla="*/ 2147483647 w 336"/>
                <a:gd name="T31" fmla="*/ 2147483647 h 280"/>
                <a:gd name="T32" fmla="*/ 2147483647 w 336"/>
                <a:gd name="T33" fmla="*/ 2147483647 h 280"/>
                <a:gd name="T34" fmla="*/ 2147483647 w 336"/>
                <a:gd name="T35" fmla="*/ 2147483647 h 280"/>
                <a:gd name="T36" fmla="*/ 2147483647 w 336"/>
                <a:gd name="T37" fmla="*/ 2147483647 h 280"/>
                <a:gd name="T38" fmla="*/ 2147483647 w 336"/>
                <a:gd name="T39" fmla="*/ 2147483647 h 280"/>
                <a:gd name="T40" fmla="*/ 2147483647 w 336"/>
                <a:gd name="T41" fmla="*/ 2147483647 h 280"/>
                <a:gd name="T42" fmla="*/ 2147483647 w 336"/>
                <a:gd name="T43" fmla="*/ 0 h 280"/>
                <a:gd name="T44" fmla="*/ 2147483647 w 336"/>
                <a:gd name="T45" fmla="*/ 2147483647 h 280"/>
                <a:gd name="T46" fmla="*/ 2147483647 w 336"/>
                <a:gd name="T47" fmla="*/ 0 h 280"/>
                <a:gd name="T48" fmla="*/ 2147483647 w 336"/>
                <a:gd name="T49" fmla="*/ 2147483647 h 280"/>
                <a:gd name="T50" fmla="*/ 2147483647 w 336"/>
                <a:gd name="T51" fmla="*/ 2147483647 h 280"/>
                <a:gd name="T52" fmla="*/ 2147483647 w 336"/>
                <a:gd name="T53" fmla="*/ 2147483647 h 280"/>
                <a:gd name="T54" fmla="*/ 2147483647 w 336"/>
                <a:gd name="T55" fmla="*/ 2147483647 h 280"/>
                <a:gd name="T56" fmla="*/ 2147483647 w 336"/>
                <a:gd name="T57" fmla="*/ 2147483647 h 280"/>
                <a:gd name="T58" fmla="*/ 2147483647 w 336"/>
                <a:gd name="T59" fmla="*/ 2147483647 h 280"/>
                <a:gd name="T60" fmla="*/ 2147483647 w 336"/>
                <a:gd name="T61" fmla="*/ 2147483647 h 280"/>
                <a:gd name="T62" fmla="*/ 2147483647 w 336"/>
                <a:gd name="T63" fmla="*/ 2147483647 h 280"/>
                <a:gd name="T64" fmla="*/ 2147483647 w 336"/>
                <a:gd name="T65" fmla="*/ 2147483647 h 280"/>
                <a:gd name="T66" fmla="*/ 2147483647 w 336"/>
                <a:gd name="T67" fmla="*/ 2147483647 h 280"/>
                <a:gd name="T68" fmla="*/ 2147483647 w 336"/>
                <a:gd name="T69" fmla="*/ 2147483647 h 280"/>
                <a:gd name="T70" fmla="*/ 2147483647 w 336"/>
                <a:gd name="T71" fmla="*/ 2147483647 h 280"/>
                <a:gd name="T72" fmla="*/ 2147483647 w 336"/>
                <a:gd name="T73" fmla="*/ 2147483647 h 280"/>
                <a:gd name="T74" fmla="*/ 2147483647 w 336"/>
                <a:gd name="T75" fmla="*/ 2147483647 h 280"/>
                <a:gd name="T76" fmla="*/ 2147483647 w 336"/>
                <a:gd name="T77" fmla="*/ 2147483647 h 280"/>
                <a:gd name="T78" fmla="*/ 2147483647 w 336"/>
                <a:gd name="T79" fmla="*/ 2147483647 h 280"/>
                <a:gd name="T80" fmla="*/ 2147483647 w 336"/>
                <a:gd name="T81" fmla="*/ 2147483647 h 280"/>
                <a:gd name="T82" fmla="*/ 2147483647 w 336"/>
                <a:gd name="T83" fmla="*/ 2147483647 h 280"/>
                <a:gd name="T84" fmla="*/ 2147483647 w 336"/>
                <a:gd name="T85" fmla="*/ 2147483647 h 280"/>
                <a:gd name="T86" fmla="*/ 2147483647 w 336"/>
                <a:gd name="T87" fmla="*/ 2147483647 h 280"/>
                <a:gd name="T88" fmla="*/ 2147483647 w 336"/>
                <a:gd name="T89" fmla="*/ 2147483647 h 280"/>
                <a:gd name="T90" fmla="*/ 2147483647 w 336"/>
                <a:gd name="T91" fmla="*/ 2147483647 h 280"/>
                <a:gd name="T92" fmla="*/ 2147483647 w 336"/>
                <a:gd name="T93" fmla="*/ 2147483647 h 280"/>
                <a:gd name="T94" fmla="*/ 2147483647 w 336"/>
                <a:gd name="T95" fmla="*/ 2147483647 h 280"/>
                <a:gd name="T96" fmla="*/ 2147483647 w 336"/>
                <a:gd name="T97" fmla="*/ 2147483647 h 280"/>
                <a:gd name="T98" fmla="*/ 2147483647 w 336"/>
                <a:gd name="T99" fmla="*/ 2147483647 h 280"/>
                <a:gd name="T100" fmla="*/ 2147483647 w 336"/>
                <a:gd name="T101" fmla="*/ 2147483647 h 280"/>
                <a:gd name="T102" fmla="*/ 2147483647 w 336"/>
                <a:gd name="T103" fmla="*/ 2147483647 h 280"/>
                <a:gd name="T104" fmla="*/ 2147483647 w 336"/>
                <a:gd name="T105" fmla="*/ 2147483647 h 280"/>
                <a:gd name="T106" fmla="*/ 2147483647 w 336"/>
                <a:gd name="T107" fmla="*/ 2147483647 h 280"/>
                <a:gd name="T108" fmla="*/ 2147483647 w 336"/>
                <a:gd name="T109" fmla="*/ 2147483647 h 280"/>
                <a:gd name="T110" fmla="*/ 2147483647 w 336"/>
                <a:gd name="T111" fmla="*/ 2147483647 h 280"/>
                <a:gd name="T112" fmla="*/ 2147483647 w 336"/>
                <a:gd name="T113" fmla="*/ 2147483647 h 280"/>
                <a:gd name="T114" fmla="*/ 2147483647 w 336"/>
                <a:gd name="T115" fmla="*/ 2147483647 h 280"/>
                <a:gd name="T116" fmla="*/ 2147483647 w 336"/>
                <a:gd name="T117" fmla="*/ 2147483647 h 280"/>
                <a:gd name="T118" fmla="*/ 2147483647 w 336"/>
                <a:gd name="T119" fmla="*/ 2147483647 h 280"/>
                <a:gd name="T120" fmla="*/ 2147483647 w 336"/>
                <a:gd name="T121" fmla="*/ 2147483647 h 280"/>
                <a:gd name="T122" fmla="*/ 2147483647 w 336"/>
                <a:gd name="T123" fmla="*/ 2147483647 h 28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36"/>
                <a:gd name="T187" fmla="*/ 0 h 280"/>
                <a:gd name="T188" fmla="*/ 336 w 336"/>
                <a:gd name="T189" fmla="*/ 280 h 28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36" h="280">
                  <a:moveTo>
                    <a:pt x="325" y="192"/>
                  </a:moveTo>
                  <a:lnTo>
                    <a:pt x="325" y="184"/>
                  </a:lnTo>
                  <a:lnTo>
                    <a:pt x="330" y="184"/>
                  </a:lnTo>
                  <a:lnTo>
                    <a:pt x="336" y="184"/>
                  </a:lnTo>
                  <a:lnTo>
                    <a:pt x="336" y="182"/>
                  </a:lnTo>
                  <a:lnTo>
                    <a:pt x="336" y="176"/>
                  </a:lnTo>
                  <a:lnTo>
                    <a:pt x="333" y="176"/>
                  </a:lnTo>
                  <a:lnTo>
                    <a:pt x="328" y="176"/>
                  </a:lnTo>
                  <a:lnTo>
                    <a:pt x="325" y="174"/>
                  </a:lnTo>
                  <a:lnTo>
                    <a:pt x="322" y="174"/>
                  </a:lnTo>
                  <a:lnTo>
                    <a:pt x="322" y="171"/>
                  </a:lnTo>
                  <a:lnTo>
                    <a:pt x="322" y="168"/>
                  </a:lnTo>
                  <a:lnTo>
                    <a:pt x="322" y="166"/>
                  </a:lnTo>
                  <a:lnTo>
                    <a:pt x="322" y="163"/>
                  </a:lnTo>
                  <a:lnTo>
                    <a:pt x="322" y="160"/>
                  </a:lnTo>
                  <a:lnTo>
                    <a:pt x="325" y="158"/>
                  </a:lnTo>
                  <a:lnTo>
                    <a:pt x="328" y="158"/>
                  </a:lnTo>
                  <a:lnTo>
                    <a:pt x="333" y="158"/>
                  </a:lnTo>
                  <a:lnTo>
                    <a:pt x="336" y="155"/>
                  </a:lnTo>
                  <a:lnTo>
                    <a:pt x="336" y="150"/>
                  </a:lnTo>
                  <a:lnTo>
                    <a:pt x="336" y="144"/>
                  </a:lnTo>
                  <a:lnTo>
                    <a:pt x="333" y="144"/>
                  </a:lnTo>
                  <a:lnTo>
                    <a:pt x="330" y="139"/>
                  </a:lnTo>
                  <a:lnTo>
                    <a:pt x="328" y="139"/>
                  </a:lnTo>
                  <a:lnTo>
                    <a:pt x="322" y="136"/>
                  </a:lnTo>
                  <a:lnTo>
                    <a:pt x="320" y="134"/>
                  </a:lnTo>
                  <a:lnTo>
                    <a:pt x="317" y="134"/>
                  </a:lnTo>
                  <a:lnTo>
                    <a:pt x="314" y="131"/>
                  </a:lnTo>
                  <a:lnTo>
                    <a:pt x="312" y="131"/>
                  </a:lnTo>
                  <a:lnTo>
                    <a:pt x="306" y="128"/>
                  </a:lnTo>
                  <a:lnTo>
                    <a:pt x="304" y="123"/>
                  </a:lnTo>
                  <a:lnTo>
                    <a:pt x="298" y="126"/>
                  </a:lnTo>
                  <a:lnTo>
                    <a:pt x="293" y="126"/>
                  </a:lnTo>
                  <a:lnTo>
                    <a:pt x="290" y="126"/>
                  </a:lnTo>
                  <a:lnTo>
                    <a:pt x="288" y="126"/>
                  </a:lnTo>
                  <a:lnTo>
                    <a:pt x="285" y="123"/>
                  </a:lnTo>
                  <a:lnTo>
                    <a:pt x="290" y="110"/>
                  </a:lnTo>
                  <a:lnTo>
                    <a:pt x="293" y="110"/>
                  </a:lnTo>
                  <a:lnTo>
                    <a:pt x="296" y="110"/>
                  </a:lnTo>
                  <a:lnTo>
                    <a:pt x="296" y="112"/>
                  </a:lnTo>
                  <a:lnTo>
                    <a:pt x="298" y="110"/>
                  </a:lnTo>
                  <a:lnTo>
                    <a:pt x="301" y="104"/>
                  </a:lnTo>
                  <a:lnTo>
                    <a:pt x="298" y="107"/>
                  </a:lnTo>
                  <a:lnTo>
                    <a:pt x="296" y="104"/>
                  </a:lnTo>
                  <a:lnTo>
                    <a:pt x="296" y="102"/>
                  </a:lnTo>
                  <a:lnTo>
                    <a:pt x="296" y="99"/>
                  </a:lnTo>
                  <a:lnTo>
                    <a:pt x="293" y="96"/>
                  </a:lnTo>
                  <a:lnTo>
                    <a:pt x="296" y="94"/>
                  </a:lnTo>
                  <a:lnTo>
                    <a:pt x="298" y="94"/>
                  </a:lnTo>
                  <a:lnTo>
                    <a:pt x="301" y="94"/>
                  </a:lnTo>
                  <a:lnTo>
                    <a:pt x="301" y="91"/>
                  </a:lnTo>
                  <a:lnTo>
                    <a:pt x="301" y="88"/>
                  </a:lnTo>
                  <a:lnTo>
                    <a:pt x="301" y="86"/>
                  </a:lnTo>
                  <a:lnTo>
                    <a:pt x="301" y="83"/>
                  </a:lnTo>
                  <a:lnTo>
                    <a:pt x="301" y="78"/>
                  </a:lnTo>
                  <a:lnTo>
                    <a:pt x="301" y="75"/>
                  </a:lnTo>
                  <a:lnTo>
                    <a:pt x="304" y="75"/>
                  </a:lnTo>
                  <a:lnTo>
                    <a:pt x="306" y="75"/>
                  </a:lnTo>
                  <a:lnTo>
                    <a:pt x="306" y="70"/>
                  </a:lnTo>
                  <a:lnTo>
                    <a:pt x="306" y="67"/>
                  </a:lnTo>
                  <a:lnTo>
                    <a:pt x="306" y="64"/>
                  </a:lnTo>
                  <a:lnTo>
                    <a:pt x="304" y="64"/>
                  </a:lnTo>
                  <a:lnTo>
                    <a:pt x="301" y="64"/>
                  </a:lnTo>
                  <a:lnTo>
                    <a:pt x="296" y="64"/>
                  </a:lnTo>
                  <a:lnTo>
                    <a:pt x="296" y="62"/>
                  </a:lnTo>
                  <a:lnTo>
                    <a:pt x="296" y="59"/>
                  </a:lnTo>
                  <a:lnTo>
                    <a:pt x="290" y="59"/>
                  </a:lnTo>
                  <a:lnTo>
                    <a:pt x="288" y="56"/>
                  </a:lnTo>
                  <a:lnTo>
                    <a:pt x="288" y="54"/>
                  </a:lnTo>
                  <a:lnTo>
                    <a:pt x="288" y="51"/>
                  </a:lnTo>
                  <a:lnTo>
                    <a:pt x="290" y="48"/>
                  </a:lnTo>
                  <a:lnTo>
                    <a:pt x="293" y="48"/>
                  </a:lnTo>
                  <a:lnTo>
                    <a:pt x="296" y="46"/>
                  </a:lnTo>
                  <a:lnTo>
                    <a:pt x="296" y="43"/>
                  </a:lnTo>
                  <a:lnTo>
                    <a:pt x="298" y="40"/>
                  </a:lnTo>
                  <a:lnTo>
                    <a:pt x="296" y="38"/>
                  </a:lnTo>
                  <a:lnTo>
                    <a:pt x="296" y="35"/>
                  </a:lnTo>
                  <a:lnTo>
                    <a:pt x="293" y="35"/>
                  </a:lnTo>
                  <a:lnTo>
                    <a:pt x="290" y="35"/>
                  </a:lnTo>
                  <a:lnTo>
                    <a:pt x="285" y="38"/>
                  </a:lnTo>
                  <a:lnTo>
                    <a:pt x="282" y="38"/>
                  </a:lnTo>
                  <a:lnTo>
                    <a:pt x="280" y="38"/>
                  </a:lnTo>
                  <a:lnTo>
                    <a:pt x="274" y="35"/>
                  </a:lnTo>
                  <a:lnTo>
                    <a:pt x="272" y="32"/>
                  </a:lnTo>
                  <a:lnTo>
                    <a:pt x="272" y="30"/>
                  </a:lnTo>
                  <a:lnTo>
                    <a:pt x="269" y="30"/>
                  </a:lnTo>
                  <a:lnTo>
                    <a:pt x="266" y="30"/>
                  </a:lnTo>
                  <a:lnTo>
                    <a:pt x="266" y="27"/>
                  </a:lnTo>
                  <a:lnTo>
                    <a:pt x="266" y="24"/>
                  </a:lnTo>
                  <a:lnTo>
                    <a:pt x="264" y="27"/>
                  </a:lnTo>
                  <a:lnTo>
                    <a:pt x="261" y="24"/>
                  </a:lnTo>
                  <a:lnTo>
                    <a:pt x="258" y="24"/>
                  </a:lnTo>
                  <a:lnTo>
                    <a:pt x="253" y="24"/>
                  </a:lnTo>
                  <a:lnTo>
                    <a:pt x="250" y="24"/>
                  </a:lnTo>
                  <a:lnTo>
                    <a:pt x="248" y="24"/>
                  </a:lnTo>
                  <a:lnTo>
                    <a:pt x="248" y="22"/>
                  </a:lnTo>
                  <a:lnTo>
                    <a:pt x="245" y="24"/>
                  </a:lnTo>
                  <a:lnTo>
                    <a:pt x="242" y="24"/>
                  </a:lnTo>
                  <a:lnTo>
                    <a:pt x="240" y="24"/>
                  </a:lnTo>
                  <a:lnTo>
                    <a:pt x="234" y="24"/>
                  </a:lnTo>
                  <a:lnTo>
                    <a:pt x="229" y="22"/>
                  </a:lnTo>
                  <a:lnTo>
                    <a:pt x="226" y="22"/>
                  </a:lnTo>
                  <a:lnTo>
                    <a:pt x="226" y="19"/>
                  </a:lnTo>
                  <a:lnTo>
                    <a:pt x="226" y="16"/>
                  </a:lnTo>
                  <a:lnTo>
                    <a:pt x="224" y="16"/>
                  </a:lnTo>
                  <a:lnTo>
                    <a:pt x="221" y="19"/>
                  </a:lnTo>
                  <a:lnTo>
                    <a:pt x="218" y="19"/>
                  </a:lnTo>
                  <a:lnTo>
                    <a:pt x="218" y="22"/>
                  </a:lnTo>
                  <a:lnTo>
                    <a:pt x="216" y="22"/>
                  </a:lnTo>
                  <a:lnTo>
                    <a:pt x="213" y="22"/>
                  </a:lnTo>
                  <a:lnTo>
                    <a:pt x="210" y="24"/>
                  </a:lnTo>
                  <a:lnTo>
                    <a:pt x="208" y="24"/>
                  </a:lnTo>
                  <a:lnTo>
                    <a:pt x="205" y="24"/>
                  </a:lnTo>
                  <a:lnTo>
                    <a:pt x="202" y="24"/>
                  </a:lnTo>
                  <a:lnTo>
                    <a:pt x="200" y="24"/>
                  </a:lnTo>
                  <a:lnTo>
                    <a:pt x="200" y="22"/>
                  </a:lnTo>
                  <a:lnTo>
                    <a:pt x="197" y="19"/>
                  </a:lnTo>
                  <a:lnTo>
                    <a:pt x="194" y="22"/>
                  </a:lnTo>
                  <a:lnTo>
                    <a:pt x="192" y="22"/>
                  </a:lnTo>
                  <a:lnTo>
                    <a:pt x="192" y="19"/>
                  </a:lnTo>
                  <a:lnTo>
                    <a:pt x="189" y="16"/>
                  </a:lnTo>
                  <a:lnTo>
                    <a:pt x="192" y="14"/>
                  </a:lnTo>
                  <a:lnTo>
                    <a:pt x="192" y="11"/>
                  </a:lnTo>
                  <a:lnTo>
                    <a:pt x="192" y="8"/>
                  </a:lnTo>
                  <a:lnTo>
                    <a:pt x="192" y="6"/>
                  </a:lnTo>
                  <a:lnTo>
                    <a:pt x="189" y="6"/>
                  </a:lnTo>
                  <a:lnTo>
                    <a:pt x="186" y="3"/>
                  </a:lnTo>
                  <a:lnTo>
                    <a:pt x="184" y="3"/>
                  </a:lnTo>
                  <a:lnTo>
                    <a:pt x="181" y="0"/>
                  </a:lnTo>
                  <a:lnTo>
                    <a:pt x="178" y="0"/>
                  </a:lnTo>
                  <a:lnTo>
                    <a:pt x="176" y="0"/>
                  </a:lnTo>
                  <a:lnTo>
                    <a:pt x="170" y="0"/>
                  </a:lnTo>
                  <a:lnTo>
                    <a:pt x="168" y="3"/>
                  </a:lnTo>
                  <a:lnTo>
                    <a:pt x="165" y="6"/>
                  </a:lnTo>
                  <a:lnTo>
                    <a:pt x="168" y="8"/>
                  </a:lnTo>
                  <a:lnTo>
                    <a:pt x="168" y="11"/>
                  </a:lnTo>
                  <a:lnTo>
                    <a:pt x="168" y="14"/>
                  </a:lnTo>
                  <a:lnTo>
                    <a:pt x="165" y="16"/>
                  </a:lnTo>
                  <a:lnTo>
                    <a:pt x="162" y="19"/>
                  </a:lnTo>
                  <a:lnTo>
                    <a:pt x="160" y="19"/>
                  </a:lnTo>
                  <a:lnTo>
                    <a:pt x="157" y="16"/>
                  </a:lnTo>
                  <a:lnTo>
                    <a:pt x="154" y="14"/>
                  </a:lnTo>
                  <a:lnTo>
                    <a:pt x="152" y="14"/>
                  </a:lnTo>
                  <a:lnTo>
                    <a:pt x="152" y="11"/>
                  </a:lnTo>
                  <a:lnTo>
                    <a:pt x="152" y="8"/>
                  </a:lnTo>
                  <a:lnTo>
                    <a:pt x="149" y="8"/>
                  </a:lnTo>
                  <a:lnTo>
                    <a:pt x="149" y="6"/>
                  </a:lnTo>
                  <a:lnTo>
                    <a:pt x="146" y="6"/>
                  </a:lnTo>
                  <a:lnTo>
                    <a:pt x="144" y="8"/>
                  </a:lnTo>
                  <a:lnTo>
                    <a:pt x="141" y="8"/>
                  </a:lnTo>
                  <a:lnTo>
                    <a:pt x="141" y="6"/>
                  </a:lnTo>
                  <a:lnTo>
                    <a:pt x="138" y="6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3" y="3"/>
                  </a:lnTo>
                  <a:lnTo>
                    <a:pt x="130" y="6"/>
                  </a:lnTo>
                  <a:lnTo>
                    <a:pt x="130" y="8"/>
                  </a:lnTo>
                  <a:lnTo>
                    <a:pt x="128" y="8"/>
                  </a:lnTo>
                  <a:lnTo>
                    <a:pt x="125" y="8"/>
                  </a:lnTo>
                  <a:lnTo>
                    <a:pt x="122" y="8"/>
                  </a:lnTo>
                  <a:lnTo>
                    <a:pt x="120" y="6"/>
                  </a:lnTo>
                  <a:lnTo>
                    <a:pt x="117" y="0"/>
                  </a:lnTo>
                  <a:lnTo>
                    <a:pt x="114" y="0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106" y="3"/>
                  </a:lnTo>
                  <a:lnTo>
                    <a:pt x="104" y="0"/>
                  </a:lnTo>
                  <a:lnTo>
                    <a:pt x="101" y="0"/>
                  </a:lnTo>
                  <a:lnTo>
                    <a:pt x="98" y="0"/>
                  </a:lnTo>
                  <a:lnTo>
                    <a:pt x="96" y="3"/>
                  </a:lnTo>
                  <a:lnTo>
                    <a:pt x="96" y="6"/>
                  </a:lnTo>
                  <a:lnTo>
                    <a:pt x="93" y="8"/>
                  </a:lnTo>
                  <a:lnTo>
                    <a:pt x="93" y="11"/>
                  </a:lnTo>
                  <a:lnTo>
                    <a:pt x="90" y="14"/>
                  </a:lnTo>
                  <a:lnTo>
                    <a:pt x="88" y="11"/>
                  </a:lnTo>
                  <a:lnTo>
                    <a:pt x="85" y="11"/>
                  </a:lnTo>
                  <a:lnTo>
                    <a:pt x="82" y="11"/>
                  </a:lnTo>
                  <a:lnTo>
                    <a:pt x="80" y="14"/>
                  </a:lnTo>
                  <a:lnTo>
                    <a:pt x="77" y="16"/>
                  </a:lnTo>
                  <a:lnTo>
                    <a:pt x="77" y="19"/>
                  </a:lnTo>
                  <a:lnTo>
                    <a:pt x="77" y="22"/>
                  </a:lnTo>
                  <a:lnTo>
                    <a:pt x="77" y="24"/>
                  </a:lnTo>
                  <a:lnTo>
                    <a:pt x="77" y="27"/>
                  </a:lnTo>
                  <a:lnTo>
                    <a:pt x="74" y="27"/>
                  </a:lnTo>
                  <a:lnTo>
                    <a:pt x="72" y="27"/>
                  </a:lnTo>
                  <a:lnTo>
                    <a:pt x="69" y="27"/>
                  </a:lnTo>
                  <a:lnTo>
                    <a:pt x="69" y="30"/>
                  </a:lnTo>
                  <a:lnTo>
                    <a:pt x="66" y="32"/>
                  </a:lnTo>
                  <a:lnTo>
                    <a:pt x="66" y="35"/>
                  </a:lnTo>
                  <a:lnTo>
                    <a:pt x="66" y="38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6"/>
                  </a:lnTo>
                  <a:lnTo>
                    <a:pt x="64" y="46"/>
                  </a:lnTo>
                  <a:lnTo>
                    <a:pt x="61" y="46"/>
                  </a:lnTo>
                  <a:lnTo>
                    <a:pt x="58" y="46"/>
                  </a:lnTo>
                  <a:lnTo>
                    <a:pt x="58" y="48"/>
                  </a:lnTo>
                  <a:lnTo>
                    <a:pt x="61" y="48"/>
                  </a:lnTo>
                  <a:lnTo>
                    <a:pt x="61" y="51"/>
                  </a:lnTo>
                  <a:lnTo>
                    <a:pt x="61" y="54"/>
                  </a:lnTo>
                  <a:lnTo>
                    <a:pt x="61" y="56"/>
                  </a:lnTo>
                  <a:lnTo>
                    <a:pt x="58" y="59"/>
                  </a:lnTo>
                  <a:lnTo>
                    <a:pt x="58" y="62"/>
                  </a:lnTo>
                  <a:lnTo>
                    <a:pt x="56" y="64"/>
                  </a:lnTo>
                  <a:lnTo>
                    <a:pt x="53" y="67"/>
                  </a:lnTo>
                  <a:lnTo>
                    <a:pt x="50" y="67"/>
                  </a:lnTo>
                  <a:lnTo>
                    <a:pt x="50" y="70"/>
                  </a:lnTo>
                  <a:lnTo>
                    <a:pt x="48" y="70"/>
                  </a:lnTo>
                  <a:lnTo>
                    <a:pt x="45" y="67"/>
                  </a:lnTo>
                  <a:lnTo>
                    <a:pt x="42" y="67"/>
                  </a:lnTo>
                  <a:lnTo>
                    <a:pt x="40" y="62"/>
                  </a:lnTo>
                  <a:lnTo>
                    <a:pt x="37" y="59"/>
                  </a:lnTo>
                  <a:lnTo>
                    <a:pt x="37" y="62"/>
                  </a:lnTo>
                  <a:lnTo>
                    <a:pt x="37" y="64"/>
                  </a:lnTo>
                  <a:lnTo>
                    <a:pt x="40" y="64"/>
                  </a:lnTo>
                  <a:lnTo>
                    <a:pt x="40" y="67"/>
                  </a:lnTo>
                  <a:lnTo>
                    <a:pt x="37" y="70"/>
                  </a:lnTo>
                  <a:lnTo>
                    <a:pt x="37" y="72"/>
                  </a:lnTo>
                  <a:lnTo>
                    <a:pt x="34" y="72"/>
                  </a:lnTo>
                  <a:lnTo>
                    <a:pt x="32" y="75"/>
                  </a:lnTo>
                  <a:lnTo>
                    <a:pt x="29" y="78"/>
                  </a:lnTo>
                  <a:lnTo>
                    <a:pt x="24" y="78"/>
                  </a:lnTo>
                  <a:lnTo>
                    <a:pt x="24" y="80"/>
                  </a:lnTo>
                  <a:lnTo>
                    <a:pt x="24" y="83"/>
                  </a:lnTo>
                  <a:lnTo>
                    <a:pt x="21" y="83"/>
                  </a:lnTo>
                  <a:lnTo>
                    <a:pt x="18" y="86"/>
                  </a:lnTo>
                  <a:lnTo>
                    <a:pt x="16" y="86"/>
                  </a:lnTo>
                  <a:lnTo>
                    <a:pt x="10" y="88"/>
                  </a:lnTo>
                  <a:lnTo>
                    <a:pt x="10" y="91"/>
                  </a:lnTo>
                  <a:lnTo>
                    <a:pt x="8" y="94"/>
                  </a:lnTo>
                  <a:lnTo>
                    <a:pt x="5" y="94"/>
                  </a:lnTo>
                  <a:lnTo>
                    <a:pt x="2" y="96"/>
                  </a:lnTo>
                  <a:lnTo>
                    <a:pt x="2" y="99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5" y="110"/>
                  </a:lnTo>
                  <a:lnTo>
                    <a:pt x="10" y="110"/>
                  </a:lnTo>
                  <a:lnTo>
                    <a:pt x="13" y="110"/>
                  </a:lnTo>
                  <a:lnTo>
                    <a:pt x="18" y="110"/>
                  </a:lnTo>
                  <a:lnTo>
                    <a:pt x="21" y="110"/>
                  </a:lnTo>
                  <a:lnTo>
                    <a:pt x="24" y="110"/>
                  </a:lnTo>
                  <a:lnTo>
                    <a:pt x="26" y="112"/>
                  </a:lnTo>
                  <a:lnTo>
                    <a:pt x="29" y="112"/>
                  </a:lnTo>
                  <a:lnTo>
                    <a:pt x="34" y="115"/>
                  </a:lnTo>
                  <a:lnTo>
                    <a:pt x="37" y="118"/>
                  </a:lnTo>
                  <a:lnTo>
                    <a:pt x="40" y="118"/>
                  </a:lnTo>
                  <a:lnTo>
                    <a:pt x="42" y="118"/>
                  </a:lnTo>
                  <a:lnTo>
                    <a:pt x="42" y="120"/>
                  </a:lnTo>
                  <a:lnTo>
                    <a:pt x="40" y="123"/>
                  </a:lnTo>
                  <a:lnTo>
                    <a:pt x="37" y="123"/>
                  </a:lnTo>
                  <a:lnTo>
                    <a:pt x="34" y="123"/>
                  </a:lnTo>
                  <a:lnTo>
                    <a:pt x="34" y="126"/>
                  </a:lnTo>
                  <a:lnTo>
                    <a:pt x="37" y="128"/>
                  </a:lnTo>
                  <a:lnTo>
                    <a:pt x="40" y="128"/>
                  </a:lnTo>
                  <a:lnTo>
                    <a:pt x="40" y="134"/>
                  </a:lnTo>
                  <a:lnTo>
                    <a:pt x="37" y="139"/>
                  </a:lnTo>
                  <a:lnTo>
                    <a:pt x="37" y="142"/>
                  </a:lnTo>
                  <a:lnTo>
                    <a:pt x="37" y="144"/>
                  </a:lnTo>
                  <a:lnTo>
                    <a:pt x="37" y="147"/>
                  </a:lnTo>
                  <a:lnTo>
                    <a:pt x="34" y="147"/>
                  </a:lnTo>
                  <a:lnTo>
                    <a:pt x="34" y="150"/>
                  </a:lnTo>
                  <a:lnTo>
                    <a:pt x="34" y="155"/>
                  </a:lnTo>
                  <a:lnTo>
                    <a:pt x="37" y="155"/>
                  </a:lnTo>
                  <a:lnTo>
                    <a:pt x="40" y="155"/>
                  </a:lnTo>
                  <a:lnTo>
                    <a:pt x="40" y="158"/>
                  </a:lnTo>
                  <a:lnTo>
                    <a:pt x="45" y="158"/>
                  </a:lnTo>
                  <a:lnTo>
                    <a:pt x="48" y="158"/>
                  </a:lnTo>
                  <a:lnTo>
                    <a:pt x="50" y="158"/>
                  </a:lnTo>
                  <a:lnTo>
                    <a:pt x="53" y="155"/>
                  </a:lnTo>
                  <a:lnTo>
                    <a:pt x="53" y="152"/>
                  </a:lnTo>
                  <a:lnTo>
                    <a:pt x="56" y="155"/>
                  </a:lnTo>
                  <a:lnTo>
                    <a:pt x="58" y="155"/>
                  </a:lnTo>
                  <a:lnTo>
                    <a:pt x="58" y="158"/>
                  </a:lnTo>
                  <a:lnTo>
                    <a:pt x="61" y="158"/>
                  </a:lnTo>
                  <a:lnTo>
                    <a:pt x="64" y="155"/>
                  </a:lnTo>
                  <a:lnTo>
                    <a:pt x="66" y="158"/>
                  </a:lnTo>
                  <a:lnTo>
                    <a:pt x="64" y="160"/>
                  </a:lnTo>
                  <a:lnTo>
                    <a:pt x="61" y="163"/>
                  </a:lnTo>
                  <a:lnTo>
                    <a:pt x="64" y="166"/>
                  </a:lnTo>
                  <a:lnTo>
                    <a:pt x="64" y="168"/>
                  </a:lnTo>
                  <a:lnTo>
                    <a:pt x="66" y="166"/>
                  </a:lnTo>
                  <a:lnTo>
                    <a:pt x="69" y="163"/>
                  </a:lnTo>
                  <a:lnTo>
                    <a:pt x="72" y="163"/>
                  </a:lnTo>
                  <a:lnTo>
                    <a:pt x="74" y="163"/>
                  </a:lnTo>
                  <a:lnTo>
                    <a:pt x="74" y="166"/>
                  </a:lnTo>
                  <a:lnTo>
                    <a:pt x="74" y="168"/>
                  </a:lnTo>
                  <a:lnTo>
                    <a:pt x="74" y="171"/>
                  </a:lnTo>
                  <a:lnTo>
                    <a:pt x="72" y="174"/>
                  </a:lnTo>
                  <a:lnTo>
                    <a:pt x="72" y="176"/>
                  </a:lnTo>
                  <a:lnTo>
                    <a:pt x="74" y="176"/>
                  </a:lnTo>
                  <a:lnTo>
                    <a:pt x="77" y="174"/>
                  </a:lnTo>
                  <a:lnTo>
                    <a:pt x="80" y="171"/>
                  </a:lnTo>
                  <a:lnTo>
                    <a:pt x="82" y="171"/>
                  </a:lnTo>
                  <a:lnTo>
                    <a:pt x="88" y="168"/>
                  </a:lnTo>
                  <a:lnTo>
                    <a:pt x="90" y="174"/>
                  </a:lnTo>
                  <a:lnTo>
                    <a:pt x="90" y="176"/>
                  </a:lnTo>
                  <a:lnTo>
                    <a:pt x="93" y="179"/>
                  </a:lnTo>
                  <a:lnTo>
                    <a:pt x="96" y="179"/>
                  </a:lnTo>
                  <a:lnTo>
                    <a:pt x="98" y="182"/>
                  </a:lnTo>
                  <a:lnTo>
                    <a:pt x="101" y="184"/>
                  </a:lnTo>
                  <a:lnTo>
                    <a:pt x="104" y="184"/>
                  </a:lnTo>
                  <a:lnTo>
                    <a:pt x="106" y="184"/>
                  </a:lnTo>
                  <a:lnTo>
                    <a:pt x="112" y="187"/>
                  </a:lnTo>
                  <a:lnTo>
                    <a:pt x="114" y="187"/>
                  </a:lnTo>
                  <a:lnTo>
                    <a:pt x="120" y="187"/>
                  </a:lnTo>
                  <a:lnTo>
                    <a:pt x="122" y="187"/>
                  </a:lnTo>
                  <a:lnTo>
                    <a:pt x="128" y="187"/>
                  </a:lnTo>
                  <a:lnTo>
                    <a:pt x="130" y="190"/>
                  </a:lnTo>
                  <a:lnTo>
                    <a:pt x="130" y="192"/>
                  </a:lnTo>
                  <a:lnTo>
                    <a:pt x="128" y="195"/>
                  </a:lnTo>
                  <a:lnTo>
                    <a:pt x="125" y="195"/>
                  </a:lnTo>
                  <a:lnTo>
                    <a:pt x="125" y="198"/>
                  </a:lnTo>
                  <a:lnTo>
                    <a:pt x="122" y="203"/>
                  </a:lnTo>
                  <a:lnTo>
                    <a:pt x="122" y="206"/>
                  </a:lnTo>
                  <a:lnTo>
                    <a:pt x="122" y="211"/>
                  </a:lnTo>
                  <a:lnTo>
                    <a:pt x="125" y="214"/>
                  </a:lnTo>
                  <a:lnTo>
                    <a:pt x="125" y="216"/>
                  </a:lnTo>
                  <a:lnTo>
                    <a:pt x="120" y="219"/>
                  </a:lnTo>
                  <a:lnTo>
                    <a:pt x="114" y="224"/>
                  </a:lnTo>
                  <a:lnTo>
                    <a:pt x="109" y="230"/>
                  </a:lnTo>
                  <a:lnTo>
                    <a:pt x="106" y="230"/>
                  </a:lnTo>
                  <a:lnTo>
                    <a:pt x="106" y="232"/>
                  </a:lnTo>
                  <a:lnTo>
                    <a:pt x="106" y="238"/>
                  </a:lnTo>
                  <a:lnTo>
                    <a:pt x="104" y="240"/>
                  </a:lnTo>
                  <a:lnTo>
                    <a:pt x="101" y="243"/>
                  </a:lnTo>
                  <a:lnTo>
                    <a:pt x="101" y="246"/>
                  </a:lnTo>
                  <a:lnTo>
                    <a:pt x="101" y="251"/>
                  </a:lnTo>
                  <a:lnTo>
                    <a:pt x="101" y="254"/>
                  </a:lnTo>
                  <a:lnTo>
                    <a:pt x="101" y="256"/>
                  </a:lnTo>
                  <a:lnTo>
                    <a:pt x="101" y="259"/>
                  </a:lnTo>
                  <a:lnTo>
                    <a:pt x="101" y="262"/>
                  </a:lnTo>
                  <a:lnTo>
                    <a:pt x="101" y="264"/>
                  </a:lnTo>
                  <a:lnTo>
                    <a:pt x="104" y="267"/>
                  </a:lnTo>
                  <a:lnTo>
                    <a:pt x="106" y="267"/>
                  </a:lnTo>
                  <a:lnTo>
                    <a:pt x="112" y="267"/>
                  </a:lnTo>
                  <a:lnTo>
                    <a:pt x="114" y="267"/>
                  </a:lnTo>
                  <a:lnTo>
                    <a:pt x="117" y="270"/>
                  </a:lnTo>
                  <a:lnTo>
                    <a:pt x="120" y="272"/>
                  </a:lnTo>
                  <a:lnTo>
                    <a:pt x="122" y="275"/>
                  </a:lnTo>
                  <a:lnTo>
                    <a:pt x="125" y="278"/>
                  </a:lnTo>
                  <a:lnTo>
                    <a:pt x="128" y="278"/>
                  </a:lnTo>
                  <a:lnTo>
                    <a:pt x="130" y="278"/>
                  </a:lnTo>
                  <a:lnTo>
                    <a:pt x="133" y="278"/>
                  </a:lnTo>
                  <a:lnTo>
                    <a:pt x="136" y="278"/>
                  </a:lnTo>
                  <a:lnTo>
                    <a:pt x="138" y="280"/>
                  </a:lnTo>
                  <a:lnTo>
                    <a:pt x="152" y="280"/>
                  </a:lnTo>
                  <a:lnTo>
                    <a:pt x="152" y="278"/>
                  </a:lnTo>
                  <a:lnTo>
                    <a:pt x="154" y="272"/>
                  </a:lnTo>
                  <a:lnTo>
                    <a:pt x="152" y="270"/>
                  </a:lnTo>
                  <a:lnTo>
                    <a:pt x="152" y="267"/>
                  </a:lnTo>
                  <a:lnTo>
                    <a:pt x="149" y="264"/>
                  </a:lnTo>
                  <a:lnTo>
                    <a:pt x="146" y="262"/>
                  </a:lnTo>
                  <a:lnTo>
                    <a:pt x="149" y="259"/>
                  </a:lnTo>
                  <a:lnTo>
                    <a:pt x="149" y="256"/>
                  </a:lnTo>
                  <a:lnTo>
                    <a:pt x="152" y="256"/>
                  </a:lnTo>
                  <a:lnTo>
                    <a:pt x="154" y="254"/>
                  </a:lnTo>
                  <a:lnTo>
                    <a:pt x="157" y="254"/>
                  </a:lnTo>
                  <a:lnTo>
                    <a:pt x="160" y="254"/>
                  </a:lnTo>
                  <a:lnTo>
                    <a:pt x="162" y="254"/>
                  </a:lnTo>
                  <a:lnTo>
                    <a:pt x="165" y="256"/>
                  </a:lnTo>
                  <a:lnTo>
                    <a:pt x="170" y="256"/>
                  </a:lnTo>
                  <a:lnTo>
                    <a:pt x="173" y="256"/>
                  </a:lnTo>
                  <a:lnTo>
                    <a:pt x="176" y="256"/>
                  </a:lnTo>
                  <a:lnTo>
                    <a:pt x="178" y="256"/>
                  </a:lnTo>
                  <a:lnTo>
                    <a:pt x="181" y="254"/>
                  </a:lnTo>
                  <a:lnTo>
                    <a:pt x="184" y="248"/>
                  </a:lnTo>
                  <a:lnTo>
                    <a:pt x="184" y="246"/>
                  </a:lnTo>
                  <a:lnTo>
                    <a:pt x="186" y="246"/>
                  </a:lnTo>
                  <a:lnTo>
                    <a:pt x="189" y="243"/>
                  </a:lnTo>
                  <a:lnTo>
                    <a:pt x="192" y="243"/>
                  </a:lnTo>
                  <a:lnTo>
                    <a:pt x="192" y="240"/>
                  </a:lnTo>
                  <a:lnTo>
                    <a:pt x="194" y="240"/>
                  </a:lnTo>
                  <a:lnTo>
                    <a:pt x="197" y="238"/>
                  </a:lnTo>
                  <a:lnTo>
                    <a:pt x="200" y="238"/>
                  </a:lnTo>
                  <a:lnTo>
                    <a:pt x="202" y="240"/>
                  </a:lnTo>
                  <a:lnTo>
                    <a:pt x="205" y="243"/>
                  </a:lnTo>
                  <a:lnTo>
                    <a:pt x="208" y="246"/>
                  </a:lnTo>
                  <a:lnTo>
                    <a:pt x="210" y="246"/>
                  </a:lnTo>
                  <a:lnTo>
                    <a:pt x="213" y="246"/>
                  </a:lnTo>
                  <a:lnTo>
                    <a:pt x="216" y="243"/>
                  </a:lnTo>
                  <a:lnTo>
                    <a:pt x="216" y="240"/>
                  </a:lnTo>
                  <a:lnTo>
                    <a:pt x="218" y="240"/>
                  </a:lnTo>
                  <a:lnTo>
                    <a:pt x="221" y="240"/>
                  </a:lnTo>
                  <a:lnTo>
                    <a:pt x="224" y="240"/>
                  </a:lnTo>
                  <a:lnTo>
                    <a:pt x="226" y="240"/>
                  </a:lnTo>
                  <a:lnTo>
                    <a:pt x="229" y="238"/>
                  </a:lnTo>
                  <a:lnTo>
                    <a:pt x="232" y="235"/>
                  </a:lnTo>
                  <a:lnTo>
                    <a:pt x="229" y="232"/>
                  </a:lnTo>
                  <a:lnTo>
                    <a:pt x="226" y="227"/>
                  </a:lnTo>
                  <a:lnTo>
                    <a:pt x="226" y="224"/>
                  </a:lnTo>
                  <a:lnTo>
                    <a:pt x="226" y="222"/>
                  </a:lnTo>
                  <a:lnTo>
                    <a:pt x="226" y="219"/>
                  </a:lnTo>
                  <a:lnTo>
                    <a:pt x="229" y="216"/>
                  </a:lnTo>
                  <a:lnTo>
                    <a:pt x="234" y="216"/>
                  </a:lnTo>
                  <a:lnTo>
                    <a:pt x="237" y="216"/>
                  </a:lnTo>
                  <a:lnTo>
                    <a:pt x="240" y="216"/>
                  </a:lnTo>
                  <a:lnTo>
                    <a:pt x="242" y="216"/>
                  </a:lnTo>
                  <a:lnTo>
                    <a:pt x="245" y="214"/>
                  </a:lnTo>
                  <a:lnTo>
                    <a:pt x="250" y="211"/>
                  </a:lnTo>
                  <a:lnTo>
                    <a:pt x="253" y="208"/>
                  </a:lnTo>
                  <a:lnTo>
                    <a:pt x="256" y="206"/>
                  </a:lnTo>
                  <a:lnTo>
                    <a:pt x="258" y="206"/>
                  </a:lnTo>
                  <a:lnTo>
                    <a:pt x="261" y="208"/>
                  </a:lnTo>
                  <a:lnTo>
                    <a:pt x="264" y="206"/>
                  </a:lnTo>
                  <a:lnTo>
                    <a:pt x="266" y="203"/>
                  </a:lnTo>
                  <a:lnTo>
                    <a:pt x="272" y="200"/>
                  </a:lnTo>
                  <a:lnTo>
                    <a:pt x="274" y="200"/>
                  </a:lnTo>
                  <a:lnTo>
                    <a:pt x="277" y="198"/>
                  </a:lnTo>
                  <a:lnTo>
                    <a:pt x="274" y="195"/>
                  </a:lnTo>
                  <a:lnTo>
                    <a:pt x="274" y="187"/>
                  </a:lnTo>
                  <a:lnTo>
                    <a:pt x="277" y="190"/>
                  </a:lnTo>
                  <a:lnTo>
                    <a:pt x="280" y="190"/>
                  </a:lnTo>
                  <a:lnTo>
                    <a:pt x="282" y="192"/>
                  </a:lnTo>
                  <a:lnTo>
                    <a:pt x="285" y="192"/>
                  </a:lnTo>
                  <a:lnTo>
                    <a:pt x="288" y="195"/>
                  </a:lnTo>
                  <a:lnTo>
                    <a:pt x="290" y="195"/>
                  </a:lnTo>
                  <a:lnTo>
                    <a:pt x="293" y="195"/>
                  </a:lnTo>
                  <a:lnTo>
                    <a:pt x="296" y="195"/>
                  </a:lnTo>
                  <a:lnTo>
                    <a:pt x="298" y="195"/>
                  </a:lnTo>
                  <a:lnTo>
                    <a:pt x="301" y="198"/>
                  </a:lnTo>
                  <a:lnTo>
                    <a:pt x="304" y="200"/>
                  </a:lnTo>
                  <a:lnTo>
                    <a:pt x="304" y="203"/>
                  </a:lnTo>
                  <a:lnTo>
                    <a:pt x="304" y="206"/>
                  </a:lnTo>
                  <a:lnTo>
                    <a:pt x="301" y="208"/>
                  </a:lnTo>
                  <a:lnTo>
                    <a:pt x="298" y="211"/>
                  </a:lnTo>
                  <a:lnTo>
                    <a:pt x="304" y="214"/>
                  </a:lnTo>
                  <a:lnTo>
                    <a:pt x="304" y="211"/>
                  </a:lnTo>
                  <a:lnTo>
                    <a:pt x="306" y="206"/>
                  </a:lnTo>
                  <a:lnTo>
                    <a:pt x="309" y="203"/>
                  </a:lnTo>
                  <a:lnTo>
                    <a:pt x="312" y="203"/>
                  </a:lnTo>
                  <a:lnTo>
                    <a:pt x="314" y="200"/>
                  </a:lnTo>
                  <a:lnTo>
                    <a:pt x="314" y="198"/>
                  </a:lnTo>
                  <a:lnTo>
                    <a:pt x="312" y="198"/>
                  </a:lnTo>
                  <a:lnTo>
                    <a:pt x="312" y="195"/>
                  </a:lnTo>
                  <a:lnTo>
                    <a:pt x="309" y="192"/>
                  </a:lnTo>
                  <a:lnTo>
                    <a:pt x="312" y="190"/>
                  </a:lnTo>
                  <a:lnTo>
                    <a:pt x="314" y="190"/>
                  </a:lnTo>
                  <a:lnTo>
                    <a:pt x="320" y="187"/>
                  </a:lnTo>
                  <a:lnTo>
                    <a:pt x="322" y="190"/>
                  </a:lnTo>
                  <a:lnTo>
                    <a:pt x="325" y="192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16" name="Freeform 82"/>
            <p:cNvSpPr>
              <a:spLocks/>
            </p:cNvSpPr>
            <p:nvPr/>
          </p:nvSpPr>
          <p:spPr bwMode="auto">
            <a:xfrm>
              <a:off x="2306638" y="4592638"/>
              <a:ext cx="979487" cy="1192212"/>
            </a:xfrm>
            <a:custGeom>
              <a:avLst/>
              <a:gdLst>
                <a:gd name="T0" fmla="*/ 2147483647 w 261"/>
                <a:gd name="T1" fmla="*/ 2147483647 h 301"/>
                <a:gd name="T2" fmla="*/ 2147483647 w 261"/>
                <a:gd name="T3" fmla="*/ 2147483647 h 301"/>
                <a:gd name="T4" fmla="*/ 2147483647 w 261"/>
                <a:gd name="T5" fmla="*/ 2147483647 h 301"/>
                <a:gd name="T6" fmla="*/ 2147483647 w 261"/>
                <a:gd name="T7" fmla="*/ 2147483647 h 301"/>
                <a:gd name="T8" fmla="*/ 2147483647 w 261"/>
                <a:gd name="T9" fmla="*/ 2147483647 h 301"/>
                <a:gd name="T10" fmla="*/ 2147483647 w 261"/>
                <a:gd name="T11" fmla="*/ 2147483647 h 301"/>
                <a:gd name="T12" fmla="*/ 2147483647 w 261"/>
                <a:gd name="T13" fmla="*/ 2147483647 h 301"/>
                <a:gd name="T14" fmla="*/ 2147483647 w 261"/>
                <a:gd name="T15" fmla="*/ 2147483647 h 301"/>
                <a:gd name="T16" fmla="*/ 2147483647 w 261"/>
                <a:gd name="T17" fmla="*/ 2147483647 h 301"/>
                <a:gd name="T18" fmla="*/ 2147483647 w 261"/>
                <a:gd name="T19" fmla="*/ 2147483647 h 301"/>
                <a:gd name="T20" fmla="*/ 2147483647 w 261"/>
                <a:gd name="T21" fmla="*/ 2147483647 h 301"/>
                <a:gd name="T22" fmla="*/ 2147483647 w 261"/>
                <a:gd name="T23" fmla="*/ 2147483647 h 301"/>
                <a:gd name="T24" fmla="*/ 2147483647 w 261"/>
                <a:gd name="T25" fmla="*/ 2147483647 h 301"/>
                <a:gd name="T26" fmla="*/ 2147483647 w 261"/>
                <a:gd name="T27" fmla="*/ 2147483647 h 301"/>
                <a:gd name="T28" fmla="*/ 2147483647 w 261"/>
                <a:gd name="T29" fmla="*/ 2147483647 h 301"/>
                <a:gd name="T30" fmla="*/ 2147483647 w 261"/>
                <a:gd name="T31" fmla="*/ 2147483647 h 301"/>
                <a:gd name="T32" fmla="*/ 2147483647 w 261"/>
                <a:gd name="T33" fmla="*/ 2147483647 h 301"/>
                <a:gd name="T34" fmla="*/ 2147483647 w 261"/>
                <a:gd name="T35" fmla="*/ 2147483647 h 301"/>
                <a:gd name="T36" fmla="*/ 2147483647 w 261"/>
                <a:gd name="T37" fmla="*/ 2147483647 h 301"/>
                <a:gd name="T38" fmla="*/ 2147483647 w 261"/>
                <a:gd name="T39" fmla="*/ 2147483647 h 301"/>
                <a:gd name="T40" fmla="*/ 2147483647 w 261"/>
                <a:gd name="T41" fmla="*/ 2147483647 h 301"/>
                <a:gd name="T42" fmla="*/ 2147483647 w 261"/>
                <a:gd name="T43" fmla="*/ 2147483647 h 301"/>
                <a:gd name="T44" fmla="*/ 2147483647 w 261"/>
                <a:gd name="T45" fmla="*/ 2147483647 h 301"/>
                <a:gd name="T46" fmla="*/ 2147483647 w 261"/>
                <a:gd name="T47" fmla="*/ 2147483647 h 301"/>
                <a:gd name="T48" fmla="*/ 2147483647 w 261"/>
                <a:gd name="T49" fmla="*/ 2147483647 h 301"/>
                <a:gd name="T50" fmla="*/ 2147483647 w 261"/>
                <a:gd name="T51" fmla="*/ 2147483647 h 301"/>
                <a:gd name="T52" fmla="*/ 2147483647 w 261"/>
                <a:gd name="T53" fmla="*/ 2147483647 h 301"/>
                <a:gd name="T54" fmla="*/ 2147483647 w 261"/>
                <a:gd name="T55" fmla="*/ 2147483647 h 301"/>
                <a:gd name="T56" fmla="*/ 2147483647 w 261"/>
                <a:gd name="T57" fmla="*/ 2147483647 h 301"/>
                <a:gd name="T58" fmla="*/ 0 w 261"/>
                <a:gd name="T59" fmla="*/ 2147483647 h 301"/>
                <a:gd name="T60" fmla="*/ 2147483647 w 261"/>
                <a:gd name="T61" fmla="*/ 2147483647 h 301"/>
                <a:gd name="T62" fmla="*/ 2147483647 w 261"/>
                <a:gd name="T63" fmla="*/ 2147483647 h 301"/>
                <a:gd name="T64" fmla="*/ 2147483647 w 261"/>
                <a:gd name="T65" fmla="*/ 2147483647 h 301"/>
                <a:gd name="T66" fmla="*/ 2147483647 w 261"/>
                <a:gd name="T67" fmla="*/ 2147483647 h 301"/>
                <a:gd name="T68" fmla="*/ 2147483647 w 261"/>
                <a:gd name="T69" fmla="*/ 2147483647 h 301"/>
                <a:gd name="T70" fmla="*/ 2147483647 w 261"/>
                <a:gd name="T71" fmla="*/ 2147483647 h 301"/>
                <a:gd name="T72" fmla="*/ 2147483647 w 261"/>
                <a:gd name="T73" fmla="*/ 2147483647 h 301"/>
                <a:gd name="T74" fmla="*/ 2147483647 w 261"/>
                <a:gd name="T75" fmla="*/ 2147483647 h 301"/>
                <a:gd name="T76" fmla="*/ 2147483647 w 261"/>
                <a:gd name="T77" fmla="*/ 2147483647 h 301"/>
                <a:gd name="T78" fmla="*/ 2147483647 w 261"/>
                <a:gd name="T79" fmla="*/ 2147483647 h 301"/>
                <a:gd name="T80" fmla="*/ 2147483647 w 261"/>
                <a:gd name="T81" fmla="*/ 2147483647 h 301"/>
                <a:gd name="T82" fmla="*/ 2147483647 w 261"/>
                <a:gd name="T83" fmla="*/ 2147483647 h 301"/>
                <a:gd name="T84" fmla="*/ 2147483647 w 261"/>
                <a:gd name="T85" fmla="*/ 2147483647 h 301"/>
                <a:gd name="T86" fmla="*/ 2147483647 w 261"/>
                <a:gd name="T87" fmla="*/ 2147483647 h 301"/>
                <a:gd name="T88" fmla="*/ 2147483647 w 261"/>
                <a:gd name="T89" fmla="*/ 2147483647 h 301"/>
                <a:gd name="T90" fmla="*/ 2147483647 w 261"/>
                <a:gd name="T91" fmla="*/ 2147483647 h 301"/>
                <a:gd name="T92" fmla="*/ 2147483647 w 261"/>
                <a:gd name="T93" fmla="*/ 2147483647 h 301"/>
                <a:gd name="T94" fmla="*/ 2147483647 w 261"/>
                <a:gd name="T95" fmla="*/ 2147483647 h 301"/>
                <a:gd name="T96" fmla="*/ 2147483647 w 261"/>
                <a:gd name="T97" fmla="*/ 2147483647 h 301"/>
                <a:gd name="T98" fmla="*/ 2147483647 w 261"/>
                <a:gd name="T99" fmla="*/ 2147483647 h 301"/>
                <a:gd name="T100" fmla="*/ 2147483647 w 261"/>
                <a:gd name="T101" fmla="*/ 2147483647 h 301"/>
                <a:gd name="T102" fmla="*/ 2147483647 w 261"/>
                <a:gd name="T103" fmla="*/ 2147483647 h 301"/>
                <a:gd name="T104" fmla="*/ 2147483647 w 261"/>
                <a:gd name="T105" fmla="*/ 2147483647 h 301"/>
                <a:gd name="T106" fmla="*/ 2147483647 w 261"/>
                <a:gd name="T107" fmla="*/ 2147483647 h 301"/>
                <a:gd name="T108" fmla="*/ 2147483647 w 261"/>
                <a:gd name="T109" fmla="*/ 2147483647 h 301"/>
                <a:gd name="T110" fmla="*/ 2147483647 w 261"/>
                <a:gd name="T111" fmla="*/ 2147483647 h 301"/>
                <a:gd name="T112" fmla="*/ 2147483647 w 261"/>
                <a:gd name="T113" fmla="*/ 2147483647 h 301"/>
                <a:gd name="T114" fmla="*/ 2147483647 w 261"/>
                <a:gd name="T115" fmla="*/ 2147483647 h 301"/>
                <a:gd name="T116" fmla="*/ 2147483647 w 261"/>
                <a:gd name="T117" fmla="*/ 2147483647 h 301"/>
                <a:gd name="T118" fmla="*/ 2147483647 w 261"/>
                <a:gd name="T119" fmla="*/ 2147483647 h 301"/>
                <a:gd name="T120" fmla="*/ 2147483647 w 261"/>
                <a:gd name="T121" fmla="*/ 2147483647 h 30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61"/>
                <a:gd name="T184" fmla="*/ 0 h 301"/>
                <a:gd name="T185" fmla="*/ 261 w 261"/>
                <a:gd name="T186" fmla="*/ 301 h 30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61" h="301">
                  <a:moveTo>
                    <a:pt x="256" y="179"/>
                  </a:moveTo>
                  <a:lnTo>
                    <a:pt x="250" y="176"/>
                  </a:lnTo>
                  <a:lnTo>
                    <a:pt x="248" y="176"/>
                  </a:lnTo>
                  <a:lnTo>
                    <a:pt x="242" y="176"/>
                  </a:lnTo>
                  <a:lnTo>
                    <a:pt x="240" y="176"/>
                  </a:lnTo>
                  <a:lnTo>
                    <a:pt x="237" y="173"/>
                  </a:lnTo>
                  <a:lnTo>
                    <a:pt x="237" y="171"/>
                  </a:lnTo>
                  <a:lnTo>
                    <a:pt x="234" y="168"/>
                  </a:lnTo>
                  <a:lnTo>
                    <a:pt x="232" y="165"/>
                  </a:lnTo>
                  <a:lnTo>
                    <a:pt x="226" y="165"/>
                  </a:lnTo>
                  <a:lnTo>
                    <a:pt x="221" y="165"/>
                  </a:lnTo>
                  <a:lnTo>
                    <a:pt x="218" y="165"/>
                  </a:lnTo>
                  <a:lnTo>
                    <a:pt x="218" y="163"/>
                  </a:lnTo>
                  <a:lnTo>
                    <a:pt x="218" y="160"/>
                  </a:lnTo>
                  <a:lnTo>
                    <a:pt x="216" y="157"/>
                  </a:lnTo>
                  <a:lnTo>
                    <a:pt x="216" y="155"/>
                  </a:lnTo>
                  <a:lnTo>
                    <a:pt x="218" y="152"/>
                  </a:lnTo>
                  <a:lnTo>
                    <a:pt x="216" y="149"/>
                  </a:lnTo>
                  <a:lnTo>
                    <a:pt x="216" y="144"/>
                  </a:lnTo>
                  <a:lnTo>
                    <a:pt x="216" y="141"/>
                  </a:lnTo>
                  <a:lnTo>
                    <a:pt x="218" y="141"/>
                  </a:lnTo>
                  <a:lnTo>
                    <a:pt x="221" y="139"/>
                  </a:lnTo>
                  <a:lnTo>
                    <a:pt x="221" y="136"/>
                  </a:lnTo>
                  <a:lnTo>
                    <a:pt x="221" y="133"/>
                  </a:lnTo>
                  <a:lnTo>
                    <a:pt x="221" y="131"/>
                  </a:lnTo>
                  <a:lnTo>
                    <a:pt x="224" y="131"/>
                  </a:lnTo>
                  <a:lnTo>
                    <a:pt x="226" y="128"/>
                  </a:lnTo>
                  <a:lnTo>
                    <a:pt x="229" y="125"/>
                  </a:lnTo>
                  <a:lnTo>
                    <a:pt x="237" y="120"/>
                  </a:lnTo>
                  <a:lnTo>
                    <a:pt x="240" y="117"/>
                  </a:lnTo>
                  <a:lnTo>
                    <a:pt x="240" y="115"/>
                  </a:lnTo>
                  <a:lnTo>
                    <a:pt x="240" y="112"/>
                  </a:lnTo>
                  <a:lnTo>
                    <a:pt x="240" y="107"/>
                  </a:lnTo>
                  <a:lnTo>
                    <a:pt x="240" y="101"/>
                  </a:lnTo>
                  <a:lnTo>
                    <a:pt x="240" y="99"/>
                  </a:lnTo>
                  <a:lnTo>
                    <a:pt x="242" y="96"/>
                  </a:lnTo>
                  <a:lnTo>
                    <a:pt x="245" y="93"/>
                  </a:lnTo>
                  <a:lnTo>
                    <a:pt x="248" y="93"/>
                  </a:lnTo>
                  <a:lnTo>
                    <a:pt x="245" y="91"/>
                  </a:lnTo>
                  <a:lnTo>
                    <a:pt x="242" y="88"/>
                  </a:lnTo>
                  <a:lnTo>
                    <a:pt x="240" y="88"/>
                  </a:lnTo>
                  <a:lnTo>
                    <a:pt x="234" y="88"/>
                  </a:lnTo>
                  <a:lnTo>
                    <a:pt x="232" y="88"/>
                  </a:lnTo>
                  <a:lnTo>
                    <a:pt x="226" y="85"/>
                  </a:lnTo>
                  <a:lnTo>
                    <a:pt x="224" y="85"/>
                  </a:lnTo>
                  <a:lnTo>
                    <a:pt x="218" y="85"/>
                  </a:lnTo>
                  <a:lnTo>
                    <a:pt x="216" y="85"/>
                  </a:lnTo>
                  <a:lnTo>
                    <a:pt x="213" y="83"/>
                  </a:lnTo>
                  <a:lnTo>
                    <a:pt x="213" y="80"/>
                  </a:lnTo>
                  <a:lnTo>
                    <a:pt x="210" y="80"/>
                  </a:lnTo>
                  <a:lnTo>
                    <a:pt x="208" y="80"/>
                  </a:lnTo>
                  <a:lnTo>
                    <a:pt x="205" y="77"/>
                  </a:lnTo>
                  <a:lnTo>
                    <a:pt x="205" y="75"/>
                  </a:lnTo>
                  <a:lnTo>
                    <a:pt x="202" y="69"/>
                  </a:lnTo>
                  <a:lnTo>
                    <a:pt x="200" y="72"/>
                  </a:lnTo>
                  <a:lnTo>
                    <a:pt x="194" y="72"/>
                  </a:lnTo>
                  <a:lnTo>
                    <a:pt x="192" y="75"/>
                  </a:lnTo>
                  <a:lnTo>
                    <a:pt x="189" y="77"/>
                  </a:lnTo>
                  <a:lnTo>
                    <a:pt x="186" y="77"/>
                  </a:lnTo>
                  <a:lnTo>
                    <a:pt x="186" y="75"/>
                  </a:lnTo>
                  <a:lnTo>
                    <a:pt x="189" y="75"/>
                  </a:lnTo>
                  <a:lnTo>
                    <a:pt x="189" y="72"/>
                  </a:lnTo>
                  <a:lnTo>
                    <a:pt x="189" y="69"/>
                  </a:lnTo>
                  <a:lnTo>
                    <a:pt x="189" y="67"/>
                  </a:lnTo>
                  <a:lnTo>
                    <a:pt x="189" y="64"/>
                  </a:lnTo>
                  <a:lnTo>
                    <a:pt x="186" y="64"/>
                  </a:lnTo>
                  <a:lnTo>
                    <a:pt x="184" y="67"/>
                  </a:lnTo>
                  <a:lnTo>
                    <a:pt x="181" y="69"/>
                  </a:lnTo>
                  <a:lnTo>
                    <a:pt x="178" y="69"/>
                  </a:lnTo>
                  <a:lnTo>
                    <a:pt x="178" y="67"/>
                  </a:lnTo>
                  <a:lnTo>
                    <a:pt x="176" y="64"/>
                  </a:lnTo>
                  <a:lnTo>
                    <a:pt x="178" y="61"/>
                  </a:lnTo>
                  <a:lnTo>
                    <a:pt x="181" y="61"/>
                  </a:lnTo>
                  <a:lnTo>
                    <a:pt x="181" y="59"/>
                  </a:lnTo>
                  <a:lnTo>
                    <a:pt x="178" y="59"/>
                  </a:lnTo>
                  <a:lnTo>
                    <a:pt x="176" y="59"/>
                  </a:lnTo>
                  <a:lnTo>
                    <a:pt x="173" y="59"/>
                  </a:lnTo>
                  <a:lnTo>
                    <a:pt x="170" y="56"/>
                  </a:lnTo>
                  <a:lnTo>
                    <a:pt x="168" y="56"/>
                  </a:lnTo>
                  <a:lnTo>
                    <a:pt x="165" y="59"/>
                  </a:lnTo>
                  <a:lnTo>
                    <a:pt x="162" y="59"/>
                  </a:lnTo>
                  <a:lnTo>
                    <a:pt x="160" y="59"/>
                  </a:lnTo>
                  <a:lnTo>
                    <a:pt x="157" y="59"/>
                  </a:lnTo>
                  <a:lnTo>
                    <a:pt x="154" y="59"/>
                  </a:lnTo>
                  <a:lnTo>
                    <a:pt x="154" y="56"/>
                  </a:lnTo>
                  <a:lnTo>
                    <a:pt x="152" y="56"/>
                  </a:lnTo>
                  <a:lnTo>
                    <a:pt x="149" y="56"/>
                  </a:lnTo>
                  <a:lnTo>
                    <a:pt x="149" y="53"/>
                  </a:lnTo>
                  <a:lnTo>
                    <a:pt x="149" y="51"/>
                  </a:lnTo>
                  <a:lnTo>
                    <a:pt x="152" y="48"/>
                  </a:lnTo>
                  <a:lnTo>
                    <a:pt x="152" y="43"/>
                  </a:lnTo>
                  <a:lnTo>
                    <a:pt x="152" y="40"/>
                  </a:lnTo>
                  <a:lnTo>
                    <a:pt x="154" y="37"/>
                  </a:lnTo>
                  <a:lnTo>
                    <a:pt x="154" y="32"/>
                  </a:lnTo>
                  <a:lnTo>
                    <a:pt x="152" y="29"/>
                  </a:lnTo>
                  <a:lnTo>
                    <a:pt x="149" y="29"/>
                  </a:lnTo>
                  <a:lnTo>
                    <a:pt x="149" y="27"/>
                  </a:lnTo>
                  <a:lnTo>
                    <a:pt x="152" y="27"/>
                  </a:lnTo>
                  <a:lnTo>
                    <a:pt x="154" y="24"/>
                  </a:lnTo>
                  <a:lnTo>
                    <a:pt x="157" y="24"/>
                  </a:lnTo>
                  <a:lnTo>
                    <a:pt x="157" y="21"/>
                  </a:lnTo>
                  <a:lnTo>
                    <a:pt x="157" y="19"/>
                  </a:lnTo>
                  <a:lnTo>
                    <a:pt x="154" y="19"/>
                  </a:lnTo>
                  <a:lnTo>
                    <a:pt x="152" y="19"/>
                  </a:lnTo>
                  <a:lnTo>
                    <a:pt x="149" y="19"/>
                  </a:lnTo>
                  <a:lnTo>
                    <a:pt x="144" y="16"/>
                  </a:lnTo>
                  <a:lnTo>
                    <a:pt x="141" y="16"/>
                  </a:lnTo>
                  <a:lnTo>
                    <a:pt x="138" y="13"/>
                  </a:lnTo>
                  <a:lnTo>
                    <a:pt x="136" y="13"/>
                  </a:lnTo>
                  <a:lnTo>
                    <a:pt x="130" y="13"/>
                  </a:lnTo>
                  <a:lnTo>
                    <a:pt x="128" y="13"/>
                  </a:lnTo>
                  <a:lnTo>
                    <a:pt x="125" y="13"/>
                  </a:lnTo>
                  <a:lnTo>
                    <a:pt x="120" y="11"/>
                  </a:lnTo>
                  <a:lnTo>
                    <a:pt x="112" y="11"/>
                  </a:lnTo>
                  <a:lnTo>
                    <a:pt x="112" y="13"/>
                  </a:lnTo>
                  <a:lnTo>
                    <a:pt x="112" y="16"/>
                  </a:lnTo>
                  <a:lnTo>
                    <a:pt x="109" y="16"/>
                  </a:lnTo>
                  <a:lnTo>
                    <a:pt x="106" y="16"/>
                  </a:lnTo>
                  <a:lnTo>
                    <a:pt x="104" y="16"/>
                  </a:lnTo>
                  <a:lnTo>
                    <a:pt x="101" y="16"/>
                  </a:lnTo>
                  <a:lnTo>
                    <a:pt x="98" y="16"/>
                  </a:lnTo>
                  <a:lnTo>
                    <a:pt x="98" y="13"/>
                  </a:lnTo>
                  <a:lnTo>
                    <a:pt x="96" y="11"/>
                  </a:lnTo>
                  <a:lnTo>
                    <a:pt x="93" y="11"/>
                  </a:lnTo>
                  <a:lnTo>
                    <a:pt x="90" y="11"/>
                  </a:lnTo>
                  <a:lnTo>
                    <a:pt x="88" y="8"/>
                  </a:lnTo>
                  <a:lnTo>
                    <a:pt x="88" y="5"/>
                  </a:lnTo>
                  <a:lnTo>
                    <a:pt x="85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7" y="3"/>
                  </a:lnTo>
                  <a:lnTo>
                    <a:pt x="74" y="3"/>
                  </a:lnTo>
                  <a:lnTo>
                    <a:pt x="74" y="5"/>
                  </a:lnTo>
                  <a:lnTo>
                    <a:pt x="74" y="8"/>
                  </a:lnTo>
                  <a:lnTo>
                    <a:pt x="77" y="13"/>
                  </a:lnTo>
                  <a:lnTo>
                    <a:pt x="77" y="16"/>
                  </a:lnTo>
                  <a:lnTo>
                    <a:pt x="77" y="19"/>
                  </a:lnTo>
                  <a:lnTo>
                    <a:pt x="77" y="21"/>
                  </a:lnTo>
                  <a:lnTo>
                    <a:pt x="80" y="24"/>
                  </a:lnTo>
                  <a:lnTo>
                    <a:pt x="77" y="27"/>
                  </a:lnTo>
                  <a:lnTo>
                    <a:pt x="77" y="29"/>
                  </a:lnTo>
                  <a:lnTo>
                    <a:pt x="77" y="32"/>
                  </a:lnTo>
                  <a:lnTo>
                    <a:pt x="74" y="32"/>
                  </a:lnTo>
                  <a:lnTo>
                    <a:pt x="72" y="32"/>
                  </a:lnTo>
                  <a:lnTo>
                    <a:pt x="69" y="29"/>
                  </a:lnTo>
                  <a:lnTo>
                    <a:pt x="66" y="32"/>
                  </a:lnTo>
                  <a:lnTo>
                    <a:pt x="64" y="35"/>
                  </a:lnTo>
                  <a:lnTo>
                    <a:pt x="61" y="37"/>
                  </a:lnTo>
                  <a:lnTo>
                    <a:pt x="58" y="37"/>
                  </a:lnTo>
                  <a:lnTo>
                    <a:pt x="56" y="35"/>
                  </a:lnTo>
                  <a:lnTo>
                    <a:pt x="53" y="32"/>
                  </a:lnTo>
                  <a:lnTo>
                    <a:pt x="50" y="32"/>
                  </a:lnTo>
                  <a:lnTo>
                    <a:pt x="48" y="35"/>
                  </a:lnTo>
                  <a:lnTo>
                    <a:pt x="45" y="35"/>
                  </a:lnTo>
                  <a:lnTo>
                    <a:pt x="42" y="35"/>
                  </a:lnTo>
                  <a:lnTo>
                    <a:pt x="40" y="37"/>
                  </a:lnTo>
                  <a:lnTo>
                    <a:pt x="37" y="37"/>
                  </a:lnTo>
                  <a:lnTo>
                    <a:pt x="37" y="40"/>
                  </a:lnTo>
                  <a:lnTo>
                    <a:pt x="37" y="43"/>
                  </a:lnTo>
                  <a:lnTo>
                    <a:pt x="37" y="45"/>
                  </a:lnTo>
                  <a:lnTo>
                    <a:pt x="37" y="48"/>
                  </a:lnTo>
                  <a:lnTo>
                    <a:pt x="34" y="48"/>
                  </a:lnTo>
                  <a:lnTo>
                    <a:pt x="32" y="48"/>
                  </a:lnTo>
                  <a:lnTo>
                    <a:pt x="29" y="48"/>
                  </a:lnTo>
                  <a:lnTo>
                    <a:pt x="29" y="51"/>
                  </a:lnTo>
                  <a:lnTo>
                    <a:pt x="26" y="51"/>
                  </a:lnTo>
                  <a:lnTo>
                    <a:pt x="24" y="53"/>
                  </a:lnTo>
                  <a:lnTo>
                    <a:pt x="21" y="53"/>
                  </a:lnTo>
                  <a:lnTo>
                    <a:pt x="21" y="59"/>
                  </a:lnTo>
                  <a:lnTo>
                    <a:pt x="21" y="61"/>
                  </a:lnTo>
                  <a:lnTo>
                    <a:pt x="18" y="64"/>
                  </a:lnTo>
                  <a:lnTo>
                    <a:pt x="18" y="67"/>
                  </a:lnTo>
                  <a:lnTo>
                    <a:pt x="18" y="69"/>
                  </a:lnTo>
                  <a:lnTo>
                    <a:pt x="16" y="67"/>
                  </a:lnTo>
                  <a:lnTo>
                    <a:pt x="13" y="67"/>
                  </a:lnTo>
                  <a:lnTo>
                    <a:pt x="10" y="67"/>
                  </a:lnTo>
                  <a:lnTo>
                    <a:pt x="8" y="69"/>
                  </a:lnTo>
                  <a:lnTo>
                    <a:pt x="5" y="72"/>
                  </a:lnTo>
                  <a:lnTo>
                    <a:pt x="2" y="75"/>
                  </a:lnTo>
                  <a:lnTo>
                    <a:pt x="0" y="77"/>
                  </a:lnTo>
                  <a:lnTo>
                    <a:pt x="2" y="80"/>
                  </a:lnTo>
                  <a:lnTo>
                    <a:pt x="5" y="83"/>
                  </a:lnTo>
                  <a:lnTo>
                    <a:pt x="5" y="85"/>
                  </a:lnTo>
                  <a:lnTo>
                    <a:pt x="5" y="88"/>
                  </a:lnTo>
                  <a:lnTo>
                    <a:pt x="5" y="91"/>
                  </a:lnTo>
                  <a:lnTo>
                    <a:pt x="8" y="96"/>
                  </a:lnTo>
                  <a:lnTo>
                    <a:pt x="8" y="101"/>
                  </a:lnTo>
                  <a:lnTo>
                    <a:pt x="5" y="107"/>
                  </a:lnTo>
                  <a:lnTo>
                    <a:pt x="10" y="109"/>
                  </a:lnTo>
                  <a:lnTo>
                    <a:pt x="13" y="115"/>
                  </a:lnTo>
                  <a:lnTo>
                    <a:pt x="16" y="117"/>
                  </a:lnTo>
                  <a:lnTo>
                    <a:pt x="18" y="120"/>
                  </a:lnTo>
                  <a:lnTo>
                    <a:pt x="24" y="123"/>
                  </a:lnTo>
                  <a:lnTo>
                    <a:pt x="24" y="125"/>
                  </a:lnTo>
                  <a:lnTo>
                    <a:pt x="26" y="128"/>
                  </a:lnTo>
                  <a:lnTo>
                    <a:pt x="29" y="131"/>
                  </a:lnTo>
                  <a:lnTo>
                    <a:pt x="32" y="133"/>
                  </a:lnTo>
                  <a:lnTo>
                    <a:pt x="37" y="133"/>
                  </a:lnTo>
                  <a:lnTo>
                    <a:pt x="40" y="136"/>
                  </a:lnTo>
                  <a:lnTo>
                    <a:pt x="42" y="139"/>
                  </a:lnTo>
                  <a:lnTo>
                    <a:pt x="42" y="141"/>
                  </a:lnTo>
                  <a:lnTo>
                    <a:pt x="40" y="139"/>
                  </a:lnTo>
                  <a:lnTo>
                    <a:pt x="37" y="139"/>
                  </a:lnTo>
                  <a:lnTo>
                    <a:pt x="37" y="141"/>
                  </a:lnTo>
                  <a:lnTo>
                    <a:pt x="37" y="144"/>
                  </a:lnTo>
                  <a:lnTo>
                    <a:pt x="40" y="149"/>
                  </a:lnTo>
                  <a:lnTo>
                    <a:pt x="42" y="149"/>
                  </a:lnTo>
                  <a:lnTo>
                    <a:pt x="42" y="152"/>
                  </a:lnTo>
                  <a:lnTo>
                    <a:pt x="42" y="155"/>
                  </a:lnTo>
                  <a:lnTo>
                    <a:pt x="42" y="157"/>
                  </a:lnTo>
                  <a:lnTo>
                    <a:pt x="45" y="157"/>
                  </a:lnTo>
                  <a:lnTo>
                    <a:pt x="45" y="163"/>
                  </a:lnTo>
                  <a:lnTo>
                    <a:pt x="45" y="168"/>
                  </a:lnTo>
                  <a:lnTo>
                    <a:pt x="45" y="171"/>
                  </a:lnTo>
                  <a:lnTo>
                    <a:pt x="45" y="176"/>
                  </a:lnTo>
                  <a:lnTo>
                    <a:pt x="48" y="179"/>
                  </a:lnTo>
                  <a:lnTo>
                    <a:pt x="48" y="181"/>
                  </a:lnTo>
                  <a:lnTo>
                    <a:pt x="53" y="184"/>
                  </a:lnTo>
                  <a:lnTo>
                    <a:pt x="56" y="187"/>
                  </a:lnTo>
                  <a:lnTo>
                    <a:pt x="58" y="187"/>
                  </a:lnTo>
                  <a:lnTo>
                    <a:pt x="61" y="187"/>
                  </a:lnTo>
                  <a:lnTo>
                    <a:pt x="64" y="189"/>
                  </a:lnTo>
                  <a:lnTo>
                    <a:pt x="66" y="189"/>
                  </a:lnTo>
                  <a:lnTo>
                    <a:pt x="69" y="192"/>
                  </a:lnTo>
                  <a:lnTo>
                    <a:pt x="69" y="195"/>
                  </a:lnTo>
                  <a:lnTo>
                    <a:pt x="72" y="195"/>
                  </a:lnTo>
                  <a:lnTo>
                    <a:pt x="74" y="195"/>
                  </a:lnTo>
                  <a:lnTo>
                    <a:pt x="77" y="195"/>
                  </a:lnTo>
                  <a:lnTo>
                    <a:pt x="77" y="197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5" y="205"/>
                  </a:lnTo>
                  <a:lnTo>
                    <a:pt x="85" y="208"/>
                  </a:lnTo>
                  <a:lnTo>
                    <a:pt x="88" y="211"/>
                  </a:lnTo>
                  <a:lnTo>
                    <a:pt x="90" y="211"/>
                  </a:lnTo>
                  <a:lnTo>
                    <a:pt x="93" y="211"/>
                  </a:lnTo>
                  <a:lnTo>
                    <a:pt x="96" y="213"/>
                  </a:lnTo>
                  <a:lnTo>
                    <a:pt x="98" y="216"/>
                  </a:lnTo>
                  <a:lnTo>
                    <a:pt x="98" y="219"/>
                  </a:lnTo>
                  <a:lnTo>
                    <a:pt x="98" y="221"/>
                  </a:lnTo>
                  <a:lnTo>
                    <a:pt x="98" y="224"/>
                  </a:lnTo>
                  <a:lnTo>
                    <a:pt x="98" y="227"/>
                  </a:lnTo>
                  <a:lnTo>
                    <a:pt x="101" y="229"/>
                  </a:lnTo>
                  <a:lnTo>
                    <a:pt x="101" y="227"/>
                  </a:lnTo>
                  <a:lnTo>
                    <a:pt x="104" y="227"/>
                  </a:lnTo>
                  <a:lnTo>
                    <a:pt x="104" y="229"/>
                  </a:lnTo>
                  <a:lnTo>
                    <a:pt x="106" y="229"/>
                  </a:lnTo>
                  <a:lnTo>
                    <a:pt x="106" y="232"/>
                  </a:lnTo>
                  <a:lnTo>
                    <a:pt x="106" y="235"/>
                  </a:lnTo>
                  <a:lnTo>
                    <a:pt x="106" y="237"/>
                  </a:lnTo>
                  <a:lnTo>
                    <a:pt x="106" y="240"/>
                  </a:lnTo>
                  <a:lnTo>
                    <a:pt x="109" y="240"/>
                  </a:lnTo>
                  <a:lnTo>
                    <a:pt x="112" y="237"/>
                  </a:lnTo>
                  <a:lnTo>
                    <a:pt x="117" y="235"/>
                  </a:lnTo>
                  <a:lnTo>
                    <a:pt x="122" y="232"/>
                  </a:lnTo>
                  <a:lnTo>
                    <a:pt x="125" y="235"/>
                  </a:lnTo>
                  <a:lnTo>
                    <a:pt x="122" y="237"/>
                  </a:lnTo>
                  <a:lnTo>
                    <a:pt x="122" y="243"/>
                  </a:lnTo>
                  <a:lnTo>
                    <a:pt x="136" y="237"/>
                  </a:lnTo>
                  <a:lnTo>
                    <a:pt x="138" y="237"/>
                  </a:lnTo>
                  <a:lnTo>
                    <a:pt x="141" y="237"/>
                  </a:lnTo>
                  <a:lnTo>
                    <a:pt x="141" y="243"/>
                  </a:lnTo>
                  <a:lnTo>
                    <a:pt x="141" y="245"/>
                  </a:lnTo>
                  <a:lnTo>
                    <a:pt x="144" y="243"/>
                  </a:lnTo>
                  <a:lnTo>
                    <a:pt x="146" y="243"/>
                  </a:lnTo>
                  <a:lnTo>
                    <a:pt x="146" y="245"/>
                  </a:lnTo>
                  <a:lnTo>
                    <a:pt x="149" y="248"/>
                  </a:lnTo>
                  <a:lnTo>
                    <a:pt x="149" y="251"/>
                  </a:lnTo>
                  <a:lnTo>
                    <a:pt x="154" y="248"/>
                  </a:lnTo>
                  <a:lnTo>
                    <a:pt x="160" y="248"/>
                  </a:lnTo>
                  <a:lnTo>
                    <a:pt x="165" y="245"/>
                  </a:lnTo>
                  <a:lnTo>
                    <a:pt x="170" y="243"/>
                  </a:lnTo>
                  <a:lnTo>
                    <a:pt x="170" y="251"/>
                  </a:lnTo>
                  <a:lnTo>
                    <a:pt x="170" y="253"/>
                  </a:lnTo>
                  <a:lnTo>
                    <a:pt x="173" y="256"/>
                  </a:lnTo>
                  <a:lnTo>
                    <a:pt x="176" y="256"/>
                  </a:lnTo>
                  <a:lnTo>
                    <a:pt x="178" y="253"/>
                  </a:lnTo>
                  <a:lnTo>
                    <a:pt x="181" y="253"/>
                  </a:lnTo>
                  <a:lnTo>
                    <a:pt x="186" y="253"/>
                  </a:lnTo>
                  <a:lnTo>
                    <a:pt x="189" y="253"/>
                  </a:lnTo>
                  <a:lnTo>
                    <a:pt x="192" y="253"/>
                  </a:lnTo>
                  <a:lnTo>
                    <a:pt x="192" y="256"/>
                  </a:lnTo>
                  <a:lnTo>
                    <a:pt x="189" y="259"/>
                  </a:lnTo>
                  <a:lnTo>
                    <a:pt x="186" y="259"/>
                  </a:lnTo>
                  <a:lnTo>
                    <a:pt x="186" y="261"/>
                  </a:lnTo>
                  <a:lnTo>
                    <a:pt x="186" y="264"/>
                  </a:lnTo>
                  <a:lnTo>
                    <a:pt x="184" y="267"/>
                  </a:lnTo>
                  <a:lnTo>
                    <a:pt x="181" y="269"/>
                  </a:lnTo>
                  <a:lnTo>
                    <a:pt x="181" y="272"/>
                  </a:lnTo>
                  <a:lnTo>
                    <a:pt x="181" y="277"/>
                  </a:lnTo>
                  <a:lnTo>
                    <a:pt x="181" y="280"/>
                  </a:lnTo>
                  <a:lnTo>
                    <a:pt x="184" y="283"/>
                  </a:lnTo>
                  <a:lnTo>
                    <a:pt x="186" y="285"/>
                  </a:lnTo>
                  <a:lnTo>
                    <a:pt x="186" y="288"/>
                  </a:lnTo>
                  <a:lnTo>
                    <a:pt x="189" y="291"/>
                  </a:lnTo>
                  <a:lnTo>
                    <a:pt x="192" y="291"/>
                  </a:lnTo>
                  <a:lnTo>
                    <a:pt x="194" y="288"/>
                  </a:lnTo>
                  <a:lnTo>
                    <a:pt x="197" y="285"/>
                  </a:lnTo>
                  <a:lnTo>
                    <a:pt x="200" y="283"/>
                  </a:lnTo>
                  <a:lnTo>
                    <a:pt x="200" y="280"/>
                  </a:lnTo>
                  <a:lnTo>
                    <a:pt x="200" y="277"/>
                  </a:lnTo>
                  <a:lnTo>
                    <a:pt x="202" y="277"/>
                  </a:lnTo>
                  <a:lnTo>
                    <a:pt x="205" y="277"/>
                  </a:lnTo>
                  <a:lnTo>
                    <a:pt x="208" y="277"/>
                  </a:lnTo>
                  <a:lnTo>
                    <a:pt x="210" y="277"/>
                  </a:lnTo>
                  <a:lnTo>
                    <a:pt x="216" y="277"/>
                  </a:lnTo>
                  <a:lnTo>
                    <a:pt x="218" y="283"/>
                  </a:lnTo>
                  <a:lnTo>
                    <a:pt x="216" y="283"/>
                  </a:lnTo>
                  <a:lnTo>
                    <a:pt x="216" y="285"/>
                  </a:lnTo>
                  <a:lnTo>
                    <a:pt x="218" y="285"/>
                  </a:lnTo>
                  <a:lnTo>
                    <a:pt x="221" y="288"/>
                  </a:lnTo>
                  <a:lnTo>
                    <a:pt x="221" y="291"/>
                  </a:lnTo>
                  <a:lnTo>
                    <a:pt x="221" y="293"/>
                  </a:lnTo>
                  <a:lnTo>
                    <a:pt x="221" y="296"/>
                  </a:lnTo>
                  <a:lnTo>
                    <a:pt x="218" y="296"/>
                  </a:lnTo>
                  <a:lnTo>
                    <a:pt x="218" y="299"/>
                  </a:lnTo>
                  <a:lnTo>
                    <a:pt x="221" y="299"/>
                  </a:lnTo>
                  <a:lnTo>
                    <a:pt x="224" y="301"/>
                  </a:lnTo>
                  <a:lnTo>
                    <a:pt x="226" y="301"/>
                  </a:lnTo>
                  <a:lnTo>
                    <a:pt x="229" y="299"/>
                  </a:lnTo>
                  <a:lnTo>
                    <a:pt x="232" y="296"/>
                  </a:lnTo>
                  <a:lnTo>
                    <a:pt x="234" y="293"/>
                  </a:lnTo>
                  <a:lnTo>
                    <a:pt x="237" y="293"/>
                  </a:lnTo>
                  <a:lnTo>
                    <a:pt x="240" y="291"/>
                  </a:lnTo>
                  <a:lnTo>
                    <a:pt x="242" y="291"/>
                  </a:lnTo>
                  <a:lnTo>
                    <a:pt x="245" y="291"/>
                  </a:lnTo>
                  <a:lnTo>
                    <a:pt x="245" y="288"/>
                  </a:lnTo>
                  <a:lnTo>
                    <a:pt x="248" y="285"/>
                  </a:lnTo>
                  <a:lnTo>
                    <a:pt x="248" y="283"/>
                  </a:lnTo>
                  <a:lnTo>
                    <a:pt x="245" y="280"/>
                  </a:lnTo>
                  <a:lnTo>
                    <a:pt x="245" y="277"/>
                  </a:lnTo>
                  <a:lnTo>
                    <a:pt x="245" y="275"/>
                  </a:lnTo>
                  <a:lnTo>
                    <a:pt x="248" y="275"/>
                  </a:lnTo>
                  <a:lnTo>
                    <a:pt x="248" y="272"/>
                  </a:lnTo>
                  <a:lnTo>
                    <a:pt x="245" y="269"/>
                  </a:lnTo>
                  <a:lnTo>
                    <a:pt x="245" y="267"/>
                  </a:lnTo>
                  <a:lnTo>
                    <a:pt x="242" y="267"/>
                  </a:lnTo>
                  <a:lnTo>
                    <a:pt x="242" y="264"/>
                  </a:lnTo>
                  <a:lnTo>
                    <a:pt x="245" y="261"/>
                  </a:lnTo>
                  <a:lnTo>
                    <a:pt x="248" y="261"/>
                  </a:lnTo>
                  <a:lnTo>
                    <a:pt x="253" y="261"/>
                  </a:lnTo>
                  <a:lnTo>
                    <a:pt x="256" y="261"/>
                  </a:lnTo>
                  <a:lnTo>
                    <a:pt x="253" y="259"/>
                  </a:lnTo>
                  <a:lnTo>
                    <a:pt x="253" y="256"/>
                  </a:lnTo>
                  <a:lnTo>
                    <a:pt x="256" y="253"/>
                  </a:lnTo>
                  <a:lnTo>
                    <a:pt x="256" y="251"/>
                  </a:lnTo>
                  <a:lnTo>
                    <a:pt x="256" y="248"/>
                  </a:lnTo>
                  <a:lnTo>
                    <a:pt x="256" y="243"/>
                  </a:lnTo>
                  <a:lnTo>
                    <a:pt x="256" y="237"/>
                  </a:lnTo>
                  <a:lnTo>
                    <a:pt x="258" y="237"/>
                  </a:lnTo>
                  <a:lnTo>
                    <a:pt x="256" y="235"/>
                  </a:lnTo>
                  <a:lnTo>
                    <a:pt x="256" y="232"/>
                  </a:lnTo>
                  <a:lnTo>
                    <a:pt x="256" y="229"/>
                  </a:lnTo>
                  <a:lnTo>
                    <a:pt x="258" y="227"/>
                  </a:lnTo>
                  <a:lnTo>
                    <a:pt x="261" y="224"/>
                  </a:lnTo>
                  <a:lnTo>
                    <a:pt x="261" y="221"/>
                  </a:lnTo>
                  <a:lnTo>
                    <a:pt x="261" y="219"/>
                  </a:lnTo>
                  <a:lnTo>
                    <a:pt x="258" y="219"/>
                  </a:lnTo>
                  <a:lnTo>
                    <a:pt x="253" y="216"/>
                  </a:lnTo>
                  <a:lnTo>
                    <a:pt x="253" y="213"/>
                  </a:lnTo>
                  <a:lnTo>
                    <a:pt x="250" y="211"/>
                  </a:lnTo>
                  <a:lnTo>
                    <a:pt x="242" y="211"/>
                  </a:lnTo>
                  <a:lnTo>
                    <a:pt x="245" y="205"/>
                  </a:lnTo>
                  <a:lnTo>
                    <a:pt x="248" y="205"/>
                  </a:lnTo>
                  <a:lnTo>
                    <a:pt x="250" y="205"/>
                  </a:lnTo>
                  <a:lnTo>
                    <a:pt x="256" y="211"/>
                  </a:lnTo>
                  <a:lnTo>
                    <a:pt x="256" y="179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17" name="Freeform 83"/>
            <p:cNvSpPr>
              <a:spLocks/>
            </p:cNvSpPr>
            <p:nvPr/>
          </p:nvSpPr>
          <p:spPr bwMode="auto">
            <a:xfrm>
              <a:off x="2897188" y="6769100"/>
              <a:ext cx="1039812" cy="779463"/>
            </a:xfrm>
            <a:custGeom>
              <a:avLst/>
              <a:gdLst>
                <a:gd name="T0" fmla="*/ 2147483647 w 277"/>
                <a:gd name="T1" fmla="*/ 2147483647 h 197"/>
                <a:gd name="T2" fmla="*/ 2147483647 w 277"/>
                <a:gd name="T3" fmla="*/ 2147483647 h 197"/>
                <a:gd name="T4" fmla="*/ 2147483647 w 277"/>
                <a:gd name="T5" fmla="*/ 2147483647 h 197"/>
                <a:gd name="T6" fmla="*/ 2147483647 w 277"/>
                <a:gd name="T7" fmla="*/ 2147483647 h 197"/>
                <a:gd name="T8" fmla="*/ 2147483647 w 277"/>
                <a:gd name="T9" fmla="*/ 2147483647 h 197"/>
                <a:gd name="T10" fmla="*/ 2147483647 w 277"/>
                <a:gd name="T11" fmla="*/ 2147483647 h 197"/>
                <a:gd name="T12" fmla="*/ 2147483647 w 277"/>
                <a:gd name="T13" fmla="*/ 2147483647 h 197"/>
                <a:gd name="T14" fmla="*/ 2147483647 w 277"/>
                <a:gd name="T15" fmla="*/ 2147483647 h 197"/>
                <a:gd name="T16" fmla="*/ 2147483647 w 277"/>
                <a:gd name="T17" fmla="*/ 2147483647 h 197"/>
                <a:gd name="T18" fmla="*/ 2147483647 w 277"/>
                <a:gd name="T19" fmla="*/ 2147483647 h 197"/>
                <a:gd name="T20" fmla="*/ 2147483647 w 277"/>
                <a:gd name="T21" fmla="*/ 2147483647 h 197"/>
                <a:gd name="T22" fmla="*/ 0 w 277"/>
                <a:gd name="T23" fmla="*/ 2147483647 h 197"/>
                <a:gd name="T24" fmla="*/ 2147483647 w 277"/>
                <a:gd name="T25" fmla="*/ 2147483647 h 197"/>
                <a:gd name="T26" fmla="*/ 2147483647 w 277"/>
                <a:gd name="T27" fmla="*/ 2147483647 h 197"/>
                <a:gd name="T28" fmla="*/ 2147483647 w 277"/>
                <a:gd name="T29" fmla="*/ 2147483647 h 197"/>
                <a:gd name="T30" fmla="*/ 2147483647 w 277"/>
                <a:gd name="T31" fmla="*/ 2147483647 h 197"/>
                <a:gd name="T32" fmla="*/ 2147483647 w 277"/>
                <a:gd name="T33" fmla="*/ 2147483647 h 197"/>
                <a:gd name="T34" fmla="*/ 2147483647 w 277"/>
                <a:gd name="T35" fmla="*/ 2147483647 h 197"/>
                <a:gd name="T36" fmla="*/ 2147483647 w 277"/>
                <a:gd name="T37" fmla="*/ 2147483647 h 197"/>
                <a:gd name="T38" fmla="*/ 2147483647 w 277"/>
                <a:gd name="T39" fmla="*/ 2147483647 h 197"/>
                <a:gd name="T40" fmla="*/ 2147483647 w 277"/>
                <a:gd name="T41" fmla="*/ 2147483647 h 197"/>
                <a:gd name="T42" fmla="*/ 2147483647 w 277"/>
                <a:gd name="T43" fmla="*/ 2147483647 h 197"/>
                <a:gd name="T44" fmla="*/ 2147483647 w 277"/>
                <a:gd name="T45" fmla="*/ 2147483647 h 197"/>
                <a:gd name="T46" fmla="*/ 2147483647 w 277"/>
                <a:gd name="T47" fmla="*/ 2147483647 h 197"/>
                <a:gd name="T48" fmla="*/ 2147483647 w 277"/>
                <a:gd name="T49" fmla="*/ 2147483647 h 197"/>
                <a:gd name="T50" fmla="*/ 2147483647 w 277"/>
                <a:gd name="T51" fmla="*/ 2147483647 h 197"/>
                <a:gd name="T52" fmla="*/ 2147483647 w 277"/>
                <a:gd name="T53" fmla="*/ 2147483647 h 197"/>
                <a:gd name="T54" fmla="*/ 2147483647 w 277"/>
                <a:gd name="T55" fmla="*/ 2147483647 h 197"/>
                <a:gd name="T56" fmla="*/ 2147483647 w 277"/>
                <a:gd name="T57" fmla="*/ 2147483647 h 197"/>
                <a:gd name="T58" fmla="*/ 2147483647 w 277"/>
                <a:gd name="T59" fmla="*/ 2147483647 h 197"/>
                <a:gd name="T60" fmla="*/ 2147483647 w 277"/>
                <a:gd name="T61" fmla="*/ 2147483647 h 197"/>
                <a:gd name="T62" fmla="*/ 2147483647 w 277"/>
                <a:gd name="T63" fmla="*/ 2147483647 h 197"/>
                <a:gd name="T64" fmla="*/ 2147483647 w 277"/>
                <a:gd name="T65" fmla="*/ 2147483647 h 197"/>
                <a:gd name="T66" fmla="*/ 2147483647 w 277"/>
                <a:gd name="T67" fmla="*/ 2147483647 h 197"/>
                <a:gd name="T68" fmla="*/ 2147483647 w 277"/>
                <a:gd name="T69" fmla="*/ 2147483647 h 197"/>
                <a:gd name="T70" fmla="*/ 2147483647 w 277"/>
                <a:gd name="T71" fmla="*/ 2147483647 h 197"/>
                <a:gd name="T72" fmla="*/ 2147483647 w 277"/>
                <a:gd name="T73" fmla="*/ 2147483647 h 197"/>
                <a:gd name="T74" fmla="*/ 2147483647 w 277"/>
                <a:gd name="T75" fmla="*/ 2147483647 h 197"/>
                <a:gd name="T76" fmla="*/ 2147483647 w 277"/>
                <a:gd name="T77" fmla="*/ 2147483647 h 197"/>
                <a:gd name="T78" fmla="*/ 2147483647 w 277"/>
                <a:gd name="T79" fmla="*/ 2147483647 h 197"/>
                <a:gd name="T80" fmla="*/ 2147483647 w 277"/>
                <a:gd name="T81" fmla="*/ 2147483647 h 197"/>
                <a:gd name="T82" fmla="*/ 2147483647 w 277"/>
                <a:gd name="T83" fmla="*/ 2147483647 h 197"/>
                <a:gd name="T84" fmla="*/ 2147483647 w 277"/>
                <a:gd name="T85" fmla="*/ 2147483647 h 197"/>
                <a:gd name="T86" fmla="*/ 2147483647 w 277"/>
                <a:gd name="T87" fmla="*/ 2147483647 h 197"/>
                <a:gd name="T88" fmla="*/ 2147483647 w 277"/>
                <a:gd name="T89" fmla="*/ 2147483647 h 197"/>
                <a:gd name="T90" fmla="*/ 2147483647 w 277"/>
                <a:gd name="T91" fmla="*/ 2147483647 h 197"/>
                <a:gd name="T92" fmla="*/ 2147483647 w 277"/>
                <a:gd name="T93" fmla="*/ 2147483647 h 197"/>
                <a:gd name="T94" fmla="*/ 2147483647 w 277"/>
                <a:gd name="T95" fmla="*/ 2147483647 h 197"/>
                <a:gd name="T96" fmla="*/ 2147483647 w 277"/>
                <a:gd name="T97" fmla="*/ 2147483647 h 197"/>
                <a:gd name="T98" fmla="*/ 2147483647 w 277"/>
                <a:gd name="T99" fmla="*/ 2147483647 h 197"/>
                <a:gd name="T100" fmla="*/ 2147483647 w 277"/>
                <a:gd name="T101" fmla="*/ 2147483647 h 197"/>
                <a:gd name="T102" fmla="*/ 2147483647 w 277"/>
                <a:gd name="T103" fmla="*/ 2147483647 h 197"/>
                <a:gd name="T104" fmla="*/ 2147483647 w 277"/>
                <a:gd name="T105" fmla="*/ 2147483647 h 197"/>
                <a:gd name="T106" fmla="*/ 2147483647 w 277"/>
                <a:gd name="T107" fmla="*/ 2147483647 h 19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77"/>
                <a:gd name="T163" fmla="*/ 0 h 197"/>
                <a:gd name="T164" fmla="*/ 277 w 277"/>
                <a:gd name="T165" fmla="*/ 197 h 19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77" h="197">
                  <a:moveTo>
                    <a:pt x="128" y="0"/>
                  </a:moveTo>
                  <a:lnTo>
                    <a:pt x="125" y="0"/>
                  </a:lnTo>
                  <a:lnTo>
                    <a:pt x="123" y="3"/>
                  </a:lnTo>
                  <a:lnTo>
                    <a:pt x="120" y="5"/>
                  </a:lnTo>
                  <a:lnTo>
                    <a:pt x="117" y="8"/>
                  </a:lnTo>
                  <a:lnTo>
                    <a:pt x="115" y="11"/>
                  </a:lnTo>
                  <a:lnTo>
                    <a:pt x="112" y="13"/>
                  </a:lnTo>
                  <a:lnTo>
                    <a:pt x="109" y="13"/>
                  </a:lnTo>
                  <a:lnTo>
                    <a:pt x="107" y="19"/>
                  </a:lnTo>
                  <a:lnTo>
                    <a:pt x="107" y="21"/>
                  </a:lnTo>
                  <a:lnTo>
                    <a:pt x="109" y="24"/>
                  </a:lnTo>
                  <a:lnTo>
                    <a:pt x="112" y="24"/>
                  </a:lnTo>
                  <a:lnTo>
                    <a:pt x="115" y="27"/>
                  </a:lnTo>
                  <a:lnTo>
                    <a:pt x="117" y="24"/>
                  </a:lnTo>
                  <a:lnTo>
                    <a:pt x="120" y="21"/>
                  </a:lnTo>
                  <a:lnTo>
                    <a:pt x="123" y="19"/>
                  </a:lnTo>
                  <a:lnTo>
                    <a:pt x="125" y="19"/>
                  </a:lnTo>
                  <a:lnTo>
                    <a:pt x="125" y="21"/>
                  </a:lnTo>
                  <a:lnTo>
                    <a:pt x="123" y="24"/>
                  </a:lnTo>
                  <a:lnTo>
                    <a:pt x="123" y="27"/>
                  </a:lnTo>
                  <a:lnTo>
                    <a:pt x="123" y="29"/>
                  </a:lnTo>
                  <a:lnTo>
                    <a:pt x="125" y="32"/>
                  </a:lnTo>
                  <a:lnTo>
                    <a:pt x="125" y="35"/>
                  </a:lnTo>
                  <a:lnTo>
                    <a:pt x="125" y="37"/>
                  </a:lnTo>
                  <a:lnTo>
                    <a:pt x="123" y="40"/>
                  </a:lnTo>
                  <a:lnTo>
                    <a:pt x="120" y="40"/>
                  </a:lnTo>
                  <a:lnTo>
                    <a:pt x="120" y="37"/>
                  </a:lnTo>
                  <a:lnTo>
                    <a:pt x="117" y="37"/>
                  </a:lnTo>
                  <a:lnTo>
                    <a:pt x="117" y="35"/>
                  </a:lnTo>
                  <a:lnTo>
                    <a:pt x="115" y="35"/>
                  </a:lnTo>
                  <a:lnTo>
                    <a:pt x="112" y="35"/>
                  </a:lnTo>
                  <a:lnTo>
                    <a:pt x="109" y="35"/>
                  </a:lnTo>
                  <a:lnTo>
                    <a:pt x="109" y="37"/>
                  </a:lnTo>
                  <a:lnTo>
                    <a:pt x="107" y="37"/>
                  </a:lnTo>
                  <a:lnTo>
                    <a:pt x="104" y="37"/>
                  </a:lnTo>
                  <a:lnTo>
                    <a:pt x="101" y="37"/>
                  </a:lnTo>
                  <a:lnTo>
                    <a:pt x="99" y="37"/>
                  </a:lnTo>
                  <a:lnTo>
                    <a:pt x="99" y="40"/>
                  </a:lnTo>
                  <a:lnTo>
                    <a:pt x="99" y="43"/>
                  </a:lnTo>
                  <a:lnTo>
                    <a:pt x="99" y="45"/>
                  </a:lnTo>
                  <a:lnTo>
                    <a:pt x="96" y="48"/>
                  </a:lnTo>
                  <a:lnTo>
                    <a:pt x="93" y="51"/>
                  </a:lnTo>
                  <a:lnTo>
                    <a:pt x="91" y="51"/>
                  </a:lnTo>
                  <a:lnTo>
                    <a:pt x="91" y="53"/>
                  </a:lnTo>
                  <a:lnTo>
                    <a:pt x="88" y="53"/>
                  </a:lnTo>
                  <a:lnTo>
                    <a:pt x="85" y="56"/>
                  </a:lnTo>
                  <a:lnTo>
                    <a:pt x="85" y="59"/>
                  </a:lnTo>
                  <a:lnTo>
                    <a:pt x="83" y="59"/>
                  </a:lnTo>
                  <a:lnTo>
                    <a:pt x="77" y="59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45"/>
                  </a:lnTo>
                  <a:lnTo>
                    <a:pt x="75" y="45"/>
                  </a:lnTo>
                  <a:lnTo>
                    <a:pt x="69" y="45"/>
                  </a:lnTo>
                  <a:lnTo>
                    <a:pt x="67" y="43"/>
                  </a:lnTo>
                  <a:lnTo>
                    <a:pt x="64" y="43"/>
                  </a:lnTo>
                  <a:lnTo>
                    <a:pt x="61" y="40"/>
                  </a:lnTo>
                  <a:lnTo>
                    <a:pt x="59" y="37"/>
                  </a:lnTo>
                  <a:lnTo>
                    <a:pt x="56" y="35"/>
                  </a:lnTo>
                  <a:lnTo>
                    <a:pt x="53" y="35"/>
                  </a:lnTo>
                  <a:lnTo>
                    <a:pt x="53" y="37"/>
                  </a:lnTo>
                  <a:lnTo>
                    <a:pt x="51" y="40"/>
                  </a:lnTo>
                  <a:lnTo>
                    <a:pt x="48" y="43"/>
                  </a:lnTo>
                  <a:lnTo>
                    <a:pt x="45" y="45"/>
                  </a:lnTo>
                  <a:lnTo>
                    <a:pt x="45" y="48"/>
                  </a:lnTo>
                  <a:lnTo>
                    <a:pt x="43" y="48"/>
                  </a:lnTo>
                  <a:lnTo>
                    <a:pt x="40" y="51"/>
                  </a:lnTo>
                  <a:lnTo>
                    <a:pt x="35" y="51"/>
                  </a:lnTo>
                  <a:lnTo>
                    <a:pt x="29" y="51"/>
                  </a:lnTo>
                  <a:lnTo>
                    <a:pt x="27" y="48"/>
                  </a:lnTo>
                  <a:lnTo>
                    <a:pt x="27" y="45"/>
                  </a:lnTo>
                  <a:lnTo>
                    <a:pt x="27" y="43"/>
                  </a:lnTo>
                  <a:lnTo>
                    <a:pt x="24" y="43"/>
                  </a:lnTo>
                  <a:lnTo>
                    <a:pt x="21" y="45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16" y="48"/>
                  </a:lnTo>
                  <a:lnTo>
                    <a:pt x="16" y="45"/>
                  </a:lnTo>
                  <a:lnTo>
                    <a:pt x="13" y="43"/>
                  </a:lnTo>
                  <a:lnTo>
                    <a:pt x="5" y="43"/>
                  </a:lnTo>
                  <a:lnTo>
                    <a:pt x="5" y="48"/>
                  </a:lnTo>
                  <a:lnTo>
                    <a:pt x="3" y="51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3" y="61"/>
                  </a:lnTo>
                  <a:lnTo>
                    <a:pt x="8" y="61"/>
                  </a:lnTo>
                  <a:lnTo>
                    <a:pt x="11" y="64"/>
                  </a:lnTo>
                  <a:lnTo>
                    <a:pt x="13" y="64"/>
                  </a:lnTo>
                  <a:lnTo>
                    <a:pt x="16" y="64"/>
                  </a:lnTo>
                  <a:lnTo>
                    <a:pt x="19" y="61"/>
                  </a:lnTo>
                  <a:lnTo>
                    <a:pt x="21" y="59"/>
                  </a:lnTo>
                  <a:lnTo>
                    <a:pt x="27" y="56"/>
                  </a:lnTo>
                  <a:lnTo>
                    <a:pt x="32" y="56"/>
                  </a:lnTo>
                  <a:lnTo>
                    <a:pt x="37" y="59"/>
                  </a:lnTo>
                  <a:lnTo>
                    <a:pt x="40" y="61"/>
                  </a:lnTo>
                  <a:lnTo>
                    <a:pt x="43" y="61"/>
                  </a:lnTo>
                  <a:lnTo>
                    <a:pt x="40" y="64"/>
                  </a:lnTo>
                  <a:lnTo>
                    <a:pt x="40" y="67"/>
                  </a:lnTo>
                  <a:lnTo>
                    <a:pt x="40" y="69"/>
                  </a:lnTo>
                  <a:lnTo>
                    <a:pt x="40" y="72"/>
                  </a:lnTo>
                  <a:lnTo>
                    <a:pt x="37" y="75"/>
                  </a:lnTo>
                  <a:lnTo>
                    <a:pt x="37" y="77"/>
                  </a:lnTo>
                  <a:lnTo>
                    <a:pt x="37" y="80"/>
                  </a:lnTo>
                  <a:lnTo>
                    <a:pt x="37" y="83"/>
                  </a:lnTo>
                  <a:lnTo>
                    <a:pt x="37" y="85"/>
                  </a:lnTo>
                  <a:lnTo>
                    <a:pt x="40" y="85"/>
                  </a:lnTo>
                  <a:lnTo>
                    <a:pt x="45" y="88"/>
                  </a:lnTo>
                  <a:lnTo>
                    <a:pt x="51" y="88"/>
                  </a:lnTo>
                  <a:lnTo>
                    <a:pt x="53" y="88"/>
                  </a:lnTo>
                  <a:lnTo>
                    <a:pt x="56" y="91"/>
                  </a:lnTo>
                  <a:lnTo>
                    <a:pt x="56" y="93"/>
                  </a:lnTo>
                  <a:lnTo>
                    <a:pt x="53" y="96"/>
                  </a:lnTo>
                  <a:lnTo>
                    <a:pt x="51" y="99"/>
                  </a:lnTo>
                  <a:lnTo>
                    <a:pt x="48" y="101"/>
                  </a:lnTo>
                  <a:lnTo>
                    <a:pt x="45" y="101"/>
                  </a:lnTo>
                  <a:lnTo>
                    <a:pt x="43" y="101"/>
                  </a:lnTo>
                  <a:lnTo>
                    <a:pt x="40" y="99"/>
                  </a:lnTo>
                  <a:lnTo>
                    <a:pt x="37" y="99"/>
                  </a:lnTo>
                  <a:lnTo>
                    <a:pt x="35" y="96"/>
                  </a:lnTo>
                  <a:lnTo>
                    <a:pt x="32" y="93"/>
                  </a:lnTo>
                  <a:lnTo>
                    <a:pt x="29" y="91"/>
                  </a:lnTo>
                  <a:lnTo>
                    <a:pt x="29" y="88"/>
                  </a:lnTo>
                  <a:lnTo>
                    <a:pt x="27" y="85"/>
                  </a:lnTo>
                  <a:lnTo>
                    <a:pt x="24" y="83"/>
                  </a:lnTo>
                  <a:lnTo>
                    <a:pt x="21" y="83"/>
                  </a:lnTo>
                  <a:lnTo>
                    <a:pt x="19" y="83"/>
                  </a:lnTo>
                  <a:lnTo>
                    <a:pt x="19" y="88"/>
                  </a:lnTo>
                  <a:lnTo>
                    <a:pt x="19" y="91"/>
                  </a:lnTo>
                  <a:lnTo>
                    <a:pt x="19" y="96"/>
                  </a:lnTo>
                  <a:lnTo>
                    <a:pt x="21" y="99"/>
                  </a:lnTo>
                  <a:lnTo>
                    <a:pt x="19" y="104"/>
                  </a:lnTo>
                  <a:lnTo>
                    <a:pt x="19" y="107"/>
                  </a:lnTo>
                  <a:lnTo>
                    <a:pt x="21" y="109"/>
                  </a:lnTo>
                  <a:lnTo>
                    <a:pt x="24" y="112"/>
                  </a:lnTo>
                  <a:lnTo>
                    <a:pt x="24" y="115"/>
                  </a:lnTo>
                  <a:lnTo>
                    <a:pt x="27" y="117"/>
                  </a:lnTo>
                  <a:lnTo>
                    <a:pt x="27" y="120"/>
                  </a:lnTo>
                  <a:lnTo>
                    <a:pt x="29" y="123"/>
                  </a:lnTo>
                  <a:lnTo>
                    <a:pt x="32" y="123"/>
                  </a:lnTo>
                  <a:lnTo>
                    <a:pt x="35" y="125"/>
                  </a:lnTo>
                  <a:lnTo>
                    <a:pt x="37" y="125"/>
                  </a:lnTo>
                  <a:lnTo>
                    <a:pt x="37" y="128"/>
                  </a:lnTo>
                  <a:lnTo>
                    <a:pt x="37" y="131"/>
                  </a:lnTo>
                  <a:lnTo>
                    <a:pt x="35" y="131"/>
                  </a:lnTo>
                  <a:lnTo>
                    <a:pt x="35" y="133"/>
                  </a:lnTo>
                  <a:lnTo>
                    <a:pt x="32" y="133"/>
                  </a:lnTo>
                  <a:lnTo>
                    <a:pt x="35" y="136"/>
                  </a:lnTo>
                  <a:lnTo>
                    <a:pt x="35" y="139"/>
                  </a:lnTo>
                  <a:lnTo>
                    <a:pt x="35" y="141"/>
                  </a:lnTo>
                  <a:lnTo>
                    <a:pt x="35" y="144"/>
                  </a:lnTo>
                  <a:lnTo>
                    <a:pt x="35" y="147"/>
                  </a:lnTo>
                  <a:lnTo>
                    <a:pt x="35" y="149"/>
                  </a:lnTo>
                  <a:lnTo>
                    <a:pt x="32" y="149"/>
                  </a:lnTo>
                  <a:lnTo>
                    <a:pt x="29" y="149"/>
                  </a:lnTo>
                  <a:lnTo>
                    <a:pt x="29" y="152"/>
                  </a:lnTo>
                  <a:lnTo>
                    <a:pt x="27" y="152"/>
                  </a:lnTo>
                  <a:lnTo>
                    <a:pt x="27" y="155"/>
                  </a:lnTo>
                  <a:lnTo>
                    <a:pt x="27" y="157"/>
                  </a:lnTo>
                  <a:lnTo>
                    <a:pt x="27" y="160"/>
                  </a:lnTo>
                  <a:lnTo>
                    <a:pt x="27" y="163"/>
                  </a:lnTo>
                  <a:lnTo>
                    <a:pt x="29" y="165"/>
                  </a:lnTo>
                  <a:lnTo>
                    <a:pt x="29" y="168"/>
                  </a:lnTo>
                  <a:lnTo>
                    <a:pt x="27" y="168"/>
                  </a:lnTo>
                  <a:lnTo>
                    <a:pt x="24" y="171"/>
                  </a:lnTo>
                  <a:lnTo>
                    <a:pt x="24" y="168"/>
                  </a:lnTo>
                  <a:lnTo>
                    <a:pt x="21" y="165"/>
                  </a:lnTo>
                  <a:lnTo>
                    <a:pt x="19" y="165"/>
                  </a:lnTo>
                  <a:lnTo>
                    <a:pt x="16" y="165"/>
                  </a:lnTo>
                  <a:lnTo>
                    <a:pt x="16" y="163"/>
                  </a:lnTo>
                  <a:lnTo>
                    <a:pt x="13" y="163"/>
                  </a:lnTo>
                  <a:lnTo>
                    <a:pt x="13" y="165"/>
                  </a:lnTo>
                  <a:lnTo>
                    <a:pt x="11" y="168"/>
                  </a:lnTo>
                  <a:lnTo>
                    <a:pt x="11" y="171"/>
                  </a:lnTo>
                  <a:lnTo>
                    <a:pt x="11" y="173"/>
                  </a:lnTo>
                  <a:lnTo>
                    <a:pt x="13" y="173"/>
                  </a:lnTo>
                  <a:lnTo>
                    <a:pt x="16" y="176"/>
                  </a:lnTo>
                  <a:lnTo>
                    <a:pt x="19" y="179"/>
                  </a:lnTo>
                  <a:lnTo>
                    <a:pt x="19" y="176"/>
                  </a:lnTo>
                  <a:lnTo>
                    <a:pt x="19" y="173"/>
                  </a:lnTo>
                  <a:lnTo>
                    <a:pt x="21" y="173"/>
                  </a:lnTo>
                  <a:lnTo>
                    <a:pt x="24" y="173"/>
                  </a:lnTo>
                  <a:lnTo>
                    <a:pt x="27" y="176"/>
                  </a:lnTo>
                  <a:lnTo>
                    <a:pt x="40" y="173"/>
                  </a:lnTo>
                  <a:lnTo>
                    <a:pt x="43" y="176"/>
                  </a:lnTo>
                  <a:lnTo>
                    <a:pt x="43" y="179"/>
                  </a:lnTo>
                  <a:lnTo>
                    <a:pt x="51" y="179"/>
                  </a:lnTo>
                  <a:lnTo>
                    <a:pt x="53" y="181"/>
                  </a:lnTo>
                  <a:lnTo>
                    <a:pt x="59" y="181"/>
                  </a:lnTo>
                  <a:lnTo>
                    <a:pt x="61" y="181"/>
                  </a:lnTo>
                  <a:lnTo>
                    <a:pt x="64" y="181"/>
                  </a:lnTo>
                  <a:lnTo>
                    <a:pt x="67" y="184"/>
                  </a:lnTo>
                  <a:lnTo>
                    <a:pt x="67" y="187"/>
                  </a:lnTo>
                  <a:lnTo>
                    <a:pt x="69" y="189"/>
                  </a:lnTo>
                  <a:lnTo>
                    <a:pt x="72" y="189"/>
                  </a:lnTo>
                  <a:lnTo>
                    <a:pt x="75" y="189"/>
                  </a:lnTo>
                  <a:lnTo>
                    <a:pt x="77" y="189"/>
                  </a:lnTo>
                  <a:lnTo>
                    <a:pt x="80" y="189"/>
                  </a:lnTo>
                  <a:lnTo>
                    <a:pt x="85" y="189"/>
                  </a:lnTo>
                  <a:lnTo>
                    <a:pt x="85" y="192"/>
                  </a:lnTo>
                  <a:lnTo>
                    <a:pt x="88" y="192"/>
                  </a:lnTo>
                  <a:lnTo>
                    <a:pt x="91" y="189"/>
                  </a:lnTo>
                  <a:lnTo>
                    <a:pt x="91" y="187"/>
                  </a:lnTo>
                  <a:lnTo>
                    <a:pt x="93" y="187"/>
                  </a:lnTo>
                  <a:lnTo>
                    <a:pt x="96" y="187"/>
                  </a:lnTo>
                  <a:lnTo>
                    <a:pt x="99" y="187"/>
                  </a:lnTo>
                  <a:lnTo>
                    <a:pt x="101" y="187"/>
                  </a:lnTo>
                  <a:lnTo>
                    <a:pt x="101" y="184"/>
                  </a:lnTo>
                  <a:lnTo>
                    <a:pt x="99" y="181"/>
                  </a:lnTo>
                  <a:lnTo>
                    <a:pt x="101" y="181"/>
                  </a:lnTo>
                  <a:lnTo>
                    <a:pt x="104" y="181"/>
                  </a:lnTo>
                  <a:lnTo>
                    <a:pt x="107" y="184"/>
                  </a:lnTo>
                  <a:lnTo>
                    <a:pt x="109" y="187"/>
                  </a:lnTo>
                  <a:lnTo>
                    <a:pt x="112" y="189"/>
                  </a:lnTo>
                  <a:lnTo>
                    <a:pt x="112" y="192"/>
                  </a:lnTo>
                  <a:lnTo>
                    <a:pt x="115" y="192"/>
                  </a:lnTo>
                  <a:lnTo>
                    <a:pt x="120" y="189"/>
                  </a:lnTo>
                  <a:lnTo>
                    <a:pt x="123" y="187"/>
                  </a:lnTo>
                  <a:lnTo>
                    <a:pt x="125" y="184"/>
                  </a:lnTo>
                  <a:lnTo>
                    <a:pt x="128" y="187"/>
                  </a:lnTo>
                  <a:lnTo>
                    <a:pt x="131" y="189"/>
                  </a:lnTo>
                  <a:lnTo>
                    <a:pt x="133" y="189"/>
                  </a:lnTo>
                  <a:lnTo>
                    <a:pt x="133" y="192"/>
                  </a:lnTo>
                  <a:lnTo>
                    <a:pt x="133" y="195"/>
                  </a:lnTo>
                  <a:lnTo>
                    <a:pt x="136" y="197"/>
                  </a:lnTo>
                  <a:lnTo>
                    <a:pt x="139" y="197"/>
                  </a:lnTo>
                  <a:lnTo>
                    <a:pt x="141" y="197"/>
                  </a:lnTo>
                  <a:lnTo>
                    <a:pt x="144" y="195"/>
                  </a:lnTo>
                  <a:lnTo>
                    <a:pt x="147" y="192"/>
                  </a:lnTo>
                  <a:lnTo>
                    <a:pt x="149" y="189"/>
                  </a:lnTo>
                  <a:lnTo>
                    <a:pt x="152" y="187"/>
                  </a:lnTo>
                  <a:lnTo>
                    <a:pt x="155" y="184"/>
                  </a:lnTo>
                  <a:lnTo>
                    <a:pt x="155" y="179"/>
                  </a:lnTo>
                  <a:lnTo>
                    <a:pt x="157" y="176"/>
                  </a:lnTo>
                  <a:lnTo>
                    <a:pt x="157" y="173"/>
                  </a:lnTo>
                  <a:lnTo>
                    <a:pt x="157" y="171"/>
                  </a:lnTo>
                  <a:lnTo>
                    <a:pt x="160" y="168"/>
                  </a:lnTo>
                  <a:lnTo>
                    <a:pt x="163" y="165"/>
                  </a:lnTo>
                  <a:lnTo>
                    <a:pt x="165" y="165"/>
                  </a:lnTo>
                  <a:lnTo>
                    <a:pt x="168" y="165"/>
                  </a:lnTo>
                  <a:lnTo>
                    <a:pt x="171" y="163"/>
                  </a:lnTo>
                  <a:lnTo>
                    <a:pt x="173" y="163"/>
                  </a:lnTo>
                  <a:lnTo>
                    <a:pt x="176" y="163"/>
                  </a:lnTo>
                  <a:lnTo>
                    <a:pt x="179" y="163"/>
                  </a:lnTo>
                  <a:lnTo>
                    <a:pt x="179" y="165"/>
                  </a:lnTo>
                  <a:lnTo>
                    <a:pt x="179" y="168"/>
                  </a:lnTo>
                  <a:lnTo>
                    <a:pt x="176" y="168"/>
                  </a:lnTo>
                  <a:lnTo>
                    <a:pt x="176" y="171"/>
                  </a:lnTo>
                  <a:lnTo>
                    <a:pt x="181" y="171"/>
                  </a:lnTo>
                  <a:lnTo>
                    <a:pt x="184" y="171"/>
                  </a:lnTo>
                  <a:lnTo>
                    <a:pt x="187" y="168"/>
                  </a:lnTo>
                  <a:lnTo>
                    <a:pt x="187" y="165"/>
                  </a:lnTo>
                  <a:lnTo>
                    <a:pt x="187" y="163"/>
                  </a:lnTo>
                  <a:lnTo>
                    <a:pt x="189" y="163"/>
                  </a:lnTo>
                  <a:lnTo>
                    <a:pt x="189" y="160"/>
                  </a:lnTo>
                  <a:lnTo>
                    <a:pt x="189" y="157"/>
                  </a:lnTo>
                  <a:lnTo>
                    <a:pt x="192" y="157"/>
                  </a:lnTo>
                  <a:lnTo>
                    <a:pt x="197" y="155"/>
                  </a:lnTo>
                  <a:lnTo>
                    <a:pt x="200" y="155"/>
                  </a:lnTo>
                  <a:lnTo>
                    <a:pt x="203" y="155"/>
                  </a:lnTo>
                  <a:lnTo>
                    <a:pt x="205" y="155"/>
                  </a:lnTo>
                  <a:lnTo>
                    <a:pt x="208" y="155"/>
                  </a:lnTo>
                  <a:lnTo>
                    <a:pt x="213" y="157"/>
                  </a:lnTo>
                  <a:lnTo>
                    <a:pt x="213" y="155"/>
                  </a:lnTo>
                  <a:lnTo>
                    <a:pt x="211" y="155"/>
                  </a:lnTo>
                  <a:lnTo>
                    <a:pt x="208" y="152"/>
                  </a:lnTo>
                  <a:lnTo>
                    <a:pt x="205" y="149"/>
                  </a:lnTo>
                  <a:lnTo>
                    <a:pt x="208" y="149"/>
                  </a:lnTo>
                  <a:lnTo>
                    <a:pt x="208" y="147"/>
                  </a:lnTo>
                  <a:lnTo>
                    <a:pt x="213" y="144"/>
                  </a:lnTo>
                  <a:lnTo>
                    <a:pt x="219" y="144"/>
                  </a:lnTo>
                  <a:lnTo>
                    <a:pt x="224" y="141"/>
                  </a:lnTo>
                  <a:lnTo>
                    <a:pt x="229" y="141"/>
                  </a:lnTo>
                  <a:lnTo>
                    <a:pt x="232" y="141"/>
                  </a:lnTo>
                  <a:lnTo>
                    <a:pt x="235" y="136"/>
                  </a:lnTo>
                  <a:lnTo>
                    <a:pt x="237" y="136"/>
                  </a:lnTo>
                  <a:lnTo>
                    <a:pt x="240" y="136"/>
                  </a:lnTo>
                  <a:lnTo>
                    <a:pt x="240" y="133"/>
                  </a:lnTo>
                  <a:lnTo>
                    <a:pt x="243" y="131"/>
                  </a:lnTo>
                  <a:lnTo>
                    <a:pt x="243" y="128"/>
                  </a:lnTo>
                  <a:lnTo>
                    <a:pt x="240" y="125"/>
                  </a:lnTo>
                  <a:lnTo>
                    <a:pt x="243" y="120"/>
                  </a:lnTo>
                  <a:lnTo>
                    <a:pt x="245" y="117"/>
                  </a:lnTo>
                  <a:lnTo>
                    <a:pt x="248" y="117"/>
                  </a:lnTo>
                  <a:lnTo>
                    <a:pt x="251" y="117"/>
                  </a:lnTo>
                  <a:lnTo>
                    <a:pt x="251" y="115"/>
                  </a:lnTo>
                  <a:lnTo>
                    <a:pt x="251" y="112"/>
                  </a:lnTo>
                  <a:lnTo>
                    <a:pt x="251" y="109"/>
                  </a:lnTo>
                  <a:lnTo>
                    <a:pt x="251" y="104"/>
                  </a:lnTo>
                  <a:lnTo>
                    <a:pt x="253" y="104"/>
                  </a:lnTo>
                  <a:lnTo>
                    <a:pt x="253" y="101"/>
                  </a:lnTo>
                  <a:lnTo>
                    <a:pt x="256" y="101"/>
                  </a:lnTo>
                  <a:lnTo>
                    <a:pt x="259" y="101"/>
                  </a:lnTo>
                  <a:lnTo>
                    <a:pt x="261" y="101"/>
                  </a:lnTo>
                  <a:lnTo>
                    <a:pt x="267" y="101"/>
                  </a:lnTo>
                  <a:lnTo>
                    <a:pt x="269" y="101"/>
                  </a:lnTo>
                  <a:lnTo>
                    <a:pt x="269" y="99"/>
                  </a:lnTo>
                  <a:lnTo>
                    <a:pt x="272" y="96"/>
                  </a:lnTo>
                  <a:lnTo>
                    <a:pt x="272" y="91"/>
                  </a:lnTo>
                  <a:lnTo>
                    <a:pt x="272" y="85"/>
                  </a:lnTo>
                  <a:lnTo>
                    <a:pt x="272" y="83"/>
                  </a:lnTo>
                  <a:lnTo>
                    <a:pt x="272" y="77"/>
                  </a:lnTo>
                  <a:lnTo>
                    <a:pt x="275" y="77"/>
                  </a:lnTo>
                  <a:lnTo>
                    <a:pt x="277" y="77"/>
                  </a:lnTo>
                  <a:lnTo>
                    <a:pt x="275" y="75"/>
                  </a:lnTo>
                  <a:lnTo>
                    <a:pt x="269" y="75"/>
                  </a:lnTo>
                  <a:lnTo>
                    <a:pt x="267" y="77"/>
                  </a:lnTo>
                  <a:lnTo>
                    <a:pt x="267" y="80"/>
                  </a:lnTo>
                  <a:lnTo>
                    <a:pt x="269" y="83"/>
                  </a:lnTo>
                  <a:lnTo>
                    <a:pt x="272" y="85"/>
                  </a:lnTo>
                  <a:lnTo>
                    <a:pt x="269" y="85"/>
                  </a:lnTo>
                  <a:lnTo>
                    <a:pt x="267" y="85"/>
                  </a:lnTo>
                  <a:lnTo>
                    <a:pt x="264" y="85"/>
                  </a:lnTo>
                  <a:lnTo>
                    <a:pt x="261" y="83"/>
                  </a:lnTo>
                  <a:lnTo>
                    <a:pt x="259" y="83"/>
                  </a:lnTo>
                  <a:lnTo>
                    <a:pt x="256" y="83"/>
                  </a:lnTo>
                  <a:lnTo>
                    <a:pt x="253" y="85"/>
                  </a:lnTo>
                  <a:lnTo>
                    <a:pt x="251" y="83"/>
                  </a:lnTo>
                  <a:lnTo>
                    <a:pt x="248" y="80"/>
                  </a:lnTo>
                  <a:lnTo>
                    <a:pt x="245" y="80"/>
                  </a:lnTo>
                  <a:lnTo>
                    <a:pt x="243" y="80"/>
                  </a:lnTo>
                  <a:lnTo>
                    <a:pt x="240" y="77"/>
                  </a:lnTo>
                  <a:lnTo>
                    <a:pt x="237" y="77"/>
                  </a:lnTo>
                  <a:lnTo>
                    <a:pt x="235" y="75"/>
                  </a:lnTo>
                  <a:lnTo>
                    <a:pt x="235" y="72"/>
                  </a:lnTo>
                  <a:lnTo>
                    <a:pt x="232" y="69"/>
                  </a:lnTo>
                  <a:lnTo>
                    <a:pt x="229" y="69"/>
                  </a:lnTo>
                  <a:lnTo>
                    <a:pt x="227" y="67"/>
                  </a:lnTo>
                  <a:lnTo>
                    <a:pt x="227" y="64"/>
                  </a:lnTo>
                  <a:lnTo>
                    <a:pt x="227" y="61"/>
                  </a:lnTo>
                  <a:lnTo>
                    <a:pt x="227" y="59"/>
                  </a:lnTo>
                  <a:lnTo>
                    <a:pt x="224" y="59"/>
                  </a:lnTo>
                  <a:lnTo>
                    <a:pt x="221" y="56"/>
                  </a:lnTo>
                  <a:lnTo>
                    <a:pt x="219" y="56"/>
                  </a:lnTo>
                  <a:lnTo>
                    <a:pt x="216" y="56"/>
                  </a:lnTo>
                  <a:lnTo>
                    <a:pt x="216" y="59"/>
                  </a:lnTo>
                  <a:lnTo>
                    <a:pt x="213" y="61"/>
                  </a:lnTo>
                  <a:lnTo>
                    <a:pt x="211" y="61"/>
                  </a:lnTo>
                  <a:lnTo>
                    <a:pt x="208" y="61"/>
                  </a:lnTo>
                  <a:lnTo>
                    <a:pt x="205" y="64"/>
                  </a:lnTo>
                  <a:lnTo>
                    <a:pt x="205" y="67"/>
                  </a:lnTo>
                  <a:lnTo>
                    <a:pt x="203" y="69"/>
                  </a:lnTo>
                  <a:lnTo>
                    <a:pt x="200" y="69"/>
                  </a:lnTo>
                  <a:lnTo>
                    <a:pt x="197" y="72"/>
                  </a:lnTo>
                  <a:lnTo>
                    <a:pt x="195" y="69"/>
                  </a:lnTo>
                  <a:lnTo>
                    <a:pt x="197" y="67"/>
                  </a:lnTo>
                  <a:lnTo>
                    <a:pt x="197" y="64"/>
                  </a:lnTo>
                  <a:lnTo>
                    <a:pt x="195" y="64"/>
                  </a:lnTo>
                  <a:lnTo>
                    <a:pt x="195" y="59"/>
                  </a:lnTo>
                  <a:lnTo>
                    <a:pt x="195" y="56"/>
                  </a:lnTo>
                  <a:lnTo>
                    <a:pt x="192" y="56"/>
                  </a:lnTo>
                  <a:lnTo>
                    <a:pt x="189" y="53"/>
                  </a:lnTo>
                  <a:lnTo>
                    <a:pt x="187" y="53"/>
                  </a:lnTo>
                  <a:lnTo>
                    <a:pt x="181" y="53"/>
                  </a:lnTo>
                  <a:lnTo>
                    <a:pt x="179" y="51"/>
                  </a:lnTo>
                  <a:lnTo>
                    <a:pt x="179" y="48"/>
                  </a:lnTo>
                  <a:lnTo>
                    <a:pt x="179" y="43"/>
                  </a:lnTo>
                  <a:lnTo>
                    <a:pt x="179" y="40"/>
                  </a:lnTo>
                  <a:lnTo>
                    <a:pt x="181" y="35"/>
                  </a:lnTo>
                  <a:lnTo>
                    <a:pt x="181" y="32"/>
                  </a:lnTo>
                  <a:lnTo>
                    <a:pt x="181" y="29"/>
                  </a:lnTo>
                  <a:lnTo>
                    <a:pt x="181" y="27"/>
                  </a:lnTo>
                  <a:lnTo>
                    <a:pt x="179" y="24"/>
                  </a:lnTo>
                  <a:lnTo>
                    <a:pt x="176" y="21"/>
                  </a:lnTo>
                  <a:lnTo>
                    <a:pt x="173" y="21"/>
                  </a:lnTo>
                  <a:lnTo>
                    <a:pt x="168" y="21"/>
                  </a:lnTo>
                  <a:lnTo>
                    <a:pt x="163" y="24"/>
                  </a:lnTo>
                  <a:lnTo>
                    <a:pt x="160" y="24"/>
                  </a:lnTo>
                  <a:lnTo>
                    <a:pt x="157" y="27"/>
                  </a:lnTo>
                  <a:lnTo>
                    <a:pt x="152" y="27"/>
                  </a:lnTo>
                  <a:lnTo>
                    <a:pt x="147" y="29"/>
                  </a:lnTo>
                  <a:lnTo>
                    <a:pt x="144" y="29"/>
                  </a:lnTo>
                  <a:lnTo>
                    <a:pt x="141" y="27"/>
                  </a:lnTo>
                  <a:lnTo>
                    <a:pt x="139" y="24"/>
                  </a:lnTo>
                  <a:lnTo>
                    <a:pt x="141" y="24"/>
                  </a:lnTo>
                  <a:lnTo>
                    <a:pt x="141" y="21"/>
                  </a:lnTo>
                  <a:lnTo>
                    <a:pt x="141" y="16"/>
                  </a:lnTo>
                  <a:lnTo>
                    <a:pt x="141" y="13"/>
                  </a:lnTo>
                  <a:lnTo>
                    <a:pt x="139" y="11"/>
                  </a:lnTo>
                  <a:lnTo>
                    <a:pt x="136" y="8"/>
                  </a:lnTo>
                  <a:lnTo>
                    <a:pt x="136" y="5"/>
                  </a:lnTo>
                  <a:lnTo>
                    <a:pt x="133" y="3"/>
                  </a:lnTo>
                  <a:lnTo>
                    <a:pt x="133" y="0"/>
                  </a:lnTo>
                  <a:lnTo>
                    <a:pt x="131" y="0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18" name="Freeform 84"/>
            <p:cNvSpPr>
              <a:spLocks/>
            </p:cNvSpPr>
            <p:nvPr/>
          </p:nvSpPr>
          <p:spPr bwMode="auto">
            <a:xfrm>
              <a:off x="2628900" y="5797550"/>
              <a:ext cx="896938" cy="1204913"/>
            </a:xfrm>
            <a:custGeom>
              <a:avLst/>
              <a:gdLst>
                <a:gd name="T0" fmla="*/ 2147483647 w 240"/>
                <a:gd name="T1" fmla="*/ 2147483647 h 304"/>
                <a:gd name="T2" fmla="*/ 2147483647 w 240"/>
                <a:gd name="T3" fmla="*/ 2147483647 h 304"/>
                <a:gd name="T4" fmla="*/ 2147483647 w 240"/>
                <a:gd name="T5" fmla="*/ 2147483647 h 304"/>
                <a:gd name="T6" fmla="*/ 2147483647 w 240"/>
                <a:gd name="T7" fmla="*/ 2147483647 h 304"/>
                <a:gd name="T8" fmla="*/ 2147483647 w 240"/>
                <a:gd name="T9" fmla="*/ 2147483647 h 304"/>
                <a:gd name="T10" fmla="*/ 2147483647 w 240"/>
                <a:gd name="T11" fmla="*/ 2147483647 h 304"/>
                <a:gd name="T12" fmla="*/ 2147483647 w 240"/>
                <a:gd name="T13" fmla="*/ 2147483647 h 304"/>
                <a:gd name="T14" fmla="*/ 2147483647 w 240"/>
                <a:gd name="T15" fmla="*/ 2147483647 h 304"/>
                <a:gd name="T16" fmla="*/ 2147483647 w 240"/>
                <a:gd name="T17" fmla="*/ 2147483647 h 304"/>
                <a:gd name="T18" fmla="*/ 2147483647 w 240"/>
                <a:gd name="T19" fmla="*/ 2147483647 h 304"/>
                <a:gd name="T20" fmla="*/ 2147483647 w 240"/>
                <a:gd name="T21" fmla="*/ 2147483647 h 304"/>
                <a:gd name="T22" fmla="*/ 2147483647 w 240"/>
                <a:gd name="T23" fmla="*/ 2147483647 h 304"/>
                <a:gd name="T24" fmla="*/ 2147483647 w 240"/>
                <a:gd name="T25" fmla="*/ 2147483647 h 304"/>
                <a:gd name="T26" fmla="*/ 2147483647 w 240"/>
                <a:gd name="T27" fmla="*/ 2147483647 h 304"/>
                <a:gd name="T28" fmla="*/ 2147483647 w 240"/>
                <a:gd name="T29" fmla="*/ 2147483647 h 304"/>
                <a:gd name="T30" fmla="*/ 2147483647 w 240"/>
                <a:gd name="T31" fmla="*/ 2147483647 h 304"/>
                <a:gd name="T32" fmla="*/ 2147483647 w 240"/>
                <a:gd name="T33" fmla="*/ 2147483647 h 304"/>
                <a:gd name="T34" fmla="*/ 2147483647 w 240"/>
                <a:gd name="T35" fmla="*/ 2147483647 h 304"/>
                <a:gd name="T36" fmla="*/ 2147483647 w 240"/>
                <a:gd name="T37" fmla="*/ 2147483647 h 304"/>
                <a:gd name="T38" fmla="*/ 2147483647 w 240"/>
                <a:gd name="T39" fmla="*/ 2147483647 h 304"/>
                <a:gd name="T40" fmla="*/ 2147483647 w 240"/>
                <a:gd name="T41" fmla="*/ 2147483647 h 304"/>
                <a:gd name="T42" fmla="*/ 2147483647 w 240"/>
                <a:gd name="T43" fmla="*/ 2147483647 h 304"/>
                <a:gd name="T44" fmla="*/ 2147483647 w 240"/>
                <a:gd name="T45" fmla="*/ 2147483647 h 304"/>
                <a:gd name="T46" fmla="*/ 2147483647 w 240"/>
                <a:gd name="T47" fmla="*/ 2147483647 h 304"/>
                <a:gd name="T48" fmla="*/ 2147483647 w 240"/>
                <a:gd name="T49" fmla="*/ 2147483647 h 304"/>
                <a:gd name="T50" fmla="*/ 2147483647 w 240"/>
                <a:gd name="T51" fmla="*/ 2147483647 h 304"/>
                <a:gd name="T52" fmla="*/ 2147483647 w 240"/>
                <a:gd name="T53" fmla="*/ 2147483647 h 304"/>
                <a:gd name="T54" fmla="*/ 2147483647 w 240"/>
                <a:gd name="T55" fmla="*/ 2147483647 h 304"/>
                <a:gd name="T56" fmla="*/ 2147483647 w 240"/>
                <a:gd name="T57" fmla="*/ 2147483647 h 304"/>
                <a:gd name="T58" fmla="*/ 2147483647 w 240"/>
                <a:gd name="T59" fmla="*/ 2147483647 h 304"/>
                <a:gd name="T60" fmla="*/ 2147483647 w 240"/>
                <a:gd name="T61" fmla="*/ 2147483647 h 304"/>
                <a:gd name="T62" fmla="*/ 2147483647 w 240"/>
                <a:gd name="T63" fmla="*/ 2147483647 h 304"/>
                <a:gd name="T64" fmla="*/ 2147483647 w 240"/>
                <a:gd name="T65" fmla="*/ 2147483647 h 304"/>
                <a:gd name="T66" fmla="*/ 2147483647 w 240"/>
                <a:gd name="T67" fmla="*/ 2147483647 h 304"/>
                <a:gd name="T68" fmla="*/ 2147483647 w 240"/>
                <a:gd name="T69" fmla="*/ 2147483647 h 304"/>
                <a:gd name="T70" fmla="*/ 2147483647 w 240"/>
                <a:gd name="T71" fmla="*/ 2147483647 h 304"/>
                <a:gd name="T72" fmla="*/ 2147483647 w 240"/>
                <a:gd name="T73" fmla="*/ 2147483647 h 304"/>
                <a:gd name="T74" fmla="*/ 2147483647 w 240"/>
                <a:gd name="T75" fmla="*/ 2147483647 h 304"/>
                <a:gd name="T76" fmla="*/ 2147483647 w 240"/>
                <a:gd name="T77" fmla="*/ 2147483647 h 304"/>
                <a:gd name="T78" fmla="*/ 2147483647 w 240"/>
                <a:gd name="T79" fmla="*/ 2147483647 h 304"/>
                <a:gd name="T80" fmla="*/ 2147483647 w 240"/>
                <a:gd name="T81" fmla="*/ 2147483647 h 304"/>
                <a:gd name="T82" fmla="*/ 2147483647 w 240"/>
                <a:gd name="T83" fmla="*/ 2147483647 h 304"/>
                <a:gd name="T84" fmla="*/ 2147483647 w 240"/>
                <a:gd name="T85" fmla="*/ 2147483647 h 304"/>
                <a:gd name="T86" fmla="*/ 2147483647 w 240"/>
                <a:gd name="T87" fmla="*/ 2147483647 h 304"/>
                <a:gd name="T88" fmla="*/ 2147483647 w 240"/>
                <a:gd name="T89" fmla="*/ 2147483647 h 304"/>
                <a:gd name="T90" fmla="*/ 2147483647 w 240"/>
                <a:gd name="T91" fmla="*/ 2147483647 h 304"/>
                <a:gd name="T92" fmla="*/ 2147483647 w 240"/>
                <a:gd name="T93" fmla="*/ 2147483647 h 304"/>
                <a:gd name="T94" fmla="*/ 2147483647 w 240"/>
                <a:gd name="T95" fmla="*/ 2147483647 h 304"/>
                <a:gd name="T96" fmla="*/ 2147483647 w 240"/>
                <a:gd name="T97" fmla="*/ 2147483647 h 304"/>
                <a:gd name="T98" fmla="*/ 2147483647 w 240"/>
                <a:gd name="T99" fmla="*/ 2147483647 h 304"/>
                <a:gd name="T100" fmla="*/ 2147483647 w 240"/>
                <a:gd name="T101" fmla="*/ 2147483647 h 304"/>
                <a:gd name="T102" fmla="*/ 2147483647 w 240"/>
                <a:gd name="T103" fmla="*/ 2147483647 h 304"/>
                <a:gd name="T104" fmla="*/ 2147483647 w 240"/>
                <a:gd name="T105" fmla="*/ 2147483647 h 304"/>
                <a:gd name="T106" fmla="*/ 2147483647 w 240"/>
                <a:gd name="T107" fmla="*/ 2147483647 h 304"/>
                <a:gd name="T108" fmla="*/ 2147483647 w 240"/>
                <a:gd name="T109" fmla="*/ 2147483647 h 304"/>
                <a:gd name="T110" fmla="*/ 2147483647 w 240"/>
                <a:gd name="T111" fmla="*/ 2147483647 h 304"/>
                <a:gd name="T112" fmla="*/ 2147483647 w 240"/>
                <a:gd name="T113" fmla="*/ 2147483647 h 304"/>
                <a:gd name="T114" fmla="*/ 2147483647 w 240"/>
                <a:gd name="T115" fmla="*/ 2147483647 h 304"/>
                <a:gd name="T116" fmla="*/ 2147483647 w 240"/>
                <a:gd name="T117" fmla="*/ 2147483647 h 3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40"/>
                <a:gd name="T178" fmla="*/ 0 h 304"/>
                <a:gd name="T179" fmla="*/ 240 w 240"/>
                <a:gd name="T180" fmla="*/ 304 h 3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40" h="304">
                  <a:moveTo>
                    <a:pt x="163" y="3"/>
                  </a:moveTo>
                  <a:lnTo>
                    <a:pt x="157" y="0"/>
                  </a:lnTo>
                  <a:lnTo>
                    <a:pt x="155" y="0"/>
                  </a:lnTo>
                  <a:lnTo>
                    <a:pt x="149" y="0"/>
                  </a:lnTo>
                  <a:lnTo>
                    <a:pt x="149" y="3"/>
                  </a:lnTo>
                  <a:lnTo>
                    <a:pt x="147" y="3"/>
                  </a:lnTo>
                  <a:lnTo>
                    <a:pt x="149" y="5"/>
                  </a:lnTo>
                  <a:lnTo>
                    <a:pt x="149" y="8"/>
                  </a:lnTo>
                  <a:lnTo>
                    <a:pt x="152" y="11"/>
                  </a:lnTo>
                  <a:lnTo>
                    <a:pt x="152" y="13"/>
                  </a:lnTo>
                  <a:lnTo>
                    <a:pt x="152" y="16"/>
                  </a:lnTo>
                  <a:lnTo>
                    <a:pt x="149" y="19"/>
                  </a:lnTo>
                  <a:lnTo>
                    <a:pt x="107" y="59"/>
                  </a:lnTo>
                  <a:lnTo>
                    <a:pt x="104" y="59"/>
                  </a:lnTo>
                  <a:lnTo>
                    <a:pt x="101" y="59"/>
                  </a:lnTo>
                  <a:lnTo>
                    <a:pt x="99" y="59"/>
                  </a:lnTo>
                  <a:lnTo>
                    <a:pt x="99" y="56"/>
                  </a:lnTo>
                  <a:lnTo>
                    <a:pt x="99" y="51"/>
                  </a:lnTo>
                  <a:lnTo>
                    <a:pt x="99" y="45"/>
                  </a:lnTo>
                  <a:lnTo>
                    <a:pt x="99" y="40"/>
                  </a:lnTo>
                  <a:lnTo>
                    <a:pt x="96" y="37"/>
                  </a:lnTo>
                  <a:lnTo>
                    <a:pt x="96" y="35"/>
                  </a:lnTo>
                  <a:lnTo>
                    <a:pt x="93" y="35"/>
                  </a:lnTo>
                  <a:lnTo>
                    <a:pt x="93" y="40"/>
                  </a:lnTo>
                  <a:lnTo>
                    <a:pt x="93" y="43"/>
                  </a:lnTo>
                  <a:lnTo>
                    <a:pt x="91" y="43"/>
                  </a:lnTo>
                  <a:lnTo>
                    <a:pt x="88" y="45"/>
                  </a:lnTo>
                  <a:lnTo>
                    <a:pt x="85" y="43"/>
                  </a:lnTo>
                  <a:lnTo>
                    <a:pt x="83" y="45"/>
                  </a:lnTo>
                  <a:lnTo>
                    <a:pt x="80" y="45"/>
                  </a:lnTo>
                  <a:lnTo>
                    <a:pt x="77" y="45"/>
                  </a:lnTo>
                  <a:lnTo>
                    <a:pt x="75" y="43"/>
                  </a:lnTo>
                  <a:lnTo>
                    <a:pt x="75" y="40"/>
                  </a:lnTo>
                  <a:lnTo>
                    <a:pt x="72" y="43"/>
                  </a:lnTo>
                  <a:lnTo>
                    <a:pt x="72" y="48"/>
                  </a:lnTo>
                  <a:lnTo>
                    <a:pt x="72" y="51"/>
                  </a:lnTo>
                  <a:lnTo>
                    <a:pt x="72" y="56"/>
                  </a:lnTo>
                  <a:lnTo>
                    <a:pt x="72" y="59"/>
                  </a:lnTo>
                  <a:lnTo>
                    <a:pt x="67" y="56"/>
                  </a:lnTo>
                  <a:lnTo>
                    <a:pt x="64" y="56"/>
                  </a:lnTo>
                  <a:lnTo>
                    <a:pt x="59" y="56"/>
                  </a:lnTo>
                  <a:lnTo>
                    <a:pt x="56" y="56"/>
                  </a:lnTo>
                  <a:lnTo>
                    <a:pt x="53" y="56"/>
                  </a:lnTo>
                  <a:lnTo>
                    <a:pt x="53" y="53"/>
                  </a:lnTo>
                  <a:lnTo>
                    <a:pt x="51" y="56"/>
                  </a:lnTo>
                  <a:lnTo>
                    <a:pt x="53" y="59"/>
                  </a:lnTo>
                  <a:lnTo>
                    <a:pt x="53" y="61"/>
                  </a:lnTo>
                  <a:lnTo>
                    <a:pt x="56" y="61"/>
                  </a:lnTo>
                  <a:lnTo>
                    <a:pt x="59" y="64"/>
                  </a:lnTo>
                  <a:lnTo>
                    <a:pt x="59" y="67"/>
                  </a:lnTo>
                  <a:lnTo>
                    <a:pt x="56" y="69"/>
                  </a:lnTo>
                  <a:lnTo>
                    <a:pt x="56" y="72"/>
                  </a:lnTo>
                  <a:lnTo>
                    <a:pt x="56" y="75"/>
                  </a:lnTo>
                  <a:lnTo>
                    <a:pt x="56" y="77"/>
                  </a:lnTo>
                  <a:lnTo>
                    <a:pt x="48" y="77"/>
                  </a:lnTo>
                  <a:lnTo>
                    <a:pt x="43" y="75"/>
                  </a:lnTo>
                  <a:lnTo>
                    <a:pt x="35" y="75"/>
                  </a:lnTo>
                  <a:lnTo>
                    <a:pt x="29" y="72"/>
                  </a:lnTo>
                  <a:lnTo>
                    <a:pt x="24" y="77"/>
                  </a:lnTo>
                  <a:lnTo>
                    <a:pt x="21" y="83"/>
                  </a:lnTo>
                  <a:lnTo>
                    <a:pt x="21" y="88"/>
                  </a:lnTo>
                  <a:lnTo>
                    <a:pt x="21" y="91"/>
                  </a:lnTo>
                  <a:lnTo>
                    <a:pt x="21" y="96"/>
                  </a:lnTo>
                  <a:lnTo>
                    <a:pt x="24" y="99"/>
                  </a:lnTo>
                  <a:lnTo>
                    <a:pt x="27" y="101"/>
                  </a:lnTo>
                  <a:lnTo>
                    <a:pt x="29" y="104"/>
                  </a:lnTo>
                  <a:lnTo>
                    <a:pt x="29" y="107"/>
                  </a:lnTo>
                  <a:lnTo>
                    <a:pt x="29" y="109"/>
                  </a:lnTo>
                  <a:lnTo>
                    <a:pt x="29" y="112"/>
                  </a:lnTo>
                  <a:lnTo>
                    <a:pt x="27" y="115"/>
                  </a:lnTo>
                  <a:lnTo>
                    <a:pt x="27" y="117"/>
                  </a:lnTo>
                  <a:lnTo>
                    <a:pt x="24" y="120"/>
                  </a:lnTo>
                  <a:lnTo>
                    <a:pt x="24" y="123"/>
                  </a:lnTo>
                  <a:lnTo>
                    <a:pt x="16" y="128"/>
                  </a:lnTo>
                  <a:lnTo>
                    <a:pt x="19" y="133"/>
                  </a:lnTo>
                  <a:lnTo>
                    <a:pt x="21" y="136"/>
                  </a:lnTo>
                  <a:lnTo>
                    <a:pt x="24" y="136"/>
                  </a:lnTo>
                  <a:lnTo>
                    <a:pt x="27" y="133"/>
                  </a:lnTo>
                  <a:lnTo>
                    <a:pt x="27" y="139"/>
                  </a:lnTo>
                  <a:lnTo>
                    <a:pt x="27" y="141"/>
                  </a:lnTo>
                  <a:lnTo>
                    <a:pt x="27" y="144"/>
                  </a:lnTo>
                  <a:lnTo>
                    <a:pt x="19" y="147"/>
                  </a:lnTo>
                  <a:lnTo>
                    <a:pt x="16" y="149"/>
                  </a:lnTo>
                  <a:lnTo>
                    <a:pt x="13" y="152"/>
                  </a:lnTo>
                  <a:lnTo>
                    <a:pt x="13" y="155"/>
                  </a:lnTo>
                  <a:lnTo>
                    <a:pt x="13" y="157"/>
                  </a:lnTo>
                  <a:lnTo>
                    <a:pt x="11" y="160"/>
                  </a:lnTo>
                  <a:lnTo>
                    <a:pt x="11" y="162"/>
                  </a:lnTo>
                  <a:lnTo>
                    <a:pt x="11" y="165"/>
                  </a:lnTo>
                  <a:lnTo>
                    <a:pt x="11" y="168"/>
                  </a:lnTo>
                  <a:lnTo>
                    <a:pt x="11" y="170"/>
                  </a:lnTo>
                  <a:lnTo>
                    <a:pt x="8" y="170"/>
                  </a:lnTo>
                  <a:lnTo>
                    <a:pt x="8" y="173"/>
                  </a:lnTo>
                  <a:lnTo>
                    <a:pt x="8" y="178"/>
                  </a:lnTo>
                  <a:lnTo>
                    <a:pt x="8" y="181"/>
                  </a:lnTo>
                  <a:lnTo>
                    <a:pt x="8" y="184"/>
                  </a:lnTo>
                  <a:lnTo>
                    <a:pt x="8" y="186"/>
                  </a:lnTo>
                  <a:lnTo>
                    <a:pt x="8" y="189"/>
                  </a:lnTo>
                  <a:lnTo>
                    <a:pt x="5" y="192"/>
                  </a:lnTo>
                  <a:lnTo>
                    <a:pt x="3" y="194"/>
                  </a:lnTo>
                  <a:lnTo>
                    <a:pt x="0" y="197"/>
                  </a:lnTo>
                  <a:lnTo>
                    <a:pt x="5" y="200"/>
                  </a:lnTo>
                  <a:lnTo>
                    <a:pt x="8" y="200"/>
                  </a:lnTo>
                  <a:lnTo>
                    <a:pt x="11" y="202"/>
                  </a:lnTo>
                  <a:lnTo>
                    <a:pt x="11" y="205"/>
                  </a:lnTo>
                  <a:lnTo>
                    <a:pt x="11" y="208"/>
                  </a:lnTo>
                  <a:lnTo>
                    <a:pt x="11" y="213"/>
                  </a:lnTo>
                  <a:lnTo>
                    <a:pt x="13" y="216"/>
                  </a:lnTo>
                  <a:lnTo>
                    <a:pt x="11" y="218"/>
                  </a:lnTo>
                  <a:lnTo>
                    <a:pt x="11" y="221"/>
                  </a:lnTo>
                  <a:lnTo>
                    <a:pt x="19" y="221"/>
                  </a:lnTo>
                  <a:lnTo>
                    <a:pt x="27" y="221"/>
                  </a:lnTo>
                  <a:lnTo>
                    <a:pt x="24" y="218"/>
                  </a:lnTo>
                  <a:lnTo>
                    <a:pt x="27" y="216"/>
                  </a:lnTo>
                  <a:lnTo>
                    <a:pt x="29" y="218"/>
                  </a:lnTo>
                  <a:lnTo>
                    <a:pt x="32" y="218"/>
                  </a:lnTo>
                  <a:lnTo>
                    <a:pt x="35" y="224"/>
                  </a:lnTo>
                  <a:lnTo>
                    <a:pt x="35" y="229"/>
                  </a:lnTo>
                  <a:lnTo>
                    <a:pt x="37" y="232"/>
                  </a:lnTo>
                  <a:lnTo>
                    <a:pt x="43" y="232"/>
                  </a:lnTo>
                  <a:lnTo>
                    <a:pt x="48" y="232"/>
                  </a:lnTo>
                  <a:lnTo>
                    <a:pt x="53" y="232"/>
                  </a:lnTo>
                  <a:lnTo>
                    <a:pt x="56" y="232"/>
                  </a:lnTo>
                  <a:lnTo>
                    <a:pt x="59" y="232"/>
                  </a:lnTo>
                  <a:lnTo>
                    <a:pt x="59" y="234"/>
                  </a:lnTo>
                  <a:lnTo>
                    <a:pt x="59" y="237"/>
                  </a:lnTo>
                  <a:lnTo>
                    <a:pt x="56" y="237"/>
                  </a:lnTo>
                  <a:lnTo>
                    <a:pt x="56" y="240"/>
                  </a:lnTo>
                  <a:lnTo>
                    <a:pt x="56" y="242"/>
                  </a:lnTo>
                  <a:lnTo>
                    <a:pt x="59" y="245"/>
                  </a:lnTo>
                  <a:lnTo>
                    <a:pt x="61" y="250"/>
                  </a:lnTo>
                  <a:lnTo>
                    <a:pt x="67" y="253"/>
                  </a:lnTo>
                  <a:lnTo>
                    <a:pt x="67" y="256"/>
                  </a:lnTo>
                  <a:lnTo>
                    <a:pt x="69" y="258"/>
                  </a:lnTo>
                  <a:lnTo>
                    <a:pt x="69" y="261"/>
                  </a:lnTo>
                  <a:lnTo>
                    <a:pt x="69" y="264"/>
                  </a:lnTo>
                  <a:lnTo>
                    <a:pt x="72" y="264"/>
                  </a:lnTo>
                  <a:lnTo>
                    <a:pt x="72" y="266"/>
                  </a:lnTo>
                  <a:lnTo>
                    <a:pt x="72" y="269"/>
                  </a:lnTo>
                  <a:lnTo>
                    <a:pt x="75" y="272"/>
                  </a:lnTo>
                  <a:lnTo>
                    <a:pt x="75" y="274"/>
                  </a:lnTo>
                  <a:lnTo>
                    <a:pt x="72" y="277"/>
                  </a:lnTo>
                  <a:lnTo>
                    <a:pt x="75" y="280"/>
                  </a:lnTo>
                  <a:lnTo>
                    <a:pt x="75" y="282"/>
                  </a:lnTo>
                  <a:lnTo>
                    <a:pt x="77" y="285"/>
                  </a:lnTo>
                  <a:lnTo>
                    <a:pt x="77" y="288"/>
                  </a:lnTo>
                  <a:lnTo>
                    <a:pt x="85" y="288"/>
                  </a:lnTo>
                  <a:lnTo>
                    <a:pt x="88" y="290"/>
                  </a:lnTo>
                  <a:lnTo>
                    <a:pt x="88" y="293"/>
                  </a:lnTo>
                  <a:lnTo>
                    <a:pt x="91" y="293"/>
                  </a:lnTo>
                  <a:lnTo>
                    <a:pt x="93" y="293"/>
                  </a:lnTo>
                  <a:lnTo>
                    <a:pt x="93" y="290"/>
                  </a:lnTo>
                  <a:lnTo>
                    <a:pt x="96" y="288"/>
                  </a:lnTo>
                  <a:lnTo>
                    <a:pt x="99" y="288"/>
                  </a:lnTo>
                  <a:lnTo>
                    <a:pt x="99" y="290"/>
                  </a:lnTo>
                  <a:lnTo>
                    <a:pt x="99" y="293"/>
                  </a:lnTo>
                  <a:lnTo>
                    <a:pt x="101" y="296"/>
                  </a:lnTo>
                  <a:lnTo>
                    <a:pt x="107" y="296"/>
                  </a:lnTo>
                  <a:lnTo>
                    <a:pt x="112" y="296"/>
                  </a:lnTo>
                  <a:lnTo>
                    <a:pt x="115" y="293"/>
                  </a:lnTo>
                  <a:lnTo>
                    <a:pt x="117" y="293"/>
                  </a:lnTo>
                  <a:lnTo>
                    <a:pt x="117" y="290"/>
                  </a:lnTo>
                  <a:lnTo>
                    <a:pt x="120" y="288"/>
                  </a:lnTo>
                  <a:lnTo>
                    <a:pt x="123" y="285"/>
                  </a:lnTo>
                  <a:lnTo>
                    <a:pt x="125" y="282"/>
                  </a:lnTo>
                  <a:lnTo>
                    <a:pt x="125" y="280"/>
                  </a:lnTo>
                  <a:lnTo>
                    <a:pt x="128" y="280"/>
                  </a:lnTo>
                  <a:lnTo>
                    <a:pt x="131" y="282"/>
                  </a:lnTo>
                  <a:lnTo>
                    <a:pt x="133" y="285"/>
                  </a:lnTo>
                  <a:lnTo>
                    <a:pt x="136" y="288"/>
                  </a:lnTo>
                  <a:lnTo>
                    <a:pt x="139" y="288"/>
                  </a:lnTo>
                  <a:lnTo>
                    <a:pt x="141" y="290"/>
                  </a:lnTo>
                  <a:lnTo>
                    <a:pt x="147" y="290"/>
                  </a:lnTo>
                  <a:lnTo>
                    <a:pt x="149" y="290"/>
                  </a:lnTo>
                  <a:lnTo>
                    <a:pt x="149" y="296"/>
                  </a:lnTo>
                  <a:lnTo>
                    <a:pt x="149" y="298"/>
                  </a:lnTo>
                  <a:lnTo>
                    <a:pt x="149" y="304"/>
                  </a:lnTo>
                  <a:lnTo>
                    <a:pt x="155" y="304"/>
                  </a:lnTo>
                  <a:lnTo>
                    <a:pt x="157" y="304"/>
                  </a:lnTo>
                  <a:lnTo>
                    <a:pt x="157" y="301"/>
                  </a:lnTo>
                  <a:lnTo>
                    <a:pt x="160" y="298"/>
                  </a:lnTo>
                  <a:lnTo>
                    <a:pt x="163" y="298"/>
                  </a:lnTo>
                  <a:lnTo>
                    <a:pt x="163" y="296"/>
                  </a:lnTo>
                  <a:lnTo>
                    <a:pt x="165" y="296"/>
                  </a:lnTo>
                  <a:lnTo>
                    <a:pt x="168" y="293"/>
                  </a:lnTo>
                  <a:lnTo>
                    <a:pt x="171" y="290"/>
                  </a:lnTo>
                  <a:lnTo>
                    <a:pt x="171" y="288"/>
                  </a:lnTo>
                  <a:lnTo>
                    <a:pt x="171" y="285"/>
                  </a:lnTo>
                  <a:lnTo>
                    <a:pt x="171" y="282"/>
                  </a:lnTo>
                  <a:lnTo>
                    <a:pt x="173" y="282"/>
                  </a:lnTo>
                  <a:lnTo>
                    <a:pt x="176" y="282"/>
                  </a:lnTo>
                  <a:lnTo>
                    <a:pt x="179" y="282"/>
                  </a:lnTo>
                  <a:lnTo>
                    <a:pt x="181" y="282"/>
                  </a:lnTo>
                  <a:lnTo>
                    <a:pt x="181" y="280"/>
                  </a:lnTo>
                  <a:lnTo>
                    <a:pt x="184" y="280"/>
                  </a:lnTo>
                  <a:lnTo>
                    <a:pt x="187" y="280"/>
                  </a:lnTo>
                  <a:lnTo>
                    <a:pt x="189" y="280"/>
                  </a:lnTo>
                  <a:lnTo>
                    <a:pt x="189" y="282"/>
                  </a:lnTo>
                  <a:lnTo>
                    <a:pt x="192" y="282"/>
                  </a:lnTo>
                  <a:lnTo>
                    <a:pt x="192" y="285"/>
                  </a:lnTo>
                  <a:lnTo>
                    <a:pt x="195" y="285"/>
                  </a:lnTo>
                  <a:lnTo>
                    <a:pt x="197" y="282"/>
                  </a:lnTo>
                  <a:lnTo>
                    <a:pt x="197" y="280"/>
                  </a:lnTo>
                  <a:lnTo>
                    <a:pt x="197" y="277"/>
                  </a:lnTo>
                  <a:lnTo>
                    <a:pt x="195" y="274"/>
                  </a:lnTo>
                  <a:lnTo>
                    <a:pt x="195" y="272"/>
                  </a:lnTo>
                  <a:lnTo>
                    <a:pt x="195" y="269"/>
                  </a:lnTo>
                  <a:lnTo>
                    <a:pt x="197" y="266"/>
                  </a:lnTo>
                  <a:lnTo>
                    <a:pt x="197" y="264"/>
                  </a:lnTo>
                  <a:lnTo>
                    <a:pt x="195" y="264"/>
                  </a:lnTo>
                  <a:lnTo>
                    <a:pt x="192" y="266"/>
                  </a:lnTo>
                  <a:lnTo>
                    <a:pt x="189" y="269"/>
                  </a:lnTo>
                  <a:lnTo>
                    <a:pt x="187" y="272"/>
                  </a:lnTo>
                  <a:lnTo>
                    <a:pt x="184" y="269"/>
                  </a:lnTo>
                  <a:lnTo>
                    <a:pt x="181" y="269"/>
                  </a:lnTo>
                  <a:lnTo>
                    <a:pt x="179" y="266"/>
                  </a:lnTo>
                  <a:lnTo>
                    <a:pt x="179" y="264"/>
                  </a:lnTo>
                  <a:lnTo>
                    <a:pt x="181" y="258"/>
                  </a:lnTo>
                  <a:lnTo>
                    <a:pt x="184" y="258"/>
                  </a:lnTo>
                  <a:lnTo>
                    <a:pt x="187" y="256"/>
                  </a:lnTo>
                  <a:lnTo>
                    <a:pt x="189" y="253"/>
                  </a:lnTo>
                  <a:lnTo>
                    <a:pt x="192" y="250"/>
                  </a:lnTo>
                  <a:lnTo>
                    <a:pt x="195" y="248"/>
                  </a:lnTo>
                  <a:lnTo>
                    <a:pt x="197" y="245"/>
                  </a:lnTo>
                  <a:lnTo>
                    <a:pt x="200" y="245"/>
                  </a:lnTo>
                  <a:lnTo>
                    <a:pt x="203" y="240"/>
                  </a:lnTo>
                  <a:lnTo>
                    <a:pt x="205" y="237"/>
                  </a:lnTo>
                  <a:lnTo>
                    <a:pt x="205" y="234"/>
                  </a:lnTo>
                  <a:lnTo>
                    <a:pt x="205" y="232"/>
                  </a:lnTo>
                  <a:lnTo>
                    <a:pt x="203" y="229"/>
                  </a:lnTo>
                  <a:lnTo>
                    <a:pt x="205" y="226"/>
                  </a:lnTo>
                  <a:lnTo>
                    <a:pt x="205" y="221"/>
                  </a:lnTo>
                  <a:lnTo>
                    <a:pt x="208" y="216"/>
                  </a:lnTo>
                  <a:lnTo>
                    <a:pt x="208" y="210"/>
                  </a:lnTo>
                  <a:lnTo>
                    <a:pt x="205" y="210"/>
                  </a:lnTo>
                  <a:lnTo>
                    <a:pt x="203" y="210"/>
                  </a:lnTo>
                  <a:lnTo>
                    <a:pt x="200" y="210"/>
                  </a:lnTo>
                  <a:lnTo>
                    <a:pt x="195" y="210"/>
                  </a:lnTo>
                  <a:lnTo>
                    <a:pt x="192" y="208"/>
                  </a:lnTo>
                  <a:lnTo>
                    <a:pt x="192" y="205"/>
                  </a:lnTo>
                  <a:lnTo>
                    <a:pt x="192" y="202"/>
                  </a:lnTo>
                  <a:lnTo>
                    <a:pt x="195" y="200"/>
                  </a:lnTo>
                  <a:lnTo>
                    <a:pt x="197" y="200"/>
                  </a:lnTo>
                  <a:lnTo>
                    <a:pt x="195" y="197"/>
                  </a:lnTo>
                  <a:lnTo>
                    <a:pt x="195" y="194"/>
                  </a:lnTo>
                  <a:lnTo>
                    <a:pt x="197" y="194"/>
                  </a:lnTo>
                  <a:lnTo>
                    <a:pt x="200" y="194"/>
                  </a:lnTo>
                  <a:lnTo>
                    <a:pt x="203" y="194"/>
                  </a:lnTo>
                  <a:lnTo>
                    <a:pt x="205" y="194"/>
                  </a:lnTo>
                  <a:lnTo>
                    <a:pt x="205" y="192"/>
                  </a:lnTo>
                  <a:lnTo>
                    <a:pt x="208" y="189"/>
                  </a:lnTo>
                  <a:lnTo>
                    <a:pt x="208" y="186"/>
                  </a:lnTo>
                  <a:lnTo>
                    <a:pt x="208" y="184"/>
                  </a:lnTo>
                  <a:lnTo>
                    <a:pt x="205" y="181"/>
                  </a:lnTo>
                  <a:lnTo>
                    <a:pt x="203" y="176"/>
                  </a:lnTo>
                  <a:lnTo>
                    <a:pt x="203" y="173"/>
                  </a:lnTo>
                  <a:lnTo>
                    <a:pt x="203" y="168"/>
                  </a:lnTo>
                  <a:lnTo>
                    <a:pt x="200" y="165"/>
                  </a:lnTo>
                  <a:lnTo>
                    <a:pt x="203" y="162"/>
                  </a:lnTo>
                  <a:lnTo>
                    <a:pt x="205" y="157"/>
                  </a:lnTo>
                  <a:lnTo>
                    <a:pt x="205" y="155"/>
                  </a:lnTo>
                  <a:lnTo>
                    <a:pt x="208" y="152"/>
                  </a:lnTo>
                  <a:lnTo>
                    <a:pt x="211" y="147"/>
                  </a:lnTo>
                  <a:lnTo>
                    <a:pt x="211" y="144"/>
                  </a:lnTo>
                  <a:lnTo>
                    <a:pt x="211" y="141"/>
                  </a:lnTo>
                  <a:lnTo>
                    <a:pt x="211" y="139"/>
                  </a:lnTo>
                  <a:lnTo>
                    <a:pt x="208" y="133"/>
                  </a:lnTo>
                  <a:lnTo>
                    <a:pt x="208" y="131"/>
                  </a:lnTo>
                  <a:lnTo>
                    <a:pt x="208" y="128"/>
                  </a:lnTo>
                  <a:lnTo>
                    <a:pt x="208" y="125"/>
                  </a:lnTo>
                  <a:lnTo>
                    <a:pt x="208" y="123"/>
                  </a:lnTo>
                  <a:lnTo>
                    <a:pt x="205" y="120"/>
                  </a:lnTo>
                  <a:lnTo>
                    <a:pt x="203" y="120"/>
                  </a:lnTo>
                  <a:lnTo>
                    <a:pt x="200" y="120"/>
                  </a:lnTo>
                  <a:lnTo>
                    <a:pt x="200" y="117"/>
                  </a:lnTo>
                  <a:lnTo>
                    <a:pt x="197" y="117"/>
                  </a:lnTo>
                  <a:lnTo>
                    <a:pt x="192" y="115"/>
                  </a:lnTo>
                  <a:lnTo>
                    <a:pt x="189" y="112"/>
                  </a:lnTo>
                  <a:lnTo>
                    <a:pt x="189" y="109"/>
                  </a:lnTo>
                  <a:lnTo>
                    <a:pt x="189" y="107"/>
                  </a:lnTo>
                  <a:lnTo>
                    <a:pt x="192" y="104"/>
                  </a:lnTo>
                  <a:lnTo>
                    <a:pt x="192" y="101"/>
                  </a:lnTo>
                  <a:lnTo>
                    <a:pt x="195" y="99"/>
                  </a:lnTo>
                  <a:lnTo>
                    <a:pt x="195" y="96"/>
                  </a:lnTo>
                  <a:lnTo>
                    <a:pt x="195" y="93"/>
                  </a:lnTo>
                  <a:lnTo>
                    <a:pt x="192" y="93"/>
                  </a:lnTo>
                  <a:lnTo>
                    <a:pt x="192" y="91"/>
                  </a:lnTo>
                  <a:lnTo>
                    <a:pt x="192" y="85"/>
                  </a:lnTo>
                  <a:lnTo>
                    <a:pt x="192" y="80"/>
                  </a:lnTo>
                  <a:lnTo>
                    <a:pt x="189" y="77"/>
                  </a:lnTo>
                  <a:lnTo>
                    <a:pt x="189" y="75"/>
                  </a:lnTo>
                  <a:lnTo>
                    <a:pt x="192" y="75"/>
                  </a:lnTo>
                  <a:lnTo>
                    <a:pt x="195" y="75"/>
                  </a:lnTo>
                  <a:lnTo>
                    <a:pt x="197" y="75"/>
                  </a:lnTo>
                  <a:lnTo>
                    <a:pt x="197" y="77"/>
                  </a:lnTo>
                  <a:lnTo>
                    <a:pt x="200" y="80"/>
                  </a:lnTo>
                  <a:lnTo>
                    <a:pt x="203" y="80"/>
                  </a:lnTo>
                  <a:lnTo>
                    <a:pt x="205" y="80"/>
                  </a:lnTo>
                  <a:lnTo>
                    <a:pt x="208" y="77"/>
                  </a:lnTo>
                  <a:lnTo>
                    <a:pt x="208" y="75"/>
                  </a:lnTo>
                  <a:lnTo>
                    <a:pt x="208" y="69"/>
                  </a:lnTo>
                  <a:lnTo>
                    <a:pt x="211" y="67"/>
                  </a:lnTo>
                  <a:lnTo>
                    <a:pt x="211" y="64"/>
                  </a:lnTo>
                  <a:lnTo>
                    <a:pt x="213" y="64"/>
                  </a:lnTo>
                  <a:lnTo>
                    <a:pt x="216" y="64"/>
                  </a:lnTo>
                  <a:lnTo>
                    <a:pt x="219" y="67"/>
                  </a:lnTo>
                  <a:lnTo>
                    <a:pt x="224" y="67"/>
                  </a:lnTo>
                  <a:lnTo>
                    <a:pt x="227" y="67"/>
                  </a:lnTo>
                  <a:lnTo>
                    <a:pt x="227" y="64"/>
                  </a:lnTo>
                  <a:lnTo>
                    <a:pt x="229" y="61"/>
                  </a:lnTo>
                  <a:lnTo>
                    <a:pt x="229" y="59"/>
                  </a:lnTo>
                  <a:lnTo>
                    <a:pt x="232" y="56"/>
                  </a:lnTo>
                  <a:lnTo>
                    <a:pt x="235" y="53"/>
                  </a:lnTo>
                  <a:lnTo>
                    <a:pt x="237" y="51"/>
                  </a:lnTo>
                  <a:lnTo>
                    <a:pt x="240" y="48"/>
                  </a:lnTo>
                  <a:lnTo>
                    <a:pt x="237" y="45"/>
                  </a:lnTo>
                  <a:lnTo>
                    <a:pt x="237" y="43"/>
                  </a:lnTo>
                  <a:lnTo>
                    <a:pt x="235" y="43"/>
                  </a:lnTo>
                  <a:lnTo>
                    <a:pt x="232" y="40"/>
                  </a:lnTo>
                  <a:lnTo>
                    <a:pt x="232" y="35"/>
                  </a:lnTo>
                  <a:lnTo>
                    <a:pt x="232" y="32"/>
                  </a:lnTo>
                  <a:lnTo>
                    <a:pt x="229" y="29"/>
                  </a:lnTo>
                  <a:lnTo>
                    <a:pt x="227" y="32"/>
                  </a:lnTo>
                  <a:lnTo>
                    <a:pt x="224" y="29"/>
                  </a:lnTo>
                  <a:lnTo>
                    <a:pt x="221" y="29"/>
                  </a:lnTo>
                  <a:lnTo>
                    <a:pt x="221" y="27"/>
                  </a:lnTo>
                  <a:lnTo>
                    <a:pt x="219" y="27"/>
                  </a:lnTo>
                  <a:lnTo>
                    <a:pt x="216" y="29"/>
                  </a:lnTo>
                  <a:lnTo>
                    <a:pt x="216" y="32"/>
                  </a:lnTo>
                  <a:lnTo>
                    <a:pt x="213" y="32"/>
                  </a:lnTo>
                  <a:lnTo>
                    <a:pt x="211" y="35"/>
                  </a:lnTo>
                  <a:lnTo>
                    <a:pt x="205" y="32"/>
                  </a:lnTo>
                  <a:lnTo>
                    <a:pt x="205" y="29"/>
                  </a:lnTo>
                  <a:lnTo>
                    <a:pt x="205" y="27"/>
                  </a:lnTo>
                  <a:lnTo>
                    <a:pt x="203" y="27"/>
                  </a:lnTo>
                  <a:lnTo>
                    <a:pt x="200" y="27"/>
                  </a:lnTo>
                  <a:lnTo>
                    <a:pt x="197" y="27"/>
                  </a:lnTo>
                  <a:lnTo>
                    <a:pt x="195" y="27"/>
                  </a:lnTo>
                  <a:lnTo>
                    <a:pt x="192" y="24"/>
                  </a:lnTo>
                  <a:lnTo>
                    <a:pt x="189" y="24"/>
                  </a:lnTo>
                  <a:lnTo>
                    <a:pt x="187" y="27"/>
                  </a:lnTo>
                  <a:lnTo>
                    <a:pt x="184" y="29"/>
                  </a:lnTo>
                  <a:lnTo>
                    <a:pt x="184" y="32"/>
                  </a:lnTo>
                  <a:lnTo>
                    <a:pt x="184" y="24"/>
                  </a:lnTo>
                  <a:lnTo>
                    <a:pt x="184" y="21"/>
                  </a:lnTo>
                  <a:lnTo>
                    <a:pt x="181" y="19"/>
                  </a:lnTo>
                  <a:lnTo>
                    <a:pt x="179" y="19"/>
                  </a:lnTo>
                  <a:lnTo>
                    <a:pt x="176" y="19"/>
                  </a:lnTo>
                  <a:lnTo>
                    <a:pt x="173" y="19"/>
                  </a:lnTo>
                  <a:lnTo>
                    <a:pt x="168" y="16"/>
                  </a:lnTo>
                  <a:lnTo>
                    <a:pt x="165" y="11"/>
                  </a:lnTo>
                  <a:lnTo>
                    <a:pt x="165" y="8"/>
                  </a:lnTo>
                  <a:lnTo>
                    <a:pt x="165" y="5"/>
                  </a:lnTo>
                  <a:lnTo>
                    <a:pt x="163" y="3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19" name="Freeform 85"/>
            <p:cNvSpPr>
              <a:spLocks/>
            </p:cNvSpPr>
            <p:nvPr/>
          </p:nvSpPr>
          <p:spPr bwMode="auto">
            <a:xfrm>
              <a:off x="3884613" y="4602163"/>
              <a:ext cx="914400" cy="812800"/>
            </a:xfrm>
            <a:custGeom>
              <a:avLst/>
              <a:gdLst>
                <a:gd name="T0" fmla="*/ 2147483647 w 243"/>
                <a:gd name="T1" fmla="*/ 2147483647 h 205"/>
                <a:gd name="T2" fmla="*/ 2147483647 w 243"/>
                <a:gd name="T3" fmla="*/ 2147483647 h 205"/>
                <a:gd name="T4" fmla="*/ 2147483647 w 243"/>
                <a:gd name="T5" fmla="*/ 2147483647 h 205"/>
                <a:gd name="T6" fmla="*/ 2147483647 w 243"/>
                <a:gd name="T7" fmla="*/ 2147483647 h 205"/>
                <a:gd name="T8" fmla="*/ 2147483647 w 243"/>
                <a:gd name="T9" fmla="*/ 2147483647 h 205"/>
                <a:gd name="T10" fmla="*/ 2147483647 w 243"/>
                <a:gd name="T11" fmla="*/ 2147483647 h 205"/>
                <a:gd name="T12" fmla="*/ 2147483647 w 243"/>
                <a:gd name="T13" fmla="*/ 2147483647 h 205"/>
                <a:gd name="T14" fmla="*/ 2147483647 w 243"/>
                <a:gd name="T15" fmla="*/ 2147483647 h 205"/>
                <a:gd name="T16" fmla="*/ 2147483647 w 243"/>
                <a:gd name="T17" fmla="*/ 2147483647 h 205"/>
                <a:gd name="T18" fmla="*/ 2147483647 w 243"/>
                <a:gd name="T19" fmla="*/ 2147483647 h 205"/>
                <a:gd name="T20" fmla="*/ 2147483647 w 243"/>
                <a:gd name="T21" fmla="*/ 2147483647 h 205"/>
                <a:gd name="T22" fmla="*/ 2147483647 w 243"/>
                <a:gd name="T23" fmla="*/ 2147483647 h 205"/>
                <a:gd name="T24" fmla="*/ 2147483647 w 243"/>
                <a:gd name="T25" fmla="*/ 2147483647 h 205"/>
                <a:gd name="T26" fmla="*/ 2147483647 w 243"/>
                <a:gd name="T27" fmla="*/ 2147483647 h 205"/>
                <a:gd name="T28" fmla="*/ 2147483647 w 243"/>
                <a:gd name="T29" fmla="*/ 2147483647 h 205"/>
                <a:gd name="T30" fmla="*/ 2147483647 w 243"/>
                <a:gd name="T31" fmla="*/ 2147483647 h 205"/>
                <a:gd name="T32" fmla="*/ 2147483647 w 243"/>
                <a:gd name="T33" fmla="*/ 2147483647 h 205"/>
                <a:gd name="T34" fmla="*/ 2147483647 w 243"/>
                <a:gd name="T35" fmla="*/ 2147483647 h 205"/>
                <a:gd name="T36" fmla="*/ 2147483647 w 243"/>
                <a:gd name="T37" fmla="*/ 2147483647 h 205"/>
                <a:gd name="T38" fmla="*/ 2147483647 w 243"/>
                <a:gd name="T39" fmla="*/ 2147483647 h 205"/>
                <a:gd name="T40" fmla="*/ 0 w 243"/>
                <a:gd name="T41" fmla="*/ 2147483647 h 205"/>
                <a:gd name="T42" fmla="*/ 2147483647 w 243"/>
                <a:gd name="T43" fmla="*/ 2147483647 h 205"/>
                <a:gd name="T44" fmla="*/ 2147483647 w 243"/>
                <a:gd name="T45" fmla="*/ 2147483647 h 205"/>
                <a:gd name="T46" fmla="*/ 2147483647 w 243"/>
                <a:gd name="T47" fmla="*/ 2147483647 h 205"/>
                <a:gd name="T48" fmla="*/ 2147483647 w 243"/>
                <a:gd name="T49" fmla="*/ 2147483647 h 205"/>
                <a:gd name="T50" fmla="*/ 2147483647 w 243"/>
                <a:gd name="T51" fmla="*/ 2147483647 h 205"/>
                <a:gd name="T52" fmla="*/ 2147483647 w 243"/>
                <a:gd name="T53" fmla="*/ 2147483647 h 205"/>
                <a:gd name="T54" fmla="*/ 2147483647 w 243"/>
                <a:gd name="T55" fmla="*/ 2147483647 h 205"/>
                <a:gd name="T56" fmla="*/ 2147483647 w 243"/>
                <a:gd name="T57" fmla="*/ 2147483647 h 205"/>
                <a:gd name="T58" fmla="*/ 2147483647 w 243"/>
                <a:gd name="T59" fmla="*/ 2147483647 h 205"/>
                <a:gd name="T60" fmla="*/ 2147483647 w 243"/>
                <a:gd name="T61" fmla="*/ 2147483647 h 205"/>
                <a:gd name="T62" fmla="*/ 2147483647 w 243"/>
                <a:gd name="T63" fmla="*/ 2147483647 h 205"/>
                <a:gd name="T64" fmla="*/ 2147483647 w 243"/>
                <a:gd name="T65" fmla="*/ 2147483647 h 205"/>
                <a:gd name="T66" fmla="*/ 2147483647 w 243"/>
                <a:gd name="T67" fmla="*/ 2147483647 h 205"/>
                <a:gd name="T68" fmla="*/ 2147483647 w 243"/>
                <a:gd name="T69" fmla="*/ 2147483647 h 205"/>
                <a:gd name="T70" fmla="*/ 2147483647 w 243"/>
                <a:gd name="T71" fmla="*/ 2147483647 h 205"/>
                <a:gd name="T72" fmla="*/ 2147483647 w 243"/>
                <a:gd name="T73" fmla="*/ 2147483647 h 205"/>
                <a:gd name="T74" fmla="*/ 2147483647 w 243"/>
                <a:gd name="T75" fmla="*/ 2147483647 h 205"/>
                <a:gd name="T76" fmla="*/ 2147483647 w 243"/>
                <a:gd name="T77" fmla="*/ 2147483647 h 205"/>
                <a:gd name="T78" fmla="*/ 2147483647 w 243"/>
                <a:gd name="T79" fmla="*/ 2147483647 h 205"/>
                <a:gd name="T80" fmla="*/ 2147483647 w 243"/>
                <a:gd name="T81" fmla="*/ 2147483647 h 205"/>
                <a:gd name="T82" fmla="*/ 2147483647 w 243"/>
                <a:gd name="T83" fmla="*/ 2147483647 h 205"/>
                <a:gd name="T84" fmla="*/ 2147483647 w 243"/>
                <a:gd name="T85" fmla="*/ 2147483647 h 205"/>
                <a:gd name="T86" fmla="*/ 2147483647 w 243"/>
                <a:gd name="T87" fmla="*/ 2147483647 h 205"/>
                <a:gd name="T88" fmla="*/ 2147483647 w 243"/>
                <a:gd name="T89" fmla="*/ 2147483647 h 205"/>
                <a:gd name="T90" fmla="*/ 2147483647 w 243"/>
                <a:gd name="T91" fmla="*/ 2147483647 h 205"/>
                <a:gd name="T92" fmla="*/ 2147483647 w 243"/>
                <a:gd name="T93" fmla="*/ 2147483647 h 205"/>
                <a:gd name="T94" fmla="*/ 2147483647 w 243"/>
                <a:gd name="T95" fmla="*/ 2147483647 h 205"/>
                <a:gd name="T96" fmla="*/ 2147483647 w 243"/>
                <a:gd name="T97" fmla="*/ 2147483647 h 205"/>
                <a:gd name="T98" fmla="*/ 2147483647 w 243"/>
                <a:gd name="T99" fmla="*/ 2147483647 h 205"/>
                <a:gd name="T100" fmla="*/ 2147483647 w 243"/>
                <a:gd name="T101" fmla="*/ 2147483647 h 205"/>
                <a:gd name="T102" fmla="*/ 2147483647 w 243"/>
                <a:gd name="T103" fmla="*/ 2147483647 h 205"/>
                <a:gd name="T104" fmla="*/ 2147483647 w 243"/>
                <a:gd name="T105" fmla="*/ 2147483647 h 205"/>
                <a:gd name="T106" fmla="*/ 2147483647 w 243"/>
                <a:gd name="T107" fmla="*/ 2147483647 h 205"/>
                <a:gd name="T108" fmla="*/ 2147483647 w 243"/>
                <a:gd name="T109" fmla="*/ 2147483647 h 205"/>
                <a:gd name="T110" fmla="*/ 2147483647 w 243"/>
                <a:gd name="T111" fmla="*/ 2147483647 h 2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43"/>
                <a:gd name="T169" fmla="*/ 0 h 205"/>
                <a:gd name="T170" fmla="*/ 243 w 243"/>
                <a:gd name="T171" fmla="*/ 205 h 2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43" h="205">
                  <a:moveTo>
                    <a:pt x="211" y="13"/>
                  </a:moveTo>
                  <a:lnTo>
                    <a:pt x="208" y="16"/>
                  </a:lnTo>
                  <a:lnTo>
                    <a:pt x="205" y="16"/>
                  </a:lnTo>
                  <a:lnTo>
                    <a:pt x="203" y="13"/>
                  </a:lnTo>
                  <a:lnTo>
                    <a:pt x="203" y="10"/>
                  </a:lnTo>
                  <a:lnTo>
                    <a:pt x="200" y="8"/>
                  </a:lnTo>
                  <a:lnTo>
                    <a:pt x="197" y="8"/>
                  </a:lnTo>
                  <a:lnTo>
                    <a:pt x="197" y="5"/>
                  </a:lnTo>
                  <a:lnTo>
                    <a:pt x="197" y="2"/>
                  </a:lnTo>
                  <a:lnTo>
                    <a:pt x="195" y="2"/>
                  </a:lnTo>
                  <a:lnTo>
                    <a:pt x="192" y="2"/>
                  </a:lnTo>
                  <a:lnTo>
                    <a:pt x="189" y="5"/>
                  </a:lnTo>
                  <a:lnTo>
                    <a:pt x="187" y="8"/>
                  </a:lnTo>
                  <a:lnTo>
                    <a:pt x="184" y="10"/>
                  </a:lnTo>
                  <a:lnTo>
                    <a:pt x="181" y="13"/>
                  </a:lnTo>
                  <a:lnTo>
                    <a:pt x="181" y="16"/>
                  </a:lnTo>
                  <a:lnTo>
                    <a:pt x="179" y="16"/>
                  </a:lnTo>
                  <a:lnTo>
                    <a:pt x="176" y="16"/>
                  </a:lnTo>
                  <a:lnTo>
                    <a:pt x="173" y="13"/>
                  </a:lnTo>
                  <a:lnTo>
                    <a:pt x="173" y="10"/>
                  </a:lnTo>
                  <a:lnTo>
                    <a:pt x="171" y="10"/>
                  </a:lnTo>
                  <a:lnTo>
                    <a:pt x="168" y="10"/>
                  </a:lnTo>
                  <a:lnTo>
                    <a:pt x="165" y="10"/>
                  </a:lnTo>
                  <a:lnTo>
                    <a:pt x="160" y="8"/>
                  </a:lnTo>
                  <a:lnTo>
                    <a:pt x="155" y="8"/>
                  </a:lnTo>
                  <a:lnTo>
                    <a:pt x="152" y="8"/>
                  </a:lnTo>
                  <a:lnTo>
                    <a:pt x="149" y="10"/>
                  </a:lnTo>
                  <a:lnTo>
                    <a:pt x="149" y="16"/>
                  </a:lnTo>
                  <a:lnTo>
                    <a:pt x="147" y="18"/>
                  </a:lnTo>
                  <a:lnTo>
                    <a:pt x="144" y="18"/>
                  </a:lnTo>
                  <a:lnTo>
                    <a:pt x="141" y="16"/>
                  </a:lnTo>
                  <a:lnTo>
                    <a:pt x="139" y="16"/>
                  </a:lnTo>
                  <a:lnTo>
                    <a:pt x="136" y="13"/>
                  </a:lnTo>
                  <a:lnTo>
                    <a:pt x="133" y="13"/>
                  </a:lnTo>
                  <a:lnTo>
                    <a:pt x="131" y="13"/>
                  </a:lnTo>
                  <a:lnTo>
                    <a:pt x="128" y="16"/>
                  </a:lnTo>
                  <a:lnTo>
                    <a:pt x="125" y="16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5" y="16"/>
                  </a:lnTo>
                  <a:lnTo>
                    <a:pt x="112" y="16"/>
                  </a:lnTo>
                  <a:lnTo>
                    <a:pt x="109" y="16"/>
                  </a:lnTo>
                  <a:lnTo>
                    <a:pt x="107" y="16"/>
                  </a:lnTo>
                  <a:lnTo>
                    <a:pt x="107" y="13"/>
                  </a:lnTo>
                  <a:lnTo>
                    <a:pt x="104" y="10"/>
                  </a:lnTo>
                  <a:lnTo>
                    <a:pt x="101" y="13"/>
                  </a:lnTo>
                  <a:lnTo>
                    <a:pt x="101" y="16"/>
                  </a:lnTo>
                  <a:lnTo>
                    <a:pt x="101" y="18"/>
                  </a:lnTo>
                  <a:lnTo>
                    <a:pt x="101" y="21"/>
                  </a:lnTo>
                  <a:lnTo>
                    <a:pt x="101" y="24"/>
                  </a:lnTo>
                  <a:lnTo>
                    <a:pt x="99" y="26"/>
                  </a:lnTo>
                  <a:lnTo>
                    <a:pt x="96" y="24"/>
                  </a:lnTo>
                  <a:lnTo>
                    <a:pt x="96" y="26"/>
                  </a:lnTo>
                  <a:lnTo>
                    <a:pt x="93" y="29"/>
                  </a:lnTo>
                  <a:lnTo>
                    <a:pt x="91" y="32"/>
                  </a:lnTo>
                  <a:lnTo>
                    <a:pt x="88" y="34"/>
                  </a:lnTo>
                  <a:lnTo>
                    <a:pt x="85" y="32"/>
                  </a:lnTo>
                  <a:lnTo>
                    <a:pt x="83" y="32"/>
                  </a:lnTo>
                  <a:lnTo>
                    <a:pt x="80" y="34"/>
                  </a:lnTo>
                  <a:lnTo>
                    <a:pt x="77" y="34"/>
                  </a:lnTo>
                  <a:lnTo>
                    <a:pt x="77" y="32"/>
                  </a:lnTo>
                  <a:lnTo>
                    <a:pt x="75" y="29"/>
                  </a:lnTo>
                  <a:lnTo>
                    <a:pt x="72" y="26"/>
                  </a:lnTo>
                  <a:lnTo>
                    <a:pt x="72" y="24"/>
                  </a:lnTo>
                  <a:lnTo>
                    <a:pt x="69" y="24"/>
                  </a:lnTo>
                  <a:lnTo>
                    <a:pt x="67" y="21"/>
                  </a:lnTo>
                  <a:lnTo>
                    <a:pt x="67" y="18"/>
                  </a:lnTo>
                  <a:lnTo>
                    <a:pt x="64" y="18"/>
                  </a:lnTo>
                  <a:lnTo>
                    <a:pt x="64" y="16"/>
                  </a:lnTo>
                  <a:lnTo>
                    <a:pt x="64" y="13"/>
                  </a:lnTo>
                  <a:lnTo>
                    <a:pt x="67" y="13"/>
                  </a:lnTo>
                  <a:lnTo>
                    <a:pt x="67" y="10"/>
                  </a:lnTo>
                  <a:lnTo>
                    <a:pt x="69" y="10"/>
                  </a:lnTo>
                  <a:lnTo>
                    <a:pt x="72" y="10"/>
                  </a:lnTo>
                  <a:lnTo>
                    <a:pt x="72" y="13"/>
                  </a:lnTo>
                  <a:lnTo>
                    <a:pt x="72" y="16"/>
                  </a:lnTo>
                  <a:lnTo>
                    <a:pt x="75" y="18"/>
                  </a:lnTo>
                  <a:lnTo>
                    <a:pt x="75" y="21"/>
                  </a:lnTo>
                  <a:lnTo>
                    <a:pt x="77" y="24"/>
                  </a:lnTo>
                  <a:lnTo>
                    <a:pt x="80" y="24"/>
                  </a:lnTo>
                  <a:lnTo>
                    <a:pt x="80" y="18"/>
                  </a:lnTo>
                  <a:lnTo>
                    <a:pt x="80" y="16"/>
                  </a:lnTo>
                  <a:lnTo>
                    <a:pt x="83" y="16"/>
                  </a:lnTo>
                  <a:lnTo>
                    <a:pt x="85" y="13"/>
                  </a:lnTo>
                  <a:lnTo>
                    <a:pt x="85" y="10"/>
                  </a:lnTo>
                  <a:lnTo>
                    <a:pt x="85" y="8"/>
                  </a:lnTo>
                  <a:lnTo>
                    <a:pt x="83" y="5"/>
                  </a:lnTo>
                  <a:lnTo>
                    <a:pt x="80" y="5"/>
                  </a:lnTo>
                  <a:lnTo>
                    <a:pt x="75" y="5"/>
                  </a:lnTo>
                  <a:lnTo>
                    <a:pt x="72" y="5"/>
                  </a:lnTo>
                  <a:lnTo>
                    <a:pt x="69" y="2"/>
                  </a:lnTo>
                  <a:lnTo>
                    <a:pt x="67" y="2"/>
                  </a:lnTo>
                  <a:lnTo>
                    <a:pt x="61" y="2"/>
                  </a:lnTo>
                  <a:lnTo>
                    <a:pt x="59" y="2"/>
                  </a:lnTo>
                  <a:lnTo>
                    <a:pt x="56" y="2"/>
                  </a:lnTo>
                  <a:lnTo>
                    <a:pt x="53" y="2"/>
                  </a:lnTo>
                  <a:lnTo>
                    <a:pt x="53" y="5"/>
                  </a:lnTo>
                  <a:lnTo>
                    <a:pt x="53" y="8"/>
                  </a:lnTo>
                  <a:lnTo>
                    <a:pt x="51" y="10"/>
                  </a:lnTo>
                  <a:lnTo>
                    <a:pt x="45" y="10"/>
                  </a:lnTo>
                  <a:lnTo>
                    <a:pt x="43" y="8"/>
                  </a:lnTo>
                  <a:lnTo>
                    <a:pt x="40" y="5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29" y="2"/>
                  </a:lnTo>
                  <a:lnTo>
                    <a:pt x="27" y="5"/>
                  </a:lnTo>
                  <a:lnTo>
                    <a:pt x="24" y="5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5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3" y="2"/>
                  </a:lnTo>
                  <a:lnTo>
                    <a:pt x="11" y="5"/>
                  </a:lnTo>
                  <a:lnTo>
                    <a:pt x="13" y="10"/>
                  </a:lnTo>
                  <a:lnTo>
                    <a:pt x="8" y="10"/>
                  </a:lnTo>
                  <a:lnTo>
                    <a:pt x="5" y="10"/>
                  </a:lnTo>
                  <a:lnTo>
                    <a:pt x="3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3" y="24"/>
                  </a:lnTo>
                  <a:lnTo>
                    <a:pt x="5" y="26"/>
                  </a:lnTo>
                  <a:lnTo>
                    <a:pt x="11" y="29"/>
                  </a:lnTo>
                  <a:lnTo>
                    <a:pt x="11" y="32"/>
                  </a:lnTo>
                  <a:lnTo>
                    <a:pt x="16" y="32"/>
                  </a:lnTo>
                  <a:lnTo>
                    <a:pt x="19" y="34"/>
                  </a:lnTo>
                  <a:lnTo>
                    <a:pt x="21" y="34"/>
                  </a:lnTo>
                  <a:lnTo>
                    <a:pt x="27" y="37"/>
                  </a:lnTo>
                  <a:lnTo>
                    <a:pt x="29" y="37"/>
                  </a:lnTo>
                  <a:lnTo>
                    <a:pt x="32" y="42"/>
                  </a:lnTo>
                  <a:lnTo>
                    <a:pt x="35" y="45"/>
                  </a:lnTo>
                  <a:lnTo>
                    <a:pt x="35" y="50"/>
                  </a:lnTo>
                  <a:lnTo>
                    <a:pt x="35" y="53"/>
                  </a:lnTo>
                  <a:lnTo>
                    <a:pt x="32" y="56"/>
                  </a:lnTo>
                  <a:lnTo>
                    <a:pt x="27" y="56"/>
                  </a:lnTo>
                  <a:lnTo>
                    <a:pt x="21" y="58"/>
                  </a:lnTo>
                  <a:lnTo>
                    <a:pt x="21" y="61"/>
                  </a:lnTo>
                  <a:lnTo>
                    <a:pt x="21" y="64"/>
                  </a:lnTo>
                  <a:lnTo>
                    <a:pt x="19" y="66"/>
                  </a:lnTo>
                  <a:lnTo>
                    <a:pt x="19" y="69"/>
                  </a:lnTo>
                  <a:lnTo>
                    <a:pt x="21" y="72"/>
                  </a:lnTo>
                  <a:lnTo>
                    <a:pt x="24" y="72"/>
                  </a:lnTo>
                  <a:lnTo>
                    <a:pt x="27" y="74"/>
                  </a:lnTo>
                  <a:lnTo>
                    <a:pt x="29" y="74"/>
                  </a:lnTo>
                  <a:lnTo>
                    <a:pt x="32" y="74"/>
                  </a:lnTo>
                  <a:lnTo>
                    <a:pt x="35" y="80"/>
                  </a:lnTo>
                  <a:lnTo>
                    <a:pt x="35" y="82"/>
                  </a:lnTo>
                  <a:lnTo>
                    <a:pt x="29" y="82"/>
                  </a:lnTo>
                  <a:lnTo>
                    <a:pt x="24" y="82"/>
                  </a:lnTo>
                  <a:lnTo>
                    <a:pt x="24" y="90"/>
                  </a:lnTo>
                  <a:lnTo>
                    <a:pt x="24" y="93"/>
                  </a:lnTo>
                  <a:lnTo>
                    <a:pt x="21" y="96"/>
                  </a:lnTo>
                  <a:lnTo>
                    <a:pt x="21" y="98"/>
                  </a:lnTo>
                  <a:lnTo>
                    <a:pt x="21" y="101"/>
                  </a:lnTo>
                  <a:lnTo>
                    <a:pt x="21" y="104"/>
                  </a:lnTo>
                  <a:lnTo>
                    <a:pt x="19" y="106"/>
                  </a:lnTo>
                  <a:lnTo>
                    <a:pt x="19" y="109"/>
                  </a:lnTo>
                  <a:lnTo>
                    <a:pt x="19" y="112"/>
                  </a:lnTo>
                  <a:lnTo>
                    <a:pt x="24" y="112"/>
                  </a:lnTo>
                  <a:lnTo>
                    <a:pt x="29" y="112"/>
                  </a:lnTo>
                  <a:lnTo>
                    <a:pt x="32" y="112"/>
                  </a:lnTo>
                  <a:lnTo>
                    <a:pt x="35" y="109"/>
                  </a:lnTo>
                  <a:lnTo>
                    <a:pt x="35" y="106"/>
                  </a:lnTo>
                  <a:lnTo>
                    <a:pt x="37" y="104"/>
                  </a:lnTo>
                  <a:lnTo>
                    <a:pt x="40" y="104"/>
                  </a:lnTo>
                  <a:lnTo>
                    <a:pt x="45" y="104"/>
                  </a:lnTo>
                  <a:lnTo>
                    <a:pt x="51" y="101"/>
                  </a:lnTo>
                  <a:lnTo>
                    <a:pt x="56" y="101"/>
                  </a:lnTo>
                  <a:lnTo>
                    <a:pt x="59" y="104"/>
                  </a:lnTo>
                  <a:lnTo>
                    <a:pt x="61" y="106"/>
                  </a:lnTo>
                  <a:lnTo>
                    <a:pt x="59" y="106"/>
                  </a:lnTo>
                  <a:lnTo>
                    <a:pt x="56" y="109"/>
                  </a:lnTo>
                  <a:lnTo>
                    <a:pt x="56" y="112"/>
                  </a:lnTo>
                  <a:lnTo>
                    <a:pt x="53" y="114"/>
                  </a:lnTo>
                  <a:lnTo>
                    <a:pt x="53" y="117"/>
                  </a:lnTo>
                  <a:lnTo>
                    <a:pt x="53" y="120"/>
                  </a:lnTo>
                  <a:lnTo>
                    <a:pt x="53" y="122"/>
                  </a:lnTo>
                  <a:lnTo>
                    <a:pt x="48" y="125"/>
                  </a:lnTo>
                  <a:lnTo>
                    <a:pt x="48" y="128"/>
                  </a:lnTo>
                  <a:lnTo>
                    <a:pt x="56" y="128"/>
                  </a:lnTo>
                  <a:lnTo>
                    <a:pt x="56" y="138"/>
                  </a:lnTo>
                  <a:lnTo>
                    <a:pt x="59" y="138"/>
                  </a:lnTo>
                  <a:lnTo>
                    <a:pt x="61" y="138"/>
                  </a:lnTo>
                  <a:lnTo>
                    <a:pt x="64" y="141"/>
                  </a:lnTo>
                  <a:lnTo>
                    <a:pt x="67" y="144"/>
                  </a:lnTo>
                  <a:lnTo>
                    <a:pt x="67" y="146"/>
                  </a:lnTo>
                  <a:lnTo>
                    <a:pt x="69" y="146"/>
                  </a:lnTo>
                  <a:lnTo>
                    <a:pt x="69" y="152"/>
                  </a:lnTo>
                  <a:lnTo>
                    <a:pt x="67" y="154"/>
                  </a:lnTo>
                  <a:lnTo>
                    <a:pt x="64" y="157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7" y="162"/>
                  </a:lnTo>
                  <a:lnTo>
                    <a:pt x="67" y="165"/>
                  </a:lnTo>
                  <a:lnTo>
                    <a:pt x="67" y="168"/>
                  </a:lnTo>
                  <a:lnTo>
                    <a:pt x="64" y="168"/>
                  </a:lnTo>
                  <a:lnTo>
                    <a:pt x="64" y="170"/>
                  </a:lnTo>
                  <a:lnTo>
                    <a:pt x="67" y="173"/>
                  </a:lnTo>
                  <a:lnTo>
                    <a:pt x="64" y="176"/>
                  </a:lnTo>
                  <a:lnTo>
                    <a:pt x="69" y="178"/>
                  </a:lnTo>
                  <a:lnTo>
                    <a:pt x="67" y="178"/>
                  </a:lnTo>
                  <a:lnTo>
                    <a:pt x="64" y="178"/>
                  </a:lnTo>
                  <a:lnTo>
                    <a:pt x="61" y="181"/>
                  </a:lnTo>
                  <a:lnTo>
                    <a:pt x="64" y="181"/>
                  </a:lnTo>
                  <a:lnTo>
                    <a:pt x="64" y="184"/>
                  </a:lnTo>
                  <a:lnTo>
                    <a:pt x="67" y="186"/>
                  </a:lnTo>
                  <a:lnTo>
                    <a:pt x="69" y="186"/>
                  </a:lnTo>
                  <a:lnTo>
                    <a:pt x="72" y="186"/>
                  </a:lnTo>
                  <a:lnTo>
                    <a:pt x="75" y="186"/>
                  </a:lnTo>
                  <a:lnTo>
                    <a:pt x="75" y="189"/>
                  </a:lnTo>
                  <a:lnTo>
                    <a:pt x="75" y="192"/>
                  </a:lnTo>
                  <a:lnTo>
                    <a:pt x="75" y="194"/>
                  </a:lnTo>
                  <a:lnTo>
                    <a:pt x="75" y="197"/>
                  </a:lnTo>
                  <a:lnTo>
                    <a:pt x="77" y="200"/>
                  </a:lnTo>
                  <a:lnTo>
                    <a:pt x="77" y="202"/>
                  </a:lnTo>
                  <a:lnTo>
                    <a:pt x="80" y="205"/>
                  </a:lnTo>
                  <a:lnTo>
                    <a:pt x="83" y="205"/>
                  </a:lnTo>
                  <a:lnTo>
                    <a:pt x="85" y="202"/>
                  </a:lnTo>
                  <a:lnTo>
                    <a:pt x="88" y="200"/>
                  </a:lnTo>
                  <a:lnTo>
                    <a:pt x="83" y="197"/>
                  </a:lnTo>
                  <a:lnTo>
                    <a:pt x="83" y="194"/>
                  </a:lnTo>
                  <a:lnTo>
                    <a:pt x="80" y="192"/>
                  </a:lnTo>
                  <a:lnTo>
                    <a:pt x="80" y="189"/>
                  </a:lnTo>
                  <a:lnTo>
                    <a:pt x="83" y="189"/>
                  </a:lnTo>
                  <a:lnTo>
                    <a:pt x="80" y="184"/>
                  </a:lnTo>
                  <a:lnTo>
                    <a:pt x="88" y="184"/>
                  </a:lnTo>
                  <a:lnTo>
                    <a:pt x="91" y="184"/>
                  </a:lnTo>
                  <a:lnTo>
                    <a:pt x="91" y="186"/>
                  </a:lnTo>
                  <a:lnTo>
                    <a:pt x="93" y="186"/>
                  </a:lnTo>
                  <a:lnTo>
                    <a:pt x="96" y="186"/>
                  </a:lnTo>
                  <a:lnTo>
                    <a:pt x="99" y="186"/>
                  </a:lnTo>
                  <a:lnTo>
                    <a:pt x="104" y="189"/>
                  </a:lnTo>
                  <a:lnTo>
                    <a:pt x="107" y="189"/>
                  </a:lnTo>
                  <a:lnTo>
                    <a:pt x="107" y="186"/>
                  </a:lnTo>
                  <a:lnTo>
                    <a:pt x="112" y="189"/>
                  </a:lnTo>
                  <a:lnTo>
                    <a:pt x="115" y="189"/>
                  </a:lnTo>
                  <a:lnTo>
                    <a:pt x="117" y="189"/>
                  </a:lnTo>
                  <a:lnTo>
                    <a:pt x="120" y="186"/>
                  </a:lnTo>
                  <a:lnTo>
                    <a:pt x="123" y="184"/>
                  </a:lnTo>
                  <a:lnTo>
                    <a:pt x="125" y="184"/>
                  </a:lnTo>
                  <a:lnTo>
                    <a:pt x="128" y="184"/>
                  </a:lnTo>
                  <a:lnTo>
                    <a:pt x="131" y="186"/>
                  </a:lnTo>
                  <a:lnTo>
                    <a:pt x="133" y="189"/>
                  </a:lnTo>
                  <a:lnTo>
                    <a:pt x="133" y="192"/>
                  </a:lnTo>
                  <a:lnTo>
                    <a:pt x="136" y="192"/>
                  </a:lnTo>
                  <a:lnTo>
                    <a:pt x="139" y="192"/>
                  </a:lnTo>
                  <a:lnTo>
                    <a:pt x="141" y="192"/>
                  </a:lnTo>
                  <a:lnTo>
                    <a:pt x="144" y="192"/>
                  </a:lnTo>
                  <a:lnTo>
                    <a:pt x="147" y="192"/>
                  </a:lnTo>
                  <a:lnTo>
                    <a:pt x="149" y="189"/>
                  </a:lnTo>
                  <a:lnTo>
                    <a:pt x="152" y="189"/>
                  </a:lnTo>
                  <a:lnTo>
                    <a:pt x="155" y="186"/>
                  </a:lnTo>
                  <a:lnTo>
                    <a:pt x="155" y="189"/>
                  </a:lnTo>
                  <a:lnTo>
                    <a:pt x="157" y="186"/>
                  </a:lnTo>
                  <a:lnTo>
                    <a:pt x="163" y="186"/>
                  </a:lnTo>
                  <a:lnTo>
                    <a:pt x="165" y="189"/>
                  </a:lnTo>
                  <a:lnTo>
                    <a:pt x="165" y="192"/>
                  </a:lnTo>
                  <a:lnTo>
                    <a:pt x="168" y="192"/>
                  </a:lnTo>
                  <a:lnTo>
                    <a:pt x="171" y="192"/>
                  </a:lnTo>
                  <a:lnTo>
                    <a:pt x="176" y="189"/>
                  </a:lnTo>
                  <a:lnTo>
                    <a:pt x="176" y="186"/>
                  </a:lnTo>
                  <a:lnTo>
                    <a:pt x="176" y="184"/>
                  </a:lnTo>
                  <a:lnTo>
                    <a:pt x="179" y="181"/>
                  </a:lnTo>
                  <a:lnTo>
                    <a:pt x="181" y="178"/>
                  </a:lnTo>
                  <a:lnTo>
                    <a:pt x="187" y="176"/>
                  </a:lnTo>
                  <a:lnTo>
                    <a:pt x="189" y="176"/>
                  </a:lnTo>
                  <a:lnTo>
                    <a:pt x="192" y="173"/>
                  </a:lnTo>
                  <a:lnTo>
                    <a:pt x="195" y="170"/>
                  </a:lnTo>
                  <a:lnTo>
                    <a:pt x="200" y="168"/>
                  </a:lnTo>
                  <a:lnTo>
                    <a:pt x="203" y="168"/>
                  </a:lnTo>
                  <a:lnTo>
                    <a:pt x="208" y="168"/>
                  </a:lnTo>
                  <a:lnTo>
                    <a:pt x="211" y="170"/>
                  </a:lnTo>
                  <a:lnTo>
                    <a:pt x="216" y="170"/>
                  </a:lnTo>
                  <a:lnTo>
                    <a:pt x="219" y="170"/>
                  </a:lnTo>
                  <a:lnTo>
                    <a:pt x="221" y="170"/>
                  </a:lnTo>
                  <a:lnTo>
                    <a:pt x="227" y="170"/>
                  </a:lnTo>
                  <a:lnTo>
                    <a:pt x="229" y="168"/>
                  </a:lnTo>
                  <a:lnTo>
                    <a:pt x="235" y="160"/>
                  </a:lnTo>
                  <a:lnTo>
                    <a:pt x="237" y="154"/>
                  </a:lnTo>
                  <a:lnTo>
                    <a:pt x="240" y="152"/>
                  </a:lnTo>
                  <a:lnTo>
                    <a:pt x="243" y="149"/>
                  </a:lnTo>
                  <a:lnTo>
                    <a:pt x="243" y="146"/>
                  </a:lnTo>
                  <a:lnTo>
                    <a:pt x="240" y="146"/>
                  </a:lnTo>
                  <a:lnTo>
                    <a:pt x="237" y="146"/>
                  </a:lnTo>
                  <a:lnTo>
                    <a:pt x="235" y="146"/>
                  </a:lnTo>
                  <a:lnTo>
                    <a:pt x="232" y="149"/>
                  </a:lnTo>
                  <a:lnTo>
                    <a:pt x="229" y="146"/>
                  </a:lnTo>
                  <a:lnTo>
                    <a:pt x="229" y="144"/>
                  </a:lnTo>
                  <a:lnTo>
                    <a:pt x="232" y="138"/>
                  </a:lnTo>
                  <a:lnTo>
                    <a:pt x="232" y="133"/>
                  </a:lnTo>
                  <a:lnTo>
                    <a:pt x="229" y="128"/>
                  </a:lnTo>
                  <a:lnTo>
                    <a:pt x="229" y="122"/>
                  </a:lnTo>
                  <a:lnTo>
                    <a:pt x="227" y="120"/>
                  </a:lnTo>
                  <a:lnTo>
                    <a:pt x="229" y="117"/>
                  </a:lnTo>
                  <a:lnTo>
                    <a:pt x="232" y="114"/>
                  </a:lnTo>
                  <a:lnTo>
                    <a:pt x="232" y="112"/>
                  </a:lnTo>
                  <a:lnTo>
                    <a:pt x="229" y="109"/>
                  </a:lnTo>
                  <a:lnTo>
                    <a:pt x="227" y="109"/>
                  </a:lnTo>
                  <a:lnTo>
                    <a:pt x="224" y="106"/>
                  </a:lnTo>
                  <a:lnTo>
                    <a:pt x="224" y="104"/>
                  </a:lnTo>
                  <a:lnTo>
                    <a:pt x="221" y="101"/>
                  </a:lnTo>
                  <a:lnTo>
                    <a:pt x="219" y="98"/>
                  </a:lnTo>
                  <a:lnTo>
                    <a:pt x="213" y="98"/>
                  </a:lnTo>
                  <a:lnTo>
                    <a:pt x="213" y="82"/>
                  </a:lnTo>
                  <a:lnTo>
                    <a:pt x="211" y="82"/>
                  </a:lnTo>
                  <a:lnTo>
                    <a:pt x="211" y="80"/>
                  </a:lnTo>
                  <a:lnTo>
                    <a:pt x="208" y="80"/>
                  </a:lnTo>
                  <a:lnTo>
                    <a:pt x="205" y="77"/>
                  </a:lnTo>
                  <a:lnTo>
                    <a:pt x="203" y="74"/>
                  </a:lnTo>
                  <a:lnTo>
                    <a:pt x="205" y="72"/>
                  </a:lnTo>
                  <a:lnTo>
                    <a:pt x="208" y="72"/>
                  </a:lnTo>
                  <a:lnTo>
                    <a:pt x="213" y="69"/>
                  </a:lnTo>
                  <a:lnTo>
                    <a:pt x="211" y="66"/>
                  </a:lnTo>
                  <a:lnTo>
                    <a:pt x="213" y="66"/>
                  </a:lnTo>
                  <a:lnTo>
                    <a:pt x="213" y="64"/>
                  </a:lnTo>
                  <a:lnTo>
                    <a:pt x="216" y="64"/>
                  </a:lnTo>
                  <a:lnTo>
                    <a:pt x="219" y="61"/>
                  </a:lnTo>
                  <a:lnTo>
                    <a:pt x="216" y="58"/>
                  </a:lnTo>
                  <a:lnTo>
                    <a:pt x="216" y="56"/>
                  </a:lnTo>
                  <a:lnTo>
                    <a:pt x="213" y="53"/>
                  </a:lnTo>
                  <a:lnTo>
                    <a:pt x="216" y="50"/>
                  </a:lnTo>
                  <a:lnTo>
                    <a:pt x="216" y="48"/>
                  </a:lnTo>
                  <a:lnTo>
                    <a:pt x="213" y="45"/>
                  </a:lnTo>
                  <a:lnTo>
                    <a:pt x="208" y="40"/>
                  </a:lnTo>
                  <a:lnTo>
                    <a:pt x="208" y="37"/>
                  </a:lnTo>
                  <a:lnTo>
                    <a:pt x="208" y="34"/>
                  </a:lnTo>
                  <a:lnTo>
                    <a:pt x="208" y="29"/>
                  </a:lnTo>
                  <a:lnTo>
                    <a:pt x="208" y="26"/>
                  </a:lnTo>
                  <a:lnTo>
                    <a:pt x="208" y="24"/>
                  </a:lnTo>
                  <a:lnTo>
                    <a:pt x="208" y="21"/>
                  </a:lnTo>
                  <a:lnTo>
                    <a:pt x="211" y="18"/>
                  </a:lnTo>
                  <a:lnTo>
                    <a:pt x="211" y="13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20" name="Freeform 86"/>
            <p:cNvSpPr>
              <a:spLocks/>
            </p:cNvSpPr>
            <p:nvPr/>
          </p:nvSpPr>
          <p:spPr bwMode="auto">
            <a:xfrm>
              <a:off x="3336925" y="5922963"/>
              <a:ext cx="830263" cy="1182687"/>
            </a:xfrm>
            <a:custGeom>
              <a:avLst/>
              <a:gdLst>
                <a:gd name="T0" fmla="*/ 2147483647 w 222"/>
                <a:gd name="T1" fmla="*/ 2147483647 h 298"/>
                <a:gd name="T2" fmla="*/ 2147483647 w 222"/>
                <a:gd name="T3" fmla="*/ 2147483647 h 298"/>
                <a:gd name="T4" fmla="*/ 2147483647 w 222"/>
                <a:gd name="T5" fmla="*/ 2147483647 h 298"/>
                <a:gd name="T6" fmla="*/ 2147483647 w 222"/>
                <a:gd name="T7" fmla="*/ 2147483647 h 298"/>
                <a:gd name="T8" fmla="*/ 2147483647 w 222"/>
                <a:gd name="T9" fmla="*/ 2147483647 h 298"/>
                <a:gd name="T10" fmla="*/ 2147483647 w 222"/>
                <a:gd name="T11" fmla="*/ 2147483647 h 298"/>
                <a:gd name="T12" fmla="*/ 2147483647 w 222"/>
                <a:gd name="T13" fmla="*/ 2147483647 h 298"/>
                <a:gd name="T14" fmla="*/ 2147483647 w 222"/>
                <a:gd name="T15" fmla="*/ 2147483647 h 298"/>
                <a:gd name="T16" fmla="*/ 2147483647 w 222"/>
                <a:gd name="T17" fmla="*/ 2147483647 h 298"/>
                <a:gd name="T18" fmla="*/ 2147483647 w 222"/>
                <a:gd name="T19" fmla="*/ 2147483647 h 298"/>
                <a:gd name="T20" fmla="*/ 2147483647 w 222"/>
                <a:gd name="T21" fmla="*/ 2147483647 h 298"/>
                <a:gd name="T22" fmla="*/ 2147483647 w 222"/>
                <a:gd name="T23" fmla="*/ 2147483647 h 298"/>
                <a:gd name="T24" fmla="*/ 2147483647 w 222"/>
                <a:gd name="T25" fmla="*/ 2147483647 h 298"/>
                <a:gd name="T26" fmla="*/ 2147483647 w 222"/>
                <a:gd name="T27" fmla="*/ 2147483647 h 298"/>
                <a:gd name="T28" fmla="*/ 2147483647 w 222"/>
                <a:gd name="T29" fmla="*/ 0 h 298"/>
                <a:gd name="T30" fmla="*/ 2147483647 w 222"/>
                <a:gd name="T31" fmla="*/ 2147483647 h 298"/>
                <a:gd name="T32" fmla="*/ 2147483647 w 222"/>
                <a:gd name="T33" fmla="*/ 2147483647 h 298"/>
                <a:gd name="T34" fmla="*/ 2147483647 w 222"/>
                <a:gd name="T35" fmla="*/ 2147483647 h 298"/>
                <a:gd name="T36" fmla="*/ 2147483647 w 222"/>
                <a:gd name="T37" fmla="*/ 2147483647 h 298"/>
                <a:gd name="T38" fmla="*/ 2147483647 w 222"/>
                <a:gd name="T39" fmla="*/ 2147483647 h 298"/>
                <a:gd name="T40" fmla="*/ 2147483647 w 222"/>
                <a:gd name="T41" fmla="*/ 2147483647 h 298"/>
                <a:gd name="T42" fmla="*/ 2147483647 w 222"/>
                <a:gd name="T43" fmla="*/ 2147483647 h 298"/>
                <a:gd name="T44" fmla="*/ 2147483647 w 222"/>
                <a:gd name="T45" fmla="*/ 2147483647 h 298"/>
                <a:gd name="T46" fmla="*/ 2147483647 w 222"/>
                <a:gd name="T47" fmla="*/ 2147483647 h 298"/>
                <a:gd name="T48" fmla="*/ 2147483647 w 222"/>
                <a:gd name="T49" fmla="*/ 2147483647 h 298"/>
                <a:gd name="T50" fmla="*/ 2147483647 w 222"/>
                <a:gd name="T51" fmla="*/ 2147483647 h 298"/>
                <a:gd name="T52" fmla="*/ 2147483647 w 222"/>
                <a:gd name="T53" fmla="*/ 2147483647 h 298"/>
                <a:gd name="T54" fmla="*/ 2147483647 w 222"/>
                <a:gd name="T55" fmla="*/ 2147483647 h 298"/>
                <a:gd name="T56" fmla="*/ 2147483647 w 222"/>
                <a:gd name="T57" fmla="*/ 2147483647 h 298"/>
                <a:gd name="T58" fmla="*/ 2147483647 w 222"/>
                <a:gd name="T59" fmla="*/ 2147483647 h 298"/>
                <a:gd name="T60" fmla="*/ 2147483647 w 222"/>
                <a:gd name="T61" fmla="*/ 2147483647 h 298"/>
                <a:gd name="T62" fmla="*/ 2147483647 w 222"/>
                <a:gd name="T63" fmla="*/ 2147483647 h 298"/>
                <a:gd name="T64" fmla="*/ 2147483647 w 222"/>
                <a:gd name="T65" fmla="*/ 2147483647 h 298"/>
                <a:gd name="T66" fmla="*/ 2147483647 w 222"/>
                <a:gd name="T67" fmla="*/ 2147483647 h 298"/>
                <a:gd name="T68" fmla="*/ 2147483647 w 222"/>
                <a:gd name="T69" fmla="*/ 2147483647 h 298"/>
                <a:gd name="T70" fmla="*/ 2147483647 w 222"/>
                <a:gd name="T71" fmla="*/ 2147483647 h 298"/>
                <a:gd name="T72" fmla="*/ 2147483647 w 222"/>
                <a:gd name="T73" fmla="*/ 2147483647 h 298"/>
                <a:gd name="T74" fmla="*/ 2147483647 w 222"/>
                <a:gd name="T75" fmla="*/ 2147483647 h 298"/>
                <a:gd name="T76" fmla="*/ 2147483647 w 222"/>
                <a:gd name="T77" fmla="*/ 2147483647 h 298"/>
                <a:gd name="T78" fmla="*/ 2147483647 w 222"/>
                <a:gd name="T79" fmla="*/ 2147483647 h 298"/>
                <a:gd name="T80" fmla="*/ 2147483647 w 222"/>
                <a:gd name="T81" fmla="*/ 2147483647 h 298"/>
                <a:gd name="T82" fmla="*/ 2147483647 w 222"/>
                <a:gd name="T83" fmla="*/ 2147483647 h 298"/>
                <a:gd name="T84" fmla="*/ 2147483647 w 222"/>
                <a:gd name="T85" fmla="*/ 2147483647 h 298"/>
                <a:gd name="T86" fmla="*/ 2147483647 w 222"/>
                <a:gd name="T87" fmla="*/ 2147483647 h 298"/>
                <a:gd name="T88" fmla="*/ 2147483647 w 222"/>
                <a:gd name="T89" fmla="*/ 2147483647 h 298"/>
                <a:gd name="T90" fmla="*/ 2147483647 w 222"/>
                <a:gd name="T91" fmla="*/ 2147483647 h 298"/>
                <a:gd name="T92" fmla="*/ 2147483647 w 222"/>
                <a:gd name="T93" fmla="*/ 2147483647 h 298"/>
                <a:gd name="T94" fmla="*/ 2147483647 w 222"/>
                <a:gd name="T95" fmla="*/ 2147483647 h 298"/>
                <a:gd name="T96" fmla="*/ 2147483647 w 222"/>
                <a:gd name="T97" fmla="*/ 2147483647 h 298"/>
                <a:gd name="T98" fmla="*/ 2147483647 w 222"/>
                <a:gd name="T99" fmla="*/ 2147483647 h 298"/>
                <a:gd name="T100" fmla="*/ 2147483647 w 222"/>
                <a:gd name="T101" fmla="*/ 2147483647 h 298"/>
                <a:gd name="T102" fmla="*/ 2147483647 w 222"/>
                <a:gd name="T103" fmla="*/ 2147483647 h 298"/>
                <a:gd name="T104" fmla="*/ 2147483647 w 222"/>
                <a:gd name="T105" fmla="*/ 2147483647 h 298"/>
                <a:gd name="T106" fmla="*/ 2147483647 w 222"/>
                <a:gd name="T107" fmla="*/ 2147483647 h 298"/>
                <a:gd name="T108" fmla="*/ 2147483647 w 222"/>
                <a:gd name="T109" fmla="*/ 2147483647 h 298"/>
                <a:gd name="T110" fmla="*/ 2147483647 w 222"/>
                <a:gd name="T111" fmla="*/ 2147483647 h 298"/>
                <a:gd name="T112" fmla="*/ 2147483647 w 222"/>
                <a:gd name="T113" fmla="*/ 2147483647 h 298"/>
                <a:gd name="T114" fmla="*/ 2147483647 w 222"/>
                <a:gd name="T115" fmla="*/ 2147483647 h 298"/>
                <a:gd name="T116" fmla="*/ 2147483647 w 222"/>
                <a:gd name="T117" fmla="*/ 2147483647 h 298"/>
                <a:gd name="T118" fmla="*/ 2147483647 w 222"/>
                <a:gd name="T119" fmla="*/ 2147483647 h 298"/>
                <a:gd name="T120" fmla="*/ 2147483647 w 222"/>
                <a:gd name="T121" fmla="*/ 2147483647 h 29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22"/>
                <a:gd name="T184" fmla="*/ 0 h 298"/>
                <a:gd name="T185" fmla="*/ 222 w 222"/>
                <a:gd name="T186" fmla="*/ 298 h 29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22" h="298">
                  <a:moveTo>
                    <a:pt x="219" y="216"/>
                  </a:moveTo>
                  <a:lnTo>
                    <a:pt x="219" y="205"/>
                  </a:lnTo>
                  <a:lnTo>
                    <a:pt x="222" y="202"/>
                  </a:lnTo>
                  <a:lnTo>
                    <a:pt x="219" y="200"/>
                  </a:lnTo>
                  <a:lnTo>
                    <a:pt x="219" y="197"/>
                  </a:lnTo>
                  <a:lnTo>
                    <a:pt x="214" y="197"/>
                  </a:lnTo>
                  <a:lnTo>
                    <a:pt x="216" y="194"/>
                  </a:lnTo>
                  <a:lnTo>
                    <a:pt x="219" y="192"/>
                  </a:lnTo>
                  <a:lnTo>
                    <a:pt x="222" y="189"/>
                  </a:lnTo>
                  <a:lnTo>
                    <a:pt x="222" y="186"/>
                  </a:lnTo>
                  <a:lnTo>
                    <a:pt x="222" y="184"/>
                  </a:lnTo>
                  <a:lnTo>
                    <a:pt x="222" y="178"/>
                  </a:lnTo>
                  <a:lnTo>
                    <a:pt x="222" y="176"/>
                  </a:lnTo>
                  <a:lnTo>
                    <a:pt x="219" y="176"/>
                  </a:lnTo>
                  <a:lnTo>
                    <a:pt x="216" y="176"/>
                  </a:lnTo>
                  <a:lnTo>
                    <a:pt x="211" y="176"/>
                  </a:lnTo>
                  <a:lnTo>
                    <a:pt x="211" y="173"/>
                  </a:lnTo>
                  <a:lnTo>
                    <a:pt x="208" y="170"/>
                  </a:lnTo>
                  <a:lnTo>
                    <a:pt x="206" y="168"/>
                  </a:lnTo>
                  <a:lnTo>
                    <a:pt x="203" y="165"/>
                  </a:lnTo>
                  <a:lnTo>
                    <a:pt x="200" y="165"/>
                  </a:lnTo>
                  <a:lnTo>
                    <a:pt x="198" y="162"/>
                  </a:lnTo>
                  <a:lnTo>
                    <a:pt x="200" y="160"/>
                  </a:lnTo>
                  <a:lnTo>
                    <a:pt x="203" y="157"/>
                  </a:lnTo>
                  <a:lnTo>
                    <a:pt x="203" y="152"/>
                  </a:lnTo>
                  <a:lnTo>
                    <a:pt x="203" y="149"/>
                  </a:lnTo>
                  <a:lnTo>
                    <a:pt x="200" y="146"/>
                  </a:lnTo>
                  <a:lnTo>
                    <a:pt x="198" y="144"/>
                  </a:lnTo>
                  <a:lnTo>
                    <a:pt x="198" y="141"/>
                  </a:lnTo>
                  <a:lnTo>
                    <a:pt x="198" y="138"/>
                  </a:lnTo>
                  <a:lnTo>
                    <a:pt x="200" y="136"/>
                  </a:lnTo>
                  <a:lnTo>
                    <a:pt x="203" y="133"/>
                  </a:lnTo>
                  <a:lnTo>
                    <a:pt x="203" y="130"/>
                  </a:lnTo>
                  <a:lnTo>
                    <a:pt x="203" y="128"/>
                  </a:lnTo>
                  <a:lnTo>
                    <a:pt x="203" y="125"/>
                  </a:lnTo>
                  <a:lnTo>
                    <a:pt x="200" y="123"/>
                  </a:lnTo>
                  <a:lnTo>
                    <a:pt x="198" y="120"/>
                  </a:lnTo>
                  <a:lnTo>
                    <a:pt x="198" y="117"/>
                  </a:lnTo>
                  <a:lnTo>
                    <a:pt x="198" y="112"/>
                  </a:lnTo>
                  <a:lnTo>
                    <a:pt x="195" y="109"/>
                  </a:lnTo>
                  <a:lnTo>
                    <a:pt x="192" y="109"/>
                  </a:lnTo>
                  <a:lnTo>
                    <a:pt x="190" y="107"/>
                  </a:lnTo>
                  <a:lnTo>
                    <a:pt x="187" y="107"/>
                  </a:lnTo>
                  <a:lnTo>
                    <a:pt x="190" y="104"/>
                  </a:lnTo>
                  <a:lnTo>
                    <a:pt x="190" y="101"/>
                  </a:lnTo>
                  <a:lnTo>
                    <a:pt x="190" y="99"/>
                  </a:lnTo>
                  <a:lnTo>
                    <a:pt x="190" y="96"/>
                  </a:lnTo>
                  <a:lnTo>
                    <a:pt x="190" y="93"/>
                  </a:lnTo>
                  <a:lnTo>
                    <a:pt x="190" y="91"/>
                  </a:lnTo>
                  <a:lnTo>
                    <a:pt x="187" y="88"/>
                  </a:lnTo>
                  <a:lnTo>
                    <a:pt x="187" y="85"/>
                  </a:lnTo>
                  <a:lnTo>
                    <a:pt x="184" y="83"/>
                  </a:lnTo>
                  <a:lnTo>
                    <a:pt x="182" y="80"/>
                  </a:lnTo>
                  <a:lnTo>
                    <a:pt x="182" y="77"/>
                  </a:lnTo>
                  <a:lnTo>
                    <a:pt x="182" y="75"/>
                  </a:lnTo>
                  <a:lnTo>
                    <a:pt x="182" y="72"/>
                  </a:lnTo>
                  <a:lnTo>
                    <a:pt x="179" y="72"/>
                  </a:lnTo>
                  <a:lnTo>
                    <a:pt x="176" y="69"/>
                  </a:lnTo>
                  <a:lnTo>
                    <a:pt x="176" y="67"/>
                  </a:lnTo>
                  <a:lnTo>
                    <a:pt x="179" y="67"/>
                  </a:lnTo>
                  <a:lnTo>
                    <a:pt x="182" y="64"/>
                  </a:lnTo>
                  <a:lnTo>
                    <a:pt x="184" y="64"/>
                  </a:lnTo>
                  <a:lnTo>
                    <a:pt x="184" y="61"/>
                  </a:lnTo>
                  <a:lnTo>
                    <a:pt x="187" y="59"/>
                  </a:lnTo>
                  <a:lnTo>
                    <a:pt x="187" y="56"/>
                  </a:lnTo>
                  <a:lnTo>
                    <a:pt x="187" y="53"/>
                  </a:lnTo>
                  <a:lnTo>
                    <a:pt x="184" y="53"/>
                  </a:lnTo>
                  <a:lnTo>
                    <a:pt x="184" y="51"/>
                  </a:lnTo>
                  <a:lnTo>
                    <a:pt x="184" y="48"/>
                  </a:lnTo>
                  <a:lnTo>
                    <a:pt x="184" y="45"/>
                  </a:lnTo>
                  <a:lnTo>
                    <a:pt x="179" y="43"/>
                  </a:lnTo>
                  <a:lnTo>
                    <a:pt x="176" y="40"/>
                  </a:lnTo>
                  <a:lnTo>
                    <a:pt x="176" y="37"/>
                  </a:lnTo>
                  <a:lnTo>
                    <a:pt x="174" y="37"/>
                  </a:lnTo>
                  <a:lnTo>
                    <a:pt x="168" y="35"/>
                  </a:lnTo>
                  <a:lnTo>
                    <a:pt x="166" y="32"/>
                  </a:lnTo>
                  <a:lnTo>
                    <a:pt x="163" y="32"/>
                  </a:lnTo>
                  <a:lnTo>
                    <a:pt x="158" y="32"/>
                  </a:lnTo>
                  <a:lnTo>
                    <a:pt x="155" y="32"/>
                  </a:lnTo>
                  <a:lnTo>
                    <a:pt x="152" y="29"/>
                  </a:lnTo>
                  <a:lnTo>
                    <a:pt x="152" y="27"/>
                  </a:lnTo>
                  <a:lnTo>
                    <a:pt x="152" y="24"/>
                  </a:lnTo>
                  <a:lnTo>
                    <a:pt x="150" y="21"/>
                  </a:lnTo>
                  <a:lnTo>
                    <a:pt x="147" y="19"/>
                  </a:lnTo>
                  <a:lnTo>
                    <a:pt x="147" y="16"/>
                  </a:lnTo>
                  <a:lnTo>
                    <a:pt x="147" y="13"/>
                  </a:lnTo>
                  <a:lnTo>
                    <a:pt x="147" y="11"/>
                  </a:lnTo>
                  <a:lnTo>
                    <a:pt x="147" y="5"/>
                  </a:lnTo>
                  <a:lnTo>
                    <a:pt x="150" y="3"/>
                  </a:lnTo>
                  <a:lnTo>
                    <a:pt x="144" y="0"/>
                  </a:lnTo>
                  <a:lnTo>
                    <a:pt x="142" y="0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6" y="3"/>
                  </a:lnTo>
                  <a:lnTo>
                    <a:pt x="136" y="5"/>
                  </a:lnTo>
                  <a:lnTo>
                    <a:pt x="134" y="5"/>
                  </a:lnTo>
                  <a:lnTo>
                    <a:pt x="134" y="8"/>
                  </a:lnTo>
                  <a:lnTo>
                    <a:pt x="131" y="8"/>
                  </a:lnTo>
                  <a:lnTo>
                    <a:pt x="128" y="11"/>
                  </a:lnTo>
                  <a:lnTo>
                    <a:pt x="128" y="13"/>
                  </a:lnTo>
                  <a:lnTo>
                    <a:pt x="126" y="16"/>
                  </a:lnTo>
                  <a:lnTo>
                    <a:pt x="123" y="16"/>
                  </a:lnTo>
                  <a:lnTo>
                    <a:pt x="120" y="16"/>
                  </a:lnTo>
                  <a:lnTo>
                    <a:pt x="118" y="13"/>
                  </a:lnTo>
                  <a:lnTo>
                    <a:pt x="115" y="13"/>
                  </a:lnTo>
                  <a:lnTo>
                    <a:pt x="112" y="13"/>
                  </a:lnTo>
                  <a:lnTo>
                    <a:pt x="110" y="13"/>
                  </a:lnTo>
                  <a:lnTo>
                    <a:pt x="104" y="13"/>
                  </a:lnTo>
                  <a:lnTo>
                    <a:pt x="104" y="11"/>
                  </a:lnTo>
                  <a:lnTo>
                    <a:pt x="104" y="8"/>
                  </a:lnTo>
                  <a:lnTo>
                    <a:pt x="102" y="3"/>
                  </a:lnTo>
                  <a:lnTo>
                    <a:pt x="99" y="5"/>
                  </a:lnTo>
                  <a:lnTo>
                    <a:pt x="99" y="8"/>
                  </a:lnTo>
                  <a:lnTo>
                    <a:pt x="96" y="11"/>
                  </a:lnTo>
                  <a:lnTo>
                    <a:pt x="99" y="13"/>
                  </a:lnTo>
                  <a:lnTo>
                    <a:pt x="96" y="13"/>
                  </a:lnTo>
                  <a:lnTo>
                    <a:pt x="96" y="16"/>
                  </a:lnTo>
                  <a:lnTo>
                    <a:pt x="91" y="16"/>
                  </a:lnTo>
                  <a:lnTo>
                    <a:pt x="88" y="16"/>
                  </a:lnTo>
                  <a:lnTo>
                    <a:pt x="86" y="19"/>
                  </a:lnTo>
                  <a:lnTo>
                    <a:pt x="83" y="19"/>
                  </a:lnTo>
                  <a:lnTo>
                    <a:pt x="83" y="21"/>
                  </a:lnTo>
                  <a:lnTo>
                    <a:pt x="86" y="24"/>
                  </a:lnTo>
                  <a:lnTo>
                    <a:pt x="86" y="29"/>
                  </a:lnTo>
                  <a:lnTo>
                    <a:pt x="83" y="29"/>
                  </a:lnTo>
                  <a:lnTo>
                    <a:pt x="83" y="32"/>
                  </a:lnTo>
                  <a:lnTo>
                    <a:pt x="83" y="35"/>
                  </a:lnTo>
                  <a:lnTo>
                    <a:pt x="83" y="37"/>
                  </a:lnTo>
                  <a:lnTo>
                    <a:pt x="80" y="37"/>
                  </a:lnTo>
                  <a:lnTo>
                    <a:pt x="78" y="40"/>
                  </a:lnTo>
                  <a:lnTo>
                    <a:pt x="72" y="40"/>
                  </a:lnTo>
                  <a:lnTo>
                    <a:pt x="70" y="40"/>
                  </a:lnTo>
                  <a:lnTo>
                    <a:pt x="67" y="40"/>
                  </a:lnTo>
                  <a:lnTo>
                    <a:pt x="67" y="37"/>
                  </a:lnTo>
                  <a:lnTo>
                    <a:pt x="70" y="37"/>
                  </a:lnTo>
                  <a:lnTo>
                    <a:pt x="67" y="35"/>
                  </a:lnTo>
                  <a:lnTo>
                    <a:pt x="64" y="32"/>
                  </a:lnTo>
                  <a:lnTo>
                    <a:pt x="62" y="29"/>
                  </a:lnTo>
                  <a:lnTo>
                    <a:pt x="59" y="24"/>
                  </a:lnTo>
                  <a:lnTo>
                    <a:pt x="56" y="27"/>
                  </a:lnTo>
                  <a:lnTo>
                    <a:pt x="54" y="27"/>
                  </a:lnTo>
                  <a:lnTo>
                    <a:pt x="51" y="29"/>
                  </a:lnTo>
                  <a:lnTo>
                    <a:pt x="48" y="32"/>
                  </a:lnTo>
                  <a:lnTo>
                    <a:pt x="46" y="32"/>
                  </a:lnTo>
                  <a:lnTo>
                    <a:pt x="40" y="29"/>
                  </a:lnTo>
                  <a:lnTo>
                    <a:pt x="38" y="32"/>
                  </a:lnTo>
                  <a:lnTo>
                    <a:pt x="38" y="35"/>
                  </a:lnTo>
                  <a:lnTo>
                    <a:pt x="35" y="35"/>
                  </a:lnTo>
                  <a:lnTo>
                    <a:pt x="30" y="35"/>
                  </a:lnTo>
                  <a:lnTo>
                    <a:pt x="27" y="32"/>
                  </a:lnTo>
                  <a:lnTo>
                    <a:pt x="24" y="32"/>
                  </a:lnTo>
                  <a:lnTo>
                    <a:pt x="22" y="32"/>
                  </a:lnTo>
                  <a:lnTo>
                    <a:pt x="22" y="35"/>
                  </a:lnTo>
                  <a:lnTo>
                    <a:pt x="19" y="37"/>
                  </a:lnTo>
                  <a:lnTo>
                    <a:pt x="19" y="43"/>
                  </a:lnTo>
                  <a:lnTo>
                    <a:pt x="19" y="45"/>
                  </a:lnTo>
                  <a:lnTo>
                    <a:pt x="16" y="48"/>
                  </a:lnTo>
                  <a:lnTo>
                    <a:pt x="14" y="48"/>
                  </a:lnTo>
                  <a:lnTo>
                    <a:pt x="11" y="48"/>
                  </a:lnTo>
                  <a:lnTo>
                    <a:pt x="8" y="45"/>
                  </a:lnTo>
                  <a:lnTo>
                    <a:pt x="8" y="43"/>
                  </a:lnTo>
                  <a:lnTo>
                    <a:pt x="6" y="43"/>
                  </a:lnTo>
                  <a:lnTo>
                    <a:pt x="3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3" y="48"/>
                  </a:lnTo>
                  <a:lnTo>
                    <a:pt x="3" y="53"/>
                  </a:lnTo>
                  <a:lnTo>
                    <a:pt x="3" y="59"/>
                  </a:lnTo>
                  <a:lnTo>
                    <a:pt x="3" y="61"/>
                  </a:lnTo>
                  <a:lnTo>
                    <a:pt x="6" y="61"/>
                  </a:lnTo>
                  <a:lnTo>
                    <a:pt x="6" y="64"/>
                  </a:lnTo>
                  <a:lnTo>
                    <a:pt x="6" y="67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3" y="83"/>
                  </a:lnTo>
                  <a:lnTo>
                    <a:pt x="8" y="85"/>
                  </a:lnTo>
                  <a:lnTo>
                    <a:pt x="11" y="85"/>
                  </a:lnTo>
                  <a:lnTo>
                    <a:pt x="11" y="88"/>
                  </a:lnTo>
                  <a:lnTo>
                    <a:pt x="14" y="88"/>
                  </a:lnTo>
                  <a:lnTo>
                    <a:pt x="16" y="88"/>
                  </a:lnTo>
                  <a:lnTo>
                    <a:pt x="19" y="91"/>
                  </a:lnTo>
                  <a:lnTo>
                    <a:pt x="19" y="93"/>
                  </a:lnTo>
                  <a:lnTo>
                    <a:pt x="19" y="96"/>
                  </a:lnTo>
                  <a:lnTo>
                    <a:pt x="19" y="99"/>
                  </a:lnTo>
                  <a:lnTo>
                    <a:pt x="19" y="101"/>
                  </a:lnTo>
                  <a:lnTo>
                    <a:pt x="22" y="107"/>
                  </a:lnTo>
                  <a:lnTo>
                    <a:pt x="22" y="109"/>
                  </a:lnTo>
                  <a:lnTo>
                    <a:pt x="22" y="112"/>
                  </a:lnTo>
                  <a:lnTo>
                    <a:pt x="22" y="115"/>
                  </a:lnTo>
                  <a:lnTo>
                    <a:pt x="19" y="120"/>
                  </a:lnTo>
                  <a:lnTo>
                    <a:pt x="16" y="123"/>
                  </a:lnTo>
                  <a:lnTo>
                    <a:pt x="16" y="125"/>
                  </a:lnTo>
                  <a:lnTo>
                    <a:pt x="14" y="130"/>
                  </a:lnTo>
                  <a:lnTo>
                    <a:pt x="11" y="133"/>
                  </a:lnTo>
                  <a:lnTo>
                    <a:pt x="14" y="136"/>
                  </a:lnTo>
                  <a:lnTo>
                    <a:pt x="14" y="141"/>
                  </a:lnTo>
                  <a:lnTo>
                    <a:pt x="14" y="144"/>
                  </a:lnTo>
                  <a:lnTo>
                    <a:pt x="16" y="149"/>
                  </a:lnTo>
                  <a:lnTo>
                    <a:pt x="19" y="152"/>
                  </a:lnTo>
                  <a:lnTo>
                    <a:pt x="19" y="154"/>
                  </a:lnTo>
                  <a:lnTo>
                    <a:pt x="19" y="157"/>
                  </a:lnTo>
                  <a:lnTo>
                    <a:pt x="16" y="160"/>
                  </a:lnTo>
                  <a:lnTo>
                    <a:pt x="16" y="162"/>
                  </a:lnTo>
                  <a:lnTo>
                    <a:pt x="14" y="162"/>
                  </a:lnTo>
                  <a:lnTo>
                    <a:pt x="11" y="162"/>
                  </a:lnTo>
                  <a:lnTo>
                    <a:pt x="8" y="162"/>
                  </a:lnTo>
                  <a:lnTo>
                    <a:pt x="6" y="162"/>
                  </a:lnTo>
                  <a:lnTo>
                    <a:pt x="6" y="165"/>
                  </a:lnTo>
                  <a:lnTo>
                    <a:pt x="8" y="168"/>
                  </a:lnTo>
                  <a:lnTo>
                    <a:pt x="6" y="168"/>
                  </a:lnTo>
                  <a:lnTo>
                    <a:pt x="3" y="170"/>
                  </a:lnTo>
                  <a:lnTo>
                    <a:pt x="3" y="173"/>
                  </a:lnTo>
                  <a:lnTo>
                    <a:pt x="3" y="176"/>
                  </a:lnTo>
                  <a:lnTo>
                    <a:pt x="6" y="178"/>
                  </a:lnTo>
                  <a:lnTo>
                    <a:pt x="11" y="178"/>
                  </a:lnTo>
                  <a:lnTo>
                    <a:pt x="14" y="178"/>
                  </a:lnTo>
                  <a:lnTo>
                    <a:pt x="16" y="178"/>
                  </a:lnTo>
                  <a:lnTo>
                    <a:pt x="19" y="178"/>
                  </a:lnTo>
                  <a:lnTo>
                    <a:pt x="19" y="184"/>
                  </a:lnTo>
                  <a:lnTo>
                    <a:pt x="16" y="189"/>
                  </a:lnTo>
                  <a:lnTo>
                    <a:pt x="16" y="194"/>
                  </a:lnTo>
                  <a:lnTo>
                    <a:pt x="14" y="197"/>
                  </a:lnTo>
                  <a:lnTo>
                    <a:pt x="16" y="200"/>
                  </a:lnTo>
                  <a:lnTo>
                    <a:pt x="16" y="202"/>
                  </a:lnTo>
                  <a:lnTo>
                    <a:pt x="16" y="205"/>
                  </a:lnTo>
                  <a:lnTo>
                    <a:pt x="14" y="208"/>
                  </a:lnTo>
                  <a:lnTo>
                    <a:pt x="11" y="213"/>
                  </a:lnTo>
                  <a:lnTo>
                    <a:pt x="14" y="213"/>
                  </a:lnTo>
                  <a:lnTo>
                    <a:pt x="16" y="213"/>
                  </a:lnTo>
                  <a:lnTo>
                    <a:pt x="16" y="216"/>
                  </a:lnTo>
                  <a:lnTo>
                    <a:pt x="19" y="218"/>
                  </a:lnTo>
                  <a:lnTo>
                    <a:pt x="19" y="221"/>
                  </a:lnTo>
                  <a:lnTo>
                    <a:pt x="22" y="224"/>
                  </a:lnTo>
                  <a:lnTo>
                    <a:pt x="24" y="226"/>
                  </a:lnTo>
                  <a:lnTo>
                    <a:pt x="24" y="229"/>
                  </a:lnTo>
                  <a:lnTo>
                    <a:pt x="24" y="234"/>
                  </a:lnTo>
                  <a:lnTo>
                    <a:pt x="24" y="237"/>
                  </a:lnTo>
                  <a:lnTo>
                    <a:pt x="22" y="237"/>
                  </a:lnTo>
                  <a:lnTo>
                    <a:pt x="24" y="240"/>
                  </a:lnTo>
                  <a:lnTo>
                    <a:pt x="27" y="242"/>
                  </a:lnTo>
                  <a:lnTo>
                    <a:pt x="30" y="242"/>
                  </a:lnTo>
                  <a:lnTo>
                    <a:pt x="35" y="240"/>
                  </a:lnTo>
                  <a:lnTo>
                    <a:pt x="40" y="240"/>
                  </a:lnTo>
                  <a:lnTo>
                    <a:pt x="43" y="237"/>
                  </a:lnTo>
                  <a:lnTo>
                    <a:pt x="46" y="237"/>
                  </a:lnTo>
                  <a:lnTo>
                    <a:pt x="51" y="234"/>
                  </a:lnTo>
                  <a:lnTo>
                    <a:pt x="56" y="234"/>
                  </a:lnTo>
                  <a:lnTo>
                    <a:pt x="59" y="234"/>
                  </a:lnTo>
                  <a:lnTo>
                    <a:pt x="62" y="237"/>
                  </a:lnTo>
                  <a:lnTo>
                    <a:pt x="64" y="240"/>
                  </a:lnTo>
                  <a:lnTo>
                    <a:pt x="64" y="242"/>
                  </a:lnTo>
                  <a:lnTo>
                    <a:pt x="64" y="245"/>
                  </a:lnTo>
                  <a:lnTo>
                    <a:pt x="64" y="248"/>
                  </a:lnTo>
                  <a:lnTo>
                    <a:pt x="62" y="253"/>
                  </a:lnTo>
                  <a:lnTo>
                    <a:pt x="62" y="256"/>
                  </a:lnTo>
                  <a:lnTo>
                    <a:pt x="62" y="261"/>
                  </a:lnTo>
                  <a:lnTo>
                    <a:pt x="62" y="264"/>
                  </a:lnTo>
                  <a:lnTo>
                    <a:pt x="64" y="266"/>
                  </a:lnTo>
                  <a:lnTo>
                    <a:pt x="70" y="266"/>
                  </a:lnTo>
                  <a:lnTo>
                    <a:pt x="72" y="266"/>
                  </a:lnTo>
                  <a:lnTo>
                    <a:pt x="75" y="269"/>
                  </a:lnTo>
                  <a:lnTo>
                    <a:pt x="78" y="269"/>
                  </a:lnTo>
                  <a:lnTo>
                    <a:pt x="78" y="272"/>
                  </a:lnTo>
                  <a:lnTo>
                    <a:pt x="78" y="277"/>
                  </a:lnTo>
                  <a:lnTo>
                    <a:pt x="80" y="277"/>
                  </a:lnTo>
                  <a:lnTo>
                    <a:pt x="80" y="280"/>
                  </a:lnTo>
                  <a:lnTo>
                    <a:pt x="78" y="282"/>
                  </a:lnTo>
                  <a:lnTo>
                    <a:pt x="80" y="285"/>
                  </a:lnTo>
                  <a:lnTo>
                    <a:pt x="83" y="282"/>
                  </a:lnTo>
                  <a:lnTo>
                    <a:pt x="86" y="282"/>
                  </a:lnTo>
                  <a:lnTo>
                    <a:pt x="88" y="280"/>
                  </a:lnTo>
                  <a:lnTo>
                    <a:pt x="88" y="277"/>
                  </a:lnTo>
                  <a:lnTo>
                    <a:pt x="91" y="274"/>
                  </a:lnTo>
                  <a:lnTo>
                    <a:pt x="94" y="274"/>
                  </a:lnTo>
                  <a:lnTo>
                    <a:pt x="96" y="274"/>
                  </a:lnTo>
                  <a:lnTo>
                    <a:pt x="99" y="272"/>
                  </a:lnTo>
                  <a:lnTo>
                    <a:pt x="99" y="269"/>
                  </a:lnTo>
                  <a:lnTo>
                    <a:pt x="102" y="269"/>
                  </a:lnTo>
                  <a:lnTo>
                    <a:pt x="104" y="269"/>
                  </a:lnTo>
                  <a:lnTo>
                    <a:pt x="107" y="272"/>
                  </a:lnTo>
                  <a:lnTo>
                    <a:pt x="110" y="272"/>
                  </a:lnTo>
                  <a:lnTo>
                    <a:pt x="110" y="274"/>
                  </a:lnTo>
                  <a:lnTo>
                    <a:pt x="110" y="277"/>
                  </a:lnTo>
                  <a:lnTo>
                    <a:pt x="110" y="280"/>
                  </a:lnTo>
                  <a:lnTo>
                    <a:pt x="112" y="282"/>
                  </a:lnTo>
                  <a:lnTo>
                    <a:pt x="115" y="282"/>
                  </a:lnTo>
                  <a:lnTo>
                    <a:pt x="118" y="285"/>
                  </a:lnTo>
                  <a:lnTo>
                    <a:pt x="118" y="288"/>
                  </a:lnTo>
                  <a:lnTo>
                    <a:pt x="120" y="290"/>
                  </a:lnTo>
                  <a:lnTo>
                    <a:pt x="123" y="290"/>
                  </a:lnTo>
                  <a:lnTo>
                    <a:pt x="126" y="293"/>
                  </a:lnTo>
                  <a:lnTo>
                    <a:pt x="128" y="293"/>
                  </a:lnTo>
                  <a:lnTo>
                    <a:pt x="131" y="293"/>
                  </a:lnTo>
                  <a:lnTo>
                    <a:pt x="134" y="296"/>
                  </a:lnTo>
                  <a:lnTo>
                    <a:pt x="136" y="298"/>
                  </a:lnTo>
                  <a:lnTo>
                    <a:pt x="139" y="296"/>
                  </a:lnTo>
                  <a:lnTo>
                    <a:pt x="142" y="296"/>
                  </a:lnTo>
                  <a:lnTo>
                    <a:pt x="144" y="296"/>
                  </a:lnTo>
                  <a:lnTo>
                    <a:pt x="147" y="298"/>
                  </a:lnTo>
                  <a:lnTo>
                    <a:pt x="150" y="298"/>
                  </a:lnTo>
                  <a:lnTo>
                    <a:pt x="152" y="298"/>
                  </a:lnTo>
                  <a:lnTo>
                    <a:pt x="155" y="298"/>
                  </a:lnTo>
                  <a:lnTo>
                    <a:pt x="152" y="296"/>
                  </a:lnTo>
                  <a:lnTo>
                    <a:pt x="150" y="293"/>
                  </a:lnTo>
                  <a:lnTo>
                    <a:pt x="150" y="290"/>
                  </a:lnTo>
                  <a:lnTo>
                    <a:pt x="152" y="288"/>
                  </a:lnTo>
                  <a:lnTo>
                    <a:pt x="158" y="288"/>
                  </a:lnTo>
                  <a:lnTo>
                    <a:pt x="160" y="290"/>
                  </a:lnTo>
                  <a:lnTo>
                    <a:pt x="158" y="288"/>
                  </a:lnTo>
                  <a:lnTo>
                    <a:pt x="158" y="285"/>
                  </a:lnTo>
                  <a:lnTo>
                    <a:pt x="158" y="280"/>
                  </a:lnTo>
                  <a:lnTo>
                    <a:pt x="158" y="277"/>
                  </a:lnTo>
                  <a:lnTo>
                    <a:pt x="155" y="277"/>
                  </a:lnTo>
                  <a:lnTo>
                    <a:pt x="152" y="274"/>
                  </a:lnTo>
                  <a:lnTo>
                    <a:pt x="152" y="272"/>
                  </a:lnTo>
                  <a:lnTo>
                    <a:pt x="152" y="269"/>
                  </a:lnTo>
                  <a:lnTo>
                    <a:pt x="152" y="266"/>
                  </a:lnTo>
                  <a:lnTo>
                    <a:pt x="150" y="264"/>
                  </a:lnTo>
                  <a:lnTo>
                    <a:pt x="152" y="261"/>
                  </a:lnTo>
                  <a:lnTo>
                    <a:pt x="155" y="264"/>
                  </a:lnTo>
                  <a:lnTo>
                    <a:pt x="155" y="266"/>
                  </a:lnTo>
                  <a:lnTo>
                    <a:pt x="158" y="266"/>
                  </a:lnTo>
                  <a:lnTo>
                    <a:pt x="160" y="266"/>
                  </a:lnTo>
                  <a:lnTo>
                    <a:pt x="163" y="266"/>
                  </a:lnTo>
                  <a:lnTo>
                    <a:pt x="166" y="266"/>
                  </a:lnTo>
                  <a:lnTo>
                    <a:pt x="168" y="264"/>
                  </a:lnTo>
                  <a:lnTo>
                    <a:pt x="171" y="264"/>
                  </a:lnTo>
                  <a:lnTo>
                    <a:pt x="171" y="266"/>
                  </a:lnTo>
                  <a:lnTo>
                    <a:pt x="174" y="264"/>
                  </a:lnTo>
                  <a:lnTo>
                    <a:pt x="176" y="266"/>
                  </a:lnTo>
                  <a:lnTo>
                    <a:pt x="179" y="266"/>
                  </a:lnTo>
                  <a:lnTo>
                    <a:pt x="182" y="266"/>
                  </a:lnTo>
                  <a:lnTo>
                    <a:pt x="184" y="269"/>
                  </a:lnTo>
                  <a:lnTo>
                    <a:pt x="184" y="272"/>
                  </a:lnTo>
                  <a:lnTo>
                    <a:pt x="187" y="274"/>
                  </a:lnTo>
                  <a:lnTo>
                    <a:pt x="187" y="277"/>
                  </a:lnTo>
                  <a:lnTo>
                    <a:pt x="190" y="277"/>
                  </a:lnTo>
                  <a:lnTo>
                    <a:pt x="192" y="274"/>
                  </a:lnTo>
                  <a:lnTo>
                    <a:pt x="192" y="272"/>
                  </a:lnTo>
                  <a:lnTo>
                    <a:pt x="195" y="269"/>
                  </a:lnTo>
                  <a:lnTo>
                    <a:pt x="195" y="266"/>
                  </a:lnTo>
                  <a:lnTo>
                    <a:pt x="195" y="264"/>
                  </a:lnTo>
                  <a:lnTo>
                    <a:pt x="192" y="261"/>
                  </a:lnTo>
                  <a:lnTo>
                    <a:pt x="192" y="258"/>
                  </a:lnTo>
                  <a:lnTo>
                    <a:pt x="195" y="253"/>
                  </a:lnTo>
                  <a:lnTo>
                    <a:pt x="192" y="250"/>
                  </a:lnTo>
                  <a:lnTo>
                    <a:pt x="195" y="248"/>
                  </a:lnTo>
                  <a:lnTo>
                    <a:pt x="195" y="245"/>
                  </a:lnTo>
                  <a:lnTo>
                    <a:pt x="195" y="242"/>
                  </a:lnTo>
                  <a:lnTo>
                    <a:pt x="192" y="242"/>
                  </a:lnTo>
                  <a:lnTo>
                    <a:pt x="190" y="242"/>
                  </a:lnTo>
                  <a:lnTo>
                    <a:pt x="192" y="240"/>
                  </a:lnTo>
                  <a:lnTo>
                    <a:pt x="195" y="237"/>
                  </a:lnTo>
                  <a:lnTo>
                    <a:pt x="198" y="237"/>
                  </a:lnTo>
                  <a:lnTo>
                    <a:pt x="203" y="237"/>
                  </a:lnTo>
                  <a:lnTo>
                    <a:pt x="206" y="237"/>
                  </a:lnTo>
                  <a:lnTo>
                    <a:pt x="208" y="237"/>
                  </a:lnTo>
                  <a:lnTo>
                    <a:pt x="208" y="234"/>
                  </a:lnTo>
                  <a:lnTo>
                    <a:pt x="206" y="229"/>
                  </a:lnTo>
                  <a:lnTo>
                    <a:pt x="206" y="224"/>
                  </a:lnTo>
                  <a:lnTo>
                    <a:pt x="206" y="218"/>
                  </a:lnTo>
                  <a:lnTo>
                    <a:pt x="206" y="216"/>
                  </a:lnTo>
                  <a:lnTo>
                    <a:pt x="208" y="216"/>
                  </a:lnTo>
                  <a:lnTo>
                    <a:pt x="208" y="218"/>
                  </a:lnTo>
                  <a:lnTo>
                    <a:pt x="211" y="218"/>
                  </a:lnTo>
                  <a:lnTo>
                    <a:pt x="214" y="218"/>
                  </a:lnTo>
                  <a:lnTo>
                    <a:pt x="216" y="216"/>
                  </a:lnTo>
                  <a:lnTo>
                    <a:pt x="219" y="216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21" name="Freeform 87"/>
            <p:cNvSpPr>
              <a:spLocks/>
            </p:cNvSpPr>
            <p:nvPr/>
          </p:nvSpPr>
          <p:spPr bwMode="auto">
            <a:xfrm>
              <a:off x="3214688" y="4938713"/>
              <a:ext cx="1041400" cy="1143000"/>
            </a:xfrm>
            <a:custGeom>
              <a:avLst/>
              <a:gdLst>
                <a:gd name="T0" fmla="*/ 2147483647 w 278"/>
                <a:gd name="T1" fmla="*/ 2147483647 h 288"/>
                <a:gd name="T2" fmla="*/ 2147483647 w 278"/>
                <a:gd name="T3" fmla="*/ 2147483647 h 288"/>
                <a:gd name="T4" fmla="*/ 2147483647 w 278"/>
                <a:gd name="T5" fmla="*/ 2147483647 h 288"/>
                <a:gd name="T6" fmla="*/ 2147483647 w 278"/>
                <a:gd name="T7" fmla="*/ 2147483647 h 288"/>
                <a:gd name="T8" fmla="*/ 2147483647 w 278"/>
                <a:gd name="T9" fmla="*/ 2147483647 h 288"/>
                <a:gd name="T10" fmla="*/ 2147483647 w 278"/>
                <a:gd name="T11" fmla="*/ 2147483647 h 288"/>
                <a:gd name="T12" fmla="*/ 2147483647 w 278"/>
                <a:gd name="T13" fmla="*/ 2147483647 h 288"/>
                <a:gd name="T14" fmla="*/ 2147483647 w 278"/>
                <a:gd name="T15" fmla="*/ 2147483647 h 288"/>
                <a:gd name="T16" fmla="*/ 2147483647 w 278"/>
                <a:gd name="T17" fmla="*/ 2147483647 h 288"/>
                <a:gd name="T18" fmla="*/ 2147483647 w 278"/>
                <a:gd name="T19" fmla="*/ 2147483647 h 288"/>
                <a:gd name="T20" fmla="*/ 2147483647 w 278"/>
                <a:gd name="T21" fmla="*/ 2147483647 h 288"/>
                <a:gd name="T22" fmla="*/ 2147483647 w 278"/>
                <a:gd name="T23" fmla="*/ 2147483647 h 288"/>
                <a:gd name="T24" fmla="*/ 2147483647 w 278"/>
                <a:gd name="T25" fmla="*/ 2147483647 h 288"/>
                <a:gd name="T26" fmla="*/ 2147483647 w 278"/>
                <a:gd name="T27" fmla="*/ 2147483647 h 288"/>
                <a:gd name="T28" fmla="*/ 2147483647 w 278"/>
                <a:gd name="T29" fmla="*/ 2147483647 h 288"/>
                <a:gd name="T30" fmla="*/ 2147483647 w 278"/>
                <a:gd name="T31" fmla="*/ 2147483647 h 288"/>
                <a:gd name="T32" fmla="*/ 2147483647 w 278"/>
                <a:gd name="T33" fmla="*/ 2147483647 h 288"/>
                <a:gd name="T34" fmla="*/ 2147483647 w 278"/>
                <a:gd name="T35" fmla="*/ 2147483647 h 288"/>
                <a:gd name="T36" fmla="*/ 2147483647 w 278"/>
                <a:gd name="T37" fmla="*/ 2147483647 h 288"/>
                <a:gd name="T38" fmla="*/ 2147483647 w 278"/>
                <a:gd name="T39" fmla="*/ 2147483647 h 288"/>
                <a:gd name="T40" fmla="*/ 2147483647 w 278"/>
                <a:gd name="T41" fmla="*/ 2147483647 h 288"/>
                <a:gd name="T42" fmla="*/ 2147483647 w 278"/>
                <a:gd name="T43" fmla="*/ 2147483647 h 288"/>
                <a:gd name="T44" fmla="*/ 2147483647 w 278"/>
                <a:gd name="T45" fmla="*/ 2147483647 h 288"/>
                <a:gd name="T46" fmla="*/ 2147483647 w 278"/>
                <a:gd name="T47" fmla="*/ 2147483647 h 288"/>
                <a:gd name="T48" fmla="*/ 2147483647 w 278"/>
                <a:gd name="T49" fmla="*/ 2147483647 h 288"/>
                <a:gd name="T50" fmla="*/ 2147483647 w 278"/>
                <a:gd name="T51" fmla="*/ 0 h 288"/>
                <a:gd name="T52" fmla="*/ 2147483647 w 278"/>
                <a:gd name="T53" fmla="*/ 2147483647 h 288"/>
                <a:gd name="T54" fmla="*/ 2147483647 w 278"/>
                <a:gd name="T55" fmla="*/ 2147483647 h 288"/>
                <a:gd name="T56" fmla="*/ 2147483647 w 278"/>
                <a:gd name="T57" fmla="*/ 2147483647 h 288"/>
                <a:gd name="T58" fmla="*/ 2147483647 w 278"/>
                <a:gd name="T59" fmla="*/ 2147483647 h 288"/>
                <a:gd name="T60" fmla="*/ 2147483647 w 278"/>
                <a:gd name="T61" fmla="*/ 2147483647 h 288"/>
                <a:gd name="T62" fmla="*/ 2147483647 w 278"/>
                <a:gd name="T63" fmla="*/ 2147483647 h 288"/>
                <a:gd name="T64" fmla="*/ 2147483647 w 278"/>
                <a:gd name="T65" fmla="*/ 2147483647 h 288"/>
                <a:gd name="T66" fmla="*/ 2147483647 w 278"/>
                <a:gd name="T67" fmla="*/ 2147483647 h 288"/>
                <a:gd name="T68" fmla="*/ 2147483647 w 278"/>
                <a:gd name="T69" fmla="*/ 2147483647 h 288"/>
                <a:gd name="T70" fmla="*/ 2147483647 w 278"/>
                <a:gd name="T71" fmla="*/ 2147483647 h 288"/>
                <a:gd name="T72" fmla="*/ 2147483647 w 278"/>
                <a:gd name="T73" fmla="*/ 2147483647 h 288"/>
                <a:gd name="T74" fmla="*/ 2147483647 w 278"/>
                <a:gd name="T75" fmla="*/ 2147483647 h 288"/>
                <a:gd name="T76" fmla="*/ 2147483647 w 278"/>
                <a:gd name="T77" fmla="*/ 2147483647 h 288"/>
                <a:gd name="T78" fmla="*/ 0 w 278"/>
                <a:gd name="T79" fmla="*/ 2147483647 h 288"/>
                <a:gd name="T80" fmla="*/ 2147483647 w 278"/>
                <a:gd name="T81" fmla="*/ 2147483647 h 288"/>
                <a:gd name="T82" fmla="*/ 2147483647 w 278"/>
                <a:gd name="T83" fmla="*/ 2147483647 h 288"/>
                <a:gd name="T84" fmla="*/ 2147483647 w 278"/>
                <a:gd name="T85" fmla="*/ 2147483647 h 288"/>
                <a:gd name="T86" fmla="*/ 2147483647 w 278"/>
                <a:gd name="T87" fmla="*/ 2147483647 h 288"/>
                <a:gd name="T88" fmla="*/ 2147483647 w 278"/>
                <a:gd name="T89" fmla="*/ 2147483647 h 288"/>
                <a:gd name="T90" fmla="*/ 2147483647 w 278"/>
                <a:gd name="T91" fmla="*/ 2147483647 h 288"/>
                <a:gd name="T92" fmla="*/ 2147483647 w 278"/>
                <a:gd name="T93" fmla="*/ 2147483647 h 288"/>
                <a:gd name="T94" fmla="*/ 2147483647 w 278"/>
                <a:gd name="T95" fmla="*/ 2147483647 h 288"/>
                <a:gd name="T96" fmla="*/ 2147483647 w 278"/>
                <a:gd name="T97" fmla="*/ 2147483647 h 288"/>
                <a:gd name="T98" fmla="*/ 2147483647 w 278"/>
                <a:gd name="T99" fmla="*/ 2147483647 h 288"/>
                <a:gd name="T100" fmla="*/ 2147483647 w 278"/>
                <a:gd name="T101" fmla="*/ 2147483647 h 288"/>
                <a:gd name="T102" fmla="*/ 2147483647 w 278"/>
                <a:gd name="T103" fmla="*/ 2147483647 h 288"/>
                <a:gd name="T104" fmla="*/ 2147483647 w 278"/>
                <a:gd name="T105" fmla="*/ 2147483647 h 288"/>
                <a:gd name="T106" fmla="*/ 2147483647 w 278"/>
                <a:gd name="T107" fmla="*/ 2147483647 h 288"/>
                <a:gd name="T108" fmla="*/ 2147483647 w 278"/>
                <a:gd name="T109" fmla="*/ 2147483647 h 288"/>
                <a:gd name="T110" fmla="*/ 2147483647 w 278"/>
                <a:gd name="T111" fmla="*/ 2147483647 h 28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78"/>
                <a:gd name="T169" fmla="*/ 0 h 288"/>
                <a:gd name="T170" fmla="*/ 278 w 278"/>
                <a:gd name="T171" fmla="*/ 288 h 28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78" h="288">
                  <a:moveTo>
                    <a:pt x="182" y="251"/>
                  </a:moveTo>
                  <a:lnTo>
                    <a:pt x="182" y="248"/>
                  </a:lnTo>
                  <a:lnTo>
                    <a:pt x="184" y="248"/>
                  </a:lnTo>
                  <a:lnTo>
                    <a:pt x="187" y="245"/>
                  </a:lnTo>
                  <a:lnTo>
                    <a:pt x="187" y="243"/>
                  </a:lnTo>
                  <a:lnTo>
                    <a:pt x="187" y="240"/>
                  </a:lnTo>
                  <a:lnTo>
                    <a:pt x="187" y="237"/>
                  </a:lnTo>
                  <a:lnTo>
                    <a:pt x="190" y="235"/>
                  </a:lnTo>
                  <a:lnTo>
                    <a:pt x="192" y="237"/>
                  </a:lnTo>
                  <a:lnTo>
                    <a:pt x="192" y="235"/>
                  </a:lnTo>
                  <a:lnTo>
                    <a:pt x="195" y="235"/>
                  </a:lnTo>
                  <a:lnTo>
                    <a:pt x="195" y="232"/>
                  </a:lnTo>
                  <a:lnTo>
                    <a:pt x="195" y="229"/>
                  </a:lnTo>
                  <a:lnTo>
                    <a:pt x="195" y="227"/>
                  </a:lnTo>
                  <a:lnTo>
                    <a:pt x="198" y="224"/>
                  </a:lnTo>
                  <a:lnTo>
                    <a:pt x="200" y="224"/>
                  </a:lnTo>
                  <a:lnTo>
                    <a:pt x="200" y="227"/>
                  </a:lnTo>
                  <a:lnTo>
                    <a:pt x="203" y="227"/>
                  </a:lnTo>
                  <a:lnTo>
                    <a:pt x="206" y="227"/>
                  </a:lnTo>
                  <a:lnTo>
                    <a:pt x="216" y="224"/>
                  </a:lnTo>
                  <a:lnTo>
                    <a:pt x="222" y="224"/>
                  </a:lnTo>
                  <a:lnTo>
                    <a:pt x="224" y="227"/>
                  </a:lnTo>
                  <a:lnTo>
                    <a:pt x="227" y="227"/>
                  </a:lnTo>
                  <a:lnTo>
                    <a:pt x="230" y="227"/>
                  </a:lnTo>
                  <a:lnTo>
                    <a:pt x="235" y="224"/>
                  </a:lnTo>
                  <a:lnTo>
                    <a:pt x="240" y="224"/>
                  </a:lnTo>
                  <a:lnTo>
                    <a:pt x="243" y="221"/>
                  </a:lnTo>
                  <a:lnTo>
                    <a:pt x="240" y="219"/>
                  </a:lnTo>
                  <a:lnTo>
                    <a:pt x="238" y="213"/>
                  </a:lnTo>
                  <a:lnTo>
                    <a:pt x="238" y="211"/>
                  </a:lnTo>
                  <a:lnTo>
                    <a:pt x="238" y="208"/>
                  </a:lnTo>
                  <a:lnTo>
                    <a:pt x="240" y="208"/>
                  </a:lnTo>
                  <a:lnTo>
                    <a:pt x="240" y="205"/>
                  </a:lnTo>
                  <a:lnTo>
                    <a:pt x="238" y="203"/>
                  </a:lnTo>
                  <a:lnTo>
                    <a:pt x="238" y="200"/>
                  </a:lnTo>
                  <a:lnTo>
                    <a:pt x="238" y="197"/>
                  </a:lnTo>
                  <a:lnTo>
                    <a:pt x="240" y="195"/>
                  </a:lnTo>
                  <a:lnTo>
                    <a:pt x="246" y="192"/>
                  </a:lnTo>
                  <a:lnTo>
                    <a:pt x="248" y="195"/>
                  </a:lnTo>
                  <a:lnTo>
                    <a:pt x="251" y="195"/>
                  </a:lnTo>
                  <a:lnTo>
                    <a:pt x="254" y="195"/>
                  </a:lnTo>
                  <a:lnTo>
                    <a:pt x="256" y="195"/>
                  </a:lnTo>
                  <a:lnTo>
                    <a:pt x="262" y="195"/>
                  </a:lnTo>
                  <a:lnTo>
                    <a:pt x="264" y="192"/>
                  </a:lnTo>
                  <a:lnTo>
                    <a:pt x="270" y="189"/>
                  </a:lnTo>
                  <a:lnTo>
                    <a:pt x="272" y="187"/>
                  </a:lnTo>
                  <a:lnTo>
                    <a:pt x="270" y="184"/>
                  </a:lnTo>
                  <a:lnTo>
                    <a:pt x="264" y="184"/>
                  </a:lnTo>
                  <a:lnTo>
                    <a:pt x="259" y="184"/>
                  </a:lnTo>
                  <a:lnTo>
                    <a:pt x="256" y="184"/>
                  </a:lnTo>
                  <a:lnTo>
                    <a:pt x="254" y="184"/>
                  </a:lnTo>
                  <a:lnTo>
                    <a:pt x="251" y="184"/>
                  </a:lnTo>
                  <a:lnTo>
                    <a:pt x="251" y="181"/>
                  </a:lnTo>
                  <a:lnTo>
                    <a:pt x="251" y="179"/>
                  </a:lnTo>
                  <a:lnTo>
                    <a:pt x="254" y="179"/>
                  </a:lnTo>
                  <a:lnTo>
                    <a:pt x="256" y="181"/>
                  </a:lnTo>
                  <a:lnTo>
                    <a:pt x="262" y="181"/>
                  </a:lnTo>
                  <a:lnTo>
                    <a:pt x="264" y="181"/>
                  </a:lnTo>
                  <a:lnTo>
                    <a:pt x="267" y="179"/>
                  </a:lnTo>
                  <a:lnTo>
                    <a:pt x="267" y="176"/>
                  </a:lnTo>
                  <a:lnTo>
                    <a:pt x="264" y="176"/>
                  </a:lnTo>
                  <a:lnTo>
                    <a:pt x="262" y="176"/>
                  </a:lnTo>
                  <a:lnTo>
                    <a:pt x="259" y="176"/>
                  </a:lnTo>
                  <a:lnTo>
                    <a:pt x="262" y="173"/>
                  </a:lnTo>
                  <a:lnTo>
                    <a:pt x="264" y="173"/>
                  </a:lnTo>
                  <a:lnTo>
                    <a:pt x="267" y="173"/>
                  </a:lnTo>
                  <a:lnTo>
                    <a:pt x="270" y="171"/>
                  </a:lnTo>
                  <a:lnTo>
                    <a:pt x="267" y="168"/>
                  </a:lnTo>
                  <a:lnTo>
                    <a:pt x="272" y="165"/>
                  </a:lnTo>
                  <a:lnTo>
                    <a:pt x="275" y="163"/>
                  </a:lnTo>
                  <a:lnTo>
                    <a:pt x="278" y="160"/>
                  </a:lnTo>
                  <a:lnTo>
                    <a:pt x="278" y="157"/>
                  </a:lnTo>
                  <a:lnTo>
                    <a:pt x="278" y="155"/>
                  </a:lnTo>
                  <a:lnTo>
                    <a:pt x="278" y="152"/>
                  </a:lnTo>
                  <a:lnTo>
                    <a:pt x="270" y="155"/>
                  </a:lnTo>
                  <a:lnTo>
                    <a:pt x="267" y="152"/>
                  </a:lnTo>
                  <a:lnTo>
                    <a:pt x="267" y="149"/>
                  </a:lnTo>
                  <a:lnTo>
                    <a:pt x="270" y="144"/>
                  </a:lnTo>
                  <a:lnTo>
                    <a:pt x="270" y="141"/>
                  </a:lnTo>
                  <a:lnTo>
                    <a:pt x="270" y="136"/>
                  </a:lnTo>
                  <a:lnTo>
                    <a:pt x="270" y="133"/>
                  </a:lnTo>
                  <a:lnTo>
                    <a:pt x="270" y="131"/>
                  </a:lnTo>
                  <a:lnTo>
                    <a:pt x="270" y="128"/>
                  </a:lnTo>
                  <a:lnTo>
                    <a:pt x="270" y="125"/>
                  </a:lnTo>
                  <a:lnTo>
                    <a:pt x="270" y="123"/>
                  </a:lnTo>
                  <a:lnTo>
                    <a:pt x="264" y="117"/>
                  </a:lnTo>
                  <a:lnTo>
                    <a:pt x="262" y="120"/>
                  </a:lnTo>
                  <a:lnTo>
                    <a:pt x="259" y="120"/>
                  </a:lnTo>
                  <a:lnTo>
                    <a:pt x="256" y="117"/>
                  </a:lnTo>
                  <a:lnTo>
                    <a:pt x="256" y="115"/>
                  </a:lnTo>
                  <a:lnTo>
                    <a:pt x="254" y="112"/>
                  </a:lnTo>
                  <a:lnTo>
                    <a:pt x="254" y="109"/>
                  </a:lnTo>
                  <a:lnTo>
                    <a:pt x="254" y="107"/>
                  </a:lnTo>
                  <a:lnTo>
                    <a:pt x="254" y="104"/>
                  </a:lnTo>
                  <a:lnTo>
                    <a:pt x="254" y="101"/>
                  </a:lnTo>
                  <a:lnTo>
                    <a:pt x="251" y="101"/>
                  </a:lnTo>
                  <a:lnTo>
                    <a:pt x="248" y="101"/>
                  </a:lnTo>
                  <a:lnTo>
                    <a:pt x="246" y="101"/>
                  </a:lnTo>
                  <a:lnTo>
                    <a:pt x="243" y="99"/>
                  </a:lnTo>
                  <a:lnTo>
                    <a:pt x="243" y="96"/>
                  </a:lnTo>
                  <a:lnTo>
                    <a:pt x="240" y="96"/>
                  </a:lnTo>
                  <a:lnTo>
                    <a:pt x="243" y="93"/>
                  </a:lnTo>
                  <a:lnTo>
                    <a:pt x="246" y="93"/>
                  </a:lnTo>
                  <a:lnTo>
                    <a:pt x="248" y="93"/>
                  </a:lnTo>
                  <a:lnTo>
                    <a:pt x="243" y="91"/>
                  </a:lnTo>
                  <a:lnTo>
                    <a:pt x="246" y="88"/>
                  </a:lnTo>
                  <a:lnTo>
                    <a:pt x="243" y="85"/>
                  </a:lnTo>
                  <a:lnTo>
                    <a:pt x="243" y="83"/>
                  </a:lnTo>
                  <a:lnTo>
                    <a:pt x="246" y="83"/>
                  </a:lnTo>
                  <a:lnTo>
                    <a:pt x="246" y="80"/>
                  </a:lnTo>
                  <a:lnTo>
                    <a:pt x="246" y="77"/>
                  </a:lnTo>
                  <a:lnTo>
                    <a:pt x="243" y="77"/>
                  </a:lnTo>
                  <a:lnTo>
                    <a:pt x="243" y="75"/>
                  </a:lnTo>
                  <a:lnTo>
                    <a:pt x="243" y="72"/>
                  </a:lnTo>
                  <a:lnTo>
                    <a:pt x="246" y="69"/>
                  </a:lnTo>
                  <a:lnTo>
                    <a:pt x="248" y="67"/>
                  </a:lnTo>
                  <a:lnTo>
                    <a:pt x="248" y="61"/>
                  </a:lnTo>
                  <a:lnTo>
                    <a:pt x="246" y="61"/>
                  </a:lnTo>
                  <a:lnTo>
                    <a:pt x="246" y="59"/>
                  </a:lnTo>
                  <a:lnTo>
                    <a:pt x="243" y="56"/>
                  </a:lnTo>
                  <a:lnTo>
                    <a:pt x="240" y="53"/>
                  </a:lnTo>
                  <a:lnTo>
                    <a:pt x="238" y="53"/>
                  </a:lnTo>
                  <a:lnTo>
                    <a:pt x="235" y="53"/>
                  </a:lnTo>
                  <a:lnTo>
                    <a:pt x="235" y="43"/>
                  </a:lnTo>
                  <a:lnTo>
                    <a:pt x="227" y="43"/>
                  </a:lnTo>
                  <a:lnTo>
                    <a:pt x="227" y="40"/>
                  </a:lnTo>
                  <a:lnTo>
                    <a:pt x="232" y="37"/>
                  </a:lnTo>
                  <a:lnTo>
                    <a:pt x="232" y="35"/>
                  </a:lnTo>
                  <a:lnTo>
                    <a:pt x="232" y="32"/>
                  </a:lnTo>
                  <a:lnTo>
                    <a:pt x="232" y="29"/>
                  </a:lnTo>
                  <a:lnTo>
                    <a:pt x="235" y="27"/>
                  </a:lnTo>
                  <a:lnTo>
                    <a:pt x="235" y="24"/>
                  </a:lnTo>
                  <a:lnTo>
                    <a:pt x="238" y="21"/>
                  </a:lnTo>
                  <a:lnTo>
                    <a:pt x="240" y="21"/>
                  </a:lnTo>
                  <a:lnTo>
                    <a:pt x="238" y="19"/>
                  </a:lnTo>
                  <a:lnTo>
                    <a:pt x="235" y="16"/>
                  </a:lnTo>
                  <a:lnTo>
                    <a:pt x="230" y="16"/>
                  </a:lnTo>
                  <a:lnTo>
                    <a:pt x="224" y="19"/>
                  </a:lnTo>
                  <a:lnTo>
                    <a:pt x="219" y="19"/>
                  </a:lnTo>
                  <a:lnTo>
                    <a:pt x="216" y="19"/>
                  </a:lnTo>
                  <a:lnTo>
                    <a:pt x="214" y="21"/>
                  </a:lnTo>
                  <a:lnTo>
                    <a:pt x="214" y="24"/>
                  </a:lnTo>
                  <a:lnTo>
                    <a:pt x="211" y="27"/>
                  </a:lnTo>
                  <a:lnTo>
                    <a:pt x="208" y="27"/>
                  </a:lnTo>
                  <a:lnTo>
                    <a:pt x="203" y="27"/>
                  </a:lnTo>
                  <a:lnTo>
                    <a:pt x="198" y="27"/>
                  </a:lnTo>
                  <a:lnTo>
                    <a:pt x="198" y="24"/>
                  </a:lnTo>
                  <a:lnTo>
                    <a:pt x="198" y="21"/>
                  </a:lnTo>
                  <a:lnTo>
                    <a:pt x="200" y="19"/>
                  </a:lnTo>
                  <a:lnTo>
                    <a:pt x="200" y="16"/>
                  </a:lnTo>
                  <a:lnTo>
                    <a:pt x="200" y="13"/>
                  </a:lnTo>
                  <a:lnTo>
                    <a:pt x="200" y="11"/>
                  </a:lnTo>
                  <a:lnTo>
                    <a:pt x="203" y="8"/>
                  </a:lnTo>
                  <a:lnTo>
                    <a:pt x="203" y="5"/>
                  </a:lnTo>
                  <a:lnTo>
                    <a:pt x="200" y="3"/>
                  </a:lnTo>
                  <a:lnTo>
                    <a:pt x="195" y="0"/>
                  </a:lnTo>
                  <a:lnTo>
                    <a:pt x="192" y="3"/>
                  </a:lnTo>
                  <a:lnTo>
                    <a:pt x="187" y="3"/>
                  </a:lnTo>
                  <a:lnTo>
                    <a:pt x="187" y="5"/>
                  </a:lnTo>
                  <a:lnTo>
                    <a:pt x="187" y="8"/>
                  </a:lnTo>
                  <a:lnTo>
                    <a:pt x="190" y="8"/>
                  </a:lnTo>
                  <a:lnTo>
                    <a:pt x="190" y="11"/>
                  </a:lnTo>
                  <a:lnTo>
                    <a:pt x="190" y="13"/>
                  </a:lnTo>
                  <a:lnTo>
                    <a:pt x="190" y="16"/>
                  </a:lnTo>
                  <a:lnTo>
                    <a:pt x="187" y="16"/>
                  </a:lnTo>
                  <a:lnTo>
                    <a:pt x="184" y="19"/>
                  </a:lnTo>
                  <a:lnTo>
                    <a:pt x="182" y="21"/>
                  </a:lnTo>
                  <a:lnTo>
                    <a:pt x="179" y="27"/>
                  </a:lnTo>
                  <a:lnTo>
                    <a:pt x="176" y="21"/>
                  </a:lnTo>
                  <a:lnTo>
                    <a:pt x="179" y="19"/>
                  </a:lnTo>
                  <a:lnTo>
                    <a:pt x="182" y="19"/>
                  </a:lnTo>
                  <a:lnTo>
                    <a:pt x="182" y="16"/>
                  </a:lnTo>
                  <a:lnTo>
                    <a:pt x="182" y="13"/>
                  </a:lnTo>
                  <a:lnTo>
                    <a:pt x="179" y="11"/>
                  </a:lnTo>
                  <a:lnTo>
                    <a:pt x="174" y="8"/>
                  </a:lnTo>
                  <a:lnTo>
                    <a:pt x="171" y="8"/>
                  </a:lnTo>
                  <a:lnTo>
                    <a:pt x="166" y="8"/>
                  </a:lnTo>
                  <a:lnTo>
                    <a:pt x="163" y="5"/>
                  </a:lnTo>
                  <a:lnTo>
                    <a:pt x="160" y="3"/>
                  </a:lnTo>
                  <a:lnTo>
                    <a:pt x="158" y="3"/>
                  </a:lnTo>
                  <a:lnTo>
                    <a:pt x="155" y="3"/>
                  </a:lnTo>
                  <a:lnTo>
                    <a:pt x="152" y="0"/>
                  </a:lnTo>
                  <a:lnTo>
                    <a:pt x="152" y="8"/>
                  </a:lnTo>
                  <a:lnTo>
                    <a:pt x="152" y="11"/>
                  </a:lnTo>
                  <a:lnTo>
                    <a:pt x="152" y="13"/>
                  </a:lnTo>
                  <a:lnTo>
                    <a:pt x="150" y="13"/>
                  </a:lnTo>
                  <a:lnTo>
                    <a:pt x="144" y="16"/>
                  </a:lnTo>
                  <a:lnTo>
                    <a:pt x="142" y="19"/>
                  </a:lnTo>
                  <a:lnTo>
                    <a:pt x="139" y="19"/>
                  </a:lnTo>
                  <a:lnTo>
                    <a:pt x="136" y="19"/>
                  </a:lnTo>
                  <a:lnTo>
                    <a:pt x="134" y="19"/>
                  </a:lnTo>
                  <a:lnTo>
                    <a:pt x="131" y="21"/>
                  </a:lnTo>
                  <a:lnTo>
                    <a:pt x="126" y="24"/>
                  </a:lnTo>
                  <a:lnTo>
                    <a:pt x="123" y="27"/>
                  </a:lnTo>
                  <a:lnTo>
                    <a:pt x="120" y="27"/>
                  </a:lnTo>
                  <a:lnTo>
                    <a:pt x="118" y="27"/>
                  </a:lnTo>
                  <a:lnTo>
                    <a:pt x="112" y="27"/>
                  </a:lnTo>
                  <a:lnTo>
                    <a:pt x="110" y="27"/>
                  </a:lnTo>
                  <a:lnTo>
                    <a:pt x="107" y="29"/>
                  </a:lnTo>
                  <a:lnTo>
                    <a:pt x="104" y="32"/>
                  </a:lnTo>
                  <a:lnTo>
                    <a:pt x="102" y="35"/>
                  </a:lnTo>
                  <a:lnTo>
                    <a:pt x="102" y="37"/>
                  </a:lnTo>
                  <a:lnTo>
                    <a:pt x="102" y="40"/>
                  </a:lnTo>
                  <a:lnTo>
                    <a:pt x="104" y="43"/>
                  </a:lnTo>
                  <a:lnTo>
                    <a:pt x="104" y="45"/>
                  </a:lnTo>
                  <a:lnTo>
                    <a:pt x="107" y="45"/>
                  </a:lnTo>
                  <a:lnTo>
                    <a:pt x="107" y="48"/>
                  </a:lnTo>
                  <a:lnTo>
                    <a:pt x="107" y="51"/>
                  </a:lnTo>
                  <a:lnTo>
                    <a:pt x="102" y="53"/>
                  </a:lnTo>
                  <a:lnTo>
                    <a:pt x="99" y="53"/>
                  </a:lnTo>
                  <a:lnTo>
                    <a:pt x="96" y="51"/>
                  </a:lnTo>
                  <a:lnTo>
                    <a:pt x="94" y="51"/>
                  </a:lnTo>
                  <a:lnTo>
                    <a:pt x="91" y="51"/>
                  </a:lnTo>
                  <a:lnTo>
                    <a:pt x="91" y="53"/>
                  </a:lnTo>
                  <a:lnTo>
                    <a:pt x="88" y="56"/>
                  </a:lnTo>
                  <a:lnTo>
                    <a:pt x="86" y="56"/>
                  </a:lnTo>
                  <a:lnTo>
                    <a:pt x="83" y="56"/>
                  </a:lnTo>
                  <a:lnTo>
                    <a:pt x="80" y="56"/>
                  </a:lnTo>
                  <a:lnTo>
                    <a:pt x="78" y="53"/>
                  </a:lnTo>
                  <a:lnTo>
                    <a:pt x="78" y="51"/>
                  </a:lnTo>
                  <a:lnTo>
                    <a:pt x="75" y="48"/>
                  </a:lnTo>
                  <a:lnTo>
                    <a:pt x="72" y="48"/>
                  </a:lnTo>
                  <a:lnTo>
                    <a:pt x="70" y="51"/>
                  </a:lnTo>
                  <a:lnTo>
                    <a:pt x="67" y="53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59" y="56"/>
                  </a:lnTo>
                  <a:lnTo>
                    <a:pt x="59" y="61"/>
                  </a:lnTo>
                  <a:lnTo>
                    <a:pt x="56" y="64"/>
                  </a:lnTo>
                  <a:lnTo>
                    <a:pt x="54" y="67"/>
                  </a:lnTo>
                  <a:lnTo>
                    <a:pt x="51" y="67"/>
                  </a:lnTo>
                  <a:lnTo>
                    <a:pt x="48" y="67"/>
                  </a:lnTo>
                  <a:lnTo>
                    <a:pt x="43" y="67"/>
                  </a:lnTo>
                  <a:lnTo>
                    <a:pt x="40" y="67"/>
                  </a:lnTo>
                  <a:lnTo>
                    <a:pt x="38" y="64"/>
                  </a:lnTo>
                  <a:lnTo>
                    <a:pt x="35" y="64"/>
                  </a:lnTo>
                  <a:lnTo>
                    <a:pt x="32" y="64"/>
                  </a:lnTo>
                  <a:lnTo>
                    <a:pt x="30" y="64"/>
                  </a:lnTo>
                  <a:lnTo>
                    <a:pt x="27" y="67"/>
                  </a:lnTo>
                  <a:lnTo>
                    <a:pt x="24" y="67"/>
                  </a:lnTo>
                  <a:lnTo>
                    <a:pt x="22" y="69"/>
                  </a:lnTo>
                  <a:lnTo>
                    <a:pt x="22" y="72"/>
                  </a:lnTo>
                  <a:lnTo>
                    <a:pt x="22" y="75"/>
                  </a:lnTo>
                  <a:lnTo>
                    <a:pt x="24" y="77"/>
                  </a:lnTo>
                  <a:lnTo>
                    <a:pt x="27" y="77"/>
                  </a:lnTo>
                  <a:lnTo>
                    <a:pt x="27" y="80"/>
                  </a:lnTo>
                  <a:lnTo>
                    <a:pt x="27" y="83"/>
                  </a:lnTo>
                  <a:lnTo>
                    <a:pt x="27" y="88"/>
                  </a:lnTo>
                  <a:lnTo>
                    <a:pt x="27" y="91"/>
                  </a:lnTo>
                  <a:lnTo>
                    <a:pt x="14" y="91"/>
                  </a:lnTo>
                  <a:lnTo>
                    <a:pt x="14" y="123"/>
                  </a:lnTo>
                  <a:lnTo>
                    <a:pt x="8" y="117"/>
                  </a:lnTo>
                  <a:lnTo>
                    <a:pt x="6" y="117"/>
                  </a:lnTo>
                  <a:lnTo>
                    <a:pt x="3" y="117"/>
                  </a:lnTo>
                  <a:lnTo>
                    <a:pt x="0" y="123"/>
                  </a:lnTo>
                  <a:lnTo>
                    <a:pt x="8" y="123"/>
                  </a:lnTo>
                  <a:lnTo>
                    <a:pt x="11" y="125"/>
                  </a:lnTo>
                  <a:lnTo>
                    <a:pt x="11" y="128"/>
                  </a:lnTo>
                  <a:lnTo>
                    <a:pt x="16" y="131"/>
                  </a:lnTo>
                  <a:lnTo>
                    <a:pt x="19" y="131"/>
                  </a:lnTo>
                  <a:lnTo>
                    <a:pt x="19" y="133"/>
                  </a:lnTo>
                  <a:lnTo>
                    <a:pt x="19" y="136"/>
                  </a:lnTo>
                  <a:lnTo>
                    <a:pt x="16" y="139"/>
                  </a:lnTo>
                  <a:lnTo>
                    <a:pt x="14" y="141"/>
                  </a:lnTo>
                  <a:lnTo>
                    <a:pt x="14" y="144"/>
                  </a:lnTo>
                  <a:lnTo>
                    <a:pt x="14" y="147"/>
                  </a:lnTo>
                  <a:lnTo>
                    <a:pt x="16" y="149"/>
                  </a:lnTo>
                  <a:lnTo>
                    <a:pt x="14" y="149"/>
                  </a:lnTo>
                  <a:lnTo>
                    <a:pt x="14" y="155"/>
                  </a:lnTo>
                  <a:lnTo>
                    <a:pt x="14" y="160"/>
                  </a:lnTo>
                  <a:lnTo>
                    <a:pt x="14" y="163"/>
                  </a:lnTo>
                  <a:lnTo>
                    <a:pt x="14" y="165"/>
                  </a:lnTo>
                  <a:lnTo>
                    <a:pt x="11" y="168"/>
                  </a:lnTo>
                  <a:lnTo>
                    <a:pt x="11" y="171"/>
                  </a:lnTo>
                  <a:lnTo>
                    <a:pt x="14" y="173"/>
                  </a:lnTo>
                  <a:lnTo>
                    <a:pt x="11" y="173"/>
                  </a:lnTo>
                  <a:lnTo>
                    <a:pt x="6" y="173"/>
                  </a:lnTo>
                  <a:lnTo>
                    <a:pt x="3" y="173"/>
                  </a:lnTo>
                  <a:lnTo>
                    <a:pt x="0" y="176"/>
                  </a:lnTo>
                  <a:lnTo>
                    <a:pt x="0" y="179"/>
                  </a:lnTo>
                  <a:lnTo>
                    <a:pt x="3" y="179"/>
                  </a:lnTo>
                  <a:lnTo>
                    <a:pt x="3" y="181"/>
                  </a:lnTo>
                  <a:lnTo>
                    <a:pt x="6" y="184"/>
                  </a:lnTo>
                  <a:lnTo>
                    <a:pt x="6" y="187"/>
                  </a:lnTo>
                  <a:lnTo>
                    <a:pt x="3" y="187"/>
                  </a:lnTo>
                  <a:lnTo>
                    <a:pt x="3" y="189"/>
                  </a:lnTo>
                  <a:lnTo>
                    <a:pt x="3" y="192"/>
                  </a:lnTo>
                  <a:lnTo>
                    <a:pt x="6" y="195"/>
                  </a:lnTo>
                  <a:lnTo>
                    <a:pt x="6" y="197"/>
                  </a:lnTo>
                  <a:lnTo>
                    <a:pt x="3" y="200"/>
                  </a:lnTo>
                  <a:lnTo>
                    <a:pt x="3" y="203"/>
                  </a:lnTo>
                  <a:lnTo>
                    <a:pt x="3" y="205"/>
                  </a:lnTo>
                  <a:lnTo>
                    <a:pt x="6" y="205"/>
                  </a:lnTo>
                  <a:lnTo>
                    <a:pt x="6" y="208"/>
                  </a:lnTo>
                  <a:lnTo>
                    <a:pt x="8" y="211"/>
                  </a:lnTo>
                  <a:lnTo>
                    <a:pt x="8" y="213"/>
                  </a:lnTo>
                  <a:lnTo>
                    <a:pt x="6" y="216"/>
                  </a:lnTo>
                  <a:lnTo>
                    <a:pt x="6" y="219"/>
                  </a:lnTo>
                  <a:lnTo>
                    <a:pt x="8" y="221"/>
                  </a:lnTo>
                  <a:lnTo>
                    <a:pt x="8" y="224"/>
                  </a:lnTo>
                  <a:lnTo>
                    <a:pt x="8" y="227"/>
                  </a:lnTo>
                  <a:lnTo>
                    <a:pt x="11" y="232"/>
                  </a:lnTo>
                  <a:lnTo>
                    <a:pt x="16" y="235"/>
                  </a:lnTo>
                  <a:lnTo>
                    <a:pt x="19" y="235"/>
                  </a:lnTo>
                  <a:lnTo>
                    <a:pt x="22" y="235"/>
                  </a:lnTo>
                  <a:lnTo>
                    <a:pt x="24" y="235"/>
                  </a:lnTo>
                  <a:lnTo>
                    <a:pt x="27" y="237"/>
                  </a:lnTo>
                  <a:lnTo>
                    <a:pt x="27" y="240"/>
                  </a:lnTo>
                  <a:lnTo>
                    <a:pt x="27" y="248"/>
                  </a:lnTo>
                  <a:lnTo>
                    <a:pt x="27" y="245"/>
                  </a:lnTo>
                  <a:lnTo>
                    <a:pt x="30" y="243"/>
                  </a:lnTo>
                  <a:lnTo>
                    <a:pt x="32" y="240"/>
                  </a:lnTo>
                  <a:lnTo>
                    <a:pt x="35" y="240"/>
                  </a:lnTo>
                  <a:lnTo>
                    <a:pt x="38" y="243"/>
                  </a:lnTo>
                  <a:lnTo>
                    <a:pt x="40" y="243"/>
                  </a:lnTo>
                  <a:lnTo>
                    <a:pt x="43" y="243"/>
                  </a:lnTo>
                  <a:lnTo>
                    <a:pt x="46" y="243"/>
                  </a:lnTo>
                  <a:lnTo>
                    <a:pt x="48" y="243"/>
                  </a:lnTo>
                  <a:lnTo>
                    <a:pt x="48" y="245"/>
                  </a:lnTo>
                  <a:lnTo>
                    <a:pt x="48" y="248"/>
                  </a:lnTo>
                  <a:lnTo>
                    <a:pt x="54" y="251"/>
                  </a:lnTo>
                  <a:lnTo>
                    <a:pt x="56" y="248"/>
                  </a:lnTo>
                  <a:lnTo>
                    <a:pt x="59" y="248"/>
                  </a:lnTo>
                  <a:lnTo>
                    <a:pt x="59" y="245"/>
                  </a:lnTo>
                  <a:lnTo>
                    <a:pt x="62" y="243"/>
                  </a:lnTo>
                  <a:lnTo>
                    <a:pt x="64" y="243"/>
                  </a:lnTo>
                  <a:lnTo>
                    <a:pt x="64" y="245"/>
                  </a:lnTo>
                  <a:lnTo>
                    <a:pt x="67" y="245"/>
                  </a:lnTo>
                  <a:lnTo>
                    <a:pt x="70" y="248"/>
                  </a:lnTo>
                  <a:lnTo>
                    <a:pt x="72" y="245"/>
                  </a:lnTo>
                  <a:lnTo>
                    <a:pt x="75" y="248"/>
                  </a:lnTo>
                  <a:lnTo>
                    <a:pt x="75" y="251"/>
                  </a:lnTo>
                  <a:lnTo>
                    <a:pt x="75" y="256"/>
                  </a:lnTo>
                  <a:lnTo>
                    <a:pt x="78" y="259"/>
                  </a:lnTo>
                  <a:lnTo>
                    <a:pt x="80" y="259"/>
                  </a:lnTo>
                  <a:lnTo>
                    <a:pt x="80" y="261"/>
                  </a:lnTo>
                  <a:lnTo>
                    <a:pt x="83" y="264"/>
                  </a:lnTo>
                  <a:lnTo>
                    <a:pt x="80" y="267"/>
                  </a:lnTo>
                  <a:lnTo>
                    <a:pt x="78" y="269"/>
                  </a:lnTo>
                  <a:lnTo>
                    <a:pt x="75" y="272"/>
                  </a:lnTo>
                  <a:lnTo>
                    <a:pt x="72" y="275"/>
                  </a:lnTo>
                  <a:lnTo>
                    <a:pt x="72" y="277"/>
                  </a:lnTo>
                  <a:lnTo>
                    <a:pt x="78" y="280"/>
                  </a:lnTo>
                  <a:lnTo>
                    <a:pt x="80" y="280"/>
                  </a:lnTo>
                  <a:lnTo>
                    <a:pt x="83" y="277"/>
                  </a:lnTo>
                  <a:lnTo>
                    <a:pt x="86" y="275"/>
                  </a:lnTo>
                  <a:lnTo>
                    <a:pt x="88" y="275"/>
                  </a:lnTo>
                  <a:lnTo>
                    <a:pt x="91" y="272"/>
                  </a:lnTo>
                  <a:lnTo>
                    <a:pt x="94" y="277"/>
                  </a:lnTo>
                  <a:lnTo>
                    <a:pt x="96" y="280"/>
                  </a:lnTo>
                  <a:lnTo>
                    <a:pt x="99" y="283"/>
                  </a:lnTo>
                  <a:lnTo>
                    <a:pt x="102" y="285"/>
                  </a:lnTo>
                  <a:lnTo>
                    <a:pt x="99" y="285"/>
                  </a:lnTo>
                  <a:lnTo>
                    <a:pt x="99" y="288"/>
                  </a:lnTo>
                  <a:lnTo>
                    <a:pt x="102" y="288"/>
                  </a:lnTo>
                  <a:lnTo>
                    <a:pt x="104" y="288"/>
                  </a:lnTo>
                  <a:lnTo>
                    <a:pt x="110" y="288"/>
                  </a:lnTo>
                  <a:lnTo>
                    <a:pt x="112" y="285"/>
                  </a:lnTo>
                  <a:lnTo>
                    <a:pt x="115" y="285"/>
                  </a:lnTo>
                  <a:lnTo>
                    <a:pt x="115" y="283"/>
                  </a:lnTo>
                  <a:lnTo>
                    <a:pt x="115" y="280"/>
                  </a:lnTo>
                  <a:lnTo>
                    <a:pt x="115" y="277"/>
                  </a:lnTo>
                  <a:lnTo>
                    <a:pt x="118" y="277"/>
                  </a:lnTo>
                  <a:lnTo>
                    <a:pt x="118" y="272"/>
                  </a:lnTo>
                  <a:lnTo>
                    <a:pt x="115" y="269"/>
                  </a:lnTo>
                  <a:lnTo>
                    <a:pt x="115" y="267"/>
                  </a:lnTo>
                  <a:lnTo>
                    <a:pt x="118" y="267"/>
                  </a:lnTo>
                  <a:lnTo>
                    <a:pt x="120" y="264"/>
                  </a:lnTo>
                  <a:lnTo>
                    <a:pt x="123" y="264"/>
                  </a:lnTo>
                  <a:lnTo>
                    <a:pt x="128" y="264"/>
                  </a:lnTo>
                  <a:lnTo>
                    <a:pt x="128" y="261"/>
                  </a:lnTo>
                  <a:lnTo>
                    <a:pt x="131" y="261"/>
                  </a:lnTo>
                  <a:lnTo>
                    <a:pt x="128" y="259"/>
                  </a:lnTo>
                  <a:lnTo>
                    <a:pt x="131" y="256"/>
                  </a:lnTo>
                  <a:lnTo>
                    <a:pt x="131" y="253"/>
                  </a:lnTo>
                  <a:lnTo>
                    <a:pt x="134" y="251"/>
                  </a:lnTo>
                  <a:lnTo>
                    <a:pt x="136" y="256"/>
                  </a:lnTo>
                  <a:lnTo>
                    <a:pt x="136" y="259"/>
                  </a:lnTo>
                  <a:lnTo>
                    <a:pt x="136" y="261"/>
                  </a:lnTo>
                  <a:lnTo>
                    <a:pt x="142" y="261"/>
                  </a:lnTo>
                  <a:lnTo>
                    <a:pt x="144" y="261"/>
                  </a:lnTo>
                  <a:lnTo>
                    <a:pt x="147" y="261"/>
                  </a:lnTo>
                  <a:lnTo>
                    <a:pt x="150" y="261"/>
                  </a:lnTo>
                  <a:lnTo>
                    <a:pt x="152" y="264"/>
                  </a:lnTo>
                  <a:lnTo>
                    <a:pt x="155" y="264"/>
                  </a:lnTo>
                  <a:lnTo>
                    <a:pt x="158" y="264"/>
                  </a:lnTo>
                  <a:lnTo>
                    <a:pt x="160" y="261"/>
                  </a:lnTo>
                  <a:lnTo>
                    <a:pt x="160" y="259"/>
                  </a:lnTo>
                  <a:lnTo>
                    <a:pt x="163" y="256"/>
                  </a:lnTo>
                  <a:lnTo>
                    <a:pt x="166" y="256"/>
                  </a:lnTo>
                  <a:lnTo>
                    <a:pt x="166" y="253"/>
                  </a:lnTo>
                  <a:lnTo>
                    <a:pt x="168" y="253"/>
                  </a:lnTo>
                  <a:lnTo>
                    <a:pt x="168" y="251"/>
                  </a:lnTo>
                  <a:lnTo>
                    <a:pt x="168" y="248"/>
                  </a:lnTo>
                  <a:lnTo>
                    <a:pt x="171" y="248"/>
                  </a:lnTo>
                  <a:lnTo>
                    <a:pt x="174" y="248"/>
                  </a:lnTo>
                  <a:lnTo>
                    <a:pt x="176" y="248"/>
                  </a:lnTo>
                  <a:lnTo>
                    <a:pt x="182" y="251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22" name="Freeform 88"/>
            <p:cNvSpPr>
              <a:spLocks/>
            </p:cNvSpPr>
            <p:nvPr/>
          </p:nvSpPr>
          <p:spPr bwMode="auto">
            <a:xfrm>
              <a:off x="3806825" y="2846388"/>
              <a:ext cx="1000125" cy="1089025"/>
            </a:xfrm>
            <a:custGeom>
              <a:avLst/>
              <a:gdLst>
                <a:gd name="T0" fmla="*/ 2147483647 w 266"/>
                <a:gd name="T1" fmla="*/ 2147483647 h 275"/>
                <a:gd name="T2" fmla="*/ 2147483647 w 266"/>
                <a:gd name="T3" fmla="*/ 2147483647 h 275"/>
                <a:gd name="T4" fmla="*/ 2147483647 w 266"/>
                <a:gd name="T5" fmla="*/ 2147483647 h 275"/>
                <a:gd name="T6" fmla="*/ 2147483647 w 266"/>
                <a:gd name="T7" fmla="*/ 2147483647 h 275"/>
                <a:gd name="T8" fmla="*/ 2147483647 w 266"/>
                <a:gd name="T9" fmla="*/ 2147483647 h 275"/>
                <a:gd name="T10" fmla="*/ 2147483647 w 266"/>
                <a:gd name="T11" fmla="*/ 2147483647 h 275"/>
                <a:gd name="T12" fmla="*/ 2147483647 w 266"/>
                <a:gd name="T13" fmla="*/ 2147483647 h 275"/>
                <a:gd name="T14" fmla="*/ 2147483647 w 266"/>
                <a:gd name="T15" fmla="*/ 2147483647 h 275"/>
                <a:gd name="T16" fmla="*/ 2147483647 w 266"/>
                <a:gd name="T17" fmla="*/ 2147483647 h 275"/>
                <a:gd name="T18" fmla="*/ 2147483647 w 266"/>
                <a:gd name="T19" fmla="*/ 2147483647 h 275"/>
                <a:gd name="T20" fmla="*/ 2147483647 w 266"/>
                <a:gd name="T21" fmla="*/ 2147483647 h 275"/>
                <a:gd name="T22" fmla="*/ 2147483647 w 266"/>
                <a:gd name="T23" fmla="*/ 2147483647 h 275"/>
                <a:gd name="T24" fmla="*/ 2147483647 w 266"/>
                <a:gd name="T25" fmla="*/ 2147483647 h 275"/>
                <a:gd name="T26" fmla="*/ 2147483647 w 266"/>
                <a:gd name="T27" fmla="*/ 2147483647 h 275"/>
                <a:gd name="T28" fmla="*/ 2147483647 w 266"/>
                <a:gd name="T29" fmla="*/ 2147483647 h 275"/>
                <a:gd name="T30" fmla="*/ 2147483647 w 266"/>
                <a:gd name="T31" fmla="*/ 2147483647 h 275"/>
                <a:gd name="T32" fmla="*/ 2147483647 w 266"/>
                <a:gd name="T33" fmla="*/ 2147483647 h 275"/>
                <a:gd name="T34" fmla="*/ 2147483647 w 266"/>
                <a:gd name="T35" fmla="*/ 2147483647 h 275"/>
                <a:gd name="T36" fmla="*/ 2147483647 w 266"/>
                <a:gd name="T37" fmla="*/ 2147483647 h 275"/>
                <a:gd name="T38" fmla="*/ 2147483647 w 266"/>
                <a:gd name="T39" fmla="*/ 2147483647 h 275"/>
                <a:gd name="T40" fmla="*/ 2147483647 w 266"/>
                <a:gd name="T41" fmla="*/ 2147483647 h 275"/>
                <a:gd name="T42" fmla="*/ 2147483647 w 266"/>
                <a:gd name="T43" fmla="*/ 2147483647 h 275"/>
                <a:gd name="T44" fmla="*/ 2147483647 w 266"/>
                <a:gd name="T45" fmla="*/ 2147483647 h 275"/>
                <a:gd name="T46" fmla="*/ 2147483647 w 266"/>
                <a:gd name="T47" fmla="*/ 2147483647 h 275"/>
                <a:gd name="T48" fmla="*/ 2147483647 w 266"/>
                <a:gd name="T49" fmla="*/ 2147483647 h 275"/>
                <a:gd name="T50" fmla="*/ 2147483647 w 266"/>
                <a:gd name="T51" fmla="*/ 2147483647 h 275"/>
                <a:gd name="T52" fmla="*/ 2147483647 w 266"/>
                <a:gd name="T53" fmla="*/ 2147483647 h 275"/>
                <a:gd name="T54" fmla="*/ 2147483647 w 266"/>
                <a:gd name="T55" fmla="*/ 2147483647 h 275"/>
                <a:gd name="T56" fmla="*/ 2147483647 w 266"/>
                <a:gd name="T57" fmla="*/ 2147483647 h 275"/>
                <a:gd name="T58" fmla="*/ 2147483647 w 266"/>
                <a:gd name="T59" fmla="*/ 2147483647 h 275"/>
                <a:gd name="T60" fmla="*/ 2147483647 w 266"/>
                <a:gd name="T61" fmla="*/ 2147483647 h 275"/>
                <a:gd name="T62" fmla="*/ 2147483647 w 266"/>
                <a:gd name="T63" fmla="*/ 2147483647 h 275"/>
                <a:gd name="T64" fmla="*/ 2147483647 w 266"/>
                <a:gd name="T65" fmla="*/ 2147483647 h 275"/>
                <a:gd name="T66" fmla="*/ 2147483647 w 266"/>
                <a:gd name="T67" fmla="*/ 2147483647 h 275"/>
                <a:gd name="T68" fmla="*/ 2147483647 w 266"/>
                <a:gd name="T69" fmla="*/ 2147483647 h 275"/>
                <a:gd name="T70" fmla="*/ 2147483647 w 266"/>
                <a:gd name="T71" fmla="*/ 2147483647 h 275"/>
                <a:gd name="T72" fmla="*/ 2147483647 w 266"/>
                <a:gd name="T73" fmla="*/ 2147483647 h 275"/>
                <a:gd name="T74" fmla="*/ 2147483647 w 266"/>
                <a:gd name="T75" fmla="*/ 2147483647 h 275"/>
                <a:gd name="T76" fmla="*/ 2147483647 w 266"/>
                <a:gd name="T77" fmla="*/ 2147483647 h 275"/>
                <a:gd name="T78" fmla="*/ 2147483647 w 266"/>
                <a:gd name="T79" fmla="*/ 2147483647 h 275"/>
                <a:gd name="T80" fmla="*/ 2147483647 w 266"/>
                <a:gd name="T81" fmla="*/ 2147483647 h 275"/>
                <a:gd name="T82" fmla="*/ 2147483647 w 266"/>
                <a:gd name="T83" fmla="*/ 2147483647 h 275"/>
                <a:gd name="T84" fmla="*/ 2147483647 w 266"/>
                <a:gd name="T85" fmla="*/ 2147483647 h 275"/>
                <a:gd name="T86" fmla="*/ 2147483647 w 266"/>
                <a:gd name="T87" fmla="*/ 2147483647 h 275"/>
                <a:gd name="T88" fmla="*/ 2147483647 w 266"/>
                <a:gd name="T89" fmla="*/ 2147483647 h 275"/>
                <a:gd name="T90" fmla="*/ 2147483647 w 266"/>
                <a:gd name="T91" fmla="*/ 2147483647 h 275"/>
                <a:gd name="T92" fmla="*/ 2147483647 w 266"/>
                <a:gd name="T93" fmla="*/ 2147483647 h 275"/>
                <a:gd name="T94" fmla="*/ 2147483647 w 266"/>
                <a:gd name="T95" fmla="*/ 2147483647 h 275"/>
                <a:gd name="T96" fmla="*/ 2147483647 w 266"/>
                <a:gd name="T97" fmla="*/ 2147483647 h 275"/>
                <a:gd name="T98" fmla="*/ 2147483647 w 266"/>
                <a:gd name="T99" fmla="*/ 2147483647 h 275"/>
                <a:gd name="T100" fmla="*/ 2147483647 w 266"/>
                <a:gd name="T101" fmla="*/ 2147483647 h 275"/>
                <a:gd name="T102" fmla="*/ 2147483647 w 266"/>
                <a:gd name="T103" fmla="*/ 2147483647 h 275"/>
                <a:gd name="T104" fmla="*/ 2147483647 w 266"/>
                <a:gd name="T105" fmla="*/ 2147483647 h 275"/>
                <a:gd name="T106" fmla="*/ 2147483647 w 266"/>
                <a:gd name="T107" fmla="*/ 2147483647 h 275"/>
                <a:gd name="T108" fmla="*/ 2147483647 w 266"/>
                <a:gd name="T109" fmla="*/ 2147483647 h 27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6"/>
                <a:gd name="T166" fmla="*/ 0 h 275"/>
                <a:gd name="T167" fmla="*/ 266 w 266"/>
                <a:gd name="T168" fmla="*/ 275 h 27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6" h="275">
                  <a:moveTo>
                    <a:pt x="138" y="269"/>
                  </a:moveTo>
                  <a:lnTo>
                    <a:pt x="141" y="269"/>
                  </a:lnTo>
                  <a:lnTo>
                    <a:pt x="144" y="269"/>
                  </a:lnTo>
                  <a:lnTo>
                    <a:pt x="144" y="272"/>
                  </a:lnTo>
                  <a:lnTo>
                    <a:pt x="144" y="275"/>
                  </a:lnTo>
                  <a:lnTo>
                    <a:pt x="146" y="275"/>
                  </a:lnTo>
                  <a:lnTo>
                    <a:pt x="149" y="272"/>
                  </a:lnTo>
                  <a:lnTo>
                    <a:pt x="149" y="269"/>
                  </a:lnTo>
                  <a:lnTo>
                    <a:pt x="152" y="264"/>
                  </a:lnTo>
                  <a:lnTo>
                    <a:pt x="152" y="261"/>
                  </a:lnTo>
                  <a:lnTo>
                    <a:pt x="149" y="256"/>
                  </a:lnTo>
                  <a:lnTo>
                    <a:pt x="149" y="253"/>
                  </a:lnTo>
                  <a:lnTo>
                    <a:pt x="154" y="253"/>
                  </a:lnTo>
                  <a:lnTo>
                    <a:pt x="154" y="251"/>
                  </a:lnTo>
                  <a:lnTo>
                    <a:pt x="157" y="251"/>
                  </a:lnTo>
                  <a:lnTo>
                    <a:pt x="154" y="248"/>
                  </a:lnTo>
                  <a:lnTo>
                    <a:pt x="152" y="245"/>
                  </a:lnTo>
                  <a:lnTo>
                    <a:pt x="146" y="245"/>
                  </a:lnTo>
                  <a:lnTo>
                    <a:pt x="144" y="245"/>
                  </a:lnTo>
                  <a:lnTo>
                    <a:pt x="141" y="243"/>
                  </a:lnTo>
                  <a:lnTo>
                    <a:pt x="136" y="243"/>
                  </a:lnTo>
                  <a:lnTo>
                    <a:pt x="136" y="240"/>
                  </a:lnTo>
                  <a:lnTo>
                    <a:pt x="136" y="237"/>
                  </a:lnTo>
                  <a:lnTo>
                    <a:pt x="136" y="235"/>
                  </a:lnTo>
                  <a:lnTo>
                    <a:pt x="138" y="229"/>
                  </a:lnTo>
                  <a:lnTo>
                    <a:pt x="141" y="227"/>
                  </a:lnTo>
                  <a:lnTo>
                    <a:pt x="144" y="224"/>
                  </a:lnTo>
                  <a:lnTo>
                    <a:pt x="149" y="224"/>
                  </a:lnTo>
                  <a:lnTo>
                    <a:pt x="152" y="221"/>
                  </a:lnTo>
                  <a:lnTo>
                    <a:pt x="152" y="216"/>
                  </a:lnTo>
                  <a:lnTo>
                    <a:pt x="154" y="216"/>
                  </a:lnTo>
                  <a:lnTo>
                    <a:pt x="157" y="213"/>
                  </a:lnTo>
                  <a:lnTo>
                    <a:pt x="160" y="213"/>
                  </a:lnTo>
                  <a:lnTo>
                    <a:pt x="160" y="216"/>
                  </a:lnTo>
                  <a:lnTo>
                    <a:pt x="162" y="216"/>
                  </a:lnTo>
                  <a:lnTo>
                    <a:pt x="165" y="213"/>
                  </a:lnTo>
                  <a:lnTo>
                    <a:pt x="168" y="213"/>
                  </a:lnTo>
                  <a:lnTo>
                    <a:pt x="170" y="213"/>
                  </a:lnTo>
                  <a:lnTo>
                    <a:pt x="170" y="211"/>
                  </a:lnTo>
                  <a:lnTo>
                    <a:pt x="170" y="208"/>
                  </a:lnTo>
                  <a:lnTo>
                    <a:pt x="170" y="205"/>
                  </a:lnTo>
                  <a:lnTo>
                    <a:pt x="173" y="203"/>
                  </a:lnTo>
                  <a:lnTo>
                    <a:pt x="173" y="200"/>
                  </a:lnTo>
                  <a:lnTo>
                    <a:pt x="173" y="197"/>
                  </a:lnTo>
                  <a:lnTo>
                    <a:pt x="173" y="195"/>
                  </a:lnTo>
                  <a:lnTo>
                    <a:pt x="173" y="192"/>
                  </a:lnTo>
                  <a:lnTo>
                    <a:pt x="173" y="189"/>
                  </a:lnTo>
                  <a:lnTo>
                    <a:pt x="176" y="189"/>
                  </a:lnTo>
                  <a:lnTo>
                    <a:pt x="178" y="189"/>
                  </a:lnTo>
                  <a:lnTo>
                    <a:pt x="178" y="192"/>
                  </a:lnTo>
                  <a:lnTo>
                    <a:pt x="181" y="192"/>
                  </a:lnTo>
                  <a:lnTo>
                    <a:pt x="181" y="189"/>
                  </a:lnTo>
                  <a:lnTo>
                    <a:pt x="181" y="187"/>
                  </a:lnTo>
                  <a:lnTo>
                    <a:pt x="181" y="184"/>
                  </a:lnTo>
                  <a:lnTo>
                    <a:pt x="184" y="184"/>
                  </a:lnTo>
                  <a:lnTo>
                    <a:pt x="184" y="187"/>
                  </a:lnTo>
                  <a:lnTo>
                    <a:pt x="186" y="187"/>
                  </a:lnTo>
                  <a:lnTo>
                    <a:pt x="189" y="187"/>
                  </a:lnTo>
                  <a:lnTo>
                    <a:pt x="192" y="184"/>
                  </a:lnTo>
                  <a:lnTo>
                    <a:pt x="194" y="181"/>
                  </a:lnTo>
                  <a:lnTo>
                    <a:pt x="194" y="179"/>
                  </a:lnTo>
                  <a:lnTo>
                    <a:pt x="194" y="176"/>
                  </a:lnTo>
                  <a:lnTo>
                    <a:pt x="194" y="173"/>
                  </a:lnTo>
                  <a:lnTo>
                    <a:pt x="197" y="171"/>
                  </a:lnTo>
                  <a:lnTo>
                    <a:pt x="200" y="171"/>
                  </a:lnTo>
                  <a:lnTo>
                    <a:pt x="200" y="168"/>
                  </a:lnTo>
                  <a:lnTo>
                    <a:pt x="200" y="165"/>
                  </a:lnTo>
                  <a:lnTo>
                    <a:pt x="205" y="163"/>
                  </a:lnTo>
                  <a:lnTo>
                    <a:pt x="208" y="160"/>
                  </a:lnTo>
                  <a:lnTo>
                    <a:pt x="205" y="157"/>
                  </a:lnTo>
                  <a:lnTo>
                    <a:pt x="205" y="155"/>
                  </a:lnTo>
                  <a:lnTo>
                    <a:pt x="208" y="152"/>
                  </a:lnTo>
                  <a:lnTo>
                    <a:pt x="208" y="155"/>
                  </a:lnTo>
                  <a:lnTo>
                    <a:pt x="210" y="155"/>
                  </a:lnTo>
                  <a:lnTo>
                    <a:pt x="216" y="155"/>
                  </a:lnTo>
                  <a:lnTo>
                    <a:pt x="218" y="157"/>
                  </a:lnTo>
                  <a:lnTo>
                    <a:pt x="218" y="160"/>
                  </a:lnTo>
                  <a:lnTo>
                    <a:pt x="221" y="160"/>
                  </a:lnTo>
                  <a:lnTo>
                    <a:pt x="224" y="157"/>
                  </a:lnTo>
                  <a:lnTo>
                    <a:pt x="229" y="157"/>
                  </a:lnTo>
                  <a:lnTo>
                    <a:pt x="229" y="155"/>
                  </a:lnTo>
                  <a:lnTo>
                    <a:pt x="226" y="155"/>
                  </a:lnTo>
                  <a:lnTo>
                    <a:pt x="226" y="152"/>
                  </a:lnTo>
                  <a:lnTo>
                    <a:pt x="221" y="147"/>
                  </a:lnTo>
                  <a:lnTo>
                    <a:pt x="218" y="147"/>
                  </a:lnTo>
                  <a:lnTo>
                    <a:pt x="216" y="144"/>
                  </a:lnTo>
                  <a:lnTo>
                    <a:pt x="210" y="144"/>
                  </a:lnTo>
                  <a:lnTo>
                    <a:pt x="208" y="147"/>
                  </a:lnTo>
                  <a:lnTo>
                    <a:pt x="205" y="147"/>
                  </a:lnTo>
                  <a:lnTo>
                    <a:pt x="202" y="144"/>
                  </a:lnTo>
                  <a:lnTo>
                    <a:pt x="200" y="141"/>
                  </a:lnTo>
                  <a:lnTo>
                    <a:pt x="205" y="139"/>
                  </a:lnTo>
                  <a:lnTo>
                    <a:pt x="210" y="136"/>
                  </a:lnTo>
                  <a:lnTo>
                    <a:pt x="213" y="136"/>
                  </a:lnTo>
                  <a:lnTo>
                    <a:pt x="218" y="139"/>
                  </a:lnTo>
                  <a:lnTo>
                    <a:pt x="221" y="139"/>
                  </a:lnTo>
                  <a:lnTo>
                    <a:pt x="224" y="141"/>
                  </a:lnTo>
                  <a:lnTo>
                    <a:pt x="226" y="141"/>
                  </a:lnTo>
                  <a:lnTo>
                    <a:pt x="226" y="139"/>
                  </a:lnTo>
                  <a:lnTo>
                    <a:pt x="229" y="139"/>
                  </a:lnTo>
                  <a:lnTo>
                    <a:pt x="229" y="133"/>
                  </a:lnTo>
                  <a:lnTo>
                    <a:pt x="232" y="131"/>
                  </a:lnTo>
                  <a:lnTo>
                    <a:pt x="234" y="128"/>
                  </a:lnTo>
                  <a:lnTo>
                    <a:pt x="237" y="128"/>
                  </a:lnTo>
                  <a:lnTo>
                    <a:pt x="240" y="128"/>
                  </a:lnTo>
                  <a:lnTo>
                    <a:pt x="242" y="123"/>
                  </a:lnTo>
                  <a:lnTo>
                    <a:pt x="242" y="120"/>
                  </a:lnTo>
                  <a:lnTo>
                    <a:pt x="242" y="115"/>
                  </a:lnTo>
                  <a:lnTo>
                    <a:pt x="240" y="112"/>
                  </a:lnTo>
                  <a:lnTo>
                    <a:pt x="240" y="109"/>
                  </a:lnTo>
                  <a:lnTo>
                    <a:pt x="237" y="109"/>
                  </a:lnTo>
                  <a:lnTo>
                    <a:pt x="234" y="107"/>
                  </a:lnTo>
                  <a:lnTo>
                    <a:pt x="234" y="104"/>
                  </a:lnTo>
                  <a:lnTo>
                    <a:pt x="234" y="99"/>
                  </a:lnTo>
                  <a:lnTo>
                    <a:pt x="234" y="96"/>
                  </a:lnTo>
                  <a:lnTo>
                    <a:pt x="237" y="91"/>
                  </a:lnTo>
                  <a:lnTo>
                    <a:pt x="240" y="88"/>
                  </a:lnTo>
                  <a:lnTo>
                    <a:pt x="240" y="85"/>
                  </a:lnTo>
                  <a:lnTo>
                    <a:pt x="240" y="80"/>
                  </a:lnTo>
                  <a:lnTo>
                    <a:pt x="240" y="75"/>
                  </a:lnTo>
                  <a:lnTo>
                    <a:pt x="240" y="72"/>
                  </a:lnTo>
                  <a:lnTo>
                    <a:pt x="240" y="67"/>
                  </a:lnTo>
                  <a:lnTo>
                    <a:pt x="237" y="64"/>
                  </a:lnTo>
                  <a:lnTo>
                    <a:pt x="237" y="61"/>
                  </a:lnTo>
                  <a:lnTo>
                    <a:pt x="234" y="59"/>
                  </a:lnTo>
                  <a:lnTo>
                    <a:pt x="237" y="56"/>
                  </a:lnTo>
                  <a:lnTo>
                    <a:pt x="237" y="53"/>
                  </a:lnTo>
                  <a:lnTo>
                    <a:pt x="242" y="53"/>
                  </a:lnTo>
                  <a:lnTo>
                    <a:pt x="245" y="53"/>
                  </a:lnTo>
                  <a:lnTo>
                    <a:pt x="248" y="56"/>
                  </a:lnTo>
                  <a:lnTo>
                    <a:pt x="250" y="59"/>
                  </a:lnTo>
                  <a:lnTo>
                    <a:pt x="253" y="59"/>
                  </a:lnTo>
                  <a:lnTo>
                    <a:pt x="256" y="56"/>
                  </a:lnTo>
                  <a:lnTo>
                    <a:pt x="258" y="53"/>
                  </a:lnTo>
                  <a:lnTo>
                    <a:pt x="261" y="53"/>
                  </a:lnTo>
                  <a:lnTo>
                    <a:pt x="264" y="51"/>
                  </a:lnTo>
                  <a:lnTo>
                    <a:pt x="266" y="48"/>
                  </a:lnTo>
                  <a:lnTo>
                    <a:pt x="264" y="45"/>
                  </a:lnTo>
                  <a:lnTo>
                    <a:pt x="261" y="45"/>
                  </a:lnTo>
                  <a:lnTo>
                    <a:pt x="258" y="45"/>
                  </a:lnTo>
                  <a:lnTo>
                    <a:pt x="256" y="45"/>
                  </a:lnTo>
                  <a:lnTo>
                    <a:pt x="253" y="48"/>
                  </a:lnTo>
                  <a:lnTo>
                    <a:pt x="250" y="45"/>
                  </a:lnTo>
                  <a:lnTo>
                    <a:pt x="248" y="45"/>
                  </a:lnTo>
                  <a:lnTo>
                    <a:pt x="245" y="45"/>
                  </a:lnTo>
                  <a:lnTo>
                    <a:pt x="242" y="45"/>
                  </a:lnTo>
                  <a:lnTo>
                    <a:pt x="240" y="45"/>
                  </a:lnTo>
                  <a:lnTo>
                    <a:pt x="237" y="43"/>
                  </a:lnTo>
                  <a:lnTo>
                    <a:pt x="237" y="40"/>
                  </a:lnTo>
                  <a:lnTo>
                    <a:pt x="237" y="37"/>
                  </a:lnTo>
                  <a:lnTo>
                    <a:pt x="240" y="35"/>
                  </a:lnTo>
                  <a:lnTo>
                    <a:pt x="240" y="32"/>
                  </a:lnTo>
                  <a:lnTo>
                    <a:pt x="237" y="29"/>
                  </a:lnTo>
                  <a:lnTo>
                    <a:pt x="234" y="29"/>
                  </a:lnTo>
                  <a:lnTo>
                    <a:pt x="232" y="29"/>
                  </a:lnTo>
                  <a:lnTo>
                    <a:pt x="229" y="29"/>
                  </a:lnTo>
                  <a:lnTo>
                    <a:pt x="226" y="29"/>
                  </a:lnTo>
                  <a:lnTo>
                    <a:pt x="224" y="29"/>
                  </a:lnTo>
                  <a:lnTo>
                    <a:pt x="221" y="29"/>
                  </a:lnTo>
                  <a:lnTo>
                    <a:pt x="218" y="27"/>
                  </a:lnTo>
                  <a:lnTo>
                    <a:pt x="216" y="24"/>
                  </a:lnTo>
                  <a:lnTo>
                    <a:pt x="213" y="24"/>
                  </a:lnTo>
                  <a:lnTo>
                    <a:pt x="208" y="24"/>
                  </a:lnTo>
                  <a:lnTo>
                    <a:pt x="210" y="21"/>
                  </a:lnTo>
                  <a:lnTo>
                    <a:pt x="210" y="19"/>
                  </a:lnTo>
                  <a:lnTo>
                    <a:pt x="208" y="19"/>
                  </a:lnTo>
                  <a:lnTo>
                    <a:pt x="205" y="19"/>
                  </a:lnTo>
                  <a:lnTo>
                    <a:pt x="205" y="21"/>
                  </a:lnTo>
                  <a:lnTo>
                    <a:pt x="202" y="21"/>
                  </a:lnTo>
                  <a:lnTo>
                    <a:pt x="200" y="21"/>
                  </a:lnTo>
                  <a:lnTo>
                    <a:pt x="192" y="19"/>
                  </a:lnTo>
                  <a:lnTo>
                    <a:pt x="189" y="19"/>
                  </a:lnTo>
                  <a:lnTo>
                    <a:pt x="186" y="16"/>
                  </a:lnTo>
                  <a:lnTo>
                    <a:pt x="186" y="13"/>
                  </a:lnTo>
                  <a:lnTo>
                    <a:pt x="184" y="11"/>
                  </a:lnTo>
                  <a:lnTo>
                    <a:pt x="181" y="11"/>
                  </a:lnTo>
                  <a:lnTo>
                    <a:pt x="178" y="11"/>
                  </a:lnTo>
                  <a:lnTo>
                    <a:pt x="176" y="13"/>
                  </a:lnTo>
                  <a:lnTo>
                    <a:pt x="173" y="13"/>
                  </a:lnTo>
                  <a:lnTo>
                    <a:pt x="170" y="11"/>
                  </a:lnTo>
                  <a:lnTo>
                    <a:pt x="168" y="8"/>
                  </a:lnTo>
                  <a:lnTo>
                    <a:pt x="165" y="5"/>
                  </a:lnTo>
                  <a:lnTo>
                    <a:pt x="162" y="3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7" y="3"/>
                  </a:lnTo>
                  <a:lnTo>
                    <a:pt x="154" y="5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2" y="0"/>
                  </a:lnTo>
                  <a:lnTo>
                    <a:pt x="149" y="0"/>
                  </a:lnTo>
                  <a:lnTo>
                    <a:pt x="146" y="0"/>
                  </a:lnTo>
                  <a:lnTo>
                    <a:pt x="144" y="0"/>
                  </a:lnTo>
                  <a:lnTo>
                    <a:pt x="141" y="3"/>
                  </a:lnTo>
                  <a:lnTo>
                    <a:pt x="138" y="5"/>
                  </a:lnTo>
                  <a:lnTo>
                    <a:pt x="136" y="8"/>
                  </a:lnTo>
                  <a:lnTo>
                    <a:pt x="133" y="8"/>
                  </a:lnTo>
                  <a:lnTo>
                    <a:pt x="128" y="8"/>
                  </a:lnTo>
                  <a:lnTo>
                    <a:pt x="125" y="11"/>
                  </a:lnTo>
                  <a:lnTo>
                    <a:pt x="125" y="13"/>
                  </a:lnTo>
                  <a:lnTo>
                    <a:pt x="122" y="13"/>
                  </a:lnTo>
                  <a:lnTo>
                    <a:pt x="120" y="13"/>
                  </a:lnTo>
                  <a:lnTo>
                    <a:pt x="120" y="11"/>
                  </a:lnTo>
                  <a:lnTo>
                    <a:pt x="120" y="5"/>
                  </a:lnTo>
                  <a:lnTo>
                    <a:pt x="120" y="3"/>
                  </a:lnTo>
                  <a:lnTo>
                    <a:pt x="114" y="3"/>
                  </a:lnTo>
                  <a:lnTo>
                    <a:pt x="112" y="3"/>
                  </a:lnTo>
                  <a:lnTo>
                    <a:pt x="112" y="5"/>
                  </a:lnTo>
                  <a:lnTo>
                    <a:pt x="109" y="8"/>
                  </a:lnTo>
                  <a:lnTo>
                    <a:pt x="106" y="11"/>
                  </a:lnTo>
                  <a:lnTo>
                    <a:pt x="106" y="16"/>
                  </a:lnTo>
                  <a:lnTo>
                    <a:pt x="104" y="19"/>
                  </a:lnTo>
                  <a:lnTo>
                    <a:pt x="101" y="21"/>
                  </a:lnTo>
                  <a:lnTo>
                    <a:pt x="98" y="21"/>
                  </a:lnTo>
                  <a:lnTo>
                    <a:pt x="96" y="24"/>
                  </a:lnTo>
                  <a:lnTo>
                    <a:pt x="93" y="24"/>
                  </a:lnTo>
                  <a:lnTo>
                    <a:pt x="90" y="24"/>
                  </a:lnTo>
                  <a:lnTo>
                    <a:pt x="85" y="27"/>
                  </a:lnTo>
                  <a:lnTo>
                    <a:pt x="82" y="29"/>
                  </a:lnTo>
                  <a:lnTo>
                    <a:pt x="74" y="32"/>
                  </a:lnTo>
                  <a:lnTo>
                    <a:pt x="72" y="35"/>
                  </a:lnTo>
                  <a:lnTo>
                    <a:pt x="69" y="37"/>
                  </a:lnTo>
                  <a:lnTo>
                    <a:pt x="69" y="35"/>
                  </a:lnTo>
                  <a:lnTo>
                    <a:pt x="66" y="35"/>
                  </a:lnTo>
                  <a:lnTo>
                    <a:pt x="66" y="32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1" y="24"/>
                  </a:lnTo>
                  <a:lnTo>
                    <a:pt x="58" y="21"/>
                  </a:lnTo>
                  <a:lnTo>
                    <a:pt x="56" y="21"/>
                  </a:lnTo>
                  <a:lnTo>
                    <a:pt x="53" y="21"/>
                  </a:lnTo>
                  <a:lnTo>
                    <a:pt x="50" y="24"/>
                  </a:lnTo>
                  <a:lnTo>
                    <a:pt x="48" y="24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21"/>
                  </a:lnTo>
                  <a:lnTo>
                    <a:pt x="40" y="27"/>
                  </a:lnTo>
                  <a:lnTo>
                    <a:pt x="40" y="29"/>
                  </a:lnTo>
                  <a:lnTo>
                    <a:pt x="34" y="29"/>
                  </a:lnTo>
                  <a:lnTo>
                    <a:pt x="32" y="29"/>
                  </a:lnTo>
                  <a:lnTo>
                    <a:pt x="32" y="32"/>
                  </a:lnTo>
                  <a:lnTo>
                    <a:pt x="32" y="35"/>
                  </a:lnTo>
                  <a:lnTo>
                    <a:pt x="32" y="37"/>
                  </a:lnTo>
                  <a:lnTo>
                    <a:pt x="29" y="37"/>
                  </a:lnTo>
                  <a:lnTo>
                    <a:pt x="26" y="40"/>
                  </a:lnTo>
                  <a:lnTo>
                    <a:pt x="24" y="40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1" y="45"/>
                  </a:lnTo>
                  <a:lnTo>
                    <a:pt x="18" y="43"/>
                  </a:lnTo>
                  <a:lnTo>
                    <a:pt x="16" y="40"/>
                  </a:lnTo>
                  <a:lnTo>
                    <a:pt x="13" y="43"/>
                  </a:lnTo>
                  <a:lnTo>
                    <a:pt x="8" y="48"/>
                  </a:lnTo>
                  <a:lnTo>
                    <a:pt x="16" y="53"/>
                  </a:lnTo>
                  <a:lnTo>
                    <a:pt x="16" y="56"/>
                  </a:lnTo>
                  <a:lnTo>
                    <a:pt x="13" y="61"/>
                  </a:lnTo>
                  <a:lnTo>
                    <a:pt x="8" y="64"/>
                  </a:lnTo>
                  <a:lnTo>
                    <a:pt x="5" y="67"/>
                  </a:lnTo>
                  <a:lnTo>
                    <a:pt x="2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2" y="77"/>
                  </a:lnTo>
                  <a:lnTo>
                    <a:pt x="5" y="77"/>
                  </a:lnTo>
                  <a:lnTo>
                    <a:pt x="5" y="80"/>
                  </a:lnTo>
                  <a:lnTo>
                    <a:pt x="10" y="77"/>
                  </a:lnTo>
                  <a:lnTo>
                    <a:pt x="16" y="77"/>
                  </a:lnTo>
                  <a:lnTo>
                    <a:pt x="21" y="77"/>
                  </a:lnTo>
                  <a:lnTo>
                    <a:pt x="21" y="80"/>
                  </a:lnTo>
                  <a:lnTo>
                    <a:pt x="21" y="83"/>
                  </a:lnTo>
                  <a:lnTo>
                    <a:pt x="24" y="85"/>
                  </a:lnTo>
                  <a:lnTo>
                    <a:pt x="24" y="91"/>
                  </a:lnTo>
                  <a:lnTo>
                    <a:pt x="24" y="96"/>
                  </a:lnTo>
                  <a:lnTo>
                    <a:pt x="26" y="99"/>
                  </a:lnTo>
                  <a:lnTo>
                    <a:pt x="32" y="101"/>
                  </a:lnTo>
                  <a:lnTo>
                    <a:pt x="34" y="101"/>
                  </a:lnTo>
                  <a:lnTo>
                    <a:pt x="37" y="101"/>
                  </a:lnTo>
                  <a:lnTo>
                    <a:pt x="40" y="101"/>
                  </a:lnTo>
                  <a:lnTo>
                    <a:pt x="40" y="104"/>
                  </a:lnTo>
                  <a:lnTo>
                    <a:pt x="37" y="104"/>
                  </a:lnTo>
                  <a:lnTo>
                    <a:pt x="37" y="107"/>
                  </a:lnTo>
                  <a:lnTo>
                    <a:pt x="34" y="109"/>
                  </a:lnTo>
                  <a:lnTo>
                    <a:pt x="34" y="112"/>
                  </a:lnTo>
                  <a:lnTo>
                    <a:pt x="37" y="112"/>
                  </a:lnTo>
                  <a:lnTo>
                    <a:pt x="40" y="115"/>
                  </a:lnTo>
                  <a:lnTo>
                    <a:pt x="37" y="117"/>
                  </a:lnTo>
                  <a:lnTo>
                    <a:pt x="34" y="117"/>
                  </a:lnTo>
                  <a:lnTo>
                    <a:pt x="32" y="120"/>
                  </a:lnTo>
                  <a:lnTo>
                    <a:pt x="32" y="123"/>
                  </a:lnTo>
                  <a:lnTo>
                    <a:pt x="34" y="128"/>
                  </a:lnTo>
                  <a:lnTo>
                    <a:pt x="34" y="133"/>
                  </a:lnTo>
                  <a:lnTo>
                    <a:pt x="34" y="136"/>
                  </a:lnTo>
                  <a:lnTo>
                    <a:pt x="37" y="141"/>
                  </a:lnTo>
                  <a:lnTo>
                    <a:pt x="32" y="149"/>
                  </a:lnTo>
                  <a:lnTo>
                    <a:pt x="29" y="155"/>
                  </a:lnTo>
                  <a:lnTo>
                    <a:pt x="26" y="157"/>
                  </a:lnTo>
                  <a:lnTo>
                    <a:pt x="24" y="160"/>
                  </a:lnTo>
                  <a:lnTo>
                    <a:pt x="21" y="160"/>
                  </a:lnTo>
                  <a:lnTo>
                    <a:pt x="18" y="163"/>
                  </a:lnTo>
                  <a:lnTo>
                    <a:pt x="16" y="163"/>
                  </a:lnTo>
                  <a:lnTo>
                    <a:pt x="16" y="165"/>
                  </a:lnTo>
                  <a:lnTo>
                    <a:pt x="13" y="165"/>
                  </a:lnTo>
                  <a:lnTo>
                    <a:pt x="13" y="163"/>
                  </a:lnTo>
                  <a:lnTo>
                    <a:pt x="10" y="163"/>
                  </a:lnTo>
                  <a:lnTo>
                    <a:pt x="8" y="163"/>
                  </a:lnTo>
                  <a:lnTo>
                    <a:pt x="8" y="165"/>
                  </a:lnTo>
                  <a:lnTo>
                    <a:pt x="5" y="165"/>
                  </a:lnTo>
                  <a:lnTo>
                    <a:pt x="5" y="168"/>
                  </a:lnTo>
                  <a:lnTo>
                    <a:pt x="5" y="171"/>
                  </a:lnTo>
                  <a:lnTo>
                    <a:pt x="8" y="171"/>
                  </a:lnTo>
                  <a:lnTo>
                    <a:pt x="8" y="173"/>
                  </a:lnTo>
                  <a:lnTo>
                    <a:pt x="8" y="176"/>
                  </a:lnTo>
                  <a:lnTo>
                    <a:pt x="5" y="176"/>
                  </a:lnTo>
                  <a:lnTo>
                    <a:pt x="2" y="176"/>
                  </a:lnTo>
                  <a:lnTo>
                    <a:pt x="0" y="176"/>
                  </a:lnTo>
                  <a:lnTo>
                    <a:pt x="2" y="179"/>
                  </a:lnTo>
                  <a:lnTo>
                    <a:pt x="5" y="179"/>
                  </a:lnTo>
                  <a:lnTo>
                    <a:pt x="8" y="179"/>
                  </a:lnTo>
                  <a:lnTo>
                    <a:pt x="8" y="181"/>
                  </a:lnTo>
                  <a:lnTo>
                    <a:pt x="8" y="184"/>
                  </a:lnTo>
                  <a:lnTo>
                    <a:pt x="8" y="189"/>
                  </a:lnTo>
                  <a:lnTo>
                    <a:pt x="8" y="195"/>
                  </a:lnTo>
                  <a:lnTo>
                    <a:pt x="8" y="197"/>
                  </a:lnTo>
                  <a:lnTo>
                    <a:pt x="5" y="195"/>
                  </a:lnTo>
                  <a:lnTo>
                    <a:pt x="2" y="197"/>
                  </a:lnTo>
                  <a:lnTo>
                    <a:pt x="2" y="200"/>
                  </a:lnTo>
                  <a:lnTo>
                    <a:pt x="2" y="203"/>
                  </a:lnTo>
                  <a:lnTo>
                    <a:pt x="2" y="208"/>
                  </a:lnTo>
                  <a:lnTo>
                    <a:pt x="5" y="211"/>
                  </a:lnTo>
                  <a:lnTo>
                    <a:pt x="8" y="213"/>
                  </a:lnTo>
                  <a:lnTo>
                    <a:pt x="8" y="216"/>
                  </a:lnTo>
                  <a:lnTo>
                    <a:pt x="8" y="219"/>
                  </a:lnTo>
                  <a:lnTo>
                    <a:pt x="10" y="219"/>
                  </a:lnTo>
                  <a:lnTo>
                    <a:pt x="13" y="221"/>
                  </a:lnTo>
                  <a:lnTo>
                    <a:pt x="13" y="224"/>
                  </a:lnTo>
                  <a:lnTo>
                    <a:pt x="10" y="227"/>
                  </a:lnTo>
                  <a:lnTo>
                    <a:pt x="10" y="229"/>
                  </a:lnTo>
                  <a:lnTo>
                    <a:pt x="10" y="232"/>
                  </a:lnTo>
                  <a:lnTo>
                    <a:pt x="13" y="232"/>
                  </a:lnTo>
                  <a:lnTo>
                    <a:pt x="16" y="235"/>
                  </a:lnTo>
                  <a:lnTo>
                    <a:pt x="18" y="235"/>
                  </a:lnTo>
                  <a:lnTo>
                    <a:pt x="24" y="235"/>
                  </a:lnTo>
                  <a:lnTo>
                    <a:pt x="24" y="232"/>
                  </a:lnTo>
                  <a:lnTo>
                    <a:pt x="26" y="229"/>
                  </a:lnTo>
                  <a:lnTo>
                    <a:pt x="32" y="229"/>
                  </a:lnTo>
                  <a:lnTo>
                    <a:pt x="37" y="227"/>
                  </a:lnTo>
                  <a:lnTo>
                    <a:pt x="40" y="227"/>
                  </a:lnTo>
                  <a:lnTo>
                    <a:pt x="42" y="229"/>
                  </a:lnTo>
                  <a:lnTo>
                    <a:pt x="45" y="232"/>
                  </a:lnTo>
                  <a:lnTo>
                    <a:pt x="48" y="235"/>
                  </a:lnTo>
                  <a:lnTo>
                    <a:pt x="48" y="237"/>
                  </a:lnTo>
                  <a:lnTo>
                    <a:pt x="50" y="237"/>
                  </a:lnTo>
                  <a:lnTo>
                    <a:pt x="53" y="235"/>
                  </a:lnTo>
                  <a:lnTo>
                    <a:pt x="53" y="232"/>
                  </a:lnTo>
                  <a:lnTo>
                    <a:pt x="61" y="232"/>
                  </a:lnTo>
                  <a:lnTo>
                    <a:pt x="66" y="232"/>
                  </a:lnTo>
                  <a:lnTo>
                    <a:pt x="72" y="232"/>
                  </a:lnTo>
                  <a:lnTo>
                    <a:pt x="72" y="229"/>
                  </a:lnTo>
                  <a:lnTo>
                    <a:pt x="72" y="227"/>
                  </a:lnTo>
                  <a:lnTo>
                    <a:pt x="82" y="227"/>
                  </a:lnTo>
                  <a:lnTo>
                    <a:pt x="85" y="229"/>
                  </a:lnTo>
                  <a:lnTo>
                    <a:pt x="88" y="229"/>
                  </a:lnTo>
                  <a:lnTo>
                    <a:pt x="88" y="232"/>
                  </a:lnTo>
                  <a:lnTo>
                    <a:pt x="90" y="237"/>
                  </a:lnTo>
                  <a:lnTo>
                    <a:pt x="93" y="240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6" y="245"/>
                  </a:lnTo>
                  <a:lnTo>
                    <a:pt x="98" y="245"/>
                  </a:lnTo>
                  <a:lnTo>
                    <a:pt x="98" y="251"/>
                  </a:lnTo>
                  <a:lnTo>
                    <a:pt x="96" y="253"/>
                  </a:lnTo>
                  <a:lnTo>
                    <a:pt x="98" y="253"/>
                  </a:lnTo>
                  <a:lnTo>
                    <a:pt x="101" y="256"/>
                  </a:lnTo>
                  <a:lnTo>
                    <a:pt x="101" y="261"/>
                  </a:lnTo>
                  <a:lnTo>
                    <a:pt x="101" y="264"/>
                  </a:lnTo>
                  <a:lnTo>
                    <a:pt x="101" y="267"/>
                  </a:lnTo>
                  <a:lnTo>
                    <a:pt x="101" y="269"/>
                  </a:lnTo>
                  <a:lnTo>
                    <a:pt x="104" y="267"/>
                  </a:lnTo>
                  <a:lnTo>
                    <a:pt x="104" y="269"/>
                  </a:lnTo>
                  <a:lnTo>
                    <a:pt x="106" y="269"/>
                  </a:lnTo>
                  <a:lnTo>
                    <a:pt x="106" y="267"/>
                  </a:lnTo>
                  <a:lnTo>
                    <a:pt x="109" y="264"/>
                  </a:lnTo>
                  <a:lnTo>
                    <a:pt x="112" y="264"/>
                  </a:lnTo>
                  <a:lnTo>
                    <a:pt x="114" y="261"/>
                  </a:lnTo>
                  <a:lnTo>
                    <a:pt x="117" y="259"/>
                  </a:lnTo>
                  <a:lnTo>
                    <a:pt x="120" y="259"/>
                  </a:lnTo>
                  <a:lnTo>
                    <a:pt x="122" y="264"/>
                  </a:lnTo>
                  <a:lnTo>
                    <a:pt x="125" y="264"/>
                  </a:lnTo>
                  <a:lnTo>
                    <a:pt x="128" y="267"/>
                  </a:lnTo>
                  <a:lnTo>
                    <a:pt x="133" y="267"/>
                  </a:lnTo>
                  <a:lnTo>
                    <a:pt x="136" y="267"/>
                  </a:lnTo>
                  <a:lnTo>
                    <a:pt x="138" y="269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23" name="Freeform 89"/>
            <p:cNvSpPr>
              <a:spLocks/>
            </p:cNvSpPr>
            <p:nvPr/>
          </p:nvSpPr>
          <p:spPr bwMode="auto">
            <a:xfrm>
              <a:off x="3514725" y="3748088"/>
              <a:ext cx="809625" cy="989012"/>
            </a:xfrm>
            <a:custGeom>
              <a:avLst/>
              <a:gdLst>
                <a:gd name="T0" fmla="*/ 2147483647 w 216"/>
                <a:gd name="T1" fmla="*/ 2147483647 h 250"/>
                <a:gd name="T2" fmla="*/ 2147483647 w 216"/>
                <a:gd name="T3" fmla="*/ 2147483647 h 250"/>
                <a:gd name="T4" fmla="*/ 2147483647 w 216"/>
                <a:gd name="T5" fmla="*/ 2147483647 h 250"/>
                <a:gd name="T6" fmla="*/ 2147483647 w 216"/>
                <a:gd name="T7" fmla="*/ 2147483647 h 250"/>
                <a:gd name="T8" fmla="*/ 2147483647 w 216"/>
                <a:gd name="T9" fmla="*/ 2147483647 h 250"/>
                <a:gd name="T10" fmla="*/ 2147483647 w 216"/>
                <a:gd name="T11" fmla="*/ 2147483647 h 250"/>
                <a:gd name="T12" fmla="*/ 2147483647 w 216"/>
                <a:gd name="T13" fmla="*/ 2147483647 h 250"/>
                <a:gd name="T14" fmla="*/ 2147483647 w 216"/>
                <a:gd name="T15" fmla="*/ 2147483647 h 250"/>
                <a:gd name="T16" fmla="*/ 2147483647 w 216"/>
                <a:gd name="T17" fmla="*/ 2147483647 h 250"/>
                <a:gd name="T18" fmla="*/ 2147483647 w 216"/>
                <a:gd name="T19" fmla="*/ 2147483647 h 250"/>
                <a:gd name="T20" fmla="*/ 2147483647 w 216"/>
                <a:gd name="T21" fmla="*/ 2147483647 h 250"/>
                <a:gd name="T22" fmla="*/ 2147483647 w 216"/>
                <a:gd name="T23" fmla="*/ 2147483647 h 250"/>
                <a:gd name="T24" fmla="*/ 2147483647 w 216"/>
                <a:gd name="T25" fmla="*/ 2147483647 h 250"/>
                <a:gd name="T26" fmla="*/ 2147483647 w 216"/>
                <a:gd name="T27" fmla="*/ 2147483647 h 250"/>
                <a:gd name="T28" fmla="*/ 2147483647 w 216"/>
                <a:gd name="T29" fmla="*/ 2147483647 h 250"/>
                <a:gd name="T30" fmla="*/ 2147483647 w 216"/>
                <a:gd name="T31" fmla="*/ 2147483647 h 250"/>
                <a:gd name="T32" fmla="*/ 2147483647 w 216"/>
                <a:gd name="T33" fmla="*/ 2147483647 h 250"/>
                <a:gd name="T34" fmla="*/ 2147483647 w 216"/>
                <a:gd name="T35" fmla="*/ 2147483647 h 250"/>
                <a:gd name="T36" fmla="*/ 2147483647 w 216"/>
                <a:gd name="T37" fmla="*/ 2147483647 h 250"/>
                <a:gd name="T38" fmla="*/ 2147483647 w 216"/>
                <a:gd name="T39" fmla="*/ 0 h 250"/>
                <a:gd name="T40" fmla="*/ 2147483647 w 216"/>
                <a:gd name="T41" fmla="*/ 2147483647 h 250"/>
                <a:gd name="T42" fmla="*/ 2147483647 w 216"/>
                <a:gd name="T43" fmla="*/ 0 h 250"/>
                <a:gd name="T44" fmla="*/ 2147483647 w 216"/>
                <a:gd name="T45" fmla="*/ 2147483647 h 250"/>
                <a:gd name="T46" fmla="*/ 2147483647 w 216"/>
                <a:gd name="T47" fmla="*/ 2147483647 h 250"/>
                <a:gd name="T48" fmla="*/ 2147483647 w 216"/>
                <a:gd name="T49" fmla="*/ 2147483647 h 250"/>
                <a:gd name="T50" fmla="*/ 2147483647 w 216"/>
                <a:gd name="T51" fmla="*/ 2147483647 h 250"/>
                <a:gd name="T52" fmla="*/ 2147483647 w 216"/>
                <a:gd name="T53" fmla="*/ 2147483647 h 250"/>
                <a:gd name="T54" fmla="*/ 2147483647 w 216"/>
                <a:gd name="T55" fmla="*/ 2147483647 h 250"/>
                <a:gd name="T56" fmla="*/ 2147483647 w 216"/>
                <a:gd name="T57" fmla="*/ 2147483647 h 250"/>
                <a:gd name="T58" fmla="*/ 2147483647 w 216"/>
                <a:gd name="T59" fmla="*/ 2147483647 h 250"/>
                <a:gd name="T60" fmla="*/ 2147483647 w 216"/>
                <a:gd name="T61" fmla="*/ 2147483647 h 250"/>
                <a:gd name="T62" fmla="*/ 2147483647 w 216"/>
                <a:gd name="T63" fmla="*/ 2147483647 h 250"/>
                <a:gd name="T64" fmla="*/ 2147483647 w 216"/>
                <a:gd name="T65" fmla="*/ 2147483647 h 250"/>
                <a:gd name="T66" fmla="*/ 2147483647 w 216"/>
                <a:gd name="T67" fmla="*/ 2147483647 h 250"/>
                <a:gd name="T68" fmla="*/ 2147483647 w 216"/>
                <a:gd name="T69" fmla="*/ 2147483647 h 250"/>
                <a:gd name="T70" fmla="*/ 2147483647 w 216"/>
                <a:gd name="T71" fmla="*/ 2147483647 h 250"/>
                <a:gd name="T72" fmla="*/ 2147483647 w 216"/>
                <a:gd name="T73" fmla="*/ 2147483647 h 250"/>
                <a:gd name="T74" fmla="*/ 2147483647 w 216"/>
                <a:gd name="T75" fmla="*/ 2147483647 h 250"/>
                <a:gd name="T76" fmla="*/ 2147483647 w 216"/>
                <a:gd name="T77" fmla="*/ 2147483647 h 250"/>
                <a:gd name="T78" fmla="*/ 2147483647 w 216"/>
                <a:gd name="T79" fmla="*/ 2147483647 h 250"/>
                <a:gd name="T80" fmla="*/ 2147483647 w 216"/>
                <a:gd name="T81" fmla="*/ 2147483647 h 250"/>
                <a:gd name="T82" fmla="*/ 2147483647 w 216"/>
                <a:gd name="T83" fmla="*/ 2147483647 h 250"/>
                <a:gd name="T84" fmla="*/ 2147483647 w 216"/>
                <a:gd name="T85" fmla="*/ 2147483647 h 250"/>
                <a:gd name="T86" fmla="*/ 2147483647 w 216"/>
                <a:gd name="T87" fmla="*/ 2147483647 h 250"/>
                <a:gd name="T88" fmla="*/ 2147483647 w 216"/>
                <a:gd name="T89" fmla="*/ 2147483647 h 250"/>
                <a:gd name="T90" fmla="*/ 2147483647 w 216"/>
                <a:gd name="T91" fmla="*/ 2147483647 h 250"/>
                <a:gd name="T92" fmla="*/ 2147483647 w 216"/>
                <a:gd name="T93" fmla="*/ 2147483647 h 250"/>
                <a:gd name="T94" fmla="*/ 2147483647 w 216"/>
                <a:gd name="T95" fmla="*/ 2147483647 h 250"/>
                <a:gd name="T96" fmla="*/ 2147483647 w 216"/>
                <a:gd name="T97" fmla="*/ 2147483647 h 250"/>
                <a:gd name="T98" fmla="*/ 2147483647 w 216"/>
                <a:gd name="T99" fmla="*/ 2147483647 h 250"/>
                <a:gd name="T100" fmla="*/ 2147483647 w 216"/>
                <a:gd name="T101" fmla="*/ 2147483647 h 250"/>
                <a:gd name="T102" fmla="*/ 2147483647 w 216"/>
                <a:gd name="T103" fmla="*/ 2147483647 h 250"/>
                <a:gd name="T104" fmla="*/ 2147483647 w 216"/>
                <a:gd name="T105" fmla="*/ 2147483647 h 250"/>
                <a:gd name="T106" fmla="*/ 2147483647 w 216"/>
                <a:gd name="T107" fmla="*/ 2147483647 h 250"/>
                <a:gd name="T108" fmla="*/ 2147483647 w 216"/>
                <a:gd name="T109" fmla="*/ 2147483647 h 250"/>
                <a:gd name="T110" fmla="*/ 2147483647 w 216"/>
                <a:gd name="T111" fmla="*/ 2147483647 h 25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16"/>
                <a:gd name="T169" fmla="*/ 0 h 250"/>
                <a:gd name="T170" fmla="*/ 216 w 216"/>
                <a:gd name="T171" fmla="*/ 250 h 25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16" h="250">
                  <a:moveTo>
                    <a:pt x="200" y="229"/>
                  </a:moveTo>
                  <a:lnTo>
                    <a:pt x="200" y="226"/>
                  </a:lnTo>
                  <a:lnTo>
                    <a:pt x="200" y="224"/>
                  </a:lnTo>
                  <a:lnTo>
                    <a:pt x="200" y="221"/>
                  </a:lnTo>
                  <a:lnTo>
                    <a:pt x="206" y="218"/>
                  </a:lnTo>
                  <a:lnTo>
                    <a:pt x="206" y="216"/>
                  </a:lnTo>
                  <a:lnTo>
                    <a:pt x="203" y="216"/>
                  </a:lnTo>
                  <a:lnTo>
                    <a:pt x="198" y="218"/>
                  </a:lnTo>
                  <a:lnTo>
                    <a:pt x="195" y="218"/>
                  </a:lnTo>
                  <a:lnTo>
                    <a:pt x="192" y="218"/>
                  </a:lnTo>
                  <a:lnTo>
                    <a:pt x="190" y="221"/>
                  </a:lnTo>
                  <a:lnTo>
                    <a:pt x="187" y="221"/>
                  </a:lnTo>
                  <a:lnTo>
                    <a:pt x="187" y="218"/>
                  </a:lnTo>
                  <a:lnTo>
                    <a:pt x="190" y="218"/>
                  </a:lnTo>
                  <a:lnTo>
                    <a:pt x="187" y="216"/>
                  </a:lnTo>
                  <a:lnTo>
                    <a:pt x="184" y="213"/>
                  </a:lnTo>
                  <a:lnTo>
                    <a:pt x="182" y="216"/>
                  </a:lnTo>
                  <a:lnTo>
                    <a:pt x="179" y="213"/>
                  </a:lnTo>
                  <a:lnTo>
                    <a:pt x="179" y="210"/>
                  </a:lnTo>
                  <a:lnTo>
                    <a:pt x="179" y="208"/>
                  </a:lnTo>
                  <a:lnTo>
                    <a:pt x="179" y="205"/>
                  </a:lnTo>
                  <a:lnTo>
                    <a:pt x="176" y="202"/>
                  </a:lnTo>
                  <a:lnTo>
                    <a:pt x="179" y="200"/>
                  </a:lnTo>
                  <a:lnTo>
                    <a:pt x="179" y="197"/>
                  </a:lnTo>
                  <a:lnTo>
                    <a:pt x="182" y="197"/>
                  </a:lnTo>
                  <a:lnTo>
                    <a:pt x="184" y="197"/>
                  </a:lnTo>
                  <a:lnTo>
                    <a:pt x="182" y="192"/>
                  </a:lnTo>
                  <a:lnTo>
                    <a:pt x="182" y="189"/>
                  </a:lnTo>
                  <a:lnTo>
                    <a:pt x="182" y="186"/>
                  </a:lnTo>
                  <a:lnTo>
                    <a:pt x="182" y="184"/>
                  </a:lnTo>
                  <a:lnTo>
                    <a:pt x="182" y="181"/>
                  </a:lnTo>
                  <a:lnTo>
                    <a:pt x="182" y="178"/>
                  </a:lnTo>
                  <a:lnTo>
                    <a:pt x="179" y="178"/>
                  </a:lnTo>
                  <a:lnTo>
                    <a:pt x="176" y="178"/>
                  </a:lnTo>
                  <a:lnTo>
                    <a:pt x="176" y="176"/>
                  </a:lnTo>
                  <a:lnTo>
                    <a:pt x="174" y="178"/>
                  </a:lnTo>
                  <a:lnTo>
                    <a:pt x="171" y="178"/>
                  </a:lnTo>
                  <a:lnTo>
                    <a:pt x="168" y="181"/>
                  </a:lnTo>
                  <a:lnTo>
                    <a:pt x="166" y="181"/>
                  </a:lnTo>
                  <a:lnTo>
                    <a:pt x="166" y="178"/>
                  </a:lnTo>
                  <a:lnTo>
                    <a:pt x="166" y="176"/>
                  </a:lnTo>
                  <a:lnTo>
                    <a:pt x="168" y="176"/>
                  </a:lnTo>
                  <a:lnTo>
                    <a:pt x="166" y="173"/>
                  </a:lnTo>
                  <a:lnTo>
                    <a:pt x="168" y="170"/>
                  </a:lnTo>
                  <a:lnTo>
                    <a:pt x="168" y="168"/>
                  </a:lnTo>
                  <a:lnTo>
                    <a:pt x="166" y="168"/>
                  </a:lnTo>
                  <a:lnTo>
                    <a:pt x="163" y="168"/>
                  </a:lnTo>
                  <a:lnTo>
                    <a:pt x="166" y="162"/>
                  </a:lnTo>
                  <a:lnTo>
                    <a:pt x="168" y="160"/>
                  </a:lnTo>
                  <a:lnTo>
                    <a:pt x="171" y="162"/>
                  </a:lnTo>
                  <a:lnTo>
                    <a:pt x="174" y="162"/>
                  </a:lnTo>
                  <a:lnTo>
                    <a:pt x="176" y="162"/>
                  </a:lnTo>
                  <a:lnTo>
                    <a:pt x="182" y="162"/>
                  </a:lnTo>
                  <a:lnTo>
                    <a:pt x="182" y="160"/>
                  </a:lnTo>
                  <a:lnTo>
                    <a:pt x="184" y="157"/>
                  </a:lnTo>
                  <a:lnTo>
                    <a:pt x="187" y="157"/>
                  </a:lnTo>
                  <a:lnTo>
                    <a:pt x="192" y="160"/>
                  </a:lnTo>
                  <a:lnTo>
                    <a:pt x="195" y="157"/>
                  </a:lnTo>
                  <a:lnTo>
                    <a:pt x="198" y="152"/>
                  </a:lnTo>
                  <a:lnTo>
                    <a:pt x="198" y="146"/>
                  </a:lnTo>
                  <a:lnTo>
                    <a:pt x="200" y="146"/>
                  </a:lnTo>
                  <a:lnTo>
                    <a:pt x="200" y="141"/>
                  </a:lnTo>
                  <a:lnTo>
                    <a:pt x="200" y="138"/>
                  </a:lnTo>
                  <a:lnTo>
                    <a:pt x="198" y="136"/>
                  </a:lnTo>
                  <a:lnTo>
                    <a:pt x="195" y="133"/>
                  </a:lnTo>
                  <a:lnTo>
                    <a:pt x="195" y="130"/>
                  </a:lnTo>
                  <a:lnTo>
                    <a:pt x="195" y="128"/>
                  </a:lnTo>
                  <a:lnTo>
                    <a:pt x="198" y="125"/>
                  </a:lnTo>
                  <a:lnTo>
                    <a:pt x="198" y="120"/>
                  </a:lnTo>
                  <a:lnTo>
                    <a:pt x="198" y="117"/>
                  </a:lnTo>
                  <a:lnTo>
                    <a:pt x="195" y="114"/>
                  </a:lnTo>
                  <a:lnTo>
                    <a:pt x="195" y="112"/>
                  </a:lnTo>
                  <a:lnTo>
                    <a:pt x="192" y="112"/>
                  </a:lnTo>
                  <a:lnTo>
                    <a:pt x="190" y="109"/>
                  </a:lnTo>
                  <a:lnTo>
                    <a:pt x="187" y="109"/>
                  </a:lnTo>
                  <a:lnTo>
                    <a:pt x="184" y="106"/>
                  </a:lnTo>
                  <a:lnTo>
                    <a:pt x="182" y="104"/>
                  </a:lnTo>
                  <a:lnTo>
                    <a:pt x="179" y="104"/>
                  </a:lnTo>
                  <a:lnTo>
                    <a:pt x="176" y="104"/>
                  </a:lnTo>
                  <a:lnTo>
                    <a:pt x="176" y="101"/>
                  </a:lnTo>
                  <a:lnTo>
                    <a:pt x="174" y="98"/>
                  </a:lnTo>
                  <a:lnTo>
                    <a:pt x="176" y="96"/>
                  </a:lnTo>
                  <a:lnTo>
                    <a:pt x="176" y="93"/>
                  </a:lnTo>
                  <a:lnTo>
                    <a:pt x="176" y="90"/>
                  </a:lnTo>
                  <a:lnTo>
                    <a:pt x="176" y="88"/>
                  </a:lnTo>
                  <a:lnTo>
                    <a:pt x="176" y="82"/>
                  </a:lnTo>
                  <a:lnTo>
                    <a:pt x="176" y="77"/>
                  </a:lnTo>
                  <a:lnTo>
                    <a:pt x="176" y="72"/>
                  </a:lnTo>
                  <a:lnTo>
                    <a:pt x="182" y="66"/>
                  </a:lnTo>
                  <a:lnTo>
                    <a:pt x="182" y="69"/>
                  </a:lnTo>
                  <a:lnTo>
                    <a:pt x="182" y="72"/>
                  </a:lnTo>
                  <a:lnTo>
                    <a:pt x="184" y="74"/>
                  </a:lnTo>
                  <a:lnTo>
                    <a:pt x="184" y="72"/>
                  </a:lnTo>
                  <a:lnTo>
                    <a:pt x="187" y="69"/>
                  </a:lnTo>
                  <a:lnTo>
                    <a:pt x="190" y="66"/>
                  </a:lnTo>
                  <a:lnTo>
                    <a:pt x="190" y="64"/>
                  </a:lnTo>
                  <a:lnTo>
                    <a:pt x="190" y="61"/>
                  </a:lnTo>
                  <a:lnTo>
                    <a:pt x="192" y="56"/>
                  </a:lnTo>
                  <a:lnTo>
                    <a:pt x="195" y="53"/>
                  </a:lnTo>
                  <a:lnTo>
                    <a:pt x="198" y="50"/>
                  </a:lnTo>
                  <a:lnTo>
                    <a:pt x="200" y="50"/>
                  </a:lnTo>
                  <a:lnTo>
                    <a:pt x="203" y="50"/>
                  </a:lnTo>
                  <a:lnTo>
                    <a:pt x="206" y="50"/>
                  </a:lnTo>
                  <a:lnTo>
                    <a:pt x="211" y="48"/>
                  </a:lnTo>
                  <a:lnTo>
                    <a:pt x="214" y="48"/>
                  </a:lnTo>
                  <a:lnTo>
                    <a:pt x="216" y="48"/>
                  </a:lnTo>
                  <a:lnTo>
                    <a:pt x="216" y="45"/>
                  </a:lnTo>
                  <a:lnTo>
                    <a:pt x="216" y="42"/>
                  </a:lnTo>
                  <a:lnTo>
                    <a:pt x="214" y="40"/>
                  </a:lnTo>
                  <a:lnTo>
                    <a:pt x="211" y="40"/>
                  </a:lnTo>
                  <a:lnTo>
                    <a:pt x="206" y="40"/>
                  </a:lnTo>
                  <a:lnTo>
                    <a:pt x="203" y="37"/>
                  </a:lnTo>
                  <a:lnTo>
                    <a:pt x="200" y="37"/>
                  </a:lnTo>
                  <a:lnTo>
                    <a:pt x="198" y="32"/>
                  </a:lnTo>
                  <a:lnTo>
                    <a:pt x="195" y="32"/>
                  </a:lnTo>
                  <a:lnTo>
                    <a:pt x="192" y="34"/>
                  </a:lnTo>
                  <a:lnTo>
                    <a:pt x="190" y="37"/>
                  </a:lnTo>
                  <a:lnTo>
                    <a:pt x="187" y="37"/>
                  </a:lnTo>
                  <a:lnTo>
                    <a:pt x="184" y="40"/>
                  </a:lnTo>
                  <a:lnTo>
                    <a:pt x="184" y="42"/>
                  </a:lnTo>
                  <a:lnTo>
                    <a:pt x="182" y="42"/>
                  </a:lnTo>
                  <a:lnTo>
                    <a:pt x="182" y="40"/>
                  </a:lnTo>
                  <a:lnTo>
                    <a:pt x="179" y="42"/>
                  </a:lnTo>
                  <a:lnTo>
                    <a:pt x="179" y="40"/>
                  </a:lnTo>
                  <a:lnTo>
                    <a:pt x="179" y="37"/>
                  </a:lnTo>
                  <a:lnTo>
                    <a:pt x="179" y="34"/>
                  </a:lnTo>
                  <a:lnTo>
                    <a:pt x="179" y="29"/>
                  </a:lnTo>
                  <a:lnTo>
                    <a:pt x="176" y="26"/>
                  </a:lnTo>
                  <a:lnTo>
                    <a:pt x="174" y="26"/>
                  </a:lnTo>
                  <a:lnTo>
                    <a:pt x="176" y="24"/>
                  </a:lnTo>
                  <a:lnTo>
                    <a:pt x="176" y="18"/>
                  </a:lnTo>
                  <a:lnTo>
                    <a:pt x="174" y="18"/>
                  </a:lnTo>
                  <a:lnTo>
                    <a:pt x="171" y="18"/>
                  </a:lnTo>
                  <a:lnTo>
                    <a:pt x="171" y="16"/>
                  </a:lnTo>
                  <a:lnTo>
                    <a:pt x="171" y="13"/>
                  </a:lnTo>
                  <a:lnTo>
                    <a:pt x="168" y="10"/>
                  </a:lnTo>
                  <a:lnTo>
                    <a:pt x="166" y="5"/>
                  </a:lnTo>
                  <a:lnTo>
                    <a:pt x="166" y="2"/>
                  </a:lnTo>
                  <a:lnTo>
                    <a:pt x="163" y="2"/>
                  </a:lnTo>
                  <a:lnTo>
                    <a:pt x="160" y="0"/>
                  </a:lnTo>
                  <a:lnTo>
                    <a:pt x="150" y="0"/>
                  </a:lnTo>
                  <a:lnTo>
                    <a:pt x="150" y="2"/>
                  </a:lnTo>
                  <a:lnTo>
                    <a:pt x="150" y="5"/>
                  </a:lnTo>
                  <a:lnTo>
                    <a:pt x="144" y="5"/>
                  </a:lnTo>
                  <a:lnTo>
                    <a:pt x="139" y="5"/>
                  </a:lnTo>
                  <a:lnTo>
                    <a:pt x="131" y="5"/>
                  </a:lnTo>
                  <a:lnTo>
                    <a:pt x="131" y="8"/>
                  </a:lnTo>
                  <a:lnTo>
                    <a:pt x="128" y="10"/>
                  </a:lnTo>
                  <a:lnTo>
                    <a:pt x="126" y="10"/>
                  </a:lnTo>
                  <a:lnTo>
                    <a:pt x="126" y="8"/>
                  </a:lnTo>
                  <a:lnTo>
                    <a:pt x="123" y="5"/>
                  </a:lnTo>
                  <a:lnTo>
                    <a:pt x="120" y="2"/>
                  </a:lnTo>
                  <a:lnTo>
                    <a:pt x="118" y="0"/>
                  </a:lnTo>
                  <a:lnTo>
                    <a:pt x="115" y="0"/>
                  </a:lnTo>
                  <a:lnTo>
                    <a:pt x="110" y="2"/>
                  </a:lnTo>
                  <a:lnTo>
                    <a:pt x="104" y="2"/>
                  </a:lnTo>
                  <a:lnTo>
                    <a:pt x="102" y="5"/>
                  </a:lnTo>
                  <a:lnTo>
                    <a:pt x="102" y="8"/>
                  </a:lnTo>
                  <a:lnTo>
                    <a:pt x="96" y="8"/>
                  </a:lnTo>
                  <a:lnTo>
                    <a:pt x="94" y="8"/>
                  </a:lnTo>
                  <a:lnTo>
                    <a:pt x="91" y="5"/>
                  </a:lnTo>
                  <a:lnTo>
                    <a:pt x="88" y="5"/>
                  </a:lnTo>
                  <a:lnTo>
                    <a:pt x="88" y="2"/>
                  </a:lnTo>
                  <a:lnTo>
                    <a:pt x="86" y="5"/>
                  </a:lnTo>
                  <a:lnTo>
                    <a:pt x="80" y="8"/>
                  </a:lnTo>
                  <a:lnTo>
                    <a:pt x="78" y="8"/>
                  </a:lnTo>
                  <a:lnTo>
                    <a:pt x="75" y="8"/>
                  </a:lnTo>
                  <a:lnTo>
                    <a:pt x="72" y="8"/>
                  </a:lnTo>
                  <a:lnTo>
                    <a:pt x="70" y="10"/>
                  </a:lnTo>
                  <a:lnTo>
                    <a:pt x="67" y="10"/>
                  </a:lnTo>
                  <a:lnTo>
                    <a:pt x="67" y="13"/>
                  </a:lnTo>
                  <a:lnTo>
                    <a:pt x="67" y="16"/>
                  </a:lnTo>
                  <a:lnTo>
                    <a:pt x="67" y="18"/>
                  </a:lnTo>
                  <a:lnTo>
                    <a:pt x="64" y="18"/>
                  </a:lnTo>
                  <a:lnTo>
                    <a:pt x="62" y="21"/>
                  </a:lnTo>
                  <a:lnTo>
                    <a:pt x="59" y="21"/>
                  </a:lnTo>
                  <a:lnTo>
                    <a:pt x="59" y="18"/>
                  </a:lnTo>
                  <a:lnTo>
                    <a:pt x="59" y="16"/>
                  </a:lnTo>
                  <a:lnTo>
                    <a:pt x="56" y="13"/>
                  </a:lnTo>
                  <a:lnTo>
                    <a:pt x="54" y="13"/>
                  </a:lnTo>
                  <a:lnTo>
                    <a:pt x="51" y="13"/>
                  </a:lnTo>
                  <a:lnTo>
                    <a:pt x="48" y="13"/>
                  </a:lnTo>
                  <a:lnTo>
                    <a:pt x="46" y="16"/>
                  </a:lnTo>
                  <a:lnTo>
                    <a:pt x="43" y="18"/>
                  </a:lnTo>
                  <a:lnTo>
                    <a:pt x="40" y="21"/>
                  </a:lnTo>
                  <a:lnTo>
                    <a:pt x="38" y="24"/>
                  </a:lnTo>
                  <a:lnTo>
                    <a:pt x="35" y="26"/>
                  </a:lnTo>
                  <a:lnTo>
                    <a:pt x="32" y="29"/>
                  </a:lnTo>
                  <a:lnTo>
                    <a:pt x="32" y="32"/>
                  </a:lnTo>
                  <a:lnTo>
                    <a:pt x="30" y="32"/>
                  </a:lnTo>
                  <a:lnTo>
                    <a:pt x="27" y="32"/>
                  </a:lnTo>
                  <a:lnTo>
                    <a:pt x="24" y="34"/>
                  </a:lnTo>
                  <a:lnTo>
                    <a:pt x="22" y="34"/>
                  </a:lnTo>
                  <a:lnTo>
                    <a:pt x="19" y="37"/>
                  </a:lnTo>
                  <a:lnTo>
                    <a:pt x="19" y="40"/>
                  </a:lnTo>
                  <a:lnTo>
                    <a:pt x="19" y="42"/>
                  </a:lnTo>
                  <a:lnTo>
                    <a:pt x="19" y="45"/>
                  </a:lnTo>
                  <a:lnTo>
                    <a:pt x="22" y="48"/>
                  </a:lnTo>
                  <a:lnTo>
                    <a:pt x="24" y="50"/>
                  </a:lnTo>
                  <a:lnTo>
                    <a:pt x="24" y="53"/>
                  </a:lnTo>
                  <a:lnTo>
                    <a:pt x="24" y="56"/>
                  </a:lnTo>
                  <a:lnTo>
                    <a:pt x="24" y="58"/>
                  </a:lnTo>
                  <a:lnTo>
                    <a:pt x="24" y="61"/>
                  </a:lnTo>
                  <a:lnTo>
                    <a:pt x="24" y="64"/>
                  </a:lnTo>
                  <a:lnTo>
                    <a:pt x="22" y="66"/>
                  </a:lnTo>
                  <a:lnTo>
                    <a:pt x="19" y="66"/>
                  </a:lnTo>
                  <a:lnTo>
                    <a:pt x="19" y="69"/>
                  </a:lnTo>
                  <a:lnTo>
                    <a:pt x="19" y="72"/>
                  </a:lnTo>
                  <a:lnTo>
                    <a:pt x="19" y="74"/>
                  </a:lnTo>
                  <a:lnTo>
                    <a:pt x="19" y="77"/>
                  </a:lnTo>
                  <a:lnTo>
                    <a:pt x="19" y="80"/>
                  </a:lnTo>
                  <a:lnTo>
                    <a:pt x="16" y="80"/>
                  </a:lnTo>
                  <a:lnTo>
                    <a:pt x="14" y="80"/>
                  </a:lnTo>
                  <a:lnTo>
                    <a:pt x="11" y="80"/>
                  </a:lnTo>
                  <a:lnTo>
                    <a:pt x="8" y="82"/>
                  </a:lnTo>
                  <a:lnTo>
                    <a:pt x="6" y="82"/>
                  </a:lnTo>
                  <a:lnTo>
                    <a:pt x="3" y="82"/>
                  </a:lnTo>
                  <a:lnTo>
                    <a:pt x="3" y="85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6"/>
                  </a:lnTo>
                  <a:lnTo>
                    <a:pt x="0" y="101"/>
                  </a:lnTo>
                  <a:lnTo>
                    <a:pt x="0" y="106"/>
                  </a:lnTo>
                  <a:lnTo>
                    <a:pt x="3" y="109"/>
                  </a:lnTo>
                  <a:lnTo>
                    <a:pt x="6" y="112"/>
                  </a:lnTo>
                  <a:lnTo>
                    <a:pt x="8" y="114"/>
                  </a:lnTo>
                  <a:lnTo>
                    <a:pt x="8" y="117"/>
                  </a:lnTo>
                  <a:lnTo>
                    <a:pt x="11" y="120"/>
                  </a:lnTo>
                  <a:lnTo>
                    <a:pt x="11" y="122"/>
                  </a:lnTo>
                  <a:lnTo>
                    <a:pt x="11" y="125"/>
                  </a:lnTo>
                  <a:lnTo>
                    <a:pt x="8" y="128"/>
                  </a:lnTo>
                  <a:lnTo>
                    <a:pt x="8" y="130"/>
                  </a:lnTo>
                  <a:lnTo>
                    <a:pt x="11" y="133"/>
                  </a:lnTo>
                  <a:lnTo>
                    <a:pt x="11" y="136"/>
                  </a:lnTo>
                  <a:lnTo>
                    <a:pt x="8" y="138"/>
                  </a:lnTo>
                  <a:lnTo>
                    <a:pt x="11" y="141"/>
                  </a:lnTo>
                  <a:lnTo>
                    <a:pt x="14" y="138"/>
                  </a:lnTo>
                  <a:lnTo>
                    <a:pt x="16" y="138"/>
                  </a:lnTo>
                  <a:lnTo>
                    <a:pt x="16" y="136"/>
                  </a:lnTo>
                  <a:lnTo>
                    <a:pt x="19" y="136"/>
                  </a:lnTo>
                  <a:lnTo>
                    <a:pt x="22" y="136"/>
                  </a:lnTo>
                  <a:lnTo>
                    <a:pt x="22" y="138"/>
                  </a:lnTo>
                  <a:lnTo>
                    <a:pt x="24" y="138"/>
                  </a:lnTo>
                  <a:lnTo>
                    <a:pt x="27" y="141"/>
                  </a:lnTo>
                  <a:lnTo>
                    <a:pt x="30" y="141"/>
                  </a:lnTo>
                  <a:lnTo>
                    <a:pt x="35" y="141"/>
                  </a:lnTo>
                  <a:lnTo>
                    <a:pt x="38" y="141"/>
                  </a:lnTo>
                  <a:lnTo>
                    <a:pt x="40" y="141"/>
                  </a:lnTo>
                  <a:lnTo>
                    <a:pt x="43" y="141"/>
                  </a:lnTo>
                  <a:lnTo>
                    <a:pt x="46" y="141"/>
                  </a:lnTo>
                  <a:lnTo>
                    <a:pt x="46" y="144"/>
                  </a:lnTo>
                  <a:lnTo>
                    <a:pt x="51" y="144"/>
                  </a:lnTo>
                  <a:lnTo>
                    <a:pt x="54" y="144"/>
                  </a:lnTo>
                  <a:lnTo>
                    <a:pt x="56" y="144"/>
                  </a:lnTo>
                  <a:lnTo>
                    <a:pt x="59" y="144"/>
                  </a:lnTo>
                  <a:lnTo>
                    <a:pt x="62" y="144"/>
                  </a:lnTo>
                  <a:lnTo>
                    <a:pt x="64" y="144"/>
                  </a:lnTo>
                  <a:lnTo>
                    <a:pt x="64" y="146"/>
                  </a:lnTo>
                  <a:lnTo>
                    <a:pt x="67" y="149"/>
                  </a:lnTo>
                  <a:lnTo>
                    <a:pt x="70" y="149"/>
                  </a:lnTo>
                  <a:lnTo>
                    <a:pt x="70" y="152"/>
                  </a:lnTo>
                  <a:lnTo>
                    <a:pt x="72" y="154"/>
                  </a:lnTo>
                  <a:lnTo>
                    <a:pt x="75" y="154"/>
                  </a:lnTo>
                  <a:lnTo>
                    <a:pt x="80" y="154"/>
                  </a:lnTo>
                  <a:lnTo>
                    <a:pt x="83" y="154"/>
                  </a:lnTo>
                  <a:lnTo>
                    <a:pt x="88" y="154"/>
                  </a:lnTo>
                  <a:lnTo>
                    <a:pt x="91" y="154"/>
                  </a:lnTo>
                  <a:lnTo>
                    <a:pt x="91" y="152"/>
                  </a:lnTo>
                  <a:lnTo>
                    <a:pt x="94" y="154"/>
                  </a:lnTo>
                  <a:lnTo>
                    <a:pt x="96" y="157"/>
                  </a:lnTo>
                  <a:lnTo>
                    <a:pt x="94" y="160"/>
                  </a:lnTo>
                  <a:lnTo>
                    <a:pt x="91" y="162"/>
                  </a:lnTo>
                  <a:lnTo>
                    <a:pt x="88" y="165"/>
                  </a:lnTo>
                  <a:lnTo>
                    <a:pt x="88" y="168"/>
                  </a:lnTo>
                  <a:lnTo>
                    <a:pt x="86" y="170"/>
                  </a:lnTo>
                  <a:lnTo>
                    <a:pt x="83" y="176"/>
                  </a:lnTo>
                  <a:lnTo>
                    <a:pt x="88" y="176"/>
                  </a:lnTo>
                  <a:lnTo>
                    <a:pt x="88" y="178"/>
                  </a:lnTo>
                  <a:lnTo>
                    <a:pt x="91" y="176"/>
                  </a:lnTo>
                  <a:lnTo>
                    <a:pt x="94" y="176"/>
                  </a:lnTo>
                  <a:lnTo>
                    <a:pt x="94" y="181"/>
                  </a:lnTo>
                  <a:lnTo>
                    <a:pt x="96" y="181"/>
                  </a:lnTo>
                  <a:lnTo>
                    <a:pt x="102" y="181"/>
                  </a:lnTo>
                  <a:lnTo>
                    <a:pt x="104" y="184"/>
                  </a:lnTo>
                  <a:lnTo>
                    <a:pt x="102" y="186"/>
                  </a:lnTo>
                  <a:lnTo>
                    <a:pt x="104" y="192"/>
                  </a:lnTo>
                  <a:lnTo>
                    <a:pt x="99" y="192"/>
                  </a:lnTo>
                  <a:lnTo>
                    <a:pt x="96" y="194"/>
                  </a:lnTo>
                  <a:lnTo>
                    <a:pt x="96" y="200"/>
                  </a:lnTo>
                  <a:lnTo>
                    <a:pt x="96" y="202"/>
                  </a:lnTo>
                  <a:lnTo>
                    <a:pt x="99" y="205"/>
                  </a:lnTo>
                  <a:lnTo>
                    <a:pt x="99" y="208"/>
                  </a:lnTo>
                  <a:lnTo>
                    <a:pt x="96" y="210"/>
                  </a:lnTo>
                  <a:lnTo>
                    <a:pt x="94" y="210"/>
                  </a:lnTo>
                  <a:lnTo>
                    <a:pt x="91" y="213"/>
                  </a:lnTo>
                  <a:lnTo>
                    <a:pt x="91" y="216"/>
                  </a:lnTo>
                  <a:lnTo>
                    <a:pt x="94" y="218"/>
                  </a:lnTo>
                  <a:lnTo>
                    <a:pt x="91" y="218"/>
                  </a:lnTo>
                  <a:lnTo>
                    <a:pt x="94" y="221"/>
                  </a:lnTo>
                  <a:lnTo>
                    <a:pt x="94" y="224"/>
                  </a:lnTo>
                  <a:lnTo>
                    <a:pt x="99" y="221"/>
                  </a:lnTo>
                  <a:lnTo>
                    <a:pt x="96" y="226"/>
                  </a:lnTo>
                  <a:lnTo>
                    <a:pt x="94" y="229"/>
                  </a:lnTo>
                  <a:lnTo>
                    <a:pt x="91" y="226"/>
                  </a:lnTo>
                  <a:lnTo>
                    <a:pt x="88" y="224"/>
                  </a:lnTo>
                  <a:lnTo>
                    <a:pt x="80" y="237"/>
                  </a:lnTo>
                  <a:lnTo>
                    <a:pt x="83" y="240"/>
                  </a:lnTo>
                  <a:lnTo>
                    <a:pt x="86" y="242"/>
                  </a:lnTo>
                  <a:lnTo>
                    <a:pt x="91" y="242"/>
                  </a:lnTo>
                  <a:lnTo>
                    <a:pt x="96" y="240"/>
                  </a:lnTo>
                  <a:lnTo>
                    <a:pt x="102" y="240"/>
                  </a:lnTo>
                  <a:lnTo>
                    <a:pt x="99" y="234"/>
                  </a:lnTo>
                  <a:lnTo>
                    <a:pt x="99" y="232"/>
                  </a:lnTo>
                  <a:lnTo>
                    <a:pt x="102" y="229"/>
                  </a:lnTo>
                  <a:lnTo>
                    <a:pt x="104" y="226"/>
                  </a:lnTo>
                  <a:lnTo>
                    <a:pt x="107" y="226"/>
                  </a:lnTo>
                  <a:lnTo>
                    <a:pt x="112" y="226"/>
                  </a:lnTo>
                  <a:lnTo>
                    <a:pt x="110" y="221"/>
                  </a:lnTo>
                  <a:lnTo>
                    <a:pt x="112" y="218"/>
                  </a:lnTo>
                  <a:lnTo>
                    <a:pt x="115" y="218"/>
                  </a:lnTo>
                  <a:lnTo>
                    <a:pt x="115" y="221"/>
                  </a:lnTo>
                  <a:lnTo>
                    <a:pt x="118" y="224"/>
                  </a:lnTo>
                  <a:lnTo>
                    <a:pt x="118" y="226"/>
                  </a:lnTo>
                  <a:lnTo>
                    <a:pt x="120" y="226"/>
                  </a:lnTo>
                  <a:lnTo>
                    <a:pt x="120" y="224"/>
                  </a:lnTo>
                  <a:lnTo>
                    <a:pt x="120" y="221"/>
                  </a:lnTo>
                  <a:lnTo>
                    <a:pt x="118" y="218"/>
                  </a:lnTo>
                  <a:lnTo>
                    <a:pt x="118" y="216"/>
                  </a:lnTo>
                  <a:lnTo>
                    <a:pt x="120" y="216"/>
                  </a:lnTo>
                  <a:lnTo>
                    <a:pt x="120" y="218"/>
                  </a:lnTo>
                  <a:lnTo>
                    <a:pt x="123" y="221"/>
                  </a:lnTo>
                  <a:lnTo>
                    <a:pt x="126" y="221"/>
                  </a:lnTo>
                  <a:lnTo>
                    <a:pt x="128" y="218"/>
                  </a:lnTo>
                  <a:lnTo>
                    <a:pt x="131" y="216"/>
                  </a:lnTo>
                  <a:lnTo>
                    <a:pt x="134" y="218"/>
                  </a:lnTo>
                  <a:lnTo>
                    <a:pt x="139" y="221"/>
                  </a:lnTo>
                  <a:lnTo>
                    <a:pt x="142" y="224"/>
                  </a:lnTo>
                  <a:lnTo>
                    <a:pt x="144" y="226"/>
                  </a:lnTo>
                  <a:lnTo>
                    <a:pt x="150" y="226"/>
                  </a:lnTo>
                  <a:lnTo>
                    <a:pt x="152" y="224"/>
                  </a:lnTo>
                  <a:lnTo>
                    <a:pt x="152" y="221"/>
                  </a:lnTo>
                  <a:lnTo>
                    <a:pt x="152" y="218"/>
                  </a:lnTo>
                  <a:lnTo>
                    <a:pt x="155" y="218"/>
                  </a:lnTo>
                  <a:lnTo>
                    <a:pt x="158" y="218"/>
                  </a:lnTo>
                  <a:lnTo>
                    <a:pt x="160" y="218"/>
                  </a:lnTo>
                  <a:lnTo>
                    <a:pt x="166" y="218"/>
                  </a:lnTo>
                  <a:lnTo>
                    <a:pt x="168" y="218"/>
                  </a:lnTo>
                  <a:lnTo>
                    <a:pt x="171" y="221"/>
                  </a:lnTo>
                  <a:lnTo>
                    <a:pt x="174" y="221"/>
                  </a:lnTo>
                  <a:lnTo>
                    <a:pt x="179" y="221"/>
                  </a:lnTo>
                  <a:lnTo>
                    <a:pt x="182" y="221"/>
                  </a:lnTo>
                  <a:lnTo>
                    <a:pt x="184" y="224"/>
                  </a:lnTo>
                  <a:lnTo>
                    <a:pt x="184" y="226"/>
                  </a:lnTo>
                  <a:lnTo>
                    <a:pt x="184" y="229"/>
                  </a:lnTo>
                  <a:lnTo>
                    <a:pt x="182" y="232"/>
                  </a:lnTo>
                  <a:lnTo>
                    <a:pt x="179" y="232"/>
                  </a:lnTo>
                  <a:lnTo>
                    <a:pt x="179" y="234"/>
                  </a:lnTo>
                  <a:lnTo>
                    <a:pt x="179" y="240"/>
                  </a:lnTo>
                  <a:lnTo>
                    <a:pt x="176" y="240"/>
                  </a:lnTo>
                  <a:lnTo>
                    <a:pt x="174" y="237"/>
                  </a:lnTo>
                  <a:lnTo>
                    <a:pt x="174" y="234"/>
                  </a:lnTo>
                  <a:lnTo>
                    <a:pt x="171" y="232"/>
                  </a:lnTo>
                  <a:lnTo>
                    <a:pt x="171" y="229"/>
                  </a:lnTo>
                  <a:lnTo>
                    <a:pt x="171" y="226"/>
                  </a:lnTo>
                  <a:lnTo>
                    <a:pt x="168" y="226"/>
                  </a:lnTo>
                  <a:lnTo>
                    <a:pt x="166" y="226"/>
                  </a:lnTo>
                  <a:lnTo>
                    <a:pt x="166" y="229"/>
                  </a:lnTo>
                  <a:lnTo>
                    <a:pt x="163" y="229"/>
                  </a:lnTo>
                  <a:lnTo>
                    <a:pt x="163" y="232"/>
                  </a:lnTo>
                  <a:lnTo>
                    <a:pt x="163" y="234"/>
                  </a:lnTo>
                  <a:lnTo>
                    <a:pt x="166" y="234"/>
                  </a:lnTo>
                  <a:lnTo>
                    <a:pt x="166" y="237"/>
                  </a:lnTo>
                  <a:lnTo>
                    <a:pt x="168" y="240"/>
                  </a:lnTo>
                  <a:lnTo>
                    <a:pt x="171" y="240"/>
                  </a:lnTo>
                  <a:lnTo>
                    <a:pt x="171" y="242"/>
                  </a:lnTo>
                  <a:lnTo>
                    <a:pt x="174" y="245"/>
                  </a:lnTo>
                  <a:lnTo>
                    <a:pt x="176" y="248"/>
                  </a:lnTo>
                  <a:lnTo>
                    <a:pt x="176" y="250"/>
                  </a:lnTo>
                  <a:lnTo>
                    <a:pt x="179" y="250"/>
                  </a:lnTo>
                  <a:lnTo>
                    <a:pt x="182" y="248"/>
                  </a:lnTo>
                  <a:lnTo>
                    <a:pt x="184" y="248"/>
                  </a:lnTo>
                  <a:lnTo>
                    <a:pt x="187" y="250"/>
                  </a:lnTo>
                  <a:lnTo>
                    <a:pt x="190" y="248"/>
                  </a:lnTo>
                  <a:lnTo>
                    <a:pt x="192" y="245"/>
                  </a:lnTo>
                  <a:lnTo>
                    <a:pt x="195" y="242"/>
                  </a:lnTo>
                  <a:lnTo>
                    <a:pt x="195" y="240"/>
                  </a:lnTo>
                  <a:lnTo>
                    <a:pt x="198" y="242"/>
                  </a:lnTo>
                  <a:lnTo>
                    <a:pt x="200" y="240"/>
                  </a:lnTo>
                  <a:lnTo>
                    <a:pt x="200" y="237"/>
                  </a:lnTo>
                  <a:lnTo>
                    <a:pt x="200" y="234"/>
                  </a:lnTo>
                  <a:lnTo>
                    <a:pt x="200" y="232"/>
                  </a:lnTo>
                  <a:lnTo>
                    <a:pt x="200" y="229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24" name="Freeform 90"/>
            <p:cNvSpPr>
              <a:spLocks/>
            </p:cNvSpPr>
            <p:nvPr/>
          </p:nvSpPr>
          <p:spPr bwMode="auto">
            <a:xfrm>
              <a:off x="4127500" y="3449638"/>
              <a:ext cx="1428750" cy="1225550"/>
            </a:xfrm>
            <a:custGeom>
              <a:avLst/>
              <a:gdLst>
                <a:gd name="T0" fmla="*/ 2147483647 w 381"/>
                <a:gd name="T1" fmla="*/ 2147483647 h 309"/>
                <a:gd name="T2" fmla="*/ 2147483647 w 381"/>
                <a:gd name="T3" fmla="*/ 2147483647 h 309"/>
                <a:gd name="T4" fmla="*/ 2147483647 w 381"/>
                <a:gd name="T5" fmla="*/ 2147483647 h 309"/>
                <a:gd name="T6" fmla="*/ 2147483647 w 381"/>
                <a:gd name="T7" fmla="*/ 2147483647 h 309"/>
                <a:gd name="T8" fmla="*/ 2147483647 w 381"/>
                <a:gd name="T9" fmla="*/ 2147483647 h 309"/>
                <a:gd name="T10" fmla="*/ 2147483647 w 381"/>
                <a:gd name="T11" fmla="*/ 2147483647 h 309"/>
                <a:gd name="T12" fmla="*/ 2147483647 w 381"/>
                <a:gd name="T13" fmla="*/ 2147483647 h 309"/>
                <a:gd name="T14" fmla="*/ 2147483647 w 381"/>
                <a:gd name="T15" fmla="*/ 2147483647 h 309"/>
                <a:gd name="T16" fmla="*/ 2147483647 w 381"/>
                <a:gd name="T17" fmla="*/ 2147483647 h 309"/>
                <a:gd name="T18" fmla="*/ 2147483647 w 381"/>
                <a:gd name="T19" fmla="*/ 2147483647 h 309"/>
                <a:gd name="T20" fmla="*/ 2147483647 w 381"/>
                <a:gd name="T21" fmla="*/ 2147483647 h 309"/>
                <a:gd name="T22" fmla="*/ 2147483647 w 381"/>
                <a:gd name="T23" fmla="*/ 2147483647 h 309"/>
                <a:gd name="T24" fmla="*/ 2147483647 w 381"/>
                <a:gd name="T25" fmla="*/ 2147483647 h 309"/>
                <a:gd name="T26" fmla="*/ 2147483647 w 381"/>
                <a:gd name="T27" fmla="*/ 2147483647 h 309"/>
                <a:gd name="T28" fmla="*/ 2147483647 w 381"/>
                <a:gd name="T29" fmla="*/ 2147483647 h 309"/>
                <a:gd name="T30" fmla="*/ 2147483647 w 381"/>
                <a:gd name="T31" fmla="*/ 2147483647 h 309"/>
                <a:gd name="T32" fmla="*/ 2147483647 w 381"/>
                <a:gd name="T33" fmla="*/ 2147483647 h 309"/>
                <a:gd name="T34" fmla="*/ 2147483647 w 381"/>
                <a:gd name="T35" fmla="*/ 2147483647 h 309"/>
                <a:gd name="T36" fmla="*/ 2147483647 w 381"/>
                <a:gd name="T37" fmla="*/ 2147483647 h 309"/>
                <a:gd name="T38" fmla="*/ 2147483647 w 381"/>
                <a:gd name="T39" fmla="*/ 2147483647 h 309"/>
                <a:gd name="T40" fmla="*/ 2147483647 w 381"/>
                <a:gd name="T41" fmla="*/ 2147483647 h 309"/>
                <a:gd name="T42" fmla="*/ 2147483647 w 381"/>
                <a:gd name="T43" fmla="*/ 2147483647 h 309"/>
                <a:gd name="T44" fmla="*/ 2147483647 w 381"/>
                <a:gd name="T45" fmla="*/ 2147483647 h 309"/>
                <a:gd name="T46" fmla="*/ 2147483647 w 381"/>
                <a:gd name="T47" fmla="*/ 2147483647 h 309"/>
                <a:gd name="T48" fmla="*/ 2147483647 w 381"/>
                <a:gd name="T49" fmla="*/ 2147483647 h 309"/>
                <a:gd name="T50" fmla="*/ 2147483647 w 381"/>
                <a:gd name="T51" fmla="*/ 2147483647 h 309"/>
                <a:gd name="T52" fmla="*/ 2147483647 w 381"/>
                <a:gd name="T53" fmla="*/ 2147483647 h 309"/>
                <a:gd name="T54" fmla="*/ 2147483647 w 381"/>
                <a:gd name="T55" fmla="*/ 2147483647 h 309"/>
                <a:gd name="T56" fmla="*/ 2147483647 w 381"/>
                <a:gd name="T57" fmla="*/ 2147483647 h 309"/>
                <a:gd name="T58" fmla="*/ 2147483647 w 381"/>
                <a:gd name="T59" fmla="*/ 2147483647 h 309"/>
                <a:gd name="T60" fmla="*/ 2147483647 w 381"/>
                <a:gd name="T61" fmla="*/ 2147483647 h 309"/>
                <a:gd name="T62" fmla="*/ 2147483647 w 381"/>
                <a:gd name="T63" fmla="*/ 2147483647 h 309"/>
                <a:gd name="T64" fmla="*/ 2147483647 w 381"/>
                <a:gd name="T65" fmla="*/ 2147483647 h 309"/>
                <a:gd name="T66" fmla="*/ 2147483647 w 381"/>
                <a:gd name="T67" fmla="*/ 2147483647 h 309"/>
                <a:gd name="T68" fmla="*/ 2147483647 w 381"/>
                <a:gd name="T69" fmla="*/ 2147483647 h 309"/>
                <a:gd name="T70" fmla="*/ 2147483647 w 381"/>
                <a:gd name="T71" fmla="*/ 2147483647 h 309"/>
                <a:gd name="T72" fmla="*/ 2147483647 w 381"/>
                <a:gd name="T73" fmla="*/ 2147483647 h 309"/>
                <a:gd name="T74" fmla="*/ 2147483647 w 381"/>
                <a:gd name="T75" fmla="*/ 2147483647 h 309"/>
                <a:gd name="T76" fmla="*/ 2147483647 w 381"/>
                <a:gd name="T77" fmla="*/ 2147483647 h 309"/>
                <a:gd name="T78" fmla="*/ 2147483647 w 381"/>
                <a:gd name="T79" fmla="*/ 2147483647 h 309"/>
                <a:gd name="T80" fmla="*/ 2147483647 w 381"/>
                <a:gd name="T81" fmla="*/ 2147483647 h 309"/>
                <a:gd name="T82" fmla="*/ 2147483647 w 381"/>
                <a:gd name="T83" fmla="*/ 2147483647 h 309"/>
                <a:gd name="T84" fmla="*/ 2147483647 w 381"/>
                <a:gd name="T85" fmla="*/ 2147483647 h 309"/>
                <a:gd name="T86" fmla="*/ 2147483647 w 381"/>
                <a:gd name="T87" fmla="*/ 2147483647 h 309"/>
                <a:gd name="T88" fmla="*/ 2147483647 w 381"/>
                <a:gd name="T89" fmla="*/ 2147483647 h 309"/>
                <a:gd name="T90" fmla="*/ 2147483647 w 381"/>
                <a:gd name="T91" fmla="*/ 2147483647 h 309"/>
                <a:gd name="T92" fmla="*/ 2147483647 w 381"/>
                <a:gd name="T93" fmla="*/ 2147483647 h 309"/>
                <a:gd name="T94" fmla="*/ 2147483647 w 381"/>
                <a:gd name="T95" fmla="*/ 2147483647 h 309"/>
                <a:gd name="T96" fmla="*/ 2147483647 w 381"/>
                <a:gd name="T97" fmla="*/ 2147483647 h 309"/>
                <a:gd name="T98" fmla="*/ 2147483647 w 381"/>
                <a:gd name="T99" fmla="*/ 2147483647 h 309"/>
                <a:gd name="T100" fmla="*/ 2147483647 w 381"/>
                <a:gd name="T101" fmla="*/ 2147483647 h 309"/>
                <a:gd name="T102" fmla="*/ 2147483647 w 381"/>
                <a:gd name="T103" fmla="*/ 2147483647 h 309"/>
                <a:gd name="T104" fmla="*/ 2147483647 w 381"/>
                <a:gd name="T105" fmla="*/ 2147483647 h 309"/>
                <a:gd name="T106" fmla="*/ 2147483647 w 381"/>
                <a:gd name="T107" fmla="*/ 2147483647 h 309"/>
                <a:gd name="T108" fmla="*/ 2147483647 w 381"/>
                <a:gd name="T109" fmla="*/ 2147483647 h 309"/>
                <a:gd name="T110" fmla="*/ 2147483647 w 381"/>
                <a:gd name="T111" fmla="*/ 2147483647 h 309"/>
                <a:gd name="T112" fmla="*/ 2147483647 w 381"/>
                <a:gd name="T113" fmla="*/ 2147483647 h 309"/>
                <a:gd name="T114" fmla="*/ 2147483647 w 381"/>
                <a:gd name="T115" fmla="*/ 2147483647 h 309"/>
                <a:gd name="T116" fmla="*/ 2147483647 w 381"/>
                <a:gd name="T117" fmla="*/ 2147483647 h 309"/>
                <a:gd name="T118" fmla="*/ 2147483647 w 381"/>
                <a:gd name="T119" fmla="*/ 2147483647 h 309"/>
                <a:gd name="T120" fmla="*/ 2147483647 w 381"/>
                <a:gd name="T121" fmla="*/ 2147483647 h 309"/>
                <a:gd name="T122" fmla="*/ 2147483647 w 381"/>
                <a:gd name="T123" fmla="*/ 2147483647 h 309"/>
                <a:gd name="T124" fmla="*/ 2147483647 w 381"/>
                <a:gd name="T125" fmla="*/ 2147483647 h 30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81"/>
                <a:gd name="T190" fmla="*/ 0 h 309"/>
                <a:gd name="T191" fmla="*/ 381 w 381"/>
                <a:gd name="T192" fmla="*/ 309 h 30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81" h="309">
                  <a:moveTo>
                    <a:pt x="144" y="5"/>
                  </a:moveTo>
                  <a:lnTo>
                    <a:pt x="139" y="5"/>
                  </a:lnTo>
                  <a:lnTo>
                    <a:pt x="136" y="8"/>
                  </a:lnTo>
                  <a:lnTo>
                    <a:pt x="133" y="8"/>
                  </a:lnTo>
                  <a:lnTo>
                    <a:pt x="133" y="5"/>
                  </a:lnTo>
                  <a:lnTo>
                    <a:pt x="131" y="3"/>
                  </a:lnTo>
                  <a:lnTo>
                    <a:pt x="125" y="3"/>
                  </a:lnTo>
                  <a:lnTo>
                    <a:pt x="123" y="3"/>
                  </a:lnTo>
                  <a:lnTo>
                    <a:pt x="123" y="0"/>
                  </a:lnTo>
                  <a:lnTo>
                    <a:pt x="120" y="3"/>
                  </a:lnTo>
                  <a:lnTo>
                    <a:pt x="120" y="5"/>
                  </a:lnTo>
                  <a:lnTo>
                    <a:pt x="123" y="8"/>
                  </a:lnTo>
                  <a:lnTo>
                    <a:pt x="120" y="11"/>
                  </a:lnTo>
                  <a:lnTo>
                    <a:pt x="115" y="13"/>
                  </a:lnTo>
                  <a:lnTo>
                    <a:pt x="115" y="16"/>
                  </a:lnTo>
                  <a:lnTo>
                    <a:pt x="115" y="19"/>
                  </a:lnTo>
                  <a:lnTo>
                    <a:pt x="112" y="19"/>
                  </a:lnTo>
                  <a:lnTo>
                    <a:pt x="109" y="21"/>
                  </a:lnTo>
                  <a:lnTo>
                    <a:pt x="109" y="24"/>
                  </a:lnTo>
                  <a:lnTo>
                    <a:pt x="109" y="27"/>
                  </a:lnTo>
                  <a:lnTo>
                    <a:pt x="109" y="29"/>
                  </a:lnTo>
                  <a:lnTo>
                    <a:pt x="107" y="32"/>
                  </a:lnTo>
                  <a:lnTo>
                    <a:pt x="104" y="35"/>
                  </a:lnTo>
                  <a:lnTo>
                    <a:pt x="101" y="35"/>
                  </a:lnTo>
                  <a:lnTo>
                    <a:pt x="99" y="35"/>
                  </a:lnTo>
                  <a:lnTo>
                    <a:pt x="99" y="32"/>
                  </a:lnTo>
                  <a:lnTo>
                    <a:pt x="96" y="32"/>
                  </a:lnTo>
                  <a:lnTo>
                    <a:pt x="96" y="35"/>
                  </a:lnTo>
                  <a:lnTo>
                    <a:pt x="96" y="37"/>
                  </a:lnTo>
                  <a:lnTo>
                    <a:pt x="96" y="40"/>
                  </a:lnTo>
                  <a:lnTo>
                    <a:pt x="93" y="40"/>
                  </a:lnTo>
                  <a:lnTo>
                    <a:pt x="93" y="37"/>
                  </a:lnTo>
                  <a:lnTo>
                    <a:pt x="91" y="37"/>
                  </a:lnTo>
                  <a:lnTo>
                    <a:pt x="88" y="37"/>
                  </a:lnTo>
                  <a:lnTo>
                    <a:pt x="88" y="40"/>
                  </a:lnTo>
                  <a:lnTo>
                    <a:pt x="88" y="43"/>
                  </a:lnTo>
                  <a:lnTo>
                    <a:pt x="88" y="45"/>
                  </a:lnTo>
                  <a:lnTo>
                    <a:pt x="88" y="48"/>
                  </a:lnTo>
                  <a:lnTo>
                    <a:pt x="88" y="51"/>
                  </a:lnTo>
                  <a:lnTo>
                    <a:pt x="85" y="53"/>
                  </a:lnTo>
                  <a:lnTo>
                    <a:pt x="85" y="56"/>
                  </a:lnTo>
                  <a:lnTo>
                    <a:pt x="85" y="59"/>
                  </a:lnTo>
                  <a:lnTo>
                    <a:pt x="85" y="61"/>
                  </a:lnTo>
                  <a:lnTo>
                    <a:pt x="83" y="61"/>
                  </a:lnTo>
                  <a:lnTo>
                    <a:pt x="80" y="61"/>
                  </a:lnTo>
                  <a:lnTo>
                    <a:pt x="77" y="64"/>
                  </a:lnTo>
                  <a:lnTo>
                    <a:pt x="75" y="64"/>
                  </a:lnTo>
                  <a:lnTo>
                    <a:pt x="75" y="61"/>
                  </a:lnTo>
                  <a:lnTo>
                    <a:pt x="72" y="61"/>
                  </a:lnTo>
                  <a:lnTo>
                    <a:pt x="69" y="64"/>
                  </a:lnTo>
                  <a:lnTo>
                    <a:pt x="67" y="64"/>
                  </a:lnTo>
                  <a:lnTo>
                    <a:pt x="67" y="69"/>
                  </a:lnTo>
                  <a:lnTo>
                    <a:pt x="64" y="72"/>
                  </a:lnTo>
                  <a:lnTo>
                    <a:pt x="59" y="72"/>
                  </a:lnTo>
                  <a:lnTo>
                    <a:pt x="56" y="75"/>
                  </a:lnTo>
                  <a:lnTo>
                    <a:pt x="53" y="77"/>
                  </a:lnTo>
                  <a:lnTo>
                    <a:pt x="51" y="83"/>
                  </a:lnTo>
                  <a:lnTo>
                    <a:pt x="51" y="85"/>
                  </a:lnTo>
                  <a:lnTo>
                    <a:pt x="51" y="88"/>
                  </a:lnTo>
                  <a:lnTo>
                    <a:pt x="51" y="91"/>
                  </a:lnTo>
                  <a:lnTo>
                    <a:pt x="56" y="91"/>
                  </a:lnTo>
                  <a:lnTo>
                    <a:pt x="59" y="93"/>
                  </a:lnTo>
                  <a:lnTo>
                    <a:pt x="61" y="93"/>
                  </a:lnTo>
                  <a:lnTo>
                    <a:pt x="67" y="93"/>
                  </a:lnTo>
                  <a:lnTo>
                    <a:pt x="69" y="96"/>
                  </a:lnTo>
                  <a:lnTo>
                    <a:pt x="72" y="99"/>
                  </a:lnTo>
                  <a:lnTo>
                    <a:pt x="69" y="99"/>
                  </a:lnTo>
                  <a:lnTo>
                    <a:pt x="69" y="101"/>
                  </a:lnTo>
                  <a:lnTo>
                    <a:pt x="64" y="101"/>
                  </a:lnTo>
                  <a:lnTo>
                    <a:pt x="64" y="104"/>
                  </a:lnTo>
                  <a:lnTo>
                    <a:pt x="67" y="109"/>
                  </a:lnTo>
                  <a:lnTo>
                    <a:pt x="67" y="112"/>
                  </a:lnTo>
                  <a:lnTo>
                    <a:pt x="64" y="117"/>
                  </a:lnTo>
                  <a:lnTo>
                    <a:pt x="64" y="120"/>
                  </a:lnTo>
                  <a:lnTo>
                    <a:pt x="61" y="123"/>
                  </a:lnTo>
                  <a:lnTo>
                    <a:pt x="59" y="123"/>
                  </a:lnTo>
                  <a:lnTo>
                    <a:pt x="59" y="120"/>
                  </a:lnTo>
                  <a:lnTo>
                    <a:pt x="59" y="117"/>
                  </a:lnTo>
                  <a:lnTo>
                    <a:pt x="56" y="117"/>
                  </a:lnTo>
                  <a:lnTo>
                    <a:pt x="53" y="117"/>
                  </a:lnTo>
                  <a:lnTo>
                    <a:pt x="53" y="120"/>
                  </a:lnTo>
                  <a:lnTo>
                    <a:pt x="53" y="123"/>
                  </a:lnTo>
                  <a:lnTo>
                    <a:pt x="51" y="123"/>
                  </a:lnTo>
                  <a:lnTo>
                    <a:pt x="48" y="123"/>
                  </a:lnTo>
                  <a:lnTo>
                    <a:pt x="43" y="125"/>
                  </a:lnTo>
                  <a:lnTo>
                    <a:pt x="40" y="125"/>
                  </a:lnTo>
                  <a:lnTo>
                    <a:pt x="37" y="125"/>
                  </a:lnTo>
                  <a:lnTo>
                    <a:pt x="35" y="125"/>
                  </a:lnTo>
                  <a:lnTo>
                    <a:pt x="32" y="128"/>
                  </a:lnTo>
                  <a:lnTo>
                    <a:pt x="29" y="131"/>
                  </a:lnTo>
                  <a:lnTo>
                    <a:pt x="27" y="136"/>
                  </a:lnTo>
                  <a:lnTo>
                    <a:pt x="27" y="139"/>
                  </a:lnTo>
                  <a:lnTo>
                    <a:pt x="27" y="141"/>
                  </a:lnTo>
                  <a:lnTo>
                    <a:pt x="24" y="144"/>
                  </a:lnTo>
                  <a:lnTo>
                    <a:pt x="21" y="147"/>
                  </a:lnTo>
                  <a:lnTo>
                    <a:pt x="21" y="149"/>
                  </a:lnTo>
                  <a:lnTo>
                    <a:pt x="19" y="147"/>
                  </a:lnTo>
                  <a:lnTo>
                    <a:pt x="19" y="144"/>
                  </a:lnTo>
                  <a:lnTo>
                    <a:pt x="19" y="141"/>
                  </a:lnTo>
                  <a:lnTo>
                    <a:pt x="13" y="147"/>
                  </a:lnTo>
                  <a:lnTo>
                    <a:pt x="13" y="152"/>
                  </a:lnTo>
                  <a:lnTo>
                    <a:pt x="13" y="157"/>
                  </a:lnTo>
                  <a:lnTo>
                    <a:pt x="13" y="163"/>
                  </a:lnTo>
                  <a:lnTo>
                    <a:pt x="13" y="165"/>
                  </a:lnTo>
                  <a:lnTo>
                    <a:pt x="13" y="168"/>
                  </a:lnTo>
                  <a:lnTo>
                    <a:pt x="13" y="171"/>
                  </a:lnTo>
                  <a:lnTo>
                    <a:pt x="11" y="173"/>
                  </a:lnTo>
                  <a:lnTo>
                    <a:pt x="13" y="176"/>
                  </a:lnTo>
                  <a:lnTo>
                    <a:pt x="13" y="179"/>
                  </a:lnTo>
                  <a:lnTo>
                    <a:pt x="16" y="179"/>
                  </a:lnTo>
                  <a:lnTo>
                    <a:pt x="19" y="179"/>
                  </a:lnTo>
                  <a:lnTo>
                    <a:pt x="21" y="181"/>
                  </a:lnTo>
                  <a:lnTo>
                    <a:pt x="24" y="184"/>
                  </a:lnTo>
                  <a:lnTo>
                    <a:pt x="27" y="184"/>
                  </a:lnTo>
                  <a:lnTo>
                    <a:pt x="29" y="187"/>
                  </a:lnTo>
                  <a:lnTo>
                    <a:pt x="32" y="187"/>
                  </a:lnTo>
                  <a:lnTo>
                    <a:pt x="32" y="189"/>
                  </a:lnTo>
                  <a:lnTo>
                    <a:pt x="35" y="192"/>
                  </a:lnTo>
                  <a:lnTo>
                    <a:pt x="35" y="195"/>
                  </a:lnTo>
                  <a:lnTo>
                    <a:pt x="35" y="200"/>
                  </a:lnTo>
                  <a:lnTo>
                    <a:pt x="32" y="203"/>
                  </a:lnTo>
                  <a:lnTo>
                    <a:pt x="32" y="205"/>
                  </a:lnTo>
                  <a:lnTo>
                    <a:pt x="32" y="208"/>
                  </a:lnTo>
                  <a:lnTo>
                    <a:pt x="35" y="211"/>
                  </a:lnTo>
                  <a:lnTo>
                    <a:pt x="37" y="213"/>
                  </a:lnTo>
                  <a:lnTo>
                    <a:pt x="37" y="216"/>
                  </a:lnTo>
                  <a:lnTo>
                    <a:pt x="37" y="221"/>
                  </a:lnTo>
                  <a:lnTo>
                    <a:pt x="35" y="221"/>
                  </a:lnTo>
                  <a:lnTo>
                    <a:pt x="35" y="227"/>
                  </a:lnTo>
                  <a:lnTo>
                    <a:pt x="32" y="232"/>
                  </a:lnTo>
                  <a:lnTo>
                    <a:pt x="29" y="235"/>
                  </a:lnTo>
                  <a:lnTo>
                    <a:pt x="24" y="232"/>
                  </a:lnTo>
                  <a:lnTo>
                    <a:pt x="21" y="232"/>
                  </a:lnTo>
                  <a:lnTo>
                    <a:pt x="19" y="235"/>
                  </a:lnTo>
                  <a:lnTo>
                    <a:pt x="19" y="237"/>
                  </a:lnTo>
                  <a:lnTo>
                    <a:pt x="13" y="237"/>
                  </a:lnTo>
                  <a:lnTo>
                    <a:pt x="11" y="237"/>
                  </a:lnTo>
                  <a:lnTo>
                    <a:pt x="8" y="237"/>
                  </a:lnTo>
                  <a:lnTo>
                    <a:pt x="5" y="235"/>
                  </a:lnTo>
                  <a:lnTo>
                    <a:pt x="3" y="237"/>
                  </a:lnTo>
                  <a:lnTo>
                    <a:pt x="0" y="243"/>
                  </a:lnTo>
                  <a:lnTo>
                    <a:pt x="3" y="243"/>
                  </a:lnTo>
                  <a:lnTo>
                    <a:pt x="5" y="243"/>
                  </a:lnTo>
                  <a:lnTo>
                    <a:pt x="5" y="245"/>
                  </a:lnTo>
                  <a:lnTo>
                    <a:pt x="3" y="248"/>
                  </a:lnTo>
                  <a:lnTo>
                    <a:pt x="5" y="251"/>
                  </a:lnTo>
                  <a:lnTo>
                    <a:pt x="3" y="251"/>
                  </a:lnTo>
                  <a:lnTo>
                    <a:pt x="3" y="253"/>
                  </a:lnTo>
                  <a:lnTo>
                    <a:pt x="3" y="256"/>
                  </a:lnTo>
                  <a:lnTo>
                    <a:pt x="5" y="256"/>
                  </a:lnTo>
                  <a:lnTo>
                    <a:pt x="8" y="253"/>
                  </a:lnTo>
                  <a:lnTo>
                    <a:pt x="11" y="253"/>
                  </a:lnTo>
                  <a:lnTo>
                    <a:pt x="13" y="251"/>
                  </a:lnTo>
                  <a:lnTo>
                    <a:pt x="13" y="253"/>
                  </a:lnTo>
                  <a:lnTo>
                    <a:pt x="16" y="253"/>
                  </a:lnTo>
                  <a:lnTo>
                    <a:pt x="19" y="253"/>
                  </a:lnTo>
                  <a:lnTo>
                    <a:pt x="19" y="256"/>
                  </a:lnTo>
                  <a:lnTo>
                    <a:pt x="19" y="259"/>
                  </a:lnTo>
                  <a:lnTo>
                    <a:pt x="19" y="261"/>
                  </a:lnTo>
                  <a:lnTo>
                    <a:pt x="19" y="264"/>
                  </a:lnTo>
                  <a:lnTo>
                    <a:pt x="19" y="267"/>
                  </a:lnTo>
                  <a:lnTo>
                    <a:pt x="21" y="272"/>
                  </a:lnTo>
                  <a:lnTo>
                    <a:pt x="19" y="272"/>
                  </a:lnTo>
                  <a:lnTo>
                    <a:pt x="16" y="272"/>
                  </a:lnTo>
                  <a:lnTo>
                    <a:pt x="16" y="275"/>
                  </a:lnTo>
                  <a:lnTo>
                    <a:pt x="13" y="277"/>
                  </a:lnTo>
                  <a:lnTo>
                    <a:pt x="16" y="280"/>
                  </a:lnTo>
                  <a:lnTo>
                    <a:pt x="16" y="283"/>
                  </a:lnTo>
                  <a:lnTo>
                    <a:pt x="16" y="285"/>
                  </a:lnTo>
                  <a:lnTo>
                    <a:pt x="16" y="288"/>
                  </a:lnTo>
                  <a:lnTo>
                    <a:pt x="19" y="291"/>
                  </a:lnTo>
                  <a:lnTo>
                    <a:pt x="21" y="288"/>
                  </a:lnTo>
                  <a:lnTo>
                    <a:pt x="24" y="291"/>
                  </a:lnTo>
                  <a:lnTo>
                    <a:pt x="27" y="293"/>
                  </a:lnTo>
                  <a:lnTo>
                    <a:pt x="24" y="293"/>
                  </a:lnTo>
                  <a:lnTo>
                    <a:pt x="24" y="296"/>
                  </a:lnTo>
                  <a:lnTo>
                    <a:pt x="27" y="296"/>
                  </a:lnTo>
                  <a:lnTo>
                    <a:pt x="29" y="293"/>
                  </a:lnTo>
                  <a:lnTo>
                    <a:pt x="32" y="293"/>
                  </a:lnTo>
                  <a:lnTo>
                    <a:pt x="35" y="293"/>
                  </a:lnTo>
                  <a:lnTo>
                    <a:pt x="40" y="291"/>
                  </a:lnTo>
                  <a:lnTo>
                    <a:pt x="43" y="291"/>
                  </a:lnTo>
                  <a:lnTo>
                    <a:pt x="43" y="293"/>
                  </a:lnTo>
                  <a:lnTo>
                    <a:pt x="37" y="296"/>
                  </a:lnTo>
                  <a:lnTo>
                    <a:pt x="37" y="299"/>
                  </a:lnTo>
                  <a:lnTo>
                    <a:pt x="37" y="301"/>
                  </a:lnTo>
                  <a:lnTo>
                    <a:pt x="37" y="304"/>
                  </a:lnTo>
                  <a:lnTo>
                    <a:pt x="40" y="301"/>
                  </a:lnTo>
                  <a:lnTo>
                    <a:pt x="43" y="304"/>
                  </a:lnTo>
                  <a:lnTo>
                    <a:pt x="43" y="307"/>
                  </a:lnTo>
                  <a:lnTo>
                    <a:pt x="45" y="307"/>
                  </a:lnTo>
                  <a:lnTo>
                    <a:pt x="48" y="307"/>
                  </a:lnTo>
                  <a:lnTo>
                    <a:pt x="51" y="307"/>
                  </a:lnTo>
                  <a:lnTo>
                    <a:pt x="56" y="304"/>
                  </a:lnTo>
                  <a:lnTo>
                    <a:pt x="59" y="307"/>
                  </a:lnTo>
                  <a:lnTo>
                    <a:pt x="61" y="307"/>
                  </a:lnTo>
                  <a:lnTo>
                    <a:pt x="64" y="307"/>
                  </a:lnTo>
                  <a:lnTo>
                    <a:pt x="67" y="304"/>
                  </a:lnTo>
                  <a:lnTo>
                    <a:pt x="69" y="304"/>
                  </a:lnTo>
                  <a:lnTo>
                    <a:pt x="72" y="304"/>
                  </a:lnTo>
                  <a:lnTo>
                    <a:pt x="75" y="307"/>
                  </a:lnTo>
                  <a:lnTo>
                    <a:pt x="77" y="307"/>
                  </a:lnTo>
                  <a:lnTo>
                    <a:pt x="80" y="309"/>
                  </a:lnTo>
                  <a:lnTo>
                    <a:pt x="83" y="309"/>
                  </a:lnTo>
                  <a:lnTo>
                    <a:pt x="85" y="307"/>
                  </a:lnTo>
                  <a:lnTo>
                    <a:pt x="85" y="301"/>
                  </a:lnTo>
                  <a:lnTo>
                    <a:pt x="88" y="299"/>
                  </a:lnTo>
                  <a:lnTo>
                    <a:pt x="91" y="299"/>
                  </a:lnTo>
                  <a:lnTo>
                    <a:pt x="96" y="299"/>
                  </a:lnTo>
                  <a:lnTo>
                    <a:pt x="101" y="301"/>
                  </a:lnTo>
                  <a:lnTo>
                    <a:pt x="104" y="301"/>
                  </a:lnTo>
                  <a:lnTo>
                    <a:pt x="107" y="301"/>
                  </a:lnTo>
                  <a:lnTo>
                    <a:pt x="109" y="301"/>
                  </a:lnTo>
                  <a:lnTo>
                    <a:pt x="109" y="304"/>
                  </a:lnTo>
                  <a:lnTo>
                    <a:pt x="112" y="307"/>
                  </a:lnTo>
                  <a:lnTo>
                    <a:pt x="115" y="307"/>
                  </a:lnTo>
                  <a:lnTo>
                    <a:pt x="117" y="307"/>
                  </a:lnTo>
                  <a:lnTo>
                    <a:pt x="117" y="304"/>
                  </a:lnTo>
                  <a:lnTo>
                    <a:pt x="120" y="301"/>
                  </a:lnTo>
                  <a:lnTo>
                    <a:pt x="123" y="299"/>
                  </a:lnTo>
                  <a:lnTo>
                    <a:pt x="125" y="296"/>
                  </a:lnTo>
                  <a:lnTo>
                    <a:pt x="128" y="293"/>
                  </a:lnTo>
                  <a:lnTo>
                    <a:pt x="131" y="293"/>
                  </a:lnTo>
                  <a:lnTo>
                    <a:pt x="133" y="293"/>
                  </a:lnTo>
                  <a:lnTo>
                    <a:pt x="133" y="296"/>
                  </a:lnTo>
                  <a:lnTo>
                    <a:pt x="133" y="299"/>
                  </a:lnTo>
                  <a:lnTo>
                    <a:pt x="136" y="299"/>
                  </a:lnTo>
                  <a:lnTo>
                    <a:pt x="139" y="301"/>
                  </a:lnTo>
                  <a:lnTo>
                    <a:pt x="139" y="304"/>
                  </a:lnTo>
                  <a:lnTo>
                    <a:pt x="141" y="307"/>
                  </a:lnTo>
                  <a:lnTo>
                    <a:pt x="144" y="307"/>
                  </a:lnTo>
                  <a:lnTo>
                    <a:pt x="147" y="304"/>
                  </a:lnTo>
                  <a:lnTo>
                    <a:pt x="147" y="301"/>
                  </a:lnTo>
                  <a:lnTo>
                    <a:pt x="149" y="299"/>
                  </a:lnTo>
                  <a:lnTo>
                    <a:pt x="149" y="293"/>
                  </a:lnTo>
                  <a:lnTo>
                    <a:pt x="147" y="291"/>
                  </a:lnTo>
                  <a:lnTo>
                    <a:pt x="147" y="288"/>
                  </a:lnTo>
                  <a:lnTo>
                    <a:pt x="152" y="285"/>
                  </a:lnTo>
                  <a:lnTo>
                    <a:pt x="155" y="283"/>
                  </a:lnTo>
                  <a:lnTo>
                    <a:pt x="160" y="285"/>
                  </a:lnTo>
                  <a:lnTo>
                    <a:pt x="163" y="285"/>
                  </a:lnTo>
                  <a:lnTo>
                    <a:pt x="165" y="291"/>
                  </a:lnTo>
                  <a:lnTo>
                    <a:pt x="163" y="293"/>
                  </a:lnTo>
                  <a:lnTo>
                    <a:pt x="163" y="296"/>
                  </a:lnTo>
                  <a:lnTo>
                    <a:pt x="163" y="299"/>
                  </a:lnTo>
                  <a:lnTo>
                    <a:pt x="165" y="299"/>
                  </a:lnTo>
                  <a:lnTo>
                    <a:pt x="168" y="299"/>
                  </a:lnTo>
                  <a:lnTo>
                    <a:pt x="171" y="301"/>
                  </a:lnTo>
                  <a:lnTo>
                    <a:pt x="173" y="301"/>
                  </a:lnTo>
                  <a:lnTo>
                    <a:pt x="176" y="301"/>
                  </a:lnTo>
                  <a:lnTo>
                    <a:pt x="179" y="301"/>
                  </a:lnTo>
                  <a:lnTo>
                    <a:pt x="179" y="299"/>
                  </a:lnTo>
                  <a:lnTo>
                    <a:pt x="181" y="296"/>
                  </a:lnTo>
                  <a:lnTo>
                    <a:pt x="189" y="293"/>
                  </a:lnTo>
                  <a:lnTo>
                    <a:pt x="189" y="291"/>
                  </a:lnTo>
                  <a:lnTo>
                    <a:pt x="189" y="288"/>
                  </a:lnTo>
                  <a:lnTo>
                    <a:pt x="189" y="285"/>
                  </a:lnTo>
                  <a:lnTo>
                    <a:pt x="189" y="280"/>
                  </a:lnTo>
                  <a:lnTo>
                    <a:pt x="189" y="275"/>
                  </a:lnTo>
                  <a:lnTo>
                    <a:pt x="187" y="269"/>
                  </a:lnTo>
                  <a:lnTo>
                    <a:pt x="192" y="261"/>
                  </a:lnTo>
                  <a:lnTo>
                    <a:pt x="197" y="261"/>
                  </a:lnTo>
                  <a:lnTo>
                    <a:pt x="200" y="256"/>
                  </a:lnTo>
                  <a:lnTo>
                    <a:pt x="205" y="256"/>
                  </a:lnTo>
                  <a:lnTo>
                    <a:pt x="208" y="253"/>
                  </a:lnTo>
                  <a:lnTo>
                    <a:pt x="213" y="253"/>
                  </a:lnTo>
                  <a:lnTo>
                    <a:pt x="216" y="251"/>
                  </a:lnTo>
                  <a:lnTo>
                    <a:pt x="219" y="245"/>
                  </a:lnTo>
                  <a:lnTo>
                    <a:pt x="227" y="240"/>
                  </a:lnTo>
                  <a:lnTo>
                    <a:pt x="229" y="235"/>
                  </a:lnTo>
                  <a:lnTo>
                    <a:pt x="232" y="237"/>
                  </a:lnTo>
                  <a:lnTo>
                    <a:pt x="235" y="232"/>
                  </a:lnTo>
                  <a:lnTo>
                    <a:pt x="235" y="224"/>
                  </a:lnTo>
                  <a:lnTo>
                    <a:pt x="237" y="219"/>
                  </a:lnTo>
                  <a:lnTo>
                    <a:pt x="235" y="213"/>
                  </a:lnTo>
                  <a:lnTo>
                    <a:pt x="245" y="213"/>
                  </a:lnTo>
                  <a:lnTo>
                    <a:pt x="243" y="213"/>
                  </a:lnTo>
                  <a:lnTo>
                    <a:pt x="243" y="211"/>
                  </a:lnTo>
                  <a:lnTo>
                    <a:pt x="240" y="211"/>
                  </a:lnTo>
                  <a:lnTo>
                    <a:pt x="237" y="208"/>
                  </a:lnTo>
                  <a:lnTo>
                    <a:pt x="235" y="205"/>
                  </a:lnTo>
                  <a:lnTo>
                    <a:pt x="232" y="203"/>
                  </a:lnTo>
                  <a:lnTo>
                    <a:pt x="235" y="200"/>
                  </a:lnTo>
                  <a:lnTo>
                    <a:pt x="237" y="200"/>
                  </a:lnTo>
                  <a:lnTo>
                    <a:pt x="237" y="197"/>
                  </a:lnTo>
                  <a:lnTo>
                    <a:pt x="240" y="195"/>
                  </a:lnTo>
                  <a:lnTo>
                    <a:pt x="243" y="195"/>
                  </a:lnTo>
                  <a:lnTo>
                    <a:pt x="243" y="192"/>
                  </a:lnTo>
                  <a:lnTo>
                    <a:pt x="243" y="187"/>
                  </a:lnTo>
                  <a:lnTo>
                    <a:pt x="251" y="184"/>
                  </a:lnTo>
                  <a:lnTo>
                    <a:pt x="253" y="184"/>
                  </a:lnTo>
                  <a:lnTo>
                    <a:pt x="259" y="181"/>
                  </a:lnTo>
                  <a:lnTo>
                    <a:pt x="259" y="184"/>
                  </a:lnTo>
                  <a:lnTo>
                    <a:pt x="264" y="184"/>
                  </a:lnTo>
                  <a:lnTo>
                    <a:pt x="264" y="181"/>
                  </a:lnTo>
                  <a:lnTo>
                    <a:pt x="264" y="179"/>
                  </a:lnTo>
                  <a:lnTo>
                    <a:pt x="267" y="179"/>
                  </a:lnTo>
                  <a:lnTo>
                    <a:pt x="269" y="176"/>
                  </a:lnTo>
                  <a:lnTo>
                    <a:pt x="269" y="173"/>
                  </a:lnTo>
                  <a:lnTo>
                    <a:pt x="269" y="171"/>
                  </a:lnTo>
                  <a:lnTo>
                    <a:pt x="267" y="168"/>
                  </a:lnTo>
                  <a:lnTo>
                    <a:pt x="264" y="168"/>
                  </a:lnTo>
                  <a:lnTo>
                    <a:pt x="261" y="171"/>
                  </a:lnTo>
                  <a:lnTo>
                    <a:pt x="261" y="168"/>
                  </a:lnTo>
                  <a:lnTo>
                    <a:pt x="261" y="165"/>
                  </a:lnTo>
                  <a:lnTo>
                    <a:pt x="267" y="165"/>
                  </a:lnTo>
                  <a:lnTo>
                    <a:pt x="269" y="163"/>
                  </a:lnTo>
                  <a:lnTo>
                    <a:pt x="272" y="160"/>
                  </a:lnTo>
                  <a:lnTo>
                    <a:pt x="275" y="160"/>
                  </a:lnTo>
                  <a:lnTo>
                    <a:pt x="277" y="160"/>
                  </a:lnTo>
                  <a:lnTo>
                    <a:pt x="280" y="160"/>
                  </a:lnTo>
                  <a:lnTo>
                    <a:pt x="280" y="157"/>
                  </a:lnTo>
                  <a:lnTo>
                    <a:pt x="280" y="155"/>
                  </a:lnTo>
                  <a:lnTo>
                    <a:pt x="280" y="149"/>
                  </a:lnTo>
                  <a:lnTo>
                    <a:pt x="283" y="144"/>
                  </a:lnTo>
                  <a:lnTo>
                    <a:pt x="280" y="141"/>
                  </a:lnTo>
                  <a:lnTo>
                    <a:pt x="280" y="136"/>
                  </a:lnTo>
                  <a:lnTo>
                    <a:pt x="280" y="133"/>
                  </a:lnTo>
                  <a:lnTo>
                    <a:pt x="283" y="133"/>
                  </a:lnTo>
                  <a:lnTo>
                    <a:pt x="288" y="133"/>
                  </a:lnTo>
                  <a:lnTo>
                    <a:pt x="293" y="131"/>
                  </a:lnTo>
                  <a:lnTo>
                    <a:pt x="296" y="131"/>
                  </a:lnTo>
                  <a:lnTo>
                    <a:pt x="301" y="128"/>
                  </a:lnTo>
                  <a:lnTo>
                    <a:pt x="301" y="125"/>
                  </a:lnTo>
                  <a:lnTo>
                    <a:pt x="304" y="123"/>
                  </a:lnTo>
                  <a:lnTo>
                    <a:pt x="307" y="123"/>
                  </a:lnTo>
                  <a:lnTo>
                    <a:pt x="309" y="123"/>
                  </a:lnTo>
                  <a:lnTo>
                    <a:pt x="309" y="120"/>
                  </a:lnTo>
                  <a:lnTo>
                    <a:pt x="312" y="117"/>
                  </a:lnTo>
                  <a:lnTo>
                    <a:pt x="315" y="117"/>
                  </a:lnTo>
                  <a:lnTo>
                    <a:pt x="317" y="117"/>
                  </a:lnTo>
                  <a:lnTo>
                    <a:pt x="320" y="120"/>
                  </a:lnTo>
                  <a:lnTo>
                    <a:pt x="317" y="120"/>
                  </a:lnTo>
                  <a:lnTo>
                    <a:pt x="320" y="123"/>
                  </a:lnTo>
                  <a:lnTo>
                    <a:pt x="323" y="125"/>
                  </a:lnTo>
                  <a:lnTo>
                    <a:pt x="325" y="125"/>
                  </a:lnTo>
                  <a:lnTo>
                    <a:pt x="325" y="128"/>
                  </a:lnTo>
                  <a:lnTo>
                    <a:pt x="325" y="131"/>
                  </a:lnTo>
                  <a:lnTo>
                    <a:pt x="328" y="131"/>
                  </a:lnTo>
                  <a:lnTo>
                    <a:pt x="331" y="131"/>
                  </a:lnTo>
                  <a:lnTo>
                    <a:pt x="331" y="128"/>
                  </a:lnTo>
                  <a:lnTo>
                    <a:pt x="336" y="125"/>
                  </a:lnTo>
                  <a:lnTo>
                    <a:pt x="339" y="125"/>
                  </a:lnTo>
                  <a:lnTo>
                    <a:pt x="339" y="123"/>
                  </a:lnTo>
                  <a:lnTo>
                    <a:pt x="341" y="123"/>
                  </a:lnTo>
                  <a:lnTo>
                    <a:pt x="344" y="123"/>
                  </a:lnTo>
                  <a:lnTo>
                    <a:pt x="347" y="120"/>
                  </a:lnTo>
                  <a:lnTo>
                    <a:pt x="347" y="115"/>
                  </a:lnTo>
                  <a:lnTo>
                    <a:pt x="349" y="115"/>
                  </a:lnTo>
                  <a:lnTo>
                    <a:pt x="352" y="115"/>
                  </a:lnTo>
                  <a:lnTo>
                    <a:pt x="352" y="117"/>
                  </a:lnTo>
                  <a:lnTo>
                    <a:pt x="355" y="120"/>
                  </a:lnTo>
                  <a:lnTo>
                    <a:pt x="357" y="120"/>
                  </a:lnTo>
                  <a:lnTo>
                    <a:pt x="363" y="120"/>
                  </a:lnTo>
                  <a:lnTo>
                    <a:pt x="360" y="117"/>
                  </a:lnTo>
                  <a:lnTo>
                    <a:pt x="357" y="115"/>
                  </a:lnTo>
                  <a:lnTo>
                    <a:pt x="360" y="115"/>
                  </a:lnTo>
                  <a:lnTo>
                    <a:pt x="365" y="115"/>
                  </a:lnTo>
                  <a:lnTo>
                    <a:pt x="363" y="112"/>
                  </a:lnTo>
                  <a:lnTo>
                    <a:pt x="360" y="112"/>
                  </a:lnTo>
                  <a:lnTo>
                    <a:pt x="360" y="109"/>
                  </a:lnTo>
                  <a:lnTo>
                    <a:pt x="360" y="107"/>
                  </a:lnTo>
                  <a:lnTo>
                    <a:pt x="363" y="107"/>
                  </a:lnTo>
                  <a:lnTo>
                    <a:pt x="368" y="107"/>
                  </a:lnTo>
                  <a:lnTo>
                    <a:pt x="371" y="107"/>
                  </a:lnTo>
                  <a:lnTo>
                    <a:pt x="371" y="109"/>
                  </a:lnTo>
                  <a:lnTo>
                    <a:pt x="373" y="109"/>
                  </a:lnTo>
                  <a:lnTo>
                    <a:pt x="373" y="107"/>
                  </a:lnTo>
                  <a:lnTo>
                    <a:pt x="376" y="107"/>
                  </a:lnTo>
                  <a:lnTo>
                    <a:pt x="379" y="104"/>
                  </a:lnTo>
                  <a:lnTo>
                    <a:pt x="379" y="101"/>
                  </a:lnTo>
                  <a:lnTo>
                    <a:pt x="379" y="99"/>
                  </a:lnTo>
                  <a:lnTo>
                    <a:pt x="379" y="96"/>
                  </a:lnTo>
                  <a:lnTo>
                    <a:pt x="381" y="93"/>
                  </a:lnTo>
                  <a:lnTo>
                    <a:pt x="381" y="91"/>
                  </a:lnTo>
                  <a:lnTo>
                    <a:pt x="376" y="91"/>
                  </a:lnTo>
                  <a:lnTo>
                    <a:pt x="371" y="91"/>
                  </a:lnTo>
                  <a:lnTo>
                    <a:pt x="368" y="93"/>
                  </a:lnTo>
                  <a:lnTo>
                    <a:pt x="371" y="93"/>
                  </a:lnTo>
                  <a:lnTo>
                    <a:pt x="371" y="96"/>
                  </a:lnTo>
                  <a:lnTo>
                    <a:pt x="365" y="96"/>
                  </a:lnTo>
                  <a:lnTo>
                    <a:pt x="365" y="93"/>
                  </a:lnTo>
                  <a:lnTo>
                    <a:pt x="363" y="93"/>
                  </a:lnTo>
                  <a:lnTo>
                    <a:pt x="360" y="93"/>
                  </a:lnTo>
                  <a:lnTo>
                    <a:pt x="360" y="96"/>
                  </a:lnTo>
                  <a:lnTo>
                    <a:pt x="360" y="99"/>
                  </a:lnTo>
                  <a:lnTo>
                    <a:pt x="355" y="99"/>
                  </a:lnTo>
                  <a:lnTo>
                    <a:pt x="349" y="99"/>
                  </a:lnTo>
                  <a:lnTo>
                    <a:pt x="344" y="96"/>
                  </a:lnTo>
                  <a:lnTo>
                    <a:pt x="341" y="93"/>
                  </a:lnTo>
                  <a:lnTo>
                    <a:pt x="341" y="91"/>
                  </a:lnTo>
                  <a:lnTo>
                    <a:pt x="339" y="88"/>
                  </a:lnTo>
                  <a:lnTo>
                    <a:pt x="333" y="88"/>
                  </a:lnTo>
                  <a:lnTo>
                    <a:pt x="333" y="85"/>
                  </a:lnTo>
                  <a:lnTo>
                    <a:pt x="333" y="83"/>
                  </a:lnTo>
                  <a:lnTo>
                    <a:pt x="333" y="77"/>
                  </a:lnTo>
                  <a:lnTo>
                    <a:pt x="331" y="75"/>
                  </a:lnTo>
                  <a:lnTo>
                    <a:pt x="328" y="75"/>
                  </a:lnTo>
                  <a:lnTo>
                    <a:pt x="325" y="75"/>
                  </a:lnTo>
                  <a:lnTo>
                    <a:pt x="323" y="72"/>
                  </a:lnTo>
                  <a:lnTo>
                    <a:pt x="320" y="72"/>
                  </a:lnTo>
                  <a:lnTo>
                    <a:pt x="317" y="69"/>
                  </a:lnTo>
                  <a:lnTo>
                    <a:pt x="317" y="72"/>
                  </a:lnTo>
                  <a:lnTo>
                    <a:pt x="317" y="75"/>
                  </a:lnTo>
                  <a:lnTo>
                    <a:pt x="317" y="77"/>
                  </a:lnTo>
                  <a:lnTo>
                    <a:pt x="320" y="77"/>
                  </a:lnTo>
                  <a:lnTo>
                    <a:pt x="320" y="80"/>
                  </a:lnTo>
                  <a:lnTo>
                    <a:pt x="317" y="80"/>
                  </a:lnTo>
                  <a:lnTo>
                    <a:pt x="315" y="80"/>
                  </a:lnTo>
                  <a:lnTo>
                    <a:pt x="312" y="77"/>
                  </a:lnTo>
                  <a:lnTo>
                    <a:pt x="312" y="75"/>
                  </a:lnTo>
                  <a:lnTo>
                    <a:pt x="312" y="72"/>
                  </a:lnTo>
                  <a:lnTo>
                    <a:pt x="312" y="69"/>
                  </a:lnTo>
                  <a:lnTo>
                    <a:pt x="315" y="69"/>
                  </a:lnTo>
                  <a:lnTo>
                    <a:pt x="315" y="67"/>
                  </a:lnTo>
                  <a:lnTo>
                    <a:pt x="312" y="67"/>
                  </a:lnTo>
                  <a:lnTo>
                    <a:pt x="309" y="69"/>
                  </a:lnTo>
                  <a:lnTo>
                    <a:pt x="309" y="72"/>
                  </a:lnTo>
                  <a:lnTo>
                    <a:pt x="307" y="75"/>
                  </a:lnTo>
                  <a:lnTo>
                    <a:pt x="304" y="77"/>
                  </a:lnTo>
                  <a:lnTo>
                    <a:pt x="301" y="77"/>
                  </a:lnTo>
                  <a:lnTo>
                    <a:pt x="299" y="75"/>
                  </a:lnTo>
                  <a:lnTo>
                    <a:pt x="299" y="72"/>
                  </a:lnTo>
                  <a:lnTo>
                    <a:pt x="299" y="69"/>
                  </a:lnTo>
                  <a:lnTo>
                    <a:pt x="299" y="67"/>
                  </a:lnTo>
                  <a:lnTo>
                    <a:pt x="299" y="64"/>
                  </a:lnTo>
                  <a:lnTo>
                    <a:pt x="296" y="64"/>
                  </a:lnTo>
                  <a:lnTo>
                    <a:pt x="293" y="67"/>
                  </a:lnTo>
                  <a:lnTo>
                    <a:pt x="291" y="67"/>
                  </a:lnTo>
                  <a:lnTo>
                    <a:pt x="288" y="69"/>
                  </a:lnTo>
                  <a:lnTo>
                    <a:pt x="288" y="67"/>
                  </a:lnTo>
                  <a:lnTo>
                    <a:pt x="285" y="64"/>
                  </a:lnTo>
                  <a:lnTo>
                    <a:pt x="288" y="64"/>
                  </a:lnTo>
                  <a:lnTo>
                    <a:pt x="288" y="61"/>
                  </a:lnTo>
                  <a:lnTo>
                    <a:pt x="283" y="61"/>
                  </a:lnTo>
                  <a:lnTo>
                    <a:pt x="280" y="61"/>
                  </a:lnTo>
                  <a:lnTo>
                    <a:pt x="280" y="64"/>
                  </a:lnTo>
                  <a:lnTo>
                    <a:pt x="277" y="64"/>
                  </a:lnTo>
                  <a:lnTo>
                    <a:pt x="275" y="67"/>
                  </a:lnTo>
                  <a:lnTo>
                    <a:pt x="272" y="67"/>
                  </a:lnTo>
                  <a:lnTo>
                    <a:pt x="269" y="67"/>
                  </a:lnTo>
                  <a:lnTo>
                    <a:pt x="267" y="69"/>
                  </a:lnTo>
                  <a:lnTo>
                    <a:pt x="269" y="72"/>
                  </a:lnTo>
                  <a:lnTo>
                    <a:pt x="267" y="75"/>
                  </a:lnTo>
                  <a:lnTo>
                    <a:pt x="264" y="75"/>
                  </a:lnTo>
                  <a:lnTo>
                    <a:pt x="267" y="72"/>
                  </a:lnTo>
                  <a:lnTo>
                    <a:pt x="261" y="72"/>
                  </a:lnTo>
                  <a:lnTo>
                    <a:pt x="259" y="72"/>
                  </a:lnTo>
                  <a:lnTo>
                    <a:pt x="259" y="69"/>
                  </a:lnTo>
                  <a:lnTo>
                    <a:pt x="259" y="67"/>
                  </a:lnTo>
                  <a:lnTo>
                    <a:pt x="259" y="64"/>
                  </a:lnTo>
                  <a:lnTo>
                    <a:pt x="256" y="67"/>
                  </a:lnTo>
                  <a:lnTo>
                    <a:pt x="256" y="69"/>
                  </a:lnTo>
                  <a:lnTo>
                    <a:pt x="253" y="69"/>
                  </a:lnTo>
                  <a:lnTo>
                    <a:pt x="253" y="67"/>
                  </a:lnTo>
                  <a:lnTo>
                    <a:pt x="251" y="64"/>
                  </a:lnTo>
                  <a:lnTo>
                    <a:pt x="248" y="64"/>
                  </a:lnTo>
                  <a:lnTo>
                    <a:pt x="245" y="61"/>
                  </a:lnTo>
                  <a:lnTo>
                    <a:pt x="240" y="59"/>
                  </a:lnTo>
                  <a:lnTo>
                    <a:pt x="240" y="56"/>
                  </a:lnTo>
                  <a:lnTo>
                    <a:pt x="243" y="53"/>
                  </a:lnTo>
                  <a:lnTo>
                    <a:pt x="245" y="53"/>
                  </a:lnTo>
                  <a:lnTo>
                    <a:pt x="245" y="51"/>
                  </a:lnTo>
                  <a:lnTo>
                    <a:pt x="245" y="48"/>
                  </a:lnTo>
                  <a:lnTo>
                    <a:pt x="245" y="45"/>
                  </a:lnTo>
                  <a:lnTo>
                    <a:pt x="245" y="43"/>
                  </a:lnTo>
                  <a:lnTo>
                    <a:pt x="243" y="40"/>
                  </a:lnTo>
                  <a:lnTo>
                    <a:pt x="240" y="37"/>
                  </a:lnTo>
                  <a:lnTo>
                    <a:pt x="237" y="37"/>
                  </a:lnTo>
                  <a:lnTo>
                    <a:pt x="232" y="37"/>
                  </a:lnTo>
                  <a:lnTo>
                    <a:pt x="229" y="37"/>
                  </a:lnTo>
                  <a:lnTo>
                    <a:pt x="227" y="37"/>
                  </a:lnTo>
                  <a:lnTo>
                    <a:pt x="224" y="37"/>
                  </a:lnTo>
                  <a:lnTo>
                    <a:pt x="221" y="37"/>
                  </a:lnTo>
                  <a:lnTo>
                    <a:pt x="221" y="35"/>
                  </a:lnTo>
                  <a:lnTo>
                    <a:pt x="221" y="32"/>
                  </a:lnTo>
                  <a:lnTo>
                    <a:pt x="216" y="29"/>
                  </a:lnTo>
                  <a:lnTo>
                    <a:pt x="216" y="32"/>
                  </a:lnTo>
                  <a:lnTo>
                    <a:pt x="211" y="32"/>
                  </a:lnTo>
                  <a:lnTo>
                    <a:pt x="208" y="29"/>
                  </a:lnTo>
                  <a:lnTo>
                    <a:pt x="208" y="27"/>
                  </a:lnTo>
                  <a:lnTo>
                    <a:pt x="208" y="24"/>
                  </a:lnTo>
                  <a:lnTo>
                    <a:pt x="205" y="24"/>
                  </a:lnTo>
                  <a:lnTo>
                    <a:pt x="205" y="27"/>
                  </a:lnTo>
                  <a:lnTo>
                    <a:pt x="203" y="27"/>
                  </a:lnTo>
                  <a:lnTo>
                    <a:pt x="200" y="27"/>
                  </a:lnTo>
                  <a:lnTo>
                    <a:pt x="197" y="27"/>
                  </a:lnTo>
                  <a:lnTo>
                    <a:pt x="197" y="29"/>
                  </a:lnTo>
                  <a:lnTo>
                    <a:pt x="197" y="32"/>
                  </a:lnTo>
                  <a:lnTo>
                    <a:pt x="192" y="32"/>
                  </a:lnTo>
                  <a:lnTo>
                    <a:pt x="192" y="29"/>
                  </a:lnTo>
                  <a:lnTo>
                    <a:pt x="192" y="27"/>
                  </a:lnTo>
                  <a:lnTo>
                    <a:pt x="192" y="24"/>
                  </a:lnTo>
                  <a:lnTo>
                    <a:pt x="187" y="27"/>
                  </a:lnTo>
                  <a:lnTo>
                    <a:pt x="181" y="29"/>
                  </a:lnTo>
                  <a:lnTo>
                    <a:pt x="179" y="29"/>
                  </a:lnTo>
                  <a:lnTo>
                    <a:pt x="176" y="29"/>
                  </a:lnTo>
                  <a:lnTo>
                    <a:pt x="173" y="29"/>
                  </a:lnTo>
                  <a:lnTo>
                    <a:pt x="173" y="27"/>
                  </a:lnTo>
                  <a:lnTo>
                    <a:pt x="165" y="24"/>
                  </a:lnTo>
                  <a:lnTo>
                    <a:pt x="163" y="21"/>
                  </a:lnTo>
                  <a:lnTo>
                    <a:pt x="157" y="21"/>
                  </a:lnTo>
                  <a:lnTo>
                    <a:pt x="152" y="21"/>
                  </a:lnTo>
                  <a:lnTo>
                    <a:pt x="149" y="19"/>
                  </a:lnTo>
                  <a:lnTo>
                    <a:pt x="147" y="16"/>
                  </a:lnTo>
                  <a:lnTo>
                    <a:pt x="144" y="11"/>
                  </a:lnTo>
                  <a:lnTo>
                    <a:pt x="144" y="8"/>
                  </a:lnTo>
                  <a:lnTo>
                    <a:pt x="144" y="5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25" name="Freeform 91"/>
            <p:cNvSpPr>
              <a:spLocks/>
            </p:cNvSpPr>
            <p:nvPr/>
          </p:nvSpPr>
          <p:spPr bwMode="auto">
            <a:xfrm>
              <a:off x="3884613" y="5681663"/>
              <a:ext cx="1049337" cy="1233487"/>
            </a:xfrm>
            <a:custGeom>
              <a:avLst/>
              <a:gdLst>
                <a:gd name="T0" fmla="*/ 2147483647 w 280"/>
                <a:gd name="T1" fmla="*/ 2147483647 h 311"/>
                <a:gd name="T2" fmla="*/ 2147483647 w 280"/>
                <a:gd name="T3" fmla="*/ 2147483647 h 311"/>
                <a:gd name="T4" fmla="*/ 2147483647 w 280"/>
                <a:gd name="T5" fmla="*/ 2147483647 h 311"/>
                <a:gd name="T6" fmla="*/ 2147483647 w 280"/>
                <a:gd name="T7" fmla="*/ 2147483647 h 311"/>
                <a:gd name="T8" fmla="*/ 2147483647 w 280"/>
                <a:gd name="T9" fmla="*/ 2147483647 h 311"/>
                <a:gd name="T10" fmla="*/ 2147483647 w 280"/>
                <a:gd name="T11" fmla="*/ 2147483647 h 311"/>
                <a:gd name="T12" fmla="*/ 2147483647 w 280"/>
                <a:gd name="T13" fmla="*/ 2147483647 h 311"/>
                <a:gd name="T14" fmla="*/ 0 w 280"/>
                <a:gd name="T15" fmla="*/ 2147483647 h 311"/>
                <a:gd name="T16" fmla="*/ 2147483647 w 280"/>
                <a:gd name="T17" fmla="*/ 2147483647 h 311"/>
                <a:gd name="T18" fmla="*/ 2147483647 w 280"/>
                <a:gd name="T19" fmla="*/ 2147483647 h 311"/>
                <a:gd name="T20" fmla="*/ 2147483647 w 280"/>
                <a:gd name="T21" fmla="*/ 2147483647 h 311"/>
                <a:gd name="T22" fmla="*/ 2147483647 w 280"/>
                <a:gd name="T23" fmla="*/ 2147483647 h 311"/>
                <a:gd name="T24" fmla="*/ 2147483647 w 280"/>
                <a:gd name="T25" fmla="*/ 2147483647 h 311"/>
                <a:gd name="T26" fmla="*/ 2147483647 w 280"/>
                <a:gd name="T27" fmla="*/ 2147483647 h 311"/>
                <a:gd name="T28" fmla="*/ 2147483647 w 280"/>
                <a:gd name="T29" fmla="*/ 2147483647 h 311"/>
                <a:gd name="T30" fmla="*/ 2147483647 w 280"/>
                <a:gd name="T31" fmla="*/ 2147483647 h 311"/>
                <a:gd name="T32" fmla="*/ 2147483647 w 280"/>
                <a:gd name="T33" fmla="*/ 2147483647 h 311"/>
                <a:gd name="T34" fmla="*/ 2147483647 w 280"/>
                <a:gd name="T35" fmla="*/ 2147483647 h 311"/>
                <a:gd name="T36" fmla="*/ 2147483647 w 280"/>
                <a:gd name="T37" fmla="*/ 2147483647 h 311"/>
                <a:gd name="T38" fmla="*/ 2147483647 w 280"/>
                <a:gd name="T39" fmla="*/ 2147483647 h 311"/>
                <a:gd name="T40" fmla="*/ 2147483647 w 280"/>
                <a:gd name="T41" fmla="*/ 2147483647 h 311"/>
                <a:gd name="T42" fmla="*/ 2147483647 w 280"/>
                <a:gd name="T43" fmla="*/ 2147483647 h 311"/>
                <a:gd name="T44" fmla="*/ 2147483647 w 280"/>
                <a:gd name="T45" fmla="*/ 2147483647 h 311"/>
                <a:gd name="T46" fmla="*/ 2147483647 w 280"/>
                <a:gd name="T47" fmla="*/ 2147483647 h 311"/>
                <a:gd name="T48" fmla="*/ 2147483647 w 280"/>
                <a:gd name="T49" fmla="*/ 2147483647 h 311"/>
                <a:gd name="T50" fmla="*/ 2147483647 w 280"/>
                <a:gd name="T51" fmla="*/ 2147483647 h 311"/>
                <a:gd name="T52" fmla="*/ 2147483647 w 280"/>
                <a:gd name="T53" fmla="*/ 2147483647 h 311"/>
                <a:gd name="T54" fmla="*/ 2147483647 w 280"/>
                <a:gd name="T55" fmla="*/ 2147483647 h 311"/>
                <a:gd name="T56" fmla="*/ 2147483647 w 280"/>
                <a:gd name="T57" fmla="*/ 2147483647 h 311"/>
                <a:gd name="T58" fmla="*/ 2147483647 w 280"/>
                <a:gd name="T59" fmla="*/ 2147483647 h 311"/>
                <a:gd name="T60" fmla="*/ 2147483647 w 280"/>
                <a:gd name="T61" fmla="*/ 2147483647 h 311"/>
                <a:gd name="T62" fmla="*/ 2147483647 w 280"/>
                <a:gd name="T63" fmla="*/ 2147483647 h 311"/>
                <a:gd name="T64" fmla="*/ 2147483647 w 280"/>
                <a:gd name="T65" fmla="*/ 2147483647 h 311"/>
                <a:gd name="T66" fmla="*/ 2147483647 w 280"/>
                <a:gd name="T67" fmla="*/ 2147483647 h 311"/>
                <a:gd name="T68" fmla="*/ 2147483647 w 280"/>
                <a:gd name="T69" fmla="*/ 2147483647 h 311"/>
                <a:gd name="T70" fmla="*/ 2147483647 w 280"/>
                <a:gd name="T71" fmla="*/ 2147483647 h 311"/>
                <a:gd name="T72" fmla="*/ 2147483647 w 280"/>
                <a:gd name="T73" fmla="*/ 2147483647 h 311"/>
                <a:gd name="T74" fmla="*/ 2147483647 w 280"/>
                <a:gd name="T75" fmla="*/ 2147483647 h 311"/>
                <a:gd name="T76" fmla="*/ 2147483647 w 280"/>
                <a:gd name="T77" fmla="*/ 2147483647 h 311"/>
                <a:gd name="T78" fmla="*/ 2147483647 w 280"/>
                <a:gd name="T79" fmla="*/ 2147483647 h 311"/>
                <a:gd name="T80" fmla="*/ 2147483647 w 280"/>
                <a:gd name="T81" fmla="*/ 2147483647 h 311"/>
                <a:gd name="T82" fmla="*/ 2147483647 w 280"/>
                <a:gd name="T83" fmla="*/ 2147483647 h 311"/>
                <a:gd name="T84" fmla="*/ 2147483647 w 280"/>
                <a:gd name="T85" fmla="*/ 2147483647 h 311"/>
                <a:gd name="T86" fmla="*/ 2147483647 w 280"/>
                <a:gd name="T87" fmla="*/ 2147483647 h 311"/>
                <a:gd name="T88" fmla="*/ 2147483647 w 280"/>
                <a:gd name="T89" fmla="*/ 2147483647 h 311"/>
                <a:gd name="T90" fmla="*/ 2147483647 w 280"/>
                <a:gd name="T91" fmla="*/ 2147483647 h 311"/>
                <a:gd name="T92" fmla="*/ 2147483647 w 280"/>
                <a:gd name="T93" fmla="*/ 2147483647 h 311"/>
                <a:gd name="T94" fmla="*/ 2147483647 w 280"/>
                <a:gd name="T95" fmla="*/ 2147483647 h 311"/>
                <a:gd name="T96" fmla="*/ 2147483647 w 280"/>
                <a:gd name="T97" fmla="*/ 2147483647 h 311"/>
                <a:gd name="T98" fmla="*/ 2147483647 w 280"/>
                <a:gd name="T99" fmla="*/ 2147483647 h 311"/>
                <a:gd name="T100" fmla="*/ 2147483647 w 280"/>
                <a:gd name="T101" fmla="*/ 2147483647 h 311"/>
                <a:gd name="T102" fmla="*/ 2147483647 w 280"/>
                <a:gd name="T103" fmla="*/ 2147483647 h 311"/>
                <a:gd name="T104" fmla="*/ 2147483647 w 280"/>
                <a:gd name="T105" fmla="*/ 2147483647 h 311"/>
                <a:gd name="T106" fmla="*/ 2147483647 w 280"/>
                <a:gd name="T107" fmla="*/ 2147483647 h 311"/>
                <a:gd name="T108" fmla="*/ 2147483647 w 280"/>
                <a:gd name="T109" fmla="*/ 2147483647 h 311"/>
                <a:gd name="T110" fmla="*/ 2147483647 w 280"/>
                <a:gd name="T111" fmla="*/ 2147483647 h 311"/>
                <a:gd name="T112" fmla="*/ 2147483647 w 280"/>
                <a:gd name="T113" fmla="*/ 0 h 31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80"/>
                <a:gd name="T172" fmla="*/ 0 h 311"/>
                <a:gd name="T173" fmla="*/ 280 w 280"/>
                <a:gd name="T174" fmla="*/ 311 h 31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80" h="311">
                  <a:moveTo>
                    <a:pt x="93" y="0"/>
                  </a:moveTo>
                  <a:lnTo>
                    <a:pt x="91" y="2"/>
                  </a:lnTo>
                  <a:lnTo>
                    <a:pt x="85" y="5"/>
                  </a:lnTo>
                  <a:lnTo>
                    <a:pt x="83" y="8"/>
                  </a:lnTo>
                  <a:lnTo>
                    <a:pt x="77" y="8"/>
                  </a:lnTo>
                  <a:lnTo>
                    <a:pt x="75" y="8"/>
                  </a:lnTo>
                  <a:lnTo>
                    <a:pt x="72" y="8"/>
                  </a:lnTo>
                  <a:lnTo>
                    <a:pt x="69" y="8"/>
                  </a:lnTo>
                  <a:lnTo>
                    <a:pt x="67" y="5"/>
                  </a:lnTo>
                  <a:lnTo>
                    <a:pt x="61" y="8"/>
                  </a:lnTo>
                  <a:lnTo>
                    <a:pt x="59" y="10"/>
                  </a:lnTo>
                  <a:lnTo>
                    <a:pt x="59" y="13"/>
                  </a:lnTo>
                  <a:lnTo>
                    <a:pt x="59" y="16"/>
                  </a:lnTo>
                  <a:lnTo>
                    <a:pt x="61" y="18"/>
                  </a:lnTo>
                  <a:lnTo>
                    <a:pt x="61" y="21"/>
                  </a:lnTo>
                  <a:lnTo>
                    <a:pt x="59" y="21"/>
                  </a:lnTo>
                  <a:lnTo>
                    <a:pt x="59" y="24"/>
                  </a:lnTo>
                  <a:lnTo>
                    <a:pt x="59" y="26"/>
                  </a:lnTo>
                  <a:lnTo>
                    <a:pt x="61" y="32"/>
                  </a:lnTo>
                  <a:lnTo>
                    <a:pt x="64" y="34"/>
                  </a:lnTo>
                  <a:lnTo>
                    <a:pt x="61" y="37"/>
                  </a:lnTo>
                  <a:lnTo>
                    <a:pt x="56" y="37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5" y="40"/>
                  </a:lnTo>
                  <a:lnTo>
                    <a:pt x="43" y="37"/>
                  </a:lnTo>
                  <a:lnTo>
                    <a:pt x="37" y="37"/>
                  </a:lnTo>
                  <a:lnTo>
                    <a:pt x="27" y="40"/>
                  </a:lnTo>
                  <a:lnTo>
                    <a:pt x="24" y="40"/>
                  </a:lnTo>
                  <a:lnTo>
                    <a:pt x="21" y="40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6" y="40"/>
                  </a:lnTo>
                  <a:lnTo>
                    <a:pt x="16" y="42"/>
                  </a:lnTo>
                  <a:lnTo>
                    <a:pt x="16" y="45"/>
                  </a:lnTo>
                  <a:lnTo>
                    <a:pt x="16" y="48"/>
                  </a:lnTo>
                  <a:lnTo>
                    <a:pt x="13" y="48"/>
                  </a:lnTo>
                  <a:lnTo>
                    <a:pt x="13" y="50"/>
                  </a:lnTo>
                  <a:lnTo>
                    <a:pt x="11" y="48"/>
                  </a:lnTo>
                  <a:lnTo>
                    <a:pt x="8" y="50"/>
                  </a:lnTo>
                  <a:lnTo>
                    <a:pt x="8" y="53"/>
                  </a:lnTo>
                  <a:lnTo>
                    <a:pt x="8" y="56"/>
                  </a:lnTo>
                  <a:lnTo>
                    <a:pt x="8" y="58"/>
                  </a:lnTo>
                  <a:lnTo>
                    <a:pt x="5" y="61"/>
                  </a:lnTo>
                  <a:lnTo>
                    <a:pt x="3" y="61"/>
                  </a:lnTo>
                  <a:lnTo>
                    <a:pt x="3" y="64"/>
                  </a:lnTo>
                  <a:lnTo>
                    <a:pt x="0" y="66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3" y="82"/>
                  </a:lnTo>
                  <a:lnTo>
                    <a:pt x="5" y="85"/>
                  </a:lnTo>
                  <a:lnTo>
                    <a:pt x="5" y="88"/>
                  </a:lnTo>
                  <a:lnTo>
                    <a:pt x="5" y="90"/>
                  </a:lnTo>
                  <a:lnTo>
                    <a:pt x="8" y="93"/>
                  </a:lnTo>
                  <a:lnTo>
                    <a:pt x="11" y="93"/>
                  </a:lnTo>
                  <a:lnTo>
                    <a:pt x="16" y="93"/>
                  </a:lnTo>
                  <a:lnTo>
                    <a:pt x="19" y="93"/>
                  </a:lnTo>
                  <a:lnTo>
                    <a:pt x="21" y="96"/>
                  </a:lnTo>
                  <a:lnTo>
                    <a:pt x="27" y="98"/>
                  </a:lnTo>
                  <a:lnTo>
                    <a:pt x="29" y="98"/>
                  </a:lnTo>
                  <a:lnTo>
                    <a:pt x="29" y="101"/>
                  </a:lnTo>
                  <a:lnTo>
                    <a:pt x="32" y="104"/>
                  </a:lnTo>
                  <a:lnTo>
                    <a:pt x="37" y="106"/>
                  </a:lnTo>
                  <a:lnTo>
                    <a:pt x="37" y="109"/>
                  </a:lnTo>
                  <a:lnTo>
                    <a:pt x="37" y="112"/>
                  </a:lnTo>
                  <a:lnTo>
                    <a:pt x="37" y="114"/>
                  </a:lnTo>
                  <a:lnTo>
                    <a:pt x="40" y="114"/>
                  </a:lnTo>
                  <a:lnTo>
                    <a:pt x="40" y="117"/>
                  </a:lnTo>
                  <a:lnTo>
                    <a:pt x="40" y="120"/>
                  </a:lnTo>
                  <a:lnTo>
                    <a:pt x="37" y="122"/>
                  </a:lnTo>
                  <a:lnTo>
                    <a:pt x="37" y="125"/>
                  </a:lnTo>
                  <a:lnTo>
                    <a:pt x="35" y="125"/>
                  </a:lnTo>
                  <a:lnTo>
                    <a:pt x="32" y="128"/>
                  </a:lnTo>
                  <a:lnTo>
                    <a:pt x="29" y="128"/>
                  </a:lnTo>
                  <a:lnTo>
                    <a:pt x="29" y="130"/>
                  </a:lnTo>
                  <a:lnTo>
                    <a:pt x="32" y="133"/>
                  </a:lnTo>
                  <a:lnTo>
                    <a:pt x="35" y="133"/>
                  </a:lnTo>
                  <a:lnTo>
                    <a:pt x="35" y="136"/>
                  </a:lnTo>
                  <a:lnTo>
                    <a:pt x="35" y="138"/>
                  </a:lnTo>
                  <a:lnTo>
                    <a:pt x="35" y="141"/>
                  </a:lnTo>
                  <a:lnTo>
                    <a:pt x="37" y="144"/>
                  </a:lnTo>
                  <a:lnTo>
                    <a:pt x="40" y="146"/>
                  </a:lnTo>
                  <a:lnTo>
                    <a:pt x="40" y="149"/>
                  </a:lnTo>
                  <a:lnTo>
                    <a:pt x="43" y="152"/>
                  </a:lnTo>
                  <a:lnTo>
                    <a:pt x="43" y="154"/>
                  </a:lnTo>
                  <a:lnTo>
                    <a:pt x="43" y="157"/>
                  </a:lnTo>
                  <a:lnTo>
                    <a:pt x="43" y="160"/>
                  </a:lnTo>
                  <a:lnTo>
                    <a:pt x="43" y="162"/>
                  </a:lnTo>
                  <a:lnTo>
                    <a:pt x="43" y="165"/>
                  </a:lnTo>
                  <a:lnTo>
                    <a:pt x="40" y="168"/>
                  </a:lnTo>
                  <a:lnTo>
                    <a:pt x="43" y="168"/>
                  </a:lnTo>
                  <a:lnTo>
                    <a:pt x="45" y="170"/>
                  </a:lnTo>
                  <a:lnTo>
                    <a:pt x="48" y="170"/>
                  </a:lnTo>
                  <a:lnTo>
                    <a:pt x="51" y="173"/>
                  </a:lnTo>
                  <a:lnTo>
                    <a:pt x="51" y="178"/>
                  </a:lnTo>
                  <a:lnTo>
                    <a:pt x="51" y="181"/>
                  </a:lnTo>
                  <a:lnTo>
                    <a:pt x="53" y="184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6" y="191"/>
                  </a:lnTo>
                  <a:lnTo>
                    <a:pt x="56" y="194"/>
                  </a:lnTo>
                  <a:lnTo>
                    <a:pt x="53" y="197"/>
                  </a:lnTo>
                  <a:lnTo>
                    <a:pt x="51" y="199"/>
                  </a:lnTo>
                  <a:lnTo>
                    <a:pt x="51" y="202"/>
                  </a:lnTo>
                  <a:lnTo>
                    <a:pt x="51" y="205"/>
                  </a:lnTo>
                  <a:lnTo>
                    <a:pt x="53" y="207"/>
                  </a:lnTo>
                  <a:lnTo>
                    <a:pt x="56" y="210"/>
                  </a:lnTo>
                  <a:lnTo>
                    <a:pt x="56" y="213"/>
                  </a:lnTo>
                  <a:lnTo>
                    <a:pt x="56" y="218"/>
                  </a:lnTo>
                  <a:lnTo>
                    <a:pt x="53" y="221"/>
                  </a:lnTo>
                  <a:lnTo>
                    <a:pt x="51" y="223"/>
                  </a:lnTo>
                  <a:lnTo>
                    <a:pt x="53" y="226"/>
                  </a:lnTo>
                  <a:lnTo>
                    <a:pt x="56" y="226"/>
                  </a:lnTo>
                  <a:lnTo>
                    <a:pt x="59" y="229"/>
                  </a:lnTo>
                  <a:lnTo>
                    <a:pt x="61" y="231"/>
                  </a:lnTo>
                  <a:lnTo>
                    <a:pt x="64" y="234"/>
                  </a:lnTo>
                  <a:lnTo>
                    <a:pt x="64" y="237"/>
                  </a:lnTo>
                  <a:lnTo>
                    <a:pt x="69" y="237"/>
                  </a:lnTo>
                  <a:lnTo>
                    <a:pt x="72" y="237"/>
                  </a:lnTo>
                  <a:lnTo>
                    <a:pt x="75" y="237"/>
                  </a:lnTo>
                  <a:lnTo>
                    <a:pt x="75" y="239"/>
                  </a:lnTo>
                  <a:lnTo>
                    <a:pt x="75" y="245"/>
                  </a:lnTo>
                  <a:lnTo>
                    <a:pt x="75" y="247"/>
                  </a:lnTo>
                  <a:lnTo>
                    <a:pt x="75" y="250"/>
                  </a:lnTo>
                  <a:lnTo>
                    <a:pt x="72" y="253"/>
                  </a:lnTo>
                  <a:lnTo>
                    <a:pt x="69" y="255"/>
                  </a:lnTo>
                  <a:lnTo>
                    <a:pt x="67" y="258"/>
                  </a:lnTo>
                  <a:lnTo>
                    <a:pt x="72" y="258"/>
                  </a:lnTo>
                  <a:lnTo>
                    <a:pt x="72" y="261"/>
                  </a:lnTo>
                  <a:lnTo>
                    <a:pt x="75" y="263"/>
                  </a:lnTo>
                  <a:lnTo>
                    <a:pt x="72" y="266"/>
                  </a:lnTo>
                  <a:lnTo>
                    <a:pt x="72" y="277"/>
                  </a:lnTo>
                  <a:lnTo>
                    <a:pt x="75" y="277"/>
                  </a:lnTo>
                  <a:lnTo>
                    <a:pt x="77" y="277"/>
                  </a:lnTo>
                  <a:lnTo>
                    <a:pt x="75" y="279"/>
                  </a:lnTo>
                  <a:lnTo>
                    <a:pt x="77" y="282"/>
                  </a:lnTo>
                  <a:lnTo>
                    <a:pt x="80" y="279"/>
                  </a:lnTo>
                  <a:lnTo>
                    <a:pt x="83" y="279"/>
                  </a:lnTo>
                  <a:lnTo>
                    <a:pt x="85" y="282"/>
                  </a:lnTo>
                  <a:lnTo>
                    <a:pt x="88" y="285"/>
                  </a:lnTo>
                  <a:lnTo>
                    <a:pt x="93" y="287"/>
                  </a:lnTo>
                  <a:lnTo>
                    <a:pt x="96" y="285"/>
                  </a:lnTo>
                  <a:lnTo>
                    <a:pt x="101" y="282"/>
                  </a:lnTo>
                  <a:lnTo>
                    <a:pt x="101" y="285"/>
                  </a:lnTo>
                  <a:lnTo>
                    <a:pt x="104" y="287"/>
                  </a:lnTo>
                  <a:lnTo>
                    <a:pt x="107" y="287"/>
                  </a:lnTo>
                  <a:lnTo>
                    <a:pt x="109" y="293"/>
                  </a:lnTo>
                  <a:lnTo>
                    <a:pt x="112" y="293"/>
                  </a:lnTo>
                  <a:lnTo>
                    <a:pt x="112" y="290"/>
                  </a:lnTo>
                  <a:lnTo>
                    <a:pt x="117" y="290"/>
                  </a:lnTo>
                  <a:lnTo>
                    <a:pt x="120" y="287"/>
                  </a:lnTo>
                  <a:lnTo>
                    <a:pt x="123" y="285"/>
                  </a:lnTo>
                  <a:lnTo>
                    <a:pt x="125" y="282"/>
                  </a:lnTo>
                  <a:lnTo>
                    <a:pt x="128" y="282"/>
                  </a:lnTo>
                  <a:lnTo>
                    <a:pt x="131" y="282"/>
                  </a:lnTo>
                  <a:lnTo>
                    <a:pt x="133" y="279"/>
                  </a:lnTo>
                  <a:lnTo>
                    <a:pt x="136" y="277"/>
                  </a:lnTo>
                  <a:lnTo>
                    <a:pt x="139" y="279"/>
                  </a:lnTo>
                  <a:lnTo>
                    <a:pt x="144" y="282"/>
                  </a:lnTo>
                  <a:lnTo>
                    <a:pt x="147" y="282"/>
                  </a:lnTo>
                  <a:lnTo>
                    <a:pt x="147" y="285"/>
                  </a:lnTo>
                  <a:lnTo>
                    <a:pt x="147" y="287"/>
                  </a:lnTo>
                  <a:lnTo>
                    <a:pt x="149" y="290"/>
                  </a:lnTo>
                  <a:lnTo>
                    <a:pt x="152" y="293"/>
                  </a:lnTo>
                  <a:lnTo>
                    <a:pt x="155" y="295"/>
                  </a:lnTo>
                  <a:lnTo>
                    <a:pt x="155" y="298"/>
                  </a:lnTo>
                  <a:lnTo>
                    <a:pt x="157" y="298"/>
                  </a:lnTo>
                  <a:lnTo>
                    <a:pt x="157" y="295"/>
                  </a:lnTo>
                  <a:lnTo>
                    <a:pt x="157" y="293"/>
                  </a:lnTo>
                  <a:lnTo>
                    <a:pt x="160" y="293"/>
                  </a:lnTo>
                  <a:lnTo>
                    <a:pt x="163" y="293"/>
                  </a:lnTo>
                  <a:lnTo>
                    <a:pt x="165" y="295"/>
                  </a:lnTo>
                  <a:lnTo>
                    <a:pt x="168" y="295"/>
                  </a:lnTo>
                  <a:lnTo>
                    <a:pt x="171" y="301"/>
                  </a:lnTo>
                  <a:lnTo>
                    <a:pt x="171" y="303"/>
                  </a:lnTo>
                  <a:lnTo>
                    <a:pt x="171" y="306"/>
                  </a:lnTo>
                  <a:lnTo>
                    <a:pt x="171" y="309"/>
                  </a:lnTo>
                  <a:lnTo>
                    <a:pt x="173" y="311"/>
                  </a:lnTo>
                  <a:lnTo>
                    <a:pt x="176" y="311"/>
                  </a:lnTo>
                  <a:lnTo>
                    <a:pt x="179" y="306"/>
                  </a:lnTo>
                  <a:lnTo>
                    <a:pt x="179" y="303"/>
                  </a:lnTo>
                  <a:lnTo>
                    <a:pt x="179" y="301"/>
                  </a:lnTo>
                  <a:lnTo>
                    <a:pt x="181" y="301"/>
                  </a:lnTo>
                  <a:lnTo>
                    <a:pt x="184" y="298"/>
                  </a:lnTo>
                  <a:lnTo>
                    <a:pt x="187" y="298"/>
                  </a:lnTo>
                  <a:lnTo>
                    <a:pt x="192" y="301"/>
                  </a:lnTo>
                  <a:lnTo>
                    <a:pt x="187" y="293"/>
                  </a:lnTo>
                  <a:lnTo>
                    <a:pt x="181" y="285"/>
                  </a:lnTo>
                  <a:lnTo>
                    <a:pt x="179" y="282"/>
                  </a:lnTo>
                  <a:lnTo>
                    <a:pt x="176" y="282"/>
                  </a:lnTo>
                  <a:lnTo>
                    <a:pt x="173" y="263"/>
                  </a:lnTo>
                  <a:lnTo>
                    <a:pt x="173" y="250"/>
                  </a:lnTo>
                  <a:lnTo>
                    <a:pt x="176" y="247"/>
                  </a:lnTo>
                  <a:lnTo>
                    <a:pt x="179" y="247"/>
                  </a:lnTo>
                  <a:lnTo>
                    <a:pt x="181" y="245"/>
                  </a:lnTo>
                  <a:lnTo>
                    <a:pt x="187" y="239"/>
                  </a:lnTo>
                  <a:lnTo>
                    <a:pt x="192" y="234"/>
                  </a:lnTo>
                  <a:lnTo>
                    <a:pt x="197" y="229"/>
                  </a:lnTo>
                  <a:lnTo>
                    <a:pt x="200" y="223"/>
                  </a:lnTo>
                  <a:lnTo>
                    <a:pt x="205" y="215"/>
                  </a:lnTo>
                  <a:lnTo>
                    <a:pt x="205" y="210"/>
                  </a:lnTo>
                  <a:lnTo>
                    <a:pt x="208" y="205"/>
                  </a:lnTo>
                  <a:lnTo>
                    <a:pt x="211" y="202"/>
                  </a:lnTo>
                  <a:lnTo>
                    <a:pt x="211" y="197"/>
                  </a:lnTo>
                  <a:lnTo>
                    <a:pt x="213" y="194"/>
                  </a:lnTo>
                  <a:lnTo>
                    <a:pt x="211" y="189"/>
                  </a:lnTo>
                  <a:lnTo>
                    <a:pt x="211" y="186"/>
                  </a:lnTo>
                  <a:lnTo>
                    <a:pt x="211" y="184"/>
                  </a:lnTo>
                  <a:lnTo>
                    <a:pt x="213" y="181"/>
                  </a:lnTo>
                  <a:lnTo>
                    <a:pt x="216" y="176"/>
                  </a:lnTo>
                  <a:lnTo>
                    <a:pt x="221" y="173"/>
                  </a:lnTo>
                  <a:lnTo>
                    <a:pt x="227" y="170"/>
                  </a:lnTo>
                  <a:lnTo>
                    <a:pt x="232" y="168"/>
                  </a:lnTo>
                  <a:lnTo>
                    <a:pt x="237" y="165"/>
                  </a:lnTo>
                  <a:lnTo>
                    <a:pt x="243" y="165"/>
                  </a:lnTo>
                  <a:lnTo>
                    <a:pt x="248" y="162"/>
                  </a:lnTo>
                  <a:lnTo>
                    <a:pt x="253" y="162"/>
                  </a:lnTo>
                  <a:lnTo>
                    <a:pt x="259" y="162"/>
                  </a:lnTo>
                  <a:lnTo>
                    <a:pt x="264" y="162"/>
                  </a:lnTo>
                  <a:lnTo>
                    <a:pt x="267" y="162"/>
                  </a:lnTo>
                  <a:lnTo>
                    <a:pt x="269" y="162"/>
                  </a:lnTo>
                  <a:lnTo>
                    <a:pt x="272" y="165"/>
                  </a:lnTo>
                  <a:lnTo>
                    <a:pt x="275" y="160"/>
                  </a:lnTo>
                  <a:lnTo>
                    <a:pt x="277" y="157"/>
                  </a:lnTo>
                  <a:lnTo>
                    <a:pt x="277" y="154"/>
                  </a:lnTo>
                  <a:lnTo>
                    <a:pt x="277" y="152"/>
                  </a:lnTo>
                  <a:lnTo>
                    <a:pt x="277" y="149"/>
                  </a:lnTo>
                  <a:lnTo>
                    <a:pt x="275" y="146"/>
                  </a:lnTo>
                  <a:lnTo>
                    <a:pt x="275" y="144"/>
                  </a:lnTo>
                  <a:lnTo>
                    <a:pt x="272" y="138"/>
                  </a:lnTo>
                  <a:lnTo>
                    <a:pt x="275" y="136"/>
                  </a:lnTo>
                  <a:lnTo>
                    <a:pt x="275" y="133"/>
                  </a:lnTo>
                  <a:lnTo>
                    <a:pt x="277" y="130"/>
                  </a:lnTo>
                  <a:lnTo>
                    <a:pt x="280" y="128"/>
                  </a:lnTo>
                  <a:lnTo>
                    <a:pt x="277" y="125"/>
                  </a:lnTo>
                  <a:lnTo>
                    <a:pt x="272" y="125"/>
                  </a:lnTo>
                  <a:lnTo>
                    <a:pt x="269" y="125"/>
                  </a:lnTo>
                  <a:lnTo>
                    <a:pt x="267" y="128"/>
                  </a:lnTo>
                  <a:lnTo>
                    <a:pt x="264" y="130"/>
                  </a:lnTo>
                  <a:lnTo>
                    <a:pt x="261" y="130"/>
                  </a:lnTo>
                  <a:lnTo>
                    <a:pt x="259" y="133"/>
                  </a:lnTo>
                  <a:lnTo>
                    <a:pt x="259" y="136"/>
                  </a:lnTo>
                  <a:lnTo>
                    <a:pt x="256" y="138"/>
                  </a:lnTo>
                  <a:lnTo>
                    <a:pt x="253" y="141"/>
                  </a:lnTo>
                  <a:lnTo>
                    <a:pt x="251" y="144"/>
                  </a:lnTo>
                  <a:lnTo>
                    <a:pt x="248" y="141"/>
                  </a:lnTo>
                  <a:lnTo>
                    <a:pt x="248" y="138"/>
                  </a:lnTo>
                  <a:lnTo>
                    <a:pt x="248" y="133"/>
                  </a:lnTo>
                  <a:lnTo>
                    <a:pt x="248" y="130"/>
                  </a:lnTo>
                  <a:lnTo>
                    <a:pt x="245" y="128"/>
                  </a:lnTo>
                  <a:lnTo>
                    <a:pt x="243" y="128"/>
                  </a:lnTo>
                  <a:lnTo>
                    <a:pt x="240" y="125"/>
                  </a:lnTo>
                  <a:lnTo>
                    <a:pt x="237" y="125"/>
                  </a:lnTo>
                  <a:lnTo>
                    <a:pt x="235" y="125"/>
                  </a:lnTo>
                  <a:lnTo>
                    <a:pt x="235" y="122"/>
                  </a:lnTo>
                  <a:lnTo>
                    <a:pt x="235" y="120"/>
                  </a:lnTo>
                  <a:lnTo>
                    <a:pt x="235" y="114"/>
                  </a:lnTo>
                  <a:lnTo>
                    <a:pt x="235" y="112"/>
                  </a:lnTo>
                  <a:lnTo>
                    <a:pt x="235" y="109"/>
                  </a:lnTo>
                  <a:lnTo>
                    <a:pt x="232" y="109"/>
                  </a:lnTo>
                  <a:lnTo>
                    <a:pt x="229" y="112"/>
                  </a:lnTo>
                  <a:lnTo>
                    <a:pt x="227" y="112"/>
                  </a:lnTo>
                  <a:lnTo>
                    <a:pt x="224" y="109"/>
                  </a:lnTo>
                  <a:lnTo>
                    <a:pt x="224" y="106"/>
                  </a:lnTo>
                  <a:lnTo>
                    <a:pt x="227" y="101"/>
                  </a:lnTo>
                  <a:lnTo>
                    <a:pt x="227" y="96"/>
                  </a:lnTo>
                  <a:lnTo>
                    <a:pt x="227" y="93"/>
                  </a:lnTo>
                  <a:lnTo>
                    <a:pt x="229" y="90"/>
                  </a:lnTo>
                  <a:lnTo>
                    <a:pt x="227" y="88"/>
                  </a:lnTo>
                  <a:lnTo>
                    <a:pt x="224" y="88"/>
                  </a:lnTo>
                  <a:lnTo>
                    <a:pt x="224" y="85"/>
                  </a:lnTo>
                  <a:lnTo>
                    <a:pt x="227" y="82"/>
                  </a:lnTo>
                  <a:lnTo>
                    <a:pt x="229" y="80"/>
                  </a:lnTo>
                  <a:lnTo>
                    <a:pt x="229" y="77"/>
                  </a:lnTo>
                  <a:lnTo>
                    <a:pt x="227" y="77"/>
                  </a:lnTo>
                  <a:lnTo>
                    <a:pt x="224" y="77"/>
                  </a:lnTo>
                  <a:lnTo>
                    <a:pt x="221" y="80"/>
                  </a:lnTo>
                  <a:lnTo>
                    <a:pt x="219" y="82"/>
                  </a:lnTo>
                  <a:lnTo>
                    <a:pt x="213" y="82"/>
                  </a:lnTo>
                  <a:lnTo>
                    <a:pt x="211" y="82"/>
                  </a:lnTo>
                  <a:lnTo>
                    <a:pt x="205" y="82"/>
                  </a:lnTo>
                  <a:lnTo>
                    <a:pt x="205" y="80"/>
                  </a:lnTo>
                  <a:lnTo>
                    <a:pt x="203" y="77"/>
                  </a:lnTo>
                  <a:lnTo>
                    <a:pt x="205" y="74"/>
                  </a:lnTo>
                  <a:lnTo>
                    <a:pt x="205" y="72"/>
                  </a:lnTo>
                  <a:lnTo>
                    <a:pt x="208" y="69"/>
                  </a:lnTo>
                  <a:lnTo>
                    <a:pt x="211" y="69"/>
                  </a:lnTo>
                  <a:lnTo>
                    <a:pt x="211" y="66"/>
                  </a:lnTo>
                  <a:lnTo>
                    <a:pt x="211" y="64"/>
                  </a:lnTo>
                  <a:lnTo>
                    <a:pt x="208" y="61"/>
                  </a:lnTo>
                  <a:lnTo>
                    <a:pt x="205" y="58"/>
                  </a:lnTo>
                  <a:lnTo>
                    <a:pt x="200" y="58"/>
                  </a:lnTo>
                  <a:lnTo>
                    <a:pt x="197" y="58"/>
                  </a:lnTo>
                  <a:lnTo>
                    <a:pt x="192" y="61"/>
                  </a:lnTo>
                  <a:lnTo>
                    <a:pt x="187" y="61"/>
                  </a:lnTo>
                  <a:lnTo>
                    <a:pt x="187" y="58"/>
                  </a:lnTo>
                  <a:lnTo>
                    <a:pt x="184" y="56"/>
                  </a:lnTo>
                  <a:lnTo>
                    <a:pt x="181" y="53"/>
                  </a:lnTo>
                  <a:lnTo>
                    <a:pt x="181" y="50"/>
                  </a:lnTo>
                  <a:lnTo>
                    <a:pt x="179" y="48"/>
                  </a:lnTo>
                  <a:lnTo>
                    <a:pt x="176" y="48"/>
                  </a:lnTo>
                  <a:lnTo>
                    <a:pt x="173" y="48"/>
                  </a:lnTo>
                  <a:lnTo>
                    <a:pt x="171" y="48"/>
                  </a:lnTo>
                  <a:lnTo>
                    <a:pt x="171" y="45"/>
                  </a:lnTo>
                  <a:lnTo>
                    <a:pt x="171" y="42"/>
                  </a:lnTo>
                  <a:lnTo>
                    <a:pt x="165" y="42"/>
                  </a:lnTo>
                  <a:lnTo>
                    <a:pt x="163" y="42"/>
                  </a:lnTo>
                  <a:lnTo>
                    <a:pt x="163" y="40"/>
                  </a:lnTo>
                  <a:lnTo>
                    <a:pt x="160" y="40"/>
                  </a:lnTo>
                  <a:lnTo>
                    <a:pt x="157" y="40"/>
                  </a:lnTo>
                  <a:lnTo>
                    <a:pt x="155" y="40"/>
                  </a:lnTo>
                  <a:lnTo>
                    <a:pt x="152" y="42"/>
                  </a:lnTo>
                  <a:lnTo>
                    <a:pt x="149" y="42"/>
                  </a:lnTo>
                  <a:lnTo>
                    <a:pt x="149" y="40"/>
                  </a:lnTo>
                  <a:lnTo>
                    <a:pt x="149" y="34"/>
                  </a:lnTo>
                  <a:lnTo>
                    <a:pt x="147" y="32"/>
                  </a:lnTo>
                  <a:lnTo>
                    <a:pt x="147" y="29"/>
                  </a:lnTo>
                  <a:lnTo>
                    <a:pt x="147" y="26"/>
                  </a:lnTo>
                  <a:lnTo>
                    <a:pt x="147" y="21"/>
                  </a:lnTo>
                  <a:lnTo>
                    <a:pt x="144" y="18"/>
                  </a:lnTo>
                  <a:lnTo>
                    <a:pt x="139" y="13"/>
                  </a:lnTo>
                  <a:lnTo>
                    <a:pt x="136" y="10"/>
                  </a:lnTo>
                  <a:lnTo>
                    <a:pt x="128" y="8"/>
                  </a:lnTo>
                  <a:lnTo>
                    <a:pt x="125" y="5"/>
                  </a:lnTo>
                  <a:lnTo>
                    <a:pt x="120" y="8"/>
                  </a:lnTo>
                  <a:lnTo>
                    <a:pt x="117" y="10"/>
                  </a:lnTo>
                  <a:lnTo>
                    <a:pt x="115" y="13"/>
                  </a:lnTo>
                  <a:lnTo>
                    <a:pt x="115" y="16"/>
                  </a:lnTo>
                  <a:lnTo>
                    <a:pt x="115" y="18"/>
                  </a:lnTo>
                  <a:lnTo>
                    <a:pt x="109" y="18"/>
                  </a:lnTo>
                  <a:lnTo>
                    <a:pt x="107" y="16"/>
                  </a:lnTo>
                  <a:lnTo>
                    <a:pt x="104" y="16"/>
                  </a:lnTo>
                  <a:lnTo>
                    <a:pt x="101" y="16"/>
                  </a:lnTo>
                  <a:lnTo>
                    <a:pt x="96" y="18"/>
                  </a:lnTo>
                  <a:lnTo>
                    <a:pt x="93" y="16"/>
                  </a:lnTo>
                  <a:lnTo>
                    <a:pt x="96" y="13"/>
                  </a:lnTo>
                  <a:lnTo>
                    <a:pt x="99" y="10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26" name="Freeform 92"/>
            <p:cNvSpPr>
              <a:spLocks/>
            </p:cNvSpPr>
            <p:nvPr/>
          </p:nvSpPr>
          <p:spPr bwMode="auto">
            <a:xfrm>
              <a:off x="4498975" y="4527550"/>
              <a:ext cx="1036638" cy="1289050"/>
            </a:xfrm>
            <a:custGeom>
              <a:avLst/>
              <a:gdLst>
                <a:gd name="T0" fmla="*/ 2147483647 w 277"/>
                <a:gd name="T1" fmla="*/ 2147483647 h 325"/>
                <a:gd name="T2" fmla="*/ 2147483647 w 277"/>
                <a:gd name="T3" fmla="*/ 2147483647 h 325"/>
                <a:gd name="T4" fmla="*/ 2147483647 w 277"/>
                <a:gd name="T5" fmla="*/ 2147483647 h 325"/>
                <a:gd name="T6" fmla="*/ 2147483647 w 277"/>
                <a:gd name="T7" fmla="*/ 2147483647 h 325"/>
                <a:gd name="T8" fmla="*/ 2147483647 w 277"/>
                <a:gd name="T9" fmla="*/ 2147483647 h 325"/>
                <a:gd name="T10" fmla="*/ 2147483647 w 277"/>
                <a:gd name="T11" fmla="*/ 2147483647 h 325"/>
                <a:gd name="T12" fmla="*/ 2147483647 w 277"/>
                <a:gd name="T13" fmla="*/ 2147483647 h 325"/>
                <a:gd name="T14" fmla="*/ 2147483647 w 277"/>
                <a:gd name="T15" fmla="*/ 2147483647 h 325"/>
                <a:gd name="T16" fmla="*/ 2147483647 w 277"/>
                <a:gd name="T17" fmla="*/ 2147483647 h 325"/>
                <a:gd name="T18" fmla="*/ 2147483647 w 277"/>
                <a:gd name="T19" fmla="*/ 2147483647 h 325"/>
                <a:gd name="T20" fmla="*/ 2147483647 w 277"/>
                <a:gd name="T21" fmla="*/ 2147483647 h 325"/>
                <a:gd name="T22" fmla="*/ 2147483647 w 277"/>
                <a:gd name="T23" fmla="*/ 2147483647 h 325"/>
                <a:gd name="T24" fmla="*/ 2147483647 w 277"/>
                <a:gd name="T25" fmla="*/ 2147483647 h 325"/>
                <a:gd name="T26" fmla="*/ 2147483647 w 277"/>
                <a:gd name="T27" fmla="*/ 2147483647 h 325"/>
                <a:gd name="T28" fmla="*/ 2147483647 w 277"/>
                <a:gd name="T29" fmla="*/ 2147483647 h 325"/>
                <a:gd name="T30" fmla="*/ 2147483647 w 277"/>
                <a:gd name="T31" fmla="*/ 2147483647 h 325"/>
                <a:gd name="T32" fmla="*/ 2147483647 w 277"/>
                <a:gd name="T33" fmla="*/ 2147483647 h 325"/>
                <a:gd name="T34" fmla="*/ 2147483647 w 277"/>
                <a:gd name="T35" fmla="*/ 2147483647 h 325"/>
                <a:gd name="T36" fmla="*/ 2147483647 w 277"/>
                <a:gd name="T37" fmla="*/ 2147483647 h 325"/>
                <a:gd name="T38" fmla="*/ 2147483647 w 277"/>
                <a:gd name="T39" fmla="*/ 2147483647 h 325"/>
                <a:gd name="T40" fmla="*/ 2147483647 w 277"/>
                <a:gd name="T41" fmla="*/ 2147483647 h 325"/>
                <a:gd name="T42" fmla="*/ 2147483647 w 277"/>
                <a:gd name="T43" fmla="*/ 2147483647 h 325"/>
                <a:gd name="T44" fmla="*/ 2147483647 w 277"/>
                <a:gd name="T45" fmla="*/ 2147483647 h 325"/>
                <a:gd name="T46" fmla="*/ 2147483647 w 277"/>
                <a:gd name="T47" fmla="*/ 2147483647 h 325"/>
                <a:gd name="T48" fmla="*/ 2147483647 w 277"/>
                <a:gd name="T49" fmla="*/ 2147483647 h 325"/>
                <a:gd name="T50" fmla="*/ 2147483647 w 277"/>
                <a:gd name="T51" fmla="*/ 2147483647 h 325"/>
                <a:gd name="T52" fmla="*/ 2147483647 w 277"/>
                <a:gd name="T53" fmla="*/ 2147483647 h 325"/>
                <a:gd name="T54" fmla="*/ 2147483647 w 277"/>
                <a:gd name="T55" fmla="*/ 2147483647 h 325"/>
                <a:gd name="T56" fmla="*/ 2147483647 w 277"/>
                <a:gd name="T57" fmla="*/ 2147483647 h 325"/>
                <a:gd name="T58" fmla="*/ 2147483647 w 277"/>
                <a:gd name="T59" fmla="*/ 2147483647 h 325"/>
                <a:gd name="T60" fmla="*/ 2147483647 w 277"/>
                <a:gd name="T61" fmla="*/ 2147483647 h 325"/>
                <a:gd name="T62" fmla="*/ 2147483647 w 277"/>
                <a:gd name="T63" fmla="*/ 2147483647 h 325"/>
                <a:gd name="T64" fmla="*/ 2147483647 w 277"/>
                <a:gd name="T65" fmla="*/ 2147483647 h 325"/>
                <a:gd name="T66" fmla="*/ 2147483647 w 277"/>
                <a:gd name="T67" fmla="*/ 2147483647 h 325"/>
                <a:gd name="T68" fmla="*/ 2147483647 w 277"/>
                <a:gd name="T69" fmla="*/ 2147483647 h 325"/>
                <a:gd name="T70" fmla="*/ 2147483647 w 277"/>
                <a:gd name="T71" fmla="*/ 2147483647 h 325"/>
                <a:gd name="T72" fmla="*/ 2147483647 w 277"/>
                <a:gd name="T73" fmla="*/ 2147483647 h 325"/>
                <a:gd name="T74" fmla="*/ 2147483647 w 277"/>
                <a:gd name="T75" fmla="*/ 2147483647 h 325"/>
                <a:gd name="T76" fmla="*/ 2147483647 w 277"/>
                <a:gd name="T77" fmla="*/ 2147483647 h 325"/>
                <a:gd name="T78" fmla="*/ 2147483647 w 277"/>
                <a:gd name="T79" fmla="*/ 2147483647 h 325"/>
                <a:gd name="T80" fmla="*/ 2147483647 w 277"/>
                <a:gd name="T81" fmla="*/ 2147483647 h 325"/>
                <a:gd name="T82" fmla="*/ 2147483647 w 277"/>
                <a:gd name="T83" fmla="*/ 2147483647 h 325"/>
                <a:gd name="T84" fmla="*/ 2147483647 w 277"/>
                <a:gd name="T85" fmla="*/ 2147483647 h 325"/>
                <a:gd name="T86" fmla="*/ 2147483647 w 277"/>
                <a:gd name="T87" fmla="*/ 2147483647 h 325"/>
                <a:gd name="T88" fmla="*/ 2147483647 w 277"/>
                <a:gd name="T89" fmla="*/ 2147483647 h 325"/>
                <a:gd name="T90" fmla="*/ 2147483647 w 277"/>
                <a:gd name="T91" fmla="*/ 2147483647 h 325"/>
                <a:gd name="T92" fmla="*/ 2147483647 w 277"/>
                <a:gd name="T93" fmla="*/ 2147483647 h 325"/>
                <a:gd name="T94" fmla="*/ 2147483647 w 277"/>
                <a:gd name="T95" fmla="*/ 2147483647 h 325"/>
                <a:gd name="T96" fmla="*/ 2147483647 w 277"/>
                <a:gd name="T97" fmla="*/ 2147483647 h 325"/>
                <a:gd name="T98" fmla="*/ 2147483647 w 277"/>
                <a:gd name="T99" fmla="*/ 2147483647 h 325"/>
                <a:gd name="T100" fmla="*/ 2147483647 w 277"/>
                <a:gd name="T101" fmla="*/ 2147483647 h 325"/>
                <a:gd name="T102" fmla="*/ 2147483647 w 277"/>
                <a:gd name="T103" fmla="*/ 2147483647 h 325"/>
                <a:gd name="T104" fmla="*/ 2147483647 w 277"/>
                <a:gd name="T105" fmla="*/ 2147483647 h 325"/>
                <a:gd name="T106" fmla="*/ 2147483647 w 277"/>
                <a:gd name="T107" fmla="*/ 2147483647 h 325"/>
                <a:gd name="T108" fmla="*/ 2147483647 w 277"/>
                <a:gd name="T109" fmla="*/ 2147483647 h 325"/>
                <a:gd name="T110" fmla="*/ 2147483647 w 277"/>
                <a:gd name="T111" fmla="*/ 2147483647 h 325"/>
                <a:gd name="T112" fmla="*/ 2147483647 w 277"/>
                <a:gd name="T113" fmla="*/ 2147483647 h 32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77"/>
                <a:gd name="T172" fmla="*/ 0 h 325"/>
                <a:gd name="T173" fmla="*/ 277 w 277"/>
                <a:gd name="T174" fmla="*/ 325 h 32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77" h="325">
                  <a:moveTo>
                    <a:pt x="272" y="259"/>
                  </a:moveTo>
                  <a:lnTo>
                    <a:pt x="266" y="259"/>
                  </a:lnTo>
                  <a:lnTo>
                    <a:pt x="266" y="256"/>
                  </a:lnTo>
                  <a:lnTo>
                    <a:pt x="264" y="251"/>
                  </a:lnTo>
                  <a:lnTo>
                    <a:pt x="264" y="248"/>
                  </a:lnTo>
                  <a:lnTo>
                    <a:pt x="264" y="245"/>
                  </a:lnTo>
                  <a:lnTo>
                    <a:pt x="261" y="240"/>
                  </a:lnTo>
                  <a:lnTo>
                    <a:pt x="261" y="237"/>
                  </a:lnTo>
                  <a:lnTo>
                    <a:pt x="256" y="235"/>
                  </a:lnTo>
                  <a:lnTo>
                    <a:pt x="253" y="235"/>
                  </a:lnTo>
                  <a:lnTo>
                    <a:pt x="250" y="232"/>
                  </a:lnTo>
                  <a:lnTo>
                    <a:pt x="248" y="232"/>
                  </a:lnTo>
                  <a:lnTo>
                    <a:pt x="245" y="235"/>
                  </a:lnTo>
                  <a:lnTo>
                    <a:pt x="242" y="235"/>
                  </a:lnTo>
                  <a:lnTo>
                    <a:pt x="240" y="237"/>
                  </a:lnTo>
                  <a:lnTo>
                    <a:pt x="237" y="237"/>
                  </a:lnTo>
                  <a:lnTo>
                    <a:pt x="237" y="235"/>
                  </a:lnTo>
                  <a:lnTo>
                    <a:pt x="234" y="232"/>
                  </a:lnTo>
                  <a:lnTo>
                    <a:pt x="234" y="229"/>
                  </a:lnTo>
                  <a:lnTo>
                    <a:pt x="232" y="227"/>
                  </a:lnTo>
                  <a:lnTo>
                    <a:pt x="232" y="221"/>
                  </a:lnTo>
                  <a:lnTo>
                    <a:pt x="232" y="219"/>
                  </a:lnTo>
                  <a:lnTo>
                    <a:pt x="229" y="213"/>
                  </a:lnTo>
                  <a:lnTo>
                    <a:pt x="226" y="211"/>
                  </a:lnTo>
                  <a:lnTo>
                    <a:pt x="229" y="211"/>
                  </a:lnTo>
                  <a:lnTo>
                    <a:pt x="232" y="208"/>
                  </a:lnTo>
                  <a:lnTo>
                    <a:pt x="234" y="205"/>
                  </a:lnTo>
                  <a:lnTo>
                    <a:pt x="237" y="203"/>
                  </a:lnTo>
                  <a:lnTo>
                    <a:pt x="240" y="203"/>
                  </a:lnTo>
                  <a:lnTo>
                    <a:pt x="237" y="200"/>
                  </a:lnTo>
                  <a:lnTo>
                    <a:pt x="237" y="197"/>
                  </a:lnTo>
                  <a:lnTo>
                    <a:pt x="234" y="195"/>
                  </a:lnTo>
                  <a:lnTo>
                    <a:pt x="232" y="195"/>
                  </a:lnTo>
                  <a:lnTo>
                    <a:pt x="229" y="195"/>
                  </a:lnTo>
                  <a:lnTo>
                    <a:pt x="229" y="189"/>
                  </a:lnTo>
                  <a:lnTo>
                    <a:pt x="229" y="187"/>
                  </a:lnTo>
                  <a:lnTo>
                    <a:pt x="229" y="184"/>
                  </a:lnTo>
                  <a:lnTo>
                    <a:pt x="229" y="181"/>
                  </a:lnTo>
                  <a:lnTo>
                    <a:pt x="232" y="181"/>
                  </a:lnTo>
                  <a:lnTo>
                    <a:pt x="234" y="181"/>
                  </a:lnTo>
                  <a:lnTo>
                    <a:pt x="240" y="181"/>
                  </a:lnTo>
                  <a:lnTo>
                    <a:pt x="242" y="181"/>
                  </a:lnTo>
                  <a:lnTo>
                    <a:pt x="245" y="181"/>
                  </a:lnTo>
                  <a:lnTo>
                    <a:pt x="250" y="179"/>
                  </a:lnTo>
                  <a:lnTo>
                    <a:pt x="253" y="176"/>
                  </a:lnTo>
                  <a:lnTo>
                    <a:pt x="256" y="173"/>
                  </a:lnTo>
                  <a:lnTo>
                    <a:pt x="258" y="171"/>
                  </a:lnTo>
                  <a:lnTo>
                    <a:pt x="261" y="171"/>
                  </a:lnTo>
                  <a:lnTo>
                    <a:pt x="261" y="168"/>
                  </a:lnTo>
                  <a:lnTo>
                    <a:pt x="264" y="168"/>
                  </a:lnTo>
                  <a:lnTo>
                    <a:pt x="266" y="168"/>
                  </a:lnTo>
                  <a:lnTo>
                    <a:pt x="269" y="168"/>
                  </a:lnTo>
                  <a:lnTo>
                    <a:pt x="269" y="165"/>
                  </a:lnTo>
                  <a:lnTo>
                    <a:pt x="272" y="163"/>
                  </a:lnTo>
                  <a:lnTo>
                    <a:pt x="272" y="160"/>
                  </a:lnTo>
                  <a:lnTo>
                    <a:pt x="274" y="157"/>
                  </a:lnTo>
                  <a:lnTo>
                    <a:pt x="277" y="157"/>
                  </a:lnTo>
                  <a:lnTo>
                    <a:pt x="274" y="155"/>
                  </a:lnTo>
                  <a:lnTo>
                    <a:pt x="277" y="152"/>
                  </a:lnTo>
                  <a:lnTo>
                    <a:pt x="277" y="149"/>
                  </a:lnTo>
                  <a:lnTo>
                    <a:pt x="274" y="149"/>
                  </a:lnTo>
                  <a:lnTo>
                    <a:pt x="272" y="149"/>
                  </a:lnTo>
                  <a:lnTo>
                    <a:pt x="269" y="147"/>
                  </a:lnTo>
                  <a:lnTo>
                    <a:pt x="269" y="144"/>
                  </a:lnTo>
                  <a:lnTo>
                    <a:pt x="269" y="139"/>
                  </a:lnTo>
                  <a:lnTo>
                    <a:pt x="272" y="136"/>
                  </a:lnTo>
                  <a:lnTo>
                    <a:pt x="272" y="133"/>
                  </a:lnTo>
                  <a:lnTo>
                    <a:pt x="269" y="133"/>
                  </a:lnTo>
                  <a:lnTo>
                    <a:pt x="269" y="131"/>
                  </a:lnTo>
                  <a:lnTo>
                    <a:pt x="272" y="128"/>
                  </a:lnTo>
                  <a:lnTo>
                    <a:pt x="272" y="125"/>
                  </a:lnTo>
                  <a:lnTo>
                    <a:pt x="269" y="123"/>
                  </a:lnTo>
                  <a:lnTo>
                    <a:pt x="266" y="120"/>
                  </a:lnTo>
                  <a:lnTo>
                    <a:pt x="264" y="120"/>
                  </a:lnTo>
                  <a:lnTo>
                    <a:pt x="261" y="120"/>
                  </a:lnTo>
                  <a:lnTo>
                    <a:pt x="261" y="125"/>
                  </a:lnTo>
                  <a:lnTo>
                    <a:pt x="258" y="125"/>
                  </a:lnTo>
                  <a:lnTo>
                    <a:pt x="258" y="120"/>
                  </a:lnTo>
                  <a:lnTo>
                    <a:pt x="256" y="117"/>
                  </a:lnTo>
                  <a:lnTo>
                    <a:pt x="253" y="115"/>
                  </a:lnTo>
                  <a:lnTo>
                    <a:pt x="253" y="112"/>
                  </a:lnTo>
                  <a:lnTo>
                    <a:pt x="248" y="109"/>
                  </a:lnTo>
                  <a:lnTo>
                    <a:pt x="248" y="107"/>
                  </a:lnTo>
                  <a:lnTo>
                    <a:pt x="250" y="104"/>
                  </a:lnTo>
                  <a:lnTo>
                    <a:pt x="250" y="101"/>
                  </a:lnTo>
                  <a:lnTo>
                    <a:pt x="250" y="99"/>
                  </a:lnTo>
                  <a:lnTo>
                    <a:pt x="248" y="96"/>
                  </a:lnTo>
                  <a:lnTo>
                    <a:pt x="245" y="96"/>
                  </a:lnTo>
                  <a:lnTo>
                    <a:pt x="245" y="93"/>
                  </a:lnTo>
                  <a:lnTo>
                    <a:pt x="248" y="91"/>
                  </a:lnTo>
                  <a:lnTo>
                    <a:pt x="248" y="88"/>
                  </a:lnTo>
                  <a:lnTo>
                    <a:pt x="245" y="88"/>
                  </a:lnTo>
                  <a:lnTo>
                    <a:pt x="242" y="85"/>
                  </a:lnTo>
                  <a:lnTo>
                    <a:pt x="242" y="83"/>
                  </a:lnTo>
                  <a:lnTo>
                    <a:pt x="242" y="80"/>
                  </a:lnTo>
                  <a:lnTo>
                    <a:pt x="245" y="80"/>
                  </a:lnTo>
                  <a:lnTo>
                    <a:pt x="248" y="77"/>
                  </a:lnTo>
                  <a:lnTo>
                    <a:pt x="245" y="75"/>
                  </a:lnTo>
                  <a:lnTo>
                    <a:pt x="245" y="72"/>
                  </a:lnTo>
                  <a:lnTo>
                    <a:pt x="242" y="72"/>
                  </a:lnTo>
                  <a:lnTo>
                    <a:pt x="242" y="69"/>
                  </a:lnTo>
                  <a:lnTo>
                    <a:pt x="240" y="69"/>
                  </a:lnTo>
                  <a:lnTo>
                    <a:pt x="237" y="67"/>
                  </a:lnTo>
                  <a:lnTo>
                    <a:pt x="237" y="61"/>
                  </a:lnTo>
                  <a:lnTo>
                    <a:pt x="240" y="59"/>
                  </a:lnTo>
                  <a:lnTo>
                    <a:pt x="242" y="59"/>
                  </a:lnTo>
                  <a:lnTo>
                    <a:pt x="242" y="56"/>
                  </a:lnTo>
                  <a:lnTo>
                    <a:pt x="242" y="53"/>
                  </a:lnTo>
                  <a:lnTo>
                    <a:pt x="240" y="51"/>
                  </a:lnTo>
                  <a:lnTo>
                    <a:pt x="240" y="48"/>
                  </a:lnTo>
                  <a:lnTo>
                    <a:pt x="240" y="45"/>
                  </a:lnTo>
                  <a:lnTo>
                    <a:pt x="240" y="43"/>
                  </a:lnTo>
                  <a:lnTo>
                    <a:pt x="237" y="37"/>
                  </a:lnTo>
                  <a:lnTo>
                    <a:pt x="237" y="35"/>
                  </a:lnTo>
                  <a:lnTo>
                    <a:pt x="234" y="35"/>
                  </a:lnTo>
                  <a:lnTo>
                    <a:pt x="232" y="37"/>
                  </a:lnTo>
                  <a:lnTo>
                    <a:pt x="229" y="35"/>
                  </a:lnTo>
                  <a:lnTo>
                    <a:pt x="229" y="32"/>
                  </a:lnTo>
                  <a:lnTo>
                    <a:pt x="226" y="35"/>
                  </a:lnTo>
                  <a:lnTo>
                    <a:pt x="226" y="37"/>
                  </a:lnTo>
                  <a:lnTo>
                    <a:pt x="224" y="37"/>
                  </a:lnTo>
                  <a:lnTo>
                    <a:pt x="221" y="40"/>
                  </a:lnTo>
                  <a:lnTo>
                    <a:pt x="218" y="37"/>
                  </a:lnTo>
                  <a:lnTo>
                    <a:pt x="216" y="40"/>
                  </a:lnTo>
                  <a:lnTo>
                    <a:pt x="213" y="40"/>
                  </a:lnTo>
                  <a:lnTo>
                    <a:pt x="213" y="37"/>
                  </a:lnTo>
                  <a:lnTo>
                    <a:pt x="213" y="35"/>
                  </a:lnTo>
                  <a:lnTo>
                    <a:pt x="213" y="29"/>
                  </a:lnTo>
                  <a:lnTo>
                    <a:pt x="210" y="27"/>
                  </a:lnTo>
                  <a:lnTo>
                    <a:pt x="205" y="27"/>
                  </a:lnTo>
                  <a:lnTo>
                    <a:pt x="202" y="24"/>
                  </a:lnTo>
                  <a:lnTo>
                    <a:pt x="200" y="21"/>
                  </a:lnTo>
                  <a:lnTo>
                    <a:pt x="200" y="13"/>
                  </a:lnTo>
                  <a:lnTo>
                    <a:pt x="194" y="11"/>
                  </a:lnTo>
                  <a:lnTo>
                    <a:pt x="186" y="3"/>
                  </a:lnTo>
                  <a:lnTo>
                    <a:pt x="173" y="3"/>
                  </a:lnTo>
                  <a:lnTo>
                    <a:pt x="170" y="0"/>
                  </a:lnTo>
                  <a:lnTo>
                    <a:pt x="168" y="3"/>
                  </a:lnTo>
                  <a:lnTo>
                    <a:pt x="165" y="3"/>
                  </a:lnTo>
                  <a:lnTo>
                    <a:pt x="162" y="5"/>
                  </a:lnTo>
                  <a:lnTo>
                    <a:pt x="157" y="5"/>
                  </a:lnTo>
                  <a:lnTo>
                    <a:pt x="154" y="3"/>
                  </a:lnTo>
                  <a:lnTo>
                    <a:pt x="152" y="3"/>
                  </a:lnTo>
                  <a:lnTo>
                    <a:pt x="146" y="5"/>
                  </a:lnTo>
                  <a:lnTo>
                    <a:pt x="144" y="5"/>
                  </a:lnTo>
                  <a:lnTo>
                    <a:pt x="138" y="8"/>
                  </a:lnTo>
                  <a:lnTo>
                    <a:pt x="136" y="5"/>
                  </a:lnTo>
                  <a:lnTo>
                    <a:pt x="130" y="5"/>
                  </a:lnTo>
                  <a:lnTo>
                    <a:pt x="133" y="11"/>
                  </a:lnTo>
                  <a:lnTo>
                    <a:pt x="128" y="11"/>
                  </a:lnTo>
                  <a:lnTo>
                    <a:pt x="128" y="13"/>
                  </a:lnTo>
                  <a:lnTo>
                    <a:pt x="125" y="19"/>
                  </a:lnTo>
                  <a:lnTo>
                    <a:pt x="122" y="19"/>
                  </a:lnTo>
                  <a:lnTo>
                    <a:pt x="117" y="21"/>
                  </a:lnTo>
                  <a:lnTo>
                    <a:pt x="106" y="21"/>
                  </a:lnTo>
                  <a:lnTo>
                    <a:pt x="106" y="24"/>
                  </a:lnTo>
                  <a:lnTo>
                    <a:pt x="106" y="19"/>
                  </a:lnTo>
                  <a:lnTo>
                    <a:pt x="106" y="16"/>
                  </a:lnTo>
                  <a:lnTo>
                    <a:pt x="106" y="13"/>
                  </a:lnTo>
                  <a:lnTo>
                    <a:pt x="109" y="13"/>
                  </a:lnTo>
                  <a:lnTo>
                    <a:pt x="109" y="11"/>
                  </a:lnTo>
                  <a:lnTo>
                    <a:pt x="106" y="8"/>
                  </a:lnTo>
                  <a:lnTo>
                    <a:pt x="104" y="8"/>
                  </a:lnTo>
                  <a:lnTo>
                    <a:pt x="101" y="8"/>
                  </a:lnTo>
                  <a:lnTo>
                    <a:pt x="98" y="11"/>
                  </a:lnTo>
                  <a:lnTo>
                    <a:pt x="98" y="13"/>
                  </a:lnTo>
                  <a:lnTo>
                    <a:pt x="98" y="19"/>
                  </a:lnTo>
                  <a:lnTo>
                    <a:pt x="96" y="19"/>
                  </a:lnTo>
                  <a:lnTo>
                    <a:pt x="93" y="19"/>
                  </a:lnTo>
                  <a:lnTo>
                    <a:pt x="90" y="19"/>
                  </a:lnTo>
                  <a:lnTo>
                    <a:pt x="90" y="21"/>
                  </a:lnTo>
                  <a:lnTo>
                    <a:pt x="82" y="24"/>
                  </a:lnTo>
                  <a:lnTo>
                    <a:pt x="80" y="27"/>
                  </a:lnTo>
                  <a:lnTo>
                    <a:pt x="80" y="29"/>
                  </a:lnTo>
                  <a:lnTo>
                    <a:pt x="77" y="29"/>
                  </a:lnTo>
                  <a:lnTo>
                    <a:pt x="74" y="29"/>
                  </a:lnTo>
                  <a:lnTo>
                    <a:pt x="72" y="29"/>
                  </a:lnTo>
                  <a:lnTo>
                    <a:pt x="69" y="27"/>
                  </a:lnTo>
                  <a:lnTo>
                    <a:pt x="66" y="27"/>
                  </a:lnTo>
                  <a:lnTo>
                    <a:pt x="64" y="27"/>
                  </a:lnTo>
                  <a:lnTo>
                    <a:pt x="64" y="24"/>
                  </a:lnTo>
                  <a:lnTo>
                    <a:pt x="64" y="21"/>
                  </a:lnTo>
                  <a:lnTo>
                    <a:pt x="66" y="19"/>
                  </a:lnTo>
                  <a:lnTo>
                    <a:pt x="64" y="13"/>
                  </a:lnTo>
                  <a:lnTo>
                    <a:pt x="61" y="13"/>
                  </a:lnTo>
                  <a:lnTo>
                    <a:pt x="56" y="11"/>
                  </a:lnTo>
                  <a:lnTo>
                    <a:pt x="53" y="13"/>
                  </a:lnTo>
                  <a:lnTo>
                    <a:pt x="48" y="16"/>
                  </a:lnTo>
                  <a:lnTo>
                    <a:pt x="48" y="19"/>
                  </a:lnTo>
                  <a:lnTo>
                    <a:pt x="50" y="21"/>
                  </a:lnTo>
                  <a:lnTo>
                    <a:pt x="50" y="27"/>
                  </a:lnTo>
                  <a:lnTo>
                    <a:pt x="48" y="29"/>
                  </a:lnTo>
                  <a:lnTo>
                    <a:pt x="48" y="32"/>
                  </a:lnTo>
                  <a:lnTo>
                    <a:pt x="48" y="37"/>
                  </a:lnTo>
                  <a:lnTo>
                    <a:pt x="45" y="40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5" y="48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9"/>
                  </a:lnTo>
                  <a:lnTo>
                    <a:pt x="50" y="64"/>
                  </a:lnTo>
                  <a:lnTo>
                    <a:pt x="53" y="67"/>
                  </a:lnTo>
                  <a:lnTo>
                    <a:pt x="53" y="69"/>
                  </a:lnTo>
                  <a:lnTo>
                    <a:pt x="50" y="72"/>
                  </a:lnTo>
                  <a:lnTo>
                    <a:pt x="53" y="75"/>
                  </a:lnTo>
                  <a:lnTo>
                    <a:pt x="53" y="77"/>
                  </a:lnTo>
                  <a:lnTo>
                    <a:pt x="56" y="80"/>
                  </a:lnTo>
                  <a:lnTo>
                    <a:pt x="53" y="83"/>
                  </a:lnTo>
                  <a:lnTo>
                    <a:pt x="50" y="83"/>
                  </a:lnTo>
                  <a:lnTo>
                    <a:pt x="50" y="85"/>
                  </a:lnTo>
                  <a:lnTo>
                    <a:pt x="48" y="85"/>
                  </a:lnTo>
                  <a:lnTo>
                    <a:pt x="50" y="88"/>
                  </a:lnTo>
                  <a:lnTo>
                    <a:pt x="45" y="91"/>
                  </a:lnTo>
                  <a:lnTo>
                    <a:pt x="42" y="91"/>
                  </a:lnTo>
                  <a:lnTo>
                    <a:pt x="40" y="93"/>
                  </a:lnTo>
                  <a:lnTo>
                    <a:pt x="42" y="96"/>
                  </a:lnTo>
                  <a:lnTo>
                    <a:pt x="45" y="99"/>
                  </a:lnTo>
                  <a:lnTo>
                    <a:pt x="48" y="99"/>
                  </a:lnTo>
                  <a:lnTo>
                    <a:pt x="48" y="101"/>
                  </a:lnTo>
                  <a:lnTo>
                    <a:pt x="50" y="101"/>
                  </a:lnTo>
                  <a:lnTo>
                    <a:pt x="50" y="117"/>
                  </a:lnTo>
                  <a:lnTo>
                    <a:pt x="56" y="117"/>
                  </a:lnTo>
                  <a:lnTo>
                    <a:pt x="58" y="120"/>
                  </a:lnTo>
                  <a:lnTo>
                    <a:pt x="61" y="123"/>
                  </a:lnTo>
                  <a:lnTo>
                    <a:pt x="61" y="125"/>
                  </a:lnTo>
                  <a:lnTo>
                    <a:pt x="64" y="128"/>
                  </a:lnTo>
                  <a:lnTo>
                    <a:pt x="66" y="128"/>
                  </a:lnTo>
                  <a:lnTo>
                    <a:pt x="69" y="131"/>
                  </a:lnTo>
                  <a:lnTo>
                    <a:pt x="69" y="133"/>
                  </a:lnTo>
                  <a:lnTo>
                    <a:pt x="66" y="136"/>
                  </a:lnTo>
                  <a:lnTo>
                    <a:pt x="64" y="139"/>
                  </a:lnTo>
                  <a:lnTo>
                    <a:pt x="66" y="141"/>
                  </a:lnTo>
                  <a:lnTo>
                    <a:pt x="66" y="147"/>
                  </a:lnTo>
                  <a:lnTo>
                    <a:pt x="69" y="152"/>
                  </a:lnTo>
                  <a:lnTo>
                    <a:pt x="69" y="157"/>
                  </a:lnTo>
                  <a:lnTo>
                    <a:pt x="66" y="163"/>
                  </a:lnTo>
                  <a:lnTo>
                    <a:pt x="66" y="165"/>
                  </a:lnTo>
                  <a:lnTo>
                    <a:pt x="69" y="168"/>
                  </a:lnTo>
                  <a:lnTo>
                    <a:pt x="72" y="165"/>
                  </a:lnTo>
                  <a:lnTo>
                    <a:pt x="74" y="165"/>
                  </a:lnTo>
                  <a:lnTo>
                    <a:pt x="77" y="165"/>
                  </a:lnTo>
                  <a:lnTo>
                    <a:pt x="80" y="165"/>
                  </a:lnTo>
                  <a:lnTo>
                    <a:pt x="80" y="168"/>
                  </a:lnTo>
                  <a:lnTo>
                    <a:pt x="77" y="171"/>
                  </a:lnTo>
                  <a:lnTo>
                    <a:pt x="74" y="173"/>
                  </a:lnTo>
                  <a:lnTo>
                    <a:pt x="72" y="179"/>
                  </a:lnTo>
                  <a:lnTo>
                    <a:pt x="66" y="187"/>
                  </a:lnTo>
                  <a:lnTo>
                    <a:pt x="64" y="189"/>
                  </a:lnTo>
                  <a:lnTo>
                    <a:pt x="58" y="189"/>
                  </a:lnTo>
                  <a:lnTo>
                    <a:pt x="56" y="189"/>
                  </a:lnTo>
                  <a:lnTo>
                    <a:pt x="53" y="189"/>
                  </a:lnTo>
                  <a:lnTo>
                    <a:pt x="48" y="189"/>
                  </a:lnTo>
                  <a:lnTo>
                    <a:pt x="45" y="187"/>
                  </a:lnTo>
                  <a:lnTo>
                    <a:pt x="40" y="187"/>
                  </a:lnTo>
                  <a:lnTo>
                    <a:pt x="37" y="187"/>
                  </a:lnTo>
                  <a:lnTo>
                    <a:pt x="32" y="189"/>
                  </a:lnTo>
                  <a:lnTo>
                    <a:pt x="29" y="192"/>
                  </a:lnTo>
                  <a:lnTo>
                    <a:pt x="26" y="195"/>
                  </a:lnTo>
                  <a:lnTo>
                    <a:pt x="24" y="195"/>
                  </a:lnTo>
                  <a:lnTo>
                    <a:pt x="18" y="197"/>
                  </a:lnTo>
                  <a:lnTo>
                    <a:pt x="16" y="200"/>
                  </a:lnTo>
                  <a:lnTo>
                    <a:pt x="13" y="203"/>
                  </a:lnTo>
                  <a:lnTo>
                    <a:pt x="13" y="205"/>
                  </a:lnTo>
                  <a:lnTo>
                    <a:pt x="13" y="208"/>
                  </a:lnTo>
                  <a:lnTo>
                    <a:pt x="8" y="211"/>
                  </a:lnTo>
                  <a:lnTo>
                    <a:pt x="10" y="213"/>
                  </a:lnTo>
                  <a:lnTo>
                    <a:pt x="13" y="216"/>
                  </a:lnTo>
                  <a:lnTo>
                    <a:pt x="13" y="219"/>
                  </a:lnTo>
                  <a:lnTo>
                    <a:pt x="13" y="224"/>
                  </a:lnTo>
                  <a:lnTo>
                    <a:pt x="13" y="227"/>
                  </a:lnTo>
                  <a:lnTo>
                    <a:pt x="13" y="232"/>
                  </a:lnTo>
                  <a:lnTo>
                    <a:pt x="10" y="232"/>
                  </a:lnTo>
                  <a:lnTo>
                    <a:pt x="2" y="232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0" y="243"/>
                  </a:lnTo>
                  <a:lnTo>
                    <a:pt x="2" y="245"/>
                  </a:lnTo>
                  <a:lnTo>
                    <a:pt x="5" y="248"/>
                  </a:lnTo>
                  <a:lnTo>
                    <a:pt x="5" y="251"/>
                  </a:lnTo>
                  <a:lnTo>
                    <a:pt x="8" y="251"/>
                  </a:lnTo>
                  <a:lnTo>
                    <a:pt x="13" y="251"/>
                  </a:lnTo>
                  <a:lnTo>
                    <a:pt x="16" y="248"/>
                  </a:lnTo>
                  <a:lnTo>
                    <a:pt x="18" y="251"/>
                  </a:lnTo>
                  <a:lnTo>
                    <a:pt x="24" y="251"/>
                  </a:lnTo>
                  <a:lnTo>
                    <a:pt x="26" y="251"/>
                  </a:lnTo>
                  <a:lnTo>
                    <a:pt x="29" y="248"/>
                  </a:lnTo>
                  <a:lnTo>
                    <a:pt x="32" y="248"/>
                  </a:lnTo>
                  <a:lnTo>
                    <a:pt x="34" y="248"/>
                  </a:lnTo>
                  <a:lnTo>
                    <a:pt x="34" y="251"/>
                  </a:lnTo>
                  <a:lnTo>
                    <a:pt x="34" y="253"/>
                  </a:lnTo>
                  <a:lnTo>
                    <a:pt x="34" y="256"/>
                  </a:lnTo>
                  <a:lnTo>
                    <a:pt x="34" y="259"/>
                  </a:lnTo>
                  <a:lnTo>
                    <a:pt x="34" y="261"/>
                  </a:lnTo>
                  <a:lnTo>
                    <a:pt x="37" y="264"/>
                  </a:lnTo>
                  <a:lnTo>
                    <a:pt x="37" y="267"/>
                  </a:lnTo>
                  <a:lnTo>
                    <a:pt x="37" y="269"/>
                  </a:lnTo>
                  <a:lnTo>
                    <a:pt x="37" y="272"/>
                  </a:lnTo>
                  <a:lnTo>
                    <a:pt x="40" y="272"/>
                  </a:lnTo>
                  <a:lnTo>
                    <a:pt x="42" y="272"/>
                  </a:lnTo>
                  <a:lnTo>
                    <a:pt x="48" y="272"/>
                  </a:lnTo>
                  <a:lnTo>
                    <a:pt x="53" y="272"/>
                  </a:lnTo>
                  <a:lnTo>
                    <a:pt x="58" y="272"/>
                  </a:lnTo>
                  <a:lnTo>
                    <a:pt x="61" y="275"/>
                  </a:lnTo>
                  <a:lnTo>
                    <a:pt x="64" y="275"/>
                  </a:lnTo>
                  <a:lnTo>
                    <a:pt x="64" y="272"/>
                  </a:lnTo>
                  <a:lnTo>
                    <a:pt x="72" y="272"/>
                  </a:lnTo>
                  <a:lnTo>
                    <a:pt x="74" y="275"/>
                  </a:lnTo>
                  <a:lnTo>
                    <a:pt x="77" y="277"/>
                  </a:lnTo>
                  <a:lnTo>
                    <a:pt x="82" y="275"/>
                  </a:lnTo>
                  <a:lnTo>
                    <a:pt x="88" y="275"/>
                  </a:lnTo>
                  <a:lnTo>
                    <a:pt x="90" y="272"/>
                  </a:lnTo>
                  <a:lnTo>
                    <a:pt x="93" y="272"/>
                  </a:lnTo>
                  <a:lnTo>
                    <a:pt x="96" y="272"/>
                  </a:lnTo>
                  <a:lnTo>
                    <a:pt x="98" y="269"/>
                  </a:lnTo>
                  <a:lnTo>
                    <a:pt x="101" y="269"/>
                  </a:lnTo>
                  <a:lnTo>
                    <a:pt x="106" y="269"/>
                  </a:lnTo>
                  <a:lnTo>
                    <a:pt x="106" y="272"/>
                  </a:lnTo>
                  <a:lnTo>
                    <a:pt x="104" y="272"/>
                  </a:lnTo>
                  <a:lnTo>
                    <a:pt x="104" y="275"/>
                  </a:lnTo>
                  <a:lnTo>
                    <a:pt x="101" y="275"/>
                  </a:lnTo>
                  <a:lnTo>
                    <a:pt x="104" y="277"/>
                  </a:lnTo>
                  <a:lnTo>
                    <a:pt x="106" y="275"/>
                  </a:lnTo>
                  <a:lnTo>
                    <a:pt x="109" y="275"/>
                  </a:lnTo>
                  <a:lnTo>
                    <a:pt x="112" y="272"/>
                  </a:lnTo>
                  <a:lnTo>
                    <a:pt x="112" y="269"/>
                  </a:lnTo>
                  <a:lnTo>
                    <a:pt x="112" y="264"/>
                  </a:lnTo>
                  <a:lnTo>
                    <a:pt x="109" y="261"/>
                  </a:lnTo>
                  <a:lnTo>
                    <a:pt x="109" y="259"/>
                  </a:lnTo>
                  <a:lnTo>
                    <a:pt x="112" y="259"/>
                  </a:lnTo>
                  <a:lnTo>
                    <a:pt x="114" y="259"/>
                  </a:lnTo>
                  <a:lnTo>
                    <a:pt x="117" y="259"/>
                  </a:lnTo>
                  <a:lnTo>
                    <a:pt x="117" y="264"/>
                  </a:lnTo>
                  <a:lnTo>
                    <a:pt x="120" y="267"/>
                  </a:lnTo>
                  <a:lnTo>
                    <a:pt x="117" y="269"/>
                  </a:lnTo>
                  <a:lnTo>
                    <a:pt x="117" y="272"/>
                  </a:lnTo>
                  <a:lnTo>
                    <a:pt x="117" y="277"/>
                  </a:lnTo>
                  <a:lnTo>
                    <a:pt x="117" y="280"/>
                  </a:lnTo>
                  <a:lnTo>
                    <a:pt x="120" y="285"/>
                  </a:lnTo>
                  <a:lnTo>
                    <a:pt x="122" y="288"/>
                  </a:lnTo>
                  <a:lnTo>
                    <a:pt x="125" y="291"/>
                  </a:lnTo>
                  <a:lnTo>
                    <a:pt x="125" y="296"/>
                  </a:lnTo>
                  <a:lnTo>
                    <a:pt x="128" y="296"/>
                  </a:lnTo>
                  <a:lnTo>
                    <a:pt x="133" y="296"/>
                  </a:lnTo>
                  <a:lnTo>
                    <a:pt x="136" y="296"/>
                  </a:lnTo>
                  <a:lnTo>
                    <a:pt x="138" y="296"/>
                  </a:lnTo>
                  <a:lnTo>
                    <a:pt x="141" y="293"/>
                  </a:lnTo>
                  <a:lnTo>
                    <a:pt x="144" y="291"/>
                  </a:lnTo>
                  <a:lnTo>
                    <a:pt x="146" y="285"/>
                  </a:lnTo>
                  <a:lnTo>
                    <a:pt x="149" y="283"/>
                  </a:lnTo>
                  <a:lnTo>
                    <a:pt x="149" y="285"/>
                  </a:lnTo>
                  <a:lnTo>
                    <a:pt x="146" y="291"/>
                  </a:lnTo>
                  <a:lnTo>
                    <a:pt x="144" y="296"/>
                  </a:lnTo>
                  <a:lnTo>
                    <a:pt x="138" y="301"/>
                  </a:lnTo>
                  <a:lnTo>
                    <a:pt x="136" y="307"/>
                  </a:lnTo>
                  <a:lnTo>
                    <a:pt x="141" y="309"/>
                  </a:lnTo>
                  <a:lnTo>
                    <a:pt x="141" y="312"/>
                  </a:lnTo>
                  <a:lnTo>
                    <a:pt x="144" y="317"/>
                  </a:lnTo>
                  <a:lnTo>
                    <a:pt x="149" y="320"/>
                  </a:lnTo>
                  <a:lnTo>
                    <a:pt x="152" y="323"/>
                  </a:lnTo>
                  <a:lnTo>
                    <a:pt x="152" y="325"/>
                  </a:lnTo>
                  <a:lnTo>
                    <a:pt x="154" y="325"/>
                  </a:lnTo>
                  <a:lnTo>
                    <a:pt x="160" y="323"/>
                  </a:lnTo>
                  <a:lnTo>
                    <a:pt x="165" y="323"/>
                  </a:lnTo>
                  <a:lnTo>
                    <a:pt x="168" y="323"/>
                  </a:lnTo>
                  <a:lnTo>
                    <a:pt x="170" y="323"/>
                  </a:lnTo>
                  <a:lnTo>
                    <a:pt x="176" y="320"/>
                  </a:lnTo>
                  <a:lnTo>
                    <a:pt x="178" y="320"/>
                  </a:lnTo>
                  <a:lnTo>
                    <a:pt x="178" y="317"/>
                  </a:lnTo>
                  <a:lnTo>
                    <a:pt x="184" y="312"/>
                  </a:lnTo>
                  <a:lnTo>
                    <a:pt x="186" y="307"/>
                  </a:lnTo>
                  <a:lnTo>
                    <a:pt x="189" y="304"/>
                  </a:lnTo>
                  <a:lnTo>
                    <a:pt x="192" y="299"/>
                  </a:lnTo>
                  <a:lnTo>
                    <a:pt x="194" y="296"/>
                  </a:lnTo>
                  <a:lnTo>
                    <a:pt x="200" y="296"/>
                  </a:lnTo>
                  <a:lnTo>
                    <a:pt x="202" y="296"/>
                  </a:lnTo>
                  <a:lnTo>
                    <a:pt x="205" y="291"/>
                  </a:lnTo>
                  <a:lnTo>
                    <a:pt x="208" y="288"/>
                  </a:lnTo>
                  <a:lnTo>
                    <a:pt x="210" y="285"/>
                  </a:lnTo>
                  <a:lnTo>
                    <a:pt x="210" y="283"/>
                  </a:lnTo>
                  <a:lnTo>
                    <a:pt x="210" y="280"/>
                  </a:lnTo>
                  <a:lnTo>
                    <a:pt x="216" y="280"/>
                  </a:lnTo>
                  <a:lnTo>
                    <a:pt x="216" y="277"/>
                  </a:lnTo>
                  <a:lnTo>
                    <a:pt x="218" y="275"/>
                  </a:lnTo>
                  <a:lnTo>
                    <a:pt x="221" y="275"/>
                  </a:lnTo>
                  <a:lnTo>
                    <a:pt x="224" y="272"/>
                  </a:lnTo>
                  <a:lnTo>
                    <a:pt x="226" y="269"/>
                  </a:lnTo>
                  <a:lnTo>
                    <a:pt x="229" y="269"/>
                  </a:lnTo>
                  <a:lnTo>
                    <a:pt x="234" y="269"/>
                  </a:lnTo>
                  <a:lnTo>
                    <a:pt x="240" y="269"/>
                  </a:lnTo>
                  <a:lnTo>
                    <a:pt x="242" y="267"/>
                  </a:lnTo>
                  <a:lnTo>
                    <a:pt x="245" y="264"/>
                  </a:lnTo>
                  <a:lnTo>
                    <a:pt x="248" y="261"/>
                  </a:lnTo>
                  <a:lnTo>
                    <a:pt x="248" y="259"/>
                  </a:lnTo>
                  <a:lnTo>
                    <a:pt x="250" y="256"/>
                  </a:lnTo>
                  <a:lnTo>
                    <a:pt x="253" y="253"/>
                  </a:lnTo>
                  <a:lnTo>
                    <a:pt x="258" y="253"/>
                  </a:lnTo>
                  <a:lnTo>
                    <a:pt x="258" y="256"/>
                  </a:lnTo>
                  <a:lnTo>
                    <a:pt x="261" y="256"/>
                  </a:lnTo>
                  <a:lnTo>
                    <a:pt x="264" y="259"/>
                  </a:lnTo>
                  <a:lnTo>
                    <a:pt x="266" y="259"/>
                  </a:lnTo>
                  <a:lnTo>
                    <a:pt x="272" y="259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27" name="Freeform 93"/>
            <p:cNvSpPr>
              <a:spLocks/>
            </p:cNvSpPr>
            <p:nvPr/>
          </p:nvSpPr>
          <p:spPr bwMode="auto">
            <a:xfrm>
              <a:off x="4157663" y="5330825"/>
              <a:ext cx="1519237" cy="1152525"/>
            </a:xfrm>
            <a:custGeom>
              <a:avLst/>
              <a:gdLst>
                <a:gd name="T0" fmla="*/ 2147483647 w 405"/>
                <a:gd name="T1" fmla="*/ 2147483647 h 290"/>
                <a:gd name="T2" fmla="*/ 2147483647 w 405"/>
                <a:gd name="T3" fmla="*/ 2147483647 h 290"/>
                <a:gd name="T4" fmla="*/ 2147483647 w 405"/>
                <a:gd name="T5" fmla="*/ 2147483647 h 290"/>
                <a:gd name="T6" fmla="*/ 2147483647 w 405"/>
                <a:gd name="T7" fmla="*/ 2147483647 h 290"/>
                <a:gd name="T8" fmla="*/ 2147483647 w 405"/>
                <a:gd name="T9" fmla="*/ 2147483647 h 290"/>
                <a:gd name="T10" fmla="*/ 2147483647 w 405"/>
                <a:gd name="T11" fmla="*/ 2147483647 h 290"/>
                <a:gd name="T12" fmla="*/ 2147483647 w 405"/>
                <a:gd name="T13" fmla="*/ 2147483647 h 290"/>
                <a:gd name="T14" fmla="*/ 2147483647 w 405"/>
                <a:gd name="T15" fmla="*/ 2147483647 h 290"/>
                <a:gd name="T16" fmla="*/ 2147483647 w 405"/>
                <a:gd name="T17" fmla="*/ 2147483647 h 290"/>
                <a:gd name="T18" fmla="*/ 2147483647 w 405"/>
                <a:gd name="T19" fmla="*/ 2147483647 h 290"/>
                <a:gd name="T20" fmla="*/ 2147483647 w 405"/>
                <a:gd name="T21" fmla="*/ 2147483647 h 290"/>
                <a:gd name="T22" fmla="*/ 2147483647 w 405"/>
                <a:gd name="T23" fmla="*/ 2147483647 h 290"/>
                <a:gd name="T24" fmla="*/ 2147483647 w 405"/>
                <a:gd name="T25" fmla="*/ 2147483647 h 290"/>
                <a:gd name="T26" fmla="*/ 2147483647 w 405"/>
                <a:gd name="T27" fmla="*/ 2147483647 h 290"/>
                <a:gd name="T28" fmla="*/ 2147483647 w 405"/>
                <a:gd name="T29" fmla="*/ 2147483647 h 290"/>
                <a:gd name="T30" fmla="*/ 2147483647 w 405"/>
                <a:gd name="T31" fmla="*/ 2147483647 h 290"/>
                <a:gd name="T32" fmla="*/ 2147483647 w 405"/>
                <a:gd name="T33" fmla="*/ 2147483647 h 290"/>
                <a:gd name="T34" fmla="*/ 2147483647 w 405"/>
                <a:gd name="T35" fmla="*/ 2147483647 h 290"/>
                <a:gd name="T36" fmla="*/ 2147483647 w 405"/>
                <a:gd name="T37" fmla="*/ 2147483647 h 290"/>
                <a:gd name="T38" fmla="*/ 2147483647 w 405"/>
                <a:gd name="T39" fmla="*/ 2147483647 h 290"/>
                <a:gd name="T40" fmla="*/ 2147483647 w 405"/>
                <a:gd name="T41" fmla="*/ 2147483647 h 290"/>
                <a:gd name="T42" fmla="*/ 2147483647 w 405"/>
                <a:gd name="T43" fmla="*/ 2147483647 h 290"/>
                <a:gd name="T44" fmla="*/ 2147483647 w 405"/>
                <a:gd name="T45" fmla="*/ 2147483647 h 290"/>
                <a:gd name="T46" fmla="*/ 2147483647 w 405"/>
                <a:gd name="T47" fmla="*/ 2147483647 h 290"/>
                <a:gd name="T48" fmla="*/ 2147483647 w 405"/>
                <a:gd name="T49" fmla="*/ 2147483647 h 290"/>
                <a:gd name="T50" fmla="*/ 2147483647 w 405"/>
                <a:gd name="T51" fmla="*/ 2147483647 h 290"/>
                <a:gd name="T52" fmla="*/ 2147483647 w 405"/>
                <a:gd name="T53" fmla="*/ 0 h 290"/>
                <a:gd name="T54" fmla="*/ 2147483647 w 405"/>
                <a:gd name="T55" fmla="*/ 2147483647 h 290"/>
                <a:gd name="T56" fmla="*/ 2147483647 w 405"/>
                <a:gd name="T57" fmla="*/ 2147483647 h 290"/>
                <a:gd name="T58" fmla="*/ 2147483647 w 405"/>
                <a:gd name="T59" fmla="*/ 2147483647 h 290"/>
                <a:gd name="T60" fmla="*/ 2147483647 w 405"/>
                <a:gd name="T61" fmla="*/ 2147483647 h 290"/>
                <a:gd name="T62" fmla="*/ 2147483647 w 405"/>
                <a:gd name="T63" fmla="*/ 2147483647 h 290"/>
                <a:gd name="T64" fmla="*/ 2147483647 w 405"/>
                <a:gd name="T65" fmla="*/ 2147483647 h 290"/>
                <a:gd name="T66" fmla="*/ 2147483647 w 405"/>
                <a:gd name="T67" fmla="*/ 2147483647 h 290"/>
                <a:gd name="T68" fmla="*/ 2147483647 w 405"/>
                <a:gd name="T69" fmla="*/ 2147483647 h 290"/>
                <a:gd name="T70" fmla="*/ 2147483647 w 405"/>
                <a:gd name="T71" fmla="*/ 2147483647 h 290"/>
                <a:gd name="T72" fmla="*/ 2147483647 w 405"/>
                <a:gd name="T73" fmla="*/ 2147483647 h 290"/>
                <a:gd name="T74" fmla="*/ 2147483647 w 405"/>
                <a:gd name="T75" fmla="*/ 2147483647 h 290"/>
                <a:gd name="T76" fmla="*/ 2147483647 w 405"/>
                <a:gd name="T77" fmla="*/ 2147483647 h 290"/>
                <a:gd name="T78" fmla="*/ 2147483647 w 405"/>
                <a:gd name="T79" fmla="*/ 2147483647 h 290"/>
                <a:gd name="T80" fmla="*/ 2147483647 w 405"/>
                <a:gd name="T81" fmla="*/ 2147483647 h 290"/>
                <a:gd name="T82" fmla="*/ 2147483647 w 405"/>
                <a:gd name="T83" fmla="*/ 2147483647 h 290"/>
                <a:gd name="T84" fmla="*/ 2147483647 w 405"/>
                <a:gd name="T85" fmla="*/ 2147483647 h 290"/>
                <a:gd name="T86" fmla="*/ 2147483647 w 405"/>
                <a:gd name="T87" fmla="*/ 2147483647 h 290"/>
                <a:gd name="T88" fmla="*/ 2147483647 w 405"/>
                <a:gd name="T89" fmla="*/ 2147483647 h 290"/>
                <a:gd name="T90" fmla="*/ 2147483647 w 405"/>
                <a:gd name="T91" fmla="*/ 2147483647 h 290"/>
                <a:gd name="T92" fmla="*/ 2147483647 w 405"/>
                <a:gd name="T93" fmla="*/ 2147483647 h 290"/>
                <a:gd name="T94" fmla="*/ 2147483647 w 405"/>
                <a:gd name="T95" fmla="*/ 2147483647 h 290"/>
                <a:gd name="T96" fmla="*/ 2147483647 w 405"/>
                <a:gd name="T97" fmla="*/ 2147483647 h 290"/>
                <a:gd name="T98" fmla="*/ 2147483647 w 405"/>
                <a:gd name="T99" fmla="*/ 2147483647 h 290"/>
                <a:gd name="T100" fmla="*/ 2147483647 w 405"/>
                <a:gd name="T101" fmla="*/ 2147483647 h 290"/>
                <a:gd name="T102" fmla="*/ 2147483647 w 405"/>
                <a:gd name="T103" fmla="*/ 2147483647 h 290"/>
                <a:gd name="T104" fmla="*/ 2147483647 w 405"/>
                <a:gd name="T105" fmla="*/ 2147483647 h 290"/>
                <a:gd name="T106" fmla="*/ 2147483647 w 405"/>
                <a:gd name="T107" fmla="*/ 2147483647 h 290"/>
                <a:gd name="T108" fmla="*/ 2147483647 w 405"/>
                <a:gd name="T109" fmla="*/ 2147483647 h 290"/>
                <a:gd name="T110" fmla="*/ 2147483647 w 405"/>
                <a:gd name="T111" fmla="*/ 2147483647 h 290"/>
                <a:gd name="T112" fmla="*/ 2147483647 w 405"/>
                <a:gd name="T113" fmla="*/ 2147483647 h 29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05"/>
                <a:gd name="T172" fmla="*/ 0 h 290"/>
                <a:gd name="T173" fmla="*/ 405 w 405"/>
                <a:gd name="T174" fmla="*/ 290 h 29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05" h="290">
                  <a:moveTo>
                    <a:pt x="376" y="189"/>
                  </a:moveTo>
                  <a:lnTo>
                    <a:pt x="371" y="184"/>
                  </a:lnTo>
                  <a:lnTo>
                    <a:pt x="368" y="181"/>
                  </a:lnTo>
                  <a:lnTo>
                    <a:pt x="365" y="176"/>
                  </a:lnTo>
                  <a:lnTo>
                    <a:pt x="365" y="173"/>
                  </a:lnTo>
                  <a:lnTo>
                    <a:pt x="368" y="168"/>
                  </a:lnTo>
                  <a:lnTo>
                    <a:pt x="368" y="165"/>
                  </a:lnTo>
                  <a:lnTo>
                    <a:pt x="368" y="162"/>
                  </a:lnTo>
                  <a:lnTo>
                    <a:pt x="365" y="160"/>
                  </a:lnTo>
                  <a:lnTo>
                    <a:pt x="363" y="157"/>
                  </a:lnTo>
                  <a:lnTo>
                    <a:pt x="363" y="154"/>
                  </a:lnTo>
                  <a:lnTo>
                    <a:pt x="363" y="149"/>
                  </a:lnTo>
                  <a:lnTo>
                    <a:pt x="365" y="146"/>
                  </a:lnTo>
                  <a:lnTo>
                    <a:pt x="368" y="144"/>
                  </a:lnTo>
                  <a:lnTo>
                    <a:pt x="373" y="141"/>
                  </a:lnTo>
                  <a:lnTo>
                    <a:pt x="376" y="141"/>
                  </a:lnTo>
                  <a:lnTo>
                    <a:pt x="379" y="138"/>
                  </a:lnTo>
                  <a:lnTo>
                    <a:pt x="379" y="136"/>
                  </a:lnTo>
                  <a:lnTo>
                    <a:pt x="376" y="133"/>
                  </a:lnTo>
                  <a:lnTo>
                    <a:pt x="371" y="133"/>
                  </a:lnTo>
                  <a:lnTo>
                    <a:pt x="373" y="130"/>
                  </a:lnTo>
                  <a:lnTo>
                    <a:pt x="379" y="130"/>
                  </a:lnTo>
                  <a:lnTo>
                    <a:pt x="381" y="128"/>
                  </a:lnTo>
                  <a:lnTo>
                    <a:pt x="387" y="128"/>
                  </a:lnTo>
                  <a:lnTo>
                    <a:pt x="392" y="125"/>
                  </a:lnTo>
                  <a:lnTo>
                    <a:pt x="397" y="122"/>
                  </a:lnTo>
                  <a:lnTo>
                    <a:pt x="400" y="120"/>
                  </a:lnTo>
                  <a:lnTo>
                    <a:pt x="403" y="120"/>
                  </a:lnTo>
                  <a:lnTo>
                    <a:pt x="403" y="114"/>
                  </a:lnTo>
                  <a:lnTo>
                    <a:pt x="405" y="112"/>
                  </a:lnTo>
                  <a:lnTo>
                    <a:pt x="405" y="109"/>
                  </a:lnTo>
                  <a:lnTo>
                    <a:pt x="405" y="106"/>
                  </a:lnTo>
                  <a:lnTo>
                    <a:pt x="403" y="106"/>
                  </a:lnTo>
                  <a:lnTo>
                    <a:pt x="400" y="112"/>
                  </a:lnTo>
                  <a:lnTo>
                    <a:pt x="397" y="114"/>
                  </a:lnTo>
                  <a:lnTo>
                    <a:pt x="395" y="114"/>
                  </a:lnTo>
                  <a:lnTo>
                    <a:pt x="392" y="114"/>
                  </a:lnTo>
                  <a:lnTo>
                    <a:pt x="392" y="112"/>
                  </a:lnTo>
                  <a:lnTo>
                    <a:pt x="392" y="109"/>
                  </a:lnTo>
                  <a:lnTo>
                    <a:pt x="395" y="106"/>
                  </a:lnTo>
                  <a:lnTo>
                    <a:pt x="392" y="106"/>
                  </a:lnTo>
                  <a:lnTo>
                    <a:pt x="389" y="106"/>
                  </a:lnTo>
                  <a:lnTo>
                    <a:pt x="384" y="104"/>
                  </a:lnTo>
                  <a:lnTo>
                    <a:pt x="381" y="104"/>
                  </a:lnTo>
                  <a:lnTo>
                    <a:pt x="379" y="104"/>
                  </a:lnTo>
                  <a:lnTo>
                    <a:pt x="379" y="101"/>
                  </a:lnTo>
                  <a:lnTo>
                    <a:pt x="376" y="98"/>
                  </a:lnTo>
                  <a:lnTo>
                    <a:pt x="373" y="98"/>
                  </a:lnTo>
                  <a:lnTo>
                    <a:pt x="368" y="98"/>
                  </a:lnTo>
                  <a:lnTo>
                    <a:pt x="365" y="98"/>
                  </a:lnTo>
                  <a:lnTo>
                    <a:pt x="363" y="96"/>
                  </a:lnTo>
                  <a:lnTo>
                    <a:pt x="360" y="96"/>
                  </a:lnTo>
                  <a:lnTo>
                    <a:pt x="357" y="93"/>
                  </a:lnTo>
                  <a:lnTo>
                    <a:pt x="352" y="90"/>
                  </a:lnTo>
                  <a:lnTo>
                    <a:pt x="349" y="88"/>
                  </a:lnTo>
                  <a:lnTo>
                    <a:pt x="347" y="82"/>
                  </a:lnTo>
                  <a:lnTo>
                    <a:pt x="349" y="82"/>
                  </a:lnTo>
                  <a:lnTo>
                    <a:pt x="352" y="77"/>
                  </a:lnTo>
                  <a:lnTo>
                    <a:pt x="352" y="74"/>
                  </a:lnTo>
                  <a:lnTo>
                    <a:pt x="355" y="72"/>
                  </a:lnTo>
                  <a:lnTo>
                    <a:pt x="357" y="69"/>
                  </a:lnTo>
                  <a:lnTo>
                    <a:pt x="360" y="69"/>
                  </a:lnTo>
                  <a:lnTo>
                    <a:pt x="360" y="66"/>
                  </a:lnTo>
                  <a:lnTo>
                    <a:pt x="363" y="64"/>
                  </a:lnTo>
                  <a:lnTo>
                    <a:pt x="365" y="61"/>
                  </a:lnTo>
                  <a:lnTo>
                    <a:pt x="368" y="58"/>
                  </a:lnTo>
                  <a:lnTo>
                    <a:pt x="371" y="58"/>
                  </a:lnTo>
                  <a:lnTo>
                    <a:pt x="373" y="58"/>
                  </a:lnTo>
                  <a:lnTo>
                    <a:pt x="373" y="56"/>
                  </a:lnTo>
                  <a:lnTo>
                    <a:pt x="371" y="56"/>
                  </a:lnTo>
                  <a:lnTo>
                    <a:pt x="368" y="56"/>
                  </a:lnTo>
                  <a:lnTo>
                    <a:pt x="365" y="53"/>
                  </a:lnTo>
                  <a:lnTo>
                    <a:pt x="363" y="56"/>
                  </a:lnTo>
                  <a:lnTo>
                    <a:pt x="357" y="56"/>
                  </a:lnTo>
                  <a:lnTo>
                    <a:pt x="355" y="56"/>
                  </a:lnTo>
                  <a:lnTo>
                    <a:pt x="352" y="53"/>
                  </a:lnTo>
                  <a:lnTo>
                    <a:pt x="349" y="53"/>
                  </a:lnTo>
                  <a:lnTo>
                    <a:pt x="349" y="50"/>
                  </a:lnTo>
                  <a:lnTo>
                    <a:pt x="344" y="50"/>
                  </a:lnTo>
                  <a:lnTo>
                    <a:pt x="341" y="53"/>
                  </a:lnTo>
                  <a:lnTo>
                    <a:pt x="339" y="56"/>
                  </a:lnTo>
                  <a:lnTo>
                    <a:pt x="339" y="58"/>
                  </a:lnTo>
                  <a:lnTo>
                    <a:pt x="336" y="61"/>
                  </a:lnTo>
                  <a:lnTo>
                    <a:pt x="333" y="64"/>
                  </a:lnTo>
                  <a:lnTo>
                    <a:pt x="331" y="66"/>
                  </a:lnTo>
                  <a:lnTo>
                    <a:pt x="325" y="66"/>
                  </a:lnTo>
                  <a:lnTo>
                    <a:pt x="320" y="66"/>
                  </a:lnTo>
                  <a:lnTo>
                    <a:pt x="317" y="66"/>
                  </a:lnTo>
                  <a:lnTo>
                    <a:pt x="315" y="69"/>
                  </a:lnTo>
                  <a:lnTo>
                    <a:pt x="312" y="72"/>
                  </a:lnTo>
                  <a:lnTo>
                    <a:pt x="309" y="72"/>
                  </a:lnTo>
                  <a:lnTo>
                    <a:pt x="307" y="74"/>
                  </a:lnTo>
                  <a:lnTo>
                    <a:pt x="307" y="77"/>
                  </a:lnTo>
                  <a:lnTo>
                    <a:pt x="301" y="77"/>
                  </a:lnTo>
                  <a:lnTo>
                    <a:pt x="301" y="80"/>
                  </a:lnTo>
                  <a:lnTo>
                    <a:pt x="301" y="82"/>
                  </a:lnTo>
                  <a:lnTo>
                    <a:pt x="299" y="85"/>
                  </a:lnTo>
                  <a:lnTo>
                    <a:pt x="296" y="88"/>
                  </a:lnTo>
                  <a:lnTo>
                    <a:pt x="293" y="93"/>
                  </a:lnTo>
                  <a:lnTo>
                    <a:pt x="291" y="93"/>
                  </a:lnTo>
                  <a:lnTo>
                    <a:pt x="285" y="93"/>
                  </a:lnTo>
                  <a:lnTo>
                    <a:pt x="283" y="96"/>
                  </a:lnTo>
                  <a:lnTo>
                    <a:pt x="280" y="101"/>
                  </a:lnTo>
                  <a:lnTo>
                    <a:pt x="277" y="104"/>
                  </a:lnTo>
                  <a:lnTo>
                    <a:pt x="275" y="109"/>
                  </a:lnTo>
                  <a:lnTo>
                    <a:pt x="269" y="114"/>
                  </a:lnTo>
                  <a:lnTo>
                    <a:pt x="269" y="117"/>
                  </a:lnTo>
                  <a:lnTo>
                    <a:pt x="267" y="117"/>
                  </a:lnTo>
                  <a:lnTo>
                    <a:pt x="261" y="120"/>
                  </a:lnTo>
                  <a:lnTo>
                    <a:pt x="259" y="120"/>
                  </a:lnTo>
                  <a:lnTo>
                    <a:pt x="256" y="120"/>
                  </a:lnTo>
                  <a:lnTo>
                    <a:pt x="251" y="120"/>
                  </a:lnTo>
                  <a:lnTo>
                    <a:pt x="245" y="122"/>
                  </a:lnTo>
                  <a:lnTo>
                    <a:pt x="243" y="122"/>
                  </a:lnTo>
                  <a:lnTo>
                    <a:pt x="243" y="120"/>
                  </a:lnTo>
                  <a:lnTo>
                    <a:pt x="240" y="117"/>
                  </a:lnTo>
                  <a:lnTo>
                    <a:pt x="235" y="114"/>
                  </a:lnTo>
                  <a:lnTo>
                    <a:pt x="232" y="109"/>
                  </a:lnTo>
                  <a:lnTo>
                    <a:pt x="232" y="106"/>
                  </a:lnTo>
                  <a:lnTo>
                    <a:pt x="227" y="104"/>
                  </a:lnTo>
                  <a:lnTo>
                    <a:pt x="229" y="98"/>
                  </a:lnTo>
                  <a:lnTo>
                    <a:pt x="235" y="93"/>
                  </a:lnTo>
                  <a:lnTo>
                    <a:pt x="237" y="88"/>
                  </a:lnTo>
                  <a:lnTo>
                    <a:pt x="240" y="82"/>
                  </a:lnTo>
                  <a:lnTo>
                    <a:pt x="240" y="80"/>
                  </a:lnTo>
                  <a:lnTo>
                    <a:pt x="237" y="82"/>
                  </a:lnTo>
                  <a:lnTo>
                    <a:pt x="235" y="88"/>
                  </a:lnTo>
                  <a:lnTo>
                    <a:pt x="232" y="90"/>
                  </a:lnTo>
                  <a:lnTo>
                    <a:pt x="229" y="93"/>
                  </a:lnTo>
                  <a:lnTo>
                    <a:pt x="227" y="93"/>
                  </a:lnTo>
                  <a:lnTo>
                    <a:pt x="224" y="93"/>
                  </a:lnTo>
                  <a:lnTo>
                    <a:pt x="219" y="93"/>
                  </a:lnTo>
                  <a:lnTo>
                    <a:pt x="216" y="93"/>
                  </a:lnTo>
                  <a:lnTo>
                    <a:pt x="216" y="88"/>
                  </a:lnTo>
                  <a:lnTo>
                    <a:pt x="213" y="85"/>
                  </a:lnTo>
                  <a:lnTo>
                    <a:pt x="211" y="82"/>
                  </a:lnTo>
                  <a:lnTo>
                    <a:pt x="208" y="77"/>
                  </a:lnTo>
                  <a:lnTo>
                    <a:pt x="208" y="74"/>
                  </a:lnTo>
                  <a:lnTo>
                    <a:pt x="208" y="69"/>
                  </a:lnTo>
                  <a:lnTo>
                    <a:pt x="208" y="66"/>
                  </a:lnTo>
                  <a:lnTo>
                    <a:pt x="211" y="64"/>
                  </a:lnTo>
                  <a:lnTo>
                    <a:pt x="208" y="61"/>
                  </a:lnTo>
                  <a:lnTo>
                    <a:pt x="208" y="56"/>
                  </a:lnTo>
                  <a:lnTo>
                    <a:pt x="205" y="56"/>
                  </a:lnTo>
                  <a:lnTo>
                    <a:pt x="203" y="56"/>
                  </a:lnTo>
                  <a:lnTo>
                    <a:pt x="200" y="56"/>
                  </a:lnTo>
                  <a:lnTo>
                    <a:pt x="200" y="58"/>
                  </a:lnTo>
                  <a:lnTo>
                    <a:pt x="203" y="61"/>
                  </a:lnTo>
                  <a:lnTo>
                    <a:pt x="203" y="66"/>
                  </a:lnTo>
                  <a:lnTo>
                    <a:pt x="203" y="69"/>
                  </a:lnTo>
                  <a:lnTo>
                    <a:pt x="200" y="72"/>
                  </a:lnTo>
                  <a:lnTo>
                    <a:pt x="197" y="72"/>
                  </a:lnTo>
                  <a:lnTo>
                    <a:pt x="195" y="74"/>
                  </a:lnTo>
                  <a:lnTo>
                    <a:pt x="192" y="72"/>
                  </a:lnTo>
                  <a:lnTo>
                    <a:pt x="195" y="72"/>
                  </a:lnTo>
                  <a:lnTo>
                    <a:pt x="195" y="69"/>
                  </a:lnTo>
                  <a:lnTo>
                    <a:pt x="197" y="69"/>
                  </a:lnTo>
                  <a:lnTo>
                    <a:pt x="197" y="66"/>
                  </a:lnTo>
                  <a:lnTo>
                    <a:pt x="192" y="66"/>
                  </a:lnTo>
                  <a:lnTo>
                    <a:pt x="189" y="66"/>
                  </a:lnTo>
                  <a:lnTo>
                    <a:pt x="187" y="69"/>
                  </a:lnTo>
                  <a:lnTo>
                    <a:pt x="184" y="69"/>
                  </a:lnTo>
                  <a:lnTo>
                    <a:pt x="181" y="69"/>
                  </a:lnTo>
                  <a:lnTo>
                    <a:pt x="179" y="72"/>
                  </a:lnTo>
                  <a:lnTo>
                    <a:pt x="173" y="72"/>
                  </a:lnTo>
                  <a:lnTo>
                    <a:pt x="168" y="74"/>
                  </a:lnTo>
                  <a:lnTo>
                    <a:pt x="165" y="72"/>
                  </a:lnTo>
                  <a:lnTo>
                    <a:pt x="163" y="69"/>
                  </a:lnTo>
                  <a:lnTo>
                    <a:pt x="155" y="69"/>
                  </a:lnTo>
                  <a:lnTo>
                    <a:pt x="155" y="72"/>
                  </a:lnTo>
                  <a:lnTo>
                    <a:pt x="152" y="72"/>
                  </a:lnTo>
                  <a:lnTo>
                    <a:pt x="149" y="69"/>
                  </a:lnTo>
                  <a:lnTo>
                    <a:pt x="144" y="69"/>
                  </a:lnTo>
                  <a:lnTo>
                    <a:pt x="139" y="69"/>
                  </a:lnTo>
                  <a:lnTo>
                    <a:pt x="133" y="69"/>
                  </a:lnTo>
                  <a:lnTo>
                    <a:pt x="131" y="69"/>
                  </a:lnTo>
                  <a:lnTo>
                    <a:pt x="128" y="69"/>
                  </a:lnTo>
                  <a:lnTo>
                    <a:pt x="128" y="66"/>
                  </a:lnTo>
                  <a:lnTo>
                    <a:pt x="128" y="64"/>
                  </a:lnTo>
                  <a:lnTo>
                    <a:pt x="128" y="61"/>
                  </a:lnTo>
                  <a:lnTo>
                    <a:pt x="125" y="58"/>
                  </a:lnTo>
                  <a:lnTo>
                    <a:pt x="125" y="56"/>
                  </a:lnTo>
                  <a:lnTo>
                    <a:pt x="125" y="53"/>
                  </a:lnTo>
                  <a:lnTo>
                    <a:pt x="125" y="50"/>
                  </a:lnTo>
                  <a:lnTo>
                    <a:pt x="125" y="48"/>
                  </a:lnTo>
                  <a:lnTo>
                    <a:pt x="125" y="45"/>
                  </a:lnTo>
                  <a:lnTo>
                    <a:pt x="123" y="45"/>
                  </a:lnTo>
                  <a:lnTo>
                    <a:pt x="120" y="45"/>
                  </a:lnTo>
                  <a:lnTo>
                    <a:pt x="117" y="48"/>
                  </a:lnTo>
                  <a:lnTo>
                    <a:pt x="115" y="48"/>
                  </a:lnTo>
                  <a:lnTo>
                    <a:pt x="109" y="48"/>
                  </a:lnTo>
                  <a:lnTo>
                    <a:pt x="107" y="45"/>
                  </a:lnTo>
                  <a:lnTo>
                    <a:pt x="104" y="48"/>
                  </a:lnTo>
                  <a:lnTo>
                    <a:pt x="99" y="48"/>
                  </a:lnTo>
                  <a:lnTo>
                    <a:pt x="96" y="48"/>
                  </a:lnTo>
                  <a:lnTo>
                    <a:pt x="96" y="45"/>
                  </a:lnTo>
                  <a:lnTo>
                    <a:pt x="93" y="42"/>
                  </a:lnTo>
                  <a:lnTo>
                    <a:pt x="91" y="40"/>
                  </a:lnTo>
                  <a:lnTo>
                    <a:pt x="91" y="34"/>
                  </a:lnTo>
                  <a:lnTo>
                    <a:pt x="91" y="32"/>
                  </a:lnTo>
                  <a:lnTo>
                    <a:pt x="93" y="29"/>
                  </a:lnTo>
                  <a:lnTo>
                    <a:pt x="101" y="29"/>
                  </a:lnTo>
                  <a:lnTo>
                    <a:pt x="104" y="29"/>
                  </a:lnTo>
                  <a:lnTo>
                    <a:pt x="104" y="24"/>
                  </a:lnTo>
                  <a:lnTo>
                    <a:pt x="104" y="21"/>
                  </a:lnTo>
                  <a:lnTo>
                    <a:pt x="104" y="16"/>
                  </a:lnTo>
                  <a:lnTo>
                    <a:pt x="104" y="13"/>
                  </a:lnTo>
                  <a:lnTo>
                    <a:pt x="101" y="10"/>
                  </a:lnTo>
                  <a:lnTo>
                    <a:pt x="99" y="8"/>
                  </a:lnTo>
                  <a:lnTo>
                    <a:pt x="96" y="8"/>
                  </a:lnTo>
                  <a:lnTo>
                    <a:pt x="93" y="8"/>
                  </a:lnTo>
                  <a:lnTo>
                    <a:pt x="93" y="5"/>
                  </a:lnTo>
                  <a:lnTo>
                    <a:pt x="91" y="2"/>
                  </a:lnTo>
                  <a:lnTo>
                    <a:pt x="85" y="2"/>
                  </a:lnTo>
                  <a:lnTo>
                    <a:pt x="83" y="5"/>
                  </a:lnTo>
                  <a:lnTo>
                    <a:pt x="83" y="2"/>
                  </a:lnTo>
                  <a:lnTo>
                    <a:pt x="80" y="5"/>
                  </a:lnTo>
                  <a:lnTo>
                    <a:pt x="77" y="5"/>
                  </a:lnTo>
                  <a:lnTo>
                    <a:pt x="75" y="8"/>
                  </a:lnTo>
                  <a:lnTo>
                    <a:pt x="72" y="8"/>
                  </a:lnTo>
                  <a:lnTo>
                    <a:pt x="69" y="8"/>
                  </a:lnTo>
                  <a:lnTo>
                    <a:pt x="67" y="8"/>
                  </a:lnTo>
                  <a:lnTo>
                    <a:pt x="64" y="8"/>
                  </a:lnTo>
                  <a:lnTo>
                    <a:pt x="61" y="8"/>
                  </a:lnTo>
                  <a:lnTo>
                    <a:pt x="61" y="5"/>
                  </a:lnTo>
                  <a:lnTo>
                    <a:pt x="59" y="2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5" y="5"/>
                  </a:lnTo>
                  <a:lnTo>
                    <a:pt x="43" y="5"/>
                  </a:lnTo>
                  <a:lnTo>
                    <a:pt x="40" y="5"/>
                  </a:lnTo>
                  <a:lnTo>
                    <a:pt x="35" y="2"/>
                  </a:lnTo>
                  <a:lnTo>
                    <a:pt x="35" y="5"/>
                  </a:lnTo>
                  <a:lnTo>
                    <a:pt x="32" y="5"/>
                  </a:lnTo>
                  <a:lnTo>
                    <a:pt x="27" y="2"/>
                  </a:lnTo>
                  <a:lnTo>
                    <a:pt x="24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11" y="5"/>
                  </a:lnTo>
                  <a:lnTo>
                    <a:pt x="8" y="5"/>
                  </a:lnTo>
                  <a:lnTo>
                    <a:pt x="8" y="8"/>
                  </a:lnTo>
                  <a:lnTo>
                    <a:pt x="11" y="10"/>
                  </a:lnTo>
                  <a:lnTo>
                    <a:pt x="11" y="13"/>
                  </a:lnTo>
                  <a:lnTo>
                    <a:pt x="16" y="16"/>
                  </a:lnTo>
                  <a:lnTo>
                    <a:pt x="13" y="18"/>
                  </a:lnTo>
                  <a:lnTo>
                    <a:pt x="19" y="24"/>
                  </a:lnTo>
                  <a:lnTo>
                    <a:pt x="19" y="26"/>
                  </a:lnTo>
                  <a:lnTo>
                    <a:pt x="19" y="29"/>
                  </a:lnTo>
                  <a:lnTo>
                    <a:pt x="19" y="32"/>
                  </a:lnTo>
                  <a:lnTo>
                    <a:pt x="19" y="34"/>
                  </a:lnTo>
                  <a:lnTo>
                    <a:pt x="19" y="37"/>
                  </a:lnTo>
                  <a:lnTo>
                    <a:pt x="19" y="42"/>
                  </a:lnTo>
                  <a:lnTo>
                    <a:pt x="19" y="45"/>
                  </a:lnTo>
                  <a:lnTo>
                    <a:pt x="16" y="50"/>
                  </a:lnTo>
                  <a:lnTo>
                    <a:pt x="16" y="53"/>
                  </a:lnTo>
                  <a:lnTo>
                    <a:pt x="19" y="56"/>
                  </a:lnTo>
                  <a:lnTo>
                    <a:pt x="27" y="53"/>
                  </a:lnTo>
                  <a:lnTo>
                    <a:pt x="27" y="56"/>
                  </a:lnTo>
                  <a:lnTo>
                    <a:pt x="27" y="58"/>
                  </a:lnTo>
                  <a:lnTo>
                    <a:pt x="27" y="61"/>
                  </a:lnTo>
                  <a:lnTo>
                    <a:pt x="24" y="64"/>
                  </a:lnTo>
                  <a:lnTo>
                    <a:pt x="21" y="66"/>
                  </a:lnTo>
                  <a:lnTo>
                    <a:pt x="16" y="69"/>
                  </a:lnTo>
                  <a:lnTo>
                    <a:pt x="19" y="72"/>
                  </a:lnTo>
                  <a:lnTo>
                    <a:pt x="16" y="74"/>
                  </a:lnTo>
                  <a:lnTo>
                    <a:pt x="13" y="74"/>
                  </a:lnTo>
                  <a:lnTo>
                    <a:pt x="11" y="74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3" y="77"/>
                  </a:lnTo>
                  <a:lnTo>
                    <a:pt x="16" y="77"/>
                  </a:lnTo>
                  <a:lnTo>
                    <a:pt x="16" y="80"/>
                  </a:lnTo>
                  <a:lnTo>
                    <a:pt x="13" y="82"/>
                  </a:lnTo>
                  <a:lnTo>
                    <a:pt x="11" y="82"/>
                  </a:lnTo>
                  <a:lnTo>
                    <a:pt x="5" y="82"/>
                  </a:lnTo>
                  <a:lnTo>
                    <a:pt x="3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13" y="85"/>
                  </a:lnTo>
                  <a:lnTo>
                    <a:pt x="19" y="85"/>
                  </a:lnTo>
                  <a:lnTo>
                    <a:pt x="21" y="88"/>
                  </a:lnTo>
                  <a:lnTo>
                    <a:pt x="24" y="93"/>
                  </a:lnTo>
                  <a:lnTo>
                    <a:pt x="24" y="96"/>
                  </a:lnTo>
                  <a:lnTo>
                    <a:pt x="27" y="98"/>
                  </a:lnTo>
                  <a:lnTo>
                    <a:pt x="24" y="101"/>
                  </a:lnTo>
                  <a:lnTo>
                    <a:pt x="21" y="104"/>
                  </a:lnTo>
                  <a:lnTo>
                    <a:pt x="24" y="106"/>
                  </a:lnTo>
                  <a:lnTo>
                    <a:pt x="29" y="104"/>
                  </a:lnTo>
                  <a:lnTo>
                    <a:pt x="32" y="104"/>
                  </a:lnTo>
                  <a:lnTo>
                    <a:pt x="35" y="104"/>
                  </a:lnTo>
                  <a:lnTo>
                    <a:pt x="37" y="106"/>
                  </a:lnTo>
                  <a:lnTo>
                    <a:pt x="43" y="106"/>
                  </a:lnTo>
                  <a:lnTo>
                    <a:pt x="43" y="104"/>
                  </a:lnTo>
                  <a:lnTo>
                    <a:pt x="43" y="101"/>
                  </a:lnTo>
                  <a:lnTo>
                    <a:pt x="45" y="98"/>
                  </a:lnTo>
                  <a:lnTo>
                    <a:pt x="48" y="96"/>
                  </a:lnTo>
                  <a:lnTo>
                    <a:pt x="53" y="93"/>
                  </a:lnTo>
                  <a:lnTo>
                    <a:pt x="56" y="96"/>
                  </a:lnTo>
                  <a:lnTo>
                    <a:pt x="64" y="98"/>
                  </a:lnTo>
                  <a:lnTo>
                    <a:pt x="67" y="101"/>
                  </a:lnTo>
                  <a:lnTo>
                    <a:pt x="72" y="106"/>
                  </a:lnTo>
                  <a:lnTo>
                    <a:pt x="75" y="109"/>
                  </a:lnTo>
                  <a:lnTo>
                    <a:pt x="75" y="114"/>
                  </a:lnTo>
                  <a:lnTo>
                    <a:pt x="75" y="117"/>
                  </a:lnTo>
                  <a:lnTo>
                    <a:pt x="75" y="120"/>
                  </a:lnTo>
                  <a:lnTo>
                    <a:pt x="77" y="122"/>
                  </a:lnTo>
                  <a:lnTo>
                    <a:pt x="77" y="128"/>
                  </a:lnTo>
                  <a:lnTo>
                    <a:pt x="77" y="130"/>
                  </a:lnTo>
                  <a:lnTo>
                    <a:pt x="80" y="130"/>
                  </a:lnTo>
                  <a:lnTo>
                    <a:pt x="83" y="128"/>
                  </a:lnTo>
                  <a:lnTo>
                    <a:pt x="85" y="128"/>
                  </a:lnTo>
                  <a:lnTo>
                    <a:pt x="88" y="128"/>
                  </a:lnTo>
                  <a:lnTo>
                    <a:pt x="91" y="128"/>
                  </a:lnTo>
                  <a:lnTo>
                    <a:pt x="91" y="130"/>
                  </a:lnTo>
                  <a:lnTo>
                    <a:pt x="93" y="130"/>
                  </a:lnTo>
                  <a:lnTo>
                    <a:pt x="99" y="130"/>
                  </a:lnTo>
                  <a:lnTo>
                    <a:pt x="99" y="133"/>
                  </a:lnTo>
                  <a:lnTo>
                    <a:pt x="99" y="136"/>
                  </a:lnTo>
                  <a:lnTo>
                    <a:pt x="101" y="136"/>
                  </a:lnTo>
                  <a:lnTo>
                    <a:pt x="104" y="136"/>
                  </a:lnTo>
                  <a:lnTo>
                    <a:pt x="107" y="136"/>
                  </a:lnTo>
                  <a:lnTo>
                    <a:pt x="109" y="138"/>
                  </a:lnTo>
                  <a:lnTo>
                    <a:pt x="109" y="141"/>
                  </a:lnTo>
                  <a:lnTo>
                    <a:pt x="112" y="144"/>
                  </a:lnTo>
                  <a:lnTo>
                    <a:pt x="115" y="146"/>
                  </a:lnTo>
                  <a:lnTo>
                    <a:pt x="115" y="149"/>
                  </a:lnTo>
                  <a:lnTo>
                    <a:pt x="120" y="149"/>
                  </a:lnTo>
                  <a:lnTo>
                    <a:pt x="125" y="146"/>
                  </a:lnTo>
                  <a:lnTo>
                    <a:pt x="128" y="146"/>
                  </a:lnTo>
                  <a:lnTo>
                    <a:pt x="133" y="146"/>
                  </a:lnTo>
                  <a:lnTo>
                    <a:pt x="136" y="149"/>
                  </a:lnTo>
                  <a:lnTo>
                    <a:pt x="139" y="152"/>
                  </a:lnTo>
                  <a:lnTo>
                    <a:pt x="139" y="154"/>
                  </a:lnTo>
                  <a:lnTo>
                    <a:pt x="139" y="157"/>
                  </a:lnTo>
                  <a:lnTo>
                    <a:pt x="136" y="157"/>
                  </a:lnTo>
                  <a:lnTo>
                    <a:pt x="133" y="160"/>
                  </a:lnTo>
                  <a:lnTo>
                    <a:pt x="133" y="162"/>
                  </a:lnTo>
                  <a:lnTo>
                    <a:pt x="131" y="165"/>
                  </a:lnTo>
                  <a:lnTo>
                    <a:pt x="133" y="168"/>
                  </a:lnTo>
                  <a:lnTo>
                    <a:pt x="133" y="170"/>
                  </a:lnTo>
                  <a:lnTo>
                    <a:pt x="139" y="170"/>
                  </a:lnTo>
                  <a:lnTo>
                    <a:pt x="141" y="170"/>
                  </a:lnTo>
                  <a:lnTo>
                    <a:pt x="147" y="170"/>
                  </a:lnTo>
                  <a:lnTo>
                    <a:pt x="149" y="168"/>
                  </a:lnTo>
                  <a:lnTo>
                    <a:pt x="152" y="165"/>
                  </a:lnTo>
                  <a:lnTo>
                    <a:pt x="155" y="165"/>
                  </a:lnTo>
                  <a:lnTo>
                    <a:pt x="157" y="165"/>
                  </a:lnTo>
                  <a:lnTo>
                    <a:pt x="157" y="168"/>
                  </a:lnTo>
                  <a:lnTo>
                    <a:pt x="155" y="170"/>
                  </a:lnTo>
                  <a:lnTo>
                    <a:pt x="152" y="173"/>
                  </a:lnTo>
                  <a:lnTo>
                    <a:pt x="152" y="176"/>
                  </a:lnTo>
                  <a:lnTo>
                    <a:pt x="155" y="176"/>
                  </a:lnTo>
                  <a:lnTo>
                    <a:pt x="157" y="178"/>
                  </a:lnTo>
                  <a:lnTo>
                    <a:pt x="155" y="181"/>
                  </a:lnTo>
                  <a:lnTo>
                    <a:pt x="155" y="184"/>
                  </a:lnTo>
                  <a:lnTo>
                    <a:pt x="155" y="189"/>
                  </a:lnTo>
                  <a:lnTo>
                    <a:pt x="152" y="194"/>
                  </a:lnTo>
                  <a:lnTo>
                    <a:pt x="152" y="197"/>
                  </a:lnTo>
                  <a:lnTo>
                    <a:pt x="155" y="200"/>
                  </a:lnTo>
                  <a:lnTo>
                    <a:pt x="157" y="200"/>
                  </a:lnTo>
                  <a:lnTo>
                    <a:pt x="160" y="197"/>
                  </a:lnTo>
                  <a:lnTo>
                    <a:pt x="163" y="197"/>
                  </a:lnTo>
                  <a:lnTo>
                    <a:pt x="163" y="200"/>
                  </a:lnTo>
                  <a:lnTo>
                    <a:pt x="163" y="202"/>
                  </a:lnTo>
                  <a:lnTo>
                    <a:pt x="163" y="208"/>
                  </a:lnTo>
                  <a:lnTo>
                    <a:pt x="163" y="210"/>
                  </a:lnTo>
                  <a:lnTo>
                    <a:pt x="163" y="213"/>
                  </a:lnTo>
                  <a:lnTo>
                    <a:pt x="165" y="213"/>
                  </a:lnTo>
                  <a:lnTo>
                    <a:pt x="168" y="213"/>
                  </a:lnTo>
                  <a:lnTo>
                    <a:pt x="171" y="216"/>
                  </a:lnTo>
                  <a:lnTo>
                    <a:pt x="173" y="216"/>
                  </a:lnTo>
                  <a:lnTo>
                    <a:pt x="176" y="218"/>
                  </a:lnTo>
                  <a:lnTo>
                    <a:pt x="176" y="221"/>
                  </a:lnTo>
                  <a:lnTo>
                    <a:pt x="176" y="226"/>
                  </a:lnTo>
                  <a:lnTo>
                    <a:pt x="176" y="229"/>
                  </a:lnTo>
                  <a:lnTo>
                    <a:pt x="179" y="232"/>
                  </a:lnTo>
                  <a:lnTo>
                    <a:pt x="181" y="229"/>
                  </a:lnTo>
                  <a:lnTo>
                    <a:pt x="184" y="226"/>
                  </a:lnTo>
                  <a:lnTo>
                    <a:pt x="187" y="224"/>
                  </a:lnTo>
                  <a:lnTo>
                    <a:pt x="187" y="221"/>
                  </a:lnTo>
                  <a:lnTo>
                    <a:pt x="189" y="218"/>
                  </a:lnTo>
                  <a:lnTo>
                    <a:pt x="192" y="218"/>
                  </a:lnTo>
                  <a:lnTo>
                    <a:pt x="195" y="216"/>
                  </a:lnTo>
                  <a:lnTo>
                    <a:pt x="197" y="213"/>
                  </a:lnTo>
                  <a:lnTo>
                    <a:pt x="200" y="213"/>
                  </a:lnTo>
                  <a:lnTo>
                    <a:pt x="205" y="213"/>
                  </a:lnTo>
                  <a:lnTo>
                    <a:pt x="208" y="216"/>
                  </a:lnTo>
                  <a:lnTo>
                    <a:pt x="205" y="218"/>
                  </a:lnTo>
                  <a:lnTo>
                    <a:pt x="203" y="221"/>
                  </a:lnTo>
                  <a:lnTo>
                    <a:pt x="203" y="224"/>
                  </a:lnTo>
                  <a:lnTo>
                    <a:pt x="200" y="226"/>
                  </a:lnTo>
                  <a:lnTo>
                    <a:pt x="203" y="232"/>
                  </a:lnTo>
                  <a:lnTo>
                    <a:pt x="203" y="234"/>
                  </a:lnTo>
                  <a:lnTo>
                    <a:pt x="205" y="237"/>
                  </a:lnTo>
                  <a:lnTo>
                    <a:pt x="205" y="240"/>
                  </a:lnTo>
                  <a:lnTo>
                    <a:pt x="205" y="242"/>
                  </a:lnTo>
                  <a:lnTo>
                    <a:pt x="205" y="245"/>
                  </a:lnTo>
                  <a:lnTo>
                    <a:pt x="203" y="248"/>
                  </a:lnTo>
                  <a:lnTo>
                    <a:pt x="200" y="253"/>
                  </a:lnTo>
                  <a:lnTo>
                    <a:pt x="203" y="256"/>
                  </a:lnTo>
                  <a:lnTo>
                    <a:pt x="205" y="258"/>
                  </a:lnTo>
                  <a:lnTo>
                    <a:pt x="205" y="264"/>
                  </a:lnTo>
                  <a:lnTo>
                    <a:pt x="205" y="266"/>
                  </a:lnTo>
                  <a:lnTo>
                    <a:pt x="208" y="272"/>
                  </a:lnTo>
                  <a:lnTo>
                    <a:pt x="208" y="274"/>
                  </a:lnTo>
                  <a:lnTo>
                    <a:pt x="208" y="279"/>
                  </a:lnTo>
                  <a:lnTo>
                    <a:pt x="208" y="282"/>
                  </a:lnTo>
                  <a:lnTo>
                    <a:pt x="205" y="282"/>
                  </a:lnTo>
                  <a:lnTo>
                    <a:pt x="203" y="285"/>
                  </a:lnTo>
                  <a:lnTo>
                    <a:pt x="203" y="287"/>
                  </a:lnTo>
                  <a:lnTo>
                    <a:pt x="205" y="290"/>
                  </a:lnTo>
                  <a:lnTo>
                    <a:pt x="208" y="290"/>
                  </a:lnTo>
                  <a:lnTo>
                    <a:pt x="211" y="290"/>
                  </a:lnTo>
                  <a:lnTo>
                    <a:pt x="211" y="287"/>
                  </a:lnTo>
                  <a:lnTo>
                    <a:pt x="211" y="285"/>
                  </a:lnTo>
                  <a:lnTo>
                    <a:pt x="211" y="282"/>
                  </a:lnTo>
                  <a:lnTo>
                    <a:pt x="211" y="279"/>
                  </a:lnTo>
                  <a:lnTo>
                    <a:pt x="213" y="277"/>
                  </a:lnTo>
                  <a:lnTo>
                    <a:pt x="216" y="277"/>
                  </a:lnTo>
                  <a:lnTo>
                    <a:pt x="219" y="277"/>
                  </a:lnTo>
                  <a:lnTo>
                    <a:pt x="221" y="277"/>
                  </a:lnTo>
                  <a:lnTo>
                    <a:pt x="224" y="279"/>
                  </a:lnTo>
                  <a:lnTo>
                    <a:pt x="227" y="279"/>
                  </a:lnTo>
                  <a:lnTo>
                    <a:pt x="229" y="279"/>
                  </a:lnTo>
                  <a:lnTo>
                    <a:pt x="229" y="277"/>
                  </a:lnTo>
                  <a:lnTo>
                    <a:pt x="229" y="274"/>
                  </a:lnTo>
                  <a:lnTo>
                    <a:pt x="229" y="269"/>
                  </a:lnTo>
                  <a:lnTo>
                    <a:pt x="229" y="264"/>
                  </a:lnTo>
                  <a:lnTo>
                    <a:pt x="227" y="264"/>
                  </a:lnTo>
                  <a:lnTo>
                    <a:pt x="224" y="261"/>
                  </a:lnTo>
                  <a:lnTo>
                    <a:pt x="221" y="261"/>
                  </a:lnTo>
                  <a:lnTo>
                    <a:pt x="221" y="258"/>
                  </a:lnTo>
                  <a:lnTo>
                    <a:pt x="221" y="256"/>
                  </a:lnTo>
                  <a:lnTo>
                    <a:pt x="224" y="253"/>
                  </a:lnTo>
                  <a:lnTo>
                    <a:pt x="235" y="253"/>
                  </a:lnTo>
                  <a:lnTo>
                    <a:pt x="240" y="253"/>
                  </a:lnTo>
                  <a:lnTo>
                    <a:pt x="259" y="256"/>
                  </a:lnTo>
                  <a:lnTo>
                    <a:pt x="261" y="256"/>
                  </a:lnTo>
                  <a:lnTo>
                    <a:pt x="264" y="256"/>
                  </a:lnTo>
                  <a:lnTo>
                    <a:pt x="275" y="250"/>
                  </a:lnTo>
                  <a:lnTo>
                    <a:pt x="280" y="248"/>
                  </a:lnTo>
                  <a:lnTo>
                    <a:pt x="285" y="245"/>
                  </a:lnTo>
                  <a:lnTo>
                    <a:pt x="288" y="242"/>
                  </a:lnTo>
                  <a:lnTo>
                    <a:pt x="291" y="240"/>
                  </a:lnTo>
                  <a:lnTo>
                    <a:pt x="293" y="237"/>
                  </a:lnTo>
                  <a:lnTo>
                    <a:pt x="299" y="237"/>
                  </a:lnTo>
                  <a:lnTo>
                    <a:pt x="304" y="237"/>
                  </a:lnTo>
                  <a:lnTo>
                    <a:pt x="304" y="240"/>
                  </a:lnTo>
                  <a:lnTo>
                    <a:pt x="304" y="242"/>
                  </a:lnTo>
                  <a:lnTo>
                    <a:pt x="307" y="245"/>
                  </a:lnTo>
                  <a:lnTo>
                    <a:pt x="309" y="248"/>
                  </a:lnTo>
                  <a:lnTo>
                    <a:pt x="315" y="250"/>
                  </a:lnTo>
                  <a:lnTo>
                    <a:pt x="317" y="253"/>
                  </a:lnTo>
                  <a:lnTo>
                    <a:pt x="320" y="253"/>
                  </a:lnTo>
                  <a:lnTo>
                    <a:pt x="323" y="250"/>
                  </a:lnTo>
                  <a:lnTo>
                    <a:pt x="325" y="248"/>
                  </a:lnTo>
                  <a:lnTo>
                    <a:pt x="328" y="245"/>
                  </a:lnTo>
                  <a:lnTo>
                    <a:pt x="331" y="245"/>
                  </a:lnTo>
                  <a:lnTo>
                    <a:pt x="333" y="248"/>
                  </a:lnTo>
                  <a:lnTo>
                    <a:pt x="336" y="248"/>
                  </a:lnTo>
                  <a:lnTo>
                    <a:pt x="339" y="250"/>
                  </a:lnTo>
                  <a:lnTo>
                    <a:pt x="341" y="250"/>
                  </a:lnTo>
                  <a:lnTo>
                    <a:pt x="347" y="250"/>
                  </a:lnTo>
                  <a:lnTo>
                    <a:pt x="352" y="248"/>
                  </a:lnTo>
                  <a:lnTo>
                    <a:pt x="355" y="248"/>
                  </a:lnTo>
                  <a:lnTo>
                    <a:pt x="365" y="248"/>
                  </a:lnTo>
                  <a:lnTo>
                    <a:pt x="373" y="248"/>
                  </a:lnTo>
                  <a:lnTo>
                    <a:pt x="381" y="250"/>
                  </a:lnTo>
                  <a:lnTo>
                    <a:pt x="387" y="253"/>
                  </a:lnTo>
                  <a:lnTo>
                    <a:pt x="389" y="250"/>
                  </a:lnTo>
                  <a:lnTo>
                    <a:pt x="395" y="250"/>
                  </a:lnTo>
                  <a:lnTo>
                    <a:pt x="395" y="248"/>
                  </a:lnTo>
                  <a:lnTo>
                    <a:pt x="389" y="245"/>
                  </a:lnTo>
                  <a:lnTo>
                    <a:pt x="389" y="242"/>
                  </a:lnTo>
                  <a:lnTo>
                    <a:pt x="387" y="240"/>
                  </a:lnTo>
                  <a:lnTo>
                    <a:pt x="389" y="237"/>
                  </a:lnTo>
                  <a:lnTo>
                    <a:pt x="389" y="232"/>
                  </a:lnTo>
                  <a:lnTo>
                    <a:pt x="392" y="229"/>
                  </a:lnTo>
                  <a:lnTo>
                    <a:pt x="392" y="226"/>
                  </a:lnTo>
                  <a:lnTo>
                    <a:pt x="389" y="226"/>
                  </a:lnTo>
                  <a:lnTo>
                    <a:pt x="387" y="229"/>
                  </a:lnTo>
                  <a:lnTo>
                    <a:pt x="387" y="226"/>
                  </a:lnTo>
                  <a:lnTo>
                    <a:pt x="389" y="224"/>
                  </a:lnTo>
                  <a:lnTo>
                    <a:pt x="392" y="224"/>
                  </a:lnTo>
                  <a:lnTo>
                    <a:pt x="395" y="224"/>
                  </a:lnTo>
                  <a:lnTo>
                    <a:pt x="395" y="221"/>
                  </a:lnTo>
                  <a:lnTo>
                    <a:pt x="395" y="218"/>
                  </a:lnTo>
                  <a:lnTo>
                    <a:pt x="389" y="218"/>
                  </a:lnTo>
                  <a:lnTo>
                    <a:pt x="387" y="218"/>
                  </a:lnTo>
                  <a:lnTo>
                    <a:pt x="384" y="218"/>
                  </a:lnTo>
                  <a:lnTo>
                    <a:pt x="381" y="218"/>
                  </a:lnTo>
                  <a:lnTo>
                    <a:pt x="379" y="218"/>
                  </a:lnTo>
                  <a:lnTo>
                    <a:pt x="376" y="218"/>
                  </a:lnTo>
                  <a:lnTo>
                    <a:pt x="373" y="218"/>
                  </a:lnTo>
                  <a:lnTo>
                    <a:pt x="371" y="218"/>
                  </a:lnTo>
                  <a:lnTo>
                    <a:pt x="371" y="216"/>
                  </a:lnTo>
                  <a:lnTo>
                    <a:pt x="373" y="216"/>
                  </a:lnTo>
                  <a:lnTo>
                    <a:pt x="376" y="213"/>
                  </a:lnTo>
                  <a:lnTo>
                    <a:pt x="376" y="210"/>
                  </a:lnTo>
                  <a:lnTo>
                    <a:pt x="376" y="208"/>
                  </a:lnTo>
                  <a:lnTo>
                    <a:pt x="376" y="202"/>
                  </a:lnTo>
                  <a:lnTo>
                    <a:pt x="379" y="202"/>
                  </a:lnTo>
                  <a:lnTo>
                    <a:pt x="381" y="200"/>
                  </a:lnTo>
                  <a:lnTo>
                    <a:pt x="381" y="197"/>
                  </a:lnTo>
                  <a:lnTo>
                    <a:pt x="381" y="194"/>
                  </a:lnTo>
                  <a:lnTo>
                    <a:pt x="379" y="192"/>
                  </a:lnTo>
                  <a:lnTo>
                    <a:pt x="376" y="192"/>
                  </a:lnTo>
                  <a:lnTo>
                    <a:pt x="376" y="189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28" name="Freeform 94"/>
            <p:cNvSpPr>
              <a:spLocks/>
            </p:cNvSpPr>
            <p:nvPr/>
          </p:nvSpPr>
          <p:spPr bwMode="auto">
            <a:xfrm>
              <a:off x="5265738" y="4000500"/>
              <a:ext cx="820737" cy="1096963"/>
            </a:xfrm>
            <a:custGeom>
              <a:avLst/>
              <a:gdLst>
                <a:gd name="T0" fmla="*/ 2147483647 w 219"/>
                <a:gd name="T1" fmla="*/ 2147483647 h 277"/>
                <a:gd name="T2" fmla="*/ 2147483647 w 219"/>
                <a:gd name="T3" fmla="*/ 2147483647 h 277"/>
                <a:gd name="T4" fmla="*/ 2147483647 w 219"/>
                <a:gd name="T5" fmla="*/ 2147483647 h 277"/>
                <a:gd name="T6" fmla="*/ 2147483647 w 219"/>
                <a:gd name="T7" fmla="*/ 2147483647 h 277"/>
                <a:gd name="T8" fmla="*/ 2147483647 w 219"/>
                <a:gd name="T9" fmla="*/ 2147483647 h 277"/>
                <a:gd name="T10" fmla="*/ 2147483647 w 219"/>
                <a:gd name="T11" fmla="*/ 2147483647 h 277"/>
                <a:gd name="T12" fmla="*/ 2147483647 w 219"/>
                <a:gd name="T13" fmla="*/ 2147483647 h 277"/>
                <a:gd name="T14" fmla="*/ 2147483647 w 219"/>
                <a:gd name="T15" fmla="*/ 2147483647 h 277"/>
                <a:gd name="T16" fmla="*/ 2147483647 w 219"/>
                <a:gd name="T17" fmla="*/ 2147483647 h 277"/>
                <a:gd name="T18" fmla="*/ 2147483647 w 219"/>
                <a:gd name="T19" fmla="*/ 2147483647 h 277"/>
                <a:gd name="T20" fmla="*/ 2147483647 w 219"/>
                <a:gd name="T21" fmla="*/ 2147483647 h 277"/>
                <a:gd name="T22" fmla="*/ 2147483647 w 219"/>
                <a:gd name="T23" fmla="*/ 2147483647 h 277"/>
                <a:gd name="T24" fmla="*/ 2147483647 w 219"/>
                <a:gd name="T25" fmla="*/ 2147483647 h 277"/>
                <a:gd name="T26" fmla="*/ 2147483647 w 219"/>
                <a:gd name="T27" fmla="*/ 2147483647 h 277"/>
                <a:gd name="T28" fmla="*/ 2147483647 w 219"/>
                <a:gd name="T29" fmla="*/ 2147483647 h 277"/>
                <a:gd name="T30" fmla="*/ 2147483647 w 219"/>
                <a:gd name="T31" fmla="*/ 2147483647 h 277"/>
                <a:gd name="T32" fmla="*/ 2147483647 w 219"/>
                <a:gd name="T33" fmla="*/ 2147483647 h 277"/>
                <a:gd name="T34" fmla="*/ 2147483647 w 219"/>
                <a:gd name="T35" fmla="*/ 2147483647 h 277"/>
                <a:gd name="T36" fmla="*/ 2147483647 w 219"/>
                <a:gd name="T37" fmla="*/ 2147483647 h 277"/>
                <a:gd name="T38" fmla="*/ 2147483647 w 219"/>
                <a:gd name="T39" fmla="*/ 2147483647 h 277"/>
                <a:gd name="T40" fmla="*/ 2147483647 w 219"/>
                <a:gd name="T41" fmla="*/ 2147483647 h 277"/>
                <a:gd name="T42" fmla="*/ 2147483647 w 219"/>
                <a:gd name="T43" fmla="*/ 2147483647 h 277"/>
                <a:gd name="T44" fmla="*/ 2147483647 w 219"/>
                <a:gd name="T45" fmla="*/ 2147483647 h 277"/>
                <a:gd name="T46" fmla="*/ 2147483647 w 219"/>
                <a:gd name="T47" fmla="*/ 2147483647 h 277"/>
                <a:gd name="T48" fmla="*/ 2147483647 w 219"/>
                <a:gd name="T49" fmla="*/ 2147483647 h 277"/>
                <a:gd name="T50" fmla="*/ 2147483647 w 219"/>
                <a:gd name="T51" fmla="*/ 2147483647 h 277"/>
                <a:gd name="T52" fmla="*/ 2147483647 w 219"/>
                <a:gd name="T53" fmla="*/ 2147483647 h 277"/>
                <a:gd name="T54" fmla="*/ 2147483647 w 219"/>
                <a:gd name="T55" fmla="*/ 2147483647 h 277"/>
                <a:gd name="T56" fmla="*/ 2147483647 w 219"/>
                <a:gd name="T57" fmla="*/ 2147483647 h 277"/>
                <a:gd name="T58" fmla="*/ 2147483647 w 219"/>
                <a:gd name="T59" fmla="*/ 2147483647 h 277"/>
                <a:gd name="T60" fmla="*/ 2147483647 w 219"/>
                <a:gd name="T61" fmla="*/ 2147483647 h 277"/>
                <a:gd name="T62" fmla="*/ 2147483647 w 219"/>
                <a:gd name="T63" fmla="*/ 2147483647 h 277"/>
                <a:gd name="T64" fmla="*/ 2147483647 w 219"/>
                <a:gd name="T65" fmla="*/ 2147483647 h 277"/>
                <a:gd name="T66" fmla="*/ 2147483647 w 219"/>
                <a:gd name="T67" fmla="*/ 2147483647 h 277"/>
                <a:gd name="T68" fmla="*/ 2147483647 w 219"/>
                <a:gd name="T69" fmla="*/ 2147483647 h 277"/>
                <a:gd name="T70" fmla="*/ 2147483647 w 219"/>
                <a:gd name="T71" fmla="*/ 2147483647 h 277"/>
                <a:gd name="T72" fmla="*/ 2147483647 w 219"/>
                <a:gd name="T73" fmla="*/ 2147483647 h 277"/>
                <a:gd name="T74" fmla="*/ 2147483647 w 219"/>
                <a:gd name="T75" fmla="*/ 2147483647 h 277"/>
                <a:gd name="T76" fmla="*/ 2147483647 w 219"/>
                <a:gd name="T77" fmla="*/ 2147483647 h 277"/>
                <a:gd name="T78" fmla="*/ 2147483647 w 219"/>
                <a:gd name="T79" fmla="*/ 2147483647 h 277"/>
                <a:gd name="T80" fmla="*/ 2147483647 w 219"/>
                <a:gd name="T81" fmla="*/ 2147483647 h 277"/>
                <a:gd name="T82" fmla="*/ 2147483647 w 219"/>
                <a:gd name="T83" fmla="*/ 2147483647 h 277"/>
                <a:gd name="T84" fmla="*/ 2147483647 w 219"/>
                <a:gd name="T85" fmla="*/ 2147483647 h 277"/>
                <a:gd name="T86" fmla="*/ 2147483647 w 219"/>
                <a:gd name="T87" fmla="*/ 2147483647 h 277"/>
                <a:gd name="T88" fmla="*/ 2147483647 w 219"/>
                <a:gd name="T89" fmla="*/ 2147483647 h 277"/>
                <a:gd name="T90" fmla="*/ 2147483647 w 219"/>
                <a:gd name="T91" fmla="*/ 2147483647 h 277"/>
                <a:gd name="T92" fmla="*/ 2147483647 w 219"/>
                <a:gd name="T93" fmla="*/ 2147483647 h 277"/>
                <a:gd name="T94" fmla="*/ 2147483647 w 219"/>
                <a:gd name="T95" fmla="*/ 2147483647 h 277"/>
                <a:gd name="T96" fmla="*/ 2147483647 w 219"/>
                <a:gd name="T97" fmla="*/ 2147483647 h 277"/>
                <a:gd name="T98" fmla="*/ 0 w 219"/>
                <a:gd name="T99" fmla="*/ 2147483647 h 277"/>
                <a:gd name="T100" fmla="*/ 2147483647 w 219"/>
                <a:gd name="T101" fmla="*/ 2147483647 h 277"/>
                <a:gd name="T102" fmla="*/ 2147483647 w 219"/>
                <a:gd name="T103" fmla="*/ 2147483647 h 277"/>
                <a:gd name="T104" fmla="*/ 2147483647 w 219"/>
                <a:gd name="T105" fmla="*/ 2147483647 h 277"/>
                <a:gd name="T106" fmla="*/ 2147483647 w 219"/>
                <a:gd name="T107" fmla="*/ 2147483647 h 277"/>
                <a:gd name="T108" fmla="*/ 2147483647 w 219"/>
                <a:gd name="T109" fmla="*/ 2147483647 h 277"/>
                <a:gd name="T110" fmla="*/ 2147483647 w 219"/>
                <a:gd name="T111" fmla="*/ 2147483647 h 277"/>
                <a:gd name="T112" fmla="*/ 2147483647 w 219"/>
                <a:gd name="T113" fmla="*/ 2147483647 h 277"/>
                <a:gd name="T114" fmla="*/ 2147483647 w 219"/>
                <a:gd name="T115" fmla="*/ 2147483647 h 277"/>
                <a:gd name="T116" fmla="*/ 2147483647 w 219"/>
                <a:gd name="T117" fmla="*/ 2147483647 h 277"/>
                <a:gd name="T118" fmla="*/ 2147483647 w 219"/>
                <a:gd name="T119" fmla="*/ 2147483647 h 27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19"/>
                <a:gd name="T181" fmla="*/ 0 h 277"/>
                <a:gd name="T182" fmla="*/ 219 w 219"/>
                <a:gd name="T183" fmla="*/ 277 h 277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19" h="277">
                  <a:moveTo>
                    <a:pt x="67" y="261"/>
                  </a:moveTo>
                  <a:lnTo>
                    <a:pt x="69" y="261"/>
                  </a:lnTo>
                  <a:lnTo>
                    <a:pt x="72" y="264"/>
                  </a:lnTo>
                  <a:lnTo>
                    <a:pt x="75" y="261"/>
                  </a:lnTo>
                  <a:lnTo>
                    <a:pt x="77" y="261"/>
                  </a:lnTo>
                  <a:lnTo>
                    <a:pt x="80" y="264"/>
                  </a:lnTo>
                  <a:lnTo>
                    <a:pt x="83" y="264"/>
                  </a:lnTo>
                  <a:lnTo>
                    <a:pt x="85" y="264"/>
                  </a:lnTo>
                  <a:lnTo>
                    <a:pt x="88" y="266"/>
                  </a:lnTo>
                  <a:lnTo>
                    <a:pt x="88" y="269"/>
                  </a:lnTo>
                  <a:lnTo>
                    <a:pt x="88" y="272"/>
                  </a:lnTo>
                  <a:lnTo>
                    <a:pt x="88" y="274"/>
                  </a:lnTo>
                  <a:lnTo>
                    <a:pt x="91" y="277"/>
                  </a:lnTo>
                  <a:lnTo>
                    <a:pt x="96" y="274"/>
                  </a:lnTo>
                  <a:lnTo>
                    <a:pt x="99" y="274"/>
                  </a:lnTo>
                  <a:lnTo>
                    <a:pt x="101" y="274"/>
                  </a:lnTo>
                  <a:lnTo>
                    <a:pt x="104" y="272"/>
                  </a:lnTo>
                  <a:lnTo>
                    <a:pt x="107" y="269"/>
                  </a:lnTo>
                  <a:lnTo>
                    <a:pt x="109" y="272"/>
                  </a:lnTo>
                  <a:lnTo>
                    <a:pt x="112" y="269"/>
                  </a:lnTo>
                  <a:lnTo>
                    <a:pt x="115" y="264"/>
                  </a:lnTo>
                  <a:lnTo>
                    <a:pt x="120" y="258"/>
                  </a:lnTo>
                  <a:lnTo>
                    <a:pt x="120" y="253"/>
                  </a:lnTo>
                  <a:lnTo>
                    <a:pt x="123" y="248"/>
                  </a:lnTo>
                  <a:lnTo>
                    <a:pt x="128" y="248"/>
                  </a:lnTo>
                  <a:lnTo>
                    <a:pt x="128" y="245"/>
                  </a:lnTo>
                  <a:lnTo>
                    <a:pt x="131" y="242"/>
                  </a:lnTo>
                  <a:lnTo>
                    <a:pt x="128" y="242"/>
                  </a:lnTo>
                  <a:lnTo>
                    <a:pt x="131" y="240"/>
                  </a:lnTo>
                  <a:lnTo>
                    <a:pt x="131" y="237"/>
                  </a:lnTo>
                  <a:lnTo>
                    <a:pt x="133" y="237"/>
                  </a:lnTo>
                  <a:lnTo>
                    <a:pt x="139" y="237"/>
                  </a:lnTo>
                  <a:lnTo>
                    <a:pt x="141" y="237"/>
                  </a:lnTo>
                  <a:lnTo>
                    <a:pt x="141" y="234"/>
                  </a:lnTo>
                  <a:lnTo>
                    <a:pt x="141" y="229"/>
                  </a:lnTo>
                  <a:lnTo>
                    <a:pt x="144" y="226"/>
                  </a:lnTo>
                  <a:lnTo>
                    <a:pt x="147" y="224"/>
                  </a:lnTo>
                  <a:lnTo>
                    <a:pt x="147" y="221"/>
                  </a:lnTo>
                  <a:lnTo>
                    <a:pt x="149" y="218"/>
                  </a:lnTo>
                  <a:lnTo>
                    <a:pt x="155" y="216"/>
                  </a:lnTo>
                  <a:lnTo>
                    <a:pt x="160" y="213"/>
                  </a:lnTo>
                  <a:lnTo>
                    <a:pt x="163" y="213"/>
                  </a:lnTo>
                  <a:lnTo>
                    <a:pt x="165" y="213"/>
                  </a:lnTo>
                  <a:lnTo>
                    <a:pt x="168" y="213"/>
                  </a:lnTo>
                  <a:lnTo>
                    <a:pt x="171" y="210"/>
                  </a:lnTo>
                  <a:lnTo>
                    <a:pt x="168" y="210"/>
                  </a:lnTo>
                  <a:lnTo>
                    <a:pt x="168" y="208"/>
                  </a:lnTo>
                  <a:lnTo>
                    <a:pt x="171" y="205"/>
                  </a:lnTo>
                  <a:lnTo>
                    <a:pt x="173" y="205"/>
                  </a:lnTo>
                  <a:lnTo>
                    <a:pt x="173" y="208"/>
                  </a:lnTo>
                  <a:lnTo>
                    <a:pt x="176" y="210"/>
                  </a:lnTo>
                  <a:lnTo>
                    <a:pt x="181" y="210"/>
                  </a:lnTo>
                  <a:lnTo>
                    <a:pt x="181" y="208"/>
                  </a:lnTo>
                  <a:lnTo>
                    <a:pt x="181" y="205"/>
                  </a:lnTo>
                  <a:lnTo>
                    <a:pt x="179" y="202"/>
                  </a:lnTo>
                  <a:lnTo>
                    <a:pt x="179" y="200"/>
                  </a:lnTo>
                  <a:lnTo>
                    <a:pt x="179" y="197"/>
                  </a:lnTo>
                  <a:lnTo>
                    <a:pt x="181" y="194"/>
                  </a:lnTo>
                  <a:lnTo>
                    <a:pt x="179" y="192"/>
                  </a:lnTo>
                  <a:lnTo>
                    <a:pt x="176" y="192"/>
                  </a:lnTo>
                  <a:lnTo>
                    <a:pt x="176" y="189"/>
                  </a:lnTo>
                  <a:lnTo>
                    <a:pt x="173" y="189"/>
                  </a:lnTo>
                  <a:lnTo>
                    <a:pt x="173" y="186"/>
                  </a:lnTo>
                  <a:lnTo>
                    <a:pt x="173" y="184"/>
                  </a:lnTo>
                  <a:lnTo>
                    <a:pt x="173" y="178"/>
                  </a:lnTo>
                  <a:lnTo>
                    <a:pt x="176" y="178"/>
                  </a:lnTo>
                  <a:lnTo>
                    <a:pt x="179" y="178"/>
                  </a:lnTo>
                  <a:lnTo>
                    <a:pt x="179" y="181"/>
                  </a:lnTo>
                  <a:lnTo>
                    <a:pt x="181" y="181"/>
                  </a:lnTo>
                  <a:lnTo>
                    <a:pt x="181" y="178"/>
                  </a:lnTo>
                  <a:lnTo>
                    <a:pt x="181" y="173"/>
                  </a:lnTo>
                  <a:lnTo>
                    <a:pt x="181" y="170"/>
                  </a:lnTo>
                  <a:lnTo>
                    <a:pt x="179" y="168"/>
                  </a:lnTo>
                  <a:lnTo>
                    <a:pt x="176" y="165"/>
                  </a:lnTo>
                  <a:lnTo>
                    <a:pt x="173" y="162"/>
                  </a:lnTo>
                  <a:lnTo>
                    <a:pt x="171" y="160"/>
                  </a:lnTo>
                  <a:lnTo>
                    <a:pt x="168" y="160"/>
                  </a:lnTo>
                  <a:lnTo>
                    <a:pt x="165" y="160"/>
                  </a:lnTo>
                  <a:lnTo>
                    <a:pt x="165" y="157"/>
                  </a:lnTo>
                  <a:lnTo>
                    <a:pt x="168" y="154"/>
                  </a:lnTo>
                  <a:lnTo>
                    <a:pt x="171" y="152"/>
                  </a:lnTo>
                  <a:lnTo>
                    <a:pt x="168" y="152"/>
                  </a:lnTo>
                  <a:lnTo>
                    <a:pt x="168" y="146"/>
                  </a:lnTo>
                  <a:lnTo>
                    <a:pt x="165" y="144"/>
                  </a:lnTo>
                  <a:lnTo>
                    <a:pt x="165" y="141"/>
                  </a:lnTo>
                  <a:lnTo>
                    <a:pt x="163" y="138"/>
                  </a:lnTo>
                  <a:lnTo>
                    <a:pt x="160" y="138"/>
                  </a:lnTo>
                  <a:lnTo>
                    <a:pt x="160" y="136"/>
                  </a:lnTo>
                  <a:lnTo>
                    <a:pt x="163" y="136"/>
                  </a:lnTo>
                  <a:lnTo>
                    <a:pt x="165" y="136"/>
                  </a:lnTo>
                  <a:lnTo>
                    <a:pt x="168" y="138"/>
                  </a:lnTo>
                  <a:lnTo>
                    <a:pt x="171" y="136"/>
                  </a:lnTo>
                  <a:lnTo>
                    <a:pt x="171" y="133"/>
                  </a:lnTo>
                  <a:lnTo>
                    <a:pt x="168" y="130"/>
                  </a:lnTo>
                  <a:lnTo>
                    <a:pt x="165" y="130"/>
                  </a:lnTo>
                  <a:lnTo>
                    <a:pt x="168" y="128"/>
                  </a:lnTo>
                  <a:lnTo>
                    <a:pt x="171" y="128"/>
                  </a:lnTo>
                  <a:lnTo>
                    <a:pt x="171" y="125"/>
                  </a:lnTo>
                  <a:lnTo>
                    <a:pt x="171" y="122"/>
                  </a:lnTo>
                  <a:lnTo>
                    <a:pt x="171" y="120"/>
                  </a:lnTo>
                  <a:lnTo>
                    <a:pt x="168" y="117"/>
                  </a:lnTo>
                  <a:lnTo>
                    <a:pt x="165" y="117"/>
                  </a:lnTo>
                  <a:lnTo>
                    <a:pt x="165" y="114"/>
                  </a:lnTo>
                  <a:lnTo>
                    <a:pt x="165" y="112"/>
                  </a:lnTo>
                  <a:lnTo>
                    <a:pt x="168" y="112"/>
                  </a:lnTo>
                  <a:lnTo>
                    <a:pt x="171" y="112"/>
                  </a:lnTo>
                  <a:lnTo>
                    <a:pt x="173" y="109"/>
                  </a:lnTo>
                  <a:lnTo>
                    <a:pt x="173" y="106"/>
                  </a:lnTo>
                  <a:lnTo>
                    <a:pt x="176" y="109"/>
                  </a:lnTo>
                  <a:lnTo>
                    <a:pt x="179" y="109"/>
                  </a:lnTo>
                  <a:lnTo>
                    <a:pt x="181" y="106"/>
                  </a:lnTo>
                  <a:lnTo>
                    <a:pt x="179" y="106"/>
                  </a:lnTo>
                  <a:lnTo>
                    <a:pt x="179" y="104"/>
                  </a:lnTo>
                  <a:lnTo>
                    <a:pt x="179" y="101"/>
                  </a:lnTo>
                  <a:lnTo>
                    <a:pt x="181" y="101"/>
                  </a:lnTo>
                  <a:lnTo>
                    <a:pt x="184" y="104"/>
                  </a:lnTo>
                  <a:lnTo>
                    <a:pt x="184" y="101"/>
                  </a:lnTo>
                  <a:lnTo>
                    <a:pt x="184" y="98"/>
                  </a:lnTo>
                  <a:lnTo>
                    <a:pt x="184" y="96"/>
                  </a:lnTo>
                  <a:lnTo>
                    <a:pt x="181" y="93"/>
                  </a:lnTo>
                  <a:lnTo>
                    <a:pt x="184" y="90"/>
                  </a:lnTo>
                  <a:lnTo>
                    <a:pt x="187" y="93"/>
                  </a:lnTo>
                  <a:lnTo>
                    <a:pt x="189" y="93"/>
                  </a:lnTo>
                  <a:lnTo>
                    <a:pt x="192" y="93"/>
                  </a:lnTo>
                  <a:lnTo>
                    <a:pt x="195" y="93"/>
                  </a:lnTo>
                  <a:lnTo>
                    <a:pt x="197" y="90"/>
                  </a:lnTo>
                  <a:lnTo>
                    <a:pt x="200" y="90"/>
                  </a:lnTo>
                  <a:lnTo>
                    <a:pt x="200" y="88"/>
                  </a:lnTo>
                  <a:lnTo>
                    <a:pt x="203" y="88"/>
                  </a:lnTo>
                  <a:lnTo>
                    <a:pt x="203" y="85"/>
                  </a:lnTo>
                  <a:lnTo>
                    <a:pt x="205" y="85"/>
                  </a:lnTo>
                  <a:lnTo>
                    <a:pt x="208" y="85"/>
                  </a:lnTo>
                  <a:lnTo>
                    <a:pt x="211" y="85"/>
                  </a:lnTo>
                  <a:lnTo>
                    <a:pt x="213" y="82"/>
                  </a:lnTo>
                  <a:lnTo>
                    <a:pt x="216" y="80"/>
                  </a:lnTo>
                  <a:lnTo>
                    <a:pt x="219" y="74"/>
                  </a:lnTo>
                  <a:lnTo>
                    <a:pt x="219" y="72"/>
                  </a:lnTo>
                  <a:lnTo>
                    <a:pt x="216" y="69"/>
                  </a:lnTo>
                  <a:lnTo>
                    <a:pt x="213" y="69"/>
                  </a:lnTo>
                  <a:lnTo>
                    <a:pt x="208" y="66"/>
                  </a:lnTo>
                  <a:lnTo>
                    <a:pt x="205" y="66"/>
                  </a:lnTo>
                  <a:lnTo>
                    <a:pt x="203" y="64"/>
                  </a:lnTo>
                  <a:lnTo>
                    <a:pt x="200" y="64"/>
                  </a:lnTo>
                  <a:lnTo>
                    <a:pt x="197" y="64"/>
                  </a:lnTo>
                  <a:lnTo>
                    <a:pt x="195" y="64"/>
                  </a:lnTo>
                  <a:lnTo>
                    <a:pt x="195" y="61"/>
                  </a:lnTo>
                  <a:lnTo>
                    <a:pt x="197" y="61"/>
                  </a:lnTo>
                  <a:lnTo>
                    <a:pt x="200" y="61"/>
                  </a:lnTo>
                  <a:lnTo>
                    <a:pt x="203" y="61"/>
                  </a:lnTo>
                  <a:lnTo>
                    <a:pt x="203" y="58"/>
                  </a:lnTo>
                  <a:lnTo>
                    <a:pt x="203" y="56"/>
                  </a:lnTo>
                  <a:lnTo>
                    <a:pt x="200" y="56"/>
                  </a:lnTo>
                  <a:lnTo>
                    <a:pt x="197" y="56"/>
                  </a:lnTo>
                  <a:lnTo>
                    <a:pt x="197" y="53"/>
                  </a:lnTo>
                  <a:lnTo>
                    <a:pt x="197" y="50"/>
                  </a:lnTo>
                  <a:lnTo>
                    <a:pt x="200" y="50"/>
                  </a:lnTo>
                  <a:lnTo>
                    <a:pt x="203" y="50"/>
                  </a:lnTo>
                  <a:lnTo>
                    <a:pt x="205" y="48"/>
                  </a:lnTo>
                  <a:lnTo>
                    <a:pt x="208" y="45"/>
                  </a:lnTo>
                  <a:lnTo>
                    <a:pt x="205" y="42"/>
                  </a:lnTo>
                  <a:lnTo>
                    <a:pt x="203" y="37"/>
                  </a:lnTo>
                  <a:lnTo>
                    <a:pt x="200" y="32"/>
                  </a:lnTo>
                  <a:lnTo>
                    <a:pt x="197" y="32"/>
                  </a:lnTo>
                  <a:lnTo>
                    <a:pt x="192" y="34"/>
                  </a:lnTo>
                  <a:lnTo>
                    <a:pt x="189" y="34"/>
                  </a:lnTo>
                  <a:lnTo>
                    <a:pt x="187" y="32"/>
                  </a:lnTo>
                  <a:lnTo>
                    <a:pt x="179" y="29"/>
                  </a:lnTo>
                  <a:lnTo>
                    <a:pt x="179" y="26"/>
                  </a:lnTo>
                  <a:lnTo>
                    <a:pt x="181" y="24"/>
                  </a:lnTo>
                  <a:lnTo>
                    <a:pt x="173" y="26"/>
                  </a:lnTo>
                  <a:lnTo>
                    <a:pt x="173" y="24"/>
                  </a:lnTo>
                  <a:lnTo>
                    <a:pt x="179" y="18"/>
                  </a:lnTo>
                  <a:lnTo>
                    <a:pt x="181" y="16"/>
                  </a:lnTo>
                  <a:lnTo>
                    <a:pt x="181" y="13"/>
                  </a:lnTo>
                  <a:lnTo>
                    <a:pt x="179" y="13"/>
                  </a:lnTo>
                  <a:lnTo>
                    <a:pt x="176" y="16"/>
                  </a:lnTo>
                  <a:lnTo>
                    <a:pt x="171" y="16"/>
                  </a:lnTo>
                  <a:lnTo>
                    <a:pt x="165" y="16"/>
                  </a:lnTo>
                  <a:lnTo>
                    <a:pt x="160" y="16"/>
                  </a:lnTo>
                  <a:lnTo>
                    <a:pt x="157" y="13"/>
                  </a:lnTo>
                  <a:lnTo>
                    <a:pt x="155" y="10"/>
                  </a:lnTo>
                  <a:lnTo>
                    <a:pt x="155" y="8"/>
                  </a:lnTo>
                  <a:lnTo>
                    <a:pt x="155" y="2"/>
                  </a:lnTo>
                  <a:lnTo>
                    <a:pt x="149" y="5"/>
                  </a:lnTo>
                  <a:lnTo>
                    <a:pt x="147" y="8"/>
                  </a:lnTo>
                  <a:lnTo>
                    <a:pt x="144" y="10"/>
                  </a:lnTo>
                  <a:lnTo>
                    <a:pt x="141" y="10"/>
                  </a:lnTo>
                  <a:lnTo>
                    <a:pt x="139" y="8"/>
                  </a:lnTo>
                  <a:lnTo>
                    <a:pt x="133" y="8"/>
                  </a:lnTo>
                  <a:lnTo>
                    <a:pt x="131" y="2"/>
                  </a:lnTo>
                  <a:lnTo>
                    <a:pt x="128" y="0"/>
                  </a:lnTo>
                  <a:lnTo>
                    <a:pt x="125" y="2"/>
                  </a:lnTo>
                  <a:lnTo>
                    <a:pt x="123" y="5"/>
                  </a:lnTo>
                  <a:lnTo>
                    <a:pt x="117" y="8"/>
                  </a:lnTo>
                  <a:lnTo>
                    <a:pt x="115" y="8"/>
                  </a:lnTo>
                  <a:lnTo>
                    <a:pt x="115" y="10"/>
                  </a:lnTo>
                  <a:lnTo>
                    <a:pt x="115" y="13"/>
                  </a:lnTo>
                  <a:lnTo>
                    <a:pt x="115" y="18"/>
                  </a:lnTo>
                  <a:lnTo>
                    <a:pt x="112" y="24"/>
                  </a:lnTo>
                  <a:lnTo>
                    <a:pt x="112" y="26"/>
                  </a:lnTo>
                  <a:lnTo>
                    <a:pt x="112" y="29"/>
                  </a:lnTo>
                  <a:lnTo>
                    <a:pt x="109" y="32"/>
                  </a:lnTo>
                  <a:lnTo>
                    <a:pt x="107" y="32"/>
                  </a:lnTo>
                  <a:lnTo>
                    <a:pt x="107" y="34"/>
                  </a:lnTo>
                  <a:lnTo>
                    <a:pt x="107" y="37"/>
                  </a:lnTo>
                  <a:lnTo>
                    <a:pt x="104" y="40"/>
                  </a:lnTo>
                  <a:lnTo>
                    <a:pt x="101" y="40"/>
                  </a:lnTo>
                  <a:lnTo>
                    <a:pt x="99" y="40"/>
                  </a:lnTo>
                  <a:lnTo>
                    <a:pt x="96" y="40"/>
                  </a:lnTo>
                  <a:lnTo>
                    <a:pt x="93" y="40"/>
                  </a:lnTo>
                  <a:lnTo>
                    <a:pt x="93" y="42"/>
                  </a:lnTo>
                  <a:lnTo>
                    <a:pt x="93" y="45"/>
                  </a:lnTo>
                  <a:lnTo>
                    <a:pt x="96" y="48"/>
                  </a:lnTo>
                  <a:lnTo>
                    <a:pt x="96" y="50"/>
                  </a:lnTo>
                  <a:lnTo>
                    <a:pt x="93" y="50"/>
                  </a:lnTo>
                  <a:lnTo>
                    <a:pt x="91" y="53"/>
                  </a:lnTo>
                  <a:lnTo>
                    <a:pt x="91" y="56"/>
                  </a:lnTo>
                  <a:lnTo>
                    <a:pt x="88" y="56"/>
                  </a:lnTo>
                  <a:lnTo>
                    <a:pt x="85" y="56"/>
                  </a:lnTo>
                  <a:lnTo>
                    <a:pt x="83" y="56"/>
                  </a:lnTo>
                  <a:lnTo>
                    <a:pt x="83" y="61"/>
                  </a:lnTo>
                  <a:lnTo>
                    <a:pt x="80" y="64"/>
                  </a:lnTo>
                  <a:lnTo>
                    <a:pt x="77" y="66"/>
                  </a:lnTo>
                  <a:lnTo>
                    <a:pt x="75" y="69"/>
                  </a:lnTo>
                  <a:lnTo>
                    <a:pt x="72" y="69"/>
                  </a:lnTo>
                  <a:lnTo>
                    <a:pt x="72" y="74"/>
                  </a:lnTo>
                  <a:lnTo>
                    <a:pt x="69" y="77"/>
                  </a:lnTo>
                  <a:lnTo>
                    <a:pt x="69" y="80"/>
                  </a:lnTo>
                  <a:lnTo>
                    <a:pt x="67" y="80"/>
                  </a:lnTo>
                  <a:lnTo>
                    <a:pt x="59" y="80"/>
                  </a:lnTo>
                  <a:lnTo>
                    <a:pt x="59" y="82"/>
                  </a:lnTo>
                  <a:lnTo>
                    <a:pt x="61" y="88"/>
                  </a:lnTo>
                  <a:lnTo>
                    <a:pt x="61" y="90"/>
                  </a:lnTo>
                  <a:lnTo>
                    <a:pt x="64" y="90"/>
                  </a:lnTo>
                  <a:lnTo>
                    <a:pt x="64" y="93"/>
                  </a:lnTo>
                  <a:lnTo>
                    <a:pt x="67" y="93"/>
                  </a:lnTo>
                  <a:lnTo>
                    <a:pt x="69" y="96"/>
                  </a:lnTo>
                  <a:lnTo>
                    <a:pt x="75" y="96"/>
                  </a:lnTo>
                  <a:lnTo>
                    <a:pt x="80" y="98"/>
                  </a:lnTo>
                  <a:lnTo>
                    <a:pt x="85" y="98"/>
                  </a:lnTo>
                  <a:lnTo>
                    <a:pt x="80" y="98"/>
                  </a:lnTo>
                  <a:lnTo>
                    <a:pt x="80" y="101"/>
                  </a:lnTo>
                  <a:lnTo>
                    <a:pt x="83" y="104"/>
                  </a:lnTo>
                  <a:lnTo>
                    <a:pt x="83" y="106"/>
                  </a:lnTo>
                  <a:lnTo>
                    <a:pt x="80" y="106"/>
                  </a:lnTo>
                  <a:lnTo>
                    <a:pt x="80" y="109"/>
                  </a:lnTo>
                  <a:lnTo>
                    <a:pt x="75" y="109"/>
                  </a:lnTo>
                  <a:lnTo>
                    <a:pt x="72" y="112"/>
                  </a:lnTo>
                  <a:lnTo>
                    <a:pt x="69" y="112"/>
                  </a:lnTo>
                  <a:lnTo>
                    <a:pt x="67" y="117"/>
                  </a:lnTo>
                  <a:lnTo>
                    <a:pt x="64" y="120"/>
                  </a:lnTo>
                  <a:lnTo>
                    <a:pt x="59" y="120"/>
                  </a:lnTo>
                  <a:lnTo>
                    <a:pt x="53" y="120"/>
                  </a:lnTo>
                  <a:lnTo>
                    <a:pt x="51" y="117"/>
                  </a:lnTo>
                  <a:lnTo>
                    <a:pt x="48" y="114"/>
                  </a:lnTo>
                  <a:lnTo>
                    <a:pt x="45" y="112"/>
                  </a:lnTo>
                  <a:lnTo>
                    <a:pt x="43" y="109"/>
                  </a:lnTo>
                  <a:lnTo>
                    <a:pt x="45" y="109"/>
                  </a:lnTo>
                  <a:lnTo>
                    <a:pt x="48" y="106"/>
                  </a:lnTo>
                  <a:lnTo>
                    <a:pt x="51" y="106"/>
                  </a:lnTo>
                  <a:lnTo>
                    <a:pt x="51" y="104"/>
                  </a:lnTo>
                  <a:lnTo>
                    <a:pt x="48" y="101"/>
                  </a:lnTo>
                  <a:lnTo>
                    <a:pt x="45" y="101"/>
                  </a:lnTo>
                  <a:lnTo>
                    <a:pt x="43" y="101"/>
                  </a:lnTo>
                  <a:lnTo>
                    <a:pt x="37" y="101"/>
                  </a:lnTo>
                  <a:lnTo>
                    <a:pt x="35" y="104"/>
                  </a:lnTo>
                  <a:lnTo>
                    <a:pt x="32" y="106"/>
                  </a:lnTo>
                  <a:lnTo>
                    <a:pt x="32" y="109"/>
                  </a:lnTo>
                  <a:lnTo>
                    <a:pt x="35" y="112"/>
                  </a:lnTo>
                  <a:lnTo>
                    <a:pt x="32" y="117"/>
                  </a:lnTo>
                  <a:lnTo>
                    <a:pt x="29" y="117"/>
                  </a:lnTo>
                  <a:lnTo>
                    <a:pt x="29" y="120"/>
                  </a:lnTo>
                  <a:lnTo>
                    <a:pt x="32" y="120"/>
                  </a:lnTo>
                  <a:lnTo>
                    <a:pt x="32" y="122"/>
                  </a:lnTo>
                  <a:lnTo>
                    <a:pt x="29" y="122"/>
                  </a:lnTo>
                  <a:lnTo>
                    <a:pt x="27" y="125"/>
                  </a:lnTo>
                  <a:lnTo>
                    <a:pt x="21" y="120"/>
                  </a:lnTo>
                  <a:lnTo>
                    <a:pt x="21" y="122"/>
                  </a:lnTo>
                  <a:lnTo>
                    <a:pt x="21" y="125"/>
                  </a:lnTo>
                  <a:lnTo>
                    <a:pt x="19" y="125"/>
                  </a:lnTo>
                  <a:lnTo>
                    <a:pt x="24" y="128"/>
                  </a:lnTo>
                  <a:lnTo>
                    <a:pt x="27" y="128"/>
                  </a:lnTo>
                  <a:lnTo>
                    <a:pt x="29" y="128"/>
                  </a:lnTo>
                  <a:lnTo>
                    <a:pt x="29" y="130"/>
                  </a:lnTo>
                  <a:lnTo>
                    <a:pt x="29" y="133"/>
                  </a:lnTo>
                  <a:lnTo>
                    <a:pt x="27" y="133"/>
                  </a:lnTo>
                  <a:lnTo>
                    <a:pt x="24" y="136"/>
                  </a:lnTo>
                  <a:lnTo>
                    <a:pt x="21" y="133"/>
                  </a:lnTo>
                  <a:lnTo>
                    <a:pt x="19" y="130"/>
                  </a:lnTo>
                  <a:lnTo>
                    <a:pt x="16" y="128"/>
                  </a:lnTo>
                  <a:lnTo>
                    <a:pt x="11" y="122"/>
                  </a:lnTo>
                  <a:lnTo>
                    <a:pt x="8" y="117"/>
                  </a:lnTo>
                  <a:lnTo>
                    <a:pt x="5" y="117"/>
                  </a:lnTo>
                  <a:lnTo>
                    <a:pt x="5" y="120"/>
                  </a:lnTo>
                  <a:lnTo>
                    <a:pt x="5" y="125"/>
                  </a:lnTo>
                  <a:lnTo>
                    <a:pt x="5" y="128"/>
                  </a:lnTo>
                  <a:lnTo>
                    <a:pt x="3" y="130"/>
                  </a:lnTo>
                  <a:lnTo>
                    <a:pt x="3" y="136"/>
                  </a:lnTo>
                  <a:lnTo>
                    <a:pt x="0" y="138"/>
                  </a:lnTo>
                  <a:lnTo>
                    <a:pt x="0" y="141"/>
                  </a:lnTo>
                  <a:lnTo>
                    <a:pt x="3" y="141"/>
                  </a:lnTo>
                  <a:lnTo>
                    <a:pt x="5" y="141"/>
                  </a:lnTo>
                  <a:lnTo>
                    <a:pt x="3" y="136"/>
                  </a:lnTo>
                  <a:lnTo>
                    <a:pt x="11" y="136"/>
                  </a:lnTo>
                  <a:lnTo>
                    <a:pt x="13" y="141"/>
                  </a:lnTo>
                  <a:lnTo>
                    <a:pt x="21" y="144"/>
                  </a:lnTo>
                  <a:lnTo>
                    <a:pt x="24" y="144"/>
                  </a:lnTo>
                  <a:lnTo>
                    <a:pt x="21" y="146"/>
                  </a:lnTo>
                  <a:lnTo>
                    <a:pt x="21" y="149"/>
                  </a:lnTo>
                  <a:lnTo>
                    <a:pt x="24" y="152"/>
                  </a:lnTo>
                  <a:lnTo>
                    <a:pt x="29" y="154"/>
                  </a:lnTo>
                  <a:lnTo>
                    <a:pt x="32" y="154"/>
                  </a:lnTo>
                  <a:lnTo>
                    <a:pt x="32" y="157"/>
                  </a:lnTo>
                  <a:lnTo>
                    <a:pt x="32" y="160"/>
                  </a:lnTo>
                  <a:lnTo>
                    <a:pt x="32" y="165"/>
                  </a:lnTo>
                  <a:lnTo>
                    <a:pt x="32" y="168"/>
                  </a:lnTo>
                  <a:lnTo>
                    <a:pt x="32" y="170"/>
                  </a:lnTo>
                  <a:lnTo>
                    <a:pt x="35" y="176"/>
                  </a:lnTo>
                  <a:lnTo>
                    <a:pt x="35" y="178"/>
                  </a:lnTo>
                  <a:lnTo>
                    <a:pt x="35" y="181"/>
                  </a:lnTo>
                  <a:lnTo>
                    <a:pt x="35" y="184"/>
                  </a:lnTo>
                  <a:lnTo>
                    <a:pt x="37" y="186"/>
                  </a:lnTo>
                  <a:lnTo>
                    <a:pt x="37" y="189"/>
                  </a:lnTo>
                  <a:lnTo>
                    <a:pt x="37" y="192"/>
                  </a:lnTo>
                  <a:lnTo>
                    <a:pt x="35" y="192"/>
                  </a:lnTo>
                  <a:lnTo>
                    <a:pt x="32" y="194"/>
                  </a:lnTo>
                  <a:lnTo>
                    <a:pt x="32" y="200"/>
                  </a:lnTo>
                  <a:lnTo>
                    <a:pt x="35" y="202"/>
                  </a:lnTo>
                  <a:lnTo>
                    <a:pt x="37" y="202"/>
                  </a:lnTo>
                  <a:lnTo>
                    <a:pt x="37" y="205"/>
                  </a:lnTo>
                  <a:lnTo>
                    <a:pt x="40" y="205"/>
                  </a:lnTo>
                  <a:lnTo>
                    <a:pt x="40" y="208"/>
                  </a:lnTo>
                  <a:lnTo>
                    <a:pt x="43" y="210"/>
                  </a:lnTo>
                  <a:lnTo>
                    <a:pt x="40" y="213"/>
                  </a:lnTo>
                  <a:lnTo>
                    <a:pt x="37" y="213"/>
                  </a:lnTo>
                  <a:lnTo>
                    <a:pt x="37" y="216"/>
                  </a:lnTo>
                  <a:lnTo>
                    <a:pt x="37" y="218"/>
                  </a:lnTo>
                  <a:lnTo>
                    <a:pt x="40" y="221"/>
                  </a:lnTo>
                  <a:lnTo>
                    <a:pt x="43" y="221"/>
                  </a:lnTo>
                  <a:lnTo>
                    <a:pt x="43" y="224"/>
                  </a:lnTo>
                  <a:lnTo>
                    <a:pt x="40" y="226"/>
                  </a:lnTo>
                  <a:lnTo>
                    <a:pt x="40" y="229"/>
                  </a:lnTo>
                  <a:lnTo>
                    <a:pt x="43" y="229"/>
                  </a:lnTo>
                  <a:lnTo>
                    <a:pt x="45" y="232"/>
                  </a:lnTo>
                  <a:lnTo>
                    <a:pt x="45" y="234"/>
                  </a:lnTo>
                  <a:lnTo>
                    <a:pt x="45" y="237"/>
                  </a:lnTo>
                  <a:lnTo>
                    <a:pt x="43" y="240"/>
                  </a:lnTo>
                  <a:lnTo>
                    <a:pt x="43" y="242"/>
                  </a:lnTo>
                  <a:lnTo>
                    <a:pt x="48" y="245"/>
                  </a:lnTo>
                  <a:lnTo>
                    <a:pt x="48" y="248"/>
                  </a:lnTo>
                  <a:lnTo>
                    <a:pt x="51" y="250"/>
                  </a:lnTo>
                  <a:lnTo>
                    <a:pt x="53" y="253"/>
                  </a:lnTo>
                  <a:lnTo>
                    <a:pt x="53" y="258"/>
                  </a:lnTo>
                  <a:lnTo>
                    <a:pt x="56" y="258"/>
                  </a:lnTo>
                  <a:lnTo>
                    <a:pt x="56" y="253"/>
                  </a:lnTo>
                  <a:lnTo>
                    <a:pt x="59" y="253"/>
                  </a:lnTo>
                  <a:lnTo>
                    <a:pt x="61" y="253"/>
                  </a:lnTo>
                  <a:lnTo>
                    <a:pt x="64" y="256"/>
                  </a:lnTo>
                  <a:lnTo>
                    <a:pt x="67" y="258"/>
                  </a:lnTo>
                  <a:lnTo>
                    <a:pt x="67" y="261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29" name="Freeform 95"/>
            <p:cNvSpPr>
              <a:spLocks/>
            </p:cNvSpPr>
            <p:nvPr/>
          </p:nvSpPr>
          <p:spPr bwMode="auto">
            <a:xfrm>
              <a:off x="4829175" y="3767138"/>
              <a:ext cx="1019175" cy="917575"/>
            </a:xfrm>
            <a:custGeom>
              <a:avLst/>
              <a:gdLst>
                <a:gd name="T0" fmla="*/ 2147483647 w 272"/>
                <a:gd name="T1" fmla="*/ 2147483647 h 232"/>
                <a:gd name="T2" fmla="*/ 2147483647 w 272"/>
                <a:gd name="T3" fmla="*/ 2147483647 h 232"/>
                <a:gd name="T4" fmla="*/ 2147483647 w 272"/>
                <a:gd name="T5" fmla="*/ 2147483647 h 232"/>
                <a:gd name="T6" fmla="*/ 2147483647 w 272"/>
                <a:gd name="T7" fmla="*/ 2147483647 h 232"/>
                <a:gd name="T8" fmla="*/ 2147483647 w 272"/>
                <a:gd name="T9" fmla="*/ 2147483647 h 232"/>
                <a:gd name="T10" fmla="*/ 2147483647 w 272"/>
                <a:gd name="T11" fmla="*/ 2147483647 h 232"/>
                <a:gd name="T12" fmla="*/ 2147483647 w 272"/>
                <a:gd name="T13" fmla="*/ 2147483647 h 232"/>
                <a:gd name="T14" fmla="*/ 2147483647 w 272"/>
                <a:gd name="T15" fmla="*/ 2147483647 h 232"/>
                <a:gd name="T16" fmla="*/ 2147483647 w 272"/>
                <a:gd name="T17" fmla="*/ 2147483647 h 232"/>
                <a:gd name="T18" fmla="*/ 2147483647 w 272"/>
                <a:gd name="T19" fmla="*/ 2147483647 h 232"/>
                <a:gd name="T20" fmla="*/ 2147483647 w 272"/>
                <a:gd name="T21" fmla="*/ 2147483647 h 232"/>
                <a:gd name="T22" fmla="*/ 2147483647 w 272"/>
                <a:gd name="T23" fmla="*/ 2147483647 h 232"/>
                <a:gd name="T24" fmla="*/ 2147483647 w 272"/>
                <a:gd name="T25" fmla="*/ 2147483647 h 232"/>
                <a:gd name="T26" fmla="*/ 2147483647 w 272"/>
                <a:gd name="T27" fmla="*/ 2147483647 h 232"/>
                <a:gd name="T28" fmla="*/ 2147483647 w 272"/>
                <a:gd name="T29" fmla="*/ 2147483647 h 232"/>
                <a:gd name="T30" fmla="*/ 2147483647 w 272"/>
                <a:gd name="T31" fmla="*/ 2147483647 h 232"/>
                <a:gd name="T32" fmla="*/ 2147483647 w 272"/>
                <a:gd name="T33" fmla="*/ 2147483647 h 232"/>
                <a:gd name="T34" fmla="*/ 2147483647 w 272"/>
                <a:gd name="T35" fmla="*/ 2147483647 h 232"/>
                <a:gd name="T36" fmla="*/ 2147483647 w 272"/>
                <a:gd name="T37" fmla="*/ 2147483647 h 232"/>
                <a:gd name="T38" fmla="*/ 2147483647 w 272"/>
                <a:gd name="T39" fmla="*/ 2147483647 h 232"/>
                <a:gd name="T40" fmla="*/ 2147483647 w 272"/>
                <a:gd name="T41" fmla="*/ 2147483647 h 232"/>
                <a:gd name="T42" fmla="*/ 2147483647 w 272"/>
                <a:gd name="T43" fmla="*/ 2147483647 h 232"/>
                <a:gd name="T44" fmla="*/ 2147483647 w 272"/>
                <a:gd name="T45" fmla="*/ 2147483647 h 232"/>
                <a:gd name="T46" fmla="*/ 2147483647 w 272"/>
                <a:gd name="T47" fmla="*/ 2147483647 h 232"/>
                <a:gd name="T48" fmla="*/ 2147483647 w 272"/>
                <a:gd name="T49" fmla="*/ 2147483647 h 232"/>
                <a:gd name="T50" fmla="*/ 2147483647 w 272"/>
                <a:gd name="T51" fmla="*/ 2147483647 h 232"/>
                <a:gd name="T52" fmla="*/ 2147483647 w 272"/>
                <a:gd name="T53" fmla="*/ 2147483647 h 232"/>
                <a:gd name="T54" fmla="*/ 2147483647 w 272"/>
                <a:gd name="T55" fmla="*/ 2147483647 h 232"/>
                <a:gd name="T56" fmla="*/ 2147483647 w 272"/>
                <a:gd name="T57" fmla="*/ 2147483647 h 232"/>
                <a:gd name="T58" fmla="*/ 2147483647 w 272"/>
                <a:gd name="T59" fmla="*/ 2147483647 h 232"/>
                <a:gd name="T60" fmla="*/ 2147483647 w 272"/>
                <a:gd name="T61" fmla="*/ 2147483647 h 232"/>
                <a:gd name="T62" fmla="*/ 2147483647 w 272"/>
                <a:gd name="T63" fmla="*/ 2147483647 h 232"/>
                <a:gd name="T64" fmla="*/ 2147483647 w 272"/>
                <a:gd name="T65" fmla="*/ 2147483647 h 232"/>
                <a:gd name="T66" fmla="*/ 2147483647 w 272"/>
                <a:gd name="T67" fmla="*/ 2147483647 h 232"/>
                <a:gd name="T68" fmla="*/ 2147483647 w 272"/>
                <a:gd name="T69" fmla="*/ 2147483647 h 232"/>
                <a:gd name="T70" fmla="*/ 2147483647 w 272"/>
                <a:gd name="T71" fmla="*/ 2147483647 h 232"/>
                <a:gd name="T72" fmla="*/ 2147483647 w 272"/>
                <a:gd name="T73" fmla="*/ 2147483647 h 232"/>
                <a:gd name="T74" fmla="*/ 2147483647 w 272"/>
                <a:gd name="T75" fmla="*/ 2147483647 h 232"/>
                <a:gd name="T76" fmla="*/ 2147483647 w 272"/>
                <a:gd name="T77" fmla="*/ 2147483647 h 232"/>
                <a:gd name="T78" fmla="*/ 2147483647 w 272"/>
                <a:gd name="T79" fmla="*/ 2147483647 h 232"/>
                <a:gd name="T80" fmla="*/ 2147483647 w 272"/>
                <a:gd name="T81" fmla="*/ 2147483647 h 232"/>
                <a:gd name="T82" fmla="*/ 2147483647 w 272"/>
                <a:gd name="T83" fmla="*/ 2147483647 h 232"/>
                <a:gd name="T84" fmla="*/ 2147483647 w 272"/>
                <a:gd name="T85" fmla="*/ 2147483647 h 232"/>
                <a:gd name="T86" fmla="*/ 2147483647 w 272"/>
                <a:gd name="T87" fmla="*/ 2147483647 h 232"/>
                <a:gd name="T88" fmla="*/ 2147483647 w 272"/>
                <a:gd name="T89" fmla="*/ 2147483647 h 232"/>
                <a:gd name="T90" fmla="*/ 2147483647 w 272"/>
                <a:gd name="T91" fmla="*/ 2147483647 h 232"/>
                <a:gd name="T92" fmla="*/ 2147483647 w 272"/>
                <a:gd name="T93" fmla="*/ 2147483647 h 232"/>
                <a:gd name="T94" fmla="*/ 2147483647 w 272"/>
                <a:gd name="T95" fmla="*/ 2147483647 h 232"/>
                <a:gd name="T96" fmla="*/ 2147483647 w 272"/>
                <a:gd name="T97" fmla="*/ 2147483647 h 232"/>
                <a:gd name="T98" fmla="*/ 2147483647 w 272"/>
                <a:gd name="T99" fmla="*/ 2147483647 h 232"/>
                <a:gd name="T100" fmla="*/ 2147483647 w 272"/>
                <a:gd name="T101" fmla="*/ 2147483647 h 232"/>
                <a:gd name="T102" fmla="*/ 2147483647 w 272"/>
                <a:gd name="T103" fmla="*/ 2147483647 h 232"/>
                <a:gd name="T104" fmla="*/ 2147483647 w 272"/>
                <a:gd name="T105" fmla="*/ 2147483647 h 232"/>
                <a:gd name="T106" fmla="*/ 2147483647 w 272"/>
                <a:gd name="T107" fmla="*/ 2147483647 h 232"/>
                <a:gd name="T108" fmla="*/ 2147483647 w 272"/>
                <a:gd name="T109" fmla="*/ 2147483647 h 232"/>
                <a:gd name="T110" fmla="*/ 2147483647 w 272"/>
                <a:gd name="T111" fmla="*/ 2147483647 h 232"/>
                <a:gd name="T112" fmla="*/ 2147483647 w 272"/>
                <a:gd name="T113" fmla="*/ 2147483647 h 232"/>
                <a:gd name="T114" fmla="*/ 2147483647 w 272"/>
                <a:gd name="T115" fmla="*/ 0 h 232"/>
                <a:gd name="T116" fmla="*/ 2147483647 w 272"/>
                <a:gd name="T117" fmla="*/ 0 h 232"/>
                <a:gd name="T118" fmla="*/ 2147483647 w 272"/>
                <a:gd name="T119" fmla="*/ 2147483647 h 232"/>
                <a:gd name="T120" fmla="*/ 2147483647 w 272"/>
                <a:gd name="T121" fmla="*/ 2147483647 h 232"/>
                <a:gd name="T122" fmla="*/ 2147483647 w 272"/>
                <a:gd name="T123" fmla="*/ 2147483647 h 23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72"/>
                <a:gd name="T187" fmla="*/ 0 h 232"/>
                <a:gd name="T188" fmla="*/ 272 w 272"/>
                <a:gd name="T189" fmla="*/ 232 h 23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72" h="232">
                  <a:moveTo>
                    <a:pt x="194" y="11"/>
                  </a:moveTo>
                  <a:lnTo>
                    <a:pt x="194" y="13"/>
                  </a:lnTo>
                  <a:lnTo>
                    <a:pt x="192" y="16"/>
                  </a:lnTo>
                  <a:lnTo>
                    <a:pt x="192" y="19"/>
                  </a:lnTo>
                  <a:lnTo>
                    <a:pt x="192" y="21"/>
                  </a:lnTo>
                  <a:lnTo>
                    <a:pt x="192" y="24"/>
                  </a:lnTo>
                  <a:lnTo>
                    <a:pt x="189" y="27"/>
                  </a:lnTo>
                  <a:lnTo>
                    <a:pt x="186" y="27"/>
                  </a:lnTo>
                  <a:lnTo>
                    <a:pt x="186" y="29"/>
                  </a:lnTo>
                  <a:lnTo>
                    <a:pt x="184" y="29"/>
                  </a:lnTo>
                  <a:lnTo>
                    <a:pt x="184" y="27"/>
                  </a:lnTo>
                  <a:lnTo>
                    <a:pt x="181" y="27"/>
                  </a:lnTo>
                  <a:lnTo>
                    <a:pt x="176" y="27"/>
                  </a:lnTo>
                  <a:lnTo>
                    <a:pt x="173" y="27"/>
                  </a:lnTo>
                  <a:lnTo>
                    <a:pt x="173" y="29"/>
                  </a:lnTo>
                  <a:lnTo>
                    <a:pt x="173" y="32"/>
                  </a:lnTo>
                  <a:lnTo>
                    <a:pt x="176" y="32"/>
                  </a:lnTo>
                  <a:lnTo>
                    <a:pt x="178" y="35"/>
                  </a:lnTo>
                  <a:lnTo>
                    <a:pt x="173" y="35"/>
                  </a:lnTo>
                  <a:lnTo>
                    <a:pt x="170" y="35"/>
                  </a:lnTo>
                  <a:lnTo>
                    <a:pt x="173" y="37"/>
                  </a:lnTo>
                  <a:lnTo>
                    <a:pt x="176" y="40"/>
                  </a:lnTo>
                  <a:lnTo>
                    <a:pt x="170" y="40"/>
                  </a:lnTo>
                  <a:lnTo>
                    <a:pt x="168" y="40"/>
                  </a:lnTo>
                  <a:lnTo>
                    <a:pt x="165" y="37"/>
                  </a:lnTo>
                  <a:lnTo>
                    <a:pt x="165" y="35"/>
                  </a:lnTo>
                  <a:lnTo>
                    <a:pt x="162" y="35"/>
                  </a:lnTo>
                  <a:lnTo>
                    <a:pt x="160" y="35"/>
                  </a:lnTo>
                  <a:lnTo>
                    <a:pt x="160" y="40"/>
                  </a:lnTo>
                  <a:lnTo>
                    <a:pt x="157" y="43"/>
                  </a:lnTo>
                  <a:lnTo>
                    <a:pt x="154" y="43"/>
                  </a:lnTo>
                  <a:lnTo>
                    <a:pt x="152" y="43"/>
                  </a:lnTo>
                  <a:lnTo>
                    <a:pt x="152" y="45"/>
                  </a:lnTo>
                  <a:lnTo>
                    <a:pt x="149" y="45"/>
                  </a:lnTo>
                  <a:lnTo>
                    <a:pt x="144" y="48"/>
                  </a:lnTo>
                  <a:lnTo>
                    <a:pt x="144" y="51"/>
                  </a:lnTo>
                  <a:lnTo>
                    <a:pt x="141" y="51"/>
                  </a:lnTo>
                  <a:lnTo>
                    <a:pt x="138" y="51"/>
                  </a:lnTo>
                  <a:lnTo>
                    <a:pt x="138" y="48"/>
                  </a:lnTo>
                  <a:lnTo>
                    <a:pt x="138" y="45"/>
                  </a:lnTo>
                  <a:lnTo>
                    <a:pt x="136" y="45"/>
                  </a:lnTo>
                  <a:lnTo>
                    <a:pt x="133" y="43"/>
                  </a:lnTo>
                  <a:lnTo>
                    <a:pt x="130" y="40"/>
                  </a:lnTo>
                  <a:lnTo>
                    <a:pt x="133" y="40"/>
                  </a:lnTo>
                  <a:lnTo>
                    <a:pt x="130" y="37"/>
                  </a:lnTo>
                  <a:lnTo>
                    <a:pt x="128" y="37"/>
                  </a:lnTo>
                  <a:lnTo>
                    <a:pt x="125" y="37"/>
                  </a:lnTo>
                  <a:lnTo>
                    <a:pt x="122" y="40"/>
                  </a:lnTo>
                  <a:lnTo>
                    <a:pt x="122" y="43"/>
                  </a:lnTo>
                  <a:lnTo>
                    <a:pt x="120" y="43"/>
                  </a:lnTo>
                  <a:lnTo>
                    <a:pt x="117" y="43"/>
                  </a:lnTo>
                  <a:lnTo>
                    <a:pt x="114" y="45"/>
                  </a:lnTo>
                  <a:lnTo>
                    <a:pt x="114" y="48"/>
                  </a:lnTo>
                  <a:lnTo>
                    <a:pt x="109" y="51"/>
                  </a:lnTo>
                  <a:lnTo>
                    <a:pt x="106" y="51"/>
                  </a:lnTo>
                  <a:lnTo>
                    <a:pt x="101" y="53"/>
                  </a:lnTo>
                  <a:lnTo>
                    <a:pt x="96" y="53"/>
                  </a:lnTo>
                  <a:lnTo>
                    <a:pt x="93" y="53"/>
                  </a:lnTo>
                  <a:lnTo>
                    <a:pt x="93" y="56"/>
                  </a:lnTo>
                  <a:lnTo>
                    <a:pt x="93" y="61"/>
                  </a:lnTo>
                  <a:lnTo>
                    <a:pt x="96" y="64"/>
                  </a:lnTo>
                  <a:lnTo>
                    <a:pt x="93" y="69"/>
                  </a:lnTo>
                  <a:lnTo>
                    <a:pt x="93" y="75"/>
                  </a:lnTo>
                  <a:lnTo>
                    <a:pt x="93" y="77"/>
                  </a:lnTo>
                  <a:lnTo>
                    <a:pt x="93" y="80"/>
                  </a:lnTo>
                  <a:lnTo>
                    <a:pt x="90" y="80"/>
                  </a:lnTo>
                  <a:lnTo>
                    <a:pt x="88" y="80"/>
                  </a:lnTo>
                  <a:lnTo>
                    <a:pt x="85" y="80"/>
                  </a:lnTo>
                  <a:lnTo>
                    <a:pt x="82" y="83"/>
                  </a:lnTo>
                  <a:lnTo>
                    <a:pt x="80" y="85"/>
                  </a:lnTo>
                  <a:lnTo>
                    <a:pt x="74" y="85"/>
                  </a:lnTo>
                  <a:lnTo>
                    <a:pt x="74" y="88"/>
                  </a:lnTo>
                  <a:lnTo>
                    <a:pt x="74" y="91"/>
                  </a:lnTo>
                  <a:lnTo>
                    <a:pt x="77" y="88"/>
                  </a:lnTo>
                  <a:lnTo>
                    <a:pt x="80" y="88"/>
                  </a:lnTo>
                  <a:lnTo>
                    <a:pt x="82" y="91"/>
                  </a:lnTo>
                  <a:lnTo>
                    <a:pt x="82" y="93"/>
                  </a:lnTo>
                  <a:lnTo>
                    <a:pt x="82" y="96"/>
                  </a:lnTo>
                  <a:lnTo>
                    <a:pt x="80" y="99"/>
                  </a:lnTo>
                  <a:lnTo>
                    <a:pt x="77" y="99"/>
                  </a:lnTo>
                  <a:lnTo>
                    <a:pt x="77" y="101"/>
                  </a:lnTo>
                  <a:lnTo>
                    <a:pt x="77" y="104"/>
                  </a:lnTo>
                  <a:lnTo>
                    <a:pt x="72" y="104"/>
                  </a:lnTo>
                  <a:lnTo>
                    <a:pt x="72" y="101"/>
                  </a:lnTo>
                  <a:lnTo>
                    <a:pt x="66" y="104"/>
                  </a:lnTo>
                  <a:lnTo>
                    <a:pt x="64" y="104"/>
                  </a:lnTo>
                  <a:lnTo>
                    <a:pt x="56" y="107"/>
                  </a:lnTo>
                  <a:lnTo>
                    <a:pt x="56" y="112"/>
                  </a:lnTo>
                  <a:lnTo>
                    <a:pt x="56" y="115"/>
                  </a:lnTo>
                  <a:lnTo>
                    <a:pt x="53" y="115"/>
                  </a:lnTo>
                  <a:lnTo>
                    <a:pt x="50" y="117"/>
                  </a:lnTo>
                  <a:lnTo>
                    <a:pt x="50" y="120"/>
                  </a:lnTo>
                  <a:lnTo>
                    <a:pt x="48" y="120"/>
                  </a:lnTo>
                  <a:lnTo>
                    <a:pt x="45" y="123"/>
                  </a:lnTo>
                  <a:lnTo>
                    <a:pt x="48" y="125"/>
                  </a:lnTo>
                  <a:lnTo>
                    <a:pt x="50" y="128"/>
                  </a:lnTo>
                  <a:lnTo>
                    <a:pt x="53" y="131"/>
                  </a:lnTo>
                  <a:lnTo>
                    <a:pt x="56" y="131"/>
                  </a:lnTo>
                  <a:lnTo>
                    <a:pt x="56" y="133"/>
                  </a:lnTo>
                  <a:lnTo>
                    <a:pt x="58" y="133"/>
                  </a:lnTo>
                  <a:lnTo>
                    <a:pt x="48" y="133"/>
                  </a:lnTo>
                  <a:lnTo>
                    <a:pt x="50" y="139"/>
                  </a:lnTo>
                  <a:lnTo>
                    <a:pt x="48" y="144"/>
                  </a:lnTo>
                  <a:lnTo>
                    <a:pt x="48" y="152"/>
                  </a:lnTo>
                  <a:lnTo>
                    <a:pt x="45" y="157"/>
                  </a:lnTo>
                  <a:lnTo>
                    <a:pt x="42" y="155"/>
                  </a:lnTo>
                  <a:lnTo>
                    <a:pt x="40" y="160"/>
                  </a:lnTo>
                  <a:lnTo>
                    <a:pt x="32" y="165"/>
                  </a:lnTo>
                  <a:lnTo>
                    <a:pt x="29" y="171"/>
                  </a:lnTo>
                  <a:lnTo>
                    <a:pt x="26" y="173"/>
                  </a:lnTo>
                  <a:lnTo>
                    <a:pt x="21" y="173"/>
                  </a:lnTo>
                  <a:lnTo>
                    <a:pt x="18" y="176"/>
                  </a:lnTo>
                  <a:lnTo>
                    <a:pt x="13" y="176"/>
                  </a:lnTo>
                  <a:lnTo>
                    <a:pt x="10" y="181"/>
                  </a:lnTo>
                  <a:lnTo>
                    <a:pt x="5" y="181"/>
                  </a:lnTo>
                  <a:lnTo>
                    <a:pt x="0" y="189"/>
                  </a:lnTo>
                  <a:lnTo>
                    <a:pt x="2" y="195"/>
                  </a:lnTo>
                  <a:lnTo>
                    <a:pt x="2" y="200"/>
                  </a:lnTo>
                  <a:lnTo>
                    <a:pt x="2" y="205"/>
                  </a:lnTo>
                  <a:lnTo>
                    <a:pt x="2" y="208"/>
                  </a:lnTo>
                  <a:lnTo>
                    <a:pt x="2" y="211"/>
                  </a:lnTo>
                  <a:lnTo>
                    <a:pt x="5" y="211"/>
                  </a:lnTo>
                  <a:lnTo>
                    <a:pt x="8" y="211"/>
                  </a:lnTo>
                  <a:lnTo>
                    <a:pt x="10" y="211"/>
                  </a:lnTo>
                  <a:lnTo>
                    <a:pt x="10" y="205"/>
                  </a:lnTo>
                  <a:lnTo>
                    <a:pt x="10" y="203"/>
                  </a:lnTo>
                  <a:lnTo>
                    <a:pt x="13" y="200"/>
                  </a:lnTo>
                  <a:lnTo>
                    <a:pt x="16" y="200"/>
                  </a:lnTo>
                  <a:lnTo>
                    <a:pt x="18" y="200"/>
                  </a:lnTo>
                  <a:lnTo>
                    <a:pt x="21" y="203"/>
                  </a:lnTo>
                  <a:lnTo>
                    <a:pt x="21" y="205"/>
                  </a:lnTo>
                  <a:lnTo>
                    <a:pt x="18" y="205"/>
                  </a:lnTo>
                  <a:lnTo>
                    <a:pt x="18" y="208"/>
                  </a:lnTo>
                  <a:lnTo>
                    <a:pt x="18" y="211"/>
                  </a:lnTo>
                  <a:lnTo>
                    <a:pt x="18" y="216"/>
                  </a:lnTo>
                  <a:lnTo>
                    <a:pt x="18" y="213"/>
                  </a:lnTo>
                  <a:lnTo>
                    <a:pt x="29" y="213"/>
                  </a:lnTo>
                  <a:lnTo>
                    <a:pt x="34" y="211"/>
                  </a:lnTo>
                  <a:lnTo>
                    <a:pt x="37" y="211"/>
                  </a:lnTo>
                  <a:lnTo>
                    <a:pt x="40" y="205"/>
                  </a:lnTo>
                  <a:lnTo>
                    <a:pt x="40" y="203"/>
                  </a:lnTo>
                  <a:lnTo>
                    <a:pt x="45" y="203"/>
                  </a:lnTo>
                  <a:lnTo>
                    <a:pt x="42" y="197"/>
                  </a:lnTo>
                  <a:lnTo>
                    <a:pt x="48" y="197"/>
                  </a:lnTo>
                  <a:lnTo>
                    <a:pt x="50" y="200"/>
                  </a:lnTo>
                  <a:lnTo>
                    <a:pt x="56" y="197"/>
                  </a:lnTo>
                  <a:lnTo>
                    <a:pt x="58" y="197"/>
                  </a:lnTo>
                  <a:lnTo>
                    <a:pt x="64" y="195"/>
                  </a:lnTo>
                  <a:lnTo>
                    <a:pt x="66" y="195"/>
                  </a:lnTo>
                  <a:lnTo>
                    <a:pt x="69" y="197"/>
                  </a:lnTo>
                  <a:lnTo>
                    <a:pt x="74" y="197"/>
                  </a:lnTo>
                  <a:lnTo>
                    <a:pt x="77" y="195"/>
                  </a:lnTo>
                  <a:lnTo>
                    <a:pt x="80" y="195"/>
                  </a:lnTo>
                  <a:lnTo>
                    <a:pt x="82" y="192"/>
                  </a:lnTo>
                  <a:lnTo>
                    <a:pt x="85" y="195"/>
                  </a:lnTo>
                  <a:lnTo>
                    <a:pt x="98" y="195"/>
                  </a:lnTo>
                  <a:lnTo>
                    <a:pt x="106" y="203"/>
                  </a:lnTo>
                  <a:lnTo>
                    <a:pt x="112" y="205"/>
                  </a:lnTo>
                  <a:lnTo>
                    <a:pt x="112" y="213"/>
                  </a:lnTo>
                  <a:lnTo>
                    <a:pt x="114" y="216"/>
                  </a:lnTo>
                  <a:lnTo>
                    <a:pt x="117" y="219"/>
                  </a:lnTo>
                  <a:lnTo>
                    <a:pt x="122" y="219"/>
                  </a:lnTo>
                  <a:lnTo>
                    <a:pt x="125" y="221"/>
                  </a:lnTo>
                  <a:lnTo>
                    <a:pt x="125" y="227"/>
                  </a:lnTo>
                  <a:lnTo>
                    <a:pt x="125" y="229"/>
                  </a:lnTo>
                  <a:lnTo>
                    <a:pt x="125" y="232"/>
                  </a:lnTo>
                  <a:lnTo>
                    <a:pt x="128" y="232"/>
                  </a:lnTo>
                  <a:lnTo>
                    <a:pt x="130" y="229"/>
                  </a:lnTo>
                  <a:lnTo>
                    <a:pt x="133" y="232"/>
                  </a:lnTo>
                  <a:lnTo>
                    <a:pt x="136" y="229"/>
                  </a:lnTo>
                  <a:lnTo>
                    <a:pt x="138" y="229"/>
                  </a:lnTo>
                  <a:lnTo>
                    <a:pt x="138" y="227"/>
                  </a:lnTo>
                  <a:lnTo>
                    <a:pt x="141" y="224"/>
                  </a:lnTo>
                  <a:lnTo>
                    <a:pt x="141" y="227"/>
                  </a:lnTo>
                  <a:lnTo>
                    <a:pt x="144" y="229"/>
                  </a:lnTo>
                  <a:lnTo>
                    <a:pt x="146" y="227"/>
                  </a:lnTo>
                  <a:lnTo>
                    <a:pt x="149" y="227"/>
                  </a:lnTo>
                  <a:lnTo>
                    <a:pt x="149" y="224"/>
                  </a:lnTo>
                  <a:lnTo>
                    <a:pt x="149" y="219"/>
                  </a:lnTo>
                  <a:lnTo>
                    <a:pt x="149" y="216"/>
                  </a:lnTo>
                  <a:lnTo>
                    <a:pt x="149" y="213"/>
                  </a:lnTo>
                  <a:lnTo>
                    <a:pt x="146" y="213"/>
                  </a:lnTo>
                  <a:lnTo>
                    <a:pt x="141" y="211"/>
                  </a:lnTo>
                  <a:lnTo>
                    <a:pt x="138" y="208"/>
                  </a:lnTo>
                  <a:lnTo>
                    <a:pt x="138" y="205"/>
                  </a:lnTo>
                  <a:lnTo>
                    <a:pt x="141" y="203"/>
                  </a:lnTo>
                  <a:lnTo>
                    <a:pt x="138" y="203"/>
                  </a:lnTo>
                  <a:lnTo>
                    <a:pt x="130" y="200"/>
                  </a:lnTo>
                  <a:lnTo>
                    <a:pt x="128" y="195"/>
                  </a:lnTo>
                  <a:lnTo>
                    <a:pt x="120" y="195"/>
                  </a:lnTo>
                  <a:lnTo>
                    <a:pt x="122" y="200"/>
                  </a:lnTo>
                  <a:lnTo>
                    <a:pt x="120" y="200"/>
                  </a:lnTo>
                  <a:lnTo>
                    <a:pt x="117" y="200"/>
                  </a:lnTo>
                  <a:lnTo>
                    <a:pt x="117" y="197"/>
                  </a:lnTo>
                  <a:lnTo>
                    <a:pt x="120" y="195"/>
                  </a:lnTo>
                  <a:lnTo>
                    <a:pt x="120" y="189"/>
                  </a:lnTo>
                  <a:lnTo>
                    <a:pt x="122" y="187"/>
                  </a:lnTo>
                  <a:lnTo>
                    <a:pt x="122" y="184"/>
                  </a:lnTo>
                  <a:lnTo>
                    <a:pt x="122" y="179"/>
                  </a:lnTo>
                  <a:lnTo>
                    <a:pt x="122" y="176"/>
                  </a:lnTo>
                  <a:lnTo>
                    <a:pt x="125" y="176"/>
                  </a:lnTo>
                  <a:lnTo>
                    <a:pt x="128" y="181"/>
                  </a:lnTo>
                  <a:lnTo>
                    <a:pt x="133" y="187"/>
                  </a:lnTo>
                  <a:lnTo>
                    <a:pt x="136" y="189"/>
                  </a:lnTo>
                  <a:lnTo>
                    <a:pt x="138" y="192"/>
                  </a:lnTo>
                  <a:lnTo>
                    <a:pt x="141" y="195"/>
                  </a:lnTo>
                  <a:lnTo>
                    <a:pt x="144" y="192"/>
                  </a:lnTo>
                  <a:lnTo>
                    <a:pt x="146" y="192"/>
                  </a:lnTo>
                  <a:lnTo>
                    <a:pt x="146" y="189"/>
                  </a:lnTo>
                  <a:lnTo>
                    <a:pt x="146" y="187"/>
                  </a:lnTo>
                  <a:lnTo>
                    <a:pt x="144" y="187"/>
                  </a:lnTo>
                  <a:lnTo>
                    <a:pt x="141" y="187"/>
                  </a:lnTo>
                  <a:lnTo>
                    <a:pt x="136" y="184"/>
                  </a:lnTo>
                  <a:lnTo>
                    <a:pt x="138" y="184"/>
                  </a:lnTo>
                  <a:lnTo>
                    <a:pt x="138" y="181"/>
                  </a:lnTo>
                  <a:lnTo>
                    <a:pt x="138" y="179"/>
                  </a:lnTo>
                  <a:lnTo>
                    <a:pt x="144" y="184"/>
                  </a:lnTo>
                  <a:lnTo>
                    <a:pt x="146" y="181"/>
                  </a:lnTo>
                  <a:lnTo>
                    <a:pt x="149" y="181"/>
                  </a:lnTo>
                  <a:lnTo>
                    <a:pt x="149" y="179"/>
                  </a:lnTo>
                  <a:lnTo>
                    <a:pt x="146" y="179"/>
                  </a:lnTo>
                  <a:lnTo>
                    <a:pt x="146" y="176"/>
                  </a:lnTo>
                  <a:lnTo>
                    <a:pt x="149" y="176"/>
                  </a:lnTo>
                  <a:lnTo>
                    <a:pt x="152" y="171"/>
                  </a:lnTo>
                  <a:lnTo>
                    <a:pt x="149" y="168"/>
                  </a:lnTo>
                  <a:lnTo>
                    <a:pt x="149" y="165"/>
                  </a:lnTo>
                  <a:lnTo>
                    <a:pt x="152" y="163"/>
                  </a:lnTo>
                  <a:lnTo>
                    <a:pt x="154" y="160"/>
                  </a:lnTo>
                  <a:lnTo>
                    <a:pt x="160" y="160"/>
                  </a:lnTo>
                  <a:lnTo>
                    <a:pt x="162" y="160"/>
                  </a:lnTo>
                  <a:lnTo>
                    <a:pt x="165" y="160"/>
                  </a:lnTo>
                  <a:lnTo>
                    <a:pt x="168" y="163"/>
                  </a:lnTo>
                  <a:lnTo>
                    <a:pt x="168" y="165"/>
                  </a:lnTo>
                  <a:lnTo>
                    <a:pt x="165" y="165"/>
                  </a:lnTo>
                  <a:lnTo>
                    <a:pt x="162" y="168"/>
                  </a:lnTo>
                  <a:lnTo>
                    <a:pt x="160" y="168"/>
                  </a:lnTo>
                  <a:lnTo>
                    <a:pt x="162" y="171"/>
                  </a:lnTo>
                  <a:lnTo>
                    <a:pt x="165" y="173"/>
                  </a:lnTo>
                  <a:lnTo>
                    <a:pt x="168" y="176"/>
                  </a:lnTo>
                  <a:lnTo>
                    <a:pt x="170" y="179"/>
                  </a:lnTo>
                  <a:lnTo>
                    <a:pt x="176" y="179"/>
                  </a:lnTo>
                  <a:lnTo>
                    <a:pt x="181" y="179"/>
                  </a:lnTo>
                  <a:lnTo>
                    <a:pt x="184" y="176"/>
                  </a:lnTo>
                  <a:lnTo>
                    <a:pt x="186" y="171"/>
                  </a:lnTo>
                  <a:lnTo>
                    <a:pt x="189" y="171"/>
                  </a:lnTo>
                  <a:lnTo>
                    <a:pt x="192" y="168"/>
                  </a:lnTo>
                  <a:lnTo>
                    <a:pt x="197" y="168"/>
                  </a:lnTo>
                  <a:lnTo>
                    <a:pt x="197" y="165"/>
                  </a:lnTo>
                  <a:lnTo>
                    <a:pt x="200" y="165"/>
                  </a:lnTo>
                  <a:lnTo>
                    <a:pt x="200" y="163"/>
                  </a:lnTo>
                  <a:lnTo>
                    <a:pt x="197" y="160"/>
                  </a:lnTo>
                  <a:lnTo>
                    <a:pt x="197" y="157"/>
                  </a:lnTo>
                  <a:lnTo>
                    <a:pt x="202" y="157"/>
                  </a:lnTo>
                  <a:lnTo>
                    <a:pt x="197" y="157"/>
                  </a:lnTo>
                  <a:lnTo>
                    <a:pt x="192" y="155"/>
                  </a:lnTo>
                  <a:lnTo>
                    <a:pt x="186" y="155"/>
                  </a:lnTo>
                  <a:lnTo>
                    <a:pt x="184" y="152"/>
                  </a:lnTo>
                  <a:lnTo>
                    <a:pt x="181" y="152"/>
                  </a:lnTo>
                  <a:lnTo>
                    <a:pt x="181" y="149"/>
                  </a:lnTo>
                  <a:lnTo>
                    <a:pt x="178" y="149"/>
                  </a:lnTo>
                  <a:lnTo>
                    <a:pt x="178" y="147"/>
                  </a:lnTo>
                  <a:lnTo>
                    <a:pt x="176" y="141"/>
                  </a:lnTo>
                  <a:lnTo>
                    <a:pt x="176" y="139"/>
                  </a:lnTo>
                  <a:lnTo>
                    <a:pt x="184" y="139"/>
                  </a:lnTo>
                  <a:lnTo>
                    <a:pt x="186" y="139"/>
                  </a:lnTo>
                  <a:lnTo>
                    <a:pt x="186" y="136"/>
                  </a:lnTo>
                  <a:lnTo>
                    <a:pt x="189" y="133"/>
                  </a:lnTo>
                  <a:lnTo>
                    <a:pt x="189" y="128"/>
                  </a:lnTo>
                  <a:lnTo>
                    <a:pt x="192" y="128"/>
                  </a:lnTo>
                  <a:lnTo>
                    <a:pt x="194" y="125"/>
                  </a:lnTo>
                  <a:lnTo>
                    <a:pt x="197" y="123"/>
                  </a:lnTo>
                  <a:lnTo>
                    <a:pt x="200" y="120"/>
                  </a:lnTo>
                  <a:lnTo>
                    <a:pt x="200" y="115"/>
                  </a:lnTo>
                  <a:lnTo>
                    <a:pt x="202" y="115"/>
                  </a:lnTo>
                  <a:lnTo>
                    <a:pt x="205" y="115"/>
                  </a:lnTo>
                  <a:lnTo>
                    <a:pt x="208" y="115"/>
                  </a:lnTo>
                  <a:lnTo>
                    <a:pt x="208" y="112"/>
                  </a:lnTo>
                  <a:lnTo>
                    <a:pt x="210" y="109"/>
                  </a:lnTo>
                  <a:lnTo>
                    <a:pt x="213" y="109"/>
                  </a:lnTo>
                  <a:lnTo>
                    <a:pt x="213" y="107"/>
                  </a:lnTo>
                  <a:lnTo>
                    <a:pt x="210" y="104"/>
                  </a:lnTo>
                  <a:lnTo>
                    <a:pt x="210" y="101"/>
                  </a:lnTo>
                  <a:lnTo>
                    <a:pt x="210" y="99"/>
                  </a:lnTo>
                  <a:lnTo>
                    <a:pt x="213" y="99"/>
                  </a:lnTo>
                  <a:lnTo>
                    <a:pt x="216" y="99"/>
                  </a:lnTo>
                  <a:lnTo>
                    <a:pt x="218" y="99"/>
                  </a:lnTo>
                  <a:lnTo>
                    <a:pt x="221" y="99"/>
                  </a:lnTo>
                  <a:lnTo>
                    <a:pt x="224" y="96"/>
                  </a:lnTo>
                  <a:lnTo>
                    <a:pt x="224" y="93"/>
                  </a:lnTo>
                  <a:lnTo>
                    <a:pt x="224" y="91"/>
                  </a:lnTo>
                  <a:lnTo>
                    <a:pt x="226" y="91"/>
                  </a:lnTo>
                  <a:lnTo>
                    <a:pt x="229" y="88"/>
                  </a:lnTo>
                  <a:lnTo>
                    <a:pt x="229" y="85"/>
                  </a:lnTo>
                  <a:lnTo>
                    <a:pt x="229" y="83"/>
                  </a:lnTo>
                  <a:lnTo>
                    <a:pt x="232" y="77"/>
                  </a:lnTo>
                  <a:lnTo>
                    <a:pt x="232" y="72"/>
                  </a:lnTo>
                  <a:lnTo>
                    <a:pt x="232" y="69"/>
                  </a:lnTo>
                  <a:lnTo>
                    <a:pt x="232" y="67"/>
                  </a:lnTo>
                  <a:lnTo>
                    <a:pt x="234" y="67"/>
                  </a:lnTo>
                  <a:lnTo>
                    <a:pt x="240" y="64"/>
                  </a:lnTo>
                  <a:lnTo>
                    <a:pt x="242" y="61"/>
                  </a:lnTo>
                  <a:lnTo>
                    <a:pt x="245" y="59"/>
                  </a:lnTo>
                  <a:lnTo>
                    <a:pt x="248" y="61"/>
                  </a:lnTo>
                  <a:lnTo>
                    <a:pt x="250" y="67"/>
                  </a:lnTo>
                  <a:lnTo>
                    <a:pt x="256" y="67"/>
                  </a:lnTo>
                  <a:lnTo>
                    <a:pt x="258" y="69"/>
                  </a:lnTo>
                  <a:lnTo>
                    <a:pt x="261" y="69"/>
                  </a:lnTo>
                  <a:lnTo>
                    <a:pt x="264" y="67"/>
                  </a:lnTo>
                  <a:lnTo>
                    <a:pt x="266" y="64"/>
                  </a:lnTo>
                  <a:lnTo>
                    <a:pt x="272" y="61"/>
                  </a:lnTo>
                  <a:lnTo>
                    <a:pt x="269" y="59"/>
                  </a:lnTo>
                  <a:lnTo>
                    <a:pt x="269" y="56"/>
                  </a:lnTo>
                  <a:lnTo>
                    <a:pt x="269" y="53"/>
                  </a:lnTo>
                  <a:lnTo>
                    <a:pt x="269" y="51"/>
                  </a:lnTo>
                  <a:lnTo>
                    <a:pt x="266" y="51"/>
                  </a:lnTo>
                  <a:lnTo>
                    <a:pt x="264" y="51"/>
                  </a:lnTo>
                  <a:lnTo>
                    <a:pt x="264" y="53"/>
                  </a:lnTo>
                  <a:lnTo>
                    <a:pt x="256" y="53"/>
                  </a:lnTo>
                  <a:lnTo>
                    <a:pt x="253" y="53"/>
                  </a:lnTo>
                  <a:lnTo>
                    <a:pt x="253" y="51"/>
                  </a:lnTo>
                  <a:lnTo>
                    <a:pt x="253" y="48"/>
                  </a:lnTo>
                  <a:lnTo>
                    <a:pt x="250" y="48"/>
                  </a:lnTo>
                  <a:lnTo>
                    <a:pt x="250" y="45"/>
                  </a:lnTo>
                  <a:lnTo>
                    <a:pt x="248" y="48"/>
                  </a:lnTo>
                  <a:lnTo>
                    <a:pt x="245" y="51"/>
                  </a:lnTo>
                  <a:lnTo>
                    <a:pt x="242" y="51"/>
                  </a:lnTo>
                  <a:lnTo>
                    <a:pt x="237" y="51"/>
                  </a:lnTo>
                  <a:lnTo>
                    <a:pt x="234" y="48"/>
                  </a:lnTo>
                  <a:lnTo>
                    <a:pt x="234" y="43"/>
                  </a:lnTo>
                  <a:lnTo>
                    <a:pt x="234" y="40"/>
                  </a:lnTo>
                  <a:lnTo>
                    <a:pt x="232" y="37"/>
                  </a:lnTo>
                  <a:lnTo>
                    <a:pt x="234" y="37"/>
                  </a:lnTo>
                  <a:lnTo>
                    <a:pt x="237" y="37"/>
                  </a:lnTo>
                  <a:lnTo>
                    <a:pt x="240" y="35"/>
                  </a:lnTo>
                  <a:lnTo>
                    <a:pt x="240" y="32"/>
                  </a:lnTo>
                  <a:lnTo>
                    <a:pt x="237" y="27"/>
                  </a:lnTo>
                  <a:lnTo>
                    <a:pt x="237" y="24"/>
                  </a:lnTo>
                  <a:lnTo>
                    <a:pt x="234" y="19"/>
                  </a:lnTo>
                  <a:lnTo>
                    <a:pt x="234" y="16"/>
                  </a:lnTo>
                  <a:lnTo>
                    <a:pt x="232" y="16"/>
                  </a:lnTo>
                  <a:lnTo>
                    <a:pt x="232" y="13"/>
                  </a:lnTo>
                  <a:lnTo>
                    <a:pt x="234" y="11"/>
                  </a:lnTo>
                  <a:lnTo>
                    <a:pt x="237" y="11"/>
                  </a:lnTo>
                  <a:lnTo>
                    <a:pt x="237" y="8"/>
                  </a:lnTo>
                  <a:lnTo>
                    <a:pt x="237" y="5"/>
                  </a:lnTo>
                  <a:lnTo>
                    <a:pt x="240" y="5"/>
                  </a:lnTo>
                  <a:lnTo>
                    <a:pt x="240" y="3"/>
                  </a:lnTo>
                  <a:lnTo>
                    <a:pt x="240" y="0"/>
                  </a:lnTo>
                  <a:lnTo>
                    <a:pt x="232" y="3"/>
                  </a:lnTo>
                  <a:lnTo>
                    <a:pt x="229" y="5"/>
                  </a:lnTo>
                  <a:lnTo>
                    <a:pt x="224" y="3"/>
                  </a:lnTo>
                  <a:lnTo>
                    <a:pt x="218" y="3"/>
                  </a:lnTo>
                  <a:lnTo>
                    <a:pt x="216" y="0"/>
                  </a:lnTo>
                  <a:lnTo>
                    <a:pt x="213" y="0"/>
                  </a:lnTo>
                  <a:lnTo>
                    <a:pt x="210" y="3"/>
                  </a:lnTo>
                  <a:lnTo>
                    <a:pt x="210" y="5"/>
                  </a:lnTo>
                  <a:lnTo>
                    <a:pt x="213" y="5"/>
                  </a:lnTo>
                  <a:lnTo>
                    <a:pt x="216" y="5"/>
                  </a:lnTo>
                  <a:lnTo>
                    <a:pt x="216" y="11"/>
                  </a:lnTo>
                  <a:lnTo>
                    <a:pt x="210" y="8"/>
                  </a:lnTo>
                  <a:lnTo>
                    <a:pt x="208" y="8"/>
                  </a:lnTo>
                  <a:lnTo>
                    <a:pt x="208" y="11"/>
                  </a:lnTo>
                  <a:lnTo>
                    <a:pt x="210" y="11"/>
                  </a:lnTo>
                  <a:lnTo>
                    <a:pt x="210" y="13"/>
                  </a:lnTo>
                  <a:lnTo>
                    <a:pt x="208" y="16"/>
                  </a:lnTo>
                  <a:lnTo>
                    <a:pt x="205" y="16"/>
                  </a:lnTo>
                  <a:lnTo>
                    <a:pt x="205" y="11"/>
                  </a:lnTo>
                  <a:lnTo>
                    <a:pt x="205" y="8"/>
                  </a:lnTo>
                  <a:lnTo>
                    <a:pt x="205" y="5"/>
                  </a:lnTo>
                  <a:lnTo>
                    <a:pt x="202" y="5"/>
                  </a:lnTo>
                  <a:lnTo>
                    <a:pt x="202" y="8"/>
                  </a:lnTo>
                  <a:lnTo>
                    <a:pt x="202" y="13"/>
                  </a:lnTo>
                  <a:lnTo>
                    <a:pt x="202" y="16"/>
                  </a:lnTo>
                  <a:lnTo>
                    <a:pt x="200" y="16"/>
                  </a:lnTo>
                  <a:lnTo>
                    <a:pt x="197" y="13"/>
                  </a:lnTo>
                  <a:lnTo>
                    <a:pt x="194" y="11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30" name="Freeform 96"/>
            <p:cNvSpPr>
              <a:spLocks/>
            </p:cNvSpPr>
            <p:nvPr/>
          </p:nvSpPr>
          <p:spPr bwMode="auto">
            <a:xfrm>
              <a:off x="4556125" y="2782888"/>
              <a:ext cx="1101725" cy="1058862"/>
            </a:xfrm>
            <a:custGeom>
              <a:avLst/>
              <a:gdLst>
                <a:gd name="T0" fmla="*/ 2147483647 w 293"/>
                <a:gd name="T1" fmla="*/ 2147483647 h 267"/>
                <a:gd name="T2" fmla="*/ 2147483647 w 293"/>
                <a:gd name="T3" fmla="*/ 2147483647 h 267"/>
                <a:gd name="T4" fmla="*/ 2147483647 w 293"/>
                <a:gd name="T5" fmla="*/ 2147483647 h 267"/>
                <a:gd name="T6" fmla="*/ 2147483647 w 293"/>
                <a:gd name="T7" fmla="*/ 2147483647 h 267"/>
                <a:gd name="T8" fmla="*/ 2147483647 w 293"/>
                <a:gd name="T9" fmla="*/ 2147483647 h 267"/>
                <a:gd name="T10" fmla="*/ 2147483647 w 293"/>
                <a:gd name="T11" fmla="*/ 2147483647 h 267"/>
                <a:gd name="T12" fmla="*/ 2147483647 w 293"/>
                <a:gd name="T13" fmla="*/ 2147483647 h 267"/>
                <a:gd name="T14" fmla="*/ 2147483647 w 293"/>
                <a:gd name="T15" fmla="*/ 2147483647 h 267"/>
                <a:gd name="T16" fmla="*/ 2147483647 w 293"/>
                <a:gd name="T17" fmla="*/ 2147483647 h 267"/>
                <a:gd name="T18" fmla="*/ 2147483647 w 293"/>
                <a:gd name="T19" fmla="*/ 2147483647 h 267"/>
                <a:gd name="T20" fmla="*/ 2147483647 w 293"/>
                <a:gd name="T21" fmla="*/ 2147483647 h 267"/>
                <a:gd name="T22" fmla="*/ 2147483647 w 293"/>
                <a:gd name="T23" fmla="*/ 2147483647 h 267"/>
                <a:gd name="T24" fmla="*/ 2147483647 w 293"/>
                <a:gd name="T25" fmla="*/ 2147483647 h 267"/>
                <a:gd name="T26" fmla="*/ 2147483647 w 293"/>
                <a:gd name="T27" fmla="*/ 2147483647 h 267"/>
                <a:gd name="T28" fmla="*/ 2147483647 w 293"/>
                <a:gd name="T29" fmla="*/ 2147483647 h 267"/>
                <a:gd name="T30" fmla="*/ 2147483647 w 293"/>
                <a:gd name="T31" fmla="*/ 2147483647 h 267"/>
                <a:gd name="T32" fmla="*/ 2147483647 w 293"/>
                <a:gd name="T33" fmla="*/ 2147483647 h 267"/>
                <a:gd name="T34" fmla="*/ 2147483647 w 293"/>
                <a:gd name="T35" fmla="*/ 2147483647 h 267"/>
                <a:gd name="T36" fmla="*/ 2147483647 w 293"/>
                <a:gd name="T37" fmla="*/ 2147483647 h 267"/>
                <a:gd name="T38" fmla="*/ 2147483647 w 293"/>
                <a:gd name="T39" fmla="*/ 2147483647 h 267"/>
                <a:gd name="T40" fmla="*/ 2147483647 w 293"/>
                <a:gd name="T41" fmla="*/ 2147483647 h 267"/>
                <a:gd name="T42" fmla="*/ 2147483647 w 293"/>
                <a:gd name="T43" fmla="*/ 2147483647 h 267"/>
                <a:gd name="T44" fmla="*/ 2147483647 w 293"/>
                <a:gd name="T45" fmla="*/ 2147483647 h 267"/>
                <a:gd name="T46" fmla="*/ 2147483647 w 293"/>
                <a:gd name="T47" fmla="*/ 2147483647 h 267"/>
                <a:gd name="T48" fmla="*/ 2147483647 w 293"/>
                <a:gd name="T49" fmla="*/ 2147483647 h 267"/>
                <a:gd name="T50" fmla="*/ 2147483647 w 293"/>
                <a:gd name="T51" fmla="*/ 2147483647 h 267"/>
                <a:gd name="T52" fmla="*/ 2147483647 w 293"/>
                <a:gd name="T53" fmla="*/ 2147483647 h 267"/>
                <a:gd name="T54" fmla="*/ 2147483647 w 293"/>
                <a:gd name="T55" fmla="*/ 2147483647 h 267"/>
                <a:gd name="T56" fmla="*/ 2147483647 w 293"/>
                <a:gd name="T57" fmla="*/ 2147483647 h 267"/>
                <a:gd name="T58" fmla="*/ 2147483647 w 293"/>
                <a:gd name="T59" fmla="*/ 2147483647 h 267"/>
                <a:gd name="T60" fmla="*/ 2147483647 w 293"/>
                <a:gd name="T61" fmla="*/ 2147483647 h 267"/>
                <a:gd name="T62" fmla="*/ 2147483647 w 293"/>
                <a:gd name="T63" fmla="*/ 2147483647 h 267"/>
                <a:gd name="T64" fmla="*/ 2147483647 w 293"/>
                <a:gd name="T65" fmla="*/ 2147483647 h 267"/>
                <a:gd name="T66" fmla="*/ 2147483647 w 293"/>
                <a:gd name="T67" fmla="*/ 2147483647 h 267"/>
                <a:gd name="T68" fmla="*/ 2147483647 w 293"/>
                <a:gd name="T69" fmla="*/ 2147483647 h 267"/>
                <a:gd name="T70" fmla="*/ 2147483647 w 293"/>
                <a:gd name="T71" fmla="*/ 2147483647 h 267"/>
                <a:gd name="T72" fmla="*/ 2147483647 w 293"/>
                <a:gd name="T73" fmla="*/ 2147483647 h 267"/>
                <a:gd name="T74" fmla="*/ 2147483647 w 293"/>
                <a:gd name="T75" fmla="*/ 2147483647 h 267"/>
                <a:gd name="T76" fmla="*/ 2147483647 w 293"/>
                <a:gd name="T77" fmla="*/ 2147483647 h 267"/>
                <a:gd name="T78" fmla="*/ 2147483647 w 293"/>
                <a:gd name="T79" fmla="*/ 2147483647 h 267"/>
                <a:gd name="T80" fmla="*/ 2147483647 w 293"/>
                <a:gd name="T81" fmla="*/ 2147483647 h 267"/>
                <a:gd name="T82" fmla="*/ 2147483647 w 293"/>
                <a:gd name="T83" fmla="*/ 2147483647 h 267"/>
                <a:gd name="T84" fmla="*/ 2147483647 w 293"/>
                <a:gd name="T85" fmla="*/ 2147483647 h 267"/>
                <a:gd name="T86" fmla="*/ 2147483647 w 293"/>
                <a:gd name="T87" fmla="*/ 2147483647 h 267"/>
                <a:gd name="T88" fmla="*/ 2147483647 w 293"/>
                <a:gd name="T89" fmla="*/ 2147483647 h 267"/>
                <a:gd name="T90" fmla="*/ 2147483647 w 293"/>
                <a:gd name="T91" fmla="*/ 2147483647 h 267"/>
                <a:gd name="T92" fmla="*/ 2147483647 w 293"/>
                <a:gd name="T93" fmla="*/ 2147483647 h 267"/>
                <a:gd name="T94" fmla="*/ 2147483647 w 293"/>
                <a:gd name="T95" fmla="*/ 2147483647 h 267"/>
                <a:gd name="T96" fmla="*/ 2147483647 w 293"/>
                <a:gd name="T97" fmla="*/ 2147483647 h 267"/>
                <a:gd name="T98" fmla="*/ 2147483647 w 293"/>
                <a:gd name="T99" fmla="*/ 2147483647 h 267"/>
                <a:gd name="T100" fmla="*/ 2147483647 w 293"/>
                <a:gd name="T101" fmla="*/ 2147483647 h 267"/>
                <a:gd name="T102" fmla="*/ 2147483647 w 293"/>
                <a:gd name="T103" fmla="*/ 2147483647 h 267"/>
                <a:gd name="T104" fmla="*/ 2147483647 w 293"/>
                <a:gd name="T105" fmla="*/ 2147483647 h 267"/>
                <a:gd name="T106" fmla="*/ 2147483647 w 293"/>
                <a:gd name="T107" fmla="*/ 2147483647 h 267"/>
                <a:gd name="T108" fmla="*/ 2147483647 w 293"/>
                <a:gd name="T109" fmla="*/ 2147483647 h 267"/>
                <a:gd name="T110" fmla="*/ 2147483647 w 293"/>
                <a:gd name="T111" fmla="*/ 2147483647 h 267"/>
                <a:gd name="T112" fmla="*/ 2147483647 w 293"/>
                <a:gd name="T113" fmla="*/ 2147483647 h 267"/>
                <a:gd name="T114" fmla="*/ 2147483647 w 293"/>
                <a:gd name="T115" fmla="*/ 2147483647 h 267"/>
                <a:gd name="T116" fmla="*/ 2147483647 w 293"/>
                <a:gd name="T117" fmla="*/ 2147483647 h 267"/>
                <a:gd name="T118" fmla="*/ 2147483647 w 293"/>
                <a:gd name="T119" fmla="*/ 2147483647 h 26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93"/>
                <a:gd name="T181" fmla="*/ 0 h 267"/>
                <a:gd name="T182" fmla="*/ 293 w 293"/>
                <a:gd name="T183" fmla="*/ 267 h 267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93" h="267">
                  <a:moveTo>
                    <a:pt x="29" y="173"/>
                  </a:moveTo>
                  <a:lnTo>
                    <a:pt x="29" y="176"/>
                  </a:lnTo>
                  <a:lnTo>
                    <a:pt x="29" y="179"/>
                  </a:lnTo>
                  <a:lnTo>
                    <a:pt x="32" y="184"/>
                  </a:lnTo>
                  <a:lnTo>
                    <a:pt x="34" y="187"/>
                  </a:lnTo>
                  <a:lnTo>
                    <a:pt x="37" y="189"/>
                  </a:lnTo>
                  <a:lnTo>
                    <a:pt x="42" y="189"/>
                  </a:lnTo>
                  <a:lnTo>
                    <a:pt x="48" y="189"/>
                  </a:lnTo>
                  <a:lnTo>
                    <a:pt x="50" y="192"/>
                  </a:lnTo>
                  <a:lnTo>
                    <a:pt x="58" y="195"/>
                  </a:lnTo>
                  <a:lnTo>
                    <a:pt x="58" y="197"/>
                  </a:lnTo>
                  <a:lnTo>
                    <a:pt x="61" y="197"/>
                  </a:lnTo>
                  <a:lnTo>
                    <a:pt x="64" y="197"/>
                  </a:lnTo>
                  <a:lnTo>
                    <a:pt x="66" y="197"/>
                  </a:lnTo>
                  <a:lnTo>
                    <a:pt x="72" y="195"/>
                  </a:lnTo>
                  <a:lnTo>
                    <a:pt x="77" y="192"/>
                  </a:lnTo>
                  <a:lnTo>
                    <a:pt x="77" y="195"/>
                  </a:lnTo>
                  <a:lnTo>
                    <a:pt x="77" y="197"/>
                  </a:lnTo>
                  <a:lnTo>
                    <a:pt x="77" y="200"/>
                  </a:lnTo>
                  <a:lnTo>
                    <a:pt x="82" y="200"/>
                  </a:lnTo>
                  <a:lnTo>
                    <a:pt x="82" y="197"/>
                  </a:lnTo>
                  <a:lnTo>
                    <a:pt x="82" y="195"/>
                  </a:lnTo>
                  <a:lnTo>
                    <a:pt x="85" y="195"/>
                  </a:lnTo>
                  <a:lnTo>
                    <a:pt x="88" y="195"/>
                  </a:lnTo>
                  <a:lnTo>
                    <a:pt x="90" y="195"/>
                  </a:lnTo>
                  <a:lnTo>
                    <a:pt x="90" y="192"/>
                  </a:lnTo>
                  <a:lnTo>
                    <a:pt x="93" y="192"/>
                  </a:lnTo>
                  <a:lnTo>
                    <a:pt x="93" y="195"/>
                  </a:lnTo>
                  <a:lnTo>
                    <a:pt x="93" y="197"/>
                  </a:lnTo>
                  <a:lnTo>
                    <a:pt x="96" y="200"/>
                  </a:lnTo>
                  <a:lnTo>
                    <a:pt x="101" y="200"/>
                  </a:lnTo>
                  <a:lnTo>
                    <a:pt x="101" y="197"/>
                  </a:lnTo>
                  <a:lnTo>
                    <a:pt x="106" y="200"/>
                  </a:lnTo>
                  <a:lnTo>
                    <a:pt x="106" y="203"/>
                  </a:lnTo>
                  <a:lnTo>
                    <a:pt x="106" y="205"/>
                  </a:lnTo>
                  <a:lnTo>
                    <a:pt x="109" y="205"/>
                  </a:lnTo>
                  <a:lnTo>
                    <a:pt x="112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2" y="205"/>
                  </a:lnTo>
                  <a:lnTo>
                    <a:pt x="125" y="205"/>
                  </a:lnTo>
                  <a:lnTo>
                    <a:pt x="128" y="208"/>
                  </a:lnTo>
                  <a:lnTo>
                    <a:pt x="130" y="211"/>
                  </a:lnTo>
                  <a:lnTo>
                    <a:pt x="130" y="213"/>
                  </a:lnTo>
                  <a:lnTo>
                    <a:pt x="130" y="216"/>
                  </a:lnTo>
                  <a:lnTo>
                    <a:pt x="130" y="219"/>
                  </a:lnTo>
                  <a:lnTo>
                    <a:pt x="130" y="221"/>
                  </a:lnTo>
                  <a:lnTo>
                    <a:pt x="128" y="221"/>
                  </a:lnTo>
                  <a:lnTo>
                    <a:pt x="125" y="224"/>
                  </a:lnTo>
                  <a:lnTo>
                    <a:pt x="125" y="227"/>
                  </a:lnTo>
                  <a:lnTo>
                    <a:pt x="130" y="229"/>
                  </a:lnTo>
                  <a:lnTo>
                    <a:pt x="133" y="232"/>
                  </a:lnTo>
                  <a:lnTo>
                    <a:pt x="136" y="232"/>
                  </a:lnTo>
                  <a:lnTo>
                    <a:pt x="138" y="235"/>
                  </a:lnTo>
                  <a:lnTo>
                    <a:pt x="138" y="237"/>
                  </a:lnTo>
                  <a:lnTo>
                    <a:pt x="141" y="237"/>
                  </a:lnTo>
                  <a:lnTo>
                    <a:pt x="141" y="235"/>
                  </a:lnTo>
                  <a:lnTo>
                    <a:pt x="144" y="232"/>
                  </a:lnTo>
                  <a:lnTo>
                    <a:pt x="144" y="235"/>
                  </a:lnTo>
                  <a:lnTo>
                    <a:pt x="144" y="237"/>
                  </a:lnTo>
                  <a:lnTo>
                    <a:pt x="144" y="240"/>
                  </a:lnTo>
                  <a:lnTo>
                    <a:pt x="146" y="240"/>
                  </a:lnTo>
                  <a:lnTo>
                    <a:pt x="152" y="240"/>
                  </a:lnTo>
                  <a:lnTo>
                    <a:pt x="149" y="243"/>
                  </a:lnTo>
                  <a:lnTo>
                    <a:pt x="152" y="243"/>
                  </a:lnTo>
                  <a:lnTo>
                    <a:pt x="154" y="240"/>
                  </a:lnTo>
                  <a:lnTo>
                    <a:pt x="152" y="237"/>
                  </a:lnTo>
                  <a:lnTo>
                    <a:pt x="154" y="235"/>
                  </a:lnTo>
                  <a:lnTo>
                    <a:pt x="157" y="235"/>
                  </a:lnTo>
                  <a:lnTo>
                    <a:pt x="160" y="235"/>
                  </a:lnTo>
                  <a:lnTo>
                    <a:pt x="162" y="232"/>
                  </a:lnTo>
                  <a:lnTo>
                    <a:pt x="165" y="232"/>
                  </a:lnTo>
                  <a:lnTo>
                    <a:pt x="165" y="229"/>
                  </a:lnTo>
                  <a:lnTo>
                    <a:pt x="168" y="229"/>
                  </a:lnTo>
                  <a:lnTo>
                    <a:pt x="173" y="229"/>
                  </a:lnTo>
                  <a:lnTo>
                    <a:pt x="173" y="232"/>
                  </a:lnTo>
                  <a:lnTo>
                    <a:pt x="170" y="232"/>
                  </a:lnTo>
                  <a:lnTo>
                    <a:pt x="173" y="235"/>
                  </a:lnTo>
                  <a:lnTo>
                    <a:pt x="173" y="237"/>
                  </a:lnTo>
                  <a:lnTo>
                    <a:pt x="176" y="235"/>
                  </a:lnTo>
                  <a:lnTo>
                    <a:pt x="178" y="235"/>
                  </a:lnTo>
                  <a:lnTo>
                    <a:pt x="181" y="232"/>
                  </a:lnTo>
                  <a:lnTo>
                    <a:pt x="184" y="232"/>
                  </a:lnTo>
                  <a:lnTo>
                    <a:pt x="184" y="235"/>
                  </a:lnTo>
                  <a:lnTo>
                    <a:pt x="184" y="237"/>
                  </a:lnTo>
                  <a:lnTo>
                    <a:pt x="184" y="240"/>
                  </a:lnTo>
                  <a:lnTo>
                    <a:pt x="184" y="243"/>
                  </a:lnTo>
                  <a:lnTo>
                    <a:pt x="186" y="245"/>
                  </a:lnTo>
                  <a:lnTo>
                    <a:pt x="189" y="245"/>
                  </a:lnTo>
                  <a:lnTo>
                    <a:pt x="192" y="243"/>
                  </a:lnTo>
                  <a:lnTo>
                    <a:pt x="194" y="240"/>
                  </a:lnTo>
                  <a:lnTo>
                    <a:pt x="194" y="237"/>
                  </a:lnTo>
                  <a:lnTo>
                    <a:pt x="197" y="235"/>
                  </a:lnTo>
                  <a:lnTo>
                    <a:pt x="200" y="235"/>
                  </a:lnTo>
                  <a:lnTo>
                    <a:pt x="200" y="237"/>
                  </a:lnTo>
                  <a:lnTo>
                    <a:pt x="197" y="237"/>
                  </a:lnTo>
                  <a:lnTo>
                    <a:pt x="197" y="240"/>
                  </a:lnTo>
                  <a:lnTo>
                    <a:pt x="197" y="243"/>
                  </a:lnTo>
                  <a:lnTo>
                    <a:pt x="197" y="245"/>
                  </a:lnTo>
                  <a:lnTo>
                    <a:pt x="200" y="248"/>
                  </a:lnTo>
                  <a:lnTo>
                    <a:pt x="202" y="248"/>
                  </a:lnTo>
                  <a:lnTo>
                    <a:pt x="205" y="248"/>
                  </a:lnTo>
                  <a:lnTo>
                    <a:pt x="205" y="245"/>
                  </a:lnTo>
                  <a:lnTo>
                    <a:pt x="202" y="245"/>
                  </a:lnTo>
                  <a:lnTo>
                    <a:pt x="202" y="243"/>
                  </a:lnTo>
                  <a:lnTo>
                    <a:pt x="202" y="240"/>
                  </a:lnTo>
                  <a:lnTo>
                    <a:pt x="202" y="237"/>
                  </a:lnTo>
                  <a:lnTo>
                    <a:pt x="205" y="240"/>
                  </a:lnTo>
                  <a:lnTo>
                    <a:pt x="208" y="240"/>
                  </a:lnTo>
                  <a:lnTo>
                    <a:pt x="210" y="243"/>
                  </a:lnTo>
                  <a:lnTo>
                    <a:pt x="213" y="243"/>
                  </a:lnTo>
                  <a:lnTo>
                    <a:pt x="216" y="243"/>
                  </a:lnTo>
                  <a:lnTo>
                    <a:pt x="218" y="245"/>
                  </a:lnTo>
                  <a:lnTo>
                    <a:pt x="218" y="251"/>
                  </a:lnTo>
                  <a:lnTo>
                    <a:pt x="218" y="253"/>
                  </a:lnTo>
                  <a:lnTo>
                    <a:pt x="218" y="256"/>
                  </a:lnTo>
                  <a:lnTo>
                    <a:pt x="224" y="256"/>
                  </a:lnTo>
                  <a:lnTo>
                    <a:pt x="226" y="259"/>
                  </a:lnTo>
                  <a:lnTo>
                    <a:pt x="226" y="261"/>
                  </a:lnTo>
                  <a:lnTo>
                    <a:pt x="229" y="264"/>
                  </a:lnTo>
                  <a:lnTo>
                    <a:pt x="234" y="267"/>
                  </a:lnTo>
                  <a:lnTo>
                    <a:pt x="240" y="267"/>
                  </a:lnTo>
                  <a:lnTo>
                    <a:pt x="245" y="267"/>
                  </a:lnTo>
                  <a:lnTo>
                    <a:pt x="245" y="264"/>
                  </a:lnTo>
                  <a:lnTo>
                    <a:pt x="245" y="261"/>
                  </a:lnTo>
                  <a:lnTo>
                    <a:pt x="248" y="261"/>
                  </a:lnTo>
                  <a:lnTo>
                    <a:pt x="250" y="261"/>
                  </a:lnTo>
                  <a:lnTo>
                    <a:pt x="250" y="264"/>
                  </a:lnTo>
                  <a:lnTo>
                    <a:pt x="256" y="264"/>
                  </a:lnTo>
                  <a:lnTo>
                    <a:pt x="256" y="261"/>
                  </a:lnTo>
                  <a:lnTo>
                    <a:pt x="253" y="261"/>
                  </a:lnTo>
                  <a:lnTo>
                    <a:pt x="256" y="259"/>
                  </a:lnTo>
                  <a:lnTo>
                    <a:pt x="250" y="259"/>
                  </a:lnTo>
                  <a:lnTo>
                    <a:pt x="248" y="259"/>
                  </a:lnTo>
                  <a:lnTo>
                    <a:pt x="245" y="259"/>
                  </a:lnTo>
                  <a:lnTo>
                    <a:pt x="245" y="256"/>
                  </a:lnTo>
                  <a:lnTo>
                    <a:pt x="240" y="256"/>
                  </a:lnTo>
                  <a:lnTo>
                    <a:pt x="240" y="253"/>
                  </a:lnTo>
                  <a:lnTo>
                    <a:pt x="242" y="251"/>
                  </a:lnTo>
                  <a:lnTo>
                    <a:pt x="240" y="251"/>
                  </a:lnTo>
                  <a:lnTo>
                    <a:pt x="240" y="245"/>
                  </a:lnTo>
                  <a:lnTo>
                    <a:pt x="240" y="243"/>
                  </a:lnTo>
                  <a:lnTo>
                    <a:pt x="245" y="240"/>
                  </a:lnTo>
                  <a:lnTo>
                    <a:pt x="250" y="240"/>
                  </a:lnTo>
                  <a:lnTo>
                    <a:pt x="256" y="240"/>
                  </a:lnTo>
                  <a:lnTo>
                    <a:pt x="264" y="240"/>
                  </a:lnTo>
                  <a:lnTo>
                    <a:pt x="264" y="235"/>
                  </a:lnTo>
                  <a:lnTo>
                    <a:pt x="264" y="224"/>
                  </a:lnTo>
                  <a:lnTo>
                    <a:pt x="264" y="216"/>
                  </a:lnTo>
                  <a:lnTo>
                    <a:pt x="264" y="208"/>
                  </a:lnTo>
                  <a:lnTo>
                    <a:pt x="258" y="205"/>
                  </a:lnTo>
                  <a:lnTo>
                    <a:pt x="261" y="200"/>
                  </a:lnTo>
                  <a:lnTo>
                    <a:pt x="264" y="197"/>
                  </a:lnTo>
                  <a:lnTo>
                    <a:pt x="266" y="197"/>
                  </a:lnTo>
                  <a:lnTo>
                    <a:pt x="272" y="195"/>
                  </a:lnTo>
                  <a:lnTo>
                    <a:pt x="274" y="192"/>
                  </a:lnTo>
                  <a:lnTo>
                    <a:pt x="277" y="184"/>
                  </a:lnTo>
                  <a:lnTo>
                    <a:pt x="280" y="181"/>
                  </a:lnTo>
                  <a:lnTo>
                    <a:pt x="282" y="176"/>
                  </a:lnTo>
                  <a:lnTo>
                    <a:pt x="280" y="176"/>
                  </a:lnTo>
                  <a:lnTo>
                    <a:pt x="277" y="176"/>
                  </a:lnTo>
                  <a:lnTo>
                    <a:pt x="274" y="179"/>
                  </a:lnTo>
                  <a:lnTo>
                    <a:pt x="274" y="173"/>
                  </a:lnTo>
                  <a:lnTo>
                    <a:pt x="274" y="171"/>
                  </a:lnTo>
                  <a:lnTo>
                    <a:pt x="277" y="171"/>
                  </a:lnTo>
                  <a:lnTo>
                    <a:pt x="280" y="168"/>
                  </a:lnTo>
                  <a:lnTo>
                    <a:pt x="280" y="165"/>
                  </a:lnTo>
                  <a:lnTo>
                    <a:pt x="280" y="163"/>
                  </a:lnTo>
                  <a:lnTo>
                    <a:pt x="277" y="160"/>
                  </a:lnTo>
                  <a:lnTo>
                    <a:pt x="277" y="157"/>
                  </a:lnTo>
                  <a:lnTo>
                    <a:pt x="274" y="157"/>
                  </a:lnTo>
                  <a:lnTo>
                    <a:pt x="274" y="155"/>
                  </a:lnTo>
                  <a:lnTo>
                    <a:pt x="280" y="152"/>
                  </a:lnTo>
                  <a:lnTo>
                    <a:pt x="282" y="152"/>
                  </a:lnTo>
                  <a:lnTo>
                    <a:pt x="282" y="149"/>
                  </a:lnTo>
                  <a:lnTo>
                    <a:pt x="285" y="147"/>
                  </a:lnTo>
                  <a:lnTo>
                    <a:pt x="288" y="144"/>
                  </a:lnTo>
                  <a:lnTo>
                    <a:pt x="290" y="144"/>
                  </a:lnTo>
                  <a:lnTo>
                    <a:pt x="293" y="141"/>
                  </a:lnTo>
                  <a:lnTo>
                    <a:pt x="293" y="139"/>
                  </a:lnTo>
                  <a:lnTo>
                    <a:pt x="293" y="136"/>
                  </a:lnTo>
                  <a:lnTo>
                    <a:pt x="293" y="131"/>
                  </a:lnTo>
                  <a:lnTo>
                    <a:pt x="293" y="125"/>
                  </a:lnTo>
                  <a:lnTo>
                    <a:pt x="290" y="125"/>
                  </a:lnTo>
                  <a:lnTo>
                    <a:pt x="290" y="120"/>
                  </a:lnTo>
                  <a:lnTo>
                    <a:pt x="293" y="117"/>
                  </a:lnTo>
                  <a:lnTo>
                    <a:pt x="290" y="115"/>
                  </a:lnTo>
                  <a:lnTo>
                    <a:pt x="290" y="112"/>
                  </a:lnTo>
                  <a:lnTo>
                    <a:pt x="290" y="109"/>
                  </a:lnTo>
                  <a:lnTo>
                    <a:pt x="288" y="107"/>
                  </a:lnTo>
                  <a:lnTo>
                    <a:pt x="285" y="104"/>
                  </a:lnTo>
                  <a:lnTo>
                    <a:pt x="282" y="104"/>
                  </a:lnTo>
                  <a:lnTo>
                    <a:pt x="280" y="104"/>
                  </a:lnTo>
                  <a:lnTo>
                    <a:pt x="277" y="104"/>
                  </a:lnTo>
                  <a:lnTo>
                    <a:pt x="274" y="104"/>
                  </a:lnTo>
                  <a:lnTo>
                    <a:pt x="269" y="101"/>
                  </a:lnTo>
                  <a:lnTo>
                    <a:pt x="266" y="99"/>
                  </a:lnTo>
                  <a:lnTo>
                    <a:pt x="261" y="96"/>
                  </a:lnTo>
                  <a:lnTo>
                    <a:pt x="258" y="96"/>
                  </a:lnTo>
                  <a:lnTo>
                    <a:pt x="256" y="93"/>
                  </a:lnTo>
                  <a:lnTo>
                    <a:pt x="253" y="91"/>
                  </a:lnTo>
                  <a:lnTo>
                    <a:pt x="248" y="91"/>
                  </a:lnTo>
                  <a:lnTo>
                    <a:pt x="248" y="88"/>
                  </a:lnTo>
                  <a:lnTo>
                    <a:pt x="245" y="83"/>
                  </a:lnTo>
                  <a:lnTo>
                    <a:pt x="242" y="80"/>
                  </a:lnTo>
                  <a:lnTo>
                    <a:pt x="240" y="75"/>
                  </a:lnTo>
                  <a:lnTo>
                    <a:pt x="240" y="72"/>
                  </a:lnTo>
                  <a:lnTo>
                    <a:pt x="237" y="72"/>
                  </a:lnTo>
                  <a:lnTo>
                    <a:pt x="234" y="75"/>
                  </a:lnTo>
                  <a:lnTo>
                    <a:pt x="232" y="72"/>
                  </a:lnTo>
                  <a:lnTo>
                    <a:pt x="229" y="72"/>
                  </a:lnTo>
                  <a:lnTo>
                    <a:pt x="226" y="72"/>
                  </a:lnTo>
                  <a:lnTo>
                    <a:pt x="224" y="69"/>
                  </a:lnTo>
                  <a:lnTo>
                    <a:pt x="224" y="67"/>
                  </a:lnTo>
                  <a:lnTo>
                    <a:pt x="226" y="67"/>
                  </a:lnTo>
                  <a:lnTo>
                    <a:pt x="226" y="64"/>
                  </a:lnTo>
                  <a:lnTo>
                    <a:pt x="229" y="61"/>
                  </a:lnTo>
                  <a:lnTo>
                    <a:pt x="232" y="61"/>
                  </a:lnTo>
                  <a:lnTo>
                    <a:pt x="234" y="59"/>
                  </a:lnTo>
                  <a:lnTo>
                    <a:pt x="232" y="56"/>
                  </a:lnTo>
                  <a:lnTo>
                    <a:pt x="232" y="53"/>
                  </a:lnTo>
                  <a:lnTo>
                    <a:pt x="234" y="51"/>
                  </a:lnTo>
                  <a:lnTo>
                    <a:pt x="234" y="48"/>
                  </a:lnTo>
                  <a:lnTo>
                    <a:pt x="234" y="45"/>
                  </a:lnTo>
                  <a:lnTo>
                    <a:pt x="232" y="45"/>
                  </a:lnTo>
                  <a:lnTo>
                    <a:pt x="226" y="45"/>
                  </a:lnTo>
                  <a:lnTo>
                    <a:pt x="221" y="45"/>
                  </a:lnTo>
                  <a:lnTo>
                    <a:pt x="218" y="43"/>
                  </a:lnTo>
                  <a:lnTo>
                    <a:pt x="216" y="40"/>
                  </a:lnTo>
                  <a:lnTo>
                    <a:pt x="216" y="35"/>
                  </a:lnTo>
                  <a:lnTo>
                    <a:pt x="213" y="32"/>
                  </a:lnTo>
                  <a:lnTo>
                    <a:pt x="210" y="29"/>
                  </a:lnTo>
                  <a:lnTo>
                    <a:pt x="205" y="24"/>
                  </a:lnTo>
                  <a:lnTo>
                    <a:pt x="200" y="19"/>
                  </a:lnTo>
                  <a:lnTo>
                    <a:pt x="197" y="13"/>
                  </a:lnTo>
                  <a:lnTo>
                    <a:pt x="192" y="13"/>
                  </a:lnTo>
                  <a:lnTo>
                    <a:pt x="192" y="16"/>
                  </a:lnTo>
                  <a:lnTo>
                    <a:pt x="189" y="16"/>
                  </a:lnTo>
                  <a:lnTo>
                    <a:pt x="189" y="13"/>
                  </a:lnTo>
                  <a:lnTo>
                    <a:pt x="186" y="13"/>
                  </a:lnTo>
                  <a:lnTo>
                    <a:pt x="184" y="16"/>
                  </a:lnTo>
                  <a:lnTo>
                    <a:pt x="181" y="19"/>
                  </a:lnTo>
                  <a:lnTo>
                    <a:pt x="178" y="21"/>
                  </a:lnTo>
                  <a:lnTo>
                    <a:pt x="178" y="24"/>
                  </a:lnTo>
                  <a:lnTo>
                    <a:pt x="176" y="24"/>
                  </a:lnTo>
                  <a:lnTo>
                    <a:pt x="170" y="24"/>
                  </a:lnTo>
                  <a:lnTo>
                    <a:pt x="168" y="21"/>
                  </a:lnTo>
                  <a:lnTo>
                    <a:pt x="165" y="16"/>
                  </a:lnTo>
                  <a:lnTo>
                    <a:pt x="162" y="16"/>
                  </a:lnTo>
                  <a:lnTo>
                    <a:pt x="160" y="13"/>
                  </a:lnTo>
                  <a:lnTo>
                    <a:pt x="160" y="8"/>
                  </a:lnTo>
                  <a:lnTo>
                    <a:pt x="157" y="11"/>
                  </a:lnTo>
                  <a:lnTo>
                    <a:pt x="154" y="13"/>
                  </a:lnTo>
                  <a:lnTo>
                    <a:pt x="152" y="11"/>
                  </a:lnTo>
                  <a:lnTo>
                    <a:pt x="152" y="5"/>
                  </a:lnTo>
                  <a:lnTo>
                    <a:pt x="149" y="5"/>
                  </a:lnTo>
                  <a:lnTo>
                    <a:pt x="146" y="8"/>
                  </a:lnTo>
                  <a:lnTo>
                    <a:pt x="144" y="11"/>
                  </a:lnTo>
                  <a:lnTo>
                    <a:pt x="141" y="11"/>
                  </a:lnTo>
                  <a:lnTo>
                    <a:pt x="136" y="11"/>
                  </a:lnTo>
                  <a:lnTo>
                    <a:pt x="130" y="11"/>
                  </a:lnTo>
                  <a:lnTo>
                    <a:pt x="125" y="11"/>
                  </a:lnTo>
                  <a:lnTo>
                    <a:pt x="120" y="8"/>
                  </a:lnTo>
                  <a:lnTo>
                    <a:pt x="117" y="5"/>
                  </a:lnTo>
                  <a:lnTo>
                    <a:pt x="114" y="3"/>
                  </a:lnTo>
                  <a:lnTo>
                    <a:pt x="112" y="0"/>
                  </a:lnTo>
                  <a:lnTo>
                    <a:pt x="112" y="3"/>
                  </a:lnTo>
                  <a:lnTo>
                    <a:pt x="109" y="3"/>
                  </a:lnTo>
                  <a:lnTo>
                    <a:pt x="106" y="5"/>
                  </a:lnTo>
                  <a:lnTo>
                    <a:pt x="104" y="8"/>
                  </a:lnTo>
                  <a:lnTo>
                    <a:pt x="101" y="11"/>
                  </a:lnTo>
                  <a:lnTo>
                    <a:pt x="96" y="16"/>
                  </a:lnTo>
                  <a:lnTo>
                    <a:pt x="90" y="19"/>
                  </a:lnTo>
                  <a:lnTo>
                    <a:pt x="88" y="19"/>
                  </a:lnTo>
                  <a:lnTo>
                    <a:pt x="88" y="24"/>
                  </a:lnTo>
                  <a:lnTo>
                    <a:pt x="90" y="24"/>
                  </a:lnTo>
                  <a:lnTo>
                    <a:pt x="93" y="27"/>
                  </a:lnTo>
                  <a:lnTo>
                    <a:pt x="93" y="29"/>
                  </a:lnTo>
                  <a:lnTo>
                    <a:pt x="96" y="32"/>
                  </a:lnTo>
                  <a:lnTo>
                    <a:pt x="96" y="35"/>
                  </a:lnTo>
                  <a:lnTo>
                    <a:pt x="96" y="37"/>
                  </a:lnTo>
                  <a:lnTo>
                    <a:pt x="96" y="40"/>
                  </a:lnTo>
                  <a:lnTo>
                    <a:pt x="93" y="43"/>
                  </a:lnTo>
                  <a:lnTo>
                    <a:pt x="93" y="45"/>
                  </a:lnTo>
                  <a:lnTo>
                    <a:pt x="96" y="45"/>
                  </a:lnTo>
                  <a:lnTo>
                    <a:pt x="98" y="51"/>
                  </a:lnTo>
                  <a:lnTo>
                    <a:pt x="98" y="53"/>
                  </a:lnTo>
                  <a:lnTo>
                    <a:pt x="98" y="56"/>
                  </a:lnTo>
                  <a:lnTo>
                    <a:pt x="96" y="59"/>
                  </a:lnTo>
                  <a:lnTo>
                    <a:pt x="96" y="61"/>
                  </a:lnTo>
                  <a:lnTo>
                    <a:pt x="96" y="64"/>
                  </a:lnTo>
                  <a:lnTo>
                    <a:pt x="96" y="69"/>
                  </a:lnTo>
                  <a:lnTo>
                    <a:pt x="96" y="72"/>
                  </a:lnTo>
                  <a:lnTo>
                    <a:pt x="93" y="75"/>
                  </a:lnTo>
                  <a:lnTo>
                    <a:pt x="90" y="77"/>
                  </a:lnTo>
                  <a:lnTo>
                    <a:pt x="88" y="80"/>
                  </a:lnTo>
                  <a:lnTo>
                    <a:pt x="85" y="80"/>
                  </a:lnTo>
                  <a:lnTo>
                    <a:pt x="82" y="77"/>
                  </a:lnTo>
                  <a:lnTo>
                    <a:pt x="80" y="77"/>
                  </a:lnTo>
                  <a:lnTo>
                    <a:pt x="77" y="80"/>
                  </a:lnTo>
                  <a:lnTo>
                    <a:pt x="74" y="75"/>
                  </a:lnTo>
                  <a:lnTo>
                    <a:pt x="72" y="72"/>
                  </a:lnTo>
                  <a:lnTo>
                    <a:pt x="69" y="69"/>
                  </a:lnTo>
                  <a:lnTo>
                    <a:pt x="69" y="67"/>
                  </a:lnTo>
                  <a:lnTo>
                    <a:pt x="66" y="64"/>
                  </a:lnTo>
                  <a:lnTo>
                    <a:pt x="64" y="67"/>
                  </a:lnTo>
                  <a:lnTo>
                    <a:pt x="61" y="69"/>
                  </a:lnTo>
                  <a:lnTo>
                    <a:pt x="58" y="69"/>
                  </a:lnTo>
                  <a:lnTo>
                    <a:pt x="56" y="72"/>
                  </a:lnTo>
                  <a:lnTo>
                    <a:pt x="53" y="75"/>
                  </a:lnTo>
                  <a:lnTo>
                    <a:pt x="50" y="75"/>
                  </a:lnTo>
                  <a:lnTo>
                    <a:pt x="48" y="72"/>
                  </a:lnTo>
                  <a:lnTo>
                    <a:pt x="45" y="69"/>
                  </a:lnTo>
                  <a:lnTo>
                    <a:pt x="42" y="69"/>
                  </a:lnTo>
                  <a:lnTo>
                    <a:pt x="37" y="69"/>
                  </a:lnTo>
                  <a:lnTo>
                    <a:pt x="37" y="72"/>
                  </a:lnTo>
                  <a:lnTo>
                    <a:pt x="34" y="75"/>
                  </a:lnTo>
                  <a:lnTo>
                    <a:pt x="37" y="77"/>
                  </a:lnTo>
                  <a:lnTo>
                    <a:pt x="37" y="80"/>
                  </a:lnTo>
                  <a:lnTo>
                    <a:pt x="40" y="83"/>
                  </a:lnTo>
                  <a:lnTo>
                    <a:pt x="40" y="88"/>
                  </a:lnTo>
                  <a:lnTo>
                    <a:pt x="40" y="91"/>
                  </a:lnTo>
                  <a:lnTo>
                    <a:pt x="40" y="96"/>
                  </a:lnTo>
                  <a:lnTo>
                    <a:pt x="40" y="101"/>
                  </a:lnTo>
                  <a:lnTo>
                    <a:pt x="40" y="104"/>
                  </a:lnTo>
                  <a:lnTo>
                    <a:pt x="37" y="107"/>
                  </a:lnTo>
                  <a:lnTo>
                    <a:pt x="34" y="112"/>
                  </a:lnTo>
                  <a:lnTo>
                    <a:pt x="34" y="115"/>
                  </a:lnTo>
                  <a:lnTo>
                    <a:pt x="34" y="120"/>
                  </a:lnTo>
                  <a:lnTo>
                    <a:pt x="34" y="123"/>
                  </a:lnTo>
                  <a:lnTo>
                    <a:pt x="37" y="125"/>
                  </a:lnTo>
                  <a:lnTo>
                    <a:pt x="40" y="125"/>
                  </a:lnTo>
                  <a:lnTo>
                    <a:pt x="40" y="128"/>
                  </a:lnTo>
                  <a:lnTo>
                    <a:pt x="42" y="131"/>
                  </a:lnTo>
                  <a:lnTo>
                    <a:pt x="42" y="136"/>
                  </a:lnTo>
                  <a:lnTo>
                    <a:pt x="42" y="139"/>
                  </a:lnTo>
                  <a:lnTo>
                    <a:pt x="40" y="144"/>
                  </a:lnTo>
                  <a:lnTo>
                    <a:pt x="37" y="144"/>
                  </a:lnTo>
                  <a:lnTo>
                    <a:pt x="34" y="144"/>
                  </a:lnTo>
                  <a:lnTo>
                    <a:pt x="32" y="147"/>
                  </a:lnTo>
                  <a:lnTo>
                    <a:pt x="29" y="149"/>
                  </a:lnTo>
                  <a:lnTo>
                    <a:pt x="29" y="155"/>
                  </a:lnTo>
                  <a:lnTo>
                    <a:pt x="26" y="155"/>
                  </a:lnTo>
                  <a:lnTo>
                    <a:pt x="26" y="157"/>
                  </a:lnTo>
                  <a:lnTo>
                    <a:pt x="24" y="157"/>
                  </a:lnTo>
                  <a:lnTo>
                    <a:pt x="21" y="155"/>
                  </a:lnTo>
                  <a:lnTo>
                    <a:pt x="18" y="155"/>
                  </a:lnTo>
                  <a:lnTo>
                    <a:pt x="13" y="152"/>
                  </a:lnTo>
                  <a:lnTo>
                    <a:pt x="10" y="152"/>
                  </a:lnTo>
                  <a:lnTo>
                    <a:pt x="5" y="155"/>
                  </a:lnTo>
                  <a:lnTo>
                    <a:pt x="0" y="157"/>
                  </a:lnTo>
                  <a:lnTo>
                    <a:pt x="2" y="160"/>
                  </a:lnTo>
                  <a:lnTo>
                    <a:pt x="5" y="163"/>
                  </a:lnTo>
                  <a:lnTo>
                    <a:pt x="8" y="163"/>
                  </a:lnTo>
                  <a:lnTo>
                    <a:pt x="10" y="160"/>
                  </a:lnTo>
                  <a:lnTo>
                    <a:pt x="16" y="160"/>
                  </a:lnTo>
                  <a:lnTo>
                    <a:pt x="18" y="163"/>
                  </a:lnTo>
                  <a:lnTo>
                    <a:pt x="21" y="163"/>
                  </a:lnTo>
                  <a:lnTo>
                    <a:pt x="26" y="168"/>
                  </a:lnTo>
                  <a:lnTo>
                    <a:pt x="26" y="171"/>
                  </a:lnTo>
                  <a:lnTo>
                    <a:pt x="29" y="171"/>
                  </a:lnTo>
                  <a:lnTo>
                    <a:pt x="29" y="173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31" name="Freeform 97"/>
            <p:cNvSpPr>
              <a:spLocks/>
            </p:cNvSpPr>
            <p:nvPr/>
          </p:nvSpPr>
          <p:spPr bwMode="auto">
            <a:xfrm>
              <a:off x="4537075" y="6272213"/>
              <a:ext cx="1090613" cy="781050"/>
            </a:xfrm>
            <a:custGeom>
              <a:avLst/>
              <a:gdLst>
                <a:gd name="T0" fmla="*/ 2147483647 w 291"/>
                <a:gd name="T1" fmla="*/ 2147483647 h 197"/>
                <a:gd name="T2" fmla="*/ 2147483647 w 291"/>
                <a:gd name="T3" fmla="*/ 2147483647 h 197"/>
                <a:gd name="T4" fmla="*/ 2147483647 w 291"/>
                <a:gd name="T5" fmla="*/ 2147483647 h 197"/>
                <a:gd name="T6" fmla="*/ 2147483647 w 291"/>
                <a:gd name="T7" fmla="*/ 2147483647 h 197"/>
                <a:gd name="T8" fmla="*/ 2147483647 w 291"/>
                <a:gd name="T9" fmla="*/ 2147483647 h 197"/>
                <a:gd name="T10" fmla="*/ 2147483647 w 291"/>
                <a:gd name="T11" fmla="*/ 2147483647 h 197"/>
                <a:gd name="T12" fmla="*/ 2147483647 w 291"/>
                <a:gd name="T13" fmla="*/ 2147483647 h 197"/>
                <a:gd name="T14" fmla="*/ 2147483647 w 291"/>
                <a:gd name="T15" fmla="*/ 2147483647 h 197"/>
                <a:gd name="T16" fmla="*/ 2147483647 w 291"/>
                <a:gd name="T17" fmla="*/ 2147483647 h 197"/>
                <a:gd name="T18" fmla="*/ 2147483647 w 291"/>
                <a:gd name="T19" fmla="*/ 2147483647 h 197"/>
                <a:gd name="T20" fmla="*/ 2147483647 w 291"/>
                <a:gd name="T21" fmla="*/ 2147483647 h 197"/>
                <a:gd name="T22" fmla="*/ 2147483647 w 291"/>
                <a:gd name="T23" fmla="*/ 2147483647 h 197"/>
                <a:gd name="T24" fmla="*/ 2147483647 w 291"/>
                <a:gd name="T25" fmla="*/ 2147483647 h 197"/>
                <a:gd name="T26" fmla="*/ 2147483647 w 291"/>
                <a:gd name="T27" fmla="*/ 2147483647 h 197"/>
                <a:gd name="T28" fmla="*/ 2147483647 w 291"/>
                <a:gd name="T29" fmla="*/ 2147483647 h 197"/>
                <a:gd name="T30" fmla="*/ 2147483647 w 291"/>
                <a:gd name="T31" fmla="*/ 2147483647 h 197"/>
                <a:gd name="T32" fmla="*/ 2147483647 w 291"/>
                <a:gd name="T33" fmla="*/ 2147483647 h 197"/>
                <a:gd name="T34" fmla="*/ 2147483647 w 291"/>
                <a:gd name="T35" fmla="*/ 2147483647 h 197"/>
                <a:gd name="T36" fmla="*/ 2147483647 w 291"/>
                <a:gd name="T37" fmla="*/ 2147483647 h 197"/>
                <a:gd name="T38" fmla="*/ 2147483647 w 291"/>
                <a:gd name="T39" fmla="*/ 2147483647 h 197"/>
                <a:gd name="T40" fmla="*/ 2147483647 w 291"/>
                <a:gd name="T41" fmla="*/ 2147483647 h 197"/>
                <a:gd name="T42" fmla="*/ 2147483647 w 291"/>
                <a:gd name="T43" fmla="*/ 2147483647 h 197"/>
                <a:gd name="T44" fmla="*/ 2147483647 w 291"/>
                <a:gd name="T45" fmla="*/ 2147483647 h 197"/>
                <a:gd name="T46" fmla="*/ 2147483647 w 291"/>
                <a:gd name="T47" fmla="*/ 2147483647 h 197"/>
                <a:gd name="T48" fmla="*/ 2147483647 w 291"/>
                <a:gd name="T49" fmla="*/ 2147483647 h 197"/>
                <a:gd name="T50" fmla="*/ 2147483647 w 291"/>
                <a:gd name="T51" fmla="*/ 2147483647 h 197"/>
                <a:gd name="T52" fmla="*/ 2147483647 w 291"/>
                <a:gd name="T53" fmla="*/ 2147483647 h 197"/>
                <a:gd name="T54" fmla="*/ 2147483647 w 291"/>
                <a:gd name="T55" fmla="*/ 2147483647 h 197"/>
                <a:gd name="T56" fmla="*/ 2147483647 w 291"/>
                <a:gd name="T57" fmla="*/ 2147483647 h 197"/>
                <a:gd name="T58" fmla="*/ 2147483647 w 291"/>
                <a:gd name="T59" fmla="*/ 2147483647 h 197"/>
                <a:gd name="T60" fmla="*/ 2147483647 w 291"/>
                <a:gd name="T61" fmla="*/ 2147483647 h 197"/>
                <a:gd name="T62" fmla="*/ 2147483647 w 291"/>
                <a:gd name="T63" fmla="*/ 2147483647 h 197"/>
                <a:gd name="T64" fmla="*/ 2147483647 w 291"/>
                <a:gd name="T65" fmla="*/ 2147483647 h 197"/>
                <a:gd name="T66" fmla="*/ 2147483647 w 291"/>
                <a:gd name="T67" fmla="*/ 2147483647 h 197"/>
                <a:gd name="T68" fmla="*/ 2147483647 w 291"/>
                <a:gd name="T69" fmla="*/ 2147483647 h 197"/>
                <a:gd name="T70" fmla="*/ 2147483647 w 291"/>
                <a:gd name="T71" fmla="*/ 2147483647 h 197"/>
                <a:gd name="T72" fmla="*/ 2147483647 w 291"/>
                <a:gd name="T73" fmla="*/ 2147483647 h 197"/>
                <a:gd name="T74" fmla="*/ 2147483647 w 291"/>
                <a:gd name="T75" fmla="*/ 2147483647 h 197"/>
                <a:gd name="T76" fmla="*/ 2147483647 w 291"/>
                <a:gd name="T77" fmla="*/ 2147483647 h 197"/>
                <a:gd name="T78" fmla="*/ 2147483647 w 291"/>
                <a:gd name="T79" fmla="*/ 2147483647 h 197"/>
                <a:gd name="T80" fmla="*/ 2147483647 w 291"/>
                <a:gd name="T81" fmla="*/ 2147483647 h 197"/>
                <a:gd name="T82" fmla="*/ 2147483647 w 291"/>
                <a:gd name="T83" fmla="*/ 2147483647 h 197"/>
                <a:gd name="T84" fmla="*/ 2147483647 w 291"/>
                <a:gd name="T85" fmla="*/ 2147483647 h 197"/>
                <a:gd name="T86" fmla="*/ 2147483647 w 291"/>
                <a:gd name="T87" fmla="*/ 2147483647 h 197"/>
                <a:gd name="T88" fmla="*/ 2147483647 w 291"/>
                <a:gd name="T89" fmla="*/ 2147483647 h 197"/>
                <a:gd name="T90" fmla="*/ 2147483647 w 291"/>
                <a:gd name="T91" fmla="*/ 2147483647 h 197"/>
                <a:gd name="T92" fmla="*/ 2147483647 w 291"/>
                <a:gd name="T93" fmla="*/ 2147483647 h 197"/>
                <a:gd name="T94" fmla="*/ 2147483647 w 291"/>
                <a:gd name="T95" fmla="*/ 2147483647 h 197"/>
                <a:gd name="T96" fmla="*/ 2147483647 w 291"/>
                <a:gd name="T97" fmla="*/ 0 h 197"/>
                <a:gd name="T98" fmla="*/ 2147483647 w 291"/>
                <a:gd name="T99" fmla="*/ 2147483647 h 197"/>
                <a:gd name="T100" fmla="*/ 2147483647 w 291"/>
                <a:gd name="T101" fmla="*/ 2147483647 h 197"/>
                <a:gd name="T102" fmla="*/ 2147483647 w 291"/>
                <a:gd name="T103" fmla="*/ 2147483647 h 197"/>
                <a:gd name="T104" fmla="*/ 2147483647 w 291"/>
                <a:gd name="T105" fmla="*/ 2147483647 h 197"/>
                <a:gd name="T106" fmla="*/ 2147483647 w 291"/>
                <a:gd name="T107" fmla="*/ 2147483647 h 197"/>
                <a:gd name="T108" fmla="*/ 2147483647 w 291"/>
                <a:gd name="T109" fmla="*/ 2147483647 h 197"/>
                <a:gd name="T110" fmla="*/ 2147483647 w 291"/>
                <a:gd name="T111" fmla="*/ 2147483647 h 197"/>
                <a:gd name="T112" fmla="*/ 2147483647 w 291"/>
                <a:gd name="T113" fmla="*/ 2147483647 h 197"/>
                <a:gd name="T114" fmla="*/ 2147483647 w 291"/>
                <a:gd name="T115" fmla="*/ 2147483647 h 19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91"/>
                <a:gd name="T175" fmla="*/ 0 h 197"/>
                <a:gd name="T176" fmla="*/ 291 w 291"/>
                <a:gd name="T177" fmla="*/ 197 h 19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91" h="197">
                  <a:moveTo>
                    <a:pt x="99" y="16"/>
                  </a:moveTo>
                  <a:lnTo>
                    <a:pt x="96" y="13"/>
                  </a:lnTo>
                  <a:lnTo>
                    <a:pt x="94" y="13"/>
                  </a:lnTo>
                  <a:lnTo>
                    <a:pt x="91" y="13"/>
                  </a:lnTo>
                  <a:lnTo>
                    <a:pt x="86" y="13"/>
                  </a:lnTo>
                  <a:lnTo>
                    <a:pt x="80" y="13"/>
                  </a:lnTo>
                  <a:lnTo>
                    <a:pt x="75" y="13"/>
                  </a:lnTo>
                  <a:lnTo>
                    <a:pt x="70" y="16"/>
                  </a:lnTo>
                  <a:lnTo>
                    <a:pt x="64" y="16"/>
                  </a:lnTo>
                  <a:lnTo>
                    <a:pt x="59" y="19"/>
                  </a:lnTo>
                  <a:lnTo>
                    <a:pt x="54" y="21"/>
                  </a:lnTo>
                  <a:lnTo>
                    <a:pt x="48" y="24"/>
                  </a:lnTo>
                  <a:lnTo>
                    <a:pt x="43" y="27"/>
                  </a:lnTo>
                  <a:lnTo>
                    <a:pt x="40" y="32"/>
                  </a:lnTo>
                  <a:lnTo>
                    <a:pt x="38" y="35"/>
                  </a:lnTo>
                  <a:lnTo>
                    <a:pt x="38" y="37"/>
                  </a:lnTo>
                  <a:lnTo>
                    <a:pt x="38" y="40"/>
                  </a:lnTo>
                  <a:lnTo>
                    <a:pt x="40" y="45"/>
                  </a:lnTo>
                  <a:lnTo>
                    <a:pt x="38" y="48"/>
                  </a:lnTo>
                  <a:lnTo>
                    <a:pt x="38" y="53"/>
                  </a:lnTo>
                  <a:lnTo>
                    <a:pt x="35" y="56"/>
                  </a:lnTo>
                  <a:lnTo>
                    <a:pt x="32" y="61"/>
                  </a:lnTo>
                  <a:lnTo>
                    <a:pt x="32" y="66"/>
                  </a:lnTo>
                  <a:lnTo>
                    <a:pt x="27" y="74"/>
                  </a:lnTo>
                  <a:lnTo>
                    <a:pt x="24" y="80"/>
                  </a:lnTo>
                  <a:lnTo>
                    <a:pt x="19" y="85"/>
                  </a:lnTo>
                  <a:lnTo>
                    <a:pt x="14" y="90"/>
                  </a:lnTo>
                  <a:lnTo>
                    <a:pt x="8" y="96"/>
                  </a:lnTo>
                  <a:lnTo>
                    <a:pt x="6" y="98"/>
                  </a:lnTo>
                  <a:lnTo>
                    <a:pt x="3" y="98"/>
                  </a:lnTo>
                  <a:lnTo>
                    <a:pt x="0" y="101"/>
                  </a:lnTo>
                  <a:lnTo>
                    <a:pt x="0" y="114"/>
                  </a:lnTo>
                  <a:lnTo>
                    <a:pt x="3" y="133"/>
                  </a:lnTo>
                  <a:lnTo>
                    <a:pt x="6" y="133"/>
                  </a:lnTo>
                  <a:lnTo>
                    <a:pt x="8" y="136"/>
                  </a:lnTo>
                  <a:lnTo>
                    <a:pt x="14" y="144"/>
                  </a:lnTo>
                  <a:lnTo>
                    <a:pt x="19" y="152"/>
                  </a:lnTo>
                  <a:lnTo>
                    <a:pt x="22" y="152"/>
                  </a:lnTo>
                  <a:lnTo>
                    <a:pt x="22" y="157"/>
                  </a:lnTo>
                  <a:lnTo>
                    <a:pt x="24" y="157"/>
                  </a:lnTo>
                  <a:lnTo>
                    <a:pt x="27" y="160"/>
                  </a:lnTo>
                  <a:lnTo>
                    <a:pt x="30" y="165"/>
                  </a:lnTo>
                  <a:lnTo>
                    <a:pt x="32" y="165"/>
                  </a:lnTo>
                  <a:lnTo>
                    <a:pt x="35" y="168"/>
                  </a:lnTo>
                  <a:lnTo>
                    <a:pt x="38" y="168"/>
                  </a:lnTo>
                  <a:lnTo>
                    <a:pt x="38" y="170"/>
                  </a:lnTo>
                  <a:lnTo>
                    <a:pt x="40" y="170"/>
                  </a:lnTo>
                  <a:lnTo>
                    <a:pt x="46" y="170"/>
                  </a:lnTo>
                  <a:lnTo>
                    <a:pt x="48" y="173"/>
                  </a:lnTo>
                  <a:lnTo>
                    <a:pt x="48" y="176"/>
                  </a:lnTo>
                  <a:lnTo>
                    <a:pt x="48" y="178"/>
                  </a:lnTo>
                  <a:lnTo>
                    <a:pt x="51" y="181"/>
                  </a:lnTo>
                  <a:lnTo>
                    <a:pt x="51" y="184"/>
                  </a:lnTo>
                  <a:lnTo>
                    <a:pt x="54" y="184"/>
                  </a:lnTo>
                  <a:lnTo>
                    <a:pt x="56" y="186"/>
                  </a:lnTo>
                  <a:lnTo>
                    <a:pt x="59" y="186"/>
                  </a:lnTo>
                  <a:lnTo>
                    <a:pt x="62" y="186"/>
                  </a:lnTo>
                  <a:lnTo>
                    <a:pt x="67" y="184"/>
                  </a:lnTo>
                  <a:lnTo>
                    <a:pt x="70" y="184"/>
                  </a:lnTo>
                  <a:lnTo>
                    <a:pt x="72" y="184"/>
                  </a:lnTo>
                  <a:lnTo>
                    <a:pt x="72" y="186"/>
                  </a:lnTo>
                  <a:lnTo>
                    <a:pt x="75" y="189"/>
                  </a:lnTo>
                  <a:lnTo>
                    <a:pt x="72" y="192"/>
                  </a:lnTo>
                  <a:lnTo>
                    <a:pt x="70" y="194"/>
                  </a:lnTo>
                  <a:lnTo>
                    <a:pt x="70" y="197"/>
                  </a:lnTo>
                  <a:lnTo>
                    <a:pt x="72" y="197"/>
                  </a:lnTo>
                  <a:lnTo>
                    <a:pt x="75" y="197"/>
                  </a:lnTo>
                  <a:lnTo>
                    <a:pt x="78" y="197"/>
                  </a:lnTo>
                  <a:lnTo>
                    <a:pt x="80" y="194"/>
                  </a:lnTo>
                  <a:lnTo>
                    <a:pt x="83" y="194"/>
                  </a:lnTo>
                  <a:lnTo>
                    <a:pt x="86" y="194"/>
                  </a:lnTo>
                  <a:lnTo>
                    <a:pt x="88" y="194"/>
                  </a:lnTo>
                  <a:lnTo>
                    <a:pt x="91" y="194"/>
                  </a:lnTo>
                  <a:lnTo>
                    <a:pt x="91" y="192"/>
                  </a:lnTo>
                  <a:lnTo>
                    <a:pt x="94" y="189"/>
                  </a:lnTo>
                  <a:lnTo>
                    <a:pt x="94" y="186"/>
                  </a:lnTo>
                  <a:lnTo>
                    <a:pt x="94" y="184"/>
                  </a:lnTo>
                  <a:lnTo>
                    <a:pt x="96" y="178"/>
                  </a:lnTo>
                  <a:lnTo>
                    <a:pt x="99" y="173"/>
                  </a:lnTo>
                  <a:lnTo>
                    <a:pt x="102" y="170"/>
                  </a:lnTo>
                  <a:lnTo>
                    <a:pt x="104" y="168"/>
                  </a:lnTo>
                  <a:lnTo>
                    <a:pt x="107" y="165"/>
                  </a:lnTo>
                  <a:lnTo>
                    <a:pt x="110" y="165"/>
                  </a:lnTo>
                  <a:lnTo>
                    <a:pt x="112" y="168"/>
                  </a:lnTo>
                  <a:lnTo>
                    <a:pt x="112" y="170"/>
                  </a:lnTo>
                  <a:lnTo>
                    <a:pt x="112" y="173"/>
                  </a:lnTo>
                  <a:lnTo>
                    <a:pt x="115" y="176"/>
                  </a:lnTo>
                  <a:lnTo>
                    <a:pt x="118" y="173"/>
                  </a:lnTo>
                  <a:lnTo>
                    <a:pt x="120" y="173"/>
                  </a:lnTo>
                  <a:lnTo>
                    <a:pt x="120" y="170"/>
                  </a:lnTo>
                  <a:lnTo>
                    <a:pt x="123" y="170"/>
                  </a:lnTo>
                  <a:lnTo>
                    <a:pt x="123" y="168"/>
                  </a:lnTo>
                  <a:lnTo>
                    <a:pt x="126" y="168"/>
                  </a:lnTo>
                  <a:lnTo>
                    <a:pt x="126" y="170"/>
                  </a:lnTo>
                  <a:lnTo>
                    <a:pt x="123" y="173"/>
                  </a:lnTo>
                  <a:lnTo>
                    <a:pt x="126" y="173"/>
                  </a:lnTo>
                  <a:lnTo>
                    <a:pt x="128" y="176"/>
                  </a:lnTo>
                  <a:lnTo>
                    <a:pt x="131" y="176"/>
                  </a:lnTo>
                  <a:lnTo>
                    <a:pt x="134" y="176"/>
                  </a:lnTo>
                  <a:lnTo>
                    <a:pt x="136" y="176"/>
                  </a:lnTo>
                  <a:lnTo>
                    <a:pt x="136" y="173"/>
                  </a:lnTo>
                  <a:lnTo>
                    <a:pt x="136" y="170"/>
                  </a:lnTo>
                  <a:lnTo>
                    <a:pt x="139" y="168"/>
                  </a:lnTo>
                  <a:lnTo>
                    <a:pt x="144" y="168"/>
                  </a:lnTo>
                  <a:lnTo>
                    <a:pt x="147" y="170"/>
                  </a:lnTo>
                  <a:lnTo>
                    <a:pt x="150" y="168"/>
                  </a:lnTo>
                  <a:lnTo>
                    <a:pt x="152" y="165"/>
                  </a:lnTo>
                  <a:lnTo>
                    <a:pt x="155" y="168"/>
                  </a:lnTo>
                  <a:lnTo>
                    <a:pt x="158" y="168"/>
                  </a:lnTo>
                  <a:lnTo>
                    <a:pt x="158" y="170"/>
                  </a:lnTo>
                  <a:lnTo>
                    <a:pt x="160" y="170"/>
                  </a:lnTo>
                  <a:lnTo>
                    <a:pt x="163" y="170"/>
                  </a:lnTo>
                  <a:lnTo>
                    <a:pt x="166" y="170"/>
                  </a:lnTo>
                  <a:lnTo>
                    <a:pt x="168" y="168"/>
                  </a:lnTo>
                  <a:lnTo>
                    <a:pt x="171" y="165"/>
                  </a:lnTo>
                  <a:lnTo>
                    <a:pt x="174" y="165"/>
                  </a:lnTo>
                  <a:lnTo>
                    <a:pt x="179" y="162"/>
                  </a:lnTo>
                  <a:lnTo>
                    <a:pt x="182" y="162"/>
                  </a:lnTo>
                  <a:lnTo>
                    <a:pt x="184" y="160"/>
                  </a:lnTo>
                  <a:lnTo>
                    <a:pt x="187" y="160"/>
                  </a:lnTo>
                  <a:lnTo>
                    <a:pt x="190" y="160"/>
                  </a:lnTo>
                  <a:lnTo>
                    <a:pt x="190" y="162"/>
                  </a:lnTo>
                  <a:lnTo>
                    <a:pt x="190" y="165"/>
                  </a:lnTo>
                  <a:lnTo>
                    <a:pt x="190" y="168"/>
                  </a:lnTo>
                  <a:lnTo>
                    <a:pt x="190" y="170"/>
                  </a:lnTo>
                  <a:lnTo>
                    <a:pt x="192" y="173"/>
                  </a:lnTo>
                  <a:lnTo>
                    <a:pt x="192" y="176"/>
                  </a:lnTo>
                  <a:lnTo>
                    <a:pt x="195" y="176"/>
                  </a:lnTo>
                  <a:lnTo>
                    <a:pt x="198" y="176"/>
                  </a:lnTo>
                  <a:lnTo>
                    <a:pt x="206" y="176"/>
                  </a:lnTo>
                  <a:lnTo>
                    <a:pt x="208" y="173"/>
                  </a:lnTo>
                  <a:lnTo>
                    <a:pt x="208" y="170"/>
                  </a:lnTo>
                  <a:lnTo>
                    <a:pt x="208" y="168"/>
                  </a:lnTo>
                  <a:lnTo>
                    <a:pt x="211" y="165"/>
                  </a:lnTo>
                  <a:lnTo>
                    <a:pt x="211" y="162"/>
                  </a:lnTo>
                  <a:lnTo>
                    <a:pt x="214" y="162"/>
                  </a:lnTo>
                  <a:lnTo>
                    <a:pt x="214" y="160"/>
                  </a:lnTo>
                  <a:lnTo>
                    <a:pt x="216" y="154"/>
                  </a:lnTo>
                  <a:lnTo>
                    <a:pt x="216" y="152"/>
                  </a:lnTo>
                  <a:lnTo>
                    <a:pt x="219" y="152"/>
                  </a:lnTo>
                  <a:lnTo>
                    <a:pt x="222" y="149"/>
                  </a:lnTo>
                  <a:lnTo>
                    <a:pt x="224" y="146"/>
                  </a:lnTo>
                  <a:lnTo>
                    <a:pt x="224" y="144"/>
                  </a:lnTo>
                  <a:lnTo>
                    <a:pt x="227" y="141"/>
                  </a:lnTo>
                  <a:lnTo>
                    <a:pt x="227" y="138"/>
                  </a:lnTo>
                  <a:lnTo>
                    <a:pt x="227" y="136"/>
                  </a:lnTo>
                  <a:lnTo>
                    <a:pt x="230" y="138"/>
                  </a:lnTo>
                  <a:lnTo>
                    <a:pt x="232" y="138"/>
                  </a:lnTo>
                  <a:lnTo>
                    <a:pt x="235" y="138"/>
                  </a:lnTo>
                  <a:lnTo>
                    <a:pt x="235" y="136"/>
                  </a:lnTo>
                  <a:lnTo>
                    <a:pt x="238" y="133"/>
                  </a:lnTo>
                  <a:lnTo>
                    <a:pt x="240" y="128"/>
                  </a:lnTo>
                  <a:lnTo>
                    <a:pt x="243" y="130"/>
                  </a:lnTo>
                  <a:lnTo>
                    <a:pt x="246" y="130"/>
                  </a:lnTo>
                  <a:lnTo>
                    <a:pt x="246" y="128"/>
                  </a:lnTo>
                  <a:lnTo>
                    <a:pt x="248" y="122"/>
                  </a:lnTo>
                  <a:lnTo>
                    <a:pt x="248" y="120"/>
                  </a:lnTo>
                  <a:lnTo>
                    <a:pt x="246" y="117"/>
                  </a:lnTo>
                  <a:lnTo>
                    <a:pt x="248" y="117"/>
                  </a:lnTo>
                  <a:lnTo>
                    <a:pt x="251" y="114"/>
                  </a:lnTo>
                  <a:lnTo>
                    <a:pt x="254" y="112"/>
                  </a:lnTo>
                  <a:lnTo>
                    <a:pt x="251" y="112"/>
                  </a:lnTo>
                  <a:lnTo>
                    <a:pt x="248" y="109"/>
                  </a:lnTo>
                  <a:lnTo>
                    <a:pt x="246" y="109"/>
                  </a:lnTo>
                  <a:lnTo>
                    <a:pt x="243" y="109"/>
                  </a:lnTo>
                  <a:lnTo>
                    <a:pt x="240" y="109"/>
                  </a:lnTo>
                  <a:lnTo>
                    <a:pt x="238" y="106"/>
                  </a:lnTo>
                  <a:lnTo>
                    <a:pt x="240" y="104"/>
                  </a:lnTo>
                  <a:lnTo>
                    <a:pt x="240" y="101"/>
                  </a:lnTo>
                  <a:lnTo>
                    <a:pt x="238" y="101"/>
                  </a:lnTo>
                  <a:lnTo>
                    <a:pt x="240" y="98"/>
                  </a:lnTo>
                  <a:lnTo>
                    <a:pt x="246" y="96"/>
                  </a:lnTo>
                  <a:lnTo>
                    <a:pt x="243" y="93"/>
                  </a:lnTo>
                  <a:lnTo>
                    <a:pt x="240" y="90"/>
                  </a:lnTo>
                  <a:lnTo>
                    <a:pt x="243" y="88"/>
                  </a:lnTo>
                  <a:lnTo>
                    <a:pt x="243" y="85"/>
                  </a:lnTo>
                  <a:lnTo>
                    <a:pt x="246" y="85"/>
                  </a:lnTo>
                  <a:lnTo>
                    <a:pt x="248" y="85"/>
                  </a:lnTo>
                  <a:lnTo>
                    <a:pt x="248" y="82"/>
                  </a:lnTo>
                  <a:lnTo>
                    <a:pt x="251" y="80"/>
                  </a:lnTo>
                  <a:lnTo>
                    <a:pt x="254" y="80"/>
                  </a:lnTo>
                  <a:lnTo>
                    <a:pt x="254" y="77"/>
                  </a:lnTo>
                  <a:lnTo>
                    <a:pt x="254" y="74"/>
                  </a:lnTo>
                  <a:lnTo>
                    <a:pt x="254" y="72"/>
                  </a:lnTo>
                  <a:lnTo>
                    <a:pt x="254" y="69"/>
                  </a:lnTo>
                  <a:lnTo>
                    <a:pt x="256" y="66"/>
                  </a:lnTo>
                  <a:lnTo>
                    <a:pt x="259" y="64"/>
                  </a:lnTo>
                  <a:lnTo>
                    <a:pt x="251" y="61"/>
                  </a:lnTo>
                  <a:lnTo>
                    <a:pt x="248" y="58"/>
                  </a:lnTo>
                  <a:lnTo>
                    <a:pt x="248" y="56"/>
                  </a:lnTo>
                  <a:lnTo>
                    <a:pt x="246" y="53"/>
                  </a:lnTo>
                  <a:lnTo>
                    <a:pt x="246" y="50"/>
                  </a:lnTo>
                  <a:lnTo>
                    <a:pt x="248" y="48"/>
                  </a:lnTo>
                  <a:lnTo>
                    <a:pt x="251" y="48"/>
                  </a:lnTo>
                  <a:lnTo>
                    <a:pt x="254" y="48"/>
                  </a:lnTo>
                  <a:lnTo>
                    <a:pt x="256" y="48"/>
                  </a:lnTo>
                  <a:lnTo>
                    <a:pt x="259" y="48"/>
                  </a:lnTo>
                  <a:lnTo>
                    <a:pt x="262" y="48"/>
                  </a:lnTo>
                  <a:lnTo>
                    <a:pt x="264" y="48"/>
                  </a:lnTo>
                  <a:lnTo>
                    <a:pt x="264" y="45"/>
                  </a:lnTo>
                  <a:lnTo>
                    <a:pt x="264" y="42"/>
                  </a:lnTo>
                  <a:lnTo>
                    <a:pt x="267" y="42"/>
                  </a:lnTo>
                  <a:lnTo>
                    <a:pt x="270" y="42"/>
                  </a:lnTo>
                  <a:lnTo>
                    <a:pt x="272" y="42"/>
                  </a:lnTo>
                  <a:lnTo>
                    <a:pt x="275" y="45"/>
                  </a:lnTo>
                  <a:lnTo>
                    <a:pt x="275" y="48"/>
                  </a:lnTo>
                  <a:lnTo>
                    <a:pt x="278" y="50"/>
                  </a:lnTo>
                  <a:lnTo>
                    <a:pt x="280" y="50"/>
                  </a:lnTo>
                  <a:lnTo>
                    <a:pt x="283" y="48"/>
                  </a:lnTo>
                  <a:lnTo>
                    <a:pt x="283" y="45"/>
                  </a:lnTo>
                  <a:lnTo>
                    <a:pt x="286" y="42"/>
                  </a:lnTo>
                  <a:lnTo>
                    <a:pt x="288" y="42"/>
                  </a:lnTo>
                  <a:lnTo>
                    <a:pt x="291" y="42"/>
                  </a:lnTo>
                  <a:lnTo>
                    <a:pt x="291" y="40"/>
                  </a:lnTo>
                  <a:lnTo>
                    <a:pt x="291" y="37"/>
                  </a:lnTo>
                  <a:lnTo>
                    <a:pt x="291" y="35"/>
                  </a:lnTo>
                  <a:lnTo>
                    <a:pt x="288" y="32"/>
                  </a:lnTo>
                  <a:lnTo>
                    <a:pt x="286" y="29"/>
                  </a:lnTo>
                  <a:lnTo>
                    <a:pt x="286" y="27"/>
                  </a:lnTo>
                  <a:lnTo>
                    <a:pt x="288" y="27"/>
                  </a:lnTo>
                  <a:lnTo>
                    <a:pt x="288" y="24"/>
                  </a:lnTo>
                  <a:lnTo>
                    <a:pt x="288" y="21"/>
                  </a:lnTo>
                  <a:lnTo>
                    <a:pt x="286" y="16"/>
                  </a:lnTo>
                  <a:lnTo>
                    <a:pt x="280" y="13"/>
                  </a:lnTo>
                  <a:lnTo>
                    <a:pt x="272" y="11"/>
                  </a:lnTo>
                  <a:lnTo>
                    <a:pt x="264" y="11"/>
                  </a:lnTo>
                  <a:lnTo>
                    <a:pt x="254" y="11"/>
                  </a:lnTo>
                  <a:lnTo>
                    <a:pt x="251" y="11"/>
                  </a:lnTo>
                  <a:lnTo>
                    <a:pt x="246" y="13"/>
                  </a:lnTo>
                  <a:lnTo>
                    <a:pt x="240" y="13"/>
                  </a:lnTo>
                  <a:lnTo>
                    <a:pt x="238" y="13"/>
                  </a:lnTo>
                  <a:lnTo>
                    <a:pt x="235" y="11"/>
                  </a:lnTo>
                  <a:lnTo>
                    <a:pt x="232" y="11"/>
                  </a:lnTo>
                  <a:lnTo>
                    <a:pt x="230" y="8"/>
                  </a:lnTo>
                  <a:lnTo>
                    <a:pt x="227" y="8"/>
                  </a:lnTo>
                  <a:lnTo>
                    <a:pt x="224" y="11"/>
                  </a:lnTo>
                  <a:lnTo>
                    <a:pt x="222" y="13"/>
                  </a:lnTo>
                  <a:lnTo>
                    <a:pt x="219" y="16"/>
                  </a:lnTo>
                  <a:lnTo>
                    <a:pt x="216" y="16"/>
                  </a:lnTo>
                  <a:lnTo>
                    <a:pt x="214" y="13"/>
                  </a:lnTo>
                  <a:lnTo>
                    <a:pt x="208" y="11"/>
                  </a:lnTo>
                  <a:lnTo>
                    <a:pt x="206" y="8"/>
                  </a:lnTo>
                  <a:lnTo>
                    <a:pt x="203" y="5"/>
                  </a:lnTo>
                  <a:lnTo>
                    <a:pt x="203" y="3"/>
                  </a:lnTo>
                  <a:lnTo>
                    <a:pt x="203" y="0"/>
                  </a:lnTo>
                  <a:lnTo>
                    <a:pt x="198" y="0"/>
                  </a:lnTo>
                  <a:lnTo>
                    <a:pt x="192" y="0"/>
                  </a:lnTo>
                  <a:lnTo>
                    <a:pt x="190" y="3"/>
                  </a:lnTo>
                  <a:lnTo>
                    <a:pt x="187" y="5"/>
                  </a:lnTo>
                  <a:lnTo>
                    <a:pt x="184" y="8"/>
                  </a:lnTo>
                  <a:lnTo>
                    <a:pt x="179" y="11"/>
                  </a:lnTo>
                  <a:lnTo>
                    <a:pt x="174" y="13"/>
                  </a:lnTo>
                  <a:lnTo>
                    <a:pt x="163" y="19"/>
                  </a:lnTo>
                  <a:lnTo>
                    <a:pt x="160" y="19"/>
                  </a:lnTo>
                  <a:lnTo>
                    <a:pt x="158" y="19"/>
                  </a:lnTo>
                  <a:lnTo>
                    <a:pt x="139" y="16"/>
                  </a:lnTo>
                  <a:lnTo>
                    <a:pt x="134" y="16"/>
                  </a:lnTo>
                  <a:lnTo>
                    <a:pt x="123" y="16"/>
                  </a:lnTo>
                  <a:lnTo>
                    <a:pt x="120" y="19"/>
                  </a:lnTo>
                  <a:lnTo>
                    <a:pt x="120" y="21"/>
                  </a:lnTo>
                  <a:lnTo>
                    <a:pt x="120" y="24"/>
                  </a:lnTo>
                  <a:lnTo>
                    <a:pt x="123" y="24"/>
                  </a:lnTo>
                  <a:lnTo>
                    <a:pt x="126" y="27"/>
                  </a:lnTo>
                  <a:lnTo>
                    <a:pt x="128" y="27"/>
                  </a:lnTo>
                  <a:lnTo>
                    <a:pt x="128" y="32"/>
                  </a:lnTo>
                  <a:lnTo>
                    <a:pt x="128" y="37"/>
                  </a:lnTo>
                  <a:lnTo>
                    <a:pt x="128" y="40"/>
                  </a:lnTo>
                  <a:lnTo>
                    <a:pt x="128" y="42"/>
                  </a:lnTo>
                  <a:lnTo>
                    <a:pt x="126" y="42"/>
                  </a:lnTo>
                  <a:lnTo>
                    <a:pt x="123" y="42"/>
                  </a:lnTo>
                  <a:lnTo>
                    <a:pt x="120" y="40"/>
                  </a:lnTo>
                  <a:lnTo>
                    <a:pt x="118" y="40"/>
                  </a:lnTo>
                  <a:lnTo>
                    <a:pt x="115" y="40"/>
                  </a:lnTo>
                  <a:lnTo>
                    <a:pt x="112" y="40"/>
                  </a:lnTo>
                  <a:lnTo>
                    <a:pt x="110" y="42"/>
                  </a:lnTo>
                  <a:lnTo>
                    <a:pt x="110" y="45"/>
                  </a:lnTo>
                  <a:lnTo>
                    <a:pt x="110" y="48"/>
                  </a:lnTo>
                  <a:lnTo>
                    <a:pt x="110" y="50"/>
                  </a:lnTo>
                  <a:lnTo>
                    <a:pt x="110" y="53"/>
                  </a:lnTo>
                  <a:lnTo>
                    <a:pt x="107" y="53"/>
                  </a:lnTo>
                  <a:lnTo>
                    <a:pt x="104" y="53"/>
                  </a:lnTo>
                  <a:lnTo>
                    <a:pt x="102" y="50"/>
                  </a:lnTo>
                  <a:lnTo>
                    <a:pt x="102" y="48"/>
                  </a:lnTo>
                  <a:lnTo>
                    <a:pt x="104" y="45"/>
                  </a:lnTo>
                  <a:lnTo>
                    <a:pt x="107" y="45"/>
                  </a:lnTo>
                  <a:lnTo>
                    <a:pt x="107" y="42"/>
                  </a:lnTo>
                  <a:lnTo>
                    <a:pt x="107" y="37"/>
                  </a:lnTo>
                  <a:lnTo>
                    <a:pt x="107" y="35"/>
                  </a:lnTo>
                  <a:lnTo>
                    <a:pt x="104" y="29"/>
                  </a:lnTo>
                  <a:lnTo>
                    <a:pt x="104" y="27"/>
                  </a:lnTo>
                  <a:lnTo>
                    <a:pt x="104" y="21"/>
                  </a:lnTo>
                  <a:lnTo>
                    <a:pt x="102" y="19"/>
                  </a:lnTo>
                  <a:lnTo>
                    <a:pt x="99" y="16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32" name="Freeform 98"/>
            <p:cNvSpPr>
              <a:spLocks/>
            </p:cNvSpPr>
            <p:nvPr/>
          </p:nvSpPr>
          <p:spPr bwMode="auto">
            <a:xfrm>
              <a:off x="5346700" y="4845050"/>
              <a:ext cx="1498600" cy="1376363"/>
            </a:xfrm>
            <a:custGeom>
              <a:avLst/>
              <a:gdLst>
                <a:gd name="T0" fmla="*/ 2147483647 w 400"/>
                <a:gd name="T1" fmla="*/ 2147483647 h 347"/>
                <a:gd name="T2" fmla="*/ 2147483647 w 400"/>
                <a:gd name="T3" fmla="*/ 2147483647 h 347"/>
                <a:gd name="T4" fmla="*/ 2147483647 w 400"/>
                <a:gd name="T5" fmla="*/ 2147483647 h 347"/>
                <a:gd name="T6" fmla="*/ 2147483647 w 400"/>
                <a:gd name="T7" fmla="*/ 2147483647 h 347"/>
                <a:gd name="T8" fmla="*/ 2147483647 w 400"/>
                <a:gd name="T9" fmla="*/ 2147483647 h 347"/>
                <a:gd name="T10" fmla="*/ 2147483647 w 400"/>
                <a:gd name="T11" fmla="*/ 2147483647 h 347"/>
                <a:gd name="T12" fmla="*/ 2147483647 w 400"/>
                <a:gd name="T13" fmla="*/ 2147483647 h 347"/>
                <a:gd name="T14" fmla="*/ 2147483647 w 400"/>
                <a:gd name="T15" fmla="*/ 2147483647 h 347"/>
                <a:gd name="T16" fmla="*/ 2147483647 w 400"/>
                <a:gd name="T17" fmla="*/ 2147483647 h 347"/>
                <a:gd name="T18" fmla="*/ 2147483647 w 400"/>
                <a:gd name="T19" fmla="*/ 2147483647 h 347"/>
                <a:gd name="T20" fmla="*/ 2147483647 w 400"/>
                <a:gd name="T21" fmla="*/ 2147483647 h 347"/>
                <a:gd name="T22" fmla="*/ 2147483647 w 400"/>
                <a:gd name="T23" fmla="*/ 2147483647 h 347"/>
                <a:gd name="T24" fmla="*/ 2147483647 w 400"/>
                <a:gd name="T25" fmla="*/ 2147483647 h 347"/>
                <a:gd name="T26" fmla="*/ 2147483647 w 400"/>
                <a:gd name="T27" fmla="*/ 2147483647 h 347"/>
                <a:gd name="T28" fmla="*/ 2147483647 w 400"/>
                <a:gd name="T29" fmla="*/ 2147483647 h 347"/>
                <a:gd name="T30" fmla="*/ 2147483647 w 400"/>
                <a:gd name="T31" fmla="*/ 2147483647 h 347"/>
                <a:gd name="T32" fmla="*/ 2147483647 w 400"/>
                <a:gd name="T33" fmla="*/ 2147483647 h 347"/>
                <a:gd name="T34" fmla="*/ 2147483647 w 400"/>
                <a:gd name="T35" fmla="*/ 2147483647 h 347"/>
                <a:gd name="T36" fmla="*/ 2147483647 w 400"/>
                <a:gd name="T37" fmla="*/ 2147483647 h 347"/>
                <a:gd name="T38" fmla="*/ 2147483647 w 400"/>
                <a:gd name="T39" fmla="*/ 2147483647 h 347"/>
                <a:gd name="T40" fmla="*/ 2147483647 w 400"/>
                <a:gd name="T41" fmla="*/ 2147483647 h 347"/>
                <a:gd name="T42" fmla="*/ 2147483647 w 400"/>
                <a:gd name="T43" fmla="*/ 2147483647 h 347"/>
                <a:gd name="T44" fmla="*/ 2147483647 w 400"/>
                <a:gd name="T45" fmla="*/ 2147483647 h 347"/>
                <a:gd name="T46" fmla="*/ 2147483647 w 400"/>
                <a:gd name="T47" fmla="*/ 2147483647 h 347"/>
                <a:gd name="T48" fmla="*/ 2147483647 w 400"/>
                <a:gd name="T49" fmla="*/ 2147483647 h 347"/>
                <a:gd name="T50" fmla="*/ 2147483647 w 400"/>
                <a:gd name="T51" fmla="*/ 2147483647 h 347"/>
                <a:gd name="T52" fmla="*/ 2147483647 w 400"/>
                <a:gd name="T53" fmla="*/ 2147483647 h 347"/>
                <a:gd name="T54" fmla="*/ 2147483647 w 400"/>
                <a:gd name="T55" fmla="*/ 2147483647 h 347"/>
                <a:gd name="T56" fmla="*/ 2147483647 w 400"/>
                <a:gd name="T57" fmla="*/ 2147483647 h 347"/>
                <a:gd name="T58" fmla="*/ 2147483647 w 400"/>
                <a:gd name="T59" fmla="*/ 2147483647 h 347"/>
                <a:gd name="T60" fmla="*/ 2147483647 w 400"/>
                <a:gd name="T61" fmla="*/ 2147483647 h 347"/>
                <a:gd name="T62" fmla="*/ 2147483647 w 400"/>
                <a:gd name="T63" fmla="*/ 2147483647 h 347"/>
                <a:gd name="T64" fmla="*/ 2147483647 w 400"/>
                <a:gd name="T65" fmla="*/ 2147483647 h 347"/>
                <a:gd name="T66" fmla="*/ 2147483647 w 400"/>
                <a:gd name="T67" fmla="*/ 2147483647 h 347"/>
                <a:gd name="T68" fmla="*/ 2147483647 w 400"/>
                <a:gd name="T69" fmla="*/ 2147483647 h 347"/>
                <a:gd name="T70" fmla="*/ 2147483647 w 400"/>
                <a:gd name="T71" fmla="*/ 2147483647 h 347"/>
                <a:gd name="T72" fmla="*/ 2147483647 w 400"/>
                <a:gd name="T73" fmla="*/ 2147483647 h 347"/>
                <a:gd name="T74" fmla="*/ 2147483647 w 400"/>
                <a:gd name="T75" fmla="*/ 2147483647 h 347"/>
                <a:gd name="T76" fmla="*/ 2147483647 w 400"/>
                <a:gd name="T77" fmla="*/ 2147483647 h 347"/>
                <a:gd name="T78" fmla="*/ 2147483647 w 400"/>
                <a:gd name="T79" fmla="*/ 2147483647 h 347"/>
                <a:gd name="T80" fmla="*/ 2147483647 w 400"/>
                <a:gd name="T81" fmla="*/ 2147483647 h 347"/>
                <a:gd name="T82" fmla="*/ 2147483647 w 400"/>
                <a:gd name="T83" fmla="*/ 2147483647 h 347"/>
                <a:gd name="T84" fmla="*/ 2147483647 w 400"/>
                <a:gd name="T85" fmla="*/ 2147483647 h 347"/>
                <a:gd name="T86" fmla="*/ 2147483647 w 400"/>
                <a:gd name="T87" fmla="*/ 2147483647 h 347"/>
                <a:gd name="T88" fmla="*/ 2147483647 w 400"/>
                <a:gd name="T89" fmla="*/ 2147483647 h 347"/>
                <a:gd name="T90" fmla="*/ 2147483647 w 400"/>
                <a:gd name="T91" fmla="*/ 2147483647 h 347"/>
                <a:gd name="T92" fmla="*/ 2147483647 w 400"/>
                <a:gd name="T93" fmla="*/ 2147483647 h 347"/>
                <a:gd name="T94" fmla="*/ 2147483647 w 400"/>
                <a:gd name="T95" fmla="*/ 2147483647 h 347"/>
                <a:gd name="T96" fmla="*/ 2147483647 w 400"/>
                <a:gd name="T97" fmla="*/ 2147483647 h 347"/>
                <a:gd name="T98" fmla="*/ 2147483647 w 400"/>
                <a:gd name="T99" fmla="*/ 2147483647 h 347"/>
                <a:gd name="T100" fmla="*/ 2147483647 w 400"/>
                <a:gd name="T101" fmla="*/ 2147483647 h 347"/>
                <a:gd name="T102" fmla="*/ 2147483647 w 400"/>
                <a:gd name="T103" fmla="*/ 2147483647 h 347"/>
                <a:gd name="T104" fmla="*/ 2147483647 w 400"/>
                <a:gd name="T105" fmla="*/ 2147483647 h 347"/>
                <a:gd name="T106" fmla="*/ 2147483647 w 400"/>
                <a:gd name="T107" fmla="*/ 2147483647 h 347"/>
                <a:gd name="T108" fmla="*/ 2147483647 w 400"/>
                <a:gd name="T109" fmla="*/ 2147483647 h 347"/>
                <a:gd name="T110" fmla="*/ 2147483647 w 400"/>
                <a:gd name="T111" fmla="*/ 2147483647 h 347"/>
                <a:gd name="T112" fmla="*/ 2147483647 w 400"/>
                <a:gd name="T113" fmla="*/ 0 h 34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00"/>
                <a:gd name="T172" fmla="*/ 0 h 347"/>
                <a:gd name="T173" fmla="*/ 400 w 400"/>
                <a:gd name="T174" fmla="*/ 347 h 34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00" h="347">
                  <a:moveTo>
                    <a:pt x="139" y="0"/>
                  </a:moveTo>
                  <a:lnTo>
                    <a:pt x="134" y="3"/>
                  </a:lnTo>
                  <a:lnTo>
                    <a:pt x="128" y="5"/>
                  </a:lnTo>
                  <a:lnTo>
                    <a:pt x="126" y="8"/>
                  </a:lnTo>
                  <a:lnTo>
                    <a:pt x="126" y="11"/>
                  </a:lnTo>
                  <a:lnTo>
                    <a:pt x="123" y="13"/>
                  </a:lnTo>
                  <a:lnTo>
                    <a:pt x="120" y="16"/>
                  </a:lnTo>
                  <a:lnTo>
                    <a:pt x="120" y="21"/>
                  </a:lnTo>
                  <a:lnTo>
                    <a:pt x="120" y="24"/>
                  </a:lnTo>
                  <a:lnTo>
                    <a:pt x="118" y="24"/>
                  </a:lnTo>
                  <a:lnTo>
                    <a:pt x="112" y="24"/>
                  </a:lnTo>
                  <a:lnTo>
                    <a:pt x="110" y="24"/>
                  </a:lnTo>
                  <a:lnTo>
                    <a:pt x="110" y="27"/>
                  </a:lnTo>
                  <a:lnTo>
                    <a:pt x="107" y="29"/>
                  </a:lnTo>
                  <a:lnTo>
                    <a:pt x="110" y="29"/>
                  </a:lnTo>
                  <a:lnTo>
                    <a:pt x="107" y="32"/>
                  </a:lnTo>
                  <a:lnTo>
                    <a:pt x="107" y="35"/>
                  </a:lnTo>
                  <a:lnTo>
                    <a:pt x="102" y="35"/>
                  </a:lnTo>
                  <a:lnTo>
                    <a:pt x="99" y="40"/>
                  </a:lnTo>
                  <a:lnTo>
                    <a:pt x="99" y="45"/>
                  </a:lnTo>
                  <a:lnTo>
                    <a:pt x="94" y="51"/>
                  </a:lnTo>
                  <a:lnTo>
                    <a:pt x="91" y="56"/>
                  </a:lnTo>
                  <a:lnTo>
                    <a:pt x="88" y="59"/>
                  </a:lnTo>
                  <a:lnTo>
                    <a:pt x="86" y="56"/>
                  </a:lnTo>
                  <a:lnTo>
                    <a:pt x="83" y="59"/>
                  </a:lnTo>
                  <a:lnTo>
                    <a:pt x="80" y="61"/>
                  </a:lnTo>
                  <a:lnTo>
                    <a:pt x="78" y="61"/>
                  </a:lnTo>
                  <a:lnTo>
                    <a:pt x="75" y="61"/>
                  </a:lnTo>
                  <a:lnTo>
                    <a:pt x="70" y="64"/>
                  </a:lnTo>
                  <a:lnTo>
                    <a:pt x="67" y="61"/>
                  </a:lnTo>
                  <a:lnTo>
                    <a:pt x="67" y="59"/>
                  </a:lnTo>
                  <a:lnTo>
                    <a:pt x="67" y="56"/>
                  </a:lnTo>
                  <a:lnTo>
                    <a:pt x="67" y="53"/>
                  </a:lnTo>
                  <a:lnTo>
                    <a:pt x="64" y="51"/>
                  </a:lnTo>
                  <a:lnTo>
                    <a:pt x="62" y="51"/>
                  </a:lnTo>
                  <a:lnTo>
                    <a:pt x="59" y="51"/>
                  </a:lnTo>
                  <a:lnTo>
                    <a:pt x="56" y="48"/>
                  </a:lnTo>
                  <a:lnTo>
                    <a:pt x="54" y="48"/>
                  </a:lnTo>
                  <a:lnTo>
                    <a:pt x="51" y="51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3" y="51"/>
                  </a:lnTo>
                  <a:lnTo>
                    <a:pt x="43" y="53"/>
                  </a:lnTo>
                  <a:lnTo>
                    <a:pt x="46" y="53"/>
                  </a:lnTo>
                  <a:lnTo>
                    <a:pt x="46" y="56"/>
                  </a:lnTo>
                  <a:lnTo>
                    <a:pt x="43" y="59"/>
                  </a:lnTo>
                  <a:lnTo>
                    <a:pt x="43" y="64"/>
                  </a:lnTo>
                  <a:lnTo>
                    <a:pt x="43" y="67"/>
                  </a:lnTo>
                  <a:lnTo>
                    <a:pt x="46" y="69"/>
                  </a:lnTo>
                  <a:lnTo>
                    <a:pt x="48" y="69"/>
                  </a:lnTo>
                  <a:lnTo>
                    <a:pt x="51" y="69"/>
                  </a:lnTo>
                  <a:lnTo>
                    <a:pt x="51" y="72"/>
                  </a:lnTo>
                  <a:lnTo>
                    <a:pt x="48" y="75"/>
                  </a:lnTo>
                  <a:lnTo>
                    <a:pt x="51" y="77"/>
                  </a:lnTo>
                  <a:lnTo>
                    <a:pt x="48" y="77"/>
                  </a:lnTo>
                  <a:lnTo>
                    <a:pt x="46" y="80"/>
                  </a:lnTo>
                  <a:lnTo>
                    <a:pt x="46" y="83"/>
                  </a:lnTo>
                  <a:lnTo>
                    <a:pt x="43" y="85"/>
                  </a:lnTo>
                  <a:lnTo>
                    <a:pt x="43" y="88"/>
                  </a:lnTo>
                  <a:lnTo>
                    <a:pt x="40" y="88"/>
                  </a:lnTo>
                  <a:lnTo>
                    <a:pt x="38" y="88"/>
                  </a:lnTo>
                  <a:lnTo>
                    <a:pt x="35" y="88"/>
                  </a:lnTo>
                  <a:lnTo>
                    <a:pt x="35" y="91"/>
                  </a:lnTo>
                  <a:lnTo>
                    <a:pt x="32" y="91"/>
                  </a:lnTo>
                  <a:lnTo>
                    <a:pt x="30" y="93"/>
                  </a:lnTo>
                  <a:lnTo>
                    <a:pt x="27" y="96"/>
                  </a:lnTo>
                  <a:lnTo>
                    <a:pt x="24" y="99"/>
                  </a:lnTo>
                  <a:lnTo>
                    <a:pt x="19" y="101"/>
                  </a:lnTo>
                  <a:lnTo>
                    <a:pt x="16" y="101"/>
                  </a:lnTo>
                  <a:lnTo>
                    <a:pt x="14" y="101"/>
                  </a:lnTo>
                  <a:lnTo>
                    <a:pt x="8" y="101"/>
                  </a:lnTo>
                  <a:lnTo>
                    <a:pt x="6" y="101"/>
                  </a:lnTo>
                  <a:lnTo>
                    <a:pt x="3" y="101"/>
                  </a:lnTo>
                  <a:lnTo>
                    <a:pt x="3" y="104"/>
                  </a:lnTo>
                  <a:lnTo>
                    <a:pt x="3" y="107"/>
                  </a:lnTo>
                  <a:lnTo>
                    <a:pt x="3" y="109"/>
                  </a:lnTo>
                  <a:lnTo>
                    <a:pt x="3" y="115"/>
                  </a:lnTo>
                  <a:lnTo>
                    <a:pt x="6" y="115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1" y="120"/>
                  </a:lnTo>
                  <a:lnTo>
                    <a:pt x="14" y="123"/>
                  </a:lnTo>
                  <a:lnTo>
                    <a:pt x="11" y="123"/>
                  </a:lnTo>
                  <a:lnTo>
                    <a:pt x="8" y="125"/>
                  </a:lnTo>
                  <a:lnTo>
                    <a:pt x="6" y="128"/>
                  </a:lnTo>
                  <a:lnTo>
                    <a:pt x="3" y="131"/>
                  </a:lnTo>
                  <a:lnTo>
                    <a:pt x="0" y="131"/>
                  </a:lnTo>
                  <a:lnTo>
                    <a:pt x="3" y="133"/>
                  </a:lnTo>
                  <a:lnTo>
                    <a:pt x="6" y="139"/>
                  </a:lnTo>
                  <a:lnTo>
                    <a:pt x="6" y="141"/>
                  </a:lnTo>
                  <a:lnTo>
                    <a:pt x="6" y="147"/>
                  </a:lnTo>
                  <a:lnTo>
                    <a:pt x="8" y="149"/>
                  </a:lnTo>
                  <a:lnTo>
                    <a:pt x="8" y="152"/>
                  </a:lnTo>
                  <a:lnTo>
                    <a:pt x="11" y="155"/>
                  </a:lnTo>
                  <a:lnTo>
                    <a:pt x="11" y="157"/>
                  </a:lnTo>
                  <a:lnTo>
                    <a:pt x="14" y="157"/>
                  </a:lnTo>
                  <a:lnTo>
                    <a:pt x="16" y="155"/>
                  </a:lnTo>
                  <a:lnTo>
                    <a:pt x="19" y="155"/>
                  </a:lnTo>
                  <a:lnTo>
                    <a:pt x="22" y="152"/>
                  </a:lnTo>
                  <a:lnTo>
                    <a:pt x="24" y="152"/>
                  </a:lnTo>
                  <a:lnTo>
                    <a:pt x="27" y="155"/>
                  </a:lnTo>
                  <a:lnTo>
                    <a:pt x="30" y="155"/>
                  </a:lnTo>
                  <a:lnTo>
                    <a:pt x="35" y="157"/>
                  </a:lnTo>
                  <a:lnTo>
                    <a:pt x="35" y="160"/>
                  </a:lnTo>
                  <a:lnTo>
                    <a:pt x="38" y="165"/>
                  </a:lnTo>
                  <a:lnTo>
                    <a:pt x="38" y="168"/>
                  </a:lnTo>
                  <a:lnTo>
                    <a:pt x="38" y="171"/>
                  </a:lnTo>
                  <a:lnTo>
                    <a:pt x="40" y="176"/>
                  </a:lnTo>
                  <a:lnTo>
                    <a:pt x="40" y="179"/>
                  </a:lnTo>
                  <a:lnTo>
                    <a:pt x="46" y="179"/>
                  </a:lnTo>
                  <a:lnTo>
                    <a:pt x="48" y="176"/>
                  </a:lnTo>
                  <a:lnTo>
                    <a:pt x="51" y="179"/>
                  </a:lnTo>
                  <a:lnTo>
                    <a:pt x="54" y="179"/>
                  </a:lnTo>
                  <a:lnTo>
                    <a:pt x="56" y="179"/>
                  </a:lnTo>
                  <a:lnTo>
                    <a:pt x="56" y="181"/>
                  </a:lnTo>
                  <a:lnTo>
                    <a:pt x="54" y="181"/>
                  </a:lnTo>
                  <a:lnTo>
                    <a:pt x="51" y="181"/>
                  </a:lnTo>
                  <a:lnTo>
                    <a:pt x="48" y="184"/>
                  </a:lnTo>
                  <a:lnTo>
                    <a:pt x="46" y="187"/>
                  </a:lnTo>
                  <a:lnTo>
                    <a:pt x="43" y="189"/>
                  </a:lnTo>
                  <a:lnTo>
                    <a:pt x="43" y="192"/>
                  </a:lnTo>
                  <a:lnTo>
                    <a:pt x="40" y="192"/>
                  </a:lnTo>
                  <a:lnTo>
                    <a:pt x="38" y="195"/>
                  </a:lnTo>
                  <a:lnTo>
                    <a:pt x="35" y="197"/>
                  </a:lnTo>
                  <a:lnTo>
                    <a:pt x="35" y="200"/>
                  </a:lnTo>
                  <a:lnTo>
                    <a:pt x="32" y="205"/>
                  </a:lnTo>
                  <a:lnTo>
                    <a:pt x="30" y="205"/>
                  </a:lnTo>
                  <a:lnTo>
                    <a:pt x="32" y="211"/>
                  </a:lnTo>
                  <a:lnTo>
                    <a:pt x="35" y="213"/>
                  </a:lnTo>
                  <a:lnTo>
                    <a:pt x="40" y="216"/>
                  </a:lnTo>
                  <a:lnTo>
                    <a:pt x="43" y="219"/>
                  </a:lnTo>
                  <a:lnTo>
                    <a:pt x="46" y="219"/>
                  </a:lnTo>
                  <a:lnTo>
                    <a:pt x="48" y="221"/>
                  </a:lnTo>
                  <a:lnTo>
                    <a:pt x="51" y="221"/>
                  </a:lnTo>
                  <a:lnTo>
                    <a:pt x="56" y="221"/>
                  </a:lnTo>
                  <a:lnTo>
                    <a:pt x="59" y="221"/>
                  </a:lnTo>
                  <a:lnTo>
                    <a:pt x="62" y="224"/>
                  </a:lnTo>
                  <a:lnTo>
                    <a:pt x="62" y="227"/>
                  </a:lnTo>
                  <a:lnTo>
                    <a:pt x="64" y="227"/>
                  </a:lnTo>
                  <a:lnTo>
                    <a:pt x="67" y="227"/>
                  </a:lnTo>
                  <a:lnTo>
                    <a:pt x="72" y="229"/>
                  </a:lnTo>
                  <a:lnTo>
                    <a:pt x="75" y="229"/>
                  </a:lnTo>
                  <a:lnTo>
                    <a:pt x="78" y="229"/>
                  </a:lnTo>
                  <a:lnTo>
                    <a:pt x="75" y="232"/>
                  </a:lnTo>
                  <a:lnTo>
                    <a:pt x="75" y="235"/>
                  </a:lnTo>
                  <a:lnTo>
                    <a:pt x="75" y="237"/>
                  </a:lnTo>
                  <a:lnTo>
                    <a:pt x="78" y="237"/>
                  </a:lnTo>
                  <a:lnTo>
                    <a:pt x="80" y="237"/>
                  </a:lnTo>
                  <a:lnTo>
                    <a:pt x="83" y="235"/>
                  </a:lnTo>
                  <a:lnTo>
                    <a:pt x="86" y="229"/>
                  </a:lnTo>
                  <a:lnTo>
                    <a:pt x="88" y="229"/>
                  </a:lnTo>
                  <a:lnTo>
                    <a:pt x="88" y="232"/>
                  </a:lnTo>
                  <a:lnTo>
                    <a:pt x="88" y="235"/>
                  </a:lnTo>
                  <a:lnTo>
                    <a:pt x="86" y="237"/>
                  </a:lnTo>
                  <a:lnTo>
                    <a:pt x="86" y="243"/>
                  </a:lnTo>
                  <a:lnTo>
                    <a:pt x="83" y="243"/>
                  </a:lnTo>
                  <a:lnTo>
                    <a:pt x="80" y="245"/>
                  </a:lnTo>
                  <a:lnTo>
                    <a:pt x="75" y="248"/>
                  </a:lnTo>
                  <a:lnTo>
                    <a:pt x="70" y="251"/>
                  </a:lnTo>
                  <a:lnTo>
                    <a:pt x="64" y="251"/>
                  </a:lnTo>
                  <a:lnTo>
                    <a:pt x="62" y="253"/>
                  </a:lnTo>
                  <a:lnTo>
                    <a:pt x="56" y="253"/>
                  </a:lnTo>
                  <a:lnTo>
                    <a:pt x="54" y="256"/>
                  </a:lnTo>
                  <a:lnTo>
                    <a:pt x="59" y="256"/>
                  </a:lnTo>
                  <a:lnTo>
                    <a:pt x="62" y="259"/>
                  </a:lnTo>
                  <a:lnTo>
                    <a:pt x="62" y="261"/>
                  </a:lnTo>
                  <a:lnTo>
                    <a:pt x="59" y="264"/>
                  </a:lnTo>
                  <a:lnTo>
                    <a:pt x="56" y="264"/>
                  </a:lnTo>
                  <a:lnTo>
                    <a:pt x="51" y="267"/>
                  </a:lnTo>
                  <a:lnTo>
                    <a:pt x="48" y="269"/>
                  </a:lnTo>
                  <a:lnTo>
                    <a:pt x="46" y="272"/>
                  </a:lnTo>
                  <a:lnTo>
                    <a:pt x="46" y="277"/>
                  </a:lnTo>
                  <a:lnTo>
                    <a:pt x="46" y="280"/>
                  </a:lnTo>
                  <a:lnTo>
                    <a:pt x="48" y="283"/>
                  </a:lnTo>
                  <a:lnTo>
                    <a:pt x="51" y="285"/>
                  </a:lnTo>
                  <a:lnTo>
                    <a:pt x="51" y="288"/>
                  </a:lnTo>
                  <a:lnTo>
                    <a:pt x="51" y="291"/>
                  </a:lnTo>
                  <a:lnTo>
                    <a:pt x="48" y="296"/>
                  </a:lnTo>
                  <a:lnTo>
                    <a:pt x="48" y="299"/>
                  </a:lnTo>
                  <a:lnTo>
                    <a:pt x="51" y="304"/>
                  </a:lnTo>
                  <a:lnTo>
                    <a:pt x="54" y="307"/>
                  </a:lnTo>
                  <a:lnTo>
                    <a:pt x="59" y="312"/>
                  </a:lnTo>
                  <a:lnTo>
                    <a:pt x="59" y="309"/>
                  </a:lnTo>
                  <a:lnTo>
                    <a:pt x="62" y="307"/>
                  </a:lnTo>
                  <a:lnTo>
                    <a:pt x="64" y="307"/>
                  </a:lnTo>
                  <a:lnTo>
                    <a:pt x="67" y="307"/>
                  </a:lnTo>
                  <a:lnTo>
                    <a:pt x="70" y="309"/>
                  </a:lnTo>
                  <a:lnTo>
                    <a:pt x="72" y="312"/>
                  </a:lnTo>
                  <a:lnTo>
                    <a:pt x="72" y="315"/>
                  </a:lnTo>
                  <a:lnTo>
                    <a:pt x="72" y="317"/>
                  </a:lnTo>
                  <a:lnTo>
                    <a:pt x="83" y="320"/>
                  </a:lnTo>
                  <a:lnTo>
                    <a:pt x="83" y="317"/>
                  </a:lnTo>
                  <a:lnTo>
                    <a:pt x="83" y="315"/>
                  </a:lnTo>
                  <a:lnTo>
                    <a:pt x="86" y="315"/>
                  </a:lnTo>
                  <a:lnTo>
                    <a:pt x="88" y="315"/>
                  </a:lnTo>
                  <a:lnTo>
                    <a:pt x="91" y="312"/>
                  </a:lnTo>
                  <a:lnTo>
                    <a:pt x="91" y="309"/>
                  </a:lnTo>
                  <a:lnTo>
                    <a:pt x="94" y="309"/>
                  </a:lnTo>
                  <a:lnTo>
                    <a:pt x="94" y="307"/>
                  </a:lnTo>
                  <a:lnTo>
                    <a:pt x="96" y="304"/>
                  </a:lnTo>
                  <a:lnTo>
                    <a:pt x="99" y="301"/>
                  </a:lnTo>
                  <a:lnTo>
                    <a:pt x="104" y="299"/>
                  </a:lnTo>
                  <a:lnTo>
                    <a:pt x="107" y="299"/>
                  </a:lnTo>
                  <a:lnTo>
                    <a:pt x="107" y="301"/>
                  </a:lnTo>
                  <a:lnTo>
                    <a:pt x="110" y="307"/>
                  </a:lnTo>
                  <a:lnTo>
                    <a:pt x="110" y="309"/>
                  </a:lnTo>
                  <a:lnTo>
                    <a:pt x="112" y="309"/>
                  </a:lnTo>
                  <a:lnTo>
                    <a:pt x="115" y="307"/>
                  </a:lnTo>
                  <a:lnTo>
                    <a:pt x="118" y="307"/>
                  </a:lnTo>
                  <a:lnTo>
                    <a:pt x="118" y="312"/>
                  </a:lnTo>
                  <a:lnTo>
                    <a:pt x="120" y="312"/>
                  </a:lnTo>
                  <a:lnTo>
                    <a:pt x="123" y="312"/>
                  </a:lnTo>
                  <a:lnTo>
                    <a:pt x="123" y="315"/>
                  </a:lnTo>
                  <a:lnTo>
                    <a:pt x="123" y="317"/>
                  </a:lnTo>
                  <a:lnTo>
                    <a:pt x="120" y="320"/>
                  </a:lnTo>
                  <a:lnTo>
                    <a:pt x="123" y="320"/>
                  </a:lnTo>
                  <a:lnTo>
                    <a:pt x="126" y="320"/>
                  </a:lnTo>
                  <a:lnTo>
                    <a:pt x="128" y="320"/>
                  </a:lnTo>
                  <a:lnTo>
                    <a:pt x="128" y="323"/>
                  </a:lnTo>
                  <a:lnTo>
                    <a:pt x="131" y="325"/>
                  </a:lnTo>
                  <a:lnTo>
                    <a:pt x="134" y="325"/>
                  </a:lnTo>
                  <a:lnTo>
                    <a:pt x="134" y="328"/>
                  </a:lnTo>
                  <a:lnTo>
                    <a:pt x="136" y="331"/>
                  </a:lnTo>
                  <a:lnTo>
                    <a:pt x="134" y="331"/>
                  </a:lnTo>
                  <a:lnTo>
                    <a:pt x="134" y="333"/>
                  </a:lnTo>
                  <a:lnTo>
                    <a:pt x="134" y="336"/>
                  </a:lnTo>
                  <a:lnTo>
                    <a:pt x="136" y="336"/>
                  </a:lnTo>
                  <a:lnTo>
                    <a:pt x="142" y="339"/>
                  </a:lnTo>
                  <a:lnTo>
                    <a:pt x="144" y="339"/>
                  </a:lnTo>
                  <a:lnTo>
                    <a:pt x="147" y="336"/>
                  </a:lnTo>
                  <a:lnTo>
                    <a:pt x="150" y="336"/>
                  </a:lnTo>
                  <a:lnTo>
                    <a:pt x="152" y="333"/>
                  </a:lnTo>
                  <a:lnTo>
                    <a:pt x="155" y="331"/>
                  </a:lnTo>
                  <a:lnTo>
                    <a:pt x="155" y="333"/>
                  </a:lnTo>
                  <a:lnTo>
                    <a:pt x="158" y="336"/>
                  </a:lnTo>
                  <a:lnTo>
                    <a:pt x="163" y="336"/>
                  </a:lnTo>
                  <a:lnTo>
                    <a:pt x="163" y="339"/>
                  </a:lnTo>
                  <a:lnTo>
                    <a:pt x="163" y="341"/>
                  </a:lnTo>
                  <a:lnTo>
                    <a:pt x="166" y="341"/>
                  </a:lnTo>
                  <a:lnTo>
                    <a:pt x="168" y="341"/>
                  </a:lnTo>
                  <a:lnTo>
                    <a:pt x="168" y="344"/>
                  </a:lnTo>
                  <a:lnTo>
                    <a:pt x="171" y="347"/>
                  </a:lnTo>
                  <a:lnTo>
                    <a:pt x="174" y="344"/>
                  </a:lnTo>
                  <a:lnTo>
                    <a:pt x="179" y="344"/>
                  </a:lnTo>
                  <a:lnTo>
                    <a:pt x="179" y="347"/>
                  </a:lnTo>
                  <a:lnTo>
                    <a:pt x="187" y="347"/>
                  </a:lnTo>
                  <a:lnTo>
                    <a:pt x="190" y="347"/>
                  </a:lnTo>
                  <a:lnTo>
                    <a:pt x="192" y="344"/>
                  </a:lnTo>
                  <a:lnTo>
                    <a:pt x="195" y="344"/>
                  </a:lnTo>
                  <a:lnTo>
                    <a:pt x="200" y="344"/>
                  </a:lnTo>
                  <a:lnTo>
                    <a:pt x="206" y="344"/>
                  </a:lnTo>
                  <a:lnTo>
                    <a:pt x="206" y="341"/>
                  </a:lnTo>
                  <a:lnTo>
                    <a:pt x="208" y="339"/>
                  </a:lnTo>
                  <a:lnTo>
                    <a:pt x="211" y="339"/>
                  </a:lnTo>
                  <a:lnTo>
                    <a:pt x="211" y="336"/>
                  </a:lnTo>
                  <a:lnTo>
                    <a:pt x="214" y="333"/>
                  </a:lnTo>
                  <a:lnTo>
                    <a:pt x="214" y="328"/>
                  </a:lnTo>
                  <a:lnTo>
                    <a:pt x="211" y="325"/>
                  </a:lnTo>
                  <a:lnTo>
                    <a:pt x="208" y="323"/>
                  </a:lnTo>
                  <a:lnTo>
                    <a:pt x="208" y="320"/>
                  </a:lnTo>
                  <a:lnTo>
                    <a:pt x="208" y="317"/>
                  </a:lnTo>
                  <a:lnTo>
                    <a:pt x="211" y="315"/>
                  </a:lnTo>
                  <a:lnTo>
                    <a:pt x="214" y="312"/>
                  </a:lnTo>
                  <a:lnTo>
                    <a:pt x="216" y="312"/>
                  </a:lnTo>
                  <a:lnTo>
                    <a:pt x="219" y="309"/>
                  </a:lnTo>
                  <a:lnTo>
                    <a:pt x="219" y="307"/>
                  </a:lnTo>
                  <a:lnTo>
                    <a:pt x="216" y="307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24" y="304"/>
                  </a:lnTo>
                  <a:lnTo>
                    <a:pt x="227" y="304"/>
                  </a:lnTo>
                  <a:lnTo>
                    <a:pt x="230" y="301"/>
                  </a:lnTo>
                  <a:lnTo>
                    <a:pt x="232" y="301"/>
                  </a:lnTo>
                  <a:lnTo>
                    <a:pt x="235" y="301"/>
                  </a:lnTo>
                  <a:lnTo>
                    <a:pt x="238" y="299"/>
                  </a:lnTo>
                  <a:lnTo>
                    <a:pt x="240" y="299"/>
                  </a:lnTo>
                  <a:lnTo>
                    <a:pt x="243" y="293"/>
                  </a:lnTo>
                  <a:lnTo>
                    <a:pt x="240" y="291"/>
                  </a:lnTo>
                  <a:lnTo>
                    <a:pt x="240" y="288"/>
                  </a:lnTo>
                  <a:lnTo>
                    <a:pt x="243" y="288"/>
                  </a:lnTo>
                  <a:lnTo>
                    <a:pt x="243" y="285"/>
                  </a:lnTo>
                  <a:lnTo>
                    <a:pt x="246" y="285"/>
                  </a:lnTo>
                  <a:lnTo>
                    <a:pt x="246" y="283"/>
                  </a:lnTo>
                  <a:lnTo>
                    <a:pt x="243" y="280"/>
                  </a:lnTo>
                  <a:lnTo>
                    <a:pt x="243" y="277"/>
                  </a:lnTo>
                  <a:lnTo>
                    <a:pt x="243" y="275"/>
                  </a:lnTo>
                  <a:lnTo>
                    <a:pt x="243" y="272"/>
                  </a:lnTo>
                  <a:lnTo>
                    <a:pt x="243" y="269"/>
                  </a:lnTo>
                  <a:lnTo>
                    <a:pt x="238" y="261"/>
                  </a:lnTo>
                  <a:lnTo>
                    <a:pt x="235" y="256"/>
                  </a:lnTo>
                  <a:lnTo>
                    <a:pt x="235" y="253"/>
                  </a:lnTo>
                  <a:lnTo>
                    <a:pt x="235" y="245"/>
                  </a:lnTo>
                  <a:lnTo>
                    <a:pt x="235" y="240"/>
                  </a:lnTo>
                  <a:lnTo>
                    <a:pt x="235" y="235"/>
                  </a:lnTo>
                  <a:lnTo>
                    <a:pt x="235" y="232"/>
                  </a:lnTo>
                  <a:lnTo>
                    <a:pt x="232" y="229"/>
                  </a:lnTo>
                  <a:lnTo>
                    <a:pt x="230" y="232"/>
                  </a:lnTo>
                  <a:lnTo>
                    <a:pt x="230" y="235"/>
                  </a:lnTo>
                  <a:lnTo>
                    <a:pt x="230" y="237"/>
                  </a:lnTo>
                  <a:lnTo>
                    <a:pt x="230" y="240"/>
                  </a:lnTo>
                  <a:lnTo>
                    <a:pt x="230" y="243"/>
                  </a:lnTo>
                  <a:lnTo>
                    <a:pt x="227" y="243"/>
                  </a:lnTo>
                  <a:lnTo>
                    <a:pt x="227" y="240"/>
                  </a:lnTo>
                  <a:lnTo>
                    <a:pt x="224" y="237"/>
                  </a:lnTo>
                  <a:lnTo>
                    <a:pt x="224" y="235"/>
                  </a:lnTo>
                  <a:lnTo>
                    <a:pt x="224" y="232"/>
                  </a:lnTo>
                  <a:lnTo>
                    <a:pt x="224" y="229"/>
                  </a:lnTo>
                  <a:lnTo>
                    <a:pt x="224" y="227"/>
                  </a:lnTo>
                  <a:lnTo>
                    <a:pt x="224" y="224"/>
                  </a:lnTo>
                  <a:lnTo>
                    <a:pt x="227" y="224"/>
                  </a:lnTo>
                  <a:lnTo>
                    <a:pt x="227" y="221"/>
                  </a:lnTo>
                  <a:lnTo>
                    <a:pt x="230" y="221"/>
                  </a:lnTo>
                  <a:lnTo>
                    <a:pt x="230" y="216"/>
                  </a:lnTo>
                  <a:lnTo>
                    <a:pt x="230" y="213"/>
                  </a:lnTo>
                  <a:lnTo>
                    <a:pt x="227" y="211"/>
                  </a:lnTo>
                  <a:lnTo>
                    <a:pt x="227" y="208"/>
                  </a:lnTo>
                  <a:lnTo>
                    <a:pt x="230" y="205"/>
                  </a:lnTo>
                  <a:lnTo>
                    <a:pt x="232" y="205"/>
                  </a:lnTo>
                  <a:lnTo>
                    <a:pt x="232" y="208"/>
                  </a:lnTo>
                  <a:lnTo>
                    <a:pt x="235" y="208"/>
                  </a:lnTo>
                  <a:lnTo>
                    <a:pt x="238" y="208"/>
                  </a:lnTo>
                  <a:lnTo>
                    <a:pt x="240" y="208"/>
                  </a:lnTo>
                  <a:lnTo>
                    <a:pt x="240" y="205"/>
                  </a:lnTo>
                  <a:lnTo>
                    <a:pt x="240" y="203"/>
                  </a:lnTo>
                  <a:lnTo>
                    <a:pt x="240" y="200"/>
                  </a:lnTo>
                  <a:lnTo>
                    <a:pt x="243" y="197"/>
                  </a:lnTo>
                  <a:lnTo>
                    <a:pt x="243" y="195"/>
                  </a:lnTo>
                  <a:lnTo>
                    <a:pt x="243" y="189"/>
                  </a:lnTo>
                  <a:lnTo>
                    <a:pt x="243" y="187"/>
                  </a:lnTo>
                  <a:lnTo>
                    <a:pt x="243" y="184"/>
                  </a:lnTo>
                  <a:lnTo>
                    <a:pt x="246" y="184"/>
                  </a:lnTo>
                  <a:lnTo>
                    <a:pt x="251" y="184"/>
                  </a:lnTo>
                  <a:lnTo>
                    <a:pt x="254" y="181"/>
                  </a:lnTo>
                  <a:lnTo>
                    <a:pt x="256" y="181"/>
                  </a:lnTo>
                  <a:lnTo>
                    <a:pt x="262" y="181"/>
                  </a:lnTo>
                  <a:lnTo>
                    <a:pt x="264" y="179"/>
                  </a:lnTo>
                  <a:lnTo>
                    <a:pt x="267" y="176"/>
                  </a:lnTo>
                  <a:lnTo>
                    <a:pt x="270" y="173"/>
                  </a:lnTo>
                  <a:lnTo>
                    <a:pt x="270" y="171"/>
                  </a:lnTo>
                  <a:lnTo>
                    <a:pt x="272" y="171"/>
                  </a:lnTo>
                  <a:lnTo>
                    <a:pt x="272" y="168"/>
                  </a:lnTo>
                  <a:lnTo>
                    <a:pt x="270" y="165"/>
                  </a:lnTo>
                  <a:lnTo>
                    <a:pt x="267" y="163"/>
                  </a:lnTo>
                  <a:lnTo>
                    <a:pt x="267" y="160"/>
                  </a:lnTo>
                  <a:lnTo>
                    <a:pt x="272" y="160"/>
                  </a:lnTo>
                  <a:lnTo>
                    <a:pt x="275" y="157"/>
                  </a:lnTo>
                  <a:lnTo>
                    <a:pt x="278" y="157"/>
                  </a:lnTo>
                  <a:lnTo>
                    <a:pt x="280" y="155"/>
                  </a:lnTo>
                  <a:lnTo>
                    <a:pt x="286" y="157"/>
                  </a:lnTo>
                  <a:lnTo>
                    <a:pt x="288" y="160"/>
                  </a:lnTo>
                  <a:lnTo>
                    <a:pt x="291" y="163"/>
                  </a:lnTo>
                  <a:lnTo>
                    <a:pt x="291" y="165"/>
                  </a:lnTo>
                  <a:lnTo>
                    <a:pt x="291" y="168"/>
                  </a:lnTo>
                  <a:lnTo>
                    <a:pt x="288" y="173"/>
                  </a:lnTo>
                  <a:lnTo>
                    <a:pt x="288" y="176"/>
                  </a:lnTo>
                  <a:lnTo>
                    <a:pt x="286" y="179"/>
                  </a:lnTo>
                  <a:lnTo>
                    <a:pt x="286" y="184"/>
                  </a:lnTo>
                  <a:lnTo>
                    <a:pt x="283" y="187"/>
                  </a:lnTo>
                  <a:lnTo>
                    <a:pt x="286" y="192"/>
                  </a:lnTo>
                  <a:lnTo>
                    <a:pt x="288" y="195"/>
                  </a:lnTo>
                  <a:lnTo>
                    <a:pt x="291" y="197"/>
                  </a:lnTo>
                  <a:lnTo>
                    <a:pt x="294" y="197"/>
                  </a:lnTo>
                  <a:lnTo>
                    <a:pt x="296" y="200"/>
                  </a:lnTo>
                  <a:lnTo>
                    <a:pt x="302" y="203"/>
                  </a:lnTo>
                  <a:lnTo>
                    <a:pt x="304" y="203"/>
                  </a:lnTo>
                  <a:lnTo>
                    <a:pt x="310" y="203"/>
                  </a:lnTo>
                  <a:lnTo>
                    <a:pt x="312" y="200"/>
                  </a:lnTo>
                  <a:lnTo>
                    <a:pt x="312" y="197"/>
                  </a:lnTo>
                  <a:lnTo>
                    <a:pt x="315" y="197"/>
                  </a:lnTo>
                  <a:lnTo>
                    <a:pt x="318" y="200"/>
                  </a:lnTo>
                  <a:lnTo>
                    <a:pt x="318" y="203"/>
                  </a:lnTo>
                  <a:lnTo>
                    <a:pt x="320" y="203"/>
                  </a:lnTo>
                  <a:lnTo>
                    <a:pt x="323" y="200"/>
                  </a:lnTo>
                  <a:lnTo>
                    <a:pt x="326" y="200"/>
                  </a:lnTo>
                  <a:lnTo>
                    <a:pt x="323" y="197"/>
                  </a:lnTo>
                  <a:lnTo>
                    <a:pt x="323" y="195"/>
                  </a:lnTo>
                  <a:lnTo>
                    <a:pt x="320" y="192"/>
                  </a:lnTo>
                  <a:lnTo>
                    <a:pt x="315" y="189"/>
                  </a:lnTo>
                  <a:lnTo>
                    <a:pt x="315" y="187"/>
                  </a:lnTo>
                  <a:lnTo>
                    <a:pt x="312" y="184"/>
                  </a:lnTo>
                  <a:lnTo>
                    <a:pt x="312" y="181"/>
                  </a:lnTo>
                  <a:lnTo>
                    <a:pt x="315" y="179"/>
                  </a:lnTo>
                  <a:lnTo>
                    <a:pt x="318" y="176"/>
                  </a:lnTo>
                  <a:lnTo>
                    <a:pt x="318" y="179"/>
                  </a:lnTo>
                  <a:lnTo>
                    <a:pt x="320" y="179"/>
                  </a:lnTo>
                  <a:lnTo>
                    <a:pt x="320" y="181"/>
                  </a:lnTo>
                  <a:lnTo>
                    <a:pt x="323" y="184"/>
                  </a:lnTo>
                  <a:lnTo>
                    <a:pt x="326" y="187"/>
                  </a:lnTo>
                  <a:lnTo>
                    <a:pt x="331" y="187"/>
                  </a:lnTo>
                  <a:lnTo>
                    <a:pt x="334" y="187"/>
                  </a:lnTo>
                  <a:lnTo>
                    <a:pt x="336" y="187"/>
                  </a:lnTo>
                  <a:lnTo>
                    <a:pt x="339" y="184"/>
                  </a:lnTo>
                  <a:lnTo>
                    <a:pt x="336" y="184"/>
                  </a:lnTo>
                  <a:lnTo>
                    <a:pt x="339" y="181"/>
                  </a:lnTo>
                  <a:lnTo>
                    <a:pt x="342" y="179"/>
                  </a:lnTo>
                  <a:lnTo>
                    <a:pt x="344" y="179"/>
                  </a:lnTo>
                  <a:lnTo>
                    <a:pt x="347" y="176"/>
                  </a:lnTo>
                  <a:lnTo>
                    <a:pt x="347" y="173"/>
                  </a:lnTo>
                  <a:lnTo>
                    <a:pt x="350" y="171"/>
                  </a:lnTo>
                  <a:lnTo>
                    <a:pt x="350" y="168"/>
                  </a:lnTo>
                  <a:lnTo>
                    <a:pt x="347" y="165"/>
                  </a:lnTo>
                  <a:lnTo>
                    <a:pt x="344" y="163"/>
                  </a:lnTo>
                  <a:lnTo>
                    <a:pt x="342" y="160"/>
                  </a:lnTo>
                  <a:lnTo>
                    <a:pt x="342" y="157"/>
                  </a:lnTo>
                  <a:lnTo>
                    <a:pt x="342" y="155"/>
                  </a:lnTo>
                  <a:lnTo>
                    <a:pt x="339" y="152"/>
                  </a:lnTo>
                  <a:lnTo>
                    <a:pt x="339" y="149"/>
                  </a:lnTo>
                  <a:lnTo>
                    <a:pt x="342" y="147"/>
                  </a:lnTo>
                  <a:lnTo>
                    <a:pt x="342" y="141"/>
                  </a:lnTo>
                  <a:lnTo>
                    <a:pt x="344" y="136"/>
                  </a:lnTo>
                  <a:lnTo>
                    <a:pt x="347" y="133"/>
                  </a:lnTo>
                  <a:lnTo>
                    <a:pt x="347" y="131"/>
                  </a:lnTo>
                  <a:lnTo>
                    <a:pt x="352" y="128"/>
                  </a:lnTo>
                  <a:lnTo>
                    <a:pt x="352" y="125"/>
                  </a:lnTo>
                  <a:lnTo>
                    <a:pt x="355" y="125"/>
                  </a:lnTo>
                  <a:lnTo>
                    <a:pt x="360" y="128"/>
                  </a:lnTo>
                  <a:lnTo>
                    <a:pt x="363" y="128"/>
                  </a:lnTo>
                  <a:lnTo>
                    <a:pt x="368" y="125"/>
                  </a:lnTo>
                  <a:lnTo>
                    <a:pt x="368" y="123"/>
                  </a:lnTo>
                  <a:lnTo>
                    <a:pt x="368" y="120"/>
                  </a:lnTo>
                  <a:lnTo>
                    <a:pt x="368" y="115"/>
                  </a:lnTo>
                  <a:lnTo>
                    <a:pt x="374" y="117"/>
                  </a:lnTo>
                  <a:lnTo>
                    <a:pt x="376" y="117"/>
                  </a:lnTo>
                  <a:lnTo>
                    <a:pt x="379" y="112"/>
                  </a:lnTo>
                  <a:lnTo>
                    <a:pt x="379" y="109"/>
                  </a:lnTo>
                  <a:lnTo>
                    <a:pt x="376" y="107"/>
                  </a:lnTo>
                  <a:lnTo>
                    <a:pt x="376" y="104"/>
                  </a:lnTo>
                  <a:lnTo>
                    <a:pt x="376" y="99"/>
                  </a:lnTo>
                  <a:lnTo>
                    <a:pt x="379" y="99"/>
                  </a:lnTo>
                  <a:lnTo>
                    <a:pt x="382" y="96"/>
                  </a:lnTo>
                  <a:lnTo>
                    <a:pt x="387" y="96"/>
                  </a:lnTo>
                  <a:lnTo>
                    <a:pt x="387" y="93"/>
                  </a:lnTo>
                  <a:lnTo>
                    <a:pt x="387" y="91"/>
                  </a:lnTo>
                  <a:lnTo>
                    <a:pt x="387" y="88"/>
                  </a:lnTo>
                  <a:lnTo>
                    <a:pt x="387" y="85"/>
                  </a:lnTo>
                  <a:lnTo>
                    <a:pt x="387" y="83"/>
                  </a:lnTo>
                  <a:lnTo>
                    <a:pt x="390" y="77"/>
                  </a:lnTo>
                  <a:lnTo>
                    <a:pt x="395" y="67"/>
                  </a:lnTo>
                  <a:lnTo>
                    <a:pt x="398" y="64"/>
                  </a:lnTo>
                  <a:lnTo>
                    <a:pt x="398" y="61"/>
                  </a:lnTo>
                  <a:lnTo>
                    <a:pt x="400" y="59"/>
                  </a:lnTo>
                  <a:lnTo>
                    <a:pt x="398" y="56"/>
                  </a:lnTo>
                  <a:lnTo>
                    <a:pt x="387" y="53"/>
                  </a:lnTo>
                  <a:lnTo>
                    <a:pt x="379" y="53"/>
                  </a:lnTo>
                  <a:lnTo>
                    <a:pt x="374" y="53"/>
                  </a:lnTo>
                  <a:lnTo>
                    <a:pt x="368" y="56"/>
                  </a:lnTo>
                  <a:lnTo>
                    <a:pt x="366" y="56"/>
                  </a:lnTo>
                  <a:lnTo>
                    <a:pt x="363" y="56"/>
                  </a:lnTo>
                  <a:lnTo>
                    <a:pt x="360" y="56"/>
                  </a:lnTo>
                  <a:lnTo>
                    <a:pt x="358" y="56"/>
                  </a:lnTo>
                  <a:lnTo>
                    <a:pt x="352" y="59"/>
                  </a:lnTo>
                  <a:lnTo>
                    <a:pt x="347" y="59"/>
                  </a:lnTo>
                  <a:lnTo>
                    <a:pt x="344" y="61"/>
                  </a:lnTo>
                  <a:lnTo>
                    <a:pt x="344" y="64"/>
                  </a:lnTo>
                  <a:lnTo>
                    <a:pt x="339" y="64"/>
                  </a:lnTo>
                  <a:lnTo>
                    <a:pt x="334" y="67"/>
                  </a:lnTo>
                  <a:lnTo>
                    <a:pt x="328" y="64"/>
                  </a:lnTo>
                  <a:lnTo>
                    <a:pt x="320" y="64"/>
                  </a:lnTo>
                  <a:lnTo>
                    <a:pt x="320" y="69"/>
                  </a:lnTo>
                  <a:lnTo>
                    <a:pt x="307" y="69"/>
                  </a:lnTo>
                  <a:lnTo>
                    <a:pt x="288" y="69"/>
                  </a:lnTo>
                  <a:lnTo>
                    <a:pt x="288" y="53"/>
                  </a:lnTo>
                  <a:lnTo>
                    <a:pt x="288" y="43"/>
                  </a:lnTo>
                  <a:lnTo>
                    <a:pt x="288" y="35"/>
                  </a:lnTo>
                  <a:lnTo>
                    <a:pt x="286" y="35"/>
                  </a:lnTo>
                  <a:lnTo>
                    <a:pt x="283" y="35"/>
                  </a:lnTo>
                  <a:lnTo>
                    <a:pt x="280" y="35"/>
                  </a:lnTo>
                  <a:lnTo>
                    <a:pt x="275" y="35"/>
                  </a:lnTo>
                  <a:lnTo>
                    <a:pt x="270" y="35"/>
                  </a:lnTo>
                  <a:lnTo>
                    <a:pt x="264" y="35"/>
                  </a:lnTo>
                  <a:lnTo>
                    <a:pt x="262" y="35"/>
                  </a:lnTo>
                  <a:lnTo>
                    <a:pt x="256" y="35"/>
                  </a:lnTo>
                  <a:lnTo>
                    <a:pt x="254" y="35"/>
                  </a:lnTo>
                  <a:lnTo>
                    <a:pt x="248" y="32"/>
                  </a:lnTo>
                  <a:lnTo>
                    <a:pt x="246" y="32"/>
                  </a:lnTo>
                  <a:lnTo>
                    <a:pt x="243" y="29"/>
                  </a:lnTo>
                  <a:lnTo>
                    <a:pt x="240" y="29"/>
                  </a:lnTo>
                  <a:lnTo>
                    <a:pt x="238" y="27"/>
                  </a:lnTo>
                  <a:lnTo>
                    <a:pt x="235" y="27"/>
                  </a:lnTo>
                  <a:lnTo>
                    <a:pt x="232" y="27"/>
                  </a:lnTo>
                  <a:lnTo>
                    <a:pt x="230" y="24"/>
                  </a:lnTo>
                  <a:lnTo>
                    <a:pt x="224" y="24"/>
                  </a:lnTo>
                  <a:lnTo>
                    <a:pt x="224" y="19"/>
                  </a:lnTo>
                  <a:lnTo>
                    <a:pt x="219" y="19"/>
                  </a:lnTo>
                  <a:lnTo>
                    <a:pt x="216" y="19"/>
                  </a:lnTo>
                  <a:lnTo>
                    <a:pt x="214" y="19"/>
                  </a:lnTo>
                  <a:lnTo>
                    <a:pt x="208" y="19"/>
                  </a:lnTo>
                  <a:lnTo>
                    <a:pt x="206" y="21"/>
                  </a:lnTo>
                  <a:lnTo>
                    <a:pt x="203" y="21"/>
                  </a:lnTo>
                  <a:lnTo>
                    <a:pt x="203" y="24"/>
                  </a:lnTo>
                  <a:lnTo>
                    <a:pt x="200" y="24"/>
                  </a:lnTo>
                  <a:lnTo>
                    <a:pt x="198" y="24"/>
                  </a:lnTo>
                  <a:lnTo>
                    <a:pt x="195" y="24"/>
                  </a:lnTo>
                  <a:lnTo>
                    <a:pt x="192" y="21"/>
                  </a:lnTo>
                  <a:lnTo>
                    <a:pt x="190" y="19"/>
                  </a:lnTo>
                  <a:lnTo>
                    <a:pt x="187" y="16"/>
                  </a:lnTo>
                  <a:lnTo>
                    <a:pt x="184" y="13"/>
                  </a:lnTo>
                  <a:lnTo>
                    <a:pt x="182" y="13"/>
                  </a:lnTo>
                  <a:lnTo>
                    <a:pt x="179" y="13"/>
                  </a:lnTo>
                  <a:lnTo>
                    <a:pt x="176" y="11"/>
                  </a:lnTo>
                  <a:lnTo>
                    <a:pt x="174" y="11"/>
                  </a:lnTo>
                  <a:lnTo>
                    <a:pt x="171" y="11"/>
                  </a:lnTo>
                  <a:lnTo>
                    <a:pt x="168" y="13"/>
                  </a:lnTo>
                  <a:lnTo>
                    <a:pt x="166" y="13"/>
                  </a:lnTo>
                  <a:lnTo>
                    <a:pt x="163" y="13"/>
                  </a:lnTo>
                  <a:lnTo>
                    <a:pt x="158" y="13"/>
                  </a:lnTo>
                  <a:lnTo>
                    <a:pt x="155" y="11"/>
                  </a:lnTo>
                  <a:lnTo>
                    <a:pt x="152" y="8"/>
                  </a:lnTo>
                  <a:lnTo>
                    <a:pt x="150" y="5"/>
                  </a:lnTo>
                  <a:lnTo>
                    <a:pt x="147" y="5"/>
                  </a:lnTo>
                  <a:lnTo>
                    <a:pt x="144" y="5"/>
                  </a:lnTo>
                  <a:lnTo>
                    <a:pt x="142" y="3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33" name="Freeform 99"/>
            <p:cNvSpPr>
              <a:spLocks/>
            </p:cNvSpPr>
            <p:nvPr/>
          </p:nvSpPr>
          <p:spPr bwMode="auto">
            <a:xfrm>
              <a:off x="5280025" y="2403475"/>
              <a:ext cx="935038" cy="793750"/>
            </a:xfrm>
            <a:custGeom>
              <a:avLst/>
              <a:gdLst>
                <a:gd name="T0" fmla="*/ 2147483647 w 250"/>
                <a:gd name="T1" fmla="*/ 2147483647 h 200"/>
                <a:gd name="T2" fmla="*/ 2147483647 w 250"/>
                <a:gd name="T3" fmla="*/ 2147483647 h 200"/>
                <a:gd name="T4" fmla="*/ 2147483647 w 250"/>
                <a:gd name="T5" fmla="*/ 2147483647 h 200"/>
                <a:gd name="T6" fmla="*/ 2147483647 w 250"/>
                <a:gd name="T7" fmla="*/ 2147483647 h 200"/>
                <a:gd name="T8" fmla="*/ 2147483647 w 250"/>
                <a:gd name="T9" fmla="*/ 2147483647 h 200"/>
                <a:gd name="T10" fmla="*/ 2147483647 w 250"/>
                <a:gd name="T11" fmla="*/ 2147483647 h 200"/>
                <a:gd name="T12" fmla="*/ 2147483647 w 250"/>
                <a:gd name="T13" fmla="*/ 2147483647 h 200"/>
                <a:gd name="T14" fmla="*/ 2147483647 w 250"/>
                <a:gd name="T15" fmla="*/ 2147483647 h 200"/>
                <a:gd name="T16" fmla="*/ 2147483647 w 250"/>
                <a:gd name="T17" fmla="*/ 2147483647 h 200"/>
                <a:gd name="T18" fmla="*/ 2147483647 w 250"/>
                <a:gd name="T19" fmla="*/ 2147483647 h 200"/>
                <a:gd name="T20" fmla="*/ 2147483647 w 250"/>
                <a:gd name="T21" fmla="*/ 2147483647 h 200"/>
                <a:gd name="T22" fmla="*/ 2147483647 w 250"/>
                <a:gd name="T23" fmla="*/ 2147483647 h 200"/>
                <a:gd name="T24" fmla="*/ 2147483647 w 250"/>
                <a:gd name="T25" fmla="*/ 2147483647 h 200"/>
                <a:gd name="T26" fmla="*/ 2147483647 w 250"/>
                <a:gd name="T27" fmla="*/ 2147483647 h 200"/>
                <a:gd name="T28" fmla="*/ 2147483647 w 250"/>
                <a:gd name="T29" fmla="*/ 2147483647 h 200"/>
                <a:gd name="T30" fmla="*/ 2147483647 w 250"/>
                <a:gd name="T31" fmla="*/ 2147483647 h 200"/>
                <a:gd name="T32" fmla="*/ 2147483647 w 250"/>
                <a:gd name="T33" fmla="*/ 2147483647 h 200"/>
                <a:gd name="T34" fmla="*/ 2147483647 w 250"/>
                <a:gd name="T35" fmla="*/ 2147483647 h 200"/>
                <a:gd name="T36" fmla="*/ 2147483647 w 250"/>
                <a:gd name="T37" fmla="*/ 2147483647 h 200"/>
                <a:gd name="T38" fmla="*/ 2147483647 w 250"/>
                <a:gd name="T39" fmla="*/ 2147483647 h 200"/>
                <a:gd name="T40" fmla="*/ 2147483647 w 250"/>
                <a:gd name="T41" fmla="*/ 2147483647 h 200"/>
                <a:gd name="T42" fmla="*/ 2147483647 w 250"/>
                <a:gd name="T43" fmla="*/ 2147483647 h 200"/>
                <a:gd name="T44" fmla="*/ 2147483647 w 250"/>
                <a:gd name="T45" fmla="*/ 2147483647 h 200"/>
                <a:gd name="T46" fmla="*/ 2147483647 w 250"/>
                <a:gd name="T47" fmla="*/ 2147483647 h 200"/>
                <a:gd name="T48" fmla="*/ 2147483647 w 250"/>
                <a:gd name="T49" fmla="*/ 2147483647 h 200"/>
                <a:gd name="T50" fmla="*/ 2147483647 w 250"/>
                <a:gd name="T51" fmla="*/ 2147483647 h 200"/>
                <a:gd name="T52" fmla="*/ 2147483647 w 250"/>
                <a:gd name="T53" fmla="*/ 2147483647 h 200"/>
                <a:gd name="T54" fmla="*/ 2147483647 w 250"/>
                <a:gd name="T55" fmla="*/ 2147483647 h 200"/>
                <a:gd name="T56" fmla="*/ 2147483647 w 250"/>
                <a:gd name="T57" fmla="*/ 2147483647 h 200"/>
                <a:gd name="T58" fmla="*/ 2147483647 w 250"/>
                <a:gd name="T59" fmla="*/ 2147483647 h 200"/>
                <a:gd name="T60" fmla="*/ 2147483647 w 250"/>
                <a:gd name="T61" fmla="*/ 2147483647 h 200"/>
                <a:gd name="T62" fmla="*/ 2147483647 w 250"/>
                <a:gd name="T63" fmla="*/ 2147483647 h 200"/>
                <a:gd name="T64" fmla="*/ 2147483647 w 250"/>
                <a:gd name="T65" fmla="*/ 2147483647 h 200"/>
                <a:gd name="T66" fmla="*/ 2147483647 w 250"/>
                <a:gd name="T67" fmla="*/ 2147483647 h 200"/>
                <a:gd name="T68" fmla="*/ 2147483647 w 250"/>
                <a:gd name="T69" fmla="*/ 2147483647 h 200"/>
                <a:gd name="T70" fmla="*/ 2147483647 w 250"/>
                <a:gd name="T71" fmla="*/ 2147483647 h 200"/>
                <a:gd name="T72" fmla="*/ 2147483647 w 250"/>
                <a:gd name="T73" fmla="*/ 2147483647 h 200"/>
                <a:gd name="T74" fmla="*/ 2147483647 w 250"/>
                <a:gd name="T75" fmla="*/ 2147483647 h 200"/>
                <a:gd name="T76" fmla="*/ 2147483647 w 250"/>
                <a:gd name="T77" fmla="*/ 2147483647 h 200"/>
                <a:gd name="T78" fmla="*/ 2147483647 w 250"/>
                <a:gd name="T79" fmla="*/ 2147483647 h 200"/>
                <a:gd name="T80" fmla="*/ 2147483647 w 250"/>
                <a:gd name="T81" fmla="*/ 2147483647 h 200"/>
                <a:gd name="T82" fmla="*/ 2147483647 w 250"/>
                <a:gd name="T83" fmla="*/ 2147483647 h 200"/>
                <a:gd name="T84" fmla="*/ 2147483647 w 250"/>
                <a:gd name="T85" fmla="*/ 0 h 200"/>
                <a:gd name="T86" fmla="*/ 2147483647 w 250"/>
                <a:gd name="T87" fmla="*/ 2147483647 h 200"/>
                <a:gd name="T88" fmla="*/ 2147483647 w 250"/>
                <a:gd name="T89" fmla="*/ 2147483647 h 200"/>
                <a:gd name="T90" fmla="*/ 2147483647 w 250"/>
                <a:gd name="T91" fmla="*/ 0 h 200"/>
                <a:gd name="T92" fmla="*/ 2147483647 w 250"/>
                <a:gd name="T93" fmla="*/ 0 h 200"/>
                <a:gd name="T94" fmla="*/ 2147483647 w 250"/>
                <a:gd name="T95" fmla="*/ 0 h 200"/>
                <a:gd name="T96" fmla="*/ 2147483647 w 250"/>
                <a:gd name="T97" fmla="*/ 2147483647 h 200"/>
                <a:gd name="T98" fmla="*/ 2147483647 w 250"/>
                <a:gd name="T99" fmla="*/ 2147483647 h 200"/>
                <a:gd name="T100" fmla="*/ 2147483647 w 250"/>
                <a:gd name="T101" fmla="*/ 2147483647 h 200"/>
                <a:gd name="T102" fmla="*/ 2147483647 w 250"/>
                <a:gd name="T103" fmla="*/ 2147483647 h 200"/>
                <a:gd name="T104" fmla="*/ 2147483647 w 250"/>
                <a:gd name="T105" fmla="*/ 2147483647 h 200"/>
                <a:gd name="T106" fmla="*/ 2147483647 w 250"/>
                <a:gd name="T107" fmla="*/ 2147483647 h 200"/>
                <a:gd name="T108" fmla="*/ 2147483647 w 250"/>
                <a:gd name="T109" fmla="*/ 2147483647 h 200"/>
                <a:gd name="T110" fmla="*/ 2147483647 w 250"/>
                <a:gd name="T111" fmla="*/ 2147483647 h 200"/>
                <a:gd name="T112" fmla="*/ 2147483647 w 250"/>
                <a:gd name="T113" fmla="*/ 2147483647 h 200"/>
                <a:gd name="T114" fmla="*/ 2147483647 w 250"/>
                <a:gd name="T115" fmla="*/ 2147483647 h 200"/>
                <a:gd name="T116" fmla="*/ 2147483647 w 250"/>
                <a:gd name="T117" fmla="*/ 2147483647 h 200"/>
                <a:gd name="T118" fmla="*/ 2147483647 w 250"/>
                <a:gd name="T119" fmla="*/ 2147483647 h 200"/>
                <a:gd name="T120" fmla="*/ 2147483647 w 250"/>
                <a:gd name="T121" fmla="*/ 2147483647 h 200"/>
                <a:gd name="T122" fmla="*/ 2147483647 w 250"/>
                <a:gd name="T123" fmla="*/ 2147483647 h 200"/>
                <a:gd name="T124" fmla="*/ 2147483647 w 250"/>
                <a:gd name="T125" fmla="*/ 2147483647 h 20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50"/>
                <a:gd name="T190" fmla="*/ 0 h 200"/>
                <a:gd name="T191" fmla="*/ 250 w 250"/>
                <a:gd name="T192" fmla="*/ 200 h 20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50" h="200">
                  <a:moveTo>
                    <a:pt x="0" y="109"/>
                  </a:moveTo>
                  <a:lnTo>
                    <a:pt x="5" y="109"/>
                  </a:lnTo>
                  <a:lnTo>
                    <a:pt x="8" y="115"/>
                  </a:lnTo>
                  <a:lnTo>
                    <a:pt x="13" y="120"/>
                  </a:lnTo>
                  <a:lnTo>
                    <a:pt x="18" y="125"/>
                  </a:lnTo>
                  <a:lnTo>
                    <a:pt x="21" y="128"/>
                  </a:lnTo>
                  <a:lnTo>
                    <a:pt x="24" y="131"/>
                  </a:lnTo>
                  <a:lnTo>
                    <a:pt x="24" y="136"/>
                  </a:lnTo>
                  <a:lnTo>
                    <a:pt x="26" y="139"/>
                  </a:lnTo>
                  <a:lnTo>
                    <a:pt x="29" y="141"/>
                  </a:lnTo>
                  <a:lnTo>
                    <a:pt x="34" y="141"/>
                  </a:lnTo>
                  <a:lnTo>
                    <a:pt x="40" y="141"/>
                  </a:lnTo>
                  <a:lnTo>
                    <a:pt x="42" y="141"/>
                  </a:lnTo>
                  <a:lnTo>
                    <a:pt x="42" y="144"/>
                  </a:lnTo>
                  <a:lnTo>
                    <a:pt x="42" y="147"/>
                  </a:lnTo>
                  <a:lnTo>
                    <a:pt x="40" y="149"/>
                  </a:lnTo>
                  <a:lnTo>
                    <a:pt x="40" y="152"/>
                  </a:lnTo>
                  <a:lnTo>
                    <a:pt x="42" y="155"/>
                  </a:lnTo>
                  <a:lnTo>
                    <a:pt x="40" y="157"/>
                  </a:lnTo>
                  <a:lnTo>
                    <a:pt x="37" y="157"/>
                  </a:lnTo>
                  <a:lnTo>
                    <a:pt x="34" y="160"/>
                  </a:lnTo>
                  <a:lnTo>
                    <a:pt x="34" y="163"/>
                  </a:lnTo>
                  <a:lnTo>
                    <a:pt x="32" y="163"/>
                  </a:lnTo>
                  <a:lnTo>
                    <a:pt x="32" y="165"/>
                  </a:lnTo>
                  <a:lnTo>
                    <a:pt x="34" y="168"/>
                  </a:lnTo>
                  <a:lnTo>
                    <a:pt x="37" y="168"/>
                  </a:lnTo>
                  <a:lnTo>
                    <a:pt x="40" y="168"/>
                  </a:lnTo>
                  <a:lnTo>
                    <a:pt x="42" y="171"/>
                  </a:lnTo>
                  <a:lnTo>
                    <a:pt x="45" y="168"/>
                  </a:lnTo>
                  <a:lnTo>
                    <a:pt x="48" y="168"/>
                  </a:lnTo>
                  <a:lnTo>
                    <a:pt x="48" y="165"/>
                  </a:lnTo>
                  <a:lnTo>
                    <a:pt x="50" y="165"/>
                  </a:lnTo>
                  <a:lnTo>
                    <a:pt x="53" y="163"/>
                  </a:lnTo>
                  <a:lnTo>
                    <a:pt x="56" y="165"/>
                  </a:lnTo>
                  <a:lnTo>
                    <a:pt x="58" y="165"/>
                  </a:lnTo>
                  <a:lnTo>
                    <a:pt x="58" y="168"/>
                  </a:lnTo>
                  <a:lnTo>
                    <a:pt x="61" y="171"/>
                  </a:lnTo>
                  <a:lnTo>
                    <a:pt x="64" y="171"/>
                  </a:lnTo>
                  <a:lnTo>
                    <a:pt x="66" y="168"/>
                  </a:lnTo>
                  <a:lnTo>
                    <a:pt x="69" y="168"/>
                  </a:lnTo>
                  <a:lnTo>
                    <a:pt x="72" y="168"/>
                  </a:lnTo>
                  <a:lnTo>
                    <a:pt x="74" y="168"/>
                  </a:lnTo>
                  <a:lnTo>
                    <a:pt x="77" y="168"/>
                  </a:lnTo>
                  <a:lnTo>
                    <a:pt x="80" y="165"/>
                  </a:lnTo>
                  <a:lnTo>
                    <a:pt x="82" y="165"/>
                  </a:lnTo>
                  <a:lnTo>
                    <a:pt x="85" y="163"/>
                  </a:lnTo>
                  <a:lnTo>
                    <a:pt x="88" y="165"/>
                  </a:lnTo>
                  <a:lnTo>
                    <a:pt x="88" y="168"/>
                  </a:lnTo>
                  <a:lnTo>
                    <a:pt x="85" y="168"/>
                  </a:lnTo>
                  <a:lnTo>
                    <a:pt x="85" y="171"/>
                  </a:lnTo>
                  <a:lnTo>
                    <a:pt x="85" y="173"/>
                  </a:lnTo>
                  <a:lnTo>
                    <a:pt x="88" y="173"/>
                  </a:lnTo>
                  <a:lnTo>
                    <a:pt x="93" y="176"/>
                  </a:lnTo>
                  <a:lnTo>
                    <a:pt x="98" y="176"/>
                  </a:lnTo>
                  <a:lnTo>
                    <a:pt x="104" y="179"/>
                  </a:lnTo>
                  <a:lnTo>
                    <a:pt x="106" y="179"/>
                  </a:lnTo>
                  <a:lnTo>
                    <a:pt x="109" y="184"/>
                  </a:lnTo>
                  <a:lnTo>
                    <a:pt x="112" y="187"/>
                  </a:lnTo>
                  <a:lnTo>
                    <a:pt x="112" y="189"/>
                  </a:lnTo>
                  <a:lnTo>
                    <a:pt x="114" y="192"/>
                  </a:lnTo>
                  <a:lnTo>
                    <a:pt x="114" y="195"/>
                  </a:lnTo>
                  <a:lnTo>
                    <a:pt x="120" y="195"/>
                  </a:lnTo>
                  <a:lnTo>
                    <a:pt x="122" y="195"/>
                  </a:lnTo>
                  <a:lnTo>
                    <a:pt x="125" y="195"/>
                  </a:lnTo>
                  <a:lnTo>
                    <a:pt x="128" y="197"/>
                  </a:lnTo>
                  <a:lnTo>
                    <a:pt x="133" y="197"/>
                  </a:lnTo>
                  <a:lnTo>
                    <a:pt x="136" y="197"/>
                  </a:lnTo>
                  <a:lnTo>
                    <a:pt x="138" y="197"/>
                  </a:lnTo>
                  <a:lnTo>
                    <a:pt x="141" y="200"/>
                  </a:lnTo>
                  <a:lnTo>
                    <a:pt x="144" y="197"/>
                  </a:lnTo>
                  <a:lnTo>
                    <a:pt x="144" y="195"/>
                  </a:lnTo>
                  <a:lnTo>
                    <a:pt x="146" y="189"/>
                  </a:lnTo>
                  <a:lnTo>
                    <a:pt x="146" y="187"/>
                  </a:lnTo>
                  <a:lnTo>
                    <a:pt x="146" y="184"/>
                  </a:lnTo>
                  <a:lnTo>
                    <a:pt x="146" y="179"/>
                  </a:lnTo>
                  <a:lnTo>
                    <a:pt x="149" y="176"/>
                  </a:lnTo>
                  <a:lnTo>
                    <a:pt x="149" y="173"/>
                  </a:lnTo>
                  <a:lnTo>
                    <a:pt x="152" y="171"/>
                  </a:lnTo>
                  <a:lnTo>
                    <a:pt x="154" y="168"/>
                  </a:lnTo>
                  <a:lnTo>
                    <a:pt x="157" y="165"/>
                  </a:lnTo>
                  <a:lnTo>
                    <a:pt x="160" y="163"/>
                  </a:lnTo>
                  <a:lnTo>
                    <a:pt x="162" y="163"/>
                  </a:lnTo>
                  <a:lnTo>
                    <a:pt x="165" y="160"/>
                  </a:lnTo>
                  <a:lnTo>
                    <a:pt x="168" y="160"/>
                  </a:lnTo>
                  <a:lnTo>
                    <a:pt x="173" y="160"/>
                  </a:lnTo>
                  <a:lnTo>
                    <a:pt x="178" y="160"/>
                  </a:lnTo>
                  <a:lnTo>
                    <a:pt x="178" y="163"/>
                  </a:lnTo>
                  <a:lnTo>
                    <a:pt x="184" y="163"/>
                  </a:lnTo>
                  <a:lnTo>
                    <a:pt x="189" y="163"/>
                  </a:lnTo>
                  <a:lnTo>
                    <a:pt x="189" y="160"/>
                  </a:lnTo>
                  <a:lnTo>
                    <a:pt x="192" y="155"/>
                  </a:lnTo>
                  <a:lnTo>
                    <a:pt x="192" y="152"/>
                  </a:lnTo>
                  <a:lnTo>
                    <a:pt x="197" y="149"/>
                  </a:lnTo>
                  <a:lnTo>
                    <a:pt x="200" y="149"/>
                  </a:lnTo>
                  <a:lnTo>
                    <a:pt x="202" y="147"/>
                  </a:lnTo>
                  <a:lnTo>
                    <a:pt x="208" y="147"/>
                  </a:lnTo>
                  <a:lnTo>
                    <a:pt x="210" y="144"/>
                  </a:lnTo>
                  <a:lnTo>
                    <a:pt x="213" y="144"/>
                  </a:lnTo>
                  <a:lnTo>
                    <a:pt x="216" y="141"/>
                  </a:lnTo>
                  <a:lnTo>
                    <a:pt x="216" y="139"/>
                  </a:lnTo>
                  <a:lnTo>
                    <a:pt x="221" y="139"/>
                  </a:lnTo>
                  <a:lnTo>
                    <a:pt x="221" y="136"/>
                  </a:lnTo>
                  <a:lnTo>
                    <a:pt x="224" y="133"/>
                  </a:lnTo>
                  <a:lnTo>
                    <a:pt x="226" y="131"/>
                  </a:lnTo>
                  <a:lnTo>
                    <a:pt x="226" y="133"/>
                  </a:lnTo>
                  <a:lnTo>
                    <a:pt x="226" y="139"/>
                  </a:lnTo>
                  <a:lnTo>
                    <a:pt x="232" y="139"/>
                  </a:lnTo>
                  <a:lnTo>
                    <a:pt x="234" y="139"/>
                  </a:lnTo>
                  <a:lnTo>
                    <a:pt x="237" y="139"/>
                  </a:lnTo>
                  <a:lnTo>
                    <a:pt x="240" y="139"/>
                  </a:lnTo>
                  <a:lnTo>
                    <a:pt x="242" y="136"/>
                  </a:lnTo>
                  <a:lnTo>
                    <a:pt x="245" y="136"/>
                  </a:lnTo>
                  <a:lnTo>
                    <a:pt x="248" y="133"/>
                  </a:lnTo>
                  <a:lnTo>
                    <a:pt x="248" y="128"/>
                  </a:lnTo>
                  <a:lnTo>
                    <a:pt x="248" y="125"/>
                  </a:lnTo>
                  <a:lnTo>
                    <a:pt x="248" y="123"/>
                  </a:lnTo>
                  <a:lnTo>
                    <a:pt x="250" y="123"/>
                  </a:lnTo>
                  <a:lnTo>
                    <a:pt x="248" y="117"/>
                  </a:lnTo>
                  <a:lnTo>
                    <a:pt x="248" y="112"/>
                  </a:lnTo>
                  <a:lnTo>
                    <a:pt x="245" y="107"/>
                  </a:lnTo>
                  <a:lnTo>
                    <a:pt x="242" y="101"/>
                  </a:lnTo>
                  <a:lnTo>
                    <a:pt x="240" y="96"/>
                  </a:lnTo>
                  <a:lnTo>
                    <a:pt x="234" y="91"/>
                  </a:lnTo>
                  <a:lnTo>
                    <a:pt x="237" y="88"/>
                  </a:lnTo>
                  <a:lnTo>
                    <a:pt x="237" y="85"/>
                  </a:lnTo>
                  <a:lnTo>
                    <a:pt x="234" y="85"/>
                  </a:lnTo>
                  <a:lnTo>
                    <a:pt x="232" y="83"/>
                  </a:lnTo>
                  <a:lnTo>
                    <a:pt x="229" y="83"/>
                  </a:lnTo>
                  <a:lnTo>
                    <a:pt x="226" y="85"/>
                  </a:lnTo>
                  <a:lnTo>
                    <a:pt x="221" y="85"/>
                  </a:lnTo>
                  <a:lnTo>
                    <a:pt x="218" y="85"/>
                  </a:lnTo>
                  <a:lnTo>
                    <a:pt x="218" y="88"/>
                  </a:lnTo>
                  <a:lnTo>
                    <a:pt x="216" y="88"/>
                  </a:lnTo>
                  <a:lnTo>
                    <a:pt x="213" y="88"/>
                  </a:lnTo>
                  <a:lnTo>
                    <a:pt x="213" y="83"/>
                  </a:lnTo>
                  <a:lnTo>
                    <a:pt x="210" y="80"/>
                  </a:lnTo>
                  <a:lnTo>
                    <a:pt x="208" y="80"/>
                  </a:lnTo>
                  <a:lnTo>
                    <a:pt x="208" y="77"/>
                  </a:lnTo>
                  <a:lnTo>
                    <a:pt x="208" y="72"/>
                  </a:lnTo>
                  <a:lnTo>
                    <a:pt x="208" y="69"/>
                  </a:lnTo>
                  <a:lnTo>
                    <a:pt x="205" y="67"/>
                  </a:lnTo>
                  <a:lnTo>
                    <a:pt x="205" y="64"/>
                  </a:lnTo>
                  <a:lnTo>
                    <a:pt x="205" y="61"/>
                  </a:lnTo>
                  <a:lnTo>
                    <a:pt x="202" y="59"/>
                  </a:lnTo>
                  <a:lnTo>
                    <a:pt x="200" y="59"/>
                  </a:lnTo>
                  <a:lnTo>
                    <a:pt x="197" y="56"/>
                  </a:lnTo>
                  <a:lnTo>
                    <a:pt x="194" y="53"/>
                  </a:lnTo>
                  <a:lnTo>
                    <a:pt x="192" y="53"/>
                  </a:lnTo>
                  <a:lnTo>
                    <a:pt x="189" y="51"/>
                  </a:lnTo>
                  <a:lnTo>
                    <a:pt x="184" y="51"/>
                  </a:lnTo>
                  <a:lnTo>
                    <a:pt x="181" y="48"/>
                  </a:lnTo>
                  <a:lnTo>
                    <a:pt x="178" y="45"/>
                  </a:lnTo>
                  <a:lnTo>
                    <a:pt x="178" y="43"/>
                  </a:lnTo>
                  <a:lnTo>
                    <a:pt x="178" y="40"/>
                  </a:lnTo>
                  <a:lnTo>
                    <a:pt x="178" y="37"/>
                  </a:lnTo>
                  <a:lnTo>
                    <a:pt x="178" y="35"/>
                  </a:lnTo>
                  <a:lnTo>
                    <a:pt x="178" y="32"/>
                  </a:lnTo>
                  <a:lnTo>
                    <a:pt x="176" y="32"/>
                  </a:lnTo>
                  <a:lnTo>
                    <a:pt x="173" y="29"/>
                  </a:lnTo>
                  <a:lnTo>
                    <a:pt x="170" y="29"/>
                  </a:lnTo>
                  <a:lnTo>
                    <a:pt x="170" y="27"/>
                  </a:lnTo>
                  <a:lnTo>
                    <a:pt x="170" y="24"/>
                  </a:lnTo>
                  <a:lnTo>
                    <a:pt x="168" y="21"/>
                  </a:lnTo>
                  <a:lnTo>
                    <a:pt x="165" y="21"/>
                  </a:lnTo>
                  <a:lnTo>
                    <a:pt x="162" y="19"/>
                  </a:lnTo>
                  <a:lnTo>
                    <a:pt x="162" y="16"/>
                  </a:lnTo>
                  <a:lnTo>
                    <a:pt x="162" y="14"/>
                  </a:lnTo>
                  <a:lnTo>
                    <a:pt x="162" y="11"/>
                  </a:lnTo>
                  <a:lnTo>
                    <a:pt x="162" y="8"/>
                  </a:lnTo>
                  <a:lnTo>
                    <a:pt x="165" y="6"/>
                  </a:lnTo>
                  <a:lnTo>
                    <a:pt x="165" y="3"/>
                  </a:lnTo>
                  <a:lnTo>
                    <a:pt x="165" y="0"/>
                  </a:lnTo>
                  <a:lnTo>
                    <a:pt x="162" y="3"/>
                  </a:lnTo>
                  <a:lnTo>
                    <a:pt x="160" y="6"/>
                  </a:lnTo>
                  <a:lnTo>
                    <a:pt x="157" y="8"/>
                  </a:lnTo>
                  <a:lnTo>
                    <a:pt x="154" y="8"/>
                  </a:lnTo>
                  <a:lnTo>
                    <a:pt x="152" y="8"/>
                  </a:lnTo>
                  <a:lnTo>
                    <a:pt x="146" y="8"/>
                  </a:lnTo>
                  <a:lnTo>
                    <a:pt x="144" y="6"/>
                  </a:lnTo>
                  <a:lnTo>
                    <a:pt x="138" y="3"/>
                  </a:lnTo>
                  <a:lnTo>
                    <a:pt x="136" y="0"/>
                  </a:lnTo>
                  <a:lnTo>
                    <a:pt x="133" y="0"/>
                  </a:lnTo>
                  <a:lnTo>
                    <a:pt x="130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4" y="0"/>
                  </a:lnTo>
                  <a:lnTo>
                    <a:pt x="112" y="3"/>
                  </a:lnTo>
                  <a:lnTo>
                    <a:pt x="109" y="3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106" y="3"/>
                  </a:lnTo>
                  <a:lnTo>
                    <a:pt x="104" y="6"/>
                  </a:lnTo>
                  <a:lnTo>
                    <a:pt x="101" y="6"/>
                  </a:lnTo>
                  <a:lnTo>
                    <a:pt x="98" y="6"/>
                  </a:lnTo>
                  <a:lnTo>
                    <a:pt x="98" y="8"/>
                  </a:lnTo>
                  <a:lnTo>
                    <a:pt x="96" y="11"/>
                  </a:lnTo>
                  <a:lnTo>
                    <a:pt x="93" y="14"/>
                  </a:lnTo>
                  <a:lnTo>
                    <a:pt x="90" y="11"/>
                  </a:lnTo>
                  <a:lnTo>
                    <a:pt x="88" y="14"/>
                  </a:lnTo>
                  <a:lnTo>
                    <a:pt x="85" y="14"/>
                  </a:lnTo>
                  <a:lnTo>
                    <a:pt x="88" y="16"/>
                  </a:lnTo>
                  <a:lnTo>
                    <a:pt x="90" y="19"/>
                  </a:lnTo>
                  <a:lnTo>
                    <a:pt x="88" y="21"/>
                  </a:lnTo>
                  <a:lnTo>
                    <a:pt x="85" y="21"/>
                  </a:lnTo>
                  <a:lnTo>
                    <a:pt x="82" y="21"/>
                  </a:lnTo>
                  <a:lnTo>
                    <a:pt x="74" y="21"/>
                  </a:lnTo>
                  <a:lnTo>
                    <a:pt x="69" y="21"/>
                  </a:lnTo>
                  <a:lnTo>
                    <a:pt x="64" y="21"/>
                  </a:lnTo>
                  <a:lnTo>
                    <a:pt x="58" y="19"/>
                  </a:lnTo>
                  <a:lnTo>
                    <a:pt x="56" y="19"/>
                  </a:lnTo>
                  <a:lnTo>
                    <a:pt x="53" y="21"/>
                  </a:lnTo>
                  <a:lnTo>
                    <a:pt x="50" y="21"/>
                  </a:lnTo>
                  <a:lnTo>
                    <a:pt x="48" y="21"/>
                  </a:lnTo>
                  <a:lnTo>
                    <a:pt x="45" y="24"/>
                  </a:lnTo>
                  <a:lnTo>
                    <a:pt x="45" y="29"/>
                  </a:lnTo>
                  <a:lnTo>
                    <a:pt x="42" y="29"/>
                  </a:lnTo>
                  <a:lnTo>
                    <a:pt x="40" y="29"/>
                  </a:lnTo>
                  <a:lnTo>
                    <a:pt x="37" y="29"/>
                  </a:lnTo>
                  <a:lnTo>
                    <a:pt x="37" y="32"/>
                  </a:lnTo>
                  <a:lnTo>
                    <a:pt x="34" y="32"/>
                  </a:lnTo>
                  <a:lnTo>
                    <a:pt x="34" y="35"/>
                  </a:lnTo>
                  <a:lnTo>
                    <a:pt x="37" y="37"/>
                  </a:lnTo>
                  <a:lnTo>
                    <a:pt x="40" y="37"/>
                  </a:lnTo>
                  <a:lnTo>
                    <a:pt x="42" y="40"/>
                  </a:lnTo>
                  <a:lnTo>
                    <a:pt x="42" y="43"/>
                  </a:lnTo>
                  <a:lnTo>
                    <a:pt x="42" y="45"/>
                  </a:lnTo>
                  <a:lnTo>
                    <a:pt x="42" y="48"/>
                  </a:lnTo>
                  <a:lnTo>
                    <a:pt x="40" y="51"/>
                  </a:lnTo>
                  <a:lnTo>
                    <a:pt x="40" y="53"/>
                  </a:lnTo>
                  <a:lnTo>
                    <a:pt x="37" y="56"/>
                  </a:lnTo>
                  <a:lnTo>
                    <a:pt x="37" y="59"/>
                  </a:lnTo>
                  <a:lnTo>
                    <a:pt x="37" y="64"/>
                  </a:lnTo>
                  <a:lnTo>
                    <a:pt x="34" y="67"/>
                  </a:lnTo>
                  <a:lnTo>
                    <a:pt x="34" y="69"/>
                  </a:lnTo>
                  <a:lnTo>
                    <a:pt x="34" y="72"/>
                  </a:lnTo>
                  <a:lnTo>
                    <a:pt x="37" y="75"/>
                  </a:lnTo>
                  <a:lnTo>
                    <a:pt x="37" y="77"/>
                  </a:lnTo>
                  <a:lnTo>
                    <a:pt x="37" y="80"/>
                  </a:lnTo>
                  <a:lnTo>
                    <a:pt x="37" y="83"/>
                  </a:lnTo>
                  <a:lnTo>
                    <a:pt x="34" y="85"/>
                  </a:lnTo>
                  <a:lnTo>
                    <a:pt x="32" y="88"/>
                  </a:lnTo>
                  <a:lnTo>
                    <a:pt x="29" y="91"/>
                  </a:lnTo>
                  <a:lnTo>
                    <a:pt x="26" y="91"/>
                  </a:lnTo>
                  <a:lnTo>
                    <a:pt x="24" y="93"/>
                  </a:lnTo>
                  <a:lnTo>
                    <a:pt x="21" y="96"/>
                  </a:lnTo>
                  <a:lnTo>
                    <a:pt x="16" y="96"/>
                  </a:lnTo>
                  <a:lnTo>
                    <a:pt x="13" y="99"/>
                  </a:lnTo>
                  <a:lnTo>
                    <a:pt x="8" y="101"/>
                  </a:lnTo>
                  <a:lnTo>
                    <a:pt x="5" y="104"/>
                  </a:lnTo>
                  <a:lnTo>
                    <a:pt x="2" y="107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34" name="Freeform 100"/>
            <p:cNvSpPr>
              <a:spLocks/>
            </p:cNvSpPr>
            <p:nvPr/>
          </p:nvSpPr>
          <p:spPr bwMode="auto">
            <a:xfrm>
              <a:off x="5457825" y="2889250"/>
              <a:ext cx="938213" cy="1290638"/>
            </a:xfrm>
            <a:custGeom>
              <a:avLst/>
              <a:gdLst>
                <a:gd name="T0" fmla="*/ 2147483647 w 250"/>
                <a:gd name="T1" fmla="*/ 2147483647 h 325"/>
                <a:gd name="T2" fmla="*/ 2147483647 w 250"/>
                <a:gd name="T3" fmla="*/ 2147483647 h 325"/>
                <a:gd name="T4" fmla="*/ 2147483647 w 250"/>
                <a:gd name="T5" fmla="*/ 2147483647 h 325"/>
                <a:gd name="T6" fmla="*/ 2147483647 w 250"/>
                <a:gd name="T7" fmla="*/ 2147483647 h 325"/>
                <a:gd name="T8" fmla="*/ 2147483647 w 250"/>
                <a:gd name="T9" fmla="*/ 2147483647 h 325"/>
                <a:gd name="T10" fmla="*/ 2147483647 w 250"/>
                <a:gd name="T11" fmla="*/ 2147483647 h 325"/>
                <a:gd name="T12" fmla="*/ 2147483647 w 250"/>
                <a:gd name="T13" fmla="*/ 2147483647 h 325"/>
                <a:gd name="T14" fmla="*/ 2147483647 w 250"/>
                <a:gd name="T15" fmla="*/ 2147483647 h 325"/>
                <a:gd name="T16" fmla="*/ 2147483647 w 250"/>
                <a:gd name="T17" fmla="*/ 2147483647 h 325"/>
                <a:gd name="T18" fmla="*/ 2147483647 w 250"/>
                <a:gd name="T19" fmla="*/ 2147483647 h 325"/>
                <a:gd name="T20" fmla="*/ 2147483647 w 250"/>
                <a:gd name="T21" fmla="*/ 2147483647 h 325"/>
                <a:gd name="T22" fmla="*/ 2147483647 w 250"/>
                <a:gd name="T23" fmla="*/ 2147483647 h 325"/>
                <a:gd name="T24" fmla="*/ 2147483647 w 250"/>
                <a:gd name="T25" fmla="*/ 2147483647 h 325"/>
                <a:gd name="T26" fmla="*/ 2147483647 w 250"/>
                <a:gd name="T27" fmla="*/ 2147483647 h 325"/>
                <a:gd name="T28" fmla="*/ 2147483647 w 250"/>
                <a:gd name="T29" fmla="*/ 2147483647 h 325"/>
                <a:gd name="T30" fmla="*/ 2147483647 w 250"/>
                <a:gd name="T31" fmla="*/ 2147483647 h 325"/>
                <a:gd name="T32" fmla="*/ 2147483647 w 250"/>
                <a:gd name="T33" fmla="*/ 2147483647 h 325"/>
                <a:gd name="T34" fmla="*/ 2147483647 w 250"/>
                <a:gd name="T35" fmla="*/ 2147483647 h 325"/>
                <a:gd name="T36" fmla="*/ 2147483647 w 250"/>
                <a:gd name="T37" fmla="*/ 2147483647 h 325"/>
                <a:gd name="T38" fmla="*/ 2147483647 w 250"/>
                <a:gd name="T39" fmla="*/ 2147483647 h 325"/>
                <a:gd name="T40" fmla="*/ 2147483647 w 250"/>
                <a:gd name="T41" fmla="*/ 2147483647 h 325"/>
                <a:gd name="T42" fmla="*/ 2147483647 w 250"/>
                <a:gd name="T43" fmla="*/ 2147483647 h 325"/>
                <a:gd name="T44" fmla="*/ 2147483647 w 250"/>
                <a:gd name="T45" fmla="*/ 2147483647 h 325"/>
                <a:gd name="T46" fmla="*/ 2147483647 w 250"/>
                <a:gd name="T47" fmla="*/ 2147483647 h 325"/>
                <a:gd name="T48" fmla="*/ 2147483647 w 250"/>
                <a:gd name="T49" fmla="*/ 2147483647 h 325"/>
                <a:gd name="T50" fmla="*/ 2147483647 w 250"/>
                <a:gd name="T51" fmla="*/ 2147483647 h 325"/>
                <a:gd name="T52" fmla="*/ 2147483647 w 250"/>
                <a:gd name="T53" fmla="*/ 2147483647 h 325"/>
                <a:gd name="T54" fmla="*/ 2147483647 w 250"/>
                <a:gd name="T55" fmla="*/ 2147483647 h 325"/>
                <a:gd name="T56" fmla="*/ 2147483647 w 250"/>
                <a:gd name="T57" fmla="*/ 2147483647 h 325"/>
                <a:gd name="T58" fmla="*/ 2147483647 w 250"/>
                <a:gd name="T59" fmla="*/ 2147483647 h 325"/>
                <a:gd name="T60" fmla="*/ 2147483647 w 250"/>
                <a:gd name="T61" fmla="*/ 2147483647 h 325"/>
                <a:gd name="T62" fmla="*/ 2147483647 w 250"/>
                <a:gd name="T63" fmla="*/ 2147483647 h 325"/>
                <a:gd name="T64" fmla="*/ 2147483647 w 250"/>
                <a:gd name="T65" fmla="*/ 2147483647 h 325"/>
                <a:gd name="T66" fmla="*/ 2147483647 w 250"/>
                <a:gd name="T67" fmla="*/ 2147483647 h 325"/>
                <a:gd name="T68" fmla="*/ 2147483647 w 250"/>
                <a:gd name="T69" fmla="*/ 2147483647 h 325"/>
                <a:gd name="T70" fmla="*/ 2147483647 w 250"/>
                <a:gd name="T71" fmla="*/ 2147483647 h 325"/>
                <a:gd name="T72" fmla="*/ 2147483647 w 250"/>
                <a:gd name="T73" fmla="*/ 2147483647 h 325"/>
                <a:gd name="T74" fmla="*/ 2147483647 w 250"/>
                <a:gd name="T75" fmla="*/ 2147483647 h 325"/>
                <a:gd name="T76" fmla="*/ 2147483647 w 250"/>
                <a:gd name="T77" fmla="*/ 2147483647 h 325"/>
                <a:gd name="T78" fmla="*/ 2147483647 w 250"/>
                <a:gd name="T79" fmla="*/ 2147483647 h 325"/>
                <a:gd name="T80" fmla="*/ 2147483647 w 250"/>
                <a:gd name="T81" fmla="*/ 2147483647 h 325"/>
                <a:gd name="T82" fmla="*/ 2147483647 w 250"/>
                <a:gd name="T83" fmla="*/ 2147483647 h 325"/>
                <a:gd name="T84" fmla="*/ 2147483647 w 250"/>
                <a:gd name="T85" fmla="*/ 2147483647 h 325"/>
                <a:gd name="T86" fmla="*/ 2147483647 w 250"/>
                <a:gd name="T87" fmla="*/ 2147483647 h 325"/>
                <a:gd name="T88" fmla="*/ 2147483647 w 250"/>
                <a:gd name="T89" fmla="*/ 2147483647 h 325"/>
                <a:gd name="T90" fmla="*/ 0 w 250"/>
                <a:gd name="T91" fmla="*/ 2147483647 h 325"/>
                <a:gd name="T92" fmla="*/ 2147483647 w 250"/>
                <a:gd name="T93" fmla="*/ 2147483647 h 325"/>
                <a:gd name="T94" fmla="*/ 2147483647 w 250"/>
                <a:gd name="T95" fmla="*/ 2147483647 h 325"/>
                <a:gd name="T96" fmla="*/ 2147483647 w 250"/>
                <a:gd name="T97" fmla="*/ 2147483647 h 325"/>
                <a:gd name="T98" fmla="*/ 2147483647 w 250"/>
                <a:gd name="T99" fmla="*/ 2147483647 h 325"/>
                <a:gd name="T100" fmla="*/ 2147483647 w 250"/>
                <a:gd name="T101" fmla="*/ 2147483647 h 325"/>
                <a:gd name="T102" fmla="*/ 2147483647 w 250"/>
                <a:gd name="T103" fmla="*/ 2147483647 h 325"/>
                <a:gd name="T104" fmla="*/ 2147483647 w 250"/>
                <a:gd name="T105" fmla="*/ 2147483647 h 325"/>
                <a:gd name="T106" fmla="*/ 2147483647 w 250"/>
                <a:gd name="T107" fmla="*/ 2147483647 h 325"/>
                <a:gd name="T108" fmla="*/ 2147483647 w 250"/>
                <a:gd name="T109" fmla="*/ 2147483647 h 325"/>
                <a:gd name="T110" fmla="*/ 0 w 250"/>
                <a:gd name="T111" fmla="*/ 2147483647 h 32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50"/>
                <a:gd name="T169" fmla="*/ 0 h 325"/>
                <a:gd name="T170" fmla="*/ 250 w 250"/>
                <a:gd name="T171" fmla="*/ 325 h 32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50" h="325">
                  <a:moveTo>
                    <a:pt x="16" y="232"/>
                  </a:moveTo>
                  <a:lnTo>
                    <a:pt x="21" y="232"/>
                  </a:lnTo>
                  <a:lnTo>
                    <a:pt x="26" y="232"/>
                  </a:lnTo>
                  <a:lnTo>
                    <a:pt x="29" y="234"/>
                  </a:lnTo>
                  <a:lnTo>
                    <a:pt x="32" y="237"/>
                  </a:lnTo>
                  <a:lnTo>
                    <a:pt x="34" y="237"/>
                  </a:lnTo>
                  <a:lnTo>
                    <a:pt x="34" y="234"/>
                  </a:lnTo>
                  <a:lnTo>
                    <a:pt x="34" y="229"/>
                  </a:lnTo>
                  <a:lnTo>
                    <a:pt x="34" y="226"/>
                  </a:lnTo>
                  <a:lnTo>
                    <a:pt x="37" y="226"/>
                  </a:lnTo>
                  <a:lnTo>
                    <a:pt x="37" y="229"/>
                  </a:lnTo>
                  <a:lnTo>
                    <a:pt x="37" y="232"/>
                  </a:lnTo>
                  <a:lnTo>
                    <a:pt x="37" y="237"/>
                  </a:lnTo>
                  <a:lnTo>
                    <a:pt x="40" y="237"/>
                  </a:lnTo>
                  <a:lnTo>
                    <a:pt x="42" y="234"/>
                  </a:lnTo>
                  <a:lnTo>
                    <a:pt x="42" y="232"/>
                  </a:lnTo>
                  <a:lnTo>
                    <a:pt x="40" y="232"/>
                  </a:lnTo>
                  <a:lnTo>
                    <a:pt x="40" y="229"/>
                  </a:lnTo>
                  <a:lnTo>
                    <a:pt x="42" y="229"/>
                  </a:lnTo>
                  <a:lnTo>
                    <a:pt x="48" y="232"/>
                  </a:lnTo>
                  <a:lnTo>
                    <a:pt x="48" y="226"/>
                  </a:lnTo>
                  <a:lnTo>
                    <a:pt x="45" y="226"/>
                  </a:lnTo>
                  <a:lnTo>
                    <a:pt x="42" y="226"/>
                  </a:lnTo>
                  <a:lnTo>
                    <a:pt x="42" y="224"/>
                  </a:lnTo>
                  <a:lnTo>
                    <a:pt x="45" y="221"/>
                  </a:lnTo>
                  <a:lnTo>
                    <a:pt x="48" y="221"/>
                  </a:lnTo>
                  <a:lnTo>
                    <a:pt x="50" y="224"/>
                  </a:lnTo>
                  <a:lnTo>
                    <a:pt x="56" y="224"/>
                  </a:lnTo>
                  <a:lnTo>
                    <a:pt x="61" y="226"/>
                  </a:lnTo>
                  <a:lnTo>
                    <a:pt x="64" y="224"/>
                  </a:lnTo>
                  <a:lnTo>
                    <a:pt x="72" y="221"/>
                  </a:lnTo>
                  <a:lnTo>
                    <a:pt x="72" y="224"/>
                  </a:lnTo>
                  <a:lnTo>
                    <a:pt x="72" y="226"/>
                  </a:lnTo>
                  <a:lnTo>
                    <a:pt x="69" y="226"/>
                  </a:lnTo>
                  <a:lnTo>
                    <a:pt x="69" y="229"/>
                  </a:lnTo>
                  <a:lnTo>
                    <a:pt x="69" y="232"/>
                  </a:lnTo>
                  <a:lnTo>
                    <a:pt x="66" y="232"/>
                  </a:lnTo>
                  <a:lnTo>
                    <a:pt x="64" y="234"/>
                  </a:lnTo>
                  <a:lnTo>
                    <a:pt x="64" y="237"/>
                  </a:lnTo>
                  <a:lnTo>
                    <a:pt x="66" y="237"/>
                  </a:lnTo>
                  <a:lnTo>
                    <a:pt x="66" y="240"/>
                  </a:lnTo>
                  <a:lnTo>
                    <a:pt x="69" y="245"/>
                  </a:lnTo>
                  <a:lnTo>
                    <a:pt x="69" y="248"/>
                  </a:lnTo>
                  <a:lnTo>
                    <a:pt x="72" y="253"/>
                  </a:lnTo>
                  <a:lnTo>
                    <a:pt x="72" y="256"/>
                  </a:lnTo>
                  <a:lnTo>
                    <a:pt x="69" y="258"/>
                  </a:lnTo>
                  <a:lnTo>
                    <a:pt x="66" y="258"/>
                  </a:lnTo>
                  <a:lnTo>
                    <a:pt x="64" y="258"/>
                  </a:lnTo>
                  <a:lnTo>
                    <a:pt x="66" y="261"/>
                  </a:lnTo>
                  <a:lnTo>
                    <a:pt x="66" y="264"/>
                  </a:lnTo>
                  <a:lnTo>
                    <a:pt x="66" y="269"/>
                  </a:lnTo>
                  <a:lnTo>
                    <a:pt x="69" y="272"/>
                  </a:lnTo>
                  <a:lnTo>
                    <a:pt x="74" y="272"/>
                  </a:lnTo>
                  <a:lnTo>
                    <a:pt x="77" y="272"/>
                  </a:lnTo>
                  <a:lnTo>
                    <a:pt x="80" y="269"/>
                  </a:lnTo>
                  <a:lnTo>
                    <a:pt x="82" y="266"/>
                  </a:lnTo>
                  <a:lnTo>
                    <a:pt x="82" y="269"/>
                  </a:lnTo>
                  <a:lnTo>
                    <a:pt x="85" y="269"/>
                  </a:lnTo>
                  <a:lnTo>
                    <a:pt x="85" y="272"/>
                  </a:lnTo>
                  <a:lnTo>
                    <a:pt x="85" y="274"/>
                  </a:lnTo>
                  <a:lnTo>
                    <a:pt x="88" y="274"/>
                  </a:lnTo>
                  <a:lnTo>
                    <a:pt x="96" y="274"/>
                  </a:lnTo>
                  <a:lnTo>
                    <a:pt x="96" y="272"/>
                  </a:lnTo>
                  <a:lnTo>
                    <a:pt x="98" y="272"/>
                  </a:lnTo>
                  <a:lnTo>
                    <a:pt x="101" y="272"/>
                  </a:lnTo>
                  <a:lnTo>
                    <a:pt x="101" y="274"/>
                  </a:lnTo>
                  <a:lnTo>
                    <a:pt x="101" y="277"/>
                  </a:lnTo>
                  <a:lnTo>
                    <a:pt x="101" y="280"/>
                  </a:lnTo>
                  <a:lnTo>
                    <a:pt x="104" y="282"/>
                  </a:lnTo>
                  <a:lnTo>
                    <a:pt x="104" y="288"/>
                  </a:lnTo>
                  <a:lnTo>
                    <a:pt x="104" y="290"/>
                  </a:lnTo>
                  <a:lnTo>
                    <a:pt x="106" y="293"/>
                  </a:lnTo>
                  <a:lnTo>
                    <a:pt x="109" y="296"/>
                  </a:lnTo>
                  <a:lnTo>
                    <a:pt x="114" y="296"/>
                  </a:lnTo>
                  <a:lnTo>
                    <a:pt x="120" y="296"/>
                  </a:lnTo>
                  <a:lnTo>
                    <a:pt x="125" y="296"/>
                  </a:lnTo>
                  <a:lnTo>
                    <a:pt x="128" y="293"/>
                  </a:lnTo>
                  <a:lnTo>
                    <a:pt x="130" y="293"/>
                  </a:lnTo>
                  <a:lnTo>
                    <a:pt x="130" y="296"/>
                  </a:lnTo>
                  <a:lnTo>
                    <a:pt x="128" y="298"/>
                  </a:lnTo>
                  <a:lnTo>
                    <a:pt x="122" y="304"/>
                  </a:lnTo>
                  <a:lnTo>
                    <a:pt x="122" y="306"/>
                  </a:lnTo>
                  <a:lnTo>
                    <a:pt x="130" y="304"/>
                  </a:lnTo>
                  <a:lnTo>
                    <a:pt x="128" y="306"/>
                  </a:lnTo>
                  <a:lnTo>
                    <a:pt x="128" y="309"/>
                  </a:lnTo>
                  <a:lnTo>
                    <a:pt x="136" y="312"/>
                  </a:lnTo>
                  <a:lnTo>
                    <a:pt x="138" y="314"/>
                  </a:lnTo>
                  <a:lnTo>
                    <a:pt x="141" y="314"/>
                  </a:lnTo>
                  <a:lnTo>
                    <a:pt x="146" y="312"/>
                  </a:lnTo>
                  <a:lnTo>
                    <a:pt x="149" y="312"/>
                  </a:lnTo>
                  <a:lnTo>
                    <a:pt x="152" y="317"/>
                  </a:lnTo>
                  <a:lnTo>
                    <a:pt x="154" y="322"/>
                  </a:lnTo>
                  <a:lnTo>
                    <a:pt x="157" y="325"/>
                  </a:lnTo>
                  <a:lnTo>
                    <a:pt x="160" y="322"/>
                  </a:lnTo>
                  <a:lnTo>
                    <a:pt x="162" y="322"/>
                  </a:lnTo>
                  <a:lnTo>
                    <a:pt x="165" y="320"/>
                  </a:lnTo>
                  <a:lnTo>
                    <a:pt x="165" y="317"/>
                  </a:lnTo>
                  <a:lnTo>
                    <a:pt x="168" y="317"/>
                  </a:lnTo>
                  <a:lnTo>
                    <a:pt x="170" y="314"/>
                  </a:lnTo>
                  <a:lnTo>
                    <a:pt x="173" y="314"/>
                  </a:lnTo>
                  <a:lnTo>
                    <a:pt x="178" y="314"/>
                  </a:lnTo>
                  <a:lnTo>
                    <a:pt x="178" y="306"/>
                  </a:lnTo>
                  <a:lnTo>
                    <a:pt x="184" y="309"/>
                  </a:lnTo>
                  <a:lnTo>
                    <a:pt x="184" y="312"/>
                  </a:lnTo>
                  <a:lnTo>
                    <a:pt x="189" y="312"/>
                  </a:lnTo>
                  <a:lnTo>
                    <a:pt x="192" y="309"/>
                  </a:lnTo>
                  <a:lnTo>
                    <a:pt x="192" y="304"/>
                  </a:lnTo>
                  <a:lnTo>
                    <a:pt x="192" y="301"/>
                  </a:lnTo>
                  <a:lnTo>
                    <a:pt x="194" y="298"/>
                  </a:lnTo>
                  <a:lnTo>
                    <a:pt x="197" y="298"/>
                  </a:lnTo>
                  <a:lnTo>
                    <a:pt x="202" y="298"/>
                  </a:lnTo>
                  <a:lnTo>
                    <a:pt x="200" y="296"/>
                  </a:lnTo>
                  <a:lnTo>
                    <a:pt x="200" y="293"/>
                  </a:lnTo>
                  <a:lnTo>
                    <a:pt x="202" y="290"/>
                  </a:lnTo>
                  <a:lnTo>
                    <a:pt x="202" y="288"/>
                  </a:lnTo>
                  <a:lnTo>
                    <a:pt x="208" y="285"/>
                  </a:lnTo>
                  <a:lnTo>
                    <a:pt x="210" y="280"/>
                  </a:lnTo>
                  <a:lnTo>
                    <a:pt x="216" y="272"/>
                  </a:lnTo>
                  <a:lnTo>
                    <a:pt x="221" y="261"/>
                  </a:lnTo>
                  <a:lnTo>
                    <a:pt x="224" y="258"/>
                  </a:lnTo>
                  <a:lnTo>
                    <a:pt x="224" y="250"/>
                  </a:lnTo>
                  <a:lnTo>
                    <a:pt x="224" y="248"/>
                  </a:lnTo>
                  <a:lnTo>
                    <a:pt x="226" y="242"/>
                  </a:lnTo>
                  <a:lnTo>
                    <a:pt x="226" y="240"/>
                  </a:lnTo>
                  <a:lnTo>
                    <a:pt x="224" y="240"/>
                  </a:lnTo>
                  <a:lnTo>
                    <a:pt x="226" y="237"/>
                  </a:lnTo>
                  <a:lnTo>
                    <a:pt x="229" y="234"/>
                  </a:lnTo>
                  <a:lnTo>
                    <a:pt x="232" y="234"/>
                  </a:lnTo>
                  <a:lnTo>
                    <a:pt x="237" y="232"/>
                  </a:lnTo>
                  <a:lnTo>
                    <a:pt x="237" y="229"/>
                  </a:lnTo>
                  <a:lnTo>
                    <a:pt x="234" y="226"/>
                  </a:lnTo>
                  <a:lnTo>
                    <a:pt x="232" y="221"/>
                  </a:lnTo>
                  <a:lnTo>
                    <a:pt x="226" y="218"/>
                  </a:lnTo>
                  <a:lnTo>
                    <a:pt x="224" y="213"/>
                  </a:lnTo>
                  <a:lnTo>
                    <a:pt x="221" y="210"/>
                  </a:lnTo>
                  <a:lnTo>
                    <a:pt x="218" y="208"/>
                  </a:lnTo>
                  <a:lnTo>
                    <a:pt x="218" y="205"/>
                  </a:lnTo>
                  <a:lnTo>
                    <a:pt x="221" y="202"/>
                  </a:lnTo>
                  <a:lnTo>
                    <a:pt x="221" y="200"/>
                  </a:lnTo>
                  <a:lnTo>
                    <a:pt x="218" y="197"/>
                  </a:lnTo>
                  <a:lnTo>
                    <a:pt x="216" y="194"/>
                  </a:lnTo>
                  <a:lnTo>
                    <a:pt x="216" y="192"/>
                  </a:lnTo>
                  <a:lnTo>
                    <a:pt x="221" y="189"/>
                  </a:lnTo>
                  <a:lnTo>
                    <a:pt x="224" y="189"/>
                  </a:lnTo>
                  <a:lnTo>
                    <a:pt x="229" y="186"/>
                  </a:lnTo>
                  <a:lnTo>
                    <a:pt x="229" y="184"/>
                  </a:lnTo>
                  <a:lnTo>
                    <a:pt x="232" y="181"/>
                  </a:lnTo>
                  <a:lnTo>
                    <a:pt x="232" y="178"/>
                  </a:lnTo>
                  <a:lnTo>
                    <a:pt x="232" y="173"/>
                  </a:lnTo>
                  <a:lnTo>
                    <a:pt x="229" y="173"/>
                  </a:lnTo>
                  <a:lnTo>
                    <a:pt x="226" y="170"/>
                  </a:lnTo>
                  <a:lnTo>
                    <a:pt x="226" y="165"/>
                  </a:lnTo>
                  <a:lnTo>
                    <a:pt x="226" y="162"/>
                  </a:lnTo>
                  <a:lnTo>
                    <a:pt x="224" y="162"/>
                  </a:lnTo>
                  <a:lnTo>
                    <a:pt x="221" y="160"/>
                  </a:lnTo>
                  <a:lnTo>
                    <a:pt x="224" y="157"/>
                  </a:lnTo>
                  <a:lnTo>
                    <a:pt x="226" y="154"/>
                  </a:lnTo>
                  <a:lnTo>
                    <a:pt x="226" y="152"/>
                  </a:lnTo>
                  <a:lnTo>
                    <a:pt x="226" y="146"/>
                  </a:lnTo>
                  <a:lnTo>
                    <a:pt x="229" y="144"/>
                  </a:lnTo>
                  <a:lnTo>
                    <a:pt x="229" y="138"/>
                  </a:lnTo>
                  <a:lnTo>
                    <a:pt x="232" y="136"/>
                  </a:lnTo>
                  <a:lnTo>
                    <a:pt x="234" y="133"/>
                  </a:lnTo>
                  <a:lnTo>
                    <a:pt x="234" y="130"/>
                  </a:lnTo>
                  <a:lnTo>
                    <a:pt x="237" y="128"/>
                  </a:lnTo>
                  <a:lnTo>
                    <a:pt x="237" y="125"/>
                  </a:lnTo>
                  <a:lnTo>
                    <a:pt x="237" y="122"/>
                  </a:lnTo>
                  <a:lnTo>
                    <a:pt x="237" y="120"/>
                  </a:lnTo>
                  <a:lnTo>
                    <a:pt x="234" y="114"/>
                  </a:lnTo>
                  <a:lnTo>
                    <a:pt x="234" y="112"/>
                  </a:lnTo>
                  <a:lnTo>
                    <a:pt x="232" y="112"/>
                  </a:lnTo>
                  <a:lnTo>
                    <a:pt x="232" y="109"/>
                  </a:lnTo>
                  <a:lnTo>
                    <a:pt x="232" y="106"/>
                  </a:lnTo>
                  <a:lnTo>
                    <a:pt x="232" y="104"/>
                  </a:lnTo>
                  <a:lnTo>
                    <a:pt x="234" y="106"/>
                  </a:lnTo>
                  <a:lnTo>
                    <a:pt x="237" y="106"/>
                  </a:lnTo>
                  <a:lnTo>
                    <a:pt x="240" y="109"/>
                  </a:lnTo>
                  <a:lnTo>
                    <a:pt x="242" y="106"/>
                  </a:lnTo>
                  <a:lnTo>
                    <a:pt x="245" y="104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0" y="101"/>
                  </a:lnTo>
                  <a:lnTo>
                    <a:pt x="250" y="98"/>
                  </a:lnTo>
                  <a:lnTo>
                    <a:pt x="248" y="98"/>
                  </a:lnTo>
                  <a:lnTo>
                    <a:pt x="245" y="98"/>
                  </a:lnTo>
                  <a:lnTo>
                    <a:pt x="242" y="96"/>
                  </a:lnTo>
                  <a:lnTo>
                    <a:pt x="240" y="96"/>
                  </a:lnTo>
                  <a:lnTo>
                    <a:pt x="237" y="96"/>
                  </a:lnTo>
                  <a:lnTo>
                    <a:pt x="234" y="93"/>
                  </a:lnTo>
                  <a:lnTo>
                    <a:pt x="232" y="93"/>
                  </a:lnTo>
                  <a:lnTo>
                    <a:pt x="229" y="93"/>
                  </a:lnTo>
                  <a:lnTo>
                    <a:pt x="226" y="93"/>
                  </a:lnTo>
                  <a:lnTo>
                    <a:pt x="226" y="90"/>
                  </a:lnTo>
                  <a:lnTo>
                    <a:pt x="224" y="88"/>
                  </a:lnTo>
                  <a:lnTo>
                    <a:pt x="224" y="85"/>
                  </a:lnTo>
                  <a:lnTo>
                    <a:pt x="226" y="82"/>
                  </a:lnTo>
                  <a:lnTo>
                    <a:pt x="229" y="80"/>
                  </a:lnTo>
                  <a:lnTo>
                    <a:pt x="234" y="77"/>
                  </a:lnTo>
                  <a:lnTo>
                    <a:pt x="237" y="74"/>
                  </a:lnTo>
                  <a:lnTo>
                    <a:pt x="242" y="74"/>
                  </a:lnTo>
                  <a:lnTo>
                    <a:pt x="245" y="72"/>
                  </a:lnTo>
                  <a:lnTo>
                    <a:pt x="242" y="69"/>
                  </a:lnTo>
                  <a:lnTo>
                    <a:pt x="240" y="69"/>
                  </a:lnTo>
                  <a:lnTo>
                    <a:pt x="237" y="69"/>
                  </a:lnTo>
                  <a:lnTo>
                    <a:pt x="234" y="66"/>
                  </a:lnTo>
                  <a:lnTo>
                    <a:pt x="232" y="66"/>
                  </a:lnTo>
                  <a:lnTo>
                    <a:pt x="229" y="66"/>
                  </a:lnTo>
                  <a:lnTo>
                    <a:pt x="226" y="66"/>
                  </a:lnTo>
                  <a:lnTo>
                    <a:pt x="224" y="66"/>
                  </a:lnTo>
                  <a:lnTo>
                    <a:pt x="224" y="64"/>
                  </a:lnTo>
                  <a:lnTo>
                    <a:pt x="221" y="58"/>
                  </a:lnTo>
                  <a:lnTo>
                    <a:pt x="224" y="58"/>
                  </a:lnTo>
                  <a:lnTo>
                    <a:pt x="226" y="58"/>
                  </a:lnTo>
                  <a:lnTo>
                    <a:pt x="229" y="61"/>
                  </a:lnTo>
                  <a:lnTo>
                    <a:pt x="232" y="58"/>
                  </a:lnTo>
                  <a:lnTo>
                    <a:pt x="232" y="56"/>
                  </a:lnTo>
                  <a:lnTo>
                    <a:pt x="229" y="56"/>
                  </a:lnTo>
                  <a:lnTo>
                    <a:pt x="226" y="53"/>
                  </a:lnTo>
                  <a:lnTo>
                    <a:pt x="226" y="50"/>
                  </a:lnTo>
                  <a:lnTo>
                    <a:pt x="226" y="45"/>
                  </a:lnTo>
                  <a:lnTo>
                    <a:pt x="226" y="40"/>
                  </a:lnTo>
                  <a:lnTo>
                    <a:pt x="229" y="37"/>
                  </a:lnTo>
                  <a:lnTo>
                    <a:pt x="232" y="32"/>
                  </a:lnTo>
                  <a:lnTo>
                    <a:pt x="232" y="29"/>
                  </a:lnTo>
                  <a:lnTo>
                    <a:pt x="232" y="24"/>
                  </a:lnTo>
                  <a:lnTo>
                    <a:pt x="226" y="24"/>
                  </a:lnTo>
                  <a:lnTo>
                    <a:pt x="224" y="21"/>
                  </a:lnTo>
                  <a:lnTo>
                    <a:pt x="221" y="18"/>
                  </a:lnTo>
                  <a:lnTo>
                    <a:pt x="218" y="16"/>
                  </a:lnTo>
                  <a:lnTo>
                    <a:pt x="218" y="13"/>
                  </a:lnTo>
                  <a:lnTo>
                    <a:pt x="221" y="10"/>
                  </a:lnTo>
                  <a:lnTo>
                    <a:pt x="216" y="8"/>
                  </a:lnTo>
                  <a:lnTo>
                    <a:pt x="213" y="8"/>
                  </a:lnTo>
                  <a:lnTo>
                    <a:pt x="208" y="8"/>
                  </a:lnTo>
                  <a:lnTo>
                    <a:pt x="205" y="8"/>
                  </a:lnTo>
                  <a:lnTo>
                    <a:pt x="200" y="0"/>
                  </a:lnTo>
                  <a:lnTo>
                    <a:pt x="200" y="2"/>
                  </a:lnTo>
                  <a:lnTo>
                    <a:pt x="200" y="5"/>
                  </a:lnTo>
                  <a:lnTo>
                    <a:pt x="200" y="10"/>
                  </a:lnTo>
                  <a:lnTo>
                    <a:pt x="197" y="13"/>
                  </a:lnTo>
                  <a:lnTo>
                    <a:pt x="194" y="13"/>
                  </a:lnTo>
                  <a:lnTo>
                    <a:pt x="192" y="16"/>
                  </a:lnTo>
                  <a:lnTo>
                    <a:pt x="189" y="16"/>
                  </a:lnTo>
                  <a:lnTo>
                    <a:pt x="186" y="16"/>
                  </a:lnTo>
                  <a:lnTo>
                    <a:pt x="184" y="16"/>
                  </a:lnTo>
                  <a:lnTo>
                    <a:pt x="178" y="16"/>
                  </a:lnTo>
                  <a:lnTo>
                    <a:pt x="178" y="10"/>
                  </a:lnTo>
                  <a:lnTo>
                    <a:pt x="178" y="8"/>
                  </a:lnTo>
                  <a:lnTo>
                    <a:pt x="176" y="10"/>
                  </a:lnTo>
                  <a:lnTo>
                    <a:pt x="173" y="13"/>
                  </a:lnTo>
                  <a:lnTo>
                    <a:pt x="173" y="16"/>
                  </a:lnTo>
                  <a:lnTo>
                    <a:pt x="168" y="16"/>
                  </a:lnTo>
                  <a:lnTo>
                    <a:pt x="168" y="18"/>
                  </a:lnTo>
                  <a:lnTo>
                    <a:pt x="165" y="21"/>
                  </a:lnTo>
                  <a:lnTo>
                    <a:pt x="162" y="21"/>
                  </a:lnTo>
                  <a:lnTo>
                    <a:pt x="160" y="24"/>
                  </a:lnTo>
                  <a:lnTo>
                    <a:pt x="154" y="24"/>
                  </a:lnTo>
                  <a:lnTo>
                    <a:pt x="152" y="26"/>
                  </a:lnTo>
                  <a:lnTo>
                    <a:pt x="149" y="26"/>
                  </a:lnTo>
                  <a:lnTo>
                    <a:pt x="144" y="29"/>
                  </a:lnTo>
                  <a:lnTo>
                    <a:pt x="144" y="32"/>
                  </a:lnTo>
                  <a:lnTo>
                    <a:pt x="141" y="37"/>
                  </a:lnTo>
                  <a:lnTo>
                    <a:pt x="141" y="40"/>
                  </a:lnTo>
                  <a:lnTo>
                    <a:pt x="136" y="40"/>
                  </a:lnTo>
                  <a:lnTo>
                    <a:pt x="130" y="40"/>
                  </a:lnTo>
                  <a:lnTo>
                    <a:pt x="130" y="37"/>
                  </a:lnTo>
                  <a:lnTo>
                    <a:pt x="125" y="37"/>
                  </a:lnTo>
                  <a:lnTo>
                    <a:pt x="120" y="37"/>
                  </a:lnTo>
                  <a:lnTo>
                    <a:pt x="117" y="37"/>
                  </a:lnTo>
                  <a:lnTo>
                    <a:pt x="114" y="40"/>
                  </a:lnTo>
                  <a:lnTo>
                    <a:pt x="112" y="40"/>
                  </a:lnTo>
                  <a:lnTo>
                    <a:pt x="109" y="42"/>
                  </a:lnTo>
                  <a:lnTo>
                    <a:pt x="106" y="45"/>
                  </a:lnTo>
                  <a:lnTo>
                    <a:pt x="104" y="48"/>
                  </a:lnTo>
                  <a:lnTo>
                    <a:pt x="101" y="50"/>
                  </a:lnTo>
                  <a:lnTo>
                    <a:pt x="101" y="53"/>
                  </a:lnTo>
                  <a:lnTo>
                    <a:pt x="98" y="56"/>
                  </a:lnTo>
                  <a:lnTo>
                    <a:pt x="98" y="61"/>
                  </a:lnTo>
                  <a:lnTo>
                    <a:pt x="98" y="64"/>
                  </a:lnTo>
                  <a:lnTo>
                    <a:pt x="98" y="66"/>
                  </a:lnTo>
                  <a:lnTo>
                    <a:pt x="96" y="72"/>
                  </a:lnTo>
                  <a:lnTo>
                    <a:pt x="96" y="74"/>
                  </a:lnTo>
                  <a:lnTo>
                    <a:pt x="93" y="77"/>
                  </a:lnTo>
                  <a:lnTo>
                    <a:pt x="90" y="74"/>
                  </a:lnTo>
                  <a:lnTo>
                    <a:pt x="88" y="74"/>
                  </a:lnTo>
                  <a:lnTo>
                    <a:pt x="85" y="74"/>
                  </a:lnTo>
                  <a:lnTo>
                    <a:pt x="80" y="74"/>
                  </a:lnTo>
                  <a:lnTo>
                    <a:pt x="77" y="72"/>
                  </a:lnTo>
                  <a:lnTo>
                    <a:pt x="74" y="72"/>
                  </a:lnTo>
                  <a:lnTo>
                    <a:pt x="72" y="72"/>
                  </a:lnTo>
                  <a:lnTo>
                    <a:pt x="66" y="72"/>
                  </a:lnTo>
                  <a:lnTo>
                    <a:pt x="66" y="69"/>
                  </a:lnTo>
                  <a:lnTo>
                    <a:pt x="64" y="66"/>
                  </a:lnTo>
                  <a:lnTo>
                    <a:pt x="64" y="64"/>
                  </a:lnTo>
                  <a:lnTo>
                    <a:pt x="61" y="61"/>
                  </a:lnTo>
                  <a:lnTo>
                    <a:pt x="58" y="56"/>
                  </a:lnTo>
                  <a:lnTo>
                    <a:pt x="56" y="56"/>
                  </a:lnTo>
                  <a:lnTo>
                    <a:pt x="50" y="53"/>
                  </a:lnTo>
                  <a:lnTo>
                    <a:pt x="45" y="53"/>
                  </a:lnTo>
                  <a:lnTo>
                    <a:pt x="40" y="50"/>
                  </a:lnTo>
                  <a:lnTo>
                    <a:pt x="37" y="50"/>
                  </a:lnTo>
                  <a:lnTo>
                    <a:pt x="37" y="48"/>
                  </a:lnTo>
                  <a:lnTo>
                    <a:pt x="37" y="45"/>
                  </a:lnTo>
                  <a:lnTo>
                    <a:pt x="40" y="45"/>
                  </a:lnTo>
                  <a:lnTo>
                    <a:pt x="40" y="42"/>
                  </a:lnTo>
                  <a:lnTo>
                    <a:pt x="37" y="40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29" y="45"/>
                  </a:lnTo>
                  <a:lnTo>
                    <a:pt x="26" y="45"/>
                  </a:lnTo>
                  <a:lnTo>
                    <a:pt x="24" y="45"/>
                  </a:lnTo>
                  <a:lnTo>
                    <a:pt x="21" y="45"/>
                  </a:lnTo>
                  <a:lnTo>
                    <a:pt x="18" y="45"/>
                  </a:lnTo>
                  <a:lnTo>
                    <a:pt x="16" y="48"/>
                  </a:lnTo>
                  <a:lnTo>
                    <a:pt x="13" y="48"/>
                  </a:lnTo>
                  <a:lnTo>
                    <a:pt x="10" y="45"/>
                  </a:lnTo>
                  <a:lnTo>
                    <a:pt x="10" y="42"/>
                  </a:lnTo>
                  <a:lnTo>
                    <a:pt x="8" y="42"/>
                  </a:lnTo>
                  <a:lnTo>
                    <a:pt x="5" y="40"/>
                  </a:lnTo>
                  <a:lnTo>
                    <a:pt x="2" y="42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2" y="53"/>
                  </a:lnTo>
                  <a:lnTo>
                    <a:pt x="5" y="56"/>
                  </a:lnTo>
                  <a:lnTo>
                    <a:pt x="8" y="61"/>
                  </a:lnTo>
                  <a:lnTo>
                    <a:pt x="8" y="64"/>
                  </a:lnTo>
                  <a:lnTo>
                    <a:pt x="13" y="64"/>
                  </a:lnTo>
                  <a:lnTo>
                    <a:pt x="16" y="66"/>
                  </a:lnTo>
                  <a:lnTo>
                    <a:pt x="18" y="69"/>
                  </a:lnTo>
                  <a:lnTo>
                    <a:pt x="21" y="69"/>
                  </a:lnTo>
                  <a:lnTo>
                    <a:pt x="26" y="72"/>
                  </a:lnTo>
                  <a:lnTo>
                    <a:pt x="29" y="74"/>
                  </a:lnTo>
                  <a:lnTo>
                    <a:pt x="34" y="77"/>
                  </a:lnTo>
                  <a:lnTo>
                    <a:pt x="37" y="77"/>
                  </a:lnTo>
                  <a:lnTo>
                    <a:pt x="40" y="77"/>
                  </a:lnTo>
                  <a:lnTo>
                    <a:pt x="42" y="77"/>
                  </a:lnTo>
                  <a:lnTo>
                    <a:pt x="45" y="77"/>
                  </a:lnTo>
                  <a:lnTo>
                    <a:pt x="48" y="80"/>
                  </a:lnTo>
                  <a:lnTo>
                    <a:pt x="50" y="82"/>
                  </a:lnTo>
                  <a:lnTo>
                    <a:pt x="50" y="85"/>
                  </a:lnTo>
                  <a:lnTo>
                    <a:pt x="50" y="88"/>
                  </a:lnTo>
                  <a:lnTo>
                    <a:pt x="53" y="90"/>
                  </a:lnTo>
                  <a:lnTo>
                    <a:pt x="50" y="93"/>
                  </a:lnTo>
                  <a:lnTo>
                    <a:pt x="50" y="98"/>
                  </a:lnTo>
                  <a:lnTo>
                    <a:pt x="53" y="98"/>
                  </a:lnTo>
                  <a:lnTo>
                    <a:pt x="53" y="104"/>
                  </a:lnTo>
                  <a:lnTo>
                    <a:pt x="53" y="109"/>
                  </a:lnTo>
                  <a:lnTo>
                    <a:pt x="53" y="112"/>
                  </a:lnTo>
                  <a:lnTo>
                    <a:pt x="53" y="114"/>
                  </a:lnTo>
                  <a:lnTo>
                    <a:pt x="50" y="117"/>
                  </a:lnTo>
                  <a:lnTo>
                    <a:pt x="48" y="117"/>
                  </a:lnTo>
                  <a:lnTo>
                    <a:pt x="45" y="120"/>
                  </a:lnTo>
                  <a:lnTo>
                    <a:pt x="42" y="122"/>
                  </a:lnTo>
                  <a:lnTo>
                    <a:pt x="42" y="125"/>
                  </a:lnTo>
                  <a:lnTo>
                    <a:pt x="40" y="125"/>
                  </a:lnTo>
                  <a:lnTo>
                    <a:pt x="34" y="128"/>
                  </a:lnTo>
                  <a:lnTo>
                    <a:pt x="34" y="130"/>
                  </a:lnTo>
                  <a:lnTo>
                    <a:pt x="37" y="130"/>
                  </a:lnTo>
                  <a:lnTo>
                    <a:pt x="37" y="133"/>
                  </a:lnTo>
                  <a:lnTo>
                    <a:pt x="40" y="136"/>
                  </a:lnTo>
                  <a:lnTo>
                    <a:pt x="40" y="138"/>
                  </a:lnTo>
                  <a:lnTo>
                    <a:pt x="40" y="141"/>
                  </a:lnTo>
                  <a:lnTo>
                    <a:pt x="37" y="144"/>
                  </a:lnTo>
                  <a:lnTo>
                    <a:pt x="34" y="144"/>
                  </a:lnTo>
                  <a:lnTo>
                    <a:pt x="34" y="146"/>
                  </a:lnTo>
                  <a:lnTo>
                    <a:pt x="34" y="152"/>
                  </a:lnTo>
                  <a:lnTo>
                    <a:pt x="37" y="149"/>
                  </a:lnTo>
                  <a:lnTo>
                    <a:pt x="40" y="149"/>
                  </a:lnTo>
                  <a:lnTo>
                    <a:pt x="42" y="149"/>
                  </a:lnTo>
                  <a:lnTo>
                    <a:pt x="40" y="154"/>
                  </a:lnTo>
                  <a:lnTo>
                    <a:pt x="37" y="157"/>
                  </a:lnTo>
                  <a:lnTo>
                    <a:pt x="34" y="165"/>
                  </a:lnTo>
                  <a:lnTo>
                    <a:pt x="32" y="168"/>
                  </a:lnTo>
                  <a:lnTo>
                    <a:pt x="26" y="170"/>
                  </a:lnTo>
                  <a:lnTo>
                    <a:pt x="24" y="170"/>
                  </a:lnTo>
                  <a:lnTo>
                    <a:pt x="21" y="173"/>
                  </a:lnTo>
                  <a:lnTo>
                    <a:pt x="18" y="178"/>
                  </a:lnTo>
                  <a:lnTo>
                    <a:pt x="24" y="181"/>
                  </a:lnTo>
                  <a:lnTo>
                    <a:pt x="24" y="189"/>
                  </a:lnTo>
                  <a:lnTo>
                    <a:pt x="24" y="197"/>
                  </a:lnTo>
                  <a:lnTo>
                    <a:pt x="24" y="208"/>
                  </a:lnTo>
                  <a:lnTo>
                    <a:pt x="24" y="213"/>
                  </a:lnTo>
                  <a:lnTo>
                    <a:pt x="16" y="213"/>
                  </a:lnTo>
                  <a:lnTo>
                    <a:pt x="10" y="213"/>
                  </a:lnTo>
                  <a:lnTo>
                    <a:pt x="5" y="213"/>
                  </a:lnTo>
                  <a:lnTo>
                    <a:pt x="0" y="216"/>
                  </a:lnTo>
                  <a:lnTo>
                    <a:pt x="0" y="218"/>
                  </a:lnTo>
                  <a:lnTo>
                    <a:pt x="0" y="224"/>
                  </a:lnTo>
                  <a:lnTo>
                    <a:pt x="2" y="224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5" y="229"/>
                  </a:lnTo>
                  <a:lnTo>
                    <a:pt x="5" y="232"/>
                  </a:lnTo>
                  <a:lnTo>
                    <a:pt x="8" y="232"/>
                  </a:lnTo>
                  <a:lnTo>
                    <a:pt x="10" y="232"/>
                  </a:lnTo>
                  <a:lnTo>
                    <a:pt x="16" y="232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35" name="Freeform 101"/>
            <p:cNvSpPr>
              <a:spLocks/>
            </p:cNvSpPr>
            <p:nvPr/>
          </p:nvSpPr>
          <p:spPr bwMode="auto">
            <a:xfrm>
              <a:off x="5884863" y="2119313"/>
              <a:ext cx="1044575" cy="811212"/>
            </a:xfrm>
            <a:custGeom>
              <a:avLst/>
              <a:gdLst>
                <a:gd name="T0" fmla="*/ 2147483647 w 278"/>
                <a:gd name="T1" fmla="*/ 2147483647 h 205"/>
                <a:gd name="T2" fmla="*/ 2147483647 w 278"/>
                <a:gd name="T3" fmla="*/ 2147483647 h 205"/>
                <a:gd name="T4" fmla="*/ 2147483647 w 278"/>
                <a:gd name="T5" fmla="*/ 2147483647 h 205"/>
                <a:gd name="T6" fmla="*/ 2147483647 w 278"/>
                <a:gd name="T7" fmla="*/ 2147483647 h 205"/>
                <a:gd name="T8" fmla="*/ 2147483647 w 278"/>
                <a:gd name="T9" fmla="*/ 2147483647 h 205"/>
                <a:gd name="T10" fmla="*/ 2147483647 w 278"/>
                <a:gd name="T11" fmla="*/ 2147483647 h 205"/>
                <a:gd name="T12" fmla="*/ 2147483647 w 278"/>
                <a:gd name="T13" fmla="*/ 2147483647 h 205"/>
                <a:gd name="T14" fmla="*/ 2147483647 w 278"/>
                <a:gd name="T15" fmla="*/ 2147483647 h 205"/>
                <a:gd name="T16" fmla="*/ 2147483647 w 278"/>
                <a:gd name="T17" fmla="*/ 2147483647 h 205"/>
                <a:gd name="T18" fmla="*/ 2147483647 w 278"/>
                <a:gd name="T19" fmla="*/ 2147483647 h 205"/>
                <a:gd name="T20" fmla="*/ 2147483647 w 278"/>
                <a:gd name="T21" fmla="*/ 2147483647 h 205"/>
                <a:gd name="T22" fmla="*/ 2147483647 w 278"/>
                <a:gd name="T23" fmla="*/ 2147483647 h 205"/>
                <a:gd name="T24" fmla="*/ 2147483647 w 278"/>
                <a:gd name="T25" fmla="*/ 2147483647 h 205"/>
                <a:gd name="T26" fmla="*/ 2147483647 w 278"/>
                <a:gd name="T27" fmla="*/ 2147483647 h 205"/>
                <a:gd name="T28" fmla="*/ 2147483647 w 278"/>
                <a:gd name="T29" fmla="*/ 2147483647 h 205"/>
                <a:gd name="T30" fmla="*/ 2147483647 w 278"/>
                <a:gd name="T31" fmla="*/ 2147483647 h 205"/>
                <a:gd name="T32" fmla="*/ 2147483647 w 278"/>
                <a:gd name="T33" fmla="*/ 2147483647 h 205"/>
                <a:gd name="T34" fmla="*/ 2147483647 w 278"/>
                <a:gd name="T35" fmla="*/ 2147483647 h 205"/>
                <a:gd name="T36" fmla="*/ 2147483647 w 278"/>
                <a:gd name="T37" fmla="*/ 2147483647 h 205"/>
                <a:gd name="T38" fmla="*/ 2147483647 w 278"/>
                <a:gd name="T39" fmla="*/ 2147483647 h 205"/>
                <a:gd name="T40" fmla="*/ 2147483647 w 278"/>
                <a:gd name="T41" fmla="*/ 2147483647 h 205"/>
                <a:gd name="T42" fmla="*/ 2147483647 w 278"/>
                <a:gd name="T43" fmla="*/ 2147483647 h 205"/>
                <a:gd name="T44" fmla="*/ 2147483647 w 278"/>
                <a:gd name="T45" fmla="*/ 2147483647 h 205"/>
                <a:gd name="T46" fmla="*/ 2147483647 w 278"/>
                <a:gd name="T47" fmla="*/ 2147483647 h 205"/>
                <a:gd name="T48" fmla="*/ 2147483647 w 278"/>
                <a:gd name="T49" fmla="*/ 2147483647 h 205"/>
                <a:gd name="T50" fmla="*/ 2147483647 w 278"/>
                <a:gd name="T51" fmla="*/ 2147483647 h 205"/>
                <a:gd name="T52" fmla="*/ 2147483647 w 278"/>
                <a:gd name="T53" fmla="*/ 2147483647 h 205"/>
                <a:gd name="T54" fmla="*/ 2147483647 w 278"/>
                <a:gd name="T55" fmla="*/ 2147483647 h 205"/>
                <a:gd name="T56" fmla="*/ 2147483647 w 278"/>
                <a:gd name="T57" fmla="*/ 2147483647 h 205"/>
                <a:gd name="T58" fmla="*/ 2147483647 w 278"/>
                <a:gd name="T59" fmla="*/ 2147483647 h 205"/>
                <a:gd name="T60" fmla="*/ 0 w 278"/>
                <a:gd name="T61" fmla="*/ 2147483647 h 205"/>
                <a:gd name="T62" fmla="*/ 2147483647 w 278"/>
                <a:gd name="T63" fmla="*/ 2147483647 h 205"/>
                <a:gd name="T64" fmla="*/ 2147483647 w 278"/>
                <a:gd name="T65" fmla="*/ 2147483647 h 205"/>
                <a:gd name="T66" fmla="*/ 2147483647 w 278"/>
                <a:gd name="T67" fmla="*/ 2147483647 h 205"/>
                <a:gd name="T68" fmla="*/ 2147483647 w 278"/>
                <a:gd name="T69" fmla="*/ 2147483647 h 205"/>
                <a:gd name="T70" fmla="*/ 2147483647 w 278"/>
                <a:gd name="T71" fmla="*/ 2147483647 h 205"/>
                <a:gd name="T72" fmla="*/ 2147483647 w 278"/>
                <a:gd name="T73" fmla="*/ 2147483647 h 205"/>
                <a:gd name="T74" fmla="*/ 2147483647 w 278"/>
                <a:gd name="T75" fmla="*/ 2147483647 h 205"/>
                <a:gd name="T76" fmla="*/ 2147483647 w 278"/>
                <a:gd name="T77" fmla="*/ 2147483647 h 205"/>
                <a:gd name="T78" fmla="*/ 2147483647 w 278"/>
                <a:gd name="T79" fmla="*/ 2147483647 h 205"/>
                <a:gd name="T80" fmla="*/ 2147483647 w 278"/>
                <a:gd name="T81" fmla="*/ 2147483647 h 205"/>
                <a:gd name="T82" fmla="*/ 2147483647 w 278"/>
                <a:gd name="T83" fmla="*/ 2147483647 h 205"/>
                <a:gd name="T84" fmla="*/ 2147483647 w 278"/>
                <a:gd name="T85" fmla="*/ 2147483647 h 205"/>
                <a:gd name="T86" fmla="*/ 2147483647 w 278"/>
                <a:gd name="T87" fmla="*/ 2147483647 h 205"/>
                <a:gd name="T88" fmla="*/ 2147483647 w 278"/>
                <a:gd name="T89" fmla="*/ 2147483647 h 205"/>
                <a:gd name="T90" fmla="*/ 2147483647 w 278"/>
                <a:gd name="T91" fmla="*/ 2147483647 h 205"/>
                <a:gd name="T92" fmla="*/ 2147483647 w 278"/>
                <a:gd name="T93" fmla="*/ 2147483647 h 205"/>
                <a:gd name="T94" fmla="*/ 2147483647 w 278"/>
                <a:gd name="T95" fmla="*/ 2147483647 h 205"/>
                <a:gd name="T96" fmla="*/ 2147483647 w 278"/>
                <a:gd name="T97" fmla="*/ 2147483647 h 205"/>
                <a:gd name="T98" fmla="*/ 2147483647 w 278"/>
                <a:gd name="T99" fmla="*/ 2147483647 h 205"/>
                <a:gd name="T100" fmla="*/ 2147483647 w 278"/>
                <a:gd name="T101" fmla="*/ 2147483647 h 205"/>
                <a:gd name="T102" fmla="*/ 2147483647 w 278"/>
                <a:gd name="T103" fmla="*/ 2147483647 h 205"/>
                <a:gd name="T104" fmla="*/ 2147483647 w 278"/>
                <a:gd name="T105" fmla="*/ 2147483647 h 205"/>
                <a:gd name="T106" fmla="*/ 2147483647 w 278"/>
                <a:gd name="T107" fmla="*/ 2147483647 h 205"/>
                <a:gd name="T108" fmla="*/ 2147483647 w 278"/>
                <a:gd name="T109" fmla="*/ 2147483647 h 205"/>
                <a:gd name="T110" fmla="*/ 2147483647 w 278"/>
                <a:gd name="T111" fmla="*/ 2147483647 h 205"/>
                <a:gd name="T112" fmla="*/ 2147483647 w 278"/>
                <a:gd name="T113" fmla="*/ 2147483647 h 205"/>
                <a:gd name="T114" fmla="*/ 2147483647 w 278"/>
                <a:gd name="T115" fmla="*/ 2147483647 h 205"/>
                <a:gd name="T116" fmla="*/ 2147483647 w 278"/>
                <a:gd name="T117" fmla="*/ 2147483647 h 205"/>
                <a:gd name="T118" fmla="*/ 2147483647 w 278"/>
                <a:gd name="T119" fmla="*/ 2147483647 h 20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78"/>
                <a:gd name="T181" fmla="*/ 0 h 205"/>
                <a:gd name="T182" fmla="*/ 278 w 278"/>
                <a:gd name="T183" fmla="*/ 205 h 20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78" h="205">
                  <a:moveTo>
                    <a:pt x="278" y="136"/>
                  </a:moveTo>
                  <a:lnTo>
                    <a:pt x="278" y="133"/>
                  </a:lnTo>
                  <a:lnTo>
                    <a:pt x="278" y="131"/>
                  </a:lnTo>
                  <a:lnTo>
                    <a:pt x="275" y="128"/>
                  </a:lnTo>
                  <a:lnTo>
                    <a:pt x="275" y="123"/>
                  </a:lnTo>
                  <a:lnTo>
                    <a:pt x="275" y="120"/>
                  </a:lnTo>
                  <a:lnTo>
                    <a:pt x="275" y="117"/>
                  </a:lnTo>
                  <a:lnTo>
                    <a:pt x="272" y="112"/>
                  </a:lnTo>
                  <a:lnTo>
                    <a:pt x="272" y="107"/>
                  </a:lnTo>
                  <a:lnTo>
                    <a:pt x="272" y="99"/>
                  </a:lnTo>
                  <a:lnTo>
                    <a:pt x="272" y="86"/>
                  </a:lnTo>
                  <a:lnTo>
                    <a:pt x="272" y="83"/>
                  </a:lnTo>
                  <a:lnTo>
                    <a:pt x="270" y="83"/>
                  </a:lnTo>
                  <a:lnTo>
                    <a:pt x="264" y="80"/>
                  </a:lnTo>
                  <a:lnTo>
                    <a:pt x="264" y="78"/>
                  </a:lnTo>
                  <a:lnTo>
                    <a:pt x="259" y="78"/>
                  </a:lnTo>
                  <a:lnTo>
                    <a:pt x="256" y="78"/>
                  </a:lnTo>
                  <a:lnTo>
                    <a:pt x="254" y="78"/>
                  </a:lnTo>
                  <a:lnTo>
                    <a:pt x="251" y="75"/>
                  </a:lnTo>
                  <a:lnTo>
                    <a:pt x="251" y="72"/>
                  </a:lnTo>
                  <a:lnTo>
                    <a:pt x="251" y="70"/>
                  </a:lnTo>
                  <a:lnTo>
                    <a:pt x="248" y="67"/>
                  </a:lnTo>
                  <a:lnTo>
                    <a:pt x="251" y="67"/>
                  </a:lnTo>
                  <a:lnTo>
                    <a:pt x="254" y="67"/>
                  </a:lnTo>
                  <a:lnTo>
                    <a:pt x="254" y="64"/>
                  </a:lnTo>
                  <a:lnTo>
                    <a:pt x="251" y="62"/>
                  </a:lnTo>
                  <a:lnTo>
                    <a:pt x="254" y="62"/>
                  </a:lnTo>
                  <a:lnTo>
                    <a:pt x="254" y="59"/>
                  </a:lnTo>
                  <a:lnTo>
                    <a:pt x="256" y="56"/>
                  </a:lnTo>
                  <a:lnTo>
                    <a:pt x="256" y="54"/>
                  </a:lnTo>
                  <a:lnTo>
                    <a:pt x="256" y="51"/>
                  </a:lnTo>
                  <a:lnTo>
                    <a:pt x="256" y="48"/>
                  </a:lnTo>
                  <a:lnTo>
                    <a:pt x="256" y="46"/>
                  </a:lnTo>
                  <a:lnTo>
                    <a:pt x="259" y="43"/>
                  </a:lnTo>
                  <a:lnTo>
                    <a:pt x="262" y="40"/>
                  </a:lnTo>
                  <a:lnTo>
                    <a:pt x="262" y="38"/>
                  </a:lnTo>
                  <a:lnTo>
                    <a:pt x="259" y="35"/>
                  </a:lnTo>
                  <a:lnTo>
                    <a:pt x="256" y="32"/>
                  </a:lnTo>
                  <a:lnTo>
                    <a:pt x="254" y="32"/>
                  </a:lnTo>
                  <a:lnTo>
                    <a:pt x="248" y="30"/>
                  </a:lnTo>
                  <a:lnTo>
                    <a:pt x="246" y="30"/>
                  </a:lnTo>
                  <a:lnTo>
                    <a:pt x="240" y="27"/>
                  </a:lnTo>
                  <a:lnTo>
                    <a:pt x="238" y="24"/>
                  </a:lnTo>
                  <a:lnTo>
                    <a:pt x="238" y="22"/>
                  </a:lnTo>
                  <a:lnTo>
                    <a:pt x="232" y="19"/>
                  </a:lnTo>
                  <a:lnTo>
                    <a:pt x="230" y="16"/>
                  </a:lnTo>
                  <a:lnTo>
                    <a:pt x="227" y="16"/>
                  </a:lnTo>
                  <a:lnTo>
                    <a:pt x="224" y="16"/>
                  </a:lnTo>
                  <a:lnTo>
                    <a:pt x="224" y="14"/>
                  </a:lnTo>
                  <a:lnTo>
                    <a:pt x="219" y="14"/>
                  </a:lnTo>
                  <a:lnTo>
                    <a:pt x="214" y="14"/>
                  </a:lnTo>
                  <a:lnTo>
                    <a:pt x="214" y="11"/>
                  </a:lnTo>
                  <a:lnTo>
                    <a:pt x="214" y="8"/>
                  </a:lnTo>
                  <a:lnTo>
                    <a:pt x="211" y="6"/>
                  </a:lnTo>
                  <a:lnTo>
                    <a:pt x="208" y="6"/>
                  </a:lnTo>
                  <a:lnTo>
                    <a:pt x="206" y="3"/>
                  </a:lnTo>
                  <a:lnTo>
                    <a:pt x="203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2" y="3"/>
                  </a:lnTo>
                  <a:lnTo>
                    <a:pt x="190" y="3"/>
                  </a:lnTo>
                  <a:lnTo>
                    <a:pt x="190" y="6"/>
                  </a:lnTo>
                  <a:lnTo>
                    <a:pt x="187" y="8"/>
                  </a:lnTo>
                  <a:lnTo>
                    <a:pt x="187" y="11"/>
                  </a:lnTo>
                  <a:lnTo>
                    <a:pt x="184" y="14"/>
                  </a:lnTo>
                  <a:lnTo>
                    <a:pt x="184" y="16"/>
                  </a:lnTo>
                  <a:lnTo>
                    <a:pt x="187" y="16"/>
                  </a:lnTo>
                  <a:lnTo>
                    <a:pt x="190" y="16"/>
                  </a:lnTo>
                  <a:lnTo>
                    <a:pt x="190" y="19"/>
                  </a:lnTo>
                  <a:lnTo>
                    <a:pt x="190" y="22"/>
                  </a:lnTo>
                  <a:lnTo>
                    <a:pt x="190" y="24"/>
                  </a:lnTo>
                  <a:lnTo>
                    <a:pt x="190" y="27"/>
                  </a:lnTo>
                  <a:lnTo>
                    <a:pt x="187" y="32"/>
                  </a:lnTo>
                  <a:lnTo>
                    <a:pt x="184" y="35"/>
                  </a:lnTo>
                  <a:lnTo>
                    <a:pt x="187" y="38"/>
                  </a:lnTo>
                  <a:lnTo>
                    <a:pt x="184" y="40"/>
                  </a:lnTo>
                  <a:lnTo>
                    <a:pt x="184" y="43"/>
                  </a:lnTo>
                  <a:lnTo>
                    <a:pt x="182" y="43"/>
                  </a:lnTo>
                  <a:lnTo>
                    <a:pt x="179" y="43"/>
                  </a:lnTo>
                  <a:lnTo>
                    <a:pt x="176" y="43"/>
                  </a:lnTo>
                  <a:lnTo>
                    <a:pt x="176" y="40"/>
                  </a:lnTo>
                  <a:lnTo>
                    <a:pt x="176" y="38"/>
                  </a:lnTo>
                  <a:lnTo>
                    <a:pt x="174" y="38"/>
                  </a:lnTo>
                  <a:lnTo>
                    <a:pt x="174" y="40"/>
                  </a:lnTo>
                  <a:lnTo>
                    <a:pt x="171" y="43"/>
                  </a:lnTo>
                  <a:lnTo>
                    <a:pt x="168" y="46"/>
                  </a:lnTo>
                  <a:lnTo>
                    <a:pt x="166" y="46"/>
                  </a:lnTo>
                  <a:lnTo>
                    <a:pt x="163" y="46"/>
                  </a:lnTo>
                  <a:lnTo>
                    <a:pt x="160" y="43"/>
                  </a:lnTo>
                  <a:lnTo>
                    <a:pt x="158" y="43"/>
                  </a:lnTo>
                  <a:lnTo>
                    <a:pt x="155" y="43"/>
                  </a:lnTo>
                  <a:lnTo>
                    <a:pt x="155" y="46"/>
                  </a:lnTo>
                  <a:lnTo>
                    <a:pt x="152" y="48"/>
                  </a:lnTo>
                  <a:lnTo>
                    <a:pt x="150" y="51"/>
                  </a:lnTo>
                  <a:lnTo>
                    <a:pt x="147" y="54"/>
                  </a:lnTo>
                  <a:lnTo>
                    <a:pt x="144" y="56"/>
                  </a:lnTo>
                  <a:lnTo>
                    <a:pt x="144" y="59"/>
                  </a:lnTo>
                  <a:lnTo>
                    <a:pt x="142" y="59"/>
                  </a:lnTo>
                  <a:lnTo>
                    <a:pt x="139" y="56"/>
                  </a:lnTo>
                  <a:lnTo>
                    <a:pt x="136" y="56"/>
                  </a:lnTo>
                  <a:lnTo>
                    <a:pt x="134" y="54"/>
                  </a:lnTo>
                  <a:lnTo>
                    <a:pt x="131" y="48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3" y="43"/>
                  </a:lnTo>
                  <a:lnTo>
                    <a:pt x="120" y="43"/>
                  </a:lnTo>
                  <a:lnTo>
                    <a:pt x="118" y="46"/>
                  </a:lnTo>
                  <a:lnTo>
                    <a:pt x="118" y="48"/>
                  </a:lnTo>
                  <a:lnTo>
                    <a:pt x="118" y="51"/>
                  </a:lnTo>
                  <a:lnTo>
                    <a:pt x="115" y="51"/>
                  </a:lnTo>
                  <a:lnTo>
                    <a:pt x="112" y="48"/>
                  </a:lnTo>
                  <a:lnTo>
                    <a:pt x="110" y="46"/>
                  </a:lnTo>
                  <a:lnTo>
                    <a:pt x="107" y="46"/>
                  </a:lnTo>
                  <a:lnTo>
                    <a:pt x="102" y="46"/>
                  </a:lnTo>
                  <a:lnTo>
                    <a:pt x="99" y="48"/>
                  </a:lnTo>
                  <a:lnTo>
                    <a:pt x="96" y="51"/>
                  </a:lnTo>
                  <a:lnTo>
                    <a:pt x="94" y="51"/>
                  </a:lnTo>
                  <a:lnTo>
                    <a:pt x="88" y="51"/>
                  </a:lnTo>
                  <a:lnTo>
                    <a:pt x="86" y="51"/>
                  </a:lnTo>
                  <a:lnTo>
                    <a:pt x="83" y="51"/>
                  </a:lnTo>
                  <a:lnTo>
                    <a:pt x="80" y="51"/>
                  </a:lnTo>
                  <a:lnTo>
                    <a:pt x="78" y="51"/>
                  </a:lnTo>
                  <a:lnTo>
                    <a:pt x="75" y="54"/>
                  </a:lnTo>
                  <a:lnTo>
                    <a:pt x="72" y="56"/>
                  </a:lnTo>
                  <a:lnTo>
                    <a:pt x="70" y="59"/>
                  </a:lnTo>
                  <a:lnTo>
                    <a:pt x="67" y="64"/>
                  </a:lnTo>
                  <a:lnTo>
                    <a:pt x="64" y="64"/>
                  </a:lnTo>
                  <a:lnTo>
                    <a:pt x="62" y="67"/>
                  </a:lnTo>
                  <a:lnTo>
                    <a:pt x="56" y="70"/>
                  </a:lnTo>
                  <a:lnTo>
                    <a:pt x="54" y="70"/>
                  </a:lnTo>
                  <a:lnTo>
                    <a:pt x="51" y="67"/>
                  </a:lnTo>
                  <a:lnTo>
                    <a:pt x="48" y="67"/>
                  </a:lnTo>
                  <a:lnTo>
                    <a:pt x="46" y="67"/>
                  </a:lnTo>
                  <a:lnTo>
                    <a:pt x="43" y="70"/>
                  </a:lnTo>
                  <a:lnTo>
                    <a:pt x="40" y="75"/>
                  </a:lnTo>
                  <a:lnTo>
                    <a:pt x="40" y="78"/>
                  </a:lnTo>
                  <a:lnTo>
                    <a:pt x="43" y="78"/>
                  </a:lnTo>
                  <a:lnTo>
                    <a:pt x="46" y="80"/>
                  </a:lnTo>
                  <a:lnTo>
                    <a:pt x="43" y="83"/>
                  </a:lnTo>
                  <a:lnTo>
                    <a:pt x="40" y="86"/>
                  </a:lnTo>
                  <a:lnTo>
                    <a:pt x="38" y="86"/>
                  </a:lnTo>
                  <a:lnTo>
                    <a:pt x="38" y="83"/>
                  </a:lnTo>
                  <a:lnTo>
                    <a:pt x="35" y="83"/>
                  </a:lnTo>
                  <a:lnTo>
                    <a:pt x="32" y="80"/>
                  </a:lnTo>
                  <a:lnTo>
                    <a:pt x="30" y="83"/>
                  </a:lnTo>
                  <a:lnTo>
                    <a:pt x="32" y="86"/>
                  </a:lnTo>
                  <a:lnTo>
                    <a:pt x="30" y="88"/>
                  </a:lnTo>
                  <a:lnTo>
                    <a:pt x="27" y="88"/>
                  </a:lnTo>
                  <a:lnTo>
                    <a:pt x="22" y="88"/>
                  </a:lnTo>
                  <a:lnTo>
                    <a:pt x="19" y="88"/>
                  </a:lnTo>
                  <a:lnTo>
                    <a:pt x="16" y="86"/>
                  </a:lnTo>
                  <a:lnTo>
                    <a:pt x="14" y="83"/>
                  </a:lnTo>
                  <a:lnTo>
                    <a:pt x="11" y="83"/>
                  </a:lnTo>
                  <a:lnTo>
                    <a:pt x="3" y="83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91"/>
                  </a:lnTo>
                  <a:lnTo>
                    <a:pt x="3" y="93"/>
                  </a:lnTo>
                  <a:lnTo>
                    <a:pt x="6" y="93"/>
                  </a:lnTo>
                  <a:lnTo>
                    <a:pt x="8" y="96"/>
                  </a:lnTo>
                  <a:lnTo>
                    <a:pt x="8" y="99"/>
                  </a:lnTo>
                  <a:lnTo>
                    <a:pt x="8" y="101"/>
                  </a:lnTo>
                  <a:lnTo>
                    <a:pt x="11" y="101"/>
                  </a:lnTo>
                  <a:lnTo>
                    <a:pt x="14" y="104"/>
                  </a:lnTo>
                  <a:lnTo>
                    <a:pt x="16" y="104"/>
                  </a:lnTo>
                  <a:lnTo>
                    <a:pt x="16" y="107"/>
                  </a:lnTo>
                  <a:lnTo>
                    <a:pt x="16" y="109"/>
                  </a:lnTo>
                  <a:lnTo>
                    <a:pt x="16" y="112"/>
                  </a:lnTo>
                  <a:lnTo>
                    <a:pt x="16" y="115"/>
                  </a:lnTo>
                  <a:lnTo>
                    <a:pt x="16" y="117"/>
                  </a:lnTo>
                  <a:lnTo>
                    <a:pt x="19" y="120"/>
                  </a:lnTo>
                  <a:lnTo>
                    <a:pt x="22" y="123"/>
                  </a:lnTo>
                  <a:lnTo>
                    <a:pt x="27" y="123"/>
                  </a:lnTo>
                  <a:lnTo>
                    <a:pt x="30" y="125"/>
                  </a:lnTo>
                  <a:lnTo>
                    <a:pt x="32" y="125"/>
                  </a:lnTo>
                  <a:lnTo>
                    <a:pt x="35" y="128"/>
                  </a:lnTo>
                  <a:lnTo>
                    <a:pt x="38" y="131"/>
                  </a:lnTo>
                  <a:lnTo>
                    <a:pt x="40" y="131"/>
                  </a:lnTo>
                  <a:lnTo>
                    <a:pt x="43" y="133"/>
                  </a:lnTo>
                  <a:lnTo>
                    <a:pt x="43" y="136"/>
                  </a:lnTo>
                  <a:lnTo>
                    <a:pt x="43" y="139"/>
                  </a:lnTo>
                  <a:lnTo>
                    <a:pt x="46" y="141"/>
                  </a:lnTo>
                  <a:lnTo>
                    <a:pt x="46" y="144"/>
                  </a:lnTo>
                  <a:lnTo>
                    <a:pt x="46" y="149"/>
                  </a:lnTo>
                  <a:lnTo>
                    <a:pt x="46" y="152"/>
                  </a:lnTo>
                  <a:lnTo>
                    <a:pt x="48" y="152"/>
                  </a:lnTo>
                  <a:lnTo>
                    <a:pt x="51" y="155"/>
                  </a:lnTo>
                  <a:lnTo>
                    <a:pt x="51" y="160"/>
                  </a:lnTo>
                  <a:lnTo>
                    <a:pt x="54" y="160"/>
                  </a:lnTo>
                  <a:lnTo>
                    <a:pt x="56" y="160"/>
                  </a:lnTo>
                  <a:lnTo>
                    <a:pt x="56" y="157"/>
                  </a:lnTo>
                  <a:lnTo>
                    <a:pt x="59" y="157"/>
                  </a:lnTo>
                  <a:lnTo>
                    <a:pt x="64" y="157"/>
                  </a:lnTo>
                  <a:lnTo>
                    <a:pt x="67" y="155"/>
                  </a:lnTo>
                  <a:lnTo>
                    <a:pt x="70" y="155"/>
                  </a:lnTo>
                  <a:lnTo>
                    <a:pt x="72" y="157"/>
                  </a:lnTo>
                  <a:lnTo>
                    <a:pt x="75" y="157"/>
                  </a:lnTo>
                  <a:lnTo>
                    <a:pt x="75" y="160"/>
                  </a:lnTo>
                  <a:lnTo>
                    <a:pt x="72" y="163"/>
                  </a:lnTo>
                  <a:lnTo>
                    <a:pt x="78" y="168"/>
                  </a:lnTo>
                  <a:lnTo>
                    <a:pt x="80" y="173"/>
                  </a:lnTo>
                  <a:lnTo>
                    <a:pt x="83" y="179"/>
                  </a:lnTo>
                  <a:lnTo>
                    <a:pt x="86" y="184"/>
                  </a:lnTo>
                  <a:lnTo>
                    <a:pt x="86" y="189"/>
                  </a:lnTo>
                  <a:lnTo>
                    <a:pt x="88" y="195"/>
                  </a:lnTo>
                  <a:lnTo>
                    <a:pt x="86" y="195"/>
                  </a:lnTo>
                  <a:lnTo>
                    <a:pt x="91" y="203"/>
                  </a:lnTo>
                  <a:lnTo>
                    <a:pt x="94" y="203"/>
                  </a:lnTo>
                  <a:lnTo>
                    <a:pt x="99" y="203"/>
                  </a:lnTo>
                  <a:lnTo>
                    <a:pt x="102" y="203"/>
                  </a:lnTo>
                  <a:lnTo>
                    <a:pt x="107" y="205"/>
                  </a:lnTo>
                  <a:lnTo>
                    <a:pt x="107" y="203"/>
                  </a:lnTo>
                  <a:lnTo>
                    <a:pt x="110" y="203"/>
                  </a:lnTo>
                  <a:lnTo>
                    <a:pt x="112" y="203"/>
                  </a:lnTo>
                  <a:lnTo>
                    <a:pt x="115" y="203"/>
                  </a:lnTo>
                  <a:lnTo>
                    <a:pt x="115" y="200"/>
                  </a:lnTo>
                  <a:lnTo>
                    <a:pt x="115" y="197"/>
                  </a:lnTo>
                  <a:lnTo>
                    <a:pt x="115" y="195"/>
                  </a:lnTo>
                  <a:lnTo>
                    <a:pt x="128" y="189"/>
                  </a:lnTo>
                  <a:lnTo>
                    <a:pt x="131" y="187"/>
                  </a:lnTo>
                  <a:lnTo>
                    <a:pt x="128" y="184"/>
                  </a:lnTo>
                  <a:lnTo>
                    <a:pt x="123" y="184"/>
                  </a:lnTo>
                  <a:lnTo>
                    <a:pt x="120" y="184"/>
                  </a:lnTo>
                  <a:lnTo>
                    <a:pt x="118" y="184"/>
                  </a:lnTo>
                  <a:lnTo>
                    <a:pt x="115" y="184"/>
                  </a:lnTo>
                  <a:lnTo>
                    <a:pt x="112" y="181"/>
                  </a:lnTo>
                  <a:lnTo>
                    <a:pt x="112" y="179"/>
                  </a:lnTo>
                  <a:lnTo>
                    <a:pt x="112" y="176"/>
                  </a:lnTo>
                  <a:lnTo>
                    <a:pt x="110" y="173"/>
                  </a:lnTo>
                  <a:lnTo>
                    <a:pt x="110" y="171"/>
                  </a:lnTo>
                  <a:lnTo>
                    <a:pt x="112" y="171"/>
                  </a:lnTo>
                  <a:lnTo>
                    <a:pt x="115" y="171"/>
                  </a:lnTo>
                  <a:lnTo>
                    <a:pt x="118" y="171"/>
                  </a:lnTo>
                  <a:lnTo>
                    <a:pt x="120" y="171"/>
                  </a:lnTo>
                  <a:lnTo>
                    <a:pt x="120" y="168"/>
                  </a:lnTo>
                  <a:lnTo>
                    <a:pt x="123" y="163"/>
                  </a:lnTo>
                  <a:lnTo>
                    <a:pt x="128" y="168"/>
                  </a:lnTo>
                  <a:lnTo>
                    <a:pt x="134" y="165"/>
                  </a:lnTo>
                  <a:lnTo>
                    <a:pt x="142" y="160"/>
                  </a:lnTo>
                  <a:lnTo>
                    <a:pt x="147" y="157"/>
                  </a:lnTo>
                  <a:lnTo>
                    <a:pt x="147" y="163"/>
                  </a:lnTo>
                  <a:lnTo>
                    <a:pt x="147" y="165"/>
                  </a:lnTo>
                  <a:lnTo>
                    <a:pt x="150" y="165"/>
                  </a:lnTo>
                  <a:lnTo>
                    <a:pt x="152" y="165"/>
                  </a:lnTo>
                  <a:lnTo>
                    <a:pt x="152" y="157"/>
                  </a:lnTo>
                  <a:lnTo>
                    <a:pt x="155" y="160"/>
                  </a:lnTo>
                  <a:lnTo>
                    <a:pt x="158" y="157"/>
                  </a:lnTo>
                  <a:lnTo>
                    <a:pt x="160" y="157"/>
                  </a:lnTo>
                  <a:lnTo>
                    <a:pt x="163" y="157"/>
                  </a:lnTo>
                  <a:lnTo>
                    <a:pt x="163" y="155"/>
                  </a:lnTo>
                  <a:lnTo>
                    <a:pt x="163" y="152"/>
                  </a:lnTo>
                  <a:lnTo>
                    <a:pt x="166" y="149"/>
                  </a:lnTo>
                  <a:lnTo>
                    <a:pt x="168" y="149"/>
                  </a:lnTo>
                  <a:lnTo>
                    <a:pt x="171" y="152"/>
                  </a:lnTo>
                  <a:lnTo>
                    <a:pt x="174" y="152"/>
                  </a:lnTo>
                  <a:lnTo>
                    <a:pt x="174" y="155"/>
                  </a:lnTo>
                  <a:lnTo>
                    <a:pt x="174" y="160"/>
                  </a:lnTo>
                  <a:lnTo>
                    <a:pt x="174" y="163"/>
                  </a:lnTo>
                  <a:lnTo>
                    <a:pt x="174" y="165"/>
                  </a:lnTo>
                  <a:lnTo>
                    <a:pt x="176" y="165"/>
                  </a:lnTo>
                  <a:lnTo>
                    <a:pt x="182" y="163"/>
                  </a:lnTo>
                  <a:lnTo>
                    <a:pt x="184" y="160"/>
                  </a:lnTo>
                  <a:lnTo>
                    <a:pt x="187" y="160"/>
                  </a:lnTo>
                  <a:lnTo>
                    <a:pt x="190" y="163"/>
                  </a:lnTo>
                  <a:lnTo>
                    <a:pt x="190" y="165"/>
                  </a:lnTo>
                  <a:lnTo>
                    <a:pt x="192" y="168"/>
                  </a:lnTo>
                  <a:lnTo>
                    <a:pt x="192" y="171"/>
                  </a:lnTo>
                  <a:lnTo>
                    <a:pt x="195" y="173"/>
                  </a:lnTo>
                  <a:lnTo>
                    <a:pt x="198" y="171"/>
                  </a:lnTo>
                  <a:lnTo>
                    <a:pt x="200" y="168"/>
                  </a:lnTo>
                  <a:lnTo>
                    <a:pt x="200" y="165"/>
                  </a:lnTo>
                  <a:lnTo>
                    <a:pt x="203" y="163"/>
                  </a:lnTo>
                  <a:lnTo>
                    <a:pt x="208" y="163"/>
                  </a:lnTo>
                  <a:lnTo>
                    <a:pt x="211" y="163"/>
                  </a:lnTo>
                  <a:lnTo>
                    <a:pt x="214" y="157"/>
                  </a:lnTo>
                  <a:lnTo>
                    <a:pt x="216" y="155"/>
                  </a:lnTo>
                  <a:lnTo>
                    <a:pt x="219" y="155"/>
                  </a:lnTo>
                  <a:lnTo>
                    <a:pt x="222" y="155"/>
                  </a:lnTo>
                  <a:lnTo>
                    <a:pt x="227" y="155"/>
                  </a:lnTo>
                  <a:lnTo>
                    <a:pt x="230" y="155"/>
                  </a:lnTo>
                  <a:lnTo>
                    <a:pt x="232" y="155"/>
                  </a:lnTo>
                  <a:lnTo>
                    <a:pt x="235" y="155"/>
                  </a:lnTo>
                  <a:lnTo>
                    <a:pt x="235" y="149"/>
                  </a:lnTo>
                  <a:lnTo>
                    <a:pt x="235" y="144"/>
                  </a:lnTo>
                  <a:lnTo>
                    <a:pt x="232" y="141"/>
                  </a:lnTo>
                  <a:lnTo>
                    <a:pt x="230" y="139"/>
                  </a:lnTo>
                  <a:lnTo>
                    <a:pt x="235" y="136"/>
                  </a:lnTo>
                  <a:lnTo>
                    <a:pt x="238" y="133"/>
                  </a:lnTo>
                  <a:lnTo>
                    <a:pt x="240" y="128"/>
                  </a:lnTo>
                  <a:lnTo>
                    <a:pt x="243" y="128"/>
                  </a:lnTo>
                  <a:lnTo>
                    <a:pt x="246" y="128"/>
                  </a:lnTo>
                  <a:lnTo>
                    <a:pt x="248" y="128"/>
                  </a:lnTo>
                  <a:lnTo>
                    <a:pt x="251" y="131"/>
                  </a:lnTo>
                  <a:lnTo>
                    <a:pt x="254" y="133"/>
                  </a:lnTo>
                  <a:lnTo>
                    <a:pt x="256" y="139"/>
                  </a:lnTo>
                  <a:lnTo>
                    <a:pt x="259" y="141"/>
                  </a:lnTo>
                  <a:lnTo>
                    <a:pt x="262" y="141"/>
                  </a:lnTo>
                  <a:lnTo>
                    <a:pt x="267" y="144"/>
                  </a:lnTo>
                  <a:lnTo>
                    <a:pt x="270" y="141"/>
                  </a:lnTo>
                  <a:lnTo>
                    <a:pt x="272" y="139"/>
                  </a:lnTo>
                  <a:lnTo>
                    <a:pt x="275" y="136"/>
                  </a:lnTo>
                  <a:lnTo>
                    <a:pt x="278" y="136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36" name="Freeform 102"/>
            <p:cNvSpPr>
              <a:spLocks/>
            </p:cNvSpPr>
            <p:nvPr/>
          </p:nvSpPr>
          <p:spPr bwMode="auto">
            <a:xfrm>
              <a:off x="6207125" y="2962275"/>
              <a:ext cx="841375" cy="1406525"/>
            </a:xfrm>
            <a:custGeom>
              <a:avLst/>
              <a:gdLst>
                <a:gd name="T0" fmla="*/ 2147483647 w 224"/>
                <a:gd name="T1" fmla="*/ 2147483647 h 355"/>
                <a:gd name="T2" fmla="*/ 2147483647 w 224"/>
                <a:gd name="T3" fmla="*/ 2147483647 h 355"/>
                <a:gd name="T4" fmla="*/ 2147483647 w 224"/>
                <a:gd name="T5" fmla="*/ 2147483647 h 355"/>
                <a:gd name="T6" fmla="*/ 2147483647 w 224"/>
                <a:gd name="T7" fmla="*/ 2147483647 h 355"/>
                <a:gd name="T8" fmla="*/ 2147483647 w 224"/>
                <a:gd name="T9" fmla="*/ 2147483647 h 355"/>
                <a:gd name="T10" fmla="*/ 2147483647 w 224"/>
                <a:gd name="T11" fmla="*/ 2147483647 h 355"/>
                <a:gd name="T12" fmla="*/ 2147483647 w 224"/>
                <a:gd name="T13" fmla="*/ 2147483647 h 355"/>
                <a:gd name="T14" fmla="*/ 2147483647 w 224"/>
                <a:gd name="T15" fmla="*/ 2147483647 h 355"/>
                <a:gd name="T16" fmla="*/ 2147483647 w 224"/>
                <a:gd name="T17" fmla="*/ 2147483647 h 355"/>
                <a:gd name="T18" fmla="*/ 2147483647 w 224"/>
                <a:gd name="T19" fmla="*/ 2147483647 h 355"/>
                <a:gd name="T20" fmla="*/ 2147483647 w 224"/>
                <a:gd name="T21" fmla="*/ 2147483647 h 355"/>
                <a:gd name="T22" fmla="*/ 2147483647 w 224"/>
                <a:gd name="T23" fmla="*/ 2147483647 h 355"/>
                <a:gd name="T24" fmla="*/ 2147483647 w 224"/>
                <a:gd name="T25" fmla="*/ 2147483647 h 355"/>
                <a:gd name="T26" fmla="*/ 2147483647 w 224"/>
                <a:gd name="T27" fmla="*/ 2147483647 h 355"/>
                <a:gd name="T28" fmla="*/ 2147483647 w 224"/>
                <a:gd name="T29" fmla="*/ 2147483647 h 355"/>
                <a:gd name="T30" fmla="*/ 2147483647 w 224"/>
                <a:gd name="T31" fmla="*/ 2147483647 h 355"/>
                <a:gd name="T32" fmla="*/ 2147483647 w 224"/>
                <a:gd name="T33" fmla="*/ 2147483647 h 355"/>
                <a:gd name="T34" fmla="*/ 2147483647 w 224"/>
                <a:gd name="T35" fmla="*/ 2147483647 h 355"/>
                <a:gd name="T36" fmla="*/ 2147483647 w 224"/>
                <a:gd name="T37" fmla="*/ 2147483647 h 355"/>
                <a:gd name="T38" fmla="*/ 2147483647 w 224"/>
                <a:gd name="T39" fmla="*/ 2147483647 h 355"/>
                <a:gd name="T40" fmla="*/ 2147483647 w 224"/>
                <a:gd name="T41" fmla="*/ 2147483647 h 355"/>
                <a:gd name="T42" fmla="*/ 2147483647 w 224"/>
                <a:gd name="T43" fmla="*/ 2147483647 h 355"/>
                <a:gd name="T44" fmla="*/ 2147483647 w 224"/>
                <a:gd name="T45" fmla="*/ 2147483647 h 355"/>
                <a:gd name="T46" fmla="*/ 2147483647 w 224"/>
                <a:gd name="T47" fmla="*/ 2147483647 h 355"/>
                <a:gd name="T48" fmla="*/ 2147483647 w 224"/>
                <a:gd name="T49" fmla="*/ 2147483647 h 355"/>
                <a:gd name="T50" fmla="*/ 2147483647 w 224"/>
                <a:gd name="T51" fmla="*/ 2147483647 h 355"/>
                <a:gd name="T52" fmla="*/ 2147483647 w 224"/>
                <a:gd name="T53" fmla="*/ 2147483647 h 355"/>
                <a:gd name="T54" fmla="*/ 2147483647 w 224"/>
                <a:gd name="T55" fmla="*/ 2147483647 h 355"/>
                <a:gd name="T56" fmla="*/ 2147483647 w 224"/>
                <a:gd name="T57" fmla="*/ 2147483647 h 355"/>
                <a:gd name="T58" fmla="*/ 2147483647 w 224"/>
                <a:gd name="T59" fmla="*/ 2147483647 h 355"/>
                <a:gd name="T60" fmla="*/ 2147483647 w 224"/>
                <a:gd name="T61" fmla="*/ 2147483647 h 355"/>
                <a:gd name="T62" fmla="*/ 2147483647 w 224"/>
                <a:gd name="T63" fmla="*/ 2147483647 h 355"/>
                <a:gd name="T64" fmla="*/ 2147483647 w 224"/>
                <a:gd name="T65" fmla="*/ 2147483647 h 355"/>
                <a:gd name="T66" fmla="*/ 2147483647 w 224"/>
                <a:gd name="T67" fmla="*/ 2147483647 h 355"/>
                <a:gd name="T68" fmla="*/ 2147483647 w 224"/>
                <a:gd name="T69" fmla="*/ 2147483647 h 355"/>
                <a:gd name="T70" fmla="*/ 2147483647 w 224"/>
                <a:gd name="T71" fmla="*/ 2147483647 h 355"/>
                <a:gd name="T72" fmla="*/ 2147483647 w 224"/>
                <a:gd name="T73" fmla="*/ 2147483647 h 355"/>
                <a:gd name="T74" fmla="*/ 2147483647 w 224"/>
                <a:gd name="T75" fmla="*/ 2147483647 h 355"/>
                <a:gd name="T76" fmla="*/ 2147483647 w 224"/>
                <a:gd name="T77" fmla="*/ 2147483647 h 355"/>
                <a:gd name="T78" fmla="*/ 2147483647 w 224"/>
                <a:gd name="T79" fmla="*/ 2147483647 h 355"/>
                <a:gd name="T80" fmla="*/ 2147483647 w 224"/>
                <a:gd name="T81" fmla="*/ 2147483647 h 355"/>
                <a:gd name="T82" fmla="*/ 2147483647 w 224"/>
                <a:gd name="T83" fmla="*/ 2147483647 h 355"/>
                <a:gd name="T84" fmla="*/ 2147483647 w 224"/>
                <a:gd name="T85" fmla="*/ 2147483647 h 355"/>
                <a:gd name="T86" fmla="*/ 2147483647 w 224"/>
                <a:gd name="T87" fmla="*/ 2147483647 h 355"/>
                <a:gd name="T88" fmla="*/ 2147483647 w 224"/>
                <a:gd name="T89" fmla="*/ 2147483647 h 355"/>
                <a:gd name="T90" fmla="*/ 2147483647 w 224"/>
                <a:gd name="T91" fmla="*/ 2147483647 h 355"/>
                <a:gd name="T92" fmla="*/ 2147483647 w 224"/>
                <a:gd name="T93" fmla="*/ 2147483647 h 355"/>
                <a:gd name="T94" fmla="*/ 2147483647 w 224"/>
                <a:gd name="T95" fmla="*/ 2147483647 h 355"/>
                <a:gd name="T96" fmla="*/ 2147483647 w 224"/>
                <a:gd name="T97" fmla="*/ 2147483647 h 355"/>
                <a:gd name="T98" fmla="*/ 2147483647 w 224"/>
                <a:gd name="T99" fmla="*/ 2147483647 h 355"/>
                <a:gd name="T100" fmla="*/ 2147483647 w 224"/>
                <a:gd name="T101" fmla="*/ 2147483647 h 355"/>
                <a:gd name="T102" fmla="*/ 2147483647 w 224"/>
                <a:gd name="T103" fmla="*/ 2147483647 h 355"/>
                <a:gd name="T104" fmla="*/ 2147483647 w 224"/>
                <a:gd name="T105" fmla="*/ 2147483647 h 355"/>
                <a:gd name="T106" fmla="*/ 2147483647 w 224"/>
                <a:gd name="T107" fmla="*/ 2147483647 h 355"/>
                <a:gd name="T108" fmla="*/ 2147483647 w 224"/>
                <a:gd name="T109" fmla="*/ 2147483647 h 355"/>
                <a:gd name="T110" fmla="*/ 2147483647 w 224"/>
                <a:gd name="T111" fmla="*/ 2147483647 h 355"/>
                <a:gd name="T112" fmla="*/ 2147483647 w 224"/>
                <a:gd name="T113" fmla="*/ 2147483647 h 355"/>
                <a:gd name="T114" fmla="*/ 2147483647 w 224"/>
                <a:gd name="T115" fmla="*/ 2147483647 h 35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24"/>
                <a:gd name="T175" fmla="*/ 0 h 355"/>
                <a:gd name="T176" fmla="*/ 224 w 224"/>
                <a:gd name="T177" fmla="*/ 355 h 35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24" h="355">
                  <a:moveTo>
                    <a:pt x="168" y="355"/>
                  </a:moveTo>
                  <a:lnTo>
                    <a:pt x="168" y="352"/>
                  </a:lnTo>
                  <a:lnTo>
                    <a:pt x="170" y="350"/>
                  </a:lnTo>
                  <a:lnTo>
                    <a:pt x="173" y="347"/>
                  </a:lnTo>
                  <a:lnTo>
                    <a:pt x="176" y="347"/>
                  </a:lnTo>
                  <a:lnTo>
                    <a:pt x="178" y="344"/>
                  </a:lnTo>
                  <a:lnTo>
                    <a:pt x="178" y="342"/>
                  </a:lnTo>
                  <a:lnTo>
                    <a:pt x="178" y="339"/>
                  </a:lnTo>
                  <a:lnTo>
                    <a:pt x="181" y="336"/>
                  </a:lnTo>
                  <a:lnTo>
                    <a:pt x="181" y="334"/>
                  </a:lnTo>
                  <a:lnTo>
                    <a:pt x="184" y="334"/>
                  </a:lnTo>
                  <a:lnTo>
                    <a:pt x="189" y="331"/>
                  </a:lnTo>
                  <a:lnTo>
                    <a:pt x="189" y="328"/>
                  </a:lnTo>
                  <a:lnTo>
                    <a:pt x="192" y="326"/>
                  </a:lnTo>
                  <a:lnTo>
                    <a:pt x="194" y="320"/>
                  </a:lnTo>
                  <a:lnTo>
                    <a:pt x="197" y="318"/>
                  </a:lnTo>
                  <a:lnTo>
                    <a:pt x="197" y="315"/>
                  </a:lnTo>
                  <a:lnTo>
                    <a:pt x="197" y="312"/>
                  </a:lnTo>
                  <a:lnTo>
                    <a:pt x="197" y="310"/>
                  </a:lnTo>
                  <a:lnTo>
                    <a:pt x="200" y="310"/>
                  </a:lnTo>
                  <a:lnTo>
                    <a:pt x="202" y="307"/>
                  </a:lnTo>
                  <a:lnTo>
                    <a:pt x="202" y="304"/>
                  </a:lnTo>
                  <a:lnTo>
                    <a:pt x="205" y="304"/>
                  </a:lnTo>
                  <a:lnTo>
                    <a:pt x="202" y="299"/>
                  </a:lnTo>
                  <a:lnTo>
                    <a:pt x="202" y="296"/>
                  </a:lnTo>
                  <a:lnTo>
                    <a:pt x="202" y="294"/>
                  </a:lnTo>
                  <a:lnTo>
                    <a:pt x="205" y="291"/>
                  </a:lnTo>
                  <a:lnTo>
                    <a:pt x="205" y="288"/>
                  </a:lnTo>
                  <a:lnTo>
                    <a:pt x="205" y="286"/>
                  </a:lnTo>
                  <a:lnTo>
                    <a:pt x="205" y="283"/>
                  </a:lnTo>
                  <a:lnTo>
                    <a:pt x="205" y="278"/>
                  </a:lnTo>
                  <a:lnTo>
                    <a:pt x="205" y="275"/>
                  </a:lnTo>
                  <a:lnTo>
                    <a:pt x="200" y="272"/>
                  </a:lnTo>
                  <a:lnTo>
                    <a:pt x="200" y="270"/>
                  </a:lnTo>
                  <a:lnTo>
                    <a:pt x="200" y="264"/>
                  </a:lnTo>
                  <a:lnTo>
                    <a:pt x="202" y="264"/>
                  </a:lnTo>
                  <a:lnTo>
                    <a:pt x="205" y="264"/>
                  </a:lnTo>
                  <a:lnTo>
                    <a:pt x="208" y="264"/>
                  </a:lnTo>
                  <a:lnTo>
                    <a:pt x="208" y="267"/>
                  </a:lnTo>
                  <a:lnTo>
                    <a:pt x="210" y="267"/>
                  </a:lnTo>
                  <a:lnTo>
                    <a:pt x="213" y="267"/>
                  </a:lnTo>
                  <a:lnTo>
                    <a:pt x="216" y="264"/>
                  </a:lnTo>
                  <a:lnTo>
                    <a:pt x="218" y="264"/>
                  </a:lnTo>
                  <a:lnTo>
                    <a:pt x="218" y="262"/>
                  </a:lnTo>
                  <a:lnTo>
                    <a:pt x="221" y="259"/>
                  </a:lnTo>
                  <a:lnTo>
                    <a:pt x="224" y="259"/>
                  </a:lnTo>
                  <a:lnTo>
                    <a:pt x="224" y="256"/>
                  </a:lnTo>
                  <a:lnTo>
                    <a:pt x="224" y="254"/>
                  </a:lnTo>
                  <a:lnTo>
                    <a:pt x="224" y="251"/>
                  </a:lnTo>
                  <a:lnTo>
                    <a:pt x="221" y="248"/>
                  </a:lnTo>
                  <a:lnTo>
                    <a:pt x="218" y="243"/>
                  </a:lnTo>
                  <a:lnTo>
                    <a:pt x="213" y="240"/>
                  </a:lnTo>
                  <a:lnTo>
                    <a:pt x="210" y="235"/>
                  </a:lnTo>
                  <a:lnTo>
                    <a:pt x="210" y="232"/>
                  </a:lnTo>
                  <a:lnTo>
                    <a:pt x="205" y="232"/>
                  </a:lnTo>
                  <a:lnTo>
                    <a:pt x="202" y="230"/>
                  </a:lnTo>
                  <a:lnTo>
                    <a:pt x="200" y="230"/>
                  </a:lnTo>
                  <a:lnTo>
                    <a:pt x="200" y="227"/>
                  </a:lnTo>
                  <a:lnTo>
                    <a:pt x="200" y="224"/>
                  </a:lnTo>
                  <a:lnTo>
                    <a:pt x="200" y="222"/>
                  </a:lnTo>
                  <a:lnTo>
                    <a:pt x="202" y="216"/>
                  </a:lnTo>
                  <a:lnTo>
                    <a:pt x="202" y="214"/>
                  </a:lnTo>
                  <a:lnTo>
                    <a:pt x="202" y="208"/>
                  </a:lnTo>
                  <a:lnTo>
                    <a:pt x="205" y="206"/>
                  </a:lnTo>
                  <a:lnTo>
                    <a:pt x="205" y="203"/>
                  </a:lnTo>
                  <a:lnTo>
                    <a:pt x="202" y="200"/>
                  </a:lnTo>
                  <a:lnTo>
                    <a:pt x="202" y="198"/>
                  </a:lnTo>
                  <a:lnTo>
                    <a:pt x="200" y="198"/>
                  </a:lnTo>
                  <a:lnTo>
                    <a:pt x="202" y="195"/>
                  </a:lnTo>
                  <a:lnTo>
                    <a:pt x="202" y="192"/>
                  </a:lnTo>
                  <a:lnTo>
                    <a:pt x="200" y="190"/>
                  </a:lnTo>
                  <a:lnTo>
                    <a:pt x="197" y="187"/>
                  </a:lnTo>
                  <a:lnTo>
                    <a:pt x="194" y="184"/>
                  </a:lnTo>
                  <a:lnTo>
                    <a:pt x="192" y="182"/>
                  </a:lnTo>
                  <a:lnTo>
                    <a:pt x="194" y="179"/>
                  </a:lnTo>
                  <a:lnTo>
                    <a:pt x="192" y="176"/>
                  </a:lnTo>
                  <a:lnTo>
                    <a:pt x="192" y="174"/>
                  </a:lnTo>
                  <a:lnTo>
                    <a:pt x="194" y="168"/>
                  </a:lnTo>
                  <a:lnTo>
                    <a:pt x="197" y="166"/>
                  </a:lnTo>
                  <a:lnTo>
                    <a:pt x="200" y="160"/>
                  </a:lnTo>
                  <a:lnTo>
                    <a:pt x="202" y="158"/>
                  </a:lnTo>
                  <a:lnTo>
                    <a:pt x="202" y="155"/>
                  </a:lnTo>
                  <a:lnTo>
                    <a:pt x="200" y="152"/>
                  </a:lnTo>
                  <a:lnTo>
                    <a:pt x="197" y="150"/>
                  </a:lnTo>
                  <a:lnTo>
                    <a:pt x="197" y="147"/>
                  </a:lnTo>
                  <a:lnTo>
                    <a:pt x="197" y="144"/>
                  </a:lnTo>
                  <a:lnTo>
                    <a:pt x="194" y="142"/>
                  </a:lnTo>
                  <a:lnTo>
                    <a:pt x="194" y="139"/>
                  </a:lnTo>
                  <a:lnTo>
                    <a:pt x="194" y="136"/>
                  </a:lnTo>
                  <a:lnTo>
                    <a:pt x="194" y="134"/>
                  </a:lnTo>
                  <a:lnTo>
                    <a:pt x="192" y="131"/>
                  </a:lnTo>
                  <a:lnTo>
                    <a:pt x="197" y="128"/>
                  </a:lnTo>
                  <a:lnTo>
                    <a:pt x="202" y="123"/>
                  </a:lnTo>
                  <a:lnTo>
                    <a:pt x="205" y="120"/>
                  </a:lnTo>
                  <a:lnTo>
                    <a:pt x="208" y="115"/>
                  </a:lnTo>
                  <a:lnTo>
                    <a:pt x="210" y="112"/>
                  </a:lnTo>
                  <a:lnTo>
                    <a:pt x="213" y="110"/>
                  </a:lnTo>
                  <a:lnTo>
                    <a:pt x="216" y="107"/>
                  </a:lnTo>
                  <a:lnTo>
                    <a:pt x="216" y="104"/>
                  </a:lnTo>
                  <a:lnTo>
                    <a:pt x="213" y="102"/>
                  </a:lnTo>
                  <a:lnTo>
                    <a:pt x="210" y="99"/>
                  </a:lnTo>
                  <a:lnTo>
                    <a:pt x="208" y="99"/>
                  </a:lnTo>
                  <a:lnTo>
                    <a:pt x="205" y="96"/>
                  </a:lnTo>
                  <a:lnTo>
                    <a:pt x="205" y="94"/>
                  </a:lnTo>
                  <a:lnTo>
                    <a:pt x="208" y="88"/>
                  </a:lnTo>
                  <a:lnTo>
                    <a:pt x="210" y="83"/>
                  </a:lnTo>
                  <a:lnTo>
                    <a:pt x="208" y="83"/>
                  </a:lnTo>
                  <a:lnTo>
                    <a:pt x="205" y="83"/>
                  </a:lnTo>
                  <a:lnTo>
                    <a:pt x="202" y="86"/>
                  </a:lnTo>
                  <a:lnTo>
                    <a:pt x="202" y="88"/>
                  </a:lnTo>
                  <a:lnTo>
                    <a:pt x="202" y="91"/>
                  </a:lnTo>
                  <a:lnTo>
                    <a:pt x="200" y="91"/>
                  </a:lnTo>
                  <a:lnTo>
                    <a:pt x="194" y="91"/>
                  </a:lnTo>
                  <a:lnTo>
                    <a:pt x="192" y="91"/>
                  </a:lnTo>
                  <a:lnTo>
                    <a:pt x="189" y="88"/>
                  </a:lnTo>
                  <a:lnTo>
                    <a:pt x="189" y="86"/>
                  </a:lnTo>
                  <a:lnTo>
                    <a:pt x="189" y="83"/>
                  </a:lnTo>
                  <a:lnTo>
                    <a:pt x="186" y="80"/>
                  </a:lnTo>
                  <a:lnTo>
                    <a:pt x="186" y="78"/>
                  </a:lnTo>
                  <a:lnTo>
                    <a:pt x="184" y="75"/>
                  </a:lnTo>
                  <a:lnTo>
                    <a:pt x="186" y="70"/>
                  </a:lnTo>
                  <a:lnTo>
                    <a:pt x="186" y="64"/>
                  </a:lnTo>
                  <a:lnTo>
                    <a:pt x="189" y="59"/>
                  </a:lnTo>
                  <a:lnTo>
                    <a:pt x="192" y="54"/>
                  </a:lnTo>
                  <a:lnTo>
                    <a:pt x="186" y="54"/>
                  </a:lnTo>
                  <a:lnTo>
                    <a:pt x="186" y="51"/>
                  </a:lnTo>
                  <a:lnTo>
                    <a:pt x="184" y="51"/>
                  </a:lnTo>
                  <a:lnTo>
                    <a:pt x="181" y="54"/>
                  </a:lnTo>
                  <a:lnTo>
                    <a:pt x="181" y="56"/>
                  </a:lnTo>
                  <a:lnTo>
                    <a:pt x="178" y="56"/>
                  </a:lnTo>
                  <a:lnTo>
                    <a:pt x="176" y="56"/>
                  </a:lnTo>
                  <a:lnTo>
                    <a:pt x="176" y="59"/>
                  </a:lnTo>
                  <a:lnTo>
                    <a:pt x="173" y="62"/>
                  </a:lnTo>
                  <a:lnTo>
                    <a:pt x="170" y="64"/>
                  </a:lnTo>
                  <a:lnTo>
                    <a:pt x="165" y="67"/>
                  </a:lnTo>
                  <a:lnTo>
                    <a:pt x="162" y="70"/>
                  </a:lnTo>
                  <a:lnTo>
                    <a:pt x="160" y="67"/>
                  </a:lnTo>
                  <a:lnTo>
                    <a:pt x="157" y="67"/>
                  </a:lnTo>
                  <a:lnTo>
                    <a:pt x="157" y="64"/>
                  </a:lnTo>
                  <a:lnTo>
                    <a:pt x="154" y="64"/>
                  </a:lnTo>
                  <a:lnTo>
                    <a:pt x="152" y="64"/>
                  </a:lnTo>
                  <a:lnTo>
                    <a:pt x="149" y="67"/>
                  </a:lnTo>
                  <a:lnTo>
                    <a:pt x="146" y="70"/>
                  </a:lnTo>
                  <a:lnTo>
                    <a:pt x="146" y="72"/>
                  </a:lnTo>
                  <a:lnTo>
                    <a:pt x="144" y="72"/>
                  </a:lnTo>
                  <a:lnTo>
                    <a:pt x="138" y="72"/>
                  </a:lnTo>
                  <a:lnTo>
                    <a:pt x="136" y="72"/>
                  </a:lnTo>
                  <a:lnTo>
                    <a:pt x="133" y="72"/>
                  </a:lnTo>
                  <a:lnTo>
                    <a:pt x="130" y="72"/>
                  </a:lnTo>
                  <a:lnTo>
                    <a:pt x="128" y="70"/>
                  </a:lnTo>
                  <a:lnTo>
                    <a:pt x="125" y="70"/>
                  </a:lnTo>
                  <a:lnTo>
                    <a:pt x="122" y="72"/>
                  </a:lnTo>
                  <a:lnTo>
                    <a:pt x="120" y="75"/>
                  </a:lnTo>
                  <a:lnTo>
                    <a:pt x="117" y="78"/>
                  </a:lnTo>
                  <a:lnTo>
                    <a:pt x="114" y="78"/>
                  </a:lnTo>
                  <a:lnTo>
                    <a:pt x="112" y="78"/>
                  </a:lnTo>
                  <a:lnTo>
                    <a:pt x="109" y="78"/>
                  </a:lnTo>
                  <a:lnTo>
                    <a:pt x="104" y="78"/>
                  </a:lnTo>
                  <a:lnTo>
                    <a:pt x="101" y="78"/>
                  </a:lnTo>
                  <a:lnTo>
                    <a:pt x="98" y="78"/>
                  </a:lnTo>
                  <a:lnTo>
                    <a:pt x="98" y="75"/>
                  </a:lnTo>
                  <a:lnTo>
                    <a:pt x="98" y="70"/>
                  </a:lnTo>
                  <a:lnTo>
                    <a:pt x="101" y="70"/>
                  </a:lnTo>
                  <a:lnTo>
                    <a:pt x="104" y="67"/>
                  </a:lnTo>
                  <a:lnTo>
                    <a:pt x="101" y="64"/>
                  </a:lnTo>
                  <a:lnTo>
                    <a:pt x="98" y="62"/>
                  </a:lnTo>
                  <a:lnTo>
                    <a:pt x="96" y="62"/>
                  </a:lnTo>
                  <a:lnTo>
                    <a:pt x="93" y="62"/>
                  </a:lnTo>
                  <a:lnTo>
                    <a:pt x="93" y="59"/>
                  </a:lnTo>
                  <a:lnTo>
                    <a:pt x="90" y="56"/>
                  </a:lnTo>
                  <a:lnTo>
                    <a:pt x="90" y="54"/>
                  </a:lnTo>
                  <a:lnTo>
                    <a:pt x="90" y="51"/>
                  </a:lnTo>
                  <a:lnTo>
                    <a:pt x="90" y="48"/>
                  </a:lnTo>
                  <a:lnTo>
                    <a:pt x="90" y="43"/>
                  </a:lnTo>
                  <a:lnTo>
                    <a:pt x="90" y="40"/>
                  </a:lnTo>
                  <a:lnTo>
                    <a:pt x="90" y="38"/>
                  </a:lnTo>
                  <a:lnTo>
                    <a:pt x="88" y="38"/>
                  </a:lnTo>
                  <a:lnTo>
                    <a:pt x="85" y="38"/>
                  </a:lnTo>
                  <a:lnTo>
                    <a:pt x="82" y="38"/>
                  </a:lnTo>
                  <a:lnTo>
                    <a:pt x="80" y="38"/>
                  </a:lnTo>
                  <a:lnTo>
                    <a:pt x="77" y="40"/>
                  </a:lnTo>
                  <a:lnTo>
                    <a:pt x="77" y="43"/>
                  </a:lnTo>
                  <a:lnTo>
                    <a:pt x="74" y="40"/>
                  </a:lnTo>
                  <a:lnTo>
                    <a:pt x="77" y="38"/>
                  </a:lnTo>
                  <a:lnTo>
                    <a:pt x="74" y="35"/>
                  </a:lnTo>
                  <a:lnTo>
                    <a:pt x="74" y="30"/>
                  </a:lnTo>
                  <a:lnTo>
                    <a:pt x="72" y="30"/>
                  </a:lnTo>
                  <a:lnTo>
                    <a:pt x="72" y="32"/>
                  </a:lnTo>
                  <a:lnTo>
                    <a:pt x="72" y="35"/>
                  </a:lnTo>
                  <a:lnTo>
                    <a:pt x="69" y="35"/>
                  </a:lnTo>
                  <a:lnTo>
                    <a:pt x="66" y="35"/>
                  </a:lnTo>
                  <a:lnTo>
                    <a:pt x="64" y="32"/>
                  </a:lnTo>
                  <a:lnTo>
                    <a:pt x="61" y="30"/>
                  </a:lnTo>
                  <a:lnTo>
                    <a:pt x="58" y="27"/>
                  </a:lnTo>
                  <a:lnTo>
                    <a:pt x="61" y="24"/>
                  </a:lnTo>
                  <a:lnTo>
                    <a:pt x="64" y="22"/>
                  </a:lnTo>
                  <a:lnTo>
                    <a:pt x="69" y="19"/>
                  </a:lnTo>
                  <a:lnTo>
                    <a:pt x="69" y="16"/>
                  </a:lnTo>
                  <a:lnTo>
                    <a:pt x="69" y="11"/>
                  </a:lnTo>
                  <a:lnTo>
                    <a:pt x="69" y="8"/>
                  </a:lnTo>
                  <a:lnTo>
                    <a:pt x="66" y="8"/>
                  </a:lnTo>
                  <a:lnTo>
                    <a:pt x="64" y="8"/>
                  </a:lnTo>
                  <a:lnTo>
                    <a:pt x="61" y="8"/>
                  </a:lnTo>
                  <a:lnTo>
                    <a:pt x="61" y="3"/>
                  </a:lnTo>
                  <a:lnTo>
                    <a:pt x="61" y="0"/>
                  </a:lnTo>
                  <a:lnTo>
                    <a:pt x="56" y="0"/>
                  </a:lnTo>
                  <a:lnTo>
                    <a:pt x="50" y="3"/>
                  </a:lnTo>
                  <a:lnTo>
                    <a:pt x="48" y="3"/>
                  </a:lnTo>
                  <a:lnTo>
                    <a:pt x="45" y="3"/>
                  </a:lnTo>
                  <a:lnTo>
                    <a:pt x="42" y="6"/>
                  </a:lnTo>
                  <a:lnTo>
                    <a:pt x="40" y="6"/>
                  </a:lnTo>
                  <a:lnTo>
                    <a:pt x="40" y="8"/>
                  </a:lnTo>
                  <a:lnTo>
                    <a:pt x="37" y="11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32" y="11"/>
                  </a:lnTo>
                  <a:lnTo>
                    <a:pt x="32" y="14"/>
                  </a:lnTo>
                  <a:lnTo>
                    <a:pt x="29" y="19"/>
                  </a:lnTo>
                  <a:lnTo>
                    <a:pt x="26" y="22"/>
                  </a:lnTo>
                  <a:lnTo>
                    <a:pt x="26" y="27"/>
                  </a:lnTo>
                  <a:lnTo>
                    <a:pt x="26" y="32"/>
                  </a:lnTo>
                  <a:lnTo>
                    <a:pt x="26" y="35"/>
                  </a:lnTo>
                  <a:lnTo>
                    <a:pt x="29" y="38"/>
                  </a:lnTo>
                  <a:lnTo>
                    <a:pt x="32" y="38"/>
                  </a:lnTo>
                  <a:lnTo>
                    <a:pt x="32" y="40"/>
                  </a:lnTo>
                  <a:lnTo>
                    <a:pt x="29" y="43"/>
                  </a:lnTo>
                  <a:lnTo>
                    <a:pt x="26" y="40"/>
                  </a:lnTo>
                  <a:lnTo>
                    <a:pt x="24" y="40"/>
                  </a:lnTo>
                  <a:lnTo>
                    <a:pt x="21" y="40"/>
                  </a:lnTo>
                  <a:lnTo>
                    <a:pt x="24" y="46"/>
                  </a:lnTo>
                  <a:lnTo>
                    <a:pt x="24" y="48"/>
                  </a:lnTo>
                  <a:lnTo>
                    <a:pt x="26" y="48"/>
                  </a:lnTo>
                  <a:lnTo>
                    <a:pt x="29" y="48"/>
                  </a:lnTo>
                  <a:lnTo>
                    <a:pt x="32" y="48"/>
                  </a:lnTo>
                  <a:lnTo>
                    <a:pt x="34" y="48"/>
                  </a:lnTo>
                  <a:lnTo>
                    <a:pt x="37" y="51"/>
                  </a:lnTo>
                  <a:lnTo>
                    <a:pt x="40" y="51"/>
                  </a:lnTo>
                  <a:lnTo>
                    <a:pt x="42" y="51"/>
                  </a:lnTo>
                  <a:lnTo>
                    <a:pt x="45" y="54"/>
                  </a:lnTo>
                  <a:lnTo>
                    <a:pt x="42" y="56"/>
                  </a:lnTo>
                  <a:lnTo>
                    <a:pt x="37" y="56"/>
                  </a:lnTo>
                  <a:lnTo>
                    <a:pt x="34" y="59"/>
                  </a:lnTo>
                  <a:lnTo>
                    <a:pt x="29" y="62"/>
                  </a:lnTo>
                  <a:lnTo>
                    <a:pt x="26" y="64"/>
                  </a:lnTo>
                  <a:lnTo>
                    <a:pt x="24" y="67"/>
                  </a:lnTo>
                  <a:lnTo>
                    <a:pt x="24" y="70"/>
                  </a:lnTo>
                  <a:lnTo>
                    <a:pt x="26" y="72"/>
                  </a:lnTo>
                  <a:lnTo>
                    <a:pt x="26" y="75"/>
                  </a:lnTo>
                  <a:lnTo>
                    <a:pt x="29" y="75"/>
                  </a:lnTo>
                  <a:lnTo>
                    <a:pt x="32" y="75"/>
                  </a:lnTo>
                  <a:lnTo>
                    <a:pt x="34" y="75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5" y="80"/>
                  </a:lnTo>
                  <a:lnTo>
                    <a:pt x="48" y="80"/>
                  </a:lnTo>
                  <a:lnTo>
                    <a:pt x="50" y="80"/>
                  </a:lnTo>
                  <a:lnTo>
                    <a:pt x="50" y="83"/>
                  </a:lnTo>
                  <a:lnTo>
                    <a:pt x="50" y="86"/>
                  </a:lnTo>
                  <a:lnTo>
                    <a:pt x="48" y="86"/>
                  </a:lnTo>
                  <a:lnTo>
                    <a:pt x="45" y="86"/>
                  </a:lnTo>
                  <a:lnTo>
                    <a:pt x="42" y="88"/>
                  </a:lnTo>
                  <a:lnTo>
                    <a:pt x="40" y="91"/>
                  </a:lnTo>
                  <a:lnTo>
                    <a:pt x="37" y="88"/>
                  </a:lnTo>
                  <a:lnTo>
                    <a:pt x="34" y="88"/>
                  </a:lnTo>
                  <a:lnTo>
                    <a:pt x="32" y="86"/>
                  </a:lnTo>
                  <a:lnTo>
                    <a:pt x="32" y="88"/>
                  </a:lnTo>
                  <a:lnTo>
                    <a:pt x="32" y="91"/>
                  </a:lnTo>
                  <a:lnTo>
                    <a:pt x="32" y="94"/>
                  </a:lnTo>
                  <a:lnTo>
                    <a:pt x="34" y="94"/>
                  </a:lnTo>
                  <a:lnTo>
                    <a:pt x="34" y="96"/>
                  </a:lnTo>
                  <a:lnTo>
                    <a:pt x="37" y="102"/>
                  </a:lnTo>
                  <a:lnTo>
                    <a:pt x="37" y="104"/>
                  </a:lnTo>
                  <a:lnTo>
                    <a:pt x="37" y="107"/>
                  </a:lnTo>
                  <a:lnTo>
                    <a:pt x="37" y="110"/>
                  </a:lnTo>
                  <a:lnTo>
                    <a:pt x="34" y="112"/>
                  </a:lnTo>
                  <a:lnTo>
                    <a:pt x="34" y="115"/>
                  </a:lnTo>
                  <a:lnTo>
                    <a:pt x="32" y="118"/>
                  </a:lnTo>
                  <a:lnTo>
                    <a:pt x="29" y="120"/>
                  </a:lnTo>
                  <a:lnTo>
                    <a:pt x="29" y="126"/>
                  </a:lnTo>
                  <a:lnTo>
                    <a:pt x="26" y="128"/>
                  </a:lnTo>
                  <a:lnTo>
                    <a:pt x="26" y="134"/>
                  </a:lnTo>
                  <a:lnTo>
                    <a:pt x="26" y="136"/>
                  </a:lnTo>
                  <a:lnTo>
                    <a:pt x="24" y="139"/>
                  </a:lnTo>
                  <a:lnTo>
                    <a:pt x="21" y="142"/>
                  </a:lnTo>
                  <a:lnTo>
                    <a:pt x="24" y="144"/>
                  </a:lnTo>
                  <a:lnTo>
                    <a:pt x="26" y="144"/>
                  </a:lnTo>
                  <a:lnTo>
                    <a:pt x="26" y="147"/>
                  </a:lnTo>
                  <a:lnTo>
                    <a:pt x="26" y="152"/>
                  </a:lnTo>
                  <a:lnTo>
                    <a:pt x="29" y="155"/>
                  </a:lnTo>
                  <a:lnTo>
                    <a:pt x="32" y="155"/>
                  </a:lnTo>
                  <a:lnTo>
                    <a:pt x="32" y="160"/>
                  </a:lnTo>
                  <a:lnTo>
                    <a:pt x="32" y="163"/>
                  </a:lnTo>
                  <a:lnTo>
                    <a:pt x="29" y="166"/>
                  </a:lnTo>
                  <a:lnTo>
                    <a:pt x="29" y="168"/>
                  </a:lnTo>
                  <a:lnTo>
                    <a:pt x="24" y="171"/>
                  </a:lnTo>
                  <a:lnTo>
                    <a:pt x="21" y="171"/>
                  </a:lnTo>
                  <a:lnTo>
                    <a:pt x="16" y="174"/>
                  </a:lnTo>
                  <a:lnTo>
                    <a:pt x="16" y="176"/>
                  </a:lnTo>
                  <a:lnTo>
                    <a:pt x="18" y="179"/>
                  </a:lnTo>
                  <a:lnTo>
                    <a:pt x="21" y="182"/>
                  </a:lnTo>
                  <a:lnTo>
                    <a:pt x="21" y="184"/>
                  </a:lnTo>
                  <a:lnTo>
                    <a:pt x="18" y="187"/>
                  </a:lnTo>
                  <a:lnTo>
                    <a:pt x="18" y="190"/>
                  </a:lnTo>
                  <a:lnTo>
                    <a:pt x="21" y="192"/>
                  </a:lnTo>
                  <a:lnTo>
                    <a:pt x="24" y="195"/>
                  </a:lnTo>
                  <a:lnTo>
                    <a:pt x="26" y="200"/>
                  </a:lnTo>
                  <a:lnTo>
                    <a:pt x="32" y="203"/>
                  </a:lnTo>
                  <a:lnTo>
                    <a:pt x="34" y="208"/>
                  </a:lnTo>
                  <a:lnTo>
                    <a:pt x="37" y="211"/>
                  </a:lnTo>
                  <a:lnTo>
                    <a:pt x="37" y="214"/>
                  </a:lnTo>
                  <a:lnTo>
                    <a:pt x="32" y="216"/>
                  </a:lnTo>
                  <a:lnTo>
                    <a:pt x="29" y="216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6" y="222"/>
                  </a:lnTo>
                  <a:lnTo>
                    <a:pt x="26" y="224"/>
                  </a:lnTo>
                  <a:lnTo>
                    <a:pt x="24" y="230"/>
                  </a:lnTo>
                  <a:lnTo>
                    <a:pt x="24" y="232"/>
                  </a:lnTo>
                  <a:lnTo>
                    <a:pt x="24" y="240"/>
                  </a:lnTo>
                  <a:lnTo>
                    <a:pt x="21" y="243"/>
                  </a:lnTo>
                  <a:lnTo>
                    <a:pt x="16" y="254"/>
                  </a:lnTo>
                  <a:lnTo>
                    <a:pt x="10" y="262"/>
                  </a:lnTo>
                  <a:lnTo>
                    <a:pt x="8" y="267"/>
                  </a:lnTo>
                  <a:lnTo>
                    <a:pt x="2" y="270"/>
                  </a:lnTo>
                  <a:lnTo>
                    <a:pt x="2" y="272"/>
                  </a:lnTo>
                  <a:lnTo>
                    <a:pt x="0" y="275"/>
                  </a:lnTo>
                  <a:lnTo>
                    <a:pt x="0" y="278"/>
                  </a:lnTo>
                  <a:lnTo>
                    <a:pt x="2" y="280"/>
                  </a:lnTo>
                  <a:lnTo>
                    <a:pt x="5" y="283"/>
                  </a:lnTo>
                  <a:lnTo>
                    <a:pt x="8" y="286"/>
                  </a:lnTo>
                  <a:lnTo>
                    <a:pt x="8" y="288"/>
                  </a:lnTo>
                  <a:lnTo>
                    <a:pt x="8" y="291"/>
                  </a:lnTo>
                  <a:lnTo>
                    <a:pt x="8" y="294"/>
                  </a:lnTo>
                  <a:lnTo>
                    <a:pt x="8" y="296"/>
                  </a:lnTo>
                  <a:lnTo>
                    <a:pt x="8" y="294"/>
                  </a:lnTo>
                  <a:lnTo>
                    <a:pt x="10" y="291"/>
                  </a:lnTo>
                  <a:lnTo>
                    <a:pt x="13" y="288"/>
                  </a:lnTo>
                  <a:lnTo>
                    <a:pt x="16" y="288"/>
                  </a:lnTo>
                  <a:lnTo>
                    <a:pt x="18" y="288"/>
                  </a:lnTo>
                  <a:lnTo>
                    <a:pt x="18" y="291"/>
                  </a:lnTo>
                  <a:lnTo>
                    <a:pt x="18" y="294"/>
                  </a:lnTo>
                  <a:lnTo>
                    <a:pt x="21" y="294"/>
                  </a:lnTo>
                  <a:lnTo>
                    <a:pt x="24" y="294"/>
                  </a:lnTo>
                  <a:lnTo>
                    <a:pt x="26" y="291"/>
                  </a:lnTo>
                  <a:lnTo>
                    <a:pt x="29" y="288"/>
                  </a:lnTo>
                  <a:lnTo>
                    <a:pt x="32" y="288"/>
                  </a:lnTo>
                  <a:lnTo>
                    <a:pt x="32" y="291"/>
                  </a:lnTo>
                  <a:lnTo>
                    <a:pt x="29" y="296"/>
                  </a:lnTo>
                  <a:lnTo>
                    <a:pt x="29" y="299"/>
                  </a:lnTo>
                  <a:lnTo>
                    <a:pt x="32" y="302"/>
                  </a:lnTo>
                  <a:lnTo>
                    <a:pt x="29" y="304"/>
                  </a:lnTo>
                  <a:lnTo>
                    <a:pt x="29" y="307"/>
                  </a:lnTo>
                  <a:lnTo>
                    <a:pt x="32" y="307"/>
                  </a:lnTo>
                  <a:lnTo>
                    <a:pt x="34" y="310"/>
                  </a:lnTo>
                  <a:lnTo>
                    <a:pt x="37" y="307"/>
                  </a:lnTo>
                  <a:lnTo>
                    <a:pt x="40" y="310"/>
                  </a:lnTo>
                  <a:lnTo>
                    <a:pt x="42" y="312"/>
                  </a:lnTo>
                  <a:lnTo>
                    <a:pt x="48" y="312"/>
                  </a:lnTo>
                  <a:lnTo>
                    <a:pt x="50" y="312"/>
                  </a:lnTo>
                  <a:lnTo>
                    <a:pt x="53" y="312"/>
                  </a:lnTo>
                  <a:lnTo>
                    <a:pt x="58" y="312"/>
                  </a:lnTo>
                  <a:lnTo>
                    <a:pt x="58" y="310"/>
                  </a:lnTo>
                  <a:lnTo>
                    <a:pt x="61" y="312"/>
                  </a:lnTo>
                  <a:lnTo>
                    <a:pt x="64" y="312"/>
                  </a:lnTo>
                  <a:lnTo>
                    <a:pt x="66" y="315"/>
                  </a:lnTo>
                  <a:lnTo>
                    <a:pt x="66" y="318"/>
                  </a:lnTo>
                  <a:lnTo>
                    <a:pt x="66" y="323"/>
                  </a:lnTo>
                  <a:lnTo>
                    <a:pt x="66" y="326"/>
                  </a:lnTo>
                  <a:lnTo>
                    <a:pt x="66" y="331"/>
                  </a:lnTo>
                  <a:lnTo>
                    <a:pt x="69" y="334"/>
                  </a:lnTo>
                  <a:lnTo>
                    <a:pt x="72" y="336"/>
                  </a:lnTo>
                  <a:lnTo>
                    <a:pt x="77" y="339"/>
                  </a:lnTo>
                  <a:lnTo>
                    <a:pt x="77" y="342"/>
                  </a:lnTo>
                  <a:lnTo>
                    <a:pt x="80" y="342"/>
                  </a:lnTo>
                  <a:lnTo>
                    <a:pt x="85" y="344"/>
                  </a:lnTo>
                  <a:lnTo>
                    <a:pt x="88" y="344"/>
                  </a:lnTo>
                  <a:lnTo>
                    <a:pt x="90" y="347"/>
                  </a:lnTo>
                  <a:lnTo>
                    <a:pt x="93" y="347"/>
                  </a:lnTo>
                  <a:lnTo>
                    <a:pt x="93" y="344"/>
                  </a:lnTo>
                  <a:lnTo>
                    <a:pt x="96" y="342"/>
                  </a:lnTo>
                  <a:lnTo>
                    <a:pt x="98" y="339"/>
                  </a:lnTo>
                  <a:lnTo>
                    <a:pt x="101" y="336"/>
                  </a:lnTo>
                  <a:lnTo>
                    <a:pt x="104" y="336"/>
                  </a:lnTo>
                  <a:lnTo>
                    <a:pt x="106" y="336"/>
                  </a:lnTo>
                  <a:lnTo>
                    <a:pt x="109" y="339"/>
                  </a:lnTo>
                  <a:lnTo>
                    <a:pt x="112" y="339"/>
                  </a:lnTo>
                  <a:lnTo>
                    <a:pt x="114" y="339"/>
                  </a:lnTo>
                  <a:lnTo>
                    <a:pt x="120" y="339"/>
                  </a:lnTo>
                  <a:lnTo>
                    <a:pt x="122" y="339"/>
                  </a:lnTo>
                  <a:lnTo>
                    <a:pt x="125" y="339"/>
                  </a:lnTo>
                  <a:lnTo>
                    <a:pt x="128" y="339"/>
                  </a:lnTo>
                  <a:lnTo>
                    <a:pt x="130" y="336"/>
                  </a:lnTo>
                  <a:lnTo>
                    <a:pt x="133" y="336"/>
                  </a:lnTo>
                  <a:lnTo>
                    <a:pt x="138" y="336"/>
                  </a:lnTo>
                  <a:lnTo>
                    <a:pt x="141" y="336"/>
                  </a:lnTo>
                  <a:lnTo>
                    <a:pt x="144" y="336"/>
                  </a:lnTo>
                  <a:lnTo>
                    <a:pt x="146" y="336"/>
                  </a:lnTo>
                  <a:lnTo>
                    <a:pt x="149" y="339"/>
                  </a:lnTo>
                  <a:lnTo>
                    <a:pt x="152" y="344"/>
                  </a:lnTo>
                  <a:lnTo>
                    <a:pt x="154" y="347"/>
                  </a:lnTo>
                  <a:lnTo>
                    <a:pt x="154" y="350"/>
                  </a:lnTo>
                  <a:lnTo>
                    <a:pt x="157" y="350"/>
                  </a:lnTo>
                  <a:lnTo>
                    <a:pt x="157" y="347"/>
                  </a:lnTo>
                  <a:lnTo>
                    <a:pt x="157" y="344"/>
                  </a:lnTo>
                  <a:lnTo>
                    <a:pt x="160" y="344"/>
                  </a:lnTo>
                  <a:lnTo>
                    <a:pt x="162" y="344"/>
                  </a:lnTo>
                  <a:lnTo>
                    <a:pt x="162" y="347"/>
                  </a:lnTo>
                  <a:lnTo>
                    <a:pt x="165" y="350"/>
                  </a:lnTo>
                  <a:lnTo>
                    <a:pt x="168" y="352"/>
                  </a:lnTo>
                  <a:lnTo>
                    <a:pt x="168" y="355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37" name="Freeform 103"/>
            <p:cNvSpPr>
              <a:spLocks/>
            </p:cNvSpPr>
            <p:nvPr/>
          </p:nvSpPr>
          <p:spPr bwMode="auto">
            <a:xfrm>
              <a:off x="6275388" y="2624138"/>
              <a:ext cx="803275" cy="647700"/>
            </a:xfrm>
            <a:custGeom>
              <a:avLst/>
              <a:gdLst>
                <a:gd name="T0" fmla="*/ 2147483647 w 214"/>
                <a:gd name="T1" fmla="*/ 2147483647 h 163"/>
                <a:gd name="T2" fmla="*/ 2147483647 w 214"/>
                <a:gd name="T3" fmla="*/ 2147483647 h 163"/>
                <a:gd name="T4" fmla="*/ 2147483647 w 214"/>
                <a:gd name="T5" fmla="*/ 2147483647 h 163"/>
                <a:gd name="T6" fmla="*/ 2147483647 w 214"/>
                <a:gd name="T7" fmla="*/ 2147483647 h 163"/>
                <a:gd name="T8" fmla="*/ 2147483647 w 214"/>
                <a:gd name="T9" fmla="*/ 2147483647 h 163"/>
                <a:gd name="T10" fmla="*/ 2147483647 w 214"/>
                <a:gd name="T11" fmla="*/ 2147483647 h 163"/>
                <a:gd name="T12" fmla="*/ 2147483647 w 214"/>
                <a:gd name="T13" fmla="*/ 2147483647 h 163"/>
                <a:gd name="T14" fmla="*/ 2147483647 w 214"/>
                <a:gd name="T15" fmla="*/ 2147483647 h 163"/>
                <a:gd name="T16" fmla="*/ 2147483647 w 214"/>
                <a:gd name="T17" fmla="*/ 2147483647 h 163"/>
                <a:gd name="T18" fmla="*/ 2147483647 w 214"/>
                <a:gd name="T19" fmla="*/ 2147483647 h 163"/>
                <a:gd name="T20" fmla="*/ 2147483647 w 214"/>
                <a:gd name="T21" fmla="*/ 2147483647 h 163"/>
                <a:gd name="T22" fmla="*/ 2147483647 w 214"/>
                <a:gd name="T23" fmla="*/ 2147483647 h 163"/>
                <a:gd name="T24" fmla="*/ 2147483647 w 214"/>
                <a:gd name="T25" fmla="*/ 2147483647 h 163"/>
                <a:gd name="T26" fmla="*/ 2147483647 w 214"/>
                <a:gd name="T27" fmla="*/ 2147483647 h 163"/>
                <a:gd name="T28" fmla="*/ 2147483647 w 214"/>
                <a:gd name="T29" fmla="*/ 2147483647 h 163"/>
                <a:gd name="T30" fmla="*/ 2147483647 w 214"/>
                <a:gd name="T31" fmla="*/ 2147483647 h 163"/>
                <a:gd name="T32" fmla="*/ 2147483647 w 214"/>
                <a:gd name="T33" fmla="*/ 2147483647 h 163"/>
                <a:gd name="T34" fmla="*/ 2147483647 w 214"/>
                <a:gd name="T35" fmla="*/ 2147483647 h 163"/>
                <a:gd name="T36" fmla="*/ 2147483647 w 214"/>
                <a:gd name="T37" fmla="*/ 2147483647 h 163"/>
                <a:gd name="T38" fmla="*/ 2147483647 w 214"/>
                <a:gd name="T39" fmla="*/ 2147483647 h 163"/>
                <a:gd name="T40" fmla="*/ 2147483647 w 214"/>
                <a:gd name="T41" fmla="*/ 2147483647 h 163"/>
                <a:gd name="T42" fmla="*/ 2147483647 w 214"/>
                <a:gd name="T43" fmla="*/ 2147483647 h 163"/>
                <a:gd name="T44" fmla="*/ 2147483647 w 214"/>
                <a:gd name="T45" fmla="*/ 2147483647 h 163"/>
                <a:gd name="T46" fmla="*/ 2147483647 w 214"/>
                <a:gd name="T47" fmla="*/ 2147483647 h 163"/>
                <a:gd name="T48" fmla="*/ 2147483647 w 214"/>
                <a:gd name="T49" fmla="*/ 2147483647 h 163"/>
                <a:gd name="T50" fmla="*/ 2147483647 w 214"/>
                <a:gd name="T51" fmla="*/ 2147483647 h 163"/>
                <a:gd name="T52" fmla="*/ 2147483647 w 214"/>
                <a:gd name="T53" fmla="*/ 2147483647 h 163"/>
                <a:gd name="T54" fmla="*/ 2147483647 w 214"/>
                <a:gd name="T55" fmla="*/ 2147483647 h 163"/>
                <a:gd name="T56" fmla="*/ 2147483647 w 214"/>
                <a:gd name="T57" fmla="*/ 2147483647 h 163"/>
                <a:gd name="T58" fmla="*/ 2147483647 w 214"/>
                <a:gd name="T59" fmla="*/ 2147483647 h 163"/>
                <a:gd name="T60" fmla="*/ 2147483647 w 214"/>
                <a:gd name="T61" fmla="*/ 2147483647 h 163"/>
                <a:gd name="T62" fmla="*/ 2147483647 w 214"/>
                <a:gd name="T63" fmla="*/ 2147483647 h 163"/>
                <a:gd name="T64" fmla="*/ 2147483647 w 214"/>
                <a:gd name="T65" fmla="*/ 2147483647 h 163"/>
                <a:gd name="T66" fmla="*/ 2147483647 w 214"/>
                <a:gd name="T67" fmla="*/ 2147483647 h 163"/>
                <a:gd name="T68" fmla="*/ 2147483647 w 214"/>
                <a:gd name="T69" fmla="*/ 2147483647 h 163"/>
                <a:gd name="T70" fmla="*/ 2147483647 w 214"/>
                <a:gd name="T71" fmla="*/ 2147483647 h 163"/>
                <a:gd name="T72" fmla="*/ 2147483647 w 214"/>
                <a:gd name="T73" fmla="*/ 2147483647 h 163"/>
                <a:gd name="T74" fmla="*/ 2147483647 w 214"/>
                <a:gd name="T75" fmla="*/ 2147483647 h 163"/>
                <a:gd name="T76" fmla="*/ 2147483647 w 214"/>
                <a:gd name="T77" fmla="*/ 2147483647 h 163"/>
                <a:gd name="T78" fmla="*/ 2147483647 w 214"/>
                <a:gd name="T79" fmla="*/ 0 h 163"/>
                <a:gd name="T80" fmla="*/ 2147483647 w 214"/>
                <a:gd name="T81" fmla="*/ 2147483647 h 163"/>
                <a:gd name="T82" fmla="*/ 2147483647 w 214"/>
                <a:gd name="T83" fmla="*/ 2147483647 h 163"/>
                <a:gd name="T84" fmla="*/ 2147483647 w 214"/>
                <a:gd name="T85" fmla="*/ 2147483647 h 163"/>
                <a:gd name="T86" fmla="*/ 2147483647 w 214"/>
                <a:gd name="T87" fmla="*/ 2147483647 h 163"/>
                <a:gd name="T88" fmla="*/ 2147483647 w 214"/>
                <a:gd name="T89" fmla="*/ 2147483647 h 163"/>
                <a:gd name="T90" fmla="*/ 2147483647 w 214"/>
                <a:gd name="T91" fmla="*/ 2147483647 h 163"/>
                <a:gd name="T92" fmla="*/ 2147483647 w 214"/>
                <a:gd name="T93" fmla="*/ 2147483647 h 163"/>
                <a:gd name="T94" fmla="*/ 2147483647 w 214"/>
                <a:gd name="T95" fmla="*/ 2147483647 h 163"/>
                <a:gd name="T96" fmla="*/ 2147483647 w 214"/>
                <a:gd name="T97" fmla="*/ 2147483647 h 163"/>
                <a:gd name="T98" fmla="*/ 2147483647 w 214"/>
                <a:gd name="T99" fmla="*/ 2147483647 h 163"/>
                <a:gd name="T100" fmla="*/ 2147483647 w 214"/>
                <a:gd name="T101" fmla="*/ 2147483647 h 163"/>
                <a:gd name="T102" fmla="*/ 2147483647 w 214"/>
                <a:gd name="T103" fmla="*/ 2147483647 h 163"/>
                <a:gd name="T104" fmla="*/ 2147483647 w 214"/>
                <a:gd name="T105" fmla="*/ 2147483647 h 163"/>
                <a:gd name="T106" fmla="*/ 2147483647 w 214"/>
                <a:gd name="T107" fmla="*/ 2147483647 h 163"/>
                <a:gd name="T108" fmla="*/ 2147483647 w 214"/>
                <a:gd name="T109" fmla="*/ 2147483647 h 163"/>
                <a:gd name="T110" fmla="*/ 2147483647 w 214"/>
                <a:gd name="T111" fmla="*/ 2147483647 h 163"/>
                <a:gd name="T112" fmla="*/ 2147483647 w 214"/>
                <a:gd name="T113" fmla="*/ 2147483647 h 163"/>
                <a:gd name="T114" fmla="*/ 2147483647 w 214"/>
                <a:gd name="T115" fmla="*/ 2147483647 h 163"/>
                <a:gd name="T116" fmla="*/ 2147483647 w 214"/>
                <a:gd name="T117" fmla="*/ 2147483647 h 163"/>
                <a:gd name="T118" fmla="*/ 2147483647 w 214"/>
                <a:gd name="T119" fmla="*/ 2147483647 h 163"/>
                <a:gd name="T120" fmla="*/ 2147483647 w 214"/>
                <a:gd name="T121" fmla="*/ 2147483647 h 16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14"/>
                <a:gd name="T184" fmla="*/ 0 h 163"/>
                <a:gd name="T185" fmla="*/ 214 w 214"/>
                <a:gd name="T186" fmla="*/ 163 h 16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14" h="163">
                  <a:moveTo>
                    <a:pt x="14" y="91"/>
                  </a:moveTo>
                  <a:lnTo>
                    <a:pt x="16" y="93"/>
                  </a:lnTo>
                  <a:lnTo>
                    <a:pt x="19" y="96"/>
                  </a:lnTo>
                  <a:lnTo>
                    <a:pt x="22" y="93"/>
                  </a:lnTo>
                  <a:lnTo>
                    <a:pt x="22" y="91"/>
                  </a:lnTo>
                  <a:lnTo>
                    <a:pt x="24" y="91"/>
                  </a:lnTo>
                  <a:lnTo>
                    <a:pt x="27" y="88"/>
                  </a:lnTo>
                  <a:lnTo>
                    <a:pt x="30" y="88"/>
                  </a:lnTo>
                  <a:lnTo>
                    <a:pt x="32" y="88"/>
                  </a:lnTo>
                  <a:lnTo>
                    <a:pt x="38" y="85"/>
                  </a:lnTo>
                  <a:lnTo>
                    <a:pt x="43" y="85"/>
                  </a:lnTo>
                  <a:lnTo>
                    <a:pt x="43" y="88"/>
                  </a:lnTo>
                  <a:lnTo>
                    <a:pt x="43" y="93"/>
                  </a:lnTo>
                  <a:lnTo>
                    <a:pt x="46" y="93"/>
                  </a:lnTo>
                  <a:lnTo>
                    <a:pt x="48" y="93"/>
                  </a:lnTo>
                  <a:lnTo>
                    <a:pt x="51" y="93"/>
                  </a:lnTo>
                  <a:lnTo>
                    <a:pt x="51" y="96"/>
                  </a:lnTo>
                  <a:lnTo>
                    <a:pt x="51" y="101"/>
                  </a:lnTo>
                  <a:lnTo>
                    <a:pt x="51" y="104"/>
                  </a:lnTo>
                  <a:lnTo>
                    <a:pt x="46" y="107"/>
                  </a:lnTo>
                  <a:lnTo>
                    <a:pt x="43" y="109"/>
                  </a:lnTo>
                  <a:lnTo>
                    <a:pt x="40" y="112"/>
                  </a:lnTo>
                  <a:lnTo>
                    <a:pt x="43" y="115"/>
                  </a:lnTo>
                  <a:lnTo>
                    <a:pt x="46" y="117"/>
                  </a:lnTo>
                  <a:lnTo>
                    <a:pt x="48" y="120"/>
                  </a:lnTo>
                  <a:lnTo>
                    <a:pt x="51" y="120"/>
                  </a:lnTo>
                  <a:lnTo>
                    <a:pt x="54" y="120"/>
                  </a:lnTo>
                  <a:lnTo>
                    <a:pt x="54" y="117"/>
                  </a:lnTo>
                  <a:lnTo>
                    <a:pt x="54" y="115"/>
                  </a:lnTo>
                  <a:lnTo>
                    <a:pt x="56" y="115"/>
                  </a:lnTo>
                  <a:lnTo>
                    <a:pt x="56" y="120"/>
                  </a:lnTo>
                  <a:lnTo>
                    <a:pt x="59" y="123"/>
                  </a:lnTo>
                  <a:lnTo>
                    <a:pt x="56" y="125"/>
                  </a:lnTo>
                  <a:lnTo>
                    <a:pt x="59" y="128"/>
                  </a:lnTo>
                  <a:lnTo>
                    <a:pt x="59" y="125"/>
                  </a:lnTo>
                  <a:lnTo>
                    <a:pt x="62" y="123"/>
                  </a:lnTo>
                  <a:lnTo>
                    <a:pt x="64" y="123"/>
                  </a:lnTo>
                  <a:lnTo>
                    <a:pt x="67" y="123"/>
                  </a:lnTo>
                  <a:lnTo>
                    <a:pt x="70" y="123"/>
                  </a:lnTo>
                  <a:lnTo>
                    <a:pt x="72" y="123"/>
                  </a:lnTo>
                  <a:lnTo>
                    <a:pt x="72" y="125"/>
                  </a:lnTo>
                  <a:lnTo>
                    <a:pt x="72" y="128"/>
                  </a:lnTo>
                  <a:lnTo>
                    <a:pt x="72" y="133"/>
                  </a:lnTo>
                  <a:lnTo>
                    <a:pt x="72" y="136"/>
                  </a:lnTo>
                  <a:lnTo>
                    <a:pt x="72" y="139"/>
                  </a:lnTo>
                  <a:lnTo>
                    <a:pt x="72" y="141"/>
                  </a:lnTo>
                  <a:lnTo>
                    <a:pt x="75" y="144"/>
                  </a:lnTo>
                  <a:lnTo>
                    <a:pt x="75" y="147"/>
                  </a:lnTo>
                  <a:lnTo>
                    <a:pt x="78" y="147"/>
                  </a:lnTo>
                  <a:lnTo>
                    <a:pt x="80" y="147"/>
                  </a:lnTo>
                  <a:lnTo>
                    <a:pt x="83" y="149"/>
                  </a:lnTo>
                  <a:lnTo>
                    <a:pt x="86" y="152"/>
                  </a:lnTo>
                  <a:lnTo>
                    <a:pt x="83" y="155"/>
                  </a:lnTo>
                  <a:lnTo>
                    <a:pt x="80" y="155"/>
                  </a:lnTo>
                  <a:lnTo>
                    <a:pt x="80" y="160"/>
                  </a:lnTo>
                  <a:lnTo>
                    <a:pt x="80" y="163"/>
                  </a:lnTo>
                  <a:lnTo>
                    <a:pt x="83" y="163"/>
                  </a:lnTo>
                  <a:lnTo>
                    <a:pt x="86" y="163"/>
                  </a:lnTo>
                  <a:lnTo>
                    <a:pt x="91" y="163"/>
                  </a:lnTo>
                  <a:lnTo>
                    <a:pt x="94" y="163"/>
                  </a:lnTo>
                  <a:lnTo>
                    <a:pt x="96" y="163"/>
                  </a:lnTo>
                  <a:lnTo>
                    <a:pt x="99" y="163"/>
                  </a:lnTo>
                  <a:lnTo>
                    <a:pt x="102" y="160"/>
                  </a:lnTo>
                  <a:lnTo>
                    <a:pt x="104" y="157"/>
                  </a:lnTo>
                  <a:lnTo>
                    <a:pt x="107" y="155"/>
                  </a:lnTo>
                  <a:lnTo>
                    <a:pt x="110" y="155"/>
                  </a:lnTo>
                  <a:lnTo>
                    <a:pt x="112" y="157"/>
                  </a:lnTo>
                  <a:lnTo>
                    <a:pt x="115" y="157"/>
                  </a:lnTo>
                  <a:lnTo>
                    <a:pt x="118" y="157"/>
                  </a:lnTo>
                  <a:lnTo>
                    <a:pt x="120" y="157"/>
                  </a:lnTo>
                  <a:lnTo>
                    <a:pt x="126" y="157"/>
                  </a:lnTo>
                  <a:lnTo>
                    <a:pt x="128" y="157"/>
                  </a:lnTo>
                  <a:lnTo>
                    <a:pt x="128" y="155"/>
                  </a:lnTo>
                  <a:lnTo>
                    <a:pt x="131" y="152"/>
                  </a:lnTo>
                  <a:lnTo>
                    <a:pt x="134" y="149"/>
                  </a:lnTo>
                  <a:lnTo>
                    <a:pt x="136" y="149"/>
                  </a:lnTo>
                  <a:lnTo>
                    <a:pt x="139" y="149"/>
                  </a:lnTo>
                  <a:lnTo>
                    <a:pt x="139" y="152"/>
                  </a:lnTo>
                  <a:lnTo>
                    <a:pt x="142" y="152"/>
                  </a:lnTo>
                  <a:lnTo>
                    <a:pt x="144" y="155"/>
                  </a:lnTo>
                  <a:lnTo>
                    <a:pt x="147" y="152"/>
                  </a:lnTo>
                  <a:lnTo>
                    <a:pt x="152" y="149"/>
                  </a:lnTo>
                  <a:lnTo>
                    <a:pt x="155" y="147"/>
                  </a:lnTo>
                  <a:lnTo>
                    <a:pt x="158" y="144"/>
                  </a:lnTo>
                  <a:lnTo>
                    <a:pt x="158" y="141"/>
                  </a:lnTo>
                  <a:lnTo>
                    <a:pt x="160" y="141"/>
                  </a:lnTo>
                  <a:lnTo>
                    <a:pt x="163" y="141"/>
                  </a:lnTo>
                  <a:lnTo>
                    <a:pt x="163" y="139"/>
                  </a:lnTo>
                  <a:lnTo>
                    <a:pt x="166" y="136"/>
                  </a:lnTo>
                  <a:lnTo>
                    <a:pt x="168" y="136"/>
                  </a:lnTo>
                  <a:lnTo>
                    <a:pt x="166" y="133"/>
                  </a:lnTo>
                  <a:lnTo>
                    <a:pt x="163" y="131"/>
                  </a:lnTo>
                  <a:lnTo>
                    <a:pt x="163" y="128"/>
                  </a:lnTo>
                  <a:lnTo>
                    <a:pt x="160" y="128"/>
                  </a:lnTo>
                  <a:lnTo>
                    <a:pt x="158" y="125"/>
                  </a:lnTo>
                  <a:lnTo>
                    <a:pt x="158" y="123"/>
                  </a:lnTo>
                  <a:lnTo>
                    <a:pt x="160" y="120"/>
                  </a:lnTo>
                  <a:lnTo>
                    <a:pt x="160" y="117"/>
                  </a:lnTo>
                  <a:lnTo>
                    <a:pt x="163" y="117"/>
                  </a:lnTo>
                  <a:lnTo>
                    <a:pt x="166" y="115"/>
                  </a:lnTo>
                  <a:lnTo>
                    <a:pt x="168" y="115"/>
                  </a:lnTo>
                  <a:lnTo>
                    <a:pt x="171" y="112"/>
                  </a:lnTo>
                  <a:lnTo>
                    <a:pt x="174" y="109"/>
                  </a:lnTo>
                  <a:lnTo>
                    <a:pt x="176" y="109"/>
                  </a:lnTo>
                  <a:lnTo>
                    <a:pt x="182" y="107"/>
                  </a:lnTo>
                  <a:lnTo>
                    <a:pt x="184" y="107"/>
                  </a:lnTo>
                  <a:lnTo>
                    <a:pt x="187" y="104"/>
                  </a:lnTo>
                  <a:lnTo>
                    <a:pt x="190" y="101"/>
                  </a:lnTo>
                  <a:lnTo>
                    <a:pt x="190" y="104"/>
                  </a:lnTo>
                  <a:lnTo>
                    <a:pt x="192" y="104"/>
                  </a:lnTo>
                  <a:lnTo>
                    <a:pt x="195" y="107"/>
                  </a:lnTo>
                  <a:lnTo>
                    <a:pt x="198" y="109"/>
                  </a:lnTo>
                  <a:lnTo>
                    <a:pt x="200" y="104"/>
                  </a:lnTo>
                  <a:lnTo>
                    <a:pt x="198" y="99"/>
                  </a:lnTo>
                  <a:lnTo>
                    <a:pt x="195" y="96"/>
                  </a:lnTo>
                  <a:lnTo>
                    <a:pt x="192" y="93"/>
                  </a:lnTo>
                  <a:lnTo>
                    <a:pt x="192" y="91"/>
                  </a:lnTo>
                  <a:lnTo>
                    <a:pt x="192" y="88"/>
                  </a:lnTo>
                  <a:lnTo>
                    <a:pt x="192" y="83"/>
                  </a:lnTo>
                  <a:lnTo>
                    <a:pt x="190" y="80"/>
                  </a:lnTo>
                  <a:lnTo>
                    <a:pt x="192" y="75"/>
                  </a:lnTo>
                  <a:lnTo>
                    <a:pt x="195" y="69"/>
                  </a:lnTo>
                  <a:lnTo>
                    <a:pt x="195" y="67"/>
                  </a:lnTo>
                  <a:lnTo>
                    <a:pt x="198" y="64"/>
                  </a:lnTo>
                  <a:lnTo>
                    <a:pt x="200" y="61"/>
                  </a:lnTo>
                  <a:lnTo>
                    <a:pt x="200" y="56"/>
                  </a:lnTo>
                  <a:lnTo>
                    <a:pt x="203" y="53"/>
                  </a:lnTo>
                  <a:lnTo>
                    <a:pt x="206" y="53"/>
                  </a:lnTo>
                  <a:lnTo>
                    <a:pt x="208" y="53"/>
                  </a:lnTo>
                  <a:lnTo>
                    <a:pt x="208" y="48"/>
                  </a:lnTo>
                  <a:lnTo>
                    <a:pt x="208" y="45"/>
                  </a:lnTo>
                  <a:lnTo>
                    <a:pt x="208" y="43"/>
                  </a:lnTo>
                  <a:lnTo>
                    <a:pt x="208" y="37"/>
                  </a:lnTo>
                  <a:lnTo>
                    <a:pt x="208" y="32"/>
                  </a:lnTo>
                  <a:lnTo>
                    <a:pt x="211" y="27"/>
                  </a:lnTo>
                  <a:lnTo>
                    <a:pt x="211" y="21"/>
                  </a:lnTo>
                  <a:lnTo>
                    <a:pt x="214" y="19"/>
                  </a:lnTo>
                  <a:lnTo>
                    <a:pt x="214" y="16"/>
                  </a:lnTo>
                  <a:lnTo>
                    <a:pt x="214" y="13"/>
                  </a:lnTo>
                  <a:lnTo>
                    <a:pt x="211" y="8"/>
                  </a:lnTo>
                  <a:lnTo>
                    <a:pt x="208" y="8"/>
                  </a:lnTo>
                  <a:lnTo>
                    <a:pt x="203" y="5"/>
                  </a:lnTo>
                  <a:lnTo>
                    <a:pt x="200" y="5"/>
                  </a:lnTo>
                  <a:lnTo>
                    <a:pt x="195" y="5"/>
                  </a:lnTo>
                  <a:lnTo>
                    <a:pt x="192" y="8"/>
                  </a:lnTo>
                  <a:lnTo>
                    <a:pt x="190" y="8"/>
                  </a:lnTo>
                  <a:lnTo>
                    <a:pt x="184" y="8"/>
                  </a:lnTo>
                  <a:lnTo>
                    <a:pt x="182" y="8"/>
                  </a:lnTo>
                  <a:lnTo>
                    <a:pt x="174" y="8"/>
                  </a:lnTo>
                  <a:lnTo>
                    <a:pt x="171" y="8"/>
                  </a:lnTo>
                  <a:lnTo>
                    <a:pt x="168" y="11"/>
                  </a:lnTo>
                  <a:lnTo>
                    <a:pt x="166" y="13"/>
                  </a:lnTo>
                  <a:lnTo>
                    <a:pt x="163" y="16"/>
                  </a:lnTo>
                  <a:lnTo>
                    <a:pt x="158" y="13"/>
                  </a:lnTo>
                  <a:lnTo>
                    <a:pt x="155" y="13"/>
                  </a:lnTo>
                  <a:lnTo>
                    <a:pt x="152" y="11"/>
                  </a:lnTo>
                  <a:lnTo>
                    <a:pt x="150" y="5"/>
                  </a:lnTo>
                  <a:lnTo>
                    <a:pt x="147" y="3"/>
                  </a:lnTo>
                  <a:lnTo>
                    <a:pt x="144" y="0"/>
                  </a:lnTo>
                  <a:lnTo>
                    <a:pt x="142" y="0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5"/>
                  </a:lnTo>
                  <a:lnTo>
                    <a:pt x="131" y="8"/>
                  </a:lnTo>
                  <a:lnTo>
                    <a:pt x="126" y="11"/>
                  </a:lnTo>
                  <a:lnTo>
                    <a:pt x="128" y="13"/>
                  </a:lnTo>
                  <a:lnTo>
                    <a:pt x="131" y="16"/>
                  </a:lnTo>
                  <a:lnTo>
                    <a:pt x="131" y="21"/>
                  </a:lnTo>
                  <a:lnTo>
                    <a:pt x="131" y="27"/>
                  </a:lnTo>
                  <a:lnTo>
                    <a:pt x="128" y="27"/>
                  </a:lnTo>
                  <a:lnTo>
                    <a:pt x="126" y="27"/>
                  </a:lnTo>
                  <a:lnTo>
                    <a:pt x="123" y="27"/>
                  </a:lnTo>
                  <a:lnTo>
                    <a:pt x="118" y="27"/>
                  </a:lnTo>
                  <a:lnTo>
                    <a:pt x="115" y="27"/>
                  </a:lnTo>
                  <a:lnTo>
                    <a:pt x="112" y="27"/>
                  </a:lnTo>
                  <a:lnTo>
                    <a:pt x="110" y="29"/>
                  </a:lnTo>
                  <a:lnTo>
                    <a:pt x="107" y="35"/>
                  </a:lnTo>
                  <a:lnTo>
                    <a:pt x="104" y="35"/>
                  </a:lnTo>
                  <a:lnTo>
                    <a:pt x="99" y="35"/>
                  </a:lnTo>
                  <a:lnTo>
                    <a:pt x="96" y="37"/>
                  </a:lnTo>
                  <a:lnTo>
                    <a:pt x="96" y="40"/>
                  </a:lnTo>
                  <a:lnTo>
                    <a:pt x="94" y="43"/>
                  </a:lnTo>
                  <a:lnTo>
                    <a:pt x="91" y="45"/>
                  </a:lnTo>
                  <a:lnTo>
                    <a:pt x="88" y="43"/>
                  </a:lnTo>
                  <a:lnTo>
                    <a:pt x="88" y="40"/>
                  </a:lnTo>
                  <a:lnTo>
                    <a:pt x="86" y="37"/>
                  </a:lnTo>
                  <a:lnTo>
                    <a:pt x="86" y="35"/>
                  </a:lnTo>
                  <a:lnTo>
                    <a:pt x="83" y="32"/>
                  </a:lnTo>
                  <a:lnTo>
                    <a:pt x="80" y="32"/>
                  </a:lnTo>
                  <a:lnTo>
                    <a:pt x="78" y="35"/>
                  </a:lnTo>
                  <a:lnTo>
                    <a:pt x="72" y="37"/>
                  </a:lnTo>
                  <a:lnTo>
                    <a:pt x="70" y="37"/>
                  </a:lnTo>
                  <a:lnTo>
                    <a:pt x="70" y="35"/>
                  </a:lnTo>
                  <a:lnTo>
                    <a:pt x="70" y="32"/>
                  </a:lnTo>
                  <a:lnTo>
                    <a:pt x="70" y="27"/>
                  </a:lnTo>
                  <a:lnTo>
                    <a:pt x="70" y="24"/>
                  </a:lnTo>
                  <a:lnTo>
                    <a:pt x="67" y="24"/>
                  </a:lnTo>
                  <a:lnTo>
                    <a:pt x="64" y="21"/>
                  </a:lnTo>
                  <a:lnTo>
                    <a:pt x="62" y="21"/>
                  </a:lnTo>
                  <a:lnTo>
                    <a:pt x="59" y="24"/>
                  </a:lnTo>
                  <a:lnTo>
                    <a:pt x="59" y="27"/>
                  </a:lnTo>
                  <a:lnTo>
                    <a:pt x="59" y="29"/>
                  </a:lnTo>
                  <a:lnTo>
                    <a:pt x="56" y="29"/>
                  </a:lnTo>
                  <a:lnTo>
                    <a:pt x="54" y="29"/>
                  </a:lnTo>
                  <a:lnTo>
                    <a:pt x="51" y="32"/>
                  </a:lnTo>
                  <a:lnTo>
                    <a:pt x="48" y="29"/>
                  </a:lnTo>
                  <a:lnTo>
                    <a:pt x="48" y="37"/>
                  </a:lnTo>
                  <a:lnTo>
                    <a:pt x="46" y="37"/>
                  </a:lnTo>
                  <a:lnTo>
                    <a:pt x="43" y="37"/>
                  </a:lnTo>
                  <a:lnTo>
                    <a:pt x="43" y="35"/>
                  </a:lnTo>
                  <a:lnTo>
                    <a:pt x="43" y="29"/>
                  </a:lnTo>
                  <a:lnTo>
                    <a:pt x="38" y="32"/>
                  </a:lnTo>
                  <a:lnTo>
                    <a:pt x="30" y="37"/>
                  </a:lnTo>
                  <a:lnTo>
                    <a:pt x="24" y="40"/>
                  </a:lnTo>
                  <a:lnTo>
                    <a:pt x="19" y="35"/>
                  </a:lnTo>
                  <a:lnTo>
                    <a:pt x="16" y="40"/>
                  </a:lnTo>
                  <a:lnTo>
                    <a:pt x="16" y="43"/>
                  </a:lnTo>
                  <a:lnTo>
                    <a:pt x="14" y="43"/>
                  </a:lnTo>
                  <a:lnTo>
                    <a:pt x="11" y="43"/>
                  </a:lnTo>
                  <a:lnTo>
                    <a:pt x="8" y="43"/>
                  </a:lnTo>
                  <a:lnTo>
                    <a:pt x="6" y="43"/>
                  </a:lnTo>
                  <a:lnTo>
                    <a:pt x="6" y="45"/>
                  </a:lnTo>
                  <a:lnTo>
                    <a:pt x="8" y="48"/>
                  </a:lnTo>
                  <a:lnTo>
                    <a:pt x="8" y="51"/>
                  </a:lnTo>
                  <a:lnTo>
                    <a:pt x="8" y="53"/>
                  </a:lnTo>
                  <a:lnTo>
                    <a:pt x="11" y="56"/>
                  </a:lnTo>
                  <a:lnTo>
                    <a:pt x="14" y="56"/>
                  </a:lnTo>
                  <a:lnTo>
                    <a:pt x="16" y="56"/>
                  </a:lnTo>
                  <a:lnTo>
                    <a:pt x="19" y="56"/>
                  </a:lnTo>
                  <a:lnTo>
                    <a:pt x="24" y="56"/>
                  </a:lnTo>
                  <a:lnTo>
                    <a:pt x="27" y="59"/>
                  </a:lnTo>
                  <a:lnTo>
                    <a:pt x="24" y="61"/>
                  </a:lnTo>
                  <a:lnTo>
                    <a:pt x="11" y="67"/>
                  </a:lnTo>
                  <a:lnTo>
                    <a:pt x="11" y="69"/>
                  </a:lnTo>
                  <a:lnTo>
                    <a:pt x="11" y="72"/>
                  </a:lnTo>
                  <a:lnTo>
                    <a:pt x="11" y="75"/>
                  </a:lnTo>
                  <a:lnTo>
                    <a:pt x="8" y="75"/>
                  </a:lnTo>
                  <a:lnTo>
                    <a:pt x="6" y="75"/>
                  </a:lnTo>
                  <a:lnTo>
                    <a:pt x="3" y="75"/>
                  </a:lnTo>
                  <a:lnTo>
                    <a:pt x="3" y="77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3" y="85"/>
                  </a:lnTo>
                  <a:lnTo>
                    <a:pt x="6" y="88"/>
                  </a:lnTo>
                  <a:lnTo>
                    <a:pt x="8" y="91"/>
                  </a:lnTo>
                  <a:lnTo>
                    <a:pt x="14" y="91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38" name="Freeform 104"/>
            <p:cNvSpPr>
              <a:spLocks/>
            </p:cNvSpPr>
            <p:nvPr/>
          </p:nvSpPr>
          <p:spPr bwMode="auto">
            <a:xfrm>
              <a:off x="6116638" y="5224463"/>
              <a:ext cx="1069975" cy="1060450"/>
            </a:xfrm>
            <a:custGeom>
              <a:avLst/>
              <a:gdLst>
                <a:gd name="T0" fmla="*/ 2147483647 w 285"/>
                <a:gd name="T1" fmla="*/ 2147483647 h 267"/>
                <a:gd name="T2" fmla="*/ 2147483647 w 285"/>
                <a:gd name="T3" fmla="*/ 2147483647 h 267"/>
                <a:gd name="T4" fmla="*/ 2147483647 w 285"/>
                <a:gd name="T5" fmla="*/ 2147483647 h 267"/>
                <a:gd name="T6" fmla="*/ 2147483647 w 285"/>
                <a:gd name="T7" fmla="*/ 2147483647 h 267"/>
                <a:gd name="T8" fmla="*/ 2147483647 w 285"/>
                <a:gd name="T9" fmla="*/ 2147483647 h 267"/>
                <a:gd name="T10" fmla="*/ 2147483647 w 285"/>
                <a:gd name="T11" fmla="*/ 2147483647 h 267"/>
                <a:gd name="T12" fmla="*/ 2147483647 w 285"/>
                <a:gd name="T13" fmla="*/ 2147483647 h 267"/>
                <a:gd name="T14" fmla="*/ 2147483647 w 285"/>
                <a:gd name="T15" fmla="*/ 2147483647 h 267"/>
                <a:gd name="T16" fmla="*/ 2147483647 w 285"/>
                <a:gd name="T17" fmla="*/ 2147483647 h 267"/>
                <a:gd name="T18" fmla="*/ 2147483647 w 285"/>
                <a:gd name="T19" fmla="*/ 2147483647 h 267"/>
                <a:gd name="T20" fmla="*/ 2147483647 w 285"/>
                <a:gd name="T21" fmla="*/ 2147483647 h 267"/>
                <a:gd name="T22" fmla="*/ 2147483647 w 285"/>
                <a:gd name="T23" fmla="*/ 2147483647 h 267"/>
                <a:gd name="T24" fmla="*/ 2147483647 w 285"/>
                <a:gd name="T25" fmla="*/ 2147483647 h 267"/>
                <a:gd name="T26" fmla="*/ 2147483647 w 285"/>
                <a:gd name="T27" fmla="*/ 2147483647 h 267"/>
                <a:gd name="T28" fmla="*/ 2147483647 w 285"/>
                <a:gd name="T29" fmla="*/ 2147483647 h 267"/>
                <a:gd name="T30" fmla="*/ 2147483647 w 285"/>
                <a:gd name="T31" fmla="*/ 2147483647 h 267"/>
                <a:gd name="T32" fmla="*/ 2147483647 w 285"/>
                <a:gd name="T33" fmla="*/ 2147483647 h 267"/>
                <a:gd name="T34" fmla="*/ 2147483647 w 285"/>
                <a:gd name="T35" fmla="*/ 2147483647 h 267"/>
                <a:gd name="T36" fmla="*/ 2147483647 w 285"/>
                <a:gd name="T37" fmla="*/ 2147483647 h 267"/>
                <a:gd name="T38" fmla="*/ 2147483647 w 285"/>
                <a:gd name="T39" fmla="*/ 2147483647 h 267"/>
                <a:gd name="T40" fmla="*/ 2147483647 w 285"/>
                <a:gd name="T41" fmla="*/ 2147483647 h 267"/>
                <a:gd name="T42" fmla="*/ 2147483647 w 285"/>
                <a:gd name="T43" fmla="*/ 2147483647 h 267"/>
                <a:gd name="T44" fmla="*/ 2147483647 w 285"/>
                <a:gd name="T45" fmla="*/ 2147483647 h 267"/>
                <a:gd name="T46" fmla="*/ 2147483647 w 285"/>
                <a:gd name="T47" fmla="*/ 2147483647 h 267"/>
                <a:gd name="T48" fmla="*/ 2147483647 w 285"/>
                <a:gd name="T49" fmla="*/ 2147483647 h 267"/>
                <a:gd name="T50" fmla="*/ 2147483647 w 285"/>
                <a:gd name="T51" fmla="*/ 2147483647 h 267"/>
                <a:gd name="T52" fmla="*/ 2147483647 w 285"/>
                <a:gd name="T53" fmla="*/ 2147483647 h 267"/>
                <a:gd name="T54" fmla="*/ 2147483647 w 285"/>
                <a:gd name="T55" fmla="*/ 2147483647 h 267"/>
                <a:gd name="T56" fmla="*/ 2147483647 w 285"/>
                <a:gd name="T57" fmla="*/ 2147483647 h 267"/>
                <a:gd name="T58" fmla="*/ 0 w 285"/>
                <a:gd name="T59" fmla="*/ 2147483647 h 267"/>
                <a:gd name="T60" fmla="*/ 2147483647 w 285"/>
                <a:gd name="T61" fmla="*/ 2147483647 h 267"/>
                <a:gd name="T62" fmla="*/ 2147483647 w 285"/>
                <a:gd name="T63" fmla="*/ 2147483647 h 267"/>
                <a:gd name="T64" fmla="*/ 2147483647 w 285"/>
                <a:gd name="T65" fmla="*/ 2147483647 h 267"/>
                <a:gd name="T66" fmla="*/ 2147483647 w 285"/>
                <a:gd name="T67" fmla="*/ 2147483647 h 267"/>
                <a:gd name="T68" fmla="*/ 2147483647 w 285"/>
                <a:gd name="T69" fmla="*/ 2147483647 h 267"/>
                <a:gd name="T70" fmla="*/ 2147483647 w 285"/>
                <a:gd name="T71" fmla="*/ 2147483647 h 267"/>
                <a:gd name="T72" fmla="*/ 2147483647 w 285"/>
                <a:gd name="T73" fmla="*/ 2147483647 h 267"/>
                <a:gd name="T74" fmla="*/ 2147483647 w 285"/>
                <a:gd name="T75" fmla="*/ 2147483647 h 267"/>
                <a:gd name="T76" fmla="*/ 2147483647 w 285"/>
                <a:gd name="T77" fmla="*/ 2147483647 h 267"/>
                <a:gd name="T78" fmla="*/ 2147483647 w 285"/>
                <a:gd name="T79" fmla="*/ 2147483647 h 267"/>
                <a:gd name="T80" fmla="*/ 2147483647 w 285"/>
                <a:gd name="T81" fmla="*/ 2147483647 h 267"/>
                <a:gd name="T82" fmla="*/ 2147483647 w 285"/>
                <a:gd name="T83" fmla="*/ 2147483647 h 267"/>
                <a:gd name="T84" fmla="*/ 2147483647 w 285"/>
                <a:gd name="T85" fmla="*/ 2147483647 h 267"/>
                <a:gd name="T86" fmla="*/ 2147483647 w 285"/>
                <a:gd name="T87" fmla="*/ 2147483647 h 267"/>
                <a:gd name="T88" fmla="*/ 2147483647 w 285"/>
                <a:gd name="T89" fmla="*/ 2147483647 h 267"/>
                <a:gd name="T90" fmla="*/ 2147483647 w 285"/>
                <a:gd name="T91" fmla="*/ 2147483647 h 267"/>
                <a:gd name="T92" fmla="*/ 2147483647 w 285"/>
                <a:gd name="T93" fmla="*/ 2147483647 h 267"/>
                <a:gd name="T94" fmla="*/ 2147483647 w 285"/>
                <a:gd name="T95" fmla="*/ 2147483647 h 267"/>
                <a:gd name="T96" fmla="*/ 2147483647 w 285"/>
                <a:gd name="T97" fmla="*/ 2147483647 h 267"/>
                <a:gd name="T98" fmla="*/ 2147483647 w 285"/>
                <a:gd name="T99" fmla="*/ 2147483647 h 267"/>
                <a:gd name="T100" fmla="*/ 2147483647 w 285"/>
                <a:gd name="T101" fmla="*/ 2147483647 h 267"/>
                <a:gd name="T102" fmla="*/ 2147483647 w 285"/>
                <a:gd name="T103" fmla="*/ 2147483647 h 267"/>
                <a:gd name="T104" fmla="*/ 2147483647 w 285"/>
                <a:gd name="T105" fmla="*/ 2147483647 h 267"/>
                <a:gd name="T106" fmla="*/ 2147483647 w 285"/>
                <a:gd name="T107" fmla="*/ 2147483647 h 267"/>
                <a:gd name="T108" fmla="*/ 2147483647 w 285"/>
                <a:gd name="T109" fmla="*/ 2147483647 h 267"/>
                <a:gd name="T110" fmla="*/ 2147483647 w 285"/>
                <a:gd name="T111" fmla="*/ 2147483647 h 267"/>
                <a:gd name="T112" fmla="*/ 2147483647 w 285"/>
                <a:gd name="T113" fmla="*/ 2147483647 h 267"/>
                <a:gd name="T114" fmla="*/ 2147483647 w 285"/>
                <a:gd name="T115" fmla="*/ 2147483647 h 267"/>
                <a:gd name="T116" fmla="*/ 2147483647 w 285"/>
                <a:gd name="T117" fmla="*/ 2147483647 h 26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85"/>
                <a:gd name="T178" fmla="*/ 0 h 267"/>
                <a:gd name="T179" fmla="*/ 285 w 285"/>
                <a:gd name="T180" fmla="*/ 267 h 26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85" h="267">
                  <a:moveTo>
                    <a:pt x="181" y="0"/>
                  </a:moveTo>
                  <a:lnTo>
                    <a:pt x="176" y="0"/>
                  </a:lnTo>
                  <a:lnTo>
                    <a:pt x="173" y="3"/>
                  </a:lnTo>
                  <a:lnTo>
                    <a:pt x="170" y="3"/>
                  </a:lnTo>
                  <a:lnTo>
                    <a:pt x="170" y="8"/>
                  </a:lnTo>
                  <a:lnTo>
                    <a:pt x="170" y="11"/>
                  </a:lnTo>
                  <a:lnTo>
                    <a:pt x="173" y="13"/>
                  </a:lnTo>
                  <a:lnTo>
                    <a:pt x="173" y="16"/>
                  </a:lnTo>
                  <a:lnTo>
                    <a:pt x="170" y="21"/>
                  </a:lnTo>
                  <a:lnTo>
                    <a:pt x="168" y="21"/>
                  </a:lnTo>
                  <a:lnTo>
                    <a:pt x="162" y="19"/>
                  </a:lnTo>
                  <a:lnTo>
                    <a:pt x="162" y="24"/>
                  </a:lnTo>
                  <a:lnTo>
                    <a:pt x="162" y="27"/>
                  </a:lnTo>
                  <a:lnTo>
                    <a:pt x="162" y="29"/>
                  </a:lnTo>
                  <a:lnTo>
                    <a:pt x="157" y="32"/>
                  </a:lnTo>
                  <a:lnTo>
                    <a:pt x="154" y="32"/>
                  </a:lnTo>
                  <a:lnTo>
                    <a:pt x="149" y="29"/>
                  </a:lnTo>
                  <a:lnTo>
                    <a:pt x="146" y="29"/>
                  </a:lnTo>
                  <a:lnTo>
                    <a:pt x="146" y="32"/>
                  </a:lnTo>
                  <a:lnTo>
                    <a:pt x="141" y="35"/>
                  </a:lnTo>
                  <a:lnTo>
                    <a:pt x="141" y="37"/>
                  </a:lnTo>
                  <a:lnTo>
                    <a:pt x="138" y="40"/>
                  </a:lnTo>
                  <a:lnTo>
                    <a:pt x="136" y="45"/>
                  </a:lnTo>
                  <a:lnTo>
                    <a:pt x="136" y="51"/>
                  </a:lnTo>
                  <a:lnTo>
                    <a:pt x="133" y="53"/>
                  </a:lnTo>
                  <a:lnTo>
                    <a:pt x="133" y="56"/>
                  </a:lnTo>
                  <a:lnTo>
                    <a:pt x="136" y="59"/>
                  </a:lnTo>
                  <a:lnTo>
                    <a:pt x="136" y="61"/>
                  </a:lnTo>
                  <a:lnTo>
                    <a:pt x="136" y="64"/>
                  </a:lnTo>
                  <a:lnTo>
                    <a:pt x="138" y="67"/>
                  </a:lnTo>
                  <a:lnTo>
                    <a:pt x="141" y="69"/>
                  </a:lnTo>
                  <a:lnTo>
                    <a:pt x="144" y="72"/>
                  </a:lnTo>
                  <a:lnTo>
                    <a:pt x="144" y="75"/>
                  </a:lnTo>
                  <a:lnTo>
                    <a:pt x="141" y="77"/>
                  </a:lnTo>
                  <a:lnTo>
                    <a:pt x="141" y="80"/>
                  </a:lnTo>
                  <a:lnTo>
                    <a:pt x="138" y="83"/>
                  </a:lnTo>
                  <a:lnTo>
                    <a:pt x="136" y="83"/>
                  </a:lnTo>
                  <a:lnTo>
                    <a:pt x="133" y="85"/>
                  </a:lnTo>
                  <a:lnTo>
                    <a:pt x="130" y="88"/>
                  </a:lnTo>
                  <a:lnTo>
                    <a:pt x="133" y="88"/>
                  </a:lnTo>
                  <a:lnTo>
                    <a:pt x="130" y="91"/>
                  </a:lnTo>
                  <a:lnTo>
                    <a:pt x="128" y="91"/>
                  </a:lnTo>
                  <a:lnTo>
                    <a:pt x="125" y="91"/>
                  </a:lnTo>
                  <a:lnTo>
                    <a:pt x="120" y="91"/>
                  </a:lnTo>
                  <a:lnTo>
                    <a:pt x="117" y="88"/>
                  </a:lnTo>
                  <a:lnTo>
                    <a:pt x="114" y="85"/>
                  </a:lnTo>
                  <a:lnTo>
                    <a:pt x="114" y="83"/>
                  </a:lnTo>
                  <a:lnTo>
                    <a:pt x="112" y="83"/>
                  </a:lnTo>
                  <a:lnTo>
                    <a:pt x="112" y="80"/>
                  </a:lnTo>
                  <a:lnTo>
                    <a:pt x="109" y="83"/>
                  </a:lnTo>
                  <a:lnTo>
                    <a:pt x="106" y="85"/>
                  </a:lnTo>
                  <a:lnTo>
                    <a:pt x="106" y="88"/>
                  </a:lnTo>
                  <a:lnTo>
                    <a:pt x="109" y="91"/>
                  </a:lnTo>
                  <a:lnTo>
                    <a:pt x="109" y="93"/>
                  </a:lnTo>
                  <a:lnTo>
                    <a:pt x="114" y="96"/>
                  </a:lnTo>
                  <a:lnTo>
                    <a:pt x="117" y="99"/>
                  </a:lnTo>
                  <a:lnTo>
                    <a:pt x="117" y="101"/>
                  </a:lnTo>
                  <a:lnTo>
                    <a:pt x="120" y="104"/>
                  </a:lnTo>
                  <a:lnTo>
                    <a:pt x="117" y="104"/>
                  </a:lnTo>
                  <a:lnTo>
                    <a:pt x="114" y="107"/>
                  </a:lnTo>
                  <a:lnTo>
                    <a:pt x="112" y="107"/>
                  </a:lnTo>
                  <a:lnTo>
                    <a:pt x="112" y="104"/>
                  </a:lnTo>
                  <a:lnTo>
                    <a:pt x="109" y="101"/>
                  </a:lnTo>
                  <a:lnTo>
                    <a:pt x="106" y="101"/>
                  </a:lnTo>
                  <a:lnTo>
                    <a:pt x="106" y="104"/>
                  </a:lnTo>
                  <a:lnTo>
                    <a:pt x="104" y="107"/>
                  </a:lnTo>
                  <a:lnTo>
                    <a:pt x="98" y="107"/>
                  </a:lnTo>
                  <a:lnTo>
                    <a:pt x="96" y="107"/>
                  </a:lnTo>
                  <a:lnTo>
                    <a:pt x="90" y="104"/>
                  </a:lnTo>
                  <a:lnTo>
                    <a:pt x="88" y="101"/>
                  </a:lnTo>
                  <a:lnTo>
                    <a:pt x="85" y="101"/>
                  </a:lnTo>
                  <a:lnTo>
                    <a:pt x="82" y="99"/>
                  </a:lnTo>
                  <a:lnTo>
                    <a:pt x="80" y="96"/>
                  </a:lnTo>
                  <a:lnTo>
                    <a:pt x="77" y="91"/>
                  </a:lnTo>
                  <a:lnTo>
                    <a:pt x="80" y="88"/>
                  </a:lnTo>
                  <a:lnTo>
                    <a:pt x="80" y="83"/>
                  </a:lnTo>
                  <a:lnTo>
                    <a:pt x="82" y="80"/>
                  </a:lnTo>
                  <a:lnTo>
                    <a:pt x="82" y="77"/>
                  </a:lnTo>
                  <a:lnTo>
                    <a:pt x="85" y="72"/>
                  </a:lnTo>
                  <a:lnTo>
                    <a:pt x="85" y="69"/>
                  </a:lnTo>
                  <a:lnTo>
                    <a:pt x="85" y="67"/>
                  </a:lnTo>
                  <a:lnTo>
                    <a:pt x="82" y="64"/>
                  </a:lnTo>
                  <a:lnTo>
                    <a:pt x="80" y="61"/>
                  </a:lnTo>
                  <a:lnTo>
                    <a:pt x="74" y="59"/>
                  </a:lnTo>
                  <a:lnTo>
                    <a:pt x="72" y="61"/>
                  </a:lnTo>
                  <a:lnTo>
                    <a:pt x="69" y="61"/>
                  </a:lnTo>
                  <a:lnTo>
                    <a:pt x="66" y="64"/>
                  </a:lnTo>
                  <a:lnTo>
                    <a:pt x="61" y="64"/>
                  </a:lnTo>
                  <a:lnTo>
                    <a:pt x="61" y="67"/>
                  </a:lnTo>
                  <a:lnTo>
                    <a:pt x="64" y="69"/>
                  </a:lnTo>
                  <a:lnTo>
                    <a:pt x="66" y="72"/>
                  </a:lnTo>
                  <a:lnTo>
                    <a:pt x="66" y="75"/>
                  </a:lnTo>
                  <a:lnTo>
                    <a:pt x="64" y="75"/>
                  </a:lnTo>
                  <a:lnTo>
                    <a:pt x="64" y="77"/>
                  </a:lnTo>
                  <a:lnTo>
                    <a:pt x="61" y="80"/>
                  </a:lnTo>
                  <a:lnTo>
                    <a:pt x="58" y="83"/>
                  </a:lnTo>
                  <a:lnTo>
                    <a:pt x="56" y="85"/>
                  </a:lnTo>
                  <a:lnTo>
                    <a:pt x="50" y="85"/>
                  </a:lnTo>
                  <a:lnTo>
                    <a:pt x="48" y="85"/>
                  </a:lnTo>
                  <a:lnTo>
                    <a:pt x="45" y="88"/>
                  </a:lnTo>
                  <a:lnTo>
                    <a:pt x="40" y="88"/>
                  </a:lnTo>
                  <a:lnTo>
                    <a:pt x="37" y="88"/>
                  </a:lnTo>
                  <a:lnTo>
                    <a:pt x="37" y="91"/>
                  </a:lnTo>
                  <a:lnTo>
                    <a:pt x="37" y="93"/>
                  </a:lnTo>
                  <a:lnTo>
                    <a:pt x="37" y="99"/>
                  </a:lnTo>
                  <a:lnTo>
                    <a:pt x="37" y="101"/>
                  </a:lnTo>
                  <a:lnTo>
                    <a:pt x="34" y="104"/>
                  </a:lnTo>
                  <a:lnTo>
                    <a:pt x="34" y="107"/>
                  </a:lnTo>
                  <a:lnTo>
                    <a:pt x="34" y="109"/>
                  </a:lnTo>
                  <a:lnTo>
                    <a:pt x="34" y="112"/>
                  </a:lnTo>
                  <a:lnTo>
                    <a:pt x="32" y="112"/>
                  </a:lnTo>
                  <a:lnTo>
                    <a:pt x="29" y="112"/>
                  </a:lnTo>
                  <a:lnTo>
                    <a:pt x="26" y="112"/>
                  </a:lnTo>
                  <a:lnTo>
                    <a:pt x="26" y="109"/>
                  </a:lnTo>
                  <a:lnTo>
                    <a:pt x="24" y="109"/>
                  </a:lnTo>
                  <a:lnTo>
                    <a:pt x="21" y="112"/>
                  </a:lnTo>
                  <a:lnTo>
                    <a:pt x="21" y="115"/>
                  </a:lnTo>
                  <a:lnTo>
                    <a:pt x="24" y="117"/>
                  </a:lnTo>
                  <a:lnTo>
                    <a:pt x="24" y="120"/>
                  </a:lnTo>
                  <a:lnTo>
                    <a:pt x="24" y="125"/>
                  </a:lnTo>
                  <a:lnTo>
                    <a:pt x="21" y="125"/>
                  </a:lnTo>
                  <a:lnTo>
                    <a:pt x="21" y="128"/>
                  </a:lnTo>
                  <a:lnTo>
                    <a:pt x="18" y="128"/>
                  </a:lnTo>
                  <a:lnTo>
                    <a:pt x="18" y="131"/>
                  </a:lnTo>
                  <a:lnTo>
                    <a:pt x="18" y="133"/>
                  </a:lnTo>
                  <a:lnTo>
                    <a:pt x="18" y="136"/>
                  </a:lnTo>
                  <a:lnTo>
                    <a:pt x="18" y="139"/>
                  </a:lnTo>
                  <a:lnTo>
                    <a:pt x="18" y="141"/>
                  </a:lnTo>
                  <a:lnTo>
                    <a:pt x="21" y="144"/>
                  </a:lnTo>
                  <a:lnTo>
                    <a:pt x="21" y="147"/>
                  </a:lnTo>
                  <a:lnTo>
                    <a:pt x="24" y="147"/>
                  </a:lnTo>
                  <a:lnTo>
                    <a:pt x="24" y="144"/>
                  </a:lnTo>
                  <a:lnTo>
                    <a:pt x="24" y="141"/>
                  </a:lnTo>
                  <a:lnTo>
                    <a:pt x="24" y="139"/>
                  </a:lnTo>
                  <a:lnTo>
                    <a:pt x="24" y="136"/>
                  </a:lnTo>
                  <a:lnTo>
                    <a:pt x="26" y="133"/>
                  </a:lnTo>
                  <a:lnTo>
                    <a:pt x="29" y="136"/>
                  </a:lnTo>
                  <a:lnTo>
                    <a:pt x="29" y="139"/>
                  </a:lnTo>
                  <a:lnTo>
                    <a:pt x="29" y="144"/>
                  </a:lnTo>
                  <a:lnTo>
                    <a:pt x="29" y="149"/>
                  </a:lnTo>
                  <a:lnTo>
                    <a:pt x="29" y="157"/>
                  </a:lnTo>
                  <a:lnTo>
                    <a:pt x="29" y="160"/>
                  </a:lnTo>
                  <a:lnTo>
                    <a:pt x="32" y="165"/>
                  </a:lnTo>
                  <a:lnTo>
                    <a:pt x="37" y="173"/>
                  </a:lnTo>
                  <a:lnTo>
                    <a:pt x="37" y="176"/>
                  </a:lnTo>
                  <a:lnTo>
                    <a:pt x="37" y="179"/>
                  </a:lnTo>
                  <a:lnTo>
                    <a:pt x="37" y="181"/>
                  </a:lnTo>
                  <a:lnTo>
                    <a:pt x="37" y="184"/>
                  </a:lnTo>
                  <a:lnTo>
                    <a:pt x="40" y="187"/>
                  </a:lnTo>
                  <a:lnTo>
                    <a:pt x="40" y="189"/>
                  </a:lnTo>
                  <a:lnTo>
                    <a:pt x="37" y="189"/>
                  </a:lnTo>
                  <a:lnTo>
                    <a:pt x="37" y="192"/>
                  </a:lnTo>
                  <a:lnTo>
                    <a:pt x="34" y="192"/>
                  </a:lnTo>
                  <a:lnTo>
                    <a:pt x="34" y="195"/>
                  </a:lnTo>
                  <a:lnTo>
                    <a:pt x="37" y="197"/>
                  </a:lnTo>
                  <a:lnTo>
                    <a:pt x="34" y="203"/>
                  </a:lnTo>
                  <a:lnTo>
                    <a:pt x="32" y="203"/>
                  </a:lnTo>
                  <a:lnTo>
                    <a:pt x="29" y="205"/>
                  </a:lnTo>
                  <a:lnTo>
                    <a:pt x="26" y="205"/>
                  </a:lnTo>
                  <a:lnTo>
                    <a:pt x="24" y="205"/>
                  </a:lnTo>
                  <a:lnTo>
                    <a:pt x="21" y="208"/>
                  </a:lnTo>
                  <a:lnTo>
                    <a:pt x="18" y="208"/>
                  </a:lnTo>
                  <a:lnTo>
                    <a:pt x="16" y="208"/>
                  </a:lnTo>
                  <a:lnTo>
                    <a:pt x="13" y="208"/>
                  </a:lnTo>
                  <a:lnTo>
                    <a:pt x="10" y="211"/>
                  </a:lnTo>
                  <a:lnTo>
                    <a:pt x="13" y="211"/>
                  </a:lnTo>
                  <a:lnTo>
                    <a:pt x="13" y="213"/>
                  </a:lnTo>
                  <a:lnTo>
                    <a:pt x="10" y="216"/>
                  </a:lnTo>
                  <a:lnTo>
                    <a:pt x="8" y="216"/>
                  </a:lnTo>
                  <a:lnTo>
                    <a:pt x="5" y="219"/>
                  </a:lnTo>
                  <a:lnTo>
                    <a:pt x="2" y="221"/>
                  </a:lnTo>
                  <a:lnTo>
                    <a:pt x="2" y="224"/>
                  </a:lnTo>
                  <a:lnTo>
                    <a:pt x="2" y="227"/>
                  </a:lnTo>
                  <a:lnTo>
                    <a:pt x="5" y="229"/>
                  </a:lnTo>
                  <a:lnTo>
                    <a:pt x="8" y="232"/>
                  </a:lnTo>
                  <a:lnTo>
                    <a:pt x="8" y="237"/>
                  </a:lnTo>
                  <a:lnTo>
                    <a:pt x="5" y="240"/>
                  </a:lnTo>
                  <a:lnTo>
                    <a:pt x="5" y="243"/>
                  </a:lnTo>
                  <a:lnTo>
                    <a:pt x="2" y="243"/>
                  </a:lnTo>
                  <a:lnTo>
                    <a:pt x="0" y="245"/>
                  </a:lnTo>
                  <a:lnTo>
                    <a:pt x="0" y="248"/>
                  </a:lnTo>
                  <a:lnTo>
                    <a:pt x="2" y="248"/>
                  </a:lnTo>
                  <a:lnTo>
                    <a:pt x="5" y="251"/>
                  </a:lnTo>
                  <a:lnTo>
                    <a:pt x="8" y="251"/>
                  </a:lnTo>
                  <a:lnTo>
                    <a:pt x="10" y="251"/>
                  </a:lnTo>
                  <a:lnTo>
                    <a:pt x="16" y="253"/>
                  </a:lnTo>
                  <a:lnTo>
                    <a:pt x="13" y="256"/>
                  </a:lnTo>
                  <a:lnTo>
                    <a:pt x="13" y="259"/>
                  </a:lnTo>
                  <a:lnTo>
                    <a:pt x="10" y="261"/>
                  </a:lnTo>
                  <a:lnTo>
                    <a:pt x="10" y="264"/>
                  </a:lnTo>
                  <a:lnTo>
                    <a:pt x="10" y="267"/>
                  </a:lnTo>
                  <a:lnTo>
                    <a:pt x="13" y="267"/>
                  </a:lnTo>
                  <a:lnTo>
                    <a:pt x="16" y="264"/>
                  </a:lnTo>
                  <a:lnTo>
                    <a:pt x="18" y="264"/>
                  </a:lnTo>
                  <a:lnTo>
                    <a:pt x="21" y="264"/>
                  </a:lnTo>
                  <a:lnTo>
                    <a:pt x="21" y="261"/>
                  </a:lnTo>
                  <a:lnTo>
                    <a:pt x="21" y="259"/>
                  </a:lnTo>
                  <a:lnTo>
                    <a:pt x="18" y="256"/>
                  </a:lnTo>
                  <a:lnTo>
                    <a:pt x="18" y="253"/>
                  </a:lnTo>
                  <a:lnTo>
                    <a:pt x="18" y="251"/>
                  </a:lnTo>
                  <a:lnTo>
                    <a:pt x="21" y="248"/>
                  </a:lnTo>
                  <a:lnTo>
                    <a:pt x="24" y="245"/>
                  </a:lnTo>
                  <a:lnTo>
                    <a:pt x="26" y="245"/>
                  </a:lnTo>
                  <a:lnTo>
                    <a:pt x="29" y="243"/>
                  </a:lnTo>
                  <a:lnTo>
                    <a:pt x="29" y="240"/>
                  </a:lnTo>
                  <a:lnTo>
                    <a:pt x="29" y="237"/>
                  </a:lnTo>
                  <a:lnTo>
                    <a:pt x="32" y="235"/>
                  </a:lnTo>
                  <a:lnTo>
                    <a:pt x="32" y="229"/>
                  </a:lnTo>
                  <a:lnTo>
                    <a:pt x="34" y="229"/>
                  </a:lnTo>
                  <a:lnTo>
                    <a:pt x="48" y="232"/>
                  </a:lnTo>
                  <a:lnTo>
                    <a:pt x="50" y="232"/>
                  </a:lnTo>
                  <a:lnTo>
                    <a:pt x="53" y="232"/>
                  </a:lnTo>
                  <a:lnTo>
                    <a:pt x="56" y="229"/>
                  </a:lnTo>
                  <a:lnTo>
                    <a:pt x="58" y="229"/>
                  </a:lnTo>
                  <a:lnTo>
                    <a:pt x="61" y="232"/>
                  </a:lnTo>
                  <a:lnTo>
                    <a:pt x="64" y="232"/>
                  </a:lnTo>
                  <a:lnTo>
                    <a:pt x="64" y="229"/>
                  </a:lnTo>
                  <a:lnTo>
                    <a:pt x="66" y="227"/>
                  </a:lnTo>
                  <a:lnTo>
                    <a:pt x="69" y="224"/>
                  </a:lnTo>
                  <a:lnTo>
                    <a:pt x="72" y="221"/>
                  </a:lnTo>
                  <a:lnTo>
                    <a:pt x="77" y="216"/>
                  </a:lnTo>
                  <a:lnTo>
                    <a:pt x="80" y="216"/>
                  </a:lnTo>
                  <a:lnTo>
                    <a:pt x="85" y="216"/>
                  </a:lnTo>
                  <a:lnTo>
                    <a:pt x="88" y="213"/>
                  </a:lnTo>
                  <a:lnTo>
                    <a:pt x="96" y="208"/>
                  </a:lnTo>
                  <a:lnTo>
                    <a:pt x="98" y="205"/>
                  </a:lnTo>
                  <a:lnTo>
                    <a:pt x="101" y="203"/>
                  </a:lnTo>
                  <a:lnTo>
                    <a:pt x="104" y="203"/>
                  </a:lnTo>
                  <a:lnTo>
                    <a:pt x="106" y="203"/>
                  </a:lnTo>
                  <a:lnTo>
                    <a:pt x="109" y="203"/>
                  </a:lnTo>
                  <a:lnTo>
                    <a:pt x="112" y="205"/>
                  </a:lnTo>
                  <a:lnTo>
                    <a:pt x="114" y="205"/>
                  </a:lnTo>
                  <a:lnTo>
                    <a:pt x="130" y="205"/>
                  </a:lnTo>
                  <a:lnTo>
                    <a:pt x="133" y="200"/>
                  </a:lnTo>
                  <a:lnTo>
                    <a:pt x="133" y="195"/>
                  </a:lnTo>
                  <a:lnTo>
                    <a:pt x="133" y="192"/>
                  </a:lnTo>
                  <a:lnTo>
                    <a:pt x="136" y="192"/>
                  </a:lnTo>
                  <a:lnTo>
                    <a:pt x="144" y="192"/>
                  </a:lnTo>
                  <a:lnTo>
                    <a:pt x="144" y="189"/>
                  </a:lnTo>
                  <a:lnTo>
                    <a:pt x="144" y="187"/>
                  </a:lnTo>
                  <a:lnTo>
                    <a:pt x="146" y="184"/>
                  </a:lnTo>
                  <a:lnTo>
                    <a:pt x="149" y="184"/>
                  </a:lnTo>
                  <a:lnTo>
                    <a:pt x="154" y="184"/>
                  </a:lnTo>
                  <a:lnTo>
                    <a:pt x="157" y="184"/>
                  </a:lnTo>
                  <a:lnTo>
                    <a:pt x="157" y="181"/>
                  </a:lnTo>
                  <a:lnTo>
                    <a:pt x="160" y="179"/>
                  </a:lnTo>
                  <a:lnTo>
                    <a:pt x="162" y="179"/>
                  </a:lnTo>
                  <a:lnTo>
                    <a:pt x="168" y="176"/>
                  </a:lnTo>
                  <a:lnTo>
                    <a:pt x="181" y="168"/>
                  </a:lnTo>
                  <a:lnTo>
                    <a:pt x="184" y="165"/>
                  </a:lnTo>
                  <a:lnTo>
                    <a:pt x="186" y="163"/>
                  </a:lnTo>
                  <a:lnTo>
                    <a:pt x="197" y="155"/>
                  </a:lnTo>
                  <a:lnTo>
                    <a:pt x="197" y="152"/>
                  </a:lnTo>
                  <a:lnTo>
                    <a:pt x="197" y="149"/>
                  </a:lnTo>
                  <a:lnTo>
                    <a:pt x="197" y="147"/>
                  </a:lnTo>
                  <a:lnTo>
                    <a:pt x="200" y="147"/>
                  </a:lnTo>
                  <a:lnTo>
                    <a:pt x="202" y="149"/>
                  </a:lnTo>
                  <a:lnTo>
                    <a:pt x="205" y="149"/>
                  </a:lnTo>
                  <a:lnTo>
                    <a:pt x="210" y="152"/>
                  </a:lnTo>
                  <a:lnTo>
                    <a:pt x="213" y="152"/>
                  </a:lnTo>
                  <a:lnTo>
                    <a:pt x="216" y="155"/>
                  </a:lnTo>
                  <a:lnTo>
                    <a:pt x="218" y="152"/>
                  </a:lnTo>
                  <a:lnTo>
                    <a:pt x="221" y="155"/>
                  </a:lnTo>
                  <a:lnTo>
                    <a:pt x="221" y="157"/>
                  </a:lnTo>
                  <a:lnTo>
                    <a:pt x="224" y="157"/>
                  </a:lnTo>
                  <a:lnTo>
                    <a:pt x="226" y="157"/>
                  </a:lnTo>
                  <a:lnTo>
                    <a:pt x="229" y="157"/>
                  </a:lnTo>
                  <a:lnTo>
                    <a:pt x="234" y="157"/>
                  </a:lnTo>
                  <a:lnTo>
                    <a:pt x="237" y="160"/>
                  </a:lnTo>
                  <a:lnTo>
                    <a:pt x="240" y="163"/>
                  </a:lnTo>
                  <a:lnTo>
                    <a:pt x="242" y="165"/>
                  </a:lnTo>
                  <a:lnTo>
                    <a:pt x="240" y="165"/>
                  </a:lnTo>
                  <a:lnTo>
                    <a:pt x="237" y="168"/>
                  </a:lnTo>
                  <a:lnTo>
                    <a:pt x="240" y="171"/>
                  </a:lnTo>
                  <a:lnTo>
                    <a:pt x="242" y="171"/>
                  </a:lnTo>
                  <a:lnTo>
                    <a:pt x="245" y="171"/>
                  </a:lnTo>
                  <a:lnTo>
                    <a:pt x="248" y="171"/>
                  </a:lnTo>
                  <a:lnTo>
                    <a:pt x="250" y="171"/>
                  </a:lnTo>
                  <a:lnTo>
                    <a:pt x="253" y="173"/>
                  </a:lnTo>
                  <a:lnTo>
                    <a:pt x="256" y="176"/>
                  </a:lnTo>
                  <a:lnTo>
                    <a:pt x="258" y="179"/>
                  </a:lnTo>
                  <a:lnTo>
                    <a:pt x="261" y="179"/>
                  </a:lnTo>
                  <a:lnTo>
                    <a:pt x="264" y="176"/>
                  </a:lnTo>
                  <a:lnTo>
                    <a:pt x="264" y="173"/>
                  </a:lnTo>
                  <a:lnTo>
                    <a:pt x="264" y="171"/>
                  </a:lnTo>
                  <a:lnTo>
                    <a:pt x="261" y="171"/>
                  </a:lnTo>
                  <a:lnTo>
                    <a:pt x="264" y="168"/>
                  </a:lnTo>
                  <a:lnTo>
                    <a:pt x="266" y="168"/>
                  </a:lnTo>
                  <a:lnTo>
                    <a:pt x="269" y="173"/>
                  </a:lnTo>
                  <a:lnTo>
                    <a:pt x="269" y="171"/>
                  </a:lnTo>
                  <a:lnTo>
                    <a:pt x="272" y="168"/>
                  </a:lnTo>
                  <a:lnTo>
                    <a:pt x="274" y="165"/>
                  </a:lnTo>
                  <a:lnTo>
                    <a:pt x="277" y="163"/>
                  </a:lnTo>
                  <a:lnTo>
                    <a:pt x="277" y="160"/>
                  </a:lnTo>
                  <a:lnTo>
                    <a:pt x="277" y="157"/>
                  </a:lnTo>
                  <a:lnTo>
                    <a:pt x="280" y="155"/>
                  </a:lnTo>
                  <a:lnTo>
                    <a:pt x="282" y="152"/>
                  </a:lnTo>
                  <a:lnTo>
                    <a:pt x="282" y="149"/>
                  </a:lnTo>
                  <a:lnTo>
                    <a:pt x="280" y="147"/>
                  </a:lnTo>
                  <a:lnTo>
                    <a:pt x="277" y="144"/>
                  </a:lnTo>
                  <a:lnTo>
                    <a:pt x="277" y="141"/>
                  </a:lnTo>
                  <a:lnTo>
                    <a:pt x="277" y="136"/>
                  </a:lnTo>
                  <a:lnTo>
                    <a:pt x="277" y="133"/>
                  </a:lnTo>
                  <a:lnTo>
                    <a:pt x="274" y="131"/>
                  </a:lnTo>
                  <a:lnTo>
                    <a:pt x="274" y="128"/>
                  </a:lnTo>
                  <a:lnTo>
                    <a:pt x="274" y="125"/>
                  </a:lnTo>
                  <a:lnTo>
                    <a:pt x="277" y="125"/>
                  </a:lnTo>
                  <a:lnTo>
                    <a:pt x="282" y="123"/>
                  </a:lnTo>
                  <a:lnTo>
                    <a:pt x="282" y="120"/>
                  </a:lnTo>
                  <a:lnTo>
                    <a:pt x="280" y="120"/>
                  </a:lnTo>
                  <a:lnTo>
                    <a:pt x="280" y="117"/>
                  </a:lnTo>
                  <a:lnTo>
                    <a:pt x="277" y="115"/>
                  </a:lnTo>
                  <a:lnTo>
                    <a:pt x="277" y="112"/>
                  </a:lnTo>
                  <a:lnTo>
                    <a:pt x="277" y="109"/>
                  </a:lnTo>
                  <a:lnTo>
                    <a:pt x="280" y="109"/>
                  </a:lnTo>
                  <a:lnTo>
                    <a:pt x="280" y="107"/>
                  </a:lnTo>
                  <a:lnTo>
                    <a:pt x="282" y="107"/>
                  </a:lnTo>
                  <a:lnTo>
                    <a:pt x="282" y="104"/>
                  </a:lnTo>
                  <a:lnTo>
                    <a:pt x="285" y="101"/>
                  </a:lnTo>
                  <a:lnTo>
                    <a:pt x="280" y="99"/>
                  </a:lnTo>
                  <a:lnTo>
                    <a:pt x="277" y="93"/>
                  </a:lnTo>
                  <a:lnTo>
                    <a:pt x="274" y="91"/>
                  </a:lnTo>
                  <a:lnTo>
                    <a:pt x="274" y="85"/>
                  </a:lnTo>
                  <a:lnTo>
                    <a:pt x="269" y="80"/>
                  </a:lnTo>
                  <a:lnTo>
                    <a:pt x="264" y="75"/>
                  </a:lnTo>
                  <a:lnTo>
                    <a:pt x="261" y="69"/>
                  </a:lnTo>
                  <a:lnTo>
                    <a:pt x="258" y="67"/>
                  </a:lnTo>
                  <a:lnTo>
                    <a:pt x="256" y="67"/>
                  </a:lnTo>
                  <a:lnTo>
                    <a:pt x="253" y="64"/>
                  </a:lnTo>
                  <a:lnTo>
                    <a:pt x="250" y="61"/>
                  </a:lnTo>
                  <a:lnTo>
                    <a:pt x="248" y="61"/>
                  </a:lnTo>
                  <a:lnTo>
                    <a:pt x="242" y="56"/>
                  </a:lnTo>
                  <a:lnTo>
                    <a:pt x="240" y="51"/>
                  </a:lnTo>
                  <a:lnTo>
                    <a:pt x="240" y="45"/>
                  </a:lnTo>
                  <a:lnTo>
                    <a:pt x="237" y="40"/>
                  </a:lnTo>
                  <a:lnTo>
                    <a:pt x="234" y="37"/>
                  </a:lnTo>
                  <a:lnTo>
                    <a:pt x="229" y="37"/>
                  </a:lnTo>
                  <a:lnTo>
                    <a:pt x="226" y="35"/>
                  </a:lnTo>
                  <a:lnTo>
                    <a:pt x="224" y="32"/>
                  </a:lnTo>
                  <a:lnTo>
                    <a:pt x="221" y="29"/>
                  </a:lnTo>
                  <a:lnTo>
                    <a:pt x="218" y="27"/>
                  </a:lnTo>
                  <a:lnTo>
                    <a:pt x="218" y="24"/>
                  </a:lnTo>
                  <a:lnTo>
                    <a:pt x="221" y="21"/>
                  </a:lnTo>
                  <a:lnTo>
                    <a:pt x="221" y="16"/>
                  </a:lnTo>
                  <a:lnTo>
                    <a:pt x="221" y="13"/>
                  </a:lnTo>
                  <a:lnTo>
                    <a:pt x="221" y="11"/>
                  </a:lnTo>
                  <a:lnTo>
                    <a:pt x="221" y="8"/>
                  </a:lnTo>
                  <a:lnTo>
                    <a:pt x="218" y="8"/>
                  </a:lnTo>
                  <a:lnTo>
                    <a:pt x="218" y="5"/>
                  </a:lnTo>
                  <a:lnTo>
                    <a:pt x="213" y="3"/>
                  </a:lnTo>
                  <a:lnTo>
                    <a:pt x="210" y="3"/>
                  </a:lnTo>
                  <a:lnTo>
                    <a:pt x="205" y="3"/>
                  </a:lnTo>
                  <a:lnTo>
                    <a:pt x="202" y="3"/>
                  </a:lnTo>
                  <a:lnTo>
                    <a:pt x="200" y="3"/>
                  </a:lnTo>
                  <a:lnTo>
                    <a:pt x="197" y="3"/>
                  </a:lnTo>
                  <a:lnTo>
                    <a:pt x="192" y="3"/>
                  </a:lnTo>
                  <a:lnTo>
                    <a:pt x="189" y="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39" name="Freeform 105"/>
            <p:cNvSpPr>
              <a:spLocks/>
            </p:cNvSpPr>
            <p:nvPr/>
          </p:nvSpPr>
          <p:spPr bwMode="auto">
            <a:xfrm>
              <a:off x="5865813" y="4070350"/>
              <a:ext cx="979487" cy="1049338"/>
            </a:xfrm>
            <a:custGeom>
              <a:avLst/>
              <a:gdLst>
                <a:gd name="T0" fmla="*/ 2147483647 w 261"/>
                <a:gd name="T1" fmla="*/ 2147483647 h 264"/>
                <a:gd name="T2" fmla="*/ 2147483647 w 261"/>
                <a:gd name="T3" fmla="*/ 2147483647 h 264"/>
                <a:gd name="T4" fmla="*/ 2147483647 w 261"/>
                <a:gd name="T5" fmla="*/ 2147483647 h 264"/>
                <a:gd name="T6" fmla="*/ 2147483647 w 261"/>
                <a:gd name="T7" fmla="*/ 2147483647 h 264"/>
                <a:gd name="T8" fmla="*/ 2147483647 w 261"/>
                <a:gd name="T9" fmla="*/ 2147483647 h 264"/>
                <a:gd name="T10" fmla="*/ 2147483647 w 261"/>
                <a:gd name="T11" fmla="*/ 2147483647 h 264"/>
                <a:gd name="T12" fmla="*/ 2147483647 w 261"/>
                <a:gd name="T13" fmla="*/ 2147483647 h 264"/>
                <a:gd name="T14" fmla="*/ 2147483647 w 261"/>
                <a:gd name="T15" fmla="*/ 2147483647 h 264"/>
                <a:gd name="T16" fmla="*/ 2147483647 w 261"/>
                <a:gd name="T17" fmla="*/ 2147483647 h 264"/>
                <a:gd name="T18" fmla="*/ 2147483647 w 261"/>
                <a:gd name="T19" fmla="*/ 2147483647 h 264"/>
                <a:gd name="T20" fmla="*/ 2147483647 w 261"/>
                <a:gd name="T21" fmla="*/ 2147483647 h 264"/>
                <a:gd name="T22" fmla="*/ 2147483647 w 261"/>
                <a:gd name="T23" fmla="*/ 2147483647 h 264"/>
                <a:gd name="T24" fmla="*/ 2147483647 w 261"/>
                <a:gd name="T25" fmla="*/ 2147483647 h 264"/>
                <a:gd name="T26" fmla="*/ 2147483647 w 261"/>
                <a:gd name="T27" fmla="*/ 2147483647 h 264"/>
                <a:gd name="T28" fmla="*/ 2147483647 w 261"/>
                <a:gd name="T29" fmla="*/ 2147483647 h 264"/>
                <a:gd name="T30" fmla="*/ 2147483647 w 261"/>
                <a:gd name="T31" fmla="*/ 2147483647 h 264"/>
                <a:gd name="T32" fmla="*/ 2147483647 w 261"/>
                <a:gd name="T33" fmla="*/ 2147483647 h 264"/>
                <a:gd name="T34" fmla="*/ 2147483647 w 261"/>
                <a:gd name="T35" fmla="*/ 2147483647 h 264"/>
                <a:gd name="T36" fmla="*/ 2147483647 w 261"/>
                <a:gd name="T37" fmla="*/ 2147483647 h 264"/>
                <a:gd name="T38" fmla="*/ 2147483647 w 261"/>
                <a:gd name="T39" fmla="*/ 2147483647 h 264"/>
                <a:gd name="T40" fmla="*/ 2147483647 w 261"/>
                <a:gd name="T41" fmla="*/ 2147483647 h 264"/>
                <a:gd name="T42" fmla="*/ 2147483647 w 261"/>
                <a:gd name="T43" fmla="*/ 2147483647 h 264"/>
                <a:gd name="T44" fmla="*/ 2147483647 w 261"/>
                <a:gd name="T45" fmla="*/ 2147483647 h 264"/>
                <a:gd name="T46" fmla="*/ 2147483647 w 261"/>
                <a:gd name="T47" fmla="*/ 2147483647 h 264"/>
                <a:gd name="T48" fmla="*/ 2147483647 w 261"/>
                <a:gd name="T49" fmla="*/ 2147483647 h 264"/>
                <a:gd name="T50" fmla="*/ 2147483647 w 261"/>
                <a:gd name="T51" fmla="*/ 2147483647 h 264"/>
                <a:gd name="T52" fmla="*/ 2147483647 w 261"/>
                <a:gd name="T53" fmla="*/ 2147483647 h 264"/>
                <a:gd name="T54" fmla="*/ 2147483647 w 261"/>
                <a:gd name="T55" fmla="*/ 2147483647 h 264"/>
                <a:gd name="T56" fmla="*/ 2147483647 w 261"/>
                <a:gd name="T57" fmla="*/ 2147483647 h 264"/>
                <a:gd name="T58" fmla="*/ 2147483647 w 261"/>
                <a:gd name="T59" fmla="*/ 2147483647 h 264"/>
                <a:gd name="T60" fmla="*/ 2147483647 w 261"/>
                <a:gd name="T61" fmla="*/ 2147483647 h 264"/>
                <a:gd name="T62" fmla="*/ 2147483647 w 261"/>
                <a:gd name="T63" fmla="*/ 2147483647 h 264"/>
                <a:gd name="T64" fmla="*/ 2147483647 w 261"/>
                <a:gd name="T65" fmla="*/ 2147483647 h 264"/>
                <a:gd name="T66" fmla="*/ 2147483647 w 261"/>
                <a:gd name="T67" fmla="*/ 2147483647 h 264"/>
                <a:gd name="T68" fmla="*/ 2147483647 w 261"/>
                <a:gd name="T69" fmla="*/ 2147483647 h 264"/>
                <a:gd name="T70" fmla="*/ 2147483647 w 261"/>
                <a:gd name="T71" fmla="*/ 2147483647 h 264"/>
                <a:gd name="T72" fmla="*/ 2147483647 w 261"/>
                <a:gd name="T73" fmla="*/ 2147483647 h 264"/>
                <a:gd name="T74" fmla="*/ 2147483647 w 261"/>
                <a:gd name="T75" fmla="*/ 2147483647 h 264"/>
                <a:gd name="T76" fmla="*/ 2147483647 w 261"/>
                <a:gd name="T77" fmla="*/ 2147483647 h 264"/>
                <a:gd name="T78" fmla="*/ 2147483647 w 261"/>
                <a:gd name="T79" fmla="*/ 2147483647 h 264"/>
                <a:gd name="T80" fmla="*/ 2147483647 w 261"/>
                <a:gd name="T81" fmla="*/ 2147483647 h 264"/>
                <a:gd name="T82" fmla="*/ 2147483647 w 261"/>
                <a:gd name="T83" fmla="*/ 2147483647 h 264"/>
                <a:gd name="T84" fmla="*/ 2147483647 w 261"/>
                <a:gd name="T85" fmla="*/ 2147483647 h 264"/>
                <a:gd name="T86" fmla="*/ 2147483647 w 261"/>
                <a:gd name="T87" fmla="*/ 2147483647 h 264"/>
                <a:gd name="T88" fmla="*/ 2147483647 w 261"/>
                <a:gd name="T89" fmla="*/ 2147483647 h 264"/>
                <a:gd name="T90" fmla="*/ 2147483647 w 261"/>
                <a:gd name="T91" fmla="*/ 2147483647 h 264"/>
                <a:gd name="T92" fmla="*/ 2147483647 w 261"/>
                <a:gd name="T93" fmla="*/ 2147483647 h 264"/>
                <a:gd name="T94" fmla="*/ 2147483647 w 261"/>
                <a:gd name="T95" fmla="*/ 2147483647 h 264"/>
                <a:gd name="T96" fmla="*/ 2147483647 w 261"/>
                <a:gd name="T97" fmla="*/ 2147483647 h 264"/>
                <a:gd name="T98" fmla="*/ 2147483647 w 261"/>
                <a:gd name="T99" fmla="*/ 2147483647 h 264"/>
                <a:gd name="T100" fmla="*/ 2147483647 w 261"/>
                <a:gd name="T101" fmla="*/ 2147483647 h 264"/>
                <a:gd name="T102" fmla="*/ 2147483647 w 261"/>
                <a:gd name="T103" fmla="*/ 2147483647 h 264"/>
                <a:gd name="T104" fmla="*/ 2147483647 w 261"/>
                <a:gd name="T105" fmla="*/ 2147483647 h 264"/>
                <a:gd name="T106" fmla="*/ 2147483647 w 261"/>
                <a:gd name="T107" fmla="*/ 2147483647 h 264"/>
                <a:gd name="T108" fmla="*/ 2147483647 w 261"/>
                <a:gd name="T109" fmla="*/ 2147483647 h 264"/>
                <a:gd name="T110" fmla="*/ 2147483647 w 261"/>
                <a:gd name="T111" fmla="*/ 2147483647 h 264"/>
                <a:gd name="T112" fmla="*/ 2147483647 w 261"/>
                <a:gd name="T113" fmla="*/ 2147483647 h 264"/>
                <a:gd name="T114" fmla="*/ 0 w 261"/>
                <a:gd name="T115" fmla="*/ 2147483647 h 26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61"/>
                <a:gd name="T175" fmla="*/ 0 h 264"/>
                <a:gd name="T176" fmla="*/ 261 w 261"/>
                <a:gd name="T177" fmla="*/ 264 h 26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61" h="264">
                  <a:moveTo>
                    <a:pt x="0" y="195"/>
                  </a:moveTo>
                  <a:lnTo>
                    <a:pt x="3" y="198"/>
                  </a:lnTo>
                  <a:lnTo>
                    <a:pt x="5" y="200"/>
                  </a:lnTo>
                  <a:lnTo>
                    <a:pt x="8" y="200"/>
                  </a:lnTo>
                  <a:lnTo>
                    <a:pt x="11" y="200"/>
                  </a:lnTo>
                  <a:lnTo>
                    <a:pt x="13" y="203"/>
                  </a:lnTo>
                  <a:lnTo>
                    <a:pt x="16" y="206"/>
                  </a:lnTo>
                  <a:lnTo>
                    <a:pt x="19" y="208"/>
                  </a:lnTo>
                  <a:lnTo>
                    <a:pt x="24" y="208"/>
                  </a:lnTo>
                  <a:lnTo>
                    <a:pt x="27" y="208"/>
                  </a:lnTo>
                  <a:lnTo>
                    <a:pt x="29" y="208"/>
                  </a:lnTo>
                  <a:lnTo>
                    <a:pt x="32" y="206"/>
                  </a:lnTo>
                  <a:lnTo>
                    <a:pt x="35" y="206"/>
                  </a:lnTo>
                  <a:lnTo>
                    <a:pt x="37" y="206"/>
                  </a:lnTo>
                  <a:lnTo>
                    <a:pt x="40" y="208"/>
                  </a:lnTo>
                  <a:lnTo>
                    <a:pt x="43" y="208"/>
                  </a:lnTo>
                  <a:lnTo>
                    <a:pt x="45" y="208"/>
                  </a:lnTo>
                  <a:lnTo>
                    <a:pt x="48" y="211"/>
                  </a:lnTo>
                  <a:lnTo>
                    <a:pt x="51" y="214"/>
                  </a:lnTo>
                  <a:lnTo>
                    <a:pt x="53" y="216"/>
                  </a:lnTo>
                  <a:lnTo>
                    <a:pt x="56" y="219"/>
                  </a:lnTo>
                  <a:lnTo>
                    <a:pt x="59" y="219"/>
                  </a:lnTo>
                  <a:lnTo>
                    <a:pt x="61" y="219"/>
                  </a:lnTo>
                  <a:lnTo>
                    <a:pt x="64" y="219"/>
                  </a:lnTo>
                  <a:lnTo>
                    <a:pt x="64" y="216"/>
                  </a:lnTo>
                  <a:lnTo>
                    <a:pt x="67" y="216"/>
                  </a:lnTo>
                  <a:lnTo>
                    <a:pt x="69" y="214"/>
                  </a:lnTo>
                  <a:lnTo>
                    <a:pt x="75" y="214"/>
                  </a:lnTo>
                  <a:lnTo>
                    <a:pt x="77" y="214"/>
                  </a:lnTo>
                  <a:lnTo>
                    <a:pt x="80" y="214"/>
                  </a:lnTo>
                  <a:lnTo>
                    <a:pt x="85" y="214"/>
                  </a:lnTo>
                  <a:lnTo>
                    <a:pt x="85" y="219"/>
                  </a:lnTo>
                  <a:lnTo>
                    <a:pt x="91" y="219"/>
                  </a:lnTo>
                  <a:lnTo>
                    <a:pt x="93" y="222"/>
                  </a:lnTo>
                  <a:lnTo>
                    <a:pt x="96" y="222"/>
                  </a:lnTo>
                  <a:lnTo>
                    <a:pt x="99" y="222"/>
                  </a:lnTo>
                  <a:lnTo>
                    <a:pt x="101" y="224"/>
                  </a:lnTo>
                  <a:lnTo>
                    <a:pt x="104" y="224"/>
                  </a:lnTo>
                  <a:lnTo>
                    <a:pt x="107" y="227"/>
                  </a:lnTo>
                  <a:lnTo>
                    <a:pt x="109" y="227"/>
                  </a:lnTo>
                  <a:lnTo>
                    <a:pt x="115" y="230"/>
                  </a:lnTo>
                  <a:lnTo>
                    <a:pt x="117" y="230"/>
                  </a:lnTo>
                  <a:lnTo>
                    <a:pt x="123" y="230"/>
                  </a:lnTo>
                  <a:lnTo>
                    <a:pt x="125" y="230"/>
                  </a:lnTo>
                  <a:lnTo>
                    <a:pt x="131" y="230"/>
                  </a:lnTo>
                  <a:lnTo>
                    <a:pt x="136" y="230"/>
                  </a:lnTo>
                  <a:lnTo>
                    <a:pt x="141" y="230"/>
                  </a:lnTo>
                  <a:lnTo>
                    <a:pt x="144" y="230"/>
                  </a:lnTo>
                  <a:lnTo>
                    <a:pt x="147" y="230"/>
                  </a:lnTo>
                  <a:lnTo>
                    <a:pt x="149" y="230"/>
                  </a:lnTo>
                  <a:lnTo>
                    <a:pt x="149" y="238"/>
                  </a:lnTo>
                  <a:lnTo>
                    <a:pt x="149" y="248"/>
                  </a:lnTo>
                  <a:lnTo>
                    <a:pt x="149" y="264"/>
                  </a:lnTo>
                  <a:lnTo>
                    <a:pt x="168" y="264"/>
                  </a:lnTo>
                  <a:lnTo>
                    <a:pt x="181" y="264"/>
                  </a:lnTo>
                  <a:lnTo>
                    <a:pt x="181" y="259"/>
                  </a:lnTo>
                  <a:lnTo>
                    <a:pt x="189" y="259"/>
                  </a:lnTo>
                  <a:lnTo>
                    <a:pt x="195" y="262"/>
                  </a:lnTo>
                  <a:lnTo>
                    <a:pt x="200" y="259"/>
                  </a:lnTo>
                  <a:lnTo>
                    <a:pt x="205" y="259"/>
                  </a:lnTo>
                  <a:lnTo>
                    <a:pt x="205" y="256"/>
                  </a:lnTo>
                  <a:lnTo>
                    <a:pt x="208" y="254"/>
                  </a:lnTo>
                  <a:lnTo>
                    <a:pt x="213" y="254"/>
                  </a:lnTo>
                  <a:lnTo>
                    <a:pt x="219" y="251"/>
                  </a:lnTo>
                  <a:lnTo>
                    <a:pt x="221" y="251"/>
                  </a:lnTo>
                  <a:lnTo>
                    <a:pt x="224" y="251"/>
                  </a:lnTo>
                  <a:lnTo>
                    <a:pt x="227" y="251"/>
                  </a:lnTo>
                  <a:lnTo>
                    <a:pt x="229" y="251"/>
                  </a:lnTo>
                  <a:lnTo>
                    <a:pt x="229" y="240"/>
                  </a:lnTo>
                  <a:lnTo>
                    <a:pt x="229" y="230"/>
                  </a:lnTo>
                  <a:lnTo>
                    <a:pt x="232" y="227"/>
                  </a:lnTo>
                  <a:lnTo>
                    <a:pt x="232" y="222"/>
                  </a:lnTo>
                  <a:lnTo>
                    <a:pt x="235" y="219"/>
                  </a:lnTo>
                  <a:lnTo>
                    <a:pt x="237" y="216"/>
                  </a:lnTo>
                  <a:lnTo>
                    <a:pt x="237" y="214"/>
                  </a:lnTo>
                  <a:lnTo>
                    <a:pt x="235" y="211"/>
                  </a:lnTo>
                  <a:lnTo>
                    <a:pt x="232" y="211"/>
                  </a:lnTo>
                  <a:lnTo>
                    <a:pt x="229" y="208"/>
                  </a:lnTo>
                  <a:lnTo>
                    <a:pt x="227" y="208"/>
                  </a:lnTo>
                  <a:lnTo>
                    <a:pt x="229" y="203"/>
                  </a:lnTo>
                  <a:lnTo>
                    <a:pt x="232" y="203"/>
                  </a:lnTo>
                  <a:lnTo>
                    <a:pt x="235" y="200"/>
                  </a:lnTo>
                  <a:lnTo>
                    <a:pt x="235" y="195"/>
                  </a:lnTo>
                  <a:lnTo>
                    <a:pt x="235" y="192"/>
                  </a:lnTo>
                  <a:lnTo>
                    <a:pt x="232" y="187"/>
                  </a:lnTo>
                  <a:lnTo>
                    <a:pt x="221" y="184"/>
                  </a:lnTo>
                  <a:lnTo>
                    <a:pt x="213" y="187"/>
                  </a:lnTo>
                  <a:lnTo>
                    <a:pt x="216" y="184"/>
                  </a:lnTo>
                  <a:lnTo>
                    <a:pt x="216" y="179"/>
                  </a:lnTo>
                  <a:lnTo>
                    <a:pt x="216" y="176"/>
                  </a:lnTo>
                  <a:lnTo>
                    <a:pt x="216" y="174"/>
                  </a:lnTo>
                  <a:lnTo>
                    <a:pt x="216" y="168"/>
                  </a:lnTo>
                  <a:lnTo>
                    <a:pt x="216" y="166"/>
                  </a:lnTo>
                  <a:lnTo>
                    <a:pt x="219" y="163"/>
                  </a:lnTo>
                  <a:lnTo>
                    <a:pt x="221" y="160"/>
                  </a:lnTo>
                  <a:lnTo>
                    <a:pt x="224" y="158"/>
                  </a:lnTo>
                  <a:lnTo>
                    <a:pt x="227" y="158"/>
                  </a:lnTo>
                  <a:lnTo>
                    <a:pt x="227" y="155"/>
                  </a:lnTo>
                  <a:lnTo>
                    <a:pt x="229" y="155"/>
                  </a:lnTo>
                  <a:lnTo>
                    <a:pt x="232" y="152"/>
                  </a:lnTo>
                  <a:lnTo>
                    <a:pt x="235" y="152"/>
                  </a:lnTo>
                  <a:lnTo>
                    <a:pt x="235" y="150"/>
                  </a:lnTo>
                  <a:lnTo>
                    <a:pt x="237" y="147"/>
                  </a:lnTo>
                  <a:lnTo>
                    <a:pt x="237" y="144"/>
                  </a:lnTo>
                  <a:lnTo>
                    <a:pt x="240" y="144"/>
                  </a:lnTo>
                  <a:lnTo>
                    <a:pt x="243" y="142"/>
                  </a:lnTo>
                  <a:lnTo>
                    <a:pt x="243" y="139"/>
                  </a:lnTo>
                  <a:lnTo>
                    <a:pt x="245" y="136"/>
                  </a:lnTo>
                  <a:lnTo>
                    <a:pt x="248" y="134"/>
                  </a:lnTo>
                  <a:lnTo>
                    <a:pt x="251" y="131"/>
                  </a:lnTo>
                  <a:lnTo>
                    <a:pt x="251" y="128"/>
                  </a:lnTo>
                  <a:lnTo>
                    <a:pt x="253" y="126"/>
                  </a:lnTo>
                  <a:lnTo>
                    <a:pt x="253" y="120"/>
                  </a:lnTo>
                  <a:lnTo>
                    <a:pt x="256" y="118"/>
                  </a:lnTo>
                  <a:lnTo>
                    <a:pt x="259" y="112"/>
                  </a:lnTo>
                  <a:lnTo>
                    <a:pt x="259" y="110"/>
                  </a:lnTo>
                  <a:lnTo>
                    <a:pt x="259" y="104"/>
                  </a:lnTo>
                  <a:lnTo>
                    <a:pt x="261" y="102"/>
                  </a:lnTo>
                  <a:lnTo>
                    <a:pt x="259" y="102"/>
                  </a:lnTo>
                  <a:lnTo>
                    <a:pt x="256" y="102"/>
                  </a:lnTo>
                  <a:lnTo>
                    <a:pt x="253" y="99"/>
                  </a:lnTo>
                  <a:lnTo>
                    <a:pt x="253" y="94"/>
                  </a:lnTo>
                  <a:lnTo>
                    <a:pt x="251" y="91"/>
                  </a:lnTo>
                  <a:lnTo>
                    <a:pt x="251" y="88"/>
                  </a:lnTo>
                  <a:lnTo>
                    <a:pt x="251" y="86"/>
                  </a:lnTo>
                  <a:lnTo>
                    <a:pt x="251" y="83"/>
                  </a:lnTo>
                  <a:lnTo>
                    <a:pt x="253" y="80"/>
                  </a:lnTo>
                  <a:lnTo>
                    <a:pt x="256" y="80"/>
                  </a:lnTo>
                  <a:lnTo>
                    <a:pt x="259" y="78"/>
                  </a:lnTo>
                  <a:lnTo>
                    <a:pt x="259" y="75"/>
                  </a:lnTo>
                  <a:lnTo>
                    <a:pt x="259" y="72"/>
                  </a:lnTo>
                  <a:lnTo>
                    <a:pt x="256" y="70"/>
                  </a:lnTo>
                  <a:lnTo>
                    <a:pt x="253" y="67"/>
                  </a:lnTo>
                  <a:lnTo>
                    <a:pt x="253" y="64"/>
                  </a:lnTo>
                  <a:lnTo>
                    <a:pt x="251" y="64"/>
                  </a:lnTo>
                  <a:lnTo>
                    <a:pt x="248" y="64"/>
                  </a:lnTo>
                  <a:lnTo>
                    <a:pt x="248" y="67"/>
                  </a:lnTo>
                  <a:lnTo>
                    <a:pt x="248" y="70"/>
                  </a:lnTo>
                  <a:lnTo>
                    <a:pt x="245" y="70"/>
                  </a:lnTo>
                  <a:lnTo>
                    <a:pt x="245" y="67"/>
                  </a:lnTo>
                  <a:lnTo>
                    <a:pt x="243" y="64"/>
                  </a:lnTo>
                  <a:lnTo>
                    <a:pt x="240" y="59"/>
                  </a:lnTo>
                  <a:lnTo>
                    <a:pt x="237" y="56"/>
                  </a:lnTo>
                  <a:lnTo>
                    <a:pt x="235" y="56"/>
                  </a:lnTo>
                  <a:lnTo>
                    <a:pt x="232" y="56"/>
                  </a:lnTo>
                  <a:lnTo>
                    <a:pt x="229" y="56"/>
                  </a:lnTo>
                  <a:lnTo>
                    <a:pt x="224" y="56"/>
                  </a:lnTo>
                  <a:lnTo>
                    <a:pt x="221" y="56"/>
                  </a:lnTo>
                  <a:lnTo>
                    <a:pt x="219" y="59"/>
                  </a:lnTo>
                  <a:lnTo>
                    <a:pt x="216" y="59"/>
                  </a:lnTo>
                  <a:lnTo>
                    <a:pt x="213" y="59"/>
                  </a:lnTo>
                  <a:lnTo>
                    <a:pt x="211" y="59"/>
                  </a:lnTo>
                  <a:lnTo>
                    <a:pt x="205" y="59"/>
                  </a:lnTo>
                  <a:lnTo>
                    <a:pt x="203" y="59"/>
                  </a:lnTo>
                  <a:lnTo>
                    <a:pt x="200" y="59"/>
                  </a:lnTo>
                  <a:lnTo>
                    <a:pt x="197" y="56"/>
                  </a:lnTo>
                  <a:lnTo>
                    <a:pt x="195" y="56"/>
                  </a:lnTo>
                  <a:lnTo>
                    <a:pt x="192" y="56"/>
                  </a:lnTo>
                  <a:lnTo>
                    <a:pt x="189" y="59"/>
                  </a:lnTo>
                  <a:lnTo>
                    <a:pt x="187" y="62"/>
                  </a:lnTo>
                  <a:lnTo>
                    <a:pt x="184" y="64"/>
                  </a:lnTo>
                  <a:lnTo>
                    <a:pt x="184" y="67"/>
                  </a:lnTo>
                  <a:lnTo>
                    <a:pt x="181" y="67"/>
                  </a:lnTo>
                  <a:lnTo>
                    <a:pt x="179" y="64"/>
                  </a:lnTo>
                  <a:lnTo>
                    <a:pt x="176" y="64"/>
                  </a:lnTo>
                  <a:lnTo>
                    <a:pt x="171" y="62"/>
                  </a:lnTo>
                  <a:lnTo>
                    <a:pt x="168" y="62"/>
                  </a:lnTo>
                  <a:lnTo>
                    <a:pt x="168" y="59"/>
                  </a:lnTo>
                  <a:lnTo>
                    <a:pt x="163" y="56"/>
                  </a:lnTo>
                  <a:lnTo>
                    <a:pt x="160" y="54"/>
                  </a:lnTo>
                  <a:lnTo>
                    <a:pt x="157" y="51"/>
                  </a:lnTo>
                  <a:lnTo>
                    <a:pt x="157" y="46"/>
                  </a:lnTo>
                  <a:lnTo>
                    <a:pt x="157" y="43"/>
                  </a:lnTo>
                  <a:lnTo>
                    <a:pt x="157" y="38"/>
                  </a:lnTo>
                  <a:lnTo>
                    <a:pt x="157" y="35"/>
                  </a:lnTo>
                  <a:lnTo>
                    <a:pt x="155" y="32"/>
                  </a:lnTo>
                  <a:lnTo>
                    <a:pt x="152" y="32"/>
                  </a:lnTo>
                  <a:lnTo>
                    <a:pt x="149" y="30"/>
                  </a:lnTo>
                  <a:lnTo>
                    <a:pt x="149" y="32"/>
                  </a:lnTo>
                  <a:lnTo>
                    <a:pt x="144" y="32"/>
                  </a:lnTo>
                  <a:lnTo>
                    <a:pt x="141" y="32"/>
                  </a:lnTo>
                  <a:lnTo>
                    <a:pt x="139" y="32"/>
                  </a:lnTo>
                  <a:lnTo>
                    <a:pt x="133" y="32"/>
                  </a:lnTo>
                  <a:lnTo>
                    <a:pt x="131" y="30"/>
                  </a:lnTo>
                  <a:lnTo>
                    <a:pt x="128" y="27"/>
                  </a:lnTo>
                  <a:lnTo>
                    <a:pt x="125" y="30"/>
                  </a:lnTo>
                  <a:lnTo>
                    <a:pt x="123" y="27"/>
                  </a:lnTo>
                  <a:lnTo>
                    <a:pt x="120" y="27"/>
                  </a:lnTo>
                  <a:lnTo>
                    <a:pt x="120" y="24"/>
                  </a:lnTo>
                  <a:lnTo>
                    <a:pt x="123" y="22"/>
                  </a:lnTo>
                  <a:lnTo>
                    <a:pt x="120" y="19"/>
                  </a:lnTo>
                  <a:lnTo>
                    <a:pt x="120" y="16"/>
                  </a:lnTo>
                  <a:lnTo>
                    <a:pt x="123" y="11"/>
                  </a:lnTo>
                  <a:lnTo>
                    <a:pt x="123" y="8"/>
                  </a:lnTo>
                  <a:lnTo>
                    <a:pt x="120" y="8"/>
                  </a:lnTo>
                  <a:lnTo>
                    <a:pt x="117" y="11"/>
                  </a:lnTo>
                  <a:lnTo>
                    <a:pt x="115" y="14"/>
                  </a:lnTo>
                  <a:lnTo>
                    <a:pt x="112" y="14"/>
                  </a:lnTo>
                  <a:lnTo>
                    <a:pt x="109" y="14"/>
                  </a:lnTo>
                  <a:lnTo>
                    <a:pt x="109" y="11"/>
                  </a:lnTo>
                  <a:lnTo>
                    <a:pt x="109" y="8"/>
                  </a:lnTo>
                  <a:lnTo>
                    <a:pt x="107" y="8"/>
                  </a:lnTo>
                  <a:lnTo>
                    <a:pt x="104" y="8"/>
                  </a:lnTo>
                  <a:lnTo>
                    <a:pt x="101" y="11"/>
                  </a:lnTo>
                  <a:lnTo>
                    <a:pt x="99" y="14"/>
                  </a:lnTo>
                  <a:lnTo>
                    <a:pt x="99" y="16"/>
                  </a:lnTo>
                  <a:lnTo>
                    <a:pt x="99" y="14"/>
                  </a:lnTo>
                  <a:lnTo>
                    <a:pt x="99" y="11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96" y="3"/>
                  </a:lnTo>
                  <a:lnTo>
                    <a:pt x="93" y="0"/>
                  </a:lnTo>
                  <a:lnTo>
                    <a:pt x="88" y="0"/>
                  </a:lnTo>
                  <a:lnTo>
                    <a:pt x="85" y="0"/>
                  </a:lnTo>
                  <a:lnTo>
                    <a:pt x="83" y="3"/>
                  </a:lnTo>
                  <a:lnTo>
                    <a:pt x="83" y="6"/>
                  </a:lnTo>
                  <a:lnTo>
                    <a:pt x="83" y="11"/>
                  </a:lnTo>
                  <a:lnTo>
                    <a:pt x="80" y="14"/>
                  </a:lnTo>
                  <a:lnTo>
                    <a:pt x="75" y="14"/>
                  </a:lnTo>
                  <a:lnTo>
                    <a:pt x="75" y="11"/>
                  </a:lnTo>
                  <a:lnTo>
                    <a:pt x="69" y="8"/>
                  </a:lnTo>
                  <a:lnTo>
                    <a:pt x="69" y="16"/>
                  </a:lnTo>
                  <a:lnTo>
                    <a:pt x="64" y="16"/>
                  </a:lnTo>
                  <a:lnTo>
                    <a:pt x="61" y="16"/>
                  </a:lnTo>
                  <a:lnTo>
                    <a:pt x="59" y="19"/>
                  </a:lnTo>
                  <a:lnTo>
                    <a:pt x="56" y="19"/>
                  </a:lnTo>
                  <a:lnTo>
                    <a:pt x="56" y="22"/>
                  </a:lnTo>
                  <a:lnTo>
                    <a:pt x="53" y="24"/>
                  </a:lnTo>
                  <a:lnTo>
                    <a:pt x="51" y="24"/>
                  </a:lnTo>
                  <a:lnTo>
                    <a:pt x="48" y="27"/>
                  </a:lnTo>
                  <a:lnTo>
                    <a:pt x="45" y="30"/>
                  </a:lnTo>
                  <a:lnTo>
                    <a:pt x="43" y="32"/>
                  </a:lnTo>
                  <a:lnTo>
                    <a:pt x="40" y="32"/>
                  </a:lnTo>
                  <a:lnTo>
                    <a:pt x="37" y="32"/>
                  </a:lnTo>
                  <a:lnTo>
                    <a:pt x="37" y="35"/>
                  </a:lnTo>
                  <a:lnTo>
                    <a:pt x="37" y="38"/>
                  </a:lnTo>
                  <a:lnTo>
                    <a:pt x="40" y="38"/>
                  </a:lnTo>
                  <a:lnTo>
                    <a:pt x="43" y="38"/>
                  </a:lnTo>
                  <a:lnTo>
                    <a:pt x="43" y="40"/>
                  </a:lnTo>
                  <a:lnTo>
                    <a:pt x="43" y="43"/>
                  </a:lnTo>
                  <a:lnTo>
                    <a:pt x="40" y="43"/>
                  </a:lnTo>
                  <a:lnTo>
                    <a:pt x="37" y="43"/>
                  </a:lnTo>
                  <a:lnTo>
                    <a:pt x="35" y="43"/>
                  </a:lnTo>
                  <a:lnTo>
                    <a:pt x="35" y="46"/>
                  </a:lnTo>
                  <a:lnTo>
                    <a:pt x="37" y="46"/>
                  </a:lnTo>
                  <a:lnTo>
                    <a:pt x="40" y="46"/>
                  </a:lnTo>
                  <a:lnTo>
                    <a:pt x="43" y="46"/>
                  </a:lnTo>
                  <a:lnTo>
                    <a:pt x="45" y="48"/>
                  </a:lnTo>
                  <a:lnTo>
                    <a:pt x="48" y="48"/>
                  </a:lnTo>
                  <a:lnTo>
                    <a:pt x="53" y="51"/>
                  </a:lnTo>
                  <a:lnTo>
                    <a:pt x="56" y="51"/>
                  </a:lnTo>
                  <a:lnTo>
                    <a:pt x="59" y="54"/>
                  </a:lnTo>
                  <a:lnTo>
                    <a:pt x="59" y="56"/>
                  </a:lnTo>
                  <a:lnTo>
                    <a:pt x="56" y="62"/>
                  </a:lnTo>
                  <a:lnTo>
                    <a:pt x="53" y="64"/>
                  </a:lnTo>
                  <a:lnTo>
                    <a:pt x="51" y="67"/>
                  </a:lnTo>
                  <a:lnTo>
                    <a:pt x="48" y="67"/>
                  </a:lnTo>
                  <a:lnTo>
                    <a:pt x="45" y="67"/>
                  </a:lnTo>
                  <a:lnTo>
                    <a:pt x="43" y="67"/>
                  </a:lnTo>
                  <a:lnTo>
                    <a:pt x="43" y="70"/>
                  </a:lnTo>
                  <a:lnTo>
                    <a:pt x="40" y="70"/>
                  </a:lnTo>
                  <a:lnTo>
                    <a:pt x="40" y="72"/>
                  </a:lnTo>
                  <a:lnTo>
                    <a:pt x="37" y="72"/>
                  </a:lnTo>
                  <a:lnTo>
                    <a:pt x="35" y="75"/>
                  </a:lnTo>
                  <a:lnTo>
                    <a:pt x="32" y="75"/>
                  </a:lnTo>
                  <a:lnTo>
                    <a:pt x="29" y="75"/>
                  </a:lnTo>
                  <a:lnTo>
                    <a:pt x="27" y="75"/>
                  </a:lnTo>
                  <a:lnTo>
                    <a:pt x="24" y="72"/>
                  </a:lnTo>
                  <a:lnTo>
                    <a:pt x="21" y="75"/>
                  </a:lnTo>
                  <a:lnTo>
                    <a:pt x="24" y="78"/>
                  </a:lnTo>
                  <a:lnTo>
                    <a:pt x="24" y="80"/>
                  </a:lnTo>
                  <a:lnTo>
                    <a:pt x="24" y="83"/>
                  </a:lnTo>
                  <a:lnTo>
                    <a:pt x="24" y="86"/>
                  </a:lnTo>
                  <a:lnTo>
                    <a:pt x="21" y="83"/>
                  </a:lnTo>
                  <a:lnTo>
                    <a:pt x="19" y="83"/>
                  </a:lnTo>
                  <a:lnTo>
                    <a:pt x="19" y="86"/>
                  </a:lnTo>
                  <a:lnTo>
                    <a:pt x="19" y="88"/>
                  </a:lnTo>
                  <a:lnTo>
                    <a:pt x="21" y="88"/>
                  </a:lnTo>
                  <a:lnTo>
                    <a:pt x="19" y="91"/>
                  </a:lnTo>
                  <a:lnTo>
                    <a:pt x="16" y="91"/>
                  </a:lnTo>
                  <a:lnTo>
                    <a:pt x="13" y="88"/>
                  </a:lnTo>
                  <a:lnTo>
                    <a:pt x="13" y="91"/>
                  </a:lnTo>
                  <a:lnTo>
                    <a:pt x="11" y="94"/>
                  </a:lnTo>
                  <a:lnTo>
                    <a:pt x="8" y="94"/>
                  </a:lnTo>
                  <a:lnTo>
                    <a:pt x="5" y="94"/>
                  </a:lnTo>
                  <a:lnTo>
                    <a:pt x="5" y="96"/>
                  </a:lnTo>
                  <a:lnTo>
                    <a:pt x="5" y="99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1" y="104"/>
                  </a:lnTo>
                  <a:lnTo>
                    <a:pt x="11" y="107"/>
                  </a:lnTo>
                  <a:lnTo>
                    <a:pt x="11" y="110"/>
                  </a:lnTo>
                  <a:lnTo>
                    <a:pt x="8" y="110"/>
                  </a:lnTo>
                  <a:lnTo>
                    <a:pt x="5" y="112"/>
                  </a:lnTo>
                  <a:lnTo>
                    <a:pt x="8" y="112"/>
                  </a:lnTo>
                  <a:lnTo>
                    <a:pt x="11" y="115"/>
                  </a:lnTo>
                  <a:lnTo>
                    <a:pt x="11" y="118"/>
                  </a:lnTo>
                  <a:lnTo>
                    <a:pt x="8" y="120"/>
                  </a:lnTo>
                  <a:lnTo>
                    <a:pt x="5" y="118"/>
                  </a:lnTo>
                  <a:lnTo>
                    <a:pt x="3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3" y="120"/>
                  </a:lnTo>
                  <a:lnTo>
                    <a:pt x="5" y="123"/>
                  </a:lnTo>
                  <a:lnTo>
                    <a:pt x="5" y="126"/>
                  </a:lnTo>
                  <a:lnTo>
                    <a:pt x="8" y="128"/>
                  </a:lnTo>
                  <a:lnTo>
                    <a:pt x="8" y="134"/>
                  </a:lnTo>
                  <a:lnTo>
                    <a:pt x="11" y="134"/>
                  </a:lnTo>
                  <a:lnTo>
                    <a:pt x="8" y="136"/>
                  </a:lnTo>
                  <a:lnTo>
                    <a:pt x="5" y="139"/>
                  </a:lnTo>
                  <a:lnTo>
                    <a:pt x="5" y="142"/>
                  </a:lnTo>
                  <a:lnTo>
                    <a:pt x="8" y="142"/>
                  </a:lnTo>
                  <a:lnTo>
                    <a:pt x="11" y="142"/>
                  </a:lnTo>
                  <a:lnTo>
                    <a:pt x="13" y="144"/>
                  </a:lnTo>
                  <a:lnTo>
                    <a:pt x="16" y="147"/>
                  </a:lnTo>
                  <a:lnTo>
                    <a:pt x="19" y="150"/>
                  </a:lnTo>
                  <a:lnTo>
                    <a:pt x="21" y="152"/>
                  </a:lnTo>
                  <a:lnTo>
                    <a:pt x="21" y="155"/>
                  </a:lnTo>
                  <a:lnTo>
                    <a:pt x="21" y="160"/>
                  </a:lnTo>
                  <a:lnTo>
                    <a:pt x="21" y="163"/>
                  </a:lnTo>
                  <a:lnTo>
                    <a:pt x="19" y="163"/>
                  </a:lnTo>
                  <a:lnTo>
                    <a:pt x="19" y="160"/>
                  </a:lnTo>
                  <a:lnTo>
                    <a:pt x="16" y="160"/>
                  </a:lnTo>
                  <a:lnTo>
                    <a:pt x="13" y="160"/>
                  </a:lnTo>
                  <a:lnTo>
                    <a:pt x="13" y="166"/>
                  </a:lnTo>
                  <a:lnTo>
                    <a:pt x="13" y="168"/>
                  </a:lnTo>
                  <a:lnTo>
                    <a:pt x="13" y="171"/>
                  </a:lnTo>
                  <a:lnTo>
                    <a:pt x="16" y="171"/>
                  </a:lnTo>
                  <a:lnTo>
                    <a:pt x="16" y="174"/>
                  </a:lnTo>
                  <a:lnTo>
                    <a:pt x="19" y="174"/>
                  </a:lnTo>
                  <a:lnTo>
                    <a:pt x="21" y="176"/>
                  </a:lnTo>
                  <a:lnTo>
                    <a:pt x="19" y="179"/>
                  </a:lnTo>
                  <a:lnTo>
                    <a:pt x="19" y="182"/>
                  </a:lnTo>
                  <a:lnTo>
                    <a:pt x="19" y="184"/>
                  </a:lnTo>
                  <a:lnTo>
                    <a:pt x="21" y="187"/>
                  </a:lnTo>
                  <a:lnTo>
                    <a:pt x="21" y="190"/>
                  </a:lnTo>
                  <a:lnTo>
                    <a:pt x="21" y="192"/>
                  </a:lnTo>
                  <a:lnTo>
                    <a:pt x="16" y="192"/>
                  </a:lnTo>
                  <a:lnTo>
                    <a:pt x="13" y="190"/>
                  </a:lnTo>
                  <a:lnTo>
                    <a:pt x="13" y="187"/>
                  </a:lnTo>
                  <a:lnTo>
                    <a:pt x="11" y="187"/>
                  </a:lnTo>
                  <a:lnTo>
                    <a:pt x="8" y="190"/>
                  </a:lnTo>
                  <a:lnTo>
                    <a:pt x="8" y="192"/>
                  </a:lnTo>
                  <a:lnTo>
                    <a:pt x="11" y="192"/>
                  </a:lnTo>
                  <a:lnTo>
                    <a:pt x="8" y="195"/>
                  </a:lnTo>
                  <a:lnTo>
                    <a:pt x="5" y="195"/>
                  </a:lnTo>
                  <a:lnTo>
                    <a:pt x="3" y="195"/>
                  </a:lnTo>
                  <a:lnTo>
                    <a:pt x="0" y="195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40" name="Freeform 106"/>
            <p:cNvSpPr>
              <a:spLocks/>
            </p:cNvSpPr>
            <p:nvPr/>
          </p:nvSpPr>
          <p:spPr bwMode="auto">
            <a:xfrm>
              <a:off x="6929438" y="3248025"/>
              <a:ext cx="720725" cy="633413"/>
            </a:xfrm>
            <a:custGeom>
              <a:avLst/>
              <a:gdLst>
                <a:gd name="T0" fmla="*/ 0 w 192"/>
                <a:gd name="T1" fmla="*/ 2147483647 h 160"/>
                <a:gd name="T2" fmla="*/ 2147483647 w 192"/>
                <a:gd name="T3" fmla="*/ 2147483647 h 160"/>
                <a:gd name="T4" fmla="*/ 2147483647 w 192"/>
                <a:gd name="T5" fmla="*/ 2147483647 h 160"/>
                <a:gd name="T6" fmla="*/ 0 w 192"/>
                <a:gd name="T7" fmla="*/ 2147483647 h 160"/>
                <a:gd name="T8" fmla="*/ 2147483647 w 192"/>
                <a:gd name="T9" fmla="*/ 2147483647 h 160"/>
                <a:gd name="T10" fmla="*/ 2147483647 w 192"/>
                <a:gd name="T11" fmla="*/ 2147483647 h 160"/>
                <a:gd name="T12" fmla="*/ 2147483647 w 192"/>
                <a:gd name="T13" fmla="*/ 2147483647 h 160"/>
                <a:gd name="T14" fmla="*/ 2147483647 w 192"/>
                <a:gd name="T15" fmla="*/ 2147483647 h 160"/>
                <a:gd name="T16" fmla="*/ 2147483647 w 192"/>
                <a:gd name="T17" fmla="*/ 2147483647 h 160"/>
                <a:gd name="T18" fmla="*/ 2147483647 w 192"/>
                <a:gd name="T19" fmla="*/ 2147483647 h 160"/>
                <a:gd name="T20" fmla="*/ 2147483647 w 192"/>
                <a:gd name="T21" fmla="*/ 2147483647 h 160"/>
                <a:gd name="T22" fmla="*/ 2147483647 w 192"/>
                <a:gd name="T23" fmla="*/ 2147483647 h 160"/>
                <a:gd name="T24" fmla="*/ 2147483647 w 192"/>
                <a:gd name="T25" fmla="*/ 2147483647 h 160"/>
                <a:gd name="T26" fmla="*/ 2147483647 w 192"/>
                <a:gd name="T27" fmla="*/ 2147483647 h 160"/>
                <a:gd name="T28" fmla="*/ 2147483647 w 192"/>
                <a:gd name="T29" fmla="*/ 2147483647 h 160"/>
                <a:gd name="T30" fmla="*/ 2147483647 w 192"/>
                <a:gd name="T31" fmla="*/ 2147483647 h 160"/>
                <a:gd name="T32" fmla="*/ 2147483647 w 192"/>
                <a:gd name="T33" fmla="*/ 2147483647 h 160"/>
                <a:gd name="T34" fmla="*/ 2147483647 w 192"/>
                <a:gd name="T35" fmla="*/ 2147483647 h 160"/>
                <a:gd name="T36" fmla="*/ 2147483647 w 192"/>
                <a:gd name="T37" fmla="*/ 2147483647 h 160"/>
                <a:gd name="T38" fmla="*/ 2147483647 w 192"/>
                <a:gd name="T39" fmla="*/ 2147483647 h 160"/>
                <a:gd name="T40" fmla="*/ 2147483647 w 192"/>
                <a:gd name="T41" fmla="*/ 2147483647 h 160"/>
                <a:gd name="T42" fmla="*/ 2147483647 w 192"/>
                <a:gd name="T43" fmla="*/ 2147483647 h 160"/>
                <a:gd name="T44" fmla="*/ 2147483647 w 192"/>
                <a:gd name="T45" fmla="*/ 2147483647 h 160"/>
                <a:gd name="T46" fmla="*/ 2147483647 w 192"/>
                <a:gd name="T47" fmla="*/ 2147483647 h 160"/>
                <a:gd name="T48" fmla="*/ 2147483647 w 192"/>
                <a:gd name="T49" fmla="*/ 2147483647 h 160"/>
                <a:gd name="T50" fmla="*/ 2147483647 w 192"/>
                <a:gd name="T51" fmla="*/ 2147483647 h 160"/>
                <a:gd name="T52" fmla="*/ 2147483647 w 192"/>
                <a:gd name="T53" fmla="*/ 2147483647 h 160"/>
                <a:gd name="T54" fmla="*/ 2147483647 w 192"/>
                <a:gd name="T55" fmla="*/ 2147483647 h 160"/>
                <a:gd name="T56" fmla="*/ 2147483647 w 192"/>
                <a:gd name="T57" fmla="*/ 2147483647 h 160"/>
                <a:gd name="T58" fmla="*/ 2147483647 w 192"/>
                <a:gd name="T59" fmla="*/ 2147483647 h 160"/>
                <a:gd name="T60" fmla="*/ 2147483647 w 192"/>
                <a:gd name="T61" fmla="*/ 2147483647 h 160"/>
                <a:gd name="T62" fmla="*/ 2147483647 w 192"/>
                <a:gd name="T63" fmla="*/ 2147483647 h 160"/>
                <a:gd name="T64" fmla="*/ 2147483647 w 192"/>
                <a:gd name="T65" fmla="*/ 2147483647 h 160"/>
                <a:gd name="T66" fmla="*/ 2147483647 w 192"/>
                <a:gd name="T67" fmla="*/ 2147483647 h 160"/>
                <a:gd name="T68" fmla="*/ 2147483647 w 192"/>
                <a:gd name="T69" fmla="*/ 2147483647 h 160"/>
                <a:gd name="T70" fmla="*/ 2147483647 w 192"/>
                <a:gd name="T71" fmla="*/ 2147483647 h 160"/>
                <a:gd name="T72" fmla="*/ 2147483647 w 192"/>
                <a:gd name="T73" fmla="*/ 2147483647 h 160"/>
                <a:gd name="T74" fmla="*/ 2147483647 w 192"/>
                <a:gd name="T75" fmla="*/ 2147483647 h 160"/>
                <a:gd name="T76" fmla="*/ 2147483647 w 192"/>
                <a:gd name="T77" fmla="*/ 2147483647 h 160"/>
                <a:gd name="T78" fmla="*/ 2147483647 w 192"/>
                <a:gd name="T79" fmla="*/ 2147483647 h 160"/>
                <a:gd name="T80" fmla="*/ 2147483647 w 192"/>
                <a:gd name="T81" fmla="*/ 2147483647 h 160"/>
                <a:gd name="T82" fmla="*/ 2147483647 w 192"/>
                <a:gd name="T83" fmla="*/ 2147483647 h 160"/>
                <a:gd name="T84" fmla="*/ 2147483647 w 192"/>
                <a:gd name="T85" fmla="*/ 2147483647 h 160"/>
                <a:gd name="T86" fmla="*/ 2147483647 w 192"/>
                <a:gd name="T87" fmla="*/ 0 h 160"/>
                <a:gd name="T88" fmla="*/ 2147483647 w 192"/>
                <a:gd name="T89" fmla="*/ 2147483647 h 160"/>
                <a:gd name="T90" fmla="*/ 2147483647 w 192"/>
                <a:gd name="T91" fmla="*/ 2147483647 h 160"/>
                <a:gd name="T92" fmla="*/ 2147483647 w 192"/>
                <a:gd name="T93" fmla="*/ 2147483647 h 160"/>
                <a:gd name="T94" fmla="*/ 2147483647 w 192"/>
                <a:gd name="T95" fmla="*/ 2147483647 h 160"/>
                <a:gd name="T96" fmla="*/ 2147483647 w 192"/>
                <a:gd name="T97" fmla="*/ 2147483647 h 160"/>
                <a:gd name="T98" fmla="*/ 2147483647 w 192"/>
                <a:gd name="T99" fmla="*/ 2147483647 h 160"/>
                <a:gd name="T100" fmla="*/ 2147483647 w 192"/>
                <a:gd name="T101" fmla="*/ 2147483647 h 160"/>
                <a:gd name="T102" fmla="*/ 2147483647 w 192"/>
                <a:gd name="T103" fmla="*/ 2147483647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2"/>
                <a:gd name="T157" fmla="*/ 0 h 160"/>
                <a:gd name="T158" fmla="*/ 192 w 192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2" h="160">
                  <a:moveTo>
                    <a:pt x="16" y="43"/>
                  </a:moveTo>
                  <a:lnTo>
                    <a:pt x="13" y="48"/>
                  </a:lnTo>
                  <a:lnTo>
                    <a:pt x="10" y="51"/>
                  </a:lnTo>
                  <a:lnTo>
                    <a:pt x="5" y="56"/>
                  </a:lnTo>
                  <a:lnTo>
                    <a:pt x="0" y="59"/>
                  </a:lnTo>
                  <a:lnTo>
                    <a:pt x="2" y="62"/>
                  </a:lnTo>
                  <a:lnTo>
                    <a:pt x="2" y="64"/>
                  </a:lnTo>
                  <a:lnTo>
                    <a:pt x="2" y="67"/>
                  </a:lnTo>
                  <a:lnTo>
                    <a:pt x="2" y="70"/>
                  </a:lnTo>
                  <a:lnTo>
                    <a:pt x="5" y="72"/>
                  </a:lnTo>
                  <a:lnTo>
                    <a:pt x="5" y="75"/>
                  </a:lnTo>
                  <a:lnTo>
                    <a:pt x="5" y="78"/>
                  </a:lnTo>
                  <a:lnTo>
                    <a:pt x="8" y="80"/>
                  </a:lnTo>
                  <a:lnTo>
                    <a:pt x="10" y="83"/>
                  </a:lnTo>
                  <a:lnTo>
                    <a:pt x="10" y="86"/>
                  </a:lnTo>
                  <a:lnTo>
                    <a:pt x="8" y="88"/>
                  </a:lnTo>
                  <a:lnTo>
                    <a:pt x="5" y="94"/>
                  </a:lnTo>
                  <a:lnTo>
                    <a:pt x="2" y="96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0" y="110"/>
                  </a:lnTo>
                  <a:lnTo>
                    <a:pt x="2" y="112"/>
                  </a:lnTo>
                  <a:lnTo>
                    <a:pt x="5" y="115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0" y="123"/>
                  </a:lnTo>
                  <a:lnTo>
                    <a:pt x="8" y="126"/>
                  </a:lnTo>
                  <a:lnTo>
                    <a:pt x="10" y="126"/>
                  </a:lnTo>
                  <a:lnTo>
                    <a:pt x="10" y="128"/>
                  </a:lnTo>
                  <a:lnTo>
                    <a:pt x="13" y="131"/>
                  </a:lnTo>
                  <a:lnTo>
                    <a:pt x="13" y="134"/>
                  </a:lnTo>
                  <a:lnTo>
                    <a:pt x="10" y="136"/>
                  </a:lnTo>
                  <a:lnTo>
                    <a:pt x="10" y="142"/>
                  </a:lnTo>
                  <a:lnTo>
                    <a:pt x="10" y="144"/>
                  </a:lnTo>
                  <a:lnTo>
                    <a:pt x="8" y="150"/>
                  </a:lnTo>
                  <a:lnTo>
                    <a:pt x="8" y="152"/>
                  </a:lnTo>
                  <a:lnTo>
                    <a:pt x="8" y="155"/>
                  </a:lnTo>
                  <a:lnTo>
                    <a:pt x="8" y="158"/>
                  </a:lnTo>
                  <a:lnTo>
                    <a:pt x="10" y="158"/>
                  </a:lnTo>
                  <a:lnTo>
                    <a:pt x="13" y="160"/>
                  </a:lnTo>
                  <a:lnTo>
                    <a:pt x="18" y="160"/>
                  </a:lnTo>
                  <a:lnTo>
                    <a:pt x="21" y="160"/>
                  </a:lnTo>
                  <a:lnTo>
                    <a:pt x="24" y="158"/>
                  </a:lnTo>
                  <a:lnTo>
                    <a:pt x="26" y="158"/>
                  </a:lnTo>
                  <a:lnTo>
                    <a:pt x="29" y="155"/>
                  </a:lnTo>
                  <a:lnTo>
                    <a:pt x="34" y="155"/>
                  </a:lnTo>
                  <a:lnTo>
                    <a:pt x="37" y="155"/>
                  </a:lnTo>
                  <a:lnTo>
                    <a:pt x="40" y="155"/>
                  </a:lnTo>
                  <a:lnTo>
                    <a:pt x="42" y="155"/>
                  </a:lnTo>
                  <a:lnTo>
                    <a:pt x="45" y="152"/>
                  </a:lnTo>
                  <a:lnTo>
                    <a:pt x="45" y="150"/>
                  </a:lnTo>
                  <a:lnTo>
                    <a:pt x="48" y="150"/>
                  </a:lnTo>
                  <a:lnTo>
                    <a:pt x="50" y="150"/>
                  </a:lnTo>
                  <a:lnTo>
                    <a:pt x="50" y="152"/>
                  </a:lnTo>
                  <a:lnTo>
                    <a:pt x="53" y="155"/>
                  </a:lnTo>
                  <a:lnTo>
                    <a:pt x="56" y="158"/>
                  </a:lnTo>
                  <a:lnTo>
                    <a:pt x="58" y="158"/>
                  </a:lnTo>
                  <a:lnTo>
                    <a:pt x="61" y="158"/>
                  </a:lnTo>
                  <a:lnTo>
                    <a:pt x="64" y="158"/>
                  </a:lnTo>
                  <a:lnTo>
                    <a:pt x="69" y="158"/>
                  </a:lnTo>
                  <a:lnTo>
                    <a:pt x="72" y="155"/>
                  </a:lnTo>
                  <a:lnTo>
                    <a:pt x="74" y="155"/>
                  </a:lnTo>
                  <a:lnTo>
                    <a:pt x="77" y="152"/>
                  </a:lnTo>
                  <a:lnTo>
                    <a:pt x="77" y="150"/>
                  </a:lnTo>
                  <a:lnTo>
                    <a:pt x="80" y="147"/>
                  </a:lnTo>
                  <a:lnTo>
                    <a:pt x="80" y="144"/>
                  </a:lnTo>
                  <a:lnTo>
                    <a:pt x="82" y="144"/>
                  </a:lnTo>
                  <a:lnTo>
                    <a:pt x="85" y="142"/>
                  </a:lnTo>
                  <a:lnTo>
                    <a:pt x="88" y="142"/>
                  </a:lnTo>
                  <a:lnTo>
                    <a:pt x="93" y="142"/>
                  </a:lnTo>
                  <a:lnTo>
                    <a:pt x="96" y="139"/>
                  </a:lnTo>
                  <a:lnTo>
                    <a:pt x="96" y="136"/>
                  </a:lnTo>
                  <a:lnTo>
                    <a:pt x="96" y="134"/>
                  </a:lnTo>
                  <a:lnTo>
                    <a:pt x="98" y="134"/>
                  </a:lnTo>
                  <a:lnTo>
                    <a:pt x="101" y="136"/>
                  </a:lnTo>
                  <a:lnTo>
                    <a:pt x="101" y="139"/>
                  </a:lnTo>
                  <a:lnTo>
                    <a:pt x="106" y="139"/>
                  </a:lnTo>
                  <a:lnTo>
                    <a:pt x="109" y="139"/>
                  </a:lnTo>
                  <a:lnTo>
                    <a:pt x="112" y="142"/>
                  </a:lnTo>
                  <a:lnTo>
                    <a:pt x="112" y="144"/>
                  </a:lnTo>
                  <a:lnTo>
                    <a:pt x="112" y="147"/>
                  </a:lnTo>
                  <a:lnTo>
                    <a:pt x="112" y="150"/>
                  </a:lnTo>
                  <a:lnTo>
                    <a:pt x="114" y="152"/>
                  </a:lnTo>
                  <a:lnTo>
                    <a:pt x="117" y="152"/>
                  </a:lnTo>
                  <a:lnTo>
                    <a:pt x="117" y="155"/>
                  </a:lnTo>
                  <a:lnTo>
                    <a:pt x="120" y="158"/>
                  </a:lnTo>
                  <a:lnTo>
                    <a:pt x="122" y="158"/>
                  </a:lnTo>
                  <a:lnTo>
                    <a:pt x="125" y="158"/>
                  </a:lnTo>
                  <a:lnTo>
                    <a:pt x="128" y="158"/>
                  </a:lnTo>
                  <a:lnTo>
                    <a:pt x="130" y="158"/>
                  </a:lnTo>
                  <a:lnTo>
                    <a:pt x="130" y="155"/>
                  </a:lnTo>
                  <a:lnTo>
                    <a:pt x="133" y="150"/>
                  </a:lnTo>
                  <a:lnTo>
                    <a:pt x="130" y="150"/>
                  </a:lnTo>
                  <a:lnTo>
                    <a:pt x="130" y="147"/>
                  </a:lnTo>
                  <a:lnTo>
                    <a:pt x="130" y="144"/>
                  </a:lnTo>
                  <a:lnTo>
                    <a:pt x="130" y="142"/>
                  </a:lnTo>
                  <a:lnTo>
                    <a:pt x="133" y="139"/>
                  </a:lnTo>
                  <a:lnTo>
                    <a:pt x="136" y="139"/>
                  </a:lnTo>
                  <a:lnTo>
                    <a:pt x="138" y="136"/>
                  </a:lnTo>
                  <a:lnTo>
                    <a:pt x="141" y="136"/>
                  </a:lnTo>
                  <a:lnTo>
                    <a:pt x="141" y="139"/>
                  </a:lnTo>
                  <a:lnTo>
                    <a:pt x="144" y="139"/>
                  </a:lnTo>
                  <a:lnTo>
                    <a:pt x="146" y="142"/>
                  </a:lnTo>
                  <a:lnTo>
                    <a:pt x="149" y="144"/>
                  </a:lnTo>
                  <a:lnTo>
                    <a:pt x="146" y="150"/>
                  </a:lnTo>
                  <a:lnTo>
                    <a:pt x="146" y="152"/>
                  </a:lnTo>
                  <a:lnTo>
                    <a:pt x="149" y="155"/>
                  </a:lnTo>
                  <a:lnTo>
                    <a:pt x="149" y="158"/>
                  </a:lnTo>
                  <a:lnTo>
                    <a:pt x="152" y="158"/>
                  </a:lnTo>
                  <a:lnTo>
                    <a:pt x="154" y="158"/>
                  </a:lnTo>
                  <a:lnTo>
                    <a:pt x="157" y="160"/>
                  </a:lnTo>
                  <a:lnTo>
                    <a:pt x="160" y="160"/>
                  </a:lnTo>
                  <a:lnTo>
                    <a:pt x="162" y="158"/>
                  </a:lnTo>
                  <a:lnTo>
                    <a:pt x="162" y="155"/>
                  </a:lnTo>
                  <a:lnTo>
                    <a:pt x="162" y="152"/>
                  </a:lnTo>
                  <a:lnTo>
                    <a:pt x="162" y="150"/>
                  </a:lnTo>
                  <a:lnTo>
                    <a:pt x="165" y="147"/>
                  </a:lnTo>
                  <a:lnTo>
                    <a:pt x="165" y="144"/>
                  </a:lnTo>
                  <a:lnTo>
                    <a:pt x="168" y="144"/>
                  </a:lnTo>
                  <a:lnTo>
                    <a:pt x="168" y="142"/>
                  </a:lnTo>
                  <a:lnTo>
                    <a:pt x="170" y="139"/>
                  </a:lnTo>
                  <a:lnTo>
                    <a:pt x="168" y="136"/>
                  </a:lnTo>
                  <a:lnTo>
                    <a:pt x="168" y="131"/>
                  </a:lnTo>
                  <a:lnTo>
                    <a:pt x="170" y="128"/>
                  </a:lnTo>
                  <a:lnTo>
                    <a:pt x="173" y="128"/>
                  </a:lnTo>
                  <a:lnTo>
                    <a:pt x="176" y="128"/>
                  </a:lnTo>
                  <a:lnTo>
                    <a:pt x="178" y="131"/>
                  </a:lnTo>
                  <a:lnTo>
                    <a:pt x="181" y="131"/>
                  </a:lnTo>
                  <a:lnTo>
                    <a:pt x="181" y="134"/>
                  </a:lnTo>
                  <a:lnTo>
                    <a:pt x="184" y="139"/>
                  </a:lnTo>
                  <a:lnTo>
                    <a:pt x="186" y="142"/>
                  </a:lnTo>
                  <a:lnTo>
                    <a:pt x="189" y="142"/>
                  </a:lnTo>
                  <a:lnTo>
                    <a:pt x="192" y="136"/>
                  </a:lnTo>
                  <a:lnTo>
                    <a:pt x="192" y="134"/>
                  </a:lnTo>
                  <a:lnTo>
                    <a:pt x="192" y="131"/>
                  </a:lnTo>
                  <a:lnTo>
                    <a:pt x="181" y="126"/>
                  </a:lnTo>
                  <a:lnTo>
                    <a:pt x="176" y="120"/>
                  </a:lnTo>
                  <a:lnTo>
                    <a:pt x="173" y="118"/>
                  </a:lnTo>
                  <a:lnTo>
                    <a:pt x="170" y="115"/>
                  </a:lnTo>
                  <a:lnTo>
                    <a:pt x="168" y="112"/>
                  </a:lnTo>
                  <a:lnTo>
                    <a:pt x="168" y="107"/>
                  </a:lnTo>
                  <a:lnTo>
                    <a:pt x="165" y="104"/>
                  </a:lnTo>
                  <a:lnTo>
                    <a:pt x="162" y="102"/>
                  </a:lnTo>
                  <a:lnTo>
                    <a:pt x="157" y="99"/>
                  </a:lnTo>
                  <a:lnTo>
                    <a:pt x="154" y="99"/>
                  </a:lnTo>
                  <a:lnTo>
                    <a:pt x="154" y="94"/>
                  </a:lnTo>
                  <a:lnTo>
                    <a:pt x="152" y="91"/>
                  </a:lnTo>
                  <a:lnTo>
                    <a:pt x="149" y="88"/>
                  </a:lnTo>
                  <a:lnTo>
                    <a:pt x="149" y="86"/>
                  </a:lnTo>
                  <a:lnTo>
                    <a:pt x="144" y="83"/>
                  </a:lnTo>
                  <a:lnTo>
                    <a:pt x="141" y="83"/>
                  </a:lnTo>
                  <a:lnTo>
                    <a:pt x="141" y="80"/>
                  </a:lnTo>
                  <a:lnTo>
                    <a:pt x="138" y="80"/>
                  </a:lnTo>
                  <a:lnTo>
                    <a:pt x="133" y="78"/>
                  </a:lnTo>
                  <a:lnTo>
                    <a:pt x="130" y="80"/>
                  </a:lnTo>
                  <a:lnTo>
                    <a:pt x="128" y="80"/>
                  </a:lnTo>
                  <a:lnTo>
                    <a:pt x="125" y="80"/>
                  </a:lnTo>
                  <a:lnTo>
                    <a:pt x="122" y="80"/>
                  </a:lnTo>
                  <a:lnTo>
                    <a:pt x="122" y="75"/>
                  </a:lnTo>
                  <a:lnTo>
                    <a:pt x="125" y="72"/>
                  </a:lnTo>
                  <a:lnTo>
                    <a:pt x="128" y="72"/>
                  </a:lnTo>
                  <a:lnTo>
                    <a:pt x="130" y="75"/>
                  </a:lnTo>
                  <a:lnTo>
                    <a:pt x="133" y="72"/>
                  </a:lnTo>
                  <a:lnTo>
                    <a:pt x="130" y="70"/>
                  </a:lnTo>
                  <a:lnTo>
                    <a:pt x="130" y="64"/>
                  </a:lnTo>
                  <a:lnTo>
                    <a:pt x="130" y="62"/>
                  </a:lnTo>
                  <a:lnTo>
                    <a:pt x="136" y="59"/>
                  </a:lnTo>
                  <a:lnTo>
                    <a:pt x="133" y="56"/>
                  </a:lnTo>
                  <a:lnTo>
                    <a:pt x="128" y="54"/>
                  </a:lnTo>
                  <a:lnTo>
                    <a:pt x="125" y="54"/>
                  </a:lnTo>
                  <a:lnTo>
                    <a:pt x="122" y="56"/>
                  </a:lnTo>
                  <a:lnTo>
                    <a:pt x="120" y="59"/>
                  </a:lnTo>
                  <a:lnTo>
                    <a:pt x="120" y="62"/>
                  </a:lnTo>
                  <a:lnTo>
                    <a:pt x="117" y="59"/>
                  </a:lnTo>
                  <a:lnTo>
                    <a:pt x="112" y="59"/>
                  </a:lnTo>
                  <a:lnTo>
                    <a:pt x="112" y="56"/>
                  </a:lnTo>
                  <a:lnTo>
                    <a:pt x="112" y="54"/>
                  </a:lnTo>
                  <a:lnTo>
                    <a:pt x="109" y="54"/>
                  </a:lnTo>
                  <a:lnTo>
                    <a:pt x="112" y="51"/>
                  </a:lnTo>
                  <a:lnTo>
                    <a:pt x="114" y="51"/>
                  </a:lnTo>
                  <a:lnTo>
                    <a:pt x="117" y="51"/>
                  </a:lnTo>
                  <a:lnTo>
                    <a:pt x="120" y="48"/>
                  </a:lnTo>
                  <a:lnTo>
                    <a:pt x="120" y="46"/>
                  </a:lnTo>
                  <a:lnTo>
                    <a:pt x="122" y="43"/>
                  </a:lnTo>
                  <a:lnTo>
                    <a:pt x="125" y="43"/>
                  </a:lnTo>
                  <a:lnTo>
                    <a:pt x="128" y="46"/>
                  </a:lnTo>
                  <a:lnTo>
                    <a:pt x="128" y="43"/>
                  </a:lnTo>
                  <a:lnTo>
                    <a:pt x="128" y="40"/>
                  </a:lnTo>
                  <a:lnTo>
                    <a:pt x="130" y="38"/>
                  </a:lnTo>
                  <a:lnTo>
                    <a:pt x="136" y="38"/>
                  </a:lnTo>
                  <a:lnTo>
                    <a:pt x="138" y="40"/>
                  </a:lnTo>
                  <a:lnTo>
                    <a:pt x="141" y="43"/>
                  </a:lnTo>
                  <a:lnTo>
                    <a:pt x="146" y="43"/>
                  </a:lnTo>
                  <a:lnTo>
                    <a:pt x="149" y="43"/>
                  </a:lnTo>
                  <a:lnTo>
                    <a:pt x="152" y="40"/>
                  </a:lnTo>
                  <a:lnTo>
                    <a:pt x="152" y="38"/>
                  </a:lnTo>
                  <a:lnTo>
                    <a:pt x="149" y="38"/>
                  </a:lnTo>
                  <a:lnTo>
                    <a:pt x="146" y="40"/>
                  </a:lnTo>
                  <a:lnTo>
                    <a:pt x="144" y="40"/>
                  </a:lnTo>
                  <a:lnTo>
                    <a:pt x="141" y="38"/>
                  </a:lnTo>
                  <a:lnTo>
                    <a:pt x="138" y="35"/>
                  </a:lnTo>
                  <a:lnTo>
                    <a:pt x="133" y="35"/>
                  </a:lnTo>
                  <a:lnTo>
                    <a:pt x="130" y="32"/>
                  </a:lnTo>
                  <a:lnTo>
                    <a:pt x="130" y="30"/>
                  </a:lnTo>
                  <a:lnTo>
                    <a:pt x="128" y="27"/>
                  </a:lnTo>
                  <a:lnTo>
                    <a:pt x="125" y="27"/>
                  </a:lnTo>
                  <a:lnTo>
                    <a:pt x="122" y="24"/>
                  </a:lnTo>
                  <a:lnTo>
                    <a:pt x="125" y="22"/>
                  </a:lnTo>
                  <a:lnTo>
                    <a:pt x="122" y="22"/>
                  </a:lnTo>
                  <a:lnTo>
                    <a:pt x="120" y="22"/>
                  </a:lnTo>
                  <a:lnTo>
                    <a:pt x="120" y="16"/>
                  </a:lnTo>
                  <a:lnTo>
                    <a:pt x="117" y="14"/>
                  </a:lnTo>
                  <a:lnTo>
                    <a:pt x="117" y="11"/>
                  </a:lnTo>
                  <a:lnTo>
                    <a:pt x="114" y="8"/>
                  </a:lnTo>
                  <a:lnTo>
                    <a:pt x="114" y="6"/>
                  </a:lnTo>
                  <a:lnTo>
                    <a:pt x="114" y="3"/>
                  </a:lnTo>
                  <a:lnTo>
                    <a:pt x="112" y="0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104" y="3"/>
                  </a:lnTo>
                  <a:lnTo>
                    <a:pt x="104" y="6"/>
                  </a:lnTo>
                  <a:lnTo>
                    <a:pt x="98" y="8"/>
                  </a:lnTo>
                  <a:lnTo>
                    <a:pt x="96" y="8"/>
                  </a:lnTo>
                  <a:lnTo>
                    <a:pt x="90" y="11"/>
                  </a:lnTo>
                  <a:lnTo>
                    <a:pt x="88" y="11"/>
                  </a:lnTo>
                  <a:lnTo>
                    <a:pt x="88" y="14"/>
                  </a:lnTo>
                  <a:lnTo>
                    <a:pt x="90" y="14"/>
                  </a:lnTo>
                  <a:lnTo>
                    <a:pt x="93" y="16"/>
                  </a:lnTo>
                  <a:lnTo>
                    <a:pt x="96" y="22"/>
                  </a:lnTo>
                  <a:lnTo>
                    <a:pt x="96" y="24"/>
                  </a:lnTo>
                  <a:lnTo>
                    <a:pt x="93" y="27"/>
                  </a:lnTo>
                  <a:lnTo>
                    <a:pt x="90" y="27"/>
                  </a:lnTo>
                  <a:lnTo>
                    <a:pt x="85" y="30"/>
                  </a:lnTo>
                  <a:lnTo>
                    <a:pt x="82" y="35"/>
                  </a:lnTo>
                  <a:lnTo>
                    <a:pt x="82" y="38"/>
                  </a:lnTo>
                  <a:lnTo>
                    <a:pt x="85" y="40"/>
                  </a:lnTo>
                  <a:lnTo>
                    <a:pt x="85" y="43"/>
                  </a:lnTo>
                  <a:lnTo>
                    <a:pt x="85" y="48"/>
                  </a:lnTo>
                  <a:lnTo>
                    <a:pt x="85" y="51"/>
                  </a:lnTo>
                  <a:lnTo>
                    <a:pt x="85" y="54"/>
                  </a:lnTo>
                  <a:lnTo>
                    <a:pt x="82" y="56"/>
                  </a:lnTo>
                  <a:lnTo>
                    <a:pt x="80" y="56"/>
                  </a:lnTo>
                  <a:lnTo>
                    <a:pt x="77" y="56"/>
                  </a:lnTo>
                  <a:lnTo>
                    <a:pt x="74" y="54"/>
                  </a:lnTo>
                  <a:lnTo>
                    <a:pt x="72" y="51"/>
                  </a:lnTo>
                  <a:lnTo>
                    <a:pt x="66" y="48"/>
                  </a:lnTo>
                  <a:lnTo>
                    <a:pt x="64" y="48"/>
                  </a:lnTo>
                  <a:lnTo>
                    <a:pt x="61" y="48"/>
                  </a:lnTo>
                  <a:lnTo>
                    <a:pt x="58" y="48"/>
                  </a:lnTo>
                  <a:lnTo>
                    <a:pt x="56" y="51"/>
                  </a:lnTo>
                  <a:lnTo>
                    <a:pt x="53" y="54"/>
                  </a:lnTo>
                  <a:lnTo>
                    <a:pt x="48" y="56"/>
                  </a:lnTo>
                  <a:lnTo>
                    <a:pt x="45" y="56"/>
                  </a:lnTo>
                  <a:lnTo>
                    <a:pt x="42" y="56"/>
                  </a:lnTo>
                  <a:lnTo>
                    <a:pt x="40" y="56"/>
                  </a:lnTo>
                  <a:lnTo>
                    <a:pt x="37" y="54"/>
                  </a:lnTo>
                  <a:lnTo>
                    <a:pt x="32" y="48"/>
                  </a:lnTo>
                  <a:lnTo>
                    <a:pt x="29" y="43"/>
                  </a:lnTo>
                  <a:lnTo>
                    <a:pt x="26" y="43"/>
                  </a:lnTo>
                  <a:lnTo>
                    <a:pt x="24" y="43"/>
                  </a:lnTo>
                  <a:lnTo>
                    <a:pt x="21" y="43"/>
                  </a:lnTo>
                  <a:lnTo>
                    <a:pt x="16" y="43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41" name="Freeform 107"/>
            <p:cNvSpPr>
              <a:spLocks/>
            </p:cNvSpPr>
            <p:nvPr/>
          </p:nvSpPr>
          <p:spPr bwMode="auto">
            <a:xfrm>
              <a:off x="6869113" y="2547938"/>
              <a:ext cx="844550" cy="920750"/>
            </a:xfrm>
            <a:custGeom>
              <a:avLst/>
              <a:gdLst>
                <a:gd name="T0" fmla="*/ 2147483647 w 226"/>
                <a:gd name="T1" fmla="*/ 2147483647 h 232"/>
                <a:gd name="T2" fmla="*/ 2147483647 w 226"/>
                <a:gd name="T3" fmla="*/ 2147483647 h 232"/>
                <a:gd name="T4" fmla="*/ 2147483647 w 226"/>
                <a:gd name="T5" fmla="*/ 2147483647 h 232"/>
                <a:gd name="T6" fmla="*/ 2147483647 w 226"/>
                <a:gd name="T7" fmla="*/ 2147483647 h 232"/>
                <a:gd name="T8" fmla="*/ 2147483647 w 226"/>
                <a:gd name="T9" fmla="*/ 2147483647 h 232"/>
                <a:gd name="T10" fmla="*/ 2147483647 w 226"/>
                <a:gd name="T11" fmla="*/ 2147483647 h 232"/>
                <a:gd name="T12" fmla="*/ 2147483647 w 226"/>
                <a:gd name="T13" fmla="*/ 2147483647 h 232"/>
                <a:gd name="T14" fmla="*/ 2147483647 w 226"/>
                <a:gd name="T15" fmla="*/ 2147483647 h 232"/>
                <a:gd name="T16" fmla="*/ 2147483647 w 226"/>
                <a:gd name="T17" fmla="*/ 2147483647 h 232"/>
                <a:gd name="T18" fmla="*/ 2147483647 w 226"/>
                <a:gd name="T19" fmla="*/ 2147483647 h 232"/>
                <a:gd name="T20" fmla="*/ 2147483647 w 226"/>
                <a:gd name="T21" fmla="*/ 2147483647 h 232"/>
                <a:gd name="T22" fmla="*/ 2147483647 w 226"/>
                <a:gd name="T23" fmla="*/ 2147483647 h 232"/>
                <a:gd name="T24" fmla="*/ 2147483647 w 226"/>
                <a:gd name="T25" fmla="*/ 2147483647 h 232"/>
                <a:gd name="T26" fmla="*/ 2147483647 w 226"/>
                <a:gd name="T27" fmla="*/ 2147483647 h 232"/>
                <a:gd name="T28" fmla="*/ 2147483647 w 226"/>
                <a:gd name="T29" fmla="*/ 2147483647 h 232"/>
                <a:gd name="T30" fmla="*/ 2147483647 w 226"/>
                <a:gd name="T31" fmla="*/ 2147483647 h 232"/>
                <a:gd name="T32" fmla="*/ 2147483647 w 226"/>
                <a:gd name="T33" fmla="*/ 2147483647 h 232"/>
                <a:gd name="T34" fmla="*/ 2147483647 w 226"/>
                <a:gd name="T35" fmla="*/ 2147483647 h 232"/>
                <a:gd name="T36" fmla="*/ 2147483647 w 226"/>
                <a:gd name="T37" fmla="*/ 2147483647 h 232"/>
                <a:gd name="T38" fmla="*/ 2147483647 w 226"/>
                <a:gd name="T39" fmla="*/ 2147483647 h 232"/>
                <a:gd name="T40" fmla="*/ 2147483647 w 226"/>
                <a:gd name="T41" fmla="*/ 2147483647 h 232"/>
                <a:gd name="T42" fmla="*/ 2147483647 w 226"/>
                <a:gd name="T43" fmla="*/ 2147483647 h 232"/>
                <a:gd name="T44" fmla="*/ 2147483647 w 226"/>
                <a:gd name="T45" fmla="*/ 2147483647 h 232"/>
                <a:gd name="T46" fmla="*/ 2147483647 w 226"/>
                <a:gd name="T47" fmla="*/ 2147483647 h 232"/>
                <a:gd name="T48" fmla="*/ 2147483647 w 226"/>
                <a:gd name="T49" fmla="*/ 2147483647 h 232"/>
                <a:gd name="T50" fmla="*/ 2147483647 w 226"/>
                <a:gd name="T51" fmla="*/ 2147483647 h 232"/>
                <a:gd name="T52" fmla="*/ 2147483647 w 226"/>
                <a:gd name="T53" fmla="*/ 2147483647 h 232"/>
                <a:gd name="T54" fmla="*/ 2147483647 w 226"/>
                <a:gd name="T55" fmla="*/ 2147483647 h 232"/>
                <a:gd name="T56" fmla="*/ 2147483647 w 226"/>
                <a:gd name="T57" fmla="*/ 2147483647 h 232"/>
                <a:gd name="T58" fmla="*/ 2147483647 w 226"/>
                <a:gd name="T59" fmla="*/ 2147483647 h 232"/>
                <a:gd name="T60" fmla="*/ 2147483647 w 226"/>
                <a:gd name="T61" fmla="*/ 2147483647 h 232"/>
                <a:gd name="T62" fmla="*/ 2147483647 w 226"/>
                <a:gd name="T63" fmla="*/ 2147483647 h 232"/>
                <a:gd name="T64" fmla="*/ 2147483647 w 226"/>
                <a:gd name="T65" fmla="*/ 2147483647 h 232"/>
                <a:gd name="T66" fmla="*/ 2147483647 w 226"/>
                <a:gd name="T67" fmla="*/ 2147483647 h 232"/>
                <a:gd name="T68" fmla="*/ 2147483647 w 226"/>
                <a:gd name="T69" fmla="*/ 2147483647 h 232"/>
                <a:gd name="T70" fmla="*/ 2147483647 w 226"/>
                <a:gd name="T71" fmla="*/ 2147483647 h 232"/>
                <a:gd name="T72" fmla="*/ 2147483647 w 226"/>
                <a:gd name="T73" fmla="*/ 2147483647 h 232"/>
                <a:gd name="T74" fmla="*/ 2147483647 w 226"/>
                <a:gd name="T75" fmla="*/ 2147483647 h 232"/>
                <a:gd name="T76" fmla="*/ 2147483647 w 226"/>
                <a:gd name="T77" fmla="*/ 2147483647 h 232"/>
                <a:gd name="T78" fmla="*/ 2147483647 w 226"/>
                <a:gd name="T79" fmla="*/ 0 h 232"/>
                <a:gd name="T80" fmla="*/ 2147483647 w 226"/>
                <a:gd name="T81" fmla="*/ 2147483647 h 232"/>
                <a:gd name="T82" fmla="*/ 2147483647 w 226"/>
                <a:gd name="T83" fmla="*/ 0 h 232"/>
                <a:gd name="T84" fmla="*/ 2147483647 w 226"/>
                <a:gd name="T85" fmla="*/ 2147483647 h 232"/>
                <a:gd name="T86" fmla="*/ 2147483647 w 226"/>
                <a:gd name="T87" fmla="*/ 2147483647 h 232"/>
                <a:gd name="T88" fmla="*/ 2147483647 w 226"/>
                <a:gd name="T89" fmla="*/ 2147483647 h 232"/>
                <a:gd name="T90" fmla="*/ 2147483647 w 226"/>
                <a:gd name="T91" fmla="*/ 2147483647 h 232"/>
                <a:gd name="T92" fmla="*/ 2147483647 w 226"/>
                <a:gd name="T93" fmla="*/ 2147483647 h 232"/>
                <a:gd name="T94" fmla="*/ 2147483647 w 226"/>
                <a:gd name="T95" fmla="*/ 2147483647 h 232"/>
                <a:gd name="T96" fmla="*/ 2147483647 w 226"/>
                <a:gd name="T97" fmla="*/ 2147483647 h 232"/>
                <a:gd name="T98" fmla="*/ 2147483647 w 226"/>
                <a:gd name="T99" fmla="*/ 2147483647 h 232"/>
                <a:gd name="T100" fmla="*/ 2147483647 w 226"/>
                <a:gd name="T101" fmla="*/ 2147483647 h 232"/>
                <a:gd name="T102" fmla="*/ 2147483647 w 226"/>
                <a:gd name="T103" fmla="*/ 2147483647 h 232"/>
                <a:gd name="T104" fmla="*/ 2147483647 w 226"/>
                <a:gd name="T105" fmla="*/ 2147483647 h 232"/>
                <a:gd name="T106" fmla="*/ 2147483647 w 226"/>
                <a:gd name="T107" fmla="*/ 2147483647 h 232"/>
                <a:gd name="T108" fmla="*/ 2147483647 w 226"/>
                <a:gd name="T109" fmla="*/ 2147483647 h 232"/>
                <a:gd name="T110" fmla="*/ 0 w 226"/>
                <a:gd name="T111" fmla="*/ 2147483647 h 232"/>
                <a:gd name="T112" fmla="*/ 2147483647 w 226"/>
                <a:gd name="T113" fmla="*/ 2147483647 h 23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6"/>
                <a:gd name="T172" fmla="*/ 0 h 232"/>
                <a:gd name="T173" fmla="*/ 226 w 226"/>
                <a:gd name="T174" fmla="*/ 232 h 23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6" h="232">
                  <a:moveTo>
                    <a:pt x="10" y="155"/>
                  </a:moveTo>
                  <a:lnTo>
                    <a:pt x="10" y="158"/>
                  </a:lnTo>
                  <a:lnTo>
                    <a:pt x="16" y="158"/>
                  </a:lnTo>
                  <a:lnTo>
                    <a:pt x="13" y="163"/>
                  </a:lnTo>
                  <a:lnTo>
                    <a:pt x="10" y="168"/>
                  </a:lnTo>
                  <a:lnTo>
                    <a:pt x="10" y="174"/>
                  </a:lnTo>
                  <a:lnTo>
                    <a:pt x="8" y="179"/>
                  </a:lnTo>
                  <a:lnTo>
                    <a:pt x="10" y="182"/>
                  </a:lnTo>
                  <a:lnTo>
                    <a:pt x="10" y="184"/>
                  </a:lnTo>
                  <a:lnTo>
                    <a:pt x="13" y="187"/>
                  </a:lnTo>
                  <a:lnTo>
                    <a:pt x="13" y="190"/>
                  </a:lnTo>
                  <a:lnTo>
                    <a:pt x="13" y="192"/>
                  </a:lnTo>
                  <a:lnTo>
                    <a:pt x="16" y="195"/>
                  </a:lnTo>
                  <a:lnTo>
                    <a:pt x="18" y="195"/>
                  </a:lnTo>
                  <a:lnTo>
                    <a:pt x="24" y="195"/>
                  </a:lnTo>
                  <a:lnTo>
                    <a:pt x="26" y="195"/>
                  </a:lnTo>
                  <a:lnTo>
                    <a:pt x="26" y="192"/>
                  </a:lnTo>
                  <a:lnTo>
                    <a:pt x="26" y="190"/>
                  </a:lnTo>
                  <a:lnTo>
                    <a:pt x="29" y="187"/>
                  </a:lnTo>
                  <a:lnTo>
                    <a:pt x="32" y="187"/>
                  </a:lnTo>
                  <a:lnTo>
                    <a:pt x="34" y="187"/>
                  </a:lnTo>
                  <a:lnTo>
                    <a:pt x="32" y="192"/>
                  </a:lnTo>
                  <a:lnTo>
                    <a:pt x="29" y="198"/>
                  </a:lnTo>
                  <a:lnTo>
                    <a:pt x="29" y="200"/>
                  </a:lnTo>
                  <a:lnTo>
                    <a:pt x="32" y="203"/>
                  </a:lnTo>
                  <a:lnTo>
                    <a:pt x="34" y="203"/>
                  </a:lnTo>
                  <a:lnTo>
                    <a:pt x="37" y="206"/>
                  </a:lnTo>
                  <a:lnTo>
                    <a:pt x="40" y="208"/>
                  </a:lnTo>
                  <a:lnTo>
                    <a:pt x="40" y="211"/>
                  </a:lnTo>
                  <a:lnTo>
                    <a:pt x="37" y="214"/>
                  </a:lnTo>
                  <a:lnTo>
                    <a:pt x="34" y="216"/>
                  </a:lnTo>
                  <a:lnTo>
                    <a:pt x="32" y="219"/>
                  </a:lnTo>
                  <a:lnTo>
                    <a:pt x="37" y="219"/>
                  </a:lnTo>
                  <a:lnTo>
                    <a:pt x="40" y="219"/>
                  </a:lnTo>
                  <a:lnTo>
                    <a:pt x="42" y="219"/>
                  </a:lnTo>
                  <a:lnTo>
                    <a:pt x="45" y="219"/>
                  </a:lnTo>
                  <a:lnTo>
                    <a:pt x="48" y="224"/>
                  </a:lnTo>
                  <a:lnTo>
                    <a:pt x="53" y="230"/>
                  </a:lnTo>
                  <a:lnTo>
                    <a:pt x="56" y="232"/>
                  </a:lnTo>
                  <a:lnTo>
                    <a:pt x="58" y="232"/>
                  </a:lnTo>
                  <a:lnTo>
                    <a:pt x="61" y="232"/>
                  </a:lnTo>
                  <a:lnTo>
                    <a:pt x="64" y="232"/>
                  </a:lnTo>
                  <a:lnTo>
                    <a:pt x="69" y="230"/>
                  </a:lnTo>
                  <a:lnTo>
                    <a:pt x="72" y="227"/>
                  </a:lnTo>
                  <a:lnTo>
                    <a:pt x="74" y="224"/>
                  </a:lnTo>
                  <a:lnTo>
                    <a:pt x="77" y="224"/>
                  </a:lnTo>
                  <a:lnTo>
                    <a:pt x="80" y="224"/>
                  </a:lnTo>
                  <a:lnTo>
                    <a:pt x="82" y="224"/>
                  </a:lnTo>
                  <a:lnTo>
                    <a:pt x="88" y="227"/>
                  </a:lnTo>
                  <a:lnTo>
                    <a:pt x="90" y="230"/>
                  </a:lnTo>
                  <a:lnTo>
                    <a:pt x="93" y="232"/>
                  </a:lnTo>
                  <a:lnTo>
                    <a:pt x="96" y="232"/>
                  </a:lnTo>
                  <a:lnTo>
                    <a:pt x="98" y="232"/>
                  </a:lnTo>
                  <a:lnTo>
                    <a:pt x="101" y="230"/>
                  </a:lnTo>
                  <a:lnTo>
                    <a:pt x="101" y="227"/>
                  </a:lnTo>
                  <a:lnTo>
                    <a:pt x="101" y="224"/>
                  </a:lnTo>
                  <a:lnTo>
                    <a:pt x="101" y="219"/>
                  </a:lnTo>
                  <a:lnTo>
                    <a:pt x="101" y="216"/>
                  </a:lnTo>
                  <a:lnTo>
                    <a:pt x="98" y="214"/>
                  </a:lnTo>
                  <a:lnTo>
                    <a:pt x="98" y="211"/>
                  </a:lnTo>
                  <a:lnTo>
                    <a:pt x="101" y="206"/>
                  </a:lnTo>
                  <a:lnTo>
                    <a:pt x="106" y="203"/>
                  </a:lnTo>
                  <a:lnTo>
                    <a:pt x="109" y="203"/>
                  </a:lnTo>
                  <a:lnTo>
                    <a:pt x="112" y="200"/>
                  </a:lnTo>
                  <a:lnTo>
                    <a:pt x="112" y="198"/>
                  </a:lnTo>
                  <a:lnTo>
                    <a:pt x="109" y="192"/>
                  </a:lnTo>
                  <a:lnTo>
                    <a:pt x="106" y="190"/>
                  </a:lnTo>
                  <a:lnTo>
                    <a:pt x="104" y="190"/>
                  </a:lnTo>
                  <a:lnTo>
                    <a:pt x="104" y="187"/>
                  </a:lnTo>
                  <a:lnTo>
                    <a:pt x="106" y="187"/>
                  </a:lnTo>
                  <a:lnTo>
                    <a:pt x="112" y="184"/>
                  </a:lnTo>
                  <a:lnTo>
                    <a:pt x="114" y="184"/>
                  </a:lnTo>
                  <a:lnTo>
                    <a:pt x="120" y="182"/>
                  </a:lnTo>
                  <a:lnTo>
                    <a:pt x="120" y="179"/>
                  </a:lnTo>
                  <a:lnTo>
                    <a:pt x="122" y="176"/>
                  </a:lnTo>
                  <a:lnTo>
                    <a:pt x="125" y="176"/>
                  </a:lnTo>
                  <a:lnTo>
                    <a:pt x="128" y="176"/>
                  </a:lnTo>
                  <a:lnTo>
                    <a:pt x="130" y="179"/>
                  </a:lnTo>
                  <a:lnTo>
                    <a:pt x="133" y="179"/>
                  </a:lnTo>
                  <a:lnTo>
                    <a:pt x="136" y="176"/>
                  </a:lnTo>
                  <a:lnTo>
                    <a:pt x="138" y="179"/>
                  </a:lnTo>
                  <a:lnTo>
                    <a:pt x="141" y="182"/>
                  </a:lnTo>
                  <a:lnTo>
                    <a:pt x="144" y="182"/>
                  </a:lnTo>
                  <a:lnTo>
                    <a:pt x="144" y="179"/>
                  </a:lnTo>
                  <a:lnTo>
                    <a:pt x="146" y="179"/>
                  </a:lnTo>
                  <a:lnTo>
                    <a:pt x="149" y="179"/>
                  </a:lnTo>
                  <a:lnTo>
                    <a:pt x="154" y="182"/>
                  </a:lnTo>
                  <a:lnTo>
                    <a:pt x="157" y="184"/>
                  </a:lnTo>
                  <a:lnTo>
                    <a:pt x="160" y="187"/>
                  </a:lnTo>
                  <a:lnTo>
                    <a:pt x="165" y="192"/>
                  </a:lnTo>
                  <a:lnTo>
                    <a:pt x="168" y="187"/>
                  </a:lnTo>
                  <a:lnTo>
                    <a:pt x="168" y="184"/>
                  </a:lnTo>
                  <a:lnTo>
                    <a:pt x="170" y="184"/>
                  </a:lnTo>
                  <a:lnTo>
                    <a:pt x="170" y="182"/>
                  </a:lnTo>
                  <a:lnTo>
                    <a:pt x="170" y="179"/>
                  </a:lnTo>
                  <a:lnTo>
                    <a:pt x="173" y="179"/>
                  </a:lnTo>
                  <a:lnTo>
                    <a:pt x="178" y="182"/>
                  </a:lnTo>
                  <a:lnTo>
                    <a:pt x="176" y="176"/>
                  </a:lnTo>
                  <a:lnTo>
                    <a:pt x="176" y="174"/>
                  </a:lnTo>
                  <a:lnTo>
                    <a:pt x="176" y="168"/>
                  </a:lnTo>
                  <a:lnTo>
                    <a:pt x="173" y="168"/>
                  </a:lnTo>
                  <a:lnTo>
                    <a:pt x="173" y="166"/>
                  </a:lnTo>
                  <a:lnTo>
                    <a:pt x="173" y="163"/>
                  </a:lnTo>
                  <a:lnTo>
                    <a:pt x="176" y="158"/>
                  </a:lnTo>
                  <a:lnTo>
                    <a:pt x="176" y="155"/>
                  </a:lnTo>
                  <a:lnTo>
                    <a:pt x="178" y="152"/>
                  </a:lnTo>
                  <a:lnTo>
                    <a:pt x="186" y="150"/>
                  </a:lnTo>
                  <a:lnTo>
                    <a:pt x="189" y="147"/>
                  </a:lnTo>
                  <a:lnTo>
                    <a:pt x="189" y="144"/>
                  </a:lnTo>
                  <a:lnTo>
                    <a:pt x="192" y="142"/>
                  </a:lnTo>
                  <a:lnTo>
                    <a:pt x="197" y="142"/>
                  </a:lnTo>
                  <a:lnTo>
                    <a:pt x="197" y="139"/>
                  </a:lnTo>
                  <a:lnTo>
                    <a:pt x="197" y="136"/>
                  </a:lnTo>
                  <a:lnTo>
                    <a:pt x="200" y="136"/>
                  </a:lnTo>
                  <a:lnTo>
                    <a:pt x="208" y="136"/>
                  </a:lnTo>
                  <a:lnTo>
                    <a:pt x="208" y="139"/>
                  </a:lnTo>
                  <a:lnTo>
                    <a:pt x="208" y="142"/>
                  </a:lnTo>
                  <a:lnTo>
                    <a:pt x="210" y="142"/>
                  </a:lnTo>
                  <a:lnTo>
                    <a:pt x="213" y="142"/>
                  </a:lnTo>
                  <a:lnTo>
                    <a:pt x="213" y="139"/>
                  </a:lnTo>
                  <a:lnTo>
                    <a:pt x="218" y="139"/>
                  </a:lnTo>
                  <a:lnTo>
                    <a:pt x="221" y="139"/>
                  </a:lnTo>
                  <a:lnTo>
                    <a:pt x="224" y="139"/>
                  </a:lnTo>
                  <a:lnTo>
                    <a:pt x="226" y="136"/>
                  </a:lnTo>
                  <a:lnTo>
                    <a:pt x="224" y="136"/>
                  </a:lnTo>
                  <a:lnTo>
                    <a:pt x="221" y="136"/>
                  </a:lnTo>
                  <a:lnTo>
                    <a:pt x="224" y="131"/>
                  </a:lnTo>
                  <a:lnTo>
                    <a:pt x="221" y="128"/>
                  </a:lnTo>
                  <a:lnTo>
                    <a:pt x="218" y="131"/>
                  </a:lnTo>
                  <a:lnTo>
                    <a:pt x="216" y="134"/>
                  </a:lnTo>
                  <a:lnTo>
                    <a:pt x="213" y="131"/>
                  </a:lnTo>
                  <a:lnTo>
                    <a:pt x="210" y="131"/>
                  </a:lnTo>
                  <a:lnTo>
                    <a:pt x="208" y="126"/>
                  </a:lnTo>
                  <a:lnTo>
                    <a:pt x="205" y="123"/>
                  </a:lnTo>
                  <a:lnTo>
                    <a:pt x="200" y="120"/>
                  </a:lnTo>
                  <a:lnTo>
                    <a:pt x="200" y="118"/>
                  </a:lnTo>
                  <a:lnTo>
                    <a:pt x="200" y="115"/>
                  </a:lnTo>
                  <a:lnTo>
                    <a:pt x="197" y="112"/>
                  </a:lnTo>
                  <a:lnTo>
                    <a:pt x="197" y="110"/>
                  </a:lnTo>
                  <a:lnTo>
                    <a:pt x="189" y="110"/>
                  </a:lnTo>
                  <a:lnTo>
                    <a:pt x="192" y="104"/>
                  </a:lnTo>
                  <a:lnTo>
                    <a:pt x="192" y="99"/>
                  </a:lnTo>
                  <a:lnTo>
                    <a:pt x="189" y="96"/>
                  </a:lnTo>
                  <a:lnTo>
                    <a:pt x="186" y="96"/>
                  </a:lnTo>
                  <a:lnTo>
                    <a:pt x="184" y="96"/>
                  </a:lnTo>
                  <a:lnTo>
                    <a:pt x="181" y="96"/>
                  </a:lnTo>
                  <a:lnTo>
                    <a:pt x="178" y="94"/>
                  </a:lnTo>
                  <a:lnTo>
                    <a:pt x="176" y="94"/>
                  </a:lnTo>
                  <a:lnTo>
                    <a:pt x="173" y="91"/>
                  </a:lnTo>
                  <a:lnTo>
                    <a:pt x="173" y="88"/>
                  </a:lnTo>
                  <a:lnTo>
                    <a:pt x="170" y="88"/>
                  </a:lnTo>
                  <a:lnTo>
                    <a:pt x="168" y="86"/>
                  </a:lnTo>
                  <a:lnTo>
                    <a:pt x="168" y="83"/>
                  </a:lnTo>
                  <a:lnTo>
                    <a:pt x="165" y="86"/>
                  </a:lnTo>
                  <a:lnTo>
                    <a:pt x="162" y="88"/>
                  </a:lnTo>
                  <a:lnTo>
                    <a:pt x="160" y="88"/>
                  </a:lnTo>
                  <a:lnTo>
                    <a:pt x="157" y="88"/>
                  </a:lnTo>
                  <a:lnTo>
                    <a:pt x="152" y="86"/>
                  </a:lnTo>
                  <a:lnTo>
                    <a:pt x="149" y="80"/>
                  </a:lnTo>
                  <a:lnTo>
                    <a:pt x="146" y="78"/>
                  </a:lnTo>
                  <a:lnTo>
                    <a:pt x="144" y="78"/>
                  </a:lnTo>
                  <a:lnTo>
                    <a:pt x="141" y="75"/>
                  </a:lnTo>
                  <a:lnTo>
                    <a:pt x="141" y="70"/>
                  </a:lnTo>
                  <a:lnTo>
                    <a:pt x="141" y="67"/>
                  </a:lnTo>
                  <a:lnTo>
                    <a:pt x="138" y="67"/>
                  </a:lnTo>
                  <a:lnTo>
                    <a:pt x="136" y="67"/>
                  </a:lnTo>
                  <a:lnTo>
                    <a:pt x="133" y="70"/>
                  </a:lnTo>
                  <a:lnTo>
                    <a:pt x="130" y="67"/>
                  </a:lnTo>
                  <a:lnTo>
                    <a:pt x="128" y="67"/>
                  </a:lnTo>
                  <a:lnTo>
                    <a:pt x="128" y="64"/>
                  </a:lnTo>
                  <a:lnTo>
                    <a:pt x="133" y="64"/>
                  </a:lnTo>
                  <a:lnTo>
                    <a:pt x="136" y="62"/>
                  </a:lnTo>
                  <a:lnTo>
                    <a:pt x="136" y="59"/>
                  </a:lnTo>
                  <a:lnTo>
                    <a:pt x="138" y="56"/>
                  </a:lnTo>
                  <a:lnTo>
                    <a:pt x="141" y="59"/>
                  </a:lnTo>
                  <a:lnTo>
                    <a:pt x="141" y="56"/>
                  </a:lnTo>
                  <a:lnTo>
                    <a:pt x="138" y="51"/>
                  </a:lnTo>
                  <a:lnTo>
                    <a:pt x="138" y="48"/>
                  </a:lnTo>
                  <a:lnTo>
                    <a:pt x="141" y="48"/>
                  </a:lnTo>
                  <a:lnTo>
                    <a:pt x="144" y="48"/>
                  </a:lnTo>
                  <a:lnTo>
                    <a:pt x="152" y="48"/>
                  </a:lnTo>
                  <a:lnTo>
                    <a:pt x="154" y="46"/>
                  </a:lnTo>
                  <a:lnTo>
                    <a:pt x="154" y="43"/>
                  </a:lnTo>
                  <a:lnTo>
                    <a:pt x="154" y="38"/>
                  </a:lnTo>
                  <a:lnTo>
                    <a:pt x="152" y="32"/>
                  </a:lnTo>
                  <a:lnTo>
                    <a:pt x="149" y="30"/>
                  </a:lnTo>
                  <a:lnTo>
                    <a:pt x="146" y="30"/>
                  </a:lnTo>
                  <a:lnTo>
                    <a:pt x="144" y="27"/>
                  </a:lnTo>
                  <a:lnTo>
                    <a:pt x="141" y="24"/>
                  </a:lnTo>
                  <a:lnTo>
                    <a:pt x="141" y="22"/>
                  </a:lnTo>
                  <a:lnTo>
                    <a:pt x="138" y="19"/>
                  </a:lnTo>
                  <a:lnTo>
                    <a:pt x="136" y="16"/>
                  </a:lnTo>
                  <a:lnTo>
                    <a:pt x="136" y="14"/>
                  </a:lnTo>
                  <a:lnTo>
                    <a:pt x="136" y="11"/>
                  </a:lnTo>
                  <a:lnTo>
                    <a:pt x="136" y="8"/>
                  </a:lnTo>
                  <a:lnTo>
                    <a:pt x="136" y="6"/>
                  </a:lnTo>
                  <a:lnTo>
                    <a:pt x="133" y="6"/>
                  </a:lnTo>
                  <a:lnTo>
                    <a:pt x="130" y="3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7" y="3"/>
                  </a:lnTo>
                  <a:lnTo>
                    <a:pt x="114" y="6"/>
                  </a:lnTo>
                  <a:lnTo>
                    <a:pt x="112" y="6"/>
                  </a:lnTo>
                  <a:lnTo>
                    <a:pt x="109" y="6"/>
                  </a:lnTo>
                  <a:lnTo>
                    <a:pt x="106" y="3"/>
                  </a:lnTo>
                  <a:lnTo>
                    <a:pt x="104" y="3"/>
                  </a:lnTo>
                  <a:lnTo>
                    <a:pt x="101" y="3"/>
                  </a:lnTo>
                  <a:lnTo>
                    <a:pt x="98" y="3"/>
                  </a:lnTo>
                  <a:lnTo>
                    <a:pt x="96" y="0"/>
                  </a:lnTo>
                  <a:lnTo>
                    <a:pt x="93" y="3"/>
                  </a:lnTo>
                  <a:lnTo>
                    <a:pt x="90" y="3"/>
                  </a:lnTo>
                  <a:lnTo>
                    <a:pt x="88" y="6"/>
                  </a:lnTo>
                  <a:lnTo>
                    <a:pt x="88" y="8"/>
                  </a:lnTo>
                  <a:lnTo>
                    <a:pt x="90" y="11"/>
                  </a:lnTo>
                  <a:lnTo>
                    <a:pt x="88" y="16"/>
                  </a:lnTo>
                  <a:lnTo>
                    <a:pt x="90" y="16"/>
                  </a:lnTo>
                  <a:lnTo>
                    <a:pt x="93" y="16"/>
                  </a:lnTo>
                  <a:lnTo>
                    <a:pt x="96" y="14"/>
                  </a:lnTo>
                  <a:lnTo>
                    <a:pt x="98" y="16"/>
                  </a:lnTo>
                  <a:lnTo>
                    <a:pt x="98" y="19"/>
                  </a:lnTo>
                  <a:lnTo>
                    <a:pt x="98" y="22"/>
                  </a:lnTo>
                  <a:lnTo>
                    <a:pt x="98" y="24"/>
                  </a:lnTo>
                  <a:lnTo>
                    <a:pt x="96" y="27"/>
                  </a:lnTo>
                  <a:lnTo>
                    <a:pt x="96" y="30"/>
                  </a:lnTo>
                  <a:lnTo>
                    <a:pt x="93" y="32"/>
                  </a:lnTo>
                  <a:lnTo>
                    <a:pt x="88" y="32"/>
                  </a:lnTo>
                  <a:lnTo>
                    <a:pt x="85" y="32"/>
                  </a:lnTo>
                  <a:lnTo>
                    <a:pt x="82" y="30"/>
                  </a:lnTo>
                  <a:lnTo>
                    <a:pt x="80" y="30"/>
                  </a:lnTo>
                  <a:lnTo>
                    <a:pt x="74" y="30"/>
                  </a:lnTo>
                  <a:lnTo>
                    <a:pt x="69" y="30"/>
                  </a:lnTo>
                  <a:lnTo>
                    <a:pt x="64" y="30"/>
                  </a:lnTo>
                  <a:lnTo>
                    <a:pt x="58" y="30"/>
                  </a:lnTo>
                  <a:lnTo>
                    <a:pt x="53" y="27"/>
                  </a:lnTo>
                  <a:lnTo>
                    <a:pt x="56" y="32"/>
                  </a:lnTo>
                  <a:lnTo>
                    <a:pt x="56" y="35"/>
                  </a:lnTo>
                  <a:lnTo>
                    <a:pt x="56" y="38"/>
                  </a:lnTo>
                  <a:lnTo>
                    <a:pt x="53" y="40"/>
                  </a:lnTo>
                  <a:lnTo>
                    <a:pt x="53" y="46"/>
                  </a:lnTo>
                  <a:lnTo>
                    <a:pt x="50" y="51"/>
                  </a:lnTo>
                  <a:lnTo>
                    <a:pt x="50" y="56"/>
                  </a:lnTo>
                  <a:lnTo>
                    <a:pt x="50" y="62"/>
                  </a:lnTo>
                  <a:lnTo>
                    <a:pt x="50" y="64"/>
                  </a:lnTo>
                  <a:lnTo>
                    <a:pt x="50" y="67"/>
                  </a:lnTo>
                  <a:lnTo>
                    <a:pt x="50" y="72"/>
                  </a:lnTo>
                  <a:lnTo>
                    <a:pt x="48" y="72"/>
                  </a:lnTo>
                  <a:lnTo>
                    <a:pt x="45" y="72"/>
                  </a:lnTo>
                  <a:lnTo>
                    <a:pt x="42" y="75"/>
                  </a:lnTo>
                  <a:lnTo>
                    <a:pt x="42" y="80"/>
                  </a:lnTo>
                  <a:lnTo>
                    <a:pt x="40" y="83"/>
                  </a:lnTo>
                  <a:lnTo>
                    <a:pt x="37" y="86"/>
                  </a:lnTo>
                  <a:lnTo>
                    <a:pt x="37" y="88"/>
                  </a:lnTo>
                  <a:lnTo>
                    <a:pt x="34" y="94"/>
                  </a:lnTo>
                  <a:lnTo>
                    <a:pt x="32" y="99"/>
                  </a:lnTo>
                  <a:lnTo>
                    <a:pt x="34" y="102"/>
                  </a:lnTo>
                  <a:lnTo>
                    <a:pt x="34" y="107"/>
                  </a:lnTo>
                  <a:lnTo>
                    <a:pt x="34" y="110"/>
                  </a:lnTo>
                  <a:lnTo>
                    <a:pt x="34" y="112"/>
                  </a:lnTo>
                  <a:lnTo>
                    <a:pt x="37" y="115"/>
                  </a:lnTo>
                  <a:lnTo>
                    <a:pt x="40" y="118"/>
                  </a:lnTo>
                  <a:lnTo>
                    <a:pt x="42" y="123"/>
                  </a:lnTo>
                  <a:lnTo>
                    <a:pt x="40" y="128"/>
                  </a:lnTo>
                  <a:lnTo>
                    <a:pt x="37" y="126"/>
                  </a:lnTo>
                  <a:lnTo>
                    <a:pt x="34" y="123"/>
                  </a:lnTo>
                  <a:lnTo>
                    <a:pt x="32" y="123"/>
                  </a:lnTo>
                  <a:lnTo>
                    <a:pt x="32" y="120"/>
                  </a:lnTo>
                  <a:lnTo>
                    <a:pt x="29" y="123"/>
                  </a:lnTo>
                  <a:lnTo>
                    <a:pt x="26" y="126"/>
                  </a:lnTo>
                  <a:lnTo>
                    <a:pt x="24" y="126"/>
                  </a:lnTo>
                  <a:lnTo>
                    <a:pt x="18" y="128"/>
                  </a:lnTo>
                  <a:lnTo>
                    <a:pt x="16" y="128"/>
                  </a:lnTo>
                  <a:lnTo>
                    <a:pt x="13" y="131"/>
                  </a:lnTo>
                  <a:lnTo>
                    <a:pt x="10" y="134"/>
                  </a:lnTo>
                  <a:lnTo>
                    <a:pt x="8" y="134"/>
                  </a:lnTo>
                  <a:lnTo>
                    <a:pt x="5" y="136"/>
                  </a:lnTo>
                  <a:lnTo>
                    <a:pt x="2" y="136"/>
                  </a:lnTo>
                  <a:lnTo>
                    <a:pt x="2" y="139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2" y="147"/>
                  </a:lnTo>
                  <a:lnTo>
                    <a:pt x="5" y="147"/>
                  </a:lnTo>
                  <a:lnTo>
                    <a:pt x="5" y="150"/>
                  </a:lnTo>
                  <a:lnTo>
                    <a:pt x="8" y="152"/>
                  </a:lnTo>
                  <a:lnTo>
                    <a:pt x="10" y="155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42" name="Freeform 108"/>
            <p:cNvSpPr>
              <a:spLocks/>
            </p:cNvSpPr>
            <p:nvPr/>
          </p:nvSpPr>
          <p:spPr bwMode="auto">
            <a:xfrm>
              <a:off x="6807200" y="3925888"/>
              <a:ext cx="1179513" cy="908050"/>
            </a:xfrm>
            <a:custGeom>
              <a:avLst/>
              <a:gdLst>
                <a:gd name="T0" fmla="*/ 2147483647 w 314"/>
                <a:gd name="T1" fmla="*/ 2147483647 h 229"/>
                <a:gd name="T2" fmla="*/ 2147483647 w 314"/>
                <a:gd name="T3" fmla="*/ 2147483647 h 229"/>
                <a:gd name="T4" fmla="*/ 2147483647 w 314"/>
                <a:gd name="T5" fmla="*/ 2147483647 h 229"/>
                <a:gd name="T6" fmla="*/ 2147483647 w 314"/>
                <a:gd name="T7" fmla="*/ 2147483647 h 229"/>
                <a:gd name="T8" fmla="*/ 2147483647 w 314"/>
                <a:gd name="T9" fmla="*/ 2147483647 h 229"/>
                <a:gd name="T10" fmla="*/ 2147483647 w 314"/>
                <a:gd name="T11" fmla="*/ 2147483647 h 229"/>
                <a:gd name="T12" fmla="*/ 2147483647 w 314"/>
                <a:gd name="T13" fmla="*/ 2147483647 h 229"/>
                <a:gd name="T14" fmla="*/ 2147483647 w 314"/>
                <a:gd name="T15" fmla="*/ 2147483647 h 229"/>
                <a:gd name="T16" fmla="*/ 2147483647 w 314"/>
                <a:gd name="T17" fmla="*/ 2147483647 h 229"/>
                <a:gd name="T18" fmla="*/ 2147483647 w 314"/>
                <a:gd name="T19" fmla="*/ 2147483647 h 229"/>
                <a:gd name="T20" fmla="*/ 2147483647 w 314"/>
                <a:gd name="T21" fmla="*/ 2147483647 h 229"/>
                <a:gd name="T22" fmla="*/ 2147483647 w 314"/>
                <a:gd name="T23" fmla="*/ 2147483647 h 229"/>
                <a:gd name="T24" fmla="*/ 2147483647 w 314"/>
                <a:gd name="T25" fmla="*/ 2147483647 h 229"/>
                <a:gd name="T26" fmla="*/ 2147483647 w 314"/>
                <a:gd name="T27" fmla="*/ 2147483647 h 229"/>
                <a:gd name="T28" fmla="*/ 2147483647 w 314"/>
                <a:gd name="T29" fmla="*/ 2147483647 h 229"/>
                <a:gd name="T30" fmla="*/ 2147483647 w 314"/>
                <a:gd name="T31" fmla="*/ 2147483647 h 229"/>
                <a:gd name="T32" fmla="*/ 2147483647 w 314"/>
                <a:gd name="T33" fmla="*/ 2147483647 h 229"/>
                <a:gd name="T34" fmla="*/ 2147483647 w 314"/>
                <a:gd name="T35" fmla="*/ 2147483647 h 229"/>
                <a:gd name="T36" fmla="*/ 2147483647 w 314"/>
                <a:gd name="T37" fmla="*/ 2147483647 h 229"/>
                <a:gd name="T38" fmla="*/ 2147483647 w 314"/>
                <a:gd name="T39" fmla="*/ 2147483647 h 229"/>
                <a:gd name="T40" fmla="*/ 2147483647 w 314"/>
                <a:gd name="T41" fmla="*/ 2147483647 h 229"/>
                <a:gd name="T42" fmla="*/ 2147483647 w 314"/>
                <a:gd name="T43" fmla="*/ 2147483647 h 229"/>
                <a:gd name="T44" fmla="*/ 2147483647 w 314"/>
                <a:gd name="T45" fmla="*/ 2147483647 h 229"/>
                <a:gd name="T46" fmla="*/ 2147483647 w 314"/>
                <a:gd name="T47" fmla="*/ 2147483647 h 229"/>
                <a:gd name="T48" fmla="*/ 2147483647 w 314"/>
                <a:gd name="T49" fmla="*/ 2147483647 h 229"/>
                <a:gd name="T50" fmla="*/ 2147483647 w 314"/>
                <a:gd name="T51" fmla="*/ 2147483647 h 229"/>
                <a:gd name="T52" fmla="*/ 2147483647 w 314"/>
                <a:gd name="T53" fmla="*/ 2147483647 h 229"/>
                <a:gd name="T54" fmla="*/ 2147483647 w 314"/>
                <a:gd name="T55" fmla="*/ 2147483647 h 229"/>
                <a:gd name="T56" fmla="*/ 2147483647 w 314"/>
                <a:gd name="T57" fmla="*/ 2147483647 h 229"/>
                <a:gd name="T58" fmla="*/ 2147483647 w 314"/>
                <a:gd name="T59" fmla="*/ 2147483647 h 229"/>
                <a:gd name="T60" fmla="*/ 2147483647 w 314"/>
                <a:gd name="T61" fmla="*/ 2147483647 h 229"/>
                <a:gd name="T62" fmla="*/ 2147483647 w 314"/>
                <a:gd name="T63" fmla="*/ 2147483647 h 229"/>
                <a:gd name="T64" fmla="*/ 2147483647 w 314"/>
                <a:gd name="T65" fmla="*/ 2147483647 h 229"/>
                <a:gd name="T66" fmla="*/ 2147483647 w 314"/>
                <a:gd name="T67" fmla="*/ 0 h 229"/>
                <a:gd name="T68" fmla="*/ 2147483647 w 314"/>
                <a:gd name="T69" fmla="*/ 2147483647 h 229"/>
                <a:gd name="T70" fmla="*/ 2147483647 w 314"/>
                <a:gd name="T71" fmla="*/ 2147483647 h 229"/>
                <a:gd name="T72" fmla="*/ 2147483647 w 314"/>
                <a:gd name="T73" fmla="*/ 2147483647 h 229"/>
                <a:gd name="T74" fmla="*/ 2147483647 w 314"/>
                <a:gd name="T75" fmla="*/ 2147483647 h 229"/>
                <a:gd name="T76" fmla="*/ 2147483647 w 314"/>
                <a:gd name="T77" fmla="*/ 2147483647 h 229"/>
                <a:gd name="T78" fmla="*/ 2147483647 w 314"/>
                <a:gd name="T79" fmla="*/ 2147483647 h 229"/>
                <a:gd name="T80" fmla="*/ 2147483647 w 314"/>
                <a:gd name="T81" fmla="*/ 2147483647 h 229"/>
                <a:gd name="T82" fmla="*/ 2147483647 w 314"/>
                <a:gd name="T83" fmla="*/ 2147483647 h 229"/>
                <a:gd name="T84" fmla="*/ 2147483647 w 314"/>
                <a:gd name="T85" fmla="*/ 2147483647 h 229"/>
                <a:gd name="T86" fmla="*/ 2147483647 w 314"/>
                <a:gd name="T87" fmla="*/ 2147483647 h 229"/>
                <a:gd name="T88" fmla="*/ 2147483647 w 314"/>
                <a:gd name="T89" fmla="*/ 2147483647 h 229"/>
                <a:gd name="T90" fmla="*/ 2147483647 w 314"/>
                <a:gd name="T91" fmla="*/ 2147483647 h 229"/>
                <a:gd name="T92" fmla="*/ 2147483647 w 314"/>
                <a:gd name="T93" fmla="*/ 2147483647 h 229"/>
                <a:gd name="T94" fmla="*/ 2147483647 w 314"/>
                <a:gd name="T95" fmla="*/ 2147483647 h 229"/>
                <a:gd name="T96" fmla="*/ 2147483647 w 314"/>
                <a:gd name="T97" fmla="*/ 2147483647 h 229"/>
                <a:gd name="T98" fmla="*/ 2147483647 w 314"/>
                <a:gd name="T99" fmla="*/ 2147483647 h 229"/>
                <a:gd name="T100" fmla="*/ 2147483647 w 314"/>
                <a:gd name="T101" fmla="*/ 2147483647 h 229"/>
                <a:gd name="T102" fmla="*/ 2147483647 w 314"/>
                <a:gd name="T103" fmla="*/ 2147483647 h 229"/>
                <a:gd name="T104" fmla="*/ 2147483647 w 314"/>
                <a:gd name="T105" fmla="*/ 2147483647 h 229"/>
                <a:gd name="T106" fmla="*/ 2147483647 w 314"/>
                <a:gd name="T107" fmla="*/ 2147483647 h 229"/>
                <a:gd name="T108" fmla="*/ 2147483647 w 314"/>
                <a:gd name="T109" fmla="*/ 2147483647 h 229"/>
                <a:gd name="T110" fmla="*/ 0 w 314"/>
                <a:gd name="T111" fmla="*/ 2147483647 h 229"/>
                <a:gd name="T112" fmla="*/ 2147483647 w 314"/>
                <a:gd name="T113" fmla="*/ 2147483647 h 22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4"/>
                <a:gd name="T172" fmla="*/ 0 h 229"/>
                <a:gd name="T173" fmla="*/ 314 w 314"/>
                <a:gd name="T174" fmla="*/ 229 h 22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4" h="229">
                  <a:moveTo>
                    <a:pt x="10" y="139"/>
                  </a:moveTo>
                  <a:lnTo>
                    <a:pt x="16" y="139"/>
                  </a:lnTo>
                  <a:lnTo>
                    <a:pt x="18" y="139"/>
                  </a:lnTo>
                  <a:lnTo>
                    <a:pt x="21" y="139"/>
                  </a:lnTo>
                  <a:lnTo>
                    <a:pt x="24" y="136"/>
                  </a:lnTo>
                  <a:lnTo>
                    <a:pt x="26" y="136"/>
                  </a:lnTo>
                  <a:lnTo>
                    <a:pt x="29" y="136"/>
                  </a:lnTo>
                  <a:lnTo>
                    <a:pt x="32" y="139"/>
                  </a:lnTo>
                  <a:lnTo>
                    <a:pt x="34" y="141"/>
                  </a:lnTo>
                  <a:lnTo>
                    <a:pt x="37" y="141"/>
                  </a:lnTo>
                  <a:lnTo>
                    <a:pt x="40" y="141"/>
                  </a:lnTo>
                  <a:lnTo>
                    <a:pt x="42" y="139"/>
                  </a:lnTo>
                  <a:lnTo>
                    <a:pt x="45" y="139"/>
                  </a:lnTo>
                  <a:lnTo>
                    <a:pt x="48" y="139"/>
                  </a:lnTo>
                  <a:lnTo>
                    <a:pt x="50" y="139"/>
                  </a:lnTo>
                  <a:lnTo>
                    <a:pt x="50" y="141"/>
                  </a:lnTo>
                  <a:lnTo>
                    <a:pt x="53" y="141"/>
                  </a:lnTo>
                  <a:lnTo>
                    <a:pt x="53" y="147"/>
                  </a:lnTo>
                  <a:lnTo>
                    <a:pt x="56" y="149"/>
                  </a:lnTo>
                  <a:lnTo>
                    <a:pt x="61" y="149"/>
                  </a:lnTo>
                  <a:lnTo>
                    <a:pt x="66" y="149"/>
                  </a:lnTo>
                  <a:lnTo>
                    <a:pt x="69" y="152"/>
                  </a:lnTo>
                  <a:lnTo>
                    <a:pt x="72" y="155"/>
                  </a:lnTo>
                  <a:lnTo>
                    <a:pt x="72" y="157"/>
                  </a:lnTo>
                  <a:lnTo>
                    <a:pt x="74" y="160"/>
                  </a:lnTo>
                  <a:lnTo>
                    <a:pt x="77" y="163"/>
                  </a:lnTo>
                  <a:lnTo>
                    <a:pt x="77" y="165"/>
                  </a:lnTo>
                  <a:lnTo>
                    <a:pt x="77" y="168"/>
                  </a:lnTo>
                  <a:lnTo>
                    <a:pt x="74" y="171"/>
                  </a:lnTo>
                  <a:lnTo>
                    <a:pt x="77" y="171"/>
                  </a:lnTo>
                  <a:lnTo>
                    <a:pt x="77" y="173"/>
                  </a:lnTo>
                  <a:lnTo>
                    <a:pt x="77" y="176"/>
                  </a:lnTo>
                  <a:lnTo>
                    <a:pt x="74" y="181"/>
                  </a:lnTo>
                  <a:lnTo>
                    <a:pt x="72" y="184"/>
                  </a:lnTo>
                  <a:lnTo>
                    <a:pt x="72" y="187"/>
                  </a:lnTo>
                  <a:lnTo>
                    <a:pt x="74" y="187"/>
                  </a:lnTo>
                  <a:lnTo>
                    <a:pt x="74" y="189"/>
                  </a:lnTo>
                  <a:lnTo>
                    <a:pt x="77" y="189"/>
                  </a:lnTo>
                  <a:lnTo>
                    <a:pt x="77" y="192"/>
                  </a:lnTo>
                  <a:lnTo>
                    <a:pt x="77" y="195"/>
                  </a:lnTo>
                  <a:lnTo>
                    <a:pt x="80" y="197"/>
                  </a:lnTo>
                  <a:lnTo>
                    <a:pt x="82" y="197"/>
                  </a:lnTo>
                  <a:lnTo>
                    <a:pt x="82" y="200"/>
                  </a:lnTo>
                  <a:lnTo>
                    <a:pt x="85" y="203"/>
                  </a:lnTo>
                  <a:lnTo>
                    <a:pt x="88" y="203"/>
                  </a:lnTo>
                  <a:lnTo>
                    <a:pt x="90" y="203"/>
                  </a:lnTo>
                  <a:lnTo>
                    <a:pt x="90" y="205"/>
                  </a:lnTo>
                  <a:lnTo>
                    <a:pt x="93" y="208"/>
                  </a:lnTo>
                  <a:lnTo>
                    <a:pt x="96" y="208"/>
                  </a:lnTo>
                  <a:lnTo>
                    <a:pt x="98" y="211"/>
                  </a:lnTo>
                  <a:lnTo>
                    <a:pt x="96" y="213"/>
                  </a:lnTo>
                  <a:lnTo>
                    <a:pt x="96" y="216"/>
                  </a:lnTo>
                  <a:lnTo>
                    <a:pt x="93" y="219"/>
                  </a:lnTo>
                  <a:lnTo>
                    <a:pt x="90" y="221"/>
                  </a:lnTo>
                  <a:lnTo>
                    <a:pt x="93" y="221"/>
                  </a:lnTo>
                  <a:lnTo>
                    <a:pt x="96" y="221"/>
                  </a:lnTo>
                  <a:lnTo>
                    <a:pt x="101" y="219"/>
                  </a:lnTo>
                  <a:lnTo>
                    <a:pt x="104" y="219"/>
                  </a:lnTo>
                  <a:lnTo>
                    <a:pt x="106" y="216"/>
                  </a:lnTo>
                  <a:lnTo>
                    <a:pt x="109" y="213"/>
                  </a:lnTo>
                  <a:lnTo>
                    <a:pt x="112" y="211"/>
                  </a:lnTo>
                  <a:lnTo>
                    <a:pt x="114" y="211"/>
                  </a:lnTo>
                  <a:lnTo>
                    <a:pt x="117" y="211"/>
                  </a:lnTo>
                  <a:lnTo>
                    <a:pt x="120" y="211"/>
                  </a:lnTo>
                  <a:lnTo>
                    <a:pt x="122" y="211"/>
                  </a:lnTo>
                  <a:lnTo>
                    <a:pt x="125" y="211"/>
                  </a:lnTo>
                  <a:lnTo>
                    <a:pt x="128" y="211"/>
                  </a:lnTo>
                  <a:lnTo>
                    <a:pt x="130" y="208"/>
                  </a:lnTo>
                  <a:lnTo>
                    <a:pt x="133" y="208"/>
                  </a:lnTo>
                  <a:lnTo>
                    <a:pt x="136" y="205"/>
                  </a:lnTo>
                  <a:lnTo>
                    <a:pt x="138" y="203"/>
                  </a:lnTo>
                  <a:lnTo>
                    <a:pt x="138" y="200"/>
                  </a:lnTo>
                  <a:lnTo>
                    <a:pt x="144" y="197"/>
                  </a:lnTo>
                  <a:lnTo>
                    <a:pt x="146" y="195"/>
                  </a:lnTo>
                  <a:lnTo>
                    <a:pt x="149" y="195"/>
                  </a:lnTo>
                  <a:lnTo>
                    <a:pt x="154" y="195"/>
                  </a:lnTo>
                  <a:lnTo>
                    <a:pt x="157" y="195"/>
                  </a:lnTo>
                  <a:lnTo>
                    <a:pt x="160" y="195"/>
                  </a:lnTo>
                  <a:lnTo>
                    <a:pt x="157" y="197"/>
                  </a:lnTo>
                  <a:lnTo>
                    <a:pt x="157" y="200"/>
                  </a:lnTo>
                  <a:lnTo>
                    <a:pt x="157" y="203"/>
                  </a:lnTo>
                  <a:lnTo>
                    <a:pt x="157" y="205"/>
                  </a:lnTo>
                  <a:lnTo>
                    <a:pt x="160" y="208"/>
                  </a:lnTo>
                  <a:lnTo>
                    <a:pt x="162" y="211"/>
                  </a:lnTo>
                  <a:lnTo>
                    <a:pt x="165" y="213"/>
                  </a:lnTo>
                  <a:lnTo>
                    <a:pt x="168" y="213"/>
                  </a:lnTo>
                  <a:lnTo>
                    <a:pt x="168" y="216"/>
                  </a:lnTo>
                  <a:lnTo>
                    <a:pt x="170" y="219"/>
                  </a:lnTo>
                  <a:lnTo>
                    <a:pt x="170" y="221"/>
                  </a:lnTo>
                  <a:lnTo>
                    <a:pt x="173" y="221"/>
                  </a:lnTo>
                  <a:lnTo>
                    <a:pt x="173" y="219"/>
                  </a:lnTo>
                  <a:lnTo>
                    <a:pt x="176" y="216"/>
                  </a:lnTo>
                  <a:lnTo>
                    <a:pt x="176" y="213"/>
                  </a:lnTo>
                  <a:lnTo>
                    <a:pt x="178" y="213"/>
                  </a:lnTo>
                  <a:lnTo>
                    <a:pt x="181" y="213"/>
                  </a:lnTo>
                  <a:lnTo>
                    <a:pt x="184" y="216"/>
                  </a:lnTo>
                  <a:lnTo>
                    <a:pt x="186" y="216"/>
                  </a:lnTo>
                  <a:lnTo>
                    <a:pt x="189" y="216"/>
                  </a:lnTo>
                  <a:lnTo>
                    <a:pt x="192" y="219"/>
                  </a:lnTo>
                  <a:lnTo>
                    <a:pt x="194" y="221"/>
                  </a:lnTo>
                  <a:lnTo>
                    <a:pt x="197" y="221"/>
                  </a:lnTo>
                  <a:lnTo>
                    <a:pt x="200" y="224"/>
                  </a:lnTo>
                  <a:lnTo>
                    <a:pt x="202" y="227"/>
                  </a:lnTo>
                  <a:lnTo>
                    <a:pt x="205" y="227"/>
                  </a:lnTo>
                  <a:lnTo>
                    <a:pt x="208" y="227"/>
                  </a:lnTo>
                  <a:lnTo>
                    <a:pt x="210" y="227"/>
                  </a:lnTo>
                  <a:lnTo>
                    <a:pt x="216" y="229"/>
                  </a:lnTo>
                  <a:lnTo>
                    <a:pt x="218" y="224"/>
                  </a:lnTo>
                  <a:lnTo>
                    <a:pt x="221" y="221"/>
                  </a:lnTo>
                  <a:lnTo>
                    <a:pt x="221" y="219"/>
                  </a:lnTo>
                  <a:lnTo>
                    <a:pt x="224" y="213"/>
                  </a:lnTo>
                  <a:lnTo>
                    <a:pt x="224" y="211"/>
                  </a:lnTo>
                  <a:lnTo>
                    <a:pt x="226" y="208"/>
                  </a:lnTo>
                  <a:lnTo>
                    <a:pt x="226" y="203"/>
                  </a:lnTo>
                  <a:lnTo>
                    <a:pt x="229" y="200"/>
                  </a:lnTo>
                  <a:lnTo>
                    <a:pt x="229" y="197"/>
                  </a:lnTo>
                  <a:lnTo>
                    <a:pt x="232" y="195"/>
                  </a:lnTo>
                  <a:lnTo>
                    <a:pt x="234" y="192"/>
                  </a:lnTo>
                  <a:lnTo>
                    <a:pt x="240" y="192"/>
                  </a:lnTo>
                  <a:lnTo>
                    <a:pt x="242" y="189"/>
                  </a:lnTo>
                  <a:lnTo>
                    <a:pt x="245" y="189"/>
                  </a:lnTo>
                  <a:lnTo>
                    <a:pt x="245" y="187"/>
                  </a:lnTo>
                  <a:lnTo>
                    <a:pt x="245" y="184"/>
                  </a:lnTo>
                  <a:lnTo>
                    <a:pt x="242" y="181"/>
                  </a:lnTo>
                  <a:lnTo>
                    <a:pt x="242" y="179"/>
                  </a:lnTo>
                  <a:lnTo>
                    <a:pt x="242" y="176"/>
                  </a:lnTo>
                  <a:lnTo>
                    <a:pt x="242" y="173"/>
                  </a:lnTo>
                  <a:lnTo>
                    <a:pt x="242" y="171"/>
                  </a:lnTo>
                  <a:lnTo>
                    <a:pt x="245" y="168"/>
                  </a:lnTo>
                  <a:lnTo>
                    <a:pt x="245" y="165"/>
                  </a:lnTo>
                  <a:lnTo>
                    <a:pt x="248" y="163"/>
                  </a:lnTo>
                  <a:lnTo>
                    <a:pt x="250" y="157"/>
                  </a:lnTo>
                  <a:lnTo>
                    <a:pt x="253" y="157"/>
                  </a:lnTo>
                  <a:lnTo>
                    <a:pt x="253" y="155"/>
                  </a:lnTo>
                  <a:lnTo>
                    <a:pt x="256" y="155"/>
                  </a:lnTo>
                  <a:lnTo>
                    <a:pt x="258" y="157"/>
                  </a:lnTo>
                  <a:lnTo>
                    <a:pt x="261" y="160"/>
                  </a:lnTo>
                  <a:lnTo>
                    <a:pt x="264" y="160"/>
                  </a:lnTo>
                  <a:lnTo>
                    <a:pt x="266" y="163"/>
                  </a:lnTo>
                  <a:lnTo>
                    <a:pt x="269" y="163"/>
                  </a:lnTo>
                  <a:lnTo>
                    <a:pt x="272" y="163"/>
                  </a:lnTo>
                  <a:lnTo>
                    <a:pt x="274" y="160"/>
                  </a:lnTo>
                  <a:lnTo>
                    <a:pt x="280" y="157"/>
                  </a:lnTo>
                  <a:lnTo>
                    <a:pt x="282" y="155"/>
                  </a:lnTo>
                  <a:lnTo>
                    <a:pt x="288" y="152"/>
                  </a:lnTo>
                  <a:lnTo>
                    <a:pt x="293" y="149"/>
                  </a:lnTo>
                  <a:lnTo>
                    <a:pt x="296" y="149"/>
                  </a:lnTo>
                  <a:lnTo>
                    <a:pt x="301" y="147"/>
                  </a:lnTo>
                  <a:lnTo>
                    <a:pt x="304" y="147"/>
                  </a:lnTo>
                  <a:lnTo>
                    <a:pt x="309" y="144"/>
                  </a:lnTo>
                  <a:lnTo>
                    <a:pt x="312" y="141"/>
                  </a:lnTo>
                  <a:lnTo>
                    <a:pt x="312" y="139"/>
                  </a:lnTo>
                  <a:lnTo>
                    <a:pt x="312" y="136"/>
                  </a:lnTo>
                  <a:lnTo>
                    <a:pt x="312" y="133"/>
                  </a:lnTo>
                  <a:lnTo>
                    <a:pt x="314" y="131"/>
                  </a:lnTo>
                  <a:lnTo>
                    <a:pt x="312" y="131"/>
                  </a:lnTo>
                  <a:lnTo>
                    <a:pt x="312" y="128"/>
                  </a:lnTo>
                  <a:lnTo>
                    <a:pt x="309" y="125"/>
                  </a:lnTo>
                  <a:lnTo>
                    <a:pt x="306" y="123"/>
                  </a:lnTo>
                  <a:lnTo>
                    <a:pt x="301" y="123"/>
                  </a:lnTo>
                  <a:lnTo>
                    <a:pt x="298" y="117"/>
                  </a:lnTo>
                  <a:lnTo>
                    <a:pt x="296" y="115"/>
                  </a:lnTo>
                  <a:lnTo>
                    <a:pt x="293" y="112"/>
                  </a:lnTo>
                  <a:lnTo>
                    <a:pt x="288" y="109"/>
                  </a:lnTo>
                  <a:lnTo>
                    <a:pt x="282" y="107"/>
                  </a:lnTo>
                  <a:lnTo>
                    <a:pt x="280" y="104"/>
                  </a:lnTo>
                  <a:lnTo>
                    <a:pt x="280" y="99"/>
                  </a:lnTo>
                  <a:lnTo>
                    <a:pt x="277" y="96"/>
                  </a:lnTo>
                  <a:lnTo>
                    <a:pt x="277" y="93"/>
                  </a:lnTo>
                  <a:lnTo>
                    <a:pt x="277" y="88"/>
                  </a:lnTo>
                  <a:lnTo>
                    <a:pt x="274" y="88"/>
                  </a:lnTo>
                  <a:lnTo>
                    <a:pt x="272" y="88"/>
                  </a:lnTo>
                  <a:lnTo>
                    <a:pt x="264" y="85"/>
                  </a:lnTo>
                  <a:lnTo>
                    <a:pt x="261" y="83"/>
                  </a:lnTo>
                  <a:lnTo>
                    <a:pt x="264" y="83"/>
                  </a:lnTo>
                  <a:lnTo>
                    <a:pt x="266" y="80"/>
                  </a:lnTo>
                  <a:lnTo>
                    <a:pt x="269" y="77"/>
                  </a:lnTo>
                  <a:lnTo>
                    <a:pt x="272" y="75"/>
                  </a:lnTo>
                  <a:lnTo>
                    <a:pt x="272" y="72"/>
                  </a:lnTo>
                  <a:lnTo>
                    <a:pt x="272" y="69"/>
                  </a:lnTo>
                  <a:lnTo>
                    <a:pt x="272" y="64"/>
                  </a:lnTo>
                  <a:lnTo>
                    <a:pt x="269" y="64"/>
                  </a:lnTo>
                  <a:lnTo>
                    <a:pt x="264" y="59"/>
                  </a:lnTo>
                  <a:lnTo>
                    <a:pt x="261" y="59"/>
                  </a:lnTo>
                  <a:lnTo>
                    <a:pt x="261" y="56"/>
                  </a:lnTo>
                  <a:lnTo>
                    <a:pt x="261" y="53"/>
                  </a:lnTo>
                  <a:lnTo>
                    <a:pt x="261" y="51"/>
                  </a:lnTo>
                  <a:lnTo>
                    <a:pt x="264" y="48"/>
                  </a:lnTo>
                  <a:lnTo>
                    <a:pt x="266" y="45"/>
                  </a:lnTo>
                  <a:lnTo>
                    <a:pt x="269" y="40"/>
                  </a:lnTo>
                  <a:lnTo>
                    <a:pt x="269" y="32"/>
                  </a:lnTo>
                  <a:lnTo>
                    <a:pt x="269" y="27"/>
                  </a:lnTo>
                  <a:lnTo>
                    <a:pt x="274" y="24"/>
                  </a:lnTo>
                  <a:lnTo>
                    <a:pt x="274" y="21"/>
                  </a:lnTo>
                  <a:lnTo>
                    <a:pt x="274" y="19"/>
                  </a:lnTo>
                  <a:lnTo>
                    <a:pt x="272" y="19"/>
                  </a:lnTo>
                  <a:lnTo>
                    <a:pt x="272" y="16"/>
                  </a:lnTo>
                  <a:lnTo>
                    <a:pt x="269" y="16"/>
                  </a:lnTo>
                  <a:lnTo>
                    <a:pt x="264" y="11"/>
                  </a:lnTo>
                  <a:lnTo>
                    <a:pt x="264" y="8"/>
                  </a:lnTo>
                  <a:lnTo>
                    <a:pt x="264" y="5"/>
                  </a:lnTo>
                  <a:lnTo>
                    <a:pt x="264" y="3"/>
                  </a:lnTo>
                  <a:lnTo>
                    <a:pt x="264" y="0"/>
                  </a:lnTo>
                  <a:lnTo>
                    <a:pt x="261" y="0"/>
                  </a:lnTo>
                  <a:lnTo>
                    <a:pt x="258" y="3"/>
                  </a:lnTo>
                  <a:lnTo>
                    <a:pt x="258" y="5"/>
                  </a:lnTo>
                  <a:lnTo>
                    <a:pt x="258" y="3"/>
                  </a:lnTo>
                  <a:lnTo>
                    <a:pt x="256" y="0"/>
                  </a:lnTo>
                  <a:lnTo>
                    <a:pt x="253" y="3"/>
                  </a:lnTo>
                  <a:lnTo>
                    <a:pt x="256" y="5"/>
                  </a:lnTo>
                  <a:lnTo>
                    <a:pt x="258" y="8"/>
                  </a:lnTo>
                  <a:lnTo>
                    <a:pt x="261" y="11"/>
                  </a:lnTo>
                  <a:lnTo>
                    <a:pt x="261" y="16"/>
                  </a:lnTo>
                  <a:lnTo>
                    <a:pt x="258" y="16"/>
                  </a:lnTo>
                  <a:lnTo>
                    <a:pt x="258" y="19"/>
                  </a:lnTo>
                  <a:lnTo>
                    <a:pt x="256" y="21"/>
                  </a:lnTo>
                  <a:lnTo>
                    <a:pt x="250" y="21"/>
                  </a:lnTo>
                  <a:lnTo>
                    <a:pt x="248" y="21"/>
                  </a:lnTo>
                  <a:lnTo>
                    <a:pt x="242" y="21"/>
                  </a:lnTo>
                  <a:lnTo>
                    <a:pt x="240" y="19"/>
                  </a:lnTo>
                  <a:lnTo>
                    <a:pt x="240" y="16"/>
                  </a:lnTo>
                  <a:lnTo>
                    <a:pt x="237" y="13"/>
                  </a:lnTo>
                  <a:lnTo>
                    <a:pt x="240" y="13"/>
                  </a:lnTo>
                  <a:lnTo>
                    <a:pt x="240" y="11"/>
                  </a:lnTo>
                  <a:lnTo>
                    <a:pt x="237" y="11"/>
                  </a:lnTo>
                  <a:lnTo>
                    <a:pt x="234" y="11"/>
                  </a:lnTo>
                  <a:lnTo>
                    <a:pt x="232" y="11"/>
                  </a:lnTo>
                  <a:lnTo>
                    <a:pt x="226" y="13"/>
                  </a:lnTo>
                  <a:lnTo>
                    <a:pt x="226" y="16"/>
                  </a:lnTo>
                  <a:lnTo>
                    <a:pt x="229" y="19"/>
                  </a:lnTo>
                  <a:lnTo>
                    <a:pt x="229" y="21"/>
                  </a:lnTo>
                  <a:lnTo>
                    <a:pt x="226" y="21"/>
                  </a:lnTo>
                  <a:lnTo>
                    <a:pt x="221" y="21"/>
                  </a:lnTo>
                  <a:lnTo>
                    <a:pt x="216" y="19"/>
                  </a:lnTo>
                  <a:lnTo>
                    <a:pt x="213" y="19"/>
                  </a:lnTo>
                  <a:lnTo>
                    <a:pt x="210" y="19"/>
                  </a:lnTo>
                  <a:lnTo>
                    <a:pt x="208" y="19"/>
                  </a:lnTo>
                  <a:lnTo>
                    <a:pt x="205" y="19"/>
                  </a:lnTo>
                  <a:lnTo>
                    <a:pt x="205" y="21"/>
                  </a:lnTo>
                  <a:lnTo>
                    <a:pt x="205" y="24"/>
                  </a:lnTo>
                  <a:lnTo>
                    <a:pt x="205" y="27"/>
                  </a:lnTo>
                  <a:lnTo>
                    <a:pt x="208" y="29"/>
                  </a:lnTo>
                  <a:lnTo>
                    <a:pt x="210" y="29"/>
                  </a:lnTo>
                  <a:lnTo>
                    <a:pt x="213" y="29"/>
                  </a:lnTo>
                  <a:lnTo>
                    <a:pt x="218" y="29"/>
                  </a:lnTo>
                  <a:lnTo>
                    <a:pt x="221" y="29"/>
                  </a:lnTo>
                  <a:lnTo>
                    <a:pt x="226" y="32"/>
                  </a:lnTo>
                  <a:lnTo>
                    <a:pt x="224" y="35"/>
                  </a:lnTo>
                  <a:lnTo>
                    <a:pt x="224" y="37"/>
                  </a:lnTo>
                  <a:lnTo>
                    <a:pt x="221" y="40"/>
                  </a:lnTo>
                  <a:lnTo>
                    <a:pt x="218" y="40"/>
                  </a:lnTo>
                  <a:lnTo>
                    <a:pt x="216" y="43"/>
                  </a:lnTo>
                  <a:lnTo>
                    <a:pt x="210" y="45"/>
                  </a:lnTo>
                  <a:lnTo>
                    <a:pt x="208" y="48"/>
                  </a:lnTo>
                  <a:lnTo>
                    <a:pt x="205" y="51"/>
                  </a:lnTo>
                  <a:lnTo>
                    <a:pt x="202" y="53"/>
                  </a:lnTo>
                  <a:lnTo>
                    <a:pt x="200" y="51"/>
                  </a:lnTo>
                  <a:lnTo>
                    <a:pt x="197" y="51"/>
                  </a:lnTo>
                  <a:lnTo>
                    <a:pt x="194" y="51"/>
                  </a:lnTo>
                  <a:lnTo>
                    <a:pt x="194" y="53"/>
                  </a:lnTo>
                  <a:lnTo>
                    <a:pt x="192" y="56"/>
                  </a:lnTo>
                  <a:lnTo>
                    <a:pt x="192" y="59"/>
                  </a:lnTo>
                  <a:lnTo>
                    <a:pt x="189" y="61"/>
                  </a:lnTo>
                  <a:lnTo>
                    <a:pt x="186" y="64"/>
                  </a:lnTo>
                  <a:lnTo>
                    <a:pt x="184" y="64"/>
                  </a:lnTo>
                  <a:lnTo>
                    <a:pt x="181" y="61"/>
                  </a:lnTo>
                  <a:lnTo>
                    <a:pt x="178" y="59"/>
                  </a:lnTo>
                  <a:lnTo>
                    <a:pt x="176" y="61"/>
                  </a:lnTo>
                  <a:lnTo>
                    <a:pt x="173" y="64"/>
                  </a:lnTo>
                  <a:lnTo>
                    <a:pt x="170" y="64"/>
                  </a:lnTo>
                  <a:lnTo>
                    <a:pt x="168" y="64"/>
                  </a:lnTo>
                  <a:lnTo>
                    <a:pt x="165" y="64"/>
                  </a:lnTo>
                  <a:lnTo>
                    <a:pt x="162" y="67"/>
                  </a:lnTo>
                  <a:lnTo>
                    <a:pt x="160" y="69"/>
                  </a:lnTo>
                  <a:lnTo>
                    <a:pt x="157" y="69"/>
                  </a:lnTo>
                  <a:lnTo>
                    <a:pt x="154" y="69"/>
                  </a:lnTo>
                  <a:lnTo>
                    <a:pt x="149" y="67"/>
                  </a:lnTo>
                  <a:lnTo>
                    <a:pt x="144" y="64"/>
                  </a:lnTo>
                  <a:lnTo>
                    <a:pt x="141" y="67"/>
                  </a:lnTo>
                  <a:lnTo>
                    <a:pt x="136" y="69"/>
                  </a:lnTo>
                  <a:lnTo>
                    <a:pt x="133" y="72"/>
                  </a:lnTo>
                  <a:lnTo>
                    <a:pt x="133" y="69"/>
                  </a:lnTo>
                  <a:lnTo>
                    <a:pt x="133" y="67"/>
                  </a:lnTo>
                  <a:lnTo>
                    <a:pt x="128" y="67"/>
                  </a:lnTo>
                  <a:lnTo>
                    <a:pt x="125" y="67"/>
                  </a:lnTo>
                  <a:lnTo>
                    <a:pt x="122" y="67"/>
                  </a:lnTo>
                  <a:lnTo>
                    <a:pt x="120" y="69"/>
                  </a:lnTo>
                  <a:lnTo>
                    <a:pt x="117" y="72"/>
                  </a:lnTo>
                  <a:lnTo>
                    <a:pt x="114" y="72"/>
                  </a:lnTo>
                  <a:lnTo>
                    <a:pt x="112" y="75"/>
                  </a:lnTo>
                  <a:lnTo>
                    <a:pt x="109" y="75"/>
                  </a:lnTo>
                  <a:lnTo>
                    <a:pt x="106" y="77"/>
                  </a:lnTo>
                  <a:lnTo>
                    <a:pt x="104" y="77"/>
                  </a:lnTo>
                  <a:lnTo>
                    <a:pt x="101" y="80"/>
                  </a:lnTo>
                  <a:lnTo>
                    <a:pt x="98" y="83"/>
                  </a:lnTo>
                  <a:lnTo>
                    <a:pt x="96" y="85"/>
                  </a:lnTo>
                  <a:lnTo>
                    <a:pt x="93" y="88"/>
                  </a:lnTo>
                  <a:lnTo>
                    <a:pt x="90" y="88"/>
                  </a:lnTo>
                  <a:lnTo>
                    <a:pt x="88" y="88"/>
                  </a:lnTo>
                  <a:lnTo>
                    <a:pt x="85" y="88"/>
                  </a:lnTo>
                  <a:lnTo>
                    <a:pt x="82" y="88"/>
                  </a:lnTo>
                  <a:lnTo>
                    <a:pt x="77" y="88"/>
                  </a:lnTo>
                  <a:lnTo>
                    <a:pt x="74" y="91"/>
                  </a:lnTo>
                  <a:lnTo>
                    <a:pt x="72" y="91"/>
                  </a:lnTo>
                  <a:lnTo>
                    <a:pt x="69" y="91"/>
                  </a:lnTo>
                  <a:lnTo>
                    <a:pt x="66" y="91"/>
                  </a:lnTo>
                  <a:lnTo>
                    <a:pt x="64" y="91"/>
                  </a:lnTo>
                  <a:lnTo>
                    <a:pt x="64" y="93"/>
                  </a:lnTo>
                  <a:lnTo>
                    <a:pt x="61" y="93"/>
                  </a:lnTo>
                  <a:lnTo>
                    <a:pt x="58" y="96"/>
                  </a:lnTo>
                  <a:lnTo>
                    <a:pt x="56" y="96"/>
                  </a:lnTo>
                  <a:lnTo>
                    <a:pt x="53" y="93"/>
                  </a:lnTo>
                  <a:lnTo>
                    <a:pt x="50" y="93"/>
                  </a:lnTo>
                  <a:lnTo>
                    <a:pt x="48" y="96"/>
                  </a:lnTo>
                  <a:lnTo>
                    <a:pt x="45" y="96"/>
                  </a:lnTo>
                  <a:lnTo>
                    <a:pt x="40" y="96"/>
                  </a:lnTo>
                  <a:lnTo>
                    <a:pt x="37" y="93"/>
                  </a:lnTo>
                  <a:lnTo>
                    <a:pt x="37" y="91"/>
                  </a:lnTo>
                  <a:lnTo>
                    <a:pt x="34" y="91"/>
                  </a:lnTo>
                  <a:lnTo>
                    <a:pt x="32" y="91"/>
                  </a:lnTo>
                  <a:lnTo>
                    <a:pt x="29" y="93"/>
                  </a:lnTo>
                  <a:lnTo>
                    <a:pt x="26" y="93"/>
                  </a:lnTo>
                  <a:lnTo>
                    <a:pt x="24" y="93"/>
                  </a:lnTo>
                  <a:lnTo>
                    <a:pt x="21" y="93"/>
                  </a:lnTo>
                  <a:lnTo>
                    <a:pt x="18" y="96"/>
                  </a:lnTo>
                  <a:lnTo>
                    <a:pt x="18" y="99"/>
                  </a:lnTo>
                  <a:lnTo>
                    <a:pt x="18" y="101"/>
                  </a:lnTo>
                  <a:lnTo>
                    <a:pt x="16" y="104"/>
                  </a:lnTo>
                  <a:lnTo>
                    <a:pt x="13" y="104"/>
                  </a:lnTo>
                  <a:lnTo>
                    <a:pt x="10" y="107"/>
                  </a:lnTo>
                  <a:lnTo>
                    <a:pt x="8" y="109"/>
                  </a:lnTo>
                  <a:lnTo>
                    <a:pt x="8" y="112"/>
                  </a:lnTo>
                  <a:lnTo>
                    <a:pt x="8" y="115"/>
                  </a:lnTo>
                  <a:lnTo>
                    <a:pt x="5" y="11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0" y="128"/>
                  </a:lnTo>
                  <a:lnTo>
                    <a:pt x="2" y="131"/>
                  </a:lnTo>
                  <a:lnTo>
                    <a:pt x="2" y="136"/>
                  </a:lnTo>
                  <a:lnTo>
                    <a:pt x="5" y="139"/>
                  </a:lnTo>
                  <a:lnTo>
                    <a:pt x="8" y="139"/>
                  </a:lnTo>
                  <a:lnTo>
                    <a:pt x="10" y="139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43" name="Freeform 109"/>
            <p:cNvSpPr>
              <a:spLocks/>
            </p:cNvSpPr>
            <p:nvPr/>
          </p:nvSpPr>
          <p:spPr bwMode="auto">
            <a:xfrm>
              <a:off x="6884988" y="3752850"/>
              <a:ext cx="900112" cy="550863"/>
            </a:xfrm>
            <a:custGeom>
              <a:avLst/>
              <a:gdLst>
                <a:gd name="T0" fmla="*/ 2147483647 w 240"/>
                <a:gd name="T1" fmla="*/ 2147483647 h 139"/>
                <a:gd name="T2" fmla="*/ 2147483647 w 240"/>
                <a:gd name="T3" fmla="*/ 2147483647 h 139"/>
                <a:gd name="T4" fmla="*/ 2147483647 w 240"/>
                <a:gd name="T5" fmla="*/ 2147483647 h 139"/>
                <a:gd name="T6" fmla="*/ 2147483647 w 240"/>
                <a:gd name="T7" fmla="*/ 2147483647 h 139"/>
                <a:gd name="T8" fmla="*/ 2147483647 w 240"/>
                <a:gd name="T9" fmla="*/ 2147483647 h 139"/>
                <a:gd name="T10" fmla="*/ 2147483647 w 240"/>
                <a:gd name="T11" fmla="*/ 2147483647 h 139"/>
                <a:gd name="T12" fmla="*/ 2147483647 w 240"/>
                <a:gd name="T13" fmla="*/ 2147483647 h 139"/>
                <a:gd name="T14" fmla="*/ 2147483647 w 240"/>
                <a:gd name="T15" fmla="*/ 2147483647 h 139"/>
                <a:gd name="T16" fmla="*/ 0 w 240"/>
                <a:gd name="T17" fmla="*/ 2147483647 h 139"/>
                <a:gd name="T18" fmla="*/ 2147483647 w 240"/>
                <a:gd name="T19" fmla="*/ 2147483647 h 139"/>
                <a:gd name="T20" fmla="*/ 2147483647 w 240"/>
                <a:gd name="T21" fmla="*/ 2147483647 h 139"/>
                <a:gd name="T22" fmla="*/ 2147483647 w 240"/>
                <a:gd name="T23" fmla="*/ 2147483647 h 139"/>
                <a:gd name="T24" fmla="*/ 2147483647 w 240"/>
                <a:gd name="T25" fmla="*/ 2147483647 h 139"/>
                <a:gd name="T26" fmla="*/ 2147483647 w 240"/>
                <a:gd name="T27" fmla="*/ 2147483647 h 139"/>
                <a:gd name="T28" fmla="*/ 2147483647 w 240"/>
                <a:gd name="T29" fmla="*/ 2147483647 h 139"/>
                <a:gd name="T30" fmla="*/ 2147483647 w 240"/>
                <a:gd name="T31" fmla="*/ 2147483647 h 139"/>
                <a:gd name="T32" fmla="*/ 2147483647 w 240"/>
                <a:gd name="T33" fmla="*/ 2147483647 h 139"/>
                <a:gd name="T34" fmla="*/ 2147483647 w 240"/>
                <a:gd name="T35" fmla="*/ 2147483647 h 139"/>
                <a:gd name="T36" fmla="*/ 2147483647 w 240"/>
                <a:gd name="T37" fmla="*/ 2147483647 h 139"/>
                <a:gd name="T38" fmla="*/ 2147483647 w 240"/>
                <a:gd name="T39" fmla="*/ 2147483647 h 139"/>
                <a:gd name="T40" fmla="*/ 2147483647 w 240"/>
                <a:gd name="T41" fmla="*/ 2147483647 h 139"/>
                <a:gd name="T42" fmla="*/ 2147483647 w 240"/>
                <a:gd name="T43" fmla="*/ 2147483647 h 139"/>
                <a:gd name="T44" fmla="*/ 2147483647 w 240"/>
                <a:gd name="T45" fmla="*/ 2147483647 h 139"/>
                <a:gd name="T46" fmla="*/ 2147483647 w 240"/>
                <a:gd name="T47" fmla="*/ 2147483647 h 139"/>
                <a:gd name="T48" fmla="*/ 2147483647 w 240"/>
                <a:gd name="T49" fmla="*/ 2147483647 h 139"/>
                <a:gd name="T50" fmla="*/ 2147483647 w 240"/>
                <a:gd name="T51" fmla="*/ 2147483647 h 139"/>
                <a:gd name="T52" fmla="*/ 2147483647 w 240"/>
                <a:gd name="T53" fmla="*/ 2147483647 h 139"/>
                <a:gd name="T54" fmla="*/ 2147483647 w 240"/>
                <a:gd name="T55" fmla="*/ 2147483647 h 139"/>
                <a:gd name="T56" fmla="*/ 2147483647 w 240"/>
                <a:gd name="T57" fmla="*/ 2147483647 h 139"/>
                <a:gd name="T58" fmla="*/ 2147483647 w 240"/>
                <a:gd name="T59" fmla="*/ 2147483647 h 139"/>
                <a:gd name="T60" fmla="*/ 2147483647 w 240"/>
                <a:gd name="T61" fmla="*/ 2147483647 h 139"/>
                <a:gd name="T62" fmla="*/ 2147483647 w 240"/>
                <a:gd name="T63" fmla="*/ 2147483647 h 139"/>
                <a:gd name="T64" fmla="*/ 2147483647 w 240"/>
                <a:gd name="T65" fmla="*/ 2147483647 h 139"/>
                <a:gd name="T66" fmla="*/ 2147483647 w 240"/>
                <a:gd name="T67" fmla="*/ 2147483647 h 139"/>
                <a:gd name="T68" fmla="*/ 2147483647 w 240"/>
                <a:gd name="T69" fmla="*/ 2147483647 h 139"/>
                <a:gd name="T70" fmla="*/ 2147483647 w 240"/>
                <a:gd name="T71" fmla="*/ 0 h 139"/>
                <a:gd name="T72" fmla="*/ 2147483647 w 240"/>
                <a:gd name="T73" fmla="*/ 2147483647 h 139"/>
                <a:gd name="T74" fmla="*/ 2147483647 w 240"/>
                <a:gd name="T75" fmla="*/ 2147483647 h 139"/>
                <a:gd name="T76" fmla="*/ 2147483647 w 240"/>
                <a:gd name="T77" fmla="*/ 2147483647 h 139"/>
                <a:gd name="T78" fmla="*/ 2147483647 w 240"/>
                <a:gd name="T79" fmla="*/ 2147483647 h 139"/>
                <a:gd name="T80" fmla="*/ 2147483647 w 240"/>
                <a:gd name="T81" fmla="*/ 2147483647 h 139"/>
                <a:gd name="T82" fmla="*/ 2147483647 w 240"/>
                <a:gd name="T83" fmla="*/ 2147483647 h 139"/>
                <a:gd name="T84" fmla="*/ 2147483647 w 240"/>
                <a:gd name="T85" fmla="*/ 2147483647 h 139"/>
                <a:gd name="T86" fmla="*/ 2147483647 w 240"/>
                <a:gd name="T87" fmla="*/ 2147483647 h 139"/>
                <a:gd name="T88" fmla="*/ 2147483647 w 240"/>
                <a:gd name="T89" fmla="*/ 2147483647 h 139"/>
                <a:gd name="T90" fmla="*/ 2147483647 w 240"/>
                <a:gd name="T91" fmla="*/ 2147483647 h 139"/>
                <a:gd name="T92" fmla="*/ 2147483647 w 240"/>
                <a:gd name="T93" fmla="*/ 2147483647 h 139"/>
                <a:gd name="T94" fmla="*/ 2147483647 w 240"/>
                <a:gd name="T95" fmla="*/ 2147483647 h 139"/>
                <a:gd name="T96" fmla="*/ 2147483647 w 240"/>
                <a:gd name="T97" fmla="*/ 2147483647 h 139"/>
                <a:gd name="T98" fmla="*/ 2147483647 w 240"/>
                <a:gd name="T99" fmla="*/ 2147483647 h 139"/>
                <a:gd name="T100" fmla="*/ 2147483647 w 240"/>
                <a:gd name="T101" fmla="*/ 2147483647 h 139"/>
                <a:gd name="T102" fmla="*/ 2147483647 w 240"/>
                <a:gd name="T103" fmla="*/ 2147483647 h 139"/>
                <a:gd name="T104" fmla="*/ 2147483647 w 240"/>
                <a:gd name="T105" fmla="*/ 2147483647 h 13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40"/>
                <a:gd name="T160" fmla="*/ 0 h 139"/>
                <a:gd name="T161" fmla="*/ 240 w 240"/>
                <a:gd name="T162" fmla="*/ 139 h 13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40" h="139">
                  <a:moveTo>
                    <a:pt x="29" y="32"/>
                  </a:moveTo>
                  <a:lnTo>
                    <a:pt x="29" y="35"/>
                  </a:lnTo>
                  <a:lnTo>
                    <a:pt x="32" y="40"/>
                  </a:lnTo>
                  <a:lnTo>
                    <a:pt x="37" y="43"/>
                  </a:lnTo>
                  <a:lnTo>
                    <a:pt x="40" y="48"/>
                  </a:lnTo>
                  <a:lnTo>
                    <a:pt x="43" y="51"/>
                  </a:lnTo>
                  <a:lnTo>
                    <a:pt x="43" y="54"/>
                  </a:lnTo>
                  <a:lnTo>
                    <a:pt x="43" y="56"/>
                  </a:lnTo>
                  <a:lnTo>
                    <a:pt x="43" y="59"/>
                  </a:lnTo>
                  <a:lnTo>
                    <a:pt x="40" y="59"/>
                  </a:lnTo>
                  <a:lnTo>
                    <a:pt x="37" y="62"/>
                  </a:lnTo>
                  <a:lnTo>
                    <a:pt x="37" y="64"/>
                  </a:lnTo>
                  <a:lnTo>
                    <a:pt x="35" y="64"/>
                  </a:lnTo>
                  <a:lnTo>
                    <a:pt x="32" y="67"/>
                  </a:lnTo>
                  <a:lnTo>
                    <a:pt x="29" y="67"/>
                  </a:lnTo>
                  <a:lnTo>
                    <a:pt x="27" y="67"/>
                  </a:lnTo>
                  <a:lnTo>
                    <a:pt x="27" y="64"/>
                  </a:lnTo>
                  <a:lnTo>
                    <a:pt x="24" y="64"/>
                  </a:lnTo>
                  <a:lnTo>
                    <a:pt x="21" y="64"/>
                  </a:lnTo>
                  <a:lnTo>
                    <a:pt x="19" y="64"/>
                  </a:lnTo>
                  <a:lnTo>
                    <a:pt x="19" y="70"/>
                  </a:lnTo>
                  <a:lnTo>
                    <a:pt x="19" y="72"/>
                  </a:lnTo>
                  <a:lnTo>
                    <a:pt x="24" y="75"/>
                  </a:lnTo>
                  <a:lnTo>
                    <a:pt x="24" y="78"/>
                  </a:lnTo>
                  <a:lnTo>
                    <a:pt x="24" y="83"/>
                  </a:lnTo>
                  <a:lnTo>
                    <a:pt x="24" y="86"/>
                  </a:lnTo>
                  <a:lnTo>
                    <a:pt x="24" y="88"/>
                  </a:lnTo>
                  <a:lnTo>
                    <a:pt x="24" y="91"/>
                  </a:lnTo>
                  <a:lnTo>
                    <a:pt x="21" y="94"/>
                  </a:lnTo>
                  <a:lnTo>
                    <a:pt x="21" y="96"/>
                  </a:lnTo>
                  <a:lnTo>
                    <a:pt x="21" y="99"/>
                  </a:lnTo>
                  <a:lnTo>
                    <a:pt x="24" y="104"/>
                  </a:lnTo>
                  <a:lnTo>
                    <a:pt x="21" y="104"/>
                  </a:lnTo>
                  <a:lnTo>
                    <a:pt x="21" y="107"/>
                  </a:lnTo>
                  <a:lnTo>
                    <a:pt x="19" y="110"/>
                  </a:lnTo>
                  <a:lnTo>
                    <a:pt x="16" y="110"/>
                  </a:lnTo>
                  <a:lnTo>
                    <a:pt x="16" y="112"/>
                  </a:lnTo>
                  <a:lnTo>
                    <a:pt x="16" y="115"/>
                  </a:lnTo>
                  <a:lnTo>
                    <a:pt x="16" y="118"/>
                  </a:lnTo>
                  <a:lnTo>
                    <a:pt x="13" y="120"/>
                  </a:lnTo>
                  <a:lnTo>
                    <a:pt x="11" y="126"/>
                  </a:lnTo>
                  <a:lnTo>
                    <a:pt x="8" y="128"/>
                  </a:lnTo>
                  <a:lnTo>
                    <a:pt x="8" y="131"/>
                  </a:lnTo>
                  <a:lnTo>
                    <a:pt x="3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3" y="136"/>
                  </a:lnTo>
                  <a:lnTo>
                    <a:pt x="5" y="136"/>
                  </a:lnTo>
                  <a:lnTo>
                    <a:pt x="8" y="136"/>
                  </a:lnTo>
                  <a:lnTo>
                    <a:pt x="11" y="134"/>
                  </a:lnTo>
                  <a:lnTo>
                    <a:pt x="13" y="134"/>
                  </a:lnTo>
                  <a:lnTo>
                    <a:pt x="16" y="134"/>
                  </a:lnTo>
                  <a:lnTo>
                    <a:pt x="16" y="136"/>
                  </a:lnTo>
                  <a:lnTo>
                    <a:pt x="19" y="139"/>
                  </a:lnTo>
                  <a:lnTo>
                    <a:pt x="24" y="139"/>
                  </a:lnTo>
                  <a:lnTo>
                    <a:pt x="27" y="139"/>
                  </a:lnTo>
                  <a:lnTo>
                    <a:pt x="29" y="136"/>
                  </a:lnTo>
                  <a:lnTo>
                    <a:pt x="32" y="136"/>
                  </a:lnTo>
                  <a:lnTo>
                    <a:pt x="35" y="139"/>
                  </a:lnTo>
                  <a:lnTo>
                    <a:pt x="37" y="139"/>
                  </a:lnTo>
                  <a:lnTo>
                    <a:pt x="40" y="136"/>
                  </a:lnTo>
                  <a:lnTo>
                    <a:pt x="43" y="136"/>
                  </a:lnTo>
                  <a:lnTo>
                    <a:pt x="43" y="134"/>
                  </a:lnTo>
                  <a:lnTo>
                    <a:pt x="45" y="134"/>
                  </a:lnTo>
                  <a:lnTo>
                    <a:pt x="48" y="134"/>
                  </a:lnTo>
                  <a:lnTo>
                    <a:pt x="51" y="134"/>
                  </a:lnTo>
                  <a:lnTo>
                    <a:pt x="53" y="134"/>
                  </a:lnTo>
                  <a:lnTo>
                    <a:pt x="56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7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28"/>
                  </a:lnTo>
                  <a:lnTo>
                    <a:pt x="77" y="126"/>
                  </a:lnTo>
                  <a:lnTo>
                    <a:pt x="80" y="123"/>
                  </a:lnTo>
                  <a:lnTo>
                    <a:pt x="83" y="120"/>
                  </a:lnTo>
                  <a:lnTo>
                    <a:pt x="85" y="120"/>
                  </a:lnTo>
                  <a:lnTo>
                    <a:pt x="88" y="118"/>
                  </a:lnTo>
                  <a:lnTo>
                    <a:pt x="91" y="118"/>
                  </a:lnTo>
                  <a:lnTo>
                    <a:pt x="93" y="115"/>
                  </a:lnTo>
                  <a:lnTo>
                    <a:pt x="96" y="115"/>
                  </a:lnTo>
                  <a:lnTo>
                    <a:pt x="99" y="112"/>
                  </a:lnTo>
                  <a:lnTo>
                    <a:pt x="101" y="110"/>
                  </a:lnTo>
                  <a:lnTo>
                    <a:pt x="104" y="110"/>
                  </a:lnTo>
                  <a:lnTo>
                    <a:pt x="107" y="110"/>
                  </a:lnTo>
                  <a:lnTo>
                    <a:pt x="112" y="110"/>
                  </a:lnTo>
                  <a:lnTo>
                    <a:pt x="112" y="112"/>
                  </a:lnTo>
                  <a:lnTo>
                    <a:pt x="112" y="115"/>
                  </a:lnTo>
                  <a:lnTo>
                    <a:pt x="115" y="112"/>
                  </a:lnTo>
                  <a:lnTo>
                    <a:pt x="120" y="110"/>
                  </a:lnTo>
                  <a:lnTo>
                    <a:pt x="123" y="107"/>
                  </a:lnTo>
                  <a:lnTo>
                    <a:pt x="128" y="110"/>
                  </a:lnTo>
                  <a:lnTo>
                    <a:pt x="133" y="112"/>
                  </a:lnTo>
                  <a:lnTo>
                    <a:pt x="136" y="112"/>
                  </a:lnTo>
                  <a:lnTo>
                    <a:pt x="139" y="112"/>
                  </a:lnTo>
                  <a:lnTo>
                    <a:pt x="141" y="110"/>
                  </a:lnTo>
                  <a:lnTo>
                    <a:pt x="144" y="107"/>
                  </a:lnTo>
                  <a:lnTo>
                    <a:pt x="147" y="107"/>
                  </a:lnTo>
                  <a:lnTo>
                    <a:pt x="149" y="107"/>
                  </a:lnTo>
                  <a:lnTo>
                    <a:pt x="152" y="107"/>
                  </a:lnTo>
                  <a:lnTo>
                    <a:pt x="155" y="104"/>
                  </a:lnTo>
                  <a:lnTo>
                    <a:pt x="157" y="102"/>
                  </a:lnTo>
                  <a:lnTo>
                    <a:pt x="160" y="104"/>
                  </a:lnTo>
                  <a:lnTo>
                    <a:pt x="163" y="107"/>
                  </a:lnTo>
                  <a:lnTo>
                    <a:pt x="165" y="107"/>
                  </a:lnTo>
                  <a:lnTo>
                    <a:pt x="168" y="104"/>
                  </a:lnTo>
                  <a:lnTo>
                    <a:pt x="171" y="102"/>
                  </a:lnTo>
                  <a:lnTo>
                    <a:pt x="171" y="99"/>
                  </a:lnTo>
                  <a:lnTo>
                    <a:pt x="173" y="96"/>
                  </a:lnTo>
                  <a:lnTo>
                    <a:pt x="173" y="94"/>
                  </a:lnTo>
                  <a:lnTo>
                    <a:pt x="176" y="94"/>
                  </a:lnTo>
                  <a:lnTo>
                    <a:pt x="179" y="94"/>
                  </a:lnTo>
                  <a:lnTo>
                    <a:pt x="181" y="96"/>
                  </a:lnTo>
                  <a:lnTo>
                    <a:pt x="184" y="94"/>
                  </a:lnTo>
                  <a:lnTo>
                    <a:pt x="187" y="91"/>
                  </a:lnTo>
                  <a:lnTo>
                    <a:pt x="189" y="88"/>
                  </a:lnTo>
                  <a:lnTo>
                    <a:pt x="195" y="86"/>
                  </a:lnTo>
                  <a:lnTo>
                    <a:pt x="197" y="83"/>
                  </a:lnTo>
                  <a:lnTo>
                    <a:pt x="200" y="83"/>
                  </a:lnTo>
                  <a:lnTo>
                    <a:pt x="203" y="80"/>
                  </a:lnTo>
                  <a:lnTo>
                    <a:pt x="203" y="78"/>
                  </a:lnTo>
                  <a:lnTo>
                    <a:pt x="205" y="75"/>
                  </a:lnTo>
                  <a:lnTo>
                    <a:pt x="200" y="72"/>
                  </a:lnTo>
                  <a:lnTo>
                    <a:pt x="197" y="72"/>
                  </a:lnTo>
                  <a:lnTo>
                    <a:pt x="192" y="72"/>
                  </a:lnTo>
                  <a:lnTo>
                    <a:pt x="189" y="72"/>
                  </a:lnTo>
                  <a:lnTo>
                    <a:pt x="187" y="72"/>
                  </a:lnTo>
                  <a:lnTo>
                    <a:pt x="184" y="70"/>
                  </a:lnTo>
                  <a:lnTo>
                    <a:pt x="184" y="67"/>
                  </a:lnTo>
                  <a:lnTo>
                    <a:pt x="184" y="64"/>
                  </a:lnTo>
                  <a:lnTo>
                    <a:pt x="184" y="62"/>
                  </a:lnTo>
                  <a:lnTo>
                    <a:pt x="187" y="62"/>
                  </a:lnTo>
                  <a:lnTo>
                    <a:pt x="189" y="62"/>
                  </a:lnTo>
                  <a:lnTo>
                    <a:pt x="192" y="62"/>
                  </a:lnTo>
                  <a:lnTo>
                    <a:pt x="195" y="62"/>
                  </a:lnTo>
                  <a:lnTo>
                    <a:pt x="200" y="64"/>
                  </a:lnTo>
                  <a:lnTo>
                    <a:pt x="205" y="64"/>
                  </a:lnTo>
                  <a:lnTo>
                    <a:pt x="208" y="64"/>
                  </a:lnTo>
                  <a:lnTo>
                    <a:pt x="208" y="62"/>
                  </a:lnTo>
                  <a:lnTo>
                    <a:pt x="205" y="59"/>
                  </a:lnTo>
                  <a:lnTo>
                    <a:pt x="205" y="56"/>
                  </a:lnTo>
                  <a:lnTo>
                    <a:pt x="211" y="54"/>
                  </a:lnTo>
                  <a:lnTo>
                    <a:pt x="213" y="54"/>
                  </a:lnTo>
                  <a:lnTo>
                    <a:pt x="216" y="54"/>
                  </a:lnTo>
                  <a:lnTo>
                    <a:pt x="219" y="54"/>
                  </a:lnTo>
                  <a:lnTo>
                    <a:pt x="219" y="56"/>
                  </a:lnTo>
                  <a:lnTo>
                    <a:pt x="216" y="56"/>
                  </a:lnTo>
                  <a:lnTo>
                    <a:pt x="219" y="59"/>
                  </a:lnTo>
                  <a:lnTo>
                    <a:pt x="219" y="62"/>
                  </a:lnTo>
                  <a:lnTo>
                    <a:pt x="221" y="64"/>
                  </a:lnTo>
                  <a:lnTo>
                    <a:pt x="227" y="64"/>
                  </a:lnTo>
                  <a:lnTo>
                    <a:pt x="229" y="64"/>
                  </a:lnTo>
                  <a:lnTo>
                    <a:pt x="235" y="64"/>
                  </a:lnTo>
                  <a:lnTo>
                    <a:pt x="237" y="62"/>
                  </a:lnTo>
                  <a:lnTo>
                    <a:pt x="237" y="59"/>
                  </a:lnTo>
                  <a:lnTo>
                    <a:pt x="240" y="59"/>
                  </a:lnTo>
                  <a:lnTo>
                    <a:pt x="240" y="54"/>
                  </a:lnTo>
                  <a:lnTo>
                    <a:pt x="237" y="51"/>
                  </a:lnTo>
                  <a:lnTo>
                    <a:pt x="235" y="48"/>
                  </a:lnTo>
                  <a:lnTo>
                    <a:pt x="232" y="46"/>
                  </a:lnTo>
                  <a:lnTo>
                    <a:pt x="229" y="46"/>
                  </a:lnTo>
                  <a:lnTo>
                    <a:pt x="227" y="43"/>
                  </a:lnTo>
                  <a:lnTo>
                    <a:pt x="221" y="40"/>
                  </a:lnTo>
                  <a:lnTo>
                    <a:pt x="219" y="35"/>
                  </a:lnTo>
                  <a:lnTo>
                    <a:pt x="213" y="32"/>
                  </a:lnTo>
                  <a:lnTo>
                    <a:pt x="211" y="30"/>
                  </a:lnTo>
                  <a:lnTo>
                    <a:pt x="208" y="27"/>
                  </a:lnTo>
                  <a:lnTo>
                    <a:pt x="205" y="27"/>
                  </a:lnTo>
                  <a:lnTo>
                    <a:pt x="203" y="27"/>
                  </a:lnTo>
                  <a:lnTo>
                    <a:pt x="200" y="24"/>
                  </a:lnTo>
                  <a:lnTo>
                    <a:pt x="197" y="22"/>
                  </a:lnTo>
                  <a:lnTo>
                    <a:pt x="197" y="16"/>
                  </a:lnTo>
                  <a:lnTo>
                    <a:pt x="200" y="14"/>
                  </a:lnTo>
                  <a:lnTo>
                    <a:pt x="197" y="14"/>
                  </a:lnTo>
                  <a:lnTo>
                    <a:pt x="195" y="11"/>
                  </a:lnTo>
                  <a:lnTo>
                    <a:pt x="192" y="6"/>
                  </a:lnTo>
                  <a:lnTo>
                    <a:pt x="192" y="3"/>
                  </a:lnTo>
                  <a:lnTo>
                    <a:pt x="189" y="3"/>
                  </a:lnTo>
                  <a:lnTo>
                    <a:pt x="187" y="0"/>
                  </a:lnTo>
                  <a:lnTo>
                    <a:pt x="184" y="0"/>
                  </a:lnTo>
                  <a:lnTo>
                    <a:pt x="181" y="0"/>
                  </a:lnTo>
                  <a:lnTo>
                    <a:pt x="179" y="3"/>
                  </a:lnTo>
                  <a:lnTo>
                    <a:pt x="179" y="8"/>
                  </a:lnTo>
                  <a:lnTo>
                    <a:pt x="181" y="11"/>
                  </a:lnTo>
                  <a:lnTo>
                    <a:pt x="179" y="14"/>
                  </a:lnTo>
                  <a:lnTo>
                    <a:pt x="179" y="16"/>
                  </a:lnTo>
                  <a:lnTo>
                    <a:pt x="176" y="16"/>
                  </a:lnTo>
                  <a:lnTo>
                    <a:pt x="176" y="19"/>
                  </a:lnTo>
                  <a:lnTo>
                    <a:pt x="173" y="22"/>
                  </a:lnTo>
                  <a:lnTo>
                    <a:pt x="173" y="24"/>
                  </a:lnTo>
                  <a:lnTo>
                    <a:pt x="173" y="27"/>
                  </a:lnTo>
                  <a:lnTo>
                    <a:pt x="173" y="30"/>
                  </a:lnTo>
                  <a:lnTo>
                    <a:pt x="171" y="32"/>
                  </a:lnTo>
                  <a:lnTo>
                    <a:pt x="168" y="32"/>
                  </a:lnTo>
                  <a:lnTo>
                    <a:pt x="165" y="30"/>
                  </a:lnTo>
                  <a:lnTo>
                    <a:pt x="163" y="30"/>
                  </a:lnTo>
                  <a:lnTo>
                    <a:pt x="160" y="30"/>
                  </a:lnTo>
                  <a:lnTo>
                    <a:pt x="160" y="27"/>
                  </a:lnTo>
                  <a:lnTo>
                    <a:pt x="157" y="24"/>
                  </a:lnTo>
                  <a:lnTo>
                    <a:pt x="157" y="22"/>
                  </a:lnTo>
                  <a:lnTo>
                    <a:pt x="160" y="16"/>
                  </a:lnTo>
                  <a:lnTo>
                    <a:pt x="157" y="14"/>
                  </a:lnTo>
                  <a:lnTo>
                    <a:pt x="155" y="11"/>
                  </a:lnTo>
                  <a:lnTo>
                    <a:pt x="152" y="11"/>
                  </a:lnTo>
                  <a:lnTo>
                    <a:pt x="152" y="8"/>
                  </a:lnTo>
                  <a:lnTo>
                    <a:pt x="149" y="8"/>
                  </a:lnTo>
                  <a:lnTo>
                    <a:pt x="147" y="11"/>
                  </a:lnTo>
                  <a:lnTo>
                    <a:pt x="144" y="11"/>
                  </a:lnTo>
                  <a:lnTo>
                    <a:pt x="141" y="14"/>
                  </a:lnTo>
                  <a:lnTo>
                    <a:pt x="141" y="16"/>
                  </a:lnTo>
                  <a:lnTo>
                    <a:pt x="141" y="19"/>
                  </a:lnTo>
                  <a:lnTo>
                    <a:pt x="141" y="22"/>
                  </a:lnTo>
                  <a:lnTo>
                    <a:pt x="144" y="22"/>
                  </a:lnTo>
                  <a:lnTo>
                    <a:pt x="141" y="27"/>
                  </a:lnTo>
                  <a:lnTo>
                    <a:pt x="141" y="30"/>
                  </a:lnTo>
                  <a:lnTo>
                    <a:pt x="139" y="30"/>
                  </a:lnTo>
                  <a:lnTo>
                    <a:pt x="136" y="30"/>
                  </a:lnTo>
                  <a:lnTo>
                    <a:pt x="133" y="30"/>
                  </a:lnTo>
                  <a:lnTo>
                    <a:pt x="131" y="30"/>
                  </a:lnTo>
                  <a:lnTo>
                    <a:pt x="128" y="27"/>
                  </a:lnTo>
                  <a:lnTo>
                    <a:pt x="128" y="24"/>
                  </a:lnTo>
                  <a:lnTo>
                    <a:pt x="125" y="24"/>
                  </a:lnTo>
                  <a:lnTo>
                    <a:pt x="123" y="22"/>
                  </a:lnTo>
                  <a:lnTo>
                    <a:pt x="123" y="19"/>
                  </a:lnTo>
                  <a:lnTo>
                    <a:pt x="123" y="16"/>
                  </a:lnTo>
                  <a:lnTo>
                    <a:pt x="123" y="14"/>
                  </a:lnTo>
                  <a:lnTo>
                    <a:pt x="120" y="11"/>
                  </a:lnTo>
                  <a:lnTo>
                    <a:pt x="117" y="11"/>
                  </a:lnTo>
                  <a:lnTo>
                    <a:pt x="112" y="11"/>
                  </a:lnTo>
                  <a:lnTo>
                    <a:pt x="112" y="8"/>
                  </a:lnTo>
                  <a:lnTo>
                    <a:pt x="109" y="6"/>
                  </a:lnTo>
                  <a:lnTo>
                    <a:pt x="107" y="6"/>
                  </a:lnTo>
                  <a:lnTo>
                    <a:pt x="107" y="8"/>
                  </a:lnTo>
                  <a:lnTo>
                    <a:pt x="107" y="11"/>
                  </a:lnTo>
                  <a:lnTo>
                    <a:pt x="104" y="14"/>
                  </a:lnTo>
                  <a:lnTo>
                    <a:pt x="99" y="14"/>
                  </a:lnTo>
                  <a:lnTo>
                    <a:pt x="96" y="14"/>
                  </a:lnTo>
                  <a:lnTo>
                    <a:pt x="93" y="16"/>
                  </a:lnTo>
                  <a:lnTo>
                    <a:pt x="91" y="16"/>
                  </a:lnTo>
                  <a:lnTo>
                    <a:pt x="91" y="19"/>
                  </a:lnTo>
                  <a:lnTo>
                    <a:pt x="88" y="22"/>
                  </a:lnTo>
                  <a:lnTo>
                    <a:pt x="88" y="24"/>
                  </a:lnTo>
                  <a:lnTo>
                    <a:pt x="85" y="27"/>
                  </a:lnTo>
                  <a:lnTo>
                    <a:pt x="83" y="27"/>
                  </a:lnTo>
                  <a:lnTo>
                    <a:pt x="80" y="30"/>
                  </a:lnTo>
                  <a:lnTo>
                    <a:pt x="75" y="30"/>
                  </a:lnTo>
                  <a:lnTo>
                    <a:pt x="72" y="30"/>
                  </a:lnTo>
                  <a:lnTo>
                    <a:pt x="69" y="30"/>
                  </a:lnTo>
                  <a:lnTo>
                    <a:pt x="67" y="30"/>
                  </a:lnTo>
                  <a:lnTo>
                    <a:pt x="64" y="27"/>
                  </a:lnTo>
                  <a:lnTo>
                    <a:pt x="61" y="24"/>
                  </a:lnTo>
                  <a:lnTo>
                    <a:pt x="61" y="22"/>
                  </a:lnTo>
                  <a:lnTo>
                    <a:pt x="59" y="22"/>
                  </a:lnTo>
                  <a:lnTo>
                    <a:pt x="56" y="22"/>
                  </a:lnTo>
                  <a:lnTo>
                    <a:pt x="56" y="24"/>
                  </a:lnTo>
                  <a:lnTo>
                    <a:pt x="53" y="27"/>
                  </a:lnTo>
                  <a:lnTo>
                    <a:pt x="51" y="27"/>
                  </a:lnTo>
                  <a:lnTo>
                    <a:pt x="48" y="27"/>
                  </a:lnTo>
                  <a:lnTo>
                    <a:pt x="45" y="27"/>
                  </a:lnTo>
                  <a:lnTo>
                    <a:pt x="40" y="27"/>
                  </a:lnTo>
                  <a:lnTo>
                    <a:pt x="37" y="30"/>
                  </a:lnTo>
                  <a:lnTo>
                    <a:pt x="35" y="30"/>
                  </a:lnTo>
                  <a:lnTo>
                    <a:pt x="32" y="32"/>
                  </a:lnTo>
                  <a:lnTo>
                    <a:pt x="29" y="32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44" name="Freeform 110"/>
            <p:cNvSpPr>
              <a:spLocks/>
            </p:cNvSpPr>
            <p:nvPr/>
          </p:nvSpPr>
          <p:spPr bwMode="auto">
            <a:xfrm>
              <a:off x="6664325" y="4464050"/>
              <a:ext cx="1063625" cy="1066800"/>
            </a:xfrm>
            <a:custGeom>
              <a:avLst/>
              <a:gdLst>
                <a:gd name="T0" fmla="*/ 2147483647 w 283"/>
                <a:gd name="T1" fmla="*/ 2147483647 h 269"/>
                <a:gd name="T2" fmla="*/ 2147483647 w 283"/>
                <a:gd name="T3" fmla="*/ 2147483647 h 269"/>
                <a:gd name="T4" fmla="*/ 2147483647 w 283"/>
                <a:gd name="T5" fmla="*/ 2147483647 h 269"/>
                <a:gd name="T6" fmla="*/ 2147483647 w 283"/>
                <a:gd name="T7" fmla="*/ 2147483647 h 269"/>
                <a:gd name="T8" fmla="*/ 2147483647 w 283"/>
                <a:gd name="T9" fmla="*/ 2147483647 h 269"/>
                <a:gd name="T10" fmla="*/ 2147483647 w 283"/>
                <a:gd name="T11" fmla="*/ 2147483647 h 269"/>
                <a:gd name="T12" fmla="*/ 2147483647 w 283"/>
                <a:gd name="T13" fmla="*/ 2147483647 h 269"/>
                <a:gd name="T14" fmla="*/ 2147483647 w 283"/>
                <a:gd name="T15" fmla="*/ 2147483647 h 269"/>
                <a:gd name="T16" fmla="*/ 2147483647 w 283"/>
                <a:gd name="T17" fmla="*/ 2147483647 h 269"/>
                <a:gd name="T18" fmla="*/ 2147483647 w 283"/>
                <a:gd name="T19" fmla="*/ 2147483647 h 269"/>
                <a:gd name="T20" fmla="*/ 2147483647 w 283"/>
                <a:gd name="T21" fmla="*/ 2147483647 h 269"/>
                <a:gd name="T22" fmla="*/ 2147483647 w 283"/>
                <a:gd name="T23" fmla="*/ 2147483647 h 269"/>
                <a:gd name="T24" fmla="*/ 2147483647 w 283"/>
                <a:gd name="T25" fmla="*/ 2147483647 h 269"/>
                <a:gd name="T26" fmla="*/ 2147483647 w 283"/>
                <a:gd name="T27" fmla="*/ 2147483647 h 269"/>
                <a:gd name="T28" fmla="*/ 2147483647 w 283"/>
                <a:gd name="T29" fmla="*/ 2147483647 h 269"/>
                <a:gd name="T30" fmla="*/ 2147483647 w 283"/>
                <a:gd name="T31" fmla="*/ 2147483647 h 269"/>
                <a:gd name="T32" fmla="*/ 2147483647 w 283"/>
                <a:gd name="T33" fmla="*/ 2147483647 h 269"/>
                <a:gd name="T34" fmla="*/ 2147483647 w 283"/>
                <a:gd name="T35" fmla="*/ 2147483647 h 269"/>
                <a:gd name="T36" fmla="*/ 2147483647 w 283"/>
                <a:gd name="T37" fmla="*/ 2147483647 h 269"/>
                <a:gd name="T38" fmla="*/ 2147483647 w 283"/>
                <a:gd name="T39" fmla="*/ 2147483647 h 269"/>
                <a:gd name="T40" fmla="*/ 2147483647 w 283"/>
                <a:gd name="T41" fmla="*/ 2147483647 h 269"/>
                <a:gd name="T42" fmla="*/ 2147483647 w 283"/>
                <a:gd name="T43" fmla="*/ 2147483647 h 269"/>
                <a:gd name="T44" fmla="*/ 2147483647 w 283"/>
                <a:gd name="T45" fmla="*/ 2147483647 h 269"/>
                <a:gd name="T46" fmla="*/ 2147483647 w 283"/>
                <a:gd name="T47" fmla="*/ 2147483647 h 269"/>
                <a:gd name="T48" fmla="*/ 2147483647 w 283"/>
                <a:gd name="T49" fmla="*/ 2147483647 h 269"/>
                <a:gd name="T50" fmla="*/ 2147483647 w 283"/>
                <a:gd name="T51" fmla="*/ 2147483647 h 269"/>
                <a:gd name="T52" fmla="*/ 2147483647 w 283"/>
                <a:gd name="T53" fmla="*/ 2147483647 h 269"/>
                <a:gd name="T54" fmla="*/ 2147483647 w 283"/>
                <a:gd name="T55" fmla="*/ 2147483647 h 269"/>
                <a:gd name="T56" fmla="*/ 2147483647 w 283"/>
                <a:gd name="T57" fmla="*/ 2147483647 h 269"/>
                <a:gd name="T58" fmla="*/ 2147483647 w 283"/>
                <a:gd name="T59" fmla="*/ 2147483647 h 269"/>
                <a:gd name="T60" fmla="*/ 2147483647 w 283"/>
                <a:gd name="T61" fmla="*/ 2147483647 h 269"/>
                <a:gd name="T62" fmla="*/ 2147483647 w 283"/>
                <a:gd name="T63" fmla="*/ 2147483647 h 269"/>
                <a:gd name="T64" fmla="*/ 2147483647 w 283"/>
                <a:gd name="T65" fmla="*/ 2147483647 h 269"/>
                <a:gd name="T66" fmla="*/ 2147483647 w 283"/>
                <a:gd name="T67" fmla="*/ 2147483647 h 269"/>
                <a:gd name="T68" fmla="*/ 2147483647 w 283"/>
                <a:gd name="T69" fmla="*/ 2147483647 h 269"/>
                <a:gd name="T70" fmla="*/ 2147483647 w 283"/>
                <a:gd name="T71" fmla="*/ 2147483647 h 269"/>
                <a:gd name="T72" fmla="*/ 2147483647 w 283"/>
                <a:gd name="T73" fmla="*/ 2147483647 h 269"/>
                <a:gd name="T74" fmla="*/ 2147483647 w 283"/>
                <a:gd name="T75" fmla="*/ 2147483647 h 269"/>
                <a:gd name="T76" fmla="*/ 2147483647 w 283"/>
                <a:gd name="T77" fmla="*/ 2147483647 h 269"/>
                <a:gd name="T78" fmla="*/ 2147483647 w 283"/>
                <a:gd name="T79" fmla="*/ 2147483647 h 269"/>
                <a:gd name="T80" fmla="*/ 2147483647 w 283"/>
                <a:gd name="T81" fmla="*/ 2147483647 h 269"/>
                <a:gd name="T82" fmla="*/ 2147483647 w 283"/>
                <a:gd name="T83" fmla="*/ 2147483647 h 269"/>
                <a:gd name="T84" fmla="*/ 2147483647 w 283"/>
                <a:gd name="T85" fmla="*/ 2147483647 h 269"/>
                <a:gd name="T86" fmla="*/ 2147483647 w 283"/>
                <a:gd name="T87" fmla="*/ 2147483647 h 269"/>
                <a:gd name="T88" fmla="*/ 2147483647 w 283"/>
                <a:gd name="T89" fmla="*/ 2147483647 h 269"/>
                <a:gd name="T90" fmla="*/ 2147483647 w 283"/>
                <a:gd name="T91" fmla="*/ 2147483647 h 269"/>
                <a:gd name="T92" fmla="*/ 2147483647 w 283"/>
                <a:gd name="T93" fmla="*/ 2147483647 h 269"/>
                <a:gd name="T94" fmla="*/ 2147483647 w 283"/>
                <a:gd name="T95" fmla="*/ 2147483647 h 269"/>
                <a:gd name="T96" fmla="*/ 2147483647 w 283"/>
                <a:gd name="T97" fmla="*/ 2147483647 h 269"/>
                <a:gd name="T98" fmla="*/ 2147483647 w 283"/>
                <a:gd name="T99" fmla="*/ 2147483647 h 269"/>
                <a:gd name="T100" fmla="*/ 2147483647 w 283"/>
                <a:gd name="T101" fmla="*/ 2147483647 h 269"/>
                <a:gd name="T102" fmla="*/ 2147483647 w 283"/>
                <a:gd name="T103" fmla="*/ 2147483647 h 269"/>
                <a:gd name="T104" fmla="*/ 2147483647 w 283"/>
                <a:gd name="T105" fmla="*/ 2147483647 h 269"/>
                <a:gd name="T106" fmla="*/ 2147483647 w 283"/>
                <a:gd name="T107" fmla="*/ 2147483647 h 269"/>
                <a:gd name="T108" fmla="*/ 2147483647 w 283"/>
                <a:gd name="T109" fmla="*/ 2147483647 h 269"/>
                <a:gd name="T110" fmla="*/ 2147483647 w 283"/>
                <a:gd name="T111" fmla="*/ 2147483647 h 269"/>
                <a:gd name="T112" fmla="*/ 2147483647 w 283"/>
                <a:gd name="T113" fmla="*/ 2147483647 h 269"/>
                <a:gd name="T114" fmla="*/ 2147483647 w 283"/>
                <a:gd name="T115" fmla="*/ 2147483647 h 269"/>
                <a:gd name="T116" fmla="*/ 2147483647 w 283"/>
                <a:gd name="T117" fmla="*/ 2147483647 h 269"/>
                <a:gd name="T118" fmla="*/ 2147483647 w 283"/>
                <a:gd name="T119" fmla="*/ 2147483647 h 269"/>
                <a:gd name="T120" fmla="*/ 2147483647 w 283"/>
                <a:gd name="T121" fmla="*/ 2147483647 h 269"/>
                <a:gd name="T122" fmla="*/ 2147483647 w 283"/>
                <a:gd name="T123" fmla="*/ 2147483647 h 269"/>
                <a:gd name="T124" fmla="*/ 2147483647 w 283"/>
                <a:gd name="T125" fmla="*/ 2147483647 h 26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83"/>
                <a:gd name="T190" fmla="*/ 0 h 269"/>
                <a:gd name="T191" fmla="*/ 283 w 283"/>
                <a:gd name="T192" fmla="*/ 269 h 26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83" h="269">
                  <a:moveTo>
                    <a:pt x="16" y="152"/>
                  </a:moveTo>
                  <a:lnTo>
                    <a:pt x="22" y="149"/>
                  </a:lnTo>
                  <a:lnTo>
                    <a:pt x="27" y="149"/>
                  </a:lnTo>
                  <a:lnTo>
                    <a:pt x="35" y="149"/>
                  </a:lnTo>
                  <a:lnTo>
                    <a:pt x="46" y="152"/>
                  </a:lnTo>
                  <a:lnTo>
                    <a:pt x="48" y="155"/>
                  </a:lnTo>
                  <a:lnTo>
                    <a:pt x="46" y="157"/>
                  </a:lnTo>
                  <a:lnTo>
                    <a:pt x="46" y="160"/>
                  </a:lnTo>
                  <a:lnTo>
                    <a:pt x="43" y="163"/>
                  </a:lnTo>
                  <a:lnTo>
                    <a:pt x="38" y="173"/>
                  </a:lnTo>
                  <a:lnTo>
                    <a:pt x="35" y="179"/>
                  </a:lnTo>
                  <a:lnTo>
                    <a:pt x="35" y="181"/>
                  </a:lnTo>
                  <a:lnTo>
                    <a:pt x="35" y="184"/>
                  </a:lnTo>
                  <a:lnTo>
                    <a:pt x="35" y="187"/>
                  </a:lnTo>
                  <a:lnTo>
                    <a:pt x="35" y="189"/>
                  </a:lnTo>
                  <a:lnTo>
                    <a:pt x="35" y="192"/>
                  </a:lnTo>
                  <a:lnTo>
                    <a:pt x="43" y="192"/>
                  </a:lnTo>
                  <a:lnTo>
                    <a:pt x="46" y="195"/>
                  </a:lnTo>
                  <a:lnTo>
                    <a:pt x="51" y="195"/>
                  </a:lnTo>
                  <a:lnTo>
                    <a:pt x="54" y="195"/>
                  </a:lnTo>
                  <a:lnTo>
                    <a:pt x="56" y="195"/>
                  </a:lnTo>
                  <a:lnTo>
                    <a:pt x="59" y="195"/>
                  </a:lnTo>
                  <a:lnTo>
                    <a:pt x="64" y="195"/>
                  </a:lnTo>
                  <a:lnTo>
                    <a:pt x="67" y="195"/>
                  </a:lnTo>
                  <a:lnTo>
                    <a:pt x="72" y="197"/>
                  </a:lnTo>
                  <a:lnTo>
                    <a:pt x="72" y="200"/>
                  </a:lnTo>
                  <a:lnTo>
                    <a:pt x="75" y="200"/>
                  </a:lnTo>
                  <a:lnTo>
                    <a:pt x="75" y="203"/>
                  </a:lnTo>
                  <a:lnTo>
                    <a:pt x="75" y="205"/>
                  </a:lnTo>
                  <a:lnTo>
                    <a:pt x="75" y="208"/>
                  </a:lnTo>
                  <a:lnTo>
                    <a:pt x="75" y="213"/>
                  </a:lnTo>
                  <a:lnTo>
                    <a:pt x="72" y="216"/>
                  </a:lnTo>
                  <a:lnTo>
                    <a:pt x="72" y="219"/>
                  </a:lnTo>
                  <a:lnTo>
                    <a:pt x="75" y="221"/>
                  </a:lnTo>
                  <a:lnTo>
                    <a:pt x="78" y="224"/>
                  </a:lnTo>
                  <a:lnTo>
                    <a:pt x="80" y="227"/>
                  </a:lnTo>
                  <a:lnTo>
                    <a:pt x="83" y="229"/>
                  </a:lnTo>
                  <a:lnTo>
                    <a:pt x="88" y="229"/>
                  </a:lnTo>
                  <a:lnTo>
                    <a:pt x="91" y="232"/>
                  </a:lnTo>
                  <a:lnTo>
                    <a:pt x="94" y="237"/>
                  </a:lnTo>
                  <a:lnTo>
                    <a:pt x="94" y="243"/>
                  </a:lnTo>
                  <a:lnTo>
                    <a:pt x="96" y="248"/>
                  </a:lnTo>
                  <a:lnTo>
                    <a:pt x="102" y="253"/>
                  </a:lnTo>
                  <a:lnTo>
                    <a:pt x="104" y="253"/>
                  </a:lnTo>
                  <a:lnTo>
                    <a:pt x="107" y="256"/>
                  </a:lnTo>
                  <a:lnTo>
                    <a:pt x="110" y="259"/>
                  </a:lnTo>
                  <a:lnTo>
                    <a:pt x="112" y="259"/>
                  </a:lnTo>
                  <a:lnTo>
                    <a:pt x="115" y="261"/>
                  </a:lnTo>
                  <a:lnTo>
                    <a:pt x="118" y="267"/>
                  </a:lnTo>
                  <a:lnTo>
                    <a:pt x="123" y="267"/>
                  </a:lnTo>
                  <a:lnTo>
                    <a:pt x="123" y="264"/>
                  </a:lnTo>
                  <a:lnTo>
                    <a:pt x="123" y="261"/>
                  </a:lnTo>
                  <a:lnTo>
                    <a:pt x="126" y="259"/>
                  </a:lnTo>
                  <a:lnTo>
                    <a:pt x="128" y="259"/>
                  </a:lnTo>
                  <a:lnTo>
                    <a:pt x="134" y="256"/>
                  </a:lnTo>
                  <a:lnTo>
                    <a:pt x="136" y="253"/>
                  </a:lnTo>
                  <a:lnTo>
                    <a:pt x="139" y="253"/>
                  </a:lnTo>
                  <a:lnTo>
                    <a:pt x="142" y="256"/>
                  </a:lnTo>
                  <a:lnTo>
                    <a:pt x="142" y="259"/>
                  </a:lnTo>
                  <a:lnTo>
                    <a:pt x="144" y="259"/>
                  </a:lnTo>
                  <a:lnTo>
                    <a:pt x="147" y="259"/>
                  </a:lnTo>
                  <a:lnTo>
                    <a:pt x="150" y="259"/>
                  </a:lnTo>
                  <a:lnTo>
                    <a:pt x="152" y="256"/>
                  </a:lnTo>
                  <a:lnTo>
                    <a:pt x="155" y="253"/>
                  </a:lnTo>
                  <a:lnTo>
                    <a:pt x="155" y="251"/>
                  </a:lnTo>
                  <a:lnTo>
                    <a:pt x="158" y="251"/>
                  </a:lnTo>
                  <a:lnTo>
                    <a:pt x="158" y="256"/>
                  </a:lnTo>
                  <a:lnTo>
                    <a:pt x="158" y="259"/>
                  </a:lnTo>
                  <a:lnTo>
                    <a:pt x="158" y="264"/>
                  </a:lnTo>
                  <a:lnTo>
                    <a:pt x="158" y="267"/>
                  </a:lnTo>
                  <a:lnTo>
                    <a:pt x="158" y="269"/>
                  </a:lnTo>
                  <a:lnTo>
                    <a:pt x="160" y="269"/>
                  </a:lnTo>
                  <a:lnTo>
                    <a:pt x="163" y="267"/>
                  </a:lnTo>
                  <a:lnTo>
                    <a:pt x="166" y="264"/>
                  </a:lnTo>
                  <a:lnTo>
                    <a:pt x="168" y="259"/>
                  </a:lnTo>
                  <a:lnTo>
                    <a:pt x="171" y="256"/>
                  </a:lnTo>
                  <a:lnTo>
                    <a:pt x="174" y="259"/>
                  </a:lnTo>
                  <a:lnTo>
                    <a:pt x="182" y="264"/>
                  </a:lnTo>
                  <a:lnTo>
                    <a:pt x="184" y="264"/>
                  </a:lnTo>
                  <a:lnTo>
                    <a:pt x="184" y="261"/>
                  </a:lnTo>
                  <a:lnTo>
                    <a:pt x="187" y="256"/>
                  </a:lnTo>
                  <a:lnTo>
                    <a:pt x="190" y="253"/>
                  </a:lnTo>
                  <a:lnTo>
                    <a:pt x="192" y="253"/>
                  </a:lnTo>
                  <a:lnTo>
                    <a:pt x="203" y="248"/>
                  </a:lnTo>
                  <a:lnTo>
                    <a:pt x="206" y="245"/>
                  </a:lnTo>
                  <a:lnTo>
                    <a:pt x="211" y="245"/>
                  </a:lnTo>
                  <a:lnTo>
                    <a:pt x="214" y="248"/>
                  </a:lnTo>
                  <a:lnTo>
                    <a:pt x="216" y="251"/>
                  </a:lnTo>
                  <a:lnTo>
                    <a:pt x="216" y="253"/>
                  </a:lnTo>
                  <a:lnTo>
                    <a:pt x="219" y="253"/>
                  </a:lnTo>
                  <a:lnTo>
                    <a:pt x="219" y="251"/>
                  </a:lnTo>
                  <a:lnTo>
                    <a:pt x="222" y="248"/>
                  </a:lnTo>
                  <a:lnTo>
                    <a:pt x="224" y="243"/>
                  </a:lnTo>
                  <a:lnTo>
                    <a:pt x="227" y="243"/>
                  </a:lnTo>
                  <a:lnTo>
                    <a:pt x="227" y="237"/>
                  </a:lnTo>
                  <a:lnTo>
                    <a:pt x="230" y="232"/>
                  </a:lnTo>
                  <a:lnTo>
                    <a:pt x="232" y="229"/>
                  </a:lnTo>
                  <a:lnTo>
                    <a:pt x="235" y="227"/>
                  </a:lnTo>
                  <a:lnTo>
                    <a:pt x="238" y="224"/>
                  </a:lnTo>
                  <a:lnTo>
                    <a:pt x="235" y="221"/>
                  </a:lnTo>
                  <a:lnTo>
                    <a:pt x="235" y="219"/>
                  </a:lnTo>
                  <a:lnTo>
                    <a:pt x="235" y="213"/>
                  </a:lnTo>
                  <a:lnTo>
                    <a:pt x="238" y="213"/>
                  </a:lnTo>
                  <a:lnTo>
                    <a:pt x="240" y="213"/>
                  </a:lnTo>
                  <a:lnTo>
                    <a:pt x="240" y="211"/>
                  </a:lnTo>
                  <a:lnTo>
                    <a:pt x="240" y="208"/>
                  </a:lnTo>
                  <a:lnTo>
                    <a:pt x="238" y="208"/>
                  </a:lnTo>
                  <a:lnTo>
                    <a:pt x="235" y="205"/>
                  </a:lnTo>
                  <a:lnTo>
                    <a:pt x="232" y="203"/>
                  </a:lnTo>
                  <a:lnTo>
                    <a:pt x="232" y="200"/>
                  </a:lnTo>
                  <a:lnTo>
                    <a:pt x="235" y="197"/>
                  </a:lnTo>
                  <a:lnTo>
                    <a:pt x="238" y="195"/>
                  </a:lnTo>
                  <a:lnTo>
                    <a:pt x="238" y="192"/>
                  </a:lnTo>
                  <a:lnTo>
                    <a:pt x="240" y="189"/>
                  </a:lnTo>
                  <a:lnTo>
                    <a:pt x="243" y="192"/>
                  </a:lnTo>
                  <a:lnTo>
                    <a:pt x="243" y="195"/>
                  </a:lnTo>
                  <a:lnTo>
                    <a:pt x="246" y="195"/>
                  </a:lnTo>
                  <a:lnTo>
                    <a:pt x="248" y="192"/>
                  </a:lnTo>
                  <a:lnTo>
                    <a:pt x="248" y="189"/>
                  </a:lnTo>
                  <a:lnTo>
                    <a:pt x="251" y="187"/>
                  </a:lnTo>
                  <a:lnTo>
                    <a:pt x="256" y="187"/>
                  </a:lnTo>
                  <a:lnTo>
                    <a:pt x="259" y="184"/>
                  </a:lnTo>
                  <a:lnTo>
                    <a:pt x="262" y="184"/>
                  </a:lnTo>
                  <a:lnTo>
                    <a:pt x="264" y="179"/>
                  </a:lnTo>
                  <a:lnTo>
                    <a:pt x="270" y="179"/>
                  </a:lnTo>
                  <a:lnTo>
                    <a:pt x="272" y="176"/>
                  </a:lnTo>
                  <a:lnTo>
                    <a:pt x="275" y="173"/>
                  </a:lnTo>
                  <a:lnTo>
                    <a:pt x="278" y="171"/>
                  </a:lnTo>
                  <a:lnTo>
                    <a:pt x="283" y="173"/>
                  </a:lnTo>
                  <a:lnTo>
                    <a:pt x="283" y="171"/>
                  </a:lnTo>
                  <a:lnTo>
                    <a:pt x="283" y="168"/>
                  </a:lnTo>
                  <a:lnTo>
                    <a:pt x="283" y="165"/>
                  </a:lnTo>
                  <a:lnTo>
                    <a:pt x="280" y="163"/>
                  </a:lnTo>
                  <a:lnTo>
                    <a:pt x="278" y="163"/>
                  </a:lnTo>
                  <a:lnTo>
                    <a:pt x="278" y="160"/>
                  </a:lnTo>
                  <a:lnTo>
                    <a:pt x="280" y="157"/>
                  </a:lnTo>
                  <a:lnTo>
                    <a:pt x="280" y="155"/>
                  </a:lnTo>
                  <a:lnTo>
                    <a:pt x="280" y="152"/>
                  </a:lnTo>
                  <a:lnTo>
                    <a:pt x="280" y="149"/>
                  </a:lnTo>
                  <a:lnTo>
                    <a:pt x="280" y="147"/>
                  </a:lnTo>
                  <a:lnTo>
                    <a:pt x="280" y="141"/>
                  </a:lnTo>
                  <a:lnTo>
                    <a:pt x="278" y="139"/>
                  </a:lnTo>
                  <a:lnTo>
                    <a:pt x="275" y="136"/>
                  </a:lnTo>
                  <a:lnTo>
                    <a:pt x="275" y="133"/>
                  </a:lnTo>
                  <a:lnTo>
                    <a:pt x="275" y="131"/>
                  </a:lnTo>
                  <a:lnTo>
                    <a:pt x="272" y="128"/>
                  </a:lnTo>
                  <a:lnTo>
                    <a:pt x="270" y="128"/>
                  </a:lnTo>
                  <a:lnTo>
                    <a:pt x="270" y="125"/>
                  </a:lnTo>
                  <a:lnTo>
                    <a:pt x="267" y="125"/>
                  </a:lnTo>
                  <a:lnTo>
                    <a:pt x="264" y="123"/>
                  </a:lnTo>
                  <a:lnTo>
                    <a:pt x="262" y="123"/>
                  </a:lnTo>
                  <a:lnTo>
                    <a:pt x="259" y="120"/>
                  </a:lnTo>
                  <a:lnTo>
                    <a:pt x="256" y="117"/>
                  </a:lnTo>
                  <a:lnTo>
                    <a:pt x="254" y="117"/>
                  </a:lnTo>
                  <a:lnTo>
                    <a:pt x="251" y="117"/>
                  </a:lnTo>
                  <a:lnTo>
                    <a:pt x="248" y="115"/>
                  </a:lnTo>
                  <a:lnTo>
                    <a:pt x="248" y="112"/>
                  </a:lnTo>
                  <a:lnTo>
                    <a:pt x="248" y="109"/>
                  </a:lnTo>
                  <a:lnTo>
                    <a:pt x="248" y="107"/>
                  </a:lnTo>
                  <a:lnTo>
                    <a:pt x="251" y="101"/>
                  </a:lnTo>
                  <a:lnTo>
                    <a:pt x="251" y="99"/>
                  </a:lnTo>
                  <a:lnTo>
                    <a:pt x="254" y="93"/>
                  </a:lnTo>
                  <a:lnTo>
                    <a:pt x="248" y="91"/>
                  </a:lnTo>
                  <a:lnTo>
                    <a:pt x="246" y="91"/>
                  </a:lnTo>
                  <a:lnTo>
                    <a:pt x="243" y="91"/>
                  </a:lnTo>
                  <a:lnTo>
                    <a:pt x="240" y="91"/>
                  </a:lnTo>
                  <a:lnTo>
                    <a:pt x="238" y="88"/>
                  </a:lnTo>
                  <a:lnTo>
                    <a:pt x="235" y="85"/>
                  </a:lnTo>
                  <a:lnTo>
                    <a:pt x="232" y="85"/>
                  </a:lnTo>
                  <a:lnTo>
                    <a:pt x="230" y="83"/>
                  </a:lnTo>
                  <a:lnTo>
                    <a:pt x="227" y="80"/>
                  </a:lnTo>
                  <a:lnTo>
                    <a:pt x="224" y="80"/>
                  </a:lnTo>
                  <a:lnTo>
                    <a:pt x="222" y="80"/>
                  </a:lnTo>
                  <a:lnTo>
                    <a:pt x="219" y="77"/>
                  </a:lnTo>
                  <a:lnTo>
                    <a:pt x="216" y="77"/>
                  </a:lnTo>
                  <a:lnTo>
                    <a:pt x="214" y="77"/>
                  </a:lnTo>
                  <a:lnTo>
                    <a:pt x="214" y="80"/>
                  </a:lnTo>
                  <a:lnTo>
                    <a:pt x="211" y="83"/>
                  </a:lnTo>
                  <a:lnTo>
                    <a:pt x="211" y="85"/>
                  </a:lnTo>
                  <a:lnTo>
                    <a:pt x="208" y="85"/>
                  </a:lnTo>
                  <a:lnTo>
                    <a:pt x="208" y="83"/>
                  </a:lnTo>
                  <a:lnTo>
                    <a:pt x="206" y="80"/>
                  </a:lnTo>
                  <a:lnTo>
                    <a:pt x="206" y="77"/>
                  </a:lnTo>
                  <a:lnTo>
                    <a:pt x="203" y="77"/>
                  </a:lnTo>
                  <a:lnTo>
                    <a:pt x="200" y="75"/>
                  </a:lnTo>
                  <a:lnTo>
                    <a:pt x="198" y="72"/>
                  </a:lnTo>
                  <a:lnTo>
                    <a:pt x="195" y="69"/>
                  </a:lnTo>
                  <a:lnTo>
                    <a:pt x="195" y="67"/>
                  </a:lnTo>
                  <a:lnTo>
                    <a:pt x="195" y="64"/>
                  </a:lnTo>
                  <a:lnTo>
                    <a:pt x="195" y="61"/>
                  </a:lnTo>
                  <a:lnTo>
                    <a:pt x="198" y="59"/>
                  </a:lnTo>
                  <a:lnTo>
                    <a:pt x="195" y="59"/>
                  </a:lnTo>
                  <a:lnTo>
                    <a:pt x="192" y="59"/>
                  </a:lnTo>
                  <a:lnTo>
                    <a:pt x="187" y="59"/>
                  </a:lnTo>
                  <a:lnTo>
                    <a:pt x="184" y="59"/>
                  </a:lnTo>
                  <a:lnTo>
                    <a:pt x="182" y="61"/>
                  </a:lnTo>
                  <a:lnTo>
                    <a:pt x="176" y="64"/>
                  </a:lnTo>
                  <a:lnTo>
                    <a:pt x="176" y="67"/>
                  </a:lnTo>
                  <a:lnTo>
                    <a:pt x="174" y="69"/>
                  </a:lnTo>
                  <a:lnTo>
                    <a:pt x="171" y="72"/>
                  </a:lnTo>
                  <a:lnTo>
                    <a:pt x="168" y="72"/>
                  </a:lnTo>
                  <a:lnTo>
                    <a:pt x="166" y="75"/>
                  </a:lnTo>
                  <a:lnTo>
                    <a:pt x="163" y="75"/>
                  </a:lnTo>
                  <a:lnTo>
                    <a:pt x="160" y="75"/>
                  </a:lnTo>
                  <a:lnTo>
                    <a:pt x="158" y="75"/>
                  </a:lnTo>
                  <a:lnTo>
                    <a:pt x="155" y="75"/>
                  </a:lnTo>
                  <a:lnTo>
                    <a:pt x="152" y="75"/>
                  </a:lnTo>
                  <a:lnTo>
                    <a:pt x="150" y="75"/>
                  </a:lnTo>
                  <a:lnTo>
                    <a:pt x="147" y="77"/>
                  </a:lnTo>
                  <a:lnTo>
                    <a:pt x="144" y="80"/>
                  </a:lnTo>
                  <a:lnTo>
                    <a:pt x="142" y="83"/>
                  </a:lnTo>
                  <a:lnTo>
                    <a:pt x="139" y="83"/>
                  </a:lnTo>
                  <a:lnTo>
                    <a:pt x="134" y="85"/>
                  </a:lnTo>
                  <a:lnTo>
                    <a:pt x="131" y="85"/>
                  </a:lnTo>
                  <a:lnTo>
                    <a:pt x="128" y="85"/>
                  </a:lnTo>
                  <a:lnTo>
                    <a:pt x="131" y="83"/>
                  </a:lnTo>
                  <a:lnTo>
                    <a:pt x="134" y="80"/>
                  </a:lnTo>
                  <a:lnTo>
                    <a:pt x="134" y="77"/>
                  </a:lnTo>
                  <a:lnTo>
                    <a:pt x="136" y="75"/>
                  </a:lnTo>
                  <a:lnTo>
                    <a:pt x="134" y="72"/>
                  </a:lnTo>
                  <a:lnTo>
                    <a:pt x="131" y="72"/>
                  </a:lnTo>
                  <a:lnTo>
                    <a:pt x="128" y="69"/>
                  </a:lnTo>
                  <a:lnTo>
                    <a:pt x="128" y="67"/>
                  </a:lnTo>
                  <a:lnTo>
                    <a:pt x="126" y="67"/>
                  </a:lnTo>
                  <a:lnTo>
                    <a:pt x="123" y="67"/>
                  </a:lnTo>
                  <a:lnTo>
                    <a:pt x="120" y="64"/>
                  </a:lnTo>
                  <a:lnTo>
                    <a:pt x="120" y="61"/>
                  </a:lnTo>
                  <a:lnTo>
                    <a:pt x="118" y="61"/>
                  </a:lnTo>
                  <a:lnTo>
                    <a:pt x="115" y="59"/>
                  </a:lnTo>
                  <a:lnTo>
                    <a:pt x="115" y="56"/>
                  </a:lnTo>
                  <a:lnTo>
                    <a:pt x="115" y="53"/>
                  </a:lnTo>
                  <a:lnTo>
                    <a:pt x="112" y="53"/>
                  </a:lnTo>
                  <a:lnTo>
                    <a:pt x="112" y="51"/>
                  </a:lnTo>
                  <a:lnTo>
                    <a:pt x="110" y="51"/>
                  </a:lnTo>
                  <a:lnTo>
                    <a:pt x="110" y="48"/>
                  </a:lnTo>
                  <a:lnTo>
                    <a:pt x="112" y="45"/>
                  </a:lnTo>
                  <a:lnTo>
                    <a:pt x="115" y="40"/>
                  </a:lnTo>
                  <a:lnTo>
                    <a:pt x="115" y="37"/>
                  </a:lnTo>
                  <a:lnTo>
                    <a:pt x="115" y="35"/>
                  </a:lnTo>
                  <a:lnTo>
                    <a:pt x="112" y="35"/>
                  </a:lnTo>
                  <a:lnTo>
                    <a:pt x="115" y="32"/>
                  </a:lnTo>
                  <a:lnTo>
                    <a:pt x="115" y="29"/>
                  </a:lnTo>
                  <a:lnTo>
                    <a:pt x="115" y="27"/>
                  </a:lnTo>
                  <a:lnTo>
                    <a:pt x="112" y="24"/>
                  </a:lnTo>
                  <a:lnTo>
                    <a:pt x="110" y="21"/>
                  </a:lnTo>
                  <a:lnTo>
                    <a:pt x="110" y="19"/>
                  </a:lnTo>
                  <a:lnTo>
                    <a:pt x="107" y="16"/>
                  </a:lnTo>
                  <a:lnTo>
                    <a:pt x="104" y="13"/>
                  </a:lnTo>
                  <a:lnTo>
                    <a:pt x="99" y="13"/>
                  </a:lnTo>
                  <a:lnTo>
                    <a:pt x="94" y="13"/>
                  </a:lnTo>
                  <a:lnTo>
                    <a:pt x="91" y="11"/>
                  </a:lnTo>
                  <a:lnTo>
                    <a:pt x="91" y="5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6" y="3"/>
                  </a:lnTo>
                  <a:lnTo>
                    <a:pt x="83" y="3"/>
                  </a:lnTo>
                  <a:lnTo>
                    <a:pt x="80" y="3"/>
                  </a:lnTo>
                  <a:lnTo>
                    <a:pt x="78" y="5"/>
                  </a:lnTo>
                  <a:lnTo>
                    <a:pt x="75" y="5"/>
                  </a:lnTo>
                  <a:lnTo>
                    <a:pt x="72" y="5"/>
                  </a:lnTo>
                  <a:lnTo>
                    <a:pt x="70" y="3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3"/>
                  </a:lnTo>
                  <a:lnTo>
                    <a:pt x="56" y="3"/>
                  </a:lnTo>
                  <a:lnTo>
                    <a:pt x="54" y="3"/>
                  </a:lnTo>
                  <a:lnTo>
                    <a:pt x="48" y="3"/>
                  </a:lnTo>
                  <a:lnTo>
                    <a:pt x="46" y="5"/>
                  </a:lnTo>
                  <a:lnTo>
                    <a:pt x="46" y="11"/>
                  </a:lnTo>
                  <a:lnTo>
                    <a:pt x="46" y="13"/>
                  </a:lnTo>
                  <a:lnTo>
                    <a:pt x="43" y="19"/>
                  </a:lnTo>
                  <a:lnTo>
                    <a:pt x="40" y="21"/>
                  </a:lnTo>
                  <a:lnTo>
                    <a:pt x="40" y="27"/>
                  </a:lnTo>
                  <a:lnTo>
                    <a:pt x="38" y="29"/>
                  </a:lnTo>
                  <a:lnTo>
                    <a:pt x="38" y="32"/>
                  </a:lnTo>
                  <a:lnTo>
                    <a:pt x="35" y="35"/>
                  </a:lnTo>
                  <a:lnTo>
                    <a:pt x="32" y="37"/>
                  </a:lnTo>
                  <a:lnTo>
                    <a:pt x="30" y="40"/>
                  </a:lnTo>
                  <a:lnTo>
                    <a:pt x="30" y="43"/>
                  </a:lnTo>
                  <a:lnTo>
                    <a:pt x="27" y="45"/>
                  </a:lnTo>
                  <a:lnTo>
                    <a:pt x="24" y="45"/>
                  </a:lnTo>
                  <a:lnTo>
                    <a:pt x="24" y="48"/>
                  </a:lnTo>
                  <a:lnTo>
                    <a:pt x="22" y="51"/>
                  </a:lnTo>
                  <a:lnTo>
                    <a:pt x="22" y="53"/>
                  </a:lnTo>
                  <a:lnTo>
                    <a:pt x="19" y="53"/>
                  </a:lnTo>
                  <a:lnTo>
                    <a:pt x="16" y="56"/>
                  </a:lnTo>
                  <a:lnTo>
                    <a:pt x="14" y="56"/>
                  </a:lnTo>
                  <a:lnTo>
                    <a:pt x="14" y="59"/>
                  </a:lnTo>
                  <a:lnTo>
                    <a:pt x="11" y="59"/>
                  </a:lnTo>
                  <a:lnTo>
                    <a:pt x="8" y="61"/>
                  </a:lnTo>
                  <a:lnTo>
                    <a:pt x="6" y="64"/>
                  </a:lnTo>
                  <a:lnTo>
                    <a:pt x="3" y="67"/>
                  </a:lnTo>
                  <a:lnTo>
                    <a:pt x="3" y="69"/>
                  </a:lnTo>
                  <a:lnTo>
                    <a:pt x="3" y="75"/>
                  </a:lnTo>
                  <a:lnTo>
                    <a:pt x="3" y="77"/>
                  </a:lnTo>
                  <a:lnTo>
                    <a:pt x="3" y="80"/>
                  </a:lnTo>
                  <a:lnTo>
                    <a:pt x="3" y="85"/>
                  </a:lnTo>
                  <a:lnTo>
                    <a:pt x="0" y="88"/>
                  </a:lnTo>
                  <a:lnTo>
                    <a:pt x="8" y="85"/>
                  </a:lnTo>
                  <a:lnTo>
                    <a:pt x="19" y="88"/>
                  </a:lnTo>
                  <a:lnTo>
                    <a:pt x="22" y="93"/>
                  </a:lnTo>
                  <a:lnTo>
                    <a:pt x="22" y="96"/>
                  </a:lnTo>
                  <a:lnTo>
                    <a:pt x="22" y="101"/>
                  </a:lnTo>
                  <a:lnTo>
                    <a:pt x="19" y="104"/>
                  </a:lnTo>
                  <a:lnTo>
                    <a:pt x="16" y="104"/>
                  </a:lnTo>
                  <a:lnTo>
                    <a:pt x="14" y="109"/>
                  </a:lnTo>
                  <a:lnTo>
                    <a:pt x="16" y="109"/>
                  </a:lnTo>
                  <a:lnTo>
                    <a:pt x="19" y="112"/>
                  </a:lnTo>
                  <a:lnTo>
                    <a:pt x="22" y="112"/>
                  </a:lnTo>
                  <a:lnTo>
                    <a:pt x="24" y="115"/>
                  </a:lnTo>
                  <a:lnTo>
                    <a:pt x="24" y="117"/>
                  </a:lnTo>
                  <a:lnTo>
                    <a:pt x="22" y="120"/>
                  </a:lnTo>
                  <a:lnTo>
                    <a:pt x="19" y="123"/>
                  </a:lnTo>
                  <a:lnTo>
                    <a:pt x="19" y="128"/>
                  </a:lnTo>
                  <a:lnTo>
                    <a:pt x="16" y="131"/>
                  </a:lnTo>
                  <a:lnTo>
                    <a:pt x="16" y="141"/>
                  </a:lnTo>
                  <a:lnTo>
                    <a:pt x="16" y="152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45" name="Freeform 111"/>
            <p:cNvSpPr>
              <a:spLocks/>
            </p:cNvSpPr>
            <p:nvPr/>
          </p:nvSpPr>
          <p:spPr bwMode="auto">
            <a:xfrm>
              <a:off x="7596188" y="4400550"/>
              <a:ext cx="669925" cy="1120775"/>
            </a:xfrm>
            <a:custGeom>
              <a:avLst/>
              <a:gdLst>
                <a:gd name="T0" fmla="*/ 0 w 179"/>
                <a:gd name="T1" fmla="*/ 2147483647 h 283"/>
                <a:gd name="T2" fmla="*/ 2147483647 w 179"/>
                <a:gd name="T3" fmla="*/ 2147483647 h 283"/>
                <a:gd name="T4" fmla="*/ 2147483647 w 179"/>
                <a:gd name="T5" fmla="*/ 2147483647 h 283"/>
                <a:gd name="T6" fmla="*/ 2147483647 w 179"/>
                <a:gd name="T7" fmla="*/ 2147483647 h 283"/>
                <a:gd name="T8" fmla="*/ 2147483647 w 179"/>
                <a:gd name="T9" fmla="*/ 2147483647 h 283"/>
                <a:gd name="T10" fmla="*/ 2147483647 w 179"/>
                <a:gd name="T11" fmla="*/ 2147483647 h 283"/>
                <a:gd name="T12" fmla="*/ 2147483647 w 179"/>
                <a:gd name="T13" fmla="*/ 2147483647 h 283"/>
                <a:gd name="T14" fmla="*/ 2147483647 w 179"/>
                <a:gd name="T15" fmla="*/ 2147483647 h 283"/>
                <a:gd name="T16" fmla="*/ 2147483647 w 179"/>
                <a:gd name="T17" fmla="*/ 2147483647 h 283"/>
                <a:gd name="T18" fmla="*/ 2147483647 w 179"/>
                <a:gd name="T19" fmla="*/ 2147483647 h 283"/>
                <a:gd name="T20" fmla="*/ 2147483647 w 179"/>
                <a:gd name="T21" fmla="*/ 2147483647 h 283"/>
                <a:gd name="T22" fmla="*/ 2147483647 w 179"/>
                <a:gd name="T23" fmla="*/ 2147483647 h 283"/>
                <a:gd name="T24" fmla="*/ 2147483647 w 179"/>
                <a:gd name="T25" fmla="*/ 2147483647 h 283"/>
                <a:gd name="T26" fmla="*/ 2147483647 w 179"/>
                <a:gd name="T27" fmla="*/ 2147483647 h 283"/>
                <a:gd name="T28" fmla="*/ 2147483647 w 179"/>
                <a:gd name="T29" fmla="*/ 2147483647 h 283"/>
                <a:gd name="T30" fmla="*/ 2147483647 w 179"/>
                <a:gd name="T31" fmla="*/ 2147483647 h 283"/>
                <a:gd name="T32" fmla="*/ 2147483647 w 179"/>
                <a:gd name="T33" fmla="*/ 2147483647 h 283"/>
                <a:gd name="T34" fmla="*/ 2147483647 w 179"/>
                <a:gd name="T35" fmla="*/ 2147483647 h 283"/>
                <a:gd name="T36" fmla="*/ 2147483647 w 179"/>
                <a:gd name="T37" fmla="*/ 2147483647 h 283"/>
                <a:gd name="T38" fmla="*/ 2147483647 w 179"/>
                <a:gd name="T39" fmla="*/ 2147483647 h 283"/>
                <a:gd name="T40" fmla="*/ 2147483647 w 179"/>
                <a:gd name="T41" fmla="*/ 2147483647 h 283"/>
                <a:gd name="T42" fmla="*/ 2147483647 w 179"/>
                <a:gd name="T43" fmla="*/ 2147483647 h 283"/>
                <a:gd name="T44" fmla="*/ 2147483647 w 179"/>
                <a:gd name="T45" fmla="*/ 2147483647 h 283"/>
                <a:gd name="T46" fmla="*/ 2147483647 w 179"/>
                <a:gd name="T47" fmla="*/ 2147483647 h 283"/>
                <a:gd name="T48" fmla="*/ 2147483647 w 179"/>
                <a:gd name="T49" fmla="*/ 2147483647 h 283"/>
                <a:gd name="T50" fmla="*/ 2147483647 w 179"/>
                <a:gd name="T51" fmla="*/ 2147483647 h 283"/>
                <a:gd name="T52" fmla="*/ 2147483647 w 179"/>
                <a:gd name="T53" fmla="*/ 2147483647 h 283"/>
                <a:gd name="T54" fmla="*/ 2147483647 w 179"/>
                <a:gd name="T55" fmla="*/ 2147483647 h 283"/>
                <a:gd name="T56" fmla="*/ 2147483647 w 179"/>
                <a:gd name="T57" fmla="*/ 2147483647 h 283"/>
                <a:gd name="T58" fmla="*/ 2147483647 w 179"/>
                <a:gd name="T59" fmla="*/ 2147483647 h 283"/>
                <a:gd name="T60" fmla="*/ 2147483647 w 179"/>
                <a:gd name="T61" fmla="*/ 2147483647 h 283"/>
                <a:gd name="T62" fmla="*/ 2147483647 w 179"/>
                <a:gd name="T63" fmla="*/ 2147483647 h 283"/>
                <a:gd name="T64" fmla="*/ 2147483647 w 179"/>
                <a:gd name="T65" fmla="*/ 2147483647 h 283"/>
                <a:gd name="T66" fmla="*/ 2147483647 w 179"/>
                <a:gd name="T67" fmla="*/ 2147483647 h 283"/>
                <a:gd name="T68" fmla="*/ 2147483647 w 179"/>
                <a:gd name="T69" fmla="*/ 2147483647 h 283"/>
                <a:gd name="T70" fmla="*/ 2147483647 w 179"/>
                <a:gd name="T71" fmla="*/ 2147483647 h 283"/>
                <a:gd name="T72" fmla="*/ 2147483647 w 179"/>
                <a:gd name="T73" fmla="*/ 2147483647 h 283"/>
                <a:gd name="T74" fmla="*/ 2147483647 w 179"/>
                <a:gd name="T75" fmla="*/ 2147483647 h 283"/>
                <a:gd name="T76" fmla="*/ 2147483647 w 179"/>
                <a:gd name="T77" fmla="*/ 2147483647 h 283"/>
                <a:gd name="T78" fmla="*/ 2147483647 w 179"/>
                <a:gd name="T79" fmla="*/ 2147483647 h 283"/>
                <a:gd name="T80" fmla="*/ 2147483647 w 179"/>
                <a:gd name="T81" fmla="*/ 2147483647 h 283"/>
                <a:gd name="T82" fmla="*/ 2147483647 w 179"/>
                <a:gd name="T83" fmla="*/ 0 h 283"/>
                <a:gd name="T84" fmla="*/ 2147483647 w 179"/>
                <a:gd name="T85" fmla="*/ 2147483647 h 283"/>
                <a:gd name="T86" fmla="*/ 2147483647 w 179"/>
                <a:gd name="T87" fmla="*/ 2147483647 h 283"/>
                <a:gd name="T88" fmla="*/ 2147483647 w 179"/>
                <a:gd name="T89" fmla="*/ 2147483647 h 283"/>
                <a:gd name="T90" fmla="*/ 2147483647 w 179"/>
                <a:gd name="T91" fmla="*/ 2147483647 h 283"/>
                <a:gd name="T92" fmla="*/ 2147483647 w 179"/>
                <a:gd name="T93" fmla="*/ 2147483647 h 283"/>
                <a:gd name="T94" fmla="*/ 2147483647 w 179"/>
                <a:gd name="T95" fmla="*/ 2147483647 h 283"/>
                <a:gd name="T96" fmla="*/ 2147483647 w 179"/>
                <a:gd name="T97" fmla="*/ 2147483647 h 283"/>
                <a:gd name="T98" fmla="*/ 2147483647 w 179"/>
                <a:gd name="T99" fmla="*/ 2147483647 h 283"/>
                <a:gd name="T100" fmla="*/ 2147483647 w 179"/>
                <a:gd name="T101" fmla="*/ 2147483647 h 283"/>
                <a:gd name="T102" fmla="*/ 2147483647 w 179"/>
                <a:gd name="T103" fmla="*/ 2147483647 h 283"/>
                <a:gd name="T104" fmla="*/ 2147483647 w 179"/>
                <a:gd name="T105" fmla="*/ 2147483647 h 283"/>
                <a:gd name="T106" fmla="*/ 2147483647 w 179"/>
                <a:gd name="T107" fmla="*/ 2147483647 h 283"/>
                <a:gd name="T108" fmla="*/ 2147483647 w 179"/>
                <a:gd name="T109" fmla="*/ 2147483647 h 28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79"/>
                <a:gd name="T166" fmla="*/ 0 h 283"/>
                <a:gd name="T167" fmla="*/ 179 w 179"/>
                <a:gd name="T168" fmla="*/ 283 h 28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79" h="283">
                  <a:moveTo>
                    <a:pt x="6" y="109"/>
                  </a:moveTo>
                  <a:lnTo>
                    <a:pt x="3" y="115"/>
                  </a:lnTo>
                  <a:lnTo>
                    <a:pt x="3" y="117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0" y="128"/>
                  </a:lnTo>
                  <a:lnTo>
                    <a:pt x="0" y="131"/>
                  </a:lnTo>
                  <a:lnTo>
                    <a:pt x="3" y="133"/>
                  </a:lnTo>
                  <a:lnTo>
                    <a:pt x="6" y="133"/>
                  </a:lnTo>
                  <a:lnTo>
                    <a:pt x="8" y="133"/>
                  </a:lnTo>
                  <a:lnTo>
                    <a:pt x="11" y="136"/>
                  </a:lnTo>
                  <a:lnTo>
                    <a:pt x="14" y="139"/>
                  </a:lnTo>
                  <a:lnTo>
                    <a:pt x="16" y="139"/>
                  </a:lnTo>
                  <a:lnTo>
                    <a:pt x="19" y="141"/>
                  </a:lnTo>
                  <a:lnTo>
                    <a:pt x="22" y="141"/>
                  </a:lnTo>
                  <a:lnTo>
                    <a:pt x="22" y="144"/>
                  </a:lnTo>
                  <a:lnTo>
                    <a:pt x="24" y="144"/>
                  </a:lnTo>
                  <a:lnTo>
                    <a:pt x="27" y="147"/>
                  </a:lnTo>
                  <a:lnTo>
                    <a:pt x="27" y="149"/>
                  </a:lnTo>
                  <a:lnTo>
                    <a:pt x="27" y="152"/>
                  </a:lnTo>
                  <a:lnTo>
                    <a:pt x="30" y="155"/>
                  </a:lnTo>
                  <a:lnTo>
                    <a:pt x="32" y="157"/>
                  </a:lnTo>
                  <a:lnTo>
                    <a:pt x="32" y="163"/>
                  </a:lnTo>
                  <a:lnTo>
                    <a:pt x="32" y="165"/>
                  </a:lnTo>
                  <a:lnTo>
                    <a:pt x="32" y="168"/>
                  </a:lnTo>
                  <a:lnTo>
                    <a:pt x="32" y="171"/>
                  </a:lnTo>
                  <a:lnTo>
                    <a:pt x="32" y="173"/>
                  </a:lnTo>
                  <a:lnTo>
                    <a:pt x="30" y="176"/>
                  </a:lnTo>
                  <a:lnTo>
                    <a:pt x="30" y="179"/>
                  </a:lnTo>
                  <a:lnTo>
                    <a:pt x="32" y="179"/>
                  </a:lnTo>
                  <a:lnTo>
                    <a:pt x="35" y="181"/>
                  </a:lnTo>
                  <a:lnTo>
                    <a:pt x="35" y="184"/>
                  </a:lnTo>
                  <a:lnTo>
                    <a:pt x="35" y="187"/>
                  </a:lnTo>
                  <a:lnTo>
                    <a:pt x="35" y="189"/>
                  </a:lnTo>
                  <a:lnTo>
                    <a:pt x="38" y="192"/>
                  </a:lnTo>
                  <a:lnTo>
                    <a:pt x="40" y="192"/>
                  </a:lnTo>
                  <a:lnTo>
                    <a:pt x="40" y="195"/>
                  </a:lnTo>
                  <a:lnTo>
                    <a:pt x="40" y="197"/>
                  </a:lnTo>
                  <a:lnTo>
                    <a:pt x="40" y="200"/>
                  </a:lnTo>
                  <a:lnTo>
                    <a:pt x="40" y="203"/>
                  </a:lnTo>
                  <a:lnTo>
                    <a:pt x="43" y="205"/>
                  </a:lnTo>
                  <a:lnTo>
                    <a:pt x="46" y="205"/>
                  </a:lnTo>
                  <a:lnTo>
                    <a:pt x="48" y="205"/>
                  </a:lnTo>
                  <a:lnTo>
                    <a:pt x="51" y="211"/>
                  </a:lnTo>
                  <a:lnTo>
                    <a:pt x="54" y="211"/>
                  </a:lnTo>
                  <a:lnTo>
                    <a:pt x="56" y="211"/>
                  </a:lnTo>
                  <a:lnTo>
                    <a:pt x="59" y="211"/>
                  </a:lnTo>
                  <a:lnTo>
                    <a:pt x="59" y="213"/>
                  </a:lnTo>
                  <a:lnTo>
                    <a:pt x="62" y="213"/>
                  </a:lnTo>
                  <a:lnTo>
                    <a:pt x="67" y="213"/>
                  </a:lnTo>
                  <a:lnTo>
                    <a:pt x="70" y="213"/>
                  </a:lnTo>
                  <a:lnTo>
                    <a:pt x="70" y="216"/>
                  </a:lnTo>
                  <a:lnTo>
                    <a:pt x="70" y="219"/>
                  </a:lnTo>
                  <a:lnTo>
                    <a:pt x="72" y="221"/>
                  </a:lnTo>
                  <a:lnTo>
                    <a:pt x="75" y="224"/>
                  </a:lnTo>
                  <a:lnTo>
                    <a:pt x="78" y="224"/>
                  </a:lnTo>
                  <a:lnTo>
                    <a:pt x="78" y="221"/>
                  </a:lnTo>
                  <a:lnTo>
                    <a:pt x="80" y="221"/>
                  </a:lnTo>
                  <a:lnTo>
                    <a:pt x="83" y="221"/>
                  </a:lnTo>
                  <a:lnTo>
                    <a:pt x="86" y="221"/>
                  </a:lnTo>
                  <a:lnTo>
                    <a:pt x="88" y="227"/>
                  </a:lnTo>
                  <a:lnTo>
                    <a:pt x="94" y="229"/>
                  </a:lnTo>
                  <a:lnTo>
                    <a:pt x="96" y="232"/>
                  </a:lnTo>
                  <a:lnTo>
                    <a:pt x="94" y="237"/>
                  </a:lnTo>
                  <a:lnTo>
                    <a:pt x="94" y="240"/>
                  </a:lnTo>
                  <a:lnTo>
                    <a:pt x="94" y="243"/>
                  </a:lnTo>
                  <a:lnTo>
                    <a:pt x="94" y="245"/>
                  </a:lnTo>
                  <a:lnTo>
                    <a:pt x="96" y="251"/>
                  </a:lnTo>
                  <a:lnTo>
                    <a:pt x="96" y="253"/>
                  </a:lnTo>
                  <a:lnTo>
                    <a:pt x="96" y="259"/>
                  </a:lnTo>
                  <a:lnTo>
                    <a:pt x="96" y="264"/>
                  </a:lnTo>
                  <a:lnTo>
                    <a:pt x="96" y="272"/>
                  </a:lnTo>
                  <a:lnTo>
                    <a:pt x="99" y="275"/>
                  </a:lnTo>
                  <a:lnTo>
                    <a:pt x="104" y="275"/>
                  </a:lnTo>
                  <a:lnTo>
                    <a:pt x="112" y="275"/>
                  </a:lnTo>
                  <a:lnTo>
                    <a:pt x="112" y="277"/>
                  </a:lnTo>
                  <a:lnTo>
                    <a:pt x="112" y="283"/>
                  </a:lnTo>
                  <a:lnTo>
                    <a:pt x="115" y="283"/>
                  </a:lnTo>
                  <a:lnTo>
                    <a:pt x="115" y="280"/>
                  </a:lnTo>
                  <a:lnTo>
                    <a:pt x="115" y="277"/>
                  </a:lnTo>
                  <a:lnTo>
                    <a:pt x="118" y="280"/>
                  </a:lnTo>
                  <a:lnTo>
                    <a:pt x="123" y="280"/>
                  </a:lnTo>
                  <a:lnTo>
                    <a:pt x="126" y="280"/>
                  </a:lnTo>
                  <a:lnTo>
                    <a:pt x="128" y="277"/>
                  </a:lnTo>
                  <a:lnTo>
                    <a:pt x="131" y="275"/>
                  </a:lnTo>
                  <a:lnTo>
                    <a:pt x="136" y="275"/>
                  </a:lnTo>
                  <a:lnTo>
                    <a:pt x="139" y="275"/>
                  </a:lnTo>
                  <a:lnTo>
                    <a:pt x="142" y="277"/>
                  </a:lnTo>
                  <a:lnTo>
                    <a:pt x="144" y="277"/>
                  </a:lnTo>
                  <a:lnTo>
                    <a:pt x="150" y="275"/>
                  </a:lnTo>
                  <a:lnTo>
                    <a:pt x="152" y="275"/>
                  </a:lnTo>
                  <a:lnTo>
                    <a:pt x="155" y="275"/>
                  </a:lnTo>
                  <a:lnTo>
                    <a:pt x="158" y="277"/>
                  </a:lnTo>
                  <a:lnTo>
                    <a:pt x="160" y="277"/>
                  </a:lnTo>
                  <a:lnTo>
                    <a:pt x="160" y="275"/>
                  </a:lnTo>
                  <a:lnTo>
                    <a:pt x="160" y="269"/>
                  </a:lnTo>
                  <a:lnTo>
                    <a:pt x="160" y="267"/>
                  </a:lnTo>
                  <a:lnTo>
                    <a:pt x="160" y="261"/>
                  </a:lnTo>
                  <a:lnTo>
                    <a:pt x="155" y="256"/>
                  </a:lnTo>
                  <a:lnTo>
                    <a:pt x="155" y="253"/>
                  </a:lnTo>
                  <a:lnTo>
                    <a:pt x="155" y="251"/>
                  </a:lnTo>
                  <a:lnTo>
                    <a:pt x="152" y="251"/>
                  </a:lnTo>
                  <a:lnTo>
                    <a:pt x="150" y="253"/>
                  </a:lnTo>
                  <a:lnTo>
                    <a:pt x="147" y="256"/>
                  </a:lnTo>
                  <a:lnTo>
                    <a:pt x="147" y="253"/>
                  </a:lnTo>
                  <a:lnTo>
                    <a:pt x="147" y="251"/>
                  </a:lnTo>
                  <a:lnTo>
                    <a:pt x="144" y="248"/>
                  </a:lnTo>
                  <a:lnTo>
                    <a:pt x="142" y="245"/>
                  </a:lnTo>
                  <a:lnTo>
                    <a:pt x="136" y="248"/>
                  </a:lnTo>
                  <a:lnTo>
                    <a:pt x="134" y="251"/>
                  </a:lnTo>
                  <a:lnTo>
                    <a:pt x="131" y="251"/>
                  </a:lnTo>
                  <a:lnTo>
                    <a:pt x="128" y="251"/>
                  </a:lnTo>
                  <a:lnTo>
                    <a:pt x="126" y="251"/>
                  </a:lnTo>
                  <a:lnTo>
                    <a:pt x="126" y="248"/>
                  </a:lnTo>
                  <a:lnTo>
                    <a:pt x="128" y="245"/>
                  </a:lnTo>
                  <a:lnTo>
                    <a:pt x="131" y="243"/>
                  </a:lnTo>
                  <a:lnTo>
                    <a:pt x="136" y="240"/>
                  </a:lnTo>
                  <a:lnTo>
                    <a:pt x="136" y="237"/>
                  </a:lnTo>
                  <a:lnTo>
                    <a:pt x="134" y="237"/>
                  </a:lnTo>
                  <a:lnTo>
                    <a:pt x="131" y="235"/>
                  </a:lnTo>
                  <a:lnTo>
                    <a:pt x="128" y="232"/>
                  </a:lnTo>
                  <a:lnTo>
                    <a:pt x="126" y="232"/>
                  </a:lnTo>
                  <a:lnTo>
                    <a:pt x="123" y="229"/>
                  </a:lnTo>
                  <a:lnTo>
                    <a:pt x="126" y="227"/>
                  </a:lnTo>
                  <a:lnTo>
                    <a:pt x="128" y="224"/>
                  </a:lnTo>
                  <a:lnTo>
                    <a:pt x="131" y="221"/>
                  </a:lnTo>
                  <a:lnTo>
                    <a:pt x="136" y="219"/>
                  </a:lnTo>
                  <a:lnTo>
                    <a:pt x="142" y="219"/>
                  </a:lnTo>
                  <a:lnTo>
                    <a:pt x="144" y="216"/>
                  </a:lnTo>
                  <a:lnTo>
                    <a:pt x="144" y="213"/>
                  </a:lnTo>
                  <a:lnTo>
                    <a:pt x="142" y="208"/>
                  </a:lnTo>
                  <a:lnTo>
                    <a:pt x="142" y="203"/>
                  </a:lnTo>
                  <a:lnTo>
                    <a:pt x="142" y="200"/>
                  </a:lnTo>
                  <a:lnTo>
                    <a:pt x="144" y="197"/>
                  </a:lnTo>
                  <a:lnTo>
                    <a:pt x="144" y="195"/>
                  </a:lnTo>
                  <a:lnTo>
                    <a:pt x="144" y="192"/>
                  </a:lnTo>
                  <a:lnTo>
                    <a:pt x="142" y="189"/>
                  </a:lnTo>
                  <a:lnTo>
                    <a:pt x="136" y="187"/>
                  </a:lnTo>
                  <a:lnTo>
                    <a:pt x="136" y="184"/>
                  </a:lnTo>
                  <a:lnTo>
                    <a:pt x="136" y="181"/>
                  </a:lnTo>
                  <a:lnTo>
                    <a:pt x="136" y="176"/>
                  </a:lnTo>
                  <a:lnTo>
                    <a:pt x="139" y="176"/>
                  </a:lnTo>
                  <a:lnTo>
                    <a:pt x="142" y="173"/>
                  </a:lnTo>
                  <a:lnTo>
                    <a:pt x="144" y="173"/>
                  </a:lnTo>
                  <a:lnTo>
                    <a:pt x="147" y="176"/>
                  </a:lnTo>
                  <a:lnTo>
                    <a:pt x="150" y="176"/>
                  </a:lnTo>
                  <a:lnTo>
                    <a:pt x="152" y="173"/>
                  </a:lnTo>
                  <a:lnTo>
                    <a:pt x="155" y="168"/>
                  </a:lnTo>
                  <a:lnTo>
                    <a:pt x="155" y="165"/>
                  </a:lnTo>
                  <a:lnTo>
                    <a:pt x="158" y="165"/>
                  </a:lnTo>
                  <a:lnTo>
                    <a:pt x="158" y="163"/>
                  </a:lnTo>
                  <a:lnTo>
                    <a:pt x="158" y="160"/>
                  </a:lnTo>
                  <a:lnTo>
                    <a:pt x="158" y="157"/>
                  </a:lnTo>
                  <a:lnTo>
                    <a:pt x="160" y="157"/>
                  </a:lnTo>
                  <a:lnTo>
                    <a:pt x="160" y="155"/>
                  </a:lnTo>
                  <a:lnTo>
                    <a:pt x="160" y="152"/>
                  </a:lnTo>
                  <a:lnTo>
                    <a:pt x="160" y="144"/>
                  </a:lnTo>
                  <a:lnTo>
                    <a:pt x="160" y="141"/>
                  </a:lnTo>
                  <a:lnTo>
                    <a:pt x="160" y="139"/>
                  </a:lnTo>
                  <a:lnTo>
                    <a:pt x="160" y="136"/>
                  </a:lnTo>
                  <a:lnTo>
                    <a:pt x="160" y="133"/>
                  </a:lnTo>
                  <a:lnTo>
                    <a:pt x="158" y="133"/>
                  </a:lnTo>
                  <a:lnTo>
                    <a:pt x="155" y="133"/>
                  </a:lnTo>
                  <a:lnTo>
                    <a:pt x="152" y="133"/>
                  </a:lnTo>
                  <a:lnTo>
                    <a:pt x="152" y="131"/>
                  </a:lnTo>
                  <a:lnTo>
                    <a:pt x="155" y="128"/>
                  </a:lnTo>
                  <a:lnTo>
                    <a:pt x="158" y="125"/>
                  </a:lnTo>
                  <a:lnTo>
                    <a:pt x="160" y="125"/>
                  </a:lnTo>
                  <a:lnTo>
                    <a:pt x="160" y="128"/>
                  </a:lnTo>
                  <a:lnTo>
                    <a:pt x="163" y="125"/>
                  </a:lnTo>
                  <a:lnTo>
                    <a:pt x="160" y="123"/>
                  </a:lnTo>
                  <a:lnTo>
                    <a:pt x="160" y="120"/>
                  </a:lnTo>
                  <a:lnTo>
                    <a:pt x="160" y="117"/>
                  </a:lnTo>
                  <a:lnTo>
                    <a:pt x="158" y="115"/>
                  </a:lnTo>
                  <a:lnTo>
                    <a:pt x="158" y="117"/>
                  </a:lnTo>
                  <a:lnTo>
                    <a:pt x="155" y="117"/>
                  </a:lnTo>
                  <a:lnTo>
                    <a:pt x="150" y="115"/>
                  </a:lnTo>
                  <a:lnTo>
                    <a:pt x="150" y="112"/>
                  </a:lnTo>
                  <a:lnTo>
                    <a:pt x="152" y="109"/>
                  </a:lnTo>
                  <a:lnTo>
                    <a:pt x="150" y="109"/>
                  </a:lnTo>
                  <a:lnTo>
                    <a:pt x="147" y="109"/>
                  </a:lnTo>
                  <a:lnTo>
                    <a:pt x="147" y="107"/>
                  </a:lnTo>
                  <a:lnTo>
                    <a:pt x="150" y="101"/>
                  </a:lnTo>
                  <a:lnTo>
                    <a:pt x="150" y="99"/>
                  </a:lnTo>
                  <a:lnTo>
                    <a:pt x="150" y="96"/>
                  </a:lnTo>
                  <a:lnTo>
                    <a:pt x="147" y="96"/>
                  </a:lnTo>
                  <a:lnTo>
                    <a:pt x="144" y="93"/>
                  </a:lnTo>
                  <a:lnTo>
                    <a:pt x="142" y="88"/>
                  </a:lnTo>
                  <a:lnTo>
                    <a:pt x="139" y="85"/>
                  </a:lnTo>
                  <a:lnTo>
                    <a:pt x="136" y="77"/>
                  </a:lnTo>
                  <a:lnTo>
                    <a:pt x="136" y="69"/>
                  </a:lnTo>
                  <a:lnTo>
                    <a:pt x="136" y="61"/>
                  </a:lnTo>
                  <a:lnTo>
                    <a:pt x="142" y="61"/>
                  </a:lnTo>
                  <a:lnTo>
                    <a:pt x="144" y="61"/>
                  </a:lnTo>
                  <a:lnTo>
                    <a:pt x="147" y="61"/>
                  </a:lnTo>
                  <a:lnTo>
                    <a:pt x="152" y="61"/>
                  </a:lnTo>
                  <a:lnTo>
                    <a:pt x="158" y="59"/>
                  </a:lnTo>
                  <a:lnTo>
                    <a:pt x="163" y="53"/>
                  </a:lnTo>
                  <a:lnTo>
                    <a:pt x="168" y="48"/>
                  </a:lnTo>
                  <a:lnTo>
                    <a:pt x="171" y="48"/>
                  </a:lnTo>
                  <a:lnTo>
                    <a:pt x="176" y="48"/>
                  </a:lnTo>
                  <a:lnTo>
                    <a:pt x="179" y="40"/>
                  </a:lnTo>
                  <a:lnTo>
                    <a:pt x="179" y="35"/>
                  </a:lnTo>
                  <a:lnTo>
                    <a:pt x="179" y="32"/>
                  </a:lnTo>
                  <a:lnTo>
                    <a:pt x="179" y="24"/>
                  </a:lnTo>
                  <a:lnTo>
                    <a:pt x="179" y="21"/>
                  </a:lnTo>
                  <a:lnTo>
                    <a:pt x="176" y="16"/>
                  </a:lnTo>
                  <a:lnTo>
                    <a:pt x="174" y="8"/>
                  </a:lnTo>
                  <a:lnTo>
                    <a:pt x="171" y="0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58" y="3"/>
                  </a:lnTo>
                  <a:lnTo>
                    <a:pt x="152" y="3"/>
                  </a:lnTo>
                  <a:lnTo>
                    <a:pt x="142" y="5"/>
                  </a:lnTo>
                  <a:lnTo>
                    <a:pt x="142" y="8"/>
                  </a:lnTo>
                  <a:lnTo>
                    <a:pt x="139" y="13"/>
                  </a:lnTo>
                  <a:lnTo>
                    <a:pt x="136" y="13"/>
                  </a:lnTo>
                  <a:lnTo>
                    <a:pt x="134" y="13"/>
                  </a:lnTo>
                  <a:lnTo>
                    <a:pt x="131" y="13"/>
                  </a:lnTo>
                  <a:lnTo>
                    <a:pt x="123" y="13"/>
                  </a:lnTo>
                  <a:lnTo>
                    <a:pt x="118" y="13"/>
                  </a:lnTo>
                  <a:lnTo>
                    <a:pt x="115" y="11"/>
                  </a:lnTo>
                  <a:lnTo>
                    <a:pt x="115" y="8"/>
                  </a:lnTo>
                  <a:lnTo>
                    <a:pt x="112" y="5"/>
                  </a:lnTo>
                  <a:lnTo>
                    <a:pt x="110" y="5"/>
                  </a:lnTo>
                  <a:lnTo>
                    <a:pt x="107" y="8"/>
                  </a:lnTo>
                  <a:lnTo>
                    <a:pt x="104" y="11"/>
                  </a:lnTo>
                  <a:lnTo>
                    <a:pt x="102" y="13"/>
                  </a:lnTo>
                  <a:lnTo>
                    <a:pt x="102" y="16"/>
                  </a:lnTo>
                  <a:lnTo>
                    <a:pt x="102" y="19"/>
                  </a:lnTo>
                  <a:lnTo>
                    <a:pt x="102" y="21"/>
                  </a:lnTo>
                  <a:lnTo>
                    <a:pt x="99" y="24"/>
                  </a:lnTo>
                  <a:lnTo>
                    <a:pt x="94" y="27"/>
                  </a:lnTo>
                  <a:lnTo>
                    <a:pt x="91" y="27"/>
                  </a:lnTo>
                  <a:lnTo>
                    <a:pt x="86" y="29"/>
                  </a:lnTo>
                  <a:lnTo>
                    <a:pt x="83" y="29"/>
                  </a:lnTo>
                  <a:lnTo>
                    <a:pt x="78" y="32"/>
                  </a:lnTo>
                  <a:lnTo>
                    <a:pt x="72" y="35"/>
                  </a:lnTo>
                  <a:lnTo>
                    <a:pt x="70" y="37"/>
                  </a:lnTo>
                  <a:lnTo>
                    <a:pt x="64" y="40"/>
                  </a:lnTo>
                  <a:lnTo>
                    <a:pt x="62" y="43"/>
                  </a:lnTo>
                  <a:lnTo>
                    <a:pt x="59" y="43"/>
                  </a:lnTo>
                  <a:lnTo>
                    <a:pt x="56" y="43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37"/>
                  </a:lnTo>
                  <a:lnTo>
                    <a:pt x="46" y="35"/>
                  </a:lnTo>
                  <a:lnTo>
                    <a:pt x="43" y="35"/>
                  </a:lnTo>
                  <a:lnTo>
                    <a:pt x="43" y="37"/>
                  </a:lnTo>
                  <a:lnTo>
                    <a:pt x="40" y="37"/>
                  </a:lnTo>
                  <a:lnTo>
                    <a:pt x="38" y="43"/>
                  </a:lnTo>
                  <a:lnTo>
                    <a:pt x="35" y="45"/>
                  </a:lnTo>
                  <a:lnTo>
                    <a:pt x="35" y="48"/>
                  </a:lnTo>
                  <a:lnTo>
                    <a:pt x="32" y="51"/>
                  </a:lnTo>
                  <a:lnTo>
                    <a:pt x="32" y="53"/>
                  </a:lnTo>
                  <a:lnTo>
                    <a:pt x="32" y="56"/>
                  </a:lnTo>
                  <a:lnTo>
                    <a:pt x="32" y="59"/>
                  </a:lnTo>
                  <a:lnTo>
                    <a:pt x="32" y="61"/>
                  </a:lnTo>
                  <a:lnTo>
                    <a:pt x="35" y="64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2" y="69"/>
                  </a:lnTo>
                  <a:lnTo>
                    <a:pt x="30" y="72"/>
                  </a:lnTo>
                  <a:lnTo>
                    <a:pt x="24" y="72"/>
                  </a:lnTo>
                  <a:lnTo>
                    <a:pt x="22" y="75"/>
                  </a:lnTo>
                  <a:lnTo>
                    <a:pt x="19" y="77"/>
                  </a:lnTo>
                  <a:lnTo>
                    <a:pt x="19" y="80"/>
                  </a:lnTo>
                  <a:lnTo>
                    <a:pt x="16" y="83"/>
                  </a:lnTo>
                  <a:lnTo>
                    <a:pt x="16" y="88"/>
                  </a:lnTo>
                  <a:lnTo>
                    <a:pt x="14" y="91"/>
                  </a:lnTo>
                  <a:lnTo>
                    <a:pt x="14" y="93"/>
                  </a:lnTo>
                  <a:lnTo>
                    <a:pt x="11" y="99"/>
                  </a:lnTo>
                  <a:lnTo>
                    <a:pt x="11" y="101"/>
                  </a:lnTo>
                  <a:lnTo>
                    <a:pt x="8" y="104"/>
                  </a:lnTo>
                  <a:lnTo>
                    <a:pt x="6" y="109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46" name="Freeform 112"/>
            <p:cNvSpPr>
              <a:spLocks/>
            </p:cNvSpPr>
            <p:nvPr/>
          </p:nvSpPr>
          <p:spPr bwMode="auto">
            <a:xfrm>
              <a:off x="6637338" y="1652588"/>
              <a:ext cx="1019175" cy="1022350"/>
            </a:xfrm>
            <a:custGeom>
              <a:avLst/>
              <a:gdLst>
                <a:gd name="T0" fmla="*/ 2147483647 w 272"/>
                <a:gd name="T1" fmla="*/ 2147483647 h 258"/>
                <a:gd name="T2" fmla="*/ 2147483647 w 272"/>
                <a:gd name="T3" fmla="*/ 2147483647 h 258"/>
                <a:gd name="T4" fmla="*/ 2147483647 w 272"/>
                <a:gd name="T5" fmla="*/ 2147483647 h 258"/>
                <a:gd name="T6" fmla="*/ 2147483647 w 272"/>
                <a:gd name="T7" fmla="*/ 2147483647 h 258"/>
                <a:gd name="T8" fmla="*/ 2147483647 w 272"/>
                <a:gd name="T9" fmla="*/ 2147483647 h 258"/>
                <a:gd name="T10" fmla="*/ 2147483647 w 272"/>
                <a:gd name="T11" fmla="*/ 2147483647 h 258"/>
                <a:gd name="T12" fmla="*/ 2147483647 w 272"/>
                <a:gd name="T13" fmla="*/ 2147483647 h 258"/>
                <a:gd name="T14" fmla="*/ 2147483647 w 272"/>
                <a:gd name="T15" fmla="*/ 2147483647 h 258"/>
                <a:gd name="T16" fmla="*/ 2147483647 w 272"/>
                <a:gd name="T17" fmla="*/ 2147483647 h 258"/>
                <a:gd name="T18" fmla="*/ 2147483647 w 272"/>
                <a:gd name="T19" fmla="*/ 2147483647 h 258"/>
                <a:gd name="T20" fmla="*/ 2147483647 w 272"/>
                <a:gd name="T21" fmla="*/ 2147483647 h 258"/>
                <a:gd name="T22" fmla="*/ 2147483647 w 272"/>
                <a:gd name="T23" fmla="*/ 2147483647 h 258"/>
                <a:gd name="T24" fmla="*/ 2147483647 w 272"/>
                <a:gd name="T25" fmla="*/ 2147483647 h 258"/>
                <a:gd name="T26" fmla="*/ 2147483647 w 272"/>
                <a:gd name="T27" fmla="*/ 2147483647 h 258"/>
                <a:gd name="T28" fmla="*/ 2147483647 w 272"/>
                <a:gd name="T29" fmla="*/ 2147483647 h 258"/>
                <a:gd name="T30" fmla="*/ 2147483647 w 272"/>
                <a:gd name="T31" fmla="*/ 2147483647 h 258"/>
                <a:gd name="T32" fmla="*/ 2147483647 w 272"/>
                <a:gd name="T33" fmla="*/ 2147483647 h 258"/>
                <a:gd name="T34" fmla="*/ 2147483647 w 272"/>
                <a:gd name="T35" fmla="*/ 2147483647 h 258"/>
                <a:gd name="T36" fmla="*/ 2147483647 w 272"/>
                <a:gd name="T37" fmla="*/ 2147483647 h 258"/>
                <a:gd name="T38" fmla="*/ 2147483647 w 272"/>
                <a:gd name="T39" fmla="*/ 2147483647 h 258"/>
                <a:gd name="T40" fmla="*/ 2147483647 w 272"/>
                <a:gd name="T41" fmla="*/ 2147483647 h 258"/>
                <a:gd name="T42" fmla="*/ 2147483647 w 272"/>
                <a:gd name="T43" fmla="*/ 2147483647 h 258"/>
                <a:gd name="T44" fmla="*/ 2147483647 w 272"/>
                <a:gd name="T45" fmla="*/ 2147483647 h 258"/>
                <a:gd name="T46" fmla="*/ 2147483647 w 272"/>
                <a:gd name="T47" fmla="*/ 2147483647 h 258"/>
                <a:gd name="T48" fmla="*/ 2147483647 w 272"/>
                <a:gd name="T49" fmla="*/ 2147483647 h 258"/>
                <a:gd name="T50" fmla="*/ 2147483647 w 272"/>
                <a:gd name="T51" fmla="*/ 2147483647 h 258"/>
                <a:gd name="T52" fmla="*/ 2147483647 w 272"/>
                <a:gd name="T53" fmla="*/ 2147483647 h 258"/>
                <a:gd name="T54" fmla="*/ 2147483647 w 272"/>
                <a:gd name="T55" fmla="*/ 2147483647 h 258"/>
                <a:gd name="T56" fmla="*/ 2147483647 w 272"/>
                <a:gd name="T57" fmla="*/ 2147483647 h 258"/>
                <a:gd name="T58" fmla="*/ 2147483647 w 272"/>
                <a:gd name="T59" fmla="*/ 2147483647 h 258"/>
                <a:gd name="T60" fmla="*/ 2147483647 w 272"/>
                <a:gd name="T61" fmla="*/ 2147483647 h 258"/>
                <a:gd name="T62" fmla="*/ 2147483647 w 272"/>
                <a:gd name="T63" fmla="*/ 2147483647 h 258"/>
                <a:gd name="T64" fmla="*/ 2147483647 w 272"/>
                <a:gd name="T65" fmla="*/ 2147483647 h 258"/>
                <a:gd name="T66" fmla="*/ 2147483647 w 272"/>
                <a:gd name="T67" fmla="*/ 2147483647 h 258"/>
                <a:gd name="T68" fmla="*/ 2147483647 w 272"/>
                <a:gd name="T69" fmla="*/ 2147483647 h 258"/>
                <a:gd name="T70" fmla="*/ 2147483647 w 272"/>
                <a:gd name="T71" fmla="*/ 2147483647 h 258"/>
                <a:gd name="T72" fmla="*/ 2147483647 w 272"/>
                <a:gd name="T73" fmla="*/ 2147483647 h 258"/>
                <a:gd name="T74" fmla="*/ 2147483647 w 272"/>
                <a:gd name="T75" fmla="*/ 2147483647 h 258"/>
                <a:gd name="T76" fmla="*/ 2147483647 w 272"/>
                <a:gd name="T77" fmla="*/ 2147483647 h 258"/>
                <a:gd name="T78" fmla="*/ 2147483647 w 272"/>
                <a:gd name="T79" fmla="*/ 2147483647 h 258"/>
                <a:gd name="T80" fmla="*/ 2147483647 w 272"/>
                <a:gd name="T81" fmla="*/ 2147483647 h 258"/>
                <a:gd name="T82" fmla="*/ 2147483647 w 272"/>
                <a:gd name="T83" fmla="*/ 2147483647 h 258"/>
                <a:gd name="T84" fmla="*/ 2147483647 w 272"/>
                <a:gd name="T85" fmla="*/ 2147483647 h 258"/>
                <a:gd name="T86" fmla="*/ 2147483647 w 272"/>
                <a:gd name="T87" fmla="*/ 2147483647 h 258"/>
                <a:gd name="T88" fmla="*/ 2147483647 w 272"/>
                <a:gd name="T89" fmla="*/ 2147483647 h 258"/>
                <a:gd name="T90" fmla="*/ 2147483647 w 272"/>
                <a:gd name="T91" fmla="*/ 2147483647 h 258"/>
                <a:gd name="T92" fmla="*/ 2147483647 w 272"/>
                <a:gd name="T93" fmla="*/ 2147483647 h 258"/>
                <a:gd name="T94" fmla="*/ 2147483647 w 272"/>
                <a:gd name="T95" fmla="*/ 2147483647 h 258"/>
                <a:gd name="T96" fmla="*/ 2147483647 w 272"/>
                <a:gd name="T97" fmla="*/ 2147483647 h 258"/>
                <a:gd name="T98" fmla="*/ 2147483647 w 272"/>
                <a:gd name="T99" fmla="*/ 2147483647 h 258"/>
                <a:gd name="T100" fmla="*/ 2147483647 w 272"/>
                <a:gd name="T101" fmla="*/ 2147483647 h 258"/>
                <a:gd name="T102" fmla="*/ 2147483647 w 272"/>
                <a:gd name="T103" fmla="*/ 2147483647 h 258"/>
                <a:gd name="T104" fmla="*/ 2147483647 w 272"/>
                <a:gd name="T105" fmla="*/ 2147483647 h 258"/>
                <a:gd name="T106" fmla="*/ 2147483647 w 272"/>
                <a:gd name="T107" fmla="*/ 2147483647 h 258"/>
                <a:gd name="T108" fmla="*/ 2147483647 w 272"/>
                <a:gd name="T109" fmla="*/ 2147483647 h 258"/>
                <a:gd name="T110" fmla="*/ 2147483647 w 272"/>
                <a:gd name="T111" fmla="*/ 2147483647 h 258"/>
                <a:gd name="T112" fmla="*/ 2147483647 w 272"/>
                <a:gd name="T113" fmla="*/ 2147483647 h 258"/>
                <a:gd name="T114" fmla="*/ 2147483647 w 272"/>
                <a:gd name="T115" fmla="*/ 2147483647 h 258"/>
                <a:gd name="T116" fmla="*/ 2147483647 w 272"/>
                <a:gd name="T117" fmla="*/ 2147483647 h 258"/>
                <a:gd name="T118" fmla="*/ 2147483647 w 272"/>
                <a:gd name="T119" fmla="*/ 2147483647 h 258"/>
                <a:gd name="T120" fmla="*/ 2147483647 w 272"/>
                <a:gd name="T121" fmla="*/ 2147483647 h 25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72"/>
                <a:gd name="T184" fmla="*/ 0 h 258"/>
                <a:gd name="T185" fmla="*/ 272 w 272"/>
                <a:gd name="T186" fmla="*/ 258 h 25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72" h="258">
                  <a:moveTo>
                    <a:pt x="115" y="253"/>
                  </a:moveTo>
                  <a:lnTo>
                    <a:pt x="120" y="256"/>
                  </a:lnTo>
                  <a:lnTo>
                    <a:pt x="126" y="256"/>
                  </a:lnTo>
                  <a:lnTo>
                    <a:pt x="131" y="256"/>
                  </a:lnTo>
                  <a:lnTo>
                    <a:pt x="136" y="256"/>
                  </a:lnTo>
                  <a:lnTo>
                    <a:pt x="142" y="256"/>
                  </a:lnTo>
                  <a:lnTo>
                    <a:pt x="144" y="256"/>
                  </a:lnTo>
                  <a:lnTo>
                    <a:pt x="147" y="258"/>
                  </a:lnTo>
                  <a:lnTo>
                    <a:pt x="150" y="258"/>
                  </a:lnTo>
                  <a:lnTo>
                    <a:pt x="155" y="258"/>
                  </a:lnTo>
                  <a:lnTo>
                    <a:pt x="158" y="256"/>
                  </a:lnTo>
                  <a:lnTo>
                    <a:pt x="158" y="253"/>
                  </a:lnTo>
                  <a:lnTo>
                    <a:pt x="160" y="250"/>
                  </a:lnTo>
                  <a:lnTo>
                    <a:pt x="160" y="248"/>
                  </a:lnTo>
                  <a:lnTo>
                    <a:pt x="160" y="245"/>
                  </a:lnTo>
                  <a:lnTo>
                    <a:pt x="160" y="242"/>
                  </a:lnTo>
                  <a:lnTo>
                    <a:pt x="158" y="240"/>
                  </a:lnTo>
                  <a:lnTo>
                    <a:pt x="155" y="242"/>
                  </a:lnTo>
                  <a:lnTo>
                    <a:pt x="152" y="242"/>
                  </a:lnTo>
                  <a:lnTo>
                    <a:pt x="150" y="242"/>
                  </a:lnTo>
                  <a:lnTo>
                    <a:pt x="152" y="237"/>
                  </a:lnTo>
                  <a:lnTo>
                    <a:pt x="150" y="234"/>
                  </a:lnTo>
                  <a:lnTo>
                    <a:pt x="150" y="232"/>
                  </a:lnTo>
                  <a:lnTo>
                    <a:pt x="152" y="229"/>
                  </a:lnTo>
                  <a:lnTo>
                    <a:pt x="155" y="229"/>
                  </a:lnTo>
                  <a:lnTo>
                    <a:pt x="158" y="226"/>
                  </a:lnTo>
                  <a:lnTo>
                    <a:pt x="160" y="229"/>
                  </a:lnTo>
                  <a:lnTo>
                    <a:pt x="163" y="229"/>
                  </a:lnTo>
                  <a:lnTo>
                    <a:pt x="166" y="229"/>
                  </a:lnTo>
                  <a:lnTo>
                    <a:pt x="168" y="229"/>
                  </a:lnTo>
                  <a:lnTo>
                    <a:pt x="171" y="232"/>
                  </a:lnTo>
                  <a:lnTo>
                    <a:pt x="174" y="232"/>
                  </a:lnTo>
                  <a:lnTo>
                    <a:pt x="176" y="232"/>
                  </a:lnTo>
                  <a:lnTo>
                    <a:pt x="179" y="229"/>
                  </a:lnTo>
                  <a:lnTo>
                    <a:pt x="182" y="226"/>
                  </a:lnTo>
                  <a:lnTo>
                    <a:pt x="184" y="226"/>
                  </a:lnTo>
                  <a:lnTo>
                    <a:pt x="187" y="226"/>
                  </a:lnTo>
                  <a:lnTo>
                    <a:pt x="192" y="229"/>
                  </a:lnTo>
                  <a:lnTo>
                    <a:pt x="195" y="232"/>
                  </a:lnTo>
                  <a:lnTo>
                    <a:pt x="198" y="232"/>
                  </a:lnTo>
                  <a:lnTo>
                    <a:pt x="198" y="234"/>
                  </a:lnTo>
                  <a:lnTo>
                    <a:pt x="198" y="237"/>
                  </a:lnTo>
                  <a:lnTo>
                    <a:pt x="198" y="240"/>
                  </a:lnTo>
                  <a:lnTo>
                    <a:pt x="200" y="240"/>
                  </a:lnTo>
                  <a:lnTo>
                    <a:pt x="203" y="237"/>
                  </a:lnTo>
                  <a:lnTo>
                    <a:pt x="203" y="234"/>
                  </a:lnTo>
                  <a:lnTo>
                    <a:pt x="203" y="232"/>
                  </a:lnTo>
                  <a:lnTo>
                    <a:pt x="208" y="232"/>
                  </a:lnTo>
                  <a:lnTo>
                    <a:pt x="211" y="232"/>
                  </a:lnTo>
                  <a:lnTo>
                    <a:pt x="214" y="226"/>
                  </a:lnTo>
                  <a:lnTo>
                    <a:pt x="214" y="224"/>
                  </a:lnTo>
                  <a:lnTo>
                    <a:pt x="211" y="221"/>
                  </a:lnTo>
                  <a:lnTo>
                    <a:pt x="211" y="218"/>
                  </a:lnTo>
                  <a:lnTo>
                    <a:pt x="214" y="216"/>
                  </a:lnTo>
                  <a:lnTo>
                    <a:pt x="219" y="218"/>
                  </a:lnTo>
                  <a:lnTo>
                    <a:pt x="222" y="216"/>
                  </a:lnTo>
                  <a:lnTo>
                    <a:pt x="224" y="216"/>
                  </a:lnTo>
                  <a:lnTo>
                    <a:pt x="227" y="216"/>
                  </a:lnTo>
                  <a:lnTo>
                    <a:pt x="230" y="218"/>
                  </a:lnTo>
                  <a:lnTo>
                    <a:pt x="232" y="218"/>
                  </a:lnTo>
                  <a:lnTo>
                    <a:pt x="235" y="218"/>
                  </a:lnTo>
                  <a:lnTo>
                    <a:pt x="238" y="216"/>
                  </a:lnTo>
                  <a:lnTo>
                    <a:pt x="238" y="213"/>
                  </a:lnTo>
                  <a:lnTo>
                    <a:pt x="238" y="210"/>
                  </a:lnTo>
                  <a:lnTo>
                    <a:pt x="240" y="210"/>
                  </a:lnTo>
                  <a:lnTo>
                    <a:pt x="243" y="208"/>
                  </a:lnTo>
                  <a:lnTo>
                    <a:pt x="246" y="205"/>
                  </a:lnTo>
                  <a:lnTo>
                    <a:pt x="254" y="203"/>
                  </a:lnTo>
                  <a:lnTo>
                    <a:pt x="256" y="203"/>
                  </a:lnTo>
                  <a:lnTo>
                    <a:pt x="259" y="203"/>
                  </a:lnTo>
                  <a:lnTo>
                    <a:pt x="264" y="203"/>
                  </a:lnTo>
                  <a:lnTo>
                    <a:pt x="264" y="200"/>
                  </a:lnTo>
                  <a:lnTo>
                    <a:pt x="264" y="197"/>
                  </a:lnTo>
                  <a:lnTo>
                    <a:pt x="264" y="195"/>
                  </a:lnTo>
                  <a:lnTo>
                    <a:pt x="262" y="192"/>
                  </a:lnTo>
                  <a:lnTo>
                    <a:pt x="262" y="189"/>
                  </a:lnTo>
                  <a:lnTo>
                    <a:pt x="264" y="187"/>
                  </a:lnTo>
                  <a:lnTo>
                    <a:pt x="267" y="189"/>
                  </a:lnTo>
                  <a:lnTo>
                    <a:pt x="270" y="189"/>
                  </a:lnTo>
                  <a:lnTo>
                    <a:pt x="272" y="189"/>
                  </a:lnTo>
                  <a:lnTo>
                    <a:pt x="272" y="187"/>
                  </a:lnTo>
                  <a:lnTo>
                    <a:pt x="270" y="184"/>
                  </a:lnTo>
                  <a:lnTo>
                    <a:pt x="270" y="181"/>
                  </a:lnTo>
                  <a:lnTo>
                    <a:pt x="267" y="179"/>
                  </a:lnTo>
                  <a:lnTo>
                    <a:pt x="264" y="176"/>
                  </a:lnTo>
                  <a:lnTo>
                    <a:pt x="262" y="173"/>
                  </a:lnTo>
                  <a:lnTo>
                    <a:pt x="259" y="171"/>
                  </a:lnTo>
                  <a:lnTo>
                    <a:pt x="254" y="165"/>
                  </a:lnTo>
                  <a:lnTo>
                    <a:pt x="251" y="163"/>
                  </a:lnTo>
                  <a:lnTo>
                    <a:pt x="246" y="160"/>
                  </a:lnTo>
                  <a:lnTo>
                    <a:pt x="243" y="157"/>
                  </a:lnTo>
                  <a:lnTo>
                    <a:pt x="240" y="157"/>
                  </a:lnTo>
                  <a:lnTo>
                    <a:pt x="238" y="155"/>
                  </a:lnTo>
                  <a:lnTo>
                    <a:pt x="235" y="152"/>
                  </a:lnTo>
                  <a:lnTo>
                    <a:pt x="235" y="149"/>
                  </a:lnTo>
                  <a:lnTo>
                    <a:pt x="235" y="147"/>
                  </a:lnTo>
                  <a:lnTo>
                    <a:pt x="232" y="144"/>
                  </a:lnTo>
                  <a:lnTo>
                    <a:pt x="230" y="141"/>
                  </a:lnTo>
                  <a:lnTo>
                    <a:pt x="227" y="139"/>
                  </a:lnTo>
                  <a:lnTo>
                    <a:pt x="224" y="139"/>
                  </a:lnTo>
                  <a:lnTo>
                    <a:pt x="219" y="136"/>
                  </a:lnTo>
                  <a:lnTo>
                    <a:pt x="216" y="133"/>
                  </a:lnTo>
                  <a:lnTo>
                    <a:pt x="214" y="133"/>
                  </a:lnTo>
                  <a:lnTo>
                    <a:pt x="211" y="131"/>
                  </a:lnTo>
                  <a:lnTo>
                    <a:pt x="206" y="125"/>
                  </a:lnTo>
                  <a:lnTo>
                    <a:pt x="206" y="120"/>
                  </a:lnTo>
                  <a:lnTo>
                    <a:pt x="203" y="117"/>
                  </a:lnTo>
                  <a:lnTo>
                    <a:pt x="200" y="112"/>
                  </a:lnTo>
                  <a:lnTo>
                    <a:pt x="198" y="109"/>
                  </a:lnTo>
                  <a:lnTo>
                    <a:pt x="198" y="107"/>
                  </a:lnTo>
                  <a:lnTo>
                    <a:pt x="195" y="101"/>
                  </a:lnTo>
                  <a:lnTo>
                    <a:pt x="195" y="99"/>
                  </a:lnTo>
                  <a:lnTo>
                    <a:pt x="192" y="96"/>
                  </a:lnTo>
                  <a:lnTo>
                    <a:pt x="190" y="96"/>
                  </a:lnTo>
                  <a:lnTo>
                    <a:pt x="187" y="96"/>
                  </a:lnTo>
                  <a:lnTo>
                    <a:pt x="184" y="99"/>
                  </a:lnTo>
                  <a:lnTo>
                    <a:pt x="182" y="99"/>
                  </a:lnTo>
                  <a:lnTo>
                    <a:pt x="179" y="99"/>
                  </a:lnTo>
                  <a:lnTo>
                    <a:pt x="176" y="99"/>
                  </a:lnTo>
                  <a:lnTo>
                    <a:pt x="176" y="96"/>
                  </a:lnTo>
                  <a:lnTo>
                    <a:pt x="176" y="93"/>
                  </a:lnTo>
                  <a:lnTo>
                    <a:pt x="179" y="91"/>
                  </a:lnTo>
                  <a:lnTo>
                    <a:pt x="182" y="88"/>
                  </a:lnTo>
                  <a:lnTo>
                    <a:pt x="182" y="85"/>
                  </a:lnTo>
                  <a:lnTo>
                    <a:pt x="182" y="83"/>
                  </a:lnTo>
                  <a:lnTo>
                    <a:pt x="179" y="80"/>
                  </a:lnTo>
                  <a:lnTo>
                    <a:pt x="176" y="80"/>
                  </a:lnTo>
                  <a:lnTo>
                    <a:pt x="174" y="77"/>
                  </a:lnTo>
                  <a:lnTo>
                    <a:pt x="171" y="75"/>
                  </a:lnTo>
                  <a:lnTo>
                    <a:pt x="168" y="69"/>
                  </a:lnTo>
                  <a:lnTo>
                    <a:pt x="166" y="67"/>
                  </a:lnTo>
                  <a:lnTo>
                    <a:pt x="166" y="64"/>
                  </a:lnTo>
                  <a:lnTo>
                    <a:pt x="166" y="61"/>
                  </a:lnTo>
                  <a:lnTo>
                    <a:pt x="168" y="59"/>
                  </a:lnTo>
                  <a:lnTo>
                    <a:pt x="166" y="56"/>
                  </a:lnTo>
                  <a:lnTo>
                    <a:pt x="163" y="59"/>
                  </a:lnTo>
                  <a:lnTo>
                    <a:pt x="160" y="56"/>
                  </a:lnTo>
                  <a:lnTo>
                    <a:pt x="158" y="53"/>
                  </a:lnTo>
                  <a:lnTo>
                    <a:pt x="155" y="48"/>
                  </a:lnTo>
                  <a:lnTo>
                    <a:pt x="152" y="43"/>
                  </a:lnTo>
                  <a:lnTo>
                    <a:pt x="152" y="35"/>
                  </a:lnTo>
                  <a:lnTo>
                    <a:pt x="152" y="29"/>
                  </a:lnTo>
                  <a:lnTo>
                    <a:pt x="155" y="24"/>
                  </a:lnTo>
                  <a:lnTo>
                    <a:pt x="152" y="21"/>
                  </a:lnTo>
                  <a:lnTo>
                    <a:pt x="150" y="19"/>
                  </a:lnTo>
                  <a:lnTo>
                    <a:pt x="150" y="16"/>
                  </a:lnTo>
                  <a:lnTo>
                    <a:pt x="147" y="13"/>
                  </a:lnTo>
                  <a:lnTo>
                    <a:pt x="144" y="13"/>
                  </a:lnTo>
                  <a:lnTo>
                    <a:pt x="139" y="13"/>
                  </a:lnTo>
                  <a:lnTo>
                    <a:pt x="139" y="11"/>
                  </a:lnTo>
                  <a:lnTo>
                    <a:pt x="136" y="8"/>
                  </a:lnTo>
                  <a:lnTo>
                    <a:pt x="134" y="8"/>
                  </a:lnTo>
                  <a:lnTo>
                    <a:pt x="134" y="5"/>
                  </a:lnTo>
                  <a:lnTo>
                    <a:pt x="131" y="3"/>
                  </a:lnTo>
                  <a:lnTo>
                    <a:pt x="128" y="3"/>
                  </a:lnTo>
                  <a:lnTo>
                    <a:pt x="126" y="0"/>
                  </a:lnTo>
                  <a:lnTo>
                    <a:pt x="123" y="3"/>
                  </a:lnTo>
                  <a:lnTo>
                    <a:pt x="120" y="5"/>
                  </a:lnTo>
                  <a:lnTo>
                    <a:pt x="118" y="8"/>
                  </a:lnTo>
                  <a:lnTo>
                    <a:pt x="118" y="11"/>
                  </a:lnTo>
                  <a:lnTo>
                    <a:pt x="115" y="13"/>
                  </a:lnTo>
                  <a:lnTo>
                    <a:pt x="110" y="16"/>
                  </a:lnTo>
                  <a:lnTo>
                    <a:pt x="107" y="16"/>
                  </a:lnTo>
                  <a:lnTo>
                    <a:pt x="104" y="16"/>
                  </a:lnTo>
                  <a:lnTo>
                    <a:pt x="99" y="19"/>
                  </a:lnTo>
                  <a:lnTo>
                    <a:pt x="96" y="19"/>
                  </a:lnTo>
                  <a:lnTo>
                    <a:pt x="91" y="16"/>
                  </a:lnTo>
                  <a:lnTo>
                    <a:pt x="86" y="16"/>
                  </a:lnTo>
                  <a:lnTo>
                    <a:pt x="86" y="13"/>
                  </a:lnTo>
                  <a:lnTo>
                    <a:pt x="83" y="13"/>
                  </a:lnTo>
                  <a:lnTo>
                    <a:pt x="80" y="13"/>
                  </a:lnTo>
                  <a:lnTo>
                    <a:pt x="78" y="13"/>
                  </a:lnTo>
                  <a:lnTo>
                    <a:pt x="72" y="13"/>
                  </a:lnTo>
                  <a:lnTo>
                    <a:pt x="70" y="16"/>
                  </a:lnTo>
                  <a:lnTo>
                    <a:pt x="67" y="19"/>
                  </a:lnTo>
                  <a:lnTo>
                    <a:pt x="64" y="21"/>
                  </a:lnTo>
                  <a:lnTo>
                    <a:pt x="62" y="27"/>
                  </a:lnTo>
                  <a:lnTo>
                    <a:pt x="59" y="27"/>
                  </a:lnTo>
                  <a:lnTo>
                    <a:pt x="56" y="27"/>
                  </a:lnTo>
                  <a:lnTo>
                    <a:pt x="56" y="24"/>
                  </a:lnTo>
                  <a:lnTo>
                    <a:pt x="54" y="24"/>
                  </a:lnTo>
                  <a:lnTo>
                    <a:pt x="54" y="27"/>
                  </a:lnTo>
                  <a:lnTo>
                    <a:pt x="54" y="29"/>
                  </a:lnTo>
                  <a:lnTo>
                    <a:pt x="54" y="32"/>
                  </a:lnTo>
                  <a:lnTo>
                    <a:pt x="51" y="32"/>
                  </a:lnTo>
                  <a:lnTo>
                    <a:pt x="51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8" y="32"/>
                  </a:lnTo>
                  <a:lnTo>
                    <a:pt x="51" y="35"/>
                  </a:lnTo>
                  <a:lnTo>
                    <a:pt x="51" y="37"/>
                  </a:lnTo>
                  <a:lnTo>
                    <a:pt x="51" y="40"/>
                  </a:lnTo>
                  <a:lnTo>
                    <a:pt x="51" y="43"/>
                  </a:lnTo>
                  <a:lnTo>
                    <a:pt x="54" y="43"/>
                  </a:lnTo>
                  <a:lnTo>
                    <a:pt x="59" y="45"/>
                  </a:lnTo>
                  <a:lnTo>
                    <a:pt x="59" y="48"/>
                  </a:lnTo>
                  <a:lnTo>
                    <a:pt x="62" y="51"/>
                  </a:lnTo>
                  <a:lnTo>
                    <a:pt x="62" y="53"/>
                  </a:lnTo>
                  <a:lnTo>
                    <a:pt x="62" y="56"/>
                  </a:lnTo>
                  <a:lnTo>
                    <a:pt x="62" y="59"/>
                  </a:lnTo>
                  <a:lnTo>
                    <a:pt x="59" y="61"/>
                  </a:lnTo>
                  <a:lnTo>
                    <a:pt x="59" y="64"/>
                  </a:lnTo>
                  <a:lnTo>
                    <a:pt x="59" y="67"/>
                  </a:lnTo>
                  <a:lnTo>
                    <a:pt x="56" y="64"/>
                  </a:lnTo>
                  <a:lnTo>
                    <a:pt x="54" y="64"/>
                  </a:lnTo>
                  <a:lnTo>
                    <a:pt x="54" y="67"/>
                  </a:lnTo>
                  <a:lnTo>
                    <a:pt x="51" y="69"/>
                  </a:lnTo>
                  <a:lnTo>
                    <a:pt x="48" y="69"/>
                  </a:lnTo>
                  <a:lnTo>
                    <a:pt x="46" y="69"/>
                  </a:lnTo>
                  <a:lnTo>
                    <a:pt x="43" y="69"/>
                  </a:lnTo>
                  <a:lnTo>
                    <a:pt x="40" y="69"/>
                  </a:lnTo>
                  <a:lnTo>
                    <a:pt x="38" y="69"/>
                  </a:lnTo>
                  <a:lnTo>
                    <a:pt x="35" y="69"/>
                  </a:lnTo>
                  <a:lnTo>
                    <a:pt x="32" y="69"/>
                  </a:lnTo>
                  <a:lnTo>
                    <a:pt x="30" y="72"/>
                  </a:lnTo>
                  <a:lnTo>
                    <a:pt x="30" y="75"/>
                  </a:lnTo>
                  <a:lnTo>
                    <a:pt x="27" y="77"/>
                  </a:lnTo>
                  <a:lnTo>
                    <a:pt x="27" y="80"/>
                  </a:lnTo>
                  <a:lnTo>
                    <a:pt x="24" y="80"/>
                  </a:lnTo>
                  <a:lnTo>
                    <a:pt x="22" y="77"/>
                  </a:lnTo>
                  <a:lnTo>
                    <a:pt x="22" y="75"/>
                  </a:lnTo>
                  <a:lnTo>
                    <a:pt x="19" y="75"/>
                  </a:lnTo>
                  <a:lnTo>
                    <a:pt x="16" y="77"/>
                  </a:lnTo>
                  <a:lnTo>
                    <a:pt x="16" y="80"/>
                  </a:lnTo>
                  <a:lnTo>
                    <a:pt x="16" y="83"/>
                  </a:lnTo>
                  <a:lnTo>
                    <a:pt x="16" y="85"/>
                  </a:lnTo>
                  <a:lnTo>
                    <a:pt x="14" y="91"/>
                  </a:lnTo>
                  <a:lnTo>
                    <a:pt x="14" y="93"/>
                  </a:lnTo>
                  <a:lnTo>
                    <a:pt x="14" y="96"/>
                  </a:lnTo>
                  <a:lnTo>
                    <a:pt x="16" y="99"/>
                  </a:lnTo>
                  <a:lnTo>
                    <a:pt x="16" y="101"/>
                  </a:lnTo>
                  <a:lnTo>
                    <a:pt x="16" y="104"/>
                  </a:lnTo>
                  <a:lnTo>
                    <a:pt x="16" y="109"/>
                  </a:lnTo>
                  <a:lnTo>
                    <a:pt x="14" y="112"/>
                  </a:lnTo>
                  <a:lnTo>
                    <a:pt x="11" y="112"/>
                  </a:lnTo>
                  <a:lnTo>
                    <a:pt x="8" y="112"/>
                  </a:lnTo>
                  <a:lnTo>
                    <a:pt x="3" y="109"/>
                  </a:lnTo>
                  <a:lnTo>
                    <a:pt x="3" y="112"/>
                  </a:lnTo>
                  <a:lnTo>
                    <a:pt x="0" y="115"/>
                  </a:lnTo>
                  <a:lnTo>
                    <a:pt x="3" y="117"/>
                  </a:lnTo>
                  <a:lnTo>
                    <a:pt x="6" y="120"/>
                  </a:lnTo>
                  <a:lnTo>
                    <a:pt x="8" y="123"/>
                  </a:lnTo>
                  <a:lnTo>
                    <a:pt x="11" y="123"/>
                  </a:lnTo>
                  <a:lnTo>
                    <a:pt x="14" y="125"/>
                  </a:lnTo>
                  <a:lnTo>
                    <a:pt x="14" y="128"/>
                  </a:lnTo>
                  <a:lnTo>
                    <a:pt x="14" y="131"/>
                  </a:lnTo>
                  <a:lnTo>
                    <a:pt x="19" y="131"/>
                  </a:lnTo>
                  <a:lnTo>
                    <a:pt x="24" y="131"/>
                  </a:lnTo>
                  <a:lnTo>
                    <a:pt x="24" y="133"/>
                  </a:lnTo>
                  <a:lnTo>
                    <a:pt x="27" y="133"/>
                  </a:lnTo>
                  <a:lnTo>
                    <a:pt x="30" y="133"/>
                  </a:lnTo>
                  <a:lnTo>
                    <a:pt x="32" y="136"/>
                  </a:lnTo>
                  <a:lnTo>
                    <a:pt x="38" y="139"/>
                  </a:lnTo>
                  <a:lnTo>
                    <a:pt x="38" y="141"/>
                  </a:lnTo>
                  <a:lnTo>
                    <a:pt x="40" y="144"/>
                  </a:lnTo>
                  <a:lnTo>
                    <a:pt x="46" y="147"/>
                  </a:lnTo>
                  <a:lnTo>
                    <a:pt x="48" y="147"/>
                  </a:lnTo>
                  <a:lnTo>
                    <a:pt x="54" y="149"/>
                  </a:lnTo>
                  <a:lnTo>
                    <a:pt x="56" y="149"/>
                  </a:lnTo>
                  <a:lnTo>
                    <a:pt x="59" y="152"/>
                  </a:lnTo>
                  <a:lnTo>
                    <a:pt x="62" y="155"/>
                  </a:lnTo>
                  <a:lnTo>
                    <a:pt x="62" y="157"/>
                  </a:lnTo>
                  <a:lnTo>
                    <a:pt x="59" y="160"/>
                  </a:lnTo>
                  <a:lnTo>
                    <a:pt x="56" y="163"/>
                  </a:lnTo>
                  <a:lnTo>
                    <a:pt x="56" y="165"/>
                  </a:lnTo>
                  <a:lnTo>
                    <a:pt x="56" y="168"/>
                  </a:lnTo>
                  <a:lnTo>
                    <a:pt x="56" y="171"/>
                  </a:lnTo>
                  <a:lnTo>
                    <a:pt x="56" y="173"/>
                  </a:lnTo>
                  <a:lnTo>
                    <a:pt x="54" y="176"/>
                  </a:lnTo>
                  <a:lnTo>
                    <a:pt x="54" y="179"/>
                  </a:lnTo>
                  <a:lnTo>
                    <a:pt x="51" y="179"/>
                  </a:lnTo>
                  <a:lnTo>
                    <a:pt x="54" y="181"/>
                  </a:lnTo>
                  <a:lnTo>
                    <a:pt x="54" y="184"/>
                  </a:lnTo>
                  <a:lnTo>
                    <a:pt x="51" y="184"/>
                  </a:lnTo>
                  <a:lnTo>
                    <a:pt x="48" y="184"/>
                  </a:lnTo>
                  <a:lnTo>
                    <a:pt x="51" y="187"/>
                  </a:lnTo>
                  <a:lnTo>
                    <a:pt x="51" y="189"/>
                  </a:lnTo>
                  <a:lnTo>
                    <a:pt x="51" y="192"/>
                  </a:lnTo>
                  <a:lnTo>
                    <a:pt x="54" y="195"/>
                  </a:lnTo>
                  <a:lnTo>
                    <a:pt x="56" y="195"/>
                  </a:lnTo>
                  <a:lnTo>
                    <a:pt x="59" y="195"/>
                  </a:lnTo>
                  <a:lnTo>
                    <a:pt x="64" y="195"/>
                  </a:lnTo>
                  <a:lnTo>
                    <a:pt x="64" y="197"/>
                  </a:lnTo>
                  <a:lnTo>
                    <a:pt x="70" y="200"/>
                  </a:lnTo>
                  <a:lnTo>
                    <a:pt x="72" y="200"/>
                  </a:lnTo>
                  <a:lnTo>
                    <a:pt x="72" y="203"/>
                  </a:lnTo>
                  <a:lnTo>
                    <a:pt x="72" y="216"/>
                  </a:lnTo>
                  <a:lnTo>
                    <a:pt x="72" y="224"/>
                  </a:lnTo>
                  <a:lnTo>
                    <a:pt x="72" y="229"/>
                  </a:lnTo>
                  <a:lnTo>
                    <a:pt x="75" y="234"/>
                  </a:lnTo>
                  <a:lnTo>
                    <a:pt x="75" y="237"/>
                  </a:lnTo>
                  <a:lnTo>
                    <a:pt x="75" y="240"/>
                  </a:lnTo>
                  <a:lnTo>
                    <a:pt x="75" y="245"/>
                  </a:lnTo>
                  <a:lnTo>
                    <a:pt x="78" y="248"/>
                  </a:lnTo>
                  <a:lnTo>
                    <a:pt x="78" y="250"/>
                  </a:lnTo>
                  <a:lnTo>
                    <a:pt x="78" y="253"/>
                  </a:lnTo>
                  <a:lnTo>
                    <a:pt x="86" y="253"/>
                  </a:lnTo>
                  <a:lnTo>
                    <a:pt x="88" y="253"/>
                  </a:lnTo>
                  <a:lnTo>
                    <a:pt x="94" y="253"/>
                  </a:lnTo>
                  <a:lnTo>
                    <a:pt x="96" y="253"/>
                  </a:lnTo>
                  <a:lnTo>
                    <a:pt x="99" y="250"/>
                  </a:lnTo>
                  <a:lnTo>
                    <a:pt x="104" y="250"/>
                  </a:lnTo>
                  <a:lnTo>
                    <a:pt x="107" y="250"/>
                  </a:lnTo>
                  <a:lnTo>
                    <a:pt x="112" y="253"/>
                  </a:lnTo>
                  <a:lnTo>
                    <a:pt x="115" y="253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404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47" name="Freeform 113"/>
            <p:cNvSpPr>
              <a:spLocks/>
            </p:cNvSpPr>
            <p:nvPr/>
          </p:nvSpPr>
          <p:spPr bwMode="auto">
            <a:xfrm>
              <a:off x="1806575" y="4833938"/>
              <a:ext cx="1439863" cy="1331912"/>
            </a:xfrm>
            <a:custGeom>
              <a:avLst/>
              <a:gdLst>
                <a:gd name="T0" fmla="*/ 2147483647 w 384"/>
                <a:gd name="T1" fmla="*/ 2147483647 h 336"/>
                <a:gd name="T2" fmla="*/ 2147483647 w 384"/>
                <a:gd name="T3" fmla="*/ 2147483647 h 336"/>
                <a:gd name="T4" fmla="*/ 2147483647 w 384"/>
                <a:gd name="T5" fmla="*/ 2147483647 h 336"/>
                <a:gd name="T6" fmla="*/ 2147483647 w 384"/>
                <a:gd name="T7" fmla="*/ 2147483647 h 336"/>
                <a:gd name="T8" fmla="*/ 2147483647 w 384"/>
                <a:gd name="T9" fmla="*/ 2147483647 h 336"/>
                <a:gd name="T10" fmla="*/ 2147483647 w 384"/>
                <a:gd name="T11" fmla="*/ 2147483647 h 336"/>
                <a:gd name="T12" fmla="*/ 2147483647 w 384"/>
                <a:gd name="T13" fmla="*/ 2147483647 h 336"/>
                <a:gd name="T14" fmla="*/ 2147483647 w 384"/>
                <a:gd name="T15" fmla="*/ 2147483647 h 336"/>
                <a:gd name="T16" fmla="*/ 2147483647 w 384"/>
                <a:gd name="T17" fmla="*/ 2147483647 h 336"/>
                <a:gd name="T18" fmla="*/ 2147483647 w 384"/>
                <a:gd name="T19" fmla="*/ 2147483647 h 336"/>
                <a:gd name="T20" fmla="*/ 2147483647 w 384"/>
                <a:gd name="T21" fmla="*/ 2147483647 h 336"/>
                <a:gd name="T22" fmla="*/ 2147483647 w 384"/>
                <a:gd name="T23" fmla="*/ 2147483647 h 336"/>
                <a:gd name="T24" fmla="*/ 2147483647 w 384"/>
                <a:gd name="T25" fmla="*/ 2147483647 h 336"/>
                <a:gd name="T26" fmla="*/ 2147483647 w 384"/>
                <a:gd name="T27" fmla="*/ 2147483647 h 336"/>
                <a:gd name="T28" fmla="*/ 2147483647 w 384"/>
                <a:gd name="T29" fmla="*/ 2147483647 h 336"/>
                <a:gd name="T30" fmla="*/ 2147483647 w 384"/>
                <a:gd name="T31" fmla="*/ 2147483647 h 336"/>
                <a:gd name="T32" fmla="*/ 2147483647 w 384"/>
                <a:gd name="T33" fmla="*/ 2147483647 h 336"/>
                <a:gd name="T34" fmla="*/ 2147483647 w 384"/>
                <a:gd name="T35" fmla="*/ 2147483647 h 336"/>
                <a:gd name="T36" fmla="*/ 2147483647 w 384"/>
                <a:gd name="T37" fmla="*/ 2147483647 h 336"/>
                <a:gd name="T38" fmla="*/ 2147483647 w 384"/>
                <a:gd name="T39" fmla="*/ 2147483647 h 336"/>
                <a:gd name="T40" fmla="*/ 2147483647 w 384"/>
                <a:gd name="T41" fmla="*/ 2147483647 h 336"/>
                <a:gd name="T42" fmla="*/ 2147483647 w 384"/>
                <a:gd name="T43" fmla="*/ 2147483647 h 336"/>
                <a:gd name="T44" fmla="*/ 2147483647 w 384"/>
                <a:gd name="T45" fmla="*/ 2147483647 h 336"/>
                <a:gd name="T46" fmla="*/ 2147483647 w 384"/>
                <a:gd name="T47" fmla="*/ 2147483647 h 336"/>
                <a:gd name="T48" fmla="*/ 2147483647 w 384"/>
                <a:gd name="T49" fmla="*/ 2147483647 h 336"/>
                <a:gd name="T50" fmla="*/ 2147483647 w 384"/>
                <a:gd name="T51" fmla="*/ 2147483647 h 336"/>
                <a:gd name="T52" fmla="*/ 2147483647 w 384"/>
                <a:gd name="T53" fmla="*/ 2147483647 h 336"/>
                <a:gd name="T54" fmla="*/ 2147483647 w 384"/>
                <a:gd name="T55" fmla="*/ 2147483647 h 336"/>
                <a:gd name="T56" fmla="*/ 2147483647 w 384"/>
                <a:gd name="T57" fmla="*/ 2147483647 h 336"/>
                <a:gd name="T58" fmla="*/ 2147483647 w 384"/>
                <a:gd name="T59" fmla="*/ 2147483647 h 336"/>
                <a:gd name="T60" fmla="*/ 2147483647 w 384"/>
                <a:gd name="T61" fmla="*/ 2147483647 h 336"/>
                <a:gd name="T62" fmla="*/ 2147483647 w 384"/>
                <a:gd name="T63" fmla="*/ 2147483647 h 336"/>
                <a:gd name="T64" fmla="*/ 2147483647 w 384"/>
                <a:gd name="T65" fmla="*/ 2147483647 h 336"/>
                <a:gd name="T66" fmla="*/ 2147483647 w 384"/>
                <a:gd name="T67" fmla="*/ 2147483647 h 336"/>
                <a:gd name="T68" fmla="*/ 2147483647 w 384"/>
                <a:gd name="T69" fmla="*/ 2147483647 h 336"/>
                <a:gd name="T70" fmla="*/ 2147483647 w 384"/>
                <a:gd name="T71" fmla="*/ 2147483647 h 336"/>
                <a:gd name="T72" fmla="*/ 2147483647 w 384"/>
                <a:gd name="T73" fmla="*/ 2147483647 h 336"/>
                <a:gd name="T74" fmla="*/ 0 w 384"/>
                <a:gd name="T75" fmla="*/ 2147483647 h 336"/>
                <a:gd name="T76" fmla="*/ 2147483647 w 384"/>
                <a:gd name="T77" fmla="*/ 2147483647 h 336"/>
                <a:gd name="T78" fmla="*/ 2147483647 w 384"/>
                <a:gd name="T79" fmla="*/ 2147483647 h 336"/>
                <a:gd name="T80" fmla="*/ 2147483647 w 384"/>
                <a:gd name="T81" fmla="*/ 2147483647 h 336"/>
                <a:gd name="T82" fmla="*/ 2147483647 w 384"/>
                <a:gd name="T83" fmla="*/ 2147483647 h 336"/>
                <a:gd name="T84" fmla="*/ 2147483647 w 384"/>
                <a:gd name="T85" fmla="*/ 2147483647 h 336"/>
                <a:gd name="T86" fmla="*/ 2147483647 w 384"/>
                <a:gd name="T87" fmla="*/ 2147483647 h 336"/>
                <a:gd name="T88" fmla="*/ 2147483647 w 384"/>
                <a:gd name="T89" fmla="*/ 2147483647 h 336"/>
                <a:gd name="T90" fmla="*/ 2147483647 w 384"/>
                <a:gd name="T91" fmla="*/ 2147483647 h 336"/>
                <a:gd name="T92" fmla="*/ 2147483647 w 384"/>
                <a:gd name="T93" fmla="*/ 2147483647 h 336"/>
                <a:gd name="T94" fmla="*/ 2147483647 w 384"/>
                <a:gd name="T95" fmla="*/ 2147483647 h 336"/>
                <a:gd name="T96" fmla="*/ 2147483647 w 384"/>
                <a:gd name="T97" fmla="*/ 2147483647 h 336"/>
                <a:gd name="T98" fmla="*/ 2147483647 w 384"/>
                <a:gd name="T99" fmla="*/ 2147483647 h 336"/>
                <a:gd name="T100" fmla="*/ 2147483647 w 384"/>
                <a:gd name="T101" fmla="*/ 2147483647 h 336"/>
                <a:gd name="T102" fmla="*/ 2147483647 w 384"/>
                <a:gd name="T103" fmla="*/ 2147483647 h 336"/>
                <a:gd name="T104" fmla="*/ 2147483647 w 384"/>
                <a:gd name="T105" fmla="*/ 2147483647 h 336"/>
                <a:gd name="T106" fmla="*/ 2147483647 w 384"/>
                <a:gd name="T107" fmla="*/ 2147483647 h 336"/>
                <a:gd name="T108" fmla="*/ 2147483647 w 384"/>
                <a:gd name="T109" fmla="*/ 2147483647 h 336"/>
                <a:gd name="T110" fmla="*/ 2147483647 w 384"/>
                <a:gd name="T111" fmla="*/ 2147483647 h 336"/>
                <a:gd name="T112" fmla="*/ 2147483647 w 384"/>
                <a:gd name="T113" fmla="*/ 2147483647 h 336"/>
                <a:gd name="T114" fmla="*/ 2147483647 w 384"/>
                <a:gd name="T115" fmla="*/ 2147483647 h 336"/>
                <a:gd name="T116" fmla="*/ 2147483647 w 384"/>
                <a:gd name="T117" fmla="*/ 2147483647 h 336"/>
                <a:gd name="T118" fmla="*/ 2147483647 w 384"/>
                <a:gd name="T119" fmla="*/ 2147483647 h 336"/>
                <a:gd name="T120" fmla="*/ 2147483647 w 384"/>
                <a:gd name="T121" fmla="*/ 2147483647 h 3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84"/>
                <a:gd name="T184" fmla="*/ 0 h 336"/>
                <a:gd name="T185" fmla="*/ 384 w 384"/>
                <a:gd name="T186" fmla="*/ 336 h 3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84" h="336">
                  <a:moveTo>
                    <a:pt x="248" y="315"/>
                  </a:moveTo>
                  <a:lnTo>
                    <a:pt x="254" y="318"/>
                  </a:lnTo>
                  <a:lnTo>
                    <a:pt x="262" y="318"/>
                  </a:lnTo>
                  <a:lnTo>
                    <a:pt x="267" y="320"/>
                  </a:lnTo>
                  <a:lnTo>
                    <a:pt x="275" y="320"/>
                  </a:lnTo>
                  <a:lnTo>
                    <a:pt x="275" y="318"/>
                  </a:lnTo>
                  <a:lnTo>
                    <a:pt x="275" y="315"/>
                  </a:lnTo>
                  <a:lnTo>
                    <a:pt x="275" y="312"/>
                  </a:lnTo>
                  <a:lnTo>
                    <a:pt x="278" y="310"/>
                  </a:lnTo>
                  <a:lnTo>
                    <a:pt x="278" y="307"/>
                  </a:lnTo>
                  <a:lnTo>
                    <a:pt x="275" y="304"/>
                  </a:lnTo>
                  <a:lnTo>
                    <a:pt x="272" y="304"/>
                  </a:lnTo>
                  <a:lnTo>
                    <a:pt x="272" y="302"/>
                  </a:lnTo>
                  <a:lnTo>
                    <a:pt x="270" y="299"/>
                  </a:lnTo>
                  <a:lnTo>
                    <a:pt x="272" y="296"/>
                  </a:lnTo>
                  <a:lnTo>
                    <a:pt x="272" y="299"/>
                  </a:lnTo>
                  <a:lnTo>
                    <a:pt x="275" y="299"/>
                  </a:lnTo>
                  <a:lnTo>
                    <a:pt x="278" y="299"/>
                  </a:lnTo>
                  <a:lnTo>
                    <a:pt x="283" y="299"/>
                  </a:lnTo>
                  <a:lnTo>
                    <a:pt x="286" y="299"/>
                  </a:lnTo>
                  <a:lnTo>
                    <a:pt x="291" y="302"/>
                  </a:lnTo>
                  <a:lnTo>
                    <a:pt x="291" y="299"/>
                  </a:lnTo>
                  <a:lnTo>
                    <a:pt x="291" y="294"/>
                  </a:lnTo>
                  <a:lnTo>
                    <a:pt x="291" y="291"/>
                  </a:lnTo>
                  <a:lnTo>
                    <a:pt x="291" y="286"/>
                  </a:lnTo>
                  <a:lnTo>
                    <a:pt x="294" y="283"/>
                  </a:lnTo>
                  <a:lnTo>
                    <a:pt x="294" y="286"/>
                  </a:lnTo>
                  <a:lnTo>
                    <a:pt x="296" y="288"/>
                  </a:lnTo>
                  <a:lnTo>
                    <a:pt x="299" y="288"/>
                  </a:lnTo>
                  <a:lnTo>
                    <a:pt x="302" y="288"/>
                  </a:lnTo>
                  <a:lnTo>
                    <a:pt x="304" y="286"/>
                  </a:lnTo>
                  <a:lnTo>
                    <a:pt x="307" y="288"/>
                  </a:lnTo>
                  <a:lnTo>
                    <a:pt x="310" y="286"/>
                  </a:lnTo>
                  <a:lnTo>
                    <a:pt x="312" y="286"/>
                  </a:lnTo>
                  <a:lnTo>
                    <a:pt x="312" y="283"/>
                  </a:lnTo>
                  <a:lnTo>
                    <a:pt x="312" y="278"/>
                  </a:lnTo>
                  <a:lnTo>
                    <a:pt x="315" y="278"/>
                  </a:lnTo>
                  <a:lnTo>
                    <a:pt x="315" y="280"/>
                  </a:lnTo>
                  <a:lnTo>
                    <a:pt x="318" y="283"/>
                  </a:lnTo>
                  <a:lnTo>
                    <a:pt x="318" y="288"/>
                  </a:lnTo>
                  <a:lnTo>
                    <a:pt x="318" y="294"/>
                  </a:lnTo>
                  <a:lnTo>
                    <a:pt x="318" y="299"/>
                  </a:lnTo>
                  <a:lnTo>
                    <a:pt x="318" y="302"/>
                  </a:lnTo>
                  <a:lnTo>
                    <a:pt x="320" y="302"/>
                  </a:lnTo>
                  <a:lnTo>
                    <a:pt x="323" y="302"/>
                  </a:lnTo>
                  <a:lnTo>
                    <a:pt x="326" y="302"/>
                  </a:lnTo>
                  <a:lnTo>
                    <a:pt x="368" y="262"/>
                  </a:lnTo>
                  <a:lnTo>
                    <a:pt x="371" y="259"/>
                  </a:lnTo>
                  <a:lnTo>
                    <a:pt x="371" y="256"/>
                  </a:lnTo>
                  <a:lnTo>
                    <a:pt x="371" y="254"/>
                  </a:lnTo>
                  <a:lnTo>
                    <a:pt x="368" y="251"/>
                  </a:lnTo>
                  <a:lnTo>
                    <a:pt x="368" y="248"/>
                  </a:lnTo>
                  <a:lnTo>
                    <a:pt x="366" y="246"/>
                  </a:lnTo>
                  <a:lnTo>
                    <a:pt x="368" y="246"/>
                  </a:lnTo>
                  <a:lnTo>
                    <a:pt x="368" y="243"/>
                  </a:lnTo>
                  <a:lnTo>
                    <a:pt x="374" y="243"/>
                  </a:lnTo>
                  <a:lnTo>
                    <a:pt x="376" y="243"/>
                  </a:lnTo>
                  <a:lnTo>
                    <a:pt x="382" y="246"/>
                  </a:lnTo>
                  <a:lnTo>
                    <a:pt x="382" y="243"/>
                  </a:lnTo>
                  <a:lnTo>
                    <a:pt x="384" y="240"/>
                  </a:lnTo>
                  <a:lnTo>
                    <a:pt x="384" y="238"/>
                  </a:lnTo>
                  <a:lnTo>
                    <a:pt x="382" y="235"/>
                  </a:lnTo>
                  <a:lnTo>
                    <a:pt x="382" y="232"/>
                  </a:lnTo>
                  <a:lnTo>
                    <a:pt x="379" y="232"/>
                  </a:lnTo>
                  <a:lnTo>
                    <a:pt x="379" y="230"/>
                  </a:lnTo>
                  <a:lnTo>
                    <a:pt x="376" y="230"/>
                  </a:lnTo>
                  <a:lnTo>
                    <a:pt x="374" y="230"/>
                  </a:lnTo>
                  <a:lnTo>
                    <a:pt x="371" y="232"/>
                  </a:lnTo>
                  <a:lnTo>
                    <a:pt x="368" y="232"/>
                  </a:lnTo>
                  <a:lnTo>
                    <a:pt x="366" y="235"/>
                  </a:lnTo>
                  <a:lnTo>
                    <a:pt x="363" y="238"/>
                  </a:lnTo>
                  <a:lnTo>
                    <a:pt x="360" y="240"/>
                  </a:lnTo>
                  <a:lnTo>
                    <a:pt x="358" y="240"/>
                  </a:lnTo>
                  <a:lnTo>
                    <a:pt x="355" y="238"/>
                  </a:lnTo>
                  <a:lnTo>
                    <a:pt x="352" y="238"/>
                  </a:lnTo>
                  <a:lnTo>
                    <a:pt x="352" y="235"/>
                  </a:lnTo>
                  <a:lnTo>
                    <a:pt x="355" y="235"/>
                  </a:lnTo>
                  <a:lnTo>
                    <a:pt x="355" y="232"/>
                  </a:lnTo>
                  <a:lnTo>
                    <a:pt x="355" y="230"/>
                  </a:lnTo>
                  <a:lnTo>
                    <a:pt x="355" y="227"/>
                  </a:lnTo>
                  <a:lnTo>
                    <a:pt x="352" y="224"/>
                  </a:lnTo>
                  <a:lnTo>
                    <a:pt x="350" y="224"/>
                  </a:lnTo>
                  <a:lnTo>
                    <a:pt x="350" y="222"/>
                  </a:lnTo>
                  <a:lnTo>
                    <a:pt x="352" y="222"/>
                  </a:lnTo>
                  <a:lnTo>
                    <a:pt x="350" y="216"/>
                  </a:lnTo>
                  <a:lnTo>
                    <a:pt x="344" y="216"/>
                  </a:lnTo>
                  <a:lnTo>
                    <a:pt x="342" y="216"/>
                  </a:lnTo>
                  <a:lnTo>
                    <a:pt x="339" y="216"/>
                  </a:lnTo>
                  <a:lnTo>
                    <a:pt x="336" y="216"/>
                  </a:lnTo>
                  <a:lnTo>
                    <a:pt x="334" y="216"/>
                  </a:lnTo>
                  <a:lnTo>
                    <a:pt x="334" y="219"/>
                  </a:lnTo>
                  <a:lnTo>
                    <a:pt x="334" y="222"/>
                  </a:lnTo>
                  <a:lnTo>
                    <a:pt x="331" y="224"/>
                  </a:lnTo>
                  <a:lnTo>
                    <a:pt x="328" y="227"/>
                  </a:lnTo>
                  <a:lnTo>
                    <a:pt x="326" y="230"/>
                  </a:lnTo>
                  <a:lnTo>
                    <a:pt x="323" y="230"/>
                  </a:lnTo>
                  <a:lnTo>
                    <a:pt x="320" y="227"/>
                  </a:lnTo>
                  <a:lnTo>
                    <a:pt x="320" y="224"/>
                  </a:lnTo>
                  <a:lnTo>
                    <a:pt x="318" y="222"/>
                  </a:lnTo>
                  <a:lnTo>
                    <a:pt x="315" y="219"/>
                  </a:lnTo>
                  <a:lnTo>
                    <a:pt x="315" y="216"/>
                  </a:lnTo>
                  <a:lnTo>
                    <a:pt x="315" y="211"/>
                  </a:lnTo>
                  <a:lnTo>
                    <a:pt x="315" y="208"/>
                  </a:lnTo>
                  <a:lnTo>
                    <a:pt x="318" y="206"/>
                  </a:lnTo>
                  <a:lnTo>
                    <a:pt x="320" y="203"/>
                  </a:lnTo>
                  <a:lnTo>
                    <a:pt x="320" y="200"/>
                  </a:lnTo>
                  <a:lnTo>
                    <a:pt x="320" y="198"/>
                  </a:lnTo>
                  <a:lnTo>
                    <a:pt x="323" y="198"/>
                  </a:lnTo>
                  <a:lnTo>
                    <a:pt x="326" y="195"/>
                  </a:lnTo>
                  <a:lnTo>
                    <a:pt x="326" y="192"/>
                  </a:lnTo>
                  <a:lnTo>
                    <a:pt x="323" y="192"/>
                  </a:lnTo>
                  <a:lnTo>
                    <a:pt x="320" y="192"/>
                  </a:lnTo>
                  <a:lnTo>
                    <a:pt x="315" y="192"/>
                  </a:lnTo>
                  <a:lnTo>
                    <a:pt x="312" y="192"/>
                  </a:lnTo>
                  <a:lnTo>
                    <a:pt x="310" y="195"/>
                  </a:lnTo>
                  <a:lnTo>
                    <a:pt x="307" y="195"/>
                  </a:lnTo>
                  <a:lnTo>
                    <a:pt x="304" y="192"/>
                  </a:lnTo>
                  <a:lnTo>
                    <a:pt x="304" y="190"/>
                  </a:lnTo>
                  <a:lnTo>
                    <a:pt x="304" y="182"/>
                  </a:lnTo>
                  <a:lnTo>
                    <a:pt x="299" y="184"/>
                  </a:lnTo>
                  <a:lnTo>
                    <a:pt x="294" y="187"/>
                  </a:lnTo>
                  <a:lnTo>
                    <a:pt x="288" y="187"/>
                  </a:lnTo>
                  <a:lnTo>
                    <a:pt x="283" y="190"/>
                  </a:lnTo>
                  <a:lnTo>
                    <a:pt x="283" y="187"/>
                  </a:lnTo>
                  <a:lnTo>
                    <a:pt x="280" y="184"/>
                  </a:lnTo>
                  <a:lnTo>
                    <a:pt x="280" y="182"/>
                  </a:lnTo>
                  <a:lnTo>
                    <a:pt x="278" y="182"/>
                  </a:lnTo>
                  <a:lnTo>
                    <a:pt x="275" y="184"/>
                  </a:lnTo>
                  <a:lnTo>
                    <a:pt x="275" y="182"/>
                  </a:lnTo>
                  <a:lnTo>
                    <a:pt x="275" y="176"/>
                  </a:lnTo>
                  <a:lnTo>
                    <a:pt x="272" y="176"/>
                  </a:lnTo>
                  <a:lnTo>
                    <a:pt x="270" y="176"/>
                  </a:lnTo>
                  <a:lnTo>
                    <a:pt x="256" y="182"/>
                  </a:lnTo>
                  <a:lnTo>
                    <a:pt x="256" y="176"/>
                  </a:lnTo>
                  <a:lnTo>
                    <a:pt x="259" y="174"/>
                  </a:lnTo>
                  <a:lnTo>
                    <a:pt x="256" y="171"/>
                  </a:lnTo>
                  <a:lnTo>
                    <a:pt x="251" y="174"/>
                  </a:lnTo>
                  <a:lnTo>
                    <a:pt x="246" y="176"/>
                  </a:lnTo>
                  <a:lnTo>
                    <a:pt x="243" y="179"/>
                  </a:lnTo>
                  <a:lnTo>
                    <a:pt x="240" y="179"/>
                  </a:lnTo>
                  <a:lnTo>
                    <a:pt x="240" y="176"/>
                  </a:lnTo>
                  <a:lnTo>
                    <a:pt x="240" y="174"/>
                  </a:lnTo>
                  <a:lnTo>
                    <a:pt x="240" y="171"/>
                  </a:lnTo>
                  <a:lnTo>
                    <a:pt x="240" y="168"/>
                  </a:lnTo>
                  <a:lnTo>
                    <a:pt x="238" y="168"/>
                  </a:lnTo>
                  <a:lnTo>
                    <a:pt x="238" y="166"/>
                  </a:lnTo>
                  <a:lnTo>
                    <a:pt x="235" y="166"/>
                  </a:lnTo>
                  <a:lnTo>
                    <a:pt x="235" y="168"/>
                  </a:lnTo>
                  <a:lnTo>
                    <a:pt x="232" y="166"/>
                  </a:lnTo>
                  <a:lnTo>
                    <a:pt x="232" y="163"/>
                  </a:lnTo>
                  <a:lnTo>
                    <a:pt x="232" y="160"/>
                  </a:lnTo>
                  <a:lnTo>
                    <a:pt x="232" y="158"/>
                  </a:lnTo>
                  <a:lnTo>
                    <a:pt x="232" y="155"/>
                  </a:lnTo>
                  <a:lnTo>
                    <a:pt x="230" y="152"/>
                  </a:lnTo>
                  <a:lnTo>
                    <a:pt x="227" y="150"/>
                  </a:lnTo>
                  <a:lnTo>
                    <a:pt x="224" y="150"/>
                  </a:lnTo>
                  <a:lnTo>
                    <a:pt x="222" y="150"/>
                  </a:lnTo>
                  <a:lnTo>
                    <a:pt x="219" y="147"/>
                  </a:lnTo>
                  <a:lnTo>
                    <a:pt x="219" y="144"/>
                  </a:lnTo>
                  <a:lnTo>
                    <a:pt x="214" y="142"/>
                  </a:lnTo>
                  <a:lnTo>
                    <a:pt x="214" y="139"/>
                  </a:lnTo>
                  <a:lnTo>
                    <a:pt x="211" y="136"/>
                  </a:lnTo>
                  <a:lnTo>
                    <a:pt x="211" y="134"/>
                  </a:lnTo>
                  <a:lnTo>
                    <a:pt x="208" y="134"/>
                  </a:lnTo>
                  <a:lnTo>
                    <a:pt x="206" y="134"/>
                  </a:lnTo>
                  <a:lnTo>
                    <a:pt x="203" y="134"/>
                  </a:lnTo>
                  <a:lnTo>
                    <a:pt x="203" y="131"/>
                  </a:lnTo>
                  <a:lnTo>
                    <a:pt x="200" y="128"/>
                  </a:lnTo>
                  <a:lnTo>
                    <a:pt x="198" y="128"/>
                  </a:lnTo>
                  <a:lnTo>
                    <a:pt x="195" y="126"/>
                  </a:lnTo>
                  <a:lnTo>
                    <a:pt x="192" y="126"/>
                  </a:lnTo>
                  <a:lnTo>
                    <a:pt x="190" y="126"/>
                  </a:lnTo>
                  <a:lnTo>
                    <a:pt x="187" y="123"/>
                  </a:lnTo>
                  <a:lnTo>
                    <a:pt x="182" y="120"/>
                  </a:lnTo>
                  <a:lnTo>
                    <a:pt x="182" y="118"/>
                  </a:lnTo>
                  <a:lnTo>
                    <a:pt x="179" y="115"/>
                  </a:lnTo>
                  <a:lnTo>
                    <a:pt x="179" y="110"/>
                  </a:lnTo>
                  <a:lnTo>
                    <a:pt x="179" y="107"/>
                  </a:lnTo>
                  <a:lnTo>
                    <a:pt x="179" y="102"/>
                  </a:lnTo>
                  <a:lnTo>
                    <a:pt x="179" y="96"/>
                  </a:lnTo>
                  <a:lnTo>
                    <a:pt x="176" y="96"/>
                  </a:lnTo>
                  <a:lnTo>
                    <a:pt x="176" y="94"/>
                  </a:lnTo>
                  <a:lnTo>
                    <a:pt x="176" y="91"/>
                  </a:lnTo>
                  <a:lnTo>
                    <a:pt x="176" y="88"/>
                  </a:lnTo>
                  <a:lnTo>
                    <a:pt x="174" y="88"/>
                  </a:lnTo>
                  <a:lnTo>
                    <a:pt x="171" y="83"/>
                  </a:lnTo>
                  <a:lnTo>
                    <a:pt x="171" y="80"/>
                  </a:lnTo>
                  <a:lnTo>
                    <a:pt x="171" y="78"/>
                  </a:lnTo>
                  <a:lnTo>
                    <a:pt x="174" y="78"/>
                  </a:lnTo>
                  <a:lnTo>
                    <a:pt x="176" y="80"/>
                  </a:lnTo>
                  <a:lnTo>
                    <a:pt x="176" y="78"/>
                  </a:lnTo>
                  <a:lnTo>
                    <a:pt x="174" y="75"/>
                  </a:lnTo>
                  <a:lnTo>
                    <a:pt x="171" y="72"/>
                  </a:lnTo>
                  <a:lnTo>
                    <a:pt x="166" y="72"/>
                  </a:lnTo>
                  <a:lnTo>
                    <a:pt x="163" y="70"/>
                  </a:lnTo>
                  <a:lnTo>
                    <a:pt x="160" y="67"/>
                  </a:lnTo>
                  <a:lnTo>
                    <a:pt x="158" y="64"/>
                  </a:lnTo>
                  <a:lnTo>
                    <a:pt x="158" y="62"/>
                  </a:lnTo>
                  <a:lnTo>
                    <a:pt x="152" y="59"/>
                  </a:lnTo>
                  <a:lnTo>
                    <a:pt x="150" y="56"/>
                  </a:lnTo>
                  <a:lnTo>
                    <a:pt x="147" y="54"/>
                  </a:lnTo>
                  <a:lnTo>
                    <a:pt x="144" y="48"/>
                  </a:lnTo>
                  <a:lnTo>
                    <a:pt x="139" y="46"/>
                  </a:lnTo>
                  <a:lnTo>
                    <a:pt x="142" y="40"/>
                  </a:lnTo>
                  <a:lnTo>
                    <a:pt x="142" y="35"/>
                  </a:lnTo>
                  <a:lnTo>
                    <a:pt x="139" y="30"/>
                  </a:lnTo>
                  <a:lnTo>
                    <a:pt x="139" y="27"/>
                  </a:lnTo>
                  <a:lnTo>
                    <a:pt x="139" y="24"/>
                  </a:lnTo>
                  <a:lnTo>
                    <a:pt x="139" y="22"/>
                  </a:lnTo>
                  <a:lnTo>
                    <a:pt x="136" y="19"/>
                  </a:lnTo>
                  <a:lnTo>
                    <a:pt x="134" y="16"/>
                  </a:lnTo>
                  <a:lnTo>
                    <a:pt x="134" y="19"/>
                  </a:lnTo>
                  <a:lnTo>
                    <a:pt x="134" y="22"/>
                  </a:lnTo>
                  <a:lnTo>
                    <a:pt x="131" y="22"/>
                  </a:lnTo>
                  <a:lnTo>
                    <a:pt x="128" y="22"/>
                  </a:lnTo>
                  <a:lnTo>
                    <a:pt x="126" y="19"/>
                  </a:lnTo>
                  <a:lnTo>
                    <a:pt x="123" y="19"/>
                  </a:lnTo>
                  <a:lnTo>
                    <a:pt x="123" y="16"/>
                  </a:lnTo>
                  <a:lnTo>
                    <a:pt x="123" y="14"/>
                  </a:lnTo>
                  <a:lnTo>
                    <a:pt x="126" y="11"/>
                  </a:lnTo>
                  <a:lnTo>
                    <a:pt x="123" y="11"/>
                  </a:lnTo>
                  <a:lnTo>
                    <a:pt x="126" y="8"/>
                  </a:lnTo>
                  <a:lnTo>
                    <a:pt x="126" y="6"/>
                  </a:lnTo>
                  <a:lnTo>
                    <a:pt x="126" y="3"/>
                  </a:lnTo>
                  <a:lnTo>
                    <a:pt x="123" y="3"/>
                  </a:lnTo>
                  <a:lnTo>
                    <a:pt x="120" y="0"/>
                  </a:lnTo>
                  <a:lnTo>
                    <a:pt x="120" y="3"/>
                  </a:lnTo>
                  <a:lnTo>
                    <a:pt x="118" y="3"/>
                  </a:lnTo>
                  <a:lnTo>
                    <a:pt x="115" y="3"/>
                  </a:lnTo>
                  <a:lnTo>
                    <a:pt x="112" y="6"/>
                  </a:lnTo>
                  <a:lnTo>
                    <a:pt x="110" y="8"/>
                  </a:lnTo>
                  <a:lnTo>
                    <a:pt x="107" y="11"/>
                  </a:lnTo>
                  <a:lnTo>
                    <a:pt x="104" y="11"/>
                  </a:lnTo>
                  <a:lnTo>
                    <a:pt x="102" y="14"/>
                  </a:lnTo>
                  <a:lnTo>
                    <a:pt x="99" y="14"/>
                  </a:lnTo>
                  <a:lnTo>
                    <a:pt x="96" y="14"/>
                  </a:lnTo>
                  <a:lnTo>
                    <a:pt x="96" y="11"/>
                  </a:lnTo>
                  <a:lnTo>
                    <a:pt x="94" y="8"/>
                  </a:lnTo>
                  <a:lnTo>
                    <a:pt x="91" y="8"/>
                  </a:lnTo>
                  <a:lnTo>
                    <a:pt x="88" y="8"/>
                  </a:lnTo>
                  <a:lnTo>
                    <a:pt x="86" y="11"/>
                  </a:lnTo>
                  <a:lnTo>
                    <a:pt x="86" y="14"/>
                  </a:lnTo>
                  <a:lnTo>
                    <a:pt x="83" y="16"/>
                  </a:lnTo>
                  <a:lnTo>
                    <a:pt x="83" y="19"/>
                  </a:lnTo>
                  <a:lnTo>
                    <a:pt x="80" y="19"/>
                  </a:lnTo>
                  <a:lnTo>
                    <a:pt x="80" y="22"/>
                  </a:lnTo>
                  <a:lnTo>
                    <a:pt x="80" y="24"/>
                  </a:lnTo>
                  <a:lnTo>
                    <a:pt x="78" y="27"/>
                  </a:lnTo>
                  <a:lnTo>
                    <a:pt x="75" y="27"/>
                  </a:lnTo>
                  <a:lnTo>
                    <a:pt x="72" y="27"/>
                  </a:lnTo>
                  <a:lnTo>
                    <a:pt x="70" y="27"/>
                  </a:lnTo>
                  <a:lnTo>
                    <a:pt x="72" y="30"/>
                  </a:lnTo>
                  <a:lnTo>
                    <a:pt x="70" y="32"/>
                  </a:lnTo>
                  <a:lnTo>
                    <a:pt x="67" y="35"/>
                  </a:lnTo>
                  <a:lnTo>
                    <a:pt x="67" y="40"/>
                  </a:lnTo>
                  <a:lnTo>
                    <a:pt x="64" y="43"/>
                  </a:lnTo>
                  <a:lnTo>
                    <a:pt x="64" y="46"/>
                  </a:lnTo>
                  <a:lnTo>
                    <a:pt x="62" y="48"/>
                  </a:lnTo>
                  <a:lnTo>
                    <a:pt x="62" y="51"/>
                  </a:lnTo>
                  <a:lnTo>
                    <a:pt x="64" y="51"/>
                  </a:lnTo>
                  <a:lnTo>
                    <a:pt x="67" y="54"/>
                  </a:lnTo>
                  <a:lnTo>
                    <a:pt x="70" y="56"/>
                  </a:lnTo>
                  <a:lnTo>
                    <a:pt x="72" y="56"/>
                  </a:lnTo>
                  <a:lnTo>
                    <a:pt x="75" y="56"/>
                  </a:lnTo>
                  <a:lnTo>
                    <a:pt x="78" y="59"/>
                  </a:lnTo>
                  <a:lnTo>
                    <a:pt x="78" y="62"/>
                  </a:lnTo>
                  <a:lnTo>
                    <a:pt x="75" y="62"/>
                  </a:lnTo>
                  <a:lnTo>
                    <a:pt x="75" y="59"/>
                  </a:lnTo>
                  <a:lnTo>
                    <a:pt x="72" y="59"/>
                  </a:lnTo>
                  <a:lnTo>
                    <a:pt x="70" y="59"/>
                  </a:lnTo>
                  <a:lnTo>
                    <a:pt x="67" y="59"/>
                  </a:lnTo>
                  <a:lnTo>
                    <a:pt x="64" y="59"/>
                  </a:lnTo>
                  <a:lnTo>
                    <a:pt x="62" y="59"/>
                  </a:lnTo>
                  <a:lnTo>
                    <a:pt x="62" y="62"/>
                  </a:lnTo>
                  <a:lnTo>
                    <a:pt x="59" y="64"/>
                  </a:lnTo>
                  <a:lnTo>
                    <a:pt x="56" y="64"/>
                  </a:lnTo>
                  <a:lnTo>
                    <a:pt x="54" y="64"/>
                  </a:lnTo>
                  <a:lnTo>
                    <a:pt x="51" y="64"/>
                  </a:lnTo>
                  <a:lnTo>
                    <a:pt x="48" y="67"/>
                  </a:lnTo>
                  <a:lnTo>
                    <a:pt x="46" y="67"/>
                  </a:lnTo>
                  <a:lnTo>
                    <a:pt x="43" y="67"/>
                  </a:lnTo>
                  <a:lnTo>
                    <a:pt x="40" y="70"/>
                  </a:lnTo>
                  <a:lnTo>
                    <a:pt x="40" y="72"/>
                  </a:lnTo>
                  <a:lnTo>
                    <a:pt x="40" y="75"/>
                  </a:lnTo>
                  <a:lnTo>
                    <a:pt x="38" y="75"/>
                  </a:lnTo>
                  <a:lnTo>
                    <a:pt x="35" y="78"/>
                  </a:lnTo>
                  <a:lnTo>
                    <a:pt x="32" y="83"/>
                  </a:lnTo>
                  <a:lnTo>
                    <a:pt x="30" y="83"/>
                  </a:lnTo>
                  <a:lnTo>
                    <a:pt x="27" y="80"/>
                  </a:lnTo>
                  <a:lnTo>
                    <a:pt x="24" y="83"/>
                  </a:lnTo>
                  <a:lnTo>
                    <a:pt x="22" y="86"/>
                  </a:lnTo>
                  <a:lnTo>
                    <a:pt x="19" y="86"/>
                  </a:lnTo>
                  <a:lnTo>
                    <a:pt x="16" y="86"/>
                  </a:lnTo>
                  <a:lnTo>
                    <a:pt x="14" y="86"/>
                  </a:lnTo>
                  <a:lnTo>
                    <a:pt x="11" y="86"/>
                  </a:lnTo>
                  <a:lnTo>
                    <a:pt x="8" y="88"/>
                  </a:lnTo>
                  <a:lnTo>
                    <a:pt x="8" y="91"/>
                  </a:lnTo>
                  <a:lnTo>
                    <a:pt x="11" y="91"/>
                  </a:lnTo>
                  <a:lnTo>
                    <a:pt x="11" y="94"/>
                  </a:lnTo>
                  <a:lnTo>
                    <a:pt x="11" y="96"/>
                  </a:lnTo>
                  <a:lnTo>
                    <a:pt x="8" y="96"/>
                  </a:lnTo>
                  <a:lnTo>
                    <a:pt x="6" y="99"/>
                  </a:lnTo>
                  <a:lnTo>
                    <a:pt x="3" y="102"/>
                  </a:lnTo>
                  <a:lnTo>
                    <a:pt x="0" y="104"/>
                  </a:lnTo>
                  <a:lnTo>
                    <a:pt x="3" y="107"/>
                  </a:lnTo>
                  <a:lnTo>
                    <a:pt x="3" y="110"/>
                  </a:lnTo>
                  <a:lnTo>
                    <a:pt x="6" y="112"/>
                  </a:lnTo>
                  <a:lnTo>
                    <a:pt x="6" y="115"/>
                  </a:lnTo>
                  <a:lnTo>
                    <a:pt x="8" y="118"/>
                  </a:lnTo>
                  <a:lnTo>
                    <a:pt x="8" y="120"/>
                  </a:lnTo>
                  <a:lnTo>
                    <a:pt x="11" y="123"/>
                  </a:lnTo>
                  <a:lnTo>
                    <a:pt x="14" y="123"/>
                  </a:lnTo>
                  <a:lnTo>
                    <a:pt x="16" y="123"/>
                  </a:lnTo>
                  <a:lnTo>
                    <a:pt x="19" y="126"/>
                  </a:lnTo>
                  <a:lnTo>
                    <a:pt x="19" y="128"/>
                  </a:lnTo>
                  <a:lnTo>
                    <a:pt x="22" y="128"/>
                  </a:lnTo>
                  <a:lnTo>
                    <a:pt x="24" y="131"/>
                  </a:lnTo>
                  <a:lnTo>
                    <a:pt x="27" y="131"/>
                  </a:lnTo>
                  <a:lnTo>
                    <a:pt x="30" y="128"/>
                  </a:lnTo>
                  <a:lnTo>
                    <a:pt x="32" y="128"/>
                  </a:lnTo>
                  <a:lnTo>
                    <a:pt x="35" y="128"/>
                  </a:lnTo>
                  <a:lnTo>
                    <a:pt x="38" y="128"/>
                  </a:lnTo>
                  <a:lnTo>
                    <a:pt x="40" y="128"/>
                  </a:lnTo>
                  <a:lnTo>
                    <a:pt x="43" y="128"/>
                  </a:lnTo>
                  <a:lnTo>
                    <a:pt x="46" y="131"/>
                  </a:lnTo>
                  <a:lnTo>
                    <a:pt x="48" y="131"/>
                  </a:lnTo>
                  <a:lnTo>
                    <a:pt x="51" y="128"/>
                  </a:lnTo>
                  <a:lnTo>
                    <a:pt x="54" y="128"/>
                  </a:lnTo>
                  <a:lnTo>
                    <a:pt x="56" y="128"/>
                  </a:lnTo>
                  <a:lnTo>
                    <a:pt x="59" y="128"/>
                  </a:lnTo>
                  <a:lnTo>
                    <a:pt x="59" y="131"/>
                  </a:lnTo>
                  <a:lnTo>
                    <a:pt x="62" y="134"/>
                  </a:lnTo>
                  <a:lnTo>
                    <a:pt x="64" y="134"/>
                  </a:lnTo>
                  <a:lnTo>
                    <a:pt x="64" y="131"/>
                  </a:lnTo>
                  <a:lnTo>
                    <a:pt x="67" y="131"/>
                  </a:lnTo>
                  <a:lnTo>
                    <a:pt x="70" y="134"/>
                  </a:lnTo>
                  <a:lnTo>
                    <a:pt x="70" y="136"/>
                  </a:lnTo>
                  <a:lnTo>
                    <a:pt x="67" y="139"/>
                  </a:lnTo>
                  <a:lnTo>
                    <a:pt x="67" y="142"/>
                  </a:lnTo>
                  <a:lnTo>
                    <a:pt x="72" y="142"/>
                  </a:lnTo>
                  <a:lnTo>
                    <a:pt x="72" y="144"/>
                  </a:lnTo>
                  <a:lnTo>
                    <a:pt x="72" y="147"/>
                  </a:lnTo>
                  <a:lnTo>
                    <a:pt x="72" y="150"/>
                  </a:lnTo>
                  <a:lnTo>
                    <a:pt x="72" y="152"/>
                  </a:lnTo>
                  <a:lnTo>
                    <a:pt x="72" y="155"/>
                  </a:lnTo>
                  <a:lnTo>
                    <a:pt x="75" y="155"/>
                  </a:lnTo>
                  <a:lnTo>
                    <a:pt x="72" y="158"/>
                  </a:lnTo>
                  <a:lnTo>
                    <a:pt x="70" y="160"/>
                  </a:lnTo>
                  <a:lnTo>
                    <a:pt x="67" y="158"/>
                  </a:lnTo>
                  <a:lnTo>
                    <a:pt x="64" y="158"/>
                  </a:lnTo>
                  <a:lnTo>
                    <a:pt x="62" y="158"/>
                  </a:lnTo>
                  <a:lnTo>
                    <a:pt x="59" y="160"/>
                  </a:lnTo>
                  <a:lnTo>
                    <a:pt x="56" y="160"/>
                  </a:lnTo>
                  <a:lnTo>
                    <a:pt x="56" y="163"/>
                  </a:lnTo>
                  <a:lnTo>
                    <a:pt x="59" y="163"/>
                  </a:lnTo>
                  <a:lnTo>
                    <a:pt x="62" y="166"/>
                  </a:lnTo>
                  <a:lnTo>
                    <a:pt x="64" y="166"/>
                  </a:lnTo>
                  <a:lnTo>
                    <a:pt x="67" y="166"/>
                  </a:lnTo>
                  <a:lnTo>
                    <a:pt x="70" y="168"/>
                  </a:lnTo>
                  <a:lnTo>
                    <a:pt x="70" y="171"/>
                  </a:lnTo>
                  <a:lnTo>
                    <a:pt x="72" y="171"/>
                  </a:lnTo>
                  <a:lnTo>
                    <a:pt x="75" y="171"/>
                  </a:lnTo>
                  <a:lnTo>
                    <a:pt x="78" y="171"/>
                  </a:lnTo>
                  <a:lnTo>
                    <a:pt x="83" y="171"/>
                  </a:lnTo>
                  <a:lnTo>
                    <a:pt x="86" y="171"/>
                  </a:lnTo>
                  <a:lnTo>
                    <a:pt x="88" y="174"/>
                  </a:lnTo>
                  <a:lnTo>
                    <a:pt x="91" y="176"/>
                  </a:lnTo>
                  <a:lnTo>
                    <a:pt x="94" y="176"/>
                  </a:lnTo>
                  <a:lnTo>
                    <a:pt x="91" y="182"/>
                  </a:lnTo>
                  <a:lnTo>
                    <a:pt x="91" y="184"/>
                  </a:lnTo>
                  <a:lnTo>
                    <a:pt x="86" y="187"/>
                  </a:lnTo>
                  <a:lnTo>
                    <a:pt x="83" y="187"/>
                  </a:lnTo>
                  <a:lnTo>
                    <a:pt x="83" y="190"/>
                  </a:lnTo>
                  <a:lnTo>
                    <a:pt x="80" y="192"/>
                  </a:lnTo>
                  <a:lnTo>
                    <a:pt x="80" y="198"/>
                  </a:lnTo>
                  <a:lnTo>
                    <a:pt x="83" y="200"/>
                  </a:lnTo>
                  <a:lnTo>
                    <a:pt x="83" y="203"/>
                  </a:lnTo>
                  <a:lnTo>
                    <a:pt x="83" y="206"/>
                  </a:lnTo>
                  <a:lnTo>
                    <a:pt x="83" y="211"/>
                  </a:lnTo>
                  <a:lnTo>
                    <a:pt x="80" y="214"/>
                  </a:lnTo>
                  <a:lnTo>
                    <a:pt x="78" y="214"/>
                  </a:lnTo>
                  <a:lnTo>
                    <a:pt x="75" y="216"/>
                  </a:lnTo>
                  <a:lnTo>
                    <a:pt x="72" y="214"/>
                  </a:lnTo>
                  <a:lnTo>
                    <a:pt x="70" y="216"/>
                  </a:lnTo>
                  <a:lnTo>
                    <a:pt x="67" y="219"/>
                  </a:lnTo>
                  <a:lnTo>
                    <a:pt x="67" y="222"/>
                  </a:lnTo>
                  <a:lnTo>
                    <a:pt x="64" y="224"/>
                  </a:lnTo>
                  <a:lnTo>
                    <a:pt x="64" y="227"/>
                  </a:lnTo>
                  <a:lnTo>
                    <a:pt x="64" y="230"/>
                  </a:lnTo>
                  <a:lnTo>
                    <a:pt x="64" y="232"/>
                  </a:lnTo>
                  <a:lnTo>
                    <a:pt x="64" y="235"/>
                  </a:lnTo>
                  <a:lnTo>
                    <a:pt x="67" y="235"/>
                  </a:lnTo>
                  <a:lnTo>
                    <a:pt x="70" y="235"/>
                  </a:lnTo>
                  <a:lnTo>
                    <a:pt x="75" y="232"/>
                  </a:lnTo>
                  <a:lnTo>
                    <a:pt x="80" y="227"/>
                  </a:lnTo>
                  <a:lnTo>
                    <a:pt x="83" y="227"/>
                  </a:lnTo>
                  <a:lnTo>
                    <a:pt x="86" y="227"/>
                  </a:lnTo>
                  <a:lnTo>
                    <a:pt x="88" y="227"/>
                  </a:lnTo>
                  <a:lnTo>
                    <a:pt x="91" y="230"/>
                  </a:lnTo>
                  <a:lnTo>
                    <a:pt x="88" y="232"/>
                  </a:lnTo>
                  <a:lnTo>
                    <a:pt x="88" y="235"/>
                  </a:lnTo>
                  <a:lnTo>
                    <a:pt x="88" y="238"/>
                  </a:lnTo>
                  <a:lnTo>
                    <a:pt x="88" y="240"/>
                  </a:lnTo>
                  <a:lnTo>
                    <a:pt x="86" y="240"/>
                  </a:lnTo>
                  <a:lnTo>
                    <a:pt x="86" y="243"/>
                  </a:lnTo>
                  <a:lnTo>
                    <a:pt x="83" y="246"/>
                  </a:lnTo>
                  <a:lnTo>
                    <a:pt x="86" y="248"/>
                  </a:lnTo>
                  <a:lnTo>
                    <a:pt x="86" y="246"/>
                  </a:lnTo>
                  <a:lnTo>
                    <a:pt x="88" y="243"/>
                  </a:lnTo>
                  <a:lnTo>
                    <a:pt x="88" y="240"/>
                  </a:lnTo>
                  <a:lnTo>
                    <a:pt x="91" y="235"/>
                  </a:lnTo>
                  <a:lnTo>
                    <a:pt x="91" y="232"/>
                  </a:lnTo>
                  <a:lnTo>
                    <a:pt x="94" y="232"/>
                  </a:lnTo>
                  <a:lnTo>
                    <a:pt x="99" y="230"/>
                  </a:lnTo>
                  <a:lnTo>
                    <a:pt x="102" y="230"/>
                  </a:lnTo>
                  <a:lnTo>
                    <a:pt x="104" y="232"/>
                  </a:lnTo>
                  <a:lnTo>
                    <a:pt x="107" y="232"/>
                  </a:lnTo>
                  <a:lnTo>
                    <a:pt x="107" y="235"/>
                  </a:lnTo>
                  <a:lnTo>
                    <a:pt x="110" y="238"/>
                  </a:lnTo>
                  <a:lnTo>
                    <a:pt x="110" y="243"/>
                  </a:lnTo>
                  <a:lnTo>
                    <a:pt x="112" y="243"/>
                  </a:lnTo>
                  <a:lnTo>
                    <a:pt x="115" y="246"/>
                  </a:lnTo>
                  <a:lnTo>
                    <a:pt x="118" y="248"/>
                  </a:lnTo>
                  <a:lnTo>
                    <a:pt x="123" y="248"/>
                  </a:lnTo>
                  <a:lnTo>
                    <a:pt x="128" y="248"/>
                  </a:lnTo>
                  <a:lnTo>
                    <a:pt x="131" y="246"/>
                  </a:lnTo>
                  <a:lnTo>
                    <a:pt x="134" y="246"/>
                  </a:lnTo>
                  <a:lnTo>
                    <a:pt x="136" y="246"/>
                  </a:lnTo>
                  <a:lnTo>
                    <a:pt x="139" y="243"/>
                  </a:lnTo>
                  <a:lnTo>
                    <a:pt x="142" y="246"/>
                  </a:lnTo>
                  <a:lnTo>
                    <a:pt x="142" y="248"/>
                  </a:lnTo>
                  <a:lnTo>
                    <a:pt x="144" y="251"/>
                  </a:lnTo>
                  <a:lnTo>
                    <a:pt x="142" y="254"/>
                  </a:lnTo>
                  <a:lnTo>
                    <a:pt x="142" y="256"/>
                  </a:lnTo>
                  <a:lnTo>
                    <a:pt x="144" y="256"/>
                  </a:lnTo>
                  <a:lnTo>
                    <a:pt x="147" y="256"/>
                  </a:lnTo>
                  <a:lnTo>
                    <a:pt x="147" y="259"/>
                  </a:lnTo>
                  <a:lnTo>
                    <a:pt x="144" y="262"/>
                  </a:lnTo>
                  <a:lnTo>
                    <a:pt x="147" y="264"/>
                  </a:lnTo>
                  <a:lnTo>
                    <a:pt x="150" y="267"/>
                  </a:lnTo>
                  <a:lnTo>
                    <a:pt x="152" y="267"/>
                  </a:lnTo>
                  <a:lnTo>
                    <a:pt x="152" y="270"/>
                  </a:lnTo>
                  <a:lnTo>
                    <a:pt x="152" y="272"/>
                  </a:lnTo>
                  <a:lnTo>
                    <a:pt x="160" y="270"/>
                  </a:lnTo>
                  <a:lnTo>
                    <a:pt x="163" y="267"/>
                  </a:lnTo>
                  <a:lnTo>
                    <a:pt x="163" y="264"/>
                  </a:lnTo>
                  <a:lnTo>
                    <a:pt x="166" y="264"/>
                  </a:lnTo>
                  <a:lnTo>
                    <a:pt x="166" y="267"/>
                  </a:lnTo>
                  <a:lnTo>
                    <a:pt x="166" y="270"/>
                  </a:lnTo>
                  <a:lnTo>
                    <a:pt x="163" y="272"/>
                  </a:lnTo>
                  <a:lnTo>
                    <a:pt x="166" y="278"/>
                  </a:lnTo>
                  <a:lnTo>
                    <a:pt x="168" y="278"/>
                  </a:lnTo>
                  <a:lnTo>
                    <a:pt x="179" y="278"/>
                  </a:lnTo>
                  <a:lnTo>
                    <a:pt x="182" y="278"/>
                  </a:lnTo>
                  <a:lnTo>
                    <a:pt x="187" y="280"/>
                  </a:lnTo>
                  <a:lnTo>
                    <a:pt x="190" y="283"/>
                  </a:lnTo>
                  <a:lnTo>
                    <a:pt x="190" y="286"/>
                  </a:lnTo>
                  <a:lnTo>
                    <a:pt x="190" y="288"/>
                  </a:lnTo>
                  <a:lnTo>
                    <a:pt x="190" y="291"/>
                  </a:lnTo>
                  <a:lnTo>
                    <a:pt x="190" y="294"/>
                  </a:lnTo>
                  <a:lnTo>
                    <a:pt x="192" y="294"/>
                  </a:lnTo>
                  <a:lnTo>
                    <a:pt x="192" y="296"/>
                  </a:lnTo>
                  <a:lnTo>
                    <a:pt x="195" y="299"/>
                  </a:lnTo>
                  <a:lnTo>
                    <a:pt x="198" y="299"/>
                  </a:lnTo>
                  <a:lnTo>
                    <a:pt x="200" y="299"/>
                  </a:lnTo>
                  <a:lnTo>
                    <a:pt x="203" y="299"/>
                  </a:lnTo>
                  <a:lnTo>
                    <a:pt x="206" y="302"/>
                  </a:lnTo>
                  <a:lnTo>
                    <a:pt x="206" y="304"/>
                  </a:lnTo>
                  <a:lnTo>
                    <a:pt x="203" y="307"/>
                  </a:lnTo>
                  <a:lnTo>
                    <a:pt x="203" y="310"/>
                  </a:lnTo>
                  <a:lnTo>
                    <a:pt x="200" y="312"/>
                  </a:lnTo>
                  <a:lnTo>
                    <a:pt x="203" y="315"/>
                  </a:lnTo>
                  <a:lnTo>
                    <a:pt x="206" y="318"/>
                  </a:lnTo>
                  <a:lnTo>
                    <a:pt x="206" y="320"/>
                  </a:lnTo>
                  <a:lnTo>
                    <a:pt x="208" y="323"/>
                  </a:lnTo>
                  <a:lnTo>
                    <a:pt x="211" y="323"/>
                  </a:lnTo>
                  <a:lnTo>
                    <a:pt x="211" y="326"/>
                  </a:lnTo>
                  <a:lnTo>
                    <a:pt x="214" y="328"/>
                  </a:lnTo>
                  <a:lnTo>
                    <a:pt x="214" y="331"/>
                  </a:lnTo>
                  <a:lnTo>
                    <a:pt x="216" y="334"/>
                  </a:lnTo>
                  <a:lnTo>
                    <a:pt x="219" y="334"/>
                  </a:lnTo>
                  <a:lnTo>
                    <a:pt x="219" y="336"/>
                  </a:lnTo>
                  <a:lnTo>
                    <a:pt x="222" y="334"/>
                  </a:lnTo>
                  <a:lnTo>
                    <a:pt x="224" y="334"/>
                  </a:lnTo>
                  <a:lnTo>
                    <a:pt x="224" y="331"/>
                  </a:lnTo>
                  <a:lnTo>
                    <a:pt x="227" y="328"/>
                  </a:lnTo>
                  <a:lnTo>
                    <a:pt x="227" y="326"/>
                  </a:lnTo>
                  <a:lnTo>
                    <a:pt x="230" y="323"/>
                  </a:lnTo>
                  <a:lnTo>
                    <a:pt x="232" y="320"/>
                  </a:lnTo>
                  <a:lnTo>
                    <a:pt x="232" y="318"/>
                  </a:lnTo>
                  <a:lnTo>
                    <a:pt x="235" y="318"/>
                  </a:lnTo>
                  <a:lnTo>
                    <a:pt x="240" y="318"/>
                  </a:lnTo>
                  <a:lnTo>
                    <a:pt x="243" y="315"/>
                  </a:lnTo>
                  <a:lnTo>
                    <a:pt x="246" y="315"/>
                  </a:lnTo>
                  <a:lnTo>
                    <a:pt x="248" y="315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48" name="Freeform 114"/>
            <p:cNvSpPr>
              <a:spLocks/>
            </p:cNvSpPr>
            <p:nvPr/>
          </p:nvSpPr>
          <p:spPr bwMode="auto">
            <a:xfrm>
              <a:off x="1806575" y="4833938"/>
              <a:ext cx="1439863" cy="1331912"/>
            </a:xfrm>
            <a:custGeom>
              <a:avLst/>
              <a:gdLst>
                <a:gd name="T0" fmla="*/ 2147483647 w 384"/>
                <a:gd name="T1" fmla="*/ 2147483647 h 336"/>
                <a:gd name="T2" fmla="*/ 2147483647 w 384"/>
                <a:gd name="T3" fmla="*/ 2147483647 h 336"/>
                <a:gd name="T4" fmla="*/ 2147483647 w 384"/>
                <a:gd name="T5" fmla="*/ 2147483647 h 336"/>
                <a:gd name="T6" fmla="*/ 2147483647 w 384"/>
                <a:gd name="T7" fmla="*/ 2147483647 h 336"/>
                <a:gd name="T8" fmla="*/ 2147483647 w 384"/>
                <a:gd name="T9" fmla="*/ 2147483647 h 336"/>
                <a:gd name="T10" fmla="*/ 2147483647 w 384"/>
                <a:gd name="T11" fmla="*/ 2147483647 h 336"/>
                <a:gd name="T12" fmla="*/ 2147483647 w 384"/>
                <a:gd name="T13" fmla="*/ 2147483647 h 336"/>
                <a:gd name="T14" fmla="*/ 2147483647 w 384"/>
                <a:gd name="T15" fmla="*/ 2147483647 h 336"/>
                <a:gd name="T16" fmla="*/ 2147483647 w 384"/>
                <a:gd name="T17" fmla="*/ 2147483647 h 336"/>
                <a:gd name="T18" fmla="*/ 2147483647 w 384"/>
                <a:gd name="T19" fmla="*/ 2147483647 h 336"/>
                <a:gd name="T20" fmla="*/ 2147483647 w 384"/>
                <a:gd name="T21" fmla="*/ 2147483647 h 336"/>
                <a:gd name="T22" fmla="*/ 2147483647 w 384"/>
                <a:gd name="T23" fmla="*/ 2147483647 h 336"/>
                <a:gd name="T24" fmla="*/ 2147483647 w 384"/>
                <a:gd name="T25" fmla="*/ 2147483647 h 336"/>
                <a:gd name="T26" fmla="*/ 2147483647 w 384"/>
                <a:gd name="T27" fmla="*/ 2147483647 h 336"/>
                <a:gd name="T28" fmla="*/ 2147483647 w 384"/>
                <a:gd name="T29" fmla="*/ 2147483647 h 336"/>
                <a:gd name="T30" fmla="*/ 2147483647 w 384"/>
                <a:gd name="T31" fmla="*/ 2147483647 h 336"/>
                <a:gd name="T32" fmla="*/ 2147483647 w 384"/>
                <a:gd name="T33" fmla="*/ 2147483647 h 336"/>
                <a:gd name="T34" fmla="*/ 2147483647 w 384"/>
                <a:gd name="T35" fmla="*/ 2147483647 h 336"/>
                <a:gd name="T36" fmla="*/ 2147483647 w 384"/>
                <a:gd name="T37" fmla="*/ 2147483647 h 336"/>
                <a:gd name="T38" fmla="*/ 2147483647 w 384"/>
                <a:gd name="T39" fmla="*/ 2147483647 h 336"/>
                <a:gd name="T40" fmla="*/ 2147483647 w 384"/>
                <a:gd name="T41" fmla="*/ 2147483647 h 336"/>
                <a:gd name="T42" fmla="*/ 2147483647 w 384"/>
                <a:gd name="T43" fmla="*/ 2147483647 h 336"/>
                <a:gd name="T44" fmla="*/ 2147483647 w 384"/>
                <a:gd name="T45" fmla="*/ 2147483647 h 336"/>
                <a:gd name="T46" fmla="*/ 2147483647 w 384"/>
                <a:gd name="T47" fmla="*/ 2147483647 h 336"/>
                <a:gd name="T48" fmla="*/ 2147483647 w 384"/>
                <a:gd name="T49" fmla="*/ 2147483647 h 336"/>
                <a:gd name="T50" fmla="*/ 2147483647 w 384"/>
                <a:gd name="T51" fmla="*/ 2147483647 h 336"/>
                <a:gd name="T52" fmla="*/ 2147483647 w 384"/>
                <a:gd name="T53" fmla="*/ 2147483647 h 336"/>
                <a:gd name="T54" fmla="*/ 2147483647 w 384"/>
                <a:gd name="T55" fmla="*/ 2147483647 h 336"/>
                <a:gd name="T56" fmla="*/ 2147483647 w 384"/>
                <a:gd name="T57" fmla="*/ 2147483647 h 336"/>
                <a:gd name="T58" fmla="*/ 2147483647 w 384"/>
                <a:gd name="T59" fmla="*/ 2147483647 h 336"/>
                <a:gd name="T60" fmla="*/ 2147483647 w 384"/>
                <a:gd name="T61" fmla="*/ 2147483647 h 336"/>
                <a:gd name="T62" fmla="*/ 2147483647 w 384"/>
                <a:gd name="T63" fmla="*/ 2147483647 h 336"/>
                <a:gd name="T64" fmla="*/ 2147483647 w 384"/>
                <a:gd name="T65" fmla="*/ 2147483647 h 336"/>
                <a:gd name="T66" fmla="*/ 2147483647 w 384"/>
                <a:gd name="T67" fmla="*/ 2147483647 h 336"/>
                <a:gd name="T68" fmla="*/ 2147483647 w 384"/>
                <a:gd name="T69" fmla="*/ 2147483647 h 336"/>
                <a:gd name="T70" fmla="*/ 2147483647 w 384"/>
                <a:gd name="T71" fmla="*/ 2147483647 h 336"/>
                <a:gd name="T72" fmla="*/ 2147483647 w 384"/>
                <a:gd name="T73" fmla="*/ 2147483647 h 336"/>
                <a:gd name="T74" fmla="*/ 0 w 384"/>
                <a:gd name="T75" fmla="*/ 2147483647 h 336"/>
                <a:gd name="T76" fmla="*/ 2147483647 w 384"/>
                <a:gd name="T77" fmla="*/ 2147483647 h 336"/>
                <a:gd name="T78" fmla="*/ 2147483647 w 384"/>
                <a:gd name="T79" fmla="*/ 2147483647 h 336"/>
                <a:gd name="T80" fmla="*/ 2147483647 w 384"/>
                <a:gd name="T81" fmla="*/ 2147483647 h 336"/>
                <a:gd name="T82" fmla="*/ 2147483647 w 384"/>
                <a:gd name="T83" fmla="*/ 2147483647 h 336"/>
                <a:gd name="T84" fmla="*/ 2147483647 w 384"/>
                <a:gd name="T85" fmla="*/ 2147483647 h 336"/>
                <a:gd name="T86" fmla="*/ 2147483647 w 384"/>
                <a:gd name="T87" fmla="*/ 2147483647 h 336"/>
                <a:gd name="T88" fmla="*/ 2147483647 w 384"/>
                <a:gd name="T89" fmla="*/ 2147483647 h 336"/>
                <a:gd name="T90" fmla="*/ 2147483647 w 384"/>
                <a:gd name="T91" fmla="*/ 2147483647 h 336"/>
                <a:gd name="T92" fmla="*/ 2147483647 w 384"/>
                <a:gd name="T93" fmla="*/ 2147483647 h 336"/>
                <a:gd name="T94" fmla="*/ 2147483647 w 384"/>
                <a:gd name="T95" fmla="*/ 2147483647 h 336"/>
                <a:gd name="T96" fmla="*/ 2147483647 w 384"/>
                <a:gd name="T97" fmla="*/ 2147483647 h 336"/>
                <a:gd name="T98" fmla="*/ 2147483647 w 384"/>
                <a:gd name="T99" fmla="*/ 2147483647 h 336"/>
                <a:gd name="T100" fmla="*/ 2147483647 w 384"/>
                <a:gd name="T101" fmla="*/ 2147483647 h 336"/>
                <a:gd name="T102" fmla="*/ 2147483647 w 384"/>
                <a:gd name="T103" fmla="*/ 2147483647 h 336"/>
                <a:gd name="T104" fmla="*/ 2147483647 w 384"/>
                <a:gd name="T105" fmla="*/ 2147483647 h 336"/>
                <a:gd name="T106" fmla="*/ 2147483647 w 384"/>
                <a:gd name="T107" fmla="*/ 2147483647 h 336"/>
                <a:gd name="T108" fmla="*/ 2147483647 w 384"/>
                <a:gd name="T109" fmla="*/ 2147483647 h 336"/>
                <a:gd name="T110" fmla="*/ 2147483647 w 384"/>
                <a:gd name="T111" fmla="*/ 2147483647 h 336"/>
                <a:gd name="T112" fmla="*/ 2147483647 w 384"/>
                <a:gd name="T113" fmla="*/ 2147483647 h 336"/>
                <a:gd name="T114" fmla="*/ 2147483647 w 384"/>
                <a:gd name="T115" fmla="*/ 2147483647 h 336"/>
                <a:gd name="T116" fmla="*/ 2147483647 w 384"/>
                <a:gd name="T117" fmla="*/ 2147483647 h 336"/>
                <a:gd name="T118" fmla="*/ 2147483647 w 384"/>
                <a:gd name="T119" fmla="*/ 2147483647 h 336"/>
                <a:gd name="T120" fmla="*/ 2147483647 w 384"/>
                <a:gd name="T121" fmla="*/ 2147483647 h 3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84"/>
                <a:gd name="T184" fmla="*/ 0 h 336"/>
                <a:gd name="T185" fmla="*/ 384 w 384"/>
                <a:gd name="T186" fmla="*/ 336 h 3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84" h="336">
                  <a:moveTo>
                    <a:pt x="248" y="315"/>
                  </a:moveTo>
                  <a:lnTo>
                    <a:pt x="254" y="318"/>
                  </a:lnTo>
                  <a:lnTo>
                    <a:pt x="262" y="318"/>
                  </a:lnTo>
                  <a:lnTo>
                    <a:pt x="267" y="320"/>
                  </a:lnTo>
                  <a:lnTo>
                    <a:pt x="275" y="320"/>
                  </a:lnTo>
                  <a:lnTo>
                    <a:pt x="275" y="318"/>
                  </a:lnTo>
                  <a:lnTo>
                    <a:pt x="275" y="315"/>
                  </a:lnTo>
                  <a:lnTo>
                    <a:pt x="275" y="312"/>
                  </a:lnTo>
                  <a:lnTo>
                    <a:pt x="278" y="310"/>
                  </a:lnTo>
                  <a:lnTo>
                    <a:pt x="278" y="307"/>
                  </a:lnTo>
                  <a:lnTo>
                    <a:pt x="275" y="304"/>
                  </a:lnTo>
                  <a:lnTo>
                    <a:pt x="272" y="304"/>
                  </a:lnTo>
                  <a:lnTo>
                    <a:pt x="272" y="302"/>
                  </a:lnTo>
                  <a:lnTo>
                    <a:pt x="270" y="299"/>
                  </a:lnTo>
                  <a:lnTo>
                    <a:pt x="272" y="296"/>
                  </a:lnTo>
                  <a:lnTo>
                    <a:pt x="272" y="299"/>
                  </a:lnTo>
                  <a:lnTo>
                    <a:pt x="275" y="299"/>
                  </a:lnTo>
                  <a:lnTo>
                    <a:pt x="278" y="299"/>
                  </a:lnTo>
                  <a:lnTo>
                    <a:pt x="283" y="299"/>
                  </a:lnTo>
                  <a:lnTo>
                    <a:pt x="286" y="299"/>
                  </a:lnTo>
                  <a:lnTo>
                    <a:pt x="291" y="302"/>
                  </a:lnTo>
                  <a:lnTo>
                    <a:pt x="291" y="299"/>
                  </a:lnTo>
                  <a:lnTo>
                    <a:pt x="291" y="294"/>
                  </a:lnTo>
                  <a:lnTo>
                    <a:pt x="291" y="291"/>
                  </a:lnTo>
                  <a:lnTo>
                    <a:pt x="291" y="286"/>
                  </a:lnTo>
                  <a:lnTo>
                    <a:pt x="294" y="283"/>
                  </a:lnTo>
                  <a:lnTo>
                    <a:pt x="294" y="286"/>
                  </a:lnTo>
                  <a:lnTo>
                    <a:pt x="296" y="288"/>
                  </a:lnTo>
                  <a:lnTo>
                    <a:pt x="299" y="288"/>
                  </a:lnTo>
                  <a:lnTo>
                    <a:pt x="302" y="288"/>
                  </a:lnTo>
                  <a:lnTo>
                    <a:pt x="304" y="286"/>
                  </a:lnTo>
                  <a:lnTo>
                    <a:pt x="307" y="288"/>
                  </a:lnTo>
                  <a:lnTo>
                    <a:pt x="310" y="286"/>
                  </a:lnTo>
                  <a:lnTo>
                    <a:pt x="312" y="286"/>
                  </a:lnTo>
                  <a:lnTo>
                    <a:pt x="312" y="283"/>
                  </a:lnTo>
                  <a:lnTo>
                    <a:pt x="312" y="278"/>
                  </a:lnTo>
                  <a:lnTo>
                    <a:pt x="315" y="278"/>
                  </a:lnTo>
                  <a:lnTo>
                    <a:pt x="315" y="280"/>
                  </a:lnTo>
                  <a:lnTo>
                    <a:pt x="318" y="283"/>
                  </a:lnTo>
                  <a:lnTo>
                    <a:pt x="318" y="288"/>
                  </a:lnTo>
                  <a:lnTo>
                    <a:pt x="318" y="294"/>
                  </a:lnTo>
                  <a:lnTo>
                    <a:pt x="318" y="299"/>
                  </a:lnTo>
                  <a:lnTo>
                    <a:pt x="318" y="302"/>
                  </a:lnTo>
                  <a:lnTo>
                    <a:pt x="320" y="302"/>
                  </a:lnTo>
                  <a:lnTo>
                    <a:pt x="323" y="302"/>
                  </a:lnTo>
                  <a:lnTo>
                    <a:pt x="326" y="302"/>
                  </a:lnTo>
                  <a:lnTo>
                    <a:pt x="368" y="262"/>
                  </a:lnTo>
                  <a:lnTo>
                    <a:pt x="371" y="259"/>
                  </a:lnTo>
                  <a:lnTo>
                    <a:pt x="371" y="256"/>
                  </a:lnTo>
                  <a:lnTo>
                    <a:pt x="371" y="254"/>
                  </a:lnTo>
                  <a:lnTo>
                    <a:pt x="368" y="251"/>
                  </a:lnTo>
                  <a:lnTo>
                    <a:pt x="368" y="248"/>
                  </a:lnTo>
                  <a:lnTo>
                    <a:pt x="366" y="246"/>
                  </a:lnTo>
                  <a:lnTo>
                    <a:pt x="368" y="246"/>
                  </a:lnTo>
                  <a:lnTo>
                    <a:pt x="368" y="243"/>
                  </a:lnTo>
                  <a:lnTo>
                    <a:pt x="374" y="243"/>
                  </a:lnTo>
                  <a:lnTo>
                    <a:pt x="376" y="243"/>
                  </a:lnTo>
                  <a:lnTo>
                    <a:pt x="382" y="246"/>
                  </a:lnTo>
                  <a:lnTo>
                    <a:pt x="382" y="243"/>
                  </a:lnTo>
                  <a:lnTo>
                    <a:pt x="384" y="240"/>
                  </a:lnTo>
                  <a:lnTo>
                    <a:pt x="384" y="238"/>
                  </a:lnTo>
                  <a:lnTo>
                    <a:pt x="382" y="235"/>
                  </a:lnTo>
                  <a:lnTo>
                    <a:pt x="382" y="232"/>
                  </a:lnTo>
                  <a:lnTo>
                    <a:pt x="379" y="232"/>
                  </a:lnTo>
                  <a:lnTo>
                    <a:pt x="379" y="230"/>
                  </a:lnTo>
                  <a:lnTo>
                    <a:pt x="376" y="230"/>
                  </a:lnTo>
                  <a:lnTo>
                    <a:pt x="374" y="230"/>
                  </a:lnTo>
                  <a:lnTo>
                    <a:pt x="371" y="232"/>
                  </a:lnTo>
                  <a:lnTo>
                    <a:pt x="368" y="232"/>
                  </a:lnTo>
                  <a:lnTo>
                    <a:pt x="366" y="235"/>
                  </a:lnTo>
                  <a:lnTo>
                    <a:pt x="363" y="238"/>
                  </a:lnTo>
                  <a:lnTo>
                    <a:pt x="360" y="240"/>
                  </a:lnTo>
                  <a:lnTo>
                    <a:pt x="358" y="240"/>
                  </a:lnTo>
                  <a:lnTo>
                    <a:pt x="355" y="238"/>
                  </a:lnTo>
                  <a:lnTo>
                    <a:pt x="352" y="238"/>
                  </a:lnTo>
                  <a:lnTo>
                    <a:pt x="352" y="235"/>
                  </a:lnTo>
                  <a:lnTo>
                    <a:pt x="355" y="235"/>
                  </a:lnTo>
                  <a:lnTo>
                    <a:pt x="355" y="232"/>
                  </a:lnTo>
                  <a:lnTo>
                    <a:pt x="355" y="230"/>
                  </a:lnTo>
                  <a:lnTo>
                    <a:pt x="355" y="227"/>
                  </a:lnTo>
                  <a:lnTo>
                    <a:pt x="352" y="224"/>
                  </a:lnTo>
                  <a:lnTo>
                    <a:pt x="350" y="224"/>
                  </a:lnTo>
                  <a:lnTo>
                    <a:pt x="350" y="222"/>
                  </a:lnTo>
                  <a:lnTo>
                    <a:pt x="352" y="222"/>
                  </a:lnTo>
                  <a:lnTo>
                    <a:pt x="350" y="216"/>
                  </a:lnTo>
                  <a:lnTo>
                    <a:pt x="344" y="216"/>
                  </a:lnTo>
                  <a:lnTo>
                    <a:pt x="342" y="216"/>
                  </a:lnTo>
                  <a:lnTo>
                    <a:pt x="339" y="216"/>
                  </a:lnTo>
                  <a:lnTo>
                    <a:pt x="336" y="216"/>
                  </a:lnTo>
                  <a:lnTo>
                    <a:pt x="334" y="216"/>
                  </a:lnTo>
                  <a:lnTo>
                    <a:pt x="334" y="219"/>
                  </a:lnTo>
                  <a:lnTo>
                    <a:pt x="334" y="222"/>
                  </a:lnTo>
                  <a:lnTo>
                    <a:pt x="331" y="224"/>
                  </a:lnTo>
                  <a:lnTo>
                    <a:pt x="328" y="227"/>
                  </a:lnTo>
                  <a:lnTo>
                    <a:pt x="326" y="230"/>
                  </a:lnTo>
                  <a:lnTo>
                    <a:pt x="323" y="230"/>
                  </a:lnTo>
                  <a:lnTo>
                    <a:pt x="320" y="227"/>
                  </a:lnTo>
                  <a:lnTo>
                    <a:pt x="320" y="224"/>
                  </a:lnTo>
                  <a:lnTo>
                    <a:pt x="318" y="222"/>
                  </a:lnTo>
                  <a:lnTo>
                    <a:pt x="315" y="219"/>
                  </a:lnTo>
                  <a:lnTo>
                    <a:pt x="315" y="216"/>
                  </a:lnTo>
                  <a:lnTo>
                    <a:pt x="315" y="211"/>
                  </a:lnTo>
                  <a:lnTo>
                    <a:pt x="315" y="208"/>
                  </a:lnTo>
                  <a:lnTo>
                    <a:pt x="318" y="206"/>
                  </a:lnTo>
                  <a:lnTo>
                    <a:pt x="320" y="203"/>
                  </a:lnTo>
                  <a:lnTo>
                    <a:pt x="320" y="200"/>
                  </a:lnTo>
                  <a:lnTo>
                    <a:pt x="320" y="198"/>
                  </a:lnTo>
                  <a:lnTo>
                    <a:pt x="323" y="198"/>
                  </a:lnTo>
                  <a:lnTo>
                    <a:pt x="326" y="195"/>
                  </a:lnTo>
                  <a:lnTo>
                    <a:pt x="326" y="192"/>
                  </a:lnTo>
                  <a:lnTo>
                    <a:pt x="323" y="192"/>
                  </a:lnTo>
                  <a:lnTo>
                    <a:pt x="320" y="192"/>
                  </a:lnTo>
                  <a:lnTo>
                    <a:pt x="315" y="192"/>
                  </a:lnTo>
                  <a:lnTo>
                    <a:pt x="312" y="192"/>
                  </a:lnTo>
                  <a:lnTo>
                    <a:pt x="310" y="195"/>
                  </a:lnTo>
                  <a:lnTo>
                    <a:pt x="307" y="195"/>
                  </a:lnTo>
                  <a:lnTo>
                    <a:pt x="304" y="192"/>
                  </a:lnTo>
                  <a:lnTo>
                    <a:pt x="304" y="190"/>
                  </a:lnTo>
                  <a:lnTo>
                    <a:pt x="304" y="182"/>
                  </a:lnTo>
                  <a:lnTo>
                    <a:pt x="299" y="184"/>
                  </a:lnTo>
                  <a:lnTo>
                    <a:pt x="294" y="187"/>
                  </a:lnTo>
                  <a:lnTo>
                    <a:pt x="288" y="187"/>
                  </a:lnTo>
                  <a:lnTo>
                    <a:pt x="283" y="190"/>
                  </a:lnTo>
                  <a:lnTo>
                    <a:pt x="283" y="187"/>
                  </a:lnTo>
                  <a:lnTo>
                    <a:pt x="280" y="184"/>
                  </a:lnTo>
                  <a:lnTo>
                    <a:pt x="280" y="182"/>
                  </a:lnTo>
                  <a:lnTo>
                    <a:pt x="278" y="182"/>
                  </a:lnTo>
                  <a:lnTo>
                    <a:pt x="275" y="184"/>
                  </a:lnTo>
                  <a:lnTo>
                    <a:pt x="275" y="182"/>
                  </a:lnTo>
                  <a:lnTo>
                    <a:pt x="275" y="176"/>
                  </a:lnTo>
                  <a:lnTo>
                    <a:pt x="272" y="176"/>
                  </a:lnTo>
                  <a:lnTo>
                    <a:pt x="270" y="176"/>
                  </a:lnTo>
                  <a:lnTo>
                    <a:pt x="256" y="182"/>
                  </a:lnTo>
                  <a:lnTo>
                    <a:pt x="256" y="176"/>
                  </a:lnTo>
                  <a:lnTo>
                    <a:pt x="259" y="174"/>
                  </a:lnTo>
                  <a:lnTo>
                    <a:pt x="256" y="171"/>
                  </a:lnTo>
                  <a:lnTo>
                    <a:pt x="251" y="174"/>
                  </a:lnTo>
                  <a:lnTo>
                    <a:pt x="246" y="176"/>
                  </a:lnTo>
                  <a:lnTo>
                    <a:pt x="243" y="179"/>
                  </a:lnTo>
                  <a:lnTo>
                    <a:pt x="240" y="179"/>
                  </a:lnTo>
                  <a:lnTo>
                    <a:pt x="240" y="176"/>
                  </a:lnTo>
                  <a:lnTo>
                    <a:pt x="240" y="174"/>
                  </a:lnTo>
                  <a:lnTo>
                    <a:pt x="240" y="171"/>
                  </a:lnTo>
                  <a:lnTo>
                    <a:pt x="240" y="168"/>
                  </a:lnTo>
                  <a:lnTo>
                    <a:pt x="238" y="168"/>
                  </a:lnTo>
                  <a:lnTo>
                    <a:pt x="238" y="166"/>
                  </a:lnTo>
                  <a:lnTo>
                    <a:pt x="235" y="166"/>
                  </a:lnTo>
                  <a:lnTo>
                    <a:pt x="235" y="168"/>
                  </a:lnTo>
                  <a:lnTo>
                    <a:pt x="232" y="166"/>
                  </a:lnTo>
                  <a:lnTo>
                    <a:pt x="232" y="163"/>
                  </a:lnTo>
                  <a:lnTo>
                    <a:pt x="232" y="160"/>
                  </a:lnTo>
                  <a:lnTo>
                    <a:pt x="232" y="158"/>
                  </a:lnTo>
                  <a:lnTo>
                    <a:pt x="232" y="155"/>
                  </a:lnTo>
                  <a:lnTo>
                    <a:pt x="230" y="152"/>
                  </a:lnTo>
                  <a:lnTo>
                    <a:pt x="227" y="150"/>
                  </a:lnTo>
                  <a:lnTo>
                    <a:pt x="224" y="150"/>
                  </a:lnTo>
                  <a:lnTo>
                    <a:pt x="222" y="150"/>
                  </a:lnTo>
                  <a:lnTo>
                    <a:pt x="219" y="147"/>
                  </a:lnTo>
                  <a:lnTo>
                    <a:pt x="219" y="144"/>
                  </a:lnTo>
                  <a:lnTo>
                    <a:pt x="214" y="142"/>
                  </a:lnTo>
                  <a:lnTo>
                    <a:pt x="214" y="139"/>
                  </a:lnTo>
                  <a:lnTo>
                    <a:pt x="211" y="136"/>
                  </a:lnTo>
                  <a:lnTo>
                    <a:pt x="211" y="134"/>
                  </a:lnTo>
                  <a:lnTo>
                    <a:pt x="208" y="134"/>
                  </a:lnTo>
                  <a:lnTo>
                    <a:pt x="206" y="134"/>
                  </a:lnTo>
                  <a:lnTo>
                    <a:pt x="203" y="134"/>
                  </a:lnTo>
                  <a:lnTo>
                    <a:pt x="203" y="131"/>
                  </a:lnTo>
                  <a:lnTo>
                    <a:pt x="200" y="128"/>
                  </a:lnTo>
                  <a:lnTo>
                    <a:pt x="198" y="128"/>
                  </a:lnTo>
                  <a:lnTo>
                    <a:pt x="195" y="126"/>
                  </a:lnTo>
                  <a:lnTo>
                    <a:pt x="192" y="126"/>
                  </a:lnTo>
                  <a:lnTo>
                    <a:pt x="190" y="126"/>
                  </a:lnTo>
                  <a:lnTo>
                    <a:pt x="187" y="123"/>
                  </a:lnTo>
                  <a:lnTo>
                    <a:pt x="182" y="120"/>
                  </a:lnTo>
                  <a:lnTo>
                    <a:pt x="182" y="118"/>
                  </a:lnTo>
                  <a:lnTo>
                    <a:pt x="179" y="115"/>
                  </a:lnTo>
                  <a:lnTo>
                    <a:pt x="179" y="110"/>
                  </a:lnTo>
                  <a:lnTo>
                    <a:pt x="179" y="107"/>
                  </a:lnTo>
                  <a:lnTo>
                    <a:pt x="179" y="102"/>
                  </a:lnTo>
                  <a:lnTo>
                    <a:pt x="179" y="96"/>
                  </a:lnTo>
                  <a:lnTo>
                    <a:pt x="176" y="96"/>
                  </a:lnTo>
                  <a:lnTo>
                    <a:pt x="176" y="94"/>
                  </a:lnTo>
                  <a:lnTo>
                    <a:pt x="176" y="91"/>
                  </a:lnTo>
                  <a:lnTo>
                    <a:pt x="176" y="88"/>
                  </a:lnTo>
                  <a:lnTo>
                    <a:pt x="174" y="88"/>
                  </a:lnTo>
                  <a:lnTo>
                    <a:pt x="171" y="83"/>
                  </a:lnTo>
                  <a:lnTo>
                    <a:pt x="171" y="80"/>
                  </a:lnTo>
                  <a:lnTo>
                    <a:pt x="171" y="78"/>
                  </a:lnTo>
                  <a:lnTo>
                    <a:pt x="174" y="78"/>
                  </a:lnTo>
                  <a:lnTo>
                    <a:pt x="176" y="80"/>
                  </a:lnTo>
                  <a:lnTo>
                    <a:pt x="176" y="78"/>
                  </a:lnTo>
                  <a:lnTo>
                    <a:pt x="174" y="75"/>
                  </a:lnTo>
                  <a:lnTo>
                    <a:pt x="171" y="72"/>
                  </a:lnTo>
                  <a:lnTo>
                    <a:pt x="166" y="72"/>
                  </a:lnTo>
                  <a:lnTo>
                    <a:pt x="163" y="70"/>
                  </a:lnTo>
                  <a:lnTo>
                    <a:pt x="160" y="67"/>
                  </a:lnTo>
                  <a:lnTo>
                    <a:pt x="158" y="64"/>
                  </a:lnTo>
                  <a:lnTo>
                    <a:pt x="158" y="62"/>
                  </a:lnTo>
                  <a:lnTo>
                    <a:pt x="152" y="59"/>
                  </a:lnTo>
                  <a:lnTo>
                    <a:pt x="150" y="56"/>
                  </a:lnTo>
                  <a:lnTo>
                    <a:pt x="147" y="54"/>
                  </a:lnTo>
                  <a:lnTo>
                    <a:pt x="144" y="48"/>
                  </a:lnTo>
                  <a:lnTo>
                    <a:pt x="139" y="46"/>
                  </a:lnTo>
                  <a:lnTo>
                    <a:pt x="142" y="40"/>
                  </a:lnTo>
                  <a:lnTo>
                    <a:pt x="142" y="35"/>
                  </a:lnTo>
                  <a:lnTo>
                    <a:pt x="139" y="30"/>
                  </a:lnTo>
                  <a:lnTo>
                    <a:pt x="139" y="27"/>
                  </a:lnTo>
                  <a:lnTo>
                    <a:pt x="139" y="24"/>
                  </a:lnTo>
                  <a:lnTo>
                    <a:pt x="139" y="22"/>
                  </a:lnTo>
                  <a:lnTo>
                    <a:pt x="136" y="19"/>
                  </a:lnTo>
                  <a:lnTo>
                    <a:pt x="134" y="16"/>
                  </a:lnTo>
                  <a:lnTo>
                    <a:pt x="134" y="19"/>
                  </a:lnTo>
                  <a:lnTo>
                    <a:pt x="134" y="22"/>
                  </a:lnTo>
                  <a:lnTo>
                    <a:pt x="131" y="22"/>
                  </a:lnTo>
                  <a:lnTo>
                    <a:pt x="128" y="22"/>
                  </a:lnTo>
                  <a:lnTo>
                    <a:pt x="126" y="19"/>
                  </a:lnTo>
                  <a:lnTo>
                    <a:pt x="123" y="19"/>
                  </a:lnTo>
                  <a:lnTo>
                    <a:pt x="123" y="16"/>
                  </a:lnTo>
                  <a:lnTo>
                    <a:pt x="123" y="14"/>
                  </a:lnTo>
                  <a:lnTo>
                    <a:pt x="126" y="11"/>
                  </a:lnTo>
                  <a:lnTo>
                    <a:pt x="123" y="11"/>
                  </a:lnTo>
                  <a:lnTo>
                    <a:pt x="126" y="8"/>
                  </a:lnTo>
                  <a:lnTo>
                    <a:pt x="126" y="6"/>
                  </a:lnTo>
                  <a:lnTo>
                    <a:pt x="126" y="3"/>
                  </a:lnTo>
                  <a:lnTo>
                    <a:pt x="123" y="3"/>
                  </a:lnTo>
                  <a:lnTo>
                    <a:pt x="120" y="0"/>
                  </a:lnTo>
                  <a:lnTo>
                    <a:pt x="120" y="3"/>
                  </a:lnTo>
                  <a:lnTo>
                    <a:pt x="118" y="3"/>
                  </a:lnTo>
                  <a:lnTo>
                    <a:pt x="115" y="3"/>
                  </a:lnTo>
                  <a:lnTo>
                    <a:pt x="112" y="6"/>
                  </a:lnTo>
                  <a:lnTo>
                    <a:pt x="110" y="8"/>
                  </a:lnTo>
                  <a:lnTo>
                    <a:pt x="107" y="11"/>
                  </a:lnTo>
                  <a:lnTo>
                    <a:pt x="104" y="11"/>
                  </a:lnTo>
                  <a:lnTo>
                    <a:pt x="102" y="14"/>
                  </a:lnTo>
                  <a:lnTo>
                    <a:pt x="99" y="14"/>
                  </a:lnTo>
                  <a:lnTo>
                    <a:pt x="96" y="14"/>
                  </a:lnTo>
                  <a:lnTo>
                    <a:pt x="96" y="11"/>
                  </a:lnTo>
                  <a:lnTo>
                    <a:pt x="94" y="8"/>
                  </a:lnTo>
                  <a:lnTo>
                    <a:pt x="91" y="8"/>
                  </a:lnTo>
                  <a:lnTo>
                    <a:pt x="88" y="8"/>
                  </a:lnTo>
                  <a:lnTo>
                    <a:pt x="86" y="11"/>
                  </a:lnTo>
                  <a:lnTo>
                    <a:pt x="86" y="14"/>
                  </a:lnTo>
                  <a:lnTo>
                    <a:pt x="83" y="16"/>
                  </a:lnTo>
                  <a:lnTo>
                    <a:pt x="83" y="19"/>
                  </a:lnTo>
                  <a:lnTo>
                    <a:pt x="80" y="19"/>
                  </a:lnTo>
                  <a:lnTo>
                    <a:pt x="80" y="22"/>
                  </a:lnTo>
                  <a:lnTo>
                    <a:pt x="80" y="24"/>
                  </a:lnTo>
                  <a:lnTo>
                    <a:pt x="78" y="27"/>
                  </a:lnTo>
                  <a:lnTo>
                    <a:pt x="75" y="27"/>
                  </a:lnTo>
                  <a:lnTo>
                    <a:pt x="72" y="27"/>
                  </a:lnTo>
                  <a:lnTo>
                    <a:pt x="70" y="27"/>
                  </a:lnTo>
                  <a:lnTo>
                    <a:pt x="72" y="30"/>
                  </a:lnTo>
                  <a:lnTo>
                    <a:pt x="70" y="32"/>
                  </a:lnTo>
                  <a:lnTo>
                    <a:pt x="67" y="35"/>
                  </a:lnTo>
                  <a:lnTo>
                    <a:pt x="67" y="40"/>
                  </a:lnTo>
                  <a:lnTo>
                    <a:pt x="64" y="43"/>
                  </a:lnTo>
                  <a:lnTo>
                    <a:pt x="64" y="46"/>
                  </a:lnTo>
                  <a:lnTo>
                    <a:pt x="62" y="48"/>
                  </a:lnTo>
                  <a:lnTo>
                    <a:pt x="62" y="51"/>
                  </a:lnTo>
                  <a:lnTo>
                    <a:pt x="64" y="51"/>
                  </a:lnTo>
                  <a:lnTo>
                    <a:pt x="67" y="54"/>
                  </a:lnTo>
                  <a:lnTo>
                    <a:pt x="70" y="56"/>
                  </a:lnTo>
                  <a:lnTo>
                    <a:pt x="72" y="56"/>
                  </a:lnTo>
                  <a:lnTo>
                    <a:pt x="75" y="56"/>
                  </a:lnTo>
                  <a:lnTo>
                    <a:pt x="78" y="59"/>
                  </a:lnTo>
                  <a:lnTo>
                    <a:pt x="78" y="62"/>
                  </a:lnTo>
                  <a:lnTo>
                    <a:pt x="75" y="62"/>
                  </a:lnTo>
                  <a:lnTo>
                    <a:pt x="75" y="59"/>
                  </a:lnTo>
                  <a:lnTo>
                    <a:pt x="72" y="59"/>
                  </a:lnTo>
                  <a:lnTo>
                    <a:pt x="70" y="59"/>
                  </a:lnTo>
                  <a:lnTo>
                    <a:pt x="67" y="59"/>
                  </a:lnTo>
                  <a:lnTo>
                    <a:pt x="64" y="59"/>
                  </a:lnTo>
                  <a:lnTo>
                    <a:pt x="62" y="59"/>
                  </a:lnTo>
                  <a:lnTo>
                    <a:pt x="62" y="62"/>
                  </a:lnTo>
                  <a:lnTo>
                    <a:pt x="59" y="64"/>
                  </a:lnTo>
                  <a:lnTo>
                    <a:pt x="56" y="64"/>
                  </a:lnTo>
                  <a:lnTo>
                    <a:pt x="54" y="64"/>
                  </a:lnTo>
                  <a:lnTo>
                    <a:pt x="51" y="64"/>
                  </a:lnTo>
                  <a:lnTo>
                    <a:pt x="48" y="67"/>
                  </a:lnTo>
                  <a:lnTo>
                    <a:pt x="46" y="67"/>
                  </a:lnTo>
                  <a:lnTo>
                    <a:pt x="43" y="67"/>
                  </a:lnTo>
                  <a:lnTo>
                    <a:pt x="40" y="70"/>
                  </a:lnTo>
                  <a:lnTo>
                    <a:pt x="40" y="72"/>
                  </a:lnTo>
                  <a:lnTo>
                    <a:pt x="40" y="75"/>
                  </a:lnTo>
                  <a:lnTo>
                    <a:pt x="38" y="75"/>
                  </a:lnTo>
                  <a:lnTo>
                    <a:pt x="35" y="78"/>
                  </a:lnTo>
                  <a:lnTo>
                    <a:pt x="32" y="83"/>
                  </a:lnTo>
                  <a:lnTo>
                    <a:pt x="30" y="83"/>
                  </a:lnTo>
                  <a:lnTo>
                    <a:pt x="27" y="80"/>
                  </a:lnTo>
                  <a:lnTo>
                    <a:pt x="24" y="83"/>
                  </a:lnTo>
                  <a:lnTo>
                    <a:pt x="22" y="86"/>
                  </a:lnTo>
                  <a:lnTo>
                    <a:pt x="19" y="86"/>
                  </a:lnTo>
                  <a:lnTo>
                    <a:pt x="16" y="86"/>
                  </a:lnTo>
                  <a:lnTo>
                    <a:pt x="14" y="86"/>
                  </a:lnTo>
                  <a:lnTo>
                    <a:pt x="11" y="86"/>
                  </a:lnTo>
                  <a:lnTo>
                    <a:pt x="8" y="88"/>
                  </a:lnTo>
                  <a:lnTo>
                    <a:pt x="8" y="91"/>
                  </a:lnTo>
                  <a:lnTo>
                    <a:pt x="11" y="91"/>
                  </a:lnTo>
                  <a:lnTo>
                    <a:pt x="11" y="94"/>
                  </a:lnTo>
                  <a:lnTo>
                    <a:pt x="11" y="96"/>
                  </a:lnTo>
                  <a:lnTo>
                    <a:pt x="8" y="96"/>
                  </a:lnTo>
                  <a:lnTo>
                    <a:pt x="6" y="99"/>
                  </a:lnTo>
                  <a:lnTo>
                    <a:pt x="3" y="102"/>
                  </a:lnTo>
                  <a:lnTo>
                    <a:pt x="0" y="104"/>
                  </a:lnTo>
                  <a:lnTo>
                    <a:pt x="3" y="107"/>
                  </a:lnTo>
                  <a:lnTo>
                    <a:pt x="3" y="110"/>
                  </a:lnTo>
                  <a:lnTo>
                    <a:pt x="6" y="112"/>
                  </a:lnTo>
                  <a:lnTo>
                    <a:pt x="6" y="115"/>
                  </a:lnTo>
                  <a:lnTo>
                    <a:pt x="8" y="118"/>
                  </a:lnTo>
                  <a:lnTo>
                    <a:pt x="8" y="120"/>
                  </a:lnTo>
                  <a:lnTo>
                    <a:pt x="11" y="123"/>
                  </a:lnTo>
                  <a:lnTo>
                    <a:pt x="14" y="123"/>
                  </a:lnTo>
                  <a:lnTo>
                    <a:pt x="16" y="123"/>
                  </a:lnTo>
                  <a:lnTo>
                    <a:pt x="19" y="126"/>
                  </a:lnTo>
                  <a:lnTo>
                    <a:pt x="19" y="128"/>
                  </a:lnTo>
                  <a:lnTo>
                    <a:pt x="22" y="128"/>
                  </a:lnTo>
                  <a:lnTo>
                    <a:pt x="24" y="131"/>
                  </a:lnTo>
                  <a:lnTo>
                    <a:pt x="27" y="131"/>
                  </a:lnTo>
                  <a:lnTo>
                    <a:pt x="30" y="128"/>
                  </a:lnTo>
                  <a:lnTo>
                    <a:pt x="32" y="128"/>
                  </a:lnTo>
                  <a:lnTo>
                    <a:pt x="35" y="128"/>
                  </a:lnTo>
                  <a:lnTo>
                    <a:pt x="38" y="128"/>
                  </a:lnTo>
                  <a:lnTo>
                    <a:pt x="40" y="128"/>
                  </a:lnTo>
                  <a:lnTo>
                    <a:pt x="43" y="128"/>
                  </a:lnTo>
                  <a:lnTo>
                    <a:pt x="46" y="131"/>
                  </a:lnTo>
                  <a:lnTo>
                    <a:pt x="48" y="131"/>
                  </a:lnTo>
                  <a:lnTo>
                    <a:pt x="51" y="128"/>
                  </a:lnTo>
                  <a:lnTo>
                    <a:pt x="54" y="128"/>
                  </a:lnTo>
                  <a:lnTo>
                    <a:pt x="56" y="128"/>
                  </a:lnTo>
                  <a:lnTo>
                    <a:pt x="59" y="128"/>
                  </a:lnTo>
                  <a:lnTo>
                    <a:pt x="59" y="131"/>
                  </a:lnTo>
                  <a:lnTo>
                    <a:pt x="62" y="134"/>
                  </a:lnTo>
                  <a:lnTo>
                    <a:pt x="64" y="134"/>
                  </a:lnTo>
                  <a:lnTo>
                    <a:pt x="64" y="131"/>
                  </a:lnTo>
                  <a:lnTo>
                    <a:pt x="67" y="131"/>
                  </a:lnTo>
                  <a:lnTo>
                    <a:pt x="70" y="134"/>
                  </a:lnTo>
                  <a:lnTo>
                    <a:pt x="70" y="136"/>
                  </a:lnTo>
                  <a:lnTo>
                    <a:pt x="67" y="139"/>
                  </a:lnTo>
                  <a:lnTo>
                    <a:pt x="67" y="142"/>
                  </a:lnTo>
                  <a:lnTo>
                    <a:pt x="72" y="142"/>
                  </a:lnTo>
                  <a:lnTo>
                    <a:pt x="72" y="144"/>
                  </a:lnTo>
                  <a:lnTo>
                    <a:pt x="72" y="147"/>
                  </a:lnTo>
                  <a:lnTo>
                    <a:pt x="72" y="150"/>
                  </a:lnTo>
                  <a:lnTo>
                    <a:pt x="72" y="152"/>
                  </a:lnTo>
                  <a:lnTo>
                    <a:pt x="72" y="155"/>
                  </a:lnTo>
                  <a:lnTo>
                    <a:pt x="75" y="155"/>
                  </a:lnTo>
                  <a:lnTo>
                    <a:pt x="72" y="158"/>
                  </a:lnTo>
                  <a:lnTo>
                    <a:pt x="70" y="160"/>
                  </a:lnTo>
                  <a:lnTo>
                    <a:pt x="67" y="158"/>
                  </a:lnTo>
                  <a:lnTo>
                    <a:pt x="64" y="158"/>
                  </a:lnTo>
                  <a:lnTo>
                    <a:pt x="62" y="158"/>
                  </a:lnTo>
                  <a:lnTo>
                    <a:pt x="59" y="160"/>
                  </a:lnTo>
                  <a:lnTo>
                    <a:pt x="56" y="160"/>
                  </a:lnTo>
                  <a:lnTo>
                    <a:pt x="56" y="163"/>
                  </a:lnTo>
                  <a:lnTo>
                    <a:pt x="59" y="163"/>
                  </a:lnTo>
                  <a:lnTo>
                    <a:pt x="62" y="166"/>
                  </a:lnTo>
                  <a:lnTo>
                    <a:pt x="64" y="166"/>
                  </a:lnTo>
                  <a:lnTo>
                    <a:pt x="67" y="166"/>
                  </a:lnTo>
                  <a:lnTo>
                    <a:pt x="70" y="168"/>
                  </a:lnTo>
                  <a:lnTo>
                    <a:pt x="70" y="171"/>
                  </a:lnTo>
                  <a:lnTo>
                    <a:pt x="72" y="171"/>
                  </a:lnTo>
                  <a:lnTo>
                    <a:pt x="75" y="171"/>
                  </a:lnTo>
                  <a:lnTo>
                    <a:pt x="78" y="171"/>
                  </a:lnTo>
                  <a:lnTo>
                    <a:pt x="83" y="171"/>
                  </a:lnTo>
                  <a:lnTo>
                    <a:pt x="86" y="171"/>
                  </a:lnTo>
                  <a:lnTo>
                    <a:pt x="88" y="174"/>
                  </a:lnTo>
                  <a:lnTo>
                    <a:pt x="91" y="176"/>
                  </a:lnTo>
                  <a:lnTo>
                    <a:pt x="94" y="176"/>
                  </a:lnTo>
                  <a:lnTo>
                    <a:pt x="91" y="182"/>
                  </a:lnTo>
                  <a:lnTo>
                    <a:pt x="91" y="184"/>
                  </a:lnTo>
                  <a:lnTo>
                    <a:pt x="86" y="187"/>
                  </a:lnTo>
                  <a:lnTo>
                    <a:pt x="83" y="187"/>
                  </a:lnTo>
                  <a:lnTo>
                    <a:pt x="83" y="190"/>
                  </a:lnTo>
                  <a:lnTo>
                    <a:pt x="80" y="192"/>
                  </a:lnTo>
                  <a:lnTo>
                    <a:pt x="80" y="198"/>
                  </a:lnTo>
                  <a:lnTo>
                    <a:pt x="83" y="200"/>
                  </a:lnTo>
                  <a:lnTo>
                    <a:pt x="83" y="203"/>
                  </a:lnTo>
                  <a:lnTo>
                    <a:pt x="83" y="206"/>
                  </a:lnTo>
                  <a:lnTo>
                    <a:pt x="83" y="211"/>
                  </a:lnTo>
                  <a:lnTo>
                    <a:pt x="80" y="214"/>
                  </a:lnTo>
                  <a:lnTo>
                    <a:pt x="78" y="214"/>
                  </a:lnTo>
                  <a:lnTo>
                    <a:pt x="75" y="216"/>
                  </a:lnTo>
                  <a:lnTo>
                    <a:pt x="72" y="214"/>
                  </a:lnTo>
                  <a:lnTo>
                    <a:pt x="70" y="216"/>
                  </a:lnTo>
                  <a:lnTo>
                    <a:pt x="67" y="219"/>
                  </a:lnTo>
                  <a:lnTo>
                    <a:pt x="67" y="222"/>
                  </a:lnTo>
                  <a:lnTo>
                    <a:pt x="64" y="224"/>
                  </a:lnTo>
                  <a:lnTo>
                    <a:pt x="64" y="227"/>
                  </a:lnTo>
                  <a:lnTo>
                    <a:pt x="64" y="230"/>
                  </a:lnTo>
                  <a:lnTo>
                    <a:pt x="64" y="232"/>
                  </a:lnTo>
                  <a:lnTo>
                    <a:pt x="64" y="235"/>
                  </a:lnTo>
                  <a:lnTo>
                    <a:pt x="67" y="235"/>
                  </a:lnTo>
                  <a:lnTo>
                    <a:pt x="70" y="235"/>
                  </a:lnTo>
                  <a:lnTo>
                    <a:pt x="75" y="232"/>
                  </a:lnTo>
                  <a:lnTo>
                    <a:pt x="80" y="227"/>
                  </a:lnTo>
                  <a:lnTo>
                    <a:pt x="83" y="227"/>
                  </a:lnTo>
                  <a:lnTo>
                    <a:pt x="86" y="227"/>
                  </a:lnTo>
                  <a:lnTo>
                    <a:pt x="88" y="227"/>
                  </a:lnTo>
                  <a:lnTo>
                    <a:pt x="91" y="230"/>
                  </a:lnTo>
                  <a:lnTo>
                    <a:pt x="88" y="232"/>
                  </a:lnTo>
                  <a:lnTo>
                    <a:pt x="88" y="235"/>
                  </a:lnTo>
                  <a:lnTo>
                    <a:pt x="88" y="238"/>
                  </a:lnTo>
                  <a:lnTo>
                    <a:pt x="88" y="240"/>
                  </a:lnTo>
                  <a:lnTo>
                    <a:pt x="86" y="240"/>
                  </a:lnTo>
                  <a:lnTo>
                    <a:pt x="86" y="243"/>
                  </a:lnTo>
                  <a:lnTo>
                    <a:pt x="83" y="246"/>
                  </a:lnTo>
                  <a:lnTo>
                    <a:pt x="86" y="248"/>
                  </a:lnTo>
                  <a:lnTo>
                    <a:pt x="86" y="246"/>
                  </a:lnTo>
                  <a:lnTo>
                    <a:pt x="88" y="243"/>
                  </a:lnTo>
                  <a:lnTo>
                    <a:pt x="88" y="240"/>
                  </a:lnTo>
                  <a:lnTo>
                    <a:pt x="91" y="235"/>
                  </a:lnTo>
                  <a:lnTo>
                    <a:pt x="91" y="232"/>
                  </a:lnTo>
                  <a:lnTo>
                    <a:pt x="94" y="232"/>
                  </a:lnTo>
                  <a:lnTo>
                    <a:pt x="99" y="230"/>
                  </a:lnTo>
                  <a:lnTo>
                    <a:pt x="102" y="230"/>
                  </a:lnTo>
                  <a:lnTo>
                    <a:pt x="104" y="232"/>
                  </a:lnTo>
                  <a:lnTo>
                    <a:pt x="107" y="232"/>
                  </a:lnTo>
                  <a:lnTo>
                    <a:pt x="107" y="235"/>
                  </a:lnTo>
                  <a:lnTo>
                    <a:pt x="110" y="238"/>
                  </a:lnTo>
                  <a:lnTo>
                    <a:pt x="110" y="243"/>
                  </a:lnTo>
                  <a:lnTo>
                    <a:pt x="112" y="243"/>
                  </a:lnTo>
                  <a:lnTo>
                    <a:pt x="115" y="246"/>
                  </a:lnTo>
                  <a:lnTo>
                    <a:pt x="118" y="248"/>
                  </a:lnTo>
                  <a:lnTo>
                    <a:pt x="123" y="248"/>
                  </a:lnTo>
                  <a:lnTo>
                    <a:pt x="128" y="248"/>
                  </a:lnTo>
                  <a:lnTo>
                    <a:pt x="131" y="246"/>
                  </a:lnTo>
                  <a:lnTo>
                    <a:pt x="134" y="246"/>
                  </a:lnTo>
                  <a:lnTo>
                    <a:pt x="136" y="246"/>
                  </a:lnTo>
                  <a:lnTo>
                    <a:pt x="139" y="243"/>
                  </a:lnTo>
                  <a:lnTo>
                    <a:pt x="142" y="246"/>
                  </a:lnTo>
                  <a:lnTo>
                    <a:pt x="142" y="248"/>
                  </a:lnTo>
                  <a:lnTo>
                    <a:pt x="144" y="251"/>
                  </a:lnTo>
                  <a:lnTo>
                    <a:pt x="142" y="254"/>
                  </a:lnTo>
                  <a:lnTo>
                    <a:pt x="142" y="256"/>
                  </a:lnTo>
                  <a:lnTo>
                    <a:pt x="144" y="256"/>
                  </a:lnTo>
                  <a:lnTo>
                    <a:pt x="147" y="256"/>
                  </a:lnTo>
                  <a:lnTo>
                    <a:pt x="147" y="259"/>
                  </a:lnTo>
                  <a:lnTo>
                    <a:pt x="144" y="262"/>
                  </a:lnTo>
                  <a:lnTo>
                    <a:pt x="147" y="264"/>
                  </a:lnTo>
                  <a:lnTo>
                    <a:pt x="150" y="267"/>
                  </a:lnTo>
                  <a:lnTo>
                    <a:pt x="152" y="267"/>
                  </a:lnTo>
                  <a:lnTo>
                    <a:pt x="152" y="270"/>
                  </a:lnTo>
                  <a:lnTo>
                    <a:pt x="152" y="272"/>
                  </a:lnTo>
                  <a:lnTo>
                    <a:pt x="160" y="270"/>
                  </a:lnTo>
                  <a:lnTo>
                    <a:pt x="163" y="267"/>
                  </a:lnTo>
                  <a:lnTo>
                    <a:pt x="163" y="264"/>
                  </a:lnTo>
                  <a:lnTo>
                    <a:pt x="166" y="264"/>
                  </a:lnTo>
                  <a:lnTo>
                    <a:pt x="166" y="267"/>
                  </a:lnTo>
                  <a:lnTo>
                    <a:pt x="166" y="270"/>
                  </a:lnTo>
                  <a:lnTo>
                    <a:pt x="163" y="272"/>
                  </a:lnTo>
                  <a:lnTo>
                    <a:pt x="166" y="278"/>
                  </a:lnTo>
                  <a:lnTo>
                    <a:pt x="168" y="278"/>
                  </a:lnTo>
                  <a:lnTo>
                    <a:pt x="179" y="278"/>
                  </a:lnTo>
                  <a:lnTo>
                    <a:pt x="182" y="278"/>
                  </a:lnTo>
                  <a:lnTo>
                    <a:pt x="187" y="280"/>
                  </a:lnTo>
                  <a:lnTo>
                    <a:pt x="190" y="283"/>
                  </a:lnTo>
                  <a:lnTo>
                    <a:pt x="190" y="286"/>
                  </a:lnTo>
                  <a:lnTo>
                    <a:pt x="190" y="288"/>
                  </a:lnTo>
                  <a:lnTo>
                    <a:pt x="190" y="291"/>
                  </a:lnTo>
                  <a:lnTo>
                    <a:pt x="190" y="294"/>
                  </a:lnTo>
                  <a:lnTo>
                    <a:pt x="192" y="294"/>
                  </a:lnTo>
                  <a:lnTo>
                    <a:pt x="192" y="296"/>
                  </a:lnTo>
                  <a:lnTo>
                    <a:pt x="195" y="299"/>
                  </a:lnTo>
                  <a:lnTo>
                    <a:pt x="198" y="299"/>
                  </a:lnTo>
                  <a:lnTo>
                    <a:pt x="200" y="299"/>
                  </a:lnTo>
                  <a:lnTo>
                    <a:pt x="203" y="299"/>
                  </a:lnTo>
                  <a:lnTo>
                    <a:pt x="206" y="302"/>
                  </a:lnTo>
                  <a:lnTo>
                    <a:pt x="206" y="304"/>
                  </a:lnTo>
                  <a:lnTo>
                    <a:pt x="203" y="307"/>
                  </a:lnTo>
                  <a:lnTo>
                    <a:pt x="203" y="310"/>
                  </a:lnTo>
                  <a:lnTo>
                    <a:pt x="200" y="312"/>
                  </a:lnTo>
                  <a:lnTo>
                    <a:pt x="203" y="315"/>
                  </a:lnTo>
                  <a:lnTo>
                    <a:pt x="206" y="318"/>
                  </a:lnTo>
                  <a:lnTo>
                    <a:pt x="206" y="320"/>
                  </a:lnTo>
                  <a:lnTo>
                    <a:pt x="208" y="323"/>
                  </a:lnTo>
                  <a:lnTo>
                    <a:pt x="211" y="323"/>
                  </a:lnTo>
                  <a:lnTo>
                    <a:pt x="211" y="326"/>
                  </a:lnTo>
                  <a:lnTo>
                    <a:pt x="214" y="328"/>
                  </a:lnTo>
                  <a:lnTo>
                    <a:pt x="214" y="331"/>
                  </a:lnTo>
                  <a:lnTo>
                    <a:pt x="216" y="334"/>
                  </a:lnTo>
                  <a:lnTo>
                    <a:pt x="219" y="334"/>
                  </a:lnTo>
                  <a:lnTo>
                    <a:pt x="219" y="336"/>
                  </a:lnTo>
                  <a:lnTo>
                    <a:pt x="222" y="334"/>
                  </a:lnTo>
                  <a:lnTo>
                    <a:pt x="224" y="334"/>
                  </a:lnTo>
                  <a:lnTo>
                    <a:pt x="224" y="331"/>
                  </a:lnTo>
                  <a:lnTo>
                    <a:pt x="227" y="328"/>
                  </a:lnTo>
                  <a:lnTo>
                    <a:pt x="227" y="326"/>
                  </a:lnTo>
                  <a:lnTo>
                    <a:pt x="230" y="323"/>
                  </a:lnTo>
                  <a:lnTo>
                    <a:pt x="232" y="320"/>
                  </a:lnTo>
                  <a:lnTo>
                    <a:pt x="232" y="318"/>
                  </a:lnTo>
                  <a:lnTo>
                    <a:pt x="235" y="318"/>
                  </a:lnTo>
                  <a:lnTo>
                    <a:pt x="240" y="318"/>
                  </a:lnTo>
                  <a:lnTo>
                    <a:pt x="243" y="315"/>
                  </a:lnTo>
                  <a:lnTo>
                    <a:pt x="246" y="315"/>
                  </a:lnTo>
                  <a:lnTo>
                    <a:pt x="248" y="315"/>
                  </a:lnTo>
                  <a:close/>
                </a:path>
              </a:pathLst>
            </a:custGeom>
            <a:solidFill>
              <a:srgbClr val="F0F0F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49" name="Freeform 115"/>
            <p:cNvSpPr>
              <a:spLocks/>
            </p:cNvSpPr>
            <p:nvPr/>
          </p:nvSpPr>
          <p:spPr bwMode="auto">
            <a:xfrm>
              <a:off x="2897188" y="6769100"/>
              <a:ext cx="1039812" cy="779463"/>
            </a:xfrm>
            <a:custGeom>
              <a:avLst/>
              <a:gdLst>
                <a:gd name="T0" fmla="*/ 2147483647 w 277"/>
                <a:gd name="T1" fmla="*/ 2147483647 h 197"/>
                <a:gd name="T2" fmla="*/ 2147483647 w 277"/>
                <a:gd name="T3" fmla="*/ 2147483647 h 197"/>
                <a:gd name="T4" fmla="*/ 2147483647 w 277"/>
                <a:gd name="T5" fmla="*/ 2147483647 h 197"/>
                <a:gd name="T6" fmla="*/ 2147483647 w 277"/>
                <a:gd name="T7" fmla="*/ 2147483647 h 197"/>
                <a:gd name="T8" fmla="*/ 2147483647 w 277"/>
                <a:gd name="T9" fmla="*/ 2147483647 h 197"/>
                <a:gd name="T10" fmla="*/ 2147483647 w 277"/>
                <a:gd name="T11" fmla="*/ 2147483647 h 197"/>
                <a:gd name="T12" fmla="*/ 2147483647 w 277"/>
                <a:gd name="T13" fmla="*/ 2147483647 h 197"/>
                <a:gd name="T14" fmla="*/ 2147483647 w 277"/>
                <a:gd name="T15" fmla="*/ 2147483647 h 197"/>
                <a:gd name="T16" fmla="*/ 2147483647 w 277"/>
                <a:gd name="T17" fmla="*/ 2147483647 h 197"/>
                <a:gd name="T18" fmla="*/ 2147483647 w 277"/>
                <a:gd name="T19" fmla="*/ 2147483647 h 197"/>
                <a:gd name="T20" fmla="*/ 2147483647 w 277"/>
                <a:gd name="T21" fmla="*/ 2147483647 h 197"/>
                <a:gd name="T22" fmla="*/ 0 w 277"/>
                <a:gd name="T23" fmla="*/ 2147483647 h 197"/>
                <a:gd name="T24" fmla="*/ 2147483647 w 277"/>
                <a:gd name="T25" fmla="*/ 2147483647 h 197"/>
                <a:gd name="T26" fmla="*/ 2147483647 w 277"/>
                <a:gd name="T27" fmla="*/ 2147483647 h 197"/>
                <a:gd name="T28" fmla="*/ 2147483647 w 277"/>
                <a:gd name="T29" fmla="*/ 2147483647 h 197"/>
                <a:gd name="T30" fmla="*/ 2147483647 w 277"/>
                <a:gd name="T31" fmla="*/ 2147483647 h 197"/>
                <a:gd name="T32" fmla="*/ 2147483647 w 277"/>
                <a:gd name="T33" fmla="*/ 2147483647 h 197"/>
                <a:gd name="T34" fmla="*/ 2147483647 w 277"/>
                <a:gd name="T35" fmla="*/ 2147483647 h 197"/>
                <a:gd name="T36" fmla="*/ 2147483647 w 277"/>
                <a:gd name="T37" fmla="*/ 2147483647 h 197"/>
                <a:gd name="T38" fmla="*/ 2147483647 w 277"/>
                <a:gd name="T39" fmla="*/ 2147483647 h 197"/>
                <a:gd name="T40" fmla="*/ 2147483647 w 277"/>
                <a:gd name="T41" fmla="*/ 2147483647 h 197"/>
                <a:gd name="T42" fmla="*/ 2147483647 w 277"/>
                <a:gd name="T43" fmla="*/ 2147483647 h 197"/>
                <a:gd name="T44" fmla="*/ 2147483647 w 277"/>
                <a:gd name="T45" fmla="*/ 2147483647 h 197"/>
                <a:gd name="T46" fmla="*/ 2147483647 w 277"/>
                <a:gd name="T47" fmla="*/ 2147483647 h 197"/>
                <a:gd name="T48" fmla="*/ 2147483647 w 277"/>
                <a:gd name="T49" fmla="*/ 2147483647 h 197"/>
                <a:gd name="T50" fmla="*/ 2147483647 w 277"/>
                <a:gd name="T51" fmla="*/ 2147483647 h 197"/>
                <a:gd name="T52" fmla="*/ 2147483647 w 277"/>
                <a:gd name="T53" fmla="*/ 2147483647 h 197"/>
                <a:gd name="T54" fmla="*/ 2147483647 w 277"/>
                <a:gd name="T55" fmla="*/ 2147483647 h 197"/>
                <a:gd name="T56" fmla="*/ 2147483647 w 277"/>
                <a:gd name="T57" fmla="*/ 2147483647 h 197"/>
                <a:gd name="T58" fmla="*/ 2147483647 w 277"/>
                <a:gd name="T59" fmla="*/ 2147483647 h 197"/>
                <a:gd name="T60" fmla="*/ 2147483647 w 277"/>
                <a:gd name="T61" fmla="*/ 2147483647 h 197"/>
                <a:gd name="T62" fmla="*/ 2147483647 w 277"/>
                <a:gd name="T63" fmla="*/ 2147483647 h 197"/>
                <a:gd name="T64" fmla="*/ 2147483647 w 277"/>
                <a:gd name="T65" fmla="*/ 2147483647 h 197"/>
                <a:gd name="T66" fmla="*/ 2147483647 w 277"/>
                <a:gd name="T67" fmla="*/ 2147483647 h 197"/>
                <a:gd name="T68" fmla="*/ 2147483647 w 277"/>
                <a:gd name="T69" fmla="*/ 2147483647 h 197"/>
                <a:gd name="T70" fmla="*/ 2147483647 w 277"/>
                <a:gd name="T71" fmla="*/ 2147483647 h 197"/>
                <a:gd name="T72" fmla="*/ 2147483647 w 277"/>
                <a:gd name="T73" fmla="*/ 2147483647 h 197"/>
                <a:gd name="T74" fmla="*/ 2147483647 w 277"/>
                <a:gd name="T75" fmla="*/ 2147483647 h 197"/>
                <a:gd name="T76" fmla="*/ 2147483647 w 277"/>
                <a:gd name="T77" fmla="*/ 2147483647 h 197"/>
                <a:gd name="T78" fmla="*/ 2147483647 w 277"/>
                <a:gd name="T79" fmla="*/ 2147483647 h 197"/>
                <a:gd name="T80" fmla="*/ 2147483647 w 277"/>
                <a:gd name="T81" fmla="*/ 2147483647 h 197"/>
                <a:gd name="T82" fmla="*/ 2147483647 w 277"/>
                <a:gd name="T83" fmla="*/ 2147483647 h 197"/>
                <a:gd name="T84" fmla="*/ 2147483647 w 277"/>
                <a:gd name="T85" fmla="*/ 2147483647 h 197"/>
                <a:gd name="T86" fmla="*/ 2147483647 w 277"/>
                <a:gd name="T87" fmla="*/ 2147483647 h 197"/>
                <a:gd name="T88" fmla="*/ 2147483647 w 277"/>
                <a:gd name="T89" fmla="*/ 2147483647 h 197"/>
                <a:gd name="T90" fmla="*/ 2147483647 w 277"/>
                <a:gd name="T91" fmla="*/ 2147483647 h 197"/>
                <a:gd name="T92" fmla="*/ 2147483647 w 277"/>
                <a:gd name="T93" fmla="*/ 2147483647 h 197"/>
                <a:gd name="T94" fmla="*/ 2147483647 w 277"/>
                <a:gd name="T95" fmla="*/ 2147483647 h 197"/>
                <a:gd name="T96" fmla="*/ 2147483647 w 277"/>
                <a:gd name="T97" fmla="*/ 2147483647 h 197"/>
                <a:gd name="T98" fmla="*/ 2147483647 w 277"/>
                <a:gd name="T99" fmla="*/ 2147483647 h 197"/>
                <a:gd name="T100" fmla="*/ 2147483647 w 277"/>
                <a:gd name="T101" fmla="*/ 2147483647 h 197"/>
                <a:gd name="T102" fmla="*/ 2147483647 w 277"/>
                <a:gd name="T103" fmla="*/ 2147483647 h 197"/>
                <a:gd name="T104" fmla="*/ 2147483647 w 277"/>
                <a:gd name="T105" fmla="*/ 2147483647 h 197"/>
                <a:gd name="T106" fmla="*/ 2147483647 w 277"/>
                <a:gd name="T107" fmla="*/ 2147483647 h 19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77"/>
                <a:gd name="T163" fmla="*/ 0 h 197"/>
                <a:gd name="T164" fmla="*/ 277 w 277"/>
                <a:gd name="T165" fmla="*/ 197 h 19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77" h="197">
                  <a:moveTo>
                    <a:pt x="128" y="0"/>
                  </a:moveTo>
                  <a:lnTo>
                    <a:pt x="125" y="0"/>
                  </a:lnTo>
                  <a:lnTo>
                    <a:pt x="123" y="3"/>
                  </a:lnTo>
                  <a:lnTo>
                    <a:pt x="120" y="5"/>
                  </a:lnTo>
                  <a:lnTo>
                    <a:pt x="117" y="8"/>
                  </a:lnTo>
                  <a:lnTo>
                    <a:pt x="115" y="11"/>
                  </a:lnTo>
                  <a:lnTo>
                    <a:pt x="112" y="13"/>
                  </a:lnTo>
                  <a:lnTo>
                    <a:pt x="109" y="13"/>
                  </a:lnTo>
                  <a:lnTo>
                    <a:pt x="107" y="19"/>
                  </a:lnTo>
                  <a:lnTo>
                    <a:pt x="107" y="21"/>
                  </a:lnTo>
                  <a:lnTo>
                    <a:pt x="109" y="24"/>
                  </a:lnTo>
                  <a:lnTo>
                    <a:pt x="112" y="24"/>
                  </a:lnTo>
                  <a:lnTo>
                    <a:pt x="115" y="27"/>
                  </a:lnTo>
                  <a:lnTo>
                    <a:pt x="117" y="24"/>
                  </a:lnTo>
                  <a:lnTo>
                    <a:pt x="120" y="21"/>
                  </a:lnTo>
                  <a:lnTo>
                    <a:pt x="123" y="19"/>
                  </a:lnTo>
                  <a:lnTo>
                    <a:pt x="125" y="19"/>
                  </a:lnTo>
                  <a:lnTo>
                    <a:pt x="125" y="21"/>
                  </a:lnTo>
                  <a:lnTo>
                    <a:pt x="123" y="24"/>
                  </a:lnTo>
                  <a:lnTo>
                    <a:pt x="123" y="27"/>
                  </a:lnTo>
                  <a:lnTo>
                    <a:pt x="123" y="29"/>
                  </a:lnTo>
                  <a:lnTo>
                    <a:pt x="125" y="32"/>
                  </a:lnTo>
                  <a:lnTo>
                    <a:pt x="125" y="35"/>
                  </a:lnTo>
                  <a:lnTo>
                    <a:pt x="125" y="37"/>
                  </a:lnTo>
                  <a:lnTo>
                    <a:pt x="123" y="40"/>
                  </a:lnTo>
                  <a:lnTo>
                    <a:pt x="120" y="40"/>
                  </a:lnTo>
                  <a:lnTo>
                    <a:pt x="120" y="37"/>
                  </a:lnTo>
                  <a:lnTo>
                    <a:pt x="117" y="37"/>
                  </a:lnTo>
                  <a:lnTo>
                    <a:pt x="117" y="35"/>
                  </a:lnTo>
                  <a:lnTo>
                    <a:pt x="115" y="35"/>
                  </a:lnTo>
                  <a:lnTo>
                    <a:pt x="112" y="35"/>
                  </a:lnTo>
                  <a:lnTo>
                    <a:pt x="109" y="35"/>
                  </a:lnTo>
                  <a:lnTo>
                    <a:pt x="109" y="37"/>
                  </a:lnTo>
                  <a:lnTo>
                    <a:pt x="107" y="37"/>
                  </a:lnTo>
                  <a:lnTo>
                    <a:pt x="104" y="37"/>
                  </a:lnTo>
                  <a:lnTo>
                    <a:pt x="101" y="37"/>
                  </a:lnTo>
                  <a:lnTo>
                    <a:pt x="99" y="37"/>
                  </a:lnTo>
                  <a:lnTo>
                    <a:pt x="99" y="40"/>
                  </a:lnTo>
                  <a:lnTo>
                    <a:pt x="99" y="43"/>
                  </a:lnTo>
                  <a:lnTo>
                    <a:pt x="99" y="45"/>
                  </a:lnTo>
                  <a:lnTo>
                    <a:pt x="96" y="48"/>
                  </a:lnTo>
                  <a:lnTo>
                    <a:pt x="93" y="51"/>
                  </a:lnTo>
                  <a:lnTo>
                    <a:pt x="91" y="51"/>
                  </a:lnTo>
                  <a:lnTo>
                    <a:pt x="91" y="53"/>
                  </a:lnTo>
                  <a:lnTo>
                    <a:pt x="88" y="53"/>
                  </a:lnTo>
                  <a:lnTo>
                    <a:pt x="85" y="56"/>
                  </a:lnTo>
                  <a:lnTo>
                    <a:pt x="85" y="59"/>
                  </a:lnTo>
                  <a:lnTo>
                    <a:pt x="83" y="59"/>
                  </a:lnTo>
                  <a:lnTo>
                    <a:pt x="77" y="59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45"/>
                  </a:lnTo>
                  <a:lnTo>
                    <a:pt x="75" y="45"/>
                  </a:lnTo>
                  <a:lnTo>
                    <a:pt x="69" y="45"/>
                  </a:lnTo>
                  <a:lnTo>
                    <a:pt x="67" y="43"/>
                  </a:lnTo>
                  <a:lnTo>
                    <a:pt x="64" y="43"/>
                  </a:lnTo>
                  <a:lnTo>
                    <a:pt x="61" y="40"/>
                  </a:lnTo>
                  <a:lnTo>
                    <a:pt x="59" y="37"/>
                  </a:lnTo>
                  <a:lnTo>
                    <a:pt x="56" y="35"/>
                  </a:lnTo>
                  <a:lnTo>
                    <a:pt x="53" y="35"/>
                  </a:lnTo>
                  <a:lnTo>
                    <a:pt x="53" y="37"/>
                  </a:lnTo>
                  <a:lnTo>
                    <a:pt x="51" y="40"/>
                  </a:lnTo>
                  <a:lnTo>
                    <a:pt x="48" y="43"/>
                  </a:lnTo>
                  <a:lnTo>
                    <a:pt x="45" y="45"/>
                  </a:lnTo>
                  <a:lnTo>
                    <a:pt x="45" y="48"/>
                  </a:lnTo>
                  <a:lnTo>
                    <a:pt x="43" y="48"/>
                  </a:lnTo>
                  <a:lnTo>
                    <a:pt x="40" y="51"/>
                  </a:lnTo>
                  <a:lnTo>
                    <a:pt x="35" y="51"/>
                  </a:lnTo>
                  <a:lnTo>
                    <a:pt x="29" y="51"/>
                  </a:lnTo>
                  <a:lnTo>
                    <a:pt x="27" y="48"/>
                  </a:lnTo>
                  <a:lnTo>
                    <a:pt x="27" y="45"/>
                  </a:lnTo>
                  <a:lnTo>
                    <a:pt x="27" y="43"/>
                  </a:lnTo>
                  <a:lnTo>
                    <a:pt x="24" y="43"/>
                  </a:lnTo>
                  <a:lnTo>
                    <a:pt x="21" y="45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16" y="48"/>
                  </a:lnTo>
                  <a:lnTo>
                    <a:pt x="16" y="45"/>
                  </a:lnTo>
                  <a:lnTo>
                    <a:pt x="13" y="43"/>
                  </a:lnTo>
                  <a:lnTo>
                    <a:pt x="5" y="43"/>
                  </a:lnTo>
                  <a:lnTo>
                    <a:pt x="5" y="48"/>
                  </a:lnTo>
                  <a:lnTo>
                    <a:pt x="3" y="51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3" y="61"/>
                  </a:lnTo>
                  <a:lnTo>
                    <a:pt x="8" y="61"/>
                  </a:lnTo>
                  <a:lnTo>
                    <a:pt x="11" y="64"/>
                  </a:lnTo>
                  <a:lnTo>
                    <a:pt x="13" y="64"/>
                  </a:lnTo>
                  <a:lnTo>
                    <a:pt x="16" y="64"/>
                  </a:lnTo>
                  <a:lnTo>
                    <a:pt x="19" y="61"/>
                  </a:lnTo>
                  <a:lnTo>
                    <a:pt x="21" y="59"/>
                  </a:lnTo>
                  <a:lnTo>
                    <a:pt x="27" y="56"/>
                  </a:lnTo>
                  <a:lnTo>
                    <a:pt x="32" y="56"/>
                  </a:lnTo>
                  <a:lnTo>
                    <a:pt x="37" y="59"/>
                  </a:lnTo>
                  <a:lnTo>
                    <a:pt x="40" y="61"/>
                  </a:lnTo>
                  <a:lnTo>
                    <a:pt x="43" y="61"/>
                  </a:lnTo>
                  <a:lnTo>
                    <a:pt x="40" y="64"/>
                  </a:lnTo>
                  <a:lnTo>
                    <a:pt x="40" y="67"/>
                  </a:lnTo>
                  <a:lnTo>
                    <a:pt x="40" y="69"/>
                  </a:lnTo>
                  <a:lnTo>
                    <a:pt x="40" y="72"/>
                  </a:lnTo>
                  <a:lnTo>
                    <a:pt x="37" y="75"/>
                  </a:lnTo>
                  <a:lnTo>
                    <a:pt x="37" y="77"/>
                  </a:lnTo>
                  <a:lnTo>
                    <a:pt x="37" y="80"/>
                  </a:lnTo>
                  <a:lnTo>
                    <a:pt x="37" y="83"/>
                  </a:lnTo>
                  <a:lnTo>
                    <a:pt x="37" y="85"/>
                  </a:lnTo>
                  <a:lnTo>
                    <a:pt x="40" y="85"/>
                  </a:lnTo>
                  <a:lnTo>
                    <a:pt x="45" y="88"/>
                  </a:lnTo>
                  <a:lnTo>
                    <a:pt x="51" y="88"/>
                  </a:lnTo>
                  <a:lnTo>
                    <a:pt x="53" y="88"/>
                  </a:lnTo>
                  <a:lnTo>
                    <a:pt x="56" y="91"/>
                  </a:lnTo>
                  <a:lnTo>
                    <a:pt x="56" y="93"/>
                  </a:lnTo>
                  <a:lnTo>
                    <a:pt x="53" y="96"/>
                  </a:lnTo>
                  <a:lnTo>
                    <a:pt x="51" y="99"/>
                  </a:lnTo>
                  <a:lnTo>
                    <a:pt x="48" y="101"/>
                  </a:lnTo>
                  <a:lnTo>
                    <a:pt x="45" y="101"/>
                  </a:lnTo>
                  <a:lnTo>
                    <a:pt x="43" y="101"/>
                  </a:lnTo>
                  <a:lnTo>
                    <a:pt x="40" y="99"/>
                  </a:lnTo>
                  <a:lnTo>
                    <a:pt x="37" y="99"/>
                  </a:lnTo>
                  <a:lnTo>
                    <a:pt x="35" y="96"/>
                  </a:lnTo>
                  <a:lnTo>
                    <a:pt x="32" y="93"/>
                  </a:lnTo>
                  <a:lnTo>
                    <a:pt x="29" y="91"/>
                  </a:lnTo>
                  <a:lnTo>
                    <a:pt x="29" y="88"/>
                  </a:lnTo>
                  <a:lnTo>
                    <a:pt x="27" y="85"/>
                  </a:lnTo>
                  <a:lnTo>
                    <a:pt x="24" y="83"/>
                  </a:lnTo>
                  <a:lnTo>
                    <a:pt x="21" y="83"/>
                  </a:lnTo>
                  <a:lnTo>
                    <a:pt x="19" y="83"/>
                  </a:lnTo>
                  <a:lnTo>
                    <a:pt x="19" y="88"/>
                  </a:lnTo>
                  <a:lnTo>
                    <a:pt x="19" y="91"/>
                  </a:lnTo>
                  <a:lnTo>
                    <a:pt x="19" y="96"/>
                  </a:lnTo>
                  <a:lnTo>
                    <a:pt x="21" y="99"/>
                  </a:lnTo>
                  <a:lnTo>
                    <a:pt x="19" y="104"/>
                  </a:lnTo>
                  <a:lnTo>
                    <a:pt x="19" y="107"/>
                  </a:lnTo>
                  <a:lnTo>
                    <a:pt x="21" y="109"/>
                  </a:lnTo>
                  <a:lnTo>
                    <a:pt x="24" y="112"/>
                  </a:lnTo>
                  <a:lnTo>
                    <a:pt x="24" y="115"/>
                  </a:lnTo>
                  <a:lnTo>
                    <a:pt x="27" y="117"/>
                  </a:lnTo>
                  <a:lnTo>
                    <a:pt x="27" y="120"/>
                  </a:lnTo>
                  <a:lnTo>
                    <a:pt x="29" y="123"/>
                  </a:lnTo>
                  <a:lnTo>
                    <a:pt x="32" y="123"/>
                  </a:lnTo>
                  <a:lnTo>
                    <a:pt x="35" y="125"/>
                  </a:lnTo>
                  <a:lnTo>
                    <a:pt x="37" y="125"/>
                  </a:lnTo>
                  <a:lnTo>
                    <a:pt x="37" y="128"/>
                  </a:lnTo>
                  <a:lnTo>
                    <a:pt x="37" y="131"/>
                  </a:lnTo>
                  <a:lnTo>
                    <a:pt x="35" y="131"/>
                  </a:lnTo>
                  <a:lnTo>
                    <a:pt x="35" y="133"/>
                  </a:lnTo>
                  <a:lnTo>
                    <a:pt x="32" y="133"/>
                  </a:lnTo>
                  <a:lnTo>
                    <a:pt x="35" y="136"/>
                  </a:lnTo>
                  <a:lnTo>
                    <a:pt x="35" y="139"/>
                  </a:lnTo>
                  <a:lnTo>
                    <a:pt x="35" y="141"/>
                  </a:lnTo>
                  <a:lnTo>
                    <a:pt x="35" y="144"/>
                  </a:lnTo>
                  <a:lnTo>
                    <a:pt x="35" y="147"/>
                  </a:lnTo>
                  <a:lnTo>
                    <a:pt x="35" y="149"/>
                  </a:lnTo>
                  <a:lnTo>
                    <a:pt x="32" y="149"/>
                  </a:lnTo>
                  <a:lnTo>
                    <a:pt x="29" y="149"/>
                  </a:lnTo>
                  <a:lnTo>
                    <a:pt x="29" y="152"/>
                  </a:lnTo>
                  <a:lnTo>
                    <a:pt x="27" y="152"/>
                  </a:lnTo>
                  <a:lnTo>
                    <a:pt x="27" y="155"/>
                  </a:lnTo>
                  <a:lnTo>
                    <a:pt x="27" y="157"/>
                  </a:lnTo>
                  <a:lnTo>
                    <a:pt x="27" y="160"/>
                  </a:lnTo>
                  <a:lnTo>
                    <a:pt x="27" y="163"/>
                  </a:lnTo>
                  <a:lnTo>
                    <a:pt x="29" y="165"/>
                  </a:lnTo>
                  <a:lnTo>
                    <a:pt x="29" y="168"/>
                  </a:lnTo>
                  <a:lnTo>
                    <a:pt x="27" y="168"/>
                  </a:lnTo>
                  <a:lnTo>
                    <a:pt x="24" y="171"/>
                  </a:lnTo>
                  <a:lnTo>
                    <a:pt x="24" y="168"/>
                  </a:lnTo>
                  <a:lnTo>
                    <a:pt x="21" y="165"/>
                  </a:lnTo>
                  <a:lnTo>
                    <a:pt x="19" y="165"/>
                  </a:lnTo>
                  <a:lnTo>
                    <a:pt x="16" y="165"/>
                  </a:lnTo>
                  <a:lnTo>
                    <a:pt x="16" y="163"/>
                  </a:lnTo>
                  <a:lnTo>
                    <a:pt x="13" y="163"/>
                  </a:lnTo>
                  <a:lnTo>
                    <a:pt x="13" y="165"/>
                  </a:lnTo>
                  <a:lnTo>
                    <a:pt x="11" y="168"/>
                  </a:lnTo>
                  <a:lnTo>
                    <a:pt x="11" y="171"/>
                  </a:lnTo>
                  <a:lnTo>
                    <a:pt x="11" y="173"/>
                  </a:lnTo>
                  <a:lnTo>
                    <a:pt x="13" y="173"/>
                  </a:lnTo>
                  <a:lnTo>
                    <a:pt x="16" y="176"/>
                  </a:lnTo>
                  <a:lnTo>
                    <a:pt x="19" y="179"/>
                  </a:lnTo>
                  <a:lnTo>
                    <a:pt x="19" y="176"/>
                  </a:lnTo>
                  <a:lnTo>
                    <a:pt x="19" y="173"/>
                  </a:lnTo>
                  <a:lnTo>
                    <a:pt x="21" y="173"/>
                  </a:lnTo>
                  <a:lnTo>
                    <a:pt x="24" y="173"/>
                  </a:lnTo>
                  <a:lnTo>
                    <a:pt x="27" y="176"/>
                  </a:lnTo>
                  <a:lnTo>
                    <a:pt x="40" y="173"/>
                  </a:lnTo>
                  <a:lnTo>
                    <a:pt x="43" y="176"/>
                  </a:lnTo>
                  <a:lnTo>
                    <a:pt x="43" y="179"/>
                  </a:lnTo>
                  <a:lnTo>
                    <a:pt x="51" y="179"/>
                  </a:lnTo>
                  <a:lnTo>
                    <a:pt x="53" y="181"/>
                  </a:lnTo>
                  <a:lnTo>
                    <a:pt x="59" y="181"/>
                  </a:lnTo>
                  <a:lnTo>
                    <a:pt x="61" y="181"/>
                  </a:lnTo>
                  <a:lnTo>
                    <a:pt x="64" y="181"/>
                  </a:lnTo>
                  <a:lnTo>
                    <a:pt x="67" y="184"/>
                  </a:lnTo>
                  <a:lnTo>
                    <a:pt x="67" y="187"/>
                  </a:lnTo>
                  <a:lnTo>
                    <a:pt x="69" y="189"/>
                  </a:lnTo>
                  <a:lnTo>
                    <a:pt x="72" y="189"/>
                  </a:lnTo>
                  <a:lnTo>
                    <a:pt x="75" y="189"/>
                  </a:lnTo>
                  <a:lnTo>
                    <a:pt x="77" y="189"/>
                  </a:lnTo>
                  <a:lnTo>
                    <a:pt x="80" y="189"/>
                  </a:lnTo>
                  <a:lnTo>
                    <a:pt x="85" y="189"/>
                  </a:lnTo>
                  <a:lnTo>
                    <a:pt x="85" y="192"/>
                  </a:lnTo>
                  <a:lnTo>
                    <a:pt x="88" y="192"/>
                  </a:lnTo>
                  <a:lnTo>
                    <a:pt x="91" y="189"/>
                  </a:lnTo>
                  <a:lnTo>
                    <a:pt x="91" y="187"/>
                  </a:lnTo>
                  <a:lnTo>
                    <a:pt x="93" y="187"/>
                  </a:lnTo>
                  <a:lnTo>
                    <a:pt x="96" y="187"/>
                  </a:lnTo>
                  <a:lnTo>
                    <a:pt x="99" y="187"/>
                  </a:lnTo>
                  <a:lnTo>
                    <a:pt x="101" y="187"/>
                  </a:lnTo>
                  <a:lnTo>
                    <a:pt x="101" y="184"/>
                  </a:lnTo>
                  <a:lnTo>
                    <a:pt x="99" y="181"/>
                  </a:lnTo>
                  <a:lnTo>
                    <a:pt x="101" y="181"/>
                  </a:lnTo>
                  <a:lnTo>
                    <a:pt x="104" y="181"/>
                  </a:lnTo>
                  <a:lnTo>
                    <a:pt x="107" y="184"/>
                  </a:lnTo>
                  <a:lnTo>
                    <a:pt x="109" y="187"/>
                  </a:lnTo>
                  <a:lnTo>
                    <a:pt x="112" y="189"/>
                  </a:lnTo>
                  <a:lnTo>
                    <a:pt x="112" y="192"/>
                  </a:lnTo>
                  <a:lnTo>
                    <a:pt x="115" y="192"/>
                  </a:lnTo>
                  <a:lnTo>
                    <a:pt x="120" y="189"/>
                  </a:lnTo>
                  <a:lnTo>
                    <a:pt x="123" y="187"/>
                  </a:lnTo>
                  <a:lnTo>
                    <a:pt x="125" y="184"/>
                  </a:lnTo>
                  <a:lnTo>
                    <a:pt x="128" y="187"/>
                  </a:lnTo>
                  <a:lnTo>
                    <a:pt x="131" y="189"/>
                  </a:lnTo>
                  <a:lnTo>
                    <a:pt x="133" y="189"/>
                  </a:lnTo>
                  <a:lnTo>
                    <a:pt x="133" y="192"/>
                  </a:lnTo>
                  <a:lnTo>
                    <a:pt x="133" y="195"/>
                  </a:lnTo>
                  <a:lnTo>
                    <a:pt x="136" y="197"/>
                  </a:lnTo>
                  <a:lnTo>
                    <a:pt x="139" y="197"/>
                  </a:lnTo>
                  <a:lnTo>
                    <a:pt x="141" y="197"/>
                  </a:lnTo>
                  <a:lnTo>
                    <a:pt x="144" y="195"/>
                  </a:lnTo>
                  <a:lnTo>
                    <a:pt x="147" y="192"/>
                  </a:lnTo>
                  <a:lnTo>
                    <a:pt x="149" y="189"/>
                  </a:lnTo>
                  <a:lnTo>
                    <a:pt x="152" y="187"/>
                  </a:lnTo>
                  <a:lnTo>
                    <a:pt x="155" y="184"/>
                  </a:lnTo>
                  <a:lnTo>
                    <a:pt x="155" y="179"/>
                  </a:lnTo>
                  <a:lnTo>
                    <a:pt x="157" y="176"/>
                  </a:lnTo>
                  <a:lnTo>
                    <a:pt x="157" y="173"/>
                  </a:lnTo>
                  <a:lnTo>
                    <a:pt x="157" y="171"/>
                  </a:lnTo>
                  <a:lnTo>
                    <a:pt x="160" y="168"/>
                  </a:lnTo>
                  <a:lnTo>
                    <a:pt x="163" y="165"/>
                  </a:lnTo>
                  <a:lnTo>
                    <a:pt x="165" y="165"/>
                  </a:lnTo>
                  <a:lnTo>
                    <a:pt x="168" y="165"/>
                  </a:lnTo>
                  <a:lnTo>
                    <a:pt x="171" y="163"/>
                  </a:lnTo>
                  <a:lnTo>
                    <a:pt x="173" y="163"/>
                  </a:lnTo>
                  <a:lnTo>
                    <a:pt x="176" y="163"/>
                  </a:lnTo>
                  <a:lnTo>
                    <a:pt x="179" y="163"/>
                  </a:lnTo>
                  <a:lnTo>
                    <a:pt x="179" y="165"/>
                  </a:lnTo>
                  <a:lnTo>
                    <a:pt x="179" y="168"/>
                  </a:lnTo>
                  <a:lnTo>
                    <a:pt x="176" y="168"/>
                  </a:lnTo>
                  <a:lnTo>
                    <a:pt x="176" y="171"/>
                  </a:lnTo>
                  <a:lnTo>
                    <a:pt x="181" y="171"/>
                  </a:lnTo>
                  <a:lnTo>
                    <a:pt x="184" y="171"/>
                  </a:lnTo>
                  <a:lnTo>
                    <a:pt x="187" y="168"/>
                  </a:lnTo>
                  <a:lnTo>
                    <a:pt x="187" y="165"/>
                  </a:lnTo>
                  <a:lnTo>
                    <a:pt x="187" y="163"/>
                  </a:lnTo>
                  <a:lnTo>
                    <a:pt x="189" y="163"/>
                  </a:lnTo>
                  <a:lnTo>
                    <a:pt x="189" y="160"/>
                  </a:lnTo>
                  <a:lnTo>
                    <a:pt x="189" y="157"/>
                  </a:lnTo>
                  <a:lnTo>
                    <a:pt x="192" y="157"/>
                  </a:lnTo>
                  <a:lnTo>
                    <a:pt x="197" y="155"/>
                  </a:lnTo>
                  <a:lnTo>
                    <a:pt x="200" y="155"/>
                  </a:lnTo>
                  <a:lnTo>
                    <a:pt x="203" y="155"/>
                  </a:lnTo>
                  <a:lnTo>
                    <a:pt x="205" y="155"/>
                  </a:lnTo>
                  <a:lnTo>
                    <a:pt x="208" y="155"/>
                  </a:lnTo>
                  <a:lnTo>
                    <a:pt x="213" y="157"/>
                  </a:lnTo>
                  <a:lnTo>
                    <a:pt x="213" y="155"/>
                  </a:lnTo>
                  <a:lnTo>
                    <a:pt x="211" y="155"/>
                  </a:lnTo>
                  <a:lnTo>
                    <a:pt x="208" y="152"/>
                  </a:lnTo>
                  <a:lnTo>
                    <a:pt x="205" y="149"/>
                  </a:lnTo>
                  <a:lnTo>
                    <a:pt x="208" y="149"/>
                  </a:lnTo>
                  <a:lnTo>
                    <a:pt x="208" y="147"/>
                  </a:lnTo>
                  <a:lnTo>
                    <a:pt x="213" y="144"/>
                  </a:lnTo>
                  <a:lnTo>
                    <a:pt x="219" y="144"/>
                  </a:lnTo>
                  <a:lnTo>
                    <a:pt x="224" y="141"/>
                  </a:lnTo>
                  <a:lnTo>
                    <a:pt x="229" y="141"/>
                  </a:lnTo>
                  <a:lnTo>
                    <a:pt x="232" y="141"/>
                  </a:lnTo>
                  <a:lnTo>
                    <a:pt x="235" y="136"/>
                  </a:lnTo>
                  <a:lnTo>
                    <a:pt x="237" y="136"/>
                  </a:lnTo>
                  <a:lnTo>
                    <a:pt x="240" y="136"/>
                  </a:lnTo>
                  <a:lnTo>
                    <a:pt x="240" y="133"/>
                  </a:lnTo>
                  <a:lnTo>
                    <a:pt x="243" y="131"/>
                  </a:lnTo>
                  <a:lnTo>
                    <a:pt x="243" y="128"/>
                  </a:lnTo>
                  <a:lnTo>
                    <a:pt x="240" y="125"/>
                  </a:lnTo>
                  <a:lnTo>
                    <a:pt x="243" y="120"/>
                  </a:lnTo>
                  <a:lnTo>
                    <a:pt x="245" y="117"/>
                  </a:lnTo>
                  <a:lnTo>
                    <a:pt x="248" y="117"/>
                  </a:lnTo>
                  <a:lnTo>
                    <a:pt x="251" y="117"/>
                  </a:lnTo>
                  <a:lnTo>
                    <a:pt x="251" y="115"/>
                  </a:lnTo>
                  <a:lnTo>
                    <a:pt x="251" y="112"/>
                  </a:lnTo>
                  <a:lnTo>
                    <a:pt x="251" y="109"/>
                  </a:lnTo>
                  <a:lnTo>
                    <a:pt x="251" y="104"/>
                  </a:lnTo>
                  <a:lnTo>
                    <a:pt x="253" y="104"/>
                  </a:lnTo>
                  <a:lnTo>
                    <a:pt x="253" y="101"/>
                  </a:lnTo>
                  <a:lnTo>
                    <a:pt x="256" y="101"/>
                  </a:lnTo>
                  <a:lnTo>
                    <a:pt x="259" y="101"/>
                  </a:lnTo>
                  <a:lnTo>
                    <a:pt x="261" y="101"/>
                  </a:lnTo>
                  <a:lnTo>
                    <a:pt x="267" y="101"/>
                  </a:lnTo>
                  <a:lnTo>
                    <a:pt x="269" y="101"/>
                  </a:lnTo>
                  <a:lnTo>
                    <a:pt x="269" y="99"/>
                  </a:lnTo>
                  <a:lnTo>
                    <a:pt x="272" y="96"/>
                  </a:lnTo>
                  <a:lnTo>
                    <a:pt x="272" y="91"/>
                  </a:lnTo>
                  <a:lnTo>
                    <a:pt x="272" y="85"/>
                  </a:lnTo>
                  <a:lnTo>
                    <a:pt x="272" y="83"/>
                  </a:lnTo>
                  <a:lnTo>
                    <a:pt x="272" y="77"/>
                  </a:lnTo>
                  <a:lnTo>
                    <a:pt x="275" y="77"/>
                  </a:lnTo>
                  <a:lnTo>
                    <a:pt x="277" y="77"/>
                  </a:lnTo>
                  <a:lnTo>
                    <a:pt x="275" y="75"/>
                  </a:lnTo>
                  <a:lnTo>
                    <a:pt x="269" y="75"/>
                  </a:lnTo>
                  <a:lnTo>
                    <a:pt x="267" y="77"/>
                  </a:lnTo>
                  <a:lnTo>
                    <a:pt x="267" y="80"/>
                  </a:lnTo>
                  <a:lnTo>
                    <a:pt x="269" y="83"/>
                  </a:lnTo>
                  <a:lnTo>
                    <a:pt x="272" y="85"/>
                  </a:lnTo>
                  <a:lnTo>
                    <a:pt x="269" y="85"/>
                  </a:lnTo>
                  <a:lnTo>
                    <a:pt x="267" y="85"/>
                  </a:lnTo>
                  <a:lnTo>
                    <a:pt x="264" y="85"/>
                  </a:lnTo>
                  <a:lnTo>
                    <a:pt x="261" y="83"/>
                  </a:lnTo>
                  <a:lnTo>
                    <a:pt x="259" y="83"/>
                  </a:lnTo>
                  <a:lnTo>
                    <a:pt x="256" y="83"/>
                  </a:lnTo>
                  <a:lnTo>
                    <a:pt x="253" y="85"/>
                  </a:lnTo>
                  <a:lnTo>
                    <a:pt x="251" y="83"/>
                  </a:lnTo>
                  <a:lnTo>
                    <a:pt x="248" y="80"/>
                  </a:lnTo>
                  <a:lnTo>
                    <a:pt x="245" y="80"/>
                  </a:lnTo>
                  <a:lnTo>
                    <a:pt x="243" y="80"/>
                  </a:lnTo>
                  <a:lnTo>
                    <a:pt x="240" y="77"/>
                  </a:lnTo>
                  <a:lnTo>
                    <a:pt x="237" y="77"/>
                  </a:lnTo>
                  <a:lnTo>
                    <a:pt x="235" y="75"/>
                  </a:lnTo>
                  <a:lnTo>
                    <a:pt x="235" y="72"/>
                  </a:lnTo>
                  <a:lnTo>
                    <a:pt x="232" y="69"/>
                  </a:lnTo>
                  <a:lnTo>
                    <a:pt x="229" y="69"/>
                  </a:lnTo>
                  <a:lnTo>
                    <a:pt x="227" y="67"/>
                  </a:lnTo>
                  <a:lnTo>
                    <a:pt x="227" y="64"/>
                  </a:lnTo>
                  <a:lnTo>
                    <a:pt x="227" y="61"/>
                  </a:lnTo>
                  <a:lnTo>
                    <a:pt x="227" y="59"/>
                  </a:lnTo>
                  <a:lnTo>
                    <a:pt x="224" y="59"/>
                  </a:lnTo>
                  <a:lnTo>
                    <a:pt x="221" y="56"/>
                  </a:lnTo>
                  <a:lnTo>
                    <a:pt x="219" y="56"/>
                  </a:lnTo>
                  <a:lnTo>
                    <a:pt x="216" y="56"/>
                  </a:lnTo>
                  <a:lnTo>
                    <a:pt x="216" y="59"/>
                  </a:lnTo>
                  <a:lnTo>
                    <a:pt x="213" y="61"/>
                  </a:lnTo>
                  <a:lnTo>
                    <a:pt x="211" y="61"/>
                  </a:lnTo>
                  <a:lnTo>
                    <a:pt x="208" y="61"/>
                  </a:lnTo>
                  <a:lnTo>
                    <a:pt x="205" y="64"/>
                  </a:lnTo>
                  <a:lnTo>
                    <a:pt x="205" y="67"/>
                  </a:lnTo>
                  <a:lnTo>
                    <a:pt x="203" y="69"/>
                  </a:lnTo>
                  <a:lnTo>
                    <a:pt x="200" y="69"/>
                  </a:lnTo>
                  <a:lnTo>
                    <a:pt x="197" y="72"/>
                  </a:lnTo>
                  <a:lnTo>
                    <a:pt x="195" y="69"/>
                  </a:lnTo>
                  <a:lnTo>
                    <a:pt x="197" y="67"/>
                  </a:lnTo>
                  <a:lnTo>
                    <a:pt x="197" y="64"/>
                  </a:lnTo>
                  <a:lnTo>
                    <a:pt x="195" y="64"/>
                  </a:lnTo>
                  <a:lnTo>
                    <a:pt x="195" y="59"/>
                  </a:lnTo>
                  <a:lnTo>
                    <a:pt x="195" y="56"/>
                  </a:lnTo>
                  <a:lnTo>
                    <a:pt x="192" y="56"/>
                  </a:lnTo>
                  <a:lnTo>
                    <a:pt x="189" y="53"/>
                  </a:lnTo>
                  <a:lnTo>
                    <a:pt x="187" y="53"/>
                  </a:lnTo>
                  <a:lnTo>
                    <a:pt x="181" y="53"/>
                  </a:lnTo>
                  <a:lnTo>
                    <a:pt x="179" y="51"/>
                  </a:lnTo>
                  <a:lnTo>
                    <a:pt x="179" y="48"/>
                  </a:lnTo>
                  <a:lnTo>
                    <a:pt x="179" y="43"/>
                  </a:lnTo>
                  <a:lnTo>
                    <a:pt x="179" y="40"/>
                  </a:lnTo>
                  <a:lnTo>
                    <a:pt x="181" y="35"/>
                  </a:lnTo>
                  <a:lnTo>
                    <a:pt x="181" y="32"/>
                  </a:lnTo>
                  <a:lnTo>
                    <a:pt x="181" y="29"/>
                  </a:lnTo>
                  <a:lnTo>
                    <a:pt x="181" y="27"/>
                  </a:lnTo>
                  <a:lnTo>
                    <a:pt x="179" y="24"/>
                  </a:lnTo>
                  <a:lnTo>
                    <a:pt x="176" y="21"/>
                  </a:lnTo>
                  <a:lnTo>
                    <a:pt x="173" y="21"/>
                  </a:lnTo>
                  <a:lnTo>
                    <a:pt x="168" y="21"/>
                  </a:lnTo>
                  <a:lnTo>
                    <a:pt x="163" y="24"/>
                  </a:lnTo>
                  <a:lnTo>
                    <a:pt x="160" y="24"/>
                  </a:lnTo>
                  <a:lnTo>
                    <a:pt x="157" y="27"/>
                  </a:lnTo>
                  <a:lnTo>
                    <a:pt x="152" y="27"/>
                  </a:lnTo>
                  <a:lnTo>
                    <a:pt x="147" y="29"/>
                  </a:lnTo>
                  <a:lnTo>
                    <a:pt x="144" y="29"/>
                  </a:lnTo>
                  <a:lnTo>
                    <a:pt x="141" y="27"/>
                  </a:lnTo>
                  <a:lnTo>
                    <a:pt x="139" y="24"/>
                  </a:lnTo>
                  <a:lnTo>
                    <a:pt x="141" y="24"/>
                  </a:lnTo>
                  <a:lnTo>
                    <a:pt x="141" y="21"/>
                  </a:lnTo>
                  <a:lnTo>
                    <a:pt x="141" y="16"/>
                  </a:lnTo>
                  <a:lnTo>
                    <a:pt x="141" y="13"/>
                  </a:lnTo>
                  <a:lnTo>
                    <a:pt x="139" y="11"/>
                  </a:lnTo>
                  <a:lnTo>
                    <a:pt x="136" y="8"/>
                  </a:lnTo>
                  <a:lnTo>
                    <a:pt x="136" y="5"/>
                  </a:lnTo>
                  <a:lnTo>
                    <a:pt x="133" y="3"/>
                  </a:lnTo>
                  <a:lnTo>
                    <a:pt x="133" y="0"/>
                  </a:lnTo>
                  <a:lnTo>
                    <a:pt x="131" y="0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50" name="Freeform 116"/>
            <p:cNvSpPr>
              <a:spLocks/>
            </p:cNvSpPr>
            <p:nvPr/>
          </p:nvSpPr>
          <p:spPr bwMode="auto">
            <a:xfrm>
              <a:off x="2897188" y="6769100"/>
              <a:ext cx="1039812" cy="779463"/>
            </a:xfrm>
            <a:custGeom>
              <a:avLst/>
              <a:gdLst>
                <a:gd name="T0" fmla="*/ 2147483647 w 277"/>
                <a:gd name="T1" fmla="*/ 2147483647 h 197"/>
                <a:gd name="T2" fmla="*/ 2147483647 w 277"/>
                <a:gd name="T3" fmla="*/ 2147483647 h 197"/>
                <a:gd name="T4" fmla="*/ 2147483647 w 277"/>
                <a:gd name="T5" fmla="*/ 2147483647 h 197"/>
                <a:gd name="T6" fmla="*/ 2147483647 w 277"/>
                <a:gd name="T7" fmla="*/ 2147483647 h 197"/>
                <a:gd name="T8" fmla="*/ 2147483647 w 277"/>
                <a:gd name="T9" fmla="*/ 2147483647 h 197"/>
                <a:gd name="T10" fmla="*/ 2147483647 w 277"/>
                <a:gd name="T11" fmla="*/ 2147483647 h 197"/>
                <a:gd name="T12" fmla="*/ 2147483647 w 277"/>
                <a:gd name="T13" fmla="*/ 2147483647 h 197"/>
                <a:gd name="T14" fmla="*/ 2147483647 w 277"/>
                <a:gd name="T15" fmla="*/ 2147483647 h 197"/>
                <a:gd name="T16" fmla="*/ 2147483647 w 277"/>
                <a:gd name="T17" fmla="*/ 2147483647 h 197"/>
                <a:gd name="T18" fmla="*/ 2147483647 w 277"/>
                <a:gd name="T19" fmla="*/ 2147483647 h 197"/>
                <a:gd name="T20" fmla="*/ 2147483647 w 277"/>
                <a:gd name="T21" fmla="*/ 2147483647 h 197"/>
                <a:gd name="T22" fmla="*/ 0 w 277"/>
                <a:gd name="T23" fmla="*/ 2147483647 h 197"/>
                <a:gd name="T24" fmla="*/ 2147483647 w 277"/>
                <a:gd name="T25" fmla="*/ 2147483647 h 197"/>
                <a:gd name="T26" fmla="*/ 2147483647 w 277"/>
                <a:gd name="T27" fmla="*/ 2147483647 h 197"/>
                <a:gd name="T28" fmla="*/ 2147483647 w 277"/>
                <a:gd name="T29" fmla="*/ 2147483647 h 197"/>
                <a:gd name="T30" fmla="*/ 2147483647 w 277"/>
                <a:gd name="T31" fmla="*/ 2147483647 h 197"/>
                <a:gd name="T32" fmla="*/ 2147483647 w 277"/>
                <a:gd name="T33" fmla="*/ 2147483647 h 197"/>
                <a:gd name="T34" fmla="*/ 2147483647 w 277"/>
                <a:gd name="T35" fmla="*/ 2147483647 h 197"/>
                <a:gd name="T36" fmla="*/ 2147483647 w 277"/>
                <a:gd name="T37" fmla="*/ 2147483647 h 197"/>
                <a:gd name="T38" fmla="*/ 2147483647 w 277"/>
                <a:gd name="T39" fmla="*/ 2147483647 h 197"/>
                <a:gd name="T40" fmla="*/ 2147483647 w 277"/>
                <a:gd name="T41" fmla="*/ 2147483647 h 197"/>
                <a:gd name="T42" fmla="*/ 2147483647 w 277"/>
                <a:gd name="T43" fmla="*/ 2147483647 h 197"/>
                <a:gd name="T44" fmla="*/ 2147483647 w 277"/>
                <a:gd name="T45" fmla="*/ 2147483647 h 197"/>
                <a:gd name="T46" fmla="*/ 2147483647 w 277"/>
                <a:gd name="T47" fmla="*/ 2147483647 h 197"/>
                <a:gd name="T48" fmla="*/ 2147483647 w 277"/>
                <a:gd name="T49" fmla="*/ 2147483647 h 197"/>
                <a:gd name="T50" fmla="*/ 2147483647 w 277"/>
                <a:gd name="T51" fmla="*/ 2147483647 h 197"/>
                <a:gd name="T52" fmla="*/ 2147483647 w 277"/>
                <a:gd name="T53" fmla="*/ 2147483647 h 197"/>
                <a:gd name="T54" fmla="*/ 2147483647 w 277"/>
                <a:gd name="T55" fmla="*/ 2147483647 h 197"/>
                <a:gd name="T56" fmla="*/ 2147483647 w 277"/>
                <a:gd name="T57" fmla="*/ 2147483647 h 197"/>
                <a:gd name="T58" fmla="*/ 2147483647 w 277"/>
                <a:gd name="T59" fmla="*/ 2147483647 h 197"/>
                <a:gd name="T60" fmla="*/ 2147483647 w 277"/>
                <a:gd name="T61" fmla="*/ 2147483647 h 197"/>
                <a:gd name="T62" fmla="*/ 2147483647 w 277"/>
                <a:gd name="T63" fmla="*/ 2147483647 h 197"/>
                <a:gd name="T64" fmla="*/ 2147483647 w 277"/>
                <a:gd name="T65" fmla="*/ 2147483647 h 197"/>
                <a:gd name="T66" fmla="*/ 2147483647 w 277"/>
                <a:gd name="T67" fmla="*/ 2147483647 h 197"/>
                <a:gd name="T68" fmla="*/ 2147483647 w 277"/>
                <a:gd name="T69" fmla="*/ 2147483647 h 197"/>
                <a:gd name="T70" fmla="*/ 2147483647 w 277"/>
                <a:gd name="T71" fmla="*/ 2147483647 h 197"/>
                <a:gd name="T72" fmla="*/ 2147483647 w 277"/>
                <a:gd name="T73" fmla="*/ 2147483647 h 197"/>
                <a:gd name="T74" fmla="*/ 2147483647 w 277"/>
                <a:gd name="T75" fmla="*/ 2147483647 h 197"/>
                <a:gd name="T76" fmla="*/ 2147483647 w 277"/>
                <a:gd name="T77" fmla="*/ 2147483647 h 197"/>
                <a:gd name="T78" fmla="*/ 2147483647 w 277"/>
                <a:gd name="T79" fmla="*/ 2147483647 h 197"/>
                <a:gd name="T80" fmla="*/ 2147483647 w 277"/>
                <a:gd name="T81" fmla="*/ 2147483647 h 197"/>
                <a:gd name="T82" fmla="*/ 2147483647 w 277"/>
                <a:gd name="T83" fmla="*/ 2147483647 h 197"/>
                <a:gd name="T84" fmla="*/ 2147483647 w 277"/>
                <a:gd name="T85" fmla="*/ 2147483647 h 197"/>
                <a:gd name="T86" fmla="*/ 2147483647 w 277"/>
                <a:gd name="T87" fmla="*/ 2147483647 h 197"/>
                <a:gd name="T88" fmla="*/ 2147483647 w 277"/>
                <a:gd name="T89" fmla="*/ 2147483647 h 197"/>
                <a:gd name="T90" fmla="*/ 2147483647 w 277"/>
                <a:gd name="T91" fmla="*/ 2147483647 h 197"/>
                <a:gd name="T92" fmla="*/ 2147483647 w 277"/>
                <a:gd name="T93" fmla="*/ 2147483647 h 197"/>
                <a:gd name="T94" fmla="*/ 2147483647 w 277"/>
                <a:gd name="T95" fmla="*/ 2147483647 h 197"/>
                <a:gd name="T96" fmla="*/ 2147483647 w 277"/>
                <a:gd name="T97" fmla="*/ 2147483647 h 197"/>
                <a:gd name="T98" fmla="*/ 2147483647 w 277"/>
                <a:gd name="T99" fmla="*/ 2147483647 h 197"/>
                <a:gd name="T100" fmla="*/ 2147483647 w 277"/>
                <a:gd name="T101" fmla="*/ 2147483647 h 197"/>
                <a:gd name="T102" fmla="*/ 2147483647 w 277"/>
                <a:gd name="T103" fmla="*/ 2147483647 h 197"/>
                <a:gd name="T104" fmla="*/ 2147483647 w 277"/>
                <a:gd name="T105" fmla="*/ 2147483647 h 197"/>
                <a:gd name="T106" fmla="*/ 2147483647 w 277"/>
                <a:gd name="T107" fmla="*/ 2147483647 h 19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77"/>
                <a:gd name="T163" fmla="*/ 0 h 197"/>
                <a:gd name="T164" fmla="*/ 277 w 277"/>
                <a:gd name="T165" fmla="*/ 197 h 19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77" h="197">
                  <a:moveTo>
                    <a:pt x="128" y="0"/>
                  </a:moveTo>
                  <a:lnTo>
                    <a:pt x="125" y="0"/>
                  </a:lnTo>
                  <a:lnTo>
                    <a:pt x="123" y="3"/>
                  </a:lnTo>
                  <a:lnTo>
                    <a:pt x="120" y="5"/>
                  </a:lnTo>
                  <a:lnTo>
                    <a:pt x="117" y="8"/>
                  </a:lnTo>
                  <a:lnTo>
                    <a:pt x="115" y="11"/>
                  </a:lnTo>
                  <a:lnTo>
                    <a:pt x="112" y="13"/>
                  </a:lnTo>
                  <a:lnTo>
                    <a:pt x="109" y="13"/>
                  </a:lnTo>
                  <a:lnTo>
                    <a:pt x="107" y="19"/>
                  </a:lnTo>
                  <a:lnTo>
                    <a:pt x="107" y="21"/>
                  </a:lnTo>
                  <a:lnTo>
                    <a:pt x="109" y="24"/>
                  </a:lnTo>
                  <a:lnTo>
                    <a:pt x="112" y="24"/>
                  </a:lnTo>
                  <a:lnTo>
                    <a:pt x="115" y="27"/>
                  </a:lnTo>
                  <a:lnTo>
                    <a:pt x="117" y="24"/>
                  </a:lnTo>
                  <a:lnTo>
                    <a:pt x="120" y="21"/>
                  </a:lnTo>
                  <a:lnTo>
                    <a:pt x="123" y="19"/>
                  </a:lnTo>
                  <a:lnTo>
                    <a:pt x="125" y="19"/>
                  </a:lnTo>
                  <a:lnTo>
                    <a:pt x="125" y="21"/>
                  </a:lnTo>
                  <a:lnTo>
                    <a:pt x="123" y="24"/>
                  </a:lnTo>
                  <a:lnTo>
                    <a:pt x="123" y="27"/>
                  </a:lnTo>
                  <a:lnTo>
                    <a:pt x="123" y="29"/>
                  </a:lnTo>
                  <a:lnTo>
                    <a:pt x="125" y="32"/>
                  </a:lnTo>
                  <a:lnTo>
                    <a:pt x="125" y="35"/>
                  </a:lnTo>
                  <a:lnTo>
                    <a:pt x="125" y="37"/>
                  </a:lnTo>
                  <a:lnTo>
                    <a:pt x="123" y="40"/>
                  </a:lnTo>
                  <a:lnTo>
                    <a:pt x="120" y="40"/>
                  </a:lnTo>
                  <a:lnTo>
                    <a:pt x="120" y="37"/>
                  </a:lnTo>
                  <a:lnTo>
                    <a:pt x="117" y="37"/>
                  </a:lnTo>
                  <a:lnTo>
                    <a:pt x="117" y="35"/>
                  </a:lnTo>
                  <a:lnTo>
                    <a:pt x="115" y="35"/>
                  </a:lnTo>
                  <a:lnTo>
                    <a:pt x="112" y="35"/>
                  </a:lnTo>
                  <a:lnTo>
                    <a:pt x="109" y="35"/>
                  </a:lnTo>
                  <a:lnTo>
                    <a:pt x="109" y="37"/>
                  </a:lnTo>
                  <a:lnTo>
                    <a:pt x="107" y="37"/>
                  </a:lnTo>
                  <a:lnTo>
                    <a:pt x="104" y="37"/>
                  </a:lnTo>
                  <a:lnTo>
                    <a:pt x="101" y="37"/>
                  </a:lnTo>
                  <a:lnTo>
                    <a:pt x="99" y="37"/>
                  </a:lnTo>
                  <a:lnTo>
                    <a:pt x="99" y="40"/>
                  </a:lnTo>
                  <a:lnTo>
                    <a:pt x="99" y="43"/>
                  </a:lnTo>
                  <a:lnTo>
                    <a:pt x="99" y="45"/>
                  </a:lnTo>
                  <a:lnTo>
                    <a:pt x="96" y="48"/>
                  </a:lnTo>
                  <a:lnTo>
                    <a:pt x="93" y="51"/>
                  </a:lnTo>
                  <a:lnTo>
                    <a:pt x="91" y="51"/>
                  </a:lnTo>
                  <a:lnTo>
                    <a:pt x="91" y="53"/>
                  </a:lnTo>
                  <a:lnTo>
                    <a:pt x="88" y="53"/>
                  </a:lnTo>
                  <a:lnTo>
                    <a:pt x="85" y="56"/>
                  </a:lnTo>
                  <a:lnTo>
                    <a:pt x="85" y="59"/>
                  </a:lnTo>
                  <a:lnTo>
                    <a:pt x="83" y="59"/>
                  </a:lnTo>
                  <a:lnTo>
                    <a:pt x="77" y="59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45"/>
                  </a:lnTo>
                  <a:lnTo>
                    <a:pt x="75" y="45"/>
                  </a:lnTo>
                  <a:lnTo>
                    <a:pt x="69" y="45"/>
                  </a:lnTo>
                  <a:lnTo>
                    <a:pt x="67" y="43"/>
                  </a:lnTo>
                  <a:lnTo>
                    <a:pt x="64" y="43"/>
                  </a:lnTo>
                  <a:lnTo>
                    <a:pt x="61" y="40"/>
                  </a:lnTo>
                  <a:lnTo>
                    <a:pt x="59" y="37"/>
                  </a:lnTo>
                  <a:lnTo>
                    <a:pt x="56" y="35"/>
                  </a:lnTo>
                  <a:lnTo>
                    <a:pt x="53" y="35"/>
                  </a:lnTo>
                  <a:lnTo>
                    <a:pt x="53" y="37"/>
                  </a:lnTo>
                  <a:lnTo>
                    <a:pt x="51" y="40"/>
                  </a:lnTo>
                  <a:lnTo>
                    <a:pt x="48" y="43"/>
                  </a:lnTo>
                  <a:lnTo>
                    <a:pt x="45" y="45"/>
                  </a:lnTo>
                  <a:lnTo>
                    <a:pt x="45" y="48"/>
                  </a:lnTo>
                  <a:lnTo>
                    <a:pt x="43" y="48"/>
                  </a:lnTo>
                  <a:lnTo>
                    <a:pt x="40" y="51"/>
                  </a:lnTo>
                  <a:lnTo>
                    <a:pt x="35" y="51"/>
                  </a:lnTo>
                  <a:lnTo>
                    <a:pt x="29" y="51"/>
                  </a:lnTo>
                  <a:lnTo>
                    <a:pt x="27" y="48"/>
                  </a:lnTo>
                  <a:lnTo>
                    <a:pt x="27" y="45"/>
                  </a:lnTo>
                  <a:lnTo>
                    <a:pt x="27" y="43"/>
                  </a:lnTo>
                  <a:lnTo>
                    <a:pt x="24" y="43"/>
                  </a:lnTo>
                  <a:lnTo>
                    <a:pt x="21" y="45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16" y="48"/>
                  </a:lnTo>
                  <a:lnTo>
                    <a:pt x="16" y="45"/>
                  </a:lnTo>
                  <a:lnTo>
                    <a:pt x="13" y="43"/>
                  </a:lnTo>
                  <a:lnTo>
                    <a:pt x="5" y="43"/>
                  </a:lnTo>
                  <a:lnTo>
                    <a:pt x="5" y="48"/>
                  </a:lnTo>
                  <a:lnTo>
                    <a:pt x="3" y="51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3" y="61"/>
                  </a:lnTo>
                  <a:lnTo>
                    <a:pt x="8" y="61"/>
                  </a:lnTo>
                  <a:lnTo>
                    <a:pt x="11" y="64"/>
                  </a:lnTo>
                  <a:lnTo>
                    <a:pt x="13" y="64"/>
                  </a:lnTo>
                  <a:lnTo>
                    <a:pt x="16" y="64"/>
                  </a:lnTo>
                  <a:lnTo>
                    <a:pt x="19" y="61"/>
                  </a:lnTo>
                  <a:lnTo>
                    <a:pt x="21" y="59"/>
                  </a:lnTo>
                  <a:lnTo>
                    <a:pt x="27" y="56"/>
                  </a:lnTo>
                  <a:lnTo>
                    <a:pt x="32" y="56"/>
                  </a:lnTo>
                  <a:lnTo>
                    <a:pt x="37" y="59"/>
                  </a:lnTo>
                  <a:lnTo>
                    <a:pt x="40" y="61"/>
                  </a:lnTo>
                  <a:lnTo>
                    <a:pt x="43" y="61"/>
                  </a:lnTo>
                  <a:lnTo>
                    <a:pt x="40" y="64"/>
                  </a:lnTo>
                  <a:lnTo>
                    <a:pt x="40" y="67"/>
                  </a:lnTo>
                  <a:lnTo>
                    <a:pt x="40" y="69"/>
                  </a:lnTo>
                  <a:lnTo>
                    <a:pt x="40" y="72"/>
                  </a:lnTo>
                  <a:lnTo>
                    <a:pt x="37" y="75"/>
                  </a:lnTo>
                  <a:lnTo>
                    <a:pt x="37" y="77"/>
                  </a:lnTo>
                  <a:lnTo>
                    <a:pt x="37" y="80"/>
                  </a:lnTo>
                  <a:lnTo>
                    <a:pt x="37" y="83"/>
                  </a:lnTo>
                  <a:lnTo>
                    <a:pt x="37" y="85"/>
                  </a:lnTo>
                  <a:lnTo>
                    <a:pt x="40" y="85"/>
                  </a:lnTo>
                  <a:lnTo>
                    <a:pt x="45" y="88"/>
                  </a:lnTo>
                  <a:lnTo>
                    <a:pt x="51" y="88"/>
                  </a:lnTo>
                  <a:lnTo>
                    <a:pt x="53" y="88"/>
                  </a:lnTo>
                  <a:lnTo>
                    <a:pt x="56" y="91"/>
                  </a:lnTo>
                  <a:lnTo>
                    <a:pt x="56" y="93"/>
                  </a:lnTo>
                  <a:lnTo>
                    <a:pt x="53" y="96"/>
                  </a:lnTo>
                  <a:lnTo>
                    <a:pt x="51" y="99"/>
                  </a:lnTo>
                  <a:lnTo>
                    <a:pt x="48" y="101"/>
                  </a:lnTo>
                  <a:lnTo>
                    <a:pt x="45" y="101"/>
                  </a:lnTo>
                  <a:lnTo>
                    <a:pt x="43" y="101"/>
                  </a:lnTo>
                  <a:lnTo>
                    <a:pt x="40" y="99"/>
                  </a:lnTo>
                  <a:lnTo>
                    <a:pt x="37" y="99"/>
                  </a:lnTo>
                  <a:lnTo>
                    <a:pt x="35" y="96"/>
                  </a:lnTo>
                  <a:lnTo>
                    <a:pt x="32" y="93"/>
                  </a:lnTo>
                  <a:lnTo>
                    <a:pt x="29" y="91"/>
                  </a:lnTo>
                  <a:lnTo>
                    <a:pt x="29" y="88"/>
                  </a:lnTo>
                  <a:lnTo>
                    <a:pt x="27" y="85"/>
                  </a:lnTo>
                  <a:lnTo>
                    <a:pt x="24" y="83"/>
                  </a:lnTo>
                  <a:lnTo>
                    <a:pt x="21" y="83"/>
                  </a:lnTo>
                  <a:lnTo>
                    <a:pt x="19" y="83"/>
                  </a:lnTo>
                  <a:lnTo>
                    <a:pt x="19" y="88"/>
                  </a:lnTo>
                  <a:lnTo>
                    <a:pt x="19" y="91"/>
                  </a:lnTo>
                  <a:lnTo>
                    <a:pt x="19" y="96"/>
                  </a:lnTo>
                  <a:lnTo>
                    <a:pt x="21" y="99"/>
                  </a:lnTo>
                  <a:lnTo>
                    <a:pt x="19" y="104"/>
                  </a:lnTo>
                  <a:lnTo>
                    <a:pt x="19" y="107"/>
                  </a:lnTo>
                  <a:lnTo>
                    <a:pt x="21" y="109"/>
                  </a:lnTo>
                  <a:lnTo>
                    <a:pt x="24" y="112"/>
                  </a:lnTo>
                  <a:lnTo>
                    <a:pt x="24" y="115"/>
                  </a:lnTo>
                  <a:lnTo>
                    <a:pt x="27" y="117"/>
                  </a:lnTo>
                  <a:lnTo>
                    <a:pt x="27" y="120"/>
                  </a:lnTo>
                  <a:lnTo>
                    <a:pt x="29" y="123"/>
                  </a:lnTo>
                  <a:lnTo>
                    <a:pt x="32" y="123"/>
                  </a:lnTo>
                  <a:lnTo>
                    <a:pt x="35" y="125"/>
                  </a:lnTo>
                  <a:lnTo>
                    <a:pt x="37" y="125"/>
                  </a:lnTo>
                  <a:lnTo>
                    <a:pt x="37" y="128"/>
                  </a:lnTo>
                  <a:lnTo>
                    <a:pt x="37" y="131"/>
                  </a:lnTo>
                  <a:lnTo>
                    <a:pt x="35" y="131"/>
                  </a:lnTo>
                  <a:lnTo>
                    <a:pt x="35" y="133"/>
                  </a:lnTo>
                  <a:lnTo>
                    <a:pt x="32" y="133"/>
                  </a:lnTo>
                  <a:lnTo>
                    <a:pt x="35" y="136"/>
                  </a:lnTo>
                  <a:lnTo>
                    <a:pt x="35" y="139"/>
                  </a:lnTo>
                  <a:lnTo>
                    <a:pt x="35" y="141"/>
                  </a:lnTo>
                  <a:lnTo>
                    <a:pt x="35" y="144"/>
                  </a:lnTo>
                  <a:lnTo>
                    <a:pt x="35" y="147"/>
                  </a:lnTo>
                  <a:lnTo>
                    <a:pt x="35" y="149"/>
                  </a:lnTo>
                  <a:lnTo>
                    <a:pt x="32" y="149"/>
                  </a:lnTo>
                  <a:lnTo>
                    <a:pt x="29" y="149"/>
                  </a:lnTo>
                  <a:lnTo>
                    <a:pt x="29" y="152"/>
                  </a:lnTo>
                  <a:lnTo>
                    <a:pt x="27" y="152"/>
                  </a:lnTo>
                  <a:lnTo>
                    <a:pt x="27" y="155"/>
                  </a:lnTo>
                  <a:lnTo>
                    <a:pt x="27" y="157"/>
                  </a:lnTo>
                  <a:lnTo>
                    <a:pt x="27" y="160"/>
                  </a:lnTo>
                  <a:lnTo>
                    <a:pt x="27" y="163"/>
                  </a:lnTo>
                  <a:lnTo>
                    <a:pt x="29" y="165"/>
                  </a:lnTo>
                  <a:lnTo>
                    <a:pt x="29" y="168"/>
                  </a:lnTo>
                  <a:lnTo>
                    <a:pt x="27" y="168"/>
                  </a:lnTo>
                  <a:lnTo>
                    <a:pt x="24" y="171"/>
                  </a:lnTo>
                  <a:lnTo>
                    <a:pt x="24" y="168"/>
                  </a:lnTo>
                  <a:lnTo>
                    <a:pt x="21" y="165"/>
                  </a:lnTo>
                  <a:lnTo>
                    <a:pt x="19" y="165"/>
                  </a:lnTo>
                  <a:lnTo>
                    <a:pt x="16" y="165"/>
                  </a:lnTo>
                  <a:lnTo>
                    <a:pt x="16" y="163"/>
                  </a:lnTo>
                  <a:lnTo>
                    <a:pt x="13" y="163"/>
                  </a:lnTo>
                  <a:lnTo>
                    <a:pt x="13" y="165"/>
                  </a:lnTo>
                  <a:lnTo>
                    <a:pt x="11" y="168"/>
                  </a:lnTo>
                  <a:lnTo>
                    <a:pt x="11" y="171"/>
                  </a:lnTo>
                  <a:lnTo>
                    <a:pt x="11" y="173"/>
                  </a:lnTo>
                  <a:lnTo>
                    <a:pt x="13" y="173"/>
                  </a:lnTo>
                  <a:lnTo>
                    <a:pt x="16" y="176"/>
                  </a:lnTo>
                  <a:lnTo>
                    <a:pt x="19" y="179"/>
                  </a:lnTo>
                  <a:lnTo>
                    <a:pt x="19" y="176"/>
                  </a:lnTo>
                  <a:lnTo>
                    <a:pt x="19" y="173"/>
                  </a:lnTo>
                  <a:lnTo>
                    <a:pt x="21" y="173"/>
                  </a:lnTo>
                  <a:lnTo>
                    <a:pt x="24" y="173"/>
                  </a:lnTo>
                  <a:lnTo>
                    <a:pt x="27" y="176"/>
                  </a:lnTo>
                  <a:lnTo>
                    <a:pt x="40" y="173"/>
                  </a:lnTo>
                  <a:lnTo>
                    <a:pt x="43" y="176"/>
                  </a:lnTo>
                  <a:lnTo>
                    <a:pt x="43" y="179"/>
                  </a:lnTo>
                  <a:lnTo>
                    <a:pt x="51" y="179"/>
                  </a:lnTo>
                  <a:lnTo>
                    <a:pt x="53" y="181"/>
                  </a:lnTo>
                  <a:lnTo>
                    <a:pt x="59" y="181"/>
                  </a:lnTo>
                  <a:lnTo>
                    <a:pt x="61" y="181"/>
                  </a:lnTo>
                  <a:lnTo>
                    <a:pt x="64" y="181"/>
                  </a:lnTo>
                  <a:lnTo>
                    <a:pt x="67" y="184"/>
                  </a:lnTo>
                  <a:lnTo>
                    <a:pt x="67" y="187"/>
                  </a:lnTo>
                  <a:lnTo>
                    <a:pt x="69" y="189"/>
                  </a:lnTo>
                  <a:lnTo>
                    <a:pt x="72" y="189"/>
                  </a:lnTo>
                  <a:lnTo>
                    <a:pt x="75" y="189"/>
                  </a:lnTo>
                  <a:lnTo>
                    <a:pt x="77" y="189"/>
                  </a:lnTo>
                  <a:lnTo>
                    <a:pt x="80" y="189"/>
                  </a:lnTo>
                  <a:lnTo>
                    <a:pt x="85" y="189"/>
                  </a:lnTo>
                  <a:lnTo>
                    <a:pt x="85" y="192"/>
                  </a:lnTo>
                  <a:lnTo>
                    <a:pt x="88" y="192"/>
                  </a:lnTo>
                  <a:lnTo>
                    <a:pt x="91" y="189"/>
                  </a:lnTo>
                  <a:lnTo>
                    <a:pt x="91" y="187"/>
                  </a:lnTo>
                  <a:lnTo>
                    <a:pt x="93" y="187"/>
                  </a:lnTo>
                  <a:lnTo>
                    <a:pt x="96" y="187"/>
                  </a:lnTo>
                  <a:lnTo>
                    <a:pt x="99" y="187"/>
                  </a:lnTo>
                  <a:lnTo>
                    <a:pt x="101" y="187"/>
                  </a:lnTo>
                  <a:lnTo>
                    <a:pt x="101" y="184"/>
                  </a:lnTo>
                  <a:lnTo>
                    <a:pt x="99" y="181"/>
                  </a:lnTo>
                  <a:lnTo>
                    <a:pt x="101" y="181"/>
                  </a:lnTo>
                  <a:lnTo>
                    <a:pt x="104" y="181"/>
                  </a:lnTo>
                  <a:lnTo>
                    <a:pt x="107" y="184"/>
                  </a:lnTo>
                  <a:lnTo>
                    <a:pt x="109" y="187"/>
                  </a:lnTo>
                  <a:lnTo>
                    <a:pt x="112" y="189"/>
                  </a:lnTo>
                  <a:lnTo>
                    <a:pt x="112" y="192"/>
                  </a:lnTo>
                  <a:lnTo>
                    <a:pt x="115" y="192"/>
                  </a:lnTo>
                  <a:lnTo>
                    <a:pt x="120" y="189"/>
                  </a:lnTo>
                  <a:lnTo>
                    <a:pt x="123" y="187"/>
                  </a:lnTo>
                  <a:lnTo>
                    <a:pt x="125" y="184"/>
                  </a:lnTo>
                  <a:lnTo>
                    <a:pt x="128" y="187"/>
                  </a:lnTo>
                  <a:lnTo>
                    <a:pt x="131" y="189"/>
                  </a:lnTo>
                  <a:lnTo>
                    <a:pt x="133" y="189"/>
                  </a:lnTo>
                  <a:lnTo>
                    <a:pt x="133" y="192"/>
                  </a:lnTo>
                  <a:lnTo>
                    <a:pt x="133" y="195"/>
                  </a:lnTo>
                  <a:lnTo>
                    <a:pt x="136" y="197"/>
                  </a:lnTo>
                  <a:lnTo>
                    <a:pt x="139" y="197"/>
                  </a:lnTo>
                  <a:lnTo>
                    <a:pt x="141" y="197"/>
                  </a:lnTo>
                  <a:lnTo>
                    <a:pt x="144" y="195"/>
                  </a:lnTo>
                  <a:lnTo>
                    <a:pt x="147" y="192"/>
                  </a:lnTo>
                  <a:lnTo>
                    <a:pt x="149" y="189"/>
                  </a:lnTo>
                  <a:lnTo>
                    <a:pt x="152" y="187"/>
                  </a:lnTo>
                  <a:lnTo>
                    <a:pt x="155" y="184"/>
                  </a:lnTo>
                  <a:lnTo>
                    <a:pt x="155" y="179"/>
                  </a:lnTo>
                  <a:lnTo>
                    <a:pt x="157" y="176"/>
                  </a:lnTo>
                  <a:lnTo>
                    <a:pt x="157" y="173"/>
                  </a:lnTo>
                  <a:lnTo>
                    <a:pt x="157" y="171"/>
                  </a:lnTo>
                  <a:lnTo>
                    <a:pt x="160" y="168"/>
                  </a:lnTo>
                  <a:lnTo>
                    <a:pt x="163" y="165"/>
                  </a:lnTo>
                  <a:lnTo>
                    <a:pt x="165" y="165"/>
                  </a:lnTo>
                  <a:lnTo>
                    <a:pt x="168" y="165"/>
                  </a:lnTo>
                  <a:lnTo>
                    <a:pt x="171" y="163"/>
                  </a:lnTo>
                  <a:lnTo>
                    <a:pt x="173" y="163"/>
                  </a:lnTo>
                  <a:lnTo>
                    <a:pt x="176" y="163"/>
                  </a:lnTo>
                  <a:lnTo>
                    <a:pt x="179" y="163"/>
                  </a:lnTo>
                  <a:lnTo>
                    <a:pt x="179" y="165"/>
                  </a:lnTo>
                  <a:lnTo>
                    <a:pt x="179" y="168"/>
                  </a:lnTo>
                  <a:lnTo>
                    <a:pt x="176" y="168"/>
                  </a:lnTo>
                  <a:lnTo>
                    <a:pt x="176" y="171"/>
                  </a:lnTo>
                  <a:lnTo>
                    <a:pt x="181" y="171"/>
                  </a:lnTo>
                  <a:lnTo>
                    <a:pt x="184" y="171"/>
                  </a:lnTo>
                  <a:lnTo>
                    <a:pt x="187" y="168"/>
                  </a:lnTo>
                  <a:lnTo>
                    <a:pt x="187" y="165"/>
                  </a:lnTo>
                  <a:lnTo>
                    <a:pt x="187" y="163"/>
                  </a:lnTo>
                  <a:lnTo>
                    <a:pt x="189" y="163"/>
                  </a:lnTo>
                  <a:lnTo>
                    <a:pt x="189" y="160"/>
                  </a:lnTo>
                  <a:lnTo>
                    <a:pt x="189" y="157"/>
                  </a:lnTo>
                  <a:lnTo>
                    <a:pt x="192" y="157"/>
                  </a:lnTo>
                  <a:lnTo>
                    <a:pt x="197" y="155"/>
                  </a:lnTo>
                  <a:lnTo>
                    <a:pt x="200" y="155"/>
                  </a:lnTo>
                  <a:lnTo>
                    <a:pt x="203" y="155"/>
                  </a:lnTo>
                  <a:lnTo>
                    <a:pt x="205" y="155"/>
                  </a:lnTo>
                  <a:lnTo>
                    <a:pt x="208" y="155"/>
                  </a:lnTo>
                  <a:lnTo>
                    <a:pt x="213" y="157"/>
                  </a:lnTo>
                  <a:lnTo>
                    <a:pt x="213" y="155"/>
                  </a:lnTo>
                  <a:lnTo>
                    <a:pt x="211" y="155"/>
                  </a:lnTo>
                  <a:lnTo>
                    <a:pt x="208" y="152"/>
                  </a:lnTo>
                  <a:lnTo>
                    <a:pt x="205" y="149"/>
                  </a:lnTo>
                  <a:lnTo>
                    <a:pt x="208" y="149"/>
                  </a:lnTo>
                  <a:lnTo>
                    <a:pt x="208" y="147"/>
                  </a:lnTo>
                  <a:lnTo>
                    <a:pt x="213" y="144"/>
                  </a:lnTo>
                  <a:lnTo>
                    <a:pt x="219" y="144"/>
                  </a:lnTo>
                  <a:lnTo>
                    <a:pt x="224" y="141"/>
                  </a:lnTo>
                  <a:lnTo>
                    <a:pt x="229" y="141"/>
                  </a:lnTo>
                  <a:lnTo>
                    <a:pt x="232" y="141"/>
                  </a:lnTo>
                  <a:lnTo>
                    <a:pt x="235" y="136"/>
                  </a:lnTo>
                  <a:lnTo>
                    <a:pt x="237" y="136"/>
                  </a:lnTo>
                  <a:lnTo>
                    <a:pt x="240" y="136"/>
                  </a:lnTo>
                  <a:lnTo>
                    <a:pt x="240" y="133"/>
                  </a:lnTo>
                  <a:lnTo>
                    <a:pt x="243" y="131"/>
                  </a:lnTo>
                  <a:lnTo>
                    <a:pt x="243" y="128"/>
                  </a:lnTo>
                  <a:lnTo>
                    <a:pt x="240" y="125"/>
                  </a:lnTo>
                  <a:lnTo>
                    <a:pt x="243" y="120"/>
                  </a:lnTo>
                  <a:lnTo>
                    <a:pt x="245" y="117"/>
                  </a:lnTo>
                  <a:lnTo>
                    <a:pt x="248" y="117"/>
                  </a:lnTo>
                  <a:lnTo>
                    <a:pt x="251" y="117"/>
                  </a:lnTo>
                  <a:lnTo>
                    <a:pt x="251" y="115"/>
                  </a:lnTo>
                  <a:lnTo>
                    <a:pt x="251" y="112"/>
                  </a:lnTo>
                  <a:lnTo>
                    <a:pt x="251" y="109"/>
                  </a:lnTo>
                  <a:lnTo>
                    <a:pt x="251" y="104"/>
                  </a:lnTo>
                  <a:lnTo>
                    <a:pt x="253" y="104"/>
                  </a:lnTo>
                  <a:lnTo>
                    <a:pt x="253" y="101"/>
                  </a:lnTo>
                  <a:lnTo>
                    <a:pt x="256" y="101"/>
                  </a:lnTo>
                  <a:lnTo>
                    <a:pt x="259" y="101"/>
                  </a:lnTo>
                  <a:lnTo>
                    <a:pt x="261" y="101"/>
                  </a:lnTo>
                  <a:lnTo>
                    <a:pt x="267" y="101"/>
                  </a:lnTo>
                  <a:lnTo>
                    <a:pt x="269" y="101"/>
                  </a:lnTo>
                  <a:lnTo>
                    <a:pt x="269" y="99"/>
                  </a:lnTo>
                  <a:lnTo>
                    <a:pt x="272" y="96"/>
                  </a:lnTo>
                  <a:lnTo>
                    <a:pt x="272" y="91"/>
                  </a:lnTo>
                  <a:lnTo>
                    <a:pt x="272" y="85"/>
                  </a:lnTo>
                  <a:lnTo>
                    <a:pt x="272" y="83"/>
                  </a:lnTo>
                  <a:lnTo>
                    <a:pt x="272" y="77"/>
                  </a:lnTo>
                  <a:lnTo>
                    <a:pt x="275" y="77"/>
                  </a:lnTo>
                  <a:lnTo>
                    <a:pt x="277" y="77"/>
                  </a:lnTo>
                  <a:lnTo>
                    <a:pt x="275" y="75"/>
                  </a:lnTo>
                  <a:lnTo>
                    <a:pt x="269" y="75"/>
                  </a:lnTo>
                  <a:lnTo>
                    <a:pt x="267" y="77"/>
                  </a:lnTo>
                  <a:lnTo>
                    <a:pt x="267" y="80"/>
                  </a:lnTo>
                  <a:lnTo>
                    <a:pt x="269" y="83"/>
                  </a:lnTo>
                  <a:lnTo>
                    <a:pt x="272" y="85"/>
                  </a:lnTo>
                  <a:lnTo>
                    <a:pt x="269" y="85"/>
                  </a:lnTo>
                  <a:lnTo>
                    <a:pt x="267" y="85"/>
                  </a:lnTo>
                  <a:lnTo>
                    <a:pt x="264" y="85"/>
                  </a:lnTo>
                  <a:lnTo>
                    <a:pt x="261" y="83"/>
                  </a:lnTo>
                  <a:lnTo>
                    <a:pt x="259" y="83"/>
                  </a:lnTo>
                  <a:lnTo>
                    <a:pt x="256" y="83"/>
                  </a:lnTo>
                  <a:lnTo>
                    <a:pt x="253" y="85"/>
                  </a:lnTo>
                  <a:lnTo>
                    <a:pt x="251" y="83"/>
                  </a:lnTo>
                  <a:lnTo>
                    <a:pt x="248" y="80"/>
                  </a:lnTo>
                  <a:lnTo>
                    <a:pt x="245" y="80"/>
                  </a:lnTo>
                  <a:lnTo>
                    <a:pt x="243" y="80"/>
                  </a:lnTo>
                  <a:lnTo>
                    <a:pt x="240" y="77"/>
                  </a:lnTo>
                  <a:lnTo>
                    <a:pt x="237" y="77"/>
                  </a:lnTo>
                  <a:lnTo>
                    <a:pt x="235" y="75"/>
                  </a:lnTo>
                  <a:lnTo>
                    <a:pt x="235" y="72"/>
                  </a:lnTo>
                  <a:lnTo>
                    <a:pt x="232" y="69"/>
                  </a:lnTo>
                  <a:lnTo>
                    <a:pt x="229" y="69"/>
                  </a:lnTo>
                  <a:lnTo>
                    <a:pt x="227" y="67"/>
                  </a:lnTo>
                  <a:lnTo>
                    <a:pt x="227" y="64"/>
                  </a:lnTo>
                  <a:lnTo>
                    <a:pt x="227" y="61"/>
                  </a:lnTo>
                  <a:lnTo>
                    <a:pt x="227" y="59"/>
                  </a:lnTo>
                  <a:lnTo>
                    <a:pt x="224" y="59"/>
                  </a:lnTo>
                  <a:lnTo>
                    <a:pt x="221" y="56"/>
                  </a:lnTo>
                  <a:lnTo>
                    <a:pt x="219" y="56"/>
                  </a:lnTo>
                  <a:lnTo>
                    <a:pt x="216" y="56"/>
                  </a:lnTo>
                  <a:lnTo>
                    <a:pt x="216" y="59"/>
                  </a:lnTo>
                  <a:lnTo>
                    <a:pt x="213" y="61"/>
                  </a:lnTo>
                  <a:lnTo>
                    <a:pt x="211" y="61"/>
                  </a:lnTo>
                  <a:lnTo>
                    <a:pt x="208" y="61"/>
                  </a:lnTo>
                  <a:lnTo>
                    <a:pt x="205" y="64"/>
                  </a:lnTo>
                  <a:lnTo>
                    <a:pt x="205" y="67"/>
                  </a:lnTo>
                  <a:lnTo>
                    <a:pt x="203" y="69"/>
                  </a:lnTo>
                  <a:lnTo>
                    <a:pt x="200" y="69"/>
                  </a:lnTo>
                  <a:lnTo>
                    <a:pt x="197" y="72"/>
                  </a:lnTo>
                  <a:lnTo>
                    <a:pt x="195" y="69"/>
                  </a:lnTo>
                  <a:lnTo>
                    <a:pt x="197" y="67"/>
                  </a:lnTo>
                  <a:lnTo>
                    <a:pt x="197" y="64"/>
                  </a:lnTo>
                  <a:lnTo>
                    <a:pt x="195" y="64"/>
                  </a:lnTo>
                  <a:lnTo>
                    <a:pt x="195" y="59"/>
                  </a:lnTo>
                  <a:lnTo>
                    <a:pt x="195" y="56"/>
                  </a:lnTo>
                  <a:lnTo>
                    <a:pt x="192" y="56"/>
                  </a:lnTo>
                  <a:lnTo>
                    <a:pt x="189" y="53"/>
                  </a:lnTo>
                  <a:lnTo>
                    <a:pt x="187" y="53"/>
                  </a:lnTo>
                  <a:lnTo>
                    <a:pt x="181" y="53"/>
                  </a:lnTo>
                  <a:lnTo>
                    <a:pt x="179" y="51"/>
                  </a:lnTo>
                  <a:lnTo>
                    <a:pt x="179" y="48"/>
                  </a:lnTo>
                  <a:lnTo>
                    <a:pt x="179" y="43"/>
                  </a:lnTo>
                  <a:lnTo>
                    <a:pt x="179" y="40"/>
                  </a:lnTo>
                  <a:lnTo>
                    <a:pt x="181" y="35"/>
                  </a:lnTo>
                  <a:lnTo>
                    <a:pt x="181" y="32"/>
                  </a:lnTo>
                  <a:lnTo>
                    <a:pt x="181" y="29"/>
                  </a:lnTo>
                  <a:lnTo>
                    <a:pt x="181" y="27"/>
                  </a:lnTo>
                  <a:lnTo>
                    <a:pt x="179" y="24"/>
                  </a:lnTo>
                  <a:lnTo>
                    <a:pt x="176" y="21"/>
                  </a:lnTo>
                  <a:lnTo>
                    <a:pt x="173" y="21"/>
                  </a:lnTo>
                  <a:lnTo>
                    <a:pt x="168" y="21"/>
                  </a:lnTo>
                  <a:lnTo>
                    <a:pt x="163" y="24"/>
                  </a:lnTo>
                  <a:lnTo>
                    <a:pt x="160" y="24"/>
                  </a:lnTo>
                  <a:lnTo>
                    <a:pt x="157" y="27"/>
                  </a:lnTo>
                  <a:lnTo>
                    <a:pt x="152" y="27"/>
                  </a:lnTo>
                  <a:lnTo>
                    <a:pt x="147" y="29"/>
                  </a:lnTo>
                  <a:lnTo>
                    <a:pt x="144" y="29"/>
                  </a:lnTo>
                  <a:lnTo>
                    <a:pt x="141" y="27"/>
                  </a:lnTo>
                  <a:lnTo>
                    <a:pt x="139" y="24"/>
                  </a:lnTo>
                  <a:lnTo>
                    <a:pt x="141" y="24"/>
                  </a:lnTo>
                  <a:lnTo>
                    <a:pt x="141" y="21"/>
                  </a:lnTo>
                  <a:lnTo>
                    <a:pt x="141" y="16"/>
                  </a:lnTo>
                  <a:lnTo>
                    <a:pt x="141" y="13"/>
                  </a:lnTo>
                  <a:lnTo>
                    <a:pt x="139" y="11"/>
                  </a:lnTo>
                  <a:lnTo>
                    <a:pt x="136" y="8"/>
                  </a:lnTo>
                  <a:lnTo>
                    <a:pt x="136" y="5"/>
                  </a:lnTo>
                  <a:lnTo>
                    <a:pt x="133" y="3"/>
                  </a:lnTo>
                  <a:lnTo>
                    <a:pt x="133" y="0"/>
                  </a:lnTo>
                  <a:lnTo>
                    <a:pt x="131" y="0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rgbClr val="F0F0F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51" name="Freeform 117"/>
            <p:cNvSpPr>
              <a:spLocks/>
            </p:cNvSpPr>
            <p:nvPr/>
          </p:nvSpPr>
          <p:spPr bwMode="auto">
            <a:xfrm>
              <a:off x="2036763" y="6575425"/>
              <a:ext cx="1069975" cy="966788"/>
            </a:xfrm>
            <a:custGeom>
              <a:avLst/>
              <a:gdLst>
                <a:gd name="T0" fmla="*/ 2147483647 w 285"/>
                <a:gd name="T1" fmla="*/ 2147483647 h 243"/>
                <a:gd name="T2" fmla="*/ 2147483647 w 285"/>
                <a:gd name="T3" fmla="*/ 2147483647 h 243"/>
                <a:gd name="T4" fmla="*/ 2147483647 w 285"/>
                <a:gd name="T5" fmla="*/ 2147483647 h 243"/>
                <a:gd name="T6" fmla="*/ 2147483647 w 285"/>
                <a:gd name="T7" fmla="*/ 2147483647 h 243"/>
                <a:gd name="T8" fmla="*/ 2147483647 w 285"/>
                <a:gd name="T9" fmla="*/ 2147483647 h 243"/>
                <a:gd name="T10" fmla="*/ 2147483647 w 285"/>
                <a:gd name="T11" fmla="*/ 2147483647 h 243"/>
                <a:gd name="T12" fmla="*/ 2147483647 w 285"/>
                <a:gd name="T13" fmla="*/ 2147483647 h 243"/>
                <a:gd name="T14" fmla="*/ 2147483647 w 285"/>
                <a:gd name="T15" fmla="*/ 2147483647 h 243"/>
                <a:gd name="T16" fmla="*/ 2147483647 w 285"/>
                <a:gd name="T17" fmla="*/ 2147483647 h 243"/>
                <a:gd name="T18" fmla="*/ 2147483647 w 285"/>
                <a:gd name="T19" fmla="*/ 2147483647 h 243"/>
                <a:gd name="T20" fmla="*/ 2147483647 w 285"/>
                <a:gd name="T21" fmla="*/ 2147483647 h 243"/>
                <a:gd name="T22" fmla="*/ 2147483647 w 285"/>
                <a:gd name="T23" fmla="*/ 2147483647 h 243"/>
                <a:gd name="T24" fmla="*/ 2147483647 w 285"/>
                <a:gd name="T25" fmla="*/ 2147483647 h 243"/>
                <a:gd name="T26" fmla="*/ 2147483647 w 285"/>
                <a:gd name="T27" fmla="*/ 2147483647 h 243"/>
                <a:gd name="T28" fmla="*/ 2147483647 w 285"/>
                <a:gd name="T29" fmla="*/ 2147483647 h 243"/>
                <a:gd name="T30" fmla="*/ 2147483647 w 285"/>
                <a:gd name="T31" fmla="*/ 2147483647 h 243"/>
                <a:gd name="T32" fmla="*/ 2147483647 w 285"/>
                <a:gd name="T33" fmla="*/ 2147483647 h 243"/>
                <a:gd name="T34" fmla="*/ 2147483647 w 285"/>
                <a:gd name="T35" fmla="*/ 2147483647 h 243"/>
                <a:gd name="T36" fmla="*/ 2147483647 w 285"/>
                <a:gd name="T37" fmla="*/ 2147483647 h 243"/>
                <a:gd name="T38" fmla="*/ 2147483647 w 285"/>
                <a:gd name="T39" fmla="*/ 2147483647 h 243"/>
                <a:gd name="T40" fmla="*/ 2147483647 w 285"/>
                <a:gd name="T41" fmla="*/ 2147483647 h 243"/>
                <a:gd name="T42" fmla="*/ 2147483647 w 285"/>
                <a:gd name="T43" fmla="*/ 2147483647 h 243"/>
                <a:gd name="T44" fmla="*/ 0 w 285"/>
                <a:gd name="T45" fmla="*/ 2147483647 h 243"/>
                <a:gd name="T46" fmla="*/ 2147483647 w 285"/>
                <a:gd name="T47" fmla="*/ 2147483647 h 243"/>
                <a:gd name="T48" fmla="*/ 2147483647 w 285"/>
                <a:gd name="T49" fmla="*/ 2147483647 h 243"/>
                <a:gd name="T50" fmla="*/ 2147483647 w 285"/>
                <a:gd name="T51" fmla="*/ 2147483647 h 243"/>
                <a:gd name="T52" fmla="*/ 2147483647 w 285"/>
                <a:gd name="T53" fmla="*/ 2147483647 h 243"/>
                <a:gd name="T54" fmla="*/ 2147483647 w 285"/>
                <a:gd name="T55" fmla="*/ 2147483647 h 243"/>
                <a:gd name="T56" fmla="*/ 2147483647 w 285"/>
                <a:gd name="T57" fmla="*/ 2147483647 h 243"/>
                <a:gd name="T58" fmla="*/ 2147483647 w 285"/>
                <a:gd name="T59" fmla="*/ 2147483647 h 243"/>
                <a:gd name="T60" fmla="*/ 2147483647 w 285"/>
                <a:gd name="T61" fmla="*/ 2147483647 h 243"/>
                <a:gd name="T62" fmla="*/ 2147483647 w 285"/>
                <a:gd name="T63" fmla="*/ 2147483647 h 243"/>
                <a:gd name="T64" fmla="*/ 2147483647 w 285"/>
                <a:gd name="T65" fmla="*/ 2147483647 h 243"/>
                <a:gd name="T66" fmla="*/ 2147483647 w 285"/>
                <a:gd name="T67" fmla="*/ 2147483647 h 243"/>
                <a:gd name="T68" fmla="*/ 2147483647 w 285"/>
                <a:gd name="T69" fmla="*/ 2147483647 h 243"/>
                <a:gd name="T70" fmla="*/ 2147483647 w 285"/>
                <a:gd name="T71" fmla="*/ 2147483647 h 243"/>
                <a:gd name="T72" fmla="*/ 2147483647 w 285"/>
                <a:gd name="T73" fmla="*/ 2147483647 h 243"/>
                <a:gd name="T74" fmla="*/ 2147483647 w 285"/>
                <a:gd name="T75" fmla="*/ 2147483647 h 243"/>
                <a:gd name="T76" fmla="*/ 2147483647 w 285"/>
                <a:gd name="T77" fmla="*/ 2147483647 h 243"/>
                <a:gd name="T78" fmla="*/ 2147483647 w 285"/>
                <a:gd name="T79" fmla="*/ 2147483647 h 243"/>
                <a:gd name="T80" fmla="*/ 2147483647 w 285"/>
                <a:gd name="T81" fmla="*/ 2147483647 h 243"/>
                <a:gd name="T82" fmla="*/ 2147483647 w 285"/>
                <a:gd name="T83" fmla="*/ 2147483647 h 243"/>
                <a:gd name="T84" fmla="*/ 2147483647 w 285"/>
                <a:gd name="T85" fmla="*/ 2147483647 h 243"/>
                <a:gd name="T86" fmla="*/ 2147483647 w 285"/>
                <a:gd name="T87" fmla="*/ 2147483647 h 243"/>
                <a:gd name="T88" fmla="*/ 2147483647 w 285"/>
                <a:gd name="T89" fmla="*/ 2147483647 h 243"/>
                <a:gd name="T90" fmla="*/ 2147483647 w 285"/>
                <a:gd name="T91" fmla="*/ 2147483647 h 243"/>
                <a:gd name="T92" fmla="*/ 2147483647 w 285"/>
                <a:gd name="T93" fmla="*/ 2147483647 h 243"/>
                <a:gd name="T94" fmla="*/ 2147483647 w 285"/>
                <a:gd name="T95" fmla="*/ 2147483647 h 243"/>
                <a:gd name="T96" fmla="*/ 2147483647 w 285"/>
                <a:gd name="T97" fmla="*/ 2147483647 h 243"/>
                <a:gd name="T98" fmla="*/ 2147483647 w 285"/>
                <a:gd name="T99" fmla="*/ 2147483647 h 243"/>
                <a:gd name="T100" fmla="*/ 2147483647 w 285"/>
                <a:gd name="T101" fmla="*/ 2147483647 h 243"/>
                <a:gd name="T102" fmla="*/ 2147483647 w 285"/>
                <a:gd name="T103" fmla="*/ 2147483647 h 243"/>
                <a:gd name="T104" fmla="*/ 2147483647 w 285"/>
                <a:gd name="T105" fmla="*/ 2147483647 h 243"/>
                <a:gd name="T106" fmla="*/ 2147483647 w 285"/>
                <a:gd name="T107" fmla="*/ 2147483647 h 243"/>
                <a:gd name="T108" fmla="*/ 2147483647 w 285"/>
                <a:gd name="T109" fmla="*/ 2147483647 h 243"/>
                <a:gd name="T110" fmla="*/ 2147483647 w 285"/>
                <a:gd name="T111" fmla="*/ 2147483647 h 243"/>
                <a:gd name="T112" fmla="*/ 2147483647 w 285"/>
                <a:gd name="T113" fmla="*/ 2147483647 h 243"/>
                <a:gd name="T114" fmla="*/ 2147483647 w 285"/>
                <a:gd name="T115" fmla="*/ 2147483647 h 243"/>
                <a:gd name="T116" fmla="*/ 2147483647 w 285"/>
                <a:gd name="T117" fmla="*/ 2147483647 h 24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85"/>
                <a:gd name="T178" fmla="*/ 0 h 243"/>
                <a:gd name="T179" fmla="*/ 285 w 285"/>
                <a:gd name="T180" fmla="*/ 243 h 24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85" h="243">
                  <a:moveTo>
                    <a:pt x="234" y="91"/>
                  </a:moveTo>
                  <a:lnTo>
                    <a:pt x="234" y="88"/>
                  </a:lnTo>
                  <a:lnTo>
                    <a:pt x="232" y="85"/>
                  </a:lnTo>
                  <a:lnTo>
                    <a:pt x="232" y="83"/>
                  </a:lnTo>
                  <a:lnTo>
                    <a:pt x="229" y="80"/>
                  </a:lnTo>
                  <a:lnTo>
                    <a:pt x="232" y="77"/>
                  </a:lnTo>
                  <a:lnTo>
                    <a:pt x="232" y="75"/>
                  </a:lnTo>
                  <a:lnTo>
                    <a:pt x="229" y="72"/>
                  </a:lnTo>
                  <a:lnTo>
                    <a:pt x="229" y="69"/>
                  </a:lnTo>
                  <a:lnTo>
                    <a:pt x="229" y="67"/>
                  </a:lnTo>
                  <a:lnTo>
                    <a:pt x="226" y="67"/>
                  </a:lnTo>
                  <a:lnTo>
                    <a:pt x="226" y="64"/>
                  </a:lnTo>
                  <a:lnTo>
                    <a:pt x="226" y="61"/>
                  </a:lnTo>
                  <a:lnTo>
                    <a:pt x="224" y="59"/>
                  </a:lnTo>
                  <a:lnTo>
                    <a:pt x="224" y="56"/>
                  </a:lnTo>
                  <a:lnTo>
                    <a:pt x="218" y="53"/>
                  </a:lnTo>
                  <a:lnTo>
                    <a:pt x="216" y="48"/>
                  </a:lnTo>
                  <a:lnTo>
                    <a:pt x="213" y="45"/>
                  </a:lnTo>
                  <a:lnTo>
                    <a:pt x="213" y="43"/>
                  </a:lnTo>
                  <a:lnTo>
                    <a:pt x="213" y="40"/>
                  </a:lnTo>
                  <a:lnTo>
                    <a:pt x="216" y="40"/>
                  </a:lnTo>
                  <a:lnTo>
                    <a:pt x="216" y="37"/>
                  </a:lnTo>
                  <a:lnTo>
                    <a:pt x="216" y="35"/>
                  </a:lnTo>
                  <a:lnTo>
                    <a:pt x="213" y="35"/>
                  </a:lnTo>
                  <a:lnTo>
                    <a:pt x="210" y="35"/>
                  </a:lnTo>
                  <a:lnTo>
                    <a:pt x="205" y="35"/>
                  </a:lnTo>
                  <a:lnTo>
                    <a:pt x="200" y="35"/>
                  </a:lnTo>
                  <a:lnTo>
                    <a:pt x="194" y="35"/>
                  </a:lnTo>
                  <a:lnTo>
                    <a:pt x="192" y="32"/>
                  </a:lnTo>
                  <a:lnTo>
                    <a:pt x="192" y="27"/>
                  </a:lnTo>
                  <a:lnTo>
                    <a:pt x="189" y="21"/>
                  </a:lnTo>
                  <a:lnTo>
                    <a:pt x="186" y="21"/>
                  </a:lnTo>
                  <a:lnTo>
                    <a:pt x="184" y="19"/>
                  </a:lnTo>
                  <a:lnTo>
                    <a:pt x="181" y="21"/>
                  </a:lnTo>
                  <a:lnTo>
                    <a:pt x="184" y="24"/>
                  </a:lnTo>
                  <a:lnTo>
                    <a:pt x="176" y="24"/>
                  </a:lnTo>
                  <a:lnTo>
                    <a:pt x="168" y="24"/>
                  </a:lnTo>
                  <a:lnTo>
                    <a:pt x="168" y="21"/>
                  </a:lnTo>
                  <a:lnTo>
                    <a:pt x="170" y="19"/>
                  </a:lnTo>
                  <a:lnTo>
                    <a:pt x="168" y="16"/>
                  </a:lnTo>
                  <a:lnTo>
                    <a:pt x="168" y="11"/>
                  </a:lnTo>
                  <a:lnTo>
                    <a:pt x="168" y="8"/>
                  </a:lnTo>
                  <a:lnTo>
                    <a:pt x="168" y="5"/>
                  </a:lnTo>
                  <a:lnTo>
                    <a:pt x="165" y="3"/>
                  </a:lnTo>
                  <a:lnTo>
                    <a:pt x="162" y="3"/>
                  </a:lnTo>
                  <a:lnTo>
                    <a:pt x="157" y="0"/>
                  </a:lnTo>
                  <a:lnTo>
                    <a:pt x="157" y="3"/>
                  </a:lnTo>
                  <a:lnTo>
                    <a:pt x="154" y="5"/>
                  </a:lnTo>
                  <a:lnTo>
                    <a:pt x="154" y="11"/>
                  </a:lnTo>
                  <a:lnTo>
                    <a:pt x="152" y="11"/>
                  </a:lnTo>
                  <a:lnTo>
                    <a:pt x="149" y="13"/>
                  </a:lnTo>
                  <a:lnTo>
                    <a:pt x="146" y="11"/>
                  </a:lnTo>
                  <a:lnTo>
                    <a:pt x="144" y="11"/>
                  </a:lnTo>
                  <a:lnTo>
                    <a:pt x="141" y="8"/>
                  </a:lnTo>
                  <a:lnTo>
                    <a:pt x="138" y="11"/>
                  </a:lnTo>
                  <a:lnTo>
                    <a:pt x="136" y="13"/>
                  </a:lnTo>
                  <a:lnTo>
                    <a:pt x="136" y="16"/>
                  </a:lnTo>
                  <a:lnTo>
                    <a:pt x="136" y="19"/>
                  </a:lnTo>
                  <a:lnTo>
                    <a:pt x="138" y="21"/>
                  </a:lnTo>
                  <a:lnTo>
                    <a:pt x="138" y="24"/>
                  </a:lnTo>
                  <a:lnTo>
                    <a:pt x="138" y="27"/>
                  </a:lnTo>
                  <a:lnTo>
                    <a:pt x="141" y="29"/>
                  </a:lnTo>
                  <a:lnTo>
                    <a:pt x="141" y="32"/>
                  </a:lnTo>
                  <a:lnTo>
                    <a:pt x="144" y="32"/>
                  </a:lnTo>
                  <a:lnTo>
                    <a:pt x="146" y="35"/>
                  </a:lnTo>
                  <a:lnTo>
                    <a:pt x="146" y="37"/>
                  </a:lnTo>
                  <a:lnTo>
                    <a:pt x="144" y="37"/>
                  </a:lnTo>
                  <a:lnTo>
                    <a:pt x="141" y="40"/>
                  </a:lnTo>
                  <a:lnTo>
                    <a:pt x="138" y="40"/>
                  </a:lnTo>
                  <a:lnTo>
                    <a:pt x="136" y="43"/>
                  </a:lnTo>
                  <a:lnTo>
                    <a:pt x="133" y="45"/>
                  </a:lnTo>
                  <a:lnTo>
                    <a:pt x="130" y="48"/>
                  </a:lnTo>
                  <a:lnTo>
                    <a:pt x="130" y="51"/>
                  </a:lnTo>
                  <a:lnTo>
                    <a:pt x="128" y="51"/>
                  </a:lnTo>
                  <a:lnTo>
                    <a:pt x="125" y="48"/>
                  </a:lnTo>
                  <a:lnTo>
                    <a:pt x="122" y="45"/>
                  </a:lnTo>
                  <a:lnTo>
                    <a:pt x="125" y="43"/>
                  </a:lnTo>
                  <a:lnTo>
                    <a:pt x="125" y="40"/>
                  </a:lnTo>
                  <a:lnTo>
                    <a:pt x="122" y="40"/>
                  </a:lnTo>
                  <a:lnTo>
                    <a:pt x="122" y="43"/>
                  </a:lnTo>
                  <a:lnTo>
                    <a:pt x="122" y="45"/>
                  </a:lnTo>
                  <a:lnTo>
                    <a:pt x="120" y="48"/>
                  </a:lnTo>
                  <a:lnTo>
                    <a:pt x="120" y="51"/>
                  </a:lnTo>
                  <a:lnTo>
                    <a:pt x="117" y="51"/>
                  </a:lnTo>
                  <a:lnTo>
                    <a:pt x="114" y="53"/>
                  </a:lnTo>
                  <a:lnTo>
                    <a:pt x="109" y="53"/>
                  </a:lnTo>
                  <a:lnTo>
                    <a:pt x="106" y="53"/>
                  </a:lnTo>
                  <a:lnTo>
                    <a:pt x="104" y="53"/>
                  </a:lnTo>
                  <a:lnTo>
                    <a:pt x="101" y="56"/>
                  </a:lnTo>
                  <a:lnTo>
                    <a:pt x="98" y="59"/>
                  </a:lnTo>
                  <a:lnTo>
                    <a:pt x="101" y="61"/>
                  </a:lnTo>
                  <a:lnTo>
                    <a:pt x="104" y="61"/>
                  </a:lnTo>
                  <a:lnTo>
                    <a:pt x="104" y="64"/>
                  </a:lnTo>
                  <a:lnTo>
                    <a:pt x="104" y="67"/>
                  </a:lnTo>
                  <a:lnTo>
                    <a:pt x="104" y="72"/>
                  </a:lnTo>
                  <a:lnTo>
                    <a:pt x="101" y="77"/>
                  </a:lnTo>
                  <a:lnTo>
                    <a:pt x="101" y="80"/>
                  </a:lnTo>
                  <a:lnTo>
                    <a:pt x="101" y="83"/>
                  </a:lnTo>
                  <a:lnTo>
                    <a:pt x="101" y="85"/>
                  </a:lnTo>
                  <a:lnTo>
                    <a:pt x="98" y="88"/>
                  </a:lnTo>
                  <a:lnTo>
                    <a:pt x="96" y="88"/>
                  </a:lnTo>
                  <a:lnTo>
                    <a:pt x="93" y="88"/>
                  </a:lnTo>
                  <a:lnTo>
                    <a:pt x="93" y="91"/>
                  </a:lnTo>
                  <a:lnTo>
                    <a:pt x="90" y="93"/>
                  </a:lnTo>
                  <a:lnTo>
                    <a:pt x="90" y="96"/>
                  </a:lnTo>
                  <a:lnTo>
                    <a:pt x="88" y="99"/>
                  </a:lnTo>
                  <a:lnTo>
                    <a:pt x="85" y="99"/>
                  </a:lnTo>
                  <a:lnTo>
                    <a:pt x="82" y="99"/>
                  </a:lnTo>
                  <a:lnTo>
                    <a:pt x="80" y="101"/>
                  </a:lnTo>
                  <a:lnTo>
                    <a:pt x="77" y="101"/>
                  </a:lnTo>
                  <a:lnTo>
                    <a:pt x="74" y="104"/>
                  </a:lnTo>
                  <a:lnTo>
                    <a:pt x="74" y="107"/>
                  </a:lnTo>
                  <a:lnTo>
                    <a:pt x="72" y="109"/>
                  </a:lnTo>
                  <a:lnTo>
                    <a:pt x="69" y="109"/>
                  </a:lnTo>
                  <a:lnTo>
                    <a:pt x="66" y="109"/>
                  </a:lnTo>
                  <a:lnTo>
                    <a:pt x="64" y="109"/>
                  </a:lnTo>
                  <a:lnTo>
                    <a:pt x="61" y="112"/>
                  </a:lnTo>
                  <a:lnTo>
                    <a:pt x="61" y="115"/>
                  </a:lnTo>
                  <a:lnTo>
                    <a:pt x="58" y="115"/>
                  </a:lnTo>
                  <a:lnTo>
                    <a:pt x="56" y="112"/>
                  </a:lnTo>
                  <a:lnTo>
                    <a:pt x="53" y="115"/>
                  </a:lnTo>
                  <a:lnTo>
                    <a:pt x="50" y="117"/>
                  </a:lnTo>
                  <a:lnTo>
                    <a:pt x="48" y="120"/>
                  </a:lnTo>
                  <a:lnTo>
                    <a:pt x="45" y="125"/>
                  </a:lnTo>
                  <a:lnTo>
                    <a:pt x="48" y="125"/>
                  </a:lnTo>
                  <a:lnTo>
                    <a:pt x="45" y="128"/>
                  </a:lnTo>
                  <a:lnTo>
                    <a:pt x="45" y="131"/>
                  </a:lnTo>
                  <a:lnTo>
                    <a:pt x="45" y="133"/>
                  </a:lnTo>
                  <a:lnTo>
                    <a:pt x="45" y="136"/>
                  </a:lnTo>
                  <a:lnTo>
                    <a:pt x="42" y="136"/>
                  </a:lnTo>
                  <a:lnTo>
                    <a:pt x="40" y="139"/>
                  </a:lnTo>
                  <a:lnTo>
                    <a:pt x="37" y="136"/>
                  </a:lnTo>
                  <a:lnTo>
                    <a:pt x="34" y="139"/>
                  </a:lnTo>
                  <a:lnTo>
                    <a:pt x="40" y="141"/>
                  </a:lnTo>
                  <a:lnTo>
                    <a:pt x="37" y="144"/>
                  </a:lnTo>
                  <a:lnTo>
                    <a:pt x="40" y="147"/>
                  </a:lnTo>
                  <a:lnTo>
                    <a:pt x="40" y="149"/>
                  </a:lnTo>
                  <a:lnTo>
                    <a:pt x="37" y="152"/>
                  </a:lnTo>
                  <a:lnTo>
                    <a:pt x="34" y="155"/>
                  </a:lnTo>
                  <a:lnTo>
                    <a:pt x="32" y="157"/>
                  </a:lnTo>
                  <a:lnTo>
                    <a:pt x="29" y="157"/>
                  </a:lnTo>
                  <a:lnTo>
                    <a:pt x="26" y="157"/>
                  </a:lnTo>
                  <a:lnTo>
                    <a:pt x="24" y="160"/>
                  </a:lnTo>
                  <a:lnTo>
                    <a:pt x="24" y="163"/>
                  </a:lnTo>
                  <a:lnTo>
                    <a:pt x="21" y="165"/>
                  </a:lnTo>
                  <a:lnTo>
                    <a:pt x="21" y="168"/>
                  </a:lnTo>
                  <a:lnTo>
                    <a:pt x="18" y="168"/>
                  </a:lnTo>
                  <a:lnTo>
                    <a:pt x="18" y="165"/>
                  </a:lnTo>
                  <a:lnTo>
                    <a:pt x="16" y="165"/>
                  </a:lnTo>
                  <a:lnTo>
                    <a:pt x="13" y="165"/>
                  </a:lnTo>
                  <a:lnTo>
                    <a:pt x="13" y="168"/>
                  </a:lnTo>
                  <a:lnTo>
                    <a:pt x="10" y="171"/>
                  </a:lnTo>
                  <a:lnTo>
                    <a:pt x="13" y="173"/>
                  </a:lnTo>
                  <a:lnTo>
                    <a:pt x="13" y="176"/>
                  </a:lnTo>
                  <a:lnTo>
                    <a:pt x="10" y="176"/>
                  </a:lnTo>
                  <a:lnTo>
                    <a:pt x="8" y="176"/>
                  </a:lnTo>
                  <a:lnTo>
                    <a:pt x="8" y="179"/>
                  </a:lnTo>
                  <a:lnTo>
                    <a:pt x="5" y="181"/>
                  </a:lnTo>
                  <a:lnTo>
                    <a:pt x="2" y="181"/>
                  </a:lnTo>
                  <a:lnTo>
                    <a:pt x="2" y="184"/>
                  </a:lnTo>
                  <a:lnTo>
                    <a:pt x="0" y="187"/>
                  </a:lnTo>
                  <a:lnTo>
                    <a:pt x="0" y="189"/>
                  </a:lnTo>
                  <a:lnTo>
                    <a:pt x="0" y="192"/>
                  </a:lnTo>
                  <a:lnTo>
                    <a:pt x="2" y="192"/>
                  </a:lnTo>
                  <a:lnTo>
                    <a:pt x="2" y="195"/>
                  </a:lnTo>
                  <a:lnTo>
                    <a:pt x="0" y="197"/>
                  </a:lnTo>
                  <a:lnTo>
                    <a:pt x="2" y="197"/>
                  </a:lnTo>
                  <a:lnTo>
                    <a:pt x="5" y="200"/>
                  </a:lnTo>
                  <a:lnTo>
                    <a:pt x="8" y="203"/>
                  </a:lnTo>
                  <a:lnTo>
                    <a:pt x="10" y="203"/>
                  </a:lnTo>
                  <a:lnTo>
                    <a:pt x="13" y="203"/>
                  </a:lnTo>
                  <a:lnTo>
                    <a:pt x="16" y="205"/>
                  </a:lnTo>
                  <a:lnTo>
                    <a:pt x="18" y="208"/>
                  </a:lnTo>
                  <a:lnTo>
                    <a:pt x="21" y="208"/>
                  </a:lnTo>
                  <a:lnTo>
                    <a:pt x="24" y="211"/>
                  </a:lnTo>
                  <a:lnTo>
                    <a:pt x="21" y="213"/>
                  </a:lnTo>
                  <a:lnTo>
                    <a:pt x="24" y="216"/>
                  </a:lnTo>
                  <a:lnTo>
                    <a:pt x="26" y="219"/>
                  </a:lnTo>
                  <a:lnTo>
                    <a:pt x="29" y="219"/>
                  </a:lnTo>
                  <a:lnTo>
                    <a:pt x="32" y="219"/>
                  </a:lnTo>
                  <a:lnTo>
                    <a:pt x="34" y="219"/>
                  </a:lnTo>
                  <a:lnTo>
                    <a:pt x="37" y="216"/>
                  </a:lnTo>
                  <a:lnTo>
                    <a:pt x="37" y="213"/>
                  </a:lnTo>
                  <a:lnTo>
                    <a:pt x="37" y="211"/>
                  </a:lnTo>
                  <a:lnTo>
                    <a:pt x="34" y="205"/>
                  </a:lnTo>
                  <a:lnTo>
                    <a:pt x="34" y="200"/>
                  </a:lnTo>
                  <a:lnTo>
                    <a:pt x="34" y="197"/>
                  </a:lnTo>
                  <a:lnTo>
                    <a:pt x="37" y="195"/>
                  </a:lnTo>
                  <a:lnTo>
                    <a:pt x="37" y="192"/>
                  </a:lnTo>
                  <a:lnTo>
                    <a:pt x="40" y="192"/>
                  </a:lnTo>
                  <a:lnTo>
                    <a:pt x="42" y="192"/>
                  </a:lnTo>
                  <a:lnTo>
                    <a:pt x="45" y="192"/>
                  </a:lnTo>
                  <a:lnTo>
                    <a:pt x="45" y="189"/>
                  </a:lnTo>
                  <a:lnTo>
                    <a:pt x="45" y="187"/>
                  </a:lnTo>
                  <a:lnTo>
                    <a:pt x="48" y="184"/>
                  </a:lnTo>
                  <a:lnTo>
                    <a:pt x="50" y="181"/>
                  </a:lnTo>
                  <a:lnTo>
                    <a:pt x="53" y="181"/>
                  </a:lnTo>
                  <a:lnTo>
                    <a:pt x="56" y="181"/>
                  </a:lnTo>
                  <a:lnTo>
                    <a:pt x="66" y="184"/>
                  </a:lnTo>
                  <a:lnTo>
                    <a:pt x="82" y="184"/>
                  </a:lnTo>
                  <a:lnTo>
                    <a:pt x="96" y="187"/>
                  </a:lnTo>
                  <a:lnTo>
                    <a:pt x="98" y="187"/>
                  </a:lnTo>
                  <a:lnTo>
                    <a:pt x="101" y="187"/>
                  </a:lnTo>
                  <a:lnTo>
                    <a:pt x="104" y="189"/>
                  </a:lnTo>
                  <a:lnTo>
                    <a:pt x="106" y="195"/>
                  </a:lnTo>
                  <a:lnTo>
                    <a:pt x="106" y="197"/>
                  </a:lnTo>
                  <a:lnTo>
                    <a:pt x="106" y="200"/>
                  </a:lnTo>
                  <a:lnTo>
                    <a:pt x="104" y="203"/>
                  </a:lnTo>
                  <a:lnTo>
                    <a:pt x="104" y="205"/>
                  </a:lnTo>
                  <a:lnTo>
                    <a:pt x="104" y="208"/>
                  </a:lnTo>
                  <a:lnTo>
                    <a:pt x="106" y="208"/>
                  </a:lnTo>
                  <a:lnTo>
                    <a:pt x="109" y="208"/>
                  </a:lnTo>
                  <a:lnTo>
                    <a:pt x="112" y="208"/>
                  </a:lnTo>
                  <a:lnTo>
                    <a:pt x="114" y="208"/>
                  </a:lnTo>
                  <a:lnTo>
                    <a:pt x="117" y="208"/>
                  </a:lnTo>
                  <a:lnTo>
                    <a:pt x="117" y="211"/>
                  </a:lnTo>
                  <a:lnTo>
                    <a:pt x="114" y="213"/>
                  </a:lnTo>
                  <a:lnTo>
                    <a:pt x="114" y="219"/>
                  </a:lnTo>
                  <a:lnTo>
                    <a:pt x="112" y="221"/>
                  </a:lnTo>
                  <a:lnTo>
                    <a:pt x="109" y="221"/>
                  </a:lnTo>
                  <a:lnTo>
                    <a:pt x="109" y="224"/>
                  </a:lnTo>
                  <a:lnTo>
                    <a:pt x="106" y="221"/>
                  </a:lnTo>
                  <a:lnTo>
                    <a:pt x="104" y="221"/>
                  </a:lnTo>
                  <a:lnTo>
                    <a:pt x="101" y="221"/>
                  </a:lnTo>
                  <a:lnTo>
                    <a:pt x="101" y="224"/>
                  </a:lnTo>
                  <a:lnTo>
                    <a:pt x="101" y="227"/>
                  </a:lnTo>
                  <a:lnTo>
                    <a:pt x="98" y="229"/>
                  </a:lnTo>
                  <a:lnTo>
                    <a:pt x="98" y="232"/>
                  </a:lnTo>
                  <a:lnTo>
                    <a:pt x="96" y="235"/>
                  </a:lnTo>
                  <a:lnTo>
                    <a:pt x="98" y="240"/>
                  </a:lnTo>
                  <a:lnTo>
                    <a:pt x="101" y="240"/>
                  </a:lnTo>
                  <a:lnTo>
                    <a:pt x="106" y="237"/>
                  </a:lnTo>
                  <a:lnTo>
                    <a:pt x="109" y="232"/>
                  </a:lnTo>
                  <a:lnTo>
                    <a:pt x="112" y="227"/>
                  </a:lnTo>
                  <a:lnTo>
                    <a:pt x="114" y="224"/>
                  </a:lnTo>
                  <a:lnTo>
                    <a:pt x="117" y="221"/>
                  </a:lnTo>
                  <a:lnTo>
                    <a:pt x="120" y="221"/>
                  </a:lnTo>
                  <a:lnTo>
                    <a:pt x="122" y="221"/>
                  </a:lnTo>
                  <a:lnTo>
                    <a:pt x="122" y="224"/>
                  </a:lnTo>
                  <a:lnTo>
                    <a:pt x="125" y="224"/>
                  </a:lnTo>
                  <a:lnTo>
                    <a:pt x="125" y="227"/>
                  </a:lnTo>
                  <a:lnTo>
                    <a:pt x="128" y="227"/>
                  </a:lnTo>
                  <a:lnTo>
                    <a:pt x="128" y="224"/>
                  </a:lnTo>
                  <a:lnTo>
                    <a:pt x="130" y="221"/>
                  </a:lnTo>
                  <a:lnTo>
                    <a:pt x="130" y="219"/>
                  </a:lnTo>
                  <a:lnTo>
                    <a:pt x="130" y="216"/>
                  </a:lnTo>
                  <a:lnTo>
                    <a:pt x="133" y="216"/>
                  </a:lnTo>
                  <a:lnTo>
                    <a:pt x="136" y="216"/>
                  </a:lnTo>
                  <a:lnTo>
                    <a:pt x="138" y="216"/>
                  </a:lnTo>
                  <a:lnTo>
                    <a:pt x="141" y="219"/>
                  </a:lnTo>
                  <a:lnTo>
                    <a:pt x="146" y="221"/>
                  </a:lnTo>
                  <a:lnTo>
                    <a:pt x="149" y="224"/>
                  </a:lnTo>
                  <a:lnTo>
                    <a:pt x="152" y="227"/>
                  </a:lnTo>
                  <a:lnTo>
                    <a:pt x="154" y="227"/>
                  </a:lnTo>
                  <a:lnTo>
                    <a:pt x="157" y="224"/>
                  </a:lnTo>
                  <a:lnTo>
                    <a:pt x="160" y="224"/>
                  </a:lnTo>
                  <a:lnTo>
                    <a:pt x="160" y="221"/>
                  </a:lnTo>
                  <a:lnTo>
                    <a:pt x="162" y="219"/>
                  </a:lnTo>
                  <a:lnTo>
                    <a:pt x="165" y="219"/>
                  </a:lnTo>
                  <a:lnTo>
                    <a:pt x="168" y="219"/>
                  </a:lnTo>
                  <a:lnTo>
                    <a:pt x="170" y="219"/>
                  </a:lnTo>
                  <a:lnTo>
                    <a:pt x="170" y="216"/>
                  </a:lnTo>
                  <a:lnTo>
                    <a:pt x="170" y="213"/>
                  </a:lnTo>
                  <a:lnTo>
                    <a:pt x="170" y="211"/>
                  </a:lnTo>
                  <a:lnTo>
                    <a:pt x="173" y="211"/>
                  </a:lnTo>
                  <a:lnTo>
                    <a:pt x="176" y="211"/>
                  </a:lnTo>
                  <a:lnTo>
                    <a:pt x="178" y="211"/>
                  </a:lnTo>
                  <a:lnTo>
                    <a:pt x="181" y="208"/>
                  </a:lnTo>
                  <a:lnTo>
                    <a:pt x="184" y="208"/>
                  </a:lnTo>
                  <a:lnTo>
                    <a:pt x="186" y="208"/>
                  </a:lnTo>
                  <a:lnTo>
                    <a:pt x="186" y="213"/>
                  </a:lnTo>
                  <a:lnTo>
                    <a:pt x="186" y="216"/>
                  </a:lnTo>
                  <a:lnTo>
                    <a:pt x="189" y="219"/>
                  </a:lnTo>
                  <a:lnTo>
                    <a:pt x="192" y="219"/>
                  </a:lnTo>
                  <a:lnTo>
                    <a:pt x="194" y="216"/>
                  </a:lnTo>
                  <a:lnTo>
                    <a:pt x="194" y="213"/>
                  </a:lnTo>
                  <a:lnTo>
                    <a:pt x="197" y="213"/>
                  </a:lnTo>
                  <a:lnTo>
                    <a:pt x="200" y="216"/>
                  </a:lnTo>
                  <a:lnTo>
                    <a:pt x="200" y="219"/>
                  </a:lnTo>
                  <a:lnTo>
                    <a:pt x="200" y="221"/>
                  </a:lnTo>
                  <a:lnTo>
                    <a:pt x="197" y="224"/>
                  </a:lnTo>
                  <a:lnTo>
                    <a:pt x="197" y="227"/>
                  </a:lnTo>
                  <a:lnTo>
                    <a:pt x="200" y="229"/>
                  </a:lnTo>
                  <a:lnTo>
                    <a:pt x="202" y="229"/>
                  </a:lnTo>
                  <a:lnTo>
                    <a:pt x="205" y="229"/>
                  </a:lnTo>
                  <a:lnTo>
                    <a:pt x="205" y="227"/>
                  </a:lnTo>
                  <a:lnTo>
                    <a:pt x="208" y="224"/>
                  </a:lnTo>
                  <a:lnTo>
                    <a:pt x="208" y="221"/>
                  </a:lnTo>
                  <a:lnTo>
                    <a:pt x="205" y="219"/>
                  </a:lnTo>
                  <a:lnTo>
                    <a:pt x="205" y="213"/>
                  </a:lnTo>
                  <a:lnTo>
                    <a:pt x="205" y="211"/>
                  </a:lnTo>
                  <a:lnTo>
                    <a:pt x="208" y="208"/>
                  </a:lnTo>
                  <a:lnTo>
                    <a:pt x="210" y="208"/>
                  </a:lnTo>
                  <a:lnTo>
                    <a:pt x="210" y="205"/>
                  </a:lnTo>
                  <a:lnTo>
                    <a:pt x="210" y="203"/>
                  </a:lnTo>
                  <a:lnTo>
                    <a:pt x="213" y="200"/>
                  </a:lnTo>
                  <a:lnTo>
                    <a:pt x="216" y="203"/>
                  </a:lnTo>
                  <a:lnTo>
                    <a:pt x="218" y="208"/>
                  </a:lnTo>
                  <a:lnTo>
                    <a:pt x="221" y="213"/>
                  </a:lnTo>
                  <a:lnTo>
                    <a:pt x="224" y="216"/>
                  </a:lnTo>
                  <a:lnTo>
                    <a:pt x="224" y="219"/>
                  </a:lnTo>
                  <a:lnTo>
                    <a:pt x="224" y="221"/>
                  </a:lnTo>
                  <a:lnTo>
                    <a:pt x="221" y="224"/>
                  </a:lnTo>
                  <a:lnTo>
                    <a:pt x="221" y="229"/>
                  </a:lnTo>
                  <a:lnTo>
                    <a:pt x="218" y="235"/>
                  </a:lnTo>
                  <a:lnTo>
                    <a:pt x="218" y="240"/>
                  </a:lnTo>
                  <a:lnTo>
                    <a:pt x="218" y="243"/>
                  </a:lnTo>
                  <a:lnTo>
                    <a:pt x="221" y="243"/>
                  </a:lnTo>
                  <a:lnTo>
                    <a:pt x="224" y="240"/>
                  </a:lnTo>
                  <a:lnTo>
                    <a:pt x="226" y="240"/>
                  </a:lnTo>
                  <a:lnTo>
                    <a:pt x="226" y="237"/>
                  </a:lnTo>
                  <a:lnTo>
                    <a:pt x="229" y="232"/>
                  </a:lnTo>
                  <a:lnTo>
                    <a:pt x="226" y="229"/>
                  </a:lnTo>
                  <a:lnTo>
                    <a:pt x="226" y="227"/>
                  </a:lnTo>
                  <a:lnTo>
                    <a:pt x="229" y="224"/>
                  </a:lnTo>
                  <a:lnTo>
                    <a:pt x="229" y="221"/>
                  </a:lnTo>
                  <a:lnTo>
                    <a:pt x="234" y="221"/>
                  </a:lnTo>
                  <a:lnTo>
                    <a:pt x="237" y="221"/>
                  </a:lnTo>
                  <a:lnTo>
                    <a:pt x="240" y="221"/>
                  </a:lnTo>
                  <a:lnTo>
                    <a:pt x="240" y="219"/>
                  </a:lnTo>
                  <a:lnTo>
                    <a:pt x="240" y="216"/>
                  </a:lnTo>
                  <a:lnTo>
                    <a:pt x="242" y="213"/>
                  </a:lnTo>
                  <a:lnTo>
                    <a:pt x="242" y="211"/>
                  </a:lnTo>
                  <a:lnTo>
                    <a:pt x="245" y="211"/>
                  </a:lnTo>
                  <a:lnTo>
                    <a:pt x="245" y="213"/>
                  </a:lnTo>
                  <a:lnTo>
                    <a:pt x="248" y="213"/>
                  </a:lnTo>
                  <a:lnTo>
                    <a:pt x="250" y="213"/>
                  </a:lnTo>
                  <a:lnTo>
                    <a:pt x="253" y="216"/>
                  </a:lnTo>
                  <a:lnTo>
                    <a:pt x="253" y="219"/>
                  </a:lnTo>
                  <a:lnTo>
                    <a:pt x="256" y="216"/>
                  </a:lnTo>
                  <a:lnTo>
                    <a:pt x="258" y="216"/>
                  </a:lnTo>
                  <a:lnTo>
                    <a:pt x="258" y="213"/>
                  </a:lnTo>
                  <a:lnTo>
                    <a:pt x="256" y="211"/>
                  </a:lnTo>
                  <a:lnTo>
                    <a:pt x="256" y="208"/>
                  </a:lnTo>
                  <a:lnTo>
                    <a:pt x="256" y="205"/>
                  </a:lnTo>
                  <a:lnTo>
                    <a:pt x="256" y="203"/>
                  </a:lnTo>
                  <a:lnTo>
                    <a:pt x="256" y="200"/>
                  </a:lnTo>
                  <a:lnTo>
                    <a:pt x="258" y="200"/>
                  </a:lnTo>
                  <a:lnTo>
                    <a:pt x="258" y="197"/>
                  </a:lnTo>
                  <a:lnTo>
                    <a:pt x="261" y="197"/>
                  </a:lnTo>
                  <a:lnTo>
                    <a:pt x="264" y="197"/>
                  </a:lnTo>
                  <a:lnTo>
                    <a:pt x="264" y="195"/>
                  </a:lnTo>
                  <a:lnTo>
                    <a:pt x="264" y="192"/>
                  </a:lnTo>
                  <a:lnTo>
                    <a:pt x="264" y="189"/>
                  </a:lnTo>
                  <a:lnTo>
                    <a:pt x="264" y="187"/>
                  </a:lnTo>
                  <a:lnTo>
                    <a:pt x="264" y="184"/>
                  </a:lnTo>
                  <a:lnTo>
                    <a:pt x="261" y="181"/>
                  </a:lnTo>
                  <a:lnTo>
                    <a:pt x="264" y="181"/>
                  </a:lnTo>
                  <a:lnTo>
                    <a:pt x="264" y="179"/>
                  </a:lnTo>
                  <a:lnTo>
                    <a:pt x="266" y="179"/>
                  </a:lnTo>
                  <a:lnTo>
                    <a:pt x="266" y="176"/>
                  </a:lnTo>
                  <a:lnTo>
                    <a:pt x="266" y="173"/>
                  </a:lnTo>
                  <a:lnTo>
                    <a:pt x="264" y="173"/>
                  </a:lnTo>
                  <a:lnTo>
                    <a:pt x="261" y="171"/>
                  </a:lnTo>
                  <a:lnTo>
                    <a:pt x="258" y="171"/>
                  </a:lnTo>
                  <a:lnTo>
                    <a:pt x="256" y="168"/>
                  </a:lnTo>
                  <a:lnTo>
                    <a:pt x="256" y="165"/>
                  </a:lnTo>
                  <a:lnTo>
                    <a:pt x="253" y="163"/>
                  </a:lnTo>
                  <a:lnTo>
                    <a:pt x="253" y="160"/>
                  </a:lnTo>
                  <a:lnTo>
                    <a:pt x="250" y="157"/>
                  </a:lnTo>
                  <a:lnTo>
                    <a:pt x="248" y="155"/>
                  </a:lnTo>
                  <a:lnTo>
                    <a:pt x="248" y="152"/>
                  </a:lnTo>
                  <a:lnTo>
                    <a:pt x="250" y="147"/>
                  </a:lnTo>
                  <a:lnTo>
                    <a:pt x="248" y="144"/>
                  </a:lnTo>
                  <a:lnTo>
                    <a:pt x="248" y="139"/>
                  </a:lnTo>
                  <a:lnTo>
                    <a:pt x="248" y="136"/>
                  </a:lnTo>
                  <a:lnTo>
                    <a:pt x="248" y="131"/>
                  </a:lnTo>
                  <a:lnTo>
                    <a:pt x="250" y="131"/>
                  </a:lnTo>
                  <a:lnTo>
                    <a:pt x="253" y="131"/>
                  </a:lnTo>
                  <a:lnTo>
                    <a:pt x="256" y="133"/>
                  </a:lnTo>
                  <a:lnTo>
                    <a:pt x="258" y="136"/>
                  </a:lnTo>
                  <a:lnTo>
                    <a:pt x="258" y="139"/>
                  </a:lnTo>
                  <a:lnTo>
                    <a:pt x="261" y="141"/>
                  </a:lnTo>
                  <a:lnTo>
                    <a:pt x="264" y="144"/>
                  </a:lnTo>
                  <a:lnTo>
                    <a:pt x="266" y="147"/>
                  </a:lnTo>
                  <a:lnTo>
                    <a:pt x="269" y="147"/>
                  </a:lnTo>
                  <a:lnTo>
                    <a:pt x="272" y="149"/>
                  </a:lnTo>
                  <a:lnTo>
                    <a:pt x="274" y="149"/>
                  </a:lnTo>
                  <a:lnTo>
                    <a:pt x="277" y="149"/>
                  </a:lnTo>
                  <a:lnTo>
                    <a:pt x="280" y="147"/>
                  </a:lnTo>
                  <a:lnTo>
                    <a:pt x="282" y="144"/>
                  </a:lnTo>
                  <a:lnTo>
                    <a:pt x="285" y="141"/>
                  </a:lnTo>
                  <a:lnTo>
                    <a:pt x="285" y="139"/>
                  </a:lnTo>
                  <a:lnTo>
                    <a:pt x="282" y="136"/>
                  </a:lnTo>
                  <a:lnTo>
                    <a:pt x="280" y="136"/>
                  </a:lnTo>
                  <a:lnTo>
                    <a:pt x="274" y="136"/>
                  </a:lnTo>
                  <a:lnTo>
                    <a:pt x="269" y="133"/>
                  </a:lnTo>
                  <a:lnTo>
                    <a:pt x="266" y="133"/>
                  </a:lnTo>
                  <a:lnTo>
                    <a:pt x="266" y="131"/>
                  </a:lnTo>
                  <a:lnTo>
                    <a:pt x="266" y="128"/>
                  </a:lnTo>
                  <a:lnTo>
                    <a:pt x="266" y="125"/>
                  </a:lnTo>
                  <a:lnTo>
                    <a:pt x="266" y="123"/>
                  </a:lnTo>
                  <a:lnTo>
                    <a:pt x="269" y="120"/>
                  </a:lnTo>
                  <a:lnTo>
                    <a:pt x="269" y="117"/>
                  </a:lnTo>
                  <a:lnTo>
                    <a:pt x="269" y="115"/>
                  </a:lnTo>
                  <a:lnTo>
                    <a:pt x="269" y="112"/>
                  </a:lnTo>
                  <a:lnTo>
                    <a:pt x="272" y="109"/>
                  </a:lnTo>
                  <a:lnTo>
                    <a:pt x="269" y="109"/>
                  </a:lnTo>
                  <a:lnTo>
                    <a:pt x="266" y="107"/>
                  </a:lnTo>
                  <a:lnTo>
                    <a:pt x="261" y="104"/>
                  </a:lnTo>
                  <a:lnTo>
                    <a:pt x="256" y="104"/>
                  </a:lnTo>
                  <a:lnTo>
                    <a:pt x="250" y="107"/>
                  </a:lnTo>
                  <a:lnTo>
                    <a:pt x="248" y="109"/>
                  </a:lnTo>
                  <a:lnTo>
                    <a:pt x="245" y="112"/>
                  </a:lnTo>
                  <a:lnTo>
                    <a:pt x="242" y="112"/>
                  </a:lnTo>
                  <a:lnTo>
                    <a:pt x="240" y="112"/>
                  </a:lnTo>
                  <a:lnTo>
                    <a:pt x="237" y="109"/>
                  </a:lnTo>
                  <a:lnTo>
                    <a:pt x="232" y="109"/>
                  </a:lnTo>
                  <a:lnTo>
                    <a:pt x="229" y="107"/>
                  </a:lnTo>
                  <a:lnTo>
                    <a:pt x="229" y="104"/>
                  </a:lnTo>
                  <a:lnTo>
                    <a:pt x="232" y="99"/>
                  </a:lnTo>
                  <a:lnTo>
                    <a:pt x="234" y="96"/>
                  </a:lnTo>
                  <a:lnTo>
                    <a:pt x="234" y="91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52" name="Freeform 118"/>
            <p:cNvSpPr>
              <a:spLocks/>
            </p:cNvSpPr>
            <p:nvPr/>
          </p:nvSpPr>
          <p:spPr bwMode="auto">
            <a:xfrm>
              <a:off x="2036763" y="6575425"/>
              <a:ext cx="1069975" cy="966788"/>
            </a:xfrm>
            <a:custGeom>
              <a:avLst/>
              <a:gdLst>
                <a:gd name="T0" fmla="*/ 2147483647 w 285"/>
                <a:gd name="T1" fmla="*/ 2147483647 h 243"/>
                <a:gd name="T2" fmla="*/ 2147483647 w 285"/>
                <a:gd name="T3" fmla="*/ 2147483647 h 243"/>
                <a:gd name="T4" fmla="*/ 2147483647 w 285"/>
                <a:gd name="T5" fmla="*/ 2147483647 h 243"/>
                <a:gd name="T6" fmla="*/ 2147483647 w 285"/>
                <a:gd name="T7" fmla="*/ 2147483647 h 243"/>
                <a:gd name="T8" fmla="*/ 2147483647 w 285"/>
                <a:gd name="T9" fmla="*/ 2147483647 h 243"/>
                <a:gd name="T10" fmla="*/ 2147483647 w 285"/>
                <a:gd name="T11" fmla="*/ 2147483647 h 243"/>
                <a:gd name="T12" fmla="*/ 2147483647 w 285"/>
                <a:gd name="T13" fmla="*/ 2147483647 h 243"/>
                <a:gd name="T14" fmla="*/ 2147483647 w 285"/>
                <a:gd name="T15" fmla="*/ 2147483647 h 243"/>
                <a:gd name="T16" fmla="*/ 2147483647 w 285"/>
                <a:gd name="T17" fmla="*/ 2147483647 h 243"/>
                <a:gd name="T18" fmla="*/ 2147483647 w 285"/>
                <a:gd name="T19" fmla="*/ 2147483647 h 243"/>
                <a:gd name="T20" fmla="*/ 2147483647 w 285"/>
                <a:gd name="T21" fmla="*/ 2147483647 h 243"/>
                <a:gd name="T22" fmla="*/ 2147483647 w 285"/>
                <a:gd name="T23" fmla="*/ 2147483647 h 243"/>
                <a:gd name="T24" fmla="*/ 2147483647 w 285"/>
                <a:gd name="T25" fmla="*/ 2147483647 h 243"/>
                <a:gd name="T26" fmla="*/ 2147483647 w 285"/>
                <a:gd name="T27" fmla="*/ 2147483647 h 243"/>
                <a:gd name="T28" fmla="*/ 2147483647 w 285"/>
                <a:gd name="T29" fmla="*/ 2147483647 h 243"/>
                <a:gd name="T30" fmla="*/ 2147483647 w 285"/>
                <a:gd name="T31" fmla="*/ 2147483647 h 243"/>
                <a:gd name="T32" fmla="*/ 2147483647 w 285"/>
                <a:gd name="T33" fmla="*/ 2147483647 h 243"/>
                <a:gd name="T34" fmla="*/ 2147483647 w 285"/>
                <a:gd name="T35" fmla="*/ 2147483647 h 243"/>
                <a:gd name="T36" fmla="*/ 2147483647 w 285"/>
                <a:gd name="T37" fmla="*/ 2147483647 h 243"/>
                <a:gd name="T38" fmla="*/ 2147483647 w 285"/>
                <a:gd name="T39" fmla="*/ 2147483647 h 243"/>
                <a:gd name="T40" fmla="*/ 2147483647 w 285"/>
                <a:gd name="T41" fmla="*/ 2147483647 h 243"/>
                <a:gd name="T42" fmla="*/ 2147483647 w 285"/>
                <a:gd name="T43" fmla="*/ 2147483647 h 243"/>
                <a:gd name="T44" fmla="*/ 0 w 285"/>
                <a:gd name="T45" fmla="*/ 2147483647 h 243"/>
                <a:gd name="T46" fmla="*/ 2147483647 w 285"/>
                <a:gd name="T47" fmla="*/ 2147483647 h 243"/>
                <a:gd name="T48" fmla="*/ 2147483647 w 285"/>
                <a:gd name="T49" fmla="*/ 2147483647 h 243"/>
                <a:gd name="T50" fmla="*/ 2147483647 w 285"/>
                <a:gd name="T51" fmla="*/ 2147483647 h 243"/>
                <a:gd name="T52" fmla="*/ 2147483647 w 285"/>
                <a:gd name="T53" fmla="*/ 2147483647 h 243"/>
                <a:gd name="T54" fmla="*/ 2147483647 w 285"/>
                <a:gd name="T55" fmla="*/ 2147483647 h 243"/>
                <a:gd name="T56" fmla="*/ 2147483647 w 285"/>
                <a:gd name="T57" fmla="*/ 2147483647 h 243"/>
                <a:gd name="T58" fmla="*/ 2147483647 w 285"/>
                <a:gd name="T59" fmla="*/ 2147483647 h 243"/>
                <a:gd name="T60" fmla="*/ 2147483647 w 285"/>
                <a:gd name="T61" fmla="*/ 2147483647 h 243"/>
                <a:gd name="T62" fmla="*/ 2147483647 w 285"/>
                <a:gd name="T63" fmla="*/ 2147483647 h 243"/>
                <a:gd name="T64" fmla="*/ 2147483647 w 285"/>
                <a:gd name="T65" fmla="*/ 2147483647 h 243"/>
                <a:gd name="T66" fmla="*/ 2147483647 w 285"/>
                <a:gd name="T67" fmla="*/ 2147483647 h 243"/>
                <a:gd name="T68" fmla="*/ 2147483647 w 285"/>
                <a:gd name="T69" fmla="*/ 2147483647 h 243"/>
                <a:gd name="T70" fmla="*/ 2147483647 w 285"/>
                <a:gd name="T71" fmla="*/ 2147483647 h 243"/>
                <a:gd name="T72" fmla="*/ 2147483647 w 285"/>
                <a:gd name="T73" fmla="*/ 2147483647 h 243"/>
                <a:gd name="T74" fmla="*/ 2147483647 w 285"/>
                <a:gd name="T75" fmla="*/ 2147483647 h 243"/>
                <a:gd name="T76" fmla="*/ 2147483647 w 285"/>
                <a:gd name="T77" fmla="*/ 2147483647 h 243"/>
                <a:gd name="T78" fmla="*/ 2147483647 w 285"/>
                <a:gd name="T79" fmla="*/ 2147483647 h 243"/>
                <a:gd name="T80" fmla="*/ 2147483647 w 285"/>
                <a:gd name="T81" fmla="*/ 2147483647 h 243"/>
                <a:gd name="T82" fmla="*/ 2147483647 w 285"/>
                <a:gd name="T83" fmla="*/ 2147483647 h 243"/>
                <a:gd name="T84" fmla="*/ 2147483647 w 285"/>
                <a:gd name="T85" fmla="*/ 2147483647 h 243"/>
                <a:gd name="T86" fmla="*/ 2147483647 w 285"/>
                <a:gd name="T87" fmla="*/ 2147483647 h 243"/>
                <a:gd name="T88" fmla="*/ 2147483647 w 285"/>
                <a:gd name="T89" fmla="*/ 2147483647 h 243"/>
                <a:gd name="T90" fmla="*/ 2147483647 w 285"/>
                <a:gd name="T91" fmla="*/ 2147483647 h 243"/>
                <a:gd name="T92" fmla="*/ 2147483647 w 285"/>
                <a:gd name="T93" fmla="*/ 2147483647 h 243"/>
                <a:gd name="T94" fmla="*/ 2147483647 w 285"/>
                <a:gd name="T95" fmla="*/ 2147483647 h 243"/>
                <a:gd name="T96" fmla="*/ 2147483647 w 285"/>
                <a:gd name="T97" fmla="*/ 2147483647 h 243"/>
                <a:gd name="T98" fmla="*/ 2147483647 w 285"/>
                <a:gd name="T99" fmla="*/ 2147483647 h 243"/>
                <a:gd name="T100" fmla="*/ 2147483647 w 285"/>
                <a:gd name="T101" fmla="*/ 2147483647 h 243"/>
                <a:gd name="T102" fmla="*/ 2147483647 w 285"/>
                <a:gd name="T103" fmla="*/ 2147483647 h 243"/>
                <a:gd name="T104" fmla="*/ 2147483647 w 285"/>
                <a:gd name="T105" fmla="*/ 2147483647 h 243"/>
                <a:gd name="T106" fmla="*/ 2147483647 w 285"/>
                <a:gd name="T107" fmla="*/ 2147483647 h 243"/>
                <a:gd name="T108" fmla="*/ 2147483647 w 285"/>
                <a:gd name="T109" fmla="*/ 2147483647 h 243"/>
                <a:gd name="T110" fmla="*/ 2147483647 w 285"/>
                <a:gd name="T111" fmla="*/ 2147483647 h 243"/>
                <a:gd name="T112" fmla="*/ 2147483647 w 285"/>
                <a:gd name="T113" fmla="*/ 2147483647 h 243"/>
                <a:gd name="T114" fmla="*/ 2147483647 w 285"/>
                <a:gd name="T115" fmla="*/ 2147483647 h 243"/>
                <a:gd name="T116" fmla="*/ 2147483647 w 285"/>
                <a:gd name="T117" fmla="*/ 2147483647 h 24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85"/>
                <a:gd name="T178" fmla="*/ 0 h 243"/>
                <a:gd name="T179" fmla="*/ 285 w 285"/>
                <a:gd name="T180" fmla="*/ 243 h 24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85" h="243">
                  <a:moveTo>
                    <a:pt x="234" y="91"/>
                  </a:moveTo>
                  <a:lnTo>
                    <a:pt x="234" y="88"/>
                  </a:lnTo>
                  <a:lnTo>
                    <a:pt x="232" y="85"/>
                  </a:lnTo>
                  <a:lnTo>
                    <a:pt x="232" y="83"/>
                  </a:lnTo>
                  <a:lnTo>
                    <a:pt x="229" y="80"/>
                  </a:lnTo>
                  <a:lnTo>
                    <a:pt x="232" y="77"/>
                  </a:lnTo>
                  <a:lnTo>
                    <a:pt x="232" y="75"/>
                  </a:lnTo>
                  <a:lnTo>
                    <a:pt x="229" y="72"/>
                  </a:lnTo>
                  <a:lnTo>
                    <a:pt x="229" y="69"/>
                  </a:lnTo>
                  <a:lnTo>
                    <a:pt x="229" y="67"/>
                  </a:lnTo>
                  <a:lnTo>
                    <a:pt x="226" y="67"/>
                  </a:lnTo>
                  <a:lnTo>
                    <a:pt x="226" y="64"/>
                  </a:lnTo>
                  <a:lnTo>
                    <a:pt x="226" y="61"/>
                  </a:lnTo>
                  <a:lnTo>
                    <a:pt x="224" y="59"/>
                  </a:lnTo>
                  <a:lnTo>
                    <a:pt x="224" y="56"/>
                  </a:lnTo>
                  <a:lnTo>
                    <a:pt x="218" y="53"/>
                  </a:lnTo>
                  <a:lnTo>
                    <a:pt x="216" y="48"/>
                  </a:lnTo>
                  <a:lnTo>
                    <a:pt x="213" y="45"/>
                  </a:lnTo>
                  <a:lnTo>
                    <a:pt x="213" y="43"/>
                  </a:lnTo>
                  <a:lnTo>
                    <a:pt x="213" y="40"/>
                  </a:lnTo>
                  <a:lnTo>
                    <a:pt x="216" y="40"/>
                  </a:lnTo>
                  <a:lnTo>
                    <a:pt x="216" y="37"/>
                  </a:lnTo>
                  <a:lnTo>
                    <a:pt x="216" y="35"/>
                  </a:lnTo>
                  <a:lnTo>
                    <a:pt x="213" y="35"/>
                  </a:lnTo>
                  <a:lnTo>
                    <a:pt x="210" y="35"/>
                  </a:lnTo>
                  <a:lnTo>
                    <a:pt x="205" y="35"/>
                  </a:lnTo>
                  <a:lnTo>
                    <a:pt x="200" y="35"/>
                  </a:lnTo>
                  <a:lnTo>
                    <a:pt x="194" y="35"/>
                  </a:lnTo>
                  <a:lnTo>
                    <a:pt x="192" y="32"/>
                  </a:lnTo>
                  <a:lnTo>
                    <a:pt x="192" y="27"/>
                  </a:lnTo>
                  <a:lnTo>
                    <a:pt x="189" y="21"/>
                  </a:lnTo>
                  <a:lnTo>
                    <a:pt x="186" y="21"/>
                  </a:lnTo>
                  <a:lnTo>
                    <a:pt x="184" y="19"/>
                  </a:lnTo>
                  <a:lnTo>
                    <a:pt x="181" y="21"/>
                  </a:lnTo>
                  <a:lnTo>
                    <a:pt x="184" y="24"/>
                  </a:lnTo>
                  <a:lnTo>
                    <a:pt x="176" y="24"/>
                  </a:lnTo>
                  <a:lnTo>
                    <a:pt x="168" y="24"/>
                  </a:lnTo>
                  <a:lnTo>
                    <a:pt x="168" y="21"/>
                  </a:lnTo>
                  <a:lnTo>
                    <a:pt x="170" y="19"/>
                  </a:lnTo>
                  <a:lnTo>
                    <a:pt x="168" y="16"/>
                  </a:lnTo>
                  <a:lnTo>
                    <a:pt x="168" y="11"/>
                  </a:lnTo>
                  <a:lnTo>
                    <a:pt x="168" y="8"/>
                  </a:lnTo>
                  <a:lnTo>
                    <a:pt x="168" y="5"/>
                  </a:lnTo>
                  <a:lnTo>
                    <a:pt x="165" y="3"/>
                  </a:lnTo>
                  <a:lnTo>
                    <a:pt x="162" y="3"/>
                  </a:lnTo>
                  <a:lnTo>
                    <a:pt x="157" y="0"/>
                  </a:lnTo>
                  <a:lnTo>
                    <a:pt x="157" y="3"/>
                  </a:lnTo>
                  <a:lnTo>
                    <a:pt x="154" y="5"/>
                  </a:lnTo>
                  <a:lnTo>
                    <a:pt x="154" y="11"/>
                  </a:lnTo>
                  <a:lnTo>
                    <a:pt x="152" y="11"/>
                  </a:lnTo>
                  <a:lnTo>
                    <a:pt x="149" y="13"/>
                  </a:lnTo>
                  <a:lnTo>
                    <a:pt x="146" y="11"/>
                  </a:lnTo>
                  <a:lnTo>
                    <a:pt x="144" y="11"/>
                  </a:lnTo>
                  <a:lnTo>
                    <a:pt x="141" y="8"/>
                  </a:lnTo>
                  <a:lnTo>
                    <a:pt x="138" y="11"/>
                  </a:lnTo>
                  <a:lnTo>
                    <a:pt x="136" y="13"/>
                  </a:lnTo>
                  <a:lnTo>
                    <a:pt x="136" y="16"/>
                  </a:lnTo>
                  <a:lnTo>
                    <a:pt x="136" y="19"/>
                  </a:lnTo>
                  <a:lnTo>
                    <a:pt x="138" y="21"/>
                  </a:lnTo>
                  <a:lnTo>
                    <a:pt x="138" y="24"/>
                  </a:lnTo>
                  <a:lnTo>
                    <a:pt x="138" y="27"/>
                  </a:lnTo>
                  <a:lnTo>
                    <a:pt x="141" y="29"/>
                  </a:lnTo>
                  <a:lnTo>
                    <a:pt x="141" y="32"/>
                  </a:lnTo>
                  <a:lnTo>
                    <a:pt x="144" y="32"/>
                  </a:lnTo>
                  <a:lnTo>
                    <a:pt x="146" y="35"/>
                  </a:lnTo>
                  <a:lnTo>
                    <a:pt x="146" y="37"/>
                  </a:lnTo>
                  <a:lnTo>
                    <a:pt x="144" y="37"/>
                  </a:lnTo>
                  <a:lnTo>
                    <a:pt x="141" y="40"/>
                  </a:lnTo>
                  <a:lnTo>
                    <a:pt x="138" y="40"/>
                  </a:lnTo>
                  <a:lnTo>
                    <a:pt x="136" y="43"/>
                  </a:lnTo>
                  <a:lnTo>
                    <a:pt x="133" y="45"/>
                  </a:lnTo>
                  <a:lnTo>
                    <a:pt x="130" y="48"/>
                  </a:lnTo>
                  <a:lnTo>
                    <a:pt x="130" y="51"/>
                  </a:lnTo>
                  <a:lnTo>
                    <a:pt x="128" y="51"/>
                  </a:lnTo>
                  <a:lnTo>
                    <a:pt x="125" y="48"/>
                  </a:lnTo>
                  <a:lnTo>
                    <a:pt x="122" y="45"/>
                  </a:lnTo>
                  <a:lnTo>
                    <a:pt x="125" y="43"/>
                  </a:lnTo>
                  <a:lnTo>
                    <a:pt x="125" y="40"/>
                  </a:lnTo>
                  <a:lnTo>
                    <a:pt x="122" y="40"/>
                  </a:lnTo>
                  <a:lnTo>
                    <a:pt x="122" y="43"/>
                  </a:lnTo>
                  <a:lnTo>
                    <a:pt x="122" y="45"/>
                  </a:lnTo>
                  <a:lnTo>
                    <a:pt x="120" y="48"/>
                  </a:lnTo>
                  <a:lnTo>
                    <a:pt x="120" y="51"/>
                  </a:lnTo>
                  <a:lnTo>
                    <a:pt x="117" y="51"/>
                  </a:lnTo>
                  <a:lnTo>
                    <a:pt x="114" y="53"/>
                  </a:lnTo>
                  <a:lnTo>
                    <a:pt x="109" y="53"/>
                  </a:lnTo>
                  <a:lnTo>
                    <a:pt x="106" y="53"/>
                  </a:lnTo>
                  <a:lnTo>
                    <a:pt x="104" y="53"/>
                  </a:lnTo>
                  <a:lnTo>
                    <a:pt x="101" y="56"/>
                  </a:lnTo>
                  <a:lnTo>
                    <a:pt x="98" y="59"/>
                  </a:lnTo>
                  <a:lnTo>
                    <a:pt x="101" y="61"/>
                  </a:lnTo>
                  <a:lnTo>
                    <a:pt x="104" y="61"/>
                  </a:lnTo>
                  <a:lnTo>
                    <a:pt x="104" y="64"/>
                  </a:lnTo>
                  <a:lnTo>
                    <a:pt x="104" y="67"/>
                  </a:lnTo>
                  <a:lnTo>
                    <a:pt x="104" y="72"/>
                  </a:lnTo>
                  <a:lnTo>
                    <a:pt x="101" y="77"/>
                  </a:lnTo>
                  <a:lnTo>
                    <a:pt x="101" y="80"/>
                  </a:lnTo>
                  <a:lnTo>
                    <a:pt x="101" y="83"/>
                  </a:lnTo>
                  <a:lnTo>
                    <a:pt x="101" y="85"/>
                  </a:lnTo>
                  <a:lnTo>
                    <a:pt x="98" y="88"/>
                  </a:lnTo>
                  <a:lnTo>
                    <a:pt x="96" y="88"/>
                  </a:lnTo>
                  <a:lnTo>
                    <a:pt x="93" y="88"/>
                  </a:lnTo>
                  <a:lnTo>
                    <a:pt x="93" y="91"/>
                  </a:lnTo>
                  <a:lnTo>
                    <a:pt x="90" y="93"/>
                  </a:lnTo>
                  <a:lnTo>
                    <a:pt x="90" y="96"/>
                  </a:lnTo>
                  <a:lnTo>
                    <a:pt x="88" y="99"/>
                  </a:lnTo>
                  <a:lnTo>
                    <a:pt x="85" y="99"/>
                  </a:lnTo>
                  <a:lnTo>
                    <a:pt x="82" y="99"/>
                  </a:lnTo>
                  <a:lnTo>
                    <a:pt x="80" y="101"/>
                  </a:lnTo>
                  <a:lnTo>
                    <a:pt x="77" y="101"/>
                  </a:lnTo>
                  <a:lnTo>
                    <a:pt x="74" y="104"/>
                  </a:lnTo>
                  <a:lnTo>
                    <a:pt x="74" y="107"/>
                  </a:lnTo>
                  <a:lnTo>
                    <a:pt x="72" y="109"/>
                  </a:lnTo>
                  <a:lnTo>
                    <a:pt x="69" y="109"/>
                  </a:lnTo>
                  <a:lnTo>
                    <a:pt x="66" y="109"/>
                  </a:lnTo>
                  <a:lnTo>
                    <a:pt x="64" y="109"/>
                  </a:lnTo>
                  <a:lnTo>
                    <a:pt x="61" y="112"/>
                  </a:lnTo>
                  <a:lnTo>
                    <a:pt x="61" y="115"/>
                  </a:lnTo>
                  <a:lnTo>
                    <a:pt x="58" y="115"/>
                  </a:lnTo>
                  <a:lnTo>
                    <a:pt x="56" y="112"/>
                  </a:lnTo>
                  <a:lnTo>
                    <a:pt x="53" y="115"/>
                  </a:lnTo>
                  <a:lnTo>
                    <a:pt x="50" y="117"/>
                  </a:lnTo>
                  <a:lnTo>
                    <a:pt x="48" y="120"/>
                  </a:lnTo>
                  <a:lnTo>
                    <a:pt x="45" y="125"/>
                  </a:lnTo>
                  <a:lnTo>
                    <a:pt x="48" y="125"/>
                  </a:lnTo>
                  <a:lnTo>
                    <a:pt x="45" y="128"/>
                  </a:lnTo>
                  <a:lnTo>
                    <a:pt x="45" y="131"/>
                  </a:lnTo>
                  <a:lnTo>
                    <a:pt x="45" y="133"/>
                  </a:lnTo>
                  <a:lnTo>
                    <a:pt x="45" y="136"/>
                  </a:lnTo>
                  <a:lnTo>
                    <a:pt x="42" y="136"/>
                  </a:lnTo>
                  <a:lnTo>
                    <a:pt x="40" y="139"/>
                  </a:lnTo>
                  <a:lnTo>
                    <a:pt x="37" y="136"/>
                  </a:lnTo>
                  <a:lnTo>
                    <a:pt x="34" y="139"/>
                  </a:lnTo>
                  <a:lnTo>
                    <a:pt x="40" y="141"/>
                  </a:lnTo>
                  <a:lnTo>
                    <a:pt x="37" y="144"/>
                  </a:lnTo>
                  <a:lnTo>
                    <a:pt x="40" y="147"/>
                  </a:lnTo>
                  <a:lnTo>
                    <a:pt x="40" y="149"/>
                  </a:lnTo>
                  <a:lnTo>
                    <a:pt x="37" y="152"/>
                  </a:lnTo>
                  <a:lnTo>
                    <a:pt x="34" y="155"/>
                  </a:lnTo>
                  <a:lnTo>
                    <a:pt x="32" y="157"/>
                  </a:lnTo>
                  <a:lnTo>
                    <a:pt x="29" y="157"/>
                  </a:lnTo>
                  <a:lnTo>
                    <a:pt x="26" y="157"/>
                  </a:lnTo>
                  <a:lnTo>
                    <a:pt x="24" y="160"/>
                  </a:lnTo>
                  <a:lnTo>
                    <a:pt x="24" y="163"/>
                  </a:lnTo>
                  <a:lnTo>
                    <a:pt x="21" y="165"/>
                  </a:lnTo>
                  <a:lnTo>
                    <a:pt x="21" y="168"/>
                  </a:lnTo>
                  <a:lnTo>
                    <a:pt x="18" y="168"/>
                  </a:lnTo>
                  <a:lnTo>
                    <a:pt x="18" y="165"/>
                  </a:lnTo>
                  <a:lnTo>
                    <a:pt x="16" y="165"/>
                  </a:lnTo>
                  <a:lnTo>
                    <a:pt x="13" y="165"/>
                  </a:lnTo>
                  <a:lnTo>
                    <a:pt x="13" y="168"/>
                  </a:lnTo>
                  <a:lnTo>
                    <a:pt x="10" y="171"/>
                  </a:lnTo>
                  <a:lnTo>
                    <a:pt x="13" y="173"/>
                  </a:lnTo>
                  <a:lnTo>
                    <a:pt x="13" y="176"/>
                  </a:lnTo>
                  <a:lnTo>
                    <a:pt x="10" y="176"/>
                  </a:lnTo>
                  <a:lnTo>
                    <a:pt x="8" y="176"/>
                  </a:lnTo>
                  <a:lnTo>
                    <a:pt x="8" y="179"/>
                  </a:lnTo>
                  <a:lnTo>
                    <a:pt x="5" y="181"/>
                  </a:lnTo>
                  <a:lnTo>
                    <a:pt x="2" y="181"/>
                  </a:lnTo>
                  <a:lnTo>
                    <a:pt x="2" y="184"/>
                  </a:lnTo>
                  <a:lnTo>
                    <a:pt x="0" y="187"/>
                  </a:lnTo>
                  <a:lnTo>
                    <a:pt x="0" y="189"/>
                  </a:lnTo>
                  <a:lnTo>
                    <a:pt x="0" y="192"/>
                  </a:lnTo>
                  <a:lnTo>
                    <a:pt x="2" y="192"/>
                  </a:lnTo>
                  <a:lnTo>
                    <a:pt x="2" y="195"/>
                  </a:lnTo>
                  <a:lnTo>
                    <a:pt x="0" y="197"/>
                  </a:lnTo>
                  <a:lnTo>
                    <a:pt x="2" y="197"/>
                  </a:lnTo>
                  <a:lnTo>
                    <a:pt x="5" y="200"/>
                  </a:lnTo>
                  <a:lnTo>
                    <a:pt x="8" y="203"/>
                  </a:lnTo>
                  <a:lnTo>
                    <a:pt x="10" y="203"/>
                  </a:lnTo>
                  <a:lnTo>
                    <a:pt x="13" y="203"/>
                  </a:lnTo>
                  <a:lnTo>
                    <a:pt x="16" y="205"/>
                  </a:lnTo>
                  <a:lnTo>
                    <a:pt x="18" y="208"/>
                  </a:lnTo>
                  <a:lnTo>
                    <a:pt x="21" y="208"/>
                  </a:lnTo>
                  <a:lnTo>
                    <a:pt x="24" y="211"/>
                  </a:lnTo>
                  <a:lnTo>
                    <a:pt x="21" y="213"/>
                  </a:lnTo>
                  <a:lnTo>
                    <a:pt x="24" y="216"/>
                  </a:lnTo>
                  <a:lnTo>
                    <a:pt x="26" y="219"/>
                  </a:lnTo>
                  <a:lnTo>
                    <a:pt x="29" y="219"/>
                  </a:lnTo>
                  <a:lnTo>
                    <a:pt x="32" y="219"/>
                  </a:lnTo>
                  <a:lnTo>
                    <a:pt x="34" y="219"/>
                  </a:lnTo>
                  <a:lnTo>
                    <a:pt x="37" y="216"/>
                  </a:lnTo>
                  <a:lnTo>
                    <a:pt x="37" y="213"/>
                  </a:lnTo>
                  <a:lnTo>
                    <a:pt x="37" y="211"/>
                  </a:lnTo>
                  <a:lnTo>
                    <a:pt x="34" y="205"/>
                  </a:lnTo>
                  <a:lnTo>
                    <a:pt x="34" y="200"/>
                  </a:lnTo>
                  <a:lnTo>
                    <a:pt x="34" y="197"/>
                  </a:lnTo>
                  <a:lnTo>
                    <a:pt x="37" y="195"/>
                  </a:lnTo>
                  <a:lnTo>
                    <a:pt x="37" y="192"/>
                  </a:lnTo>
                  <a:lnTo>
                    <a:pt x="40" y="192"/>
                  </a:lnTo>
                  <a:lnTo>
                    <a:pt x="42" y="192"/>
                  </a:lnTo>
                  <a:lnTo>
                    <a:pt x="45" y="192"/>
                  </a:lnTo>
                  <a:lnTo>
                    <a:pt x="45" y="189"/>
                  </a:lnTo>
                  <a:lnTo>
                    <a:pt x="45" y="187"/>
                  </a:lnTo>
                  <a:lnTo>
                    <a:pt x="48" y="184"/>
                  </a:lnTo>
                  <a:lnTo>
                    <a:pt x="50" y="181"/>
                  </a:lnTo>
                  <a:lnTo>
                    <a:pt x="53" y="181"/>
                  </a:lnTo>
                  <a:lnTo>
                    <a:pt x="56" y="181"/>
                  </a:lnTo>
                  <a:lnTo>
                    <a:pt x="66" y="184"/>
                  </a:lnTo>
                  <a:lnTo>
                    <a:pt x="82" y="184"/>
                  </a:lnTo>
                  <a:lnTo>
                    <a:pt x="96" y="187"/>
                  </a:lnTo>
                  <a:lnTo>
                    <a:pt x="98" y="187"/>
                  </a:lnTo>
                  <a:lnTo>
                    <a:pt x="101" y="187"/>
                  </a:lnTo>
                  <a:lnTo>
                    <a:pt x="104" y="189"/>
                  </a:lnTo>
                  <a:lnTo>
                    <a:pt x="106" y="195"/>
                  </a:lnTo>
                  <a:lnTo>
                    <a:pt x="106" y="197"/>
                  </a:lnTo>
                  <a:lnTo>
                    <a:pt x="106" y="200"/>
                  </a:lnTo>
                  <a:lnTo>
                    <a:pt x="104" y="203"/>
                  </a:lnTo>
                  <a:lnTo>
                    <a:pt x="104" y="205"/>
                  </a:lnTo>
                  <a:lnTo>
                    <a:pt x="104" y="208"/>
                  </a:lnTo>
                  <a:lnTo>
                    <a:pt x="106" y="208"/>
                  </a:lnTo>
                  <a:lnTo>
                    <a:pt x="109" y="208"/>
                  </a:lnTo>
                  <a:lnTo>
                    <a:pt x="112" y="208"/>
                  </a:lnTo>
                  <a:lnTo>
                    <a:pt x="114" y="208"/>
                  </a:lnTo>
                  <a:lnTo>
                    <a:pt x="117" y="208"/>
                  </a:lnTo>
                  <a:lnTo>
                    <a:pt x="117" y="211"/>
                  </a:lnTo>
                  <a:lnTo>
                    <a:pt x="114" y="213"/>
                  </a:lnTo>
                  <a:lnTo>
                    <a:pt x="114" y="219"/>
                  </a:lnTo>
                  <a:lnTo>
                    <a:pt x="112" y="221"/>
                  </a:lnTo>
                  <a:lnTo>
                    <a:pt x="109" y="221"/>
                  </a:lnTo>
                  <a:lnTo>
                    <a:pt x="109" y="224"/>
                  </a:lnTo>
                  <a:lnTo>
                    <a:pt x="106" y="221"/>
                  </a:lnTo>
                  <a:lnTo>
                    <a:pt x="104" y="221"/>
                  </a:lnTo>
                  <a:lnTo>
                    <a:pt x="101" y="221"/>
                  </a:lnTo>
                  <a:lnTo>
                    <a:pt x="101" y="224"/>
                  </a:lnTo>
                  <a:lnTo>
                    <a:pt x="101" y="227"/>
                  </a:lnTo>
                  <a:lnTo>
                    <a:pt x="98" y="229"/>
                  </a:lnTo>
                  <a:lnTo>
                    <a:pt x="98" y="232"/>
                  </a:lnTo>
                  <a:lnTo>
                    <a:pt x="96" y="235"/>
                  </a:lnTo>
                  <a:lnTo>
                    <a:pt x="98" y="240"/>
                  </a:lnTo>
                  <a:lnTo>
                    <a:pt x="101" y="240"/>
                  </a:lnTo>
                  <a:lnTo>
                    <a:pt x="106" y="237"/>
                  </a:lnTo>
                  <a:lnTo>
                    <a:pt x="109" y="232"/>
                  </a:lnTo>
                  <a:lnTo>
                    <a:pt x="112" y="227"/>
                  </a:lnTo>
                  <a:lnTo>
                    <a:pt x="114" y="224"/>
                  </a:lnTo>
                  <a:lnTo>
                    <a:pt x="117" y="221"/>
                  </a:lnTo>
                  <a:lnTo>
                    <a:pt x="120" y="221"/>
                  </a:lnTo>
                  <a:lnTo>
                    <a:pt x="122" y="221"/>
                  </a:lnTo>
                  <a:lnTo>
                    <a:pt x="122" y="224"/>
                  </a:lnTo>
                  <a:lnTo>
                    <a:pt x="125" y="224"/>
                  </a:lnTo>
                  <a:lnTo>
                    <a:pt x="125" y="227"/>
                  </a:lnTo>
                  <a:lnTo>
                    <a:pt x="128" y="227"/>
                  </a:lnTo>
                  <a:lnTo>
                    <a:pt x="128" y="224"/>
                  </a:lnTo>
                  <a:lnTo>
                    <a:pt x="130" y="221"/>
                  </a:lnTo>
                  <a:lnTo>
                    <a:pt x="130" y="219"/>
                  </a:lnTo>
                  <a:lnTo>
                    <a:pt x="130" y="216"/>
                  </a:lnTo>
                  <a:lnTo>
                    <a:pt x="133" y="216"/>
                  </a:lnTo>
                  <a:lnTo>
                    <a:pt x="136" y="216"/>
                  </a:lnTo>
                  <a:lnTo>
                    <a:pt x="138" y="216"/>
                  </a:lnTo>
                  <a:lnTo>
                    <a:pt x="141" y="219"/>
                  </a:lnTo>
                  <a:lnTo>
                    <a:pt x="146" y="221"/>
                  </a:lnTo>
                  <a:lnTo>
                    <a:pt x="149" y="224"/>
                  </a:lnTo>
                  <a:lnTo>
                    <a:pt x="152" y="227"/>
                  </a:lnTo>
                  <a:lnTo>
                    <a:pt x="154" y="227"/>
                  </a:lnTo>
                  <a:lnTo>
                    <a:pt x="157" y="224"/>
                  </a:lnTo>
                  <a:lnTo>
                    <a:pt x="160" y="224"/>
                  </a:lnTo>
                  <a:lnTo>
                    <a:pt x="160" y="221"/>
                  </a:lnTo>
                  <a:lnTo>
                    <a:pt x="162" y="219"/>
                  </a:lnTo>
                  <a:lnTo>
                    <a:pt x="165" y="219"/>
                  </a:lnTo>
                  <a:lnTo>
                    <a:pt x="168" y="219"/>
                  </a:lnTo>
                  <a:lnTo>
                    <a:pt x="170" y="219"/>
                  </a:lnTo>
                  <a:lnTo>
                    <a:pt x="170" y="216"/>
                  </a:lnTo>
                  <a:lnTo>
                    <a:pt x="170" y="213"/>
                  </a:lnTo>
                  <a:lnTo>
                    <a:pt x="170" y="211"/>
                  </a:lnTo>
                  <a:lnTo>
                    <a:pt x="173" y="211"/>
                  </a:lnTo>
                  <a:lnTo>
                    <a:pt x="176" y="211"/>
                  </a:lnTo>
                  <a:lnTo>
                    <a:pt x="178" y="211"/>
                  </a:lnTo>
                  <a:lnTo>
                    <a:pt x="181" y="208"/>
                  </a:lnTo>
                  <a:lnTo>
                    <a:pt x="184" y="208"/>
                  </a:lnTo>
                  <a:lnTo>
                    <a:pt x="186" y="208"/>
                  </a:lnTo>
                  <a:lnTo>
                    <a:pt x="186" y="213"/>
                  </a:lnTo>
                  <a:lnTo>
                    <a:pt x="186" y="216"/>
                  </a:lnTo>
                  <a:lnTo>
                    <a:pt x="189" y="219"/>
                  </a:lnTo>
                  <a:lnTo>
                    <a:pt x="192" y="219"/>
                  </a:lnTo>
                  <a:lnTo>
                    <a:pt x="194" y="216"/>
                  </a:lnTo>
                  <a:lnTo>
                    <a:pt x="194" y="213"/>
                  </a:lnTo>
                  <a:lnTo>
                    <a:pt x="197" y="213"/>
                  </a:lnTo>
                  <a:lnTo>
                    <a:pt x="200" y="216"/>
                  </a:lnTo>
                  <a:lnTo>
                    <a:pt x="200" y="219"/>
                  </a:lnTo>
                  <a:lnTo>
                    <a:pt x="200" y="221"/>
                  </a:lnTo>
                  <a:lnTo>
                    <a:pt x="197" y="224"/>
                  </a:lnTo>
                  <a:lnTo>
                    <a:pt x="197" y="227"/>
                  </a:lnTo>
                  <a:lnTo>
                    <a:pt x="200" y="229"/>
                  </a:lnTo>
                  <a:lnTo>
                    <a:pt x="202" y="229"/>
                  </a:lnTo>
                  <a:lnTo>
                    <a:pt x="205" y="229"/>
                  </a:lnTo>
                  <a:lnTo>
                    <a:pt x="205" y="227"/>
                  </a:lnTo>
                  <a:lnTo>
                    <a:pt x="208" y="224"/>
                  </a:lnTo>
                  <a:lnTo>
                    <a:pt x="208" y="221"/>
                  </a:lnTo>
                  <a:lnTo>
                    <a:pt x="205" y="219"/>
                  </a:lnTo>
                  <a:lnTo>
                    <a:pt x="205" y="213"/>
                  </a:lnTo>
                  <a:lnTo>
                    <a:pt x="205" y="211"/>
                  </a:lnTo>
                  <a:lnTo>
                    <a:pt x="208" y="208"/>
                  </a:lnTo>
                  <a:lnTo>
                    <a:pt x="210" y="208"/>
                  </a:lnTo>
                  <a:lnTo>
                    <a:pt x="210" y="205"/>
                  </a:lnTo>
                  <a:lnTo>
                    <a:pt x="210" y="203"/>
                  </a:lnTo>
                  <a:lnTo>
                    <a:pt x="213" y="200"/>
                  </a:lnTo>
                  <a:lnTo>
                    <a:pt x="216" y="203"/>
                  </a:lnTo>
                  <a:lnTo>
                    <a:pt x="218" y="208"/>
                  </a:lnTo>
                  <a:lnTo>
                    <a:pt x="221" y="213"/>
                  </a:lnTo>
                  <a:lnTo>
                    <a:pt x="224" y="216"/>
                  </a:lnTo>
                  <a:lnTo>
                    <a:pt x="224" y="219"/>
                  </a:lnTo>
                  <a:lnTo>
                    <a:pt x="224" y="221"/>
                  </a:lnTo>
                  <a:lnTo>
                    <a:pt x="221" y="224"/>
                  </a:lnTo>
                  <a:lnTo>
                    <a:pt x="221" y="229"/>
                  </a:lnTo>
                  <a:lnTo>
                    <a:pt x="218" y="235"/>
                  </a:lnTo>
                  <a:lnTo>
                    <a:pt x="218" y="240"/>
                  </a:lnTo>
                  <a:lnTo>
                    <a:pt x="218" y="243"/>
                  </a:lnTo>
                  <a:lnTo>
                    <a:pt x="221" y="243"/>
                  </a:lnTo>
                  <a:lnTo>
                    <a:pt x="224" y="240"/>
                  </a:lnTo>
                  <a:lnTo>
                    <a:pt x="226" y="240"/>
                  </a:lnTo>
                  <a:lnTo>
                    <a:pt x="226" y="237"/>
                  </a:lnTo>
                  <a:lnTo>
                    <a:pt x="229" y="232"/>
                  </a:lnTo>
                  <a:lnTo>
                    <a:pt x="226" y="229"/>
                  </a:lnTo>
                  <a:lnTo>
                    <a:pt x="226" y="227"/>
                  </a:lnTo>
                  <a:lnTo>
                    <a:pt x="229" y="224"/>
                  </a:lnTo>
                  <a:lnTo>
                    <a:pt x="229" y="221"/>
                  </a:lnTo>
                  <a:lnTo>
                    <a:pt x="234" y="221"/>
                  </a:lnTo>
                  <a:lnTo>
                    <a:pt x="237" y="221"/>
                  </a:lnTo>
                  <a:lnTo>
                    <a:pt x="240" y="221"/>
                  </a:lnTo>
                  <a:lnTo>
                    <a:pt x="240" y="219"/>
                  </a:lnTo>
                  <a:lnTo>
                    <a:pt x="240" y="216"/>
                  </a:lnTo>
                  <a:lnTo>
                    <a:pt x="242" y="213"/>
                  </a:lnTo>
                  <a:lnTo>
                    <a:pt x="242" y="211"/>
                  </a:lnTo>
                  <a:lnTo>
                    <a:pt x="245" y="211"/>
                  </a:lnTo>
                  <a:lnTo>
                    <a:pt x="245" y="213"/>
                  </a:lnTo>
                  <a:lnTo>
                    <a:pt x="248" y="213"/>
                  </a:lnTo>
                  <a:lnTo>
                    <a:pt x="250" y="213"/>
                  </a:lnTo>
                  <a:lnTo>
                    <a:pt x="253" y="216"/>
                  </a:lnTo>
                  <a:lnTo>
                    <a:pt x="253" y="219"/>
                  </a:lnTo>
                  <a:lnTo>
                    <a:pt x="256" y="216"/>
                  </a:lnTo>
                  <a:lnTo>
                    <a:pt x="258" y="216"/>
                  </a:lnTo>
                  <a:lnTo>
                    <a:pt x="258" y="213"/>
                  </a:lnTo>
                  <a:lnTo>
                    <a:pt x="256" y="211"/>
                  </a:lnTo>
                  <a:lnTo>
                    <a:pt x="256" y="208"/>
                  </a:lnTo>
                  <a:lnTo>
                    <a:pt x="256" y="205"/>
                  </a:lnTo>
                  <a:lnTo>
                    <a:pt x="256" y="203"/>
                  </a:lnTo>
                  <a:lnTo>
                    <a:pt x="256" y="200"/>
                  </a:lnTo>
                  <a:lnTo>
                    <a:pt x="258" y="200"/>
                  </a:lnTo>
                  <a:lnTo>
                    <a:pt x="258" y="197"/>
                  </a:lnTo>
                  <a:lnTo>
                    <a:pt x="261" y="197"/>
                  </a:lnTo>
                  <a:lnTo>
                    <a:pt x="264" y="197"/>
                  </a:lnTo>
                  <a:lnTo>
                    <a:pt x="264" y="195"/>
                  </a:lnTo>
                  <a:lnTo>
                    <a:pt x="264" y="192"/>
                  </a:lnTo>
                  <a:lnTo>
                    <a:pt x="264" y="189"/>
                  </a:lnTo>
                  <a:lnTo>
                    <a:pt x="264" y="187"/>
                  </a:lnTo>
                  <a:lnTo>
                    <a:pt x="264" y="184"/>
                  </a:lnTo>
                  <a:lnTo>
                    <a:pt x="261" y="181"/>
                  </a:lnTo>
                  <a:lnTo>
                    <a:pt x="264" y="181"/>
                  </a:lnTo>
                  <a:lnTo>
                    <a:pt x="264" y="179"/>
                  </a:lnTo>
                  <a:lnTo>
                    <a:pt x="266" y="179"/>
                  </a:lnTo>
                  <a:lnTo>
                    <a:pt x="266" y="176"/>
                  </a:lnTo>
                  <a:lnTo>
                    <a:pt x="266" y="173"/>
                  </a:lnTo>
                  <a:lnTo>
                    <a:pt x="264" y="173"/>
                  </a:lnTo>
                  <a:lnTo>
                    <a:pt x="261" y="171"/>
                  </a:lnTo>
                  <a:lnTo>
                    <a:pt x="258" y="171"/>
                  </a:lnTo>
                  <a:lnTo>
                    <a:pt x="256" y="168"/>
                  </a:lnTo>
                  <a:lnTo>
                    <a:pt x="256" y="165"/>
                  </a:lnTo>
                  <a:lnTo>
                    <a:pt x="253" y="163"/>
                  </a:lnTo>
                  <a:lnTo>
                    <a:pt x="253" y="160"/>
                  </a:lnTo>
                  <a:lnTo>
                    <a:pt x="250" y="157"/>
                  </a:lnTo>
                  <a:lnTo>
                    <a:pt x="248" y="155"/>
                  </a:lnTo>
                  <a:lnTo>
                    <a:pt x="248" y="152"/>
                  </a:lnTo>
                  <a:lnTo>
                    <a:pt x="250" y="147"/>
                  </a:lnTo>
                  <a:lnTo>
                    <a:pt x="248" y="144"/>
                  </a:lnTo>
                  <a:lnTo>
                    <a:pt x="248" y="139"/>
                  </a:lnTo>
                  <a:lnTo>
                    <a:pt x="248" y="136"/>
                  </a:lnTo>
                  <a:lnTo>
                    <a:pt x="248" y="131"/>
                  </a:lnTo>
                  <a:lnTo>
                    <a:pt x="250" y="131"/>
                  </a:lnTo>
                  <a:lnTo>
                    <a:pt x="253" y="131"/>
                  </a:lnTo>
                  <a:lnTo>
                    <a:pt x="256" y="133"/>
                  </a:lnTo>
                  <a:lnTo>
                    <a:pt x="258" y="136"/>
                  </a:lnTo>
                  <a:lnTo>
                    <a:pt x="258" y="139"/>
                  </a:lnTo>
                  <a:lnTo>
                    <a:pt x="261" y="141"/>
                  </a:lnTo>
                  <a:lnTo>
                    <a:pt x="264" y="144"/>
                  </a:lnTo>
                  <a:lnTo>
                    <a:pt x="266" y="147"/>
                  </a:lnTo>
                  <a:lnTo>
                    <a:pt x="269" y="147"/>
                  </a:lnTo>
                  <a:lnTo>
                    <a:pt x="272" y="149"/>
                  </a:lnTo>
                  <a:lnTo>
                    <a:pt x="274" y="149"/>
                  </a:lnTo>
                  <a:lnTo>
                    <a:pt x="277" y="149"/>
                  </a:lnTo>
                  <a:lnTo>
                    <a:pt x="280" y="147"/>
                  </a:lnTo>
                  <a:lnTo>
                    <a:pt x="282" y="144"/>
                  </a:lnTo>
                  <a:lnTo>
                    <a:pt x="285" y="141"/>
                  </a:lnTo>
                  <a:lnTo>
                    <a:pt x="285" y="139"/>
                  </a:lnTo>
                  <a:lnTo>
                    <a:pt x="282" y="136"/>
                  </a:lnTo>
                  <a:lnTo>
                    <a:pt x="280" y="136"/>
                  </a:lnTo>
                  <a:lnTo>
                    <a:pt x="274" y="136"/>
                  </a:lnTo>
                  <a:lnTo>
                    <a:pt x="269" y="133"/>
                  </a:lnTo>
                  <a:lnTo>
                    <a:pt x="266" y="133"/>
                  </a:lnTo>
                  <a:lnTo>
                    <a:pt x="266" y="131"/>
                  </a:lnTo>
                  <a:lnTo>
                    <a:pt x="266" y="128"/>
                  </a:lnTo>
                  <a:lnTo>
                    <a:pt x="266" y="125"/>
                  </a:lnTo>
                  <a:lnTo>
                    <a:pt x="266" y="123"/>
                  </a:lnTo>
                  <a:lnTo>
                    <a:pt x="269" y="120"/>
                  </a:lnTo>
                  <a:lnTo>
                    <a:pt x="269" y="117"/>
                  </a:lnTo>
                  <a:lnTo>
                    <a:pt x="269" y="115"/>
                  </a:lnTo>
                  <a:lnTo>
                    <a:pt x="269" y="112"/>
                  </a:lnTo>
                  <a:lnTo>
                    <a:pt x="272" y="109"/>
                  </a:lnTo>
                  <a:lnTo>
                    <a:pt x="269" y="109"/>
                  </a:lnTo>
                  <a:lnTo>
                    <a:pt x="266" y="107"/>
                  </a:lnTo>
                  <a:lnTo>
                    <a:pt x="261" y="104"/>
                  </a:lnTo>
                  <a:lnTo>
                    <a:pt x="256" y="104"/>
                  </a:lnTo>
                  <a:lnTo>
                    <a:pt x="250" y="107"/>
                  </a:lnTo>
                  <a:lnTo>
                    <a:pt x="248" y="109"/>
                  </a:lnTo>
                  <a:lnTo>
                    <a:pt x="245" y="112"/>
                  </a:lnTo>
                  <a:lnTo>
                    <a:pt x="242" y="112"/>
                  </a:lnTo>
                  <a:lnTo>
                    <a:pt x="240" y="112"/>
                  </a:lnTo>
                  <a:lnTo>
                    <a:pt x="237" y="109"/>
                  </a:lnTo>
                  <a:lnTo>
                    <a:pt x="232" y="109"/>
                  </a:lnTo>
                  <a:lnTo>
                    <a:pt x="229" y="107"/>
                  </a:lnTo>
                  <a:lnTo>
                    <a:pt x="229" y="104"/>
                  </a:lnTo>
                  <a:lnTo>
                    <a:pt x="232" y="99"/>
                  </a:lnTo>
                  <a:lnTo>
                    <a:pt x="234" y="96"/>
                  </a:lnTo>
                  <a:lnTo>
                    <a:pt x="234" y="91"/>
                  </a:lnTo>
                  <a:close/>
                </a:path>
              </a:pathLst>
            </a:custGeom>
            <a:solidFill>
              <a:srgbClr val="F0F0F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53" name="Freeform 119"/>
            <p:cNvSpPr>
              <a:spLocks/>
            </p:cNvSpPr>
            <p:nvPr/>
          </p:nvSpPr>
          <p:spPr bwMode="auto">
            <a:xfrm>
              <a:off x="1776413" y="5999163"/>
              <a:ext cx="960437" cy="1384300"/>
            </a:xfrm>
            <a:custGeom>
              <a:avLst/>
              <a:gdLst>
                <a:gd name="T0" fmla="*/ 2147483647 w 256"/>
                <a:gd name="T1" fmla="*/ 2147483647 h 349"/>
                <a:gd name="T2" fmla="*/ 2147483647 w 256"/>
                <a:gd name="T3" fmla="*/ 2147483647 h 349"/>
                <a:gd name="T4" fmla="*/ 2147483647 w 256"/>
                <a:gd name="T5" fmla="*/ 2147483647 h 349"/>
                <a:gd name="T6" fmla="*/ 2147483647 w 256"/>
                <a:gd name="T7" fmla="*/ 2147483647 h 349"/>
                <a:gd name="T8" fmla="*/ 2147483647 w 256"/>
                <a:gd name="T9" fmla="*/ 2147483647 h 349"/>
                <a:gd name="T10" fmla="*/ 2147483647 w 256"/>
                <a:gd name="T11" fmla="*/ 2147483647 h 349"/>
                <a:gd name="T12" fmla="*/ 2147483647 w 256"/>
                <a:gd name="T13" fmla="*/ 2147483647 h 349"/>
                <a:gd name="T14" fmla="*/ 2147483647 w 256"/>
                <a:gd name="T15" fmla="*/ 2147483647 h 349"/>
                <a:gd name="T16" fmla="*/ 2147483647 w 256"/>
                <a:gd name="T17" fmla="*/ 2147483647 h 349"/>
                <a:gd name="T18" fmla="*/ 2147483647 w 256"/>
                <a:gd name="T19" fmla="*/ 2147483647 h 349"/>
                <a:gd name="T20" fmla="*/ 2147483647 w 256"/>
                <a:gd name="T21" fmla="*/ 2147483647 h 349"/>
                <a:gd name="T22" fmla="*/ 2147483647 w 256"/>
                <a:gd name="T23" fmla="*/ 2147483647 h 349"/>
                <a:gd name="T24" fmla="*/ 2147483647 w 256"/>
                <a:gd name="T25" fmla="*/ 2147483647 h 349"/>
                <a:gd name="T26" fmla="*/ 2147483647 w 256"/>
                <a:gd name="T27" fmla="*/ 2147483647 h 349"/>
                <a:gd name="T28" fmla="*/ 2147483647 w 256"/>
                <a:gd name="T29" fmla="*/ 2147483647 h 349"/>
                <a:gd name="T30" fmla="*/ 2147483647 w 256"/>
                <a:gd name="T31" fmla="*/ 2147483647 h 349"/>
                <a:gd name="T32" fmla="*/ 2147483647 w 256"/>
                <a:gd name="T33" fmla="*/ 2147483647 h 349"/>
                <a:gd name="T34" fmla="*/ 2147483647 w 256"/>
                <a:gd name="T35" fmla="*/ 2147483647 h 349"/>
                <a:gd name="T36" fmla="*/ 2147483647 w 256"/>
                <a:gd name="T37" fmla="*/ 2147483647 h 349"/>
                <a:gd name="T38" fmla="*/ 2147483647 w 256"/>
                <a:gd name="T39" fmla="*/ 2147483647 h 349"/>
                <a:gd name="T40" fmla="*/ 2147483647 w 256"/>
                <a:gd name="T41" fmla="*/ 2147483647 h 349"/>
                <a:gd name="T42" fmla="*/ 2147483647 w 256"/>
                <a:gd name="T43" fmla="*/ 2147483647 h 349"/>
                <a:gd name="T44" fmla="*/ 2147483647 w 256"/>
                <a:gd name="T45" fmla="*/ 2147483647 h 349"/>
                <a:gd name="T46" fmla="*/ 2147483647 w 256"/>
                <a:gd name="T47" fmla="*/ 2147483647 h 349"/>
                <a:gd name="T48" fmla="*/ 2147483647 w 256"/>
                <a:gd name="T49" fmla="*/ 2147483647 h 349"/>
                <a:gd name="T50" fmla="*/ 2147483647 w 256"/>
                <a:gd name="T51" fmla="*/ 2147483647 h 349"/>
                <a:gd name="T52" fmla="*/ 2147483647 w 256"/>
                <a:gd name="T53" fmla="*/ 2147483647 h 349"/>
                <a:gd name="T54" fmla="*/ 2147483647 w 256"/>
                <a:gd name="T55" fmla="*/ 2147483647 h 349"/>
                <a:gd name="T56" fmla="*/ 2147483647 w 256"/>
                <a:gd name="T57" fmla="*/ 2147483647 h 349"/>
                <a:gd name="T58" fmla="*/ 2147483647 w 256"/>
                <a:gd name="T59" fmla="*/ 2147483647 h 349"/>
                <a:gd name="T60" fmla="*/ 2147483647 w 256"/>
                <a:gd name="T61" fmla="*/ 2147483647 h 349"/>
                <a:gd name="T62" fmla="*/ 2147483647 w 256"/>
                <a:gd name="T63" fmla="*/ 2147483647 h 349"/>
                <a:gd name="T64" fmla="*/ 2147483647 w 256"/>
                <a:gd name="T65" fmla="*/ 2147483647 h 349"/>
                <a:gd name="T66" fmla="*/ 2147483647 w 256"/>
                <a:gd name="T67" fmla="*/ 2147483647 h 349"/>
                <a:gd name="T68" fmla="*/ 2147483647 w 256"/>
                <a:gd name="T69" fmla="*/ 2147483647 h 349"/>
                <a:gd name="T70" fmla="*/ 2147483647 w 256"/>
                <a:gd name="T71" fmla="*/ 2147483647 h 349"/>
                <a:gd name="T72" fmla="*/ 2147483647 w 256"/>
                <a:gd name="T73" fmla="*/ 2147483647 h 349"/>
                <a:gd name="T74" fmla="*/ 2147483647 w 256"/>
                <a:gd name="T75" fmla="*/ 2147483647 h 349"/>
                <a:gd name="T76" fmla="*/ 2147483647 w 256"/>
                <a:gd name="T77" fmla="*/ 2147483647 h 349"/>
                <a:gd name="T78" fmla="*/ 2147483647 w 256"/>
                <a:gd name="T79" fmla="*/ 2147483647 h 349"/>
                <a:gd name="T80" fmla="*/ 2147483647 w 256"/>
                <a:gd name="T81" fmla="*/ 2147483647 h 349"/>
                <a:gd name="T82" fmla="*/ 2147483647 w 256"/>
                <a:gd name="T83" fmla="*/ 2147483647 h 349"/>
                <a:gd name="T84" fmla="*/ 2147483647 w 256"/>
                <a:gd name="T85" fmla="*/ 2147483647 h 349"/>
                <a:gd name="T86" fmla="*/ 2147483647 w 256"/>
                <a:gd name="T87" fmla="*/ 2147483647 h 349"/>
                <a:gd name="T88" fmla="*/ 2147483647 w 256"/>
                <a:gd name="T89" fmla="*/ 2147483647 h 349"/>
                <a:gd name="T90" fmla="*/ 2147483647 w 256"/>
                <a:gd name="T91" fmla="*/ 2147483647 h 349"/>
                <a:gd name="T92" fmla="*/ 2147483647 w 256"/>
                <a:gd name="T93" fmla="*/ 2147483647 h 349"/>
                <a:gd name="T94" fmla="*/ 2147483647 w 256"/>
                <a:gd name="T95" fmla="*/ 2147483647 h 349"/>
                <a:gd name="T96" fmla="*/ 2147483647 w 256"/>
                <a:gd name="T97" fmla="*/ 2147483647 h 349"/>
                <a:gd name="T98" fmla="*/ 2147483647 w 256"/>
                <a:gd name="T99" fmla="*/ 2147483647 h 349"/>
                <a:gd name="T100" fmla="*/ 2147483647 w 256"/>
                <a:gd name="T101" fmla="*/ 2147483647 h 349"/>
                <a:gd name="T102" fmla="*/ 2147483647 w 256"/>
                <a:gd name="T103" fmla="*/ 2147483647 h 349"/>
                <a:gd name="T104" fmla="*/ 2147483647 w 256"/>
                <a:gd name="T105" fmla="*/ 2147483647 h 349"/>
                <a:gd name="T106" fmla="*/ 2147483647 w 256"/>
                <a:gd name="T107" fmla="*/ 2147483647 h 349"/>
                <a:gd name="T108" fmla="*/ 2147483647 w 256"/>
                <a:gd name="T109" fmla="*/ 2147483647 h 349"/>
                <a:gd name="T110" fmla="*/ 2147483647 w 256"/>
                <a:gd name="T111" fmla="*/ 2147483647 h 349"/>
                <a:gd name="T112" fmla="*/ 2147483647 w 256"/>
                <a:gd name="T113" fmla="*/ 2147483647 h 34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56"/>
                <a:gd name="T172" fmla="*/ 0 h 349"/>
                <a:gd name="T173" fmla="*/ 256 w 256"/>
                <a:gd name="T174" fmla="*/ 349 h 34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56" h="349">
                  <a:moveTo>
                    <a:pt x="227" y="146"/>
                  </a:moveTo>
                  <a:lnTo>
                    <a:pt x="230" y="143"/>
                  </a:lnTo>
                  <a:lnTo>
                    <a:pt x="232" y="141"/>
                  </a:lnTo>
                  <a:lnTo>
                    <a:pt x="235" y="138"/>
                  </a:lnTo>
                  <a:lnTo>
                    <a:pt x="235" y="135"/>
                  </a:lnTo>
                  <a:lnTo>
                    <a:pt x="235" y="133"/>
                  </a:lnTo>
                  <a:lnTo>
                    <a:pt x="235" y="130"/>
                  </a:lnTo>
                  <a:lnTo>
                    <a:pt x="235" y="127"/>
                  </a:lnTo>
                  <a:lnTo>
                    <a:pt x="235" y="122"/>
                  </a:lnTo>
                  <a:lnTo>
                    <a:pt x="235" y="119"/>
                  </a:lnTo>
                  <a:lnTo>
                    <a:pt x="238" y="119"/>
                  </a:lnTo>
                  <a:lnTo>
                    <a:pt x="238" y="117"/>
                  </a:lnTo>
                  <a:lnTo>
                    <a:pt x="238" y="114"/>
                  </a:lnTo>
                  <a:lnTo>
                    <a:pt x="238" y="111"/>
                  </a:lnTo>
                  <a:lnTo>
                    <a:pt x="238" y="109"/>
                  </a:lnTo>
                  <a:lnTo>
                    <a:pt x="240" y="106"/>
                  </a:lnTo>
                  <a:lnTo>
                    <a:pt x="240" y="104"/>
                  </a:lnTo>
                  <a:lnTo>
                    <a:pt x="240" y="101"/>
                  </a:lnTo>
                  <a:lnTo>
                    <a:pt x="243" y="98"/>
                  </a:lnTo>
                  <a:lnTo>
                    <a:pt x="246" y="96"/>
                  </a:lnTo>
                  <a:lnTo>
                    <a:pt x="254" y="93"/>
                  </a:lnTo>
                  <a:lnTo>
                    <a:pt x="254" y="90"/>
                  </a:lnTo>
                  <a:lnTo>
                    <a:pt x="254" y="88"/>
                  </a:lnTo>
                  <a:lnTo>
                    <a:pt x="254" y="82"/>
                  </a:lnTo>
                  <a:lnTo>
                    <a:pt x="251" y="85"/>
                  </a:lnTo>
                  <a:lnTo>
                    <a:pt x="248" y="85"/>
                  </a:lnTo>
                  <a:lnTo>
                    <a:pt x="246" y="82"/>
                  </a:lnTo>
                  <a:lnTo>
                    <a:pt x="243" y="77"/>
                  </a:lnTo>
                  <a:lnTo>
                    <a:pt x="251" y="72"/>
                  </a:lnTo>
                  <a:lnTo>
                    <a:pt x="251" y="69"/>
                  </a:lnTo>
                  <a:lnTo>
                    <a:pt x="254" y="66"/>
                  </a:lnTo>
                  <a:lnTo>
                    <a:pt x="254" y="64"/>
                  </a:lnTo>
                  <a:lnTo>
                    <a:pt x="256" y="61"/>
                  </a:lnTo>
                  <a:lnTo>
                    <a:pt x="256" y="58"/>
                  </a:lnTo>
                  <a:lnTo>
                    <a:pt x="256" y="56"/>
                  </a:lnTo>
                  <a:lnTo>
                    <a:pt x="256" y="53"/>
                  </a:lnTo>
                  <a:lnTo>
                    <a:pt x="254" y="50"/>
                  </a:lnTo>
                  <a:lnTo>
                    <a:pt x="251" y="48"/>
                  </a:lnTo>
                  <a:lnTo>
                    <a:pt x="248" y="45"/>
                  </a:lnTo>
                  <a:lnTo>
                    <a:pt x="248" y="40"/>
                  </a:lnTo>
                  <a:lnTo>
                    <a:pt x="248" y="37"/>
                  </a:lnTo>
                  <a:lnTo>
                    <a:pt x="248" y="32"/>
                  </a:lnTo>
                  <a:lnTo>
                    <a:pt x="251" y="26"/>
                  </a:lnTo>
                  <a:lnTo>
                    <a:pt x="256" y="21"/>
                  </a:lnTo>
                  <a:lnTo>
                    <a:pt x="254" y="21"/>
                  </a:lnTo>
                  <a:lnTo>
                    <a:pt x="251" y="21"/>
                  </a:lnTo>
                  <a:lnTo>
                    <a:pt x="248" y="24"/>
                  </a:lnTo>
                  <a:lnTo>
                    <a:pt x="243" y="24"/>
                  </a:lnTo>
                  <a:lnTo>
                    <a:pt x="240" y="24"/>
                  </a:lnTo>
                  <a:lnTo>
                    <a:pt x="240" y="26"/>
                  </a:lnTo>
                  <a:lnTo>
                    <a:pt x="238" y="29"/>
                  </a:lnTo>
                  <a:lnTo>
                    <a:pt x="235" y="32"/>
                  </a:lnTo>
                  <a:lnTo>
                    <a:pt x="235" y="34"/>
                  </a:lnTo>
                  <a:lnTo>
                    <a:pt x="232" y="37"/>
                  </a:lnTo>
                  <a:lnTo>
                    <a:pt x="232" y="40"/>
                  </a:lnTo>
                  <a:lnTo>
                    <a:pt x="230" y="40"/>
                  </a:lnTo>
                  <a:lnTo>
                    <a:pt x="227" y="42"/>
                  </a:lnTo>
                  <a:lnTo>
                    <a:pt x="227" y="40"/>
                  </a:lnTo>
                  <a:lnTo>
                    <a:pt x="224" y="40"/>
                  </a:lnTo>
                  <a:lnTo>
                    <a:pt x="222" y="37"/>
                  </a:lnTo>
                  <a:lnTo>
                    <a:pt x="222" y="34"/>
                  </a:lnTo>
                  <a:lnTo>
                    <a:pt x="219" y="32"/>
                  </a:lnTo>
                  <a:lnTo>
                    <a:pt x="219" y="29"/>
                  </a:lnTo>
                  <a:lnTo>
                    <a:pt x="216" y="29"/>
                  </a:lnTo>
                  <a:lnTo>
                    <a:pt x="214" y="26"/>
                  </a:lnTo>
                  <a:lnTo>
                    <a:pt x="214" y="24"/>
                  </a:lnTo>
                  <a:lnTo>
                    <a:pt x="211" y="21"/>
                  </a:lnTo>
                  <a:lnTo>
                    <a:pt x="208" y="18"/>
                  </a:lnTo>
                  <a:lnTo>
                    <a:pt x="211" y="16"/>
                  </a:lnTo>
                  <a:lnTo>
                    <a:pt x="211" y="13"/>
                  </a:lnTo>
                  <a:lnTo>
                    <a:pt x="214" y="10"/>
                  </a:lnTo>
                  <a:lnTo>
                    <a:pt x="214" y="8"/>
                  </a:lnTo>
                  <a:lnTo>
                    <a:pt x="211" y="5"/>
                  </a:lnTo>
                  <a:lnTo>
                    <a:pt x="208" y="5"/>
                  </a:lnTo>
                  <a:lnTo>
                    <a:pt x="206" y="5"/>
                  </a:lnTo>
                  <a:lnTo>
                    <a:pt x="203" y="5"/>
                  </a:lnTo>
                  <a:lnTo>
                    <a:pt x="200" y="2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5" y="2"/>
                  </a:lnTo>
                  <a:lnTo>
                    <a:pt x="195" y="8"/>
                  </a:lnTo>
                  <a:lnTo>
                    <a:pt x="195" y="10"/>
                  </a:lnTo>
                  <a:lnTo>
                    <a:pt x="195" y="13"/>
                  </a:lnTo>
                  <a:lnTo>
                    <a:pt x="192" y="16"/>
                  </a:lnTo>
                  <a:lnTo>
                    <a:pt x="190" y="18"/>
                  </a:lnTo>
                  <a:lnTo>
                    <a:pt x="187" y="18"/>
                  </a:lnTo>
                  <a:lnTo>
                    <a:pt x="187" y="21"/>
                  </a:lnTo>
                  <a:lnTo>
                    <a:pt x="187" y="24"/>
                  </a:lnTo>
                  <a:lnTo>
                    <a:pt x="187" y="26"/>
                  </a:lnTo>
                  <a:lnTo>
                    <a:pt x="190" y="29"/>
                  </a:lnTo>
                  <a:lnTo>
                    <a:pt x="190" y="32"/>
                  </a:lnTo>
                  <a:lnTo>
                    <a:pt x="190" y="34"/>
                  </a:lnTo>
                  <a:lnTo>
                    <a:pt x="190" y="37"/>
                  </a:lnTo>
                  <a:lnTo>
                    <a:pt x="187" y="37"/>
                  </a:lnTo>
                  <a:lnTo>
                    <a:pt x="187" y="40"/>
                  </a:lnTo>
                  <a:lnTo>
                    <a:pt x="184" y="42"/>
                  </a:lnTo>
                  <a:lnTo>
                    <a:pt x="182" y="45"/>
                  </a:lnTo>
                  <a:lnTo>
                    <a:pt x="182" y="48"/>
                  </a:lnTo>
                  <a:lnTo>
                    <a:pt x="179" y="48"/>
                  </a:lnTo>
                  <a:lnTo>
                    <a:pt x="176" y="50"/>
                  </a:lnTo>
                  <a:lnTo>
                    <a:pt x="174" y="50"/>
                  </a:lnTo>
                  <a:lnTo>
                    <a:pt x="168" y="50"/>
                  </a:lnTo>
                  <a:lnTo>
                    <a:pt x="166" y="50"/>
                  </a:lnTo>
                  <a:lnTo>
                    <a:pt x="166" y="56"/>
                  </a:lnTo>
                  <a:lnTo>
                    <a:pt x="166" y="58"/>
                  </a:lnTo>
                  <a:lnTo>
                    <a:pt x="163" y="58"/>
                  </a:lnTo>
                  <a:lnTo>
                    <a:pt x="160" y="64"/>
                  </a:lnTo>
                  <a:lnTo>
                    <a:pt x="160" y="66"/>
                  </a:lnTo>
                  <a:lnTo>
                    <a:pt x="152" y="66"/>
                  </a:lnTo>
                  <a:lnTo>
                    <a:pt x="152" y="64"/>
                  </a:lnTo>
                  <a:lnTo>
                    <a:pt x="152" y="61"/>
                  </a:lnTo>
                  <a:lnTo>
                    <a:pt x="152" y="58"/>
                  </a:lnTo>
                  <a:lnTo>
                    <a:pt x="150" y="56"/>
                  </a:lnTo>
                  <a:lnTo>
                    <a:pt x="147" y="53"/>
                  </a:lnTo>
                  <a:lnTo>
                    <a:pt x="144" y="53"/>
                  </a:lnTo>
                  <a:lnTo>
                    <a:pt x="142" y="53"/>
                  </a:lnTo>
                  <a:lnTo>
                    <a:pt x="139" y="53"/>
                  </a:lnTo>
                  <a:lnTo>
                    <a:pt x="136" y="53"/>
                  </a:lnTo>
                  <a:lnTo>
                    <a:pt x="134" y="53"/>
                  </a:lnTo>
                  <a:lnTo>
                    <a:pt x="136" y="56"/>
                  </a:lnTo>
                  <a:lnTo>
                    <a:pt x="134" y="58"/>
                  </a:lnTo>
                  <a:lnTo>
                    <a:pt x="131" y="61"/>
                  </a:lnTo>
                  <a:lnTo>
                    <a:pt x="128" y="61"/>
                  </a:lnTo>
                  <a:lnTo>
                    <a:pt x="126" y="61"/>
                  </a:lnTo>
                  <a:lnTo>
                    <a:pt x="120" y="61"/>
                  </a:lnTo>
                  <a:lnTo>
                    <a:pt x="118" y="64"/>
                  </a:lnTo>
                  <a:lnTo>
                    <a:pt x="115" y="64"/>
                  </a:lnTo>
                  <a:lnTo>
                    <a:pt x="112" y="61"/>
                  </a:lnTo>
                  <a:lnTo>
                    <a:pt x="110" y="56"/>
                  </a:lnTo>
                  <a:lnTo>
                    <a:pt x="107" y="58"/>
                  </a:lnTo>
                  <a:lnTo>
                    <a:pt x="104" y="58"/>
                  </a:lnTo>
                  <a:lnTo>
                    <a:pt x="104" y="56"/>
                  </a:lnTo>
                  <a:lnTo>
                    <a:pt x="102" y="56"/>
                  </a:lnTo>
                  <a:lnTo>
                    <a:pt x="102" y="58"/>
                  </a:lnTo>
                  <a:lnTo>
                    <a:pt x="102" y="61"/>
                  </a:lnTo>
                  <a:lnTo>
                    <a:pt x="99" y="61"/>
                  </a:lnTo>
                  <a:lnTo>
                    <a:pt x="99" y="64"/>
                  </a:lnTo>
                  <a:lnTo>
                    <a:pt x="99" y="66"/>
                  </a:lnTo>
                  <a:lnTo>
                    <a:pt x="96" y="64"/>
                  </a:lnTo>
                  <a:lnTo>
                    <a:pt x="96" y="61"/>
                  </a:lnTo>
                  <a:lnTo>
                    <a:pt x="96" y="58"/>
                  </a:lnTo>
                  <a:lnTo>
                    <a:pt x="94" y="58"/>
                  </a:lnTo>
                  <a:lnTo>
                    <a:pt x="94" y="56"/>
                  </a:lnTo>
                  <a:lnTo>
                    <a:pt x="83" y="56"/>
                  </a:lnTo>
                  <a:lnTo>
                    <a:pt x="83" y="58"/>
                  </a:lnTo>
                  <a:lnTo>
                    <a:pt x="83" y="61"/>
                  </a:lnTo>
                  <a:lnTo>
                    <a:pt x="83" y="64"/>
                  </a:lnTo>
                  <a:lnTo>
                    <a:pt x="83" y="66"/>
                  </a:lnTo>
                  <a:lnTo>
                    <a:pt x="80" y="69"/>
                  </a:lnTo>
                  <a:lnTo>
                    <a:pt x="78" y="69"/>
                  </a:lnTo>
                  <a:lnTo>
                    <a:pt x="72" y="69"/>
                  </a:lnTo>
                  <a:lnTo>
                    <a:pt x="70" y="69"/>
                  </a:lnTo>
                  <a:lnTo>
                    <a:pt x="67" y="69"/>
                  </a:lnTo>
                  <a:lnTo>
                    <a:pt x="64" y="69"/>
                  </a:lnTo>
                  <a:lnTo>
                    <a:pt x="64" y="72"/>
                  </a:lnTo>
                  <a:lnTo>
                    <a:pt x="62" y="72"/>
                  </a:lnTo>
                  <a:lnTo>
                    <a:pt x="59" y="72"/>
                  </a:lnTo>
                  <a:lnTo>
                    <a:pt x="56" y="69"/>
                  </a:lnTo>
                  <a:lnTo>
                    <a:pt x="54" y="72"/>
                  </a:lnTo>
                  <a:lnTo>
                    <a:pt x="51" y="72"/>
                  </a:lnTo>
                  <a:lnTo>
                    <a:pt x="48" y="72"/>
                  </a:lnTo>
                  <a:lnTo>
                    <a:pt x="48" y="74"/>
                  </a:lnTo>
                  <a:lnTo>
                    <a:pt x="46" y="77"/>
                  </a:lnTo>
                  <a:lnTo>
                    <a:pt x="43" y="80"/>
                  </a:lnTo>
                  <a:lnTo>
                    <a:pt x="43" y="82"/>
                  </a:lnTo>
                  <a:lnTo>
                    <a:pt x="40" y="85"/>
                  </a:lnTo>
                  <a:lnTo>
                    <a:pt x="40" y="88"/>
                  </a:lnTo>
                  <a:lnTo>
                    <a:pt x="40" y="90"/>
                  </a:lnTo>
                  <a:lnTo>
                    <a:pt x="38" y="90"/>
                  </a:lnTo>
                  <a:lnTo>
                    <a:pt x="38" y="93"/>
                  </a:lnTo>
                  <a:lnTo>
                    <a:pt x="38" y="96"/>
                  </a:lnTo>
                  <a:lnTo>
                    <a:pt x="38" y="98"/>
                  </a:lnTo>
                  <a:lnTo>
                    <a:pt x="35" y="101"/>
                  </a:lnTo>
                  <a:lnTo>
                    <a:pt x="35" y="104"/>
                  </a:lnTo>
                  <a:lnTo>
                    <a:pt x="32" y="106"/>
                  </a:lnTo>
                  <a:lnTo>
                    <a:pt x="30" y="106"/>
                  </a:lnTo>
                  <a:lnTo>
                    <a:pt x="30" y="109"/>
                  </a:lnTo>
                  <a:lnTo>
                    <a:pt x="27" y="111"/>
                  </a:lnTo>
                  <a:lnTo>
                    <a:pt x="30" y="114"/>
                  </a:lnTo>
                  <a:lnTo>
                    <a:pt x="30" y="117"/>
                  </a:lnTo>
                  <a:lnTo>
                    <a:pt x="27" y="119"/>
                  </a:lnTo>
                  <a:lnTo>
                    <a:pt x="30" y="122"/>
                  </a:lnTo>
                  <a:lnTo>
                    <a:pt x="30" y="127"/>
                  </a:lnTo>
                  <a:lnTo>
                    <a:pt x="30" y="130"/>
                  </a:lnTo>
                  <a:lnTo>
                    <a:pt x="30" y="133"/>
                  </a:lnTo>
                  <a:lnTo>
                    <a:pt x="32" y="133"/>
                  </a:lnTo>
                  <a:lnTo>
                    <a:pt x="35" y="135"/>
                  </a:lnTo>
                  <a:lnTo>
                    <a:pt x="35" y="138"/>
                  </a:lnTo>
                  <a:lnTo>
                    <a:pt x="35" y="141"/>
                  </a:lnTo>
                  <a:lnTo>
                    <a:pt x="35" y="146"/>
                  </a:lnTo>
                  <a:lnTo>
                    <a:pt x="35" y="149"/>
                  </a:lnTo>
                  <a:lnTo>
                    <a:pt x="35" y="151"/>
                  </a:lnTo>
                  <a:lnTo>
                    <a:pt x="35" y="154"/>
                  </a:lnTo>
                  <a:lnTo>
                    <a:pt x="32" y="154"/>
                  </a:lnTo>
                  <a:lnTo>
                    <a:pt x="32" y="157"/>
                  </a:lnTo>
                  <a:lnTo>
                    <a:pt x="30" y="157"/>
                  </a:lnTo>
                  <a:lnTo>
                    <a:pt x="27" y="157"/>
                  </a:lnTo>
                  <a:lnTo>
                    <a:pt x="24" y="159"/>
                  </a:lnTo>
                  <a:lnTo>
                    <a:pt x="24" y="162"/>
                  </a:lnTo>
                  <a:lnTo>
                    <a:pt x="24" y="165"/>
                  </a:lnTo>
                  <a:lnTo>
                    <a:pt x="24" y="167"/>
                  </a:lnTo>
                  <a:lnTo>
                    <a:pt x="24" y="170"/>
                  </a:lnTo>
                  <a:lnTo>
                    <a:pt x="24" y="173"/>
                  </a:lnTo>
                  <a:lnTo>
                    <a:pt x="27" y="175"/>
                  </a:lnTo>
                  <a:lnTo>
                    <a:pt x="27" y="178"/>
                  </a:lnTo>
                  <a:lnTo>
                    <a:pt x="27" y="181"/>
                  </a:lnTo>
                  <a:lnTo>
                    <a:pt x="30" y="183"/>
                  </a:lnTo>
                  <a:lnTo>
                    <a:pt x="30" y="186"/>
                  </a:lnTo>
                  <a:lnTo>
                    <a:pt x="32" y="186"/>
                  </a:lnTo>
                  <a:lnTo>
                    <a:pt x="32" y="189"/>
                  </a:lnTo>
                  <a:lnTo>
                    <a:pt x="35" y="191"/>
                  </a:lnTo>
                  <a:lnTo>
                    <a:pt x="38" y="194"/>
                  </a:lnTo>
                  <a:lnTo>
                    <a:pt x="40" y="197"/>
                  </a:lnTo>
                  <a:lnTo>
                    <a:pt x="38" y="199"/>
                  </a:lnTo>
                  <a:lnTo>
                    <a:pt x="38" y="202"/>
                  </a:lnTo>
                  <a:lnTo>
                    <a:pt x="35" y="205"/>
                  </a:lnTo>
                  <a:lnTo>
                    <a:pt x="35" y="207"/>
                  </a:lnTo>
                  <a:lnTo>
                    <a:pt x="35" y="210"/>
                  </a:lnTo>
                  <a:lnTo>
                    <a:pt x="35" y="213"/>
                  </a:lnTo>
                  <a:lnTo>
                    <a:pt x="32" y="213"/>
                  </a:lnTo>
                  <a:lnTo>
                    <a:pt x="30" y="213"/>
                  </a:lnTo>
                  <a:lnTo>
                    <a:pt x="27" y="215"/>
                  </a:lnTo>
                  <a:lnTo>
                    <a:pt x="24" y="218"/>
                  </a:lnTo>
                  <a:lnTo>
                    <a:pt x="22" y="221"/>
                  </a:lnTo>
                  <a:lnTo>
                    <a:pt x="16" y="223"/>
                  </a:lnTo>
                  <a:lnTo>
                    <a:pt x="14" y="226"/>
                  </a:lnTo>
                  <a:lnTo>
                    <a:pt x="8" y="231"/>
                  </a:lnTo>
                  <a:lnTo>
                    <a:pt x="6" y="234"/>
                  </a:lnTo>
                  <a:lnTo>
                    <a:pt x="6" y="237"/>
                  </a:lnTo>
                  <a:lnTo>
                    <a:pt x="3" y="239"/>
                  </a:lnTo>
                  <a:lnTo>
                    <a:pt x="3" y="242"/>
                  </a:lnTo>
                  <a:lnTo>
                    <a:pt x="3" y="245"/>
                  </a:lnTo>
                  <a:lnTo>
                    <a:pt x="0" y="247"/>
                  </a:lnTo>
                  <a:lnTo>
                    <a:pt x="0" y="250"/>
                  </a:lnTo>
                  <a:lnTo>
                    <a:pt x="0" y="253"/>
                  </a:lnTo>
                  <a:lnTo>
                    <a:pt x="3" y="255"/>
                  </a:lnTo>
                  <a:lnTo>
                    <a:pt x="6" y="258"/>
                  </a:lnTo>
                  <a:lnTo>
                    <a:pt x="8" y="258"/>
                  </a:lnTo>
                  <a:lnTo>
                    <a:pt x="8" y="261"/>
                  </a:lnTo>
                  <a:lnTo>
                    <a:pt x="8" y="263"/>
                  </a:lnTo>
                  <a:lnTo>
                    <a:pt x="8" y="266"/>
                  </a:lnTo>
                  <a:lnTo>
                    <a:pt x="11" y="269"/>
                  </a:lnTo>
                  <a:lnTo>
                    <a:pt x="14" y="271"/>
                  </a:lnTo>
                  <a:lnTo>
                    <a:pt x="14" y="274"/>
                  </a:lnTo>
                  <a:lnTo>
                    <a:pt x="14" y="279"/>
                  </a:lnTo>
                  <a:lnTo>
                    <a:pt x="11" y="282"/>
                  </a:lnTo>
                  <a:lnTo>
                    <a:pt x="11" y="285"/>
                  </a:lnTo>
                  <a:lnTo>
                    <a:pt x="11" y="287"/>
                  </a:lnTo>
                  <a:lnTo>
                    <a:pt x="14" y="290"/>
                  </a:lnTo>
                  <a:lnTo>
                    <a:pt x="14" y="293"/>
                  </a:lnTo>
                  <a:lnTo>
                    <a:pt x="14" y="295"/>
                  </a:lnTo>
                  <a:lnTo>
                    <a:pt x="14" y="298"/>
                  </a:lnTo>
                  <a:lnTo>
                    <a:pt x="11" y="303"/>
                  </a:lnTo>
                  <a:lnTo>
                    <a:pt x="11" y="306"/>
                  </a:lnTo>
                  <a:lnTo>
                    <a:pt x="11" y="309"/>
                  </a:lnTo>
                  <a:lnTo>
                    <a:pt x="11" y="311"/>
                  </a:lnTo>
                  <a:lnTo>
                    <a:pt x="14" y="314"/>
                  </a:lnTo>
                  <a:lnTo>
                    <a:pt x="16" y="317"/>
                  </a:lnTo>
                  <a:lnTo>
                    <a:pt x="16" y="322"/>
                  </a:lnTo>
                  <a:lnTo>
                    <a:pt x="19" y="325"/>
                  </a:lnTo>
                  <a:lnTo>
                    <a:pt x="19" y="330"/>
                  </a:lnTo>
                  <a:lnTo>
                    <a:pt x="22" y="335"/>
                  </a:lnTo>
                  <a:lnTo>
                    <a:pt x="22" y="338"/>
                  </a:lnTo>
                  <a:lnTo>
                    <a:pt x="24" y="341"/>
                  </a:lnTo>
                  <a:lnTo>
                    <a:pt x="27" y="343"/>
                  </a:lnTo>
                  <a:lnTo>
                    <a:pt x="30" y="349"/>
                  </a:lnTo>
                  <a:lnTo>
                    <a:pt x="32" y="349"/>
                  </a:lnTo>
                  <a:lnTo>
                    <a:pt x="35" y="349"/>
                  </a:lnTo>
                  <a:lnTo>
                    <a:pt x="38" y="349"/>
                  </a:lnTo>
                  <a:lnTo>
                    <a:pt x="40" y="349"/>
                  </a:lnTo>
                  <a:lnTo>
                    <a:pt x="43" y="349"/>
                  </a:lnTo>
                  <a:lnTo>
                    <a:pt x="46" y="346"/>
                  </a:lnTo>
                  <a:lnTo>
                    <a:pt x="48" y="346"/>
                  </a:lnTo>
                  <a:lnTo>
                    <a:pt x="51" y="346"/>
                  </a:lnTo>
                  <a:lnTo>
                    <a:pt x="54" y="346"/>
                  </a:lnTo>
                  <a:lnTo>
                    <a:pt x="54" y="343"/>
                  </a:lnTo>
                  <a:lnTo>
                    <a:pt x="56" y="343"/>
                  </a:lnTo>
                  <a:lnTo>
                    <a:pt x="59" y="343"/>
                  </a:lnTo>
                  <a:lnTo>
                    <a:pt x="62" y="346"/>
                  </a:lnTo>
                  <a:lnTo>
                    <a:pt x="62" y="349"/>
                  </a:lnTo>
                  <a:lnTo>
                    <a:pt x="64" y="346"/>
                  </a:lnTo>
                  <a:lnTo>
                    <a:pt x="67" y="346"/>
                  </a:lnTo>
                  <a:lnTo>
                    <a:pt x="67" y="343"/>
                  </a:lnTo>
                  <a:lnTo>
                    <a:pt x="70" y="343"/>
                  </a:lnTo>
                  <a:lnTo>
                    <a:pt x="72" y="341"/>
                  </a:lnTo>
                  <a:lnTo>
                    <a:pt x="72" y="338"/>
                  </a:lnTo>
                  <a:lnTo>
                    <a:pt x="70" y="338"/>
                  </a:lnTo>
                  <a:lnTo>
                    <a:pt x="70" y="335"/>
                  </a:lnTo>
                  <a:lnTo>
                    <a:pt x="70" y="333"/>
                  </a:lnTo>
                  <a:lnTo>
                    <a:pt x="72" y="330"/>
                  </a:lnTo>
                  <a:lnTo>
                    <a:pt x="72" y="327"/>
                  </a:lnTo>
                  <a:lnTo>
                    <a:pt x="75" y="327"/>
                  </a:lnTo>
                  <a:lnTo>
                    <a:pt x="78" y="325"/>
                  </a:lnTo>
                  <a:lnTo>
                    <a:pt x="78" y="322"/>
                  </a:lnTo>
                  <a:lnTo>
                    <a:pt x="80" y="322"/>
                  </a:lnTo>
                  <a:lnTo>
                    <a:pt x="83" y="322"/>
                  </a:lnTo>
                  <a:lnTo>
                    <a:pt x="83" y="319"/>
                  </a:lnTo>
                  <a:lnTo>
                    <a:pt x="80" y="317"/>
                  </a:lnTo>
                  <a:lnTo>
                    <a:pt x="83" y="314"/>
                  </a:lnTo>
                  <a:lnTo>
                    <a:pt x="83" y="311"/>
                  </a:lnTo>
                  <a:lnTo>
                    <a:pt x="86" y="311"/>
                  </a:lnTo>
                  <a:lnTo>
                    <a:pt x="88" y="311"/>
                  </a:lnTo>
                  <a:lnTo>
                    <a:pt x="88" y="314"/>
                  </a:lnTo>
                  <a:lnTo>
                    <a:pt x="91" y="314"/>
                  </a:lnTo>
                  <a:lnTo>
                    <a:pt x="91" y="311"/>
                  </a:lnTo>
                  <a:lnTo>
                    <a:pt x="94" y="309"/>
                  </a:lnTo>
                  <a:lnTo>
                    <a:pt x="94" y="306"/>
                  </a:lnTo>
                  <a:lnTo>
                    <a:pt x="96" y="303"/>
                  </a:lnTo>
                  <a:lnTo>
                    <a:pt x="99" y="303"/>
                  </a:lnTo>
                  <a:lnTo>
                    <a:pt x="102" y="303"/>
                  </a:lnTo>
                  <a:lnTo>
                    <a:pt x="104" y="301"/>
                  </a:lnTo>
                  <a:lnTo>
                    <a:pt x="107" y="298"/>
                  </a:lnTo>
                  <a:lnTo>
                    <a:pt x="110" y="295"/>
                  </a:lnTo>
                  <a:lnTo>
                    <a:pt x="110" y="293"/>
                  </a:lnTo>
                  <a:lnTo>
                    <a:pt x="107" y="290"/>
                  </a:lnTo>
                  <a:lnTo>
                    <a:pt x="110" y="287"/>
                  </a:lnTo>
                  <a:lnTo>
                    <a:pt x="104" y="285"/>
                  </a:lnTo>
                  <a:lnTo>
                    <a:pt x="107" y="282"/>
                  </a:lnTo>
                  <a:lnTo>
                    <a:pt x="110" y="285"/>
                  </a:lnTo>
                  <a:lnTo>
                    <a:pt x="112" y="282"/>
                  </a:lnTo>
                  <a:lnTo>
                    <a:pt x="115" y="282"/>
                  </a:lnTo>
                  <a:lnTo>
                    <a:pt x="115" y="279"/>
                  </a:lnTo>
                  <a:lnTo>
                    <a:pt x="115" y="277"/>
                  </a:lnTo>
                  <a:lnTo>
                    <a:pt x="115" y="274"/>
                  </a:lnTo>
                  <a:lnTo>
                    <a:pt x="118" y="271"/>
                  </a:lnTo>
                  <a:lnTo>
                    <a:pt x="115" y="271"/>
                  </a:lnTo>
                  <a:lnTo>
                    <a:pt x="118" y="266"/>
                  </a:lnTo>
                  <a:lnTo>
                    <a:pt x="120" y="263"/>
                  </a:lnTo>
                  <a:lnTo>
                    <a:pt x="123" y="261"/>
                  </a:lnTo>
                  <a:lnTo>
                    <a:pt x="126" y="258"/>
                  </a:lnTo>
                  <a:lnTo>
                    <a:pt x="128" y="261"/>
                  </a:lnTo>
                  <a:lnTo>
                    <a:pt x="131" y="261"/>
                  </a:lnTo>
                  <a:lnTo>
                    <a:pt x="131" y="258"/>
                  </a:lnTo>
                  <a:lnTo>
                    <a:pt x="134" y="255"/>
                  </a:lnTo>
                  <a:lnTo>
                    <a:pt x="136" y="255"/>
                  </a:lnTo>
                  <a:lnTo>
                    <a:pt x="139" y="255"/>
                  </a:lnTo>
                  <a:lnTo>
                    <a:pt x="142" y="255"/>
                  </a:lnTo>
                  <a:lnTo>
                    <a:pt x="144" y="253"/>
                  </a:lnTo>
                  <a:lnTo>
                    <a:pt x="144" y="250"/>
                  </a:lnTo>
                  <a:lnTo>
                    <a:pt x="147" y="247"/>
                  </a:lnTo>
                  <a:lnTo>
                    <a:pt x="150" y="247"/>
                  </a:lnTo>
                  <a:lnTo>
                    <a:pt x="152" y="245"/>
                  </a:lnTo>
                  <a:lnTo>
                    <a:pt x="155" y="245"/>
                  </a:lnTo>
                  <a:lnTo>
                    <a:pt x="158" y="245"/>
                  </a:lnTo>
                  <a:lnTo>
                    <a:pt x="160" y="242"/>
                  </a:lnTo>
                  <a:lnTo>
                    <a:pt x="160" y="239"/>
                  </a:lnTo>
                  <a:lnTo>
                    <a:pt x="163" y="237"/>
                  </a:lnTo>
                  <a:lnTo>
                    <a:pt x="163" y="234"/>
                  </a:lnTo>
                  <a:lnTo>
                    <a:pt x="166" y="234"/>
                  </a:lnTo>
                  <a:lnTo>
                    <a:pt x="168" y="234"/>
                  </a:lnTo>
                  <a:lnTo>
                    <a:pt x="171" y="231"/>
                  </a:lnTo>
                  <a:lnTo>
                    <a:pt x="171" y="229"/>
                  </a:lnTo>
                  <a:lnTo>
                    <a:pt x="171" y="226"/>
                  </a:lnTo>
                  <a:lnTo>
                    <a:pt x="171" y="223"/>
                  </a:lnTo>
                  <a:lnTo>
                    <a:pt x="174" y="218"/>
                  </a:lnTo>
                  <a:lnTo>
                    <a:pt x="174" y="213"/>
                  </a:lnTo>
                  <a:lnTo>
                    <a:pt x="174" y="210"/>
                  </a:lnTo>
                  <a:lnTo>
                    <a:pt x="174" y="207"/>
                  </a:lnTo>
                  <a:lnTo>
                    <a:pt x="171" y="207"/>
                  </a:lnTo>
                  <a:lnTo>
                    <a:pt x="168" y="205"/>
                  </a:lnTo>
                  <a:lnTo>
                    <a:pt x="171" y="202"/>
                  </a:lnTo>
                  <a:lnTo>
                    <a:pt x="174" y="199"/>
                  </a:lnTo>
                  <a:lnTo>
                    <a:pt x="176" y="199"/>
                  </a:lnTo>
                  <a:lnTo>
                    <a:pt x="179" y="199"/>
                  </a:lnTo>
                  <a:lnTo>
                    <a:pt x="184" y="199"/>
                  </a:lnTo>
                  <a:lnTo>
                    <a:pt x="187" y="197"/>
                  </a:lnTo>
                  <a:lnTo>
                    <a:pt x="190" y="197"/>
                  </a:lnTo>
                  <a:lnTo>
                    <a:pt x="190" y="194"/>
                  </a:lnTo>
                  <a:lnTo>
                    <a:pt x="192" y="191"/>
                  </a:lnTo>
                  <a:lnTo>
                    <a:pt x="192" y="189"/>
                  </a:lnTo>
                  <a:lnTo>
                    <a:pt x="192" y="186"/>
                  </a:lnTo>
                  <a:lnTo>
                    <a:pt x="195" y="186"/>
                  </a:lnTo>
                  <a:lnTo>
                    <a:pt x="195" y="189"/>
                  </a:lnTo>
                  <a:lnTo>
                    <a:pt x="192" y="191"/>
                  </a:lnTo>
                  <a:lnTo>
                    <a:pt x="195" y="194"/>
                  </a:lnTo>
                  <a:lnTo>
                    <a:pt x="198" y="197"/>
                  </a:lnTo>
                  <a:lnTo>
                    <a:pt x="200" y="197"/>
                  </a:lnTo>
                  <a:lnTo>
                    <a:pt x="200" y="194"/>
                  </a:lnTo>
                  <a:lnTo>
                    <a:pt x="203" y="191"/>
                  </a:lnTo>
                  <a:lnTo>
                    <a:pt x="206" y="189"/>
                  </a:lnTo>
                  <a:lnTo>
                    <a:pt x="208" y="186"/>
                  </a:lnTo>
                  <a:lnTo>
                    <a:pt x="211" y="186"/>
                  </a:lnTo>
                  <a:lnTo>
                    <a:pt x="214" y="183"/>
                  </a:lnTo>
                  <a:lnTo>
                    <a:pt x="216" y="183"/>
                  </a:lnTo>
                  <a:lnTo>
                    <a:pt x="216" y="181"/>
                  </a:lnTo>
                  <a:lnTo>
                    <a:pt x="214" y="178"/>
                  </a:lnTo>
                  <a:lnTo>
                    <a:pt x="211" y="178"/>
                  </a:lnTo>
                  <a:lnTo>
                    <a:pt x="211" y="175"/>
                  </a:lnTo>
                  <a:lnTo>
                    <a:pt x="208" y="173"/>
                  </a:lnTo>
                  <a:lnTo>
                    <a:pt x="208" y="170"/>
                  </a:lnTo>
                  <a:lnTo>
                    <a:pt x="208" y="167"/>
                  </a:lnTo>
                  <a:lnTo>
                    <a:pt x="206" y="165"/>
                  </a:lnTo>
                  <a:lnTo>
                    <a:pt x="206" y="162"/>
                  </a:lnTo>
                  <a:lnTo>
                    <a:pt x="206" y="159"/>
                  </a:lnTo>
                  <a:lnTo>
                    <a:pt x="208" y="157"/>
                  </a:lnTo>
                  <a:lnTo>
                    <a:pt x="211" y="154"/>
                  </a:lnTo>
                  <a:lnTo>
                    <a:pt x="214" y="157"/>
                  </a:lnTo>
                  <a:lnTo>
                    <a:pt x="216" y="157"/>
                  </a:lnTo>
                  <a:lnTo>
                    <a:pt x="219" y="159"/>
                  </a:lnTo>
                  <a:lnTo>
                    <a:pt x="222" y="157"/>
                  </a:lnTo>
                  <a:lnTo>
                    <a:pt x="224" y="157"/>
                  </a:lnTo>
                  <a:lnTo>
                    <a:pt x="224" y="151"/>
                  </a:lnTo>
                  <a:lnTo>
                    <a:pt x="227" y="149"/>
                  </a:lnTo>
                  <a:lnTo>
                    <a:pt x="227" y="146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54" name="Freeform 120"/>
            <p:cNvSpPr>
              <a:spLocks/>
            </p:cNvSpPr>
            <p:nvPr/>
          </p:nvSpPr>
          <p:spPr bwMode="auto">
            <a:xfrm>
              <a:off x="1776413" y="5999163"/>
              <a:ext cx="960437" cy="1384300"/>
            </a:xfrm>
            <a:custGeom>
              <a:avLst/>
              <a:gdLst>
                <a:gd name="T0" fmla="*/ 2147483647 w 256"/>
                <a:gd name="T1" fmla="*/ 2147483647 h 349"/>
                <a:gd name="T2" fmla="*/ 2147483647 w 256"/>
                <a:gd name="T3" fmla="*/ 2147483647 h 349"/>
                <a:gd name="T4" fmla="*/ 2147483647 w 256"/>
                <a:gd name="T5" fmla="*/ 2147483647 h 349"/>
                <a:gd name="T6" fmla="*/ 2147483647 w 256"/>
                <a:gd name="T7" fmla="*/ 2147483647 h 349"/>
                <a:gd name="T8" fmla="*/ 2147483647 w 256"/>
                <a:gd name="T9" fmla="*/ 2147483647 h 349"/>
                <a:gd name="T10" fmla="*/ 2147483647 w 256"/>
                <a:gd name="T11" fmla="*/ 2147483647 h 349"/>
                <a:gd name="T12" fmla="*/ 2147483647 w 256"/>
                <a:gd name="T13" fmla="*/ 2147483647 h 349"/>
                <a:gd name="T14" fmla="*/ 2147483647 w 256"/>
                <a:gd name="T15" fmla="*/ 2147483647 h 349"/>
                <a:gd name="T16" fmla="*/ 2147483647 w 256"/>
                <a:gd name="T17" fmla="*/ 2147483647 h 349"/>
                <a:gd name="T18" fmla="*/ 2147483647 w 256"/>
                <a:gd name="T19" fmla="*/ 2147483647 h 349"/>
                <a:gd name="T20" fmla="*/ 2147483647 w 256"/>
                <a:gd name="T21" fmla="*/ 2147483647 h 349"/>
                <a:gd name="T22" fmla="*/ 2147483647 w 256"/>
                <a:gd name="T23" fmla="*/ 2147483647 h 349"/>
                <a:gd name="T24" fmla="*/ 2147483647 w 256"/>
                <a:gd name="T25" fmla="*/ 2147483647 h 349"/>
                <a:gd name="T26" fmla="*/ 2147483647 w 256"/>
                <a:gd name="T27" fmla="*/ 2147483647 h 349"/>
                <a:gd name="T28" fmla="*/ 2147483647 w 256"/>
                <a:gd name="T29" fmla="*/ 2147483647 h 349"/>
                <a:gd name="T30" fmla="*/ 2147483647 w 256"/>
                <a:gd name="T31" fmla="*/ 2147483647 h 349"/>
                <a:gd name="T32" fmla="*/ 2147483647 w 256"/>
                <a:gd name="T33" fmla="*/ 2147483647 h 349"/>
                <a:gd name="T34" fmla="*/ 2147483647 w 256"/>
                <a:gd name="T35" fmla="*/ 2147483647 h 349"/>
                <a:gd name="T36" fmla="*/ 2147483647 w 256"/>
                <a:gd name="T37" fmla="*/ 2147483647 h 349"/>
                <a:gd name="T38" fmla="*/ 2147483647 w 256"/>
                <a:gd name="T39" fmla="*/ 2147483647 h 349"/>
                <a:gd name="T40" fmla="*/ 2147483647 w 256"/>
                <a:gd name="T41" fmla="*/ 2147483647 h 349"/>
                <a:gd name="T42" fmla="*/ 2147483647 w 256"/>
                <a:gd name="T43" fmla="*/ 2147483647 h 349"/>
                <a:gd name="T44" fmla="*/ 2147483647 w 256"/>
                <a:gd name="T45" fmla="*/ 2147483647 h 349"/>
                <a:gd name="T46" fmla="*/ 2147483647 w 256"/>
                <a:gd name="T47" fmla="*/ 2147483647 h 349"/>
                <a:gd name="T48" fmla="*/ 2147483647 w 256"/>
                <a:gd name="T49" fmla="*/ 2147483647 h 349"/>
                <a:gd name="T50" fmla="*/ 2147483647 w 256"/>
                <a:gd name="T51" fmla="*/ 2147483647 h 349"/>
                <a:gd name="T52" fmla="*/ 2147483647 w 256"/>
                <a:gd name="T53" fmla="*/ 2147483647 h 349"/>
                <a:gd name="T54" fmla="*/ 2147483647 w 256"/>
                <a:gd name="T55" fmla="*/ 2147483647 h 349"/>
                <a:gd name="T56" fmla="*/ 2147483647 w 256"/>
                <a:gd name="T57" fmla="*/ 2147483647 h 349"/>
                <a:gd name="T58" fmla="*/ 2147483647 w 256"/>
                <a:gd name="T59" fmla="*/ 2147483647 h 349"/>
                <a:gd name="T60" fmla="*/ 2147483647 w 256"/>
                <a:gd name="T61" fmla="*/ 2147483647 h 349"/>
                <a:gd name="T62" fmla="*/ 2147483647 w 256"/>
                <a:gd name="T63" fmla="*/ 2147483647 h 349"/>
                <a:gd name="T64" fmla="*/ 2147483647 w 256"/>
                <a:gd name="T65" fmla="*/ 2147483647 h 349"/>
                <a:gd name="T66" fmla="*/ 2147483647 w 256"/>
                <a:gd name="T67" fmla="*/ 2147483647 h 349"/>
                <a:gd name="T68" fmla="*/ 2147483647 w 256"/>
                <a:gd name="T69" fmla="*/ 2147483647 h 349"/>
                <a:gd name="T70" fmla="*/ 2147483647 w 256"/>
                <a:gd name="T71" fmla="*/ 2147483647 h 349"/>
                <a:gd name="T72" fmla="*/ 2147483647 w 256"/>
                <a:gd name="T73" fmla="*/ 2147483647 h 349"/>
                <a:gd name="T74" fmla="*/ 2147483647 w 256"/>
                <a:gd name="T75" fmla="*/ 2147483647 h 349"/>
                <a:gd name="T76" fmla="*/ 2147483647 w 256"/>
                <a:gd name="T77" fmla="*/ 2147483647 h 349"/>
                <a:gd name="T78" fmla="*/ 2147483647 w 256"/>
                <a:gd name="T79" fmla="*/ 2147483647 h 349"/>
                <a:gd name="T80" fmla="*/ 2147483647 w 256"/>
                <a:gd name="T81" fmla="*/ 2147483647 h 349"/>
                <a:gd name="T82" fmla="*/ 2147483647 w 256"/>
                <a:gd name="T83" fmla="*/ 2147483647 h 349"/>
                <a:gd name="T84" fmla="*/ 2147483647 w 256"/>
                <a:gd name="T85" fmla="*/ 2147483647 h 349"/>
                <a:gd name="T86" fmla="*/ 2147483647 w 256"/>
                <a:gd name="T87" fmla="*/ 2147483647 h 349"/>
                <a:gd name="T88" fmla="*/ 2147483647 w 256"/>
                <a:gd name="T89" fmla="*/ 2147483647 h 349"/>
                <a:gd name="T90" fmla="*/ 2147483647 w 256"/>
                <a:gd name="T91" fmla="*/ 2147483647 h 349"/>
                <a:gd name="T92" fmla="*/ 2147483647 w 256"/>
                <a:gd name="T93" fmla="*/ 2147483647 h 349"/>
                <a:gd name="T94" fmla="*/ 2147483647 w 256"/>
                <a:gd name="T95" fmla="*/ 2147483647 h 349"/>
                <a:gd name="T96" fmla="*/ 2147483647 w 256"/>
                <a:gd name="T97" fmla="*/ 2147483647 h 349"/>
                <a:gd name="T98" fmla="*/ 2147483647 w 256"/>
                <a:gd name="T99" fmla="*/ 2147483647 h 349"/>
                <a:gd name="T100" fmla="*/ 2147483647 w 256"/>
                <a:gd name="T101" fmla="*/ 2147483647 h 349"/>
                <a:gd name="T102" fmla="*/ 2147483647 w 256"/>
                <a:gd name="T103" fmla="*/ 2147483647 h 349"/>
                <a:gd name="T104" fmla="*/ 2147483647 w 256"/>
                <a:gd name="T105" fmla="*/ 2147483647 h 349"/>
                <a:gd name="T106" fmla="*/ 2147483647 w 256"/>
                <a:gd name="T107" fmla="*/ 2147483647 h 349"/>
                <a:gd name="T108" fmla="*/ 2147483647 w 256"/>
                <a:gd name="T109" fmla="*/ 2147483647 h 349"/>
                <a:gd name="T110" fmla="*/ 2147483647 w 256"/>
                <a:gd name="T111" fmla="*/ 2147483647 h 349"/>
                <a:gd name="T112" fmla="*/ 2147483647 w 256"/>
                <a:gd name="T113" fmla="*/ 2147483647 h 34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56"/>
                <a:gd name="T172" fmla="*/ 0 h 349"/>
                <a:gd name="T173" fmla="*/ 256 w 256"/>
                <a:gd name="T174" fmla="*/ 349 h 34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56" h="349">
                  <a:moveTo>
                    <a:pt x="227" y="146"/>
                  </a:moveTo>
                  <a:lnTo>
                    <a:pt x="230" y="143"/>
                  </a:lnTo>
                  <a:lnTo>
                    <a:pt x="232" y="141"/>
                  </a:lnTo>
                  <a:lnTo>
                    <a:pt x="235" y="138"/>
                  </a:lnTo>
                  <a:lnTo>
                    <a:pt x="235" y="135"/>
                  </a:lnTo>
                  <a:lnTo>
                    <a:pt x="235" y="133"/>
                  </a:lnTo>
                  <a:lnTo>
                    <a:pt x="235" y="130"/>
                  </a:lnTo>
                  <a:lnTo>
                    <a:pt x="235" y="127"/>
                  </a:lnTo>
                  <a:lnTo>
                    <a:pt x="235" y="122"/>
                  </a:lnTo>
                  <a:lnTo>
                    <a:pt x="235" y="119"/>
                  </a:lnTo>
                  <a:lnTo>
                    <a:pt x="238" y="119"/>
                  </a:lnTo>
                  <a:lnTo>
                    <a:pt x="238" y="117"/>
                  </a:lnTo>
                  <a:lnTo>
                    <a:pt x="238" y="114"/>
                  </a:lnTo>
                  <a:lnTo>
                    <a:pt x="238" y="111"/>
                  </a:lnTo>
                  <a:lnTo>
                    <a:pt x="238" y="109"/>
                  </a:lnTo>
                  <a:lnTo>
                    <a:pt x="240" y="106"/>
                  </a:lnTo>
                  <a:lnTo>
                    <a:pt x="240" y="104"/>
                  </a:lnTo>
                  <a:lnTo>
                    <a:pt x="240" y="101"/>
                  </a:lnTo>
                  <a:lnTo>
                    <a:pt x="243" y="98"/>
                  </a:lnTo>
                  <a:lnTo>
                    <a:pt x="246" y="96"/>
                  </a:lnTo>
                  <a:lnTo>
                    <a:pt x="254" y="93"/>
                  </a:lnTo>
                  <a:lnTo>
                    <a:pt x="254" y="90"/>
                  </a:lnTo>
                  <a:lnTo>
                    <a:pt x="254" y="88"/>
                  </a:lnTo>
                  <a:lnTo>
                    <a:pt x="254" y="82"/>
                  </a:lnTo>
                  <a:lnTo>
                    <a:pt x="251" y="85"/>
                  </a:lnTo>
                  <a:lnTo>
                    <a:pt x="248" y="85"/>
                  </a:lnTo>
                  <a:lnTo>
                    <a:pt x="246" y="82"/>
                  </a:lnTo>
                  <a:lnTo>
                    <a:pt x="243" y="77"/>
                  </a:lnTo>
                  <a:lnTo>
                    <a:pt x="251" y="72"/>
                  </a:lnTo>
                  <a:lnTo>
                    <a:pt x="251" y="69"/>
                  </a:lnTo>
                  <a:lnTo>
                    <a:pt x="254" y="66"/>
                  </a:lnTo>
                  <a:lnTo>
                    <a:pt x="254" y="64"/>
                  </a:lnTo>
                  <a:lnTo>
                    <a:pt x="256" y="61"/>
                  </a:lnTo>
                  <a:lnTo>
                    <a:pt x="256" y="58"/>
                  </a:lnTo>
                  <a:lnTo>
                    <a:pt x="256" y="56"/>
                  </a:lnTo>
                  <a:lnTo>
                    <a:pt x="256" y="53"/>
                  </a:lnTo>
                  <a:lnTo>
                    <a:pt x="254" y="50"/>
                  </a:lnTo>
                  <a:lnTo>
                    <a:pt x="251" y="48"/>
                  </a:lnTo>
                  <a:lnTo>
                    <a:pt x="248" y="45"/>
                  </a:lnTo>
                  <a:lnTo>
                    <a:pt x="248" y="40"/>
                  </a:lnTo>
                  <a:lnTo>
                    <a:pt x="248" y="37"/>
                  </a:lnTo>
                  <a:lnTo>
                    <a:pt x="248" y="32"/>
                  </a:lnTo>
                  <a:lnTo>
                    <a:pt x="251" y="26"/>
                  </a:lnTo>
                  <a:lnTo>
                    <a:pt x="256" y="21"/>
                  </a:lnTo>
                  <a:lnTo>
                    <a:pt x="254" y="21"/>
                  </a:lnTo>
                  <a:lnTo>
                    <a:pt x="251" y="21"/>
                  </a:lnTo>
                  <a:lnTo>
                    <a:pt x="248" y="24"/>
                  </a:lnTo>
                  <a:lnTo>
                    <a:pt x="243" y="24"/>
                  </a:lnTo>
                  <a:lnTo>
                    <a:pt x="240" y="24"/>
                  </a:lnTo>
                  <a:lnTo>
                    <a:pt x="240" y="26"/>
                  </a:lnTo>
                  <a:lnTo>
                    <a:pt x="238" y="29"/>
                  </a:lnTo>
                  <a:lnTo>
                    <a:pt x="235" y="32"/>
                  </a:lnTo>
                  <a:lnTo>
                    <a:pt x="235" y="34"/>
                  </a:lnTo>
                  <a:lnTo>
                    <a:pt x="232" y="37"/>
                  </a:lnTo>
                  <a:lnTo>
                    <a:pt x="232" y="40"/>
                  </a:lnTo>
                  <a:lnTo>
                    <a:pt x="230" y="40"/>
                  </a:lnTo>
                  <a:lnTo>
                    <a:pt x="227" y="42"/>
                  </a:lnTo>
                  <a:lnTo>
                    <a:pt x="227" y="40"/>
                  </a:lnTo>
                  <a:lnTo>
                    <a:pt x="224" y="40"/>
                  </a:lnTo>
                  <a:lnTo>
                    <a:pt x="222" y="37"/>
                  </a:lnTo>
                  <a:lnTo>
                    <a:pt x="222" y="34"/>
                  </a:lnTo>
                  <a:lnTo>
                    <a:pt x="219" y="32"/>
                  </a:lnTo>
                  <a:lnTo>
                    <a:pt x="219" y="29"/>
                  </a:lnTo>
                  <a:lnTo>
                    <a:pt x="216" y="29"/>
                  </a:lnTo>
                  <a:lnTo>
                    <a:pt x="214" y="26"/>
                  </a:lnTo>
                  <a:lnTo>
                    <a:pt x="214" y="24"/>
                  </a:lnTo>
                  <a:lnTo>
                    <a:pt x="211" y="21"/>
                  </a:lnTo>
                  <a:lnTo>
                    <a:pt x="208" y="18"/>
                  </a:lnTo>
                  <a:lnTo>
                    <a:pt x="211" y="16"/>
                  </a:lnTo>
                  <a:lnTo>
                    <a:pt x="211" y="13"/>
                  </a:lnTo>
                  <a:lnTo>
                    <a:pt x="214" y="10"/>
                  </a:lnTo>
                  <a:lnTo>
                    <a:pt x="214" y="8"/>
                  </a:lnTo>
                  <a:lnTo>
                    <a:pt x="211" y="5"/>
                  </a:lnTo>
                  <a:lnTo>
                    <a:pt x="208" y="5"/>
                  </a:lnTo>
                  <a:lnTo>
                    <a:pt x="206" y="5"/>
                  </a:lnTo>
                  <a:lnTo>
                    <a:pt x="203" y="5"/>
                  </a:lnTo>
                  <a:lnTo>
                    <a:pt x="200" y="2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5" y="2"/>
                  </a:lnTo>
                  <a:lnTo>
                    <a:pt x="195" y="8"/>
                  </a:lnTo>
                  <a:lnTo>
                    <a:pt x="195" y="10"/>
                  </a:lnTo>
                  <a:lnTo>
                    <a:pt x="195" y="13"/>
                  </a:lnTo>
                  <a:lnTo>
                    <a:pt x="192" y="16"/>
                  </a:lnTo>
                  <a:lnTo>
                    <a:pt x="190" y="18"/>
                  </a:lnTo>
                  <a:lnTo>
                    <a:pt x="187" y="18"/>
                  </a:lnTo>
                  <a:lnTo>
                    <a:pt x="187" y="21"/>
                  </a:lnTo>
                  <a:lnTo>
                    <a:pt x="187" y="24"/>
                  </a:lnTo>
                  <a:lnTo>
                    <a:pt x="187" y="26"/>
                  </a:lnTo>
                  <a:lnTo>
                    <a:pt x="190" y="29"/>
                  </a:lnTo>
                  <a:lnTo>
                    <a:pt x="190" y="32"/>
                  </a:lnTo>
                  <a:lnTo>
                    <a:pt x="190" y="34"/>
                  </a:lnTo>
                  <a:lnTo>
                    <a:pt x="190" y="37"/>
                  </a:lnTo>
                  <a:lnTo>
                    <a:pt x="187" y="37"/>
                  </a:lnTo>
                  <a:lnTo>
                    <a:pt x="187" y="40"/>
                  </a:lnTo>
                  <a:lnTo>
                    <a:pt x="184" y="42"/>
                  </a:lnTo>
                  <a:lnTo>
                    <a:pt x="182" y="45"/>
                  </a:lnTo>
                  <a:lnTo>
                    <a:pt x="182" y="48"/>
                  </a:lnTo>
                  <a:lnTo>
                    <a:pt x="179" y="48"/>
                  </a:lnTo>
                  <a:lnTo>
                    <a:pt x="176" y="50"/>
                  </a:lnTo>
                  <a:lnTo>
                    <a:pt x="174" y="50"/>
                  </a:lnTo>
                  <a:lnTo>
                    <a:pt x="168" y="50"/>
                  </a:lnTo>
                  <a:lnTo>
                    <a:pt x="166" y="50"/>
                  </a:lnTo>
                  <a:lnTo>
                    <a:pt x="166" y="56"/>
                  </a:lnTo>
                  <a:lnTo>
                    <a:pt x="166" y="58"/>
                  </a:lnTo>
                  <a:lnTo>
                    <a:pt x="163" y="58"/>
                  </a:lnTo>
                  <a:lnTo>
                    <a:pt x="160" y="64"/>
                  </a:lnTo>
                  <a:lnTo>
                    <a:pt x="160" y="66"/>
                  </a:lnTo>
                  <a:lnTo>
                    <a:pt x="152" y="66"/>
                  </a:lnTo>
                  <a:lnTo>
                    <a:pt x="152" y="64"/>
                  </a:lnTo>
                  <a:lnTo>
                    <a:pt x="152" y="61"/>
                  </a:lnTo>
                  <a:lnTo>
                    <a:pt x="152" y="58"/>
                  </a:lnTo>
                  <a:lnTo>
                    <a:pt x="150" y="56"/>
                  </a:lnTo>
                  <a:lnTo>
                    <a:pt x="147" y="53"/>
                  </a:lnTo>
                  <a:lnTo>
                    <a:pt x="144" y="53"/>
                  </a:lnTo>
                  <a:lnTo>
                    <a:pt x="142" y="53"/>
                  </a:lnTo>
                  <a:lnTo>
                    <a:pt x="139" y="53"/>
                  </a:lnTo>
                  <a:lnTo>
                    <a:pt x="136" y="53"/>
                  </a:lnTo>
                  <a:lnTo>
                    <a:pt x="134" y="53"/>
                  </a:lnTo>
                  <a:lnTo>
                    <a:pt x="136" y="56"/>
                  </a:lnTo>
                  <a:lnTo>
                    <a:pt x="134" y="58"/>
                  </a:lnTo>
                  <a:lnTo>
                    <a:pt x="131" y="61"/>
                  </a:lnTo>
                  <a:lnTo>
                    <a:pt x="128" y="61"/>
                  </a:lnTo>
                  <a:lnTo>
                    <a:pt x="126" y="61"/>
                  </a:lnTo>
                  <a:lnTo>
                    <a:pt x="120" y="61"/>
                  </a:lnTo>
                  <a:lnTo>
                    <a:pt x="118" y="64"/>
                  </a:lnTo>
                  <a:lnTo>
                    <a:pt x="115" y="64"/>
                  </a:lnTo>
                  <a:lnTo>
                    <a:pt x="112" y="61"/>
                  </a:lnTo>
                  <a:lnTo>
                    <a:pt x="110" y="56"/>
                  </a:lnTo>
                  <a:lnTo>
                    <a:pt x="107" y="58"/>
                  </a:lnTo>
                  <a:lnTo>
                    <a:pt x="104" y="58"/>
                  </a:lnTo>
                  <a:lnTo>
                    <a:pt x="104" y="56"/>
                  </a:lnTo>
                  <a:lnTo>
                    <a:pt x="102" y="56"/>
                  </a:lnTo>
                  <a:lnTo>
                    <a:pt x="102" y="58"/>
                  </a:lnTo>
                  <a:lnTo>
                    <a:pt x="102" y="61"/>
                  </a:lnTo>
                  <a:lnTo>
                    <a:pt x="99" y="61"/>
                  </a:lnTo>
                  <a:lnTo>
                    <a:pt x="99" y="64"/>
                  </a:lnTo>
                  <a:lnTo>
                    <a:pt x="99" y="66"/>
                  </a:lnTo>
                  <a:lnTo>
                    <a:pt x="96" y="64"/>
                  </a:lnTo>
                  <a:lnTo>
                    <a:pt x="96" y="61"/>
                  </a:lnTo>
                  <a:lnTo>
                    <a:pt x="96" y="58"/>
                  </a:lnTo>
                  <a:lnTo>
                    <a:pt x="94" y="58"/>
                  </a:lnTo>
                  <a:lnTo>
                    <a:pt x="94" y="56"/>
                  </a:lnTo>
                  <a:lnTo>
                    <a:pt x="83" y="56"/>
                  </a:lnTo>
                  <a:lnTo>
                    <a:pt x="83" y="58"/>
                  </a:lnTo>
                  <a:lnTo>
                    <a:pt x="83" y="61"/>
                  </a:lnTo>
                  <a:lnTo>
                    <a:pt x="83" y="64"/>
                  </a:lnTo>
                  <a:lnTo>
                    <a:pt x="83" y="66"/>
                  </a:lnTo>
                  <a:lnTo>
                    <a:pt x="80" y="69"/>
                  </a:lnTo>
                  <a:lnTo>
                    <a:pt x="78" y="69"/>
                  </a:lnTo>
                  <a:lnTo>
                    <a:pt x="72" y="69"/>
                  </a:lnTo>
                  <a:lnTo>
                    <a:pt x="70" y="69"/>
                  </a:lnTo>
                  <a:lnTo>
                    <a:pt x="67" y="69"/>
                  </a:lnTo>
                  <a:lnTo>
                    <a:pt x="64" y="69"/>
                  </a:lnTo>
                  <a:lnTo>
                    <a:pt x="64" y="72"/>
                  </a:lnTo>
                  <a:lnTo>
                    <a:pt x="62" y="72"/>
                  </a:lnTo>
                  <a:lnTo>
                    <a:pt x="59" y="72"/>
                  </a:lnTo>
                  <a:lnTo>
                    <a:pt x="56" y="69"/>
                  </a:lnTo>
                  <a:lnTo>
                    <a:pt x="54" y="72"/>
                  </a:lnTo>
                  <a:lnTo>
                    <a:pt x="51" y="72"/>
                  </a:lnTo>
                  <a:lnTo>
                    <a:pt x="48" y="72"/>
                  </a:lnTo>
                  <a:lnTo>
                    <a:pt x="48" y="74"/>
                  </a:lnTo>
                  <a:lnTo>
                    <a:pt x="46" y="77"/>
                  </a:lnTo>
                  <a:lnTo>
                    <a:pt x="43" y="80"/>
                  </a:lnTo>
                  <a:lnTo>
                    <a:pt x="43" y="82"/>
                  </a:lnTo>
                  <a:lnTo>
                    <a:pt x="40" y="85"/>
                  </a:lnTo>
                  <a:lnTo>
                    <a:pt x="40" y="88"/>
                  </a:lnTo>
                  <a:lnTo>
                    <a:pt x="40" y="90"/>
                  </a:lnTo>
                  <a:lnTo>
                    <a:pt x="38" y="90"/>
                  </a:lnTo>
                  <a:lnTo>
                    <a:pt x="38" y="93"/>
                  </a:lnTo>
                  <a:lnTo>
                    <a:pt x="38" y="96"/>
                  </a:lnTo>
                  <a:lnTo>
                    <a:pt x="38" y="98"/>
                  </a:lnTo>
                  <a:lnTo>
                    <a:pt x="35" y="101"/>
                  </a:lnTo>
                  <a:lnTo>
                    <a:pt x="35" y="104"/>
                  </a:lnTo>
                  <a:lnTo>
                    <a:pt x="32" y="106"/>
                  </a:lnTo>
                  <a:lnTo>
                    <a:pt x="30" y="106"/>
                  </a:lnTo>
                  <a:lnTo>
                    <a:pt x="30" y="109"/>
                  </a:lnTo>
                  <a:lnTo>
                    <a:pt x="27" y="111"/>
                  </a:lnTo>
                  <a:lnTo>
                    <a:pt x="30" y="114"/>
                  </a:lnTo>
                  <a:lnTo>
                    <a:pt x="30" y="117"/>
                  </a:lnTo>
                  <a:lnTo>
                    <a:pt x="27" y="119"/>
                  </a:lnTo>
                  <a:lnTo>
                    <a:pt x="30" y="122"/>
                  </a:lnTo>
                  <a:lnTo>
                    <a:pt x="30" y="127"/>
                  </a:lnTo>
                  <a:lnTo>
                    <a:pt x="30" y="130"/>
                  </a:lnTo>
                  <a:lnTo>
                    <a:pt x="30" y="133"/>
                  </a:lnTo>
                  <a:lnTo>
                    <a:pt x="32" y="133"/>
                  </a:lnTo>
                  <a:lnTo>
                    <a:pt x="35" y="135"/>
                  </a:lnTo>
                  <a:lnTo>
                    <a:pt x="35" y="138"/>
                  </a:lnTo>
                  <a:lnTo>
                    <a:pt x="35" y="141"/>
                  </a:lnTo>
                  <a:lnTo>
                    <a:pt x="35" y="146"/>
                  </a:lnTo>
                  <a:lnTo>
                    <a:pt x="35" y="149"/>
                  </a:lnTo>
                  <a:lnTo>
                    <a:pt x="35" y="151"/>
                  </a:lnTo>
                  <a:lnTo>
                    <a:pt x="35" y="154"/>
                  </a:lnTo>
                  <a:lnTo>
                    <a:pt x="32" y="154"/>
                  </a:lnTo>
                  <a:lnTo>
                    <a:pt x="32" y="157"/>
                  </a:lnTo>
                  <a:lnTo>
                    <a:pt x="30" y="157"/>
                  </a:lnTo>
                  <a:lnTo>
                    <a:pt x="27" y="157"/>
                  </a:lnTo>
                  <a:lnTo>
                    <a:pt x="24" y="159"/>
                  </a:lnTo>
                  <a:lnTo>
                    <a:pt x="24" y="162"/>
                  </a:lnTo>
                  <a:lnTo>
                    <a:pt x="24" y="165"/>
                  </a:lnTo>
                  <a:lnTo>
                    <a:pt x="24" y="167"/>
                  </a:lnTo>
                  <a:lnTo>
                    <a:pt x="24" y="170"/>
                  </a:lnTo>
                  <a:lnTo>
                    <a:pt x="24" y="173"/>
                  </a:lnTo>
                  <a:lnTo>
                    <a:pt x="27" y="175"/>
                  </a:lnTo>
                  <a:lnTo>
                    <a:pt x="27" y="178"/>
                  </a:lnTo>
                  <a:lnTo>
                    <a:pt x="27" y="181"/>
                  </a:lnTo>
                  <a:lnTo>
                    <a:pt x="30" y="183"/>
                  </a:lnTo>
                  <a:lnTo>
                    <a:pt x="30" y="186"/>
                  </a:lnTo>
                  <a:lnTo>
                    <a:pt x="32" y="186"/>
                  </a:lnTo>
                  <a:lnTo>
                    <a:pt x="32" y="189"/>
                  </a:lnTo>
                  <a:lnTo>
                    <a:pt x="35" y="191"/>
                  </a:lnTo>
                  <a:lnTo>
                    <a:pt x="38" y="194"/>
                  </a:lnTo>
                  <a:lnTo>
                    <a:pt x="40" y="197"/>
                  </a:lnTo>
                  <a:lnTo>
                    <a:pt x="38" y="199"/>
                  </a:lnTo>
                  <a:lnTo>
                    <a:pt x="38" y="202"/>
                  </a:lnTo>
                  <a:lnTo>
                    <a:pt x="35" y="205"/>
                  </a:lnTo>
                  <a:lnTo>
                    <a:pt x="35" y="207"/>
                  </a:lnTo>
                  <a:lnTo>
                    <a:pt x="35" y="210"/>
                  </a:lnTo>
                  <a:lnTo>
                    <a:pt x="35" y="213"/>
                  </a:lnTo>
                  <a:lnTo>
                    <a:pt x="32" y="213"/>
                  </a:lnTo>
                  <a:lnTo>
                    <a:pt x="30" y="213"/>
                  </a:lnTo>
                  <a:lnTo>
                    <a:pt x="27" y="215"/>
                  </a:lnTo>
                  <a:lnTo>
                    <a:pt x="24" y="218"/>
                  </a:lnTo>
                  <a:lnTo>
                    <a:pt x="22" y="221"/>
                  </a:lnTo>
                  <a:lnTo>
                    <a:pt x="16" y="223"/>
                  </a:lnTo>
                  <a:lnTo>
                    <a:pt x="14" y="226"/>
                  </a:lnTo>
                  <a:lnTo>
                    <a:pt x="8" y="231"/>
                  </a:lnTo>
                  <a:lnTo>
                    <a:pt x="6" y="234"/>
                  </a:lnTo>
                  <a:lnTo>
                    <a:pt x="6" y="237"/>
                  </a:lnTo>
                  <a:lnTo>
                    <a:pt x="3" y="239"/>
                  </a:lnTo>
                  <a:lnTo>
                    <a:pt x="3" y="242"/>
                  </a:lnTo>
                  <a:lnTo>
                    <a:pt x="3" y="245"/>
                  </a:lnTo>
                  <a:lnTo>
                    <a:pt x="0" y="247"/>
                  </a:lnTo>
                  <a:lnTo>
                    <a:pt x="0" y="250"/>
                  </a:lnTo>
                  <a:lnTo>
                    <a:pt x="0" y="253"/>
                  </a:lnTo>
                  <a:lnTo>
                    <a:pt x="3" y="255"/>
                  </a:lnTo>
                  <a:lnTo>
                    <a:pt x="6" y="258"/>
                  </a:lnTo>
                  <a:lnTo>
                    <a:pt x="8" y="258"/>
                  </a:lnTo>
                  <a:lnTo>
                    <a:pt x="8" y="261"/>
                  </a:lnTo>
                  <a:lnTo>
                    <a:pt x="8" y="263"/>
                  </a:lnTo>
                  <a:lnTo>
                    <a:pt x="8" y="266"/>
                  </a:lnTo>
                  <a:lnTo>
                    <a:pt x="11" y="269"/>
                  </a:lnTo>
                  <a:lnTo>
                    <a:pt x="14" y="271"/>
                  </a:lnTo>
                  <a:lnTo>
                    <a:pt x="14" y="274"/>
                  </a:lnTo>
                  <a:lnTo>
                    <a:pt x="14" y="279"/>
                  </a:lnTo>
                  <a:lnTo>
                    <a:pt x="11" y="282"/>
                  </a:lnTo>
                  <a:lnTo>
                    <a:pt x="11" y="285"/>
                  </a:lnTo>
                  <a:lnTo>
                    <a:pt x="11" y="287"/>
                  </a:lnTo>
                  <a:lnTo>
                    <a:pt x="14" y="290"/>
                  </a:lnTo>
                  <a:lnTo>
                    <a:pt x="14" y="293"/>
                  </a:lnTo>
                  <a:lnTo>
                    <a:pt x="14" y="295"/>
                  </a:lnTo>
                  <a:lnTo>
                    <a:pt x="14" y="298"/>
                  </a:lnTo>
                  <a:lnTo>
                    <a:pt x="11" y="303"/>
                  </a:lnTo>
                  <a:lnTo>
                    <a:pt x="11" y="306"/>
                  </a:lnTo>
                  <a:lnTo>
                    <a:pt x="11" y="309"/>
                  </a:lnTo>
                  <a:lnTo>
                    <a:pt x="11" y="311"/>
                  </a:lnTo>
                  <a:lnTo>
                    <a:pt x="14" y="314"/>
                  </a:lnTo>
                  <a:lnTo>
                    <a:pt x="16" y="317"/>
                  </a:lnTo>
                  <a:lnTo>
                    <a:pt x="16" y="322"/>
                  </a:lnTo>
                  <a:lnTo>
                    <a:pt x="19" y="325"/>
                  </a:lnTo>
                  <a:lnTo>
                    <a:pt x="19" y="330"/>
                  </a:lnTo>
                  <a:lnTo>
                    <a:pt x="22" y="335"/>
                  </a:lnTo>
                  <a:lnTo>
                    <a:pt x="22" y="338"/>
                  </a:lnTo>
                  <a:lnTo>
                    <a:pt x="24" y="341"/>
                  </a:lnTo>
                  <a:lnTo>
                    <a:pt x="27" y="343"/>
                  </a:lnTo>
                  <a:lnTo>
                    <a:pt x="30" y="349"/>
                  </a:lnTo>
                  <a:lnTo>
                    <a:pt x="32" y="349"/>
                  </a:lnTo>
                  <a:lnTo>
                    <a:pt x="35" y="349"/>
                  </a:lnTo>
                  <a:lnTo>
                    <a:pt x="38" y="349"/>
                  </a:lnTo>
                  <a:lnTo>
                    <a:pt x="40" y="349"/>
                  </a:lnTo>
                  <a:lnTo>
                    <a:pt x="43" y="349"/>
                  </a:lnTo>
                  <a:lnTo>
                    <a:pt x="46" y="346"/>
                  </a:lnTo>
                  <a:lnTo>
                    <a:pt x="48" y="346"/>
                  </a:lnTo>
                  <a:lnTo>
                    <a:pt x="51" y="346"/>
                  </a:lnTo>
                  <a:lnTo>
                    <a:pt x="54" y="346"/>
                  </a:lnTo>
                  <a:lnTo>
                    <a:pt x="54" y="343"/>
                  </a:lnTo>
                  <a:lnTo>
                    <a:pt x="56" y="343"/>
                  </a:lnTo>
                  <a:lnTo>
                    <a:pt x="59" y="343"/>
                  </a:lnTo>
                  <a:lnTo>
                    <a:pt x="62" y="346"/>
                  </a:lnTo>
                  <a:lnTo>
                    <a:pt x="62" y="349"/>
                  </a:lnTo>
                  <a:lnTo>
                    <a:pt x="64" y="346"/>
                  </a:lnTo>
                  <a:lnTo>
                    <a:pt x="67" y="346"/>
                  </a:lnTo>
                  <a:lnTo>
                    <a:pt x="67" y="343"/>
                  </a:lnTo>
                  <a:lnTo>
                    <a:pt x="70" y="343"/>
                  </a:lnTo>
                  <a:lnTo>
                    <a:pt x="72" y="341"/>
                  </a:lnTo>
                  <a:lnTo>
                    <a:pt x="72" y="338"/>
                  </a:lnTo>
                  <a:lnTo>
                    <a:pt x="70" y="338"/>
                  </a:lnTo>
                  <a:lnTo>
                    <a:pt x="70" y="335"/>
                  </a:lnTo>
                  <a:lnTo>
                    <a:pt x="70" y="333"/>
                  </a:lnTo>
                  <a:lnTo>
                    <a:pt x="72" y="330"/>
                  </a:lnTo>
                  <a:lnTo>
                    <a:pt x="72" y="327"/>
                  </a:lnTo>
                  <a:lnTo>
                    <a:pt x="75" y="327"/>
                  </a:lnTo>
                  <a:lnTo>
                    <a:pt x="78" y="325"/>
                  </a:lnTo>
                  <a:lnTo>
                    <a:pt x="78" y="322"/>
                  </a:lnTo>
                  <a:lnTo>
                    <a:pt x="80" y="322"/>
                  </a:lnTo>
                  <a:lnTo>
                    <a:pt x="83" y="322"/>
                  </a:lnTo>
                  <a:lnTo>
                    <a:pt x="83" y="319"/>
                  </a:lnTo>
                  <a:lnTo>
                    <a:pt x="80" y="317"/>
                  </a:lnTo>
                  <a:lnTo>
                    <a:pt x="83" y="314"/>
                  </a:lnTo>
                  <a:lnTo>
                    <a:pt x="83" y="311"/>
                  </a:lnTo>
                  <a:lnTo>
                    <a:pt x="86" y="311"/>
                  </a:lnTo>
                  <a:lnTo>
                    <a:pt x="88" y="311"/>
                  </a:lnTo>
                  <a:lnTo>
                    <a:pt x="88" y="314"/>
                  </a:lnTo>
                  <a:lnTo>
                    <a:pt x="91" y="314"/>
                  </a:lnTo>
                  <a:lnTo>
                    <a:pt x="91" y="311"/>
                  </a:lnTo>
                  <a:lnTo>
                    <a:pt x="94" y="309"/>
                  </a:lnTo>
                  <a:lnTo>
                    <a:pt x="94" y="306"/>
                  </a:lnTo>
                  <a:lnTo>
                    <a:pt x="96" y="303"/>
                  </a:lnTo>
                  <a:lnTo>
                    <a:pt x="99" y="303"/>
                  </a:lnTo>
                  <a:lnTo>
                    <a:pt x="102" y="303"/>
                  </a:lnTo>
                  <a:lnTo>
                    <a:pt x="104" y="301"/>
                  </a:lnTo>
                  <a:lnTo>
                    <a:pt x="107" y="298"/>
                  </a:lnTo>
                  <a:lnTo>
                    <a:pt x="110" y="295"/>
                  </a:lnTo>
                  <a:lnTo>
                    <a:pt x="110" y="293"/>
                  </a:lnTo>
                  <a:lnTo>
                    <a:pt x="107" y="290"/>
                  </a:lnTo>
                  <a:lnTo>
                    <a:pt x="110" y="287"/>
                  </a:lnTo>
                  <a:lnTo>
                    <a:pt x="104" y="285"/>
                  </a:lnTo>
                  <a:lnTo>
                    <a:pt x="107" y="282"/>
                  </a:lnTo>
                  <a:lnTo>
                    <a:pt x="110" y="285"/>
                  </a:lnTo>
                  <a:lnTo>
                    <a:pt x="112" y="282"/>
                  </a:lnTo>
                  <a:lnTo>
                    <a:pt x="115" y="282"/>
                  </a:lnTo>
                  <a:lnTo>
                    <a:pt x="115" y="279"/>
                  </a:lnTo>
                  <a:lnTo>
                    <a:pt x="115" y="277"/>
                  </a:lnTo>
                  <a:lnTo>
                    <a:pt x="115" y="274"/>
                  </a:lnTo>
                  <a:lnTo>
                    <a:pt x="118" y="271"/>
                  </a:lnTo>
                  <a:lnTo>
                    <a:pt x="115" y="271"/>
                  </a:lnTo>
                  <a:lnTo>
                    <a:pt x="118" y="266"/>
                  </a:lnTo>
                  <a:lnTo>
                    <a:pt x="120" y="263"/>
                  </a:lnTo>
                  <a:lnTo>
                    <a:pt x="123" y="261"/>
                  </a:lnTo>
                  <a:lnTo>
                    <a:pt x="126" y="258"/>
                  </a:lnTo>
                  <a:lnTo>
                    <a:pt x="128" y="261"/>
                  </a:lnTo>
                  <a:lnTo>
                    <a:pt x="131" y="261"/>
                  </a:lnTo>
                  <a:lnTo>
                    <a:pt x="131" y="258"/>
                  </a:lnTo>
                  <a:lnTo>
                    <a:pt x="134" y="255"/>
                  </a:lnTo>
                  <a:lnTo>
                    <a:pt x="136" y="255"/>
                  </a:lnTo>
                  <a:lnTo>
                    <a:pt x="139" y="255"/>
                  </a:lnTo>
                  <a:lnTo>
                    <a:pt x="142" y="255"/>
                  </a:lnTo>
                  <a:lnTo>
                    <a:pt x="144" y="253"/>
                  </a:lnTo>
                  <a:lnTo>
                    <a:pt x="144" y="250"/>
                  </a:lnTo>
                  <a:lnTo>
                    <a:pt x="147" y="247"/>
                  </a:lnTo>
                  <a:lnTo>
                    <a:pt x="150" y="247"/>
                  </a:lnTo>
                  <a:lnTo>
                    <a:pt x="152" y="245"/>
                  </a:lnTo>
                  <a:lnTo>
                    <a:pt x="155" y="245"/>
                  </a:lnTo>
                  <a:lnTo>
                    <a:pt x="158" y="245"/>
                  </a:lnTo>
                  <a:lnTo>
                    <a:pt x="160" y="242"/>
                  </a:lnTo>
                  <a:lnTo>
                    <a:pt x="160" y="239"/>
                  </a:lnTo>
                  <a:lnTo>
                    <a:pt x="163" y="237"/>
                  </a:lnTo>
                  <a:lnTo>
                    <a:pt x="163" y="234"/>
                  </a:lnTo>
                  <a:lnTo>
                    <a:pt x="166" y="234"/>
                  </a:lnTo>
                  <a:lnTo>
                    <a:pt x="168" y="234"/>
                  </a:lnTo>
                  <a:lnTo>
                    <a:pt x="171" y="231"/>
                  </a:lnTo>
                  <a:lnTo>
                    <a:pt x="171" y="229"/>
                  </a:lnTo>
                  <a:lnTo>
                    <a:pt x="171" y="226"/>
                  </a:lnTo>
                  <a:lnTo>
                    <a:pt x="171" y="223"/>
                  </a:lnTo>
                  <a:lnTo>
                    <a:pt x="174" y="218"/>
                  </a:lnTo>
                  <a:lnTo>
                    <a:pt x="174" y="213"/>
                  </a:lnTo>
                  <a:lnTo>
                    <a:pt x="174" y="210"/>
                  </a:lnTo>
                  <a:lnTo>
                    <a:pt x="174" y="207"/>
                  </a:lnTo>
                  <a:lnTo>
                    <a:pt x="171" y="207"/>
                  </a:lnTo>
                  <a:lnTo>
                    <a:pt x="168" y="205"/>
                  </a:lnTo>
                  <a:lnTo>
                    <a:pt x="171" y="202"/>
                  </a:lnTo>
                  <a:lnTo>
                    <a:pt x="174" y="199"/>
                  </a:lnTo>
                  <a:lnTo>
                    <a:pt x="176" y="199"/>
                  </a:lnTo>
                  <a:lnTo>
                    <a:pt x="179" y="199"/>
                  </a:lnTo>
                  <a:lnTo>
                    <a:pt x="184" y="199"/>
                  </a:lnTo>
                  <a:lnTo>
                    <a:pt x="187" y="197"/>
                  </a:lnTo>
                  <a:lnTo>
                    <a:pt x="190" y="197"/>
                  </a:lnTo>
                  <a:lnTo>
                    <a:pt x="190" y="194"/>
                  </a:lnTo>
                  <a:lnTo>
                    <a:pt x="192" y="191"/>
                  </a:lnTo>
                  <a:lnTo>
                    <a:pt x="192" y="189"/>
                  </a:lnTo>
                  <a:lnTo>
                    <a:pt x="192" y="186"/>
                  </a:lnTo>
                  <a:lnTo>
                    <a:pt x="195" y="186"/>
                  </a:lnTo>
                  <a:lnTo>
                    <a:pt x="195" y="189"/>
                  </a:lnTo>
                  <a:lnTo>
                    <a:pt x="192" y="191"/>
                  </a:lnTo>
                  <a:lnTo>
                    <a:pt x="195" y="194"/>
                  </a:lnTo>
                  <a:lnTo>
                    <a:pt x="198" y="197"/>
                  </a:lnTo>
                  <a:lnTo>
                    <a:pt x="200" y="197"/>
                  </a:lnTo>
                  <a:lnTo>
                    <a:pt x="200" y="194"/>
                  </a:lnTo>
                  <a:lnTo>
                    <a:pt x="203" y="191"/>
                  </a:lnTo>
                  <a:lnTo>
                    <a:pt x="206" y="189"/>
                  </a:lnTo>
                  <a:lnTo>
                    <a:pt x="208" y="186"/>
                  </a:lnTo>
                  <a:lnTo>
                    <a:pt x="211" y="186"/>
                  </a:lnTo>
                  <a:lnTo>
                    <a:pt x="214" y="183"/>
                  </a:lnTo>
                  <a:lnTo>
                    <a:pt x="216" y="183"/>
                  </a:lnTo>
                  <a:lnTo>
                    <a:pt x="216" y="181"/>
                  </a:lnTo>
                  <a:lnTo>
                    <a:pt x="214" y="178"/>
                  </a:lnTo>
                  <a:lnTo>
                    <a:pt x="211" y="178"/>
                  </a:lnTo>
                  <a:lnTo>
                    <a:pt x="211" y="175"/>
                  </a:lnTo>
                  <a:lnTo>
                    <a:pt x="208" y="173"/>
                  </a:lnTo>
                  <a:lnTo>
                    <a:pt x="208" y="170"/>
                  </a:lnTo>
                  <a:lnTo>
                    <a:pt x="208" y="167"/>
                  </a:lnTo>
                  <a:lnTo>
                    <a:pt x="206" y="165"/>
                  </a:lnTo>
                  <a:lnTo>
                    <a:pt x="206" y="162"/>
                  </a:lnTo>
                  <a:lnTo>
                    <a:pt x="206" y="159"/>
                  </a:lnTo>
                  <a:lnTo>
                    <a:pt x="208" y="157"/>
                  </a:lnTo>
                  <a:lnTo>
                    <a:pt x="211" y="154"/>
                  </a:lnTo>
                  <a:lnTo>
                    <a:pt x="214" y="157"/>
                  </a:lnTo>
                  <a:lnTo>
                    <a:pt x="216" y="157"/>
                  </a:lnTo>
                  <a:lnTo>
                    <a:pt x="219" y="159"/>
                  </a:lnTo>
                  <a:lnTo>
                    <a:pt x="222" y="157"/>
                  </a:lnTo>
                  <a:lnTo>
                    <a:pt x="224" y="157"/>
                  </a:lnTo>
                  <a:lnTo>
                    <a:pt x="224" y="151"/>
                  </a:lnTo>
                  <a:lnTo>
                    <a:pt x="227" y="149"/>
                  </a:lnTo>
                  <a:lnTo>
                    <a:pt x="227" y="146"/>
                  </a:lnTo>
                  <a:close/>
                </a:path>
              </a:pathLst>
            </a:custGeom>
            <a:solidFill>
              <a:srgbClr val="F0F0F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55" name="Freeform 121"/>
            <p:cNvSpPr>
              <a:spLocks/>
            </p:cNvSpPr>
            <p:nvPr/>
          </p:nvSpPr>
          <p:spPr bwMode="auto">
            <a:xfrm>
              <a:off x="2628900" y="5797550"/>
              <a:ext cx="896938" cy="1204913"/>
            </a:xfrm>
            <a:custGeom>
              <a:avLst/>
              <a:gdLst>
                <a:gd name="T0" fmla="*/ 2147483647 w 240"/>
                <a:gd name="T1" fmla="*/ 2147483647 h 304"/>
                <a:gd name="T2" fmla="*/ 2147483647 w 240"/>
                <a:gd name="T3" fmla="*/ 2147483647 h 304"/>
                <a:gd name="T4" fmla="*/ 2147483647 w 240"/>
                <a:gd name="T5" fmla="*/ 2147483647 h 304"/>
                <a:gd name="T6" fmla="*/ 2147483647 w 240"/>
                <a:gd name="T7" fmla="*/ 2147483647 h 304"/>
                <a:gd name="T8" fmla="*/ 2147483647 w 240"/>
                <a:gd name="T9" fmla="*/ 2147483647 h 304"/>
                <a:gd name="T10" fmla="*/ 2147483647 w 240"/>
                <a:gd name="T11" fmla="*/ 2147483647 h 304"/>
                <a:gd name="T12" fmla="*/ 2147483647 w 240"/>
                <a:gd name="T13" fmla="*/ 2147483647 h 304"/>
                <a:gd name="T14" fmla="*/ 2147483647 w 240"/>
                <a:gd name="T15" fmla="*/ 2147483647 h 304"/>
                <a:gd name="T16" fmla="*/ 2147483647 w 240"/>
                <a:gd name="T17" fmla="*/ 2147483647 h 304"/>
                <a:gd name="T18" fmla="*/ 2147483647 w 240"/>
                <a:gd name="T19" fmla="*/ 2147483647 h 304"/>
                <a:gd name="T20" fmla="*/ 2147483647 w 240"/>
                <a:gd name="T21" fmla="*/ 2147483647 h 304"/>
                <a:gd name="T22" fmla="*/ 2147483647 w 240"/>
                <a:gd name="T23" fmla="*/ 2147483647 h 304"/>
                <a:gd name="T24" fmla="*/ 2147483647 w 240"/>
                <a:gd name="T25" fmla="*/ 2147483647 h 304"/>
                <a:gd name="T26" fmla="*/ 2147483647 w 240"/>
                <a:gd name="T27" fmla="*/ 2147483647 h 304"/>
                <a:gd name="T28" fmla="*/ 2147483647 w 240"/>
                <a:gd name="T29" fmla="*/ 2147483647 h 304"/>
                <a:gd name="T30" fmla="*/ 2147483647 w 240"/>
                <a:gd name="T31" fmla="*/ 2147483647 h 304"/>
                <a:gd name="T32" fmla="*/ 2147483647 w 240"/>
                <a:gd name="T33" fmla="*/ 2147483647 h 304"/>
                <a:gd name="T34" fmla="*/ 2147483647 w 240"/>
                <a:gd name="T35" fmla="*/ 2147483647 h 304"/>
                <a:gd name="T36" fmla="*/ 2147483647 w 240"/>
                <a:gd name="T37" fmla="*/ 2147483647 h 304"/>
                <a:gd name="T38" fmla="*/ 2147483647 w 240"/>
                <a:gd name="T39" fmla="*/ 2147483647 h 304"/>
                <a:gd name="T40" fmla="*/ 2147483647 w 240"/>
                <a:gd name="T41" fmla="*/ 2147483647 h 304"/>
                <a:gd name="T42" fmla="*/ 2147483647 w 240"/>
                <a:gd name="T43" fmla="*/ 2147483647 h 304"/>
                <a:gd name="T44" fmla="*/ 2147483647 w 240"/>
                <a:gd name="T45" fmla="*/ 2147483647 h 304"/>
                <a:gd name="T46" fmla="*/ 2147483647 w 240"/>
                <a:gd name="T47" fmla="*/ 2147483647 h 304"/>
                <a:gd name="T48" fmla="*/ 2147483647 w 240"/>
                <a:gd name="T49" fmla="*/ 2147483647 h 304"/>
                <a:gd name="T50" fmla="*/ 2147483647 w 240"/>
                <a:gd name="T51" fmla="*/ 2147483647 h 304"/>
                <a:gd name="T52" fmla="*/ 2147483647 w 240"/>
                <a:gd name="T53" fmla="*/ 2147483647 h 304"/>
                <a:gd name="T54" fmla="*/ 2147483647 w 240"/>
                <a:gd name="T55" fmla="*/ 2147483647 h 304"/>
                <a:gd name="T56" fmla="*/ 2147483647 w 240"/>
                <a:gd name="T57" fmla="*/ 2147483647 h 304"/>
                <a:gd name="T58" fmla="*/ 2147483647 w 240"/>
                <a:gd name="T59" fmla="*/ 2147483647 h 304"/>
                <a:gd name="T60" fmla="*/ 2147483647 w 240"/>
                <a:gd name="T61" fmla="*/ 2147483647 h 304"/>
                <a:gd name="T62" fmla="*/ 2147483647 w 240"/>
                <a:gd name="T63" fmla="*/ 2147483647 h 304"/>
                <a:gd name="T64" fmla="*/ 2147483647 w 240"/>
                <a:gd name="T65" fmla="*/ 2147483647 h 304"/>
                <a:gd name="T66" fmla="*/ 2147483647 w 240"/>
                <a:gd name="T67" fmla="*/ 2147483647 h 304"/>
                <a:gd name="T68" fmla="*/ 2147483647 w 240"/>
                <a:gd name="T69" fmla="*/ 2147483647 h 304"/>
                <a:gd name="T70" fmla="*/ 2147483647 w 240"/>
                <a:gd name="T71" fmla="*/ 2147483647 h 304"/>
                <a:gd name="T72" fmla="*/ 2147483647 w 240"/>
                <a:gd name="T73" fmla="*/ 2147483647 h 304"/>
                <a:gd name="T74" fmla="*/ 2147483647 w 240"/>
                <a:gd name="T75" fmla="*/ 2147483647 h 304"/>
                <a:gd name="T76" fmla="*/ 2147483647 w 240"/>
                <a:gd name="T77" fmla="*/ 2147483647 h 304"/>
                <a:gd name="T78" fmla="*/ 2147483647 w 240"/>
                <a:gd name="T79" fmla="*/ 2147483647 h 304"/>
                <a:gd name="T80" fmla="*/ 2147483647 w 240"/>
                <a:gd name="T81" fmla="*/ 2147483647 h 304"/>
                <a:gd name="T82" fmla="*/ 2147483647 w 240"/>
                <a:gd name="T83" fmla="*/ 2147483647 h 304"/>
                <a:gd name="T84" fmla="*/ 2147483647 w 240"/>
                <a:gd name="T85" fmla="*/ 2147483647 h 304"/>
                <a:gd name="T86" fmla="*/ 2147483647 w 240"/>
                <a:gd name="T87" fmla="*/ 2147483647 h 304"/>
                <a:gd name="T88" fmla="*/ 2147483647 w 240"/>
                <a:gd name="T89" fmla="*/ 2147483647 h 304"/>
                <a:gd name="T90" fmla="*/ 2147483647 w 240"/>
                <a:gd name="T91" fmla="*/ 2147483647 h 304"/>
                <a:gd name="T92" fmla="*/ 2147483647 w 240"/>
                <a:gd name="T93" fmla="*/ 2147483647 h 304"/>
                <a:gd name="T94" fmla="*/ 2147483647 w 240"/>
                <a:gd name="T95" fmla="*/ 2147483647 h 304"/>
                <a:gd name="T96" fmla="*/ 2147483647 w 240"/>
                <a:gd name="T97" fmla="*/ 2147483647 h 304"/>
                <a:gd name="T98" fmla="*/ 2147483647 w 240"/>
                <a:gd name="T99" fmla="*/ 2147483647 h 304"/>
                <a:gd name="T100" fmla="*/ 2147483647 w 240"/>
                <a:gd name="T101" fmla="*/ 2147483647 h 304"/>
                <a:gd name="T102" fmla="*/ 2147483647 w 240"/>
                <a:gd name="T103" fmla="*/ 2147483647 h 304"/>
                <a:gd name="T104" fmla="*/ 2147483647 w 240"/>
                <a:gd name="T105" fmla="*/ 2147483647 h 304"/>
                <a:gd name="T106" fmla="*/ 2147483647 w 240"/>
                <a:gd name="T107" fmla="*/ 2147483647 h 304"/>
                <a:gd name="T108" fmla="*/ 2147483647 w 240"/>
                <a:gd name="T109" fmla="*/ 2147483647 h 304"/>
                <a:gd name="T110" fmla="*/ 2147483647 w 240"/>
                <a:gd name="T111" fmla="*/ 2147483647 h 304"/>
                <a:gd name="T112" fmla="*/ 2147483647 w 240"/>
                <a:gd name="T113" fmla="*/ 2147483647 h 304"/>
                <a:gd name="T114" fmla="*/ 2147483647 w 240"/>
                <a:gd name="T115" fmla="*/ 2147483647 h 304"/>
                <a:gd name="T116" fmla="*/ 2147483647 w 240"/>
                <a:gd name="T117" fmla="*/ 2147483647 h 3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40"/>
                <a:gd name="T178" fmla="*/ 0 h 304"/>
                <a:gd name="T179" fmla="*/ 240 w 240"/>
                <a:gd name="T180" fmla="*/ 304 h 3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40" h="304">
                  <a:moveTo>
                    <a:pt x="163" y="3"/>
                  </a:moveTo>
                  <a:lnTo>
                    <a:pt x="157" y="0"/>
                  </a:lnTo>
                  <a:lnTo>
                    <a:pt x="155" y="0"/>
                  </a:lnTo>
                  <a:lnTo>
                    <a:pt x="149" y="0"/>
                  </a:lnTo>
                  <a:lnTo>
                    <a:pt x="149" y="3"/>
                  </a:lnTo>
                  <a:lnTo>
                    <a:pt x="147" y="3"/>
                  </a:lnTo>
                  <a:lnTo>
                    <a:pt x="149" y="5"/>
                  </a:lnTo>
                  <a:lnTo>
                    <a:pt x="149" y="8"/>
                  </a:lnTo>
                  <a:lnTo>
                    <a:pt x="152" y="11"/>
                  </a:lnTo>
                  <a:lnTo>
                    <a:pt x="152" y="13"/>
                  </a:lnTo>
                  <a:lnTo>
                    <a:pt x="152" y="16"/>
                  </a:lnTo>
                  <a:lnTo>
                    <a:pt x="149" y="19"/>
                  </a:lnTo>
                  <a:lnTo>
                    <a:pt x="107" y="59"/>
                  </a:lnTo>
                  <a:lnTo>
                    <a:pt x="104" y="59"/>
                  </a:lnTo>
                  <a:lnTo>
                    <a:pt x="101" y="59"/>
                  </a:lnTo>
                  <a:lnTo>
                    <a:pt x="99" y="59"/>
                  </a:lnTo>
                  <a:lnTo>
                    <a:pt x="99" y="56"/>
                  </a:lnTo>
                  <a:lnTo>
                    <a:pt x="99" y="51"/>
                  </a:lnTo>
                  <a:lnTo>
                    <a:pt x="99" y="45"/>
                  </a:lnTo>
                  <a:lnTo>
                    <a:pt x="99" y="40"/>
                  </a:lnTo>
                  <a:lnTo>
                    <a:pt x="96" y="37"/>
                  </a:lnTo>
                  <a:lnTo>
                    <a:pt x="96" y="35"/>
                  </a:lnTo>
                  <a:lnTo>
                    <a:pt x="93" y="35"/>
                  </a:lnTo>
                  <a:lnTo>
                    <a:pt x="93" y="40"/>
                  </a:lnTo>
                  <a:lnTo>
                    <a:pt x="93" y="43"/>
                  </a:lnTo>
                  <a:lnTo>
                    <a:pt x="91" y="43"/>
                  </a:lnTo>
                  <a:lnTo>
                    <a:pt x="88" y="45"/>
                  </a:lnTo>
                  <a:lnTo>
                    <a:pt x="85" y="43"/>
                  </a:lnTo>
                  <a:lnTo>
                    <a:pt x="83" y="45"/>
                  </a:lnTo>
                  <a:lnTo>
                    <a:pt x="80" y="45"/>
                  </a:lnTo>
                  <a:lnTo>
                    <a:pt x="77" y="45"/>
                  </a:lnTo>
                  <a:lnTo>
                    <a:pt x="75" y="43"/>
                  </a:lnTo>
                  <a:lnTo>
                    <a:pt x="75" y="40"/>
                  </a:lnTo>
                  <a:lnTo>
                    <a:pt x="72" y="43"/>
                  </a:lnTo>
                  <a:lnTo>
                    <a:pt x="72" y="48"/>
                  </a:lnTo>
                  <a:lnTo>
                    <a:pt x="72" y="51"/>
                  </a:lnTo>
                  <a:lnTo>
                    <a:pt x="72" y="56"/>
                  </a:lnTo>
                  <a:lnTo>
                    <a:pt x="72" y="59"/>
                  </a:lnTo>
                  <a:lnTo>
                    <a:pt x="67" y="56"/>
                  </a:lnTo>
                  <a:lnTo>
                    <a:pt x="64" y="56"/>
                  </a:lnTo>
                  <a:lnTo>
                    <a:pt x="59" y="56"/>
                  </a:lnTo>
                  <a:lnTo>
                    <a:pt x="56" y="56"/>
                  </a:lnTo>
                  <a:lnTo>
                    <a:pt x="53" y="56"/>
                  </a:lnTo>
                  <a:lnTo>
                    <a:pt x="53" y="53"/>
                  </a:lnTo>
                  <a:lnTo>
                    <a:pt x="51" y="56"/>
                  </a:lnTo>
                  <a:lnTo>
                    <a:pt x="53" y="59"/>
                  </a:lnTo>
                  <a:lnTo>
                    <a:pt x="53" y="61"/>
                  </a:lnTo>
                  <a:lnTo>
                    <a:pt x="56" y="61"/>
                  </a:lnTo>
                  <a:lnTo>
                    <a:pt x="59" y="64"/>
                  </a:lnTo>
                  <a:lnTo>
                    <a:pt x="59" y="67"/>
                  </a:lnTo>
                  <a:lnTo>
                    <a:pt x="56" y="69"/>
                  </a:lnTo>
                  <a:lnTo>
                    <a:pt x="56" y="72"/>
                  </a:lnTo>
                  <a:lnTo>
                    <a:pt x="56" y="75"/>
                  </a:lnTo>
                  <a:lnTo>
                    <a:pt x="56" y="77"/>
                  </a:lnTo>
                  <a:lnTo>
                    <a:pt x="48" y="77"/>
                  </a:lnTo>
                  <a:lnTo>
                    <a:pt x="43" y="75"/>
                  </a:lnTo>
                  <a:lnTo>
                    <a:pt x="35" y="75"/>
                  </a:lnTo>
                  <a:lnTo>
                    <a:pt x="29" y="72"/>
                  </a:lnTo>
                  <a:lnTo>
                    <a:pt x="24" y="77"/>
                  </a:lnTo>
                  <a:lnTo>
                    <a:pt x="21" y="83"/>
                  </a:lnTo>
                  <a:lnTo>
                    <a:pt x="21" y="88"/>
                  </a:lnTo>
                  <a:lnTo>
                    <a:pt x="21" y="91"/>
                  </a:lnTo>
                  <a:lnTo>
                    <a:pt x="21" y="96"/>
                  </a:lnTo>
                  <a:lnTo>
                    <a:pt x="24" y="99"/>
                  </a:lnTo>
                  <a:lnTo>
                    <a:pt x="27" y="101"/>
                  </a:lnTo>
                  <a:lnTo>
                    <a:pt x="29" y="104"/>
                  </a:lnTo>
                  <a:lnTo>
                    <a:pt x="29" y="107"/>
                  </a:lnTo>
                  <a:lnTo>
                    <a:pt x="29" y="109"/>
                  </a:lnTo>
                  <a:lnTo>
                    <a:pt x="29" y="112"/>
                  </a:lnTo>
                  <a:lnTo>
                    <a:pt x="27" y="115"/>
                  </a:lnTo>
                  <a:lnTo>
                    <a:pt x="27" y="117"/>
                  </a:lnTo>
                  <a:lnTo>
                    <a:pt x="24" y="120"/>
                  </a:lnTo>
                  <a:lnTo>
                    <a:pt x="24" y="123"/>
                  </a:lnTo>
                  <a:lnTo>
                    <a:pt x="16" y="128"/>
                  </a:lnTo>
                  <a:lnTo>
                    <a:pt x="19" y="133"/>
                  </a:lnTo>
                  <a:lnTo>
                    <a:pt x="21" y="136"/>
                  </a:lnTo>
                  <a:lnTo>
                    <a:pt x="24" y="136"/>
                  </a:lnTo>
                  <a:lnTo>
                    <a:pt x="27" y="133"/>
                  </a:lnTo>
                  <a:lnTo>
                    <a:pt x="27" y="139"/>
                  </a:lnTo>
                  <a:lnTo>
                    <a:pt x="27" y="141"/>
                  </a:lnTo>
                  <a:lnTo>
                    <a:pt x="27" y="144"/>
                  </a:lnTo>
                  <a:lnTo>
                    <a:pt x="19" y="147"/>
                  </a:lnTo>
                  <a:lnTo>
                    <a:pt x="16" y="149"/>
                  </a:lnTo>
                  <a:lnTo>
                    <a:pt x="13" y="152"/>
                  </a:lnTo>
                  <a:lnTo>
                    <a:pt x="13" y="155"/>
                  </a:lnTo>
                  <a:lnTo>
                    <a:pt x="13" y="157"/>
                  </a:lnTo>
                  <a:lnTo>
                    <a:pt x="11" y="160"/>
                  </a:lnTo>
                  <a:lnTo>
                    <a:pt x="11" y="162"/>
                  </a:lnTo>
                  <a:lnTo>
                    <a:pt x="11" y="165"/>
                  </a:lnTo>
                  <a:lnTo>
                    <a:pt x="11" y="168"/>
                  </a:lnTo>
                  <a:lnTo>
                    <a:pt x="11" y="170"/>
                  </a:lnTo>
                  <a:lnTo>
                    <a:pt x="8" y="170"/>
                  </a:lnTo>
                  <a:lnTo>
                    <a:pt x="8" y="173"/>
                  </a:lnTo>
                  <a:lnTo>
                    <a:pt x="8" y="178"/>
                  </a:lnTo>
                  <a:lnTo>
                    <a:pt x="8" y="181"/>
                  </a:lnTo>
                  <a:lnTo>
                    <a:pt x="8" y="184"/>
                  </a:lnTo>
                  <a:lnTo>
                    <a:pt x="8" y="186"/>
                  </a:lnTo>
                  <a:lnTo>
                    <a:pt x="8" y="189"/>
                  </a:lnTo>
                  <a:lnTo>
                    <a:pt x="5" y="192"/>
                  </a:lnTo>
                  <a:lnTo>
                    <a:pt x="3" y="194"/>
                  </a:lnTo>
                  <a:lnTo>
                    <a:pt x="0" y="197"/>
                  </a:lnTo>
                  <a:lnTo>
                    <a:pt x="5" y="200"/>
                  </a:lnTo>
                  <a:lnTo>
                    <a:pt x="8" y="200"/>
                  </a:lnTo>
                  <a:lnTo>
                    <a:pt x="11" y="202"/>
                  </a:lnTo>
                  <a:lnTo>
                    <a:pt x="11" y="205"/>
                  </a:lnTo>
                  <a:lnTo>
                    <a:pt x="11" y="208"/>
                  </a:lnTo>
                  <a:lnTo>
                    <a:pt x="11" y="213"/>
                  </a:lnTo>
                  <a:lnTo>
                    <a:pt x="13" y="216"/>
                  </a:lnTo>
                  <a:lnTo>
                    <a:pt x="11" y="218"/>
                  </a:lnTo>
                  <a:lnTo>
                    <a:pt x="11" y="221"/>
                  </a:lnTo>
                  <a:lnTo>
                    <a:pt x="19" y="221"/>
                  </a:lnTo>
                  <a:lnTo>
                    <a:pt x="27" y="221"/>
                  </a:lnTo>
                  <a:lnTo>
                    <a:pt x="24" y="218"/>
                  </a:lnTo>
                  <a:lnTo>
                    <a:pt x="27" y="216"/>
                  </a:lnTo>
                  <a:lnTo>
                    <a:pt x="29" y="218"/>
                  </a:lnTo>
                  <a:lnTo>
                    <a:pt x="32" y="218"/>
                  </a:lnTo>
                  <a:lnTo>
                    <a:pt x="35" y="224"/>
                  </a:lnTo>
                  <a:lnTo>
                    <a:pt x="35" y="229"/>
                  </a:lnTo>
                  <a:lnTo>
                    <a:pt x="37" y="232"/>
                  </a:lnTo>
                  <a:lnTo>
                    <a:pt x="43" y="232"/>
                  </a:lnTo>
                  <a:lnTo>
                    <a:pt x="48" y="232"/>
                  </a:lnTo>
                  <a:lnTo>
                    <a:pt x="53" y="232"/>
                  </a:lnTo>
                  <a:lnTo>
                    <a:pt x="56" y="232"/>
                  </a:lnTo>
                  <a:lnTo>
                    <a:pt x="59" y="232"/>
                  </a:lnTo>
                  <a:lnTo>
                    <a:pt x="59" y="234"/>
                  </a:lnTo>
                  <a:lnTo>
                    <a:pt x="59" y="237"/>
                  </a:lnTo>
                  <a:lnTo>
                    <a:pt x="56" y="237"/>
                  </a:lnTo>
                  <a:lnTo>
                    <a:pt x="56" y="240"/>
                  </a:lnTo>
                  <a:lnTo>
                    <a:pt x="56" y="242"/>
                  </a:lnTo>
                  <a:lnTo>
                    <a:pt x="59" y="245"/>
                  </a:lnTo>
                  <a:lnTo>
                    <a:pt x="61" y="250"/>
                  </a:lnTo>
                  <a:lnTo>
                    <a:pt x="67" y="253"/>
                  </a:lnTo>
                  <a:lnTo>
                    <a:pt x="67" y="256"/>
                  </a:lnTo>
                  <a:lnTo>
                    <a:pt x="69" y="258"/>
                  </a:lnTo>
                  <a:lnTo>
                    <a:pt x="69" y="261"/>
                  </a:lnTo>
                  <a:lnTo>
                    <a:pt x="69" y="264"/>
                  </a:lnTo>
                  <a:lnTo>
                    <a:pt x="72" y="264"/>
                  </a:lnTo>
                  <a:lnTo>
                    <a:pt x="72" y="266"/>
                  </a:lnTo>
                  <a:lnTo>
                    <a:pt x="72" y="269"/>
                  </a:lnTo>
                  <a:lnTo>
                    <a:pt x="75" y="272"/>
                  </a:lnTo>
                  <a:lnTo>
                    <a:pt x="75" y="274"/>
                  </a:lnTo>
                  <a:lnTo>
                    <a:pt x="72" y="277"/>
                  </a:lnTo>
                  <a:lnTo>
                    <a:pt x="75" y="280"/>
                  </a:lnTo>
                  <a:lnTo>
                    <a:pt x="75" y="282"/>
                  </a:lnTo>
                  <a:lnTo>
                    <a:pt x="77" y="285"/>
                  </a:lnTo>
                  <a:lnTo>
                    <a:pt x="77" y="288"/>
                  </a:lnTo>
                  <a:lnTo>
                    <a:pt x="85" y="288"/>
                  </a:lnTo>
                  <a:lnTo>
                    <a:pt x="88" y="290"/>
                  </a:lnTo>
                  <a:lnTo>
                    <a:pt x="88" y="293"/>
                  </a:lnTo>
                  <a:lnTo>
                    <a:pt x="91" y="293"/>
                  </a:lnTo>
                  <a:lnTo>
                    <a:pt x="93" y="293"/>
                  </a:lnTo>
                  <a:lnTo>
                    <a:pt x="93" y="290"/>
                  </a:lnTo>
                  <a:lnTo>
                    <a:pt x="96" y="288"/>
                  </a:lnTo>
                  <a:lnTo>
                    <a:pt x="99" y="288"/>
                  </a:lnTo>
                  <a:lnTo>
                    <a:pt x="99" y="290"/>
                  </a:lnTo>
                  <a:lnTo>
                    <a:pt x="99" y="293"/>
                  </a:lnTo>
                  <a:lnTo>
                    <a:pt x="101" y="296"/>
                  </a:lnTo>
                  <a:lnTo>
                    <a:pt x="107" y="296"/>
                  </a:lnTo>
                  <a:lnTo>
                    <a:pt x="112" y="296"/>
                  </a:lnTo>
                  <a:lnTo>
                    <a:pt x="115" y="293"/>
                  </a:lnTo>
                  <a:lnTo>
                    <a:pt x="117" y="293"/>
                  </a:lnTo>
                  <a:lnTo>
                    <a:pt x="117" y="290"/>
                  </a:lnTo>
                  <a:lnTo>
                    <a:pt x="120" y="288"/>
                  </a:lnTo>
                  <a:lnTo>
                    <a:pt x="123" y="285"/>
                  </a:lnTo>
                  <a:lnTo>
                    <a:pt x="125" y="282"/>
                  </a:lnTo>
                  <a:lnTo>
                    <a:pt x="125" y="280"/>
                  </a:lnTo>
                  <a:lnTo>
                    <a:pt x="128" y="280"/>
                  </a:lnTo>
                  <a:lnTo>
                    <a:pt x="131" y="282"/>
                  </a:lnTo>
                  <a:lnTo>
                    <a:pt x="133" y="285"/>
                  </a:lnTo>
                  <a:lnTo>
                    <a:pt x="136" y="288"/>
                  </a:lnTo>
                  <a:lnTo>
                    <a:pt x="139" y="288"/>
                  </a:lnTo>
                  <a:lnTo>
                    <a:pt x="141" y="290"/>
                  </a:lnTo>
                  <a:lnTo>
                    <a:pt x="147" y="290"/>
                  </a:lnTo>
                  <a:lnTo>
                    <a:pt x="149" y="290"/>
                  </a:lnTo>
                  <a:lnTo>
                    <a:pt x="149" y="296"/>
                  </a:lnTo>
                  <a:lnTo>
                    <a:pt x="149" y="298"/>
                  </a:lnTo>
                  <a:lnTo>
                    <a:pt x="149" y="304"/>
                  </a:lnTo>
                  <a:lnTo>
                    <a:pt x="155" y="304"/>
                  </a:lnTo>
                  <a:lnTo>
                    <a:pt x="157" y="304"/>
                  </a:lnTo>
                  <a:lnTo>
                    <a:pt x="157" y="301"/>
                  </a:lnTo>
                  <a:lnTo>
                    <a:pt x="160" y="298"/>
                  </a:lnTo>
                  <a:lnTo>
                    <a:pt x="163" y="298"/>
                  </a:lnTo>
                  <a:lnTo>
                    <a:pt x="163" y="296"/>
                  </a:lnTo>
                  <a:lnTo>
                    <a:pt x="165" y="296"/>
                  </a:lnTo>
                  <a:lnTo>
                    <a:pt x="168" y="293"/>
                  </a:lnTo>
                  <a:lnTo>
                    <a:pt x="171" y="290"/>
                  </a:lnTo>
                  <a:lnTo>
                    <a:pt x="171" y="288"/>
                  </a:lnTo>
                  <a:lnTo>
                    <a:pt x="171" y="285"/>
                  </a:lnTo>
                  <a:lnTo>
                    <a:pt x="171" y="282"/>
                  </a:lnTo>
                  <a:lnTo>
                    <a:pt x="173" y="282"/>
                  </a:lnTo>
                  <a:lnTo>
                    <a:pt x="176" y="282"/>
                  </a:lnTo>
                  <a:lnTo>
                    <a:pt x="179" y="282"/>
                  </a:lnTo>
                  <a:lnTo>
                    <a:pt x="181" y="282"/>
                  </a:lnTo>
                  <a:lnTo>
                    <a:pt x="181" y="280"/>
                  </a:lnTo>
                  <a:lnTo>
                    <a:pt x="184" y="280"/>
                  </a:lnTo>
                  <a:lnTo>
                    <a:pt x="187" y="280"/>
                  </a:lnTo>
                  <a:lnTo>
                    <a:pt x="189" y="280"/>
                  </a:lnTo>
                  <a:lnTo>
                    <a:pt x="189" y="282"/>
                  </a:lnTo>
                  <a:lnTo>
                    <a:pt x="192" y="282"/>
                  </a:lnTo>
                  <a:lnTo>
                    <a:pt x="192" y="285"/>
                  </a:lnTo>
                  <a:lnTo>
                    <a:pt x="195" y="285"/>
                  </a:lnTo>
                  <a:lnTo>
                    <a:pt x="197" y="282"/>
                  </a:lnTo>
                  <a:lnTo>
                    <a:pt x="197" y="280"/>
                  </a:lnTo>
                  <a:lnTo>
                    <a:pt x="197" y="277"/>
                  </a:lnTo>
                  <a:lnTo>
                    <a:pt x="195" y="274"/>
                  </a:lnTo>
                  <a:lnTo>
                    <a:pt x="195" y="272"/>
                  </a:lnTo>
                  <a:lnTo>
                    <a:pt x="195" y="269"/>
                  </a:lnTo>
                  <a:lnTo>
                    <a:pt x="197" y="266"/>
                  </a:lnTo>
                  <a:lnTo>
                    <a:pt x="197" y="264"/>
                  </a:lnTo>
                  <a:lnTo>
                    <a:pt x="195" y="264"/>
                  </a:lnTo>
                  <a:lnTo>
                    <a:pt x="192" y="266"/>
                  </a:lnTo>
                  <a:lnTo>
                    <a:pt x="189" y="269"/>
                  </a:lnTo>
                  <a:lnTo>
                    <a:pt x="187" y="272"/>
                  </a:lnTo>
                  <a:lnTo>
                    <a:pt x="184" y="269"/>
                  </a:lnTo>
                  <a:lnTo>
                    <a:pt x="181" y="269"/>
                  </a:lnTo>
                  <a:lnTo>
                    <a:pt x="179" y="266"/>
                  </a:lnTo>
                  <a:lnTo>
                    <a:pt x="179" y="264"/>
                  </a:lnTo>
                  <a:lnTo>
                    <a:pt x="181" y="258"/>
                  </a:lnTo>
                  <a:lnTo>
                    <a:pt x="184" y="258"/>
                  </a:lnTo>
                  <a:lnTo>
                    <a:pt x="187" y="256"/>
                  </a:lnTo>
                  <a:lnTo>
                    <a:pt x="189" y="253"/>
                  </a:lnTo>
                  <a:lnTo>
                    <a:pt x="192" y="250"/>
                  </a:lnTo>
                  <a:lnTo>
                    <a:pt x="195" y="248"/>
                  </a:lnTo>
                  <a:lnTo>
                    <a:pt x="197" y="245"/>
                  </a:lnTo>
                  <a:lnTo>
                    <a:pt x="200" y="245"/>
                  </a:lnTo>
                  <a:lnTo>
                    <a:pt x="203" y="240"/>
                  </a:lnTo>
                  <a:lnTo>
                    <a:pt x="205" y="237"/>
                  </a:lnTo>
                  <a:lnTo>
                    <a:pt x="205" y="234"/>
                  </a:lnTo>
                  <a:lnTo>
                    <a:pt x="205" y="232"/>
                  </a:lnTo>
                  <a:lnTo>
                    <a:pt x="203" y="229"/>
                  </a:lnTo>
                  <a:lnTo>
                    <a:pt x="205" y="226"/>
                  </a:lnTo>
                  <a:lnTo>
                    <a:pt x="205" y="221"/>
                  </a:lnTo>
                  <a:lnTo>
                    <a:pt x="208" y="216"/>
                  </a:lnTo>
                  <a:lnTo>
                    <a:pt x="208" y="210"/>
                  </a:lnTo>
                  <a:lnTo>
                    <a:pt x="205" y="210"/>
                  </a:lnTo>
                  <a:lnTo>
                    <a:pt x="203" y="210"/>
                  </a:lnTo>
                  <a:lnTo>
                    <a:pt x="200" y="210"/>
                  </a:lnTo>
                  <a:lnTo>
                    <a:pt x="195" y="210"/>
                  </a:lnTo>
                  <a:lnTo>
                    <a:pt x="192" y="208"/>
                  </a:lnTo>
                  <a:lnTo>
                    <a:pt x="192" y="205"/>
                  </a:lnTo>
                  <a:lnTo>
                    <a:pt x="192" y="202"/>
                  </a:lnTo>
                  <a:lnTo>
                    <a:pt x="195" y="200"/>
                  </a:lnTo>
                  <a:lnTo>
                    <a:pt x="197" y="200"/>
                  </a:lnTo>
                  <a:lnTo>
                    <a:pt x="195" y="197"/>
                  </a:lnTo>
                  <a:lnTo>
                    <a:pt x="195" y="194"/>
                  </a:lnTo>
                  <a:lnTo>
                    <a:pt x="197" y="194"/>
                  </a:lnTo>
                  <a:lnTo>
                    <a:pt x="200" y="194"/>
                  </a:lnTo>
                  <a:lnTo>
                    <a:pt x="203" y="194"/>
                  </a:lnTo>
                  <a:lnTo>
                    <a:pt x="205" y="194"/>
                  </a:lnTo>
                  <a:lnTo>
                    <a:pt x="205" y="192"/>
                  </a:lnTo>
                  <a:lnTo>
                    <a:pt x="208" y="189"/>
                  </a:lnTo>
                  <a:lnTo>
                    <a:pt x="208" y="186"/>
                  </a:lnTo>
                  <a:lnTo>
                    <a:pt x="208" y="184"/>
                  </a:lnTo>
                  <a:lnTo>
                    <a:pt x="205" y="181"/>
                  </a:lnTo>
                  <a:lnTo>
                    <a:pt x="203" y="176"/>
                  </a:lnTo>
                  <a:lnTo>
                    <a:pt x="203" y="173"/>
                  </a:lnTo>
                  <a:lnTo>
                    <a:pt x="203" y="168"/>
                  </a:lnTo>
                  <a:lnTo>
                    <a:pt x="200" y="165"/>
                  </a:lnTo>
                  <a:lnTo>
                    <a:pt x="203" y="162"/>
                  </a:lnTo>
                  <a:lnTo>
                    <a:pt x="205" y="157"/>
                  </a:lnTo>
                  <a:lnTo>
                    <a:pt x="205" y="155"/>
                  </a:lnTo>
                  <a:lnTo>
                    <a:pt x="208" y="152"/>
                  </a:lnTo>
                  <a:lnTo>
                    <a:pt x="211" y="147"/>
                  </a:lnTo>
                  <a:lnTo>
                    <a:pt x="211" y="144"/>
                  </a:lnTo>
                  <a:lnTo>
                    <a:pt x="211" y="141"/>
                  </a:lnTo>
                  <a:lnTo>
                    <a:pt x="211" y="139"/>
                  </a:lnTo>
                  <a:lnTo>
                    <a:pt x="208" y="133"/>
                  </a:lnTo>
                  <a:lnTo>
                    <a:pt x="208" y="131"/>
                  </a:lnTo>
                  <a:lnTo>
                    <a:pt x="208" y="128"/>
                  </a:lnTo>
                  <a:lnTo>
                    <a:pt x="208" y="125"/>
                  </a:lnTo>
                  <a:lnTo>
                    <a:pt x="208" y="123"/>
                  </a:lnTo>
                  <a:lnTo>
                    <a:pt x="205" y="120"/>
                  </a:lnTo>
                  <a:lnTo>
                    <a:pt x="203" y="120"/>
                  </a:lnTo>
                  <a:lnTo>
                    <a:pt x="200" y="120"/>
                  </a:lnTo>
                  <a:lnTo>
                    <a:pt x="200" y="117"/>
                  </a:lnTo>
                  <a:lnTo>
                    <a:pt x="197" y="117"/>
                  </a:lnTo>
                  <a:lnTo>
                    <a:pt x="192" y="115"/>
                  </a:lnTo>
                  <a:lnTo>
                    <a:pt x="189" y="112"/>
                  </a:lnTo>
                  <a:lnTo>
                    <a:pt x="189" y="109"/>
                  </a:lnTo>
                  <a:lnTo>
                    <a:pt x="189" y="107"/>
                  </a:lnTo>
                  <a:lnTo>
                    <a:pt x="192" y="104"/>
                  </a:lnTo>
                  <a:lnTo>
                    <a:pt x="192" y="101"/>
                  </a:lnTo>
                  <a:lnTo>
                    <a:pt x="195" y="99"/>
                  </a:lnTo>
                  <a:lnTo>
                    <a:pt x="195" y="96"/>
                  </a:lnTo>
                  <a:lnTo>
                    <a:pt x="195" y="93"/>
                  </a:lnTo>
                  <a:lnTo>
                    <a:pt x="192" y="93"/>
                  </a:lnTo>
                  <a:lnTo>
                    <a:pt x="192" y="91"/>
                  </a:lnTo>
                  <a:lnTo>
                    <a:pt x="192" y="85"/>
                  </a:lnTo>
                  <a:lnTo>
                    <a:pt x="192" y="80"/>
                  </a:lnTo>
                  <a:lnTo>
                    <a:pt x="189" y="77"/>
                  </a:lnTo>
                  <a:lnTo>
                    <a:pt x="189" y="75"/>
                  </a:lnTo>
                  <a:lnTo>
                    <a:pt x="192" y="75"/>
                  </a:lnTo>
                  <a:lnTo>
                    <a:pt x="195" y="75"/>
                  </a:lnTo>
                  <a:lnTo>
                    <a:pt x="197" y="75"/>
                  </a:lnTo>
                  <a:lnTo>
                    <a:pt x="197" y="77"/>
                  </a:lnTo>
                  <a:lnTo>
                    <a:pt x="200" y="80"/>
                  </a:lnTo>
                  <a:lnTo>
                    <a:pt x="203" y="80"/>
                  </a:lnTo>
                  <a:lnTo>
                    <a:pt x="205" y="80"/>
                  </a:lnTo>
                  <a:lnTo>
                    <a:pt x="208" y="77"/>
                  </a:lnTo>
                  <a:lnTo>
                    <a:pt x="208" y="75"/>
                  </a:lnTo>
                  <a:lnTo>
                    <a:pt x="208" y="69"/>
                  </a:lnTo>
                  <a:lnTo>
                    <a:pt x="211" y="67"/>
                  </a:lnTo>
                  <a:lnTo>
                    <a:pt x="211" y="64"/>
                  </a:lnTo>
                  <a:lnTo>
                    <a:pt x="213" y="64"/>
                  </a:lnTo>
                  <a:lnTo>
                    <a:pt x="216" y="64"/>
                  </a:lnTo>
                  <a:lnTo>
                    <a:pt x="219" y="67"/>
                  </a:lnTo>
                  <a:lnTo>
                    <a:pt x="224" y="67"/>
                  </a:lnTo>
                  <a:lnTo>
                    <a:pt x="227" y="67"/>
                  </a:lnTo>
                  <a:lnTo>
                    <a:pt x="227" y="64"/>
                  </a:lnTo>
                  <a:lnTo>
                    <a:pt x="229" y="61"/>
                  </a:lnTo>
                  <a:lnTo>
                    <a:pt x="229" y="59"/>
                  </a:lnTo>
                  <a:lnTo>
                    <a:pt x="232" y="56"/>
                  </a:lnTo>
                  <a:lnTo>
                    <a:pt x="235" y="53"/>
                  </a:lnTo>
                  <a:lnTo>
                    <a:pt x="237" y="51"/>
                  </a:lnTo>
                  <a:lnTo>
                    <a:pt x="240" y="48"/>
                  </a:lnTo>
                  <a:lnTo>
                    <a:pt x="237" y="45"/>
                  </a:lnTo>
                  <a:lnTo>
                    <a:pt x="237" y="43"/>
                  </a:lnTo>
                  <a:lnTo>
                    <a:pt x="235" y="43"/>
                  </a:lnTo>
                  <a:lnTo>
                    <a:pt x="232" y="40"/>
                  </a:lnTo>
                  <a:lnTo>
                    <a:pt x="232" y="35"/>
                  </a:lnTo>
                  <a:lnTo>
                    <a:pt x="232" y="32"/>
                  </a:lnTo>
                  <a:lnTo>
                    <a:pt x="229" y="29"/>
                  </a:lnTo>
                  <a:lnTo>
                    <a:pt x="227" y="32"/>
                  </a:lnTo>
                  <a:lnTo>
                    <a:pt x="224" y="29"/>
                  </a:lnTo>
                  <a:lnTo>
                    <a:pt x="221" y="29"/>
                  </a:lnTo>
                  <a:lnTo>
                    <a:pt x="221" y="27"/>
                  </a:lnTo>
                  <a:lnTo>
                    <a:pt x="219" y="27"/>
                  </a:lnTo>
                  <a:lnTo>
                    <a:pt x="216" y="29"/>
                  </a:lnTo>
                  <a:lnTo>
                    <a:pt x="216" y="32"/>
                  </a:lnTo>
                  <a:lnTo>
                    <a:pt x="213" y="32"/>
                  </a:lnTo>
                  <a:lnTo>
                    <a:pt x="211" y="35"/>
                  </a:lnTo>
                  <a:lnTo>
                    <a:pt x="205" y="32"/>
                  </a:lnTo>
                  <a:lnTo>
                    <a:pt x="205" y="29"/>
                  </a:lnTo>
                  <a:lnTo>
                    <a:pt x="205" y="27"/>
                  </a:lnTo>
                  <a:lnTo>
                    <a:pt x="203" y="27"/>
                  </a:lnTo>
                  <a:lnTo>
                    <a:pt x="200" y="27"/>
                  </a:lnTo>
                  <a:lnTo>
                    <a:pt x="197" y="27"/>
                  </a:lnTo>
                  <a:lnTo>
                    <a:pt x="195" y="27"/>
                  </a:lnTo>
                  <a:lnTo>
                    <a:pt x="192" y="24"/>
                  </a:lnTo>
                  <a:lnTo>
                    <a:pt x="189" y="24"/>
                  </a:lnTo>
                  <a:lnTo>
                    <a:pt x="187" y="27"/>
                  </a:lnTo>
                  <a:lnTo>
                    <a:pt x="184" y="29"/>
                  </a:lnTo>
                  <a:lnTo>
                    <a:pt x="184" y="32"/>
                  </a:lnTo>
                  <a:lnTo>
                    <a:pt x="184" y="24"/>
                  </a:lnTo>
                  <a:lnTo>
                    <a:pt x="184" y="21"/>
                  </a:lnTo>
                  <a:lnTo>
                    <a:pt x="181" y="19"/>
                  </a:lnTo>
                  <a:lnTo>
                    <a:pt x="179" y="19"/>
                  </a:lnTo>
                  <a:lnTo>
                    <a:pt x="176" y="19"/>
                  </a:lnTo>
                  <a:lnTo>
                    <a:pt x="173" y="19"/>
                  </a:lnTo>
                  <a:lnTo>
                    <a:pt x="168" y="16"/>
                  </a:lnTo>
                  <a:lnTo>
                    <a:pt x="165" y="11"/>
                  </a:lnTo>
                  <a:lnTo>
                    <a:pt x="165" y="8"/>
                  </a:lnTo>
                  <a:lnTo>
                    <a:pt x="165" y="5"/>
                  </a:lnTo>
                  <a:lnTo>
                    <a:pt x="163" y="3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56" name="Freeform 122"/>
            <p:cNvSpPr>
              <a:spLocks/>
            </p:cNvSpPr>
            <p:nvPr/>
          </p:nvSpPr>
          <p:spPr bwMode="auto">
            <a:xfrm>
              <a:off x="2628900" y="5797550"/>
              <a:ext cx="896938" cy="1204913"/>
            </a:xfrm>
            <a:custGeom>
              <a:avLst/>
              <a:gdLst>
                <a:gd name="T0" fmla="*/ 2147483647 w 240"/>
                <a:gd name="T1" fmla="*/ 2147483647 h 304"/>
                <a:gd name="T2" fmla="*/ 2147483647 w 240"/>
                <a:gd name="T3" fmla="*/ 2147483647 h 304"/>
                <a:gd name="T4" fmla="*/ 2147483647 w 240"/>
                <a:gd name="T5" fmla="*/ 2147483647 h 304"/>
                <a:gd name="T6" fmla="*/ 2147483647 w 240"/>
                <a:gd name="T7" fmla="*/ 2147483647 h 304"/>
                <a:gd name="T8" fmla="*/ 2147483647 w 240"/>
                <a:gd name="T9" fmla="*/ 2147483647 h 304"/>
                <a:gd name="T10" fmla="*/ 2147483647 w 240"/>
                <a:gd name="T11" fmla="*/ 2147483647 h 304"/>
                <a:gd name="T12" fmla="*/ 2147483647 w 240"/>
                <a:gd name="T13" fmla="*/ 2147483647 h 304"/>
                <a:gd name="T14" fmla="*/ 2147483647 w 240"/>
                <a:gd name="T15" fmla="*/ 2147483647 h 304"/>
                <a:gd name="T16" fmla="*/ 2147483647 w 240"/>
                <a:gd name="T17" fmla="*/ 2147483647 h 304"/>
                <a:gd name="T18" fmla="*/ 2147483647 w 240"/>
                <a:gd name="T19" fmla="*/ 2147483647 h 304"/>
                <a:gd name="T20" fmla="*/ 2147483647 w 240"/>
                <a:gd name="T21" fmla="*/ 2147483647 h 304"/>
                <a:gd name="T22" fmla="*/ 2147483647 w 240"/>
                <a:gd name="T23" fmla="*/ 2147483647 h 304"/>
                <a:gd name="T24" fmla="*/ 2147483647 w 240"/>
                <a:gd name="T25" fmla="*/ 2147483647 h 304"/>
                <a:gd name="T26" fmla="*/ 2147483647 w 240"/>
                <a:gd name="T27" fmla="*/ 2147483647 h 304"/>
                <a:gd name="T28" fmla="*/ 2147483647 w 240"/>
                <a:gd name="T29" fmla="*/ 2147483647 h 304"/>
                <a:gd name="T30" fmla="*/ 2147483647 w 240"/>
                <a:gd name="T31" fmla="*/ 2147483647 h 304"/>
                <a:gd name="T32" fmla="*/ 2147483647 w 240"/>
                <a:gd name="T33" fmla="*/ 2147483647 h 304"/>
                <a:gd name="T34" fmla="*/ 2147483647 w 240"/>
                <a:gd name="T35" fmla="*/ 2147483647 h 304"/>
                <a:gd name="T36" fmla="*/ 2147483647 w 240"/>
                <a:gd name="T37" fmla="*/ 2147483647 h 304"/>
                <a:gd name="T38" fmla="*/ 2147483647 w 240"/>
                <a:gd name="T39" fmla="*/ 2147483647 h 304"/>
                <a:gd name="T40" fmla="*/ 2147483647 w 240"/>
                <a:gd name="T41" fmla="*/ 2147483647 h 304"/>
                <a:gd name="T42" fmla="*/ 2147483647 w 240"/>
                <a:gd name="T43" fmla="*/ 2147483647 h 304"/>
                <a:gd name="T44" fmla="*/ 2147483647 w 240"/>
                <a:gd name="T45" fmla="*/ 2147483647 h 304"/>
                <a:gd name="T46" fmla="*/ 2147483647 w 240"/>
                <a:gd name="T47" fmla="*/ 2147483647 h 304"/>
                <a:gd name="T48" fmla="*/ 2147483647 w 240"/>
                <a:gd name="T49" fmla="*/ 2147483647 h 304"/>
                <a:gd name="T50" fmla="*/ 2147483647 w 240"/>
                <a:gd name="T51" fmla="*/ 2147483647 h 304"/>
                <a:gd name="T52" fmla="*/ 2147483647 w 240"/>
                <a:gd name="T53" fmla="*/ 2147483647 h 304"/>
                <a:gd name="T54" fmla="*/ 2147483647 w 240"/>
                <a:gd name="T55" fmla="*/ 2147483647 h 304"/>
                <a:gd name="T56" fmla="*/ 2147483647 w 240"/>
                <a:gd name="T57" fmla="*/ 2147483647 h 304"/>
                <a:gd name="T58" fmla="*/ 2147483647 w 240"/>
                <a:gd name="T59" fmla="*/ 2147483647 h 304"/>
                <a:gd name="T60" fmla="*/ 2147483647 w 240"/>
                <a:gd name="T61" fmla="*/ 2147483647 h 304"/>
                <a:gd name="T62" fmla="*/ 2147483647 w 240"/>
                <a:gd name="T63" fmla="*/ 2147483647 h 304"/>
                <a:gd name="T64" fmla="*/ 2147483647 w 240"/>
                <a:gd name="T65" fmla="*/ 2147483647 h 304"/>
                <a:gd name="T66" fmla="*/ 2147483647 w 240"/>
                <a:gd name="T67" fmla="*/ 2147483647 h 304"/>
                <a:gd name="T68" fmla="*/ 2147483647 w 240"/>
                <a:gd name="T69" fmla="*/ 2147483647 h 304"/>
                <a:gd name="T70" fmla="*/ 2147483647 w 240"/>
                <a:gd name="T71" fmla="*/ 2147483647 h 304"/>
                <a:gd name="T72" fmla="*/ 2147483647 w 240"/>
                <a:gd name="T73" fmla="*/ 2147483647 h 304"/>
                <a:gd name="T74" fmla="*/ 2147483647 w 240"/>
                <a:gd name="T75" fmla="*/ 2147483647 h 304"/>
                <a:gd name="T76" fmla="*/ 2147483647 w 240"/>
                <a:gd name="T77" fmla="*/ 2147483647 h 304"/>
                <a:gd name="T78" fmla="*/ 2147483647 w 240"/>
                <a:gd name="T79" fmla="*/ 2147483647 h 304"/>
                <a:gd name="T80" fmla="*/ 2147483647 w 240"/>
                <a:gd name="T81" fmla="*/ 2147483647 h 304"/>
                <a:gd name="T82" fmla="*/ 2147483647 w 240"/>
                <a:gd name="T83" fmla="*/ 2147483647 h 304"/>
                <a:gd name="T84" fmla="*/ 2147483647 w 240"/>
                <a:gd name="T85" fmla="*/ 2147483647 h 304"/>
                <a:gd name="T86" fmla="*/ 2147483647 w 240"/>
                <a:gd name="T87" fmla="*/ 2147483647 h 304"/>
                <a:gd name="T88" fmla="*/ 2147483647 w 240"/>
                <a:gd name="T89" fmla="*/ 2147483647 h 304"/>
                <a:gd name="T90" fmla="*/ 2147483647 w 240"/>
                <a:gd name="T91" fmla="*/ 2147483647 h 304"/>
                <a:gd name="T92" fmla="*/ 2147483647 w 240"/>
                <a:gd name="T93" fmla="*/ 2147483647 h 304"/>
                <a:gd name="T94" fmla="*/ 2147483647 w 240"/>
                <a:gd name="T95" fmla="*/ 2147483647 h 304"/>
                <a:gd name="T96" fmla="*/ 2147483647 w 240"/>
                <a:gd name="T97" fmla="*/ 2147483647 h 304"/>
                <a:gd name="T98" fmla="*/ 2147483647 w 240"/>
                <a:gd name="T99" fmla="*/ 2147483647 h 304"/>
                <a:gd name="T100" fmla="*/ 2147483647 w 240"/>
                <a:gd name="T101" fmla="*/ 2147483647 h 304"/>
                <a:gd name="T102" fmla="*/ 2147483647 w 240"/>
                <a:gd name="T103" fmla="*/ 2147483647 h 304"/>
                <a:gd name="T104" fmla="*/ 2147483647 w 240"/>
                <a:gd name="T105" fmla="*/ 2147483647 h 304"/>
                <a:gd name="T106" fmla="*/ 2147483647 w 240"/>
                <a:gd name="T107" fmla="*/ 2147483647 h 304"/>
                <a:gd name="T108" fmla="*/ 2147483647 w 240"/>
                <a:gd name="T109" fmla="*/ 2147483647 h 304"/>
                <a:gd name="T110" fmla="*/ 2147483647 w 240"/>
                <a:gd name="T111" fmla="*/ 2147483647 h 304"/>
                <a:gd name="T112" fmla="*/ 2147483647 w 240"/>
                <a:gd name="T113" fmla="*/ 2147483647 h 304"/>
                <a:gd name="T114" fmla="*/ 2147483647 w 240"/>
                <a:gd name="T115" fmla="*/ 2147483647 h 304"/>
                <a:gd name="T116" fmla="*/ 2147483647 w 240"/>
                <a:gd name="T117" fmla="*/ 2147483647 h 3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40"/>
                <a:gd name="T178" fmla="*/ 0 h 304"/>
                <a:gd name="T179" fmla="*/ 240 w 240"/>
                <a:gd name="T180" fmla="*/ 304 h 3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40" h="304">
                  <a:moveTo>
                    <a:pt x="163" y="3"/>
                  </a:moveTo>
                  <a:lnTo>
                    <a:pt x="157" y="0"/>
                  </a:lnTo>
                  <a:lnTo>
                    <a:pt x="155" y="0"/>
                  </a:lnTo>
                  <a:lnTo>
                    <a:pt x="149" y="0"/>
                  </a:lnTo>
                  <a:lnTo>
                    <a:pt x="149" y="3"/>
                  </a:lnTo>
                  <a:lnTo>
                    <a:pt x="147" y="3"/>
                  </a:lnTo>
                  <a:lnTo>
                    <a:pt x="149" y="5"/>
                  </a:lnTo>
                  <a:lnTo>
                    <a:pt x="149" y="8"/>
                  </a:lnTo>
                  <a:lnTo>
                    <a:pt x="152" y="11"/>
                  </a:lnTo>
                  <a:lnTo>
                    <a:pt x="152" y="13"/>
                  </a:lnTo>
                  <a:lnTo>
                    <a:pt x="152" y="16"/>
                  </a:lnTo>
                  <a:lnTo>
                    <a:pt x="149" y="19"/>
                  </a:lnTo>
                  <a:lnTo>
                    <a:pt x="107" y="59"/>
                  </a:lnTo>
                  <a:lnTo>
                    <a:pt x="104" y="59"/>
                  </a:lnTo>
                  <a:lnTo>
                    <a:pt x="101" y="59"/>
                  </a:lnTo>
                  <a:lnTo>
                    <a:pt x="99" y="59"/>
                  </a:lnTo>
                  <a:lnTo>
                    <a:pt x="99" y="56"/>
                  </a:lnTo>
                  <a:lnTo>
                    <a:pt x="99" y="51"/>
                  </a:lnTo>
                  <a:lnTo>
                    <a:pt x="99" y="45"/>
                  </a:lnTo>
                  <a:lnTo>
                    <a:pt x="99" y="40"/>
                  </a:lnTo>
                  <a:lnTo>
                    <a:pt x="96" y="37"/>
                  </a:lnTo>
                  <a:lnTo>
                    <a:pt x="96" y="35"/>
                  </a:lnTo>
                  <a:lnTo>
                    <a:pt x="93" y="35"/>
                  </a:lnTo>
                  <a:lnTo>
                    <a:pt x="93" y="40"/>
                  </a:lnTo>
                  <a:lnTo>
                    <a:pt x="93" y="43"/>
                  </a:lnTo>
                  <a:lnTo>
                    <a:pt x="91" y="43"/>
                  </a:lnTo>
                  <a:lnTo>
                    <a:pt x="88" y="45"/>
                  </a:lnTo>
                  <a:lnTo>
                    <a:pt x="85" y="43"/>
                  </a:lnTo>
                  <a:lnTo>
                    <a:pt x="83" y="45"/>
                  </a:lnTo>
                  <a:lnTo>
                    <a:pt x="80" y="45"/>
                  </a:lnTo>
                  <a:lnTo>
                    <a:pt x="77" y="45"/>
                  </a:lnTo>
                  <a:lnTo>
                    <a:pt x="75" y="43"/>
                  </a:lnTo>
                  <a:lnTo>
                    <a:pt x="75" y="40"/>
                  </a:lnTo>
                  <a:lnTo>
                    <a:pt x="72" y="43"/>
                  </a:lnTo>
                  <a:lnTo>
                    <a:pt x="72" y="48"/>
                  </a:lnTo>
                  <a:lnTo>
                    <a:pt x="72" y="51"/>
                  </a:lnTo>
                  <a:lnTo>
                    <a:pt x="72" y="56"/>
                  </a:lnTo>
                  <a:lnTo>
                    <a:pt x="72" y="59"/>
                  </a:lnTo>
                  <a:lnTo>
                    <a:pt x="67" y="56"/>
                  </a:lnTo>
                  <a:lnTo>
                    <a:pt x="64" y="56"/>
                  </a:lnTo>
                  <a:lnTo>
                    <a:pt x="59" y="56"/>
                  </a:lnTo>
                  <a:lnTo>
                    <a:pt x="56" y="56"/>
                  </a:lnTo>
                  <a:lnTo>
                    <a:pt x="53" y="56"/>
                  </a:lnTo>
                  <a:lnTo>
                    <a:pt x="53" y="53"/>
                  </a:lnTo>
                  <a:lnTo>
                    <a:pt x="51" y="56"/>
                  </a:lnTo>
                  <a:lnTo>
                    <a:pt x="53" y="59"/>
                  </a:lnTo>
                  <a:lnTo>
                    <a:pt x="53" y="61"/>
                  </a:lnTo>
                  <a:lnTo>
                    <a:pt x="56" y="61"/>
                  </a:lnTo>
                  <a:lnTo>
                    <a:pt x="59" y="64"/>
                  </a:lnTo>
                  <a:lnTo>
                    <a:pt x="59" y="67"/>
                  </a:lnTo>
                  <a:lnTo>
                    <a:pt x="56" y="69"/>
                  </a:lnTo>
                  <a:lnTo>
                    <a:pt x="56" y="72"/>
                  </a:lnTo>
                  <a:lnTo>
                    <a:pt x="56" y="75"/>
                  </a:lnTo>
                  <a:lnTo>
                    <a:pt x="56" y="77"/>
                  </a:lnTo>
                  <a:lnTo>
                    <a:pt x="48" y="77"/>
                  </a:lnTo>
                  <a:lnTo>
                    <a:pt x="43" y="75"/>
                  </a:lnTo>
                  <a:lnTo>
                    <a:pt x="35" y="75"/>
                  </a:lnTo>
                  <a:lnTo>
                    <a:pt x="29" y="72"/>
                  </a:lnTo>
                  <a:lnTo>
                    <a:pt x="24" y="77"/>
                  </a:lnTo>
                  <a:lnTo>
                    <a:pt x="21" y="83"/>
                  </a:lnTo>
                  <a:lnTo>
                    <a:pt x="21" y="88"/>
                  </a:lnTo>
                  <a:lnTo>
                    <a:pt x="21" y="91"/>
                  </a:lnTo>
                  <a:lnTo>
                    <a:pt x="21" y="96"/>
                  </a:lnTo>
                  <a:lnTo>
                    <a:pt x="24" y="99"/>
                  </a:lnTo>
                  <a:lnTo>
                    <a:pt x="27" y="101"/>
                  </a:lnTo>
                  <a:lnTo>
                    <a:pt x="29" y="104"/>
                  </a:lnTo>
                  <a:lnTo>
                    <a:pt x="29" y="107"/>
                  </a:lnTo>
                  <a:lnTo>
                    <a:pt x="29" y="109"/>
                  </a:lnTo>
                  <a:lnTo>
                    <a:pt x="29" y="112"/>
                  </a:lnTo>
                  <a:lnTo>
                    <a:pt x="27" y="115"/>
                  </a:lnTo>
                  <a:lnTo>
                    <a:pt x="27" y="117"/>
                  </a:lnTo>
                  <a:lnTo>
                    <a:pt x="24" y="120"/>
                  </a:lnTo>
                  <a:lnTo>
                    <a:pt x="24" y="123"/>
                  </a:lnTo>
                  <a:lnTo>
                    <a:pt x="16" y="128"/>
                  </a:lnTo>
                  <a:lnTo>
                    <a:pt x="19" y="133"/>
                  </a:lnTo>
                  <a:lnTo>
                    <a:pt x="21" y="136"/>
                  </a:lnTo>
                  <a:lnTo>
                    <a:pt x="24" y="136"/>
                  </a:lnTo>
                  <a:lnTo>
                    <a:pt x="27" y="133"/>
                  </a:lnTo>
                  <a:lnTo>
                    <a:pt x="27" y="139"/>
                  </a:lnTo>
                  <a:lnTo>
                    <a:pt x="27" y="141"/>
                  </a:lnTo>
                  <a:lnTo>
                    <a:pt x="27" y="144"/>
                  </a:lnTo>
                  <a:lnTo>
                    <a:pt x="19" y="147"/>
                  </a:lnTo>
                  <a:lnTo>
                    <a:pt x="16" y="149"/>
                  </a:lnTo>
                  <a:lnTo>
                    <a:pt x="13" y="152"/>
                  </a:lnTo>
                  <a:lnTo>
                    <a:pt x="13" y="155"/>
                  </a:lnTo>
                  <a:lnTo>
                    <a:pt x="13" y="157"/>
                  </a:lnTo>
                  <a:lnTo>
                    <a:pt x="11" y="160"/>
                  </a:lnTo>
                  <a:lnTo>
                    <a:pt x="11" y="162"/>
                  </a:lnTo>
                  <a:lnTo>
                    <a:pt x="11" y="165"/>
                  </a:lnTo>
                  <a:lnTo>
                    <a:pt x="11" y="168"/>
                  </a:lnTo>
                  <a:lnTo>
                    <a:pt x="11" y="170"/>
                  </a:lnTo>
                  <a:lnTo>
                    <a:pt x="8" y="170"/>
                  </a:lnTo>
                  <a:lnTo>
                    <a:pt x="8" y="173"/>
                  </a:lnTo>
                  <a:lnTo>
                    <a:pt x="8" y="178"/>
                  </a:lnTo>
                  <a:lnTo>
                    <a:pt x="8" y="181"/>
                  </a:lnTo>
                  <a:lnTo>
                    <a:pt x="8" y="184"/>
                  </a:lnTo>
                  <a:lnTo>
                    <a:pt x="8" y="186"/>
                  </a:lnTo>
                  <a:lnTo>
                    <a:pt x="8" y="189"/>
                  </a:lnTo>
                  <a:lnTo>
                    <a:pt x="5" y="192"/>
                  </a:lnTo>
                  <a:lnTo>
                    <a:pt x="3" y="194"/>
                  </a:lnTo>
                  <a:lnTo>
                    <a:pt x="0" y="197"/>
                  </a:lnTo>
                  <a:lnTo>
                    <a:pt x="5" y="200"/>
                  </a:lnTo>
                  <a:lnTo>
                    <a:pt x="8" y="200"/>
                  </a:lnTo>
                  <a:lnTo>
                    <a:pt x="11" y="202"/>
                  </a:lnTo>
                  <a:lnTo>
                    <a:pt x="11" y="205"/>
                  </a:lnTo>
                  <a:lnTo>
                    <a:pt x="11" y="208"/>
                  </a:lnTo>
                  <a:lnTo>
                    <a:pt x="11" y="213"/>
                  </a:lnTo>
                  <a:lnTo>
                    <a:pt x="13" y="216"/>
                  </a:lnTo>
                  <a:lnTo>
                    <a:pt x="11" y="218"/>
                  </a:lnTo>
                  <a:lnTo>
                    <a:pt x="11" y="221"/>
                  </a:lnTo>
                  <a:lnTo>
                    <a:pt x="19" y="221"/>
                  </a:lnTo>
                  <a:lnTo>
                    <a:pt x="27" y="221"/>
                  </a:lnTo>
                  <a:lnTo>
                    <a:pt x="24" y="218"/>
                  </a:lnTo>
                  <a:lnTo>
                    <a:pt x="27" y="216"/>
                  </a:lnTo>
                  <a:lnTo>
                    <a:pt x="29" y="218"/>
                  </a:lnTo>
                  <a:lnTo>
                    <a:pt x="32" y="218"/>
                  </a:lnTo>
                  <a:lnTo>
                    <a:pt x="35" y="224"/>
                  </a:lnTo>
                  <a:lnTo>
                    <a:pt x="35" y="229"/>
                  </a:lnTo>
                  <a:lnTo>
                    <a:pt x="37" y="232"/>
                  </a:lnTo>
                  <a:lnTo>
                    <a:pt x="43" y="232"/>
                  </a:lnTo>
                  <a:lnTo>
                    <a:pt x="48" y="232"/>
                  </a:lnTo>
                  <a:lnTo>
                    <a:pt x="53" y="232"/>
                  </a:lnTo>
                  <a:lnTo>
                    <a:pt x="56" y="232"/>
                  </a:lnTo>
                  <a:lnTo>
                    <a:pt x="59" y="232"/>
                  </a:lnTo>
                  <a:lnTo>
                    <a:pt x="59" y="234"/>
                  </a:lnTo>
                  <a:lnTo>
                    <a:pt x="59" y="237"/>
                  </a:lnTo>
                  <a:lnTo>
                    <a:pt x="56" y="237"/>
                  </a:lnTo>
                  <a:lnTo>
                    <a:pt x="56" y="240"/>
                  </a:lnTo>
                  <a:lnTo>
                    <a:pt x="56" y="242"/>
                  </a:lnTo>
                  <a:lnTo>
                    <a:pt x="59" y="245"/>
                  </a:lnTo>
                  <a:lnTo>
                    <a:pt x="61" y="250"/>
                  </a:lnTo>
                  <a:lnTo>
                    <a:pt x="67" y="253"/>
                  </a:lnTo>
                  <a:lnTo>
                    <a:pt x="67" y="256"/>
                  </a:lnTo>
                  <a:lnTo>
                    <a:pt x="69" y="258"/>
                  </a:lnTo>
                  <a:lnTo>
                    <a:pt x="69" y="261"/>
                  </a:lnTo>
                  <a:lnTo>
                    <a:pt x="69" y="264"/>
                  </a:lnTo>
                  <a:lnTo>
                    <a:pt x="72" y="264"/>
                  </a:lnTo>
                  <a:lnTo>
                    <a:pt x="72" y="266"/>
                  </a:lnTo>
                  <a:lnTo>
                    <a:pt x="72" y="269"/>
                  </a:lnTo>
                  <a:lnTo>
                    <a:pt x="75" y="272"/>
                  </a:lnTo>
                  <a:lnTo>
                    <a:pt x="75" y="274"/>
                  </a:lnTo>
                  <a:lnTo>
                    <a:pt x="72" y="277"/>
                  </a:lnTo>
                  <a:lnTo>
                    <a:pt x="75" y="280"/>
                  </a:lnTo>
                  <a:lnTo>
                    <a:pt x="75" y="282"/>
                  </a:lnTo>
                  <a:lnTo>
                    <a:pt x="77" y="285"/>
                  </a:lnTo>
                  <a:lnTo>
                    <a:pt x="77" y="288"/>
                  </a:lnTo>
                  <a:lnTo>
                    <a:pt x="85" y="288"/>
                  </a:lnTo>
                  <a:lnTo>
                    <a:pt x="88" y="290"/>
                  </a:lnTo>
                  <a:lnTo>
                    <a:pt x="88" y="293"/>
                  </a:lnTo>
                  <a:lnTo>
                    <a:pt x="91" y="293"/>
                  </a:lnTo>
                  <a:lnTo>
                    <a:pt x="93" y="293"/>
                  </a:lnTo>
                  <a:lnTo>
                    <a:pt x="93" y="290"/>
                  </a:lnTo>
                  <a:lnTo>
                    <a:pt x="96" y="288"/>
                  </a:lnTo>
                  <a:lnTo>
                    <a:pt x="99" y="288"/>
                  </a:lnTo>
                  <a:lnTo>
                    <a:pt x="99" y="290"/>
                  </a:lnTo>
                  <a:lnTo>
                    <a:pt x="99" y="293"/>
                  </a:lnTo>
                  <a:lnTo>
                    <a:pt x="101" y="296"/>
                  </a:lnTo>
                  <a:lnTo>
                    <a:pt x="107" y="296"/>
                  </a:lnTo>
                  <a:lnTo>
                    <a:pt x="112" y="296"/>
                  </a:lnTo>
                  <a:lnTo>
                    <a:pt x="115" y="293"/>
                  </a:lnTo>
                  <a:lnTo>
                    <a:pt x="117" y="293"/>
                  </a:lnTo>
                  <a:lnTo>
                    <a:pt x="117" y="290"/>
                  </a:lnTo>
                  <a:lnTo>
                    <a:pt x="120" y="288"/>
                  </a:lnTo>
                  <a:lnTo>
                    <a:pt x="123" y="285"/>
                  </a:lnTo>
                  <a:lnTo>
                    <a:pt x="125" y="282"/>
                  </a:lnTo>
                  <a:lnTo>
                    <a:pt x="125" y="280"/>
                  </a:lnTo>
                  <a:lnTo>
                    <a:pt x="128" y="280"/>
                  </a:lnTo>
                  <a:lnTo>
                    <a:pt x="131" y="282"/>
                  </a:lnTo>
                  <a:lnTo>
                    <a:pt x="133" y="285"/>
                  </a:lnTo>
                  <a:lnTo>
                    <a:pt x="136" y="288"/>
                  </a:lnTo>
                  <a:lnTo>
                    <a:pt x="139" y="288"/>
                  </a:lnTo>
                  <a:lnTo>
                    <a:pt x="141" y="290"/>
                  </a:lnTo>
                  <a:lnTo>
                    <a:pt x="147" y="290"/>
                  </a:lnTo>
                  <a:lnTo>
                    <a:pt x="149" y="290"/>
                  </a:lnTo>
                  <a:lnTo>
                    <a:pt x="149" y="296"/>
                  </a:lnTo>
                  <a:lnTo>
                    <a:pt x="149" y="298"/>
                  </a:lnTo>
                  <a:lnTo>
                    <a:pt x="149" y="304"/>
                  </a:lnTo>
                  <a:lnTo>
                    <a:pt x="155" y="304"/>
                  </a:lnTo>
                  <a:lnTo>
                    <a:pt x="157" y="304"/>
                  </a:lnTo>
                  <a:lnTo>
                    <a:pt x="157" y="301"/>
                  </a:lnTo>
                  <a:lnTo>
                    <a:pt x="160" y="298"/>
                  </a:lnTo>
                  <a:lnTo>
                    <a:pt x="163" y="298"/>
                  </a:lnTo>
                  <a:lnTo>
                    <a:pt x="163" y="296"/>
                  </a:lnTo>
                  <a:lnTo>
                    <a:pt x="165" y="296"/>
                  </a:lnTo>
                  <a:lnTo>
                    <a:pt x="168" y="293"/>
                  </a:lnTo>
                  <a:lnTo>
                    <a:pt x="171" y="290"/>
                  </a:lnTo>
                  <a:lnTo>
                    <a:pt x="171" y="288"/>
                  </a:lnTo>
                  <a:lnTo>
                    <a:pt x="171" y="285"/>
                  </a:lnTo>
                  <a:lnTo>
                    <a:pt x="171" y="282"/>
                  </a:lnTo>
                  <a:lnTo>
                    <a:pt x="173" y="282"/>
                  </a:lnTo>
                  <a:lnTo>
                    <a:pt x="176" y="282"/>
                  </a:lnTo>
                  <a:lnTo>
                    <a:pt x="179" y="282"/>
                  </a:lnTo>
                  <a:lnTo>
                    <a:pt x="181" y="282"/>
                  </a:lnTo>
                  <a:lnTo>
                    <a:pt x="181" y="280"/>
                  </a:lnTo>
                  <a:lnTo>
                    <a:pt x="184" y="280"/>
                  </a:lnTo>
                  <a:lnTo>
                    <a:pt x="187" y="280"/>
                  </a:lnTo>
                  <a:lnTo>
                    <a:pt x="189" y="280"/>
                  </a:lnTo>
                  <a:lnTo>
                    <a:pt x="189" y="282"/>
                  </a:lnTo>
                  <a:lnTo>
                    <a:pt x="192" y="282"/>
                  </a:lnTo>
                  <a:lnTo>
                    <a:pt x="192" y="285"/>
                  </a:lnTo>
                  <a:lnTo>
                    <a:pt x="195" y="285"/>
                  </a:lnTo>
                  <a:lnTo>
                    <a:pt x="197" y="282"/>
                  </a:lnTo>
                  <a:lnTo>
                    <a:pt x="197" y="280"/>
                  </a:lnTo>
                  <a:lnTo>
                    <a:pt x="197" y="277"/>
                  </a:lnTo>
                  <a:lnTo>
                    <a:pt x="195" y="274"/>
                  </a:lnTo>
                  <a:lnTo>
                    <a:pt x="195" y="272"/>
                  </a:lnTo>
                  <a:lnTo>
                    <a:pt x="195" y="269"/>
                  </a:lnTo>
                  <a:lnTo>
                    <a:pt x="197" y="266"/>
                  </a:lnTo>
                  <a:lnTo>
                    <a:pt x="197" y="264"/>
                  </a:lnTo>
                  <a:lnTo>
                    <a:pt x="195" y="264"/>
                  </a:lnTo>
                  <a:lnTo>
                    <a:pt x="192" y="266"/>
                  </a:lnTo>
                  <a:lnTo>
                    <a:pt x="189" y="269"/>
                  </a:lnTo>
                  <a:lnTo>
                    <a:pt x="187" y="272"/>
                  </a:lnTo>
                  <a:lnTo>
                    <a:pt x="184" y="269"/>
                  </a:lnTo>
                  <a:lnTo>
                    <a:pt x="181" y="269"/>
                  </a:lnTo>
                  <a:lnTo>
                    <a:pt x="179" y="266"/>
                  </a:lnTo>
                  <a:lnTo>
                    <a:pt x="179" y="264"/>
                  </a:lnTo>
                  <a:lnTo>
                    <a:pt x="181" y="258"/>
                  </a:lnTo>
                  <a:lnTo>
                    <a:pt x="184" y="258"/>
                  </a:lnTo>
                  <a:lnTo>
                    <a:pt x="187" y="256"/>
                  </a:lnTo>
                  <a:lnTo>
                    <a:pt x="189" y="253"/>
                  </a:lnTo>
                  <a:lnTo>
                    <a:pt x="192" y="250"/>
                  </a:lnTo>
                  <a:lnTo>
                    <a:pt x="195" y="248"/>
                  </a:lnTo>
                  <a:lnTo>
                    <a:pt x="197" y="245"/>
                  </a:lnTo>
                  <a:lnTo>
                    <a:pt x="200" y="245"/>
                  </a:lnTo>
                  <a:lnTo>
                    <a:pt x="203" y="240"/>
                  </a:lnTo>
                  <a:lnTo>
                    <a:pt x="205" y="237"/>
                  </a:lnTo>
                  <a:lnTo>
                    <a:pt x="205" y="234"/>
                  </a:lnTo>
                  <a:lnTo>
                    <a:pt x="205" y="232"/>
                  </a:lnTo>
                  <a:lnTo>
                    <a:pt x="203" y="229"/>
                  </a:lnTo>
                  <a:lnTo>
                    <a:pt x="205" y="226"/>
                  </a:lnTo>
                  <a:lnTo>
                    <a:pt x="205" y="221"/>
                  </a:lnTo>
                  <a:lnTo>
                    <a:pt x="208" y="216"/>
                  </a:lnTo>
                  <a:lnTo>
                    <a:pt x="208" y="210"/>
                  </a:lnTo>
                  <a:lnTo>
                    <a:pt x="205" y="210"/>
                  </a:lnTo>
                  <a:lnTo>
                    <a:pt x="203" y="210"/>
                  </a:lnTo>
                  <a:lnTo>
                    <a:pt x="200" y="210"/>
                  </a:lnTo>
                  <a:lnTo>
                    <a:pt x="195" y="210"/>
                  </a:lnTo>
                  <a:lnTo>
                    <a:pt x="192" y="208"/>
                  </a:lnTo>
                  <a:lnTo>
                    <a:pt x="192" y="205"/>
                  </a:lnTo>
                  <a:lnTo>
                    <a:pt x="192" y="202"/>
                  </a:lnTo>
                  <a:lnTo>
                    <a:pt x="195" y="200"/>
                  </a:lnTo>
                  <a:lnTo>
                    <a:pt x="197" y="200"/>
                  </a:lnTo>
                  <a:lnTo>
                    <a:pt x="195" y="197"/>
                  </a:lnTo>
                  <a:lnTo>
                    <a:pt x="195" y="194"/>
                  </a:lnTo>
                  <a:lnTo>
                    <a:pt x="197" y="194"/>
                  </a:lnTo>
                  <a:lnTo>
                    <a:pt x="200" y="194"/>
                  </a:lnTo>
                  <a:lnTo>
                    <a:pt x="203" y="194"/>
                  </a:lnTo>
                  <a:lnTo>
                    <a:pt x="205" y="194"/>
                  </a:lnTo>
                  <a:lnTo>
                    <a:pt x="205" y="192"/>
                  </a:lnTo>
                  <a:lnTo>
                    <a:pt x="208" y="189"/>
                  </a:lnTo>
                  <a:lnTo>
                    <a:pt x="208" y="186"/>
                  </a:lnTo>
                  <a:lnTo>
                    <a:pt x="208" y="184"/>
                  </a:lnTo>
                  <a:lnTo>
                    <a:pt x="205" y="181"/>
                  </a:lnTo>
                  <a:lnTo>
                    <a:pt x="203" y="176"/>
                  </a:lnTo>
                  <a:lnTo>
                    <a:pt x="203" y="173"/>
                  </a:lnTo>
                  <a:lnTo>
                    <a:pt x="203" y="168"/>
                  </a:lnTo>
                  <a:lnTo>
                    <a:pt x="200" y="165"/>
                  </a:lnTo>
                  <a:lnTo>
                    <a:pt x="203" y="162"/>
                  </a:lnTo>
                  <a:lnTo>
                    <a:pt x="205" y="157"/>
                  </a:lnTo>
                  <a:lnTo>
                    <a:pt x="205" y="155"/>
                  </a:lnTo>
                  <a:lnTo>
                    <a:pt x="208" y="152"/>
                  </a:lnTo>
                  <a:lnTo>
                    <a:pt x="211" y="147"/>
                  </a:lnTo>
                  <a:lnTo>
                    <a:pt x="211" y="144"/>
                  </a:lnTo>
                  <a:lnTo>
                    <a:pt x="211" y="141"/>
                  </a:lnTo>
                  <a:lnTo>
                    <a:pt x="211" y="139"/>
                  </a:lnTo>
                  <a:lnTo>
                    <a:pt x="208" y="133"/>
                  </a:lnTo>
                  <a:lnTo>
                    <a:pt x="208" y="131"/>
                  </a:lnTo>
                  <a:lnTo>
                    <a:pt x="208" y="128"/>
                  </a:lnTo>
                  <a:lnTo>
                    <a:pt x="208" y="125"/>
                  </a:lnTo>
                  <a:lnTo>
                    <a:pt x="208" y="123"/>
                  </a:lnTo>
                  <a:lnTo>
                    <a:pt x="205" y="120"/>
                  </a:lnTo>
                  <a:lnTo>
                    <a:pt x="203" y="120"/>
                  </a:lnTo>
                  <a:lnTo>
                    <a:pt x="200" y="120"/>
                  </a:lnTo>
                  <a:lnTo>
                    <a:pt x="200" y="117"/>
                  </a:lnTo>
                  <a:lnTo>
                    <a:pt x="197" y="117"/>
                  </a:lnTo>
                  <a:lnTo>
                    <a:pt x="192" y="115"/>
                  </a:lnTo>
                  <a:lnTo>
                    <a:pt x="189" y="112"/>
                  </a:lnTo>
                  <a:lnTo>
                    <a:pt x="189" y="109"/>
                  </a:lnTo>
                  <a:lnTo>
                    <a:pt x="189" y="107"/>
                  </a:lnTo>
                  <a:lnTo>
                    <a:pt x="192" y="104"/>
                  </a:lnTo>
                  <a:lnTo>
                    <a:pt x="192" y="101"/>
                  </a:lnTo>
                  <a:lnTo>
                    <a:pt x="195" y="99"/>
                  </a:lnTo>
                  <a:lnTo>
                    <a:pt x="195" y="96"/>
                  </a:lnTo>
                  <a:lnTo>
                    <a:pt x="195" y="93"/>
                  </a:lnTo>
                  <a:lnTo>
                    <a:pt x="192" y="93"/>
                  </a:lnTo>
                  <a:lnTo>
                    <a:pt x="192" y="91"/>
                  </a:lnTo>
                  <a:lnTo>
                    <a:pt x="192" y="85"/>
                  </a:lnTo>
                  <a:lnTo>
                    <a:pt x="192" y="80"/>
                  </a:lnTo>
                  <a:lnTo>
                    <a:pt x="189" y="77"/>
                  </a:lnTo>
                  <a:lnTo>
                    <a:pt x="189" y="75"/>
                  </a:lnTo>
                  <a:lnTo>
                    <a:pt x="192" y="75"/>
                  </a:lnTo>
                  <a:lnTo>
                    <a:pt x="195" y="75"/>
                  </a:lnTo>
                  <a:lnTo>
                    <a:pt x="197" y="75"/>
                  </a:lnTo>
                  <a:lnTo>
                    <a:pt x="197" y="77"/>
                  </a:lnTo>
                  <a:lnTo>
                    <a:pt x="200" y="80"/>
                  </a:lnTo>
                  <a:lnTo>
                    <a:pt x="203" y="80"/>
                  </a:lnTo>
                  <a:lnTo>
                    <a:pt x="205" y="80"/>
                  </a:lnTo>
                  <a:lnTo>
                    <a:pt x="208" y="77"/>
                  </a:lnTo>
                  <a:lnTo>
                    <a:pt x="208" y="75"/>
                  </a:lnTo>
                  <a:lnTo>
                    <a:pt x="208" y="69"/>
                  </a:lnTo>
                  <a:lnTo>
                    <a:pt x="211" y="67"/>
                  </a:lnTo>
                  <a:lnTo>
                    <a:pt x="211" y="64"/>
                  </a:lnTo>
                  <a:lnTo>
                    <a:pt x="213" y="64"/>
                  </a:lnTo>
                  <a:lnTo>
                    <a:pt x="216" y="64"/>
                  </a:lnTo>
                  <a:lnTo>
                    <a:pt x="219" y="67"/>
                  </a:lnTo>
                  <a:lnTo>
                    <a:pt x="224" y="67"/>
                  </a:lnTo>
                  <a:lnTo>
                    <a:pt x="227" y="67"/>
                  </a:lnTo>
                  <a:lnTo>
                    <a:pt x="227" y="64"/>
                  </a:lnTo>
                  <a:lnTo>
                    <a:pt x="229" y="61"/>
                  </a:lnTo>
                  <a:lnTo>
                    <a:pt x="229" y="59"/>
                  </a:lnTo>
                  <a:lnTo>
                    <a:pt x="232" y="56"/>
                  </a:lnTo>
                  <a:lnTo>
                    <a:pt x="235" y="53"/>
                  </a:lnTo>
                  <a:lnTo>
                    <a:pt x="237" y="51"/>
                  </a:lnTo>
                  <a:lnTo>
                    <a:pt x="240" y="48"/>
                  </a:lnTo>
                  <a:lnTo>
                    <a:pt x="237" y="45"/>
                  </a:lnTo>
                  <a:lnTo>
                    <a:pt x="237" y="43"/>
                  </a:lnTo>
                  <a:lnTo>
                    <a:pt x="235" y="43"/>
                  </a:lnTo>
                  <a:lnTo>
                    <a:pt x="232" y="40"/>
                  </a:lnTo>
                  <a:lnTo>
                    <a:pt x="232" y="35"/>
                  </a:lnTo>
                  <a:lnTo>
                    <a:pt x="232" y="32"/>
                  </a:lnTo>
                  <a:lnTo>
                    <a:pt x="229" y="29"/>
                  </a:lnTo>
                  <a:lnTo>
                    <a:pt x="227" y="32"/>
                  </a:lnTo>
                  <a:lnTo>
                    <a:pt x="224" y="29"/>
                  </a:lnTo>
                  <a:lnTo>
                    <a:pt x="221" y="29"/>
                  </a:lnTo>
                  <a:lnTo>
                    <a:pt x="221" y="27"/>
                  </a:lnTo>
                  <a:lnTo>
                    <a:pt x="219" y="27"/>
                  </a:lnTo>
                  <a:lnTo>
                    <a:pt x="216" y="29"/>
                  </a:lnTo>
                  <a:lnTo>
                    <a:pt x="216" y="32"/>
                  </a:lnTo>
                  <a:lnTo>
                    <a:pt x="213" y="32"/>
                  </a:lnTo>
                  <a:lnTo>
                    <a:pt x="211" y="35"/>
                  </a:lnTo>
                  <a:lnTo>
                    <a:pt x="205" y="32"/>
                  </a:lnTo>
                  <a:lnTo>
                    <a:pt x="205" y="29"/>
                  </a:lnTo>
                  <a:lnTo>
                    <a:pt x="205" y="27"/>
                  </a:lnTo>
                  <a:lnTo>
                    <a:pt x="203" y="27"/>
                  </a:lnTo>
                  <a:lnTo>
                    <a:pt x="200" y="27"/>
                  </a:lnTo>
                  <a:lnTo>
                    <a:pt x="197" y="27"/>
                  </a:lnTo>
                  <a:lnTo>
                    <a:pt x="195" y="27"/>
                  </a:lnTo>
                  <a:lnTo>
                    <a:pt x="192" y="24"/>
                  </a:lnTo>
                  <a:lnTo>
                    <a:pt x="189" y="24"/>
                  </a:lnTo>
                  <a:lnTo>
                    <a:pt x="187" y="27"/>
                  </a:lnTo>
                  <a:lnTo>
                    <a:pt x="184" y="29"/>
                  </a:lnTo>
                  <a:lnTo>
                    <a:pt x="184" y="32"/>
                  </a:lnTo>
                  <a:lnTo>
                    <a:pt x="184" y="24"/>
                  </a:lnTo>
                  <a:lnTo>
                    <a:pt x="184" y="21"/>
                  </a:lnTo>
                  <a:lnTo>
                    <a:pt x="181" y="19"/>
                  </a:lnTo>
                  <a:lnTo>
                    <a:pt x="179" y="19"/>
                  </a:lnTo>
                  <a:lnTo>
                    <a:pt x="176" y="19"/>
                  </a:lnTo>
                  <a:lnTo>
                    <a:pt x="173" y="19"/>
                  </a:lnTo>
                  <a:lnTo>
                    <a:pt x="168" y="16"/>
                  </a:lnTo>
                  <a:lnTo>
                    <a:pt x="165" y="11"/>
                  </a:lnTo>
                  <a:lnTo>
                    <a:pt x="165" y="8"/>
                  </a:lnTo>
                  <a:lnTo>
                    <a:pt x="165" y="5"/>
                  </a:lnTo>
                  <a:lnTo>
                    <a:pt x="163" y="3"/>
                  </a:lnTo>
                  <a:close/>
                </a:path>
              </a:pathLst>
            </a:custGeom>
            <a:solidFill>
              <a:srgbClr val="F0F0F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57" name="Freeform 123"/>
            <p:cNvSpPr>
              <a:spLocks/>
            </p:cNvSpPr>
            <p:nvPr/>
          </p:nvSpPr>
          <p:spPr bwMode="auto">
            <a:xfrm>
              <a:off x="2757488" y="4198938"/>
              <a:ext cx="1260475" cy="1108075"/>
            </a:xfrm>
            <a:custGeom>
              <a:avLst/>
              <a:gdLst>
                <a:gd name="T0" fmla="*/ 2147483647 w 336"/>
                <a:gd name="T1" fmla="*/ 2147483647 h 280"/>
                <a:gd name="T2" fmla="*/ 2147483647 w 336"/>
                <a:gd name="T3" fmla="*/ 2147483647 h 280"/>
                <a:gd name="T4" fmla="*/ 2147483647 w 336"/>
                <a:gd name="T5" fmla="*/ 2147483647 h 280"/>
                <a:gd name="T6" fmla="*/ 2147483647 w 336"/>
                <a:gd name="T7" fmla="*/ 2147483647 h 280"/>
                <a:gd name="T8" fmla="*/ 2147483647 w 336"/>
                <a:gd name="T9" fmla="*/ 2147483647 h 280"/>
                <a:gd name="T10" fmla="*/ 2147483647 w 336"/>
                <a:gd name="T11" fmla="*/ 2147483647 h 280"/>
                <a:gd name="T12" fmla="*/ 2147483647 w 336"/>
                <a:gd name="T13" fmla="*/ 2147483647 h 280"/>
                <a:gd name="T14" fmla="*/ 2147483647 w 336"/>
                <a:gd name="T15" fmla="*/ 2147483647 h 280"/>
                <a:gd name="T16" fmla="*/ 2147483647 w 336"/>
                <a:gd name="T17" fmla="*/ 2147483647 h 280"/>
                <a:gd name="T18" fmla="*/ 2147483647 w 336"/>
                <a:gd name="T19" fmla="*/ 2147483647 h 280"/>
                <a:gd name="T20" fmla="*/ 2147483647 w 336"/>
                <a:gd name="T21" fmla="*/ 2147483647 h 280"/>
                <a:gd name="T22" fmla="*/ 2147483647 w 336"/>
                <a:gd name="T23" fmla="*/ 2147483647 h 280"/>
                <a:gd name="T24" fmla="*/ 2147483647 w 336"/>
                <a:gd name="T25" fmla="*/ 2147483647 h 280"/>
                <a:gd name="T26" fmla="*/ 2147483647 w 336"/>
                <a:gd name="T27" fmla="*/ 2147483647 h 280"/>
                <a:gd name="T28" fmla="*/ 2147483647 w 336"/>
                <a:gd name="T29" fmla="*/ 2147483647 h 280"/>
                <a:gd name="T30" fmla="*/ 2147483647 w 336"/>
                <a:gd name="T31" fmla="*/ 2147483647 h 280"/>
                <a:gd name="T32" fmla="*/ 2147483647 w 336"/>
                <a:gd name="T33" fmla="*/ 2147483647 h 280"/>
                <a:gd name="T34" fmla="*/ 2147483647 w 336"/>
                <a:gd name="T35" fmla="*/ 2147483647 h 280"/>
                <a:gd name="T36" fmla="*/ 2147483647 w 336"/>
                <a:gd name="T37" fmla="*/ 2147483647 h 280"/>
                <a:gd name="T38" fmla="*/ 2147483647 w 336"/>
                <a:gd name="T39" fmla="*/ 2147483647 h 280"/>
                <a:gd name="T40" fmla="*/ 2147483647 w 336"/>
                <a:gd name="T41" fmla="*/ 2147483647 h 280"/>
                <a:gd name="T42" fmla="*/ 2147483647 w 336"/>
                <a:gd name="T43" fmla="*/ 0 h 280"/>
                <a:gd name="T44" fmla="*/ 2147483647 w 336"/>
                <a:gd name="T45" fmla="*/ 2147483647 h 280"/>
                <a:gd name="T46" fmla="*/ 2147483647 w 336"/>
                <a:gd name="T47" fmla="*/ 0 h 280"/>
                <a:gd name="T48" fmla="*/ 2147483647 w 336"/>
                <a:gd name="T49" fmla="*/ 2147483647 h 280"/>
                <a:gd name="T50" fmla="*/ 2147483647 w 336"/>
                <a:gd name="T51" fmla="*/ 2147483647 h 280"/>
                <a:gd name="T52" fmla="*/ 2147483647 w 336"/>
                <a:gd name="T53" fmla="*/ 2147483647 h 280"/>
                <a:gd name="T54" fmla="*/ 2147483647 w 336"/>
                <a:gd name="T55" fmla="*/ 2147483647 h 280"/>
                <a:gd name="T56" fmla="*/ 2147483647 w 336"/>
                <a:gd name="T57" fmla="*/ 2147483647 h 280"/>
                <a:gd name="T58" fmla="*/ 2147483647 w 336"/>
                <a:gd name="T59" fmla="*/ 2147483647 h 280"/>
                <a:gd name="T60" fmla="*/ 2147483647 w 336"/>
                <a:gd name="T61" fmla="*/ 2147483647 h 280"/>
                <a:gd name="T62" fmla="*/ 2147483647 w 336"/>
                <a:gd name="T63" fmla="*/ 2147483647 h 280"/>
                <a:gd name="T64" fmla="*/ 2147483647 w 336"/>
                <a:gd name="T65" fmla="*/ 2147483647 h 280"/>
                <a:gd name="T66" fmla="*/ 2147483647 w 336"/>
                <a:gd name="T67" fmla="*/ 2147483647 h 280"/>
                <a:gd name="T68" fmla="*/ 2147483647 w 336"/>
                <a:gd name="T69" fmla="*/ 2147483647 h 280"/>
                <a:gd name="T70" fmla="*/ 2147483647 w 336"/>
                <a:gd name="T71" fmla="*/ 2147483647 h 280"/>
                <a:gd name="T72" fmla="*/ 2147483647 w 336"/>
                <a:gd name="T73" fmla="*/ 2147483647 h 280"/>
                <a:gd name="T74" fmla="*/ 2147483647 w 336"/>
                <a:gd name="T75" fmla="*/ 2147483647 h 280"/>
                <a:gd name="T76" fmla="*/ 2147483647 w 336"/>
                <a:gd name="T77" fmla="*/ 2147483647 h 280"/>
                <a:gd name="T78" fmla="*/ 2147483647 w 336"/>
                <a:gd name="T79" fmla="*/ 2147483647 h 280"/>
                <a:gd name="T80" fmla="*/ 2147483647 w 336"/>
                <a:gd name="T81" fmla="*/ 2147483647 h 280"/>
                <a:gd name="T82" fmla="*/ 2147483647 w 336"/>
                <a:gd name="T83" fmla="*/ 2147483647 h 280"/>
                <a:gd name="T84" fmla="*/ 2147483647 w 336"/>
                <a:gd name="T85" fmla="*/ 2147483647 h 280"/>
                <a:gd name="T86" fmla="*/ 2147483647 w 336"/>
                <a:gd name="T87" fmla="*/ 2147483647 h 280"/>
                <a:gd name="T88" fmla="*/ 2147483647 w 336"/>
                <a:gd name="T89" fmla="*/ 2147483647 h 280"/>
                <a:gd name="T90" fmla="*/ 2147483647 w 336"/>
                <a:gd name="T91" fmla="*/ 2147483647 h 280"/>
                <a:gd name="T92" fmla="*/ 2147483647 w 336"/>
                <a:gd name="T93" fmla="*/ 2147483647 h 280"/>
                <a:gd name="T94" fmla="*/ 2147483647 w 336"/>
                <a:gd name="T95" fmla="*/ 2147483647 h 280"/>
                <a:gd name="T96" fmla="*/ 2147483647 w 336"/>
                <a:gd name="T97" fmla="*/ 2147483647 h 280"/>
                <a:gd name="T98" fmla="*/ 2147483647 w 336"/>
                <a:gd name="T99" fmla="*/ 2147483647 h 280"/>
                <a:gd name="T100" fmla="*/ 2147483647 w 336"/>
                <a:gd name="T101" fmla="*/ 2147483647 h 280"/>
                <a:gd name="T102" fmla="*/ 2147483647 w 336"/>
                <a:gd name="T103" fmla="*/ 2147483647 h 280"/>
                <a:gd name="T104" fmla="*/ 2147483647 w 336"/>
                <a:gd name="T105" fmla="*/ 2147483647 h 280"/>
                <a:gd name="T106" fmla="*/ 2147483647 w 336"/>
                <a:gd name="T107" fmla="*/ 2147483647 h 280"/>
                <a:gd name="T108" fmla="*/ 2147483647 w 336"/>
                <a:gd name="T109" fmla="*/ 2147483647 h 280"/>
                <a:gd name="T110" fmla="*/ 2147483647 w 336"/>
                <a:gd name="T111" fmla="*/ 2147483647 h 280"/>
                <a:gd name="T112" fmla="*/ 2147483647 w 336"/>
                <a:gd name="T113" fmla="*/ 2147483647 h 280"/>
                <a:gd name="T114" fmla="*/ 2147483647 w 336"/>
                <a:gd name="T115" fmla="*/ 2147483647 h 280"/>
                <a:gd name="T116" fmla="*/ 2147483647 w 336"/>
                <a:gd name="T117" fmla="*/ 2147483647 h 280"/>
                <a:gd name="T118" fmla="*/ 2147483647 w 336"/>
                <a:gd name="T119" fmla="*/ 2147483647 h 280"/>
                <a:gd name="T120" fmla="*/ 2147483647 w 336"/>
                <a:gd name="T121" fmla="*/ 2147483647 h 280"/>
                <a:gd name="T122" fmla="*/ 2147483647 w 336"/>
                <a:gd name="T123" fmla="*/ 2147483647 h 28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36"/>
                <a:gd name="T187" fmla="*/ 0 h 280"/>
                <a:gd name="T188" fmla="*/ 336 w 336"/>
                <a:gd name="T189" fmla="*/ 280 h 28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36" h="280">
                  <a:moveTo>
                    <a:pt x="325" y="192"/>
                  </a:moveTo>
                  <a:lnTo>
                    <a:pt x="325" y="184"/>
                  </a:lnTo>
                  <a:lnTo>
                    <a:pt x="330" y="184"/>
                  </a:lnTo>
                  <a:lnTo>
                    <a:pt x="336" y="184"/>
                  </a:lnTo>
                  <a:lnTo>
                    <a:pt x="336" y="182"/>
                  </a:lnTo>
                  <a:lnTo>
                    <a:pt x="336" y="176"/>
                  </a:lnTo>
                  <a:lnTo>
                    <a:pt x="333" y="176"/>
                  </a:lnTo>
                  <a:lnTo>
                    <a:pt x="328" y="176"/>
                  </a:lnTo>
                  <a:lnTo>
                    <a:pt x="325" y="174"/>
                  </a:lnTo>
                  <a:lnTo>
                    <a:pt x="322" y="174"/>
                  </a:lnTo>
                  <a:lnTo>
                    <a:pt x="322" y="171"/>
                  </a:lnTo>
                  <a:lnTo>
                    <a:pt x="322" y="168"/>
                  </a:lnTo>
                  <a:lnTo>
                    <a:pt x="322" y="166"/>
                  </a:lnTo>
                  <a:lnTo>
                    <a:pt x="322" y="163"/>
                  </a:lnTo>
                  <a:lnTo>
                    <a:pt x="322" y="160"/>
                  </a:lnTo>
                  <a:lnTo>
                    <a:pt x="325" y="158"/>
                  </a:lnTo>
                  <a:lnTo>
                    <a:pt x="328" y="158"/>
                  </a:lnTo>
                  <a:lnTo>
                    <a:pt x="333" y="158"/>
                  </a:lnTo>
                  <a:lnTo>
                    <a:pt x="336" y="155"/>
                  </a:lnTo>
                  <a:lnTo>
                    <a:pt x="336" y="150"/>
                  </a:lnTo>
                  <a:lnTo>
                    <a:pt x="336" y="144"/>
                  </a:lnTo>
                  <a:lnTo>
                    <a:pt x="333" y="144"/>
                  </a:lnTo>
                  <a:lnTo>
                    <a:pt x="330" y="139"/>
                  </a:lnTo>
                  <a:lnTo>
                    <a:pt x="328" y="139"/>
                  </a:lnTo>
                  <a:lnTo>
                    <a:pt x="322" y="136"/>
                  </a:lnTo>
                  <a:lnTo>
                    <a:pt x="320" y="134"/>
                  </a:lnTo>
                  <a:lnTo>
                    <a:pt x="317" y="134"/>
                  </a:lnTo>
                  <a:lnTo>
                    <a:pt x="314" y="131"/>
                  </a:lnTo>
                  <a:lnTo>
                    <a:pt x="312" y="131"/>
                  </a:lnTo>
                  <a:lnTo>
                    <a:pt x="306" y="128"/>
                  </a:lnTo>
                  <a:lnTo>
                    <a:pt x="304" y="123"/>
                  </a:lnTo>
                  <a:lnTo>
                    <a:pt x="298" y="126"/>
                  </a:lnTo>
                  <a:lnTo>
                    <a:pt x="293" y="126"/>
                  </a:lnTo>
                  <a:lnTo>
                    <a:pt x="290" y="126"/>
                  </a:lnTo>
                  <a:lnTo>
                    <a:pt x="288" y="126"/>
                  </a:lnTo>
                  <a:lnTo>
                    <a:pt x="285" y="123"/>
                  </a:lnTo>
                  <a:lnTo>
                    <a:pt x="290" y="110"/>
                  </a:lnTo>
                  <a:lnTo>
                    <a:pt x="293" y="110"/>
                  </a:lnTo>
                  <a:lnTo>
                    <a:pt x="296" y="110"/>
                  </a:lnTo>
                  <a:lnTo>
                    <a:pt x="296" y="112"/>
                  </a:lnTo>
                  <a:lnTo>
                    <a:pt x="298" y="110"/>
                  </a:lnTo>
                  <a:lnTo>
                    <a:pt x="301" y="104"/>
                  </a:lnTo>
                  <a:lnTo>
                    <a:pt x="298" y="107"/>
                  </a:lnTo>
                  <a:lnTo>
                    <a:pt x="296" y="104"/>
                  </a:lnTo>
                  <a:lnTo>
                    <a:pt x="296" y="102"/>
                  </a:lnTo>
                  <a:lnTo>
                    <a:pt x="296" y="99"/>
                  </a:lnTo>
                  <a:lnTo>
                    <a:pt x="293" y="96"/>
                  </a:lnTo>
                  <a:lnTo>
                    <a:pt x="296" y="94"/>
                  </a:lnTo>
                  <a:lnTo>
                    <a:pt x="298" y="94"/>
                  </a:lnTo>
                  <a:lnTo>
                    <a:pt x="301" y="94"/>
                  </a:lnTo>
                  <a:lnTo>
                    <a:pt x="301" y="91"/>
                  </a:lnTo>
                  <a:lnTo>
                    <a:pt x="301" y="88"/>
                  </a:lnTo>
                  <a:lnTo>
                    <a:pt x="301" y="86"/>
                  </a:lnTo>
                  <a:lnTo>
                    <a:pt x="301" y="83"/>
                  </a:lnTo>
                  <a:lnTo>
                    <a:pt x="301" y="78"/>
                  </a:lnTo>
                  <a:lnTo>
                    <a:pt x="301" y="75"/>
                  </a:lnTo>
                  <a:lnTo>
                    <a:pt x="304" y="75"/>
                  </a:lnTo>
                  <a:lnTo>
                    <a:pt x="306" y="75"/>
                  </a:lnTo>
                  <a:lnTo>
                    <a:pt x="306" y="70"/>
                  </a:lnTo>
                  <a:lnTo>
                    <a:pt x="306" y="67"/>
                  </a:lnTo>
                  <a:lnTo>
                    <a:pt x="306" y="64"/>
                  </a:lnTo>
                  <a:lnTo>
                    <a:pt x="304" y="64"/>
                  </a:lnTo>
                  <a:lnTo>
                    <a:pt x="301" y="64"/>
                  </a:lnTo>
                  <a:lnTo>
                    <a:pt x="296" y="64"/>
                  </a:lnTo>
                  <a:lnTo>
                    <a:pt x="296" y="62"/>
                  </a:lnTo>
                  <a:lnTo>
                    <a:pt x="296" y="59"/>
                  </a:lnTo>
                  <a:lnTo>
                    <a:pt x="290" y="59"/>
                  </a:lnTo>
                  <a:lnTo>
                    <a:pt x="288" y="56"/>
                  </a:lnTo>
                  <a:lnTo>
                    <a:pt x="288" y="54"/>
                  </a:lnTo>
                  <a:lnTo>
                    <a:pt x="288" y="51"/>
                  </a:lnTo>
                  <a:lnTo>
                    <a:pt x="290" y="48"/>
                  </a:lnTo>
                  <a:lnTo>
                    <a:pt x="293" y="48"/>
                  </a:lnTo>
                  <a:lnTo>
                    <a:pt x="296" y="46"/>
                  </a:lnTo>
                  <a:lnTo>
                    <a:pt x="296" y="43"/>
                  </a:lnTo>
                  <a:lnTo>
                    <a:pt x="298" y="40"/>
                  </a:lnTo>
                  <a:lnTo>
                    <a:pt x="296" y="38"/>
                  </a:lnTo>
                  <a:lnTo>
                    <a:pt x="296" y="35"/>
                  </a:lnTo>
                  <a:lnTo>
                    <a:pt x="293" y="35"/>
                  </a:lnTo>
                  <a:lnTo>
                    <a:pt x="290" y="35"/>
                  </a:lnTo>
                  <a:lnTo>
                    <a:pt x="285" y="38"/>
                  </a:lnTo>
                  <a:lnTo>
                    <a:pt x="282" y="38"/>
                  </a:lnTo>
                  <a:lnTo>
                    <a:pt x="280" y="38"/>
                  </a:lnTo>
                  <a:lnTo>
                    <a:pt x="274" y="35"/>
                  </a:lnTo>
                  <a:lnTo>
                    <a:pt x="272" y="32"/>
                  </a:lnTo>
                  <a:lnTo>
                    <a:pt x="272" y="30"/>
                  </a:lnTo>
                  <a:lnTo>
                    <a:pt x="269" y="30"/>
                  </a:lnTo>
                  <a:lnTo>
                    <a:pt x="266" y="30"/>
                  </a:lnTo>
                  <a:lnTo>
                    <a:pt x="266" y="27"/>
                  </a:lnTo>
                  <a:lnTo>
                    <a:pt x="266" y="24"/>
                  </a:lnTo>
                  <a:lnTo>
                    <a:pt x="264" y="27"/>
                  </a:lnTo>
                  <a:lnTo>
                    <a:pt x="261" y="24"/>
                  </a:lnTo>
                  <a:lnTo>
                    <a:pt x="258" y="24"/>
                  </a:lnTo>
                  <a:lnTo>
                    <a:pt x="253" y="24"/>
                  </a:lnTo>
                  <a:lnTo>
                    <a:pt x="250" y="24"/>
                  </a:lnTo>
                  <a:lnTo>
                    <a:pt x="248" y="24"/>
                  </a:lnTo>
                  <a:lnTo>
                    <a:pt x="248" y="22"/>
                  </a:lnTo>
                  <a:lnTo>
                    <a:pt x="245" y="24"/>
                  </a:lnTo>
                  <a:lnTo>
                    <a:pt x="242" y="24"/>
                  </a:lnTo>
                  <a:lnTo>
                    <a:pt x="240" y="24"/>
                  </a:lnTo>
                  <a:lnTo>
                    <a:pt x="234" y="24"/>
                  </a:lnTo>
                  <a:lnTo>
                    <a:pt x="229" y="22"/>
                  </a:lnTo>
                  <a:lnTo>
                    <a:pt x="226" y="22"/>
                  </a:lnTo>
                  <a:lnTo>
                    <a:pt x="226" y="19"/>
                  </a:lnTo>
                  <a:lnTo>
                    <a:pt x="226" y="16"/>
                  </a:lnTo>
                  <a:lnTo>
                    <a:pt x="224" y="16"/>
                  </a:lnTo>
                  <a:lnTo>
                    <a:pt x="221" y="19"/>
                  </a:lnTo>
                  <a:lnTo>
                    <a:pt x="218" y="19"/>
                  </a:lnTo>
                  <a:lnTo>
                    <a:pt x="218" y="22"/>
                  </a:lnTo>
                  <a:lnTo>
                    <a:pt x="216" y="22"/>
                  </a:lnTo>
                  <a:lnTo>
                    <a:pt x="213" y="22"/>
                  </a:lnTo>
                  <a:lnTo>
                    <a:pt x="210" y="24"/>
                  </a:lnTo>
                  <a:lnTo>
                    <a:pt x="208" y="24"/>
                  </a:lnTo>
                  <a:lnTo>
                    <a:pt x="205" y="24"/>
                  </a:lnTo>
                  <a:lnTo>
                    <a:pt x="202" y="24"/>
                  </a:lnTo>
                  <a:lnTo>
                    <a:pt x="200" y="24"/>
                  </a:lnTo>
                  <a:lnTo>
                    <a:pt x="200" y="22"/>
                  </a:lnTo>
                  <a:lnTo>
                    <a:pt x="197" y="19"/>
                  </a:lnTo>
                  <a:lnTo>
                    <a:pt x="194" y="22"/>
                  </a:lnTo>
                  <a:lnTo>
                    <a:pt x="192" y="22"/>
                  </a:lnTo>
                  <a:lnTo>
                    <a:pt x="192" y="19"/>
                  </a:lnTo>
                  <a:lnTo>
                    <a:pt x="189" y="16"/>
                  </a:lnTo>
                  <a:lnTo>
                    <a:pt x="192" y="14"/>
                  </a:lnTo>
                  <a:lnTo>
                    <a:pt x="192" y="11"/>
                  </a:lnTo>
                  <a:lnTo>
                    <a:pt x="192" y="8"/>
                  </a:lnTo>
                  <a:lnTo>
                    <a:pt x="192" y="6"/>
                  </a:lnTo>
                  <a:lnTo>
                    <a:pt x="189" y="6"/>
                  </a:lnTo>
                  <a:lnTo>
                    <a:pt x="186" y="3"/>
                  </a:lnTo>
                  <a:lnTo>
                    <a:pt x="184" y="3"/>
                  </a:lnTo>
                  <a:lnTo>
                    <a:pt x="181" y="0"/>
                  </a:lnTo>
                  <a:lnTo>
                    <a:pt x="178" y="0"/>
                  </a:lnTo>
                  <a:lnTo>
                    <a:pt x="176" y="0"/>
                  </a:lnTo>
                  <a:lnTo>
                    <a:pt x="170" y="0"/>
                  </a:lnTo>
                  <a:lnTo>
                    <a:pt x="168" y="3"/>
                  </a:lnTo>
                  <a:lnTo>
                    <a:pt x="165" y="6"/>
                  </a:lnTo>
                  <a:lnTo>
                    <a:pt x="168" y="8"/>
                  </a:lnTo>
                  <a:lnTo>
                    <a:pt x="168" y="11"/>
                  </a:lnTo>
                  <a:lnTo>
                    <a:pt x="168" y="14"/>
                  </a:lnTo>
                  <a:lnTo>
                    <a:pt x="165" y="16"/>
                  </a:lnTo>
                  <a:lnTo>
                    <a:pt x="162" y="19"/>
                  </a:lnTo>
                  <a:lnTo>
                    <a:pt x="160" y="19"/>
                  </a:lnTo>
                  <a:lnTo>
                    <a:pt x="157" y="16"/>
                  </a:lnTo>
                  <a:lnTo>
                    <a:pt x="154" y="14"/>
                  </a:lnTo>
                  <a:lnTo>
                    <a:pt x="152" y="14"/>
                  </a:lnTo>
                  <a:lnTo>
                    <a:pt x="152" y="11"/>
                  </a:lnTo>
                  <a:lnTo>
                    <a:pt x="152" y="8"/>
                  </a:lnTo>
                  <a:lnTo>
                    <a:pt x="149" y="8"/>
                  </a:lnTo>
                  <a:lnTo>
                    <a:pt x="149" y="6"/>
                  </a:lnTo>
                  <a:lnTo>
                    <a:pt x="146" y="6"/>
                  </a:lnTo>
                  <a:lnTo>
                    <a:pt x="144" y="8"/>
                  </a:lnTo>
                  <a:lnTo>
                    <a:pt x="141" y="8"/>
                  </a:lnTo>
                  <a:lnTo>
                    <a:pt x="141" y="6"/>
                  </a:lnTo>
                  <a:lnTo>
                    <a:pt x="138" y="6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3" y="3"/>
                  </a:lnTo>
                  <a:lnTo>
                    <a:pt x="130" y="6"/>
                  </a:lnTo>
                  <a:lnTo>
                    <a:pt x="130" y="8"/>
                  </a:lnTo>
                  <a:lnTo>
                    <a:pt x="128" y="8"/>
                  </a:lnTo>
                  <a:lnTo>
                    <a:pt x="125" y="8"/>
                  </a:lnTo>
                  <a:lnTo>
                    <a:pt x="122" y="8"/>
                  </a:lnTo>
                  <a:lnTo>
                    <a:pt x="120" y="6"/>
                  </a:lnTo>
                  <a:lnTo>
                    <a:pt x="117" y="0"/>
                  </a:lnTo>
                  <a:lnTo>
                    <a:pt x="114" y="0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106" y="3"/>
                  </a:lnTo>
                  <a:lnTo>
                    <a:pt x="104" y="0"/>
                  </a:lnTo>
                  <a:lnTo>
                    <a:pt x="101" y="0"/>
                  </a:lnTo>
                  <a:lnTo>
                    <a:pt x="98" y="0"/>
                  </a:lnTo>
                  <a:lnTo>
                    <a:pt x="96" y="3"/>
                  </a:lnTo>
                  <a:lnTo>
                    <a:pt x="96" y="6"/>
                  </a:lnTo>
                  <a:lnTo>
                    <a:pt x="93" y="8"/>
                  </a:lnTo>
                  <a:lnTo>
                    <a:pt x="93" y="11"/>
                  </a:lnTo>
                  <a:lnTo>
                    <a:pt x="90" y="14"/>
                  </a:lnTo>
                  <a:lnTo>
                    <a:pt x="88" y="11"/>
                  </a:lnTo>
                  <a:lnTo>
                    <a:pt x="85" y="11"/>
                  </a:lnTo>
                  <a:lnTo>
                    <a:pt x="82" y="11"/>
                  </a:lnTo>
                  <a:lnTo>
                    <a:pt x="80" y="14"/>
                  </a:lnTo>
                  <a:lnTo>
                    <a:pt x="77" y="16"/>
                  </a:lnTo>
                  <a:lnTo>
                    <a:pt x="77" y="19"/>
                  </a:lnTo>
                  <a:lnTo>
                    <a:pt x="77" y="22"/>
                  </a:lnTo>
                  <a:lnTo>
                    <a:pt x="77" y="24"/>
                  </a:lnTo>
                  <a:lnTo>
                    <a:pt x="77" y="27"/>
                  </a:lnTo>
                  <a:lnTo>
                    <a:pt x="74" y="27"/>
                  </a:lnTo>
                  <a:lnTo>
                    <a:pt x="72" y="27"/>
                  </a:lnTo>
                  <a:lnTo>
                    <a:pt x="69" y="27"/>
                  </a:lnTo>
                  <a:lnTo>
                    <a:pt x="69" y="30"/>
                  </a:lnTo>
                  <a:lnTo>
                    <a:pt x="66" y="32"/>
                  </a:lnTo>
                  <a:lnTo>
                    <a:pt x="66" y="35"/>
                  </a:lnTo>
                  <a:lnTo>
                    <a:pt x="66" y="38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6"/>
                  </a:lnTo>
                  <a:lnTo>
                    <a:pt x="64" y="46"/>
                  </a:lnTo>
                  <a:lnTo>
                    <a:pt x="61" y="46"/>
                  </a:lnTo>
                  <a:lnTo>
                    <a:pt x="58" y="46"/>
                  </a:lnTo>
                  <a:lnTo>
                    <a:pt x="58" y="48"/>
                  </a:lnTo>
                  <a:lnTo>
                    <a:pt x="61" y="48"/>
                  </a:lnTo>
                  <a:lnTo>
                    <a:pt x="61" y="51"/>
                  </a:lnTo>
                  <a:lnTo>
                    <a:pt x="61" y="54"/>
                  </a:lnTo>
                  <a:lnTo>
                    <a:pt x="61" y="56"/>
                  </a:lnTo>
                  <a:lnTo>
                    <a:pt x="58" y="59"/>
                  </a:lnTo>
                  <a:lnTo>
                    <a:pt x="58" y="62"/>
                  </a:lnTo>
                  <a:lnTo>
                    <a:pt x="56" y="64"/>
                  </a:lnTo>
                  <a:lnTo>
                    <a:pt x="53" y="67"/>
                  </a:lnTo>
                  <a:lnTo>
                    <a:pt x="50" y="67"/>
                  </a:lnTo>
                  <a:lnTo>
                    <a:pt x="50" y="70"/>
                  </a:lnTo>
                  <a:lnTo>
                    <a:pt x="48" y="70"/>
                  </a:lnTo>
                  <a:lnTo>
                    <a:pt x="45" y="67"/>
                  </a:lnTo>
                  <a:lnTo>
                    <a:pt x="42" y="67"/>
                  </a:lnTo>
                  <a:lnTo>
                    <a:pt x="40" y="62"/>
                  </a:lnTo>
                  <a:lnTo>
                    <a:pt x="37" y="59"/>
                  </a:lnTo>
                  <a:lnTo>
                    <a:pt x="37" y="62"/>
                  </a:lnTo>
                  <a:lnTo>
                    <a:pt x="37" y="64"/>
                  </a:lnTo>
                  <a:lnTo>
                    <a:pt x="40" y="64"/>
                  </a:lnTo>
                  <a:lnTo>
                    <a:pt x="40" y="67"/>
                  </a:lnTo>
                  <a:lnTo>
                    <a:pt x="37" y="70"/>
                  </a:lnTo>
                  <a:lnTo>
                    <a:pt x="37" y="72"/>
                  </a:lnTo>
                  <a:lnTo>
                    <a:pt x="34" y="72"/>
                  </a:lnTo>
                  <a:lnTo>
                    <a:pt x="32" y="75"/>
                  </a:lnTo>
                  <a:lnTo>
                    <a:pt x="29" y="78"/>
                  </a:lnTo>
                  <a:lnTo>
                    <a:pt x="24" y="78"/>
                  </a:lnTo>
                  <a:lnTo>
                    <a:pt x="24" y="80"/>
                  </a:lnTo>
                  <a:lnTo>
                    <a:pt x="24" y="83"/>
                  </a:lnTo>
                  <a:lnTo>
                    <a:pt x="21" y="83"/>
                  </a:lnTo>
                  <a:lnTo>
                    <a:pt x="18" y="86"/>
                  </a:lnTo>
                  <a:lnTo>
                    <a:pt x="16" y="86"/>
                  </a:lnTo>
                  <a:lnTo>
                    <a:pt x="10" y="88"/>
                  </a:lnTo>
                  <a:lnTo>
                    <a:pt x="10" y="91"/>
                  </a:lnTo>
                  <a:lnTo>
                    <a:pt x="8" y="94"/>
                  </a:lnTo>
                  <a:lnTo>
                    <a:pt x="5" y="94"/>
                  </a:lnTo>
                  <a:lnTo>
                    <a:pt x="2" y="96"/>
                  </a:lnTo>
                  <a:lnTo>
                    <a:pt x="2" y="99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5" y="110"/>
                  </a:lnTo>
                  <a:lnTo>
                    <a:pt x="10" y="110"/>
                  </a:lnTo>
                  <a:lnTo>
                    <a:pt x="13" y="110"/>
                  </a:lnTo>
                  <a:lnTo>
                    <a:pt x="18" y="110"/>
                  </a:lnTo>
                  <a:lnTo>
                    <a:pt x="21" y="110"/>
                  </a:lnTo>
                  <a:lnTo>
                    <a:pt x="24" y="110"/>
                  </a:lnTo>
                  <a:lnTo>
                    <a:pt x="26" y="112"/>
                  </a:lnTo>
                  <a:lnTo>
                    <a:pt x="29" y="112"/>
                  </a:lnTo>
                  <a:lnTo>
                    <a:pt x="34" y="115"/>
                  </a:lnTo>
                  <a:lnTo>
                    <a:pt x="37" y="118"/>
                  </a:lnTo>
                  <a:lnTo>
                    <a:pt x="40" y="118"/>
                  </a:lnTo>
                  <a:lnTo>
                    <a:pt x="42" y="118"/>
                  </a:lnTo>
                  <a:lnTo>
                    <a:pt x="42" y="120"/>
                  </a:lnTo>
                  <a:lnTo>
                    <a:pt x="40" y="123"/>
                  </a:lnTo>
                  <a:lnTo>
                    <a:pt x="37" y="123"/>
                  </a:lnTo>
                  <a:lnTo>
                    <a:pt x="34" y="123"/>
                  </a:lnTo>
                  <a:lnTo>
                    <a:pt x="34" y="126"/>
                  </a:lnTo>
                  <a:lnTo>
                    <a:pt x="37" y="128"/>
                  </a:lnTo>
                  <a:lnTo>
                    <a:pt x="40" y="128"/>
                  </a:lnTo>
                  <a:lnTo>
                    <a:pt x="40" y="134"/>
                  </a:lnTo>
                  <a:lnTo>
                    <a:pt x="37" y="139"/>
                  </a:lnTo>
                  <a:lnTo>
                    <a:pt x="37" y="142"/>
                  </a:lnTo>
                  <a:lnTo>
                    <a:pt x="37" y="144"/>
                  </a:lnTo>
                  <a:lnTo>
                    <a:pt x="37" y="147"/>
                  </a:lnTo>
                  <a:lnTo>
                    <a:pt x="34" y="147"/>
                  </a:lnTo>
                  <a:lnTo>
                    <a:pt x="34" y="150"/>
                  </a:lnTo>
                  <a:lnTo>
                    <a:pt x="34" y="155"/>
                  </a:lnTo>
                  <a:lnTo>
                    <a:pt x="37" y="155"/>
                  </a:lnTo>
                  <a:lnTo>
                    <a:pt x="40" y="155"/>
                  </a:lnTo>
                  <a:lnTo>
                    <a:pt x="40" y="158"/>
                  </a:lnTo>
                  <a:lnTo>
                    <a:pt x="45" y="158"/>
                  </a:lnTo>
                  <a:lnTo>
                    <a:pt x="48" y="158"/>
                  </a:lnTo>
                  <a:lnTo>
                    <a:pt x="50" y="158"/>
                  </a:lnTo>
                  <a:lnTo>
                    <a:pt x="53" y="155"/>
                  </a:lnTo>
                  <a:lnTo>
                    <a:pt x="53" y="152"/>
                  </a:lnTo>
                  <a:lnTo>
                    <a:pt x="56" y="155"/>
                  </a:lnTo>
                  <a:lnTo>
                    <a:pt x="58" y="155"/>
                  </a:lnTo>
                  <a:lnTo>
                    <a:pt x="58" y="158"/>
                  </a:lnTo>
                  <a:lnTo>
                    <a:pt x="61" y="158"/>
                  </a:lnTo>
                  <a:lnTo>
                    <a:pt x="64" y="155"/>
                  </a:lnTo>
                  <a:lnTo>
                    <a:pt x="66" y="158"/>
                  </a:lnTo>
                  <a:lnTo>
                    <a:pt x="64" y="160"/>
                  </a:lnTo>
                  <a:lnTo>
                    <a:pt x="61" y="163"/>
                  </a:lnTo>
                  <a:lnTo>
                    <a:pt x="64" y="166"/>
                  </a:lnTo>
                  <a:lnTo>
                    <a:pt x="64" y="168"/>
                  </a:lnTo>
                  <a:lnTo>
                    <a:pt x="66" y="166"/>
                  </a:lnTo>
                  <a:lnTo>
                    <a:pt x="69" y="163"/>
                  </a:lnTo>
                  <a:lnTo>
                    <a:pt x="72" y="163"/>
                  </a:lnTo>
                  <a:lnTo>
                    <a:pt x="74" y="163"/>
                  </a:lnTo>
                  <a:lnTo>
                    <a:pt x="74" y="166"/>
                  </a:lnTo>
                  <a:lnTo>
                    <a:pt x="74" y="168"/>
                  </a:lnTo>
                  <a:lnTo>
                    <a:pt x="74" y="171"/>
                  </a:lnTo>
                  <a:lnTo>
                    <a:pt x="72" y="174"/>
                  </a:lnTo>
                  <a:lnTo>
                    <a:pt x="72" y="176"/>
                  </a:lnTo>
                  <a:lnTo>
                    <a:pt x="74" y="176"/>
                  </a:lnTo>
                  <a:lnTo>
                    <a:pt x="77" y="174"/>
                  </a:lnTo>
                  <a:lnTo>
                    <a:pt x="80" y="171"/>
                  </a:lnTo>
                  <a:lnTo>
                    <a:pt x="82" y="171"/>
                  </a:lnTo>
                  <a:lnTo>
                    <a:pt x="88" y="168"/>
                  </a:lnTo>
                  <a:lnTo>
                    <a:pt x="90" y="174"/>
                  </a:lnTo>
                  <a:lnTo>
                    <a:pt x="90" y="176"/>
                  </a:lnTo>
                  <a:lnTo>
                    <a:pt x="93" y="179"/>
                  </a:lnTo>
                  <a:lnTo>
                    <a:pt x="96" y="179"/>
                  </a:lnTo>
                  <a:lnTo>
                    <a:pt x="98" y="182"/>
                  </a:lnTo>
                  <a:lnTo>
                    <a:pt x="101" y="184"/>
                  </a:lnTo>
                  <a:lnTo>
                    <a:pt x="104" y="184"/>
                  </a:lnTo>
                  <a:lnTo>
                    <a:pt x="106" y="184"/>
                  </a:lnTo>
                  <a:lnTo>
                    <a:pt x="112" y="187"/>
                  </a:lnTo>
                  <a:lnTo>
                    <a:pt x="114" y="187"/>
                  </a:lnTo>
                  <a:lnTo>
                    <a:pt x="120" y="187"/>
                  </a:lnTo>
                  <a:lnTo>
                    <a:pt x="122" y="187"/>
                  </a:lnTo>
                  <a:lnTo>
                    <a:pt x="128" y="187"/>
                  </a:lnTo>
                  <a:lnTo>
                    <a:pt x="130" y="190"/>
                  </a:lnTo>
                  <a:lnTo>
                    <a:pt x="130" y="192"/>
                  </a:lnTo>
                  <a:lnTo>
                    <a:pt x="128" y="195"/>
                  </a:lnTo>
                  <a:lnTo>
                    <a:pt x="125" y="195"/>
                  </a:lnTo>
                  <a:lnTo>
                    <a:pt x="125" y="198"/>
                  </a:lnTo>
                  <a:lnTo>
                    <a:pt x="122" y="203"/>
                  </a:lnTo>
                  <a:lnTo>
                    <a:pt x="122" y="206"/>
                  </a:lnTo>
                  <a:lnTo>
                    <a:pt x="122" y="211"/>
                  </a:lnTo>
                  <a:lnTo>
                    <a:pt x="125" y="214"/>
                  </a:lnTo>
                  <a:lnTo>
                    <a:pt x="125" y="216"/>
                  </a:lnTo>
                  <a:lnTo>
                    <a:pt x="120" y="219"/>
                  </a:lnTo>
                  <a:lnTo>
                    <a:pt x="114" y="224"/>
                  </a:lnTo>
                  <a:lnTo>
                    <a:pt x="109" y="230"/>
                  </a:lnTo>
                  <a:lnTo>
                    <a:pt x="106" y="230"/>
                  </a:lnTo>
                  <a:lnTo>
                    <a:pt x="106" y="232"/>
                  </a:lnTo>
                  <a:lnTo>
                    <a:pt x="106" y="238"/>
                  </a:lnTo>
                  <a:lnTo>
                    <a:pt x="104" y="240"/>
                  </a:lnTo>
                  <a:lnTo>
                    <a:pt x="101" y="243"/>
                  </a:lnTo>
                  <a:lnTo>
                    <a:pt x="101" y="246"/>
                  </a:lnTo>
                  <a:lnTo>
                    <a:pt x="101" y="251"/>
                  </a:lnTo>
                  <a:lnTo>
                    <a:pt x="101" y="254"/>
                  </a:lnTo>
                  <a:lnTo>
                    <a:pt x="101" y="256"/>
                  </a:lnTo>
                  <a:lnTo>
                    <a:pt x="101" y="259"/>
                  </a:lnTo>
                  <a:lnTo>
                    <a:pt x="101" y="262"/>
                  </a:lnTo>
                  <a:lnTo>
                    <a:pt x="101" y="264"/>
                  </a:lnTo>
                  <a:lnTo>
                    <a:pt x="104" y="267"/>
                  </a:lnTo>
                  <a:lnTo>
                    <a:pt x="106" y="267"/>
                  </a:lnTo>
                  <a:lnTo>
                    <a:pt x="112" y="267"/>
                  </a:lnTo>
                  <a:lnTo>
                    <a:pt x="114" y="267"/>
                  </a:lnTo>
                  <a:lnTo>
                    <a:pt x="117" y="270"/>
                  </a:lnTo>
                  <a:lnTo>
                    <a:pt x="120" y="272"/>
                  </a:lnTo>
                  <a:lnTo>
                    <a:pt x="122" y="275"/>
                  </a:lnTo>
                  <a:lnTo>
                    <a:pt x="125" y="278"/>
                  </a:lnTo>
                  <a:lnTo>
                    <a:pt x="128" y="278"/>
                  </a:lnTo>
                  <a:lnTo>
                    <a:pt x="130" y="278"/>
                  </a:lnTo>
                  <a:lnTo>
                    <a:pt x="133" y="278"/>
                  </a:lnTo>
                  <a:lnTo>
                    <a:pt x="136" y="278"/>
                  </a:lnTo>
                  <a:lnTo>
                    <a:pt x="138" y="280"/>
                  </a:lnTo>
                  <a:lnTo>
                    <a:pt x="152" y="280"/>
                  </a:lnTo>
                  <a:lnTo>
                    <a:pt x="152" y="278"/>
                  </a:lnTo>
                  <a:lnTo>
                    <a:pt x="154" y="272"/>
                  </a:lnTo>
                  <a:lnTo>
                    <a:pt x="152" y="270"/>
                  </a:lnTo>
                  <a:lnTo>
                    <a:pt x="152" y="267"/>
                  </a:lnTo>
                  <a:lnTo>
                    <a:pt x="149" y="264"/>
                  </a:lnTo>
                  <a:lnTo>
                    <a:pt x="146" y="262"/>
                  </a:lnTo>
                  <a:lnTo>
                    <a:pt x="149" y="259"/>
                  </a:lnTo>
                  <a:lnTo>
                    <a:pt x="149" y="256"/>
                  </a:lnTo>
                  <a:lnTo>
                    <a:pt x="152" y="256"/>
                  </a:lnTo>
                  <a:lnTo>
                    <a:pt x="154" y="254"/>
                  </a:lnTo>
                  <a:lnTo>
                    <a:pt x="157" y="254"/>
                  </a:lnTo>
                  <a:lnTo>
                    <a:pt x="160" y="254"/>
                  </a:lnTo>
                  <a:lnTo>
                    <a:pt x="162" y="254"/>
                  </a:lnTo>
                  <a:lnTo>
                    <a:pt x="165" y="256"/>
                  </a:lnTo>
                  <a:lnTo>
                    <a:pt x="170" y="256"/>
                  </a:lnTo>
                  <a:lnTo>
                    <a:pt x="173" y="256"/>
                  </a:lnTo>
                  <a:lnTo>
                    <a:pt x="176" y="256"/>
                  </a:lnTo>
                  <a:lnTo>
                    <a:pt x="178" y="256"/>
                  </a:lnTo>
                  <a:lnTo>
                    <a:pt x="181" y="254"/>
                  </a:lnTo>
                  <a:lnTo>
                    <a:pt x="184" y="248"/>
                  </a:lnTo>
                  <a:lnTo>
                    <a:pt x="184" y="246"/>
                  </a:lnTo>
                  <a:lnTo>
                    <a:pt x="186" y="246"/>
                  </a:lnTo>
                  <a:lnTo>
                    <a:pt x="189" y="243"/>
                  </a:lnTo>
                  <a:lnTo>
                    <a:pt x="192" y="243"/>
                  </a:lnTo>
                  <a:lnTo>
                    <a:pt x="192" y="240"/>
                  </a:lnTo>
                  <a:lnTo>
                    <a:pt x="194" y="240"/>
                  </a:lnTo>
                  <a:lnTo>
                    <a:pt x="197" y="238"/>
                  </a:lnTo>
                  <a:lnTo>
                    <a:pt x="200" y="238"/>
                  </a:lnTo>
                  <a:lnTo>
                    <a:pt x="202" y="240"/>
                  </a:lnTo>
                  <a:lnTo>
                    <a:pt x="205" y="243"/>
                  </a:lnTo>
                  <a:lnTo>
                    <a:pt x="208" y="246"/>
                  </a:lnTo>
                  <a:lnTo>
                    <a:pt x="210" y="246"/>
                  </a:lnTo>
                  <a:lnTo>
                    <a:pt x="213" y="246"/>
                  </a:lnTo>
                  <a:lnTo>
                    <a:pt x="216" y="243"/>
                  </a:lnTo>
                  <a:lnTo>
                    <a:pt x="216" y="240"/>
                  </a:lnTo>
                  <a:lnTo>
                    <a:pt x="218" y="240"/>
                  </a:lnTo>
                  <a:lnTo>
                    <a:pt x="221" y="240"/>
                  </a:lnTo>
                  <a:lnTo>
                    <a:pt x="224" y="240"/>
                  </a:lnTo>
                  <a:lnTo>
                    <a:pt x="226" y="240"/>
                  </a:lnTo>
                  <a:lnTo>
                    <a:pt x="229" y="238"/>
                  </a:lnTo>
                  <a:lnTo>
                    <a:pt x="232" y="235"/>
                  </a:lnTo>
                  <a:lnTo>
                    <a:pt x="229" y="232"/>
                  </a:lnTo>
                  <a:lnTo>
                    <a:pt x="226" y="227"/>
                  </a:lnTo>
                  <a:lnTo>
                    <a:pt x="226" y="224"/>
                  </a:lnTo>
                  <a:lnTo>
                    <a:pt x="226" y="222"/>
                  </a:lnTo>
                  <a:lnTo>
                    <a:pt x="226" y="219"/>
                  </a:lnTo>
                  <a:lnTo>
                    <a:pt x="229" y="216"/>
                  </a:lnTo>
                  <a:lnTo>
                    <a:pt x="234" y="216"/>
                  </a:lnTo>
                  <a:lnTo>
                    <a:pt x="237" y="216"/>
                  </a:lnTo>
                  <a:lnTo>
                    <a:pt x="240" y="216"/>
                  </a:lnTo>
                  <a:lnTo>
                    <a:pt x="242" y="216"/>
                  </a:lnTo>
                  <a:lnTo>
                    <a:pt x="245" y="214"/>
                  </a:lnTo>
                  <a:lnTo>
                    <a:pt x="250" y="211"/>
                  </a:lnTo>
                  <a:lnTo>
                    <a:pt x="253" y="208"/>
                  </a:lnTo>
                  <a:lnTo>
                    <a:pt x="256" y="206"/>
                  </a:lnTo>
                  <a:lnTo>
                    <a:pt x="258" y="206"/>
                  </a:lnTo>
                  <a:lnTo>
                    <a:pt x="261" y="208"/>
                  </a:lnTo>
                  <a:lnTo>
                    <a:pt x="264" y="206"/>
                  </a:lnTo>
                  <a:lnTo>
                    <a:pt x="266" y="203"/>
                  </a:lnTo>
                  <a:lnTo>
                    <a:pt x="272" y="200"/>
                  </a:lnTo>
                  <a:lnTo>
                    <a:pt x="274" y="200"/>
                  </a:lnTo>
                  <a:lnTo>
                    <a:pt x="277" y="198"/>
                  </a:lnTo>
                  <a:lnTo>
                    <a:pt x="274" y="195"/>
                  </a:lnTo>
                  <a:lnTo>
                    <a:pt x="274" y="187"/>
                  </a:lnTo>
                  <a:lnTo>
                    <a:pt x="277" y="190"/>
                  </a:lnTo>
                  <a:lnTo>
                    <a:pt x="280" y="190"/>
                  </a:lnTo>
                  <a:lnTo>
                    <a:pt x="282" y="192"/>
                  </a:lnTo>
                  <a:lnTo>
                    <a:pt x="285" y="192"/>
                  </a:lnTo>
                  <a:lnTo>
                    <a:pt x="288" y="195"/>
                  </a:lnTo>
                  <a:lnTo>
                    <a:pt x="290" y="195"/>
                  </a:lnTo>
                  <a:lnTo>
                    <a:pt x="293" y="195"/>
                  </a:lnTo>
                  <a:lnTo>
                    <a:pt x="296" y="195"/>
                  </a:lnTo>
                  <a:lnTo>
                    <a:pt x="298" y="195"/>
                  </a:lnTo>
                  <a:lnTo>
                    <a:pt x="301" y="198"/>
                  </a:lnTo>
                  <a:lnTo>
                    <a:pt x="304" y="200"/>
                  </a:lnTo>
                  <a:lnTo>
                    <a:pt x="304" y="203"/>
                  </a:lnTo>
                  <a:lnTo>
                    <a:pt x="304" y="206"/>
                  </a:lnTo>
                  <a:lnTo>
                    <a:pt x="301" y="208"/>
                  </a:lnTo>
                  <a:lnTo>
                    <a:pt x="298" y="211"/>
                  </a:lnTo>
                  <a:lnTo>
                    <a:pt x="304" y="214"/>
                  </a:lnTo>
                  <a:lnTo>
                    <a:pt x="304" y="211"/>
                  </a:lnTo>
                  <a:lnTo>
                    <a:pt x="306" y="206"/>
                  </a:lnTo>
                  <a:lnTo>
                    <a:pt x="309" y="203"/>
                  </a:lnTo>
                  <a:lnTo>
                    <a:pt x="312" y="203"/>
                  </a:lnTo>
                  <a:lnTo>
                    <a:pt x="314" y="200"/>
                  </a:lnTo>
                  <a:lnTo>
                    <a:pt x="314" y="198"/>
                  </a:lnTo>
                  <a:lnTo>
                    <a:pt x="312" y="198"/>
                  </a:lnTo>
                  <a:lnTo>
                    <a:pt x="312" y="195"/>
                  </a:lnTo>
                  <a:lnTo>
                    <a:pt x="309" y="192"/>
                  </a:lnTo>
                  <a:lnTo>
                    <a:pt x="312" y="190"/>
                  </a:lnTo>
                  <a:lnTo>
                    <a:pt x="314" y="190"/>
                  </a:lnTo>
                  <a:lnTo>
                    <a:pt x="320" y="187"/>
                  </a:lnTo>
                  <a:lnTo>
                    <a:pt x="322" y="190"/>
                  </a:lnTo>
                  <a:lnTo>
                    <a:pt x="325" y="192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58" name="Freeform 124"/>
            <p:cNvSpPr>
              <a:spLocks/>
            </p:cNvSpPr>
            <p:nvPr/>
          </p:nvSpPr>
          <p:spPr bwMode="auto">
            <a:xfrm>
              <a:off x="2757488" y="4198938"/>
              <a:ext cx="1260475" cy="1108075"/>
            </a:xfrm>
            <a:custGeom>
              <a:avLst/>
              <a:gdLst>
                <a:gd name="T0" fmla="*/ 2147483647 w 336"/>
                <a:gd name="T1" fmla="*/ 2147483647 h 280"/>
                <a:gd name="T2" fmla="*/ 2147483647 w 336"/>
                <a:gd name="T3" fmla="*/ 2147483647 h 280"/>
                <a:gd name="T4" fmla="*/ 2147483647 w 336"/>
                <a:gd name="T5" fmla="*/ 2147483647 h 280"/>
                <a:gd name="T6" fmla="*/ 2147483647 w 336"/>
                <a:gd name="T7" fmla="*/ 2147483647 h 280"/>
                <a:gd name="T8" fmla="*/ 2147483647 w 336"/>
                <a:gd name="T9" fmla="*/ 2147483647 h 280"/>
                <a:gd name="T10" fmla="*/ 2147483647 w 336"/>
                <a:gd name="T11" fmla="*/ 2147483647 h 280"/>
                <a:gd name="T12" fmla="*/ 2147483647 w 336"/>
                <a:gd name="T13" fmla="*/ 2147483647 h 280"/>
                <a:gd name="T14" fmla="*/ 2147483647 w 336"/>
                <a:gd name="T15" fmla="*/ 2147483647 h 280"/>
                <a:gd name="T16" fmla="*/ 2147483647 w 336"/>
                <a:gd name="T17" fmla="*/ 2147483647 h 280"/>
                <a:gd name="T18" fmla="*/ 2147483647 w 336"/>
                <a:gd name="T19" fmla="*/ 2147483647 h 280"/>
                <a:gd name="T20" fmla="*/ 2147483647 w 336"/>
                <a:gd name="T21" fmla="*/ 2147483647 h 280"/>
                <a:gd name="T22" fmla="*/ 2147483647 w 336"/>
                <a:gd name="T23" fmla="*/ 2147483647 h 280"/>
                <a:gd name="T24" fmla="*/ 2147483647 w 336"/>
                <a:gd name="T25" fmla="*/ 2147483647 h 280"/>
                <a:gd name="T26" fmla="*/ 2147483647 w 336"/>
                <a:gd name="T27" fmla="*/ 2147483647 h 280"/>
                <a:gd name="T28" fmla="*/ 2147483647 w 336"/>
                <a:gd name="T29" fmla="*/ 2147483647 h 280"/>
                <a:gd name="T30" fmla="*/ 2147483647 w 336"/>
                <a:gd name="T31" fmla="*/ 2147483647 h 280"/>
                <a:gd name="T32" fmla="*/ 2147483647 w 336"/>
                <a:gd name="T33" fmla="*/ 2147483647 h 280"/>
                <a:gd name="T34" fmla="*/ 2147483647 w 336"/>
                <a:gd name="T35" fmla="*/ 2147483647 h 280"/>
                <a:gd name="T36" fmla="*/ 2147483647 w 336"/>
                <a:gd name="T37" fmla="*/ 2147483647 h 280"/>
                <a:gd name="T38" fmla="*/ 2147483647 w 336"/>
                <a:gd name="T39" fmla="*/ 2147483647 h 280"/>
                <a:gd name="T40" fmla="*/ 2147483647 w 336"/>
                <a:gd name="T41" fmla="*/ 2147483647 h 280"/>
                <a:gd name="T42" fmla="*/ 2147483647 w 336"/>
                <a:gd name="T43" fmla="*/ 0 h 280"/>
                <a:gd name="T44" fmla="*/ 2147483647 w 336"/>
                <a:gd name="T45" fmla="*/ 2147483647 h 280"/>
                <a:gd name="T46" fmla="*/ 2147483647 w 336"/>
                <a:gd name="T47" fmla="*/ 0 h 280"/>
                <a:gd name="T48" fmla="*/ 2147483647 w 336"/>
                <a:gd name="T49" fmla="*/ 2147483647 h 280"/>
                <a:gd name="T50" fmla="*/ 2147483647 w 336"/>
                <a:gd name="T51" fmla="*/ 2147483647 h 280"/>
                <a:gd name="T52" fmla="*/ 2147483647 w 336"/>
                <a:gd name="T53" fmla="*/ 2147483647 h 280"/>
                <a:gd name="T54" fmla="*/ 2147483647 w 336"/>
                <a:gd name="T55" fmla="*/ 2147483647 h 280"/>
                <a:gd name="T56" fmla="*/ 2147483647 w 336"/>
                <a:gd name="T57" fmla="*/ 2147483647 h 280"/>
                <a:gd name="T58" fmla="*/ 2147483647 w 336"/>
                <a:gd name="T59" fmla="*/ 2147483647 h 280"/>
                <a:gd name="T60" fmla="*/ 2147483647 w 336"/>
                <a:gd name="T61" fmla="*/ 2147483647 h 280"/>
                <a:gd name="T62" fmla="*/ 2147483647 w 336"/>
                <a:gd name="T63" fmla="*/ 2147483647 h 280"/>
                <a:gd name="T64" fmla="*/ 2147483647 w 336"/>
                <a:gd name="T65" fmla="*/ 2147483647 h 280"/>
                <a:gd name="T66" fmla="*/ 2147483647 w 336"/>
                <a:gd name="T67" fmla="*/ 2147483647 h 280"/>
                <a:gd name="T68" fmla="*/ 2147483647 w 336"/>
                <a:gd name="T69" fmla="*/ 2147483647 h 280"/>
                <a:gd name="T70" fmla="*/ 2147483647 w 336"/>
                <a:gd name="T71" fmla="*/ 2147483647 h 280"/>
                <a:gd name="T72" fmla="*/ 2147483647 w 336"/>
                <a:gd name="T73" fmla="*/ 2147483647 h 280"/>
                <a:gd name="T74" fmla="*/ 2147483647 w 336"/>
                <a:gd name="T75" fmla="*/ 2147483647 h 280"/>
                <a:gd name="T76" fmla="*/ 2147483647 w 336"/>
                <a:gd name="T77" fmla="*/ 2147483647 h 280"/>
                <a:gd name="T78" fmla="*/ 2147483647 w 336"/>
                <a:gd name="T79" fmla="*/ 2147483647 h 280"/>
                <a:gd name="T80" fmla="*/ 2147483647 w 336"/>
                <a:gd name="T81" fmla="*/ 2147483647 h 280"/>
                <a:gd name="T82" fmla="*/ 2147483647 w 336"/>
                <a:gd name="T83" fmla="*/ 2147483647 h 280"/>
                <a:gd name="T84" fmla="*/ 2147483647 w 336"/>
                <a:gd name="T85" fmla="*/ 2147483647 h 280"/>
                <a:gd name="T86" fmla="*/ 2147483647 w 336"/>
                <a:gd name="T87" fmla="*/ 2147483647 h 280"/>
                <a:gd name="T88" fmla="*/ 2147483647 w 336"/>
                <a:gd name="T89" fmla="*/ 2147483647 h 280"/>
                <a:gd name="T90" fmla="*/ 2147483647 w 336"/>
                <a:gd name="T91" fmla="*/ 2147483647 h 280"/>
                <a:gd name="T92" fmla="*/ 2147483647 w 336"/>
                <a:gd name="T93" fmla="*/ 2147483647 h 280"/>
                <a:gd name="T94" fmla="*/ 2147483647 w 336"/>
                <a:gd name="T95" fmla="*/ 2147483647 h 280"/>
                <a:gd name="T96" fmla="*/ 2147483647 w 336"/>
                <a:gd name="T97" fmla="*/ 2147483647 h 280"/>
                <a:gd name="T98" fmla="*/ 2147483647 w 336"/>
                <a:gd name="T99" fmla="*/ 2147483647 h 280"/>
                <a:gd name="T100" fmla="*/ 2147483647 w 336"/>
                <a:gd name="T101" fmla="*/ 2147483647 h 280"/>
                <a:gd name="T102" fmla="*/ 2147483647 w 336"/>
                <a:gd name="T103" fmla="*/ 2147483647 h 280"/>
                <a:gd name="T104" fmla="*/ 2147483647 w 336"/>
                <a:gd name="T105" fmla="*/ 2147483647 h 280"/>
                <a:gd name="T106" fmla="*/ 2147483647 w 336"/>
                <a:gd name="T107" fmla="*/ 2147483647 h 280"/>
                <a:gd name="T108" fmla="*/ 2147483647 w 336"/>
                <a:gd name="T109" fmla="*/ 2147483647 h 280"/>
                <a:gd name="T110" fmla="*/ 2147483647 w 336"/>
                <a:gd name="T111" fmla="*/ 2147483647 h 280"/>
                <a:gd name="T112" fmla="*/ 2147483647 w 336"/>
                <a:gd name="T113" fmla="*/ 2147483647 h 280"/>
                <a:gd name="T114" fmla="*/ 2147483647 w 336"/>
                <a:gd name="T115" fmla="*/ 2147483647 h 280"/>
                <a:gd name="T116" fmla="*/ 2147483647 w 336"/>
                <a:gd name="T117" fmla="*/ 2147483647 h 280"/>
                <a:gd name="T118" fmla="*/ 2147483647 w 336"/>
                <a:gd name="T119" fmla="*/ 2147483647 h 280"/>
                <a:gd name="T120" fmla="*/ 2147483647 w 336"/>
                <a:gd name="T121" fmla="*/ 2147483647 h 280"/>
                <a:gd name="T122" fmla="*/ 2147483647 w 336"/>
                <a:gd name="T123" fmla="*/ 2147483647 h 28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36"/>
                <a:gd name="T187" fmla="*/ 0 h 280"/>
                <a:gd name="T188" fmla="*/ 336 w 336"/>
                <a:gd name="T189" fmla="*/ 280 h 28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36" h="280">
                  <a:moveTo>
                    <a:pt x="325" y="192"/>
                  </a:moveTo>
                  <a:lnTo>
                    <a:pt x="325" y="184"/>
                  </a:lnTo>
                  <a:lnTo>
                    <a:pt x="330" y="184"/>
                  </a:lnTo>
                  <a:lnTo>
                    <a:pt x="336" y="184"/>
                  </a:lnTo>
                  <a:lnTo>
                    <a:pt x="336" y="182"/>
                  </a:lnTo>
                  <a:lnTo>
                    <a:pt x="336" y="176"/>
                  </a:lnTo>
                  <a:lnTo>
                    <a:pt x="333" y="176"/>
                  </a:lnTo>
                  <a:lnTo>
                    <a:pt x="328" y="176"/>
                  </a:lnTo>
                  <a:lnTo>
                    <a:pt x="325" y="174"/>
                  </a:lnTo>
                  <a:lnTo>
                    <a:pt x="322" y="174"/>
                  </a:lnTo>
                  <a:lnTo>
                    <a:pt x="322" y="171"/>
                  </a:lnTo>
                  <a:lnTo>
                    <a:pt x="322" y="168"/>
                  </a:lnTo>
                  <a:lnTo>
                    <a:pt x="322" y="166"/>
                  </a:lnTo>
                  <a:lnTo>
                    <a:pt x="322" y="163"/>
                  </a:lnTo>
                  <a:lnTo>
                    <a:pt x="322" y="160"/>
                  </a:lnTo>
                  <a:lnTo>
                    <a:pt x="325" y="158"/>
                  </a:lnTo>
                  <a:lnTo>
                    <a:pt x="328" y="158"/>
                  </a:lnTo>
                  <a:lnTo>
                    <a:pt x="333" y="158"/>
                  </a:lnTo>
                  <a:lnTo>
                    <a:pt x="336" y="155"/>
                  </a:lnTo>
                  <a:lnTo>
                    <a:pt x="336" y="150"/>
                  </a:lnTo>
                  <a:lnTo>
                    <a:pt x="336" y="144"/>
                  </a:lnTo>
                  <a:lnTo>
                    <a:pt x="333" y="144"/>
                  </a:lnTo>
                  <a:lnTo>
                    <a:pt x="330" y="139"/>
                  </a:lnTo>
                  <a:lnTo>
                    <a:pt x="328" y="139"/>
                  </a:lnTo>
                  <a:lnTo>
                    <a:pt x="322" y="136"/>
                  </a:lnTo>
                  <a:lnTo>
                    <a:pt x="320" y="134"/>
                  </a:lnTo>
                  <a:lnTo>
                    <a:pt x="317" y="134"/>
                  </a:lnTo>
                  <a:lnTo>
                    <a:pt x="314" y="131"/>
                  </a:lnTo>
                  <a:lnTo>
                    <a:pt x="312" y="131"/>
                  </a:lnTo>
                  <a:lnTo>
                    <a:pt x="306" y="128"/>
                  </a:lnTo>
                  <a:lnTo>
                    <a:pt x="304" y="123"/>
                  </a:lnTo>
                  <a:lnTo>
                    <a:pt x="298" y="126"/>
                  </a:lnTo>
                  <a:lnTo>
                    <a:pt x="293" y="126"/>
                  </a:lnTo>
                  <a:lnTo>
                    <a:pt x="290" y="126"/>
                  </a:lnTo>
                  <a:lnTo>
                    <a:pt x="288" y="126"/>
                  </a:lnTo>
                  <a:lnTo>
                    <a:pt x="285" y="123"/>
                  </a:lnTo>
                  <a:lnTo>
                    <a:pt x="290" y="110"/>
                  </a:lnTo>
                  <a:lnTo>
                    <a:pt x="293" y="110"/>
                  </a:lnTo>
                  <a:lnTo>
                    <a:pt x="296" y="110"/>
                  </a:lnTo>
                  <a:lnTo>
                    <a:pt x="296" y="112"/>
                  </a:lnTo>
                  <a:lnTo>
                    <a:pt x="298" y="110"/>
                  </a:lnTo>
                  <a:lnTo>
                    <a:pt x="301" y="104"/>
                  </a:lnTo>
                  <a:lnTo>
                    <a:pt x="298" y="107"/>
                  </a:lnTo>
                  <a:lnTo>
                    <a:pt x="296" y="104"/>
                  </a:lnTo>
                  <a:lnTo>
                    <a:pt x="296" y="102"/>
                  </a:lnTo>
                  <a:lnTo>
                    <a:pt x="296" y="99"/>
                  </a:lnTo>
                  <a:lnTo>
                    <a:pt x="293" y="96"/>
                  </a:lnTo>
                  <a:lnTo>
                    <a:pt x="296" y="94"/>
                  </a:lnTo>
                  <a:lnTo>
                    <a:pt x="298" y="94"/>
                  </a:lnTo>
                  <a:lnTo>
                    <a:pt x="301" y="94"/>
                  </a:lnTo>
                  <a:lnTo>
                    <a:pt x="301" y="91"/>
                  </a:lnTo>
                  <a:lnTo>
                    <a:pt x="301" y="88"/>
                  </a:lnTo>
                  <a:lnTo>
                    <a:pt x="301" y="86"/>
                  </a:lnTo>
                  <a:lnTo>
                    <a:pt x="301" y="83"/>
                  </a:lnTo>
                  <a:lnTo>
                    <a:pt x="301" y="78"/>
                  </a:lnTo>
                  <a:lnTo>
                    <a:pt x="301" y="75"/>
                  </a:lnTo>
                  <a:lnTo>
                    <a:pt x="304" y="75"/>
                  </a:lnTo>
                  <a:lnTo>
                    <a:pt x="306" y="75"/>
                  </a:lnTo>
                  <a:lnTo>
                    <a:pt x="306" y="70"/>
                  </a:lnTo>
                  <a:lnTo>
                    <a:pt x="306" y="67"/>
                  </a:lnTo>
                  <a:lnTo>
                    <a:pt x="306" y="64"/>
                  </a:lnTo>
                  <a:lnTo>
                    <a:pt x="304" y="64"/>
                  </a:lnTo>
                  <a:lnTo>
                    <a:pt x="301" y="64"/>
                  </a:lnTo>
                  <a:lnTo>
                    <a:pt x="296" y="64"/>
                  </a:lnTo>
                  <a:lnTo>
                    <a:pt x="296" y="62"/>
                  </a:lnTo>
                  <a:lnTo>
                    <a:pt x="296" y="59"/>
                  </a:lnTo>
                  <a:lnTo>
                    <a:pt x="290" y="59"/>
                  </a:lnTo>
                  <a:lnTo>
                    <a:pt x="288" y="56"/>
                  </a:lnTo>
                  <a:lnTo>
                    <a:pt x="288" y="54"/>
                  </a:lnTo>
                  <a:lnTo>
                    <a:pt x="288" y="51"/>
                  </a:lnTo>
                  <a:lnTo>
                    <a:pt x="290" y="48"/>
                  </a:lnTo>
                  <a:lnTo>
                    <a:pt x="293" y="48"/>
                  </a:lnTo>
                  <a:lnTo>
                    <a:pt x="296" y="46"/>
                  </a:lnTo>
                  <a:lnTo>
                    <a:pt x="296" y="43"/>
                  </a:lnTo>
                  <a:lnTo>
                    <a:pt x="298" y="40"/>
                  </a:lnTo>
                  <a:lnTo>
                    <a:pt x="296" y="38"/>
                  </a:lnTo>
                  <a:lnTo>
                    <a:pt x="296" y="35"/>
                  </a:lnTo>
                  <a:lnTo>
                    <a:pt x="293" y="35"/>
                  </a:lnTo>
                  <a:lnTo>
                    <a:pt x="290" y="35"/>
                  </a:lnTo>
                  <a:lnTo>
                    <a:pt x="285" y="38"/>
                  </a:lnTo>
                  <a:lnTo>
                    <a:pt x="282" y="38"/>
                  </a:lnTo>
                  <a:lnTo>
                    <a:pt x="280" y="38"/>
                  </a:lnTo>
                  <a:lnTo>
                    <a:pt x="274" y="35"/>
                  </a:lnTo>
                  <a:lnTo>
                    <a:pt x="272" y="32"/>
                  </a:lnTo>
                  <a:lnTo>
                    <a:pt x="272" y="30"/>
                  </a:lnTo>
                  <a:lnTo>
                    <a:pt x="269" y="30"/>
                  </a:lnTo>
                  <a:lnTo>
                    <a:pt x="266" y="30"/>
                  </a:lnTo>
                  <a:lnTo>
                    <a:pt x="266" y="27"/>
                  </a:lnTo>
                  <a:lnTo>
                    <a:pt x="266" y="24"/>
                  </a:lnTo>
                  <a:lnTo>
                    <a:pt x="264" y="27"/>
                  </a:lnTo>
                  <a:lnTo>
                    <a:pt x="261" y="24"/>
                  </a:lnTo>
                  <a:lnTo>
                    <a:pt x="258" y="24"/>
                  </a:lnTo>
                  <a:lnTo>
                    <a:pt x="253" y="24"/>
                  </a:lnTo>
                  <a:lnTo>
                    <a:pt x="250" y="24"/>
                  </a:lnTo>
                  <a:lnTo>
                    <a:pt x="248" y="24"/>
                  </a:lnTo>
                  <a:lnTo>
                    <a:pt x="248" y="22"/>
                  </a:lnTo>
                  <a:lnTo>
                    <a:pt x="245" y="24"/>
                  </a:lnTo>
                  <a:lnTo>
                    <a:pt x="242" y="24"/>
                  </a:lnTo>
                  <a:lnTo>
                    <a:pt x="240" y="24"/>
                  </a:lnTo>
                  <a:lnTo>
                    <a:pt x="234" y="24"/>
                  </a:lnTo>
                  <a:lnTo>
                    <a:pt x="229" y="22"/>
                  </a:lnTo>
                  <a:lnTo>
                    <a:pt x="226" y="22"/>
                  </a:lnTo>
                  <a:lnTo>
                    <a:pt x="226" y="19"/>
                  </a:lnTo>
                  <a:lnTo>
                    <a:pt x="226" y="16"/>
                  </a:lnTo>
                  <a:lnTo>
                    <a:pt x="224" y="16"/>
                  </a:lnTo>
                  <a:lnTo>
                    <a:pt x="221" y="19"/>
                  </a:lnTo>
                  <a:lnTo>
                    <a:pt x="218" y="19"/>
                  </a:lnTo>
                  <a:lnTo>
                    <a:pt x="218" y="22"/>
                  </a:lnTo>
                  <a:lnTo>
                    <a:pt x="216" y="22"/>
                  </a:lnTo>
                  <a:lnTo>
                    <a:pt x="213" y="22"/>
                  </a:lnTo>
                  <a:lnTo>
                    <a:pt x="210" y="24"/>
                  </a:lnTo>
                  <a:lnTo>
                    <a:pt x="208" y="24"/>
                  </a:lnTo>
                  <a:lnTo>
                    <a:pt x="205" y="24"/>
                  </a:lnTo>
                  <a:lnTo>
                    <a:pt x="202" y="24"/>
                  </a:lnTo>
                  <a:lnTo>
                    <a:pt x="200" y="24"/>
                  </a:lnTo>
                  <a:lnTo>
                    <a:pt x="200" y="22"/>
                  </a:lnTo>
                  <a:lnTo>
                    <a:pt x="197" y="19"/>
                  </a:lnTo>
                  <a:lnTo>
                    <a:pt x="194" y="22"/>
                  </a:lnTo>
                  <a:lnTo>
                    <a:pt x="192" y="22"/>
                  </a:lnTo>
                  <a:lnTo>
                    <a:pt x="192" y="19"/>
                  </a:lnTo>
                  <a:lnTo>
                    <a:pt x="189" y="16"/>
                  </a:lnTo>
                  <a:lnTo>
                    <a:pt x="192" y="14"/>
                  </a:lnTo>
                  <a:lnTo>
                    <a:pt x="192" y="11"/>
                  </a:lnTo>
                  <a:lnTo>
                    <a:pt x="192" y="8"/>
                  </a:lnTo>
                  <a:lnTo>
                    <a:pt x="192" y="6"/>
                  </a:lnTo>
                  <a:lnTo>
                    <a:pt x="189" y="6"/>
                  </a:lnTo>
                  <a:lnTo>
                    <a:pt x="186" y="3"/>
                  </a:lnTo>
                  <a:lnTo>
                    <a:pt x="184" y="3"/>
                  </a:lnTo>
                  <a:lnTo>
                    <a:pt x="181" y="0"/>
                  </a:lnTo>
                  <a:lnTo>
                    <a:pt x="178" y="0"/>
                  </a:lnTo>
                  <a:lnTo>
                    <a:pt x="176" y="0"/>
                  </a:lnTo>
                  <a:lnTo>
                    <a:pt x="170" y="0"/>
                  </a:lnTo>
                  <a:lnTo>
                    <a:pt x="168" y="3"/>
                  </a:lnTo>
                  <a:lnTo>
                    <a:pt x="165" y="6"/>
                  </a:lnTo>
                  <a:lnTo>
                    <a:pt x="168" y="8"/>
                  </a:lnTo>
                  <a:lnTo>
                    <a:pt x="168" y="11"/>
                  </a:lnTo>
                  <a:lnTo>
                    <a:pt x="168" y="14"/>
                  </a:lnTo>
                  <a:lnTo>
                    <a:pt x="165" y="16"/>
                  </a:lnTo>
                  <a:lnTo>
                    <a:pt x="162" y="19"/>
                  </a:lnTo>
                  <a:lnTo>
                    <a:pt x="160" y="19"/>
                  </a:lnTo>
                  <a:lnTo>
                    <a:pt x="157" y="16"/>
                  </a:lnTo>
                  <a:lnTo>
                    <a:pt x="154" y="14"/>
                  </a:lnTo>
                  <a:lnTo>
                    <a:pt x="152" y="14"/>
                  </a:lnTo>
                  <a:lnTo>
                    <a:pt x="152" y="11"/>
                  </a:lnTo>
                  <a:lnTo>
                    <a:pt x="152" y="8"/>
                  </a:lnTo>
                  <a:lnTo>
                    <a:pt x="149" y="8"/>
                  </a:lnTo>
                  <a:lnTo>
                    <a:pt x="149" y="6"/>
                  </a:lnTo>
                  <a:lnTo>
                    <a:pt x="146" y="6"/>
                  </a:lnTo>
                  <a:lnTo>
                    <a:pt x="144" y="8"/>
                  </a:lnTo>
                  <a:lnTo>
                    <a:pt x="141" y="8"/>
                  </a:lnTo>
                  <a:lnTo>
                    <a:pt x="141" y="6"/>
                  </a:lnTo>
                  <a:lnTo>
                    <a:pt x="138" y="6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3" y="3"/>
                  </a:lnTo>
                  <a:lnTo>
                    <a:pt x="130" y="6"/>
                  </a:lnTo>
                  <a:lnTo>
                    <a:pt x="130" y="8"/>
                  </a:lnTo>
                  <a:lnTo>
                    <a:pt x="128" y="8"/>
                  </a:lnTo>
                  <a:lnTo>
                    <a:pt x="125" y="8"/>
                  </a:lnTo>
                  <a:lnTo>
                    <a:pt x="122" y="8"/>
                  </a:lnTo>
                  <a:lnTo>
                    <a:pt x="120" y="6"/>
                  </a:lnTo>
                  <a:lnTo>
                    <a:pt x="117" y="0"/>
                  </a:lnTo>
                  <a:lnTo>
                    <a:pt x="114" y="0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106" y="3"/>
                  </a:lnTo>
                  <a:lnTo>
                    <a:pt x="104" y="0"/>
                  </a:lnTo>
                  <a:lnTo>
                    <a:pt x="101" y="0"/>
                  </a:lnTo>
                  <a:lnTo>
                    <a:pt x="98" y="0"/>
                  </a:lnTo>
                  <a:lnTo>
                    <a:pt x="96" y="3"/>
                  </a:lnTo>
                  <a:lnTo>
                    <a:pt x="96" y="6"/>
                  </a:lnTo>
                  <a:lnTo>
                    <a:pt x="93" y="8"/>
                  </a:lnTo>
                  <a:lnTo>
                    <a:pt x="93" y="11"/>
                  </a:lnTo>
                  <a:lnTo>
                    <a:pt x="90" y="14"/>
                  </a:lnTo>
                  <a:lnTo>
                    <a:pt x="88" y="11"/>
                  </a:lnTo>
                  <a:lnTo>
                    <a:pt x="85" y="11"/>
                  </a:lnTo>
                  <a:lnTo>
                    <a:pt x="82" y="11"/>
                  </a:lnTo>
                  <a:lnTo>
                    <a:pt x="80" y="14"/>
                  </a:lnTo>
                  <a:lnTo>
                    <a:pt x="77" y="16"/>
                  </a:lnTo>
                  <a:lnTo>
                    <a:pt x="77" y="19"/>
                  </a:lnTo>
                  <a:lnTo>
                    <a:pt x="77" y="22"/>
                  </a:lnTo>
                  <a:lnTo>
                    <a:pt x="77" y="24"/>
                  </a:lnTo>
                  <a:lnTo>
                    <a:pt x="77" y="27"/>
                  </a:lnTo>
                  <a:lnTo>
                    <a:pt x="74" y="27"/>
                  </a:lnTo>
                  <a:lnTo>
                    <a:pt x="72" y="27"/>
                  </a:lnTo>
                  <a:lnTo>
                    <a:pt x="69" y="27"/>
                  </a:lnTo>
                  <a:lnTo>
                    <a:pt x="69" y="30"/>
                  </a:lnTo>
                  <a:lnTo>
                    <a:pt x="66" y="32"/>
                  </a:lnTo>
                  <a:lnTo>
                    <a:pt x="66" y="35"/>
                  </a:lnTo>
                  <a:lnTo>
                    <a:pt x="66" y="38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6"/>
                  </a:lnTo>
                  <a:lnTo>
                    <a:pt x="64" y="46"/>
                  </a:lnTo>
                  <a:lnTo>
                    <a:pt x="61" y="46"/>
                  </a:lnTo>
                  <a:lnTo>
                    <a:pt x="58" y="46"/>
                  </a:lnTo>
                  <a:lnTo>
                    <a:pt x="58" y="48"/>
                  </a:lnTo>
                  <a:lnTo>
                    <a:pt x="61" y="48"/>
                  </a:lnTo>
                  <a:lnTo>
                    <a:pt x="61" y="51"/>
                  </a:lnTo>
                  <a:lnTo>
                    <a:pt x="61" y="54"/>
                  </a:lnTo>
                  <a:lnTo>
                    <a:pt x="61" y="56"/>
                  </a:lnTo>
                  <a:lnTo>
                    <a:pt x="58" y="59"/>
                  </a:lnTo>
                  <a:lnTo>
                    <a:pt x="58" y="62"/>
                  </a:lnTo>
                  <a:lnTo>
                    <a:pt x="56" y="64"/>
                  </a:lnTo>
                  <a:lnTo>
                    <a:pt x="53" y="67"/>
                  </a:lnTo>
                  <a:lnTo>
                    <a:pt x="50" y="67"/>
                  </a:lnTo>
                  <a:lnTo>
                    <a:pt x="50" y="70"/>
                  </a:lnTo>
                  <a:lnTo>
                    <a:pt x="48" y="70"/>
                  </a:lnTo>
                  <a:lnTo>
                    <a:pt x="45" y="67"/>
                  </a:lnTo>
                  <a:lnTo>
                    <a:pt x="42" y="67"/>
                  </a:lnTo>
                  <a:lnTo>
                    <a:pt x="40" y="62"/>
                  </a:lnTo>
                  <a:lnTo>
                    <a:pt x="37" y="59"/>
                  </a:lnTo>
                  <a:lnTo>
                    <a:pt x="37" y="62"/>
                  </a:lnTo>
                  <a:lnTo>
                    <a:pt x="37" y="64"/>
                  </a:lnTo>
                  <a:lnTo>
                    <a:pt x="40" y="64"/>
                  </a:lnTo>
                  <a:lnTo>
                    <a:pt x="40" y="67"/>
                  </a:lnTo>
                  <a:lnTo>
                    <a:pt x="37" y="70"/>
                  </a:lnTo>
                  <a:lnTo>
                    <a:pt x="37" y="72"/>
                  </a:lnTo>
                  <a:lnTo>
                    <a:pt x="34" y="72"/>
                  </a:lnTo>
                  <a:lnTo>
                    <a:pt x="32" y="75"/>
                  </a:lnTo>
                  <a:lnTo>
                    <a:pt x="29" y="78"/>
                  </a:lnTo>
                  <a:lnTo>
                    <a:pt x="24" y="78"/>
                  </a:lnTo>
                  <a:lnTo>
                    <a:pt x="24" y="80"/>
                  </a:lnTo>
                  <a:lnTo>
                    <a:pt x="24" y="83"/>
                  </a:lnTo>
                  <a:lnTo>
                    <a:pt x="21" y="83"/>
                  </a:lnTo>
                  <a:lnTo>
                    <a:pt x="18" y="86"/>
                  </a:lnTo>
                  <a:lnTo>
                    <a:pt x="16" y="86"/>
                  </a:lnTo>
                  <a:lnTo>
                    <a:pt x="10" y="88"/>
                  </a:lnTo>
                  <a:lnTo>
                    <a:pt x="10" y="91"/>
                  </a:lnTo>
                  <a:lnTo>
                    <a:pt x="8" y="94"/>
                  </a:lnTo>
                  <a:lnTo>
                    <a:pt x="5" y="94"/>
                  </a:lnTo>
                  <a:lnTo>
                    <a:pt x="2" y="96"/>
                  </a:lnTo>
                  <a:lnTo>
                    <a:pt x="2" y="99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5" y="110"/>
                  </a:lnTo>
                  <a:lnTo>
                    <a:pt x="10" y="110"/>
                  </a:lnTo>
                  <a:lnTo>
                    <a:pt x="13" y="110"/>
                  </a:lnTo>
                  <a:lnTo>
                    <a:pt x="18" y="110"/>
                  </a:lnTo>
                  <a:lnTo>
                    <a:pt x="21" y="110"/>
                  </a:lnTo>
                  <a:lnTo>
                    <a:pt x="24" y="110"/>
                  </a:lnTo>
                  <a:lnTo>
                    <a:pt x="26" y="112"/>
                  </a:lnTo>
                  <a:lnTo>
                    <a:pt x="29" y="112"/>
                  </a:lnTo>
                  <a:lnTo>
                    <a:pt x="34" y="115"/>
                  </a:lnTo>
                  <a:lnTo>
                    <a:pt x="37" y="118"/>
                  </a:lnTo>
                  <a:lnTo>
                    <a:pt x="40" y="118"/>
                  </a:lnTo>
                  <a:lnTo>
                    <a:pt x="42" y="118"/>
                  </a:lnTo>
                  <a:lnTo>
                    <a:pt x="42" y="120"/>
                  </a:lnTo>
                  <a:lnTo>
                    <a:pt x="40" y="123"/>
                  </a:lnTo>
                  <a:lnTo>
                    <a:pt x="37" y="123"/>
                  </a:lnTo>
                  <a:lnTo>
                    <a:pt x="34" y="123"/>
                  </a:lnTo>
                  <a:lnTo>
                    <a:pt x="34" y="126"/>
                  </a:lnTo>
                  <a:lnTo>
                    <a:pt x="37" y="128"/>
                  </a:lnTo>
                  <a:lnTo>
                    <a:pt x="40" y="128"/>
                  </a:lnTo>
                  <a:lnTo>
                    <a:pt x="40" y="134"/>
                  </a:lnTo>
                  <a:lnTo>
                    <a:pt x="37" y="139"/>
                  </a:lnTo>
                  <a:lnTo>
                    <a:pt x="37" y="142"/>
                  </a:lnTo>
                  <a:lnTo>
                    <a:pt x="37" y="144"/>
                  </a:lnTo>
                  <a:lnTo>
                    <a:pt x="37" y="147"/>
                  </a:lnTo>
                  <a:lnTo>
                    <a:pt x="34" y="147"/>
                  </a:lnTo>
                  <a:lnTo>
                    <a:pt x="34" y="150"/>
                  </a:lnTo>
                  <a:lnTo>
                    <a:pt x="34" y="155"/>
                  </a:lnTo>
                  <a:lnTo>
                    <a:pt x="37" y="155"/>
                  </a:lnTo>
                  <a:lnTo>
                    <a:pt x="40" y="155"/>
                  </a:lnTo>
                  <a:lnTo>
                    <a:pt x="40" y="158"/>
                  </a:lnTo>
                  <a:lnTo>
                    <a:pt x="45" y="158"/>
                  </a:lnTo>
                  <a:lnTo>
                    <a:pt x="48" y="158"/>
                  </a:lnTo>
                  <a:lnTo>
                    <a:pt x="50" y="158"/>
                  </a:lnTo>
                  <a:lnTo>
                    <a:pt x="53" y="155"/>
                  </a:lnTo>
                  <a:lnTo>
                    <a:pt x="53" y="152"/>
                  </a:lnTo>
                  <a:lnTo>
                    <a:pt x="56" y="155"/>
                  </a:lnTo>
                  <a:lnTo>
                    <a:pt x="58" y="155"/>
                  </a:lnTo>
                  <a:lnTo>
                    <a:pt x="58" y="158"/>
                  </a:lnTo>
                  <a:lnTo>
                    <a:pt x="61" y="158"/>
                  </a:lnTo>
                  <a:lnTo>
                    <a:pt x="64" y="155"/>
                  </a:lnTo>
                  <a:lnTo>
                    <a:pt x="66" y="158"/>
                  </a:lnTo>
                  <a:lnTo>
                    <a:pt x="64" y="160"/>
                  </a:lnTo>
                  <a:lnTo>
                    <a:pt x="61" y="163"/>
                  </a:lnTo>
                  <a:lnTo>
                    <a:pt x="64" y="166"/>
                  </a:lnTo>
                  <a:lnTo>
                    <a:pt x="64" y="168"/>
                  </a:lnTo>
                  <a:lnTo>
                    <a:pt x="66" y="166"/>
                  </a:lnTo>
                  <a:lnTo>
                    <a:pt x="69" y="163"/>
                  </a:lnTo>
                  <a:lnTo>
                    <a:pt x="72" y="163"/>
                  </a:lnTo>
                  <a:lnTo>
                    <a:pt x="74" y="163"/>
                  </a:lnTo>
                  <a:lnTo>
                    <a:pt x="74" y="166"/>
                  </a:lnTo>
                  <a:lnTo>
                    <a:pt x="74" y="168"/>
                  </a:lnTo>
                  <a:lnTo>
                    <a:pt x="74" y="171"/>
                  </a:lnTo>
                  <a:lnTo>
                    <a:pt x="72" y="174"/>
                  </a:lnTo>
                  <a:lnTo>
                    <a:pt x="72" y="176"/>
                  </a:lnTo>
                  <a:lnTo>
                    <a:pt x="74" y="176"/>
                  </a:lnTo>
                  <a:lnTo>
                    <a:pt x="77" y="174"/>
                  </a:lnTo>
                  <a:lnTo>
                    <a:pt x="80" y="171"/>
                  </a:lnTo>
                  <a:lnTo>
                    <a:pt x="82" y="171"/>
                  </a:lnTo>
                  <a:lnTo>
                    <a:pt x="88" y="168"/>
                  </a:lnTo>
                  <a:lnTo>
                    <a:pt x="90" y="174"/>
                  </a:lnTo>
                  <a:lnTo>
                    <a:pt x="90" y="176"/>
                  </a:lnTo>
                  <a:lnTo>
                    <a:pt x="93" y="179"/>
                  </a:lnTo>
                  <a:lnTo>
                    <a:pt x="96" y="179"/>
                  </a:lnTo>
                  <a:lnTo>
                    <a:pt x="98" y="182"/>
                  </a:lnTo>
                  <a:lnTo>
                    <a:pt x="101" y="184"/>
                  </a:lnTo>
                  <a:lnTo>
                    <a:pt x="104" y="184"/>
                  </a:lnTo>
                  <a:lnTo>
                    <a:pt x="106" y="184"/>
                  </a:lnTo>
                  <a:lnTo>
                    <a:pt x="112" y="187"/>
                  </a:lnTo>
                  <a:lnTo>
                    <a:pt x="114" y="187"/>
                  </a:lnTo>
                  <a:lnTo>
                    <a:pt x="120" y="187"/>
                  </a:lnTo>
                  <a:lnTo>
                    <a:pt x="122" y="187"/>
                  </a:lnTo>
                  <a:lnTo>
                    <a:pt x="128" y="187"/>
                  </a:lnTo>
                  <a:lnTo>
                    <a:pt x="130" y="190"/>
                  </a:lnTo>
                  <a:lnTo>
                    <a:pt x="130" y="192"/>
                  </a:lnTo>
                  <a:lnTo>
                    <a:pt x="128" y="195"/>
                  </a:lnTo>
                  <a:lnTo>
                    <a:pt x="125" y="195"/>
                  </a:lnTo>
                  <a:lnTo>
                    <a:pt x="125" y="198"/>
                  </a:lnTo>
                  <a:lnTo>
                    <a:pt x="122" y="203"/>
                  </a:lnTo>
                  <a:lnTo>
                    <a:pt x="122" y="206"/>
                  </a:lnTo>
                  <a:lnTo>
                    <a:pt x="122" y="211"/>
                  </a:lnTo>
                  <a:lnTo>
                    <a:pt x="125" y="214"/>
                  </a:lnTo>
                  <a:lnTo>
                    <a:pt x="125" y="216"/>
                  </a:lnTo>
                  <a:lnTo>
                    <a:pt x="120" y="219"/>
                  </a:lnTo>
                  <a:lnTo>
                    <a:pt x="114" y="224"/>
                  </a:lnTo>
                  <a:lnTo>
                    <a:pt x="109" y="230"/>
                  </a:lnTo>
                  <a:lnTo>
                    <a:pt x="106" y="230"/>
                  </a:lnTo>
                  <a:lnTo>
                    <a:pt x="106" y="232"/>
                  </a:lnTo>
                  <a:lnTo>
                    <a:pt x="106" y="238"/>
                  </a:lnTo>
                  <a:lnTo>
                    <a:pt x="104" y="240"/>
                  </a:lnTo>
                  <a:lnTo>
                    <a:pt x="101" y="243"/>
                  </a:lnTo>
                  <a:lnTo>
                    <a:pt x="101" y="246"/>
                  </a:lnTo>
                  <a:lnTo>
                    <a:pt x="101" y="251"/>
                  </a:lnTo>
                  <a:lnTo>
                    <a:pt x="101" y="254"/>
                  </a:lnTo>
                  <a:lnTo>
                    <a:pt x="101" y="256"/>
                  </a:lnTo>
                  <a:lnTo>
                    <a:pt x="101" y="259"/>
                  </a:lnTo>
                  <a:lnTo>
                    <a:pt x="101" y="262"/>
                  </a:lnTo>
                  <a:lnTo>
                    <a:pt x="101" y="264"/>
                  </a:lnTo>
                  <a:lnTo>
                    <a:pt x="104" y="267"/>
                  </a:lnTo>
                  <a:lnTo>
                    <a:pt x="106" y="267"/>
                  </a:lnTo>
                  <a:lnTo>
                    <a:pt x="112" y="267"/>
                  </a:lnTo>
                  <a:lnTo>
                    <a:pt x="114" y="267"/>
                  </a:lnTo>
                  <a:lnTo>
                    <a:pt x="117" y="270"/>
                  </a:lnTo>
                  <a:lnTo>
                    <a:pt x="120" y="272"/>
                  </a:lnTo>
                  <a:lnTo>
                    <a:pt x="122" y="275"/>
                  </a:lnTo>
                  <a:lnTo>
                    <a:pt x="125" y="278"/>
                  </a:lnTo>
                  <a:lnTo>
                    <a:pt x="128" y="278"/>
                  </a:lnTo>
                  <a:lnTo>
                    <a:pt x="130" y="278"/>
                  </a:lnTo>
                  <a:lnTo>
                    <a:pt x="133" y="278"/>
                  </a:lnTo>
                  <a:lnTo>
                    <a:pt x="136" y="278"/>
                  </a:lnTo>
                  <a:lnTo>
                    <a:pt x="138" y="280"/>
                  </a:lnTo>
                  <a:lnTo>
                    <a:pt x="152" y="280"/>
                  </a:lnTo>
                  <a:lnTo>
                    <a:pt x="152" y="278"/>
                  </a:lnTo>
                  <a:lnTo>
                    <a:pt x="154" y="272"/>
                  </a:lnTo>
                  <a:lnTo>
                    <a:pt x="152" y="270"/>
                  </a:lnTo>
                  <a:lnTo>
                    <a:pt x="152" y="267"/>
                  </a:lnTo>
                  <a:lnTo>
                    <a:pt x="149" y="264"/>
                  </a:lnTo>
                  <a:lnTo>
                    <a:pt x="146" y="262"/>
                  </a:lnTo>
                  <a:lnTo>
                    <a:pt x="149" y="259"/>
                  </a:lnTo>
                  <a:lnTo>
                    <a:pt x="149" y="256"/>
                  </a:lnTo>
                  <a:lnTo>
                    <a:pt x="152" y="256"/>
                  </a:lnTo>
                  <a:lnTo>
                    <a:pt x="154" y="254"/>
                  </a:lnTo>
                  <a:lnTo>
                    <a:pt x="157" y="254"/>
                  </a:lnTo>
                  <a:lnTo>
                    <a:pt x="160" y="254"/>
                  </a:lnTo>
                  <a:lnTo>
                    <a:pt x="162" y="254"/>
                  </a:lnTo>
                  <a:lnTo>
                    <a:pt x="165" y="256"/>
                  </a:lnTo>
                  <a:lnTo>
                    <a:pt x="170" y="256"/>
                  </a:lnTo>
                  <a:lnTo>
                    <a:pt x="173" y="256"/>
                  </a:lnTo>
                  <a:lnTo>
                    <a:pt x="176" y="256"/>
                  </a:lnTo>
                  <a:lnTo>
                    <a:pt x="178" y="256"/>
                  </a:lnTo>
                  <a:lnTo>
                    <a:pt x="181" y="254"/>
                  </a:lnTo>
                  <a:lnTo>
                    <a:pt x="184" y="248"/>
                  </a:lnTo>
                  <a:lnTo>
                    <a:pt x="184" y="246"/>
                  </a:lnTo>
                  <a:lnTo>
                    <a:pt x="186" y="246"/>
                  </a:lnTo>
                  <a:lnTo>
                    <a:pt x="189" y="243"/>
                  </a:lnTo>
                  <a:lnTo>
                    <a:pt x="192" y="243"/>
                  </a:lnTo>
                  <a:lnTo>
                    <a:pt x="192" y="240"/>
                  </a:lnTo>
                  <a:lnTo>
                    <a:pt x="194" y="240"/>
                  </a:lnTo>
                  <a:lnTo>
                    <a:pt x="197" y="238"/>
                  </a:lnTo>
                  <a:lnTo>
                    <a:pt x="200" y="238"/>
                  </a:lnTo>
                  <a:lnTo>
                    <a:pt x="202" y="240"/>
                  </a:lnTo>
                  <a:lnTo>
                    <a:pt x="205" y="243"/>
                  </a:lnTo>
                  <a:lnTo>
                    <a:pt x="208" y="246"/>
                  </a:lnTo>
                  <a:lnTo>
                    <a:pt x="210" y="246"/>
                  </a:lnTo>
                  <a:lnTo>
                    <a:pt x="213" y="246"/>
                  </a:lnTo>
                  <a:lnTo>
                    <a:pt x="216" y="243"/>
                  </a:lnTo>
                  <a:lnTo>
                    <a:pt x="216" y="240"/>
                  </a:lnTo>
                  <a:lnTo>
                    <a:pt x="218" y="240"/>
                  </a:lnTo>
                  <a:lnTo>
                    <a:pt x="221" y="240"/>
                  </a:lnTo>
                  <a:lnTo>
                    <a:pt x="224" y="240"/>
                  </a:lnTo>
                  <a:lnTo>
                    <a:pt x="226" y="240"/>
                  </a:lnTo>
                  <a:lnTo>
                    <a:pt x="229" y="238"/>
                  </a:lnTo>
                  <a:lnTo>
                    <a:pt x="232" y="235"/>
                  </a:lnTo>
                  <a:lnTo>
                    <a:pt x="229" y="232"/>
                  </a:lnTo>
                  <a:lnTo>
                    <a:pt x="226" y="227"/>
                  </a:lnTo>
                  <a:lnTo>
                    <a:pt x="226" y="224"/>
                  </a:lnTo>
                  <a:lnTo>
                    <a:pt x="226" y="222"/>
                  </a:lnTo>
                  <a:lnTo>
                    <a:pt x="226" y="219"/>
                  </a:lnTo>
                  <a:lnTo>
                    <a:pt x="229" y="216"/>
                  </a:lnTo>
                  <a:lnTo>
                    <a:pt x="234" y="216"/>
                  </a:lnTo>
                  <a:lnTo>
                    <a:pt x="237" y="216"/>
                  </a:lnTo>
                  <a:lnTo>
                    <a:pt x="240" y="216"/>
                  </a:lnTo>
                  <a:lnTo>
                    <a:pt x="242" y="216"/>
                  </a:lnTo>
                  <a:lnTo>
                    <a:pt x="245" y="214"/>
                  </a:lnTo>
                  <a:lnTo>
                    <a:pt x="250" y="211"/>
                  </a:lnTo>
                  <a:lnTo>
                    <a:pt x="253" y="208"/>
                  </a:lnTo>
                  <a:lnTo>
                    <a:pt x="256" y="206"/>
                  </a:lnTo>
                  <a:lnTo>
                    <a:pt x="258" y="206"/>
                  </a:lnTo>
                  <a:lnTo>
                    <a:pt x="261" y="208"/>
                  </a:lnTo>
                  <a:lnTo>
                    <a:pt x="264" y="206"/>
                  </a:lnTo>
                  <a:lnTo>
                    <a:pt x="266" y="203"/>
                  </a:lnTo>
                  <a:lnTo>
                    <a:pt x="272" y="200"/>
                  </a:lnTo>
                  <a:lnTo>
                    <a:pt x="274" y="200"/>
                  </a:lnTo>
                  <a:lnTo>
                    <a:pt x="277" y="198"/>
                  </a:lnTo>
                  <a:lnTo>
                    <a:pt x="274" y="195"/>
                  </a:lnTo>
                  <a:lnTo>
                    <a:pt x="274" y="187"/>
                  </a:lnTo>
                  <a:lnTo>
                    <a:pt x="277" y="190"/>
                  </a:lnTo>
                  <a:lnTo>
                    <a:pt x="280" y="190"/>
                  </a:lnTo>
                  <a:lnTo>
                    <a:pt x="282" y="192"/>
                  </a:lnTo>
                  <a:lnTo>
                    <a:pt x="285" y="192"/>
                  </a:lnTo>
                  <a:lnTo>
                    <a:pt x="288" y="195"/>
                  </a:lnTo>
                  <a:lnTo>
                    <a:pt x="290" y="195"/>
                  </a:lnTo>
                  <a:lnTo>
                    <a:pt x="293" y="195"/>
                  </a:lnTo>
                  <a:lnTo>
                    <a:pt x="296" y="195"/>
                  </a:lnTo>
                  <a:lnTo>
                    <a:pt x="298" y="195"/>
                  </a:lnTo>
                  <a:lnTo>
                    <a:pt x="301" y="198"/>
                  </a:lnTo>
                  <a:lnTo>
                    <a:pt x="304" y="200"/>
                  </a:lnTo>
                  <a:lnTo>
                    <a:pt x="304" y="203"/>
                  </a:lnTo>
                  <a:lnTo>
                    <a:pt x="304" y="206"/>
                  </a:lnTo>
                  <a:lnTo>
                    <a:pt x="301" y="208"/>
                  </a:lnTo>
                  <a:lnTo>
                    <a:pt x="298" y="211"/>
                  </a:lnTo>
                  <a:lnTo>
                    <a:pt x="304" y="214"/>
                  </a:lnTo>
                  <a:lnTo>
                    <a:pt x="304" y="211"/>
                  </a:lnTo>
                  <a:lnTo>
                    <a:pt x="306" y="206"/>
                  </a:lnTo>
                  <a:lnTo>
                    <a:pt x="309" y="203"/>
                  </a:lnTo>
                  <a:lnTo>
                    <a:pt x="312" y="203"/>
                  </a:lnTo>
                  <a:lnTo>
                    <a:pt x="314" y="200"/>
                  </a:lnTo>
                  <a:lnTo>
                    <a:pt x="314" y="198"/>
                  </a:lnTo>
                  <a:lnTo>
                    <a:pt x="312" y="198"/>
                  </a:lnTo>
                  <a:lnTo>
                    <a:pt x="312" y="195"/>
                  </a:lnTo>
                  <a:lnTo>
                    <a:pt x="309" y="192"/>
                  </a:lnTo>
                  <a:lnTo>
                    <a:pt x="312" y="190"/>
                  </a:lnTo>
                  <a:lnTo>
                    <a:pt x="314" y="190"/>
                  </a:lnTo>
                  <a:lnTo>
                    <a:pt x="320" y="187"/>
                  </a:lnTo>
                  <a:lnTo>
                    <a:pt x="322" y="190"/>
                  </a:lnTo>
                  <a:lnTo>
                    <a:pt x="325" y="192"/>
                  </a:lnTo>
                  <a:close/>
                </a:path>
              </a:pathLst>
            </a:custGeom>
            <a:solidFill>
              <a:srgbClr val="FFFF00"/>
            </a:solidFill>
            <a:ln w="9525" cap="flat" cmpd="sng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wrap="none" lIns="75676" tIns="37838" rIns="75676" bIns="37838" anchor="ctr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59" name="Freeform 125"/>
            <p:cNvSpPr>
              <a:spLocks/>
            </p:cNvSpPr>
            <p:nvPr/>
          </p:nvSpPr>
          <p:spPr bwMode="auto">
            <a:xfrm>
              <a:off x="2306638" y="4592638"/>
              <a:ext cx="979487" cy="1192212"/>
            </a:xfrm>
            <a:custGeom>
              <a:avLst/>
              <a:gdLst>
                <a:gd name="T0" fmla="*/ 2147483647 w 261"/>
                <a:gd name="T1" fmla="*/ 2147483647 h 301"/>
                <a:gd name="T2" fmla="*/ 2147483647 w 261"/>
                <a:gd name="T3" fmla="*/ 2147483647 h 301"/>
                <a:gd name="T4" fmla="*/ 2147483647 w 261"/>
                <a:gd name="T5" fmla="*/ 2147483647 h 301"/>
                <a:gd name="T6" fmla="*/ 2147483647 w 261"/>
                <a:gd name="T7" fmla="*/ 2147483647 h 301"/>
                <a:gd name="T8" fmla="*/ 2147483647 w 261"/>
                <a:gd name="T9" fmla="*/ 2147483647 h 301"/>
                <a:gd name="T10" fmla="*/ 2147483647 w 261"/>
                <a:gd name="T11" fmla="*/ 2147483647 h 301"/>
                <a:gd name="T12" fmla="*/ 2147483647 w 261"/>
                <a:gd name="T13" fmla="*/ 2147483647 h 301"/>
                <a:gd name="T14" fmla="*/ 2147483647 w 261"/>
                <a:gd name="T15" fmla="*/ 2147483647 h 301"/>
                <a:gd name="T16" fmla="*/ 2147483647 w 261"/>
                <a:gd name="T17" fmla="*/ 2147483647 h 301"/>
                <a:gd name="T18" fmla="*/ 2147483647 w 261"/>
                <a:gd name="T19" fmla="*/ 2147483647 h 301"/>
                <a:gd name="T20" fmla="*/ 2147483647 w 261"/>
                <a:gd name="T21" fmla="*/ 2147483647 h 301"/>
                <a:gd name="T22" fmla="*/ 2147483647 w 261"/>
                <a:gd name="T23" fmla="*/ 2147483647 h 301"/>
                <a:gd name="T24" fmla="*/ 2147483647 w 261"/>
                <a:gd name="T25" fmla="*/ 2147483647 h 301"/>
                <a:gd name="T26" fmla="*/ 2147483647 w 261"/>
                <a:gd name="T27" fmla="*/ 2147483647 h 301"/>
                <a:gd name="T28" fmla="*/ 2147483647 w 261"/>
                <a:gd name="T29" fmla="*/ 2147483647 h 301"/>
                <a:gd name="T30" fmla="*/ 2147483647 w 261"/>
                <a:gd name="T31" fmla="*/ 2147483647 h 301"/>
                <a:gd name="T32" fmla="*/ 2147483647 w 261"/>
                <a:gd name="T33" fmla="*/ 2147483647 h 301"/>
                <a:gd name="T34" fmla="*/ 2147483647 w 261"/>
                <a:gd name="T35" fmla="*/ 2147483647 h 301"/>
                <a:gd name="T36" fmla="*/ 2147483647 w 261"/>
                <a:gd name="T37" fmla="*/ 2147483647 h 301"/>
                <a:gd name="T38" fmla="*/ 2147483647 w 261"/>
                <a:gd name="T39" fmla="*/ 2147483647 h 301"/>
                <a:gd name="T40" fmla="*/ 2147483647 w 261"/>
                <a:gd name="T41" fmla="*/ 2147483647 h 301"/>
                <a:gd name="T42" fmla="*/ 2147483647 w 261"/>
                <a:gd name="T43" fmla="*/ 2147483647 h 301"/>
                <a:gd name="T44" fmla="*/ 2147483647 w 261"/>
                <a:gd name="T45" fmla="*/ 2147483647 h 301"/>
                <a:gd name="T46" fmla="*/ 2147483647 w 261"/>
                <a:gd name="T47" fmla="*/ 2147483647 h 301"/>
                <a:gd name="T48" fmla="*/ 2147483647 w 261"/>
                <a:gd name="T49" fmla="*/ 2147483647 h 301"/>
                <a:gd name="T50" fmla="*/ 2147483647 w 261"/>
                <a:gd name="T51" fmla="*/ 2147483647 h 301"/>
                <a:gd name="T52" fmla="*/ 2147483647 w 261"/>
                <a:gd name="T53" fmla="*/ 2147483647 h 301"/>
                <a:gd name="T54" fmla="*/ 2147483647 w 261"/>
                <a:gd name="T55" fmla="*/ 2147483647 h 301"/>
                <a:gd name="T56" fmla="*/ 2147483647 w 261"/>
                <a:gd name="T57" fmla="*/ 2147483647 h 301"/>
                <a:gd name="T58" fmla="*/ 0 w 261"/>
                <a:gd name="T59" fmla="*/ 2147483647 h 301"/>
                <a:gd name="T60" fmla="*/ 2147483647 w 261"/>
                <a:gd name="T61" fmla="*/ 2147483647 h 301"/>
                <a:gd name="T62" fmla="*/ 2147483647 w 261"/>
                <a:gd name="T63" fmla="*/ 2147483647 h 301"/>
                <a:gd name="T64" fmla="*/ 2147483647 w 261"/>
                <a:gd name="T65" fmla="*/ 2147483647 h 301"/>
                <a:gd name="T66" fmla="*/ 2147483647 w 261"/>
                <a:gd name="T67" fmla="*/ 2147483647 h 301"/>
                <a:gd name="T68" fmla="*/ 2147483647 w 261"/>
                <a:gd name="T69" fmla="*/ 2147483647 h 301"/>
                <a:gd name="T70" fmla="*/ 2147483647 w 261"/>
                <a:gd name="T71" fmla="*/ 2147483647 h 301"/>
                <a:gd name="T72" fmla="*/ 2147483647 w 261"/>
                <a:gd name="T73" fmla="*/ 2147483647 h 301"/>
                <a:gd name="T74" fmla="*/ 2147483647 w 261"/>
                <a:gd name="T75" fmla="*/ 2147483647 h 301"/>
                <a:gd name="T76" fmla="*/ 2147483647 w 261"/>
                <a:gd name="T77" fmla="*/ 2147483647 h 301"/>
                <a:gd name="T78" fmla="*/ 2147483647 w 261"/>
                <a:gd name="T79" fmla="*/ 2147483647 h 301"/>
                <a:gd name="T80" fmla="*/ 2147483647 w 261"/>
                <a:gd name="T81" fmla="*/ 2147483647 h 301"/>
                <a:gd name="T82" fmla="*/ 2147483647 w 261"/>
                <a:gd name="T83" fmla="*/ 2147483647 h 301"/>
                <a:gd name="T84" fmla="*/ 2147483647 w 261"/>
                <a:gd name="T85" fmla="*/ 2147483647 h 301"/>
                <a:gd name="T86" fmla="*/ 2147483647 w 261"/>
                <a:gd name="T87" fmla="*/ 2147483647 h 301"/>
                <a:gd name="T88" fmla="*/ 2147483647 w 261"/>
                <a:gd name="T89" fmla="*/ 2147483647 h 301"/>
                <a:gd name="T90" fmla="*/ 2147483647 w 261"/>
                <a:gd name="T91" fmla="*/ 2147483647 h 301"/>
                <a:gd name="T92" fmla="*/ 2147483647 w 261"/>
                <a:gd name="T93" fmla="*/ 2147483647 h 301"/>
                <a:gd name="T94" fmla="*/ 2147483647 w 261"/>
                <a:gd name="T95" fmla="*/ 2147483647 h 301"/>
                <a:gd name="T96" fmla="*/ 2147483647 w 261"/>
                <a:gd name="T97" fmla="*/ 2147483647 h 301"/>
                <a:gd name="T98" fmla="*/ 2147483647 w 261"/>
                <a:gd name="T99" fmla="*/ 2147483647 h 301"/>
                <a:gd name="T100" fmla="*/ 2147483647 w 261"/>
                <a:gd name="T101" fmla="*/ 2147483647 h 301"/>
                <a:gd name="T102" fmla="*/ 2147483647 w 261"/>
                <a:gd name="T103" fmla="*/ 2147483647 h 301"/>
                <a:gd name="T104" fmla="*/ 2147483647 w 261"/>
                <a:gd name="T105" fmla="*/ 2147483647 h 301"/>
                <a:gd name="T106" fmla="*/ 2147483647 w 261"/>
                <a:gd name="T107" fmla="*/ 2147483647 h 301"/>
                <a:gd name="T108" fmla="*/ 2147483647 w 261"/>
                <a:gd name="T109" fmla="*/ 2147483647 h 301"/>
                <a:gd name="T110" fmla="*/ 2147483647 w 261"/>
                <a:gd name="T111" fmla="*/ 2147483647 h 301"/>
                <a:gd name="T112" fmla="*/ 2147483647 w 261"/>
                <a:gd name="T113" fmla="*/ 2147483647 h 301"/>
                <a:gd name="T114" fmla="*/ 2147483647 w 261"/>
                <a:gd name="T115" fmla="*/ 2147483647 h 301"/>
                <a:gd name="T116" fmla="*/ 2147483647 w 261"/>
                <a:gd name="T117" fmla="*/ 2147483647 h 301"/>
                <a:gd name="T118" fmla="*/ 2147483647 w 261"/>
                <a:gd name="T119" fmla="*/ 2147483647 h 301"/>
                <a:gd name="T120" fmla="*/ 2147483647 w 261"/>
                <a:gd name="T121" fmla="*/ 2147483647 h 30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61"/>
                <a:gd name="T184" fmla="*/ 0 h 301"/>
                <a:gd name="T185" fmla="*/ 261 w 261"/>
                <a:gd name="T186" fmla="*/ 301 h 30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61" h="301">
                  <a:moveTo>
                    <a:pt x="256" y="179"/>
                  </a:moveTo>
                  <a:lnTo>
                    <a:pt x="250" y="176"/>
                  </a:lnTo>
                  <a:lnTo>
                    <a:pt x="248" y="176"/>
                  </a:lnTo>
                  <a:lnTo>
                    <a:pt x="242" y="176"/>
                  </a:lnTo>
                  <a:lnTo>
                    <a:pt x="240" y="176"/>
                  </a:lnTo>
                  <a:lnTo>
                    <a:pt x="237" y="173"/>
                  </a:lnTo>
                  <a:lnTo>
                    <a:pt x="237" y="171"/>
                  </a:lnTo>
                  <a:lnTo>
                    <a:pt x="234" y="168"/>
                  </a:lnTo>
                  <a:lnTo>
                    <a:pt x="232" y="165"/>
                  </a:lnTo>
                  <a:lnTo>
                    <a:pt x="226" y="165"/>
                  </a:lnTo>
                  <a:lnTo>
                    <a:pt x="221" y="165"/>
                  </a:lnTo>
                  <a:lnTo>
                    <a:pt x="218" y="165"/>
                  </a:lnTo>
                  <a:lnTo>
                    <a:pt x="218" y="163"/>
                  </a:lnTo>
                  <a:lnTo>
                    <a:pt x="218" y="160"/>
                  </a:lnTo>
                  <a:lnTo>
                    <a:pt x="216" y="157"/>
                  </a:lnTo>
                  <a:lnTo>
                    <a:pt x="216" y="155"/>
                  </a:lnTo>
                  <a:lnTo>
                    <a:pt x="218" y="152"/>
                  </a:lnTo>
                  <a:lnTo>
                    <a:pt x="216" y="149"/>
                  </a:lnTo>
                  <a:lnTo>
                    <a:pt x="216" y="144"/>
                  </a:lnTo>
                  <a:lnTo>
                    <a:pt x="216" y="141"/>
                  </a:lnTo>
                  <a:lnTo>
                    <a:pt x="218" y="141"/>
                  </a:lnTo>
                  <a:lnTo>
                    <a:pt x="221" y="139"/>
                  </a:lnTo>
                  <a:lnTo>
                    <a:pt x="221" y="136"/>
                  </a:lnTo>
                  <a:lnTo>
                    <a:pt x="221" y="133"/>
                  </a:lnTo>
                  <a:lnTo>
                    <a:pt x="221" y="131"/>
                  </a:lnTo>
                  <a:lnTo>
                    <a:pt x="224" y="131"/>
                  </a:lnTo>
                  <a:lnTo>
                    <a:pt x="226" y="128"/>
                  </a:lnTo>
                  <a:lnTo>
                    <a:pt x="229" y="125"/>
                  </a:lnTo>
                  <a:lnTo>
                    <a:pt x="237" y="120"/>
                  </a:lnTo>
                  <a:lnTo>
                    <a:pt x="240" y="117"/>
                  </a:lnTo>
                  <a:lnTo>
                    <a:pt x="240" y="115"/>
                  </a:lnTo>
                  <a:lnTo>
                    <a:pt x="240" y="112"/>
                  </a:lnTo>
                  <a:lnTo>
                    <a:pt x="240" y="107"/>
                  </a:lnTo>
                  <a:lnTo>
                    <a:pt x="240" y="101"/>
                  </a:lnTo>
                  <a:lnTo>
                    <a:pt x="240" y="99"/>
                  </a:lnTo>
                  <a:lnTo>
                    <a:pt x="242" y="96"/>
                  </a:lnTo>
                  <a:lnTo>
                    <a:pt x="245" y="93"/>
                  </a:lnTo>
                  <a:lnTo>
                    <a:pt x="248" y="93"/>
                  </a:lnTo>
                  <a:lnTo>
                    <a:pt x="245" y="91"/>
                  </a:lnTo>
                  <a:lnTo>
                    <a:pt x="242" y="88"/>
                  </a:lnTo>
                  <a:lnTo>
                    <a:pt x="240" y="88"/>
                  </a:lnTo>
                  <a:lnTo>
                    <a:pt x="234" y="88"/>
                  </a:lnTo>
                  <a:lnTo>
                    <a:pt x="232" y="88"/>
                  </a:lnTo>
                  <a:lnTo>
                    <a:pt x="226" y="85"/>
                  </a:lnTo>
                  <a:lnTo>
                    <a:pt x="224" y="85"/>
                  </a:lnTo>
                  <a:lnTo>
                    <a:pt x="218" y="85"/>
                  </a:lnTo>
                  <a:lnTo>
                    <a:pt x="216" y="85"/>
                  </a:lnTo>
                  <a:lnTo>
                    <a:pt x="213" y="83"/>
                  </a:lnTo>
                  <a:lnTo>
                    <a:pt x="213" y="80"/>
                  </a:lnTo>
                  <a:lnTo>
                    <a:pt x="210" y="80"/>
                  </a:lnTo>
                  <a:lnTo>
                    <a:pt x="208" y="80"/>
                  </a:lnTo>
                  <a:lnTo>
                    <a:pt x="205" y="77"/>
                  </a:lnTo>
                  <a:lnTo>
                    <a:pt x="205" y="75"/>
                  </a:lnTo>
                  <a:lnTo>
                    <a:pt x="202" y="69"/>
                  </a:lnTo>
                  <a:lnTo>
                    <a:pt x="200" y="72"/>
                  </a:lnTo>
                  <a:lnTo>
                    <a:pt x="194" y="72"/>
                  </a:lnTo>
                  <a:lnTo>
                    <a:pt x="192" y="75"/>
                  </a:lnTo>
                  <a:lnTo>
                    <a:pt x="189" y="77"/>
                  </a:lnTo>
                  <a:lnTo>
                    <a:pt x="186" y="77"/>
                  </a:lnTo>
                  <a:lnTo>
                    <a:pt x="186" y="75"/>
                  </a:lnTo>
                  <a:lnTo>
                    <a:pt x="189" y="75"/>
                  </a:lnTo>
                  <a:lnTo>
                    <a:pt x="189" y="72"/>
                  </a:lnTo>
                  <a:lnTo>
                    <a:pt x="189" y="69"/>
                  </a:lnTo>
                  <a:lnTo>
                    <a:pt x="189" y="67"/>
                  </a:lnTo>
                  <a:lnTo>
                    <a:pt x="189" y="64"/>
                  </a:lnTo>
                  <a:lnTo>
                    <a:pt x="186" y="64"/>
                  </a:lnTo>
                  <a:lnTo>
                    <a:pt x="184" y="67"/>
                  </a:lnTo>
                  <a:lnTo>
                    <a:pt x="181" y="69"/>
                  </a:lnTo>
                  <a:lnTo>
                    <a:pt x="178" y="69"/>
                  </a:lnTo>
                  <a:lnTo>
                    <a:pt x="178" y="67"/>
                  </a:lnTo>
                  <a:lnTo>
                    <a:pt x="176" y="64"/>
                  </a:lnTo>
                  <a:lnTo>
                    <a:pt x="178" y="61"/>
                  </a:lnTo>
                  <a:lnTo>
                    <a:pt x="181" y="61"/>
                  </a:lnTo>
                  <a:lnTo>
                    <a:pt x="181" y="59"/>
                  </a:lnTo>
                  <a:lnTo>
                    <a:pt x="178" y="59"/>
                  </a:lnTo>
                  <a:lnTo>
                    <a:pt x="176" y="59"/>
                  </a:lnTo>
                  <a:lnTo>
                    <a:pt x="173" y="59"/>
                  </a:lnTo>
                  <a:lnTo>
                    <a:pt x="170" y="56"/>
                  </a:lnTo>
                  <a:lnTo>
                    <a:pt x="168" y="56"/>
                  </a:lnTo>
                  <a:lnTo>
                    <a:pt x="165" y="59"/>
                  </a:lnTo>
                  <a:lnTo>
                    <a:pt x="162" y="59"/>
                  </a:lnTo>
                  <a:lnTo>
                    <a:pt x="160" y="59"/>
                  </a:lnTo>
                  <a:lnTo>
                    <a:pt x="157" y="59"/>
                  </a:lnTo>
                  <a:lnTo>
                    <a:pt x="154" y="59"/>
                  </a:lnTo>
                  <a:lnTo>
                    <a:pt x="154" y="56"/>
                  </a:lnTo>
                  <a:lnTo>
                    <a:pt x="152" y="56"/>
                  </a:lnTo>
                  <a:lnTo>
                    <a:pt x="149" y="56"/>
                  </a:lnTo>
                  <a:lnTo>
                    <a:pt x="149" y="53"/>
                  </a:lnTo>
                  <a:lnTo>
                    <a:pt x="149" y="51"/>
                  </a:lnTo>
                  <a:lnTo>
                    <a:pt x="152" y="48"/>
                  </a:lnTo>
                  <a:lnTo>
                    <a:pt x="152" y="43"/>
                  </a:lnTo>
                  <a:lnTo>
                    <a:pt x="152" y="40"/>
                  </a:lnTo>
                  <a:lnTo>
                    <a:pt x="154" y="37"/>
                  </a:lnTo>
                  <a:lnTo>
                    <a:pt x="154" y="32"/>
                  </a:lnTo>
                  <a:lnTo>
                    <a:pt x="152" y="29"/>
                  </a:lnTo>
                  <a:lnTo>
                    <a:pt x="149" y="29"/>
                  </a:lnTo>
                  <a:lnTo>
                    <a:pt x="149" y="27"/>
                  </a:lnTo>
                  <a:lnTo>
                    <a:pt x="152" y="27"/>
                  </a:lnTo>
                  <a:lnTo>
                    <a:pt x="154" y="24"/>
                  </a:lnTo>
                  <a:lnTo>
                    <a:pt x="157" y="24"/>
                  </a:lnTo>
                  <a:lnTo>
                    <a:pt x="157" y="21"/>
                  </a:lnTo>
                  <a:lnTo>
                    <a:pt x="157" y="19"/>
                  </a:lnTo>
                  <a:lnTo>
                    <a:pt x="154" y="19"/>
                  </a:lnTo>
                  <a:lnTo>
                    <a:pt x="152" y="19"/>
                  </a:lnTo>
                  <a:lnTo>
                    <a:pt x="149" y="19"/>
                  </a:lnTo>
                  <a:lnTo>
                    <a:pt x="144" y="16"/>
                  </a:lnTo>
                  <a:lnTo>
                    <a:pt x="141" y="16"/>
                  </a:lnTo>
                  <a:lnTo>
                    <a:pt x="138" y="13"/>
                  </a:lnTo>
                  <a:lnTo>
                    <a:pt x="136" y="13"/>
                  </a:lnTo>
                  <a:lnTo>
                    <a:pt x="130" y="13"/>
                  </a:lnTo>
                  <a:lnTo>
                    <a:pt x="128" y="13"/>
                  </a:lnTo>
                  <a:lnTo>
                    <a:pt x="125" y="13"/>
                  </a:lnTo>
                  <a:lnTo>
                    <a:pt x="120" y="11"/>
                  </a:lnTo>
                  <a:lnTo>
                    <a:pt x="112" y="11"/>
                  </a:lnTo>
                  <a:lnTo>
                    <a:pt x="112" y="13"/>
                  </a:lnTo>
                  <a:lnTo>
                    <a:pt x="112" y="16"/>
                  </a:lnTo>
                  <a:lnTo>
                    <a:pt x="109" y="16"/>
                  </a:lnTo>
                  <a:lnTo>
                    <a:pt x="106" y="16"/>
                  </a:lnTo>
                  <a:lnTo>
                    <a:pt x="104" y="16"/>
                  </a:lnTo>
                  <a:lnTo>
                    <a:pt x="101" y="16"/>
                  </a:lnTo>
                  <a:lnTo>
                    <a:pt x="98" y="16"/>
                  </a:lnTo>
                  <a:lnTo>
                    <a:pt x="98" y="13"/>
                  </a:lnTo>
                  <a:lnTo>
                    <a:pt x="96" y="11"/>
                  </a:lnTo>
                  <a:lnTo>
                    <a:pt x="93" y="11"/>
                  </a:lnTo>
                  <a:lnTo>
                    <a:pt x="90" y="11"/>
                  </a:lnTo>
                  <a:lnTo>
                    <a:pt x="88" y="8"/>
                  </a:lnTo>
                  <a:lnTo>
                    <a:pt x="88" y="5"/>
                  </a:lnTo>
                  <a:lnTo>
                    <a:pt x="85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7" y="3"/>
                  </a:lnTo>
                  <a:lnTo>
                    <a:pt x="74" y="3"/>
                  </a:lnTo>
                  <a:lnTo>
                    <a:pt x="74" y="5"/>
                  </a:lnTo>
                  <a:lnTo>
                    <a:pt x="74" y="8"/>
                  </a:lnTo>
                  <a:lnTo>
                    <a:pt x="77" y="13"/>
                  </a:lnTo>
                  <a:lnTo>
                    <a:pt x="77" y="16"/>
                  </a:lnTo>
                  <a:lnTo>
                    <a:pt x="77" y="19"/>
                  </a:lnTo>
                  <a:lnTo>
                    <a:pt x="77" y="21"/>
                  </a:lnTo>
                  <a:lnTo>
                    <a:pt x="80" y="24"/>
                  </a:lnTo>
                  <a:lnTo>
                    <a:pt x="77" y="27"/>
                  </a:lnTo>
                  <a:lnTo>
                    <a:pt x="77" y="29"/>
                  </a:lnTo>
                  <a:lnTo>
                    <a:pt x="77" y="32"/>
                  </a:lnTo>
                  <a:lnTo>
                    <a:pt x="74" y="32"/>
                  </a:lnTo>
                  <a:lnTo>
                    <a:pt x="72" y="32"/>
                  </a:lnTo>
                  <a:lnTo>
                    <a:pt x="69" y="29"/>
                  </a:lnTo>
                  <a:lnTo>
                    <a:pt x="66" y="32"/>
                  </a:lnTo>
                  <a:lnTo>
                    <a:pt x="64" y="35"/>
                  </a:lnTo>
                  <a:lnTo>
                    <a:pt x="61" y="37"/>
                  </a:lnTo>
                  <a:lnTo>
                    <a:pt x="58" y="37"/>
                  </a:lnTo>
                  <a:lnTo>
                    <a:pt x="56" y="35"/>
                  </a:lnTo>
                  <a:lnTo>
                    <a:pt x="53" y="32"/>
                  </a:lnTo>
                  <a:lnTo>
                    <a:pt x="50" y="32"/>
                  </a:lnTo>
                  <a:lnTo>
                    <a:pt x="48" y="35"/>
                  </a:lnTo>
                  <a:lnTo>
                    <a:pt x="45" y="35"/>
                  </a:lnTo>
                  <a:lnTo>
                    <a:pt x="42" y="35"/>
                  </a:lnTo>
                  <a:lnTo>
                    <a:pt x="40" y="37"/>
                  </a:lnTo>
                  <a:lnTo>
                    <a:pt x="37" y="37"/>
                  </a:lnTo>
                  <a:lnTo>
                    <a:pt x="37" y="40"/>
                  </a:lnTo>
                  <a:lnTo>
                    <a:pt x="37" y="43"/>
                  </a:lnTo>
                  <a:lnTo>
                    <a:pt x="37" y="45"/>
                  </a:lnTo>
                  <a:lnTo>
                    <a:pt x="37" y="48"/>
                  </a:lnTo>
                  <a:lnTo>
                    <a:pt x="34" y="48"/>
                  </a:lnTo>
                  <a:lnTo>
                    <a:pt x="32" y="48"/>
                  </a:lnTo>
                  <a:lnTo>
                    <a:pt x="29" y="48"/>
                  </a:lnTo>
                  <a:lnTo>
                    <a:pt x="29" y="51"/>
                  </a:lnTo>
                  <a:lnTo>
                    <a:pt x="26" y="51"/>
                  </a:lnTo>
                  <a:lnTo>
                    <a:pt x="24" y="53"/>
                  </a:lnTo>
                  <a:lnTo>
                    <a:pt x="21" y="53"/>
                  </a:lnTo>
                  <a:lnTo>
                    <a:pt x="21" y="59"/>
                  </a:lnTo>
                  <a:lnTo>
                    <a:pt x="21" y="61"/>
                  </a:lnTo>
                  <a:lnTo>
                    <a:pt x="18" y="64"/>
                  </a:lnTo>
                  <a:lnTo>
                    <a:pt x="18" y="67"/>
                  </a:lnTo>
                  <a:lnTo>
                    <a:pt x="18" y="69"/>
                  </a:lnTo>
                  <a:lnTo>
                    <a:pt x="16" y="67"/>
                  </a:lnTo>
                  <a:lnTo>
                    <a:pt x="13" y="67"/>
                  </a:lnTo>
                  <a:lnTo>
                    <a:pt x="10" y="67"/>
                  </a:lnTo>
                  <a:lnTo>
                    <a:pt x="8" y="69"/>
                  </a:lnTo>
                  <a:lnTo>
                    <a:pt x="5" y="72"/>
                  </a:lnTo>
                  <a:lnTo>
                    <a:pt x="2" y="75"/>
                  </a:lnTo>
                  <a:lnTo>
                    <a:pt x="0" y="77"/>
                  </a:lnTo>
                  <a:lnTo>
                    <a:pt x="2" y="80"/>
                  </a:lnTo>
                  <a:lnTo>
                    <a:pt x="5" y="83"/>
                  </a:lnTo>
                  <a:lnTo>
                    <a:pt x="5" y="85"/>
                  </a:lnTo>
                  <a:lnTo>
                    <a:pt x="5" y="88"/>
                  </a:lnTo>
                  <a:lnTo>
                    <a:pt x="5" y="91"/>
                  </a:lnTo>
                  <a:lnTo>
                    <a:pt x="8" y="96"/>
                  </a:lnTo>
                  <a:lnTo>
                    <a:pt x="8" y="101"/>
                  </a:lnTo>
                  <a:lnTo>
                    <a:pt x="5" y="107"/>
                  </a:lnTo>
                  <a:lnTo>
                    <a:pt x="10" y="109"/>
                  </a:lnTo>
                  <a:lnTo>
                    <a:pt x="13" y="115"/>
                  </a:lnTo>
                  <a:lnTo>
                    <a:pt x="16" y="117"/>
                  </a:lnTo>
                  <a:lnTo>
                    <a:pt x="18" y="120"/>
                  </a:lnTo>
                  <a:lnTo>
                    <a:pt x="24" y="123"/>
                  </a:lnTo>
                  <a:lnTo>
                    <a:pt x="24" y="125"/>
                  </a:lnTo>
                  <a:lnTo>
                    <a:pt x="26" y="128"/>
                  </a:lnTo>
                  <a:lnTo>
                    <a:pt x="29" y="131"/>
                  </a:lnTo>
                  <a:lnTo>
                    <a:pt x="32" y="133"/>
                  </a:lnTo>
                  <a:lnTo>
                    <a:pt x="37" y="133"/>
                  </a:lnTo>
                  <a:lnTo>
                    <a:pt x="40" y="136"/>
                  </a:lnTo>
                  <a:lnTo>
                    <a:pt x="42" y="139"/>
                  </a:lnTo>
                  <a:lnTo>
                    <a:pt x="42" y="141"/>
                  </a:lnTo>
                  <a:lnTo>
                    <a:pt x="40" y="139"/>
                  </a:lnTo>
                  <a:lnTo>
                    <a:pt x="37" y="139"/>
                  </a:lnTo>
                  <a:lnTo>
                    <a:pt x="37" y="141"/>
                  </a:lnTo>
                  <a:lnTo>
                    <a:pt x="37" y="144"/>
                  </a:lnTo>
                  <a:lnTo>
                    <a:pt x="40" y="149"/>
                  </a:lnTo>
                  <a:lnTo>
                    <a:pt x="42" y="149"/>
                  </a:lnTo>
                  <a:lnTo>
                    <a:pt x="42" y="152"/>
                  </a:lnTo>
                  <a:lnTo>
                    <a:pt x="42" y="155"/>
                  </a:lnTo>
                  <a:lnTo>
                    <a:pt x="42" y="157"/>
                  </a:lnTo>
                  <a:lnTo>
                    <a:pt x="45" y="157"/>
                  </a:lnTo>
                  <a:lnTo>
                    <a:pt x="45" y="163"/>
                  </a:lnTo>
                  <a:lnTo>
                    <a:pt x="45" y="168"/>
                  </a:lnTo>
                  <a:lnTo>
                    <a:pt x="45" y="171"/>
                  </a:lnTo>
                  <a:lnTo>
                    <a:pt x="45" y="176"/>
                  </a:lnTo>
                  <a:lnTo>
                    <a:pt x="48" y="179"/>
                  </a:lnTo>
                  <a:lnTo>
                    <a:pt x="48" y="181"/>
                  </a:lnTo>
                  <a:lnTo>
                    <a:pt x="53" y="184"/>
                  </a:lnTo>
                  <a:lnTo>
                    <a:pt x="56" y="187"/>
                  </a:lnTo>
                  <a:lnTo>
                    <a:pt x="58" y="187"/>
                  </a:lnTo>
                  <a:lnTo>
                    <a:pt x="61" y="187"/>
                  </a:lnTo>
                  <a:lnTo>
                    <a:pt x="64" y="189"/>
                  </a:lnTo>
                  <a:lnTo>
                    <a:pt x="66" y="189"/>
                  </a:lnTo>
                  <a:lnTo>
                    <a:pt x="69" y="192"/>
                  </a:lnTo>
                  <a:lnTo>
                    <a:pt x="69" y="195"/>
                  </a:lnTo>
                  <a:lnTo>
                    <a:pt x="72" y="195"/>
                  </a:lnTo>
                  <a:lnTo>
                    <a:pt x="74" y="195"/>
                  </a:lnTo>
                  <a:lnTo>
                    <a:pt x="77" y="195"/>
                  </a:lnTo>
                  <a:lnTo>
                    <a:pt x="77" y="197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5" y="205"/>
                  </a:lnTo>
                  <a:lnTo>
                    <a:pt x="85" y="208"/>
                  </a:lnTo>
                  <a:lnTo>
                    <a:pt x="88" y="211"/>
                  </a:lnTo>
                  <a:lnTo>
                    <a:pt x="90" y="211"/>
                  </a:lnTo>
                  <a:lnTo>
                    <a:pt x="93" y="211"/>
                  </a:lnTo>
                  <a:lnTo>
                    <a:pt x="96" y="213"/>
                  </a:lnTo>
                  <a:lnTo>
                    <a:pt x="98" y="216"/>
                  </a:lnTo>
                  <a:lnTo>
                    <a:pt x="98" y="219"/>
                  </a:lnTo>
                  <a:lnTo>
                    <a:pt x="98" y="221"/>
                  </a:lnTo>
                  <a:lnTo>
                    <a:pt x="98" y="224"/>
                  </a:lnTo>
                  <a:lnTo>
                    <a:pt x="98" y="227"/>
                  </a:lnTo>
                  <a:lnTo>
                    <a:pt x="101" y="229"/>
                  </a:lnTo>
                  <a:lnTo>
                    <a:pt x="101" y="227"/>
                  </a:lnTo>
                  <a:lnTo>
                    <a:pt x="104" y="227"/>
                  </a:lnTo>
                  <a:lnTo>
                    <a:pt x="104" y="229"/>
                  </a:lnTo>
                  <a:lnTo>
                    <a:pt x="106" y="229"/>
                  </a:lnTo>
                  <a:lnTo>
                    <a:pt x="106" y="232"/>
                  </a:lnTo>
                  <a:lnTo>
                    <a:pt x="106" y="235"/>
                  </a:lnTo>
                  <a:lnTo>
                    <a:pt x="106" y="237"/>
                  </a:lnTo>
                  <a:lnTo>
                    <a:pt x="106" y="240"/>
                  </a:lnTo>
                  <a:lnTo>
                    <a:pt x="109" y="240"/>
                  </a:lnTo>
                  <a:lnTo>
                    <a:pt x="112" y="237"/>
                  </a:lnTo>
                  <a:lnTo>
                    <a:pt x="117" y="235"/>
                  </a:lnTo>
                  <a:lnTo>
                    <a:pt x="122" y="232"/>
                  </a:lnTo>
                  <a:lnTo>
                    <a:pt x="125" y="235"/>
                  </a:lnTo>
                  <a:lnTo>
                    <a:pt x="122" y="237"/>
                  </a:lnTo>
                  <a:lnTo>
                    <a:pt x="122" y="243"/>
                  </a:lnTo>
                  <a:lnTo>
                    <a:pt x="136" y="237"/>
                  </a:lnTo>
                  <a:lnTo>
                    <a:pt x="138" y="237"/>
                  </a:lnTo>
                  <a:lnTo>
                    <a:pt x="141" y="237"/>
                  </a:lnTo>
                  <a:lnTo>
                    <a:pt x="141" y="243"/>
                  </a:lnTo>
                  <a:lnTo>
                    <a:pt x="141" y="245"/>
                  </a:lnTo>
                  <a:lnTo>
                    <a:pt x="144" y="243"/>
                  </a:lnTo>
                  <a:lnTo>
                    <a:pt x="146" y="243"/>
                  </a:lnTo>
                  <a:lnTo>
                    <a:pt x="146" y="245"/>
                  </a:lnTo>
                  <a:lnTo>
                    <a:pt x="149" y="248"/>
                  </a:lnTo>
                  <a:lnTo>
                    <a:pt x="149" y="251"/>
                  </a:lnTo>
                  <a:lnTo>
                    <a:pt x="154" y="248"/>
                  </a:lnTo>
                  <a:lnTo>
                    <a:pt x="160" y="248"/>
                  </a:lnTo>
                  <a:lnTo>
                    <a:pt x="165" y="245"/>
                  </a:lnTo>
                  <a:lnTo>
                    <a:pt x="170" y="243"/>
                  </a:lnTo>
                  <a:lnTo>
                    <a:pt x="170" y="251"/>
                  </a:lnTo>
                  <a:lnTo>
                    <a:pt x="170" y="253"/>
                  </a:lnTo>
                  <a:lnTo>
                    <a:pt x="173" y="256"/>
                  </a:lnTo>
                  <a:lnTo>
                    <a:pt x="176" y="256"/>
                  </a:lnTo>
                  <a:lnTo>
                    <a:pt x="178" y="253"/>
                  </a:lnTo>
                  <a:lnTo>
                    <a:pt x="181" y="253"/>
                  </a:lnTo>
                  <a:lnTo>
                    <a:pt x="186" y="253"/>
                  </a:lnTo>
                  <a:lnTo>
                    <a:pt x="189" y="253"/>
                  </a:lnTo>
                  <a:lnTo>
                    <a:pt x="192" y="253"/>
                  </a:lnTo>
                  <a:lnTo>
                    <a:pt x="192" y="256"/>
                  </a:lnTo>
                  <a:lnTo>
                    <a:pt x="189" y="259"/>
                  </a:lnTo>
                  <a:lnTo>
                    <a:pt x="186" y="259"/>
                  </a:lnTo>
                  <a:lnTo>
                    <a:pt x="186" y="261"/>
                  </a:lnTo>
                  <a:lnTo>
                    <a:pt x="186" y="264"/>
                  </a:lnTo>
                  <a:lnTo>
                    <a:pt x="184" y="267"/>
                  </a:lnTo>
                  <a:lnTo>
                    <a:pt x="181" y="269"/>
                  </a:lnTo>
                  <a:lnTo>
                    <a:pt x="181" y="272"/>
                  </a:lnTo>
                  <a:lnTo>
                    <a:pt x="181" y="277"/>
                  </a:lnTo>
                  <a:lnTo>
                    <a:pt x="181" y="280"/>
                  </a:lnTo>
                  <a:lnTo>
                    <a:pt x="184" y="283"/>
                  </a:lnTo>
                  <a:lnTo>
                    <a:pt x="186" y="285"/>
                  </a:lnTo>
                  <a:lnTo>
                    <a:pt x="186" y="288"/>
                  </a:lnTo>
                  <a:lnTo>
                    <a:pt x="189" y="291"/>
                  </a:lnTo>
                  <a:lnTo>
                    <a:pt x="192" y="291"/>
                  </a:lnTo>
                  <a:lnTo>
                    <a:pt x="194" y="288"/>
                  </a:lnTo>
                  <a:lnTo>
                    <a:pt x="197" y="285"/>
                  </a:lnTo>
                  <a:lnTo>
                    <a:pt x="200" y="283"/>
                  </a:lnTo>
                  <a:lnTo>
                    <a:pt x="200" y="280"/>
                  </a:lnTo>
                  <a:lnTo>
                    <a:pt x="200" y="277"/>
                  </a:lnTo>
                  <a:lnTo>
                    <a:pt x="202" y="277"/>
                  </a:lnTo>
                  <a:lnTo>
                    <a:pt x="205" y="277"/>
                  </a:lnTo>
                  <a:lnTo>
                    <a:pt x="208" y="277"/>
                  </a:lnTo>
                  <a:lnTo>
                    <a:pt x="210" y="277"/>
                  </a:lnTo>
                  <a:lnTo>
                    <a:pt x="216" y="277"/>
                  </a:lnTo>
                  <a:lnTo>
                    <a:pt x="218" y="283"/>
                  </a:lnTo>
                  <a:lnTo>
                    <a:pt x="216" y="283"/>
                  </a:lnTo>
                  <a:lnTo>
                    <a:pt x="216" y="285"/>
                  </a:lnTo>
                  <a:lnTo>
                    <a:pt x="218" y="285"/>
                  </a:lnTo>
                  <a:lnTo>
                    <a:pt x="221" y="288"/>
                  </a:lnTo>
                  <a:lnTo>
                    <a:pt x="221" y="291"/>
                  </a:lnTo>
                  <a:lnTo>
                    <a:pt x="221" y="293"/>
                  </a:lnTo>
                  <a:lnTo>
                    <a:pt x="221" y="296"/>
                  </a:lnTo>
                  <a:lnTo>
                    <a:pt x="218" y="296"/>
                  </a:lnTo>
                  <a:lnTo>
                    <a:pt x="218" y="299"/>
                  </a:lnTo>
                  <a:lnTo>
                    <a:pt x="221" y="299"/>
                  </a:lnTo>
                  <a:lnTo>
                    <a:pt x="224" y="301"/>
                  </a:lnTo>
                  <a:lnTo>
                    <a:pt x="226" y="301"/>
                  </a:lnTo>
                  <a:lnTo>
                    <a:pt x="229" y="299"/>
                  </a:lnTo>
                  <a:lnTo>
                    <a:pt x="232" y="296"/>
                  </a:lnTo>
                  <a:lnTo>
                    <a:pt x="234" y="293"/>
                  </a:lnTo>
                  <a:lnTo>
                    <a:pt x="237" y="293"/>
                  </a:lnTo>
                  <a:lnTo>
                    <a:pt x="240" y="291"/>
                  </a:lnTo>
                  <a:lnTo>
                    <a:pt x="242" y="291"/>
                  </a:lnTo>
                  <a:lnTo>
                    <a:pt x="245" y="291"/>
                  </a:lnTo>
                  <a:lnTo>
                    <a:pt x="245" y="288"/>
                  </a:lnTo>
                  <a:lnTo>
                    <a:pt x="248" y="285"/>
                  </a:lnTo>
                  <a:lnTo>
                    <a:pt x="248" y="283"/>
                  </a:lnTo>
                  <a:lnTo>
                    <a:pt x="245" y="280"/>
                  </a:lnTo>
                  <a:lnTo>
                    <a:pt x="245" y="277"/>
                  </a:lnTo>
                  <a:lnTo>
                    <a:pt x="245" y="275"/>
                  </a:lnTo>
                  <a:lnTo>
                    <a:pt x="248" y="275"/>
                  </a:lnTo>
                  <a:lnTo>
                    <a:pt x="248" y="272"/>
                  </a:lnTo>
                  <a:lnTo>
                    <a:pt x="245" y="269"/>
                  </a:lnTo>
                  <a:lnTo>
                    <a:pt x="245" y="267"/>
                  </a:lnTo>
                  <a:lnTo>
                    <a:pt x="242" y="267"/>
                  </a:lnTo>
                  <a:lnTo>
                    <a:pt x="242" y="264"/>
                  </a:lnTo>
                  <a:lnTo>
                    <a:pt x="245" y="261"/>
                  </a:lnTo>
                  <a:lnTo>
                    <a:pt x="248" y="261"/>
                  </a:lnTo>
                  <a:lnTo>
                    <a:pt x="253" y="261"/>
                  </a:lnTo>
                  <a:lnTo>
                    <a:pt x="256" y="261"/>
                  </a:lnTo>
                  <a:lnTo>
                    <a:pt x="253" y="259"/>
                  </a:lnTo>
                  <a:lnTo>
                    <a:pt x="253" y="256"/>
                  </a:lnTo>
                  <a:lnTo>
                    <a:pt x="256" y="253"/>
                  </a:lnTo>
                  <a:lnTo>
                    <a:pt x="256" y="251"/>
                  </a:lnTo>
                  <a:lnTo>
                    <a:pt x="256" y="248"/>
                  </a:lnTo>
                  <a:lnTo>
                    <a:pt x="256" y="243"/>
                  </a:lnTo>
                  <a:lnTo>
                    <a:pt x="256" y="237"/>
                  </a:lnTo>
                  <a:lnTo>
                    <a:pt x="258" y="237"/>
                  </a:lnTo>
                  <a:lnTo>
                    <a:pt x="256" y="235"/>
                  </a:lnTo>
                  <a:lnTo>
                    <a:pt x="256" y="232"/>
                  </a:lnTo>
                  <a:lnTo>
                    <a:pt x="256" y="229"/>
                  </a:lnTo>
                  <a:lnTo>
                    <a:pt x="258" y="227"/>
                  </a:lnTo>
                  <a:lnTo>
                    <a:pt x="261" y="224"/>
                  </a:lnTo>
                  <a:lnTo>
                    <a:pt x="261" y="221"/>
                  </a:lnTo>
                  <a:lnTo>
                    <a:pt x="261" y="219"/>
                  </a:lnTo>
                  <a:lnTo>
                    <a:pt x="258" y="219"/>
                  </a:lnTo>
                  <a:lnTo>
                    <a:pt x="253" y="216"/>
                  </a:lnTo>
                  <a:lnTo>
                    <a:pt x="253" y="213"/>
                  </a:lnTo>
                  <a:lnTo>
                    <a:pt x="250" y="211"/>
                  </a:lnTo>
                  <a:lnTo>
                    <a:pt x="242" y="211"/>
                  </a:lnTo>
                  <a:lnTo>
                    <a:pt x="245" y="205"/>
                  </a:lnTo>
                  <a:lnTo>
                    <a:pt x="248" y="205"/>
                  </a:lnTo>
                  <a:lnTo>
                    <a:pt x="250" y="205"/>
                  </a:lnTo>
                  <a:lnTo>
                    <a:pt x="256" y="211"/>
                  </a:lnTo>
                  <a:lnTo>
                    <a:pt x="256" y="179"/>
                  </a:lnTo>
                  <a:close/>
                </a:path>
              </a:pathLst>
            </a:custGeom>
            <a:solidFill>
              <a:srgbClr val="FFFF00"/>
            </a:solidFill>
            <a:ln w="4826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60" name="Freeform 126"/>
            <p:cNvSpPr>
              <a:spLocks/>
            </p:cNvSpPr>
            <p:nvPr/>
          </p:nvSpPr>
          <p:spPr bwMode="auto">
            <a:xfrm>
              <a:off x="1216025" y="5097463"/>
              <a:ext cx="1303338" cy="1238250"/>
            </a:xfrm>
            <a:custGeom>
              <a:avLst/>
              <a:gdLst>
                <a:gd name="T0" fmla="*/ 2147483647 w 347"/>
                <a:gd name="T1" fmla="*/ 2147483647 h 312"/>
                <a:gd name="T2" fmla="*/ 2147483647 w 347"/>
                <a:gd name="T3" fmla="*/ 2147483647 h 312"/>
                <a:gd name="T4" fmla="*/ 2147483647 w 347"/>
                <a:gd name="T5" fmla="*/ 2147483647 h 312"/>
                <a:gd name="T6" fmla="*/ 2147483647 w 347"/>
                <a:gd name="T7" fmla="*/ 2147483647 h 312"/>
                <a:gd name="T8" fmla="*/ 2147483647 w 347"/>
                <a:gd name="T9" fmla="*/ 2147483647 h 312"/>
                <a:gd name="T10" fmla="*/ 2147483647 w 347"/>
                <a:gd name="T11" fmla="*/ 2147483647 h 312"/>
                <a:gd name="T12" fmla="*/ 2147483647 w 347"/>
                <a:gd name="T13" fmla="*/ 2147483647 h 312"/>
                <a:gd name="T14" fmla="*/ 2147483647 w 347"/>
                <a:gd name="T15" fmla="*/ 2147483647 h 312"/>
                <a:gd name="T16" fmla="*/ 2147483647 w 347"/>
                <a:gd name="T17" fmla="*/ 2147483647 h 312"/>
                <a:gd name="T18" fmla="*/ 2147483647 w 347"/>
                <a:gd name="T19" fmla="*/ 2147483647 h 312"/>
                <a:gd name="T20" fmla="*/ 2147483647 w 347"/>
                <a:gd name="T21" fmla="*/ 2147483647 h 312"/>
                <a:gd name="T22" fmla="*/ 2147483647 w 347"/>
                <a:gd name="T23" fmla="*/ 2147483647 h 312"/>
                <a:gd name="T24" fmla="*/ 2147483647 w 347"/>
                <a:gd name="T25" fmla="*/ 2147483647 h 312"/>
                <a:gd name="T26" fmla="*/ 2147483647 w 347"/>
                <a:gd name="T27" fmla="*/ 2147483647 h 312"/>
                <a:gd name="T28" fmla="*/ 2147483647 w 347"/>
                <a:gd name="T29" fmla="*/ 2147483647 h 312"/>
                <a:gd name="T30" fmla="*/ 2147483647 w 347"/>
                <a:gd name="T31" fmla="*/ 2147483647 h 312"/>
                <a:gd name="T32" fmla="*/ 2147483647 w 347"/>
                <a:gd name="T33" fmla="*/ 2147483647 h 312"/>
                <a:gd name="T34" fmla="*/ 2147483647 w 347"/>
                <a:gd name="T35" fmla="*/ 2147483647 h 312"/>
                <a:gd name="T36" fmla="*/ 2147483647 w 347"/>
                <a:gd name="T37" fmla="*/ 2147483647 h 312"/>
                <a:gd name="T38" fmla="*/ 2147483647 w 347"/>
                <a:gd name="T39" fmla="*/ 2147483647 h 312"/>
                <a:gd name="T40" fmla="*/ 2147483647 w 347"/>
                <a:gd name="T41" fmla="*/ 2147483647 h 312"/>
                <a:gd name="T42" fmla="*/ 2147483647 w 347"/>
                <a:gd name="T43" fmla="*/ 2147483647 h 312"/>
                <a:gd name="T44" fmla="*/ 2147483647 w 347"/>
                <a:gd name="T45" fmla="*/ 2147483647 h 312"/>
                <a:gd name="T46" fmla="*/ 2147483647 w 347"/>
                <a:gd name="T47" fmla="*/ 2147483647 h 312"/>
                <a:gd name="T48" fmla="*/ 2147483647 w 347"/>
                <a:gd name="T49" fmla="*/ 2147483647 h 312"/>
                <a:gd name="T50" fmla="*/ 2147483647 w 347"/>
                <a:gd name="T51" fmla="*/ 2147483647 h 312"/>
                <a:gd name="T52" fmla="*/ 2147483647 w 347"/>
                <a:gd name="T53" fmla="*/ 2147483647 h 312"/>
                <a:gd name="T54" fmla="*/ 2147483647 w 347"/>
                <a:gd name="T55" fmla="*/ 2147483647 h 312"/>
                <a:gd name="T56" fmla="*/ 2147483647 w 347"/>
                <a:gd name="T57" fmla="*/ 2147483647 h 312"/>
                <a:gd name="T58" fmla="*/ 2147483647 w 347"/>
                <a:gd name="T59" fmla="*/ 2147483647 h 312"/>
                <a:gd name="T60" fmla="*/ 2147483647 w 347"/>
                <a:gd name="T61" fmla="*/ 2147483647 h 312"/>
                <a:gd name="T62" fmla="*/ 2147483647 w 347"/>
                <a:gd name="T63" fmla="*/ 2147483647 h 312"/>
                <a:gd name="T64" fmla="*/ 2147483647 w 347"/>
                <a:gd name="T65" fmla="*/ 2147483647 h 312"/>
                <a:gd name="T66" fmla="*/ 2147483647 w 347"/>
                <a:gd name="T67" fmla="*/ 2147483647 h 312"/>
                <a:gd name="T68" fmla="*/ 2147483647 w 347"/>
                <a:gd name="T69" fmla="*/ 2147483647 h 312"/>
                <a:gd name="T70" fmla="*/ 2147483647 w 347"/>
                <a:gd name="T71" fmla="*/ 2147483647 h 312"/>
                <a:gd name="T72" fmla="*/ 2147483647 w 347"/>
                <a:gd name="T73" fmla="*/ 2147483647 h 312"/>
                <a:gd name="T74" fmla="*/ 2147483647 w 347"/>
                <a:gd name="T75" fmla="*/ 2147483647 h 312"/>
                <a:gd name="T76" fmla="*/ 2147483647 w 347"/>
                <a:gd name="T77" fmla="*/ 2147483647 h 312"/>
                <a:gd name="T78" fmla="*/ 2147483647 w 347"/>
                <a:gd name="T79" fmla="*/ 2147483647 h 312"/>
                <a:gd name="T80" fmla="*/ 2147483647 w 347"/>
                <a:gd name="T81" fmla="*/ 2147483647 h 312"/>
                <a:gd name="T82" fmla="*/ 2147483647 w 347"/>
                <a:gd name="T83" fmla="*/ 2147483647 h 312"/>
                <a:gd name="T84" fmla="*/ 2147483647 w 347"/>
                <a:gd name="T85" fmla="*/ 2147483647 h 312"/>
                <a:gd name="T86" fmla="*/ 2147483647 w 347"/>
                <a:gd name="T87" fmla="*/ 2147483647 h 312"/>
                <a:gd name="T88" fmla="*/ 2147483647 w 347"/>
                <a:gd name="T89" fmla="*/ 2147483647 h 312"/>
                <a:gd name="T90" fmla="*/ 2147483647 w 347"/>
                <a:gd name="T91" fmla="*/ 2147483647 h 312"/>
                <a:gd name="T92" fmla="*/ 2147483647 w 347"/>
                <a:gd name="T93" fmla="*/ 2147483647 h 312"/>
                <a:gd name="T94" fmla="*/ 2147483647 w 347"/>
                <a:gd name="T95" fmla="*/ 2147483647 h 312"/>
                <a:gd name="T96" fmla="*/ 2147483647 w 347"/>
                <a:gd name="T97" fmla="*/ 2147483647 h 312"/>
                <a:gd name="T98" fmla="*/ 2147483647 w 347"/>
                <a:gd name="T99" fmla="*/ 2147483647 h 312"/>
                <a:gd name="T100" fmla="*/ 2147483647 w 347"/>
                <a:gd name="T101" fmla="*/ 2147483647 h 312"/>
                <a:gd name="T102" fmla="*/ 2147483647 w 347"/>
                <a:gd name="T103" fmla="*/ 2147483647 h 312"/>
                <a:gd name="T104" fmla="*/ 2147483647 w 347"/>
                <a:gd name="T105" fmla="*/ 2147483647 h 312"/>
                <a:gd name="T106" fmla="*/ 2147483647 w 347"/>
                <a:gd name="T107" fmla="*/ 2147483647 h 312"/>
                <a:gd name="T108" fmla="*/ 2147483647 w 347"/>
                <a:gd name="T109" fmla="*/ 2147483647 h 312"/>
                <a:gd name="T110" fmla="*/ 2147483647 w 347"/>
                <a:gd name="T111" fmla="*/ 2147483647 h 312"/>
                <a:gd name="T112" fmla="*/ 2147483647 w 347"/>
                <a:gd name="T113" fmla="*/ 2147483647 h 312"/>
                <a:gd name="T114" fmla="*/ 2147483647 w 347"/>
                <a:gd name="T115" fmla="*/ 2147483647 h 312"/>
                <a:gd name="T116" fmla="*/ 2147483647 w 347"/>
                <a:gd name="T117" fmla="*/ 2147483647 h 312"/>
                <a:gd name="T118" fmla="*/ 2147483647 w 347"/>
                <a:gd name="T119" fmla="*/ 2147483647 h 31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47"/>
                <a:gd name="T181" fmla="*/ 0 h 312"/>
                <a:gd name="T182" fmla="*/ 347 w 347"/>
                <a:gd name="T183" fmla="*/ 312 h 31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47" h="312">
                  <a:moveTo>
                    <a:pt x="189" y="312"/>
                  </a:moveTo>
                  <a:lnTo>
                    <a:pt x="192" y="309"/>
                  </a:lnTo>
                  <a:lnTo>
                    <a:pt x="192" y="307"/>
                  </a:lnTo>
                  <a:lnTo>
                    <a:pt x="195" y="304"/>
                  </a:lnTo>
                  <a:lnTo>
                    <a:pt x="197" y="301"/>
                  </a:lnTo>
                  <a:lnTo>
                    <a:pt x="197" y="299"/>
                  </a:lnTo>
                  <a:lnTo>
                    <a:pt x="200" y="299"/>
                  </a:lnTo>
                  <a:lnTo>
                    <a:pt x="203" y="299"/>
                  </a:lnTo>
                  <a:lnTo>
                    <a:pt x="205" y="296"/>
                  </a:lnTo>
                  <a:lnTo>
                    <a:pt x="208" y="299"/>
                  </a:lnTo>
                  <a:lnTo>
                    <a:pt x="211" y="299"/>
                  </a:lnTo>
                  <a:lnTo>
                    <a:pt x="213" y="299"/>
                  </a:lnTo>
                  <a:lnTo>
                    <a:pt x="213" y="296"/>
                  </a:lnTo>
                  <a:lnTo>
                    <a:pt x="216" y="296"/>
                  </a:lnTo>
                  <a:lnTo>
                    <a:pt x="219" y="296"/>
                  </a:lnTo>
                  <a:lnTo>
                    <a:pt x="221" y="296"/>
                  </a:lnTo>
                  <a:lnTo>
                    <a:pt x="227" y="296"/>
                  </a:lnTo>
                  <a:lnTo>
                    <a:pt x="229" y="296"/>
                  </a:lnTo>
                  <a:lnTo>
                    <a:pt x="232" y="293"/>
                  </a:lnTo>
                  <a:lnTo>
                    <a:pt x="232" y="291"/>
                  </a:lnTo>
                  <a:lnTo>
                    <a:pt x="232" y="288"/>
                  </a:lnTo>
                  <a:lnTo>
                    <a:pt x="232" y="285"/>
                  </a:lnTo>
                  <a:lnTo>
                    <a:pt x="232" y="283"/>
                  </a:lnTo>
                  <a:lnTo>
                    <a:pt x="243" y="283"/>
                  </a:lnTo>
                  <a:lnTo>
                    <a:pt x="243" y="285"/>
                  </a:lnTo>
                  <a:lnTo>
                    <a:pt x="245" y="285"/>
                  </a:lnTo>
                  <a:lnTo>
                    <a:pt x="245" y="288"/>
                  </a:lnTo>
                  <a:lnTo>
                    <a:pt x="245" y="291"/>
                  </a:lnTo>
                  <a:lnTo>
                    <a:pt x="248" y="293"/>
                  </a:lnTo>
                  <a:lnTo>
                    <a:pt x="248" y="291"/>
                  </a:lnTo>
                  <a:lnTo>
                    <a:pt x="248" y="288"/>
                  </a:lnTo>
                  <a:lnTo>
                    <a:pt x="251" y="288"/>
                  </a:lnTo>
                  <a:lnTo>
                    <a:pt x="251" y="285"/>
                  </a:lnTo>
                  <a:lnTo>
                    <a:pt x="251" y="283"/>
                  </a:lnTo>
                  <a:lnTo>
                    <a:pt x="253" y="283"/>
                  </a:lnTo>
                  <a:lnTo>
                    <a:pt x="253" y="285"/>
                  </a:lnTo>
                  <a:lnTo>
                    <a:pt x="256" y="285"/>
                  </a:lnTo>
                  <a:lnTo>
                    <a:pt x="259" y="283"/>
                  </a:lnTo>
                  <a:lnTo>
                    <a:pt x="261" y="288"/>
                  </a:lnTo>
                  <a:lnTo>
                    <a:pt x="264" y="291"/>
                  </a:lnTo>
                  <a:lnTo>
                    <a:pt x="267" y="291"/>
                  </a:lnTo>
                  <a:lnTo>
                    <a:pt x="269" y="288"/>
                  </a:lnTo>
                  <a:lnTo>
                    <a:pt x="275" y="288"/>
                  </a:lnTo>
                  <a:lnTo>
                    <a:pt x="277" y="288"/>
                  </a:lnTo>
                  <a:lnTo>
                    <a:pt x="280" y="288"/>
                  </a:lnTo>
                  <a:lnTo>
                    <a:pt x="283" y="285"/>
                  </a:lnTo>
                  <a:lnTo>
                    <a:pt x="285" y="283"/>
                  </a:lnTo>
                  <a:lnTo>
                    <a:pt x="283" y="280"/>
                  </a:lnTo>
                  <a:lnTo>
                    <a:pt x="285" y="280"/>
                  </a:lnTo>
                  <a:lnTo>
                    <a:pt x="288" y="280"/>
                  </a:lnTo>
                  <a:lnTo>
                    <a:pt x="291" y="280"/>
                  </a:lnTo>
                  <a:lnTo>
                    <a:pt x="293" y="280"/>
                  </a:lnTo>
                  <a:lnTo>
                    <a:pt x="296" y="280"/>
                  </a:lnTo>
                  <a:lnTo>
                    <a:pt x="299" y="283"/>
                  </a:lnTo>
                  <a:lnTo>
                    <a:pt x="301" y="285"/>
                  </a:lnTo>
                  <a:lnTo>
                    <a:pt x="301" y="288"/>
                  </a:lnTo>
                  <a:lnTo>
                    <a:pt x="301" y="291"/>
                  </a:lnTo>
                  <a:lnTo>
                    <a:pt x="301" y="293"/>
                  </a:lnTo>
                  <a:lnTo>
                    <a:pt x="309" y="293"/>
                  </a:lnTo>
                  <a:lnTo>
                    <a:pt x="309" y="291"/>
                  </a:lnTo>
                  <a:lnTo>
                    <a:pt x="312" y="285"/>
                  </a:lnTo>
                  <a:lnTo>
                    <a:pt x="315" y="285"/>
                  </a:lnTo>
                  <a:lnTo>
                    <a:pt x="315" y="283"/>
                  </a:lnTo>
                  <a:lnTo>
                    <a:pt x="315" y="277"/>
                  </a:lnTo>
                  <a:lnTo>
                    <a:pt x="317" y="277"/>
                  </a:lnTo>
                  <a:lnTo>
                    <a:pt x="323" y="277"/>
                  </a:lnTo>
                  <a:lnTo>
                    <a:pt x="325" y="277"/>
                  </a:lnTo>
                  <a:lnTo>
                    <a:pt x="328" y="275"/>
                  </a:lnTo>
                  <a:lnTo>
                    <a:pt x="331" y="275"/>
                  </a:lnTo>
                  <a:lnTo>
                    <a:pt x="331" y="272"/>
                  </a:lnTo>
                  <a:lnTo>
                    <a:pt x="333" y="269"/>
                  </a:lnTo>
                  <a:lnTo>
                    <a:pt x="336" y="267"/>
                  </a:lnTo>
                  <a:lnTo>
                    <a:pt x="336" y="264"/>
                  </a:lnTo>
                  <a:lnTo>
                    <a:pt x="339" y="264"/>
                  </a:lnTo>
                  <a:lnTo>
                    <a:pt x="339" y="261"/>
                  </a:lnTo>
                  <a:lnTo>
                    <a:pt x="339" y="259"/>
                  </a:lnTo>
                  <a:lnTo>
                    <a:pt x="339" y="256"/>
                  </a:lnTo>
                  <a:lnTo>
                    <a:pt x="336" y="253"/>
                  </a:lnTo>
                  <a:lnTo>
                    <a:pt x="336" y="251"/>
                  </a:lnTo>
                  <a:lnTo>
                    <a:pt x="336" y="248"/>
                  </a:lnTo>
                  <a:lnTo>
                    <a:pt x="336" y="245"/>
                  </a:lnTo>
                  <a:lnTo>
                    <a:pt x="339" y="245"/>
                  </a:lnTo>
                  <a:lnTo>
                    <a:pt x="341" y="243"/>
                  </a:lnTo>
                  <a:lnTo>
                    <a:pt x="344" y="240"/>
                  </a:lnTo>
                  <a:lnTo>
                    <a:pt x="344" y="237"/>
                  </a:lnTo>
                  <a:lnTo>
                    <a:pt x="344" y="235"/>
                  </a:lnTo>
                  <a:lnTo>
                    <a:pt x="344" y="229"/>
                  </a:lnTo>
                  <a:lnTo>
                    <a:pt x="347" y="227"/>
                  </a:lnTo>
                  <a:lnTo>
                    <a:pt x="347" y="224"/>
                  </a:lnTo>
                  <a:lnTo>
                    <a:pt x="347" y="221"/>
                  </a:lnTo>
                  <a:lnTo>
                    <a:pt x="347" y="219"/>
                  </a:lnTo>
                  <a:lnTo>
                    <a:pt x="347" y="216"/>
                  </a:lnTo>
                  <a:lnTo>
                    <a:pt x="344" y="213"/>
                  </a:lnTo>
                  <a:lnTo>
                    <a:pt x="339" y="211"/>
                  </a:lnTo>
                  <a:lnTo>
                    <a:pt x="336" y="211"/>
                  </a:lnTo>
                  <a:lnTo>
                    <a:pt x="325" y="211"/>
                  </a:lnTo>
                  <a:lnTo>
                    <a:pt x="323" y="211"/>
                  </a:lnTo>
                  <a:lnTo>
                    <a:pt x="320" y="205"/>
                  </a:lnTo>
                  <a:lnTo>
                    <a:pt x="323" y="203"/>
                  </a:lnTo>
                  <a:lnTo>
                    <a:pt x="323" y="200"/>
                  </a:lnTo>
                  <a:lnTo>
                    <a:pt x="323" y="197"/>
                  </a:lnTo>
                  <a:lnTo>
                    <a:pt x="320" y="197"/>
                  </a:lnTo>
                  <a:lnTo>
                    <a:pt x="320" y="200"/>
                  </a:lnTo>
                  <a:lnTo>
                    <a:pt x="317" y="203"/>
                  </a:lnTo>
                  <a:lnTo>
                    <a:pt x="309" y="205"/>
                  </a:lnTo>
                  <a:lnTo>
                    <a:pt x="309" y="203"/>
                  </a:lnTo>
                  <a:lnTo>
                    <a:pt x="309" y="200"/>
                  </a:lnTo>
                  <a:lnTo>
                    <a:pt x="307" y="200"/>
                  </a:lnTo>
                  <a:lnTo>
                    <a:pt x="304" y="197"/>
                  </a:lnTo>
                  <a:lnTo>
                    <a:pt x="301" y="195"/>
                  </a:lnTo>
                  <a:lnTo>
                    <a:pt x="304" y="192"/>
                  </a:lnTo>
                  <a:lnTo>
                    <a:pt x="304" y="189"/>
                  </a:lnTo>
                  <a:lnTo>
                    <a:pt x="301" y="189"/>
                  </a:lnTo>
                  <a:lnTo>
                    <a:pt x="299" y="189"/>
                  </a:lnTo>
                  <a:lnTo>
                    <a:pt x="299" y="187"/>
                  </a:lnTo>
                  <a:lnTo>
                    <a:pt x="301" y="184"/>
                  </a:lnTo>
                  <a:lnTo>
                    <a:pt x="299" y="181"/>
                  </a:lnTo>
                  <a:lnTo>
                    <a:pt x="299" y="179"/>
                  </a:lnTo>
                  <a:lnTo>
                    <a:pt x="296" y="176"/>
                  </a:lnTo>
                  <a:lnTo>
                    <a:pt x="293" y="179"/>
                  </a:lnTo>
                  <a:lnTo>
                    <a:pt x="291" y="179"/>
                  </a:lnTo>
                  <a:lnTo>
                    <a:pt x="288" y="179"/>
                  </a:lnTo>
                  <a:lnTo>
                    <a:pt x="285" y="181"/>
                  </a:lnTo>
                  <a:lnTo>
                    <a:pt x="280" y="181"/>
                  </a:lnTo>
                  <a:lnTo>
                    <a:pt x="275" y="181"/>
                  </a:lnTo>
                  <a:lnTo>
                    <a:pt x="272" y="179"/>
                  </a:lnTo>
                  <a:lnTo>
                    <a:pt x="269" y="176"/>
                  </a:lnTo>
                  <a:lnTo>
                    <a:pt x="267" y="176"/>
                  </a:lnTo>
                  <a:lnTo>
                    <a:pt x="267" y="171"/>
                  </a:lnTo>
                  <a:lnTo>
                    <a:pt x="264" y="168"/>
                  </a:lnTo>
                  <a:lnTo>
                    <a:pt x="264" y="165"/>
                  </a:lnTo>
                  <a:lnTo>
                    <a:pt x="261" y="165"/>
                  </a:lnTo>
                  <a:lnTo>
                    <a:pt x="259" y="163"/>
                  </a:lnTo>
                  <a:lnTo>
                    <a:pt x="256" y="163"/>
                  </a:lnTo>
                  <a:lnTo>
                    <a:pt x="251" y="165"/>
                  </a:lnTo>
                  <a:lnTo>
                    <a:pt x="248" y="165"/>
                  </a:lnTo>
                  <a:lnTo>
                    <a:pt x="248" y="168"/>
                  </a:lnTo>
                  <a:lnTo>
                    <a:pt x="245" y="173"/>
                  </a:lnTo>
                  <a:lnTo>
                    <a:pt x="245" y="176"/>
                  </a:lnTo>
                  <a:lnTo>
                    <a:pt x="243" y="179"/>
                  </a:lnTo>
                  <a:lnTo>
                    <a:pt x="243" y="181"/>
                  </a:lnTo>
                  <a:lnTo>
                    <a:pt x="240" y="179"/>
                  </a:lnTo>
                  <a:lnTo>
                    <a:pt x="243" y="176"/>
                  </a:lnTo>
                  <a:lnTo>
                    <a:pt x="243" y="173"/>
                  </a:lnTo>
                  <a:lnTo>
                    <a:pt x="245" y="173"/>
                  </a:lnTo>
                  <a:lnTo>
                    <a:pt x="245" y="171"/>
                  </a:lnTo>
                  <a:lnTo>
                    <a:pt x="245" y="168"/>
                  </a:lnTo>
                  <a:lnTo>
                    <a:pt x="245" y="165"/>
                  </a:lnTo>
                  <a:lnTo>
                    <a:pt x="248" y="163"/>
                  </a:lnTo>
                  <a:lnTo>
                    <a:pt x="245" y="160"/>
                  </a:lnTo>
                  <a:lnTo>
                    <a:pt x="243" y="160"/>
                  </a:lnTo>
                  <a:lnTo>
                    <a:pt x="240" y="160"/>
                  </a:lnTo>
                  <a:lnTo>
                    <a:pt x="237" y="160"/>
                  </a:lnTo>
                  <a:lnTo>
                    <a:pt x="232" y="165"/>
                  </a:lnTo>
                  <a:lnTo>
                    <a:pt x="227" y="168"/>
                  </a:lnTo>
                  <a:lnTo>
                    <a:pt x="224" y="168"/>
                  </a:lnTo>
                  <a:lnTo>
                    <a:pt x="221" y="168"/>
                  </a:lnTo>
                  <a:lnTo>
                    <a:pt x="221" y="165"/>
                  </a:lnTo>
                  <a:lnTo>
                    <a:pt x="221" y="163"/>
                  </a:lnTo>
                  <a:lnTo>
                    <a:pt x="221" y="160"/>
                  </a:lnTo>
                  <a:lnTo>
                    <a:pt x="221" y="157"/>
                  </a:lnTo>
                  <a:lnTo>
                    <a:pt x="224" y="155"/>
                  </a:lnTo>
                  <a:lnTo>
                    <a:pt x="224" y="152"/>
                  </a:lnTo>
                  <a:lnTo>
                    <a:pt x="227" y="149"/>
                  </a:lnTo>
                  <a:lnTo>
                    <a:pt x="229" y="147"/>
                  </a:lnTo>
                  <a:lnTo>
                    <a:pt x="232" y="149"/>
                  </a:lnTo>
                  <a:lnTo>
                    <a:pt x="235" y="147"/>
                  </a:lnTo>
                  <a:lnTo>
                    <a:pt x="237" y="147"/>
                  </a:lnTo>
                  <a:lnTo>
                    <a:pt x="240" y="144"/>
                  </a:lnTo>
                  <a:lnTo>
                    <a:pt x="240" y="139"/>
                  </a:lnTo>
                  <a:lnTo>
                    <a:pt x="240" y="136"/>
                  </a:lnTo>
                  <a:lnTo>
                    <a:pt x="240" y="133"/>
                  </a:lnTo>
                  <a:lnTo>
                    <a:pt x="237" y="131"/>
                  </a:lnTo>
                  <a:lnTo>
                    <a:pt x="237" y="125"/>
                  </a:lnTo>
                  <a:lnTo>
                    <a:pt x="240" y="123"/>
                  </a:lnTo>
                  <a:lnTo>
                    <a:pt x="240" y="120"/>
                  </a:lnTo>
                  <a:lnTo>
                    <a:pt x="243" y="120"/>
                  </a:lnTo>
                  <a:lnTo>
                    <a:pt x="248" y="117"/>
                  </a:lnTo>
                  <a:lnTo>
                    <a:pt x="248" y="115"/>
                  </a:lnTo>
                  <a:lnTo>
                    <a:pt x="251" y="109"/>
                  </a:lnTo>
                  <a:lnTo>
                    <a:pt x="248" y="109"/>
                  </a:lnTo>
                  <a:lnTo>
                    <a:pt x="245" y="107"/>
                  </a:lnTo>
                  <a:lnTo>
                    <a:pt x="243" y="104"/>
                  </a:lnTo>
                  <a:lnTo>
                    <a:pt x="240" y="104"/>
                  </a:lnTo>
                  <a:lnTo>
                    <a:pt x="235" y="104"/>
                  </a:lnTo>
                  <a:lnTo>
                    <a:pt x="232" y="104"/>
                  </a:lnTo>
                  <a:lnTo>
                    <a:pt x="229" y="104"/>
                  </a:lnTo>
                  <a:lnTo>
                    <a:pt x="227" y="104"/>
                  </a:lnTo>
                  <a:lnTo>
                    <a:pt x="227" y="101"/>
                  </a:lnTo>
                  <a:lnTo>
                    <a:pt x="224" y="99"/>
                  </a:lnTo>
                  <a:lnTo>
                    <a:pt x="221" y="99"/>
                  </a:lnTo>
                  <a:lnTo>
                    <a:pt x="219" y="99"/>
                  </a:lnTo>
                  <a:lnTo>
                    <a:pt x="216" y="96"/>
                  </a:lnTo>
                  <a:lnTo>
                    <a:pt x="213" y="96"/>
                  </a:lnTo>
                  <a:lnTo>
                    <a:pt x="213" y="93"/>
                  </a:lnTo>
                  <a:lnTo>
                    <a:pt x="216" y="93"/>
                  </a:lnTo>
                  <a:lnTo>
                    <a:pt x="219" y="91"/>
                  </a:lnTo>
                  <a:lnTo>
                    <a:pt x="221" y="91"/>
                  </a:lnTo>
                  <a:lnTo>
                    <a:pt x="224" y="91"/>
                  </a:lnTo>
                  <a:lnTo>
                    <a:pt x="227" y="93"/>
                  </a:lnTo>
                  <a:lnTo>
                    <a:pt x="229" y="91"/>
                  </a:lnTo>
                  <a:lnTo>
                    <a:pt x="232" y="88"/>
                  </a:lnTo>
                  <a:lnTo>
                    <a:pt x="229" y="88"/>
                  </a:lnTo>
                  <a:lnTo>
                    <a:pt x="229" y="85"/>
                  </a:lnTo>
                  <a:lnTo>
                    <a:pt x="229" y="83"/>
                  </a:lnTo>
                  <a:lnTo>
                    <a:pt x="229" y="80"/>
                  </a:lnTo>
                  <a:lnTo>
                    <a:pt x="229" y="77"/>
                  </a:lnTo>
                  <a:lnTo>
                    <a:pt x="229" y="75"/>
                  </a:lnTo>
                  <a:lnTo>
                    <a:pt x="224" y="75"/>
                  </a:lnTo>
                  <a:lnTo>
                    <a:pt x="224" y="72"/>
                  </a:lnTo>
                  <a:lnTo>
                    <a:pt x="227" y="69"/>
                  </a:lnTo>
                  <a:lnTo>
                    <a:pt x="227" y="67"/>
                  </a:lnTo>
                  <a:lnTo>
                    <a:pt x="224" y="64"/>
                  </a:lnTo>
                  <a:lnTo>
                    <a:pt x="221" y="64"/>
                  </a:lnTo>
                  <a:lnTo>
                    <a:pt x="221" y="67"/>
                  </a:lnTo>
                  <a:lnTo>
                    <a:pt x="219" y="67"/>
                  </a:lnTo>
                  <a:lnTo>
                    <a:pt x="216" y="64"/>
                  </a:lnTo>
                  <a:lnTo>
                    <a:pt x="216" y="61"/>
                  </a:lnTo>
                  <a:lnTo>
                    <a:pt x="213" y="61"/>
                  </a:lnTo>
                  <a:lnTo>
                    <a:pt x="211" y="61"/>
                  </a:lnTo>
                  <a:lnTo>
                    <a:pt x="208" y="61"/>
                  </a:lnTo>
                  <a:lnTo>
                    <a:pt x="205" y="64"/>
                  </a:lnTo>
                  <a:lnTo>
                    <a:pt x="203" y="64"/>
                  </a:lnTo>
                  <a:lnTo>
                    <a:pt x="200" y="61"/>
                  </a:lnTo>
                  <a:lnTo>
                    <a:pt x="197" y="61"/>
                  </a:lnTo>
                  <a:lnTo>
                    <a:pt x="195" y="61"/>
                  </a:lnTo>
                  <a:lnTo>
                    <a:pt x="192" y="61"/>
                  </a:lnTo>
                  <a:lnTo>
                    <a:pt x="189" y="61"/>
                  </a:lnTo>
                  <a:lnTo>
                    <a:pt x="187" y="61"/>
                  </a:lnTo>
                  <a:lnTo>
                    <a:pt x="184" y="64"/>
                  </a:lnTo>
                  <a:lnTo>
                    <a:pt x="181" y="64"/>
                  </a:lnTo>
                  <a:lnTo>
                    <a:pt x="179" y="61"/>
                  </a:lnTo>
                  <a:lnTo>
                    <a:pt x="176" y="61"/>
                  </a:lnTo>
                  <a:lnTo>
                    <a:pt x="176" y="59"/>
                  </a:lnTo>
                  <a:lnTo>
                    <a:pt x="173" y="56"/>
                  </a:lnTo>
                  <a:lnTo>
                    <a:pt x="171" y="56"/>
                  </a:lnTo>
                  <a:lnTo>
                    <a:pt x="168" y="56"/>
                  </a:lnTo>
                  <a:lnTo>
                    <a:pt x="165" y="53"/>
                  </a:lnTo>
                  <a:lnTo>
                    <a:pt x="165" y="51"/>
                  </a:lnTo>
                  <a:lnTo>
                    <a:pt x="163" y="48"/>
                  </a:lnTo>
                  <a:lnTo>
                    <a:pt x="163" y="45"/>
                  </a:lnTo>
                  <a:lnTo>
                    <a:pt x="160" y="43"/>
                  </a:lnTo>
                  <a:lnTo>
                    <a:pt x="160" y="40"/>
                  </a:lnTo>
                  <a:lnTo>
                    <a:pt x="157" y="37"/>
                  </a:lnTo>
                  <a:lnTo>
                    <a:pt x="157" y="35"/>
                  </a:lnTo>
                  <a:lnTo>
                    <a:pt x="155" y="32"/>
                  </a:lnTo>
                  <a:lnTo>
                    <a:pt x="152" y="29"/>
                  </a:lnTo>
                  <a:lnTo>
                    <a:pt x="149" y="29"/>
                  </a:lnTo>
                  <a:lnTo>
                    <a:pt x="149" y="27"/>
                  </a:lnTo>
                  <a:lnTo>
                    <a:pt x="147" y="27"/>
                  </a:lnTo>
                  <a:lnTo>
                    <a:pt x="144" y="24"/>
                  </a:lnTo>
                  <a:lnTo>
                    <a:pt x="141" y="24"/>
                  </a:lnTo>
                  <a:lnTo>
                    <a:pt x="139" y="21"/>
                  </a:lnTo>
                  <a:lnTo>
                    <a:pt x="139" y="19"/>
                  </a:lnTo>
                  <a:lnTo>
                    <a:pt x="136" y="19"/>
                  </a:lnTo>
                  <a:lnTo>
                    <a:pt x="136" y="16"/>
                  </a:lnTo>
                  <a:lnTo>
                    <a:pt x="133" y="16"/>
                  </a:lnTo>
                  <a:lnTo>
                    <a:pt x="131" y="16"/>
                  </a:lnTo>
                  <a:lnTo>
                    <a:pt x="128" y="16"/>
                  </a:lnTo>
                  <a:lnTo>
                    <a:pt x="125" y="16"/>
                  </a:lnTo>
                  <a:lnTo>
                    <a:pt x="123" y="16"/>
                  </a:lnTo>
                  <a:lnTo>
                    <a:pt x="120" y="16"/>
                  </a:lnTo>
                  <a:lnTo>
                    <a:pt x="117" y="19"/>
                  </a:lnTo>
                  <a:lnTo>
                    <a:pt x="115" y="21"/>
                  </a:lnTo>
                  <a:lnTo>
                    <a:pt x="112" y="21"/>
                  </a:lnTo>
                  <a:lnTo>
                    <a:pt x="109" y="21"/>
                  </a:lnTo>
                  <a:lnTo>
                    <a:pt x="107" y="21"/>
                  </a:lnTo>
                  <a:lnTo>
                    <a:pt x="104" y="19"/>
                  </a:lnTo>
                  <a:lnTo>
                    <a:pt x="101" y="21"/>
                  </a:lnTo>
                  <a:lnTo>
                    <a:pt x="96" y="24"/>
                  </a:lnTo>
                  <a:lnTo>
                    <a:pt x="93" y="24"/>
                  </a:lnTo>
                  <a:lnTo>
                    <a:pt x="91" y="24"/>
                  </a:lnTo>
                  <a:lnTo>
                    <a:pt x="88" y="24"/>
                  </a:lnTo>
                  <a:lnTo>
                    <a:pt x="85" y="24"/>
                  </a:lnTo>
                  <a:lnTo>
                    <a:pt x="83" y="21"/>
                  </a:lnTo>
                  <a:lnTo>
                    <a:pt x="77" y="21"/>
                  </a:lnTo>
                  <a:lnTo>
                    <a:pt x="77" y="19"/>
                  </a:lnTo>
                  <a:lnTo>
                    <a:pt x="77" y="16"/>
                  </a:lnTo>
                  <a:lnTo>
                    <a:pt x="77" y="13"/>
                  </a:lnTo>
                  <a:lnTo>
                    <a:pt x="72" y="13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5"/>
                  </a:lnTo>
                  <a:lnTo>
                    <a:pt x="69" y="5"/>
                  </a:lnTo>
                  <a:lnTo>
                    <a:pt x="67" y="3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4" y="3"/>
                  </a:lnTo>
                  <a:lnTo>
                    <a:pt x="61" y="3"/>
                  </a:lnTo>
                  <a:lnTo>
                    <a:pt x="59" y="5"/>
                  </a:lnTo>
                  <a:lnTo>
                    <a:pt x="56" y="5"/>
                  </a:lnTo>
                  <a:lnTo>
                    <a:pt x="53" y="11"/>
                  </a:lnTo>
                  <a:lnTo>
                    <a:pt x="51" y="16"/>
                  </a:lnTo>
                  <a:lnTo>
                    <a:pt x="51" y="19"/>
                  </a:lnTo>
                  <a:lnTo>
                    <a:pt x="51" y="24"/>
                  </a:lnTo>
                  <a:lnTo>
                    <a:pt x="51" y="27"/>
                  </a:lnTo>
                  <a:lnTo>
                    <a:pt x="51" y="29"/>
                  </a:lnTo>
                  <a:lnTo>
                    <a:pt x="51" y="32"/>
                  </a:lnTo>
                  <a:lnTo>
                    <a:pt x="51" y="35"/>
                  </a:lnTo>
                  <a:lnTo>
                    <a:pt x="51" y="37"/>
                  </a:lnTo>
                  <a:lnTo>
                    <a:pt x="48" y="37"/>
                  </a:lnTo>
                  <a:lnTo>
                    <a:pt x="45" y="37"/>
                  </a:lnTo>
                  <a:lnTo>
                    <a:pt x="43" y="40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8" y="43"/>
                  </a:lnTo>
                  <a:lnTo>
                    <a:pt x="48" y="45"/>
                  </a:lnTo>
                  <a:lnTo>
                    <a:pt x="45" y="48"/>
                  </a:lnTo>
                  <a:lnTo>
                    <a:pt x="45" y="51"/>
                  </a:lnTo>
                  <a:lnTo>
                    <a:pt x="43" y="53"/>
                  </a:lnTo>
                  <a:lnTo>
                    <a:pt x="43" y="56"/>
                  </a:lnTo>
                  <a:lnTo>
                    <a:pt x="40" y="56"/>
                  </a:lnTo>
                  <a:lnTo>
                    <a:pt x="37" y="56"/>
                  </a:lnTo>
                  <a:lnTo>
                    <a:pt x="35" y="56"/>
                  </a:lnTo>
                  <a:lnTo>
                    <a:pt x="35" y="53"/>
                  </a:lnTo>
                  <a:lnTo>
                    <a:pt x="35" y="51"/>
                  </a:lnTo>
                  <a:lnTo>
                    <a:pt x="35" y="48"/>
                  </a:lnTo>
                  <a:lnTo>
                    <a:pt x="35" y="45"/>
                  </a:lnTo>
                  <a:lnTo>
                    <a:pt x="32" y="45"/>
                  </a:lnTo>
                  <a:lnTo>
                    <a:pt x="29" y="45"/>
                  </a:lnTo>
                  <a:lnTo>
                    <a:pt x="29" y="48"/>
                  </a:lnTo>
                  <a:lnTo>
                    <a:pt x="29" y="53"/>
                  </a:lnTo>
                  <a:lnTo>
                    <a:pt x="27" y="56"/>
                  </a:lnTo>
                  <a:lnTo>
                    <a:pt x="27" y="59"/>
                  </a:lnTo>
                  <a:lnTo>
                    <a:pt x="29" y="59"/>
                  </a:lnTo>
                  <a:lnTo>
                    <a:pt x="32" y="59"/>
                  </a:lnTo>
                  <a:lnTo>
                    <a:pt x="32" y="61"/>
                  </a:lnTo>
                  <a:lnTo>
                    <a:pt x="32" y="64"/>
                  </a:lnTo>
                  <a:lnTo>
                    <a:pt x="29" y="67"/>
                  </a:lnTo>
                  <a:lnTo>
                    <a:pt x="27" y="69"/>
                  </a:lnTo>
                  <a:lnTo>
                    <a:pt x="27" y="72"/>
                  </a:lnTo>
                  <a:lnTo>
                    <a:pt x="27" y="75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29" y="83"/>
                  </a:lnTo>
                  <a:lnTo>
                    <a:pt x="27" y="83"/>
                  </a:lnTo>
                  <a:lnTo>
                    <a:pt x="24" y="80"/>
                  </a:lnTo>
                  <a:lnTo>
                    <a:pt x="21" y="83"/>
                  </a:lnTo>
                  <a:lnTo>
                    <a:pt x="19" y="80"/>
                  </a:lnTo>
                  <a:lnTo>
                    <a:pt x="16" y="80"/>
                  </a:lnTo>
                  <a:lnTo>
                    <a:pt x="13" y="80"/>
                  </a:lnTo>
                  <a:lnTo>
                    <a:pt x="13" y="83"/>
                  </a:lnTo>
                  <a:lnTo>
                    <a:pt x="11" y="85"/>
                  </a:lnTo>
                  <a:lnTo>
                    <a:pt x="8" y="88"/>
                  </a:lnTo>
                  <a:lnTo>
                    <a:pt x="8" y="93"/>
                  </a:lnTo>
                  <a:lnTo>
                    <a:pt x="3" y="96"/>
                  </a:lnTo>
                  <a:lnTo>
                    <a:pt x="0" y="101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3" y="107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5" y="107"/>
                  </a:lnTo>
                  <a:lnTo>
                    <a:pt x="5" y="109"/>
                  </a:lnTo>
                  <a:lnTo>
                    <a:pt x="8" y="107"/>
                  </a:lnTo>
                  <a:lnTo>
                    <a:pt x="11" y="107"/>
                  </a:lnTo>
                  <a:lnTo>
                    <a:pt x="11" y="109"/>
                  </a:lnTo>
                  <a:lnTo>
                    <a:pt x="13" y="109"/>
                  </a:lnTo>
                  <a:lnTo>
                    <a:pt x="16" y="109"/>
                  </a:lnTo>
                  <a:lnTo>
                    <a:pt x="19" y="109"/>
                  </a:lnTo>
                  <a:lnTo>
                    <a:pt x="19" y="112"/>
                  </a:lnTo>
                  <a:lnTo>
                    <a:pt x="16" y="115"/>
                  </a:lnTo>
                  <a:lnTo>
                    <a:pt x="13" y="115"/>
                  </a:lnTo>
                  <a:lnTo>
                    <a:pt x="11" y="115"/>
                  </a:lnTo>
                  <a:lnTo>
                    <a:pt x="8" y="117"/>
                  </a:lnTo>
                  <a:lnTo>
                    <a:pt x="8" y="120"/>
                  </a:lnTo>
                  <a:lnTo>
                    <a:pt x="11" y="120"/>
                  </a:lnTo>
                  <a:lnTo>
                    <a:pt x="13" y="120"/>
                  </a:lnTo>
                  <a:lnTo>
                    <a:pt x="13" y="123"/>
                  </a:lnTo>
                  <a:lnTo>
                    <a:pt x="13" y="125"/>
                  </a:lnTo>
                  <a:lnTo>
                    <a:pt x="13" y="128"/>
                  </a:lnTo>
                  <a:lnTo>
                    <a:pt x="16" y="128"/>
                  </a:lnTo>
                  <a:lnTo>
                    <a:pt x="16" y="131"/>
                  </a:lnTo>
                  <a:lnTo>
                    <a:pt x="13" y="133"/>
                  </a:lnTo>
                  <a:lnTo>
                    <a:pt x="16" y="136"/>
                  </a:lnTo>
                  <a:lnTo>
                    <a:pt x="19" y="139"/>
                  </a:lnTo>
                  <a:lnTo>
                    <a:pt x="21" y="141"/>
                  </a:lnTo>
                  <a:lnTo>
                    <a:pt x="24" y="147"/>
                  </a:lnTo>
                  <a:lnTo>
                    <a:pt x="27" y="149"/>
                  </a:lnTo>
                  <a:lnTo>
                    <a:pt x="27" y="152"/>
                  </a:lnTo>
                  <a:lnTo>
                    <a:pt x="29" y="155"/>
                  </a:lnTo>
                  <a:lnTo>
                    <a:pt x="32" y="155"/>
                  </a:lnTo>
                  <a:lnTo>
                    <a:pt x="32" y="157"/>
                  </a:lnTo>
                  <a:lnTo>
                    <a:pt x="35" y="157"/>
                  </a:lnTo>
                  <a:lnTo>
                    <a:pt x="40" y="160"/>
                  </a:lnTo>
                  <a:lnTo>
                    <a:pt x="43" y="160"/>
                  </a:lnTo>
                  <a:lnTo>
                    <a:pt x="45" y="157"/>
                  </a:lnTo>
                  <a:lnTo>
                    <a:pt x="48" y="155"/>
                  </a:lnTo>
                  <a:lnTo>
                    <a:pt x="51" y="155"/>
                  </a:lnTo>
                  <a:lnTo>
                    <a:pt x="53" y="157"/>
                  </a:lnTo>
                  <a:lnTo>
                    <a:pt x="56" y="157"/>
                  </a:lnTo>
                  <a:lnTo>
                    <a:pt x="59" y="155"/>
                  </a:lnTo>
                  <a:lnTo>
                    <a:pt x="61" y="155"/>
                  </a:lnTo>
                  <a:lnTo>
                    <a:pt x="64" y="155"/>
                  </a:lnTo>
                  <a:lnTo>
                    <a:pt x="67" y="155"/>
                  </a:lnTo>
                  <a:lnTo>
                    <a:pt x="72" y="155"/>
                  </a:lnTo>
                  <a:lnTo>
                    <a:pt x="75" y="155"/>
                  </a:lnTo>
                  <a:lnTo>
                    <a:pt x="77" y="157"/>
                  </a:lnTo>
                  <a:lnTo>
                    <a:pt x="80" y="157"/>
                  </a:lnTo>
                  <a:lnTo>
                    <a:pt x="80" y="160"/>
                  </a:lnTo>
                  <a:lnTo>
                    <a:pt x="77" y="163"/>
                  </a:lnTo>
                  <a:lnTo>
                    <a:pt x="77" y="168"/>
                  </a:lnTo>
                  <a:lnTo>
                    <a:pt x="77" y="171"/>
                  </a:lnTo>
                  <a:lnTo>
                    <a:pt x="75" y="176"/>
                  </a:lnTo>
                  <a:lnTo>
                    <a:pt x="72" y="184"/>
                  </a:lnTo>
                  <a:lnTo>
                    <a:pt x="72" y="189"/>
                  </a:lnTo>
                  <a:lnTo>
                    <a:pt x="69" y="192"/>
                  </a:lnTo>
                  <a:lnTo>
                    <a:pt x="67" y="195"/>
                  </a:lnTo>
                  <a:lnTo>
                    <a:pt x="64" y="200"/>
                  </a:lnTo>
                  <a:lnTo>
                    <a:pt x="64" y="203"/>
                  </a:lnTo>
                  <a:lnTo>
                    <a:pt x="64" y="208"/>
                  </a:lnTo>
                  <a:lnTo>
                    <a:pt x="67" y="211"/>
                  </a:lnTo>
                  <a:lnTo>
                    <a:pt x="67" y="213"/>
                  </a:lnTo>
                  <a:lnTo>
                    <a:pt x="67" y="216"/>
                  </a:lnTo>
                  <a:lnTo>
                    <a:pt x="64" y="216"/>
                  </a:lnTo>
                  <a:lnTo>
                    <a:pt x="64" y="213"/>
                  </a:lnTo>
                  <a:lnTo>
                    <a:pt x="61" y="213"/>
                  </a:lnTo>
                  <a:lnTo>
                    <a:pt x="59" y="213"/>
                  </a:lnTo>
                  <a:lnTo>
                    <a:pt x="59" y="216"/>
                  </a:lnTo>
                  <a:lnTo>
                    <a:pt x="56" y="219"/>
                  </a:lnTo>
                  <a:lnTo>
                    <a:pt x="59" y="219"/>
                  </a:lnTo>
                  <a:lnTo>
                    <a:pt x="59" y="221"/>
                  </a:lnTo>
                  <a:lnTo>
                    <a:pt x="61" y="221"/>
                  </a:lnTo>
                  <a:lnTo>
                    <a:pt x="64" y="221"/>
                  </a:lnTo>
                  <a:lnTo>
                    <a:pt x="64" y="224"/>
                  </a:lnTo>
                  <a:lnTo>
                    <a:pt x="61" y="224"/>
                  </a:lnTo>
                  <a:lnTo>
                    <a:pt x="61" y="227"/>
                  </a:lnTo>
                  <a:lnTo>
                    <a:pt x="61" y="229"/>
                  </a:lnTo>
                  <a:lnTo>
                    <a:pt x="64" y="232"/>
                  </a:lnTo>
                  <a:lnTo>
                    <a:pt x="67" y="235"/>
                  </a:lnTo>
                  <a:lnTo>
                    <a:pt x="69" y="237"/>
                  </a:lnTo>
                  <a:lnTo>
                    <a:pt x="75" y="240"/>
                  </a:lnTo>
                  <a:lnTo>
                    <a:pt x="80" y="243"/>
                  </a:lnTo>
                  <a:lnTo>
                    <a:pt x="85" y="245"/>
                  </a:lnTo>
                  <a:lnTo>
                    <a:pt x="88" y="245"/>
                  </a:lnTo>
                  <a:lnTo>
                    <a:pt x="91" y="245"/>
                  </a:lnTo>
                  <a:lnTo>
                    <a:pt x="96" y="248"/>
                  </a:lnTo>
                  <a:lnTo>
                    <a:pt x="104" y="251"/>
                  </a:lnTo>
                  <a:lnTo>
                    <a:pt x="107" y="253"/>
                  </a:lnTo>
                  <a:lnTo>
                    <a:pt x="112" y="256"/>
                  </a:lnTo>
                  <a:lnTo>
                    <a:pt x="115" y="261"/>
                  </a:lnTo>
                  <a:lnTo>
                    <a:pt x="117" y="264"/>
                  </a:lnTo>
                  <a:lnTo>
                    <a:pt x="120" y="264"/>
                  </a:lnTo>
                  <a:lnTo>
                    <a:pt x="123" y="275"/>
                  </a:lnTo>
                  <a:lnTo>
                    <a:pt x="123" y="280"/>
                  </a:lnTo>
                  <a:lnTo>
                    <a:pt x="123" y="285"/>
                  </a:lnTo>
                  <a:lnTo>
                    <a:pt x="120" y="288"/>
                  </a:lnTo>
                  <a:lnTo>
                    <a:pt x="120" y="291"/>
                  </a:lnTo>
                  <a:lnTo>
                    <a:pt x="120" y="293"/>
                  </a:lnTo>
                  <a:lnTo>
                    <a:pt x="120" y="299"/>
                  </a:lnTo>
                  <a:lnTo>
                    <a:pt x="120" y="301"/>
                  </a:lnTo>
                  <a:lnTo>
                    <a:pt x="120" y="304"/>
                  </a:lnTo>
                  <a:lnTo>
                    <a:pt x="123" y="304"/>
                  </a:lnTo>
                  <a:lnTo>
                    <a:pt x="125" y="304"/>
                  </a:lnTo>
                  <a:lnTo>
                    <a:pt x="128" y="304"/>
                  </a:lnTo>
                  <a:lnTo>
                    <a:pt x="128" y="307"/>
                  </a:lnTo>
                  <a:lnTo>
                    <a:pt x="131" y="309"/>
                  </a:lnTo>
                  <a:lnTo>
                    <a:pt x="133" y="309"/>
                  </a:lnTo>
                  <a:lnTo>
                    <a:pt x="133" y="307"/>
                  </a:lnTo>
                  <a:lnTo>
                    <a:pt x="136" y="307"/>
                  </a:lnTo>
                  <a:lnTo>
                    <a:pt x="136" y="304"/>
                  </a:lnTo>
                  <a:lnTo>
                    <a:pt x="139" y="304"/>
                  </a:lnTo>
                  <a:lnTo>
                    <a:pt x="141" y="304"/>
                  </a:lnTo>
                  <a:lnTo>
                    <a:pt x="144" y="304"/>
                  </a:lnTo>
                  <a:lnTo>
                    <a:pt x="147" y="304"/>
                  </a:lnTo>
                  <a:lnTo>
                    <a:pt x="149" y="304"/>
                  </a:lnTo>
                  <a:lnTo>
                    <a:pt x="152" y="304"/>
                  </a:lnTo>
                  <a:lnTo>
                    <a:pt x="155" y="304"/>
                  </a:lnTo>
                  <a:lnTo>
                    <a:pt x="155" y="307"/>
                  </a:lnTo>
                  <a:lnTo>
                    <a:pt x="157" y="309"/>
                  </a:lnTo>
                  <a:lnTo>
                    <a:pt x="157" y="312"/>
                  </a:lnTo>
                  <a:lnTo>
                    <a:pt x="160" y="312"/>
                  </a:lnTo>
                  <a:lnTo>
                    <a:pt x="165" y="312"/>
                  </a:lnTo>
                  <a:lnTo>
                    <a:pt x="168" y="312"/>
                  </a:lnTo>
                  <a:lnTo>
                    <a:pt x="171" y="312"/>
                  </a:lnTo>
                  <a:lnTo>
                    <a:pt x="173" y="309"/>
                  </a:lnTo>
                  <a:lnTo>
                    <a:pt x="179" y="309"/>
                  </a:lnTo>
                  <a:lnTo>
                    <a:pt x="181" y="309"/>
                  </a:lnTo>
                  <a:lnTo>
                    <a:pt x="187" y="312"/>
                  </a:lnTo>
                  <a:lnTo>
                    <a:pt x="189" y="312"/>
                  </a:lnTo>
                  <a:close/>
                </a:path>
              </a:pathLst>
            </a:custGeom>
            <a:solidFill>
              <a:srgbClr val="FFFF00"/>
            </a:solidFill>
            <a:ln w="4826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61" name="Freeform 127"/>
            <p:cNvSpPr>
              <a:spLocks/>
            </p:cNvSpPr>
            <p:nvPr/>
          </p:nvSpPr>
          <p:spPr bwMode="auto">
            <a:xfrm>
              <a:off x="3214688" y="4938713"/>
              <a:ext cx="1041400" cy="1143000"/>
            </a:xfrm>
            <a:custGeom>
              <a:avLst/>
              <a:gdLst>
                <a:gd name="T0" fmla="*/ 2147483647 w 278"/>
                <a:gd name="T1" fmla="*/ 2147483647 h 288"/>
                <a:gd name="T2" fmla="*/ 2147483647 w 278"/>
                <a:gd name="T3" fmla="*/ 2147483647 h 288"/>
                <a:gd name="T4" fmla="*/ 2147483647 w 278"/>
                <a:gd name="T5" fmla="*/ 2147483647 h 288"/>
                <a:gd name="T6" fmla="*/ 2147483647 w 278"/>
                <a:gd name="T7" fmla="*/ 2147483647 h 288"/>
                <a:gd name="T8" fmla="*/ 2147483647 w 278"/>
                <a:gd name="T9" fmla="*/ 2147483647 h 288"/>
                <a:gd name="T10" fmla="*/ 2147483647 w 278"/>
                <a:gd name="T11" fmla="*/ 2147483647 h 288"/>
                <a:gd name="T12" fmla="*/ 2147483647 w 278"/>
                <a:gd name="T13" fmla="*/ 2147483647 h 288"/>
                <a:gd name="T14" fmla="*/ 2147483647 w 278"/>
                <a:gd name="T15" fmla="*/ 2147483647 h 288"/>
                <a:gd name="T16" fmla="*/ 2147483647 w 278"/>
                <a:gd name="T17" fmla="*/ 2147483647 h 288"/>
                <a:gd name="T18" fmla="*/ 2147483647 w 278"/>
                <a:gd name="T19" fmla="*/ 2147483647 h 288"/>
                <a:gd name="T20" fmla="*/ 2147483647 w 278"/>
                <a:gd name="T21" fmla="*/ 2147483647 h 288"/>
                <a:gd name="T22" fmla="*/ 2147483647 w 278"/>
                <a:gd name="T23" fmla="*/ 2147483647 h 288"/>
                <a:gd name="T24" fmla="*/ 2147483647 w 278"/>
                <a:gd name="T25" fmla="*/ 2147483647 h 288"/>
                <a:gd name="T26" fmla="*/ 2147483647 w 278"/>
                <a:gd name="T27" fmla="*/ 2147483647 h 288"/>
                <a:gd name="T28" fmla="*/ 2147483647 w 278"/>
                <a:gd name="T29" fmla="*/ 2147483647 h 288"/>
                <a:gd name="T30" fmla="*/ 2147483647 w 278"/>
                <a:gd name="T31" fmla="*/ 2147483647 h 288"/>
                <a:gd name="T32" fmla="*/ 2147483647 w 278"/>
                <a:gd name="T33" fmla="*/ 2147483647 h 288"/>
                <a:gd name="T34" fmla="*/ 2147483647 w 278"/>
                <a:gd name="T35" fmla="*/ 2147483647 h 288"/>
                <a:gd name="T36" fmla="*/ 2147483647 w 278"/>
                <a:gd name="T37" fmla="*/ 2147483647 h 288"/>
                <a:gd name="T38" fmla="*/ 2147483647 w 278"/>
                <a:gd name="T39" fmla="*/ 2147483647 h 288"/>
                <a:gd name="T40" fmla="*/ 2147483647 w 278"/>
                <a:gd name="T41" fmla="*/ 2147483647 h 288"/>
                <a:gd name="T42" fmla="*/ 2147483647 w 278"/>
                <a:gd name="T43" fmla="*/ 2147483647 h 288"/>
                <a:gd name="T44" fmla="*/ 2147483647 w 278"/>
                <a:gd name="T45" fmla="*/ 2147483647 h 288"/>
                <a:gd name="T46" fmla="*/ 2147483647 w 278"/>
                <a:gd name="T47" fmla="*/ 2147483647 h 288"/>
                <a:gd name="T48" fmla="*/ 2147483647 w 278"/>
                <a:gd name="T49" fmla="*/ 2147483647 h 288"/>
                <a:gd name="T50" fmla="*/ 2147483647 w 278"/>
                <a:gd name="T51" fmla="*/ 0 h 288"/>
                <a:gd name="T52" fmla="*/ 2147483647 w 278"/>
                <a:gd name="T53" fmla="*/ 2147483647 h 288"/>
                <a:gd name="T54" fmla="*/ 2147483647 w 278"/>
                <a:gd name="T55" fmla="*/ 2147483647 h 288"/>
                <a:gd name="T56" fmla="*/ 2147483647 w 278"/>
                <a:gd name="T57" fmla="*/ 2147483647 h 288"/>
                <a:gd name="T58" fmla="*/ 2147483647 w 278"/>
                <a:gd name="T59" fmla="*/ 2147483647 h 288"/>
                <a:gd name="T60" fmla="*/ 2147483647 w 278"/>
                <a:gd name="T61" fmla="*/ 2147483647 h 288"/>
                <a:gd name="T62" fmla="*/ 2147483647 w 278"/>
                <a:gd name="T63" fmla="*/ 2147483647 h 288"/>
                <a:gd name="T64" fmla="*/ 2147483647 w 278"/>
                <a:gd name="T65" fmla="*/ 2147483647 h 288"/>
                <a:gd name="T66" fmla="*/ 2147483647 w 278"/>
                <a:gd name="T67" fmla="*/ 2147483647 h 288"/>
                <a:gd name="T68" fmla="*/ 2147483647 w 278"/>
                <a:gd name="T69" fmla="*/ 2147483647 h 288"/>
                <a:gd name="T70" fmla="*/ 2147483647 w 278"/>
                <a:gd name="T71" fmla="*/ 2147483647 h 288"/>
                <a:gd name="T72" fmla="*/ 2147483647 w 278"/>
                <a:gd name="T73" fmla="*/ 2147483647 h 288"/>
                <a:gd name="T74" fmla="*/ 2147483647 w 278"/>
                <a:gd name="T75" fmla="*/ 2147483647 h 288"/>
                <a:gd name="T76" fmla="*/ 2147483647 w 278"/>
                <a:gd name="T77" fmla="*/ 2147483647 h 288"/>
                <a:gd name="T78" fmla="*/ 0 w 278"/>
                <a:gd name="T79" fmla="*/ 2147483647 h 288"/>
                <a:gd name="T80" fmla="*/ 2147483647 w 278"/>
                <a:gd name="T81" fmla="*/ 2147483647 h 288"/>
                <a:gd name="T82" fmla="*/ 2147483647 w 278"/>
                <a:gd name="T83" fmla="*/ 2147483647 h 288"/>
                <a:gd name="T84" fmla="*/ 2147483647 w 278"/>
                <a:gd name="T85" fmla="*/ 2147483647 h 288"/>
                <a:gd name="T86" fmla="*/ 2147483647 w 278"/>
                <a:gd name="T87" fmla="*/ 2147483647 h 288"/>
                <a:gd name="T88" fmla="*/ 2147483647 w 278"/>
                <a:gd name="T89" fmla="*/ 2147483647 h 288"/>
                <a:gd name="T90" fmla="*/ 2147483647 w 278"/>
                <a:gd name="T91" fmla="*/ 2147483647 h 288"/>
                <a:gd name="T92" fmla="*/ 2147483647 w 278"/>
                <a:gd name="T93" fmla="*/ 2147483647 h 288"/>
                <a:gd name="T94" fmla="*/ 2147483647 w 278"/>
                <a:gd name="T95" fmla="*/ 2147483647 h 288"/>
                <a:gd name="T96" fmla="*/ 2147483647 w 278"/>
                <a:gd name="T97" fmla="*/ 2147483647 h 288"/>
                <a:gd name="T98" fmla="*/ 2147483647 w 278"/>
                <a:gd name="T99" fmla="*/ 2147483647 h 288"/>
                <a:gd name="T100" fmla="*/ 2147483647 w 278"/>
                <a:gd name="T101" fmla="*/ 2147483647 h 288"/>
                <a:gd name="T102" fmla="*/ 2147483647 w 278"/>
                <a:gd name="T103" fmla="*/ 2147483647 h 288"/>
                <a:gd name="T104" fmla="*/ 2147483647 w 278"/>
                <a:gd name="T105" fmla="*/ 2147483647 h 288"/>
                <a:gd name="T106" fmla="*/ 2147483647 w 278"/>
                <a:gd name="T107" fmla="*/ 2147483647 h 288"/>
                <a:gd name="T108" fmla="*/ 2147483647 w 278"/>
                <a:gd name="T109" fmla="*/ 2147483647 h 288"/>
                <a:gd name="T110" fmla="*/ 2147483647 w 278"/>
                <a:gd name="T111" fmla="*/ 2147483647 h 28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78"/>
                <a:gd name="T169" fmla="*/ 0 h 288"/>
                <a:gd name="T170" fmla="*/ 278 w 278"/>
                <a:gd name="T171" fmla="*/ 288 h 28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78" h="288">
                  <a:moveTo>
                    <a:pt x="182" y="251"/>
                  </a:moveTo>
                  <a:lnTo>
                    <a:pt x="182" y="248"/>
                  </a:lnTo>
                  <a:lnTo>
                    <a:pt x="184" y="248"/>
                  </a:lnTo>
                  <a:lnTo>
                    <a:pt x="187" y="245"/>
                  </a:lnTo>
                  <a:lnTo>
                    <a:pt x="187" y="243"/>
                  </a:lnTo>
                  <a:lnTo>
                    <a:pt x="187" y="240"/>
                  </a:lnTo>
                  <a:lnTo>
                    <a:pt x="187" y="237"/>
                  </a:lnTo>
                  <a:lnTo>
                    <a:pt x="190" y="235"/>
                  </a:lnTo>
                  <a:lnTo>
                    <a:pt x="192" y="237"/>
                  </a:lnTo>
                  <a:lnTo>
                    <a:pt x="192" y="235"/>
                  </a:lnTo>
                  <a:lnTo>
                    <a:pt x="195" y="235"/>
                  </a:lnTo>
                  <a:lnTo>
                    <a:pt x="195" y="232"/>
                  </a:lnTo>
                  <a:lnTo>
                    <a:pt x="195" y="229"/>
                  </a:lnTo>
                  <a:lnTo>
                    <a:pt x="195" y="227"/>
                  </a:lnTo>
                  <a:lnTo>
                    <a:pt x="198" y="224"/>
                  </a:lnTo>
                  <a:lnTo>
                    <a:pt x="200" y="224"/>
                  </a:lnTo>
                  <a:lnTo>
                    <a:pt x="200" y="227"/>
                  </a:lnTo>
                  <a:lnTo>
                    <a:pt x="203" y="227"/>
                  </a:lnTo>
                  <a:lnTo>
                    <a:pt x="206" y="227"/>
                  </a:lnTo>
                  <a:lnTo>
                    <a:pt x="216" y="224"/>
                  </a:lnTo>
                  <a:lnTo>
                    <a:pt x="222" y="224"/>
                  </a:lnTo>
                  <a:lnTo>
                    <a:pt x="224" y="227"/>
                  </a:lnTo>
                  <a:lnTo>
                    <a:pt x="227" y="227"/>
                  </a:lnTo>
                  <a:lnTo>
                    <a:pt x="230" y="227"/>
                  </a:lnTo>
                  <a:lnTo>
                    <a:pt x="235" y="224"/>
                  </a:lnTo>
                  <a:lnTo>
                    <a:pt x="240" y="224"/>
                  </a:lnTo>
                  <a:lnTo>
                    <a:pt x="243" y="221"/>
                  </a:lnTo>
                  <a:lnTo>
                    <a:pt x="240" y="219"/>
                  </a:lnTo>
                  <a:lnTo>
                    <a:pt x="238" y="213"/>
                  </a:lnTo>
                  <a:lnTo>
                    <a:pt x="238" y="211"/>
                  </a:lnTo>
                  <a:lnTo>
                    <a:pt x="238" y="208"/>
                  </a:lnTo>
                  <a:lnTo>
                    <a:pt x="240" y="208"/>
                  </a:lnTo>
                  <a:lnTo>
                    <a:pt x="240" y="205"/>
                  </a:lnTo>
                  <a:lnTo>
                    <a:pt x="238" y="203"/>
                  </a:lnTo>
                  <a:lnTo>
                    <a:pt x="238" y="200"/>
                  </a:lnTo>
                  <a:lnTo>
                    <a:pt x="238" y="197"/>
                  </a:lnTo>
                  <a:lnTo>
                    <a:pt x="240" y="195"/>
                  </a:lnTo>
                  <a:lnTo>
                    <a:pt x="246" y="192"/>
                  </a:lnTo>
                  <a:lnTo>
                    <a:pt x="248" y="195"/>
                  </a:lnTo>
                  <a:lnTo>
                    <a:pt x="251" y="195"/>
                  </a:lnTo>
                  <a:lnTo>
                    <a:pt x="254" y="195"/>
                  </a:lnTo>
                  <a:lnTo>
                    <a:pt x="256" y="195"/>
                  </a:lnTo>
                  <a:lnTo>
                    <a:pt x="262" y="195"/>
                  </a:lnTo>
                  <a:lnTo>
                    <a:pt x="264" y="192"/>
                  </a:lnTo>
                  <a:lnTo>
                    <a:pt x="270" y="189"/>
                  </a:lnTo>
                  <a:lnTo>
                    <a:pt x="272" y="187"/>
                  </a:lnTo>
                  <a:lnTo>
                    <a:pt x="270" y="184"/>
                  </a:lnTo>
                  <a:lnTo>
                    <a:pt x="264" y="184"/>
                  </a:lnTo>
                  <a:lnTo>
                    <a:pt x="259" y="184"/>
                  </a:lnTo>
                  <a:lnTo>
                    <a:pt x="256" y="184"/>
                  </a:lnTo>
                  <a:lnTo>
                    <a:pt x="254" y="184"/>
                  </a:lnTo>
                  <a:lnTo>
                    <a:pt x="251" y="184"/>
                  </a:lnTo>
                  <a:lnTo>
                    <a:pt x="251" y="181"/>
                  </a:lnTo>
                  <a:lnTo>
                    <a:pt x="251" y="179"/>
                  </a:lnTo>
                  <a:lnTo>
                    <a:pt x="254" y="179"/>
                  </a:lnTo>
                  <a:lnTo>
                    <a:pt x="256" y="181"/>
                  </a:lnTo>
                  <a:lnTo>
                    <a:pt x="262" y="181"/>
                  </a:lnTo>
                  <a:lnTo>
                    <a:pt x="264" y="181"/>
                  </a:lnTo>
                  <a:lnTo>
                    <a:pt x="267" y="179"/>
                  </a:lnTo>
                  <a:lnTo>
                    <a:pt x="267" y="176"/>
                  </a:lnTo>
                  <a:lnTo>
                    <a:pt x="264" y="176"/>
                  </a:lnTo>
                  <a:lnTo>
                    <a:pt x="262" y="176"/>
                  </a:lnTo>
                  <a:lnTo>
                    <a:pt x="259" y="176"/>
                  </a:lnTo>
                  <a:lnTo>
                    <a:pt x="262" y="173"/>
                  </a:lnTo>
                  <a:lnTo>
                    <a:pt x="264" y="173"/>
                  </a:lnTo>
                  <a:lnTo>
                    <a:pt x="267" y="173"/>
                  </a:lnTo>
                  <a:lnTo>
                    <a:pt x="270" y="171"/>
                  </a:lnTo>
                  <a:lnTo>
                    <a:pt x="267" y="168"/>
                  </a:lnTo>
                  <a:lnTo>
                    <a:pt x="272" y="165"/>
                  </a:lnTo>
                  <a:lnTo>
                    <a:pt x="275" y="163"/>
                  </a:lnTo>
                  <a:lnTo>
                    <a:pt x="278" y="160"/>
                  </a:lnTo>
                  <a:lnTo>
                    <a:pt x="278" y="157"/>
                  </a:lnTo>
                  <a:lnTo>
                    <a:pt x="278" y="155"/>
                  </a:lnTo>
                  <a:lnTo>
                    <a:pt x="278" y="152"/>
                  </a:lnTo>
                  <a:lnTo>
                    <a:pt x="270" y="155"/>
                  </a:lnTo>
                  <a:lnTo>
                    <a:pt x="267" y="152"/>
                  </a:lnTo>
                  <a:lnTo>
                    <a:pt x="267" y="149"/>
                  </a:lnTo>
                  <a:lnTo>
                    <a:pt x="270" y="144"/>
                  </a:lnTo>
                  <a:lnTo>
                    <a:pt x="270" y="141"/>
                  </a:lnTo>
                  <a:lnTo>
                    <a:pt x="270" y="136"/>
                  </a:lnTo>
                  <a:lnTo>
                    <a:pt x="270" y="133"/>
                  </a:lnTo>
                  <a:lnTo>
                    <a:pt x="270" y="131"/>
                  </a:lnTo>
                  <a:lnTo>
                    <a:pt x="270" y="128"/>
                  </a:lnTo>
                  <a:lnTo>
                    <a:pt x="270" y="125"/>
                  </a:lnTo>
                  <a:lnTo>
                    <a:pt x="270" y="123"/>
                  </a:lnTo>
                  <a:lnTo>
                    <a:pt x="264" y="117"/>
                  </a:lnTo>
                  <a:lnTo>
                    <a:pt x="262" y="120"/>
                  </a:lnTo>
                  <a:lnTo>
                    <a:pt x="259" y="120"/>
                  </a:lnTo>
                  <a:lnTo>
                    <a:pt x="256" y="117"/>
                  </a:lnTo>
                  <a:lnTo>
                    <a:pt x="256" y="115"/>
                  </a:lnTo>
                  <a:lnTo>
                    <a:pt x="254" y="112"/>
                  </a:lnTo>
                  <a:lnTo>
                    <a:pt x="254" y="109"/>
                  </a:lnTo>
                  <a:lnTo>
                    <a:pt x="254" y="107"/>
                  </a:lnTo>
                  <a:lnTo>
                    <a:pt x="254" y="104"/>
                  </a:lnTo>
                  <a:lnTo>
                    <a:pt x="254" y="101"/>
                  </a:lnTo>
                  <a:lnTo>
                    <a:pt x="251" y="101"/>
                  </a:lnTo>
                  <a:lnTo>
                    <a:pt x="248" y="101"/>
                  </a:lnTo>
                  <a:lnTo>
                    <a:pt x="246" y="101"/>
                  </a:lnTo>
                  <a:lnTo>
                    <a:pt x="243" y="99"/>
                  </a:lnTo>
                  <a:lnTo>
                    <a:pt x="243" y="96"/>
                  </a:lnTo>
                  <a:lnTo>
                    <a:pt x="240" y="96"/>
                  </a:lnTo>
                  <a:lnTo>
                    <a:pt x="243" y="93"/>
                  </a:lnTo>
                  <a:lnTo>
                    <a:pt x="246" y="93"/>
                  </a:lnTo>
                  <a:lnTo>
                    <a:pt x="248" y="93"/>
                  </a:lnTo>
                  <a:lnTo>
                    <a:pt x="243" y="91"/>
                  </a:lnTo>
                  <a:lnTo>
                    <a:pt x="246" y="88"/>
                  </a:lnTo>
                  <a:lnTo>
                    <a:pt x="243" y="85"/>
                  </a:lnTo>
                  <a:lnTo>
                    <a:pt x="243" y="83"/>
                  </a:lnTo>
                  <a:lnTo>
                    <a:pt x="246" y="83"/>
                  </a:lnTo>
                  <a:lnTo>
                    <a:pt x="246" y="80"/>
                  </a:lnTo>
                  <a:lnTo>
                    <a:pt x="246" y="77"/>
                  </a:lnTo>
                  <a:lnTo>
                    <a:pt x="243" y="77"/>
                  </a:lnTo>
                  <a:lnTo>
                    <a:pt x="243" y="75"/>
                  </a:lnTo>
                  <a:lnTo>
                    <a:pt x="243" y="72"/>
                  </a:lnTo>
                  <a:lnTo>
                    <a:pt x="246" y="69"/>
                  </a:lnTo>
                  <a:lnTo>
                    <a:pt x="248" y="67"/>
                  </a:lnTo>
                  <a:lnTo>
                    <a:pt x="248" y="61"/>
                  </a:lnTo>
                  <a:lnTo>
                    <a:pt x="246" y="61"/>
                  </a:lnTo>
                  <a:lnTo>
                    <a:pt x="246" y="59"/>
                  </a:lnTo>
                  <a:lnTo>
                    <a:pt x="243" y="56"/>
                  </a:lnTo>
                  <a:lnTo>
                    <a:pt x="240" y="53"/>
                  </a:lnTo>
                  <a:lnTo>
                    <a:pt x="238" y="53"/>
                  </a:lnTo>
                  <a:lnTo>
                    <a:pt x="235" y="53"/>
                  </a:lnTo>
                  <a:lnTo>
                    <a:pt x="235" y="43"/>
                  </a:lnTo>
                  <a:lnTo>
                    <a:pt x="227" y="43"/>
                  </a:lnTo>
                  <a:lnTo>
                    <a:pt x="227" y="40"/>
                  </a:lnTo>
                  <a:lnTo>
                    <a:pt x="232" y="37"/>
                  </a:lnTo>
                  <a:lnTo>
                    <a:pt x="232" y="35"/>
                  </a:lnTo>
                  <a:lnTo>
                    <a:pt x="232" y="32"/>
                  </a:lnTo>
                  <a:lnTo>
                    <a:pt x="232" y="29"/>
                  </a:lnTo>
                  <a:lnTo>
                    <a:pt x="235" y="27"/>
                  </a:lnTo>
                  <a:lnTo>
                    <a:pt x="235" y="24"/>
                  </a:lnTo>
                  <a:lnTo>
                    <a:pt x="238" y="21"/>
                  </a:lnTo>
                  <a:lnTo>
                    <a:pt x="240" y="21"/>
                  </a:lnTo>
                  <a:lnTo>
                    <a:pt x="238" y="19"/>
                  </a:lnTo>
                  <a:lnTo>
                    <a:pt x="235" y="16"/>
                  </a:lnTo>
                  <a:lnTo>
                    <a:pt x="230" y="16"/>
                  </a:lnTo>
                  <a:lnTo>
                    <a:pt x="224" y="19"/>
                  </a:lnTo>
                  <a:lnTo>
                    <a:pt x="219" y="19"/>
                  </a:lnTo>
                  <a:lnTo>
                    <a:pt x="216" y="19"/>
                  </a:lnTo>
                  <a:lnTo>
                    <a:pt x="214" y="21"/>
                  </a:lnTo>
                  <a:lnTo>
                    <a:pt x="214" y="24"/>
                  </a:lnTo>
                  <a:lnTo>
                    <a:pt x="211" y="27"/>
                  </a:lnTo>
                  <a:lnTo>
                    <a:pt x="208" y="27"/>
                  </a:lnTo>
                  <a:lnTo>
                    <a:pt x="203" y="27"/>
                  </a:lnTo>
                  <a:lnTo>
                    <a:pt x="198" y="27"/>
                  </a:lnTo>
                  <a:lnTo>
                    <a:pt x="198" y="24"/>
                  </a:lnTo>
                  <a:lnTo>
                    <a:pt x="198" y="21"/>
                  </a:lnTo>
                  <a:lnTo>
                    <a:pt x="200" y="19"/>
                  </a:lnTo>
                  <a:lnTo>
                    <a:pt x="200" y="16"/>
                  </a:lnTo>
                  <a:lnTo>
                    <a:pt x="200" y="13"/>
                  </a:lnTo>
                  <a:lnTo>
                    <a:pt x="200" y="11"/>
                  </a:lnTo>
                  <a:lnTo>
                    <a:pt x="203" y="8"/>
                  </a:lnTo>
                  <a:lnTo>
                    <a:pt x="203" y="5"/>
                  </a:lnTo>
                  <a:lnTo>
                    <a:pt x="200" y="3"/>
                  </a:lnTo>
                  <a:lnTo>
                    <a:pt x="195" y="0"/>
                  </a:lnTo>
                  <a:lnTo>
                    <a:pt x="192" y="3"/>
                  </a:lnTo>
                  <a:lnTo>
                    <a:pt x="187" y="3"/>
                  </a:lnTo>
                  <a:lnTo>
                    <a:pt x="187" y="5"/>
                  </a:lnTo>
                  <a:lnTo>
                    <a:pt x="187" y="8"/>
                  </a:lnTo>
                  <a:lnTo>
                    <a:pt x="190" y="8"/>
                  </a:lnTo>
                  <a:lnTo>
                    <a:pt x="190" y="11"/>
                  </a:lnTo>
                  <a:lnTo>
                    <a:pt x="190" y="13"/>
                  </a:lnTo>
                  <a:lnTo>
                    <a:pt x="190" y="16"/>
                  </a:lnTo>
                  <a:lnTo>
                    <a:pt x="187" y="16"/>
                  </a:lnTo>
                  <a:lnTo>
                    <a:pt x="184" y="19"/>
                  </a:lnTo>
                  <a:lnTo>
                    <a:pt x="182" y="21"/>
                  </a:lnTo>
                  <a:lnTo>
                    <a:pt x="179" y="27"/>
                  </a:lnTo>
                  <a:lnTo>
                    <a:pt x="176" y="21"/>
                  </a:lnTo>
                  <a:lnTo>
                    <a:pt x="179" y="19"/>
                  </a:lnTo>
                  <a:lnTo>
                    <a:pt x="182" y="19"/>
                  </a:lnTo>
                  <a:lnTo>
                    <a:pt x="182" y="16"/>
                  </a:lnTo>
                  <a:lnTo>
                    <a:pt x="182" y="13"/>
                  </a:lnTo>
                  <a:lnTo>
                    <a:pt x="179" y="11"/>
                  </a:lnTo>
                  <a:lnTo>
                    <a:pt x="174" y="8"/>
                  </a:lnTo>
                  <a:lnTo>
                    <a:pt x="171" y="8"/>
                  </a:lnTo>
                  <a:lnTo>
                    <a:pt x="166" y="8"/>
                  </a:lnTo>
                  <a:lnTo>
                    <a:pt x="163" y="5"/>
                  </a:lnTo>
                  <a:lnTo>
                    <a:pt x="160" y="3"/>
                  </a:lnTo>
                  <a:lnTo>
                    <a:pt x="158" y="3"/>
                  </a:lnTo>
                  <a:lnTo>
                    <a:pt x="155" y="3"/>
                  </a:lnTo>
                  <a:lnTo>
                    <a:pt x="152" y="0"/>
                  </a:lnTo>
                  <a:lnTo>
                    <a:pt x="152" y="8"/>
                  </a:lnTo>
                  <a:lnTo>
                    <a:pt x="152" y="11"/>
                  </a:lnTo>
                  <a:lnTo>
                    <a:pt x="152" y="13"/>
                  </a:lnTo>
                  <a:lnTo>
                    <a:pt x="150" y="13"/>
                  </a:lnTo>
                  <a:lnTo>
                    <a:pt x="144" y="16"/>
                  </a:lnTo>
                  <a:lnTo>
                    <a:pt x="142" y="19"/>
                  </a:lnTo>
                  <a:lnTo>
                    <a:pt x="139" y="19"/>
                  </a:lnTo>
                  <a:lnTo>
                    <a:pt x="136" y="19"/>
                  </a:lnTo>
                  <a:lnTo>
                    <a:pt x="134" y="19"/>
                  </a:lnTo>
                  <a:lnTo>
                    <a:pt x="131" y="21"/>
                  </a:lnTo>
                  <a:lnTo>
                    <a:pt x="126" y="24"/>
                  </a:lnTo>
                  <a:lnTo>
                    <a:pt x="123" y="27"/>
                  </a:lnTo>
                  <a:lnTo>
                    <a:pt x="120" y="27"/>
                  </a:lnTo>
                  <a:lnTo>
                    <a:pt x="118" y="27"/>
                  </a:lnTo>
                  <a:lnTo>
                    <a:pt x="112" y="27"/>
                  </a:lnTo>
                  <a:lnTo>
                    <a:pt x="110" y="27"/>
                  </a:lnTo>
                  <a:lnTo>
                    <a:pt x="107" y="29"/>
                  </a:lnTo>
                  <a:lnTo>
                    <a:pt x="104" y="32"/>
                  </a:lnTo>
                  <a:lnTo>
                    <a:pt x="102" y="35"/>
                  </a:lnTo>
                  <a:lnTo>
                    <a:pt x="102" y="37"/>
                  </a:lnTo>
                  <a:lnTo>
                    <a:pt x="102" y="40"/>
                  </a:lnTo>
                  <a:lnTo>
                    <a:pt x="104" y="43"/>
                  </a:lnTo>
                  <a:lnTo>
                    <a:pt x="104" y="45"/>
                  </a:lnTo>
                  <a:lnTo>
                    <a:pt x="107" y="45"/>
                  </a:lnTo>
                  <a:lnTo>
                    <a:pt x="107" y="48"/>
                  </a:lnTo>
                  <a:lnTo>
                    <a:pt x="107" y="51"/>
                  </a:lnTo>
                  <a:lnTo>
                    <a:pt x="102" y="53"/>
                  </a:lnTo>
                  <a:lnTo>
                    <a:pt x="99" y="53"/>
                  </a:lnTo>
                  <a:lnTo>
                    <a:pt x="96" y="51"/>
                  </a:lnTo>
                  <a:lnTo>
                    <a:pt x="94" y="51"/>
                  </a:lnTo>
                  <a:lnTo>
                    <a:pt x="91" y="51"/>
                  </a:lnTo>
                  <a:lnTo>
                    <a:pt x="91" y="53"/>
                  </a:lnTo>
                  <a:lnTo>
                    <a:pt x="88" y="56"/>
                  </a:lnTo>
                  <a:lnTo>
                    <a:pt x="86" y="56"/>
                  </a:lnTo>
                  <a:lnTo>
                    <a:pt x="83" y="56"/>
                  </a:lnTo>
                  <a:lnTo>
                    <a:pt x="80" y="56"/>
                  </a:lnTo>
                  <a:lnTo>
                    <a:pt x="78" y="53"/>
                  </a:lnTo>
                  <a:lnTo>
                    <a:pt x="78" y="51"/>
                  </a:lnTo>
                  <a:lnTo>
                    <a:pt x="75" y="48"/>
                  </a:lnTo>
                  <a:lnTo>
                    <a:pt x="72" y="48"/>
                  </a:lnTo>
                  <a:lnTo>
                    <a:pt x="70" y="51"/>
                  </a:lnTo>
                  <a:lnTo>
                    <a:pt x="67" y="53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59" y="56"/>
                  </a:lnTo>
                  <a:lnTo>
                    <a:pt x="59" y="61"/>
                  </a:lnTo>
                  <a:lnTo>
                    <a:pt x="56" y="64"/>
                  </a:lnTo>
                  <a:lnTo>
                    <a:pt x="54" y="67"/>
                  </a:lnTo>
                  <a:lnTo>
                    <a:pt x="51" y="67"/>
                  </a:lnTo>
                  <a:lnTo>
                    <a:pt x="48" y="67"/>
                  </a:lnTo>
                  <a:lnTo>
                    <a:pt x="43" y="67"/>
                  </a:lnTo>
                  <a:lnTo>
                    <a:pt x="40" y="67"/>
                  </a:lnTo>
                  <a:lnTo>
                    <a:pt x="38" y="64"/>
                  </a:lnTo>
                  <a:lnTo>
                    <a:pt x="35" y="64"/>
                  </a:lnTo>
                  <a:lnTo>
                    <a:pt x="32" y="64"/>
                  </a:lnTo>
                  <a:lnTo>
                    <a:pt x="30" y="64"/>
                  </a:lnTo>
                  <a:lnTo>
                    <a:pt x="27" y="67"/>
                  </a:lnTo>
                  <a:lnTo>
                    <a:pt x="24" y="67"/>
                  </a:lnTo>
                  <a:lnTo>
                    <a:pt x="22" y="69"/>
                  </a:lnTo>
                  <a:lnTo>
                    <a:pt x="22" y="72"/>
                  </a:lnTo>
                  <a:lnTo>
                    <a:pt x="22" y="75"/>
                  </a:lnTo>
                  <a:lnTo>
                    <a:pt x="24" y="77"/>
                  </a:lnTo>
                  <a:lnTo>
                    <a:pt x="27" y="77"/>
                  </a:lnTo>
                  <a:lnTo>
                    <a:pt x="27" y="80"/>
                  </a:lnTo>
                  <a:lnTo>
                    <a:pt x="27" y="83"/>
                  </a:lnTo>
                  <a:lnTo>
                    <a:pt x="27" y="88"/>
                  </a:lnTo>
                  <a:lnTo>
                    <a:pt x="27" y="91"/>
                  </a:lnTo>
                  <a:lnTo>
                    <a:pt x="14" y="91"/>
                  </a:lnTo>
                  <a:lnTo>
                    <a:pt x="14" y="123"/>
                  </a:lnTo>
                  <a:lnTo>
                    <a:pt x="8" y="117"/>
                  </a:lnTo>
                  <a:lnTo>
                    <a:pt x="6" y="117"/>
                  </a:lnTo>
                  <a:lnTo>
                    <a:pt x="3" y="117"/>
                  </a:lnTo>
                  <a:lnTo>
                    <a:pt x="0" y="123"/>
                  </a:lnTo>
                  <a:lnTo>
                    <a:pt x="8" y="123"/>
                  </a:lnTo>
                  <a:lnTo>
                    <a:pt x="11" y="125"/>
                  </a:lnTo>
                  <a:lnTo>
                    <a:pt x="11" y="128"/>
                  </a:lnTo>
                  <a:lnTo>
                    <a:pt x="16" y="131"/>
                  </a:lnTo>
                  <a:lnTo>
                    <a:pt x="19" y="131"/>
                  </a:lnTo>
                  <a:lnTo>
                    <a:pt x="19" y="133"/>
                  </a:lnTo>
                  <a:lnTo>
                    <a:pt x="19" y="136"/>
                  </a:lnTo>
                  <a:lnTo>
                    <a:pt x="16" y="139"/>
                  </a:lnTo>
                  <a:lnTo>
                    <a:pt x="14" y="141"/>
                  </a:lnTo>
                  <a:lnTo>
                    <a:pt x="14" y="144"/>
                  </a:lnTo>
                  <a:lnTo>
                    <a:pt x="14" y="147"/>
                  </a:lnTo>
                  <a:lnTo>
                    <a:pt x="16" y="149"/>
                  </a:lnTo>
                  <a:lnTo>
                    <a:pt x="14" y="149"/>
                  </a:lnTo>
                  <a:lnTo>
                    <a:pt x="14" y="155"/>
                  </a:lnTo>
                  <a:lnTo>
                    <a:pt x="14" y="160"/>
                  </a:lnTo>
                  <a:lnTo>
                    <a:pt x="14" y="163"/>
                  </a:lnTo>
                  <a:lnTo>
                    <a:pt x="14" y="165"/>
                  </a:lnTo>
                  <a:lnTo>
                    <a:pt x="11" y="168"/>
                  </a:lnTo>
                  <a:lnTo>
                    <a:pt x="11" y="171"/>
                  </a:lnTo>
                  <a:lnTo>
                    <a:pt x="14" y="173"/>
                  </a:lnTo>
                  <a:lnTo>
                    <a:pt x="11" y="173"/>
                  </a:lnTo>
                  <a:lnTo>
                    <a:pt x="6" y="173"/>
                  </a:lnTo>
                  <a:lnTo>
                    <a:pt x="3" y="173"/>
                  </a:lnTo>
                  <a:lnTo>
                    <a:pt x="0" y="176"/>
                  </a:lnTo>
                  <a:lnTo>
                    <a:pt x="0" y="179"/>
                  </a:lnTo>
                  <a:lnTo>
                    <a:pt x="3" y="179"/>
                  </a:lnTo>
                  <a:lnTo>
                    <a:pt x="3" y="181"/>
                  </a:lnTo>
                  <a:lnTo>
                    <a:pt x="6" y="184"/>
                  </a:lnTo>
                  <a:lnTo>
                    <a:pt x="6" y="187"/>
                  </a:lnTo>
                  <a:lnTo>
                    <a:pt x="3" y="187"/>
                  </a:lnTo>
                  <a:lnTo>
                    <a:pt x="3" y="189"/>
                  </a:lnTo>
                  <a:lnTo>
                    <a:pt x="3" y="192"/>
                  </a:lnTo>
                  <a:lnTo>
                    <a:pt x="6" y="195"/>
                  </a:lnTo>
                  <a:lnTo>
                    <a:pt x="6" y="197"/>
                  </a:lnTo>
                  <a:lnTo>
                    <a:pt x="3" y="200"/>
                  </a:lnTo>
                  <a:lnTo>
                    <a:pt x="3" y="203"/>
                  </a:lnTo>
                  <a:lnTo>
                    <a:pt x="3" y="205"/>
                  </a:lnTo>
                  <a:lnTo>
                    <a:pt x="6" y="205"/>
                  </a:lnTo>
                  <a:lnTo>
                    <a:pt x="6" y="208"/>
                  </a:lnTo>
                  <a:lnTo>
                    <a:pt x="8" y="211"/>
                  </a:lnTo>
                  <a:lnTo>
                    <a:pt x="8" y="213"/>
                  </a:lnTo>
                  <a:lnTo>
                    <a:pt x="6" y="216"/>
                  </a:lnTo>
                  <a:lnTo>
                    <a:pt x="6" y="219"/>
                  </a:lnTo>
                  <a:lnTo>
                    <a:pt x="8" y="221"/>
                  </a:lnTo>
                  <a:lnTo>
                    <a:pt x="8" y="224"/>
                  </a:lnTo>
                  <a:lnTo>
                    <a:pt x="8" y="227"/>
                  </a:lnTo>
                  <a:lnTo>
                    <a:pt x="11" y="232"/>
                  </a:lnTo>
                  <a:lnTo>
                    <a:pt x="16" y="235"/>
                  </a:lnTo>
                  <a:lnTo>
                    <a:pt x="19" y="235"/>
                  </a:lnTo>
                  <a:lnTo>
                    <a:pt x="22" y="235"/>
                  </a:lnTo>
                  <a:lnTo>
                    <a:pt x="24" y="235"/>
                  </a:lnTo>
                  <a:lnTo>
                    <a:pt x="27" y="237"/>
                  </a:lnTo>
                  <a:lnTo>
                    <a:pt x="27" y="240"/>
                  </a:lnTo>
                  <a:lnTo>
                    <a:pt x="27" y="248"/>
                  </a:lnTo>
                  <a:lnTo>
                    <a:pt x="27" y="245"/>
                  </a:lnTo>
                  <a:lnTo>
                    <a:pt x="30" y="243"/>
                  </a:lnTo>
                  <a:lnTo>
                    <a:pt x="32" y="240"/>
                  </a:lnTo>
                  <a:lnTo>
                    <a:pt x="35" y="240"/>
                  </a:lnTo>
                  <a:lnTo>
                    <a:pt x="38" y="243"/>
                  </a:lnTo>
                  <a:lnTo>
                    <a:pt x="40" y="243"/>
                  </a:lnTo>
                  <a:lnTo>
                    <a:pt x="43" y="243"/>
                  </a:lnTo>
                  <a:lnTo>
                    <a:pt x="46" y="243"/>
                  </a:lnTo>
                  <a:lnTo>
                    <a:pt x="48" y="243"/>
                  </a:lnTo>
                  <a:lnTo>
                    <a:pt x="48" y="245"/>
                  </a:lnTo>
                  <a:lnTo>
                    <a:pt x="48" y="248"/>
                  </a:lnTo>
                  <a:lnTo>
                    <a:pt x="54" y="251"/>
                  </a:lnTo>
                  <a:lnTo>
                    <a:pt x="56" y="248"/>
                  </a:lnTo>
                  <a:lnTo>
                    <a:pt x="59" y="248"/>
                  </a:lnTo>
                  <a:lnTo>
                    <a:pt x="59" y="245"/>
                  </a:lnTo>
                  <a:lnTo>
                    <a:pt x="62" y="243"/>
                  </a:lnTo>
                  <a:lnTo>
                    <a:pt x="64" y="243"/>
                  </a:lnTo>
                  <a:lnTo>
                    <a:pt x="64" y="245"/>
                  </a:lnTo>
                  <a:lnTo>
                    <a:pt x="67" y="245"/>
                  </a:lnTo>
                  <a:lnTo>
                    <a:pt x="70" y="248"/>
                  </a:lnTo>
                  <a:lnTo>
                    <a:pt x="72" y="245"/>
                  </a:lnTo>
                  <a:lnTo>
                    <a:pt x="75" y="248"/>
                  </a:lnTo>
                  <a:lnTo>
                    <a:pt x="75" y="251"/>
                  </a:lnTo>
                  <a:lnTo>
                    <a:pt x="75" y="256"/>
                  </a:lnTo>
                  <a:lnTo>
                    <a:pt x="78" y="259"/>
                  </a:lnTo>
                  <a:lnTo>
                    <a:pt x="80" y="259"/>
                  </a:lnTo>
                  <a:lnTo>
                    <a:pt x="80" y="261"/>
                  </a:lnTo>
                  <a:lnTo>
                    <a:pt x="83" y="264"/>
                  </a:lnTo>
                  <a:lnTo>
                    <a:pt x="80" y="267"/>
                  </a:lnTo>
                  <a:lnTo>
                    <a:pt x="78" y="269"/>
                  </a:lnTo>
                  <a:lnTo>
                    <a:pt x="75" y="272"/>
                  </a:lnTo>
                  <a:lnTo>
                    <a:pt x="72" y="275"/>
                  </a:lnTo>
                  <a:lnTo>
                    <a:pt x="72" y="277"/>
                  </a:lnTo>
                  <a:lnTo>
                    <a:pt x="78" y="280"/>
                  </a:lnTo>
                  <a:lnTo>
                    <a:pt x="80" y="280"/>
                  </a:lnTo>
                  <a:lnTo>
                    <a:pt x="83" y="277"/>
                  </a:lnTo>
                  <a:lnTo>
                    <a:pt x="86" y="275"/>
                  </a:lnTo>
                  <a:lnTo>
                    <a:pt x="88" y="275"/>
                  </a:lnTo>
                  <a:lnTo>
                    <a:pt x="91" y="272"/>
                  </a:lnTo>
                  <a:lnTo>
                    <a:pt x="94" y="277"/>
                  </a:lnTo>
                  <a:lnTo>
                    <a:pt x="96" y="280"/>
                  </a:lnTo>
                  <a:lnTo>
                    <a:pt x="99" y="283"/>
                  </a:lnTo>
                  <a:lnTo>
                    <a:pt x="102" y="285"/>
                  </a:lnTo>
                  <a:lnTo>
                    <a:pt x="99" y="285"/>
                  </a:lnTo>
                  <a:lnTo>
                    <a:pt x="99" y="288"/>
                  </a:lnTo>
                  <a:lnTo>
                    <a:pt x="102" y="288"/>
                  </a:lnTo>
                  <a:lnTo>
                    <a:pt x="104" y="288"/>
                  </a:lnTo>
                  <a:lnTo>
                    <a:pt x="110" y="288"/>
                  </a:lnTo>
                  <a:lnTo>
                    <a:pt x="112" y="285"/>
                  </a:lnTo>
                  <a:lnTo>
                    <a:pt x="115" y="285"/>
                  </a:lnTo>
                  <a:lnTo>
                    <a:pt x="115" y="283"/>
                  </a:lnTo>
                  <a:lnTo>
                    <a:pt x="115" y="280"/>
                  </a:lnTo>
                  <a:lnTo>
                    <a:pt x="115" y="277"/>
                  </a:lnTo>
                  <a:lnTo>
                    <a:pt x="118" y="277"/>
                  </a:lnTo>
                  <a:lnTo>
                    <a:pt x="118" y="272"/>
                  </a:lnTo>
                  <a:lnTo>
                    <a:pt x="115" y="269"/>
                  </a:lnTo>
                  <a:lnTo>
                    <a:pt x="115" y="267"/>
                  </a:lnTo>
                  <a:lnTo>
                    <a:pt x="118" y="267"/>
                  </a:lnTo>
                  <a:lnTo>
                    <a:pt x="120" y="264"/>
                  </a:lnTo>
                  <a:lnTo>
                    <a:pt x="123" y="264"/>
                  </a:lnTo>
                  <a:lnTo>
                    <a:pt x="128" y="264"/>
                  </a:lnTo>
                  <a:lnTo>
                    <a:pt x="128" y="261"/>
                  </a:lnTo>
                  <a:lnTo>
                    <a:pt x="131" y="261"/>
                  </a:lnTo>
                  <a:lnTo>
                    <a:pt x="128" y="259"/>
                  </a:lnTo>
                  <a:lnTo>
                    <a:pt x="131" y="256"/>
                  </a:lnTo>
                  <a:lnTo>
                    <a:pt x="131" y="253"/>
                  </a:lnTo>
                  <a:lnTo>
                    <a:pt x="134" y="251"/>
                  </a:lnTo>
                  <a:lnTo>
                    <a:pt x="136" y="256"/>
                  </a:lnTo>
                  <a:lnTo>
                    <a:pt x="136" y="259"/>
                  </a:lnTo>
                  <a:lnTo>
                    <a:pt x="136" y="261"/>
                  </a:lnTo>
                  <a:lnTo>
                    <a:pt x="142" y="261"/>
                  </a:lnTo>
                  <a:lnTo>
                    <a:pt x="144" y="261"/>
                  </a:lnTo>
                  <a:lnTo>
                    <a:pt x="147" y="261"/>
                  </a:lnTo>
                  <a:lnTo>
                    <a:pt x="150" y="261"/>
                  </a:lnTo>
                  <a:lnTo>
                    <a:pt x="152" y="264"/>
                  </a:lnTo>
                  <a:lnTo>
                    <a:pt x="155" y="264"/>
                  </a:lnTo>
                  <a:lnTo>
                    <a:pt x="158" y="264"/>
                  </a:lnTo>
                  <a:lnTo>
                    <a:pt x="160" y="261"/>
                  </a:lnTo>
                  <a:lnTo>
                    <a:pt x="160" y="259"/>
                  </a:lnTo>
                  <a:lnTo>
                    <a:pt x="163" y="256"/>
                  </a:lnTo>
                  <a:lnTo>
                    <a:pt x="166" y="256"/>
                  </a:lnTo>
                  <a:lnTo>
                    <a:pt x="166" y="253"/>
                  </a:lnTo>
                  <a:lnTo>
                    <a:pt x="168" y="253"/>
                  </a:lnTo>
                  <a:lnTo>
                    <a:pt x="168" y="251"/>
                  </a:lnTo>
                  <a:lnTo>
                    <a:pt x="168" y="248"/>
                  </a:lnTo>
                  <a:lnTo>
                    <a:pt x="171" y="248"/>
                  </a:lnTo>
                  <a:lnTo>
                    <a:pt x="174" y="248"/>
                  </a:lnTo>
                  <a:lnTo>
                    <a:pt x="176" y="248"/>
                  </a:lnTo>
                  <a:lnTo>
                    <a:pt x="182" y="251"/>
                  </a:lnTo>
                  <a:close/>
                </a:path>
              </a:pathLst>
            </a:custGeom>
            <a:solidFill>
              <a:srgbClr val="FFFF00"/>
            </a:solidFill>
            <a:ln w="4826" cap="flat" cmpd="sng">
              <a:solidFill>
                <a:srgbClr val="F0B4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62" name="Freeform 128"/>
            <p:cNvSpPr>
              <a:spLocks/>
            </p:cNvSpPr>
            <p:nvPr/>
          </p:nvSpPr>
          <p:spPr bwMode="auto">
            <a:xfrm>
              <a:off x="3806825" y="2846388"/>
              <a:ext cx="1000125" cy="1089025"/>
            </a:xfrm>
            <a:custGeom>
              <a:avLst/>
              <a:gdLst>
                <a:gd name="T0" fmla="*/ 2147483647 w 266"/>
                <a:gd name="T1" fmla="*/ 2147483647 h 275"/>
                <a:gd name="T2" fmla="*/ 2147483647 w 266"/>
                <a:gd name="T3" fmla="*/ 2147483647 h 275"/>
                <a:gd name="T4" fmla="*/ 2147483647 w 266"/>
                <a:gd name="T5" fmla="*/ 2147483647 h 275"/>
                <a:gd name="T6" fmla="*/ 2147483647 w 266"/>
                <a:gd name="T7" fmla="*/ 2147483647 h 275"/>
                <a:gd name="T8" fmla="*/ 2147483647 w 266"/>
                <a:gd name="T9" fmla="*/ 2147483647 h 275"/>
                <a:gd name="T10" fmla="*/ 2147483647 w 266"/>
                <a:gd name="T11" fmla="*/ 2147483647 h 275"/>
                <a:gd name="T12" fmla="*/ 2147483647 w 266"/>
                <a:gd name="T13" fmla="*/ 2147483647 h 275"/>
                <a:gd name="T14" fmla="*/ 2147483647 w 266"/>
                <a:gd name="T15" fmla="*/ 2147483647 h 275"/>
                <a:gd name="T16" fmla="*/ 2147483647 w 266"/>
                <a:gd name="T17" fmla="*/ 2147483647 h 275"/>
                <a:gd name="T18" fmla="*/ 2147483647 w 266"/>
                <a:gd name="T19" fmla="*/ 2147483647 h 275"/>
                <a:gd name="T20" fmla="*/ 2147483647 w 266"/>
                <a:gd name="T21" fmla="*/ 2147483647 h 275"/>
                <a:gd name="T22" fmla="*/ 2147483647 w 266"/>
                <a:gd name="T23" fmla="*/ 2147483647 h 275"/>
                <a:gd name="T24" fmla="*/ 2147483647 w 266"/>
                <a:gd name="T25" fmla="*/ 2147483647 h 275"/>
                <a:gd name="T26" fmla="*/ 2147483647 w 266"/>
                <a:gd name="T27" fmla="*/ 2147483647 h 275"/>
                <a:gd name="T28" fmla="*/ 2147483647 w 266"/>
                <a:gd name="T29" fmla="*/ 2147483647 h 275"/>
                <a:gd name="T30" fmla="*/ 2147483647 w 266"/>
                <a:gd name="T31" fmla="*/ 2147483647 h 275"/>
                <a:gd name="T32" fmla="*/ 2147483647 w 266"/>
                <a:gd name="T33" fmla="*/ 2147483647 h 275"/>
                <a:gd name="T34" fmla="*/ 2147483647 w 266"/>
                <a:gd name="T35" fmla="*/ 2147483647 h 275"/>
                <a:gd name="T36" fmla="*/ 2147483647 w 266"/>
                <a:gd name="T37" fmla="*/ 2147483647 h 275"/>
                <a:gd name="T38" fmla="*/ 2147483647 w 266"/>
                <a:gd name="T39" fmla="*/ 2147483647 h 275"/>
                <a:gd name="T40" fmla="*/ 2147483647 w 266"/>
                <a:gd name="T41" fmla="*/ 2147483647 h 275"/>
                <a:gd name="T42" fmla="*/ 2147483647 w 266"/>
                <a:gd name="T43" fmla="*/ 2147483647 h 275"/>
                <a:gd name="T44" fmla="*/ 2147483647 w 266"/>
                <a:gd name="T45" fmla="*/ 2147483647 h 275"/>
                <a:gd name="T46" fmla="*/ 2147483647 w 266"/>
                <a:gd name="T47" fmla="*/ 2147483647 h 275"/>
                <a:gd name="T48" fmla="*/ 2147483647 w 266"/>
                <a:gd name="T49" fmla="*/ 2147483647 h 275"/>
                <a:gd name="T50" fmla="*/ 2147483647 w 266"/>
                <a:gd name="T51" fmla="*/ 2147483647 h 275"/>
                <a:gd name="T52" fmla="*/ 2147483647 w 266"/>
                <a:gd name="T53" fmla="*/ 2147483647 h 275"/>
                <a:gd name="T54" fmla="*/ 2147483647 w 266"/>
                <a:gd name="T55" fmla="*/ 2147483647 h 275"/>
                <a:gd name="T56" fmla="*/ 2147483647 w 266"/>
                <a:gd name="T57" fmla="*/ 2147483647 h 275"/>
                <a:gd name="T58" fmla="*/ 2147483647 w 266"/>
                <a:gd name="T59" fmla="*/ 2147483647 h 275"/>
                <a:gd name="T60" fmla="*/ 2147483647 w 266"/>
                <a:gd name="T61" fmla="*/ 2147483647 h 275"/>
                <a:gd name="T62" fmla="*/ 2147483647 w 266"/>
                <a:gd name="T63" fmla="*/ 2147483647 h 275"/>
                <a:gd name="T64" fmla="*/ 2147483647 w 266"/>
                <a:gd name="T65" fmla="*/ 2147483647 h 275"/>
                <a:gd name="T66" fmla="*/ 2147483647 w 266"/>
                <a:gd name="T67" fmla="*/ 2147483647 h 275"/>
                <a:gd name="T68" fmla="*/ 2147483647 w 266"/>
                <a:gd name="T69" fmla="*/ 2147483647 h 275"/>
                <a:gd name="T70" fmla="*/ 2147483647 w 266"/>
                <a:gd name="T71" fmla="*/ 2147483647 h 275"/>
                <a:gd name="T72" fmla="*/ 2147483647 w 266"/>
                <a:gd name="T73" fmla="*/ 2147483647 h 275"/>
                <a:gd name="T74" fmla="*/ 2147483647 w 266"/>
                <a:gd name="T75" fmla="*/ 2147483647 h 275"/>
                <a:gd name="T76" fmla="*/ 2147483647 w 266"/>
                <a:gd name="T77" fmla="*/ 2147483647 h 275"/>
                <a:gd name="T78" fmla="*/ 2147483647 w 266"/>
                <a:gd name="T79" fmla="*/ 2147483647 h 275"/>
                <a:gd name="T80" fmla="*/ 2147483647 w 266"/>
                <a:gd name="T81" fmla="*/ 2147483647 h 275"/>
                <a:gd name="T82" fmla="*/ 2147483647 w 266"/>
                <a:gd name="T83" fmla="*/ 2147483647 h 275"/>
                <a:gd name="T84" fmla="*/ 2147483647 w 266"/>
                <a:gd name="T85" fmla="*/ 2147483647 h 275"/>
                <a:gd name="T86" fmla="*/ 2147483647 w 266"/>
                <a:gd name="T87" fmla="*/ 2147483647 h 275"/>
                <a:gd name="T88" fmla="*/ 2147483647 w 266"/>
                <a:gd name="T89" fmla="*/ 2147483647 h 275"/>
                <a:gd name="T90" fmla="*/ 2147483647 w 266"/>
                <a:gd name="T91" fmla="*/ 2147483647 h 275"/>
                <a:gd name="T92" fmla="*/ 2147483647 w 266"/>
                <a:gd name="T93" fmla="*/ 2147483647 h 275"/>
                <a:gd name="T94" fmla="*/ 2147483647 w 266"/>
                <a:gd name="T95" fmla="*/ 2147483647 h 275"/>
                <a:gd name="T96" fmla="*/ 2147483647 w 266"/>
                <a:gd name="T97" fmla="*/ 2147483647 h 275"/>
                <a:gd name="T98" fmla="*/ 2147483647 w 266"/>
                <a:gd name="T99" fmla="*/ 2147483647 h 275"/>
                <a:gd name="T100" fmla="*/ 2147483647 w 266"/>
                <a:gd name="T101" fmla="*/ 2147483647 h 275"/>
                <a:gd name="T102" fmla="*/ 2147483647 w 266"/>
                <a:gd name="T103" fmla="*/ 2147483647 h 275"/>
                <a:gd name="T104" fmla="*/ 2147483647 w 266"/>
                <a:gd name="T105" fmla="*/ 2147483647 h 275"/>
                <a:gd name="T106" fmla="*/ 2147483647 w 266"/>
                <a:gd name="T107" fmla="*/ 2147483647 h 275"/>
                <a:gd name="T108" fmla="*/ 2147483647 w 266"/>
                <a:gd name="T109" fmla="*/ 2147483647 h 27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6"/>
                <a:gd name="T166" fmla="*/ 0 h 275"/>
                <a:gd name="T167" fmla="*/ 266 w 266"/>
                <a:gd name="T168" fmla="*/ 275 h 27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6" h="275">
                  <a:moveTo>
                    <a:pt x="138" y="269"/>
                  </a:moveTo>
                  <a:lnTo>
                    <a:pt x="141" y="269"/>
                  </a:lnTo>
                  <a:lnTo>
                    <a:pt x="144" y="269"/>
                  </a:lnTo>
                  <a:lnTo>
                    <a:pt x="144" y="272"/>
                  </a:lnTo>
                  <a:lnTo>
                    <a:pt x="144" y="275"/>
                  </a:lnTo>
                  <a:lnTo>
                    <a:pt x="146" y="275"/>
                  </a:lnTo>
                  <a:lnTo>
                    <a:pt x="149" y="272"/>
                  </a:lnTo>
                  <a:lnTo>
                    <a:pt x="149" y="269"/>
                  </a:lnTo>
                  <a:lnTo>
                    <a:pt x="152" y="264"/>
                  </a:lnTo>
                  <a:lnTo>
                    <a:pt x="152" y="261"/>
                  </a:lnTo>
                  <a:lnTo>
                    <a:pt x="149" y="256"/>
                  </a:lnTo>
                  <a:lnTo>
                    <a:pt x="149" y="253"/>
                  </a:lnTo>
                  <a:lnTo>
                    <a:pt x="154" y="253"/>
                  </a:lnTo>
                  <a:lnTo>
                    <a:pt x="154" y="251"/>
                  </a:lnTo>
                  <a:lnTo>
                    <a:pt x="157" y="251"/>
                  </a:lnTo>
                  <a:lnTo>
                    <a:pt x="154" y="248"/>
                  </a:lnTo>
                  <a:lnTo>
                    <a:pt x="152" y="245"/>
                  </a:lnTo>
                  <a:lnTo>
                    <a:pt x="146" y="245"/>
                  </a:lnTo>
                  <a:lnTo>
                    <a:pt x="144" y="245"/>
                  </a:lnTo>
                  <a:lnTo>
                    <a:pt x="141" y="243"/>
                  </a:lnTo>
                  <a:lnTo>
                    <a:pt x="136" y="243"/>
                  </a:lnTo>
                  <a:lnTo>
                    <a:pt x="136" y="240"/>
                  </a:lnTo>
                  <a:lnTo>
                    <a:pt x="136" y="237"/>
                  </a:lnTo>
                  <a:lnTo>
                    <a:pt x="136" y="235"/>
                  </a:lnTo>
                  <a:lnTo>
                    <a:pt x="138" y="229"/>
                  </a:lnTo>
                  <a:lnTo>
                    <a:pt x="141" y="227"/>
                  </a:lnTo>
                  <a:lnTo>
                    <a:pt x="144" y="224"/>
                  </a:lnTo>
                  <a:lnTo>
                    <a:pt x="149" y="224"/>
                  </a:lnTo>
                  <a:lnTo>
                    <a:pt x="152" y="221"/>
                  </a:lnTo>
                  <a:lnTo>
                    <a:pt x="152" y="216"/>
                  </a:lnTo>
                  <a:lnTo>
                    <a:pt x="154" y="216"/>
                  </a:lnTo>
                  <a:lnTo>
                    <a:pt x="157" y="213"/>
                  </a:lnTo>
                  <a:lnTo>
                    <a:pt x="160" y="213"/>
                  </a:lnTo>
                  <a:lnTo>
                    <a:pt x="160" y="216"/>
                  </a:lnTo>
                  <a:lnTo>
                    <a:pt x="162" y="216"/>
                  </a:lnTo>
                  <a:lnTo>
                    <a:pt x="165" y="213"/>
                  </a:lnTo>
                  <a:lnTo>
                    <a:pt x="168" y="213"/>
                  </a:lnTo>
                  <a:lnTo>
                    <a:pt x="170" y="213"/>
                  </a:lnTo>
                  <a:lnTo>
                    <a:pt x="170" y="211"/>
                  </a:lnTo>
                  <a:lnTo>
                    <a:pt x="170" y="208"/>
                  </a:lnTo>
                  <a:lnTo>
                    <a:pt x="170" y="205"/>
                  </a:lnTo>
                  <a:lnTo>
                    <a:pt x="173" y="203"/>
                  </a:lnTo>
                  <a:lnTo>
                    <a:pt x="173" y="200"/>
                  </a:lnTo>
                  <a:lnTo>
                    <a:pt x="173" y="197"/>
                  </a:lnTo>
                  <a:lnTo>
                    <a:pt x="173" y="195"/>
                  </a:lnTo>
                  <a:lnTo>
                    <a:pt x="173" y="192"/>
                  </a:lnTo>
                  <a:lnTo>
                    <a:pt x="173" y="189"/>
                  </a:lnTo>
                  <a:lnTo>
                    <a:pt x="176" y="189"/>
                  </a:lnTo>
                  <a:lnTo>
                    <a:pt x="178" y="189"/>
                  </a:lnTo>
                  <a:lnTo>
                    <a:pt x="178" y="192"/>
                  </a:lnTo>
                  <a:lnTo>
                    <a:pt x="181" y="192"/>
                  </a:lnTo>
                  <a:lnTo>
                    <a:pt x="181" y="189"/>
                  </a:lnTo>
                  <a:lnTo>
                    <a:pt x="181" y="187"/>
                  </a:lnTo>
                  <a:lnTo>
                    <a:pt x="181" y="184"/>
                  </a:lnTo>
                  <a:lnTo>
                    <a:pt x="184" y="184"/>
                  </a:lnTo>
                  <a:lnTo>
                    <a:pt x="184" y="187"/>
                  </a:lnTo>
                  <a:lnTo>
                    <a:pt x="186" y="187"/>
                  </a:lnTo>
                  <a:lnTo>
                    <a:pt x="189" y="187"/>
                  </a:lnTo>
                  <a:lnTo>
                    <a:pt x="192" y="184"/>
                  </a:lnTo>
                  <a:lnTo>
                    <a:pt x="194" y="181"/>
                  </a:lnTo>
                  <a:lnTo>
                    <a:pt x="194" y="179"/>
                  </a:lnTo>
                  <a:lnTo>
                    <a:pt x="194" y="176"/>
                  </a:lnTo>
                  <a:lnTo>
                    <a:pt x="194" y="173"/>
                  </a:lnTo>
                  <a:lnTo>
                    <a:pt x="197" y="171"/>
                  </a:lnTo>
                  <a:lnTo>
                    <a:pt x="200" y="171"/>
                  </a:lnTo>
                  <a:lnTo>
                    <a:pt x="200" y="168"/>
                  </a:lnTo>
                  <a:lnTo>
                    <a:pt x="200" y="165"/>
                  </a:lnTo>
                  <a:lnTo>
                    <a:pt x="205" y="163"/>
                  </a:lnTo>
                  <a:lnTo>
                    <a:pt x="208" y="160"/>
                  </a:lnTo>
                  <a:lnTo>
                    <a:pt x="205" y="157"/>
                  </a:lnTo>
                  <a:lnTo>
                    <a:pt x="205" y="155"/>
                  </a:lnTo>
                  <a:lnTo>
                    <a:pt x="208" y="152"/>
                  </a:lnTo>
                  <a:lnTo>
                    <a:pt x="208" y="155"/>
                  </a:lnTo>
                  <a:lnTo>
                    <a:pt x="210" y="155"/>
                  </a:lnTo>
                  <a:lnTo>
                    <a:pt x="216" y="155"/>
                  </a:lnTo>
                  <a:lnTo>
                    <a:pt x="218" y="157"/>
                  </a:lnTo>
                  <a:lnTo>
                    <a:pt x="218" y="160"/>
                  </a:lnTo>
                  <a:lnTo>
                    <a:pt x="221" y="160"/>
                  </a:lnTo>
                  <a:lnTo>
                    <a:pt x="224" y="157"/>
                  </a:lnTo>
                  <a:lnTo>
                    <a:pt x="229" y="157"/>
                  </a:lnTo>
                  <a:lnTo>
                    <a:pt x="229" y="155"/>
                  </a:lnTo>
                  <a:lnTo>
                    <a:pt x="226" y="155"/>
                  </a:lnTo>
                  <a:lnTo>
                    <a:pt x="226" y="152"/>
                  </a:lnTo>
                  <a:lnTo>
                    <a:pt x="221" y="147"/>
                  </a:lnTo>
                  <a:lnTo>
                    <a:pt x="218" y="147"/>
                  </a:lnTo>
                  <a:lnTo>
                    <a:pt x="216" y="144"/>
                  </a:lnTo>
                  <a:lnTo>
                    <a:pt x="210" y="144"/>
                  </a:lnTo>
                  <a:lnTo>
                    <a:pt x="208" y="147"/>
                  </a:lnTo>
                  <a:lnTo>
                    <a:pt x="205" y="147"/>
                  </a:lnTo>
                  <a:lnTo>
                    <a:pt x="202" y="144"/>
                  </a:lnTo>
                  <a:lnTo>
                    <a:pt x="200" y="141"/>
                  </a:lnTo>
                  <a:lnTo>
                    <a:pt x="205" y="139"/>
                  </a:lnTo>
                  <a:lnTo>
                    <a:pt x="210" y="136"/>
                  </a:lnTo>
                  <a:lnTo>
                    <a:pt x="213" y="136"/>
                  </a:lnTo>
                  <a:lnTo>
                    <a:pt x="218" y="139"/>
                  </a:lnTo>
                  <a:lnTo>
                    <a:pt x="221" y="139"/>
                  </a:lnTo>
                  <a:lnTo>
                    <a:pt x="224" y="141"/>
                  </a:lnTo>
                  <a:lnTo>
                    <a:pt x="226" y="141"/>
                  </a:lnTo>
                  <a:lnTo>
                    <a:pt x="226" y="139"/>
                  </a:lnTo>
                  <a:lnTo>
                    <a:pt x="229" y="139"/>
                  </a:lnTo>
                  <a:lnTo>
                    <a:pt x="229" y="133"/>
                  </a:lnTo>
                  <a:lnTo>
                    <a:pt x="232" y="131"/>
                  </a:lnTo>
                  <a:lnTo>
                    <a:pt x="234" y="128"/>
                  </a:lnTo>
                  <a:lnTo>
                    <a:pt x="237" y="128"/>
                  </a:lnTo>
                  <a:lnTo>
                    <a:pt x="240" y="128"/>
                  </a:lnTo>
                  <a:lnTo>
                    <a:pt x="242" y="123"/>
                  </a:lnTo>
                  <a:lnTo>
                    <a:pt x="242" y="120"/>
                  </a:lnTo>
                  <a:lnTo>
                    <a:pt x="242" y="115"/>
                  </a:lnTo>
                  <a:lnTo>
                    <a:pt x="240" y="112"/>
                  </a:lnTo>
                  <a:lnTo>
                    <a:pt x="240" y="109"/>
                  </a:lnTo>
                  <a:lnTo>
                    <a:pt x="237" y="109"/>
                  </a:lnTo>
                  <a:lnTo>
                    <a:pt x="234" y="107"/>
                  </a:lnTo>
                  <a:lnTo>
                    <a:pt x="234" y="104"/>
                  </a:lnTo>
                  <a:lnTo>
                    <a:pt x="234" y="99"/>
                  </a:lnTo>
                  <a:lnTo>
                    <a:pt x="234" y="96"/>
                  </a:lnTo>
                  <a:lnTo>
                    <a:pt x="237" y="91"/>
                  </a:lnTo>
                  <a:lnTo>
                    <a:pt x="240" y="88"/>
                  </a:lnTo>
                  <a:lnTo>
                    <a:pt x="240" y="85"/>
                  </a:lnTo>
                  <a:lnTo>
                    <a:pt x="240" y="80"/>
                  </a:lnTo>
                  <a:lnTo>
                    <a:pt x="240" y="75"/>
                  </a:lnTo>
                  <a:lnTo>
                    <a:pt x="240" y="72"/>
                  </a:lnTo>
                  <a:lnTo>
                    <a:pt x="240" y="67"/>
                  </a:lnTo>
                  <a:lnTo>
                    <a:pt x="237" y="64"/>
                  </a:lnTo>
                  <a:lnTo>
                    <a:pt x="237" y="61"/>
                  </a:lnTo>
                  <a:lnTo>
                    <a:pt x="234" y="59"/>
                  </a:lnTo>
                  <a:lnTo>
                    <a:pt x="237" y="56"/>
                  </a:lnTo>
                  <a:lnTo>
                    <a:pt x="237" y="53"/>
                  </a:lnTo>
                  <a:lnTo>
                    <a:pt x="242" y="53"/>
                  </a:lnTo>
                  <a:lnTo>
                    <a:pt x="245" y="53"/>
                  </a:lnTo>
                  <a:lnTo>
                    <a:pt x="248" y="56"/>
                  </a:lnTo>
                  <a:lnTo>
                    <a:pt x="250" y="59"/>
                  </a:lnTo>
                  <a:lnTo>
                    <a:pt x="253" y="59"/>
                  </a:lnTo>
                  <a:lnTo>
                    <a:pt x="256" y="56"/>
                  </a:lnTo>
                  <a:lnTo>
                    <a:pt x="258" y="53"/>
                  </a:lnTo>
                  <a:lnTo>
                    <a:pt x="261" y="53"/>
                  </a:lnTo>
                  <a:lnTo>
                    <a:pt x="264" y="51"/>
                  </a:lnTo>
                  <a:lnTo>
                    <a:pt x="266" y="48"/>
                  </a:lnTo>
                  <a:lnTo>
                    <a:pt x="264" y="45"/>
                  </a:lnTo>
                  <a:lnTo>
                    <a:pt x="261" y="45"/>
                  </a:lnTo>
                  <a:lnTo>
                    <a:pt x="258" y="45"/>
                  </a:lnTo>
                  <a:lnTo>
                    <a:pt x="256" y="45"/>
                  </a:lnTo>
                  <a:lnTo>
                    <a:pt x="253" y="48"/>
                  </a:lnTo>
                  <a:lnTo>
                    <a:pt x="250" y="45"/>
                  </a:lnTo>
                  <a:lnTo>
                    <a:pt x="248" y="45"/>
                  </a:lnTo>
                  <a:lnTo>
                    <a:pt x="245" y="45"/>
                  </a:lnTo>
                  <a:lnTo>
                    <a:pt x="242" y="45"/>
                  </a:lnTo>
                  <a:lnTo>
                    <a:pt x="240" y="45"/>
                  </a:lnTo>
                  <a:lnTo>
                    <a:pt x="237" y="43"/>
                  </a:lnTo>
                  <a:lnTo>
                    <a:pt x="237" y="40"/>
                  </a:lnTo>
                  <a:lnTo>
                    <a:pt x="237" y="37"/>
                  </a:lnTo>
                  <a:lnTo>
                    <a:pt x="240" y="35"/>
                  </a:lnTo>
                  <a:lnTo>
                    <a:pt x="240" y="32"/>
                  </a:lnTo>
                  <a:lnTo>
                    <a:pt x="237" y="29"/>
                  </a:lnTo>
                  <a:lnTo>
                    <a:pt x="234" y="29"/>
                  </a:lnTo>
                  <a:lnTo>
                    <a:pt x="232" y="29"/>
                  </a:lnTo>
                  <a:lnTo>
                    <a:pt x="229" y="29"/>
                  </a:lnTo>
                  <a:lnTo>
                    <a:pt x="226" y="29"/>
                  </a:lnTo>
                  <a:lnTo>
                    <a:pt x="224" y="29"/>
                  </a:lnTo>
                  <a:lnTo>
                    <a:pt x="221" y="29"/>
                  </a:lnTo>
                  <a:lnTo>
                    <a:pt x="218" y="27"/>
                  </a:lnTo>
                  <a:lnTo>
                    <a:pt x="216" y="24"/>
                  </a:lnTo>
                  <a:lnTo>
                    <a:pt x="213" y="24"/>
                  </a:lnTo>
                  <a:lnTo>
                    <a:pt x="208" y="24"/>
                  </a:lnTo>
                  <a:lnTo>
                    <a:pt x="210" y="21"/>
                  </a:lnTo>
                  <a:lnTo>
                    <a:pt x="210" y="19"/>
                  </a:lnTo>
                  <a:lnTo>
                    <a:pt x="208" y="19"/>
                  </a:lnTo>
                  <a:lnTo>
                    <a:pt x="205" y="19"/>
                  </a:lnTo>
                  <a:lnTo>
                    <a:pt x="205" y="21"/>
                  </a:lnTo>
                  <a:lnTo>
                    <a:pt x="202" y="21"/>
                  </a:lnTo>
                  <a:lnTo>
                    <a:pt x="200" y="21"/>
                  </a:lnTo>
                  <a:lnTo>
                    <a:pt x="192" y="19"/>
                  </a:lnTo>
                  <a:lnTo>
                    <a:pt x="189" y="19"/>
                  </a:lnTo>
                  <a:lnTo>
                    <a:pt x="186" y="16"/>
                  </a:lnTo>
                  <a:lnTo>
                    <a:pt x="186" y="13"/>
                  </a:lnTo>
                  <a:lnTo>
                    <a:pt x="184" y="11"/>
                  </a:lnTo>
                  <a:lnTo>
                    <a:pt x="181" y="11"/>
                  </a:lnTo>
                  <a:lnTo>
                    <a:pt x="178" y="11"/>
                  </a:lnTo>
                  <a:lnTo>
                    <a:pt x="176" y="13"/>
                  </a:lnTo>
                  <a:lnTo>
                    <a:pt x="173" y="13"/>
                  </a:lnTo>
                  <a:lnTo>
                    <a:pt x="170" y="11"/>
                  </a:lnTo>
                  <a:lnTo>
                    <a:pt x="168" y="8"/>
                  </a:lnTo>
                  <a:lnTo>
                    <a:pt x="165" y="5"/>
                  </a:lnTo>
                  <a:lnTo>
                    <a:pt x="162" y="3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7" y="3"/>
                  </a:lnTo>
                  <a:lnTo>
                    <a:pt x="154" y="5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2" y="0"/>
                  </a:lnTo>
                  <a:lnTo>
                    <a:pt x="149" y="0"/>
                  </a:lnTo>
                  <a:lnTo>
                    <a:pt x="146" y="0"/>
                  </a:lnTo>
                  <a:lnTo>
                    <a:pt x="144" y="0"/>
                  </a:lnTo>
                  <a:lnTo>
                    <a:pt x="141" y="3"/>
                  </a:lnTo>
                  <a:lnTo>
                    <a:pt x="138" y="5"/>
                  </a:lnTo>
                  <a:lnTo>
                    <a:pt x="136" y="8"/>
                  </a:lnTo>
                  <a:lnTo>
                    <a:pt x="133" y="8"/>
                  </a:lnTo>
                  <a:lnTo>
                    <a:pt x="128" y="8"/>
                  </a:lnTo>
                  <a:lnTo>
                    <a:pt x="125" y="11"/>
                  </a:lnTo>
                  <a:lnTo>
                    <a:pt x="125" y="13"/>
                  </a:lnTo>
                  <a:lnTo>
                    <a:pt x="122" y="13"/>
                  </a:lnTo>
                  <a:lnTo>
                    <a:pt x="120" y="13"/>
                  </a:lnTo>
                  <a:lnTo>
                    <a:pt x="120" y="11"/>
                  </a:lnTo>
                  <a:lnTo>
                    <a:pt x="120" y="5"/>
                  </a:lnTo>
                  <a:lnTo>
                    <a:pt x="120" y="3"/>
                  </a:lnTo>
                  <a:lnTo>
                    <a:pt x="114" y="3"/>
                  </a:lnTo>
                  <a:lnTo>
                    <a:pt x="112" y="3"/>
                  </a:lnTo>
                  <a:lnTo>
                    <a:pt x="112" y="5"/>
                  </a:lnTo>
                  <a:lnTo>
                    <a:pt x="109" y="8"/>
                  </a:lnTo>
                  <a:lnTo>
                    <a:pt x="106" y="11"/>
                  </a:lnTo>
                  <a:lnTo>
                    <a:pt x="106" y="16"/>
                  </a:lnTo>
                  <a:lnTo>
                    <a:pt x="104" y="19"/>
                  </a:lnTo>
                  <a:lnTo>
                    <a:pt x="101" y="21"/>
                  </a:lnTo>
                  <a:lnTo>
                    <a:pt x="98" y="21"/>
                  </a:lnTo>
                  <a:lnTo>
                    <a:pt x="96" y="24"/>
                  </a:lnTo>
                  <a:lnTo>
                    <a:pt x="93" y="24"/>
                  </a:lnTo>
                  <a:lnTo>
                    <a:pt x="90" y="24"/>
                  </a:lnTo>
                  <a:lnTo>
                    <a:pt x="85" y="27"/>
                  </a:lnTo>
                  <a:lnTo>
                    <a:pt x="82" y="29"/>
                  </a:lnTo>
                  <a:lnTo>
                    <a:pt x="74" y="32"/>
                  </a:lnTo>
                  <a:lnTo>
                    <a:pt x="72" y="35"/>
                  </a:lnTo>
                  <a:lnTo>
                    <a:pt x="69" y="37"/>
                  </a:lnTo>
                  <a:lnTo>
                    <a:pt x="69" y="35"/>
                  </a:lnTo>
                  <a:lnTo>
                    <a:pt x="66" y="35"/>
                  </a:lnTo>
                  <a:lnTo>
                    <a:pt x="66" y="32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1" y="24"/>
                  </a:lnTo>
                  <a:lnTo>
                    <a:pt x="58" y="21"/>
                  </a:lnTo>
                  <a:lnTo>
                    <a:pt x="56" y="21"/>
                  </a:lnTo>
                  <a:lnTo>
                    <a:pt x="53" y="21"/>
                  </a:lnTo>
                  <a:lnTo>
                    <a:pt x="50" y="24"/>
                  </a:lnTo>
                  <a:lnTo>
                    <a:pt x="48" y="24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21"/>
                  </a:lnTo>
                  <a:lnTo>
                    <a:pt x="40" y="27"/>
                  </a:lnTo>
                  <a:lnTo>
                    <a:pt x="40" y="29"/>
                  </a:lnTo>
                  <a:lnTo>
                    <a:pt x="34" y="29"/>
                  </a:lnTo>
                  <a:lnTo>
                    <a:pt x="32" y="29"/>
                  </a:lnTo>
                  <a:lnTo>
                    <a:pt x="32" y="32"/>
                  </a:lnTo>
                  <a:lnTo>
                    <a:pt x="32" y="35"/>
                  </a:lnTo>
                  <a:lnTo>
                    <a:pt x="32" y="37"/>
                  </a:lnTo>
                  <a:lnTo>
                    <a:pt x="29" y="37"/>
                  </a:lnTo>
                  <a:lnTo>
                    <a:pt x="26" y="40"/>
                  </a:lnTo>
                  <a:lnTo>
                    <a:pt x="24" y="40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1" y="45"/>
                  </a:lnTo>
                  <a:lnTo>
                    <a:pt x="18" y="43"/>
                  </a:lnTo>
                  <a:lnTo>
                    <a:pt x="16" y="40"/>
                  </a:lnTo>
                  <a:lnTo>
                    <a:pt x="13" y="43"/>
                  </a:lnTo>
                  <a:lnTo>
                    <a:pt x="8" y="48"/>
                  </a:lnTo>
                  <a:lnTo>
                    <a:pt x="16" y="53"/>
                  </a:lnTo>
                  <a:lnTo>
                    <a:pt x="16" y="56"/>
                  </a:lnTo>
                  <a:lnTo>
                    <a:pt x="13" y="61"/>
                  </a:lnTo>
                  <a:lnTo>
                    <a:pt x="8" y="64"/>
                  </a:lnTo>
                  <a:lnTo>
                    <a:pt x="5" y="67"/>
                  </a:lnTo>
                  <a:lnTo>
                    <a:pt x="2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2" y="77"/>
                  </a:lnTo>
                  <a:lnTo>
                    <a:pt x="5" y="77"/>
                  </a:lnTo>
                  <a:lnTo>
                    <a:pt x="5" y="80"/>
                  </a:lnTo>
                  <a:lnTo>
                    <a:pt x="10" y="77"/>
                  </a:lnTo>
                  <a:lnTo>
                    <a:pt x="16" y="77"/>
                  </a:lnTo>
                  <a:lnTo>
                    <a:pt x="21" y="77"/>
                  </a:lnTo>
                  <a:lnTo>
                    <a:pt x="21" y="80"/>
                  </a:lnTo>
                  <a:lnTo>
                    <a:pt x="21" y="83"/>
                  </a:lnTo>
                  <a:lnTo>
                    <a:pt x="24" y="85"/>
                  </a:lnTo>
                  <a:lnTo>
                    <a:pt x="24" y="91"/>
                  </a:lnTo>
                  <a:lnTo>
                    <a:pt x="24" y="96"/>
                  </a:lnTo>
                  <a:lnTo>
                    <a:pt x="26" y="99"/>
                  </a:lnTo>
                  <a:lnTo>
                    <a:pt x="32" y="101"/>
                  </a:lnTo>
                  <a:lnTo>
                    <a:pt x="34" y="101"/>
                  </a:lnTo>
                  <a:lnTo>
                    <a:pt x="37" y="101"/>
                  </a:lnTo>
                  <a:lnTo>
                    <a:pt x="40" y="101"/>
                  </a:lnTo>
                  <a:lnTo>
                    <a:pt x="40" y="104"/>
                  </a:lnTo>
                  <a:lnTo>
                    <a:pt x="37" y="104"/>
                  </a:lnTo>
                  <a:lnTo>
                    <a:pt x="37" y="107"/>
                  </a:lnTo>
                  <a:lnTo>
                    <a:pt x="34" y="109"/>
                  </a:lnTo>
                  <a:lnTo>
                    <a:pt x="34" y="112"/>
                  </a:lnTo>
                  <a:lnTo>
                    <a:pt x="37" y="112"/>
                  </a:lnTo>
                  <a:lnTo>
                    <a:pt x="40" y="115"/>
                  </a:lnTo>
                  <a:lnTo>
                    <a:pt x="37" y="117"/>
                  </a:lnTo>
                  <a:lnTo>
                    <a:pt x="34" y="117"/>
                  </a:lnTo>
                  <a:lnTo>
                    <a:pt x="32" y="120"/>
                  </a:lnTo>
                  <a:lnTo>
                    <a:pt x="32" y="123"/>
                  </a:lnTo>
                  <a:lnTo>
                    <a:pt x="34" y="128"/>
                  </a:lnTo>
                  <a:lnTo>
                    <a:pt x="34" y="133"/>
                  </a:lnTo>
                  <a:lnTo>
                    <a:pt x="34" y="136"/>
                  </a:lnTo>
                  <a:lnTo>
                    <a:pt x="37" y="141"/>
                  </a:lnTo>
                  <a:lnTo>
                    <a:pt x="32" y="149"/>
                  </a:lnTo>
                  <a:lnTo>
                    <a:pt x="29" y="155"/>
                  </a:lnTo>
                  <a:lnTo>
                    <a:pt x="26" y="157"/>
                  </a:lnTo>
                  <a:lnTo>
                    <a:pt x="24" y="160"/>
                  </a:lnTo>
                  <a:lnTo>
                    <a:pt x="21" y="160"/>
                  </a:lnTo>
                  <a:lnTo>
                    <a:pt x="18" y="163"/>
                  </a:lnTo>
                  <a:lnTo>
                    <a:pt x="16" y="163"/>
                  </a:lnTo>
                  <a:lnTo>
                    <a:pt x="16" y="165"/>
                  </a:lnTo>
                  <a:lnTo>
                    <a:pt x="13" y="165"/>
                  </a:lnTo>
                  <a:lnTo>
                    <a:pt x="13" y="163"/>
                  </a:lnTo>
                  <a:lnTo>
                    <a:pt x="10" y="163"/>
                  </a:lnTo>
                  <a:lnTo>
                    <a:pt x="8" y="163"/>
                  </a:lnTo>
                  <a:lnTo>
                    <a:pt x="8" y="165"/>
                  </a:lnTo>
                  <a:lnTo>
                    <a:pt x="5" y="165"/>
                  </a:lnTo>
                  <a:lnTo>
                    <a:pt x="5" y="168"/>
                  </a:lnTo>
                  <a:lnTo>
                    <a:pt x="5" y="171"/>
                  </a:lnTo>
                  <a:lnTo>
                    <a:pt x="8" y="171"/>
                  </a:lnTo>
                  <a:lnTo>
                    <a:pt x="8" y="173"/>
                  </a:lnTo>
                  <a:lnTo>
                    <a:pt x="8" y="176"/>
                  </a:lnTo>
                  <a:lnTo>
                    <a:pt x="5" y="176"/>
                  </a:lnTo>
                  <a:lnTo>
                    <a:pt x="2" y="176"/>
                  </a:lnTo>
                  <a:lnTo>
                    <a:pt x="0" y="176"/>
                  </a:lnTo>
                  <a:lnTo>
                    <a:pt x="2" y="179"/>
                  </a:lnTo>
                  <a:lnTo>
                    <a:pt x="5" y="179"/>
                  </a:lnTo>
                  <a:lnTo>
                    <a:pt x="8" y="179"/>
                  </a:lnTo>
                  <a:lnTo>
                    <a:pt x="8" y="181"/>
                  </a:lnTo>
                  <a:lnTo>
                    <a:pt x="8" y="184"/>
                  </a:lnTo>
                  <a:lnTo>
                    <a:pt x="8" y="189"/>
                  </a:lnTo>
                  <a:lnTo>
                    <a:pt x="8" y="195"/>
                  </a:lnTo>
                  <a:lnTo>
                    <a:pt x="8" y="197"/>
                  </a:lnTo>
                  <a:lnTo>
                    <a:pt x="5" y="195"/>
                  </a:lnTo>
                  <a:lnTo>
                    <a:pt x="2" y="197"/>
                  </a:lnTo>
                  <a:lnTo>
                    <a:pt x="2" y="200"/>
                  </a:lnTo>
                  <a:lnTo>
                    <a:pt x="2" y="203"/>
                  </a:lnTo>
                  <a:lnTo>
                    <a:pt x="2" y="208"/>
                  </a:lnTo>
                  <a:lnTo>
                    <a:pt x="5" y="211"/>
                  </a:lnTo>
                  <a:lnTo>
                    <a:pt x="8" y="213"/>
                  </a:lnTo>
                  <a:lnTo>
                    <a:pt x="8" y="216"/>
                  </a:lnTo>
                  <a:lnTo>
                    <a:pt x="8" y="219"/>
                  </a:lnTo>
                  <a:lnTo>
                    <a:pt x="10" y="219"/>
                  </a:lnTo>
                  <a:lnTo>
                    <a:pt x="13" y="221"/>
                  </a:lnTo>
                  <a:lnTo>
                    <a:pt x="13" y="224"/>
                  </a:lnTo>
                  <a:lnTo>
                    <a:pt x="10" y="227"/>
                  </a:lnTo>
                  <a:lnTo>
                    <a:pt x="10" y="229"/>
                  </a:lnTo>
                  <a:lnTo>
                    <a:pt x="10" y="232"/>
                  </a:lnTo>
                  <a:lnTo>
                    <a:pt x="13" y="232"/>
                  </a:lnTo>
                  <a:lnTo>
                    <a:pt x="16" y="235"/>
                  </a:lnTo>
                  <a:lnTo>
                    <a:pt x="18" y="235"/>
                  </a:lnTo>
                  <a:lnTo>
                    <a:pt x="24" y="235"/>
                  </a:lnTo>
                  <a:lnTo>
                    <a:pt x="24" y="232"/>
                  </a:lnTo>
                  <a:lnTo>
                    <a:pt x="26" y="229"/>
                  </a:lnTo>
                  <a:lnTo>
                    <a:pt x="32" y="229"/>
                  </a:lnTo>
                  <a:lnTo>
                    <a:pt x="37" y="227"/>
                  </a:lnTo>
                  <a:lnTo>
                    <a:pt x="40" y="227"/>
                  </a:lnTo>
                  <a:lnTo>
                    <a:pt x="42" y="229"/>
                  </a:lnTo>
                  <a:lnTo>
                    <a:pt x="45" y="232"/>
                  </a:lnTo>
                  <a:lnTo>
                    <a:pt x="48" y="235"/>
                  </a:lnTo>
                  <a:lnTo>
                    <a:pt x="48" y="237"/>
                  </a:lnTo>
                  <a:lnTo>
                    <a:pt x="50" y="237"/>
                  </a:lnTo>
                  <a:lnTo>
                    <a:pt x="53" y="235"/>
                  </a:lnTo>
                  <a:lnTo>
                    <a:pt x="53" y="232"/>
                  </a:lnTo>
                  <a:lnTo>
                    <a:pt x="61" y="232"/>
                  </a:lnTo>
                  <a:lnTo>
                    <a:pt x="66" y="232"/>
                  </a:lnTo>
                  <a:lnTo>
                    <a:pt x="72" y="232"/>
                  </a:lnTo>
                  <a:lnTo>
                    <a:pt x="72" y="229"/>
                  </a:lnTo>
                  <a:lnTo>
                    <a:pt x="72" y="227"/>
                  </a:lnTo>
                  <a:lnTo>
                    <a:pt x="82" y="227"/>
                  </a:lnTo>
                  <a:lnTo>
                    <a:pt x="85" y="229"/>
                  </a:lnTo>
                  <a:lnTo>
                    <a:pt x="88" y="229"/>
                  </a:lnTo>
                  <a:lnTo>
                    <a:pt x="88" y="232"/>
                  </a:lnTo>
                  <a:lnTo>
                    <a:pt x="90" y="237"/>
                  </a:lnTo>
                  <a:lnTo>
                    <a:pt x="93" y="240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6" y="245"/>
                  </a:lnTo>
                  <a:lnTo>
                    <a:pt x="98" y="245"/>
                  </a:lnTo>
                  <a:lnTo>
                    <a:pt x="98" y="251"/>
                  </a:lnTo>
                  <a:lnTo>
                    <a:pt x="96" y="253"/>
                  </a:lnTo>
                  <a:lnTo>
                    <a:pt x="98" y="253"/>
                  </a:lnTo>
                  <a:lnTo>
                    <a:pt x="101" y="256"/>
                  </a:lnTo>
                  <a:lnTo>
                    <a:pt x="101" y="261"/>
                  </a:lnTo>
                  <a:lnTo>
                    <a:pt x="101" y="264"/>
                  </a:lnTo>
                  <a:lnTo>
                    <a:pt x="101" y="267"/>
                  </a:lnTo>
                  <a:lnTo>
                    <a:pt x="101" y="269"/>
                  </a:lnTo>
                  <a:lnTo>
                    <a:pt x="104" y="267"/>
                  </a:lnTo>
                  <a:lnTo>
                    <a:pt x="104" y="269"/>
                  </a:lnTo>
                  <a:lnTo>
                    <a:pt x="106" y="269"/>
                  </a:lnTo>
                  <a:lnTo>
                    <a:pt x="106" y="267"/>
                  </a:lnTo>
                  <a:lnTo>
                    <a:pt x="109" y="264"/>
                  </a:lnTo>
                  <a:lnTo>
                    <a:pt x="112" y="264"/>
                  </a:lnTo>
                  <a:lnTo>
                    <a:pt x="114" y="261"/>
                  </a:lnTo>
                  <a:lnTo>
                    <a:pt x="117" y="259"/>
                  </a:lnTo>
                  <a:lnTo>
                    <a:pt x="120" y="259"/>
                  </a:lnTo>
                  <a:lnTo>
                    <a:pt x="122" y="264"/>
                  </a:lnTo>
                  <a:lnTo>
                    <a:pt x="125" y="264"/>
                  </a:lnTo>
                  <a:lnTo>
                    <a:pt x="128" y="267"/>
                  </a:lnTo>
                  <a:lnTo>
                    <a:pt x="133" y="267"/>
                  </a:lnTo>
                  <a:lnTo>
                    <a:pt x="136" y="267"/>
                  </a:lnTo>
                  <a:lnTo>
                    <a:pt x="138" y="269"/>
                  </a:lnTo>
                  <a:close/>
                </a:path>
              </a:pathLst>
            </a:custGeom>
            <a:solidFill>
              <a:srgbClr val="FFFF00"/>
            </a:solidFill>
            <a:ln w="9525" cap="flat" cmpd="sng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wrap="none" lIns="75676" tIns="37838" rIns="75676" bIns="37838" anchor="ctr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63" name="Freeform 129"/>
            <p:cNvSpPr>
              <a:spLocks/>
            </p:cNvSpPr>
            <p:nvPr/>
          </p:nvSpPr>
          <p:spPr bwMode="auto">
            <a:xfrm>
              <a:off x="4127500" y="3449638"/>
              <a:ext cx="1428750" cy="1225550"/>
            </a:xfrm>
            <a:custGeom>
              <a:avLst/>
              <a:gdLst>
                <a:gd name="T0" fmla="*/ 2147483647 w 381"/>
                <a:gd name="T1" fmla="*/ 2147483647 h 309"/>
                <a:gd name="T2" fmla="*/ 2147483647 w 381"/>
                <a:gd name="T3" fmla="*/ 2147483647 h 309"/>
                <a:gd name="T4" fmla="*/ 2147483647 w 381"/>
                <a:gd name="T5" fmla="*/ 2147483647 h 309"/>
                <a:gd name="T6" fmla="*/ 2147483647 w 381"/>
                <a:gd name="T7" fmla="*/ 2147483647 h 309"/>
                <a:gd name="T8" fmla="*/ 2147483647 w 381"/>
                <a:gd name="T9" fmla="*/ 2147483647 h 309"/>
                <a:gd name="T10" fmla="*/ 2147483647 w 381"/>
                <a:gd name="T11" fmla="*/ 2147483647 h 309"/>
                <a:gd name="T12" fmla="*/ 2147483647 w 381"/>
                <a:gd name="T13" fmla="*/ 2147483647 h 309"/>
                <a:gd name="T14" fmla="*/ 2147483647 w 381"/>
                <a:gd name="T15" fmla="*/ 2147483647 h 309"/>
                <a:gd name="T16" fmla="*/ 2147483647 w 381"/>
                <a:gd name="T17" fmla="*/ 2147483647 h 309"/>
                <a:gd name="T18" fmla="*/ 2147483647 w 381"/>
                <a:gd name="T19" fmla="*/ 2147483647 h 309"/>
                <a:gd name="T20" fmla="*/ 2147483647 w 381"/>
                <a:gd name="T21" fmla="*/ 2147483647 h 309"/>
                <a:gd name="T22" fmla="*/ 2147483647 w 381"/>
                <a:gd name="T23" fmla="*/ 2147483647 h 309"/>
                <a:gd name="T24" fmla="*/ 2147483647 w 381"/>
                <a:gd name="T25" fmla="*/ 2147483647 h 309"/>
                <a:gd name="T26" fmla="*/ 2147483647 w 381"/>
                <a:gd name="T27" fmla="*/ 2147483647 h 309"/>
                <a:gd name="T28" fmla="*/ 2147483647 w 381"/>
                <a:gd name="T29" fmla="*/ 2147483647 h 309"/>
                <a:gd name="T30" fmla="*/ 2147483647 w 381"/>
                <a:gd name="T31" fmla="*/ 2147483647 h 309"/>
                <a:gd name="T32" fmla="*/ 2147483647 w 381"/>
                <a:gd name="T33" fmla="*/ 2147483647 h 309"/>
                <a:gd name="T34" fmla="*/ 2147483647 w 381"/>
                <a:gd name="T35" fmla="*/ 2147483647 h 309"/>
                <a:gd name="T36" fmla="*/ 2147483647 w 381"/>
                <a:gd name="T37" fmla="*/ 2147483647 h 309"/>
                <a:gd name="T38" fmla="*/ 2147483647 w 381"/>
                <a:gd name="T39" fmla="*/ 2147483647 h 309"/>
                <a:gd name="T40" fmla="*/ 2147483647 w 381"/>
                <a:gd name="T41" fmla="*/ 2147483647 h 309"/>
                <a:gd name="T42" fmla="*/ 2147483647 w 381"/>
                <a:gd name="T43" fmla="*/ 2147483647 h 309"/>
                <a:gd name="T44" fmla="*/ 2147483647 w 381"/>
                <a:gd name="T45" fmla="*/ 2147483647 h 309"/>
                <a:gd name="T46" fmla="*/ 2147483647 w 381"/>
                <a:gd name="T47" fmla="*/ 2147483647 h 309"/>
                <a:gd name="T48" fmla="*/ 2147483647 w 381"/>
                <a:gd name="T49" fmla="*/ 2147483647 h 309"/>
                <a:gd name="T50" fmla="*/ 2147483647 w 381"/>
                <a:gd name="T51" fmla="*/ 2147483647 h 309"/>
                <a:gd name="T52" fmla="*/ 2147483647 w 381"/>
                <a:gd name="T53" fmla="*/ 2147483647 h 309"/>
                <a:gd name="T54" fmla="*/ 2147483647 w 381"/>
                <a:gd name="T55" fmla="*/ 2147483647 h 309"/>
                <a:gd name="T56" fmla="*/ 2147483647 w 381"/>
                <a:gd name="T57" fmla="*/ 2147483647 h 309"/>
                <a:gd name="T58" fmla="*/ 2147483647 w 381"/>
                <a:gd name="T59" fmla="*/ 2147483647 h 309"/>
                <a:gd name="T60" fmla="*/ 2147483647 w 381"/>
                <a:gd name="T61" fmla="*/ 2147483647 h 309"/>
                <a:gd name="T62" fmla="*/ 2147483647 w 381"/>
                <a:gd name="T63" fmla="*/ 2147483647 h 309"/>
                <a:gd name="T64" fmla="*/ 2147483647 w 381"/>
                <a:gd name="T65" fmla="*/ 2147483647 h 309"/>
                <a:gd name="T66" fmla="*/ 2147483647 w 381"/>
                <a:gd name="T67" fmla="*/ 2147483647 h 309"/>
                <a:gd name="T68" fmla="*/ 2147483647 w 381"/>
                <a:gd name="T69" fmla="*/ 2147483647 h 309"/>
                <a:gd name="T70" fmla="*/ 2147483647 w 381"/>
                <a:gd name="T71" fmla="*/ 2147483647 h 309"/>
                <a:gd name="T72" fmla="*/ 2147483647 w 381"/>
                <a:gd name="T73" fmla="*/ 2147483647 h 309"/>
                <a:gd name="T74" fmla="*/ 2147483647 w 381"/>
                <a:gd name="T75" fmla="*/ 2147483647 h 309"/>
                <a:gd name="T76" fmla="*/ 2147483647 w 381"/>
                <a:gd name="T77" fmla="*/ 2147483647 h 309"/>
                <a:gd name="T78" fmla="*/ 2147483647 w 381"/>
                <a:gd name="T79" fmla="*/ 2147483647 h 309"/>
                <a:gd name="T80" fmla="*/ 2147483647 w 381"/>
                <a:gd name="T81" fmla="*/ 2147483647 h 309"/>
                <a:gd name="T82" fmla="*/ 2147483647 w 381"/>
                <a:gd name="T83" fmla="*/ 2147483647 h 309"/>
                <a:gd name="T84" fmla="*/ 2147483647 w 381"/>
                <a:gd name="T85" fmla="*/ 2147483647 h 309"/>
                <a:gd name="T86" fmla="*/ 2147483647 w 381"/>
                <a:gd name="T87" fmla="*/ 2147483647 h 309"/>
                <a:gd name="T88" fmla="*/ 2147483647 w 381"/>
                <a:gd name="T89" fmla="*/ 2147483647 h 309"/>
                <a:gd name="T90" fmla="*/ 2147483647 w 381"/>
                <a:gd name="T91" fmla="*/ 2147483647 h 309"/>
                <a:gd name="T92" fmla="*/ 2147483647 w 381"/>
                <a:gd name="T93" fmla="*/ 2147483647 h 309"/>
                <a:gd name="T94" fmla="*/ 2147483647 w 381"/>
                <a:gd name="T95" fmla="*/ 2147483647 h 309"/>
                <a:gd name="T96" fmla="*/ 2147483647 w 381"/>
                <a:gd name="T97" fmla="*/ 2147483647 h 309"/>
                <a:gd name="T98" fmla="*/ 2147483647 w 381"/>
                <a:gd name="T99" fmla="*/ 2147483647 h 309"/>
                <a:gd name="T100" fmla="*/ 2147483647 w 381"/>
                <a:gd name="T101" fmla="*/ 2147483647 h 309"/>
                <a:gd name="T102" fmla="*/ 2147483647 w 381"/>
                <a:gd name="T103" fmla="*/ 2147483647 h 309"/>
                <a:gd name="T104" fmla="*/ 2147483647 w 381"/>
                <a:gd name="T105" fmla="*/ 2147483647 h 309"/>
                <a:gd name="T106" fmla="*/ 2147483647 w 381"/>
                <a:gd name="T107" fmla="*/ 2147483647 h 309"/>
                <a:gd name="T108" fmla="*/ 2147483647 w 381"/>
                <a:gd name="T109" fmla="*/ 2147483647 h 309"/>
                <a:gd name="T110" fmla="*/ 2147483647 w 381"/>
                <a:gd name="T111" fmla="*/ 2147483647 h 309"/>
                <a:gd name="T112" fmla="*/ 2147483647 w 381"/>
                <a:gd name="T113" fmla="*/ 2147483647 h 309"/>
                <a:gd name="T114" fmla="*/ 2147483647 w 381"/>
                <a:gd name="T115" fmla="*/ 2147483647 h 309"/>
                <a:gd name="T116" fmla="*/ 2147483647 w 381"/>
                <a:gd name="T117" fmla="*/ 2147483647 h 309"/>
                <a:gd name="T118" fmla="*/ 2147483647 w 381"/>
                <a:gd name="T119" fmla="*/ 2147483647 h 309"/>
                <a:gd name="T120" fmla="*/ 2147483647 w 381"/>
                <a:gd name="T121" fmla="*/ 2147483647 h 309"/>
                <a:gd name="T122" fmla="*/ 2147483647 w 381"/>
                <a:gd name="T123" fmla="*/ 2147483647 h 309"/>
                <a:gd name="T124" fmla="*/ 2147483647 w 381"/>
                <a:gd name="T125" fmla="*/ 2147483647 h 30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81"/>
                <a:gd name="T190" fmla="*/ 0 h 309"/>
                <a:gd name="T191" fmla="*/ 381 w 381"/>
                <a:gd name="T192" fmla="*/ 309 h 30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81" h="309">
                  <a:moveTo>
                    <a:pt x="144" y="5"/>
                  </a:moveTo>
                  <a:lnTo>
                    <a:pt x="139" y="5"/>
                  </a:lnTo>
                  <a:lnTo>
                    <a:pt x="136" y="8"/>
                  </a:lnTo>
                  <a:lnTo>
                    <a:pt x="133" y="8"/>
                  </a:lnTo>
                  <a:lnTo>
                    <a:pt x="133" y="5"/>
                  </a:lnTo>
                  <a:lnTo>
                    <a:pt x="131" y="3"/>
                  </a:lnTo>
                  <a:lnTo>
                    <a:pt x="125" y="3"/>
                  </a:lnTo>
                  <a:lnTo>
                    <a:pt x="123" y="3"/>
                  </a:lnTo>
                  <a:lnTo>
                    <a:pt x="123" y="0"/>
                  </a:lnTo>
                  <a:lnTo>
                    <a:pt x="120" y="3"/>
                  </a:lnTo>
                  <a:lnTo>
                    <a:pt x="120" y="5"/>
                  </a:lnTo>
                  <a:lnTo>
                    <a:pt x="123" y="8"/>
                  </a:lnTo>
                  <a:lnTo>
                    <a:pt x="120" y="11"/>
                  </a:lnTo>
                  <a:lnTo>
                    <a:pt x="115" y="13"/>
                  </a:lnTo>
                  <a:lnTo>
                    <a:pt x="115" y="16"/>
                  </a:lnTo>
                  <a:lnTo>
                    <a:pt x="115" y="19"/>
                  </a:lnTo>
                  <a:lnTo>
                    <a:pt x="112" y="19"/>
                  </a:lnTo>
                  <a:lnTo>
                    <a:pt x="109" y="21"/>
                  </a:lnTo>
                  <a:lnTo>
                    <a:pt x="109" y="24"/>
                  </a:lnTo>
                  <a:lnTo>
                    <a:pt x="109" y="27"/>
                  </a:lnTo>
                  <a:lnTo>
                    <a:pt x="109" y="29"/>
                  </a:lnTo>
                  <a:lnTo>
                    <a:pt x="107" y="32"/>
                  </a:lnTo>
                  <a:lnTo>
                    <a:pt x="104" y="35"/>
                  </a:lnTo>
                  <a:lnTo>
                    <a:pt x="101" y="35"/>
                  </a:lnTo>
                  <a:lnTo>
                    <a:pt x="99" y="35"/>
                  </a:lnTo>
                  <a:lnTo>
                    <a:pt x="99" y="32"/>
                  </a:lnTo>
                  <a:lnTo>
                    <a:pt x="96" y="32"/>
                  </a:lnTo>
                  <a:lnTo>
                    <a:pt x="96" y="35"/>
                  </a:lnTo>
                  <a:lnTo>
                    <a:pt x="96" y="37"/>
                  </a:lnTo>
                  <a:lnTo>
                    <a:pt x="96" y="40"/>
                  </a:lnTo>
                  <a:lnTo>
                    <a:pt x="93" y="40"/>
                  </a:lnTo>
                  <a:lnTo>
                    <a:pt x="93" y="37"/>
                  </a:lnTo>
                  <a:lnTo>
                    <a:pt x="91" y="37"/>
                  </a:lnTo>
                  <a:lnTo>
                    <a:pt x="88" y="37"/>
                  </a:lnTo>
                  <a:lnTo>
                    <a:pt x="88" y="40"/>
                  </a:lnTo>
                  <a:lnTo>
                    <a:pt x="88" y="43"/>
                  </a:lnTo>
                  <a:lnTo>
                    <a:pt x="88" y="45"/>
                  </a:lnTo>
                  <a:lnTo>
                    <a:pt x="88" y="48"/>
                  </a:lnTo>
                  <a:lnTo>
                    <a:pt x="88" y="51"/>
                  </a:lnTo>
                  <a:lnTo>
                    <a:pt x="85" y="53"/>
                  </a:lnTo>
                  <a:lnTo>
                    <a:pt x="85" y="56"/>
                  </a:lnTo>
                  <a:lnTo>
                    <a:pt x="85" y="59"/>
                  </a:lnTo>
                  <a:lnTo>
                    <a:pt x="85" y="61"/>
                  </a:lnTo>
                  <a:lnTo>
                    <a:pt x="83" y="61"/>
                  </a:lnTo>
                  <a:lnTo>
                    <a:pt x="80" y="61"/>
                  </a:lnTo>
                  <a:lnTo>
                    <a:pt x="77" y="64"/>
                  </a:lnTo>
                  <a:lnTo>
                    <a:pt x="75" y="64"/>
                  </a:lnTo>
                  <a:lnTo>
                    <a:pt x="75" y="61"/>
                  </a:lnTo>
                  <a:lnTo>
                    <a:pt x="72" y="61"/>
                  </a:lnTo>
                  <a:lnTo>
                    <a:pt x="69" y="64"/>
                  </a:lnTo>
                  <a:lnTo>
                    <a:pt x="67" y="64"/>
                  </a:lnTo>
                  <a:lnTo>
                    <a:pt x="67" y="69"/>
                  </a:lnTo>
                  <a:lnTo>
                    <a:pt x="64" y="72"/>
                  </a:lnTo>
                  <a:lnTo>
                    <a:pt x="59" y="72"/>
                  </a:lnTo>
                  <a:lnTo>
                    <a:pt x="56" y="75"/>
                  </a:lnTo>
                  <a:lnTo>
                    <a:pt x="53" y="77"/>
                  </a:lnTo>
                  <a:lnTo>
                    <a:pt x="51" y="83"/>
                  </a:lnTo>
                  <a:lnTo>
                    <a:pt x="51" y="85"/>
                  </a:lnTo>
                  <a:lnTo>
                    <a:pt x="51" y="88"/>
                  </a:lnTo>
                  <a:lnTo>
                    <a:pt x="51" y="91"/>
                  </a:lnTo>
                  <a:lnTo>
                    <a:pt x="56" y="91"/>
                  </a:lnTo>
                  <a:lnTo>
                    <a:pt x="59" y="93"/>
                  </a:lnTo>
                  <a:lnTo>
                    <a:pt x="61" y="93"/>
                  </a:lnTo>
                  <a:lnTo>
                    <a:pt x="67" y="93"/>
                  </a:lnTo>
                  <a:lnTo>
                    <a:pt x="69" y="96"/>
                  </a:lnTo>
                  <a:lnTo>
                    <a:pt x="72" y="99"/>
                  </a:lnTo>
                  <a:lnTo>
                    <a:pt x="69" y="99"/>
                  </a:lnTo>
                  <a:lnTo>
                    <a:pt x="69" y="101"/>
                  </a:lnTo>
                  <a:lnTo>
                    <a:pt x="64" y="101"/>
                  </a:lnTo>
                  <a:lnTo>
                    <a:pt x="64" y="104"/>
                  </a:lnTo>
                  <a:lnTo>
                    <a:pt x="67" y="109"/>
                  </a:lnTo>
                  <a:lnTo>
                    <a:pt x="67" y="112"/>
                  </a:lnTo>
                  <a:lnTo>
                    <a:pt x="64" y="117"/>
                  </a:lnTo>
                  <a:lnTo>
                    <a:pt x="64" y="120"/>
                  </a:lnTo>
                  <a:lnTo>
                    <a:pt x="61" y="123"/>
                  </a:lnTo>
                  <a:lnTo>
                    <a:pt x="59" y="123"/>
                  </a:lnTo>
                  <a:lnTo>
                    <a:pt x="59" y="120"/>
                  </a:lnTo>
                  <a:lnTo>
                    <a:pt x="59" y="117"/>
                  </a:lnTo>
                  <a:lnTo>
                    <a:pt x="56" y="117"/>
                  </a:lnTo>
                  <a:lnTo>
                    <a:pt x="53" y="117"/>
                  </a:lnTo>
                  <a:lnTo>
                    <a:pt x="53" y="120"/>
                  </a:lnTo>
                  <a:lnTo>
                    <a:pt x="53" y="123"/>
                  </a:lnTo>
                  <a:lnTo>
                    <a:pt x="51" y="123"/>
                  </a:lnTo>
                  <a:lnTo>
                    <a:pt x="48" y="123"/>
                  </a:lnTo>
                  <a:lnTo>
                    <a:pt x="43" y="125"/>
                  </a:lnTo>
                  <a:lnTo>
                    <a:pt x="40" y="125"/>
                  </a:lnTo>
                  <a:lnTo>
                    <a:pt x="37" y="125"/>
                  </a:lnTo>
                  <a:lnTo>
                    <a:pt x="35" y="125"/>
                  </a:lnTo>
                  <a:lnTo>
                    <a:pt x="32" y="128"/>
                  </a:lnTo>
                  <a:lnTo>
                    <a:pt x="29" y="131"/>
                  </a:lnTo>
                  <a:lnTo>
                    <a:pt x="27" y="136"/>
                  </a:lnTo>
                  <a:lnTo>
                    <a:pt x="27" y="139"/>
                  </a:lnTo>
                  <a:lnTo>
                    <a:pt x="27" y="141"/>
                  </a:lnTo>
                  <a:lnTo>
                    <a:pt x="24" y="144"/>
                  </a:lnTo>
                  <a:lnTo>
                    <a:pt x="21" y="147"/>
                  </a:lnTo>
                  <a:lnTo>
                    <a:pt x="21" y="149"/>
                  </a:lnTo>
                  <a:lnTo>
                    <a:pt x="19" y="147"/>
                  </a:lnTo>
                  <a:lnTo>
                    <a:pt x="19" y="144"/>
                  </a:lnTo>
                  <a:lnTo>
                    <a:pt x="19" y="141"/>
                  </a:lnTo>
                  <a:lnTo>
                    <a:pt x="13" y="147"/>
                  </a:lnTo>
                  <a:lnTo>
                    <a:pt x="13" y="152"/>
                  </a:lnTo>
                  <a:lnTo>
                    <a:pt x="13" y="157"/>
                  </a:lnTo>
                  <a:lnTo>
                    <a:pt x="13" y="163"/>
                  </a:lnTo>
                  <a:lnTo>
                    <a:pt x="13" y="165"/>
                  </a:lnTo>
                  <a:lnTo>
                    <a:pt x="13" y="168"/>
                  </a:lnTo>
                  <a:lnTo>
                    <a:pt x="13" y="171"/>
                  </a:lnTo>
                  <a:lnTo>
                    <a:pt x="11" y="173"/>
                  </a:lnTo>
                  <a:lnTo>
                    <a:pt x="13" y="176"/>
                  </a:lnTo>
                  <a:lnTo>
                    <a:pt x="13" y="179"/>
                  </a:lnTo>
                  <a:lnTo>
                    <a:pt x="16" y="179"/>
                  </a:lnTo>
                  <a:lnTo>
                    <a:pt x="19" y="179"/>
                  </a:lnTo>
                  <a:lnTo>
                    <a:pt x="21" y="181"/>
                  </a:lnTo>
                  <a:lnTo>
                    <a:pt x="24" y="184"/>
                  </a:lnTo>
                  <a:lnTo>
                    <a:pt x="27" y="184"/>
                  </a:lnTo>
                  <a:lnTo>
                    <a:pt x="29" y="187"/>
                  </a:lnTo>
                  <a:lnTo>
                    <a:pt x="32" y="187"/>
                  </a:lnTo>
                  <a:lnTo>
                    <a:pt x="32" y="189"/>
                  </a:lnTo>
                  <a:lnTo>
                    <a:pt x="35" y="192"/>
                  </a:lnTo>
                  <a:lnTo>
                    <a:pt x="35" y="195"/>
                  </a:lnTo>
                  <a:lnTo>
                    <a:pt x="35" y="200"/>
                  </a:lnTo>
                  <a:lnTo>
                    <a:pt x="32" y="203"/>
                  </a:lnTo>
                  <a:lnTo>
                    <a:pt x="32" y="205"/>
                  </a:lnTo>
                  <a:lnTo>
                    <a:pt x="32" y="208"/>
                  </a:lnTo>
                  <a:lnTo>
                    <a:pt x="35" y="211"/>
                  </a:lnTo>
                  <a:lnTo>
                    <a:pt x="37" y="213"/>
                  </a:lnTo>
                  <a:lnTo>
                    <a:pt x="37" y="216"/>
                  </a:lnTo>
                  <a:lnTo>
                    <a:pt x="37" y="221"/>
                  </a:lnTo>
                  <a:lnTo>
                    <a:pt x="35" y="221"/>
                  </a:lnTo>
                  <a:lnTo>
                    <a:pt x="35" y="227"/>
                  </a:lnTo>
                  <a:lnTo>
                    <a:pt x="32" y="232"/>
                  </a:lnTo>
                  <a:lnTo>
                    <a:pt x="29" y="235"/>
                  </a:lnTo>
                  <a:lnTo>
                    <a:pt x="24" y="232"/>
                  </a:lnTo>
                  <a:lnTo>
                    <a:pt x="21" y="232"/>
                  </a:lnTo>
                  <a:lnTo>
                    <a:pt x="19" y="235"/>
                  </a:lnTo>
                  <a:lnTo>
                    <a:pt x="19" y="237"/>
                  </a:lnTo>
                  <a:lnTo>
                    <a:pt x="13" y="237"/>
                  </a:lnTo>
                  <a:lnTo>
                    <a:pt x="11" y="237"/>
                  </a:lnTo>
                  <a:lnTo>
                    <a:pt x="8" y="237"/>
                  </a:lnTo>
                  <a:lnTo>
                    <a:pt x="5" y="235"/>
                  </a:lnTo>
                  <a:lnTo>
                    <a:pt x="3" y="237"/>
                  </a:lnTo>
                  <a:lnTo>
                    <a:pt x="0" y="243"/>
                  </a:lnTo>
                  <a:lnTo>
                    <a:pt x="3" y="243"/>
                  </a:lnTo>
                  <a:lnTo>
                    <a:pt x="5" y="243"/>
                  </a:lnTo>
                  <a:lnTo>
                    <a:pt x="5" y="245"/>
                  </a:lnTo>
                  <a:lnTo>
                    <a:pt x="3" y="248"/>
                  </a:lnTo>
                  <a:lnTo>
                    <a:pt x="5" y="251"/>
                  </a:lnTo>
                  <a:lnTo>
                    <a:pt x="3" y="251"/>
                  </a:lnTo>
                  <a:lnTo>
                    <a:pt x="3" y="253"/>
                  </a:lnTo>
                  <a:lnTo>
                    <a:pt x="3" y="256"/>
                  </a:lnTo>
                  <a:lnTo>
                    <a:pt x="5" y="256"/>
                  </a:lnTo>
                  <a:lnTo>
                    <a:pt x="8" y="253"/>
                  </a:lnTo>
                  <a:lnTo>
                    <a:pt x="11" y="253"/>
                  </a:lnTo>
                  <a:lnTo>
                    <a:pt x="13" y="251"/>
                  </a:lnTo>
                  <a:lnTo>
                    <a:pt x="13" y="253"/>
                  </a:lnTo>
                  <a:lnTo>
                    <a:pt x="16" y="253"/>
                  </a:lnTo>
                  <a:lnTo>
                    <a:pt x="19" y="253"/>
                  </a:lnTo>
                  <a:lnTo>
                    <a:pt x="19" y="256"/>
                  </a:lnTo>
                  <a:lnTo>
                    <a:pt x="19" y="259"/>
                  </a:lnTo>
                  <a:lnTo>
                    <a:pt x="19" y="261"/>
                  </a:lnTo>
                  <a:lnTo>
                    <a:pt x="19" y="264"/>
                  </a:lnTo>
                  <a:lnTo>
                    <a:pt x="19" y="267"/>
                  </a:lnTo>
                  <a:lnTo>
                    <a:pt x="21" y="272"/>
                  </a:lnTo>
                  <a:lnTo>
                    <a:pt x="19" y="272"/>
                  </a:lnTo>
                  <a:lnTo>
                    <a:pt x="16" y="272"/>
                  </a:lnTo>
                  <a:lnTo>
                    <a:pt x="16" y="275"/>
                  </a:lnTo>
                  <a:lnTo>
                    <a:pt x="13" y="277"/>
                  </a:lnTo>
                  <a:lnTo>
                    <a:pt x="16" y="280"/>
                  </a:lnTo>
                  <a:lnTo>
                    <a:pt x="16" y="283"/>
                  </a:lnTo>
                  <a:lnTo>
                    <a:pt x="16" y="285"/>
                  </a:lnTo>
                  <a:lnTo>
                    <a:pt x="16" y="288"/>
                  </a:lnTo>
                  <a:lnTo>
                    <a:pt x="19" y="291"/>
                  </a:lnTo>
                  <a:lnTo>
                    <a:pt x="21" y="288"/>
                  </a:lnTo>
                  <a:lnTo>
                    <a:pt x="24" y="291"/>
                  </a:lnTo>
                  <a:lnTo>
                    <a:pt x="27" y="293"/>
                  </a:lnTo>
                  <a:lnTo>
                    <a:pt x="24" y="293"/>
                  </a:lnTo>
                  <a:lnTo>
                    <a:pt x="24" y="296"/>
                  </a:lnTo>
                  <a:lnTo>
                    <a:pt x="27" y="296"/>
                  </a:lnTo>
                  <a:lnTo>
                    <a:pt x="29" y="293"/>
                  </a:lnTo>
                  <a:lnTo>
                    <a:pt x="32" y="293"/>
                  </a:lnTo>
                  <a:lnTo>
                    <a:pt x="35" y="293"/>
                  </a:lnTo>
                  <a:lnTo>
                    <a:pt x="40" y="291"/>
                  </a:lnTo>
                  <a:lnTo>
                    <a:pt x="43" y="291"/>
                  </a:lnTo>
                  <a:lnTo>
                    <a:pt x="43" y="293"/>
                  </a:lnTo>
                  <a:lnTo>
                    <a:pt x="37" y="296"/>
                  </a:lnTo>
                  <a:lnTo>
                    <a:pt x="37" y="299"/>
                  </a:lnTo>
                  <a:lnTo>
                    <a:pt x="37" y="301"/>
                  </a:lnTo>
                  <a:lnTo>
                    <a:pt x="37" y="304"/>
                  </a:lnTo>
                  <a:lnTo>
                    <a:pt x="40" y="301"/>
                  </a:lnTo>
                  <a:lnTo>
                    <a:pt x="43" y="304"/>
                  </a:lnTo>
                  <a:lnTo>
                    <a:pt x="43" y="307"/>
                  </a:lnTo>
                  <a:lnTo>
                    <a:pt x="45" y="307"/>
                  </a:lnTo>
                  <a:lnTo>
                    <a:pt x="48" y="307"/>
                  </a:lnTo>
                  <a:lnTo>
                    <a:pt x="51" y="307"/>
                  </a:lnTo>
                  <a:lnTo>
                    <a:pt x="56" y="304"/>
                  </a:lnTo>
                  <a:lnTo>
                    <a:pt x="59" y="307"/>
                  </a:lnTo>
                  <a:lnTo>
                    <a:pt x="61" y="307"/>
                  </a:lnTo>
                  <a:lnTo>
                    <a:pt x="64" y="307"/>
                  </a:lnTo>
                  <a:lnTo>
                    <a:pt x="67" y="304"/>
                  </a:lnTo>
                  <a:lnTo>
                    <a:pt x="69" y="304"/>
                  </a:lnTo>
                  <a:lnTo>
                    <a:pt x="72" y="304"/>
                  </a:lnTo>
                  <a:lnTo>
                    <a:pt x="75" y="307"/>
                  </a:lnTo>
                  <a:lnTo>
                    <a:pt x="77" y="307"/>
                  </a:lnTo>
                  <a:lnTo>
                    <a:pt x="80" y="309"/>
                  </a:lnTo>
                  <a:lnTo>
                    <a:pt x="83" y="309"/>
                  </a:lnTo>
                  <a:lnTo>
                    <a:pt x="85" y="307"/>
                  </a:lnTo>
                  <a:lnTo>
                    <a:pt x="85" y="301"/>
                  </a:lnTo>
                  <a:lnTo>
                    <a:pt x="88" y="299"/>
                  </a:lnTo>
                  <a:lnTo>
                    <a:pt x="91" y="299"/>
                  </a:lnTo>
                  <a:lnTo>
                    <a:pt x="96" y="299"/>
                  </a:lnTo>
                  <a:lnTo>
                    <a:pt x="101" y="301"/>
                  </a:lnTo>
                  <a:lnTo>
                    <a:pt x="104" y="301"/>
                  </a:lnTo>
                  <a:lnTo>
                    <a:pt x="107" y="301"/>
                  </a:lnTo>
                  <a:lnTo>
                    <a:pt x="109" y="301"/>
                  </a:lnTo>
                  <a:lnTo>
                    <a:pt x="109" y="304"/>
                  </a:lnTo>
                  <a:lnTo>
                    <a:pt x="112" y="307"/>
                  </a:lnTo>
                  <a:lnTo>
                    <a:pt x="115" y="307"/>
                  </a:lnTo>
                  <a:lnTo>
                    <a:pt x="117" y="307"/>
                  </a:lnTo>
                  <a:lnTo>
                    <a:pt x="117" y="304"/>
                  </a:lnTo>
                  <a:lnTo>
                    <a:pt x="120" y="301"/>
                  </a:lnTo>
                  <a:lnTo>
                    <a:pt x="123" y="299"/>
                  </a:lnTo>
                  <a:lnTo>
                    <a:pt x="125" y="296"/>
                  </a:lnTo>
                  <a:lnTo>
                    <a:pt x="128" y="293"/>
                  </a:lnTo>
                  <a:lnTo>
                    <a:pt x="131" y="293"/>
                  </a:lnTo>
                  <a:lnTo>
                    <a:pt x="133" y="293"/>
                  </a:lnTo>
                  <a:lnTo>
                    <a:pt x="133" y="296"/>
                  </a:lnTo>
                  <a:lnTo>
                    <a:pt x="133" y="299"/>
                  </a:lnTo>
                  <a:lnTo>
                    <a:pt x="136" y="299"/>
                  </a:lnTo>
                  <a:lnTo>
                    <a:pt x="139" y="301"/>
                  </a:lnTo>
                  <a:lnTo>
                    <a:pt x="139" y="304"/>
                  </a:lnTo>
                  <a:lnTo>
                    <a:pt x="141" y="307"/>
                  </a:lnTo>
                  <a:lnTo>
                    <a:pt x="144" y="307"/>
                  </a:lnTo>
                  <a:lnTo>
                    <a:pt x="147" y="304"/>
                  </a:lnTo>
                  <a:lnTo>
                    <a:pt x="147" y="301"/>
                  </a:lnTo>
                  <a:lnTo>
                    <a:pt x="149" y="299"/>
                  </a:lnTo>
                  <a:lnTo>
                    <a:pt x="149" y="293"/>
                  </a:lnTo>
                  <a:lnTo>
                    <a:pt x="147" y="291"/>
                  </a:lnTo>
                  <a:lnTo>
                    <a:pt x="147" y="288"/>
                  </a:lnTo>
                  <a:lnTo>
                    <a:pt x="152" y="285"/>
                  </a:lnTo>
                  <a:lnTo>
                    <a:pt x="155" y="283"/>
                  </a:lnTo>
                  <a:lnTo>
                    <a:pt x="160" y="285"/>
                  </a:lnTo>
                  <a:lnTo>
                    <a:pt x="163" y="285"/>
                  </a:lnTo>
                  <a:lnTo>
                    <a:pt x="165" y="291"/>
                  </a:lnTo>
                  <a:lnTo>
                    <a:pt x="163" y="293"/>
                  </a:lnTo>
                  <a:lnTo>
                    <a:pt x="163" y="296"/>
                  </a:lnTo>
                  <a:lnTo>
                    <a:pt x="163" y="299"/>
                  </a:lnTo>
                  <a:lnTo>
                    <a:pt x="165" y="299"/>
                  </a:lnTo>
                  <a:lnTo>
                    <a:pt x="168" y="299"/>
                  </a:lnTo>
                  <a:lnTo>
                    <a:pt x="171" y="301"/>
                  </a:lnTo>
                  <a:lnTo>
                    <a:pt x="173" y="301"/>
                  </a:lnTo>
                  <a:lnTo>
                    <a:pt x="176" y="301"/>
                  </a:lnTo>
                  <a:lnTo>
                    <a:pt x="179" y="301"/>
                  </a:lnTo>
                  <a:lnTo>
                    <a:pt x="179" y="299"/>
                  </a:lnTo>
                  <a:lnTo>
                    <a:pt x="181" y="296"/>
                  </a:lnTo>
                  <a:lnTo>
                    <a:pt x="189" y="293"/>
                  </a:lnTo>
                  <a:lnTo>
                    <a:pt x="189" y="291"/>
                  </a:lnTo>
                  <a:lnTo>
                    <a:pt x="189" y="288"/>
                  </a:lnTo>
                  <a:lnTo>
                    <a:pt x="189" y="285"/>
                  </a:lnTo>
                  <a:lnTo>
                    <a:pt x="189" y="280"/>
                  </a:lnTo>
                  <a:lnTo>
                    <a:pt x="189" y="275"/>
                  </a:lnTo>
                  <a:lnTo>
                    <a:pt x="187" y="269"/>
                  </a:lnTo>
                  <a:lnTo>
                    <a:pt x="192" y="261"/>
                  </a:lnTo>
                  <a:lnTo>
                    <a:pt x="197" y="261"/>
                  </a:lnTo>
                  <a:lnTo>
                    <a:pt x="200" y="256"/>
                  </a:lnTo>
                  <a:lnTo>
                    <a:pt x="205" y="256"/>
                  </a:lnTo>
                  <a:lnTo>
                    <a:pt x="208" y="253"/>
                  </a:lnTo>
                  <a:lnTo>
                    <a:pt x="213" y="253"/>
                  </a:lnTo>
                  <a:lnTo>
                    <a:pt x="216" y="251"/>
                  </a:lnTo>
                  <a:lnTo>
                    <a:pt x="219" y="245"/>
                  </a:lnTo>
                  <a:lnTo>
                    <a:pt x="227" y="240"/>
                  </a:lnTo>
                  <a:lnTo>
                    <a:pt x="229" y="235"/>
                  </a:lnTo>
                  <a:lnTo>
                    <a:pt x="232" y="237"/>
                  </a:lnTo>
                  <a:lnTo>
                    <a:pt x="235" y="232"/>
                  </a:lnTo>
                  <a:lnTo>
                    <a:pt x="235" y="224"/>
                  </a:lnTo>
                  <a:lnTo>
                    <a:pt x="237" y="219"/>
                  </a:lnTo>
                  <a:lnTo>
                    <a:pt x="235" y="213"/>
                  </a:lnTo>
                  <a:lnTo>
                    <a:pt x="245" y="213"/>
                  </a:lnTo>
                  <a:lnTo>
                    <a:pt x="243" y="213"/>
                  </a:lnTo>
                  <a:lnTo>
                    <a:pt x="243" y="211"/>
                  </a:lnTo>
                  <a:lnTo>
                    <a:pt x="240" y="211"/>
                  </a:lnTo>
                  <a:lnTo>
                    <a:pt x="237" y="208"/>
                  </a:lnTo>
                  <a:lnTo>
                    <a:pt x="235" y="205"/>
                  </a:lnTo>
                  <a:lnTo>
                    <a:pt x="232" y="203"/>
                  </a:lnTo>
                  <a:lnTo>
                    <a:pt x="235" y="200"/>
                  </a:lnTo>
                  <a:lnTo>
                    <a:pt x="237" y="200"/>
                  </a:lnTo>
                  <a:lnTo>
                    <a:pt x="237" y="197"/>
                  </a:lnTo>
                  <a:lnTo>
                    <a:pt x="240" y="195"/>
                  </a:lnTo>
                  <a:lnTo>
                    <a:pt x="243" y="195"/>
                  </a:lnTo>
                  <a:lnTo>
                    <a:pt x="243" y="192"/>
                  </a:lnTo>
                  <a:lnTo>
                    <a:pt x="243" y="187"/>
                  </a:lnTo>
                  <a:lnTo>
                    <a:pt x="251" y="184"/>
                  </a:lnTo>
                  <a:lnTo>
                    <a:pt x="253" y="184"/>
                  </a:lnTo>
                  <a:lnTo>
                    <a:pt x="259" y="181"/>
                  </a:lnTo>
                  <a:lnTo>
                    <a:pt x="259" y="184"/>
                  </a:lnTo>
                  <a:lnTo>
                    <a:pt x="264" y="184"/>
                  </a:lnTo>
                  <a:lnTo>
                    <a:pt x="264" y="181"/>
                  </a:lnTo>
                  <a:lnTo>
                    <a:pt x="264" y="179"/>
                  </a:lnTo>
                  <a:lnTo>
                    <a:pt x="267" y="179"/>
                  </a:lnTo>
                  <a:lnTo>
                    <a:pt x="269" y="176"/>
                  </a:lnTo>
                  <a:lnTo>
                    <a:pt x="269" y="173"/>
                  </a:lnTo>
                  <a:lnTo>
                    <a:pt x="269" y="171"/>
                  </a:lnTo>
                  <a:lnTo>
                    <a:pt x="267" y="168"/>
                  </a:lnTo>
                  <a:lnTo>
                    <a:pt x="264" y="168"/>
                  </a:lnTo>
                  <a:lnTo>
                    <a:pt x="261" y="171"/>
                  </a:lnTo>
                  <a:lnTo>
                    <a:pt x="261" y="168"/>
                  </a:lnTo>
                  <a:lnTo>
                    <a:pt x="261" y="165"/>
                  </a:lnTo>
                  <a:lnTo>
                    <a:pt x="267" y="165"/>
                  </a:lnTo>
                  <a:lnTo>
                    <a:pt x="269" y="163"/>
                  </a:lnTo>
                  <a:lnTo>
                    <a:pt x="272" y="160"/>
                  </a:lnTo>
                  <a:lnTo>
                    <a:pt x="275" y="160"/>
                  </a:lnTo>
                  <a:lnTo>
                    <a:pt x="277" y="160"/>
                  </a:lnTo>
                  <a:lnTo>
                    <a:pt x="280" y="160"/>
                  </a:lnTo>
                  <a:lnTo>
                    <a:pt x="280" y="157"/>
                  </a:lnTo>
                  <a:lnTo>
                    <a:pt x="280" y="155"/>
                  </a:lnTo>
                  <a:lnTo>
                    <a:pt x="280" y="149"/>
                  </a:lnTo>
                  <a:lnTo>
                    <a:pt x="283" y="144"/>
                  </a:lnTo>
                  <a:lnTo>
                    <a:pt x="280" y="141"/>
                  </a:lnTo>
                  <a:lnTo>
                    <a:pt x="280" y="136"/>
                  </a:lnTo>
                  <a:lnTo>
                    <a:pt x="280" y="133"/>
                  </a:lnTo>
                  <a:lnTo>
                    <a:pt x="283" y="133"/>
                  </a:lnTo>
                  <a:lnTo>
                    <a:pt x="288" y="133"/>
                  </a:lnTo>
                  <a:lnTo>
                    <a:pt x="293" y="131"/>
                  </a:lnTo>
                  <a:lnTo>
                    <a:pt x="296" y="131"/>
                  </a:lnTo>
                  <a:lnTo>
                    <a:pt x="301" y="128"/>
                  </a:lnTo>
                  <a:lnTo>
                    <a:pt x="301" y="125"/>
                  </a:lnTo>
                  <a:lnTo>
                    <a:pt x="304" y="123"/>
                  </a:lnTo>
                  <a:lnTo>
                    <a:pt x="307" y="123"/>
                  </a:lnTo>
                  <a:lnTo>
                    <a:pt x="309" y="123"/>
                  </a:lnTo>
                  <a:lnTo>
                    <a:pt x="309" y="120"/>
                  </a:lnTo>
                  <a:lnTo>
                    <a:pt x="312" y="117"/>
                  </a:lnTo>
                  <a:lnTo>
                    <a:pt x="315" y="117"/>
                  </a:lnTo>
                  <a:lnTo>
                    <a:pt x="317" y="117"/>
                  </a:lnTo>
                  <a:lnTo>
                    <a:pt x="320" y="120"/>
                  </a:lnTo>
                  <a:lnTo>
                    <a:pt x="317" y="120"/>
                  </a:lnTo>
                  <a:lnTo>
                    <a:pt x="320" y="123"/>
                  </a:lnTo>
                  <a:lnTo>
                    <a:pt x="323" y="125"/>
                  </a:lnTo>
                  <a:lnTo>
                    <a:pt x="325" y="125"/>
                  </a:lnTo>
                  <a:lnTo>
                    <a:pt x="325" y="128"/>
                  </a:lnTo>
                  <a:lnTo>
                    <a:pt x="325" y="131"/>
                  </a:lnTo>
                  <a:lnTo>
                    <a:pt x="328" y="131"/>
                  </a:lnTo>
                  <a:lnTo>
                    <a:pt x="331" y="131"/>
                  </a:lnTo>
                  <a:lnTo>
                    <a:pt x="331" y="128"/>
                  </a:lnTo>
                  <a:lnTo>
                    <a:pt x="336" y="125"/>
                  </a:lnTo>
                  <a:lnTo>
                    <a:pt x="339" y="125"/>
                  </a:lnTo>
                  <a:lnTo>
                    <a:pt x="339" y="123"/>
                  </a:lnTo>
                  <a:lnTo>
                    <a:pt x="341" y="123"/>
                  </a:lnTo>
                  <a:lnTo>
                    <a:pt x="344" y="123"/>
                  </a:lnTo>
                  <a:lnTo>
                    <a:pt x="347" y="120"/>
                  </a:lnTo>
                  <a:lnTo>
                    <a:pt x="347" y="115"/>
                  </a:lnTo>
                  <a:lnTo>
                    <a:pt x="349" y="115"/>
                  </a:lnTo>
                  <a:lnTo>
                    <a:pt x="352" y="115"/>
                  </a:lnTo>
                  <a:lnTo>
                    <a:pt x="352" y="117"/>
                  </a:lnTo>
                  <a:lnTo>
                    <a:pt x="355" y="120"/>
                  </a:lnTo>
                  <a:lnTo>
                    <a:pt x="357" y="120"/>
                  </a:lnTo>
                  <a:lnTo>
                    <a:pt x="363" y="120"/>
                  </a:lnTo>
                  <a:lnTo>
                    <a:pt x="360" y="117"/>
                  </a:lnTo>
                  <a:lnTo>
                    <a:pt x="357" y="115"/>
                  </a:lnTo>
                  <a:lnTo>
                    <a:pt x="360" y="115"/>
                  </a:lnTo>
                  <a:lnTo>
                    <a:pt x="365" y="115"/>
                  </a:lnTo>
                  <a:lnTo>
                    <a:pt x="363" y="112"/>
                  </a:lnTo>
                  <a:lnTo>
                    <a:pt x="360" y="112"/>
                  </a:lnTo>
                  <a:lnTo>
                    <a:pt x="360" y="109"/>
                  </a:lnTo>
                  <a:lnTo>
                    <a:pt x="360" y="107"/>
                  </a:lnTo>
                  <a:lnTo>
                    <a:pt x="363" y="107"/>
                  </a:lnTo>
                  <a:lnTo>
                    <a:pt x="368" y="107"/>
                  </a:lnTo>
                  <a:lnTo>
                    <a:pt x="371" y="107"/>
                  </a:lnTo>
                  <a:lnTo>
                    <a:pt x="371" y="109"/>
                  </a:lnTo>
                  <a:lnTo>
                    <a:pt x="373" y="109"/>
                  </a:lnTo>
                  <a:lnTo>
                    <a:pt x="373" y="107"/>
                  </a:lnTo>
                  <a:lnTo>
                    <a:pt x="376" y="107"/>
                  </a:lnTo>
                  <a:lnTo>
                    <a:pt x="379" y="104"/>
                  </a:lnTo>
                  <a:lnTo>
                    <a:pt x="379" y="101"/>
                  </a:lnTo>
                  <a:lnTo>
                    <a:pt x="379" y="99"/>
                  </a:lnTo>
                  <a:lnTo>
                    <a:pt x="379" y="96"/>
                  </a:lnTo>
                  <a:lnTo>
                    <a:pt x="381" y="93"/>
                  </a:lnTo>
                  <a:lnTo>
                    <a:pt x="381" y="91"/>
                  </a:lnTo>
                  <a:lnTo>
                    <a:pt x="376" y="91"/>
                  </a:lnTo>
                  <a:lnTo>
                    <a:pt x="371" y="91"/>
                  </a:lnTo>
                  <a:lnTo>
                    <a:pt x="368" y="93"/>
                  </a:lnTo>
                  <a:lnTo>
                    <a:pt x="371" y="93"/>
                  </a:lnTo>
                  <a:lnTo>
                    <a:pt x="371" y="96"/>
                  </a:lnTo>
                  <a:lnTo>
                    <a:pt x="365" y="96"/>
                  </a:lnTo>
                  <a:lnTo>
                    <a:pt x="365" y="93"/>
                  </a:lnTo>
                  <a:lnTo>
                    <a:pt x="363" y="93"/>
                  </a:lnTo>
                  <a:lnTo>
                    <a:pt x="360" y="93"/>
                  </a:lnTo>
                  <a:lnTo>
                    <a:pt x="360" y="96"/>
                  </a:lnTo>
                  <a:lnTo>
                    <a:pt x="360" y="99"/>
                  </a:lnTo>
                  <a:lnTo>
                    <a:pt x="355" y="99"/>
                  </a:lnTo>
                  <a:lnTo>
                    <a:pt x="349" y="99"/>
                  </a:lnTo>
                  <a:lnTo>
                    <a:pt x="344" y="96"/>
                  </a:lnTo>
                  <a:lnTo>
                    <a:pt x="341" y="93"/>
                  </a:lnTo>
                  <a:lnTo>
                    <a:pt x="341" y="91"/>
                  </a:lnTo>
                  <a:lnTo>
                    <a:pt x="339" y="88"/>
                  </a:lnTo>
                  <a:lnTo>
                    <a:pt x="333" y="88"/>
                  </a:lnTo>
                  <a:lnTo>
                    <a:pt x="333" y="85"/>
                  </a:lnTo>
                  <a:lnTo>
                    <a:pt x="333" y="83"/>
                  </a:lnTo>
                  <a:lnTo>
                    <a:pt x="333" y="77"/>
                  </a:lnTo>
                  <a:lnTo>
                    <a:pt x="331" y="75"/>
                  </a:lnTo>
                  <a:lnTo>
                    <a:pt x="328" y="75"/>
                  </a:lnTo>
                  <a:lnTo>
                    <a:pt x="325" y="75"/>
                  </a:lnTo>
                  <a:lnTo>
                    <a:pt x="323" y="72"/>
                  </a:lnTo>
                  <a:lnTo>
                    <a:pt x="320" y="72"/>
                  </a:lnTo>
                  <a:lnTo>
                    <a:pt x="317" y="69"/>
                  </a:lnTo>
                  <a:lnTo>
                    <a:pt x="317" y="72"/>
                  </a:lnTo>
                  <a:lnTo>
                    <a:pt x="317" y="75"/>
                  </a:lnTo>
                  <a:lnTo>
                    <a:pt x="317" y="77"/>
                  </a:lnTo>
                  <a:lnTo>
                    <a:pt x="320" y="77"/>
                  </a:lnTo>
                  <a:lnTo>
                    <a:pt x="320" y="80"/>
                  </a:lnTo>
                  <a:lnTo>
                    <a:pt x="317" y="80"/>
                  </a:lnTo>
                  <a:lnTo>
                    <a:pt x="315" y="80"/>
                  </a:lnTo>
                  <a:lnTo>
                    <a:pt x="312" y="77"/>
                  </a:lnTo>
                  <a:lnTo>
                    <a:pt x="312" y="75"/>
                  </a:lnTo>
                  <a:lnTo>
                    <a:pt x="312" y="72"/>
                  </a:lnTo>
                  <a:lnTo>
                    <a:pt x="312" y="69"/>
                  </a:lnTo>
                  <a:lnTo>
                    <a:pt x="315" y="69"/>
                  </a:lnTo>
                  <a:lnTo>
                    <a:pt x="315" y="67"/>
                  </a:lnTo>
                  <a:lnTo>
                    <a:pt x="312" y="67"/>
                  </a:lnTo>
                  <a:lnTo>
                    <a:pt x="309" y="69"/>
                  </a:lnTo>
                  <a:lnTo>
                    <a:pt x="309" y="72"/>
                  </a:lnTo>
                  <a:lnTo>
                    <a:pt x="307" y="75"/>
                  </a:lnTo>
                  <a:lnTo>
                    <a:pt x="304" y="77"/>
                  </a:lnTo>
                  <a:lnTo>
                    <a:pt x="301" y="77"/>
                  </a:lnTo>
                  <a:lnTo>
                    <a:pt x="299" y="75"/>
                  </a:lnTo>
                  <a:lnTo>
                    <a:pt x="299" y="72"/>
                  </a:lnTo>
                  <a:lnTo>
                    <a:pt x="299" y="69"/>
                  </a:lnTo>
                  <a:lnTo>
                    <a:pt x="299" y="67"/>
                  </a:lnTo>
                  <a:lnTo>
                    <a:pt x="299" y="64"/>
                  </a:lnTo>
                  <a:lnTo>
                    <a:pt x="296" y="64"/>
                  </a:lnTo>
                  <a:lnTo>
                    <a:pt x="293" y="67"/>
                  </a:lnTo>
                  <a:lnTo>
                    <a:pt x="291" y="67"/>
                  </a:lnTo>
                  <a:lnTo>
                    <a:pt x="288" y="69"/>
                  </a:lnTo>
                  <a:lnTo>
                    <a:pt x="288" y="67"/>
                  </a:lnTo>
                  <a:lnTo>
                    <a:pt x="285" y="64"/>
                  </a:lnTo>
                  <a:lnTo>
                    <a:pt x="288" y="64"/>
                  </a:lnTo>
                  <a:lnTo>
                    <a:pt x="288" y="61"/>
                  </a:lnTo>
                  <a:lnTo>
                    <a:pt x="283" y="61"/>
                  </a:lnTo>
                  <a:lnTo>
                    <a:pt x="280" y="61"/>
                  </a:lnTo>
                  <a:lnTo>
                    <a:pt x="280" y="64"/>
                  </a:lnTo>
                  <a:lnTo>
                    <a:pt x="277" y="64"/>
                  </a:lnTo>
                  <a:lnTo>
                    <a:pt x="275" y="67"/>
                  </a:lnTo>
                  <a:lnTo>
                    <a:pt x="272" y="67"/>
                  </a:lnTo>
                  <a:lnTo>
                    <a:pt x="269" y="67"/>
                  </a:lnTo>
                  <a:lnTo>
                    <a:pt x="267" y="69"/>
                  </a:lnTo>
                  <a:lnTo>
                    <a:pt x="269" y="72"/>
                  </a:lnTo>
                  <a:lnTo>
                    <a:pt x="267" y="75"/>
                  </a:lnTo>
                  <a:lnTo>
                    <a:pt x="264" y="75"/>
                  </a:lnTo>
                  <a:lnTo>
                    <a:pt x="267" y="72"/>
                  </a:lnTo>
                  <a:lnTo>
                    <a:pt x="261" y="72"/>
                  </a:lnTo>
                  <a:lnTo>
                    <a:pt x="259" y="72"/>
                  </a:lnTo>
                  <a:lnTo>
                    <a:pt x="259" y="69"/>
                  </a:lnTo>
                  <a:lnTo>
                    <a:pt x="259" y="67"/>
                  </a:lnTo>
                  <a:lnTo>
                    <a:pt x="259" y="64"/>
                  </a:lnTo>
                  <a:lnTo>
                    <a:pt x="256" y="67"/>
                  </a:lnTo>
                  <a:lnTo>
                    <a:pt x="256" y="69"/>
                  </a:lnTo>
                  <a:lnTo>
                    <a:pt x="253" y="69"/>
                  </a:lnTo>
                  <a:lnTo>
                    <a:pt x="253" y="67"/>
                  </a:lnTo>
                  <a:lnTo>
                    <a:pt x="251" y="64"/>
                  </a:lnTo>
                  <a:lnTo>
                    <a:pt x="248" y="64"/>
                  </a:lnTo>
                  <a:lnTo>
                    <a:pt x="245" y="61"/>
                  </a:lnTo>
                  <a:lnTo>
                    <a:pt x="240" y="59"/>
                  </a:lnTo>
                  <a:lnTo>
                    <a:pt x="240" y="56"/>
                  </a:lnTo>
                  <a:lnTo>
                    <a:pt x="243" y="53"/>
                  </a:lnTo>
                  <a:lnTo>
                    <a:pt x="245" y="53"/>
                  </a:lnTo>
                  <a:lnTo>
                    <a:pt x="245" y="51"/>
                  </a:lnTo>
                  <a:lnTo>
                    <a:pt x="245" y="48"/>
                  </a:lnTo>
                  <a:lnTo>
                    <a:pt x="245" y="45"/>
                  </a:lnTo>
                  <a:lnTo>
                    <a:pt x="245" y="43"/>
                  </a:lnTo>
                  <a:lnTo>
                    <a:pt x="243" y="40"/>
                  </a:lnTo>
                  <a:lnTo>
                    <a:pt x="240" y="37"/>
                  </a:lnTo>
                  <a:lnTo>
                    <a:pt x="237" y="37"/>
                  </a:lnTo>
                  <a:lnTo>
                    <a:pt x="232" y="37"/>
                  </a:lnTo>
                  <a:lnTo>
                    <a:pt x="229" y="37"/>
                  </a:lnTo>
                  <a:lnTo>
                    <a:pt x="227" y="37"/>
                  </a:lnTo>
                  <a:lnTo>
                    <a:pt x="224" y="37"/>
                  </a:lnTo>
                  <a:lnTo>
                    <a:pt x="221" y="37"/>
                  </a:lnTo>
                  <a:lnTo>
                    <a:pt x="221" y="35"/>
                  </a:lnTo>
                  <a:lnTo>
                    <a:pt x="221" y="32"/>
                  </a:lnTo>
                  <a:lnTo>
                    <a:pt x="216" y="29"/>
                  </a:lnTo>
                  <a:lnTo>
                    <a:pt x="216" y="32"/>
                  </a:lnTo>
                  <a:lnTo>
                    <a:pt x="211" y="32"/>
                  </a:lnTo>
                  <a:lnTo>
                    <a:pt x="208" y="29"/>
                  </a:lnTo>
                  <a:lnTo>
                    <a:pt x="208" y="27"/>
                  </a:lnTo>
                  <a:lnTo>
                    <a:pt x="208" y="24"/>
                  </a:lnTo>
                  <a:lnTo>
                    <a:pt x="205" y="24"/>
                  </a:lnTo>
                  <a:lnTo>
                    <a:pt x="205" y="27"/>
                  </a:lnTo>
                  <a:lnTo>
                    <a:pt x="203" y="27"/>
                  </a:lnTo>
                  <a:lnTo>
                    <a:pt x="200" y="27"/>
                  </a:lnTo>
                  <a:lnTo>
                    <a:pt x="197" y="27"/>
                  </a:lnTo>
                  <a:lnTo>
                    <a:pt x="197" y="29"/>
                  </a:lnTo>
                  <a:lnTo>
                    <a:pt x="197" y="32"/>
                  </a:lnTo>
                  <a:lnTo>
                    <a:pt x="192" y="32"/>
                  </a:lnTo>
                  <a:lnTo>
                    <a:pt x="192" y="29"/>
                  </a:lnTo>
                  <a:lnTo>
                    <a:pt x="192" y="27"/>
                  </a:lnTo>
                  <a:lnTo>
                    <a:pt x="192" y="24"/>
                  </a:lnTo>
                  <a:lnTo>
                    <a:pt x="187" y="27"/>
                  </a:lnTo>
                  <a:lnTo>
                    <a:pt x="181" y="29"/>
                  </a:lnTo>
                  <a:lnTo>
                    <a:pt x="179" y="29"/>
                  </a:lnTo>
                  <a:lnTo>
                    <a:pt x="176" y="29"/>
                  </a:lnTo>
                  <a:lnTo>
                    <a:pt x="173" y="29"/>
                  </a:lnTo>
                  <a:lnTo>
                    <a:pt x="173" y="27"/>
                  </a:lnTo>
                  <a:lnTo>
                    <a:pt x="165" y="24"/>
                  </a:lnTo>
                  <a:lnTo>
                    <a:pt x="163" y="21"/>
                  </a:lnTo>
                  <a:lnTo>
                    <a:pt x="157" y="21"/>
                  </a:lnTo>
                  <a:lnTo>
                    <a:pt x="152" y="21"/>
                  </a:lnTo>
                  <a:lnTo>
                    <a:pt x="149" y="19"/>
                  </a:lnTo>
                  <a:lnTo>
                    <a:pt x="147" y="16"/>
                  </a:lnTo>
                  <a:lnTo>
                    <a:pt x="144" y="11"/>
                  </a:lnTo>
                  <a:lnTo>
                    <a:pt x="144" y="8"/>
                  </a:lnTo>
                  <a:lnTo>
                    <a:pt x="144" y="5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64" name="Freeform 130"/>
            <p:cNvSpPr>
              <a:spLocks/>
            </p:cNvSpPr>
            <p:nvPr/>
          </p:nvSpPr>
          <p:spPr bwMode="auto">
            <a:xfrm>
              <a:off x="4127500" y="3449638"/>
              <a:ext cx="1428750" cy="1225550"/>
            </a:xfrm>
            <a:custGeom>
              <a:avLst/>
              <a:gdLst>
                <a:gd name="T0" fmla="*/ 2147483647 w 381"/>
                <a:gd name="T1" fmla="*/ 2147483647 h 309"/>
                <a:gd name="T2" fmla="*/ 2147483647 w 381"/>
                <a:gd name="T3" fmla="*/ 2147483647 h 309"/>
                <a:gd name="T4" fmla="*/ 2147483647 w 381"/>
                <a:gd name="T5" fmla="*/ 2147483647 h 309"/>
                <a:gd name="T6" fmla="*/ 2147483647 w 381"/>
                <a:gd name="T7" fmla="*/ 2147483647 h 309"/>
                <a:gd name="T8" fmla="*/ 2147483647 w 381"/>
                <a:gd name="T9" fmla="*/ 2147483647 h 309"/>
                <a:gd name="T10" fmla="*/ 2147483647 w 381"/>
                <a:gd name="T11" fmla="*/ 2147483647 h 309"/>
                <a:gd name="T12" fmla="*/ 2147483647 w 381"/>
                <a:gd name="T13" fmla="*/ 2147483647 h 309"/>
                <a:gd name="T14" fmla="*/ 2147483647 w 381"/>
                <a:gd name="T15" fmla="*/ 2147483647 h 309"/>
                <a:gd name="T16" fmla="*/ 2147483647 w 381"/>
                <a:gd name="T17" fmla="*/ 2147483647 h 309"/>
                <a:gd name="T18" fmla="*/ 2147483647 w 381"/>
                <a:gd name="T19" fmla="*/ 2147483647 h 309"/>
                <a:gd name="T20" fmla="*/ 2147483647 w 381"/>
                <a:gd name="T21" fmla="*/ 2147483647 h 309"/>
                <a:gd name="T22" fmla="*/ 2147483647 w 381"/>
                <a:gd name="T23" fmla="*/ 2147483647 h 309"/>
                <a:gd name="T24" fmla="*/ 2147483647 w 381"/>
                <a:gd name="T25" fmla="*/ 2147483647 h 309"/>
                <a:gd name="T26" fmla="*/ 2147483647 w 381"/>
                <a:gd name="T27" fmla="*/ 2147483647 h 309"/>
                <a:gd name="T28" fmla="*/ 2147483647 w 381"/>
                <a:gd name="T29" fmla="*/ 2147483647 h 309"/>
                <a:gd name="T30" fmla="*/ 2147483647 w 381"/>
                <a:gd name="T31" fmla="*/ 2147483647 h 309"/>
                <a:gd name="T32" fmla="*/ 2147483647 w 381"/>
                <a:gd name="T33" fmla="*/ 2147483647 h 309"/>
                <a:gd name="T34" fmla="*/ 2147483647 w 381"/>
                <a:gd name="T35" fmla="*/ 2147483647 h 309"/>
                <a:gd name="T36" fmla="*/ 2147483647 w 381"/>
                <a:gd name="T37" fmla="*/ 2147483647 h 309"/>
                <a:gd name="T38" fmla="*/ 2147483647 w 381"/>
                <a:gd name="T39" fmla="*/ 2147483647 h 309"/>
                <a:gd name="T40" fmla="*/ 2147483647 w 381"/>
                <a:gd name="T41" fmla="*/ 2147483647 h 309"/>
                <a:gd name="T42" fmla="*/ 2147483647 w 381"/>
                <a:gd name="T43" fmla="*/ 2147483647 h 309"/>
                <a:gd name="T44" fmla="*/ 2147483647 w 381"/>
                <a:gd name="T45" fmla="*/ 2147483647 h 309"/>
                <a:gd name="T46" fmla="*/ 2147483647 w 381"/>
                <a:gd name="T47" fmla="*/ 2147483647 h 309"/>
                <a:gd name="T48" fmla="*/ 2147483647 w 381"/>
                <a:gd name="T49" fmla="*/ 2147483647 h 309"/>
                <a:gd name="T50" fmla="*/ 2147483647 w 381"/>
                <a:gd name="T51" fmla="*/ 2147483647 h 309"/>
                <a:gd name="T52" fmla="*/ 2147483647 w 381"/>
                <a:gd name="T53" fmla="*/ 2147483647 h 309"/>
                <a:gd name="T54" fmla="*/ 2147483647 w 381"/>
                <a:gd name="T55" fmla="*/ 2147483647 h 309"/>
                <a:gd name="T56" fmla="*/ 2147483647 w 381"/>
                <a:gd name="T57" fmla="*/ 2147483647 h 309"/>
                <a:gd name="T58" fmla="*/ 2147483647 w 381"/>
                <a:gd name="T59" fmla="*/ 2147483647 h 309"/>
                <a:gd name="T60" fmla="*/ 2147483647 w 381"/>
                <a:gd name="T61" fmla="*/ 2147483647 h 309"/>
                <a:gd name="T62" fmla="*/ 2147483647 w 381"/>
                <a:gd name="T63" fmla="*/ 2147483647 h 309"/>
                <a:gd name="T64" fmla="*/ 2147483647 w 381"/>
                <a:gd name="T65" fmla="*/ 2147483647 h 309"/>
                <a:gd name="T66" fmla="*/ 2147483647 w 381"/>
                <a:gd name="T67" fmla="*/ 2147483647 h 309"/>
                <a:gd name="T68" fmla="*/ 2147483647 w 381"/>
                <a:gd name="T69" fmla="*/ 2147483647 h 309"/>
                <a:gd name="T70" fmla="*/ 2147483647 w 381"/>
                <a:gd name="T71" fmla="*/ 2147483647 h 309"/>
                <a:gd name="T72" fmla="*/ 2147483647 w 381"/>
                <a:gd name="T73" fmla="*/ 2147483647 h 309"/>
                <a:gd name="T74" fmla="*/ 2147483647 w 381"/>
                <a:gd name="T75" fmla="*/ 2147483647 h 309"/>
                <a:gd name="T76" fmla="*/ 2147483647 w 381"/>
                <a:gd name="T77" fmla="*/ 2147483647 h 309"/>
                <a:gd name="T78" fmla="*/ 2147483647 w 381"/>
                <a:gd name="T79" fmla="*/ 2147483647 h 309"/>
                <a:gd name="T80" fmla="*/ 2147483647 w 381"/>
                <a:gd name="T81" fmla="*/ 2147483647 h 309"/>
                <a:gd name="T82" fmla="*/ 2147483647 w 381"/>
                <a:gd name="T83" fmla="*/ 2147483647 h 309"/>
                <a:gd name="T84" fmla="*/ 2147483647 w 381"/>
                <a:gd name="T85" fmla="*/ 2147483647 h 309"/>
                <a:gd name="T86" fmla="*/ 2147483647 w 381"/>
                <a:gd name="T87" fmla="*/ 2147483647 h 309"/>
                <a:gd name="T88" fmla="*/ 2147483647 w 381"/>
                <a:gd name="T89" fmla="*/ 2147483647 h 309"/>
                <a:gd name="T90" fmla="*/ 2147483647 w 381"/>
                <a:gd name="T91" fmla="*/ 2147483647 h 309"/>
                <a:gd name="T92" fmla="*/ 2147483647 w 381"/>
                <a:gd name="T93" fmla="*/ 2147483647 h 309"/>
                <a:gd name="T94" fmla="*/ 2147483647 w 381"/>
                <a:gd name="T95" fmla="*/ 2147483647 h 309"/>
                <a:gd name="T96" fmla="*/ 2147483647 w 381"/>
                <a:gd name="T97" fmla="*/ 2147483647 h 309"/>
                <a:gd name="T98" fmla="*/ 2147483647 w 381"/>
                <a:gd name="T99" fmla="*/ 2147483647 h 309"/>
                <a:gd name="T100" fmla="*/ 2147483647 w 381"/>
                <a:gd name="T101" fmla="*/ 2147483647 h 309"/>
                <a:gd name="T102" fmla="*/ 2147483647 w 381"/>
                <a:gd name="T103" fmla="*/ 2147483647 h 309"/>
                <a:gd name="T104" fmla="*/ 2147483647 w 381"/>
                <a:gd name="T105" fmla="*/ 2147483647 h 309"/>
                <a:gd name="T106" fmla="*/ 2147483647 w 381"/>
                <a:gd name="T107" fmla="*/ 2147483647 h 309"/>
                <a:gd name="T108" fmla="*/ 2147483647 w 381"/>
                <a:gd name="T109" fmla="*/ 2147483647 h 309"/>
                <a:gd name="T110" fmla="*/ 2147483647 w 381"/>
                <a:gd name="T111" fmla="*/ 2147483647 h 309"/>
                <a:gd name="T112" fmla="*/ 2147483647 w 381"/>
                <a:gd name="T113" fmla="*/ 2147483647 h 309"/>
                <a:gd name="T114" fmla="*/ 2147483647 w 381"/>
                <a:gd name="T115" fmla="*/ 2147483647 h 309"/>
                <a:gd name="T116" fmla="*/ 2147483647 w 381"/>
                <a:gd name="T117" fmla="*/ 2147483647 h 309"/>
                <a:gd name="T118" fmla="*/ 2147483647 w 381"/>
                <a:gd name="T119" fmla="*/ 2147483647 h 309"/>
                <a:gd name="T120" fmla="*/ 2147483647 w 381"/>
                <a:gd name="T121" fmla="*/ 2147483647 h 309"/>
                <a:gd name="T122" fmla="*/ 2147483647 w 381"/>
                <a:gd name="T123" fmla="*/ 2147483647 h 309"/>
                <a:gd name="T124" fmla="*/ 2147483647 w 381"/>
                <a:gd name="T125" fmla="*/ 2147483647 h 30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81"/>
                <a:gd name="T190" fmla="*/ 0 h 309"/>
                <a:gd name="T191" fmla="*/ 381 w 381"/>
                <a:gd name="T192" fmla="*/ 309 h 30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81" h="309">
                  <a:moveTo>
                    <a:pt x="144" y="5"/>
                  </a:moveTo>
                  <a:lnTo>
                    <a:pt x="139" y="5"/>
                  </a:lnTo>
                  <a:lnTo>
                    <a:pt x="136" y="8"/>
                  </a:lnTo>
                  <a:lnTo>
                    <a:pt x="133" y="8"/>
                  </a:lnTo>
                  <a:lnTo>
                    <a:pt x="133" y="5"/>
                  </a:lnTo>
                  <a:lnTo>
                    <a:pt x="131" y="3"/>
                  </a:lnTo>
                  <a:lnTo>
                    <a:pt x="125" y="3"/>
                  </a:lnTo>
                  <a:lnTo>
                    <a:pt x="123" y="3"/>
                  </a:lnTo>
                  <a:lnTo>
                    <a:pt x="123" y="0"/>
                  </a:lnTo>
                  <a:lnTo>
                    <a:pt x="120" y="3"/>
                  </a:lnTo>
                  <a:lnTo>
                    <a:pt x="120" y="5"/>
                  </a:lnTo>
                  <a:lnTo>
                    <a:pt x="123" y="8"/>
                  </a:lnTo>
                  <a:lnTo>
                    <a:pt x="120" y="11"/>
                  </a:lnTo>
                  <a:lnTo>
                    <a:pt x="115" y="13"/>
                  </a:lnTo>
                  <a:lnTo>
                    <a:pt x="115" y="16"/>
                  </a:lnTo>
                  <a:lnTo>
                    <a:pt x="115" y="19"/>
                  </a:lnTo>
                  <a:lnTo>
                    <a:pt x="112" y="19"/>
                  </a:lnTo>
                  <a:lnTo>
                    <a:pt x="109" y="21"/>
                  </a:lnTo>
                  <a:lnTo>
                    <a:pt x="109" y="24"/>
                  </a:lnTo>
                  <a:lnTo>
                    <a:pt x="109" y="27"/>
                  </a:lnTo>
                  <a:lnTo>
                    <a:pt x="109" y="29"/>
                  </a:lnTo>
                  <a:lnTo>
                    <a:pt x="107" y="32"/>
                  </a:lnTo>
                  <a:lnTo>
                    <a:pt x="104" y="35"/>
                  </a:lnTo>
                  <a:lnTo>
                    <a:pt x="101" y="35"/>
                  </a:lnTo>
                  <a:lnTo>
                    <a:pt x="99" y="35"/>
                  </a:lnTo>
                  <a:lnTo>
                    <a:pt x="99" y="32"/>
                  </a:lnTo>
                  <a:lnTo>
                    <a:pt x="96" y="32"/>
                  </a:lnTo>
                  <a:lnTo>
                    <a:pt x="96" y="35"/>
                  </a:lnTo>
                  <a:lnTo>
                    <a:pt x="96" y="37"/>
                  </a:lnTo>
                  <a:lnTo>
                    <a:pt x="96" y="40"/>
                  </a:lnTo>
                  <a:lnTo>
                    <a:pt x="93" y="40"/>
                  </a:lnTo>
                  <a:lnTo>
                    <a:pt x="93" y="37"/>
                  </a:lnTo>
                  <a:lnTo>
                    <a:pt x="91" y="37"/>
                  </a:lnTo>
                  <a:lnTo>
                    <a:pt x="88" y="37"/>
                  </a:lnTo>
                  <a:lnTo>
                    <a:pt x="88" y="40"/>
                  </a:lnTo>
                  <a:lnTo>
                    <a:pt x="88" y="43"/>
                  </a:lnTo>
                  <a:lnTo>
                    <a:pt x="88" y="45"/>
                  </a:lnTo>
                  <a:lnTo>
                    <a:pt x="88" y="48"/>
                  </a:lnTo>
                  <a:lnTo>
                    <a:pt x="88" y="51"/>
                  </a:lnTo>
                  <a:lnTo>
                    <a:pt x="85" y="53"/>
                  </a:lnTo>
                  <a:lnTo>
                    <a:pt x="85" y="56"/>
                  </a:lnTo>
                  <a:lnTo>
                    <a:pt x="85" y="59"/>
                  </a:lnTo>
                  <a:lnTo>
                    <a:pt x="85" y="61"/>
                  </a:lnTo>
                  <a:lnTo>
                    <a:pt x="83" y="61"/>
                  </a:lnTo>
                  <a:lnTo>
                    <a:pt x="80" y="61"/>
                  </a:lnTo>
                  <a:lnTo>
                    <a:pt x="77" y="64"/>
                  </a:lnTo>
                  <a:lnTo>
                    <a:pt x="75" y="64"/>
                  </a:lnTo>
                  <a:lnTo>
                    <a:pt x="75" y="61"/>
                  </a:lnTo>
                  <a:lnTo>
                    <a:pt x="72" y="61"/>
                  </a:lnTo>
                  <a:lnTo>
                    <a:pt x="69" y="64"/>
                  </a:lnTo>
                  <a:lnTo>
                    <a:pt x="67" y="64"/>
                  </a:lnTo>
                  <a:lnTo>
                    <a:pt x="67" y="69"/>
                  </a:lnTo>
                  <a:lnTo>
                    <a:pt x="64" y="72"/>
                  </a:lnTo>
                  <a:lnTo>
                    <a:pt x="59" y="72"/>
                  </a:lnTo>
                  <a:lnTo>
                    <a:pt x="56" y="75"/>
                  </a:lnTo>
                  <a:lnTo>
                    <a:pt x="53" y="77"/>
                  </a:lnTo>
                  <a:lnTo>
                    <a:pt x="51" y="83"/>
                  </a:lnTo>
                  <a:lnTo>
                    <a:pt x="51" y="85"/>
                  </a:lnTo>
                  <a:lnTo>
                    <a:pt x="51" y="88"/>
                  </a:lnTo>
                  <a:lnTo>
                    <a:pt x="51" y="91"/>
                  </a:lnTo>
                  <a:lnTo>
                    <a:pt x="56" y="91"/>
                  </a:lnTo>
                  <a:lnTo>
                    <a:pt x="59" y="93"/>
                  </a:lnTo>
                  <a:lnTo>
                    <a:pt x="61" y="93"/>
                  </a:lnTo>
                  <a:lnTo>
                    <a:pt x="67" y="93"/>
                  </a:lnTo>
                  <a:lnTo>
                    <a:pt x="69" y="96"/>
                  </a:lnTo>
                  <a:lnTo>
                    <a:pt x="72" y="99"/>
                  </a:lnTo>
                  <a:lnTo>
                    <a:pt x="69" y="99"/>
                  </a:lnTo>
                  <a:lnTo>
                    <a:pt x="69" y="101"/>
                  </a:lnTo>
                  <a:lnTo>
                    <a:pt x="64" y="101"/>
                  </a:lnTo>
                  <a:lnTo>
                    <a:pt x="64" y="104"/>
                  </a:lnTo>
                  <a:lnTo>
                    <a:pt x="67" y="109"/>
                  </a:lnTo>
                  <a:lnTo>
                    <a:pt x="67" y="112"/>
                  </a:lnTo>
                  <a:lnTo>
                    <a:pt x="64" y="117"/>
                  </a:lnTo>
                  <a:lnTo>
                    <a:pt x="64" y="120"/>
                  </a:lnTo>
                  <a:lnTo>
                    <a:pt x="61" y="123"/>
                  </a:lnTo>
                  <a:lnTo>
                    <a:pt x="59" y="123"/>
                  </a:lnTo>
                  <a:lnTo>
                    <a:pt x="59" y="120"/>
                  </a:lnTo>
                  <a:lnTo>
                    <a:pt x="59" y="117"/>
                  </a:lnTo>
                  <a:lnTo>
                    <a:pt x="56" y="117"/>
                  </a:lnTo>
                  <a:lnTo>
                    <a:pt x="53" y="117"/>
                  </a:lnTo>
                  <a:lnTo>
                    <a:pt x="53" y="120"/>
                  </a:lnTo>
                  <a:lnTo>
                    <a:pt x="53" y="123"/>
                  </a:lnTo>
                  <a:lnTo>
                    <a:pt x="51" y="123"/>
                  </a:lnTo>
                  <a:lnTo>
                    <a:pt x="48" y="123"/>
                  </a:lnTo>
                  <a:lnTo>
                    <a:pt x="43" y="125"/>
                  </a:lnTo>
                  <a:lnTo>
                    <a:pt x="40" y="125"/>
                  </a:lnTo>
                  <a:lnTo>
                    <a:pt x="37" y="125"/>
                  </a:lnTo>
                  <a:lnTo>
                    <a:pt x="35" y="125"/>
                  </a:lnTo>
                  <a:lnTo>
                    <a:pt x="32" y="128"/>
                  </a:lnTo>
                  <a:lnTo>
                    <a:pt x="29" y="131"/>
                  </a:lnTo>
                  <a:lnTo>
                    <a:pt x="27" y="136"/>
                  </a:lnTo>
                  <a:lnTo>
                    <a:pt x="27" y="139"/>
                  </a:lnTo>
                  <a:lnTo>
                    <a:pt x="27" y="141"/>
                  </a:lnTo>
                  <a:lnTo>
                    <a:pt x="24" y="144"/>
                  </a:lnTo>
                  <a:lnTo>
                    <a:pt x="21" y="147"/>
                  </a:lnTo>
                  <a:lnTo>
                    <a:pt x="21" y="149"/>
                  </a:lnTo>
                  <a:lnTo>
                    <a:pt x="19" y="147"/>
                  </a:lnTo>
                  <a:lnTo>
                    <a:pt x="19" y="144"/>
                  </a:lnTo>
                  <a:lnTo>
                    <a:pt x="19" y="141"/>
                  </a:lnTo>
                  <a:lnTo>
                    <a:pt x="13" y="147"/>
                  </a:lnTo>
                  <a:lnTo>
                    <a:pt x="13" y="152"/>
                  </a:lnTo>
                  <a:lnTo>
                    <a:pt x="13" y="157"/>
                  </a:lnTo>
                  <a:lnTo>
                    <a:pt x="13" y="163"/>
                  </a:lnTo>
                  <a:lnTo>
                    <a:pt x="13" y="165"/>
                  </a:lnTo>
                  <a:lnTo>
                    <a:pt x="13" y="168"/>
                  </a:lnTo>
                  <a:lnTo>
                    <a:pt x="13" y="171"/>
                  </a:lnTo>
                  <a:lnTo>
                    <a:pt x="11" y="173"/>
                  </a:lnTo>
                  <a:lnTo>
                    <a:pt x="13" y="176"/>
                  </a:lnTo>
                  <a:lnTo>
                    <a:pt x="13" y="179"/>
                  </a:lnTo>
                  <a:lnTo>
                    <a:pt x="16" y="179"/>
                  </a:lnTo>
                  <a:lnTo>
                    <a:pt x="19" y="179"/>
                  </a:lnTo>
                  <a:lnTo>
                    <a:pt x="21" y="181"/>
                  </a:lnTo>
                  <a:lnTo>
                    <a:pt x="24" y="184"/>
                  </a:lnTo>
                  <a:lnTo>
                    <a:pt x="27" y="184"/>
                  </a:lnTo>
                  <a:lnTo>
                    <a:pt x="29" y="187"/>
                  </a:lnTo>
                  <a:lnTo>
                    <a:pt x="32" y="187"/>
                  </a:lnTo>
                  <a:lnTo>
                    <a:pt x="32" y="189"/>
                  </a:lnTo>
                  <a:lnTo>
                    <a:pt x="35" y="192"/>
                  </a:lnTo>
                  <a:lnTo>
                    <a:pt x="35" y="195"/>
                  </a:lnTo>
                  <a:lnTo>
                    <a:pt x="35" y="200"/>
                  </a:lnTo>
                  <a:lnTo>
                    <a:pt x="32" y="203"/>
                  </a:lnTo>
                  <a:lnTo>
                    <a:pt x="32" y="205"/>
                  </a:lnTo>
                  <a:lnTo>
                    <a:pt x="32" y="208"/>
                  </a:lnTo>
                  <a:lnTo>
                    <a:pt x="35" y="211"/>
                  </a:lnTo>
                  <a:lnTo>
                    <a:pt x="37" y="213"/>
                  </a:lnTo>
                  <a:lnTo>
                    <a:pt x="37" y="216"/>
                  </a:lnTo>
                  <a:lnTo>
                    <a:pt x="37" y="221"/>
                  </a:lnTo>
                  <a:lnTo>
                    <a:pt x="35" y="221"/>
                  </a:lnTo>
                  <a:lnTo>
                    <a:pt x="35" y="227"/>
                  </a:lnTo>
                  <a:lnTo>
                    <a:pt x="32" y="232"/>
                  </a:lnTo>
                  <a:lnTo>
                    <a:pt x="29" y="235"/>
                  </a:lnTo>
                  <a:lnTo>
                    <a:pt x="24" y="232"/>
                  </a:lnTo>
                  <a:lnTo>
                    <a:pt x="21" y="232"/>
                  </a:lnTo>
                  <a:lnTo>
                    <a:pt x="19" y="235"/>
                  </a:lnTo>
                  <a:lnTo>
                    <a:pt x="19" y="237"/>
                  </a:lnTo>
                  <a:lnTo>
                    <a:pt x="13" y="237"/>
                  </a:lnTo>
                  <a:lnTo>
                    <a:pt x="11" y="237"/>
                  </a:lnTo>
                  <a:lnTo>
                    <a:pt x="8" y="237"/>
                  </a:lnTo>
                  <a:lnTo>
                    <a:pt x="5" y="235"/>
                  </a:lnTo>
                  <a:lnTo>
                    <a:pt x="3" y="237"/>
                  </a:lnTo>
                  <a:lnTo>
                    <a:pt x="0" y="243"/>
                  </a:lnTo>
                  <a:lnTo>
                    <a:pt x="3" y="243"/>
                  </a:lnTo>
                  <a:lnTo>
                    <a:pt x="5" y="243"/>
                  </a:lnTo>
                  <a:lnTo>
                    <a:pt x="5" y="245"/>
                  </a:lnTo>
                  <a:lnTo>
                    <a:pt x="3" y="248"/>
                  </a:lnTo>
                  <a:lnTo>
                    <a:pt x="5" y="251"/>
                  </a:lnTo>
                  <a:lnTo>
                    <a:pt x="3" y="251"/>
                  </a:lnTo>
                  <a:lnTo>
                    <a:pt x="3" y="253"/>
                  </a:lnTo>
                  <a:lnTo>
                    <a:pt x="3" y="256"/>
                  </a:lnTo>
                  <a:lnTo>
                    <a:pt x="5" y="256"/>
                  </a:lnTo>
                  <a:lnTo>
                    <a:pt x="8" y="253"/>
                  </a:lnTo>
                  <a:lnTo>
                    <a:pt x="11" y="253"/>
                  </a:lnTo>
                  <a:lnTo>
                    <a:pt x="13" y="251"/>
                  </a:lnTo>
                  <a:lnTo>
                    <a:pt x="13" y="253"/>
                  </a:lnTo>
                  <a:lnTo>
                    <a:pt x="16" y="253"/>
                  </a:lnTo>
                  <a:lnTo>
                    <a:pt x="19" y="253"/>
                  </a:lnTo>
                  <a:lnTo>
                    <a:pt x="19" y="256"/>
                  </a:lnTo>
                  <a:lnTo>
                    <a:pt x="19" y="259"/>
                  </a:lnTo>
                  <a:lnTo>
                    <a:pt x="19" y="261"/>
                  </a:lnTo>
                  <a:lnTo>
                    <a:pt x="19" y="264"/>
                  </a:lnTo>
                  <a:lnTo>
                    <a:pt x="19" y="267"/>
                  </a:lnTo>
                  <a:lnTo>
                    <a:pt x="21" y="272"/>
                  </a:lnTo>
                  <a:lnTo>
                    <a:pt x="19" y="272"/>
                  </a:lnTo>
                  <a:lnTo>
                    <a:pt x="16" y="272"/>
                  </a:lnTo>
                  <a:lnTo>
                    <a:pt x="16" y="275"/>
                  </a:lnTo>
                  <a:lnTo>
                    <a:pt x="13" y="277"/>
                  </a:lnTo>
                  <a:lnTo>
                    <a:pt x="16" y="280"/>
                  </a:lnTo>
                  <a:lnTo>
                    <a:pt x="16" y="283"/>
                  </a:lnTo>
                  <a:lnTo>
                    <a:pt x="16" y="285"/>
                  </a:lnTo>
                  <a:lnTo>
                    <a:pt x="16" y="288"/>
                  </a:lnTo>
                  <a:lnTo>
                    <a:pt x="19" y="291"/>
                  </a:lnTo>
                  <a:lnTo>
                    <a:pt x="21" y="288"/>
                  </a:lnTo>
                  <a:lnTo>
                    <a:pt x="24" y="291"/>
                  </a:lnTo>
                  <a:lnTo>
                    <a:pt x="27" y="293"/>
                  </a:lnTo>
                  <a:lnTo>
                    <a:pt x="24" y="293"/>
                  </a:lnTo>
                  <a:lnTo>
                    <a:pt x="24" y="296"/>
                  </a:lnTo>
                  <a:lnTo>
                    <a:pt x="27" y="296"/>
                  </a:lnTo>
                  <a:lnTo>
                    <a:pt x="29" y="293"/>
                  </a:lnTo>
                  <a:lnTo>
                    <a:pt x="32" y="293"/>
                  </a:lnTo>
                  <a:lnTo>
                    <a:pt x="35" y="293"/>
                  </a:lnTo>
                  <a:lnTo>
                    <a:pt x="40" y="291"/>
                  </a:lnTo>
                  <a:lnTo>
                    <a:pt x="43" y="291"/>
                  </a:lnTo>
                  <a:lnTo>
                    <a:pt x="43" y="293"/>
                  </a:lnTo>
                  <a:lnTo>
                    <a:pt x="37" y="296"/>
                  </a:lnTo>
                  <a:lnTo>
                    <a:pt x="37" y="299"/>
                  </a:lnTo>
                  <a:lnTo>
                    <a:pt x="37" y="301"/>
                  </a:lnTo>
                  <a:lnTo>
                    <a:pt x="37" y="304"/>
                  </a:lnTo>
                  <a:lnTo>
                    <a:pt x="40" y="301"/>
                  </a:lnTo>
                  <a:lnTo>
                    <a:pt x="43" y="304"/>
                  </a:lnTo>
                  <a:lnTo>
                    <a:pt x="43" y="307"/>
                  </a:lnTo>
                  <a:lnTo>
                    <a:pt x="45" y="307"/>
                  </a:lnTo>
                  <a:lnTo>
                    <a:pt x="48" y="307"/>
                  </a:lnTo>
                  <a:lnTo>
                    <a:pt x="51" y="307"/>
                  </a:lnTo>
                  <a:lnTo>
                    <a:pt x="56" y="304"/>
                  </a:lnTo>
                  <a:lnTo>
                    <a:pt x="59" y="307"/>
                  </a:lnTo>
                  <a:lnTo>
                    <a:pt x="61" y="307"/>
                  </a:lnTo>
                  <a:lnTo>
                    <a:pt x="64" y="307"/>
                  </a:lnTo>
                  <a:lnTo>
                    <a:pt x="67" y="304"/>
                  </a:lnTo>
                  <a:lnTo>
                    <a:pt x="69" y="304"/>
                  </a:lnTo>
                  <a:lnTo>
                    <a:pt x="72" y="304"/>
                  </a:lnTo>
                  <a:lnTo>
                    <a:pt x="75" y="307"/>
                  </a:lnTo>
                  <a:lnTo>
                    <a:pt x="77" y="307"/>
                  </a:lnTo>
                  <a:lnTo>
                    <a:pt x="80" y="309"/>
                  </a:lnTo>
                  <a:lnTo>
                    <a:pt x="83" y="309"/>
                  </a:lnTo>
                  <a:lnTo>
                    <a:pt x="85" y="307"/>
                  </a:lnTo>
                  <a:lnTo>
                    <a:pt x="85" y="301"/>
                  </a:lnTo>
                  <a:lnTo>
                    <a:pt x="88" y="299"/>
                  </a:lnTo>
                  <a:lnTo>
                    <a:pt x="91" y="299"/>
                  </a:lnTo>
                  <a:lnTo>
                    <a:pt x="96" y="299"/>
                  </a:lnTo>
                  <a:lnTo>
                    <a:pt x="101" y="301"/>
                  </a:lnTo>
                  <a:lnTo>
                    <a:pt x="104" y="301"/>
                  </a:lnTo>
                  <a:lnTo>
                    <a:pt x="107" y="301"/>
                  </a:lnTo>
                  <a:lnTo>
                    <a:pt x="109" y="301"/>
                  </a:lnTo>
                  <a:lnTo>
                    <a:pt x="109" y="304"/>
                  </a:lnTo>
                  <a:lnTo>
                    <a:pt x="112" y="307"/>
                  </a:lnTo>
                  <a:lnTo>
                    <a:pt x="115" y="307"/>
                  </a:lnTo>
                  <a:lnTo>
                    <a:pt x="117" y="307"/>
                  </a:lnTo>
                  <a:lnTo>
                    <a:pt x="117" y="304"/>
                  </a:lnTo>
                  <a:lnTo>
                    <a:pt x="120" y="301"/>
                  </a:lnTo>
                  <a:lnTo>
                    <a:pt x="123" y="299"/>
                  </a:lnTo>
                  <a:lnTo>
                    <a:pt x="125" y="296"/>
                  </a:lnTo>
                  <a:lnTo>
                    <a:pt x="128" y="293"/>
                  </a:lnTo>
                  <a:lnTo>
                    <a:pt x="131" y="293"/>
                  </a:lnTo>
                  <a:lnTo>
                    <a:pt x="133" y="293"/>
                  </a:lnTo>
                  <a:lnTo>
                    <a:pt x="133" y="296"/>
                  </a:lnTo>
                  <a:lnTo>
                    <a:pt x="133" y="299"/>
                  </a:lnTo>
                  <a:lnTo>
                    <a:pt x="136" y="299"/>
                  </a:lnTo>
                  <a:lnTo>
                    <a:pt x="139" y="301"/>
                  </a:lnTo>
                  <a:lnTo>
                    <a:pt x="139" y="304"/>
                  </a:lnTo>
                  <a:lnTo>
                    <a:pt x="141" y="307"/>
                  </a:lnTo>
                  <a:lnTo>
                    <a:pt x="144" y="307"/>
                  </a:lnTo>
                  <a:lnTo>
                    <a:pt x="147" y="304"/>
                  </a:lnTo>
                  <a:lnTo>
                    <a:pt x="147" y="301"/>
                  </a:lnTo>
                  <a:lnTo>
                    <a:pt x="149" y="299"/>
                  </a:lnTo>
                  <a:lnTo>
                    <a:pt x="149" y="293"/>
                  </a:lnTo>
                  <a:lnTo>
                    <a:pt x="147" y="291"/>
                  </a:lnTo>
                  <a:lnTo>
                    <a:pt x="147" y="288"/>
                  </a:lnTo>
                  <a:lnTo>
                    <a:pt x="152" y="285"/>
                  </a:lnTo>
                  <a:lnTo>
                    <a:pt x="155" y="283"/>
                  </a:lnTo>
                  <a:lnTo>
                    <a:pt x="160" y="285"/>
                  </a:lnTo>
                  <a:lnTo>
                    <a:pt x="163" y="285"/>
                  </a:lnTo>
                  <a:lnTo>
                    <a:pt x="165" y="291"/>
                  </a:lnTo>
                  <a:lnTo>
                    <a:pt x="163" y="293"/>
                  </a:lnTo>
                  <a:lnTo>
                    <a:pt x="163" y="296"/>
                  </a:lnTo>
                  <a:lnTo>
                    <a:pt x="163" y="299"/>
                  </a:lnTo>
                  <a:lnTo>
                    <a:pt x="165" y="299"/>
                  </a:lnTo>
                  <a:lnTo>
                    <a:pt x="168" y="299"/>
                  </a:lnTo>
                  <a:lnTo>
                    <a:pt x="171" y="301"/>
                  </a:lnTo>
                  <a:lnTo>
                    <a:pt x="173" y="301"/>
                  </a:lnTo>
                  <a:lnTo>
                    <a:pt x="176" y="301"/>
                  </a:lnTo>
                  <a:lnTo>
                    <a:pt x="179" y="301"/>
                  </a:lnTo>
                  <a:lnTo>
                    <a:pt x="179" y="299"/>
                  </a:lnTo>
                  <a:lnTo>
                    <a:pt x="181" y="296"/>
                  </a:lnTo>
                  <a:lnTo>
                    <a:pt x="189" y="293"/>
                  </a:lnTo>
                  <a:lnTo>
                    <a:pt x="189" y="291"/>
                  </a:lnTo>
                  <a:lnTo>
                    <a:pt x="189" y="288"/>
                  </a:lnTo>
                  <a:lnTo>
                    <a:pt x="189" y="285"/>
                  </a:lnTo>
                  <a:lnTo>
                    <a:pt x="189" y="280"/>
                  </a:lnTo>
                  <a:lnTo>
                    <a:pt x="189" y="275"/>
                  </a:lnTo>
                  <a:lnTo>
                    <a:pt x="187" y="269"/>
                  </a:lnTo>
                  <a:lnTo>
                    <a:pt x="192" y="261"/>
                  </a:lnTo>
                  <a:lnTo>
                    <a:pt x="197" y="261"/>
                  </a:lnTo>
                  <a:lnTo>
                    <a:pt x="200" y="256"/>
                  </a:lnTo>
                  <a:lnTo>
                    <a:pt x="205" y="256"/>
                  </a:lnTo>
                  <a:lnTo>
                    <a:pt x="208" y="253"/>
                  </a:lnTo>
                  <a:lnTo>
                    <a:pt x="213" y="253"/>
                  </a:lnTo>
                  <a:lnTo>
                    <a:pt x="216" y="251"/>
                  </a:lnTo>
                  <a:lnTo>
                    <a:pt x="219" y="245"/>
                  </a:lnTo>
                  <a:lnTo>
                    <a:pt x="227" y="240"/>
                  </a:lnTo>
                  <a:lnTo>
                    <a:pt x="229" y="235"/>
                  </a:lnTo>
                  <a:lnTo>
                    <a:pt x="232" y="237"/>
                  </a:lnTo>
                  <a:lnTo>
                    <a:pt x="235" y="232"/>
                  </a:lnTo>
                  <a:lnTo>
                    <a:pt x="235" y="224"/>
                  </a:lnTo>
                  <a:lnTo>
                    <a:pt x="237" y="219"/>
                  </a:lnTo>
                  <a:lnTo>
                    <a:pt x="235" y="213"/>
                  </a:lnTo>
                  <a:lnTo>
                    <a:pt x="245" y="213"/>
                  </a:lnTo>
                  <a:lnTo>
                    <a:pt x="243" y="213"/>
                  </a:lnTo>
                  <a:lnTo>
                    <a:pt x="243" y="211"/>
                  </a:lnTo>
                  <a:lnTo>
                    <a:pt x="240" y="211"/>
                  </a:lnTo>
                  <a:lnTo>
                    <a:pt x="237" y="208"/>
                  </a:lnTo>
                  <a:lnTo>
                    <a:pt x="235" y="205"/>
                  </a:lnTo>
                  <a:lnTo>
                    <a:pt x="232" y="203"/>
                  </a:lnTo>
                  <a:lnTo>
                    <a:pt x="235" y="200"/>
                  </a:lnTo>
                  <a:lnTo>
                    <a:pt x="237" y="200"/>
                  </a:lnTo>
                  <a:lnTo>
                    <a:pt x="237" y="197"/>
                  </a:lnTo>
                  <a:lnTo>
                    <a:pt x="240" y="195"/>
                  </a:lnTo>
                  <a:lnTo>
                    <a:pt x="243" y="195"/>
                  </a:lnTo>
                  <a:lnTo>
                    <a:pt x="243" y="192"/>
                  </a:lnTo>
                  <a:lnTo>
                    <a:pt x="243" y="187"/>
                  </a:lnTo>
                  <a:lnTo>
                    <a:pt x="251" y="184"/>
                  </a:lnTo>
                  <a:lnTo>
                    <a:pt x="253" y="184"/>
                  </a:lnTo>
                  <a:lnTo>
                    <a:pt x="259" y="181"/>
                  </a:lnTo>
                  <a:lnTo>
                    <a:pt x="259" y="184"/>
                  </a:lnTo>
                  <a:lnTo>
                    <a:pt x="264" y="184"/>
                  </a:lnTo>
                  <a:lnTo>
                    <a:pt x="264" y="181"/>
                  </a:lnTo>
                  <a:lnTo>
                    <a:pt x="264" y="179"/>
                  </a:lnTo>
                  <a:lnTo>
                    <a:pt x="267" y="179"/>
                  </a:lnTo>
                  <a:lnTo>
                    <a:pt x="269" y="176"/>
                  </a:lnTo>
                  <a:lnTo>
                    <a:pt x="269" y="173"/>
                  </a:lnTo>
                  <a:lnTo>
                    <a:pt x="269" y="171"/>
                  </a:lnTo>
                  <a:lnTo>
                    <a:pt x="267" y="168"/>
                  </a:lnTo>
                  <a:lnTo>
                    <a:pt x="264" y="168"/>
                  </a:lnTo>
                  <a:lnTo>
                    <a:pt x="261" y="171"/>
                  </a:lnTo>
                  <a:lnTo>
                    <a:pt x="261" y="168"/>
                  </a:lnTo>
                  <a:lnTo>
                    <a:pt x="261" y="165"/>
                  </a:lnTo>
                  <a:lnTo>
                    <a:pt x="267" y="165"/>
                  </a:lnTo>
                  <a:lnTo>
                    <a:pt x="269" y="163"/>
                  </a:lnTo>
                  <a:lnTo>
                    <a:pt x="272" y="160"/>
                  </a:lnTo>
                  <a:lnTo>
                    <a:pt x="275" y="160"/>
                  </a:lnTo>
                  <a:lnTo>
                    <a:pt x="277" y="160"/>
                  </a:lnTo>
                  <a:lnTo>
                    <a:pt x="280" y="160"/>
                  </a:lnTo>
                  <a:lnTo>
                    <a:pt x="280" y="157"/>
                  </a:lnTo>
                  <a:lnTo>
                    <a:pt x="280" y="155"/>
                  </a:lnTo>
                  <a:lnTo>
                    <a:pt x="280" y="149"/>
                  </a:lnTo>
                  <a:lnTo>
                    <a:pt x="283" y="144"/>
                  </a:lnTo>
                  <a:lnTo>
                    <a:pt x="280" y="141"/>
                  </a:lnTo>
                  <a:lnTo>
                    <a:pt x="280" y="136"/>
                  </a:lnTo>
                  <a:lnTo>
                    <a:pt x="280" y="133"/>
                  </a:lnTo>
                  <a:lnTo>
                    <a:pt x="283" y="133"/>
                  </a:lnTo>
                  <a:lnTo>
                    <a:pt x="288" y="133"/>
                  </a:lnTo>
                  <a:lnTo>
                    <a:pt x="293" y="131"/>
                  </a:lnTo>
                  <a:lnTo>
                    <a:pt x="296" y="131"/>
                  </a:lnTo>
                  <a:lnTo>
                    <a:pt x="301" y="128"/>
                  </a:lnTo>
                  <a:lnTo>
                    <a:pt x="301" y="125"/>
                  </a:lnTo>
                  <a:lnTo>
                    <a:pt x="304" y="123"/>
                  </a:lnTo>
                  <a:lnTo>
                    <a:pt x="307" y="123"/>
                  </a:lnTo>
                  <a:lnTo>
                    <a:pt x="309" y="123"/>
                  </a:lnTo>
                  <a:lnTo>
                    <a:pt x="309" y="120"/>
                  </a:lnTo>
                  <a:lnTo>
                    <a:pt x="312" y="117"/>
                  </a:lnTo>
                  <a:lnTo>
                    <a:pt x="315" y="117"/>
                  </a:lnTo>
                  <a:lnTo>
                    <a:pt x="317" y="117"/>
                  </a:lnTo>
                  <a:lnTo>
                    <a:pt x="320" y="120"/>
                  </a:lnTo>
                  <a:lnTo>
                    <a:pt x="317" y="120"/>
                  </a:lnTo>
                  <a:lnTo>
                    <a:pt x="320" y="123"/>
                  </a:lnTo>
                  <a:lnTo>
                    <a:pt x="323" y="125"/>
                  </a:lnTo>
                  <a:lnTo>
                    <a:pt x="325" y="125"/>
                  </a:lnTo>
                  <a:lnTo>
                    <a:pt x="325" y="128"/>
                  </a:lnTo>
                  <a:lnTo>
                    <a:pt x="325" y="131"/>
                  </a:lnTo>
                  <a:lnTo>
                    <a:pt x="328" y="131"/>
                  </a:lnTo>
                  <a:lnTo>
                    <a:pt x="331" y="131"/>
                  </a:lnTo>
                  <a:lnTo>
                    <a:pt x="331" y="128"/>
                  </a:lnTo>
                  <a:lnTo>
                    <a:pt x="336" y="125"/>
                  </a:lnTo>
                  <a:lnTo>
                    <a:pt x="339" y="125"/>
                  </a:lnTo>
                  <a:lnTo>
                    <a:pt x="339" y="123"/>
                  </a:lnTo>
                  <a:lnTo>
                    <a:pt x="341" y="123"/>
                  </a:lnTo>
                  <a:lnTo>
                    <a:pt x="344" y="123"/>
                  </a:lnTo>
                  <a:lnTo>
                    <a:pt x="347" y="120"/>
                  </a:lnTo>
                  <a:lnTo>
                    <a:pt x="347" y="115"/>
                  </a:lnTo>
                  <a:lnTo>
                    <a:pt x="349" y="115"/>
                  </a:lnTo>
                  <a:lnTo>
                    <a:pt x="352" y="115"/>
                  </a:lnTo>
                  <a:lnTo>
                    <a:pt x="352" y="117"/>
                  </a:lnTo>
                  <a:lnTo>
                    <a:pt x="355" y="120"/>
                  </a:lnTo>
                  <a:lnTo>
                    <a:pt x="357" y="120"/>
                  </a:lnTo>
                  <a:lnTo>
                    <a:pt x="363" y="120"/>
                  </a:lnTo>
                  <a:lnTo>
                    <a:pt x="360" y="117"/>
                  </a:lnTo>
                  <a:lnTo>
                    <a:pt x="357" y="115"/>
                  </a:lnTo>
                  <a:lnTo>
                    <a:pt x="360" y="115"/>
                  </a:lnTo>
                  <a:lnTo>
                    <a:pt x="365" y="115"/>
                  </a:lnTo>
                  <a:lnTo>
                    <a:pt x="363" y="112"/>
                  </a:lnTo>
                  <a:lnTo>
                    <a:pt x="360" y="112"/>
                  </a:lnTo>
                  <a:lnTo>
                    <a:pt x="360" y="109"/>
                  </a:lnTo>
                  <a:lnTo>
                    <a:pt x="360" y="107"/>
                  </a:lnTo>
                  <a:lnTo>
                    <a:pt x="363" y="107"/>
                  </a:lnTo>
                  <a:lnTo>
                    <a:pt x="368" y="107"/>
                  </a:lnTo>
                  <a:lnTo>
                    <a:pt x="371" y="107"/>
                  </a:lnTo>
                  <a:lnTo>
                    <a:pt x="371" y="109"/>
                  </a:lnTo>
                  <a:lnTo>
                    <a:pt x="373" y="109"/>
                  </a:lnTo>
                  <a:lnTo>
                    <a:pt x="373" y="107"/>
                  </a:lnTo>
                  <a:lnTo>
                    <a:pt x="376" y="107"/>
                  </a:lnTo>
                  <a:lnTo>
                    <a:pt x="379" y="104"/>
                  </a:lnTo>
                  <a:lnTo>
                    <a:pt x="379" y="101"/>
                  </a:lnTo>
                  <a:lnTo>
                    <a:pt x="379" y="99"/>
                  </a:lnTo>
                  <a:lnTo>
                    <a:pt x="379" y="96"/>
                  </a:lnTo>
                  <a:lnTo>
                    <a:pt x="381" y="93"/>
                  </a:lnTo>
                  <a:lnTo>
                    <a:pt x="381" y="91"/>
                  </a:lnTo>
                  <a:lnTo>
                    <a:pt x="376" y="91"/>
                  </a:lnTo>
                  <a:lnTo>
                    <a:pt x="371" y="91"/>
                  </a:lnTo>
                  <a:lnTo>
                    <a:pt x="368" y="93"/>
                  </a:lnTo>
                  <a:lnTo>
                    <a:pt x="371" y="93"/>
                  </a:lnTo>
                  <a:lnTo>
                    <a:pt x="371" y="96"/>
                  </a:lnTo>
                  <a:lnTo>
                    <a:pt x="365" y="96"/>
                  </a:lnTo>
                  <a:lnTo>
                    <a:pt x="365" y="93"/>
                  </a:lnTo>
                  <a:lnTo>
                    <a:pt x="363" y="93"/>
                  </a:lnTo>
                  <a:lnTo>
                    <a:pt x="360" y="93"/>
                  </a:lnTo>
                  <a:lnTo>
                    <a:pt x="360" y="96"/>
                  </a:lnTo>
                  <a:lnTo>
                    <a:pt x="360" y="99"/>
                  </a:lnTo>
                  <a:lnTo>
                    <a:pt x="355" y="99"/>
                  </a:lnTo>
                  <a:lnTo>
                    <a:pt x="349" y="99"/>
                  </a:lnTo>
                  <a:lnTo>
                    <a:pt x="344" y="96"/>
                  </a:lnTo>
                  <a:lnTo>
                    <a:pt x="341" y="93"/>
                  </a:lnTo>
                  <a:lnTo>
                    <a:pt x="341" y="91"/>
                  </a:lnTo>
                  <a:lnTo>
                    <a:pt x="339" y="88"/>
                  </a:lnTo>
                  <a:lnTo>
                    <a:pt x="333" y="88"/>
                  </a:lnTo>
                  <a:lnTo>
                    <a:pt x="333" y="85"/>
                  </a:lnTo>
                  <a:lnTo>
                    <a:pt x="333" y="83"/>
                  </a:lnTo>
                  <a:lnTo>
                    <a:pt x="333" y="77"/>
                  </a:lnTo>
                  <a:lnTo>
                    <a:pt x="331" y="75"/>
                  </a:lnTo>
                  <a:lnTo>
                    <a:pt x="328" y="75"/>
                  </a:lnTo>
                  <a:lnTo>
                    <a:pt x="325" y="75"/>
                  </a:lnTo>
                  <a:lnTo>
                    <a:pt x="323" y="72"/>
                  </a:lnTo>
                  <a:lnTo>
                    <a:pt x="320" y="72"/>
                  </a:lnTo>
                  <a:lnTo>
                    <a:pt x="317" y="69"/>
                  </a:lnTo>
                  <a:lnTo>
                    <a:pt x="317" y="72"/>
                  </a:lnTo>
                  <a:lnTo>
                    <a:pt x="317" y="75"/>
                  </a:lnTo>
                  <a:lnTo>
                    <a:pt x="317" y="77"/>
                  </a:lnTo>
                  <a:lnTo>
                    <a:pt x="320" y="77"/>
                  </a:lnTo>
                  <a:lnTo>
                    <a:pt x="320" y="80"/>
                  </a:lnTo>
                  <a:lnTo>
                    <a:pt x="317" y="80"/>
                  </a:lnTo>
                  <a:lnTo>
                    <a:pt x="315" y="80"/>
                  </a:lnTo>
                  <a:lnTo>
                    <a:pt x="312" y="77"/>
                  </a:lnTo>
                  <a:lnTo>
                    <a:pt x="312" y="75"/>
                  </a:lnTo>
                  <a:lnTo>
                    <a:pt x="312" y="72"/>
                  </a:lnTo>
                  <a:lnTo>
                    <a:pt x="312" y="69"/>
                  </a:lnTo>
                  <a:lnTo>
                    <a:pt x="315" y="69"/>
                  </a:lnTo>
                  <a:lnTo>
                    <a:pt x="315" y="67"/>
                  </a:lnTo>
                  <a:lnTo>
                    <a:pt x="312" y="67"/>
                  </a:lnTo>
                  <a:lnTo>
                    <a:pt x="309" y="69"/>
                  </a:lnTo>
                  <a:lnTo>
                    <a:pt x="309" y="72"/>
                  </a:lnTo>
                  <a:lnTo>
                    <a:pt x="307" y="75"/>
                  </a:lnTo>
                  <a:lnTo>
                    <a:pt x="304" y="77"/>
                  </a:lnTo>
                  <a:lnTo>
                    <a:pt x="301" y="77"/>
                  </a:lnTo>
                  <a:lnTo>
                    <a:pt x="299" y="75"/>
                  </a:lnTo>
                  <a:lnTo>
                    <a:pt x="299" y="72"/>
                  </a:lnTo>
                  <a:lnTo>
                    <a:pt x="299" y="69"/>
                  </a:lnTo>
                  <a:lnTo>
                    <a:pt x="299" y="67"/>
                  </a:lnTo>
                  <a:lnTo>
                    <a:pt x="299" y="64"/>
                  </a:lnTo>
                  <a:lnTo>
                    <a:pt x="296" y="64"/>
                  </a:lnTo>
                  <a:lnTo>
                    <a:pt x="293" y="67"/>
                  </a:lnTo>
                  <a:lnTo>
                    <a:pt x="291" y="67"/>
                  </a:lnTo>
                  <a:lnTo>
                    <a:pt x="288" y="69"/>
                  </a:lnTo>
                  <a:lnTo>
                    <a:pt x="288" y="67"/>
                  </a:lnTo>
                  <a:lnTo>
                    <a:pt x="285" y="64"/>
                  </a:lnTo>
                  <a:lnTo>
                    <a:pt x="288" y="64"/>
                  </a:lnTo>
                  <a:lnTo>
                    <a:pt x="288" y="61"/>
                  </a:lnTo>
                  <a:lnTo>
                    <a:pt x="283" y="61"/>
                  </a:lnTo>
                  <a:lnTo>
                    <a:pt x="280" y="61"/>
                  </a:lnTo>
                  <a:lnTo>
                    <a:pt x="280" y="64"/>
                  </a:lnTo>
                  <a:lnTo>
                    <a:pt x="277" y="64"/>
                  </a:lnTo>
                  <a:lnTo>
                    <a:pt x="275" y="67"/>
                  </a:lnTo>
                  <a:lnTo>
                    <a:pt x="272" y="67"/>
                  </a:lnTo>
                  <a:lnTo>
                    <a:pt x="269" y="67"/>
                  </a:lnTo>
                  <a:lnTo>
                    <a:pt x="267" y="69"/>
                  </a:lnTo>
                  <a:lnTo>
                    <a:pt x="269" y="72"/>
                  </a:lnTo>
                  <a:lnTo>
                    <a:pt x="267" y="75"/>
                  </a:lnTo>
                  <a:lnTo>
                    <a:pt x="264" y="75"/>
                  </a:lnTo>
                  <a:lnTo>
                    <a:pt x="267" y="72"/>
                  </a:lnTo>
                  <a:lnTo>
                    <a:pt x="261" y="72"/>
                  </a:lnTo>
                  <a:lnTo>
                    <a:pt x="259" y="72"/>
                  </a:lnTo>
                  <a:lnTo>
                    <a:pt x="259" y="69"/>
                  </a:lnTo>
                  <a:lnTo>
                    <a:pt x="259" y="67"/>
                  </a:lnTo>
                  <a:lnTo>
                    <a:pt x="259" y="64"/>
                  </a:lnTo>
                  <a:lnTo>
                    <a:pt x="256" y="67"/>
                  </a:lnTo>
                  <a:lnTo>
                    <a:pt x="256" y="69"/>
                  </a:lnTo>
                  <a:lnTo>
                    <a:pt x="253" y="69"/>
                  </a:lnTo>
                  <a:lnTo>
                    <a:pt x="253" y="67"/>
                  </a:lnTo>
                  <a:lnTo>
                    <a:pt x="251" y="64"/>
                  </a:lnTo>
                  <a:lnTo>
                    <a:pt x="248" y="64"/>
                  </a:lnTo>
                  <a:lnTo>
                    <a:pt x="245" y="61"/>
                  </a:lnTo>
                  <a:lnTo>
                    <a:pt x="240" y="59"/>
                  </a:lnTo>
                  <a:lnTo>
                    <a:pt x="240" y="56"/>
                  </a:lnTo>
                  <a:lnTo>
                    <a:pt x="243" y="53"/>
                  </a:lnTo>
                  <a:lnTo>
                    <a:pt x="245" y="53"/>
                  </a:lnTo>
                  <a:lnTo>
                    <a:pt x="245" y="51"/>
                  </a:lnTo>
                  <a:lnTo>
                    <a:pt x="245" y="48"/>
                  </a:lnTo>
                  <a:lnTo>
                    <a:pt x="245" y="45"/>
                  </a:lnTo>
                  <a:lnTo>
                    <a:pt x="245" y="43"/>
                  </a:lnTo>
                  <a:lnTo>
                    <a:pt x="243" y="40"/>
                  </a:lnTo>
                  <a:lnTo>
                    <a:pt x="240" y="37"/>
                  </a:lnTo>
                  <a:lnTo>
                    <a:pt x="237" y="37"/>
                  </a:lnTo>
                  <a:lnTo>
                    <a:pt x="232" y="37"/>
                  </a:lnTo>
                  <a:lnTo>
                    <a:pt x="229" y="37"/>
                  </a:lnTo>
                  <a:lnTo>
                    <a:pt x="227" y="37"/>
                  </a:lnTo>
                  <a:lnTo>
                    <a:pt x="224" y="37"/>
                  </a:lnTo>
                  <a:lnTo>
                    <a:pt x="221" y="37"/>
                  </a:lnTo>
                  <a:lnTo>
                    <a:pt x="221" y="35"/>
                  </a:lnTo>
                  <a:lnTo>
                    <a:pt x="221" y="32"/>
                  </a:lnTo>
                  <a:lnTo>
                    <a:pt x="216" y="29"/>
                  </a:lnTo>
                  <a:lnTo>
                    <a:pt x="216" y="32"/>
                  </a:lnTo>
                  <a:lnTo>
                    <a:pt x="211" y="32"/>
                  </a:lnTo>
                  <a:lnTo>
                    <a:pt x="208" y="29"/>
                  </a:lnTo>
                  <a:lnTo>
                    <a:pt x="208" y="27"/>
                  </a:lnTo>
                  <a:lnTo>
                    <a:pt x="208" y="24"/>
                  </a:lnTo>
                  <a:lnTo>
                    <a:pt x="205" y="24"/>
                  </a:lnTo>
                  <a:lnTo>
                    <a:pt x="205" y="27"/>
                  </a:lnTo>
                  <a:lnTo>
                    <a:pt x="203" y="27"/>
                  </a:lnTo>
                  <a:lnTo>
                    <a:pt x="200" y="27"/>
                  </a:lnTo>
                  <a:lnTo>
                    <a:pt x="197" y="27"/>
                  </a:lnTo>
                  <a:lnTo>
                    <a:pt x="197" y="29"/>
                  </a:lnTo>
                  <a:lnTo>
                    <a:pt x="197" y="32"/>
                  </a:lnTo>
                  <a:lnTo>
                    <a:pt x="192" y="32"/>
                  </a:lnTo>
                  <a:lnTo>
                    <a:pt x="192" y="29"/>
                  </a:lnTo>
                  <a:lnTo>
                    <a:pt x="192" y="27"/>
                  </a:lnTo>
                  <a:lnTo>
                    <a:pt x="192" y="24"/>
                  </a:lnTo>
                  <a:lnTo>
                    <a:pt x="187" y="27"/>
                  </a:lnTo>
                  <a:lnTo>
                    <a:pt x="181" y="29"/>
                  </a:lnTo>
                  <a:lnTo>
                    <a:pt x="179" y="29"/>
                  </a:lnTo>
                  <a:lnTo>
                    <a:pt x="176" y="29"/>
                  </a:lnTo>
                  <a:lnTo>
                    <a:pt x="173" y="29"/>
                  </a:lnTo>
                  <a:lnTo>
                    <a:pt x="173" y="27"/>
                  </a:lnTo>
                  <a:lnTo>
                    <a:pt x="165" y="24"/>
                  </a:lnTo>
                  <a:lnTo>
                    <a:pt x="163" y="21"/>
                  </a:lnTo>
                  <a:lnTo>
                    <a:pt x="157" y="21"/>
                  </a:lnTo>
                  <a:lnTo>
                    <a:pt x="152" y="21"/>
                  </a:lnTo>
                  <a:lnTo>
                    <a:pt x="149" y="19"/>
                  </a:lnTo>
                  <a:lnTo>
                    <a:pt x="147" y="16"/>
                  </a:lnTo>
                  <a:lnTo>
                    <a:pt x="144" y="11"/>
                  </a:lnTo>
                  <a:lnTo>
                    <a:pt x="144" y="8"/>
                  </a:lnTo>
                  <a:lnTo>
                    <a:pt x="144" y="5"/>
                  </a:lnTo>
                  <a:close/>
                </a:path>
              </a:pathLst>
            </a:custGeom>
            <a:solidFill>
              <a:srgbClr val="FFFF00"/>
            </a:solidFill>
            <a:ln w="9525" cap="flat" cmpd="sng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wrap="none" lIns="75676" tIns="37838" rIns="75676" bIns="37838" anchor="ctr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65" name="Freeform 131"/>
            <p:cNvSpPr>
              <a:spLocks/>
            </p:cNvSpPr>
            <p:nvPr/>
          </p:nvSpPr>
          <p:spPr bwMode="auto">
            <a:xfrm>
              <a:off x="3884613" y="4602163"/>
              <a:ext cx="914400" cy="812800"/>
            </a:xfrm>
            <a:custGeom>
              <a:avLst/>
              <a:gdLst>
                <a:gd name="T0" fmla="*/ 2147483647 w 243"/>
                <a:gd name="T1" fmla="*/ 2147483647 h 205"/>
                <a:gd name="T2" fmla="*/ 2147483647 w 243"/>
                <a:gd name="T3" fmla="*/ 2147483647 h 205"/>
                <a:gd name="T4" fmla="*/ 2147483647 w 243"/>
                <a:gd name="T5" fmla="*/ 2147483647 h 205"/>
                <a:gd name="T6" fmla="*/ 2147483647 w 243"/>
                <a:gd name="T7" fmla="*/ 2147483647 h 205"/>
                <a:gd name="T8" fmla="*/ 2147483647 w 243"/>
                <a:gd name="T9" fmla="*/ 2147483647 h 205"/>
                <a:gd name="T10" fmla="*/ 2147483647 w 243"/>
                <a:gd name="T11" fmla="*/ 2147483647 h 205"/>
                <a:gd name="T12" fmla="*/ 2147483647 w 243"/>
                <a:gd name="T13" fmla="*/ 2147483647 h 205"/>
                <a:gd name="T14" fmla="*/ 2147483647 w 243"/>
                <a:gd name="T15" fmla="*/ 2147483647 h 205"/>
                <a:gd name="T16" fmla="*/ 2147483647 w 243"/>
                <a:gd name="T17" fmla="*/ 2147483647 h 205"/>
                <a:gd name="T18" fmla="*/ 2147483647 w 243"/>
                <a:gd name="T19" fmla="*/ 2147483647 h 205"/>
                <a:gd name="T20" fmla="*/ 2147483647 w 243"/>
                <a:gd name="T21" fmla="*/ 2147483647 h 205"/>
                <a:gd name="T22" fmla="*/ 2147483647 w 243"/>
                <a:gd name="T23" fmla="*/ 2147483647 h 205"/>
                <a:gd name="T24" fmla="*/ 2147483647 w 243"/>
                <a:gd name="T25" fmla="*/ 2147483647 h 205"/>
                <a:gd name="T26" fmla="*/ 2147483647 w 243"/>
                <a:gd name="T27" fmla="*/ 2147483647 h 205"/>
                <a:gd name="T28" fmla="*/ 2147483647 w 243"/>
                <a:gd name="T29" fmla="*/ 2147483647 h 205"/>
                <a:gd name="T30" fmla="*/ 2147483647 w 243"/>
                <a:gd name="T31" fmla="*/ 2147483647 h 205"/>
                <a:gd name="T32" fmla="*/ 2147483647 w 243"/>
                <a:gd name="T33" fmla="*/ 2147483647 h 205"/>
                <a:gd name="T34" fmla="*/ 2147483647 w 243"/>
                <a:gd name="T35" fmla="*/ 2147483647 h 205"/>
                <a:gd name="T36" fmla="*/ 2147483647 w 243"/>
                <a:gd name="T37" fmla="*/ 2147483647 h 205"/>
                <a:gd name="T38" fmla="*/ 2147483647 w 243"/>
                <a:gd name="T39" fmla="*/ 2147483647 h 205"/>
                <a:gd name="T40" fmla="*/ 0 w 243"/>
                <a:gd name="T41" fmla="*/ 2147483647 h 205"/>
                <a:gd name="T42" fmla="*/ 2147483647 w 243"/>
                <a:gd name="T43" fmla="*/ 2147483647 h 205"/>
                <a:gd name="T44" fmla="*/ 2147483647 w 243"/>
                <a:gd name="T45" fmla="*/ 2147483647 h 205"/>
                <a:gd name="T46" fmla="*/ 2147483647 w 243"/>
                <a:gd name="T47" fmla="*/ 2147483647 h 205"/>
                <a:gd name="T48" fmla="*/ 2147483647 w 243"/>
                <a:gd name="T49" fmla="*/ 2147483647 h 205"/>
                <a:gd name="T50" fmla="*/ 2147483647 w 243"/>
                <a:gd name="T51" fmla="*/ 2147483647 h 205"/>
                <a:gd name="T52" fmla="*/ 2147483647 w 243"/>
                <a:gd name="T53" fmla="*/ 2147483647 h 205"/>
                <a:gd name="T54" fmla="*/ 2147483647 w 243"/>
                <a:gd name="T55" fmla="*/ 2147483647 h 205"/>
                <a:gd name="T56" fmla="*/ 2147483647 w 243"/>
                <a:gd name="T57" fmla="*/ 2147483647 h 205"/>
                <a:gd name="T58" fmla="*/ 2147483647 w 243"/>
                <a:gd name="T59" fmla="*/ 2147483647 h 205"/>
                <a:gd name="T60" fmla="*/ 2147483647 w 243"/>
                <a:gd name="T61" fmla="*/ 2147483647 h 205"/>
                <a:gd name="T62" fmla="*/ 2147483647 w 243"/>
                <a:gd name="T63" fmla="*/ 2147483647 h 205"/>
                <a:gd name="T64" fmla="*/ 2147483647 w 243"/>
                <a:gd name="T65" fmla="*/ 2147483647 h 205"/>
                <a:gd name="T66" fmla="*/ 2147483647 w 243"/>
                <a:gd name="T67" fmla="*/ 2147483647 h 205"/>
                <a:gd name="T68" fmla="*/ 2147483647 w 243"/>
                <a:gd name="T69" fmla="*/ 2147483647 h 205"/>
                <a:gd name="T70" fmla="*/ 2147483647 w 243"/>
                <a:gd name="T71" fmla="*/ 2147483647 h 205"/>
                <a:gd name="T72" fmla="*/ 2147483647 w 243"/>
                <a:gd name="T73" fmla="*/ 2147483647 h 205"/>
                <a:gd name="T74" fmla="*/ 2147483647 w 243"/>
                <a:gd name="T75" fmla="*/ 2147483647 h 205"/>
                <a:gd name="T76" fmla="*/ 2147483647 w 243"/>
                <a:gd name="T77" fmla="*/ 2147483647 h 205"/>
                <a:gd name="T78" fmla="*/ 2147483647 w 243"/>
                <a:gd name="T79" fmla="*/ 2147483647 h 205"/>
                <a:gd name="T80" fmla="*/ 2147483647 w 243"/>
                <a:gd name="T81" fmla="*/ 2147483647 h 205"/>
                <a:gd name="T82" fmla="*/ 2147483647 w 243"/>
                <a:gd name="T83" fmla="*/ 2147483647 h 205"/>
                <a:gd name="T84" fmla="*/ 2147483647 w 243"/>
                <a:gd name="T85" fmla="*/ 2147483647 h 205"/>
                <a:gd name="T86" fmla="*/ 2147483647 w 243"/>
                <a:gd name="T87" fmla="*/ 2147483647 h 205"/>
                <a:gd name="T88" fmla="*/ 2147483647 w 243"/>
                <a:gd name="T89" fmla="*/ 2147483647 h 205"/>
                <a:gd name="T90" fmla="*/ 2147483647 w 243"/>
                <a:gd name="T91" fmla="*/ 2147483647 h 205"/>
                <a:gd name="T92" fmla="*/ 2147483647 w 243"/>
                <a:gd name="T93" fmla="*/ 2147483647 h 205"/>
                <a:gd name="T94" fmla="*/ 2147483647 w 243"/>
                <a:gd name="T95" fmla="*/ 2147483647 h 205"/>
                <a:gd name="T96" fmla="*/ 2147483647 w 243"/>
                <a:gd name="T97" fmla="*/ 2147483647 h 205"/>
                <a:gd name="T98" fmla="*/ 2147483647 w 243"/>
                <a:gd name="T99" fmla="*/ 2147483647 h 205"/>
                <a:gd name="T100" fmla="*/ 2147483647 w 243"/>
                <a:gd name="T101" fmla="*/ 2147483647 h 205"/>
                <a:gd name="T102" fmla="*/ 2147483647 w 243"/>
                <a:gd name="T103" fmla="*/ 2147483647 h 205"/>
                <a:gd name="T104" fmla="*/ 2147483647 w 243"/>
                <a:gd name="T105" fmla="*/ 2147483647 h 205"/>
                <a:gd name="T106" fmla="*/ 2147483647 w 243"/>
                <a:gd name="T107" fmla="*/ 2147483647 h 205"/>
                <a:gd name="T108" fmla="*/ 2147483647 w 243"/>
                <a:gd name="T109" fmla="*/ 2147483647 h 205"/>
                <a:gd name="T110" fmla="*/ 2147483647 w 243"/>
                <a:gd name="T111" fmla="*/ 2147483647 h 2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43"/>
                <a:gd name="T169" fmla="*/ 0 h 205"/>
                <a:gd name="T170" fmla="*/ 243 w 243"/>
                <a:gd name="T171" fmla="*/ 205 h 2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43" h="205">
                  <a:moveTo>
                    <a:pt x="211" y="13"/>
                  </a:moveTo>
                  <a:lnTo>
                    <a:pt x="208" y="16"/>
                  </a:lnTo>
                  <a:lnTo>
                    <a:pt x="205" y="16"/>
                  </a:lnTo>
                  <a:lnTo>
                    <a:pt x="203" y="13"/>
                  </a:lnTo>
                  <a:lnTo>
                    <a:pt x="203" y="10"/>
                  </a:lnTo>
                  <a:lnTo>
                    <a:pt x="200" y="8"/>
                  </a:lnTo>
                  <a:lnTo>
                    <a:pt x="197" y="8"/>
                  </a:lnTo>
                  <a:lnTo>
                    <a:pt x="197" y="5"/>
                  </a:lnTo>
                  <a:lnTo>
                    <a:pt x="197" y="2"/>
                  </a:lnTo>
                  <a:lnTo>
                    <a:pt x="195" y="2"/>
                  </a:lnTo>
                  <a:lnTo>
                    <a:pt x="192" y="2"/>
                  </a:lnTo>
                  <a:lnTo>
                    <a:pt x="189" y="5"/>
                  </a:lnTo>
                  <a:lnTo>
                    <a:pt x="187" y="8"/>
                  </a:lnTo>
                  <a:lnTo>
                    <a:pt x="184" y="10"/>
                  </a:lnTo>
                  <a:lnTo>
                    <a:pt x="181" y="13"/>
                  </a:lnTo>
                  <a:lnTo>
                    <a:pt x="181" y="16"/>
                  </a:lnTo>
                  <a:lnTo>
                    <a:pt x="179" y="16"/>
                  </a:lnTo>
                  <a:lnTo>
                    <a:pt x="176" y="16"/>
                  </a:lnTo>
                  <a:lnTo>
                    <a:pt x="173" y="13"/>
                  </a:lnTo>
                  <a:lnTo>
                    <a:pt x="173" y="10"/>
                  </a:lnTo>
                  <a:lnTo>
                    <a:pt x="171" y="10"/>
                  </a:lnTo>
                  <a:lnTo>
                    <a:pt x="168" y="10"/>
                  </a:lnTo>
                  <a:lnTo>
                    <a:pt x="165" y="10"/>
                  </a:lnTo>
                  <a:lnTo>
                    <a:pt x="160" y="8"/>
                  </a:lnTo>
                  <a:lnTo>
                    <a:pt x="155" y="8"/>
                  </a:lnTo>
                  <a:lnTo>
                    <a:pt x="152" y="8"/>
                  </a:lnTo>
                  <a:lnTo>
                    <a:pt x="149" y="10"/>
                  </a:lnTo>
                  <a:lnTo>
                    <a:pt x="149" y="16"/>
                  </a:lnTo>
                  <a:lnTo>
                    <a:pt x="147" y="18"/>
                  </a:lnTo>
                  <a:lnTo>
                    <a:pt x="144" y="18"/>
                  </a:lnTo>
                  <a:lnTo>
                    <a:pt x="141" y="16"/>
                  </a:lnTo>
                  <a:lnTo>
                    <a:pt x="139" y="16"/>
                  </a:lnTo>
                  <a:lnTo>
                    <a:pt x="136" y="13"/>
                  </a:lnTo>
                  <a:lnTo>
                    <a:pt x="133" y="13"/>
                  </a:lnTo>
                  <a:lnTo>
                    <a:pt x="131" y="13"/>
                  </a:lnTo>
                  <a:lnTo>
                    <a:pt x="128" y="16"/>
                  </a:lnTo>
                  <a:lnTo>
                    <a:pt x="125" y="16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5" y="16"/>
                  </a:lnTo>
                  <a:lnTo>
                    <a:pt x="112" y="16"/>
                  </a:lnTo>
                  <a:lnTo>
                    <a:pt x="109" y="16"/>
                  </a:lnTo>
                  <a:lnTo>
                    <a:pt x="107" y="16"/>
                  </a:lnTo>
                  <a:lnTo>
                    <a:pt x="107" y="13"/>
                  </a:lnTo>
                  <a:lnTo>
                    <a:pt x="104" y="10"/>
                  </a:lnTo>
                  <a:lnTo>
                    <a:pt x="101" y="13"/>
                  </a:lnTo>
                  <a:lnTo>
                    <a:pt x="101" y="16"/>
                  </a:lnTo>
                  <a:lnTo>
                    <a:pt x="101" y="18"/>
                  </a:lnTo>
                  <a:lnTo>
                    <a:pt x="101" y="21"/>
                  </a:lnTo>
                  <a:lnTo>
                    <a:pt x="101" y="24"/>
                  </a:lnTo>
                  <a:lnTo>
                    <a:pt x="99" y="26"/>
                  </a:lnTo>
                  <a:lnTo>
                    <a:pt x="96" y="24"/>
                  </a:lnTo>
                  <a:lnTo>
                    <a:pt x="96" y="26"/>
                  </a:lnTo>
                  <a:lnTo>
                    <a:pt x="93" y="29"/>
                  </a:lnTo>
                  <a:lnTo>
                    <a:pt x="91" y="32"/>
                  </a:lnTo>
                  <a:lnTo>
                    <a:pt x="88" y="34"/>
                  </a:lnTo>
                  <a:lnTo>
                    <a:pt x="85" y="32"/>
                  </a:lnTo>
                  <a:lnTo>
                    <a:pt x="83" y="32"/>
                  </a:lnTo>
                  <a:lnTo>
                    <a:pt x="80" y="34"/>
                  </a:lnTo>
                  <a:lnTo>
                    <a:pt x="77" y="34"/>
                  </a:lnTo>
                  <a:lnTo>
                    <a:pt x="77" y="32"/>
                  </a:lnTo>
                  <a:lnTo>
                    <a:pt x="75" y="29"/>
                  </a:lnTo>
                  <a:lnTo>
                    <a:pt x="72" y="26"/>
                  </a:lnTo>
                  <a:lnTo>
                    <a:pt x="72" y="24"/>
                  </a:lnTo>
                  <a:lnTo>
                    <a:pt x="69" y="24"/>
                  </a:lnTo>
                  <a:lnTo>
                    <a:pt x="67" y="21"/>
                  </a:lnTo>
                  <a:lnTo>
                    <a:pt x="67" y="18"/>
                  </a:lnTo>
                  <a:lnTo>
                    <a:pt x="64" y="18"/>
                  </a:lnTo>
                  <a:lnTo>
                    <a:pt x="64" y="16"/>
                  </a:lnTo>
                  <a:lnTo>
                    <a:pt x="64" y="13"/>
                  </a:lnTo>
                  <a:lnTo>
                    <a:pt x="67" y="13"/>
                  </a:lnTo>
                  <a:lnTo>
                    <a:pt x="67" y="10"/>
                  </a:lnTo>
                  <a:lnTo>
                    <a:pt x="69" y="10"/>
                  </a:lnTo>
                  <a:lnTo>
                    <a:pt x="72" y="10"/>
                  </a:lnTo>
                  <a:lnTo>
                    <a:pt x="72" y="13"/>
                  </a:lnTo>
                  <a:lnTo>
                    <a:pt x="72" y="16"/>
                  </a:lnTo>
                  <a:lnTo>
                    <a:pt x="75" y="18"/>
                  </a:lnTo>
                  <a:lnTo>
                    <a:pt x="75" y="21"/>
                  </a:lnTo>
                  <a:lnTo>
                    <a:pt x="77" y="24"/>
                  </a:lnTo>
                  <a:lnTo>
                    <a:pt x="80" y="24"/>
                  </a:lnTo>
                  <a:lnTo>
                    <a:pt x="80" y="18"/>
                  </a:lnTo>
                  <a:lnTo>
                    <a:pt x="80" y="16"/>
                  </a:lnTo>
                  <a:lnTo>
                    <a:pt x="83" y="16"/>
                  </a:lnTo>
                  <a:lnTo>
                    <a:pt x="85" y="13"/>
                  </a:lnTo>
                  <a:lnTo>
                    <a:pt x="85" y="10"/>
                  </a:lnTo>
                  <a:lnTo>
                    <a:pt x="85" y="8"/>
                  </a:lnTo>
                  <a:lnTo>
                    <a:pt x="83" y="5"/>
                  </a:lnTo>
                  <a:lnTo>
                    <a:pt x="80" y="5"/>
                  </a:lnTo>
                  <a:lnTo>
                    <a:pt x="75" y="5"/>
                  </a:lnTo>
                  <a:lnTo>
                    <a:pt x="72" y="5"/>
                  </a:lnTo>
                  <a:lnTo>
                    <a:pt x="69" y="2"/>
                  </a:lnTo>
                  <a:lnTo>
                    <a:pt x="67" y="2"/>
                  </a:lnTo>
                  <a:lnTo>
                    <a:pt x="61" y="2"/>
                  </a:lnTo>
                  <a:lnTo>
                    <a:pt x="59" y="2"/>
                  </a:lnTo>
                  <a:lnTo>
                    <a:pt x="56" y="2"/>
                  </a:lnTo>
                  <a:lnTo>
                    <a:pt x="53" y="2"/>
                  </a:lnTo>
                  <a:lnTo>
                    <a:pt x="53" y="5"/>
                  </a:lnTo>
                  <a:lnTo>
                    <a:pt x="53" y="8"/>
                  </a:lnTo>
                  <a:lnTo>
                    <a:pt x="51" y="10"/>
                  </a:lnTo>
                  <a:lnTo>
                    <a:pt x="45" y="10"/>
                  </a:lnTo>
                  <a:lnTo>
                    <a:pt x="43" y="8"/>
                  </a:lnTo>
                  <a:lnTo>
                    <a:pt x="40" y="5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29" y="2"/>
                  </a:lnTo>
                  <a:lnTo>
                    <a:pt x="27" y="5"/>
                  </a:lnTo>
                  <a:lnTo>
                    <a:pt x="24" y="5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5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3" y="2"/>
                  </a:lnTo>
                  <a:lnTo>
                    <a:pt x="11" y="5"/>
                  </a:lnTo>
                  <a:lnTo>
                    <a:pt x="13" y="10"/>
                  </a:lnTo>
                  <a:lnTo>
                    <a:pt x="8" y="10"/>
                  </a:lnTo>
                  <a:lnTo>
                    <a:pt x="5" y="10"/>
                  </a:lnTo>
                  <a:lnTo>
                    <a:pt x="3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3" y="24"/>
                  </a:lnTo>
                  <a:lnTo>
                    <a:pt x="5" y="26"/>
                  </a:lnTo>
                  <a:lnTo>
                    <a:pt x="11" y="29"/>
                  </a:lnTo>
                  <a:lnTo>
                    <a:pt x="11" y="32"/>
                  </a:lnTo>
                  <a:lnTo>
                    <a:pt x="16" y="32"/>
                  </a:lnTo>
                  <a:lnTo>
                    <a:pt x="19" y="34"/>
                  </a:lnTo>
                  <a:lnTo>
                    <a:pt x="21" y="34"/>
                  </a:lnTo>
                  <a:lnTo>
                    <a:pt x="27" y="37"/>
                  </a:lnTo>
                  <a:lnTo>
                    <a:pt x="29" y="37"/>
                  </a:lnTo>
                  <a:lnTo>
                    <a:pt x="32" y="42"/>
                  </a:lnTo>
                  <a:lnTo>
                    <a:pt x="35" y="45"/>
                  </a:lnTo>
                  <a:lnTo>
                    <a:pt x="35" y="50"/>
                  </a:lnTo>
                  <a:lnTo>
                    <a:pt x="35" y="53"/>
                  </a:lnTo>
                  <a:lnTo>
                    <a:pt x="32" y="56"/>
                  </a:lnTo>
                  <a:lnTo>
                    <a:pt x="27" y="56"/>
                  </a:lnTo>
                  <a:lnTo>
                    <a:pt x="21" y="58"/>
                  </a:lnTo>
                  <a:lnTo>
                    <a:pt x="21" y="61"/>
                  </a:lnTo>
                  <a:lnTo>
                    <a:pt x="21" y="64"/>
                  </a:lnTo>
                  <a:lnTo>
                    <a:pt x="19" y="66"/>
                  </a:lnTo>
                  <a:lnTo>
                    <a:pt x="19" y="69"/>
                  </a:lnTo>
                  <a:lnTo>
                    <a:pt x="21" y="72"/>
                  </a:lnTo>
                  <a:lnTo>
                    <a:pt x="24" y="72"/>
                  </a:lnTo>
                  <a:lnTo>
                    <a:pt x="27" y="74"/>
                  </a:lnTo>
                  <a:lnTo>
                    <a:pt x="29" y="74"/>
                  </a:lnTo>
                  <a:lnTo>
                    <a:pt x="32" y="74"/>
                  </a:lnTo>
                  <a:lnTo>
                    <a:pt x="35" y="80"/>
                  </a:lnTo>
                  <a:lnTo>
                    <a:pt x="35" y="82"/>
                  </a:lnTo>
                  <a:lnTo>
                    <a:pt x="29" y="82"/>
                  </a:lnTo>
                  <a:lnTo>
                    <a:pt x="24" y="82"/>
                  </a:lnTo>
                  <a:lnTo>
                    <a:pt x="24" y="90"/>
                  </a:lnTo>
                  <a:lnTo>
                    <a:pt x="24" y="93"/>
                  </a:lnTo>
                  <a:lnTo>
                    <a:pt x="21" y="96"/>
                  </a:lnTo>
                  <a:lnTo>
                    <a:pt x="21" y="98"/>
                  </a:lnTo>
                  <a:lnTo>
                    <a:pt x="21" y="101"/>
                  </a:lnTo>
                  <a:lnTo>
                    <a:pt x="21" y="104"/>
                  </a:lnTo>
                  <a:lnTo>
                    <a:pt x="19" y="106"/>
                  </a:lnTo>
                  <a:lnTo>
                    <a:pt x="19" y="109"/>
                  </a:lnTo>
                  <a:lnTo>
                    <a:pt x="19" y="112"/>
                  </a:lnTo>
                  <a:lnTo>
                    <a:pt x="24" y="112"/>
                  </a:lnTo>
                  <a:lnTo>
                    <a:pt x="29" y="112"/>
                  </a:lnTo>
                  <a:lnTo>
                    <a:pt x="32" y="112"/>
                  </a:lnTo>
                  <a:lnTo>
                    <a:pt x="35" y="109"/>
                  </a:lnTo>
                  <a:lnTo>
                    <a:pt x="35" y="106"/>
                  </a:lnTo>
                  <a:lnTo>
                    <a:pt x="37" y="104"/>
                  </a:lnTo>
                  <a:lnTo>
                    <a:pt x="40" y="104"/>
                  </a:lnTo>
                  <a:lnTo>
                    <a:pt x="45" y="104"/>
                  </a:lnTo>
                  <a:lnTo>
                    <a:pt x="51" y="101"/>
                  </a:lnTo>
                  <a:lnTo>
                    <a:pt x="56" y="101"/>
                  </a:lnTo>
                  <a:lnTo>
                    <a:pt x="59" y="104"/>
                  </a:lnTo>
                  <a:lnTo>
                    <a:pt x="61" y="106"/>
                  </a:lnTo>
                  <a:lnTo>
                    <a:pt x="59" y="106"/>
                  </a:lnTo>
                  <a:lnTo>
                    <a:pt x="56" y="109"/>
                  </a:lnTo>
                  <a:lnTo>
                    <a:pt x="56" y="112"/>
                  </a:lnTo>
                  <a:lnTo>
                    <a:pt x="53" y="114"/>
                  </a:lnTo>
                  <a:lnTo>
                    <a:pt x="53" y="117"/>
                  </a:lnTo>
                  <a:lnTo>
                    <a:pt x="53" y="120"/>
                  </a:lnTo>
                  <a:lnTo>
                    <a:pt x="53" y="122"/>
                  </a:lnTo>
                  <a:lnTo>
                    <a:pt x="48" y="125"/>
                  </a:lnTo>
                  <a:lnTo>
                    <a:pt x="48" y="128"/>
                  </a:lnTo>
                  <a:lnTo>
                    <a:pt x="56" y="128"/>
                  </a:lnTo>
                  <a:lnTo>
                    <a:pt x="56" y="138"/>
                  </a:lnTo>
                  <a:lnTo>
                    <a:pt x="59" y="138"/>
                  </a:lnTo>
                  <a:lnTo>
                    <a:pt x="61" y="138"/>
                  </a:lnTo>
                  <a:lnTo>
                    <a:pt x="64" y="141"/>
                  </a:lnTo>
                  <a:lnTo>
                    <a:pt x="67" y="144"/>
                  </a:lnTo>
                  <a:lnTo>
                    <a:pt x="67" y="146"/>
                  </a:lnTo>
                  <a:lnTo>
                    <a:pt x="69" y="146"/>
                  </a:lnTo>
                  <a:lnTo>
                    <a:pt x="69" y="152"/>
                  </a:lnTo>
                  <a:lnTo>
                    <a:pt x="67" y="154"/>
                  </a:lnTo>
                  <a:lnTo>
                    <a:pt x="64" y="157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7" y="162"/>
                  </a:lnTo>
                  <a:lnTo>
                    <a:pt x="67" y="165"/>
                  </a:lnTo>
                  <a:lnTo>
                    <a:pt x="67" y="168"/>
                  </a:lnTo>
                  <a:lnTo>
                    <a:pt x="64" y="168"/>
                  </a:lnTo>
                  <a:lnTo>
                    <a:pt x="64" y="170"/>
                  </a:lnTo>
                  <a:lnTo>
                    <a:pt x="67" y="173"/>
                  </a:lnTo>
                  <a:lnTo>
                    <a:pt x="64" y="176"/>
                  </a:lnTo>
                  <a:lnTo>
                    <a:pt x="69" y="178"/>
                  </a:lnTo>
                  <a:lnTo>
                    <a:pt x="67" y="178"/>
                  </a:lnTo>
                  <a:lnTo>
                    <a:pt x="64" y="178"/>
                  </a:lnTo>
                  <a:lnTo>
                    <a:pt x="61" y="181"/>
                  </a:lnTo>
                  <a:lnTo>
                    <a:pt x="64" y="181"/>
                  </a:lnTo>
                  <a:lnTo>
                    <a:pt x="64" y="184"/>
                  </a:lnTo>
                  <a:lnTo>
                    <a:pt x="67" y="186"/>
                  </a:lnTo>
                  <a:lnTo>
                    <a:pt x="69" y="186"/>
                  </a:lnTo>
                  <a:lnTo>
                    <a:pt x="72" y="186"/>
                  </a:lnTo>
                  <a:lnTo>
                    <a:pt x="75" y="186"/>
                  </a:lnTo>
                  <a:lnTo>
                    <a:pt x="75" y="189"/>
                  </a:lnTo>
                  <a:lnTo>
                    <a:pt x="75" y="192"/>
                  </a:lnTo>
                  <a:lnTo>
                    <a:pt x="75" y="194"/>
                  </a:lnTo>
                  <a:lnTo>
                    <a:pt x="75" y="197"/>
                  </a:lnTo>
                  <a:lnTo>
                    <a:pt x="77" y="200"/>
                  </a:lnTo>
                  <a:lnTo>
                    <a:pt x="77" y="202"/>
                  </a:lnTo>
                  <a:lnTo>
                    <a:pt x="80" y="205"/>
                  </a:lnTo>
                  <a:lnTo>
                    <a:pt x="83" y="205"/>
                  </a:lnTo>
                  <a:lnTo>
                    <a:pt x="85" y="202"/>
                  </a:lnTo>
                  <a:lnTo>
                    <a:pt x="88" y="200"/>
                  </a:lnTo>
                  <a:lnTo>
                    <a:pt x="83" y="197"/>
                  </a:lnTo>
                  <a:lnTo>
                    <a:pt x="83" y="194"/>
                  </a:lnTo>
                  <a:lnTo>
                    <a:pt x="80" y="192"/>
                  </a:lnTo>
                  <a:lnTo>
                    <a:pt x="80" y="189"/>
                  </a:lnTo>
                  <a:lnTo>
                    <a:pt x="83" y="189"/>
                  </a:lnTo>
                  <a:lnTo>
                    <a:pt x="80" y="184"/>
                  </a:lnTo>
                  <a:lnTo>
                    <a:pt x="88" y="184"/>
                  </a:lnTo>
                  <a:lnTo>
                    <a:pt x="91" y="184"/>
                  </a:lnTo>
                  <a:lnTo>
                    <a:pt x="91" y="186"/>
                  </a:lnTo>
                  <a:lnTo>
                    <a:pt x="93" y="186"/>
                  </a:lnTo>
                  <a:lnTo>
                    <a:pt x="96" y="186"/>
                  </a:lnTo>
                  <a:lnTo>
                    <a:pt x="99" y="186"/>
                  </a:lnTo>
                  <a:lnTo>
                    <a:pt x="104" y="189"/>
                  </a:lnTo>
                  <a:lnTo>
                    <a:pt x="107" y="189"/>
                  </a:lnTo>
                  <a:lnTo>
                    <a:pt x="107" y="186"/>
                  </a:lnTo>
                  <a:lnTo>
                    <a:pt x="112" y="189"/>
                  </a:lnTo>
                  <a:lnTo>
                    <a:pt x="115" y="189"/>
                  </a:lnTo>
                  <a:lnTo>
                    <a:pt x="117" y="189"/>
                  </a:lnTo>
                  <a:lnTo>
                    <a:pt x="120" y="186"/>
                  </a:lnTo>
                  <a:lnTo>
                    <a:pt x="123" y="184"/>
                  </a:lnTo>
                  <a:lnTo>
                    <a:pt x="125" y="184"/>
                  </a:lnTo>
                  <a:lnTo>
                    <a:pt x="128" y="184"/>
                  </a:lnTo>
                  <a:lnTo>
                    <a:pt x="131" y="186"/>
                  </a:lnTo>
                  <a:lnTo>
                    <a:pt x="133" y="189"/>
                  </a:lnTo>
                  <a:lnTo>
                    <a:pt x="133" y="192"/>
                  </a:lnTo>
                  <a:lnTo>
                    <a:pt x="136" y="192"/>
                  </a:lnTo>
                  <a:lnTo>
                    <a:pt x="139" y="192"/>
                  </a:lnTo>
                  <a:lnTo>
                    <a:pt x="141" y="192"/>
                  </a:lnTo>
                  <a:lnTo>
                    <a:pt x="144" y="192"/>
                  </a:lnTo>
                  <a:lnTo>
                    <a:pt x="147" y="192"/>
                  </a:lnTo>
                  <a:lnTo>
                    <a:pt x="149" y="189"/>
                  </a:lnTo>
                  <a:lnTo>
                    <a:pt x="152" y="189"/>
                  </a:lnTo>
                  <a:lnTo>
                    <a:pt x="155" y="186"/>
                  </a:lnTo>
                  <a:lnTo>
                    <a:pt x="155" y="189"/>
                  </a:lnTo>
                  <a:lnTo>
                    <a:pt x="157" y="186"/>
                  </a:lnTo>
                  <a:lnTo>
                    <a:pt x="163" y="186"/>
                  </a:lnTo>
                  <a:lnTo>
                    <a:pt x="165" y="189"/>
                  </a:lnTo>
                  <a:lnTo>
                    <a:pt x="165" y="192"/>
                  </a:lnTo>
                  <a:lnTo>
                    <a:pt x="168" y="192"/>
                  </a:lnTo>
                  <a:lnTo>
                    <a:pt x="171" y="192"/>
                  </a:lnTo>
                  <a:lnTo>
                    <a:pt x="176" y="189"/>
                  </a:lnTo>
                  <a:lnTo>
                    <a:pt x="176" y="186"/>
                  </a:lnTo>
                  <a:lnTo>
                    <a:pt x="176" y="184"/>
                  </a:lnTo>
                  <a:lnTo>
                    <a:pt x="179" y="181"/>
                  </a:lnTo>
                  <a:lnTo>
                    <a:pt x="181" y="178"/>
                  </a:lnTo>
                  <a:lnTo>
                    <a:pt x="187" y="176"/>
                  </a:lnTo>
                  <a:lnTo>
                    <a:pt x="189" y="176"/>
                  </a:lnTo>
                  <a:lnTo>
                    <a:pt x="192" y="173"/>
                  </a:lnTo>
                  <a:lnTo>
                    <a:pt x="195" y="170"/>
                  </a:lnTo>
                  <a:lnTo>
                    <a:pt x="200" y="168"/>
                  </a:lnTo>
                  <a:lnTo>
                    <a:pt x="203" y="168"/>
                  </a:lnTo>
                  <a:lnTo>
                    <a:pt x="208" y="168"/>
                  </a:lnTo>
                  <a:lnTo>
                    <a:pt x="211" y="170"/>
                  </a:lnTo>
                  <a:lnTo>
                    <a:pt x="216" y="170"/>
                  </a:lnTo>
                  <a:lnTo>
                    <a:pt x="219" y="170"/>
                  </a:lnTo>
                  <a:lnTo>
                    <a:pt x="221" y="170"/>
                  </a:lnTo>
                  <a:lnTo>
                    <a:pt x="227" y="170"/>
                  </a:lnTo>
                  <a:lnTo>
                    <a:pt x="229" y="168"/>
                  </a:lnTo>
                  <a:lnTo>
                    <a:pt x="235" y="160"/>
                  </a:lnTo>
                  <a:lnTo>
                    <a:pt x="237" y="154"/>
                  </a:lnTo>
                  <a:lnTo>
                    <a:pt x="240" y="152"/>
                  </a:lnTo>
                  <a:lnTo>
                    <a:pt x="243" y="149"/>
                  </a:lnTo>
                  <a:lnTo>
                    <a:pt x="243" y="146"/>
                  </a:lnTo>
                  <a:lnTo>
                    <a:pt x="240" y="146"/>
                  </a:lnTo>
                  <a:lnTo>
                    <a:pt x="237" y="146"/>
                  </a:lnTo>
                  <a:lnTo>
                    <a:pt x="235" y="146"/>
                  </a:lnTo>
                  <a:lnTo>
                    <a:pt x="232" y="149"/>
                  </a:lnTo>
                  <a:lnTo>
                    <a:pt x="229" y="146"/>
                  </a:lnTo>
                  <a:lnTo>
                    <a:pt x="229" y="144"/>
                  </a:lnTo>
                  <a:lnTo>
                    <a:pt x="232" y="138"/>
                  </a:lnTo>
                  <a:lnTo>
                    <a:pt x="232" y="133"/>
                  </a:lnTo>
                  <a:lnTo>
                    <a:pt x="229" y="128"/>
                  </a:lnTo>
                  <a:lnTo>
                    <a:pt x="229" y="122"/>
                  </a:lnTo>
                  <a:lnTo>
                    <a:pt x="227" y="120"/>
                  </a:lnTo>
                  <a:lnTo>
                    <a:pt x="229" y="117"/>
                  </a:lnTo>
                  <a:lnTo>
                    <a:pt x="232" y="114"/>
                  </a:lnTo>
                  <a:lnTo>
                    <a:pt x="232" y="112"/>
                  </a:lnTo>
                  <a:lnTo>
                    <a:pt x="229" y="109"/>
                  </a:lnTo>
                  <a:lnTo>
                    <a:pt x="227" y="109"/>
                  </a:lnTo>
                  <a:lnTo>
                    <a:pt x="224" y="106"/>
                  </a:lnTo>
                  <a:lnTo>
                    <a:pt x="224" y="104"/>
                  </a:lnTo>
                  <a:lnTo>
                    <a:pt x="221" y="101"/>
                  </a:lnTo>
                  <a:lnTo>
                    <a:pt x="219" y="98"/>
                  </a:lnTo>
                  <a:lnTo>
                    <a:pt x="213" y="98"/>
                  </a:lnTo>
                  <a:lnTo>
                    <a:pt x="213" y="82"/>
                  </a:lnTo>
                  <a:lnTo>
                    <a:pt x="211" y="82"/>
                  </a:lnTo>
                  <a:lnTo>
                    <a:pt x="211" y="80"/>
                  </a:lnTo>
                  <a:lnTo>
                    <a:pt x="208" y="80"/>
                  </a:lnTo>
                  <a:lnTo>
                    <a:pt x="205" y="77"/>
                  </a:lnTo>
                  <a:lnTo>
                    <a:pt x="203" y="74"/>
                  </a:lnTo>
                  <a:lnTo>
                    <a:pt x="205" y="72"/>
                  </a:lnTo>
                  <a:lnTo>
                    <a:pt x="208" y="72"/>
                  </a:lnTo>
                  <a:lnTo>
                    <a:pt x="213" y="69"/>
                  </a:lnTo>
                  <a:lnTo>
                    <a:pt x="211" y="66"/>
                  </a:lnTo>
                  <a:lnTo>
                    <a:pt x="213" y="66"/>
                  </a:lnTo>
                  <a:lnTo>
                    <a:pt x="213" y="64"/>
                  </a:lnTo>
                  <a:lnTo>
                    <a:pt x="216" y="64"/>
                  </a:lnTo>
                  <a:lnTo>
                    <a:pt x="219" y="61"/>
                  </a:lnTo>
                  <a:lnTo>
                    <a:pt x="216" y="58"/>
                  </a:lnTo>
                  <a:lnTo>
                    <a:pt x="216" y="56"/>
                  </a:lnTo>
                  <a:lnTo>
                    <a:pt x="213" y="53"/>
                  </a:lnTo>
                  <a:lnTo>
                    <a:pt x="216" y="50"/>
                  </a:lnTo>
                  <a:lnTo>
                    <a:pt x="216" y="48"/>
                  </a:lnTo>
                  <a:lnTo>
                    <a:pt x="213" y="45"/>
                  </a:lnTo>
                  <a:lnTo>
                    <a:pt x="208" y="40"/>
                  </a:lnTo>
                  <a:lnTo>
                    <a:pt x="208" y="37"/>
                  </a:lnTo>
                  <a:lnTo>
                    <a:pt x="208" y="34"/>
                  </a:lnTo>
                  <a:lnTo>
                    <a:pt x="208" y="29"/>
                  </a:lnTo>
                  <a:lnTo>
                    <a:pt x="208" y="26"/>
                  </a:lnTo>
                  <a:lnTo>
                    <a:pt x="208" y="24"/>
                  </a:lnTo>
                  <a:lnTo>
                    <a:pt x="208" y="21"/>
                  </a:lnTo>
                  <a:lnTo>
                    <a:pt x="211" y="18"/>
                  </a:lnTo>
                  <a:lnTo>
                    <a:pt x="211" y="13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66" name="Freeform 132"/>
            <p:cNvSpPr>
              <a:spLocks/>
            </p:cNvSpPr>
            <p:nvPr/>
          </p:nvSpPr>
          <p:spPr bwMode="auto">
            <a:xfrm>
              <a:off x="3884613" y="4602163"/>
              <a:ext cx="914400" cy="812800"/>
            </a:xfrm>
            <a:custGeom>
              <a:avLst/>
              <a:gdLst>
                <a:gd name="T0" fmla="*/ 2147483647 w 243"/>
                <a:gd name="T1" fmla="*/ 2147483647 h 205"/>
                <a:gd name="T2" fmla="*/ 2147483647 w 243"/>
                <a:gd name="T3" fmla="*/ 2147483647 h 205"/>
                <a:gd name="T4" fmla="*/ 2147483647 w 243"/>
                <a:gd name="T5" fmla="*/ 2147483647 h 205"/>
                <a:gd name="T6" fmla="*/ 2147483647 w 243"/>
                <a:gd name="T7" fmla="*/ 2147483647 h 205"/>
                <a:gd name="T8" fmla="*/ 2147483647 w 243"/>
                <a:gd name="T9" fmla="*/ 2147483647 h 205"/>
                <a:gd name="T10" fmla="*/ 2147483647 w 243"/>
                <a:gd name="T11" fmla="*/ 2147483647 h 205"/>
                <a:gd name="T12" fmla="*/ 2147483647 w 243"/>
                <a:gd name="T13" fmla="*/ 2147483647 h 205"/>
                <a:gd name="T14" fmla="*/ 2147483647 w 243"/>
                <a:gd name="T15" fmla="*/ 2147483647 h 205"/>
                <a:gd name="T16" fmla="*/ 2147483647 w 243"/>
                <a:gd name="T17" fmla="*/ 2147483647 h 205"/>
                <a:gd name="T18" fmla="*/ 2147483647 w 243"/>
                <a:gd name="T19" fmla="*/ 2147483647 h 205"/>
                <a:gd name="T20" fmla="*/ 2147483647 w 243"/>
                <a:gd name="T21" fmla="*/ 2147483647 h 205"/>
                <a:gd name="T22" fmla="*/ 2147483647 w 243"/>
                <a:gd name="T23" fmla="*/ 2147483647 h 205"/>
                <a:gd name="T24" fmla="*/ 2147483647 w 243"/>
                <a:gd name="T25" fmla="*/ 2147483647 h 205"/>
                <a:gd name="T26" fmla="*/ 2147483647 w 243"/>
                <a:gd name="T27" fmla="*/ 2147483647 h 205"/>
                <a:gd name="T28" fmla="*/ 2147483647 w 243"/>
                <a:gd name="T29" fmla="*/ 2147483647 h 205"/>
                <a:gd name="T30" fmla="*/ 2147483647 w 243"/>
                <a:gd name="T31" fmla="*/ 2147483647 h 205"/>
                <a:gd name="T32" fmla="*/ 2147483647 w 243"/>
                <a:gd name="T33" fmla="*/ 2147483647 h 205"/>
                <a:gd name="T34" fmla="*/ 2147483647 w 243"/>
                <a:gd name="T35" fmla="*/ 2147483647 h 205"/>
                <a:gd name="T36" fmla="*/ 2147483647 w 243"/>
                <a:gd name="T37" fmla="*/ 2147483647 h 205"/>
                <a:gd name="T38" fmla="*/ 2147483647 w 243"/>
                <a:gd name="T39" fmla="*/ 2147483647 h 205"/>
                <a:gd name="T40" fmla="*/ 0 w 243"/>
                <a:gd name="T41" fmla="*/ 2147483647 h 205"/>
                <a:gd name="T42" fmla="*/ 2147483647 w 243"/>
                <a:gd name="T43" fmla="*/ 2147483647 h 205"/>
                <a:gd name="T44" fmla="*/ 2147483647 w 243"/>
                <a:gd name="T45" fmla="*/ 2147483647 h 205"/>
                <a:gd name="T46" fmla="*/ 2147483647 w 243"/>
                <a:gd name="T47" fmla="*/ 2147483647 h 205"/>
                <a:gd name="T48" fmla="*/ 2147483647 w 243"/>
                <a:gd name="T49" fmla="*/ 2147483647 h 205"/>
                <a:gd name="T50" fmla="*/ 2147483647 w 243"/>
                <a:gd name="T51" fmla="*/ 2147483647 h 205"/>
                <a:gd name="T52" fmla="*/ 2147483647 w 243"/>
                <a:gd name="T53" fmla="*/ 2147483647 h 205"/>
                <a:gd name="T54" fmla="*/ 2147483647 w 243"/>
                <a:gd name="T55" fmla="*/ 2147483647 h 205"/>
                <a:gd name="T56" fmla="*/ 2147483647 w 243"/>
                <a:gd name="T57" fmla="*/ 2147483647 h 205"/>
                <a:gd name="T58" fmla="*/ 2147483647 w 243"/>
                <a:gd name="T59" fmla="*/ 2147483647 h 205"/>
                <a:gd name="T60" fmla="*/ 2147483647 w 243"/>
                <a:gd name="T61" fmla="*/ 2147483647 h 205"/>
                <a:gd name="T62" fmla="*/ 2147483647 w 243"/>
                <a:gd name="T63" fmla="*/ 2147483647 h 205"/>
                <a:gd name="T64" fmla="*/ 2147483647 w 243"/>
                <a:gd name="T65" fmla="*/ 2147483647 h 205"/>
                <a:gd name="T66" fmla="*/ 2147483647 w 243"/>
                <a:gd name="T67" fmla="*/ 2147483647 h 205"/>
                <a:gd name="T68" fmla="*/ 2147483647 w 243"/>
                <a:gd name="T69" fmla="*/ 2147483647 h 205"/>
                <a:gd name="T70" fmla="*/ 2147483647 w 243"/>
                <a:gd name="T71" fmla="*/ 2147483647 h 205"/>
                <a:gd name="T72" fmla="*/ 2147483647 w 243"/>
                <a:gd name="T73" fmla="*/ 2147483647 h 205"/>
                <a:gd name="T74" fmla="*/ 2147483647 w 243"/>
                <a:gd name="T75" fmla="*/ 2147483647 h 205"/>
                <a:gd name="T76" fmla="*/ 2147483647 w 243"/>
                <a:gd name="T77" fmla="*/ 2147483647 h 205"/>
                <a:gd name="T78" fmla="*/ 2147483647 w 243"/>
                <a:gd name="T79" fmla="*/ 2147483647 h 205"/>
                <a:gd name="T80" fmla="*/ 2147483647 w 243"/>
                <a:gd name="T81" fmla="*/ 2147483647 h 205"/>
                <a:gd name="T82" fmla="*/ 2147483647 w 243"/>
                <a:gd name="T83" fmla="*/ 2147483647 h 205"/>
                <a:gd name="T84" fmla="*/ 2147483647 w 243"/>
                <a:gd name="T85" fmla="*/ 2147483647 h 205"/>
                <a:gd name="T86" fmla="*/ 2147483647 w 243"/>
                <a:gd name="T87" fmla="*/ 2147483647 h 205"/>
                <a:gd name="T88" fmla="*/ 2147483647 w 243"/>
                <a:gd name="T89" fmla="*/ 2147483647 h 205"/>
                <a:gd name="T90" fmla="*/ 2147483647 w 243"/>
                <a:gd name="T91" fmla="*/ 2147483647 h 205"/>
                <a:gd name="T92" fmla="*/ 2147483647 w 243"/>
                <a:gd name="T93" fmla="*/ 2147483647 h 205"/>
                <a:gd name="T94" fmla="*/ 2147483647 w 243"/>
                <a:gd name="T95" fmla="*/ 2147483647 h 205"/>
                <a:gd name="T96" fmla="*/ 2147483647 w 243"/>
                <a:gd name="T97" fmla="*/ 2147483647 h 205"/>
                <a:gd name="T98" fmla="*/ 2147483647 w 243"/>
                <a:gd name="T99" fmla="*/ 2147483647 h 205"/>
                <a:gd name="T100" fmla="*/ 2147483647 w 243"/>
                <a:gd name="T101" fmla="*/ 2147483647 h 205"/>
                <a:gd name="T102" fmla="*/ 2147483647 w 243"/>
                <a:gd name="T103" fmla="*/ 2147483647 h 205"/>
                <a:gd name="T104" fmla="*/ 2147483647 w 243"/>
                <a:gd name="T105" fmla="*/ 2147483647 h 205"/>
                <a:gd name="T106" fmla="*/ 2147483647 w 243"/>
                <a:gd name="T107" fmla="*/ 2147483647 h 205"/>
                <a:gd name="T108" fmla="*/ 2147483647 w 243"/>
                <a:gd name="T109" fmla="*/ 2147483647 h 205"/>
                <a:gd name="T110" fmla="*/ 2147483647 w 243"/>
                <a:gd name="T111" fmla="*/ 2147483647 h 2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43"/>
                <a:gd name="T169" fmla="*/ 0 h 205"/>
                <a:gd name="T170" fmla="*/ 243 w 243"/>
                <a:gd name="T171" fmla="*/ 205 h 2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43" h="205">
                  <a:moveTo>
                    <a:pt x="211" y="13"/>
                  </a:moveTo>
                  <a:lnTo>
                    <a:pt x="208" y="16"/>
                  </a:lnTo>
                  <a:lnTo>
                    <a:pt x="205" y="16"/>
                  </a:lnTo>
                  <a:lnTo>
                    <a:pt x="203" y="13"/>
                  </a:lnTo>
                  <a:lnTo>
                    <a:pt x="203" y="10"/>
                  </a:lnTo>
                  <a:lnTo>
                    <a:pt x="200" y="8"/>
                  </a:lnTo>
                  <a:lnTo>
                    <a:pt x="197" y="8"/>
                  </a:lnTo>
                  <a:lnTo>
                    <a:pt x="197" y="5"/>
                  </a:lnTo>
                  <a:lnTo>
                    <a:pt x="197" y="2"/>
                  </a:lnTo>
                  <a:lnTo>
                    <a:pt x="195" y="2"/>
                  </a:lnTo>
                  <a:lnTo>
                    <a:pt x="192" y="2"/>
                  </a:lnTo>
                  <a:lnTo>
                    <a:pt x="189" y="5"/>
                  </a:lnTo>
                  <a:lnTo>
                    <a:pt x="187" y="8"/>
                  </a:lnTo>
                  <a:lnTo>
                    <a:pt x="184" y="10"/>
                  </a:lnTo>
                  <a:lnTo>
                    <a:pt x="181" y="13"/>
                  </a:lnTo>
                  <a:lnTo>
                    <a:pt x="181" y="16"/>
                  </a:lnTo>
                  <a:lnTo>
                    <a:pt x="179" y="16"/>
                  </a:lnTo>
                  <a:lnTo>
                    <a:pt x="176" y="16"/>
                  </a:lnTo>
                  <a:lnTo>
                    <a:pt x="173" y="13"/>
                  </a:lnTo>
                  <a:lnTo>
                    <a:pt x="173" y="10"/>
                  </a:lnTo>
                  <a:lnTo>
                    <a:pt x="171" y="10"/>
                  </a:lnTo>
                  <a:lnTo>
                    <a:pt x="168" y="10"/>
                  </a:lnTo>
                  <a:lnTo>
                    <a:pt x="165" y="10"/>
                  </a:lnTo>
                  <a:lnTo>
                    <a:pt x="160" y="8"/>
                  </a:lnTo>
                  <a:lnTo>
                    <a:pt x="155" y="8"/>
                  </a:lnTo>
                  <a:lnTo>
                    <a:pt x="152" y="8"/>
                  </a:lnTo>
                  <a:lnTo>
                    <a:pt x="149" y="10"/>
                  </a:lnTo>
                  <a:lnTo>
                    <a:pt x="149" y="16"/>
                  </a:lnTo>
                  <a:lnTo>
                    <a:pt x="147" y="18"/>
                  </a:lnTo>
                  <a:lnTo>
                    <a:pt x="144" y="18"/>
                  </a:lnTo>
                  <a:lnTo>
                    <a:pt x="141" y="16"/>
                  </a:lnTo>
                  <a:lnTo>
                    <a:pt x="139" y="16"/>
                  </a:lnTo>
                  <a:lnTo>
                    <a:pt x="136" y="13"/>
                  </a:lnTo>
                  <a:lnTo>
                    <a:pt x="133" y="13"/>
                  </a:lnTo>
                  <a:lnTo>
                    <a:pt x="131" y="13"/>
                  </a:lnTo>
                  <a:lnTo>
                    <a:pt x="128" y="16"/>
                  </a:lnTo>
                  <a:lnTo>
                    <a:pt x="125" y="16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5" y="16"/>
                  </a:lnTo>
                  <a:lnTo>
                    <a:pt x="112" y="16"/>
                  </a:lnTo>
                  <a:lnTo>
                    <a:pt x="109" y="16"/>
                  </a:lnTo>
                  <a:lnTo>
                    <a:pt x="107" y="16"/>
                  </a:lnTo>
                  <a:lnTo>
                    <a:pt x="107" y="13"/>
                  </a:lnTo>
                  <a:lnTo>
                    <a:pt x="104" y="10"/>
                  </a:lnTo>
                  <a:lnTo>
                    <a:pt x="101" y="13"/>
                  </a:lnTo>
                  <a:lnTo>
                    <a:pt x="101" y="16"/>
                  </a:lnTo>
                  <a:lnTo>
                    <a:pt x="101" y="18"/>
                  </a:lnTo>
                  <a:lnTo>
                    <a:pt x="101" y="21"/>
                  </a:lnTo>
                  <a:lnTo>
                    <a:pt x="101" y="24"/>
                  </a:lnTo>
                  <a:lnTo>
                    <a:pt x="99" y="26"/>
                  </a:lnTo>
                  <a:lnTo>
                    <a:pt x="96" y="24"/>
                  </a:lnTo>
                  <a:lnTo>
                    <a:pt x="96" y="26"/>
                  </a:lnTo>
                  <a:lnTo>
                    <a:pt x="93" y="29"/>
                  </a:lnTo>
                  <a:lnTo>
                    <a:pt x="91" y="32"/>
                  </a:lnTo>
                  <a:lnTo>
                    <a:pt x="88" y="34"/>
                  </a:lnTo>
                  <a:lnTo>
                    <a:pt x="85" y="32"/>
                  </a:lnTo>
                  <a:lnTo>
                    <a:pt x="83" y="32"/>
                  </a:lnTo>
                  <a:lnTo>
                    <a:pt x="80" y="34"/>
                  </a:lnTo>
                  <a:lnTo>
                    <a:pt x="77" y="34"/>
                  </a:lnTo>
                  <a:lnTo>
                    <a:pt x="77" y="32"/>
                  </a:lnTo>
                  <a:lnTo>
                    <a:pt x="75" y="29"/>
                  </a:lnTo>
                  <a:lnTo>
                    <a:pt x="72" y="26"/>
                  </a:lnTo>
                  <a:lnTo>
                    <a:pt x="72" y="24"/>
                  </a:lnTo>
                  <a:lnTo>
                    <a:pt x="69" y="24"/>
                  </a:lnTo>
                  <a:lnTo>
                    <a:pt x="67" y="21"/>
                  </a:lnTo>
                  <a:lnTo>
                    <a:pt x="67" y="18"/>
                  </a:lnTo>
                  <a:lnTo>
                    <a:pt x="64" y="18"/>
                  </a:lnTo>
                  <a:lnTo>
                    <a:pt x="64" y="16"/>
                  </a:lnTo>
                  <a:lnTo>
                    <a:pt x="64" y="13"/>
                  </a:lnTo>
                  <a:lnTo>
                    <a:pt x="67" y="13"/>
                  </a:lnTo>
                  <a:lnTo>
                    <a:pt x="67" y="10"/>
                  </a:lnTo>
                  <a:lnTo>
                    <a:pt x="69" y="10"/>
                  </a:lnTo>
                  <a:lnTo>
                    <a:pt x="72" y="10"/>
                  </a:lnTo>
                  <a:lnTo>
                    <a:pt x="72" y="13"/>
                  </a:lnTo>
                  <a:lnTo>
                    <a:pt x="72" y="16"/>
                  </a:lnTo>
                  <a:lnTo>
                    <a:pt x="75" y="18"/>
                  </a:lnTo>
                  <a:lnTo>
                    <a:pt x="75" y="21"/>
                  </a:lnTo>
                  <a:lnTo>
                    <a:pt x="77" y="24"/>
                  </a:lnTo>
                  <a:lnTo>
                    <a:pt x="80" y="24"/>
                  </a:lnTo>
                  <a:lnTo>
                    <a:pt x="80" y="18"/>
                  </a:lnTo>
                  <a:lnTo>
                    <a:pt x="80" y="16"/>
                  </a:lnTo>
                  <a:lnTo>
                    <a:pt x="83" y="16"/>
                  </a:lnTo>
                  <a:lnTo>
                    <a:pt x="85" y="13"/>
                  </a:lnTo>
                  <a:lnTo>
                    <a:pt x="85" y="10"/>
                  </a:lnTo>
                  <a:lnTo>
                    <a:pt x="85" y="8"/>
                  </a:lnTo>
                  <a:lnTo>
                    <a:pt x="83" y="5"/>
                  </a:lnTo>
                  <a:lnTo>
                    <a:pt x="80" y="5"/>
                  </a:lnTo>
                  <a:lnTo>
                    <a:pt x="75" y="5"/>
                  </a:lnTo>
                  <a:lnTo>
                    <a:pt x="72" y="5"/>
                  </a:lnTo>
                  <a:lnTo>
                    <a:pt x="69" y="2"/>
                  </a:lnTo>
                  <a:lnTo>
                    <a:pt x="67" y="2"/>
                  </a:lnTo>
                  <a:lnTo>
                    <a:pt x="61" y="2"/>
                  </a:lnTo>
                  <a:lnTo>
                    <a:pt x="59" y="2"/>
                  </a:lnTo>
                  <a:lnTo>
                    <a:pt x="56" y="2"/>
                  </a:lnTo>
                  <a:lnTo>
                    <a:pt x="53" y="2"/>
                  </a:lnTo>
                  <a:lnTo>
                    <a:pt x="53" y="5"/>
                  </a:lnTo>
                  <a:lnTo>
                    <a:pt x="53" y="8"/>
                  </a:lnTo>
                  <a:lnTo>
                    <a:pt x="51" y="10"/>
                  </a:lnTo>
                  <a:lnTo>
                    <a:pt x="45" y="10"/>
                  </a:lnTo>
                  <a:lnTo>
                    <a:pt x="43" y="8"/>
                  </a:lnTo>
                  <a:lnTo>
                    <a:pt x="40" y="5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29" y="2"/>
                  </a:lnTo>
                  <a:lnTo>
                    <a:pt x="27" y="5"/>
                  </a:lnTo>
                  <a:lnTo>
                    <a:pt x="24" y="5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5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3" y="2"/>
                  </a:lnTo>
                  <a:lnTo>
                    <a:pt x="11" y="5"/>
                  </a:lnTo>
                  <a:lnTo>
                    <a:pt x="13" y="10"/>
                  </a:lnTo>
                  <a:lnTo>
                    <a:pt x="8" y="10"/>
                  </a:lnTo>
                  <a:lnTo>
                    <a:pt x="5" y="10"/>
                  </a:lnTo>
                  <a:lnTo>
                    <a:pt x="3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3" y="24"/>
                  </a:lnTo>
                  <a:lnTo>
                    <a:pt x="5" y="26"/>
                  </a:lnTo>
                  <a:lnTo>
                    <a:pt x="11" y="29"/>
                  </a:lnTo>
                  <a:lnTo>
                    <a:pt x="11" y="32"/>
                  </a:lnTo>
                  <a:lnTo>
                    <a:pt x="16" y="32"/>
                  </a:lnTo>
                  <a:lnTo>
                    <a:pt x="19" y="34"/>
                  </a:lnTo>
                  <a:lnTo>
                    <a:pt x="21" y="34"/>
                  </a:lnTo>
                  <a:lnTo>
                    <a:pt x="27" y="37"/>
                  </a:lnTo>
                  <a:lnTo>
                    <a:pt x="29" y="37"/>
                  </a:lnTo>
                  <a:lnTo>
                    <a:pt x="32" y="42"/>
                  </a:lnTo>
                  <a:lnTo>
                    <a:pt x="35" y="45"/>
                  </a:lnTo>
                  <a:lnTo>
                    <a:pt x="35" y="50"/>
                  </a:lnTo>
                  <a:lnTo>
                    <a:pt x="35" y="53"/>
                  </a:lnTo>
                  <a:lnTo>
                    <a:pt x="32" y="56"/>
                  </a:lnTo>
                  <a:lnTo>
                    <a:pt x="27" y="56"/>
                  </a:lnTo>
                  <a:lnTo>
                    <a:pt x="21" y="58"/>
                  </a:lnTo>
                  <a:lnTo>
                    <a:pt x="21" y="61"/>
                  </a:lnTo>
                  <a:lnTo>
                    <a:pt x="21" y="64"/>
                  </a:lnTo>
                  <a:lnTo>
                    <a:pt x="19" y="66"/>
                  </a:lnTo>
                  <a:lnTo>
                    <a:pt x="19" y="69"/>
                  </a:lnTo>
                  <a:lnTo>
                    <a:pt x="21" y="72"/>
                  </a:lnTo>
                  <a:lnTo>
                    <a:pt x="24" y="72"/>
                  </a:lnTo>
                  <a:lnTo>
                    <a:pt x="27" y="74"/>
                  </a:lnTo>
                  <a:lnTo>
                    <a:pt x="29" y="74"/>
                  </a:lnTo>
                  <a:lnTo>
                    <a:pt x="32" y="74"/>
                  </a:lnTo>
                  <a:lnTo>
                    <a:pt x="35" y="80"/>
                  </a:lnTo>
                  <a:lnTo>
                    <a:pt x="35" y="82"/>
                  </a:lnTo>
                  <a:lnTo>
                    <a:pt x="29" y="82"/>
                  </a:lnTo>
                  <a:lnTo>
                    <a:pt x="24" y="82"/>
                  </a:lnTo>
                  <a:lnTo>
                    <a:pt x="24" y="90"/>
                  </a:lnTo>
                  <a:lnTo>
                    <a:pt x="24" y="93"/>
                  </a:lnTo>
                  <a:lnTo>
                    <a:pt x="21" y="96"/>
                  </a:lnTo>
                  <a:lnTo>
                    <a:pt x="21" y="98"/>
                  </a:lnTo>
                  <a:lnTo>
                    <a:pt x="21" y="101"/>
                  </a:lnTo>
                  <a:lnTo>
                    <a:pt x="21" y="104"/>
                  </a:lnTo>
                  <a:lnTo>
                    <a:pt x="19" y="106"/>
                  </a:lnTo>
                  <a:lnTo>
                    <a:pt x="19" y="109"/>
                  </a:lnTo>
                  <a:lnTo>
                    <a:pt x="19" y="112"/>
                  </a:lnTo>
                  <a:lnTo>
                    <a:pt x="24" y="112"/>
                  </a:lnTo>
                  <a:lnTo>
                    <a:pt x="29" y="112"/>
                  </a:lnTo>
                  <a:lnTo>
                    <a:pt x="32" y="112"/>
                  </a:lnTo>
                  <a:lnTo>
                    <a:pt x="35" y="109"/>
                  </a:lnTo>
                  <a:lnTo>
                    <a:pt x="35" y="106"/>
                  </a:lnTo>
                  <a:lnTo>
                    <a:pt x="37" y="104"/>
                  </a:lnTo>
                  <a:lnTo>
                    <a:pt x="40" y="104"/>
                  </a:lnTo>
                  <a:lnTo>
                    <a:pt x="45" y="104"/>
                  </a:lnTo>
                  <a:lnTo>
                    <a:pt x="51" y="101"/>
                  </a:lnTo>
                  <a:lnTo>
                    <a:pt x="56" y="101"/>
                  </a:lnTo>
                  <a:lnTo>
                    <a:pt x="59" y="104"/>
                  </a:lnTo>
                  <a:lnTo>
                    <a:pt x="61" y="106"/>
                  </a:lnTo>
                  <a:lnTo>
                    <a:pt x="59" y="106"/>
                  </a:lnTo>
                  <a:lnTo>
                    <a:pt x="56" y="109"/>
                  </a:lnTo>
                  <a:lnTo>
                    <a:pt x="56" y="112"/>
                  </a:lnTo>
                  <a:lnTo>
                    <a:pt x="53" y="114"/>
                  </a:lnTo>
                  <a:lnTo>
                    <a:pt x="53" y="117"/>
                  </a:lnTo>
                  <a:lnTo>
                    <a:pt x="53" y="120"/>
                  </a:lnTo>
                  <a:lnTo>
                    <a:pt x="53" y="122"/>
                  </a:lnTo>
                  <a:lnTo>
                    <a:pt x="48" y="125"/>
                  </a:lnTo>
                  <a:lnTo>
                    <a:pt x="48" y="128"/>
                  </a:lnTo>
                  <a:lnTo>
                    <a:pt x="56" y="128"/>
                  </a:lnTo>
                  <a:lnTo>
                    <a:pt x="56" y="138"/>
                  </a:lnTo>
                  <a:lnTo>
                    <a:pt x="59" y="138"/>
                  </a:lnTo>
                  <a:lnTo>
                    <a:pt x="61" y="138"/>
                  </a:lnTo>
                  <a:lnTo>
                    <a:pt x="64" y="141"/>
                  </a:lnTo>
                  <a:lnTo>
                    <a:pt x="67" y="144"/>
                  </a:lnTo>
                  <a:lnTo>
                    <a:pt x="67" y="146"/>
                  </a:lnTo>
                  <a:lnTo>
                    <a:pt x="69" y="146"/>
                  </a:lnTo>
                  <a:lnTo>
                    <a:pt x="69" y="152"/>
                  </a:lnTo>
                  <a:lnTo>
                    <a:pt x="67" y="154"/>
                  </a:lnTo>
                  <a:lnTo>
                    <a:pt x="64" y="157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7" y="162"/>
                  </a:lnTo>
                  <a:lnTo>
                    <a:pt x="67" y="165"/>
                  </a:lnTo>
                  <a:lnTo>
                    <a:pt x="67" y="168"/>
                  </a:lnTo>
                  <a:lnTo>
                    <a:pt x="64" y="168"/>
                  </a:lnTo>
                  <a:lnTo>
                    <a:pt x="64" y="170"/>
                  </a:lnTo>
                  <a:lnTo>
                    <a:pt x="67" y="173"/>
                  </a:lnTo>
                  <a:lnTo>
                    <a:pt x="64" y="176"/>
                  </a:lnTo>
                  <a:lnTo>
                    <a:pt x="69" y="178"/>
                  </a:lnTo>
                  <a:lnTo>
                    <a:pt x="67" y="178"/>
                  </a:lnTo>
                  <a:lnTo>
                    <a:pt x="64" y="178"/>
                  </a:lnTo>
                  <a:lnTo>
                    <a:pt x="61" y="181"/>
                  </a:lnTo>
                  <a:lnTo>
                    <a:pt x="64" y="181"/>
                  </a:lnTo>
                  <a:lnTo>
                    <a:pt x="64" y="184"/>
                  </a:lnTo>
                  <a:lnTo>
                    <a:pt x="67" y="186"/>
                  </a:lnTo>
                  <a:lnTo>
                    <a:pt x="69" y="186"/>
                  </a:lnTo>
                  <a:lnTo>
                    <a:pt x="72" y="186"/>
                  </a:lnTo>
                  <a:lnTo>
                    <a:pt x="75" y="186"/>
                  </a:lnTo>
                  <a:lnTo>
                    <a:pt x="75" y="189"/>
                  </a:lnTo>
                  <a:lnTo>
                    <a:pt x="75" y="192"/>
                  </a:lnTo>
                  <a:lnTo>
                    <a:pt x="75" y="194"/>
                  </a:lnTo>
                  <a:lnTo>
                    <a:pt x="75" y="197"/>
                  </a:lnTo>
                  <a:lnTo>
                    <a:pt x="77" y="200"/>
                  </a:lnTo>
                  <a:lnTo>
                    <a:pt x="77" y="202"/>
                  </a:lnTo>
                  <a:lnTo>
                    <a:pt x="80" y="205"/>
                  </a:lnTo>
                  <a:lnTo>
                    <a:pt x="83" y="205"/>
                  </a:lnTo>
                  <a:lnTo>
                    <a:pt x="85" y="202"/>
                  </a:lnTo>
                  <a:lnTo>
                    <a:pt x="88" y="200"/>
                  </a:lnTo>
                  <a:lnTo>
                    <a:pt x="83" y="197"/>
                  </a:lnTo>
                  <a:lnTo>
                    <a:pt x="83" y="194"/>
                  </a:lnTo>
                  <a:lnTo>
                    <a:pt x="80" y="192"/>
                  </a:lnTo>
                  <a:lnTo>
                    <a:pt x="80" y="189"/>
                  </a:lnTo>
                  <a:lnTo>
                    <a:pt x="83" y="189"/>
                  </a:lnTo>
                  <a:lnTo>
                    <a:pt x="80" y="184"/>
                  </a:lnTo>
                  <a:lnTo>
                    <a:pt x="88" y="184"/>
                  </a:lnTo>
                  <a:lnTo>
                    <a:pt x="91" y="184"/>
                  </a:lnTo>
                  <a:lnTo>
                    <a:pt x="91" y="186"/>
                  </a:lnTo>
                  <a:lnTo>
                    <a:pt x="93" y="186"/>
                  </a:lnTo>
                  <a:lnTo>
                    <a:pt x="96" y="186"/>
                  </a:lnTo>
                  <a:lnTo>
                    <a:pt x="99" y="186"/>
                  </a:lnTo>
                  <a:lnTo>
                    <a:pt x="104" y="189"/>
                  </a:lnTo>
                  <a:lnTo>
                    <a:pt x="107" y="189"/>
                  </a:lnTo>
                  <a:lnTo>
                    <a:pt x="107" y="186"/>
                  </a:lnTo>
                  <a:lnTo>
                    <a:pt x="112" y="189"/>
                  </a:lnTo>
                  <a:lnTo>
                    <a:pt x="115" y="189"/>
                  </a:lnTo>
                  <a:lnTo>
                    <a:pt x="117" y="189"/>
                  </a:lnTo>
                  <a:lnTo>
                    <a:pt x="120" y="186"/>
                  </a:lnTo>
                  <a:lnTo>
                    <a:pt x="123" y="184"/>
                  </a:lnTo>
                  <a:lnTo>
                    <a:pt x="125" y="184"/>
                  </a:lnTo>
                  <a:lnTo>
                    <a:pt x="128" y="184"/>
                  </a:lnTo>
                  <a:lnTo>
                    <a:pt x="131" y="186"/>
                  </a:lnTo>
                  <a:lnTo>
                    <a:pt x="133" y="189"/>
                  </a:lnTo>
                  <a:lnTo>
                    <a:pt x="133" y="192"/>
                  </a:lnTo>
                  <a:lnTo>
                    <a:pt x="136" y="192"/>
                  </a:lnTo>
                  <a:lnTo>
                    <a:pt x="139" y="192"/>
                  </a:lnTo>
                  <a:lnTo>
                    <a:pt x="141" y="192"/>
                  </a:lnTo>
                  <a:lnTo>
                    <a:pt x="144" y="192"/>
                  </a:lnTo>
                  <a:lnTo>
                    <a:pt x="147" y="192"/>
                  </a:lnTo>
                  <a:lnTo>
                    <a:pt x="149" y="189"/>
                  </a:lnTo>
                  <a:lnTo>
                    <a:pt x="152" y="189"/>
                  </a:lnTo>
                  <a:lnTo>
                    <a:pt x="155" y="186"/>
                  </a:lnTo>
                  <a:lnTo>
                    <a:pt x="155" y="189"/>
                  </a:lnTo>
                  <a:lnTo>
                    <a:pt x="157" y="186"/>
                  </a:lnTo>
                  <a:lnTo>
                    <a:pt x="163" y="186"/>
                  </a:lnTo>
                  <a:lnTo>
                    <a:pt x="165" y="189"/>
                  </a:lnTo>
                  <a:lnTo>
                    <a:pt x="165" y="192"/>
                  </a:lnTo>
                  <a:lnTo>
                    <a:pt x="168" y="192"/>
                  </a:lnTo>
                  <a:lnTo>
                    <a:pt x="171" y="192"/>
                  </a:lnTo>
                  <a:lnTo>
                    <a:pt x="176" y="189"/>
                  </a:lnTo>
                  <a:lnTo>
                    <a:pt x="176" y="186"/>
                  </a:lnTo>
                  <a:lnTo>
                    <a:pt x="176" y="184"/>
                  </a:lnTo>
                  <a:lnTo>
                    <a:pt x="179" y="181"/>
                  </a:lnTo>
                  <a:lnTo>
                    <a:pt x="181" y="178"/>
                  </a:lnTo>
                  <a:lnTo>
                    <a:pt x="187" y="176"/>
                  </a:lnTo>
                  <a:lnTo>
                    <a:pt x="189" y="176"/>
                  </a:lnTo>
                  <a:lnTo>
                    <a:pt x="192" y="173"/>
                  </a:lnTo>
                  <a:lnTo>
                    <a:pt x="195" y="170"/>
                  </a:lnTo>
                  <a:lnTo>
                    <a:pt x="200" y="168"/>
                  </a:lnTo>
                  <a:lnTo>
                    <a:pt x="203" y="168"/>
                  </a:lnTo>
                  <a:lnTo>
                    <a:pt x="208" y="168"/>
                  </a:lnTo>
                  <a:lnTo>
                    <a:pt x="211" y="170"/>
                  </a:lnTo>
                  <a:lnTo>
                    <a:pt x="216" y="170"/>
                  </a:lnTo>
                  <a:lnTo>
                    <a:pt x="219" y="170"/>
                  </a:lnTo>
                  <a:lnTo>
                    <a:pt x="221" y="170"/>
                  </a:lnTo>
                  <a:lnTo>
                    <a:pt x="227" y="170"/>
                  </a:lnTo>
                  <a:lnTo>
                    <a:pt x="229" y="168"/>
                  </a:lnTo>
                  <a:lnTo>
                    <a:pt x="235" y="160"/>
                  </a:lnTo>
                  <a:lnTo>
                    <a:pt x="237" y="154"/>
                  </a:lnTo>
                  <a:lnTo>
                    <a:pt x="240" y="152"/>
                  </a:lnTo>
                  <a:lnTo>
                    <a:pt x="243" y="149"/>
                  </a:lnTo>
                  <a:lnTo>
                    <a:pt x="243" y="146"/>
                  </a:lnTo>
                  <a:lnTo>
                    <a:pt x="240" y="146"/>
                  </a:lnTo>
                  <a:lnTo>
                    <a:pt x="237" y="146"/>
                  </a:lnTo>
                  <a:lnTo>
                    <a:pt x="235" y="146"/>
                  </a:lnTo>
                  <a:lnTo>
                    <a:pt x="232" y="149"/>
                  </a:lnTo>
                  <a:lnTo>
                    <a:pt x="229" y="146"/>
                  </a:lnTo>
                  <a:lnTo>
                    <a:pt x="229" y="144"/>
                  </a:lnTo>
                  <a:lnTo>
                    <a:pt x="232" y="138"/>
                  </a:lnTo>
                  <a:lnTo>
                    <a:pt x="232" y="133"/>
                  </a:lnTo>
                  <a:lnTo>
                    <a:pt x="229" y="128"/>
                  </a:lnTo>
                  <a:lnTo>
                    <a:pt x="229" y="122"/>
                  </a:lnTo>
                  <a:lnTo>
                    <a:pt x="227" y="120"/>
                  </a:lnTo>
                  <a:lnTo>
                    <a:pt x="229" y="117"/>
                  </a:lnTo>
                  <a:lnTo>
                    <a:pt x="232" y="114"/>
                  </a:lnTo>
                  <a:lnTo>
                    <a:pt x="232" y="112"/>
                  </a:lnTo>
                  <a:lnTo>
                    <a:pt x="229" y="109"/>
                  </a:lnTo>
                  <a:lnTo>
                    <a:pt x="227" y="109"/>
                  </a:lnTo>
                  <a:lnTo>
                    <a:pt x="224" y="106"/>
                  </a:lnTo>
                  <a:lnTo>
                    <a:pt x="224" y="104"/>
                  </a:lnTo>
                  <a:lnTo>
                    <a:pt x="221" y="101"/>
                  </a:lnTo>
                  <a:lnTo>
                    <a:pt x="219" y="98"/>
                  </a:lnTo>
                  <a:lnTo>
                    <a:pt x="213" y="98"/>
                  </a:lnTo>
                  <a:lnTo>
                    <a:pt x="213" y="82"/>
                  </a:lnTo>
                  <a:lnTo>
                    <a:pt x="211" y="82"/>
                  </a:lnTo>
                  <a:lnTo>
                    <a:pt x="211" y="80"/>
                  </a:lnTo>
                  <a:lnTo>
                    <a:pt x="208" y="80"/>
                  </a:lnTo>
                  <a:lnTo>
                    <a:pt x="205" y="77"/>
                  </a:lnTo>
                  <a:lnTo>
                    <a:pt x="203" y="74"/>
                  </a:lnTo>
                  <a:lnTo>
                    <a:pt x="205" y="72"/>
                  </a:lnTo>
                  <a:lnTo>
                    <a:pt x="208" y="72"/>
                  </a:lnTo>
                  <a:lnTo>
                    <a:pt x="213" y="69"/>
                  </a:lnTo>
                  <a:lnTo>
                    <a:pt x="211" y="66"/>
                  </a:lnTo>
                  <a:lnTo>
                    <a:pt x="213" y="66"/>
                  </a:lnTo>
                  <a:lnTo>
                    <a:pt x="213" y="64"/>
                  </a:lnTo>
                  <a:lnTo>
                    <a:pt x="216" y="64"/>
                  </a:lnTo>
                  <a:lnTo>
                    <a:pt x="219" y="61"/>
                  </a:lnTo>
                  <a:lnTo>
                    <a:pt x="216" y="58"/>
                  </a:lnTo>
                  <a:lnTo>
                    <a:pt x="216" y="56"/>
                  </a:lnTo>
                  <a:lnTo>
                    <a:pt x="213" y="53"/>
                  </a:lnTo>
                  <a:lnTo>
                    <a:pt x="216" y="50"/>
                  </a:lnTo>
                  <a:lnTo>
                    <a:pt x="216" y="48"/>
                  </a:lnTo>
                  <a:lnTo>
                    <a:pt x="213" y="45"/>
                  </a:lnTo>
                  <a:lnTo>
                    <a:pt x="208" y="40"/>
                  </a:lnTo>
                  <a:lnTo>
                    <a:pt x="208" y="37"/>
                  </a:lnTo>
                  <a:lnTo>
                    <a:pt x="208" y="34"/>
                  </a:lnTo>
                  <a:lnTo>
                    <a:pt x="208" y="29"/>
                  </a:lnTo>
                  <a:lnTo>
                    <a:pt x="208" y="26"/>
                  </a:lnTo>
                  <a:lnTo>
                    <a:pt x="208" y="24"/>
                  </a:lnTo>
                  <a:lnTo>
                    <a:pt x="208" y="21"/>
                  </a:lnTo>
                  <a:lnTo>
                    <a:pt x="211" y="18"/>
                  </a:lnTo>
                  <a:lnTo>
                    <a:pt x="211" y="13"/>
                  </a:lnTo>
                  <a:close/>
                </a:path>
              </a:pathLst>
            </a:custGeom>
            <a:solidFill>
              <a:srgbClr val="F0F0F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67" name="Freeform 133"/>
            <p:cNvSpPr>
              <a:spLocks/>
            </p:cNvSpPr>
            <p:nvPr/>
          </p:nvSpPr>
          <p:spPr bwMode="auto">
            <a:xfrm>
              <a:off x="3336925" y="5922963"/>
              <a:ext cx="830263" cy="1182687"/>
            </a:xfrm>
            <a:custGeom>
              <a:avLst/>
              <a:gdLst>
                <a:gd name="T0" fmla="*/ 2147483647 w 222"/>
                <a:gd name="T1" fmla="*/ 2147483647 h 298"/>
                <a:gd name="T2" fmla="*/ 2147483647 w 222"/>
                <a:gd name="T3" fmla="*/ 2147483647 h 298"/>
                <a:gd name="T4" fmla="*/ 2147483647 w 222"/>
                <a:gd name="T5" fmla="*/ 2147483647 h 298"/>
                <a:gd name="T6" fmla="*/ 2147483647 w 222"/>
                <a:gd name="T7" fmla="*/ 2147483647 h 298"/>
                <a:gd name="T8" fmla="*/ 2147483647 w 222"/>
                <a:gd name="T9" fmla="*/ 2147483647 h 298"/>
                <a:gd name="T10" fmla="*/ 2147483647 w 222"/>
                <a:gd name="T11" fmla="*/ 2147483647 h 298"/>
                <a:gd name="T12" fmla="*/ 2147483647 w 222"/>
                <a:gd name="T13" fmla="*/ 2147483647 h 298"/>
                <a:gd name="T14" fmla="*/ 2147483647 w 222"/>
                <a:gd name="T15" fmla="*/ 2147483647 h 298"/>
                <a:gd name="T16" fmla="*/ 2147483647 w 222"/>
                <a:gd name="T17" fmla="*/ 2147483647 h 298"/>
                <a:gd name="T18" fmla="*/ 2147483647 w 222"/>
                <a:gd name="T19" fmla="*/ 2147483647 h 298"/>
                <a:gd name="T20" fmla="*/ 2147483647 w 222"/>
                <a:gd name="T21" fmla="*/ 2147483647 h 298"/>
                <a:gd name="T22" fmla="*/ 2147483647 w 222"/>
                <a:gd name="T23" fmla="*/ 2147483647 h 298"/>
                <a:gd name="T24" fmla="*/ 2147483647 w 222"/>
                <a:gd name="T25" fmla="*/ 2147483647 h 298"/>
                <a:gd name="T26" fmla="*/ 2147483647 w 222"/>
                <a:gd name="T27" fmla="*/ 2147483647 h 298"/>
                <a:gd name="T28" fmla="*/ 2147483647 w 222"/>
                <a:gd name="T29" fmla="*/ 0 h 298"/>
                <a:gd name="T30" fmla="*/ 2147483647 w 222"/>
                <a:gd name="T31" fmla="*/ 2147483647 h 298"/>
                <a:gd name="T32" fmla="*/ 2147483647 w 222"/>
                <a:gd name="T33" fmla="*/ 2147483647 h 298"/>
                <a:gd name="T34" fmla="*/ 2147483647 w 222"/>
                <a:gd name="T35" fmla="*/ 2147483647 h 298"/>
                <a:gd name="T36" fmla="*/ 2147483647 w 222"/>
                <a:gd name="T37" fmla="*/ 2147483647 h 298"/>
                <a:gd name="T38" fmla="*/ 2147483647 w 222"/>
                <a:gd name="T39" fmla="*/ 2147483647 h 298"/>
                <a:gd name="T40" fmla="*/ 2147483647 w 222"/>
                <a:gd name="T41" fmla="*/ 2147483647 h 298"/>
                <a:gd name="T42" fmla="*/ 2147483647 w 222"/>
                <a:gd name="T43" fmla="*/ 2147483647 h 298"/>
                <a:gd name="T44" fmla="*/ 2147483647 w 222"/>
                <a:gd name="T45" fmla="*/ 2147483647 h 298"/>
                <a:gd name="T46" fmla="*/ 2147483647 w 222"/>
                <a:gd name="T47" fmla="*/ 2147483647 h 298"/>
                <a:gd name="T48" fmla="*/ 2147483647 w 222"/>
                <a:gd name="T49" fmla="*/ 2147483647 h 298"/>
                <a:gd name="T50" fmla="*/ 2147483647 w 222"/>
                <a:gd name="T51" fmla="*/ 2147483647 h 298"/>
                <a:gd name="T52" fmla="*/ 2147483647 w 222"/>
                <a:gd name="T53" fmla="*/ 2147483647 h 298"/>
                <a:gd name="T54" fmla="*/ 2147483647 w 222"/>
                <a:gd name="T55" fmla="*/ 2147483647 h 298"/>
                <a:gd name="T56" fmla="*/ 2147483647 w 222"/>
                <a:gd name="T57" fmla="*/ 2147483647 h 298"/>
                <a:gd name="T58" fmla="*/ 2147483647 w 222"/>
                <a:gd name="T59" fmla="*/ 2147483647 h 298"/>
                <a:gd name="T60" fmla="*/ 2147483647 w 222"/>
                <a:gd name="T61" fmla="*/ 2147483647 h 298"/>
                <a:gd name="T62" fmla="*/ 2147483647 w 222"/>
                <a:gd name="T63" fmla="*/ 2147483647 h 298"/>
                <a:gd name="T64" fmla="*/ 2147483647 w 222"/>
                <a:gd name="T65" fmla="*/ 2147483647 h 298"/>
                <a:gd name="T66" fmla="*/ 2147483647 w 222"/>
                <a:gd name="T67" fmla="*/ 2147483647 h 298"/>
                <a:gd name="T68" fmla="*/ 2147483647 w 222"/>
                <a:gd name="T69" fmla="*/ 2147483647 h 298"/>
                <a:gd name="T70" fmla="*/ 2147483647 w 222"/>
                <a:gd name="T71" fmla="*/ 2147483647 h 298"/>
                <a:gd name="T72" fmla="*/ 2147483647 w 222"/>
                <a:gd name="T73" fmla="*/ 2147483647 h 298"/>
                <a:gd name="T74" fmla="*/ 2147483647 w 222"/>
                <a:gd name="T75" fmla="*/ 2147483647 h 298"/>
                <a:gd name="T76" fmla="*/ 2147483647 w 222"/>
                <a:gd name="T77" fmla="*/ 2147483647 h 298"/>
                <a:gd name="T78" fmla="*/ 2147483647 w 222"/>
                <a:gd name="T79" fmla="*/ 2147483647 h 298"/>
                <a:gd name="T80" fmla="*/ 2147483647 w 222"/>
                <a:gd name="T81" fmla="*/ 2147483647 h 298"/>
                <a:gd name="T82" fmla="*/ 2147483647 w 222"/>
                <a:gd name="T83" fmla="*/ 2147483647 h 298"/>
                <a:gd name="T84" fmla="*/ 2147483647 w 222"/>
                <a:gd name="T85" fmla="*/ 2147483647 h 298"/>
                <a:gd name="T86" fmla="*/ 2147483647 w 222"/>
                <a:gd name="T87" fmla="*/ 2147483647 h 298"/>
                <a:gd name="T88" fmla="*/ 2147483647 w 222"/>
                <a:gd name="T89" fmla="*/ 2147483647 h 298"/>
                <a:gd name="T90" fmla="*/ 2147483647 w 222"/>
                <a:gd name="T91" fmla="*/ 2147483647 h 298"/>
                <a:gd name="T92" fmla="*/ 2147483647 w 222"/>
                <a:gd name="T93" fmla="*/ 2147483647 h 298"/>
                <a:gd name="T94" fmla="*/ 2147483647 w 222"/>
                <a:gd name="T95" fmla="*/ 2147483647 h 298"/>
                <a:gd name="T96" fmla="*/ 2147483647 w 222"/>
                <a:gd name="T97" fmla="*/ 2147483647 h 298"/>
                <a:gd name="T98" fmla="*/ 2147483647 w 222"/>
                <a:gd name="T99" fmla="*/ 2147483647 h 298"/>
                <a:gd name="T100" fmla="*/ 2147483647 w 222"/>
                <a:gd name="T101" fmla="*/ 2147483647 h 298"/>
                <a:gd name="T102" fmla="*/ 2147483647 w 222"/>
                <a:gd name="T103" fmla="*/ 2147483647 h 298"/>
                <a:gd name="T104" fmla="*/ 2147483647 w 222"/>
                <a:gd name="T105" fmla="*/ 2147483647 h 298"/>
                <a:gd name="T106" fmla="*/ 2147483647 w 222"/>
                <a:gd name="T107" fmla="*/ 2147483647 h 298"/>
                <a:gd name="T108" fmla="*/ 2147483647 w 222"/>
                <a:gd name="T109" fmla="*/ 2147483647 h 298"/>
                <a:gd name="T110" fmla="*/ 2147483647 w 222"/>
                <a:gd name="T111" fmla="*/ 2147483647 h 298"/>
                <a:gd name="T112" fmla="*/ 2147483647 w 222"/>
                <a:gd name="T113" fmla="*/ 2147483647 h 298"/>
                <a:gd name="T114" fmla="*/ 2147483647 w 222"/>
                <a:gd name="T115" fmla="*/ 2147483647 h 298"/>
                <a:gd name="T116" fmla="*/ 2147483647 w 222"/>
                <a:gd name="T117" fmla="*/ 2147483647 h 298"/>
                <a:gd name="T118" fmla="*/ 2147483647 w 222"/>
                <a:gd name="T119" fmla="*/ 2147483647 h 298"/>
                <a:gd name="T120" fmla="*/ 2147483647 w 222"/>
                <a:gd name="T121" fmla="*/ 2147483647 h 29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22"/>
                <a:gd name="T184" fmla="*/ 0 h 298"/>
                <a:gd name="T185" fmla="*/ 222 w 222"/>
                <a:gd name="T186" fmla="*/ 298 h 29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22" h="298">
                  <a:moveTo>
                    <a:pt x="219" y="216"/>
                  </a:moveTo>
                  <a:lnTo>
                    <a:pt x="219" y="205"/>
                  </a:lnTo>
                  <a:lnTo>
                    <a:pt x="222" y="202"/>
                  </a:lnTo>
                  <a:lnTo>
                    <a:pt x="219" y="200"/>
                  </a:lnTo>
                  <a:lnTo>
                    <a:pt x="219" y="197"/>
                  </a:lnTo>
                  <a:lnTo>
                    <a:pt x="214" y="197"/>
                  </a:lnTo>
                  <a:lnTo>
                    <a:pt x="216" y="194"/>
                  </a:lnTo>
                  <a:lnTo>
                    <a:pt x="219" y="192"/>
                  </a:lnTo>
                  <a:lnTo>
                    <a:pt x="222" y="189"/>
                  </a:lnTo>
                  <a:lnTo>
                    <a:pt x="222" y="186"/>
                  </a:lnTo>
                  <a:lnTo>
                    <a:pt x="222" y="184"/>
                  </a:lnTo>
                  <a:lnTo>
                    <a:pt x="222" y="178"/>
                  </a:lnTo>
                  <a:lnTo>
                    <a:pt x="222" y="176"/>
                  </a:lnTo>
                  <a:lnTo>
                    <a:pt x="219" y="176"/>
                  </a:lnTo>
                  <a:lnTo>
                    <a:pt x="216" y="176"/>
                  </a:lnTo>
                  <a:lnTo>
                    <a:pt x="211" y="176"/>
                  </a:lnTo>
                  <a:lnTo>
                    <a:pt x="211" y="173"/>
                  </a:lnTo>
                  <a:lnTo>
                    <a:pt x="208" y="170"/>
                  </a:lnTo>
                  <a:lnTo>
                    <a:pt x="206" y="168"/>
                  </a:lnTo>
                  <a:lnTo>
                    <a:pt x="203" y="165"/>
                  </a:lnTo>
                  <a:lnTo>
                    <a:pt x="200" y="165"/>
                  </a:lnTo>
                  <a:lnTo>
                    <a:pt x="198" y="162"/>
                  </a:lnTo>
                  <a:lnTo>
                    <a:pt x="200" y="160"/>
                  </a:lnTo>
                  <a:lnTo>
                    <a:pt x="203" y="157"/>
                  </a:lnTo>
                  <a:lnTo>
                    <a:pt x="203" y="152"/>
                  </a:lnTo>
                  <a:lnTo>
                    <a:pt x="203" y="149"/>
                  </a:lnTo>
                  <a:lnTo>
                    <a:pt x="200" y="146"/>
                  </a:lnTo>
                  <a:lnTo>
                    <a:pt x="198" y="144"/>
                  </a:lnTo>
                  <a:lnTo>
                    <a:pt x="198" y="141"/>
                  </a:lnTo>
                  <a:lnTo>
                    <a:pt x="198" y="138"/>
                  </a:lnTo>
                  <a:lnTo>
                    <a:pt x="200" y="136"/>
                  </a:lnTo>
                  <a:lnTo>
                    <a:pt x="203" y="133"/>
                  </a:lnTo>
                  <a:lnTo>
                    <a:pt x="203" y="130"/>
                  </a:lnTo>
                  <a:lnTo>
                    <a:pt x="203" y="128"/>
                  </a:lnTo>
                  <a:lnTo>
                    <a:pt x="203" y="125"/>
                  </a:lnTo>
                  <a:lnTo>
                    <a:pt x="200" y="123"/>
                  </a:lnTo>
                  <a:lnTo>
                    <a:pt x="198" y="120"/>
                  </a:lnTo>
                  <a:lnTo>
                    <a:pt x="198" y="117"/>
                  </a:lnTo>
                  <a:lnTo>
                    <a:pt x="198" y="112"/>
                  </a:lnTo>
                  <a:lnTo>
                    <a:pt x="195" y="109"/>
                  </a:lnTo>
                  <a:lnTo>
                    <a:pt x="192" y="109"/>
                  </a:lnTo>
                  <a:lnTo>
                    <a:pt x="190" y="107"/>
                  </a:lnTo>
                  <a:lnTo>
                    <a:pt x="187" y="107"/>
                  </a:lnTo>
                  <a:lnTo>
                    <a:pt x="190" y="104"/>
                  </a:lnTo>
                  <a:lnTo>
                    <a:pt x="190" y="101"/>
                  </a:lnTo>
                  <a:lnTo>
                    <a:pt x="190" y="99"/>
                  </a:lnTo>
                  <a:lnTo>
                    <a:pt x="190" y="96"/>
                  </a:lnTo>
                  <a:lnTo>
                    <a:pt x="190" y="93"/>
                  </a:lnTo>
                  <a:lnTo>
                    <a:pt x="190" y="91"/>
                  </a:lnTo>
                  <a:lnTo>
                    <a:pt x="187" y="88"/>
                  </a:lnTo>
                  <a:lnTo>
                    <a:pt x="187" y="85"/>
                  </a:lnTo>
                  <a:lnTo>
                    <a:pt x="184" y="83"/>
                  </a:lnTo>
                  <a:lnTo>
                    <a:pt x="182" y="80"/>
                  </a:lnTo>
                  <a:lnTo>
                    <a:pt x="182" y="77"/>
                  </a:lnTo>
                  <a:lnTo>
                    <a:pt x="182" y="75"/>
                  </a:lnTo>
                  <a:lnTo>
                    <a:pt x="182" y="72"/>
                  </a:lnTo>
                  <a:lnTo>
                    <a:pt x="179" y="72"/>
                  </a:lnTo>
                  <a:lnTo>
                    <a:pt x="176" y="69"/>
                  </a:lnTo>
                  <a:lnTo>
                    <a:pt x="176" y="67"/>
                  </a:lnTo>
                  <a:lnTo>
                    <a:pt x="179" y="67"/>
                  </a:lnTo>
                  <a:lnTo>
                    <a:pt x="182" y="64"/>
                  </a:lnTo>
                  <a:lnTo>
                    <a:pt x="184" y="64"/>
                  </a:lnTo>
                  <a:lnTo>
                    <a:pt x="184" y="61"/>
                  </a:lnTo>
                  <a:lnTo>
                    <a:pt x="187" y="59"/>
                  </a:lnTo>
                  <a:lnTo>
                    <a:pt x="187" y="56"/>
                  </a:lnTo>
                  <a:lnTo>
                    <a:pt x="187" y="53"/>
                  </a:lnTo>
                  <a:lnTo>
                    <a:pt x="184" y="53"/>
                  </a:lnTo>
                  <a:lnTo>
                    <a:pt x="184" y="51"/>
                  </a:lnTo>
                  <a:lnTo>
                    <a:pt x="184" y="48"/>
                  </a:lnTo>
                  <a:lnTo>
                    <a:pt x="184" y="45"/>
                  </a:lnTo>
                  <a:lnTo>
                    <a:pt x="179" y="43"/>
                  </a:lnTo>
                  <a:lnTo>
                    <a:pt x="176" y="40"/>
                  </a:lnTo>
                  <a:lnTo>
                    <a:pt x="176" y="37"/>
                  </a:lnTo>
                  <a:lnTo>
                    <a:pt x="174" y="37"/>
                  </a:lnTo>
                  <a:lnTo>
                    <a:pt x="168" y="35"/>
                  </a:lnTo>
                  <a:lnTo>
                    <a:pt x="166" y="32"/>
                  </a:lnTo>
                  <a:lnTo>
                    <a:pt x="163" y="32"/>
                  </a:lnTo>
                  <a:lnTo>
                    <a:pt x="158" y="32"/>
                  </a:lnTo>
                  <a:lnTo>
                    <a:pt x="155" y="32"/>
                  </a:lnTo>
                  <a:lnTo>
                    <a:pt x="152" y="29"/>
                  </a:lnTo>
                  <a:lnTo>
                    <a:pt x="152" y="27"/>
                  </a:lnTo>
                  <a:lnTo>
                    <a:pt x="152" y="24"/>
                  </a:lnTo>
                  <a:lnTo>
                    <a:pt x="150" y="21"/>
                  </a:lnTo>
                  <a:lnTo>
                    <a:pt x="147" y="19"/>
                  </a:lnTo>
                  <a:lnTo>
                    <a:pt x="147" y="16"/>
                  </a:lnTo>
                  <a:lnTo>
                    <a:pt x="147" y="13"/>
                  </a:lnTo>
                  <a:lnTo>
                    <a:pt x="147" y="11"/>
                  </a:lnTo>
                  <a:lnTo>
                    <a:pt x="147" y="5"/>
                  </a:lnTo>
                  <a:lnTo>
                    <a:pt x="150" y="3"/>
                  </a:lnTo>
                  <a:lnTo>
                    <a:pt x="144" y="0"/>
                  </a:lnTo>
                  <a:lnTo>
                    <a:pt x="142" y="0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6" y="3"/>
                  </a:lnTo>
                  <a:lnTo>
                    <a:pt x="136" y="5"/>
                  </a:lnTo>
                  <a:lnTo>
                    <a:pt x="134" y="5"/>
                  </a:lnTo>
                  <a:lnTo>
                    <a:pt x="134" y="8"/>
                  </a:lnTo>
                  <a:lnTo>
                    <a:pt x="131" y="8"/>
                  </a:lnTo>
                  <a:lnTo>
                    <a:pt x="128" y="11"/>
                  </a:lnTo>
                  <a:lnTo>
                    <a:pt x="128" y="13"/>
                  </a:lnTo>
                  <a:lnTo>
                    <a:pt x="126" y="16"/>
                  </a:lnTo>
                  <a:lnTo>
                    <a:pt x="123" y="16"/>
                  </a:lnTo>
                  <a:lnTo>
                    <a:pt x="120" y="16"/>
                  </a:lnTo>
                  <a:lnTo>
                    <a:pt x="118" y="13"/>
                  </a:lnTo>
                  <a:lnTo>
                    <a:pt x="115" y="13"/>
                  </a:lnTo>
                  <a:lnTo>
                    <a:pt x="112" y="13"/>
                  </a:lnTo>
                  <a:lnTo>
                    <a:pt x="110" y="13"/>
                  </a:lnTo>
                  <a:lnTo>
                    <a:pt x="104" y="13"/>
                  </a:lnTo>
                  <a:lnTo>
                    <a:pt x="104" y="11"/>
                  </a:lnTo>
                  <a:lnTo>
                    <a:pt x="104" y="8"/>
                  </a:lnTo>
                  <a:lnTo>
                    <a:pt x="102" y="3"/>
                  </a:lnTo>
                  <a:lnTo>
                    <a:pt x="99" y="5"/>
                  </a:lnTo>
                  <a:lnTo>
                    <a:pt x="99" y="8"/>
                  </a:lnTo>
                  <a:lnTo>
                    <a:pt x="96" y="11"/>
                  </a:lnTo>
                  <a:lnTo>
                    <a:pt x="99" y="13"/>
                  </a:lnTo>
                  <a:lnTo>
                    <a:pt x="96" y="13"/>
                  </a:lnTo>
                  <a:lnTo>
                    <a:pt x="96" y="16"/>
                  </a:lnTo>
                  <a:lnTo>
                    <a:pt x="91" y="16"/>
                  </a:lnTo>
                  <a:lnTo>
                    <a:pt x="88" y="16"/>
                  </a:lnTo>
                  <a:lnTo>
                    <a:pt x="86" y="19"/>
                  </a:lnTo>
                  <a:lnTo>
                    <a:pt x="83" y="19"/>
                  </a:lnTo>
                  <a:lnTo>
                    <a:pt x="83" y="21"/>
                  </a:lnTo>
                  <a:lnTo>
                    <a:pt x="86" y="24"/>
                  </a:lnTo>
                  <a:lnTo>
                    <a:pt x="86" y="29"/>
                  </a:lnTo>
                  <a:lnTo>
                    <a:pt x="83" y="29"/>
                  </a:lnTo>
                  <a:lnTo>
                    <a:pt x="83" y="32"/>
                  </a:lnTo>
                  <a:lnTo>
                    <a:pt x="83" y="35"/>
                  </a:lnTo>
                  <a:lnTo>
                    <a:pt x="83" y="37"/>
                  </a:lnTo>
                  <a:lnTo>
                    <a:pt x="80" y="37"/>
                  </a:lnTo>
                  <a:lnTo>
                    <a:pt x="78" y="40"/>
                  </a:lnTo>
                  <a:lnTo>
                    <a:pt x="72" y="40"/>
                  </a:lnTo>
                  <a:lnTo>
                    <a:pt x="70" y="40"/>
                  </a:lnTo>
                  <a:lnTo>
                    <a:pt x="67" y="40"/>
                  </a:lnTo>
                  <a:lnTo>
                    <a:pt x="67" y="37"/>
                  </a:lnTo>
                  <a:lnTo>
                    <a:pt x="70" y="37"/>
                  </a:lnTo>
                  <a:lnTo>
                    <a:pt x="67" y="35"/>
                  </a:lnTo>
                  <a:lnTo>
                    <a:pt x="64" y="32"/>
                  </a:lnTo>
                  <a:lnTo>
                    <a:pt x="62" y="29"/>
                  </a:lnTo>
                  <a:lnTo>
                    <a:pt x="59" y="24"/>
                  </a:lnTo>
                  <a:lnTo>
                    <a:pt x="56" y="27"/>
                  </a:lnTo>
                  <a:lnTo>
                    <a:pt x="54" y="27"/>
                  </a:lnTo>
                  <a:lnTo>
                    <a:pt x="51" y="29"/>
                  </a:lnTo>
                  <a:lnTo>
                    <a:pt x="48" y="32"/>
                  </a:lnTo>
                  <a:lnTo>
                    <a:pt x="46" y="32"/>
                  </a:lnTo>
                  <a:lnTo>
                    <a:pt x="40" y="29"/>
                  </a:lnTo>
                  <a:lnTo>
                    <a:pt x="38" y="32"/>
                  </a:lnTo>
                  <a:lnTo>
                    <a:pt x="38" y="35"/>
                  </a:lnTo>
                  <a:lnTo>
                    <a:pt x="35" y="35"/>
                  </a:lnTo>
                  <a:lnTo>
                    <a:pt x="30" y="35"/>
                  </a:lnTo>
                  <a:lnTo>
                    <a:pt x="27" y="32"/>
                  </a:lnTo>
                  <a:lnTo>
                    <a:pt x="24" y="32"/>
                  </a:lnTo>
                  <a:lnTo>
                    <a:pt x="22" y="32"/>
                  </a:lnTo>
                  <a:lnTo>
                    <a:pt x="22" y="35"/>
                  </a:lnTo>
                  <a:lnTo>
                    <a:pt x="19" y="37"/>
                  </a:lnTo>
                  <a:lnTo>
                    <a:pt x="19" y="43"/>
                  </a:lnTo>
                  <a:lnTo>
                    <a:pt x="19" y="45"/>
                  </a:lnTo>
                  <a:lnTo>
                    <a:pt x="16" y="48"/>
                  </a:lnTo>
                  <a:lnTo>
                    <a:pt x="14" y="48"/>
                  </a:lnTo>
                  <a:lnTo>
                    <a:pt x="11" y="48"/>
                  </a:lnTo>
                  <a:lnTo>
                    <a:pt x="8" y="45"/>
                  </a:lnTo>
                  <a:lnTo>
                    <a:pt x="8" y="43"/>
                  </a:lnTo>
                  <a:lnTo>
                    <a:pt x="6" y="43"/>
                  </a:lnTo>
                  <a:lnTo>
                    <a:pt x="3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3" y="48"/>
                  </a:lnTo>
                  <a:lnTo>
                    <a:pt x="3" y="53"/>
                  </a:lnTo>
                  <a:lnTo>
                    <a:pt x="3" y="59"/>
                  </a:lnTo>
                  <a:lnTo>
                    <a:pt x="3" y="61"/>
                  </a:lnTo>
                  <a:lnTo>
                    <a:pt x="6" y="61"/>
                  </a:lnTo>
                  <a:lnTo>
                    <a:pt x="6" y="64"/>
                  </a:lnTo>
                  <a:lnTo>
                    <a:pt x="6" y="67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3" y="83"/>
                  </a:lnTo>
                  <a:lnTo>
                    <a:pt x="8" y="85"/>
                  </a:lnTo>
                  <a:lnTo>
                    <a:pt x="11" y="85"/>
                  </a:lnTo>
                  <a:lnTo>
                    <a:pt x="11" y="88"/>
                  </a:lnTo>
                  <a:lnTo>
                    <a:pt x="14" y="88"/>
                  </a:lnTo>
                  <a:lnTo>
                    <a:pt x="16" y="88"/>
                  </a:lnTo>
                  <a:lnTo>
                    <a:pt x="19" y="91"/>
                  </a:lnTo>
                  <a:lnTo>
                    <a:pt x="19" y="93"/>
                  </a:lnTo>
                  <a:lnTo>
                    <a:pt x="19" y="96"/>
                  </a:lnTo>
                  <a:lnTo>
                    <a:pt x="19" y="99"/>
                  </a:lnTo>
                  <a:lnTo>
                    <a:pt x="19" y="101"/>
                  </a:lnTo>
                  <a:lnTo>
                    <a:pt x="22" y="107"/>
                  </a:lnTo>
                  <a:lnTo>
                    <a:pt x="22" y="109"/>
                  </a:lnTo>
                  <a:lnTo>
                    <a:pt x="22" y="112"/>
                  </a:lnTo>
                  <a:lnTo>
                    <a:pt x="22" y="115"/>
                  </a:lnTo>
                  <a:lnTo>
                    <a:pt x="19" y="120"/>
                  </a:lnTo>
                  <a:lnTo>
                    <a:pt x="16" y="123"/>
                  </a:lnTo>
                  <a:lnTo>
                    <a:pt x="16" y="125"/>
                  </a:lnTo>
                  <a:lnTo>
                    <a:pt x="14" y="130"/>
                  </a:lnTo>
                  <a:lnTo>
                    <a:pt x="11" y="133"/>
                  </a:lnTo>
                  <a:lnTo>
                    <a:pt x="14" y="136"/>
                  </a:lnTo>
                  <a:lnTo>
                    <a:pt x="14" y="141"/>
                  </a:lnTo>
                  <a:lnTo>
                    <a:pt x="14" y="144"/>
                  </a:lnTo>
                  <a:lnTo>
                    <a:pt x="16" y="149"/>
                  </a:lnTo>
                  <a:lnTo>
                    <a:pt x="19" y="152"/>
                  </a:lnTo>
                  <a:lnTo>
                    <a:pt x="19" y="154"/>
                  </a:lnTo>
                  <a:lnTo>
                    <a:pt x="19" y="157"/>
                  </a:lnTo>
                  <a:lnTo>
                    <a:pt x="16" y="160"/>
                  </a:lnTo>
                  <a:lnTo>
                    <a:pt x="16" y="162"/>
                  </a:lnTo>
                  <a:lnTo>
                    <a:pt x="14" y="162"/>
                  </a:lnTo>
                  <a:lnTo>
                    <a:pt x="11" y="162"/>
                  </a:lnTo>
                  <a:lnTo>
                    <a:pt x="8" y="162"/>
                  </a:lnTo>
                  <a:lnTo>
                    <a:pt x="6" y="162"/>
                  </a:lnTo>
                  <a:lnTo>
                    <a:pt x="6" y="165"/>
                  </a:lnTo>
                  <a:lnTo>
                    <a:pt x="8" y="168"/>
                  </a:lnTo>
                  <a:lnTo>
                    <a:pt x="6" y="168"/>
                  </a:lnTo>
                  <a:lnTo>
                    <a:pt x="3" y="170"/>
                  </a:lnTo>
                  <a:lnTo>
                    <a:pt x="3" y="173"/>
                  </a:lnTo>
                  <a:lnTo>
                    <a:pt x="3" y="176"/>
                  </a:lnTo>
                  <a:lnTo>
                    <a:pt x="6" y="178"/>
                  </a:lnTo>
                  <a:lnTo>
                    <a:pt x="11" y="178"/>
                  </a:lnTo>
                  <a:lnTo>
                    <a:pt x="14" y="178"/>
                  </a:lnTo>
                  <a:lnTo>
                    <a:pt x="16" y="178"/>
                  </a:lnTo>
                  <a:lnTo>
                    <a:pt x="19" y="178"/>
                  </a:lnTo>
                  <a:lnTo>
                    <a:pt x="19" y="184"/>
                  </a:lnTo>
                  <a:lnTo>
                    <a:pt x="16" y="189"/>
                  </a:lnTo>
                  <a:lnTo>
                    <a:pt x="16" y="194"/>
                  </a:lnTo>
                  <a:lnTo>
                    <a:pt x="14" y="197"/>
                  </a:lnTo>
                  <a:lnTo>
                    <a:pt x="16" y="200"/>
                  </a:lnTo>
                  <a:lnTo>
                    <a:pt x="16" y="202"/>
                  </a:lnTo>
                  <a:lnTo>
                    <a:pt x="16" y="205"/>
                  </a:lnTo>
                  <a:lnTo>
                    <a:pt x="14" y="208"/>
                  </a:lnTo>
                  <a:lnTo>
                    <a:pt x="11" y="213"/>
                  </a:lnTo>
                  <a:lnTo>
                    <a:pt x="14" y="213"/>
                  </a:lnTo>
                  <a:lnTo>
                    <a:pt x="16" y="213"/>
                  </a:lnTo>
                  <a:lnTo>
                    <a:pt x="16" y="216"/>
                  </a:lnTo>
                  <a:lnTo>
                    <a:pt x="19" y="218"/>
                  </a:lnTo>
                  <a:lnTo>
                    <a:pt x="19" y="221"/>
                  </a:lnTo>
                  <a:lnTo>
                    <a:pt x="22" y="224"/>
                  </a:lnTo>
                  <a:lnTo>
                    <a:pt x="24" y="226"/>
                  </a:lnTo>
                  <a:lnTo>
                    <a:pt x="24" y="229"/>
                  </a:lnTo>
                  <a:lnTo>
                    <a:pt x="24" y="234"/>
                  </a:lnTo>
                  <a:lnTo>
                    <a:pt x="24" y="237"/>
                  </a:lnTo>
                  <a:lnTo>
                    <a:pt x="22" y="237"/>
                  </a:lnTo>
                  <a:lnTo>
                    <a:pt x="24" y="240"/>
                  </a:lnTo>
                  <a:lnTo>
                    <a:pt x="27" y="242"/>
                  </a:lnTo>
                  <a:lnTo>
                    <a:pt x="30" y="242"/>
                  </a:lnTo>
                  <a:lnTo>
                    <a:pt x="35" y="240"/>
                  </a:lnTo>
                  <a:lnTo>
                    <a:pt x="40" y="240"/>
                  </a:lnTo>
                  <a:lnTo>
                    <a:pt x="43" y="237"/>
                  </a:lnTo>
                  <a:lnTo>
                    <a:pt x="46" y="237"/>
                  </a:lnTo>
                  <a:lnTo>
                    <a:pt x="51" y="234"/>
                  </a:lnTo>
                  <a:lnTo>
                    <a:pt x="56" y="234"/>
                  </a:lnTo>
                  <a:lnTo>
                    <a:pt x="59" y="234"/>
                  </a:lnTo>
                  <a:lnTo>
                    <a:pt x="62" y="237"/>
                  </a:lnTo>
                  <a:lnTo>
                    <a:pt x="64" y="240"/>
                  </a:lnTo>
                  <a:lnTo>
                    <a:pt x="64" y="242"/>
                  </a:lnTo>
                  <a:lnTo>
                    <a:pt x="64" y="245"/>
                  </a:lnTo>
                  <a:lnTo>
                    <a:pt x="64" y="248"/>
                  </a:lnTo>
                  <a:lnTo>
                    <a:pt x="62" y="253"/>
                  </a:lnTo>
                  <a:lnTo>
                    <a:pt x="62" y="256"/>
                  </a:lnTo>
                  <a:lnTo>
                    <a:pt x="62" y="261"/>
                  </a:lnTo>
                  <a:lnTo>
                    <a:pt x="62" y="264"/>
                  </a:lnTo>
                  <a:lnTo>
                    <a:pt x="64" y="266"/>
                  </a:lnTo>
                  <a:lnTo>
                    <a:pt x="70" y="266"/>
                  </a:lnTo>
                  <a:lnTo>
                    <a:pt x="72" y="266"/>
                  </a:lnTo>
                  <a:lnTo>
                    <a:pt x="75" y="269"/>
                  </a:lnTo>
                  <a:lnTo>
                    <a:pt x="78" y="269"/>
                  </a:lnTo>
                  <a:lnTo>
                    <a:pt x="78" y="272"/>
                  </a:lnTo>
                  <a:lnTo>
                    <a:pt x="78" y="277"/>
                  </a:lnTo>
                  <a:lnTo>
                    <a:pt x="80" y="277"/>
                  </a:lnTo>
                  <a:lnTo>
                    <a:pt x="80" y="280"/>
                  </a:lnTo>
                  <a:lnTo>
                    <a:pt x="78" y="282"/>
                  </a:lnTo>
                  <a:lnTo>
                    <a:pt x="80" y="285"/>
                  </a:lnTo>
                  <a:lnTo>
                    <a:pt x="83" y="282"/>
                  </a:lnTo>
                  <a:lnTo>
                    <a:pt x="86" y="282"/>
                  </a:lnTo>
                  <a:lnTo>
                    <a:pt x="88" y="280"/>
                  </a:lnTo>
                  <a:lnTo>
                    <a:pt x="88" y="277"/>
                  </a:lnTo>
                  <a:lnTo>
                    <a:pt x="91" y="274"/>
                  </a:lnTo>
                  <a:lnTo>
                    <a:pt x="94" y="274"/>
                  </a:lnTo>
                  <a:lnTo>
                    <a:pt x="96" y="274"/>
                  </a:lnTo>
                  <a:lnTo>
                    <a:pt x="99" y="272"/>
                  </a:lnTo>
                  <a:lnTo>
                    <a:pt x="99" y="269"/>
                  </a:lnTo>
                  <a:lnTo>
                    <a:pt x="102" y="269"/>
                  </a:lnTo>
                  <a:lnTo>
                    <a:pt x="104" y="269"/>
                  </a:lnTo>
                  <a:lnTo>
                    <a:pt x="107" y="272"/>
                  </a:lnTo>
                  <a:lnTo>
                    <a:pt x="110" y="272"/>
                  </a:lnTo>
                  <a:lnTo>
                    <a:pt x="110" y="274"/>
                  </a:lnTo>
                  <a:lnTo>
                    <a:pt x="110" y="277"/>
                  </a:lnTo>
                  <a:lnTo>
                    <a:pt x="110" y="280"/>
                  </a:lnTo>
                  <a:lnTo>
                    <a:pt x="112" y="282"/>
                  </a:lnTo>
                  <a:lnTo>
                    <a:pt x="115" y="282"/>
                  </a:lnTo>
                  <a:lnTo>
                    <a:pt x="118" y="285"/>
                  </a:lnTo>
                  <a:lnTo>
                    <a:pt x="118" y="288"/>
                  </a:lnTo>
                  <a:lnTo>
                    <a:pt x="120" y="290"/>
                  </a:lnTo>
                  <a:lnTo>
                    <a:pt x="123" y="290"/>
                  </a:lnTo>
                  <a:lnTo>
                    <a:pt x="126" y="293"/>
                  </a:lnTo>
                  <a:lnTo>
                    <a:pt x="128" y="293"/>
                  </a:lnTo>
                  <a:lnTo>
                    <a:pt x="131" y="293"/>
                  </a:lnTo>
                  <a:lnTo>
                    <a:pt x="134" y="296"/>
                  </a:lnTo>
                  <a:lnTo>
                    <a:pt x="136" y="298"/>
                  </a:lnTo>
                  <a:lnTo>
                    <a:pt x="139" y="296"/>
                  </a:lnTo>
                  <a:lnTo>
                    <a:pt x="142" y="296"/>
                  </a:lnTo>
                  <a:lnTo>
                    <a:pt x="144" y="296"/>
                  </a:lnTo>
                  <a:lnTo>
                    <a:pt x="147" y="298"/>
                  </a:lnTo>
                  <a:lnTo>
                    <a:pt x="150" y="298"/>
                  </a:lnTo>
                  <a:lnTo>
                    <a:pt x="152" y="298"/>
                  </a:lnTo>
                  <a:lnTo>
                    <a:pt x="155" y="298"/>
                  </a:lnTo>
                  <a:lnTo>
                    <a:pt x="152" y="296"/>
                  </a:lnTo>
                  <a:lnTo>
                    <a:pt x="150" y="293"/>
                  </a:lnTo>
                  <a:lnTo>
                    <a:pt x="150" y="290"/>
                  </a:lnTo>
                  <a:lnTo>
                    <a:pt x="152" y="288"/>
                  </a:lnTo>
                  <a:lnTo>
                    <a:pt x="158" y="288"/>
                  </a:lnTo>
                  <a:lnTo>
                    <a:pt x="160" y="290"/>
                  </a:lnTo>
                  <a:lnTo>
                    <a:pt x="158" y="288"/>
                  </a:lnTo>
                  <a:lnTo>
                    <a:pt x="158" y="285"/>
                  </a:lnTo>
                  <a:lnTo>
                    <a:pt x="158" y="280"/>
                  </a:lnTo>
                  <a:lnTo>
                    <a:pt x="158" y="277"/>
                  </a:lnTo>
                  <a:lnTo>
                    <a:pt x="155" y="277"/>
                  </a:lnTo>
                  <a:lnTo>
                    <a:pt x="152" y="274"/>
                  </a:lnTo>
                  <a:lnTo>
                    <a:pt x="152" y="272"/>
                  </a:lnTo>
                  <a:lnTo>
                    <a:pt x="152" y="269"/>
                  </a:lnTo>
                  <a:lnTo>
                    <a:pt x="152" y="266"/>
                  </a:lnTo>
                  <a:lnTo>
                    <a:pt x="150" y="264"/>
                  </a:lnTo>
                  <a:lnTo>
                    <a:pt x="152" y="261"/>
                  </a:lnTo>
                  <a:lnTo>
                    <a:pt x="155" y="264"/>
                  </a:lnTo>
                  <a:lnTo>
                    <a:pt x="155" y="266"/>
                  </a:lnTo>
                  <a:lnTo>
                    <a:pt x="158" y="266"/>
                  </a:lnTo>
                  <a:lnTo>
                    <a:pt x="160" y="266"/>
                  </a:lnTo>
                  <a:lnTo>
                    <a:pt x="163" y="266"/>
                  </a:lnTo>
                  <a:lnTo>
                    <a:pt x="166" y="266"/>
                  </a:lnTo>
                  <a:lnTo>
                    <a:pt x="168" y="264"/>
                  </a:lnTo>
                  <a:lnTo>
                    <a:pt x="171" y="264"/>
                  </a:lnTo>
                  <a:lnTo>
                    <a:pt x="171" y="266"/>
                  </a:lnTo>
                  <a:lnTo>
                    <a:pt x="174" y="264"/>
                  </a:lnTo>
                  <a:lnTo>
                    <a:pt x="176" y="266"/>
                  </a:lnTo>
                  <a:lnTo>
                    <a:pt x="179" y="266"/>
                  </a:lnTo>
                  <a:lnTo>
                    <a:pt x="182" y="266"/>
                  </a:lnTo>
                  <a:lnTo>
                    <a:pt x="184" y="269"/>
                  </a:lnTo>
                  <a:lnTo>
                    <a:pt x="184" y="272"/>
                  </a:lnTo>
                  <a:lnTo>
                    <a:pt x="187" y="274"/>
                  </a:lnTo>
                  <a:lnTo>
                    <a:pt x="187" y="277"/>
                  </a:lnTo>
                  <a:lnTo>
                    <a:pt x="190" y="277"/>
                  </a:lnTo>
                  <a:lnTo>
                    <a:pt x="192" y="274"/>
                  </a:lnTo>
                  <a:lnTo>
                    <a:pt x="192" y="272"/>
                  </a:lnTo>
                  <a:lnTo>
                    <a:pt x="195" y="269"/>
                  </a:lnTo>
                  <a:lnTo>
                    <a:pt x="195" y="266"/>
                  </a:lnTo>
                  <a:lnTo>
                    <a:pt x="195" y="264"/>
                  </a:lnTo>
                  <a:lnTo>
                    <a:pt x="192" y="261"/>
                  </a:lnTo>
                  <a:lnTo>
                    <a:pt x="192" y="258"/>
                  </a:lnTo>
                  <a:lnTo>
                    <a:pt x="195" y="253"/>
                  </a:lnTo>
                  <a:lnTo>
                    <a:pt x="192" y="250"/>
                  </a:lnTo>
                  <a:lnTo>
                    <a:pt x="195" y="248"/>
                  </a:lnTo>
                  <a:lnTo>
                    <a:pt x="195" y="245"/>
                  </a:lnTo>
                  <a:lnTo>
                    <a:pt x="195" y="242"/>
                  </a:lnTo>
                  <a:lnTo>
                    <a:pt x="192" y="242"/>
                  </a:lnTo>
                  <a:lnTo>
                    <a:pt x="190" y="242"/>
                  </a:lnTo>
                  <a:lnTo>
                    <a:pt x="192" y="240"/>
                  </a:lnTo>
                  <a:lnTo>
                    <a:pt x="195" y="237"/>
                  </a:lnTo>
                  <a:lnTo>
                    <a:pt x="198" y="237"/>
                  </a:lnTo>
                  <a:lnTo>
                    <a:pt x="203" y="237"/>
                  </a:lnTo>
                  <a:lnTo>
                    <a:pt x="206" y="237"/>
                  </a:lnTo>
                  <a:lnTo>
                    <a:pt x="208" y="237"/>
                  </a:lnTo>
                  <a:lnTo>
                    <a:pt x="208" y="234"/>
                  </a:lnTo>
                  <a:lnTo>
                    <a:pt x="206" y="229"/>
                  </a:lnTo>
                  <a:lnTo>
                    <a:pt x="206" y="224"/>
                  </a:lnTo>
                  <a:lnTo>
                    <a:pt x="206" y="218"/>
                  </a:lnTo>
                  <a:lnTo>
                    <a:pt x="206" y="216"/>
                  </a:lnTo>
                  <a:lnTo>
                    <a:pt x="208" y="216"/>
                  </a:lnTo>
                  <a:lnTo>
                    <a:pt x="208" y="218"/>
                  </a:lnTo>
                  <a:lnTo>
                    <a:pt x="211" y="218"/>
                  </a:lnTo>
                  <a:lnTo>
                    <a:pt x="214" y="218"/>
                  </a:lnTo>
                  <a:lnTo>
                    <a:pt x="216" y="216"/>
                  </a:lnTo>
                  <a:lnTo>
                    <a:pt x="219" y="216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68" name="Freeform 134"/>
            <p:cNvSpPr>
              <a:spLocks/>
            </p:cNvSpPr>
            <p:nvPr/>
          </p:nvSpPr>
          <p:spPr bwMode="auto">
            <a:xfrm>
              <a:off x="3336925" y="5922963"/>
              <a:ext cx="830263" cy="1182687"/>
            </a:xfrm>
            <a:custGeom>
              <a:avLst/>
              <a:gdLst>
                <a:gd name="T0" fmla="*/ 2147483647 w 222"/>
                <a:gd name="T1" fmla="*/ 2147483647 h 298"/>
                <a:gd name="T2" fmla="*/ 2147483647 w 222"/>
                <a:gd name="T3" fmla="*/ 2147483647 h 298"/>
                <a:gd name="T4" fmla="*/ 2147483647 w 222"/>
                <a:gd name="T5" fmla="*/ 2147483647 h 298"/>
                <a:gd name="T6" fmla="*/ 2147483647 w 222"/>
                <a:gd name="T7" fmla="*/ 2147483647 h 298"/>
                <a:gd name="T8" fmla="*/ 2147483647 w 222"/>
                <a:gd name="T9" fmla="*/ 2147483647 h 298"/>
                <a:gd name="T10" fmla="*/ 2147483647 w 222"/>
                <a:gd name="T11" fmla="*/ 2147483647 h 298"/>
                <a:gd name="T12" fmla="*/ 2147483647 w 222"/>
                <a:gd name="T13" fmla="*/ 2147483647 h 298"/>
                <a:gd name="T14" fmla="*/ 2147483647 w 222"/>
                <a:gd name="T15" fmla="*/ 2147483647 h 298"/>
                <a:gd name="T16" fmla="*/ 2147483647 w 222"/>
                <a:gd name="T17" fmla="*/ 2147483647 h 298"/>
                <a:gd name="T18" fmla="*/ 2147483647 w 222"/>
                <a:gd name="T19" fmla="*/ 2147483647 h 298"/>
                <a:gd name="T20" fmla="*/ 2147483647 w 222"/>
                <a:gd name="T21" fmla="*/ 2147483647 h 298"/>
                <a:gd name="T22" fmla="*/ 2147483647 w 222"/>
                <a:gd name="T23" fmla="*/ 2147483647 h 298"/>
                <a:gd name="T24" fmla="*/ 2147483647 w 222"/>
                <a:gd name="T25" fmla="*/ 2147483647 h 298"/>
                <a:gd name="T26" fmla="*/ 2147483647 w 222"/>
                <a:gd name="T27" fmla="*/ 2147483647 h 298"/>
                <a:gd name="T28" fmla="*/ 2147483647 w 222"/>
                <a:gd name="T29" fmla="*/ 0 h 298"/>
                <a:gd name="T30" fmla="*/ 2147483647 w 222"/>
                <a:gd name="T31" fmla="*/ 2147483647 h 298"/>
                <a:gd name="T32" fmla="*/ 2147483647 w 222"/>
                <a:gd name="T33" fmla="*/ 2147483647 h 298"/>
                <a:gd name="T34" fmla="*/ 2147483647 w 222"/>
                <a:gd name="T35" fmla="*/ 2147483647 h 298"/>
                <a:gd name="T36" fmla="*/ 2147483647 w 222"/>
                <a:gd name="T37" fmla="*/ 2147483647 h 298"/>
                <a:gd name="T38" fmla="*/ 2147483647 w 222"/>
                <a:gd name="T39" fmla="*/ 2147483647 h 298"/>
                <a:gd name="T40" fmla="*/ 2147483647 w 222"/>
                <a:gd name="T41" fmla="*/ 2147483647 h 298"/>
                <a:gd name="T42" fmla="*/ 2147483647 w 222"/>
                <a:gd name="T43" fmla="*/ 2147483647 h 298"/>
                <a:gd name="T44" fmla="*/ 2147483647 w 222"/>
                <a:gd name="T45" fmla="*/ 2147483647 h 298"/>
                <a:gd name="T46" fmla="*/ 2147483647 w 222"/>
                <a:gd name="T47" fmla="*/ 2147483647 h 298"/>
                <a:gd name="T48" fmla="*/ 2147483647 w 222"/>
                <a:gd name="T49" fmla="*/ 2147483647 h 298"/>
                <a:gd name="T50" fmla="*/ 2147483647 w 222"/>
                <a:gd name="T51" fmla="*/ 2147483647 h 298"/>
                <a:gd name="T52" fmla="*/ 2147483647 w 222"/>
                <a:gd name="T53" fmla="*/ 2147483647 h 298"/>
                <a:gd name="T54" fmla="*/ 2147483647 w 222"/>
                <a:gd name="T55" fmla="*/ 2147483647 h 298"/>
                <a:gd name="T56" fmla="*/ 2147483647 w 222"/>
                <a:gd name="T57" fmla="*/ 2147483647 h 298"/>
                <a:gd name="T58" fmla="*/ 2147483647 w 222"/>
                <a:gd name="T59" fmla="*/ 2147483647 h 298"/>
                <a:gd name="T60" fmla="*/ 2147483647 w 222"/>
                <a:gd name="T61" fmla="*/ 2147483647 h 298"/>
                <a:gd name="T62" fmla="*/ 2147483647 w 222"/>
                <a:gd name="T63" fmla="*/ 2147483647 h 298"/>
                <a:gd name="T64" fmla="*/ 2147483647 w 222"/>
                <a:gd name="T65" fmla="*/ 2147483647 h 298"/>
                <a:gd name="T66" fmla="*/ 2147483647 w 222"/>
                <a:gd name="T67" fmla="*/ 2147483647 h 298"/>
                <a:gd name="T68" fmla="*/ 2147483647 w 222"/>
                <a:gd name="T69" fmla="*/ 2147483647 h 298"/>
                <a:gd name="T70" fmla="*/ 2147483647 w 222"/>
                <a:gd name="T71" fmla="*/ 2147483647 h 298"/>
                <a:gd name="T72" fmla="*/ 2147483647 w 222"/>
                <a:gd name="T73" fmla="*/ 2147483647 h 298"/>
                <a:gd name="T74" fmla="*/ 2147483647 w 222"/>
                <a:gd name="T75" fmla="*/ 2147483647 h 298"/>
                <a:gd name="T76" fmla="*/ 2147483647 w 222"/>
                <a:gd name="T77" fmla="*/ 2147483647 h 298"/>
                <a:gd name="T78" fmla="*/ 2147483647 w 222"/>
                <a:gd name="T79" fmla="*/ 2147483647 h 298"/>
                <a:gd name="T80" fmla="*/ 2147483647 w 222"/>
                <a:gd name="T81" fmla="*/ 2147483647 h 298"/>
                <a:gd name="T82" fmla="*/ 2147483647 w 222"/>
                <a:gd name="T83" fmla="*/ 2147483647 h 298"/>
                <a:gd name="T84" fmla="*/ 2147483647 w 222"/>
                <a:gd name="T85" fmla="*/ 2147483647 h 298"/>
                <a:gd name="T86" fmla="*/ 2147483647 w 222"/>
                <a:gd name="T87" fmla="*/ 2147483647 h 298"/>
                <a:gd name="T88" fmla="*/ 2147483647 w 222"/>
                <a:gd name="T89" fmla="*/ 2147483647 h 298"/>
                <a:gd name="T90" fmla="*/ 2147483647 w 222"/>
                <a:gd name="T91" fmla="*/ 2147483647 h 298"/>
                <a:gd name="T92" fmla="*/ 2147483647 w 222"/>
                <a:gd name="T93" fmla="*/ 2147483647 h 298"/>
                <a:gd name="T94" fmla="*/ 2147483647 w 222"/>
                <a:gd name="T95" fmla="*/ 2147483647 h 298"/>
                <a:gd name="T96" fmla="*/ 2147483647 w 222"/>
                <a:gd name="T97" fmla="*/ 2147483647 h 298"/>
                <a:gd name="T98" fmla="*/ 2147483647 w 222"/>
                <a:gd name="T99" fmla="*/ 2147483647 h 298"/>
                <a:gd name="T100" fmla="*/ 2147483647 w 222"/>
                <a:gd name="T101" fmla="*/ 2147483647 h 298"/>
                <a:gd name="T102" fmla="*/ 2147483647 w 222"/>
                <a:gd name="T103" fmla="*/ 2147483647 h 298"/>
                <a:gd name="T104" fmla="*/ 2147483647 w 222"/>
                <a:gd name="T105" fmla="*/ 2147483647 h 298"/>
                <a:gd name="T106" fmla="*/ 2147483647 w 222"/>
                <a:gd name="T107" fmla="*/ 2147483647 h 298"/>
                <a:gd name="T108" fmla="*/ 2147483647 w 222"/>
                <a:gd name="T109" fmla="*/ 2147483647 h 298"/>
                <a:gd name="T110" fmla="*/ 2147483647 w 222"/>
                <a:gd name="T111" fmla="*/ 2147483647 h 298"/>
                <a:gd name="T112" fmla="*/ 2147483647 w 222"/>
                <a:gd name="T113" fmla="*/ 2147483647 h 298"/>
                <a:gd name="T114" fmla="*/ 2147483647 w 222"/>
                <a:gd name="T115" fmla="*/ 2147483647 h 298"/>
                <a:gd name="T116" fmla="*/ 2147483647 w 222"/>
                <a:gd name="T117" fmla="*/ 2147483647 h 298"/>
                <a:gd name="T118" fmla="*/ 2147483647 w 222"/>
                <a:gd name="T119" fmla="*/ 2147483647 h 298"/>
                <a:gd name="T120" fmla="*/ 2147483647 w 222"/>
                <a:gd name="T121" fmla="*/ 2147483647 h 29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22"/>
                <a:gd name="T184" fmla="*/ 0 h 298"/>
                <a:gd name="T185" fmla="*/ 222 w 222"/>
                <a:gd name="T186" fmla="*/ 298 h 29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22" h="298">
                  <a:moveTo>
                    <a:pt x="219" y="216"/>
                  </a:moveTo>
                  <a:lnTo>
                    <a:pt x="219" y="205"/>
                  </a:lnTo>
                  <a:lnTo>
                    <a:pt x="222" y="202"/>
                  </a:lnTo>
                  <a:lnTo>
                    <a:pt x="219" y="200"/>
                  </a:lnTo>
                  <a:lnTo>
                    <a:pt x="219" y="197"/>
                  </a:lnTo>
                  <a:lnTo>
                    <a:pt x="214" y="197"/>
                  </a:lnTo>
                  <a:lnTo>
                    <a:pt x="216" y="194"/>
                  </a:lnTo>
                  <a:lnTo>
                    <a:pt x="219" y="192"/>
                  </a:lnTo>
                  <a:lnTo>
                    <a:pt x="222" y="189"/>
                  </a:lnTo>
                  <a:lnTo>
                    <a:pt x="222" y="186"/>
                  </a:lnTo>
                  <a:lnTo>
                    <a:pt x="222" y="184"/>
                  </a:lnTo>
                  <a:lnTo>
                    <a:pt x="222" y="178"/>
                  </a:lnTo>
                  <a:lnTo>
                    <a:pt x="222" y="176"/>
                  </a:lnTo>
                  <a:lnTo>
                    <a:pt x="219" y="176"/>
                  </a:lnTo>
                  <a:lnTo>
                    <a:pt x="216" y="176"/>
                  </a:lnTo>
                  <a:lnTo>
                    <a:pt x="211" y="176"/>
                  </a:lnTo>
                  <a:lnTo>
                    <a:pt x="211" y="173"/>
                  </a:lnTo>
                  <a:lnTo>
                    <a:pt x="208" y="170"/>
                  </a:lnTo>
                  <a:lnTo>
                    <a:pt x="206" y="168"/>
                  </a:lnTo>
                  <a:lnTo>
                    <a:pt x="203" y="165"/>
                  </a:lnTo>
                  <a:lnTo>
                    <a:pt x="200" y="165"/>
                  </a:lnTo>
                  <a:lnTo>
                    <a:pt x="198" y="162"/>
                  </a:lnTo>
                  <a:lnTo>
                    <a:pt x="200" y="160"/>
                  </a:lnTo>
                  <a:lnTo>
                    <a:pt x="203" y="157"/>
                  </a:lnTo>
                  <a:lnTo>
                    <a:pt x="203" y="152"/>
                  </a:lnTo>
                  <a:lnTo>
                    <a:pt x="203" y="149"/>
                  </a:lnTo>
                  <a:lnTo>
                    <a:pt x="200" y="146"/>
                  </a:lnTo>
                  <a:lnTo>
                    <a:pt x="198" y="144"/>
                  </a:lnTo>
                  <a:lnTo>
                    <a:pt x="198" y="141"/>
                  </a:lnTo>
                  <a:lnTo>
                    <a:pt x="198" y="138"/>
                  </a:lnTo>
                  <a:lnTo>
                    <a:pt x="200" y="136"/>
                  </a:lnTo>
                  <a:lnTo>
                    <a:pt x="203" y="133"/>
                  </a:lnTo>
                  <a:lnTo>
                    <a:pt x="203" y="130"/>
                  </a:lnTo>
                  <a:lnTo>
                    <a:pt x="203" y="128"/>
                  </a:lnTo>
                  <a:lnTo>
                    <a:pt x="203" y="125"/>
                  </a:lnTo>
                  <a:lnTo>
                    <a:pt x="200" y="123"/>
                  </a:lnTo>
                  <a:lnTo>
                    <a:pt x="198" y="120"/>
                  </a:lnTo>
                  <a:lnTo>
                    <a:pt x="198" y="117"/>
                  </a:lnTo>
                  <a:lnTo>
                    <a:pt x="198" y="112"/>
                  </a:lnTo>
                  <a:lnTo>
                    <a:pt x="195" y="109"/>
                  </a:lnTo>
                  <a:lnTo>
                    <a:pt x="192" y="109"/>
                  </a:lnTo>
                  <a:lnTo>
                    <a:pt x="190" y="107"/>
                  </a:lnTo>
                  <a:lnTo>
                    <a:pt x="187" y="107"/>
                  </a:lnTo>
                  <a:lnTo>
                    <a:pt x="190" y="104"/>
                  </a:lnTo>
                  <a:lnTo>
                    <a:pt x="190" y="101"/>
                  </a:lnTo>
                  <a:lnTo>
                    <a:pt x="190" y="99"/>
                  </a:lnTo>
                  <a:lnTo>
                    <a:pt x="190" y="96"/>
                  </a:lnTo>
                  <a:lnTo>
                    <a:pt x="190" y="93"/>
                  </a:lnTo>
                  <a:lnTo>
                    <a:pt x="190" y="91"/>
                  </a:lnTo>
                  <a:lnTo>
                    <a:pt x="187" y="88"/>
                  </a:lnTo>
                  <a:lnTo>
                    <a:pt x="187" y="85"/>
                  </a:lnTo>
                  <a:lnTo>
                    <a:pt x="184" y="83"/>
                  </a:lnTo>
                  <a:lnTo>
                    <a:pt x="182" y="80"/>
                  </a:lnTo>
                  <a:lnTo>
                    <a:pt x="182" y="77"/>
                  </a:lnTo>
                  <a:lnTo>
                    <a:pt x="182" y="75"/>
                  </a:lnTo>
                  <a:lnTo>
                    <a:pt x="182" y="72"/>
                  </a:lnTo>
                  <a:lnTo>
                    <a:pt x="179" y="72"/>
                  </a:lnTo>
                  <a:lnTo>
                    <a:pt x="176" y="69"/>
                  </a:lnTo>
                  <a:lnTo>
                    <a:pt x="176" y="67"/>
                  </a:lnTo>
                  <a:lnTo>
                    <a:pt x="179" y="67"/>
                  </a:lnTo>
                  <a:lnTo>
                    <a:pt x="182" y="64"/>
                  </a:lnTo>
                  <a:lnTo>
                    <a:pt x="184" y="64"/>
                  </a:lnTo>
                  <a:lnTo>
                    <a:pt x="184" y="61"/>
                  </a:lnTo>
                  <a:lnTo>
                    <a:pt x="187" y="59"/>
                  </a:lnTo>
                  <a:lnTo>
                    <a:pt x="187" y="56"/>
                  </a:lnTo>
                  <a:lnTo>
                    <a:pt x="187" y="53"/>
                  </a:lnTo>
                  <a:lnTo>
                    <a:pt x="184" y="53"/>
                  </a:lnTo>
                  <a:lnTo>
                    <a:pt x="184" y="51"/>
                  </a:lnTo>
                  <a:lnTo>
                    <a:pt x="184" y="48"/>
                  </a:lnTo>
                  <a:lnTo>
                    <a:pt x="184" y="45"/>
                  </a:lnTo>
                  <a:lnTo>
                    <a:pt x="179" y="43"/>
                  </a:lnTo>
                  <a:lnTo>
                    <a:pt x="176" y="40"/>
                  </a:lnTo>
                  <a:lnTo>
                    <a:pt x="176" y="37"/>
                  </a:lnTo>
                  <a:lnTo>
                    <a:pt x="174" y="37"/>
                  </a:lnTo>
                  <a:lnTo>
                    <a:pt x="168" y="35"/>
                  </a:lnTo>
                  <a:lnTo>
                    <a:pt x="166" y="32"/>
                  </a:lnTo>
                  <a:lnTo>
                    <a:pt x="163" y="32"/>
                  </a:lnTo>
                  <a:lnTo>
                    <a:pt x="158" y="32"/>
                  </a:lnTo>
                  <a:lnTo>
                    <a:pt x="155" y="32"/>
                  </a:lnTo>
                  <a:lnTo>
                    <a:pt x="152" y="29"/>
                  </a:lnTo>
                  <a:lnTo>
                    <a:pt x="152" y="27"/>
                  </a:lnTo>
                  <a:lnTo>
                    <a:pt x="152" y="24"/>
                  </a:lnTo>
                  <a:lnTo>
                    <a:pt x="150" y="21"/>
                  </a:lnTo>
                  <a:lnTo>
                    <a:pt x="147" y="19"/>
                  </a:lnTo>
                  <a:lnTo>
                    <a:pt x="147" y="16"/>
                  </a:lnTo>
                  <a:lnTo>
                    <a:pt x="147" y="13"/>
                  </a:lnTo>
                  <a:lnTo>
                    <a:pt x="147" y="11"/>
                  </a:lnTo>
                  <a:lnTo>
                    <a:pt x="147" y="5"/>
                  </a:lnTo>
                  <a:lnTo>
                    <a:pt x="150" y="3"/>
                  </a:lnTo>
                  <a:lnTo>
                    <a:pt x="144" y="0"/>
                  </a:lnTo>
                  <a:lnTo>
                    <a:pt x="142" y="0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6" y="3"/>
                  </a:lnTo>
                  <a:lnTo>
                    <a:pt x="136" y="5"/>
                  </a:lnTo>
                  <a:lnTo>
                    <a:pt x="134" y="5"/>
                  </a:lnTo>
                  <a:lnTo>
                    <a:pt x="134" y="8"/>
                  </a:lnTo>
                  <a:lnTo>
                    <a:pt x="131" y="8"/>
                  </a:lnTo>
                  <a:lnTo>
                    <a:pt x="128" y="11"/>
                  </a:lnTo>
                  <a:lnTo>
                    <a:pt x="128" y="13"/>
                  </a:lnTo>
                  <a:lnTo>
                    <a:pt x="126" y="16"/>
                  </a:lnTo>
                  <a:lnTo>
                    <a:pt x="123" y="16"/>
                  </a:lnTo>
                  <a:lnTo>
                    <a:pt x="120" y="16"/>
                  </a:lnTo>
                  <a:lnTo>
                    <a:pt x="118" y="13"/>
                  </a:lnTo>
                  <a:lnTo>
                    <a:pt x="115" y="13"/>
                  </a:lnTo>
                  <a:lnTo>
                    <a:pt x="112" y="13"/>
                  </a:lnTo>
                  <a:lnTo>
                    <a:pt x="110" y="13"/>
                  </a:lnTo>
                  <a:lnTo>
                    <a:pt x="104" y="13"/>
                  </a:lnTo>
                  <a:lnTo>
                    <a:pt x="104" y="11"/>
                  </a:lnTo>
                  <a:lnTo>
                    <a:pt x="104" y="8"/>
                  </a:lnTo>
                  <a:lnTo>
                    <a:pt x="102" y="3"/>
                  </a:lnTo>
                  <a:lnTo>
                    <a:pt x="99" y="5"/>
                  </a:lnTo>
                  <a:lnTo>
                    <a:pt x="99" y="8"/>
                  </a:lnTo>
                  <a:lnTo>
                    <a:pt x="96" y="11"/>
                  </a:lnTo>
                  <a:lnTo>
                    <a:pt x="99" y="13"/>
                  </a:lnTo>
                  <a:lnTo>
                    <a:pt x="96" y="13"/>
                  </a:lnTo>
                  <a:lnTo>
                    <a:pt x="96" y="16"/>
                  </a:lnTo>
                  <a:lnTo>
                    <a:pt x="91" y="16"/>
                  </a:lnTo>
                  <a:lnTo>
                    <a:pt x="88" y="16"/>
                  </a:lnTo>
                  <a:lnTo>
                    <a:pt x="86" y="19"/>
                  </a:lnTo>
                  <a:lnTo>
                    <a:pt x="83" y="19"/>
                  </a:lnTo>
                  <a:lnTo>
                    <a:pt x="83" y="21"/>
                  </a:lnTo>
                  <a:lnTo>
                    <a:pt x="86" y="24"/>
                  </a:lnTo>
                  <a:lnTo>
                    <a:pt x="86" y="29"/>
                  </a:lnTo>
                  <a:lnTo>
                    <a:pt x="83" y="29"/>
                  </a:lnTo>
                  <a:lnTo>
                    <a:pt x="83" y="32"/>
                  </a:lnTo>
                  <a:lnTo>
                    <a:pt x="83" y="35"/>
                  </a:lnTo>
                  <a:lnTo>
                    <a:pt x="83" y="37"/>
                  </a:lnTo>
                  <a:lnTo>
                    <a:pt x="80" y="37"/>
                  </a:lnTo>
                  <a:lnTo>
                    <a:pt x="78" y="40"/>
                  </a:lnTo>
                  <a:lnTo>
                    <a:pt x="72" y="40"/>
                  </a:lnTo>
                  <a:lnTo>
                    <a:pt x="70" y="40"/>
                  </a:lnTo>
                  <a:lnTo>
                    <a:pt x="67" y="40"/>
                  </a:lnTo>
                  <a:lnTo>
                    <a:pt x="67" y="37"/>
                  </a:lnTo>
                  <a:lnTo>
                    <a:pt x="70" y="37"/>
                  </a:lnTo>
                  <a:lnTo>
                    <a:pt x="67" y="35"/>
                  </a:lnTo>
                  <a:lnTo>
                    <a:pt x="64" y="32"/>
                  </a:lnTo>
                  <a:lnTo>
                    <a:pt x="62" y="29"/>
                  </a:lnTo>
                  <a:lnTo>
                    <a:pt x="59" y="24"/>
                  </a:lnTo>
                  <a:lnTo>
                    <a:pt x="56" y="27"/>
                  </a:lnTo>
                  <a:lnTo>
                    <a:pt x="54" y="27"/>
                  </a:lnTo>
                  <a:lnTo>
                    <a:pt x="51" y="29"/>
                  </a:lnTo>
                  <a:lnTo>
                    <a:pt x="48" y="32"/>
                  </a:lnTo>
                  <a:lnTo>
                    <a:pt x="46" y="32"/>
                  </a:lnTo>
                  <a:lnTo>
                    <a:pt x="40" y="29"/>
                  </a:lnTo>
                  <a:lnTo>
                    <a:pt x="38" y="32"/>
                  </a:lnTo>
                  <a:lnTo>
                    <a:pt x="38" y="35"/>
                  </a:lnTo>
                  <a:lnTo>
                    <a:pt x="35" y="35"/>
                  </a:lnTo>
                  <a:lnTo>
                    <a:pt x="30" y="35"/>
                  </a:lnTo>
                  <a:lnTo>
                    <a:pt x="27" y="32"/>
                  </a:lnTo>
                  <a:lnTo>
                    <a:pt x="24" y="32"/>
                  </a:lnTo>
                  <a:lnTo>
                    <a:pt x="22" y="32"/>
                  </a:lnTo>
                  <a:lnTo>
                    <a:pt x="22" y="35"/>
                  </a:lnTo>
                  <a:lnTo>
                    <a:pt x="19" y="37"/>
                  </a:lnTo>
                  <a:lnTo>
                    <a:pt x="19" y="43"/>
                  </a:lnTo>
                  <a:lnTo>
                    <a:pt x="19" y="45"/>
                  </a:lnTo>
                  <a:lnTo>
                    <a:pt x="16" y="48"/>
                  </a:lnTo>
                  <a:lnTo>
                    <a:pt x="14" y="48"/>
                  </a:lnTo>
                  <a:lnTo>
                    <a:pt x="11" y="48"/>
                  </a:lnTo>
                  <a:lnTo>
                    <a:pt x="8" y="45"/>
                  </a:lnTo>
                  <a:lnTo>
                    <a:pt x="8" y="43"/>
                  </a:lnTo>
                  <a:lnTo>
                    <a:pt x="6" y="43"/>
                  </a:lnTo>
                  <a:lnTo>
                    <a:pt x="3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3" y="48"/>
                  </a:lnTo>
                  <a:lnTo>
                    <a:pt x="3" y="53"/>
                  </a:lnTo>
                  <a:lnTo>
                    <a:pt x="3" y="59"/>
                  </a:lnTo>
                  <a:lnTo>
                    <a:pt x="3" y="61"/>
                  </a:lnTo>
                  <a:lnTo>
                    <a:pt x="6" y="61"/>
                  </a:lnTo>
                  <a:lnTo>
                    <a:pt x="6" y="64"/>
                  </a:lnTo>
                  <a:lnTo>
                    <a:pt x="6" y="67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3" y="83"/>
                  </a:lnTo>
                  <a:lnTo>
                    <a:pt x="8" y="85"/>
                  </a:lnTo>
                  <a:lnTo>
                    <a:pt x="11" y="85"/>
                  </a:lnTo>
                  <a:lnTo>
                    <a:pt x="11" y="88"/>
                  </a:lnTo>
                  <a:lnTo>
                    <a:pt x="14" y="88"/>
                  </a:lnTo>
                  <a:lnTo>
                    <a:pt x="16" y="88"/>
                  </a:lnTo>
                  <a:lnTo>
                    <a:pt x="19" y="91"/>
                  </a:lnTo>
                  <a:lnTo>
                    <a:pt x="19" y="93"/>
                  </a:lnTo>
                  <a:lnTo>
                    <a:pt x="19" y="96"/>
                  </a:lnTo>
                  <a:lnTo>
                    <a:pt x="19" y="99"/>
                  </a:lnTo>
                  <a:lnTo>
                    <a:pt x="19" y="101"/>
                  </a:lnTo>
                  <a:lnTo>
                    <a:pt x="22" y="107"/>
                  </a:lnTo>
                  <a:lnTo>
                    <a:pt x="22" y="109"/>
                  </a:lnTo>
                  <a:lnTo>
                    <a:pt x="22" y="112"/>
                  </a:lnTo>
                  <a:lnTo>
                    <a:pt x="22" y="115"/>
                  </a:lnTo>
                  <a:lnTo>
                    <a:pt x="19" y="120"/>
                  </a:lnTo>
                  <a:lnTo>
                    <a:pt x="16" y="123"/>
                  </a:lnTo>
                  <a:lnTo>
                    <a:pt x="16" y="125"/>
                  </a:lnTo>
                  <a:lnTo>
                    <a:pt x="14" y="130"/>
                  </a:lnTo>
                  <a:lnTo>
                    <a:pt x="11" y="133"/>
                  </a:lnTo>
                  <a:lnTo>
                    <a:pt x="14" y="136"/>
                  </a:lnTo>
                  <a:lnTo>
                    <a:pt x="14" y="141"/>
                  </a:lnTo>
                  <a:lnTo>
                    <a:pt x="14" y="144"/>
                  </a:lnTo>
                  <a:lnTo>
                    <a:pt x="16" y="149"/>
                  </a:lnTo>
                  <a:lnTo>
                    <a:pt x="19" y="152"/>
                  </a:lnTo>
                  <a:lnTo>
                    <a:pt x="19" y="154"/>
                  </a:lnTo>
                  <a:lnTo>
                    <a:pt x="19" y="157"/>
                  </a:lnTo>
                  <a:lnTo>
                    <a:pt x="16" y="160"/>
                  </a:lnTo>
                  <a:lnTo>
                    <a:pt x="16" y="162"/>
                  </a:lnTo>
                  <a:lnTo>
                    <a:pt x="14" y="162"/>
                  </a:lnTo>
                  <a:lnTo>
                    <a:pt x="11" y="162"/>
                  </a:lnTo>
                  <a:lnTo>
                    <a:pt x="8" y="162"/>
                  </a:lnTo>
                  <a:lnTo>
                    <a:pt x="6" y="162"/>
                  </a:lnTo>
                  <a:lnTo>
                    <a:pt x="6" y="165"/>
                  </a:lnTo>
                  <a:lnTo>
                    <a:pt x="8" y="168"/>
                  </a:lnTo>
                  <a:lnTo>
                    <a:pt x="6" y="168"/>
                  </a:lnTo>
                  <a:lnTo>
                    <a:pt x="3" y="170"/>
                  </a:lnTo>
                  <a:lnTo>
                    <a:pt x="3" y="173"/>
                  </a:lnTo>
                  <a:lnTo>
                    <a:pt x="3" y="176"/>
                  </a:lnTo>
                  <a:lnTo>
                    <a:pt x="6" y="178"/>
                  </a:lnTo>
                  <a:lnTo>
                    <a:pt x="11" y="178"/>
                  </a:lnTo>
                  <a:lnTo>
                    <a:pt x="14" y="178"/>
                  </a:lnTo>
                  <a:lnTo>
                    <a:pt x="16" y="178"/>
                  </a:lnTo>
                  <a:lnTo>
                    <a:pt x="19" y="178"/>
                  </a:lnTo>
                  <a:lnTo>
                    <a:pt x="19" y="184"/>
                  </a:lnTo>
                  <a:lnTo>
                    <a:pt x="16" y="189"/>
                  </a:lnTo>
                  <a:lnTo>
                    <a:pt x="16" y="194"/>
                  </a:lnTo>
                  <a:lnTo>
                    <a:pt x="14" y="197"/>
                  </a:lnTo>
                  <a:lnTo>
                    <a:pt x="16" y="200"/>
                  </a:lnTo>
                  <a:lnTo>
                    <a:pt x="16" y="202"/>
                  </a:lnTo>
                  <a:lnTo>
                    <a:pt x="16" y="205"/>
                  </a:lnTo>
                  <a:lnTo>
                    <a:pt x="14" y="208"/>
                  </a:lnTo>
                  <a:lnTo>
                    <a:pt x="11" y="213"/>
                  </a:lnTo>
                  <a:lnTo>
                    <a:pt x="14" y="213"/>
                  </a:lnTo>
                  <a:lnTo>
                    <a:pt x="16" y="213"/>
                  </a:lnTo>
                  <a:lnTo>
                    <a:pt x="16" y="216"/>
                  </a:lnTo>
                  <a:lnTo>
                    <a:pt x="19" y="218"/>
                  </a:lnTo>
                  <a:lnTo>
                    <a:pt x="19" y="221"/>
                  </a:lnTo>
                  <a:lnTo>
                    <a:pt x="22" y="224"/>
                  </a:lnTo>
                  <a:lnTo>
                    <a:pt x="24" y="226"/>
                  </a:lnTo>
                  <a:lnTo>
                    <a:pt x="24" y="229"/>
                  </a:lnTo>
                  <a:lnTo>
                    <a:pt x="24" y="234"/>
                  </a:lnTo>
                  <a:lnTo>
                    <a:pt x="24" y="237"/>
                  </a:lnTo>
                  <a:lnTo>
                    <a:pt x="22" y="237"/>
                  </a:lnTo>
                  <a:lnTo>
                    <a:pt x="24" y="240"/>
                  </a:lnTo>
                  <a:lnTo>
                    <a:pt x="27" y="242"/>
                  </a:lnTo>
                  <a:lnTo>
                    <a:pt x="30" y="242"/>
                  </a:lnTo>
                  <a:lnTo>
                    <a:pt x="35" y="240"/>
                  </a:lnTo>
                  <a:lnTo>
                    <a:pt x="40" y="240"/>
                  </a:lnTo>
                  <a:lnTo>
                    <a:pt x="43" y="237"/>
                  </a:lnTo>
                  <a:lnTo>
                    <a:pt x="46" y="237"/>
                  </a:lnTo>
                  <a:lnTo>
                    <a:pt x="51" y="234"/>
                  </a:lnTo>
                  <a:lnTo>
                    <a:pt x="56" y="234"/>
                  </a:lnTo>
                  <a:lnTo>
                    <a:pt x="59" y="234"/>
                  </a:lnTo>
                  <a:lnTo>
                    <a:pt x="62" y="237"/>
                  </a:lnTo>
                  <a:lnTo>
                    <a:pt x="64" y="240"/>
                  </a:lnTo>
                  <a:lnTo>
                    <a:pt x="64" y="242"/>
                  </a:lnTo>
                  <a:lnTo>
                    <a:pt x="64" y="245"/>
                  </a:lnTo>
                  <a:lnTo>
                    <a:pt x="64" y="248"/>
                  </a:lnTo>
                  <a:lnTo>
                    <a:pt x="62" y="253"/>
                  </a:lnTo>
                  <a:lnTo>
                    <a:pt x="62" y="256"/>
                  </a:lnTo>
                  <a:lnTo>
                    <a:pt x="62" y="261"/>
                  </a:lnTo>
                  <a:lnTo>
                    <a:pt x="62" y="264"/>
                  </a:lnTo>
                  <a:lnTo>
                    <a:pt x="64" y="266"/>
                  </a:lnTo>
                  <a:lnTo>
                    <a:pt x="70" y="266"/>
                  </a:lnTo>
                  <a:lnTo>
                    <a:pt x="72" y="266"/>
                  </a:lnTo>
                  <a:lnTo>
                    <a:pt x="75" y="269"/>
                  </a:lnTo>
                  <a:lnTo>
                    <a:pt x="78" y="269"/>
                  </a:lnTo>
                  <a:lnTo>
                    <a:pt x="78" y="272"/>
                  </a:lnTo>
                  <a:lnTo>
                    <a:pt x="78" y="277"/>
                  </a:lnTo>
                  <a:lnTo>
                    <a:pt x="80" y="277"/>
                  </a:lnTo>
                  <a:lnTo>
                    <a:pt x="80" y="280"/>
                  </a:lnTo>
                  <a:lnTo>
                    <a:pt x="78" y="282"/>
                  </a:lnTo>
                  <a:lnTo>
                    <a:pt x="80" y="285"/>
                  </a:lnTo>
                  <a:lnTo>
                    <a:pt x="83" y="282"/>
                  </a:lnTo>
                  <a:lnTo>
                    <a:pt x="86" y="282"/>
                  </a:lnTo>
                  <a:lnTo>
                    <a:pt x="88" y="280"/>
                  </a:lnTo>
                  <a:lnTo>
                    <a:pt x="88" y="277"/>
                  </a:lnTo>
                  <a:lnTo>
                    <a:pt x="91" y="274"/>
                  </a:lnTo>
                  <a:lnTo>
                    <a:pt x="94" y="274"/>
                  </a:lnTo>
                  <a:lnTo>
                    <a:pt x="96" y="274"/>
                  </a:lnTo>
                  <a:lnTo>
                    <a:pt x="99" y="272"/>
                  </a:lnTo>
                  <a:lnTo>
                    <a:pt x="99" y="269"/>
                  </a:lnTo>
                  <a:lnTo>
                    <a:pt x="102" y="269"/>
                  </a:lnTo>
                  <a:lnTo>
                    <a:pt x="104" y="269"/>
                  </a:lnTo>
                  <a:lnTo>
                    <a:pt x="107" y="272"/>
                  </a:lnTo>
                  <a:lnTo>
                    <a:pt x="110" y="272"/>
                  </a:lnTo>
                  <a:lnTo>
                    <a:pt x="110" y="274"/>
                  </a:lnTo>
                  <a:lnTo>
                    <a:pt x="110" y="277"/>
                  </a:lnTo>
                  <a:lnTo>
                    <a:pt x="110" y="280"/>
                  </a:lnTo>
                  <a:lnTo>
                    <a:pt x="112" y="282"/>
                  </a:lnTo>
                  <a:lnTo>
                    <a:pt x="115" y="282"/>
                  </a:lnTo>
                  <a:lnTo>
                    <a:pt x="118" y="285"/>
                  </a:lnTo>
                  <a:lnTo>
                    <a:pt x="118" y="288"/>
                  </a:lnTo>
                  <a:lnTo>
                    <a:pt x="120" y="290"/>
                  </a:lnTo>
                  <a:lnTo>
                    <a:pt x="123" y="290"/>
                  </a:lnTo>
                  <a:lnTo>
                    <a:pt x="126" y="293"/>
                  </a:lnTo>
                  <a:lnTo>
                    <a:pt x="128" y="293"/>
                  </a:lnTo>
                  <a:lnTo>
                    <a:pt x="131" y="293"/>
                  </a:lnTo>
                  <a:lnTo>
                    <a:pt x="134" y="296"/>
                  </a:lnTo>
                  <a:lnTo>
                    <a:pt x="136" y="298"/>
                  </a:lnTo>
                  <a:lnTo>
                    <a:pt x="139" y="296"/>
                  </a:lnTo>
                  <a:lnTo>
                    <a:pt x="142" y="296"/>
                  </a:lnTo>
                  <a:lnTo>
                    <a:pt x="144" y="296"/>
                  </a:lnTo>
                  <a:lnTo>
                    <a:pt x="147" y="298"/>
                  </a:lnTo>
                  <a:lnTo>
                    <a:pt x="150" y="298"/>
                  </a:lnTo>
                  <a:lnTo>
                    <a:pt x="152" y="298"/>
                  </a:lnTo>
                  <a:lnTo>
                    <a:pt x="155" y="298"/>
                  </a:lnTo>
                  <a:lnTo>
                    <a:pt x="152" y="296"/>
                  </a:lnTo>
                  <a:lnTo>
                    <a:pt x="150" y="293"/>
                  </a:lnTo>
                  <a:lnTo>
                    <a:pt x="150" y="290"/>
                  </a:lnTo>
                  <a:lnTo>
                    <a:pt x="152" y="288"/>
                  </a:lnTo>
                  <a:lnTo>
                    <a:pt x="158" y="288"/>
                  </a:lnTo>
                  <a:lnTo>
                    <a:pt x="160" y="290"/>
                  </a:lnTo>
                  <a:lnTo>
                    <a:pt x="158" y="288"/>
                  </a:lnTo>
                  <a:lnTo>
                    <a:pt x="158" y="285"/>
                  </a:lnTo>
                  <a:lnTo>
                    <a:pt x="158" y="280"/>
                  </a:lnTo>
                  <a:lnTo>
                    <a:pt x="158" y="277"/>
                  </a:lnTo>
                  <a:lnTo>
                    <a:pt x="155" y="277"/>
                  </a:lnTo>
                  <a:lnTo>
                    <a:pt x="152" y="274"/>
                  </a:lnTo>
                  <a:lnTo>
                    <a:pt x="152" y="272"/>
                  </a:lnTo>
                  <a:lnTo>
                    <a:pt x="152" y="269"/>
                  </a:lnTo>
                  <a:lnTo>
                    <a:pt x="152" y="266"/>
                  </a:lnTo>
                  <a:lnTo>
                    <a:pt x="150" y="264"/>
                  </a:lnTo>
                  <a:lnTo>
                    <a:pt x="152" y="261"/>
                  </a:lnTo>
                  <a:lnTo>
                    <a:pt x="155" y="264"/>
                  </a:lnTo>
                  <a:lnTo>
                    <a:pt x="155" y="266"/>
                  </a:lnTo>
                  <a:lnTo>
                    <a:pt x="158" y="266"/>
                  </a:lnTo>
                  <a:lnTo>
                    <a:pt x="160" y="266"/>
                  </a:lnTo>
                  <a:lnTo>
                    <a:pt x="163" y="266"/>
                  </a:lnTo>
                  <a:lnTo>
                    <a:pt x="166" y="266"/>
                  </a:lnTo>
                  <a:lnTo>
                    <a:pt x="168" y="264"/>
                  </a:lnTo>
                  <a:lnTo>
                    <a:pt x="171" y="264"/>
                  </a:lnTo>
                  <a:lnTo>
                    <a:pt x="171" y="266"/>
                  </a:lnTo>
                  <a:lnTo>
                    <a:pt x="174" y="264"/>
                  </a:lnTo>
                  <a:lnTo>
                    <a:pt x="176" y="266"/>
                  </a:lnTo>
                  <a:lnTo>
                    <a:pt x="179" y="266"/>
                  </a:lnTo>
                  <a:lnTo>
                    <a:pt x="182" y="266"/>
                  </a:lnTo>
                  <a:lnTo>
                    <a:pt x="184" y="269"/>
                  </a:lnTo>
                  <a:lnTo>
                    <a:pt x="184" y="272"/>
                  </a:lnTo>
                  <a:lnTo>
                    <a:pt x="187" y="274"/>
                  </a:lnTo>
                  <a:lnTo>
                    <a:pt x="187" y="277"/>
                  </a:lnTo>
                  <a:lnTo>
                    <a:pt x="190" y="277"/>
                  </a:lnTo>
                  <a:lnTo>
                    <a:pt x="192" y="274"/>
                  </a:lnTo>
                  <a:lnTo>
                    <a:pt x="192" y="272"/>
                  </a:lnTo>
                  <a:lnTo>
                    <a:pt x="195" y="269"/>
                  </a:lnTo>
                  <a:lnTo>
                    <a:pt x="195" y="266"/>
                  </a:lnTo>
                  <a:lnTo>
                    <a:pt x="195" y="264"/>
                  </a:lnTo>
                  <a:lnTo>
                    <a:pt x="192" y="261"/>
                  </a:lnTo>
                  <a:lnTo>
                    <a:pt x="192" y="258"/>
                  </a:lnTo>
                  <a:lnTo>
                    <a:pt x="195" y="253"/>
                  </a:lnTo>
                  <a:lnTo>
                    <a:pt x="192" y="250"/>
                  </a:lnTo>
                  <a:lnTo>
                    <a:pt x="195" y="248"/>
                  </a:lnTo>
                  <a:lnTo>
                    <a:pt x="195" y="245"/>
                  </a:lnTo>
                  <a:lnTo>
                    <a:pt x="195" y="242"/>
                  </a:lnTo>
                  <a:lnTo>
                    <a:pt x="192" y="242"/>
                  </a:lnTo>
                  <a:lnTo>
                    <a:pt x="190" y="242"/>
                  </a:lnTo>
                  <a:lnTo>
                    <a:pt x="192" y="240"/>
                  </a:lnTo>
                  <a:lnTo>
                    <a:pt x="195" y="237"/>
                  </a:lnTo>
                  <a:lnTo>
                    <a:pt x="198" y="237"/>
                  </a:lnTo>
                  <a:lnTo>
                    <a:pt x="203" y="237"/>
                  </a:lnTo>
                  <a:lnTo>
                    <a:pt x="206" y="237"/>
                  </a:lnTo>
                  <a:lnTo>
                    <a:pt x="208" y="237"/>
                  </a:lnTo>
                  <a:lnTo>
                    <a:pt x="208" y="234"/>
                  </a:lnTo>
                  <a:lnTo>
                    <a:pt x="206" y="229"/>
                  </a:lnTo>
                  <a:lnTo>
                    <a:pt x="206" y="224"/>
                  </a:lnTo>
                  <a:lnTo>
                    <a:pt x="206" y="218"/>
                  </a:lnTo>
                  <a:lnTo>
                    <a:pt x="206" y="216"/>
                  </a:lnTo>
                  <a:lnTo>
                    <a:pt x="208" y="216"/>
                  </a:lnTo>
                  <a:lnTo>
                    <a:pt x="208" y="218"/>
                  </a:lnTo>
                  <a:lnTo>
                    <a:pt x="211" y="218"/>
                  </a:lnTo>
                  <a:lnTo>
                    <a:pt x="214" y="218"/>
                  </a:lnTo>
                  <a:lnTo>
                    <a:pt x="216" y="216"/>
                  </a:lnTo>
                  <a:lnTo>
                    <a:pt x="219" y="216"/>
                  </a:lnTo>
                  <a:close/>
                </a:path>
              </a:pathLst>
            </a:custGeom>
            <a:solidFill>
              <a:srgbClr val="F0F0F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69" name="Freeform 135"/>
            <p:cNvSpPr>
              <a:spLocks/>
            </p:cNvSpPr>
            <p:nvPr/>
          </p:nvSpPr>
          <p:spPr bwMode="auto">
            <a:xfrm>
              <a:off x="3884613" y="5681663"/>
              <a:ext cx="1049337" cy="1233487"/>
            </a:xfrm>
            <a:custGeom>
              <a:avLst/>
              <a:gdLst>
                <a:gd name="T0" fmla="*/ 2147483647 w 280"/>
                <a:gd name="T1" fmla="*/ 2147483647 h 311"/>
                <a:gd name="T2" fmla="*/ 2147483647 w 280"/>
                <a:gd name="T3" fmla="*/ 2147483647 h 311"/>
                <a:gd name="T4" fmla="*/ 2147483647 w 280"/>
                <a:gd name="T5" fmla="*/ 2147483647 h 311"/>
                <a:gd name="T6" fmla="*/ 2147483647 w 280"/>
                <a:gd name="T7" fmla="*/ 2147483647 h 311"/>
                <a:gd name="T8" fmla="*/ 2147483647 w 280"/>
                <a:gd name="T9" fmla="*/ 2147483647 h 311"/>
                <a:gd name="T10" fmla="*/ 2147483647 w 280"/>
                <a:gd name="T11" fmla="*/ 2147483647 h 311"/>
                <a:gd name="T12" fmla="*/ 2147483647 w 280"/>
                <a:gd name="T13" fmla="*/ 2147483647 h 311"/>
                <a:gd name="T14" fmla="*/ 0 w 280"/>
                <a:gd name="T15" fmla="*/ 2147483647 h 311"/>
                <a:gd name="T16" fmla="*/ 2147483647 w 280"/>
                <a:gd name="T17" fmla="*/ 2147483647 h 311"/>
                <a:gd name="T18" fmla="*/ 2147483647 w 280"/>
                <a:gd name="T19" fmla="*/ 2147483647 h 311"/>
                <a:gd name="T20" fmla="*/ 2147483647 w 280"/>
                <a:gd name="T21" fmla="*/ 2147483647 h 311"/>
                <a:gd name="T22" fmla="*/ 2147483647 w 280"/>
                <a:gd name="T23" fmla="*/ 2147483647 h 311"/>
                <a:gd name="T24" fmla="*/ 2147483647 w 280"/>
                <a:gd name="T25" fmla="*/ 2147483647 h 311"/>
                <a:gd name="T26" fmla="*/ 2147483647 w 280"/>
                <a:gd name="T27" fmla="*/ 2147483647 h 311"/>
                <a:gd name="T28" fmla="*/ 2147483647 w 280"/>
                <a:gd name="T29" fmla="*/ 2147483647 h 311"/>
                <a:gd name="T30" fmla="*/ 2147483647 w 280"/>
                <a:gd name="T31" fmla="*/ 2147483647 h 311"/>
                <a:gd name="T32" fmla="*/ 2147483647 w 280"/>
                <a:gd name="T33" fmla="*/ 2147483647 h 311"/>
                <a:gd name="T34" fmla="*/ 2147483647 w 280"/>
                <a:gd name="T35" fmla="*/ 2147483647 h 311"/>
                <a:gd name="T36" fmla="*/ 2147483647 w 280"/>
                <a:gd name="T37" fmla="*/ 2147483647 h 311"/>
                <a:gd name="T38" fmla="*/ 2147483647 w 280"/>
                <a:gd name="T39" fmla="*/ 2147483647 h 311"/>
                <a:gd name="T40" fmla="*/ 2147483647 w 280"/>
                <a:gd name="T41" fmla="*/ 2147483647 h 311"/>
                <a:gd name="T42" fmla="*/ 2147483647 w 280"/>
                <a:gd name="T43" fmla="*/ 2147483647 h 311"/>
                <a:gd name="T44" fmla="*/ 2147483647 w 280"/>
                <a:gd name="T45" fmla="*/ 2147483647 h 311"/>
                <a:gd name="T46" fmla="*/ 2147483647 w 280"/>
                <a:gd name="T47" fmla="*/ 2147483647 h 311"/>
                <a:gd name="T48" fmla="*/ 2147483647 w 280"/>
                <a:gd name="T49" fmla="*/ 2147483647 h 311"/>
                <a:gd name="T50" fmla="*/ 2147483647 w 280"/>
                <a:gd name="T51" fmla="*/ 2147483647 h 311"/>
                <a:gd name="T52" fmla="*/ 2147483647 w 280"/>
                <a:gd name="T53" fmla="*/ 2147483647 h 311"/>
                <a:gd name="T54" fmla="*/ 2147483647 w 280"/>
                <a:gd name="T55" fmla="*/ 2147483647 h 311"/>
                <a:gd name="T56" fmla="*/ 2147483647 w 280"/>
                <a:gd name="T57" fmla="*/ 2147483647 h 311"/>
                <a:gd name="T58" fmla="*/ 2147483647 w 280"/>
                <a:gd name="T59" fmla="*/ 2147483647 h 311"/>
                <a:gd name="T60" fmla="*/ 2147483647 w 280"/>
                <a:gd name="T61" fmla="*/ 2147483647 h 311"/>
                <a:gd name="T62" fmla="*/ 2147483647 w 280"/>
                <a:gd name="T63" fmla="*/ 2147483647 h 311"/>
                <a:gd name="T64" fmla="*/ 2147483647 w 280"/>
                <a:gd name="T65" fmla="*/ 2147483647 h 311"/>
                <a:gd name="T66" fmla="*/ 2147483647 w 280"/>
                <a:gd name="T67" fmla="*/ 2147483647 h 311"/>
                <a:gd name="T68" fmla="*/ 2147483647 w 280"/>
                <a:gd name="T69" fmla="*/ 2147483647 h 311"/>
                <a:gd name="T70" fmla="*/ 2147483647 w 280"/>
                <a:gd name="T71" fmla="*/ 2147483647 h 311"/>
                <a:gd name="T72" fmla="*/ 2147483647 w 280"/>
                <a:gd name="T73" fmla="*/ 2147483647 h 311"/>
                <a:gd name="T74" fmla="*/ 2147483647 w 280"/>
                <a:gd name="T75" fmla="*/ 2147483647 h 311"/>
                <a:gd name="T76" fmla="*/ 2147483647 w 280"/>
                <a:gd name="T77" fmla="*/ 2147483647 h 311"/>
                <a:gd name="T78" fmla="*/ 2147483647 w 280"/>
                <a:gd name="T79" fmla="*/ 2147483647 h 311"/>
                <a:gd name="T80" fmla="*/ 2147483647 w 280"/>
                <a:gd name="T81" fmla="*/ 2147483647 h 311"/>
                <a:gd name="T82" fmla="*/ 2147483647 w 280"/>
                <a:gd name="T83" fmla="*/ 2147483647 h 311"/>
                <a:gd name="T84" fmla="*/ 2147483647 w 280"/>
                <a:gd name="T85" fmla="*/ 2147483647 h 311"/>
                <a:gd name="T86" fmla="*/ 2147483647 w 280"/>
                <a:gd name="T87" fmla="*/ 2147483647 h 311"/>
                <a:gd name="T88" fmla="*/ 2147483647 w 280"/>
                <a:gd name="T89" fmla="*/ 2147483647 h 311"/>
                <a:gd name="T90" fmla="*/ 2147483647 w 280"/>
                <a:gd name="T91" fmla="*/ 2147483647 h 311"/>
                <a:gd name="T92" fmla="*/ 2147483647 w 280"/>
                <a:gd name="T93" fmla="*/ 2147483647 h 311"/>
                <a:gd name="T94" fmla="*/ 2147483647 w 280"/>
                <a:gd name="T95" fmla="*/ 2147483647 h 311"/>
                <a:gd name="T96" fmla="*/ 2147483647 w 280"/>
                <a:gd name="T97" fmla="*/ 2147483647 h 311"/>
                <a:gd name="T98" fmla="*/ 2147483647 w 280"/>
                <a:gd name="T99" fmla="*/ 2147483647 h 311"/>
                <a:gd name="T100" fmla="*/ 2147483647 w 280"/>
                <a:gd name="T101" fmla="*/ 2147483647 h 311"/>
                <a:gd name="T102" fmla="*/ 2147483647 w 280"/>
                <a:gd name="T103" fmla="*/ 2147483647 h 311"/>
                <a:gd name="T104" fmla="*/ 2147483647 w 280"/>
                <a:gd name="T105" fmla="*/ 2147483647 h 311"/>
                <a:gd name="T106" fmla="*/ 2147483647 w 280"/>
                <a:gd name="T107" fmla="*/ 2147483647 h 311"/>
                <a:gd name="T108" fmla="*/ 2147483647 w 280"/>
                <a:gd name="T109" fmla="*/ 2147483647 h 311"/>
                <a:gd name="T110" fmla="*/ 2147483647 w 280"/>
                <a:gd name="T111" fmla="*/ 2147483647 h 311"/>
                <a:gd name="T112" fmla="*/ 2147483647 w 280"/>
                <a:gd name="T113" fmla="*/ 0 h 31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80"/>
                <a:gd name="T172" fmla="*/ 0 h 311"/>
                <a:gd name="T173" fmla="*/ 280 w 280"/>
                <a:gd name="T174" fmla="*/ 311 h 31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80" h="311">
                  <a:moveTo>
                    <a:pt x="93" y="0"/>
                  </a:moveTo>
                  <a:lnTo>
                    <a:pt x="91" y="2"/>
                  </a:lnTo>
                  <a:lnTo>
                    <a:pt x="85" y="5"/>
                  </a:lnTo>
                  <a:lnTo>
                    <a:pt x="83" y="8"/>
                  </a:lnTo>
                  <a:lnTo>
                    <a:pt x="77" y="8"/>
                  </a:lnTo>
                  <a:lnTo>
                    <a:pt x="75" y="8"/>
                  </a:lnTo>
                  <a:lnTo>
                    <a:pt x="72" y="8"/>
                  </a:lnTo>
                  <a:lnTo>
                    <a:pt x="69" y="8"/>
                  </a:lnTo>
                  <a:lnTo>
                    <a:pt x="67" y="5"/>
                  </a:lnTo>
                  <a:lnTo>
                    <a:pt x="61" y="8"/>
                  </a:lnTo>
                  <a:lnTo>
                    <a:pt x="59" y="10"/>
                  </a:lnTo>
                  <a:lnTo>
                    <a:pt x="59" y="13"/>
                  </a:lnTo>
                  <a:lnTo>
                    <a:pt x="59" y="16"/>
                  </a:lnTo>
                  <a:lnTo>
                    <a:pt x="61" y="18"/>
                  </a:lnTo>
                  <a:lnTo>
                    <a:pt x="61" y="21"/>
                  </a:lnTo>
                  <a:lnTo>
                    <a:pt x="59" y="21"/>
                  </a:lnTo>
                  <a:lnTo>
                    <a:pt x="59" y="24"/>
                  </a:lnTo>
                  <a:lnTo>
                    <a:pt x="59" y="26"/>
                  </a:lnTo>
                  <a:lnTo>
                    <a:pt x="61" y="32"/>
                  </a:lnTo>
                  <a:lnTo>
                    <a:pt x="64" y="34"/>
                  </a:lnTo>
                  <a:lnTo>
                    <a:pt x="61" y="37"/>
                  </a:lnTo>
                  <a:lnTo>
                    <a:pt x="56" y="37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5" y="40"/>
                  </a:lnTo>
                  <a:lnTo>
                    <a:pt x="43" y="37"/>
                  </a:lnTo>
                  <a:lnTo>
                    <a:pt x="37" y="37"/>
                  </a:lnTo>
                  <a:lnTo>
                    <a:pt x="27" y="40"/>
                  </a:lnTo>
                  <a:lnTo>
                    <a:pt x="24" y="40"/>
                  </a:lnTo>
                  <a:lnTo>
                    <a:pt x="21" y="40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6" y="40"/>
                  </a:lnTo>
                  <a:lnTo>
                    <a:pt x="16" y="42"/>
                  </a:lnTo>
                  <a:lnTo>
                    <a:pt x="16" y="45"/>
                  </a:lnTo>
                  <a:lnTo>
                    <a:pt x="16" y="48"/>
                  </a:lnTo>
                  <a:lnTo>
                    <a:pt x="13" y="48"/>
                  </a:lnTo>
                  <a:lnTo>
                    <a:pt x="13" y="50"/>
                  </a:lnTo>
                  <a:lnTo>
                    <a:pt x="11" y="48"/>
                  </a:lnTo>
                  <a:lnTo>
                    <a:pt x="8" y="50"/>
                  </a:lnTo>
                  <a:lnTo>
                    <a:pt x="8" y="53"/>
                  </a:lnTo>
                  <a:lnTo>
                    <a:pt x="8" y="56"/>
                  </a:lnTo>
                  <a:lnTo>
                    <a:pt x="8" y="58"/>
                  </a:lnTo>
                  <a:lnTo>
                    <a:pt x="5" y="61"/>
                  </a:lnTo>
                  <a:lnTo>
                    <a:pt x="3" y="61"/>
                  </a:lnTo>
                  <a:lnTo>
                    <a:pt x="3" y="64"/>
                  </a:lnTo>
                  <a:lnTo>
                    <a:pt x="0" y="66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3" y="82"/>
                  </a:lnTo>
                  <a:lnTo>
                    <a:pt x="5" y="85"/>
                  </a:lnTo>
                  <a:lnTo>
                    <a:pt x="5" y="88"/>
                  </a:lnTo>
                  <a:lnTo>
                    <a:pt x="5" y="90"/>
                  </a:lnTo>
                  <a:lnTo>
                    <a:pt x="8" y="93"/>
                  </a:lnTo>
                  <a:lnTo>
                    <a:pt x="11" y="93"/>
                  </a:lnTo>
                  <a:lnTo>
                    <a:pt x="16" y="93"/>
                  </a:lnTo>
                  <a:lnTo>
                    <a:pt x="19" y="93"/>
                  </a:lnTo>
                  <a:lnTo>
                    <a:pt x="21" y="96"/>
                  </a:lnTo>
                  <a:lnTo>
                    <a:pt x="27" y="98"/>
                  </a:lnTo>
                  <a:lnTo>
                    <a:pt x="29" y="98"/>
                  </a:lnTo>
                  <a:lnTo>
                    <a:pt x="29" y="101"/>
                  </a:lnTo>
                  <a:lnTo>
                    <a:pt x="32" y="104"/>
                  </a:lnTo>
                  <a:lnTo>
                    <a:pt x="37" y="106"/>
                  </a:lnTo>
                  <a:lnTo>
                    <a:pt x="37" y="109"/>
                  </a:lnTo>
                  <a:lnTo>
                    <a:pt x="37" y="112"/>
                  </a:lnTo>
                  <a:lnTo>
                    <a:pt x="37" y="114"/>
                  </a:lnTo>
                  <a:lnTo>
                    <a:pt x="40" y="114"/>
                  </a:lnTo>
                  <a:lnTo>
                    <a:pt x="40" y="117"/>
                  </a:lnTo>
                  <a:lnTo>
                    <a:pt x="40" y="120"/>
                  </a:lnTo>
                  <a:lnTo>
                    <a:pt x="37" y="122"/>
                  </a:lnTo>
                  <a:lnTo>
                    <a:pt x="37" y="125"/>
                  </a:lnTo>
                  <a:lnTo>
                    <a:pt x="35" y="125"/>
                  </a:lnTo>
                  <a:lnTo>
                    <a:pt x="32" y="128"/>
                  </a:lnTo>
                  <a:lnTo>
                    <a:pt x="29" y="128"/>
                  </a:lnTo>
                  <a:lnTo>
                    <a:pt x="29" y="130"/>
                  </a:lnTo>
                  <a:lnTo>
                    <a:pt x="32" y="133"/>
                  </a:lnTo>
                  <a:lnTo>
                    <a:pt x="35" y="133"/>
                  </a:lnTo>
                  <a:lnTo>
                    <a:pt x="35" y="136"/>
                  </a:lnTo>
                  <a:lnTo>
                    <a:pt x="35" y="138"/>
                  </a:lnTo>
                  <a:lnTo>
                    <a:pt x="35" y="141"/>
                  </a:lnTo>
                  <a:lnTo>
                    <a:pt x="37" y="144"/>
                  </a:lnTo>
                  <a:lnTo>
                    <a:pt x="40" y="146"/>
                  </a:lnTo>
                  <a:lnTo>
                    <a:pt x="40" y="149"/>
                  </a:lnTo>
                  <a:lnTo>
                    <a:pt x="43" y="152"/>
                  </a:lnTo>
                  <a:lnTo>
                    <a:pt x="43" y="154"/>
                  </a:lnTo>
                  <a:lnTo>
                    <a:pt x="43" y="157"/>
                  </a:lnTo>
                  <a:lnTo>
                    <a:pt x="43" y="160"/>
                  </a:lnTo>
                  <a:lnTo>
                    <a:pt x="43" y="162"/>
                  </a:lnTo>
                  <a:lnTo>
                    <a:pt x="43" y="165"/>
                  </a:lnTo>
                  <a:lnTo>
                    <a:pt x="40" y="168"/>
                  </a:lnTo>
                  <a:lnTo>
                    <a:pt x="43" y="168"/>
                  </a:lnTo>
                  <a:lnTo>
                    <a:pt x="45" y="170"/>
                  </a:lnTo>
                  <a:lnTo>
                    <a:pt x="48" y="170"/>
                  </a:lnTo>
                  <a:lnTo>
                    <a:pt x="51" y="173"/>
                  </a:lnTo>
                  <a:lnTo>
                    <a:pt x="51" y="178"/>
                  </a:lnTo>
                  <a:lnTo>
                    <a:pt x="51" y="181"/>
                  </a:lnTo>
                  <a:lnTo>
                    <a:pt x="53" y="184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6" y="191"/>
                  </a:lnTo>
                  <a:lnTo>
                    <a:pt x="56" y="194"/>
                  </a:lnTo>
                  <a:lnTo>
                    <a:pt x="53" y="197"/>
                  </a:lnTo>
                  <a:lnTo>
                    <a:pt x="51" y="199"/>
                  </a:lnTo>
                  <a:lnTo>
                    <a:pt x="51" y="202"/>
                  </a:lnTo>
                  <a:lnTo>
                    <a:pt x="51" y="205"/>
                  </a:lnTo>
                  <a:lnTo>
                    <a:pt x="53" y="207"/>
                  </a:lnTo>
                  <a:lnTo>
                    <a:pt x="56" y="210"/>
                  </a:lnTo>
                  <a:lnTo>
                    <a:pt x="56" y="213"/>
                  </a:lnTo>
                  <a:lnTo>
                    <a:pt x="56" y="218"/>
                  </a:lnTo>
                  <a:lnTo>
                    <a:pt x="53" y="221"/>
                  </a:lnTo>
                  <a:lnTo>
                    <a:pt x="51" y="223"/>
                  </a:lnTo>
                  <a:lnTo>
                    <a:pt x="53" y="226"/>
                  </a:lnTo>
                  <a:lnTo>
                    <a:pt x="56" y="226"/>
                  </a:lnTo>
                  <a:lnTo>
                    <a:pt x="59" y="229"/>
                  </a:lnTo>
                  <a:lnTo>
                    <a:pt x="61" y="231"/>
                  </a:lnTo>
                  <a:lnTo>
                    <a:pt x="64" y="234"/>
                  </a:lnTo>
                  <a:lnTo>
                    <a:pt x="64" y="237"/>
                  </a:lnTo>
                  <a:lnTo>
                    <a:pt x="69" y="237"/>
                  </a:lnTo>
                  <a:lnTo>
                    <a:pt x="72" y="237"/>
                  </a:lnTo>
                  <a:lnTo>
                    <a:pt x="75" y="237"/>
                  </a:lnTo>
                  <a:lnTo>
                    <a:pt x="75" y="239"/>
                  </a:lnTo>
                  <a:lnTo>
                    <a:pt x="75" y="245"/>
                  </a:lnTo>
                  <a:lnTo>
                    <a:pt x="75" y="247"/>
                  </a:lnTo>
                  <a:lnTo>
                    <a:pt x="75" y="250"/>
                  </a:lnTo>
                  <a:lnTo>
                    <a:pt x="72" y="253"/>
                  </a:lnTo>
                  <a:lnTo>
                    <a:pt x="69" y="255"/>
                  </a:lnTo>
                  <a:lnTo>
                    <a:pt x="67" y="258"/>
                  </a:lnTo>
                  <a:lnTo>
                    <a:pt x="72" y="258"/>
                  </a:lnTo>
                  <a:lnTo>
                    <a:pt x="72" y="261"/>
                  </a:lnTo>
                  <a:lnTo>
                    <a:pt x="75" y="263"/>
                  </a:lnTo>
                  <a:lnTo>
                    <a:pt x="72" y="266"/>
                  </a:lnTo>
                  <a:lnTo>
                    <a:pt x="72" y="277"/>
                  </a:lnTo>
                  <a:lnTo>
                    <a:pt x="75" y="277"/>
                  </a:lnTo>
                  <a:lnTo>
                    <a:pt x="77" y="277"/>
                  </a:lnTo>
                  <a:lnTo>
                    <a:pt x="75" y="279"/>
                  </a:lnTo>
                  <a:lnTo>
                    <a:pt x="77" y="282"/>
                  </a:lnTo>
                  <a:lnTo>
                    <a:pt x="80" y="279"/>
                  </a:lnTo>
                  <a:lnTo>
                    <a:pt x="83" y="279"/>
                  </a:lnTo>
                  <a:lnTo>
                    <a:pt x="85" y="282"/>
                  </a:lnTo>
                  <a:lnTo>
                    <a:pt x="88" y="285"/>
                  </a:lnTo>
                  <a:lnTo>
                    <a:pt x="93" y="287"/>
                  </a:lnTo>
                  <a:lnTo>
                    <a:pt x="96" y="285"/>
                  </a:lnTo>
                  <a:lnTo>
                    <a:pt x="101" y="282"/>
                  </a:lnTo>
                  <a:lnTo>
                    <a:pt x="101" y="285"/>
                  </a:lnTo>
                  <a:lnTo>
                    <a:pt x="104" y="287"/>
                  </a:lnTo>
                  <a:lnTo>
                    <a:pt x="107" y="287"/>
                  </a:lnTo>
                  <a:lnTo>
                    <a:pt x="109" y="293"/>
                  </a:lnTo>
                  <a:lnTo>
                    <a:pt x="112" y="293"/>
                  </a:lnTo>
                  <a:lnTo>
                    <a:pt x="112" y="290"/>
                  </a:lnTo>
                  <a:lnTo>
                    <a:pt x="117" y="290"/>
                  </a:lnTo>
                  <a:lnTo>
                    <a:pt x="120" y="287"/>
                  </a:lnTo>
                  <a:lnTo>
                    <a:pt x="123" y="285"/>
                  </a:lnTo>
                  <a:lnTo>
                    <a:pt x="125" y="282"/>
                  </a:lnTo>
                  <a:lnTo>
                    <a:pt x="128" y="282"/>
                  </a:lnTo>
                  <a:lnTo>
                    <a:pt x="131" y="282"/>
                  </a:lnTo>
                  <a:lnTo>
                    <a:pt x="133" y="279"/>
                  </a:lnTo>
                  <a:lnTo>
                    <a:pt x="136" y="277"/>
                  </a:lnTo>
                  <a:lnTo>
                    <a:pt x="139" y="279"/>
                  </a:lnTo>
                  <a:lnTo>
                    <a:pt x="144" y="282"/>
                  </a:lnTo>
                  <a:lnTo>
                    <a:pt x="147" y="282"/>
                  </a:lnTo>
                  <a:lnTo>
                    <a:pt x="147" y="285"/>
                  </a:lnTo>
                  <a:lnTo>
                    <a:pt x="147" y="287"/>
                  </a:lnTo>
                  <a:lnTo>
                    <a:pt x="149" y="290"/>
                  </a:lnTo>
                  <a:lnTo>
                    <a:pt x="152" y="293"/>
                  </a:lnTo>
                  <a:lnTo>
                    <a:pt x="155" y="295"/>
                  </a:lnTo>
                  <a:lnTo>
                    <a:pt x="155" y="298"/>
                  </a:lnTo>
                  <a:lnTo>
                    <a:pt x="157" y="298"/>
                  </a:lnTo>
                  <a:lnTo>
                    <a:pt x="157" y="295"/>
                  </a:lnTo>
                  <a:lnTo>
                    <a:pt x="157" y="293"/>
                  </a:lnTo>
                  <a:lnTo>
                    <a:pt x="160" y="293"/>
                  </a:lnTo>
                  <a:lnTo>
                    <a:pt x="163" y="293"/>
                  </a:lnTo>
                  <a:lnTo>
                    <a:pt x="165" y="295"/>
                  </a:lnTo>
                  <a:lnTo>
                    <a:pt x="168" y="295"/>
                  </a:lnTo>
                  <a:lnTo>
                    <a:pt x="171" y="301"/>
                  </a:lnTo>
                  <a:lnTo>
                    <a:pt x="171" y="303"/>
                  </a:lnTo>
                  <a:lnTo>
                    <a:pt x="171" y="306"/>
                  </a:lnTo>
                  <a:lnTo>
                    <a:pt x="171" y="309"/>
                  </a:lnTo>
                  <a:lnTo>
                    <a:pt x="173" y="311"/>
                  </a:lnTo>
                  <a:lnTo>
                    <a:pt x="176" y="311"/>
                  </a:lnTo>
                  <a:lnTo>
                    <a:pt x="179" y="306"/>
                  </a:lnTo>
                  <a:lnTo>
                    <a:pt x="179" y="303"/>
                  </a:lnTo>
                  <a:lnTo>
                    <a:pt x="179" y="301"/>
                  </a:lnTo>
                  <a:lnTo>
                    <a:pt x="181" y="301"/>
                  </a:lnTo>
                  <a:lnTo>
                    <a:pt x="184" y="298"/>
                  </a:lnTo>
                  <a:lnTo>
                    <a:pt x="187" y="298"/>
                  </a:lnTo>
                  <a:lnTo>
                    <a:pt x="192" y="301"/>
                  </a:lnTo>
                  <a:lnTo>
                    <a:pt x="187" y="293"/>
                  </a:lnTo>
                  <a:lnTo>
                    <a:pt x="181" y="285"/>
                  </a:lnTo>
                  <a:lnTo>
                    <a:pt x="179" y="282"/>
                  </a:lnTo>
                  <a:lnTo>
                    <a:pt x="176" y="282"/>
                  </a:lnTo>
                  <a:lnTo>
                    <a:pt x="173" y="263"/>
                  </a:lnTo>
                  <a:lnTo>
                    <a:pt x="173" y="250"/>
                  </a:lnTo>
                  <a:lnTo>
                    <a:pt x="176" y="247"/>
                  </a:lnTo>
                  <a:lnTo>
                    <a:pt x="179" y="247"/>
                  </a:lnTo>
                  <a:lnTo>
                    <a:pt x="181" y="245"/>
                  </a:lnTo>
                  <a:lnTo>
                    <a:pt x="187" y="239"/>
                  </a:lnTo>
                  <a:lnTo>
                    <a:pt x="192" y="234"/>
                  </a:lnTo>
                  <a:lnTo>
                    <a:pt x="197" y="229"/>
                  </a:lnTo>
                  <a:lnTo>
                    <a:pt x="200" y="223"/>
                  </a:lnTo>
                  <a:lnTo>
                    <a:pt x="205" y="215"/>
                  </a:lnTo>
                  <a:lnTo>
                    <a:pt x="205" y="210"/>
                  </a:lnTo>
                  <a:lnTo>
                    <a:pt x="208" y="205"/>
                  </a:lnTo>
                  <a:lnTo>
                    <a:pt x="211" y="202"/>
                  </a:lnTo>
                  <a:lnTo>
                    <a:pt x="211" y="197"/>
                  </a:lnTo>
                  <a:lnTo>
                    <a:pt x="213" y="194"/>
                  </a:lnTo>
                  <a:lnTo>
                    <a:pt x="211" y="189"/>
                  </a:lnTo>
                  <a:lnTo>
                    <a:pt x="211" y="186"/>
                  </a:lnTo>
                  <a:lnTo>
                    <a:pt x="211" y="184"/>
                  </a:lnTo>
                  <a:lnTo>
                    <a:pt x="213" y="181"/>
                  </a:lnTo>
                  <a:lnTo>
                    <a:pt x="216" y="176"/>
                  </a:lnTo>
                  <a:lnTo>
                    <a:pt x="221" y="173"/>
                  </a:lnTo>
                  <a:lnTo>
                    <a:pt x="227" y="170"/>
                  </a:lnTo>
                  <a:lnTo>
                    <a:pt x="232" y="168"/>
                  </a:lnTo>
                  <a:lnTo>
                    <a:pt x="237" y="165"/>
                  </a:lnTo>
                  <a:lnTo>
                    <a:pt x="243" y="165"/>
                  </a:lnTo>
                  <a:lnTo>
                    <a:pt x="248" y="162"/>
                  </a:lnTo>
                  <a:lnTo>
                    <a:pt x="253" y="162"/>
                  </a:lnTo>
                  <a:lnTo>
                    <a:pt x="259" y="162"/>
                  </a:lnTo>
                  <a:lnTo>
                    <a:pt x="264" y="162"/>
                  </a:lnTo>
                  <a:lnTo>
                    <a:pt x="267" y="162"/>
                  </a:lnTo>
                  <a:lnTo>
                    <a:pt x="269" y="162"/>
                  </a:lnTo>
                  <a:lnTo>
                    <a:pt x="272" y="165"/>
                  </a:lnTo>
                  <a:lnTo>
                    <a:pt x="275" y="160"/>
                  </a:lnTo>
                  <a:lnTo>
                    <a:pt x="277" y="157"/>
                  </a:lnTo>
                  <a:lnTo>
                    <a:pt x="277" y="154"/>
                  </a:lnTo>
                  <a:lnTo>
                    <a:pt x="277" y="152"/>
                  </a:lnTo>
                  <a:lnTo>
                    <a:pt x="277" y="149"/>
                  </a:lnTo>
                  <a:lnTo>
                    <a:pt x="275" y="146"/>
                  </a:lnTo>
                  <a:lnTo>
                    <a:pt x="275" y="144"/>
                  </a:lnTo>
                  <a:lnTo>
                    <a:pt x="272" y="138"/>
                  </a:lnTo>
                  <a:lnTo>
                    <a:pt x="275" y="136"/>
                  </a:lnTo>
                  <a:lnTo>
                    <a:pt x="275" y="133"/>
                  </a:lnTo>
                  <a:lnTo>
                    <a:pt x="277" y="130"/>
                  </a:lnTo>
                  <a:lnTo>
                    <a:pt x="280" y="128"/>
                  </a:lnTo>
                  <a:lnTo>
                    <a:pt x="277" y="125"/>
                  </a:lnTo>
                  <a:lnTo>
                    <a:pt x="272" y="125"/>
                  </a:lnTo>
                  <a:lnTo>
                    <a:pt x="269" y="125"/>
                  </a:lnTo>
                  <a:lnTo>
                    <a:pt x="267" y="128"/>
                  </a:lnTo>
                  <a:lnTo>
                    <a:pt x="264" y="130"/>
                  </a:lnTo>
                  <a:lnTo>
                    <a:pt x="261" y="130"/>
                  </a:lnTo>
                  <a:lnTo>
                    <a:pt x="259" y="133"/>
                  </a:lnTo>
                  <a:lnTo>
                    <a:pt x="259" y="136"/>
                  </a:lnTo>
                  <a:lnTo>
                    <a:pt x="256" y="138"/>
                  </a:lnTo>
                  <a:lnTo>
                    <a:pt x="253" y="141"/>
                  </a:lnTo>
                  <a:lnTo>
                    <a:pt x="251" y="144"/>
                  </a:lnTo>
                  <a:lnTo>
                    <a:pt x="248" y="141"/>
                  </a:lnTo>
                  <a:lnTo>
                    <a:pt x="248" y="138"/>
                  </a:lnTo>
                  <a:lnTo>
                    <a:pt x="248" y="133"/>
                  </a:lnTo>
                  <a:lnTo>
                    <a:pt x="248" y="130"/>
                  </a:lnTo>
                  <a:lnTo>
                    <a:pt x="245" y="128"/>
                  </a:lnTo>
                  <a:lnTo>
                    <a:pt x="243" y="128"/>
                  </a:lnTo>
                  <a:lnTo>
                    <a:pt x="240" y="125"/>
                  </a:lnTo>
                  <a:lnTo>
                    <a:pt x="237" y="125"/>
                  </a:lnTo>
                  <a:lnTo>
                    <a:pt x="235" y="125"/>
                  </a:lnTo>
                  <a:lnTo>
                    <a:pt x="235" y="122"/>
                  </a:lnTo>
                  <a:lnTo>
                    <a:pt x="235" y="120"/>
                  </a:lnTo>
                  <a:lnTo>
                    <a:pt x="235" y="114"/>
                  </a:lnTo>
                  <a:lnTo>
                    <a:pt x="235" y="112"/>
                  </a:lnTo>
                  <a:lnTo>
                    <a:pt x="235" y="109"/>
                  </a:lnTo>
                  <a:lnTo>
                    <a:pt x="232" y="109"/>
                  </a:lnTo>
                  <a:lnTo>
                    <a:pt x="229" y="112"/>
                  </a:lnTo>
                  <a:lnTo>
                    <a:pt x="227" y="112"/>
                  </a:lnTo>
                  <a:lnTo>
                    <a:pt x="224" y="109"/>
                  </a:lnTo>
                  <a:lnTo>
                    <a:pt x="224" y="106"/>
                  </a:lnTo>
                  <a:lnTo>
                    <a:pt x="227" y="101"/>
                  </a:lnTo>
                  <a:lnTo>
                    <a:pt x="227" y="96"/>
                  </a:lnTo>
                  <a:lnTo>
                    <a:pt x="227" y="93"/>
                  </a:lnTo>
                  <a:lnTo>
                    <a:pt x="229" y="90"/>
                  </a:lnTo>
                  <a:lnTo>
                    <a:pt x="227" y="88"/>
                  </a:lnTo>
                  <a:lnTo>
                    <a:pt x="224" y="88"/>
                  </a:lnTo>
                  <a:lnTo>
                    <a:pt x="224" y="85"/>
                  </a:lnTo>
                  <a:lnTo>
                    <a:pt x="227" y="82"/>
                  </a:lnTo>
                  <a:lnTo>
                    <a:pt x="229" y="80"/>
                  </a:lnTo>
                  <a:lnTo>
                    <a:pt x="229" y="77"/>
                  </a:lnTo>
                  <a:lnTo>
                    <a:pt x="227" y="77"/>
                  </a:lnTo>
                  <a:lnTo>
                    <a:pt x="224" y="77"/>
                  </a:lnTo>
                  <a:lnTo>
                    <a:pt x="221" y="80"/>
                  </a:lnTo>
                  <a:lnTo>
                    <a:pt x="219" y="82"/>
                  </a:lnTo>
                  <a:lnTo>
                    <a:pt x="213" y="82"/>
                  </a:lnTo>
                  <a:lnTo>
                    <a:pt x="211" y="82"/>
                  </a:lnTo>
                  <a:lnTo>
                    <a:pt x="205" y="82"/>
                  </a:lnTo>
                  <a:lnTo>
                    <a:pt x="205" y="80"/>
                  </a:lnTo>
                  <a:lnTo>
                    <a:pt x="203" y="77"/>
                  </a:lnTo>
                  <a:lnTo>
                    <a:pt x="205" y="74"/>
                  </a:lnTo>
                  <a:lnTo>
                    <a:pt x="205" y="72"/>
                  </a:lnTo>
                  <a:lnTo>
                    <a:pt x="208" y="69"/>
                  </a:lnTo>
                  <a:lnTo>
                    <a:pt x="211" y="69"/>
                  </a:lnTo>
                  <a:lnTo>
                    <a:pt x="211" y="66"/>
                  </a:lnTo>
                  <a:lnTo>
                    <a:pt x="211" y="64"/>
                  </a:lnTo>
                  <a:lnTo>
                    <a:pt x="208" y="61"/>
                  </a:lnTo>
                  <a:lnTo>
                    <a:pt x="205" y="58"/>
                  </a:lnTo>
                  <a:lnTo>
                    <a:pt x="200" y="58"/>
                  </a:lnTo>
                  <a:lnTo>
                    <a:pt x="197" y="58"/>
                  </a:lnTo>
                  <a:lnTo>
                    <a:pt x="192" y="61"/>
                  </a:lnTo>
                  <a:lnTo>
                    <a:pt x="187" y="61"/>
                  </a:lnTo>
                  <a:lnTo>
                    <a:pt x="187" y="58"/>
                  </a:lnTo>
                  <a:lnTo>
                    <a:pt x="184" y="56"/>
                  </a:lnTo>
                  <a:lnTo>
                    <a:pt x="181" y="53"/>
                  </a:lnTo>
                  <a:lnTo>
                    <a:pt x="181" y="50"/>
                  </a:lnTo>
                  <a:lnTo>
                    <a:pt x="179" y="48"/>
                  </a:lnTo>
                  <a:lnTo>
                    <a:pt x="176" y="48"/>
                  </a:lnTo>
                  <a:lnTo>
                    <a:pt x="173" y="48"/>
                  </a:lnTo>
                  <a:lnTo>
                    <a:pt x="171" y="48"/>
                  </a:lnTo>
                  <a:lnTo>
                    <a:pt x="171" y="45"/>
                  </a:lnTo>
                  <a:lnTo>
                    <a:pt x="171" y="42"/>
                  </a:lnTo>
                  <a:lnTo>
                    <a:pt x="165" y="42"/>
                  </a:lnTo>
                  <a:lnTo>
                    <a:pt x="163" y="42"/>
                  </a:lnTo>
                  <a:lnTo>
                    <a:pt x="163" y="40"/>
                  </a:lnTo>
                  <a:lnTo>
                    <a:pt x="160" y="40"/>
                  </a:lnTo>
                  <a:lnTo>
                    <a:pt x="157" y="40"/>
                  </a:lnTo>
                  <a:lnTo>
                    <a:pt x="155" y="40"/>
                  </a:lnTo>
                  <a:lnTo>
                    <a:pt x="152" y="42"/>
                  </a:lnTo>
                  <a:lnTo>
                    <a:pt x="149" y="42"/>
                  </a:lnTo>
                  <a:lnTo>
                    <a:pt x="149" y="40"/>
                  </a:lnTo>
                  <a:lnTo>
                    <a:pt x="149" y="34"/>
                  </a:lnTo>
                  <a:lnTo>
                    <a:pt x="147" y="32"/>
                  </a:lnTo>
                  <a:lnTo>
                    <a:pt x="147" y="29"/>
                  </a:lnTo>
                  <a:lnTo>
                    <a:pt x="147" y="26"/>
                  </a:lnTo>
                  <a:lnTo>
                    <a:pt x="147" y="21"/>
                  </a:lnTo>
                  <a:lnTo>
                    <a:pt x="144" y="18"/>
                  </a:lnTo>
                  <a:lnTo>
                    <a:pt x="139" y="13"/>
                  </a:lnTo>
                  <a:lnTo>
                    <a:pt x="136" y="10"/>
                  </a:lnTo>
                  <a:lnTo>
                    <a:pt x="128" y="8"/>
                  </a:lnTo>
                  <a:lnTo>
                    <a:pt x="125" y="5"/>
                  </a:lnTo>
                  <a:lnTo>
                    <a:pt x="120" y="8"/>
                  </a:lnTo>
                  <a:lnTo>
                    <a:pt x="117" y="10"/>
                  </a:lnTo>
                  <a:lnTo>
                    <a:pt x="115" y="13"/>
                  </a:lnTo>
                  <a:lnTo>
                    <a:pt x="115" y="16"/>
                  </a:lnTo>
                  <a:lnTo>
                    <a:pt x="115" y="18"/>
                  </a:lnTo>
                  <a:lnTo>
                    <a:pt x="109" y="18"/>
                  </a:lnTo>
                  <a:lnTo>
                    <a:pt x="107" y="16"/>
                  </a:lnTo>
                  <a:lnTo>
                    <a:pt x="104" y="16"/>
                  </a:lnTo>
                  <a:lnTo>
                    <a:pt x="101" y="16"/>
                  </a:lnTo>
                  <a:lnTo>
                    <a:pt x="96" y="18"/>
                  </a:lnTo>
                  <a:lnTo>
                    <a:pt x="93" y="16"/>
                  </a:lnTo>
                  <a:lnTo>
                    <a:pt x="96" y="13"/>
                  </a:lnTo>
                  <a:lnTo>
                    <a:pt x="99" y="10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70" name="Freeform 136"/>
            <p:cNvSpPr>
              <a:spLocks/>
            </p:cNvSpPr>
            <p:nvPr/>
          </p:nvSpPr>
          <p:spPr bwMode="auto">
            <a:xfrm>
              <a:off x="3884613" y="5681663"/>
              <a:ext cx="1049337" cy="1233487"/>
            </a:xfrm>
            <a:custGeom>
              <a:avLst/>
              <a:gdLst>
                <a:gd name="T0" fmla="*/ 2147483647 w 280"/>
                <a:gd name="T1" fmla="*/ 2147483647 h 311"/>
                <a:gd name="T2" fmla="*/ 2147483647 w 280"/>
                <a:gd name="T3" fmla="*/ 2147483647 h 311"/>
                <a:gd name="T4" fmla="*/ 2147483647 w 280"/>
                <a:gd name="T5" fmla="*/ 2147483647 h 311"/>
                <a:gd name="T6" fmla="*/ 2147483647 w 280"/>
                <a:gd name="T7" fmla="*/ 2147483647 h 311"/>
                <a:gd name="T8" fmla="*/ 2147483647 w 280"/>
                <a:gd name="T9" fmla="*/ 2147483647 h 311"/>
                <a:gd name="T10" fmla="*/ 2147483647 w 280"/>
                <a:gd name="T11" fmla="*/ 2147483647 h 311"/>
                <a:gd name="T12" fmla="*/ 2147483647 w 280"/>
                <a:gd name="T13" fmla="*/ 2147483647 h 311"/>
                <a:gd name="T14" fmla="*/ 0 w 280"/>
                <a:gd name="T15" fmla="*/ 2147483647 h 311"/>
                <a:gd name="T16" fmla="*/ 2147483647 w 280"/>
                <a:gd name="T17" fmla="*/ 2147483647 h 311"/>
                <a:gd name="T18" fmla="*/ 2147483647 w 280"/>
                <a:gd name="T19" fmla="*/ 2147483647 h 311"/>
                <a:gd name="T20" fmla="*/ 2147483647 w 280"/>
                <a:gd name="T21" fmla="*/ 2147483647 h 311"/>
                <a:gd name="T22" fmla="*/ 2147483647 w 280"/>
                <a:gd name="T23" fmla="*/ 2147483647 h 311"/>
                <a:gd name="T24" fmla="*/ 2147483647 w 280"/>
                <a:gd name="T25" fmla="*/ 2147483647 h 311"/>
                <a:gd name="T26" fmla="*/ 2147483647 w 280"/>
                <a:gd name="T27" fmla="*/ 2147483647 h 311"/>
                <a:gd name="T28" fmla="*/ 2147483647 w 280"/>
                <a:gd name="T29" fmla="*/ 2147483647 h 311"/>
                <a:gd name="T30" fmla="*/ 2147483647 w 280"/>
                <a:gd name="T31" fmla="*/ 2147483647 h 311"/>
                <a:gd name="T32" fmla="*/ 2147483647 w 280"/>
                <a:gd name="T33" fmla="*/ 2147483647 h 311"/>
                <a:gd name="T34" fmla="*/ 2147483647 w 280"/>
                <a:gd name="T35" fmla="*/ 2147483647 h 311"/>
                <a:gd name="T36" fmla="*/ 2147483647 w 280"/>
                <a:gd name="T37" fmla="*/ 2147483647 h 311"/>
                <a:gd name="T38" fmla="*/ 2147483647 w 280"/>
                <a:gd name="T39" fmla="*/ 2147483647 h 311"/>
                <a:gd name="T40" fmla="*/ 2147483647 w 280"/>
                <a:gd name="T41" fmla="*/ 2147483647 h 311"/>
                <a:gd name="T42" fmla="*/ 2147483647 w 280"/>
                <a:gd name="T43" fmla="*/ 2147483647 h 311"/>
                <a:gd name="T44" fmla="*/ 2147483647 w 280"/>
                <a:gd name="T45" fmla="*/ 2147483647 h 311"/>
                <a:gd name="T46" fmla="*/ 2147483647 w 280"/>
                <a:gd name="T47" fmla="*/ 2147483647 h 311"/>
                <a:gd name="T48" fmla="*/ 2147483647 w 280"/>
                <a:gd name="T49" fmla="*/ 2147483647 h 311"/>
                <a:gd name="T50" fmla="*/ 2147483647 w 280"/>
                <a:gd name="T51" fmla="*/ 2147483647 h 311"/>
                <a:gd name="T52" fmla="*/ 2147483647 w 280"/>
                <a:gd name="T53" fmla="*/ 2147483647 h 311"/>
                <a:gd name="T54" fmla="*/ 2147483647 w 280"/>
                <a:gd name="T55" fmla="*/ 2147483647 h 311"/>
                <a:gd name="T56" fmla="*/ 2147483647 w 280"/>
                <a:gd name="T57" fmla="*/ 2147483647 h 311"/>
                <a:gd name="T58" fmla="*/ 2147483647 w 280"/>
                <a:gd name="T59" fmla="*/ 2147483647 h 311"/>
                <a:gd name="T60" fmla="*/ 2147483647 w 280"/>
                <a:gd name="T61" fmla="*/ 2147483647 h 311"/>
                <a:gd name="T62" fmla="*/ 2147483647 w 280"/>
                <a:gd name="T63" fmla="*/ 2147483647 h 311"/>
                <a:gd name="T64" fmla="*/ 2147483647 w 280"/>
                <a:gd name="T65" fmla="*/ 2147483647 h 311"/>
                <a:gd name="T66" fmla="*/ 2147483647 w 280"/>
                <a:gd name="T67" fmla="*/ 2147483647 h 311"/>
                <a:gd name="T68" fmla="*/ 2147483647 w 280"/>
                <a:gd name="T69" fmla="*/ 2147483647 h 311"/>
                <a:gd name="T70" fmla="*/ 2147483647 w 280"/>
                <a:gd name="T71" fmla="*/ 2147483647 h 311"/>
                <a:gd name="T72" fmla="*/ 2147483647 w 280"/>
                <a:gd name="T73" fmla="*/ 2147483647 h 311"/>
                <a:gd name="T74" fmla="*/ 2147483647 w 280"/>
                <a:gd name="T75" fmla="*/ 2147483647 h 311"/>
                <a:gd name="T76" fmla="*/ 2147483647 w 280"/>
                <a:gd name="T77" fmla="*/ 2147483647 h 311"/>
                <a:gd name="T78" fmla="*/ 2147483647 w 280"/>
                <a:gd name="T79" fmla="*/ 2147483647 h 311"/>
                <a:gd name="T80" fmla="*/ 2147483647 w 280"/>
                <a:gd name="T81" fmla="*/ 2147483647 h 311"/>
                <a:gd name="T82" fmla="*/ 2147483647 w 280"/>
                <a:gd name="T83" fmla="*/ 2147483647 h 311"/>
                <a:gd name="T84" fmla="*/ 2147483647 w 280"/>
                <a:gd name="T85" fmla="*/ 2147483647 h 311"/>
                <a:gd name="T86" fmla="*/ 2147483647 w 280"/>
                <a:gd name="T87" fmla="*/ 2147483647 h 311"/>
                <a:gd name="T88" fmla="*/ 2147483647 w 280"/>
                <a:gd name="T89" fmla="*/ 2147483647 h 311"/>
                <a:gd name="T90" fmla="*/ 2147483647 w 280"/>
                <a:gd name="T91" fmla="*/ 2147483647 h 311"/>
                <a:gd name="T92" fmla="*/ 2147483647 w 280"/>
                <a:gd name="T93" fmla="*/ 2147483647 h 311"/>
                <a:gd name="T94" fmla="*/ 2147483647 w 280"/>
                <a:gd name="T95" fmla="*/ 2147483647 h 311"/>
                <a:gd name="T96" fmla="*/ 2147483647 w 280"/>
                <a:gd name="T97" fmla="*/ 2147483647 h 311"/>
                <a:gd name="T98" fmla="*/ 2147483647 w 280"/>
                <a:gd name="T99" fmla="*/ 2147483647 h 311"/>
                <a:gd name="T100" fmla="*/ 2147483647 w 280"/>
                <a:gd name="T101" fmla="*/ 2147483647 h 311"/>
                <a:gd name="T102" fmla="*/ 2147483647 w 280"/>
                <a:gd name="T103" fmla="*/ 2147483647 h 311"/>
                <a:gd name="T104" fmla="*/ 2147483647 w 280"/>
                <a:gd name="T105" fmla="*/ 2147483647 h 311"/>
                <a:gd name="T106" fmla="*/ 2147483647 w 280"/>
                <a:gd name="T107" fmla="*/ 2147483647 h 311"/>
                <a:gd name="T108" fmla="*/ 2147483647 w 280"/>
                <a:gd name="T109" fmla="*/ 2147483647 h 311"/>
                <a:gd name="T110" fmla="*/ 2147483647 w 280"/>
                <a:gd name="T111" fmla="*/ 2147483647 h 311"/>
                <a:gd name="T112" fmla="*/ 2147483647 w 280"/>
                <a:gd name="T113" fmla="*/ 0 h 31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80"/>
                <a:gd name="T172" fmla="*/ 0 h 311"/>
                <a:gd name="T173" fmla="*/ 280 w 280"/>
                <a:gd name="T174" fmla="*/ 311 h 31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80" h="311">
                  <a:moveTo>
                    <a:pt x="93" y="0"/>
                  </a:moveTo>
                  <a:lnTo>
                    <a:pt x="91" y="2"/>
                  </a:lnTo>
                  <a:lnTo>
                    <a:pt x="85" y="5"/>
                  </a:lnTo>
                  <a:lnTo>
                    <a:pt x="83" y="8"/>
                  </a:lnTo>
                  <a:lnTo>
                    <a:pt x="77" y="8"/>
                  </a:lnTo>
                  <a:lnTo>
                    <a:pt x="75" y="8"/>
                  </a:lnTo>
                  <a:lnTo>
                    <a:pt x="72" y="8"/>
                  </a:lnTo>
                  <a:lnTo>
                    <a:pt x="69" y="8"/>
                  </a:lnTo>
                  <a:lnTo>
                    <a:pt x="67" y="5"/>
                  </a:lnTo>
                  <a:lnTo>
                    <a:pt x="61" y="8"/>
                  </a:lnTo>
                  <a:lnTo>
                    <a:pt x="59" y="10"/>
                  </a:lnTo>
                  <a:lnTo>
                    <a:pt x="59" y="13"/>
                  </a:lnTo>
                  <a:lnTo>
                    <a:pt x="59" y="16"/>
                  </a:lnTo>
                  <a:lnTo>
                    <a:pt x="61" y="18"/>
                  </a:lnTo>
                  <a:lnTo>
                    <a:pt x="61" y="21"/>
                  </a:lnTo>
                  <a:lnTo>
                    <a:pt x="59" y="21"/>
                  </a:lnTo>
                  <a:lnTo>
                    <a:pt x="59" y="24"/>
                  </a:lnTo>
                  <a:lnTo>
                    <a:pt x="59" y="26"/>
                  </a:lnTo>
                  <a:lnTo>
                    <a:pt x="61" y="32"/>
                  </a:lnTo>
                  <a:lnTo>
                    <a:pt x="64" y="34"/>
                  </a:lnTo>
                  <a:lnTo>
                    <a:pt x="61" y="37"/>
                  </a:lnTo>
                  <a:lnTo>
                    <a:pt x="56" y="37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5" y="40"/>
                  </a:lnTo>
                  <a:lnTo>
                    <a:pt x="43" y="37"/>
                  </a:lnTo>
                  <a:lnTo>
                    <a:pt x="37" y="37"/>
                  </a:lnTo>
                  <a:lnTo>
                    <a:pt x="27" y="40"/>
                  </a:lnTo>
                  <a:lnTo>
                    <a:pt x="24" y="40"/>
                  </a:lnTo>
                  <a:lnTo>
                    <a:pt x="21" y="40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6" y="40"/>
                  </a:lnTo>
                  <a:lnTo>
                    <a:pt x="16" y="42"/>
                  </a:lnTo>
                  <a:lnTo>
                    <a:pt x="16" y="45"/>
                  </a:lnTo>
                  <a:lnTo>
                    <a:pt x="16" y="48"/>
                  </a:lnTo>
                  <a:lnTo>
                    <a:pt x="13" y="48"/>
                  </a:lnTo>
                  <a:lnTo>
                    <a:pt x="13" y="50"/>
                  </a:lnTo>
                  <a:lnTo>
                    <a:pt x="11" y="48"/>
                  </a:lnTo>
                  <a:lnTo>
                    <a:pt x="8" y="50"/>
                  </a:lnTo>
                  <a:lnTo>
                    <a:pt x="8" y="53"/>
                  </a:lnTo>
                  <a:lnTo>
                    <a:pt x="8" y="56"/>
                  </a:lnTo>
                  <a:lnTo>
                    <a:pt x="8" y="58"/>
                  </a:lnTo>
                  <a:lnTo>
                    <a:pt x="5" y="61"/>
                  </a:lnTo>
                  <a:lnTo>
                    <a:pt x="3" y="61"/>
                  </a:lnTo>
                  <a:lnTo>
                    <a:pt x="3" y="64"/>
                  </a:lnTo>
                  <a:lnTo>
                    <a:pt x="0" y="66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3" y="82"/>
                  </a:lnTo>
                  <a:lnTo>
                    <a:pt x="5" y="85"/>
                  </a:lnTo>
                  <a:lnTo>
                    <a:pt x="5" y="88"/>
                  </a:lnTo>
                  <a:lnTo>
                    <a:pt x="5" y="90"/>
                  </a:lnTo>
                  <a:lnTo>
                    <a:pt x="8" y="93"/>
                  </a:lnTo>
                  <a:lnTo>
                    <a:pt x="11" y="93"/>
                  </a:lnTo>
                  <a:lnTo>
                    <a:pt x="16" y="93"/>
                  </a:lnTo>
                  <a:lnTo>
                    <a:pt x="19" y="93"/>
                  </a:lnTo>
                  <a:lnTo>
                    <a:pt x="21" y="96"/>
                  </a:lnTo>
                  <a:lnTo>
                    <a:pt x="27" y="98"/>
                  </a:lnTo>
                  <a:lnTo>
                    <a:pt x="29" y="98"/>
                  </a:lnTo>
                  <a:lnTo>
                    <a:pt x="29" y="101"/>
                  </a:lnTo>
                  <a:lnTo>
                    <a:pt x="32" y="104"/>
                  </a:lnTo>
                  <a:lnTo>
                    <a:pt x="37" y="106"/>
                  </a:lnTo>
                  <a:lnTo>
                    <a:pt x="37" y="109"/>
                  </a:lnTo>
                  <a:lnTo>
                    <a:pt x="37" y="112"/>
                  </a:lnTo>
                  <a:lnTo>
                    <a:pt x="37" y="114"/>
                  </a:lnTo>
                  <a:lnTo>
                    <a:pt x="40" y="114"/>
                  </a:lnTo>
                  <a:lnTo>
                    <a:pt x="40" y="117"/>
                  </a:lnTo>
                  <a:lnTo>
                    <a:pt x="40" y="120"/>
                  </a:lnTo>
                  <a:lnTo>
                    <a:pt x="37" y="122"/>
                  </a:lnTo>
                  <a:lnTo>
                    <a:pt x="37" y="125"/>
                  </a:lnTo>
                  <a:lnTo>
                    <a:pt x="35" y="125"/>
                  </a:lnTo>
                  <a:lnTo>
                    <a:pt x="32" y="128"/>
                  </a:lnTo>
                  <a:lnTo>
                    <a:pt x="29" y="128"/>
                  </a:lnTo>
                  <a:lnTo>
                    <a:pt x="29" y="130"/>
                  </a:lnTo>
                  <a:lnTo>
                    <a:pt x="32" y="133"/>
                  </a:lnTo>
                  <a:lnTo>
                    <a:pt x="35" y="133"/>
                  </a:lnTo>
                  <a:lnTo>
                    <a:pt x="35" y="136"/>
                  </a:lnTo>
                  <a:lnTo>
                    <a:pt x="35" y="138"/>
                  </a:lnTo>
                  <a:lnTo>
                    <a:pt x="35" y="141"/>
                  </a:lnTo>
                  <a:lnTo>
                    <a:pt x="37" y="144"/>
                  </a:lnTo>
                  <a:lnTo>
                    <a:pt x="40" y="146"/>
                  </a:lnTo>
                  <a:lnTo>
                    <a:pt x="40" y="149"/>
                  </a:lnTo>
                  <a:lnTo>
                    <a:pt x="43" y="152"/>
                  </a:lnTo>
                  <a:lnTo>
                    <a:pt x="43" y="154"/>
                  </a:lnTo>
                  <a:lnTo>
                    <a:pt x="43" y="157"/>
                  </a:lnTo>
                  <a:lnTo>
                    <a:pt x="43" y="160"/>
                  </a:lnTo>
                  <a:lnTo>
                    <a:pt x="43" y="162"/>
                  </a:lnTo>
                  <a:lnTo>
                    <a:pt x="43" y="165"/>
                  </a:lnTo>
                  <a:lnTo>
                    <a:pt x="40" y="168"/>
                  </a:lnTo>
                  <a:lnTo>
                    <a:pt x="43" y="168"/>
                  </a:lnTo>
                  <a:lnTo>
                    <a:pt x="45" y="170"/>
                  </a:lnTo>
                  <a:lnTo>
                    <a:pt x="48" y="170"/>
                  </a:lnTo>
                  <a:lnTo>
                    <a:pt x="51" y="173"/>
                  </a:lnTo>
                  <a:lnTo>
                    <a:pt x="51" y="178"/>
                  </a:lnTo>
                  <a:lnTo>
                    <a:pt x="51" y="181"/>
                  </a:lnTo>
                  <a:lnTo>
                    <a:pt x="53" y="184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6" y="191"/>
                  </a:lnTo>
                  <a:lnTo>
                    <a:pt x="56" y="194"/>
                  </a:lnTo>
                  <a:lnTo>
                    <a:pt x="53" y="197"/>
                  </a:lnTo>
                  <a:lnTo>
                    <a:pt x="51" y="199"/>
                  </a:lnTo>
                  <a:lnTo>
                    <a:pt x="51" y="202"/>
                  </a:lnTo>
                  <a:lnTo>
                    <a:pt x="51" y="205"/>
                  </a:lnTo>
                  <a:lnTo>
                    <a:pt x="53" y="207"/>
                  </a:lnTo>
                  <a:lnTo>
                    <a:pt x="56" y="210"/>
                  </a:lnTo>
                  <a:lnTo>
                    <a:pt x="56" y="213"/>
                  </a:lnTo>
                  <a:lnTo>
                    <a:pt x="56" y="218"/>
                  </a:lnTo>
                  <a:lnTo>
                    <a:pt x="53" y="221"/>
                  </a:lnTo>
                  <a:lnTo>
                    <a:pt x="51" y="223"/>
                  </a:lnTo>
                  <a:lnTo>
                    <a:pt x="53" y="226"/>
                  </a:lnTo>
                  <a:lnTo>
                    <a:pt x="56" y="226"/>
                  </a:lnTo>
                  <a:lnTo>
                    <a:pt x="59" y="229"/>
                  </a:lnTo>
                  <a:lnTo>
                    <a:pt x="61" y="231"/>
                  </a:lnTo>
                  <a:lnTo>
                    <a:pt x="64" y="234"/>
                  </a:lnTo>
                  <a:lnTo>
                    <a:pt x="64" y="237"/>
                  </a:lnTo>
                  <a:lnTo>
                    <a:pt x="69" y="237"/>
                  </a:lnTo>
                  <a:lnTo>
                    <a:pt x="72" y="237"/>
                  </a:lnTo>
                  <a:lnTo>
                    <a:pt x="75" y="237"/>
                  </a:lnTo>
                  <a:lnTo>
                    <a:pt x="75" y="239"/>
                  </a:lnTo>
                  <a:lnTo>
                    <a:pt x="75" y="245"/>
                  </a:lnTo>
                  <a:lnTo>
                    <a:pt x="75" y="247"/>
                  </a:lnTo>
                  <a:lnTo>
                    <a:pt x="75" y="250"/>
                  </a:lnTo>
                  <a:lnTo>
                    <a:pt x="72" y="253"/>
                  </a:lnTo>
                  <a:lnTo>
                    <a:pt x="69" y="255"/>
                  </a:lnTo>
                  <a:lnTo>
                    <a:pt x="67" y="258"/>
                  </a:lnTo>
                  <a:lnTo>
                    <a:pt x="72" y="258"/>
                  </a:lnTo>
                  <a:lnTo>
                    <a:pt x="72" y="261"/>
                  </a:lnTo>
                  <a:lnTo>
                    <a:pt x="75" y="263"/>
                  </a:lnTo>
                  <a:lnTo>
                    <a:pt x="72" y="266"/>
                  </a:lnTo>
                  <a:lnTo>
                    <a:pt x="72" y="277"/>
                  </a:lnTo>
                  <a:lnTo>
                    <a:pt x="75" y="277"/>
                  </a:lnTo>
                  <a:lnTo>
                    <a:pt x="77" y="277"/>
                  </a:lnTo>
                  <a:lnTo>
                    <a:pt x="75" y="279"/>
                  </a:lnTo>
                  <a:lnTo>
                    <a:pt x="77" y="282"/>
                  </a:lnTo>
                  <a:lnTo>
                    <a:pt x="80" y="279"/>
                  </a:lnTo>
                  <a:lnTo>
                    <a:pt x="83" y="279"/>
                  </a:lnTo>
                  <a:lnTo>
                    <a:pt x="85" y="282"/>
                  </a:lnTo>
                  <a:lnTo>
                    <a:pt x="88" y="285"/>
                  </a:lnTo>
                  <a:lnTo>
                    <a:pt x="93" y="287"/>
                  </a:lnTo>
                  <a:lnTo>
                    <a:pt x="96" y="285"/>
                  </a:lnTo>
                  <a:lnTo>
                    <a:pt x="101" y="282"/>
                  </a:lnTo>
                  <a:lnTo>
                    <a:pt x="101" y="285"/>
                  </a:lnTo>
                  <a:lnTo>
                    <a:pt x="104" y="287"/>
                  </a:lnTo>
                  <a:lnTo>
                    <a:pt x="107" y="287"/>
                  </a:lnTo>
                  <a:lnTo>
                    <a:pt x="109" y="293"/>
                  </a:lnTo>
                  <a:lnTo>
                    <a:pt x="112" y="293"/>
                  </a:lnTo>
                  <a:lnTo>
                    <a:pt x="112" y="290"/>
                  </a:lnTo>
                  <a:lnTo>
                    <a:pt x="117" y="290"/>
                  </a:lnTo>
                  <a:lnTo>
                    <a:pt x="120" y="287"/>
                  </a:lnTo>
                  <a:lnTo>
                    <a:pt x="123" y="285"/>
                  </a:lnTo>
                  <a:lnTo>
                    <a:pt x="125" y="282"/>
                  </a:lnTo>
                  <a:lnTo>
                    <a:pt x="128" y="282"/>
                  </a:lnTo>
                  <a:lnTo>
                    <a:pt x="131" y="282"/>
                  </a:lnTo>
                  <a:lnTo>
                    <a:pt x="133" y="279"/>
                  </a:lnTo>
                  <a:lnTo>
                    <a:pt x="136" y="277"/>
                  </a:lnTo>
                  <a:lnTo>
                    <a:pt x="139" y="279"/>
                  </a:lnTo>
                  <a:lnTo>
                    <a:pt x="144" y="282"/>
                  </a:lnTo>
                  <a:lnTo>
                    <a:pt x="147" y="282"/>
                  </a:lnTo>
                  <a:lnTo>
                    <a:pt x="147" y="285"/>
                  </a:lnTo>
                  <a:lnTo>
                    <a:pt x="147" y="287"/>
                  </a:lnTo>
                  <a:lnTo>
                    <a:pt x="149" y="290"/>
                  </a:lnTo>
                  <a:lnTo>
                    <a:pt x="152" y="293"/>
                  </a:lnTo>
                  <a:lnTo>
                    <a:pt x="155" y="295"/>
                  </a:lnTo>
                  <a:lnTo>
                    <a:pt x="155" y="298"/>
                  </a:lnTo>
                  <a:lnTo>
                    <a:pt x="157" y="298"/>
                  </a:lnTo>
                  <a:lnTo>
                    <a:pt x="157" y="295"/>
                  </a:lnTo>
                  <a:lnTo>
                    <a:pt x="157" y="293"/>
                  </a:lnTo>
                  <a:lnTo>
                    <a:pt x="160" y="293"/>
                  </a:lnTo>
                  <a:lnTo>
                    <a:pt x="163" y="293"/>
                  </a:lnTo>
                  <a:lnTo>
                    <a:pt x="165" y="295"/>
                  </a:lnTo>
                  <a:lnTo>
                    <a:pt x="168" y="295"/>
                  </a:lnTo>
                  <a:lnTo>
                    <a:pt x="171" y="301"/>
                  </a:lnTo>
                  <a:lnTo>
                    <a:pt x="171" y="303"/>
                  </a:lnTo>
                  <a:lnTo>
                    <a:pt x="171" y="306"/>
                  </a:lnTo>
                  <a:lnTo>
                    <a:pt x="171" y="309"/>
                  </a:lnTo>
                  <a:lnTo>
                    <a:pt x="173" y="311"/>
                  </a:lnTo>
                  <a:lnTo>
                    <a:pt x="176" y="311"/>
                  </a:lnTo>
                  <a:lnTo>
                    <a:pt x="179" y="306"/>
                  </a:lnTo>
                  <a:lnTo>
                    <a:pt x="179" y="303"/>
                  </a:lnTo>
                  <a:lnTo>
                    <a:pt x="179" y="301"/>
                  </a:lnTo>
                  <a:lnTo>
                    <a:pt x="181" y="301"/>
                  </a:lnTo>
                  <a:lnTo>
                    <a:pt x="184" y="298"/>
                  </a:lnTo>
                  <a:lnTo>
                    <a:pt x="187" y="298"/>
                  </a:lnTo>
                  <a:lnTo>
                    <a:pt x="192" y="301"/>
                  </a:lnTo>
                  <a:lnTo>
                    <a:pt x="187" y="293"/>
                  </a:lnTo>
                  <a:lnTo>
                    <a:pt x="181" y="285"/>
                  </a:lnTo>
                  <a:lnTo>
                    <a:pt x="179" y="282"/>
                  </a:lnTo>
                  <a:lnTo>
                    <a:pt x="176" y="282"/>
                  </a:lnTo>
                  <a:lnTo>
                    <a:pt x="173" y="263"/>
                  </a:lnTo>
                  <a:lnTo>
                    <a:pt x="173" y="250"/>
                  </a:lnTo>
                  <a:lnTo>
                    <a:pt x="176" y="247"/>
                  </a:lnTo>
                  <a:lnTo>
                    <a:pt x="179" y="247"/>
                  </a:lnTo>
                  <a:lnTo>
                    <a:pt x="181" y="245"/>
                  </a:lnTo>
                  <a:lnTo>
                    <a:pt x="187" y="239"/>
                  </a:lnTo>
                  <a:lnTo>
                    <a:pt x="192" y="234"/>
                  </a:lnTo>
                  <a:lnTo>
                    <a:pt x="197" y="229"/>
                  </a:lnTo>
                  <a:lnTo>
                    <a:pt x="200" y="223"/>
                  </a:lnTo>
                  <a:lnTo>
                    <a:pt x="205" y="215"/>
                  </a:lnTo>
                  <a:lnTo>
                    <a:pt x="205" y="210"/>
                  </a:lnTo>
                  <a:lnTo>
                    <a:pt x="208" y="205"/>
                  </a:lnTo>
                  <a:lnTo>
                    <a:pt x="211" y="202"/>
                  </a:lnTo>
                  <a:lnTo>
                    <a:pt x="211" y="197"/>
                  </a:lnTo>
                  <a:lnTo>
                    <a:pt x="213" y="194"/>
                  </a:lnTo>
                  <a:lnTo>
                    <a:pt x="211" y="189"/>
                  </a:lnTo>
                  <a:lnTo>
                    <a:pt x="211" y="186"/>
                  </a:lnTo>
                  <a:lnTo>
                    <a:pt x="211" y="184"/>
                  </a:lnTo>
                  <a:lnTo>
                    <a:pt x="213" y="181"/>
                  </a:lnTo>
                  <a:lnTo>
                    <a:pt x="216" y="176"/>
                  </a:lnTo>
                  <a:lnTo>
                    <a:pt x="221" y="173"/>
                  </a:lnTo>
                  <a:lnTo>
                    <a:pt x="227" y="170"/>
                  </a:lnTo>
                  <a:lnTo>
                    <a:pt x="232" y="168"/>
                  </a:lnTo>
                  <a:lnTo>
                    <a:pt x="237" y="165"/>
                  </a:lnTo>
                  <a:lnTo>
                    <a:pt x="243" y="165"/>
                  </a:lnTo>
                  <a:lnTo>
                    <a:pt x="248" y="162"/>
                  </a:lnTo>
                  <a:lnTo>
                    <a:pt x="253" y="162"/>
                  </a:lnTo>
                  <a:lnTo>
                    <a:pt x="259" y="162"/>
                  </a:lnTo>
                  <a:lnTo>
                    <a:pt x="264" y="162"/>
                  </a:lnTo>
                  <a:lnTo>
                    <a:pt x="267" y="162"/>
                  </a:lnTo>
                  <a:lnTo>
                    <a:pt x="269" y="162"/>
                  </a:lnTo>
                  <a:lnTo>
                    <a:pt x="272" y="165"/>
                  </a:lnTo>
                  <a:lnTo>
                    <a:pt x="275" y="160"/>
                  </a:lnTo>
                  <a:lnTo>
                    <a:pt x="277" y="157"/>
                  </a:lnTo>
                  <a:lnTo>
                    <a:pt x="277" y="154"/>
                  </a:lnTo>
                  <a:lnTo>
                    <a:pt x="277" y="152"/>
                  </a:lnTo>
                  <a:lnTo>
                    <a:pt x="277" y="149"/>
                  </a:lnTo>
                  <a:lnTo>
                    <a:pt x="275" y="146"/>
                  </a:lnTo>
                  <a:lnTo>
                    <a:pt x="275" y="144"/>
                  </a:lnTo>
                  <a:lnTo>
                    <a:pt x="272" y="138"/>
                  </a:lnTo>
                  <a:lnTo>
                    <a:pt x="275" y="136"/>
                  </a:lnTo>
                  <a:lnTo>
                    <a:pt x="275" y="133"/>
                  </a:lnTo>
                  <a:lnTo>
                    <a:pt x="277" y="130"/>
                  </a:lnTo>
                  <a:lnTo>
                    <a:pt x="280" y="128"/>
                  </a:lnTo>
                  <a:lnTo>
                    <a:pt x="277" y="125"/>
                  </a:lnTo>
                  <a:lnTo>
                    <a:pt x="272" y="125"/>
                  </a:lnTo>
                  <a:lnTo>
                    <a:pt x="269" y="125"/>
                  </a:lnTo>
                  <a:lnTo>
                    <a:pt x="267" y="128"/>
                  </a:lnTo>
                  <a:lnTo>
                    <a:pt x="264" y="130"/>
                  </a:lnTo>
                  <a:lnTo>
                    <a:pt x="261" y="130"/>
                  </a:lnTo>
                  <a:lnTo>
                    <a:pt x="259" y="133"/>
                  </a:lnTo>
                  <a:lnTo>
                    <a:pt x="259" y="136"/>
                  </a:lnTo>
                  <a:lnTo>
                    <a:pt x="256" y="138"/>
                  </a:lnTo>
                  <a:lnTo>
                    <a:pt x="253" y="141"/>
                  </a:lnTo>
                  <a:lnTo>
                    <a:pt x="251" y="144"/>
                  </a:lnTo>
                  <a:lnTo>
                    <a:pt x="248" y="141"/>
                  </a:lnTo>
                  <a:lnTo>
                    <a:pt x="248" y="138"/>
                  </a:lnTo>
                  <a:lnTo>
                    <a:pt x="248" y="133"/>
                  </a:lnTo>
                  <a:lnTo>
                    <a:pt x="248" y="130"/>
                  </a:lnTo>
                  <a:lnTo>
                    <a:pt x="245" y="128"/>
                  </a:lnTo>
                  <a:lnTo>
                    <a:pt x="243" y="128"/>
                  </a:lnTo>
                  <a:lnTo>
                    <a:pt x="240" y="125"/>
                  </a:lnTo>
                  <a:lnTo>
                    <a:pt x="237" y="125"/>
                  </a:lnTo>
                  <a:lnTo>
                    <a:pt x="235" y="125"/>
                  </a:lnTo>
                  <a:lnTo>
                    <a:pt x="235" y="122"/>
                  </a:lnTo>
                  <a:lnTo>
                    <a:pt x="235" y="120"/>
                  </a:lnTo>
                  <a:lnTo>
                    <a:pt x="235" y="114"/>
                  </a:lnTo>
                  <a:lnTo>
                    <a:pt x="235" y="112"/>
                  </a:lnTo>
                  <a:lnTo>
                    <a:pt x="235" y="109"/>
                  </a:lnTo>
                  <a:lnTo>
                    <a:pt x="232" y="109"/>
                  </a:lnTo>
                  <a:lnTo>
                    <a:pt x="229" y="112"/>
                  </a:lnTo>
                  <a:lnTo>
                    <a:pt x="227" y="112"/>
                  </a:lnTo>
                  <a:lnTo>
                    <a:pt x="224" y="109"/>
                  </a:lnTo>
                  <a:lnTo>
                    <a:pt x="224" y="106"/>
                  </a:lnTo>
                  <a:lnTo>
                    <a:pt x="227" y="101"/>
                  </a:lnTo>
                  <a:lnTo>
                    <a:pt x="227" y="96"/>
                  </a:lnTo>
                  <a:lnTo>
                    <a:pt x="227" y="93"/>
                  </a:lnTo>
                  <a:lnTo>
                    <a:pt x="229" y="90"/>
                  </a:lnTo>
                  <a:lnTo>
                    <a:pt x="227" y="88"/>
                  </a:lnTo>
                  <a:lnTo>
                    <a:pt x="224" y="88"/>
                  </a:lnTo>
                  <a:lnTo>
                    <a:pt x="224" y="85"/>
                  </a:lnTo>
                  <a:lnTo>
                    <a:pt x="227" y="82"/>
                  </a:lnTo>
                  <a:lnTo>
                    <a:pt x="229" y="80"/>
                  </a:lnTo>
                  <a:lnTo>
                    <a:pt x="229" y="77"/>
                  </a:lnTo>
                  <a:lnTo>
                    <a:pt x="227" y="77"/>
                  </a:lnTo>
                  <a:lnTo>
                    <a:pt x="224" y="77"/>
                  </a:lnTo>
                  <a:lnTo>
                    <a:pt x="221" y="80"/>
                  </a:lnTo>
                  <a:lnTo>
                    <a:pt x="219" y="82"/>
                  </a:lnTo>
                  <a:lnTo>
                    <a:pt x="213" y="82"/>
                  </a:lnTo>
                  <a:lnTo>
                    <a:pt x="211" y="82"/>
                  </a:lnTo>
                  <a:lnTo>
                    <a:pt x="205" y="82"/>
                  </a:lnTo>
                  <a:lnTo>
                    <a:pt x="205" y="80"/>
                  </a:lnTo>
                  <a:lnTo>
                    <a:pt x="203" y="77"/>
                  </a:lnTo>
                  <a:lnTo>
                    <a:pt x="205" y="74"/>
                  </a:lnTo>
                  <a:lnTo>
                    <a:pt x="205" y="72"/>
                  </a:lnTo>
                  <a:lnTo>
                    <a:pt x="208" y="69"/>
                  </a:lnTo>
                  <a:lnTo>
                    <a:pt x="211" y="69"/>
                  </a:lnTo>
                  <a:lnTo>
                    <a:pt x="211" y="66"/>
                  </a:lnTo>
                  <a:lnTo>
                    <a:pt x="211" y="64"/>
                  </a:lnTo>
                  <a:lnTo>
                    <a:pt x="208" y="61"/>
                  </a:lnTo>
                  <a:lnTo>
                    <a:pt x="205" y="58"/>
                  </a:lnTo>
                  <a:lnTo>
                    <a:pt x="200" y="58"/>
                  </a:lnTo>
                  <a:lnTo>
                    <a:pt x="197" y="58"/>
                  </a:lnTo>
                  <a:lnTo>
                    <a:pt x="192" y="61"/>
                  </a:lnTo>
                  <a:lnTo>
                    <a:pt x="187" y="61"/>
                  </a:lnTo>
                  <a:lnTo>
                    <a:pt x="187" y="58"/>
                  </a:lnTo>
                  <a:lnTo>
                    <a:pt x="184" y="56"/>
                  </a:lnTo>
                  <a:lnTo>
                    <a:pt x="181" y="53"/>
                  </a:lnTo>
                  <a:lnTo>
                    <a:pt x="181" y="50"/>
                  </a:lnTo>
                  <a:lnTo>
                    <a:pt x="179" y="48"/>
                  </a:lnTo>
                  <a:lnTo>
                    <a:pt x="176" y="48"/>
                  </a:lnTo>
                  <a:lnTo>
                    <a:pt x="173" y="48"/>
                  </a:lnTo>
                  <a:lnTo>
                    <a:pt x="171" y="48"/>
                  </a:lnTo>
                  <a:lnTo>
                    <a:pt x="171" y="45"/>
                  </a:lnTo>
                  <a:lnTo>
                    <a:pt x="171" y="42"/>
                  </a:lnTo>
                  <a:lnTo>
                    <a:pt x="165" y="42"/>
                  </a:lnTo>
                  <a:lnTo>
                    <a:pt x="163" y="42"/>
                  </a:lnTo>
                  <a:lnTo>
                    <a:pt x="163" y="40"/>
                  </a:lnTo>
                  <a:lnTo>
                    <a:pt x="160" y="40"/>
                  </a:lnTo>
                  <a:lnTo>
                    <a:pt x="157" y="40"/>
                  </a:lnTo>
                  <a:lnTo>
                    <a:pt x="155" y="40"/>
                  </a:lnTo>
                  <a:lnTo>
                    <a:pt x="152" y="42"/>
                  </a:lnTo>
                  <a:lnTo>
                    <a:pt x="149" y="42"/>
                  </a:lnTo>
                  <a:lnTo>
                    <a:pt x="149" y="40"/>
                  </a:lnTo>
                  <a:lnTo>
                    <a:pt x="149" y="34"/>
                  </a:lnTo>
                  <a:lnTo>
                    <a:pt x="147" y="32"/>
                  </a:lnTo>
                  <a:lnTo>
                    <a:pt x="147" y="29"/>
                  </a:lnTo>
                  <a:lnTo>
                    <a:pt x="147" y="26"/>
                  </a:lnTo>
                  <a:lnTo>
                    <a:pt x="147" y="21"/>
                  </a:lnTo>
                  <a:lnTo>
                    <a:pt x="144" y="18"/>
                  </a:lnTo>
                  <a:lnTo>
                    <a:pt x="139" y="13"/>
                  </a:lnTo>
                  <a:lnTo>
                    <a:pt x="136" y="10"/>
                  </a:lnTo>
                  <a:lnTo>
                    <a:pt x="128" y="8"/>
                  </a:lnTo>
                  <a:lnTo>
                    <a:pt x="125" y="5"/>
                  </a:lnTo>
                  <a:lnTo>
                    <a:pt x="120" y="8"/>
                  </a:lnTo>
                  <a:lnTo>
                    <a:pt x="117" y="10"/>
                  </a:lnTo>
                  <a:lnTo>
                    <a:pt x="115" y="13"/>
                  </a:lnTo>
                  <a:lnTo>
                    <a:pt x="115" y="16"/>
                  </a:lnTo>
                  <a:lnTo>
                    <a:pt x="115" y="18"/>
                  </a:lnTo>
                  <a:lnTo>
                    <a:pt x="109" y="18"/>
                  </a:lnTo>
                  <a:lnTo>
                    <a:pt x="107" y="16"/>
                  </a:lnTo>
                  <a:lnTo>
                    <a:pt x="104" y="16"/>
                  </a:lnTo>
                  <a:lnTo>
                    <a:pt x="101" y="16"/>
                  </a:lnTo>
                  <a:lnTo>
                    <a:pt x="96" y="18"/>
                  </a:lnTo>
                  <a:lnTo>
                    <a:pt x="93" y="16"/>
                  </a:lnTo>
                  <a:lnTo>
                    <a:pt x="96" y="13"/>
                  </a:lnTo>
                  <a:lnTo>
                    <a:pt x="99" y="10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F0F0F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71" name="Freeform 137"/>
            <p:cNvSpPr>
              <a:spLocks/>
            </p:cNvSpPr>
            <p:nvPr/>
          </p:nvSpPr>
          <p:spPr bwMode="auto">
            <a:xfrm>
              <a:off x="4157663" y="5330825"/>
              <a:ext cx="1519237" cy="1152525"/>
            </a:xfrm>
            <a:custGeom>
              <a:avLst/>
              <a:gdLst>
                <a:gd name="T0" fmla="*/ 2147483647 w 405"/>
                <a:gd name="T1" fmla="*/ 2147483647 h 290"/>
                <a:gd name="T2" fmla="*/ 2147483647 w 405"/>
                <a:gd name="T3" fmla="*/ 2147483647 h 290"/>
                <a:gd name="T4" fmla="*/ 2147483647 w 405"/>
                <a:gd name="T5" fmla="*/ 2147483647 h 290"/>
                <a:gd name="T6" fmla="*/ 2147483647 w 405"/>
                <a:gd name="T7" fmla="*/ 2147483647 h 290"/>
                <a:gd name="T8" fmla="*/ 2147483647 w 405"/>
                <a:gd name="T9" fmla="*/ 2147483647 h 290"/>
                <a:gd name="T10" fmla="*/ 2147483647 w 405"/>
                <a:gd name="T11" fmla="*/ 2147483647 h 290"/>
                <a:gd name="T12" fmla="*/ 2147483647 w 405"/>
                <a:gd name="T13" fmla="*/ 2147483647 h 290"/>
                <a:gd name="T14" fmla="*/ 2147483647 w 405"/>
                <a:gd name="T15" fmla="*/ 2147483647 h 290"/>
                <a:gd name="T16" fmla="*/ 2147483647 w 405"/>
                <a:gd name="T17" fmla="*/ 2147483647 h 290"/>
                <a:gd name="T18" fmla="*/ 2147483647 w 405"/>
                <a:gd name="T19" fmla="*/ 2147483647 h 290"/>
                <a:gd name="T20" fmla="*/ 2147483647 w 405"/>
                <a:gd name="T21" fmla="*/ 2147483647 h 290"/>
                <a:gd name="T22" fmla="*/ 2147483647 w 405"/>
                <a:gd name="T23" fmla="*/ 2147483647 h 290"/>
                <a:gd name="T24" fmla="*/ 2147483647 w 405"/>
                <a:gd name="T25" fmla="*/ 2147483647 h 290"/>
                <a:gd name="T26" fmla="*/ 2147483647 w 405"/>
                <a:gd name="T27" fmla="*/ 2147483647 h 290"/>
                <a:gd name="T28" fmla="*/ 2147483647 w 405"/>
                <a:gd name="T29" fmla="*/ 2147483647 h 290"/>
                <a:gd name="T30" fmla="*/ 2147483647 w 405"/>
                <a:gd name="T31" fmla="*/ 2147483647 h 290"/>
                <a:gd name="T32" fmla="*/ 2147483647 w 405"/>
                <a:gd name="T33" fmla="*/ 2147483647 h 290"/>
                <a:gd name="T34" fmla="*/ 2147483647 w 405"/>
                <a:gd name="T35" fmla="*/ 2147483647 h 290"/>
                <a:gd name="T36" fmla="*/ 2147483647 w 405"/>
                <a:gd name="T37" fmla="*/ 2147483647 h 290"/>
                <a:gd name="T38" fmla="*/ 2147483647 w 405"/>
                <a:gd name="T39" fmla="*/ 2147483647 h 290"/>
                <a:gd name="T40" fmla="*/ 2147483647 w 405"/>
                <a:gd name="T41" fmla="*/ 2147483647 h 290"/>
                <a:gd name="T42" fmla="*/ 2147483647 w 405"/>
                <a:gd name="T43" fmla="*/ 2147483647 h 290"/>
                <a:gd name="T44" fmla="*/ 2147483647 w 405"/>
                <a:gd name="T45" fmla="*/ 2147483647 h 290"/>
                <a:gd name="T46" fmla="*/ 2147483647 w 405"/>
                <a:gd name="T47" fmla="*/ 2147483647 h 290"/>
                <a:gd name="T48" fmla="*/ 2147483647 w 405"/>
                <a:gd name="T49" fmla="*/ 2147483647 h 290"/>
                <a:gd name="T50" fmla="*/ 2147483647 w 405"/>
                <a:gd name="T51" fmla="*/ 2147483647 h 290"/>
                <a:gd name="T52" fmla="*/ 2147483647 w 405"/>
                <a:gd name="T53" fmla="*/ 0 h 290"/>
                <a:gd name="T54" fmla="*/ 2147483647 w 405"/>
                <a:gd name="T55" fmla="*/ 2147483647 h 290"/>
                <a:gd name="T56" fmla="*/ 2147483647 w 405"/>
                <a:gd name="T57" fmla="*/ 2147483647 h 290"/>
                <a:gd name="T58" fmla="*/ 2147483647 w 405"/>
                <a:gd name="T59" fmla="*/ 2147483647 h 290"/>
                <a:gd name="T60" fmla="*/ 2147483647 w 405"/>
                <a:gd name="T61" fmla="*/ 2147483647 h 290"/>
                <a:gd name="T62" fmla="*/ 2147483647 w 405"/>
                <a:gd name="T63" fmla="*/ 2147483647 h 290"/>
                <a:gd name="T64" fmla="*/ 2147483647 w 405"/>
                <a:gd name="T65" fmla="*/ 2147483647 h 290"/>
                <a:gd name="T66" fmla="*/ 2147483647 w 405"/>
                <a:gd name="T67" fmla="*/ 2147483647 h 290"/>
                <a:gd name="T68" fmla="*/ 2147483647 w 405"/>
                <a:gd name="T69" fmla="*/ 2147483647 h 290"/>
                <a:gd name="T70" fmla="*/ 2147483647 w 405"/>
                <a:gd name="T71" fmla="*/ 2147483647 h 290"/>
                <a:gd name="T72" fmla="*/ 2147483647 w 405"/>
                <a:gd name="T73" fmla="*/ 2147483647 h 290"/>
                <a:gd name="T74" fmla="*/ 2147483647 w 405"/>
                <a:gd name="T75" fmla="*/ 2147483647 h 290"/>
                <a:gd name="T76" fmla="*/ 2147483647 w 405"/>
                <a:gd name="T77" fmla="*/ 2147483647 h 290"/>
                <a:gd name="T78" fmla="*/ 2147483647 w 405"/>
                <a:gd name="T79" fmla="*/ 2147483647 h 290"/>
                <a:gd name="T80" fmla="*/ 2147483647 w 405"/>
                <a:gd name="T81" fmla="*/ 2147483647 h 290"/>
                <a:gd name="T82" fmla="*/ 2147483647 w 405"/>
                <a:gd name="T83" fmla="*/ 2147483647 h 290"/>
                <a:gd name="T84" fmla="*/ 2147483647 w 405"/>
                <a:gd name="T85" fmla="*/ 2147483647 h 290"/>
                <a:gd name="T86" fmla="*/ 2147483647 w 405"/>
                <a:gd name="T87" fmla="*/ 2147483647 h 290"/>
                <a:gd name="T88" fmla="*/ 2147483647 w 405"/>
                <a:gd name="T89" fmla="*/ 2147483647 h 290"/>
                <a:gd name="T90" fmla="*/ 2147483647 w 405"/>
                <a:gd name="T91" fmla="*/ 2147483647 h 290"/>
                <a:gd name="T92" fmla="*/ 2147483647 w 405"/>
                <a:gd name="T93" fmla="*/ 2147483647 h 290"/>
                <a:gd name="T94" fmla="*/ 2147483647 w 405"/>
                <a:gd name="T95" fmla="*/ 2147483647 h 290"/>
                <a:gd name="T96" fmla="*/ 2147483647 w 405"/>
                <a:gd name="T97" fmla="*/ 2147483647 h 290"/>
                <a:gd name="T98" fmla="*/ 2147483647 w 405"/>
                <a:gd name="T99" fmla="*/ 2147483647 h 290"/>
                <a:gd name="T100" fmla="*/ 2147483647 w 405"/>
                <a:gd name="T101" fmla="*/ 2147483647 h 290"/>
                <a:gd name="T102" fmla="*/ 2147483647 w 405"/>
                <a:gd name="T103" fmla="*/ 2147483647 h 290"/>
                <a:gd name="T104" fmla="*/ 2147483647 w 405"/>
                <a:gd name="T105" fmla="*/ 2147483647 h 290"/>
                <a:gd name="T106" fmla="*/ 2147483647 w 405"/>
                <a:gd name="T107" fmla="*/ 2147483647 h 290"/>
                <a:gd name="T108" fmla="*/ 2147483647 w 405"/>
                <a:gd name="T109" fmla="*/ 2147483647 h 290"/>
                <a:gd name="T110" fmla="*/ 2147483647 w 405"/>
                <a:gd name="T111" fmla="*/ 2147483647 h 290"/>
                <a:gd name="T112" fmla="*/ 2147483647 w 405"/>
                <a:gd name="T113" fmla="*/ 2147483647 h 29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05"/>
                <a:gd name="T172" fmla="*/ 0 h 290"/>
                <a:gd name="T173" fmla="*/ 405 w 405"/>
                <a:gd name="T174" fmla="*/ 290 h 29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05" h="290">
                  <a:moveTo>
                    <a:pt x="376" y="189"/>
                  </a:moveTo>
                  <a:lnTo>
                    <a:pt x="371" y="184"/>
                  </a:lnTo>
                  <a:lnTo>
                    <a:pt x="368" y="181"/>
                  </a:lnTo>
                  <a:lnTo>
                    <a:pt x="365" y="176"/>
                  </a:lnTo>
                  <a:lnTo>
                    <a:pt x="365" y="173"/>
                  </a:lnTo>
                  <a:lnTo>
                    <a:pt x="368" y="168"/>
                  </a:lnTo>
                  <a:lnTo>
                    <a:pt x="368" y="165"/>
                  </a:lnTo>
                  <a:lnTo>
                    <a:pt x="368" y="162"/>
                  </a:lnTo>
                  <a:lnTo>
                    <a:pt x="365" y="160"/>
                  </a:lnTo>
                  <a:lnTo>
                    <a:pt x="363" y="157"/>
                  </a:lnTo>
                  <a:lnTo>
                    <a:pt x="363" y="154"/>
                  </a:lnTo>
                  <a:lnTo>
                    <a:pt x="363" y="149"/>
                  </a:lnTo>
                  <a:lnTo>
                    <a:pt x="365" y="146"/>
                  </a:lnTo>
                  <a:lnTo>
                    <a:pt x="368" y="144"/>
                  </a:lnTo>
                  <a:lnTo>
                    <a:pt x="373" y="141"/>
                  </a:lnTo>
                  <a:lnTo>
                    <a:pt x="376" y="141"/>
                  </a:lnTo>
                  <a:lnTo>
                    <a:pt x="379" y="138"/>
                  </a:lnTo>
                  <a:lnTo>
                    <a:pt x="379" y="136"/>
                  </a:lnTo>
                  <a:lnTo>
                    <a:pt x="376" y="133"/>
                  </a:lnTo>
                  <a:lnTo>
                    <a:pt x="371" y="133"/>
                  </a:lnTo>
                  <a:lnTo>
                    <a:pt x="373" y="130"/>
                  </a:lnTo>
                  <a:lnTo>
                    <a:pt x="379" y="130"/>
                  </a:lnTo>
                  <a:lnTo>
                    <a:pt x="381" y="128"/>
                  </a:lnTo>
                  <a:lnTo>
                    <a:pt x="387" y="128"/>
                  </a:lnTo>
                  <a:lnTo>
                    <a:pt x="392" y="125"/>
                  </a:lnTo>
                  <a:lnTo>
                    <a:pt x="397" y="122"/>
                  </a:lnTo>
                  <a:lnTo>
                    <a:pt x="400" y="120"/>
                  </a:lnTo>
                  <a:lnTo>
                    <a:pt x="403" y="120"/>
                  </a:lnTo>
                  <a:lnTo>
                    <a:pt x="403" y="114"/>
                  </a:lnTo>
                  <a:lnTo>
                    <a:pt x="405" y="112"/>
                  </a:lnTo>
                  <a:lnTo>
                    <a:pt x="405" y="109"/>
                  </a:lnTo>
                  <a:lnTo>
                    <a:pt x="405" y="106"/>
                  </a:lnTo>
                  <a:lnTo>
                    <a:pt x="403" y="106"/>
                  </a:lnTo>
                  <a:lnTo>
                    <a:pt x="400" y="112"/>
                  </a:lnTo>
                  <a:lnTo>
                    <a:pt x="397" y="114"/>
                  </a:lnTo>
                  <a:lnTo>
                    <a:pt x="395" y="114"/>
                  </a:lnTo>
                  <a:lnTo>
                    <a:pt x="392" y="114"/>
                  </a:lnTo>
                  <a:lnTo>
                    <a:pt x="392" y="112"/>
                  </a:lnTo>
                  <a:lnTo>
                    <a:pt x="392" y="109"/>
                  </a:lnTo>
                  <a:lnTo>
                    <a:pt x="395" y="106"/>
                  </a:lnTo>
                  <a:lnTo>
                    <a:pt x="392" y="106"/>
                  </a:lnTo>
                  <a:lnTo>
                    <a:pt x="389" y="106"/>
                  </a:lnTo>
                  <a:lnTo>
                    <a:pt x="384" y="104"/>
                  </a:lnTo>
                  <a:lnTo>
                    <a:pt x="381" y="104"/>
                  </a:lnTo>
                  <a:lnTo>
                    <a:pt x="379" y="104"/>
                  </a:lnTo>
                  <a:lnTo>
                    <a:pt x="379" y="101"/>
                  </a:lnTo>
                  <a:lnTo>
                    <a:pt x="376" y="98"/>
                  </a:lnTo>
                  <a:lnTo>
                    <a:pt x="373" y="98"/>
                  </a:lnTo>
                  <a:lnTo>
                    <a:pt x="368" y="98"/>
                  </a:lnTo>
                  <a:lnTo>
                    <a:pt x="365" y="98"/>
                  </a:lnTo>
                  <a:lnTo>
                    <a:pt x="363" y="96"/>
                  </a:lnTo>
                  <a:lnTo>
                    <a:pt x="360" y="96"/>
                  </a:lnTo>
                  <a:lnTo>
                    <a:pt x="357" y="93"/>
                  </a:lnTo>
                  <a:lnTo>
                    <a:pt x="352" y="90"/>
                  </a:lnTo>
                  <a:lnTo>
                    <a:pt x="349" y="88"/>
                  </a:lnTo>
                  <a:lnTo>
                    <a:pt x="347" y="82"/>
                  </a:lnTo>
                  <a:lnTo>
                    <a:pt x="349" y="82"/>
                  </a:lnTo>
                  <a:lnTo>
                    <a:pt x="352" y="77"/>
                  </a:lnTo>
                  <a:lnTo>
                    <a:pt x="352" y="74"/>
                  </a:lnTo>
                  <a:lnTo>
                    <a:pt x="355" y="72"/>
                  </a:lnTo>
                  <a:lnTo>
                    <a:pt x="357" y="69"/>
                  </a:lnTo>
                  <a:lnTo>
                    <a:pt x="360" y="69"/>
                  </a:lnTo>
                  <a:lnTo>
                    <a:pt x="360" y="66"/>
                  </a:lnTo>
                  <a:lnTo>
                    <a:pt x="363" y="64"/>
                  </a:lnTo>
                  <a:lnTo>
                    <a:pt x="365" y="61"/>
                  </a:lnTo>
                  <a:lnTo>
                    <a:pt x="368" y="58"/>
                  </a:lnTo>
                  <a:lnTo>
                    <a:pt x="371" y="58"/>
                  </a:lnTo>
                  <a:lnTo>
                    <a:pt x="373" y="58"/>
                  </a:lnTo>
                  <a:lnTo>
                    <a:pt x="373" y="56"/>
                  </a:lnTo>
                  <a:lnTo>
                    <a:pt x="371" y="56"/>
                  </a:lnTo>
                  <a:lnTo>
                    <a:pt x="368" y="56"/>
                  </a:lnTo>
                  <a:lnTo>
                    <a:pt x="365" y="53"/>
                  </a:lnTo>
                  <a:lnTo>
                    <a:pt x="363" y="56"/>
                  </a:lnTo>
                  <a:lnTo>
                    <a:pt x="357" y="56"/>
                  </a:lnTo>
                  <a:lnTo>
                    <a:pt x="355" y="56"/>
                  </a:lnTo>
                  <a:lnTo>
                    <a:pt x="352" y="53"/>
                  </a:lnTo>
                  <a:lnTo>
                    <a:pt x="349" y="53"/>
                  </a:lnTo>
                  <a:lnTo>
                    <a:pt x="349" y="50"/>
                  </a:lnTo>
                  <a:lnTo>
                    <a:pt x="344" y="50"/>
                  </a:lnTo>
                  <a:lnTo>
                    <a:pt x="341" y="53"/>
                  </a:lnTo>
                  <a:lnTo>
                    <a:pt x="339" y="56"/>
                  </a:lnTo>
                  <a:lnTo>
                    <a:pt x="339" y="58"/>
                  </a:lnTo>
                  <a:lnTo>
                    <a:pt x="336" y="61"/>
                  </a:lnTo>
                  <a:lnTo>
                    <a:pt x="333" y="64"/>
                  </a:lnTo>
                  <a:lnTo>
                    <a:pt x="331" y="66"/>
                  </a:lnTo>
                  <a:lnTo>
                    <a:pt x="325" y="66"/>
                  </a:lnTo>
                  <a:lnTo>
                    <a:pt x="320" y="66"/>
                  </a:lnTo>
                  <a:lnTo>
                    <a:pt x="317" y="66"/>
                  </a:lnTo>
                  <a:lnTo>
                    <a:pt x="315" y="69"/>
                  </a:lnTo>
                  <a:lnTo>
                    <a:pt x="312" y="72"/>
                  </a:lnTo>
                  <a:lnTo>
                    <a:pt x="309" y="72"/>
                  </a:lnTo>
                  <a:lnTo>
                    <a:pt x="307" y="74"/>
                  </a:lnTo>
                  <a:lnTo>
                    <a:pt x="307" y="77"/>
                  </a:lnTo>
                  <a:lnTo>
                    <a:pt x="301" y="77"/>
                  </a:lnTo>
                  <a:lnTo>
                    <a:pt x="301" y="80"/>
                  </a:lnTo>
                  <a:lnTo>
                    <a:pt x="301" y="82"/>
                  </a:lnTo>
                  <a:lnTo>
                    <a:pt x="299" y="85"/>
                  </a:lnTo>
                  <a:lnTo>
                    <a:pt x="296" y="88"/>
                  </a:lnTo>
                  <a:lnTo>
                    <a:pt x="293" y="93"/>
                  </a:lnTo>
                  <a:lnTo>
                    <a:pt x="291" y="93"/>
                  </a:lnTo>
                  <a:lnTo>
                    <a:pt x="285" y="93"/>
                  </a:lnTo>
                  <a:lnTo>
                    <a:pt x="283" y="96"/>
                  </a:lnTo>
                  <a:lnTo>
                    <a:pt x="280" y="101"/>
                  </a:lnTo>
                  <a:lnTo>
                    <a:pt x="277" y="104"/>
                  </a:lnTo>
                  <a:lnTo>
                    <a:pt x="275" y="109"/>
                  </a:lnTo>
                  <a:lnTo>
                    <a:pt x="269" y="114"/>
                  </a:lnTo>
                  <a:lnTo>
                    <a:pt x="269" y="117"/>
                  </a:lnTo>
                  <a:lnTo>
                    <a:pt x="267" y="117"/>
                  </a:lnTo>
                  <a:lnTo>
                    <a:pt x="261" y="120"/>
                  </a:lnTo>
                  <a:lnTo>
                    <a:pt x="259" y="120"/>
                  </a:lnTo>
                  <a:lnTo>
                    <a:pt x="256" y="120"/>
                  </a:lnTo>
                  <a:lnTo>
                    <a:pt x="251" y="120"/>
                  </a:lnTo>
                  <a:lnTo>
                    <a:pt x="245" y="122"/>
                  </a:lnTo>
                  <a:lnTo>
                    <a:pt x="243" y="122"/>
                  </a:lnTo>
                  <a:lnTo>
                    <a:pt x="243" y="120"/>
                  </a:lnTo>
                  <a:lnTo>
                    <a:pt x="240" y="117"/>
                  </a:lnTo>
                  <a:lnTo>
                    <a:pt x="235" y="114"/>
                  </a:lnTo>
                  <a:lnTo>
                    <a:pt x="232" y="109"/>
                  </a:lnTo>
                  <a:lnTo>
                    <a:pt x="232" y="106"/>
                  </a:lnTo>
                  <a:lnTo>
                    <a:pt x="227" y="104"/>
                  </a:lnTo>
                  <a:lnTo>
                    <a:pt x="229" y="98"/>
                  </a:lnTo>
                  <a:lnTo>
                    <a:pt x="235" y="93"/>
                  </a:lnTo>
                  <a:lnTo>
                    <a:pt x="237" y="88"/>
                  </a:lnTo>
                  <a:lnTo>
                    <a:pt x="240" y="82"/>
                  </a:lnTo>
                  <a:lnTo>
                    <a:pt x="240" y="80"/>
                  </a:lnTo>
                  <a:lnTo>
                    <a:pt x="237" y="82"/>
                  </a:lnTo>
                  <a:lnTo>
                    <a:pt x="235" y="88"/>
                  </a:lnTo>
                  <a:lnTo>
                    <a:pt x="232" y="90"/>
                  </a:lnTo>
                  <a:lnTo>
                    <a:pt x="229" y="93"/>
                  </a:lnTo>
                  <a:lnTo>
                    <a:pt x="227" y="93"/>
                  </a:lnTo>
                  <a:lnTo>
                    <a:pt x="224" y="93"/>
                  </a:lnTo>
                  <a:lnTo>
                    <a:pt x="219" y="93"/>
                  </a:lnTo>
                  <a:lnTo>
                    <a:pt x="216" y="93"/>
                  </a:lnTo>
                  <a:lnTo>
                    <a:pt x="216" y="88"/>
                  </a:lnTo>
                  <a:lnTo>
                    <a:pt x="213" y="85"/>
                  </a:lnTo>
                  <a:lnTo>
                    <a:pt x="211" y="82"/>
                  </a:lnTo>
                  <a:lnTo>
                    <a:pt x="208" y="77"/>
                  </a:lnTo>
                  <a:lnTo>
                    <a:pt x="208" y="74"/>
                  </a:lnTo>
                  <a:lnTo>
                    <a:pt x="208" y="69"/>
                  </a:lnTo>
                  <a:lnTo>
                    <a:pt x="208" y="66"/>
                  </a:lnTo>
                  <a:lnTo>
                    <a:pt x="211" y="64"/>
                  </a:lnTo>
                  <a:lnTo>
                    <a:pt x="208" y="61"/>
                  </a:lnTo>
                  <a:lnTo>
                    <a:pt x="208" y="56"/>
                  </a:lnTo>
                  <a:lnTo>
                    <a:pt x="205" y="56"/>
                  </a:lnTo>
                  <a:lnTo>
                    <a:pt x="203" y="56"/>
                  </a:lnTo>
                  <a:lnTo>
                    <a:pt x="200" y="56"/>
                  </a:lnTo>
                  <a:lnTo>
                    <a:pt x="200" y="58"/>
                  </a:lnTo>
                  <a:lnTo>
                    <a:pt x="203" y="61"/>
                  </a:lnTo>
                  <a:lnTo>
                    <a:pt x="203" y="66"/>
                  </a:lnTo>
                  <a:lnTo>
                    <a:pt x="203" y="69"/>
                  </a:lnTo>
                  <a:lnTo>
                    <a:pt x="200" y="72"/>
                  </a:lnTo>
                  <a:lnTo>
                    <a:pt x="197" y="72"/>
                  </a:lnTo>
                  <a:lnTo>
                    <a:pt x="195" y="74"/>
                  </a:lnTo>
                  <a:lnTo>
                    <a:pt x="192" y="72"/>
                  </a:lnTo>
                  <a:lnTo>
                    <a:pt x="195" y="72"/>
                  </a:lnTo>
                  <a:lnTo>
                    <a:pt x="195" y="69"/>
                  </a:lnTo>
                  <a:lnTo>
                    <a:pt x="197" y="69"/>
                  </a:lnTo>
                  <a:lnTo>
                    <a:pt x="197" y="66"/>
                  </a:lnTo>
                  <a:lnTo>
                    <a:pt x="192" y="66"/>
                  </a:lnTo>
                  <a:lnTo>
                    <a:pt x="189" y="66"/>
                  </a:lnTo>
                  <a:lnTo>
                    <a:pt x="187" y="69"/>
                  </a:lnTo>
                  <a:lnTo>
                    <a:pt x="184" y="69"/>
                  </a:lnTo>
                  <a:lnTo>
                    <a:pt x="181" y="69"/>
                  </a:lnTo>
                  <a:lnTo>
                    <a:pt x="179" y="72"/>
                  </a:lnTo>
                  <a:lnTo>
                    <a:pt x="173" y="72"/>
                  </a:lnTo>
                  <a:lnTo>
                    <a:pt x="168" y="74"/>
                  </a:lnTo>
                  <a:lnTo>
                    <a:pt x="165" y="72"/>
                  </a:lnTo>
                  <a:lnTo>
                    <a:pt x="163" y="69"/>
                  </a:lnTo>
                  <a:lnTo>
                    <a:pt x="155" y="69"/>
                  </a:lnTo>
                  <a:lnTo>
                    <a:pt x="155" y="72"/>
                  </a:lnTo>
                  <a:lnTo>
                    <a:pt x="152" y="72"/>
                  </a:lnTo>
                  <a:lnTo>
                    <a:pt x="149" y="69"/>
                  </a:lnTo>
                  <a:lnTo>
                    <a:pt x="144" y="69"/>
                  </a:lnTo>
                  <a:lnTo>
                    <a:pt x="139" y="69"/>
                  </a:lnTo>
                  <a:lnTo>
                    <a:pt x="133" y="69"/>
                  </a:lnTo>
                  <a:lnTo>
                    <a:pt x="131" y="69"/>
                  </a:lnTo>
                  <a:lnTo>
                    <a:pt x="128" y="69"/>
                  </a:lnTo>
                  <a:lnTo>
                    <a:pt x="128" y="66"/>
                  </a:lnTo>
                  <a:lnTo>
                    <a:pt x="128" y="64"/>
                  </a:lnTo>
                  <a:lnTo>
                    <a:pt x="128" y="61"/>
                  </a:lnTo>
                  <a:lnTo>
                    <a:pt x="125" y="58"/>
                  </a:lnTo>
                  <a:lnTo>
                    <a:pt x="125" y="56"/>
                  </a:lnTo>
                  <a:lnTo>
                    <a:pt x="125" y="53"/>
                  </a:lnTo>
                  <a:lnTo>
                    <a:pt x="125" y="50"/>
                  </a:lnTo>
                  <a:lnTo>
                    <a:pt x="125" y="48"/>
                  </a:lnTo>
                  <a:lnTo>
                    <a:pt x="125" y="45"/>
                  </a:lnTo>
                  <a:lnTo>
                    <a:pt x="123" y="45"/>
                  </a:lnTo>
                  <a:lnTo>
                    <a:pt x="120" y="45"/>
                  </a:lnTo>
                  <a:lnTo>
                    <a:pt x="117" y="48"/>
                  </a:lnTo>
                  <a:lnTo>
                    <a:pt x="115" y="48"/>
                  </a:lnTo>
                  <a:lnTo>
                    <a:pt x="109" y="48"/>
                  </a:lnTo>
                  <a:lnTo>
                    <a:pt x="107" y="45"/>
                  </a:lnTo>
                  <a:lnTo>
                    <a:pt x="104" y="48"/>
                  </a:lnTo>
                  <a:lnTo>
                    <a:pt x="99" y="48"/>
                  </a:lnTo>
                  <a:lnTo>
                    <a:pt x="96" y="48"/>
                  </a:lnTo>
                  <a:lnTo>
                    <a:pt x="96" y="45"/>
                  </a:lnTo>
                  <a:lnTo>
                    <a:pt x="93" y="42"/>
                  </a:lnTo>
                  <a:lnTo>
                    <a:pt x="91" y="40"/>
                  </a:lnTo>
                  <a:lnTo>
                    <a:pt x="91" y="34"/>
                  </a:lnTo>
                  <a:lnTo>
                    <a:pt x="91" y="32"/>
                  </a:lnTo>
                  <a:lnTo>
                    <a:pt x="93" y="29"/>
                  </a:lnTo>
                  <a:lnTo>
                    <a:pt x="101" y="29"/>
                  </a:lnTo>
                  <a:lnTo>
                    <a:pt x="104" y="29"/>
                  </a:lnTo>
                  <a:lnTo>
                    <a:pt x="104" y="24"/>
                  </a:lnTo>
                  <a:lnTo>
                    <a:pt x="104" y="21"/>
                  </a:lnTo>
                  <a:lnTo>
                    <a:pt x="104" y="16"/>
                  </a:lnTo>
                  <a:lnTo>
                    <a:pt x="104" y="13"/>
                  </a:lnTo>
                  <a:lnTo>
                    <a:pt x="101" y="10"/>
                  </a:lnTo>
                  <a:lnTo>
                    <a:pt x="99" y="8"/>
                  </a:lnTo>
                  <a:lnTo>
                    <a:pt x="96" y="8"/>
                  </a:lnTo>
                  <a:lnTo>
                    <a:pt x="93" y="8"/>
                  </a:lnTo>
                  <a:lnTo>
                    <a:pt x="93" y="5"/>
                  </a:lnTo>
                  <a:lnTo>
                    <a:pt x="91" y="2"/>
                  </a:lnTo>
                  <a:lnTo>
                    <a:pt x="85" y="2"/>
                  </a:lnTo>
                  <a:lnTo>
                    <a:pt x="83" y="5"/>
                  </a:lnTo>
                  <a:lnTo>
                    <a:pt x="83" y="2"/>
                  </a:lnTo>
                  <a:lnTo>
                    <a:pt x="80" y="5"/>
                  </a:lnTo>
                  <a:lnTo>
                    <a:pt x="77" y="5"/>
                  </a:lnTo>
                  <a:lnTo>
                    <a:pt x="75" y="8"/>
                  </a:lnTo>
                  <a:lnTo>
                    <a:pt x="72" y="8"/>
                  </a:lnTo>
                  <a:lnTo>
                    <a:pt x="69" y="8"/>
                  </a:lnTo>
                  <a:lnTo>
                    <a:pt x="67" y="8"/>
                  </a:lnTo>
                  <a:lnTo>
                    <a:pt x="64" y="8"/>
                  </a:lnTo>
                  <a:lnTo>
                    <a:pt x="61" y="8"/>
                  </a:lnTo>
                  <a:lnTo>
                    <a:pt x="61" y="5"/>
                  </a:lnTo>
                  <a:lnTo>
                    <a:pt x="59" y="2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5" y="5"/>
                  </a:lnTo>
                  <a:lnTo>
                    <a:pt x="43" y="5"/>
                  </a:lnTo>
                  <a:lnTo>
                    <a:pt x="40" y="5"/>
                  </a:lnTo>
                  <a:lnTo>
                    <a:pt x="35" y="2"/>
                  </a:lnTo>
                  <a:lnTo>
                    <a:pt x="35" y="5"/>
                  </a:lnTo>
                  <a:lnTo>
                    <a:pt x="32" y="5"/>
                  </a:lnTo>
                  <a:lnTo>
                    <a:pt x="27" y="2"/>
                  </a:lnTo>
                  <a:lnTo>
                    <a:pt x="24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11" y="5"/>
                  </a:lnTo>
                  <a:lnTo>
                    <a:pt x="8" y="5"/>
                  </a:lnTo>
                  <a:lnTo>
                    <a:pt x="8" y="8"/>
                  </a:lnTo>
                  <a:lnTo>
                    <a:pt x="11" y="10"/>
                  </a:lnTo>
                  <a:lnTo>
                    <a:pt x="11" y="13"/>
                  </a:lnTo>
                  <a:lnTo>
                    <a:pt x="16" y="16"/>
                  </a:lnTo>
                  <a:lnTo>
                    <a:pt x="13" y="18"/>
                  </a:lnTo>
                  <a:lnTo>
                    <a:pt x="19" y="24"/>
                  </a:lnTo>
                  <a:lnTo>
                    <a:pt x="19" y="26"/>
                  </a:lnTo>
                  <a:lnTo>
                    <a:pt x="19" y="29"/>
                  </a:lnTo>
                  <a:lnTo>
                    <a:pt x="19" y="32"/>
                  </a:lnTo>
                  <a:lnTo>
                    <a:pt x="19" y="34"/>
                  </a:lnTo>
                  <a:lnTo>
                    <a:pt x="19" y="37"/>
                  </a:lnTo>
                  <a:lnTo>
                    <a:pt x="19" y="42"/>
                  </a:lnTo>
                  <a:lnTo>
                    <a:pt x="19" y="45"/>
                  </a:lnTo>
                  <a:lnTo>
                    <a:pt x="16" y="50"/>
                  </a:lnTo>
                  <a:lnTo>
                    <a:pt x="16" y="53"/>
                  </a:lnTo>
                  <a:lnTo>
                    <a:pt x="19" y="56"/>
                  </a:lnTo>
                  <a:lnTo>
                    <a:pt x="27" y="53"/>
                  </a:lnTo>
                  <a:lnTo>
                    <a:pt x="27" y="56"/>
                  </a:lnTo>
                  <a:lnTo>
                    <a:pt x="27" y="58"/>
                  </a:lnTo>
                  <a:lnTo>
                    <a:pt x="27" y="61"/>
                  </a:lnTo>
                  <a:lnTo>
                    <a:pt x="24" y="64"/>
                  </a:lnTo>
                  <a:lnTo>
                    <a:pt x="21" y="66"/>
                  </a:lnTo>
                  <a:lnTo>
                    <a:pt x="16" y="69"/>
                  </a:lnTo>
                  <a:lnTo>
                    <a:pt x="19" y="72"/>
                  </a:lnTo>
                  <a:lnTo>
                    <a:pt x="16" y="74"/>
                  </a:lnTo>
                  <a:lnTo>
                    <a:pt x="13" y="74"/>
                  </a:lnTo>
                  <a:lnTo>
                    <a:pt x="11" y="74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3" y="77"/>
                  </a:lnTo>
                  <a:lnTo>
                    <a:pt x="16" y="77"/>
                  </a:lnTo>
                  <a:lnTo>
                    <a:pt x="16" y="80"/>
                  </a:lnTo>
                  <a:lnTo>
                    <a:pt x="13" y="82"/>
                  </a:lnTo>
                  <a:lnTo>
                    <a:pt x="11" y="82"/>
                  </a:lnTo>
                  <a:lnTo>
                    <a:pt x="5" y="82"/>
                  </a:lnTo>
                  <a:lnTo>
                    <a:pt x="3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13" y="85"/>
                  </a:lnTo>
                  <a:lnTo>
                    <a:pt x="19" y="85"/>
                  </a:lnTo>
                  <a:lnTo>
                    <a:pt x="21" y="88"/>
                  </a:lnTo>
                  <a:lnTo>
                    <a:pt x="24" y="93"/>
                  </a:lnTo>
                  <a:lnTo>
                    <a:pt x="24" y="96"/>
                  </a:lnTo>
                  <a:lnTo>
                    <a:pt x="27" y="98"/>
                  </a:lnTo>
                  <a:lnTo>
                    <a:pt x="24" y="101"/>
                  </a:lnTo>
                  <a:lnTo>
                    <a:pt x="21" y="104"/>
                  </a:lnTo>
                  <a:lnTo>
                    <a:pt x="24" y="106"/>
                  </a:lnTo>
                  <a:lnTo>
                    <a:pt x="29" y="104"/>
                  </a:lnTo>
                  <a:lnTo>
                    <a:pt x="32" y="104"/>
                  </a:lnTo>
                  <a:lnTo>
                    <a:pt x="35" y="104"/>
                  </a:lnTo>
                  <a:lnTo>
                    <a:pt x="37" y="106"/>
                  </a:lnTo>
                  <a:lnTo>
                    <a:pt x="43" y="106"/>
                  </a:lnTo>
                  <a:lnTo>
                    <a:pt x="43" y="104"/>
                  </a:lnTo>
                  <a:lnTo>
                    <a:pt x="43" y="101"/>
                  </a:lnTo>
                  <a:lnTo>
                    <a:pt x="45" y="98"/>
                  </a:lnTo>
                  <a:lnTo>
                    <a:pt x="48" y="96"/>
                  </a:lnTo>
                  <a:lnTo>
                    <a:pt x="53" y="93"/>
                  </a:lnTo>
                  <a:lnTo>
                    <a:pt x="56" y="96"/>
                  </a:lnTo>
                  <a:lnTo>
                    <a:pt x="64" y="98"/>
                  </a:lnTo>
                  <a:lnTo>
                    <a:pt x="67" y="101"/>
                  </a:lnTo>
                  <a:lnTo>
                    <a:pt x="72" y="106"/>
                  </a:lnTo>
                  <a:lnTo>
                    <a:pt x="75" y="109"/>
                  </a:lnTo>
                  <a:lnTo>
                    <a:pt x="75" y="114"/>
                  </a:lnTo>
                  <a:lnTo>
                    <a:pt x="75" y="117"/>
                  </a:lnTo>
                  <a:lnTo>
                    <a:pt x="75" y="120"/>
                  </a:lnTo>
                  <a:lnTo>
                    <a:pt x="77" y="122"/>
                  </a:lnTo>
                  <a:lnTo>
                    <a:pt x="77" y="128"/>
                  </a:lnTo>
                  <a:lnTo>
                    <a:pt x="77" y="130"/>
                  </a:lnTo>
                  <a:lnTo>
                    <a:pt x="80" y="130"/>
                  </a:lnTo>
                  <a:lnTo>
                    <a:pt x="83" y="128"/>
                  </a:lnTo>
                  <a:lnTo>
                    <a:pt x="85" y="128"/>
                  </a:lnTo>
                  <a:lnTo>
                    <a:pt x="88" y="128"/>
                  </a:lnTo>
                  <a:lnTo>
                    <a:pt x="91" y="128"/>
                  </a:lnTo>
                  <a:lnTo>
                    <a:pt x="91" y="130"/>
                  </a:lnTo>
                  <a:lnTo>
                    <a:pt x="93" y="130"/>
                  </a:lnTo>
                  <a:lnTo>
                    <a:pt x="99" y="130"/>
                  </a:lnTo>
                  <a:lnTo>
                    <a:pt x="99" y="133"/>
                  </a:lnTo>
                  <a:lnTo>
                    <a:pt x="99" y="136"/>
                  </a:lnTo>
                  <a:lnTo>
                    <a:pt x="101" y="136"/>
                  </a:lnTo>
                  <a:lnTo>
                    <a:pt x="104" y="136"/>
                  </a:lnTo>
                  <a:lnTo>
                    <a:pt x="107" y="136"/>
                  </a:lnTo>
                  <a:lnTo>
                    <a:pt x="109" y="138"/>
                  </a:lnTo>
                  <a:lnTo>
                    <a:pt x="109" y="141"/>
                  </a:lnTo>
                  <a:lnTo>
                    <a:pt x="112" y="144"/>
                  </a:lnTo>
                  <a:lnTo>
                    <a:pt x="115" y="146"/>
                  </a:lnTo>
                  <a:lnTo>
                    <a:pt x="115" y="149"/>
                  </a:lnTo>
                  <a:lnTo>
                    <a:pt x="120" y="149"/>
                  </a:lnTo>
                  <a:lnTo>
                    <a:pt x="125" y="146"/>
                  </a:lnTo>
                  <a:lnTo>
                    <a:pt x="128" y="146"/>
                  </a:lnTo>
                  <a:lnTo>
                    <a:pt x="133" y="146"/>
                  </a:lnTo>
                  <a:lnTo>
                    <a:pt x="136" y="149"/>
                  </a:lnTo>
                  <a:lnTo>
                    <a:pt x="139" y="152"/>
                  </a:lnTo>
                  <a:lnTo>
                    <a:pt x="139" y="154"/>
                  </a:lnTo>
                  <a:lnTo>
                    <a:pt x="139" y="157"/>
                  </a:lnTo>
                  <a:lnTo>
                    <a:pt x="136" y="157"/>
                  </a:lnTo>
                  <a:lnTo>
                    <a:pt x="133" y="160"/>
                  </a:lnTo>
                  <a:lnTo>
                    <a:pt x="133" y="162"/>
                  </a:lnTo>
                  <a:lnTo>
                    <a:pt x="131" y="165"/>
                  </a:lnTo>
                  <a:lnTo>
                    <a:pt x="133" y="168"/>
                  </a:lnTo>
                  <a:lnTo>
                    <a:pt x="133" y="170"/>
                  </a:lnTo>
                  <a:lnTo>
                    <a:pt x="139" y="170"/>
                  </a:lnTo>
                  <a:lnTo>
                    <a:pt x="141" y="170"/>
                  </a:lnTo>
                  <a:lnTo>
                    <a:pt x="147" y="170"/>
                  </a:lnTo>
                  <a:lnTo>
                    <a:pt x="149" y="168"/>
                  </a:lnTo>
                  <a:lnTo>
                    <a:pt x="152" y="165"/>
                  </a:lnTo>
                  <a:lnTo>
                    <a:pt x="155" y="165"/>
                  </a:lnTo>
                  <a:lnTo>
                    <a:pt x="157" y="165"/>
                  </a:lnTo>
                  <a:lnTo>
                    <a:pt x="157" y="168"/>
                  </a:lnTo>
                  <a:lnTo>
                    <a:pt x="155" y="170"/>
                  </a:lnTo>
                  <a:lnTo>
                    <a:pt x="152" y="173"/>
                  </a:lnTo>
                  <a:lnTo>
                    <a:pt x="152" y="176"/>
                  </a:lnTo>
                  <a:lnTo>
                    <a:pt x="155" y="176"/>
                  </a:lnTo>
                  <a:lnTo>
                    <a:pt x="157" y="178"/>
                  </a:lnTo>
                  <a:lnTo>
                    <a:pt x="155" y="181"/>
                  </a:lnTo>
                  <a:lnTo>
                    <a:pt x="155" y="184"/>
                  </a:lnTo>
                  <a:lnTo>
                    <a:pt x="155" y="189"/>
                  </a:lnTo>
                  <a:lnTo>
                    <a:pt x="152" y="194"/>
                  </a:lnTo>
                  <a:lnTo>
                    <a:pt x="152" y="197"/>
                  </a:lnTo>
                  <a:lnTo>
                    <a:pt x="155" y="200"/>
                  </a:lnTo>
                  <a:lnTo>
                    <a:pt x="157" y="200"/>
                  </a:lnTo>
                  <a:lnTo>
                    <a:pt x="160" y="197"/>
                  </a:lnTo>
                  <a:lnTo>
                    <a:pt x="163" y="197"/>
                  </a:lnTo>
                  <a:lnTo>
                    <a:pt x="163" y="200"/>
                  </a:lnTo>
                  <a:lnTo>
                    <a:pt x="163" y="202"/>
                  </a:lnTo>
                  <a:lnTo>
                    <a:pt x="163" y="208"/>
                  </a:lnTo>
                  <a:lnTo>
                    <a:pt x="163" y="210"/>
                  </a:lnTo>
                  <a:lnTo>
                    <a:pt x="163" y="213"/>
                  </a:lnTo>
                  <a:lnTo>
                    <a:pt x="165" y="213"/>
                  </a:lnTo>
                  <a:lnTo>
                    <a:pt x="168" y="213"/>
                  </a:lnTo>
                  <a:lnTo>
                    <a:pt x="171" y="216"/>
                  </a:lnTo>
                  <a:lnTo>
                    <a:pt x="173" y="216"/>
                  </a:lnTo>
                  <a:lnTo>
                    <a:pt x="176" y="218"/>
                  </a:lnTo>
                  <a:lnTo>
                    <a:pt x="176" y="221"/>
                  </a:lnTo>
                  <a:lnTo>
                    <a:pt x="176" y="226"/>
                  </a:lnTo>
                  <a:lnTo>
                    <a:pt x="176" y="229"/>
                  </a:lnTo>
                  <a:lnTo>
                    <a:pt x="179" y="232"/>
                  </a:lnTo>
                  <a:lnTo>
                    <a:pt x="181" y="229"/>
                  </a:lnTo>
                  <a:lnTo>
                    <a:pt x="184" y="226"/>
                  </a:lnTo>
                  <a:lnTo>
                    <a:pt x="187" y="224"/>
                  </a:lnTo>
                  <a:lnTo>
                    <a:pt x="187" y="221"/>
                  </a:lnTo>
                  <a:lnTo>
                    <a:pt x="189" y="218"/>
                  </a:lnTo>
                  <a:lnTo>
                    <a:pt x="192" y="218"/>
                  </a:lnTo>
                  <a:lnTo>
                    <a:pt x="195" y="216"/>
                  </a:lnTo>
                  <a:lnTo>
                    <a:pt x="197" y="213"/>
                  </a:lnTo>
                  <a:lnTo>
                    <a:pt x="200" y="213"/>
                  </a:lnTo>
                  <a:lnTo>
                    <a:pt x="205" y="213"/>
                  </a:lnTo>
                  <a:lnTo>
                    <a:pt x="208" y="216"/>
                  </a:lnTo>
                  <a:lnTo>
                    <a:pt x="205" y="218"/>
                  </a:lnTo>
                  <a:lnTo>
                    <a:pt x="203" y="221"/>
                  </a:lnTo>
                  <a:lnTo>
                    <a:pt x="203" y="224"/>
                  </a:lnTo>
                  <a:lnTo>
                    <a:pt x="200" y="226"/>
                  </a:lnTo>
                  <a:lnTo>
                    <a:pt x="203" y="232"/>
                  </a:lnTo>
                  <a:lnTo>
                    <a:pt x="203" y="234"/>
                  </a:lnTo>
                  <a:lnTo>
                    <a:pt x="205" y="237"/>
                  </a:lnTo>
                  <a:lnTo>
                    <a:pt x="205" y="240"/>
                  </a:lnTo>
                  <a:lnTo>
                    <a:pt x="205" y="242"/>
                  </a:lnTo>
                  <a:lnTo>
                    <a:pt x="205" y="245"/>
                  </a:lnTo>
                  <a:lnTo>
                    <a:pt x="203" y="248"/>
                  </a:lnTo>
                  <a:lnTo>
                    <a:pt x="200" y="253"/>
                  </a:lnTo>
                  <a:lnTo>
                    <a:pt x="203" y="256"/>
                  </a:lnTo>
                  <a:lnTo>
                    <a:pt x="205" y="258"/>
                  </a:lnTo>
                  <a:lnTo>
                    <a:pt x="205" y="264"/>
                  </a:lnTo>
                  <a:lnTo>
                    <a:pt x="205" y="266"/>
                  </a:lnTo>
                  <a:lnTo>
                    <a:pt x="208" y="272"/>
                  </a:lnTo>
                  <a:lnTo>
                    <a:pt x="208" y="274"/>
                  </a:lnTo>
                  <a:lnTo>
                    <a:pt x="208" y="279"/>
                  </a:lnTo>
                  <a:lnTo>
                    <a:pt x="208" y="282"/>
                  </a:lnTo>
                  <a:lnTo>
                    <a:pt x="205" y="282"/>
                  </a:lnTo>
                  <a:lnTo>
                    <a:pt x="203" y="285"/>
                  </a:lnTo>
                  <a:lnTo>
                    <a:pt x="203" y="287"/>
                  </a:lnTo>
                  <a:lnTo>
                    <a:pt x="205" y="290"/>
                  </a:lnTo>
                  <a:lnTo>
                    <a:pt x="208" y="290"/>
                  </a:lnTo>
                  <a:lnTo>
                    <a:pt x="211" y="290"/>
                  </a:lnTo>
                  <a:lnTo>
                    <a:pt x="211" y="287"/>
                  </a:lnTo>
                  <a:lnTo>
                    <a:pt x="211" y="285"/>
                  </a:lnTo>
                  <a:lnTo>
                    <a:pt x="211" y="282"/>
                  </a:lnTo>
                  <a:lnTo>
                    <a:pt x="211" y="279"/>
                  </a:lnTo>
                  <a:lnTo>
                    <a:pt x="213" y="277"/>
                  </a:lnTo>
                  <a:lnTo>
                    <a:pt x="216" y="277"/>
                  </a:lnTo>
                  <a:lnTo>
                    <a:pt x="219" y="277"/>
                  </a:lnTo>
                  <a:lnTo>
                    <a:pt x="221" y="277"/>
                  </a:lnTo>
                  <a:lnTo>
                    <a:pt x="224" y="279"/>
                  </a:lnTo>
                  <a:lnTo>
                    <a:pt x="227" y="279"/>
                  </a:lnTo>
                  <a:lnTo>
                    <a:pt x="229" y="279"/>
                  </a:lnTo>
                  <a:lnTo>
                    <a:pt x="229" y="277"/>
                  </a:lnTo>
                  <a:lnTo>
                    <a:pt x="229" y="274"/>
                  </a:lnTo>
                  <a:lnTo>
                    <a:pt x="229" y="269"/>
                  </a:lnTo>
                  <a:lnTo>
                    <a:pt x="229" y="264"/>
                  </a:lnTo>
                  <a:lnTo>
                    <a:pt x="227" y="264"/>
                  </a:lnTo>
                  <a:lnTo>
                    <a:pt x="224" y="261"/>
                  </a:lnTo>
                  <a:lnTo>
                    <a:pt x="221" y="261"/>
                  </a:lnTo>
                  <a:lnTo>
                    <a:pt x="221" y="258"/>
                  </a:lnTo>
                  <a:lnTo>
                    <a:pt x="221" y="256"/>
                  </a:lnTo>
                  <a:lnTo>
                    <a:pt x="224" y="253"/>
                  </a:lnTo>
                  <a:lnTo>
                    <a:pt x="235" y="253"/>
                  </a:lnTo>
                  <a:lnTo>
                    <a:pt x="240" y="253"/>
                  </a:lnTo>
                  <a:lnTo>
                    <a:pt x="259" y="256"/>
                  </a:lnTo>
                  <a:lnTo>
                    <a:pt x="261" y="256"/>
                  </a:lnTo>
                  <a:lnTo>
                    <a:pt x="264" y="256"/>
                  </a:lnTo>
                  <a:lnTo>
                    <a:pt x="275" y="250"/>
                  </a:lnTo>
                  <a:lnTo>
                    <a:pt x="280" y="248"/>
                  </a:lnTo>
                  <a:lnTo>
                    <a:pt x="285" y="245"/>
                  </a:lnTo>
                  <a:lnTo>
                    <a:pt x="288" y="242"/>
                  </a:lnTo>
                  <a:lnTo>
                    <a:pt x="291" y="240"/>
                  </a:lnTo>
                  <a:lnTo>
                    <a:pt x="293" y="237"/>
                  </a:lnTo>
                  <a:lnTo>
                    <a:pt x="299" y="237"/>
                  </a:lnTo>
                  <a:lnTo>
                    <a:pt x="304" y="237"/>
                  </a:lnTo>
                  <a:lnTo>
                    <a:pt x="304" y="240"/>
                  </a:lnTo>
                  <a:lnTo>
                    <a:pt x="304" y="242"/>
                  </a:lnTo>
                  <a:lnTo>
                    <a:pt x="307" y="245"/>
                  </a:lnTo>
                  <a:lnTo>
                    <a:pt x="309" y="248"/>
                  </a:lnTo>
                  <a:lnTo>
                    <a:pt x="315" y="250"/>
                  </a:lnTo>
                  <a:lnTo>
                    <a:pt x="317" y="253"/>
                  </a:lnTo>
                  <a:lnTo>
                    <a:pt x="320" y="253"/>
                  </a:lnTo>
                  <a:lnTo>
                    <a:pt x="323" y="250"/>
                  </a:lnTo>
                  <a:lnTo>
                    <a:pt x="325" y="248"/>
                  </a:lnTo>
                  <a:lnTo>
                    <a:pt x="328" y="245"/>
                  </a:lnTo>
                  <a:lnTo>
                    <a:pt x="331" y="245"/>
                  </a:lnTo>
                  <a:lnTo>
                    <a:pt x="333" y="248"/>
                  </a:lnTo>
                  <a:lnTo>
                    <a:pt x="336" y="248"/>
                  </a:lnTo>
                  <a:lnTo>
                    <a:pt x="339" y="250"/>
                  </a:lnTo>
                  <a:lnTo>
                    <a:pt x="341" y="250"/>
                  </a:lnTo>
                  <a:lnTo>
                    <a:pt x="347" y="250"/>
                  </a:lnTo>
                  <a:lnTo>
                    <a:pt x="352" y="248"/>
                  </a:lnTo>
                  <a:lnTo>
                    <a:pt x="355" y="248"/>
                  </a:lnTo>
                  <a:lnTo>
                    <a:pt x="365" y="248"/>
                  </a:lnTo>
                  <a:lnTo>
                    <a:pt x="373" y="248"/>
                  </a:lnTo>
                  <a:lnTo>
                    <a:pt x="381" y="250"/>
                  </a:lnTo>
                  <a:lnTo>
                    <a:pt x="387" y="253"/>
                  </a:lnTo>
                  <a:lnTo>
                    <a:pt x="389" y="250"/>
                  </a:lnTo>
                  <a:lnTo>
                    <a:pt x="395" y="250"/>
                  </a:lnTo>
                  <a:lnTo>
                    <a:pt x="395" y="248"/>
                  </a:lnTo>
                  <a:lnTo>
                    <a:pt x="389" y="245"/>
                  </a:lnTo>
                  <a:lnTo>
                    <a:pt x="389" y="242"/>
                  </a:lnTo>
                  <a:lnTo>
                    <a:pt x="387" y="240"/>
                  </a:lnTo>
                  <a:lnTo>
                    <a:pt x="389" y="237"/>
                  </a:lnTo>
                  <a:lnTo>
                    <a:pt x="389" y="232"/>
                  </a:lnTo>
                  <a:lnTo>
                    <a:pt x="392" y="229"/>
                  </a:lnTo>
                  <a:lnTo>
                    <a:pt x="392" y="226"/>
                  </a:lnTo>
                  <a:lnTo>
                    <a:pt x="389" y="226"/>
                  </a:lnTo>
                  <a:lnTo>
                    <a:pt x="387" y="229"/>
                  </a:lnTo>
                  <a:lnTo>
                    <a:pt x="387" y="226"/>
                  </a:lnTo>
                  <a:lnTo>
                    <a:pt x="389" y="224"/>
                  </a:lnTo>
                  <a:lnTo>
                    <a:pt x="392" y="224"/>
                  </a:lnTo>
                  <a:lnTo>
                    <a:pt x="395" y="224"/>
                  </a:lnTo>
                  <a:lnTo>
                    <a:pt x="395" y="221"/>
                  </a:lnTo>
                  <a:lnTo>
                    <a:pt x="395" y="218"/>
                  </a:lnTo>
                  <a:lnTo>
                    <a:pt x="389" y="218"/>
                  </a:lnTo>
                  <a:lnTo>
                    <a:pt x="387" y="218"/>
                  </a:lnTo>
                  <a:lnTo>
                    <a:pt x="384" y="218"/>
                  </a:lnTo>
                  <a:lnTo>
                    <a:pt x="381" y="218"/>
                  </a:lnTo>
                  <a:lnTo>
                    <a:pt x="379" y="218"/>
                  </a:lnTo>
                  <a:lnTo>
                    <a:pt x="376" y="218"/>
                  </a:lnTo>
                  <a:lnTo>
                    <a:pt x="373" y="218"/>
                  </a:lnTo>
                  <a:lnTo>
                    <a:pt x="371" y="218"/>
                  </a:lnTo>
                  <a:lnTo>
                    <a:pt x="371" y="216"/>
                  </a:lnTo>
                  <a:lnTo>
                    <a:pt x="373" y="216"/>
                  </a:lnTo>
                  <a:lnTo>
                    <a:pt x="376" y="213"/>
                  </a:lnTo>
                  <a:lnTo>
                    <a:pt x="376" y="210"/>
                  </a:lnTo>
                  <a:lnTo>
                    <a:pt x="376" y="208"/>
                  </a:lnTo>
                  <a:lnTo>
                    <a:pt x="376" y="202"/>
                  </a:lnTo>
                  <a:lnTo>
                    <a:pt x="379" y="202"/>
                  </a:lnTo>
                  <a:lnTo>
                    <a:pt x="381" y="200"/>
                  </a:lnTo>
                  <a:lnTo>
                    <a:pt x="381" y="197"/>
                  </a:lnTo>
                  <a:lnTo>
                    <a:pt x="381" y="194"/>
                  </a:lnTo>
                  <a:lnTo>
                    <a:pt x="379" y="192"/>
                  </a:lnTo>
                  <a:lnTo>
                    <a:pt x="376" y="192"/>
                  </a:lnTo>
                  <a:lnTo>
                    <a:pt x="376" y="189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72" name="Freeform 138"/>
            <p:cNvSpPr>
              <a:spLocks/>
            </p:cNvSpPr>
            <p:nvPr/>
          </p:nvSpPr>
          <p:spPr bwMode="auto">
            <a:xfrm>
              <a:off x="4157663" y="5330825"/>
              <a:ext cx="1519237" cy="1152525"/>
            </a:xfrm>
            <a:custGeom>
              <a:avLst/>
              <a:gdLst>
                <a:gd name="T0" fmla="*/ 2147483647 w 405"/>
                <a:gd name="T1" fmla="*/ 2147483647 h 290"/>
                <a:gd name="T2" fmla="*/ 2147483647 w 405"/>
                <a:gd name="T3" fmla="*/ 2147483647 h 290"/>
                <a:gd name="T4" fmla="*/ 2147483647 w 405"/>
                <a:gd name="T5" fmla="*/ 2147483647 h 290"/>
                <a:gd name="T6" fmla="*/ 2147483647 w 405"/>
                <a:gd name="T7" fmla="*/ 2147483647 h 290"/>
                <a:gd name="T8" fmla="*/ 2147483647 w 405"/>
                <a:gd name="T9" fmla="*/ 2147483647 h 290"/>
                <a:gd name="T10" fmla="*/ 2147483647 w 405"/>
                <a:gd name="T11" fmla="*/ 2147483647 h 290"/>
                <a:gd name="T12" fmla="*/ 2147483647 w 405"/>
                <a:gd name="T13" fmla="*/ 2147483647 h 290"/>
                <a:gd name="T14" fmla="*/ 2147483647 w 405"/>
                <a:gd name="T15" fmla="*/ 2147483647 h 290"/>
                <a:gd name="T16" fmla="*/ 2147483647 w 405"/>
                <a:gd name="T17" fmla="*/ 2147483647 h 290"/>
                <a:gd name="T18" fmla="*/ 2147483647 w 405"/>
                <a:gd name="T19" fmla="*/ 2147483647 h 290"/>
                <a:gd name="T20" fmla="*/ 2147483647 w 405"/>
                <a:gd name="T21" fmla="*/ 2147483647 h 290"/>
                <a:gd name="T22" fmla="*/ 2147483647 w 405"/>
                <a:gd name="T23" fmla="*/ 2147483647 h 290"/>
                <a:gd name="T24" fmla="*/ 2147483647 w 405"/>
                <a:gd name="T25" fmla="*/ 2147483647 h 290"/>
                <a:gd name="T26" fmla="*/ 2147483647 w 405"/>
                <a:gd name="T27" fmla="*/ 2147483647 h 290"/>
                <a:gd name="T28" fmla="*/ 2147483647 w 405"/>
                <a:gd name="T29" fmla="*/ 2147483647 h 290"/>
                <a:gd name="T30" fmla="*/ 2147483647 w 405"/>
                <a:gd name="T31" fmla="*/ 2147483647 h 290"/>
                <a:gd name="T32" fmla="*/ 2147483647 w 405"/>
                <a:gd name="T33" fmla="*/ 2147483647 h 290"/>
                <a:gd name="T34" fmla="*/ 2147483647 w 405"/>
                <a:gd name="T35" fmla="*/ 2147483647 h 290"/>
                <a:gd name="T36" fmla="*/ 2147483647 w 405"/>
                <a:gd name="T37" fmla="*/ 2147483647 h 290"/>
                <a:gd name="T38" fmla="*/ 2147483647 w 405"/>
                <a:gd name="T39" fmla="*/ 2147483647 h 290"/>
                <a:gd name="T40" fmla="*/ 2147483647 w 405"/>
                <a:gd name="T41" fmla="*/ 2147483647 h 290"/>
                <a:gd name="T42" fmla="*/ 2147483647 w 405"/>
                <a:gd name="T43" fmla="*/ 2147483647 h 290"/>
                <a:gd name="T44" fmla="*/ 2147483647 w 405"/>
                <a:gd name="T45" fmla="*/ 2147483647 h 290"/>
                <a:gd name="T46" fmla="*/ 2147483647 w 405"/>
                <a:gd name="T47" fmla="*/ 2147483647 h 290"/>
                <a:gd name="T48" fmla="*/ 2147483647 w 405"/>
                <a:gd name="T49" fmla="*/ 2147483647 h 290"/>
                <a:gd name="T50" fmla="*/ 2147483647 w 405"/>
                <a:gd name="T51" fmla="*/ 2147483647 h 290"/>
                <a:gd name="T52" fmla="*/ 2147483647 w 405"/>
                <a:gd name="T53" fmla="*/ 0 h 290"/>
                <a:gd name="T54" fmla="*/ 2147483647 w 405"/>
                <a:gd name="T55" fmla="*/ 2147483647 h 290"/>
                <a:gd name="T56" fmla="*/ 2147483647 w 405"/>
                <a:gd name="T57" fmla="*/ 2147483647 h 290"/>
                <a:gd name="T58" fmla="*/ 2147483647 w 405"/>
                <a:gd name="T59" fmla="*/ 2147483647 h 290"/>
                <a:gd name="T60" fmla="*/ 2147483647 w 405"/>
                <a:gd name="T61" fmla="*/ 2147483647 h 290"/>
                <a:gd name="T62" fmla="*/ 2147483647 w 405"/>
                <a:gd name="T63" fmla="*/ 2147483647 h 290"/>
                <a:gd name="T64" fmla="*/ 2147483647 w 405"/>
                <a:gd name="T65" fmla="*/ 2147483647 h 290"/>
                <a:gd name="T66" fmla="*/ 2147483647 w 405"/>
                <a:gd name="T67" fmla="*/ 2147483647 h 290"/>
                <a:gd name="T68" fmla="*/ 2147483647 w 405"/>
                <a:gd name="T69" fmla="*/ 2147483647 h 290"/>
                <a:gd name="T70" fmla="*/ 2147483647 w 405"/>
                <a:gd name="T71" fmla="*/ 2147483647 h 290"/>
                <a:gd name="T72" fmla="*/ 2147483647 w 405"/>
                <a:gd name="T73" fmla="*/ 2147483647 h 290"/>
                <a:gd name="T74" fmla="*/ 2147483647 w 405"/>
                <a:gd name="T75" fmla="*/ 2147483647 h 290"/>
                <a:gd name="T76" fmla="*/ 2147483647 w 405"/>
                <a:gd name="T77" fmla="*/ 2147483647 h 290"/>
                <a:gd name="T78" fmla="*/ 2147483647 w 405"/>
                <a:gd name="T79" fmla="*/ 2147483647 h 290"/>
                <a:gd name="T80" fmla="*/ 2147483647 w 405"/>
                <a:gd name="T81" fmla="*/ 2147483647 h 290"/>
                <a:gd name="T82" fmla="*/ 2147483647 w 405"/>
                <a:gd name="T83" fmla="*/ 2147483647 h 290"/>
                <a:gd name="T84" fmla="*/ 2147483647 w 405"/>
                <a:gd name="T85" fmla="*/ 2147483647 h 290"/>
                <a:gd name="T86" fmla="*/ 2147483647 w 405"/>
                <a:gd name="T87" fmla="*/ 2147483647 h 290"/>
                <a:gd name="T88" fmla="*/ 2147483647 w 405"/>
                <a:gd name="T89" fmla="*/ 2147483647 h 290"/>
                <a:gd name="T90" fmla="*/ 2147483647 w 405"/>
                <a:gd name="T91" fmla="*/ 2147483647 h 290"/>
                <a:gd name="T92" fmla="*/ 2147483647 w 405"/>
                <a:gd name="T93" fmla="*/ 2147483647 h 290"/>
                <a:gd name="T94" fmla="*/ 2147483647 w 405"/>
                <a:gd name="T95" fmla="*/ 2147483647 h 290"/>
                <a:gd name="T96" fmla="*/ 2147483647 w 405"/>
                <a:gd name="T97" fmla="*/ 2147483647 h 290"/>
                <a:gd name="T98" fmla="*/ 2147483647 w 405"/>
                <a:gd name="T99" fmla="*/ 2147483647 h 290"/>
                <a:gd name="T100" fmla="*/ 2147483647 w 405"/>
                <a:gd name="T101" fmla="*/ 2147483647 h 290"/>
                <a:gd name="T102" fmla="*/ 2147483647 w 405"/>
                <a:gd name="T103" fmla="*/ 2147483647 h 290"/>
                <a:gd name="T104" fmla="*/ 2147483647 w 405"/>
                <a:gd name="T105" fmla="*/ 2147483647 h 290"/>
                <a:gd name="T106" fmla="*/ 2147483647 w 405"/>
                <a:gd name="T107" fmla="*/ 2147483647 h 290"/>
                <a:gd name="T108" fmla="*/ 2147483647 w 405"/>
                <a:gd name="T109" fmla="*/ 2147483647 h 290"/>
                <a:gd name="T110" fmla="*/ 2147483647 w 405"/>
                <a:gd name="T111" fmla="*/ 2147483647 h 290"/>
                <a:gd name="T112" fmla="*/ 2147483647 w 405"/>
                <a:gd name="T113" fmla="*/ 2147483647 h 29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05"/>
                <a:gd name="T172" fmla="*/ 0 h 290"/>
                <a:gd name="T173" fmla="*/ 405 w 405"/>
                <a:gd name="T174" fmla="*/ 290 h 29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05" h="290">
                  <a:moveTo>
                    <a:pt x="376" y="189"/>
                  </a:moveTo>
                  <a:lnTo>
                    <a:pt x="371" y="184"/>
                  </a:lnTo>
                  <a:lnTo>
                    <a:pt x="368" y="181"/>
                  </a:lnTo>
                  <a:lnTo>
                    <a:pt x="365" y="176"/>
                  </a:lnTo>
                  <a:lnTo>
                    <a:pt x="365" y="173"/>
                  </a:lnTo>
                  <a:lnTo>
                    <a:pt x="368" y="168"/>
                  </a:lnTo>
                  <a:lnTo>
                    <a:pt x="368" y="165"/>
                  </a:lnTo>
                  <a:lnTo>
                    <a:pt x="368" y="162"/>
                  </a:lnTo>
                  <a:lnTo>
                    <a:pt x="365" y="160"/>
                  </a:lnTo>
                  <a:lnTo>
                    <a:pt x="363" y="157"/>
                  </a:lnTo>
                  <a:lnTo>
                    <a:pt x="363" y="154"/>
                  </a:lnTo>
                  <a:lnTo>
                    <a:pt x="363" y="149"/>
                  </a:lnTo>
                  <a:lnTo>
                    <a:pt x="365" y="146"/>
                  </a:lnTo>
                  <a:lnTo>
                    <a:pt x="368" y="144"/>
                  </a:lnTo>
                  <a:lnTo>
                    <a:pt x="373" y="141"/>
                  </a:lnTo>
                  <a:lnTo>
                    <a:pt x="376" y="141"/>
                  </a:lnTo>
                  <a:lnTo>
                    <a:pt x="379" y="138"/>
                  </a:lnTo>
                  <a:lnTo>
                    <a:pt x="379" y="136"/>
                  </a:lnTo>
                  <a:lnTo>
                    <a:pt x="376" y="133"/>
                  </a:lnTo>
                  <a:lnTo>
                    <a:pt x="371" y="133"/>
                  </a:lnTo>
                  <a:lnTo>
                    <a:pt x="373" y="130"/>
                  </a:lnTo>
                  <a:lnTo>
                    <a:pt x="379" y="130"/>
                  </a:lnTo>
                  <a:lnTo>
                    <a:pt x="381" y="128"/>
                  </a:lnTo>
                  <a:lnTo>
                    <a:pt x="387" y="128"/>
                  </a:lnTo>
                  <a:lnTo>
                    <a:pt x="392" y="125"/>
                  </a:lnTo>
                  <a:lnTo>
                    <a:pt x="397" y="122"/>
                  </a:lnTo>
                  <a:lnTo>
                    <a:pt x="400" y="120"/>
                  </a:lnTo>
                  <a:lnTo>
                    <a:pt x="403" y="120"/>
                  </a:lnTo>
                  <a:lnTo>
                    <a:pt x="403" y="114"/>
                  </a:lnTo>
                  <a:lnTo>
                    <a:pt x="405" y="112"/>
                  </a:lnTo>
                  <a:lnTo>
                    <a:pt x="405" y="109"/>
                  </a:lnTo>
                  <a:lnTo>
                    <a:pt x="405" y="106"/>
                  </a:lnTo>
                  <a:lnTo>
                    <a:pt x="403" y="106"/>
                  </a:lnTo>
                  <a:lnTo>
                    <a:pt x="400" y="112"/>
                  </a:lnTo>
                  <a:lnTo>
                    <a:pt x="397" y="114"/>
                  </a:lnTo>
                  <a:lnTo>
                    <a:pt x="395" y="114"/>
                  </a:lnTo>
                  <a:lnTo>
                    <a:pt x="392" y="114"/>
                  </a:lnTo>
                  <a:lnTo>
                    <a:pt x="392" y="112"/>
                  </a:lnTo>
                  <a:lnTo>
                    <a:pt x="392" y="109"/>
                  </a:lnTo>
                  <a:lnTo>
                    <a:pt x="395" y="106"/>
                  </a:lnTo>
                  <a:lnTo>
                    <a:pt x="392" y="106"/>
                  </a:lnTo>
                  <a:lnTo>
                    <a:pt x="389" y="106"/>
                  </a:lnTo>
                  <a:lnTo>
                    <a:pt x="384" y="104"/>
                  </a:lnTo>
                  <a:lnTo>
                    <a:pt x="381" y="104"/>
                  </a:lnTo>
                  <a:lnTo>
                    <a:pt x="379" y="104"/>
                  </a:lnTo>
                  <a:lnTo>
                    <a:pt x="379" y="101"/>
                  </a:lnTo>
                  <a:lnTo>
                    <a:pt x="376" y="98"/>
                  </a:lnTo>
                  <a:lnTo>
                    <a:pt x="373" y="98"/>
                  </a:lnTo>
                  <a:lnTo>
                    <a:pt x="368" y="98"/>
                  </a:lnTo>
                  <a:lnTo>
                    <a:pt x="365" y="98"/>
                  </a:lnTo>
                  <a:lnTo>
                    <a:pt x="363" y="96"/>
                  </a:lnTo>
                  <a:lnTo>
                    <a:pt x="360" y="96"/>
                  </a:lnTo>
                  <a:lnTo>
                    <a:pt x="357" y="93"/>
                  </a:lnTo>
                  <a:lnTo>
                    <a:pt x="352" y="90"/>
                  </a:lnTo>
                  <a:lnTo>
                    <a:pt x="349" y="88"/>
                  </a:lnTo>
                  <a:lnTo>
                    <a:pt x="347" y="82"/>
                  </a:lnTo>
                  <a:lnTo>
                    <a:pt x="349" y="82"/>
                  </a:lnTo>
                  <a:lnTo>
                    <a:pt x="352" y="77"/>
                  </a:lnTo>
                  <a:lnTo>
                    <a:pt x="352" y="74"/>
                  </a:lnTo>
                  <a:lnTo>
                    <a:pt x="355" y="72"/>
                  </a:lnTo>
                  <a:lnTo>
                    <a:pt x="357" y="69"/>
                  </a:lnTo>
                  <a:lnTo>
                    <a:pt x="360" y="69"/>
                  </a:lnTo>
                  <a:lnTo>
                    <a:pt x="360" y="66"/>
                  </a:lnTo>
                  <a:lnTo>
                    <a:pt x="363" y="64"/>
                  </a:lnTo>
                  <a:lnTo>
                    <a:pt x="365" y="61"/>
                  </a:lnTo>
                  <a:lnTo>
                    <a:pt x="368" y="58"/>
                  </a:lnTo>
                  <a:lnTo>
                    <a:pt x="371" y="58"/>
                  </a:lnTo>
                  <a:lnTo>
                    <a:pt x="373" y="58"/>
                  </a:lnTo>
                  <a:lnTo>
                    <a:pt x="373" y="56"/>
                  </a:lnTo>
                  <a:lnTo>
                    <a:pt x="371" y="56"/>
                  </a:lnTo>
                  <a:lnTo>
                    <a:pt x="368" y="56"/>
                  </a:lnTo>
                  <a:lnTo>
                    <a:pt x="365" y="53"/>
                  </a:lnTo>
                  <a:lnTo>
                    <a:pt x="363" y="56"/>
                  </a:lnTo>
                  <a:lnTo>
                    <a:pt x="357" y="56"/>
                  </a:lnTo>
                  <a:lnTo>
                    <a:pt x="355" y="56"/>
                  </a:lnTo>
                  <a:lnTo>
                    <a:pt x="352" y="53"/>
                  </a:lnTo>
                  <a:lnTo>
                    <a:pt x="349" y="53"/>
                  </a:lnTo>
                  <a:lnTo>
                    <a:pt x="349" y="50"/>
                  </a:lnTo>
                  <a:lnTo>
                    <a:pt x="344" y="50"/>
                  </a:lnTo>
                  <a:lnTo>
                    <a:pt x="341" y="53"/>
                  </a:lnTo>
                  <a:lnTo>
                    <a:pt x="339" y="56"/>
                  </a:lnTo>
                  <a:lnTo>
                    <a:pt x="339" y="58"/>
                  </a:lnTo>
                  <a:lnTo>
                    <a:pt x="336" y="61"/>
                  </a:lnTo>
                  <a:lnTo>
                    <a:pt x="333" y="64"/>
                  </a:lnTo>
                  <a:lnTo>
                    <a:pt x="331" y="66"/>
                  </a:lnTo>
                  <a:lnTo>
                    <a:pt x="325" y="66"/>
                  </a:lnTo>
                  <a:lnTo>
                    <a:pt x="320" y="66"/>
                  </a:lnTo>
                  <a:lnTo>
                    <a:pt x="317" y="66"/>
                  </a:lnTo>
                  <a:lnTo>
                    <a:pt x="315" y="69"/>
                  </a:lnTo>
                  <a:lnTo>
                    <a:pt x="312" y="72"/>
                  </a:lnTo>
                  <a:lnTo>
                    <a:pt x="309" y="72"/>
                  </a:lnTo>
                  <a:lnTo>
                    <a:pt x="307" y="74"/>
                  </a:lnTo>
                  <a:lnTo>
                    <a:pt x="307" y="77"/>
                  </a:lnTo>
                  <a:lnTo>
                    <a:pt x="301" y="77"/>
                  </a:lnTo>
                  <a:lnTo>
                    <a:pt x="301" y="80"/>
                  </a:lnTo>
                  <a:lnTo>
                    <a:pt x="301" y="82"/>
                  </a:lnTo>
                  <a:lnTo>
                    <a:pt x="299" y="85"/>
                  </a:lnTo>
                  <a:lnTo>
                    <a:pt x="296" y="88"/>
                  </a:lnTo>
                  <a:lnTo>
                    <a:pt x="293" y="93"/>
                  </a:lnTo>
                  <a:lnTo>
                    <a:pt x="291" y="93"/>
                  </a:lnTo>
                  <a:lnTo>
                    <a:pt x="285" y="93"/>
                  </a:lnTo>
                  <a:lnTo>
                    <a:pt x="283" y="96"/>
                  </a:lnTo>
                  <a:lnTo>
                    <a:pt x="280" y="101"/>
                  </a:lnTo>
                  <a:lnTo>
                    <a:pt x="277" y="104"/>
                  </a:lnTo>
                  <a:lnTo>
                    <a:pt x="275" y="109"/>
                  </a:lnTo>
                  <a:lnTo>
                    <a:pt x="269" y="114"/>
                  </a:lnTo>
                  <a:lnTo>
                    <a:pt x="269" y="117"/>
                  </a:lnTo>
                  <a:lnTo>
                    <a:pt x="267" y="117"/>
                  </a:lnTo>
                  <a:lnTo>
                    <a:pt x="261" y="120"/>
                  </a:lnTo>
                  <a:lnTo>
                    <a:pt x="259" y="120"/>
                  </a:lnTo>
                  <a:lnTo>
                    <a:pt x="256" y="120"/>
                  </a:lnTo>
                  <a:lnTo>
                    <a:pt x="251" y="120"/>
                  </a:lnTo>
                  <a:lnTo>
                    <a:pt x="245" y="122"/>
                  </a:lnTo>
                  <a:lnTo>
                    <a:pt x="243" y="122"/>
                  </a:lnTo>
                  <a:lnTo>
                    <a:pt x="243" y="120"/>
                  </a:lnTo>
                  <a:lnTo>
                    <a:pt x="240" y="117"/>
                  </a:lnTo>
                  <a:lnTo>
                    <a:pt x="235" y="114"/>
                  </a:lnTo>
                  <a:lnTo>
                    <a:pt x="232" y="109"/>
                  </a:lnTo>
                  <a:lnTo>
                    <a:pt x="232" y="106"/>
                  </a:lnTo>
                  <a:lnTo>
                    <a:pt x="227" y="104"/>
                  </a:lnTo>
                  <a:lnTo>
                    <a:pt x="229" y="98"/>
                  </a:lnTo>
                  <a:lnTo>
                    <a:pt x="235" y="93"/>
                  </a:lnTo>
                  <a:lnTo>
                    <a:pt x="237" y="88"/>
                  </a:lnTo>
                  <a:lnTo>
                    <a:pt x="240" y="82"/>
                  </a:lnTo>
                  <a:lnTo>
                    <a:pt x="240" y="80"/>
                  </a:lnTo>
                  <a:lnTo>
                    <a:pt x="237" y="82"/>
                  </a:lnTo>
                  <a:lnTo>
                    <a:pt x="235" y="88"/>
                  </a:lnTo>
                  <a:lnTo>
                    <a:pt x="232" y="90"/>
                  </a:lnTo>
                  <a:lnTo>
                    <a:pt x="229" y="93"/>
                  </a:lnTo>
                  <a:lnTo>
                    <a:pt x="227" y="93"/>
                  </a:lnTo>
                  <a:lnTo>
                    <a:pt x="224" y="93"/>
                  </a:lnTo>
                  <a:lnTo>
                    <a:pt x="219" y="93"/>
                  </a:lnTo>
                  <a:lnTo>
                    <a:pt x="216" y="93"/>
                  </a:lnTo>
                  <a:lnTo>
                    <a:pt x="216" y="88"/>
                  </a:lnTo>
                  <a:lnTo>
                    <a:pt x="213" y="85"/>
                  </a:lnTo>
                  <a:lnTo>
                    <a:pt x="211" y="82"/>
                  </a:lnTo>
                  <a:lnTo>
                    <a:pt x="208" y="77"/>
                  </a:lnTo>
                  <a:lnTo>
                    <a:pt x="208" y="74"/>
                  </a:lnTo>
                  <a:lnTo>
                    <a:pt x="208" y="69"/>
                  </a:lnTo>
                  <a:lnTo>
                    <a:pt x="208" y="66"/>
                  </a:lnTo>
                  <a:lnTo>
                    <a:pt x="211" y="64"/>
                  </a:lnTo>
                  <a:lnTo>
                    <a:pt x="208" y="61"/>
                  </a:lnTo>
                  <a:lnTo>
                    <a:pt x="208" y="56"/>
                  </a:lnTo>
                  <a:lnTo>
                    <a:pt x="205" y="56"/>
                  </a:lnTo>
                  <a:lnTo>
                    <a:pt x="203" y="56"/>
                  </a:lnTo>
                  <a:lnTo>
                    <a:pt x="200" y="56"/>
                  </a:lnTo>
                  <a:lnTo>
                    <a:pt x="200" y="58"/>
                  </a:lnTo>
                  <a:lnTo>
                    <a:pt x="203" y="61"/>
                  </a:lnTo>
                  <a:lnTo>
                    <a:pt x="203" y="66"/>
                  </a:lnTo>
                  <a:lnTo>
                    <a:pt x="203" y="69"/>
                  </a:lnTo>
                  <a:lnTo>
                    <a:pt x="200" y="72"/>
                  </a:lnTo>
                  <a:lnTo>
                    <a:pt x="197" y="72"/>
                  </a:lnTo>
                  <a:lnTo>
                    <a:pt x="195" y="74"/>
                  </a:lnTo>
                  <a:lnTo>
                    <a:pt x="192" y="72"/>
                  </a:lnTo>
                  <a:lnTo>
                    <a:pt x="195" y="72"/>
                  </a:lnTo>
                  <a:lnTo>
                    <a:pt x="195" y="69"/>
                  </a:lnTo>
                  <a:lnTo>
                    <a:pt x="197" y="69"/>
                  </a:lnTo>
                  <a:lnTo>
                    <a:pt x="197" y="66"/>
                  </a:lnTo>
                  <a:lnTo>
                    <a:pt x="192" y="66"/>
                  </a:lnTo>
                  <a:lnTo>
                    <a:pt x="189" y="66"/>
                  </a:lnTo>
                  <a:lnTo>
                    <a:pt x="187" y="69"/>
                  </a:lnTo>
                  <a:lnTo>
                    <a:pt x="184" y="69"/>
                  </a:lnTo>
                  <a:lnTo>
                    <a:pt x="181" y="69"/>
                  </a:lnTo>
                  <a:lnTo>
                    <a:pt x="179" y="72"/>
                  </a:lnTo>
                  <a:lnTo>
                    <a:pt x="173" y="72"/>
                  </a:lnTo>
                  <a:lnTo>
                    <a:pt x="168" y="74"/>
                  </a:lnTo>
                  <a:lnTo>
                    <a:pt x="165" y="72"/>
                  </a:lnTo>
                  <a:lnTo>
                    <a:pt x="163" y="69"/>
                  </a:lnTo>
                  <a:lnTo>
                    <a:pt x="155" y="69"/>
                  </a:lnTo>
                  <a:lnTo>
                    <a:pt x="155" y="72"/>
                  </a:lnTo>
                  <a:lnTo>
                    <a:pt x="152" y="72"/>
                  </a:lnTo>
                  <a:lnTo>
                    <a:pt x="149" y="69"/>
                  </a:lnTo>
                  <a:lnTo>
                    <a:pt x="144" y="69"/>
                  </a:lnTo>
                  <a:lnTo>
                    <a:pt x="139" y="69"/>
                  </a:lnTo>
                  <a:lnTo>
                    <a:pt x="133" y="69"/>
                  </a:lnTo>
                  <a:lnTo>
                    <a:pt x="131" y="69"/>
                  </a:lnTo>
                  <a:lnTo>
                    <a:pt x="128" y="69"/>
                  </a:lnTo>
                  <a:lnTo>
                    <a:pt x="128" y="66"/>
                  </a:lnTo>
                  <a:lnTo>
                    <a:pt x="128" y="64"/>
                  </a:lnTo>
                  <a:lnTo>
                    <a:pt x="128" y="61"/>
                  </a:lnTo>
                  <a:lnTo>
                    <a:pt x="125" y="58"/>
                  </a:lnTo>
                  <a:lnTo>
                    <a:pt x="125" y="56"/>
                  </a:lnTo>
                  <a:lnTo>
                    <a:pt x="125" y="53"/>
                  </a:lnTo>
                  <a:lnTo>
                    <a:pt x="125" y="50"/>
                  </a:lnTo>
                  <a:lnTo>
                    <a:pt x="125" y="48"/>
                  </a:lnTo>
                  <a:lnTo>
                    <a:pt x="125" y="45"/>
                  </a:lnTo>
                  <a:lnTo>
                    <a:pt x="123" y="45"/>
                  </a:lnTo>
                  <a:lnTo>
                    <a:pt x="120" y="45"/>
                  </a:lnTo>
                  <a:lnTo>
                    <a:pt x="117" y="48"/>
                  </a:lnTo>
                  <a:lnTo>
                    <a:pt x="115" y="48"/>
                  </a:lnTo>
                  <a:lnTo>
                    <a:pt x="109" y="48"/>
                  </a:lnTo>
                  <a:lnTo>
                    <a:pt x="107" y="45"/>
                  </a:lnTo>
                  <a:lnTo>
                    <a:pt x="104" y="48"/>
                  </a:lnTo>
                  <a:lnTo>
                    <a:pt x="99" y="48"/>
                  </a:lnTo>
                  <a:lnTo>
                    <a:pt x="96" y="48"/>
                  </a:lnTo>
                  <a:lnTo>
                    <a:pt x="96" y="45"/>
                  </a:lnTo>
                  <a:lnTo>
                    <a:pt x="93" y="42"/>
                  </a:lnTo>
                  <a:lnTo>
                    <a:pt x="91" y="40"/>
                  </a:lnTo>
                  <a:lnTo>
                    <a:pt x="91" y="34"/>
                  </a:lnTo>
                  <a:lnTo>
                    <a:pt x="91" y="32"/>
                  </a:lnTo>
                  <a:lnTo>
                    <a:pt x="93" y="29"/>
                  </a:lnTo>
                  <a:lnTo>
                    <a:pt x="101" y="29"/>
                  </a:lnTo>
                  <a:lnTo>
                    <a:pt x="104" y="29"/>
                  </a:lnTo>
                  <a:lnTo>
                    <a:pt x="104" y="24"/>
                  </a:lnTo>
                  <a:lnTo>
                    <a:pt x="104" y="21"/>
                  </a:lnTo>
                  <a:lnTo>
                    <a:pt x="104" y="16"/>
                  </a:lnTo>
                  <a:lnTo>
                    <a:pt x="104" y="13"/>
                  </a:lnTo>
                  <a:lnTo>
                    <a:pt x="101" y="10"/>
                  </a:lnTo>
                  <a:lnTo>
                    <a:pt x="99" y="8"/>
                  </a:lnTo>
                  <a:lnTo>
                    <a:pt x="96" y="8"/>
                  </a:lnTo>
                  <a:lnTo>
                    <a:pt x="93" y="8"/>
                  </a:lnTo>
                  <a:lnTo>
                    <a:pt x="93" y="5"/>
                  </a:lnTo>
                  <a:lnTo>
                    <a:pt x="91" y="2"/>
                  </a:lnTo>
                  <a:lnTo>
                    <a:pt x="85" y="2"/>
                  </a:lnTo>
                  <a:lnTo>
                    <a:pt x="83" y="5"/>
                  </a:lnTo>
                  <a:lnTo>
                    <a:pt x="83" y="2"/>
                  </a:lnTo>
                  <a:lnTo>
                    <a:pt x="80" y="5"/>
                  </a:lnTo>
                  <a:lnTo>
                    <a:pt x="77" y="5"/>
                  </a:lnTo>
                  <a:lnTo>
                    <a:pt x="75" y="8"/>
                  </a:lnTo>
                  <a:lnTo>
                    <a:pt x="72" y="8"/>
                  </a:lnTo>
                  <a:lnTo>
                    <a:pt x="69" y="8"/>
                  </a:lnTo>
                  <a:lnTo>
                    <a:pt x="67" y="8"/>
                  </a:lnTo>
                  <a:lnTo>
                    <a:pt x="64" y="8"/>
                  </a:lnTo>
                  <a:lnTo>
                    <a:pt x="61" y="8"/>
                  </a:lnTo>
                  <a:lnTo>
                    <a:pt x="61" y="5"/>
                  </a:lnTo>
                  <a:lnTo>
                    <a:pt x="59" y="2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5" y="5"/>
                  </a:lnTo>
                  <a:lnTo>
                    <a:pt x="43" y="5"/>
                  </a:lnTo>
                  <a:lnTo>
                    <a:pt x="40" y="5"/>
                  </a:lnTo>
                  <a:lnTo>
                    <a:pt x="35" y="2"/>
                  </a:lnTo>
                  <a:lnTo>
                    <a:pt x="35" y="5"/>
                  </a:lnTo>
                  <a:lnTo>
                    <a:pt x="32" y="5"/>
                  </a:lnTo>
                  <a:lnTo>
                    <a:pt x="27" y="2"/>
                  </a:lnTo>
                  <a:lnTo>
                    <a:pt x="24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11" y="5"/>
                  </a:lnTo>
                  <a:lnTo>
                    <a:pt x="8" y="5"/>
                  </a:lnTo>
                  <a:lnTo>
                    <a:pt x="8" y="8"/>
                  </a:lnTo>
                  <a:lnTo>
                    <a:pt x="11" y="10"/>
                  </a:lnTo>
                  <a:lnTo>
                    <a:pt x="11" y="13"/>
                  </a:lnTo>
                  <a:lnTo>
                    <a:pt x="16" y="16"/>
                  </a:lnTo>
                  <a:lnTo>
                    <a:pt x="13" y="18"/>
                  </a:lnTo>
                  <a:lnTo>
                    <a:pt x="19" y="24"/>
                  </a:lnTo>
                  <a:lnTo>
                    <a:pt x="19" y="26"/>
                  </a:lnTo>
                  <a:lnTo>
                    <a:pt x="19" y="29"/>
                  </a:lnTo>
                  <a:lnTo>
                    <a:pt x="19" y="32"/>
                  </a:lnTo>
                  <a:lnTo>
                    <a:pt x="19" y="34"/>
                  </a:lnTo>
                  <a:lnTo>
                    <a:pt x="19" y="37"/>
                  </a:lnTo>
                  <a:lnTo>
                    <a:pt x="19" y="42"/>
                  </a:lnTo>
                  <a:lnTo>
                    <a:pt x="19" y="45"/>
                  </a:lnTo>
                  <a:lnTo>
                    <a:pt x="16" y="50"/>
                  </a:lnTo>
                  <a:lnTo>
                    <a:pt x="16" y="53"/>
                  </a:lnTo>
                  <a:lnTo>
                    <a:pt x="19" y="56"/>
                  </a:lnTo>
                  <a:lnTo>
                    <a:pt x="27" y="53"/>
                  </a:lnTo>
                  <a:lnTo>
                    <a:pt x="27" y="56"/>
                  </a:lnTo>
                  <a:lnTo>
                    <a:pt x="27" y="58"/>
                  </a:lnTo>
                  <a:lnTo>
                    <a:pt x="27" y="61"/>
                  </a:lnTo>
                  <a:lnTo>
                    <a:pt x="24" y="64"/>
                  </a:lnTo>
                  <a:lnTo>
                    <a:pt x="21" y="66"/>
                  </a:lnTo>
                  <a:lnTo>
                    <a:pt x="16" y="69"/>
                  </a:lnTo>
                  <a:lnTo>
                    <a:pt x="19" y="72"/>
                  </a:lnTo>
                  <a:lnTo>
                    <a:pt x="16" y="74"/>
                  </a:lnTo>
                  <a:lnTo>
                    <a:pt x="13" y="74"/>
                  </a:lnTo>
                  <a:lnTo>
                    <a:pt x="11" y="74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3" y="77"/>
                  </a:lnTo>
                  <a:lnTo>
                    <a:pt x="16" y="77"/>
                  </a:lnTo>
                  <a:lnTo>
                    <a:pt x="16" y="80"/>
                  </a:lnTo>
                  <a:lnTo>
                    <a:pt x="13" y="82"/>
                  </a:lnTo>
                  <a:lnTo>
                    <a:pt x="11" y="82"/>
                  </a:lnTo>
                  <a:lnTo>
                    <a:pt x="5" y="82"/>
                  </a:lnTo>
                  <a:lnTo>
                    <a:pt x="3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13" y="85"/>
                  </a:lnTo>
                  <a:lnTo>
                    <a:pt x="19" y="85"/>
                  </a:lnTo>
                  <a:lnTo>
                    <a:pt x="21" y="88"/>
                  </a:lnTo>
                  <a:lnTo>
                    <a:pt x="24" y="93"/>
                  </a:lnTo>
                  <a:lnTo>
                    <a:pt x="24" y="96"/>
                  </a:lnTo>
                  <a:lnTo>
                    <a:pt x="27" y="98"/>
                  </a:lnTo>
                  <a:lnTo>
                    <a:pt x="24" y="101"/>
                  </a:lnTo>
                  <a:lnTo>
                    <a:pt x="21" y="104"/>
                  </a:lnTo>
                  <a:lnTo>
                    <a:pt x="24" y="106"/>
                  </a:lnTo>
                  <a:lnTo>
                    <a:pt x="29" y="104"/>
                  </a:lnTo>
                  <a:lnTo>
                    <a:pt x="32" y="104"/>
                  </a:lnTo>
                  <a:lnTo>
                    <a:pt x="35" y="104"/>
                  </a:lnTo>
                  <a:lnTo>
                    <a:pt x="37" y="106"/>
                  </a:lnTo>
                  <a:lnTo>
                    <a:pt x="43" y="106"/>
                  </a:lnTo>
                  <a:lnTo>
                    <a:pt x="43" y="104"/>
                  </a:lnTo>
                  <a:lnTo>
                    <a:pt x="43" y="101"/>
                  </a:lnTo>
                  <a:lnTo>
                    <a:pt x="45" y="98"/>
                  </a:lnTo>
                  <a:lnTo>
                    <a:pt x="48" y="96"/>
                  </a:lnTo>
                  <a:lnTo>
                    <a:pt x="53" y="93"/>
                  </a:lnTo>
                  <a:lnTo>
                    <a:pt x="56" y="96"/>
                  </a:lnTo>
                  <a:lnTo>
                    <a:pt x="64" y="98"/>
                  </a:lnTo>
                  <a:lnTo>
                    <a:pt x="67" y="101"/>
                  </a:lnTo>
                  <a:lnTo>
                    <a:pt x="72" y="106"/>
                  </a:lnTo>
                  <a:lnTo>
                    <a:pt x="75" y="109"/>
                  </a:lnTo>
                  <a:lnTo>
                    <a:pt x="75" y="114"/>
                  </a:lnTo>
                  <a:lnTo>
                    <a:pt x="75" y="117"/>
                  </a:lnTo>
                  <a:lnTo>
                    <a:pt x="75" y="120"/>
                  </a:lnTo>
                  <a:lnTo>
                    <a:pt x="77" y="122"/>
                  </a:lnTo>
                  <a:lnTo>
                    <a:pt x="77" y="128"/>
                  </a:lnTo>
                  <a:lnTo>
                    <a:pt x="77" y="130"/>
                  </a:lnTo>
                  <a:lnTo>
                    <a:pt x="80" y="130"/>
                  </a:lnTo>
                  <a:lnTo>
                    <a:pt x="83" y="128"/>
                  </a:lnTo>
                  <a:lnTo>
                    <a:pt x="85" y="128"/>
                  </a:lnTo>
                  <a:lnTo>
                    <a:pt x="88" y="128"/>
                  </a:lnTo>
                  <a:lnTo>
                    <a:pt x="91" y="128"/>
                  </a:lnTo>
                  <a:lnTo>
                    <a:pt x="91" y="130"/>
                  </a:lnTo>
                  <a:lnTo>
                    <a:pt x="93" y="130"/>
                  </a:lnTo>
                  <a:lnTo>
                    <a:pt x="99" y="130"/>
                  </a:lnTo>
                  <a:lnTo>
                    <a:pt x="99" y="133"/>
                  </a:lnTo>
                  <a:lnTo>
                    <a:pt x="99" y="136"/>
                  </a:lnTo>
                  <a:lnTo>
                    <a:pt x="101" y="136"/>
                  </a:lnTo>
                  <a:lnTo>
                    <a:pt x="104" y="136"/>
                  </a:lnTo>
                  <a:lnTo>
                    <a:pt x="107" y="136"/>
                  </a:lnTo>
                  <a:lnTo>
                    <a:pt x="109" y="138"/>
                  </a:lnTo>
                  <a:lnTo>
                    <a:pt x="109" y="141"/>
                  </a:lnTo>
                  <a:lnTo>
                    <a:pt x="112" y="144"/>
                  </a:lnTo>
                  <a:lnTo>
                    <a:pt x="115" y="146"/>
                  </a:lnTo>
                  <a:lnTo>
                    <a:pt x="115" y="149"/>
                  </a:lnTo>
                  <a:lnTo>
                    <a:pt x="120" y="149"/>
                  </a:lnTo>
                  <a:lnTo>
                    <a:pt x="125" y="146"/>
                  </a:lnTo>
                  <a:lnTo>
                    <a:pt x="128" y="146"/>
                  </a:lnTo>
                  <a:lnTo>
                    <a:pt x="133" y="146"/>
                  </a:lnTo>
                  <a:lnTo>
                    <a:pt x="136" y="149"/>
                  </a:lnTo>
                  <a:lnTo>
                    <a:pt x="139" y="152"/>
                  </a:lnTo>
                  <a:lnTo>
                    <a:pt x="139" y="154"/>
                  </a:lnTo>
                  <a:lnTo>
                    <a:pt x="139" y="157"/>
                  </a:lnTo>
                  <a:lnTo>
                    <a:pt x="136" y="157"/>
                  </a:lnTo>
                  <a:lnTo>
                    <a:pt x="133" y="160"/>
                  </a:lnTo>
                  <a:lnTo>
                    <a:pt x="133" y="162"/>
                  </a:lnTo>
                  <a:lnTo>
                    <a:pt x="131" y="165"/>
                  </a:lnTo>
                  <a:lnTo>
                    <a:pt x="133" y="168"/>
                  </a:lnTo>
                  <a:lnTo>
                    <a:pt x="133" y="170"/>
                  </a:lnTo>
                  <a:lnTo>
                    <a:pt x="139" y="170"/>
                  </a:lnTo>
                  <a:lnTo>
                    <a:pt x="141" y="170"/>
                  </a:lnTo>
                  <a:lnTo>
                    <a:pt x="147" y="170"/>
                  </a:lnTo>
                  <a:lnTo>
                    <a:pt x="149" y="168"/>
                  </a:lnTo>
                  <a:lnTo>
                    <a:pt x="152" y="165"/>
                  </a:lnTo>
                  <a:lnTo>
                    <a:pt x="155" y="165"/>
                  </a:lnTo>
                  <a:lnTo>
                    <a:pt x="157" y="165"/>
                  </a:lnTo>
                  <a:lnTo>
                    <a:pt x="157" y="168"/>
                  </a:lnTo>
                  <a:lnTo>
                    <a:pt x="155" y="170"/>
                  </a:lnTo>
                  <a:lnTo>
                    <a:pt x="152" y="173"/>
                  </a:lnTo>
                  <a:lnTo>
                    <a:pt x="152" y="176"/>
                  </a:lnTo>
                  <a:lnTo>
                    <a:pt x="155" y="176"/>
                  </a:lnTo>
                  <a:lnTo>
                    <a:pt x="157" y="178"/>
                  </a:lnTo>
                  <a:lnTo>
                    <a:pt x="155" y="181"/>
                  </a:lnTo>
                  <a:lnTo>
                    <a:pt x="155" y="184"/>
                  </a:lnTo>
                  <a:lnTo>
                    <a:pt x="155" y="189"/>
                  </a:lnTo>
                  <a:lnTo>
                    <a:pt x="152" y="194"/>
                  </a:lnTo>
                  <a:lnTo>
                    <a:pt x="152" y="197"/>
                  </a:lnTo>
                  <a:lnTo>
                    <a:pt x="155" y="200"/>
                  </a:lnTo>
                  <a:lnTo>
                    <a:pt x="157" y="200"/>
                  </a:lnTo>
                  <a:lnTo>
                    <a:pt x="160" y="197"/>
                  </a:lnTo>
                  <a:lnTo>
                    <a:pt x="163" y="197"/>
                  </a:lnTo>
                  <a:lnTo>
                    <a:pt x="163" y="200"/>
                  </a:lnTo>
                  <a:lnTo>
                    <a:pt x="163" y="202"/>
                  </a:lnTo>
                  <a:lnTo>
                    <a:pt x="163" y="208"/>
                  </a:lnTo>
                  <a:lnTo>
                    <a:pt x="163" y="210"/>
                  </a:lnTo>
                  <a:lnTo>
                    <a:pt x="163" y="213"/>
                  </a:lnTo>
                  <a:lnTo>
                    <a:pt x="165" y="213"/>
                  </a:lnTo>
                  <a:lnTo>
                    <a:pt x="168" y="213"/>
                  </a:lnTo>
                  <a:lnTo>
                    <a:pt x="171" y="216"/>
                  </a:lnTo>
                  <a:lnTo>
                    <a:pt x="173" y="216"/>
                  </a:lnTo>
                  <a:lnTo>
                    <a:pt x="176" y="218"/>
                  </a:lnTo>
                  <a:lnTo>
                    <a:pt x="176" y="221"/>
                  </a:lnTo>
                  <a:lnTo>
                    <a:pt x="176" y="226"/>
                  </a:lnTo>
                  <a:lnTo>
                    <a:pt x="176" y="229"/>
                  </a:lnTo>
                  <a:lnTo>
                    <a:pt x="179" y="232"/>
                  </a:lnTo>
                  <a:lnTo>
                    <a:pt x="181" y="229"/>
                  </a:lnTo>
                  <a:lnTo>
                    <a:pt x="184" y="226"/>
                  </a:lnTo>
                  <a:lnTo>
                    <a:pt x="187" y="224"/>
                  </a:lnTo>
                  <a:lnTo>
                    <a:pt x="187" y="221"/>
                  </a:lnTo>
                  <a:lnTo>
                    <a:pt x="189" y="218"/>
                  </a:lnTo>
                  <a:lnTo>
                    <a:pt x="192" y="218"/>
                  </a:lnTo>
                  <a:lnTo>
                    <a:pt x="195" y="216"/>
                  </a:lnTo>
                  <a:lnTo>
                    <a:pt x="197" y="213"/>
                  </a:lnTo>
                  <a:lnTo>
                    <a:pt x="200" y="213"/>
                  </a:lnTo>
                  <a:lnTo>
                    <a:pt x="205" y="213"/>
                  </a:lnTo>
                  <a:lnTo>
                    <a:pt x="208" y="216"/>
                  </a:lnTo>
                  <a:lnTo>
                    <a:pt x="205" y="218"/>
                  </a:lnTo>
                  <a:lnTo>
                    <a:pt x="203" y="221"/>
                  </a:lnTo>
                  <a:lnTo>
                    <a:pt x="203" y="224"/>
                  </a:lnTo>
                  <a:lnTo>
                    <a:pt x="200" y="226"/>
                  </a:lnTo>
                  <a:lnTo>
                    <a:pt x="203" y="232"/>
                  </a:lnTo>
                  <a:lnTo>
                    <a:pt x="203" y="234"/>
                  </a:lnTo>
                  <a:lnTo>
                    <a:pt x="205" y="237"/>
                  </a:lnTo>
                  <a:lnTo>
                    <a:pt x="205" y="240"/>
                  </a:lnTo>
                  <a:lnTo>
                    <a:pt x="205" y="242"/>
                  </a:lnTo>
                  <a:lnTo>
                    <a:pt x="205" y="245"/>
                  </a:lnTo>
                  <a:lnTo>
                    <a:pt x="203" y="248"/>
                  </a:lnTo>
                  <a:lnTo>
                    <a:pt x="200" y="253"/>
                  </a:lnTo>
                  <a:lnTo>
                    <a:pt x="203" y="256"/>
                  </a:lnTo>
                  <a:lnTo>
                    <a:pt x="205" y="258"/>
                  </a:lnTo>
                  <a:lnTo>
                    <a:pt x="205" y="264"/>
                  </a:lnTo>
                  <a:lnTo>
                    <a:pt x="205" y="266"/>
                  </a:lnTo>
                  <a:lnTo>
                    <a:pt x="208" y="272"/>
                  </a:lnTo>
                  <a:lnTo>
                    <a:pt x="208" y="274"/>
                  </a:lnTo>
                  <a:lnTo>
                    <a:pt x="208" y="279"/>
                  </a:lnTo>
                  <a:lnTo>
                    <a:pt x="208" y="282"/>
                  </a:lnTo>
                  <a:lnTo>
                    <a:pt x="205" y="282"/>
                  </a:lnTo>
                  <a:lnTo>
                    <a:pt x="203" y="285"/>
                  </a:lnTo>
                  <a:lnTo>
                    <a:pt x="203" y="287"/>
                  </a:lnTo>
                  <a:lnTo>
                    <a:pt x="205" y="290"/>
                  </a:lnTo>
                  <a:lnTo>
                    <a:pt x="208" y="290"/>
                  </a:lnTo>
                  <a:lnTo>
                    <a:pt x="211" y="290"/>
                  </a:lnTo>
                  <a:lnTo>
                    <a:pt x="211" y="287"/>
                  </a:lnTo>
                  <a:lnTo>
                    <a:pt x="211" y="285"/>
                  </a:lnTo>
                  <a:lnTo>
                    <a:pt x="211" y="282"/>
                  </a:lnTo>
                  <a:lnTo>
                    <a:pt x="211" y="279"/>
                  </a:lnTo>
                  <a:lnTo>
                    <a:pt x="213" y="277"/>
                  </a:lnTo>
                  <a:lnTo>
                    <a:pt x="216" y="277"/>
                  </a:lnTo>
                  <a:lnTo>
                    <a:pt x="219" y="277"/>
                  </a:lnTo>
                  <a:lnTo>
                    <a:pt x="221" y="277"/>
                  </a:lnTo>
                  <a:lnTo>
                    <a:pt x="224" y="279"/>
                  </a:lnTo>
                  <a:lnTo>
                    <a:pt x="227" y="279"/>
                  </a:lnTo>
                  <a:lnTo>
                    <a:pt x="229" y="279"/>
                  </a:lnTo>
                  <a:lnTo>
                    <a:pt x="229" y="277"/>
                  </a:lnTo>
                  <a:lnTo>
                    <a:pt x="229" y="274"/>
                  </a:lnTo>
                  <a:lnTo>
                    <a:pt x="229" y="269"/>
                  </a:lnTo>
                  <a:lnTo>
                    <a:pt x="229" y="264"/>
                  </a:lnTo>
                  <a:lnTo>
                    <a:pt x="227" y="264"/>
                  </a:lnTo>
                  <a:lnTo>
                    <a:pt x="224" y="261"/>
                  </a:lnTo>
                  <a:lnTo>
                    <a:pt x="221" y="261"/>
                  </a:lnTo>
                  <a:lnTo>
                    <a:pt x="221" y="258"/>
                  </a:lnTo>
                  <a:lnTo>
                    <a:pt x="221" y="256"/>
                  </a:lnTo>
                  <a:lnTo>
                    <a:pt x="224" y="253"/>
                  </a:lnTo>
                  <a:lnTo>
                    <a:pt x="235" y="253"/>
                  </a:lnTo>
                  <a:lnTo>
                    <a:pt x="240" y="253"/>
                  </a:lnTo>
                  <a:lnTo>
                    <a:pt x="259" y="256"/>
                  </a:lnTo>
                  <a:lnTo>
                    <a:pt x="261" y="256"/>
                  </a:lnTo>
                  <a:lnTo>
                    <a:pt x="264" y="256"/>
                  </a:lnTo>
                  <a:lnTo>
                    <a:pt x="275" y="250"/>
                  </a:lnTo>
                  <a:lnTo>
                    <a:pt x="280" y="248"/>
                  </a:lnTo>
                  <a:lnTo>
                    <a:pt x="285" y="245"/>
                  </a:lnTo>
                  <a:lnTo>
                    <a:pt x="288" y="242"/>
                  </a:lnTo>
                  <a:lnTo>
                    <a:pt x="291" y="240"/>
                  </a:lnTo>
                  <a:lnTo>
                    <a:pt x="293" y="237"/>
                  </a:lnTo>
                  <a:lnTo>
                    <a:pt x="299" y="237"/>
                  </a:lnTo>
                  <a:lnTo>
                    <a:pt x="304" y="237"/>
                  </a:lnTo>
                  <a:lnTo>
                    <a:pt x="304" y="240"/>
                  </a:lnTo>
                  <a:lnTo>
                    <a:pt x="304" y="242"/>
                  </a:lnTo>
                  <a:lnTo>
                    <a:pt x="307" y="245"/>
                  </a:lnTo>
                  <a:lnTo>
                    <a:pt x="309" y="248"/>
                  </a:lnTo>
                  <a:lnTo>
                    <a:pt x="315" y="250"/>
                  </a:lnTo>
                  <a:lnTo>
                    <a:pt x="317" y="253"/>
                  </a:lnTo>
                  <a:lnTo>
                    <a:pt x="320" y="253"/>
                  </a:lnTo>
                  <a:lnTo>
                    <a:pt x="323" y="250"/>
                  </a:lnTo>
                  <a:lnTo>
                    <a:pt x="325" y="248"/>
                  </a:lnTo>
                  <a:lnTo>
                    <a:pt x="328" y="245"/>
                  </a:lnTo>
                  <a:lnTo>
                    <a:pt x="331" y="245"/>
                  </a:lnTo>
                  <a:lnTo>
                    <a:pt x="333" y="248"/>
                  </a:lnTo>
                  <a:lnTo>
                    <a:pt x="336" y="248"/>
                  </a:lnTo>
                  <a:lnTo>
                    <a:pt x="339" y="250"/>
                  </a:lnTo>
                  <a:lnTo>
                    <a:pt x="341" y="250"/>
                  </a:lnTo>
                  <a:lnTo>
                    <a:pt x="347" y="250"/>
                  </a:lnTo>
                  <a:lnTo>
                    <a:pt x="352" y="248"/>
                  </a:lnTo>
                  <a:lnTo>
                    <a:pt x="355" y="248"/>
                  </a:lnTo>
                  <a:lnTo>
                    <a:pt x="365" y="248"/>
                  </a:lnTo>
                  <a:lnTo>
                    <a:pt x="373" y="248"/>
                  </a:lnTo>
                  <a:lnTo>
                    <a:pt x="381" y="250"/>
                  </a:lnTo>
                  <a:lnTo>
                    <a:pt x="387" y="253"/>
                  </a:lnTo>
                  <a:lnTo>
                    <a:pt x="389" y="250"/>
                  </a:lnTo>
                  <a:lnTo>
                    <a:pt x="395" y="250"/>
                  </a:lnTo>
                  <a:lnTo>
                    <a:pt x="395" y="248"/>
                  </a:lnTo>
                  <a:lnTo>
                    <a:pt x="389" y="245"/>
                  </a:lnTo>
                  <a:lnTo>
                    <a:pt x="389" y="242"/>
                  </a:lnTo>
                  <a:lnTo>
                    <a:pt x="387" y="240"/>
                  </a:lnTo>
                  <a:lnTo>
                    <a:pt x="389" y="237"/>
                  </a:lnTo>
                  <a:lnTo>
                    <a:pt x="389" y="232"/>
                  </a:lnTo>
                  <a:lnTo>
                    <a:pt x="392" y="229"/>
                  </a:lnTo>
                  <a:lnTo>
                    <a:pt x="392" y="226"/>
                  </a:lnTo>
                  <a:lnTo>
                    <a:pt x="389" y="226"/>
                  </a:lnTo>
                  <a:lnTo>
                    <a:pt x="387" y="229"/>
                  </a:lnTo>
                  <a:lnTo>
                    <a:pt x="387" y="226"/>
                  </a:lnTo>
                  <a:lnTo>
                    <a:pt x="389" y="224"/>
                  </a:lnTo>
                  <a:lnTo>
                    <a:pt x="392" y="224"/>
                  </a:lnTo>
                  <a:lnTo>
                    <a:pt x="395" y="224"/>
                  </a:lnTo>
                  <a:lnTo>
                    <a:pt x="395" y="221"/>
                  </a:lnTo>
                  <a:lnTo>
                    <a:pt x="395" y="218"/>
                  </a:lnTo>
                  <a:lnTo>
                    <a:pt x="389" y="218"/>
                  </a:lnTo>
                  <a:lnTo>
                    <a:pt x="387" y="218"/>
                  </a:lnTo>
                  <a:lnTo>
                    <a:pt x="384" y="218"/>
                  </a:lnTo>
                  <a:lnTo>
                    <a:pt x="381" y="218"/>
                  </a:lnTo>
                  <a:lnTo>
                    <a:pt x="379" y="218"/>
                  </a:lnTo>
                  <a:lnTo>
                    <a:pt x="376" y="218"/>
                  </a:lnTo>
                  <a:lnTo>
                    <a:pt x="373" y="218"/>
                  </a:lnTo>
                  <a:lnTo>
                    <a:pt x="371" y="218"/>
                  </a:lnTo>
                  <a:lnTo>
                    <a:pt x="371" y="216"/>
                  </a:lnTo>
                  <a:lnTo>
                    <a:pt x="373" y="216"/>
                  </a:lnTo>
                  <a:lnTo>
                    <a:pt x="376" y="213"/>
                  </a:lnTo>
                  <a:lnTo>
                    <a:pt x="376" y="210"/>
                  </a:lnTo>
                  <a:lnTo>
                    <a:pt x="376" y="208"/>
                  </a:lnTo>
                  <a:lnTo>
                    <a:pt x="376" y="202"/>
                  </a:lnTo>
                  <a:lnTo>
                    <a:pt x="379" y="202"/>
                  </a:lnTo>
                  <a:lnTo>
                    <a:pt x="381" y="200"/>
                  </a:lnTo>
                  <a:lnTo>
                    <a:pt x="381" y="197"/>
                  </a:lnTo>
                  <a:lnTo>
                    <a:pt x="381" y="194"/>
                  </a:lnTo>
                  <a:lnTo>
                    <a:pt x="379" y="192"/>
                  </a:lnTo>
                  <a:lnTo>
                    <a:pt x="376" y="192"/>
                  </a:lnTo>
                  <a:lnTo>
                    <a:pt x="376" y="189"/>
                  </a:lnTo>
                  <a:close/>
                </a:path>
              </a:pathLst>
            </a:custGeom>
            <a:solidFill>
              <a:srgbClr val="F0F0F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73" name="Freeform 139"/>
            <p:cNvSpPr>
              <a:spLocks/>
            </p:cNvSpPr>
            <p:nvPr/>
          </p:nvSpPr>
          <p:spPr bwMode="auto">
            <a:xfrm>
              <a:off x="4498975" y="4527550"/>
              <a:ext cx="1036638" cy="1289050"/>
            </a:xfrm>
            <a:custGeom>
              <a:avLst/>
              <a:gdLst>
                <a:gd name="T0" fmla="*/ 2147483647 w 277"/>
                <a:gd name="T1" fmla="*/ 2147483647 h 325"/>
                <a:gd name="T2" fmla="*/ 2147483647 w 277"/>
                <a:gd name="T3" fmla="*/ 2147483647 h 325"/>
                <a:gd name="T4" fmla="*/ 2147483647 w 277"/>
                <a:gd name="T5" fmla="*/ 2147483647 h 325"/>
                <a:gd name="T6" fmla="*/ 2147483647 w 277"/>
                <a:gd name="T7" fmla="*/ 2147483647 h 325"/>
                <a:gd name="T8" fmla="*/ 2147483647 w 277"/>
                <a:gd name="T9" fmla="*/ 2147483647 h 325"/>
                <a:gd name="T10" fmla="*/ 2147483647 w 277"/>
                <a:gd name="T11" fmla="*/ 2147483647 h 325"/>
                <a:gd name="T12" fmla="*/ 2147483647 w 277"/>
                <a:gd name="T13" fmla="*/ 2147483647 h 325"/>
                <a:gd name="T14" fmla="*/ 2147483647 w 277"/>
                <a:gd name="T15" fmla="*/ 2147483647 h 325"/>
                <a:gd name="T16" fmla="*/ 2147483647 w 277"/>
                <a:gd name="T17" fmla="*/ 2147483647 h 325"/>
                <a:gd name="T18" fmla="*/ 2147483647 w 277"/>
                <a:gd name="T19" fmla="*/ 2147483647 h 325"/>
                <a:gd name="T20" fmla="*/ 2147483647 w 277"/>
                <a:gd name="T21" fmla="*/ 2147483647 h 325"/>
                <a:gd name="T22" fmla="*/ 2147483647 w 277"/>
                <a:gd name="T23" fmla="*/ 2147483647 h 325"/>
                <a:gd name="T24" fmla="*/ 2147483647 w 277"/>
                <a:gd name="T25" fmla="*/ 2147483647 h 325"/>
                <a:gd name="T26" fmla="*/ 2147483647 w 277"/>
                <a:gd name="T27" fmla="*/ 2147483647 h 325"/>
                <a:gd name="T28" fmla="*/ 2147483647 w 277"/>
                <a:gd name="T29" fmla="*/ 2147483647 h 325"/>
                <a:gd name="T30" fmla="*/ 2147483647 w 277"/>
                <a:gd name="T31" fmla="*/ 2147483647 h 325"/>
                <a:gd name="T32" fmla="*/ 2147483647 w 277"/>
                <a:gd name="T33" fmla="*/ 2147483647 h 325"/>
                <a:gd name="T34" fmla="*/ 2147483647 w 277"/>
                <a:gd name="T35" fmla="*/ 2147483647 h 325"/>
                <a:gd name="T36" fmla="*/ 2147483647 w 277"/>
                <a:gd name="T37" fmla="*/ 2147483647 h 325"/>
                <a:gd name="T38" fmla="*/ 2147483647 w 277"/>
                <a:gd name="T39" fmla="*/ 2147483647 h 325"/>
                <a:gd name="T40" fmla="*/ 2147483647 w 277"/>
                <a:gd name="T41" fmla="*/ 2147483647 h 325"/>
                <a:gd name="T42" fmla="*/ 2147483647 w 277"/>
                <a:gd name="T43" fmla="*/ 2147483647 h 325"/>
                <a:gd name="T44" fmla="*/ 2147483647 w 277"/>
                <a:gd name="T45" fmla="*/ 2147483647 h 325"/>
                <a:gd name="T46" fmla="*/ 2147483647 w 277"/>
                <a:gd name="T47" fmla="*/ 2147483647 h 325"/>
                <a:gd name="T48" fmla="*/ 2147483647 w 277"/>
                <a:gd name="T49" fmla="*/ 2147483647 h 325"/>
                <a:gd name="T50" fmla="*/ 2147483647 w 277"/>
                <a:gd name="T51" fmla="*/ 2147483647 h 325"/>
                <a:gd name="T52" fmla="*/ 2147483647 w 277"/>
                <a:gd name="T53" fmla="*/ 2147483647 h 325"/>
                <a:gd name="T54" fmla="*/ 2147483647 w 277"/>
                <a:gd name="T55" fmla="*/ 2147483647 h 325"/>
                <a:gd name="T56" fmla="*/ 2147483647 w 277"/>
                <a:gd name="T57" fmla="*/ 2147483647 h 325"/>
                <a:gd name="T58" fmla="*/ 2147483647 w 277"/>
                <a:gd name="T59" fmla="*/ 2147483647 h 325"/>
                <a:gd name="T60" fmla="*/ 2147483647 w 277"/>
                <a:gd name="T61" fmla="*/ 2147483647 h 325"/>
                <a:gd name="T62" fmla="*/ 2147483647 w 277"/>
                <a:gd name="T63" fmla="*/ 2147483647 h 325"/>
                <a:gd name="T64" fmla="*/ 2147483647 w 277"/>
                <a:gd name="T65" fmla="*/ 2147483647 h 325"/>
                <a:gd name="T66" fmla="*/ 2147483647 w 277"/>
                <a:gd name="T67" fmla="*/ 2147483647 h 325"/>
                <a:gd name="T68" fmla="*/ 2147483647 w 277"/>
                <a:gd name="T69" fmla="*/ 2147483647 h 325"/>
                <a:gd name="T70" fmla="*/ 2147483647 w 277"/>
                <a:gd name="T71" fmla="*/ 2147483647 h 325"/>
                <a:gd name="T72" fmla="*/ 2147483647 w 277"/>
                <a:gd name="T73" fmla="*/ 2147483647 h 325"/>
                <a:gd name="T74" fmla="*/ 2147483647 w 277"/>
                <a:gd name="T75" fmla="*/ 2147483647 h 325"/>
                <a:gd name="T76" fmla="*/ 2147483647 w 277"/>
                <a:gd name="T77" fmla="*/ 2147483647 h 325"/>
                <a:gd name="T78" fmla="*/ 2147483647 w 277"/>
                <a:gd name="T79" fmla="*/ 2147483647 h 325"/>
                <a:gd name="T80" fmla="*/ 2147483647 w 277"/>
                <a:gd name="T81" fmla="*/ 2147483647 h 325"/>
                <a:gd name="T82" fmla="*/ 2147483647 w 277"/>
                <a:gd name="T83" fmla="*/ 2147483647 h 325"/>
                <a:gd name="T84" fmla="*/ 2147483647 w 277"/>
                <a:gd name="T85" fmla="*/ 2147483647 h 325"/>
                <a:gd name="T86" fmla="*/ 2147483647 w 277"/>
                <a:gd name="T87" fmla="*/ 2147483647 h 325"/>
                <a:gd name="T88" fmla="*/ 2147483647 w 277"/>
                <a:gd name="T89" fmla="*/ 2147483647 h 325"/>
                <a:gd name="T90" fmla="*/ 2147483647 w 277"/>
                <a:gd name="T91" fmla="*/ 2147483647 h 325"/>
                <a:gd name="T92" fmla="*/ 2147483647 w 277"/>
                <a:gd name="T93" fmla="*/ 2147483647 h 325"/>
                <a:gd name="T94" fmla="*/ 2147483647 w 277"/>
                <a:gd name="T95" fmla="*/ 2147483647 h 325"/>
                <a:gd name="T96" fmla="*/ 2147483647 w 277"/>
                <a:gd name="T97" fmla="*/ 2147483647 h 325"/>
                <a:gd name="T98" fmla="*/ 2147483647 w 277"/>
                <a:gd name="T99" fmla="*/ 2147483647 h 325"/>
                <a:gd name="T100" fmla="*/ 2147483647 w 277"/>
                <a:gd name="T101" fmla="*/ 2147483647 h 325"/>
                <a:gd name="T102" fmla="*/ 2147483647 w 277"/>
                <a:gd name="T103" fmla="*/ 2147483647 h 325"/>
                <a:gd name="T104" fmla="*/ 2147483647 w 277"/>
                <a:gd name="T105" fmla="*/ 2147483647 h 325"/>
                <a:gd name="T106" fmla="*/ 2147483647 w 277"/>
                <a:gd name="T107" fmla="*/ 2147483647 h 325"/>
                <a:gd name="T108" fmla="*/ 2147483647 w 277"/>
                <a:gd name="T109" fmla="*/ 2147483647 h 325"/>
                <a:gd name="T110" fmla="*/ 2147483647 w 277"/>
                <a:gd name="T111" fmla="*/ 2147483647 h 325"/>
                <a:gd name="T112" fmla="*/ 2147483647 w 277"/>
                <a:gd name="T113" fmla="*/ 2147483647 h 32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77"/>
                <a:gd name="T172" fmla="*/ 0 h 325"/>
                <a:gd name="T173" fmla="*/ 277 w 277"/>
                <a:gd name="T174" fmla="*/ 325 h 32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77" h="325">
                  <a:moveTo>
                    <a:pt x="272" y="259"/>
                  </a:moveTo>
                  <a:lnTo>
                    <a:pt x="266" y="259"/>
                  </a:lnTo>
                  <a:lnTo>
                    <a:pt x="266" y="256"/>
                  </a:lnTo>
                  <a:lnTo>
                    <a:pt x="264" y="251"/>
                  </a:lnTo>
                  <a:lnTo>
                    <a:pt x="264" y="248"/>
                  </a:lnTo>
                  <a:lnTo>
                    <a:pt x="264" y="245"/>
                  </a:lnTo>
                  <a:lnTo>
                    <a:pt x="261" y="240"/>
                  </a:lnTo>
                  <a:lnTo>
                    <a:pt x="261" y="237"/>
                  </a:lnTo>
                  <a:lnTo>
                    <a:pt x="256" y="235"/>
                  </a:lnTo>
                  <a:lnTo>
                    <a:pt x="253" y="235"/>
                  </a:lnTo>
                  <a:lnTo>
                    <a:pt x="250" y="232"/>
                  </a:lnTo>
                  <a:lnTo>
                    <a:pt x="248" y="232"/>
                  </a:lnTo>
                  <a:lnTo>
                    <a:pt x="245" y="235"/>
                  </a:lnTo>
                  <a:lnTo>
                    <a:pt x="242" y="235"/>
                  </a:lnTo>
                  <a:lnTo>
                    <a:pt x="240" y="237"/>
                  </a:lnTo>
                  <a:lnTo>
                    <a:pt x="237" y="237"/>
                  </a:lnTo>
                  <a:lnTo>
                    <a:pt x="237" y="235"/>
                  </a:lnTo>
                  <a:lnTo>
                    <a:pt x="234" y="232"/>
                  </a:lnTo>
                  <a:lnTo>
                    <a:pt x="234" y="229"/>
                  </a:lnTo>
                  <a:lnTo>
                    <a:pt x="232" y="227"/>
                  </a:lnTo>
                  <a:lnTo>
                    <a:pt x="232" y="221"/>
                  </a:lnTo>
                  <a:lnTo>
                    <a:pt x="232" y="219"/>
                  </a:lnTo>
                  <a:lnTo>
                    <a:pt x="229" y="213"/>
                  </a:lnTo>
                  <a:lnTo>
                    <a:pt x="226" y="211"/>
                  </a:lnTo>
                  <a:lnTo>
                    <a:pt x="229" y="211"/>
                  </a:lnTo>
                  <a:lnTo>
                    <a:pt x="232" y="208"/>
                  </a:lnTo>
                  <a:lnTo>
                    <a:pt x="234" y="205"/>
                  </a:lnTo>
                  <a:lnTo>
                    <a:pt x="237" y="203"/>
                  </a:lnTo>
                  <a:lnTo>
                    <a:pt x="240" y="203"/>
                  </a:lnTo>
                  <a:lnTo>
                    <a:pt x="237" y="200"/>
                  </a:lnTo>
                  <a:lnTo>
                    <a:pt x="237" y="197"/>
                  </a:lnTo>
                  <a:lnTo>
                    <a:pt x="234" y="195"/>
                  </a:lnTo>
                  <a:lnTo>
                    <a:pt x="232" y="195"/>
                  </a:lnTo>
                  <a:lnTo>
                    <a:pt x="229" y="195"/>
                  </a:lnTo>
                  <a:lnTo>
                    <a:pt x="229" y="189"/>
                  </a:lnTo>
                  <a:lnTo>
                    <a:pt x="229" y="187"/>
                  </a:lnTo>
                  <a:lnTo>
                    <a:pt x="229" y="184"/>
                  </a:lnTo>
                  <a:lnTo>
                    <a:pt x="229" y="181"/>
                  </a:lnTo>
                  <a:lnTo>
                    <a:pt x="232" y="181"/>
                  </a:lnTo>
                  <a:lnTo>
                    <a:pt x="234" y="181"/>
                  </a:lnTo>
                  <a:lnTo>
                    <a:pt x="240" y="181"/>
                  </a:lnTo>
                  <a:lnTo>
                    <a:pt x="242" y="181"/>
                  </a:lnTo>
                  <a:lnTo>
                    <a:pt x="245" y="181"/>
                  </a:lnTo>
                  <a:lnTo>
                    <a:pt x="250" y="179"/>
                  </a:lnTo>
                  <a:lnTo>
                    <a:pt x="253" y="176"/>
                  </a:lnTo>
                  <a:lnTo>
                    <a:pt x="256" y="173"/>
                  </a:lnTo>
                  <a:lnTo>
                    <a:pt x="258" y="171"/>
                  </a:lnTo>
                  <a:lnTo>
                    <a:pt x="261" y="171"/>
                  </a:lnTo>
                  <a:lnTo>
                    <a:pt x="261" y="168"/>
                  </a:lnTo>
                  <a:lnTo>
                    <a:pt x="264" y="168"/>
                  </a:lnTo>
                  <a:lnTo>
                    <a:pt x="266" y="168"/>
                  </a:lnTo>
                  <a:lnTo>
                    <a:pt x="269" y="168"/>
                  </a:lnTo>
                  <a:lnTo>
                    <a:pt x="269" y="165"/>
                  </a:lnTo>
                  <a:lnTo>
                    <a:pt x="272" y="163"/>
                  </a:lnTo>
                  <a:lnTo>
                    <a:pt x="272" y="160"/>
                  </a:lnTo>
                  <a:lnTo>
                    <a:pt x="274" y="157"/>
                  </a:lnTo>
                  <a:lnTo>
                    <a:pt x="277" y="157"/>
                  </a:lnTo>
                  <a:lnTo>
                    <a:pt x="274" y="155"/>
                  </a:lnTo>
                  <a:lnTo>
                    <a:pt x="277" y="152"/>
                  </a:lnTo>
                  <a:lnTo>
                    <a:pt x="277" y="149"/>
                  </a:lnTo>
                  <a:lnTo>
                    <a:pt x="274" y="149"/>
                  </a:lnTo>
                  <a:lnTo>
                    <a:pt x="272" y="149"/>
                  </a:lnTo>
                  <a:lnTo>
                    <a:pt x="269" y="147"/>
                  </a:lnTo>
                  <a:lnTo>
                    <a:pt x="269" y="144"/>
                  </a:lnTo>
                  <a:lnTo>
                    <a:pt x="269" y="139"/>
                  </a:lnTo>
                  <a:lnTo>
                    <a:pt x="272" y="136"/>
                  </a:lnTo>
                  <a:lnTo>
                    <a:pt x="272" y="133"/>
                  </a:lnTo>
                  <a:lnTo>
                    <a:pt x="269" y="133"/>
                  </a:lnTo>
                  <a:lnTo>
                    <a:pt x="269" y="131"/>
                  </a:lnTo>
                  <a:lnTo>
                    <a:pt x="272" y="128"/>
                  </a:lnTo>
                  <a:lnTo>
                    <a:pt x="272" y="125"/>
                  </a:lnTo>
                  <a:lnTo>
                    <a:pt x="269" y="123"/>
                  </a:lnTo>
                  <a:lnTo>
                    <a:pt x="266" y="120"/>
                  </a:lnTo>
                  <a:lnTo>
                    <a:pt x="264" y="120"/>
                  </a:lnTo>
                  <a:lnTo>
                    <a:pt x="261" y="120"/>
                  </a:lnTo>
                  <a:lnTo>
                    <a:pt x="261" y="125"/>
                  </a:lnTo>
                  <a:lnTo>
                    <a:pt x="258" y="125"/>
                  </a:lnTo>
                  <a:lnTo>
                    <a:pt x="258" y="120"/>
                  </a:lnTo>
                  <a:lnTo>
                    <a:pt x="256" y="117"/>
                  </a:lnTo>
                  <a:lnTo>
                    <a:pt x="253" y="115"/>
                  </a:lnTo>
                  <a:lnTo>
                    <a:pt x="253" y="112"/>
                  </a:lnTo>
                  <a:lnTo>
                    <a:pt x="248" y="109"/>
                  </a:lnTo>
                  <a:lnTo>
                    <a:pt x="248" y="107"/>
                  </a:lnTo>
                  <a:lnTo>
                    <a:pt x="250" y="104"/>
                  </a:lnTo>
                  <a:lnTo>
                    <a:pt x="250" y="101"/>
                  </a:lnTo>
                  <a:lnTo>
                    <a:pt x="250" y="99"/>
                  </a:lnTo>
                  <a:lnTo>
                    <a:pt x="248" y="96"/>
                  </a:lnTo>
                  <a:lnTo>
                    <a:pt x="245" y="96"/>
                  </a:lnTo>
                  <a:lnTo>
                    <a:pt x="245" y="93"/>
                  </a:lnTo>
                  <a:lnTo>
                    <a:pt x="248" y="91"/>
                  </a:lnTo>
                  <a:lnTo>
                    <a:pt x="248" y="88"/>
                  </a:lnTo>
                  <a:lnTo>
                    <a:pt x="245" y="88"/>
                  </a:lnTo>
                  <a:lnTo>
                    <a:pt x="242" y="85"/>
                  </a:lnTo>
                  <a:lnTo>
                    <a:pt x="242" y="83"/>
                  </a:lnTo>
                  <a:lnTo>
                    <a:pt x="242" y="80"/>
                  </a:lnTo>
                  <a:lnTo>
                    <a:pt x="245" y="80"/>
                  </a:lnTo>
                  <a:lnTo>
                    <a:pt x="248" y="77"/>
                  </a:lnTo>
                  <a:lnTo>
                    <a:pt x="245" y="75"/>
                  </a:lnTo>
                  <a:lnTo>
                    <a:pt x="245" y="72"/>
                  </a:lnTo>
                  <a:lnTo>
                    <a:pt x="242" y="72"/>
                  </a:lnTo>
                  <a:lnTo>
                    <a:pt x="242" y="69"/>
                  </a:lnTo>
                  <a:lnTo>
                    <a:pt x="240" y="69"/>
                  </a:lnTo>
                  <a:lnTo>
                    <a:pt x="237" y="67"/>
                  </a:lnTo>
                  <a:lnTo>
                    <a:pt x="237" y="61"/>
                  </a:lnTo>
                  <a:lnTo>
                    <a:pt x="240" y="59"/>
                  </a:lnTo>
                  <a:lnTo>
                    <a:pt x="242" y="59"/>
                  </a:lnTo>
                  <a:lnTo>
                    <a:pt x="242" y="56"/>
                  </a:lnTo>
                  <a:lnTo>
                    <a:pt x="242" y="53"/>
                  </a:lnTo>
                  <a:lnTo>
                    <a:pt x="240" y="51"/>
                  </a:lnTo>
                  <a:lnTo>
                    <a:pt x="240" y="48"/>
                  </a:lnTo>
                  <a:lnTo>
                    <a:pt x="240" y="45"/>
                  </a:lnTo>
                  <a:lnTo>
                    <a:pt x="240" y="43"/>
                  </a:lnTo>
                  <a:lnTo>
                    <a:pt x="237" y="37"/>
                  </a:lnTo>
                  <a:lnTo>
                    <a:pt x="237" y="35"/>
                  </a:lnTo>
                  <a:lnTo>
                    <a:pt x="234" y="35"/>
                  </a:lnTo>
                  <a:lnTo>
                    <a:pt x="232" y="37"/>
                  </a:lnTo>
                  <a:lnTo>
                    <a:pt x="229" y="35"/>
                  </a:lnTo>
                  <a:lnTo>
                    <a:pt x="229" y="32"/>
                  </a:lnTo>
                  <a:lnTo>
                    <a:pt x="226" y="35"/>
                  </a:lnTo>
                  <a:lnTo>
                    <a:pt x="226" y="37"/>
                  </a:lnTo>
                  <a:lnTo>
                    <a:pt x="224" y="37"/>
                  </a:lnTo>
                  <a:lnTo>
                    <a:pt x="221" y="40"/>
                  </a:lnTo>
                  <a:lnTo>
                    <a:pt x="218" y="37"/>
                  </a:lnTo>
                  <a:lnTo>
                    <a:pt x="216" y="40"/>
                  </a:lnTo>
                  <a:lnTo>
                    <a:pt x="213" y="40"/>
                  </a:lnTo>
                  <a:lnTo>
                    <a:pt x="213" y="37"/>
                  </a:lnTo>
                  <a:lnTo>
                    <a:pt x="213" y="35"/>
                  </a:lnTo>
                  <a:lnTo>
                    <a:pt x="213" y="29"/>
                  </a:lnTo>
                  <a:lnTo>
                    <a:pt x="210" y="27"/>
                  </a:lnTo>
                  <a:lnTo>
                    <a:pt x="205" y="27"/>
                  </a:lnTo>
                  <a:lnTo>
                    <a:pt x="202" y="24"/>
                  </a:lnTo>
                  <a:lnTo>
                    <a:pt x="200" y="21"/>
                  </a:lnTo>
                  <a:lnTo>
                    <a:pt x="200" y="13"/>
                  </a:lnTo>
                  <a:lnTo>
                    <a:pt x="194" y="11"/>
                  </a:lnTo>
                  <a:lnTo>
                    <a:pt x="186" y="3"/>
                  </a:lnTo>
                  <a:lnTo>
                    <a:pt x="173" y="3"/>
                  </a:lnTo>
                  <a:lnTo>
                    <a:pt x="170" y="0"/>
                  </a:lnTo>
                  <a:lnTo>
                    <a:pt x="168" y="3"/>
                  </a:lnTo>
                  <a:lnTo>
                    <a:pt x="165" y="3"/>
                  </a:lnTo>
                  <a:lnTo>
                    <a:pt x="162" y="5"/>
                  </a:lnTo>
                  <a:lnTo>
                    <a:pt x="157" y="5"/>
                  </a:lnTo>
                  <a:lnTo>
                    <a:pt x="154" y="3"/>
                  </a:lnTo>
                  <a:lnTo>
                    <a:pt x="152" y="3"/>
                  </a:lnTo>
                  <a:lnTo>
                    <a:pt x="146" y="5"/>
                  </a:lnTo>
                  <a:lnTo>
                    <a:pt x="144" y="5"/>
                  </a:lnTo>
                  <a:lnTo>
                    <a:pt x="138" y="8"/>
                  </a:lnTo>
                  <a:lnTo>
                    <a:pt x="136" y="5"/>
                  </a:lnTo>
                  <a:lnTo>
                    <a:pt x="130" y="5"/>
                  </a:lnTo>
                  <a:lnTo>
                    <a:pt x="133" y="11"/>
                  </a:lnTo>
                  <a:lnTo>
                    <a:pt x="128" y="11"/>
                  </a:lnTo>
                  <a:lnTo>
                    <a:pt x="128" y="13"/>
                  </a:lnTo>
                  <a:lnTo>
                    <a:pt x="125" y="19"/>
                  </a:lnTo>
                  <a:lnTo>
                    <a:pt x="122" y="19"/>
                  </a:lnTo>
                  <a:lnTo>
                    <a:pt x="117" y="21"/>
                  </a:lnTo>
                  <a:lnTo>
                    <a:pt x="106" y="21"/>
                  </a:lnTo>
                  <a:lnTo>
                    <a:pt x="106" y="24"/>
                  </a:lnTo>
                  <a:lnTo>
                    <a:pt x="106" y="19"/>
                  </a:lnTo>
                  <a:lnTo>
                    <a:pt x="106" y="16"/>
                  </a:lnTo>
                  <a:lnTo>
                    <a:pt x="106" y="13"/>
                  </a:lnTo>
                  <a:lnTo>
                    <a:pt x="109" y="13"/>
                  </a:lnTo>
                  <a:lnTo>
                    <a:pt x="109" y="11"/>
                  </a:lnTo>
                  <a:lnTo>
                    <a:pt x="106" y="8"/>
                  </a:lnTo>
                  <a:lnTo>
                    <a:pt x="104" y="8"/>
                  </a:lnTo>
                  <a:lnTo>
                    <a:pt x="101" y="8"/>
                  </a:lnTo>
                  <a:lnTo>
                    <a:pt x="98" y="11"/>
                  </a:lnTo>
                  <a:lnTo>
                    <a:pt x="98" y="13"/>
                  </a:lnTo>
                  <a:lnTo>
                    <a:pt x="98" y="19"/>
                  </a:lnTo>
                  <a:lnTo>
                    <a:pt x="96" y="19"/>
                  </a:lnTo>
                  <a:lnTo>
                    <a:pt x="93" y="19"/>
                  </a:lnTo>
                  <a:lnTo>
                    <a:pt x="90" y="19"/>
                  </a:lnTo>
                  <a:lnTo>
                    <a:pt x="90" y="21"/>
                  </a:lnTo>
                  <a:lnTo>
                    <a:pt x="82" y="24"/>
                  </a:lnTo>
                  <a:lnTo>
                    <a:pt x="80" y="27"/>
                  </a:lnTo>
                  <a:lnTo>
                    <a:pt x="80" y="29"/>
                  </a:lnTo>
                  <a:lnTo>
                    <a:pt x="77" y="29"/>
                  </a:lnTo>
                  <a:lnTo>
                    <a:pt x="74" y="29"/>
                  </a:lnTo>
                  <a:lnTo>
                    <a:pt x="72" y="29"/>
                  </a:lnTo>
                  <a:lnTo>
                    <a:pt x="69" y="27"/>
                  </a:lnTo>
                  <a:lnTo>
                    <a:pt x="66" y="27"/>
                  </a:lnTo>
                  <a:lnTo>
                    <a:pt x="64" y="27"/>
                  </a:lnTo>
                  <a:lnTo>
                    <a:pt x="64" y="24"/>
                  </a:lnTo>
                  <a:lnTo>
                    <a:pt x="64" y="21"/>
                  </a:lnTo>
                  <a:lnTo>
                    <a:pt x="66" y="19"/>
                  </a:lnTo>
                  <a:lnTo>
                    <a:pt x="64" y="13"/>
                  </a:lnTo>
                  <a:lnTo>
                    <a:pt x="61" y="13"/>
                  </a:lnTo>
                  <a:lnTo>
                    <a:pt x="56" y="11"/>
                  </a:lnTo>
                  <a:lnTo>
                    <a:pt x="53" y="13"/>
                  </a:lnTo>
                  <a:lnTo>
                    <a:pt x="48" y="16"/>
                  </a:lnTo>
                  <a:lnTo>
                    <a:pt x="48" y="19"/>
                  </a:lnTo>
                  <a:lnTo>
                    <a:pt x="50" y="21"/>
                  </a:lnTo>
                  <a:lnTo>
                    <a:pt x="50" y="27"/>
                  </a:lnTo>
                  <a:lnTo>
                    <a:pt x="48" y="29"/>
                  </a:lnTo>
                  <a:lnTo>
                    <a:pt x="48" y="32"/>
                  </a:lnTo>
                  <a:lnTo>
                    <a:pt x="48" y="37"/>
                  </a:lnTo>
                  <a:lnTo>
                    <a:pt x="45" y="40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5" y="48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9"/>
                  </a:lnTo>
                  <a:lnTo>
                    <a:pt x="50" y="64"/>
                  </a:lnTo>
                  <a:lnTo>
                    <a:pt x="53" y="67"/>
                  </a:lnTo>
                  <a:lnTo>
                    <a:pt x="53" y="69"/>
                  </a:lnTo>
                  <a:lnTo>
                    <a:pt x="50" y="72"/>
                  </a:lnTo>
                  <a:lnTo>
                    <a:pt x="53" y="75"/>
                  </a:lnTo>
                  <a:lnTo>
                    <a:pt x="53" y="77"/>
                  </a:lnTo>
                  <a:lnTo>
                    <a:pt x="56" y="80"/>
                  </a:lnTo>
                  <a:lnTo>
                    <a:pt x="53" y="83"/>
                  </a:lnTo>
                  <a:lnTo>
                    <a:pt x="50" y="83"/>
                  </a:lnTo>
                  <a:lnTo>
                    <a:pt x="50" y="85"/>
                  </a:lnTo>
                  <a:lnTo>
                    <a:pt x="48" y="85"/>
                  </a:lnTo>
                  <a:lnTo>
                    <a:pt x="50" y="88"/>
                  </a:lnTo>
                  <a:lnTo>
                    <a:pt x="45" y="91"/>
                  </a:lnTo>
                  <a:lnTo>
                    <a:pt x="42" y="91"/>
                  </a:lnTo>
                  <a:lnTo>
                    <a:pt x="40" y="93"/>
                  </a:lnTo>
                  <a:lnTo>
                    <a:pt x="42" y="96"/>
                  </a:lnTo>
                  <a:lnTo>
                    <a:pt x="45" y="99"/>
                  </a:lnTo>
                  <a:lnTo>
                    <a:pt x="48" y="99"/>
                  </a:lnTo>
                  <a:lnTo>
                    <a:pt x="48" y="101"/>
                  </a:lnTo>
                  <a:lnTo>
                    <a:pt x="50" y="101"/>
                  </a:lnTo>
                  <a:lnTo>
                    <a:pt x="50" y="117"/>
                  </a:lnTo>
                  <a:lnTo>
                    <a:pt x="56" y="117"/>
                  </a:lnTo>
                  <a:lnTo>
                    <a:pt x="58" y="120"/>
                  </a:lnTo>
                  <a:lnTo>
                    <a:pt x="61" y="123"/>
                  </a:lnTo>
                  <a:lnTo>
                    <a:pt x="61" y="125"/>
                  </a:lnTo>
                  <a:lnTo>
                    <a:pt x="64" y="128"/>
                  </a:lnTo>
                  <a:lnTo>
                    <a:pt x="66" y="128"/>
                  </a:lnTo>
                  <a:lnTo>
                    <a:pt x="69" y="131"/>
                  </a:lnTo>
                  <a:lnTo>
                    <a:pt x="69" y="133"/>
                  </a:lnTo>
                  <a:lnTo>
                    <a:pt x="66" y="136"/>
                  </a:lnTo>
                  <a:lnTo>
                    <a:pt x="64" y="139"/>
                  </a:lnTo>
                  <a:lnTo>
                    <a:pt x="66" y="141"/>
                  </a:lnTo>
                  <a:lnTo>
                    <a:pt x="66" y="147"/>
                  </a:lnTo>
                  <a:lnTo>
                    <a:pt x="69" y="152"/>
                  </a:lnTo>
                  <a:lnTo>
                    <a:pt x="69" y="157"/>
                  </a:lnTo>
                  <a:lnTo>
                    <a:pt x="66" y="163"/>
                  </a:lnTo>
                  <a:lnTo>
                    <a:pt x="66" y="165"/>
                  </a:lnTo>
                  <a:lnTo>
                    <a:pt x="69" y="168"/>
                  </a:lnTo>
                  <a:lnTo>
                    <a:pt x="72" y="165"/>
                  </a:lnTo>
                  <a:lnTo>
                    <a:pt x="74" y="165"/>
                  </a:lnTo>
                  <a:lnTo>
                    <a:pt x="77" y="165"/>
                  </a:lnTo>
                  <a:lnTo>
                    <a:pt x="80" y="165"/>
                  </a:lnTo>
                  <a:lnTo>
                    <a:pt x="80" y="168"/>
                  </a:lnTo>
                  <a:lnTo>
                    <a:pt x="77" y="171"/>
                  </a:lnTo>
                  <a:lnTo>
                    <a:pt x="74" y="173"/>
                  </a:lnTo>
                  <a:lnTo>
                    <a:pt x="72" y="179"/>
                  </a:lnTo>
                  <a:lnTo>
                    <a:pt x="66" y="187"/>
                  </a:lnTo>
                  <a:lnTo>
                    <a:pt x="64" y="189"/>
                  </a:lnTo>
                  <a:lnTo>
                    <a:pt x="58" y="189"/>
                  </a:lnTo>
                  <a:lnTo>
                    <a:pt x="56" y="189"/>
                  </a:lnTo>
                  <a:lnTo>
                    <a:pt x="53" y="189"/>
                  </a:lnTo>
                  <a:lnTo>
                    <a:pt x="48" y="189"/>
                  </a:lnTo>
                  <a:lnTo>
                    <a:pt x="45" y="187"/>
                  </a:lnTo>
                  <a:lnTo>
                    <a:pt x="40" y="187"/>
                  </a:lnTo>
                  <a:lnTo>
                    <a:pt x="37" y="187"/>
                  </a:lnTo>
                  <a:lnTo>
                    <a:pt x="32" y="189"/>
                  </a:lnTo>
                  <a:lnTo>
                    <a:pt x="29" y="192"/>
                  </a:lnTo>
                  <a:lnTo>
                    <a:pt x="26" y="195"/>
                  </a:lnTo>
                  <a:lnTo>
                    <a:pt x="24" y="195"/>
                  </a:lnTo>
                  <a:lnTo>
                    <a:pt x="18" y="197"/>
                  </a:lnTo>
                  <a:lnTo>
                    <a:pt x="16" y="200"/>
                  </a:lnTo>
                  <a:lnTo>
                    <a:pt x="13" y="203"/>
                  </a:lnTo>
                  <a:lnTo>
                    <a:pt x="13" y="205"/>
                  </a:lnTo>
                  <a:lnTo>
                    <a:pt x="13" y="208"/>
                  </a:lnTo>
                  <a:lnTo>
                    <a:pt x="8" y="211"/>
                  </a:lnTo>
                  <a:lnTo>
                    <a:pt x="10" y="213"/>
                  </a:lnTo>
                  <a:lnTo>
                    <a:pt x="13" y="216"/>
                  </a:lnTo>
                  <a:lnTo>
                    <a:pt x="13" y="219"/>
                  </a:lnTo>
                  <a:lnTo>
                    <a:pt x="13" y="224"/>
                  </a:lnTo>
                  <a:lnTo>
                    <a:pt x="13" y="227"/>
                  </a:lnTo>
                  <a:lnTo>
                    <a:pt x="13" y="232"/>
                  </a:lnTo>
                  <a:lnTo>
                    <a:pt x="10" y="232"/>
                  </a:lnTo>
                  <a:lnTo>
                    <a:pt x="2" y="232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0" y="243"/>
                  </a:lnTo>
                  <a:lnTo>
                    <a:pt x="2" y="245"/>
                  </a:lnTo>
                  <a:lnTo>
                    <a:pt x="5" y="248"/>
                  </a:lnTo>
                  <a:lnTo>
                    <a:pt x="5" y="251"/>
                  </a:lnTo>
                  <a:lnTo>
                    <a:pt x="8" y="251"/>
                  </a:lnTo>
                  <a:lnTo>
                    <a:pt x="13" y="251"/>
                  </a:lnTo>
                  <a:lnTo>
                    <a:pt x="16" y="248"/>
                  </a:lnTo>
                  <a:lnTo>
                    <a:pt x="18" y="251"/>
                  </a:lnTo>
                  <a:lnTo>
                    <a:pt x="24" y="251"/>
                  </a:lnTo>
                  <a:lnTo>
                    <a:pt x="26" y="251"/>
                  </a:lnTo>
                  <a:lnTo>
                    <a:pt x="29" y="248"/>
                  </a:lnTo>
                  <a:lnTo>
                    <a:pt x="32" y="248"/>
                  </a:lnTo>
                  <a:lnTo>
                    <a:pt x="34" y="248"/>
                  </a:lnTo>
                  <a:lnTo>
                    <a:pt x="34" y="251"/>
                  </a:lnTo>
                  <a:lnTo>
                    <a:pt x="34" y="253"/>
                  </a:lnTo>
                  <a:lnTo>
                    <a:pt x="34" y="256"/>
                  </a:lnTo>
                  <a:lnTo>
                    <a:pt x="34" y="259"/>
                  </a:lnTo>
                  <a:lnTo>
                    <a:pt x="34" y="261"/>
                  </a:lnTo>
                  <a:lnTo>
                    <a:pt x="37" y="264"/>
                  </a:lnTo>
                  <a:lnTo>
                    <a:pt x="37" y="267"/>
                  </a:lnTo>
                  <a:lnTo>
                    <a:pt x="37" y="269"/>
                  </a:lnTo>
                  <a:lnTo>
                    <a:pt x="37" y="272"/>
                  </a:lnTo>
                  <a:lnTo>
                    <a:pt x="40" y="272"/>
                  </a:lnTo>
                  <a:lnTo>
                    <a:pt x="42" y="272"/>
                  </a:lnTo>
                  <a:lnTo>
                    <a:pt x="48" y="272"/>
                  </a:lnTo>
                  <a:lnTo>
                    <a:pt x="53" y="272"/>
                  </a:lnTo>
                  <a:lnTo>
                    <a:pt x="58" y="272"/>
                  </a:lnTo>
                  <a:lnTo>
                    <a:pt x="61" y="275"/>
                  </a:lnTo>
                  <a:lnTo>
                    <a:pt x="64" y="275"/>
                  </a:lnTo>
                  <a:lnTo>
                    <a:pt x="64" y="272"/>
                  </a:lnTo>
                  <a:lnTo>
                    <a:pt x="72" y="272"/>
                  </a:lnTo>
                  <a:lnTo>
                    <a:pt x="74" y="275"/>
                  </a:lnTo>
                  <a:lnTo>
                    <a:pt x="77" y="277"/>
                  </a:lnTo>
                  <a:lnTo>
                    <a:pt x="82" y="275"/>
                  </a:lnTo>
                  <a:lnTo>
                    <a:pt x="88" y="275"/>
                  </a:lnTo>
                  <a:lnTo>
                    <a:pt x="90" y="272"/>
                  </a:lnTo>
                  <a:lnTo>
                    <a:pt x="93" y="272"/>
                  </a:lnTo>
                  <a:lnTo>
                    <a:pt x="96" y="272"/>
                  </a:lnTo>
                  <a:lnTo>
                    <a:pt x="98" y="269"/>
                  </a:lnTo>
                  <a:lnTo>
                    <a:pt x="101" y="269"/>
                  </a:lnTo>
                  <a:lnTo>
                    <a:pt x="106" y="269"/>
                  </a:lnTo>
                  <a:lnTo>
                    <a:pt x="106" y="272"/>
                  </a:lnTo>
                  <a:lnTo>
                    <a:pt x="104" y="272"/>
                  </a:lnTo>
                  <a:lnTo>
                    <a:pt x="104" y="275"/>
                  </a:lnTo>
                  <a:lnTo>
                    <a:pt x="101" y="275"/>
                  </a:lnTo>
                  <a:lnTo>
                    <a:pt x="104" y="277"/>
                  </a:lnTo>
                  <a:lnTo>
                    <a:pt x="106" y="275"/>
                  </a:lnTo>
                  <a:lnTo>
                    <a:pt x="109" y="275"/>
                  </a:lnTo>
                  <a:lnTo>
                    <a:pt x="112" y="272"/>
                  </a:lnTo>
                  <a:lnTo>
                    <a:pt x="112" y="269"/>
                  </a:lnTo>
                  <a:lnTo>
                    <a:pt x="112" y="264"/>
                  </a:lnTo>
                  <a:lnTo>
                    <a:pt x="109" y="261"/>
                  </a:lnTo>
                  <a:lnTo>
                    <a:pt x="109" y="259"/>
                  </a:lnTo>
                  <a:lnTo>
                    <a:pt x="112" y="259"/>
                  </a:lnTo>
                  <a:lnTo>
                    <a:pt x="114" y="259"/>
                  </a:lnTo>
                  <a:lnTo>
                    <a:pt x="117" y="259"/>
                  </a:lnTo>
                  <a:lnTo>
                    <a:pt x="117" y="264"/>
                  </a:lnTo>
                  <a:lnTo>
                    <a:pt x="120" y="267"/>
                  </a:lnTo>
                  <a:lnTo>
                    <a:pt x="117" y="269"/>
                  </a:lnTo>
                  <a:lnTo>
                    <a:pt x="117" y="272"/>
                  </a:lnTo>
                  <a:lnTo>
                    <a:pt x="117" y="277"/>
                  </a:lnTo>
                  <a:lnTo>
                    <a:pt x="117" y="280"/>
                  </a:lnTo>
                  <a:lnTo>
                    <a:pt x="120" y="285"/>
                  </a:lnTo>
                  <a:lnTo>
                    <a:pt x="122" y="288"/>
                  </a:lnTo>
                  <a:lnTo>
                    <a:pt x="125" y="291"/>
                  </a:lnTo>
                  <a:lnTo>
                    <a:pt x="125" y="296"/>
                  </a:lnTo>
                  <a:lnTo>
                    <a:pt x="128" y="296"/>
                  </a:lnTo>
                  <a:lnTo>
                    <a:pt x="133" y="296"/>
                  </a:lnTo>
                  <a:lnTo>
                    <a:pt x="136" y="296"/>
                  </a:lnTo>
                  <a:lnTo>
                    <a:pt x="138" y="296"/>
                  </a:lnTo>
                  <a:lnTo>
                    <a:pt x="141" y="293"/>
                  </a:lnTo>
                  <a:lnTo>
                    <a:pt x="144" y="291"/>
                  </a:lnTo>
                  <a:lnTo>
                    <a:pt x="146" y="285"/>
                  </a:lnTo>
                  <a:lnTo>
                    <a:pt x="149" y="283"/>
                  </a:lnTo>
                  <a:lnTo>
                    <a:pt x="149" y="285"/>
                  </a:lnTo>
                  <a:lnTo>
                    <a:pt x="146" y="291"/>
                  </a:lnTo>
                  <a:lnTo>
                    <a:pt x="144" y="296"/>
                  </a:lnTo>
                  <a:lnTo>
                    <a:pt x="138" y="301"/>
                  </a:lnTo>
                  <a:lnTo>
                    <a:pt x="136" y="307"/>
                  </a:lnTo>
                  <a:lnTo>
                    <a:pt x="141" y="309"/>
                  </a:lnTo>
                  <a:lnTo>
                    <a:pt x="141" y="312"/>
                  </a:lnTo>
                  <a:lnTo>
                    <a:pt x="144" y="317"/>
                  </a:lnTo>
                  <a:lnTo>
                    <a:pt x="149" y="320"/>
                  </a:lnTo>
                  <a:lnTo>
                    <a:pt x="152" y="323"/>
                  </a:lnTo>
                  <a:lnTo>
                    <a:pt x="152" y="325"/>
                  </a:lnTo>
                  <a:lnTo>
                    <a:pt x="154" y="325"/>
                  </a:lnTo>
                  <a:lnTo>
                    <a:pt x="160" y="323"/>
                  </a:lnTo>
                  <a:lnTo>
                    <a:pt x="165" y="323"/>
                  </a:lnTo>
                  <a:lnTo>
                    <a:pt x="168" y="323"/>
                  </a:lnTo>
                  <a:lnTo>
                    <a:pt x="170" y="323"/>
                  </a:lnTo>
                  <a:lnTo>
                    <a:pt x="176" y="320"/>
                  </a:lnTo>
                  <a:lnTo>
                    <a:pt x="178" y="320"/>
                  </a:lnTo>
                  <a:lnTo>
                    <a:pt x="178" y="317"/>
                  </a:lnTo>
                  <a:lnTo>
                    <a:pt x="184" y="312"/>
                  </a:lnTo>
                  <a:lnTo>
                    <a:pt x="186" y="307"/>
                  </a:lnTo>
                  <a:lnTo>
                    <a:pt x="189" y="304"/>
                  </a:lnTo>
                  <a:lnTo>
                    <a:pt x="192" y="299"/>
                  </a:lnTo>
                  <a:lnTo>
                    <a:pt x="194" y="296"/>
                  </a:lnTo>
                  <a:lnTo>
                    <a:pt x="200" y="296"/>
                  </a:lnTo>
                  <a:lnTo>
                    <a:pt x="202" y="296"/>
                  </a:lnTo>
                  <a:lnTo>
                    <a:pt x="205" y="291"/>
                  </a:lnTo>
                  <a:lnTo>
                    <a:pt x="208" y="288"/>
                  </a:lnTo>
                  <a:lnTo>
                    <a:pt x="210" y="285"/>
                  </a:lnTo>
                  <a:lnTo>
                    <a:pt x="210" y="283"/>
                  </a:lnTo>
                  <a:lnTo>
                    <a:pt x="210" y="280"/>
                  </a:lnTo>
                  <a:lnTo>
                    <a:pt x="216" y="280"/>
                  </a:lnTo>
                  <a:lnTo>
                    <a:pt x="216" y="277"/>
                  </a:lnTo>
                  <a:lnTo>
                    <a:pt x="218" y="275"/>
                  </a:lnTo>
                  <a:lnTo>
                    <a:pt x="221" y="275"/>
                  </a:lnTo>
                  <a:lnTo>
                    <a:pt x="224" y="272"/>
                  </a:lnTo>
                  <a:lnTo>
                    <a:pt x="226" y="269"/>
                  </a:lnTo>
                  <a:lnTo>
                    <a:pt x="229" y="269"/>
                  </a:lnTo>
                  <a:lnTo>
                    <a:pt x="234" y="269"/>
                  </a:lnTo>
                  <a:lnTo>
                    <a:pt x="240" y="269"/>
                  </a:lnTo>
                  <a:lnTo>
                    <a:pt x="242" y="267"/>
                  </a:lnTo>
                  <a:lnTo>
                    <a:pt x="245" y="264"/>
                  </a:lnTo>
                  <a:lnTo>
                    <a:pt x="248" y="261"/>
                  </a:lnTo>
                  <a:lnTo>
                    <a:pt x="248" y="259"/>
                  </a:lnTo>
                  <a:lnTo>
                    <a:pt x="250" y="256"/>
                  </a:lnTo>
                  <a:lnTo>
                    <a:pt x="253" y="253"/>
                  </a:lnTo>
                  <a:lnTo>
                    <a:pt x="258" y="253"/>
                  </a:lnTo>
                  <a:lnTo>
                    <a:pt x="258" y="256"/>
                  </a:lnTo>
                  <a:lnTo>
                    <a:pt x="261" y="256"/>
                  </a:lnTo>
                  <a:lnTo>
                    <a:pt x="264" y="259"/>
                  </a:lnTo>
                  <a:lnTo>
                    <a:pt x="266" y="259"/>
                  </a:lnTo>
                  <a:lnTo>
                    <a:pt x="272" y="259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74" name="Freeform 140"/>
            <p:cNvSpPr>
              <a:spLocks/>
            </p:cNvSpPr>
            <p:nvPr/>
          </p:nvSpPr>
          <p:spPr bwMode="auto">
            <a:xfrm>
              <a:off x="4498975" y="4527550"/>
              <a:ext cx="1036638" cy="1289050"/>
            </a:xfrm>
            <a:custGeom>
              <a:avLst/>
              <a:gdLst>
                <a:gd name="T0" fmla="*/ 2147483647 w 277"/>
                <a:gd name="T1" fmla="*/ 2147483647 h 325"/>
                <a:gd name="T2" fmla="*/ 2147483647 w 277"/>
                <a:gd name="T3" fmla="*/ 2147483647 h 325"/>
                <a:gd name="T4" fmla="*/ 2147483647 w 277"/>
                <a:gd name="T5" fmla="*/ 2147483647 h 325"/>
                <a:gd name="T6" fmla="*/ 2147483647 w 277"/>
                <a:gd name="T7" fmla="*/ 2147483647 h 325"/>
                <a:gd name="T8" fmla="*/ 2147483647 w 277"/>
                <a:gd name="T9" fmla="*/ 2147483647 h 325"/>
                <a:gd name="T10" fmla="*/ 2147483647 w 277"/>
                <a:gd name="T11" fmla="*/ 2147483647 h 325"/>
                <a:gd name="T12" fmla="*/ 2147483647 w 277"/>
                <a:gd name="T13" fmla="*/ 2147483647 h 325"/>
                <a:gd name="T14" fmla="*/ 2147483647 w 277"/>
                <a:gd name="T15" fmla="*/ 2147483647 h 325"/>
                <a:gd name="T16" fmla="*/ 2147483647 w 277"/>
                <a:gd name="T17" fmla="*/ 2147483647 h 325"/>
                <a:gd name="T18" fmla="*/ 2147483647 w 277"/>
                <a:gd name="T19" fmla="*/ 2147483647 h 325"/>
                <a:gd name="T20" fmla="*/ 2147483647 w 277"/>
                <a:gd name="T21" fmla="*/ 2147483647 h 325"/>
                <a:gd name="T22" fmla="*/ 2147483647 w 277"/>
                <a:gd name="T23" fmla="*/ 2147483647 h 325"/>
                <a:gd name="T24" fmla="*/ 2147483647 w 277"/>
                <a:gd name="T25" fmla="*/ 2147483647 h 325"/>
                <a:gd name="T26" fmla="*/ 2147483647 w 277"/>
                <a:gd name="T27" fmla="*/ 2147483647 h 325"/>
                <a:gd name="T28" fmla="*/ 2147483647 w 277"/>
                <a:gd name="T29" fmla="*/ 2147483647 h 325"/>
                <a:gd name="T30" fmla="*/ 2147483647 w 277"/>
                <a:gd name="T31" fmla="*/ 2147483647 h 325"/>
                <a:gd name="T32" fmla="*/ 2147483647 w 277"/>
                <a:gd name="T33" fmla="*/ 2147483647 h 325"/>
                <a:gd name="T34" fmla="*/ 2147483647 w 277"/>
                <a:gd name="T35" fmla="*/ 2147483647 h 325"/>
                <a:gd name="T36" fmla="*/ 2147483647 w 277"/>
                <a:gd name="T37" fmla="*/ 2147483647 h 325"/>
                <a:gd name="T38" fmla="*/ 2147483647 w 277"/>
                <a:gd name="T39" fmla="*/ 2147483647 h 325"/>
                <a:gd name="T40" fmla="*/ 2147483647 w 277"/>
                <a:gd name="T41" fmla="*/ 2147483647 h 325"/>
                <a:gd name="T42" fmla="*/ 2147483647 w 277"/>
                <a:gd name="T43" fmla="*/ 2147483647 h 325"/>
                <a:gd name="T44" fmla="*/ 2147483647 w 277"/>
                <a:gd name="T45" fmla="*/ 2147483647 h 325"/>
                <a:gd name="T46" fmla="*/ 2147483647 w 277"/>
                <a:gd name="T47" fmla="*/ 2147483647 h 325"/>
                <a:gd name="T48" fmla="*/ 2147483647 w 277"/>
                <a:gd name="T49" fmla="*/ 2147483647 h 325"/>
                <a:gd name="T50" fmla="*/ 2147483647 w 277"/>
                <a:gd name="T51" fmla="*/ 2147483647 h 325"/>
                <a:gd name="T52" fmla="*/ 2147483647 w 277"/>
                <a:gd name="T53" fmla="*/ 2147483647 h 325"/>
                <a:gd name="T54" fmla="*/ 2147483647 w 277"/>
                <a:gd name="T55" fmla="*/ 2147483647 h 325"/>
                <a:gd name="T56" fmla="*/ 2147483647 w 277"/>
                <a:gd name="T57" fmla="*/ 2147483647 h 325"/>
                <a:gd name="T58" fmla="*/ 2147483647 w 277"/>
                <a:gd name="T59" fmla="*/ 2147483647 h 325"/>
                <a:gd name="T60" fmla="*/ 2147483647 w 277"/>
                <a:gd name="T61" fmla="*/ 2147483647 h 325"/>
                <a:gd name="T62" fmla="*/ 2147483647 w 277"/>
                <a:gd name="T63" fmla="*/ 2147483647 h 325"/>
                <a:gd name="T64" fmla="*/ 2147483647 w 277"/>
                <a:gd name="T65" fmla="*/ 2147483647 h 325"/>
                <a:gd name="T66" fmla="*/ 2147483647 w 277"/>
                <a:gd name="T67" fmla="*/ 2147483647 h 325"/>
                <a:gd name="T68" fmla="*/ 2147483647 w 277"/>
                <a:gd name="T69" fmla="*/ 2147483647 h 325"/>
                <a:gd name="T70" fmla="*/ 2147483647 w 277"/>
                <a:gd name="T71" fmla="*/ 2147483647 h 325"/>
                <a:gd name="T72" fmla="*/ 2147483647 w 277"/>
                <a:gd name="T73" fmla="*/ 2147483647 h 325"/>
                <a:gd name="T74" fmla="*/ 2147483647 w 277"/>
                <a:gd name="T75" fmla="*/ 2147483647 h 325"/>
                <a:gd name="T76" fmla="*/ 2147483647 w 277"/>
                <a:gd name="T77" fmla="*/ 2147483647 h 325"/>
                <a:gd name="T78" fmla="*/ 2147483647 w 277"/>
                <a:gd name="T79" fmla="*/ 2147483647 h 325"/>
                <a:gd name="T80" fmla="*/ 2147483647 w 277"/>
                <a:gd name="T81" fmla="*/ 2147483647 h 325"/>
                <a:gd name="T82" fmla="*/ 2147483647 w 277"/>
                <a:gd name="T83" fmla="*/ 2147483647 h 325"/>
                <a:gd name="T84" fmla="*/ 2147483647 w 277"/>
                <a:gd name="T85" fmla="*/ 2147483647 h 325"/>
                <a:gd name="T86" fmla="*/ 2147483647 w 277"/>
                <a:gd name="T87" fmla="*/ 2147483647 h 325"/>
                <a:gd name="T88" fmla="*/ 2147483647 w 277"/>
                <a:gd name="T89" fmla="*/ 2147483647 h 325"/>
                <a:gd name="T90" fmla="*/ 2147483647 w 277"/>
                <a:gd name="T91" fmla="*/ 2147483647 h 325"/>
                <a:gd name="T92" fmla="*/ 2147483647 w 277"/>
                <a:gd name="T93" fmla="*/ 2147483647 h 325"/>
                <a:gd name="T94" fmla="*/ 2147483647 w 277"/>
                <a:gd name="T95" fmla="*/ 2147483647 h 325"/>
                <a:gd name="T96" fmla="*/ 2147483647 w 277"/>
                <a:gd name="T97" fmla="*/ 2147483647 h 325"/>
                <a:gd name="T98" fmla="*/ 2147483647 w 277"/>
                <a:gd name="T99" fmla="*/ 2147483647 h 325"/>
                <a:gd name="T100" fmla="*/ 2147483647 w 277"/>
                <a:gd name="T101" fmla="*/ 2147483647 h 325"/>
                <a:gd name="T102" fmla="*/ 2147483647 w 277"/>
                <a:gd name="T103" fmla="*/ 2147483647 h 325"/>
                <a:gd name="T104" fmla="*/ 2147483647 w 277"/>
                <a:gd name="T105" fmla="*/ 2147483647 h 325"/>
                <a:gd name="T106" fmla="*/ 2147483647 w 277"/>
                <a:gd name="T107" fmla="*/ 2147483647 h 325"/>
                <a:gd name="T108" fmla="*/ 2147483647 w 277"/>
                <a:gd name="T109" fmla="*/ 2147483647 h 325"/>
                <a:gd name="T110" fmla="*/ 2147483647 w 277"/>
                <a:gd name="T111" fmla="*/ 2147483647 h 325"/>
                <a:gd name="T112" fmla="*/ 2147483647 w 277"/>
                <a:gd name="T113" fmla="*/ 2147483647 h 32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77"/>
                <a:gd name="T172" fmla="*/ 0 h 325"/>
                <a:gd name="T173" fmla="*/ 277 w 277"/>
                <a:gd name="T174" fmla="*/ 325 h 32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77" h="325">
                  <a:moveTo>
                    <a:pt x="272" y="259"/>
                  </a:moveTo>
                  <a:lnTo>
                    <a:pt x="266" y="259"/>
                  </a:lnTo>
                  <a:lnTo>
                    <a:pt x="266" y="256"/>
                  </a:lnTo>
                  <a:lnTo>
                    <a:pt x="264" y="251"/>
                  </a:lnTo>
                  <a:lnTo>
                    <a:pt x="264" y="248"/>
                  </a:lnTo>
                  <a:lnTo>
                    <a:pt x="264" y="245"/>
                  </a:lnTo>
                  <a:lnTo>
                    <a:pt x="261" y="240"/>
                  </a:lnTo>
                  <a:lnTo>
                    <a:pt x="261" y="237"/>
                  </a:lnTo>
                  <a:lnTo>
                    <a:pt x="256" y="235"/>
                  </a:lnTo>
                  <a:lnTo>
                    <a:pt x="253" y="235"/>
                  </a:lnTo>
                  <a:lnTo>
                    <a:pt x="250" y="232"/>
                  </a:lnTo>
                  <a:lnTo>
                    <a:pt x="248" y="232"/>
                  </a:lnTo>
                  <a:lnTo>
                    <a:pt x="245" y="235"/>
                  </a:lnTo>
                  <a:lnTo>
                    <a:pt x="242" y="235"/>
                  </a:lnTo>
                  <a:lnTo>
                    <a:pt x="240" y="237"/>
                  </a:lnTo>
                  <a:lnTo>
                    <a:pt x="237" y="237"/>
                  </a:lnTo>
                  <a:lnTo>
                    <a:pt x="237" y="235"/>
                  </a:lnTo>
                  <a:lnTo>
                    <a:pt x="234" y="232"/>
                  </a:lnTo>
                  <a:lnTo>
                    <a:pt x="234" y="229"/>
                  </a:lnTo>
                  <a:lnTo>
                    <a:pt x="232" y="227"/>
                  </a:lnTo>
                  <a:lnTo>
                    <a:pt x="232" y="221"/>
                  </a:lnTo>
                  <a:lnTo>
                    <a:pt x="232" y="219"/>
                  </a:lnTo>
                  <a:lnTo>
                    <a:pt x="229" y="213"/>
                  </a:lnTo>
                  <a:lnTo>
                    <a:pt x="226" y="211"/>
                  </a:lnTo>
                  <a:lnTo>
                    <a:pt x="229" y="211"/>
                  </a:lnTo>
                  <a:lnTo>
                    <a:pt x="232" y="208"/>
                  </a:lnTo>
                  <a:lnTo>
                    <a:pt x="234" y="205"/>
                  </a:lnTo>
                  <a:lnTo>
                    <a:pt x="237" y="203"/>
                  </a:lnTo>
                  <a:lnTo>
                    <a:pt x="240" y="203"/>
                  </a:lnTo>
                  <a:lnTo>
                    <a:pt x="237" y="200"/>
                  </a:lnTo>
                  <a:lnTo>
                    <a:pt x="237" y="197"/>
                  </a:lnTo>
                  <a:lnTo>
                    <a:pt x="234" y="195"/>
                  </a:lnTo>
                  <a:lnTo>
                    <a:pt x="232" y="195"/>
                  </a:lnTo>
                  <a:lnTo>
                    <a:pt x="229" y="195"/>
                  </a:lnTo>
                  <a:lnTo>
                    <a:pt x="229" y="189"/>
                  </a:lnTo>
                  <a:lnTo>
                    <a:pt x="229" y="187"/>
                  </a:lnTo>
                  <a:lnTo>
                    <a:pt x="229" y="184"/>
                  </a:lnTo>
                  <a:lnTo>
                    <a:pt x="229" y="181"/>
                  </a:lnTo>
                  <a:lnTo>
                    <a:pt x="232" y="181"/>
                  </a:lnTo>
                  <a:lnTo>
                    <a:pt x="234" y="181"/>
                  </a:lnTo>
                  <a:lnTo>
                    <a:pt x="240" y="181"/>
                  </a:lnTo>
                  <a:lnTo>
                    <a:pt x="242" y="181"/>
                  </a:lnTo>
                  <a:lnTo>
                    <a:pt x="245" y="181"/>
                  </a:lnTo>
                  <a:lnTo>
                    <a:pt x="250" y="179"/>
                  </a:lnTo>
                  <a:lnTo>
                    <a:pt x="253" y="176"/>
                  </a:lnTo>
                  <a:lnTo>
                    <a:pt x="256" y="173"/>
                  </a:lnTo>
                  <a:lnTo>
                    <a:pt x="258" y="171"/>
                  </a:lnTo>
                  <a:lnTo>
                    <a:pt x="261" y="171"/>
                  </a:lnTo>
                  <a:lnTo>
                    <a:pt x="261" y="168"/>
                  </a:lnTo>
                  <a:lnTo>
                    <a:pt x="264" y="168"/>
                  </a:lnTo>
                  <a:lnTo>
                    <a:pt x="266" y="168"/>
                  </a:lnTo>
                  <a:lnTo>
                    <a:pt x="269" y="168"/>
                  </a:lnTo>
                  <a:lnTo>
                    <a:pt x="269" y="165"/>
                  </a:lnTo>
                  <a:lnTo>
                    <a:pt x="272" y="163"/>
                  </a:lnTo>
                  <a:lnTo>
                    <a:pt x="272" y="160"/>
                  </a:lnTo>
                  <a:lnTo>
                    <a:pt x="274" y="157"/>
                  </a:lnTo>
                  <a:lnTo>
                    <a:pt x="277" y="157"/>
                  </a:lnTo>
                  <a:lnTo>
                    <a:pt x="274" y="155"/>
                  </a:lnTo>
                  <a:lnTo>
                    <a:pt x="277" y="152"/>
                  </a:lnTo>
                  <a:lnTo>
                    <a:pt x="277" y="149"/>
                  </a:lnTo>
                  <a:lnTo>
                    <a:pt x="274" y="149"/>
                  </a:lnTo>
                  <a:lnTo>
                    <a:pt x="272" y="149"/>
                  </a:lnTo>
                  <a:lnTo>
                    <a:pt x="269" y="147"/>
                  </a:lnTo>
                  <a:lnTo>
                    <a:pt x="269" y="144"/>
                  </a:lnTo>
                  <a:lnTo>
                    <a:pt x="269" y="139"/>
                  </a:lnTo>
                  <a:lnTo>
                    <a:pt x="272" y="136"/>
                  </a:lnTo>
                  <a:lnTo>
                    <a:pt x="272" y="133"/>
                  </a:lnTo>
                  <a:lnTo>
                    <a:pt x="269" y="133"/>
                  </a:lnTo>
                  <a:lnTo>
                    <a:pt x="269" y="131"/>
                  </a:lnTo>
                  <a:lnTo>
                    <a:pt x="272" y="128"/>
                  </a:lnTo>
                  <a:lnTo>
                    <a:pt x="272" y="125"/>
                  </a:lnTo>
                  <a:lnTo>
                    <a:pt x="269" y="123"/>
                  </a:lnTo>
                  <a:lnTo>
                    <a:pt x="266" y="120"/>
                  </a:lnTo>
                  <a:lnTo>
                    <a:pt x="264" y="120"/>
                  </a:lnTo>
                  <a:lnTo>
                    <a:pt x="261" y="120"/>
                  </a:lnTo>
                  <a:lnTo>
                    <a:pt x="261" y="125"/>
                  </a:lnTo>
                  <a:lnTo>
                    <a:pt x="258" y="125"/>
                  </a:lnTo>
                  <a:lnTo>
                    <a:pt x="258" y="120"/>
                  </a:lnTo>
                  <a:lnTo>
                    <a:pt x="256" y="117"/>
                  </a:lnTo>
                  <a:lnTo>
                    <a:pt x="253" y="115"/>
                  </a:lnTo>
                  <a:lnTo>
                    <a:pt x="253" y="112"/>
                  </a:lnTo>
                  <a:lnTo>
                    <a:pt x="248" y="109"/>
                  </a:lnTo>
                  <a:lnTo>
                    <a:pt x="248" y="107"/>
                  </a:lnTo>
                  <a:lnTo>
                    <a:pt x="250" y="104"/>
                  </a:lnTo>
                  <a:lnTo>
                    <a:pt x="250" y="101"/>
                  </a:lnTo>
                  <a:lnTo>
                    <a:pt x="250" y="99"/>
                  </a:lnTo>
                  <a:lnTo>
                    <a:pt x="248" y="96"/>
                  </a:lnTo>
                  <a:lnTo>
                    <a:pt x="245" y="96"/>
                  </a:lnTo>
                  <a:lnTo>
                    <a:pt x="245" y="93"/>
                  </a:lnTo>
                  <a:lnTo>
                    <a:pt x="248" y="91"/>
                  </a:lnTo>
                  <a:lnTo>
                    <a:pt x="248" y="88"/>
                  </a:lnTo>
                  <a:lnTo>
                    <a:pt x="245" y="88"/>
                  </a:lnTo>
                  <a:lnTo>
                    <a:pt x="242" y="85"/>
                  </a:lnTo>
                  <a:lnTo>
                    <a:pt x="242" y="83"/>
                  </a:lnTo>
                  <a:lnTo>
                    <a:pt x="242" y="80"/>
                  </a:lnTo>
                  <a:lnTo>
                    <a:pt x="245" y="80"/>
                  </a:lnTo>
                  <a:lnTo>
                    <a:pt x="248" y="77"/>
                  </a:lnTo>
                  <a:lnTo>
                    <a:pt x="245" y="75"/>
                  </a:lnTo>
                  <a:lnTo>
                    <a:pt x="245" y="72"/>
                  </a:lnTo>
                  <a:lnTo>
                    <a:pt x="242" y="72"/>
                  </a:lnTo>
                  <a:lnTo>
                    <a:pt x="242" y="69"/>
                  </a:lnTo>
                  <a:lnTo>
                    <a:pt x="240" y="69"/>
                  </a:lnTo>
                  <a:lnTo>
                    <a:pt x="237" y="67"/>
                  </a:lnTo>
                  <a:lnTo>
                    <a:pt x="237" y="61"/>
                  </a:lnTo>
                  <a:lnTo>
                    <a:pt x="240" y="59"/>
                  </a:lnTo>
                  <a:lnTo>
                    <a:pt x="242" y="59"/>
                  </a:lnTo>
                  <a:lnTo>
                    <a:pt x="242" y="56"/>
                  </a:lnTo>
                  <a:lnTo>
                    <a:pt x="242" y="53"/>
                  </a:lnTo>
                  <a:lnTo>
                    <a:pt x="240" y="51"/>
                  </a:lnTo>
                  <a:lnTo>
                    <a:pt x="240" y="48"/>
                  </a:lnTo>
                  <a:lnTo>
                    <a:pt x="240" y="45"/>
                  </a:lnTo>
                  <a:lnTo>
                    <a:pt x="240" y="43"/>
                  </a:lnTo>
                  <a:lnTo>
                    <a:pt x="237" y="37"/>
                  </a:lnTo>
                  <a:lnTo>
                    <a:pt x="237" y="35"/>
                  </a:lnTo>
                  <a:lnTo>
                    <a:pt x="234" y="35"/>
                  </a:lnTo>
                  <a:lnTo>
                    <a:pt x="232" y="37"/>
                  </a:lnTo>
                  <a:lnTo>
                    <a:pt x="229" y="35"/>
                  </a:lnTo>
                  <a:lnTo>
                    <a:pt x="229" y="32"/>
                  </a:lnTo>
                  <a:lnTo>
                    <a:pt x="226" y="35"/>
                  </a:lnTo>
                  <a:lnTo>
                    <a:pt x="226" y="37"/>
                  </a:lnTo>
                  <a:lnTo>
                    <a:pt x="224" y="37"/>
                  </a:lnTo>
                  <a:lnTo>
                    <a:pt x="221" y="40"/>
                  </a:lnTo>
                  <a:lnTo>
                    <a:pt x="218" y="37"/>
                  </a:lnTo>
                  <a:lnTo>
                    <a:pt x="216" y="40"/>
                  </a:lnTo>
                  <a:lnTo>
                    <a:pt x="213" y="40"/>
                  </a:lnTo>
                  <a:lnTo>
                    <a:pt x="213" y="37"/>
                  </a:lnTo>
                  <a:lnTo>
                    <a:pt x="213" y="35"/>
                  </a:lnTo>
                  <a:lnTo>
                    <a:pt x="213" y="29"/>
                  </a:lnTo>
                  <a:lnTo>
                    <a:pt x="210" y="27"/>
                  </a:lnTo>
                  <a:lnTo>
                    <a:pt x="205" y="27"/>
                  </a:lnTo>
                  <a:lnTo>
                    <a:pt x="202" y="24"/>
                  </a:lnTo>
                  <a:lnTo>
                    <a:pt x="200" y="21"/>
                  </a:lnTo>
                  <a:lnTo>
                    <a:pt x="200" y="13"/>
                  </a:lnTo>
                  <a:lnTo>
                    <a:pt x="194" y="11"/>
                  </a:lnTo>
                  <a:lnTo>
                    <a:pt x="186" y="3"/>
                  </a:lnTo>
                  <a:lnTo>
                    <a:pt x="173" y="3"/>
                  </a:lnTo>
                  <a:lnTo>
                    <a:pt x="170" y="0"/>
                  </a:lnTo>
                  <a:lnTo>
                    <a:pt x="168" y="3"/>
                  </a:lnTo>
                  <a:lnTo>
                    <a:pt x="165" y="3"/>
                  </a:lnTo>
                  <a:lnTo>
                    <a:pt x="162" y="5"/>
                  </a:lnTo>
                  <a:lnTo>
                    <a:pt x="157" y="5"/>
                  </a:lnTo>
                  <a:lnTo>
                    <a:pt x="154" y="3"/>
                  </a:lnTo>
                  <a:lnTo>
                    <a:pt x="152" y="3"/>
                  </a:lnTo>
                  <a:lnTo>
                    <a:pt x="146" y="5"/>
                  </a:lnTo>
                  <a:lnTo>
                    <a:pt x="144" y="5"/>
                  </a:lnTo>
                  <a:lnTo>
                    <a:pt x="138" y="8"/>
                  </a:lnTo>
                  <a:lnTo>
                    <a:pt x="136" y="5"/>
                  </a:lnTo>
                  <a:lnTo>
                    <a:pt x="130" y="5"/>
                  </a:lnTo>
                  <a:lnTo>
                    <a:pt x="133" y="11"/>
                  </a:lnTo>
                  <a:lnTo>
                    <a:pt x="128" y="11"/>
                  </a:lnTo>
                  <a:lnTo>
                    <a:pt x="128" y="13"/>
                  </a:lnTo>
                  <a:lnTo>
                    <a:pt x="125" y="19"/>
                  </a:lnTo>
                  <a:lnTo>
                    <a:pt x="122" y="19"/>
                  </a:lnTo>
                  <a:lnTo>
                    <a:pt x="117" y="21"/>
                  </a:lnTo>
                  <a:lnTo>
                    <a:pt x="106" y="21"/>
                  </a:lnTo>
                  <a:lnTo>
                    <a:pt x="106" y="24"/>
                  </a:lnTo>
                  <a:lnTo>
                    <a:pt x="106" y="19"/>
                  </a:lnTo>
                  <a:lnTo>
                    <a:pt x="106" y="16"/>
                  </a:lnTo>
                  <a:lnTo>
                    <a:pt x="106" y="13"/>
                  </a:lnTo>
                  <a:lnTo>
                    <a:pt x="109" y="13"/>
                  </a:lnTo>
                  <a:lnTo>
                    <a:pt x="109" y="11"/>
                  </a:lnTo>
                  <a:lnTo>
                    <a:pt x="106" y="8"/>
                  </a:lnTo>
                  <a:lnTo>
                    <a:pt x="104" y="8"/>
                  </a:lnTo>
                  <a:lnTo>
                    <a:pt x="101" y="8"/>
                  </a:lnTo>
                  <a:lnTo>
                    <a:pt x="98" y="11"/>
                  </a:lnTo>
                  <a:lnTo>
                    <a:pt x="98" y="13"/>
                  </a:lnTo>
                  <a:lnTo>
                    <a:pt x="98" y="19"/>
                  </a:lnTo>
                  <a:lnTo>
                    <a:pt x="96" y="19"/>
                  </a:lnTo>
                  <a:lnTo>
                    <a:pt x="93" y="19"/>
                  </a:lnTo>
                  <a:lnTo>
                    <a:pt x="90" y="19"/>
                  </a:lnTo>
                  <a:lnTo>
                    <a:pt x="90" y="21"/>
                  </a:lnTo>
                  <a:lnTo>
                    <a:pt x="82" y="24"/>
                  </a:lnTo>
                  <a:lnTo>
                    <a:pt x="80" y="27"/>
                  </a:lnTo>
                  <a:lnTo>
                    <a:pt x="80" y="29"/>
                  </a:lnTo>
                  <a:lnTo>
                    <a:pt x="77" y="29"/>
                  </a:lnTo>
                  <a:lnTo>
                    <a:pt x="74" y="29"/>
                  </a:lnTo>
                  <a:lnTo>
                    <a:pt x="72" y="29"/>
                  </a:lnTo>
                  <a:lnTo>
                    <a:pt x="69" y="27"/>
                  </a:lnTo>
                  <a:lnTo>
                    <a:pt x="66" y="27"/>
                  </a:lnTo>
                  <a:lnTo>
                    <a:pt x="64" y="27"/>
                  </a:lnTo>
                  <a:lnTo>
                    <a:pt x="64" y="24"/>
                  </a:lnTo>
                  <a:lnTo>
                    <a:pt x="64" y="21"/>
                  </a:lnTo>
                  <a:lnTo>
                    <a:pt x="66" y="19"/>
                  </a:lnTo>
                  <a:lnTo>
                    <a:pt x="64" y="13"/>
                  </a:lnTo>
                  <a:lnTo>
                    <a:pt x="61" y="13"/>
                  </a:lnTo>
                  <a:lnTo>
                    <a:pt x="56" y="11"/>
                  </a:lnTo>
                  <a:lnTo>
                    <a:pt x="53" y="13"/>
                  </a:lnTo>
                  <a:lnTo>
                    <a:pt x="48" y="16"/>
                  </a:lnTo>
                  <a:lnTo>
                    <a:pt x="48" y="19"/>
                  </a:lnTo>
                  <a:lnTo>
                    <a:pt x="50" y="21"/>
                  </a:lnTo>
                  <a:lnTo>
                    <a:pt x="50" y="27"/>
                  </a:lnTo>
                  <a:lnTo>
                    <a:pt x="48" y="29"/>
                  </a:lnTo>
                  <a:lnTo>
                    <a:pt x="48" y="32"/>
                  </a:lnTo>
                  <a:lnTo>
                    <a:pt x="48" y="37"/>
                  </a:lnTo>
                  <a:lnTo>
                    <a:pt x="45" y="40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5" y="48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9"/>
                  </a:lnTo>
                  <a:lnTo>
                    <a:pt x="50" y="64"/>
                  </a:lnTo>
                  <a:lnTo>
                    <a:pt x="53" y="67"/>
                  </a:lnTo>
                  <a:lnTo>
                    <a:pt x="53" y="69"/>
                  </a:lnTo>
                  <a:lnTo>
                    <a:pt x="50" y="72"/>
                  </a:lnTo>
                  <a:lnTo>
                    <a:pt x="53" y="75"/>
                  </a:lnTo>
                  <a:lnTo>
                    <a:pt x="53" y="77"/>
                  </a:lnTo>
                  <a:lnTo>
                    <a:pt x="56" y="80"/>
                  </a:lnTo>
                  <a:lnTo>
                    <a:pt x="53" y="83"/>
                  </a:lnTo>
                  <a:lnTo>
                    <a:pt x="50" y="83"/>
                  </a:lnTo>
                  <a:lnTo>
                    <a:pt x="50" y="85"/>
                  </a:lnTo>
                  <a:lnTo>
                    <a:pt x="48" y="85"/>
                  </a:lnTo>
                  <a:lnTo>
                    <a:pt x="50" y="88"/>
                  </a:lnTo>
                  <a:lnTo>
                    <a:pt x="45" y="91"/>
                  </a:lnTo>
                  <a:lnTo>
                    <a:pt x="42" y="91"/>
                  </a:lnTo>
                  <a:lnTo>
                    <a:pt x="40" y="93"/>
                  </a:lnTo>
                  <a:lnTo>
                    <a:pt x="42" y="96"/>
                  </a:lnTo>
                  <a:lnTo>
                    <a:pt x="45" y="99"/>
                  </a:lnTo>
                  <a:lnTo>
                    <a:pt x="48" y="99"/>
                  </a:lnTo>
                  <a:lnTo>
                    <a:pt x="48" y="101"/>
                  </a:lnTo>
                  <a:lnTo>
                    <a:pt x="50" y="101"/>
                  </a:lnTo>
                  <a:lnTo>
                    <a:pt x="50" y="117"/>
                  </a:lnTo>
                  <a:lnTo>
                    <a:pt x="56" y="117"/>
                  </a:lnTo>
                  <a:lnTo>
                    <a:pt x="58" y="120"/>
                  </a:lnTo>
                  <a:lnTo>
                    <a:pt x="61" y="123"/>
                  </a:lnTo>
                  <a:lnTo>
                    <a:pt x="61" y="125"/>
                  </a:lnTo>
                  <a:lnTo>
                    <a:pt x="64" y="128"/>
                  </a:lnTo>
                  <a:lnTo>
                    <a:pt x="66" y="128"/>
                  </a:lnTo>
                  <a:lnTo>
                    <a:pt x="69" y="131"/>
                  </a:lnTo>
                  <a:lnTo>
                    <a:pt x="69" y="133"/>
                  </a:lnTo>
                  <a:lnTo>
                    <a:pt x="66" y="136"/>
                  </a:lnTo>
                  <a:lnTo>
                    <a:pt x="64" y="139"/>
                  </a:lnTo>
                  <a:lnTo>
                    <a:pt x="66" y="141"/>
                  </a:lnTo>
                  <a:lnTo>
                    <a:pt x="66" y="147"/>
                  </a:lnTo>
                  <a:lnTo>
                    <a:pt x="69" y="152"/>
                  </a:lnTo>
                  <a:lnTo>
                    <a:pt x="69" y="157"/>
                  </a:lnTo>
                  <a:lnTo>
                    <a:pt x="66" y="163"/>
                  </a:lnTo>
                  <a:lnTo>
                    <a:pt x="66" y="165"/>
                  </a:lnTo>
                  <a:lnTo>
                    <a:pt x="69" y="168"/>
                  </a:lnTo>
                  <a:lnTo>
                    <a:pt x="72" y="165"/>
                  </a:lnTo>
                  <a:lnTo>
                    <a:pt x="74" y="165"/>
                  </a:lnTo>
                  <a:lnTo>
                    <a:pt x="77" y="165"/>
                  </a:lnTo>
                  <a:lnTo>
                    <a:pt x="80" y="165"/>
                  </a:lnTo>
                  <a:lnTo>
                    <a:pt x="80" y="168"/>
                  </a:lnTo>
                  <a:lnTo>
                    <a:pt x="77" y="171"/>
                  </a:lnTo>
                  <a:lnTo>
                    <a:pt x="74" y="173"/>
                  </a:lnTo>
                  <a:lnTo>
                    <a:pt x="72" y="179"/>
                  </a:lnTo>
                  <a:lnTo>
                    <a:pt x="66" y="187"/>
                  </a:lnTo>
                  <a:lnTo>
                    <a:pt x="64" y="189"/>
                  </a:lnTo>
                  <a:lnTo>
                    <a:pt x="58" y="189"/>
                  </a:lnTo>
                  <a:lnTo>
                    <a:pt x="56" y="189"/>
                  </a:lnTo>
                  <a:lnTo>
                    <a:pt x="53" y="189"/>
                  </a:lnTo>
                  <a:lnTo>
                    <a:pt x="48" y="189"/>
                  </a:lnTo>
                  <a:lnTo>
                    <a:pt x="45" y="187"/>
                  </a:lnTo>
                  <a:lnTo>
                    <a:pt x="40" y="187"/>
                  </a:lnTo>
                  <a:lnTo>
                    <a:pt x="37" y="187"/>
                  </a:lnTo>
                  <a:lnTo>
                    <a:pt x="32" y="189"/>
                  </a:lnTo>
                  <a:lnTo>
                    <a:pt x="29" y="192"/>
                  </a:lnTo>
                  <a:lnTo>
                    <a:pt x="26" y="195"/>
                  </a:lnTo>
                  <a:lnTo>
                    <a:pt x="24" y="195"/>
                  </a:lnTo>
                  <a:lnTo>
                    <a:pt x="18" y="197"/>
                  </a:lnTo>
                  <a:lnTo>
                    <a:pt x="16" y="200"/>
                  </a:lnTo>
                  <a:lnTo>
                    <a:pt x="13" y="203"/>
                  </a:lnTo>
                  <a:lnTo>
                    <a:pt x="13" y="205"/>
                  </a:lnTo>
                  <a:lnTo>
                    <a:pt x="13" y="208"/>
                  </a:lnTo>
                  <a:lnTo>
                    <a:pt x="8" y="211"/>
                  </a:lnTo>
                  <a:lnTo>
                    <a:pt x="10" y="213"/>
                  </a:lnTo>
                  <a:lnTo>
                    <a:pt x="13" y="216"/>
                  </a:lnTo>
                  <a:lnTo>
                    <a:pt x="13" y="219"/>
                  </a:lnTo>
                  <a:lnTo>
                    <a:pt x="13" y="224"/>
                  </a:lnTo>
                  <a:lnTo>
                    <a:pt x="13" y="227"/>
                  </a:lnTo>
                  <a:lnTo>
                    <a:pt x="13" y="232"/>
                  </a:lnTo>
                  <a:lnTo>
                    <a:pt x="10" y="232"/>
                  </a:lnTo>
                  <a:lnTo>
                    <a:pt x="2" y="232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0" y="243"/>
                  </a:lnTo>
                  <a:lnTo>
                    <a:pt x="2" y="245"/>
                  </a:lnTo>
                  <a:lnTo>
                    <a:pt x="5" y="248"/>
                  </a:lnTo>
                  <a:lnTo>
                    <a:pt x="5" y="251"/>
                  </a:lnTo>
                  <a:lnTo>
                    <a:pt x="8" y="251"/>
                  </a:lnTo>
                  <a:lnTo>
                    <a:pt x="13" y="251"/>
                  </a:lnTo>
                  <a:lnTo>
                    <a:pt x="16" y="248"/>
                  </a:lnTo>
                  <a:lnTo>
                    <a:pt x="18" y="251"/>
                  </a:lnTo>
                  <a:lnTo>
                    <a:pt x="24" y="251"/>
                  </a:lnTo>
                  <a:lnTo>
                    <a:pt x="26" y="251"/>
                  </a:lnTo>
                  <a:lnTo>
                    <a:pt x="29" y="248"/>
                  </a:lnTo>
                  <a:lnTo>
                    <a:pt x="32" y="248"/>
                  </a:lnTo>
                  <a:lnTo>
                    <a:pt x="34" y="248"/>
                  </a:lnTo>
                  <a:lnTo>
                    <a:pt x="34" y="251"/>
                  </a:lnTo>
                  <a:lnTo>
                    <a:pt x="34" y="253"/>
                  </a:lnTo>
                  <a:lnTo>
                    <a:pt x="34" y="256"/>
                  </a:lnTo>
                  <a:lnTo>
                    <a:pt x="34" y="259"/>
                  </a:lnTo>
                  <a:lnTo>
                    <a:pt x="34" y="261"/>
                  </a:lnTo>
                  <a:lnTo>
                    <a:pt x="37" y="264"/>
                  </a:lnTo>
                  <a:lnTo>
                    <a:pt x="37" y="267"/>
                  </a:lnTo>
                  <a:lnTo>
                    <a:pt x="37" y="269"/>
                  </a:lnTo>
                  <a:lnTo>
                    <a:pt x="37" y="272"/>
                  </a:lnTo>
                  <a:lnTo>
                    <a:pt x="40" y="272"/>
                  </a:lnTo>
                  <a:lnTo>
                    <a:pt x="42" y="272"/>
                  </a:lnTo>
                  <a:lnTo>
                    <a:pt x="48" y="272"/>
                  </a:lnTo>
                  <a:lnTo>
                    <a:pt x="53" y="272"/>
                  </a:lnTo>
                  <a:lnTo>
                    <a:pt x="58" y="272"/>
                  </a:lnTo>
                  <a:lnTo>
                    <a:pt x="61" y="275"/>
                  </a:lnTo>
                  <a:lnTo>
                    <a:pt x="64" y="275"/>
                  </a:lnTo>
                  <a:lnTo>
                    <a:pt x="64" y="272"/>
                  </a:lnTo>
                  <a:lnTo>
                    <a:pt x="72" y="272"/>
                  </a:lnTo>
                  <a:lnTo>
                    <a:pt x="74" y="275"/>
                  </a:lnTo>
                  <a:lnTo>
                    <a:pt x="77" y="277"/>
                  </a:lnTo>
                  <a:lnTo>
                    <a:pt x="82" y="275"/>
                  </a:lnTo>
                  <a:lnTo>
                    <a:pt x="88" y="275"/>
                  </a:lnTo>
                  <a:lnTo>
                    <a:pt x="90" y="272"/>
                  </a:lnTo>
                  <a:lnTo>
                    <a:pt x="93" y="272"/>
                  </a:lnTo>
                  <a:lnTo>
                    <a:pt x="96" y="272"/>
                  </a:lnTo>
                  <a:lnTo>
                    <a:pt x="98" y="269"/>
                  </a:lnTo>
                  <a:lnTo>
                    <a:pt x="101" y="269"/>
                  </a:lnTo>
                  <a:lnTo>
                    <a:pt x="106" y="269"/>
                  </a:lnTo>
                  <a:lnTo>
                    <a:pt x="106" y="272"/>
                  </a:lnTo>
                  <a:lnTo>
                    <a:pt x="104" y="272"/>
                  </a:lnTo>
                  <a:lnTo>
                    <a:pt x="104" y="275"/>
                  </a:lnTo>
                  <a:lnTo>
                    <a:pt x="101" y="275"/>
                  </a:lnTo>
                  <a:lnTo>
                    <a:pt x="104" y="277"/>
                  </a:lnTo>
                  <a:lnTo>
                    <a:pt x="106" y="275"/>
                  </a:lnTo>
                  <a:lnTo>
                    <a:pt x="109" y="275"/>
                  </a:lnTo>
                  <a:lnTo>
                    <a:pt x="112" y="272"/>
                  </a:lnTo>
                  <a:lnTo>
                    <a:pt x="112" y="269"/>
                  </a:lnTo>
                  <a:lnTo>
                    <a:pt x="112" y="264"/>
                  </a:lnTo>
                  <a:lnTo>
                    <a:pt x="109" y="261"/>
                  </a:lnTo>
                  <a:lnTo>
                    <a:pt x="109" y="259"/>
                  </a:lnTo>
                  <a:lnTo>
                    <a:pt x="112" y="259"/>
                  </a:lnTo>
                  <a:lnTo>
                    <a:pt x="114" y="259"/>
                  </a:lnTo>
                  <a:lnTo>
                    <a:pt x="117" y="259"/>
                  </a:lnTo>
                  <a:lnTo>
                    <a:pt x="117" y="264"/>
                  </a:lnTo>
                  <a:lnTo>
                    <a:pt x="120" y="267"/>
                  </a:lnTo>
                  <a:lnTo>
                    <a:pt x="117" y="269"/>
                  </a:lnTo>
                  <a:lnTo>
                    <a:pt x="117" y="272"/>
                  </a:lnTo>
                  <a:lnTo>
                    <a:pt x="117" y="277"/>
                  </a:lnTo>
                  <a:lnTo>
                    <a:pt x="117" y="280"/>
                  </a:lnTo>
                  <a:lnTo>
                    <a:pt x="120" y="285"/>
                  </a:lnTo>
                  <a:lnTo>
                    <a:pt x="122" y="288"/>
                  </a:lnTo>
                  <a:lnTo>
                    <a:pt x="125" y="291"/>
                  </a:lnTo>
                  <a:lnTo>
                    <a:pt x="125" y="296"/>
                  </a:lnTo>
                  <a:lnTo>
                    <a:pt x="128" y="296"/>
                  </a:lnTo>
                  <a:lnTo>
                    <a:pt x="133" y="296"/>
                  </a:lnTo>
                  <a:lnTo>
                    <a:pt x="136" y="296"/>
                  </a:lnTo>
                  <a:lnTo>
                    <a:pt x="138" y="296"/>
                  </a:lnTo>
                  <a:lnTo>
                    <a:pt x="141" y="293"/>
                  </a:lnTo>
                  <a:lnTo>
                    <a:pt x="144" y="291"/>
                  </a:lnTo>
                  <a:lnTo>
                    <a:pt x="146" y="285"/>
                  </a:lnTo>
                  <a:lnTo>
                    <a:pt x="149" y="283"/>
                  </a:lnTo>
                  <a:lnTo>
                    <a:pt x="149" y="285"/>
                  </a:lnTo>
                  <a:lnTo>
                    <a:pt x="146" y="291"/>
                  </a:lnTo>
                  <a:lnTo>
                    <a:pt x="144" y="296"/>
                  </a:lnTo>
                  <a:lnTo>
                    <a:pt x="138" y="301"/>
                  </a:lnTo>
                  <a:lnTo>
                    <a:pt x="136" y="307"/>
                  </a:lnTo>
                  <a:lnTo>
                    <a:pt x="141" y="309"/>
                  </a:lnTo>
                  <a:lnTo>
                    <a:pt x="141" y="312"/>
                  </a:lnTo>
                  <a:lnTo>
                    <a:pt x="144" y="317"/>
                  </a:lnTo>
                  <a:lnTo>
                    <a:pt x="149" y="320"/>
                  </a:lnTo>
                  <a:lnTo>
                    <a:pt x="152" y="323"/>
                  </a:lnTo>
                  <a:lnTo>
                    <a:pt x="152" y="325"/>
                  </a:lnTo>
                  <a:lnTo>
                    <a:pt x="154" y="325"/>
                  </a:lnTo>
                  <a:lnTo>
                    <a:pt x="160" y="323"/>
                  </a:lnTo>
                  <a:lnTo>
                    <a:pt x="165" y="323"/>
                  </a:lnTo>
                  <a:lnTo>
                    <a:pt x="168" y="323"/>
                  </a:lnTo>
                  <a:lnTo>
                    <a:pt x="170" y="323"/>
                  </a:lnTo>
                  <a:lnTo>
                    <a:pt x="176" y="320"/>
                  </a:lnTo>
                  <a:lnTo>
                    <a:pt x="178" y="320"/>
                  </a:lnTo>
                  <a:lnTo>
                    <a:pt x="178" y="317"/>
                  </a:lnTo>
                  <a:lnTo>
                    <a:pt x="184" y="312"/>
                  </a:lnTo>
                  <a:lnTo>
                    <a:pt x="186" y="307"/>
                  </a:lnTo>
                  <a:lnTo>
                    <a:pt x="189" y="304"/>
                  </a:lnTo>
                  <a:lnTo>
                    <a:pt x="192" y="299"/>
                  </a:lnTo>
                  <a:lnTo>
                    <a:pt x="194" y="296"/>
                  </a:lnTo>
                  <a:lnTo>
                    <a:pt x="200" y="296"/>
                  </a:lnTo>
                  <a:lnTo>
                    <a:pt x="202" y="296"/>
                  </a:lnTo>
                  <a:lnTo>
                    <a:pt x="205" y="291"/>
                  </a:lnTo>
                  <a:lnTo>
                    <a:pt x="208" y="288"/>
                  </a:lnTo>
                  <a:lnTo>
                    <a:pt x="210" y="285"/>
                  </a:lnTo>
                  <a:lnTo>
                    <a:pt x="210" y="283"/>
                  </a:lnTo>
                  <a:lnTo>
                    <a:pt x="210" y="280"/>
                  </a:lnTo>
                  <a:lnTo>
                    <a:pt x="216" y="280"/>
                  </a:lnTo>
                  <a:lnTo>
                    <a:pt x="216" y="277"/>
                  </a:lnTo>
                  <a:lnTo>
                    <a:pt x="218" y="275"/>
                  </a:lnTo>
                  <a:lnTo>
                    <a:pt x="221" y="275"/>
                  </a:lnTo>
                  <a:lnTo>
                    <a:pt x="224" y="272"/>
                  </a:lnTo>
                  <a:lnTo>
                    <a:pt x="226" y="269"/>
                  </a:lnTo>
                  <a:lnTo>
                    <a:pt x="229" y="269"/>
                  </a:lnTo>
                  <a:lnTo>
                    <a:pt x="234" y="269"/>
                  </a:lnTo>
                  <a:lnTo>
                    <a:pt x="240" y="269"/>
                  </a:lnTo>
                  <a:lnTo>
                    <a:pt x="242" y="267"/>
                  </a:lnTo>
                  <a:lnTo>
                    <a:pt x="245" y="264"/>
                  </a:lnTo>
                  <a:lnTo>
                    <a:pt x="248" y="261"/>
                  </a:lnTo>
                  <a:lnTo>
                    <a:pt x="248" y="259"/>
                  </a:lnTo>
                  <a:lnTo>
                    <a:pt x="250" y="256"/>
                  </a:lnTo>
                  <a:lnTo>
                    <a:pt x="253" y="253"/>
                  </a:lnTo>
                  <a:lnTo>
                    <a:pt x="258" y="253"/>
                  </a:lnTo>
                  <a:lnTo>
                    <a:pt x="258" y="256"/>
                  </a:lnTo>
                  <a:lnTo>
                    <a:pt x="261" y="256"/>
                  </a:lnTo>
                  <a:lnTo>
                    <a:pt x="264" y="259"/>
                  </a:lnTo>
                  <a:lnTo>
                    <a:pt x="266" y="259"/>
                  </a:lnTo>
                  <a:lnTo>
                    <a:pt x="272" y="259"/>
                  </a:lnTo>
                  <a:close/>
                </a:path>
              </a:pathLst>
            </a:custGeom>
            <a:solidFill>
              <a:srgbClr val="F0F0F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75" name="Freeform 141"/>
            <p:cNvSpPr>
              <a:spLocks/>
            </p:cNvSpPr>
            <p:nvPr/>
          </p:nvSpPr>
          <p:spPr bwMode="auto">
            <a:xfrm>
              <a:off x="3514725" y="3748088"/>
              <a:ext cx="809625" cy="989012"/>
            </a:xfrm>
            <a:custGeom>
              <a:avLst/>
              <a:gdLst>
                <a:gd name="T0" fmla="*/ 2147483647 w 216"/>
                <a:gd name="T1" fmla="*/ 2147483647 h 250"/>
                <a:gd name="T2" fmla="*/ 2147483647 w 216"/>
                <a:gd name="T3" fmla="*/ 2147483647 h 250"/>
                <a:gd name="T4" fmla="*/ 2147483647 w 216"/>
                <a:gd name="T5" fmla="*/ 2147483647 h 250"/>
                <a:gd name="T6" fmla="*/ 2147483647 w 216"/>
                <a:gd name="T7" fmla="*/ 2147483647 h 250"/>
                <a:gd name="T8" fmla="*/ 2147483647 w 216"/>
                <a:gd name="T9" fmla="*/ 2147483647 h 250"/>
                <a:gd name="T10" fmla="*/ 2147483647 w 216"/>
                <a:gd name="T11" fmla="*/ 2147483647 h 250"/>
                <a:gd name="T12" fmla="*/ 2147483647 w 216"/>
                <a:gd name="T13" fmla="*/ 2147483647 h 250"/>
                <a:gd name="T14" fmla="*/ 2147483647 w 216"/>
                <a:gd name="T15" fmla="*/ 2147483647 h 250"/>
                <a:gd name="T16" fmla="*/ 2147483647 w 216"/>
                <a:gd name="T17" fmla="*/ 2147483647 h 250"/>
                <a:gd name="T18" fmla="*/ 2147483647 w 216"/>
                <a:gd name="T19" fmla="*/ 2147483647 h 250"/>
                <a:gd name="T20" fmla="*/ 2147483647 w 216"/>
                <a:gd name="T21" fmla="*/ 2147483647 h 250"/>
                <a:gd name="T22" fmla="*/ 2147483647 w 216"/>
                <a:gd name="T23" fmla="*/ 2147483647 h 250"/>
                <a:gd name="T24" fmla="*/ 2147483647 w 216"/>
                <a:gd name="T25" fmla="*/ 2147483647 h 250"/>
                <a:gd name="T26" fmla="*/ 2147483647 w 216"/>
                <a:gd name="T27" fmla="*/ 2147483647 h 250"/>
                <a:gd name="T28" fmla="*/ 2147483647 w 216"/>
                <a:gd name="T29" fmla="*/ 2147483647 h 250"/>
                <a:gd name="T30" fmla="*/ 2147483647 w 216"/>
                <a:gd name="T31" fmla="*/ 2147483647 h 250"/>
                <a:gd name="T32" fmla="*/ 2147483647 w 216"/>
                <a:gd name="T33" fmla="*/ 2147483647 h 250"/>
                <a:gd name="T34" fmla="*/ 2147483647 w 216"/>
                <a:gd name="T35" fmla="*/ 2147483647 h 250"/>
                <a:gd name="T36" fmla="*/ 2147483647 w 216"/>
                <a:gd name="T37" fmla="*/ 2147483647 h 250"/>
                <a:gd name="T38" fmla="*/ 2147483647 w 216"/>
                <a:gd name="T39" fmla="*/ 0 h 250"/>
                <a:gd name="T40" fmla="*/ 2147483647 w 216"/>
                <a:gd name="T41" fmla="*/ 2147483647 h 250"/>
                <a:gd name="T42" fmla="*/ 2147483647 w 216"/>
                <a:gd name="T43" fmla="*/ 0 h 250"/>
                <a:gd name="T44" fmla="*/ 2147483647 w 216"/>
                <a:gd name="T45" fmla="*/ 2147483647 h 250"/>
                <a:gd name="T46" fmla="*/ 2147483647 w 216"/>
                <a:gd name="T47" fmla="*/ 2147483647 h 250"/>
                <a:gd name="T48" fmla="*/ 2147483647 w 216"/>
                <a:gd name="T49" fmla="*/ 2147483647 h 250"/>
                <a:gd name="T50" fmla="*/ 2147483647 w 216"/>
                <a:gd name="T51" fmla="*/ 2147483647 h 250"/>
                <a:gd name="T52" fmla="*/ 2147483647 w 216"/>
                <a:gd name="T53" fmla="*/ 2147483647 h 250"/>
                <a:gd name="T54" fmla="*/ 2147483647 w 216"/>
                <a:gd name="T55" fmla="*/ 2147483647 h 250"/>
                <a:gd name="T56" fmla="*/ 2147483647 w 216"/>
                <a:gd name="T57" fmla="*/ 2147483647 h 250"/>
                <a:gd name="T58" fmla="*/ 2147483647 w 216"/>
                <a:gd name="T59" fmla="*/ 2147483647 h 250"/>
                <a:gd name="T60" fmla="*/ 2147483647 w 216"/>
                <a:gd name="T61" fmla="*/ 2147483647 h 250"/>
                <a:gd name="T62" fmla="*/ 2147483647 w 216"/>
                <a:gd name="T63" fmla="*/ 2147483647 h 250"/>
                <a:gd name="T64" fmla="*/ 2147483647 w 216"/>
                <a:gd name="T65" fmla="*/ 2147483647 h 250"/>
                <a:gd name="T66" fmla="*/ 2147483647 w 216"/>
                <a:gd name="T67" fmla="*/ 2147483647 h 250"/>
                <a:gd name="T68" fmla="*/ 2147483647 w 216"/>
                <a:gd name="T69" fmla="*/ 2147483647 h 250"/>
                <a:gd name="T70" fmla="*/ 2147483647 w 216"/>
                <a:gd name="T71" fmla="*/ 2147483647 h 250"/>
                <a:gd name="T72" fmla="*/ 2147483647 w 216"/>
                <a:gd name="T73" fmla="*/ 2147483647 h 250"/>
                <a:gd name="T74" fmla="*/ 2147483647 w 216"/>
                <a:gd name="T75" fmla="*/ 2147483647 h 250"/>
                <a:gd name="T76" fmla="*/ 2147483647 w 216"/>
                <a:gd name="T77" fmla="*/ 2147483647 h 250"/>
                <a:gd name="T78" fmla="*/ 2147483647 w 216"/>
                <a:gd name="T79" fmla="*/ 2147483647 h 250"/>
                <a:gd name="T80" fmla="*/ 2147483647 w 216"/>
                <a:gd name="T81" fmla="*/ 2147483647 h 250"/>
                <a:gd name="T82" fmla="*/ 2147483647 w 216"/>
                <a:gd name="T83" fmla="*/ 2147483647 h 250"/>
                <a:gd name="T84" fmla="*/ 2147483647 w 216"/>
                <a:gd name="T85" fmla="*/ 2147483647 h 250"/>
                <a:gd name="T86" fmla="*/ 2147483647 w 216"/>
                <a:gd name="T87" fmla="*/ 2147483647 h 250"/>
                <a:gd name="T88" fmla="*/ 2147483647 w 216"/>
                <a:gd name="T89" fmla="*/ 2147483647 h 250"/>
                <a:gd name="T90" fmla="*/ 2147483647 w 216"/>
                <a:gd name="T91" fmla="*/ 2147483647 h 250"/>
                <a:gd name="T92" fmla="*/ 2147483647 w 216"/>
                <a:gd name="T93" fmla="*/ 2147483647 h 250"/>
                <a:gd name="T94" fmla="*/ 2147483647 w 216"/>
                <a:gd name="T95" fmla="*/ 2147483647 h 250"/>
                <a:gd name="T96" fmla="*/ 2147483647 w 216"/>
                <a:gd name="T97" fmla="*/ 2147483647 h 250"/>
                <a:gd name="T98" fmla="*/ 2147483647 w 216"/>
                <a:gd name="T99" fmla="*/ 2147483647 h 250"/>
                <a:gd name="T100" fmla="*/ 2147483647 w 216"/>
                <a:gd name="T101" fmla="*/ 2147483647 h 250"/>
                <a:gd name="T102" fmla="*/ 2147483647 w 216"/>
                <a:gd name="T103" fmla="*/ 2147483647 h 250"/>
                <a:gd name="T104" fmla="*/ 2147483647 w 216"/>
                <a:gd name="T105" fmla="*/ 2147483647 h 250"/>
                <a:gd name="T106" fmla="*/ 2147483647 w 216"/>
                <a:gd name="T107" fmla="*/ 2147483647 h 250"/>
                <a:gd name="T108" fmla="*/ 2147483647 w 216"/>
                <a:gd name="T109" fmla="*/ 2147483647 h 250"/>
                <a:gd name="T110" fmla="*/ 2147483647 w 216"/>
                <a:gd name="T111" fmla="*/ 2147483647 h 25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16"/>
                <a:gd name="T169" fmla="*/ 0 h 250"/>
                <a:gd name="T170" fmla="*/ 216 w 216"/>
                <a:gd name="T171" fmla="*/ 250 h 25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16" h="250">
                  <a:moveTo>
                    <a:pt x="200" y="229"/>
                  </a:moveTo>
                  <a:lnTo>
                    <a:pt x="200" y="226"/>
                  </a:lnTo>
                  <a:lnTo>
                    <a:pt x="200" y="224"/>
                  </a:lnTo>
                  <a:lnTo>
                    <a:pt x="200" y="221"/>
                  </a:lnTo>
                  <a:lnTo>
                    <a:pt x="206" y="218"/>
                  </a:lnTo>
                  <a:lnTo>
                    <a:pt x="206" y="216"/>
                  </a:lnTo>
                  <a:lnTo>
                    <a:pt x="203" y="216"/>
                  </a:lnTo>
                  <a:lnTo>
                    <a:pt x="198" y="218"/>
                  </a:lnTo>
                  <a:lnTo>
                    <a:pt x="195" y="218"/>
                  </a:lnTo>
                  <a:lnTo>
                    <a:pt x="192" y="218"/>
                  </a:lnTo>
                  <a:lnTo>
                    <a:pt x="190" y="221"/>
                  </a:lnTo>
                  <a:lnTo>
                    <a:pt x="187" y="221"/>
                  </a:lnTo>
                  <a:lnTo>
                    <a:pt x="187" y="218"/>
                  </a:lnTo>
                  <a:lnTo>
                    <a:pt x="190" y="218"/>
                  </a:lnTo>
                  <a:lnTo>
                    <a:pt x="187" y="216"/>
                  </a:lnTo>
                  <a:lnTo>
                    <a:pt x="184" y="213"/>
                  </a:lnTo>
                  <a:lnTo>
                    <a:pt x="182" y="216"/>
                  </a:lnTo>
                  <a:lnTo>
                    <a:pt x="179" y="213"/>
                  </a:lnTo>
                  <a:lnTo>
                    <a:pt x="179" y="210"/>
                  </a:lnTo>
                  <a:lnTo>
                    <a:pt x="179" y="208"/>
                  </a:lnTo>
                  <a:lnTo>
                    <a:pt x="179" y="205"/>
                  </a:lnTo>
                  <a:lnTo>
                    <a:pt x="176" y="202"/>
                  </a:lnTo>
                  <a:lnTo>
                    <a:pt x="179" y="200"/>
                  </a:lnTo>
                  <a:lnTo>
                    <a:pt x="179" y="197"/>
                  </a:lnTo>
                  <a:lnTo>
                    <a:pt x="182" y="197"/>
                  </a:lnTo>
                  <a:lnTo>
                    <a:pt x="184" y="197"/>
                  </a:lnTo>
                  <a:lnTo>
                    <a:pt x="182" y="192"/>
                  </a:lnTo>
                  <a:lnTo>
                    <a:pt x="182" y="189"/>
                  </a:lnTo>
                  <a:lnTo>
                    <a:pt x="182" y="186"/>
                  </a:lnTo>
                  <a:lnTo>
                    <a:pt x="182" y="184"/>
                  </a:lnTo>
                  <a:lnTo>
                    <a:pt x="182" y="181"/>
                  </a:lnTo>
                  <a:lnTo>
                    <a:pt x="182" y="178"/>
                  </a:lnTo>
                  <a:lnTo>
                    <a:pt x="179" y="178"/>
                  </a:lnTo>
                  <a:lnTo>
                    <a:pt x="176" y="178"/>
                  </a:lnTo>
                  <a:lnTo>
                    <a:pt x="176" y="176"/>
                  </a:lnTo>
                  <a:lnTo>
                    <a:pt x="174" y="178"/>
                  </a:lnTo>
                  <a:lnTo>
                    <a:pt x="171" y="178"/>
                  </a:lnTo>
                  <a:lnTo>
                    <a:pt x="168" y="181"/>
                  </a:lnTo>
                  <a:lnTo>
                    <a:pt x="166" y="181"/>
                  </a:lnTo>
                  <a:lnTo>
                    <a:pt x="166" y="178"/>
                  </a:lnTo>
                  <a:lnTo>
                    <a:pt x="166" y="176"/>
                  </a:lnTo>
                  <a:lnTo>
                    <a:pt x="168" y="176"/>
                  </a:lnTo>
                  <a:lnTo>
                    <a:pt x="166" y="173"/>
                  </a:lnTo>
                  <a:lnTo>
                    <a:pt x="168" y="170"/>
                  </a:lnTo>
                  <a:lnTo>
                    <a:pt x="168" y="168"/>
                  </a:lnTo>
                  <a:lnTo>
                    <a:pt x="166" y="168"/>
                  </a:lnTo>
                  <a:lnTo>
                    <a:pt x="163" y="168"/>
                  </a:lnTo>
                  <a:lnTo>
                    <a:pt x="166" y="162"/>
                  </a:lnTo>
                  <a:lnTo>
                    <a:pt x="168" y="160"/>
                  </a:lnTo>
                  <a:lnTo>
                    <a:pt x="171" y="162"/>
                  </a:lnTo>
                  <a:lnTo>
                    <a:pt x="174" y="162"/>
                  </a:lnTo>
                  <a:lnTo>
                    <a:pt x="176" y="162"/>
                  </a:lnTo>
                  <a:lnTo>
                    <a:pt x="182" y="162"/>
                  </a:lnTo>
                  <a:lnTo>
                    <a:pt x="182" y="160"/>
                  </a:lnTo>
                  <a:lnTo>
                    <a:pt x="184" y="157"/>
                  </a:lnTo>
                  <a:lnTo>
                    <a:pt x="187" y="157"/>
                  </a:lnTo>
                  <a:lnTo>
                    <a:pt x="192" y="160"/>
                  </a:lnTo>
                  <a:lnTo>
                    <a:pt x="195" y="157"/>
                  </a:lnTo>
                  <a:lnTo>
                    <a:pt x="198" y="152"/>
                  </a:lnTo>
                  <a:lnTo>
                    <a:pt x="198" y="146"/>
                  </a:lnTo>
                  <a:lnTo>
                    <a:pt x="200" y="146"/>
                  </a:lnTo>
                  <a:lnTo>
                    <a:pt x="200" y="141"/>
                  </a:lnTo>
                  <a:lnTo>
                    <a:pt x="200" y="138"/>
                  </a:lnTo>
                  <a:lnTo>
                    <a:pt x="198" y="136"/>
                  </a:lnTo>
                  <a:lnTo>
                    <a:pt x="195" y="133"/>
                  </a:lnTo>
                  <a:lnTo>
                    <a:pt x="195" y="130"/>
                  </a:lnTo>
                  <a:lnTo>
                    <a:pt x="195" y="128"/>
                  </a:lnTo>
                  <a:lnTo>
                    <a:pt x="198" y="125"/>
                  </a:lnTo>
                  <a:lnTo>
                    <a:pt x="198" y="120"/>
                  </a:lnTo>
                  <a:lnTo>
                    <a:pt x="198" y="117"/>
                  </a:lnTo>
                  <a:lnTo>
                    <a:pt x="195" y="114"/>
                  </a:lnTo>
                  <a:lnTo>
                    <a:pt x="195" y="112"/>
                  </a:lnTo>
                  <a:lnTo>
                    <a:pt x="192" y="112"/>
                  </a:lnTo>
                  <a:lnTo>
                    <a:pt x="190" y="109"/>
                  </a:lnTo>
                  <a:lnTo>
                    <a:pt x="187" y="109"/>
                  </a:lnTo>
                  <a:lnTo>
                    <a:pt x="184" y="106"/>
                  </a:lnTo>
                  <a:lnTo>
                    <a:pt x="182" y="104"/>
                  </a:lnTo>
                  <a:lnTo>
                    <a:pt x="179" y="104"/>
                  </a:lnTo>
                  <a:lnTo>
                    <a:pt x="176" y="104"/>
                  </a:lnTo>
                  <a:lnTo>
                    <a:pt x="176" y="101"/>
                  </a:lnTo>
                  <a:lnTo>
                    <a:pt x="174" y="98"/>
                  </a:lnTo>
                  <a:lnTo>
                    <a:pt x="176" y="96"/>
                  </a:lnTo>
                  <a:lnTo>
                    <a:pt x="176" y="93"/>
                  </a:lnTo>
                  <a:lnTo>
                    <a:pt x="176" y="90"/>
                  </a:lnTo>
                  <a:lnTo>
                    <a:pt x="176" y="88"/>
                  </a:lnTo>
                  <a:lnTo>
                    <a:pt x="176" y="82"/>
                  </a:lnTo>
                  <a:lnTo>
                    <a:pt x="176" y="77"/>
                  </a:lnTo>
                  <a:lnTo>
                    <a:pt x="176" y="72"/>
                  </a:lnTo>
                  <a:lnTo>
                    <a:pt x="182" y="66"/>
                  </a:lnTo>
                  <a:lnTo>
                    <a:pt x="182" y="69"/>
                  </a:lnTo>
                  <a:lnTo>
                    <a:pt x="182" y="72"/>
                  </a:lnTo>
                  <a:lnTo>
                    <a:pt x="184" y="74"/>
                  </a:lnTo>
                  <a:lnTo>
                    <a:pt x="184" y="72"/>
                  </a:lnTo>
                  <a:lnTo>
                    <a:pt x="187" y="69"/>
                  </a:lnTo>
                  <a:lnTo>
                    <a:pt x="190" y="66"/>
                  </a:lnTo>
                  <a:lnTo>
                    <a:pt x="190" y="64"/>
                  </a:lnTo>
                  <a:lnTo>
                    <a:pt x="190" y="61"/>
                  </a:lnTo>
                  <a:lnTo>
                    <a:pt x="192" y="56"/>
                  </a:lnTo>
                  <a:lnTo>
                    <a:pt x="195" y="53"/>
                  </a:lnTo>
                  <a:lnTo>
                    <a:pt x="198" y="50"/>
                  </a:lnTo>
                  <a:lnTo>
                    <a:pt x="200" y="50"/>
                  </a:lnTo>
                  <a:lnTo>
                    <a:pt x="203" y="50"/>
                  </a:lnTo>
                  <a:lnTo>
                    <a:pt x="206" y="50"/>
                  </a:lnTo>
                  <a:lnTo>
                    <a:pt x="211" y="48"/>
                  </a:lnTo>
                  <a:lnTo>
                    <a:pt x="214" y="48"/>
                  </a:lnTo>
                  <a:lnTo>
                    <a:pt x="216" y="48"/>
                  </a:lnTo>
                  <a:lnTo>
                    <a:pt x="216" y="45"/>
                  </a:lnTo>
                  <a:lnTo>
                    <a:pt x="216" y="42"/>
                  </a:lnTo>
                  <a:lnTo>
                    <a:pt x="214" y="40"/>
                  </a:lnTo>
                  <a:lnTo>
                    <a:pt x="211" y="40"/>
                  </a:lnTo>
                  <a:lnTo>
                    <a:pt x="206" y="40"/>
                  </a:lnTo>
                  <a:lnTo>
                    <a:pt x="203" y="37"/>
                  </a:lnTo>
                  <a:lnTo>
                    <a:pt x="200" y="37"/>
                  </a:lnTo>
                  <a:lnTo>
                    <a:pt x="198" y="32"/>
                  </a:lnTo>
                  <a:lnTo>
                    <a:pt x="195" y="32"/>
                  </a:lnTo>
                  <a:lnTo>
                    <a:pt x="192" y="34"/>
                  </a:lnTo>
                  <a:lnTo>
                    <a:pt x="190" y="37"/>
                  </a:lnTo>
                  <a:lnTo>
                    <a:pt x="187" y="37"/>
                  </a:lnTo>
                  <a:lnTo>
                    <a:pt x="184" y="40"/>
                  </a:lnTo>
                  <a:lnTo>
                    <a:pt x="184" y="42"/>
                  </a:lnTo>
                  <a:lnTo>
                    <a:pt x="182" y="42"/>
                  </a:lnTo>
                  <a:lnTo>
                    <a:pt x="182" y="40"/>
                  </a:lnTo>
                  <a:lnTo>
                    <a:pt x="179" y="42"/>
                  </a:lnTo>
                  <a:lnTo>
                    <a:pt x="179" y="40"/>
                  </a:lnTo>
                  <a:lnTo>
                    <a:pt x="179" y="37"/>
                  </a:lnTo>
                  <a:lnTo>
                    <a:pt x="179" y="34"/>
                  </a:lnTo>
                  <a:lnTo>
                    <a:pt x="179" y="29"/>
                  </a:lnTo>
                  <a:lnTo>
                    <a:pt x="176" y="26"/>
                  </a:lnTo>
                  <a:lnTo>
                    <a:pt x="174" y="26"/>
                  </a:lnTo>
                  <a:lnTo>
                    <a:pt x="176" y="24"/>
                  </a:lnTo>
                  <a:lnTo>
                    <a:pt x="176" y="18"/>
                  </a:lnTo>
                  <a:lnTo>
                    <a:pt x="174" y="18"/>
                  </a:lnTo>
                  <a:lnTo>
                    <a:pt x="171" y="18"/>
                  </a:lnTo>
                  <a:lnTo>
                    <a:pt x="171" y="16"/>
                  </a:lnTo>
                  <a:lnTo>
                    <a:pt x="171" y="13"/>
                  </a:lnTo>
                  <a:lnTo>
                    <a:pt x="168" y="10"/>
                  </a:lnTo>
                  <a:lnTo>
                    <a:pt x="166" y="5"/>
                  </a:lnTo>
                  <a:lnTo>
                    <a:pt x="166" y="2"/>
                  </a:lnTo>
                  <a:lnTo>
                    <a:pt x="163" y="2"/>
                  </a:lnTo>
                  <a:lnTo>
                    <a:pt x="160" y="0"/>
                  </a:lnTo>
                  <a:lnTo>
                    <a:pt x="150" y="0"/>
                  </a:lnTo>
                  <a:lnTo>
                    <a:pt x="150" y="2"/>
                  </a:lnTo>
                  <a:lnTo>
                    <a:pt x="150" y="5"/>
                  </a:lnTo>
                  <a:lnTo>
                    <a:pt x="144" y="5"/>
                  </a:lnTo>
                  <a:lnTo>
                    <a:pt x="139" y="5"/>
                  </a:lnTo>
                  <a:lnTo>
                    <a:pt x="131" y="5"/>
                  </a:lnTo>
                  <a:lnTo>
                    <a:pt x="131" y="8"/>
                  </a:lnTo>
                  <a:lnTo>
                    <a:pt x="128" y="10"/>
                  </a:lnTo>
                  <a:lnTo>
                    <a:pt x="126" y="10"/>
                  </a:lnTo>
                  <a:lnTo>
                    <a:pt x="126" y="8"/>
                  </a:lnTo>
                  <a:lnTo>
                    <a:pt x="123" y="5"/>
                  </a:lnTo>
                  <a:lnTo>
                    <a:pt x="120" y="2"/>
                  </a:lnTo>
                  <a:lnTo>
                    <a:pt x="118" y="0"/>
                  </a:lnTo>
                  <a:lnTo>
                    <a:pt x="115" y="0"/>
                  </a:lnTo>
                  <a:lnTo>
                    <a:pt x="110" y="2"/>
                  </a:lnTo>
                  <a:lnTo>
                    <a:pt x="104" y="2"/>
                  </a:lnTo>
                  <a:lnTo>
                    <a:pt x="102" y="5"/>
                  </a:lnTo>
                  <a:lnTo>
                    <a:pt x="102" y="8"/>
                  </a:lnTo>
                  <a:lnTo>
                    <a:pt x="96" y="8"/>
                  </a:lnTo>
                  <a:lnTo>
                    <a:pt x="94" y="8"/>
                  </a:lnTo>
                  <a:lnTo>
                    <a:pt x="91" y="5"/>
                  </a:lnTo>
                  <a:lnTo>
                    <a:pt x="88" y="5"/>
                  </a:lnTo>
                  <a:lnTo>
                    <a:pt x="88" y="2"/>
                  </a:lnTo>
                  <a:lnTo>
                    <a:pt x="86" y="5"/>
                  </a:lnTo>
                  <a:lnTo>
                    <a:pt x="80" y="8"/>
                  </a:lnTo>
                  <a:lnTo>
                    <a:pt x="78" y="8"/>
                  </a:lnTo>
                  <a:lnTo>
                    <a:pt x="75" y="8"/>
                  </a:lnTo>
                  <a:lnTo>
                    <a:pt x="72" y="8"/>
                  </a:lnTo>
                  <a:lnTo>
                    <a:pt x="70" y="10"/>
                  </a:lnTo>
                  <a:lnTo>
                    <a:pt x="67" y="10"/>
                  </a:lnTo>
                  <a:lnTo>
                    <a:pt x="67" y="13"/>
                  </a:lnTo>
                  <a:lnTo>
                    <a:pt x="67" y="16"/>
                  </a:lnTo>
                  <a:lnTo>
                    <a:pt x="67" y="18"/>
                  </a:lnTo>
                  <a:lnTo>
                    <a:pt x="64" y="18"/>
                  </a:lnTo>
                  <a:lnTo>
                    <a:pt x="62" y="21"/>
                  </a:lnTo>
                  <a:lnTo>
                    <a:pt x="59" y="21"/>
                  </a:lnTo>
                  <a:lnTo>
                    <a:pt x="59" y="18"/>
                  </a:lnTo>
                  <a:lnTo>
                    <a:pt x="59" y="16"/>
                  </a:lnTo>
                  <a:lnTo>
                    <a:pt x="56" y="13"/>
                  </a:lnTo>
                  <a:lnTo>
                    <a:pt x="54" y="13"/>
                  </a:lnTo>
                  <a:lnTo>
                    <a:pt x="51" y="13"/>
                  </a:lnTo>
                  <a:lnTo>
                    <a:pt x="48" y="13"/>
                  </a:lnTo>
                  <a:lnTo>
                    <a:pt x="46" y="16"/>
                  </a:lnTo>
                  <a:lnTo>
                    <a:pt x="43" y="18"/>
                  </a:lnTo>
                  <a:lnTo>
                    <a:pt x="40" y="21"/>
                  </a:lnTo>
                  <a:lnTo>
                    <a:pt x="38" y="24"/>
                  </a:lnTo>
                  <a:lnTo>
                    <a:pt x="35" y="26"/>
                  </a:lnTo>
                  <a:lnTo>
                    <a:pt x="32" y="29"/>
                  </a:lnTo>
                  <a:lnTo>
                    <a:pt x="32" y="32"/>
                  </a:lnTo>
                  <a:lnTo>
                    <a:pt x="30" y="32"/>
                  </a:lnTo>
                  <a:lnTo>
                    <a:pt x="27" y="32"/>
                  </a:lnTo>
                  <a:lnTo>
                    <a:pt x="24" y="34"/>
                  </a:lnTo>
                  <a:lnTo>
                    <a:pt x="22" y="34"/>
                  </a:lnTo>
                  <a:lnTo>
                    <a:pt x="19" y="37"/>
                  </a:lnTo>
                  <a:lnTo>
                    <a:pt x="19" y="40"/>
                  </a:lnTo>
                  <a:lnTo>
                    <a:pt x="19" y="42"/>
                  </a:lnTo>
                  <a:lnTo>
                    <a:pt x="19" y="45"/>
                  </a:lnTo>
                  <a:lnTo>
                    <a:pt x="22" y="48"/>
                  </a:lnTo>
                  <a:lnTo>
                    <a:pt x="24" y="50"/>
                  </a:lnTo>
                  <a:lnTo>
                    <a:pt x="24" y="53"/>
                  </a:lnTo>
                  <a:lnTo>
                    <a:pt x="24" y="56"/>
                  </a:lnTo>
                  <a:lnTo>
                    <a:pt x="24" y="58"/>
                  </a:lnTo>
                  <a:lnTo>
                    <a:pt x="24" y="61"/>
                  </a:lnTo>
                  <a:lnTo>
                    <a:pt x="24" y="64"/>
                  </a:lnTo>
                  <a:lnTo>
                    <a:pt x="22" y="66"/>
                  </a:lnTo>
                  <a:lnTo>
                    <a:pt x="19" y="66"/>
                  </a:lnTo>
                  <a:lnTo>
                    <a:pt x="19" y="69"/>
                  </a:lnTo>
                  <a:lnTo>
                    <a:pt x="19" y="72"/>
                  </a:lnTo>
                  <a:lnTo>
                    <a:pt x="19" y="74"/>
                  </a:lnTo>
                  <a:lnTo>
                    <a:pt x="19" y="77"/>
                  </a:lnTo>
                  <a:lnTo>
                    <a:pt x="19" y="80"/>
                  </a:lnTo>
                  <a:lnTo>
                    <a:pt x="16" y="80"/>
                  </a:lnTo>
                  <a:lnTo>
                    <a:pt x="14" y="80"/>
                  </a:lnTo>
                  <a:lnTo>
                    <a:pt x="11" y="80"/>
                  </a:lnTo>
                  <a:lnTo>
                    <a:pt x="8" y="82"/>
                  </a:lnTo>
                  <a:lnTo>
                    <a:pt x="6" y="82"/>
                  </a:lnTo>
                  <a:lnTo>
                    <a:pt x="3" y="82"/>
                  </a:lnTo>
                  <a:lnTo>
                    <a:pt x="3" y="85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6"/>
                  </a:lnTo>
                  <a:lnTo>
                    <a:pt x="0" y="101"/>
                  </a:lnTo>
                  <a:lnTo>
                    <a:pt x="0" y="106"/>
                  </a:lnTo>
                  <a:lnTo>
                    <a:pt x="3" y="109"/>
                  </a:lnTo>
                  <a:lnTo>
                    <a:pt x="6" y="112"/>
                  </a:lnTo>
                  <a:lnTo>
                    <a:pt x="8" y="114"/>
                  </a:lnTo>
                  <a:lnTo>
                    <a:pt x="8" y="117"/>
                  </a:lnTo>
                  <a:lnTo>
                    <a:pt x="11" y="120"/>
                  </a:lnTo>
                  <a:lnTo>
                    <a:pt x="11" y="122"/>
                  </a:lnTo>
                  <a:lnTo>
                    <a:pt x="11" y="125"/>
                  </a:lnTo>
                  <a:lnTo>
                    <a:pt x="8" y="128"/>
                  </a:lnTo>
                  <a:lnTo>
                    <a:pt x="8" y="130"/>
                  </a:lnTo>
                  <a:lnTo>
                    <a:pt x="11" y="133"/>
                  </a:lnTo>
                  <a:lnTo>
                    <a:pt x="11" y="136"/>
                  </a:lnTo>
                  <a:lnTo>
                    <a:pt x="8" y="138"/>
                  </a:lnTo>
                  <a:lnTo>
                    <a:pt x="11" y="141"/>
                  </a:lnTo>
                  <a:lnTo>
                    <a:pt x="14" y="138"/>
                  </a:lnTo>
                  <a:lnTo>
                    <a:pt x="16" y="138"/>
                  </a:lnTo>
                  <a:lnTo>
                    <a:pt x="16" y="136"/>
                  </a:lnTo>
                  <a:lnTo>
                    <a:pt x="19" y="136"/>
                  </a:lnTo>
                  <a:lnTo>
                    <a:pt x="22" y="136"/>
                  </a:lnTo>
                  <a:lnTo>
                    <a:pt x="22" y="138"/>
                  </a:lnTo>
                  <a:lnTo>
                    <a:pt x="24" y="138"/>
                  </a:lnTo>
                  <a:lnTo>
                    <a:pt x="27" y="141"/>
                  </a:lnTo>
                  <a:lnTo>
                    <a:pt x="30" y="141"/>
                  </a:lnTo>
                  <a:lnTo>
                    <a:pt x="35" y="141"/>
                  </a:lnTo>
                  <a:lnTo>
                    <a:pt x="38" y="141"/>
                  </a:lnTo>
                  <a:lnTo>
                    <a:pt x="40" y="141"/>
                  </a:lnTo>
                  <a:lnTo>
                    <a:pt x="43" y="141"/>
                  </a:lnTo>
                  <a:lnTo>
                    <a:pt x="46" y="141"/>
                  </a:lnTo>
                  <a:lnTo>
                    <a:pt x="46" y="144"/>
                  </a:lnTo>
                  <a:lnTo>
                    <a:pt x="51" y="144"/>
                  </a:lnTo>
                  <a:lnTo>
                    <a:pt x="54" y="144"/>
                  </a:lnTo>
                  <a:lnTo>
                    <a:pt x="56" y="144"/>
                  </a:lnTo>
                  <a:lnTo>
                    <a:pt x="59" y="144"/>
                  </a:lnTo>
                  <a:lnTo>
                    <a:pt x="62" y="144"/>
                  </a:lnTo>
                  <a:lnTo>
                    <a:pt x="64" y="144"/>
                  </a:lnTo>
                  <a:lnTo>
                    <a:pt x="64" y="146"/>
                  </a:lnTo>
                  <a:lnTo>
                    <a:pt x="67" y="149"/>
                  </a:lnTo>
                  <a:lnTo>
                    <a:pt x="70" y="149"/>
                  </a:lnTo>
                  <a:lnTo>
                    <a:pt x="70" y="152"/>
                  </a:lnTo>
                  <a:lnTo>
                    <a:pt x="72" y="154"/>
                  </a:lnTo>
                  <a:lnTo>
                    <a:pt x="75" y="154"/>
                  </a:lnTo>
                  <a:lnTo>
                    <a:pt x="80" y="154"/>
                  </a:lnTo>
                  <a:lnTo>
                    <a:pt x="83" y="154"/>
                  </a:lnTo>
                  <a:lnTo>
                    <a:pt x="88" y="154"/>
                  </a:lnTo>
                  <a:lnTo>
                    <a:pt x="91" y="154"/>
                  </a:lnTo>
                  <a:lnTo>
                    <a:pt x="91" y="152"/>
                  </a:lnTo>
                  <a:lnTo>
                    <a:pt x="94" y="154"/>
                  </a:lnTo>
                  <a:lnTo>
                    <a:pt x="96" y="157"/>
                  </a:lnTo>
                  <a:lnTo>
                    <a:pt x="94" y="160"/>
                  </a:lnTo>
                  <a:lnTo>
                    <a:pt x="91" y="162"/>
                  </a:lnTo>
                  <a:lnTo>
                    <a:pt x="88" y="165"/>
                  </a:lnTo>
                  <a:lnTo>
                    <a:pt x="88" y="168"/>
                  </a:lnTo>
                  <a:lnTo>
                    <a:pt x="86" y="170"/>
                  </a:lnTo>
                  <a:lnTo>
                    <a:pt x="83" y="176"/>
                  </a:lnTo>
                  <a:lnTo>
                    <a:pt x="88" y="176"/>
                  </a:lnTo>
                  <a:lnTo>
                    <a:pt x="88" y="178"/>
                  </a:lnTo>
                  <a:lnTo>
                    <a:pt x="91" y="176"/>
                  </a:lnTo>
                  <a:lnTo>
                    <a:pt x="94" y="176"/>
                  </a:lnTo>
                  <a:lnTo>
                    <a:pt x="94" y="181"/>
                  </a:lnTo>
                  <a:lnTo>
                    <a:pt x="96" y="181"/>
                  </a:lnTo>
                  <a:lnTo>
                    <a:pt x="102" y="181"/>
                  </a:lnTo>
                  <a:lnTo>
                    <a:pt x="104" y="184"/>
                  </a:lnTo>
                  <a:lnTo>
                    <a:pt x="102" y="186"/>
                  </a:lnTo>
                  <a:lnTo>
                    <a:pt x="104" y="192"/>
                  </a:lnTo>
                  <a:lnTo>
                    <a:pt x="99" y="192"/>
                  </a:lnTo>
                  <a:lnTo>
                    <a:pt x="96" y="194"/>
                  </a:lnTo>
                  <a:lnTo>
                    <a:pt x="96" y="200"/>
                  </a:lnTo>
                  <a:lnTo>
                    <a:pt x="96" y="202"/>
                  </a:lnTo>
                  <a:lnTo>
                    <a:pt x="99" y="205"/>
                  </a:lnTo>
                  <a:lnTo>
                    <a:pt x="99" y="208"/>
                  </a:lnTo>
                  <a:lnTo>
                    <a:pt x="96" y="210"/>
                  </a:lnTo>
                  <a:lnTo>
                    <a:pt x="94" y="210"/>
                  </a:lnTo>
                  <a:lnTo>
                    <a:pt x="91" y="213"/>
                  </a:lnTo>
                  <a:lnTo>
                    <a:pt x="91" y="216"/>
                  </a:lnTo>
                  <a:lnTo>
                    <a:pt x="94" y="218"/>
                  </a:lnTo>
                  <a:lnTo>
                    <a:pt x="91" y="218"/>
                  </a:lnTo>
                  <a:lnTo>
                    <a:pt x="94" y="221"/>
                  </a:lnTo>
                  <a:lnTo>
                    <a:pt x="94" y="224"/>
                  </a:lnTo>
                  <a:lnTo>
                    <a:pt x="99" y="221"/>
                  </a:lnTo>
                  <a:lnTo>
                    <a:pt x="96" y="226"/>
                  </a:lnTo>
                  <a:lnTo>
                    <a:pt x="94" y="229"/>
                  </a:lnTo>
                  <a:lnTo>
                    <a:pt x="91" y="226"/>
                  </a:lnTo>
                  <a:lnTo>
                    <a:pt x="88" y="224"/>
                  </a:lnTo>
                  <a:lnTo>
                    <a:pt x="80" y="237"/>
                  </a:lnTo>
                  <a:lnTo>
                    <a:pt x="83" y="240"/>
                  </a:lnTo>
                  <a:lnTo>
                    <a:pt x="86" y="242"/>
                  </a:lnTo>
                  <a:lnTo>
                    <a:pt x="91" y="242"/>
                  </a:lnTo>
                  <a:lnTo>
                    <a:pt x="96" y="240"/>
                  </a:lnTo>
                  <a:lnTo>
                    <a:pt x="102" y="240"/>
                  </a:lnTo>
                  <a:lnTo>
                    <a:pt x="99" y="234"/>
                  </a:lnTo>
                  <a:lnTo>
                    <a:pt x="99" y="232"/>
                  </a:lnTo>
                  <a:lnTo>
                    <a:pt x="102" y="229"/>
                  </a:lnTo>
                  <a:lnTo>
                    <a:pt x="104" y="226"/>
                  </a:lnTo>
                  <a:lnTo>
                    <a:pt x="107" y="226"/>
                  </a:lnTo>
                  <a:lnTo>
                    <a:pt x="112" y="226"/>
                  </a:lnTo>
                  <a:lnTo>
                    <a:pt x="110" y="221"/>
                  </a:lnTo>
                  <a:lnTo>
                    <a:pt x="112" y="218"/>
                  </a:lnTo>
                  <a:lnTo>
                    <a:pt x="115" y="218"/>
                  </a:lnTo>
                  <a:lnTo>
                    <a:pt x="115" y="221"/>
                  </a:lnTo>
                  <a:lnTo>
                    <a:pt x="118" y="224"/>
                  </a:lnTo>
                  <a:lnTo>
                    <a:pt x="118" y="226"/>
                  </a:lnTo>
                  <a:lnTo>
                    <a:pt x="120" y="226"/>
                  </a:lnTo>
                  <a:lnTo>
                    <a:pt x="120" y="224"/>
                  </a:lnTo>
                  <a:lnTo>
                    <a:pt x="120" y="221"/>
                  </a:lnTo>
                  <a:lnTo>
                    <a:pt x="118" y="218"/>
                  </a:lnTo>
                  <a:lnTo>
                    <a:pt x="118" y="216"/>
                  </a:lnTo>
                  <a:lnTo>
                    <a:pt x="120" y="216"/>
                  </a:lnTo>
                  <a:lnTo>
                    <a:pt x="120" y="218"/>
                  </a:lnTo>
                  <a:lnTo>
                    <a:pt x="123" y="221"/>
                  </a:lnTo>
                  <a:lnTo>
                    <a:pt x="126" y="221"/>
                  </a:lnTo>
                  <a:lnTo>
                    <a:pt x="128" y="218"/>
                  </a:lnTo>
                  <a:lnTo>
                    <a:pt x="131" y="216"/>
                  </a:lnTo>
                  <a:lnTo>
                    <a:pt x="134" y="218"/>
                  </a:lnTo>
                  <a:lnTo>
                    <a:pt x="139" y="221"/>
                  </a:lnTo>
                  <a:lnTo>
                    <a:pt x="142" y="224"/>
                  </a:lnTo>
                  <a:lnTo>
                    <a:pt x="144" y="226"/>
                  </a:lnTo>
                  <a:lnTo>
                    <a:pt x="150" y="226"/>
                  </a:lnTo>
                  <a:lnTo>
                    <a:pt x="152" y="224"/>
                  </a:lnTo>
                  <a:lnTo>
                    <a:pt x="152" y="221"/>
                  </a:lnTo>
                  <a:lnTo>
                    <a:pt x="152" y="218"/>
                  </a:lnTo>
                  <a:lnTo>
                    <a:pt x="155" y="218"/>
                  </a:lnTo>
                  <a:lnTo>
                    <a:pt x="158" y="218"/>
                  </a:lnTo>
                  <a:lnTo>
                    <a:pt x="160" y="218"/>
                  </a:lnTo>
                  <a:lnTo>
                    <a:pt x="166" y="218"/>
                  </a:lnTo>
                  <a:lnTo>
                    <a:pt x="168" y="218"/>
                  </a:lnTo>
                  <a:lnTo>
                    <a:pt x="171" y="221"/>
                  </a:lnTo>
                  <a:lnTo>
                    <a:pt x="174" y="221"/>
                  </a:lnTo>
                  <a:lnTo>
                    <a:pt x="179" y="221"/>
                  </a:lnTo>
                  <a:lnTo>
                    <a:pt x="182" y="221"/>
                  </a:lnTo>
                  <a:lnTo>
                    <a:pt x="184" y="224"/>
                  </a:lnTo>
                  <a:lnTo>
                    <a:pt x="184" y="226"/>
                  </a:lnTo>
                  <a:lnTo>
                    <a:pt x="184" y="229"/>
                  </a:lnTo>
                  <a:lnTo>
                    <a:pt x="182" y="232"/>
                  </a:lnTo>
                  <a:lnTo>
                    <a:pt x="179" y="232"/>
                  </a:lnTo>
                  <a:lnTo>
                    <a:pt x="179" y="234"/>
                  </a:lnTo>
                  <a:lnTo>
                    <a:pt x="179" y="240"/>
                  </a:lnTo>
                  <a:lnTo>
                    <a:pt x="176" y="240"/>
                  </a:lnTo>
                  <a:lnTo>
                    <a:pt x="174" y="237"/>
                  </a:lnTo>
                  <a:lnTo>
                    <a:pt x="174" y="234"/>
                  </a:lnTo>
                  <a:lnTo>
                    <a:pt x="171" y="232"/>
                  </a:lnTo>
                  <a:lnTo>
                    <a:pt x="171" y="229"/>
                  </a:lnTo>
                  <a:lnTo>
                    <a:pt x="171" y="226"/>
                  </a:lnTo>
                  <a:lnTo>
                    <a:pt x="168" y="226"/>
                  </a:lnTo>
                  <a:lnTo>
                    <a:pt x="166" y="226"/>
                  </a:lnTo>
                  <a:lnTo>
                    <a:pt x="166" y="229"/>
                  </a:lnTo>
                  <a:lnTo>
                    <a:pt x="163" y="229"/>
                  </a:lnTo>
                  <a:lnTo>
                    <a:pt x="163" y="232"/>
                  </a:lnTo>
                  <a:lnTo>
                    <a:pt x="163" y="234"/>
                  </a:lnTo>
                  <a:lnTo>
                    <a:pt x="166" y="234"/>
                  </a:lnTo>
                  <a:lnTo>
                    <a:pt x="166" y="237"/>
                  </a:lnTo>
                  <a:lnTo>
                    <a:pt x="168" y="240"/>
                  </a:lnTo>
                  <a:lnTo>
                    <a:pt x="171" y="240"/>
                  </a:lnTo>
                  <a:lnTo>
                    <a:pt x="171" y="242"/>
                  </a:lnTo>
                  <a:lnTo>
                    <a:pt x="174" y="245"/>
                  </a:lnTo>
                  <a:lnTo>
                    <a:pt x="176" y="248"/>
                  </a:lnTo>
                  <a:lnTo>
                    <a:pt x="176" y="250"/>
                  </a:lnTo>
                  <a:lnTo>
                    <a:pt x="179" y="250"/>
                  </a:lnTo>
                  <a:lnTo>
                    <a:pt x="182" y="248"/>
                  </a:lnTo>
                  <a:lnTo>
                    <a:pt x="184" y="248"/>
                  </a:lnTo>
                  <a:lnTo>
                    <a:pt x="187" y="250"/>
                  </a:lnTo>
                  <a:lnTo>
                    <a:pt x="190" y="248"/>
                  </a:lnTo>
                  <a:lnTo>
                    <a:pt x="192" y="245"/>
                  </a:lnTo>
                  <a:lnTo>
                    <a:pt x="195" y="242"/>
                  </a:lnTo>
                  <a:lnTo>
                    <a:pt x="195" y="240"/>
                  </a:lnTo>
                  <a:lnTo>
                    <a:pt x="198" y="242"/>
                  </a:lnTo>
                  <a:lnTo>
                    <a:pt x="200" y="240"/>
                  </a:lnTo>
                  <a:lnTo>
                    <a:pt x="200" y="237"/>
                  </a:lnTo>
                  <a:lnTo>
                    <a:pt x="200" y="234"/>
                  </a:lnTo>
                  <a:lnTo>
                    <a:pt x="200" y="232"/>
                  </a:lnTo>
                  <a:lnTo>
                    <a:pt x="200" y="229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76" name="Freeform 142"/>
            <p:cNvSpPr>
              <a:spLocks/>
            </p:cNvSpPr>
            <p:nvPr/>
          </p:nvSpPr>
          <p:spPr bwMode="auto">
            <a:xfrm>
              <a:off x="3514725" y="3748088"/>
              <a:ext cx="809625" cy="989012"/>
            </a:xfrm>
            <a:custGeom>
              <a:avLst/>
              <a:gdLst>
                <a:gd name="T0" fmla="*/ 2147483647 w 216"/>
                <a:gd name="T1" fmla="*/ 2147483647 h 250"/>
                <a:gd name="T2" fmla="*/ 2147483647 w 216"/>
                <a:gd name="T3" fmla="*/ 2147483647 h 250"/>
                <a:gd name="T4" fmla="*/ 2147483647 w 216"/>
                <a:gd name="T5" fmla="*/ 2147483647 h 250"/>
                <a:gd name="T6" fmla="*/ 2147483647 w 216"/>
                <a:gd name="T7" fmla="*/ 2147483647 h 250"/>
                <a:gd name="T8" fmla="*/ 2147483647 w 216"/>
                <a:gd name="T9" fmla="*/ 2147483647 h 250"/>
                <a:gd name="T10" fmla="*/ 2147483647 w 216"/>
                <a:gd name="T11" fmla="*/ 2147483647 h 250"/>
                <a:gd name="T12" fmla="*/ 2147483647 w 216"/>
                <a:gd name="T13" fmla="*/ 2147483647 h 250"/>
                <a:gd name="T14" fmla="*/ 2147483647 w 216"/>
                <a:gd name="T15" fmla="*/ 2147483647 h 250"/>
                <a:gd name="T16" fmla="*/ 2147483647 w 216"/>
                <a:gd name="T17" fmla="*/ 2147483647 h 250"/>
                <a:gd name="T18" fmla="*/ 2147483647 w 216"/>
                <a:gd name="T19" fmla="*/ 2147483647 h 250"/>
                <a:gd name="T20" fmla="*/ 2147483647 w 216"/>
                <a:gd name="T21" fmla="*/ 2147483647 h 250"/>
                <a:gd name="T22" fmla="*/ 2147483647 w 216"/>
                <a:gd name="T23" fmla="*/ 2147483647 h 250"/>
                <a:gd name="T24" fmla="*/ 2147483647 w 216"/>
                <a:gd name="T25" fmla="*/ 2147483647 h 250"/>
                <a:gd name="T26" fmla="*/ 2147483647 w 216"/>
                <a:gd name="T27" fmla="*/ 2147483647 h 250"/>
                <a:gd name="T28" fmla="*/ 2147483647 w 216"/>
                <a:gd name="T29" fmla="*/ 2147483647 h 250"/>
                <a:gd name="T30" fmla="*/ 2147483647 w 216"/>
                <a:gd name="T31" fmla="*/ 2147483647 h 250"/>
                <a:gd name="T32" fmla="*/ 2147483647 w 216"/>
                <a:gd name="T33" fmla="*/ 2147483647 h 250"/>
                <a:gd name="T34" fmla="*/ 2147483647 w 216"/>
                <a:gd name="T35" fmla="*/ 2147483647 h 250"/>
                <a:gd name="T36" fmla="*/ 2147483647 w 216"/>
                <a:gd name="T37" fmla="*/ 2147483647 h 250"/>
                <a:gd name="T38" fmla="*/ 2147483647 w 216"/>
                <a:gd name="T39" fmla="*/ 0 h 250"/>
                <a:gd name="T40" fmla="*/ 2147483647 w 216"/>
                <a:gd name="T41" fmla="*/ 2147483647 h 250"/>
                <a:gd name="T42" fmla="*/ 2147483647 w 216"/>
                <a:gd name="T43" fmla="*/ 0 h 250"/>
                <a:gd name="T44" fmla="*/ 2147483647 w 216"/>
                <a:gd name="T45" fmla="*/ 2147483647 h 250"/>
                <a:gd name="T46" fmla="*/ 2147483647 w 216"/>
                <a:gd name="T47" fmla="*/ 2147483647 h 250"/>
                <a:gd name="T48" fmla="*/ 2147483647 w 216"/>
                <a:gd name="T49" fmla="*/ 2147483647 h 250"/>
                <a:gd name="T50" fmla="*/ 2147483647 w 216"/>
                <a:gd name="T51" fmla="*/ 2147483647 h 250"/>
                <a:gd name="T52" fmla="*/ 2147483647 w 216"/>
                <a:gd name="T53" fmla="*/ 2147483647 h 250"/>
                <a:gd name="T54" fmla="*/ 2147483647 w 216"/>
                <a:gd name="T55" fmla="*/ 2147483647 h 250"/>
                <a:gd name="T56" fmla="*/ 2147483647 w 216"/>
                <a:gd name="T57" fmla="*/ 2147483647 h 250"/>
                <a:gd name="T58" fmla="*/ 2147483647 w 216"/>
                <a:gd name="T59" fmla="*/ 2147483647 h 250"/>
                <a:gd name="T60" fmla="*/ 2147483647 w 216"/>
                <a:gd name="T61" fmla="*/ 2147483647 h 250"/>
                <a:gd name="T62" fmla="*/ 2147483647 w 216"/>
                <a:gd name="T63" fmla="*/ 2147483647 h 250"/>
                <a:gd name="T64" fmla="*/ 2147483647 w 216"/>
                <a:gd name="T65" fmla="*/ 2147483647 h 250"/>
                <a:gd name="T66" fmla="*/ 2147483647 w 216"/>
                <a:gd name="T67" fmla="*/ 2147483647 h 250"/>
                <a:gd name="T68" fmla="*/ 2147483647 w 216"/>
                <a:gd name="T69" fmla="*/ 2147483647 h 250"/>
                <a:gd name="T70" fmla="*/ 2147483647 w 216"/>
                <a:gd name="T71" fmla="*/ 2147483647 h 250"/>
                <a:gd name="T72" fmla="*/ 2147483647 w 216"/>
                <a:gd name="T73" fmla="*/ 2147483647 h 250"/>
                <a:gd name="T74" fmla="*/ 2147483647 w 216"/>
                <a:gd name="T75" fmla="*/ 2147483647 h 250"/>
                <a:gd name="T76" fmla="*/ 2147483647 w 216"/>
                <a:gd name="T77" fmla="*/ 2147483647 h 250"/>
                <a:gd name="T78" fmla="*/ 2147483647 w 216"/>
                <a:gd name="T79" fmla="*/ 2147483647 h 250"/>
                <a:gd name="T80" fmla="*/ 2147483647 w 216"/>
                <a:gd name="T81" fmla="*/ 2147483647 h 250"/>
                <a:gd name="T82" fmla="*/ 2147483647 w 216"/>
                <a:gd name="T83" fmla="*/ 2147483647 h 250"/>
                <a:gd name="T84" fmla="*/ 2147483647 w 216"/>
                <a:gd name="T85" fmla="*/ 2147483647 h 250"/>
                <a:gd name="T86" fmla="*/ 2147483647 w 216"/>
                <a:gd name="T87" fmla="*/ 2147483647 h 250"/>
                <a:gd name="T88" fmla="*/ 2147483647 w 216"/>
                <a:gd name="T89" fmla="*/ 2147483647 h 250"/>
                <a:gd name="T90" fmla="*/ 2147483647 w 216"/>
                <a:gd name="T91" fmla="*/ 2147483647 h 250"/>
                <a:gd name="T92" fmla="*/ 2147483647 w 216"/>
                <a:gd name="T93" fmla="*/ 2147483647 h 250"/>
                <a:gd name="T94" fmla="*/ 2147483647 w 216"/>
                <a:gd name="T95" fmla="*/ 2147483647 h 250"/>
                <a:gd name="T96" fmla="*/ 2147483647 w 216"/>
                <a:gd name="T97" fmla="*/ 2147483647 h 250"/>
                <a:gd name="T98" fmla="*/ 2147483647 w 216"/>
                <a:gd name="T99" fmla="*/ 2147483647 h 250"/>
                <a:gd name="T100" fmla="*/ 2147483647 w 216"/>
                <a:gd name="T101" fmla="*/ 2147483647 h 250"/>
                <a:gd name="T102" fmla="*/ 2147483647 w 216"/>
                <a:gd name="T103" fmla="*/ 2147483647 h 250"/>
                <a:gd name="T104" fmla="*/ 2147483647 w 216"/>
                <a:gd name="T105" fmla="*/ 2147483647 h 250"/>
                <a:gd name="T106" fmla="*/ 2147483647 w 216"/>
                <a:gd name="T107" fmla="*/ 2147483647 h 250"/>
                <a:gd name="T108" fmla="*/ 2147483647 w 216"/>
                <a:gd name="T109" fmla="*/ 2147483647 h 250"/>
                <a:gd name="T110" fmla="*/ 2147483647 w 216"/>
                <a:gd name="T111" fmla="*/ 2147483647 h 25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16"/>
                <a:gd name="T169" fmla="*/ 0 h 250"/>
                <a:gd name="T170" fmla="*/ 216 w 216"/>
                <a:gd name="T171" fmla="*/ 250 h 25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16" h="250">
                  <a:moveTo>
                    <a:pt x="200" y="229"/>
                  </a:moveTo>
                  <a:lnTo>
                    <a:pt x="200" y="226"/>
                  </a:lnTo>
                  <a:lnTo>
                    <a:pt x="200" y="224"/>
                  </a:lnTo>
                  <a:lnTo>
                    <a:pt x="200" y="221"/>
                  </a:lnTo>
                  <a:lnTo>
                    <a:pt x="206" y="218"/>
                  </a:lnTo>
                  <a:lnTo>
                    <a:pt x="206" y="216"/>
                  </a:lnTo>
                  <a:lnTo>
                    <a:pt x="203" y="216"/>
                  </a:lnTo>
                  <a:lnTo>
                    <a:pt x="198" y="218"/>
                  </a:lnTo>
                  <a:lnTo>
                    <a:pt x="195" y="218"/>
                  </a:lnTo>
                  <a:lnTo>
                    <a:pt x="192" y="218"/>
                  </a:lnTo>
                  <a:lnTo>
                    <a:pt x="190" y="221"/>
                  </a:lnTo>
                  <a:lnTo>
                    <a:pt x="187" y="221"/>
                  </a:lnTo>
                  <a:lnTo>
                    <a:pt x="187" y="218"/>
                  </a:lnTo>
                  <a:lnTo>
                    <a:pt x="190" y="218"/>
                  </a:lnTo>
                  <a:lnTo>
                    <a:pt x="187" y="216"/>
                  </a:lnTo>
                  <a:lnTo>
                    <a:pt x="184" y="213"/>
                  </a:lnTo>
                  <a:lnTo>
                    <a:pt x="182" y="216"/>
                  </a:lnTo>
                  <a:lnTo>
                    <a:pt x="179" y="213"/>
                  </a:lnTo>
                  <a:lnTo>
                    <a:pt x="179" y="210"/>
                  </a:lnTo>
                  <a:lnTo>
                    <a:pt x="179" y="208"/>
                  </a:lnTo>
                  <a:lnTo>
                    <a:pt x="179" y="205"/>
                  </a:lnTo>
                  <a:lnTo>
                    <a:pt x="176" y="202"/>
                  </a:lnTo>
                  <a:lnTo>
                    <a:pt x="179" y="200"/>
                  </a:lnTo>
                  <a:lnTo>
                    <a:pt x="179" y="197"/>
                  </a:lnTo>
                  <a:lnTo>
                    <a:pt x="182" y="197"/>
                  </a:lnTo>
                  <a:lnTo>
                    <a:pt x="184" y="197"/>
                  </a:lnTo>
                  <a:lnTo>
                    <a:pt x="182" y="192"/>
                  </a:lnTo>
                  <a:lnTo>
                    <a:pt x="182" y="189"/>
                  </a:lnTo>
                  <a:lnTo>
                    <a:pt x="182" y="186"/>
                  </a:lnTo>
                  <a:lnTo>
                    <a:pt x="182" y="184"/>
                  </a:lnTo>
                  <a:lnTo>
                    <a:pt x="182" y="181"/>
                  </a:lnTo>
                  <a:lnTo>
                    <a:pt x="182" y="178"/>
                  </a:lnTo>
                  <a:lnTo>
                    <a:pt x="179" y="178"/>
                  </a:lnTo>
                  <a:lnTo>
                    <a:pt x="176" y="178"/>
                  </a:lnTo>
                  <a:lnTo>
                    <a:pt x="176" y="176"/>
                  </a:lnTo>
                  <a:lnTo>
                    <a:pt x="174" y="178"/>
                  </a:lnTo>
                  <a:lnTo>
                    <a:pt x="171" y="178"/>
                  </a:lnTo>
                  <a:lnTo>
                    <a:pt x="168" y="181"/>
                  </a:lnTo>
                  <a:lnTo>
                    <a:pt x="166" y="181"/>
                  </a:lnTo>
                  <a:lnTo>
                    <a:pt x="166" y="178"/>
                  </a:lnTo>
                  <a:lnTo>
                    <a:pt x="166" y="176"/>
                  </a:lnTo>
                  <a:lnTo>
                    <a:pt x="168" y="176"/>
                  </a:lnTo>
                  <a:lnTo>
                    <a:pt x="166" y="173"/>
                  </a:lnTo>
                  <a:lnTo>
                    <a:pt x="168" y="170"/>
                  </a:lnTo>
                  <a:lnTo>
                    <a:pt x="168" y="168"/>
                  </a:lnTo>
                  <a:lnTo>
                    <a:pt x="166" y="168"/>
                  </a:lnTo>
                  <a:lnTo>
                    <a:pt x="163" y="168"/>
                  </a:lnTo>
                  <a:lnTo>
                    <a:pt x="166" y="162"/>
                  </a:lnTo>
                  <a:lnTo>
                    <a:pt x="168" y="160"/>
                  </a:lnTo>
                  <a:lnTo>
                    <a:pt x="171" y="162"/>
                  </a:lnTo>
                  <a:lnTo>
                    <a:pt x="174" y="162"/>
                  </a:lnTo>
                  <a:lnTo>
                    <a:pt x="176" y="162"/>
                  </a:lnTo>
                  <a:lnTo>
                    <a:pt x="182" y="162"/>
                  </a:lnTo>
                  <a:lnTo>
                    <a:pt x="182" y="160"/>
                  </a:lnTo>
                  <a:lnTo>
                    <a:pt x="184" y="157"/>
                  </a:lnTo>
                  <a:lnTo>
                    <a:pt x="187" y="157"/>
                  </a:lnTo>
                  <a:lnTo>
                    <a:pt x="192" y="160"/>
                  </a:lnTo>
                  <a:lnTo>
                    <a:pt x="195" y="157"/>
                  </a:lnTo>
                  <a:lnTo>
                    <a:pt x="198" y="152"/>
                  </a:lnTo>
                  <a:lnTo>
                    <a:pt x="198" y="146"/>
                  </a:lnTo>
                  <a:lnTo>
                    <a:pt x="200" y="146"/>
                  </a:lnTo>
                  <a:lnTo>
                    <a:pt x="200" y="141"/>
                  </a:lnTo>
                  <a:lnTo>
                    <a:pt x="200" y="138"/>
                  </a:lnTo>
                  <a:lnTo>
                    <a:pt x="198" y="136"/>
                  </a:lnTo>
                  <a:lnTo>
                    <a:pt x="195" y="133"/>
                  </a:lnTo>
                  <a:lnTo>
                    <a:pt x="195" y="130"/>
                  </a:lnTo>
                  <a:lnTo>
                    <a:pt x="195" y="128"/>
                  </a:lnTo>
                  <a:lnTo>
                    <a:pt x="198" y="125"/>
                  </a:lnTo>
                  <a:lnTo>
                    <a:pt x="198" y="120"/>
                  </a:lnTo>
                  <a:lnTo>
                    <a:pt x="198" y="117"/>
                  </a:lnTo>
                  <a:lnTo>
                    <a:pt x="195" y="114"/>
                  </a:lnTo>
                  <a:lnTo>
                    <a:pt x="195" y="112"/>
                  </a:lnTo>
                  <a:lnTo>
                    <a:pt x="192" y="112"/>
                  </a:lnTo>
                  <a:lnTo>
                    <a:pt x="190" y="109"/>
                  </a:lnTo>
                  <a:lnTo>
                    <a:pt x="187" y="109"/>
                  </a:lnTo>
                  <a:lnTo>
                    <a:pt x="184" y="106"/>
                  </a:lnTo>
                  <a:lnTo>
                    <a:pt x="182" y="104"/>
                  </a:lnTo>
                  <a:lnTo>
                    <a:pt x="179" y="104"/>
                  </a:lnTo>
                  <a:lnTo>
                    <a:pt x="176" y="104"/>
                  </a:lnTo>
                  <a:lnTo>
                    <a:pt x="176" y="101"/>
                  </a:lnTo>
                  <a:lnTo>
                    <a:pt x="174" y="98"/>
                  </a:lnTo>
                  <a:lnTo>
                    <a:pt x="176" y="96"/>
                  </a:lnTo>
                  <a:lnTo>
                    <a:pt x="176" y="93"/>
                  </a:lnTo>
                  <a:lnTo>
                    <a:pt x="176" y="90"/>
                  </a:lnTo>
                  <a:lnTo>
                    <a:pt x="176" y="88"/>
                  </a:lnTo>
                  <a:lnTo>
                    <a:pt x="176" y="82"/>
                  </a:lnTo>
                  <a:lnTo>
                    <a:pt x="176" y="77"/>
                  </a:lnTo>
                  <a:lnTo>
                    <a:pt x="176" y="72"/>
                  </a:lnTo>
                  <a:lnTo>
                    <a:pt x="182" y="66"/>
                  </a:lnTo>
                  <a:lnTo>
                    <a:pt x="182" y="69"/>
                  </a:lnTo>
                  <a:lnTo>
                    <a:pt x="182" y="72"/>
                  </a:lnTo>
                  <a:lnTo>
                    <a:pt x="184" y="74"/>
                  </a:lnTo>
                  <a:lnTo>
                    <a:pt x="184" y="72"/>
                  </a:lnTo>
                  <a:lnTo>
                    <a:pt x="187" y="69"/>
                  </a:lnTo>
                  <a:lnTo>
                    <a:pt x="190" y="66"/>
                  </a:lnTo>
                  <a:lnTo>
                    <a:pt x="190" y="64"/>
                  </a:lnTo>
                  <a:lnTo>
                    <a:pt x="190" y="61"/>
                  </a:lnTo>
                  <a:lnTo>
                    <a:pt x="192" y="56"/>
                  </a:lnTo>
                  <a:lnTo>
                    <a:pt x="195" y="53"/>
                  </a:lnTo>
                  <a:lnTo>
                    <a:pt x="198" y="50"/>
                  </a:lnTo>
                  <a:lnTo>
                    <a:pt x="200" y="50"/>
                  </a:lnTo>
                  <a:lnTo>
                    <a:pt x="203" y="50"/>
                  </a:lnTo>
                  <a:lnTo>
                    <a:pt x="206" y="50"/>
                  </a:lnTo>
                  <a:lnTo>
                    <a:pt x="211" y="48"/>
                  </a:lnTo>
                  <a:lnTo>
                    <a:pt x="214" y="48"/>
                  </a:lnTo>
                  <a:lnTo>
                    <a:pt x="216" y="48"/>
                  </a:lnTo>
                  <a:lnTo>
                    <a:pt x="216" y="45"/>
                  </a:lnTo>
                  <a:lnTo>
                    <a:pt x="216" y="42"/>
                  </a:lnTo>
                  <a:lnTo>
                    <a:pt x="214" y="40"/>
                  </a:lnTo>
                  <a:lnTo>
                    <a:pt x="211" y="40"/>
                  </a:lnTo>
                  <a:lnTo>
                    <a:pt x="206" y="40"/>
                  </a:lnTo>
                  <a:lnTo>
                    <a:pt x="203" y="37"/>
                  </a:lnTo>
                  <a:lnTo>
                    <a:pt x="200" y="37"/>
                  </a:lnTo>
                  <a:lnTo>
                    <a:pt x="198" y="32"/>
                  </a:lnTo>
                  <a:lnTo>
                    <a:pt x="195" y="32"/>
                  </a:lnTo>
                  <a:lnTo>
                    <a:pt x="192" y="34"/>
                  </a:lnTo>
                  <a:lnTo>
                    <a:pt x="190" y="37"/>
                  </a:lnTo>
                  <a:lnTo>
                    <a:pt x="187" y="37"/>
                  </a:lnTo>
                  <a:lnTo>
                    <a:pt x="184" y="40"/>
                  </a:lnTo>
                  <a:lnTo>
                    <a:pt x="184" y="42"/>
                  </a:lnTo>
                  <a:lnTo>
                    <a:pt x="182" y="42"/>
                  </a:lnTo>
                  <a:lnTo>
                    <a:pt x="182" y="40"/>
                  </a:lnTo>
                  <a:lnTo>
                    <a:pt x="179" y="42"/>
                  </a:lnTo>
                  <a:lnTo>
                    <a:pt x="179" y="40"/>
                  </a:lnTo>
                  <a:lnTo>
                    <a:pt x="179" y="37"/>
                  </a:lnTo>
                  <a:lnTo>
                    <a:pt x="179" y="34"/>
                  </a:lnTo>
                  <a:lnTo>
                    <a:pt x="179" y="29"/>
                  </a:lnTo>
                  <a:lnTo>
                    <a:pt x="176" y="26"/>
                  </a:lnTo>
                  <a:lnTo>
                    <a:pt x="174" y="26"/>
                  </a:lnTo>
                  <a:lnTo>
                    <a:pt x="176" y="24"/>
                  </a:lnTo>
                  <a:lnTo>
                    <a:pt x="176" y="18"/>
                  </a:lnTo>
                  <a:lnTo>
                    <a:pt x="174" y="18"/>
                  </a:lnTo>
                  <a:lnTo>
                    <a:pt x="171" y="18"/>
                  </a:lnTo>
                  <a:lnTo>
                    <a:pt x="171" y="16"/>
                  </a:lnTo>
                  <a:lnTo>
                    <a:pt x="171" y="13"/>
                  </a:lnTo>
                  <a:lnTo>
                    <a:pt x="168" y="10"/>
                  </a:lnTo>
                  <a:lnTo>
                    <a:pt x="166" y="5"/>
                  </a:lnTo>
                  <a:lnTo>
                    <a:pt x="166" y="2"/>
                  </a:lnTo>
                  <a:lnTo>
                    <a:pt x="163" y="2"/>
                  </a:lnTo>
                  <a:lnTo>
                    <a:pt x="160" y="0"/>
                  </a:lnTo>
                  <a:lnTo>
                    <a:pt x="150" y="0"/>
                  </a:lnTo>
                  <a:lnTo>
                    <a:pt x="150" y="2"/>
                  </a:lnTo>
                  <a:lnTo>
                    <a:pt x="150" y="5"/>
                  </a:lnTo>
                  <a:lnTo>
                    <a:pt x="144" y="5"/>
                  </a:lnTo>
                  <a:lnTo>
                    <a:pt x="139" y="5"/>
                  </a:lnTo>
                  <a:lnTo>
                    <a:pt x="131" y="5"/>
                  </a:lnTo>
                  <a:lnTo>
                    <a:pt x="131" y="8"/>
                  </a:lnTo>
                  <a:lnTo>
                    <a:pt x="128" y="10"/>
                  </a:lnTo>
                  <a:lnTo>
                    <a:pt x="126" y="10"/>
                  </a:lnTo>
                  <a:lnTo>
                    <a:pt x="126" y="8"/>
                  </a:lnTo>
                  <a:lnTo>
                    <a:pt x="123" y="5"/>
                  </a:lnTo>
                  <a:lnTo>
                    <a:pt x="120" y="2"/>
                  </a:lnTo>
                  <a:lnTo>
                    <a:pt x="118" y="0"/>
                  </a:lnTo>
                  <a:lnTo>
                    <a:pt x="115" y="0"/>
                  </a:lnTo>
                  <a:lnTo>
                    <a:pt x="110" y="2"/>
                  </a:lnTo>
                  <a:lnTo>
                    <a:pt x="104" y="2"/>
                  </a:lnTo>
                  <a:lnTo>
                    <a:pt x="102" y="5"/>
                  </a:lnTo>
                  <a:lnTo>
                    <a:pt x="102" y="8"/>
                  </a:lnTo>
                  <a:lnTo>
                    <a:pt x="96" y="8"/>
                  </a:lnTo>
                  <a:lnTo>
                    <a:pt x="94" y="8"/>
                  </a:lnTo>
                  <a:lnTo>
                    <a:pt x="91" y="5"/>
                  </a:lnTo>
                  <a:lnTo>
                    <a:pt x="88" y="5"/>
                  </a:lnTo>
                  <a:lnTo>
                    <a:pt x="88" y="2"/>
                  </a:lnTo>
                  <a:lnTo>
                    <a:pt x="86" y="5"/>
                  </a:lnTo>
                  <a:lnTo>
                    <a:pt x="80" y="8"/>
                  </a:lnTo>
                  <a:lnTo>
                    <a:pt x="78" y="8"/>
                  </a:lnTo>
                  <a:lnTo>
                    <a:pt x="75" y="8"/>
                  </a:lnTo>
                  <a:lnTo>
                    <a:pt x="72" y="8"/>
                  </a:lnTo>
                  <a:lnTo>
                    <a:pt x="70" y="10"/>
                  </a:lnTo>
                  <a:lnTo>
                    <a:pt x="67" y="10"/>
                  </a:lnTo>
                  <a:lnTo>
                    <a:pt x="67" y="13"/>
                  </a:lnTo>
                  <a:lnTo>
                    <a:pt x="67" y="16"/>
                  </a:lnTo>
                  <a:lnTo>
                    <a:pt x="67" y="18"/>
                  </a:lnTo>
                  <a:lnTo>
                    <a:pt x="64" y="18"/>
                  </a:lnTo>
                  <a:lnTo>
                    <a:pt x="62" y="21"/>
                  </a:lnTo>
                  <a:lnTo>
                    <a:pt x="59" y="21"/>
                  </a:lnTo>
                  <a:lnTo>
                    <a:pt x="59" y="18"/>
                  </a:lnTo>
                  <a:lnTo>
                    <a:pt x="59" y="16"/>
                  </a:lnTo>
                  <a:lnTo>
                    <a:pt x="56" y="13"/>
                  </a:lnTo>
                  <a:lnTo>
                    <a:pt x="54" y="13"/>
                  </a:lnTo>
                  <a:lnTo>
                    <a:pt x="51" y="13"/>
                  </a:lnTo>
                  <a:lnTo>
                    <a:pt x="48" y="13"/>
                  </a:lnTo>
                  <a:lnTo>
                    <a:pt x="46" y="16"/>
                  </a:lnTo>
                  <a:lnTo>
                    <a:pt x="43" y="18"/>
                  </a:lnTo>
                  <a:lnTo>
                    <a:pt x="40" y="21"/>
                  </a:lnTo>
                  <a:lnTo>
                    <a:pt x="38" y="24"/>
                  </a:lnTo>
                  <a:lnTo>
                    <a:pt x="35" y="26"/>
                  </a:lnTo>
                  <a:lnTo>
                    <a:pt x="32" y="29"/>
                  </a:lnTo>
                  <a:lnTo>
                    <a:pt x="32" y="32"/>
                  </a:lnTo>
                  <a:lnTo>
                    <a:pt x="30" y="32"/>
                  </a:lnTo>
                  <a:lnTo>
                    <a:pt x="27" y="32"/>
                  </a:lnTo>
                  <a:lnTo>
                    <a:pt x="24" y="34"/>
                  </a:lnTo>
                  <a:lnTo>
                    <a:pt x="22" y="34"/>
                  </a:lnTo>
                  <a:lnTo>
                    <a:pt x="19" y="37"/>
                  </a:lnTo>
                  <a:lnTo>
                    <a:pt x="19" y="40"/>
                  </a:lnTo>
                  <a:lnTo>
                    <a:pt x="19" y="42"/>
                  </a:lnTo>
                  <a:lnTo>
                    <a:pt x="19" y="45"/>
                  </a:lnTo>
                  <a:lnTo>
                    <a:pt x="22" y="48"/>
                  </a:lnTo>
                  <a:lnTo>
                    <a:pt x="24" y="50"/>
                  </a:lnTo>
                  <a:lnTo>
                    <a:pt x="24" y="53"/>
                  </a:lnTo>
                  <a:lnTo>
                    <a:pt x="24" y="56"/>
                  </a:lnTo>
                  <a:lnTo>
                    <a:pt x="24" y="58"/>
                  </a:lnTo>
                  <a:lnTo>
                    <a:pt x="24" y="61"/>
                  </a:lnTo>
                  <a:lnTo>
                    <a:pt x="24" y="64"/>
                  </a:lnTo>
                  <a:lnTo>
                    <a:pt x="22" y="66"/>
                  </a:lnTo>
                  <a:lnTo>
                    <a:pt x="19" y="66"/>
                  </a:lnTo>
                  <a:lnTo>
                    <a:pt x="19" y="69"/>
                  </a:lnTo>
                  <a:lnTo>
                    <a:pt x="19" y="72"/>
                  </a:lnTo>
                  <a:lnTo>
                    <a:pt x="19" y="74"/>
                  </a:lnTo>
                  <a:lnTo>
                    <a:pt x="19" y="77"/>
                  </a:lnTo>
                  <a:lnTo>
                    <a:pt x="19" y="80"/>
                  </a:lnTo>
                  <a:lnTo>
                    <a:pt x="16" y="80"/>
                  </a:lnTo>
                  <a:lnTo>
                    <a:pt x="14" y="80"/>
                  </a:lnTo>
                  <a:lnTo>
                    <a:pt x="11" y="80"/>
                  </a:lnTo>
                  <a:lnTo>
                    <a:pt x="8" y="82"/>
                  </a:lnTo>
                  <a:lnTo>
                    <a:pt x="6" y="82"/>
                  </a:lnTo>
                  <a:lnTo>
                    <a:pt x="3" y="82"/>
                  </a:lnTo>
                  <a:lnTo>
                    <a:pt x="3" y="85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6"/>
                  </a:lnTo>
                  <a:lnTo>
                    <a:pt x="0" y="101"/>
                  </a:lnTo>
                  <a:lnTo>
                    <a:pt x="0" y="106"/>
                  </a:lnTo>
                  <a:lnTo>
                    <a:pt x="3" y="109"/>
                  </a:lnTo>
                  <a:lnTo>
                    <a:pt x="6" y="112"/>
                  </a:lnTo>
                  <a:lnTo>
                    <a:pt x="8" y="114"/>
                  </a:lnTo>
                  <a:lnTo>
                    <a:pt x="8" y="117"/>
                  </a:lnTo>
                  <a:lnTo>
                    <a:pt x="11" y="120"/>
                  </a:lnTo>
                  <a:lnTo>
                    <a:pt x="11" y="122"/>
                  </a:lnTo>
                  <a:lnTo>
                    <a:pt x="11" y="125"/>
                  </a:lnTo>
                  <a:lnTo>
                    <a:pt x="8" y="128"/>
                  </a:lnTo>
                  <a:lnTo>
                    <a:pt x="8" y="130"/>
                  </a:lnTo>
                  <a:lnTo>
                    <a:pt x="11" y="133"/>
                  </a:lnTo>
                  <a:lnTo>
                    <a:pt x="11" y="136"/>
                  </a:lnTo>
                  <a:lnTo>
                    <a:pt x="8" y="138"/>
                  </a:lnTo>
                  <a:lnTo>
                    <a:pt x="11" y="141"/>
                  </a:lnTo>
                  <a:lnTo>
                    <a:pt x="14" y="138"/>
                  </a:lnTo>
                  <a:lnTo>
                    <a:pt x="16" y="138"/>
                  </a:lnTo>
                  <a:lnTo>
                    <a:pt x="16" y="136"/>
                  </a:lnTo>
                  <a:lnTo>
                    <a:pt x="19" y="136"/>
                  </a:lnTo>
                  <a:lnTo>
                    <a:pt x="22" y="136"/>
                  </a:lnTo>
                  <a:lnTo>
                    <a:pt x="22" y="138"/>
                  </a:lnTo>
                  <a:lnTo>
                    <a:pt x="24" y="138"/>
                  </a:lnTo>
                  <a:lnTo>
                    <a:pt x="27" y="141"/>
                  </a:lnTo>
                  <a:lnTo>
                    <a:pt x="30" y="141"/>
                  </a:lnTo>
                  <a:lnTo>
                    <a:pt x="35" y="141"/>
                  </a:lnTo>
                  <a:lnTo>
                    <a:pt x="38" y="141"/>
                  </a:lnTo>
                  <a:lnTo>
                    <a:pt x="40" y="141"/>
                  </a:lnTo>
                  <a:lnTo>
                    <a:pt x="43" y="141"/>
                  </a:lnTo>
                  <a:lnTo>
                    <a:pt x="46" y="141"/>
                  </a:lnTo>
                  <a:lnTo>
                    <a:pt x="46" y="144"/>
                  </a:lnTo>
                  <a:lnTo>
                    <a:pt x="51" y="144"/>
                  </a:lnTo>
                  <a:lnTo>
                    <a:pt x="54" y="144"/>
                  </a:lnTo>
                  <a:lnTo>
                    <a:pt x="56" y="144"/>
                  </a:lnTo>
                  <a:lnTo>
                    <a:pt x="59" y="144"/>
                  </a:lnTo>
                  <a:lnTo>
                    <a:pt x="62" y="144"/>
                  </a:lnTo>
                  <a:lnTo>
                    <a:pt x="64" y="144"/>
                  </a:lnTo>
                  <a:lnTo>
                    <a:pt x="64" y="146"/>
                  </a:lnTo>
                  <a:lnTo>
                    <a:pt x="67" y="149"/>
                  </a:lnTo>
                  <a:lnTo>
                    <a:pt x="70" y="149"/>
                  </a:lnTo>
                  <a:lnTo>
                    <a:pt x="70" y="152"/>
                  </a:lnTo>
                  <a:lnTo>
                    <a:pt x="72" y="154"/>
                  </a:lnTo>
                  <a:lnTo>
                    <a:pt x="75" y="154"/>
                  </a:lnTo>
                  <a:lnTo>
                    <a:pt x="80" y="154"/>
                  </a:lnTo>
                  <a:lnTo>
                    <a:pt x="83" y="154"/>
                  </a:lnTo>
                  <a:lnTo>
                    <a:pt x="88" y="154"/>
                  </a:lnTo>
                  <a:lnTo>
                    <a:pt x="91" y="154"/>
                  </a:lnTo>
                  <a:lnTo>
                    <a:pt x="91" y="152"/>
                  </a:lnTo>
                  <a:lnTo>
                    <a:pt x="94" y="154"/>
                  </a:lnTo>
                  <a:lnTo>
                    <a:pt x="96" y="157"/>
                  </a:lnTo>
                  <a:lnTo>
                    <a:pt x="94" y="160"/>
                  </a:lnTo>
                  <a:lnTo>
                    <a:pt x="91" y="162"/>
                  </a:lnTo>
                  <a:lnTo>
                    <a:pt x="88" y="165"/>
                  </a:lnTo>
                  <a:lnTo>
                    <a:pt x="88" y="168"/>
                  </a:lnTo>
                  <a:lnTo>
                    <a:pt x="86" y="170"/>
                  </a:lnTo>
                  <a:lnTo>
                    <a:pt x="83" y="176"/>
                  </a:lnTo>
                  <a:lnTo>
                    <a:pt x="88" y="176"/>
                  </a:lnTo>
                  <a:lnTo>
                    <a:pt x="88" y="178"/>
                  </a:lnTo>
                  <a:lnTo>
                    <a:pt x="91" y="176"/>
                  </a:lnTo>
                  <a:lnTo>
                    <a:pt x="94" y="176"/>
                  </a:lnTo>
                  <a:lnTo>
                    <a:pt x="94" y="181"/>
                  </a:lnTo>
                  <a:lnTo>
                    <a:pt x="96" y="181"/>
                  </a:lnTo>
                  <a:lnTo>
                    <a:pt x="102" y="181"/>
                  </a:lnTo>
                  <a:lnTo>
                    <a:pt x="104" y="184"/>
                  </a:lnTo>
                  <a:lnTo>
                    <a:pt x="102" y="186"/>
                  </a:lnTo>
                  <a:lnTo>
                    <a:pt x="104" y="192"/>
                  </a:lnTo>
                  <a:lnTo>
                    <a:pt x="99" y="192"/>
                  </a:lnTo>
                  <a:lnTo>
                    <a:pt x="96" y="194"/>
                  </a:lnTo>
                  <a:lnTo>
                    <a:pt x="96" y="200"/>
                  </a:lnTo>
                  <a:lnTo>
                    <a:pt x="96" y="202"/>
                  </a:lnTo>
                  <a:lnTo>
                    <a:pt x="99" y="205"/>
                  </a:lnTo>
                  <a:lnTo>
                    <a:pt x="99" y="208"/>
                  </a:lnTo>
                  <a:lnTo>
                    <a:pt x="96" y="210"/>
                  </a:lnTo>
                  <a:lnTo>
                    <a:pt x="94" y="210"/>
                  </a:lnTo>
                  <a:lnTo>
                    <a:pt x="91" y="213"/>
                  </a:lnTo>
                  <a:lnTo>
                    <a:pt x="91" y="216"/>
                  </a:lnTo>
                  <a:lnTo>
                    <a:pt x="94" y="218"/>
                  </a:lnTo>
                  <a:lnTo>
                    <a:pt x="91" y="218"/>
                  </a:lnTo>
                  <a:lnTo>
                    <a:pt x="94" y="221"/>
                  </a:lnTo>
                  <a:lnTo>
                    <a:pt x="94" y="224"/>
                  </a:lnTo>
                  <a:lnTo>
                    <a:pt x="99" y="221"/>
                  </a:lnTo>
                  <a:lnTo>
                    <a:pt x="96" y="226"/>
                  </a:lnTo>
                  <a:lnTo>
                    <a:pt x="94" y="229"/>
                  </a:lnTo>
                  <a:lnTo>
                    <a:pt x="91" y="226"/>
                  </a:lnTo>
                  <a:lnTo>
                    <a:pt x="88" y="224"/>
                  </a:lnTo>
                  <a:lnTo>
                    <a:pt x="80" y="237"/>
                  </a:lnTo>
                  <a:lnTo>
                    <a:pt x="83" y="240"/>
                  </a:lnTo>
                  <a:lnTo>
                    <a:pt x="86" y="242"/>
                  </a:lnTo>
                  <a:lnTo>
                    <a:pt x="91" y="242"/>
                  </a:lnTo>
                  <a:lnTo>
                    <a:pt x="96" y="240"/>
                  </a:lnTo>
                  <a:lnTo>
                    <a:pt x="102" y="240"/>
                  </a:lnTo>
                  <a:lnTo>
                    <a:pt x="99" y="234"/>
                  </a:lnTo>
                  <a:lnTo>
                    <a:pt x="99" y="232"/>
                  </a:lnTo>
                  <a:lnTo>
                    <a:pt x="102" y="229"/>
                  </a:lnTo>
                  <a:lnTo>
                    <a:pt x="104" y="226"/>
                  </a:lnTo>
                  <a:lnTo>
                    <a:pt x="107" y="226"/>
                  </a:lnTo>
                  <a:lnTo>
                    <a:pt x="112" y="226"/>
                  </a:lnTo>
                  <a:lnTo>
                    <a:pt x="110" y="221"/>
                  </a:lnTo>
                  <a:lnTo>
                    <a:pt x="112" y="218"/>
                  </a:lnTo>
                  <a:lnTo>
                    <a:pt x="115" y="218"/>
                  </a:lnTo>
                  <a:lnTo>
                    <a:pt x="115" y="221"/>
                  </a:lnTo>
                  <a:lnTo>
                    <a:pt x="118" y="224"/>
                  </a:lnTo>
                  <a:lnTo>
                    <a:pt x="118" y="226"/>
                  </a:lnTo>
                  <a:lnTo>
                    <a:pt x="120" y="226"/>
                  </a:lnTo>
                  <a:lnTo>
                    <a:pt x="120" y="224"/>
                  </a:lnTo>
                  <a:lnTo>
                    <a:pt x="120" y="221"/>
                  </a:lnTo>
                  <a:lnTo>
                    <a:pt x="118" y="218"/>
                  </a:lnTo>
                  <a:lnTo>
                    <a:pt x="118" y="216"/>
                  </a:lnTo>
                  <a:lnTo>
                    <a:pt x="120" y="216"/>
                  </a:lnTo>
                  <a:lnTo>
                    <a:pt x="120" y="218"/>
                  </a:lnTo>
                  <a:lnTo>
                    <a:pt x="123" y="221"/>
                  </a:lnTo>
                  <a:lnTo>
                    <a:pt x="126" y="221"/>
                  </a:lnTo>
                  <a:lnTo>
                    <a:pt x="128" y="218"/>
                  </a:lnTo>
                  <a:lnTo>
                    <a:pt x="131" y="216"/>
                  </a:lnTo>
                  <a:lnTo>
                    <a:pt x="134" y="218"/>
                  </a:lnTo>
                  <a:lnTo>
                    <a:pt x="139" y="221"/>
                  </a:lnTo>
                  <a:lnTo>
                    <a:pt x="142" y="224"/>
                  </a:lnTo>
                  <a:lnTo>
                    <a:pt x="144" y="226"/>
                  </a:lnTo>
                  <a:lnTo>
                    <a:pt x="150" y="226"/>
                  </a:lnTo>
                  <a:lnTo>
                    <a:pt x="152" y="224"/>
                  </a:lnTo>
                  <a:lnTo>
                    <a:pt x="152" y="221"/>
                  </a:lnTo>
                  <a:lnTo>
                    <a:pt x="152" y="218"/>
                  </a:lnTo>
                  <a:lnTo>
                    <a:pt x="155" y="218"/>
                  </a:lnTo>
                  <a:lnTo>
                    <a:pt x="158" y="218"/>
                  </a:lnTo>
                  <a:lnTo>
                    <a:pt x="160" y="218"/>
                  </a:lnTo>
                  <a:lnTo>
                    <a:pt x="166" y="218"/>
                  </a:lnTo>
                  <a:lnTo>
                    <a:pt x="168" y="218"/>
                  </a:lnTo>
                  <a:lnTo>
                    <a:pt x="171" y="221"/>
                  </a:lnTo>
                  <a:lnTo>
                    <a:pt x="174" y="221"/>
                  </a:lnTo>
                  <a:lnTo>
                    <a:pt x="179" y="221"/>
                  </a:lnTo>
                  <a:lnTo>
                    <a:pt x="182" y="221"/>
                  </a:lnTo>
                  <a:lnTo>
                    <a:pt x="184" y="224"/>
                  </a:lnTo>
                  <a:lnTo>
                    <a:pt x="184" y="226"/>
                  </a:lnTo>
                  <a:lnTo>
                    <a:pt x="184" y="229"/>
                  </a:lnTo>
                  <a:lnTo>
                    <a:pt x="182" y="232"/>
                  </a:lnTo>
                  <a:lnTo>
                    <a:pt x="179" y="232"/>
                  </a:lnTo>
                  <a:lnTo>
                    <a:pt x="179" y="234"/>
                  </a:lnTo>
                  <a:lnTo>
                    <a:pt x="179" y="240"/>
                  </a:lnTo>
                  <a:lnTo>
                    <a:pt x="176" y="240"/>
                  </a:lnTo>
                  <a:lnTo>
                    <a:pt x="174" y="237"/>
                  </a:lnTo>
                  <a:lnTo>
                    <a:pt x="174" y="234"/>
                  </a:lnTo>
                  <a:lnTo>
                    <a:pt x="171" y="232"/>
                  </a:lnTo>
                  <a:lnTo>
                    <a:pt x="171" y="229"/>
                  </a:lnTo>
                  <a:lnTo>
                    <a:pt x="171" y="226"/>
                  </a:lnTo>
                  <a:lnTo>
                    <a:pt x="168" y="226"/>
                  </a:lnTo>
                  <a:lnTo>
                    <a:pt x="166" y="226"/>
                  </a:lnTo>
                  <a:lnTo>
                    <a:pt x="166" y="229"/>
                  </a:lnTo>
                  <a:lnTo>
                    <a:pt x="163" y="229"/>
                  </a:lnTo>
                  <a:lnTo>
                    <a:pt x="163" y="232"/>
                  </a:lnTo>
                  <a:lnTo>
                    <a:pt x="163" y="234"/>
                  </a:lnTo>
                  <a:lnTo>
                    <a:pt x="166" y="234"/>
                  </a:lnTo>
                  <a:lnTo>
                    <a:pt x="166" y="237"/>
                  </a:lnTo>
                  <a:lnTo>
                    <a:pt x="168" y="240"/>
                  </a:lnTo>
                  <a:lnTo>
                    <a:pt x="171" y="240"/>
                  </a:lnTo>
                  <a:lnTo>
                    <a:pt x="171" y="242"/>
                  </a:lnTo>
                  <a:lnTo>
                    <a:pt x="174" y="245"/>
                  </a:lnTo>
                  <a:lnTo>
                    <a:pt x="176" y="248"/>
                  </a:lnTo>
                  <a:lnTo>
                    <a:pt x="176" y="250"/>
                  </a:lnTo>
                  <a:lnTo>
                    <a:pt x="179" y="250"/>
                  </a:lnTo>
                  <a:lnTo>
                    <a:pt x="182" y="248"/>
                  </a:lnTo>
                  <a:lnTo>
                    <a:pt x="184" y="248"/>
                  </a:lnTo>
                  <a:lnTo>
                    <a:pt x="187" y="250"/>
                  </a:lnTo>
                  <a:lnTo>
                    <a:pt x="190" y="248"/>
                  </a:lnTo>
                  <a:lnTo>
                    <a:pt x="192" y="245"/>
                  </a:lnTo>
                  <a:lnTo>
                    <a:pt x="195" y="242"/>
                  </a:lnTo>
                  <a:lnTo>
                    <a:pt x="195" y="240"/>
                  </a:lnTo>
                  <a:lnTo>
                    <a:pt x="198" y="242"/>
                  </a:lnTo>
                  <a:lnTo>
                    <a:pt x="200" y="240"/>
                  </a:lnTo>
                  <a:lnTo>
                    <a:pt x="200" y="237"/>
                  </a:lnTo>
                  <a:lnTo>
                    <a:pt x="200" y="234"/>
                  </a:lnTo>
                  <a:lnTo>
                    <a:pt x="200" y="232"/>
                  </a:lnTo>
                  <a:lnTo>
                    <a:pt x="200" y="229"/>
                  </a:lnTo>
                  <a:close/>
                </a:path>
              </a:pathLst>
            </a:custGeom>
            <a:solidFill>
              <a:srgbClr val="F0F0F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77" name="Freeform 143"/>
            <p:cNvSpPr>
              <a:spLocks/>
            </p:cNvSpPr>
            <p:nvPr/>
          </p:nvSpPr>
          <p:spPr bwMode="auto">
            <a:xfrm>
              <a:off x="5457825" y="2889250"/>
              <a:ext cx="938213" cy="1290638"/>
            </a:xfrm>
            <a:custGeom>
              <a:avLst/>
              <a:gdLst>
                <a:gd name="T0" fmla="*/ 2147483647 w 250"/>
                <a:gd name="T1" fmla="*/ 2147483647 h 325"/>
                <a:gd name="T2" fmla="*/ 2147483647 w 250"/>
                <a:gd name="T3" fmla="*/ 2147483647 h 325"/>
                <a:gd name="T4" fmla="*/ 2147483647 w 250"/>
                <a:gd name="T5" fmla="*/ 2147483647 h 325"/>
                <a:gd name="T6" fmla="*/ 2147483647 w 250"/>
                <a:gd name="T7" fmla="*/ 2147483647 h 325"/>
                <a:gd name="T8" fmla="*/ 2147483647 w 250"/>
                <a:gd name="T9" fmla="*/ 2147483647 h 325"/>
                <a:gd name="T10" fmla="*/ 2147483647 w 250"/>
                <a:gd name="T11" fmla="*/ 2147483647 h 325"/>
                <a:gd name="T12" fmla="*/ 2147483647 w 250"/>
                <a:gd name="T13" fmla="*/ 2147483647 h 325"/>
                <a:gd name="T14" fmla="*/ 2147483647 w 250"/>
                <a:gd name="T15" fmla="*/ 2147483647 h 325"/>
                <a:gd name="T16" fmla="*/ 2147483647 w 250"/>
                <a:gd name="T17" fmla="*/ 2147483647 h 325"/>
                <a:gd name="T18" fmla="*/ 2147483647 w 250"/>
                <a:gd name="T19" fmla="*/ 2147483647 h 325"/>
                <a:gd name="T20" fmla="*/ 2147483647 w 250"/>
                <a:gd name="T21" fmla="*/ 2147483647 h 325"/>
                <a:gd name="T22" fmla="*/ 2147483647 w 250"/>
                <a:gd name="T23" fmla="*/ 2147483647 h 325"/>
                <a:gd name="T24" fmla="*/ 2147483647 w 250"/>
                <a:gd name="T25" fmla="*/ 2147483647 h 325"/>
                <a:gd name="T26" fmla="*/ 2147483647 w 250"/>
                <a:gd name="T27" fmla="*/ 2147483647 h 325"/>
                <a:gd name="T28" fmla="*/ 2147483647 w 250"/>
                <a:gd name="T29" fmla="*/ 2147483647 h 325"/>
                <a:gd name="T30" fmla="*/ 2147483647 w 250"/>
                <a:gd name="T31" fmla="*/ 2147483647 h 325"/>
                <a:gd name="T32" fmla="*/ 2147483647 w 250"/>
                <a:gd name="T33" fmla="*/ 2147483647 h 325"/>
                <a:gd name="T34" fmla="*/ 2147483647 w 250"/>
                <a:gd name="T35" fmla="*/ 2147483647 h 325"/>
                <a:gd name="T36" fmla="*/ 2147483647 w 250"/>
                <a:gd name="T37" fmla="*/ 2147483647 h 325"/>
                <a:gd name="T38" fmla="*/ 2147483647 w 250"/>
                <a:gd name="T39" fmla="*/ 2147483647 h 325"/>
                <a:gd name="T40" fmla="*/ 2147483647 w 250"/>
                <a:gd name="T41" fmla="*/ 2147483647 h 325"/>
                <a:gd name="T42" fmla="*/ 2147483647 w 250"/>
                <a:gd name="T43" fmla="*/ 2147483647 h 325"/>
                <a:gd name="T44" fmla="*/ 2147483647 w 250"/>
                <a:gd name="T45" fmla="*/ 2147483647 h 325"/>
                <a:gd name="T46" fmla="*/ 2147483647 w 250"/>
                <a:gd name="T47" fmla="*/ 2147483647 h 325"/>
                <a:gd name="T48" fmla="*/ 2147483647 w 250"/>
                <a:gd name="T49" fmla="*/ 2147483647 h 325"/>
                <a:gd name="T50" fmla="*/ 2147483647 w 250"/>
                <a:gd name="T51" fmla="*/ 2147483647 h 325"/>
                <a:gd name="T52" fmla="*/ 2147483647 w 250"/>
                <a:gd name="T53" fmla="*/ 2147483647 h 325"/>
                <a:gd name="T54" fmla="*/ 2147483647 w 250"/>
                <a:gd name="T55" fmla="*/ 2147483647 h 325"/>
                <a:gd name="T56" fmla="*/ 2147483647 w 250"/>
                <a:gd name="T57" fmla="*/ 2147483647 h 325"/>
                <a:gd name="T58" fmla="*/ 2147483647 w 250"/>
                <a:gd name="T59" fmla="*/ 2147483647 h 325"/>
                <a:gd name="T60" fmla="*/ 2147483647 w 250"/>
                <a:gd name="T61" fmla="*/ 2147483647 h 325"/>
                <a:gd name="T62" fmla="*/ 2147483647 w 250"/>
                <a:gd name="T63" fmla="*/ 2147483647 h 325"/>
                <a:gd name="T64" fmla="*/ 2147483647 w 250"/>
                <a:gd name="T65" fmla="*/ 2147483647 h 325"/>
                <a:gd name="T66" fmla="*/ 2147483647 w 250"/>
                <a:gd name="T67" fmla="*/ 2147483647 h 325"/>
                <a:gd name="T68" fmla="*/ 2147483647 w 250"/>
                <a:gd name="T69" fmla="*/ 2147483647 h 325"/>
                <a:gd name="T70" fmla="*/ 2147483647 w 250"/>
                <a:gd name="T71" fmla="*/ 2147483647 h 325"/>
                <a:gd name="T72" fmla="*/ 2147483647 w 250"/>
                <a:gd name="T73" fmla="*/ 2147483647 h 325"/>
                <a:gd name="T74" fmla="*/ 2147483647 w 250"/>
                <a:gd name="T75" fmla="*/ 2147483647 h 325"/>
                <a:gd name="T76" fmla="*/ 2147483647 w 250"/>
                <a:gd name="T77" fmla="*/ 2147483647 h 325"/>
                <a:gd name="T78" fmla="*/ 2147483647 w 250"/>
                <a:gd name="T79" fmla="*/ 2147483647 h 325"/>
                <a:gd name="T80" fmla="*/ 2147483647 w 250"/>
                <a:gd name="T81" fmla="*/ 2147483647 h 325"/>
                <a:gd name="T82" fmla="*/ 2147483647 w 250"/>
                <a:gd name="T83" fmla="*/ 2147483647 h 325"/>
                <a:gd name="T84" fmla="*/ 2147483647 w 250"/>
                <a:gd name="T85" fmla="*/ 2147483647 h 325"/>
                <a:gd name="T86" fmla="*/ 2147483647 w 250"/>
                <a:gd name="T87" fmla="*/ 2147483647 h 325"/>
                <a:gd name="T88" fmla="*/ 2147483647 w 250"/>
                <a:gd name="T89" fmla="*/ 2147483647 h 325"/>
                <a:gd name="T90" fmla="*/ 0 w 250"/>
                <a:gd name="T91" fmla="*/ 2147483647 h 325"/>
                <a:gd name="T92" fmla="*/ 2147483647 w 250"/>
                <a:gd name="T93" fmla="*/ 2147483647 h 325"/>
                <a:gd name="T94" fmla="*/ 2147483647 w 250"/>
                <a:gd name="T95" fmla="*/ 2147483647 h 325"/>
                <a:gd name="T96" fmla="*/ 2147483647 w 250"/>
                <a:gd name="T97" fmla="*/ 2147483647 h 325"/>
                <a:gd name="T98" fmla="*/ 2147483647 w 250"/>
                <a:gd name="T99" fmla="*/ 2147483647 h 325"/>
                <a:gd name="T100" fmla="*/ 2147483647 w 250"/>
                <a:gd name="T101" fmla="*/ 2147483647 h 325"/>
                <a:gd name="T102" fmla="*/ 2147483647 w 250"/>
                <a:gd name="T103" fmla="*/ 2147483647 h 325"/>
                <a:gd name="T104" fmla="*/ 2147483647 w 250"/>
                <a:gd name="T105" fmla="*/ 2147483647 h 325"/>
                <a:gd name="T106" fmla="*/ 2147483647 w 250"/>
                <a:gd name="T107" fmla="*/ 2147483647 h 325"/>
                <a:gd name="T108" fmla="*/ 2147483647 w 250"/>
                <a:gd name="T109" fmla="*/ 2147483647 h 325"/>
                <a:gd name="T110" fmla="*/ 0 w 250"/>
                <a:gd name="T111" fmla="*/ 2147483647 h 32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50"/>
                <a:gd name="T169" fmla="*/ 0 h 325"/>
                <a:gd name="T170" fmla="*/ 250 w 250"/>
                <a:gd name="T171" fmla="*/ 325 h 32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50" h="325">
                  <a:moveTo>
                    <a:pt x="16" y="232"/>
                  </a:moveTo>
                  <a:lnTo>
                    <a:pt x="21" y="232"/>
                  </a:lnTo>
                  <a:lnTo>
                    <a:pt x="26" y="232"/>
                  </a:lnTo>
                  <a:lnTo>
                    <a:pt x="29" y="234"/>
                  </a:lnTo>
                  <a:lnTo>
                    <a:pt x="32" y="237"/>
                  </a:lnTo>
                  <a:lnTo>
                    <a:pt x="34" y="237"/>
                  </a:lnTo>
                  <a:lnTo>
                    <a:pt x="34" y="234"/>
                  </a:lnTo>
                  <a:lnTo>
                    <a:pt x="34" y="229"/>
                  </a:lnTo>
                  <a:lnTo>
                    <a:pt x="34" y="226"/>
                  </a:lnTo>
                  <a:lnTo>
                    <a:pt x="37" y="226"/>
                  </a:lnTo>
                  <a:lnTo>
                    <a:pt x="37" y="229"/>
                  </a:lnTo>
                  <a:lnTo>
                    <a:pt x="37" y="232"/>
                  </a:lnTo>
                  <a:lnTo>
                    <a:pt x="37" y="237"/>
                  </a:lnTo>
                  <a:lnTo>
                    <a:pt x="40" y="237"/>
                  </a:lnTo>
                  <a:lnTo>
                    <a:pt x="42" y="234"/>
                  </a:lnTo>
                  <a:lnTo>
                    <a:pt x="42" y="232"/>
                  </a:lnTo>
                  <a:lnTo>
                    <a:pt x="40" y="232"/>
                  </a:lnTo>
                  <a:lnTo>
                    <a:pt x="40" y="229"/>
                  </a:lnTo>
                  <a:lnTo>
                    <a:pt x="42" y="229"/>
                  </a:lnTo>
                  <a:lnTo>
                    <a:pt x="48" y="232"/>
                  </a:lnTo>
                  <a:lnTo>
                    <a:pt x="48" y="226"/>
                  </a:lnTo>
                  <a:lnTo>
                    <a:pt x="45" y="226"/>
                  </a:lnTo>
                  <a:lnTo>
                    <a:pt x="42" y="226"/>
                  </a:lnTo>
                  <a:lnTo>
                    <a:pt x="42" y="224"/>
                  </a:lnTo>
                  <a:lnTo>
                    <a:pt x="45" y="221"/>
                  </a:lnTo>
                  <a:lnTo>
                    <a:pt x="48" y="221"/>
                  </a:lnTo>
                  <a:lnTo>
                    <a:pt x="50" y="224"/>
                  </a:lnTo>
                  <a:lnTo>
                    <a:pt x="56" y="224"/>
                  </a:lnTo>
                  <a:lnTo>
                    <a:pt x="61" y="226"/>
                  </a:lnTo>
                  <a:lnTo>
                    <a:pt x="64" y="224"/>
                  </a:lnTo>
                  <a:lnTo>
                    <a:pt x="72" y="221"/>
                  </a:lnTo>
                  <a:lnTo>
                    <a:pt x="72" y="224"/>
                  </a:lnTo>
                  <a:lnTo>
                    <a:pt x="72" y="226"/>
                  </a:lnTo>
                  <a:lnTo>
                    <a:pt x="69" y="226"/>
                  </a:lnTo>
                  <a:lnTo>
                    <a:pt x="69" y="229"/>
                  </a:lnTo>
                  <a:lnTo>
                    <a:pt x="69" y="232"/>
                  </a:lnTo>
                  <a:lnTo>
                    <a:pt x="66" y="232"/>
                  </a:lnTo>
                  <a:lnTo>
                    <a:pt x="64" y="234"/>
                  </a:lnTo>
                  <a:lnTo>
                    <a:pt x="64" y="237"/>
                  </a:lnTo>
                  <a:lnTo>
                    <a:pt x="66" y="237"/>
                  </a:lnTo>
                  <a:lnTo>
                    <a:pt x="66" y="240"/>
                  </a:lnTo>
                  <a:lnTo>
                    <a:pt x="69" y="245"/>
                  </a:lnTo>
                  <a:lnTo>
                    <a:pt x="69" y="248"/>
                  </a:lnTo>
                  <a:lnTo>
                    <a:pt x="72" y="253"/>
                  </a:lnTo>
                  <a:lnTo>
                    <a:pt x="72" y="256"/>
                  </a:lnTo>
                  <a:lnTo>
                    <a:pt x="69" y="258"/>
                  </a:lnTo>
                  <a:lnTo>
                    <a:pt x="66" y="258"/>
                  </a:lnTo>
                  <a:lnTo>
                    <a:pt x="64" y="258"/>
                  </a:lnTo>
                  <a:lnTo>
                    <a:pt x="66" y="261"/>
                  </a:lnTo>
                  <a:lnTo>
                    <a:pt x="66" y="264"/>
                  </a:lnTo>
                  <a:lnTo>
                    <a:pt x="66" y="269"/>
                  </a:lnTo>
                  <a:lnTo>
                    <a:pt x="69" y="272"/>
                  </a:lnTo>
                  <a:lnTo>
                    <a:pt x="74" y="272"/>
                  </a:lnTo>
                  <a:lnTo>
                    <a:pt x="77" y="272"/>
                  </a:lnTo>
                  <a:lnTo>
                    <a:pt x="80" y="269"/>
                  </a:lnTo>
                  <a:lnTo>
                    <a:pt x="82" y="266"/>
                  </a:lnTo>
                  <a:lnTo>
                    <a:pt x="82" y="269"/>
                  </a:lnTo>
                  <a:lnTo>
                    <a:pt x="85" y="269"/>
                  </a:lnTo>
                  <a:lnTo>
                    <a:pt x="85" y="272"/>
                  </a:lnTo>
                  <a:lnTo>
                    <a:pt x="85" y="274"/>
                  </a:lnTo>
                  <a:lnTo>
                    <a:pt x="88" y="274"/>
                  </a:lnTo>
                  <a:lnTo>
                    <a:pt x="96" y="274"/>
                  </a:lnTo>
                  <a:lnTo>
                    <a:pt x="96" y="272"/>
                  </a:lnTo>
                  <a:lnTo>
                    <a:pt x="98" y="272"/>
                  </a:lnTo>
                  <a:lnTo>
                    <a:pt x="101" y="272"/>
                  </a:lnTo>
                  <a:lnTo>
                    <a:pt x="101" y="274"/>
                  </a:lnTo>
                  <a:lnTo>
                    <a:pt x="101" y="277"/>
                  </a:lnTo>
                  <a:lnTo>
                    <a:pt x="101" y="280"/>
                  </a:lnTo>
                  <a:lnTo>
                    <a:pt x="104" y="282"/>
                  </a:lnTo>
                  <a:lnTo>
                    <a:pt x="104" y="288"/>
                  </a:lnTo>
                  <a:lnTo>
                    <a:pt x="104" y="290"/>
                  </a:lnTo>
                  <a:lnTo>
                    <a:pt x="106" y="293"/>
                  </a:lnTo>
                  <a:lnTo>
                    <a:pt x="109" y="296"/>
                  </a:lnTo>
                  <a:lnTo>
                    <a:pt x="114" y="296"/>
                  </a:lnTo>
                  <a:lnTo>
                    <a:pt x="120" y="296"/>
                  </a:lnTo>
                  <a:lnTo>
                    <a:pt x="125" y="296"/>
                  </a:lnTo>
                  <a:lnTo>
                    <a:pt x="128" y="293"/>
                  </a:lnTo>
                  <a:lnTo>
                    <a:pt x="130" y="293"/>
                  </a:lnTo>
                  <a:lnTo>
                    <a:pt x="130" y="296"/>
                  </a:lnTo>
                  <a:lnTo>
                    <a:pt x="128" y="298"/>
                  </a:lnTo>
                  <a:lnTo>
                    <a:pt x="122" y="304"/>
                  </a:lnTo>
                  <a:lnTo>
                    <a:pt x="122" y="306"/>
                  </a:lnTo>
                  <a:lnTo>
                    <a:pt x="130" y="304"/>
                  </a:lnTo>
                  <a:lnTo>
                    <a:pt x="128" y="306"/>
                  </a:lnTo>
                  <a:lnTo>
                    <a:pt x="128" y="309"/>
                  </a:lnTo>
                  <a:lnTo>
                    <a:pt x="136" y="312"/>
                  </a:lnTo>
                  <a:lnTo>
                    <a:pt x="138" y="314"/>
                  </a:lnTo>
                  <a:lnTo>
                    <a:pt x="141" y="314"/>
                  </a:lnTo>
                  <a:lnTo>
                    <a:pt x="146" y="312"/>
                  </a:lnTo>
                  <a:lnTo>
                    <a:pt x="149" y="312"/>
                  </a:lnTo>
                  <a:lnTo>
                    <a:pt x="152" y="317"/>
                  </a:lnTo>
                  <a:lnTo>
                    <a:pt x="154" y="322"/>
                  </a:lnTo>
                  <a:lnTo>
                    <a:pt x="157" y="325"/>
                  </a:lnTo>
                  <a:lnTo>
                    <a:pt x="160" y="322"/>
                  </a:lnTo>
                  <a:lnTo>
                    <a:pt x="162" y="322"/>
                  </a:lnTo>
                  <a:lnTo>
                    <a:pt x="165" y="320"/>
                  </a:lnTo>
                  <a:lnTo>
                    <a:pt x="165" y="317"/>
                  </a:lnTo>
                  <a:lnTo>
                    <a:pt x="168" y="317"/>
                  </a:lnTo>
                  <a:lnTo>
                    <a:pt x="170" y="314"/>
                  </a:lnTo>
                  <a:lnTo>
                    <a:pt x="173" y="314"/>
                  </a:lnTo>
                  <a:lnTo>
                    <a:pt x="178" y="314"/>
                  </a:lnTo>
                  <a:lnTo>
                    <a:pt x="178" y="306"/>
                  </a:lnTo>
                  <a:lnTo>
                    <a:pt x="184" y="309"/>
                  </a:lnTo>
                  <a:lnTo>
                    <a:pt x="184" y="312"/>
                  </a:lnTo>
                  <a:lnTo>
                    <a:pt x="189" y="312"/>
                  </a:lnTo>
                  <a:lnTo>
                    <a:pt x="192" y="309"/>
                  </a:lnTo>
                  <a:lnTo>
                    <a:pt x="192" y="304"/>
                  </a:lnTo>
                  <a:lnTo>
                    <a:pt x="192" y="301"/>
                  </a:lnTo>
                  <a:lnTo>
                    <a:pt x="194" y="298"/>
                  </a:lnTo>
                  <a:lnTo>
                    <a:pt x="197" y="298"/>
                  </a:lnTo>
                  <a:lnTo>
                    <a:pt x="202" y="298"/>
                  </a:lnTo>
                  <a:lnTo>
                    <a:pt x="200" y="296"/>
                  </a:lnTo>
                  <a:lnTo>
                    <a:pt x="200" y="293"/>
                  </a:lnTo>
                  <a:lnTo>
                    <a:pt x="202" y="290"/>
                  </a:lnTo>
                  <a:lnTo>
                    <a:pt x="202" y="288"/>
                  </a:lnTo>
                  <a:lnTo>
                    <a:pt x="208" y="285"/>
                  </a:lnTo>
                  <a:lnTo>
                    <a:pt x="210" y="280"/>
                  </a:lnTo>
                  <a:lnTo>
                    <a:pt x="216" y="272"/>
                  </a:lnTo>
                  <a:lnTo>
                    <a:pt x="221" y="261"/>
                  </a:lnTo>
                  <a:lnTo>
                    <a:pt x="224" y="258"/>
                  </a:lnTo>
                  <a:lnTo>
                    <a:pt x="224" y="250"/>
                  </a:lnTo>
                  <a:lnTo>
                    <a:pt x="224" y="248"/>
                  </a:lnTo>
                  <a:lnTo>
                    <a:pt x="226" y="242"/>
                  </a:lnTo>
                  <a:lnTo>
                    <a:pt x="226" y="240"/>
                  </a:lnTo>
                  <a:lnTo>
                    <a:pt x="224" y="240"/>
                  </a:lnTo>
                  <a:lnTo>
                    <a:pt x="226" y="237"/>
                  </a:lnTo>
                  <a:lnTo>
                    <a:pt x="229" y="234"/>
                  </a:lnTo>
                  <a:lnTo>
                    <a:pt x="232" y="234"/>
                  </a:lnTo>
                  <a:lnTo>
                    <a:pt x="237" y="232"/>
                  </a:lnTo>
                  <a:lnTo>
                    <a:pt x="237" y="229"/>
                  </a:lnTo>
                  <a:lnTo>
                    <a:pt x="234" y="226"/>
                  </a:lnTo>
                  <a:lnTo>
                    <a:pt x="232" y="221"/>
                  </a:lnTo>
                  <a:lnTo>
                    <a:pt x="226" y="218"/>
                  </a:lnTo>
                  <a:lnTo>
                    <a:pt x="224" y="213"/>
                  </a:lnTo>
                  <a:lnTo>
                    <a:pt x="221" y="210"/>
                  </a:lnTo>
                  <a:lnTo>
                    <a:pt x="218" y="208"/>
                  </a:lnTo>
                  <a:lnTo>
                    <a:pt x="218" y="205"/>
                  </a:lnTo>
                  <a:lnTo>
                    <a:pt x="221" y="202"/>
                  </a:lnTo>
                  <a:lnTo>
                    <a:pt x="221" y="200"/>
                  </a:lnTo>
                  <a:lnTo>
                    <a:pt x="218" y="197"/>
                  </a:lnTo>
                  <a:lnTo>
                    <a:pt x="216" y="194"/>
                  </a:lnTo>
                  <a:lnTo>
                    <a:pt x="216" y="192"/>
                  </a:lnTo>
                  <a:lnTo>
                    <a:pt x="221" y="189"/>
                  </a:lnTo>
                  <a:lnTo>
                    <a:pt x="224" y="189"/>
                  </a:lnTo>
                  <a:lnTo>
                    <a:pt x="229" y="186"/>
                  </a:lnTo>
                  <a:lnTo>
                    <a:pt x="229" y="184"/>
                  </a:lnTo>
                  <a:lnTo>
                    <a:pt x="232" y="181"/>
                  </a:lnTo>
                  <a:lnTo>
                    <a:pt x="232" y="178"/>
                  </a:lnTo>
                  <a:lnTo>
                    <a:pt x="232" y="173"/>
                  </a:lnTo>
                  <a:lnTo>
                    <a:pt x="229" y="173"/>
                  </a:lnTo>
                  <a:lnTo>
                    <a:pt x="226" y="170"/>
                  </a:lnTo>
                  <a:lnTo>
                    <a:pt x="226" y="165"/>
                  </a:lnTo>
                  <a:lnTo>
                    <a:pt x="226" y="162"/>
                  </a:lnTo>
                  <a:lnTo>
                    <a:pt x="224" y="162"/>
                  </a:lnTo>
                  <a:lnTo>
                    <a:pt x="221" y="160"/>
                  </a:lnTo>
                  <a:lnTo>
                    <a:pt x="224" y="157"/>
                  </a:lnTo>
                  <a:lnTo>
                    <a:pt x="226" y="154"/>
                  </a:lnTo>
                  <a:lnTo>
                    <a:pt x="226" y="152"/>
                  </a:lnTo>
                  <a:lnTo>
                    <a:pt x="226" y="146"/>
                  </a:lnTo>
                  <a:lnTo>
                    <a:pt x="229" y="144"/>
                  </a:lnTo>
                  <a:lnTo>
                    <a:pt x="229" y="138"/>
                  </a:lnTo>
                  <a:lnTo>
                    <a:pt x="232" y="136"/>
                  </a:lnTo>
                  <a:lnTo>
                    <a:pt x="234" y="133"/>
                  </a:lnTo>
                  <a:lnTo>
                    <a:pt x="234" y="130"/>
                  </a:lnTo>
                  <a:lnTo>
                    <a:pt x="237" y="128"/>
                  </a:lnTo>
                  <a:lnTo>
                    <a:pt x="237" y="125"/>
                  </a:lnTo>
                  <a:lnTo>
                    <a:pt x="237" y="122"/>
                  </a:lnTo>
                  <a:lnTo>
                    <a:pt x="237" y="120"/>
                  </a:lnTo>
                  <a:lnTo>
                    <a:pt x="234" y="114"/>
                  </a:lnTo>
                  <a:lnTo>
                    <a:pt x="234" y="112"/>
                  </a:lnTo>
                  <a:lnTo>
                    <a:pt x="232" y="112"/>
                  </a:lnTo>
                  <a:lnTo>
                    <a:pt x="232" y="109"/>
                  </a:lnTo>
                  <a:lnTo>
                    <a:pt x="232" y="106"/>
                  </a:lnTo>
                  <a:lnTo>
                    <a:pt x="232" y="104"/>
                  </a:lnTo>
                  <a:lnTo>
                    <a:pt x="234" y="106"/>
                  </a:lnTo>
                  <a:lnTo>
                    <a:pt x="237" y="106"/>
                  </a:lnTo>
                  <a:lnTo>
                    <a:pt x="240" y="109"/>
                  </a:lnTo>
                  <a:lnTo>
                    <a:pt x="242" y="106"/>
                  </a:lnTo>
                  <a:lnTo>
                    <a:pt x="245" y="104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0" y="101"/>
                  </a:lnTo>
                  <a:lnTo>
                    <a:pt x="250" y="98"/>
                  </a:lnTo>
                  <a:lnTo>
                    <a:pt x="248" y="98"/>
                  </a:lnTo>
                  <a:lnTo>
                    <a:pt x="245" y="98"/>
                  </a:lnTo>
                  <a:lnTo>
                    <a:pt x="242" y="96"/>
                  </a:lnTo>
                  <a:lnTo>
                    <a:pt x="240" y="96"/>
                  </a:lnTo>
                  <a:lnTo>
                    <a:pt x="237" y="96"/>
                  </a:lnTo>
                  <a:lnTo>
                    <a:pt x="234" y="93"/>
                  </a:lnTo>
                  <a:lnTo>
                    <a:pt x="232" y="93"/>
                  </a:lnTo>
                  <a:lnTo>
                    <a:pt x="229" y="93"/>
                  </a:lnTo>
                  <a:lnTo>
                    <a:pt x="226" y="93"/>
                  </a:lnTo>
                  <a:lnTo>
                    <a:pt x="226" y="90"/>
                  </a:lnTo>
                  <a:lnTo>
                    <a:pt x="224" y="88"/>
                  </a:lnTo>
                  <a:lnTo>
                    <a:pt x="224" y="85"/>
                  </a:lnTo>
                  <a:lnTo>
                    <a:pt x="226" y="82"/>
                  </a:lnTo>
                  <a:lnTo>
                    <a:pt x="229" y="80"/>
                  </a:lnTo>
                  <a:lnTo>
                    <a:pt x="234" y="77"/>
                  </a:lnTo>
                  <a:lnTo>
                    <a:pt x="237" y="74"/>
                  </a:lnTo>
                  <a:lnTo>
                    <a:pt x="242" y="74"/>
                  </a:lnTo>
                  <a:lnTo>
                    <a:pt x="245" y="72"/>
                  </a:lnTo>
                  <a:lnTo>
                    <a:pt x="242" y="69"/>
                  </a:lnTo>
                  <a:lnTo>
                    <a:pt x="240" y="69"/>
                  </a:lnTo>
                  <a:lnTo>
                    <a:pt x="237" y="69"/>
                  </a:lnTo>
                  <a:lnTo>
                    <a:pt x="234" y="66"/>
                  </a:lnTo>
                  <a:lnTo>
                    <a:pt x="232" y="66"/>
                  </a:lnTo>
                  <a:lnTo>
                    <a:pt x="229" y="66"/>
                  </a:lnTo>
                  <a:lnTo>
                    <a:pt x="226" y="66"/>
                  </a:lnTo>
                  <a:lnTo>
                    <a:pt x="224" y="66"/>
                  </a:lnTo>
                  <a:lnTo>
                    <a:pt x="224" y="64"/>
                  </a:lnTo>
                  <a:lnTo>
                    <a:pt x="221" y="58"/>
                  </a:lnTo>
                  <a:lnTo>
                    <a:pt x="224" y="58"/>
                  </a:lnTo>
                  <a:lnTo>
                    <a:pt x="226" y="58"/>
                  </a:lnTo>
                  <a:lnTo>
                    <a:pt x="229" y="61"/>
                  </a:lnTo>
                  <a:lnTo>
                    <a:pt x="232" y="58"/>
                  </a:lnTo>
                  <a:lnTo>
                    <a:pt x="232" y="56"/>
                  </a:lnTo>
                  <a:lnTo>
                    <a:pt x="229" y="56"/>
                  </a:lnTo>
                  <a:lnTo>
                    <a:pt x="226" y="53"/>
                  </a:lnTo>
                  <a:lnTo>
                    <a:pt x="226" y="50"/>
                  </a:lnTo>
                  <a:lnTo>
                    <a:pt x="226" y="45"/>
                  </a:lnTo>
                  <a:lnTo>
                    <a:pt x="226" y="40"/>
                  </a:lnTo>
                  <a:lnTo>
                    <a:pt x="229" y="37"/>
                  </a:lnTo>
                  <a:lnTo>
                    <a:pt x="232" y="32"/>
                  </a:lnTo>
                  <a:lnTo>
                    <a:pt x="232" y="29"/>
                  </a:lnTo>
                  <a:lnTo>
                    <a:pt x="232" y="24"/>
                  </a:lnTo>
                  <a:lnTo>
                    <a:pt x="226" y="24"/>
                  </a:lnTo>
                  <a:lnTo>
                    <a:pt x="224" y="21"/>
                  </a:lnTo>
                  <a:lnTo>
                    <a:pt x="221" y="18"/>
                  </a:lnTo>
                  <a:lnTo>
                    <a:pt x="218" y="16"/>
                  </a:lnTo>
                  <a:lnTo>
                    <a:pt x="218" y="13"/>
                  </a:lnTo>
                  <a:lnTo>
                    <a:pt x="221" y="10"/>
                  </a:lnTo>
                  <a:lnTo>
                    <a:pt x="216" y="8"/>
                  </a:lnTo>
                  <a:lnTo>
                    <a:pt x="213" y="8"/>
                  </a:lnTo>
                  <a:lnTo>
                    <a:pt x="208" y="8"/>
                  </a:lnTo>
                  <a:lnTo>
                    <a:pt x="205" y="8"/>
                  </a:lnTo>
                  <a:lnTo>
                    <a:pt x="200" y="0"/>
                  </a:lnTo>
                  <a:lnTo>
                    <a:pt x="200" y="2"/>
                  </a:lnTo>
                  <a:lnTo>
                    <a:pt x="200" y="5"/>
                  </a:lnTo>
                  <a:lnTo>
                    <a:pt x="200" y="10"/>
                  </a:lnTo>
                  <a:lnTo>
                    <a:pt x="197" y="13"/>
                  </a:lnTo>
                  <a:lnTo>
                    <a:pt x="194" y="13"/>
                  </a:lnTo>
                  <a:lnTo>
                    <a:pt x="192" y="16"/>
                  </a:lnTo>
                  <a:lnTo>
                    <a:pt x="189" y="16"/>
                  </a:lnTo>
                  <a:lnTo>
                    <a:pt x="186" y="16"/>
                  </a:lnTo>
                  <a:lnTo>
                    <a:pt x="184" y="16"/>
                  </a:lnTo>
                  <a:lnTo>
                    <a:pt x="178" y="16"/>
                  </a:lnTo>
                  <a:lnTo>
                    <a:pt x="178" y="10"/>
                  </a:lnTo>
                  <a:lnTo>
                    <a:pt x="178" y="8"/>
                  </a:lnTo>
                  <a:lnTo>
                    <a:pt x="176" y="10"/>
                  </a:lnTo>
                  <a:lnTo>
                    <a:pt x="173" y="13"/>
                  </a:lnTo>
                  <a:lnTo>
                    <a:pt x="173" y="16"/>
                  </a:lnTo>
                  <a:lnTo>
                    <a:pt x="168" y="16"/>
                  </a:lnTo>
                  <a:lnTo>
                    <a:pt x="168" y="18"/>
                  </a:lnTo>
                  <a:lnTo>
                    <a:pt x="165" y="21"/>
                  </a:lnTo>
                  <a:lnTo>
                    <a:pt x="162" y="21"/>
                  </a:lnTo>
                  <a:lnTo>
                    <a:pt x="160" y="24"/>
                  </a:lnTo>
                  <a:lnTo>
                    <a:pt x="154" y="24"/>
                  </a:lnTo>
                  <a:lnTo>
                    <a:pt x="152" y="26"/>
                  </a:lnTo>
                  <a:lnTo>
                    <a:pt x="149" y="26"/>
                  </a:lnTo>
                  <a:lnTo>
                    <a:pt x="144" y="29"/>
                  </a:lnTo>
                  <a:lnTo>
                    <a:pt x="144" y="32"/>
                  </a:lnTo>
                  <a:lnTo>
                    <a:pt x="141" y="37"/>
                  </a:lnTo>
                  <a:lnTo>
                    <a:pt x="141" y="40"/>
                  </a:lnTo>
                  <a:lnTo>
                    <a:pt x="136" y="40"/>
                  </a:lnTo>
                  <a:lnTo>
                    <a:pt x="130" y="40"/>
                  </a:lnTo>
                  <a:lnTo>
                    <a:pt x="130" y="37"/>
                  </a:lnTo>
                  <a:lnTo>
                    <a:pt x="125" y="37"/>
                  </a:lnTo>
                  <a:lnTo>
                    <a:pt x="120" y="37"/>
                  </a:lnTo>
                  <a:lnTo>
                    <a:pt x="117" y="37"/>
                  </a:lnTo>
                  <a:lnTo>
                    <a:pt x="114" y="40"/>
                  </a:lnTo>
                  <a:lnTo>
                    <a:pt x="112" y="40"/>
                  </a:lnTo>
                  <a:lnTo>
                    <a:pt x="109" y="42"/>
                  </a:lnTo>
                  <a:lnTo>
                    <a:pt x="106" y="45"/>
                  </a:lnTo>
                  <a:lnTo>
                    <a:pt x="104" y="48"/>
                  </a:lnTo>
                  <a:lnTo>
                    <a:pt x="101" y="50"/>
                  </a:lnTo>
                  <a:lnTo>
                    <a:pt x="101" y="53"/>
                  </a:lnTo>
                  <a:lnTo>
                    <a:pt x="98" y="56"/>
                  </a:lnTo>
                  <a:lnTo>
                    <a:pt x="98" y="61"/>
                  </a:lnTo>
                  <a:lnTo>
                    <a:pt x="98" y="64"/>
                  </a:lnTo>
                  <a:lnTo>
                    <a:pt x="98" y="66"/>
                  </a:lnTo>
                  <a:lnTo>
                    <a:pt x="96" y="72"/>
                  </a:lnTo>
                  <a:lnTo>
                    <a:pt x="96" y="74"/>
                  </a:lnTo>
                  <a:lnTo>
                    <a:pt x="93" y="77"/>
                  </a:lnTo>
                  <a:lnTo>
                    <a:pt x="90" y="74"/>
                  </a:lnTo>
                  <a:lnTo>
                    <a:pt x="88" y="74"/>
                  </a:lnTo>
                  <a:lnTo>
                    <a:pt x="85" y="74"/>
                  </a:lnTo>
                  <a:lnTo>
                    <a:pt x="80" y="74"/>
                  </a:lnTo>
                  <a:lnTo>
                    <a:pt x="77" y="72"/>
                  </a:lnTo>
                  <a:lnTo>
                    <a:pt x="74" y="72"/>
                  </a:lnTo>
                  <a:lnTo>
                    <a:pt x="72" y="72"/>
                  </a:lnTo>
                  <a:lnTo>
                    <a:pt x="66" y="72"/>
                  </a:lnTo>
                  <a:lnTo>
                    <a:pt x="66" y="69"/>
                  </a:lnTo>
                  <a:lnTo>
                    <a:pt x="64" y="66"/>
                  </a:lnTo>
                  <a:lnTo>
                    <a:pt x="64" y="64"/>
                  </a:lnTo>
                  <a:lnTo>
                    <a:pt x="61" y="61"/>
                  </a:lnTo>
                  <a:lnTo>
                    <a:pt x="58" y="56"/>
                  </a:lnTo>
                  <a:lnTo>
                    <a:pt x="56" y="56"/>
                  </a:lnTo>
                  <a:lnTo>
                    <a:pt x="50" y="53"/>
                  </a:lnTo>
                  <a:lnTo>
                    <a:pt x="45" y="53"/>
                  </a:lnTo>
                  <a:lnTo>
                    <a:pt x="40" y="50"/>
                  </a:lnTo>
                  <a:lnTo>
                    <a:pt x="37" y="50"/>
                  </a:lnTo>
                  <a:lnTo>
                    <a:pt x="37" y="48"/>
                  </a:lnTo>
                  <a:lnTo>
                    <a:pt x="37" y="45"/>
                  </a:lnTo>
                  <a:lnTo>
                    <a:pt x="40" y="45"/>
                  </a:lnTo>
                  <a:lnTo>
                    <a:pt x="40" y="42"/>
                  </a:lnTo>
                  <a:lnTo>
                    <a:pt x="37" y="40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29" y="45"/>
                  </a:lnTo>
                  <a:lnTo>
                    <a:pt x="26" y="45"/>
                  </a:lnTo>
                  <a:lnTo>
                    <a:pt x="24" y="45"/>
                  </a:lnTo>
                  <a:lnTo>
                    <a:pt x="21" y="45"/>
                  </a:lnTo>
                  <a:lnTo>
                    <a:pt x="18" y="45"/>
                  </a:lnTo>
                  <a:lnTo>
                    <a:pt x="16" y="48"/>
                  </a:lnTo>
                  <a:lnTo>
                    <a:pt x="13" y="48"/>
                  </a:lnTo>
                  <a:lnTo>
                    <a:pt x="10" y="45"/>
                  </a:lnTo>
                  <a:lnTo>
                    <a:pt x="10" y="42"/>
                  </a:lnTo>
                  <a:lnTo>
                    <a:pt x="8" y="42"/>
                  </a:lnTo>
                  <a:lnTo>
                    <a:pt x="5" y="40"/>
                  </a:lnTo>
                  <a:lnTo>
                    <a:pt x="2" y="42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2" y="53"/>
                  </a:lnTo>
                  <a:lnTo>
                    <a:pt x="5" y="56"/>
                  </a:lnTo>
                  <a:lnTo>
                    <a:pt x="8" y="61"/>
                  </a:lnTo>
                  <a:lnTo>
                    <a:pt x="8" y="64"/>
                  </a:lnTo>
                  <a:lnTo>
                    <a:pt x="13" y="64"/>
                  </a:lnTo>
                  <a:lnTo>
                    <a:pt x="16" y="66"/>
                  </a:lnTo>
                  <a:lnTo>
                    <a:pt x="18" y="69"/>
                  </a:lnTo>
                  <a:lnTo>
                    <a:pt x="21" y="69"/>
                  </a:lnTo>
                  <a:lnTo>
                    <a:pt x="26" y="72"/>
                  </a:lnTo>
                  <a:lnTo>
                    <a:pt x="29" y="74"/>
                  </a:lnTo>
                  <a:lnTo>
                    <a:pt x="34" y="77"/>
                  </a:lnTo>
                  <a:lnTo>
                    <a:pt x="37" y="77"/>
                  </a:lnTo>
                  <a:lnTo>
                    <a:pt x="40" y="77"/>
                  </a:lnTo>
                  <a:lnTo>
                    <a:pt x="42" y="77"/>
                  </a:lnTo>
                  <a:lnTo>
                    <a:pt x="45" y="77"/>
                  </a:lnTo>
                  <a:lnTo>
                    <a:pt x="48" y="80"/>
                  </a:lnTo>
                  <a:lnTo>
                    <a:pt x="50" y="82"/>
                  </a:lnTo>
                  <a:lnTo>
                    <a:pt x="50" y="85"/>
                  </a:lnTo>
                  <a:lnTo>
                    <a:pt x="50" y="88"/>
                  </a:lnTo>
                  <a:lnTo>
                    <a:pt x="53" y="90"/>
                  </a:lnTo>
                  <a:lnTo>
                    <a:pt x="50" y="93"/>
                  </a:lnTo>
                  <a:lnTo>
                    <a:pt x="50" y="98"/>
                  </a:lnTo>
                  <a:lnTo>
                    <a:pt x="53" y="98"/>
                  </a:lnTo>
                  <a:lnTo>
                    <a:pt x="53" y="104"/>
                  </a:lnTo>
                  <a:lnTo>
                    <a:pt x="53" y="109"/>
                  </a:lnTo>
                  <a:lnTo>
                    <a:pt x="53" y="112"/>
                  </a:lnTo>
                  <a:lnTo>
                    <a:pt x="53" y="114"/>
                  </a:lnTo>
                  <a:lnTo>
                    <a:pt x="50" y="117"/>
                  </a:lnTo>
                  <a:lnTo>
                    <a:pt x="48" y="117"/>
                  </a:lnTo>
                  <a:lnTo>
                    <a:pt x="45" y="120"/>
                  </a:lnTo>
                  <a:lnTo>
                    <a:pt x="42" y="122"/>
                  </a:lnTo>
                  <a:lnTo>
                    <a:pt x="42" y="125"/>
                  </a:lnTo>
                  <a:lnTo>
                    <a:pt x="40" y="125"/>
                  </a:lnTo>
                  <a:lnTo>
                    <a:pt x="34" y="128"/>
                  </a:lnTo>
                  <a:lnTo>
                    <a:pt x="34" y="130"/>
                  </a:lnTo>
                  <a:lnTo>
                    <a:pt x="37" y="130"/>
                  </a:lnTo>
                  <a:lnTo>
                    <a:pt x="37" y="133"/>
                  </a:lnTo>
                  <a:lnTo>
                    <a:pt x="40" y="136"/>
                  </a:lnTo>
                  <a:lnTo>
                    <a:pt x="40" y="138"/>
                  </a:lnTo>
                  <a:lnTo>
                    <a:pt x="40" y="141"/>
                  </a:lnTo>
                  <a:lnTo>
                    <a:pt x="37" y="144"/>
                  </a:lnTo>
                  <a:lnTo>
                    <a:pt x="34" y="144"/>
                  </a:lnTo>
                  <a:lnTo>
                    <a:pt x="34" y="146"/>
                  </a:lnTo>
                  <a:lnTo>
                    <a:pt x="34" y="152"/>
                  </a:lnTo>
                  <a:lnTo>
                    <a:pt x="37" y="149"/>
                  </a:lnTo>
                  <a:lnTo>
                    <a:pt x="40" y="149"/>
                  </a:lnTo>
                  <a:lnTo>
                    <a:pt x="42" y="149"/>
                  </a:lnTo>
                  <a:lnTo>
                    <a:pt x="40" y="154"/>
                  </a:lnTo>
                  <a:lnTo>
                    <a:pt x="37" y="157"/>
                  </a:lnTo>
                  <a:lnTo>
                    <a:pt x="34" y="165"/>
                  </a:lnTo>
                  <a:lnTo>
                    <a:pt x="32" y="168"/>
                  </a:lnTo>
                  <a:lnTo>
                    <a:pt x="26" y="170"/>
                  </a:lnTo>
                  <a:lnTo>
                    <a:pt x="24" y="170"/>
                  </a:lnTo>
                  <a:lnTo>
                    <a:pt x="21" y="173"/>
                  </a:lnTo>
                  <a:lnTo>
                    <a:pt x="18" y="178"/>
                  </a:lnTo>
                  <a:lnTo>
                    <a:pt x="24" y="181"/>
                  </a:lnTo>
                  <a:lnTo>
                    <a:pt x="24" y="189"/>
                  </a:lnTo>
                  <a:lnTo>
                    <a:pt x="24" y="197"/>
                  </a:lnTo>
                  <a:lnTo>
                    <a:pt x="24" y="208"/>
                  </a:lnTo>
                  <a:lnTo>
                    <a:pt x="24" y="213"/>
                  </a:lnTo>
                  <a:lnTo>
                    <a:pt x="16" y="213"/>
                  </a:lnTo>
                  <a:lnTo>
                    <a:pt x="10" y="213"/>
                  </a:lnTo>
                  <a:lnTo>
                    <a:pt x="5" y="213"/>
                  </a:lnTo>
                  <a:lnTo>
                    <a:pt x="0" y="216"/>
                  </a:lnTo>
                  <a:lnTo>
                    <a:pt x="0" y="218"/>
                  </a:lnTo>
                  <a:lnTo>
                    <a:pt x="0" y="224"/>
                  </a:lnTo>
                  <a:lnTo>
                    <a:pt x="2" y="224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5" y="229"/>
                  </a:lnTo>
                  <a:lnTo>
                    <a:pt x="5" y="232"/>
                  </a:lnTo>
                  <a:lnTo>
                    <a:pt x="8" y="232"/>
                  </a:lnTo>
                  <a:lnTo>
                    <a:pt x="10" y="232"/>
                  </a:lnTo>
                  <a:lnTo>
                    <a:pt x="16" y="232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78" name="Freeform 144"/>
            <p:cNvSpPr>
              <a:spLocks/>
            </p:cNvSpPr>
            <p:nvPr/>
          </p:nvSpPr>
          <p:spPr bwMode="auto">
            <a:xfrm>
              <a:off x="5457825" y="2889250"/>
              <a:ext cx="938213" cy="1290638"/>
            </a:xfrm>
            <a:custGeom>
              <a:avLst/>
              <a:gdLst>
                <a:gd name="T0" fmla="*/ 2147483647 w 250"/>
                <a:gd name="T1" fmla="*/ 2147483647 h 325"/>
                <a:gd name="T2" fmla="*/ 2147483647 w 250"/>
                <a:gd name="T3" fmla="*/ 2147483647 h 325"/>
                <a:gd name="T4" fmla="*/ 2147483647 w 250"/>
                <a:gd name="T5" fmla="*/ 2147483647 h 325"/>
                <a:gd name="T6" fmla="*/ 2147483647 w 250"/>
                <a:gd name="T7" fmla="*/ 2147483647 h 325"/>
                <a:gd name="T8" fmla="*/ 2147483647 w 250"/>
                <a:gd name="T9" fmla="*/ 2147483647 h 325"/>
                <a:gd name="T10" fmla="*/ 2147483647 w 250"/>
                <a:gd name="T11" fmla="*/ 2147483647 h 325"/>
                <a:gd name="T12" fmla="*/ 2147483647 w 250"/>
                <a:gd name="T13" fmla="*/ 2147483647 h 325"/>
                <a:gd name="T14" fmla="*/ 2147483647 w 250"/>
                <a:gd name="T15" fmla="*/ 2147483647 h 325"/>
                <a:gd name="T16" fmla="*/ 2147483647 w 250"/>
                <a:gd name="T17" fmla="*/ 2147483647 h 325"/>
                <a:gd name="T18" fmla="*/ 2147483647 w 250"/>
                <a:gd name="T19" fmla="*/ 2147483647 h 325"/>
                <a:gd name="T20" fmla="*/ 2147483647 w 250"/>
                <a:gd name="T21" fmla="*/ 2147483647 h 325"/>
                <a:gd name="T22" fmla="*/ 2147483647 w 250"/>
                <a:gd name="T23" fmla="*/ 2147483647 h 325"/>
                <a:gd name="T24" fmla="*/ 2147483647 w 250"/>
                <a:gd name="T25" fmla="*/ 2147483647 h 325"/>
                <a:gd name="T26" fmla="*/ 2147483647 w 250"/>
                <a:gd name="T27" fmla="*/ 2147483647 h 325"/>
                <a:gd name="T28" fmla="*/ 2147483647 w 250"/>
                <a:gd name="T29" fmla="*/ 2147483647 h 325"/>
                <a:gd name="T30" fmla="*/ 2147483647 w 250"/>
                <a:gd name="T31" fmla="*/ 2147483647 h 325"/>
                <a:gd name="T32" fmla="*/ 2147483647 w 250"/>
                <a:gd name="T33" fmla="*/ 2147483647 h 325"/>
                <a:gd name="T34" fmla="*/ 2147483647 w 250"/>
                <a:gd name="T35" fmla="*/ 2147483647 h 325"/>
                <a:gd name="T36" fmla="*/ 2147483647 w 250"/>
                <a:gd name="T37" fmla="*/ 2147483647 h 325"/>
                <a:gd name="T38" fmla="*/ 2147483647 w 250"/>
                <a:gd name="T39" fmla="*/ 2147483647 h 325"/>
                <a:gd name="T40" fmla="*/ 2147483647 w 250"/>
                <a:gd name="T41" fmla="*/ 2147483647 h 325"/>
                <a:gd name="T42" fmla="*/ 2147483647 w 250"/>
                <a:gd name="T43" fmla="*/ 2147483647 h 325"/>
                <a:gd name="T44" fmla="*/ 2147483647 w 250"/>
                <a:gd name="T45" fmla="*/ 2147483647 h 325"/>
                <a:gd name="T46" fmla="*/ 2147483647 w 250"/>
                <a:gd name="T47" fmla="*/ 2147483647 h 325"/>
                <a:gd name="T48" fmla="*/ 2147483647 w 250"/>
                <a:gd name="T49" fmla="*/ 2147483647 h 325"/>
                <a:gd name="T50" fmla="*/ 2147483647 w 250"/>
                <a:gd name="T51" fmla="*/ 2147483647 h 325"/>
                <a:gd name="T52" fmla="*/ 2147483647 w 250"/>
                <a:gd name="T53" fmla="*/ 2147483647 h 325"/>
                <a:gd name="T54" fmla="*/ 2147483647 w 250"/>
                <a:gd name="T55" fmla="*/ 2147483647 h 325"/>
                <a:gd name="T56" fmla="*/ 2147483647 w 250"/>
                <a:gd name="T57" fmla="*/ 2147483647 h 325"/>
                <a:gd name="T58" fmla="*/ 2147483647 w 250"/>
                <a:gd name="T59" fmla="*/ 2147483647 h 325"/>
                <a:gd name="T60" fmla="*/ 2147483647 w 250"/>
                <a:gd name="T61" fmla="*/ 2147483647 h 325"/>
                <a:gd name="T62" fmla="*/ 2147483647 w 250"/>
                <a:gd name="T63" fmla="*/ 2147483647 h 325"/>
                <a:gd name="T64" fmla="*/ 2147483647 w 250"/>
                <a:gd name="T65" fmla="*/ 2147483647 h 325"/>
                <a:gd name="T66" fmla="*/ 2147483647 w 250"/>
                <a:gd name="T67" fmla="*/ 2147483647 h 325"/>
                <a:gd name="T68" fmla="*/ 2147483647 w 250"/>
                <a:gd name="T69" fmla="*/ 2147483647 h 325"/>
                <a:gd name="T70" fmla="*/ 2147483647 w 250"/>
                <a:gd name="T71" fmla="*/ 2147483647 h 325"/>
                <a:gd name="T72" fmla="*/ 2147483647 w 250"/>
                <a:gd name="T73" fmla="*/ 2147483647 h 325"/>
                <a:gd name="T74" fmla="*/ 2147483647 w 250"/>
                <a:gd name="T75" fmla="*/ 2147483647 h 325"/>
                <a:gd name="T76" fmla="*/ 2147483647 w 250"/>
                <a:gd name="T77" fmla="*/ 2147483647 h 325"/>
                <a:gd name="T78" fmla="*/ 2147483647 w 250"/>
                <a:gd name="T79" fmla="*/ 2147483647 h 325"/>
                <a:gd name="T80" fmla="*/ 2147483647 w 250"/>
                <a:gd name="T81" fmla="*/ 2147483647 h 325"/>
                <a:gd name="T82" fmla="*/ 2147483647 w 250"/>
                <a:gd name="T83" fmla="*/ 2147483647 h 325"/>
                <a:gd name="T84" fmla="*/ 2147483647 w 250"/>
                <a:gd name="T85" fmla="*/ 2147483647 h 325"/>
                <a:gd name="T86" fmla="*/ 2147483647 w 250"/>
                <a:gd name="T87" fmla="*/ 2147483647 h 325"/>
                <a:gd name="T88" fmla="*/ 2147483647 w 250"/>
                <a:gd name="T89" fmla="*/ 2147483647 h 325"/>
                <a:gd name="T90" fmla="*/ 0 w 250"/>
                <a:gd name="T91" fmla="*/ 2147483647 h 325"/>
                <a:gd name="T92" fmla="*/ 2147483647 w 250"/>
                <a:gd name="T93" fmla="*/ 2147483647 h 325"/>
                <a:gd name="T94" fmla="*/ 2147483647 w 250"/>
                <a:gd name="T95" fmla="*/ 2147483647 h 325"/>
                <a:gd name="T96" fmla="*/ 2147483647 w 250"/>
                <a:gd name="T97" fmla="*/ 2147483647 h 325"/>
                <a:gd name="T98" fmla="*/ 2147483647 w 250"/>
                <a:gd name="T99" fmla="*/ 2147483647 h 325"/>
                <a:gd name="T100" fmla="*/ 2147483647 w 250"/>
                <a:gd name="T101" fmla="*/ 2147483647 h 325"/>
                <a:gd name="T102" fmla="*/ 2147483647 w 250"/>
                <a:gd name="T103" fmla="*/ 2147483647 h 325"/>
                <a:gd name="T104" fmla="*/ 2147483647 w 250"/>
                <a:gd name="T105" fmla="*/ 2147483647 h 325"/>
                <a:gd name="T106" fmla="*/ 2147483647 w 250"/>
                <a:gd name="T107" fmla="*/ 2147483647 h 325"/>
                <a:gd name="T108" fmla="*/ 2147483647 w 250"/>
                <a:gd name="T109" fmla="*/ 2147483647 h 325"/>
                <a:gd name="T110" fmla="*/ 0 w 250"/>
                <a:gd name="T111" fmla="*/ 2147483647 h 32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50"/>
                <a:gd name="T169" fmla="*/ 0 h 325"/>
                <a:gd name="T170" fmla="*/ 250 w 250"/>
                <a:gd name="T171" fmla="*/ 325 h 32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50" h="325">
                  <a:moveTo>
                    <a:pt x="16" y="232"/>
                  </a:moveTo>
                  <a:lnTo>
                    <a:pt x="21" y="232"/>
                  </a:lnTo>
                  <a:lnTo>
                    <a:pt x="26" y="232"/>
                  </a:lnTo>
                  <a:lnTo>
                    <a:pt x="29" y="234"/>
                  </a:lnTo>
                  <a:lnTo>
                    <a:pt x="32" y="237"/>
                  </a:lnTo>
                  <a:lnTo>
                    <a:pt x="34" y="237"/>
                  </a:lnTo>
                  <a:lnTo>
                    <a:pt x="34" y="234"/>
                  </a:lnTo>
                  <a:lnTo>
                    <a:pt x="34" y="229"/>
                  </a:lnTo>
                  <a:lnTo>
                    <a:pt x="34" y="226"/>
                  </a:lnTo>
                  <a:lnTo>
                    <a:pt x="37" y="226"/>
                  </a:lnTo>
                  <a:lnTo>
                    <a:pt x="37" y="229"/>
                  </a:lnTo>
                  <a:lnTo>
                    <a:pt x="37" y="232"/>
                  </a:lnTo>
                  <a:lnTo>
                    <a:pt x="37" y="237"/>
                  </a:lnTo>
                  <a:lnTo>
                    <a:pt x="40" y="237"/>
                  </a:lnTo>
                  <a:lnTo>
                    <a:pt x="42" y="234"/>
                  </a:lnTo>
                  <a:lnTo>
                    <a:pt x="42" y="232"/>
                  </a:lnTo>
                  <a:lnTo>
                    <a:pt x="40" y="232"/>
                  </a:lnTo>
                  <a:lnTo>
                    <a:pt x="40" y="229"/>
                  </a:lnTo>
                  <a:lnTo>
                    <a:pt x="42" y="229"/>
                  </a:lnTo>
                  <a:lnTo>
                    <a:pt x="48" y="232"/>
                  </a:lnTo>
                  <a:lnTo>
                    <a:pt x="48" y="226"/>
                  </a:lnTo>
                  <a:lnTo>
                    <a:pt x="45" y="226"/>
                  </a:lnTo>
                  <a:lnTo>
                    <a:pt x="42" y="226"/>
                  </a:lnTo>
                  <a:lnTo>
                    <a:pt x="42" y="224"/>
                  </a:lnTo>
                  <a:lnTo>
                    <a:pt x="45" y="221"/>
                  </a:lnTo>
                  <a:lnTo>
                    <a:pt x="48" y="221"/>
                  </a:lnTo>
                  <a:lnTo>
                    <a:pt x="50" y="224"/>
                  </a:lnTo>
                  <a:lnTo>
                    <a:pt x="56" y="224"/>
                  </a:lnTo>
                  <a:lnTo>
                    <a:pt x="61" y="226"/>
                  </a:lnTo>
                  <a:lnTo>
                    <a:pt x="64" y="224"/>
                  </a:lnTo>
                  <a:lnTo>
                    <a:pt x="72" y="221"/>
                  </a:lnTo>
                  <a:lnTo>
                    <a:pt x="72" y="224"/>
                  </a:lnTo>
                  <a:lnTo>
                    <a:pt x="72" y="226"/>
                  </a:lnTo>
                  <a:lnTo>
                    <a:pt x="69" y="226"/>
                  </a:lnTo>
                  <a:lnTo>
                    <a:pt x="69" y="229"/>
                  </a:lnTo>
                  <a:lnTo>
                    <a:pt x="69" y="232"/>
                  </a:lnTo>
                  <a:lnTo>
                    <a:pt x="66" y="232"/>
                  </a:lnTo>
                  <a:lnTo>
                    <a:pt x="64" y="234"/>
                  </a:lnTo>
                  <a:lnTo>
                    <a:pt x="64" y="237"/>
                  </a:lnTo>
                  <a:lnTo>
                    <a:pt x="66" y="237"/>
                  </a:lnTo>
                  <a:lnTo>
                    <a:pt x="66" y="240"/>
                  </a:lnTo>
                  <a:lnTo>
                    <a:pt x="69" y="245"/>
                  </a:lnTo>
                  <a:lnTo>
                    <a:pt x="69" y="248"/>
                  </a:lnTo>
                  <a:lnTo>
                    <a:pt x="72" y="253"/>
                  </a:lnTo>
                  <a:lnTo>
                    <a:pt x="72" y="256"/>
                  </a:lnTo>
                  <a:lnTo>
                    <a:pt x="69" y="258"/>
                  </a:lnTo>
                  <a:lnTo>
                    <a:pt x="66" y="258"/>
                  </a:lnTo>
                  <a:lnTo>
                    <a:pt x="64" y="258"/>
                  </a:lnTo>
                  <a:lnTo>
                    <a:pt x="66" y="261"/>
                  </a:lnTo>
                  <a:lnTo>
                    <a:pt x="66" y="264"/>
                  </a:lnTo>
                  <a:lnTo>
                    <a:pt x="66" y="269"/>
                  </a:lnTo>
                  <a:lnTo>
                    <a:pt x="69" y="272"/>
                  </a:lnTo>
                  <a:lnTo>
                    <a:pt x="74" y="272"/>
                  </a:lnTo>
                  <a:lnTo>
                    <a:pt x="77" y="272"/>
                  </a:lnTo>
                  <a:lnTo>
                    <a:pt x="80" y="269"/>
                  </a:lnTo>
                  <a:lnTo>
                    <a:pt x="82" y="266"/>
                  </a:lnTo>
                  <a:lnTo>
                    <a:pt x="82" y="269"/>
                  </a:lnTo>
                  <a:lnTo>
                    <a:pt x="85" y="269"/>
                  </a:lnTo>
                  <a:lnTo>
                    <a:pt x="85" y="272"/>
                  </a:lnTo>
                  <a:lnTo>
                    <a:pt x="85" y="274"/>
                  </a:lnTo>
                  <a:lnTo>
                    <a:pt x="88" y="274"/>
                  </a:lnTo>
                  <a:lnTo>
                    <a:pt x="96" y="274"/>
                  </a:lnTo>
                  <a:lnTo>
                    <a:pt x="96" y="272"/>
                  </a:lnTo>
                  <a:lnTo>
                    <a:pt x="98" y="272"/>
                  </a:lnTo>
                  <a:lnTo>
                    <a:pt x="101" y="272"/>
                  </a:lnTo>
                  <a:lnTo>
                    <a:pt x="101" y="274"/>
                  </a:lnTo>
                  <a:lnTo>
                    <a:pt x="101" y="277"/>
                  </a:lnTo>
                  <a:lnTo>
                    <a:pt x="101" y="280"/>
                  </a:lnTo>
                  <a:lnTo>
                    <a:pt x="104" y="282"/>
                  </a:lnTo>
                  <a:lnTo>
                    <a:pt x="104" y="288"/>
                  </a:lnTo>
                  <a:lnTo>
                    <a:pt x="104" y="290"/>
                  </a:lnTo>
                  <a:lnTo>
                    <a:pt x="106" y="293"/>
                  </a:lnTo>
                  <a:lnTo>
                    <a:pt x="109" y="296"/>
                  </a:lnTo>
                  <a:lnTo>
                    <a:pt x="114" y="296"/>
                  </a:lnTo>
                  <a:lnTo>
                    <a:pt x="120" y="296"/>
                  </a:lnTo>
                  <a:lnTo>
                    <a:pt x="125" y="296"/>
                  </a:lnTo>
                  <a:lnTo>
                    <a:pt x="128" y="293"/>
                  </a:lnTo>
                  <a:lnTo>
                    <a:pt x="130" y="293"/>
                  </a:lnTo>
                  <a:lnTo>
                    <a:pt x="130" y="296"/>
                  </a:lnTo>
                  <a:lnTo>
                    <a:pt x="128" y="298"/>
                  </a:lnTo>
                  <a:lnTo>
                    <a:pt x="122" y="304"/>
                  </a:lnTo>
                  <a:lnTo>
                    <a:pt x="122" y="306"/>
                  </a:lnTo>
                  <a:lnTo>
                    <a:pt x="130" y="304"/>
                  </a:lnTo>
                  <a:lnTo>
                    <a:pt x="128" y="306"/>
                  </a:lnTo>
                  <a:lnTo>
                    <a:pt x="128" y="309"/>
                  </a:lnTo>
                  <a:lnTo>
                    <a:pt x="136" y="312"/>
                  </a:lnTo>
                  <a:lnTo>
                    <a:pt x="138" y="314"/>
                  </a:lnTo>
                  <a:lnTo>
                    <a:pt x="141" y="314"/>
                  </a:lnTo>
                  <a:lnTo>
                    <a:pt x="146" y="312"/>
                  </a:lnTo>
                  <a:lnTo>
                    <a:pt x="149" y="312"/>
                  </a:lnTo>
                  <a:lnTo>
                    <a:pt x="152" y="317"/>
                  </a:lnTo>
                  <a:lnTo>
                    <a:pt x="154" y="322"/>
                  </a:lnTo>
                  <a:lnTo>
                    <a:pt x="157" y="325"/>
                  </a:lnTo>
                  <a:lnTo>
                    <a:pt x="160" y="322"/>
                  </a:lnTo>
                  <a:lnTo>
                    <a:pt x="162" y="322"/>
                  </a:lnTo>
                  <a:lnTo>
                    <a:pt x="165" y="320"/>
                  </a:lnTo>
                  <a:lnTo>
                    <a:pt x="165" y="317"/>
                  </a:lnTo>
                  <a:lnTo>
                    <a:pt x="168" y="317"/>
                  </a:lnTo>
                  <a:lnTo>
                    <a:pt x="170" y="314"/>
                  </a:lnTo>
                  <a:lnTo>
                    <a:pt x="173" y="314"/>
                  </a:lnTo>
                  <a:lnTo>
                    <a:pt x="178" y="314"/>
                  </a:lnTo>
                  <a:lnTo>
                    <a:pt x="178" y="306"/>
                  </a:lnTo>
                  <a:lnTo>
                    <a:pt x="184" y="309"/>
                  </a:lnTo>
                  <a:lnTo>
                    <a:pt x="184" y="312"/>
                  </a:lnTo>
                  <a:lnTo>
                    <a:pt x="189" y="312"/>
                  </a:lnTo>
                  <a:lnTo>
                    <a:pt x="192" y="309"/>
                  </a:lnTo>
                  <a:lnTo>
                    <a:pt x="192" y="304"/>
                  </a:lnTo>
                  <a:lnTo>
                    <a:pt x="192" y="301"/>
                  </a:lnTo>
                  <a:lnTo>
                    <a:pt x="194" y="298"/>
                  </a:lnTo>
                  <a:lnTo>
                    <a:pt x="197" y="298"/>
                  </a:lnTo>
                  <a:lnTo>
                    <a:pt x="202" y="298"/>
                  </a:lnTo>
                  <a:lnTo>
                    <a:pt x="200" y="296"/>
                  </a:lnTo>
                  <a:lnTo>
                    <a:pt x="200" y="293"/>
                  </a:lnTo>
                  <a:lnTo>
                    <a:pt x="202" y="290"/>
                  </a:lnTo>
                  <a:lnTo>
                    <a:pt x="202" y="288"/>
                  </a:lnTo>
                  <a:lnTo>
                    <a:pt x="208" y="285"/>
                  </a:lnTo>
                  <a:lnTo>
                    <a:pt x="210" y="280"/>
                  </a:lnTo>
                  <a:lnTo>
                    <a:pt x="216" y="272"/>
                  </a:lnTo>
                  <a:lnTo>
                    <a:pt x="221" y="261"/>
                  </a:lnTo>
                  <a:lnTo>
                    <a:pt x="224" y="258"/>
                  </a:lnTo>
                  <a:lnTo>
                    <a:pt x="224" y="250"/>
                  </a:lnTo>
                  <a:lnTo>
                    <a:pt x="224" y="248"/>
                  </a:lnTo>
                  <a:lnTo>
                    <a:pt x="226" y="242"/>
                  </a:lnTo>
                  <a:lnTo>
                    <a:pt x="226" y="240"/>
                  </a:lnTo>
                  <a:lnTo>
                    <a:pt x="224" y="240"/>
                  </a:lnTo>
                  <a:lnTo>
                    <a:pt x="226" y="237"/>
                  </a:lnTo>
                  <a:lnTo>
                    <a:pt x="229" y="234"/>
                  </a:lnTo>
                  <a:lnTo>
                    <a:pt x="232" y="234"/>
                  </a:lnTo>
                  <a:lnTo>
                    <a:pt x="237" y="232"/>
                  </a:lnTo>
                  <a:lnTo>
                    <a:pt x="237" y="229"/>
                  </a:lnTo>
                  <a:lnTo>
                    <a:pt x="234" y="226"/>
                  </a:lnTo>
                  <a:lnTo>
                    <a:pt x="232" y="221"/>
                  </a:lnTo>
                  <a:lnTo>
                    <a:pt x="226" y="218"/>
                  </a:lnTo>
                  <a:lnTo>
                    <a:pt x="224" y="213"/>
                  </a:lnTo>
                  <a:lnTo>
                    <a:pt x="221" y="210"/>
                  </a:lnTo>
                  <a:lnTo>
                    <a:pt x="218" y="208"/>
                  </a:lnTo>
                  <a:lnTo>
                    <a:pt x="218" y="205"/>
                  </a:lnTo>
                  <a:lnTo>
                    <a:pt x="221" y="202"/>
                  </a:lnTo>
                  <a:lnTo>
                    <a:pt x="221" y="200"/>
                  </a:lnTo>
                  <a:lnTo>
                    <a:pt x="218" y="197"/>
                  </a:lnTo>
                  <a:lnTo>
                    <a:pt x="216" y="194"/>
                  </a:lnTo>
                  <a:lnTo>
                    <a:pt x="216" y="192"/>
                  </a:lnTo>
                  <a:lnTo>
                    <a:pt x="221" y="189"/>
                  </a:lnTo>
                  <a:lnTo>
                    <a:pt x="224" y="189"/>
                  </a:lnTo>
                  <a:lnTo>
                    <a:pt x="229" y="186"/>
                  </a:lnTo>
                  <a:lnTo>
                    <a:pt x="229" y="184"/>
                  </a:lnTo>
                  <a:lnTo>
                    <a:pt x="232" y="181"/>
                  </a:lnTo>
                  <a:lnTo>
                    <a:pt x="232" y="178"/>
                  </a:lnTo>
                  <a:lnTo>
                    <a:pt x="232" y="173"/>
                  </a:lnTo>
                  <a:lnTo>
                    <a:pt x="229" y="173"/>
                  </a:lnTo>
                  <a:lnTo>
                    <a:pt x="226" y="170"/>
                  </a:lnTo>
                  <a:lnTo>
                    <a:pt x="226" y="165"/>
                  </a:lnTo>
                  <a:lnTo>
                    <a:pt x="226" y="162"/>
                  </a:lnTo>
                  <a:lnTo>
                    <a:pt x="224" y="162"/>
                  </a:lnTo>
                  <a:lnTo>
                    <a:pt x="221" y="160"/>
                  </a:lnTo>
                  <a:lnTo>
                    <a:pt x="224" y="157"/>
                  </a:lnTo>
                  <a:lnTo>
                    <a:pt x="226" y="154"/>
                  </a:lnTo>
                  <a:lnTo>
                    <a:pt x="226" y="152"/>
                  </a:lnTo>
                  <a:lnTo>
                    <a:pt x="226" y="146"/>
                  </a:lnTo>
                  <a:lnTo>
                    <a:pt x="229" y="144"/>
                  </a:lnTo>
                  <a:lnTo>
                    <a:pt x="229" y="138"/>
                  </a:lnTo>
                  <a:lnTo>
                    <a:pt x="232" y="136"/>
                  </a:lnTo>
                  <a:lnTo>
                    <a:pt x="234" y="133"/>
                  </a:lnTo>
                  <a:lnTo>
                    <a:pt x="234" y="130"/>
                  </a:lnTo>
                  <a:lnTo>
                    <a:pt x="237" y="128"/>
                  </a:lnTo>
                  <a:lnTo>
                    <a:pt x="237" y="125"/>
                  </a:lnTo>
                  <a:lnTo>
                    <a:pt x="237" y="122"/>
                  </a:lnTo>
                  <a:lnTo>
                    <a:pt x="237" y="120"/>
                  </a:lnTo>
                  <a:lnTo>
                    <a:pt x="234" y="114"/>
                  </a:lnTo>
                  <a:lnTo>
                    <a:pt x="234" y="112"/>
                  </a:lnTo>
                  <a:lnTo>
                    <a:pt x="232" y="112"/>
                  </a:lnTo>
                  <a:lnTo>
                    <a:pt x="232" y="109"/>
                  </a:lnTo>
                  <a:lnTo>
                    <a:pt x="232" y="106"/>
                  </a:lnTo>
                  <a:lnTo>
                    <a:pt x="232" y="104"/>
                  </a:lnTo>
                  <a:lnTo>
                    <a:pt x="234" y="106"/>
                  </a:lnTo>
                  <a:lnTo>
                    <a:pt x="237" y="106"/>
                  </a:lnTo>
                  <a:lnTo>
                    <a:pt x="240" y="109"/>
                  </a:lnTo>
                  <a:lnTo>
                    <a:pt x="242" y="106"/>
                  </a:lnTo>
                  <a:lnTo>
                    <a:pt x="245" y="104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0" y="101"/>
                  </a:lnTo>
                  <a:lnTo>
                    <a:pt x="250" y="98"/>
                  </a:lnTo>
                  <a:lnTo>
                    <a:pt x="248" y="98"/>
                  </a:lnTo>
                  <a:lnTo>
                    <a:pt x="245" y="98"/>
                  </a:lnTo>
                  <a:lnTo>
                    <a:pt x="242" y="96"/>
                  </a:lnTo>
                  <a:lnTo>
                    <a:pt x="240" y="96"/>
                  </a:lnTo>
                  <a:lnTo>
                    <a:pt x="237" y="96"/>
                  </a:lnTo>
                  <a:lnTo>
                    <a:pt x="234" y="93"/>
                  </a:lnTo>
                  <a:lnTo>
                    <a:pt x="232" y="93"/>
                  </a:lnTo>
                  <a:lnTo>
                    <a:pt x="229" y="93"/>
                  </a:lnTo>
                  <a:lnTo>
                    <a:pt x="226" y="93"/>
                  </a:lnTo>
                  <a:lnTo>
                    <a:pt x="226" y="90"/>
                  </a:lnTo>
                  <a:lnTo>
                    <a:pt x="224" y="88"/>
                  </a:lnTo>
                  <a:lnTo>
                    <a:pt x="224" y="85"/>
                  </a:lnTo>
                  <a:lnTo>
                    <a:pt x="226" y="82"/>
                  </a:lnTo>
                  <a:lnTo>
                    <a:pt x="229" y="80"/>
                  </a:lnTo>
                  <a:lnTo>
                    <a:pt x="234" y="77"/>
                  </a:lnTo>
                  <a:lnTo>
                    <a:pt x="237" y="74"/>
                  </a:lnTo>
                  <a:lnTo>
                    <a:pt x="242" y="74"/>
                  </a:lnTo>
                  <a:lnTo>
                    <a:pt x="245" y="72"/>
                  </a:lnTo>
                  <a:lnTo>
                    <a:pt x="242" y="69"/>
                  </a:lnTo>
                  <a:lnTo>
                    <a:pt x="240" y="69"/>
                  </a:lnTo>
                  <a:lnTo>
                    <a:pt x="237" y="69"/>
                  </a:lnTo>
                  <a:lnTo>
                    <a:pt x="234" y="66"/>
                  </a:lnTo>
                  <a:lnTo>
                    <a:pt x="232" y="66"/>
                  </a:lnTo>
                  <a:lnTo>
                    <a:pt x="229" y="66"/>
                  </a:lnTo>
                  <a:lnTo>
                    <a:pt x="226" y="66"/>
                  </a:lnTo>
                  <a:lnTo>
                    <a:pt x="224" y="66"/>
                  </a:lnTo>
                  <a:lnTo>
                    <a:pt x="224" y="64"/>
                  </a:lnTo>
                  <a:lnTo>
                    <a:pt x="221" y="58"/>
                  </a:lnTo>
                  <a:lnTo>
                    <a:pt x="224" y="58"/>
                  </a:lnTo>
                  <a:lnTo>
                    <a:pt x="226" y="58"/>
                  </a:lnTo>
                  <a:lnTo>
                    <a:pt x="229" y="61"/>
                  </a:lnTo>
                  <a:lnTo>
                    <a:pt x="232" y="58"/>
                  </a:lnTo>
                  <a:lnTo>
                    <a:pt x="232" y="56"/>
                  </a:lnTo>
                  <a:lnTo>
                    <a:pt x="229" y="56"/>
                  </a:lnTo>
                  <a:lnTo>
                    <a:pt x="226" y="53"/>
                  </a:lnTo>
                  <a:lnTo>
                    <a:pt x="226" y="50"/>
                  </a:lnTo>
                  <a:lnTo>
                    <a:pt x="226" y="45"/>
                  </a:lnTo>
                  <a:lnTo>
                    <a:pt x="226" y="40"/>
                  </a:lnTo>
                  <a:lnTo>
                    <a:pt x="229" y="37"/>
                  </a:lnTo>
                  <a:lnTo>
                    <a:pt x="232" y="32"/>
                  </a:lnTo>
                  <a:lnTo>
                    <a:pt x="232" y="29"/>
                  </a:lnTo>
                  <a:lnTo>
                    <a:pt x="232" y="24"/>
                  </a:lnTo>
                  <a:lnTo>
                    <a:pt x="226" y="24"/>
                  </a:lnTo>
                  <a:lnTo>
                    <a:pt x="224" y="21"/>
                  </a:lnTo>
                  <a:lnTo>
                    <a:pt x="221" y="18"/>
                  </a:lnTo>
                  <a:lnTo>
                    <a:pt x="218" y="16"/>
                  </a:lnTo>
                  <a:lnTo>
                    <a:pt x="218" y="13"/>
                  </a:lnTo>
                  <a:lnTo>
                    <a:pt x="221" y="10"/>
                  </a:lnTo>
                  <a:lnTo>
                    <a:pt x="216" y="8"/>
                  </a:lnTo>
                  <a:lnTo>
                    <a:pt x="213" y="8"/>
                  </a:lnTo>
                  <a:lnTo>
                    <a:pt x="208" y="8"/>
                  </a:lnTo>
                  <a:lnTo>
                    <a:pt x="205" y="8"/>
                  </a:lnTo>
                  <a:lnTo>
                    <a:pt x="200" y="0"/>
                  </a:lnTo>
                  <a:lnTo>
                    <a:pt x="200" y="2"/>
                  </a:lnTo>
                  <a:lnTo>
                    <a:pt x="200" y="5"/>
                  </a:lnTo>
                  <a:lnTo>
                    <a:pt x="200" y="10"/>
                  </a:lnTo>
                  <a:lnTo>
                    <a:pt x="197" y="13"/>
                  </a:lnTo>
                  <a:lnTo>
                    <a:pt x="194" y="13"/>
                  </a:lnTo>
                  <a:lnTo>
                    <a:pt x="192" y="16"/>
                  </a:lnTo>
                  <a:lnTo>
                    <a:pt x="189" y="16"/>
                  </a:lnTo>
                  <a:lnTo>
                    <a:pt x="186" y="16"/>
                  </a:lnTo>
                  <a:lnTo>
                    <a:pt x="184" y="16"/>
                  </a:lnTo>
                  <a:lnTo>
                    <a:pt x="178" y="16"/>
                  </a:lnTo>
                  <a:lnTo>
                    <a:pt x="178" y="10"/>
                  </a:lnTo>
                  <a:lnTo>
                    <a:pt x="178" y="8"/>
                  </a:lnTo>
                  <a:lnTo>
                    <a:pt x="176" y="10"/>
                  </a:lnTo>
                  <a:lnTo>
                    <a:pt x="173" y="13"/>
                  </a:lnTo>
                  <a:lnTo>
                    <a:pt x="173" y="16"/>
                  </a:lnTo>
                  <a:lnTo>
                    <a:pt x="168" y="16"/>
                  </a:lnTo>
                  <a:lnTo>
                    <a:pt x="168" y="18"/>
                  </a:lnTo>
                  <a:lnTo>
                    <a:pt x="165" y="21"/>
                  </a:lnTo>
                  <a:lnTo>
                    <a:pt x="162" y="21"/>
                  </a:lnTo>
                  <a:lnTo>
                    <a:pt x="160" y="24"/>
                  </a:lnTo>
                  <a:lnTo>
                    <a:pt x="154" y="24"/>
                  </a:lnTo>
                  <a:lnTo>
                    <a:pt x="152" y="26"/>
                  </a:lnTo>
                  <a:lnTo>
                    <a:pt x="149" y="26"/>
                  </a:lnTo>
                  <a:lnTo>
                    <a:pt x="144" y="29"/>
                  </a:lnTo>
                  <a:lnTo>
                    <a:pt x="144" y="32"/>
                  </a:lnTo>
                  <a:lnTo>
                    <a:pt x="141" y="37"/>
                  </a:lnTo>
                  <a:lnTo>
                    <a:pt x="141" y="40"/>
                  </a:lnTo>
                  <a:lnTo>
                    <a:pt x="136" y="40"/>
                  </a:lnTo>
                  <a:lnTo>
                    <a:pt x="130" y="40"/>
                  </a:lnTo>
                  <a:lnTo>
                    <a:pt x="130" y="37"/>
                  </a:lnTo>
                  <a:lnTo>
                    <a:pt x="125" y="37"/>
                  </a:lnTo>
                  <a:lnTo>
                    <a:pt x="120" y="37"/>
                  </a:lnTo>
                  <a:lnTo>
                    <a:pt x="117" y="37"/>
                  </a:lnTo>
                  <a:lnTo>
                    <a:pt x="114" y="40"/>
                  </a:lnTo>
                  <a:lnTo>
                    <a:pt x="112" y="40"/>
                  </a:lnTo>
                  <a:lnTo>
                    <a:pt x="109" y="42"/>
                  </a:lnTo>
                  <a:lnTo>
                    <a:pt x="106" y="45"/>
                  </a:lnTo>
                  <a:lnTo>
                    <a:pt x="104" y="48"/>
                  </a:lnTo>
                  <a:lnTo>
                    <a:pt x="101" y="50"/>
                  </a:lnTo>
                  <a:lnTo>
                    <a:pt x="101" y="53"/>
                  </a:lnTo>
                  <a:lnTo>
                    <a:pt x="98" y="56"/>
                  </a:lnTo>
                  <a:lnTo>
                    <a:pt x="98" y="61"/>
                  </a:lnTo>
                  <a:lnTo>
                    <a:pt x="98" y="64"/>
                  </a:lnTo>
                  <a:lnTo>
                    <a:pt x="98" y="66"/>
                  </a:lnTo>
                  <a:lnTo>
                    <a:pt x="96" y="72"/>
                  </a:lnTo>
                  <a:lnTo>
                    <a:pt x="96" y="74"/>
                  </a:lnTo>
                  <a:lnTo>
                    <a:pt x="93" y="77"/>
                  </a:lnTo>
                  <a:lnTo>
                    <a:pt x="90" y="74"/>
                  </a:lnTo>
                  <a:lnTo>
                    <a:pt x="88" y="74"/>
                  </a:lnTo>
                  <a:lnTo>
                    <a:pt x="85" y="74"/>
                  </a:lnTo>
                  <a:lnTo>
                    <a:pt x="80" y="74"/>
                  </a:lnTo>
                  <a:lnTo>
                    <a:pt x="77" y="72"/>
                  </a:lnTo>
                  <a:lnTo>
                    <a:pt x="74" y="72"/>
                  </a:lnTo>
                  <a:lnTo>
                    <a:pt x="72" y="72"/>
                  </a:lnTo>
                  <a:lnTo>
                    <a:pt x="66" y="72"/>
                  </a:lnTo>
                  <a:lnTo>
                    <a:pt x="66" y="69"/>
                  </a:lnTo>
                  <a:lnTo>
                    <a:pt x="64" y="66"/>
                  </a:lnTo>
                  <a:lnTo>
                    <a:pt x="64" y="64"/>
                  </a:lnTo>
                  <a:lnTo>
                    <a:pt x="61" y="61"/>
                  </a:lnTo>
                  <a:lnTo>
                    <a:pt x="58" y="56"/>
                  </a:lnTo>
                  <a:lnTo>
                    <a:pt x="56" y="56"/>
                  </a:lnTo>
                  <a:lnTo>
                    <a:pt x="50" y="53"/>
                  </a:lnTo>
                  <a:lnTo>
                    <a:pt x="45" y="53"/>
                  </a:lnTo>
                  <a:lnTo>
                    <a:pt x="40" y="50"/>
                  </a:lnTo>
                  <a:lnTo>
                    <a:pt x="37" y="50"/>
                  </a:lnTo>
                  <a:lnTo>
                    <a:pt x="37" y="48"/>
                  </a:lnTo>
                  <a:lnTo>
                    <a:pt x="37" y="45"/>
                  </a:lnTo>
                  <a:lnTo>
                    <a:pt x="40" y="45"/>
                  </a:lnTo>
                  <a:lnTo>
                    <a:pt x="40" y="42"/>
                  </a:lnTo>
                  <a:lnTo>
                    <a:pt x="37" y="40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29" y="45"/>
                  </a:lnTo>
                  <a:lnTo>
                    <a:pt x="26" y="45"/>
                  </a:lnTo>
                  <a:lnTo>
                    <a:pt x="24" y="45"/>
                  </a:lnTo>
                  <a:lnTo>
                    <a:pt x="21" y="45"/>
                  </a:lnTo>
                  <a:lnTo>
                    <a:pt x="18" y="45"/>
                  </a:lnTo>
                  <a:lnTo>
                    <a:pt x="16" y="48"/>
                  </a:lnTo>
                  <a:lnTo>
                    <a:pt x="13" y="48"/>
                  </a:lnTo>
                  <a:lnTo>
                    <a:pt x="10" y="45"/>
                  </a:lnTo>
                  <a:lnTo>
                    <a:pt x="10" y="42"/>
                  </a:lnTo>
                  <a:lnTo>
                    <a:pt x="8" y="42"/>
                  </a:lnTo>
                  <a:lnTo>
                    <a:pt x="5" y="40"/>
                  </a:lnTo>
                  <a:lnTo>
                    <a:pt x="2" y="42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2" y="53"/>
                  </a:lnTo>
                  <a:lnTo>
                    <a:pt x="5" y="56"/>
                  </a:lnTo>
                  <a:lnTo>
                    <a:pt x="8" y="61"/>
                  </a:lnTo>
                  <a:lnTo>
                    <a:pt x="8" y="64"/>
                  </a:lnTo>
                  <a:lnTo>
                    <a:pt x="13" y="64"/>
                  </a:lnTo>
                  <a:lnTo>
                    <a:pt x="16" y="66"/>
                  </a:lnTo>
                  <a:lnTo>
                    <a:pt x="18" y="69"/>
                  </a:lnTo>
                  <a:lnTo>
                    <a:pt x="21" y="69"/>
                  </a:lnTo>
                  <a:lnTo>
                    <a:pt x="26" y="72"/>
                  </a:lnTo>
                  <a:lnTo>
                    <a:pt x="29" y="74"/>
                  </a:lnTo>
                  <a:lnTo>
                    <a:pt x="34" y="77"/>
                  </a:lnTo>
                  <a:lnTo>
                    <a:pt x="37" y="77"/>
                  </a:lnTo>
                  <a:lnTo>
                    <a:pt x="40" y="77"/>
                  </a:lnTo>
                  <a:lnTo>
                    <a:pt x="42" y="77"/>
                  </a:lnTo>
                  <a:lnTo>
                    <a:pt x="45" y="77"/>
                  </a:lnTo>
                  <a:lnTo>
                    <a:pt x="48" y="80"/>
                  </a:lnTo>
                  <a:lnTo>
                    <a:pt x="50" y="82"/>
                  </a:lnTo>
                  <a:lnTo>
                    <a:pt x="50" y="85"/>
                  </a:lnTo>
                  <a:lnTo>
                    <a:pt x="50" y="88"/>
                  </a:lnTo>
                  <a:lnTo>
                    <a:pt x="53" y="90"/>
                  </a:lnTo>
                  <a:lnTo>
                    <a:pt x="50" y="93"/>
                  </a:lnTo>
                  <a:lnTo>
                    <a:pt x="50" y="98"/>
                  </a:lnTo>
                  <a:lnTo>
                    <a:pt x="53" y="98"/>
                  </a:lnTo>
                  <a:lnTo>
                    <a:pt x="53" y="104"/>
                  </a:lnTo>
                  <a:lnTo>
                    <a:pt x="53" y="109"/>
                  </a:lnTo>
                  <a:lnTo>
                    <a:pt x="53" y="112"/>
                  </a:lnTo>
                  <a:lnTo>
                    <a:pt x="53" y="114"/>
                  </a:lnTo>
                  <a:lnTo>
                    <a:pt x="50" y="117"/>
                  </a:lnTo>
                  <a:lnTo>
                    <a:pt x="48" y="117"/>
                  </a:lnTo>
                  <a:lnTo>
                    <a:pt x="45" y="120"/>
                  </a:lnTo>
                  <a:lnTo>
                    <a:pt x="42" y="122"/>
                  </a:lnTo>
                  <a:lnTo>
                    <a:pt x="42" y="125"/>
                  </a:lnTo>
                  <a:lnTo>
                    <a:pt x="40" y="125"/>
                  </a:lnTo>
                  <a:lnTo>
                    <a:pt x="34" y="128"/>
                  </a:lnTo>
                  <a:lnTo>
                    <a:pt x="34" y="130"/>
                  </a:lnTo>
                  <a:lnTo>
                    <a:pt x="37" y="130"/>
                  </a:lnTo>
                  <a:lnTo>
                    <a:pt x="37" y="133"/>
                  </a:lnTo>
                  <a:lnTo>
                    <a:pt x="40" y="136"/>
                  </a:lnTo>
                  <a:lnTo>
                    <a:pt x="40" y="138"/>
                  </a:lnTo>
                  <a:lnTo>
                    <a:pt x="40" y="141"/>
                  </a:lnTo>
                  <a:lnTo>
                    <a:pt x="37" y="144"/>
                  </a:lnTo>
                  <a:lnTo>
                    <a:pt x="34" y="144"/>
                  </a:lnTo>
                  <a:lnTo>
                    <a:pt x="34" y="146"/>
                  </a:lnTo>
                  <a:lnTo>
                    <a:pt x="34" y="152"/>
                  </a:lnTo>
                  <a:lnTo>
                    <a:pt x="37" y="149"/>
                  </a:lnTo>
                  <a:lnTo>
                    <a:pt x="40" y="149"/>
                  </a:lnTo>
                  <a:lnTo>
                    <a:pt x="42" y="149"/>
                  </a:lnTo>
                  <a:lnTo>
                    <a:pt x="40" y="154"/>
                  </a:lnTo>
                  <a:lnTo>
                    <a:pt x="37" y="157"/>
                  </a:lnTo>
                  <a:lnTo>
                    <a:pt x="34" y="165"/>
                  </a:lnTo>
                  <a:lnTo>
                    <a:pt x="32" y="168"/>
                  </a:lnTo>
                  <a:lnTo>
                    <a:pt x="26" y="170"/>
                  </a:lnTo>
                  <a:lnTo>
                    <a:pt x="24" y="170"/>
                  </a:lnTo>
                  <a:lnTo>
                    <a:pt x="21" y="173"/>
                  </a:lnTo>
                  <a:lnTo>
                    <a:pt x="18" y="178"/>
                  </a:lnTo>
                  <a:lnTo>
                    <a:pt x="24" y="181"/>
                  </a:lnTo>
                  <a:lnTo>
                    <a:pt x="24" y="189"/>
                  </a:lnTo>
                  <a:lnTo>
                    <a:pt x="24" y="197"/>
                  </a:lnTo>
                  <a:lnTo>
                    <a:pt x="24" y="208"/>
                  </a:lnTo>
                  <a:lnTo>
                    <a:pt x="24" y="213"/>
                  </a:lnTo>
                  <a:lnTo>
                    <a:pt x="16" y="213"/>
                  </a:lnTo>
                  <a:lnTo>
                    <a:pt x="10" y="213"/>
                  </a:lnTo>
                  <a:lnTo>
                    <a:pt x="5" y="213"/>
                  </a:lnTo>
                  <a:lnTo>
                    <a:pt x="0" y="216"/>
                  </a:lnTo>
                  <a:lnTo>
                    <a:pt x="0" y="218"/>
                  </a:lnTo>
                  <a:lnTo>
                    <a:pt x="0" y="224"/>
                  </a:lnTo>
                  <a:lnTo>
                    <a:pt x="2" y="224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5" y="229"/>
                  </a:lnTo>
                  <a:lnTo>
                    <a:pt x="5" y="232"/>
                  </a:lnTo>
                  <a:lnTo>
                    <a:pt x="8" y="232"/>
                  </a:lnTo>
                  <a:lnTo>
                    <a:pt x="10" y="232"/>
                  </a:lnTo>
                  <a:lnTo>
                    <a:pt x="16" y="232"/>
                  </a:lnTo>
                  <a:close/>
                </a:path>
              </a:pathLst>
            </a:custGeom>
            <a:solidFill>
              <a:srgbClr val="F0F0F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79" name="Freeform 145"/>
            <p:cNvSpPr>
              <a:spLocks/>
            </p:cNvSpPr>
            <p:nvPr/>
          </p:nvSpPr>
          <p:spPr bwMode="auto">
            <a:xfrm>
              <a:off x="4537075" y="6272213"/>
              <a:ext cx="1090613" cy="781050"/>
            </a:xfrm>
            <a:custGeom>
              <a:avLst/>
              <a:gdLst>
                <a:gd name="T0" fmla="*/ 2147483647 w 291"/>
                <a:gd name="T1" fmla="*/ 2147483647 h 197"/>
                <a:gd name="T2" fmla="*/ 2147483647 w 291"/>
                <a:gd name="T3" fmla="*/ 2147483647 h 197"/>
                <a:gd name="T4" fmla="*/ 2147483647 w 291"/>
                <a:gd name="T5" fmla="*/ 2147483647 h 197"/>
                <a:gd name="T6" fmla="*/ 2147483647 w 291"/>
                <a:gd name="T7" fmla="*/ 2147483647 h 197"/>
                <a:gd name="T8" fmla="*/ 2147483647 w 291"/>
                <a:gd name="T9" fmla="*/ 2147483647 h 197"/>
                <a:gd name="T10" fmla="*/ 2147483647 w 291"/>
                <a:gd name="T11" fmla="*/ 2147483647 h 197"/>
                <a:gd name="T12" fmla="*/ 2147483647 w 291"/>
                <a:gd name="T13" fmla="*/ 2147483647 h 197"/>
                <a:gd name="T14" fmla="*/ 2147483647 w 291"/>
                <a:gd name="T15" fmla="*/ 2147483647 h 197"/>
                <a:gd name="T16" fmla="*/ 2147483647 w 291"/>
                <a:gd name="T17" fmla="*/ 2147483647 h 197"/>
                <a:gd name="T18" fmla="*/ 2147483647 w 291"/>
                <a:gd name="T19" fmla="*/ 2147483647 h 197"/>
                <a:gd name="T20" fmla="*/ 2147483647 w 291"/>
                <a:gd name="T21" fmla="*/ 2147483647 h 197"/>
                <a:gd name="T22" fmla="*/ 2147483647 w 291"/>
                <a:gd name="T23" fmla="*/ 2147483647 h 197"/>
                <a:gd name="T24" fmla="*/ 2147483647 w 291"/>
                <a:gd name="T25" fmla="*/ 2147483647 h 197"/>
                <a:gd name="T26" fmla="*/ 2147483647 w 291"/>
                <a:gd name="T27" fmla="*/ 2147483647 h 197"/>
                <a:gd name="T28" fmla="*/ 2147483647 w 291"/>
                <a:gd name="T29" fmla="*/ 2147483647 h 197"/>
                <a:gd name="T30" fmla="*/ 2147483647 w 291"/>
                <a:gd name="T31" fmla="*/ 2147483647 h 197"/>
                <a:gd name="T32" fmla="*/ 2147483647 w 291"/>
                <a:gd name="T33" fmla="*/ 2147483647 h 197"/>
                <a:gd name="T34" fmla="*/ 2147483647 w 291"/>
                <a:gd name="T35" fmla="*/ 2147483647 h 197"/>
                <a:gd name="T36" fmla="*/ 2147483647 w 291"/>
                <a:gd name="T37" fmla="*/ 2147483647 h 197"/>
                <a:gd name="T38" fmla="*/ 2147483647 w 291"/>
                <a:gd name="T39" fmla="*/ 2147483647 h 197"/>
                <a:gd name="T40" fmla="*/ 2147483647 w 291"/>
                <a:gd name="T41" fmla="*/ 2147483647 h 197"/>
                <a:gd name="T42" fmla="*/ 2147483647 w 291"/>
                <a:gd name="T43" fmla="*/ 2147483647 h 197"/>
                <a:gd name="T44" fmla="*/ 2147483647 w 291"/>
                <a:gd name="T45" fmla="*/ 2147483647 h 197"/>
                <a:gd name="T46" fmla="*/ 2147483647 w 291"/>
                <a:gd name="T47" fmla="*/ 2147483647 h 197"/>
                <a:gd name="T48" fmla="*/ 2147483647 w 291"/>
                <a:gd name="T49" fmla="*/ 2147483647 h 197"/>
                <a:gd name="T50" fmla="*/ 2147483647 w 291"/>
                <a:gd name="T51" fmla="*/ 2147483647 h 197"/>
                <a:gd name="T52" fmla="*/ 2147483647 w 291"/>
                <a:gd name="T53" fmla="*/ 2147483647 h 197"/>
                <a:gd name="T54" fmla="*/ 2147483647 w 291"/>
                <a:gd name="T55" fmla="*/ 2147483647 h 197"/>
                <a:gd name="T56" fmla="*/ 2147483647 w 291"/>
                <a:gd name="T57" fmla="*/ 2147483647 h 197"/>
                <a:gd name="T58" fmla="*/ 2147483647 w 291"/>
                <a:gd name="T59" fmla="*/ 2147483647 h 197"/>
                <a:gd name="T60" fmla="*/ 2147483647 w 291"/>
                <a:gd name="T61" fmla="*/ 2147483647 h 197"/>
                <a:gd name="T62" fmla="*/ 2147483647 w 291"/>
                <a:gd name="T63" fmla="*/ 2147483647 h 197"/>
                <a:gd name="T64" fmla="*/ 2147483647 w 291"/>
                <a:gd name="T65" fmla="*/ 2147483647 h 197"/>
                <a:gd name="T66" fmla="*/ 2147483647 w 291"/>
                <a:gd name="T67" fmla="*/ 2147483647 h 197"/>
                <a:gd name="T68" fmla="*/ 2147483647 w 291"/>
                <a:gd name="T69" fmla="*/ 2147483647 h 197"/>
                <a:gd name="T70" fmla="*/ 2147483647 w 291"/>
                <a:gd name="T71" fmla="*/ 2147483647 h 197"/>
                <a:gd name="T72" fmla="*/ 2147483647 w 291"/>
                <a:gd name="T73" fmla="*/ 2147483647 h 197"/>
                <a:gd name="T74" fmla="*/ 2147483647 w 291"/>
                <a:gd name="T75" fmla="*/ 2147483647 h 197"/>
                <a:gd name="T76" fmla="*/ 2147483647 w 291"/>
                <a:gd name="T77" fmla="*/ 2147483647 h 197"/>
                <a:gd name="T78" fmla="*/ 2147483647 w 291"/>
                <a:gd name="T79" fmla="*/ 2147483647 h 197"/>
                <a:gd name="T80" fmla="*/ 2147483647 w 291"/>
                <a:gd name="T81" fmla="*/ 2147483647 h 197"/>
                <a:gd name="T82" fmla="*/ 2147483647 w 291"/>
                <a:gd name="T83" fmla="*/ 2147483647 h 197"/>
                <a:gd name="T84" fmla="*/ 2147483647 w 291"/>
                <a:gd name="T85" fmla="*/ 2147483647 h 197"/>
                <a:gd name="T86" fmla="*/ 2147483647 w 291"/>
                <a:gd name="T87" fmla="*/ 2147483647 h 197"/>
                <a:gd name="T88" fmla="*/ 2147483647 w 291"/>
                <a:gd name="T89" fmla="*/ 2147483647 h 197"/>
                <a:gd name="T90" fmla="*/ 2147483647 w 291"/>
                <a:gd name="T91" fmla="*/ 2147483647 h 197"/>
                <a:gd name="T92" fmla="*/ 2147483647 w 291"/>
                <a:gd name="T93" fmla="*/ 2147483647 h 197"/>
                <a:gd name="T94" fmla="*/ 2147483647 w 291"/>
                <a:gd name="T95" fmla="*/ 2147483647 h 197"/>
                <a:gd name="T96" fmla="*/ 2147483647 w 291"/>
                <a:gd name="T97" fmla="*/ 0 h 197"/>
                <a:gd name="T98" fmla="*/ 2147483647 w 291"/>
                <a:gd name="T99" fmla="*/ 2147483647 h 197"/>
                <a:gd name="T100" fmla="*/ 2147483647 w 291"/>
                <a:gd name="T101" fmla="*/ 2147483647 h 197"/>
                <a:gd name="T102" fmla="*/ 2147483647 w 291"/>
                <a:gd name="T103" fmla="*/ 2147483647 h 197"/>
                <a:gd name="T104" fmla="*/ 2147483647 w 291"/>
                <a:gd name="T105" fmla="*/ 2147483647 h 197"/>
                <a:gd name="T106" fmla="*/ 2147483647 w 291"/>
                <a:gd name="T107" fmla="*/ 2147483647 h 197"/>
                <a:gd name="T108" fmla="*/ 2147483647 w 291"/>
                <a:gd name="T109" fmla="*/ 2147483647 h 197"/>
                <a:gd name="T110" fmla="*/ 2147483647 w 291"/>
                <a:gd name="T111" fmla="*/ 2147483647 h 197"/>
                <a:gd name="T112" fmla="*/ 2147483647 w 291"/>
                <a:gd name="T113" fmla="*/ 2147483647 h 197"/>
                <a:gd name="T114" fmla="*/ 2147483647 w 291"/>
                <a:gd name="T115" fmla="*/ 2147483647 h 19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91"/>
                <a:gd name="T175" fmla="*/ 0 h 197"/>
                <a:gd name="T176" fmla="*/ 291 w 291"/>
                <a:gd name="T177" fmla="*/ 197 h 19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91" h="197">
                  <a:moveTo>
                    <a:pt x="99" y="16"/>
                  </a:moveTo>
                  <a:lnTo>
                    <a:pt x="96" y="13"/>
                  </a:lnTo>
                  <a:lnTo>
                    <a:pt x="94" y="13"/>
                  </a:lnTo>
                  <a:lnTo>
                    <a:pt x="91" y="13"/>
                  </a:lnTo>
                  <a:lnTo>
                    <a:pt x="86" y="13"/>
                  </a:lnTo>
                  <a:lnTo>
                    <a:pt x="80" y="13"/>
                  </a:lnTo>
                  <a:lnTo>
                    <a:pt x="75" y="13"/>
                  </a:lnTo>
                  <a:lnTo>
                    <a:pt x="70" y="16"/>
                  </a:lnTo>
                  <a:lnTo>
                    <a:pt x="64" y="16"/>
                  </a:lnTo>
                  <a:lnTo>
                    <a:pt x="59" y="19"/>
                  </a:lnTo>
                  <a:lnTo>
                    <a:pt x="54" y="21"/>
                  </a:lnTo>
                  <a:lnTo>
                    <a:pt x="48" y="24"/>
                  </a:lnTo>
                  <a:lnTo>
                    <a:pt x="43" y="27"/>
                  </a:lnTo>
                  <a:lnTo>
                    <a:pt x="40" y="32"/>
                  </a:lnTo>
                  <a:lnTo>
                    <a:pt x="38" y="35"/>
                  </a:lnTo>
                  <a:lnTo>
                    <a:pt x="38" y="37"/>
                  </a:lnTo>
                  <a:lnTo>
                    <a:pt x="38" y="40"/>
                  </a:lnTo>
                  <a:lnTo>
                    <a:pt x="40" y="45"/>
                  </a:lnTo>
                  <a:lnTo>
                    <a:pt x="38" y="48"/>
                  </a:lnTo>
                  <a:lnTo>
                    <a:pt x="38" y="53"/>
                  </a:lnTo>
                  <a:lnTo>
                    <a:pt x="35" y="56"/>
                  </a:lnTo>
                  <a:lnTo>
                    <a:pt x="32" y="61"/>
                  </a:lnTo>
                  <a:lnTo>
                    <a:pt x="32" y="66"/>
                  </a:lnTo>
                  <a:lnTo>
                    <a:pt x="27" y="74"/>
                  </a:lnTo>
                  <a:lnTo>
                    <a:pt x="24" y="80"/>
                  </a:lnTo>
                  <a:lnTo>
                    <a:pt x="19" y="85"/>
                  </a:lnTo>
                  <a:lnTo>
                    <a:pt x="14" y="90"/>
                  </a:lnTo>
                  <a:lnTo>
                    <a:pt x="8" y="96"/>
                  </a:lnTo>
                  <a:lnTo>
                    <a:pt x="6" y="98"/>
                  </a:lnTo>
                  <a:lnTo>
                    <a:pt x="3" y="98"/>
                  </a:lnTo>
                  <a:lnTo>
                    <a:pt x="0" y="101"/>
                  </a:lnTo>
                  <a:lnTo>
                    <a:pt x="0" y="114"/>
                  </a:lnTo>
                  <a:lnTo>
                    <a:pt x="3" y="133"/>
                  </a:lnTo>
                  <a:lnTo>
                    <a:pt x="6" y="133"/>
                  </a:lnTo>
                  <a:lnTo>
                    <a:pt x="8" y="136"/>
                  </a:lnTo>
                  <a:lnTo>
                    <a:pt x="14" y="144"/>
                  </a:lnTo>
                  <a:lnTo>
                    <a:pt x="19" y="152"/>
                  </a:lnTo>
                  <a:lnTo>
                    <a:pt x="22" y="152"/>
                  </a:lnTo>
                  <a:lnTo>
                    <a:pt x="22" y="157"/>
                  </a:lnTo>
                  <a:lnTo>
                    <a:pt x="24" y="157"/>
                  </a:lnTo>
                  <a:lnTo>
                    <a:pt x="27" y="160"/>
                  </a:lnTo>
                  <a:lnTo>
                    <a:pt x="30" y="165"/>
                  </a:lnTo>
                  <a:lnTo>
                    <a:pt x="32" y="165"/>
                  </a:lnTo>
                  <a:lnTo>
                    <a:pt x="35" y="168"/>
                  </a:lnTo>
                  <a:lnTo>
                    <a:pt x="38" y="168"/>
                  </a:lnTo>
                  <a:lnTo>
                    <a:pt x="38" y="170"/>
                  </a:lnTo>
                  <a:lnTo>
                    <a:pt x="40" y="170"/>
                  </a:lnTo>
                  <a:lnTo>
                    <a:pt x="46" y="170"/>
                  </a:lnTo>
                  <a:lnTo>
                    <a:pt x="48" y="173"/>
                  </a:lnTo>
                  <a:lnTo>
                    <a:pt x="48" y="176"/>
                  </a:lnTo>
                  <a:lnTo>
                    <a:pt x="48" y="178"/>
                  </a:lnTo>
                  <a:lnTo>
                    <a:pt x="51" y="181"/>
                  </a:lnTo>
                  <a:lnTo>
                    <a:pt x="51" y="184"/>
                  </a:lnTo>
                  <a:lnTo>
                    <a:pt x="54" y="184"/>
                  </a:lnTo>
                  <a:lnTo>
                    <a:pt x="56" y="186"/>
                  </a:lnTo>
                  <a:lnTo>
                    <a:pt x="59" y="186"/>
                  </a:lnTo>
                  <a:lnTo>
                    <a:pt x="62" y="186"/>
                  </a:lnTo>
                  <a:lnTo>
                    <a:pt x="67" y="184"/>
                  </a:lnTo>
                  <a:lnTo>
                    <a:pt x="70" y="184"/>
                  </a:lnTo>
                  <a:lnTo>
                    <a:pt x="72" y="184"/>
                  </a:lnTo>
                  <a:lnTo>
                    <a:pt x="72" y="186"/>
                  </a:lnTo>
                  <a:lnTo>
                    <a:pt x="75" y="189"/>
                  </a:lnTo>
                  <a:lnTo>
                    <a:pt x="72" y="192"/>
                  </a:lnTo>
                  <a:lnTo>
                    <a:pt x="70" y="194"/>
                  </a:lnTo>
                  <a:lnTo>
                    <a:pt x="70" y="197"/>
                  </a:lnTo>
                  <a:lnTo>
                    <a:pt x="72" y="197"/>
                  </a:lnTo>
                  <a:lnTo>
                    <a:pt x="75" y="197"/>
                  </a:lnTo>
                  <a:lnTo>
                    <a:pt x="78" y="197"/>
                  </a:lnTo>
                  <a:lnTo>
                    <a:pt x="80" y="194"/>
                  </a:lnTo>
                  <a:lnTo>
                    <a:pt x="83" y="194"/>
                  </a:lnTo>
                  <a:lnTo>
                    <a:pt x="86" y="194"/>
                  </a:lnTo>
                  <a:lnTo>
                    <a:pt x="88" y="194"/>
                  </a:lnTo>
                  <a:lnTo>
                    <a:pt x="91" y="194"/>
                  </a:lnTo>
                  <a:lnTo>
                    <a:pt x="91" y="192"/>
                  </a:lnTo>
                  <a:lnTo>
                    <a:pt x="94" y="189"/>
                  </a:lnTo>
                  <a:lnTo>
                    <a:pt x="94" y="186"/>
                  </a:lnTo>
                  <a:lnTo>
                    <a:pt x="94" y="184"/>
                  </a:lnTo>
                  <a:lnTo>
                    <a:pt x="96" y="178"/>
                  </a:lnTo>
                  <a:lnTo>
                    <a:pt x="99" y="173"/>
                  </a:lnTo>
                  <a:lnTo>
                    <a:pt x="102" y="170"/>
                  </a:lnTo>
                  <a:lnTo>
                    <a:pt x="104" y="168"/>
                  </a:lnTo>
                  <a:lnTo>
                    <a:pt x="107" y="165"/>
                  </a:lnTo>
                  <a:lnTo>
                    <a:pt x="110" y="165"/>
                  </a:lnTo>
                  <a:lnTo>
                    <a:pt x="112" y="168"/>
                  </a:lnTo>
                  <a:lnTo>
                    <a:pt x="112" y="170"/>
                  </a:lnTo>
                  <a:lnTo>
                    <a:pt x="112" y="173"/>
                  </a:lnTo>
                  <a:lnTo>
                    <a:pt x="115" y="176"/>
                  </a:lnTo>
                  <a:lnTo>
                    <a:pt x="118" y="173"/>
                  </a:lnTo>
                  <a:lnTo>
                    <a:pt x="120" y="173"/>
                  </a:lnTo>
                  <a:lnTo>
                    <a:pt x="120" y="170"/>
                  </a:lnTo>
                  <a:lnTo>
                    <a:pt x="123" y="170"/>
                  </a:lnTo>
                  <a:lnTo>
                    <a:pt x="123" y="168"/>
                  </a:lnTo>
                  <a:lnTo>
                    <a:pt x="126" y="168"/>
                  </a:lnTo>
                  <a:lnTo>
                    <a:pt x="126" y="170"/>
                  </a:lnTo>
                  <a:lnTo>
                    <a:pt x="123" y="173"/>
                  </a:lnTo>
                  <a:lnTo>
                    <a:pt x="126" y="173"/>
                  </a:lnTo>
                  <a:lnTo>
                    <a:pt x="128" y="176"/>
                  </a:lnTo>
                  <a:lnTo>
                    <a:pt x="131" y="176"/>
                  </a:lnTo>
                  <a:lnTo>
                    <a:pt x="134" y="176"/>
                  </a:lnTo>
                  <a:lnTo>
                    <a:pt x="136" y="176"/>
                  </a:lnTo>
                  <a:lnTo>
                    <a:pt x="136" y="173"/>
                  </a:lnTo>
                  <a:lnTo>
                    <a:pt x="136" y="170"/>
                  </a:lnTo>
                  <a:lnTo>
                    <a:pt x="139" y="168"/>
                  </a:lnTo>
                  <a:lnTo>
                    <a:pt x="144" y="168"/>
                  </a:lnTo>
                  <a:lnTo>
                    <a:pt x="147" y="170"/>
                  </a:lnTo>
                  <a:lnTo>
                    <a:pt x="150" y="168"/>
                  </a:lnTo>
                  <a:lnTo>
                    <a:pt x="152" y="165"/>
                  </a:lnTo>
                  <a:lnTo>
                    <a:pt x="155" y="168"/>
                  </a:lnTo>
                  <a:lnTo>
                    <a:pt x="158" y="168"/>
                  </a:lnTo>
                  <a:lnTo>
                    <a:pt x="158" y="170"/>
                  </a:lnTo>
                  <a:lnTo>
                    <a:pt x="160" y="170"/>
                  </a:lnTo>
                  <a:lnTo>
                    <a:pt x="163" y="170"/>
                  </a:lnTo>
                  <a:lnTo>
                    <a:pt x="166" y="170"/>
                  </a:lnTo>
                  <a:lnTo>
                    <a:pt x="168" y="168"/>
                  </a:lnTo>
                  <a:lnTo>
                    <a:pt x="171" y="165"/>
                  </a:lnTo>
                  <a:lnTo>
                    <a:pt x="174" y="165"/>
                  </a:lnTo>
                  <a:lnTo>
                    <a:pt x="179" y="162"/>
                  </a:lnTo>
                  <a:lnTo>
                    <a:pt x="182" y="162"/>
                  </a:lnTo>
                  <a:lnTo>
                    <a:pt x="184" y="160"/>
                  </a:lnTo>
                  <a:lnTo>
                    <a:pt x="187" y="160"/>
                  </a:lnTo>
                  <a:lnTo>
                    <a:pt x="190" y="160"/>
                  </a:lnTo>
                  <a:lnTo>
                    <a:pt x="190" y="162"/>
                  </a:lnTo>
                  <a:lnTo>
                    <a:pt x="190" y="165"/>
                  </a:lnTo>
                  <a:lnTo>
                    <a:pt x="190" y="168"/>
                  </a:lnTo>
                  <a:lnTo>
                    <a:pt x="190" y="170"/>
                  </a:lnTo>
                  <a:lnTo>
                    <a:pt x="192" y="173"/>
                  </a:lnTo>
                  <a:lnTo>
                    <a:pt x="192" y="176"/>
                  </a:lnTo>
                  <a:lnTo>
                    <a:pt x="195" y="176"/>
                  </a:lnTo>
                  <a:lnTo>
                    <a:pt x="198" y="176"/>
                  </a:lnTo>
                  <a:lnTo>
                    <a:pt x="206" y="176"/>
                  </a:lnTo>
                  <a:lnTo>
                    <a:pt x="208" y="173"/>
                  </a:lnTo>
                  <a:lnTo>
                    <a:pt x="208" y="170"/>
                  </a:lnTo>
                  <a:lnTo>
                    <a:pt x="208" y="168"/>
                  </a:lnTo>
                  <a:lnTo>
                    <a:pt x="211" y="165"/>
                  </a:lnTo>
                  <a:lnTo>
                    <a:pt x="211" y="162"/>
                  </a:lnTo>
                  <a:lnTo>
                    <a:pt x="214" y="162"/>
                  </a:lnTo>
                  <a:lnTo>
                    <a:pt x="214" y="160"/>
                  </a:lnTo>
                  <a:lnTo>
                    <a:pt x="216" y="154"/>
                  </a:lnTo>
                  <a:lnTo>
                    <a:pt x="216" y="152"/>
                  </a:lnTo>
                  <a:lnTo>
                    <a:pt x="219" y="152"/>
                  </a:lnTo>
                  <a:lnTo>
                    <a:pt x="222" y="149"/>
                  </a:lnTo>
                  <a:lnTo>
                    <a:pt x="224" y="146"/>
                  </a:lnTo>
                  <a:lnTo>
                    <a:pt x="224" y="144"/>
                  </a:lnTo>
                  <a:lnTo>
                    <a:pt x="227" y="141"/>
                  </a:lnTo>
                  <a:lnTo>
                    <a:pt x="227" y="138"/>
                  </a:lnTo>
                  <a:lnTo>
                    <a:pt x="227" y="136"/>
                  </a:lnTo>
                  <a:lnTo>
                    <a:pt x="230" y="138"/>
                  </a:lnTo>
                  <a:lnTo>
                    <a:pt x="232" y="138"/>
                  </a:lnTo>
                  <a:lnTo>
                    <a:pt x="235" y="138"/>
                  </a:lnTo>
                  <a:lnTo>
                    <a:pt x="235" y="136"/>
                  </a:lnTo>
                  <a:lnTo>
                    <a:pt x="238" y="133"/>
                  </a:lnTo>
                  <a:lnTo>
                    <a:pt x="240" y="128"/>
                  </a:lnTo>
                  <a:lnTo>
                    <a:pt x="243" y="130"/>
                  </a:lnTo>
                  <a:lnTo>
                    <a:pt x="246" y="130"/>
                  </a:lnTo>
                  <a:lnTo>
                    <a:pt x="246" y="128"/>
                  </a:lnTo>
                  <a:lnTo>
                    <a:pt x="248" y="122"/>
                  </a:lnTo>
                  <a:lnTo>
                    <a:pt x="248" y="120"/>
                  </a:lnTo>
                  <a:lnTo>
                    <a:pt x="246" y="117"/>
                  </a:lnTo>
                  <a:lnTo>
                    <a:pt x="248" y="117"/>
                  </a:lnTo>
                  <a:lnTo>
                    <a:pt x="251" y="114"/>
                  </a:lnTo>
                  <a:lnTo>
                    <a:pt x="254" y="112"/>
                  </a:lnTo>
                  <a:lnTo>
                    <a:pt x="251" y="112"/>
                  </a:lnTo>
                  <a:lnTo>
                    <a:pt x="248" y="109"/>
                  </a:lnTo>
                  <a:lnTo>
                    <a:pt x="246" y="109"/>
                  </a:lnTo>
                  <a:lnTo>
                    <a:pt x="243" y="109"/>
                  </a:lnTo>
                  <a:lnTo>
                    <a:pt x="240" y="109"/>
                  </a:lnTo>
                  <a:lnTo>
                    <a:pt x="238" y="106"/>
                  </a:lnTo>
                  <a:lnTo>
                    <a:pt x="240" y="104"/>
                  </a:lnTo>
                  <a:lnTo>
                    <a:pt x="240" y="101"/>
                  </a:lnTo>
                  <a:lnTo>
                    <a:pt x="238" y="101"/>
                  </a:lnTo>
                  <a:lnTo>
                    <a:pt x="240" y="98"/>
                  </a:lnTo>
                  <a:lnTo>
                    <a:pt x="246" y="96"/>
                  </a:lnTo>
                  <a:lnTo>
                    <a:pt x="243" y="93"/>
                  </a:lnTo>
                  <a:lnTo>
                    <a:pt x="240" y="90"/>
                  </a:lnTo>
                  <a:lnTo>
                    <a:pt x="243" y="88"/>
                  </a:lnTo>
                  <a:lnTo>
                    <a:pt x="243" y="85"/>
                  </a:lnTo>
                  <a:lnTo>
                    <a:pt x="246" y="85"/>
                  </a:lnTo>
                  <a:lnTo>
                    <a:pt x="248" y="85"/>
                  </a:lnTo>
                  <a:lnTo>
                    <a:pt x="248" y="82"/>
                  </a:lnTo>
                  <a:lnTo>
                    <a:pt x="251" y="80"/>
                  </a:lnTo>
                  <a:lnTo>
                    <a:pt x="254" y="80"/>
                  </a:lnTo>
                  <a:lnTo>
                    <a:pt x="254" y="77"/>
                  </a:lnTo>
                  <a:lnTo>
                    <a:pt x="254" y="74"/>
                  </a:lnTo>
                  <a:lnTo>
                    <a:pt x="254" y="72"/>
                  </a:lnTo>
                  <a:lnTo>
                    <a:pt x="254" y="69"/>
                  </a:lnTo>
                  <a:lnTo>
                    <a:pt x="256" y="66"/>
                  </a:lnTo>
                  <a:lnTo>
                    <a:pt x="259" y="64"/>
                  </a:lnTo>
                  <a:lnTo>
                    <a:pt x="251" y="61"/>
                  </a:lnTo>
                  <a:lnTo>
                    <a:pt x="248" y="58"/>
                  </a:lnTo>
                  <a:lnTo>
                    <a:pt x="248" y="56"/>
                  </a:lnTo>
                  <a:lnTo>
                    <a:pt x="246" y="53"/>
                  </a:lnTo>
                  <a:lnTo>
                    <a:pt x="246" y="50"/>
                  </a:lnTo>
                  <a:lnTo>
                    <a:pt x="248" y="48"/>
                  </a:lnTo>
                  <a:lnTo>
                    <a:pt x="251" y="48"/>
                  </a:lnTo>
                  <a:lnTo>
                    <a:pt x="254" y="48"/>
                  </a:lnTo>
                  <a:lnTo>
                    <a:pt x="256" y="48"/>
                  </a:lnTo>
                  <a:lnTo>
                    <a:pt x="259" y="48"/>
                  </a:lnTo>
                  <a:lnTo>
                    <a:pt x="262" y="48"/>
                  </a:lnTo>
                  <a:lnTo>
                    <a:pt x="264" y="48"/>
                  </a:lnTo>
                  <a:lnTo>
                    <a:pt x="264" y="45"/>
                  </a:lnTo>
                  <a:lnTo>
                    <a:pt x="264" y="42"/>
                  </a:lnTo>
                  <a:lnTo>
                    <a:pt x="267" y="42"/>
                  </a:lnTo>
                  <a:lnTo>
                    <a:pt x="270" y="42"/>
                  </a:lnTo>
                  <a:lnTo>
                    <a:pt x="272" y="42"/>
                  </a:lnTo>
                  <a:lnTo>
                    <a:pt x="275" y="45"/>
                  </a:lnTo>
                  <a:lnTo>
                    <a:pt x="275" y="48"/>
                  </a:lnTo>
                  <a:lnTo>
                    <a:pt x="278" y="50"/>
                  </a:lnTo>
                  <a:lnTo>
                    <a:pt x="280" y="50"/>
                  </a:lnTo>
                  <a:lnTo>
                    <a:pt x="283" y="48"/>
                  </a:lnTo>
                  <a:lnTo>
                    <a:pt x="283" y="45"/>
                  </a:lnTo>
                  <a:lnTo>
                    <a:pt x="286" y="42"/>
                  </a:lnTo>
                  <a:lnTo>
                    <a:pt x="288" y="42"/>
                  </a:lnTo>
                  <a:lnTo>
                    <a:pt x="291" y="42"/>
                  </a:lnTo>
                  <a:lnTo>
                    <a:pt x="291" y="40"/>
                  </a:lnTo>
                  <a:lnTo>
                    <a:pt x="291" y="37"/>
                  </a:lnTo>
                  <a:lnTo>
                    <a:pt x="291" y="35"/>
                  </a:lnTo>
                  <a:lnTo>
                    <a:pt x="288" y="32"/>
                  </a:lnTo>
                  <a:lnTo>
                    <a:pt x="286" y="29"/>
                  </a:lnTo>
                  <a:lnTo>
                    <a:pt x="286" y="27"/>
                  </a:lnTo>
                  <a:lnTo>
                    <a:pt x="288" y="27"/>
                  </a:lnTo>
                  <a:lnTo>
                    <a:pt x="288" y="24"/>
                  </a:lnTo>
                  <a:lnTo>
                    <a:pt x="288" y="21"/>
                  </a:lnTo>
                  <a:lnTo>
                    <a:pt x="286" y="16"/>
                  </a:lnTo>
                  <a:lnTo>
                    <a:pt x="280" y="13"/>
                  </a:lnTo>
                  <a:lnTo>
                    <a:pt x="272" y="11"/>
                  </a:lnTo>
                  <a:lnTo>
                    <a:pt x="264" y="11"/>
                  </a:lnTo>
                  <a:lnTo>
                    <a:pt x="254" y="11"/>
                  </a:lnTo>
                  <a:lnTo>
                    <a:pt x="251" y="11"/>
                  </a:lnTo>
                  <a:lnTo>
                    <a:pt x="246" y="13"/>
                  </a:lnTo>
                  <a:lnTo>
                    <a:pt x="240" y="13"/>
                  </a:lnTo>
                  <a:lnTo>
                    <a:pt x="238" y="13"/>
                  </a:lnTo>
                  <a:lnTo>
                    <a:pt x="235" y="11"/>
                  </a:lnTo>
                  <a:lnTo>
                    <a:pt x="232" y="11"/>
                  </a:lnTo>
                  <a:lnTo>
                    <a:pt x="230" y="8"/>
                  </a:lnTo>
                  <a:lnTo>
                    <a:pt x="227" y="8"/>
                  </a:lnTo>
                  <a:lnTo>
                    <a:pt x="224" y="11"/>
                  </a:lnTo>
                  <a:lnTo>
                    <a:pt x="222" y="13"/>
                  </a:lnTo>
                  <a:lnTo>
                    <a:pt x="219" y="16"/>
                  </a:lnTo>
                  <a:lnTo>
                    <a:pt x="216" y="16"/>
                  </a:lnTo>
                  <a:lnTo>
                    <a:pt x="214" y="13"/>
                  </a:lnTo>
                  <a:lnTo>
                    <a:pt x="208" y="11"/>
                  </a:lnTo>
                  <a:lnTo>
                    <a:pt x="206" y="8"/>
                  </a:lnTo>
                  <a:lnTo>
                    <a:pt x="203" y="5"/>
                  </a:lnTo>
                  <a:lnTo>
                    <a:pt x="203" y="3"/>
                  </a:lnTo>
                  <a:lnTo>
                    <a:pt x="203" y="0"/>
                  </a:lnTo>
                  <a:lnTo>
                    <a:pt x="198" y="0"/>
                  </a:lnTo>
                  <a:lnTo>
                    <a:pt x="192" y="0"/>
                  </a:lnTo>
                  <a:lnTo>
                    <a:pt x="190" y="3"/>
                  </a:lnTo>
                  <a:lnTo>
                    <a:pt x="187" y="5"/>
                  </a:lnTo>
                  <a:lnTo>
                    <a:pt x="184" y="8"/>
                  </a:lnTo>
                  <a:lnTo>
                    <a:pt x="179" y="11"/>
                  </a:lnTo>
                  <a:lnTo>
                    <a:pt x="174" y="13"/>
                  </a:lnTo>
                  <a:lnTo>
                    <a:pt x="163" y="19"/>
                  </a:lnTo>
                  <a:lnTo>
                    <a:pt x="160" y="19"/>
                  </a:lnTo>
                  <a:lnTo>
                    <a:pt x="158" y="19"/>
                  </a:lnTo>
                  <a:lnTo>
                    <a:pt x="139" y="16"/>
                  </a:lnTo>
                  <a:lnTo>
                    <a:pt x="134" y="16"/>
                  </a:lnTo>
                  <a:lnTo>
                    <a:pt x="123" y="16"/>
                  </a:lnTo>
                  <a:lnTo>
                    <a:pt x="120" y="19"/>
                  </a:lnTo>
                  <a:lnTo>
                    <a:pt x="120" y="21"/>
                  </a:lnTo>
                  <a:lnTo>
                    <a:pt x="120" y="24"/>
                  </a:lnTo>
                  <a:lnTo>
                    <a:pt x="123" y="24"/>
                  </a:lnTo>
                  <a:lnTo>
                    <a:pt x="126" y="27"/>
                  </a:lnTo>
                  <a:lnTo>
                    <a:pt x="128" y="27"/>
                  </a:lnTo>
                  <a:lnTo>
                    <a:pt x="128" y="32"/>
                  </a:lnTo>
                  <a:lnTo>
                    <a:pt x="128" y="37"/>
                  </a:lnTo>
                  <a:lnTo>
                    <a:pt x="128" y="40"/>
                  </a:lnTo>
                  <a:lnTo>
                    <a:pt x="128" y="42"/>
                  </a:lnTo>
                  <a:lnTo>
                    <a:pt x="126" y="42"/>
                  </a:lnTo>
                  <a:lnTo>
                    <a:pt x="123" y="42"/>
                  </a:lnTo>
                  <a:lnTo>
                    <a:pt x="120" y="40"/>
                  </a:lnTo>
                  <a:lnTo>
                    <a:pt x="118" y="40"/>
                  </a:lnTo>
                  <a:lnTo>
                    <a:pt x="115" y="40"/>
                  </a:lnTo>
                  <a:lnTo>
                    <a:pt x="112" y="40"/>
                  </a:lnTo>
                  <a:lnTo>
                    <a:pt x="110" y="42"/>
                  </a:lnTo>
                  <a:lnTo>
                    <a:pt x="110" y="45"/>
                  </a:lnTo>
                  <a:lnTo>
                    <a:pt x="110" y="48"/>
                  </a:lnTo>
                  <a:lnTo>
                    <a:pt x="110" y="50"/>
                  </a:lnTo>
                  <a:lnTo>
                    <a:pt x="110" y="53"/>
                  </a:lnTo>
                  <a:lnTo>
                    <a:pt x="107" y="53"/>
                  </a:lnTo>
                  <a:lnTo>
                    <a:pt x="104" y="53"/>
                  </a:lnTo>
                  <a:lnTo>
                    <a:pt x="102" y="50"/>
                  </a:lnTo>
                  <a:lnTo>
                    <a:pt x="102" y="48"/>
                  </a:lnTo>
                  <a:lnTo>
                    <a:pt x="104" y="45"/>
                  </a:lnTo>
                  <a:lnTo>
                    <a:pt x="107" y="45"/>
                  </a:lnTo>
                  <a:lnTo>
                    <a:pt x="107" y="42"/>
                  </a:lnTo>
                  <a:lnTo>
                    <a:pt x="107" y="37"/>
                  </a:lnTo>
                  <a:lnTo>
                    <a:pt x="107" y="35"/>
                  </a:lnTo>
                  <a:lnTo>
                    <a:pt x="104" y="29"/>
                  </a:lnTo>
                  <a:lnTo>
                    <a:pt x="104" y="27"/>
                  </a:lnTo>
                  <a:lnTo>
                    <a:pt x="104" y="21"/>
                  </a:lnTo>
                  <a:lnTo>
                    <a:pt x="102" y="19"/>
                  </a:lnTo>
                  <a:lnTo>
                    <a:pt x="99" y="16"/>
                  </a:lnTo>
                  <a:close/>
                </a:path>
              </a:pathLst>
            </a:custGeom>
            <a:solidFill>
              <a:srgbClr val="FFFF00"/>
            </a:solidFill>
            <a:ln w="4826" cap="flat" cmpd="sng">
              <a:solidFill>
                <a:srgbClr val="F0B4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80" name="Freeform 146"/>
            <p:cNvSpPr>
              <a:spLocks/>
            </p:cNvSpPr>
            <p:nvPr/>
          </p:nvSpPr>
          <p:spPr bwMode="auto">
            <a:xfrm>
              <a:off x="5346700" y="4845050"/>
              <a:ext cx="1498600" cy="1376363"/>
            </a:xfrm>
            <a:custGeom>
              <a:avLst/>
              <a:gdLst>
                <a:gd name="T0" fmla="*/ 2147483647 w 400"/>
                <a:gd name="T1" fmla="*/ 2147483647 h 347"/>
                <a:gd name="T2" fmla="*/ 2147483647 w 400"/>
                <a:gd name="T3" fmla="*/ 2147483647 h 347"/>
                <a:gd name="T4" fmla="*/ 2147483647 w 400"/>
                <a:gd name="T5" fmla="*/ 2147483647 h 347"/>
                <a:gd name="T6" fmla="*/ 2147483647 w 400"/>
                <a:gd name="T7" fmla="*/ 2147483647 h 347"/>
                <a:gd name="T8" fmla="*/ 2147483647 w 400"/>
                <a:gd name="T9" fmla="*/ 2147483647 h 347"/>
                <a:gd name="T10" fmla="*/ 2147483647 w 400"/>
                <a:gd name="T11" fmla="*/ 2147483647 h 347"/>
                <a:gd name="T12" fmla="*/ 2147483647 w 400"/>
                <a:gd name="T13" fmla="*/ 2147483647 h 347"/>
                <a:gd name="T14" fmla="*/ 2147483647 w 400"/>
                <a:gd name="T15" fmla="*/ 2147483647 h 347"/>
                <a:gd name="T16" fmla="*/ 2147483647 w 400"/>
                <a:gd name="T17" fmla="*/ 2147483647 h 347"/>
                <a:gd name="T18" fmla="*/ 2147483647 w 400"/>
                <a:gd name="T19" fmla="*/ 2147483647 h 347"/>
                <a:gd name="T20" fmla="*/ 2147483647 w 400"/>
                <a:gd name="T21" fmla="*/ 2147483647 h 347"/>
                <a:gd name="T22" fmla="*/ 2147483647 w 400"/>
                <a:gd name="T23" fmla="*/ 2147483647 h 347"/>
                <a:gd name="T24" fmla="*/ 2147483647 w 400"/>
                <a:gd name="T25" fmla="*/ 2147483647 h 347"/>
                <a:gd name="T26" fmla="*/ 2147483647 w 400"/>
                <a:gd name="T27" fmla="*/ 2147483647 h 347"/>
                <a:gd name="T28" fmla="*/ 2147483647 w 400"/>
                <a:gd name="T29" fmla="*/ 2147483647 h 347"/>
                <a:gd name="T30" fmla="*/ 2147483647 w 400"/>
                <a:gd name="T31" fmla="*/ 2147483647 h 347"/>
                <a:gd name="T32" fmla="*/ 2147483647 w 400"/>
                <a:gd name="T33" fmla="*/ 2147483647 h 347"/>
                <a:gd name="T34" fmla="*/ 2147483647 w 400"/>
                <a:gd name="T35" fmla="*/ 2147483647 h 347"/>
                <a:gd name="T36" fmla="*/ 2147483647 w 400"/>
                <a:gd name="T37" fmla="*/ 2147483647 h 347"/>
                <a:gd name="T38" fmla="*/ 2147483647 w 400"/>
                <a:gd name="T39" fmla="*/ 2147483647 h 347"/>
                <a:gd name="T40" fmla="*/ 2147483647 w 400"/>
                <a:gd name="T41" fmla="*/ 2147483647 h 347"/>
                <a:gd name="T42" fmla="*/ 2147483647 w 400"/>
                <a:gd name="T43" fmla="*/ 2147483647 h 347"/>
                <a:gd name="T44" fmla="*/ 2147483647 w 400"/>
                <a:gd name="T45" fmla="*/ 2147483647 h 347"/>
                <a:gd name="T46" fmla="*/ 2147483647 w 400"/>
                <a:gd name="T47" fmla="*/ 2147483647 h 347"/>
                <a:gd name="T48" fmla="*/ 2147483647 w 400"/>
                <a:gd name="T49" fmla="*/ 2147483647 h 347"/>
                <a:gd name="T50" fmla="*/ 2147483647 w 400"/>
                <a:gd name="T51" fmla="*/ 2147483647 h 347"/>
                <a:gd name="T52" fmla="*/ 2147483647 w 400"/>
                <a:gd name="T53" fmla="*/ 2147483647 h 347"/>
                <a:gd name="T54" fmla="*/ 2147483647 w 400"/>
                <a:gd name="T55" fmla="*/ 2147483647 h 347"/>
                <a:gd name="T56" fmla="*/ 2147483647 w 400"/>
                <a:gd name="T57" fmla="*/ 2147483647 h 347"/>
                <a:gd name="T58" fmla="*/ 2147483647 w 400"/>
                <a:gd name="T59" fmla="*/ 2147483647 h 347"/>
                <a:gd name="T60" fmla="*/ 2147483647 w 400"/>
                <a:gd name="T61" fmla="*/ 2147483647 h 347"/>
                <a:gd name="T62" fmla="*/ 2147483647 w 400"/>
                <a:gd name="T63" fmla="*/ 2147483647 h 347"/>
                <a:gd name="T64" fmla="*/ 2147483647 w 400"/>
                <a:gd name="T65" fmla="*/ 2147483647 h 347"/>
                <a:gd name="T66" fmla="*/ 2147483647 w 400"/>
                <a:gd name="T67" fmla="*/ 2147483647 h 347"/>
                <a:gd name="T68" fmla="*/ 2147483647 w 400"/>
                <a:gd name="T69" fmla="*/ 2147483647 h 347"/>
                <a:gd name="T70" fmla="*/ 2147483647 w 400"/>
                <a:gd name="T71" fmla="*/ 2147483647 h 347"/>
                <a:gd name="T72" fmla="*/ 2147483647 w 400"/>
                <a:gd name="T73" fmla="*/ 2147483647 h 347"/>
                <a:gd name="T74" fmla="*/ 2147483647 w 400"/>
                <a:gd name="T75" fmla="*/ 2147483647 h 347"/>
                <a:gd name="T76" fmla="*/ 2147483647 w 400"/>
                <a:gd name="T77" fmla="*/ 2147483647 h 347"/>
                <a:gd name="T78" fmla="*/ 2147483647 w 400"/>
                <a:gd name="T79" fmla="*/ 2147483647 h 347"/>
                <a:gd name="T80" fmla="*/ 2147483647 w 400"/>
                <a:gd name="T81" fmla="*/ 2147483647 h 347"/>
                <a:gd name="T82" fmla="*/ 2147483647 w 400"/>
                <a:gd name="T83" fmla="*/ 2147483647 h 347"/>
                <a:gd name="T84" fmla="*/ 2147483647 w 400"/>
                <a:gd name="T85" fmla="*/ 2147483647 h 347"/>
                <a:gd name="T86" fmla="*/ 2147483647 w 400"/>
                <a:gd name="T87" fmla="*/ 2147483647 h 347"/>
                <a:gd name="T88" fmla="*/ 2147483647 w 400"/>
                <a:gd name="T89" fmla="*/ 2147483647 h 347"/>
                <a:gd name="T90" fmla="*/ 2147483647 w 400"/>
                <a:gd name="T91" fmla="*/ 2147483647 h 347"/>
                <a:gd name="T92" fmla="*/ 2147483647 w 400"/>
                <a:gd name="T93" fmla="*/ 2147483647 h 347"/>
                <a:gd name="T94" fmla="*/ 2147483647 w 400"/>
                <a:gd name="T95" fmla="*/ 2147483647 h 347"/>
                <a:gd name="T96" fmla="*/ 2147483647 w 400"/>
                <a:gd name="T97" fmla="*/ 2147483647 h 347"/>
                <a:gd name="T98" fmla="*/ 2147483647 w 400"/>
                <a:gd name="T99" fmla="*/ 2147483647 h 347"/>
                <a:gd name="T100" fmla="*/ 2147483647 w 400"/>
                <a:gd name="T101" fmla="*/ 2147483647 h 347"/>
                <a:gd name="T102" fmla="*/ 2147483647 w 400"/>
                <a:gd name="T103" fmla="*/ 2147483647 h 347"/>
                <a:gd name="T104" fmla="*/ 2147483647 w 400"/>
                <a:gd name="T105" fmla="*/ 2147483647 h 347"/>
                <a:gd name="T106" fmla="*/ 2147483647 w 400"/>
                <a:gd name="T107" fmla="*/ 2147483647 h 347"/>
                <a:gd name="T108" fmla="*/ 2147483647 w 400"/>
                <a:gd name="T109" fmla="*/ 2147483647 h 347"/>
                <a:gd name="T110" fmla="*/ 2147483647 w 400"/>
                <a:gd name="T111" fmla="*/ 2147483647 h 347"/>
                <a:gd name="T112" fmla="*/ 2147483647 w 400"/>
                <a:gd name="T113" fmla="*/ 0 h 34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00"/>
                <a:gd name="T172" fmla="*/ 0 h 347"/>
                <a:gd name="T173" fmla="*/ 400 w 400"/>
                <a:gd name="T174" fmla="*/ 347 h 34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00" h="347">
                  <a:moveTo>
                    <a:pt x="139" y="0"/>
                  </a:moveTo>
                  <a:lnTo>
                    <a:pt x="134" y="3"/>
                  </a:lnTo>
                  <a:lnTo>
                    <a:pt x="128" y="5"/>
                  </a:lnTo>
                  <a:lnTo>
                    <a:pt x="126" y="8"/>
                  </a:lnTo>
                  <a:lnTo>
                    <a:pt x="126" y="11"/>
                  </a:lnTo>
                  <a:lnTo>
                    <a:pt x="123" y="13"/>
                  </a:lnTo>
                  <a:lnTo>
                    <a:pt x="120" y="16"/>
                  </a:lnTo>
                  <a:lnTo>
                    <a:pt x="120" y="21"/>
                  </a:lnTo>
                  <a:lnTo>
                    <a:pt x="120" y="24"/>
                  </a:lnTo>
                  <a:lnTo>
                    <a:pt x="118" y="24"/>
                  </a:lnTo>
                  <a:lnTo>
                    <a:pt x="112" y="24"/>
                  </a:lnTo>
                  <a:lnTo>
                    <a:pt x="110" y="24"/>
                  </a:lnTo>
                  <a:lnTo>
                    <a:pt x="110" y="27"/>
                  </a:lnTo>
                  <a:lnTo>
                    <a:pt x="107" y="29"/>
                  </a:lnTo>
                  <a:lnTo>
                    <a:pt x="110" y="29"/>
                  </a:lnTo>
                  <a:lnTo>
                    <a:pt x="107" y="32"/>
                  </a:lnTo>
                  <a:lnTo>
                    <a:pt x="107" y="35"/>
                  </a:lnTo>
                  <a:lnTo>
                    <a:pt x="102" y="35"/>
                  </a:lnTo>
                  <a:lnTo>
                    <a:pt x="99" y="40"/>
                  </a:lnTo>
                  <a:lnTo>
                    <a:pt x="99" y="45"/>
                  </a:lnTo>
                  <a:lnTo>
                    <a:pt x="94" y="51"/>
                  </a:lnTo>
                  <a:lnTo>
                    <a:pt x="91" y="56"/>
                  </a:lnTo>
                  <a:lnTo>
                    <a:pt x="88" y="59"/>
                  </a:lnTo>
                  <a:lnTo>
                    <a:pt x="86" y="56"/>
                  </a:lnTo>
                  <a:lnTo>
                    <a:pt x="83" y="59"/>
                  </a:lnTo>
                  <a:lnTo>
                    <a:pt x="80" y="61"/>
                  </a:lnTo>
                  <a:lnTo>
                    <a:pt x="78" y="61"/>
                  </a:lnTo>
                  <a:lnTo>
                    <a:pt x="75" y="61"/>
                  </a:lnTo>
                  <a:lnTo>
                    <a:pt x="70" y="64"/>
                  </a:lnTo>
                  <a:lnTo>
                    <a:pt x="67" y="61"/>
                  </a:lnTo>
                  <a:lnTo>
                    <a:pt x="67" y="59"/>
                  </a:lnTo>
                  <a:lnTo>
                    <a:pt x="67" y="56"/>
                  </a:lnTo>
                  <a:lnTo>
                    <a:pt x="67" y="53"/>
                  </a:lnTo>
                  <a:lnTo>
                    <a:pt x="64" y="51"/>
                  </a:lnTo>
                  <a:lnTo>
                    <a:pt x="62" y="51"/>
                  </a:lnTo>
                  <a:lnTo>
                    <a:pt x="59" y="51"/>
                  </a:lnTo>
                  <a:lnTo>
                    <a:pt x="56" y="48"/>
                  </a:lnTo>
                  <a:lnTo>
                    <a:pt x="54" y="48"/>
                  </a:lnTo>
                  <a:lnTo>
                    <a:pt x="51" y="51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3" y="51"/>
                  </a:lnTo>
                  <a:lnTo>
                    <a:pt x="43" y="53"/>
                  </a:lnTo>
                  <a:lnTo>
                    <a:pt x="46" y="53"/>
                  </a:lnTo>
                  <a:lnTo>
                    <a:pt x="46" y="56"/>
                  </a:lnTo>
                  <a:lnTo>
                    <a:pt x="43" y="59"/>
                  </a:lnTo>
                  <a:lnTo>
                    <a:pt x="43" y="64"/>
                  </a:lnTo>
                  <a:lnTo>
                    <a:pt x="43" y="67"/>
                  </a:lnTo>
                  <a:lnTo>
                    <a:pt x="46" y="69"/>
                  </a:lnTo>
                  <a:lnTo>
                    <a:pt x="48" y="69"/>
                  </a:lnTo>
                  <a:lnTo>
                    <a:pt x="51" y="69"/>
                  </a:lnTo>
                  <a:lnTo>
                    <a:pt x="51" y="72"/>
                  </a:lnTo>
                  <a:lnTo>
                    <a:pt x="48" y="75"/>
                  </a:lnTo>
                  <a:lnTo>
                    <a:pt x="51" y="77"/>
                  </a:lnTo>
                  <a:lnTo>
                    <a:pt x="48" y="77"/>
                  </a:lnTo>
                  <a:lnTo>
                    <a:pt x="46" y="80"/>
                  </a:lnTo>
                  <a:lnTo>
                    <a:pt x="46" y="83"/>
                  </a:lnTo>
                  <a:lnTo>
                    <a:pt x="43" y="85"/>
                  </a:lnTo>
                  <a:lnTo>
                    <a:pt x="43" y="88"/>
                  </a:lnTo>
                  <a:lnTo>
                    <a:pt x="40" y="88"/>
                  </a:lnTo>
                  <a:lnTo>
                    <a:pt x="38" y="88"/>
                  </a:lnTo>
                  <a:lnTo>
                    <a:pt x="35" y="88"/>
                  </a:lnTo>
                  <a:lnTo>
                    <a:pt x="35" y="91"/>
                  </a:lnTo>
                  <a:lnTo>
                    <a:pt x="32" y="91"/>
                  </a:lnTo>
                  <a:lnTo>
                    <a:pt x="30" y="93"/>
                  </a:lnTo>
                  <a:lnTo>
                    <a:pt x="27" y="96"/>
                  </a:lnTo>
                  <a:lnTo>
                    <a:pt x="24" y="99"/>
                  </a:lnTo>
                  <a:lnTo>
                    <a:pt x="19" y="101"/>
                  </a:lnTo>
                  <a:lnTo>
                    <a:pt x="16" y="101"/>
                  </a:lnTo>
                  <a:lnTo>
                    <a:pt x="14" y="101"/>
                  </a:lnTo>
                  <a:lnTo>
                    <a:pt x="8" y="101"/>
                  </a:lnTo>
                  <a:lnTo>
                    <a:pt x="6" y="101"/>
                  </a:lnTo>
                  <a:lnTo>
                    <a:pt x="3" y="101"/>
                  </a:lnTo>
                  <a:lnTo>
                    <a:pt x="3" y="104"/>
                  </a:lnTo>
                  <a:lnTo>
                    <a:pt x="3" y="107"/>
                  </a:lnTo>
                  <a:lnTo>
                    <a:pt x="3" y="109"/>
                  </a:lnTo>
                  <a:lnTo>
                    <a:pt x="3" y="115"/>
                  </a:lnTo>
                  <a:lnTo>
                    <a:pt x="6" y="115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1" y="120"/>
                  </a:lnTo>
                  <a:lnTo>
                    <a:pt x="14" y="123"/>
                  </a:lnTo>
                  <a:lnTo>
                    <a:pt x="11" y="123"/>
                  </a:lnTo>
                  <a:lnTo>
                    <a:pt x="8" y="125"/>
                  </a:lnTo>
                  <a:lnTo>
                    <a:pt x="6" y="128"/>
                  </a:lnTo>
                  <a:lnTo>
                    <a:pt x="3" y="131"/>
                  </a:lnTo>
                  <a:lnTo>
                    <a:pt x="0" y="131"/>
                  </a:lnTo>
                  <a:lnTo>
                    <a:pt x="3" y="133"/>
                  </a:lnTo>
                  <a:lnTo>
                    <a:pt x="6" y="139"/>
                  </a:lnTo>
                  <a:lnTo>
                    <a:pt x="6" y="141"/>
                  </a:lnTo>
                  <a:lnTo>
                    <a:pt x="6" y="147"/>
                  </a:lnTo>
                  <a:lnTo>
                    <a:pt x="8" y="149"/>
                  </a:lnTo>
                  <a:lnTo>
                    <a:pt x="8" y="152"/>
                  </a:lnTo>
                  <a:lnTo>
                    <a:pt x="11" y="155"/>
                  </a:lnTo>
                  <a:lnTo>
                    <a:pt x="11" y="157"/>
                  </a:lnTo>
                  <a:lnTo>
                    <a:pt x="14" y="157"/>
                  </a:lnTo>
                  <a:lnTo>
                    <a:pt x="16" y="155"/>
                  </a:lnTo>
                  <a:lnTo>
                    <a:pt x="19" y="155"/>
                  </a:lnTo>
                  <a:lnTo>
                    <a:pt x="22" y="152"/>
                  </a:lnTo>
                  <a:lnTo>
                    <a:pt x="24" y="152"/>
                  </a:lnTo>
                  <a:lnTo>
                    <a:pt x="27" y="155"/>
                  </a:lnTo>
                  <a:lnTo>
                    <a:pt x="30" y="155"/>
                  </a:lnTo>
                  <a:lnTo>
                    <a:pt x="35" y="157"/>
                  </a:lnTo>
                  <a:lnTo>
                    <a:pt x="35" y="160"/>
                  </a:lnTo>
                  <a:lnTo>
                    <a:pt x="38" y="165"/>
                  </a:lnTo>
                  <a:lnTo>
                    <a:pt x="38" y="168"/>
                  </a:lnTo>
                  <a:lnTo>
                    <a:pt x="38" y="171"/>
                  </a:lnTo>
                  <a:lnTo>
                    <a:pt x="40" y="176"/>
                  </a:lnTo>
                  <a:lnTo>
                    <a:pt x="40" y="179"/>
                  </a:lnTo>
                  <a:lnTo>
                    <a:pt x="46" y="179"/>
                  </a:lnTo>
                  <a:lnTo>
                    <a:pt x="48" y="176"/>
                  </a:lnTo>
                  <a:lnTo>
                    <a:pt x="51" y="179"/>
                  </a:lnTo>
                  <a:lnTo>
                    <a:pt x="54" y="179"/>
                  </a:lnTo>
                  <a:lnTo>
                    <a:pt x="56" y="179"/>
                  </a:lnTo>
                  <a:lnTo>
                    <a:pt x="56" y="181"/>
                  </a:lnTo>
                  <a:lnTo>
                    <a:pt x="54" y="181"/>
                  </a:lnTo>
                  <a:lnTo>
                    <a:pt x="51" y="181"/>
                  </a:lnTo>
                  <a:lnTo>
                    <a:pt x="48" y="184"/>
                  </a:lnTo>
                  <a:lnTo>
                    <a:pt x="46" y="187"/>
                  </a:lnTo>
                  <a:lnTo>
                    <a:pt x="43" y="189"/>
                  </a:lnTo>
                  <a:lnTo>
                    <a:pt x="43" y="192"/>
                  </a:lnTo>
                  <a:lnTo>
                    <a:pt x="40" y="192"/>
                  </a:lnTo>
                  <a:lnTo>
                    <a:pt x="38" y="195"/>
                  </a:lnTo>
                  <a:lnTo>
                    <a:pt x="35" y="197"/>
                  </a:lnTo>
                  <a:lnTo>
                    <a:pt x="35" y="200"/>
                  </a:lnTo>
                  <a:lnTo>
                    <a:pt x="32" y="205"/>
                  </a:lnTo>
                  <a:lnTo>
                    <a:pt x="30" y="205"/>
                  </a:lnTo>
                  <a:lnTo>
                    <a:pt x="32" y="211"/>
                  </a:lnTo>
                  <a:lnTo>
                    <a:pt x="35" y="213"/>
                  </a:lnTo>
                  <a:lnTo>
                    <a:pt x="40" y="216"/>
                  </a:lnTo>
                  <a:lnTo>
                    <a:pt x="43" y="219"/>
                  </a:lnTo>
                  <a:lnTo>
                    <a:pt x="46" y="219"/>
                  </a:lnTo>
                  <a:lnTo>
                    <a:pt x="48" y="221"/>
                  </a:lnTo>
                  <a:lnTo>
                    <a:pt x="51" y="221"/>
                  </a:lnTo>
                  <a:lnTo>
                    <a:pt x="56" y="221"/>
                  </a:lnTo>
                  <a:lnTo>
                    <a:pt x="59" y="221"/>
                  </a:lnTo>
                  <a:lnTo>
                    <a:pt x="62" y="224"/>
                  </a:lnTo>
                  <a:lnTo>
                    <a:pt x="62" y="227"/>
                  </a:lnTo>
                  <a:lnTo>
                    <a:pt x="64" y="227"/>
                  </a:lnTo>
                  <a:lnTo>
                    <a:pt x="67" y="227"/>
                  </a:lnTo>
                  <a:lnTo>
                    <a:pt x="72" y="229"/>
                  </a:lnTo>
                  <a:lnTo>
                    <a:pt x="75" y="229"/>
                  </a:lnTo>
                  <a:lnTo>
                    <a:pt x="78" y="229"/>
                  </a:lnTo>
                  <a:lnTo>
                    <a:pt x="75" y="232"/>
                  </a:lnTo>
                  <a:lnTo>
                    <a:pt x="75" y="235"/>
                  </a:lnTo>
                  <a:lnTo>
                    <a:pt x="75" y="237"/>
                  </a:lnTo>
                  <a:lnTo>
                    <a:pt x="78" y="237"/>
                  </a:lnTo>
                  <a:lnTo>
                    <a:pt x="80" y="237"/>
                  </a:lnTo>
                  <a:lnTo>
                    <a:pt x="83" y="235"/>
                  </a:lnTo>
                  <a:lnTo>
                    <a:pt x="86" y="229"/>
                  </a:lnTo>
                  <a:lnTo>
                    <a:pt x="88" y="229"/>
                  </a:lnTo>
                  <a:lnTo>
                    <a:pt x="88" y="232"/>
                  </a:lnTo>
                  <a:lnTo>
                    <a:pt x="88" y="235"/>
                  </a:lnTo>
                  <a:lnTo>
                    <a:pt x="86" y="237"/>
                  </a:lnTo>
                  <a:lnTo>
                    <a:pt x="86" y="243"/>
                  </a:lnTo>
                  <a:lnTo>
                    <a:pt x="83" y="243"/>
                  </a:lnTo>
                  <a:lnTo>
                    <a:pt x="80" y="245"/>
                  </a:lnTo>
                  <a:lnTo>
                    <a:pt x="75" y="248"/>
                  </a:lnTo>
                  <a:lnTo>
                    <a:pt x="70" y="251"/>
                  </a:lnTo>
                  <a:lnTo>
                    <a:pt x="64" y="251"/>
                  </a:lnTo>
                  <a:lnTo>
                    <a:pt x="62" y="253"/>
                  </a:lnTo>
                  <a:lnTo>
                    <a:pt x="56" y="253"/>
                  </a:lnTo>
                  <a:lnTo>
                    <a:pt x="54" y="256"/>
                  </a:lnTo>
                  <a:lnTo>
                    <a:pt x="59" y="256"/>
                  </a:lnTo>
                  <a:lnTo>
                    <a:pt x="62" y="259"/>
                  </a:lnTo>
                  <a:lnTo>
                    <a:pt x="62" y="261"/>
                  </a:lnTo>
                  <a:lnTo>
                    <a:pt x="59" y="264"/>
                  </a:lnTo>
                  <a:lnTo>
                    <a:pt x="56" y="264"/>
                  </a:lnTo>
                  <a:lnTo>
                    <a:pt x="51" y="267"/>
                  </a:lnTo>
                  <a:lnTo>
                    <a:pt x="48" y="269"/>
                  </a:lnTo>
                  <a:lnTo>
                    <a:pt x="46" y="272"/>
                  </a:lnTo>
                  <a:lnTo>
                    <a:pt x="46" y="277"/>
                  </a:lnTo>
                  <a:lnTo>
                    <a:pt x="46" y="280"/>
                  </a:lnTo>
                  <a:lnTo>
                    <a:pt x="48" y="283"/>
                  </a:lnTo>
                  <a:lnTo>
                    <a:pt x="51" y="285"/>
                  </a:lnTo>
                  <a:lnTo>
                    <a:pt x="51" y="288"/>
                  </a:lnTo>
                  <a:lnTo>
                    <a:pt x="51" y="291"/>
                  </a:lnTo>
                  <a:lnTo>
                    <a:pt x="48" y="296"/>
                  </a:lnTo>
                  <a:lnTo>
                    <a:pt x="48" y="299"/>
                  </a:lnTo>
                  <a:lnTo>
                    <a:pt x="51" y="304"/>
                  </a:lnTo>
                  <a:lnTo>
                    <a:pt x="54" y="307"/>
                  </a:lnTo>
                  <a:lnTo>
                    <a:pt x="59" y="312"/>
                  </a:lnTo>
                  <a:lnTo>
                    <a:pt x="59" y="309"/>
                  </a:lnTo>
                  <a:lnTo>
                    <a:pt x="62" y="307"/>
                  </a:lnTo>
                  <a:lnTo>
                    <a:pt x="64" y="307"/>
                  </a:lnTo>
                  <a:lnTo>
                    <a:pt x="67" y="307"/>
                  </a:lnTo>
                  <a:lnTo>
                    <a:pt x="70" y="309"/>
                  </a:lnTo>
                  <a:lnTo>
                    <a:pt x="72" y="312"/>
                  </a:lnTo>
                  <a:lnTo>
                    <a:pt x="72" y="315"/>
                  </a:lnTo>
                  <a:lnTo>
                    <a:pt x="72" y="317"/>
                  </a:lnTo>
                  <a:lnTo>
                    <a:pt x="83" y="320"/>
                  </a:lnTo>
                  <a:lnTo>
                    <a:pt x="83" y="317"/>
                  </a:lnTo>
                  <a:lnTo>
                    <a:pt x="83" y="315"/>
                  </a:lnTo>
                  <a:lnTo>
                    <a:pt x="86" y="315"/>
                  </a:lnTo>
                  <a:lnTo>
                    <a:pt x="88" y="315"/>
                  </a:lnTo>
                  <a:lnTo>
                    <a:pt x="91" y="312"/>
                  </a:lnTo>
                  <a:lnTo>
                    <a:pt x="91" y="309"/>
                  </a:lnTo>
                  <a:lnTo>
                    <a:pt x="94" y="309"/>
                  </a:lnTo>
                  <a:lnTo>
                    <a:pt x="94" y="307"/>
                  </a:lnTo>
                  <a:lnTo>
                    <a:pt x="96" y="304"/>
                  </a:lnTo>
                  <a:lnTo>
                    <a:pt x="99" y="301"/>
                  </a:lnTo>
                  <a:lnTo>
                    <a:pt x="104" y="299"/>
                  </a:lnTo>
                  <a:lnTo>
                    <a:pt x="107" y="299"/>
                  </a:lnTo>
                  <a:lnTo>
                    <a:pt x="107" y="301"/>
                  </a:lnTo>
                  <a:lnTo>
                    <a:pt x="110" y="307"/>
                  </a:lnTo>
                  <a:lnTo>
                    <a:pt x="110" y="309"/>
                  </a:lnTo>
                  <a:lnTo>
                    <a:pt x="112" y="309"/>
                  </a:lnTo>
                  <a:lnTo>
                    <a:pt x="115" y="307"/>
                  </a:lnTo>
                  <a:lnTo>
                    <a:pt x="118" y="307"/>
                  </a:lnTo>
                  <a:lnTo>
                    <a:pt x="118" y="312"/>
                  </a:lnTo>
                  <a:lnTo>
                    <a:pt x="120" y="312"/>
                  </a:lnTo>
                  <a:lnTo>
                    <a:pt x="123" y="312"/>
                  </a:lnTo>
                  <a:lnTo>
                    <a:pt x="123" y="315"/>
                  </a:lnTo>
                  <a:lnTo>
                    <a:pt x="123" y="317"/>
                  </a:lnTo>
                  <a:lnTo>
                    <a:pt x="120" y="320"/>
                  </a:lnTo>
                  <a:lnTo>
                    <a:pt x="123" y="320"/>
                  </a:lnTo>
                  <a:lnTo>
                    <a:pt x="126" y="320"/>
                  </a:lnTo>
                  <a:lnTo>
                    <a:pt x="128" y="320"/>
                  </a:lnTo>
                  <a:lnTo>
                    <a:pt x="128" y="323"/>
                  </a:lnTo>
                  <a:lnTo>
                    <a:pt x="131" y="325"/>
                  </a:lnTo>
                  <a:lnTo>
                    <a:pt x="134" y="325"/>
                  </a:lnTo>
                  <a:lnTo>
                    <a:pt x="134" y="328"/>
                  </a:lnTo>
                  <a:lnTo>
                    <a:pt x="136" y="331"/>
                  </a:lnTo>
                  <a:lnTo>
                    <a:pt x="134" y="331"/>
                  </a:lnTo>
                  <a:lnTo>
                    <a:pt x="134" y="333"/>
                  </a:lnTo>
                  <a:lnTo>
                    <a:pt x="134" y="336"/>
                  </a:lnTo>
                  <a:lnTo>
                    <a:pt x="136" y="336"/>
                  </a:lnTo>
                  <a:lnTo>
                    <a:pt x="142" y="339"/>
                  </a:lnTo>
                  <a:lnTo>
                    <a:pt x="144" y="339"/>
                  </a:lnTo>
                  <a:lnTo>
                    <a:pt x="147" y="336"/>
                  </a:lnTo>
                  <a:lnTo>
                    <a:pt x="150" y="336"/>
                  </a:lnTo>
                  <a:lnTo>
                    <a:pt x="152" y="333"/>
                  </a:lnTo>
                  <a:lnTo>
                    <a:pt x="155" y="331"/>
                  </a:lnTo>
                  <a:lnTo>
                    <a:pt x="155" y="333"/>
                  </a:lnTo>
                  <a:lnTo>
                    <a:pt x="158" y="336"/>
                  </a:lnTo>
                  <a:lnTo>
                    <a:pt x="163" y="336"/>
                  </a:lnTo>
                  <a:lnTo>
                    <a:pt x="163" y="339"/>
                  </a:lnTo>
                  <a:lnTo>
                    <a:pt x="163" y="341"/>
                  </a:lnTo>
                  <a:lnTo>
                    <a:pt x="166" y="341"/>
                  </a:lnTo>
                  <a:lnTo>
                    <a:pt x="168" y="341"/>
                  </a:lnTo>
                  <a:lnTo>
                    <a:pt x="168" y="344"/>
                  </a:lnTo>
                  <a:lnTo>
                    <a:pt x="171" y="347"/>
                  </a:lnTo>
                  <a:lnTo>
                    <a:pt x="174" y="344"/>
                  </a:lnTo>
                  <a:lnTo>
                    <a:pt x="179" y="344"/>
                  </a:lnTo>
                  <a:lnTo>
                    <a:pt x="179" y="347"/>
                  </a:lnTo>
                  <a:lnTo>
                    <a:pt x="187" y="347"/>
                  </a:lnTo>
                  <a:lnTo>
                    <a:pt x="190" y="347"/>
                  </a:lnTo>
                  <a:lnTo>
                    <a:pt x="192" y="344"/>
                  </a:lnTo>
                  <a:lnTo>
                    <a:pt x="195" y="344"/>
                  </a:lnTo>
                  <a:lnTo>
                    <a:pt x="200" y="344"/>
                  </a:lnTo>
                  <a:lnTo>
                    <a:pt x="206" y="344"/>
                  </a:lnTo>
                  <a:lnTo>
                    <a:pt x="206" y="341"/>
                  </a:lnTo>
                  <a:lnTo>
                    <a:pt x="208" y="339"/>
                  </a:lnTo>
                  <a:lnTo>
                    <a:pt x="211" y="339"/>
                  </a:lnTo>
                  <a:lnTo>
                    <a:pt x="211" y="336"/>
                  </a:lnTo>
                  <a:lnTo>
                    <a:pt x="214" y="333"/>
                  </a:lnTo>
                  <a:lnTo>
                    <a:pt x="214" y="328"/>
                  </a:lnTo>
                  <a:lnTo>
                    <a:pt x="211" y="325"/>
                  </a:lnTo>
                  <a:lnTo>
                    <a:pt x="208" y="323"/>
                  </a:lnTo>
                  <a:lnTo>
                    <a:pt x="208" y="320"/>
                  </a:lnTo>
                  <a:lnTo>
                    <a:pt x="208" y="317"/>
                  </a:lnTo>
                  <a:lnTo>
                    <a:pt x="211" y="315"/>
                  </a:lnTo>
                  <a:lnTo>
                    <a:pt x="214" y="312"/>
                  </a:lnTo>
                  <a:lnTo>
                    <a:pt x="216" y="312"/>
                  </a:lnTo>
                  <a:lnTo>
                    <a:pt x="219" y="309"/>
                  </a:lnTo>
                  <a:lnTo>
                    <a:pt x="219" y="307"/>
                  </a:lnTo>
                  <a:lnTo>
                    <a:pt x="216" y="307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24" y="304"/>
                  </a:lnTo>
                  <a:lnTo>
                    <a:pt x="227" y="304"/>
                  </a:lnTo>
                  <a:lnTo>
                    <a:pt x="230" y="301"/>
                  </a:lnTo>
                  <a:lnTo>
                    <a:pt x="232" y="301"/>
                  </a:lnTo>
                  <a:lnTo>
                    <a:pt x="235" y="301"/>
                  </a:lnTo>
                  <a:lnTo>
                    <a:pt x="238" y="299"/>
                  </a:lnTo>
                  <a:lnTo>
                    <a:pt x="240" y="299"/>
                  </a:lnTo>
                  <a:lnTo>
                    <a:pt x="243" y="293"/>
                  </a:lnTo>
                  <a:lnTo>
                    <a:pt x="240" y="291"/>
                  </a:lnTo>
                  <a:lnTo>
                    <a:pt x="240" y="288"/>
                  </a:lnTo>
                  <a:lnTo>
                    <a:pt x="243" y="288"/>
                  </a:lnTo>
                  <a:lnTo>
                    <a:pt x="243" y="285"/>
                  </a:lnTo>
                  <a:lnTo>
                    <a:pt x="246" y="285"/>
                  </a:lnTo>
                  <a:lnTo>
                    <a:pt x="246" y="283"/>
                  </a:lnTo>
                  <a:lnTo>
                    <a:pt x="243" y="280"/>
                  </a:lnTo>
                  <a:lnTo>
                    <a:pt x="243" y="277"/>
                  </a:lnTo>
                  <a:lnTo>
                    <a:pt x="243" y="275"/>
                  </a:lnTo>
                  <a:lnTo>
                    <a:pt x="243" y="272"/>
                  </a:lnTo>
                  <a:lnTo>
                    <a:pt x="243" y="269"/>
                  </a:lnTo>
                  <a:lnTo>
                    <a:pt x="238" y="261"/>
                  </a:lnTo>
                  <a:lnTo>
                    <a:pt x="235" y="256"/>
                  </a:lnTo>
                  <a:lnTo>
                    <a:pt x="235" y="253"/>
                  </a:lnTo>
                  <a:lnTo>
                    <a:pt x="235" y="245"/>
                  </a:lnTo>
                  <a:lnTo>
                    <a:pt x="235" y="240"/>
                  </a:lnTo>
                  <a:lnTo>
                    <a:pt x="235" y="235"/>
                  </a:lnTo>
                  <a:lnTo>
                    <a:pt x="235" y="232"/>
                  </a:lnTo>
                  <a:lnTo>
                    <a:pt x="232" y="229"/>
                  </a:lnTo>
                  <a:lnTo>
                    <a:pt x="230" y="232"/>
                  </a:lnTo>
                  <a:lnTo>
                    <a:pt x="230" y="235"/>
                  </a:lnTo>
                  <a:lnTo>
                    <a:pt x="230" y="237"/>
                  </a:lnTo>
                  <a:lnTo>
                    <a:pt x="230" y="240"/>
                  </a:lnTo>
                  <a:lnTo>
                    <a:pt x="230" y="243"/>
                  </a:lnTo>
                  <a:lnTo>
                    <a:pt x="227" y="243"/>
                  </a:lnTo>
                  <a:lnTo>
                    <a:pt x="227" y="240"/>
                  </a:lnTo>
                  <a:lnTo>
                    <a:pt x="224" y="237"/>
                  </a:lnTo>
                  <a:lnTo>
                    <a:pt x="224" y="235"/>
                  </a:lnTo>
                  <a:lnTo>
                    <a:pt x="224" y="232"/>
                  </a:lnTo>
                  <a:lnTo>
                    <a:pt x="224" y="229"/>
                  </a:lnTo>
                  <a:lnTo>
                    <a:pt x="224" y="227"/>
                  </a:lnTo>
                  <a:lnTo>
                    <a:pt x="224" y="224"/>
                  </a:lnTo>
                  <a:lnTo>
                    <a:pt x="227" y="224"/>
                  </a:lnTo>
                  <a:lnTo>
                    <a:pt x="227" y="221"/>
                  </a:lnTo>
                  <a:lnTo>
                    <a:pt x="230" y="221"/>
                  </a:lnTo>
                  <a:lnTo>
                    <a:pt x="230" y="216"/>
                  </a:lnTo>
                  <a:lnTo>
                    <a:pt x="230" y="213"/>
                  </a:lnTo>
                  <a:lnTo>
                    <a:pt x="227" y="211"/>
                  </a:lnTo>
                  <a:lnTo>
                    <a:pt x="227" y="208"/>
                  </a:lnTo>
                  <a:lnTo>
                    <a:pt x="230" y="205"/>
                  </a:lnTo>
                  <a:lnTo>
                    <a:pt x="232" y="205"/>
                  </a:lnTo>
                  <a:lnTo>
                    <a:pt x="232" y="208"/>
                  </a:lnTo>
                  <a:lnTo>
                    <a:pt x="235" y="208"/>
                  </a:lnTo>
                  <a:lnTo>
                    <a:pt x="238" y="208"/>
                  </a:lnTo>
                  <a:lnTo>
                    <a:pt x="240" y="208"/>
                  </a:lnTo>
                  <a:lnTo>
                    <a:pt x="240" y="205"/>
                  </a:lnTo>
                  <a:lnTo>
                    <a:pt x="240" y="203"/>
                  </a:lnTo>
                  <a:lnTo>
                    <a:pt x="240" y="200"/>
                  </a:lnTo>
                  <a:lnTo>
                    <a:pt x="243" y="197"/>
                  </a:lnTo>
                  <a:lnTo>
                    <a:pt x="243" y="195"/>
                  </a:lnTo>
                  <a:lnTo>
                    <a:pt x="243" y="189"/>
                  </a:lnTo>
                  <a:lnTo>
                    <a:pt x="243" y="187"/>
                  </a:lnTo>
                  <a:lnTo>
                    <a:pt x="243" y="184"/>
                  </a:lnTo>
                  <a:lnTo>
                    <a:pt x="246" y="184"/>
                  </a:lnTo>
                  <a:lnTo>
                    <a:pt x="251" y="184"/>
                  </a:lnTo>
                  <a:lnTo>
                    <a:pt x="254" y="181"/>
                  </a:lnTo>
                  <a:lnTo>
                    <a:pt x="256" y="181"/>
                  </a:lnTo>
                  <a:lnTo>
                    <a:pt x="262" y="181"/>
                  </a:lnTo>
                  <a:lnTo>
                    <a:pt x="264" y="179"/>
                  </a:lnTo>
                  <a:lnTo>
                    <a:pt x="267" y="176"/>
                  </a:lnTo>
                  <a:lnTo>
                    <a:pt x="270" y="173"/>
                  </a:lnTo>
                  <a:lnTo>
                    <a:pt x="270" y="171"/>
                  </a:lnTo>
                  <a:lnTo>
                    <a:pt x="272" y="171"/>
                  </a:lnTo>
                  <a:lnTo>
                    <a:pt x="272" y="168"/>
                  </a:lnTo>
                  <a:lnTo>
                    <a:pt x="270" y="165"/>
                  </a:lnTo>
                  <a:lnTo>
                    <a:pt x="267" y="163"/>
                  </a:lnTo>
                  <a:lnTo>
                    <a:pt x="267" y="160"/>
                  </a:lnTo>
                  <a:lnTo>
                    <a:pt x="272" y="160"/>
                  </a:lnTo>
                  <a:lnTo>
                    <a:pt x="275" y="157"/>
                  </a:lnTo>
                  <a:lnTo>
                    <a:pt x="278" y="157"/>
                  </a:lnTo>
                  <a:lnTo>
                    <a:pt x="280" y="155"/>
                  </a:lnTo>
                  <a:lnTo>
                    <a:pt x="286" y="157"/>
                  </a:lnTo>
                  <a:lnTo>
                    <a:pt x="288" y="160"/>
                  </a:lnTo>
                  <a:lnTo>
                    <a:pt x="291" y="163"/>
                  </a:lnTo>
                  <a:lnTo>
                    <a:pt x="291" y="165"/>
                  </a:lnTo>
                  <a:lnTo>
                    <a:pt x="291" y="168"/>
                  </a:lnTo>
                  <a:lnTo>
                    <a:pt x="288" y="173"/>
                  </a:lnTo>
                  <a:lnTo>
                    <a:pt x="288" y="176"/>
                  </a:lnTo>
                  <a:lnTo>
                    <a:pt x="286" y="179"/>
                  </a:lnTo>
                  <a:lnTo>
                    <a:pt x="286" y="184"/>
                  </a:lnTo>
                  <a:lnTo>
                    <a:pt x="283" y="187"/>
                  </a:lnTo>
                  <a:lnTo>
                    <a:pt x="286" y="192"/>
                  </a:lnTo>
                  <a:lnTo>
                    <a:pt x="288" y="195"/>
                  </a:lnTo>
                  <a:lnTo>
                    <a:pt x="291" y="197"/>
                  </a:lnTo>
                  <a:lnTo>
                    <a:pt x="294" y="197"/>
                  </a:lnTo>
                  <a:lnTo>
                    <a:pt x="296" y="200"/>
                  </a:lnTo>
                  <a:lnTo>
                    <a:pt x="302" y="203"/>
                  </a:lnTo>
                  <a:lnTo>
                    <a:pt x="304" y="203"/>
                  </a:lnTo>
                  <a:lnTo>
                    <a:pt x="310" y="203"/>
                  </a:lnTo>
                  <a:lnTo>
                    <a:pt x="312" y="200"/>
                  </a:lnTo>
                  <a:lnTo>
                    <a:pt x="312" y="197"/>
                  </a:lnTo>
                  <a:lnTo>
                    <a:pt x="315" y="197"/>
                  </a:lnTo>
                  <a:lnTo>
                    <a:pt x="318" y="200"/>
                  </a:lnTo>
                  <a:lnTo>
                    <a:pt x="318" y="203"/>
                  </a:lnTo>
                  <a:lnTo>
                    <a:pt x="320" y="203"/>
                  </a:lnTo>
                  <a:lnTo>
                    <a:pt x="323" y="200"/>
                  </a:lnTo>
                  <a:lnTo>
                    <a:pt x="326" y="200"/>
                  </a:lnTo>
                  <a:lnTo>
                    <a:pt x="323" y="197"/>
                  </a:lnTo>
                  <a:lnTo>
                    <a:pt x="323" y="195"/>
                  </a:lnTo>
                  <a:lnTo>
                    <a:pt x="320" y="192"/>
                  </a:lnTo>
                  <a:lnTo>
                    <a:pt x="315" y="189"/>
                  </a:lnTo>
                  <a:lnTo>
                    <a:pt x="315" y="187"/>
                  </a:lnTo>
                  <a:lnTo>
                    <a:pt x="312" y="184"/>
                  </a:lnTo>
                  <a:lnTo>
                    <a:pt x="312" y="181"/>
                  </a:lnTo>
                  <a:lnTo>
                    <a:pt x="315" y="179"/>
                  </a:lnTo>
                  <a:lnTo>
                    <a:pt x="318" y="176"/>
                  </a:lnTo>
                  <a:lnTo>
                    <a:pt x="318" y="179"/>
                  </a:lnTo>
                  <a:lnTo>
                    <a:pt x="320" y="179"/>
                  </a:lnTo>
                  <a:lnTo>
                    <a:pt x="320" y="181"/>
                  </a:lnTo>
                  <a:lnTo>
                    <a:pt x="323" y="184"/>
                  </a:lnTo>
                  <a:lnTo>
                    <a:pt x="326" y="187"/>
                  </a:lnTo>
                  <a:lnTo>
                    <a:pt x="331" y="187"/>
                  </a:lnTo>
                  <a:lnTo>
                    <a:pt x="334" y="187"/>
                  </a:lnTo>
                  <a:lnTo>
                    <a:pt x="336" y="187"/>
                  </a:lnTo>
                  <a:lnTo>
                    <a:pt x="339" y="184"/>
                  </a:lnTo>
                  <a:lnTo>
                    <a:pt x="336" y="184"/>
                  </a:lnTo>
                  <a:lnTo>
                    <a:pt x="339" y="181"/>
                  </a:lnTo>
                  <a:lnTo>
                    <a:pt x="342" y="179"/>
                  </a:lnTo>
                  <a:lnTo>
                    <a:pt x="344" y="179"/>
                  </a:lnTo>
                  <a:lnTo>
                    <a:pt x="347" y="176"/>
                  </a:lnTo>
                  <a:lnTo>
                    <a:pt x="347" y="173"/>
                  </a:lnTo>
                  <a:lnTo>
                    <a:pt x="350" y="171"/>
                  </a:lnTo>
                  <a:lnTo>
                    <a:pt x="350" y="168"/>
                  </a:lnTo>
                  <a:lnTo>
                    <a:pt x="347" y="165"/>
                  </a:lnTo>
                  <a:lnTo>
                    <a:pt x="344" y="163"/>
                  </a:lnTo>
                  <a:lnTo>
                    <a:pt x="342" y="160"/>
                  </a:lnTo>
                  <a:lnTo>
                    <a:pt x="342" y="157"/>
                  </a:lnTo>
                  <a:lnTo>
                    <a:pt x="342" y="155"/>
                  </a:lnTo>
                  <a:lnTo>
                    <a:pt x="339" y="152"/>
                  </a:lnTo>
                  <a:lnTo>
                    <a:pt x="339" y="149"/>
                  </a:lnTo>
                  <a:lnTo>
                    <a:pt x="342" y="147"/>
                  </a:lnTo>
                  <a:lnTo>
                    <a:pt x="342" y="141"/>
                  </a:lnTo>
                  <a:lnTo>
                    <a:pt x="344" y="136"/>
                  </a:lnTo>
                  <a:lnTo>
                    <a:pt x="347" y="133"/>
                  </a:lnTo>
                  <a:lnTo>
                    <a:pt x="347" y="131"/>
                  </a:lnTo>
                  <a:lnTo>
                    <a:pt x="352" y="128"/>
                  </a:lnTo>
                  <a:lnTo>
                    <a:pt x="352" y="125"/>
                  </a:lnTo>
                  <a:lnTo>
                    <a:pt x="355" y="125"/>
                  </a:lnTo>
                  <a:lnTo>
                    <a:pt x="360" y="128"/>
                  </a:lnTo>
                  <a:lnTo>
                    <a:pt x="363" y="128"/>
                  </a:lnTo>
                  <a:lnTo>
                    <a:pt x="368" y="125"/>
                  </a:lnTo>
                  <a:lnTo>
                    <a:pt x="368" y="123"/>
                  </a:lnTo>
                  <a:lnTo>
                    <a:pt x="368" y="120"/>
                  </a:lnTo>
                  <a:lnTo>
                    <a:pt x="368" y="115"/>
                  </a:lnTo>
                  <a:lnTo>
                    <a:pt x="374" y="117"/>
                  </a:lnTo>
                  <a:lnTo>
                    <a:pt x="376" y="117"/>
                  </a:lnTo>
                  <a:lnTo>
                    <a:pt x="379" y="112"/>
                  </a:lnTo>
                  <a:lnTo>
                    <a:pt x="379" y="109"/>
                  </a:lnTo>
                  <a:lnTo>
                    <a:pt x="376" y="107"/>
                  </a:lnTo>
                  <a:lnTo>
                    <a:pt x="376" y="104"/>
                  </a:lnTo>
                  <a:lnTo>
                    <a:pt x="376" y="99"/>
                  </a:lnTo>
                  <a:lnTo>
                    <a:pt x="379" y="99"/>
                  </a:lnTo>
                  <a:lnTo>
                    <a:pt x="382" y="96"/>
                  </a:lnTo>
                  <a:lnTo>
                    <a:pt x="387" y="96"/>
                  </a:lnTo>
                  <a:lnTo>
                    <a:pt x="387" y="93"/>
                  </a:lnTo>
                  <a:lnTo>
                    <a:pt x="387" y="91"/>
                  </a:lnTo>
                  <a:lnTo>
                    <a:pt x="387" y="88"/>
                  </a:lnTo>
                  <a:lnTo>
                    <a:pt x="387" y="85"/>
                  </a:lnTo>
                  <a:lnTo>
                    <a:pt x="387" y="83"/>
                  </a:lnTo>
                  <a:lnTo>
                    <a:pt x="390" y="77"/>
                  </a:lnTo>
                  <a:lnTo>
                    <a:pt x="395" y="67"/>
                  </a:lnTo>
                  <a:lnTo>
                    <a:pt x="398" y="64"/>
                  </a:lnTo>
                  <a:lnTo>
                    <a:pt x="398" y="61"/>
                  </a:lnTo>
                  <a:lnTo>
                    <a:pt x="400" y="59"/>
                  </a:lnTo>
                  <a:lnTo>
                    <a:pt x="398" y="56"/>
                  </a:lnTo>
                  <a:lnTo>
                    <a:pt x="387" y="53"/>
                  </a:lnTo>
                  <a:lnTo>
                    <a:pt x="379" y="53"/>
                  </a:lnTo>
                  <a:lnTo>
                    <a:pt x="374" y="53"/>
                  </a:lnTo>
                  <a:lnTo>
                    <a:pt x="368" y="56"/>
                  </a:lnTo>
                  <a:lnTo>
                    <a:pt x="366" y="56"/>
                  </a:lnTo>
                  <a:lnTo>
                    <a:pt x="363" y="56"/>
                  </a:lnTo>
                  <a:lnTo>
                    <a:pt x="360" y="56"/>
                  </a:lnTo>
                  <a:lnTo>
                    <a:pt x="358" y="56"/>
                  </a:lnTo>
                  <a:lnTo>
                    <a:pt x="352" y="59"/>
                  </a:lnTo>
                  <a:lnTo>
                    <a:pt x="347" y="59"/>
                  </a:lnTo>
                  <a:lnTo>
                    <a:pt x="344" y="61"/>
                  </a:lnTo>
                  <a:lnTo>
                    <a:pt x="344" y="64"/>
                  </a:lnTo>
                  <a:lnTo>
                    <a:pt x="339" y="64"/>
                  </a:lnTo>
                  <a:lnTo>
                    <a:pt x="334" y="67"/>
                  </a:lnTo>
                  <a:lnTo>
                    <a:pt x="328" y="64"/>
                  </a:lnTo>
                  <a:lnTo>
                    <a:pt x="320" y="64"/>
                  </a:lnTo>
                  <a:lnTo>
                    <a:pt x="320" y="69"/>
                  </a:lnTo>
                  <a:lnTo>
                    <a:pt x="307" y="69"/>
                  </a:lnTo>
                  <a:lnTo>
                    <a:pt x="288" y="69"/>
                  </a:lnTo>
                  <a:lnTo>
                    <a:pt x="288" y="53"/>
                  </a:lnTo>
                  <a:lnTo>
                    <a:pt x="288" y="43"/>
                  </a:lnTo>
                  <a:lnTo>
                    <a:pt x="288" y="35"/>
                  </a:lnTo>
                  <a:lnTo>
                    <a:pt x="286" y="35"/>
                  </a:lnTo>
                  <a:lnTo>
                    <a:pt x="283" y="35"/>
                  </a:lnTo>
                  <a:lnTo>
                    <a:pt x="280" y="35"/>
                  </a:lnTo>
                  <a:lnTo>
                    <a:pt x="275" y="35"/>
                  </a:lnTo>
                  <a:lnTo>
                    <a:pt x="270" y="35"/>
                  </a:lnTo>
                  <a:lnTo>
                    <a:pt x="264" y="35"/>
                  </a:lnTo>
                  <a:lnTo>
                    <a:pt x="262" y="35"/>
                  </a:lnTo>
                  <a:lnTo>
                    <a:pt x="256" y="35"/>
                  </a:lnTo>
                  <a:lnTo>
                    <a:pt x="254" y="35"/>
                  </a:lnTo>
                  <a:lnTo>
                    <a:pt x="248" y="32"/>
                  </a:lnTo>
                  <a:lnTo>
                    <a:pt x="246" y="32"/>
                  </a:lnTo>
                  <a:lnTo>
                    <a:pt x="243" y="29"/>
                  </a:lnTo>
                  <a:lnTo>
                    <a:pt x="240" y="29"/>
                  </a:lnTo>
                  <a:lnTo>
                    <a:pt x="238" y="27"/>
                  </a:lnTo>
                  <a:lnTo>
                    <a:pt x="235" y="27"/>
                  </a:lnTo>
                  <a:lnTo>
                    <a:pt x="232" y="27"/>
                  </a:lnTo>
                  <a:lnTo>
                    <a:pt x="230" y="24"/>
                  </a:lnTo>
                  <a:lnTo>
                    <a:pt x="224" y="24"/>
                  </a:lnTo>
                  <a:lnTo>
                    <a:pt x="224" y="19"/>
                  </a:lnTo>
                  <a:lnTo>
                    <a:pt x="219" y="19"/>
                  </a:lnTo>
                  <a:lnTo>
                    <a:pt x="216" y="19"/>
                  </a:lnTo>
                  <a:lnTo>
                    <a:pt x="214" y="19"/>
                  </a:lnTo>
                  <a:lnTo>
                    <a:pt x="208" y="19"/>
                  </a:lnTo>
                  <a:lnTo>
                    <a:pt x="206" y="21"/>
                  </a:lnTo>
                  <a:lnTo>
                    <a:pt x="203" y="21"/>
                  </a:lnTo>
                  <a:lnTo>
                    <a:pt x="203" y="24"/>
                  </a:lnTo>
                  <a:lnTo>
                    <a:pt x="200" y="24"/>
                  </a:lnTo>
                  <a:lnTo>
                    <a:pt x="198" y="24"/>
                  </a:lnTo>
                  <a:lnTo>
                    <a:pt x="195" y="24"/>
                  </a:lnTo>
                  <a:lnTo>
                    <a:pt x="192" y="21"/>
                  </a:lnTo>
                  <a:lnTo>
                    <a:pt x="190" y="19"/>
                  </a:lnTo>
                  <a:lnTo>
                    <a:pt x="187" y="16"/>
                  </a:lnTo>
                  <a:lnTo>
                    <a:pt x="184" y="13"/>
                  </a:lnTo>
                  <a:lnTo>
                    <a:pt x="182" y="13"/>
                  </a:lnTo>
                  <a:lnTo>
                    <a:pt x="179" y="13"/>
                  </a:lnTo>
                  <a:lnTo>
                    <a:pt x="176" y="11"/>
                  </a:lnTo>
                  <a:lnTo>
                    <a:pt x="174" y="11"/>
                  </a:lnTo>
                  <a:lnTo>
                    <a:pt x="171" y="11"/>
                  </a:lnTo>
                  <a:lnTo>
                    <a:pt x="168" y="13"/>
                  </a:lnTo>
                  <a:lnTo>
                    <a:pt x="166" y="13"/>
                  </a:lnTo>
                  <a:lnTo>
                    <a:pt x="163" y="13"/>
                  </a:lnTo>
                  <a:lnTo>
                    <a:pt x="158" y="13"/>
                  </a:lnTo>
                  <a:lnTo>
                    <a:pt x="155" y="11"/>
                  </a:lnTo>
                  <a:lnTo>
                    <a:pt x="152" y="8"/>
                  </a:lnTo>
                  <a:lnTo>
                    <a:pt x="150" y="5"/>
                  </a:lnTo>
                  <a:lnTo>
                    <a:pt x="147" y="5"/>
                  </a:lnTo>
                  <a:lnTo>
                    <a:pt x="144" y="5"/>
                  </a:lnTo>
                  <a:lnTo>
                    <a:pt x="142" y="3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81" name="Freeform 147"/>
            <p:cNvSpPr>
              <a:spLocks/>
            </p:cNvSpPr>
            <p:nvPr/>
          </p:nvSpPr>
          <p:spPr bwMode="auto">
            <a:xfrm>
              <a:off x="5346700" y="4845050"/>
              <a:ext cx="1498600" cy="1376363"/>
            </a:xfrm>
            <a:custGeom>
              <a:avLst/>
              <a:gdLst>
                <a:gd name="T0" fmla="*/ 2147483647 w 400"/>
                <a:gd name="T1" fmla="*/ 2147483647 h 347"/>
                <a:gd name="T2" fmla="*/ 2147483647 w 400"/>
                <a:gd name="T3" fmla="*/ 2147483647 h 347"/>
                <a:gd name="T4" fmla="*/ 2147483647 w 400"/>
                <a:gd name="T5" fmla="*/ 2147483647 h 347"/>
                <a:gd name="T6" fmla="*/ 2147483647 w 400"/>
                <a:gd name="T7" fmla="*/ 2147483647 h 347"/>
                <a:gd name="T8" fmla="*/ 2147483647 w 400"/>
                <a:gd name="T9" fmla="*/ 2147483647 h 347"/>
                <a:gd name="T10" fmla="*/ 2147483647 w 400"/>
                <a:gd name="T11" fmla="*/ 2147483647 h 347"/>
                <a:gd name="T12" fmla="*/ 2147483647 w 400"/>
                <a:gd name="T13" fmla="*/ 2147483647 h 347"/>
                <a:gd name="T14" fmla="*/ 2147483647 w 400"/>
                <a:gd name="T15" fmla="*/ 2147483647 h 347"/>
                <a:gd name="T16" fmla="*/ 2147483647 w 400"/>
                <a:gd name="T17" fmla="*/ 2147483647 h 347"/>
                <a:gd name="T18" fmla="*/ 2147483647 w 400"/>
                <a:gd name="T19" fmla="*/ 2147483647 h 347"/>
                <a:gd name="T20" fmla="*/ 2147483647 w 400"/>
                <a:gd name="T21" fmla="*/ 2147483647 h 347"/>
                <a:gd name="T22" fmla="*/ 2147483647 w 400"/>
                <a:gd name="T23" fmla="*/ 2147483647 h 347"/>
                <a:gd name="T24" fmla="*/ 2147483647 w 400"/>
                <a:gd name="T25" fmla="*/ 2147483647 h 347"/>
                <a:gd name="T26" fmla="*/ 2147483647 w 400"/>
                <a:gd name="T27" fmla="*/ 2147483647 h 347"/>
                <a:gd name="T28" fmla="*/ 2147483647 w 400"/>
                <a:gd name="T29" fmla="*/ 2147483647 h 347"/>
                <a:gd name="T30" fmla="*/ 2147483647 w 400"/>
                <a:gd name="T31" fmla="*/ 2147483647 h 347"/>
                <a:gd name="T32" fmla="*/ 2147483647 w 400"/>
                <a:gd name="T33" fmla="*/ 2147483647 h 347"/>
                <a:gd name="T34" fmla="*/ 2147483647 w 400"/>
                <a:gd name="T35" fmla="*/ 2147483647 h 347"/>
                <a:gd name="T36" fmla="*/ 2147483647 w 400"/>
                <a:gd name="T37" fmla="*/ 2147483647 h 347"/>
                <a:gd name="T38" fmla="*/ 2147483647 w 400"/>
                <a:gd name="T39" fmla="*/ 2147483647 h 347"/>
                <a:gd name="T40" fmla="*/ 2147483647 w 400"/>
                <a:gd name="T41" fmla="*/ 2147483647 h 347"/>
                <a:gd name="T42" fmla="*/ 2147483647 w 400"/>
                <a:gd name="T43" fmla="*/ 2147483647 h 347"/>
                <a:gd name="T44" fmla="*/ 2147483647 w 400"/>
                <a:gd name="T45" fmla="*/ 2147483647 h 347"/>
                <a:gd name="T46" fmla="*/ 2147483647 w 400"/>
                <a:gd name="T47" fmla="*/ 2147483647 h 347"/>
                <a:gd name="T48" fmla="*/ 2147483647 w 400"/>
                <a:gd name="T49" fmla="*/ 2147483647 h 347"/>
                <a:gd name="T50" fmla="*/ 2147483647 w 400"/>
                <a:gd name="T51" fmla="*/ 2147483647 h 347"/>
                <a:gd name="T52" fmla="*/ 2147483647 w 400"/>
                <a:gd name="T53" fmla="*/ 2147483647 h 347"/>
                <a:gd name="T54" fmla="*/ 2147483647 w 400"/>
                <a:gd name="T55" fmla="*/ 2147483647 h 347"/>
                <a:gd name="T56" fmla="*/ 2147483647 w 400"/>
                <a:gd name="T57" fmla="*/ 2147483647 h 347"/>
                <a:gd name="T58" fmla="*/ 2147483647 w 400"/>
                <a:gd name="T59" fmla="*/ 2147483647 h 347"/>
                <a:gd name="T60" fmla="*/ 2147483647 w 400"/>
                <a:gd name="T61" fmla="*/ 2147483647 h 347"/>
                <a:gd name="T62" fmla="*/ 2147483647 w 400"/>
                <a:gd name="T63" fmla="*/ 2147483647 h 347"/>
                <a:gd name="T64" fmla="*/ 2147483647 w 400"/>
                <a:gd name="T65" fmla="*/ 2147483647 h 347"/>
                <a:gd name="T66" fmla="*/ 2147483647 w 400"/>
                <a:gd name="T67" fmla="*/ 2147483647 h 347"/>
                <a:gd name="T68" fmla="*/ 2147483647 w 400"/>
                <a:gd name="T69" fmla="*/ 2147483647 h 347"/>
                <a:gd name="T70" fmla="*/ 2147483647 w 400"/>
                <a:gd name="T71" fmla="*/ 2147483647 h 347"/>
                <a:gd name="T72" fmla="*/ 2147483647 w 400"/>
                <a:gd name="T73" fmla="*/ 2147483647 h 347"/>
                <a:gd name="T74" fmla="*/ 2147483647 w 400"/>
                <a:gd name="T75" fmla="*/ 2147483647 h 347"/>
                <a:gd name="T76" fmla="*/ 2147483647 w 400"/>
                <a:gd name="T77" fmla="*/ 2147483647 h 347"/>
                <a:gd name="T78" fmla="*/ 2147483647 w 400"/>
                <a:gd name="T79" fmla="*/ 2147483647 h 347"/>
                <a:gd name="T80" fmla="*/ 2147483647 w 400"/>
                <a:gd name="T81" fmla="*/ 2147483647 h 347"/>
                <a:gd name="T82" fmla="*/ 2147483647 w 400"/>
                <a:gd name="T83" fmla="*/ 2147483647 h 347"/>
                <a:gd name="T84" fmla="*/ 2147483647 w 400"/>
                <a:gd name="T85" fmla="*/ 2147483647 h 347"/>
                <a:gd name="T86" fmla="*/ 2147483647 w 400"/>
                <a:gd name="T87" fmla="*/ 2147483647 h 347"/>
                <a:gd name="T88" fmla="*/ 2147483647 w 400"/>
                <a:gd name="T89" fmla="*/ 2147483647 h 347"/>
                <a:gd name="T90" fmla="*/ 2147483647 w 400"/>
                <a:gd name="T91" fmla="*/ 2147483647 h 347"/>
                <a:gd name="T92" fmla="*/ 2147483647 w 400"/>
                <a:gd name="T93" fmla="*/ 2147483647 h 347"/>
                <a:gd name="T94" fmla="*/ 2147483647 w 400"/>
                <a:gd name="T95" fmla="*/ 2147483647 h 347"/>
                <a:gd name="T96" fmla="*/ 2147483647 w 400"/>
                <a:gd name="T97" fmla="*/ 2147483647 h 347"/>
                <a:gd name="T98" fmla="*/ 2147483647 w 400"/>
                <a:gd name="T99" fmla="*/ 2147483647 h 347"/>
                <a:gd name="T100" fmla="*/ 2147483647 w 400"/>
                <a:gd name="T101" fmla="*/ 2147483647 h 347"/>
                <a:gd name="T102" fmla="*/ 2147483647 w 400"/>
                <a:gd name="T103" fmla="*/ 2147483647 h 347"/>
                <a:gd name="T104" fmla="*/ 2147483647 w 400"/>
                <a:gd name="T105" fmla="*/ 2147483647 h 347"/>
                <a:gd name="T106" fmla="*/ 2147483647 w 400"/>
                <a:gd name="T107" fmla="*/ 2147483647 h 347"/>
                <a:gd name="T108" fmla="*/ 2147483647 w 400"/>
                <a:gd name="T109" fmla="*/ 2147483647 h 347"/>
                <a:gd name="T110" fmla="*/ 2147483647 w 400"/>
                <a:gd name="T111" fmla="*/ 2147483647 h 347"/>
                <a:gd name="T112" fmla="*/ 2147483647 w 400"/>
                <a:gd name="T113" fmla="*/ 0 h 34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00"/>
                <a:gd name="T172" fmla="*/ 0 h 347"/>
                <a:gd name="T173" fmla="*/ 400 w 400"/>
                <a:gd name="T174" fmla="*/ 347 h 34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00" h="347">
                  <a:moveTo>
                    <a:pt x="139" y="0"/>
                  </a:moveTo>
                  <a:lnTo>
                    <a:pt x="134" y="3"/>
                  </a:lnTo>
                  <a:lnTo>
                    <a:pt x="128" y="5"/>
                  </a:lnTo>
                  <a:lnTo>
                    <a:pt x="126" y="8"/>
                  </a:lnTo>
                  <a:lnTo>
                    <a:pt x="126" y="11"/>
                  </a:lnTo>
                  <a:lnTo>
                    <a:pt x="123" y="13"/>
                  </a:lnTo>
                  <a:lnTo>
                    <a:pt x="120" y="16"/>
                  </a:lnTo>
                  <a:lnTo>
                    <a:pt x="120" y="21"/>
                  </a:lnTo>
                  <a:lnTo>
                    <a:pt x="120" y="24"/>
                  </a:lnTo>
                  <a:lnTo>
                    <a:pt x="118" y="24"/>
                  </a:lnTo>
                  <a:lnTo>
                    <a:pt x="112" y="24"/>
                  </a:lnTo>
                  <a:lnTo>
                    <a:pt x="110" y="24"/>
                  </a:lnTo>
                  <a:lnTo>
                    <a:pt x="110" y="27"/>
                  </a:lnTo>
                  <a:lnTo>
                    <a:pt x="107" y="29"/>
                  </a:lnTo>
                  <a:lnTo>
                    <a:pt x="110" y="29"/>
                  </a:lnTo>
                  <a:lnTo>
                    <a:pt x="107" y="32"/>
                  </a:lnTo>
                  <a:lnTo>
                    <a:pt x="107" y="35"/>
                  </a:lnTo>
                  <a:lnTo>
                    <a:pt x="102" y="35"/>
                  </a:lnTo>
                  <a:lnTo>
                    <a:pt x="99" y="40"/>
                  </a:lnTo>
                  <a:lnTo>
                    <a:pt x="99" y="45"/>
                  </a:lnTo>
                  <a:lnTo>
                    <a:pt x="94" y="51"/>
                  </a:lnTo>
                  <a:lnTo>
                    <a:pt x="91" y="56"/>
                  </a:lnTo>
                  <a:lnTo>
                    <a:pt x="88" y="59"/>
                  </a:lnTo>
                  <a:lnTo>
                    <a:pt x="86" y="56"/>
                  </a:lnTo>
                  <a:lnTo>
                    <a:pt x="83" y="59"/>
                  </a:lnTo>
                  <a:lnTo>
                    <a:pt x="80" y="61"/>
                  </a:lnTo>
                  <a:lnTo>
                    <a:pt x="78" y="61"/>
                  </a:lnTo>
                  <a:lnTo>
                    <a:pt x="75" y="61"/>
                  </a:lnTo>
                  <a:lnTo>
                    <a:pt x="70" y="64"/>
                  </a:lnTo>
                  <a:lnTo>
                    <a:pt x="67" y="61"/>
                  </a:lnTo>
                  <a:lnTo>
                    <a:pt x="67" y="59"/>
                  </a:lnTo>
                  <a:lnTo>
                    <a:pt x="67" y="56"/>
                  </a:lnTo>
                  <a:lnTo>
                    <a:pt x="67" y="53"/>
                  </a:lnTo>
                  <a:lnTo>
                    <a:pt x="64" y="51"/>
                  </a:lnTo>
                  <a:lnTo>
                    <a:pt x="62" y="51"/>
                  </a:lnTo>
                  <a:lnTo>
                    <a:pt x="59" y="51"/>
                  </a:lnTo>
                  <a:lnTo>
                    <a:pt x="56" y="48"/>
                  </a:lnTo>
                  <a:lnTo>
                    <a:pt x="54" y="48"/>
                  </a:lnTo>
                  <a:lnTo>
                    <a:pt x="51" y="51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3" y="51"/>
                  </a:lnTo>
                  <a:lnTo>
                    <a:pt x="43" y="53"/>
                  </a:lnTo>
                  <a:lnTo>
                    <a:pt x="46" y="53"/>
                  </a:lnTo>
                  <a:lnTo>
                    <a:pt x="46" y="56"/>
                  </a:lnTo>
                  <a:lnTo>
                    <a:pt x="43" y="59"/>
                  </a:lnTo>
                  <a:lnTo>
                    <a:pt x="43" y="64"/>
                  </a:lnTo>
                  <a:lnTo>
                    <a:pt x="43" y="67"/>
                  </a:lnTo>
                  <a:lnTo>
                    <a:pt x="46" y="69"/>
                  </a:lnTo>
                  <a:lnTo>
                    <a:pt x="48" y="69"/>
                  </a:lnTo>
                  <a:lnTo>
                    <a:pt x="51" y="69"/>
                  </a:lnTo>
                  <a:lnTo>
                    <a:pt x="51" y="72"/>
                  </a:lnTo>
                  <a:lnTo>
                    <a:pt x="48" y="75"/>
                  </a:lnTo>
                  <a:lnTo>
                    <a:pt x="51" y="77"/>
                  </a:lnTo>
                  <a:lnTo>
                    <a:pt x="48" y="77"/>
                  </a:lnTo>
                  <a:lnTo>
                    <a:pt x="46" y="80"/>
                  </a:lnTo>
                  <a:lnTo>
                    <a:pt x="46" y="83"/>
                  </a:lnTo>
                  <a:lnTo>
                    <a:pt x="43" y="85"/>
                  </a:lnTo>
                  <a:lnTo>
                    <a:pt x="43" y="88"/>
                  </a:lnTo>
                  <a:lnTo>
                    <a:pt x="40" y="88"/>
                  </a:lnTo>
                  <a:lnTo>
                    <a:pt x="38" y="88"/>
                  </a:lnTo>
                  <a:lnTo>
                    <a:pt x="35" y="88"/>
                  </a:lnTo>
                  <a:lnTo>
                    <a:pt x="35" y="91"/>
                  </a:lnTo>
                  <a:lnTo>
                    <a:pt x="32" y="91"/>
                  </a:lnTo>
                  <a:lnTo>
                    <a:pt x="30" y="93"/>
                  </a:lnTo>
                  <a:lnTo>
                    <a:pt x="27" y="96"/>
                  </a:lnTo>
                  <a:lnTo>
                    <a:pt x="24" y="99"/>
                  </a:lnTo>
                  <a:lnTo>
                    <a:pt x="19" y="101"/>
                  </a:lnTo>
                  <a:lnTo>
                    <a:pt x="16" y="101"/>
                  </a:lnTo>
                  <a:lnTo>
                    <a:pt x="14" y="101"/>
                  </a:lnTo>
                  <a:lnTo>
                    <a:pt x="8" y="101"/>
                  </a:lnTo>
                  <a:lnTo>
                    <a:pt x="6" y="101"/>
                  </a:lnTo>
                  <a:lnTo>
                    <a:pt x="3" y="101"/>
                  </a:lnTo>
                  <a:lnTo>
                    <a:pt x="3" y="104"/>
                  </a:lnTo>
                  <a:lnTo>
                    <a:pt x="3" y="107"/>
                  </a:lnTo>
                  <a:lnTo>
                    <a:pt x="3" y="109"/>
                  </a:lnTo>
                  <a:lnTo>
                    <a:pt x="3" y="115"/>
                  </a:lnTo>
                  <a:lnTo>
                    <a:pt x="6" y="115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1" y="120"/>
                  </a:lnTo>
                  <a:lnTo>
                    <a:pt x="14" y="123"/>
                  </a:lnTo>
                  <a:lnTo>
                    <a:pt x="11" y="123"/>
                  </a:lnTo>
                  <a:lnTo>
                    <a:pt x="8" y="125"/>
                  </a:lnTo>
                  <a:lnTo>
                    <a:pt x="6" y="128"/>
                  </a:lnTo>
                  <a:lnTo>
                    <a:pt x="3" y="131"/>
                  </a:lnTo>
                  <a:lnTo>
                    <a:pt x="0" y="131"/>
                  </a:lnTo>
                  <a:lnTo>
                    <a:pt x="3" y="133"/>
                  </a:lnTo>
                  <a:lnTo>
                    <a:pt x="6" y="139"/>
                  </a:lnTo>
                  <a:lnTo>
                    <a:pt x="6" y="141"/>
                  </a:lnTo>
                  <a:lnTo>
                    <a:pt x="6" y="147"/>
                  </a:lnTo>
                  <a:lnTo>
                    <a:pt x="8" y="149"/>
                  </a:lnTo>
                  <a:lnTo>
                    <a:pt x="8" y="152"/>
                  </a:lnTo>
                  <a:lnTo>
                    <a:pt x="11" y="155"/>
                  </a:lnTo>
                  <a:lnTo>
                    <a:pt x="11" y="157"/>
                  </a:lnTo>
                  <a:lnTo>
                    <a:pt x="14" y="157"/>
                  </a:lnTo>
                  <a:lnTo>
                    <a:pt x="16" y="155"/>
                  </a:lnTo>
                  <a:lnTo>
                    <a:pt x="19" y="155"/>
                  </a:lnTo>
                  <a:lnTo>
                    <a:pt x="22" y="152"/>
                  </a:lnTo>
                  <a:lnTo>
                    <a:pt x="24" y="152"/>
                  </a:lnTo>
                  <a:lnTo>
                    <a:pt x="27" y="155"/>
                  </a:lnTo>
                  <a:lnTo>
                    <a:pt x="30" y="155"/>
                  </a:lnTo>
                  <a:lnTo>
                    <a:pt x="35" y="157"/>
                  </a:lnTo>
                  <a:lnTo>
                    <a:pt x="35" y="160"/>
                  </a:lnTo>
                  <a:lnTo>
                    <a:pt x="38" y="165"/>
                  </a:lnTo>
                  <a:lnTo>
                    <a:pt x="38" y="168"/>
                  </a:lnTo>
                  <a:lnTo>
                    <a:pt x="38" y="171"/>
                  </a:lnTo>
                  <a:lnTo>
                    <a:pt x="40" y="176"/>
                  </a:lnTo>
                  <a:lnTo>
                    <a:pt x="40" y="179"/>
                  </a:lnTo>
                  <a:lnTo>
                    <a:pt x="46" y="179"/>
                  </a:lnTo>
                  <a:lnTo>
                    <a:pt x="48" y="176"/>
                  </a:lnTo>
                  <a:lnTo>
                    <a:pt x="51" y="179"/>
                  </a:lnTo>
                  <a:lnTo>
                    <a:pt x="54" y="179"/>
                  </a:lnTo>
                  <a:lnTo>
                    <a:pt x="56" y="179"/>
                  </a:lnTo>
                  <a:lnTo>
                    <a:pt x="56" y="181"/>
                  </a:lnTo>
                  <a:lnTo>
                    <a:pt x="54" y="181"/>
                  </a:lnTo>
                  <a:lnTo>
                    <a:pt x="51" y="181"/>
                  </a:lnTo>
                  <a:lnTo>
                    <a:pt x="48" y="184"/>
                  </a:lnTo>
                  <a:lnTo>
                    <a:pt x="46" y="187"/>
                  </a:lnTo>
                  <a:lnTo>
                    <a:pt x="43" y="189"/>
                  </a:lnTo>
                  <a:lnTo>
                    <a:pt x="43" y="192"/>
                  </a:lnTo>
                  <a:lnTo>
                    <a:pt x="40" y="192"/>
                  </a:lnTo>
                  <a:lnTo>
                    <a:pt x="38" y="195"/>
                  </a:lnTo>
                  <a:lnTo>
                    <a:pt x="35" y="197"/>
                  </a:lnTo>
                  <a:lnTo>
                    <a:pt x="35" y="200"/>
                  </a:lnTo>
                  <a:lnTo>
                    <a:pt x="32" y="205"/>
                  </a:lnTo>
                  <a:lnTo>
                    <a:pt x="30" y="205"/>
                  </a:lnTo>
                  <a:lnTo>
                    <a:pt x="32" y="211"/>
                  </a:lnTo>
                  <a:lnTo>
                    <a:pt x="35" y="213"/>
                  </a:lnTo>
                  <a:lnTo>
                    <a:pt x="40" y="216"/>
                  </a:lnTo>
                  <a:lnTo>
                    <a:pt x="43" y="219"/>
                  </a:lnTo>
                  <a:lnTo>
                    <a:pt x="46" y="219"/>
                  </a:lnTo>
                  <a:lnTo>
                    <a:pt x="48" y="221"/>
                  </a:lnTo>
                  <a:lnTo>
                    <a:pt x="51" y="221"/>
                  </a:lnTo>
                  <a:lnTo>
                    <a:pt x="56" y="221"/>
                  </a:lnTo>
                  <a:lnTo>
                    <a:pt x="59" y="221"/>
                  </a:lnTo>
                  <a:lnTo>
                    <a:pt x="62" y="224"/>
                  </a:lnTo>
                  <a:lnTo>
                    <a:pt x="62" y="227"/>
                  </a:lnTo>
                  <a:lnTo>
                    <a:pt x="64" y="227"/>
                  </a:lnTo>
                  <a:lnTo>
                    <a:pt x="67" y="227"/>
                  </a:lnTo>
                  <a:lnTo>
                    <a:pt x="72" y="229"/>
                  </a:lnTo>
                  <a:lnTo>
                    <a:pt x="75" y="229"/>
                  </a:lnTo>
                  <a:lnTo>
                    <a:pt x="78" y="229"/>
                  </a:lnTo>
                  <a:lnTo>
                    <a:pt x="75" y="232"/>
                  </a:lnTo>
                  <a:lnTo>
                    <a:pt x="75" y="235"/>
                  </a:lnTo>
                  <a:lnTo>
                    <a:pt x="75" y="237"/>
                  </a:lnTo>
                  <a:lnTo>
                    <a:pt x="78" y="237"/>
                  </a:lnTo>
                  <a:lnTo>
                    <a:pt x="80" y="237"/>
                  </a:lnTo>
                  <a:lnTo>
                    <a:pt x="83" y="235"/>
                  </a:lnTo>
                  <a:lnTo>
                    <a:pt x="86" y="229"/>
                  </a:lnTo>
                  <a:lnTo>
                    <a:pt x="88" y="229"/>
                  </a:lnTo>
                  <a:lnTo>
                    <a:pt x="88" y="232"/>
                  </a:lnTo>
                  <a:lnTo>
                    <a:pt x="88" y="235"/>
                  </a:lnTo>
                  <a:lnTo>
                    <a:pt x="86" y="237"/>
                  </a:lnTo>
                  <a:lnTo>
                    <a:pt x="86" y="243"/>
                  </a:lnTo>
                  <a:lnTo>
                    <a:pt x="83" y="243"/>
                  </a:lnTo>
                  <a:lnTo>
                    <a:pt x="80" y="245"/>
                  </a:lnTo>
                  <a:lnTo>
                    <a:pt x="75" y="248"/>
                  </a:lnTo>
                  <a:lnTo>
                    <a:pt x="70" y="251"/>
                  </a:lnTo>
                  <a:lnTo>
                    <a:pt x="64" y="251"/>
                  </a:lnTo>
                  <a:lnTo>
                    <a:pt x="62" y="253"/>
                  </a:lnTo>
                  <a:lnTo>
                    <a:pt x="56" y="253"/>
                  </a:lnTo>
                  <a:lnTo>
                    <a:pt x="54" y="256"/>
                  </a:lnTo>
                  <a:lnTo>
                    <a:pt x="59" y="256"/>
                  </a:lnTo>
                  <a:lnTo>
                    <a:pt x="62" y="259"/>
                  </a:lnTo>
                  <a:lnTo>
                    <a:pt x="62" y="261"/>
                  </a:lnTo>
                  <a:lnTo>
                    <a:pt x="59" y="264"/>
                  </a:lnTo>
                  <a:lnTo>
                    <a:pt x="56" y="264"/>
                  </a:lnTo>
                  <a:lnTo>
                    <a:pt x="51" y="267"/>
                  </a:lnTo>
                  <a:lnTo>
                    <a:pt x="48" y="269"/>
                  </a:lnTo>
                  <a:lnTo>
                    <a:pt x="46" y="272"/>
                  </a:lnTo>
                  <a:lnTo>
                    <a:pt x="46" y="277"/>
                  </a:lnTo>
                  <a:lnTo>
                    <a:pt x="46" y="280"/>
                  </a:lnTo>
                  <a:lnTo>
                    <a:pt x="48" y="283"/>
                  </a:lnTo>
                  <a:lnTo>
                    <a:pt x="51" y="285"/>
                  </a:lnTo>
                  <a:lnTo>
                    <a:pt x="51" y="288"/>
                  </a:lnTo>
                  <a:lnTo>
                    <a:pt x="51" y="291"/>
                  </a:lnTo>
                  <a:lnTo>
                    <a:pt x="48" y="296"/>
                  </a:lnTo>
                  <a:lnTo>
                    <a:pt x="48" y="299"/>
                  </a:lnTo>
                  <a:lnTo>
                    <a:pt x="51" y="304"/>
                  </a:lnTo>
                  <a:lnTo>
                    <a:pt x="54" y="307"/>
                  </a:lnTo>
                  <a:lnTo>
                    <a:pt x="59" y="312"/>
                  </a:lnTo>
                  <a:lnTo>
                    <a:pt x="59" y="309"/>
                  </a:lnTo>
                  <a:lnTo>
                    <a:pt x="62" y="307"/>
                  </a:lnTo>
                  <a:lnTo>
                    <a:pt x="64" y="307"/>
                  </a:lnTo>
                  <a:lnTo>
                    <a:pt x="67" y="307"/>
                  </a:lnTo>
                  <a:lnTo>
                    <a:pt x="70" y="309"/>
                  </a:lnTo>
                  <a:lnTo>
                    <a:pt x="72" y="312"/>
                  </a:lnTo>
                  <a:lnTo>
                    <a:pt x="72" y="315"/>
                  </a:lnTo>
                  <a:lnTo>
                    <a:pt x="72" y="317"/>
                  </a:lnTo>
                  <a:lnTo>
                    <a:pt x="83" y="320"/>
                  </a:lnTo>
                  <a:lnTo>
                    <a:pt x="83" y="317"/>
                  </a:lnTo>
                  <a:lnTo>
                    <a:pt x="83" y="315"/>
                  </a:lnTo>
                  <a:lnTo>
                    <a:pt x="86" y="315"/>
                  </a:lnTo>
                  <a:lnTo>
                    <a:pt x="88" y="315"/>
                  </a:lnTo>
                  <a:lnTo>
                    <a:pt x="91" y="312"/>
                  </a:lnTo>
                  <a:lnTo>
                    <a:pt x="91" y="309"/>
                  </a:lnTo>
                  <a:lnTo>
                    <a:pt x="94" y="309"/>
                  </a:lnTo>
                  <a:lnTo>
                    <a:pt x="94" y="307"/>
                  </a:lnTo>
                  <a:lnTo>
                    <a:pt x="96" y="304"/>
                  </a:lnTo>
                  <a:lnTo>
                    <a:pt x="99" y="301"/>
                  </a:lnTo>
                  <a:lnTo>
                    <a:pt x="104" y="299"/>
                  </a:lnTo>
                  <a:lnTo>
                    <a:pt x="107" y="299"/>
                  </a:lnTo>
                  <a:lnTo>
                    <a:pt x="107" y="301"/>
                  </a:lnTo>
                  <a:lnTo>
                    <a:pt x="110" y="307"/>
                  </a:lnTo>
                  <a:lnTo>
                    <a:pt x="110" y="309"/>
                  </a:lnTo>
                  <a:lnTo>
                    <a:pt x="112" y="309"/>
                  </a:lnTo>
                  <a:lnTo>
                    <a:pt x="115" y="307"/>
                  </a:lnTo>
                  <a:lnTo>
                    <a:pt x="118" y="307"/>
                  </a:lnTo>
                  <a:lnTo>
                    <a:pt x="118" y="312"/>
                  </a:lnTo>
                  <a:lnTo>
                    <a:pt x="120" y="312"/>
                  </a:lnTo>
                  <a:lnTo>
                    <a:pt x="123" y="312"/>
                  </a:lnTo>
                  <a:lnTo>
                    <a:pt x="123" y="315"/>
                  </a:lnTo>
                  <a:lnTo>
                    <a:pt x="123" y="317"/>
                  </a:lnTo>
                  <a:lnTo>
                    <a:pt x="120" y="320"/>
                  </a:lnTo>
                  <a:lnTo>
                    <a:pt x="123" y="320"/>
                  </a:lnTo>
                  <a:lnTo>
                    <a:pt x="126" y="320"/>
                  </a:lnTo>
                  <a:lnTo>
                    <a:pt x="128" y="320"/>
                  </a:lnTo>
                  <a:lnTo>
                    <a:pt x="128" y="323"/>
                  </a:lnTo>
                  <a:lnTo>
                    <a:pt x="131" y="325"/>
                  </a:lnTo>
                  <a:lnTo>
                    <a:pt x="134" y="325"/>
                  </a:lnTo>
                  <a:lnTo>
                    <a:pt x="134" y="328"/>
                  </a:lnTo>
                  <a:lnTo>
                    <a:pt x="136" y="331"/>
                  </a:lnTo>
                  <a:lnTo>
                    <a:pt x="134" y="331"/>
                  </a:lnTo>
                  <a:lnTo>
                    <a:pt x="134" y="333"/>
                  </a:lnTo>
                  <a:lnTo>
                    <a:pt x="134" y="336"/>
                  </a:lnTo>
                  <a:lnTo>
                    <a:pt x="136" y="336"/>
                  </a:lnTo>
                  <a:lnTo>
                    <a:pt x="142" y="339"/>
                  </a:lnTo>
                  <a:lnTo>
                    <a:pt x="144" y="339"/>
                  </a:lnTo>
                  <a:lnTo>
                    <a:pt x="147" y="336"/>
                  </a:lnTo>
                  <a:lnTo>
                    <a:pt x="150" y="336"/>
                  </a:lnTo>
                  <a:lnTo>
                    <a:pt x="152" y="333"/>
                  </a:lnTo>
                  <a:lnTo>
                    <a:pt x="155" y="331"/>
                  </a:lnTo>
                  <a:lnTo>
                    <a:pt x="155" y="333"/>
                  </a:lnTo>
                  <a:lnTo>
                    <a:pt x="158" y="336"/>
                  </a:lnTo>
                  <a:lnTo>
                    <a:pt x="163" y="336"/>
                  </a:lnTo>
                  <a:lnTo>
                    <a:pt x="163" y="339"/>
                  </a:lnTo>
                  <a:lnTo>
                    <a:pt x="163" y="341"/>
                  </a:lnTo>
                  <a:lnTo>
                    <a:pt x="166" y="341"/>
                  </a:lnTo>
                  <a:lnTo>
                    <a:pt x="168" y="341"/>
                  </a:lnTo>
                  <a:lnTo>
                    <a:pt x="168" y="344"/>
                  </a:lnTo>
                  <a:lnTo>
                    <a:pt x="171" y="347"/>
                  </a:lnTo>
                  <a:lnTo>
                    <a:pt x="174" y="344"/>
                  </a:lnTo>
                  <a:lnTo>
                    <a:pt x="179" y="344"/>
                  </a:lnTo>
                  <a:lnTo>
                    <a:pt x="179" y="347"/>
                  </a:lnTo>
                  <a:lnTo>
                    <a:pt x="187" y="347"/>
                  </a:lnTo>
                  <a:lnTo>
                    <a:pt x="190" y="347"/>
                  </a:lnTo>
                  <a:lnTo>
                    <a:pt x="192" y="344"/>
                  </a:lnTo>
                  <a:lnTo>
                    <a:pt x="195" y="344"/>
                  </a:lnTo>
                  <a:lnTo>
                    <a:pt x="200" y="344"/>
                  </a:lnTo>
                  <a:lnTo>
                    <a:pt x="206" y="344"/>
                  </a:lnTo>
                  <a:lnTo>
                    <a:pt x="206" y="341"/>
                  </a:lnTo>
                  <a:lnTo>
                    <a:pt x="208" y="339"/>
                  </a:lnTo>
                  <a:lnTo>
                    <a:pt x="211" y="339"/>
                  </a:lnTo>
                  <a:lnTo>
                    <a:pt x="211" y="336"/>
                  </a:lnTo>
                  <a:lnTo>
                    <a:pt x="214" y="333"/>
                  </a:lnTo>
                  <a:lnTo>
                    <a:pt x="214" y="328"/>
                  </a:lnTo>
                  <a:lnTo>
                    <a:pt x="211" y="325"/>
                  </a:lnTo>
                  <a:lnTo>
                    <a:pt x="208" y="323"/>
                  </a:lnTo>
                  <a:lnTo>
                    <a:pt x="208" y="320"/>
                  </a:lnTo>
                  <a:lnTo>
                    <a:pt x="208" y="317"/>
                  </a:lnTo>
                  <a:lnTo>
                    <a:pt x="211" y="315"/>
                  </a:lnTo>
                  <a:lnTo>
                    <a:pt x="214" y="312"/>
                  </a:lnTo>
                  <a:lnTo>
                    <a:pt x="216" y="312"/>
                  </a:lnTo>
                  <a:lnTo>
                    <a:pt x="219" y="309"/>
                  </a:lnTo>
                  <a:lnTo>
                    <a:pt x="219" y="307"/>
                  </a:lnTo>
                  <a:lnTo>
                    <a:pt x="216" y="307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24" y="304"/>
                  </a:lnTo>
                  <a:lnTo>
                    <a:pt x="227" y="304"/>
                  </a:lnTo>
                  <a:lnTo>
                    <a:pt x="230" y="301"/>
                  </a:lnTo>
                  <a:lnTo>
                    <a:pt x="232" y="301"/>
                  </a:lnTo>
                  <a:lnTo>
                    <a:pt x="235" y="301"/>
                  </a:lnTo>
                  <a:lnTo>
                    <a:pt x="238" y="299"/>
                  </a:lnTo>
                  <a:lnTo>
                    <a:pt x="240" y="299"/>
                  </a:lnTo>
                  <a:lnTo>
                    <a:pt x="243" y="293"/>
                  </a:lnTo>
                  <a:lnTo>
                    <a:pt x="240" y="291"/>
                  </a:lnTo>
                  <a:lnTo>
                    <a:pt x="240" y="288"/>
                  </a:lnTo>
                  <a:lnTo>
                    <a:pt x="243" y="288"/>
                  </a:lnTo>
                  <a:lnTo>
                    <a:pt x="243" y="285"/>
                  </a:lnTo>
                  <a:lnTo>
                    <a:pt x="246" y="285"/>
                  </a:lnTo>
                  <a:lnTo>
                    <a:pt x="246" y="283"/>
                  </a:lnTo>
                  <a:lnTo>
                    <a:pt x="243" y="280"/>
                  </a:lnTo>
                  <a:lnTo>
                    <a:pt x="243" y="277"/>
                  </a:lnTo>
                  <a:lnTo>
                    <a:pt x="243" y="275"/>
                  </a:lnTo>
                  <a:lnTo>
                    <a:pt x="243" y="272"/>
                  </a:lnTo>
                  <a:lnTo>
                    <a:pt x="243" y="269"/>
                  </a:lnTo>
                  <a:lnTo>
                    <a:pt x="238" y="261"/>
                  </a:lnTo>
                  <a:lnTo>
                    <a:pt x="235" y="256"/>
                  </a:lnTo>
                  <a:lnTo>
                    <a:pt x="235" y="253"/>
                  </a:lnTo>
                  <a:lnTo>
                    <a:pt x="235" y="245"/>
                  </a:lnTo>
                  <a:lnTo>
                    <a:pt x="235" y="240"/>
                  </a:lnTo>
                  <a:lnTo>
                    <a:pt x="235" y="235"/>
                  </a:lnTo>
                  <a:lnTo>
                    <a:pt x="235" y="232"/>
                  </a:lnTo>
                  <a:lnTo>
                    <a:pt x="232" y="229"/>
                  </a:lnTo>
                  <a:lnTo>
                    <a:pt x="230" y="232"/>
                  </a:lnTo>
                  <a:lnTo>
                    <a:pt x="230" y="235"/>
                  </a:lnTo>
                  <a:lnTo>
                    <a:pt x="230" y="237"/>
                  </a:lnTo>
                  <a:lnTo>
                    <a:pt x="230" y="240"/>
                  </a:lnTo>
                  <a:lnTo>
                    <a:pt x="230" y="243"/>
                  </a:lnTo>
                  <a:lnTo>
                    <a:pt x="227" y="243"/>
                  </a:lnTo>
                  <a:lnTo>
                    <a:pt x="227" y="240"/>
                  </a:lnTo>
                  <a:lnTo>
                    <a:pt x="224" y="237"/>
                  </a:lnTo>
                  <a:lnTo>
                    <a:pt x="224" y="235"/>
                  </a:lnTo>
                  <a:lnTo>
                    <a:pt x="224" y="232"/>
                  </a:lnTo>
                  <a:lnTo>
                    <a:pt x="224" y="229"/>
                  </a:lnTo>
                  <a:lnTo>
                    <a:pt x="224" y="227"/>
                  </a:lnTo>
                  <a:lnTo>
                    <a:pt x="224" y="224"/>
                  </a:lnTo>
                  <a:lnTo>
                    <a:pt x="227" y="224"/>
                  </a:lnTo>
                  <a:lnTo>
                    <a:pt x="227" y="221"/>
                  </a:lnTo>
                  <a:lnTo>
                    <a:pt x="230" y="221"/>
                  </a:lnTo>
                  <a:lnTo>
                    <a:pt x="230" y="216"/>
                  </a:lnTo>
                  <a:lnTo>
                    <a:pt x="230" y="213"/>
                  </a:lnTo>
                  <a:lnTo>
                    <a:pt x="227" y="211"/>
                  </a:lnTo>
                  <a:lnTo>
                    <a:pt x="227" y="208"/>
                  </a:lnTo>
                  <a:lnTo>
                    <a:pt x="230" y="205"/>
                  </a:lnTo>
                  <a:lnTo>
                    <a:pt x="232" y="205"/>
                  </a:lnTo>
                  <a:lnTo>
                    <a:pt x="232" y="208"/>
                  </a:lnTo>
                  <a:lnTo>
                    <a:pt x="235" y="208"/>
                  </a:lnTo>
                  <a:lnTo>
                    <a:pt x="238" y="208"/>
                  </a:lnTo>
                  <a:lnTo>
                    <a:pt x="240" y="208"/>
                  </a:lnTo>
                  <a:lnTo>
                    <a:pt x="240" y="205"/>
                  </a:lnTo>
                  <a:lnTo>
                    <a:pt x="240" y="203"/>
                  </a:lnTo>
                  <a:lnTo>
                    <a:pt x="240" y="200"/>
                  </a:lnTo>
                  <a:lnTo>
                    <a:pt x="243" y="197"/>
                  </a:lnTo>
                  <a:lnTo>
                    <a:pt x="243" y="195"/>
                  </a:lnTo>
                  <a:lnTo>
                    <a:pt x="243" y="189"/>
                  </a:lnTo>
                  <a:lnTo>
                    <a:pt x="243" y="187"/>
                  </a:lnTo>
                  <a:lnTo>
                    <a:pt x="243" y="184"/>
                  </a:lnTo>
                  <a:lnTo>
                    <a:pt x="246" y="184"/>
                  </a:lnTo>
                  <a:lnTo>
                    <a:pt x="251" y="184"/>
                  </a:lnTo>
                  <a:lnTo>
                    <a:pt x="254" y="181"/>
                  </a:lnTo>
                  <a:lnTo>
                    <a:pt x="256" y="181"/>
                  </a:lnTo>
                  <a:lnTo>
                    <a:pt x="262" y="181"/>
                  </a:lnTo>
                  <a:lnTo>
                    <a:pt x="264" y="179"/>
                  </a:lnTo>
                  <a:lnTo>
                    <a:pt x="267" y="176"/>
                  </a:lnTo>
                  <a:lnTo>
                    <a:pt x="270" y="173"/>
                  </a:lnTo>
                  <a:lnTo>
                    <a:pt x="270" y="171"/>
                  </a:lnTo>
                  <a:lnTo>
                    <a:pt x="272" y="171"/>
                  </a:lnTo>
                  <a:lnTo>
                    <a:pt x="272" y="168"/>
                  </a:lnTo>
                  <a:lnTo>
                    <a:pt x="270" y="165"/>
                  </a:lnTo>
                  <a:lnTo>
                    <a:pt x="267" y="163"/>
                  </a:lnTo>
                  <a:lnTo>
                    <a:pt x="267" y="160"/>
                  </a:lnTo>
                  <a:lnTo>
                    <a:pt x="272" y="160"/>
                  </a:lnTo>
                  <a:lnTo>
                    <a:pt x="275" y="157"/>
                  </a:lnTo>
                  <a:lnTo>
                    <a:pt x="278" y="157"/>
                  </a:lnTo>
                  <a:lnTo>
                    <a:pt x="280" y="155"/>
                  </a:lnTo>
                  <a:lnTo>
                    <a:pt x="286" y="157"/>
                  </a:lnTo>
                  <a:lnTo>
                    <a:pt x="288" y="160"/>
                  </a:lnTo>
                  <a:lnTo>
                    <a:pt x="291" y="163"/>
                  </a:lnTo>
                  <a:lnTo>
                    <a:pt x="291" y="165"/>
                  </a:lnTo>
                  <a:lnTo>
                    <a:pt x="291" y="168"/>
                  </a:lnTo>
                  <a:lnTo>
                    <a:pt x="288" y="173"/>
                  </a:lnTo>
                  <a:lnTo>
                    <a:pt x="288" y="176"/>
                  </a:lnTo>
                  <a:lnTo>
                    <a:pt x="286" y="179"/>
                  </a:lnTo>
                  <a:lnTo>
                    <a:pt x="286" y="184"/>
                  </a:lnTo>
                  <a:lnTo>
                    <a:pt x="283" y="187"/>
                  </a:lnTo>
                  <a:lnTo>
                    <a:pt x="286" y="192"/>
                  </a:lnTo>
                  <a:lnTo>
                    <a:pt x="288" y="195"/>
                  </a:lnTo>
                  <a:lnTo>
                    <a:pt x="291" y="197"/>
                  </a:lnTo>
                  <a:lnTo>
                    <a:pt x="294" y="197"/>
                  </a:lnTo>
                  <a:lnTo>
                    <a:pt x="296" y="200"/>
                  </a:lnTo>
                  <a:lnTo>
                    <a:pt x="302" y="203"/>
                  </a:lnTo>
                  <a:lnTo>
                    <a:pt x="304" y="203"/>
                  </a:lnTo>
                  <a:lnTo>
                    <a:pt x="310" y="203"/>
                  </a:lnTo>
                  <a:lnTo>
                    <a:pt x="312" y="200"/>
                  </a:lnTo>
                  <a:lnTo>
                    <a:pt x="312" y="197"/>
                  </a:lnTo>
                  <a:lnTo>
                    <a:pt x="315" y="197"/>
                  </a:lnTo>
                  <a:lnTo>
                    <a:pt x="318" y="200"/>
                  </a:lnTo>
                  <a:lnTo>
                    <a:pt x="318" y="203"/>
                  </a:lnTo>
                  <a:lnTo>
                    <a:pt x="320" y="203"/>
                  </a:lnTo>
                  <a:lnTo>
                    <a:pt x="323" y="200"/>
                  </a:lnTo>
                  <a:lnTo>
                    <a:pt x="326" y="200"/>
                  </a:lnTo>
                  <a:lnTo>
                    <a:pt x="323" y="197"/>
                  </a:lnTo>
                  <a:lnTo>
                    <a:pt x="323" y="195"/>
                  </a:lnTo>
                  <a:lnTo>
                    <a:pt x="320" y="192"/>
                  </a:lnTo>
                  <a:lnTo>
                    <a:pt x="315" y="189"/>
                  </a:lnTo>
                  <a:lnTo>
                    <a:pt x="315" y="187"/>
                  </a:lnTo>
                  <a:lnTo>
                    <a:pt x="312" y="184"/>
                  </a:lnTo>
                  <a:lnTo>
                    <a:pt x="312" y="181"/>
                  </a:lnTo>
                  <a:lnTo>
                    <a:pt x="315" y="179"/>
                  </a:lnTo>
                  <a:lnTo>
                    <a:pt x="318" y="176"/>
                  </a:lnTo>
                  <a:lnTo>
                    <a:pt x="318" y="179"/>
                  </a:lnTo>
                  <a:lnTo>
                    <a:pt x="320" y="179"/>
                  </a:lnTo>
                  <a:lnTo>
                    <a:pt x="320" y="181"/>
                  </a:lnTo>
                  <a:lnTo>
                    <a:pt x="323" y="184"/>
                  </a:lnTo>
                  <a:lnTo>
                    <a:pt x="326" y="187"/>
                  </a:lnTo>
                  <a:lnTo>
                    <a:pt x="331" y="187"/>
                  </a:lnTo>
                  <a:lnTo>
                    <a:pt x="334" y="187"/>
                  </a:lnTo>
                  <a:lnTo>
                    <a:pt x="336" y="187"/>
                  </a:lnTo>
                  <a:lnTo>
                    <a:pt x="339" y="184"/>
                  </a:lnTo>
                  <a:lnTo>
                    <a:pt x="336" y="184"/>
                  </a:lnTo>
                  <a:lnTo>
                    <a:pt x="339" y="181"/>
                  </a:lnTo>
                  <a:lnTo>
                    <a:pt x="342" y="179"/>
                  </a:lnTo>
                  <a:lnTo>
                    <a:pt x="344" y="179"/>
                  </a:lnTo>
                  <a:lnTo>
                    <a:pt x="347" y="176"/>
                  </a:lnTo>
                  <a:lnTo>
                    <a:pt x="347" y="173"/>
                  </a:lnTo>
                  <a:lnTo>
                    <a:pt x="350" y="171"/>
                  </a:lnTo>
                  <a:lnTo>
                    <a:pt x="350" y="168"/>
                  </a:lnTo>
                  <a:lnTo>
                    <a:pt x="347" y="165"/>
                  </a:lnTo>
                  <a:lnTo>
                    <a:pt x="344" y="163"/>
                  </a:lnTo>
                  <a:lnTo>
                    <a:pt x="342" y="160"/>
                  </a:lnTo>
                  <a:lnTo>
                    <a:pt x="342" y="157"/>
                  </a:lnTo>
                  <a:lnTo>
                    <a:pt x="342" y="155"/>
                  </a:lnTo>
                  <a:lnTo>
                    <a:pt x="339" y="152"/>
                  </a:lnTo>
                  <a:lnTo>
                    <a:pt x="339" y="149"/>
                  </a:lnTo>
                  <a:lnTo>
                    <a:pt x="342" y="147"/>
                  </a:lnTo>
                  <a:lnTo>
                    <a:pt x="342" y="141"/>
                  </a:lnTo>
                  <a:lnTo>
                    <a:pt x="344" y="136"/>
                  </a:lnTo>
                  <a:lnTo>
                    <a:pt x="347" y="133"/>
                  </a:lnTo>
                  <a:lnTo>
                    <a:pt x="347" y="131"/>
                  </a:lnTo>
                  <a:lnTo>
                    <a:pt x="352" y="128"/>
                  </a:lnTo>
                  <a:lnTo>
                    <a:pt x="352" y="125"/>
                  </a:lnTo>
                  <a:lnTo>
                    <a:pt x="355" y="125"/>
                  </a:lnTo>
                  <a:lnTo>
                    <a:pt x="360" y="128"/>
                  </a:lnTo>
                  <a:lnTo>
                    <a:pt x="363" y="128"/>
                  </a:lnTo>
                  <a:lnTo>
                    <a:pt x="368" y="125"/>
                  </a:lnTo>
                  <a:lnTo>
                    <a:pt x="368" y="123"/>
                  </a:lnTo>
                  <a:lnTo>
                    <a:pt x="368" y="120"/>
                  </a:lnTo>
                  <a:lnTo>
                    <a:pt x="368" y="115"/>
                  </a:lnTo>
                  <a:lnTo>
                    <a:pt x="374" y="117"/>
                  </a:lnTo>
                  <a:lnTo>
                    <a:pt x="376" y="117"/>
                  </a:lnTo>
                  <a:lnTo>
                    <a:pt x="379" y="112"/>
                  </a:lnTo>
                  <a:lnTo>
                    <a:pt x="379" y="109"/>
                  </a:lnTo>
                  <a:lnTo>
                    <a:pt x="376" y="107"/>
                  </a:lnTo>
                  <a:lnTo>
                    <a:pt x="376" y="104"/>
                  </a:lnTo>
                  <a:lnTo>
                    <a:pt x="376" y="99"/>
                  </a:lnTo>
                  <a:lnTo>
                    <a:pt x="379" y="99"/>
                  </a:lnTo>
                  <a:lnTo>
                    <a:pt x="382" y="96"/>
                  </a:lnTo>
                  <a:lnTo>
                    <a:pt x="387" y="96"/>
                  </a:lnTo>
                  <a:lnTo>
                    <a:pt x="387" y="93"/>
                  </a:lnTo>
                  <a:lnTo>
                    <a:pt x="387" y="91"/>
                  </a:lnTo>
                  <a:lnTo>
                    <a:pt x="387" y="88"/>
                  </a:lnTo>
                  <a:lnTo>
                    <a:pt x="387" y="85"/>
                  </a:lnTo>
                  <a:lnTo>
                    <a:pt x="387" y="83"/>
                  </a:lnTo>
                  <a:lnTo>
                    <a:pt x="390" y="77"/>
                  </a:lnTo>
                  <a:lnTo>
                    <a:pt x="395" y="67"/>
                  </a:lnTo>
                  <a:lnTo>
                    <a:pt x="398" y="64"/>
                  </a:lnTo>
                  <a:lnTo>
                    <a:pt x="398" y="61"/>
                  </a:lnTo>
                  <a:lnTo>
                    <a:pt x="400" y="59"/>
                  </a:lnTo>
                  <a:lnTo>
                    <a:pt x="398" y="56"/>
                  </a:lnTo>
                  <a:lnTo>
                    <a:pt x="387" y="53"/>
                  </a:lnTo>
                  <a:lnTo>
                    <a:pt x="379" y="53"/>
                  </a:lnTo>
                  <a:lnTo>
                    <a:pt x="374" y="53"/>
                  </a:lnTo>
                  <a:lnTo>
                    <a:pt x="368" y="56"/>
                  </a:lnTo>
                  <a:lnTo>
                    <a:pt x="366" y="56"/>
                  </a:lnTo>
                  <a:lnTo>
                    <a:pt x="363" y="56"/>
                  </a:lnTo>
                  <a:lnTo>
                    <a:pt x="360" y="56"/>
                  </a:lnTo>
                  <a:lnTo>
                    <a:pt x="358" y="56"/>
                  </a:lnTo>
                  <a:lnTo>
                    <a:pt x="352" y="59"/>
                  </a:lnTo>
                  <a:lnTo>
                    <a:pt x="347" y="59"/>
                  </a:lnTo>
                  <a:lnTo>
                    <a:pt x="344" y="61"/>
                  </a:lnTo>
                  <a:lnTo>
                    <a:pt x="344" y="64"/>
                  </a:lnTo>
                  <a:lnTo>
                    <a:pt x="339" y="64"/>
                  </a:lnTo>
                  <a:lnTo>
                    <a:pt x="334" y="67"/>
                  </a:lnTo>
                  <a:lnTo>
                    <a:pt x="328" y="64"/>
                  </a:lnTo>
                  <a:lnTo>
                    <a:pt x="320" y="64"/>
                  </a:lnTo>
                  <a:lnTo>
                    <a:pt x="320" y="69"/>
                  </a:lnTo>
                  <a:lnTo>
                    <a:pt x="307" y="69"/>
                  </a:lnTo>
                  <a:lnTo>
                    <a:pt x="288" y="69"/>
                  </a:lnTo>
                  <a:lnTo>
                    <a:pt x="288" y="53"/>
                  </a:lnTo>
                  <a:lnTo>
                    <a:pt x="288" y="43"/>
                  </a:lnTo>
                  <a:lnTo>
                    <a:pt x="288" y="35"/>
                  </a:lnTo>
                  <a:lnTo>
                    <a:pt x="286" y="35"/>
                  </a:lnTo>
                  <a:lnTo>
                    <a:pt x="283" y="35"/>
                  </a:lnTo>
                  <a:lnTo>
                    <a:pt x="280" y="35"/>
                  </a:lnTo>
                  <a:lnTo>
                    <a:pt x="275" y="35"/>
                  </a:lnTo>
                  <a:lnTo>
                    <a:pt x="270" y="35"/>
                  </a:lnTo>
                  <a:lnTo>
                    <a:pt x="264" y="35"/>
                  </a:lnTo>
                  <a:lnTo>
                    <a:pt x="262" y="35"/>
                  </a:lnTo>
                  <a:lnTo>
                    <a:pt x="256" y="35"/>
                  </a:lnTo>
                  <a:lnTo>
                    <a:pt x="254" y="35"/>
                  </a:lnTo>
                  <a:lnTo>
                    <a:pt x="248" y="32"/>
                  </a:lnTo>
                  <a:lnTo>
                    <a:pt x="246" y="32"/>
                  </a:lnTo>
                  <a:lnTo>
                    <a:pt x="243" y="29"/>
                  </a:lnTo>
                  <a:lnTo>
                    <a:pt x="240" y="29"/>
                  </a:lnTo>
                  <a:lnTo>
                    <a:pt x="238" y="27"/>
                  </a:lnTo>
                  <a:lnTo>
                    <a:pt x="235" y="27"/>
                  </a:lnTo>
                  <a:lnTo>
                    <a:pt x="232" y="27"/>
                  </a:lnTo>
                  <a:lnTo>
                    <a:pt x="230" y="24"/>
                  </a:lnTo>
                  <a:lnTo>
                    <a:pt x="224" y="24"/>
                  </a:lnTo>
                  <a:lnTo>
                    <a:pt x="224" y="19"/>
                  </a:lnTo>
                  <a:lnTo>
                    <a:pt x="219" y="19"/>
                  </a:lnTo>
                  <a:lnTo>
                    <a:pt x="216" y="19"/>
                  </a:lnTo>
                  <a:lnTo>
                    <a:pt x="214" y="19"/>
                  </a:lnTo>
                  <a:lnTo>
                    <a:pt x="208" y="19"/>
                  </a:lnTo>
                  <a:lnTo>
                    <a:pt x="206" y="21"/>
                  </a:lnTo>
                  <a:lnTo>
                    <a:pt x="203" y="21"/>
                  </a:lnTo>
                  <a:lnTo>
                    <a:pt x="203" y="24"/>
                  </a:lnTo>
                  <a:lnTo>
                    <a:pt x="200" y="24"/>
                  </a:lnTo>
                  <a:lnTo>
                    <a:pt x="198" y="24"/>
                  </a:lnTo>
                  <a:lnTo>
                    <a:pt x="195" y="24"/>
                  </a:lnTo>
                  <a:lnTo>
                    <a:pt x="192" y="21"/>
                  </a:lnTo>
                  <a:lnTo>
                    <a:pt x="190" y="19"/>
                  </a:lnTo>
                  <a:lnTo>
                    <a:pt x="187" y="16"/>
                  </a:lnTo>
                  <a:lnTo>
                    <a:pt x="184" y="13"/>
                  </a:lnTo>
                  <a:lnTo>
                    <a:pt x="182" y="13"/>
                  </a:lnTo>
                  <a:lnTo>
                    <a:pt x="179" y="13"/>
                  </a:lnTo>
                  <a:lnTo>
                    <a:pt x="176" y="11"/>
                  </a:lnTo>
                  <a:lnTo>
                    <a:pt x="174" y="11"/>
                  </a:lnTo>
                  <a:lnTo>
                    <a:pt x="171" y="11"/>
                  </a:lnTo>
                  <a:lnTo>
                    <a:pt x="168" y="13"/>
                  </a:lnTo>
                  <a:lnTo>
                    <a:pt x="166" y="13"/>
                  </a:lnTo>
                  <a:lnTo>
                    <a:pt x="163" y="13"/>
                  </a:lnTo>
                  <a:lnTo>
                    <a:pt x="158" y="13"/>
                  </a:lnTo>
                  <a:lnTo>
                    <a:pt x="155" y="11"/>
                  </a:lnTo>
                  <a:lnTo>
                    <a:pt x="152" y="8"/>
                  </a:lnTo>
                  <a:lnTo>
                    <a:pt x="150" y="5"/>
                  </a:lnTo>
                  <a:lnTo>
                    <a:pt x="147" y="5"/>
                  </a:lnTo>
                  <a:lnTo>
                    <a:pt x="144" y="5"/>
                  </a:lnTo>
                  <a:lnTo>
                    <a:pt x="142" y="3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FFFF00"/>
            </a:solidFill>
            <a:ln w="9525" cap="flat" cmpd="sng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wrap="none" lIns="75676" tIns="37838" rIns="75676" bIns="37838" anchor="ctr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82" name="Freeform 148"/>
            <p:cNvSpPr>
              <a:spLocks/>
            </p:cNvSpPr>
            <p:nvPr/>
          </p:nvSpPr>
          <p:spPr bwMode="auto">
            <a:xfrm>
              <a:off x="5280025" y="2403475"/>
              <a:ext cx="935038" cy="793750"/>
            </a:xfrm>
            <a:custGeom>
              <a:avLst/>
              <a:gdLst>
                <a:gd name="T0" fmla="*/ 2147483647 w 250"/>
                <a:gd name="T1" fmla="*/ 2147483647 h 200"/>
                <a:gd name="T2" fmla="*/ 2147483647 w 250"/>
                <a:gd name="T3" fmla="*/ 2147483647 h 200"/>
                <a:gd name="T4" fmla="*/ 2147483647 w 250"/>
                <a:gd name="T5" fmla="*/ 2147483647 h 200"/>
                <a:gd name="T6" fmla="*/ 2147483647 w 250"/>
                <a:gd name="T7" fmla="*/ 2147483647 h 200"/>
                <a:gd name="T8" fmla="*/ 2147483647 w 250"/>
                <a:gd name="T9" fmla="*/ 2147483647 h 200"/>
                <a:gd name="T10" fmla="*/ 2147483647 w 250"/>
                <a:gd name="T11" fmla="*/ 2147483647 h 200"/>
                <a:gd name="T12" fmla="*/ 2147483647 w 250"/>
                <a:gd name="T13" fmla="*/ 2147483647 h 200"/>
                <a:gd name="T14" fmla="*/ 2147483647 w 250"/>
                <a:gd name="T15" fmla="*/ 2147483647 h 200"/>
                <a:gd name="T16" fmla="*/ 2147483647 w 250"/>
                <a:gd name="T17" fmla="*/ 2147483647 h 200"/>
                <a:gd name="T18" fmla="*/ 2147483647 w 250"/>
                <a:gd name="T19" fmla="*/ 2147483647 h 200"/>
                <a:gd name="T20" fmla="*/ 2147483647 w 250"/>
                <a:gd name="T21" fmla="*/ 2147483647 h 200"/>
                <a:gd name="T22" fmla="*/ 2147483647 w 250"/>
                <a:gd name="T23" fmla="*/ 2147483647 h 200"/>
                <a:gd name="T24" fmla="*/ 2147483647 w 250"/>
                <a:gd name="T25" fmla="*/ 2147483647 h 200"/>
                <a:gd name="T26" fmla="*/ 2147483647 w 250"/>
                <a:gd name="T27" fmla="*/ 2147483647 h 200"/>
                <a:gd name="T28" fmla="*/ 2147483647 w 250"/>
                <a:gd name="T29" fmla="*/ 2147483647 h 200"/>
                <a:gd name="T30" fmla="*/ 2147483647 w 250"/>
                <a:gd name="T31" fmla="*/ 2147483647 h 200"/>
                <a:gd name="T32" fmla="*/ 2147483647 w 250"/>
                <a:gd name="T33" fmla="*/ 2147483647 h 200"/>
                <a:gd name="T34" fmla="*/ 2147483647 w 250"/>
                <a:gd name="T35" fmla="*/ 2147483647 h 200"/>
                <a:gd name="T36" fmla="*/ 2147483647 w 250"/>
                <a:gd name="T37" fmla="*/ 2147483647 h 200"/>
                <a:gd name="T38" fmla="*/ 2147483647 w 250"/>
                <a:gd name="T39" fmla="*/ 2147483647 h 200"/>
                <a:gd name="T40" fmla="*/ 2147483647 w 250"/>
                <a:gd name="T41" fmla="*/ 2147483647 h 200"/>
                <a:gd name="T42" fmla="*/ 2147483647 w 250"/>
                <a:gd name="T43" fmla="*/ 2147483647 h 200"/>
                <a:gd name="T44" fmla="*/ 2147483647 w 250"/>
                <a:gd name="T45" fmla="*/ 2147483647 h 200"/>
                <a:gd name="T46" fmla="*/ 2147483647 w 250"/>
                <a:gd name="T47" fmla="*/ 2147483647 h 200"/>
                <a:gd name="T48" fmla="*/ 2147483647 w 250"/>
                <a:gd name="T49" fmla="*/ 2147483647 h 200"/>
                <a:gd name="T50" fmla="*/ 2147483647 w 250"/>
                <a:gd name="T51" fmla="*/ 2147483647 h 200"/>
                <a:gd name="T52" fmla="*/ 2147483647 w 250"/>
                <a:gd name="T53" fmla="*/ 2147483647 h 200"/>
                <a:gd name="T54" fmla="*/ 2147483647 w 250"/>
                <a:gd name="T55" fmla="*/ 2147483647 h 200"/>
                <a:gd name="T56" fmla="*/ 2147483647 w 250"/>
                <a:gd name="T57" fmla="*/ 2147483647 h 200"/>
                <a:gd name="T58" fmla="*/ 2147483647 w 250"/>
                <a:gd name="T59" fmla="*/ 2147483647 h 200"/>
                <a:gd name="T60" fmla="*/ 2147483647 w 250"/>
                <a:gd name="T61" fmla="*/ 2147483647 h 200"/>
                <a:gd name="T62" fmla="*/ 2147483647 w 250"/>
                <a:gd name="T63" fmla="*/ 2147483647 h 200"/>
                <a:gd name="T64" fmla="*/ 2147483647 w 250"/>
                <a:gd name="T65" fmla="*/ 2147483647 h 200"/>
                <a:gd name="T66" fmla="*/ 2147483647 w 250"/>
                <a:gd name="T67" fmla="*/ 2147483647 h 200"/>
                <a:gd name="T68" fmla="*/ 2147483647 w 250"/>
                <a:gd name="T69" fmla="*/ 2147483647 h 200"/>
                <a:gd name="T70" fmla="*/ 2147483647 w 250"/>
                <a:gd name="T71" fmla="*/ 2147483647 h 200"/>
                <a:gd name="T72" fmla="*/ 2147483647 w 250"/>
                <a:gd name="T73" fmla="*/ 2147483647 h 200"/>
                <a:gd name="T74" fmla="*/ 2147483647 w 250"/>
                <a:gd name="T75" fmla="*/ 2147483647 h 200"/>
                <a:gd name="T76" fmla="*/ 2147483647 w 250"/>
                <a:gd name="T77" fmla="*/ 2147483647 h 200"/>
                <a:gd name="T78" fmla="*/ 2147483647 w 250"/>
                <a:gd name="T79" fmla="*/ 2147483647 h 200"/>
                <a:gd name="T80" fmla="*/ 2147483647 w 250"/>
                <a:gd name="T81" fmla="*/ 2147483647 h 200"/>
                <a:gd name="T82" fmla="*/ 2147483647 w 250"/>
                <a:gd name="T83" fmla="*/ 2147483647 h 200"/>
                <a:gd name="T84" fmla="*/ 2147483647 w 250"/>
                <a:gd name="T85" fmla="*/ 0 h 200"/>
                <a:gd name="T86" fmla="*/ 2147483647 w 250"/>
                <a:gd name="T87" fmla="*/ 2147483647 h 200"/>
                <a:gd name="T88" fmla="*/ 2147483647 w 250"/>
                <a:gd name="T89" fmla="*/ 2147483647 h 200"/>
                <a:gd name="T90" fmla="*/ 2147483647 w 250"/>
                <a:gd name="T91" fmla="*/ 0 h 200"/>
                <a:gd name="T92" fmla="*/ 2147483647 w 250"/>
                <a:gd name="T93" fmla="*/ 0 h 200"/>
                <a:gd name="T94" fmla="*/ 2147483647 w 250"/>
                <a:gd name="T95" fmla="*/ 0 h 200"/>
                <a:gd name="T96" fmla="*/ 2147483647 w 250"/>
                <a:gd name="T97" fmla="*/ 2147483647 h 200"/>
                <a:gd name="T98" fmla="*/ 2147483647 w 250"/>
                <a:gd name="T99" fmla="*/ 2147483647 h 200"/>
                <a:gd name="T100" fmla="*/ 2147483647 w 250"/>
                <a:gd name="T101" fmla="*/ 2147483647 h 200"/>
                <a:gd name="T102" fmla="*/ 2147483647 w 250"/>
                <a:gd name="T103" fmla="*/ 2147483647 h 200"/>
                <a:gd name="T104" fmla="*/ 2147483647 w 250"/>
                <a:gd name="T105" fmla="*/ 2147483647 h 200"/>
                <a:gd name="T106" fmla="*/ 2147483647 w 250"/>
                <a:gd name="T107" fmla="*/ 2147483647 h 200"/>
                <a:gd name="T108" fmla="*/ 2147483647 w 250"/>
                <a:gd name="T109" fmla="*/ 2147483647 h 200"/>
                <a:gd name="T110" fmla="*/ 2147483647 w 250"/>
                <a:gd name="T111" fmla="*/ 2147483647 h 200"/>
                <a:gd name="T112" fmla="*/ 2147483647 w 250"/>
                <a:gd name="T113" fmla="*/ 2147483647 h 200"/>
                <a:gd name="T114" fmla="*/ 2147483647 w 250"/>
                <a:gd name="T115" fmla="*/ 2147483647 h 200"/>
                <a:gd name="T116" fmla="*/ 2147483647 w 250"/>
                <a:gd name="T117" fmla="*/ 2147483647 h 200"/>
                <a:gd name="T118" fmla="*/ 2147483647 w 250"/>
                <a:gd name="T119" fmla="*/ 2147483647 h 200"/>
                <a:gd name="T120" fmla="*/ 2147483647 w 250"/>
                <a:gd name="T121" fmla="*/ 2147483647 h 200"/>
                <a:gd name="T122" fmla="*/ 2147483647 w 250"/>
                <a:gd name="T123" fmla="*/ 2147483647 h 200"/>
                <a:gd name="T124" fmla="*/ 2147483647 w 250"/>
                <a:gd name="T125" fmla="*/ 2147483647 h 20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50"/>
                <a:gd name="T190" fmla="*/ 0 h 200"/>
                <a:gd name="T191" fmla="*/ 250 w 250"/>
                <a:gd name="T192" fmla="*/ 200 h 20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50" h="200">
                  <a:moveTo>
                    <a:pt x="0" y="109"/>
                  </a:moveTo>
                  <a:lnTo>
                    <a:pt x="5" y="109"/>
                  </a:lnTo>
                  <a:lnTo>
                    <a:pt x="8" y="115"/>
                  </a:lnTo>
                  <a:lnTo>
                    <a:pt x="13" y="120"/>
                  </a:lnTo>
                  <a:lnTo>
                    <a:pt x="18" y="125"/>
                  </a:lnTo>
                  <a:lnTo>
                    <a:pt x="21" y="128"/>
                  </a:lnTo>
                  <a:lnTo>
                    <a:pt x="24" y="131"/>
                  </a:lnTo>
                  <a:lnTo>
                    <a:pt x="24" y="136"/>
                  </a:lnTo>
                  <a:lnTo>
                    <a:pt x="26" y="139"/>
                  </a:lnTo>
                  <a:lnTo>
                    <a:pt x="29" y="141"/>
                  </a:lnTo>
                  <a:lnTo>
                    <a:pt x="34" y="141"/>
                  </a:lnTo>
                  <a:lnTo>
                    <a:pt x="40" y="141"/>
                  </a:lnTo>
                  <a:lnTo>
                    <a:pt x="42" y="141"/>
                  </a:lnTo>
                  <a:lnTo>
                    <a:pt x="42" y="144"/>
                  </a:lnTo>
                  <a:lnTo>
                    <a:pt x="42" y="147"/>
                  </a:lnTo>
                  <a:lnTo>
                    <a:pt x="40" y="149"/>
                  </a:lnTo>
                  <a:lnTo>
                    <a:pt x="40" y="152"/>
                  </a:lnTo>
                  <a:lnTo>
                    <a:pt x="42" y="155"/>
                  </a:lnTo>
                  <a:lnTo>
                    <a:pt x="40" y="157"/>
                  </a:lnTo>
                  <a:lnTo>
                    <a:pt x="37" y="157"/>
                  </a:lnTo>
                  <a:lnTo>
                    <a:pt x="34" y="160"/>
                  </a:lnTo>
                  <a:lnTo>
                    <a:pt x="34" y="163"/>
                  </a:lnTo>
                  <a:lnTo>
                    <a:pt x="32" y="163"/>
                  </a:lnTo>
                  <a:lnTo>
                    <a:pt x="32" y="165"/>
                  </a:lnTo>
                  <a:lnTo>
                    <a:pt x="34" y="168"/>
                  </a:lnTo>
                  <a:lnTo>
                    <a:pt x="37" y="168"/>
                  </a:lnTo>
                  <a:lnTo>
                    <a:pt x="40" y="168"/>
                  </a:lnTo>
                  <a:lnTo>
                    <a:pt x="42" y="171"/>
                  </a:lnTo>
                  <a:lnTo>
                    <a:pt x="45" y="168"/>
                  </a:lnTo>
                  <a:lnTo>
                    <a:pt x="48" y="168"/>
                  </a:lnTo>
                  <a:lnTo>
                    <a:pt x="48" y="165"/>
                  </a:lnTo>
                  <a:lnTo>
                    <a:pt x="50" y="165"/>
                  </a:lnTo>
                  <a:lnTo>
                    <a:pt x="53" y="163"/>
                  </a:lnTo>
                  <a:lnTo>
                    <a:pt x="56" y="165"/>
                  </a:lnTo>
                  <a:lnTo>
                    <a:pt x="58" y="165"/>
                  </a:lnTo>
                  <a:lnTo>
                    <a:pt x="58" y="168"/>
                  </a:lnTo>
                  <a:lnTo>
                    <a:pt x="61" y="171"/>
                  </a:lnTo>
                  <a:lnTo>
                    <a:pt x="64" y="171"/>
                  </a:lnTo>
                  <a:lnTo>
                    <a:pt x="66" y="168"/>
                  </a:lnTo>
                  <a:lnTo>
                    <a:pt x="69" y="168"/>
                  </a:lnTo>
                  <a:lnTo>
                    <a:pt x="72" y="168"/>
                  </a:lnTo>
                  <a:lnTo>
                    <a:pt x="74" y="168"/>
                  </a:lnTo>
                  <a:lnTo>
                    <a:pt x="77" y="168"/>
                  </a:lnTo>
                  <a:lnTo>
                    <a:pt x="80" y="165"/>
                  </a:lnTo>
                  <a:lnTo>
                    <a:pt x="82" y="165"/>
                  </a:lnTo>
                  <a:lnTo>
                    <a:pt x="85" y="163"/>
                  </a:lnTo>
                  <a:lnTo>
                    <a:pt x="88" y="165"/>
                  </a:lnTo>
                  <a:lnTo>
                    <a:pt x="88" y="168"/>
                  </a:lnTo>
                  <a:lnTo>
                    <a:pt x="85" y="168"/>
                  </a:lnTo>
                  <a:lnTo>
                    <a:pt x="85" y="171"/>
                  </a:lnTo>
                  <a:lnTo>
                    <a:pt x="85" y="173"/>
                  </a:lnTo>
                  <a:lnTo>
                    <a:pt x="88" y="173"/>
                  </a:lnTo>
                  <a:lnTo>
                    <a:pt x="93" y="176"/>
                  </a:lnTo>
                  <a:lnTo>
                    <a:pt x="98" y="176"/>
                  </a:lnTo>
                  <a:lnTo>
                    <a:pt x="104" y="179"/>
                  </a:lnTo>
                  <a:lnTo>
                    <a:pt x="106" y="179"/>
                  </a:lnTo>
                  <a:lnTo>
                    <a:pt x="109" y="184"/>
                  </a:lnTo>
                  <a:lnTo>
                    <a:pt x="112" y="187"/>
                  </a:lnTo>
                  <a:lnTo>
                    <a:pt x="112" y="189"/>
                  </a:lnTo>
                  <a:lnTo>
                    <a:pt x="114" y="192"/>
                  </a:lnTo>
                  <a:lnTo>
                    <a:pt x="114" y="195"/>
                  </a:lnTo>
                  <a:lnTo>
                    <a:pt x="120" y="195"/>
                  </a:lnTo>
                  <a:lnTo>
                    <a:pt x="122" y="195"/>
                  </a:lnTo>
                  <a:lnTo>
                    <a:pt x="125" y="195"/>
                  </a:lnTo>
                  <a:lnTo>
                    <a:pt x="128" y="197"/>
                  </a:lnTo>
                  <a:lnTo>
                    <a:pt x="133" y="197"/>
                  </a:lnTo>
                  <a:lnTo>
                    <a:pt x="136" y="197"/>
                  </a:lnTo>
                  <a:lnTo>
                    <a:pt x="138" y="197"/>
                  </a:lnTo>
                  <a:lnTo>
                    <a:pt x="141" y="200"/>
                  </a:lnTo>
                  <a:lnTo>
                    <a:pt x="144" y="197"/>
                  </a:lnTo>
                  <a:lnTo>
                    <a:pt x="144" y="195"/>
                  </a:lnTo>
                  <a:lnTo>
                    <a:pt x="146" y="189"/>
                  </a:lnTo>
                  <a:lnTo>
                    <a:pt x="146" y="187"/>
                  </a:lnTo>
                  <a:lnTo>
                    <a:pt x="146" y="184"/>
                  </a:lnTo>
                  <a:lnTo>
                    <a:pt x="146" y="179"/>
                  </a:lnTo>
                  <a:lnTo>
                    <a:pt x="149" y="176"/>
                  </a:lnTo>
                  <a:lnTo>
                    <a:pt x="149" y="173"/>
                  </a:lnTo>
                  <a:lnTo>
                    <a:pt x="152" y="171"/>
                  </a:lnTo>
                  <a:lnTo>
                    <a:pt x="154" y="168"/>
                  </a:lnTo>
                  <a:lnTo>
                    <a:pt x="157" y="165"/>
                  </a:lnTo>
                  <a:lnTo>
                    <a:pt x="160" y="163"/>
                  </a:lnTo>
                  <a:lnTo>
                    <a:pt x="162" y="163"/>
                  </a:lnTo>
                  <a:lnTo>
                    <a:pt x="165" y="160"/>
                  </a:lnTo>
                  <a:lnTo>
                    <a:pt x="168" y="160"/>
                  </a:lnTo>
                  <a:lnTo>
                    <a:pt x="173" y="160"/>
                  </a:lnTo>
                  <a:lnTo>
                    <a:pt x="178" y="160"/>
                  </a:lnTo>
                  <a:lnTo>
                    <a:pt x="178" y="163"/>
                  </a:lnTo>
                  <a:lnTo>
                    <a:pt x="184" y="163"/>
                  </a:lnTo>
                  <a:lnTo>
                    <a:pt x="189" y="163"/>
                  </a:lnTo>
                  <a:lnTo>
                    <a:pt x="189" y="160"/>
                  </a:lnTo>
                  <a:lnTo>
                    <a:pt x="192" y="155"/>
                  </a:lnTo>
                  <a:lnTo>
                    <a:pt x="192" y="152"/>
                  </a:lnTo>
                  <a:lnTo>
                    <a:pt x="197" y="149"/>
                  </a:lnTo>
                  <a:lnTo>
                    <a:pt x="200" y="149"/>
                  </a:lnTo>
                  <a:lnTo>
                    <a:pt x="202" y="147"/>
                  </a:lnTo>
                  <a:lnTo>
                    <a:pt x="208" y="147"/>
                  </a:lnTo>
                  <a:lnTo>
                    <a:pt x="210" y="144"/>
                  </a:lnTo>
                  <a:lnTo>
                    <a:pt x="213" y="144"/>
                  </a:lnTo>
                  <a:lnTo>
                    <a:pt x="216" y="141"/>
                  </a:lnTo>
                  <a:lnTo>
                    <a:pt x="216" y="139"/>
                  </a:lnTo>
                  <a:lnTo>
                    <a:pt x="221" y="139"/>
                  </a:lnTo>
                  <a:lnTo>
                    <a:pt x="221" y="136"/>
                  </a:lnTo>
                  <a:lnTo>
                    <a:pt x="224" y="133"/>
                  </a:lnTo>
                  <a:lnTo>
                    <a:pt x="226" y="131"/>
                  </a:lnTo>
                  <a:lnTo>
                    <a:pt x="226" y="133"/>
                  </a:lnTo>
                  <a:lnTo>
                    <a:pt x="226" y="139"/>
                  </a:lnTo>
                  <a:lnTo>
                    <a:pt x="232" y="139"/>
                  </a:lnTo>
                  <a:lnTo>
                    <a:pt x="234" y="139"/>
                  </a:lnTo>
                  <a:lnTo>
                    <a:pt x="237" y="139"/>
                  </a:lnTo>
                  <a:lnTo>
                    <a:pt x="240" y="139"/>
                  </a:lnTo>
                  <a:lnTo>
                    <a:pt x="242" y="136"/>
                  </a:lnTo>
                  <a:lnTo>
                    <a:pt x="245" y="136"/>
                  </a:lnTo>
                  <a:lnTo>
                    <a:pt x="248" y="133"/>
                  </a:lnTo>
                  <a:lnTo>
                    <a:pt x="248" y="128"/>
                  </a:lnTo>
                  <a:lnTo>
                    <a:pt x="248" y="125"/>
                  </a:lnTo>
                  <a:lnTo>
                    <a:pt x="248" y="123"/>
                  </a:lnTo>
                  <a:lnTo>
                    <a:pt x="250" y="123"/>
                  </a:lnTo>
                  <a:lnTo>
                    <a:pt x="248" y="117"/>
                  </a:lnTo>
                  <a:lnTo>
                    <a:pt x="248" y="112"/>
                  </a:lnTo>
                  <a:lnTo>
                    <a:pt x="245" y="107"/>
                  </a:lnTo>
                  <a:lnTo>
                    <a:pt x="242" y="101"/>
                  </a:lnTo>
                  <a:lnTo>
                    <a:pt x="240" y="96"/>
                  </a:lnTo>
                  <a:lnTo>
                    <a:pt x="234" y="91"/>
                  </a:lnTo>
                  <a:lnTo>
                    <a:pt x="237" y="88"/>
                  </a:lnTo>
                  <a:lnTo>
                    <a:pt x="237" y="85"/>
                  </a:lnTo>
                  <a:lnTo>
                    <a:pt x="234" y="85"/>
                  </a:lnTo>
                  <a:lnTo>
                    <a:pt x="232" y="83"/>
                  </a:lnTo>
                  <a:lnTo>
                    <a:pt x="229" y="83"/>
                  </a:lnTo>
                  <a:lnTo>
                    <a:pt x="226" y="85"/>
                  </a:lnTo>
                  <a:lnTo>
                    <a:pt x="221" y="85"/>
                  </a:lnTo>
                  <a:lnTo>
                    <a:pt x="218" y="85"/>
                  </a:lnTo>
                  <a:lnTo>
                    <a:pt x="218" y="88"/>
                  </a:lnTo>
                  <a:lnTo>
                    <a:pt x="216" y="88"/>
                  </a:lnTo>
                  <a:lnTo>
                    <a:pt x="213" y="88"/>
                  </a:lnTo>
                  <a:lnTo>
                    <a:pt x="213" y="83"/>
                  </a:lnTo>
                  <a:lnTo>
                    <a:pt x="210" y="80"/>
                  </a:lnTo>
                  <a:lnTo>
                    <a:pt x="208" y="80"/>
                  </a:lnTo>
                  <a:lnTo>
                    <a:pt x="208" y="77"/>
                  </a:lnTo>
                  <a:lnTo>
                    <a:pt x="208" y="72"/>
                  </a:lnTo>
                  <a:lnTo>
                    <a:pt x="208" y="69"/>
                  </a:lnTo>
                  <a:lnTo>
                    <a:pt x="205" y="67"/>
                  </a:lnTo>
                  <a:lnTo>
                    <a:pt x="205" y="64"/>
                  </a:lnTo>
                  <a:lnTo>
                    <a:pt x="205" y="61"/>
                  </a:lnTo>
                  <a:lnTo>
                    <a:pt x="202" y="59"/>
                  </a:lnTo>
                  <a:lnTo>
                    <a:pt x="200" y="59"/>
                  </a:lnTo>
                  <a:lnTo>
                    <a:pt x="197" y="56"/>
                  </a:lnTo>
                  <a:lnTo>
                    <a:pt x="194" y="53"/>
                  </a:lnTo>
                  <a:lnTo>
                    <a:pt x="192" y="53"/>
                  </a:lnTo>
                  <a:lnTo>
                    <a:pt x="189" y="51"/>
                  </a:lnTo>
                  <a:lnTo>
                    <a:pt x="184" y="51"/>
                  </a:lnTo>
                  <a:lnTo>
                    <a:pt x="181" y="48"/>
                  </a:lnTo>
                  <a:lnTo>
                    <a:pt x="178" y="45"/>
                  </a:lnTo>
                  <a:lnTo>
                    <a:pt x="178" y="43"/>
                  </a:lnTo>
                  <a:lnTo>
                    <a:pt x="178" y="40"/>
                  </a:lnTo>
                  <a:lnTo>
                    <a:pt x="178" y="37"/>
                  </a:lnTo>
                  <a:lnTo>
                    <a:pt x="178" y="35"/>
                  </a:lnTo>
                  <a:lnTo>
                    <a:pt x="178" y="32"/>
                  </a:lnTo>
                  <a:lnTo>
                    <a:pt x="176" y="32"/>
                  </a:lnTo>
                  <a:lnTo>
                    <a:pt x="173" y="29"/>
                  </a:lnTo>
                  <a:lnTo>
                    <a:pt x="170" y="29"/>
                  </a:lnTo>
                  <a:lnTo>
                    <a:pt x="170" y="27"/>
                  </a:lnTo>
                  <a:lnTo>
                    <a:pt x="170" y="24"/>
                  </a:lnTo>
                  <a:lnTo>
                    <a:pt x="168" y="21"/>
                  </a:lnTo>
                  <a:lnTo>
                    <a:pt x="165" y="21"/>
                  </a:lnTo>
                  <a:lnTo>
                    <a:pt x="162" y="19"/>
                  </a:lnTo>
                  <a:lnTo>
                    <a:pt x="162" y="16"/>
                  </a:lnTo>
                  <a:lnTo>
                    <a:pt x="162" y="14"/>
                  </a:lnTo>
                  <a:lnTo>
                    <a:pt x="162" y="11"/>
                  </a:lnTo>
                  <a:lnTo>
                    <a:pt x="162" y="8"/>
                  </a:lnTo>
                  <a:lnTo>
                    <a:pt x="165" y="6"/>
                  </a:lnTo>
                  <a:lnTo>
                    <a:pt x="165" y="3"/>
                  </a:lnTo>
                  <a:lnTo>
                    <a:pt x="165" y="0"/>
                  </a:lnTo>
                  <a:lnTo>
                    <a:pt x="162" y="3"/>
                  </a:lnTo>
                  <a:lnTo>
                    <a:pt x="160" y="6"/>
                  </a:lnTo>
                  <a:lnTo>
                    <a:pt x="157" y="8"/>
                  </a:lnTo>
                  <a:lnTo>
                    <a:pt x="154" y="8"/>
                  </a:lnTo>
                  <a:lnTo>
                    <a:pt x="152" y="8"/>
                  </a:lnTo>
                  <a:lnTo>
                    <a:pt x="146" y="8"/>
                  </a:lnTo>
                  <a:lnTo>
                    <a:pt x="144" y="6"/>
                  </a:lnTo>
                  <a:lnTo>
                    <a:pt x="138" y="3"/>
                  </a:lnTo>
                  <a:lnTo>
                    <a:pt x="136" y="0"/>
                  </a:lnTo>
                  <a:lnTo>
                    <a:pt x="133" y="0"/>
                  </a:lnTo>
                  <a:lnTo>
                    <a:pt x="130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4" y="0"/>
                  </a:lnTo>
                  <a:lnTo>
                    <a:pt x="112" y="3"/>
                  </a:lnTo>
                  <a:lnTo>
                    <a:pt x="109" y="3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106" y="3"/>
                  </a:lnTo>
                  <a:lnTo>
                    <a:pt x="104" y="6"/>
                  </a:lnTo>
                  <a:lnTo>
                    <a:pt x="101" y="6"/>
                  </a:lnTo>
                  <a:lnTo>
                    <a:pt x="98" y="6"/>
                  </a:lnTo>
                  <a:lnTo>
                    <a:pt x="98" y="8"/>
                  </a:lnTo>
                  <a:lnTo>
                    <a:pt x="96" y="11"/>
                  </a:lnTo>
                  <a:lnTo>
                    <a:pt x="93" y="14"/>
                  </a:lnTo>
                  <a:lnTo>
                    <a:pt x="90" y="11"/>
                  </a:lnTo>
                  <a:lnTo>
                    <a:pt x="88" y="14"/>
                  </a:lnTo>
                  <a:lnTo>
                    <a:pt x="85" y="14"/>
                  </a:lnTo>
                  <a:lnTo>
                    <a:pt x="88" y="16"/>
                  </a:lnTo>
                  <a:lnTo>
                    <a:pt x="90" y="19"/>
                  </a:lnTo>
                  <a:lnTo>
                    <a:pt x="88" y="21"/>
                  </a:lnTo>
                  <a:lnTo>
                    <a:pt x="85" y="21"/>
                  </a:lnTo>
                  <a:lnTo>
                    <a:pt x="82" y="21"/>
                  </a:lnTo>
                  <a:lnTo>
                    <a:pt x="74" y="21"/>
                  </a:lnTo>
                  <a:lnTo>
                    <a:pt x="69" y="21"/>
                  </a:lnTo>
                  <a:lnTo>
                    <a:pt x="64" y="21"/>
                  </a:lnTo>
                  <a:lnTo>
                    <a:pt x="58" y="19"/>
                  </a:lnTo>
                  <a:lnTo>
                    <a:pt x="56" y="19"/>
                  </a:lnTo>
                  <a:lnTo>
                    <a:pt x="53" y="21"/>
                  </a:lnTo>
                  <a:lnTo>
                    <a:pt x="50" y="21"/>
                  </a:lnTo>
                  <a:lnTo>
                    <a:pt x="48" y="21"/>
                  </a:lnTo>
                  <a:lnTo>
                    <a:pt x="45" y="24"/>
                  </a:lnTo>
                  <a:lnTo>
                    <a:pt x="45" y="29"/>
                  </a:lnTo>
                  <a:lnTo>
                    <a:pt x="42" y="29"/>
                  </a:lnTo>
                  <a:lnTo>
                    <a:pt x="40" y="29"/>
                  </a:lnTo>
                  <a:lnTo>
                    <a:pt x="37" y="29"/>
                  </a:lnTo>
                  <a:lnTo>
                    <a:pt x="37" y="32"/>
                  </a:lnTo>
                  <a:lnTo>
                    <a:pt x="34" y="32"/>
                  </a:lnTo>
                  <a:lnTo>
                    <a:pt x="34" y="35"/>
                  </a:lnTo>
                  <a:lnTo>
                    <a:pt x="37" y="37"/>
                  </a:lnTo>
                  <a:lnTo>
                    <a:pt x="40" y="37"/>
                  </a:lnTo>
                  <a:lnTo>
                    <a:pt x="42" y="40"/>
                  </a:lnTo>
                  <a:lnTo>
                    <a:pt x="42" y="43"/>
                  </a:lnTo>
                  <a:lnTo>
                    <a:pt x="42" y="45"/>
                  </a:lnTo>
                  <a:lnTo>
                    <a:pt x="42" y="48"/>
                  </a:lnTo>
                  <a:lnTo>
                    <a:pt x="40" y="51"/>
                  </a:lnTo>
                  <a:lnTo>
                    <a:pt x="40" y="53"/>
                  </a:lnTo>
                  <a:lnTo>
                    <a:pt x="37" y="56"/>
                  </a:lnTo>
                  <a:lnTo>
                    <a:pt x="37" y="59"/>
                  </a:lnTo>
                  <a:lnTo>
                    <a:pt x="37" y="64"/>
                  </a:lnTo>
                  <a:lnTo>
                    <a:pt x="34" y="67"/>
                  </a:lnTo>
                  <a:lnTo>
                    <a:pt x="34" y="69"/>
                  </a:lnTo>
                  <a:lnTo>
                    <a:pt x="34" y="72"/>
                  </a:lnTo>
                  <a:lnTo>
                    <a:pt x="37" y="75"/>
                  </a:lnTo>
                  <a:lnTo>
                    <a:pt x="37" y="77"/>
                  </a:lnTo>
                  <a:lnTo>
                    <a:pt x="37" y="80"/>
                  </a:lnTo>
                  <a:lnTo>
                    <a:pt x="37" y="83"/>
                  </a:lnTo>
                  <a:lnTo>
                    <a:pt x="34" y="85"/>
                  </a:lnTo>
                  <a:lnTo>
                    <a:pt x="32" y="88"/>
                  </a:lnTo>
                  <a:lnTo>
                    <a:pt x="29" y="91"/>
                  </a:lnTo>
                  <a:lnTo>
                    <a:pt x="26" y="91"/>
                  </a:lnTo>
                  <a:lnTo>
                    <a:pt x="24" y="93"/>
                  </a:lnTo>
                  <a:lnTo>
                    <a:pt x="21" y="96"/>
                  </a:lnTo>
                  <a:lnTo>
                    <a:pt x="16" y="96"/>
                  </a:lnTo>
                  <a:lnTo>
                    <a:pt x="13" y="99"/>
                  </a:lnTo>
                  <a:lnTo>
                    <a:pt x="8" y="101"/>
                  </a:lnTo>
                  <a:lnTo>
                    <a:pt x="5" y="104"/>
                  </a:lnTo>
                  <a:lnTo>
                    <a:pt x="2" y="107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83" name="Freeform 149"/>
            <p:cNvSpPr>
              <a:spLocks/>
            </p:cNvSpPr>
            <p:nvPr/>
          </p:nvSpPr>
          <p:spPr bwMode="auto">
            <a:xfrm>
              <a:off x="5280025" y="2403475"/>
              <a:ext cx="935038" cy="793750"/>
            </a:xfrm>
            <a:custGeom>
              <a:avLst/>
              <a:gdLst>
                <a:gd name="T0" fmla="*/ 2147483647 w 250"/>
                <a:gd name="T1" fmla="*/ 2147483647 h 200"/>
                <a:gd name="T2" fmla="*/ 2147483647 w 250"/>
                <a:gd name="T3" fmla="*/ 2147483647 h 200"/>
                <a:gd name="T4" fmla="*/ 2147483647 w 250"/>
                <a:gd name="T5" fmla="*/ 2147483647 h 200"/>
                <a:gd name="T6" fmla="*/ 2147483647 w 250"/>
                <a:gd name="T7" fmla="*/ 2147483647 h 200"/>
                <a:gd name="T8" fmla="*/ 2147483647 w 250"/>
                <a:gd name="T9" fmla="*/ 2147483647 h 200"/>
                <a:gd name="T10" fmla="*/ 2147483647 w 250"/>
                <a:gd name="T11" fmla="*/ 2147483647 h 200"/>
                <a:gd name="T12" fmla="*/ 2147483647 w 250"/>
                <a:gd name="T13" fmla="*/ 2147483647 h 200"/>
                <a:gd name="T14" fmla="*/ 2147483647 w 250"/>
                <a:gd name="T15" fmla="*/ 2147483647 h 200"/>
                <a:gd name="T16" fmla="*/ 2147483647 w 250"/>
                <a:gd name="T17" fmla="*/ 2147483647 h 200"/>
                <a:gd name="T18" fmla="*/ 2147483647 w 250"/>
                <a:gd name="T19" fmla="*/ 2147483647 h 200"/>
                <a:gd name="T20" fmla="*/ 2147483647 w 250"/>
                <a:gd name="T21" fmla="*/ 2147483647 h 200"/>
                <a:gd name="T22" fmla="*/ 2147483647 w 250"/>
                <a:gd name="T23" fmla="*/ 2147483647 h 200"/>
                <a:gd name="T24" fmla="*/ 2147483647 w 250"/>
                <a:gd name="T25" fmla="*/ 2147483647 h 200"/>
                <a:gd name="T26" fmla="*/ 2147483647 w 250"/>
                <a:gd name="T27" fmla="*/ 2147483647 h 200"/>
                <a:gd name="T28" fmla="*/ 2147483647 w 250"/>
                <a:gd name="T29" fmla="*/ 2147483647 h 200"/>
                <a:gd name="T30" fmla="*/ 2147483647 w 250"/>
                <a:gd name="T31" fmla="*/ 2147483647 h 200"/>
                <a:gd name="T32" fmla="*/ 2147483647 w 250"/>
                <a:gd name="T33" fmla="*/ 2147483647 h 200"/>
                <a:gd name="T34" fmla="*/ 2147483647 w 250"/>
                <a:gd name="T35" fmla="*/ 2147483647 h 200"/>
                <a:gd name="T36" fmla="*/ 2147483647 w 250"/>
                <a:gd name="T37" fmla="*/ 2147483647 h 200"/>
                <a:gd name="T38" fmla="*/ 2147483647 w 250"/>
                <a:gd name="T39" fmla="*/ 2147483647 h 200"/>
                <a:gd name="T40" fmla="*/ 2147483647 w 250"/>
                <a:gd name="T41" fmla="*/ 2147483647 h 200"/>
                <a:gd name="T42" fmla="*/ 2147483647 w 250"/>
                <a:gd name="T43" fmla="*/ 2147483647 h 200"/>
                <a:gd name="T44" fmla="*/ 2147483647 w 250"/>
                <a:gd name="T45" fmla="*/ 2147483647 h 200"/>
                <a:gd name="T46" fmla="*/ 2147483647 w 250"/>
                <a:gd name="T47" fmla="*/ 2147483647 h 200"/>
                <a:gd name="T48" fmla="*/ 2147483647 w 250"/>
                <a:gd name="T49" fmla="*/ 2147483647 h 200"/>
                <a:gd name="T50" fmla="*/ 2147483647 w 250"/>
                <a:gd name="T51" fmla="*/ 2147483647 h 200"/>
                <a:gd name="T52" fmla="*/ 2147483647 w 250"/>
                <a:gd name="T53" fmla="*/ 2147483647 h 200"/>
                <a:gd name="T54" fmla="*/ 2147483647 w 250"/>
                <a:gd name="T55" fmla="*/ 2147483647 h 200"/>
                <a:gd name="T56" fmla="*/ 2147483647 w 250"/>
                <a:gd name="T57" fmla="*/ 2147483647 h 200"/>
                <a:gd name="T58" fmla="*/ 2147483647 w 250"/>
                <a:gd name="T59" fmla="*/ 2147483647 h 200"/>
                <a:gd name="T60" fmla="*/ 2147483647 w 250"/>
                <a:gd name="T61" fmla="*/ 2147483647 h 200"/>
                <a:gd name="T62" fmla="*/ 2147483647 w 250"/>
                <a:gd name="T63" fmla="*/ 2147483647 h 200"/>
                <a:gd name="T64" fmla="*/ 2147483647 w 250"/>
                <a:gd name="T65" fmla="*/ 2147483647 h 200"/>
                <a:gd name="T66" fmla="*/ 2147483647 w 250"/>
                <a:gd name="T67" fmla="*/ 2147483647 h 200"/>
                <a:gd name="T68" fmla="*/ 2147483647 w 250"/>
                <a:gd name="T69" fmla="*/ 2147483647 h 200"/>
                <a:gd name="T70" fmla="*/ 2147483647 w 250"/>
                <a:gd name="T71" fmla="*/ 2147483647 h 200"/>
                <a:gd name="T72" fmla="*/ 2147483647 w 250"/>
                <a:gd name="T73" fmla="*/ 2147483647 h 200"/>
                <a:gd name="T74" fmla="*/ 2147483647 w 250"/>
                <a:gd name="T75" fmla="*/ 2147483647 h 200"/>
                <a:gd name="T76" fmla="*/ 2147483647 w 250"/>
                <a:gd name="T77" fmla="*/ 2147483647 h 200"/>
                <a:gd name="T78" fmla="*/ 2147483647 w 250"/>
                <a:gd name="T79" fmla="*/ 2147483647 h 200"/>
                <a:gd name="T80" fmla="*/ 2147483647 w 250"/>
                <a:gd name="T81" fmla="*/ 2147483647 h 200"/>
                <a:gd name="T82" fmla="*/ 2147483647 w 250"/>
                <a:gd name="T83" fmla="*/ 2147483647 h 200"/>
                <a:gd name="T84" fmla="*/ 2147483647 w 250"/>
                <a:gd name="T85" fmla="*/ 0 h 200"/>
                <a:gd name="T86" fmla="*/ 2147483647 w 250"/>
                <a:gd name="T87" fmla="*/ 2147483647 h 200"/>
                <a:gd name="T88" fmla="*/ 2147483647 w 250"/>
                <a:gd name="T89" fmla="*/ 2147483647 h 200"/>
                <a:gd name="T90" fmla="*/ 2147483647 w 250"/>
                <a:gd name="T91" fmla="*/ 0 h 200"/>
                <a:gd name="T92" fmla="*/ 2147483647 w 250"/>
                <a:gd name="T93" fmla="*/ 0 h 200"/>
                <a:gd name="T94" fmla="*/ 2147483647 w 250"/>
                <a:gd name="T95" fmla="*/ 0 h 200"/>
                <a:gd name="T96" fmla="*/ 2147483647 w 250"/>
                <a:gd name="T97" fmla="*/ 2147483647 h 200"/>
                <a:gd name="T98" fmla="*/ 2147483647 w 250"/>
                <a:gd name="T99" fmla="*/ 2147483647 h 200"/>
                <a:gd name="T100" fmla="*/ 2147483647 w 250"/>
                <a:gd name="T101" fmla="*/ 2147483647 h 200"/>
                <a:gd name="T102" fmla="*/ 2147483647 w 250"/>
                <a:gd name="T103" fmla="*/ 2147483647 h 200"/>
                <a:gd name="T104" fmla="*/ 2147483647 w 250"/>
                <a:gd name="T105" fmla="*/ 2147483647 h 200"/>
                <a:gd name="T106" fmla="*/ 2147483647 w 250"/>
                <a:gd name="T107" fmla="*/ 2147483647 h 200"/>
                <a:gd name="T108" fmla="*/ 2147483647 w 250"/>
                <a:gd name="T109" fmla="*/ 2147483647 h 200"/>
                <a:gd name="T110" fmla="*/ 2147483647 w 250"/>
                <a:gd name="T111" fmla="*/ 2147483647 h 200"/>
                <a:gd name="T112" fmla="*/ 2147483647 w 250"/>
                <a:gd name="T113" fmla="*/ 2147483647 h 200"/>
                <a:gd name="T114" fmla="*/ 2147483647 w 250"/>
                <a:gd name="T115" fmla="*/ 2147483647 h 200"/>
                <a:gd name="T116" fmla="*/ 2147483647 w 250"/>
                <a:gd name="T117" fmla="*/ 2147483647 h 200"/>
                <a:gd name="T118" fmla="*/ 2147483647 w 250"/>
                <a:gd name="T119" fmla="*/ 2147483647 h 200"/>
                <a:gd name="T120" fmla="*/ 2147483647 w 250"/>
                <a:gd name="T121" fmla="*/ 2147483647 h 200"/>
                <a:gd name="T122" fmla="*/ 2147483647 w 250"/>
                <a:gd name="T123" fmla="*/ 2147483647 h 200"/>
                <a:gd name="T124" fmla="*/ 2147483647 w 250"/>
                <a:gd name="T125" fmla="*/ 2147483647 h 20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50"/>
                <a:gd name="T190" fmla="*/ 0 h 200"/>
                <a:gd name="T191" fmla="*/ 250 w 250"/>
                <a:gd name="T192" fmla="*/ 200 h 20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50" h="200">
                  <a:moveTo>
                    <a:pt x="0" y="109"/>
                  </a:moveTo>
                  <a:lnTo>
                    <a:pt x="5" y="109"/>
                  </a:lnTo>
                  <a:lnTo>
                    <a:pt x="8" y="115"/>
                  </a:lnTo>
                  <a:lnTo>
                    <a:pt x="13" y="120"/>
                  </a:lnTo>
                  <a:lnTo>
                    <a:pt x="18" y="125"/>
                  </a:lnTo>
                  <a:lnTo>
                    <a:pt x="21" y="128"/>
                  </a:lnTo>
                  <a:lnTo>
                    <a:pt x="24" y="131"/>
                  </a:lnTo>
                  <a:lnTo>
                    <a:pt x="24" y="136"/>
                  </a:lnTo>
                  <a:lnTo>
                    <a:pt x="26" y="139"/>
                  </a:lnTo>
                  <a:lnTo>
                    <a:pt x="29" y="141"/>
                  </a:lnTo>
                  <a:lnTo>
                    <a:pt x="34" y="141"/>
                  </a:lnTo>
                  <a:lnTo>
                    <a:pt x="40" y="141"/>
                  </a:lnTo>
                  <a:lnTo>
                    <a:pt x="42" y="141"/>
                  </a:lnTo>
                  <a:lnTo>
                    <a:pt x="42" y="144"/>
                  </a:lnTo>
                  <a:lnTo>
                    <a:pt x="42" y="147"/>
                  </a:lnTo>
                  <a:lnTo>
                    <a:pt x="40" y="149"/>
                  </a:lnTo>
                  <a:lnTo>
                    <a:pt x="40" y="152"/>
                  </a:lnTo>
                  <a:lnTo>
                    <a:pt x="42" y="155"/>
                  </a:lnTo>
                  <a:lnTo>
                    <a:pt x="40" y="157"/>
                  </a:lnTo>
                  <a:lnTo>
                    <a:pt x="37" y="157"/>
                  </a:lnTo>
                  <a:lnTo>
                    <a:pt x="34" y="160"/>
                  </a:lnTo>
                  <a:lnTo>
                    <a:pt x="34" y="163"/>
                  </a:lnTo>
                  <a:lnTo>
                    <a:pt x="32" y="163"/>
                  </a:lnTo>
                  <a:lnTo>
                    <a:pt x="32" y="165"/>
                  </a:lnTo>
                  <a:lnTo>
                    <a:pt x="34" y="168"/>
                  </a:lnTo>
                  <a:lnTo>
                    <a:pt x="37" y="168"/>
                  </a:lnTo>
                  <a:lnTo>
                    <a:pt x="40" y="168"/>
                  </a:lnTo>
                  <a:lnTo>
                    <a:pt x="42" y="171"/>
                  </a:lnTo>
                  <a:lnTo>
                    <a:pt x="45" y="168"/>
                  </a:lnTo>
                  <a:lnTo>
                    <a:pt x="48" y="168"/>
                  </a:lnTo>
                  <a:lnTo>
                    <a:pt x="48" y="165"/>
                  </a:lnTo>
                  <a:lnTo>
                    <a:pt x="50" y="165"/>
                  </a:lnTo>
                  <a:lnTo>
                    <a:pt x="53" y="163"/>
                  </a:lnTo>
                  <a:lnTo>
                    <a:pt x="56" y="165"/>
                  </a:lnTo>
                  <a:lnTo>
                    <a:pt x="58" y="165"/>
                  </a:lnTo>
                  <a:lnTo>
                    <a:pt x="58" y="168"/>
                  </a:lnTo>
                  <a:lnTo>
                    <a:pt x="61" y="171"/>
                  </a:lnTo>
                  <a:lnTo>
                    <a:pt x="64" y="171"/>
                  </a:lnTo>
                  <a:lnTo>
                    <a:pt x="66" y="168"/>
                  </a:lnTo>
                  <a:lnTo>
                    <a:pt x="69" y="168"/>
                  </a:lnTo>
                  <a:lnTo>
                    <a:pt x="72" y="168"/>
                  </a:lnTo>
                  <a:lnTo>
                    <a:pt x="74" y="168"/>
                  </a:lnTo>
                  <a:lnTo>
                    <a:pt x="77" y="168"/>
                  </a:lnTo>
                  <a:lnTo>
                    <a:pt x="80" y="165"/>
                  </a:lnTo>
                  <a:lnTo>
                    <a:pt x="82" y="165"/>
                  </a:lnTo>
                  <a:lnTo>
                    <a:pt x="85" y="163"/>
                  </a:lnTo>
                  <a:lnTo>
                    <a:pt x="88" y="165"/>
                  </a:lnTo>
                  <a:lnTo>
                    <a:pt x="88" y="168"/>
                  </a:lnTo>
                  <a:lnTo>
                    <a:pt x="85" y="168"/>
                  </a:lnTo>
                  <a:lnTo>
                    <a:pt x="85" y="171"/>
                  </a:lnTo>
                  <a:lnTo>
                    <a:pt x="85" y="173"/>
                  </a:lnTo>
                  <a:lnTo>
                    <a:pt x="88" y="173"/>
                  </a:lnTo>
                  <a:lnTo>
                    <a:pt x="93" y="176"/>
                  </a:lnTo>
                  <a:lnTo>
                    <a:pt x="98" y="176"/>
                  </a:lnTo>
                  <a:lnTo>
                    <a:pt x="104" y="179"/>
                  </a:lnTo>
                  <a:lnTo>
                    <a:pt x="106" y="179"/>
                  </a:lnTo>
                  <a:lnTo>
                    <a:pt x="109" y="184"/>
                  </a:lnTo>
                  <a:lnTo>
                    <a:pt x="112" y="187"/>
                  </a:lnTo>
                  <a:lnTo>
                    <a:pt x="112" y="189"/>
                  </a:lnTo>
                  <a:lnTo>
                    <a:pt x="114" y="192"/>
                  </a:lnTo>
                  <a:lnTo>
                    <a:pt x="114" y="195"/>
                  </a:lnTo>
                  <a:lnTo>
                    <a:pt x="120" y="195"/>
                  </a:lnTo>
                  <a:lnTo>
                    <a:pt x="122" y="195"/>
                  </a:lnTo>
                  <a:lnTo>
                    <a:pt x="125" y="195"/>
                  </a:lnTo>
                  <a:lnTo>
                    <a:pt x="128" y="197"/>
                  </a:lnTo>
                  <a:lnTo>
                    <a:pt x="133" y="197"/>
                  </a:lnTo>
                  <a:lnTo>
                    <a:pt x="136" y="197"/>
                  </a:lnTo>
                  <a:lnTo>
                    <a:pt x="138" y="197"/>
                  </a:lnTo>
                  <a:lnTo>
                    <a:pt x="141" y="200"/>
                  </a:lnTo>
                  <a:lnTo>
                    <a:pt x="144" y="197"/>
                  </a:lnTo>
                  <a:lnTo>
                    <a:pt x="144" y="195"/>
                  </a:lnTo>
                  <a:lnTo>
                    <a:pt x="146" y="189"/>
                  </a:lnTo>
                  <a:lnTo>
                    <a:pt x="146" y="187"/>
                  </a:lnTo>
                  <a:lnTo>
                    <a:pt x="146" y="184"/>
                  </a:lnTo>
                  <a:lnTo>
                    <a:pt x="146" y="179"/>
                  </a:lnTo>
                  <a:lnTo>
                    <a:pt x="149" y="176"/>
                  </a:lnTo>
                  <a:lnTo>
                    <a:pt x="149" y="173"/>
                  </a:lnTo>
                  <a:lnTo>
                    <a:pt x="152" y="171"/>
                  </a:lnTo>
                  <a:lnTo>
                    <a:pt x="154" y="168"/>
                  </a:lnTo>
                  <a:lnTo>
                    <a:pt x="157" y="165"/>
                  </a:lnTo>
                  <a:lnTo>
                    <a:pt x="160" y="163"/>
                  </a:lnTo>
                  <a:lnTo>
                    <a:pt x="162" y="163"/>
                  </a:lnTo>
                  <a:lnTo>
                    <a:pt x="165" y="160"/>
                  </a:lnTo>
                  <a:lnTo>
                    <a:pt x="168" y="160"/>
                  </a:lnTo>
                  <a:lnTo>
                    <a:pt x="173" y="160"/>
                  </a:lnTo>
                  <a:lnTo>
                    <a:pt x="178" y="160"/>
                  </a:lnTo>
                  <a:lnTo>
                    <a:pt x="178" y="163"/>
                  </a:lnTo>
                  <a:lnTo>
                    <a:pt x="184" y="163"/>
                  </a:lnTo>
                  <a:lnTo>
                    <a:pt x="189" y="163"/>
                  </a:lnTo>
                  <a:lnTo>
                    <a:pt x="189" y="160"/>
                  </a:lnTo>
                  <a:lnTo>
                    <a:pt x="192" y="155"/>
                  </a:lnTo>
                  <a:lnTo>
                    <a:pt x="192" y="152"/>
                  </a:lnTo>
                  <a:lnTo>
                    <a:pt x="197" y="149"/>
                  </a:lnTo>
                  <a:lnTo>
                    <a:pt x="200" y="149"/>
                  </a:lnTo>
                  <a:lnTo>
                    <a:pt x="202" y="147"/>
                  </a:lnTo>
                  <a:lnTo>
                    <a:pt x="208" y="147"/>
                  </a:lnTo>
                  <a:lnTo>
                    <a:pt x="210" y="144"/>
                  </a:lnTo>
                  <a:lnTo>
                    <a:pt x="213" y="144"/>
                  </a:lnTo>
                  <a:lnTo>
                    <a:pt x="216" y="141"/>
                  </a:lnTo>
                  <a:lnTo>
                    <a:pt x="216" y="139"/>
                  </a:lnTo>
                  <a:lnTo>
                    <a:pt x="221" y="139"/>
                  </a:lnTo>
                  <a:lnTo>
                    <a:pt x="221" y="136"/>
                  </a:lnTo>
                  <a:lnTo>
                    <a:pt x="224" y="133"/>
                  </a:lnTo>
                  <a:lnTo>
                    <a:pt x="226" y="131"/>
                  </a:lnTo>
                  <a:lnTo>
                    <a:pt x="226" y="133"/>
                  </a:lnTo>
                  <a:lnTo>
                    <a:pt x="226" y="139"/>
                  </a:lnTo>
                  <a:lnTo>
                    <a:pt x="232" y="139"/>
                  </a:lnTo>
                  <a:lnTo>
                    <a:pt x="234" y="139"/>
                  </a:lnTo>
                  <a:lnTo>
                    <a:pt x="237" y="139"/>
                  </a:lnTo>
                  <a:lnTo>
                    <a:pt x="240" y="139"/>
                  </a:lnTo>
                  <a:lnTo>
                    <a:pt x="242" y="136"/>
                  </a:lnTo>
                  <a:lnTo>
                    <a:pt x="245" y="136"/>
                  </a:lnTo>
                  <a:lnTo>
                    <a:pt x="248" y="133"/>
                  </a:lnTo>
                  <a:lnTo>
                    <a:pt x="248" y="128"/>
                  </a:lnTo>
                  <a:lnTo>
                    <a:pt x="248" y="125"/>
                  </a:lnTo>
                  <a:lnTo>
                    <a:pt x="248" y="123"/>
                  </a:lnTo>
                  <a:lnTo>
                    <a:pt x="250" y="123"/>
                  </a:lnTo>
                  <a:lnTo>
                    <a:pt x="248" y="117"/>
                  </a:lnTo>
                  <a:lnTo>
                    <a:pt x="248" y="112"/>
                  </a:lnTo>
                  <a:lnTo>
                    <a:pt x="245" y="107"/>
                  </a:lnTo>
                  <a:lnTo>
                    <a:pt x="242" y="101"/>
                  </a:lnTo>
                  <a:lnTo>
                    <a:pt x="240" y="96"/>
                  </a:lnTo>
                  <a:lnTo>
                    <a:pt x="234" y="91"/>
                  </a:lnTo>
                  <a:lnTo>
                    <a:pt x="237" y="88"/>
                  </a:lnTo>
                  <a:lnTo>
                    <a:pt x="237" y="85"/>
                  </a:lnTo>
                  <a:lnTo>
                    <a:pt x="234" y="85"/>
                  </a:lnTo>
                  <a:lnTo>
                    <a:pt x="232" y="83"/>
                  </a:lnTo>
                  <a:lnTo>
                    <a:pt x="229" y="83"/>
                  </a:lnTo>
                  <a:lnTo>
                    <a:pt x="226" y="85"/>
                  </a:lnTo>
                  <a:lnTo>
                    <a:pt x="221" y="85"/>
                  </a:lnTo>
                  <a:lnTo>
                    <a:pt x="218" y="85"/>
                  </a:lnTo>
                  <a:lnTo>
                    <a:pt x="218" y="88"/>
                  </a:lnTo>
                  <a:lnTo>
                    <a:pt x="216" y="88"/>
                  </a:lnTo>
                  <a:lnTo>
                    <a:pt x="213" y="88"/>
                  </a:lnTo>
                  <a:lnTo>
                    <a:pt x="213" y="83"/>
                  </a:lnTo>
                  <a:lnTo>
                    <a:pt x="210" y="80"/>
                  </a:lnTo>
                  <a:lnTo>
                    <a:pt x="208" y="80"/>
                  </a:lnTo>
                  <a:lnTo>
                    <a:pt x="208" y="77"/>
                  </a:lnTo>
                  <a:lnTo>
                    <a:pt x="208" y="72"/>
                  </a:lnTo>
                  <a:lnTo>
                    <a:pt x="208" y="69"/>
                  </a:lnTo>
                  <a:lnTo>
                    <a:pt x="205" y="67"/>
                  </a:lnTo>
                  <a:lnTo>
                    <a:pt x="205" y="64"/>
                  </a:lnTo>
                  <a:lnTo>
                    <a:pt x="205" y="61"/>
                  </a:lnTo>
                  <a:lnTo>
                    <a:pt x="202" y="59"/>
                  </a:lnTo>
                  <a:lnTo>
                    <a:pt x="200" y="59"/>
                  </a:lnTo>
                  <a:lnTo>
                    <a:pt x="197" y="56"/>
                  </a:lnTo>
                  <a:lnTo>
                    <a:pt x="194" y="53"/>
                  </a:lnTo>
                  <a:lnTo>
                    <a:pt x="192" y="53"/>
                  </a:lnTo>
                  <a:lnTo>
                    <a:pt x="189" y="51"/>
                  </a:lnTo>
                  <a:lnTo>
                    <a:pt x="184" y="51"/>
                  </a:lnTo>
                  <a:lnTo>
                    <a:pt x="181" y="48"/>
                  </a:lnTo>
                  <a:lnTo>
                    <a:pt x="178" y="45"/>
                  </a:lnTo>
                  <a:lnTo>
                    <a:pt x="178" y="43"/>
                  </a:lnTo>
                  <a:lnTo>
                    <a:pt x="178" y="40"/>
                  </a:lnTo>
                  <a:lnTo>
                    <a:pt x="178" y="37"/>
                  </a:lnTo>
                  <a:lnTo>
                    <a:pt x="178" y="35"/>
                  </a:lnTo>
                  <a:lnTo>
                    <a:pt x="178" y="32"/>
                  </a:lnTo>
                  <a:lnTo>
                    <a:pt x="176" y="32"/>
                  </a:lnTo>
                  <a:lnTo>
                    <a:pt x="173" y="29"/>
                  </a:lnTo>
                  <a:lnTo>
                    <a:pt x="170" y="29"/>
                  </a:lnTo>
                  <a:lnTo>
                    <a:pt x="170" y="27"/>
                  </a:lnTo>
                  <a:lnTo>
                    <a:pt x="170" y="24"/>
                  </a:lnTo>
                  <a:lnTo>
                    <a:pt x="168" y="21"/>
                  </a:lnTo>
                  <a:lnTo>
                    <a:pt x="165" y="21"/>
                  </a:lnTo>
                  <a:lnTo>
                    <a:pt x="162" y="19"/>
                  </a:lnTo>
                  <a:lnTo>
                    <a:pt x="162" y="16"/>
                  </a:lnTo>
                  <a:lnTo>
                    <a:pt x="162" y="14"/>
                  </a:lnTo>
                  <a:lnTo>
                    <a:pt x="162" y="11"/>
                  </a:lnTo>
                  <a:lnTo>
                    <a:pt x="162" y="8"/>
                  </a:lnTo>
                  <a:lnTo>
                    <a:pt x="165" y="6"/>
                  </a:lnTo>
                  <a:lnTo>
                    <a:pt x="165" y="3"/>
                  </a:lnTo>
                  <a:lnTo>
                    <a:pt x="165" y="0"/>
                  </a:lnTo>
                  <a:lnTo>
                    <a:pt x="162" y="3"/>
                  </a:lnTo>
                  <a:lnTo>
                    <a:pt x="160" y="6"/>
                  </a:lnTo>
                  <a:lnTo>
                    <a:pt x="157" y="8"/>
                  </a:lnTo>
                  <a:lnTo>
                    <a:pt x="154" y="8"/>
                  </a:lnTo>
                  <a:lnTo>
                    <a:pt x="152" y="8"/>
                  </a:lnTo>
                  <a:lnTo>
                    <a:pt x="146" y="8"/>
                  </a:lnTo>
                  <a:lnTo>
                    <a:pt x="144" y="6"/>
                  </a:lnTo>
                  <a:lnTo>
                    <a:pt x="138" y="3"/>
                  </a:lnTo>
                  <a:lnTo>
                    <a:pt x="136" y="0"/>
                  </a:lnTo>
                  <a:lnTo>
                    <a:pt x="133" y="0"/>
                  </a:lnTo>
                  <a:lnTo>
                    <a:pt x="130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4" y="0"/>
                  </a:lnTo>
                  <a:lnTo>
                    <a:pt x="112" y="3"/>
                  </a:lnTo>
                  <a:lnTo>
                    <a:pt x="109" y="3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106" y="3"/>
                  </a:lnTo>
                  <a:lnTo>
                    <a:pt x="104" y="6"/>
                  </a:lnTo>
                  <a:lnTo>
                    <a:pt x="101" y="6"/>
                  </a:lnTo>
                  <a:lnTo>
                    <a:pt x="98" y="6"/>
                  </a:lnTo>
                  <a:lnTo>
                    <a:pt x="98" y="8"/>
                  </a:lnTo>
                  <a:lnTo>
                    <a:pt x="96" y="11"/>
                  </a:lnTo>
                  <a:lnTo>
                    <a:pt x="93" y="14"/>
                  </a:lnTo>
                  <a:lnTo>
                    <a:pt x="90" y="11"/>
                  </a:lnTo>
                  <a:lnTo>
                    <a:pt x="88" y="14"/>
                  </a:lnTo>
                  <a:lnTo>
                    <a:pt x="85" y="14"/>
                  </a:lnTo>
                  <a:lnTo>
                    <a:pt x="88" y="16"/>
                  </a:lnTo>
                  <a:lnTo>
                    <a:pt x="90" y="19"/>
                  </a:lnTo>
                  <a:lnTo>
                    <a:pt x="88" y="21"/>
                  </a:lnTo>
                  <a:lnTo>
                    <a:pt x="85" y="21"/>
                  </a:lnTo>
                  <a:lnTo>
                    <a:pt x="82" y="21"/>
                  </a:lnTo>
                  <a:lnTo>
                    <a:pt x="74" y="21"/>
                  </a:lnTo>
                  <a:lnTo>
                    <a:pt x="69" y="21"/>
                  </a:lnTo>
                  <a:lnTo>
                    <a:pt x="64" y="21"/>
                  </a:lnTo>
                  <a:lnTo>
                    <a:pt x="58" y="19"/>
                  </a:lnTo>
                  <a:lnTo>
                    <a:pt x="56" y="19"/>
                  </a:lnTo>
                  <a:lnTo>
                    <a:pt x="53" y="21"/>
                  </a:lnTo>
                  <a:lnTo>
                    <a:pt x="50" y="21"/>
                  </a:lnTo>
                  <a:lnTo>
                    <a:pt x="48" y="21"/>
                  </a:lnTo>
                  <a:lnTo>
                    <a:pt x="45" y="24"/>
                  </a:lnTo>
                  <a:lnTo>
                    <a:pt x="45" y="29"/>
                  </a:lnTo>
                  <a:lnTo>
                    <a:pt x="42" y="29"/>
                  </a:lnTo>
                  <a:lnTo>
                    <a:pt x="40" y="29"/>
                  </a:lnTo>
                  <a:lnTo>
                    <a:pt x="37" y="29"/>
                  </a:lnTo>
                  <a:lnTo>
                    <a:pt x="37" y="32"/>
                  </a:lnTo>
                  <a:lnTo>
                    <a:pt x="34" y="32"/>
                  </a:lnTo>
                  <a:lnTo>
                    <a:pt x="34" y="35"/>
                  </a:lnTo>
                  <a:lnTo>
                    <a:pt x="37" y="37"/>
                  </a:lnTo>
                  <a:lnTo>
                    <a:pt x="40" y="37"/>
                  </a:lnTo>
                  <a:lnTo>
                    <a:pt x="42" y="40"/>
                  </a:lnTo>
                  <a:lnTo>
                    <a:pt x="42" y="43"/>
                  </a:lnTo>
                  <a:lnTo>
                    <a:pt x="42" y="45"/>
                  </a:lnTo>
                  <a:lnTo>
                    <a:pt x="42" y="48"/>
                  </a:lnTo>
                  <a:lnTo>
                    <a:pt x="40" y="51"/>
                  </a:lnTo>
                  <a:lnTo>
                    <a:pt x="40" y="53"/>
                  </a:lnTo>
                  <a:lnTo>
                    <a:pt x="37" y="56"/>
                  </a:lnTo>
                  <a:lnTo>
                    <a:pt x="37" y="59"/>
                  </a:lnTo>
                  <a:lnTo>
                    <a:pt x="37" y="64"/>
                  </a:lnTo>
                  <a:lnTo>
                    <a:pt x="34" y="67"/>
                  </a:lnTo>
                  <a:lnTo>
                    <a:pt x="34" y="69"/>
                  </a:lnTo>
                  <a:lnTo>
                    <a:pt x="34" y="72"/>
                  </a:lnTo>
                  <a:lnTo>
                    <a:pt x="37" y="75"/>
                  </a:lnTo>
                  <a:lnTo>
                    <a:pt x="37" y="77"/>
                  </a:lnTo>
                  <a:lnTo>
                    <a:pt x="37" y="80"/>
                  </a:lnTo>
                  <a:lnTo>
                    <a:pt x="37" y="83"/>
                  </a:lnTo>
                  <a:lnTo>
                    <a:pt x="34" y="85"/>
                  </a:lnTo>
                  <a:lnTo>
                    <a:pt x="32" y="88"/>
                  </a:lnTo>
                  <a:lnTo>
                    <a:pt x="29" y="91"/>
                  </a:lnTo>
                  <a:lnTo>
                    <a:pt x="26" y="91"/>
                  </a:lnTo>
                  <a:lnTo>
                    <a:pt x="24" y="93"/>
                  </a:lnTo>
                  <a:lnTo>
                    <a:pt x="21" y="96"/>
                  </a:lnTo>
                  <a:lnTo>
                    <a:pt x="16" y="96"/>
                  </a:lnTo>
                  <a:lnTo>
                    <a:pt x="13" y="99"/>
                  </a:lnTo>
                  <a:lnTo>
                    <a:pt x="8" y="101"/>
                  </a:lnTo>
                  <a:lnTo>
                    <a:pt x="5" y="104"/>
                  </a:lnTo>
                  <a:lnTo>
                    <a:pt x="2" y="107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F0F0F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84" name="Freeform 150"/>
            <p:cNvSpPr>
              <a:spLocks/>
            </p:cNvSpPr>
            <p:nvPr/>
          </p:nvSpPr>
          <p:spPr bwMode="auto">
            <a:xfrm>
              <a:off x="5265738" y="4000500"/>
              <a:ext cx="820737" cy="1096963"/>
            </a:xfrm>
            <a:custGeom>
              <a:avLst/>
              <a:gdLst>
                <a:gd name="T0" fmla="*/ 2147483647 w 219"/>
                <a:gd name="T1" fmla="*/ 2147483647 h 277"/>
                <a:gd name="T2" fmla="*/ 2147483647 w 219"/>
                <a:gd name="T3" fmla="*/ 2147483647 h 277"/>
                <a:gd name="T4" fmla="*/ 2147483647 w 219"/>
                <a:gd name="T5" fmla="*/ 2147483647 h 277"/>
                <a:gd name="T6" fmla="*/ 2147483647 w 219"/>
                <a:gd name="T7" fmla="*/ 2147483647 h 277"/>
                <a:gd name="T8" fmla="*/ 2147483647 w 219"/>
                <a:gd name="T9" fmla="*/ 2147483647 h 277"/>
                <a:gd name="T10" fmla="*/ 2147483647 w 219"/>
                <a:gd name="T11" fmla="*/ 2147483647 h 277"/>
                <a:gd name="T12" fmla="*/ 2147483647 w 219"/>
                <a:gd name="T13" fmla="*/ 2147483647 h 277"/>
                <a:gd name="T14" fmla="*/ 2147483647 w 219"/>
                <a:gd name="T15" fmla="*/ 2147483647 h 277"/>
                <a:gd name="T16" fmla="*/ 2147483647 w 219"/>
                <a:gd name="T17" fmla="*/ 2147483647 h 277"/>
                <a:gd name="T18" fmla="*/ 2147483647 w 219"/>
                <a:gd name="T19" fmla="*/ 2147483647 h 277"/>
                <a:gd name="T20" fmla="*/ 2147483647 w 219"/>
                <a:gd name="T21" fmla="*/ 2147483647 h 277"/>
                <a:gd name="T22" fmla="*/ 2147483647 w 219"/>
                <a:gd name="T23" fmla="*/ 2147483647 h 277"/>
                <a:gd name="T24" fmla="*/ 2147483647 w 219"/>
                <a:gd name="T25" fmla="*/ 2147483647 h 277"/>
                <a:gd name="T26" fmla="*/ 2147483647 w 219"/>
                <a:gd name="T27" fmla="*/ 2147483647 h 277"/>
                <a:gd name="T28" fmla="*/ 2147483647 w 219"/>
                <a:gd name="T29" fmla="*/ 2147483647 h 277"/>
                <a:gd name="T30" fmla="*/ 2147483647 w 219"/>
                <a:gd name="T31" fmla="*/ 2147483647 h 277"/>
                <a:gd name="T32" fmla="*/ 2147483647 w 219"/>
                <a:gd name="T33" fmla="*/ 2147483647 h 277"/>
                <a:gd name="T34" fmla="*/ 2147483647 w 219"/>
                <a:gd name="T35" fmla="*/ 2147483647 h 277"/>
                <a:gd name="T36" fmla="*/ 2147483647 w 219"/>
                <a:gd name="T37" fmla="*/ 2147483647 h 277"/>
                <a:gd name="T38" fmla="*/ 2147483647 w 219"/>
                <a:gd name="T39" fmla="*/ 2147483647 h 277"/>
                <a:gd name="T40" fmla="*/ 2147483647 w 219"/>
                <a:gd name="T41" fmla="*/ 2147483647 h 277"/>
                <a:gd name="T42" fmla="*/ 2147483647 w 219"/>
                <a:gd name="T43" fmla="*/ 2147483647 h 277"/>
                <a:gd name="T44" fmla="*/ 2147483647 w 219"/>
                <a:gd name="T45" fmla="*/ 2147483647 h 277"/>
                <a:gd name="T46" fmla="*/ 2147483647 w 219"/>
                <a:gd name="T47" fmla="*/ 2147483647 h 277"/>
                <a:gd name="T48" fmla="*/ 2147483647 w 219"/>
                <a:gd name="T49" fmla="*/ 2147483647 h 277"/>
                <a:gd name="T50" fmla="*/ 2147483647 w 219"/>
                <a:gd name="T51" fmla="*/ 2147483647 h 277"/>
                <a:gd name="T52" fmla="*/ 2147483647 w 219"/>
                <a:gd name="T53" fmla="*/ 2147483647 h 277"/>
                <a:gd name="T54" fmla="*/ 2147483647 w 219"/>
                <a:gd name="T55" fmla="*/ 2147483647 h 277"/>
                <a:gd name="T56" fmla="*/ 2147483647 w 219"/>
                <a:gd name="T57" fmla="*/ 2147483647 h 277"/>
                <a:gd name="T58" fmla="*/ 2147483647 w 219"/>
                <a:gd name="T59" fmla="*/ 2147483647 h 277"/>
                <a:gd name="T60" fmla="*/ 2147483647 w 219"/>
                <a:gd name="T61" fmla="*/ 2147483647 h 277"/>
                <a:gd name="T62" fmla="*/ 2147483647 w 219"/>
                <a:gd name="T63" fmla="*/ 2147483647 h 277"/>
                <a:gd name="T64" fmla="*/ 2147483647 w 219"/>
                <a:gd name="T65" fmla="*/ 2147483647 h 277"/>
                <a:gd name="T66" fmla="*/ 2147483647 w 219"/>
                <a:gd name="T67" fmla="*/ 2147483647 h 277"/>
                <a:gd name="T68" fmla="*/ 2147483647 w 219"/>
                <a:gd name="T69" fmla="*/ 2147483647 h 277"/>
                <a:gd name="T70" fmla="*/ 2147483647 w 219"/>
                <a:gd name="T71" fmla="*/ 2147483647 h 277"/>
                <a:gd name="T72" fmla="*/ 2147483647 w 219"/>
                <a:gd name="T73" fmla="*/ 2147483647 h 277"/>
                <a:gd name="T74" fmla="*/ 2147483647 w 219"/>
                <a:gd name="T75" fmla="*/ 2147483647 h 277"/>
                <a:gd name="T76" fmla="*/ 2147483647 w 219"/>
                <a:gd name="T77" fmla="*/ 2147483647 h 277"/>
                <a:gd name="T78" fmla="*/ 2147483647 w 219"/>
                <a:gd name="T79" fmla="*/ 2147483647 h 277"/>
                <a:gd name="T80" fmla="*/ 2147483647 w 219"/>
                <a:gd name="T81" fmla="*/ 2147483647 h 277"/>
                <a:gd name="T82" fmla="*/ 2147483647 w 219"/>
                <a:gd name="T83" fmla="*/ 2147483647 h 277"/>
                <a:gd name="T84" fmla="*/ 2147483647 w 219"/>
                <a:gd name="T85" fmla="*/ 2147483647 h 277"/>
                <a:gd name="T86" fmla="*/ 2147483647 w 219"/>
                <a:gd name="T87" fmla="*/ 2147483647 h 277"/>
                <a:gd name="T88" fmla="*/ 2147483647 w 219"/>
                <a:gd name="T89" fmla="*/ 2147483647 h 277"/>
                <a:gd name="T90" fmla="*/ 2147483647 w 219"/>
                <a:gd name="T91" fmla="*/ 2147483647 h 277"/>
                <a:gd name="T92" fmla="*/ 2147483647 w 219"/>
                <a:gd name="T93" fmla="*/ 2147483647 h 277"/>
                <a:gd name="T94" fmla="*/ 2147483647 w 219"/>
                <a:gd name="T95" fmla="*/ 2147483647 h 277"/>
                <a:gd name="T96" fmla="*/ 2147483647 w 219"/>
                <a:gd name="T97" fmla="*/ 2147483647 h 277"/>
                <a:gd name="T98" fmla="*/ 0 w 219"/>
                <a:gd name="T99" fmla="*/ 2147483647 h 277"/>
                <a:gd name="T100" fmla="*/ 2147483647 w 219"/>
                <a:gd name="T101" fmla="*/ 2147483647 h 277"/>
                <a:gd name="T102" fmla="*/ 2147483647 w 219"/>
                <a:gd name="T103" fmla="*/ 2147483647 h 277"/>
                <a:gd name="T104" fmla="*/ 2147483647 w 219"/>
                <a:gd name="T105" fmla="*/ 2147483647 h 277"/>
                <a:gd name="T106" fmla="*/ 2147483647 w 219"/>
                <a:gd name="T107" fmla="*/ 2147483647 h 277"/>
                <a:gd name="T108" fmla="*/ 2147483647 w 219"/>
                <a:gd name="T109" fmla="*/ 2147483647 h 277"/>
                <a:gd name="T110" fmla="*/ 2147483647 w 219"/>
                <a:gd name="T111" fmla="*/ 2147483647 h 277"/>
                <a:gd name="T112" fmla="*/ 2147483647 w 219"/>
                <a:gd name="T113" fmla="*/ 2147483647 h 277"/>
                <a:gd name="T114" fmla="*/ 2147483647 w 219"/>
                <a:gd name="T115" fmla="*/ 2147483647 h 277"/>
                <a:gd name="T116" fmla="*/ 2147483647 w 219"/>
                <a:gd name="T117" fmla="*/ 2147483647 h 277"/>
                <a:gd name="T118" fmla="*/ 2147483647 w 219"/>
                <a:gd name="T119" fmla="*/ 2147483647 h 27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19"/>
                <a:gd name="T181" fmla="*/ 0 h 277"/>
                <a:gd name="T182" fmla="*/ 219 w 219"/>
                <a:gd name="T183" fmla="*/ 277 h 277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19" h="277">
                  <a:moveTo>
                    <a:pt x="67" y="261"/>
                  </a:moveTo>
                  <a:lnTo>
                    <a:pt x="69" y="261"/>
                  </a:lnTo>
                  <a:lnTo>
                    <a:pt x="72" y="264"/>
                  </a:lnTo>
                  <a:lnTo>
                    <a:pt x="75" y="261"/>
                  </a:lnTo>
                  <a:lnTo>
                    <a:pt x="77" y="261"/>
                  </a:lnTo>
                  <a:lnTo>
                    <a:pt x="80" y="264"/>
                  </a:lnTo>
                  <a:lnTo>
                    <a:pt x="83" y="264"/>
                  </a:lnTo>
                  <a:lnTo>
                    <a:pt x="85" y="264"/>
                  </a:lnTo>
                  <a:lnTo>
                    <a:pt x="88" y="266"/>
                  </a:lnTo>
                  <a:lnTo>
                    <a:pt x="88" y="269"/>
                  </a:lnTo>
                  <a:lnTo>
                    <a:pt x="88" y="272"/>
                  </a:lnTo>
                  <a:lnTo>
                    <a:pt x="88" y="274"/>
                  </a:lnTo>
                  <a:lnTo>
                    <a:pt x="91" y="277"/>
                  </a:lnTo>
                  <a:lnTo>
                    <a:pt x="96" y="274"/>
                  </a:lnTo>
                  <a:lnTo>
                    <a:pt x="99" y="274"/>
                  </a:lnTo>
                  <a:lnTo>
                    <a:pt x="101" y="274"/>
                  </a:lnTo>
                  <a:lnTo>
                    <a:pt x="104" y="272"/>
                  </a:lnTo>
                  <a:lnTo>
                    <a:pt x="107" y="269"/>
                  </a:lnTo>
                  <a:lnTo>
                    <a:pt x="109" y="272"/>
                  </a:lnTo>
                  <a:lnTo>
                    <a:pt x="112" y="269"/>
                  </a:lnTo>
                  <a:lnTo>
                    <a:pt x="115" y="264"/>
                  </a:lnTo>
                  <a:lnTo>
                    <a:pt x="120" y="258"/>
                  </a:lnTo>
                  <a:lnTo>
                    <a:pt x="120" y="253"/>
                  </a:lnTo>
                  <a:lnTo>
                    <a:pt x="123" y="248"/>
                  </a:lnTo>
                  <a:lnTo>
                    <a:pt x="128" y="248"/>
                  </a:lnTo>
                  <a:lnTo>
                    <a:pt x="128" y="245"/>
                  </a:lnTo>
                  <a:lnTo>
                    <a:pt x="131" y="242"/>
                  </a:lnTo>
                  <a:lnTo>
                    <a:pt x="128" y="242"/>
                  </a:lnTo>
                  <a:lnTo>
                    <a:pt x="131" y="240"/>
                  </a:lnTo>
                  <a:lnTo>
                    <a:pt x="131" y="237"/>
                  </a:lnTo>
                  <a:lnTo>
                    <a:pt x="133" y="237"/>
                  </a:lnTo>
                  <a:lnTo>
                    <a:pt x="139" y="237"/>
                  </a:lnTo>
                  <a:lnTo>
                    <a:pt x="141" y="237"/>
                  </a:lnTo>
                  <a:lnTo>
                    <a:pt x="141" y="234"/>
                  </a:lnTo>
                  <a:lnTo>
                    <a:pt x="141" y="229"/>
                  </a:lnTo>
                  <a:lnTo>
                    <a:pt x="144" y="226"/>
                  </a:lnTo>
                  <a:lnTo>
                    <a:pt x="147" y="224"/>
                  </a:lnTo>
                  <a:lnTo>
                    <a:pt x="147" y="221"/>
                  </a:lnTo>
                  <a:lnTo>
                    <a:pt x="149" y="218"/>
                  </a:lnTo>
                  <a:lnTo>
                    <a:pt x="155" y="216"/>
                  </a:lnTo>
                  <a:lnTo>
                    <a:pt x="160" y="213"/>
                  </a:lnTo>
                  <a:lnTo>
                    <a:pt x="163" y="213"/>
                  </a:lnTo>
                  <a:lnTo>
                    <a:pt x="165" y="213"/>
                  </a:lnTo>
                  <a:lnTo>
                    <a:pt x="168" y="213"/>
                  </a:lnTo>
                  <a:lnTo>
                    <a:pt x="171" y="210"/>
                  </a:lnTo>
                  <a:lnTo>
                    <a:pt x="168" y="210"/>
                  </a:lnTo>
                  <a:lnTo>
                    <a:pt x="168" y="208"/>
                  </a:lnTo>
                  <a:lnTo>
                    <a:pt x="171" y="205"/>
                  </a:lnTo>
                  <a:lnTo>
                    <a:pt x="173" y="205"/>
                  </a:lnTo>
                  <a:lnTo>
                    <a:pt x="173" y="208"/>
                  </a:lnTo>
                  <a:lnTo>
                    <a:pt x="176" y="210"/>
                  </a:lnTo>
                  <a:lnTo>
                    <a:pt x="181" y="210"/>
                  </a:lnTo>
                  <a:lnTo>
                    <a:pt x="181" y="208"/>
                  </a:lnTo>
                  <a:lnTo>
                    <a:pt x="181" y="205"/>
                  </a:lnTo>
                  <a:lnTo>
                    <a:pt x="179" y="202"/>
                  </a:lnTo>
                  <a:lnTo>
                    <a:pt x="179" y="200"/>
                  </a:lnTo>
                  <a:lnTo>
                    <a:pt x="179" y="197"/>
                  </a:lnTo>
                  <a:lnTo>
                    <a:pt x="181" y="194"/>
                  </a:lnTo>
                  <a:lnTo>
                    <a:pt x="179" y="192"/>
                  </a:lnTo>
                  <a:lnTo>
                    <a:pt x="176" y="192"/>
                  </a:lnTo>
                  <a:lnTo>
                    <a:pt x="176" y="189"/>
                  </a:lnTo>
                  <a:lnTo>
                    <a:pt x="173" y="189"/>
                  </a:lnTo>
                  <a:lnTo>
                    <a:pt x="173" y="186"/>
                  </a:lnTo>
                  <a:lnTo>
                    <a:pt x="173" y="184"/>
                  </a:lnTo>
                  <a:lnTo>
                    <a:pt x="173" y="178"/>
                  </a:lnTo>
                  <a:lnTo>
                    <a:pt x="176" y="178"/>
                  </a:lnTo>
                  <a:lnTo>
                    <a:pt x="179" y="178"/>
                  </a:lnTo>
                  <a:lnTo>
                    <a:pt x="179" y="181"/>
                  </a:lnTo>
                  <a:lnTo>
                    <a:pt x="181" y="181"/>
                  </a:lnTo>
                  <a:lnTo>
                    <a:pt x="181" y="178"/>
                  </a:lnTo>
                  <a:lnTo>
                    <a:pt x="181" y="173"/>
                  </a:lnTo>
                  <a:lnTo>
                    <a:pt x="181" y="170"/>
                  </a:lnTo>
                  <a:lnTo>
                    <a:pt x="179" y="168"/>
                  </a:lnTo>
                  <a:lnTo>
                    <a:pt x="176" y="165"/>
                  </a:lnTo>
                  <a:lnTo>
                    <a:pt x="173" y="162"/>
                  </a:lnTo>
                  <a:lnTo>
                    <a:pt x="171" y="160"/>
                  </a:lnTo>
                  <a:lnTo>
                    <a:pt x="168" y="160"/>
                  </a:lnTo>
                  <a:lnTo>
                    <a:pt x="165" y="160"/>
                  </a:lnTo>
                  <a:lnTo>
                    <a:pt x="165" y="157"/>
                  </a:lnTo>
                  <a:lnTo>
                    <a:pt x="168" y="154"/>
                  </a:lnTo>
                  <a:lnTo>
                    <a:pt x="171" y="152"/>
                  </a:lnTo>
                  <a:lnTo>
                    <a:pt x="168" y="152"/>
                  </a:lnTo>
                  <a:lnTo>
                    <a:pt x="168" y="146"/>
                  </a:lnTo>
                  <a:lnTo>
                    <a:pt x="165" y="144"/>
                  </a:lnTo>
                  <a:lnTo>
                    <a:pt x="165" y="141"/>
                  </a:lnTo>
                  <a:lnTo>
                    <a:pt x="163" y="138"/>
                  </a:lnTo>
                  <a:lnTo>
                    <a:pt x="160" y="138"/>
                  </a:lnTo>
                  <a:lnTo>
                    <a:pt x="160" y="136"/>
                  </a:lnTo>
                  <a:lnTo>
                    <a:pt x="163" y="136"/>
                  </a:lnTo>
                  <a:lnTo>
                    <a:pt x="165" y="136"/>
                  </a:lnTo>
                  <a:lnTo>
                    <a:pt x="168" y="138"/>
                  </a:lnTo>
                  <a:lnTo>
                    <a:pt x="171" y="136"/>
                  </a:lnTo>
                  <a:lnTo>
                    <a:pt x="171" y="133"/>
                  </a:lnTo>
                  <a:lnTo>
                    <a:pt x="168" y="130"/>
                  </a:lnTo>
                  <a:lnTo>
                    <a:pt x="165" y="130"/>
                  </a:lnTo>
                  <a:lnTo>
                    <a:pt x="168" y="128"/>
                  </a:lnTo>
                  <a:lnTo>
                    <a:pt x="171" y="128"/>
                  </a:lnTo>
                  <a:lnTo>
                    <a:pt x="171" y="125"/>
                  </a:lnTo>
                  <a:lnTo>
                    <a:pt x="171" y="122"/>
                  </a:lnTo>
                  <a:lnTo>
                    <a:pt x="171" y="120"/>
                  </a:lnTo>
                  <a:lnTo>
                    <a:pt x="168" y="117"/>
                  </a:lnTo>
                  <a:lnTo>
                    <a:pt x="165" y="117"/>
                  </a:lnTo>
                  <a:lnTo>
                    <a:pt x="165" y="114"/>
                  </a:lnTo>
                  <a:lnTo>
                    <a:pt x="165" y="112"/>
                  </a:lnTo>
                  <a:lnTo>
                    <a:pt x="168" y="112"/>
                  </a:lnTo>
                  <a:lnTo>
                    <a:pt x="171" y="112"/>
                  </a:lnTo>
                  <a:lnTo>
                    <a:pt x="173" y="109"/>
                  </a:lnTo>
                  <a:lnTo>
                    <a:pt x="173" y="106"/>
                  </a:lnTo>
                  <a:lnTo>
                    <a:pt x="176" y="109"/>
                  </a:lnTo>
                  <a:lnTo>
                    <a:pt x="179" y="109"/>
                  </a:lnTo>
                  <a:lnTo>
                    <a:pt x="181" y="106"/>
                  </a:lnTo>
                  <a:lnTo>
                    <a:pt x="179" y="106"/>
                  </a:lnTo>
                  <a:lnTo>
                    <a:pt x="179" y="104"/>
                  </a:lnTo>
                  <a:lnTo>
                    <a:pt x="179" y="101"/>
                  </a:lnTo>
                  <a:lnTo>
                    <a:pt x="181" y="101"/>
                  </a:lnTo>
                  <a:lnTo>
                    <a:pt x="184" y="104"/>
                  </a:lnTo>
                  <a:lnTo>
                    <a:pt x="184" y="101"/>
                  </a:lnTo>
                  <a:lnTo>
                    <a:pt x="184" y="98"/>
                  </a:lnTo>
                  <a:lnTo>
                    <a:pt x="184" y="96"/>
                  </a:lnTo>
                  <a:lnTo>
                    <a:pt x="181" y="93"/>
                  </a:lnTo>
                  <a:lnTo>
                    <a:pt x="184" y="90"/>
                  </a:lnTo>
                  <a:lnTo>
                    <a:pt x="187" y="93"/>
                  </a:lnTo>
                  <a:lnTo>
                    <a:pt x="189" y="93"/>
                  </a:lnTo>
                  <a:lnTo>
                    <a:pt x="192" y="93"/>
                  </a:lnTo>
                  <a:lnTo>
                    <a:pt x="195" y="93"/>
                  </a:lnTo>
                  <a:lnTo>
                    <a:pt x="197" y="90"/>
                  </a:lnTo>
                  <a:lnTo>
                    <a:pt x="200" y="90"/>
                  </a:lnTo>
                  <a:lnTo>
                    <a:pt x="200" y="88"/>
                  </a:lnTo>
                  <a:lnTo>
                    <a:pt x="203" y="88"/>
                  </a:lnTo>
                  <a:lnTo>
                    <a:pt x="203" y="85"/>
                  </a:lnTo>
                  <a:lnTo>
                    <a:pt x="205" y="85"/>
                  </a:lnTo>
                  <a:lnTo>
                    <a:pt x="208" y="85"/>
                  </a:lnTo>
                  <a:lnTo>
                    <a:pt x="211" y="85"/>
                  </a:lnTo>
                  <a:lnTo>
                    <a:pt x="213" y="82"/>
                  </a:lnTo>
                  <a:lnTo>
                    <a:pt x="216" y="80"/>
                  </a:lnTo>
                  <a:lnTo>
                    <a:pt x="219" y="74"/>
                  </a:lnTo>
                  <a:lnTo>
                    <a:pt x="219" y="72"/>
                  </a:lnTo>
                  <a:lnTo>
                    <a:pt x="216" y="69"/>
                  </a:lnTo>
                  <a:lnTo>
                    <a:pt x="213" y="69"/>
                  </a:lnTo>
                  <a:lnTo>
                    <a:pt x="208" y="66"/>
                  </a:lnTo>
                  <a:lnTo>
                    <a:pt x="205" y="66"/>
                  </a:lnTo>
                  <a:lnTo>
                    <a:pt x="203" y="64"/>
                  </a:lnTo>
                  <a:lnTo>
                    <a:pt x="200" y="64"/>
                  </a:lnTo>
                  <a:lnTo>
                    <a:pt x="197" y="64"/>
                  </a:lnTo>
                  <a:lnTo>
                    <a:pt x="195" y="64"/>
                  </a:lnTo>
                  <a:lnTo>
                    <a:pt x="195" y="61"/>
                  </a:lnTo>
                  <a:lnTo>
                    <a:pt x="197" y="61"/>
                  </a:lnTo>
                  <a:lnTo>
                    <a:pt x="200" y="61"/>
                  </a:lnTo>
                  <a:lnTo>
                    <a:pt x="203" y="61"/>
                  </a:lnTo>
                  <a:lnTo>
                    <a:pt x="203" y="58"/>
                  </a:lnTo>
                  <a:lnTo>
                    <a:pt x="203" y="56"/>
                  </a:lnTo>
                  <a:lnTo>
                    <a:pt x="200" y="56"/>
                  </a:lnTo>
                  <a:lnTo>
                    <a:pt x="197" y="56"/>
                  </a:lnTo>
                  <a:lnTo>
                    <a:pt x="197" y="53"/>
                  </a:lnTo>
                  <a:lnTo>
                    <a:pt x="197" y="50"/>
                  </a:lnTo>
                  <a:lnTo>
                    <a:pt x="200" y="50"/>
                  </a:lnTo>
                  <a:lnTo>
                    <a:pt x="203" y="50"/>
                  </a:lnTo>
                  <a:lnTo>
                    <a:pt x="205" y="48"/>
                  </a:lnTo>
                  <a:lnTo>
                    <a:pt x="208" y="45"/>
                  </a:lnTo>
                  <a:lnTo>
                    <a:pt x="205" y="42"/>
                  </a:lnTo>
                  <a:lnTo>
                    <a:pt x="203" y="37"/>
                  </a:lnTo>
                  <a:lnTo>
                    <a:pt x="200" y="32"/>
                  </a:lnTo>
                  <a:lnTo>
                    <a:pt x="197" y="32"/>
                  </a:lnTo>
                  <a:lnTo>
                    <a:pt x="192" y="34"/>
                  </a:lnTo>
                  <a:lnTo>
                    <a:pt x="189" y="34"/>
                  </a:lnTo>
                  <a:lnTo>
                    <a:pt x="187" y="32"/>
                  </a:lnTo>
                  <a:lnTo>
                    <a:pt x="179" y="29"/>
                  </a:lnTo>
                  <a:lnTo>
                    <a:pt x="179" y="26"/>
                  </a:lnTo>
                  <a:lnTo>
                    <a:pt x="181" y="24"/>
                  </a:lnTo>
                  <a:lnTo>
                    <a:pt x="173" y="26"/>
                  </a:lnTo>
                  <a:lnTo>
                    <a:pt x="173" y="24"/>
                  </a:lnTo>
                  <a:lnTo>
                    <a:pt x="179" y="18"/>
                  </a:lnTo>
                  <a:lnTo>
                    <a:pt x="181" y="16"/>
                  </a:lnTo>
                  <a:lnTo>
                    <a:pt x="181" y="13"/>
                  </a:lnTo>
                  <a:lnTo>
                    <a:pt x="179" y="13"/>
                  </a:lnTo>
                  <a:lnTo>
                    <a:pt x="176" y="16"/>
                  </a:lnTo>
                  <a:lnTo>
                    <a:pt x="171" y="16"/>
                  </a:lnTo>
                  <a:lnTo>
                    <a:pt x="165" y="16"/>
                  </a:lnTo>
                  <a:lnTo>
                    <a:pt x="160" y="16"/>
                  </a:lnTo>
                  <a:lnTo>
                    <a:pt x="157" y="13"/>
                  </a:lnTo>
                  <a:lnTo>
                    <a:pt x="155" y="10"/>
                  </a:lnTo>
                  <a:lnTo>
                    <a:pt x="155" y="8"/>
                  </a:lnTo>
                  <a:lnTo>
                    <a:pt x="155" y="2"/>
                  </a:lnTo>
                  <a:lnTo>
                    <a:pt x="149" y="5"/>
                  </a:lnTo>
                  <a:lnTo>
                    <a:pt x="147" y="8"/>
                  </a:lnTo>
                  <a:lnTo>
                    <a:pt x="144" y="10"/>
                  </a:lnTo>
                  <a:lnTo>
                    <a:pt x="141" y="10"/>
                  </a:lnTo>
                  <a:lnTo>
                    <a:pt x="139" y="8"/>
                  </a:lnTo>
                  <a:lnTo>
                    <a:pt x="133" y="8"/>
                  </a:lnTo>
                  <a:lnTo>
                    <a:pt x="131" y="2"/>
                  </a:lnTo>
                  <a:lnTo>
                    <a:pt x="128" y="0"/>
                  </a:lnTo>
                  <a:lnTo>
                    <a:pt x="125" y="2"/>
                  </a:lnTo>
                  <a:lnTo>
                    <a:pt x="123" y="5"/>
                  </a:lnTo>
                  <a:lnTo>
                    <a:pt x="117" y="8"/>
                  </a:lnTo>
                  <a:lnTo>
                    <a:pt x="115" y="8"/>
                  </a:lnTo>
                  <a:lnTo>
                    <a:pt x="115" y="10"/>
                  </a:lnTo>
                  <a:lnTo>
                    <a:pt x="115" y="13"/>
                  </a:lnTo>
                  <a:lnTo>
                    <a:pt x="115" y="18"/>
                  </a:lnTo>
                  <a:lnTo>
                    <a:pt x="112" y="24"/>
                  </a:lnTo>
                  <a:lnTo>
                    <a:pt x="112" y="26"/>
                  </a:lnTo>
                  <a:lnTo>
                    <a:pt x="112" y="29"/>
                  </a:lnTo>
                  <a:lnTo>
                    <a:pt x="109" y="32"/>
                  </a:lnTo>
                  <a:lnTo>
                    <a:pt x="107" y="32"/>
                  </a:lnTo>
                  <a:lnTo>
                    <a:pt x="107" y="34"/>
                  </a:lnTo>
                  <a:lnTo>
                    <a:pt x="107" y="37"/>
                  </a:lnTo>
                  <a:lnTo>
                    <a:pt x="104" y="40"/>
                  </a:lnTo>
                  <a:lnTo>
                    <a:pt x="101" y="40"/>
                  </a:lnTo>
                  <a:lnTo>
                    <a:pt x="99" y="40"/>
                  </a:lnTo>
                  <a:lnTo>
                    <a:pt x="96" y="40"/>
                  </a:lnTo>
                  <a:lnTo>
                    <a:pt x="93" y="40"/>
                  </a:lnTo>
                  <a:lnTo>
                    <a:pt x="93" y="42"/>
                  </a:lnTo>
                  <a:lnTo>
                    <a:pt x="93" y="45"/>
                  </a:lnTo>
                  <a:lnTo>
                    <a:pt x="96" y="48"/>
                  </a:lnTo>
                  <a:lnTo>
                    <a:pt x="96" y="50"/>
                  </a:lnTo>
                  <a:lnTo>
                    <a:pt x="93" y="50"/>
                  </a:lnTo>
                  <a:lnTo>
                    <a:pt x="91" y="53"/>
                  </a:lnTo>
                  <a:lnTo>
                    <a:pt x="91" y="56"/>
                  </a:lnTo>
                  <a:lnTo>
                    <a:pt x="88" y="56"/>
                  </a:lnTo>
                  <a:lnTo>
                    <a:pt x="85" y="56"/>
                  </a:lnTo>
                  <a:lnTo>
                    <a:pt x="83" y="56"/>
                  </a:lnTo>
                  <a:lnTo>
                    <a:pt x="83" y="61"/>
                  </a:lnTo>
                  <a:lnTo>
                    <a:pt x="80" y="64"/>
                  </a:lnTo>
                  <a:lnTo>
                    <a:pt x="77" y="66"/>
                  </a:lnTo>
                  <a:lnTo>
                    <a:pt x="75" y="69"/>
                  </a:lnTo>
                  <a:lnTo>
                    <a:pt x="72" y="69"/>
                  </a:lnTo>
                  <a:lnTo>
                    <a:pt x="72" y="74"/>
                  </a:lnTo>
                  <a:lnTo>
                    <a:pt x="69" y="77"/>
                  </a:lnTo>
                  <a:lnTo>
                    <a:pt x="69" y="80"/>
                  </a:lnTo>
                  <a:lnTo>
                    <a:pt x="67" y="80"/>
                  </a:lnTo>
                  <a:lnTo>
                    <a:pt x="59" y="80"/>
                  </a:lnTo>
                  <a:lnTo>
                    <a:pt x="59" y="82"/>
                  </a:lnTo>
                  <a:lnTo>
                    <a:pt x="61" y="88"/>
                  </a:lnTo>
                  <a:lnTo>
                    <a:pt x="61" y="90"/>
                  </a:lnTo>
                  <a:lnTo>
                    <a:pt x="64" y="90"/>
                  </a:lnTo>
                  <a:lnTo>
                    <a:pt x="64" y="93"/>
                  </a:lnTo>
                  <a:lnTo>
                    <a:pt x="67" y="93"/>
                  </a:lnTo>
                  <a:lnTo>
                    <a:pt x="69" y="96"/>
                  </a:lnTo>
                  <a:lnTo>
                    <a:pt x="75" y="96"/>
                  </a:lnTo>
                  <a:lnTo>
                    <a:pt x="80" y="98"/>
                  </a:lnTo>
                  <a:lnTo>
                    <a:pt x="85" y="98"/>
                  </a:lnTo>
                  <a:lnTo>
                    <a:pt x="80" y="98"/>
                  </a:lnTo>
                  <a:lnTo>
                    <a:pt x="80" y="101"/>
                  </a:lnTo>
                  <a:lnTo>
                    <a:pt x="83" y="104"/>
                  </a:lnTo>
                  <a:lnTo>
                    <a:pt x="83" y="106"/>
                  </a:lnTo>
                  <a:lnTo>
                    <a:pt x="80" y="106"/>
                  </a:lnTo>
                  <a:lnTo>
                    <a:pt x="80" y="109"/>
                  </a:lnTo>
                  <a:lnTo>
                    <a:pt x="75" y="109"/>
                  </a:lnTo>
                  <a:lnTo>
                    <a:pt x="72" y="112"/>
                  </a:lnTo>
                  <a:lnTo>
                    <a:pt x="69" y="112"/>
                  </a:lnTo>
                  <a:lnTo>
                    <a:pt x="67" y="117"/>
                  </a:lnTo>
                  <a:lnTo>
                    <a:pt x="64" y="120"/>
                  </a:lnTo>
                  <a:lnTo>
                    <a:pt x="59" y="120"/>
                  </a:lnTo>
                  <a:lnTo>
                    <a:pt x="53" y="120"/>
                  </a:lnTo>
                  <a:lnTo>
                    <a:pt x="51" y="117"/>
                  </a:lnTo>
                  <a:lnTo>
                    <a:pt x="48" y="114"/>
                  </a:lnTo>
                  <a:lnTo>
                    <a:pt x="45" y="112"/>
                  </a:lnTo>
                  <a:lnTo>
                    <a:pt x="43" y="109"/>
                  </a:lnTo>
                  <a:lnTo>
                    <a:pt x="45" y="109"/>
                  </a:lnTo>
                  <a:lnTo>
                    <a:pt x="48" y="106"/>
                  </a:lnTo>
                  <a:lnTo>
                    <a:pt x="51" y="106"/>
                  </a:lnTo>
                  <a:lnTo>
                    <a:pt x="51" y="104"/>
                  </a:lnTo>
                  <a:lnTo>
                    <a:pt x="48" y="101"/>
                  </a:lnTo>
                  <a:lnTo>
                    <a:pt x="45" y="101"/>
                  </a:lnTo>
                  <a:lnTo>
                    <a:pt x="43" y="101"/>
                  </a:lnTo>
                  <a:lnTo>
                    <a:pt x="37" y="101"/>
                  </a:lnTo>
                  <a:lnTo>
                    <a:pt x="35" y="104"/>
                  </a:lnTo>
                  <a:lnTo>
                    <a:pt x="32" y="106"/>
                  </a:lnTo>
                  <a:lnTo>
                    <a:pt x="32" y="109"/>
                  </a:lnTo>
                  <a:lnTo>
                    <a:pt x="35" y="112"/>
                  </a:lnTo>
                  <a:lnTo>
                    <a:pt x="32" y="117"/>
                  </a:lnTo>
                  <a:lnTo>
                    <a:pt x="29" y="117"/>
                  </a:lnTo>
                  <a:lnTo>
                    <a:pt x="29" y="120"/>
                  </a:lnTo>
                  <a:lnTo>
                    <a:pt x="32" y="120"/>
                  </a:lnTo>
                  <a:lnTo>
                    <a:pt x="32" y="122"/>
                  </a:lnTo>
                  <a:lnTo>
                    <a:pt x="29" y="122"/>
                  </a:lnTo>
                  <a:lnTo>
                    <a:pt x="27" y="125"/>
                  </a:lnTo>
                  <a:lnTo>
                    <a:pt x="21" y="120"/>
                  </a:lnTo>
                  <a:lnTo>
                    <a:pt x="21" y="122"/>
                  </a:lnTo>
                  <a:lnTo>
                    <a:pt x="21" y="125"/>
                  </a:lnTo>
                  <a:lnTo>
                    <a:pt x="19" y="125"/>
                  </a:lnTo>
                  <a:lnTo>
                    <a:pt x="24" y="128"/>
                  </a:lnTo>
                  <a:lnTo>
                    <a:pt x="27" y="128"/>
                  </a:lnTo>
                  <a:lnTo>
                    <a:pt x="29" y="128"/>
                  </a:lnTo>
                  <a:lnTo>
                    <a:pt x="29" y="130"/>
                  </a:lnTo>
                  <a:lnTo>
                    <a:pt x="29" y="133"/>
                  </a:lnTo>
                  <a:lnTo>
                    <a:pt x="27" y="133"/>
                  </a:lnTo>
                  <a:lnTo>
                    <a:pt x="24" y="136"/>
                  </a:lnTo>
                  <a:lnTo>
                    <a:pt x="21" y="133"/>
                  </a:lnTo>
                  <a:lnTo>
                    <a:pt x="19" y="130"/>
                  </a:lnTo>
                  <a:lnTo>
                    <a:pt x="16" y="128"/>
                  </a:lnTo>
                  <a:lnTo>
                    <a:pt x="11" y="122"/>
                  </a:lnTo>
                  <a:lnTo>
                    <a:pt x="8" y="117"/>
                  </a:lnTo>
                  <a:lnTo>
                    <a:pt x="5" y="117"/>
                  </a:lnTo>
                  <a:lnTo>
                    <a:pt x="5" y="120"/>
                  </a:lnTo>
                  <a:lnTo>
                    <a:pt x="5" y="125"/>
                  </a:lnTo>
                  <a:lnTo>
                    <a:pt x="5" y="128"/>
                  </a:lnTo>
                  <a:lnTo>
                    <a:pt x="3" y="130"/>
                  </a:lnTo>
                  <a:lnTo>
                    <a:pt x="3" y="136"/>
                  </a:lnTo>
                  <a:lnTo>
                    <a:pt x="0" y="138"/>
                  </a:lnTo>
                  <a:lnTo>
                    <a:pt x="0" y="141"/>
                  </a:lnTo>
                  <a:lnTo>
                    <a:pt x="3" y="141"/>
                  </a:lnTo>
                  <a:lnTo>
                    <a:pt x="5" y="141"/>
                  </a:lnTo>
                  <a:lnTo>
                    <a:pt x="3" y="136"/>
                  </a:lnTo>
                  <a:lnTo>
                    <a:pt x="11" y="136"/>
                  </a:lnTo>
                  <a:lnTo>
                    <a:pt x="13" y="141"/>
                  </a:lnTo>
                  <a:lnTo>
                    <a:pt x="21" y="144"/>
                  </a:lnTo>
                  <a:lnTo>
                    <a:pt x="24" y="144"/>
                  </a:lnTo>
                  <a:lnTo>
                    <a:pt x="21" y="146"/>
                  </a:lnTo>
                  <a:lnTo>
                    <a:pt x="21" y="149"/>
                  </a:lnTo>
                  <a:lnTo>
                    <a:pt x="24" y="152"/>
                  </a:lnTo>
                  <a:lnTo>
                    <a:pt x="29" y="154"/>
                  </a:lnTo>
                  <a:lnTo>
                    <a:pt x="32" y="154"/>
                  </a:lnTo>
                  <a:lnTo>
                    <a:pt x="32" y="157"/>
                  </a:lnTo>
                  <a:lnTo>
                    <a:pt x="32" y="160"/>
                  </a:lnTo>
                  <a:lnTo>
                    <a:pt x="32" y="165"/>
                  </a:lnTo>
                  <a:lnTo>
                    <a:pt x="32" y="168"/>
                  </a:lnTo>
                  <a:lnTo>
                    <a:pt x="32" y="170"/>
                  </a:lnTo>
                  <a:lnTo>
                    <a:pt x="35" y="176"/>
                  </a:lnTo>
                  <a:lnTo>
                    <a:pt x="35" y="178"/>
                  </a:lnTo>
                  <a:lnTo>
                    <a:pt x="35" y="181"/>
                  </a:lnTo>
                  <a:lnTo>
                    <a:pt x="35" y="184"/>
                  </a:lnTo>
                  <a:lnTo>
                    <a:pt x="37" y="186"/>
                  </a:lnTo>
                  <a:lnTo>
                    <a:pt x="37" y="189"/>
                  </a:lnTo>
                  <a:lnTo>
                    <a:pt x="37" y="192"/>
                  </a:lnTo>
                  <a:lnTo>
                    <a:pt x="35" y="192"/>
                  </a:lnTo>
                  <a:lnTo>
                    <a:pt x="32" y="194"/>
                  </a:lnTo>
                  <a:lnTo>
                    <a:pt x="32" y="200"/>
                  </a:lnTo>
                  <a:lnTo>
                    <a:pt x="35" y="202"/>
                  </a:lnTo>
                  <a:lnTo>
                    <a:pt x="37" y="202"/>
                  </a:lnTo>
                  <a:lnTo>
                    <a:pt x="37" y="205"/>
                  </a:lnTo>
                  <a:lnTo>
                    <a:pt x="40" y="205"/>
                  </a:lnTo>
                  <a:lnTo>
                    <a:pt x="40" y="208"/>
                  </a:lnTo>
                  <a:lnTo>
                    <a:pt x="43" y="210"/>
                  </a:lnTo>
                  <a:lnTo>
                    <a:pt x="40" y="213"/>
                  </a:lnTo>
                  <a:lnTo>
                    <a:pt x="37" y="213"/>
                  </a:lnTo>
                  <a:lnTo>
                    <a:pt x="37" y="216"/>
                  </a:lnTo>
                  <a:lnTo>
                    <a:pt x="37" y="218"/>
                  </a:lnTo>
                  <a:lnTo>
                    <a:pt x="40" y="221"/>
                  </a:lnTo>
                  <a:lnTo>
                    <a:pt x="43" y="221"/>
                  </a:lnTo>
                  <a:lnTo>
                    <a:pt x="43" y="224"/>
                  </a:lnTo>
                  <a:lnTo>
                    <a:pt x="40" y="226"/>
                  </a:lnTo>
                  <a:lnTo>
                    <a:pt x="40" y="229"/>
                  </a:lnTo>
                  <a:lnTo>
                    <a:pt x="43" y="229"/>
                  </a:lnTo>
                  <a:lnTo>
                    <a:pt x="45" y="232"/>
                  </a:lnTo>
                  <a:lnTo>
                    <a:pt x="45" y="234"/>
                  </a:lnTo>
                  <a:lnTo>
                    <a:pt x="45" y="237"/>
                  </a:lnTo>
                  <a:lnTo>
                    <a:pt x="43" y="240"/>
                  </a:lnTo>
                  <a:lnTo>
                    <a:pt x="43" y="242"/>
                  </a:lnTo>
                  <a:lnTo>
                    <a:pt x="48" y="245"/>
                  </a:lnTo>
                  <a:lnTo>
                    <a:pt x="48" y="248"/>
                  </a:lnTo>
                  <a:lnTo>
                    <a:pt x="51" y="250"/>
                  </a:lnTo>
                  <a:lnTo>
                    <a:pt x="53" y="253"/>
                  </a:lnTo>
                  <a:lnTo>
                    <a:pt x="53" y="258"/>
                  </a:lnTo>
                  <a:lnTo>
                    <a:pt x="56" y="258"/>
                  </a:lnTo>
                  <a:lnTo>
                    <a:pt x="56" y="253"/>
                  </a:lnTo>
                  <a:lnTo>
                    <a:pt x="59" y="253"/>
                  </a:lnTo>
                  <a:lnTo>
                    <a:pt x="61" y="253"/>
                  </a:lnTo>
                  <a:lnTo>
                    <a:pt x="64" y="256"/>
                  </a:lnTo>
                  <a:lnTo>
                    <a:pt x="67" y="258"/>
                  </a:lnTo>
                  <a:lnTo>
                    <a:pt x="67" y="261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85" name="Freeform 151"/>
            <p:cNvSpPr>
              <a:spLocks/>
            </p:cNvSpPr>
            <p:nvPr/>
          </p:nvSpPr>
          <p:spPr bwMode="auto">
            <a:xfrm>
              <a:off x="5265738" y="4000500"/>
              <a:ext cx="820737" cy="1096963"/>
            </a:xfrm>
            <a:custGeom>
              <a:avLst/>
              <a:gdLst>
                <a:gd name="T0" fmla="*/ 2147483647 w 219"/>
                <a:gd name="T1" fmla="*/ 2147483647 h 277"/>
                <a:gd name="T2" fmla="*/ 2147483647 w 219"/>
                <a:gd name="T3" fmla="*/ 2147483647 h 277"/>
                <a:gd name="T4" fmla="*/ 2147483647 w 219"/>
                <a:gd name="T5" fmla="*/ 2147483647 h 277"/>
                <a:gd name="T6" fmla="*/ 2147483647 w 219"/>
                <a:gd name="T7" fmla="*/ 2147483647 h 277"/>
                <a:gd name="T8" fmla="*/ 2147483647 w 219"/>
                <a:gd name="T9" fmla="*/ 2147483647 h 277"/>
                <a:gd name="T10" fmla="*/ 2147483647 w 219"/>
                <a:gd name="T11" fmla="*/ 2147483647 h 277"/>
                <a:gd name="T12" fmla="*/ 2147483647 w 219"/>
                <a:gd name="T13" fmla="*/ 2147483647 h 277"/>
                <a:gd name="T14" fmla="*/ 2147483647 w 219"/>
                <a:gd name="T15" fmla="*/ 2147483647 h 277"/>
                <a:gd name="T16" fmla="*/ 2147483647 w 219"/>
                <a:gd name="T17" fmla="*/ 2147483647 h 277"/>
                <a:gd name="T18" fmla="*/ 2147483647 w 219"/>
                <a:gd name="T19" fmla="*/ 2147483647 h 277"/>
                <a:gd name="T20" fmla="*/ 2147483647 w 219"/>
                <a:gd name="T21" fmla="*/ 2147483647 h 277"/>
                <a:gd name="T22" fmla="*/ 2147483647 w 219"/>
                <a:gd name="T23" fmla="*/ 2147483647 h 277"/>
                <a:gd name="T24" fmla="*/ 2147483647 w 219"/>
                <a:gd name="T25" fmla="*/ 2147483647 h 277"/>
                <a:gd name="T26" fmla="*/ 2147483647 w 219"/>
                <a:gd name="T27" fmla="*/ 2147483647 h 277"/>
                <a:gd name="T28" fmla="*/ 2147483647 w 219"/>
                <a:gd name="T29" fmla="*/ 2147483647 h 277"/>
                <a:gd name="T30" fmla="*/ 2147483647 w 219"/>
                <a:gd name="T31" fmla="*/ 2147483647 h 277"/>
                <a:gd name="T32" fmla="*/ 2147483647 w 219"/>
                <a:gd name="T33" fmla="*/ 2147483647 h 277"/>
                <a:gd name="T34" fmla="*/ 2147483647 w 219"/>
                <a:gd name="T35" fmla="*/ 2147483647 h 277"/>
                <a:gd name="T36" fmla="*/ 2147483647 w 219"/>
                <a:gd name="T37" fmla="*/ 2147483647 h 277"/>
                <a:gd name="T38" fmla="*/ 2147483647 w 219"/>
                <a:gd name="T39" fmla="*/ 2147483647 h 277"/>
                <a:gd name="T40" fmla="*/ 2147483647 w 219"/>
                <a:gd name="T41" fmla="*/ 2147483647 h 277"/>
                <a:gd name="T42" fmla="*/ 2147483647 w 219"/>
                <a:gd name="T43" fmla="*/ 2147483647 h 277"/>
                <a:gd name="T44" fmla="*/ 2147483647 w 219"/>
                <a:gd name="T45" fmla="*/ 2147483647 h 277"/>
                <a:gd name="T46" fmla="*/ 2147483647 w 219"/>
                <a:gd name="T47" fmla="*/ 2147483647 h 277"/>
                <a:gd name="T48" fmla="*/ 2147483647 w 219"/>
                <a:gd name="T49" fmla="*/ 2147483647 h 277"/>
                <a:gd name="T50" fmla="*/ 2147483647 w 219"/>
                <a:gd name="T51" fmla="*/ 2147483647 h 277"/>
                <a:gd name="T52" fmla="*/ 2147483647 w 219"/>
                <a:gd name="T53" fmla="*/ 2147483647 h 277"/>
                <a:gd name="T54" fmla="*/ 2147483647 w 219"/>
                <a:gd name="T55" fmla="*/ 2147483647 h 277"/>
                <a:gd name="T56" fmla="*/ 2147483647 w 219"/>
                <a:gd name="T57" fmla="*/ 2147483647 h 277"/>
                <a:gd name="T58" fmla="*/ 2147483647 w 219"/>
                <a:gd name="T59" fmla="*/ 2147483647 h 277"/>
                <a:gd name="T60" fmla="*/ 2147483647 w 219"/>
                <a:gd name="T61" fmla="*/ 2147483647 h 277"/>
                <a:gd name="T62" fmla="*/ 2147483647 w 219"/>
                <a:gd name="T63" fmla="*/ 2147483647 h 277"/>
                <a:gd name="T64" fmla="*/ 2147483647 w 219"/>
                <a:gd name="T65" fmla="*/ 2147483647 h 277"/>
                <a:gd name="T66" fmla="*/ 2147483647 w 219"/>
                <a:gd name="T67" fmla="*/ 2147483647 h 277"/>
                <a:gd name="T68" fmla="*/ 2147483647 w 219"/>
                <a:gd name="T69" fmla="*/ 2147483647 h 277"/>
                <a:gd name="T70" fmla="*/ 2147483647 w 219"/>
                <a:gd name="T71" fmla="*/ 2147483647 h 277"/>
                <a:gd name="T72" fmla="*/ 2147483647 w 219"/>
                <a:gd name="T73" fmla="*/ 2147483647 h 277"/>
                <a:gd name="T74" fmla="*/ 2147483647 w 219"/>
                <a:gd name="T75" fmla="*/ 2147483647 h 277"/>
                <a:gd name="T76" fmla="*/ 2147483647 w 219"/>
                <a:gd name="T77" fmla="*/ 2147483647 h 277"/>
                <a:gd name="T78" fmla="*/ 2147483647 w 219"/>
                <a:gd name="T79" fmla="*/ 2147483647 h 277"/>
                <a:gd name="T80" fmla="*/ 2147483647 w 219"/>
                <a:gd name="T81" fmla="*/ 2147483647 h 277"/>
                <a:gd name="T82" fmla="*/ 2147483647 w 219"/>
                <a:gd name="T83" fmla="*/ 2147483647 h 277"/>
                <a:gd name="T84" fmla="*/ 2147483647 w 219"/>
                <a:gd name="T85" fmla="*/ 2147483647 h 277"/>
                <a:gd name="T86" fmla="*/ 2147483647 w 219"/>
                <a:gd name="T87" fmla="*/ 2147483647 h 277"/>
                <a:gd name="T88" fmla="*/ 2147483647 w 219"/>
                <a:gd name="T89" fmla="*/ 2147483647 h 277"/>
                <a:gd name="T90" fmla="*/ 2147483647 w 219"/>
                <a:gd name="T91" fmla="*/ 2147483647 h 277"/>
                <a:gd name="T92" fmla="*/ 2147483647 w 219"/>
                <a:gd name="T93" fmla="*/ 2147483647 h 277"/>
                <a:gd name="T94" fmla="*/ 2147483647 w 219"/>
                <a:gd name="T95" fmla="*/ 2147483647 h 277"/>
                <a:gd name="T96" fmla="*/ 2147483647 w 219"/>
                <a:gd name="T97" fmla="*/ 2147483647 h 277"/>
                <a:gd name="T98" fmla="*/ 0 w 219"/>
                <a:gd name="T99" fmla="*/ 2147483647 h 277"/>
                <a:gd name="T100" fmla="*/ 2147483647 w 219"/>
                <a:gd name="T101" fmla="*/ 2147483647 h 277"/>
                <a:gd name="T102" fmla="*/ 2147483647 w 219"/>
                <a:gd name="T103" fmla="*/ 2147483647 h 277"/>
                <a:gd name="T104" fmla="*/ 2147483647 w 219"/>
                <a:gd name="T105" fmla="*/ 2147483647 h 277"/>
                <a:gd name="T106" fmla="*/ 2147483647 w 219"/>
                <a:gd name="T107" fmla="*/ 2147483647 h 277"/>
                <a:gd name="T108" fmla="*/ 2147483647 w 219"/>
                <a:gd name="T109" fmla="*/ 2147483647 h 277"/>
                <a:gd name="T110" fmla="*/ 2147483647 w 219"/>
                <a:gd name="T111" fmla="*/ 2147483647 h 277"/>
                <a:gd name="T112" fmla="*/ 2147483647 w 219"/>
                <a:gd name="T113" fmla="*/ 2147483647 h 277"/>
                <a:gd name="T114" fmla="*/ 2147483647 w 219"/>
                <a:gd name="T115" fmla="*/ 2147483647 h 277"/>
                <a:gd name="T116" fmla="*/ 2147483647 w 219"/>
                <a:gd name="T117" fmla="*/ 2147483647 h 277"/>
                <a:gd name="T118" fmla="*/ 2147483647 w 219"/>
                <a:gd name="T119" fmla="*/ 2147483647 h 27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19"/>
                <a:gd name="T181" fmla="*/ 0 h 277"/>
                <a:gd name="T182" fmla="*/ 219 w 219"/>
                <a:gd name="T183" fmla="*/ 277 h 277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19" h="277">
                  <a:moveTo>
                    <a:pt x="67" y="261"/>
                  </a:moveTo>
                  <a:lnTo>
                    <a:pt x="69" y="261"/>
                  </a:lnTo>
                  <a:lnTo>
                    <a:pt x="72" y="264"/>
                  </a:lnTo>
                  <a:lnTo>
                    <a:pt x="75" y="261"/>
                  </a:lnTo>
                  <a:lnTo>
                    <a:pt x="77" y="261"/>
                  </a:lnTo>
                  <a:lnTo>
                    <a:pt x="80" y="264"/>
                  </a:lnTo>
                  <a:lnTo>
                    <a:pt x="83" y="264"/>
                  </a:lnTo>
                  <a:lnTo>
                    <a:pt x="85" y="264"/>
                  </a:lnTo>
                  <a:lnTo>
                    <a:pt x="88" y="266"/>
                  </a:lnTo>
                  <a:lnTo>
                    <a:pt x="88" y="269"/>
                  </a:lnTo>
                  <a:lnTo>
                    <a:pt x="88" y="272"/>
                  </a:lnTo>
                  <a:lnTo>
                    <a:pt x="88" y="274"/>
                  </a:lnTo>
                  <a:lnTo>
                    <a:pt x="91" y="277"/>
                  </a:lnTo>
                  <a:lnTo>
                    <a:pt x="96" y="274"/>
                  </a:lnTo>
                  <a:lnTo>
                    <a:pt x="99" y="274"/>
                  </a:lnTo>
                  <a:lnTo>
                    <a:pt x="101" y="274"/>
                  </a:lnTo>
                  <a:lnTo>
                    <a:pt x="104" y="272"/>
                  </a:lnTo>
                  <a:lnTo>
                    <a:pt x="107" y="269"/>
                  </a:lnTo>
                  <a:lnTo>
                    <a:pt x="109" y="272"/>
                  </a:lnTo>
                  <a:lnTo>
                    <a:pt x="112" y="269"/>
                  </a:lnTo>
                  <a:lnTo>
                    <a:pt x="115" y="264"/>
                  </a:lnTo>
                  <a:lnTo>
                    <a:pt x="120" y="258"/>
                  </a:lnTo>
                  <a:lnTo>
                    <a:pt x="120" y="253"/>
                  </a:lnTo>
                  <a:lnTo>
                    <a:pt x="123" y="248"/>
                  </a:lnTo>
                  <a:lnTo>
                    <a:pt x="128" y="248"/>
                  </a:lnTo>
                  <a:lnTo>
                    <a:pt x="128" y="245"/>
                  </a:lnTo>
                  <a:lnTo>
                    <a:pt x="131" y="242"/>
                  </a:lnTo>
                  <a:lnTo>
                    <a:pt x="128" y="242"/>
                  </a:lnTo>
                  <a:lnTo>
                    <a:pt x="131" y="240"/>
                  </a:lnTo>
                  <a:lnTo>
                    <a:pt x="131" y="237"/>
                  </a:lnTo>
                  <a:lnTo>
                    <a:pt x="133" y="237"/>
                  </a:lnTo>
                  <a:lnTo>
                    <a:pt x="139" y="237"/>
                  </a:lnTo>
                  <a:lnTo>
                    <a:pt x="141" y="237"/>
                  </a:lnTo>
                  <a:lnTo>
                    <a:pt x="141" y="234"/>
                  </a:lnTo>
                  <a:lnTo>
                    <a:pt x="141" y="229"/>
                  </a:lnTo>
                  <a:lnTo>
                    <a:pt x="144" y="226"/>
                  </a:lnTo>
                  <a:lnTo>
                    <a:pt x="147" y="224"/>
                  </a:lnTo>
                  <a:lnTo>
                    <a:pt x="147" y="221"/>
                  </a:lnTo>
                  <a:lnTo>
                    <a:pt x="149" y="218"/>
                  </a:lnTo>
                  <a:lnTo>
                    <a:pt x="155" y="216"/>
                  </a:lnTo>
                  <a:lnTo>
                    <a:pt x="160" y="213"/>
                  </a:lnTo>
                  <a:lnTo>
                    <a:pt x="163" y="213"/>
                  </a:lnTo>
                  <a:lnTo>
                    <a:pt x="165" y="213"/>
                  </a:lnTo>
                  <a:lnTo>
                    <a:pt x="168" y="213"/>
                  </a:lnTo>
                  <a:lnTo>
                    <a:pt x="171" y="210"/>
                  </a:lnTo>
                  <a:lnTo>
                    <a:pt x="168" y="210"/>
                  </a:lnTo>
                  <a:lnTo>
                    <a:pt x="168" y="208"/>
                  </a:lnTo>
                  <a:lnTo>
                    <a:pt x="171" y="205"/>
                  </a:lnTo>
                  <a:lnTo>
                    <a:pt x="173" y="205"/>
                  </a:lnTo>
                  <a:lnTo>
                    <a:pt x="173" y="208"/>
                  </a:lnTo>
                  <a:lnTo>
                    <a:pt x="176" y="210"/>
                  </a:lnTo>
                  <a:lnTo>
                    <a:pt x="181" y="210"/>
                  </a:lnTo>
                  <a:lnTo>
                    <a:pt x="181" y="208"/>
                  </a:lnTo>
                  <a:lnTo>
                    <a:pt x="181" y="205"/>
                  </a:lnTo>
                  <a:lnTo>
                    <a:pt x="179" y="202"/>
                  </a:lnTo>
                  <a:lnTo>
                    <a:pt x="179" y="200"/>
                  </a:lnTo>
                  <a:lnTo>
                    <a:pt x="179" y="197"/>
                  </a:lnTo>
                  <a:lnTo>
                    <a:pt x="181" y="194"/>
                  </a:lnTo>
                  <a:lnTo>
                    <a:pt x="179" y="192"/>
                  </a:lnTo>
                  <a:lnTo>
                    <a:pt x="176" y="192"/>
                  </a:lnTo>
                  <a:lnTo>
                    <a:pt x="176" y="189"/>
                  </a:lnTo>
                  <a:lnTo>
                    <a:pt x="173" y="189"/>
                  </a:lnTo>
                  <a:lnTo>
                    <a:pt x="173" y="186"/>
                  </a:lnTo>
                  <a:lnTo>
                    <a:pt x="173" y="184"/>
                  </a:lnTo>
                  <a:lnTo>
                    <a:pt x="173" y="178"/>
                  </a:lnTo>
                  <a:lnTo>
                    <a:pt x="176" y="178"/>
                  </a:lnTo>
                  <a:lnTo>
                    <a:pt x="179" y="178"/>
                  </a:lnTo>
                  <a:lnTo>
                    <a:pt x="179" y="181"/>
                  </a:lnTo>
                  <a:lnTo>
                    <a:pt x="181" y="181"/>
                  </a:lnTo>
                  <a:lnTo>
                    <a:pt x="181" y="178"/>
                  </a:lnTo>
                  <a:lnTo>
                    <a:pt x="181" y="173"/>
                  </a:lnTo>
                  <a:lnTo>
                    <a:pt x="181" y="170"/>
                  </a:lnTo>
                  <a:lnTo>
                    <a:pt x="179" y="168"/>
                  </a:lnTo>
                  <a:lnTo>
                    <a:pt x="176" y="165"/>
                  </a:lnTo>
                  <a:lnTo>
                    <a:pt x="173" y="162"/>
                  </a:lnTo>
                  <a:lnTo>
                    <a:pt x="171" y="160"/>
                  </a:lnTo>
                  <a:lnTo>
                    <a:pt x="168" y="160"/>
                  </a:lnTo>
                  <a:lnTo>
                    <a:pt x="165" y="160"/>
                  </a:lnTo>
                  <a:lnTo>
                    <a:pt x="165" y="157"/>
                  </a:lnTo>
                  <a:lnTo>
                    <a:pt x="168" y="154"/>
                  </a:lnTo>
                  <a:lnTo>
                    <a:pt x="171" y="152"/>
                  </a:lnTo>
                  <a:lnTo>
                    <a:pt x="168" y="152"/>
                  </a:lnTo>
                  <a:lnTo>
                    <a:pt x="168" y="146"/>
                  </a:lnTo>
                  <a:lnTo>
                    <a:pt x="165" y="144"/>
                  </a:lnTo>
                  <a:lnTo>
                    <a:pt x="165" y="141"/>
                  </a:lnTo>
                  <a:lnTo>
                    <a:pt x="163" y="138"/>
                  </a:lnTo>
                  <a:lnTo>
                    <a:pt x="160" y="138"/>
                  </a:lnTo>
                  <a:lnTo>
                    <a:pt x="160" y="136"/>
                  </a:lnTo>
                  <a:lnTo>
                    <a:pt x="163" y="136"/>
                  </a:lnTo>
                  <a:lnTo>
                    <a:pt x="165" y="136"/>
                  </a:lnTo>
                  <a:lnTo>
                    <a:pt x="168" y="138"/>
                  </a:lnTo>
                  <a:lnTo>
                    <a:pt x="171" y="136"/>
                  </a:lnTo>
                  <a:lnTo>
                    <a:pt x="171" y="133"/>
                  </a:lnTo>
                  <a:lnTo>
                    <a:pt x="168" y="130"/>
                  </a:lnTo>
                  <a:lnTo>
                    <a:pt x="165" y="130"/>
                  </a:lnTo>
                  <a:lnTo>
                    <a:pt x="168" y="128"/>
                  </a:lnTo>
                  <a:lnTo>
                    <a:pt x="171" y="128"/>
                  </a:lnTo>
                  <a:lnTo>
                    <a:pt x="171" y="125"/>
                  </a:lnTo>
                  <a:lnTo>
                    <a:pt x="171" y="122"/>
                  </a:lnTo>
                  <a:lnTo>
                    <a:pt x="171" y="120"/>
                  </a:lnTo>
                  <a:lnTo>
                    <a:pt x="168" y="117"/>
                  </a:lnTo>
                  <a:lnTo>
                    <a:pt x="165" y="117"/>
                  </a:lnTo>
                  <a:lnTo>
                    <a:pt x="165" y="114"/>
                  </a:lnTo>
                  <a:lnTo>
                    <a:pt x="165" y="112"/>
                  </a:lnTo>
                  <a:lnTo>
                    <a:pt x="168" y="112"/>
                  </a:lnTo>
                  <a:lnTo>
                    <a:pt x="171" y="112"/>
                  </a:lnTo>
                  <a:lnTo>
                    <a:pt x="173" y="109"/>
                  </a:lnTo>
                  <a:lnTo>
                    <a:pt x="173" y="106"/>
                  </a:lnTo>
                  <a:lnTo>
                    <a:pt x="176" y="109"/>
                  </a:lnTo>
                  <a:lnTo>
                    <a:pt x="179" y="109"/>
                  </a:lnTo>
                  <a:lnTo>
                    <a:pt x="181" y="106"/>
                  </a:lnTo>
                  <a:lnTo>
                    <a:pt x="179" y="106"/>
                  </a:lnTo>
                  <a:lnTo>
                    <a:pt x="179" y="104"/>
                  </a:lnTo>
                  <a:lnTo>
                    <a:pt x="179" y="101"/>
                  </a:lnTo>
                  <a:lnTo>
                    <a:pt x="181" y="101"/>
                  </a:lnTo>
                  <a:lnTo>
                    <a:pt x="184" y="104"/>
                  </a:lnTo>
                  <a:lnTo>
                    <a:pt x="184" y="101"/>
                  </a:lnTo>
                  <a:lnTo>
                    <a:pt x="184" y="98"/>
                  </a:lnTo>
                  <a:lnTo>
                    <a:pt x="184" y="96"/>
                  </a:lnTo>
                  <a:lnTo>
                    <a:pt x="181" y="93"/>
                  </a:lnTo>
                  <a:lnTo>
                    <a:pt x="184" y="90"/>
                  </a:lnTo>
                  <a:lnTo>
                    <a:pt x="187" y="93"/>
                  </a:lnTo>
                  <a:lnTo>
                    <a:pt x="189" y="93"/>
                  </a:lnTo>
                  <a:lnTo>
                    <a:pt x="192" y="93"/>
                  </a:lnTo>
                  <a:lnTo>
                    <a:pt x="195" y="93"/>
                  </a:lnTo>
                  <a:lnTo>
                    <a:pt x="197" y="90"/>
                  </a:lnTo>
                  <a:lnTo>
                    <a:pt x="200" y="90"/>
                  </a:lnTo>
                  <a:lnTo>
                    <a:pt x="200" y="88"/>
                  </a:lnTo>
                  <a:lnTo>
                    <a:pt x="203" y="88"/>
                  </a:lnTo>
                  <a:lnTo>
                    <a:pt x="203" y="85"/>
                  </a:lnTo>
                  <a:lnTo>
                    <a:pt x="205" y="85"/>
                  </a:lnTo>
                  <a:lnTo>
                    <a:pt x="208" y="85"/>
                  </a:lnTo>
                  <a:lnTo>
                    <a:pt x="211" y="85"/>
                  </a:lnTo>
                  <a:lnTo>
                    <a:pt x="213" y="82"/>
                  </a:lnTo>
                  <a:lnTo>
                    <a:pt x="216" y="80"/>
                  </a:lnTo>
                  <a:lnTo>
                    <a:pt x="219" y="74"/>
                  </a:lnTo>
                  <a:lnTo>
                    <a:pt x="219" y="72"/>
                  </a:lnTo>
                  <a:lnTo>
                    <a:pt x="216" y="69"/>
                  </a:lnTo>
                  <a:lnTo>
                    <a:pt x="213" y="69"/>
                  </a:lnTo>
                  <a:lnTo>
                    <a:pt x="208" y="66"/>
                  </a:lnTo>
                  <a:lnTo>
                    <a:pt x="205" y="66"/>
                  </a:lnTo>
                  <a:lnTo>
                    <a:pt x="203" y="64"/>
                  </a:lnTo>
                  <a:lnTo>
                    <a:pt x="200" y="64"/>
                  </a:lnTo>
                  <a:lnTo>
                    <a:pt x="197" y="64"/>
                  </a:lnTo>
                  <a:lnTo>
                    <a:pt x="195" y="64"/>
                  </a:lnTo>
                  <a:lnTo>
                    <a:pt x="195" y="61"/>
                  </a:lnTo>
                  <a:lnTo>
                    <a:pt x="197" y="61"/>
                  </a:lnTo>
                  <a:lnTo>
                    <a:pt x="200" y="61"/>
                  </a:lnTo>
                  <a:lnTo>
                    <a:pt x="203" y="61"/>
                  </a:lnTo>
                  <a:lnTo>
                    <a:pt x="203" y="58"/>
                  </a:lnTo>
                  <a:lnTo>
                    <a:pt x="203" y="56"/>
                  </a:lnTo>
                  <a:lnTo>
                    <a:pt x="200" y="56"/>
                  </a:lnTo>
                  <a:lnTo>
                    <a:pt x="197" y="56"/>
                  </a:lnTo>
                  <a:lnTo>
                    <a:pt x="197" y="53"/>
                  </a:lnTo>
                  <a:lnTo>
                    <a:pt x="197" y="50"/>
                  </a:lnTo>
                  <a:lnTo>
                    <a:pt x="200" y="50"/>
                  </a:lnTo>
                  <a:lnTo>
                    <a:pt x="203" y="50"/>
                  </a:lnTo>
                  <a:lnTo>
                    <a:pt x="205" y="48"/>
                  </a:lnTo>
                  <a:lnTo>
                    <a:pt x="208" y="45"/>
                  </a:lnTo>
                  <a:lnTo>
                    <a:pt x="205" y="42"/>
                  </a:lnTo>
                  <a:lnTo>
                    <a:pt x="203" y="37"/>
                  </a:lnTo>
                  <a:lnTo>
                    <a:pt x="200" y="32"/>
                  </a:lnTo>
                  <a:lnTo>
                    <a:pt x="197" y="32"/>
                  </a:lnTo>
                  <a:lnTo>
                    <a:pt x="192" y="34"/>
                  </a:lnTo>
                  <a:lnTo>
                    <a:pt x="189" y="34"/>
                  </a:lnTo>
                  <a:lnTo>
                    <a:pt x="187" y="32"/>
                  </a:lnTo>
                  <a:lnTo>
                    <a:pt x="179" y="29"/>
                  </a:lnTo>
                  <a:lnTo>
                    <a:pt x="179" y="26"/>
                  </a:lnTo>
                  <a:lnTo>
                    <a:pt x="181" y="24"/>
                  </a:lnTo>
                  <a:lnTo>
                    <a:pt x="173" y="26"/>
                  </a:lnTo>
                  <a:lnTo>
                    <a:pt x="173" y="24"/>
                  </a:lnTo>
                  <a:lnTo>
                    <a:pt x="179" y="18"/>
                  </a:lnTo>
                  <a:lnTo>
                    <a:pt x="181" y="16"/>
                  </a:lnTo>
                  <a:lnTo>
                    <a:pt x="181" y="13"/>
                  </a:lnTo>
                  <a:lnTo>
                    <a:pt x="179" y="13"/>
                  </a:lnTo>
                  <a:lnTo>
                    <a:pt x="176" y="16"/>
                  </a:lnTo>
                  <a:lnTo>
                    <a:pt x="171" y="16"/>
                  </a:lnTo>
                  <a:lnTo>
                    <a:pt x="165" y="16"/>
                  </a:lnTo>
                  <a:lnTo>
                    <a:pt x="160" y="16"/>
                  </a:lnTo>
                  <a:lnTo>
                    <a:pt x="157" y="13"/>
                  </a:lnTo>
                  <a:lnTo>
                    <a:pt x="155" y="10"/>
                  </a:lnTo>
                  <a:lnTo>
                    <a:pt x="155" y="8"/>
                  </a:lnTo>
                  <a:lnTo>
                    <a:pt x="155" y="2"/>
                  </a:lnTo>
                  <a:lnTo>
                    <a:pt x="149" y="5"/>
                  </a:lnTo>
                  <a:lnTo>
                    <a:pt x="147" y="8"/>
                  </a:lnTo>
                  <a:lnTo>
                    <a:pt x="144" y="10"/>
                  </a:lnTo>
                  <a:lnTo>
                    <a:pt x="141" y="10"/>
                  </a:lnTo>
                  <a:lnTo>
                    <a:pt x="139" y="8"/>
                  </a:lnTo>
                  <a:lnTo>
                    <a:pt x="133" y="8"/>
                  </a:lnTo>
                  <a:lnTo>
                    <a:pt x="131" y="2"/>
                  </a:lnTo>
                  <a:lnTo>
                    <a:pt x="128" y="0"/>
                  </a:lnTo>
                  <a:lnTo>
                    <a:pt x="125" y="2"/>
                  </a:lnTo>
                  <a:lnTo>
                    <a:pt x="123" y="5"/>
                  </a:lnTo>
                  <a:lnTo>
                    <a:pt x="117" y="8"/>
                  </a:lnTo>
                  <a:lnTo>
                    <a:pt x="115" y="8"/>
                  </a:lnTo>
                  <a:lnTo>
                    <a:pt x="115" y="10"/>
                  </a:lnTo>
                  <a:lnTo>
                    <a:pt x="115" y="13"/>
                  </a:lnTo>
                  <a:lnTo>
                    <a:pt x="115" y="18"/>
                  </a:lnTo>
                  <a:lnTo>
                    <a:pt x="112" y="24"/>
                  </a:lnTo>
                  <a:lnTo>
                    <a:pt x="112" y="26"/>
                  </a:lnTo>
                  <a:lnTo>
                    <a:pt x="112" y="29"/>
                  </a:lnTo>
                  <a:lnTo>
                    <a:pt x="109" y="32"/>
                  </a:lnTo>
                  <a:lnTo>
                    <a:pt x="107" y="32"/>
                  </a:lnTo>
                  <a:lnTo>
                    <a:pt x="107" y="34"/>
                  </a:lnTo>
                  <a:lnTo>
                    <a:pt x="107" y="37"/>
                  </a:lnTo>
                  <a:lnTo>
                    <a:pt x="104" y="40"/>
                  </a:lnTo>
                  <a:lnTo>
                    <a:pt x="101" y="40"/>
                  </a:lnTo>
                  <a:lnTo>
                    <a:pt x="99" y="40"/>
                  </a:lnTo>
                  <a:lnTo>
                    <a:pt x="96" y="40"/>
                  </a:lnTo>
                  <a:lnTo>
                    <a:pt x="93" y="40"/>
                  </a:lnTo>
                  <a:lnTo>
                    <a:pt x="93" y="42"/>
                  </a:lnTo>
                  <a:lnTo>
                    <a:pt x="93" y="45"/>
                  </a:lnTo>
                  <a:lnTo>
                    <a:pt x="96" y="48"/>
                  </a:lnTo>
                  <a:lnTo>
                    <a:pt x="96" y="50"/>
                  </a:lnTo>
                  <a:lnTo>
                    <a:pt x="93" y="50"/>
                  </a:lnTo>
                  <a:lnTo>
                    <a:pt x="91" y="53"/>
                  </a:lnTo>
                  <a:lnTo>
                    <a:pt x="91" y="56"/>
                  </a:lnTo>
                  <a:lnTo>
                    <a:pt x="88" y="56"/>
                  </a:lnTo>
                  <a:lnTo>
                    <a:pt x="85" y="56"/>
                  </a:lnTo>
                  <a:lnTo>
                    <a:pt x="83" y="56"/>
                  </a:lnTo>
                  <a:lnTo>
                    <a:pt x="83" y="61"/>
                  </a:lnTo>
                  <a:lnTo>
                    <a:pt x="80" y="64"/>
                  </a:lnTo>
                  <a:lnTo>
                    <a:pt x="77" y="66"/>
                  </a:lnTo>
                  <a:lnTo>
                    <a:pt x="75" y="69"/>
                  </a:lnTo>
                  <a:lnTo>
                    <a:pt x="72" y="69"/>
                  </a:lnTo>
                  <a:lnTo>
                    <a:pt x="72" y="74"/>
                  </a:lnTo>
                  <a:lnTo>
                    <a:pt x="69" y="77"/>
                  </a:lnTo>
                  <a:lnTo>
                    <a:pt x="69" y="80"/>
                  </a:lnTo>
                  <a:lnTo>
                    <a:pt x="67" y="80"/>
                  </a:lnTo>
                  <a:lnTo>
                    <a:pt x="59" y="80"/>
                  </a:lnTo>
                  <a:lnTo>
                    <a:pt x="59" y="82"/>
                  </a:lnTo>
                  <a:lnTo>
                    <a:pt x="61" y="88"/>
                  </a:lnTo>
                  <a:lnTo>
                    <a:pt x="61" y="90"/>
                  </a:lnTo>
                  <a:lnTo>
                    <a:pt x="64" y="90"/>
                  </a:lnTo>
                  <a:lnTo>
                    <a:pt x="64" y="93"/>
                  </a:lnTo>
                  <a:lnTo>
                    <a:pt x="67" y="93"/>
                  </a:lnTo>
                  <a:lnTo>
                    <a:pt x="69" y="96"/>
                  </a:lnTo>
                  <a:lnTo>
                    <a:pt x="75" y="96"/>
                  </a:lnTo>
                  <a:lnTo>
                    <a:pt x="80" y="98"/>
                  </a:lnTo>
                  <a:lnTo>
                    <a:pt x="85" y="98"/>
                  </a:lnTo>
                  <a:lnTo>
                    <a:pt x="80" y="98"/>
                  </a:lnTo>
                  <a:lnTo>
                    <a:pt x="80" y="101"/>
                  </a:lnTo>
                  <a:lnTo>
                    <a:pt x="83" y="104"/>
                  </a:lnTo>
                  <a:lnTo>
                    <a:pt x="83" y="106"/>
                  </a:lnTo>
                  <a:lnTo>
                    <a:pt x="80" y="106"/>
                  </a:lnTo>
                  <a:lnTo>
                    <a:pt x="80" y="109"/>
                  </a:lnTo>
                  <a:lnTo>
                    <a:pt x="75" y="109"/>
                  </a:lnTo>
                  <a:lnTo>
                    <a:pt x="72" y="112"/>
                  </a:lnTo>
                  <a:lnTo>
                    <a:pt x="69" y="112"/>
                  </a:lnTo>
                  <a:lnTo>
                    <a:pt x="67" y="117"/>
                  </a:lnTo>
                  <a:lnTo>
                    <a:pt x="64" y="120"/>
                  </a:lnTo>
                  <a:lnTo>
                    <a:pt x="59" y="120"/>
                  </a:lnTo>
                  <a:lnTo>
                    <a:pt x="53" y="120"/>
                  </a:lnTo>
                  <a:lnTo>
                    <a:pt x="51" y="117"/>
                  </a:lnTo>
                  <a:lnTo>
                    <a:pt x="48" y="114"/>
                  </a:lnTo>
                  <a:lnTo>
                    <a:pt x="45" y="112"/>
                  </a:lnTo>
                  <a:lnTo>
                    <a:pt x="43" y="109"/>
                  </a:lnTo>
                  <a:lnTo>
                    <a:pt x="45" y="109"/>
                  </a:lnTo>
                  <a:lnTo>
                    <a:pt x="48" y="106"/>
                  </a:lnTo>
                  <a:lnTo>
                    <a:pt x="51" y="106"/>
                  </a:lnTo>
                  <a:lnTo>
                    <a:pt x="51" y="104"/>
                  </a:lnTo>
                  <a:lnTo>
                    <a:pt x="48" y="101"/>
                  </a:lnTo>
                  <a:lnTo>
                    <a:pt x="45" y="101"/>
                  </a:lnTo>
                  <a:lnTo>
                    <a:pt x="43" y="101"/>
                  </a:lnTo>
                  <a:lnTo>
                    <a:pt x="37" y="101"/>
                  </a:lnTo>
                  <a:lnTo>
                    <a:pt x="35" y="104"/>
                  </a:lnTo>
                  <a:lnTo>
                    <a:pt x="32" y="106"/>
                  </a:lnTo>
                  <a:lnTo>
                    <a:pt x="32" y="109"/>
                  </a:lnTo>
                  <a:lnTo>
                    <a:pt x="35" y="112"/>
                  </a:lnTo>
                  <a:lnTo>
                    <a:pt x="32" y="117"/>
                  </a:lnTo>
                  <a:lnTo>
                    <a:pt x="29" y="117"/>
                  </a:lnTo>
                  <a:lnTo>
                    <a:pt x="29" y="120"/>
                  </a:lnTo>
                  <a:lnTo>
                    <a:pt x="32" y="120"/>
                  </a:lnTo>
                  <a:lnTo>
                    <a:pt x="32" y="122"/>
                  </a:lnTo>
                  <a:lnTo>
                    <a:pt x="29" y="122"/>
                  </a:lnTo>
                  <a:lnTo>
                    <a:pt x="27" y="125"/>
                  </a:lnTo>
                  <a:lnTo>
                    <a:pt x="21" y="120"/>
                  </a:lnTo>
                  <a:lnTo>
                    <a:pt x="21" y="122"/>
                  </a:lnTo>
                  <a:lnTo>
                    <a:pt x="21" y="125"/>
                  </a:lnTo>
                  <a:lnTo>
                    <a:pt x="19" y="125"/>
                  </a:lnTo>
                  <a:lnTo>
                    <a:pt x="24" y="128"/>
                  </a:lnTo>
                  <a:lnTo>
                    <a:pt x="27" y="128"/>
                  </a:lnTo>
                  <a:lnTo>
                    <a:pt x="29" y="128"/>
                  </a:lnTo>
                  <a:lnTo>
                    <a:pt x="29" y="130"/>
                  </a:lnTo>
                  <a:lnTo>
                    <a:pt x="29" y="133"/>
                  </a:lnTo>
                  <a:lnTo>
                    <a:pt x="27" y="133"/>
                  </a:lnTo>
                  <a:lnTo>
                    <a:pt x="24" y="136"/>
                  </a:lnTo>
                  <a:lnTo>
                    <a:pt x="21" y="133"/>
                  </a:lnTo>
                  <a:lnTo>
                    <a:pt x="19" y="130"/>
                  </a:lnTo>
                  <a:lnTo>
                    <a:pt x="16" y="128"/>
                  </a:lnTo>
                  <a:lnTo>
                    <a:pt x="11" y="122"/>
                  </a:lnTo>
                  <a:lnTo>
                    <a:pt x="8" y="117"/>
                  </a:lnTo>
                  <a:lnTo>
                    <a:pt x="5" y="117"/>
                  </a:lnTo>
                  <a:lnTo>
                    <a:pt x="5" y="120"/>
                  </a:lnTo>
                  <a:lnTo>
                    <a:pt x="5" y="125"/>
                  </a:lnTo>
                  <a:lnTo>
                    <a:pt x="5" y="128"/>
                  </a:lnTo>
                  <a:lnTo>
                    <a:pt x="3" y="130"/>
                  </a:lnTo>
                  <a:lnTo>
                    <a:pt x="3" y="136"/>
                  </a:lnTo>
                  <a:lnTo>
                    <a:pt x="0" y="138"/>
                  </a:lnTo>
                  <a:lnTo>
                    <a:pt x="0" y="141"/>
                  </a:lnTo>
                  <a:lnTo>
                    <a:pt x="3" y="141"/>
                  </a:lnTo>
                  <a:lnTo>
                    <a:pt x="5" y="141"/>
                  </a:lnTo>
                  <a:lnTo>
                    <a:pt x="3" y="136"/>
                  </a:lnTo>
                  <a:lnTo>
                    <a:pt x="11" y="136"/>
                  </a:lnTo>
                  <a:lnTo>
                    <a:pt x="13" y="141"/>
                  </a:lnTo>
                  <a:lnTo>
                    <a:pt x="21" y="144"/>
                  </a:lnTo>
                  <a:lnTo>
                    <a:pt x="24" y="144"/>
                  </a:lnTo>
                  <a:lnTo>
                    <a:pt x="21" y="146"/>
                  </a:lnTo>
                  <a:lnTo>
                    <a:pt x="21" y="149"/>
                  </a:lnTo>
                  <a:lnTo>
                    <a:pt x="24" y="152"/>
                  </a:lnTo>
                  <a:lnTo>
                    <a:pt x="29" y="154"/>
                  </a:lnTo>
                  <a:lnTo>
                    <a:pt x="32" y="154"/>
                  </a:lnTo>
                  <a:lnTo>
                    <a:pt x="32" y="157"/>
                  </a:lnTo>
                  <a:lnTo>
                    <a:pt x="32" y="160"/>
                  </a:lnTo>
                  <a:lnTo>
                    <a:pt x="32" y="165"/>
                  </a:lnTo>
                  <a:lnTo>
                    <a:pt x="32" y="168"/>
                  </a:lnTo>
                  <a:lnTo>
                    <a:pt x="32" y="170"/>
                  </a:lnTo>
                  <a:lnTo>
                    <a:pt x="35" y="176"/>
                  </a:lnTo>
                  <a:lnTo>
                    <a:pt x="35" y="178"/>
                  </a:lnTo>
                  <a:lnTo>
                    <a:pt x="35" y="181"/>
                  </a:lnTo>
                  <a:lnTo>
                    <a:pt x="35" y="184"/>
                  </a:lnTo>
                  <a:lnTo>
                    <a:pt x="37" y="186"/>
                  </a:lnTo>
                  <a:lnTo>
                    <a:pt x="37" y="189"/>
                  </a:lnTo>
                  <a:lnTo>
                    <a:pt x="37" y="192"/>
                  </a:lnTo>
                  <a:lnTo>
                    <a:pt x="35" y="192"/>
                  </a:lnTo>
                  <a:lnTo>
                    <a:pt x="32" y="194"/>
                  </a:lnTo>
                  <a:lnTo>
                    <a:pt x="32" y="200"/>
                  </a:lnTo>
                  <a:lnTo>
                    <a:pt x="35" y="202"/>
                  </a:lnTo>
                  <a:lnTo>
                    <a:pt x="37" y="202"/>
                  </a:lnTo>
                  <a:lnTo>
                    <a:pt x="37" y="205"/>
                  </a:lnTo>
                  <a:lnTo>
                    <a:pt x="40" y="205"/>
                  </a:lnTo>
                  <a:lnTo>
                    <a:pt x="40" y="208"/>
                  </a:lnTo>
                  <a:lnTo>
                    <a:pt x="43" y="210"/>
                  </a:lnTo>
                  <a:lnTo>
                    <a:pt x="40" y="213"/>
                  </a:lnTo>
                  <a:lnTo>
                    <a:pt x="37" y="213"/>
                  </a:lnTo>
                  <a:lnTo>
                    <a:pt x="37" y="216"/>
                  </a:lnTo>
                  <a:lnTo>
                    <a:pt x="37" y="218"/>
                  </a:lnTo>
                  <a:lnTo>
                    <a:pt x="40" y="221"/>
                  </a:lnTo>
                  <a:lnTo>
                    <a:pt x="43" y="221"/>
                  </a:lnTo>
                  <a:lnTo>
                    <a:pt x="43" y="224"/>
                  </a:lnTo>
                  <a:lnTo>
                    <a:pt x="40" y="226"/>
                  </a:lnTo>
                  <a:lnTo>
                    <a:pt x="40" y="229"/>
                  </a:lnTo>
                  <a:lnTo>
                    <a:pt x="43" y="229"/>
                  </a:lnTo>
                  <a:lnTo>
                    <a:pt x="45" y="232"/>
                  </a:lnTo>
                  <a:lnTo>
                    <a:pt x="45" y="234"/>
                  </a:lnTo>
                  <a:lnTo>
                    <a:pt x="45" y="237"/>
                  </a:lnTo>
                  <a:lnTo>
                    <a:pt x="43" y="240"/>
                  </a:lnTo>
                  <a:lnTo>
                    <a:pt x="43" y="242"/>
                  </a:lnTo>
                  <a:lnTo>
                    <a:pt x="48" y="245"/>
                  </a:lnTo>
                  <a:lnTo>
                    <a:pt x="48" y="248"/>
                  </a:lnTo>
                  <a:lnTo>
                    <a:pt x="51" y="250"/>
                  </a:lnTo>
                  <a:lnTo>
                    <a:pt x="53" y="253"/>
                  </a:lnTo>
                  <a:lnTo>
                    <a:pt x="53" y="258"/>
                  </a:lnTo>
                  <a:lnTo>
                    <a:pt x="56" y="258"/>
                  </a:lnTo>
                  <a:lnTo>
                    <a:pt x="56" y="253"/>
                  </a:lnTo>
                  <a:lnTo>
                    <a:pt x="59" y="253"/>
                  </a:lnTo>
                  <a:lnTo>
                    <a:pt x="61" y="253"/>
                  </a:lnTo>
                  <a:lnTo>
                    <a:pt x="64" y="256"/>
                  </a:lnTo>
                  <a:lnTo>
                    <a:pt x="67" y="258"/>
                  </a:lnTo>
                  <a:lnTo>
                    <a:pt x="67" y="261"/>
                  </a:lnTo>
                  <a:close/>
                </a:path>
              </a:pathLst>
            </a:custGeom>
            <a:solidFill>
              <a:srgbClr val="F0F0F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86" name="Freeform 152"/>
            <p:cNvSpPr>
              <a:spLocks/>
            </p:cNvSpPr>
            <p:nvPr/>
          </p:nvSpPr>
          <p:spPr bwMode="auto">
            <a:xfrm>
              <a:off x="5865813" y="4070350"/>
              <a:ext cx="979487" cy="1049338"/>
            </a:xfrm>
            <a:custGeom>
              <a:avLst/>
              <a:gdLst>
                <a:gd name="T0" fmla="*/ 2147483647 w 261"/>
                <a:gd name="T1" fmla="*/ 2147483647 h 264"/>
                <a:gd name="T2" fmla="*/ 2147483647 w 261"/>
                <a:gd name="T3" fmla="*/ 2147483647 h 264"/>
                <a:gd name="T4" fmla="*/ 2147483647 w 261"/>
                <a:gd name="T5" fmla="*/ 2147483647 h 264"/>
                <a:gd name="T6" fmla="*/ 2147483647 w 261"/>
                <a:gd name="T7" fmla="*/ 2147483647 h 264"/>
                <a:gd name="T8" fmla="*/ 2147483647 w 261"/>
                <a:gd name="T9" fmla="*/ 2147483647 h 264"/>
                <a:gd name="T10" fmla="*/ 2147483647 w 261"/>
                <a:gd name="T11" fmla="*/ 2147483647 h 264"/>
                <a:gd name="T12" fmla="*/ 2147483647 w 261"/>
                <a:gd name="T13" fmla="*/ 2147483647 h 264"/>
                <a:gd name="T14" fmla="*/ 2147483647 w 261"/>
                <a:gd name="T15" fmla="*/ 2147483647 h 264"/>
                <a:gd name="T16" fmla="*/ 2147483647 w 261"/>
                <a:gd name="T17" fmla="*/ 2147483647 h 264"/>
                <a:gd name="T18" fmla="*/ 2147483647 w 261"/>
                <a:gd name="T19" fmla="*/ 2147483647 h 264"/>
                <a:gd name="T20" fmla="*/ 2147483647 w 261"/>
                <a:gd name="T21" fmla="*/ 2147483647 h 264"/>
                <a:gd name="T22" fmla="*/ 2147483647 w 261"/>
                <a:gd name="T23" fmla="*/ 2147483647 h 264"/>
                <a:gd name="T24" fmla="*/ 2147483647 w 261"/>
                <a:gd name="T25" fmla="*/ 2147483647 h 264"/>
                <a:gd name="T26" fmla="*/ 2147483647 w 261"/>
                <a:gd name="T27" fmla="*/ 2147483647 h 264"/>
                <a:gd name="T28" fmla="*/ 2147483647 w 261"/>
                <a:gd name="T29" fmla="*/ 2147483647 h 264"/>
                <a:gd name="T30" fmla="*/ 2147483647 w 261"/>
                <a:gd name="T31" fmla="*/ 2147483647 h 264"/>
                <a:gd name="T32" fmla="*/ 2147483647 w 261"/>
                <a:gd name="T33" fmla="*/ 2147483647 h 264"/>
                <a:gd name="T34" fmla="*/ 2147483647 w 261"/>
                <a:gd name="T35" fmla="*/ 2147483647 h 264"/>
                <a:gd name="T36" fmla="*/ 2147483647 w 261"/>
                <a:gd name="T37" fmla="*/ 2147483647 h 264"/>
                <a:gd name="T38" fmla="*/ 2147483647 w 261"/>
                <a:gd name="T39" fmla="*/ 2147483647 h 264"/>
                <a:gd name="T40" fmla="*/ 2147483647 w 261"/>
                <a:gd name="T41" fmla="*/ 2147483647 h 264"/>
                <a:gd name="T42" fmla="*/ 2147483647 w 261"/>
                <a:gd name="T43" fmla="*/ 2147483647 h 264"/>
                <a:gd name="T44" fmla="*/ 2147483647 w 261"/>
                <a:gd name="T45" fmla="*/ 2147483647 h 264"/>
                <a:gd name="T46" fmla="*/ 2147483647 w 261"/>
                <a:gd name="T47" fmla="*/ 2147483647 h 264"/>
                <a:gd name="T48" fmla="*/ 2147483647 w 261"/>
                <a:gd name="T49" fmla="*/ 2147483647 h 264"/>
                <a:gd name="T50" fmla="*/ 2147483647 w 261"/>
                <a:gd name="T51" fmla="*/ 2147483647 h 264"/>
                <a:gd name="T52" fmla="*/ 2147483647 w 261"/>
                <a:gd name="T53" fmla="*/ 2147483647 h 264"/>
                <a:gd name="T54" fmla="*/ 2147483647 w 261"/>
                <a:gd name="T55" fmla="*/ 2147483647 h 264"/>
                <a:gd name="T56" fmla="*/ 2147483647 w 261"/>
                <a:gd name="T57" fmla="*/ 2147483647 h 264"/>
                <a:gd name="T58" fmla="*/ 2147483647 w 261"/>
                <a:gd name="T59" fmla="*/ 2147483647 h 264"/>
                <a:gd name="T60" fmla="*/ 2147483647 w 261"/>
                <a:gd name="T61" fmla="*/ 2147483647 h 264"/>
                <a:gd name="T62" fmla="*/ 2147483647 w 261"/>
                <a:gd name="T63" fmla="*/ 2147483647 h 264"/>
                <a:gd name="T64" fmla="*/ 2147483647 w 261"/>
                <a:gd name="T65" fmla="*/ 2147483647 h 264"/>
                <a:gd name="T66" fmla="*/ 2147483647 w 261"/>
                <a:gd name="T67" fmla="*/ 2147483647 h 264"/>
                <a:gd name="T68" fmla="*/ 2147483647 w 261"/>
                <a:gd name="T69" fmla="*/ 2147483647 h 264"/>
                <a:gd name="T70" fmla="*/ 2147483647 w 261"/>
                <a:gd name="T71" fmla="*/ 2147483647 h 264"/>
                <a:gd name="T72" fmla="*/ 2147483647 w 261"/>
                <a:gd name="T73" fmla="*/ 2147483647 h 264"/>
                <a:gd name="T74" fmla="*/ 2147483647 w 261"/>
                <a:gd name="T75" fmla="*/ 2147483647 h 264"/>
                <a:gd name="T76" fmla="*/ 2147483647 w 261"/>
                <a:gd name="T77" fmla="*/ 2147483647 h 264"/>
                <a:gd name="T78" fmla="*/ 2147483647 w 261"/>
                <a:gd name="T79" fmla="*/ 2147483647 h 264"/>
                <a:gd name="T80" fmla="*/ 2147483647 w 261"/>
                <a:gd name="T81" fmla="*/ 2147483647 h 264"/>
                <a:gd name="T82" fmla="*/ 2147483647 w 261"/>
                <a:gd name="T83" fmla="*/ 2147483647 h 264"/>
                <a:gd name="T84" fmla="*/ 2147483647 w 261"/>
                <a:gd name="T85" fmla="*/ 2147483647 h 264"/>
                <a:gd name="T86" fmla="*/ 2147483647 w 261"/>
                <a:gd name="T87" fmla="*/ 2147483647 h 264"/>
                <a:gd name="T88" fmla="*/ 2147483647 w 261"/>
                <a:gd name="T89" fmla="*/ 2147483647 h 264"/>
                <a:gd name="T90" fmla="*/ 2147483647 w 261"/>
                <a:gd name="T91" fmla="*/ 2147483647 h 264"/>
                <a:gd name="T92" fmla="*/ 2147483647 w 261"/>
                <a:gd name="T93" fmla="*/ 2147483647 h 264"/>
                <a:gd name="T94" fmla="*/ 2147483647 w 261"/>
                <a:gd name="T95" fmla="*/ 2147483647 h 264"/>
                <a:gd name="T96" fmla="*/ 2147483647 w 261"/>
                <a:gd name="T97" fmla="*/ 2147483647 h 264"/>
                <a:gd name="T98" fmla="*/ 2147483647 w 261"/>
                <a:gd name="T99" fmla="*/ 2147483647 h 264"/>
                <a:gd name="T100" fmla="*/ 2147483647 w 261"/>
                <a:gd name="T101" fmla="*/ 2147483647 h 264"/>
                <a:gd name="T102" fmla="*/ 2147483647 w 261"/>
                <a:gd name="T103" fmla="*/ 2147483647 h 264"/>
                <a:gd name="T104" fmla="*/ 2147483647 w 261"/>
                <a:gd name="T105" fmla="*/ 2147483647 h 264"/>
                <a:gd name="T106" fmla="*/ 2147483647 w 261"/>
                <a:gd name="T107" fmla="*/ 2147483647 h 264"/>
                <a:gd name="T108" fmla="*/ 2147483647 w 261"/>
                <a:gd name="T109" fmla="*/ 2147483647 h 264"/>
                <a:gd name="T110" fmla="*/ 2147483647 w 261"/>
                <a:gd name="T111" fmla="*/ 2147483647 h 264"/>
                <a:gd name="T112" fmla="*/ 2147483647 w 261"/>
                <a:gd name="T113" fmla="*/ 2147483647 h 264"/>
                <a:gd name="T114" fmla="*/ 0 w 261"/>
                <a:gd name="T115" fmla="*/ 2147483647 h 26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61"/>
                <a:gd name="T175" fmla="*/ 0 h 264"/>
                <a:gd name="T176" fmla="*/ 261 w 261"/>
                <a:gd name="T177" fmla="*/ 264 h 26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61" h="264">
                  <a:moveTo>
                    <a:pt x="0" y="195"/>
                  </a:moveTo>
                  <a:lnTo>
                    <a:pt x="3" y="198"/>
                  </a:lnTo>
                  <a:lnTo>
                    <a:pt x="5" y="200"/>
                  </a:lnTo>
                  <a:lnTo>
                    <a:pt x="8" y="200"/>
                  </a:lnTo>
                  <a:lnTo>
                    <a:pt x="11" y="200"/>
                  </a:lnTo>
                  <a:lnTo>
                    <a:pt x="13" y="203"/>
                  </a:lnTo>
                  <a:lnTo>
                    <a:pt x="16" y="206"/>
                  </a:lnTo>
                  <a:lnTo>
                    <a:pt x="19" y="208"/>
                  </a:lnTo>
                  <a:lnTo>
                    <a:pt x="24" y="208"/>
                  </a:lnTo>
                  <a:lnTo>
                    <a:pt x="27" y="208"/>
                  </a:lnTo>
                  <a:lnTo>
                    <a:pt x="29" y="208"/>
                  </a:lnTo>
                  <a:lnTo>
                    <a:pt x="32" y="206"/>
                  </a:lnTo>
                  <a:lnTo>
                    <a:pt x="35" y="206"/>
                  </a:lnTo>
                  <a:lnTo>
                    <a:pt x="37" y="206"/>
                  </a:lnTo>
                  <a:lnTo>
                    <a:pt x="40" y="208"/>
                  </a:lnTo>
                  <a:lnTo>
                    <a:pt x="43" y="208"/>
                  </a:lnTo>
                  <a:lnTo>
                    <a:pt x="45" y="208"/>
                  </a:lnTo>
                  <a:lnTo>
                    <a:pt x="48" y="211"/>
                  </a:lnTo>
                  <a:lnTo>
                    <a:pt x="51" y="214"/>
                  </a:lnTo>
                  <a:lnTo>
                    <a:pt x="53" y="216"/>
                  </a:lnTo>
                  <a:lnTo>
                    <a:pt x="56" y="219"/>
                  </a:lnTo>
                  <a:lnTo>
                    <a:pt x="59" y="219"/>
                  </a:lnTo>
                  <a:lnTo>
                    <a:pt x="61" y="219"/>
                  </a:lnTo>
                  <a:lnTo>
                    <a:pt x="64" y="219"/>
                  </a:lnTo>
                  <a:lnTo>
                    <a:pt x="64" y="216"/>
                  </a:lnTo>
                  <a:lnTo>
                    <a:pt x="67" y="216"/>
                  </a:lnTo>
                  <a:lnTo>
                    <a:pt x="69" y="214"/>
                  </a:lnTo>
                  <a:lnTo>
                    <a:pt x="75" y="214"/>
                  </a:lnTo>
                  <a:lnTo>
                    <a:pt x="77" y="214"/>
                  </a:lnTo>
                  <a:lnTo>
                    <a:pt x="80" y="214"/>
                  </a:lnTo>
                  <a:lnTo>
                    <a:pt x="85" y="214"/>
                  </a:lnTo>
                  <a:lnTo>
                    <a:pt x="85" y="219"/>
                  </a:lnTo>
                  <a:lnTo>
                    <a:pt x="91" y="219"/>
                  </a:lnTo>
                  <a:lnTo>
                    <a:pt x="93" y="222"/>
                  </a:lnTo>
                  <a:lnTo>
                    <a:pt x="96" y="222"/>
                  </a:lnTo>
                  <a:lnTo>
                    <a:pt x="99" y="222"/>
                  </a:lnTo>
                  <a:lnTo>
                    <a:pt x="101" y="224"/>
                  </a:lnTo>
                  <a:lnTo>
                    <a:pt x="104" y="224"/>
                  </a:lnTo>
                  <a:lnTo>
                    <a:pt x="107" y="227"/>
                  </a:lnTo>
                  <a:lnTo>
                    <a:pt x="109" y="227"/>
                  </a:lnTo>
                  <a:lnTo>
                    <a:pt x="115" y="230"/>
                  </a:lnTo>
                  <a:lnTo>
                    <a:pt x="117" y="230"/>
                  </a:lnTo>
                  <a:lnTo>
                    <a:pt x="123" y="230"/>
                  </a:lnTo>
                  <a:lnTo>
                    <a:pt x="125" y="230"/>
                  </a:lnTo>
                  <a:lnTo>
                    <a:pt x="131" y="230"/>
                  </a:lnTo>
                  <a:lnTo>
                    <a:pt x="136" y="230"/>
                  </a:lnTo>
                  <a:lnTo>
                    <a:pt x="141" y="230"/>
                  </a:lnTo>
                  <a:lnTo>
                    <a:pt x="144" y="230"/>
                  </a:lnTo>
                  <a:lnTo>
                    <a:pt x="147" y="230"/>
                  </a:lnTo>
                  <a:lnTo>
                    <a:pt x="149" y="230"/>
                  </a:lnTo>
                  <a:lnTo>
                    <a:pt x="149" y="238"/>
                  </a:lnTo>
                  <a:lnTo>
                    <a:pt x="149" y="248"/>
                  </a:lnTo>
                  <a:lnTo>
                    <a:pt x="149" y="264"/>
                  </a:lnTo>
                  <a:lnTo>
                    <a:pt x="168" y="264"/>
                  </a:lnTo>
                  <a:lnTo>
                    <a:pt x="181" y="264"/>
                  </a:lnTo>
                  <a:lnTo>
                    <a:pt x="181" y="259"/>
                  </a:lnTo>
                  <a:lnTo>
                    <a:pt x="189" y="259"/>
                  </a:lnTo>
                  <a:lnTo>
                    <a:pt x="195" y="262"/>
                  </a:lnTo>
                  <a:lnTo>
                    <a:pt x="200" y="259"/>
                  </a:lnTo>
                  <a:lnTo>
                    <a:pt x="205" y="259"/>
                  </a:lnTo>
                  <a:lnTo>
                    <a:pt x="205" y="256"/>
                  </a:lnTo>
                  <a:lnTo>
                    <a:pt x="208" y="254"/>
                  </a:lnTo>
                  <a:lnTo>
                    <a:pt x="213" y="254"/>
                  </a:lnTo>
                  <a:lnTo>
                    <a:pt x="219" y="251"/>
                  </a:lnTo>
                  <a:lnTo>
                    <a:pt x="221" y="251"/>
                  </a:lnTo>
                  <a:lnTo>
                    <a:pt x="224" y="251"/>
                  </a:lnTo>
                  <a:lnTo>
                    <a:pt x="227" y="251"/>
                  </a:lnTo>
                  <a:lnTo>
                    <a:pt x="229" y="251"/>
                  </a:lnTo>
                  <a:lnTo>
                    <a:pt x="229" y="240"/>
                  </a:lnTo>
                  <a:lnTo>
                    <a:pt x="229" y="230"/>
                  </a:lnTo>
                  <a:lnTo>
                    <a:pt x="232" y="227"/>
                  </a:lnTo>
                  <a:lnTo>
                    <a:pt x="232" y="222"/>
                  </a:lnTo>
                  <a:lnTo>
                    <a:pt x="235" y="219"/>
                  </a:lnTo>
                  <a:lnTo>
                    <a:pt x="237" y="216"/>
                  </a:lnTo>
                  <a:lnTo>
                    <a:pt x="237" y="214"/>
                  </a:lnTo>
                  <a:lnTo>
                    <a:pt x="235" y="211"/>
                  </a:lnTo>
                  <a:lnTo>
                    <a:pt x="232" y="211"/>
                  </a:lnTo>
                  <a:lnTo>
                    <a:pt x="229" y="208"/>
                  </a:lnTo>
                  <a:lnTo>
                    <a:pt x="227" y="208"/>
                  </a:lnTo>
                  <a:lnTo>
                    <a:pt x="229" y="203"/>
                  </a:lnTo>
                  <a:lnTo>
                    <a:pt x="232" y="203"/>
                  </a:lnTo>
                  <a:lnTo>
                    <a:pt x="235" y="200"/>
                  </a:lnTo>
                  <a:lnTo>
                    <a:pt x="235" y="195"/>
                  </a:lnTo>
                  <a:lnTo>
                    <a:pt x="235" y="192"/>
                  </a:lnTo>
                  <a:lnTo>
                    <a:pt x="232" y="187"/>
                  </a:lnTo>
                  <a:lnTo>
                    <a:pt x="221" y="184"/>
                  </a:lnTo>
                  <a:lnTo>
                    <a:pt x="213" y="187"/>
                  </a:lnTo>
                  <a:lnTo>
                    <a:pt x="216" y="184"/>
                  </a:lnTo>
                  <a:lnTo>
                    <a:pt x="216" y="179"/>
                  </a:lnTo>
                  <a:lnTo>
                    <a:pt x="216" y="176"/>
                  </a:lnTo>
                  <a:lnTo>
                    <a:pt x="216" y="174"/>
                  </a:lnTo>
                  <a:lnTo>
                    <a:pt x="216" y="168"/>
                  </a:lnTo>
                  <a:lnTo>
                    <a:pt x="216" y="166"/>
                  </a:lnTo>
                  <a:lnTo>
                    <a:pt x="219" y="163"/>
                  </a:lnTo>
                  <a:lnTo>
                    <a:pt x="221" y="160"/>
                  </a:lnTo>
                  <a:lnTo>
                    <a:pt x="224" y="158"/>
                  </a:lnTo>
                  <a:lnTo>
                    <a:pt x="227" y="158"/>
                  </a:lnTo>
                  <a:lnTo>
                    <a:pt x="227" y="155"/>
                  </a:lnTo>
                  <a:lnTo>
                    <a:pt x="229" y="155"/>
                  </a:lnTo>
                  <a:lnTo>
                    <a:pt x="232" y="152"/>
                  </a:lnTo>
                  <a:lnTo>
                    <a:pt x="235" y="152"/>
                  </a:lnTo>
                  <a:lnTo>
                    <a:pt x="235" y="150"/>
                  </a:lnTo>
                  <a:lnTo>
                    <a:pt x="237" y="147"/>
                  </a:lnTo>
                  <a:lnTo>
                    <a:pt x="237" y="144"/>
                  </a:lnTo>
                  <a:lnTo>
                    <a:pt x="240" y="144"/>
                  </a:lnTo>
                  <a:lnTo>
                    <a:pt x="243" y="142"/>
                  </a:lnTo>
                  <a:lnTo>
                    <a:pt x="243" y="139"/>
                  </a:lnTo>
                  <a:lnTo>
                    <a:pt x="245" y="136"/>
                  </a:lnTo>
                  <a:lnTo>
                    <a:pt x="248" y="134"/>
                  </a:lnTo>
                  <a:lnTo>
                    <a:pt x="251" y="131"/>
                  </a:lnTo>
                  <a:lnTo>
                    <a:pt x="251" y="128"/>
                  </a:lnTo>
                  <a:lnTo>
                    <a:pt x="253" y="126"/>
                  </a:lnTo>
                  <a:lnTo>
                    <a:pt x="253" y="120"/>
                  </a:lnTo>
                  <a:lnTo>
                    <a:pt x="256" y="118"/>
                  </a:lnTo>
                  <a:lnTo>
                    <a:pt x="259" y="112"/>
                  </a:lnTo>
                  <a:lnTo>
                    <a:pt x="259" y="110"/>
                  </a:lnTo>
                  <a:lnTo>
                    <a:pt x="259" y="104"/>
                  </a:lnTo>
                  <a:lnTo>
                    <a:pt x="261" y="102"/>
                  </a:lnTo>
                  <a:lnTo>
                    <a:pt x="259" y="102"/>
                  </a:lnTo>
                  <a:lnTo>
                    <a:pt x="256" y="102"/>
                  </a:lnTo>
                  <a:lnTo>
                    <a:pt x="253" y="99"/>
                  </a:lnTo>
                  <a:lnTo>
                    <a:pt x="253" y="94"/>
                  </a:lnTo>
                  <a:lnTo>
                    <a:pt x="251" y="91"/>
                  </a:lnTo>
                  <a:lnTo>
                    <a:pt x="251" y="88"/>
                  </a:lnTo>
                  <a:lnTo>
                    <a:pt x="251" y="86"/>
                  </a:lnTo>
                  <a:lnTo>
                    <a:pt x="251" y="83"/>
                  </a:lnTo>
                  <a:lnTo>
                    <a:pt x="253" y="80"/>
                  </a:lnTo>
                  <a:lnTo>
                    <a:pt x="256" y="80"/>
                  </a:lnTo>
                  <a:lnTo>
                    <a:pt x="259" y="78"/>
                  </a:lnTo>
                  <a:lnTo>
                    <a:pt x="259" y="75"/>
                  </a:lnTo>
                  <a:lnTo>
                    <a:pt x="259" y="72"/>
                  </a:lnTo>
                  <a:lnTo>
                    <a:pt x="256" y="70"/>
                  </a:lnTo>
                  <a:lnTo>
                    <a:pt x="253" y="67"/>
                  </a:lnTo>
                  <a:lnTo>
                    <a:pt x="253" y="64"/>
                  </a:lnTo>
                  <a:lnTo>
                    <a:pt x="251" y="64"/>
                  </a:lnTo>
                  <a:lnTo>
                    <a:pt x="248" y="64"/>
                  </a:lnTo>
                  <a:lnTo>
                    <a:pt x="248" y="67"/>
                  </a:lnTo>
                  <a:lnTo>
                    <a:pt x="248" y="70"/>
                  </a:lnTo>
                  <a:lnTo>
                    <a:pt x="245" y="70"/>
                  </a:lnTo>
                  <a:lnTo>
                    <a:pt x="245" y="67"/>
                  </a:lnTo>
                  <a:lnTo>
                    <a:pt x="243" y="64"/>
                  </a:lnTo>
                  <a:lnTo>
                    <a:pt x="240" y="59"/>
                  </a:lnTo>
                  <a:lnTo>
                    <a:pt x="237" y="56"/>
                  </a:lnTo>
                  <a:lnTo>
                    <a:pt x="235" y="56"/>
                  </a:lnTo>
                  <a:lnTo>
                    <a:pt x="232" y="56"/>
                  </a:lnTo>
                  <a:lnTo>
                    <a:pt x="229" y="56"/>
                  </a:lnTo>
                  <a:lnTo>
                    <a:pt x="224" y="56"/>
                  </a:lnTo>
                  <a:lnTo>
                    <a:pt x="221" y="56"/>
                  </a:lnTo>
                  <a:lnTo>
                    <a:pt x="219" y="59"/>
                  </a:lnTo>
                  <a:lnTo>
                    <a:pt x="216" y="59"/>
                  </a:lnTo>
                  <a:lnTo>
                    <a:pt x="213" y="59"/>
                  </a:lnTo>
                  <a:lnTo>
                    <a:pt x="211" y="59"/>
                  </a:lnTo>
                  <a:lnTo>
                    <a:pt x="205" y="59"/>
                  </a:lnTo>
                  <a:lnTo>
                    <a:pt x="203" y="59"/>
                  </a:lnTo>
                  <a:lnTo>
                    <a:pt x="200" y="59"/>
                  </a:lnTo>
                  <a:lnTo>
                    <a:pt x="197" y="56"/>
                  </a:lnTo>
                  <a:lnTo>
                    <a:pt x="195" y="56"/>
                  </a:lnTo>
                  <a:lnTo>
                    <a:pt x="192" y="56"/>
                  </a:lnTo>
                  <a:lnTo>
                    <a:pt x="189" y="59"/>
                  </a:lnTo>
                  <a:lnTo>
                    <a:pt x="187" y="62"/>
                  </a:lnTo>
                  <a:lnTo>
                    <a:pt x="184" y="64"/>
                  </a:lnTo>
                  <a:lnTo>
                    <a:pt x="184" y="67"/>
                  </a:lnTo>
                  <a:lnTo>
                    <a:pt x="181" y="67"/>
                  </a:lnTo>
                  <a:lnTo>
                    <a:pt x="179" y="64"/>
                  </a:lnTo>
                  <a:lnTo>
                    <a:pt x="176" y="64"/>
                  </a:lnTo>
                  <a:lnTo>
                    <a:pt x="171" y="62"/>
                  </a:lnTo>
                  <a:lnTo>
                    <a:pt x="168" y="62"/>
                  </a:lnTo>
                  <a:lnTo>
                    <a:pt x="168" y="59"/>
                  </a:lnTo>
                  <a:lnTo>
                    <a:pt x="163" y="56"/>
                  </a:lnTo>
                  <a:lnTo>
                    <a:pt x="160" y="54"/>
                  </a:lnTo>
                  <a:lnTo>
                    <a:pt x="157" y="51"/>
                  </a:lnTo>
                  <a:lnTo>
                    <a:pt x="157" y="46"/>
                  </a:lnTo>
                  <a:lnTo>
                    <a:pt x="157" y="43"/>
                  </a:lnTo>
                  <a:lnTo>
                    <a:pt x="157" y="38"/>
                  </a:lnTo>
                  <a:lnTo>
                    <a:pt x="157" y="35"/>
                  </a:lnTo>
                  <a:lnTo>
                    <a:pt x="155" y="32"/>
                  </a:lnTo>
                  <a:lnTo>
                    <a:pt x="152" y="32"/>
                  </a:lnTo>
                  <a:lnTo>
                    <a:pt x="149" y="30"/>
                  </a:lnTo>
                  <a:lnTo>
                    <a:pt x="149" y="32"/>
                  </a:lnTo>
                  <a:lnTo>
                    <a:pt x="144" y="32"/>
                  </a:lnTo>
                  <a:lnTo>
                    <a:pt x="141" y="32"/>
                  </a:lnTo>
                  <a:lnTo>
                    <a:pt x="139" y="32"/>
                  </a:lnTo>
                  <a:lnTo>
                    <a:pt x="133" y="32"/>
                  </a:lnTo>
                  <a:lnTo>
                    <a:pt x="131" y="30"/>
                  </a:lnTo>
                  <a:lnTo>
                    <a:pt x="128" y="27"/>
                  </a:lnTo>
                  <a:lnTo>
                    <a:pt x="125" y="30"/>
                  </a:lnTo>
                  <a:lnTo>
                    <a:pt x="123" y="27"/>
                  </a:lnTo>
                  <a:lnTo>
                    <a:pt x="120" y="27"/>
                  </a:lnTo>
                  <a:lnTo>
                    <a:pt x="120" y="24"/>
                  </a:lnTo>
                  <a:lnTo>
                    <a:pt x="123" y="22"/>
                  </a:lnTo>
                  <a:lnTo>
                    <a:pt x="120" y="19"/>
                  </a:lnTo>
                  <a:lnTo>
                    <a:pt x="120" y="16"/>
                  </a:lnTo>
                  <a:lnTo>
                    <a:pt x="123" y="11"/>
                  </a:lnTo>
                  <a:lnTo>
                    <a:pt x="123" y="8"/>
                  </a:lnTo>
                  <a:lnTo>
                    <a:pt x="120" y="8"/>
                  </a:lnTo>
                  <a:lnTo>
                    <a:pt x="117" y="11"/>
                  </a:lnTo>
                  <a:lnTo>
                    <a:pt x="115" y="14"/>
                  </a:lnTo>
                  <a:lnTo>
                    <a:pt x="112" y="14"/>
                  </a:lnTo>
                  <a:lnTo>
                    <a:pt x="109" y="14"/>
                  </a:lnTo>
                  <a:lnTo>
                    <a:pt x="109" y="11"/>
                  </a:lnTo>
                  <a:lnTo>
                    <a:pt x="109" y="8"/>
                  </a:lnTo>
                  <a:lnTo>
                    <a:pt x="107" y="8"/>
                  </a:lnTo>
                  <a:lnTo>
                    <a:pt x="104" y="8"/>
                  </a:lnTo>
                  <a:lnTo>
                    <a:pt x="101" y="11"/>
                  </a:lnTo>
                  <a:lnTo>
                    <a:pt x="99" y="14"/>
                  </a:lnTo>
                  <a:lnTo>
                    <a:pt x="99" y="16"/>
                  </a:lnTo>
                  <a:lnTo>
                    <a:pt x="99" y="14"/>
                  </a:lnTo>
                  <a:lnTo>
                    <a:pt x="99" y="11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96" y="3"/>
                  </a:lnTo>
                  <a:lnTo>
                    <a:pt x="93" y="0"/>
                  </a:lnTo>
                  <a:lnTo>
                    <a:pt x="88" y="0"/>
                  </a:lnTo>
                  <a:lnTo>
                    <a:pt x="85" y="0"/>
                  </a:lnTo>
                  <a:lnTo>
                    <a:pt x="83" y="3"/>
                  </a:lnTo>
                  <a:lnTo>
                    <a:pt x="83" y="6"/>
                  </a:lnTo>
                  <a:lnTo>
                    <a:pt x="83" y="11"/>
                  </a:lnTo>
                  <a:lnTo>
                    <a:pt x="80" y="14"/>
                  </a:lnTo>
                  <a:lnTo>
                    <a:pt x="75" y="14"/>
                  </a:lnTo>
                  <a:lnTo>
                    <a:pt x="75" y="11"/>
                  </a:lnTo>
                  <a:lnTo>
                    <a:pt x="69" y="8"/>
                  </a:lnTo>
                  <a:lnTo>
                    <a:pt x="69" y="16"/>
                  </a:lnTo>
                  <a:lnTo>
                    <a:pt x="64" y="16"/>
                  </a:lnTo>
                  <a:lnTo>
                    <a:pt x="61" y="16"/>
                  </a:lnTo>
                  <a:lnTo>
                    <a:pt x="59" y="19"/>
                  </a:lnTo>
                  <a:lnTo>
                    <a:pt x="56" y="19"/>
                  </a:lnTo>
                  <a:lnTo>
                    <a:pt x="56" y="22"/>
                  </a:lnTo>
                  <a:lnTo>
                    <a:pt x="53" y="24"/>
                  </a:lnTo>
                  <a:lnTo>
                    <a:pt x="51" y="24"/>
                  </a:lnTo>
                  <a:lnTo>
                    <a:pt x="48" y="27"/>
                  </a:lnTo>
                  <a:lnTo>
                    <a:pt x="45" y="30"/>
                  </a:lnTo>
                  <a:lnTo>
                    <a:pt x="43" y="32"/>
                  </a:lnTo>
                  <a:lnTo>
                    <a:pt x="40" y="32"/>
                  </a:lnTo>
                  <a:lnTo>
                    <a:pt x="37" y="32"/>
                  </a:lnTo>
                  <a:lnTo>
                    <a:pt x="37" y="35"/>
                  </a:lnTo>
                  <a:lnTo>
                    <a:pt x="37" y="38"/>
                  </a:lnTo>
                  <a:lnTo>
                    <a:pt x="40" y="38"/>
                  </a:lnTo>
                  <a:lnTo>
                    <a:pt x="43" y="38"/>
                  </a:lnTo>
                  <a:lnTo>
                    <a:pt x="43" y="40"/>
                  </a:lnTo>
                  <a:lnTo>
                    <a:pt x="43" y="43"/>
                  </a:lnTo>
                  <a:lnTo>
                    <a:pt x="40" y="43"/>
                  </a:lnTo>
                  <a:lnTo>
                    <a:pt x="37" y="43"/>
                  </a:lnTo>
                  <a:lnTo>
                    <a:pt x="35" y="43"/>
                  </a:lnTo>
                  <a:lnTo>
                    <a:pt x="35" y="46"/>
                  </a:lnTo>
                  <a:lnTo>
                    <a:pt x="37" y="46"/>
                  </a:lnTo>
                  <a:lnTo>
                    <a:pt x="40" y="46"/>
                  </a:lnTo>
                  <a:lnTo>
                    <a:pt x="43" y="46"/>
                  </a:lnTo>
                  <a:lnTo>
                    <a:pt x="45" y="48"/>
                  </a:lnTo>
                  <a:lnTo>
                    <a:pt x="48" y="48"/>
                  </a:lnTo>
                  <a:lnTo>
                    <a:pt x="53" y="51"/>
                  </a:lnTo>
                  <a:lnTo>
                    <a:pt x="56" y="51"/>
                  </a:lnTo>
                  <a:lnTo>
                    <a:pt x="59" y="54"/>
                  </a:lnTo>
                  <a:lnTo>
                    <a:pt x="59" y="56"/>
                  </a:lnTo>
                  <a:lnTo>
                    <a:pt x="56" y="62"/>
                  </a:lnTo>
                  <a:lnTo>
                    <a:pt x="53" y="64"/>
                  </a:lnTo>
                  <a:lnTo>
                    <a:pt x="51" y="67"/>
                  </a:lnTo>
                  <a:lnTo>
                    <a:pt x="48" y="67"/>
                  </a:lnTo>
                  <a:lnTo>
                    <a:pt x="45" y="67"/>
                  </a:lnTo>
                  <a:lnTo>
                    <a:pt x="43" y="67"/>
                  </a:lnTo>
                  <a:lnTo>
                    <a:pt x="43" y="70"/>
                  </a:lnTo>
                  <a:lnTo>
                    <a:pt x="40" y="70"/>
                  </a:lnTo>
                  <a:lnTo>
                    <a:pt x="40" y="72"/>
                  </a:lnTo>
                  <a:lnTo>
                    <a:pt x="37" y="72"/>
                  </a:lnTo>
                  <a:lnTo>
                    <a:pt x="35" y="75"/>
                  </a:lnTo>
                  <a:lnTo>
                    <a:pt x="32" y="75"/>
                  </a:lnTo>
                  <a:lnTo>
                    <a:pt x="29" y="75"/>
                  </a:lnTo>
                  <a:lnTo>
                    <a:pt x="27" y="75"/>
                  </a:lnTo>
                  <a:lnTo>
                    <a:pt x="24" y="72"/>
                  </a:lnTo>
                  <a:lnTo>
                    <a:pt x="21" y="75"/>
                  </a:lnTo>
                  <a:lnTo>
                    <a:pt x="24" y="78"/>
                  </a:lnTo>
                  <a:lnTo>
                    <a:pt x="24" y="80"/>
                  </a:lnTo>
                  <a:lnTo>
                    <a:pt x="24" y="83"/>
                  </a:lnTo>
                  <a:lnTo>
                    <a:pt x="24" y="86"/>
                  </a:lnTo>
                  <a:lnTo>
                    <a:pt x="21" y="83"/>
                  </a:lnTo>
                  <a:lnTo>
                    <a:pt x="19" y="83"/>
                  </a:lnTo>
                  <a:lnTo>
                    <a:pt x="19" y="86"/>
                  </a:lnTo>
                  <a:lnTo>
                    <a:pt x="19" y="88"/>
                  </a:lnTo>
                  <a:lnTo>
                    <a:pt x="21" y="88"/>
                  </a:lnTo>
                  <a:lnTo>
                    <a:pt x="19" y="91"/>
                  </a:lnTo>
                  <a:lnTo>
                    <a:pt x="16" y="91"/>
                  </a:lnTo>
                  <a:lnTo>
                    <a:pt x="13" y="88"/>
                  </a:lnTo>
                  <a:lnTo>
                    <a:pt x="13" y="91"/>
                  </a:lnTo>
                  <a:lnTo>
                    <a:pt x="11" y="94"/>
                  </a:lnTo>
                  <a:lnTo>
                    <a:pt x="8" y="94"/>
                  </a:lnTo>
                  <a:lnTo>
                    <a:pt x="5" y="94"/>
                  </a:lnTo>
                  <a:lnTo>
                    <a:pt x="5" y="96"/>
                  </a:lnTo>
                  <a:lnTo>
                    <a:pt x="5" y="99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1" y="104"/>
                  </a:lnTo>
                  <a:lnTo>
                    <a:pt x="11" y="107"/>
                  </a:lnTo>
                  <a:lnTo>
                    <a:pt x="11" y="110"/>
                  </a:lnTo>
                  <a:lnTo>
                    <a:pt x="8" y="110"/>
                  </a:lnTo>
                  <a:lnTo>
                    <a:pt x="5" y="112"/>
                  </a:lnTo>
                  <a:lnTo>
                    <a:pt x="8" y="112"/>
                  </a:lnTo>
                  <a:lnTo>
                    <a:pt x="11" y="115"/>
                  </a:lnTo>
                  <a:lnTo>
                    <a:pt x="11" y="118"/>
                  </a:lnTo>
                  <a:lnTo>
                    <a:pt x="8" y="120"/>
                  </a:lnTo>
                  <a:lnTo>
                    <a:pt x="5" y="118"/>
                  </a:lnTo>
                  <a:lnTo>
                    <a:pt x="3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3" y="120"/>
                  </a:lnTo>
                  <a:lnTo>
                    <a:pt x="5" y="123"/>
                  </a:lnTo>
                  <a:lnTo>
                    <a:pt x="5" y="126"/>
                  </a:lnTo>
                  <a:lnTo>
                    <a:pt x="8" y="128"/>
                  </a:lnTo>
                  <a:lnTo>
                    <a:pt x="8" y="134"/>
                  </a:lnTo>
                  <a:lnTo>
                    <a:pt x="11" y="134"/>
                  </a:lnTo>
                  <a:lnTo>
                    <a:pt x="8" y="136"/>
                  </a:lnTo>
                  <a:lnTo>
                    <a:pt x="5" y="139"/>
                  </a:lnTo>
                  <a:lnTo>
                    <a:pt x="5" y="142"/>
                  </a:lnTo>
                  <a:lnTo>
                    <a:pt x="8" y="142"/>
                  </a:lnTo>
                  <a:lnTo>
                    <a:pt x="11" y="142"/>
                  </a:lnTo>
                  <a:lnTo>
                    <a:pt x="13" y="144"/>
                  </a:lnTo>
                  <a:lnTo>
                    <a:pt x="16" y="147"/>
                  </a:lnTo>
                  <a:lnTo>
                    <a:pt x="19" y="150"/>
                  </a:lnTo>
                  <a:lnTo>
                    <a:pt x="21" y="152"/>
                  </a:lnTo>
                  <a:lnTo>
                    <a:pt x="21" y="155"/>
                  </a:lnTo>
                  <a:lnTo>
                    <a:pt x="21" y="160"/>
                  </a:lnTo>
                  <a:lnTo>
                    <a:pt x="21" y="163"/>
                  </a:lnTo>
                  <a:lnTo>
                    <a:pt x="19" y="163"/>
                  </a:lnTo>
                  <a:lnTo>
                    <a:pt x="19" y="160"/>
                  </a:lnTo>
                  <a:lnTo>
                    <a:pt x="16" y="160"/>
                  </a:lnTo>
                  <a:lnTo>
                    <a:pt x="13" y="160"/>
                  </a:lnTo>
                  <a:lnTo>
                    <a:pt x="13" y="166"/>
                  </a:lnTo>
                  <a:lnTo>
                    <a:pt x="13" y="168"/>
                  </a:lnTo>
                  <a:lnTo>
                    <a:pt x="13" y="171"/>
                  </a:lnTo>
                  <a:lnTo>
                    <a:pt x="16" y="171"/>
                  </a:lnTo>
                  <a:lnTo>
                    <a:pt x="16" y="174"/>
                  </a:lnTo>
                  <a:lnTo>
                    <a:pt x="19" y="174"/>
                  </a:lnTo>
                  <a:lnTo>
                    <a:pt x="21" y="176"/>
                  </a:lnTo>
                  <a:lnTo>
                    <a:pt x="19" y="179"/>
                  </a:lnTo>
                  <a:lnTo>
                    <a:pt x="19" y="182"/>
                  </a:lnTo>
                  <a:lnTo>
                    <a:pt x="19" y="184"/>
                  </a:lnTo>
                  <a:lnTo>
                    <a:pt x="21" y="187"/>
                  </a:lnTo>
                  <a:lnTo>
                    <a:pt x="21" y="190"/>
                  </a:lnTo>
                  <a:lnTo>
                    <a:pt x="21" y="192"/>
                  </a:lnTo>
                  <a:lnTo>
                    <a:pt x="16" y="192"/>
                  </a:lnTo>
                  <a:lnTo>
                    <a:pt x="13" y="190"/>
                  </a:lnTo>
                  <a:lnTo>
                    <a:pt x="13" y="187"/>
                  </a:lnTo>
                  <a:lnTo>
                    <a:pt x="11" y="187"/>
                  </a:lnTo>
                  <a:lnTo>
                    <a:pt x="8" y="190"/>
                  </a:lnTo>
                  <a:lnTo>
                    <a:pt x="8" y="192"/>
                  </a:lnTo>
                  <a:lnTo>
                    <a:pt x="11" y="192"/>
                  </a:lnTo>
                  <a:lnTo>
                    <a:pt x="8" y="195"/>
                  </a:lnTo>
                  <a:lnTo>
                    <a:pt x="5" y="195"/>
                  </a:lnTo>
                  <a:lnTo>
                    <a:pt x="3" y="195"/>
                  </a:lnTo>
                  <a:lnTo>
                    <a:pt x="0" y="195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87" name="Freeform 153"/>
            <p:cNvSpPr>
              <a:spLocks/>
            </p:cNvSpPr>
            <p:nvPr/>
          </p:nvSpPr>
          <p:spPr bwMode="auto">
            <a:xfrm>
              <a:off x="5865813" y="4070350"/>
              <a:ext cx="979487" cy="1049338"/>
            </a:xfrm>
            <a:custGeom>
              <a:avLst/>
              <a:gdLst>
                <a:gd name="T0" fmla="*/ 2147483647 w 261"/>
                <a:gd name="T1" fmla="*/ 2147483647 h 264"/>
                <a:gd name="T2" fmla="*/ 2147483647 w 261"/>
                <a:gd name="T3" fmla="*/ 2147483647 h 264"/>
                <a:gd name="T4" fmla="*/ 2147483647 w 261"/>
                <a:gd name="T5" fmla="*/ 2147483647 h 264"/>
                <a:gd name="T6" fmla="*/ 2147483647 w 261"/>
                <a:gd name="T7" fmla="*/ 2147483647 h 264"/>
                <a:gd name="T8" fmla="*/ 2147483647 w 261"/>
                <a:gd name="T9" fmla="*/ 2147483647 h 264"/>
                <a:gd name="T10" fmla="*/ 2147483647 w 261"/>
                <a:gd name="T11" fmla="*/ 2147483647 h 264"/>
                <a:gd name="T12" fmla="*/ 2147483647 w 261"/>
                <a:gd name="T13" fmla="*/ 2147483647 h 264"/>
                <a:gd name="T14" fmla="*/ 2147483647 w 261"/>
                <a:gd name="T15" fmla="*/ 2147483647 h 264"/>
                <a:gd name="T16" fmla="*/ 2147483647 w 261"/>
                <a:gd name="T17" fmla="*/ 2147483647 h 264"/>
                <a:gd name="T18" fmla="*/ 2147483647 w 261"/>
                <a:gd name="T19" fmla="*/ 2147483647 h 264"/>
                <a:gd name="T20" fmla="*/ 2147483647 w 261"/>
                <a:gd name="T21" fmla="*/ 2147483647 h 264"/>
                <a:gd name="T22" fmla="*/ 2147483647 w 261"/>
                <a:gd name="T23" fmla="*/ 2147483647 h 264"/>
                <a:gd name="T24" fmla="*/ 2147483647 w 261"/>
                <a:gd name="T25" fmla="*/ 2147483647 h 264"/>
                <a:gd name="T26" fmla="*/ 2147483647 w 261"/>
                <a:gd name="T27" fmla="*/ 2147483647 h 264"/>
                <a:gd name="T28" fmla="*/ 2147483647 w 261"/>
                <a:gd name="T29" fmla="*/ 2147483647 h 264"/>
                <a:gd name="T30" fmla="*/ 2147483647 w 261"/>
                <a:gd name="T31" fmla="*/ 2147483647 h 264"/>
                <a:gd name="T32" fmla="*/ 2147483647 w 261"/>
                <a:gd name="T33" fmla="*/ 2147483647 h 264"/>
                <a:gd name="T34" fmla="*/ 2147483647 w 261"/>
                <a:gd name="T35" fmla="*/ 2147483647 h 264"/>
                <a:gd name="T36" fmla="*/ 2147483647 w 261"/>
                <a:gd name="T37" fmla="*/ 2147483647 h 264"/>
                <a:gd name="T38" fmla="*/ 2147483647 w 261"/>
                <a:gd name="T39" fmla="*/ 2147483647 h 264"/>
                <a:gd name="T40" fmla="*/ 2147483647 w 261"/>
                <a:gd name="T41" fmla="*/ 2147483647 h 264"/>
                <a:gd name="T42" fmla="*/ 2147483647 w 261"/>
                <a:gd name="T43" fmla="*/ 2147483647 h 264"/>
                <a:gd name="T44" fmla="*/ 2147483647 w 261"/>
                <a:gd name="T45" fmla="*/ 2147483647 h 264"/>
                <a:gd name="T46" fmla="*/ 2147483647 w 261"/>
                <a:gd name="T47" fmla="*/ 2147483647 h 264"/>
                <a:gd name="T48" fmla="*/ 2147483647 w 261"/>
                <a:gd name="T49" fmla="*/ 2147483647 h 264"/>
                <a:gd name="T50" fmla="*/ 2147483647 w 261"/>
                <a:gd name="T51" fmla="*/ 2147483647 h 264"/>
                <a:gd name="T52" fmla="*/ 2147483647 w 261"/>
                <a:gd name="T53" fmla="*/ 2147483647 h 264"/>
                <a:gd name="T54" fmla="*/ 2147483647 w 261"/>
                <a:gd name="T55" fmla="*/ 2147483647 h 264"/>
                <a:gd name="T56" fmla="*/ 2147483647 w 261"/>
                <a:gd name="T57" fmla="*/ 2147483647 h 264"/>
                <a:gd name="T58" fmla="*/ 2147483647 w 261"/>
                <a:gd name="T59" fmla="*/ 2147483647 h 264"/>
                <a:gd name="T60" fmla="*/ 2147483647 w 261"/>
                <a:gd name="T61" fmla="*/ 2147483647 h 264"/>
                <a:gd name="T62" fmla="*/ 2147483647 w 261"/>
                <a:gd name="T63" fmla="*/ 2147483647 h 264"/>
                <a:gd name="T64" fmla="*/ 2147483647 w 261"/>
                <a:gd name="T65" fmla="*/ 2147483647 h 264"/>
                <a:gd name="T66" fmla="*/ 2147483647 w 261"/>
                <a:gd name="T67" fmla="*/ 2147483647 h 264"/>
                <a:gd name="T68" fmla="*/ 2147483647 w 261"/>
                <a:gd name="T69" fmla="*/ 2147483647 h 264"/>
                <a:gd name="T70" fmla="*/ 2147483647 w 261"/>
                <a:gd name="T71" fmla="*/ 2147483647 h 264"/>
                <a:gd name="T72" fmla="*/ 2147483647 w 261"/>
                <a:gd name="T73" fmla="*/ 2147483647 h 264"/>
                <a:gd name="T74" fmla="*/ 2147483647 w 261"/>
                <a:gd name="T75" fmla="*/ 2147483647 h 264"/>
                <a:gd name="T76" fmla="*/ 2147483647 w 261"/>
                <a:gd name="T77" fmla="*/ 2147483647 h 264"/>
                <a:gd name="T78" fmla="*/ 2147483647 w 261"/>
                <a:gd name="T79" fmla="*/ 2147483647 h 264"/>
                <a:gd name="T80" fmla="*/ 2147483647 w 261"/>
                <a:gd name="T81" fmla="*/ 2147483647 h 264"/>
                <a:gd name="T82" fmla="*/ 2147483647 w 261"/>
                <a:gd name="T83" fmla="*/ 2147483647 h 264"/>
                <a:gd name="T84" fmla="*/ 2147483647 w 261"/>
                <a:gd name="T85" fmla="*/ 2147483647 h 264"/>
                <a:gd name="T86" fmla="*/ 2147483647 w 261"/>
                <a:gd name="T87" fmla="*/ 2147483647 h 264"/>
                <a:gd name="T88" fmla="*/ 2147483647 w 261"/>
                <a:gd name="T89" fmla="*/ 2147483647 h 264"/>
                <a:gd name="T90" fmla="*/ 2147483647 w 261"/>
                <a:gd name="T91" fmla="*/ 2147483647 h 264"/>
                <a:gd name="T92" fmla="*/ 2147483647 w 261"/>
                <a:gd name="T93" fmla="*/ 2147483647 h 264"/>
                <a:gd name="T94" fmla="*/ 2147483647 w 261"/>
                <a:gd name="T95" fmla="*/ 2147483647 h 264"/>
                <a:gd name="T96" fmla="*/ 2147483647 w 261"/>
                <a:gd name="T97" fmla="*/ 2147483647 h 264"/>
                <a:gd name="T98" fmla="*/ 2147483647 w 261"/>
                <a:gd name="T99" fmla="*/ 2147483647 h 264"/>
                <a:gd name="T100" fmla="*/ 2147483647 w 261"/>
                <a:gd name="T101" fmla="*/ 2147483647 h 264"/>
                <a:gd name="T102" fmla="*/ 2147483647 w 261"/>
                <a:gd name="T103" fmla="*/ 2147483647 h 264"/>
                <a:gd name="T104" fmla="*/ 2147483647 w 261"/>
                <a:gd name="T105" fmla="*/ 2147483647 h 264"/>
                <a:gd name="T106" fmla="*/ 2147483647 w 261"/>
                <a:gd name="T107" fmla="*/ 2147483647 h 264"/>
                <a:gd name="T108" fmla="*/ 2147483647 w 261"/>
                <a:gd name="T109" fmla="*/ 2147483647 h 264"/>
                <a:gd name="T110" fmla="*/ 2147483647 w 261"/>
                <a:gd name="T111" fmla="*/ 2147483647 h 264"/>
                <a:gd name="T112" fmla="*/ 2147483647 w 261"/>
                <a:gd name="T113" fmla="*/ 2147483647 h 264"/>
                <a:gd name="T114" fmla="*/ 0 w 261"/>
                <a:gd name="T115" fmla="*/ 2147483647 h 26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61"/>
                <a:gd name="T175" fmla="*/ 0 h 264"/>
                <a:gd name="T176" fmla="*/ 261 w 261"/>
                <a:gd name="T177" fmla="*/ 264 h 26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61" h="264">
                  <a:moveTo>
                    <a:pt x="0" y="195"/>
                  </a:moveTo>
                  <a:lnTo>
                    <a:pt x="3" y="198"/>
                  </a:lnTo>
                  <a:lnTo>
                    <a:pt x="5" y="200"/>
                  </a:lnTo>
                  <a:lnTo>
                    <a:pt x="8" y="200"/>
                  </a:lnTo>
                  <a:lnTo>
                    <a:pt x="11" y="200"/>
                  </a:lnTo>
                  <a:lnTo>
                    <a:pt x="13" y="203"/>
                  </a:lnTo>
                  <a:lnTo>
                    <a:pt x="16" y="206"/>
                  </a:lnTo>
                  <a:lnTo>
                    <a:pt x="19" y="208"/>
                  </a:lnTo>
                  <a:lnTo>
                    <a:pt x="24" y="208"/>
                  </a:lnTo>
                  <a:lnTo>
                    <a:pt x="27" y="208"/>
                  </a:lnTo>
                  <a:lnTo>
                    <a:pt x="29" y="208"/>
                  </a:lnTo>
                  <a:lnTo>
                    <a:pt x="32" y="206"/>
                  </a:lnTo>
                  <a:lnTo>
                    <a:pt x="35" y="206"/>
                  </a:lnTo>
                  <a:lnTo>
                    <a:pt x="37" y="206"/>
                  </a:lnTo>
                  <a:lnTo>
                    <a:pt x="40" y="208"/>
                  </a:lnTo>
                  <a:lnTo>
                    <a:pt x="43" y="208"/>
                  </a:lnTo>
                  <a:lnTo>
                    <a:pt x="45" y="208"/>
                  </a:lnTo>
                  <a:lnTo>
                    <a:pt x="48" y="211"/>
                  </a:lnTo>
                  <a:lnTo>
                    <a:pt x="51" y="214"/>
                  </a:lnTo>
                  <a:lnTo>
                    <a:pt x="53" y="216"/>
                  </a:lnTo>
                  <a:lnTo>
                    <a:pt x="56" y="219"/>
                  </a:lnTo>
                  <a:lnTo>
                    <a:pt x="59" y="219"/>
                  </a:lnTo>
                  <a:lnTo>
                    <a:pt x="61" y="219"/>
                  </a:lnTo>
                  <a:lnTo>
                    <a:pt x="64" y="219"/>
                  </a:lnTo>
                  <a:lnTo>
                    <a:pt x="64" y="216"/>
                  </a:lnTo>
                  <a:lnTo>
                    <a:pt x="67" y="216"/>
                  </a:lnTo>
                  <a:lnTo>
                    <a:pt x="69" y="214"/>
                  </a:lnTo>
                  <a:lnTo>
                    <a:pt x="75" y="214"/>
                  </a:lnTo>
                  <a:lnTo>
                    <a:pt x="77" y="214"/>
                  </a:lnTo>
                  <a:lnTo>
                    <a:pt x="80" y="214"/>
                  </a:lnTo>
                  <a:lnTo>
                    <a:pt x="85" y="214"/>
                  </a:lnTo>
                  <a:lnTo>
                    <a:pt x="85" y="219"/>
                  </a:lnTo>
                  <a:lnTo>
                    <a:pt x="91" y="219"/>
                  </a:lnTo>
                  <a:lnTo>
                    <a:pt x="93" y="222"/>
                  </a:lnTo>
                  <a:lnTo>
                    <a:pt x="96" y="222"/>
                  </a:lnTo>
                  <a:lnTo>
                    <a:pt x="99" y="222"/>
                  </a:lnTo>
                  <a:lnTo>
                    <a:pt x="101" y="224"/>
                  </a:lnTo>
                  <a:lnTo>
                    <a:pt x="104" y="224"/>
                  </a:lnTo>
                  <a:lnTo>
                    <a:pt x="107" y="227"/>
                  </a:lnTo>
                  <a:lnTo>
                    <a:pt x="109" y="227"/>
                  </a:lnTo>
                  <a:lnTo>
                    <a:pt x="115" y="230"/>
                  </a:lnTo>
                  <a:lnTo>
                    <a:pt x="117" y="230"/>
                  </a:lnTo>
                  <a:lnTo>
                    <a:pt x="123" y="230"/>
                  </a:lnTo>
                  <a:lnTo>
                    <a:pt x="125" y="230"/>
                  </a:lnTo>
                  <a:lnTo>
                    <a:pt x="131" y="230"/>
                  </a:lnTo>
                  <a:lnTo>
                    <a:pt x="136" y="230"/>
                  </a:lnTo>
                  <a:lnTo>
                    <a:pt x="141" y="230"/>
                  </a:lnTo>
                  <a:lnTo>
                    <a:pt x="144" y="230"/>
                  </a:lnTo>
                  <a:lnTo>
                    <a:pt x="147" y="230"/>
                  </a:lnTo>
                  <a:lnTo>
                    <a:pt x="149" y="230"/>
                  </a:lnTo>
                  <a:lnTo>
                    <a:pt x="149" y="238"/>
                  </a:lnTo>
                  <a:lnTo>
                    <a:pt x="149" y="248"/>
                  </a:lnTo>
                  <a:lnTo>
                    <a:pt x="149" y="264"/>
                  </a:lnTo>
                  <a:lnTo>
                    <a:pt x="168" y="264"/>
                  </a:lnTo>
                  <a:lnTo>
                    <a:pt x="181" y="264"/>
                  </a:lnTo>
                  <a:lnTo>
                    <a:pt x="181" y="259"/>
                  </a:lnTo>
                  <a:lnTo>
                    <a:pt x="189" y="259"/>
                  </a:lnTo>
                  <a:lnTo>
                    <a:pt x="195" y="262"/>
                  </a:lnTo>
                  <a:lnTo>
                    <a:pt x="200" y="259"/>
                  </a:lnTo>
                  <a:lnTo>
                    <a:pt x="205" y="259"/>
                  </a:lnTo>
                  <a:lnTo>
                    <a:pt x="205" y="256"/>
                  </a:lnTo>
                  <a:lnTo>
                    <a:pt x="208" y="254"/>
                  </a:lnTo>
                  <a:lnTo>
                    <a:pt x="213" y="254"/>
                  </a:lnTo>
                  <a:lnTo>
                    <a:pt x="219" y="251"/>
                  </a:lnTo>
                  <a:lnTo>
                    <a:pt x="221" y="251"/>
                  </a:lnTo>
                  <a:lnTo>
                    <a:pt x="224" y="251"/>
                  </a:lnTo>
                  <a:lnTo>
                    <a:pt x="227" y="251"/>
                  </a:lnTo>
                  <a:lnTo>
                    <a:pt x="229" y="251"/>
                  </a:lnTo>
                  <a:lnTo>
                    <a:pt x="229" y="240"/>
                  </a:lnTo>
                  <a:lnTo>
                    <a:pt x="229" y="230"/>
                  </a:lnTo>
                  <a:lnTo>
                    <a:pt x="232" y="227"/>
                  </a:lnTo>
                  <a:lnTo>
                    <a:pt x="232" y="222"/>
                  </a:lnTo>
                  <a:lnTo>
                    <a:pt x="235" y="219"/>
                  </a:lnTo>
                  <a:lnTo>
                    <a:pt x="237" y="216"/>
                  </a:lnTo>
                  <a:lnTo>
                    <a:pt x="237" y="214"/>
                  </a:lnTo>
                  <a:lnTo>
                    <a:pt x="235" y="211"/>
                  </a:lnTo>
                  <a:lnTo>
                    <a:pt x="232" y="211"/>
                  </a:lnTo>
                  <a:lnTo>
                    <a:pt x="229" y="208"/>
                  </a:lnTo>
                  <a:lnTo>
                    <a:pt x="227" y="208"/>
                  </a:lnTo>
                  <a:lnTo>
                    <a:pt x="229" y="203"/>
                  </a:lnTo>
                  <a:lnTo>
                    <a:pt x="232" y="203"/>
                  </a:lnTo>
                  <a:lnTo>
                    <a:pt x="235" y="200"/>
                  </a:lnTo>
                  <a:lnTo>
                    <a:pt x="235" y="195"/>
                  </a:lnTo>
                  <a:lnTo>
                    <a:pt x="235" y="192"/>
                  </a:lnTo>
                  <a:lnTo>
                    <a:pt x="232" y="187"/>
                  </a:lnTo>
                  <a:lnTo>
                    <a:pt x="221" y="184"/>
                  </a:lnTo>
                  <a:lnTo>
                    <a:pt x="213" y="187"/>
                  </a:lnTo>
                  <a:lnTo>
                    <a:pt x="216" y="184"/>
                  </a:lnTo>
                  <a:lnTo>
                    <a:pt x="216" y="179"/>
                  </a:lnTo>
                  <a:lnTo>
                    <a:pt x="216" y="176"/>
                  </a:lnTo>
                  <a:lnTo>
                    <a:pt x="216" y="174"/>
                  </a:lnTo>
                  <a:lnTo>
                    <a:pt x="216" y="168"/>
                  </a:lnTo>
                  <a:lnTo>
                    <a:pt x="216" y="166"/>
                  </a:lnTo>
                  <a:lnTo>
                    <a:pt x="219" y="163"/>
                  </a:lnTo>
                  <a:lnTo>
                    <a:pt x="221" y="160"/>
                  </a:lnTo>
                  <a:lnTo>
                    <a:pt x="224" y="158"/>
                  </a:lnTo>
                  <a:lnTo>
                    <a:pt x="227" y="158"/>
                  </a:lnTo>
                  <a:lnTo>
                    <a:pt x="227" y="155"/>
                  </a:lnTo>
                  <a:lnTo>
                    <a:pt x="229" y="155"/>
                  </a:lnTo>
                  <a:lnTo>
                    <a:pt x="232" y="152"/>
                  </a:lnTo>
                  <a:lnTo>
                    <a:pt x="235" y="152"/>
                  </a:lnTo>
                  <a:lnTo>
                    <a:pt x="235" y="150"/>
                  </a:lnTo>
                  <a:lnTo>
                    <a:pt x="237" y="147"/>
                  </a:lnTo>
                  <a:lnTo>
                    <a:pt x="237" y="144"/>
                  </a:lnTo>
                  <a:lnTo>
                    <a:pt x="240" y="144"/>
                  </a:lnTo>
                  <a:lnTo>
                    <a:pt x="243" y="142"/>
                  </a:lnTo>
                  <a:lnTo>
                    <a:pt x="243" y="139"/>
                  </a:lnTo>
                  <a:lnTo>
                    <a:pt x="245" y="136"/>
                  </a:lnTo>
                  <a:lnTo>
                    <a:pt x="248" y="134"/>
                  </a:lnTo>
                  <a:lnTo>
                    <a:pt x="251" y="131"/>
                  </a:lnTo>
                  <a:lnTo>
                    <a:pt x="251" y="128"/>
                  </a:lnTo>
                  <a:lnTo>
                    <a:pt x="253" y="126"/>
                  </a:lnTo>
                  <a:lnTo>
                    <a:pt x="253" y="120"/>
                  </a:lnTo>
                  <a:lnTo>
                    <a:pt x="256" y="118"/>
                  </a:lnTo>
                  <a:lnTo>
                    <a:pt x="259" y="112"/>
                  </a:lnTo>
                  <a:lnTo>
                    <a:pt x="259" y="110"/>
                  </a:lnTo>
                  <a:lnTo>
                    <a:pt x="259" y="104"/>
                  </a:lnTo>
                  <a:lnTo>
                    <a:pt x="261" y="102"/>
                  </a:lnTo>
                  <a:lnTo>
                    <a:pt x="259" y="102"/>
                  </a:lnTo>
                  <a:lnTo>
                    <a:pt x="256" y="102"/>
                  </a:lnTo>
                  <a:lnTo>
                    <a:pt x="253" y="99"/>
                  </a:lnTo>
                  <a:lnTo>
                    <a:pt x="253" y="94"/>
                  </a:lnTo>
                  <a:lnTo>
                    <a:pt x="251" y="91"/>
                  </a:lnTo>
                  <a:lnTo>
                    <a:pt x="251" y="88"/>
                  </a:lnTo>
                  <a:lnTo>
                    <a:pt x="251" y="86"/>
                  </a:lnTo>
                  <a:lnTo>
                    <a:pt x="251" y="83"/>
                  </a:lnTo>
                  <a:lnTo>
                    <a:pt x="253" y="80"/>
                  </a:lnTo>
                  <a:lnTo>
                    <a:pt x="256" y="80"/>
                  </a:lnTo>
                  <a:lnTo>
                    <a:pt x="259" y="78"/>
                  </a:lnTo>
                  <a:lnTo>
                    <a:pt x="259" y="75"/>
                  </a:lnTo>
                  <a:lnTo>
                    <a:pt x="259" y="72"/>
                  </a:lnTo>
                  <a:lnTo>
                    <a:pt x="256" y="70"/>
                  </a:lnTo>
                  <a:lnTo>
                    <a:pt x="253" y="67"/>
                  </a:lnTo>
                  <a:lnTo>
                    <a:pt x="253" y="64"/>
                  </a:lnTo>
                  <a:lnTo>
                    <a:pt x="251" y="64"/>
                  </a:lnTo>
                  <a:lnTo>
                    <a:pt x="248" y="64"/>
                  </a:lnTo>
                  <a:lnTo>
                    <a:pt x="248" y="67"/>
                  </a:lnTo>
                  <a:lnTo>
                    <a:pt x="248" y="70"/>
                  </a:lnTo>
                  <a:lnTo>
                    <a:pt x="245" y="70"/>
                  </a:lnTo>
                  <a:lnTo>
                    <a:pt x="245" y="67"/>
                  </a:lnTo>
                  <a:lnTo>
                    <a:pt x="243" y="64"/>
                  </a:lnTo>
                  <a:lnTo>
                    <a:pt x="240" y="59"/>
                  </a:lnTo>
                  <a:lnTo>
                    <a:pt x="237" y="56"/>
                  </a:lnTo>
                  <a:lnTo>
                    <a:pt x="235" y="56"/>
                  </a:lnTo>
                  <a:lnTo>
                    <a:pt x="232" y="56"/>
                  </a:lnTo>
                  <a:lnTo>
                    <a:pt x="229" y="56"/>
                  </a:lnTo>
                  <a:lnTo>
                    <a:pt x="224" y="56"/>
                  </a:lnTo>
                  <a:lnTo>
                    <a:pt x="221" y="56"/>
                  </a:lnTo>
                  <a:lnTo>
                    <a:pt x="219" y="59"/>
                  </a:lnTo>
                  <a:lnTo>
                    <a:pt x="216" y="59"/>
                  </a:lnTo>
                  <a:lnTo>
                    <a:pt x="213" y="59"/>
                  </a:lnTo>
                  <a:lnTo>
                    <a:pt x="211" y="59"/>
                  </a:lnTo>
                  <a:lnTo>
                    <a:pt x="205" y="59"/>
                  </a:lnTo>
                  <a:lnTo>
                    <a:pt x="203" y="59"/>
                  </a:lnTo>
                  <a:lnTo>
                    <a:pt x="200" y="59"/>
                  </a:lnTo>
                  <a:lnTo>
                    <a:pt x="197" y="56"/>
                  </a:lnTo>
                  <a:lnTo>
                    <a:pt x="195" y="56"/>
                  </a:lnTo>
                  <a:lnTo>
                    <a:pt x="192" y="56"/>
                  </a:lnTo>
                  <a:lnTo>
                    <a:pt x="189" y="59"/>
                  </a:lnTo>
                  <a:lnTo>
                    <a:pt x="187" y="62"/>
                  </a:lnTo>
                  <a:lnTo>
                    <a:pt x="184" y="64"/>
                  </a:lnTo>
                  <a:lnTo>
                    <a:pt x="184" y="67"/>
                  </a:lnTo>
                  <a:lnTo>
                    <a:pt x="181" y="67"/>
                  </a:lnTo>
                  <a:lnTo>
                    <a:pt x="179" y="64"/>
                  </a:lnTo>
                  <a:lnTo>
                    <a:pt x="176" y="64"/>
                  </a:lnTo>
                  <a:lnTo>
                    <a:pt x="171" y="62"/>
                  </a:lnTo>
                  <a:lnTo>
                    <a:pt x="168" y="62"/>
                  </a:lnTo>
                  <a:lnTo>
                    <a:pt x="168" y="59"/>
                  </a:lnTo>
                  <a:lnTo>
                    <a:pt x="163" y="56"/>
                  </a:lnTo>
                  <a:lnTo>
                    <a:pt x="160" y="54"/>
                  </a:lnTo>
                  <a:lnTo>
                    <a:pt x="157" y="51"/>
                  </a:lnTo>
                  <a:lnTo>
                    <a:pt x="157" y="46"/>
                  </a:lnTo>
                  <a:lnTo>
                    <a:pt x="157" y="43"/>
                  </a:lnTo>
                  <a:lnTo>
                    <a:pt x="157" y="38"/>
                  </a:lnTo>
                  <a:lnTo>
                    <a:pt x="157" y="35"/>
                  </a:lnTo>
                  <a:lnTo>
                    <a:pt x="155" y="32"/>
                  </a:lnTo>
                  <a:lnTo>
                    <a:pt x="152" y="32"/>
                  </a:lnTo>
                  <a:lnTo>
                    <a:pt x="149" y="30"/>
                  </a:lnTo>
                  <a:lnTo>
                    <a:pt x="149" y="32"/>
                  </a:lnTo>
                  <a:lnTo>
                    <a:pt x="144" y="32"/>
                  </a:lnTo>
                  <a:lnTo>
                    <a:pt x="141" y="32"/>
                  </a:lnTo>
                  <a:lnTo>
                    <a:pt x="139" y="32"/>
                  </a:lnTo>
                  <a:lnTo>
                    <a:pt x="133" y="32"/>
                  </a:lnTo>
                  <a:lnTo>
                    <a:pt x="131" y="30"/>
                  </a:lnTo>
                  <a:lnTo>
                    <a:pt x="128" y="27"/>
                  </a:lnTo>
                  <a:lnTo>
                    <a:pt x="125" y="30"/>
                  </a:lnTo>
                  <a:lnTo>
                    <a:pt x="123" y="27"/>
                  </a:lnTo>
                  <a:lnTo>
                    <a:pt x="120" y="27"/>
                  </a:lnTo>
                  <a:lnTo>
                    <a:pt x="120" y="24"/>
                  </a:lnTo>
                  <a:lnTo>
                    <a:pt x="123" y="22"/>
                  </a:lnTo>
                  <a:lnTo>
                    <a:pt x="120" y="19"/>
                  </a:lnTo>
                  <a:lnTo>
                    <a:pt x="120" y="16"/>
                  </a:lnTo>
                  <a:lnTo>
                    <a:pt x="123" y="11"/>
                  </a:lnTo>
                  <a:lnTo>
                    <a:pt x="123" y="8"/>
                  </a:lnTo>
                  <a:lnTo>
                    <a:pt x="120" y="8"/>
                  </a:lnTo>
                  <a:lnTo>
                    <a:pt x="117" y="11"/>
                  </a:lnTo>
                  <a:lnTo>
                    <a:pt x="115" y="14"/>
                  </a:lnTo>
                  <a:lnTo>
                    <a:pt x="112" y="14"/>
                  </a:lnTo>
                  <a:lnTo>
                    <a:pt x="109" y="14"/>
                  </a:lnTo>
                  <a:lnTo>
                    <a:pt x="109" y="11"/>
                  </a:lnTo>
                  <a:lnTo>
                    <a:pt x="109" y="8"/>
                  </a:lnTo>
                  <a:lnTo>
                    <a:pt x="107" y="8"/>
                  </a:lnTo>
                  <a:lnTo>
                    <a:pt x="104" y="8"/>
                  </a:lnTo>
                  <a:lnTo>
                    <a:pt x="101" y="11"/>
                  </a:lnTo>
                  <a:lnTo>
                    <a:pt x="99" y="14"/>
                  </a:lnTo>
                  <a:lnTo>
                    <a:pt x="99" y="16"/>
                  </a:lnTo>
                  <a:lnTo>
                    <a:pt x="99" y="14"/>
                  </a:lnTo>
                  <a:lnTo>
                    <a:pt x="99" y="11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96" y="3"/>
                  </a:lnTo>
                  <a:lnTo>
                    <a:pt x="93" y="0"/>
                  </a:lnTo>
                  <a:lnTo>
                    <a:pt x="88" y="0"/>
                  </a:lnTo>
                  <a:lnTo>
                    <a:pt x="85" y="0"/>
                  </a:lnTo>
                  <a:lnTo>
                    <a:pt x="83" y="3"/>
                  </a:lnTo>
                  <a:lnTo>
                    <a:pt x="83" y="6"/>
                  </a:lnTo>
                  <a:lnTo>
                    <a:pt x="83" y="11"/>
                  </a:lnTo>
                  <a:lnTo>
                    <a:pt x="80" y="14"/>
                  </a:lnTo>
                  <a:lnTo>
                    <a:pt x="75" y="14"/>
                  </a:lnTo>
                  <a:lnTo>
                    <a:pt x="75" y="11"/>
                  </a:lnTo>
                  <a:lnTo>
                    <a:pt x="69" y="8"/>
                  </a:lnTo>
                  <a:lnTo>
                    <a:pt x="69" y="16"/>
                  </a:lnTo>
                  <a:lnTo>
                    <a:pt x="64" y="16"/>
                  </a:lnTo>
                  <a:lnTo>
                    <a:pt x="61" y="16"/>
                  </a:lnTo>
                  <a:lnTo>
                    <a:pt x="59" y="19"/>
                  </a:lnTo>
                  <a:lnTo>
                    <a:pt x="56" y="19"/>
                  </a:lnTo>
                  <a:lnTo>
                    <a:pt x="56" y="22"/>
                  </a:lnTo>
                  <a:lnTo>
                    <a:pt x="53" y="24"/>
                  </a:lnTo>
                  <a:lnTo>
                    <a:pt x="51" y="24"/>
                  </a:lnTo>
                  <a:lnTo>
                    <a:pt x="48" y="27"/>
                  </a:lnTo>
                  <a:lnTo>
                    <a:pt x="45" y="30"/>
                  </a:lnTo>
                  <a:lnTo>
                    <a:pt x="43" y="32"/>
                  </a:lnTo>
                  <a:lnTo>
                    <a:pt x="40" y="32"/>
                  </a:lnTo>
                  <a:lnTo>
                    <a:pt x="37" y="32"/>
                  </a:lnTo>
                  <a:lnTo>
                    <a:pt x="37" y="35"/>
                  </a:lnTo>
                  <a:lnTo>
                    <a:pt x="37" y="38"/>
                  </a:lnTo>
                  <a:lnTo>
                    <a:pt x="40" y="38"/>
                  </a:lnTo>
                  <a:lnTo>
                    <a:pt x="43" y="38"/>
                  </a:lnTo>
                  <a:lnTo>
                    <a:pt x="43" y="40"/>
                  </a:lnTo>
                  <a:lnTo>
                    <a:pt x="43" y="43"/>
                  </a:lnTo>
                  <a:lnTo>
                    <a:pt x="40" y="43"/>
                  </a:lnTo>
                  <a:lnTo>
                    <a:pt x="37" y="43"/>
                  </a:lnTo>
                  <a:lnTo>
                    <a:pt x="35" y="43"/>
                  </a:lnTo>
                  <a:lnTo>
                    <a:pt x="35" y="46"/>
                  </a:lnTo>
                  <a:lnTo>
                    <a:pt x="37" y="46"/>
                  </a:lnTo>
                  <a:lnTo>
                    <a:pt x="40" y="46"/>
                  </a:lnTo>
                  <a:lnTo>
                    <a:pt x="43" y="46"/>
                  </a:lnTo>
                  <a:lnTo>
                    <a:pt x="45" y="48"/>
                  </a:lnTo>
                  <a:lnTo>
                    <a:pt x="48" y="48"/>
                  </a:lnTo>
                  <a:lnTo>
                    <a:pt x="53" y="51"/>
                  </a:lnTo>
                  <a:lnTo>
                    <a:pt x="56" y="51"/>
                  </a:lnTo>
                  <a:lnTo>
                    <a:pt x="59" y="54"/>
                  </a:lnTo>
                  <a:lnTo>
                    <a:pt x="59" y="56"/>
                  </a:lnTo>
                  <a:lnTo>
                    <a:pt x="56" y="62"/>
                  </a:lnTo>
                  <a:lnTo>
                    <a:pt x="53" y="64"/>
                  </a:lnTo>
                  <a:lnTo>
                    <a:pt x="51" y="67"/>
                  </a:lnTo>
                  <a:lnTo>
                    <a:pt x="48" y="67"/>
                  </a:lnTo>
                  <a:lnTo>
                    <a:pt x="45" y="67"/>
                  </a:lnTo>
                  <a:lnTo>
                    <a:pt x="43" y="67"/>
                  </a:lnTo>
                  <a:lnTo>
                    <a:pt x="43" y="70"/>
                  </a:lnTo>
                  <a:lnTo>
                    <a:pt x="40" y="70"/>
                  </a:lnTo>
                  <a:lnTo>
                    <a:pt x="40" y="72"/>
                  </a:lnTo>
                  <a:lnTo>
                    <a:pt x="37" y="72"/>
                  </a:lnTo>
                  <a:lnTo>
                    <a:pt x="35" y="75"/>
                  </a:lnTo>
                  <a:lnTo>
                    <a:pt x="32" y="75"/>
                  </a:lnTo>
                  <a:lnTo>
                    <a:pt x="29" y="75"/>
                  </a:lnTo>
                  <a:lnTo>
                    <a:pt x="27" y="75"/>
                  </a:lnTo>
                  <a:lnTo>
                    <a:pt x="24" y="72"/>
                  </a:lnTo>
                  <a:lnTo>
                    <a:pt x="21" y="75"/>
                  </a:lnTo>
                  <a:lnTo>
                    <a:pt x="24" y="78"/>
                  </a:lnTo>
                  <a:lnTo>
                    <a:pt x="24" y="80"/>
                  </a:lnTo>
                  <a:lnTo>
                    <a:pt x="24" y="83"/>
                  </a:lnTo>
                  <a:lnTo>
                    <a:pt x="24" y="86"/>
                  </a:lnTo>
                  <a:lnTo>
                    <a:pt x="21" y="83"/>
                  </a:lnTo>
                  <a:lnTo>
                    <a:pt x="19" y="83"/>
                  </a:lnTo>
                  <a:lnTo>
                    <a:pt x="19" y="86"/>
                  </a:lnTo>
                  <a:lnTo>
                    <a:pt x="19" y="88"/>
                  </a:lnTo>
                  <a:lnTo>
                    <a:pt x="21" y="88"/>
                  </a:lnTo>
                  <a:lnTo>
                    <a:pt x="19" y="91"/>
                  </a:lnTo>
                  <a:lnTo>
                    <a:pt x="16" y="91"/>
                  </a:lnTo>
                  <a:lnTo>
                    <a:pt x="13" y="88"/>
                  </a:lnTo>
                  <a:lnTo>
                    <a:pt x="13" y="91"/>
                  </a:lnTo>
                  <a:lnTo>
                    <a:pt x="11" y="94"/>
                  </a:lnTo>
                  <a:lnTo>
                    <a:pt x="8" y="94"/>
                  </a:lnTo>
                  <a:lnTo>
                    <a:pt x="5" y="94"/>
                  </a:lnTo>
                  <a:lnTo>
                    <a:pt x="5" y="96"/>
                  </a:lnTo>
                  <a:lnTo>
                    <a:pt x="5" y="99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1" y="104"/>
                  </a:lnTo>
                  <a:lnTo>
                    <a:pt x="11" y="107"/>
                  </a:lnTo>
                  <a:lnTo>
                    <a:pt x="11" y="110"/>
                  </a:lnTo>
                  <a:lnTo>
                    <a:pt x="8" y="110"/>
                  </a:lnTo>
                  <a:lnTo>
                    <a:pt x="5" y="112"/>
                  </a:lnTo>
                  <a:lnTo>
                    <a:pt x="8" y="112"/>
                  </a:lnTo>
                  <a:lnTo>
                    <a:pt x="11" y="115"/>
                  </a:lnTo>
                  <a:lnTo>
                    <a:pt x="11" y="118"/>
                  </a:lnTo>
                  <a:lnTo>
                    <a:pt x="8" y="120"/>
                  </a:lnTo>
                  <a:lnTo>
                    <a:pt x="5" y="118"/>
                  </a:lnTo>
                  <a:lnTo>
                    <a:pt x="3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3" y="120"/>
                  </a:lnTo>
                  <a:lnTo>
                    <a:pt x="5" y="123"/>
                  </a:lnTo>
                  <a:lnTo>
                    <a:pt x="5" y="126"/>
                  </a:lnTo>
                  <a:lnTo>
                    <a:pt x="8" y="128"/>
                  </a:lnTo>
                  <a:lnTo>
                    <a:pt x="8" y="134"/>
                  </a:lnTo>
                  <a:lnTo>
                    <a:pt x="11" y="134"/>
                  </a:lnTo>
                  <a:lnTo>
                    <a:pt x="8" y="136"/>
                  </a:lnTo>
                  <a:lnTo>
                    <a:pt x="5" y="139"/>
                  </a:lnTo>
                  <a:lnTo>
                    <a:pt x="5" y="142"/>
                  </a:lnTo>
                  <a:lnTo>
                    <a:pt x="8" y="142"/>
                  </a:lnTo>
                  <a:lnTo>
                    <a:pt x="11" y="142"/>
                  </a:lnTo>
                  <a:lnTo>
                    <a:pt x="13" y="144"/>
                  </a:lnTo>
                  <a:lnTo>
                    <a:pt x="16" y="147"/>
                  </a:lnTo>
                  <a:lnTo>
                    <a:pt x="19" y="150"/>
                  </a:lnTo>
                  <a:lnTo>
                    <a:pt x="21" y="152"/>
                  </a:lnTo>
                  <a:lnTo>
                    <a:pt x="21" y="155"/>
                  </a:lnTo>
                  <a:lnTo>
                    <a:pt x="21" y="160"/>
                  </a:lnTo>
                  <a:lnTo>
                    <a:pt x="21" y="163"/>
                  </a:lnTo>
                  <a:lnTo>
                    <a:pt x="19" y="163"/>
                  </a:lnTo>
                  <a:lnTo>
                    <a:pt x="19" y="160"/>
                  </a:lnTo>
                  <a:lnTo>
                    <a:pt x="16" y="160"/>
                  </a:lnTo>
                  <a:lnTo>
                    <a:pt x="13" y="160"/>
                  </a:lnTo>
                  <a:lnTo>
                    <a:pt x="13" y="166"/>
                  </a:lnTo>
                  <a:lnTo>
                    <a:pt x="13" y="168"/>
                  </a:lnTo>
                  <a:lnTo>
                    <a:pt x="13" y="171"/>
                  </a:lnTo>
                  <a:lnTo>
                    <a:pt x="16" y="171"/>
                  </a:lnTo>
                  <a:lnTo>
                    <a:pt x="16" y="174"/>
                  </a:lnTo>
                  <a:lnTo>
                    <a:pt x="19" y="174"/>
                  </a:lnTo>
                  <a:lnTo>
                    <a:pt x="21" y="176"/>
                  </a:lnTo>
                  <a:lnTo>
                    <a:pt x="19" y="179"/>
                  </a:lnTo>
                  <a:lnTo>
                    <a:pt x="19" y="182"/>
                  </a:lnTo>
                  <a:lnTo>
                    <a:pt x="19" y="184"/>
                  </a:lnTo>
                  <a:lnTo>
                    <a:pt x="21" y="187"/>
                  </a:lnTo>
                  <a:lnTo>
                    <a:pt x="21" y="190"/>
                  </a:lnTo>
                  <a:lnTo>
                    <a:pt x="21" y="192"/>
                  </a:lnTo>
                  <a:lnTo>
                    <a:pt x="16" y="192"/>
                  </a:lnTo>
                  <a:lnTo>
                    <a:pt x="13" y="190"/>
                  </a:lnTo>
                  <a:lnTo>
                    <a:pt x="13" y="187"/>
                  </a:lnTo>
                  <a:lnTo>
                    <a:pt x="11" y="187"/>
                  </a:lnTo>
                  <a:lnTo>
                    <a:pt x="8" y="190"/>
                  </a:lnTo>
                  <a:lnTo>
                    <a:pt x="8" y="192"/>
                  </a:lnTo>
                  <a:lnTo>
                    <a:pt x="11" y="192"/>
                  </a:lnTo>
                  <a:lnTo>
                    <a:pt x="8" y="195"/>
                  </a:lnTo>
                  <a:lnTo>
                    <a:pt x="5" y="195"/>
                  </a:lnTo>
                  <a:lnTo>
                    <a:pt x="3" y="195"/>
                  </a:lnTo>
                  <a:lnTo>
                    <a:pt x="0" y="195"/>
                  </a:lnTo>
                  <a:close/>
                </a:path>
              </a:pathLst>
            </a:custGeom>
            <a:solidFill>
              <a:srgbClr val="F0F0F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88" name="Freeform 154"/>
            <p:cNvSpPr>
              <a:spLocks/>
            </p:cNvSpPr>
            <p:nvPr/>
          </p:nvSpPr>
          <p:spPr bwMode="auto">
            <a:xfrm>
              <a:off x="4829175" y="3767138"/>
              <a:ext cx="1019175" cy="917575"/>
            </a:xfrm>
            <a:custGeom>
              <a:avLst/>
              <a:gdLst>
                <a:gd name="T0" fmla="*/ 2147483647 w 272"/>
                <a:gd name="T1" fmla="*/ 2147483647 h 232"/>
                <a:gd name="T2" fmla="*/ 2147483647 w 272"/>
                <a:gd name="T3" fmla="*/ 2147483647 h 232"/>
                <a:gd name="T4" fmla="*/ 2147483647 w 272"/>
                <a:gd name="T5" fmla="*/ 2147483647 h 232"/>
                <a:gd name="T6" fmla="*/ 2147483647 w 272"/>
                <a:gd name="T7" fmla="*/ 2147483647 h 232"/>
                <a:gd name="T8" fmla="*/ 2147483647 w 272"/>
                <a:gd name="T9" fmla="*/ 2147483647 h 232"/>
                <a:gd name="T10" fmla="*/ 2147483647 w 272"/>
                <a:gd name="T11" fmla="*/ 2147483647 h 232"/>
                <a:gd name="T12" fmla="*/ 2147483647 w 272"/>
                <a:gd name="T13" fmla="*/ 2147483647 h 232"/>
                <a:gd name="T14" fmla="*/ 2147483647 w 272"/>
                <a:gd name="T15" fmla="*/ 2147483647 h 232"/>
                <a:gd name="T16" fmla="*/ 2147483647 w 272"/>
                <a:gd name="T17" fmla="*/ 2147483647 h 232"/>
                <a:gd name="T18" fmla="*/ 2147483647 w 272"/>
                <a:gd name="T19" fmla="*/ 2147483647 h 232"/>
                <a:gd name="T20" fmla="*/ 2147483647 w 272"/>
                <a:gd name="T21" fmla="*/ 2147483647 h 232"/>
                <a:gd name="T22" fmla="*/ 2147483647 w 272"/>
                <a:gd name="T23" fmla="*/ 2147483647 h 232"/>
                <a:gd name="T24" fmla="*/ 2147483647 w 272"/>
                <a:gd name="T25" fmla="*/ 2147483647 h 232"/>
                <a:gd name="T26" fmla="*/ 2147483647 w 272"/>
                <a:gd name="T27" fmla="*/ 2147483647 h 232"/>
                <a:gd name="T28" fmla="*/ 2147483647 w 272"/>
                <a:gd name="T29" fmla="*/ 2147483647 h 232"/>
                <a:gd name="T30" fmla="*/ 2147483647 w 272"/>
                <a:gd name="T31" fmla="*/ 2147483647 h 232"/>
                <a:gd name="T32" fmla="*/ 2147483647 w 272"/>
                <a:gd name="T33" fmla="*/ 2147483647 h 232"/>
                <a:gd name="T34" fmla="*/ 2147483647 w 272"/>
                <a:gd name="T35" fmla="*/ 2147483647 h 232"/>
                <a:gd name="T36" fmla="*/ 2147483647 w 272"/>
                <a:gd name="T37" fmla="*/ 2147483647 h 232"/>
                <a:gd name="T38" fmla="*/ 2147483647 w 272"/>
                <a:gd name="T39" fmla="*/ 2147483647 h 232"/>
                <a:gd name="T40" fmla="*/ 2147483647 w 272"/>
                <a:gd name="T41" fmla="*/ 2147483647 h 232"/>
                <a:gd name="T42" fmla="*/ 2147483647 w 272"/>
                <a:gd name="T43" fmla="*/ 2147483647 h 232"/>
                <a:gd name="T44" fmla="*/ 2147483647 w 272"/>
                <a:gd name="T45" fmla="*/ 2147483647 h 232"/>
                <a:gd name="T46" fmla="*/ 2147483647 w 272"/>
                <a:gd name="T47" fmla="*/ 2147483647 h 232"/>
                <a:gd name="T48" fmla="*/ 2147483647 w 272"/>
                <a:gd name="T49" fmla="*/ 2147483647 h 232"/>
                <a:gd name="T50" fmla="*/ 2147483647 w 272"/>
                <a:gd name="T51" fmla="*/ 2147483647 h 232"/>
                <a:gd name="T52" fmla="*/ 2147483647 w 272"/>
                <a:gd name="T53" fmla="*/ 2147483647 h 232"/>
                <a:gd name="T54" fmla="*/ 2147483647 w 272"/>
                <a:gd name="T55" fmla="*/ 2147483647 h 232"/>
                <a:gd name="T56" fmla="*/ 2147483647 w 272"/>
                <a:gd name="T57" fmla="*/ 2147483647 h 232"/>
                <a:gd name="T58" fmla="*/ 2147483647 w 272"/>
                <a:gd name="T59" fmla="*/ 2147483647 h 232"/>
                <a:gd name="T60" fmla="*/ 2147483647 w 272"/>
                <a:gd name="T61" fmla="*/ 2147483647 h 232"/>
                <a:gd name="T62" fmla="*/ 2147483647 w 272"/>
                <a:gd name="T63" fmla="*/ 2147483647 h 232"/>
                <a:gd name="T64" fmla="*/ 2147483647 w 272"/>
                <a:gd name="T65" fmla="*/ 2147483647 h 232"/>
                <a:gd name="T66" fmla="*/ 2147483647 w 272"/>
                <a:gd name="T67" fmla="*/ 2147483647 h 232"/>
                <a:gd name="T68" fmla="*/ 2147483647 w 272"/>
                <a:gd name="T69" fmla="*/ 2147483647 h 232"/>
                <a:gd name="T70" fmla="*/ 2147483647 w 272"/>
                <a:gd name="T71" fmla="*/ 2147483647 h 232"/>
                <a:gd name="T72" fmla="*/ 2147483647 w 272"/>
                <a:gd name="T73" fmla="*/ 2147483647 h 232"/>
                <a:gd name="T74" fmla="*/ 2147483647 w 272"/>
                <a:gd name="T75" fmla="*/ 2147483647 h 232"/>
                <a:gd name="T76" fmla="*/ 2147483647 w 272"/>
                <a:gd name="T77" fmla="*/ 2147483647 h 232"/>
                <a:gd name="T78" fmla="*/ 2147483647 w 272"/>
                <a:gd name="T79" fmla="*/ 2147483647 h 232"/>
                <a:gd name="T80" fmla="*/ 2147483647 w 272"/>
                <a:gd name="T81" fmla="*/ 2147483647 h 232"/>
                <a:gd name="T82" fmla="*/ 2147483647 w 272"/>
                <a:gd name="T83" fmla="*/ 2147483647 h 232"/>
                <a:gd name="T84" fmla="*/ 2147483647 w 272"/>
                <a:gd name="T85" fmla="*/ 2147483647 h 232"/>
                <a:gd name="T86" fmla="*/ 2147483647 w 272"/>
                <a:gd name="T87" fmla="*/ 2147483647 h 232"/>
                <a:gd name="T88" fmla="*/ 2147483647 w 272"/>
                <a:gd name="T89" fmla="*/ 2147483647 h 232"/>
                <a:gd name="T90" fmla="*/ 2147483647 w 272"/>
                <a:gd name="T91" fmla="*/ 2147483647 h 232"/>
                <a:gd name="T92" fmla="*/ 2147483647 w 272"/>
                <a:gd name="T93" fmla="*/ 2147483647 h 232"/>
                <a:gd name="T94" fmla="*/ 2147483647 w 272"/>
                <a:gd name="T95" fmla="*/ 2147483647 h 232"/>
                <a:gd name="T96" fmla="*/ 2147483647 w 272"/>
                <a:gd name="T97" fmla="*/ 2147483647 h 232"/>
                <a:gd name="T98" fmla="*/ 2147483647 w 272"/>
                <a:gd name="T99" fmla="*/ 2147483647 h 232"/>
                <a:gd name="T100" fmla="*/ 2147483647 w 272"/>
                <a:gd name="T101" fmla="*/ 2147483647 h 232"/>
                <a:gd name="T102" fmla="*/ 2147483647 w 272"/>
                <a:gd name="T103" fmla="*/ 2147483647 h 232"/>
                <a:gd name="T104" fmla="*/ 2147483647 w 272"/>
                <a:gd name="T105" fmla="*/ 2147483647 h 232"/>
                <a:gd name="T106" fmla="*/ 2147483647 w 272"/>
                <a:gd name="T107" fmla="*/ 2147483647 h 232"/>
                <a:gd name="T108" fmla="*/ 2147483647 w 272"/>
                <a:gd name="T109" fmla="*/ 2147483647 h 232"/>
                <a:gd name="T110" fmla="*/ 2147483647 w 272"/>
                <a:gd name="T111" fmla="*/ 2147483647 h 232"/>
                <a:gd name="T112" fmla="*/ 2147483647 w 272"/>
                <a:gd name="T113" fmla="*/ 2147483647 h 232"/>
                <a:gd name="T114" fmla="*/ 2147483647 w 272"/>
                <a:gd name="T115" fmla="*/ 0 h 232"/>
                <a:gd name="T116" fmla="*/ 2147483647 w 272"/>
                <a:gd name="T117" fmla="*/ 0 h 232"/>
                <a:gd name="T118" fmla="*/ 2147483647 w 272"/>
                <a:gd name="T119" fmla="*/ 2147483647 h 232"/>
                <a:gd name="T120" fmla="*/ 2147483647 w 272"/>
                <a:gd name="T121" fmla="*/ 2147483647 h 232"/>
                <a:gd name="T122" fmla="*/ 2147483647 w 272"/>
                <a:gd name="T123" fmla="*/ 2147483647 h 23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72"/>
                <a:gd name="T187" fmla="*/ 0 h 232"/>
                <a:gd name="T188" fmla="*/ 272 w 272"/>
                <a:gd name="T189" fmla="*/ 232 h 23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72" h="232">
                  <a:moveTo>
                    <a:pt x="194" y="11"/>
                  </a:moveTo>
                  <a:lnTo>
                    <a:pt x="194" y="13"/>
                  </a:lnTo>
                  <a:lnTo>
                    <a:pt x="192" y="16"/>
                  </a:lnTo>
                  <a:lnTo>
                    <a:pt x="192" y="19"/>
                  </a:lnTo>
                  <a:lnTo>
                    <a:pt x="192" y="21"/>
                  </a:lnTo>
                  <a:lnTo>
                    <a:pt x="192" y="24"/>
                  </a:lnTo>
                  <a:lnTo>
                    <a:pt x="189" y="27"/>
                  </a:lnTo>
                  <a:lnTo>
                    <a:pt x="186" y="27"/>
                  </a:lnTo>
                  <a:lnTo>
                    <a:pt x="186" y="29"/>
                  </a:lnTo>
                  <a:lnTo>
                    <a:pt x="184" y="29"/>
                  </a:lnTo>
                  <a:lnTo>
                    <a:pt x="184" y="27"/>
                  </a:lnTo>
                  <a:lnTo>
                    <a:pt x="181" y="27"/>
                  </a:lnTo>
                  <a:lnTo>
                    <a:pt x="176" y="27"/>
                  </a:lnTo>
                  <a:lnTo>
                    <a:pt x="173" y="27"/>
                  </a:lnTo>
                  <a:lnTo>
                    <a:pt x="173" y="29"/>
                  </a:lnTo>
                  <a:lnTo>
                    <a:pt x="173" y="32"/>
                  </a:lnTo>
                  <a:lnTo>
                    <a:pt x="176" y="32"/>
                  </a:lnTo>
                  <a:lnTo>
                    <a:pt x="178" y="35"/>
                  </a:lnTo>
                  <a:lnTo>
                    <a:pt x="173" y="35"/>
                  </a:lnTo>
                  <a:lnTo>
                    <a:pt x="170" y="35"/>
                  </a:lnTo>
                  <a:lnTo>
                    <a:pt x="173" y="37"/>
                  </a:lnTo>
                  <a:lnTo>
                    <a:pt x="176" y="40"/>
                  </a:lnTo>
                  <a:lnTo>
                    <a:pt x="170" y="40"/>
                  </a:lnTo>
                  <a:lnTo>
                    <a:pt x="168" y="40"/>
                  </a:lnTo>
                  <a:lnTo>
                    <a:pt x="165" y="37"/>
                  </a:lnTo>
                  <a:lnTo>
                    <a:pt x="165" y="35"/>
                  </a:lnTo>
                  <a:lnTo>
                    <a:pt x="162" y="35"/>
                  </a:lnTo>
                  <a:lnTo>
                    <a:pt x="160" y="35"/>
                  </a:lnTo>
                  <a:lnTo>
                    <a:pt x="160" y="40"/>
                  </a:lnTo>
                  <a:lnTo>
                    <a:pt x="157" y="43"/>
                  </a:lnTo>
                  <a:lnTo>
                    <a:pt x="154" y="43"/>
                  </a:lnTo>
                  <a:lnTo>
                    <a:pt x="152" y="43"/>
                  </a:lnTo>
                  <a:lnTo>
                    <a:pt x="152" y="45"/>
                  </a:lnTo>
                  <a:lnTo>
                    <a:pt x="149" y="45"/>
                  </a:lnTo>
                  <a:lnTo>
                    <a:pt x="144" y="48"/>
                  </a:lnTo>
                  <a:lnTo>
                    <a:pt x="144" y="51"/>
                  </a:lnTo>
                  <a:lnTo>
                    <a:pt x="141" y="51"/>
                  </a:lnTo>
                  <a:lnTo>
                    <a:pt x="138" y="51"/>
                  </a:lnTo>
                  <a:lnTo>
                    <a:pt x="138" y="48"/>
                  </a:lnTo>
                  <a:lnTo>
                    <a:pt x="138" y="45"/>
                  </a:lnTo>
                  <a:lnTo>
                    <a:pt x="136" y="45"/>
                  </a:lnTo>
                  <a:lnTo>
                    <a:pt x="133" y="43"/>
                  </a:lnTo>
                  <a:lnTo>
                    <a:pt x="130" y="40"/>
                  </a:lnTo>
                  <a:lnTo>
                    <a:pt x="133" y="40"/>
                  </a:lnTo>
                  <a:lnTo>
                    <a:pt x="130" y="37"/>
                  </a:lnTo>
                  <a:lnTo>
                    <a:pt x="128" y="37"/>
                  </a:lnTo>
                  <a:lnTo>
                    <a:pt x="125" y="37"/>
                  </a:lnTo>
                  <a:lnTo>
                    <a:pt x="122" y="40"/>
                  </a:lnTo>
                  <a:lnTo>
                    <a:pt x="122" y="43"/>
                  </a:lnTo>
                  <a:lnTo>
                    <a:pt x="120" y="43"/>
                  </a:lnTo>
                  <a:lnTo>
                    <a:pt x="117" y="43"/>
                  </a:lnTo>
                  <a:lnTo>
                    <a:pt x="114" y="45"/>
                  </a:lnTo>
                  <a:lnTo>
                    <a:pt x="114" y="48"/>
                  </a:lnTo>
                  <a:lnTo>
                    <a:pt x="109" y="51"/>
                  </a:lnTo>
                  <a:lnTo>
                    <a:pt x="106" y="51"/>
                  </a:lnTo>
                  <a:lnTo>
                    <a:pt x="101" y="53"/>
                  </a:lnTo>
                  <a:lnTo>
                    <a:pt x="96" y="53"/>
                  </a:lnTo>
                  <a:lnTo>
                    <a:pt x="93" y="53"/>
                  </a:lnTo>
                  <a:lnTo>
                    <a:pt x="93" y="56"/>
                  </a:lnTo>
                  <a:lnTo>
                    <a:pt x="93" y="61"/>
                  </a:lnTo>
                  <a:lnTo>
                    <a:pt x="96" y="64"/>
                  </a:lnTo>
                  <a:lnTo>
                    <a:pt x="93" y="69"/>
                  </a:lnTo>
                  <a:lnTo>
                    <a:pt x="93" y="75"/>
                  </a:lnTo>
                  <a:lnTo>
                    <a:pt x="93" y="77"/>
                  </a:lnTo>
                  <a:lnTo>
                    <a:pt x="93" y="80"/>
                  </a:lnTo>
                  <a:lnTo>
                    <a:pt x="90" y="80"/>
                  </a:lnTo>
                  <a:lnTo>
                    <a:pt x="88" y="80"/>
                  </a:lnTo>
                  <a:lnTo>
                    <a:pt x="85" y="80"/>
                  </a:lnTo>
                  <a:lnTo>
                    <a:pt x="82" y="83"/>
                  </a:lnTo>
                  <a:lnTo>
                    <a:pt x="80" y="85"/>
                  </a:lnTo>
                  <a:lnTo>
                    <a:pt x="74" y="85"/>
                  </a:lnTo>
                  <a:lnTo>
                    <a:pt x="74" y="88"/>
                  </a:lnTo>
                  <a:lnTo>
                    <a:pt x="74" y="91"/>
                  </a:lnTo>
                  <a:lnTo>
                    <a:pt x="77" y="88"/>
                  </a:lnTo>
                  <a:lnTo>
                    <a:pt x="80" y="88"/>
                  </a:lnTo>
                  <a:lnTo>
                    <a:pt x="82" y="91"/>
                  </a:lnTo>
                  <a:lnTo>
                    <a:pt x="82" y="93"/>
                  </a:lnTo>
                  <a:lnTo>
                    <a:pt x="82" y="96"/>
                  </a:lnTo>
                  <a:lnTo>
                    <a:pt x="80" y="99"/>
                  </a:lnTo>
                  <a:lnTo>
                    <a:pt x="77" y="99"/>
                  </a:lnTo>
                  <a:lnTo>
                    <a:pt x="77" y="101"/>
                  </a:lnTo>
                  <a:lnTo>
                    <a:pt x="77" y="104"/>
                  </a:lnTo>
                  <a:lnTo>
                    <a:pt x="72" y="104"/>
                  </a:lnTo>
                  <a:lnTo>
                    <a:pt x="72" y="101"/>
                  </a:lnTo>
                  <a:lnTo>
                    <a:pt x="66" y="104"/>
                  </a:lnTo>
                  <a:lnTo>
                    <a:pt x="64" y="104"/>
                  </a:lnTo>
                  <a:lnTo>
                    <a:pt x="56" y="107"/>
                  </a:lnTo>
                  <a:lnTo>
                    <a:pt x="56" y="112"/>
                  </a:lnTo>
                  <a:lnTo>
                    <a:pt x="56" y="115"/>
                  </a:lnTo>
                  <a:lnTo>
                    <a:pt x="53" y="115"/>
                  </a:lnTo>
                  <a:lnTo>
                    <a:pt x="50" y="117"/>
                  </a:lnTo>
                  <a:lnTo>
                    <a:pt x="50" y="120"/>
                  </a:lnTo>
                  <a:lnTo>
                    <a:pt x="48" y="120"/>
                  </a:lnTo>
                  <a:lnTo>
                    <a:pt x="45" y="123"/>
                  </a:lnTo>
                  <a:lnTo>
                    <a:pt x="48" y="125"/>
                  </a:lnTo>
                  <a:lnTo>
                    <a:pt x="50" y="128"/>
                  </a:lnTo>
                  <a:lnTo>
                    <a:pt x="53" y="131"/>
                  </a:lnTo>
                  <a:lnTo>
                    <a:pt x="56" y="131"/>
                  </a:lnTo>
                  <a:lnTo>
                    <a:pt x="56" y="133"/>
                  </a:lnTo>
                  <a:lnTo>
                    <a:pt x="58" y="133"/>
                  </a:lnTo>
                  <a:lnTo>
                    <a:pt x="48" y="133"/>
                  </a:lnTo>
                  <a:lnTo>
                    <a:pt x="50" y="139"/>
                  </a:lnTo>
                  <a:lnTo>
                    <a:pt x="48" y="144"/>
                  </a:lnTo>
                  <a:lnTo>
                    <a:pt x="48" y="152"/>
                  </a:lnTo>
                  <a:lnTo>
                    <a:pt x="45" y="157"/>
                  </a:lnTo>
                  <a:lnTo>
                    <a:pt x="42" y="155"/>
                  </a:lnTo>
                  <a:lnTo>
                    <a:pt x="40" y="160"/>
                  </a:lnTo>
                  <a:lnTo>
                    <a:pt x="32" y="165"/>
                  </a:lnTo>
                  <a:lnTo>
                    <a:pt x="29" y="171"/>
                  </a:lnTo>
                  <a:lnTo>
                    <a:pt x="26" y="173"/>
                  </a:lnTo>
                  <a:lnTo>
                    <a:pt x="21" y="173"/>
                  </a:lnTo>
                  <a:lnTo>
                    <a:pt x="18" y="176"/>
                  </a:lnTo>
                  <a:lnTo>
                    <a:pt x="13" y="176"/>
                  </a:lnTo>
                  <a:lnTo>
                    <a:pt x="10" y="181"/>
                  </a:lnTo>
                  <a:lnTo>
                    <a:pt x="5" y="181"/>
                  </a:lnTo>
                  <a:lnTo>
                    <a:pt x="0" y="189"/>
                  </a:lnTo>
                  <a:lnTo>
                    <a:pt x="2" y="195"/>
                  </a:lnTo>
                  <a:lnTo>
                    <a:pt x="2" y="200"/>
                  </a:lnTo>
                  <a:lnTo>
                    <a:pt x="2" y="205"/>
                  </a:lnTo>
                  <a:lnTo>
                    <a:pt x="2" y="208"/>
                  </a:lnTo>
                  <a:lnTo>
                    <a:pt x="2" y="211"/>
                  </a:lnTo>
                  <a:lnTo>
                    <a:pt x="5" y="211"/>
                  </a:lnTo>
                  <a:lnTo>
                    <a:pt x="8" y="211"/>
                  </a:lnTo>
                  <a:lnTo>
                    <a:pt x="10" y="211"/>
                  </a:lnTo>
                  <a:lnTo>
                    <a:pt x="10" y="205"/>
                  </a:lnTo>
                  <a:lnTo>
                    <a:pt x="10" y="203"/>
                  </a:lnTo>
                  <a:lnTo>
                    <a:pt x="13" y="200"/>
                  </a:lnTo>
                  <a:lnTo>
                    <a:pt x="16" y="200"/>
                  </a:lnTo>
                  <a:lnTo>
                    <a:pt x="18" y="200"/>
                  </a:lnTo>
                  <a:lnTo>
                    <a:pt x="21" y="203"/>
                  </a:lnTo>
                  <a:lnTo>
                    <a:pt x="21" y="205"/>
                  </a:lnTo>
                  <a:lnTo>
                    <a:pt x="18" y="205"/>
                  </a:lnTo>
                  <a:lnTo>
                    <a:pt x="18" y="208"/>
                  </a:lnTo>
                  <a:lnTo>
                    <a:pt x="18" y="211"/>
                  </a:lnTo>
                  <a:lnTo>
                    <a:pt x="18" y="216"/>
                  </a:lnTo>
                  <a:lnTo>
                    <a:pt x="18" y="213"/>
                  </a:lnTo>
                  <a:lnTo>
                    <a:pt x="29" y="213"/>
                  </a:lnTo>
                  <a:lnTo>
                    <a:pt x="34" y="211"/>
                  </a:lnTo>
                  <a:lnTo>
                    <a:pt x="37" y="211"/>
                  </a:lnTo>
                  <a:lnTo>
                    <a:pt x="40" y="205"/>
                  </a:lnTo>
                  <a:lnTo>
                    <a:pt x="40" y="203"/>
                  </a:lnTo>
                  <a:lnTo>
                    <a:pt x="45" y="203"/>
                  </a:lnTo>
                  <a:lnTo>
                    <a:pt x="42" y="197"/>
                  </a:lnTo>
                  <a:lnTo>
                    <a:pt x="48" y="197"/>
                  </a:lnTo>
                  <a:lnTo>
                    <a:pt x="50" y="200"/>
                  </a:lnTo>
                  <a:lnTo>
                    <a:pt x="56" y="197"/>
                  </a:lnTo>
                  <a:lnTo>
                    <a:pt x="58" y="197"/>
                  </a:lnTo>
                  <a:lnTo>
                    <a:pt x="64" y="195"/>
                  </a:lnTo>
                  <a:lnTo>
                    <a:pt x="66" y="195"/>
                  </a:lnTo>
                  <a:lnTo>
                    <a:pt x="69" y="197"/>
                  </a:lnTo>
                  <a:lnTo>
                    <a:pt x="74" y="197"/>
                  </a:lnTo>
                  <a:lnTo>
                    <a:pt x="77" y="195"/>
                  </a:lnTo>
                  <a:lnTo>
                    <a:pt x="80" y="195"/>
                  </a:lnTo>
                  <a:lnTo>
                    <a:pt x="82" y="192"/>
                  </a:lnTo>
                  <a:lnTo>
                    <a:pt x="85" y="195"/>
                  </a:lnTo>
                  <a:lnTo>
                    <a:pt x="98" y="195"/>
                  </a:lnTo>
                  <a:lnTo>
                    <a:pt x="106" y="203"/>
                  </a:lnTo>
                  <a:lnTo>
                    <a:pt x="112" y="205"/>
                  </a:lnTo>
                  <a:lnTo>
                    <a:pt x="112" y="213"/>
                  </a:lnTo>
                  <a:lnTo>
                    <a:pt x="114" y="216"/>
                  </a:lnTo>
                  <a:lnTo>
                    <a:pt x="117" y="219"/>
                  </a:lnTo>
                  <a:lnTo>
                    <a:pt x="122" y="219"/>
                  </a:lnTo>
                  <a:lnTo>
                    <a:pt x="125" y="221"/>
                  </a:lnTo>
                  <a:lnTo>
                    <a:pt x="125" y="227"/>
                  </a:lnTo>
                  <a:lnTo>
                    <a:pt x="125" y="229"/>
                  </a:lnTo>
                  <a:lnTo>
                    <a:pt x="125" y="232"/>
                  </a:lnTo>
                  <a:lnTo>
                    <a:pt x="128" y="232"/>
                  </a:lnTo>
                  <a:lnTo>
                    <a:pt x="130" y="229"/>
                  </a:lnTo>
                  <a:lnTo>
                    <a:pt x="133" y="232"/>
                  </a:lnTo>
                  <a:lnTo>
                    <a:pt x="136" y="229"/>
                  </a:lnTo>
                  <a:lnTo>
                    <a:pt x="138" y="229"/>
                  </a:lnTo>
                  <a:lnTo>
                    <a:pt x="138" y="227"/>
                  </a:lnTo>
                  <a:lnTo>
                    <a:pt x="141" y="224"/>
                  </a:lnTo>
                  <a:lnTo>
                    <a:pt x="141" y="227"/>
                  </a:lnTo>
                  <a:lnTo>
                    <a:pt x="144" y="229"/>
                  </a:lnTo>
                  <a:lnTo>
                    <a:pt x="146" y="227"/>
                  </a:lnTo>
                  <a:lnTo>
                    <a:pt x="149" y="227"/>
                  </a:lnTo>
                  <a:lnTo>
                    <a:pt x="149" y="224"/>
                  </a:lnTo>
                  <a:lnTo>
                    <a:pt x="149" y="219"/>
                  </a:lnTo>
                  <a:lnTo>
                    <a:pt x="149" y="216"/>
                  </a:lnTo>
                  <a:lnTo>
                    <a:pt x="149" y="213"/>
                  </a:lnTo>
                  <a:lnTo>
                    <a:pt x="146" y="213"/>
                  </a:lnTo>
                  <a:lnTo>
                    <a:pt x="141" y="211"/>
                  </a:lnTo>
                  <a:lnTo>
                    <a:pt x="138" y="208"/>
                  </a:lnTo>
                  <a:lnTo>
                    <a:pt x="138" y="205"/>
                  </a:lnTo>
                  <a:lnTo>
                    <a:pt x="141" y="203"/>
                  </a:lnTo>
                  <a:lnTo>
                    <a:pt x="138" y="203"/>
                  </a:lnTo>
                  <a:lnTo>
                    <a:pt x="130" y="200"/>
                  </a:lnTo>
                  <a:lnTo>
                    <a:pt x="128" y="195"/>
                  </a:lnTo>
                  <a:lnTo>
                    <a:pt x="120" y="195"/>
                  </a:lnTo>
                  <a:lnTo>
                    <a:pt x="122" y="200"/>
                  </a:lnTo>
                  <a:lnTo>
                    <a:pt x="120" y="200"/>
                  </a:lnTo>
                  <a:lnTo>
                    <a:pt x="117" y="200"/>
                  </a:lnTo>
                  <a:lnTo>
                    <a:pt x="117" y="197"/>
                  </a:lnTo>
                  <a:lnTo>
                    <a:pt x="120" y="195"/>
                  </a:lnTo>
                  <a:lnTo>
                    <a:pt x="120" y="189"/>
                  </a:lnTo>
                  <a:lnTo>
                    <a:pt x="122" y="187"/>
                  </a:lnTo>
                  <a:lnTo>
                    <a:pt x="122" y="184"/>
                  </a:lnTo>
                  <a:lnTo>
                    <a:pt x="122" y="179"/>
                  </a:lnTo>
                  <a:lnTo>
                    <a:pt x="122" y="176"/>
                  </a:lnTo>
                  <a:lnTo>
                    <a:pt x="125" y="176"/>
                  </a:lnTo>
                  <a:lnTo>
                    <a:pt x="128" y="181"/>
                  </a:lnTo>
                  <a:lnTo>
                    <a:pt x="133" y="187"/>
                  </a:lnTo>
                  <a:lnTo>
                    <a:pt x="136" y="189"/>
                  </a:lnTo>
                  <a:lnTo>
                    <a:pt x="138" y="192"/>
                  </a:lnTo>
                  <a:lnTo>
                    <a:pt x="141" y="195"/>
                  </a:lnTo>
                  <a:lnTo>
                    <a:pt x="144" y="192"/>
                  </a:lnTo>
                  <a:lnTo>
                    <a:pt x="146" y="192"/>
                  </a:lnTo>
                  <a:lnTo>
                    <a:pt x="146" y="189"/>
                  </a:lnTo>
                  <a:lnTo>
                    <a:pt x="146" y="187"/>
                  </a:lnTo>
                  <a:lnTo>
                    <a:pt x="144" y="187"/>
                  </a:lnTo>
                  <a:lnTo>
                    <a:pt x="141" y="187"/>
                  </a:lnTo>
                  <a:lnTo>
                    <a:pt x="136" y="184"/>
                  </a:lnTo>
                  <a:lnTo>
                    <a:pt x="138" y="184"/>
                  </a:lnTo>
                  <a:lnTo>
                    <a:pt x="138" y="181"/>
                  </a:lnTo>
                  <a:lnTo>
                    <a:pt x="138" y="179"/>
                  </a:lnTo>
                  <a:lnTo>
                    <a:pt x="144" y="184"/>
                  </a:lnTo>
                  <a:lnTo>
                    <a:pt x="146" y="181"/>
                  </a:lnTo>
                  <a:lnTo>
                    <a:pt x="149" y="181"/>
                  </a:lnTo>
                  <a:lnTo>
                    <a:pt x="149" y="179"/>
                  </a:lnTo>
                  <a:lnTo>
                    <a:pt x="146" y="179"/>
                  </a:lnTo>
                  <a:lnTo>
                    <a:pt x="146" y="176"/>
                  </a:lnTo>
                  <a:lnTo>
                    <a:pt x="149" y="176"/>
                  </a:lnTo>
                  <a:lnTo>
                    <a:pt x="152" y="171"/>
                  </a:lnTo>
                  <a:lnTo>
                    <a:pt x="149" y="168"/>
                  </a:lnTo>
                  <a:lnTo>
                    <a:pt x="149" y="165"/>
                  </a:lnTo>
                  <a:lnTo>
                    <a:pt x="152" y="163"/>
                  </a:lnTo>
                  <a:lnTo>
                    <a:pt x="154" y="160"/>
                  </a:lnTo>
                  <a:lnTo>
                    <a:pt x="160" y="160"/>
                  </a:lnTo>
                  <a:lnTo>
                    <a:pt x="162" y="160"/>
                  </a:lnTo>
                  <a:lnTo>
                    <a:pt x="165" y="160"/>
                  </a:lnTo>
                  <a:lnTo>
                    <a:pt x="168" y="163"/>
                  </a:lnTo>
                  <a:lnTo>
                    <a:pt x="168" y="165"/>
                  </a:lnTo>
                  <a:lnTo>
                    <a:pt x="165" y="165"/>
                  </a:lnTo>
                  <a:lnTo>
                    <a:pt x="162" y="168"/>
                  </a:lnTo>
                  <a:lnTo>
                    <a:pt x="160" y="168"/>
                  </a:lnTo>
                  <a:lnTo>
                    <a:pt x="162" y="171"/>
                  </a:lnTo>
                  <a:lnTo>
                    <a:pt x="165" y="173"/>
                  </a:lnTo>
                  <a:lnTo>
                    <a:pt x="168" y="176"/>
                  </a:lnTo>
                  <a:lnTo>
                    <a:pt x="170" y="179"/>
                  </a:lnTo>
                  <a:lnTo>
                    <a:pt x="176" y="179"/>
                  </a:lnTo>
                  <a:lnTo>
                    <a:pt x="181" y="179"/>
                  </a:lnTo>
                  <a:lnTo>
                    <a:pt x="184" y="176"/>
                  </a:lnTo>
                  <a:lnTo>
                    <a:pt x="186" y="171"/>
                  </a:lnTo>
                  <a:lnTo>
                    <a:pt x="189" y="171"/>
                  </a:lnTo>
                  <a:lnTo>
                    <a:pt x="192" y="168"/>
                  </a:lnTo>
                  <a:lnTo>
                    <a:pt x="197" y="168"/>
                  </a:lnTo>
                  <a:lnTo>
                    <a:pt x="197" y="165"/>
                  </a:lnTo>
                  <a:lnTo>
                    <a:pt x="200" y="165"/>
                  </a:lnTo>
                  <a:lnTo>
                    <a:pt x="200" y="163"/>
                  </a:lnTo>
                  <a:lnTo>
                    <a:pt x="197" y="160"/>
                  </a:lnTo>
                  <a:lnTo>
                    <a:pt x="197" y="157"/>
                  </a:lnTo>
                  <a:lnTo>
                    <a:pt x="202" y="157"/>
                  </a:lnTo>
                  <a:lnTo>
                    <a:pt x="197" y="157"/>
                  </a:lnTo>
                  <a:lnTo>
                    <a:pt x="192" y="155"/>
                  </a:lnTo>
                  <a:lnTo>
                    <a:pt x="186" y="155"/>
                  </a:lnTo>
                  <a:lnTo>
                    <a:pt x="184" y="152"/>
                  </a:lnTo>
                  <a:lnTo>
                    <a:pt x="181" y="152"/>
                  </a:lnTo>
                  <a:lnTo>
                    <a:pt x="181" y="149"/>
                  </a:lnTo>
                  <a:lnTo>
                    <a:pt x="178" y="149"/>
                  </a:lnTo>
                  <a:lnTo>
                    <a:pt x="178" y="147"/>
                  </a:lnTo>
                  <a:lnTo>
                    <a:pt x="176" y="141"/>
                  </a:lnTo>
                  <a:lnTo>
                    <a:pt x="176" y="139"/>
                  </a:lnTo>
                  <a:lnTo>
                    <a:pt x="184" y="139"/>
                  </a:lnTo>
                  <a:lnTo>
                    <a:pt x="186" y="139"/>
                  </a:lnTo>
                  <a:lnTo>
                    <a:pt x="186" y="136"/>
                  </a:lnTo>
                  <a:lnTo>
                    <a:pt x="189" y="133"/>
                  </a:lnTo>
                  <a:lnTo>
                    <a:pt x="189" y="128"/>
                  </a:lnTo>
                  <a:lnTo>
                    <a:pt x="192" y="128"/>
                  </a:lnTo>
                  <a:lnTo>
                    <a:pt x="194" y="125"/>
                  </a:lnTo>
                  <a:lnTo>
                    <a:pt x="197" y="123"/>
                  </a:lnTo>
                  <a:lnTo>
                    <a:pt x="200" y="120"/>
                  </a:lnTo>
                  <a:lnTo>
                    <a:pt x="200" y="115"/>
                  </a:lnTo>
                  <a:lnTo>
                    <a:pt x="202" y="115"/>
                  </a:lnTo>
                  <a:lnTo>
                    <a:pt x="205" y="115"/>
                  </a:lnTo>
                  <a:lnTo>
                    <a:pt x="208" y="115"/>
                  </a:lnTo>
                  <a:lnTo>
                    <a:pt x="208" y="112"/>
                  </a:lnTo>
                  <a:lnTo>
                    <a:pt x="210" y="109"/>
                  </a:lnTo>
                  <a:lnTo>
                    <a:pt x="213" y="109"/>
                  </a:lnTo>
                  <a:lnTo>
                    <a:pt x="213" y="107"/>
                  </a:lnTo>
                  <a:lnTo>
                    <a:pt x="210" y="104"/>
                  </a:lnTo>
                  <a:lnTo>
                    <a:pt x="210" y="101"/>
                  </a:lnTo>
                  <a:lnTo>
                    <a:pt x="210" y="99"/>
                  </a:lnTo>
                  <a:lnTo>
                    <a:pt x="213" y="99"/>
                  </a:lnTo>
                  <a:lnTo>
                    <a:pt x="216" y="99"/>
                  </a:lnTo>
                  <a:lnTo>
                    <a:pt x="218" y="99"/>
                  </a:lnTo>
                  <a:lnTo>
                    <a:pt x="221" y="99"/>
                  </a:lnTo>
                  <a:lnTo>
                    <a:pt x="224" y="96"/>
                  </a:lnTo>
                  <a:lnTo>
                    <a:pt x="224" y="93"/>
                  </a:lnTo>
                  <a:lnTo>
                    <a:pt x="224" y="91"/>
                  </a:lnTo>
                  <a:lnTo>
                    <a:pt x="226" y="91"/>
                  </a:lnTo>
                  <a:lnTo>
                    <a:pt x="229" y="88"/>
                  </a:lnTo>
                  <a:lnTo>
                    <a:pt x="229" y="85"/>
                  </a:lnTo>
                  <a:lnTo>
                    <a:pt x="229" y="83"/>
                  </a:lnTo>
                  <a:lnTo>
                    <a:pt x="232" y="77"/>
                  </a:lnTo>
                  <a:lnTo>
                    <a:pt x="232" y="72"/>
                  </a:lnTo>
                  <a:lnTo>
                    <a:pt x="232" y="69"/>
                  </a:lnTo>
                  <a:lnTo>
                    <a:pt x="232" y="67"/>
                  </a:lnTo>
                  <a:lnTo>
                    <a:pt x="234" y="67"/>
                  </a:lnTo>
                  <a:lnTo>
                    <a:pt x="240" y="64"/>
                  </a:lnTo>
                  <a:lnTo>
                    <a:pt x="242" y="61"/>
                  </a:lnTo>
                  <a:lnTo>
                    <a:pt x="245" y="59"/>
                  </a:lnTo>
                  <a:lnTo>
                    <a:pt x="248" y="61"/>
                  </a:lnTo>
                  <a:lnTo>
                    <a:pt x="250" y="67"/>
                  </a:lnTo>
                  <a:lnTo>
                    <a:pt x="256" y="67"/>
                  </a:lnTo>
                  <a:lnTo>
                    <a:pt x="258" y="69"/>
                  </a:lnTo>
                  <a:lnTo>
                    <a:pt x="261" y="69"/>
                  </a:lnTo>
                  <a:lnTo>
                    <a:pt x="264" y="67"/>
                  </a:lnTo>
                  <a:lnTo>
                    <a:pt x="266" y="64"/>
                  </a:lnTo>
                  <a:lnTo>
                    <a:pt x="272" y="61"/>
                  </a:lnTo>
                  <a:lnTo>
                    <a:pt x="269" y="59"/>
                  </a:lnTo>
                  <a:lnTo>
                    <a:pt x="269" y="56"/>
                  </a:lnTo>
                  <a:lnTo>
                    <a:pt x="269" y="53"/>
                  </a:lnTo>
                  <a:lnTo>
                    <a:pt x="269" y="51"/>
                  </a:lnTo>
                  <a:lnTo>
                    <a:pt x="266" y="51"/>
                  </a:lnTo>
                  <a:lnTo>
                    <a:pt x="264" y="51"/>
                  </a:lnTo>
                  <a:lnTo>
                    <a:pt x="264" y="53"/>
                  </a:lnTo>
                  <a:lnTo>
                    <a:pt x="256" y="53"/>
                  </a:lnTo>
                  <a:lnTo>
                    <a:pt x="253" y="53"/>
                  </a:lnTo>
                  <a:lnTo>
                    <a:pt x="253" y="51"/>
                  </a:lnTo>
                  <a:lnTo>
                    <a:pt x="253" y="48"/>
                  </a:lnTo>
                  <a:lnTo>
                    <a:pt x="250" y="48"/>
                  </a:lnTo>
                  <a:lnTo>
                    <a:pt x="250" y="45"/>
                  </a:lnTo>
                  <a:lnTo>
                    <a:pt x="248" y="48"/>
                  </a:lnTo>
                  <a:lnTo>
                    <a:pt x="245" y="51"/>
                  </a:lnTo>
                  <a:lnTo>
                    <a:pt x="242" y="51"/>
                  </a:lnTo>
                  <a:lnTo>
                    <a:pt x="237" y="51"/>
                  </a:lnTo>
                  <a:lnTo>
                    <a:pt x="234" y="48"/>
                  </a:lnTo>
                  <a:lnTo>
                    <a:pt x="234" y="43"/>
                  </a:lnTo>
                  <a:lnTo>
                    <a:pt x="234" y="40"/>
                  </a:lnTo>
                  <a:lnTo>
                    <a:pt x="232" y="37"/>
                  </a:lnTo>
                  <a:lnTo>
                    <a:pt x="234" y="37"/>
                  </a:lnTo>
                  <a:lnTo>
                    <a:pt x="237" y="37"/>
                  </a:lnTo>
                  <a:lnTo>
                    <a:pt x="240" y="35"/>
                  </a:lnTo>
                  <a:lnTo>
                    <a:pt x="240" y="32"/>
                  </a:lnTo>
                  <a:lnTo>
                    <a:pt x="237" y="27"/>
                  </a:lnTo>
                  <a:lnTo>
                    <a:pt x="237" y="24"/>
                  </a:lnTo>
                  <a:lnTo>
                    <a:pt x="234" y="19"/>
                  </a:lnTo>
                  <a:lnTo>
                    <a:pt x="234" y="16"/>
                  </a:lnTo>
                  <a:lnTo>
                    <a:pt x="232" y="16"/>
                  </a:lnTo>
                  <a:lnTo>
                    <a:pt x="232" y="13"/>
                  </a:lnTo>
                  <a:lnTo>
                    <a:pt x="234" y="11"/>
                  </a:lnTo>
                  <a:lnTo>
                    <a:pt x="237" y="11"/>
                  </a:lnTo>
                  <a:lnTo>
                    <a:pt x="237" y="8"/>
                  </a:lnTo>
                  <a:lnTo>
                    <a:pt x="237" y="5"/>
                  </a:lnTo>
                  <a:lnTo>
                    <a:pt x="240" y="5"/>
                  </a:lnTo>
                  <a:lnTo>
                    <a:pt x="240" y="3"/>
                  </a:lnTo>
                  <a:lnTo>
                    <a:pt x="240" y="0"/>
                  </a:lnTo>
                  <a:lnTo>
                    <a:pt x="232" y="3"/>
                  </a:lnTo>
                  <a:lnTo>
                    <a:pt x="229" y="5"/>
                  </a:lnTo>
                  <a:lnTo>
                    <a:pt x="224" y="3"/>
                  </a:lnTo>
                  <a:lnTo>
                    <a:pt x="218" y="3"/>
                  </a:lnTo>
                  <a:lnTo>
                    <a:pt x="216" y="0"/>
                  </a:lnTo>
                  <a:lnTo>
                    <a:pt x="213" y="0"/>
                  </a:lnTo>
                  <a:lnTo>
                    <a:pt x="210" y="3"/>
                  </a:lnTo>
                  <a:lnTo>
                    <a:pt x="210" y="5"/>
                  </a:lnTo>
                  <a:lnTo>
                    <a:pt x="213" y="5"/>
                  </a:lnTo>
                  <a:lnTo>
                    <a:pt x="216" y="5"/>
                  </a:lnTo>
                  <a:lnTo>
                    <a:pt x="216" y="11"/>
                  </a:lnTo>
                  <a:lnTo>
                    <a:pt x="210" y="8"/>
                  </a:lnTo>
                  <a:lnTo>
                    <a:pt x="208" y="8"/>
                  </a:lnTo>
                  <a:lnTo>
                    <a:pt x="208" y="11"/>
                  </a:lnTo>
                  <a:lnTo>
                    <a:pt x="210" y="11"/>
                  </a:lnTo>
                  <a:lnTo>
                    <a:pt x="210" y="13"/>
                  </a:lnTo>
                  <a:lnTo>
                    <a:pt x="208" y="16"/>
                  </a:lnTo>
                  <a:lnTo>
                    <a:pt x="205" y="16"/>
                  </a:lnTo>
                  <a:lnTo>
                    <a:pt x="205" y="11"/>
                  </a:lnTo>
                  <a:lnTo>
                    <a:pt x="205" y="8"/>
                  </a:lnTo>
                  <a:lnTo>
                    <a:pt x="205" y="5"/>
                  </a:lnTo>
                  <a:lnTo>
                    <a:pt x="202" y="5"/>
                  </a:lnTo>
                  <a:lnTo>
                    <a:pt x="202" y="8"/>
                  </a:lnTo>
                  <a:lnTo>
                    <a:pt x="202" y="13"/>
                  </a:lnTo>
                  <a:lnTo>
                    <a:pt x="202" y="16"/>
                  </a:lnTo>
                  <a:lnTo>
                    <a:pt x="200" y="16"/>
                  </a:lnTo>
                  <a:lnTo>
                    <a:pt x="197" y="13"/>
                  </a:lnTo>
                  <a:lnTo>
                    <a:pt x="194" y="11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89" name="Freeform 155"/>
            <p:cNvSpPr>
              <a:spLocks/>
            </p:cNvSpPr>
            <p:nvPr/>
          </p:nvSpPr>
          <p:spPr bwMode="auto">
            <a:xfrm>
              <a:off x="4829175" y="3767138"/>
              <a:ext cx="1019175" cy="917575"/>
            </a:xfrm>
            <a:custGeom>
              <a:avLst/>
              <a:gdLst>
                <a:gd name="T0" fmla="*/ 2147483647 w 272"/>
                <a:gd name="T1" fmla="*/ 2147483647 h 232"/>
                <a:gd name="T2" fmla="*/ 2147483647 w 272"/>
                <a:gd name="T3" fmla="*/ 2147483647 h 232"/>
                <a:gd name="T4" fmla="*/ 2147483647 w 272"/>
                <a:gd name="T5" fmla="*/ 2147483647 h 232"/>
                <a:gd name="T6" fmla="*/ 2147483647 w 272"/>
                <a:gd name="T7" fmla="*/ 2147483647 h 232"/>
                <a:gd name="T8" fmla="*/ 2147483647 w 272"/>
                <a:gd name="T9" fmla="*/ 2147483647 h 232"/>
                <a:gd name="T10" fmla="*/ 2147483647 w 272"/>
                <a:gd name="T11" fmla="*/ 2147483647 h 232"/>
                <a:gd name="T12" fmla="*/ 2147483647 w 272"/>
                <a:gd name="T13" fmla="*/ 2147483647 h 232"/>
                <a:gd name="T14" fmla="*/ 2147483647 w 272"/>
                <a:gd name="T15" fmla="*/ 2147483647 h 232"/>
                <a:gd name="T16" fmla="*/ 2147483647 w 272"/>
                <a:gd name="T17" fmla="*/ 2147483647 h 232"/>
                <a:gd name="T18" fmla="*/ 2147483647 w 272"/>
                <a:gd name="T19" fmla="*/ 2147483647 h 232"/>
                <a:gd name="T20" fmla="*/ 2147483647 w 272"/>
                <a:gd name="T21" fmla="*/ 2147483647 h 232"/>
                <a:gd name="T22" fmla="*/ 2147483647 w 272"/>
                <a:gd name="T23" fmla="*/ 2147483647 h 232"/>
                <a:gd name="T24" fmla="*/ 2147483647 w 272"/>
                <a:gd name="T25" fmla="*/ 2147483647 h 232"/>
                <a:gd name="T26" fmla="*/ 2147483647 w 272"/>
                <a:gd name="T27" fmla="*/ 2147483647 h 232"/>
                <a:gd name="T28" fmla="*/ 2147483647 w 272"/>
                <a:gd name="T29" fmla="*/ 2147483647 h 232"/>
                <a:gd name="T30" fmla="*/ 2147483647 w 272"/>
                <a:gd name="T31" fmla="*/ 2147483647 h 232"/>
                <a:gd name="T32" fmla="*/ 2147483647 w 272"/>
                <a:gd name="T33" fmla="*/ 2147483647 h 232"/>
                <a:gd name="T34" fmla="*/ 2147483647 w 272"/>
                <a:gd name="T35" fmla="*/ 2147483647 h 232"/>
                <a:gd name="T36" fmla="*/ 2147483647 w 272"/>
                <a:gd name="T37" fmla="*/ 2147483647 h 232"/>
                <a:gd name="T38" fmla="*/ 2147483647 w 272"/>
                <a:gd name="T39" fmla="*/ 2147483647 h 232"/>
                <a:gd name="T40" fmla="*/ 2147483647 w 272"/>
                <a:gd name="T41" fmla="*/ 2147483647 h 232"/>
                <a:gd name="T42" fmla="*/ 2147483647 w 272"/>
                <a:gd name="T43" fmla="*/ 2147483647 h 232"/>
                <a:gd name="T44" fmla="*/ 2147483647 w 272"/>
                <a:gd name="T45" fmla="*/ 2147483647 h 232"/>
                <a:gd name="T46" fmla="*/ 2147483647 w 272"/>
                <a:gd name="T47" fmla="*/ 2147483647 h 232"/>
                <a:gd name="T48" fmla="*/ 2147483647 w 272"/>
                <a:gd name="T49" fmla="*/ 2147483647 h 232"/>
                <a:gd name="T50" fmla="*/ 2147483647 w 272"/>
                <a:gd name="T51" fmla="*/ 2147483647 h 232"/>
                <a:gd name="T52" fmla="*/ 2147483647 w 272"/>
                <a:gd name="T53" fmla="*/ 2147483647 h 232"/>
                <a:gd name="T54" fmla="*/ 2147483647 w 272"/>
                <a:gd name="T55" fmla="*/ 2147483647 h 232"/>
                <a:gd name="T56" fmla="*/ 2147483647 w 272"/>
                <a:gd name="T57" fmla="*/ 2147483647 h 232"/>
                <a:gd name="T58" fmla="*/ 2147483647 w 272"/>
                <a:gd name="T59" fmla="*/ 2147483647 h 232"/>
                <a:gd name="T60" fmla="*/ 2147483647 w 272"/>
                <a:gd name="T61" fmla="*/ 2147483647 h 232"/>
                <a:gd name="T62" fmla="*/ 2147483647 w 272"/>
                <a:gd name="T63" fmla="*/ 2147483647 h 232"/>
                <a:gd name="T64" fmla="*/ 2147483647 w 272"/>
                <a:gd name="T65" fmla="*/ 2147483647 h 232"/>
                <a:gd name="T66" fmla="*/ 2147483647 w 272"/>
                <a:gd name="T67" fmla="*/ 2147483647 h 232"/>
                <a:gd name="T68" fmla="*/ 2147483647 w 272"/>
                <a:gd name="T69" fmla="*/ 2147483647 h 232"/>
                <a:gd name="T70" fmla="*/ 2147483647 w 272"/>
                <a:gd name="T71" fmla="*/ 2147483647 h 232"/>
                <a:gd name="T72" fmla="*/ 2147483647 w 272"/>
                <a:gd name="T73" fmla="*/ 2147483647 h 232"/>
                <a:gd name="T74" fmla="*/ 2147483647 w 272"/>
                <a:gd name="T75" fmla="*/ 2147483647 h 232"/>
                <a:gd name="T76" fmla="*/ 2147483647 w 272"/>
                <a:gd name="T77" fmla="*/ 2147483647 h 232"/>
                <a:gd name="T78" fmla="*/ 2147483647 w 272"/>
                <a:gd name="T79" fmla="*/ 2147483647 h 232"/>
                <a:gd name="T80" fmla="*/ 2147483647 w 272"/>
                <a:gd name="T81" fmla="*/ 2147483647 h 232"/>
                <a:gd name="T82" fmla="*/ 2147483647 w 272"/>
                <a:gd name="T83" fmla="*/ 2147483647 h 232"/>
                <a:gd name="T84" fmla="*/ 2147483647 w 272"/>
                <a:gd name="T85" fmla="*/ 2147483647 h 232"/>
                <a:gd name="T86" fmla="*/ 2147483647 w 272"/>
                <a:gd name="T87" fmla="*/ 2147483647 h 232"/>
                <a:gd name="T88" fmla="*/ 2147483647 w 272"/>
                <a:gd name="T89" fmla="*/ 2147483647 h 232"/>
                <a:gd name="T90" fmla="*/ 2147483647 w 272"/>
                <a:gd name="T91" fmla="*/ 2147483647 h 232"/>
                <a:gd name="T92" fmla="*/ 2147483647 w 272"/>
                <a:gd name="T93" fmla="*/ 2147483647 h 232"/>
                <a:gd name="T94" fmla="*/ 2147483647 w 272"/>
                <a:gd name="T95" fmla="*/ 2147483647 h 232"/>
                <a:gd name="T96" fmla="*/ 2147483647 w 272"/>
                <a:gd name="T97" fmla="*/ 2147483647 h 232"/>
                <a:gd name="T98" fmla="*/ 2147483647 w 272"/>
                <a:gd name="T99" fmla="*/ 2147483647 h 232"/>
                <a:gd name="T100" fmla="*/ 2147483647 w 272"/>
                <a:gd name="T101" fmla="*/ 2147483647 h 232"/>
                <a:gd name="T102" fmla="*/ 2147483647 w 272"/>
                <a:gd name="T103" fmla="*/ 2147483647 h 232"/>
                <a:gd name="T104" fmla="*/ 2147483647 w 272"/>
                <a:gd name="T105" fmla="*/ 2147483647 h 232"/>
                <a:gd name="T106" fmla="*/ 2147483647 w 272"/>
                <a:gd name="T107" fmla="*/ 2147483647 h 232"/>
                <a:gd name="T108" fmla="*/ 2147483647 w 272"/>
                <a:gd name="T109" fmla="*/ 2147483647 h 232"/>
                <a:gd name="T110" fmla="*/ 2147483647 w 272"/>
                <a:gd name="T111" fmla="*/ 2147483647 h 232"/>
                <a:gd name="T112" fmla="*/ 2147483647 w 272"/>
                <a:gd name="T113" fmla="*/ 2147483647 h 232"/>
                <a:gd name="T114" fmla="*/ 2147483647 w 272"/>
                <a:gd name="T115" fmla="*/ 0 h 232"/>
                <a:gd name="T116" fmla="*/ 2147483647 w 272"/>
                <a:gd name="T117" fmla="*/ 0 h 232"/>
                <a:gd name="T118" fmla="*/ 2147483647 w 272"/>
                <a:gd name="T119" fmla="*/ 2147483647 h 232"/>
                <a:gd name="T120" fmla="*/ 2147483647 w 272"/>
                <a:gd name="T121" fmla="*/ 2147483647 h 232"/>
                <a:gd name="T122" fmla="*/ 2147483647 w 272"/>
                <a:gd name="T123" fmla="*/ 2147483647 h 23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72"/>
                <a:gd name="T187" fmla="*/ 0 h 232"/>
                <a:gd name="T188" fmla="*/ 272 w 272"/>
                <a:gd name="T189" fmla="*/ 232 h 23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72" h="232">
                  <a:moveTo>
                    <a:pt x="194" y="11"/>
                  </a:moveTo>
                  <a:lnTo>
                    <a:pt x="194" y="13"/>
                  </a:lnTo>
                  <a:lnTo>
                    <a:pt x="192" y="16"/>
                  </a:lnTo>
                  <a:lnTo>
                    <a:pt x="192" y="19"/>
                  </a:lnTo>
                  <a:lnTo>
                    <a:pt x="192" y="21"/>
                  </a:lnTo>
                  <a:lnTo>
                    <a:pt x="192" y="24"/>
                  </a:lnTo>
                  <a:lnTo>
                    <a:pt x="189" y="27"/>
                  </a:lnTo>
                  <a:lnTo>
                    <a:pt x="186" y="27"/>
                  </a:lnTo>
                  <a:lnTo>
                    <a:pt x="186" y="29"/>
                  </a:lnTo>
                  <a:lnTo>
                    <a:pt x="184" y="29"/>
                  </a:lnTo>
                  <a:lnTo>
                    <a:pt x="184" y="27"/>
                  </a:lnTo>
                  <a:lnTo>
                    <a:pt x="181" y="27"/>
                  </a:lnTo>
                  <a:lnTo>
                    <a:pt x="176" y="27"/>
                  </a:lnTo>
                  <a:lnTo>
                    <a:pt x="173" y="27"/>
                  </a:lnTo>
                  <a:lnTo>
                    <a:pt x="173" y="29"/>
                  </a:lnTo>
                  <a:lnTo>
                    <a:pt x="173" y="32"/>
                  </a:lnTo>
                  <a:lnTo>
                    <a:pt x="176" y="32"/>
                  </a:lnTo>
                  <a:lnTo>
                    <a:pt x="178" y="35"/>
                  </a:lnTo>
                  <a:lnTo>
                    <a:pt x="173" y="35"/>
                  </a:lnTo>
                  <a:lnTo>
                    <a:pt x="170" y="35"/>
                  </a:lnTo>
                  <a:lnTo>
                    <a:pt x="173" y="37"/>
                  </a:lnTo>
                  <a:lnTo>
                    <a:pt x="176" y="40"/>
                  </a:lnTo>
                  <a:lnTo>
                    <a:pt x="170" y="40"/>
                  </a:lnTo>
                  <a:lnTo>
                    <a:pt x="168" y="40"/>
                  </a:lnTo>
                  <a:lnTo>
                    <a:pt x="165" y="37"/>
                  </a:lnTo>
                  <a:lnTo>
                    <a:pt x="165" y="35"/>
                  </a:lnTo>
                  <a:lnTo>
                    <a:pt x="162" y="35"/>
                  </a:lnTo>
                  <a:lnTo>
                    <a:pt x="160" y="35"/>
                  </a:lnTo>
                  <a:lnTo>
                    <a:pt x="160" y="40"/>
                  </a:lnTo>
                  <a:lnTo>
                    <a:pt x="157" y="43"/>
                  </a:lnTo>
                  <a:lnTo>
                    <a:pt x="154" y="43"/>
                  </a:lnTo>
                  <a:lnTo>
                    <a:pt x="152" y="43"/>
                  </a:lnTo>
                  <a:lnTo>
                    <a:pt x="152" y="45"/>
                  </a:lnTo>
                  <a:lnTo>
                    <a:pt x="149" y="45"/>
                  </a:lnTo>
                  <a:lnTo>
                    <a:pt x="144" y="48"/>
                  </a:lnTo>
                  <a:lnTo>
                    <a:pt x="144" y="51"/>
                  </a:lnTo>
                  <a:lnTo>
                    <a:pt x="141" y="51"/>
                  </a:lnTo>
                  <a:lnTo>
                    <a:pt x="138" y="51"/>
                  </a:lnTo>
                  <a:lnTo>
                    <a:pt x="138" y="48"/>
                  </a:lnTo>
                  <a:lnTo>
                    <a:pt x="138" y="45"/>
                  </a:lnTo>
                  <a:lnTo>
                    <a:pt x="136" y="45"/>
                  </a:lnTo>
                  <a:lnTo>
                    <a:pt x="133" y="43"/>
                  </a:lnTo>
                  <a:lnTo>
                    <a:pt x="130" y="40"/>
                  </a:lnTo>
                  <a:lnTo>
                    <a:pt x="133" y="40"/>
                  </a:lnTo>
                  <a:lnTo>
                    <a:pt x="130" y="37"/>
                  </a:lnTo>
                  <a:lnTo>
                    <a:pt x="128" y="37"/>
                  </a:lnTo>
                  <a:lnTo>
                    <a:pt x="125" y="37"/>
                  </a:lnTo>
                  <a:lnTo>
                    <a:pt x="122" y="40"/>
                  </a:lnTo>
                  <a:lnTo>
                    <a:pt x="122" y="43"/>
                  </a:lnTo>
                  <a:lnTo>
                    <a:pt x="120" y="43"/>
                  </a:lnTo>
                  <a:lnTo>
                    <a:pt x="117" y="43"/>
                  </a:lnTo>
                  <a:lnTo>
                    <a:pt x="114" y="45"/>
                  </a:lnTo>
                  <a:lnTo>
                    <a:pt x="114" y="48"/>
                  </a:lnTo>
                  <a:lnTo>
                    <a:pt x="109" y="51"/>
                  </a:lnTo>
                  <a:lnTo>
                    <a:pt x="106" y="51"/>
                  </a:lnTo>
                  <a:lnTo>
                    <a:pt x="101" y="53"/>
                  </a:lnTo>
                  <a:lnTo>
                    <a:pt x="96" y="53"/>
                  </a:lnTo>
                  <a:lnTo>
                    <a:pt x="93" y="53"/>
                  </a:lnTo>
                  <a:lnTo>
                    <a:pt x="93" y="56"/>
                  </a:lnTo>
                  <a:lnTo>
                    <a:pt x="93" y="61"/>
                  </a:lnTo>
                  <a:lnTo>
                    <a:pt x="96" y="64"/>
                  </a:lnTo>
                  <a:lnTo>
                    <a:pt x="93" y="69"/>
                  </a:lnTo>
                  <a:lnTo>
                    <a:pt x="93" y="75"/>
                  </a:lnTo>
                  <a:lnTo>
                    <a:pt x="93" y="77"/>
                  </a:lnTo>
                  <a:lnTo>
                    <a:pt x="93" y="80"/>
                  </a:lnTo>
                  <a:lnTo>
                    <a:pt x="90" y="80"/>
                  </a:lnTo>
                  <a:lnTo>
                    <a:pt x="88" y="80"/>
                  </a:lnTo>
                  <a:lnTo>
                    <a:pt x="85" y="80"/>
                  </a:lnTo>
                  <a:lnTo>
                    <a:pt x="82" y="83"/>
                  </a:lnTo>
                  <a:lnTo>
                    <a:pt x="80" y="85"/>
                  </a:lnTo>
                  <a:lnTo>
                    <a:pt x="74" y="85"/>
                  </a:lnTo>
                  <a:lnTo>
                    <a:pt x="74" y="88"/>
                  </a:lnTo>
                  <a:lnTo>
                    <a:pt x="74" y="91"/>
                  </a:lnTo>
                  <a:lnTo>
                    <a:pt x="77" y="88"/>
                  </a:lnTo>
                  <a:lnTo>
                    <a:pt x="80" y="88"/>
                  </a:lnTo>
                  <a:lnTo>
                    <a:pt x="82" y="91"/>
                  </a:lnTo>
                  <a:lnTo>
                    <a:pt x="82" y="93"/>
                  </a:lnTo>
                  <a:lnTo>
                    <a:pt x="82" y="96"/>
                  </a:lnTo>
                  <a:lnTo>
                    <a:pt x="80" y="99"/>
                  </a:lnTo>
                  <a:lnTo>
                    <a:pt x="77" y="99"/>
                  </a:lnTo>
                  <a:lnTo>
                    <a:pt x="77" y="101"/>
                  </a:lnTo>
                  <a:lnTo>
                    <a:pt x="77" y="104"/>
                  </a:lnTo>
                  <a:lnTo>
                    <a:pt x="72" y="104"/>
                  </a:lnTo>
                  <a:lnTo>
                    <a:pt x="72" y="101"/>
                  </a:lnTo>
                  <a:lnTo>
                    <a:pt x="66" y="104"/>
                  </a:lnTo>
                  <a:lnTo>
                    <a:pt x="64" y="104"/>
                  </a:lnTo>
                  <a:lnTo>
                    <a:pt x="56" y="107"/>
                  </a:lnTo>
                  <a:lnTo>
                    <a:pt x="56" y="112"/>
                  </a:lnTo>
                  <a:lnTo>
                    <a:pt x="56" y="115"/>
                  </a:lnTo>
                  <a:lnTo>
                    <a:pt x="53" y="115"/>
                  </a:lnTo>
                  <a:lnTo>
                    <a:pt x="50" y="117"/>
                  </a:lnTo>
                  <a:lnTo>
                    <a:pt x="50" y="120"/>
                  </a:lnTo>
                  <a:lnTo>
                    <a:pt x="48" y="120"/>
                  </a:lnTo>
                  <a:lnTo>
                    <a:pt x="45" y="123"/>
                  </a:lnTo>
                  <a:lnTo>
                    <a:pt x="48" y="125"/>
                  </a:lnTo>
                  <a:lnTo>
                    <a:pt x="50" y="128"/>
                  </a:lnTo>
                  <a:lnTo>
                    <a:pt x="53" y="131"/>
                  </a:lnTo>
                  <a:lnTo>
                    <a:pt x="56" y="131"/>
                  </a:lnTo>
                  <a:lnTo>
                    <a:pt x="56" y="133"/>
                  </a:lnTo>
                  <a:lnTo>
                    <a:pt x="58" y="133"/>
                  </a:lnTo>
                  <a:lnTo>
                    <a:pt x="48" y="133"/>
                  </a:lnTo>
                  <a:lnTo>
                    <a:pt x="50" y="139"/>
                  </a:lnTo>
                  <a:lnTo>
                    <a:pt x="48" y="144"/>
                  </a:lnTo>
                  <a:lnTo>
                    <a:pt x="48" y="152"/>
                  </a:lnTo>
                  <a:lnTo>
                    <a:pt x="45" y="157"/>
                  </a:lnTo>
                  <a:lnTo>
                    <a:pt x="42" y="155"/>
                  </a:lnTo>
                  <a:lnTo>
                    <a:pt x="40" y="160"/>
                  </a:lnTo>
                  <a:lnTo>
                    <a:pt x="32" y="165"/>
                  </a:lnTo>
                  <a:lnTo>
                    <a:pt x="29" y="171"/>
                  </a:lnTo>
                  <a:lnTo>
                    <a:pt x="26" y="173"/>
                  </a:lnTo>
                  <a:lnTo>
                    <a:pt x="21" y="173"/>
                  </a:lnTo>
                  <a:lnTo>
                    <a:pt x="18" y="176"/>
                  </a:lnTo>
                  <a:lnTo>
                    <a:pt x="13" y="176"/>
                  </a:lnTo>
                  <a:lnTo>
                    <a:pt x="10" y="181"/>
                  </a:lnTo>
                  <a:lnTo>
                    <a:pt x="5" y="181"/>
                  </a:lnTo>
                  <a:lnTo>
                    <a:pt x="0" y="189"/>
                  </a:lnTo>
                  <a:lnTo>
                    <a:pt x="2" y="195"/>
                  </a:lnTo>
                  <a:lnTo>
                    <a:pt x="2" y="200"/>
                  </a:lnTo>
                  <a:lnTo>
                    <a:pt x="2" y="205"/>
                  </a:lnTo>
                  <a:lnTo>
                    <a:pt x="2" y="208"/>
                  </a:lnTo>
                  <a:lnTo>
                    <a:pt x="2" y="211"/>
                  </a:lnTo>
                  <a:lnTo>
                    <a:pt x="5" y="211"/>
                  </a:lnTo>
                  <a:lnTo>
                    <a:pt x="8" y="211"/>
                  </a:lnTo>
                  <a:lnTo>
                    <a:pt x="10" y="211"/>
                  </a:lnTo>
                  <a:lnTo>
                    <a:pt x="10" y="205"/>
                  </a:lnTo>
                  <a:lnTo>
                    <a:pt x="10" y="203"/>
                  </a:lnTo>
                  <a:lnTo>
                    <a:pt x="13" y="200"/>
                  </a:lnTo>
                  <a:lnTo>
                    <a:pt x="16" y="200"/>
                  </a:lnTo>
                  <a:lnTo>
                    <a:pt x="18" y="200"/>
                  </a:lnTo>
                  <a:lnTo>
                    <a:pt x="21" y="203"/>
                  </a:lnTo>
                  <a:lnTo>
                    <a:pt x="21" y="205"/>
                  </a:lnTo>
                  <a:lnTo>
                    <a:pt x="18" y="205"/>
                  </a:lnTo>
                  <a:lnTo>
                    <a:pt x="18" y="208"/>
                  </a:lnTo>
                  <a:lnTo>
                    <a:pt x="18" y="211"/>
                  </a:lnTo>
                  <a:lnTo>
                    <a:pt x="18" y="216"/>
                  </a:lnTo>
                  <a:lnTo>
                    <a:pt x="18" y="213"/>
                  </a:lnTo>
                  <a:lnTo>
                    <a:pt x="29" y="213"/>
                  </a:lnTo>
                  <a:lnTo>
                    <a:pt x="34" y="211"/>
                  </a:lnTo>
                  <a:lnTo>
                    <a:pt x="37" y="211"/>
                  </a:lnTo>
                  <a:lnTo>
                    <a:pt x="40" y="205"/>
                  </a:lnTo>
                  <a:lnTo>
                    <a:pt x="40" y="203"/>
                  </a:lnTo>
                  <a:lnTo>
                    <a:pt x="45" y="203"/>
                  </a:lnTo>
                  <a:lnTo>
                    <a:pt x="42" y="197"/>
                  </a:lnTo>
                  <a:lnTo>
                    <a:pt x="48" y="197"/>
                  </a:lnTo>
                  <a:lnTo>
                    <a:pt x="50" y="200"/>
                  </a:lnTo>
                  <a:lnTo>
                    <a:pt x="56" y="197"/>
                  </a:lnTo>
                  <a:lnTo>
                    <a:pt x="58" y="197"/>
                  </a:lnTo>
                  <a:lnTo>
                    <a:pt x="64" y="195"/>
                  </a:lnTo>
                  <a:lnTo>
                    <a:pt x="66" y="195"/>
                  </a:lnTo>
                  <a:lnTo>
                    <a:pt x="69" y="197"/>
                  </a:lnTo>
                  <a:lnTo>
                    <a:pt x="74" y="197"/>
                  </a:lnTo>
                  <a:lnTo>
                    <a:pt x="77" y="195"/>
                  </a:lnTo>
                  <a:lnTo>
                    <a:pt x="80" y="195"/>
                  </a:lnTo>
                  <a:lnTo>
                    <a:pt x="82" y="192"/>
                  </a:lnTo>
                  <a:lnTo>
                    <a:pt x="85" y="195"/>
                  </a:lnTo>
                  <a:lnTo>
                    <a:pt x="98" y="195"/>
                  </a:lnTo>
                  <a:lnTo>
                    <a:pt x="106" y="203"/>
                  </a:lnTo>
                  <a:lnTo>
                    <a:pt x="112" y="205"/>
                  </a:lnTo>
                  <a:lnTo>
                    <a:pt x="112" y="213"/>
                  </a:lnTo>
                  <a:lnTo>
                    <a:pt x="114" y="216"/>
                  </a:lnTo>
                  <a:lnTo>
                    <a:pt x="117" y="219"/>
                  </a:lnTo>
                  <a:lnTo>
                    <a:pt x="122" y="219"/>
                  </a:lnTo>
                  <a:lnTo>
                    <a:pt x="125" y="221"/>
                  </a:lnTo>
                  <a:lnTo>
                    <a:pt x="125" y="227"/>
                  </a:lnTo>
                  <a:lnTo>
                    <a:pt x="125" y="229"/>
                  </a:lnTo>
                  <a:lnTo>
                    <a:pt x="125" y="232"/>
                  </a:lnTo>
                  <a:lnTo>
                    <a:pt x="128" y="232"/>
                  </a:lnTo>
                  <a:lnTo>
                    <a:pt x="130" y="229"/>
                  </a:lnTo>
                  <a:lnTo>
                    <a:pt x="133" y="232"/>
                  </a:lnTo>
                  <a:lnTo>
                    <a:pt x="136" y="229"/>
                  </a:lnTo>
                  <a:lnTo>
                    <a:pt x="138" y="229"/>
                  </a:lnTo>
                  <a:lnTo>
                    <a:pt x="138" y="227"/>
                  </a:lnTo>
                  <a:lnTo>
                    <a:pt x="141" y="224"/>
                  </a:lnTo>
                  <a:lnTo>
                    <a:pt x="141" y="227"/>
                  </a:lnTo>
                  <a:lnTo>
                    <a:pt x="144" y="229"/>
                  </a:lnTo>
                  <a:lnTo>
                    <a:pt x="146" y="227"/>
                  </a:lnTo>
                  <a:lnTo>
                    <a:pt x="149" y="227"/>
                  </a:lnTo>
                  <a:lnTo>
                    <a:pt x="149" y="224"/>
                  </a:lnTo>
                  <a:lnTo>
                    <a:pt x="149" y="219"/>
                  </a:lnTo>
                  <a:lnTo>
                    <a:pt x="149" y="216"/>
                  </a:lnTo>
                  <a:lnTo>
                    <a:pt x="149" y="213"/>
                  </a:lnTo>
                  <a:lnTo>
                    <a:pt x="146" y="213"/>
                  </a:lnTo>
                  <a:lnTo>
                    <a:pt x="141" y="211"/>
                  </a:lnTo>
                  <a:lnTo>
                    <a:pt x="138" y="208"/>
                  </a:lnTo>
                  <a:lnTo>
                    <a:pt x="138" y="205"/>
                  </a:lnTo>
                  <a:lnTo>
                    <a:pt x="141" y="203"/>
                  </a:lnTo>
                  <a:lnTo>
                    <a:pt x="138" y="203"/>
                  </a:lnTo>
                  <a:lnTo>
                    <a:pt x="130" y="200"/>
                  </a:lnTo>
                  <a:lnTo>
                    <a:pt x="128" y="195"/>
                  </a:lnTo>
                  <a:lnTo>
                    <a:pt x="120" y="195"/>
                  </a:lnTo>
                  <a:lnTo>
                    <a:pt x="122" y="200"/>
                  </a:lnTo>
                  <a:lnTo>
                    <a:pt x="120" y="200"/>
                  </a:lnTo>
                  <a:lnTo>
                    <a:pt x="117" y="200"/>
                  </a:lnTo>
                  <a:lnTo>
                    <a:pt x="117" y="197"/>
                  </a:lnTo>
                  <a:lnTo>
                    <a:pt x="120" y="195"/>
                  </a:lnTo>
                  <a:lnTo>
                    <a:pt x="120" y="189"/>
                  </a:lnTo>
                  <a:lnTo>
                    <a:pt x="122" y="187"/>
                  </a:lnTo>
                  <a:lnTo>
                    <a:pt x="122" y="184"/>
                  </a:lnTo>
                  <a:lnTo>
                    <a:pt x="122" y="179"/>
                  </a:lnTo>
                  <a:lnTo>
                    <a:pt x="122" y="176"/>
                  </a:lnTo>
                  <a:lnTo>
                    <a:pt x="125" y="176"/>
                  </a:lnTo>
                  <a:lnTo>
                    <a:pt x="128" y="181"/>
                  </a:lnTo>
                  <a:lnTo>
                    <a:pt x="133" y="187"/>
                  </a:lnTo>
                  <a:lnTo>
                    <a:pt x="136" y="189"/>
                  </a:lnTo>
                  <a:lnTo>
                    <a:pt x="138" y="192"/>
                  </a:lnTo>
                  <a:lnTo>
                    <a:pt x="141" y="195"/>
                  </a:lnTo>
                  <a:lnTo>
                    <a:pt x="144" y="192"/>
                  </a:lnTo>
                  <a:lnTo>
                    <a:pt x="146" y="192"/>
                  </a:lnTo>
                  <a:lnTo>
                    <a:pt x="146" y="189"/>
                  </a:lnTo>
                  <a:lnTo>
                    <a:pt x="146" y="187"/>
                  </a:lnTo>
                  <a:lnTo>
                    <a:pt x="144" y="187"/>
                  </a:lnTo>
                  <a:lnTo>
                    <a:pt x="141" y="187"/>
                  </a:lnTo>
                  <a:lnTo>
                    <a:pt x="136" y="184"/>
                  </a:lnTo>
                  <a:lnTo>
                    <a:pt x="138" y="184"/>
                  </a:lnTo>
                  <a:lnTo>
                    <a:pt x="138" y="181"/>
                  </a:lnTo>
                  <a:lnTo>
                    <a:pt x="138" y="179"/>
                  </a:lnTo>
                  <a:lnTo>
                    <a:pt x="144" y="184"/>
                  </a:lnTo>
                  <a:lnTo>
                    <a:pt x="146" y="181"/>
                  </a:lnTo>
                  <a:lnTo>
                    <a:pt x="149" y="181"/>
                  </a:lnTo>
                  <a:lnTo>
                    <a:pt x="149" y="179"/>
                  </a:lnTo>
                  <a:lnTo>
                    <a:pt x="146" y="179"/>
                  </a:lnTo>
                  <a:lnTo>
                    <a:pt x="146" y="176"/>
                  </a:lnTo>
                  <a:lnTo>
                    <a:pt x="149" y="176"/>
                  </a:lnTo>
                  <a:lnTo>
                    <a:pt x="152" y="171"/>
                  </a:lnTo>
                  <a:lnTo>
                    <a:pt x="149" y="168"/>
                  </a:lnTo>
                  <a:lnTo>
                    <a:pt x="149" y="165"/>
                  </a:lnTo>
                  <a:lnTo>
                    <a:pt x="152" y="163"/>
                  </a:lnTo>
                  <a:lnTo>
                    <a:pt x="154" y="160"/>
                  </a:lnTo>
                  <a:lnTo>
                    <a:pt x="160" y="160"/>
                  </a:lnTo>
                  <a:lnTo>
                    <a:pt x="162" y="160"/>
                  </a:lnTo>
                  <a:lnTo>
                    <a:pt x="165" y="160"/>
                  </a:lnTo>
                  <a:lnTo>
                    <a:pt x="168" y="163"/>
                  </a:lnTo>
                  <a:lnTo>
                    <a:pt x="168" y="165"/>
                  </a:lnTo>
                  <a:lnTo>
                    <a:pt x="165" y="165"/>
                  </a:lnTo>
                  <a:lnTo>
                    <a:pt x="162" y="168"/>
                  </a:lnTo>
                  <a:lnTo>
                    <a:pt x="160" y="168"/>
                  </a:lnTo>
                  <a:lnTo>
                    <a:pt x="162" y="171"/>
                  </a:lnTo>
                  <a:lnTo>
                    <a:pt x="165" y="173"/>
                  </a:lnTo>
                  <a:lnTo>
                    <a:pt x="168" y="176"/>
                  </a:lnTo>
                  <a:lnTo>
                    <a:pt x="170" y="179"/>
                  </a:lnTo>
                  <a:lnTo>
                    <a:pt x="176" y="179"/>
                  </a:lnTo>
                  <a:lnTo>
                    <a:pt x="181" y="179"/>
                  </a:lnTo>
                  <a:lnTo>
                    <a:pt x="184" y="176"/>
                  </a:lnTo>
                  <a:lnTo>
                    <a:pt x="186" y="171"/>
                  </a:lnTo>
                  <a:lnTo>
                    <a:pt x="189" y="171"/>
                  </a:lnTo>
                  <a:lnTo>
                    <a:pt x="192" y="168"/>
                  </a:lnTo>
                  <a:lnTo>
                    <a:pt x="197" y="168"/>
                  </a:lnTo>
                  <a:lnTo>
                    <a:pt x="197" y="165"/>
                  </a:lnTo>
                  <a:lnTo>
                    <a:pt x="200" y="165"/>
                  </a:lnTo>
                  <a:lnTo>
                    <a:pt x="200" y="163"/>
                  </a:lnTo>
                  <a:lnTo>
                    <a:pt x="197" y="160"/>
                  </a:lnTo>
                  <a:lnTo>
                    <a:pt x="197" y="157"/>
                  </a:lnTo>
                  <a:lnTo>
                    <a:pt x="202" y="157"/>
                  </a:lnTo>
                  <a:lnTo>
                    <a:pt x="197" y="157"/>
                  </a:lnTo>
                  <a:lnTo>
                    <a:pt x="192" y="155"/>
                  </a:lnTo>
                  <a:lnTo>
                    <a:pt x="186" y="155"/>
                  </a:lnTo>
                  <a:lnTo>
                    <a:pt x="184" y="152"/>
                  </a:lnTo>
                  <a:lnTo>
                    <a:pt x="181" y="152"/>
                  </a:lnTo>
                  <a:lnTo>
                    <a:pt x="181" y="149"/>
                  </a:lnTo>
                  <a:lnTo>
                    <a:pt x="178" y="149"/>
                  </a:lnTo>
                  <a:lnTo>
                    <a:pt x="178" y="147"/>
                  </a:lnTo>
                  <a:lnTo>
                    <a:pt x="176" y="141"/>
                  </a:lnTo>
                  <a:lnTo>
                    <a:pt x="176" y="139"/>
                  </a:lnTo>
                  <a:lnTo>
                    <a:pt x="184" y="139"/>
                  </a:lnTo>
                  <a:lnTo>
                    <a:pt x="186" y="139"/>
                  </a:lnTo>
                  <a:lnTo>
                    <a:pt x="186" y="136"/>
                  </a:lnTo>
                  <a:lnTo>
                    <a:pt x="189" y="133"/>
                  </a:lnTo>
                  <a:lnTo>
                    <a:pt x="189" y="128"/>
                  </a:lnTo>
                  <a:lnTo>
                    <a:pt x="192" y="128"/>
                  </a:lnTo>
                  <a:lnTo>
                    <a:pt x="194" y="125"/>
                  </a:lnTo>
                  <a:lnTo>
                    <a:pt x="197" y="123"/>
                  </a:lnTo>
                  <a:lnTo>
                    <a:pt x="200" y="120"/>
                  </a:lnTo>
                  <a:lnTo>
                    <a:pt x="200" y="115"/>
                  </a:lnTo>
                  <a:lnTo>
                    <a:pt x="202" y="115"/>
                  </a:lnTo>
                  <a:lnTo>
                    <a:pt x="205" y="115"/>
                  </a:lnTo>
                  <a:lnTo>
                    <a:pt x="208" y="115"/>
                  </a:lnTo>
                  <a:lnTo>
                    <a:pt x="208" y="112"/>
                  </a:lnTo>
                  <a:lnTo>
                    <a:pt x="210" y="109"/>
                  </a:lnTo>
                  <a:lnTo>
                    <a:pt x="213" y="109"/>
                  </a:lnTo>
                  <a:lnTo>
                    <a:pt x="213" y="107"/>
                  </a:lnTo>
                  <a:lnTo>
                    <a:pt x="210" y="104"/>
                  </a:lnTo>
                  <a:lnTo>
                    <a:pt x="210" y="101"/>
                  </a:lnTo>
                  <a:lnTo>
                    <a:pt x="210" y="99"/>
                  </a:lnTo>
                  <a:lnTo>
                    <a:pt x="213" y="99"/>
                  </a:lnTo>
                  <a:lnTo>
                    <a:pt x="216" y="99"/>
                  </a:lnTo>
                  <a:lnTo>
                    <a:pt x="218" y="99"/>
                  </a:lnTo>
                  <a:lnTo>
                    <a:pt x="221" y="99"/>
                  </a:lnTo>
                  <a:lnTo>
                    <a:pt x="224" y="96"/>
                  </a:lnTo>
                  <a:lnTo>
                    <a:pt x="224" y="93"/>
                  </a:lnTo>
                  <a:lnTo>
                    <a:pt x="224" y="91"/>
                  </a:lnTo>
                  <a:lnTo>
                    <a:pt x="226" y="91"/>
                  </a:lnTo>
                  <a:lnTo>
                    <a:pt x="229" y="88"/>
                  </a:lnTo>
                  <a:lnTo>
                    <a:pt x="229" y="85"/>
                  </a:lnTo>
                  <a:lnTo>
                    <a:pt x="229" y="83"/>
                  </a:lnTo>
                  <a:lnTo>
                    <a:pt x="232" y="77"/>
                  </a:lnTo>
                  <a:lnTo>
                    <a:pt x="232" y="72"/>
                  </a:lnTo>
                  <a:lnTo>
                    <a:pt x="232" y="69"/>
                  </a:lnTo>
                  <a:lnTo>
                    <a:pt x="232" y="67"/>
                  </a:lnTo>
                  <a:lnTo>
                    <a:pt x="234" y="67"/>
                  </a:lnTo>
                  <a:lnTo>
                    <a:pt x="240" y="64"/>
                  </a:lnTo>
                  <a:lnTo>
                    <a:pt x="242" y="61"/>
                  </a:lnTo>
                  <a:lnTo>
                    <a:pt x="245" y="59"/>
                  </a:lnTo>
                  <a:lnTo>
                    <a:pt x="248" y="61"/>
                  </a:lnTo>
                  <a:lnTo>
                    <a:pt x="250" y="67"/>
                  </a:lnTo>
                  <a:lnTo>
                    <a:pt x="256" y="67"/>
                  </a:lnTo>
                  <a:lnTo>
                    <a:pt x="258" y="69"/>
                  </a:lnTo>
                  <a:lnTo>
                    <a:pt x="261" y="69"/>
                  </a:lnTo>
                  <a:lnTo>
                    <a:pt x="264" y="67"/>
                  </a:lnTo>
                  <a:lnTo>
                    <a:pt x="266" y="64"/>
                  </a:lnTo>
                  <a:lnTo>
                    <a:pt x="272" y="61"/>
                  </a:lnTo>
                  <a:lnTo>
                    <a:pt x="269" y="59"/>
                  </a:lnTo>
                  <a:lnTo>
                    <a:pt x="269" y="56"/>
                  </a:lnTo>
                  <a:lnTo>
                    <a:pt x="269" y="53"/>
                  </a:lnTo>
                  <a:lnTo>
                    <a:pt x="269" y="51"/>
                  </a:lnTo>
                  <a:lnTo>
                    <a:pt x="266" y="51"/>
                  </a:lnTo>
                  <a:lnTo>
                    <a:pt x="264" y="51"/>
                  </a:lnTo>
                  <a:lnTo>
                    <a:pt x="264" y="53"/>
                  </a:lnTo>
                  <a:lnTo>
                    <a:pt x="256" y="53"/>
                  </a:lnTo>
                  <a:lnTo>
                    <a:pt x="253" y="53"/>
                  </a:lnTo>
                  <a:lnTo>
                    <a:pt x="253" y="51"/>
                  </a:lnTo>
                  <a:lnTo>
                    <a:pt x="253" y="48"/>
                  </a:lnTo>
                  <a:lnTo>
                    <a:pt x="250" y="48"/>
                  </a:lnTo>
                  <a:lnTo>
                    <a:pt x="250" y="45"/>
                  </a:lnTo>
                  <a:lnTo>
                    <a:pt x="248" y="48"/>
                  </a:lnTo>
                  <a:lnTo>
                    <a:pt x="245" y="51"/>
                  </a:lnTo>
                  <a:lnTo>
                    <a:pt x="242" y="51"/>
                  </a:lnTo>
                  <a:lnTo>
                    <a:pt x="237" y="51"/>
                  </a:lnTo>
                  <a:lnTo>
                    <a:pt x="234" y="48"/>
                  </a:lnTo>
                  <a:lnTo>
                    <a:pt x="234" y="43"/>
                  </a:lnTo>
                  <a:lnTo>
                    <a:pt x="234" y="40"/>
                  </a:lnTo>
                  <a:lnTo>
                    <a:pt x="232" y="37"/>
                  </a:lnTo>
                  <a:lnTo>
                    <a:pt x="234" y="37"/>
                  </a:lnTo>
                  <a:lnTo>
                    <a:pt x="237" y="37"/>
                  </a:lnTo>
                  <a:lnTo>
                    <a:pt x="240" y="35"/>
                  </a:lnTo>
                  <a:lnTo>
                    <a:pt x="240" y="32"/>
                  </a:lnTo>
                  <a:lnTo>
                    <a:pt x="237" y="27"/>
                  </a:lnTo>
                  <a:lnTo>
                    <a:pt x="237" y="24"/>
                  </a:lnTo>
                  <a:lnTo>
                    <a:pt x="234" y="19"/>
                  </a:lnTo>
                  <a:lnTo>
                    <a:pt x="234" y="16"/>
                  </a:lnTo>
                  <a:lnTo>
                    <a:pt x="232" y="16"/>
                  </a:lnTo>
                  <a:lnTo>
                    <a:pt x="232" y="13"/>
                  </a:lnTo>
                  <a:lnTo>
                    <a:pt x="234" y="11"/>
                  </a:lnTo>
                  <a:lnTo>
                    <a:pt x="237" y="11"/>
                  </a:lnTo>
                  <a:lnTo>
                    <a:pt x="237" y="8"/>
                  </a:lnTo>
                  <a:lnTo>
                    <a:pt x="237" y="5"/>
                  </a:lnTo>
                  <a:lnTo>
                    <a:pt x="240" y="5"/>
                  </a:lnTo>
                  <a:lnTo>
                    <a:pt x="240" y="3"/>
                  </a:lnTo>
                  <a:lnTo>
                    <a:pt x="240" y="0"/>
                  </a:lnTo>
                  <a:lnTo>
                    <a:pt x="232" y="3"/>
                  </a:lnTo>
                  <a:lnTo>
                    <a:pt x="229" y="5"/>
                  </a:lnTo>
                  <a:lnTo>
                    <a:pt x="224" y="3"/>
                  </a:lnTo>
                  <a:lnTo>
                    <a:pt x="218" y="3"/>
                  </a:lnTo>
                  <a:lnTo>
                    <a:pt x="216" y="0"/>
                  </a:lnTo>
                  <a:lnTo>
                    <a:pt x="213" y="0"/>
                  </a:lnTo>
                  <a:lnTo>
                    <a:pt x="210" y="3"/>
                  </a:lnTo>
                  <a:lnTo>
                    <a:pt x="210" y="5"/>
                  </a:lnTo>
                  <a:lnTo>
                    <a:pt x="213" y="5"/>
                  </a:lnTo>
                  <a:lnTo>
                    <a:pt x="216" y="5"/>
                  </a:lnTo>
                  <a:lnTo>
                    <a:pt x="216" y="11"/>
                  </a:lnTo>
                  <a:lnTo>
                    <a:pt x="210" y="8"/>
                  </a:lnTo>
                  <a:lnTo>
                    <a:pt x="208" y="8"/>
                  </a:lnTo>
                  <a:lnTo>
                    <a:pt x="208" y="11"/>
                  </a:lnTo>
                  <a:lnTo>
                    <a:pt x="210" y="11"/>
                  </a:lnTo>
                  <a:lnTo>
                    <a:pt x="210" y="13"/>
                  </a:lnTo>
                  <a:lnTo>
                    <a:pt x="208" y="16"/>
                  </a:lnTo>
                  <a:lnTo>
                    <a:pt x="205" y="16"/>
                  </a:lnTo>
                  <a:lnTo>
                    <a:pt x="205" y="11"/>
                  </a:lnTo>
                  <a:lnTo>
                    <a:pt x="205" y="8"/>
                  </a:lnTo>
                  <a:lnTo>
                    <a:pt x="205" y="5"/>
                  </a:lnTo>
                  <a:lnTo>
                    <a:pt x="202" y="5"/>
                  </a:lnTo>
                  <a:lnTo>
                    <a:pt x="202" y="8"/>
                  </a:lnTo>
                  <a:lnTo>
                    <a:pt x="202" y="13"/>
                  </a:lnTo>
                  <a:lnTo>
                    <a:pt x="202" y="16"/>
                  </a:lnTo>
                  <a:lnTo>
                    <a:pt x="200" y="16"/>
                  </a:lnTo>
                  <a:lnTo>
                    <a:pt x="197" y="13"/>
                  </a:lnTo>
                  <a:lnTo>
                    <a:pt x="194" y="11"/>
                  </a:lnTo>
                  <a:close/>
                </a:path>
              </a:pathLst>
            </a:custGeom>
            <a:solidFill>
              <a:srgbClr val="F0F0F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90" name="Freeform 156"/>
            <p:cNvSpPr>
              <a:spLocks/>
            </p:cNvSpPr>
            <p:nvPr/>
          </p:nvSpPr>
          <p:spPr bwMode="auto">
            <a:xfrm>
              <a:off x="4556125" y="2782888"/>
              <a:ext cx="1101725" cy="1058862"/>
            </a:xfrm>
            <a:custGeom>
              <a:avLst/>
              <a:gdLst>
                <a:gd name="T0" fmla="*/ 2147483647 w 293"/>
                <a:gd name="T1" fmla="*/ 2147483647 h 267"/>
                <a:gd name="T2" fmla="*/ 2147483647 w 293"/>
                <a:gd name="T3" fmla="*/ 2147483647 h 267"/>
                <a:gd name="T4" fmla="*/ 2147483647 w 293"/>
                <a:gd name="T5" fmla="*/ 2147483647 h 267"/>
                <a:gd name="T6" fmla="*/ 2147483647 w 293"/>
                <a:gd name="T7" fmla="*/ 2147483647 h 267"/>
                <a:gd name="T8" fmla="*/ 2147483647 w 293"/>
                <a:gd name="T9" fmla="*/ 2147483647 h 267"/>
                <a:gd name="T10" fmla="*/ 2147483647 w 293"/>
                <a:gd name="T11" fmla="*/ 2147483647 h 267"/>
                <a:gd name="T12" fmla="*/ 2147483647 w 293"/>
                <a:gd name="T13" fmla="*/ 2147483647 h 267"/>
                <a:gd name="T14" fmla="*/ 2147483647 w 293"/>
                <a:gd name="T15" fmla="*/ 2147483647 h 267"/>
                <a:gd name="T16" fmla="*/ 2147483647 w 293"/>
                <a:gd name="T17" fmla="*/ 2147483647 h 267"/>
                <a:gd name="T18" fmla="*/ 2147483647 w 293"/>
                <a:gd name="T19" fmla="*/ 2147483647 h 267"/>
                <a:gd name="T20" fmla="*/ 2147483647 w 293"/>
                <a:gd name="T21" fmla="*/ 2147483647 h 267"/>
                <a:gd name="T22" fmla="*/ 2147483647 w 293"/>
                <a:gd name="T23" fmla="*/ 2147483647 h 267"/>
                <a:gd name="T24" fmla="*/ 2147483647 w 293"/>
                <a:gd name="T25" fmla="*/ 2147483647 h 267"/>
                <a:gd name="T26" fmla="*/ 2147483647 w 293"/>
                <a:gd name="T27" fmla="*/ 2147483647 h 267"/>
                <a:gd name="T28" fmla="*/ 2147483647 w 293"/>
                <a:gd name="T29" fmla="*/ 2147483647 h 267"/>
                <a:gd name="T30" fmla="*/ 2147483647 w 293"/>
                <a:gd name="T31" fmla="*/ 2147483647 h 267"/>
                <a:gd name="T32" fmla="*/ 2147483647 w 293"/>
                <a:gd name="T33" fmla="*/ 2147483647 h 267"/>
                <a:gd name="T34" fmla="*/ 2147483647 w 293"/>
                <a:gd name="T35" fmla="*/ 2147483647 h 267"/>
                <a:gd name="T36" fmla="*/ 2147483647 w 293"/>
                <a:gd name="T37" fmla="*/ 2147483647 h 267"/>
                <a:gd name="T38" fmla="*/ 2147483647 w 293"/>
                <a:gd name="T39" fmla="*/ 2147483647 h 267"/>
                <a:gd name="T40" fmla="*/ 2147483647 w 293"/>
                <a:gd name="T41" fmla="*/ 2147483647 h 267"/>
                <a:gd name="T42" fmla="*/ 2147483647 w 293"/>
                <a:gd name="T43" fmla="*/ 2147483647 h 267"/>
                <a:gd name="T44" fmla="*/ 2147483647 w 293"/>
                <a:gd name="T45" fmla="*/ 2147483647 h 267"/>
                <a:gd name="T46" fmla="*/ 2147483647 w 293"/>
                <a:gd name="T47" fmla="*/ 2147483647 h 267"/>
                <a:gd name="T48" fmla="*/ 2147483647 w 293"/>
                <a:gd name="T49" fmla="*/ 2147483647 h 267"/>
                <a:gd name="T50" fmla="*/ 2147483647 w 293"/>
                <a:gd name="T51" fmla="*/ 2147483647 h 267"/>
                <a:gd name="T52" fmla="*/ 2147483647 w 293"/>
                <a:gd name="T53" fmla="*/ 2147483647 h 267"/>
                <a:gd name="T54" fmla="*/ 2147483647 w 293"/>
                <a:gd name="T55" fmla="*/ 2147483647 h 267"/>
                <a:gd name="T56" fmla="*/ 2147483647 w 293"/>
                <a:gd name="T57" fmla="*/ 2147483647 h 267"/>
                <a:gd name="T58" fmla="*/ 2147483647 w 293"/>
                <a:gd name="T59" fmla="*/ 2147483647 h 267"/>
                <a:gd name="T60" fmla="*/ 2147483647 w 293"/>
                <a:gd name="T61" fmla="*/ 2147483647 h 267"/>
                <a:gd name="T62" fmla="*/ 2147483647 w 293"/>
                <a:gd name="T63" fmla="*/ 2147483647 h 267"/>
                <a:gd name="T64" fmla="*/ 2147483647 w 293"/>
                <a:gd name="T65" fmla="*/ 2147483647 h 267"/>
                <a:gd name="T66" fmla="*/ 2147483647 w 293"/>
                <a:gd name="T67" fmla="*/ 2147483647 h 267"/>
                <a:gd name="T68" fmla="*/ 2147483647 w 293"/>
                <a:gd name="T69" fmla="*/ 2147483647 h 267"/>
                <a:gd name="T70" fmla="*/ 2147483647 w 293"/>
                <a:gd name="T71" fmla="*/ 2147483647 h 267"/>
                <a:gd name="T72" fmla="*/ 2147483647 w 293"/>
                <a:gd name="T73" fmla="*/ 2147483647 h 267"/>
                <a:gd name="T74" fmla="*/ 2147483647 w 293"/>
                <a:gd name="T75" fmla="*/ 2147483647 h 267"/>
                <a:gd name="T76" fmla="*/ 2147483647 w 293"/>
                <a:gd name="T77" fmla="*/ 2147483647 h 267"/>
                <a:gd name="T78" fmla="*/ 2147483647 w 293"/>
                <a:gd name="T79" fmla="*/ 2147483647 h 267"/>
                <a:gd name="T80" fmla="*/ 2147483647 w 293"/>
                <a:gd name="T81" fmla="*/ 2147483647 h 267"/>
                <a:gd name="T82" fmla="*/ 2147483647 w 293"/>
                <a:gd name="T83" fmla="*/ 2147483647 h 267"/>
                <a:gd name="T84" fmla="*/ 2147483647 w 293"/>
                <a:gd name="T85" fmla="*/ 2147483647 h 267"/>
                <a:gd name="T86" fmla="*/ 2147483647 w 293"/>
                <a:gd name="T87" fmla="*/ 2147483647 h 267"/>
                <a:gd name="T88" fmla="*/ 2147483647 w 293"/>
                <a:gd name="T89" fmla="*/ 2147483647 h 267"/>
                <a:gd name="T90" fmla="*/ 2147483647 w 293"/>
                <a:gd name="T91" fmla="*/ 2147483647 h 267"/>
                <a:gd name="T92" fmla="*/ 2147483647 w 293"/>
                <a:gd name="T93" fmla="*/ 2147483647 h 267"/>
                <a:gd name="T94" fmla="*/ 2147483647 w 293"/>
                <a:gd name="T95" fmla="*/ 2147483647 h 267"/>
                <a:gd name="T96" fmla="*/ 2147483647 w 293"/>
                <a:gd name="T97" fmla="*/ 2147483647 h 267"/>
                <a:gd name="T98" fmla="*/ 2147483647 w 293"/>
                <a:gd name="T99" fmla="*/ 2147483647 h 267"/>
                <a:gd name="T100" fmla="*/ 2147483647 w 293"/>
                <a:gd name="T101" fmla="*/ 2147483647 h 267"/>
                <a:gd name="T102" fmla="*/ 2147483647 w 293"/>
                <a:gd name="T103" fmla="*/ 2147483647 h 267"/>
                <a:gd name="T104" fmla="*/ 2147483647 w 293"/>
                <a:gd name="T105" fmla="*/ 2147483647 h 267"/>
                <a:gd name="T106" fmla="*/ 2147483647 w 293"/>
                <a:gd name="T107" fmla="*/ 2147483647 h 267"/>
                <a:gd name="T108" fmla="*/ 2147483647 w 293"/>
                <a:gd name="T109" fmla="*/ 2147483647 h 267"/>
                <a:gd name="T110" fmla="*/ 2147483647 w 293"/>
                <a:gd name="T111" fmla="*/ 2147483647 h 267"/>
                <a:gd name="T112" fmla="*/ 2147483647 w 293"/>
                <a:gd name="T113" fmla="*/ 2147483647 h 267"/>
                <a:gd name="T114" fmla="*/ 2147483647 w 293"/>
                <a:gd name="T115" fmla="*/ 2147483647 h 267"/>
                <a:gd name="T116" fmla="*/ 2147483647 w 293"/>
                <a:gd name="T117" fmla="*/ 2147483647 h 267"/>
                <a:gd name="T118" fmla="*/ 2147483647 w 293"/>
                <a:gd name="T119" fmla="*/ 2147483647 h 26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93"/>
                <a:gd name="T181" fmla="*/ 0 h 267"/>
                <a:gd name="T182" fmla="*/ 293 w 293"/>
                <a:gd name="T183" fmla="*/ 267 h 267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93" h="267">
                  <a:moveTo>
                    <a:pt x="29" y="173"/>
                  </a:moveTo>
                  <a:lnTo>
                    <a:pt x="29" y="176"/>
                  </a:lnTo>
                  <a:lnTo>
                    <a:pt x="29" y="179"/>
                  </a:lnTo>
                  <a:lnTo>
                    <a:pt x="32" y="184"/>
                  </a:lnTo>
                  <a:lnTo>
                    <a:pt x="34" y="187"/>
                  </a:lnTo>
                  <a:lnTo>
                    <a:pt x="37" y="189"/>
                  </a:lnTo>
                  <a:lnTo>
                    <a:pt x="42" y="189"/>
                  </a:lnTo>
                  <a:lnTo>
                    <a:pt x="48" y="189"/>
                  </a:lnTo>
                  <a:lnTo>
                    <a:pt x="50" y="192"/>
                  </a:lnTo>
                  <a:lnTo>
                    <a:pt x="58" y="195"/>
                  </a:lnTo>
                  <a:lnTo>
                    <a:pt x="58" y="197"/>
                  </a:lnTo>
                  <a:lnTo>
                    <a:pt x="61" y="197"/>
                  </a:lnTo>
                  <a:lnTo>
                    <a:pt x="64" y="197"/>
                  </a:lnTo>
                  <a:lnTo>
                    <a:pt x="66" y="197"/>
                  </a:lnTo>
                  <a:lnTo>
                    <a:pt x="72" y="195"/>
                  </a:lnTo>
                  <a:lnTo>
                    <a:pt x="77" y="192"/>
                  </a:lnTo>
                  <a:lnTo>
                    <a:pt x="77" y="195"/>
                  </a:lnTo>
                  <a:lnTo>
                    <a:pt x="77" y="197"/>
                  </a:lnTo>
                  <a:lnTo>
                    <a:pt x="77" y="200"/>
                  </a:lnTo>
                  <a:lnTo>
                    <a:pt x="82" y="200"/>
                  </a:lnTo>
                  <a:lnTo>
                    <a:pt x="82" y="197"/>
                  </a:lnTo>
                  <a:lnTo>
                    <a:pt x="82" y="195"/>
                  </a:lnTo>
                  <a:lnTo>
                    <a:pt x="85" y="195"/>
                  </a:lnTo>
                  <a:lnTo>
                    <a:pt x="88" y="195"/>
                  </a:lnTo>
                  <a:lnTo>
                    <a:pt x="90" y="195"/>
                  </a:lnTo>
                  <a:lnTo>
                    <a:pt x="90" y="192"/>
                  </a:lnTo>
                  <a:lnTo>
                    <a:pt x="93" y="192"/>
                  </a:lnTo>
                  <a:lnTo>
                    <a:pt x="93" y="195"/>
                  </a:lnTo>
                  <a:lnTo>
                    <a:pt x="93" y="197"/>
                  </a:lnTo>
                  <a:lnTo>
                    <a:pt x="96" y="200"/>
                  </a:lnTo>
                  <a:lnTo>
                    <a:pt x="101" y="200"/>
                  </a:lnTo>
                  <a:lnTo>
                    <a:pt x="101" y="197"/>
                  </a:lnTo>
                  <a:lnTo>
                    <a:pt x="106" y="200"/>
                  </a:lnTo>
                  <a:lnTo>
                    <a:pt x="106" y="203"/>
                  </a:lnTo>
                  <a:lnTo>
                    <a:pt x="106" y="205"/>
                  </a:lnTo>
                  <a:lnTo>
                    <a:pt x="109" y="205"/>
                  </a:lnTo>
                  <a:lnTo>
                    <a:pt x="112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2" y="205"/>
                  </a:lnTo>
                  <a:lnTo>
                    <a:pt x="125" y="205"/>
                  </a:lnTo>
                  <a:lnTo>
                    <a:pt x="128" y="208"/>
                  </a:lnTo>
                  <a:lnTo>
                    <a:pt x="130" y="211"/>
                  </a:lnTo>
                  <a:lnTo>
                    <a:pt x="130" y="213"/>
                  </a:lnTo>
                  <a:lnTo>
                    <a:pt x="130" y="216"/>
                  </a:lnTo>
                  <a:lnTo>
                    <a:pt x="130" y="219"/>
                  </a:lnTo>
                  <a:lnTo>
                    <a:pt x="130" y="221"/>
                  </a:lnTo>
                  <a:lnTo>
                    <a:pt x="128" y="221"/>
                  </a:lnTo>
                  <a:lnTo>
                    <a:pt x="125" y="224"/>
                  </a:lnTo>
                  <a:lnTo>
                    <a:pt x="125" y="227"/>
                  </a:lnTo>
                  <a:lnTo>
                    <a:pt x="130" y="229"/>
                  </a:lnTo>
                  <a:lnTo>
                    <a:pt x="133" y="232"/>
                  </a:lnTo>
                  <a:lnTo>
                    <a:pt x="136" y="232"/>
                  </a:lnTo>
                  <a:lnTo>
                    <a:pt x="138" y="235"/>
                  </a:lnTo>
                  <a:lnTo>
                    <a:pt x="138" y="237"/>
                  </a:lnTo>
                  <a:lnTo>
                    <a:pt x="141" y="237"/>
                  </a:lnTo>
                  <a:lnTo>
                    <a:pt x="141" y="235"/>
                  </a:lnTo>
                  <a:lnTo>
                    <a:pt x="144" y="232"/>
                  </a:lnTo>
                  <a:lnTo>
                    <a:pt x="144" y="235"/>
                  </a:lnTo>
                  <a:lnTo>
                    <a:pt x="144" y="237"/>
                  </a:lnTo>
                  <a:lnTo>
                    <a:pt x="144" y="240"/>
                  </a:lnTo>
                  <a:lnTo>
                    <a:pt x="146" y="240"/>
                  </a:lnTo>
                  <a:lnTo>
                    <a:pt x="152" y="240"/>
                  </a:lnTo>
                  <a:lnTo>
                    <a:pt x="149" y="243"/>
                  </a:lnTo>
                  <a:lnTo>
                    <a:pt x="152" y="243"/>
                  </a:lnTo>
                  <a:lnTo>
                    <a:pt x="154" y="240"/>
                  </a:lnTo>
                  <a:lnTo>
                    <a:pt x="152" y="237"/>
                  </a:lnTo>
                  <a:lnTo>
                    <a:pt x="154" y="235"/>
                  </a:lnTo>
                  <a:lnTo>
                    <a:pt x="157" y="235"/>
                  </a:lnTo>
                  <a:lnTo>
                    <a:pt x="160" y="235"/>
                  </a:lnTo>
                  <a:lnTo>
                    <a:pt x="162" y="232"/>
                  </a:lnTo>
                  <a:lnTo>
                    <a:pt x="165" y="232"/>
                  </a:lnTo>
                  <a:lnTo>
                    <a:pt x="165" y="229"/>
                  </a:lnTo>
                  <a:lnTo>
                    <a:pt x="168" y="229"/>
                  </a:lnTo>
                  <a:lnTo>
                    <a:pt x="173" y="229"/>
                  </a:lnTo>
                  <a:lnTo>
                    <a:pt x="173" y="232"/>
                  </a:lnTo>
                  <a:lnTo>
                    <a:pt x="170" y="232"/>
                  </a:lnTo>
                  <a:lnTo>
                    <a:pt x="173" y="235"/>
                  </a:lnTo>
                  <a:lnTo>
                    <a:pt x="173" y="237"/>
                  </a:lnTo>
                  <a:lnTo>
                    <a:pt x="176" y="235"/>
                  </a:lnTo>
                  <a:lnTo>
                    <a:pt x="178" y="235"/>
                  </a:lnTo>
                  <a:lnTo>
                    <a:pt x="181" y="232"/>
                  </a:lnTo>
                  <a:lnTo>
                    <a:pt x="184" y="232"/>
                  </a:lnTo>
                  <a:lnTo>
                    <a:pt x="184" y="235"/>
                  </a:lnTo>
                  <a:lnTo>
                    <a:pt x="184" y="237"/>
                  </a:lnTo>
                  <a:lnTo>
                    <a:pt x="184" y="240"/>
                  </a:lnTo>
                  <a:lnTo>
                    <a:pt x="184" y="243"/>
                  </a:lnTo>
                  <a:lnTo>
                    <a:pt x="186" y="245"/>
                  </a:lnTo>
                  <a:lnTo>
                    <a:pt x="189" y="245"/>
                  </a:lnTo>
                  <a:lnTo>
                    <a:pt x="192" y="243"/>
                  </a:lnTo>
                  <a:lnTo>
                    <a:pt x="194" y="240"/>
                  </a:lnTo>
                  <a:lnTo>
                    <a:pt x="194" y="237"/>
                  </a:lnTo>
                  <a:lnTo>
                    <a:pt x="197" y="235"/>
                  </a:lnTo>
                  <a:lnTo>
                    <a:pt x="200" y="235"/>
                  </a:lnTo>
                  <a:lnTo>
                    <a:pt x="200" y="237"/>
                  </a:lnTo>
                  <a:lnTo>
                    <a:pt x="197" y="237"/>
                  </a:lnTo>
                  <a:lnTo>
                    <a:pt x="197" y="240"/>
                  </a:lnTo>
                  <a:lnTo>
                    <a:pt x="197" y="243"/>
                  </a:lnTo>
                  <a:lnTo>
                    <a:pt x="197" y="245"/>
                  </a:lnTo>
                  <a:lnTo>
                    <a:pt x="200" y="248"/>
                  </a:lnTo>
                  <a:lnTo>
                    <a:pt x="202" y="248"/>
                  </a:lnTo>
                  <a:lnTo>
                    <a:pt x="205" y="248"/>
                  </a:lnTo>
                  <a:lnTo>
                    <a:pt x="205" y="245"/>
                  </a:lnTo>
                  <a:lnTo>
                    <a:pt x="202" y="245"/>
                  </a:lnTo>
                  <a:lnTo>
                    <a:pt x="202" y="243"/>
                  </a:lnTo>
                  <a:lnTo>
                    <a:pt x="202" y="240"/>
                  </a:lnTo>
                  <a:lnTo>
                    <a:pt x="202" y="237"/>
                  </a:lnTo>
                  <a:lnTo>
                    <a:pt x="205" y="240"/>
                  </a:lnTo>
                  <a:lnTo>
                    <a:pt x="208" y="240"/>
                  </a:lnTo>
                  <a:lnTo>
                    <a:pt x="210" y="243"/>
                  </a:lnTo>
                  <a:lnTo>
                    <a:pt x="213" y="243"/>
                  </a:lnTo>
                  <a:lnTo>
                    <a:pt x="216" y="243"/>
                  </a:lnTo>
                  <a:lnTo>
                    <a:pt x="218" y="245"/>
                  </a:lnTo>
                  <a:lnTo>
                    <a:pt x="218" y="251"/>
                  </a:lnTo>
                  <a:lnTo>
                    <a:pt x="218" y="253"/>
                  </a:lnTo>
                  <a:lnTo>
                    <a:pt x="218" y="256"/>
                  </a:lnTo>
                  <a:lnTo>
                    <a:pt x="224" y="256"/>
                  </a:lnTo>
                  <a:lnTo>
                    <a:pt x="226" y="259"/>
                  </a:lnTo>
                  <a:lnTo>
                    <a:pt x="226" y="261"/>
                  </a:lnTo>
                  <a:lnTo>
                    <a:pt x="229" y="264"/>
                  </a:lnTo>
                  <a:lnTo>
                    <a:pt x="234" y="267"/>
                  </a:lnTo>
                  <a:lnTo>
                    <a:pt x="240" y="267"/>
                  </a:lnTo>
                  <a:lnTo>
                    <a:pt x="245" y="267"/>
                  </a:lnTo>
                  <a:lnTo>
                    <a:pt x="245" y="264"/>
                  </a:lnTo>
                  <a:lnTo>
                    <a:pt x="245" y="261"/>
                  </a:lnTo>
                  <a:lnTo>
                    <a:pt x="248" y="261"/>
                  </a:lnTo>
                  <a:lnTo>
                    <a:pt x="250" y="261"/>
                  </a:lnTo>
                  <a:lnTo>
                    <a:pt x="250" y="264"/>
                  </a:lnTo>
                  <a:lnTo>
                    <a:pt x="256" y="264"/>
                  </a:lnTo>
                  <a:lnTo>
                    <a:pt x="256" y="261"/>
                  </a:lnTo>
                  <a:lnTo>
                    <a:pt x="253" y="261"/>
                  </a:lnTo>
                  <a:lnTo>
                    <a:pt x="256" y="259"/>
                  </a:lnTo>
                  <a:lnTo>
                    <a:pt x="250" y="259"/>
                  </a:lnTo>
                  <a:lnTo>
                    <a:pt x="248" y="259"/>
                  </a:lnTo>
                  <a:lnTo>
                    <a:pt x="245" y="259"/>
                  </a:lnTo>
                  <a:lnTo>
                    <a:pt x="245" y="256"/>
                  </a:lnTo>
                  <a:lnTo>
                    <a:pt x="240" y="256"/>
                  </a:lnTo>
                  <a:lnTo>
                    <a:pt x="240" y="253"/>
                  </a:lnTo>
                  <a:lnTo>
                    <a:pt x="242" y="251"/>
                  </a:lnTo>
                  <a:lnTo>
                    <a:pt x="240" y="251"/>
                  </a:lnTo>
                  <a:lnTo>
                    <a:pt x="240" y="245"/>
                  </a:lnTo>
                  <a:lnTo>
                    <a:pt x="240" y="243"/>
                  </a:lnTo>
                  <a:lnTo>
                    <a:pt x="245" y="240"/>
                  </a:lnTo>
                  <a:lnTo>
                    <a:pt x="250" y="240"/>
                  </a:lnTo>
                  <a:lnTo>
                    <a:pt x="256" y="240"/>
                  </a:lnTo>
                  <a:lnTo>
                    <a:pt x="264" y="240"/>
                  </a:lnTo>
                  <a:lnTo>
                    <a:pt x="264" y="235"/>
                  </a:lnTo>
                  <a:lnTo>
                    <a:pt x="264" y="224"/>
                  </a:lnTo>
                  <a:lnTo>
                    <a:pt x="264" y="216"/>
                  </a:lnTo>
                  <a:lnTo>
                    <a:pt x="264" y="208"/>
                  </a:lnTo>
                  <a:lnTo>
                    <a:pt x="258" y="205"/>
                  </a:lnTo>
                  <a:lnTo>
                    <a:pt x="261" y="200"/>
                  </a:lnTo>
                  <a:lnTo>
                    <a:pt x="264" y="197"/>
                  </a:lnTo>
                  <a:lnTo>
                    <a:pt x="266" y="197"/>
                  </a:lnTo>
                  <a:lnTo>
                    <a:pt x="272" y="195"/>
                  </a:lnTo>
                  <a:lnTo>
                    <a:pt x="274" y="192"/>
                  </a:lnTo>
                  <a:lnTo>
                    <a:pt x="277" y="184"/>
                  </a:lnTo>
                  <a:lnTo>
                    <a:pt x="280" y="181"/>
                  </a:lnTo>
                  <a:lnTo>
                    <a:pt x="282" y="176"/>
                  </a:lnTo>
                  <a:lnTo>
                    <a:pt x="280" y="176"/>
                  </a:lnTo>
                  <a:lnTo>
                    <a:pt x="277" y="176"/>
                  </a:lnTo>
                  <a:lnTo>
                    <a:pt x="274" y="179"/>
                  </a:lnTo>
                  <a:lnTo>
                    <a:pt x="274" y="173"/>
                  </a:lnTo>
                  <a:lnTo>
                    <a:pt x="274" y="171"/>
                  </a:lnTo>
                  <a:lnTo>
                    <a:pt x="277" y="171"/>
                  </a:lnTo>
                  <a:lnTo>
                    <a:pt x="280" y="168"/>
                  </a:lnTo>
                  <a:lnTo>
                    <a:pt x="280" y="165"/>
                  </a:lnTo>
                  <a:lnTo>
                    <a:pt x="280" y="163"/>
                  </a:lnTo>
                  <a:lnTo>
                    <a:pt x="277" y="160"/>
                  </a:lnTo>
                  <a:lnTo>
                    <a:pt x="277" y="157"/>
                  </a:lnTo>
                  <a:lnTo>
                    <a:pt x="274" y="157"/>
                  </a:lnTo>
                  <a:lnTo>
                    <a:pt x="274" y="155"/>
                  </a:lnTo>
                  <a:lnTo>
                    <a:pt x="280" y="152"/>
                  </a:lnTo>
                  <a:lnTo>
                    <a:pt x="282" y="152"/>
                  </a:lnTo>
                  <a:lnTo>
                    <a:pt x="282" y="149"/>
                  </a:lnTo>
                  <a:lnTo>
                    <a:pt x="285" y="147"/>
                  </a:lnTo>
                  <a:lnTo>
                    <a:pt x="288" y="144"/>
                  </a:lnTo>
                  <a:lnTo>
                    <a:pt x="290" y="144"/>
                  </a:lnTo>
                  <a:lnTo>
                    <a:pt x="293" y="141"/>
                  </a:lnTo>
                  <a:lnTo>
                    <a:pt x="293" y="139"/>
                  </a:lnTo>
                  <a:lnTo>
                    <a:pt x="293" y="136"/>
                  </a:lnTo>
                  <a:lnTo>
                    <a:pt x="293" y="131"/>
                  </a:lnTo>
                  <a:lnTo>
                    <a:pt x="293" y="125"/>
                  </a:lnTo>
                  <a:lnTo>
                    <a:pt x="290" y="125"/>
                  </a:lnTo>
                  <a:lnTo>
                    <a:pt x="290" y="120"/>
                  </a:lnTo>
                  <a:lnTo>
                    <a:pt x="293" y="117"/>
                  </a:lnTo>
                  <a:lnTo>
                    <a:pt x="290" y="115"/>
                  </a:lnTo>
                  <a:lnTo>
                    <a:pt x="290" y="112"/>
                  </a:lnTo>
                  <a:lnTo>
                    <a:pt x="290" y="109"/>
                  </a:lnTo>
                  <a:lnTo>
                    <a:pt x="288" y="107"/>
                  </a:lnTo>
                  <a:lnTo>
                    <a:pt x="285" y="104"/>
                  </a:lnTo>
                  <a:lnTo>
                    <a:pt x="282" y="104"/>
                  </a:lnTo>
                  <a:lnTo>
                    <a:pt x="280" y="104"/>
                  </a:lnTo>
                  <a:lnTo>
                    <a:pt x="277" y="104"/>
                  </a:lnTo>
                  <a:lnTo>
                    <a:pt x="274" y="104"/>
                  </a:lnTo>
                  <a:lnTo>
                    <a:pt x="269" y="101"/>
                  </a:lnTo>
                  <a:lnTo>
                    <a:pt x="266" y="99"/>
                  </a:lnTo>
                  <a:lnTo>
                    <a:pt x="261" y="96"/>
                  </a:lnTo>
                  <a:lnTo>
                    <a:pt x="258" y="96"/>
                  </a:lnTo>
                  <a:lnTo>
                    <a:pt x="256" y="93"/>
                  </a:lnTo>
                  <a:lnTo>
                    <a:pt x="253" y="91"/>
                  </a:lnTo>
                  <a:lnTo>
                    <a:pt x="248" y="91"/>
                  </a:lnTo>
                  <a:lnTo>
                    <a:pt x="248" y="88"/>
                  </a:lnTo>
                  <a:lnTo>
                    <a:pt x="245" y="83"/>
                  </a:lnTo>
                  <a:lnTo>
                    <a:pt x="242" y="80"/>
                  </a:lnTo>
                  <a:lnTo>
                    <a:pt x="240" y="75"/>
                  </a:lnTo>
                  <a:lnTo>
                    <a:pt x="240" y="72"/>
                  </a:lnTo>
                  <a:lnTo>
                    <a:pt x="237" y="72"/>
                  </a:lnTo>
                  <a:lnTo>
                    <a:pt x="234" y="75"/>
                  </a:lnTo>
                  <a:lnTo>
                    <a:pt x="232" y="72"/>
                  </a:lnTo>
                  <a:lnTo>
                    <a:pt x="229" y="72"/>
                  </a:lnTo>
                  <a:lnTo>
                    <a:pt x="226" y="72"/>
                  </a:lnTo>
                  <a:lnTo>
                    <a:pt x="224" y="69"/>
                  </a:lnTo>
                  <a:lnTo>
                    <a:pt x="224" y="67"/>
                  </a:lnTo>
                  <a:lnTo>
                    <a:pt x="226" y="67"/>
                  </a:lnTo>
                  <a:lnTo>
                    <a:pt x="226" y="64"/>
                  </a:lnTo>
                  <a:lnTo>
                    <a:pt x="229" y="61"/>
                  </a:lnTo>
                  <a:lnTo>
                    <a:pt x="232" y="61"/>
                  </a:lnTo>
                  <a:lnTo>
                    <a:pt x="234" y="59"/>
                  </a:lnTo>
                  <a:lnTo>
                    <a:pt x="232" y="56"/>
                  </a:lnTo>
                  <a:lnTo>
                    <a:pt x="232" y="53"/>
                  </a:lnTo>
                  <a:lnTo>
                    <a:pt x="234" y="51"/>
                  </a:lnTo>
                  <a:lnTo>
                    <a:pt x="234" y="48"/>
                  </a:lnTo>
                  <a:lnTo>
                    <a:pt x="234" y="45"/>
                  </a:lnTo>
                  <a:lnTo>
                    <a:pt x="232" y="45"/>
                  </a:lnTo>
                  <a:lnTo>
                    <a:pt x="226" y="45"/>
                  </a:lnTo>
                  <a:lnTo>
                    <a:pt x="221" y="45"/>
                  </a:lnTo>
                  <a:lnTo>
                    <a:pt x="218" y="43"/>
                  </a:lnTo>
                  <a:lnTo>
                    <a:pt x="216" y="40"/>
                  </a:lnTo>
                  <a:lnTo>
                    <a:pt x="216" y="35"/>
                  </a:lnTo>
                  <a:lnTo>
                    <a:pt x="213" y="32"/>
                  </a:lnTo>
                  <a:lnTo>
                    <a:pt x="210" y="29"/>
                  </a:lnTo>
                  <a:lnTo>
                    <a:pt x="205" y="24"/>
                  </a:lnTo>
                  <a:lnTo>
                    <a:pt x="200" y="19"/>
                  </a:lnTo>
                  <a:lnTo>
                    <a:pt x="197" y="13"/>
                  </a:lnTo>
                  <a:lnTo>
                    <a:pt x="192" y="13"/>
                  </a:lnTo>
                  <a:lnTo>
                    <a:pt x="192" y="16"/>
                  </a:lnTo>
                  <a:lnTo>
                    <a:pt x="189" y="16"/>
                  </a:lnTo>
                  <a:lnTo>
                    <a:pt x="189" y="13"/>
                  </a:lnTo>
                  <a:lnTo>
                    <a:pt x="186" y="13"/>
                  </a:lnTo>
                  <a:lnTo>
                    <a:pt x="184" y="16"/>
                  </a:lnTo>
                  <a:lnTo>
                    <a:pt x="181" y="19"/>
                  </a:lnTo>
                  <a:lnTo>
                    <a:pt x="178" y="21"/>
                  </a:lnTo>
                  <a:lnTo>
                    <a:pt x="178" y="24"/>
                  </a:lnTo>
                  <a:lnTo>
                    <a:pt x="176" y="24"/>
                  </a:lnTo>
                  <a:lnTo>
                    <a:pt x="170" y="24"/>
                  </a:lnTo>
                  <a:lnTo>
                    <a:pt x="168" y="21"/>
                  </a:lnTo>
                  <a:lnTo>
                    <a:pt x="165" y="16"/>
                  </a:lnTo>
                  <a:lnTo>
                    <a:pt x="162" y="16"/>
                  </a:lnTo>
                  <a:lnTo>
                    <a:pt x="160" y="13"/>
                  </a:lnTo>
                  <a:lnTo>
                    <a:pt x="160" y="8"/>
                  </a:lnTo>
                  <a:lnTo>
                    <a:pt x="157" y="11"/>
                  </a:lnTo>
                  <a:lnTo>
                    <a:pt x="154" y="13"/>
                  </a:lnTo>
                  <a:lnTo>
                    <a:pt x="152" y="11"/>
                  </a:lnTo>
                  <a:lnTo>
                    <a:pt x="152" y="5"/>
                  </a:lnTo>
                  <a:lnTo>
                    <a:pt x="149" y="5"/>
                  </a:lnTo>
                  <a:lnTo>
                    <a:pt x="146" y="8"/>
                  </a:lnTo>
                  <a:lnTo>
                    <a:pt x="144" y="11"/>
                  </a:lnTo>
                  <a:lnTo>
                    <a:pt x="141" y="11"/>
                  </a:lnTo>
                  <a:lnTo>
                    <a:pt x="136" y="11"/>
                  </a:lnTo>
                  <a:lnTo>
                    <a:pt x="130" y="11"/>
                  </a:lnTo>
                  <a:lnTo>
                    <a:pt x="125" y="11"/>
                  </a:lnTo>
                  <a:lnTo>
                    <a:pt x="120" y="8"/>
                  </a:lnTo>
                  <a:lnTo>
                    <a:pt x="117" y="5"/>
                  </a:lnTo>
                  <a:lnTo>
                    <a:pt x="114" y="3"/>
                  </a:lnTo>
                  <a:lnTo>
                    <a:pt x="112" y="0"/>
                  </a:lnTo>
                  <a:lnTo>
                    <a:pt x="112" y="3"/>
                  </a:lnTo>
                  <a:lnTo>
                    <a:pt x="109" y="3"/>
                  </a:lnTo>
                  <a:lnTo>
                    <a:pt x="106" y="5"/>
                  </a:lnTo>
                  <a:lnTo>
                    <a:pt x="104" y="8"/>
                  </a:lnTo>
                  <a:lnTo>
                    <a:pt x="101" y="11"/>
                  </a:lnTo>
                  <a:lnTo>
                    <a:pt x="96" y="16"/>
                  </a:lnTo>
                  <a:lnTo>
                    <a:pt x="90" y="19"/>
                  </a:lnTo>
                  <a:lnTo>
                    <a:pt x="88" y="19"/>
                  </a:lnTo>
                  <a:lnTo>
                    <a:pt x="88" y="24"/>
                  </a:lnTo>
                  <a:lnTo>
                    <a:pt x="90" y="24"/>
                  </a:lnTo>
                  <a:lnTo>
                    <a:pt x="93" y="27"/>
                  </a:lnTo>
                  <a:lnTo>
                    <a:pt x="93" y="29"/>
                  </a:lnTo>
                  <a:lnTo>
                    <a:pt x="96" y="32"/>
                  </a:lnTo>
                  <a:lnTo>
                    <a:pt x="96" y="35"/>
                  </a:lnTo>
                  <a:lnTo>
                    <a:pt x="96" y="37"/>
                  </a:lnTo>
                  <a:lnTo>
                    <a:pt x="96" y="40"/>
                  </a:lnTo>
                  <a:lnTo>
                    <a:pt x="93" y="43"/>
                  </a:lnTo>
                  <a:lnTo>
                    <a:pt x="93" y="45"/>
                  </a:lnTo>
                  <a:lnTo>
                    <a:pt x="96" y="45"/>
                  </a:lnTo>
                  <a:lnTo>
                    <a:pt x="98" y="51"/>
                  </a:lnTo>
                  <a:lnTo>
                    <a:pt x="98" y="53"/>
                  </a:lnTo>
                  <a:lnTo>
                    <a:pt x="98" y="56"/>
                  </a:lnTo>
                  <a:lnTo>
                    <a:pt x="96" y="59"/>
                  </a:lnTo>
                  <a:lnTo>
                    <a:pt x="96" y="61"/>
                  </a:lnTo>
                  <a:lnTo>
                    <a:pt x="96" y="64"/>
                  </a:lnTo>
                  <a:lnTo>
                    <a:pt x="96" y="69"/>
                  </a:lnTo>
                  <a:lnTo>
                    <a:pt x="96" y="72"/>
                  </a:lnTo>
                  <a:lnTo>
                    <a:pt x="93" y="75"/>
                  </a:lnTo>
                  <a:lnTo>
                    <a:pt x="90" y="77"/>
                  </a:lnTo>
                  <a:lnTo>
                    <a:pt x="88" y="80"/>
                  </a:lnTo>
                  <a:lnTo>
                    <a:pt x="85" y="80"/>
                  </a:lnTo>
                  <a:lnTo>
                    <a:pt x="82" y="77"/>
                  </a:lnTo>
                  <a:lnTo>
                    <a:pt x="80" y="77"/>
                  </a:lnTo>
                  <a:lnTo>
                    <a:pt x="77" y="80"/>
                  </a:lnTo>
                  <a:lnTo>
                    <a:pt x="74" y="75"/>
                  </a:lnTo>
                  <a:lnTo>
                    <a:pt x="72" y="72"/>
                  </a:lnTo>
                  <a:lnTo>
                    <a:pt x="69" y="69"/>
                  </a:lnTo>
                  <a:lnTo>
                    <a:pt x="69" y="67"/>
                  </a:lnTo>
                  <a:lnTo>
                    <a:pt x="66" y="64"/>
                  </a:lnTo>
                  <a:lnTo>
                    <a:pt x="64" y="67"/>
                  </a:lnTo>
                  <a:lnTo>
                    <a:pt x="61" y="69"/>
                  </a:lnTo>
                  <a:lnTo>
                    <a:pt x="58" y="69"/>
                  </a:lnTo>
                  <a:lnTo>
                    <a:pt x="56" y="72"/>
                  </a:lnTo>
                  <a:lnTo>
                    <a:pt x="53" y="75"/>
                  </a:lnTo>
                  <a:lnTo>
                    <a:pt x="50" y="75"/>
                  </a:lnTo>
                  <a:lnTo>
                    <a:pt x="48" y="72"/>
                  </a:lnTo>
                  <a:lnTo>
                    <a:pt x="45" y="69"/>
                  </a:lnTo>
                  <a:lnTo>
                    <a:pt x="42" y="69"/>
                  </a:lnTo>
                  <a:lnTo>
                    <a:pt x="37" y="69"/>
                  </a:lnTo>
                  <a:lnTo>
                    <a:pt x="37" y="72"/>
                  </a:lnTo>
                  <a:lnTo>
                    <a:pt x="34" y="75"/>
                  </a:lnTo>
                  <a:lnTo>
                    <a:pt x="37" y="77"/>
                  </a:lnTo>
                  <a:lnTo>
                    <a:pt x="37" y="80"/>
                  </a:lnTo>
                  <a:lnTo>
                    <a:pt x="40" y="83"/>
                  </a:lnTo>
                  <a:lnTo>
                    <a:pt x="40" y="88"/>
                  </a:lnTo>
                  <a:lnTo>
                    <a:pt x="40" y="91"/>
                  </a:lnTo>
                  <a:lnTo>
                    <a:pt x="40" y="96"/>
                  </a:lnTo>
                  <a:lnTo>
                    <a:pt x="40" y="101"/>
                  </a:lnTo>
                  <a:lnTo>
                    <a:pt x="40" y="104"/>
                  </a:lnTo>
                  <a:lnTo>
                    <a:pt x="37" y="107"/>
                  </a:lnTo>
                  <a:lnTo>
                    <a:pt x="34" y="112"/>
                  </a:lnTo>
                  <a:lnTo>
                    <a:pt x="34" y="115"/>
                  </a:lnTo>
                  <a:lnTo>
                    <a:pt x="34" y="120"/>
                  </a:lnTo>
                  <a:lnTo>
                    <a:pt x="34" y="123"/>
                  </a:lnTo>
                  <a:lnTo>
                    <a:pt x="37" y="125"/>
                  </a:lnTo>
                  <a:lnTo>
                    <a:pt x="40" y="125"/>
                  </a:lnTo>
                  <a:lnTo>
                    <a:pt x="40" y="128"/>
                  </a:lnTo>
                  <a:lnTo>
                    <a:pt x="42" y="131"/>
                  </a:lnTo>
                  <a:lnTo>
                    <a:pt x="42" y="136"/>
                  </a:lnTo>
                  <a:lnTo>
                    <a:pt x="42" y="139"/>
                  </a:lnTo>
                  <a:lnTo>
                    <a:pt x="40" y="144"/>
                  </a:lnTo>
                  <a:lnTo>
                    <a:pt x="37" y="144"/>
                  </a:lnTo>
                  <a:lnTo>
                    <a:pt x="34" y="144"/>
                  </a:lnTo>
                  <a:lnTo>
                    <a:pt x="32" y="147"/>
                  </a:lnTo>
                  <a:lnTo>
                    <a:pt x="29" y="149"/>
                  </a:lnTo>
                  <a:lnTo>
                    <a:pt x="29" y="155"/>
                  </a:lnTo>
                  <a:lnTo>
                    <a:pt x="26" y="155"/>
                  </a:lnTo>
                  <a:lnTo>
                    <a:pt x="26" y="157"/>
                  </a:lnTo>
                  <a:lnTo>
                    <a:pt x="24" y="157"/>
                  </a:lnTo>
                  <a:lnTo>
                    <a:pt x="21" y="155"/>
                  </a:lnTo>
                  <a:lnTo>
                    <a:pt x="18" y="155"/>
                  </a:lnTo>
                  <a:lnTo>
                    <a:pt x="13" y="152"/>
                  </a:lnTo>
                  <a:lnTo>
                    <a:pt x="10" y="152"/>
                  </a:lnTo>
                  <a:lnTo>
                    <a:pt x="5" y="155"/>
                  </a:lnTo>
                  <a:lnTo>
                    <a:pt x="0" y="157"/>
                  </a:lnTo>
                  <a:lnTo>
                    <a:pt x="2" y="160"/>
                  </a:lnTo>
                  <a:lnTo>
                    <a:pt x="5" y="163"/>
                  </a:lnTo>
                  <a:lnTo>
                    <a:pt x="8" y="163"/>
                  </a:lnTo>
                  <a:lnTo>
                    <a:pt x="10" y="160"/>
                  </a:lnTo>
                  <a:lnTo>
                    <a:pt x="16" y="160"/>
                  </a:lnTo>
                  <a:lnTo>
                    <a:pt x="18" y="163"/>
                  </a:lnTo>
                  <a:lnTo>
                    <a:pt x="21" y="163"/>
                  </a:lnTo>
                  <a:lnTo>
                    <a:pt x="26" y="168"/>
                  </a:lnTo>
                  <a:lnTo>
                    <a:pt x="26" y="171"/>
                  </a:lnTo>
                  <a:lnTo>
                    <a:pt x="29" y="171"/>
                  </a:lnTo>
                  <a:lnTo>
                    <a:pt x="29" y="173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91" name="Freeform 157"/>
            <p:cNvSpPr>
              <a:spLocks/>
            </p:cNvSpPr>
            <p:nvPr/>
          </p:nvSpPr>
          <p:spPr bwMode="auto">
            <a:xfrm>
              <a:off x="4556125" y="2782888"/>
              <a:ext cx="1101725" cy="1058862"/>
            </a:xfrm>
            <a:custGeom>
              <a:avLst/>
              <a:gdLst>
                <a:gd name="T0" fmla="*/ 2147483647 w 293"/>
                <a:gd name="T1" fmla="*/ 2147483647 h 267"/>
                <a:gd name="T2" fmla="*/ 2147483647 w 293"/>
                <a:gd name="T3" fmla="*/ 2147483647 h 267"/>
                <a:gd name="T4" fmla="*/ 2147483647 w 293"/>
                <a:gd name="T5" fmla="*/ 2147483647 h 267"/>
                <a:gd name="T6" fmla="*/ 2147483647 w 293"/>
                <a:gd name="T7" fmla="*/ 2147483647 h 267"/>
                <a:gd name="T8" fmla="*/ 2147483647 w 293"/>
                <a:gd name="T9" fmla="*/ 2147483647 h 267"/>
                <a:gd name="T10" fmla="*/ 2147483647 w 293"/>
                <a:gd name="T11" fmla="*/ 2147483647 h 267"/>
                <a:gd name="T12" fmla="*/ 2147483647 w 293"/>
                <a:gd name="T13" fmla="*/ 2147483647 h 267"/>
                <a:gd name="T14" fmla="*/ 2147483647 w 293"/>
                <a:gd name="T15" fmla="*/ 2147483647 h 267"/>
                <a:gd name="T16" fmla="*/ 2147483647 w 293"/>
                <a:gd name="T17" fmla="*/ 2147483647 h 267"/>
                <a:gd name="T18" fmla="*/ 2147483647 w 293"/>
                <a:gd name="T19" fmla="*/ 2147483647 h 267"/>
                <a:gd name="T20" fmla="*/ 2147483647 w 293"/>
                <a:gd name="T21" fmla="*/ 2147483647 h 267"/>
                <a:gd name="T22" fmla="*/ 2147483647 w 293"/>
                <a:gd name="T23" fmla="*/ 2147483647 h 267"/>
                <a:gd name="T24" fmla="*/ 2147483647 w 293"/>
                <a:gd name="T25" fmla="*/ 2147483647 h 267"/>
                <a:gd name="T26" fmla="*/ 2147483647 w 293"/>
                <a:gd name="T27" fmla="*/ 2147483647 h 267"/>
                <a:gd name="T28" fmla="*/ 2147483647 w 293"/>
                <a:gd name="T29" fmla="*/ 2147483647 h 267"/>
                <a:gd name="T30" fmla="*/ 2147483647 w 293"/>
                <a:gd name="T31" fmla="*/ 2147483647 h 267"/>
                <a:gd name="T32" fmla="*/ 2147483647 w 293"/>
                <a:gd name="T33" fmla="*/ 2147483647 h 267"/>
                <a:gd name="T34" fmla="*/ 2147483647 w 293"/>
                <a:gd name="T35" fmla="*/ 2147483647 h 267"/>
                <a:gd name="T36" fmla="*/ 2147483647 w 293"/>
                <a:gd name="T37" fmla="*/ 2147483647 h 267"/>
                <a:gd name="T38" fmla="*/ 2147483647 w 293"/>
                <a:gd name="T39" fmla="*/ 2147483647 h 267"/>
                <a:gd name="T40" fmla="*/ 2147483647 w 293"/>
                <a:gd name="T41" fmla="*/ 2147483647 h 267"/>
                <a:gd name="T42" fmla="*/ 2147483647 w 293"/>
                <a:gd name="T43" fmla="*/ 2147483647 h 267"/>
                <a:gd name="T44" fmla="*/ 2147483647 w 293"/>
                <a:gd name="T45" fmla="*/ 2147483647 h 267"/>
                <a:gd name="T46" fmla="*/ 2147483647 w 293"/>
                <a:gd name="T47" fmla="*/ 2147483647 h 267"/>
                <a:gd name="T48" fmla="*/ 2147483647 w 293"/>
                <a:gd name="T49" fmla="*/ 2147483647 h 267"/>
                <a:gd name="T50" fmla="*/ 2147483647 w 293"/>
                <a:gd name="T51" fmla="*/ 2147483647 h 267"/>
                <a:gd name="T52" fmla="*/ 2147483647 w 293"/>
                <a:gd name="T53" fmla="*/ 2147483647 h 267"/>
                <a:gd name="T54" fmla="*/ 2147483647 w 293"/>
                <a:gd name="T55" fmla="*/ 2147483647 h 267"/>
                <a:gd name="T56" fmla="*/ 2147483647 w 293"/>
                <a:gd name="T57" fmla="*/ 2147483647 h 267"/>
                <a:gd name="T58" fmla="*/ 2147483647 w 293"/>
                <a:gd name="T59" fmla="*/ 2147483647 h 267"/>
                <a:gd name="T60" fmla="*/ 2147483647 w 293"/>
                <a:gd name="T61" fmla="*/ 2147483647 h 267"/>
                <a:gd name="T62" fmla="*/ 2147483647 w 293"/>
                <a:gd name="T63" fmla="*/ 2147483647 h 267"/>
                <a:gd name="T64" fmla="*/ 2147483647 w 293"/>
                <a:gd name="T65" fmla="*/ 2147483647 h 267"/>
                <a:gd name="T66" fmla="*/ 2147483647 w 293"/>
                <a:gd name="T67" fmla="*/ 2147483647 h 267"/>
                <a:gd name="T68" fmla="*/ 2147483647 w 293"/>
                <a:gd name="T69" fmla="*/ 2147483647 h 267"/>
                <a:gd name="T70" fmla="*/ 2147483647 w 293"/>
                <a:gd name="T71" fmla="*/ 2147483647 h 267"/>
                <a:gd name="T72" fmla="*/ 2147483647 w 293"/>
                <a:gd name="T73" fmla="*/ 2147483647 h 267"/>
                <a:gd name="T74" fmla="*/ 2147483647 w 293"/>
                <a:gd name="T75" fmla="*/ 2147483647 h 267"/>
                <a:gd name="T76" fmla="*/ 2147483647 w 293"/>
                <a:gd name="T77" fmla="*/ 2147483647 h 267"/>
                <a:gd name="T78" fmla="*/ 2147483647 w 293"/>
                <a:gd name="T79" fmla="*/ 2147483647 h 267"/>
                <a:gd name="T80" fmla="*/ 2147483647 w 293"/>
                <a:gd name="T81" fmla="*/ 2147483647 h 267"/>
                <a:gd name="T82" fmla="*/ 2147483647 w 293"/>
                <a:gd name="T83" fmla="*/ 2147483647 h 267"/>
                <a:gd name="T84" fmla="*/ 2147483647 w 293"/>
                <a:gd name="T85" fmla="*/ 2147483647 h 267"/>
                <a:gd name="T86" fmla="*/ 2147483647 w 293"/>
                <a:gd name="T87" fmla="*/ 2147483647 h 267"/>
                <a:gd name="T88" fmla="*/ 2147483647 w 293"/>
                <a:gd name="T89" fmla="*/ 2147483647 h 267"/>
                <a:gd name="T90" fmla="*/ 2147483647 w 293"/>
                <a:gd name="T91" fmla="*/ 2147483647 h 267"/>
                <a:gd name="T92" fmla="*/ 2147483647 w 293"/>
                <a:gd name="T93" fmla="*/ 2147483647 h 267"/>
                <a:gd name="T94" fmla="*/ 2147483647 w 293"/>
                <a:gd name="T95" fmla="*/ 2147483647 h 267"/>
                <a:gd name="T96" fmla="*/ 2147483647 w 293"/>
                <a:gd name="T97" fmla="*/ 2147483647 h 267"/>
                <a:gd name="T98" fmla="*/ 2147483647 w 293"/>
                <a:gd name="T99" fmla="*/ 2147483647 h 267"/>
                <a:gd name="T100" fmla="*/ 2147483647 w 293"/>
                <a:gd name="T101" fmla="*/ 2147483647 h 267"/>
                <a:gd name="T102" fmla="*/ 2147483647 w 293"/>
                <a:gd name="T103" fmla="*/ 2147483647 h 267"/>
                <a:gd name="T104" fmla="*/ 2147483647 w 293"/>
                <a:gd name="T105" fmla="*/ 2147483647 h 267"/>
                <a:gd name="T106" fmla="*/ 2147483647 w 293"/>
                <a:gd name="T107" fmla="*/ 2147483647 h 267"/>
                <a:gd name="T108" fmla="*/ 2147483647 w 293"/>
                <a:gd name="T109" fmla="*/ 2147483647 h 267"/>
                <a:gd name="T110" fmla="*/ 2147483647 w 293"/>
                <a:gd name="T111" fmla="*/ 2147483647 h 267"/>
                <a:gd name="T112" fmla="*/ 2147483647 w 293"/>
                <a:gd name="T113" fmla="*/ 2147483647 h 267"/>
                <a:gd name="T114" fmla="*/ 2147483647 w 293"/>
                <a:gd name="T115" fmla="*/ 2147483647 h 267"/>
                <a:gd name="T116" fmla="*/ 2147483647 w 293"/>
                <a:gd name="T117" fmla="*/ 2147483647 h 267"/>
                <a:gd name="T118" fmla="*/ 2147483647 w 293"/>
                <a:gd name="T119" fmla="*/ 2147483647 h 26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93"/>
                <a:gd name="T181" fmla="*/ 0 h 267"/>
                <a:gd name="T182" fmla="*/ 293 w 293"/>
                <a:gd name="T183" fmla="*/ 267 h 267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93" h="267">
                  <a:moveTo>
                    <a:pt x="29" y="173"/>
                  </a:moveTo>
                  <a:lnTo>
                    <a:pt x="29" y="176"/>
                  </a:lnTo>
                  <a:lnTo>
                    <a:pt x="29" y="179"/>
                  </a:lnTo>
                  <a:lnTo>
                    <a:pt x="32" y="184"/>
                  </a:lnTo>
                  <a:lnTo>
                    <a:pt x="34" y="187"/>
                  </a:lnTo>
                  <a:lnTo>
                    <a:pt x="37" y="189"/>
                  </a:lnTo>
                  <a:lnTo>
                    <a:pt x="42" y="189"/>
                  </a:lnTo>
                  <a:lnTo>
                    <a:pt x="48" y="189"/>
                  </a:lnTo>
                  <a:lnTo>
                    <a:pt x="50" y="192"/>
                  </a:lnTo>
                  <a:lnTo>
                    <a:pt x="58" y="195"/>
                  </a:lnTo>
                  <a:lnTo>
                    <a:pt x="58" y="197"/>
                  </a:lnTo>
                  <a:lnTo>
                    <a:pt x="61" y="197"/>
                  </a:lnTo>
                  <a:lnTo>
                    <a:pt x="64" y="197"/>
                  </a:lnTo>
                  <a:lnTo>
                    <a:pt x="66" y="197"/>
                  </a:lnTo>
                  <a:lnTo>
                    <a:pt x="72" y="195"/>
                  </a:lnTo>
                  <a:lnTo>
                    <a:pt x="77" y="192"/>
                  </a:lnTo>
                  <a:lnTo>
                    <a:pt x="77" y="195"/>
                  </a:lnTo>
                  <a:lnTo>
                    <a:pt x="77" y="197"/>
                  </a:lnTo>
                  <a:lnTo>
                    <a:pt x="77" y="200"/>
                  </a:lnTo>
                  <a:lnTo>
                    <a:pt x="82" y="200"/>
                  </a:lnTo>
                  <a:lnTo>
                    <a:pt x="82" y="197"/>
                  </a:lnTo>
                  <a:lnTo>
                    <a:pt x="82" y="195"/>
                  </a:lnTo>
                  <a:lnTo>
                    <a:pt x="85" y="195"/>
                  </a:lnTo>
                  <a:lnTo>
                    <a:pt x="88" y="195"/>
                  </a:lnTo>
                  <a:lnTo>
                    <a:pt x="90" y="195"/>
                  </a:lnTo>
                  <a:lnTo>
                    <a:pt x="90" y="192"/>
                  </a:lnTo>
                  <a:lnTo>
                    <a:pt x="93" y="192"/>
                  </a:lnTo>
                  <a:lnTo>
                    <a:pt x="93" y="195"/>
                  </a:lnTo>
                  <a:lnTo>
                    <a:pt x="93" y="197"/>
                  </a:lnTo>
                  <a:lnTo>
                    <a:pt x="96" y="200"/>
                  </a:lnTo>
                  <a:lnTo>
                    <a:pt x="101" y="200"/>
                  </a:lnTo>
                  <a:lnTo>
                    <a:pt x="101" y="197"/>
                  </a:lnTo>
                  <a:lnTo>
                    <a:pt x="106" y="200"/>
                  </a:lnTo>
                  <a:lnTo>
                    <a:pt x="106" y="203"/>
                  </a:lnTo>
                  <a:lnTo>
                    <a:pt x="106" y="205"/>
                  </a:lnTo>
                  <a:lnTo>
                    <a:pt x="109" y="205"/>
                  </a:lnTo>
                  <a:lnTo>
                    <a:pt x="112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2" y="205"/>
                  </a:lnTo>
                  <a:lnTo>
                    <a:pt x="125" y="205"/>
                  </a:lnTo>
                  <a:lnTo>
                    <a:pt x="128" y="208"/>
                  </a:lnTo>
                  <a:lnTo>
                    <a:pt x="130" y="211"/>
                  </a:lnTo>
                  <a:lnTo>
                    <a:pt x="130" y="213"/>
                  </a:lnTo>
                  <a:lnTo>
                    <a:pt x="130" y="216"/>
                  </a:lnTo>
                  <a:lnTo>
                    <a:pt x="130" y="219"/>
                  </a:lnTo>
                  <a:lnTo>
                    <a:pt x="130" y="221"/>
                  </a:lnTo>
                  <a:lnTo>
                    <a:pt x="128" y="221"/>
                  </a:lnTo>
                  <a:lnTo>
                    <a:pt x="125" y="224"/>
                  </a:lnTo>
                  <a:lnTo>
                    <a:pt x="125" y="227"/>
                  </a:lnTo>
                  <a:lnTo>
                    <a:pt x="130" y="229"/>
                  </a:lnTo>
                  <a:lnTo>
                    <a:pt x="133" y="232"/>
                  </a:lnTo>
                  <a:lnTo>
                    <a:pt x="136" y="232"/>
                  </a:lnTo>
                  <a:lnTo>
                    <a:pt x="138" y="235"/>
                  </a:lnTo>
                  <a:lnTo>
                    <a:pt x="138" y="237"/>
                  </a:lnTo>
                  <a:lnTo>
                    <a:pt x="141" y="237"/>
                  </a:lnTo>
                  <a:lnTo>
                    <a:pt x="141" y="235"/>
                  </a:lnTo>
                  <a:lnTo>
                    <a:pt x="144" y="232"/>
                  </a:lnTo>
                  <a:lnTo>
                    <a:pt x="144" y="235"/>
                  </a:lnTo>
                  <a:lnTo>
                    <a:pt x="144" y="237"/>
                  </a:lnTo>
                  <a:lnTo>
                    <a:pt x="144" y="240"/>
                  </a:lnTo>
                  <a:lnTo>
                    <a:pt x="146" y="240"/>
                  </a:lnTo>
                  <a:lnTo>
                    <a:pt x="152" y="240"/>
                  </a:lnTo>
                  <a:lnTo>
                    <a:pt x="149" y="243"/>
                  </a:lnTo>
                  <a:lnTo>
                    <a:pt x="152" y="243"/>
                  </a:lnTo>
                  <a:lnTo>
                    <a:pt x="154" y="240"/>
                  </a:lnTo>
                  <a:lnTo>
                    <a:pt x="152" y="237"/>
                  </a:lnTo>
                  <a:lnTo>
                    <a:pt x="154" y="235"/>
                  </a:lnTo>
                  <a:lnTo>
                    <a:pt x="157" y="235"/>
                  </a:lnTo>
                  <a:lnTo>
                    <a:pt x="160" y="235"/>
                  </a:lnTo>
                  <a:lnTo>
                    <a:pt x="162" y="232"/>
                  </a:lnTo>
                  <a:lnTo>
                    <a:pt x="165" y="232"/>
                  </a:lnTo>
                  <a:lnTo>
                    <a:pt x="165" y="229"/>
                  </a:lnTo>
                  <a:lnTo>
                    <a:pt x="168" y="229"/>
                  </a:lnTo>
                  <a:lnTo>
                    <a:pt x="173" y="229"/>
                  </a:lnTo>
                  <a:lnTo>
                    <a:pt x="173" y="232"/>
                  </a:lnTo>
                  <a:lnTo>
                    <a:pt x="170" y="232"/>
                  </a:lnTo>
                  <a:lnTo>
                    <a:pt x="173" y="235"/>
                  </a:lnTo>
                  <a:lnTo>
                    <a:pt x="173" y="237"/>
                  </a:lnTo>
                  <a:lnTo>
                    <a:pt x="176" y="235"/>
                  </a:lnTo>
                  <a:lnTo>
                    <a:pt x="178" y="235"/>
                  </a:lnTo>
                  <a:lnTo>
                    <a:pt x="181" y="232"/>
                  </a:lnTo>
                  <a:lnTo>
                    <a:pt x="184" y="232"/>
                  </a:lnTo>
                  <a:lnTo>
                    <a:pt x="184" y="235"/>
                  </a:lnTo>
                  <a:lnTo>
                    <a:pt x="184" y="237"/>
                  </a:lnTo>
                  <a:lnTo>
                    <a:pt x="184" y="240"/>
                  </a:lnTo>
                  <a:lnTo>
                    <a:pt x="184" y="243"/>
                  </a:lnTo>
                  <a:lnTo>
                    <a:pt x="186" y="245"/>
                  </a:lnTo>
                  <a:lnTo>
                    <a:pt x="189" y="245"/>
                  </a:lnTo>
                  <a:lnTo>
                    <a:pt x="192" y="243"/>
                  </a:lnTo>
                  <a:lnTo>
                    <a:pt x="194" y="240"/>
                  </a:lnTo>
                  <a:lnTo>
                    <a:pt x="194" y="237"/>
                  </a:lnTo>
                  <a:lnTo>
                    <a:pt x="197" y="235"/>
                  </a:lnTo>
                  <a:lnTo>
                    <a:pt x="200" y="235"/>
                  </a:lnTo>
                  <a:lnTo>
                    <a:pt x="200" y="237"/>
                  </a:lnTo>
                  <a:lnTo>
                    <a:pt x="197" y="237"/>
                  </a:lnTo>
                  <a:lnTo>
                    <a:pt x="197" y="240"/>
                  </a:lnTo>
                  <a:lnTo>
                    <a:pt x="197" y="243"/>
                  </a:lnTo>
                  <a:lnTo>
                    <a:pt x="197" y="245"/>
                  </a:lnTo>
                  <a:lnTo>
                    <a:pt x="200" y="248"/>
                  </a:lnTo>
                  <a:lnTo>
                    <a:pt x="202" y="248"/>
                  </a:lnTo>
                  <a:lnTo>
                    <a:pt x="205" y="248"/>
                  </a:lnTo>
                  <a:lnTo>
                    <a:pt x="205" y="245"/>
                  </a:lnTo>
                  <a:lnTo>
                    <a:pt x="202" y="245"/>
                  </a:lnTo>
                  <a:lnTo>
                    <a:pt x="202" y="243"/>
                  </a:lnTo>
                  <a:lnTo>
                    <a:pt x="202" y="240"/>
                  </a:lnTo>
                  <a:lnTo>
                    <a:pt x="202" y="237"/>
                  </a:lnTo>
                  <a:lnTo>
                    <a:pt x="205" y="240"/>
                  </a:lnTo>
                  <a:lnTo>
                    <a:pt x="208" y="240"/>
                  </a:lnTo>
                  <a:lnTo>
                    <a:pt x="210" y="243"/>
                  </a:lnTo>
                  <a:lnTo>
                    <a:pt x="213" y="243"/>
                  </a:lnTo>
                  <a:lnTo>
                    <a:pt x="216" y="243"/>
                  </a:lnTo>
                  <a:lnTo>
                    <a:pt x="218" y="245"/>
                  </a:lnTo>
                  <a:lnTo>
                    <a:pt x="218" y="251"/>
                  </a:lnTo>
                  <a:lnTo>
                    <a:pt x="218" y="253"/>
                  </a:lnTo>
                  <a:lnTo>
                    <a:pt x="218" y="256"/>
                  </a:lnTo>
                  <a:lnTo>
                    <a:pt x="224" y="256"/>
                  </a:lnTo>
                  <a:lnTo>
                    <a:pt x="226" y="259"/>
                  </a:lnTo>
                  <a:lnTo>
                    <a:pt x="226" y="261"/>
                  </a:lnTo>
                  <a:lnTo>
                    <a:pt x="229" y="264"/>
                  </a:lnTo>
                  <a:lnTo>
                    <a:pt x="234" y="267"/>
                  </a:lnTo>
                  <a:lnTo>
                    <a:pt x="240" y="267"/>
                  </a:lnTo>
                  <a:lnTo>
                    <a:pt x="245" y="267"/>
                  </a:lnTo>
                  <a:lnTo>
                    <a:pt x="245" y="264"/>
                  </a:lnTo>
                  <a:lnTo>
                    <a:pt x="245" y="261"/>
                  </a:lnTo>
                  <a:lnTo>
                    <a:pt x="248" y="261"/>
                  </a:lnTo>
                  <a:lnTo>
                    <a:pt x="250" y="261"/>
                  </a:lnTo>
                  <a:lnTo>
                    <a:pt x="250" y="264"/>
                  </a:lnTo>
                  <a:lnTo>
                    <a:pt x="256" y="264"/>
                  </a:lnTo>
                  <a:lnTo>
                    <a:pt x="256" y="261"/>
                  </a:lnTo>
                  <a:lnTo>
                    <a:pt x="253" y="261"/>
                  </a:lnTo>
                  <a:lnTo>
                    <a:pt x="256" y="259"/>
                  </a:lnTo>
                  <a:lnTo>
                    <a:pt x="250" y="259"/>
                  </a:lnTo>
                  <a:lnTo>
                    <a:pt x="248" y="259"/>
                  </a:lnTo>
                  <a:lnTo>
                    <a:pt x="245" y="259"/>
                  </a:lnTo>
                  <a:lnTo>
                    <a:pt x="245" y="256"/>
                  </a:lnTo>
                  <a:lnTo>
                    <a:pt x="240" y="256"/>
                  </a:lnTo>
                  <a:lnTo>
                    <a:pt x="240" y="253"/>
                  </a:lnTo>
                  <a:lnTo>
                    <a:pt x="242" y="251"/>
                  </a:lnTo>
                  <a:lnTo>
                    <a:pt x="240" y="251"/>
                  </a:lnTo>
                  <a:lnTo>
                    <a:pt x="240" y="245"/>
                  </a:lnTo>
                  <a:lnTo>
                    <a:pt x="240" y="243"/>
                  </a:lnTo>
                  <a:lnTo>
                    <a:pt x="245" y="240"/>
                  </a:lnTo>
                  <a:lnTo>
                    <a:pt x="250" y="240"/>
                  </a:lnTo>
                  <a:lnTo>
                    <a:pt x="256" y="240"/>
                  </a:lnTo>
                  <a:lnTo>
                    <a:pt x="264" y="240"/>
                  </a:lnTo>
                  <a:lnTo>
                    <a:pt x="264" y="235"/>
                  </a:lnTo>
                  <a:lnTo>
                    <a:pt x="264" y="224"/>
                  </a:lnTo>
                  <a:lnTo>
                    <a:pt x="264" y="216"/>
                  </a:lnTo>
                  <a:lnTo>
                    <a:pt x="264" y="208"/>
                  </a:lnTo>
                  <a:lnTo>
                    <a:pt x="258" y="205"/>
                  </a:lnTo>
                  <a:lnTo>
                    <a:pt x="261" y="200"/>
                  </a:lnTo>
                  <a:lnTo>
                    <a:pt x="264" y="197"/>
                  </a:lnTo>
                  <a:lnTo>
                    <a:pt x="266" y="197"/>
                  </a:lnTo>
                  <a:lnTo>
                    <a:pt x="272" y="195"/>
                  </a:lnTo>
                  <a:lnTo>
                    <a:pt x="274" y="192"/>
                  </a:lnTo>
                  <a:lnTo>
                    <a:pt x="277" y="184"/>
                  </a:lnTo>
                  <a:lnTo>
                    <a:pt x="280" y="181"/>
                  </a:lnTo>
                  <a:lnTo>
                    <a:pt x="282" y="176"/>
                  </a:lnTo>
                  <a:lnTo>
                    <a:pt x="280" y="176"/>
                  </a:lnTo>
                  <a:lnTo>
                    <a:pt x="277" y="176"/>
                  </a:lnTo>
                  <a:lnTo>
                    <a:pt x="274" y="179"/>
                  </a:lnTo>
                  <a:lnTo>
                    <a:pt x="274" y="173"/>
                  </a:lnTo>
                  <a:lnTo>
                    <a:pt x="274" y="171"/>
                  </a:lnTo>
                  <a:lnTo>
                    <a:pt x="277" y="171"/>
                  </a:lnTo>
                  <a:lnTo>
                    <a:pt x="280" y="168"/>
                  </a:lnTo>
                  <a:lnTo>
                    <a:pt x="280" y="165"/>
                  </a:lnTo>
                  <a:lnTo>
                    <a:pt x="280" y="163"/>
                  </a:lnTo>
                  <a:lnTo>
                    <a:pt x="277" y="160"/>
                  </a:lnTo>
                  <a:lnTo>
                    <a:pt x="277" y="157"/>
                  </a:lnTo>
                  <a:lnTo>
                    <a:pt x="274" y="157"/>
                  </a:lnTo>
                  <a:lnTo>
                    <a:pt x="274" y="155"/>
                  </a:lnTo>
                  <a:lnTo>
                    <a:pt x="280" y="152"/>
                  </a:lnTo>
                  <a:lnTo>
                    <a:pt x="282" y="152"/>
                  </a:lnTo>
                  <a:lnTo>
                    <a:pt x="282" y="149"/>
                  </a:lnTo>
                  <a:lnTo>
                    <a:pt x="285" y="147"/>
                  </a:lnTo>
                  <a:lnTo>
                    <a:pt x="288" y="144"/>
                  </a:lnTo>
                  <a:lnTo>
                    <a:pt x="290" y="144"/>
                  </a:lnTo>
                  <a:lnTo>
                    <a:pt x="293" y="141"/>
                  </a:lnTo>
                  <a:lnTo>
                    <a:pt x="293" y="139"/>
                  </a:lnTo>
                  <a:lnTo>
                    <a:pt x="293" y="136"/>
                  </a:lnTo>
                  <a:lnTo>
                    <a:pt x="293" y="131"/>
                  </a:lnTo>
                  <a:lnTo>
                    <a:pt x="293" y="125"/>
                  </a:lnTo>
                  <a:lnTo>
                    <a:pt x="290" y="125"/>
                  </a:lnTo>
                  <a:lnTo>
                    <a:pt x="290" y="120"/>
                  </a:lnTo>
                  <a:lnTo>
                    <a:pt x="293" y="117"/>
                  </a:lnTo>
                  <a:lnTo>
                    <a:pt x="290" y="115"/>
                  </a:lnTo>
                  <a:lnTo>
                    <a:pt x="290" y="112"/>
                  </a:lnTo>
                  <a:lnTo>
                    <a:pt x="290" y="109"/>
                  </a:lnTo>
                  <a:lnTo>
                    <a:pt x="288" y="107"/>
                  </a:lnTo>
                  <a:lnTo>
                    <a:pt x="285" y="104"/>
                  </a:lnTo>
                  <a:lnTo>
                    <a:pt x="282" y="104"/>
                  </a:lnTo>
                  <a:lnTo>
                    <a:pt x="280" y="104"/>
                  </a:lnTo>
                  <a:lnTo>
                    <a:pt x="277" y="104"/>
                  </a:lnTo>
                  <a:lnTo>
                    <a:pt x="274" y="104"/>
                  </a:lnTo>
                  <a:lnTo>
                    <a:pt x="269" y="101"/>
                  </a:lnTo>
                  <a:lnTo>
                    <a:pt x="266" y="99"/>
                  </a:lnTo>
                  <a:lnTo>
                    <a:pt x="261" y="96"/>
                  </a:lnTo>
                  <a:lnTo>
                    <a:pt x="258" y="96"/>
                  </a:lnTo>
                  <a:lnTo>
                    <a:pt x="256" y="93"/>
                  </a:lnTo>
                  <a:lnTo>
                    <a:pt x="253" y="91"/>
                  </a:lnTo>
                  <a:lnTo>
                    <a:pt x="248" y="91"/>
                  </a:lnTo>
                  <a:lnTo>
                    <a:pt x="248" y="88"/>
                  </a:lnTo>
                  <a:lnTo>
                    <a:pt x="245" y="83"/>
                  </a:lnTo>
                  <a:lnTo>
                    <a:pt x="242" y="80"/>
                  </a:lnTo>
                  <a:lnTo>
                    <a:pt x="240" y="75"/>
                  </a:lnTo>
                  <a:lnTo>
                    <a:pt x="240" y="72"/>
                  </a:lnTo>
                  <a:lnTo>
                    <a:pt x="237" y="72"/>
                  </a:lnTo>
                  <a:lnTo>
                    <a:pt x="234" y="75"/>
                  </a:lnTo>
                  <a:lnTo>
                    <a:pt x="232" y="72"/>
                  </a:lnTo>
                  <a:lnTo>
                    <a:pt x="229" y="72"/>
                  </a:lnTo>
                  <a:lnTo>
                    <a:pt x="226" y="72"/>
                  </a:lnTo>
                  <a:lnTo>
                    <a:pt x="224" y="69"/>
                  </a:lnTo>
                  <a:lnTo>
                    <a:pt x="224" y="67"/>
                  </a:lnTo>
                  <a:lnTo>
                    <a:pt x="226" y="67"/>
                  </a:lnTo>
                  <a:lnTo>
                    <a:pt x="226" y="64"/>
                  </a:lnTo>
                  <a:lnTo>
                    <a:pt x="229" y="61"/>
                  </a:lnTo>
                  <a:lnTo>
                    <a:pt x="232" y="61"/>
                  </a:lnTo>
                  <a:lnTo>
                    <a:pt x="234" y="59"/>
                  </a:lnTo>
                  <a:lnTo>
                    <a:pt x="232" y="56"/>
                  </a:lnTo>
                  <a:lnTo>
                    <a:pt x="232" y="53"/>
                  </a:lnTo>
                  <a:lnTo>
                    <a:pt x="234" y="51"/>
                  </a:lnTo>
                  <a:lnTo>
                    <a:pt x="234" y="48"/>
                  </a:lnTo>
                  <a:lnTo>
                    <a:pt x="234" y="45"/>
                  </a:lnTo>
                  <a:lnTo>
                    <a:pt x="232" y="45"/>
                  </a:lnTo>
                  <a:lnTo>
                    <a:pt x="226" y="45"/>
                  </a:lnTo>
                  <a:lnTo>
                    <a:pt x="221" y="45"/>
                  </a:lnTo>
                  <a:lnTo>
                    <a:pt x="218" y="43"/>
                  </a:lnTo>
                  <a:lnTo>
                    <a:pt x="216" y="40"/>
                  </a:lnTo>
                  <a:lnTo>
                    <a:pt x="216" y="35"/>
                  </a:lnTo>
                  <a:lnTo>
                    <a:pt x="213" y="32"/>
                  </a:lnTo>
                  <a:lnTo>
                    <a:pt x="210" y="29"/>
                  </a:lnTo>
                  <a:lnTo>
                    <a:pt x="205" y="24"/>
                  </a:lnTo>
                  <a:lnTo>
                    <a:pt x="200" y="19"/>
                  </a:lnTo>
                  <a:lnTo>
                    <a:pt x="197" y="13"/>
                  </a:lnTo>
                  <a:lnTo>
                    <a:pt x="192" y="13"/>
                  </a:lnTo>
                  <a:lnTo>
                    <a:pt x="192" y="16"/>
                  </a:lnTo>
                  <a:lnTo>
                    <a:pt x="189" y="16"/>
                  </a:lnTo>
                  <a:lnTo>
                    <a:pt x="189" y="13"/>
                  </a:lnTo>
                  <a:lnTo>
                    <a:pt x="186" y="13"/>
                  </a:lnTo>
                  <a:lnTo>
                    <a:pt x="184" y="16"/>
                  </a:lnTo>
                  <a:lnTo>
                    <a:pt x="181" y="19"/>
                  </a:lnTo>
                  <a:lnTo>
                    <a:pt x="178" y="21"/>
                  </a:lnTo>
                  <a:lnTo>
                    <a:pt x="178" y="24"/>
                  </a:lnTo>
                  <a:lnTo>
                    <a:pt x="176" y="24"/>
                  </a:lnTo>
                  <a:lnTo>
                    <a:pt x="170" y="24"/>
                  </a:lnTo>
                  <a:lnTo>
                    <a:pt x="168" y="21"/>
                  </a:lnTo>
                  <a:lnTo>
                    <a:pt x="165" y="16"/>
                  </a:lnTo>
                  <a:lnTo>
                    <a:pt x="162" y="16"/>
                  </a:lnTo>
                  <a:lnTo>
                    <a:pt x="160" y="13"/>
                  </a:lnTo>
                  <a:lnTo>
                    <a:pt x="160" y="8"/>
                  </a:lnTo>
                  <a:lnTo>
                    <a:pt x="157" y="11"/>
                  </a:lnTo>
                  <a:lnTo>
                    <a:pt x="154" y="13"/>
                  </a:lnTo>
                  <a:lnTo>
                    <a:pt x="152" y="11"/>
                  </a:lnTo>
                  <a:lnTo>
                    <a:pt x="152" y="5"/>
                  </a:lnTo>
                  <a:lnTo>
                    <a:pt x="149" y="5"/>
                  </a:lnTo>
                  <a:lnTo>
                    <a:pt x="146" y="8"/>
                  </a:lnTo>
                  <a:lnTo>
                    <a:pt x="144" y="11"/>
                  </a:lnTo>
                  <a:lnTo>
                    <a:pt x="141" y="11"/>
                  </a:lnTo>
                  <a:lnTo>
                    <a:pt x="136" y="11"/>
                  </a:lnTo>
                  <a:lnTo>
                    <a:pt x="130" y="11"/>
                  </a:lnTo>
                  <a:lnTo>
                    <a:pt x="125" y="11"/>
                  </a:lnTo>
                  <a:lnTo>
                    <a:pt x="120" y="8"/>
                  </a:lnTo>
                  <a:lnTo>
                    <a:pt x="117" y="5"/>
                  </a:lnTo>
                  <a:lnTo>
                    <a:pt x="114" y="3"/>
                  </a:lnTo>
                  <a:lnTo>
                    <a:pt x="112" y="0"/>
                  </a:lnTo>
                  <a:lnTo>
                    <a:pt x="112" y="3"/>
                  </a:lnTo>
                  <a:lnTo>
                    <a:pt x="109" y="3"/>
                  </a:lnTo>
                  <a:lnTo>
                    <a:pt x="106" y="5"/>
                  </a:lnTo>
                  <a:lnTo>
                    <a:pt x="104" y="8"/>
                  </a:lnTo>
                  <a:lnTo>
                    <a:pt x="101" y="11"/>
                  </a:lnTo>
                  <a:lnTo>
                    <a:pt x="96" y="16"/>
                  </a:lnTo>
                  <a:lnTo>
                    <a:pt x="90" y="19"/>
                  </a:lnTo>
                  <a:lnTo>
                    <a:pt x="88" y="19"/>
                  </a:lnTo>
                  <a:lnTo>
                    <a:pt x="88" y="24"/>
                  </a:lnTo>
                  <a:lnTo>
                    <a:pt x="90" y="24"/>
                  </a:lnTo>
                  <a:lnTo>
                    <a:pt x="93" y="27"/>
                  </a:lnTo>
                  <a:lnTo>
                    <a:pt x="93" y="29"/>
                  </a:lnTo>
                  <a:lnTo>
                    <a:pt x="96" y="32"/>
                  </a:lnTo>
                  <a:lnTo>
                    <a:pt x="96" y="35"/>
                  </a:lnTo>
                  <a:lnTo>
                    <a:pt x="96" y="37"/>
                  </a:lnTo>
                  <a:lnTo>
                    <a:pt x="96" y="40"/>
                  </a:lnTo>
                  <a:lnTo>
                    <a:pt x="93" y="43"/>
                  </a:lnTo>
                  <a:lnTo>
                    <a:pt x="93" y="45"/>
                  </a:lnTo>
                  <a:lnTo>
                    <a:pt x="96" y="45"/>
                  </a:lnTo>
                  <a:lnTo>
                    <a:pt x="98" y="51"/>
                  </a:lnTo>
                  <a:lnTo>
                    <a:pt x="98" y="53"/>
                  </a:lnTo>
                  <a:lnTo>
                    <a:pt x="98" y="56"/>
                  </a:lnTo>
                  <a:lnTo>
                    <a:pt x="96" y="59"/>
                  </a:lnTo>
                  <a:lnTo>
                    <a:pt x="96" y="61"/>
                  </a:lnTo>
                  <a:lnTo>
                    <a:pt x="96" y="64"/>
                  </a:lnTo>
                  <a:lnTo>
                    <a:pt x="96" y="69"/>
                  </a:lnTo>
                  <a:lnTo>
                    <a:pt x="96" y="72"/>
                  </a:lnTo>
                  <a:lnTo>
                    <a:pt x="93" y="75"/>
                  </a:lnTo>
                  <a:lnTo>
                    <a:pt x="90" y="77"/>
                  </a:lnTo>
                  <a:lnTo>
                    <a:pt x="88" y="80"/>
                  </a:lnTo>
                  <a:lnTo>
                    <a:pt x="85" y="80"/>
                  </a:lnTo>
                  <a:lnTo>
                    <a:pt x="82" y="77"/>
                  </a:lnTo>
                  <a:lnTo>
                    <a:pt x="80" y="77"/>
                  </a:lnTo>
                  <a:lnTo>
                    <a:pt x="77" y="80"/>
                  </a:lnTo>
                  <a:lnTo>
                    <a:pt x="74" y="75"/>
                  </a:lnTo>
                  <a:lnTo>
                    <a:pt x="72" y="72"/>
                  </a:lnTo>
                  <a:lnTo>
                    <a:pt x="69" y="69"/>
                  </a:lnTo>
                  <a:lnTo>
                    <a:pt x="69" y="67"/>
                  </a:lnTo>
                  <a:lnTo>
                    <a:pt x="66" y="64"/>
                  </a:lnTo>
                  <a:lnTo>
                    <a:pt x="64" y="67"/>
                  </a:lnTo>
                  <a:lnTo>
                    <a:pt x="61" y="69"/>
                  </a:lnTo>
                  <a:lnTo>
                    <a:pt x="58" y="69"/>
                  </a:lnTo>
                  <a:lnTo>
                    <a:pt x="56" y="72"/>
                  </a:lnTo>
                  <a:lnTo>
                    <a:pt x="53" y="75"/>
                  </a:lnTo>
                  <a:lnTo>
                    <a:pt x="50" y="75"/>
                  </a:lnTo>
                  <a:lnTo>
                    <a:pt x="48" y="72"/>
                  </a:lnTo>
                  <a:lnTo>
                    <a:pt x="45" y="69"/>
                  </a:lnTo>
                  <a:lnTo>
                    <a:pt x="42" y="69"/>
                  </a:lnTo>
                  <a:lnTo>
                    <a:pt x="37" y="69"/>
                  </a:lnTo>
                  <a:lnTo>
                    <a:pt x="37" y="72"/>
                  </a:lnTo>
                  <a:lnTo>
                    <a:pt x="34" y="75"/>
                  </a:lnTo>
                  <a:lnTo>
                    <a:pt x="37" y="77"/>
                  </a:lnTo>
                  <a:lnTo>
                    <a:pt x="37" y="80"/>
                  </a:lnTo>
                  <a:lnTo>
                    <a:pt x="40" y="83"/>
                  </a:lnTo>
                  <a:lnTo>
                    <a:pt x="40" y="88"/>
                  </a:lnTo>
                  <a:lnTo>
                    <a:pt x="40" y="91"/>
                  </a:lnTo>
                  <a:lnTo>
                    <a:pt x="40" y="96"/>
                  </a:lnTo>
                  <a:lnTo>
                    <a:pt x="40" y="101"/>
                  </a:lnTo>
                  <a:lnTo>
                    <a:pt x="40" y="104"/>
                  </a:lnTo>
                  <a:lnTo>
                    <a:pt x="37" y="107"/>
                  </a:lnTo>
                  <a:lnTo>
                    <a:pt x="34" y="112"/>
                  </a:lnTo>
                  <a:lnTo>
                    <a:pt x="34" y="115"/>
                  </a:lnTo>
                  <a:lnTo>
                    <a:pt x="34" y="120"/>
                  </a:lnTo>
                  <a:lnTo>
                    <a:pt x="34" y="123"/>
                  </a:lnTo>
                  <a:lnTo>
                    <a:pt x="37" y="125"/>
                  </a:lnTo>
                  <a:lnTo>
                    <a:pt x="40" y="125"/>
                  </a:lnTo>
                  <a:lnTo>
                    <a:pt x="40" y="128"/>
                  </a:lnTo>
                  <a:lnTo>
                    <a:pt x="42" y="131"/>
                  </a:lnTo>
                  <a:lnTo>
                    <a:pt x="42" y="136"/>
                  </a:lnTo>
                  <a:lnTo>
                    <a:pt x="42" y="139"/>
                  </a:lnTo>
                  <a:lnTo>
                    <a:pt x="40" y="144"/>
                  </a:lnTo>
                  <a:lnTo>
                    <a:pt x="37" y="144"/>
                  </a:lnTo>
                  <a:lnTo>
                    <a:pt x="34" y="144"/>
                  </a:lnTo>
                  <a:lnTo>
                    <a:pt x="32" y="147"/>
                  </a:lnTo>
                  <a:lnTo>
                    <a:pt x="29" y="149"/>
                  </a:lnTo>
                  <a:lnTo>
                    <a:pt x="29" y="155"/>
                  </a:lnTo>
                  <a:lnTo>
                    <a:pt x="26" y="155"/>
                  </a:lnTo>
                  <a:lnTo>
                    <a:pt x="26" y="157"/>
                  </a:lnTo>
                  <a:lnTo>
                    <a:pt x="24" y="157"/>
                  </a:lnTo>
                  <a:lnTo>
                    <a:pt x="21" y="155"/>
                  </a:lnTo>
                  <a:lnTo>
                    <a:pt x="18" y="155"/>
                  </a:lnTo>
                  <a:lnTo>
                    <a:pt x="13" y="152"/>
                  </a:lnTo>
                  <a:lnTo>
                    <a:pt x="10" y="152"/>
                  </a:lnTo>
                  <a:lnTo>
                    <a:pt x="5" y="155"/>
                  </a:lnTo>
                  <a:lnTo>
                    <a:pt x="0" y="157"/>
                  </a:lnTo>
                  <a:lnTo>
                    <a:pt x="2" y="160"/>
                  </a:lnTo>
                  <a:lnTo>
                    <a:pt x="5" y="163"/>
                  </a:lnTo>
                  <a:lnTo>
                    <a:pt x="8" y="163"/>
                  </a:lnTo>
                  <a:lnTo>
                    <a:pt x="10" y="160"/>
                  </a:lnTo>
                  <a:lnTo>
                    <a:pt x="16" y="160"/>
                  </a:lnTo>
                  <a:lnTo>
                    <a:pt x="18" y="163"/>
                  </a:lnTo>
                  <a:lnTo>
                    <a:pt x="21" y="163"/>
                  </a:lnTo>
                  <a:lnTo>
                    <a:pt x="26" y="168"/>
                  </a:lnTo>
                  <a:lnTo>
                    <a:pt x="26" y="171"/>
                  </a:lnTo>
                  <a:lnTo>
                    <a:pt x="29" y="171"/>
                  </a:lnTo>
                  <a:lnTo>
                    <a:pt x="29" y="173"/>
                  </a:lnTo>
                  <a:close/>
                </a:path>
              </a:pathLst>
            </a:custGeom>
            <a:solidFill>
              <a:srgbClr val="F0F0F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92" name="Freeform 158"/>
            <p:cNvSpPr>
              <a:spLocks/>
            </p:cNvSpPr>
            <p:nvPr/>
          </p:nvSpPr>
          <p:spPr bwMode="auto">
            <a:xfrm>
              <a:off x="6116638" y="5224463"/>
              <a:ext cx="1069975" cy="1060450"/>
            </a:xfrm>
            <a:custGeom>
              <a:avLst/>
              <a:gdLst>
                <a:gd name="T0" fmla="*/ 2147483647 w 285"/>
                <a:gd name="T1" fmla="*/ 2147483647 h 267"/>
                <a:gd name="T2" fmla="*/ 2147483647 w 285"/>
                <a:gd name="T3" fmla="*/ 2147483647 h 267"/>
                <a:gd name="T4" fmla="*/ 2147483647 w 285"/>
                <a:gd name="T5" fmla="*/ 2147483647 h 267"/>
                <a:gd name="T6" fmla="*/ 2147483647 w 285"/>
                <a:gd name="T7" fmla="*/ 2147483647 h 267"/>
                <a:gd name="T8" fmla="*/ 2147483647 w 285"/>
                <a:gd name="T9" fmla="*/ 2147483647 h 267"/>
                <a:gd name="T10" fmla="*/ 2147483647 w 285"/>
                <a:gd name="T11" fmla="*/ 2147483647 h 267"/>
                <a:gd name="T12" fmla="*/ 2147483647 w 285"/>
                <a:gd name="T13" fmla="*/ 2147483647 h 267"/>
                <a:gd name="T14" fmla="*/ 2147483647 w 285"/>
                <a:gd name="T15" fmla="*/ 2147483647 h 267"/>
                <a:gd name="T16" fmla="*/ 2147483647 w 285"/>
                <a:gd name="T17" fmla="*/ 2147483647 h 267"/>
                <a:gd name="T18" fmla="*/ 2147483647 w 285"/>
                <a:gd name="T19" fmla="*/ 2147483647 h 267"/>
                <a:gd name="T20" fmla="*/ 2147483647 w 285"/>
                <a:gd name="T21" fmla="*/ 2147483647 h 267"/>
                <a:gd name="T22" fmla="*/ 2147483647 w 285"/>
                <a:gd name="T23" fmla="*/ 2147483647 h 267"/>
                <a:gd name="T24" fmla="*/ 2147483647 w 285"/>
                <a:gd name="T25" fmla="*/ 2147483647 h 267"/>
                <a:gd name="T26" fmla="*/ 2147483647 w 285"/>
                <a:gd name="T27" fmla="*/ 2147483647 h 267"/>
                <a:gd name="T28" fmla="*/ 2147483647 w 285"/>
                <a:gd name="T29" fmla="*/ 2147483647 h 267"/>
                <a:gd name="T30" fmla="*/ 2147483647 w 285"/>
                <a:gd name="T31" fmla="*/ 2147483647 h 267"/>
                <a:gd name="T32" fmla="*/ 2147483647 w 285"/>
                <a:gd name="T33" fmla="*/ 2147483647 h 267"/>
                <a:gd name="T34" fmla="*/ 2147483647 w 285"/>
                <a:gd name="T35" fmla="*/ 2147483647 h 267"/>
                <a:gd name="T36" fmla="*/ 2147483647 w 285"/>
                <a:gd name="T37" fmla="*/ 2147483647 h 267"/>
                <a:gd name="T38" fmla="*/ 2147483647 w 285"/>
                <a:gd name="T39" fmla="*/ 2147483647 h 267"/>
                <a:gd name="T40" fmla="*/ 2147483647 w 285"/>
                <a:gd name="T41" fmla="*/ 2147483647 h 267"/>
                <a:gd name="T42" fmla="*/ 2147483647 w 285"/>
                <a:gd name="T43" fmla="*/ 2147483647 h 267"/>
                <a:gd name="T44" fmla="*/ 2147483647 w 285"/>
                <a:gd name="T45" fmla="*/ 2147483647 h 267"/>
                <a:gd name="T46" fmla="*/ 2147483647 w 285"/>
                <a:gd name="T47" fmla="*/ 2147483647 h 267"/>
                <a:gd name="T48" fmla="*/ 2147483647 w 285"/>
                <a:gd name="T49" fmla="*/ 2147483647 h 267"/>
                <a:gd name="T50" fmla="*/ 2147483647 w 285"/>
                <a:gd name="T51" fmla="*/ 2147483647 h 267"/>
                <a:gd name="T52" fmla="*/ 2147483647 w 285"/>
                <a:gd name="T53" fmla="*/ 2147483647 h 267"/>
                <a:gd name="T54" fmla="*/ 2147483647 w 285"/>
                <a:gd name="T55" fmla="*/ 2147483647 h 267"/>
                <a:gd name="T56" fmla="*/ 2147483647 w 285"/>
                <a:gd name="T57" fmla="*/ 2147483647 h 267"/>
                <a:gd name="T58" fmla="*/ 0 w 285"/>
                <a:gd name="T59" fmla="*/ 2147483647 h 267"/>
                <a:gd name="T60" fmla="*/ 2147483647 w 285"/>
                <a:gd name="T61" fmla="*/ 2147483647 h 267"/>
                <a:gd name="T62" fmla="*/ 2147483647 w 285"/>
                <a:gd name="T63" fmla="*/ 2147483647 h 267"/>
                <a:gd name="T64" fmla="*/ 2147483647 w 285"/>
                <a:gd name="T65" fmla="*/ 2147483647 h 267"/>
                <a:gd name="T66" fmla="*/ 2147483647 w 285"/>
                <a:gd name="T67" fmla="*/ 2147483647 h 267"/>
                <a:gd name="T68" fmla="*/ 2147483647 w 285"/>
                <a:gd name="T69" fmla="*/ 2147483647 h 267"/>
                <a:gd name="T70" fmla="*/ 2147483647 w 285"/>
                <a:gd name="T71" fmla="*/ 2147483647 h 267"/>
                <a:gd name="T72" fmla="*/ 2147483647 w 285"/>
                <a:gd name="T73" fmla="*/ 2147483647 h 267"/>
                <a:gd name="T74" fmla="*/ 2147483647 w 285"/>
                <a:gd name="T75" fmla="*/ 2147483647 h 267"/>
                <a:gd name="T76" fmla="*/ 2147483647 w 285"/>
                <a:gd name="T77" fmla="*/ 2147483647 h 267"/>
                <a:gd name="T78" fmla="*/ 2147483647 w 285"/>
                <a:gd name="T79" fmla="*/ 2147483647 h 267"/>
                <a:gd name="T80" fmla="*/ 2147483647 w 285"/>
                <a:gd name="T81" fmla="*/ 2147483647 h 267"/>
                <a:gd name="T82" fmla="*/ 2147483647 w 285"/>
                <a:gd name="T83" fmla="*/ 2147483647 h 267"/>
                <a:gd name="T84" fmla="*/ 2147483647 w 285"/>
                <a:gd name="T85" fmla="*/ 2147483647 h 267"/>
                <a:gd name="T86" fmla="*/ 2147483647 w 285"/>
                <a:gd name="T87" fmla="*/ 2147483647 h 267"/>
                <a:gd name="T88" fmla="*/ 2147483647 w 285"/>
                <a:gd name="T89" fmla="*/ 2147483647 h 267"/>
                <a:gd name="T90" fmla="*/ 2147483647 w 285"/>
                <a:gd name="T91" fmla="*/ 2147483647 h 267"/>
                <a:gd name="T92" fmla="*/ 2147483647 w 285"/>
                <a:gd name="T93" fmla="*/ 2147483647 h 267"/>
                <a:gd name="T94" fmla="*/ 2147483647 w 285"/>
                <a:gd name="T95" fmla="*/ 2147483647 h 267"/>
                <a:gd name="T96" fmla="*/ 2147483647 w 285"/>
                <a:gd name="T97" fmla="*/ 2147483647 h 267"/>
                <a:gd name="T98" fmla="*/ 2147483647 w 285"/>
                <a:gd name="T99" fmla="*/ 2147483647 h 267"/>
                <a:gd name="T100" fmla="*/ 2147483647 w 285"/>
                <a:gd name="T101" fmla="*/ 2147483647 h 267"/>
                <a:gd name="T102" fmla="*/ 2147483647 w 285"/>
                <a:gd name="T103" fmla="*/ 2147483647 h 267"/>
                <a:gd name="T104" fmla="*/ 2147483647 w 285"/>
                <a:gd name="T105" fmla="*/ 2147483647 h 267"/>
                <a:gd name="T106" fmla="*/ 2147483647 w 285"/>
                <a:gd name="T107" fmla="*/ 2147483647 h 267"/>
                <a:gd name="T108" fmla="*/ 2147483647 w 285"/>
                <a:gd name="T109" fmla="*/ 2147483647 h 267"/>
                <a:gd name="T110" fmla="*/ 2147483647 w 285"/>
                <a:gd name="T111" fmla="*/ 2147483647 h 267"/>
                <a:gd name="T112" fmla="*/ 2147483647 w 285"/>
                <a:gd name="T113" fmla="*/ 2147483647 h 267"/>
                <a:gd name="T114" fmla="*/ 2147483647 w 285"/>
                <a:gd name="T115" fmla="*/ 2147483647 h 267"/>
                <a:gd name="T116" fmla="*/ 2147483647 w 285"/>
                <a:gd name="T117" fmla="*/ 2147483647 h 26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85"/>
                <a:gd name="T178" fmla="*/ 0 h 267"/>
                <a:gd name="T179" fmla="*/ 285 w 285"/>
                <a:gd name="T180" fmla="*/ 267 h 26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85" h="267">
                  <a:moveTo>
                    <a:pt x="181" y="0"/>
                  </a:moveTo>
                  <a:lnTo>
                    <a:pt x="176" y="0"/>
                  </a:lnTo>
                  <a:lnTo>
                    <a:pt x="173" y="3"/>
                  </a:lnTo>
                  <a:lnTo>
                    <a:pt x="170" y="3"/>
                  </a:lnTo>
                  <a:lnTo>
                    <a:pt x="170" y="8"/>
                  </a:lnTo>
                  <a:lnTo>
                    <a:pt x="170" y="11"/>
                  </a:lnTo>
                  <a:lnTo>
                    <a:pt x="173" y="13"/>
                  </a:lnTo>
                  <a:lnTo>
                    <a:pt x="173" y="16"/>
                  </a:lnTo>
                  <a:lnTo>
                    <a:pt x="170" y="21"/>
                  </a:lnTo>
                  <a:lnTo>
                    <a:pt x="168" y="21"/>
                  </a:lnTo>
                  <a:lnTo>
                    <a:pt x="162" y="19"/>
                  </a:lnTo>
                  <a:lnTo>
                    <a:pt x="162" y="24"/>
                  </a:lnTo>
                  <a:lnTo>
                    <a:pt x="162" y="27"/>
                  </a:lnTo>
                  <a:lnTo>
                    <a:pt x="162" y="29"/>
                  </a:lnTo>
                  <a:lnTo>
                    <a:pt x="157" y="32"/>
                  </a:lnTo>
                  <a:lnTo>
                    <a:pt x="154" y="32"/>
                  </a:lnTo>
                  <a:lnTo>
                    <a:pt x="149" y="29"/>
                  </a:lnTo>
                  <a:lnTo>
                    <a:pt x="146" y="29"/>
                  </a:lnTo>
                  <a:lnTo>
                    <a:pt x="146" y="32"/>
                  </a:lnTo>
                  <a:lnTo>
                    <a:pt x="141" y="35"/>
                  </a:lnTo>
                  <a:lnTo>
                    <a:pt x="141" y="37"/>
                  </a:lnTo>
                  <a:lnTo>
                    <a:pt x="138" y="40"/>
                  </a:lnTo>
                  <a:lnTo>
                    <a:pt x="136" y="45"/>
                  </a:lnTo>
                  <a:lnTo>
                    <a:pt x="136" y="51"/>
                  </a:lnTo>
                  <a:lnTo>
                    <a:pt x="133" y="53"/>
                  </a:lnTo>
                  <a:lnTo>
                    <a:pt x="133" y="56"/>
                  </a:lnTo>
                  <a:lnTo>
                    <a:pt x="136" y="59"/>
                  </a:lnTo>
                  <a:lnTo>
                    <a:pt x="136" y="61"/>
                  </a:lnTo>
                  <a:lnTo>
                    <a:pt x="136" y="64"/>
                  </a:lnTo>
                  <a:lnTo>
                    <a:pt x="138" y="67"/>
                  </a:lnTo>
                  <a:lnTo>
                    <a:pt x="141" y="69"/>
                  </a:lnTo>
                  <a:lnTo>
                    <a:pt x="144" y="72"/>
                  </a:lnTo>
                  <a:lnTo>
                    <a:pt x="144" y="75"/>
                  </a:lnTo>
                  <a:lnTo>
                    <a:pt x="141" y="77"/>
                  </a:lnTo>
                  <a:lnTo>
                    <a:pt x="141" y="80"/>
                  </a:lnTo>
                  <a:lnTo>
                    <a:pt x="138" y="83"/>
                  </a:lnTo>
                  <a:lnTo>
                    <a:pt x="136" y="83"/>
                  </a:lnTo>
                  <a:lnTo>
                    <a:pt x="133" y="85"/>
                  </a:lnTo>
                  <a:lnTo>
                    <a:pt x="130" y="88"/>
                  </a:lnTo>
                  <a:lnTo>
                    <a:pt x="133" y="88"/>
                  </a:lnTo>
                  <a:lnTo>
                    <a:pt x="130" y="91"/>
                  </a:lnTo>
                  <a:lnTo>
                    <a:pt x="128" y="91"/>
                  </a:lnTo>
                  <a:lnTo>
                    <a:pt x="125" y="91"/>
                  </a:lnTo>
                  <a:lnTo>
                    <a:pt x="120" y="91"/>
                  </a:lnTo>
                  <a:lnTo>
                    <a:pt x="117" y="88"/>
                  </a:lnTo>
                  <a:lnTo>
                    <a:pt x="114" y="85"/>
                  </a:lnTo>
                  <a:lnTo>
                    <a:pt x="114" y="83"/>
                  </a:lnTo>
                  <a:lnTo>
                    <a:pt x="112" y="83"/>
                  </a:lnTo>
                  <a:lnTo>
                    <a:pt x="112" y="80"/>
                  </a:lnTo>
                  <a:lnTo>
                    <a:pt x="109" y="83"/>
                  </a:lnTo>
                  <a:lnTo>
                    <a:pt x="106" y="85"/>
                  </a:lnTo>
                  <a:lnTo>
                    <a:pt x="106" y="88"/>
                  </a:lnTo>
                  <a:lnTo>
                    <a:pt x="109" y="91"/>
                  </a:lnTo>
                  <a:lnTo>
                    <a:pt x="109" y="93"/>
                  </a:lnTo>
                  <a:lnTo>
                    <a:pt x="114" y="96"/>
                  </a:lnTo>
                  <a:lnTo>
                    <a:pt x="117" y="99"/>
                  </a:lnTo>
                  <a:lnTo>
                    <a:pt x="117" y="101"/>
                  </a:lnTo>
                  <a:lnTo>
                    <a:pt x="120" y="104"/>
                  </a:lnTo>
                  <a:lnTo>
                    <a:pt x="117" y="104"/>
                  </a:lnTo>
                  <a:lnTo>
                    <a:pt x="114" y="107"/>
                  </a:lnTo>
                  <a:lnTo>
                    <a:pt x="112" y="107"/>
                  </a:lnTo>
                  <a:lnTo>
                    <a:pt x="112" y="104"/>
                  </a:lnTo>
                  <a:lnTo>
                    <a:pt x="109" y="101"/>
                  </a:lnTo>
                  <a:lnTo>
                    <a:pt x="106" y="101"/>
                  </a:lnTo>
                  <a:lnTo>
                    <a:pt x="106" y="104"/>
                  </a:lnTo>
                  <a:lnTo>
                    <a:pt x="104" y="107"/>
                  </a:lnTo>
                  <a:lnTo>
                    <a:pt x="98" y="107"/>
                  </a:lnTo>
                  <a:lnTo>
                    <a:pt x="96" y="107"/>
                  </a:lnTo>
                  <a:lnTo>
                    <a:pt x="90" y="104"/>
                  </a:lnTo>
                  <a:lnTo>
                    <a:pt x="88" y="101"/>
                  </a:lnTo>
                  <a:lnTo>
                    <a:pt x="85" y="101"/>
                  </a:lnTo>
                  <a:lnTo>
                    <a:pt x="82" y="99"/>
                  </a:lnTo>
                  <a:lnTo>
                    <a:pt x="80" y="96"/>
                  </a:lnTo>
                  <a:lnTo>
                    <a:pt x="77" y="91"/>
                  </a:lnTo>
                  <a:lnTo>
                    <a:pt x="80" y="88"/>
                  </a:lnTo>
                  <a:lnTo>
                    <a:pt x="80" y="83"/>
                  </a:lnTo>
                  <a:lnTo>
                    <a:pt x="82" y="80"/>
                  </a:lnTo>
                  <a:lnTo>
                    <a:pt x="82" y="77"/>
                  </a:lnTo>
                  <a:lnTo>
                    <a:pt x="85" y="72"/>
                  </a:lnTo>
                  <a:lnTo>
                    <a:pt x="85" y="69"/>
                  </a:lnTo>
                  <a:lnTo>
                    <a:pt x="85" y="67"/>
                  </a:lnTo>
                  <a:lnTo>
                    <a:pt x="82" y="64"/>
                  </a:lnTo>
                  <a:lnTo>
                    <a:pt x="80" y="61"/>
                  </a:lnTo>
                  <a:lnTo>
                    <a:pt x="74" y="59"/>
                  </a:lnTo>
                  <a:lnTo>
                    <a:pt x="72" y="61"/>
                  </a:lnTo>
                  <a:lnTo>
                    <a:pt x="69" y="61"/>
                  </a:lnTo>
                  <a:lnTo>
                    <a:pt x="66" y="64"/>
                  </a:lnTo>
                  <a:lnTo>
                    <a:pt x="61" y="64"/>
                  </a:lnTo>
                  <a:lnTo>
                    <a:pt x="61" y="67"/>
                  </a:lnTo>
                  <a:lnTo>
                    <a:pt x="64" y="69"/>
                  </a:lnTo>
                  <a:lnTo>
                    <a:pt x="66" y="72"/>
                  </a:lnTo>
                  <a:lnTo>
                    <a:pt x="66" y="75"/>
                  </a:lnTo>
                  <a:lnTo>
                    <a:pt x="64" y="75"/>
                  </a:lnTo>
                  <a:lnTo>
                    <a:pt x="64" y="77"/>
                  </a:lnTo>
                  <a:lnTo>
                    <a:pt x="61" y="80"/>
                  </a:lnTo>
                  <a:lnTo>
                    <a:pt x="58" y="83"/>
                  </a:lnTo>
                  <a:lnTo>
                    <a:pt x="56" y="85"/>
                  </a:lnTo>
                  <a:lnTo>
                    <a:pt x="50" y="85"/>
                  </a:lnTo>
                  <a:lnTo>
                    <a:pt x="48" y="85"/>
                  </a:lnTo>
                  <a:lnTo>
                    <a:pt x="45" y="88"/>
                  </a:lnTo>
                  <a:lnTo>
                    <a:pt x="40" y="88"/>
                  </a:lnTo>
                  <a:lnTo>
                    <a:pt x="37" y="88"/>
                  </a:lnTo>
                  <a:lnTo>
                    <a:pt x="37" y="91"/>
                  </a:lnTo>
                  <a:lnTo>
                    <a:pt x="37" y="93"/>
                  </a:lnTo>
                  <a:lnTo>
                    <a:pt x="37" y="99"/>
                  </a:lnTo>
                  <a:lnTo>
                    <a:pt x="37" y="101"/>
                  </a:lnTo>
                  <a:lnTo>
                    <a:pt x="34" y="104"/>
                  </a:lnTo>
                  <a:lnTo>
                    <a:pt x="34" y="107"/>
                  </a:lnTo>
                  <a:lnTo>
                    <a:pt x="34" y="109"/>
                  </a:lnTo>
                  <a:lnTo>
                    <a:pt x="34" y="112"/>
                  </a:lnTo>
                  <a:lnTo>
                    <a:pt x="32" y="112"/>
                  </a:lnTo>
                  <a:lnTo>
                    <a:pt x="29" y="112"/>
                  </a:lnTo>
                  <a:lnTo>
                    <a:pt x="26" y="112"/>
                  </a:lnTo>
                  <a:lnTo>
                    <a:pt x="26" y="109"/>
                  </a:lnTo>
                  <a:lnTo>
                    <a:pt x="24" y="109"/>
                  </a:lnTo>
                  <a:lnTo>
                    <a:pt x="21" y="112"/>
                  </a:lnTo>
                  <a:lnTo>
                    <a:pt x="21" y="115"/>
                  </a:lnTo>
                  <a:lnTo>
                    <a:pt x="24" y="117"/>
                  </a:lnTo>
                  <a:lnTo>
                    <a:pt x="24" y="120"/>
                  </a:lnTo>
                  <a:lnTo>
                    <a:pt x="24" y="125"/>
                  </a:lnTo>
                  <a:lnTo>
                    <a:pt x="21" y="125"/>
                  </a:lnTo>
                  <a:lnTo>
                    <a:pt x="21" y="128"/>
                  </a:lnTo>
                  <a:lnTo>
                    <a:pt x="18" y="128"/>
                  </a:lnTo>
                  <a:lnTo>
                    <a:pt x="18" y="131"/>
                  </a:lnTo>
                  <a:lnTo>
                    <a:pt x="18" y="133"/>
                  </a:lnTo>
                  <a:lnTo>
                    <a:pt x="18" y="136"/>
                  </a:lnTo>
                  <a:lnTo>
                    <a:pt x="18" y="139"/>
                  </a:lnTo>
                  <a:lnTo>
                    <a:pt x="18" y="141"/>
                  </a:lnTo>
                  <a:lnTo>
                    <a:pt x="21" y="144"/>
                  </a:lnTo>
                  <a:lnTo>
                    <a:pt x="21" y="147"/>
                  </a:lnTo>
                  <a:lnTo>
                    <a:pt x="24" y="147"/>
                  </a:lnTo>
                  <a:lnTo>
                    <a:pt x="24" y="144"/>
                  </a:lnTo>
                  <a:lnTo>
                    <a:pt x="24" y="141"/>
                  </a:lnTo>
                  <a:lnTo>
                    <a:pt x="24" y="139"/>
                  </a:lnTo>
                  <a:lnTo>
                    <a:pt x="24" y="136"/>
                  </a:lnTo>
                  <a:lnTo>
                    <a:pt x="26" y="133"/>
                  </a:lnTo>
                  <a:lnTo>
                    <a:pt x="29" y="136"/>
                  </a:lnTo>
                  <a:lnTo>
                    <a:pt x="29" y="139"/>
                  </a:lnTo>
                  <a:lnTo>
                    <a:pt x="29" y="144"/>
                  </a:lnTo>
                  <a:lnTo>
                    <a:pt x="29" y="149"/>
                  </a:lnTo>
                  <a:lnTo>
                    <a:pt x="29" y="157"/>
                  </a:lnTo>
                  <a:lnTo>
                    <a:pt x="29" y="160"/>
                  </a:lnTo>
                  <a:lnTo>
                    <a:pt x="32" y="165"/>
                  </a:lnTo>
                  <a:lnTo>
                    <a:pt x="37" y="173"/>
                  </a:lnTo>
                  <a:lnTo>
                    <a:pt x="37" y="176"/>
                  </a:lnTo>
                  <a:lnTo>
                    <a:pt x="37" y="179"/>
                  </a:lnTo>
                  <a:lnTo>
                    <a:pt x="37" y="181"/>
                  </a:lnTo>
                  <a:lnTo>
                    <a:pt x="37" y="184"/>
                  </a:lnTo>
                  <a:lnTo>
                    <a:pt x="40" y="187"/>
                  </a:lnTo>
                  <a:lnTo>
                    <a:pt x="40" y="189"/>
                  </a:lnTo>
                  <a:lnTo>
                    <a:pt x="37" y="189"/>
                  </a:lnTo>
                  <a:lnTo>
                    <a:pt x="37" y="192"/>
                  </a:lnTo>
                  <a:lnTo>
                    <a:pt x="34" y="192"/>
                  </a:lnTo>
                  <a:lnTo>
                    <a:pt x="34" y="195"/>
                  </a:lnTo>
                  <a:lnTo>
                    <a:pt x="37" y="197"/>
                  </a:lnTo>
                  <a:lnTo>
                    <a:pt x="34" y="203"/>
                  </a:lnTo>
                  <a:lnTo>
                    <a:pt x="32" y="203"/>
                  </a:lnTo>
                  <a:lnTo>
                    <a:pt x="29" y="205"/>
                  </a:lnTo>
                  <a:lnTo>
                    <a:pt x="26" y="205"/>
                  </a:lnTo>
                  <a:lnTo>
                    <a:pt x="24" y="205"/>
                  </a:lnTo>
                  <a:lnTo>
                    <a:pt x="21" y="208"/>
                  </a:lnTo>
                  <a:lnTo>
                    <a:pt x="18" y="208"/>
                  </a:lnTo>
                  <a:lnTo>
                    <a:pt x="16" y="208"/>
                  </a:lnTo>
                  <a:lnTo>
                    <a:pt x="13" y="208"/>
                  </a:lnTo>
                  <a:lnTo>
                    <a:pt x="10" y="211"/>
                  </a:lnTo>
                  <a:lnTo>
                    <a:pt x="13" y="211"/>
                  </a:lnTo>
                  <a:lnTo>
                    <a:pt x="13" y="213"/>
                  </a:lnTo>
                  <a:lnTo>
                    <a:pt x="10" y="216"/>
                  </a:lnTo>
                  <a:lnTo>
                    <a:pt x="8" y="216"/>
                  </a:lnTo>
                  <a:lnTo>
                    <a:pt x="5" y="219"/>
                  </a:lnTo>
                  <a:lnTo>
                    <a:pt x="2" y="221"/>
                  </a:lnTo>
                  <a:lnTo>
                    <a:pt x="2" y="224"/>
                  </a:lnTo>
                  <a:lnTo>
                    <a:pt x="2" y="227"/>
                  </a:lnTo>
                  <a:lnTo>
                    <a:pt x="5" y="229"/>
                  </a:lnTo>
                  <a:lnTo>
                    <a:pt x="8" y="232"/>
                  </a:lnTo>
                  <a:lnTo>
                    <a:pt x="8" y="237"/>
                  </a:lnTo>
                  <a:lnTo>
                    <a:pt x="5" y="240"/>
                  </a:lnTo>
                  <a:lnTo>
                    <a:pt x="5" y="243"/>
                  </a:lnTo>
                  <a:lnTo>
                    <a:pt x="2" y="243"/>
                  </a:lnTo>
                  <a:lnTo>
                    <a:pt x="0" y="245"/>
                  </a:lnTo>
                  <a:lnTo>
                    <a:pt x="0" y="248"/>
                  </a:lnTo>
                  <a:lnTo>
                    <a:pt x="2" y="248"/>
                  </a:lnTo>
                  <a:lnTo>
                    <a:pt x="5" y="251"/>
                  </a:lnTo>
                  <a:lnTo>
                    <a:pt x="8" y="251"/>
                  </a:lnTo>
                  <a:lnTo>
                    <a:pt x="10" y="251"/>
                  </a:lnTo>
                  <a:lnTo>
                    <a:pt x="16" y="253"/>
                  </a:lnTo>
                  <a:lnTo>
                    <a:pt x="13" y="256"/>
                  </a:lnTo>
                  <a:lnTo>
                    <a:pt x="13" y="259"/>
                  </a:lnTo>
                  <a:lnTo>
                    <a:pt x="10" y="261"/>
                  </a:lnTo>
                  <a:lnTo>
                    <a:pt x="10" y="264"/>
                  </a:lnTo>
                  <a:lnTo>
                    <a:pt x="10" y="267"/>
                  </a:lnTo>
                  <a:lnTo>
                    <a:pt x="13" y="267"/>
                  </a:lnTo>
                  <a:lnTo>
                    <a:pt x="16" y="264"/>
                  </a:lnTo>
                  <a:lnTo>
                    <a:pt x="18" y="264"/>
                  </a:lnTo>
                  <a:lnTo>
                    <a:pt x="21" y="264"/>
                  </a:lnTo>
                  <a:lnTo>
                    <a:pt x="21" y="261"/>
                  </a:lnTo>
                  <a:lnTo>
                    <a:pt x="21" y="259"/>
                  </a:lnTo>
                  <a:lnTo>
                    <a:pt x="18" y="256"/>
                  </a:lnTo>
                  <a:lnTo>
                    <a:pt x="18" y="253"/>
                  </a:lnTo>
                  <a:lnTo>
                    <a:pt x="18" y="251"/>
                  </a:lnTo>
                  <a:lnTo>
                    <a:pt x="21" y="248"/>
                  </a:lnTo>
                  <a:lnTo>
                    <a:pt x="24" y="245"/>
                  </a:lnTo>
                  <a:lnTo>
                    <a:pt x="26" y="245"/>
                  </a:lnTo>
                  <a:lnTo>
                    <a:pt x="29" y="243"/>
                  </a:lnTo>
                  <a:lnTo>
                    <a:pt x="29" y="240"/>
                  </a:lnTo>
                  <a:lnTo>
                    <a:pt x="29" y="237"/>
                  </a:lnTo>
                  <a:lnTo>
                    <a:pt x="32" y="235"/>
                  </a:lnTo>
                  <a:lnTo>
                    <a:pt x="32" y="229"/>
                  </a:lnTo>
                  <a:lnTo>
                    <a:pt x="34" y="229"/>
                  </a:lnTo>
                  <a:lnTo>
                    <a:pt x="48" y="232"/>
                  </a:lnTo>
                  <a:lnTo>
                    <a:pt x="50" y="232"/>
                  </a:lnTo>
                  <a:lnTo>
                    <a:pt x="53" y="232"/>
                  </a:lnTo>
                  <a:lnTo>
                    <a:pt x="56" y="229"/>
                  </a:lnTo>
                  <a:lnTo>
                    <a:pt x="58" y="229"/>
                  </a:lnTo>
                  <a:lnTo>
                    <a:pt x="61" y="232"/>
                  </a:lnTo>
                  <a:lnTo>
                    <a:pt x="64" y="232"/>
                  </a:lnTo>
                  <a:lnTo>
                    <a:pt x="64" y="229"/>
                  </a:lnTo>
                  <a:lnTo>
                    <a:pt x="66" y="227"/>
                  </a:lnTo>
                  <a:lnTo>
                    <a:pt x="69" y="224"/>
                  </a:lnTo>
                  <a:lnTo>
                    <a:pt x="72" y="221"/>
                  </a:lnTo>
                  <a:lnTo>
                    <a:pt x="77" y="216"/>
                  </a:lnTo>
                  <a:lnTo>
                    <a:pt x="80" y="216"/>
                  </a:lnTo>
                  <a:lnTo>
                    <a:pt x="85" y="216"/>
                  </a:lnTo>
                  <a:lnTo>
                    <a:pt x="88" y="213"/>
                  </a:lnTo>
                  <a:lnTo>
                    <a:pt x="96" y="208"/>
                  </a:lnTo>
                  <a:lnTo>
                    <a:pt x="98" y="205"/>
                  </a:lnTo>
                  <a:lnTo>
                    <a:pt x="101" y="203"/>
                  </a:lnTo>
                  <a:lnTo>
                    <a:pt x="104" y="203"/>
                  </a:lnTo>
                  <a:lnTo>
                    <a:pt x="106" y="203"/>
                  </a:lnTo>
                  <a:lnTo>
                    <a:pt x="109" y="203"/>
                  </a:lnTo>
                  <a:lnTo>
                    <a:pt x="112" y="205"/>
                  </a:lnTo>
                  <a:lnTo>
                    <a:pt x="114" y="205"/>
                  </a:lnTo>
                  <a:lnTo>
                    <a:pt x="130" y="205"/>
                  </a:lnTo>
                  <a:lnTo>
                    <a:pt x="133" y="200"/>
                  </a:lnTo>
                  <a:lnTo>
                    <a:pt x="133" y="195"/>
                  </a:lnTo>
                  <a:lnTo>
                    <a:pt x="133" y="192"/>
                  </a:lnTo>
                  <a:lnTo>
                    <a:pt x="136" y="192"/>
                  </a:lnTo>
                  <a:lnTo>
                    <a:pt x="144" y="192"/>
                  </a:lnTo>
                  <a:lnTo>
                    <a:pt x="144" y="189"/>
                  </a:lnTo>
                  <a:lnTo>
                    <a:pt x="144" y="187"/>
                  </a:lnTo>
                  <a:lnTo>
                    <a:pt x="146" y="184"/>
                  </a:lnTo>
                  <a:lnTo>
                    <a:pt x="149" y="184"/>
                  </a:lnTo>
                  <a:lnTo>
                    <a:pt x="154" y="184"/>
                  </a:lnTo>
                  <a:lnTo>
                    <a:pt x="157" y="184"/>
                  </a:lnTo>
                  <a:lnTo>
                    <a:pt x="157" y="181"/>
                  </a:lnTo>
                  <a:lnTo>
                    <a:pt x="160" y="179"/>
                  </a:lnTo>
                  <a:lnTo>
                    <a:pt x="162" y="179"/>
                  </a:lnTo>
                  <a:lnTo>
                    <a:pt x="168" y="176"/>
                  </a:lnTo>
                  <a:lnTo>
                    <a:pt x="181" y="168"/>
                  </a:lnTo>
                  <a:lnTo>
                    <a:pt x="184" y="165"/>
                  </a:lnTo>
                  <a:lnTo>
                    <a:pt x="186" y="163"/>
                  </a:lnTo>
                  <a:lnTo>
                    <a:pt x="197" y="155"/>
                  </a:lnTo>
                  <a:lnTo>
                    <a:pt x="197" y="152"/>
                  </a:lnTo>
                  <a:lnTo>
                    <a:pt x="197" y="149"/>
                  </a:lnTo>
                  <a:lnTo>
                    <a:pt x="197" y="147"/>
                  </a:lnTo>
                  <a:lnTo>
                    <a:pt x="200" y="147"/>
                  </a:lnTo>
                  <a:lnTo>
                    <a:pt x="202" y="149"/>
                  </a:lnTo>
                  <a:lnTo>
                    <a:pt x="205" y="149"/>
                  </a:lnTo>
                  <a:lnTo>
                    <a:pt x="210" y="152"/>
                  </a:lnTo>
                  <a:lnTo>
                    <a:pt x="213" y="152"/>
                  </a:lnTo>
                  <a:lnTo>
                    <a:pt x="216" y="155"/>
                  </a:lnTo>
                  <a:lnTo>
                    <a:pt x="218" y="152"/>
                  </a:lnTo>
                  <a:lnTo>
                    <a:pt x="221" y="155"/>
                  </a:lnTo>
                  <a:lnTo>
                    <a:pt x="221" y="157"/>
                  </a:lnTo>
                  <a:lnTo>
                    <a:pt x="224" y="157"/>
                  </a:lnTo>
                  <a:lnTo>
                    <a:pt x="226" y="157"/>
                  </a:lnTo>
                  <a:lnTo>
                    <a:pt x="229" y="157"/>
                  </a:lnTo>
                  <a:lnTo>
                    <a:pt x="234" y="157"/>
                  </a:lnTo>
                  <a:lnTo>
                    <a:pt x="237" y="160"/>
                  </a:lnTo>
                  <a:lnTo>
                    <a:pt x="240" y="163"/>
                  </a:lnTo>
                  <a:lnTo>
                    <a:pt x="242" y="165"/>
                  </a:lnTo>
                  <a:lnTo>
                    <a:pt x="240" y="165"/>
                  </a:lnTo>
                  <a:lnTo>
                    <a:pt x="237" y="168"/>
                  </a:lnTo>
                  <a:lnTo>
                    <a:pt x="240" y="171"/>
                  </a:lnTo>
                  <a:lnTo>
                    <a:pt x="242" y="171"/>
                  </a:lnTo>
                  <a:lnTo>
                    <a:pt x="245" y="171"/>
                  </a:lnTo>
                  <a:lnTo>
                    <a:pt x="248" y="171"/>
                  </a:lnTo>
                  <a:lnTo>
                    <a:pt x="250" y="171"/>
                  </a:lnTo>
                  <a:lnTo>
                    <a:pt x="253" y="173"/>
                  </a:lnTo>
                  <a:lnTo>
                    <a:pt x="256" y="176"/>
                  </a:lnTo>
                  <a:lnTo>
                    <a:pt x="258" y="179"/>
                  </a:lnTo>
                  <a:lnTo>
                    <a:pt x="261" y="179"/>
                  </a:lnTo>
                  <a:lnTo>
                    <a:pt x="264" y="176"/>
                  </a:lnTo>
                  <a:lnTo>
                    <a:pt x="264" y="173"/>
                  </a:lnTo>
                  <a:lnTo>
                    <a:pt x="264" y="171"/>
                  </a:lnTo>
                  <a:lnTo>
                    <a:pt x="261" y="171"/>
                  </a:lnTo>
                  <a:lnTo>
                    <a:pt x="264" y="168"/>
                  </a:lnTo>
                  <a:lnTo>
                    <a:pt x="266" y="168"/>
                  </a:lnTo>
                  <a:lnTo>
                    <a:pt x="269" y="173"/>
                  </a:lnTo>
                  <a:lnTo>
                    <a:pt x="269" y="171"/>
                  </a:lnTo>
                  <a:lnTo>
                    <a:pt x="272" y="168"/>
                  </a:lnTo>
                  <a:lnTo>
                    <a:pt x="274" y="165"/>
                  </a:lnTo>
                  <a:lnTo>
                    <a:pt x="277" y="163"/>
                  </a:lnTo>
                  <a:lnTo>
                    <a:pt x="277" y="160"/>
                  </a:lnTo>
                  <a:lnTo>
                    <a:pt x="277" y="157"/>
                  </a:lnTo>
                  <a:lnTo>
                    <a:pt x="280" y="155"/>
                  </a:lnTo>
                  <a:lnTo>
                    <a:pt x="282" y="152"/>
                  </a:lnTo>
                  <a:lnTo>
                    <a:pt x="282" y="149"/>
                  </a:lnTo>
                  <a:lnTo>
                    <a:pt x="280" y="147"/>
                  </a:lnTo>
                  <a:lnTo>
                    <a:pt x="277" y="144"/>
                  </a:lnTo>
                  <a:lnTo>
                    <a:pt x="277" y="141"/>
                  </a:lnTo>
                  <a:lnTo>
                    <a:pt x="277" y="136"/>
                  </a:lnTo>
                  <a:lnTo>
                    <a:pt x="277" y="133"/>
                  </a:lnTo>
                  <a:lnTo>
                    <a:pt x="274" y="131"/>
                  </a:lnTo>
                  <a:lnTo>
                    <a:pt x="274" y="128"/>
                  </a:lnTo>
                  <a:lnTo>
                    <a:pt x="274" y="125"/>
                  </a:lnTo>
                  <a:lnTo>
                    <a:pt x="277" y="125"/>
                  </a:lnTo>
                  <a:lnTo>
                    <a:pt x="282" y="123"/>
                  </a:lnTo>
                  <a:lnTo>
                    <a:pt x="282" y="120"/>
                  </a:lnTo>
                  <a:lnTo>
                    <a:pt x="280" y="120"/>
                  </a:lnTo>
                  <a:lnTo>
                    <a:pt x="280" y="117"/>
                  </a:lnTo>
                  <a:lnTo>
                    <a:pt x="277" y="115"/>
                  </a:lnTo>
                  <a:lnTo>
                    <a:pt x="277" y="112"/>
                  </a:lnTo>
                  <a:lnTo>
                    <a:pt x="277" y="109"/>
                  </a:lnTo>
                  <a:lnTo>
                    <a:pt x="280" y="109"/>
                  </a:lnTo>
                  <a:lnTo>
                    <a:pt x="280" y="107"/>
                  </a:lnTo>
                  <a:lnTo>
                    <a:pt x="282" y="107"/>
                  </a:lnTo>
                  <a:lnTo>
                    <a:pt x="282" y="104"/>
                  </a:lnTo>
                  <a:lnTo>
                    <a:pt x="285" y="101"/>
                  </a:lnTo>
                  <a:lnTo>
                    <a:pt x="280" y="99"/>
                  </a:lnTo>
                  <a:lnTo>
                    <a:pt x="277" y="93"/>
                  </a:lnTo>
                  <a:lnTo>
                    <a:pt x="274" y="91"/>
                  </a:lnTo>
                  <a:lnTo>
                    <a:pt x="274" y="85"/>
                  </a:lnTo>
                  <a:lnTo>
                    <a:pt x="269" y="80"/>
                  </a:lnTo>
                  <a:lnTo>
                    <a:pt x="264" y="75"/>
                  </a:lnTo>
                  <a:lnTo>
                    <a:pt x="261" y="69"/>
                  </a:lnTo>
                  <a:lnTo>
                    <a:pt x="258" y="67"/>
                  </a:lnTo>
                  <a:lnTo>
                    <a:pt x="256" y="67"/>
                  </a:lnTo>
                  <a:lnTo>
                    <a:pt x="253" y="64"/>
                  </a:lnTo>
                  <a:lnTo>
                    <a:pt x="250" y="61"/>
                  </a:lnTo>
                  <a:lnTo>
                    <a:pt x="248" y="61"/>
                  </a:lnTo>
                  <a:lnTo>
                    <a:pt x="242" y="56"/>
                  </a:lnTo>
                  <a:lnTo>
                    <a:pt x="240" y="51"/>
                  </a:lnTo>
                  <a:lnTo>
                    <a:pt x="240" y="45"/>
                  </a:lnTo>
                  <a:lnTo>
                    <a:pt x="237" y="40"/>
                  </a:lnTo>
                  <a:lnTo>
                    <a:pt x="234" y="37"/>
                  </a:lnTo>
                  <a:lnTo>
                    <a:pt x="229" y="37"/>
                  </a:lnTo>
                  <a:lnTo>
                    <a:pt x="226" y="35"/>
                  </a:lnTo>
                  <a:lnTo>
                    <a:pt x="224" y="32"/>
                  </a:lnTo>
                  <a:lnTo>
                    <a:pt x="221" y="29"/>
                  </a:lnTo>
                  <a:lnTo>
                    <a:pt x="218" y="27"/>
                  </a:lnTo>
                  <a:lnTo>
                    <a:pt x="218" y="24"/>
                  </a:lnTo>
                  <a:lnTo>
                    <a:pt x="221" y="21"/>
                  </a:lnTo>
                  <a:lnTo>
                    <a:pt x="221" y="16"/>
                  </a:lnTo>
                  <a:lnTo>
                    <a:pt x="221" y="13"/>
                  </a:lnTo>
                  <a:lnTo>
                    <a:pt x="221" y="11"/>
                  </a:lnTo>
                  <a:lnTo>
                    <a:pt x="221" y="8"/>
                  </a:lnTo>
                  <a:lnTo>
                    <a:pt x="218" y="8"/>
                  </a:lnTo>
                  <a:lnTo>
                    <a:pt x="218" y="5"/>
                  </a:lnTo>
                  <a:lnTo>
                    <a:pt x="213" y="3"/>
                  </a:lnTo>
                  <a:lnTo>
                    <a:pt x="210" y="3"/>
                  </a:lnTo>
                  <a:lnTo>
                    <a:pt x="205" y="3"/>
                  </a:lnTo>
                  <a:lnTo>
                    <a:pt x="202" y="3"/>
                  </a:lnTo>
                  <a:lnTo>
                    <a:pt x="200" y="3"/>
                  </a:lnTo>
                  <a:lnTo>
                    <a:pt x="197" y="3"/>
                  </a:lnTo>
                  <a:lnTo>
                    <a:pt x="192" y="3"/>
                  </a:lnTo>
                  <a:lnTo>
                    <a:pt x="189" y="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FF9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93" name="Freeform 159"/>
            <p:cNvSpPr>
              <a:spLocks/>
            </p:cNvSpPr>
            <p:nvPr/>
          </p:nvSpPr>
          <p:spPr bwMode="auto">
            <a:xfrm>
              <a:off x="6116638" y="5224463"/>
              <a:ext cx="1069975" cy="1060450"/>
            </a:xfrm>
            <a:custGeom>
              <a:avLst/>
              <a:gdLst>
                <a:gd name="T0" fmla="*/ 2147483647 w 285"/>
                <a:gd name="T1" fmla="*/ 2147483647 h 267"/>
                <a:gd name="T2" fmla="*/ 2147483647 w 285"/>
                <a:gd name="T3" fmla="*/ 2147483647 h 267"/>
                <a:gd name="T4" fmla="*/ 2147483647 w 285"/>
                <a:gd name="T5" fmla="*/ 2147483647 h 267"/>
                <a:gd name="T6" fmla="*/ 2147483647 w 285"/>
                <a:gd name="T7" fmla="*/ 2147483647 h 267"/>
                <a:gd name="T8" fmla="*/ 2147483647 w 285"/>
                <a:gd name="T9" fmla="*/ 2147483647 h 267"/>
                <a:gd name="T10" fmla="*/ 2147483647 w 285"/>
                <a:gd name="T11" fmla="*/ 2147483647 h 267"/>
                <a:gd name="T12" fmla="*/ 2147483647 w 285"/>
                <a:gd name="T13" fmla="*/ 2147483647 h 267"/>
                <a:gd name="T14" fmla="*/ 2147483647 w 285"/>
                <a:gd name="T15" fmla="*/ 2147483647 h 267"/>
                <a:gd name="T16" fmla="*/ 2147483647 w 285"/>
                <a:gd name="T17" fmla="*/ 2147483647 h 267"/>
                <a:gd name="T18" fmla="*/ 2147483647 w 285"/>
                <a:gd name="T19" fmla="*/ 2147483647 h 267"/>
                <a:gd name="T20" fmla="*/ 2147483647 w 285"/>
                <a:gd name="T21" fmla="*/ 2147483647 h 267"/>
                <a:gd name="T22" fmla="*/ 2147483647 w 285"/>
                <a:gd name="T23" fmla="*/ 2147483647 h 267"/>
                <a:gd name="T24" fmla="*/ 2147483647 w 285"/>
                <a:gd name="T25" fmla="*/ 2147483647 h 267"/>
                <a:gd name="T26" fmla="*/ 2147483647 w 285"/>
                <a:gd name="T27" fmla="*/ 2147483647 h 267"/>
                <a:gd name="T28" fmla="*/ 2147483647 w 285"/>
                <a:gd name="T29" fmla="*/ 2147483647 h 267"/>
                <a:gd name="T30" fmla="*/ 2147483647 w 285"/>
                <a:gd name="T31" fmla="*/ 2147483647 h 267"/>
                <a:gd name="T32" fmla="*/ 2147483647 w 285"/>
                <a:gd name="T33" fmla="*/ 2147483647 h 267"/>
                <a:gd name="T34" fmla="*/ 2147483647 w 285"/>
                <a:gd name="T35" fmla="*/ 2147483647 h 267"/>
                <a:gd name="T36" fmla="*/ 2147483647 w 285"/>
                <a:gd name="T37" fmla="*/ 2147483647 h 267"/>
                <a:gd name="T38" fmla="*/ 2147483647 w 285"/>
                <a:gd name="T39" fmla="*/ 2147483647 h 267"/>
                <a:gd name="T40" fmla="*/ 2147483647 w 285"/>
                <a:gd name="T41" fmla="*/ 2147483647 h 267"/>
                <a:gd name="T42" fmla="*/ 2147483647 w 285"/>
                <a:gd name="T43" fmla="*/ 2147483647 h 267"/>
                <a:gd name="T44" fmla="*/ 2147483647 w 285"/>
                <a:gd name="T45" fmla="*/ 2147483647 h 267"/>
                <a:gd name="T46" fmla="*/ 2147483647 w 285"/>
                <a:gd name="T47" fmla="*/ 2147483647 h 267"/>
                <a:gd name="T48" fmla="*/ 2147483647 w 285"/>
                <a:gd name="T49" fmla="*/ 2147483647 h 267"/>
                <a:gd name="T50" fmla="*/ 2147483647 w 285"/>
                <a:gd name="T51" fmla="*/ 2147483647 h 267"/>
                <a:gd name="T52" fmla="*/ 2147483647 w 285"/>
                <a:gd name="T53" fmla="*/ 2147483647 h 267"/>
                <a:gd name="T54" fmla="*/ 2147483647 w 285"/>
                <a:gd name="T55" fmla="*/ 2147483647 h 267"/>
                <a:gd name="T56" fmla="*/ 2147483647 w 285"/>
                <a:gd name="T57" fmla="*/ 2147483647 h 267"/>
                <a:gd name="T58" fmla="*/ 0 w 285"/>
                <a:gd name="T59" fmla="*/ 2147483647 h 267"/>
                <a:gd name="T60" fmla="*/ 2147483647 w 285"/>
                <a:gd name="T61" fmla="*/ 2147483647 h 267"/>
                <a:gd name="T62" fmla="*/ 2147483647 w 285"/>
                <a:gd name="T63" fmla="*/ 2147483647 h 267"/>
                <a:gd name="T64" fmla="*/ 2147483647 w 285"/>
                <a:gd name="T65" fmla="*/ 2147483647 h 267"/>
                <a:gd name="T66" fmla="*/ 2147483647 w 285"/>
                <a:gd name="T67" fmla="*/ 2147483647 h 267"/>
                <a:gd name="T68" fmla="*/ 2147483647 w 285"/>
                <a:gd name="T69" fmla="*/ 2147483647 h 267"/>
                <a:gd name="T70" fmla="*/ 2147483647 w 285"/>
                <a:gd name="T71" fmla="*/ 2147483647 h 267"/>
                <a:gd name="T72" fmla="*/ 2147483647 w 285"/>
                <a:gd name="T73" fmla="*/ 2147483647 h 267"/>
                <a:gd name="T74" fmla="*/ 2147483647 w 285"/>
                <a:gd name="T75" fmla="*/ 2147483647 h 267"/>
                <a:gd name="T76" fmla="*/ 2147483647 w 285"/>
                <a:gd name="T77" fmla="*/ 2147483647 h 267"/>
                <a:gd name="T78" fmla="*/ 2147483647 w 285"/>
                <a:gd name="T79" fmla="*/ 2147483647 h 267"/>
                <a:gd name="T80" fmla="*/ 2147483647 w 285"/>
                <a:gd name="T81" fmla="*/ 2147483647 h 267"/>
                <a:gd name="T82" fmla="*/ 2147483647 w 285"/>
                <a:gd name="T83" fmla="*/ 2147483647 h 267"/>
                <a:gd name="T84" fmla="*/ 2147483647 w 285"/>
                <a:gd name="T85" fmla="*/ 2147483647 h 267"/>
                <a:gd name="T86" fmla="*/ 2147483647 w 285"/>
                <a:gd name="T87" fmla="*/ 2147483647 h 267"/>
                <a:gd name="T88" fmla="*/ 2147483647 w 285"/>
                <a:gd name="T89" fmla="*/ 2147483647 h 267"/>
                <a:gd name="T90" fmla="*/ 2147483647 w 285"/>
                <a:gd name="T91" fmla="*/ 2147483647 h 267"/>
                <a:gd name="T92" fmla="*/ 2147483647 w 285"/>
                <a:gd name="T93" fmla="*/ 2147483647 h 267"/>
                <a:gd name="T94" fmla="*/ 2147483647 w 285"/>
                <a:gd name="T95" fmla="*/ 2147483647 h 267"/>
                <a:gd name="T96" fmla="*/ 2147483647 w 285"/>
                <a:gd name="T97" fmla="*/ 2147483647 h 267"/>
                <a:gd name="T98" fmla="*/ 2147483647 w 285"/>
                <a:gd name="T99" fmla="*/ 2147483647 h 267"/>
                <a:gd name="T100" fmla="*/ 2147483647 w 285"/>
                <a:gd name="T101" fmla="*/ 2147483647 h 267"/>
                <a:gd name="T102" fmla="*/ 2147483647 w 285"/>
                <a:gd name="T103" fmla="*/ 2147483647 h 267"/>
                <a:gd name="T104" fmla="*/ 2147483647 w 285"/>
                <a:gd name="T105" fmla="*/ 2147483647 h 267"/>
                <a:gd name="T106" fmla="*/ 2147483647 w 285"/>
                <a:gd name="T107" fmla="*/ 2147483647 h 267"/>
                <a:gd name="T108" fmla="*/ 2147483647 w 285"/>
                <a:gd name="T109" fmla="*/ 2147483647 h 267"/>
                <a:gd name="T110" fmla="*/ 2147483647 w 285"/>
                <a:gd name="T111" fmla="*/ 2147483647 h 267"/>
                <a:gd name="T112" fmla="*/ 2147483647 w 285"/>
                <a:gd name="T113" fmla="*/ 2147483647 h 267"/>
                <a:gd name="T114" fmla="*/ 2147483647 w 285"/>
                <a:gd name="T115" fmla="*/ 2147483647 h 267"/>
                <a:gd name="T116" fmla="*/ 2147483647 w 285"/>
                <a:gd name="T117" fmla="*/ 2147483647 h 26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85"/>
                <a:gd name="T178" fmla="*/ 0 h 267"/>
                <a:gd name="T179" fmla="*/ 285 w 285"/>
                <a:gd name="T180" fmla="*/ 267 h 26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85" h="267">
                  <a:moveTo>
                    <a:pt x="181" y="0"/>
                  </a:moveTo>
                  <a:lnTo>
                    <a:pt x="176" y="0"/>
                  </a:lnTo>
                  <a:lnTo>
                    <a:pt x="173" y="3"/>
                  </a:lnTo>
                  <a:lnTo>
                    <a:pt x="170" y="3"/>
                  </a:lnTo>
                  <a:lnTo>
                    <a:pt x="170" y="8"/>
                  </a:lnTo>
                  <a:lnTo>
                    <a:pt x="170" y="11"/>
                  </a:lnTo>
                  <a:lnTo>
                    <a:pt x="173" y="13"/>
                  </a:lnTo>
                  <a:lnTo>
                    <a:pt x="173" y="16"/>
                  </a:lnTo>
                  <a:lnTo>
                    <a:pt x="170" y="21"/>
                  </a:lnTo>
                  <a:lnTo>
                    <a:pt x="168" y="21"/>
                  </a:lnTo>
                  <a:lnTo>
                    <a:pt x="162" y="19"/>
                  </a:lnTo>
                  <a:lnTo>
                    <a:pt x="162" y="24"/>
                  </a:lnTo>
                  <a:lnTo>
                    <a:pt x="162" y="27"/>
                  </a:lnTo>
                  <a:lnTo>
                    <a:pt x="162" y="29"/>
                  </a:lnTo>
                  <a:lnTo>
                    <a:pt x="157" y="32"/>
                  </a:lnTo>
                  <a:lnTo>
                    <a:pt x="154" y="32"/>
                  </a:lnTo>
                  <a:lnTo>
                    <a:pt x="149" y="29"/>
                  </a:lnTo>
                  <a:lnTo>
                    <a:pt x="146" y="29"/>
                  </a:lnTo>
                  <a:lnTo>
                    <a:pt x="146" y="32"/>
                  </a:lnTo>
                  <a:lnTo>
                    <a:pt x="141" y="35"/>
                  </a:lnTo>
                  <a:lnTo>
                    <a:pt x="141" y="37"/>
                  </a:lnTo>
                  <a:lnTo>
                    <a:pt x="138" y="40"/>
                  </a:lnTo>
                  <a:lnTo>
                    <a:pt x="136" y="45"/>
                  </a:lnTo>
                  <a:lnTo>
                    <a:pt x="136" y="51"/>
                  </a:lnTo>
                  <a:lnTo>
                    <a:pt x="133" y="53"/>
                  </a:lnTo>
                  <a:lnTo>
                    <a:pt x="133" y="56"/>
                  </a:lnTo>
                  <a:lnTo>
                    <a:pt x="136" y="59"/>
                  </a:lnTo>
                  <a:lnTo>
                    <a:pt x="136" y="61"/>
                  </a:lnTo>
                  <a:lnTo>
                    <a:pt x="136" y="64"/>
                  </a:lnTo>
                  <a:lnTo>
                    <a:pt x="138" y="67"/>
                  </a:lnTo>
                  <a:lnTo>
                    <a:pt x="141" y="69"/>
                  </a:lnTo>
                  <a:lnTo>
                    <a:pt x="144" y="72"/>
                  </a:lnTo>
                  <a:lnTo>
                    <a:pt x="144" y="75"/>
                  </a:lnTo>
                  <a:lnTo>
                    <a:pt x="141" y="77"/>
                  </a:lnTo>
                  <a:lnTo>
                    <a:pt x="141" y="80"/>
                  </a:lnTo>
                  <a:lnTo>
                    <a:pt x="138" y="83"/>
                  </a:lnTo>
                  <a:lnTo>
                    <a:pt x="136" y="83"/>
                  </a:lnTo>
                  <a:lnTo>
                    <a:pt x="133" y="85"/>
                  </a:lnTo>
                  <a:lnTo>
                    <a:pt x="130" y="88"/>
                  </a:lnTo>
                  <a:lnTo>
                    <a:pt x="133" y="88"/>
                  </a:lnTo>
                  <a:lnTo>
                    <a:pt x="130" y="91"/>
                  </a:lnTo>
                  <a:lnTo>
                    <a:pt x="128" y="91"/>
                  </a:lnTo>
                  <a:lnTo>
                    <a:pt x="125" y="91"/>
                  </a:lnTo>
                  <a:lnTo>
                    <a:pt x="120" y="91"/>
                  </a:lnTo>
                  <a:lnTo>
                    <a:pt x="117" y="88"/>
                  </a:lnTo>
                  <a:lnTo>
                    <a:pt x="114" y="85"/>
                  </a:lnTo>
                  <a:lnTo>
                    <a:pt x="114" y="83"/>
                  </a:lnTo>
                  <a:lnTo>
                    <a:pt x="112" y="83"/>
                  </a:lnTo>
                  <a:lnTo>
                    <a:pt x="112" y="80"/>
                  </a:lnTo>
                  <a:lnTo>
                    <a:pt x="109" y="83"/>
                  </a:lnTo>
                  <a:lnTo>
                    <a:pt x="106" y="85"/>
                  </a:lnTo>
                  <a:lnTo>
                    <a:pt x="106" y="88"/>
                  </a:lnTo>
                  <a:lnTo>
                    <a:pt x="109" y="91"/>
                  </a:lnTo>
                  <a:lnTo>
                    <a:pt x="109" y="93"/>
                  </a:lnTo>
                  <a:lnTo>
                    <a:pt x="114" y="96"/>
                  </a:lnTo>
                  <a:lnTo>
                    <a:pt x="117" y="99"/>
                  </a:lnTo>
                  <a:lnTo>
                    <a:pt x="117" y="101"/>
                  </a:lnTo>
                  <a:lnTo>
                    <a:pt x="120" y="104"/>
                  </a:lnTo>
                  <a:lnTo>
                    <a:pt x="117" y="104"/>
                  </a:lnTo>
                  <a:lnTo>
                    <a:pt x="114" y="107"/>
                  </a:lnTo>
                  <a:lnTo>
                    <a:pt x="112" y="107"/>
                  </a:lnTo>
                  <a:lnTo>
                    <a:pt x="112" y="104"/>
                  </a:lnTo>
                  <a:lnTo>
                    <a:pt x="109" y="101"/>
                  </a:lnTo>
                  <a:lnTo>
                    <a:pt x="106" y="101"/>
                  </a:lnTo>
                  <a:lnTo>
                    <a:pt x="106" y="104"/>
                  </a:lnTo>
                  <a:lnTo>
                    <a:pt x="104" y="107"/>
                  </a:lnTo>
                  <a:lnTo>
                    <a:pt x="98" y="107"/>
                  </a:lnTo>
                  <a:lnTo>
                    <a:pt x="96" y="107"/>
                  </a:lnTo>
                  <a:lnTo>
                    <a:pt x="90" y="104"/>
                  </a:lnTo>
                  <a:lnTo>
                    <a:pt x="88" y="101"/>
                  </a:lnTo>
                  <a:lnTo>
                    <a:pt x="85" y="101"/>
                  </a:lnTo>
                  <a:lnTo>
                    <a:pt x="82" y="99"/>
                  </a:lnTo>
                  <a:lnTo>
                    <a:pt x="80" y="96"/>
                  </a:lnTo>
                  <a:lnTo>
                    <a:pt x="77" y="91"/>
                  </a:lnTo>
                  <a:lnTo>
                    <a:pt x="80" y="88"/>
                  </a:lnTo>
                  <a:lnTo>
                    <a:pt x="80" y="83"/>
                  </a:lnTo>
                  <a:lnTo>
                    <a:pt x="82" y="80"/>
                  </a:lnTo>
                  <a:lnTo>
                    <a:pt x="82" y="77"/>
                  </a:lnTo>
                  <a:lnTo>
                    <a:pt x="85" y="72"/>
                  </a:lnTo>
                  <a:lnTo>
                    <a:pt x="85" y="69"/>
                  </a:lnTo>
                  <a:lnTo>
                    <a:pt x="85" y="67"/>
                  </a:lnTo>
                  <a:lnTo>
                    <a:pt x="82" y="64"/>
                  </a:lnTo>
                  <a:lnTo>
                    <a:pt x="80" y="61"/>
                  </a:lnTo>
                  <a:lnTo>
                    <a:pt x="74" y="59"/>
                  </a:lnTo>
                  <a:lnTo>
                    <a:pt x="72" y="61"/>
                  </a:lnTo>
                  <a:lnTo>
                    <a:pt x="69" y="61"/>
                  </a:lnTo>
                  <a:lnTo>
                    <a:pt x="66" y="64"/>
                  </a:lnTo>
                  <a:lnTo>
                    <a:pt x="61" y="64"/>
                  </a:lnTo>
                  <a:lnTo>
                    <a:pt x="61" y="67"/>
                  </a:lnTo>
                  <a:lnTo>
                    <a:pt x="64" y="69"/>
                  </a:lnTo>
                  <a:lnTo>
                    <a:pt x="66" y="72"/>
                  </a:lnTo>
                  <a:lnTo>
                    <a:pt x="66" y="75"/>
                  </a:lnTo>
                  <a:lnTo>
                    <a:pt x="64" y="75"/>
                  </a:lnTo>
                  <a:lnTo>
                    <a:pt x="64" y="77"/>
                  </a:lnTo>
                  <a:lnTo>
                    <a:pt x="61" y="80"/>
                  </a:lnTo>
                  <a:lnTo>
                    <a:pt x="58" y="83"/>
                  </a:lnTo>
                  <a:lnTo>
                    <a:pt x="56" y="85"/>
                  </a:lnTo>
                  <a:lnTo>
                    <a:pt x="50" y="85"/>
                  </a:lnTo>
                  <a:lnTo>
                    <a:pt x="48" y="85"/>
                  </a:lnTo>
                  <a:lnTo>
                    <a:pt x="45" y="88"/>
                  </a:lnTo>
                  <a:lnTo>
                    <a:pt x="40" y="88"/>
                  </a:lnTo>
                  <a:lnTo>
                    <a:pt x="37" y="88"/>
                  </a:lnTo>
                  <a:lnTo>
                    <a:pt x="37" y="91"/>
                  </a:lnTo>
                  <a:lnTo>
                    <a:pt x="37" y="93"/>
                  </a:lnTo>
                  <a:lnTo>
                    <a:pt x="37" y="99"/>
                  </a:lnTo>
                  <a:lnTo>
                    <a:pt x="37" y="101"/>
                  </a:lnTo>
                  <a:lnTo>
                    <a:pt x="34" y="104"/>
                  </a:lnTo>
                  <a:lnTo>
                    <a:pt x="34" y="107"/>
                  </a:lnTo>
                  <a:lnTo>
                    <a:pt x="34" y="109"/>
                  </a:lnTo>
                  <a:lnTo>
                    <a:pt x="34" y="112"/>
                  </a:lnTo>
                  <a:lnTo>
                    <a:pt x="32" y="112"/>
                  </a:lnTo>
                  <a:lnTo>
                    <a:pt x="29" y="112"/>
                  </a:lnTo>
                  <a:lnTo>
                    <a:pt x="26" y="112"/>
                  </a:lnTo>
                  <a:lnTo>
                    <a:pt x="26" y="109"/>
                  </a:lnTo>
                  <a:lnTo>
                    <a:pt x="24" y="109"/>
                  </a:lnTo>
                  <a:lnTo>
                    <a:pt x="21" y="112"/>
                  </a:lnTo>
                  <a:lnTo>
                    <a:pt x="21" y="115"/>
                  </a:lnTo>
                  <a:lnTo>
                    <a:pt x="24" y="117"/>
                  </a:lnTo>
                  <a:lnTo>
                    <a:pt x="24" y="120"/>
                  </a:lnTo>
                  <a:lnTo>
                    <a:pt x="24" y="125"/>
                  </a:lnTo>
                  <a:lnTo>
                    <a:pt x="21" y="125"/>
                  </a:lnTo>
                  <a:lnTo>
                    <a:pt x="21" y="128"/>
                  </a:lnTo>
                  <a:lnTo>
                    <a:pt x="18" y="128"/>
                  </a:lnTo>
                  <a:lnTo>
                    <a:pt x="18" y="131"/>
                  </a:lnTo>
                  <a:lnTo>
                    <a:pt x="18" y="133"/>
                  </a:lnTo>
                  <a:lnTo>
                    <a:pt x="18" y="136"/>
                  </a:lnTo>
                  <a:lnTo>
                    <a:pt x="18" y="139"/>
                  </a:lnTo>
                  <a:lnTo>
                    <a:pt x="18" y="141"/>
                  </a:lnTo>
                  <a:lnTo>
                    <a:pt x="21" y="144"/>
                  </a:lnTo>
                  <a:lnTo>
                    <a:pt x="21" y="147"/>
                  </a:lnTo>
                  <a:lnTo>
                    <a:pt x="24" y="147"/>
                  </a:lnTo>
                  <a:lnTo>
                    <a:pt x="24" y="144"/>
                  </a:lnTo>
                  <a:lnTo>
                    <a:pt x="24" y="141"/>
                  </a:lnTo>
                  <a:lnTo>
                    <a:pt x="24" y="139"/>
                  </a:lnTo>
                  <a:lnTo>
                    <a:pt x="24" y="136"/>
                  </a:lnTo>
                  <a:lnTo>
                    <a:pt x="26" y="133"/>
                  </a:lnTo>
                  <a:lnTo>
                    <a:pt x="29" y="136"/>
                  </a:lnTo>
                  <a:lnTo>
                    <a:pt x="29" y="139"/>
                  </a:lnTo>
                  <a:lnTo>
                    <a:pt x="29" y="144"/>
                  </a:lnTo>
                  <a:lnTo>
                    <a:pt x="29" y="149"/>
                  </a:lnTo>
                  <a:lnTo>
                    <a:pt x="29" y="157"/>
                  </a:lnTo>
                  <a:lnTo>
                    <a:pt x="29" y="160"/>
                  </a:lnTo>
                  <a:lnTo>
                    <a:pt x="32" y="165"/>
                  </a:lnTo>
                  <a:lnTo>
                    <a:pt x="37" y="173"/>
                  </a:lnTo>
                  <a:lnTo>
                    <a:pt x="37" y="176"/>
                  </a:lnTo>
                  <a:lnTo>
                    <a:pt x="37" y="179"/>
                  </a:lnTo>
                  <a:lnTo>
                    <a:pt x="37" y="181"/>
                  </a:lnTo>
                  <a:lnTo>
                    <a:pt x="37" y="184"/>
                  </a:lnTo>
                  <a:lnTo>
                    <a:pt x="40" y="187"/>
                  </a:lnTo>
                  <a:lnTo>
                    <a:pt x="40" y="189"/>
                  </a:lnTo>
                  <a:lnTo>
                    <a:pt x="37" y="189"/>
                  </a:lnTo>
                  <a:lnTo>
                    <a:pt x="37" y="192"/>
                  </a:lnTo>
                  <a:lnTo>
                    <a:pt x="34" y="192"/>
                  </a:lnTo>
                  <a:lnTo>
                    <a:pt x="34" y="195"/>
                  </a:lnTo>
                  <a:lnTo>
                    <a:pt x="37" y="197"/>
                  </a:lnTo>
                  <a:lnTo>
                    <a:pt x="34" y="203"/>
                  </a:lnTo>
                  <a:lnTo>
                    <a:pt x="32" y="203"/>
                  </a:lnTo>
                  <a:lnTo>
                    <a:pt x="29" y="205"/>
                  </a:lnTo>
                  <a:lnTo>
                    <a:pt x="26" y="205"/>
                  </a:lnTo>
                  <a:lnTo>
                    <a:pt x="24" y="205"/>
                  </a:lnTo>
                  <a:lnTo>
                    <a:pt x="21" y="208"/>
                  </a:lnTo>
                  <a:lnTo>
                    <a:pt x="18" y="208"/>
                  </a:lnTo>
                  <a:lnTo>
                    <a:pt x="16" y="208"/>
                  </a:lnTo>
                  <a:lnTo>
                    <a:pt x="13" y="208"/>
                  </a:lnTo>
                  <a:lnTo>
                    <a:pt x="10" y="211"/>
                  </a:lnTo>
                  <a:lnTo>
                    <a:pt x="13" y="211"/>
                  </a:lnTo>
                  <a:lnTo>
                    <a:pt x="13" y="213"/>
                  </a:lnTo>
                  <a:lnTo>
                    <a:pt x="10" y="216"/>
                  </a:lnTo>
                  <a:lnTo>
                    <a:pt x="8" y="216"/>
                  </a:lnTo>
                  <a:lnTo>
                    <a:pt x="5" y="219"/>
                  </a:lnTo>
                  <a:lnTo>
                    <a:pt x="2" y="221"/>
                  </a:lnTo>
                  <a:lnTo>
                    <a:pt x="2" y="224"/>
                  </a:lnTo>
                  <a:lnTo>
                    <a:pt x="2" y="227"/>
                  </a:lnTo>
                  <a:lnTo>
                    <a:pt x="5" y="229"/>
                  </a:lnTo>
                  <a:lnTo>
                    <a:pt x="8" y="232"/>
                  </a:lnTo>
                  <a:lnTo>
                    <a:pt x="8" y="237"/>
                  </a:lnTo>
                  <a:lnTo>
                    <a:pt x="5" y="240"/>
                  </a:lnTo>
                  <a:lnTo>
                    <a:pt x="5" y="243"/>
                  </a:lnTo>
                  <a:lnTo>
                    <a:pt x="2" y="243"/>
                  </a:lnTo>
                  <a:lnTo>
                    <a:pt x="0" y="245"/>
                  </a:lnTo>
                  <a:lnTo>
                    <a:pt x="0" y="248"/>
                  </a:lnTo>
                  <a:lnTo>
                    <a:pt x="2" y="248"/>
                  </a:lnTo>
                  <a:lnTo>
                    <a:pt x="5" y="251"/>
                  </a:lnTo>
                  <a:lnTo>
                    <a:pt x="8" y="251"/>
                  </a:lnTo>
                  <a:lnTo>
                    <a:pt x="10" y="251"/>
                  </a:lnTo>
                  <a:lnTo>
                    <a:pt x="16" y="253"/>
                  </a:lnTo>
                  <a:lnTo>
                    <a:pt x="13" y="256"/>
                  </a:lnTo>
                  <a:lnTo>
                    <a:pt x="13" y="259"/>
                  </a:lnTo>
                  <a:lnTo>
                    <a:pt x="10" y="261"/>
                  </a:lnTo>
                  <a:lnTo>
                    <a:pt x="10" y="264"/>
                  </a:lnTo>
                  <a:lnTo>
                    <a:pt x="10" y="267"/>
                  </a:lnTo>
                  <a:lnTo>
                    <a:pt x="13" y="267"/>
                  </a:lnTo>
                  <a:lnTo>
                    <a:pt x="16" y="264"/>
                  </a:lnTo>
                  <a:lnTo>
                    <a:pt x="18" y="264"/>
                  </a:lnTo>
                  <a:lnTo>
                    <a:pt x="21" y="264"/>
                  </a:lnTo>
                  <a:lnTo>
                    <a:pt x="21" y="261"/>
                  </a:lnTo>
                  <a:lnTo>
                    <a:pt x="21" y="259"/>
                  </a:lnTo>
                  <a:lnTo>
                    <a:pt x="18" y="256"/>
                  </a:lnTo>
                  <a:lnTo>
                    <a:pt x="18" y="253"/>
                  </a:lnTo>
                  <a:lnTo>
                    <a:pt x="18" y="251"/>
                  </a:lnTo>
                  <a:lnTo>
                    <a:pt x="21" y="248"/>
                  </a:lnTo>
                  <a:lnTo>
                    <a:pt x="24" y="245"/>
                  </a:lnTo>
                  <a:lnTo>
                    <a:pt x="26" y="245"/>
                  </a:lnTo>
                  <a:lnTo>
                    <a:pt x="29" y="243"/>
                  </a:lnTo>
                  <a:lnTo>
                    <a:pt x="29" y="240"/>
                  </a:lnTo>
                  <a:lnTo>
                    <a:pt x="29" y="237"/>
                  </a:lnTo>
                  <a:lnTo>
                    <a:pt x="32" y="235"/>
                  </a:lnTo>
                  <a:lnTo>
                    <a:pt x="32" y="229"/>
                  </a:lnTo>
                  <a:lnTo>
                    <a:pt x="34" y="229"/>
                  </a:lnTo>
                  <a:lnTo>
                    <a:pt x="48" y="232"/>
                  </a:lnTo>
                  <a:lnTo>
                    <a:pt x="50" y="232"/>
                  </a:lnTo>
                  <a:lnTo>
                    <a:pt x="53" y="232"/>
                  </a:lnTo>
                  <a:lnTo>
                    <a:pt x="56" y="229"/>
                  </a:lnTo>
                  <a:lnTo>
                    <a:pt x="58" y="229"/>
                  </a:lnTo>
                  <a:lnTo>
                    <a:pt x="61" y="232"/>
                  </a:lnTo>
                  <a:lnTo>
                    <a:pt x="64" y="232"/>
                  </a:lnTo>
                  <a:lnTo>
                    <a:pt x="64" y="229"/>
                  </a:lnTo>
                  <a:lnTo>
                    <a:pt x="66" y="227"/>
                  </a:lnTo>
                  <a:lnTo>
                    <a:pt x="69" y="224"/>
                  </a:lnTo>
                  <a:lnTo>
                    <a:pt x="72" y="221"/>
                  </a:lnTo>
                  <a:lnTo>
                    <a:pt x="77" y="216"/>
                  </a:lnTo>
                  <a:lnTo>
                    <a:pt x="80" y="216"/>
                  </a:lnTo>
                  <a:lnTo>
                    <a:pt x="85" y="216"/>
                  </a:lnTo>
                  <a:lnTo>
                    <a:pt x="88" y="213"/>
                  </a:lnTo>
                  <a:lnTo>
                    <a:pt x="96" y="208"/>
                  </a:lnTo>
                  <a:lnTo>
                    <a:pt x="98" y="205"/>
                  </a:lnTo>
                  <a:lnTo>
                    <a:pt x="101" y="203"/>
                  </a:lnTo>
                  <a:lnTo>
                    <a:pt x="104" y="203"/>
                  </a:lnTo>
                  <a:lnTo>
                    <a:pt x="106" y="203"/>
                  </a:lnTo>
                  <a:lnTo>
                    <a:pt x="109" y="203"/>
                  </a:lnTo>
                  <a:lnTo>
                    <a:pt x="112" y="205"/>
                  </a:lnTo>
                  <a:lnTo>
                    <a:pt x="114" y="205"/>
                  </a:lnTo>
                  <a:lnTo>
                    <a:pt x="130" y="205"/>
                  </a:lnTo>
                  <a:lnTo>
                    <a:pt x="133" y="200"/>
                  </a:lnTo>
                  <a:lnTo>
                    <a:pt x="133" y="195"/>
                  </a:lnTo>
                  <a:lnTo>
                    <a:pt x="133" y="192"/>
                  </a:lnTo>
                  <a:lnTo>
                    <a:pt x="136" y="192"/>
                  </a:lnTo>
                  <a:lnTo>
                    <a:pt x="144" y="192"/>
                  </a:lnTo>
                  <a:lnTo>
                    <a:pt x="144" y="189"/>
                  </a:lnTo>
                  <a:lnTo>
                    <a:pt x="144" y="187"/>
                  </a:lnTo>
                  <a:lnTo>
                    <a:pt x="146" y="184"/>
                  </a:lnTo>
                  <a:lnTo>
                    <a:pt x="149" y="184"/>
                  </a:lnTo>
                  <a:lnTo>
                    <a:pt x="154" y="184"/>
                  </a:lnTo>
                  <a:lnTo>
                    <a:pt x="157" y="184"/>
                  </a:lnTo>
                  <a:lnTo>
                    <a:pt x="157" y="181"/>
                  </a:lnTo>
                  <a:lnTo>
                    <a:pt x="160" y="179"/>
                  </a:lnTo>
                  <a:lnTo>
                    <a:pt x="162" y="179"/>
                  </a:lnTo>
                  <a:lnTo>
                    <a:pt x="168" y="176"/>
                  </a:lnTo>
                  <a:lnTo>
                    <a:pt x="181" y="168"/>
                  </a:lnTo>
                  <a:lnTo>
                    <a:pt x="184" y="165"/>
                  </a:lnTo>
                  <a:lnTo>
                    <a:pt x="186" y="163"/>
                  </a:lnTo>
                  <a:lnTo>
                    <a:pt x="197" y="155"/>
                  </a:lnTo>
                  <a:lnTo>
                    <a:pt x="197" y="152"/>
                  </a:lnTo>
                  <a:lnTo>
                    <a:pt x="197" y="149"/>
                  </a:lnTo>
                  <a:lnTo>
                    <a:pt x="197" y="147"/>
                  </a:lnTo>
                  <a:lnTo>
                    <a:pt x="200" y="147"/>
                  </a:lnTo>
                  <a:lnTo>
                    <a:pt x="202" y="149"/>
                  </a:lnTo>
                  <a:lnTo>
                    <a:pt x="205" y="149"/>
                  </a:lnTo>
                  <a:lnTo>
                    <a:pt x="210" y="152"/>
                  </a:lnTo>
                  <a:lnTo>
                    <a:pt x="213" y="152"/>
                  </a:lnTo>
                  <a:lnTo>
                    <a:pt x="216" y="155"/>
                  </a:lnTo>
                  <a:lnTo>
                    <a:pt x="218" y="152"/>
                  </a:lnTo>
                  <a:lnTo>
                    <a:pt x="221" y="155"/>
                  </a:lnTo>
                  <a:lnTo>
                    <a:pt x="221" y="157"/>
                  </a:lnTo>
                  <a:lnTo>
                    <a:pt x="224" y="157"/>
                  </a:lnTo>
                  <a:lnTo>
                    <a:pt x="226" y="157"/>
                  </a:lnTo>
                  <a:lnTo>
                    <a:pt x="229" y="157"/>
                  </a:lnTo>
                  <a:lnTo>
                    <a:pt x="234" y="157"/>
                  </a:lnTo>
                  <a:lnTo>
                    <a:pt x="237" y="160"/>
                  </a:lnTo>
                  <a:lnTo>
                    <a:pt x="240" y="163"/>
                  </a:lnTo>
                  <a:lnTo>
                    <a:pt x="242" y="165"/>
                  </a:lnTo>
                  <a:lnTo>
                    <a:pt x="240" y="165"/>
                  </a:lnTo>
                  <a:lnTo>
                    <a:pt x="237" y="168"/>
                  </a:lnTo>
                  <a:lnTo>
                    <a:pt x="240" y="171"/>
                  </a:lnTo>
                  <a:lnTo>
                    <a:pt x="242" y="171"/>
                  </a:lnTo>
                  <a:lnTo>
                    <a:pt x="245" y="171"/>
                  </a:lnTo>
                  <a:lnTo>
                    <a:pt x="248" y="171"/>
                  </a:lnTo>
                  <a:lnTo>
                    <a:pt x="250" y="171"/>
                  </a:lnTo>
                  <a:lnTo>
                    <a:pt x="253" y="173"/>
                  </a:lnTo>
                  <a:lnTo>
                    <a:pt x="256" y="176"/>
                  </a:lnTo>
                  <a:lnTo>
                    <a:pt x="258" y="179"/>
                  </a:lnTo>
                  <a:lnTo>
                    <a:pt x="261" y="179"/>
                  </a:lnTo>
                  <a:lnTo>
                    <a:pt x="264" y="176"/>
                  </a:lnTo>
                  <a:lnTo>
                    <a:pt x="264" y="173"/>
                  </a:lnTo>
                  <a:lnTo>
                    <a:pt x="264" y="171"/>
                  </a:lnTo>
                  <a:lnTo>
                    <a:pt x="261" y="171"/>
                  </a:lnTo>
                  <a:lnTo>
                    <a:pt x="264" y="168"/>
                  </a:lnTo>
                  <a:lnTo>
                    <a:pt x="266" y="168"/>
                  </a:lnTo>
                  <a:lnTo>
                    <a:pt x="269" y="173"/>
                  </a:lnTo>
                  <a:lnTo>
                    <a:pt x="269" y="171"/>
                  </a:lnTo>
                  <a:lnTo>
                    <a:pt x="272" y="168"/>
                  </a:lnTo>
                  <a:lnTo>
                    <a:pt x="274" y="165"/>
                  </a:lnTo>
                  <a:lnTo>
                    <a:pt x="277" y="163"/>
                  </a:lnTo>
                  <a:lnTo>
                    <a:pt x="277" y="160"/>
                  </a:lnTo>
                  <a:lnTo>
                    <a:pt x="277" y="157"/>
                  </a:lnTo>
                  <a:lnTo>
                    <a:pt x="280" y="155"/>
                  </a:lnTo>
                  <a:lnTo>
                    <a:pt x="282" y="152"/>
                  </a:lnTo>
                  <a:lnTo>
                    <a:pt x="282" y="149"/>
                  </a:lnTo>
                  <a:lnTo>
                    <a:pt x="280" y="147"/>
                  </a:lnTo>
                  <a:lnTo>
                    <a:pt x="277" y="144"/>
                  </a:lnTo>
                  <a:lnTo>
                    <a:pt x="277" y="141"/>
                  </a:lnTo>
                  <a:lnTo>
                    <a:pt x="277" y="136"/>
                  </a:lnTo>
                  <a:lnTo>
                    <a:pt x="277" y="133"/>
                  </a:lnTo>
                  <a:lnTo>
                    <a:pt x="274" y="131"/>
                  </a:lnTo>
                  <a:lnTo>
                    <a:pt x="274" y="128"/>
                  </a:lnTo>
                  <a:lnTo>
                    <a:pt x="274" y="125"/>
                  </a:lnTo>
                  <a:lnTo>
                    <a:pt x="277" y="125"/>
                  </a:lnTo>
                  <a:lnTo>
                    <a:pt x="282" y="123"/>
                  </a:lnTo>
                  <a:lnTo>
                    <a:pt x="282" y="120"/>
                  </a:lnTo>
                  <a:lnTo>
                    <a:pt x="280" y="120"/>
                  </a:lnTo>
                  <a:lnTo>
                    <a:pt x="280" y="117"/>
                  </a:lnTo>
                  <a:lnTo>
                    <a:pt x="277" y="115"/>
                  </a:lnTo>
                  <a:lnTo>
                    <a:pt x="277" y="112"/>
                  </a:lnTo>
                  <a:lnTo>
                    <a:pt x="277" y="109"/>
                  </a:lnTo>
                  <a:lnTo>
                    <a:pt x="280" y="109"/>
                  </a:lnTo>
                  <a:lnTo>
                    <a:pt x="280" y="107"/>
                  </a:lnTo>
                  <a:lnTo>
                    <a:pt x="282" y="107"/>
                  </a:lnTo>
                  <a:lnTo>
                    <a:pt x="282" y="104"/>
                  </a:lnTo>
                  <a:lnTo>
                    <a:pt x="285" y="101"/>
                  </a:lnTo>
                  <a:lnTo>
                    <a:pt x="280" y="99"/>
                  </a:lnTo>
                  <a:lnTo>
                    <a:pt x="277" y="93"/>
                  </a:lnTo>
                  <a:lnTo>
                    <a:pt x="274" y="91"/>
                  </a:lnTo>
                  <a:lnTo>
                    <a:pt x="274" y="85"/>
                  </a:lnTo>
                  <a:lnTo>
                    <a:pt x="269" y="80"/>
                  </a:lnTo>
                  <a:lnTo>
                    <a:pt x="264" y="75"/>
                  </a:lnTo>
                  <a:lnTo>
                    <a:pt x="261" y="69"/>
                  </a:lnTo>
                  <a:lnTo>
                    <a:pt x="258" y="67"/>
                  </a:lnTo>
                  <a:lnTo>
                    <a:pt x="256" y="67"/>
                  </a:lnTo>
                  <a:lnTo>
                    <a:pt x="253" y="64"/>
                  </a:lnTo>
                  <a:lnTo>
                    <a:pt x="250" y="61"/>
                  </a:lnTo>
                  <a:lnTo>
                    <a:pt x="248" y="61"/>
                  </a:lnTo>
                  <a:lnTo>
                    <a:pt x="242" y="56"/>
                  </a:lnTo>
                  <a:lnTo>
                    <a:pt x="240" y="51"/>
                  </a:lnTo>
                  <a:lnTo>
                    <a:pt x="240" y="45"/>
                  </a:lnTo>
                  <a:lnTo>
                    <a:pt x="237" y="40"/>
                  </a:lnTo>
                  <a:lnTo>
                    <a:pt x="234" y="37"/>
                  </a:lnTo>
                  <a:lnTo>
                    <a:pt x="229" y="37"/>
                  </a:lnTo>
                  <a:lnTo>
                    <a:pt x="226" y="35"/>
                  </a:lnTo>
                  <a:lnTo>
                    <a:pt x="224" y="32"/>
                  </a:lnTo>
                  <a:lnTo>
                    <a:pt x="221" y="29"/>
                  </a:lnTo>
                  <a:lnTo>
                    <a:pt x="218" y="27"/>
                  </a:lnTo>
                  <a:lnTo>
                    <a:pt x="218" y="24"/>
                  </a:lnTo>
                  <a:lnTo>
                    <a:pt x="221" y="21"/>
                  </a:lnTo>
                  <a:lnTo>
                    <a:pt x="221" y="16"/>
                  </a:lnTo>
                  <a:lnTo>
                    <a:pt x="221" y="13"/>
                  </a:lnTo>
                  <a:lnTo>
                    <a:pt x="221" y="11"/>
                  </a:lnTo>
                  <a:lnTo>
                    <a:pt x="221" y="8"/>
                  </a:lnTo>
                  <a:lnTo>
                    <a:pt x="218" y="8"/>
                  </a:lnTo>
                  <a:lnTo>
                    <a:pt x="218" y="5"/>
                  </a:lnTo>
                  <a:lnTo>
                    <a:pt x="213" y="3"/>
                  </a:lnTo>
                  <a:lnTo>
                    <a:pt x="210" y="3"/>
                  </a:lnTo>
                  <a:lnTo>
                    <a:pt x="205" y="3"/>
                  </a:lnTo>
                  <a:lnTo>
                    <a:pt x="202" y="3"/>
                  </a:lnTo>
                  <a:lnTo>
                    <a:pt x="200" y="3"/>
                  </a:lnTo>
                  <a:lnTo>
                    <a:pt x="197" y="3"/>
                  </a:lnTo>
                  <a:lnTo>
                    <a:pt x="192" y="3"/>
                  </a:lnTo>
                  <a:lnTo>
                    <a:pt x="189" y="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FFFF00"/>
            </a:solidFill>
            <a:ln w="9525" cap="flat" cmpd="sng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wrap="none" lIns="75676" tIns="37838" rIns="75676" bIns="37838" anchor="ctr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94" name="Freeform 160"/>
            <p:cNvSpPr>
              <a:spLocks/>
            </p:cNvSpPr>
            <p:nvPr/>
          </p:nvSpPr>
          <p:spPr bwMode="auto">
            <a:xfrm>
              <a:off x="6207125" y="2962275"/>
              <a:ext cx="841375" cy="1406525"/>
            </a:xfrm>
            <a:custGeom>
              <a:avLst/>
              <a:gdLst>
                <a:gd name="T0" fmla="*/ 2147483647 w 224"/>
                <a:gd name="T1" fmla="*/ 2147483647 h 355"/>
                <a:gd name="T2" fmla="*/ 2147483647 w 224"/>
                <a:gd name="T3" fmla="*/ 2147483647 h 355"/>
                <a:gd name="T4" fmla="*/ 2147483647 w 224"/>
                <a:gd name="T5" fmla="*/ 2147483647 h 355"/>
                <a:gd name="T6" fmla="*/ 2147483647 w 224"/>
                <a:gd name="T7" fmla="*/ 2147483647 h 355"/>
                <a:gd name="T8" fmla="*/ 2147483647 w 224"/>
                <a:gd name="T9" fmla="*/ 2147483647 h 355"/>
                <a:gd name="T10" fmla="*/ 2147483647 w 224"/>
                <a:gd name="T11" fmla="*/ 2147483647 h 355"/>
                <a:gd name="T12" fmla="*/ 2147483647 w 224"/>
                <a:gd name="T13" fmla="*/ 2147483647 h 355"/>
                <a:gd name="T14" fmla="*/ 2147483647 w 224"/>
                <a:gd name="T15" fmla="*/ 2147483647 h 355"/>
                <a:gd name="T16" fmla="*/ 2147483647 w 224"/>
                <a:gd name="T17" fmla="*/ 2147483647 h 355"/>
                <a:gd name="T18" fmla="*/ 2147483647 w 224"/>
                <a:gd name="T19" fmla="*/ 2147483647 h 355"/>
                <a:gd name="T20" fmla="*/ 2147483647 w 224"/>
                <a:gd name="T21" fmla="*/ 2147483647 h 355"/>
                <a:gd name="T22" fmla="*/ 2147483647 w 224"/>
                <a:gd name="T23" fmla="*/ 2147483647 h 355"/>
                <a:gd name="T24" fmla="*/ 2147483647 w 224"/>
                <a:gd name="T25" fmla="*/ 2147483647 h 355"/>
                <a:gd name="T26" fmla="*/ 2147483647 w 224"/>
                <a:gd name="T27" fmla="*/ 2147483647 h 355"/>
                <a:gd name="T28" fmla="*/ 2147483647 w 224"/>
                <a:gd name="T29" fmla="*/ 2147483647 h 355"/>
                <a:gd name="T30" fmla="*/ 2147483647 w 224"/>
                <a:gd name="T31" fmla="*/ 2147483647 h 355"/>
                <a:gd name="T32" fmla="*/ 2147483647 w 224"/>
                <a:gd name="T33" fmla="*/ 2147483647 h 355"/>
                <a:gd name="T34" fmla="*/ 2147483647 w 224"/>
                <a:gd name="T35" fmla="*/ 2147483647 h 355"/>
                <a:gd name="T36" fmla="*/ 2147483647 w 224"/>
                <a:gd name="T37" fmla="*/ 2147483647 h 355"/>
                <a:gd name="T38" fmla="*/ 2147483647 w 224"/>
                <a:gd name="T39" fmla="*/ 2147483647 h 355"/>
                <a:gd name="T40" fmla="*/ 2147483647 w 224"/>
                <a:gd name="T41" fmla="*/ 2147483647 h 355"/>
                <a:gd name="T42" fmla="*/ 2147483647 w 224"/>
                <a:gd name="T43" fmla="*/ 2147483647 h 355"/>
                <a:gd name="T44" fmla="*/ 2147483647 w 224"/>
                <a:gd name="T45" fmla="*/ 2147483647 h 355"/>
                <a:gd name="T46" fmla="*/ 2147483647 w 224"/>
                <a:gd name="T47" fmla="*/ 2147483647 h 355"/>
                <a:gd name="T48" fmla="*/ 2147483647 w 224"/>
                <a:gd name="T49" fmla="*/ 2147483647 h 355"/>
                <a:gd name="T50" fmla="*/ 2147483647 w 224"/>
                <a:gd name="T51" fmla="*/ 2147483647 h 355"/>
                <a:gd name="T52" fmla="*/ 2147483647 w 224"/>
                <a:gd name="T53" fmla="*/ 2147483647 h 355"/>
                <a:gd name="T54" fmla="*/ 2147483647 w 224"/>
                <a:gd name="T55" fmla="*/ 2147483647 h 355"/>
                <a:gd name="T56" fmla="*/ 2147483647 w 224"/>
                <a:gd name="T57" fmla="*/ 2147483647 h 355"/>
                <a:gd name="T58" fmla="*/ 2147483647 w 224"/>
                <a:gd name="T59" fmla="*/ 2147483647 h 355"/>
                <a:gd name="T60" fmla="*/ 2147483647 w 224"/>
                <a:gd name="T61" fmla="*/ 2147483647 h 355"/>
                <a:gd name="T62" fmla="*/ 2147483647 w 224"/>
                <a:gd name="T63" fmla="*/ 2147483647 h 355"/>
                <a:gd name="T64" fmla="*/ 2147483647 w 224"/>
                <a:gd name="T65" fmla="*/ 2147483647 h 355"/>
                <a:gd name="T66" fmla="*/ 2147483647 w 224"/>
                <a:gd name="T67" fmla="*/ 2147483647 h 355"/>
                <a:gd name="T68" fmla="*/ 2147483647 w 224"/>
                <a:gd name="T69" fmla="*/ 2147483647 h 355"/>
                <a:gd name="T70" fmla="*/ 2147483647 w 224"/>
                <a:gd name="T71" fmla="*/ 2147483647 h 355"/>
                <a:gd name="T72" fmla="*/ 2147483647 w 224"/>
                <a:gd name="T73" fmla="*/ 2147483647 h 355"/>
                <a:gd name="T74" fmla="*/ 2147483647 w 224"/>
                <a:gd name="T75" fmla="*/ 2147483647 h 355"/>
                <a:gd name="T76" fmla="*/ 2147483647 w 224"/>
                <a:gd name="T77" fmla="*/ 2147483647 h 355"/>
                <a:gd name="T78" fmla="*/ 2147483647 w 224"/>
                <a:gd name="T79" fmla="*/ 2147483647 h 355"/>
                <a:gd name="T80" fmla="*/ 2147483647 w 224"/>
                <a:gd name="T81" fmla="*/ 2147483647 h 355"/>
                <a:gd name="T82" fmla="*/ 2147483647 w 224"/>
                <a:gd name="T83" fmla="*/ 2147483647 h 355"/>
                <a:gd name="T84" fmla="*/ 2147483647 w 224"/>
                <a:gd name="T85" fmla="*/ 2147483647 h 355"/>
                <a:gd name="T86" fmla="*/ 2147483647 w 224"/>
                <a:gd name="T87" fmla="*/ 2147483647 h 355"/>
                <a:gd name="T88" fmla="*/ 2147483647 w 224"/>
                <a:gd name="T89" fmla="*/ 2147483647 h 355"/>
                <a:gd name="T90" fmla="*/ 2147483647 w 224"/>
                <a:gd name="T91" fmla="*/ 2147483647 h 355"/>
                <a:gd name="T92" fmla="*/ 2147483647 w 224"/>
                <a:gd name="T93" fmla="*/ 2147483647 h 355"/>
                <a:gd name="T94" fmla="*/ 2147483647 w 224"/>
                <a:gd name="T95" fmla="*/ 2147483647 h 355"/>
                <a:gd name="T96" fmla="*/ 2147483647 w 224"/>
                <a:gd name="T97" fmla="*/ 2147483647 h 355"/>
                <a:gd name="T98" fmla="*/ 2147483647 w 224"/>
                <a:gd name="T99" fmla="*/ 2147483647 h 355"/>
                <a:gd name="T100" fmla="*/ 2147483647 w 224"/>
                <a:gd name="T101" fmla="*/ 2147483647 h 355"/>
                <a:gd name="T102" fmla="*/ 2147483647 w 224"/>
                <a:gd name="T103" fmla="*/ 2147483647 h 355"/>
                <a:gd name="T104" fmla="*/ 2147483647 w 224"/>
                <a:gd name="T105" fmla="*/ 2147483647 h 355"/>
                <a:gd name="T106" fmla="*/ 2147483647 w 224"/>
                <a:gd name="T107" fmla="*/ 2147483647 h 355"/>
                <a:gd name="T108" fmla="*/ 2147483647 w 224"/>
                <a:gd name="T109" fmla="*/ 2147483647 h 355"/>
                <a:gd name="T110" fmla="*/ 2147483647 w 224"/>
                <a:gd name="T111" fmla="*/ 2147483647 h 355"/>
                <a:gd name="T112" fmla="*/ 2147483647 w 224"/>
                <a:gd name="T113" fmla="*/ 2147483647 h 355"/>
                <a:gd name="T114" fmla="*/ 2147483647 w 224"/>
                <a:gd name="T115" fmla="*/ 2147483647 h 35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24"/>
                <a:gd name="T175" fmla="*/ 0 h 355"/>
                <a:gd name="T176" fmla="*/ 224 w 224"/>
                <a:gd name="T177" fmla="*/ 355 h 35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24" h="355">
                  <a:moveTo>
                    <a:pt x="168" y="355"/>
                  </a:moveTo>
                  <a:lnTo>
                    <a:pt x="168" y="352"/>
                  </a:lnTo>
                  <a:lnTo>
                    <a:pt x="170" y="350"/>
                  </a:lnTo>
                  <a:lnTo>
                    <a:pt x="173" y="347"/>
                  </a:lnTo>
                  <a:lnTo>
                    <a:pt x="176" y="347"/>
                  </a:lnTo>
                  <a:lnTo>
                    <a:pt x="178" y="344"/>
                  </a:lnTo>
                  <a:lnTo>
                    <a:pt x="178" y="342"/>
                  </a:lnTo>
                  <a:lnTo>
                    <a:pt x="178" y="339"/>
                  </a:lnTo>
                  <a:lnTo>
                    <a:pt x="181" y="336"/>
                  </a:lnTo>
                  <a:lnTo>
                    <a:pt x="181" y="334"/>
                  </a:lnTo>
                  <a:lnTo>
                    <a:pt x="184" y="334"/>
                  </a:lnTo>
                  <a:lnTo>
                    <a:pt x="189" y="331"/>
                  </a:lnTo>
                  <a:lnTo>
                    <a:pt x="189" y="328"/>
                  </a:lnTo>
                  <a:lnTo>
                    <a:pt x="192" y="326"/>
                  </a:lnTo>
                  <a:lnTo>
                    <a:pt x="194" y="320"/>
                  </a:lnTo>
                  <a:lnTo>
                    <a:pt x="197" y="318"/>
                  </a:lnTo>
                  <a:lnTo>
                    <a:pt x="197" y="315"/>
                  </a:lnTo>
                  <a:lnTo>
                    <a:pt x="197" y="312"/>
                  </a:lnTo>
                  <a:lnTo>
                    <a:pt x="197" y="310"/>
                  </a:lnTo>
                  <a:lnTo>
                    <a:pt x="200" y="310"/>
                  </a:lnTo>
                  <a:lnTo>
                    <a:pt x="202" y="307"/>
                  </a:lnTo>
                  <a:lnTo>
                    <a:pt x="202" y="304"/>
                  </a:lnTo>
                  <a:lnTo>
                    <a:pt x="205" y="304"/>
                  </a:lnTo>
                  <a:lnTo>
                    <a:pt x="202" y="299"/>
                  </a:lnTo>
                  <a:lnTo>
                    <a:pt x="202" y="296"/>
                  </a:lnTo>
                  <a:lnTo>
                    <a:pt x="202" y="294"/>
                  </a:lnTo>
                  <a:lnTo>
                    <a:pt x="205" y="291"/>
                  </a:lnTo>
                  <a:lnTo>
                    <a:pt x="205" y="288"/>
                  </a:lnTo>
                  <a:lnTo>
                    <a:pt x="205" y="286"/>
                  </a:lnTo>
                  <a:lnTo>
                    <a:pt x="205" y="283"/>
                  </a:lnTo>
                  <a:lnTo>
                    <a:pt x="205" y="278"/>
                  </a:lnTo>
                  <a:lnTo>
                    <a:pt x="205" y="275"/>
                  </a:lnTo>
                  <a:lnTo>
                    <a:pt x="200" y="272"/>
                  </a:lnTo>
                  <a:lnTo>
                    <a:pt x="200" y="270"/>
                  </a:lnTo>
                  <a:lnTo>
                    <a:pt x="200" y="264"/>
                  </a:lnTo>
                  <a:lnTo>
                    <a:pt x="202" y="264"/>
                  </a:lnTo>
                  <a:lnTo>
                    <a:pt x="205" y="264"/>
                  </a:lnTo>
                  <a:lnTo>
                    <a:pt x="208" y="264"/>
                  </a:lnTo>
                  <a:lnTo>
                    <a:pt x="208" y="267"/>
                  </a:lnTo>
                  <a:lnTo>
                    <a:pt x="210" y="267"/>
                  </a:lnTo>
                  <a:lnTo>
                    <a:pt x="213" y="267"/>
                  </a:lnTo>
                  <a:lnTo>
                    <a:pt x="216" y="264"/>
                  </a:lnTo>
                  <a:lnTo>
                    <a:pt x="218" y="264"/>
                  </a:lnTo>
                  <a:lnTo>
                    <a:pt x="218" y="262"/>
                  </a:lnTo>
                  <a:lnTo>
                    <a:pt x="221" y="259"/>
                  </a:lnTo>
                  <a:lnTo>
                    <a:pt x="224" y="259"/>
                  </a:lnTo>
                  <a:lnTo>
                    <a:pt x="224" y="256"/>
                  </a:lnTo>
                  <a:lnTo>
                    <a:pt x="224" y="254"/>
                  </a:lnTo>
                  <a:lnTo>
                    <a:pt x="224" y="251"/>
                  </a:lnTo>
                  <a:lnTo>
                    <a:pt x="221" y="248"/>
                  </a:lnTo>
                  <a:lnTo>
                    <a:pt x="218" y="243"/>
                  </a:lnTo>
                  <a:lnTo>
                    <a:pt x="213" y="240"/>
                  </a:lnTo>
                  <a:lnTo>
                    <a:pt x="210" y="235"/>
                  </a:lnTo>
                  <a:lnTo>
                    <a:pt x="210" y="232"/>
                  </a:lnTo>
                  <a:lnTo>
                    <a:pt x="205" y="232"/>
                  </a:lnTo>
                  <a:lnTo>
                    <a:pt x="202" y="230"/>
                  </a:lnTo>
                  <a:lnTo>
                    <a:pt x="200" y="230"/>
                  </a:lnTo>
                  <a:lnTo>
                    <a:pt x="200" y="227"/>
                  </a:lnTo>
                  <a:lnTo>
                    <a:pt x="200" y="224"/>
                  </a:lnTo>
                  <a:lnTo>
                    <a:pt x="200" y="222"/>
                  </a:lnTo>
                  <a:lnTo>
                    <a:pt x="202" y="216"/>
                  </a:lnTo>
                  <a:lnTo>
                    <a:pt x="202" y="214"/>
                  </a:lnTo>
                  <a:lnTo>
                    <a:pt x="202" y="208"/>
                  </a:lnTo>
                  <a:lnTo>
                    <a:pt x="205" y="206"/>
                  </a:lnTo>
                  <a:lnTo>
                    <a:pt x="205" y="203"/>
                  </a:lnTo>
                  <a:lnTo>
                    <a:pt x="202" y="200"/>
                  </a:lnTo>
                  <a:lnTo>
                    <a:pt x="202" y="198"/>
                  </a:lnTo>
                  <a:lnTo>
                    <a:pt x="200" y="198"/>
                  </a:lnTo>
                  <a:lnTo>
                    <a:pt x="202" y="195"/>
                  </a:lnTo>
                  <a:lnTo>
                    <a:pt x="202" y="192"/>
                  </a:lnTo>
                  <a:lnTo>
                    <a:pt x="200" y="190"/>
                  </a:lnTo>
                  <a:lnTo>
                    <a:pt x="197" y="187"/>
                  </a:lnTo>
                  <a:lnTo>
                    <a:pt x="194" y="184"/>
                  </a:lnTo>
                  <a:lnTo>
                    <a:pt x="192" y="182"/>
                  </a:lnTo>
                  <a:lnTo>
                    <a:pt x="194" y="179"/>
                  </a:lnTo>
                  <a:lnTo>
                    <a:pt x="192" y="176"/>
                  </a:lnTo>
                  <a:lnTo>
                    <a:pt x="192" y="174"/>
                  </a:lnTo>
                  <a:lnTo>
                    <a:pt x="194" y="168"/>
                  </a:lnTo>
                  <a:lnTo>
                    <a:pt x="197" y="166"/>
                  </a:lnTo>
                  <a:lnTo>
                    <a:pt x="200" y="160"/>
                  </a:lnTo>
                  <a:lnTo>
                    <a:pt x="202" y="158"/>
                  </a:lnTo>
                  <a:lnTo>
                    <a:pt x="202" y="155"/>
                  </a:lnTo>
                  <a:lnTo>
                    <a:pt x="200" y="152"/>
                  </a:lnTo>
                  <a:lnTo>
                    <a:pt x="197" y="150"/>
                  </a:lnTo>
                  <a:lnTo>
                    <a:pt x="197" y="147"/>
                  </a:lnTo>
                  <a:lnTo>
                    <a:pt x="197" y="144"/>
                  </a:lnTo>
                  <a:lnTo>
                    <a:pt x="194" y="142"/>
                  </a:lnTo>
                  <a:lnTo>
                    <a:pt x="194" y="139"/>
                  </a:lnTo>
                  <a:lnTo>
                    <a:pt x="194" y="136"/>
                  </a:lnTo>
                  <a:lnTo>
                    <a:pt x="194" y="134"/>
                  </a:lnTo>
                  <a:lnTo>
                    <a:pt x="192" y="131"/>
                  </a:lnTo>
                  <a:lnTo>
                    <a:pt x="197" y="128"/>
                  </a:lnTo>
                  <a:lnTo>
                    <a:pt x="202" y="123"/>
                  </a:lnTo>
                  <a:lnTo>
                    <a:pt x="205" y="120"/>
                  </a:lnTo>
                  <a:lnTo>
                    <a:pt x="208" y="115"/>
                  </a:lnTo>
                  <a:lnTo>
                    <a:pt x="210" y="112"/>
                  </a:lnTo>
                  <a:lnTo>
                    <a:pt x="213" y="110"/>
                  </a:lnTo>
                  <a:lnTo>
                    <a:pt x="216" y="107"/>
                  </a:lnTo>
                  <a:lnTo>
                    <a:pt x="216" y="104"/>
                  </a:lnTo>
                  <a:lnTo>
                    <a:pt x="213" y="102"/>
                  </a:lnTo>
                  <a:lnTo>
                    <a:pt x="210" y="99"/>
                  </a:lnTo>
                  <a:lnTo>
                    <a:pt x="208" y="99"/>
                  </a:lnTo>
                  <a:lnTo>
                    <a:pt x="205" y="96"/>
                  </a:lnTo>
                  <a:lnTo>
                    <a:pt x="205" y="94"/>
                  </a:lnTo>
                  <a:lnTo>
                    <a:pt x="208" y="88"/>
                  </a:lnTo>
                  <a:lnTo>
                    <a:pt x="210" y="83"/>
                  </a:lnTo>
                  <a:lnTo>
                    <a:pt x="208" y="83"/>
                  </a:lnTo>
                  <a:lnTo>
                    <a:pt x="205" y="83"/>
                  </a:lnTo>
                  <a:lnTo>
                    <a:pt x="202" y="86"/>
                  </a:lnTo>
                  <a:lnTo>
                    <a:pt x="202" y="88"/>
                  </a:lnTo>
                  <a:lnTo>
                    <a:pt x="202" y="91"/>
                  </a:lnTo>
                  <a:lnTo>
                    <a:pt x="200" y="91"/>
                  </a:lnTo>
                  <a:lnTo>
                    <a:pt x="194" y="91"/>
                  </a:lnTo>
                  <a:lnTo>
                    <a:pt x="192" y="91"/>
                  </a:lnTo>
                  <a:lnTo>
                    <a:pt x="189" y="88"/>
                  </a:lnTo>
                  <a:lnTo>
                    <a:pt x="189" y="86"/>
                  </a:lnTo>
                  <a:lnTo>
                    <a:pt x="189" y="83"/>
                  </a:lnTo>
                  <a:lnTo>
                    <a:pt x="186" y="80"/>
                  </a:lnTo>
                  <a:lnTo>
                    <a:pt x="186" y="78"/>
                  </a:lnTo>
                  <a:lnTo>
                    <a:pt x="184" y="75"/>
                  </a:lnTo>
                  <a:lnTo>
                    <a:pt x="186" y="70"/>
                  </a:lnTo>
                  <a:lnTo>
                    <a:pt x="186" y="64"/>
                  </a:lnTo>
                  <a:lnTo>
                    <a:pt x="189" y="59"/>
                  </a:lnTo>
                  <a:lnTo>
                    <a:pt x="192" y="54"/>
                  </a:lnTo>
                  <a:lnTo>
                    <a:pt x="186" y="54"/>
                  </a:lnTo>
                  <a:lnTo>
                    <a:pt x="186" y="51"/>
                  </a:lnTo>
                  <a:lnTo>
                    <a:pt x="184" y="51"/>
                  </a:lnTo>
                  <a:lnTo>
                    <a:pt x="181" y="54"/>
                  </a:lnTo>
                  <a:lnTo>
                    <a:pt x="181" y="56"/>
                  </a:lnTo>
                  <a:lnTo>
                    <a:pt x="178" y="56"/>
                  </a:lnTo>
                  <a:lnTo>
                    <a:pt x="176" y="56"/>
                  </a:lnTo>
                  <a:lnTo>
                    <a:pt x="176" y="59"/>
                  </a:lnTo>
                  <a:lnTo>
                    <a:pt x="173" y="62"/>
                  </a:lnTo>
                  <a:lnTo>
                    <a:pt x="170" y="64"/>
                  </a:lnTo>
                  <a:lnTo>
                    <a:pt x="165" y="67"/>
                  </a:lnTo>
                  <a:lnTo>
                    <a:pt x="162" y="70"/>
                  </a:lnTo>
                  <a:lnTo>
                    <a:pt x="160" y="67"/>
                  </a:lnTo>
                  <a:lnTo>
                    <a:pt x="157" y="67"/>
                  </a:lnTo>
                  <a:lnTo>
                    <a:pt x="157" y="64"/>
                  </a:lnTo>
                  <a:lnTo>
                    <a:pt x="154" y="64"/>
                  </a:lnTo>
                  <a:lnTo>
                    <a:pt x="152" y="64"/>
                  </a:lnTo>
                  <a:lnTo>
                    <a:pt x="149" y="67"/>
                  </a:lnTo>
                  <a:lnTo>
                    <a:pt x="146" y="70"/>
                  </a:lnTo>
                  <a:lnTo>
                    <a:pt x="146" y="72"/>
                  </a:lnTo>
                  <a:lnTo>
                    <a:pt x="144" y="72"/>
                  </a:lnTo>
                  <a:lnTo>
                    <a:pt x="138" y="72"/>
                  </a:lnTo>
                  <a:lnTo>
                    <a:pt x="136" y="72"/>
                  </a:lnTo>
                  <a:lnTo>
                    <a:pt x="133" y="72"/>
                  </a:lnTo>
                  <a:lnTo>
                    <a:pt x="130" y="72"/>
                  </a:lnTo>
                  <a:lnTo>
                    <a:pt x="128" y="70"/>
                  </a:lnTo>
                  <a:lnTo>
                    <a:pt x="125" y="70"/>
                  </a:lnTo>
                  <a:lnTo>
                    <a:pt x="122" y="72"/>
                  </a:lnTo>
                  <a:lnTo>
                    <a:pt x="120" y="75"/>
                  </a:lnTo>
                  <a:lnTo>
                    <a:pt x="117" y="78"/>
                  </a:lnTo>
                  <a:lnTo>
                    <a:pt x="114" y="78"/>
                  </a:lnTo>
                  <a:lnTo>
                    <a:pt x="112" y="78"/>
                  </a:lnTo>
                  <a:lnTo>
                    <a:pt x="109" y="78"/>
                  </a:lnTo>
                  <a:lnTo>
                    <a:pt x="104" y="78"/>
                  </a:lnTo>
                  <a:lnTo>
                    <a:pt x="101" y="78"/>
                  </a:lnTo>
                  <a:lnTo>
                    <a:pt x="98" y="78"/>
                  </a:lnTo>
                  <a:lnTo>
                    <a:pt x="98" y="75"/>
                  </a:lnTo>
                  <a:lnTo>
                    <a:pt x="98" y="70"/>
                  </a:lnTo>
                  <a:lnTo>
                    <a:pt x="101" y="70"/>
                  </a:lnTo>
                  <a:lnTo>
                    <a:pt x="104" y="67"/>
                  </a:lnTo>
                  <a:lnTo>
                    <a:pt x="101" y="64"/>
                  </a:lnTo>
                  <a:lnTo>
                    <a:pt x="98" y="62"/>
                  </a:lnTo>
                  <a:lnTo>
                    <a:pt x="96" y="62"/>
                  </a:lnTo>
                  <a:lnTo>
                    <a:pt x="93" y="62"/>
                  </a:lnTo>
                  <a:lnTo>
                    <a:pt x="93" y="59"/>
                  </a:lnTo>
                  <a:lnTo>
                    <a:pt x="90" y="56"/>
                  </a:lnTo>
                  <a:lnTo>
                    <a:pt x="90" y="54"/>
                  </a:lnTo>
                  <a:lnTo>
                    <a:pt x="90" y="51"/>
                  </a:lnTo>
                  <a:lnTo>
                    <a:pt x="90" y="48"/>
                  </a:lnTo>
                  <a:lnTo>
                    <a:pt x="90" y="43"/>
                  </a:lnTo>
                  <a:lnTo>
                    <a:pt x="90" y="40"/>
                  </a:lnTo>
                  <a:lnTo>
                    <a:pt x="90" y="38"/>
                  </a:lnTo>
                  <a:lnTo>
                    <a:pt x="88" y="38"/>
                  </a:lnTo>
                  <a:lnTo>
                    <a:pt x="85" y="38"/>
                  </a:lnTo>
                  <a:lnTo>
                    <a:pt x="82" y="38"/>
                  </a:lnTo>
                  <a:lnTo>
                    <a:pt x="80" y="38"/>
                  </a:lnTo>
                  <a:lnTo>
                    <a:pt x="77" y="40"/>
                  </a:lnTo>
                  <a:lnTo>
                    <a:pt x="77" y="43"/>
                  </a:lnTo>
                  <a:lnTo>
                    <a:pt x="74" y="40"/>
                  </a:lnTo>
                  <a:lnTo>
                    <a:pt x="77" y="38"/>
                  </a:lnTo>
                  <a:lnTo>
                    <a:pt x="74" y="35"/>
                  </a:lnTo>
                  <a:lnTo>
                    <a:pt x="74" y="30"/>
                  </a:lnTo>
                  <a:lnTo>
                    <a:pt x="72" y="30"/>
                  </a:lnTo>
                  <a:lnTo>
                    <a:pt x="72" y="32"/>
                  </a:lnTo>
                  <a:lnTo>
                    <a:pt x="72" y="35"/>
                  </a:lnTo>
                  <a:lnTo>
                    <a:pt x="69" y="35"/>
                  </a:lnTo>
                  <a:lnTo>
                    <a:pt x="66" y="35"/>
                  </a:lnTo>
                  <a:lnTo>
                    <a:pt x="64" y="32"/>
                  </a:lnTo>
                  <a:lnTo>
                    <a:pt x="61" y="30"/>
                  </a:lnTo>
                  <a:lnTo>
                    <a:pt x="58" y="27"/>
                  </a:lnTo>
                  <a:lnTo>
                    <a:pt x="61" y="24"/>
                  </a:lnTo>
                  <a:lnTo>
                    <a:pt x="64" y="22"/>
                  </a:lnTo>
                  <a:lnTo>
                    <a:pt x="69" y="19"/>
                  </a:lnTo>
                  <a:lnTo>
                    <a:pt x="69" y="16"/>
                  </a:lnTo>
                  <a:lnTo>
                    <a:pt x="69" y="11"/>
                  </a:lnTo>
                  <a:lnTo>
                    <a:pt x="69" y="8"/>
                  </a:lnTo>
                  <a:lnTo>
                    <a:pt x="66" y="8"/>
                  </a:lnTo>
                  <a:lnTo>
                    <a:pt x="64" y="8"/>
                  </a:lnTo>
                  <a:lnTo>
                    <a:pt x="61" y="8"/>
                  </a:lnTo>
                  <a:lnTo>
                    <a:pt x="61" y="3"/>
                  </a:lnTo>
                  <a:lnTo>
                    <a:pt x="61" y="0"/>
                  </a:lnTo>
                  <a:lnTo>
                    <a:pt x="56" y="0"/>
                  </a:lnTo>
                  <a:lnTo>
                    <a:pt x="50" y="3"/>
                  </a:lnTo>
                  <a:lnTo>
                    <a:pt x="48" y="3"/>
                  </a:lnTo>
                  <a:lnTo>
                    <a:pt x="45" y="3"/>
                  </a:lnTo>
                  <a:lnTo>
                    <a:pt x="42" y="6"/>
                  </a:lnTo>
                  <a:lnTo>
                    <a:pt x="40" y="6"/>
                  </a:lnTo>
                  <a:lnTo>
                    <a:pt x="40" y="8"/>
                  </a:lnTo>
                  <a:lnTo>
                    <a:pt x="37" y="11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32" y="11"/>
                  </a:lnTo>
                  <a:lnTo>
                    <a:pt x="32" y="14"/>
                  </a:lnTo>
                  <a:lnTo>
                    <a:pt x="29" y="19"/>
                  </a:lnTo>
                  <a:lnTo>
                    <a:pt x="26" y="22"/>
                  </a:lnTo>
                  <a:lnTo>
                    <a:pt x="26" y="27"/>
                  </a:lnTo>
                  <a:lnTo>
                    <a:pt x="26" y="32"/>
                  </a:lnTo>
                  <a:lnTo>
                    <a:pt x="26" y="35"/>
                  </a:lnTo>
                  <a:lnTo>
                    <a:pt x="29" y="38"/>
                  </a:lnTo>
                  <a:lnTo>
                    <a:pt x="32" y="38"/>
                  </a:lnTo>
                  <a:lnTo>
                    <a:pt x="32" y="40"/>
                  </a:lnTo>
                  <a:lnTo>
                    <a:pt x="29" y="43"/>
                  </a:lnTo>
                  <a:lnTo>
                    <a:pt x="26" y="40"/>
                  </a:lnTo>
                  <a:lnTo>
                    <a:pt x="24" y="40"/>
                  </a:lnTo>
                  <a:lnTo>
                    <a:pt x="21" y="40"/>
                  </a:lnTo>
                  <a:lnTo>
                    <a:pt x="24" y="46"/>
                  </a:lnTo>
                  <a:lnTo>
                    <a:pt x="24" y="48"/>
                  </a:lnTo>
                  <a:lnTo>
                    <a:pt x="26" y="48"/>
                  </a:lnTo>
                  <a:lnTo>
                    <a:pt x="29" y="48"/>
                  </a:lnTo>
                  <a:lnTo>
                    <a:pt x="32" y="48"/>
                  </a:lnTo>
                  <a:lnTo>
                    <a:pt x="34" y="48"/>
                  </a:lnTo>
                  <a:lnTo>
                    <a:pt x="37" y="51"/>
                  </a:lnTo>
                  <a:lnTo>
                    <a:pt x="40" y="51"/>
                  </a:lnTo>
                  <a:lnTo>
                    <a:pt x="42" y="51"/>
                  </a:lnTo>
                  <a:lnTo>
                    <a:pt x="45" y="54"/>
                  </a:lnTo>
                  <a:lnTo>
                    <a:pt x="42" y="56"/>
                  </a:lnTo>
                  <a:lnTo>
                    <a:pt x="37" y="56"/>
                  </a:lnTo>
                  <a:lnTo>
                    <a:pt x="34" y="59"/>
                  </a:lnTo>
                  <a:lnTo>
                    <a:pt x="29" y="62"/>
                  </a:lnTo>
                  <a:lnTo>
                    <a:pt x="26" y="64"/>
                  </a:lnTo>
                  <a:lnTo>
                    <a:pt x="24" y="67"/>
                  </a:lnTo>
                  <a:lnTo>
                    <a:pt x="24" y="70"/>
                  </a:lnTo>
                  <a:lnTo>
                    <a:pt x="26" y="72"/>
                  </a:lnTo>
                  <a:lnTo>
                    <a:pt x="26" y="75"/>
                  </a:lnTo>
                  <a:lnTo>
                    <a:pt x="29" y="75"/>
                  </a:lnTo>
                  <a:lnTo>
                    <a:pt x="32" y="75"/>
                  </a:lnTo>
                  <a:lnTo>
                    <a:pt x="34" y="75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5" y="80"/>
                  </a:lnTo>
                  <a:lnTo>
                    <a:pt x="48" y="80"/>
                  </a:lnTo>
                  <a:lnTo>
                    <a:pt x="50" y="80"/>
                  </a:lnTo>
                  <a:lnTo>
                    <a:pt x="50" y="83"/>
                  </a:lnTo>
                  <a:lnTo>
                    <a:pt x="50" y="86"/>
                  </a:lnTo>
                  <a:lnTo>
                    <a:pt x="48" y="86"/>
                  </a:lnTo>
                  <a:lnTo>
                    <a:pt x="45" y="86"/>
                  </a:lnTo>
                  <a:lnTo>
                    <a:pt x="42" y="88"/>
                  </a:lnTo>
                  <a:lnTo>
                    <a:pt x="40" y="91"/>
                  </a:lnTo>
                  <a:lnTo>
                    <a:pt x="37" y="88"/>
                  </a:lnTo>
                  <a:lnTo>
                    <a:pt x="34" y="88"/>
                  </a:lnTo>
                  <a:lnTo>
                    <a:pt x="32" y="86"/>
                  </a:lnTo>
                  <a:lnTo>
                    <a:pt x="32" y="88"/>
                  </a:lnTo>
                  <a:lnTo>
                    <a:pt x="32" y="91"/>
                  </a:lnTo>
                  <a:lnTo>
                    <a:pt x="32" y="94"/>
                  </a:lnTo>
                  <a:lnTo>
                    <a:pt x="34" y="94"/>
                  </a:lnTo>
                  <a:lnTo>
                    <a:pt x="34" y="96"/>
                  </a:lnTo>
                  <a:lnTo>
                    <a:pt x="37" y="102"/>
                  </a:lnTo>
                  <a:lnTo>
                    <a:pt x="37" y="104"/>
                  </a:lnTo>
                  <a:lnTo>
                    <a:pt x="37" y="107"/>
                  </a:lnTo>
                  <a:lnTo>
                    <a:pt x="37" y="110"/>
                  </a:lnTo>
                  <a:lnTo>
                    <a:pt x="34" y="112"/>
                  </a:lnTo>
                  <a:lnTo>
                    <a:pt x="34" y="115"/>
                  </a:lnTo>
                  <a:lnTo>
                    <a:pt x="32" y="118"/>
                  </a:lnTo>
                  <a:lnTo>
                    <a:pt x="29" y="120"/>
                  </a:lnTo>
                  <a:lnTo>
                    <a:pt x="29" y="126"/>
                  </a:lnTo>
                  <a:lnTo>
                    <a:pt x="26" y="128"/>
                  </a:lnTo>
                  <a:lnTo>
                    <a:pt x="26" y="134"/>
                  </a:lnTo>
                  <a:lnTo>
                    <a:pt x="26" y="136"/>
                  </a:lnTo>
                  <a:lnTo>
                    <a:pt x="24" y="139"/>
                  </a:lnTo>
                  <a:lnTo>
                    <a:pt x="21" y="142"/>
                  </a:lnTo>
                  <a:lnTo>
                    <a:pt x="24" y="144"/>
                  </a:lnTo>
                  <a:lnTo>
                    <a:pt x="26" y="144"/>
                  </a:lnTo>
                  <a:lnTo>
                    <a:pt x="26" y="147"/>
                  </a:lnTo>
                  <a:lnTo>
                    <a:pt x="26" y="152"/>
                  </a:lnTo>
                  <a:lnTo>
                    <a:pt x="29" y="155"/>
                  </a:lnTo>
                  <a:lnTo>
                    <a:pt x="32" y="155"/>
                  </a:lnTo>
                  <a:lnTo>
                    <a:pt x="32" y="160"/>
                  </a:lnTo>
                  <a:lnTo>
                    <a:pt x="32" y="163"/>
                  </a:lnTo>
                  <a:lnTo>
                    <a:pt x="29" y="166"/>
                  </a:lnTo>
                  <a:lnTo>
                    <a:pt x="29" y="168"/>
                  </a:lnTo>
                  <a:lnTo>
                    <a:pt x="24" y="171"/>
                  </a:lnTo>
                  <a:lnTo>
                    <a:pt x="21" y="171"/>
                  </a:lnTo>
                  <a:lnTo>
                    <a:pt x="16" y="174"/>
                  </a:lnTo>
                  <a:lnTo>
                    <a:pt x="16" y="176"/>
                  </a:lnTo>
                  <a:lnTo>
                    <a:pt x="18" y="179"/>
                  </a:lnTo>
                  <a:lnTo>
                    <a:pt x="21" y="182"/>
                  </a:lnTo>
                  <a:lnTo>
                    <a:pt x="21" y="184"/>
                  </a:lnTo>
                  <a:lnTo>
                    <a:pt x="18" y="187"/>
                  </a:lnTo>
                  <a:lnTo>
                    <a:pt x="18" y="190"/>
                  </a:lnTo>
                  <a:lnTo>
                    <a:pt x="21" y="192"/>
                  </a:lnTo>
                  <a:lnTo>
                    <a:pt x="24" y="195"/>
                  </a:lnTo>
                  <a:lnTo>
                    <a:pt x="26" y="200"/>
                  </a:lnTo>
                  <a:lnTo>
                    <a:pt x="32" y="203"/>
                  </a:lnTo>
                  <a:lnTo>
                    <a:pt x="34" y="208"/>
                  </a:lnTo>
                  <a:lnTo>
                    <a:pt x="37" y="211"/>
                  </a:lnTo>
                  <a:lnTo>
                    <a:pt x="37" y="214"/>
                  </a:lnTo>
                  <a:lnTo>
                    <a:pt x="32" y="216"/>
                  </a:lnTo>
                  <a:lnTo>
                    <a:pt x="29" y="216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6" y="222"/>
                  </a:lnTo>
                  <a:lnTo>
                    <a:pt x="26" y="224"/>
                  </a:lnTo>
                  <a:lnTo>
                    <a:pt x="24" y="230"/>
                  </a:lnTo>
                  <a:lnTo>
                    <a:pt x="24" y="232"/>
                  </a:lnTo>
                  <a:lnTo>
                    <a:pt x="24" y="240"/>
                  </a:lnTo>
                  <a:lnTo>
                    <a:pt x="21" y="243"/>
                  </a:lnTo>
                  <a:lnTo>
                    <a:pt x="16" y="254"/>
                  </a:lnTo>
                  <a:lnTo>
                    <a:pt x="10" y="262"/>
                  </a:lnTo>
                  <a:lnTo>
                    <a:pt x="8" y="267"/>
                  </a:lnTo>
                  <a:lnTo>
                    <a:pt x="2" y="270"/>
                  </a:lnTo>
                  <a:lnTo>
                    <a:pt x="2" y="272"/>
                  </a:lnTo>
                  <a:lnTo>
                    <a:pt x="0" y="275"/>
                  </a:lnTo>
                  <a:lnTo>
                    <a:pt x="0" y="278"/>
                  </a:lnTo>
                  <a:lnTo>
                    <a:pt x="2" y="280"/>
                  </a:lnTo>
                  <a:lnTo>
                    <a:pt x="5" y="283"/>
                  </a:lnTo>
                  <a:lnTo>
                    <a:pt x="8" y="286"/>
                  </a:lnTo>
                  <a:lnTo>
                    <a:pt x="8" y="288"/>
                  </a:lnTo>
                  <a:lnTo>
                    <a:pt x="8" y="291"/>
                  </a:lnTo>
                  <a:lnTo>
                    <a:pt x="8" y="294"/>
                  </a:lnTo>
                  <a:lnTo>
                    <a:pt x="8" y="296"/>
                  </a:lnTo>
                  <a:lnTo>
                    <a:pt x="8" y="294"/>
                  </a:lnTo>
                  <a:lnTo>
                    <a:pt x="10" y="291"/>
                  </a:lnTo>
                  <a:lnTo>
                    <a:pt x="13" y="288"/>
                  </a:lnTo>
                  <a:lnTo>
                    <a:pt x="16" y="288"/>
                  </a:lnTo>
                  <a:lnTo>
                    <a:pt x="18" y="288"/>
                  </a:lnTo>
                  <a:lnTo>
                    <a:pt x="18" y="291"/>
                  </a:lnTo>
                  <a:lnTo>
                    <a:pt x="18" y="294"/>
                  </a:lnTo>
                  <a:lnTo>
                    <a:pt x="21" y="294"/>
                  </a:lnTo>
                  <a:lnTo>
                    <a:pt x="24" y="294"/>
                  </a:lnTo>
                  <a:lnTo>
                    <a:pt x="26" y="291"/>
                  </a:lnTo>
                  <a:lnTo>
                    <a:pt x="29" y="288"/>
                  </a:lnTo>
                  <a:lnTo>
                    <a:pt x="32" y="288"/>
                  </a:lnTo>
                  <a:lnTo>
                    <a:pt x="32" y="291"/>
                  </a:lnTo>
                  <a:lnTo>
                    <a:pt x="29" y="296"/>
                  </a:lnTo>
                  <a:lnTo>
                    <a:pt x="29" y="299"/>
                  </a:lnTo>
                  <a:lnTo>
                    <a:pt x="32" y="302"/>
                  </a:lnTo>
                  <a:lnTo>
                    <a:pt x="29" y="304"/>
                  </a:lnTo>
                  <a:lnTo>
                    <a:pt x="29" y="307"/>
                  </a:lnTo>
                  <a:lnTo>
                    <a:pt x="32" y="307"/>
                  </a:lnTo>
                  <a:lnTo>
                    <a:pt x="34" y="310"/>
                  </a:lnTo>
                  <a:lnTo>
                    <a:pt x="37" y="307"/>
                  </a:lnTo>
                  <a:lnTo>
                    <a:pt x="40" y="310"/>
                  </a:lnTo>
                  <a:lnTo>
                    <a:pt x="42" y="312"/>
                  </a:lnTo>
                  <a:lnTo>
                    <a:pt x="48" y="312"/>
                  </a:lnTo>
                  <a:lnTo>
                    <a:pt x="50" y="312"/>
                  </a:lnTo>
                  <a:lnTo>
                    <a:pt x="53" y="312"/>
                  </a:lnTo>
                  <a:lnTo>
                    <a:pt x="58" y="312"/>
                  </a:lnTo>
                  <a:lnTo>
                    <a:pt x="58" y="310"/>
                  </a:lnTo>
                  <a:lnTo>
                    <a:pt x="61" y="312"/>
                  </a:lnTo>
                  <a:lnTo>
                    <a:pt x="64" y="312"/>
                  </a:lnTo>
                  <a:lnTo>
                    <a:pt x="66" y="315"/>
                  </a:lnTo>
                  <a:lnTo>
                    <a:pt x="66" y="318"/>
                  </a:lnTo>
                  <a:lnTo>
                    <a:pt x="66" y="323"/>
                  </a:lnTo>
                  <a:lnTo>
                    <a:pt x="66" y="326"/>
                  </a:lnTo>
                  <a:lnTo>
                    <a:pt x="66" y="331"/>
                  </a:lnTo>
                  <a:lnTo>
                    <a:pt x="69" y="334"/>
                  </a:lnTo>
                  <a:lnTo>
                    <a:pt x="72" y="336"/>
                  </a:lnTo>
                  <a:lnTo>
                    <a:pt x="77" y="339"/>
                  </a:lnTo>
                  <a:lnTo>
                    <a:pt x="77" y="342"/>
                  </a:lnTo>
                  <a:lnTo>
                    <a:pt x="80" y="342"/>
                  </a:lnTo>
                  <a:lnTo>
                    <a:pt x="85" y="344"/>
                  </a:lnTo>
                  <a:lnTo>
                    <a:pt x="88" y="344"/>
                  </a:lnTo>
                  <a:lnTo>
                    <a:pt x="90" y="347"/>
                  </a:lnTo>
                  <a:lnTo>
                    <a:pt x="93" y="347"/>
                  </a:lnTo>
                  <a:lnTo>
                    <a:pt x="93" y="344"/>
                  </a:lnTo>
                  <a:lnTo>
                    <a:pt x="96" y="342"/>
                  </a:lnTo>
                  <a:lnTo>
                    <a:pt x="98" y="339"/>
                  </a:lnTo>
                  <a:lnTo>
                    <a:pt x="101" y="336"/>
                  </a:lnTo>
                  <a:lnTo>
                    <a:pt x="104" y="336"/>
                  </a:lnTo>
                  <a:lnTo>
                    <a:pt x="106" y="336"/>
                  </a:lnTo>
                  <a:lnTo>
                    <a:pt x="109" y="339"/>
                  </a:lnTo>
                  <a:lnTo>
                    <a:pt x="112" y="339"/>
                  </a:lnTo>
                  <a:lnTo>
                    <a:pt x="114" y="339"/>
                  </a:lnTo>
                  <a:lnTo>
                    <a:pt x="120" y="339"/>
                  </a:lnTo>
                  <a:lnTo>
                    <a:pt x="122" y="339"/>
                  </a:lnTo>
                  <a:lnTo>
                    <a:pt x="125" y="339"/>
                  </a:lnTo>
                  <a:lnTo>
                    <a:pt x="128" y="339"/>
                  </a:lnTo>
                  <a:lnTo>
                    <a:pt x="130" y="336"/>
                  </a:lnTo>
                  <a:lnTo>
                    <a:pt x="133" y="336"/>
                  </a:lnTo>
                  <a:lnTo>
                    <a:pt x="138" y="336"/>
                  </a:lnTo>
                  <a:lnTo>
                    <a:pt x="141" y="336"/>
                  </a:lnTo>
                  <a:lnTo>
                    <a:pt x="144" y="336"/>
                  </a:lnTo>
                  <a:lnTo>
                    <a:pt x="146" y="336"/>
                  </a:lnTo>
                  <a:lnTo>
                    <a:pt x="149" y="339"/>
                  </a:lnTo>
                  <a:lnTo>
                    <a:pt x="152" y="344"/>
                  </a:lnTo>
                  <a:lnTo>
                    <a:pt x="154" y="347"/>
                  </a:lnTo>
                  <a:lnTo>
                    <a:pt x="154" y="350"/>
                  </a:lnTo>
                  <a:lnTo>
                    <a:pt x="157" y="350"/>
                  </a:lnTo>
                  <a:lnTo>
                    <a:pt x="157" y="347"/>
                  </a:lnTo>
                  <a:lnTo>
                    <a:pt x="157" y="344"/>
                  </a:lnTo>
                  <a:lnTo>
                    <a:pt x="160" y="344"/>
                  </a:lnTo>
                  <a:lnTo>
                    <a:pt x="162" y="344"/>
                  </a:lnTo>
                  <a:lnTo>
                    <a:pt x="162" y="347"/>
                  </a:lnTo>
                  <a:lnTo>
                    <a:pt x="165" y="350"/>
                  </a:lnTo>
                  <a:lnTo>
                    <a:pt x="168" y="352"/>
                  </a:lnTo>
                  <a:lnTo>
                    <a:pt x="168" y="355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95" name="Freeform 161"/>
            <p:cNvSpPr>
              <a:spLocks/>
            </p:cNvSpPr>
            <p:nvPr/>
          </p:nvSpPr>
          <p:spPr bwMode="auto">
            <a:xfrm>
              <a:off x="6207125" y="2962275"/>
              <a:ext cx="841375" cy="1406525"/>
            </a:xfrm>
            <a:custGeom>
              <a:avLst/>
              <a:gdLst>
                <a:gd name="T0" fmla="*/ 2147483647 w 224"/>
                <a:gd name="T1" fmla="*/ 2147483647 h 355"/>
                <a:gd name="T2" fmla="*/ 2147483647 w 224"/>
                <a:gd name="T3" fmla="*/ 2147483647 h 355"/>
                <a:gd name="T4" fmla="*/ 2147483647 w 224"/>
                <a:gd name="T5" fmla="*/ 2147483647 h 355"/>
                <a:gd name="T6" fmla="*/ 2147483647 w 224"/>
                <a:gd name="T7" fmla="*/ 2147483647 h 355"/>
                <a:gd name="T8" fmla="*/ 2147483647 w 224"/>
                <a:gd name="T9" fmla="*/ 2147483647 h 355"/>
                <a:gd name="T10" fmla="*/ 2147483647 w 224"/>
                <a:gd name="T11" fmla="*/ 2147483647 h 355"/>
                <a:gd name="T12" fmla="*/ 2147483647 w 224"/>
                <a:gd name="T13" fmla="*/ 2147483647 h 355"/>
                <a:gd name="T14" fmla="*/ 2147483647 w 224"/>
                <a:gd name="T15" fmla="*/ 2147483647 h 355"/>
                <a:gd name="T16" fmla="*/ 2147483647 w 224"/>
                <a:gd name="T17" fmla="*/ 2147483647 h 355"/>
                <a:gd name="T18" fmla="*/ 2147483647 w 224"/>
                <a:gd name="T19" fmla="*/ 2147483647 h 355"/>
                <a:gd name="T20" fmla="*/ 2147483647 w 224"/>
                <a:gd name="T21" fmla="*/ 2147483647 h 355"/>
                <a:gd name="T22" fmla="*/ 2147483647 w 224"/>
                <a:gd name="T23" fmla="*/ 2147483647 h 355"/>
                <a:gd name="T24" fmla="*/ 2147483647 w 224"/>
                <a:gd name="T25" fmla="*/ 2147483647 h 355"/>
                <a:gd name="T26" fmla="*/ 2147483647 w 224"/>
                <a:gd name="T27" fmla="*/ 2147483647 h 355"/>
                <a:gd name="T28" fmla="*/ 2147483647 w 224"/>
                <a:gd name="T29" fmla="*/ 2147483647 h 355"/>
                <a:gd name="T30" fmla="*/ 2147483647 w 224"/>
                <a:gd name="T31" fmla="*/ 2147483647 h 355"/>
                <a:gd name="T32" fmla="*/ 2147483647 w 224"/>
                <a:gd name="T33" fmla="*/ 2147483647 h 355"/>
                <a:gd name="T34" fmla="*/ 2147483647 w 224"/>
                <a:gd name="T35" fmla="*/ 2147483647 h 355"/>
                <a:gd name="T36" fmla="*/ 2147483647 w 224"/>
                <a:gd name="T37" fmla="*/ 2147483647 h 355"/>
                <a:gd name="T38" fmla="*/ 2147483647 w 224"/>
                <a:gd name="T39" fmla="*/ 2147483647 h 355"/>
                <a:gd name="T40" fmla="*/ 2147483647 w 224"/>
                <a:gd name="T41" fmla="*/ 2147483647 h 355"/>
                <a:gd name="T42" fmla="*/ 2147483647 w 224"/>
                <a:gd name="T43" fmla="*/ 2147483647 h 355"/>
                <a:gd name="T44" fmla="*/ 2147483647 w 224"/>
                <a:gd name="T45" fmla="*/ 2147483647 h 355"/>
                <a:gd name="T46" fmla="*/ 2147483647 w 224"/>
                <a:gd name="T47" fmla="*/ 2147483647 h 355"/>
                <a:gd name="T48" fmla="*/ 2147483647 w 224"/>
                <a:gd name="T49" fmla="*/ 2147483647 h 355"/>
                <a:gd name="T50" fmla="*/ 2147483647 w 224"/>
                <a:gd name="T51" fmla="*/ 2147483647 h 355"/>
                <a:gd name="T52" fmla="*/ 2147483647 w 224"/>
                <a:gd name="T53" fmla="*/ 2147483647 h 355"/>
                <a:gd name="T54" fmla="*/ 2147483647 w 224"/>
                <a:gd name="T55" fmla="*/ 2147483647 h 355"/>
                <a:gd name="T56" fmla="*/ 2147483647 w 224"/>
                <a:gd name="T57" fmla="*/ 2147483647 h 355"/>
                <a:gd name="T58" fmla="*/ 2147483647 w 224"/>
                <a:gd name="T59" fmla="*/ 2147483647 h 355"/>
                <a:gd name="T60" fmla="*/ 2147483647 w 224"/>
                <a:gd name="T61" fmla="*/ 2147483647 h 355"/>
                <a:gd name="T62" fmla="*/ 2147483647 w 224"/>
                <a:gd name="T63" fmla="*/ 2147483647 h 355"/>
                <a:gd name="T64" fmla="*/ 2147483647 w 224"/>
                <a:gd name="T65" fmla="*/ 2147483647 h 355"/>
                <a:gd name="T66" fmla="*/ 2147483647 w 224"/>
                <a:gd name="T67" fmla="*/ 2147483647 h 355"/>
                <a:gd name="T68" fmla="*/ 2147483647 w 224"/>
                <a:gd name="T69" fmla="*/ 2147483647 h 355"/>
                <a:gd name="T70" fmla="*/ 2147483647 w 224"/>
                <a:gd name="T71" fmla="*/ 2147483647 h 355"/>
                <a:gd name="T72" fmla="*/ 2147483647 w 224"/>
                <a:gd name="T73" fmla="*/ 2147483647 h 355"/>
                <a:gd name="T74" fmla="*/ 2147483647 w 224"/>
                <a:gd name="T75" fmla="*/ 2147483647 h 355"/>
                <a:gd name="T76" fmla="*/ 2147483647 w 224"/>
                <a:gd name="T77" fmla="*/ 2147483647 h 355"/>
                <a:gd name="T78" fmla="*/ 2147483647 w 224"/>
                <a:gd name="T79" fmla="*/ 2147483647 h 355"/>
                <a:gd name="T80" fmla="*/ 2147483647 w 224"/>
                <a:gd name="T81" fmla="*/ 2147483647 h 355"/>
                <a:gd name="T82" fmla="*/ 2147483647 w 224"/>
                <a:gd name="T83" fmla="*/ 2147483647 h 355"/>
                <a:gd name="T84" fmla="*/ 2147483647 w 224"/>
                <a:gd name="T85" fmla="*/ 2147483647 h 355"/>
                <a:gd name="T86" fmla="*/ 2147483647 w 224"/>
                <a:gd name="T87" fmla="*/ 2147483647 h 355"/>
                <a:gd name="T88" fmla="*/ 2147483647 w 224"/>
                <a:gd name="T89" fmla="*/ 2147483647 h 355"/>
                <a:gd name="T90" fmla="*/ 2147483647 w 224"/>
                <a:gd name="T91" fmla="*/ 2147483647 h 355"/>
                <a:gd name="T92" fmla="*/ 2147483647 w 224"/>
                <a:gd name="T93" fmla="*/ 2147483647 h 355"/>
                <a:gd name="T94" fmla="*/ 2147483647 w 224"/>
                <a:gd name="T95" fmla="*/ 2147483647 h 355"/>
                <a:gd name="T96" fmla="*/ 2147483647 w 224"/>
                <a:gd name="T97" fmla="*/ 2147483647 h 355"/>
                <a:gd name="T98" fmla="*/ 2147483647 w 224"/>
                <a:gd name="T99" fmla="*/ 2147483647 h 355"/>
                <a:gd name="T100" fmla="*/ 2147483647 w 224"/>
                <a:gd name="T101" fmla="*/ 2147483647 h 355"/>
                <a:gd name="T102" fmla="*/ 2147483647 w 224"/>
                <a:gd name="T103" fmla="*/ 2147483647 h 355"/>
                <a:gd name="T104" fmla="*/ 2147483647 w 224"/>
                <a:gd name="T105" fmla="*/ 2147483647 h 355"/>
                <a:gd name="T106" fmla="*/ 2147483647 w 224"/>
                <a:gd name="T107" fmla="*/ 2147483647 h 355"/>
                <a:gd name="T108" fmla="*/ 2147483647 w 224"/>
                <a:gd name="T109" fmla="*/ 2147483647 h 355"/>
                <a:gd name="T110" fmla="*/ 2147483647 w 224"/>
                <a:gd name="T111" fmla="*/ 2147483647 h 355"/>
                <a:gd name="T112" fmla="*/ 2147483647 w 224"/>
                <a:gd name="T113" fmla="*/ 2147483647 h 355"/>
                <a:gd name="T114" fmla="*/ 2147483647 w 224"/>
                <a:gd name="T115" fmla="*/ 2147483647 h 35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24"/>
                <a:gd name="T175" fmla="*/ 0 h 355"/>
                <a:gd name="T176" fmla="*/ 224 w 224"/>
                <a:gd name="T177" fmla="*/ 355 h 35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24" h="355">
                  <a:moveTo>
                    <a:pt x="168" y="355"/>
                  </a:moveTo>
                  <a:lnTo>
                    <a:pt x="168" y="352"/>
                  </a:lnTo>
                  <a:lnTo>
                    <a:pt x="170" y="350"/>
                  </a:lnTo>
                  <a:lnTo>
                    <a:pt x="173" y="347"/>
                  </a:lnTo>
                  <a:lnTo>
                    <a:pt x="176" y="347"/>
                  </a:lnTo>
                  <a:lnTo>
                    <a:pt x="178" y="344"/>
                  </a:lnTo>
                  <a:lnTo>
                    <a:pt x="178" y="342"/>
                  </a:lnTo>
                  <a:lnTo>
                    <a:pt x="178" y="339"/>
                  </a:lnTo>
                  <a:lnTo>
                    <a:pt x="181" y="336"/>
                  </a:lnTo>
                  <a:lnTo>
                    <a:pt x="181" y="334"/>
                  </a:lnTo>
                  <a:lnTo>
                    <a:pt x="184" y="334"/>
                  </a:lnTo>
                  <a:lnTo>
                    <a:pt x="189" y="331"/>
                  </a:lnTo>
                  <a:lnTo>
                    <a:pt x="189" y="328"/>
                  </a:lnTo>
                  <a:lnTo>
                    <a:pt x="192" y="326"/>
                  </a:lnTo>
                  <a:lnTo>
                    <a:pt x="194" y="320"/>
                  </a:lnTo>
                  <a:lnTo>
                    <a:pt x="197" y="318"/>
                  </a:lnTo>
                  <a:lnTo>
                    <a:pt x="197" y="315"/>
                  </a:lnTo>
                  <a:lnTo>
                    <a:pt x="197" y="312"/>
                  </a:lnTo>
                  <a:lnTo>
                    <a:pt x="197" y="310"/>
                  </a:lnTo>
                  <a:lnTo>
                    <a:pt x="200" y="310"/>
                  </a:lnTo>
                  <a:lnTo>
                    <a:pt x="202" y="307"/>
                  </a:lnTo>
                  <a:lnTo>
                    <a:pt x="202" y="304"/>
                  </a:lnTo>
                  <a:lnTo>
                    <a:pt x="205" y="304"/>
                  </a:lnTo>
                  <a:lnTo>
                    <a:pt x="202" y="299"/>
                  </a:lnTo>
                  <a:lnTo>
                    <a:pt x="202" y="296"/>
                  </a:lnTo>
                  <a:lnTo>
                    <a:pt x="202" y="294"/>
                  </a:lnTo>
                  <a:lnTo>
                    <a:pt x="205" y="291"/>
                  </a:lnTo>
                  <a:lnTo>
                    <a:pt x="205" y="288"/>
                  </a:lnTo>
                  <a:lnTo>
                    <a:pt x="205" y="286"/>
                  </a:lnTo>
                  <a:lnTo>
                    <a:pt x="205" y="283"/>
                  </a:lnTo>
                  <a:lnTo>
                    <a:pt x="205" y="278"/>
                  </a:lnTo>
                  <a:lnTo>
                    <a:pt x="205" y="275"/>
                  </a:lnTo>
                  <a:lnTo>
                    <a:pt x="200" y="272"/>
                  </a:lnTo>
                  <a:lnTo>
                    <a:pt x="200" y="270"/>
                  </a:lnTo>
                  <a:lnTo>
                    <a:pt x="200" y="264"/>
                  </a:lnTo>
                  <a:lnTo>
                    <a:pt x="202" y="264"/>
                  </a:lnTo>
                  <a:lnTo>
                    <a:pt x="205" y="264"/>
                  </a:lnTo>
                  <a:lnTo>
                    <a:pt x="208" y="264"/>
                  </a:lnTo>
                  <a:lnTo>
                    <a:pt x="208" y="267"/>
                  </a:lnTo>
                  <a:lnTo>
                    <a:pt x="210" y="267"/>
                  </a:lnTo>
                  <a:lnTo>
                    <a:pt x="213" y="267"/>
                  </a:lnTo>
                  <a:lnTo>
                    <a:pt x="216" y="264"/>
                  </a:lnTo>
                  <a:lnTo>
                    <a:pt x="218" y="264"/>
                  </a:lnTo>
                  <a:lnTo>
                    <a:pt x="218" y="262"/>
                  </a:lnTo>
                  <a:lnTo>
                    <a:pt x="221" y="259"/>
                  </a:lnTo>
                  <a:lnTo>
                    <a:pt x="224" y="259"/>
                  </a:lnTo>
                  <a:lnTo>
                    <a:pt x="224" y="256"/>
                  </a:lnTo>
                  <a:lnTo>
                    <a:pt x="224" y="254"/>
                  </a:lnTo>
                  <a:lnTo>
                    <a:pt x="224" y="251"/>
                  </a:lnTo>
                  <a:lnTo>
                    <a:pt x="221" y="248"/>
                  </a:lnTo>
                  <a:lnTo>
                    <a:pt x="218" y="243"/>
                  </a:lnTo>
                  <a:lnTo>
                    <a:pt x="213" y="240"/>
                  </a:lnTo>
                  <a:lnTo>
                    <a:pt x="210" y="235"/>
                  </a:lnTo>
                  <a:lnTo>
                    <a:pt x="210" y="232"/>
                  </a:lnTo>
                  <a:lnTo>
                    <a:pt x="205" y="232"/>
                  </a:lnTo>
                  <a:lnTo>
                    <a:pt x="202" y="230"/>
                  </a:lnTo>
                  <a:lnTo>
                    <a:pt x="200" y="230"/>
                  </a:lnTo>
                  <a:lnTo>
                    <a:pt x="200" y="227"/>
                  </a:lnTo>
                  <a:lnTo>
                    <a:pt x="200" y="224"/>
                  </a:lnTo>
                  <a:lnTo>
                    <a:pt x="200" y="222"/>
                  </a:lnTo>
                  <a:lnTo>
                    <a:pt x="202" y="216"/>
                  </a:lnTo>
                  <a:lnTo>
                    <a:pt x="202" y="214"/>
                  </a:lnTo>
                  <a:lnTo>
                    <a:pt x="202" y="208"/>
                  </a:lnTo>
                  <a:lnTo>
                    <a:pt x="205" y="206"/>
                  </a:lnTo>
                  <a:lnTo>
                    <a:pt x="205" y="203"/>
                  </a:lnTo>
                  <a:lnTo>
                    <a:pt x="202" y="200"/>
                  </a:lnTo>
                  <a:lnTo>
                    <a:pt x="202" y="198"/>
                  </a:lnTo>
                  <a:lnTo>
                    <a:pt x="200" y="198"/>
                  </a:lnTo>
                  <a:lnTo>
                    <a:pt x="202" y="195"/>
                  </a:lnTo>
                  <a:lnTo>
                    <a:pt x="202" y="192"/>
                  </a:lnTo>
                  <a:lnTo>
                    <a:pt x="200" y="190"/>
                  </a:lnTo>
                  <a:lnTo>
                    <a:pt x="197" y="187"/>
                  </a:lnTo>
                  <a:lnTo>
                    <a:pt x="194" y="184"/>
                  </a:lnTo>
                  <a:lnTo>
                    <a:pt x="192" y="182"/>
                  </a:lnTo>
                  <a:lnTo>
                    <a:pt x="194" y="179"/>
                  </a:lnTo>
                  <a:lnTo>
                    <a:pt x="192" y="176"/>
                  </a:lnTo>
                  <a:lnTo>
                    <a:pt x="192" y="174"/>
                  </a:lnTo>
                  <a:lnTo>
                    <a:pt x="194" y="168"/>
                  </a:lnTo>
                  <a:lnTo>
                    <a:pt x="197" y="166"/>
                  </a:lnTo>
                  <a:lnTo>
                    <a:pt x="200" y="160"/>
                  </a:lnTo>
                  <a:lnTo>
                    <a:pt x="202" y="158"/>
                  </a:lnTo>
                  <a:lnTo>
                    <a:pt x="202" y="155"/>
                  </a:lnTo>
                  <a:lnTo>
                    <a:pt x="200" y="152"/>
                  </a:lnTo>
                  <a:lnTo>
                    <a:pt x="197" y="150"/>
                  </a:lnTo>
                  <a:lnTo>
                    <a:pt x="197" y="147"/>
                  </a:lnTo>
                  <a:lnTo>
                    <a:pt x="197" y="144"/>
                  </a:lnTo>
                  <a:lnTo>
                    <a:pt x="194" y="142"/>
                  </a:lnTo>
                  <a:lnTo>
                    <a:pt x="194" y="139"/>
                  </a:lnTo>
                  <a:lnTo>
                    <a:pt x="194" y="136"/>
                  </a:lnTo>
                  <a:lnTo>
                    <a:pt x="194" y="134"/>
                  </a:lnTo>
                  <a:lnTo>
                    <a:pt x="192" y="131"/>
                  </a:lnTo>
                  <a:lnTo>
                    <a:pt x="197" y="128"/>
                  </a:lnTo>
                  <a:lnTo>
                    <a:pt x="202" y="123"/>
                  </a:lnTo>
                  <a:lnTo>
                    <a:pt x="205" y="120"/>
                  </a:lnTo>
                  <a:lnTo>
                    <a:pt x="208" y="115"/>
                  </a:lnTo>
                  <a:lnTo>
                    <a:pt x="210" y="112"/>
                  </a:lnTo>
                  <a:lnTo>
                    <a:pt x="213" y="110"/>
                  </a:lnTo>
                  <a:lnTo>
                    <a:pt x="216" y="107"/>
                  </a:lnTo>
                  <a:lnTo>
                    <a:pt x="216" y="104"/>
                  </a:lnTo>
                  <a:lnTo>
                    <a:pt x="213" y="102"/>
                  </a:lnTo>
                  <a:lnTo>
                    <a:pt x="210" y="99"/>
                  </a:lnTo>
                  <a:lnTo>
                    <a:pt x="208" y="99"/>
                  </a:lnTo>
                  <a:lnTo>
                    <a:pt x="205" y="96"/>
                  </a:lnTo>
                  <a:lnTo>
                    <a:pt x="205" y="94"/>
                  </a:lnTo>
                  <a:lnTo>
                    <a:pt x="208" y="88"/>
                  </a:lnTo>
                  <a:lnTo>
                    <a:pt x="210" y="83"/>
                  </a:lnTo>
                  <a:lnTo>
                    <a:pt x="208" y="83"/>
                  </a:lnTo>
                  <a:lnTo>
                    <a:pt x="205" y="83"/>
                  </a:lnTo>
                  <a:lnTo>
                    <a:pt x="202" y="86"/>
                  </a:lnTo>
                  <a:lnTo>
                    <a:pt x="202" y="88"/>
                  </a:lnTo>
                  <a:lnTo>
                    <a:pt x="202" y="91"/>
                  </a:lnTo>
                  <a:lnTo>
                    <a:pt x="200" y="91"/>
                  </a:lnTo>
                  <a:lnTo>
                    <a:pt x="194" y="91"/>
                  </a:lnTo>
                  <a:lnTo>
                    <a:pt x="192" y="91"/>
                  </a:lnTo>
                  <a:lnTo>
                    <a:pt x="189" y="88"/>
                  </a:lnTo>
                  <a:lnTo>
                    <a:pt x="189" y="86"/>
                  </a:lnTo>
                  <a:lnTo>
                    <a:pt x="189" y="83"/>
                  </a:lnTo>
                  <a:lnTo>
                    <a:pt x="186" y="80"/>
                  </a:lnTo>
                  <a:lnTo>
                    <a:pt x="186" y="78"/>
                  </a:lnTo>
                  <a:lnTo>
                    <a:pt x="184" y="75"/>
                  </a:lnTo>
                  <a:lnTo>
                    <a:pt x="186" y="70"/>
                  </a:lnTo>
                  <a:lnTo>
                    <a:pt x="186" y="64"/>
                  </a:lnTo>
                  <a:lnTo>
                    <a:pt x="189" y="59"/>
                  </a:lnTo>
                  <a:lnTo>
                    <a:pt x="192" y="54"/>
                  </a:lnTo>
                  <a:lnTo>
                    <a:pt x="186" y="54"/>
                  </a:lnTo>
                  <a:lnTo>
                    <a:pt x="186" y="51"/>
                  </a:lnTo>
                  <a:lnTo>
                    <a:pt x="184" y="51"/>
                  </a:lnTo>
                  <a:lnTo>
                    <a:pt x="181" y="54"/>
                  </a:lnTo>
                  <a:lnTo>
                    <a:pt x="181" y="56"/>
                  </a:lnTo>
                  <a:lnTo>
                    <a:pt x="178" y="56"/>
                  </a:lnTo>
                  <a:lnTo>
                    <a:pt x="176" y="56"/>
                  </a:lnTo>
                  <a:lnTo>
                    <a:pt x="176" y="59"/>
                  </a:lnTo>
                  <a:lnTo>
                    <a:pt x="173" y="62"/>
                  </a:lnTo>
                  <a:lnTo>
                    <a:pt x="170" y="64"/>
                  </a:lnTo>
                  <a:lnTo>
                    <a:pt x="165" y="67"/>
                  </a:lnTo>
                  <a:lnTo>
                    <a:pt x="162" y="70"/>
                  </a:lnTo>
                  <a:lnTo>
                    <a:pt x="160" y="67"/>
                  </a:lnTo>
                  <a:lnTo>
                    <a:pt x="157" y="67"/>
                  </a:lnTo>
                  <a:lnTo>
                    <a:pt x="157" y="64"/>
                  </a:lnTo>
                  <a:lnTo>
                    <a:pt x="154" y="64"/>
                  </a:lnTo>
                  <a:lnTo>
                    <a:pt x="152" y="64"/>
                  </a:lnTo>
                  <a:lnTo>
                    <a:pt x="149" y="67"/>
                  </a:lnTo>
                  <a:lnTo>
                    <a:pt x="146" y="70"/>
                  </a:lnTo>
                  <a:lnTo>
                    <a:pt x="146" y="72"/>
                  </a:lnTo>
                  <a:lnTo>
                    <a:pt x="144" y="72"/>
                  </a:lnTo>
                  <a:lnTo>
                    <a:pt x="138" y="72"/>
                  </a:lnTo>
                  <a:lnTo>
                    <a:pt x="136" y="72"/>
                  </a:lnTo>
                  <a:lnTo>
                    <a:pt x="133" y="72"/>
                  </a:lnTo>
                  <a:lnTo>
                    <a:pt x="130" y="72"/>
                  </a:lnTo>
                  <a:lnTo>
                    <a:pt x="128" y="70"/>
                  </a:lnTo>
                  <a:lnTo>
                    <a:pt x="125" y="70"/>
                  </a:lnTo>
                  <a:lnTo>
                    <a:pt x="122" y="72"/>
                  </a:lnTo>
                  <a:lnTo>
                    <a:pt x="120" y="75"/>
                  </a:lnTo>
                  <a:lnTo>
                    <a:pt x="117" y="78"/>
                  </a:lnTo>
                  <a:lnTo>
                    <a:pt x="114" y="78"/>
                  </a:lnTo>
                  <a:lnTo>
                    <a:pt x="112" y="78"/>
                  </a:lnTo>
                  <a:lnTo>
                    <a:pt x="109" y="78"/>
                  </a:lnTo>
                  <a:lnTo>
                    <a:pt x="104" y="78"/>
                  </a:lnTo>
                  <a:lnTo>
                    <a:pt x="101" y="78"/>
                  </a:lnTo>
                  <a:lnTo>
                    <a:pt x="98" y="78"/>
                  </a:lnTo>
                  <a:lnTo>
                    <a:pt x="98" y="75"/>
                  </a:lnTo>
                  <a:lnTo>
                    <a:pt x="98" y="70"/>
                  </a:lnTo>
                  <a:lnTo>
                    <a:pt x="101" y="70"/>
                  </a:lnTo>
                  <a:lnTo>
                    <a:pt x="104" y="67"/>
                  </a:lnTo>
                  <a:lnTo>
                    <a:pt x="101" y="64"/>
                  </a:lnTo>
                  <a:lnTo>
                    <a:pt x="98" y="62"/>
                  </a:lnTo>
                  <a:lnTo>
                    <a:pt x="96" y="62"/>
                  </a:lnTo>
                  <a:lnTo>
                    <a:pt x="93" y="62"/>
                  </a:lnTo>
                  <a:lnTo>
                    <a:pt x="93" y="59"/>
                  </a:lnTo>
                  <a:lnTo>
                    <a:pt x="90" y="56"/>
                  </a:lnTo>
                  <a:lnTo>
                    <a:pt x="90" y="54"/>
                  </a:lnTo>
                  <a:lnTo>
                    <a:pt x="90" y="51"/>
                  </a:lnTo>
                  <a:lnTo>
                    <a:pt x="90" y="48"/>
                  </a:lnTo>
                  <a:lnTo>
                    <a:pt x="90" y="43"/>
                  </a:lnTo>
                  <a:lnTo>
                    <a:pt x="90" y="40"/>
                  </a:lnTo>
                  <a:lnTo>
                    <a:pt x="90" y="38"/>
                  </a:lnTo>
                  <a:lnTo>
                    <a:pt x="88" y="38"/>
                  </a:lnTo>
                  <a:lnTo>
                    <a:pt x="85" y="38"/>
                  </a:lnTo>
                  <a:lnTo>
                    <a:pt x="82" y="38"/>
                  </a:lnTo>
                  <a:lnTo>
                    <a:pt x="80" y="38"/>
                  </a:lnTo>
                  <a:lnTo>
                    <a:pt x="77" y="40"/>
                  </a:lnTo>
                  <a:lnTo>
                    <a:pt x="77" y="43"/>
                  </a:lnTo>
                  <a:lnTo>
                    <a:pt x="74" y="40"/>
                  </a:lnTo>
                  <a:lnTo>
                    <a:pt x="77" y="38"/>
                  </a:lnTo>
                  <a:lnTo>
                    <a:pt x="74" y="35"/>
                  </a:lnTo>
                  <a:lnTo>
                    <a:pt x="74" y="30"/>
                  </a:lnTo>
                  <a:lnTo>
                    <a:pt x="72" y="30"/>
                  </a:lnTo>
                  <a:lnTo>
                    <a:pt x="72" y="32"/>
                  </a:lnTo>
                  <a:lnTo>
                    <a:pt x="72" y="35"/>
                  </a:lnTo>
                  <a:lnTo>
                    <a:pt x="69" y="35"/>
                  </a:lnTo>
                  <a:lnTo>
                    <a:pt x="66" y="35"/>
                  </a:lnTo>
                  <a:lnTo>
                    <a:pt x="64" y="32"/>
                  </a:lnTo>
                  <a:lnTo>
                    <a:pt x="61" y="30"/>
                  </a:lnTo>
                  <a:lnTo>
                    <a:pt x="58" y="27"/>
                  </a:lnTo>
                  <a:lnTo>
                    <a:pt x="61" y="24"/>
                  </a:lnTo>
                  <a:lnTo>
                    <a:pt x="64" y="22"/>
                  </a:lnTo>
                  <a:lnTo>
                    <a:pt x="69" y="19"/>
                  </a:lnTo>
                  <a:lnTo>
                    <a:pt x="69" y="16"/>
                  </a:lnTo>
                  <a:lnTo>
                    <a:pt x="69" y="11"/>
                  </a:lnTo>
                  <a:lnTo>
                    <a:pt x="69" y="8"/>
                  </a:lnTo>
                  <a:lnTo>
                    <a:pt x="66" y="8"/>
                  </a:lnTo>
                  <a:lnTo>
                    <a:pt x="64" y="8"/>
                  </a:lnTo>
                  <a:lnTo>
                    <a:pt x="61" y="8"/>
                  </a:lnTo>
                  <a:lnTo>
                    <a:pt x="61" y="3"/>
                  </a:lnTo>
                  <a:lnTo>
                    <a:pt x="61" y="0"/>
                  </a:lnTo>
                  <a:lnTo>
                    <a:pt x="56" y="0"/>
                  </a:lnTo>
                  <a:lnTo>
                    <a:pt x="50" y="3"/>
                  </a:lnTo>
                  <a:lnTo>
                    <a:pt x="48" y="3"/>
                  </a:lnTo>
                  <a:lnTo>
                    <a:pt x="45" y="3"/>
                  </a:lnTo>
                  <a:lnTo>
                    <a:pt x="42" y="6"/>
                  </a:lnTo>
                  <a:lnTo>
                    <a:pt x="40" y="6"/>
                  </a:lnTo>
                  <a:lnTo>
                    <a:pt x="40" y="8"/>
                  </a:lnTo>
                  <a:lnTo>
                    <a:pt x="37" y="11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32" y="11"/>
                  </a:lnTo>
                  <a:lnTo>
                    <a:pt x="32" y="14"/>
                  </a:lnTo>
                  <a:lnTo>
                    <a:pt x="29" y="19"/>
                  </a:lnTo>
                  <a:lnTo>
                    <a:pt x="26" y="22"/>
                  </a:lnTo>
                  <a:lnTo>
                    <a:pt x="26" y="27"/>
                  </a:lnTo>
                  <a:lnTo>
                    <a:pt x="26" y="32"/>
                  </a:lnTo>
                  <a:lnTo>
                    <a:pt x="26" y="35"/>
                  </a:lnTo>
                  <a:lnTo>
                    <a:pt x="29" y="38"/>
                  </a:lnTo>
                  <a:lnTo>
                    <a:pt x="32" y="38"/>
                  </a:lnTo>
                  <a:lnTo>
                    <a:pt x="32" y="40"/>
                  </a:lnTo>
                  <a:lnTo>
                    <a:pt x="29" y="43"/>
                  </a:lnTo>
                  <a:lnTo>
                    <a:pt x="26" y="40"/>
                  </a:lnTo>
                  <a:lnTo>
                    <a:pt x="24" y="40"/>
                  </a:lnTo>
                  <a:lnTo>
                    <a:pt x="21" y="40"/>
                  </a:lnTo>
                  <a:lnTo>
                    <a:pt x="24" y="46"/>
                  </a:lnTo>
                  <a:lnTo>
                    <a:pt x="24" y="48"/>
                  </a:lnTo>
                  <a:lnTo>
                    <a:pt x="26" y="48"/>
                  </a:lnTo>
                  <a:lnTo>
                    <a:pt x="29" y="48"/>
                  </a:lnTo>
                  <a:lnTo>
                    <a:pt x="32" y="48"/>
                  </a:lnTo>
                  <a:lnTo>
                    <a:pt x="34" y="48"/>
                  </a:lnTo>
                  <a:lnTo>
                    <a:pt x="37" y="51"/>
                  </a:lnTo>
                  <a:lnTo>
                    <a:pt x="40" y="51"/>
                  </a:lnTo>
                  <a:lnTo>
                    <a:pt x="42" y="51"/>
                  </a:lnTo>
                  <a:lnTo>
                    <a:pt x="45" y="54"/>
                  </a:lnTo>
                  <a:lnTo>
                    <a:pt x="42" y="56"/>
                  </a:lnTo>
                  <a:lnTo>
                    <a:pt x="37" y="56"/>
                  </a:lnTo>
                  <a:lnTo>
                    <a:pt x="34" y="59"/>
                  </a:lnTo>
                  <a:lnTo>
                    <a:pt x="29" y="62"/>
                  </a:lnTo>
                  <a:lnTo>
                    <a:pt x="26" y="64"/>
                  </a:lnTo>
                  <a:lnTo>
                    <a:pt x="24" y="67"/>
                  </a:lnTo>
                  <a:lnTo>
                    <a:pt x="24" y="70"/>
                  </a:lnTo>
                  <a:lnTo>
                    <a:pt x="26" y="72"/>
                  </a:lnTo>
                  <a:lnTo>
                    <a:pt x="26" y="75"/>
                  </a:lnTo>
                  <a:lnTo>
                    <a:pt x="29" y="75"/>
                  </a:lnTo>
                  <a:lnTo>
                    <a:pt x="32" y="75"/>
                  </a:lnTo>
                  <a:lnTo>
                    <a:pt x="34" y="75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5" y="80"/>
                  </a:lnTo>
                  <a:lnTo>
                    <a:pt x="48" y="80"/>
                  </a:lnTo>
                  <a:lnTo>
                    <a:pt x="50" y="80"/>
                  </a:lnTo>
                  <a:lnTo>
                    <a:pt x="50" y="83"/>
                  </a:lnTo>
                  <a:lnTo>
                    <a:pt x="50" y="86"/>
                  </a:lnTo>
                  <a:lnTo>
                    <a:pt x="48" y="86"/>
                  </a:lnTo>
                  <a:lnTo>
                    <a:pt x="45" y="86"/>
                  </a:lnTo>
                  <a:lnTo>
                    <a:pt x="42" y="88"/>
                  </a:lnTo>
                  <a:lnTo>
                    <a:pt x="40" y="91"/>
                  </a:lnTo>
                  <a:lnTo>
                    <a:pt x="37" y="88"/>
                  </a:lnTo>
                  <a:lnTo>
                    <a:pt x="34" y="88"/>
                  </a:lnTo>
                  <a:lnTo>
                    <a:pt x="32" y="86"/>
                  </a:lnTo>
                  <a:lnTo>
                    <a:pt x="32" y="88"/>
                  </a:lnTo>
                  <a:lnTo>
                    <a:pt x="32" y="91"/>
                  </a:lnTo>
                  <a:lnTo>
                    <a:pt x="32" y="94"/>
                  </a:lnTo>
                  <a:lnTo>
                    <a:pt x="34" y="94"/>
                  </a:lnTo>
                  <a:lnTo>
                    <a:pt x="34" y="96"/>
                  </a:lnTo>
                  <a:lnTo>
                    <a:pt x="37" y="102"/>
                  </a:lnTo>
                  <a:lnTo>
                    <a:pt x="37" y="104"/>
                  </a:lnTo>
                  <a:lnTo>
                    <a:pt x="37" y="107"/>
                  </a:lnTo>
                  <a:lnTo>
                    <a:pt x="37" y="110"/>
                  </a:lnTo>
                  <a:lnTo>
                    <a:pt x="34" y="112"/>
                  </a:lnTo>
                  <a:lnTo>
                    <a:pt x="34" y="115"/>
                  </a:lnTo>
                  <a:lnTo>
                    <a:pt x="32" y="118"/>
                  </a:lnTo>
                  <a:lnTo>
                    <a:pt x="29" y="120"/>
                  </a:lnTo>
                  <a:lnTo>
                    <a:pt x="29" y="126"/>
                  </a:lnTo>
                  <a:lnTo>
                    <a:pt x="26" y="128"/>
                  </a:lnTo>
                  <a:lnTo>
                    <a:pt x="26" y="134"/>
                  </a:lnTo>
                  <a:lnTo>
                    <a:pt x="26" y="136"/>
                  </a:lnTo>
                  <a:lnTo>
                    <a:pt x="24" y="139"/>
                  </a:lnTo>
                  <a:lnTo>
                    <a:pt x="21" y="142"/>
                  </a:lnTo>
                  <a:lnTo>
                    <a:pt x="24" y="144"/>
                  </a:lnTo>
                  <a:lnTo>
                    <a:pt x="26" y="144"/>
                  </a:lnTo>
                  <a:lnTo>
                    <a:pt x="26" y="147"/>
                  </a:lnTo>
                  <a:lnTo>
                    <a:pt x="26" y="152"/>
                  </a:lnTo>
                  <a:lnTo>
                    <a:pt x="29" y="155"/>
                  </a:lnTo>
                  <a:lnTo>
                    <a:pt x="32" y="155"/>
                  </a:lnTo>
                  <a:lnTo>
                    <a:pt x="32" y="160"/>
                  </a:lnTo>
                  <a:lnTo>
                    <a:pt x="32" y="163"/>
                  </a:lnTo>
                  <a:lnTo>
                    <a:pt x="29" y="166"/>
                  </a:lnTo>
                  <a:lnTo>
                    <a:pt x="29" y="168"/>
                  </a:lnTo>
                  <a:lnTo>
                    <a:pt x="24" y="171"/>
                  </a:lnTo>
                  <a:lnTo>
                    <a:pt x="21" y="171"/>
                  </a:lnTo>
                  <a:lnTo>
                    <a:pt x="16" y="174"/>
                  </a:lnTo>
                  <a:lnTo>
                    <a:pt x="16" y="176"/>
                  </a:lnTo>
                  <a:lnTo>
                    <a:pt x="18" y="179"/>
                  </a:lnTo>
                  <a:lnTo>
                    <a:pt x="21" y="182"/>
                  </a:lnTo>
                  <a:lnTo>
                    <a:pt x="21" y="184"/>
                  </a:lnTo>
                  <a:lnTo>
                    <a:pt x="18" y="187"/>
                  </a:lnTo>
                  <a:lnTo>
                    <a:pt x="18" y="190"/>
                  </a:lnTo>
                  <a:lnTo>
                    <a:pt x="21" y="192"/>
                  </a:lnTo>
                  <a:lnTo>
                    <a:pt x="24" y="195"/>
                  </a:lnTo>
                  <a:lnTo>
                    <a:pt x="26" y="200"/>
                  </a:lnTo>
                  <a:lnTo>
                    <a:pt x="32" y="203"/>
                  </a:lnTo>
                  <a:lnTo>
                    <a:pt x="34" y="208"/>
                  </a:lnTo>
                  <a:lnTo>
                    <a:pt x="37" y="211"/>
                  </a:lnTo>
                  <a:lnTo>
                    <a:pt x="37" y="214"/>
                  </a:lnTo>
                  <a:lnTo>
                    <a:pt x="32" y="216"/>
                  </a:lnTo>
                  <a:lnTo>
                    <a:pt x="29" y="216"/>
                  </a:lnTo>
                  <a:lnTo>
                    <a:pt x="26" y="219"/>
                  </a:lnTo>
                  <a:lnTo>
                    <a:pt x="24" y="222"/>
                  </a:lnTo>
                  <a:lnTo>
                    <a:pt x="26" y="222"/>
                  </a:lnTo>
                  <a:lnTo>
                    <a:pt x="26" y="224"/>
                  </a:lnTo>
                  <a:lnTo>
                    <a:pt x="24" y="230"/>
                  </a:lnTo>
                  <a:lnTo>
                    <a:pt x="24" y="232"/>
                  </a:lnTo>
                  <a:lnTo>
                    <a:pt x="24" y="240"/>
                  </a:lnTo>
                  <a:lnTo>
                    <a:pt x="21" y="243"/>
                  </a:lnTo>
                  <a:lnTo>
                    <a:pt x="16" y="254"/>
                  </a:lnTo>
                  <a:lnTo>
                    <a:pt x="10" y="262"/>
                  </a:lnTo>
                  <a:lnTo>
                    <a:pt x="8" y="267"/>
                  </a:lnTo>
                  <a:lnTo>
                    <a:pt x="2" y="270"/>
                  </a:lnTo>
                  <a:lnTo>
                    <a:pt x="2" y="272"/>
                  </a:lnTo>
                  <a:lnTo>
                    <a:pt x="0" y="275"/>
                  </a:lnTo>
                  <a:lnTo>
                    <a:pt x="0" y="278"/>
                  </a:lnTo>
                  <a:lnTo>
                    <a:pt x="2" y="280"/>
                  </a:lnTo>
                  <a:lnTo>
                    <a:pt x="5" y="283"/>
                  </a:lnTo>
                  <a:lnTo>
                    <a:pt x="8" y="286"/>
                  </a:lnTo>
                  <a:lnTo>
                    <a:pt x="8" y="288"/>
                  </a:lnTo>
                  <a:lnTo>
                    <a:pt x="8" y="291"/>
                  </a:lnTo>
                  <a:lnTo>
                    <a:pt x="8" y="294"/>
                  </a:lnTo>
                  <a:lnTo>
                    <a:pt x="8" y="296"/>
                  </a:lnTo>
                  <a:lnTo>
                    <a:pt x="8" y="294"/>
                  </a:lnTo>
                  <a:lnTo>
                    <a:pt x="10" y="291"/>
                  </a:lnTo>
                  <a:lnTo>
                    <a:pt x="13" y="288"/>
                  </a:lnTo>
                  <a:lnTo>
                    <a:pt x="16" y="288"/>
                  </a:lnTo>
                  <a:lnTo>
                    <a:pt x="18" y="288"/>
                  </a:lnTo>
                  <a:lnTo>
                    <a:pt x="18" y="291"/>
                  </a:lnTo>
                  <a:lnTo>
                    <a:pt x="18" y="294"/>
                  </a:lnTo>
                  <a:lnTo>
                    <a:pt x="21" y="294"/>
                  </a:lnTo>
                  <a:lnTo>
                    <a:pt x="24" y="294"/>
                  </a:lnTo>
                  <a:lnTo>
                    <a:pt x="26" y="291"/>
                  </a:lnTo>
                  <a:lnTo>
                    <a:pt x="29" y="288"/>
                  </a:lnTo>
                  <a:lnTo>
                    <a:pt x="32" y="288"/>
                  </a:lnTo>
                  <a:lnTo>
                    <a:pt x="32" y="291"/>
                  </a:lnTo>
                  <a:lnTo>
                    <a:pt x="29" y="296"/>
                  </a:lnTo>
                  <a:lnTo>
                    <a:pt x="29" y="299"/>
                  </a:lnTo>
                  <a:lnTo>
                    <a:pt x="32" y="302"/>
                  </a:lnTo>
                  <a:lnTo>
                    <a:pt x="29" y="304"/>
                  </a:lnTo>
                  <a:lnTo>
                    <a:pt x="29" y="307"/>
                  </a:lnTo>
                  <a:lnTo>
                    <a:pt x="32" y="307"/>
                  </a:lnTo>
                  <a:lnTo>
                    <a:pt x="34" y="310"/>
                  </a:lnTo>
                  <a:lnTo>
                    <a:pt x="37" y="307"/>
                  </a:lnTo>
                  <a:lnTo>
                    <a:pt x="40" y="310"/>
                  </a:lnTo>
                  <a:lnTo>
                    <a:pt x="42" y="312"/>
                  </a:lnTo>
                  <a:lnTo>
                    <a:pt x="48" y="312"/>
                  </a:lnTo>
                  <a:lnTo>
                    <a:pt x="50" y="312"/>
                  </a:lnTo>
                  <a:lnTo>
                    <a:pt x="53" y="312"/>
                  </a:lnTo>
                  <a:lnTo>
                    <a:pt x="58" y="312"/>
                  </a:lnTo>
                  <a:lnTo>
                    <a:pt x="58" y="310"/>
                  </a:lnTo>
                  <a:lnTo>
                    <a:pt x="61" y="312"/>
                  </a:lnTo>
                  <a:lnTo>
                    <a:pt x="64" y="312"/>
                  </a:lnTo>
                  <a:lnTo>
                    <a:pt x="66" y="315"/>
                  </a:lnTo>
                  <a:lnTo>
                    <a:pt x="66" y="318"/>
                  </a:lnTo>
                  <a:lnTo>
                    <a:pt x="66" y="323"/>
                  </a:lnTo>
                  <a:lnTo>
                    <a:pt x="66" y="326"/>
                  </a:lnTo>
                  <a:lnTo>
                    <a:pt x="66" y="331"/>
                  </a:lnTo>
                  <a:lnTo>
                    <a:pt x="69" y="334"/>
                  </a:lnTo>
                  <a:lnTo>
                    <a:pt x="72" y="336"/>
                  </a:lnTo>
                  <a:lnTo>
                    <a:pt x="77" y="339"/>
                  </a:lnTo>
                  <a:lnTo>
                    <a:pt x="77" y="342"/>
                  </a:lnTo>
                  <a:lnTo>
                    <a:pt x="80" y="342"/>
                  </a:lnTo>
                  <a:lnTo>
                    <a:pt x="85" y="344"/>
                  </a:lnTo>
                  <a:lnTo>
                    <a:pt x="88" y="344"/>
                  </a:lnTo>
                  <a:lnTo>
                    <a:pt x="90" y="347"/>
                  </a:lnTo>
                  <a:lnTo>
                    <a:pt x="93" y="347"/>
                  </a:lnTo>
                  <a:lnTo>
                    <a:pt x="93" y="344"/>
                  </a:lnTo>
                  <a:lnTo>
                    <a:pt x="96" y="342"/>
                  </a:lnTo>
                  <a:lnTo>
                    <a:pt x="98" y="339"/>
                  </a:lnTo>
                  <a:lnTo>
                    <a:pt x="101" y="336"/>
                  </a:lnTo>
                  <a:lnTo>
                    <a:pt x="104" y="336"/>
                  </a:lnTo>
                  <a:lnTo>
                    <a:pt x="106" y="336"/>
                  </a:lnTo>
                  <a:lnTo>
                    <a:pt x="109" y="339"/>
                  </a:lnTo>
                  <a:lnTo>
                    <a:pt x="112" y="339"/>
                  </a:lnTo>
                  <a:lnTo>
                    <a:pt x="114" y="339"/>
                  </a:lnTo>
                  <a:lnTo>
                    <a:pt x="120" y="339"/>
                  </a:lnTo>
                  <a:lnTo>
                    <a:pt x="122" y="339"/>
                  </a:lnTo>
                  <a:lnTo>
                    <a:pt x="125" y="339"/>
                  </a:lnTo>
                  <a:lnTo>
                    <a:pt x="128" y="339"/>
                  </a:lnTo>
                  <a:lnTo>
                    <a:pt x="130" y="336"/>
                  </a:lnTo>
                  <a:lnTo>
                    <a:pt x="133" y="336"/>
                  </a:lnTo>
                  <a:lnTo>
                    <a:pt x="138" y="336"/>
                  </a:lnTo>
                  <a:lnTo>
                    <a:pt x="141" y="336"/>
                  </a:lnTo>
                  <a:lnTo>
                    <a:pt x="144" y="336"/>
                  </a:lnTo>
                  <a:lnTo>
                    <a:pt x="146" y="336"/>
                  </a:lnTo>
                  <a:lnTo>
                    <a:pt x="149" y="339"/>
                  </a:lnTo>
                  <a:lnTo>
                    <a:pt x="152" y="344"/>
                  </a:lnTo>
                  <a:lnTo>
                    <a:pt x="154" y="347"/>
                  </a:lnTo>
                  <a:lnTo>
                    <a:pt x="154" y="350"/>
                  </a:lnTo>
                  <a:lnTo>
                    <a:pt x="157" y="350"/>
                  </a:lnTo>
                  <a:lnTo>
                    <a:pt x="157" y="347"/>
                  </a:lnTo>
                  <a:lnTo>
                    <a:pt x="157" y="344"/>
                  </a:lnTo>
                  <a:lnTo>
                    <a:pt x="160" y="344"/>
                  </a:lnTo>
                  <a:lnTo>
                    <a:pt x="162" y="344"/>
                  </a:lnTo>
                  <a:lnTo>
                    <a:pt x="162" y="347"/>
                  </a:lnTo>
                  <a:lnTo>
                    <a:pt x="165" y="350"/>
                  </a:lnTo>
                  <a:lnTo>
                    <a:pt x="168" y="352"/>
                  </a:lnTo>
                  <a:lnTo>
                    <a:pt x="168" y="355"/>
                  </a:lnTo>
                  <a:close/>
                </a:path>
              </a:pathLst>
            </a:custGeom>
            <a:solidFill>
              <a:srgbClr val="F0F0F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96" name="Freeform 162"/>
            <p:cNvSpPr>
              <a:spLocks/>
            </p:cNvSpPr>
            <p:nvPr/>
          </p:nvSpPr>
          <p:spPr bwMode="auto">
            <a:xfrm>
              <a:off x="6275388" y="2624138"/>
              <a:ext cx="803275" cy="647700"/>
            </a:xfrm>
            <a:custGeom>
              <a:avLst/>
              <a:gdLst>
                <a:gd name="T0" fmla="*/ 2147483647 w 214"/>
                <a:gd name="T1" fmla="*/ 2147483647 h 163"/>
                <a:gd name="T2" fmla="*/ 2147483647 w 214"/>
                <a:gd name="T3" fmla="*/ 2147483647 h 163"/>
                <a:gd name="T4" fmla="*/ 2147483647 w 214"/>
                <a:gd name="T5" fmla="*/ 2147483647 h 163"/>
                <a:gd name="T6" fmla="*/ 2147483647 w 214"/>
                <a:gd name="T7" fmla="*/ 2147483647 h 163"/>
                <a:gd name="T8" fmla="*/ 2147483647 w 214"/>
                <a:gd name="T9" fmla="*/ 2147483647 h 163"/>
                <a:gd name="T10" fmla="*/ 2147483647 w 214"/>
                <a:gd name="T11" fmla="*/ 2147483647 h 163"/>
                <a:gd name="T12" fmla="*/ 2147483647 w 214"/>
                <a:gd name="T13" fmla="*/ 2147483647 h 163"/>
                <a:gd name="T14" fmla="*/ 2147483647 w 214"/>
                <a:gd name="T15" fmla="*/ 2147483647 h 163"/>
                <a:gd name="T16" fmla="*/ 2147483647 w 214"/>
                <a:gd name="T17" fmla="*/ 2147483647 h 163"/>
                <a:gd name="T18" fmla="*/ 2147483647 w 214"/>
                <a:gd name="T19" fmla="*/ 2147483647 h 163"/>
                <a:gd name="T20" fmla="*/ 2147483647 w 214"/>
                <a:gd name="T21" fmla="*/ 2147483647 h 163"/>
                <a:gd name="T22" fmla="*/ 2147483647 w 214"/>
                <a:gd name="T23" fmla="*/ 2147483647 h 163"/>
                <a:gd name="T24" fmla="*/ 2147483647 w 214"/>
                <a:gd name="T25" fmla="*/ 2147483647 h 163"/>
                <a:gd name="T26" fmla="*/ 2147483647 w 214"/>
                <a:gd name="T27" fmla="*/ 2147483647 h 163"/>
                <a:gd name="T28" fmla="*/ 2147483647 w 214"/>
                <a:gd name="T29" fmla="*/ 2147483647 h 163"/>
                <a:gd name="T30" fmla="*/ 2147483647 w 214"/>
                <a:gd name="T31" fmla="*/ 2147483647 h 163"/>
                <a:gd name="T32" fmla="*/ 2147483647 w 214"/>
                <a:gd name="T33" fmla="*/ 2147483647 h 163"/>
                <a:gd name="T34" fmla="*/ 2147483647 w 214"/>
                <a:gd name="T35" fmla="*/ 2147483647 h 163"/>
                <a:gd name="T36" fmla="*/ 2147483647 w 214"/>
                <a:gd name="T37" fmla="*/ 2147483647 h 163"/>
                <a:gd name="T38" fmla="*/ 2147483647 w 214"/>
                <a:gd name="T39" fmla="*/ 2147483647 h 163"/>
                <a:gd name="T40" fmla="*/ 2147483647 w 214"/>
                <a:gd name="T41" fmla="*/ 2147483647 h 163"/>
                <a:gd name="T42" fmla="*/ 2147483647 w 214"/>
                <a:gd name="T43" fmla="*/ 2147483647 h 163"/>
                <a:gd name="T44" fmla="*/ 2147483647 w 214"/>
                <a:gd name="T45" fmla="*/ 2147483647 h 163"/>
                <a:gd name="T46" fmla="*/ 2147483647 w 214"/>
                <a:gd name="T47" fmla="*/ 2147483647 h 163"/>
                <a:gd name="T48" fmla="*/ 2147483647 w 214"/>
                <a:gd name="T49" fmla="*/ 2147483647 h 163"/>
                <a:gd name="T50" fmla="*/ 2147483647 w 214"/>
                <a:gd name="T51" fmla="*/ 2147483647 h 163"/>
                <a:gd name="T52" fmla="*/ 2147483647 w 214"/>
                <a:gd name="T53" fmla="*/ 2147483647 h 163"/>
                <a:gd name="T54" fmla="*/ 2147483647 w 214"/>
                <a:gd name="T55" fmla="*/ 2147483647 h 163"/>
                <a:gd name="T56" fmla="*/ 2147483647 w 214"/>
                <a:gd name="T57" fmla="*/ 2147483647 h 163"/>
                <a:gd name="T58" fmla="*/ 2147483647 w 214"/>
                <a:gd name="T59" fmla="*/ 2147483647 h 163"/>
                <a:gd name="T60" fmla="*/ 2147483647 w 214"/>
                <a:gd name="T61" fmla="*/ 2147483647 h 163"/>
                <a:gd name="T62" fmla="*/ 2147483647 w 214"/>
                <a:gd name="T63" fmla="*/ 2147483647 h 163"/>
                <a:gd name="T64" fmla="*/ 2147483647 w 214"/>
                <a:gd name="T65" fmla="*/ 2147483647 h 163"/>
                <a:gd name="T66" fmla="*/ 2147483647 w 214"/>
                <a:gd name="T67" fmla="*/ 2147483647 h 163"/>
                <a:gd name="T68" fmla="*/ 2147483647 w 214"/>
                <a:gd name="T69" fmla="*/ 2147483647 h 163"/>
                <a:gd name="T70" fmla="*/ 2147483647 w 214"/>
                <a:gd name="T71" fmla="*/ 2147483647 h 163"/>
                <a:gd name="T72" fmla="*/ 2147483647 w 214"/>
                <a:gd name="T73" fmla="*/ 2147483647 h 163"/>
                <a:gd name="T74" fmla="*/ 2147483647 w 214"/>
                <a:gd name="T75" fmla="*/ 2147483647 h 163"/>
                <a:gd name="T76" fmla="*/ 2147483647 w 214"/>
                <a:gd name="T77" fmla="*/ 2147483647 h 163"/>
                <a:gd name="T78" fmla="*/ 2147483647 w 214"/>
                <a:gd name="T79" fmla="*/ 0 h 163"/>
                <a:gd name="T80" fmla="*/ 2147483647 w 214"/>
                <a:gd name="T81" fmla="*/ 2147483647 h 163"/>
                <a:gd name="T82" fmla="*/ 2147483647 w 214"/>
                <a:gd name="T83" fmla="*/ 2147483647 h 163"/>
                <a:gd name="T84" fmla="*/ 2147483647 w 214"/>
                <a:gd name="T85" fmla="*/ 2147483647 h 163"/>
                <a:gd name="T86" fmla="*/ 2147483647 w 214"/>
                <a:gd name="T87" fmla="*/ 2147483647 h 163"/>
                <a:gd name="T88" fmla="*/ 2147483647 w 214"/>
                <a:gd name="T89" fmla="*/ 2147483647 h 163"/>
                <a:gd name="T90" fmla="*/ 2147483647 w 214"/>
                <a:gd name="T91" fmla="*/ 2147483647 h 163"/>
                <a:gd name="T92" fmla="*/ 2147483647 w 214"/>
                <a:gd name="T93" fmla="*/ 2147483647 h 163"/>
                <a:gd name="T94" fmla="*/ 2147483647 w 214"/>
                <a:gd name="T95" fmla="*/ 2147483647 h 163"/>
                <a:gd name="T96" fmla="*/ 2147483647 w 214"/>
                <a:gd name="T97" fmla="*/ 2147483647 h 163"/>
                <a:gd name="T98" fmla="*/ 2147483647 w 214"/>
                <a:gd name="T99" fmla="*/ 2147483647 h 163"/>
                <a:gd name="T100" fmla="*/ 2147483647 w 214"/>
                <a:gd name="T101" fmla="*/ 2147483647 h 163"/>
                <a:gd name="T102" fmla="*/ 2147483647 w 214"/>
                <a:gd name="T103" fmla="*/ 2147483647 h 163"/>
                <a:gd name="T104" fmla="*/ 2147483647 w 214"/>
                <a:gd name="T105" fmla="*/ 2147483647 h 163"/>
                <a:gd name="T106" fmla="*/ 2147483647 w 214"/>
                <a:gd name="T107" fmla="*/ 2147483647 h 163"/>
                <a:gd name="T108" fmla="*/ 2147483647 w 214"/>
                <a:gd name="T109" fmla="*/ 2147483647 h 163"/>
                <a:gd name="T110" fmla="*/ 2147483647 w 214"/>
                <a:gd name="T111" fmla="*/ 2147483647 h 163"/>
                <a:gd name="T112" fmla="*/ 2147483647 w 214"/>
                <a:gd name="T113" fmla="*/ 2147483647 h 163"/>
                <a:gd name="T114" fmla="*/ 2147483647 w 214"/>
                <a:gd name="T115" fmla="*/ 2147483647 h 163"/>
                <a:gd name="T116" fmla="*/ 2147483647 w 214"/>
                <a:gd name="T117" fmla="*/ 2147483647 h 163"/>
                <a:gd name="T118" fmla="*/ 2147483647 w 214"/>
                <a:gd name="T119" fmla="*/ 2147483647 h 163"/>
                <a:gd name="T120" fmla="*/ 2147483647 w 214"/>
                <a:gd name="T121" fmla="*/ 2147483647 h 16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14"/>
                <a:gd name="T184" fmla="*/ 0 h 163"/>
                <a:gd name="T185" fmla="*/ 214 w 214"/>
                <a:gd name="T186" fmla="*/ 163 h 16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14" h="163">
                  <a:moveTo>
                    <a:pt x="14" y="91"/>
                  </a:moveTo>
                  <a:lnTo>
                    <a:pt x="16" y="93"/>
                  </a:lnTo>
                  <a:lnTo>
                    <a:pt x="19" y="96"/>
                  </a:lnTo>
                  <a:lnTo>
                    <a:pt x="22" y="93"/>
                  </a:lnTo>
                  <a:lnTo>
                    <a:pt x="22" y="91"/>
                  </a:lnTo>
                  <a:lnTo>
                    <a:pt x="24" y="91"/>
                  </a:lnTo>
                  <a:lnTo>
                    <a:pt x="27" y="88"/>
                  </a:lnTo>
                  <a:lnTo>
                    <a:pt x="30" y="88"/>
                  </a:lnTo>
                  <a:lnTo>
                    <a:pt x="32" y="88"/>
                  </a:lnTo>
                  <a:lnTo>
                    <a:pt x="38" y="85"/>
                  </a:lnTo>
                  <a:lnTo>
                    <a:pt x="43" y="85"/>
                  </a:lnTo>
                  <a:lnTo>
                    <a:pt x="43" y="88"/>
                  </a:lnTo>
                  <a:lnTo>
                    <a:pt x="43" y="93"/>
                  </a:lnTo>
                  <a:lnTo>
                    <a:pt x="46" y="93"/>
                  </a:lnTo>
                  <a:lnTo>
                    <a:pt x="48" y="93"/>
                  </a:lnTo>
                  <a:lnTo>
                    <a:pt x="51" y="93"/>
                  </a:lnTo>
                  <a:lnTo>
                    <a:pt x="51" y="96"/>
                  </a:lnTo>
                  <a:lnTo>
                    <a:pt x="51" y="101"/>
                  </a:lnTo>
                  <a:lnTo>
                    <a:pt x="51" y="104"/>
                  </a:lnTo>
                  <a:lnTo>
                    <a:pt x="46" y="107"/>
                  </a:lnTo>
                  <a:lnTo>
                    <a:pt x="43" y="109"/>
                  </a:lnTo>
                  <a:lnTo>
                    <a:pt x="40" y="112"/>
                  </a:lnTo>
                  <a:lnTo>
                    <a:pt x="43" y="115"/>
                  </a:lnTo>
                  <a:lnTo>
                    <a:pt x="46" y="117"/>
                  </a:lnTo>
                  <a:lnTo>
                    <a:pt x="48" y="120"/>
                  </a:lnTo>
                  <a:lnTo>
                    <a:pt x="51" y="120"/>
                  </a:lnTo>
                  <a:lnTo>
                    <a:pt x="54" y="120"/>
                  </a:lnTo>
                  <a:lnTo>
                    <a:pt x="54" y="117"/>
                  </a:lnTo>
                  <a:lnTo>
                    <a:pt x="54" y="115"/>
                  </a:lnTo>
                  <a:lnTo>
                    <a:pt x="56" y="115"/>
                  </a:lnTo>
                  <a:lnTo>
                    <a:pt x="56" y="120"/>
                  </a:lnTo>
                  <a:lnTo>
                    <a:pt x="59" y="123"/>
                  </a:lnTo>
                  <a:lnTo>
                    <a:pt x="56" y="125"/>
                  </a:lnTo>
                  <a:lnTo>
                    <a:pt x="59" y="128"/>
                  </a:lnTo>
                  <a:lnTo>
                    <a:pt x="59" y="125"/>
                  </a:lnTo>
                  <a:lnTo>
                    <a:pt x="62" y="123"/>
                  </a:lnTo>
                  <a:lnTo>
                    <a:pt x="64" y="123"/>
                  </a:lnTo>
                  <a:lnTo>
                    <a:pt x="67" y="123"/>
                  </a:lnTo>
                  <a:lnTo>
                    <a:pt x="70" y="123"/>
                  </a:lnTo>
                  <a:lnTo>
                    <a:pt x="72" y="123"/>
                  </a:lnTo>
                  <a:lnTo>
                    <a:pt x="72" y="125"/>
                  </a:lnTo>
                  <a:lnTo>
                    <a:pt x="72" y="128"/>
                  </a:lnTo>
                  <a:lnTo>
                    <a:pt x="72" y="133"/>
                  </a:lnTo>
                  <a:lnTo>
                    <a:pt x="72" y="136"/>
                  </a:lnTo>
                  <a:lnTo>
                    <a:pt x="72" y="139"/>
                  </a:lnTo>
                  <a:lnTo>
                    <a:pt x="72" y="141"/>
                  </a:lnTo>
                  <a:lnTo>
                    <a:pt x="75" y="144"/>
                  </a:lnTo>
                  <a:lnTo>
                    <a:pt x="75" y="147"/>
                  </a:lnTo>
                  <a:lnTo>
                    <a:pt x="78" y="147"/>
                  </a:lnTo>
                  <a:lnTo>
                    <a:pt x="80" y="147"/>
                  </a:lnTo>
                  <a:lnTo>
                    <a:pt x="83" y="149"/>
                  </a:lnTo>
                  <a:lnTo>
                    <a:pt x="86" y="152"/>
                  </a:lnTo>
                  <a:lnTo>
                    <a:pt x="83" y="155"/>
                  </a:lnTo>
                  <a:lnTo>
                    <a:pt x="80" y="155"/>
                  </a:lnTo>
                  <a:lnTo>
                    <a:pt x="80" y="160"/>
                  </a:lnTo>
                  <a:lnTo>
                    <a:pt x="80" y="163"/>
                  </a:lnTo>
                  <a:lnTo>
                    <a:pt x="83" y="163"/>
                  </a:lnTo>
                  <a:lnTo>
                    <a:pt x="86" y="163"/>
                  </a:lnTo>
                  <a:lnTo>
                    <a:pt x="91" y="163"/>
                  </a:lnTo>
                  <a:lnTo>
                    <a:pt x="94" y="163"/>
                  </a:lnTo>
                  <a:lnTo>
                    <a:pt x="96" y="163"/>
                  </a:lnTo>
                  <a:lnTo>
                    <a:pt x="99" y="163"/>
                  </a:lnTo>
                  <a:lnTo>
                    <a:pt x="102" y="160"/>
                  </a:lnTo>
                  <a:lnTo>
                    <a:pt x="104" y="157"/>
                  </a:lnTo>
                  <a:lnTo>
                    <a:pt x="107" y="155"/>
                  </a:lnTo>
                  <a:lnTo>
                    <a:pt x="110" y="155"/>
                  </a:lnTo>
                  <a:lnTo>
                    <a:pt x="112" y="157"/>
                  </a:lnTo>
                  <a:lnTo>
                    <a:pt x="115" y="157"/>
                  </a:lnTo>
                  <a:lnTo>
                    <a:pt x="118" y="157"/>
                  </a:lnTo>
                  <a:lnTo>
                    <a:pt x="120" y="157"/>
                  </a:lnTo>
                  <a:lnTo>
                    <a:pt x="126" y="157"/>
                  </a:lnTo>
                  <a:lnTo>
                    <a:pt x="128" y="157"/>
                  </a:lnTo>
                  <a:lnTo>
                    <a:pt x="128" y="155"/>
                  </a:lnTo>
                  <a:lnTo>
                    <a:pt x="131" y="152"/>
                  </a:lnTo>
                  <a:lnTo>
                    <a:pt x="134" y="149"/>
                  </a:lnTo>
                  <a:lnTo>
                    <a:pt x="136" y="149"/>
                  </a:lnTo>
                  <a:lnTo>
                    <a:pt x="139" y="149"/>
                  </a:lnTo>
                  <a:lnTo>
                    <a:pt x="139" y="152"/>
                  </a:lnTo>
                  <a:lnTo>
                    <a:pt x="142" y="152"/>
                  </a:lnTo>
                  <a:lnTo>
                    <a:pt x="144" y="155"/>
                  </a:lnTo>
                  <a:lnTo>
                    <a:pt x="147" y="152"/>
                  </a:lnTo>
                  <a:lnTo>
                    <a:pt x="152" y="149"/>
                  </a:lnTo>
                  <a:lnTo>
                    <a:pt x="155" y="147"/>
                  </a:lnTo>
                  <a:lnTo>
                    <a:pt x="158" y="144"/>
                  </a:lnTo>
                  <a:lnTo>
                    <a:pt x="158" y="141"/>
                  </a:lnTo>
                  <a:lnTo>
                    <a:pt x="160" y="141"/>
                  </a:lnTo>
                  <a:lnTo>
                    <a:pt x="163" y="141"/>
                  </a:lnTo>
                  <a:lnTo>
                    <a:pt x="163" y="139"/>
                  </a:lnTo>
                  <a:lnTo>
                    <a:pt x="166" y="136"/>
                  </a:lnTo>
                  <a:lnTo>
                    <a:pt x="168" y="136"/>
                  </a:lnTo>
                  <a:lnTo>
                    <a:pt x="166" y="133"/>
                  </a:lnTo>
                  <a:lnTo>
                    <a:pt x="163" y="131"/>
                  </a:lnTo>
                  <a:lnTo>
                    <a:pt x="163" y="128"/>
                  </a:lnTo>
                  <a:lnTo>
                    <a:pt x="160" y="128"/>
                  </a:lnTo>
                  <a:lnTo>
                    <a:pt x="158" y="125"/>
                  </a:lnTo>
                  <a:lnTo>
                    <a:pt x="158" y="123"/>
                  </a:lnTo>
                  <a:lnTo>
                    <a:pt x="160" y="120"/>
                  </a:lnTo>
                  <a:lnTo>
                    <a:pt x="160" y="117"/>
                  </a:lnTo>
                  <a:lnTo>
                    <a:pt x="163" y="117"/>
                  </a:lnTo>
                  <a:lnTo>
                    <a:pt x="166" y="115"/>
                  </a:lnTo>
                  <a:lnTo>
                    <a:pt x="168" y="115"/>
                  </a:lnTo>
                  <a:lnTo>
                    <a:pt x="171" y="112"/>
                  </a:lnTo>
                  <a:lnTo>
                    <a:pt x="174" y="109"/>
                  </a:lnTo>
                  <a:lnTo>
                    <a:pt x="176" y="109"/>
                  </a:lnTo>
                  <a:lnTo>
                    <a:pt x="182" y="107"/>
                  </a:lnTo>
                  <a:lnTo>
                    <a:pt x="184" y="107"/>
                  </a:lnTo>
                  <a:lnTo>
                    <a:pt x="187" y="104"/>
                  </a:lnTo>
                  <a:lnTo>
                    <a:pt x="190" y="101"/>
                  </a:lnTo>
                  <a:lnTo>
                    <a:pt x="190" y="104"/>
                  </a:lnTo>
                  <a:lnTo>
                    <a:pt x="192" y="104"/>
                  </a:lnTo>
                  <a:lnTo>
                    <a:pt x="195" y="107"/>
                  </a:lnTo>
                  <a:lnTo>
                    <a:pt x="198" y="109"/>
                  </a:lnTo>
                  <a:lnTo>
                    <a:pt x="200" y="104"/>
                  </a:lnTo>
                  <a:lnTo>
                    <a:pt x="198" y="99"/>
                  </a:lnTo>
                  <a:lnTo>
                    <a:pt x="195" y="96"/>
                  </a:lnTo>
                  <a:lnTo>
                    <a:pt x="192" y="93"/>
                  </a:lnTo>
                  <a:lnTo>
                    <a:pt x="192" y="91"/>
                  </a:lnTo>
                  <a:lnTo>
                    <a:pt x="192" y="88"/>
                  </a:lnTo>
                  <a:lnTo>
                    <a:pt x="192" y="83"/>
                  </a:lnTo>
                  <a:lnTo>
                    <a:pt x="190" y="80"/>
                  </a:lnTo>
                  <a:lnTo>
                    <a:pt x="192" y="75"/>
                  </a:lnTo>
                  <a:lnTo>
                    <a:pt x="195" y="69"/>
                  </a:lnTo>
                  <a:lnTo>
                    <a:pt x="195" y="67"/>
                  </a:lnTo>
                  <a:lnTo>
                    <a:pt x="198" y="64"/>
                  </a:lnTo>
                  <a:lnTo>
                    <a:pt x="200" y="61"/>
                  </a:lnTo>
                  <a:lnTo>
                    <a:pt x="200" y="56"/>
                  </a:lnTo>
                  <a:lnTo>
                    <a:pt x="203" y="53"/>
                  </a:lnTo>
                  <a:lnTo>
                    <a:pt x="206" y="53"/>
                  </a:lnTo>
                  <a:lnTo>
                    <a:pt x="208" y="53"/>
                  </a:lnTo>
                  <a:lnTo>
                    <a:pt x="208" y="48"/>
                  </a:lnTo>
                  <a:lnTo>
                    <a:pt x="208" y="45"/>
                  </a:lnTo>
                  <a:lnTo>
                    <a:pt x="208" y="43"/>
                  </a:lnTo>
                  <a:lnTo>
                    <a:pt x="208" y="37"/>
                  </a:lnTo>
                  <a:lnTo>
                    <a:pt x="208" y="32"/>
                  </a:lnTo>
                  <a:lnTo>
                    <a:pt x="211" y="27"/>
                  </a:lnTo>
                  <a:lnTo>
                    <a:pt x="211" y="21"/>
                  </a:lnTo>
                  <a:lnTo>
                    <a:pt x="214" y="19"/>
                  </a:lnTo>
                  <a:lnTo>
                    <a:pt x="214" y="16"/>
                  </a:lnTo>
                  <a:lnTo>
                    <a:pt x="214" y="13"/>
                  </a:lnTo>
                  <a:lnTo>
                    <a:pt x="211" y="8"/>
                  </a:lnTo>
                  <a:lnTo>
                    <a:pt x="208" y="8"/>
                  </a:lnTo>
                  <a:lnTo>
                    <a:pt x="203" y="5"/>
                  </a:lnTo>
                  <a:lnTo>
                    <a:pt x="200" y="5"/>
                  </a:lnTo>
                  <a:lnTo>
                    <a:pt x="195" y="5"/>
                  </a:lnTo>
                  <a:lnTo>
                    <a:pt x="192" y="8"/>
                  </a:lnTo>
                  <a:lnTo>
                    <a:pt x="190" y="8"/>
                  </a:lnTo>
                  <a:lnTo>
                    <a:pt x="184" y="8"/>
                  </a:lnTo>
                  <a:lnTo>
                    <a:pt x="182" y="8"/>
                  </a:lnTo>
                  <a:lnTo>
                    <a:pt x="174" y="8"/>
                  </a:lnTo>
                  <a:lnTo>
                    <a:pt x="171" y="8"/>
                  </a:lnTo>
                  <a:lnTo>
                    <a:pt x="168" y="11"/>
                  </a:lnTo>
                  <a:lnTo>
                    <a:pt x="166" y="13"/>
                  </a:lnTo>
                  <a:lnTo>
                    <a:pt x="163" y="16"/>
                  </a:lnTo>
                  <a:lnTo>
                    <a:pt x="158" y="13"/>
                  </a:lnTo>
                  <a:lnTo>
                    <a:pt x="155" y="13"/>
                  </a:lnTo>
                  <a:lnTo>
                    <a:pt x="152" y="11"/>
                  </a:lnTo>
                  <a:lnTo>
                    <a:pt x="150" y="5"/>
                  </a:lnTo>
                  <a:lnTo>
                    <a:pt x="147" y="3"/>
                  </a:lnTo>
                  <a:lnTo>
                    <a:pt x="144" y="0"/>
                  </a:lnTo>
                  <a:lnTo>
                    <a:pt x="142" y="0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5"/>
                  </a:lnTo>
                  <a:lnTo>
                    <a:pt x="131" y="8"/>
                  </a:lnTo>
                  <a:lnTo>
                    <a:pt x="126" y="11"/>
                  </a:lnTo>
                  <a:lnTo>
                    <a:pt x="128" y="13"/>
                  </a:lnTo>
                  <a:lnTo>
                    <a:pt x="131" y="16"/>
                  </a:lnTo>
                  <a:lnTo>
                    <a:pt x="131" y="21"/>
                  </a:lnTo>
                  <a:lnTo>
                    <a:pt x="131" y="27"/>
                  </a:lnTo>
                  <a:lnTo>
                    <a:pt x="128" y="27"/>
                  </a:lnTo>
                  <a:lnTo>
                    <a:pt x="126" y="27"/>
                  </a:lnTo>
                  <a:lnTo>
                    <a:pt x="123" y="27"/>
                  </a:lnTo>
                  <a:lnTo>
                    <a:pt x="118" y="27"/>
                  </a:lnTo>
                  <a:lnTo>
                    <a:pt x="115" y="27"/>
                  </a:lnTo>
                  <a:lnTo>
                    <a:pt x="112" y="27"/>
                  </a:lnTo>
                  <a:lnTo>
                    <a:pt x="110" y="29"/>
                  </a:lnTo>
                  <a:lnTo>
                    <a:pt x="107" y="35"/>
                  </a:lnTo>
                  <a:lnTo>
                    <a:pt x="104" y="35"/>
                  </a:lnTo>
                  <a:lnTo>
                    <a:pt x="99" y="35"/>
                  </a:lnTo>
                  <a:lnTo>
                    <a:pt x="96" y="37"/>
                  </a:lnTo>
                  <a:lnTo>
                    <a:pt x="96" y="40"/>
                  </a:lnTo>
                  <a:lnTo>
                    <a:pt x="94" y="43"/>
                  </a:lnTo>
                  <a:lnTo>
                    <a:pt x="91" y="45"/>
                  </a:lnTo>
                  <a:lnTo>
                    <a:pt x="88" y="43"/>
                  </a:lnTo>
                  <a:lnTo>
                    <a:pt x="88" y="40"/>
                  </a:lnTo>
                  <a:lnTo>
                    <a:pt x="86" y="37"/>
                  </a:lnTo>
                  <a:lnTo>
                    <a:pt x="86" y="35"/>
                  </a:lnTo>
                  <a:lnTo>
                    <a:pt x="83" y="32"/>
                  </a:lnTo>
                  <a:lnTo>
                    <a:pt x="80" y="32"/>
                  </a:lnTo>
                  <a:lnTo>
                    <a:pt x="78" y="35"/>
                  </a:lnTo>
                  <a:lnTo>
                    <a:pt x="72" y="37"/>
                  </a:lnTo>
                  <a:lnTo>
                    <a:pt x="70" y="37"/>
                  </a:lnTo>
                  <a:lnTo>
                    <a:pt x="70" y="35"/>
                  </a:lnTo>
                  <a:lnTo>
                    <a:pt x="70" y="32"/>
                  </a:lnTo>
                  <a:lnTo>
                    <a:pt x="70" y="27"/>
                  </a:lnTo>
                  <a:lnTo>
                    <a:pt x="70" y="24"/>
                  </a:lnTo>
                  <a:lnTo>
                    <a:pt x="67" y="24"/>
                  </a:lnTo>
                  <a:lnTo>
                    <a:pt x="64" y="21"/>
                  </a:lnTo>
                  <a:lnTo>
                    <a:pt x="62" y="21"/>
                  </a:lnTo>
                  <a:lnTo>
                    <a:pt x="59" y="24"/>
                  </a:lnTo>
                  <a:lnTo>
                    <a:pt x="59" y="27"/>
                  </a:lnTo>
                  <a:lnTo>
                    <a:pt x="59" y="29"/>
                  </a:lnTo>
                  <a:lnTo>
                    <a:pt x="56" y="29"/>
                  </a:lnTo>
                  <a:lnTo>
                    <a:pt x="54" y="29"/>
                  </a:lnTo>
                  <a:lnTo>
                    <a:pt x="51" y="32"/>
                  </a:lnTo>
                  <a:lnTo>
                    <a:pt x="48" y="29"/>
                  </a:lnTo>
                  <a:lnTo>
                    <a:pt x="48" y="37"/>
                  </a:lnTo>
                  <a:lnTo>
                    <a:pt x="46" y="37"/>
                  </a:lnTo>
                  <a:lnTo>
                    <a:pt x="43" y="37"/>
                  </a:lnTo>
                  <a:lnTo>
                    <a:pt x="43" y="35"/>
                  </a:lnTo>
                  <a:lnTo>
                    <a:pt x="43" y="29"/>
                  </a:lnTo>
                  <a:lnTo>
                    <a:pt x="38" y="32"/>
                  </a:lnTo>
                  <a:lnTo>
                    <a:pt x="30" y="37"/>
                  </a:lnTo>
                  <a:lnTo>
                    <a:pt x="24" y="40"/>
                  </a:lnTo>
                  <a:lnTo>
                    <a:pt x="19" y="35"/>
                  </a:lnTo>
                  <a:lnTo>
                    <a:pt x="16" y="40"/>
                  </a:lnTo>
                  <a:lnTo>
                    <a:pt x="16" y="43"/>
                  </a:lnTo>
                  <a:lnTo>
                    <a:pt x="14" y="43"/>
                  </a:lnTo>
                  <a:lnTo>
                    <a:pt x="11" y="43"/>
                  </a:lnTo>
                  <a:lnTo>
                    <a:pt x="8" y="43"/>
                  </a:lnTo>
                  <a:lnTo>
                    <a:pt x="6" y="43"/>
                  </a:lnTo>
                  <a:lnTo>
                    <a:pt x="6" y="45"/>
                  </a:lnTo>
                  <a:lnTo>
                    <a:pt x="8" y="48"/>
                  </a:lnTo>
                  <a:lnTo>
                    <a:pt x="8" y="51"/>
                  </a:lnTo>
                  <a:lnTo>
                    <a:pt x="8" y="53"/>
                  </a:lnTo>
                  <a:lnTo>
                    <a:pt x="11" y="56"/>
                  </a:lnTo>
                  <a:lnTo>
                    <a:pt x="14" y="56"/>
                  </a:lnTo>
                  <a:lnTo>
                    <a:pt x="16" y="56"/>
                  </a:lnTo>
                  <a:lnTo>
                    <a:pt x="19" y="56"/>
                  </a:lnTo>
                  <a:lnTo>
                    <a:pt x="24" y="56"/>
                  </a:lnTo>
                  <a:lnTo>
                    <a:pt x="27" y="59"/>
                  </a:lnTo>
                  <a:lnTo>
                    <a:pt x="24" y="61"/>
                  </a:lnTo>
                  <a:lnTo>
                    <a:pt x="11" y="67"/>
                  </a:lnTo>
                  <a:lnTo>
                    <a:pt x="11" y="69"/>
                  </a:lnTo>
                  <a:lnTo>
                    <a:pt x="11" y="72"/>
                  </a:lnTo>
                  <a:lnTo>
                    <a:pt x="11" y="75"/>
                  </a:lnTo>
                  <a:lnTo>
                    <a:pt x="8" y="75"/>
                  </a:lnTo>
                  <a:lnTo>
                    <a:pt x="6" y="75"/>
                  </a:lnTo>
                  <a:lnTo>
                    <a:pt x="3" y="75"/>
                  </a:lnTo>
                  <a:lnTo>
                    <a:pt x="3" y="77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3" y="85"/>
                  </a:lnTo>
                  <a:lnTo>
                    <a:pt x="6" y="88"/>
                  </a:lnTo>
                  <a:lnTo>
                    <a:pt x="8" y="91"/>
                  </a:lnTo>
                  <a:lnTo>
                    <a:pt x="14" y="91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97" name="Freeform 163"/>
            <p:cNvSpPr>
              <a:spLocks/>
            </p:cNvSpPr>
            <p:nvPr/>
          </p:nvSpPr>
          <p:spPr bwMode="auto">
            <a:xfrm>
              <a:off x="6275388" y="2624138"/>
              <a:ext cx="803275" cy="647700"/>
            </a:xfrm>
            <a:custGeom>
              <a:avLst/>
              <a:gdLst>
                <a:gd name="T0" fmla="*/ 2147483647 w 214"/>
                <a:gd name="T1" fmla="*/ 2147483647 h 163"/>
                <a:gd name="T2" fmla="*/ 2147483647 w 214"/>
                <a:gd name="T3" fmla="*/ 2147483647 h 163"/>
                <a:gd name="T4" fmla="*/ 2147483647 w 214"/>
                <a:gd name="T5" fmla="*/ 2147483647 h 163"/>
                <a:gd name="T6" fmla="*/ 2147483647 w 214"/>
                <a:gd name="T7" fmla="*/ 2147483647 h 163"/>
                <a:gd name="T8" fmla="*/ 2147483647 w 214"/>
                <a:gd name="T9" fmla="*/ 2147483647 h 163"/>
                <a:gd name="T10" fmla="*/ 2147483647 w 214"/>
                <a:gd name="T11" fmla="*/ 2147483647 h 163"/>
                <a:gd name="T12" fmla="*/ 2147483647 w 214"/>
                <a:gd name="T13" fmla="*/ 2147483647 h 163"/>
                <a:gd name="T14" fmla="*/ 2147483647 w 214"/>
                <a:gd name="T15" fmla="*/ 2147483647 h 163"/>
                <a:gd name="T16" fmla="*/ 2147483647 w 214"/>
                <a:gd name="T17" fmla="*/ 2147483647 h 163"/>
                <a:gd name="T18" fmla="*/ 2147483647 w 214"/>
                <a:gd name="T19" fmla="*/ 2147483647 h 163"/>
                <a:gd name="T20" fmla="*/ 2147483647 w 214"/>
                <a:gd name="T21" fmla="*/ 2147483647 h 163"/>
                <a:gd name="T22" fmla="*/ 2147483647 w 214"/>
                <a:gd name="T23" fmla="*/ 2147483647 h 163"/>
                <a:gd name="T24" fmla="*/ 2147483647 w 214"/>
                <a:gd name="T25" fmla="*/ 2147483647 h 163"/>
                <a:gd name="T26" fmla="*/ 2147483647 w 214"/>
                <a:gd name="T27" fmla="*/ 2147483647 h 163"/>
                <a:gd name="T28" fmla="*/ 2147483647 w 214"/>
                <a:gd name="T29" fmla="*/ 2147483647 h 163"/>
                <a:gd name="T30" fmla="*/ 2147483647 w 214"/>
                <a:gd name="T31" fmla="*/ 2147483647 h 163"/>
                <a:gd name="T32" fmla="*/ 2147483647 w 214"/>
                <a:gd name="T33" fmla="*/ 2147483647 h 163"/>
                <a:gd name="T34" fmla="*/ 2147483647 w 214"/>
                <a:gd name="T35" fmla="*/ 2147483647 h 163"/>
                <a:gd name="T36" fmla="*/ 2147483647 w 214"/>
                <a:gd name="T37" fmla="*/ 2147483647 h 163"/>
                <a:gd name="T38" fmla="*/ 2147483647 w 214"/>
                <a:gd name="T39" fmla="*/ 2147483647 h 163"/>
                <a:gd name="T40" fmla="*/ 2147483647 w 214"/>
                <a:gd name="T41" fmla="*/ 2147483647 h 163"/>
                <a:gd name="T42" fmla="*/ 2147483647 w 214"/>
                <a:gd name="T43" fmla="*/ 2147483647 h 163"/>
                <a:gd name="T44" fmla="*/ 2147483647 w 214"/>
                <a:gd name="T45" fmla="*/ 2147483647 h 163"/>
                <a:gd name="T46" fmla="*/ 2147483647 w 214"/>
                <a:gd name="T47" fmla="*/ 2147483647 h 163"/>
                <a:gd name="T48" fmla="*/ 2147483647 w 214"/>
                <a:gd name="T49" fmla="*/ 2147483647 h 163"/>
                <a:gd name="T50" fmla="*/ 2147483647 w 214"/>
                <a:gd name="T51" fmla="*/ 2147483647 h 163"/>
                <a:gd name="T52" fmla="*/ 2147483647 w 214"/>
                <a:gd name="T53" fmla="*/ 2147483647 h 163"/>
                <a:gd name="T54" fmla="*/ 2147483647 w 214"/>
                <a:gd name="T55" fmla="*/ 2147483647 h 163"/>
                <a:gd name="T56" fmla="*/ 2147483647 w 214"/>
                <a:gd name="T57" fmla="*/ 2147483647 h 163"/>
                <a:gd name="T58" fmla="*/ 2147483647 w 214"/>
                <a:gd name="T59" fmla="*/ 2147483647 h 163"/>
                <a:gd name="T60" fmla="*/ 2147483647 w 214"/>
                <a:gd name="T61" fmla="*/ 2147483647 h 163"/>
                <a:gd name="T62" fmla="*/ 2147483647 w 214"/>
                <a:gd name="T63" fmla="*/ 2147483647 h 163"/>
                <a:gd name="T64" fmla="*/ 2147483647 w 214"/>
                <a:gd name="T65" fmla="*/ 2147483647 h 163"/>
                <a:gd name="T66" fmla="*/ 2147483647 w 214"/>
                <a:gd name="T67" fmla="*/ 2147483647 h 163"/>
                <a:gd name="T68" fmla="*/ 2147483647 w 214"/>
                <a:gd name="T69" fmla="*/ 2147483647 h 163"/>
                <a:gd name="T70" fmla="*/ 2147483647 w 214"/>
                <a:gd name="T71" fmla="*/ 2147483647 h 163"/>
                <a:gd name="T72" fmla="*/ 2147483647 w 214"/>
                <a:gd name="T73" fmla="*/ 2147483647 h 163"/>
                <a:gd name="T74" fmla="*/ 2147483647 w 214"/>
                <a:gd name="T75" fmla="*/ 2147483647 h 163"/>
                <a:gd name="T76" fmla="*/ 2147483647 w 214"/>
                <a:gd name="T77" fmla="*/ 2147483647 h 163"/>
                <a:gd name="T78" fmla="*/ 2147483647 w 214"/>
                <a:gd name="T79" fmla="*/ 0 h 163"/>
                <a:gd name="T80" fmla="*/ 2147483647 w 214"/>
                <a:gd name="T81" fmla="*/ 2147483647 h 163"/>
                <a:gd name="T82" fmla="*/ 2147483647 w 214"/>
                <a:gd name="T83" fmla="*/ 2147483647 h 163"/>
                <a:gd name="T84" fmla="*/ 2147483647 w 214"/>
                <a:gd name="T85" fmla="*/ 2147483647 h 163"/>
                <a:gd name="T86" fmla="*/ 2147483647 w 214"/>
                <a:gd name="T87" fmla="*/ 2147483647 h 163"/>
                <a:gd name="T88" fmla="*/ 2147483647 w 214"/>
                <a:gd name="T89" fmla="*/ 2147483647 h 163"/>
                <a:gd name="T90" fmla="*/ 2147483647 w 214"/>
                <a:gd name="T91" fmla="*/ 2147483647 h 163"/>
                <a:gd name="T92" fmla="*/ 2147483647 w 214"/>
                <a:gd name="T93" fmla="*/ 2147483647 h 163"/>
                <a:gd name="T94" fmla="*/ 2147483647 w 214"/>
                <a:gd name="T95" fmla="*/ 2147483647 h 163"/>
                <a:gd name="T96" fmla="*/ 2147483647 w 214"/>
                <a:gd name="T97" fmla="*/ 2147483647 h 163"/>
                <a:gd name="T98" fmla="*/ 2147483647 w 214"/>
                <a:gd name="T99" fmla="*/ 2147483647 h 163"/>
                <a:gd name="T100" fmla="*/ 2147483647 w 214"/>
                <a:gd name="T101" fmla="*/ 2147483647 h 163"/>
                <a:gd name="T102" fmla="*/ 2147483647 w 214"/>
                <a:gd name="T103" fmla="*/ 2147483647 h 163"/>
                <a:gd name="T104" fmla="*/ 2147483647 w 214"/>
                <a:gd name="T105" fmla="*/ 2147483647 h 163"/>
                <a:gd name="T106" fmla="*/ 2147483647 w 214"/>
                <a:gd name="T107" fmla="*/ 2147483647 h 163"/>
                <a:gd name="T108" fmla="*/ 2147483647 w 214"/>
                <a:gd name="T109" fmla="*/ 2147483647 h 163"/>
                <a:gd name="T110" fmla="*/ 2147483647 w 214"/>
                <a:gd name="T111" fmla="*/ 2147483647 h 163"/>
                <a:gd name="T112" fmla="*/ 2147483647 w 214"/>
                <a:gd name="T113" fmla="*/ 2147483647 h 163"/>
                <a:gd name="T114" fmla="*/ 2147483647 w 214"/>
                <a:gd name="T115" fmla="*/ 2147483647 h 163"/>
                <a:gd name="T116" fmla="*/ 2147483647 w 214"/>
                <a:gd name="T117" fmla="*/ 2147483647 h 163"/>
                <a:gd name="T118" fmla="*/ 2147483647 w 214"/>
                <a:gd name="T119" fmla="*/ 2147483647 h 163"/>
                <a:gd name="T120" fmla="*/ 2147483647 w 214"/>
                <a:gd name="T121" fmla="*/ 2147483647 h 16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14"/>
                <a:gd name="T184" fmla="*/ 0 h 163"/>
                <a:gd name="T185" fmla="*/ 214 w 214"/>
                <a:gd name="T186" fmla="*/ 163 h 16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14" h="163">
                  <a:moveTo>
                    <a:pt x="14" y="91"/>
                  </a:moveTo>
                  <a:lnTo>
                    <a:pt x="16" y="93"/>
                  </a:lnTo>
                  <a:lnTo>
                    <a:pt x="19" y="96"/>
                  </a:lnTo>
                  <a:lnTo>
                    <a:pt x="22" y="93"/>
                  </a:lnTo>
                  <a:lnTo>
                    <a:pt x="22" y="91"/>
                  </a:lnTo>
                  <a:lnTo>
                    <a:pt x="24" y="91"/>
                  </a:lnTo>
                  <a:lnTo>
                    <a:pt x="27" y="88"/>
                  </a:lnTo>
                  <a:lnTo>
                    <a:pt x="30" y="88"/>
                  </a:lnTo>
                  <a:lnTo>
                    <a:pt x="32" y="88"/>
                  </a:lnTo>
                  <a:lnTo>
                    <a:pt x="38" y="85"/>
                  </a:lnTo>
                  <a:lnTo>
                    <a:pt x="43" y="85"/>
                  </a:lnTo>
                  <a:lnTo>
                    <a:pt x="43" y="88"/>
                  </a:lnTo>
                  <a:lnTo>
                    <a:pt x="43" y="93"/>
                  </a:lnTo>
                  <a:lnTo>
                    <a:pt x="46" y="93"/>
                  </a:lnTo>
                  <a:lnTo>
                    <a:pt x="48" y="93"/>
                  </a:lnTo>
                  <a:lnTo>
                    <a:pt x="51" y="93"/>
                  </a:lnTo>
                  <a:lnTo>
                    <a:pt x="51" y="96"/>
                  </a:lnTo>
                  <a:lnTo>
                    <a:pt x="51" y="101"/>
                  </a:lnTo>
                  <a:lnTo>
                    <a:pt x="51" y="104"/>
                  </a:lnTo>
                  <a:lnTo>
                    <a:pt x="46" y="107"/>
                  </a:lnTo>
                  <a:lnTo>
                    <a:pt x="43" y="109"/>
                  </a:lnTo>
                  <a:lnTo>
                    <a:pt x="40" y="112"/>
                  </a:lnTo>
                  <a:lnTo>
                    <a:pt x="43" y="115"/>
                  </a:lnTo>
                  <a:lnTo>
                    <a:pt x="46" y="117"/>
                  </a:lnTo>
                  <a:lnTo>
                    <a:pt x="48" y="120"/>
                  </a:lnTo>
                  <a:lnTo>
                    <a:pt x="51" y="120"/>
                  </a:lnTo>
                  <a:lnTo>
                    <a:pt x="54" y="120"/>
                  </a:lnTo>
                  <a:lnTo>
                    <a:pt x="54" y="117"/>
                  </a:lnTo>
                  <a:lnTo>
                    <a:pt x="54" y="115"/>
                  </a:lnTo>
                  <a:lnTo>
                    <a:pt x="56" y="115"/>
                  </a:lnTo>
                  <a:lnTo>
                    <a:pt x="56" y="120"/>
                  </a:lnTo>
                  <a:lnTo>
                    <a:pt x="59" y="123"/>
                  </a:lnTo>
                  <a:lnTo>
                    <a:pt x="56" y="125"/>
                  </a:lnTo>
                  <a:lnTo>
                    <a:pt x="59" y="128"/>
                  </a:lnTo>
                  <a:lnTo>
                    <a:pt x="59" y="125"/>
                  </a:lnTo>
                  <a:lnTo>
                    <a:pt x="62" y="123"/>
                  </a:lnTo>
                  <a:lnTo>
                    <a:pt x="64" y="123"/>
                  </a:lnTo>
                  <a:lnTo>
                    <a:pt x="67" y="123"/>
                  </a:lnTo>
                  <a:lnTo>
                    <a:pt x="70" y="123"/>
                  </a:lnTo>
                  <a:lnTo>
                    <a:pt x="72" y="123"/>
                  </a:lnTo>
                  <a:lnTo>
                    <a:pt x="72" y="125"/>
                  </a:lnTo>
                  <a:lnTo>
                    <a:pt x="72" y="128"/>
                  </a:lnTo>
                  <a:lnTo>
                    <a:pt x="72" y="133"/>
                  </a:lnTo>
                  <a:lnTo>
                    <a:pt x="72" y="136"/>
                  </a:lnTo>
                  <a:lnTo>
                    <a:pt x="72" y="139"/>
                  </a:lnTo>
                  <a:lnTo>
                    <a:pt x="72" y="141"/>
                  </a:lnTo>
                  <a:lnTo>
                    <a:pt x="75" y="144"/>
                  </a:lnTo>
                  <a:lnTo>
                    <a:pt x="75" y="147"/>
                  </a:lnTo>
                  <a:lnTo>
                    <a:pt x="78" y="147"/>
                  </a:lnTo>
                  <a:lnTo>
                    <a:pt x="80" y="147"/>
                  </a:lnTo>
                  <a:lnTo>
                    <a:pt x="83" y="149"/>
                  </a:lnTo>
                  <a:lnTo>
                    <a:pt x="86" y="152"/>
                  </a:lnTo>
                  <a:lnTo>
                    <a:pt x="83" y="155"/>
                  </a:lnTo>
                  <a:lnTo>
                    <a:pt x="80" y="155"/>
                  </a:lnTo>
                  <a:lnTo>
                    <a:pt x="80" y="160"/>
                  </a:lnTo>
                  <a:lnTo>
                    <a:pt x="80" y="163"/>
                  </a:lnTo>
                  <a:lnTo>
                    <a:pt x="83" y="163"/>
                  </a:lnTo>
                  <a:lnTo>
                    <a:pt x="86" y="163"/>
                  </a:lnTo>
                  <a:lnTo>
                    <a:pt x="91" y="163"/>
                  </a:lnTo>
                  <a:lnTo>
                    <a:pt x="94" y="163"/>
                  </a:lnTo>
                  <a:lnTo>
                    <a:pt x="96" y="163"/>
                  </a:lnTo>
                  <a:lnTo>
                    <a:pt x="99" y="163"/>
                  </a:lnTo>
                  <a:lnTo>
                    <a:pt x="102" y="160"/>
                  </a:lnTo>
                  <a:lnTo>
                    <a:pt x="104" y="157"/>
                  </a:lnTo>
                  <a:lnTo>
                    <a:pt x="107" y="155"/>
                  </a:lnTo>
                  <a:lnTo>
                    <a:pt x="110" y="155"/>
                  </a:lnTo>
                  <a:lnTo>
                    <a:pt x="112" y="157"/>
                  </a:lnTo>
                  <a:lnTo>
                    <a:pt x="115" y="157"/>
                  </a:lnTo>
                  <a:lnTo>
                    <a:pt x="118" y="157"/>
                  </a:lnTo>
                  <a:lnTo>
                    <a:pt x="120" y="157"/>
                  </a:lnTo>
                  <a:lnTo>
                    <a:pt x="126" y="157"/>
                  </a:lnTo>
                  <a:lnTo>
                    <a:pt x="128" y="157"/>
                  </a:lnTo>
                  <a:lnTo>
                    <a:pt x="128" y="155"/>
                  </a:lnTo>
                  <a:lnTo>
                    <a:pt x="131" y="152"/>
                  </a:lnTo>
                  <a:lnTo>
                    <a:pt x="134" y="149"/>
                  </a:lnTo>
                  <a:lnTo>
                    <a:pt x="136" y="149"/>
                  </a:lnTo>
                  <a:lnTo>
                    <a:pt x="139" y="149"/>
                  </a:lnTo>
                  <a:lnTo>
                    <a:pt x="139" y="152"/>
                  </a:lnTo>
                  <a:lnTo>
                    <a:pt x="142" y="152"/>
                  </a:lnTo>
                  <a:lnTo>
                    <a:pt x="144" y="155"/>
                  </a:lnTo>
                  <a:lnTo>
                    <a:pt x="147" y="152"/>
                  </a:lnTo>
                  <a:lnTo>
                    <a:pt x="152" y="149"/>
                  </a:lnTo>
                  <a:lnTo>
                    <a:pt x="155" y="147"/>
                  </a:lnTo>
                  <a:lnTo>
                    <a:pt x="158" y="144"/>
                  </a:lnTo>
                  <a:lnTo>
                    <a:pt x="158" y="141"/>
                  </a:lnTo>
                  <a:lnTo>
                    <a:pt x="160" y="141"/>
                  </a:lnTo>
                  <a:lnTo>
                    <a:pt x="163" y="141"/>
                  </a:lnTo>
                  <a:lnTo>
                    <a:pt x="163" y="139"/>
                  </a:lnTo>
                  <a:lnTo>
                    <a:pt x="166" y="136"/>
                  </a:lnTo>
                  <a:lnTo>
                    <a:pt x="168" y="136"/>
                  </a:lnTo>
                  <a:lnTo>
                    <a:pt x="166" y="133"/>
                  </a:lnTo>
                  <a:lnTo>
                    <a:pt x="163" y="131"/>
                  </a:lnTo>
                  <a:lnTo>
                    <a:pt x="163" y="128"/>
                  </a:lnTo>
                  <a:lnTo>
                    <a:pt x="160" y="128"/>
                  </a:lnTo>
                  <a:lnTo>
                    <a:pt x="158" y="125"/>
                  </a:lnTo>
                  <a:lnTo>
                    <a:pt x="158" y="123"/>
                  </a:lnTo>
                  <a:lnTo>
                    <a:pt x="160" y="120"/>
                  </a:lnTo>
                  <a:lnTo>
                    <a:pt x="160" y="117"/>
                  </a:lnTo>
                  <a:lnTo>
                    <a:pt x="163" y="117"/>
                  </a:lnTo>
                  <a:lnTo>
                    <a:pt x="166" y="115"/>
                  </a:lnTo>
                  <a:lnTo>
                    <a:pt x="168" y="115"/>
                  </a:lnTo>
                  <a:lnTo>
                    <a:pt x="171" y="112"/>
                  </a:lnTo>
                  <a:lnTo>
                    <a:pt x="174" y="109"/>
                  </a:lnTo>
                  <a:lnTo>
                    <a:pt x="176" y="109"/>
                  </a:lnTo>
                  <a:lnTo>
                    <a:pt x="182" y="107"/>
                  </a:lnTo>
                  <a:lnTo>
                    <a:pt x="184" y="107"/>
                  </a:lnTo>
                  <a:lnTo>
                    <a:pt x="187" y="104"/>
                  </a:lnTo>
                  <a:lnTo>
                    <a:pt x="190" y="101"/>
                  </a:lnTo>
                  <a:lnTo>
                    <a:pt x="190" y="104"/>
                  </a:lnTo>
                  <a:lnTo>
                    <a:pt x="192" y="104"/>
                  </a:lnTo>
                  <a:lnTo>
                    <a:pt x="195" y="107"/>
                  </a:lnTo>
                  <a:lnTo>
                    <a:pt x="198" y="109"/>
                  </a:lnTo>
                  <a:lnTo>
                    <a:pt x="200" y="104"/>
                  </a:lnTo>
                  <a:lnTo>
                    <a:pt x="198" y="99"/>
                  </a:lnTo>
                  <a:lnTo>
                    <a:pt x="195" y="96"/>
                  </a:lnTo>
                  <a:lnTo>
                    <a:pt x="192" y="93"/>
                  </a:lnTo>
                  <a:lnTo>
                    <a:pt x="192" y="91"/>
                  </a:lnTo>
                  <a:lnTo>
                    <a:pt x="192" y="88"/>
                  </a:lnTo>
                  <a:lnTo>
                    <a:pt x="192" y="83"/>
                  </a:lnTo>
                  <a:lnTo>
                    <a:pt x="190" y="80"/>
                  </a:lnTo>
                  <a:lnTo>
                    <a:pt x="192" y="75"/>
                  </a:lnTo>
                  <a:lnTo>
                    <a:pt x="195" y="69"/>
                  </a:lnTo>
                  <a:lnTo>
                    <a:pt x="195" y="67"/>
                  </a:lnTo>
                  <a:lnTo>
                    <a:pt x="198" y="64"/>
                  </a:lnTo>
                  <a:lnTo>
                    <a:pt x="200" y="61"/>
                  </a:lnTo>
                  <a:lnTo>
                    <a:pt x="200" y="56"/>
                  </a:lnTo>
                  <a:lnTo>
                    <a:pt x="203" y="53"/>
                  </a:lnTo>
                  <a:lnTo>
                    <a:pt x="206" y="53"/>
                  </a:lnTo>
                  <a:lnTo>
                    <a:pt x="208" y="53"/>
                  </a:lnTo>
                  <a:lnTo>
                    <a:pt x="208" y="48"/>
                  </a:lnTo>
                  <a:lnTo>
                    <a:pt x="208" y="45"/>
                  </a:lnTo>
                  <a:lnTo>
                    <a:pt x="208" y="43"/>
                  </a:lnTo>
                  <a:lnTo>
                    <a:pt x="208" y="37"/>
                  </a:lnTo>
                  <a:lnTo>
                    <a:pt x="208" y="32"/>
                  </a:lnTo>
                  <a:lnTo>
                    <a:pt x="211" y="27"/>
                  </a:lnTo>
                  <a:lnTo>
                    <a:pt x="211" y="21"/>
                  </a:lnTo>
                  <a:lnTo>
                    <a:pt x="214" y="19"/>
                  </a:lnTo>
                  <a:lnTo>
                    <a:pt x="214" y="16"/>
                  </a:lnTo>
                  <a:lnTo>
                    <a:pt x="214" y="13"/>
                  </a:lnTo>
                  <a:lnTo>
                    <a:pt x="211" y="8"/>
                  </a:lnTo>
                  <a:lnTo>
                    <a:pt x="208" y="8"/>
                  </a:lnTo>
                  <a:lnTo>
                    <a:pt x="203" y="5"/>
                  </a:lnTo>
                  <a:lnTo>
                    <a:pt x="200" y="5"/>
                  </a:lnTo>
                  <a:lnTo>
                    <a:pt x="195" y="5"/>
                  </a:lnTo>
                  <a:lnTo>
                    <a:pt x="192" y="8"/>
                  </a:lnTo>
                  <a:lnTo>
                    <a:pt x="190" y="8"/>
                  </a:lnTo>
                  <a:lnTo>
                    <a:pt x="184" y="8"/>
                  </a:lnTo>
                  <a:lnTo>
                    <a:pt x="182" y="8"/>
                  </a:lnTo>
                  <a:lnTo>
                    <a:pt x="174" y="8"/>
                  </a:lnTo>
                  <a:lnTo>
                    <a:pt x="171" y="8"/>
                  </a:lnTo>
                  <a:lnTo>
                    <a:pt x="168" y="11"/>
                  </a:lnTo>
                  <a:lnTo>
                    <a:pt x="166" y="13"/>
                  </a:lnTo>
                  <a:lnTo>
                    <a:pt x="163" y="16"/>
                  </a:lnTo>
                  <a:lnTo>
                    <a:pt x="158" y="13"/>
                  </a:lnTo>
                  <a:lnTo>
                    <a:pt x="155" y="13"/>
                  </a:lnTo>
                  <a:lnTo>
                    <a:pt x="152" y="11"/>
                  </a:lnTo>
                  <a:lnTo>
                    <a:pt x="150" y="5"/>
                  </a:lnTo>
                  <a:lnTo>
                    <a:pt x="147" y="3"/>
                  </a:lnTo>
                  <a:lnTo>
                    <a:pt x="144" y="0"/>
                  </a:lnTo>
                  <a:lnTo>
                    <a:pt x="142" y="0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5"/>
                  </a:lnTo>
                  <a:lnTo>
                    <a:pt x="131" y="8"/>
                  </a:lnTo>
                  <a:lnTo>
                    <a:pt x="126" y="11"/>
                  </a:lnTo>
                  <a:lnTo>
                    <a:pt x="128" y="13"/>
                  </a:lnTo>
                  <a:lnTo>
                    <a:pt x="131" y="16"/>
                  </a:lnTo>
                  <a:lnTo>
                    <a:pt x="131" y="21"/>
                  </a:lnTo>
                  <a:lnTo>
                    <a:pt x="131" y="27"/>
                  </a:lnTo>
                  <a:lnTo>
                    <a:pt x="128" y="27"/>
                  </a:lnTo>
                  <a:lnTo>
                    <a:pt x="126" y="27"/>
                  </a:lnTo>
                  <a:lnTo>
                    <a:pt x="123" y="27"/>
                  </a:lnTo>
                  <a:lnTo>
                    <a:pt x="118" y="27"/>
                  </a:lnTo>
                  <a:lnTo>
                    <a:pt x="115" y="27"/>
                  </a:lnTo>
                  <a:lnTo>
                    <a:pt x="112" y="27"/>
                  </a:lnTo>
                  <a:lnTo>
                    <a:pt x="110" y="29"/>
                  </a:lnTo>
                  <a:lnTo>
                    <a:pt x="107" y="35"/>
                  </a:lnTo>
                  <a:lnTo>
                    <a:pt x="104" y="35"/>
                  </a:lnTo>
                  <a:lnTo>
                    <a:pt x="99" y="35"/>
                  </a:lnTo>
                  <a:lnTo>
                    <a:pt x="96" y="37"/>
                  </a:lnTo>
                  <a:lnTo>
                    <a:pt x="96" y="40"/>
                  </a:lnTo>
                  <a:lnTo>
                    <a:pt x="94" y="43"/>
                  </a:lnTo>
                  <a:lnTo>
                    <a:pt x="91" y="45"/>
                  </a:lnTo>
                  <a:lnTo>
                    <a:pt x="88" y="43"/>
                  </a:lnTo>
                  <a:lnTo>
                    <a:pt x="88" y="40"/>
                  </a:lnTo>
                  <a:lnTo>
                    <a:pt x="86" y="37"/>
                  </a:lnTo>
                  <a:lnTo>
                    <a:pt x="86" y="35"/>
                  </a:lnTo>
                  <a:lnTo>
                    <a:pt x="83" y="32"/>
                  </a:lnTo>
                  <a:lnTo>
                    <a:pt x="80" y="32"/>
                  </a:lnTo>
                  <a:lnTo>
                    <a:pt x="78" y="35"/>
                  </a:lnTo>
                  <a:lnTo>
                    <a:pt x="72" y="37"/>
                  </a:lnTo>
                  <a:lnTo>
                    <a:pt x="70" y="37"/>
                  </a:lnTo>
                  <a:lnTo>
                    <a:pt x="70" y="35"/>
                  </a:lnTo>
                  <a:lnTo>
                    <a:pt x="70" y="32"/>
                  </a:lnTo>
                  <a:lnTo>
                    <a:pt x="70" y="27"/>
                  </a:lnTo>
                  <a:lnTo>
                    <a:pt x="70" y="24"/>
                  </a:lnTo>
                  <a:lnTo>
                    <a:pt x="67" y="24"/>
                  </a:lnTo>
                  <a:lnTo>
                    <a:pt x="64" y="21"/>
                  </a:lnTo>
                  <a:lnTo>
                    <a:pt x="62" y="21"/>
                  </a:lnTo>
                  <a:lnTo>
                    <a:pt x="59" y="24"/>
                  </a:lnTo>
                  <a:lnTo>
                    <a:pt x="59" y="27"/>
                  </a:lnTo>
                  <a:lnTo>
                    <a:pt x="59" y="29"/>
                  </a:lnTo>
                  <a:lnTo>
                    <a:pt x="56" y="29"/>
                  </a:lnTo>
                  <a:lnTo>
                    <a:pt x="54" y="29"/>
                  </a:lnTo>
                  <a:lnTo>
                    <a:pt x="51" y="32"/>
                  </a:lnTo>
                  <a:lnTo>
                    <a:pt x="48" y="29"/>
                  </a:lnTo>
                  <a:lnTo>
                    <a:pt x="48" y="37"/>
                  </a:lnTo>
                  <a:lnTo>
                    <a:pt x="46" y="37"/>
                  </a:lnTo>
                  <a:lnTo>
                    <a:pt x="43" y="37"/>
                  </a:lnTo>
                  <a:lnTo>
                    <a:pt x="43" y="35"/>
                  </a:lnTo>
                  <a:lnTo>
                    <a:pt x="43" y="29"/>
                  </a:lnTo>
                  <a:lnTo>
                    <a:pt x="38" y="32"/>
                  </a:lnTo>
                  <a:lnTo>
                    <a:pt x="30" y="37"/>
                  </a:lnTo>
                  <a:lnTo>
                    <a:pt x="24" y="40"/>
                  </a:lnTo>
                  <a:lnTo>
                    <a:pt x="19" y="35"/>
                  </a:lnTo>
                  <a:lnTo>
                    <a:pt x="16" y="40"/>
                  </a:lnTo>
                  <a:lnTo>
                    <a:pt x="16" y="43"/>
                  </a:lnTo>
                  <a:lnTo>
                    <a:pt x="14" y="43"/>
                  </a:lnTo>
                  <a:lnTo>
                    <a:pt x="11" y="43"/>
                  </a:lnTo>
                  <a:lnTo>
                    <a:pt x="8" y="43"/>
                  </a:lnTo>
                  <a:lnTo>
                    <a:pt x="6" y="43"/>
                  </a:lnTo>
                  <a:lnTo>
                    <a:pt x="6" y="45"/>
                  </a:lnTo>
                  <a:lnTo>
                    <a:pt x="8" y="48"/>
                  </a:lnTo>
                  <a:lnTo>
                    <a:pt x="8" y="51"/>
                  </a:lnTo>
                  <a:lnTo>
                    <a:pt x="8" y="53"/>
                  </a:lnTo>
                  <a:lnTo>
                    <a:pt x="11" y="56"/>
                  </a:lnTo>
                  <a:lnTo>
                    <a:pt x="14" y="56"/>
                  </a:lnTo>
                  <a:lnTo>
                    <a:pt x="16" y="56"/>
                  </a:lnTo>
                  <a:lnTo>
                    <a:pt x="19" y="56"/>
                  </a:lnTo>
                  <a:lnTo>
                    <a:pt x="24" y="56"/>
                  </a:lnTo>
                  <a:lnTo>
                    <a:pt x="27" y="59"/>
                  </a:lnTo>
                  <a:lnTo>
                    <a:pt x="24" y="61"/>
                  </a:lnTo>
                  <a:lnTo>
                    <a:pt x="11" y="67"/>
                  </a:lnTo>
                  <a:lnTo>
                    <a:pt x="11" y="69"/>
                  </a:lnTo>
                  <a:lnTo>
                    <a:pt x="11" y="72"/>
                  </a:lnTo>
                  <a:lnTo>
                    <a:pt x="11" y="75"/>
                  </a:lnTo>
                  <a:lnTo>
                    <a:pt x="8" y="75"/>
                  </a:lnTo>
                  <a:lnTo>
                    <a:pt x="6" y="75"/>
                  </a:lnTo>
                  <a:lnTo>
                    <a:pt x="3" y="75"/>
                  </a:lnTo>
                  <a:lnTo>
                    <a:pt x="3" y="77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3" y="85"/>
                  </a:lnTo>
                  <a:lnTo>
                    <a:pt x="6" y="88"/>
                  </a:lnTo>
                  <a:lnTo>
                    <a:pt x="8" y="91"/>
                  </a:lnTo>
                  <a:lnTo>
                    <a:pt x="14" y="91"/>
                  </a:lnTo>
                  <a:close/>
                </a:path>
              </a:pathLst>
            </a:custGeom>
            <a:solidFill>
              <a:srgbClr val="F0F0F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98" name="Freeform 164"/>
            <p:cNvSpPr>
              <a:spLocks/>
            </p:cNvSpPr>
            <p:nvPr/>
          </p:nvSpPr>
          <p:spPr bwMode="auto">
            <a:xfrm>
              <a:off x="5884863" y="2119313"/>
              <a:ext cx="1044575" cy="811212"/>
            </a:xfrm>
            <a:custGeom>
              <a:avLst/>
              <a:gdLst>
                <a:gd name="T0" fmla="*/ 2147483647 w 278"/>
                <a:gd name="T1" fmla="*/ 2147483647 h 205"/>
                <a:gd name="T2" fmla="*/ 2147483647 w 278"/>
                <a:gd name="T3" fmla="*/ 2147483647 h 205"/>
                <a:gd name="T4" fmla="*/ 2147483647 w 278"/>
                <a:gd name="T5" fmla="*/ 2147483647 h 205"/>
                <a:gd name="T6" fmla="*/ 2147483647 w 278"/>
                <a:gd name="T7" fmla="*/ 2147483647 h 205"/>
                <a:gd name="T8" fmla="*/ 2147483647 w 278"/>
                <a:gd name="T9" fmla="*/ 2147483647 h 205"/>
                <a:gd name="T10" fmla="*/ 2147483647 w 278"/>
                <a:gd name="T11" fmla="*/ 2147483647 h 205"/>
                <a:gd name="T12" fmla="*/ 2147483647 w 278"/>
                <a:gd name="T13" fmla="*/ 2147483647 h 205"/>
                <a:gd name="T14" fmla="*/ 2147483647 w 278"/>
                <a:gd name="T15" fmla="*/ 2147483647 h 205"/>
                <a:gd name="T16" fmla="*/ 2147483647 w 278"/>
                <a:gd name="T17" fmla="*/ 2147483647 h 205"/>
                <a:gd name="T18" fmla="*/ 2147483647 w 278"/>
                <a:gd name="T19" fmla="*/ 2147483647 h 205"/>
                <a:gd name="T20" fmla="*/ 2147483647 w 278"/>
                <a:gd name="T21" fmla="*/ 2147483647 h 205"/>
                <a:gd name="T22" fmla="*/ 2147483647 w 278"/>
                <a:gd name="T23" fmla="*/ 2147483647 h 205"/>
                <a:gd name="T24" fmla="*/ 2147483647 w 278"/>
                <a:gd name="T25" fmla="*/ 2147483647 h 205"/>
                <a:gd name="T26" fmla="*/ 2147483647 w 278"/>
                <a:gd name="T27" fmla="*/ 2147483647 h 205"/>
                <a:gd name="T28" fmla="*/ 2147483647 w 278"/>
                <a:gd name="T29" fmla="*/ 2147483647 h 205"/>
                <a:gd name="T30" fmla="*/ 2147483647 w 278"/>
                <a:gd name="T31" fmla="*/ 2147483647 h 205"/>
                <a:gd name="T32" fmla="*/ 2147483647 w 278"/>
                <a:gd name="T33" fmla="*/ 2147483647 h 205"/>
                <a:gd name="T34" fmla="*/ 2147483647 w 278"/>
                <a:gd name="T35" fmla="*/ 2147483647 h 205"/>
                <a:gd name="T36" fmla="*/ 2147483647 w 278"/>
                <a:gd name="T37" fmla="*/ 2147483647 h 205"/>
                <a:gd name="T38" fmla="*/ 2147483647 w 278"/>
                <a:gd name="T39" fmla="*/ 2147483647 h 205"/>
                <a:gd name="T40" fmla="*/ 2147483647 w 278"/>
                <a:gd name="T41" fmla="*/ 2147483647 h 205"/>
                <a:gd name="T42" fmla="*/ 2147483647 w 278"/>
                <a:gd name="T43" fmla="*/ 2147483647 h 205"/>
                <a:gd name="T44" fmla="*/ 2147483647 w 278"/>
                <a:gd name="T45" fmla="*/ 2147483647 h 205"/>
                <a:gd name="T46" fmla="*/ 2147483647 w 278"/>
                <a:gd name="T47" fmla="*/ 2147483647 h 205"/>
                <a:gd name="T48" fmla="*/ 2147483647 w 278"/>
                <a:gd name="T49" fmla="*/ 2147483647 h 205"/>
                <a:gd name="T50" fmla="*/ 2147483647 w 278"/>
                <a:gd name="T51" fmla="*/ 2147483647 h 205"/>
                <a:gd name="T52" fmla="*/ 2147483647 w 278"/>
                <a:gd name="T53" fmla="*/ 2147483647 h 205"/>
                <a:gd name="T54" fmla="*/ 2147483647 w 278"/>
                <a:gd name="T55" fmla="*/ 2147483647 h 205"/>
                <a:gd name="T56" fmla="*/ 2147483647 w 278"/>
                <a:gd name="T57" fmla="*/ 2147483647 h 205"/>
                <a:gd name="T58" fmla="*/ 2147483647 w 278"/>
                <a:gd name="T59" fmla="*/ 2147483647 h 205"/>
                <a:gd name="T60" fmla="*/ 0 w 278"/>
                <a:gd name="T61" fmla="*/ 2147483647 h 205"/>
                <a:gd name="T62" fmla="*/ 2147483647 w 278"/>
                <a:gd name="T63" fmla="*/ 2147483647 h 205"/>
                <a:gd name="T64" fmla="*/ 2147483647 w 278"/>
                <a:gd name="T65" fmla="*/ 2147483647 h 205"/>
                <a:gd name="T66" fmla="*/ 2147483647 w 278"/>
                <a:gd name="T67" fmla="*/ 2147483647 h 205"/>
                <a:gd name="T68" fmla="*/ 2147483647 w 278"/>
                <a:gd name="T69" fmla="*/ 2147483647 h 205"/>
                <a:gd name="T70" fmla="*/ 2147483647 w 278"/>
                <a:gd name="T71" fmla="*/ 2147483647 h 205"/>
                <a:gd name="T72" fmla="*/ 2147483647 w 278"/>
                <a:gd name="T73" fmla="*/ 2147483647 h 205"/>
                <a:gd name="T74" fmla="*/ 2147483647 w 278"/>
                <a:gd name="T75" fmla="*/ 2147483647 h 205"/>
                <a:gd name="T76" fmla="*/ 2147483647 w 278"/>
                <a:gd name="T77" fmla="*/ 2147483647 h 205"/>
                <a:gd name="T78" fmla="*/ 2147483647 w 278"/>
                <a:gd name="T79" fmla="*/ 2147483647 h 205"/>
                <a:gd name="T80" fmla="*/ 2147483647 w 278"/>
                <a:gd name="T81" fmla="*/ 2147483647 h 205"/>
                <a:gd name="T82" fmla="*/ 2147483647 w 278"/>
                <a:gd name="T83" fmla="*/ 2147483647 h 205"/>
                <a:gd name="T84" fmla="*/ 2147483647 w 278"/>
                <a:gd name="T85" fmla="*/ 2147483647 h 205"/>
                <a:gd name="T86" fmla="*/ 2147483647 w 278"/>
                <a:gd name="T87" fmla="*/ 2147483647 h 205"/>
                <a:gd name="T88" fmla="*/ 2147483647 w 278"/>
                <a:gd name="T89" fmla="*/ 2147483647 h 205"/>
                <a:gd name="T90" fmla="*/ 2147483647 w 278"/>
                <a:gd name="T91" fmla="*/ 2147483647 h 205"/>
                <a:gd name="T92" fmla="*/ 2147483647 w 278"/>
                <a:gd name="T93" fmla="*/ 2147483647 h 205"/>
                <a:gd name="T94" fmla="*/ 2147483647 w 278"/>
                <a:gd name="T95" fmla="*/ 2147483647 h 205"/>
                <a:gd name="T96" fmla="*/ 2147483647 w 278"/>
                <a:gd name="T97" fmla="*/ 2147483647 h 205"/>
                <a:gd name="T98" fmla="*/ 2147483647 w 278"/>
                <a:gd name="T99" fmla="*/ 2147483647 h 205"/>
                <a:gd name="T100" fmla="*/ 2147483647 w 278"/>
                <a:gd name="T101" fmla="*/ 2147483647 h 205"/>
                <a:gd name="T102" fmla="*/ 2147483647 w 278"/>
                <a:gd name="T103" fmla="*/ 2147483647 h 205"/>
                <a:gd name="T104" fmla="*/ 2147483647 w 278"/>
                <a:gd name="T105" fmla="*/ 2147483647 h 205"/>
                <a:gd name="T106" fmla="*/ 2147483647 w 278"/>
                <a:gd name="T107" fmla="*/ 2147483647 h 205"/>
                <a:gd name="T108" fmla="*/ 2147483647 w 278"/>
                <a:gd name="T109" fmla="*/ 2147483647 h 205"/>
                <a:gd name="T110" fmla="*/ 2147483647 w 278"/>
                <a:gd name="T111" fmla="*/ 2147483647 h 205"/>
                <a:gd name="T112" fmla="*/ 2147483647 w 278"/>
                <a:gd name="T113" fmla="*/ 2147483647 h 205"/>
                <a:gd name="T114" fmla="*/ 2147483647 w 278"/>
                <a:gd name="T115" fmla="*/ 2147483647 h 205"/>
                <a:gd name="T116" fmla="*/ 2147483647 w 278"/>
                <a:gd name="T117" fmla="*/ 2147483647 h 205"/>
                <a:gd name="T118" fmla="*/ 2147483647 w 278"/>
                <a:gd name="T119" fmla="*/ 2147483647 h 20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78"/>
                <a:gd name="T181" fmla="*/ 0 h 205"/>
                <a:gd name="T182" fmla="*/ 278 w 278"/>
                <a:gd name="T183" fmla="*/ 205 h 20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78" h="205">
                  <a:moveTo>
                    <a:pt x="278" y="136"/>
                  </a:moveTo>
                  <a:lnTo>
                    <a:pt x="278" y="133"/>
                  </a:lnTo>
                  <a:lnTo>
                    <a:pt x="278" y="131"/>
                  </a:lnTo>
                  <a:lnTo>
                    <a:pt x="275" y="128"/>
                  </a:lnTo>
                  <a:lnTo>
                    <a:pt x="275" y="123"/>
                  </a:lnTo>
                  <a:lnTo>
                    <a:pt x="275" y="120"/>
                  </a:lnTo>
                  <a:lnTo>
                    <a:pt x="275" y="117"/>
                  </a:lnTo>
                  <a:lnTo>
                    <a:pt x="272" y="112"/>
                  </a:lnTo>
                  <a:lnTo>
                    <a:pt x="272" y="107"/>
                  </a:lnTo>
                  <a:lnTo>
                    <a:pt x="272" y="99"/>
                  </a:lnTo>
                  <a:lnTo>
                    <a:pt x="272" y="86"/>
                  </a:lnTo>
                  <a:lnTo>
                    <a:pt x="272" y="83"/>
                  </a:lnTo>
                  <a:lnTo>
                    <a:pt x="270" y="83"/>
                  </a:lnTo>
                  <a:lnTo>
                    <a:pt x="264" y="80"/>
                  </a:lnTo>
                  <a:lnTo>
                    <a:pt x="264" y="78"/>
                  </a:lnTo>
                  <a:lnTo>
                    <a:pt x="259" y="78"/>
                  </a:lnTo>
                  <a:lnTo>
                    <a:pt x="256" y="78"/>
                  </a:lnTo>
                  <a:lnTo>
                    <a:pt x="254" y="78"/>
                  </a:lnTo>
                  <a:lnTo>
                    <a:pt x="251" y="75"/>
                  </a:lnTo>
                  <a:lnTo>
                    <a:pt x="251" y="72"/>
                  </a:lnTo>
                  <a:lnTo>
                    <a:pt x="251" y="70"/>
                  </a:lnTo>
                  <a:lnTo>
                    <a:pt x="248" y="67"/>
                  </a:lnTo>
                  <a:lnTo>
                    <a:pt x="251" y="67"/>
                  </a:lnTo>
                  <a:lnTo>
                    <a:pt x="254" y="67"/>
                  </a:lnTo>
                  <a:lnTo>
                    <a:pt x="254" y="64"/>
                  </a:lnTo>
                  <a:lnTo>
                    <a:pt x="251" y="62"/>
                  </a:lnTo>
                  <a:lnTo>
                    <a:pt x="254" y="62"/>
                  </a:lnTo>
                  <a:lnTo>
                    <a:pt x="254" y="59"/>
                  </a:lnTo>
                  <a:lnTo>
                    <a:pt x="256" y="56"/>
                  </a:lnTo>
                  <a:lnTo>
                    <a:pt x="256" y="54"/>
                  </a:lnTo>
                  <a:lnTo>
                    <a:pt x="256" y="51"/>
                  </a:lnTo>
                  <a:lnTo>
                    <a:pt x="256" y="48"/>
                  </a:lnTo>
                  <a:lnTo>
                    <a:pt x="256" y="46"/>
                  </a:lnTo>
                  <a:lnTo>
                    <a:pt x="259" y="43"/>
                  </a:lnTo>
                  <a:lnTo>
                    <a:pt x="262" y="40"/>
                  </a:lnTo>
                  <a:lnTo>
                    <a:pt x="262" y="38"/>
                  </a:lnTo>
                  <a:lnTo>
                    <a:pt x="259" y="35"/>
                  </a:lnTo>
                  <a:lnTo>
                    <a:pt x="256" y="32"/>
                  </a:lnTo>
                  <a:lnTo>
                    <a:pt x="254" y="32"/>
                  </a:lnTo>
                  <a:lnTo>
                    <a:pt x="248" y="30"/>
                  </a:lnTo>
                  <a:lnTo>
                    <a:pt x="246" y="30"/>
                  </a:lnTo>
                  <a:lnTo>
                    <a:pt x="240" y="27"/>
                  </a:lnTo>
                  <a:lnTo>
                    <a:pt x="238" y="24"/>
                  </a:lnTo>
                  <a:lnTo>
                    <a:pt x="238" y="22"/>
                  </a:lnTo>
                  <a:lnTo>
                    <a:pt x="232" y="19"/>
                  </a:lnTo>
                  <a:lnTo>
                    <a:pt x="230" y="16"/>
                  </a:lnTo>
                  <a:lnTo>
                    <a:pt x="227" y="16"/>
                  </a:lnTo>
                  <a:lnTo>
                    <a:pt x="224" y="16"/>
                  </a:lnTo>
                  <a:lnTo>
                    <a:pt x="224" y="14"/>
                  </a:lnTo>
                  <a:lnTo>
                    <a:pt x="219" y="14"/>
                  </a:lnTo>
                  <a:lnTo>
                    <a:pt x="214" y="14"/>
                  </a:lnTo>
                  <a:lnTo>
                    <a:pt x="214" y="11"/>
                  </a:lnTo>
                  <a:lnTo>
                    <a:pt x="214" y="8"/>
                  </a:lnTo>
                  <a:lnTo>
                    <a:pt x="211" y="6"/>
                  </a:lnTo>
                  <a:lnTo>
                    <a:pt x="208" y="6"/>
                  </a:lnTo>
                  <a:lnTo>
                    <a:pt x="206" y="3"/>
                  </a:lnTo>
                  <a:lnTo>
                    <a:pt x="203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2" y="3"/>
                  </a:lnTo>
                  <a:lnTo>
                    <a:pt x="190" y="3"/>
                  </a:lnTo>
                  <a:lnTo>
                    <a:pt x="190" y="6"/>
                  </a:lnTo>
                  <a:lnTo>
                    <a:pt x="187" y="8"/>
                  </a:lnTo>
                  <a:lnTo>
                    <a:pt x="187" y="11"/>
                  </a:lnTo>
                  <a:lnTo>
                    <a:pt x="184" y="14"/>
                  </a:lnTo>
                  <a:lnTo>
                    <a:pt x="184" y="16"/>
                  </a:lnTo>
                  <a:lnTo>
                    <a:pt x="187" y="16"/>
                  </a:lnTo>
                  <a:lnTo>
                    <a:pt x="190" y="16"/>
                  </a:lnTo>
                  <a:lnTo>
                    <a:pt x="190" y="19"/>
                  </a:lnTo>
                  <a:lnTo>
                    <a:pt x="190" y="22"/>
                  </a:lnTo>
                  <a:lnTo>
                    <a:pt x="190" y="24"/>
                  </a:lnTo>
                  <a:lnTo>
                    <a:pt x="190" y="27"/>
                  </a:lnTo>
                  <a:lnTo>
                    <a:pt x="187" y="32"/>
                  </a:lnTo>
                  <a:lnTo>
                    <a:pt x="184" y="35"/>
                  </a:lnTo>
                  <a:lnTo>
                    <a:pt x="187" y="38"/>
                  </a:lnTo>
                  <a:lnTo>
                    <a:pt x="184" y="40"/>
                  </a:lnTo>
                  <a:lnTo>
                    <a:pt x="184" y="43"/>
                  </a:lnTo>
                  <a:lnTo>
                    <a:pt x="182" y="43"/>
                  </a:lnTo>
                  <a:lnTo>
                    <a:pt x="179" y="43"/>
                  </a:lnTo>
                  <a:lnTo>
                    <a:pt x="176" y="43"/>
                  </a:lnTo>
                  <a:lnTo>
                    <a:pt x="176" y="40"/>
                  </a:lnTo>
                  <a:lnTo>
                    <a:pt x="176" y="38"/>
                  </a:lnTo>
                  <a:lnTo>
                    <a:pt x="174" y="38"/>
                  </a:lnTo>
                  <a:lnTo>
                    <a:pt x="174" y="40"/>
                  </a:lnTo>
                  <a:lnTo>
                    <a:pt x="171" y="43"/>
                  </a:lnTo>
                  <a:lnTo>
                    <a:pt x="168" y="46"/>
                  </a:lnTo>
                  <a:lnTo>
                    <a:pt x="166" y="46"/>
                  </a:lnTo>
                  <a:lnTo>
                    <a:pt x="163" y="46"/>
                  </a:lnTo>
                  <a:lnTo>
                    <a:pt x="160" y="43"/>
                  </a:lnTo>
                  <a:lnTo>
                    <a:pt x="158" y="43"/>
                  </a:lnTo>
                  <a:lnTo>
                    <a:pt x="155" y="43"/>
                  </a:lnTo>
                  <a:lnTo>
                    <a:pt x="155" y="46"/>
                  </a:lnTo>
                  <a:lnTo>
                    <a:pt x="152" y="48"/>
                  </a:lnTo>
                  <a:lnTo>
                    <a:pt x="150" y="51"/>
                  </a:lnTo>
                  <a:lnTo>
                    <a:pt x="147" y="54"/>
                  </a:lnTo>
                  <a:lnTo>
                    <a:pt x="144" y="56"/>
                  </a:lnTo>
                  <a:lnTo>
                    <a:pt x="144" y="59"/>
                  </a:lnTo>
                  <a:lnTo>
                    <a:pt x="142" y="59"/>
                  </a:lnTo>
                  <a:lnTo>
                    <a:pt x="139" y="56"/>
                  </a:lnTo>
                  <a:lnTo>
                    <a:pt x="136" y="56"/>
                  </a:lnTo>
                  <a:lnTo>
                    <a:pt x="134" y="54"/>
                  </a:lnTo>
                  <a:lnTo>
                    <a:pt x="131" y="48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3" y="43"/>
                  </a:lnTo>
                  <a:lnTo>
                    <a:pt x="120" y="43"/>
                  </a:lnTo>
                  <a:lnTo>
                    <a:pt x="118" y="46"/>
                  </a:lnTo>
                  <a:lnTo>
                    <a:pt x="118" y="48"/>
                  </a:lnTo>
                  <a:lnTo>
                    <a:pt x="118" y="51"/>
                  </a:lnTo>
                  <a:lnTo>
                    <a:pt x="115" y="51"/>
                  </a:lnTo>
                  <a:lnTo>
                    <a:pt x="112" y="48"/>
                  </a:lnTo>
                  <a:lnTo>
                    <a:pt x="110" y="46"/>
                  </a:lnTo>
                  <a:lnTo>
                    <a:pt x="107" y="46"/>
                  </a:lnTo>
                  <a:lnTo>
                    <a:pt x="102" y="46"/>
                  </a:lnTo>
                  <a:lnTo>
                    <a:pt x="99" y="48"/>
                  </a:lnTo>
                  <a:lnTo>
                    <a:pt x="96" y="51"/>
                  </a:lnTo>
                  <a:lnTo>
                    <a:pt x="94" y="51"/>
                  </a:lnTo>
                  <a:lnTo>
                    <a:pt x="88" y="51"/>
                  </a:lnTo>
                  <a:lnTo>
                    <a:pt x="86" y="51"/>
                  </a:lnTo>
                  <a:lnTo>
                    <a:pt x="83" y="51"/>
                  </a:lnTo>
                  <a:lnTo>
                    <a:pt x="80" y="51"/>
                  </a:lnTo>
                  <a:lnTo>
                    <a:pt x="78" y="51"/>
                  </a:lnTo>
                  <a:lnTo>
                    <a:pt x="75" y="54"/>
                  </a:lnTo>
                  <a:lnTo>
                    <a:pt x="72" y="56"/>
                  </a:lnTo>
                  <a:lnTo>
                    <a:pt x="70" y="59"/>
                  </a:lnTo>
                  <a:lnTo>
                    <a:pt x="67" y="64"/>
                  </a:lnTo>
                  <a:lnTo>
                    <a:pt x="64" y="64"/>
                  </a:lnTo>
                  <a:lnTo>
                    <a:pt x="62" y="67"/>
                  </a:lnTo>
                  <a:lnTo>
                    <a:pt x="56" y="70"/>
                  </a:lnTo>
                  <a:lnTo>
                    <a:pt x="54" y="70"/>
                  </a:lnTo>
                  <a:lnTo>
                    <a:pt x="51" y="67"/>
                  </a:lnTo>
                  <a:lnTo>
                    <a:pt x="48" y="67"/>
                  </a:lnTo>
                  <a:lnTo>
                    <a:pt x="46" y="67"/>
                  </a:lnTo>
                  <a:lnTo>
                    <a:pt x="43" y="70"/>
                  </a:lnTo>
                  <a:lnTo>
                    <a:pt x="40" y="75"/>
                  </a:lnTo>
                  <a:lnTo>
                    <a:pt x="40" y="78"/>
                  </a:lnTo>
                  <a:lnTo>
                    <a:pt x="43" y="78"/>
                  </a:lnTo>
                  <a:lnTo>
                    <a:pt x="46" y="80"/>
                  </a:lnTo>
                  <a:lnTo>
                    <a:pt x="43" y="83"/>
                  </a:lnTo>
                  <a:lnTo>
                    <a:pt x="40" y="86"/>
                  </a:lnTo>
                  <a:lnTo>
                    <a:pt x="38" y="86"/>
                  </a:lnTo>
                  <a:lnTo>
                    <a:pt x="38" y="83"/>
                  </a:lnTo>
                  <a:lnTo>
                    <a:pt x="35" y="83"/>
                  </a:lnTo>
                  <a:lnTo>
                    <a:pt x="32" y="80"/>
                  </a:lnTo>
                  <a:lnTo>
                    <a:pt x="30" y="83"/>
                  </a:lnTo>
                  <a:lnTo>
                    <a:pt x="32" y="86"/>
                  </a:lnTo>
                  <a:lnTo>
                    <a:pt x="30" y="88"/>
                  </a:lnTo>
                  <a:lnTo>
                    <a:pt x="27" y="88"/>
                  </a:lnTo>
                  <a:lnTo>
                    <a:pt x="22" y="88"/>
                  </a:lnTo>
                  <a:lnTo>
                    <a:pt x="19" y="88"/>
                  </a:lnTo>
                  <a:lnTo>
                    <a:pt x="16" y="86"/>
                  </a:lnTo>
                  <a:lnTo>
                    <a:pt x="14" y="83"/>
                  </a:lnTo>
                  <a:lnTo>
                    <a:pt x="11" y="83"/>
                  </a:lnTo>
                  <a:lnTo>
                    <a:pt x="3" y="83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91"/>
                  </a:lnTo>
                  <a:lnTo>
                    <a:pt x="3" y="93"/>
                  </a:lnTo>
                  <a:lnTo>
                    <a:pt x="6" y="93"/>
                  </a:lnTo>
                  <a:lnTo>
                    <a:pt x="8" y="96"/>
                  </a:lnTo>
                  <a:lnTo>
                    <a:pt x="8" y="99"/>
                  </a:lnTo>
                  <a:lnTo>
                    <a:pt x="8" y="101"/>
                  </a:lnTo>
                  <a:lnTo>
                    <a:pt x="11" y="101"/>
                  </a:lnTo>
                  <a:lnTo>
                    <a:pt x="14" y="104"/>
                  </a:lnTo>
                  <a:lnTo>
                    <a:pt x="16" y="104"/>
                  </a:lnTo>
                  <a:lnTo>
                    <a:pt x="16" y="107"/>
                  </a:lnTo>
                  <a:lnTo>
                    <a:pt x="16" y="109"/>
                  </a:lnTo>
                  <a:lnTo>
                    <a:pt x="16" y="112"/>
                  </a:lnTo>
                  <a:lnTo>
                    <a:pt x="16" y="115"/>
                  </a:lnTo>
                  <a:lnTo>
                    <a:pt x="16" y="117"/>
                  </a:lnTo>
                  <a:lnTo>
                    <a:pt x="19" y="120"/>
                  </a:lnTo>
                  <a:lnTo>
                    <a:pt x="22" y="123"/>
                  </a:lnTo>
                  <a:lnTo>
                    <a:pt x="27" y="123"/>
                  </a:lnTo>
                  <a:lnTo>
                    <a:pt x="30" y="125"/>
                  </a:lnTo>
                  <a:lnTo>
                    <a:pt x="32" y="125"/>
                  </a:lnTo>
                  <a:lnTo>
                    <a:pt x="35" y="128"/>
                  </a:lnTo>
                  <a:lnTo>
                    <a:pt x="38" y="131"/>
                  </a:lnTo>
                  <a:lnTo>
                    <a:pt x="40" y="131"/>
                  </a:lnTo>
                  <a:lnTo>
                    <a:pt x="43" y="133"/>
                  </a:lnTo>
                  <a:lnTo>
                    <a:pt x="43" y="136"/>
                  </a:lnTo>
                  <a:lnTo>
                    <a:pt x="43" y="139"/>
                  </a:lnTo>
                  <a:lnTo>
                    <a:pt x="46" y="141"/>
                  </a:lnTo>
                  <a:lnTo>
                    <a:pt x="46" y="144"/>
                  </a:lnTo>
                  <a:lnTo>
                    <a:pt x="46" y="149"/>
                  </a:lnTo>
                  <a:lnTo>
                    <a:pt x="46" y="152"/>
                  </a:lnTo>
                  <a:lnTo>
                    <a:pt x="48" y="152"/>
                  </a:lnTo>
                  <a:lnTo>
                    <a:pt x="51" y="155"/>
                  </a:lnTo>
                  <a:lnTo>
                    <a:pt x="51" y="160"/>
                  </a:lnTo>
                  <a:lnTo>
                    <a:pt x="54" y="160"/>
                  </a:lnTo>
                  <a:lnTo>
                    <a:pt x="56" y="160"/>
                  </a:lnTo>
                  <a:lnTo>
                    <a:pt x="56" y="157"/>
                  </a:lnTo>
                  <a:lnTo>
                    <a:pt x="59" y="157"/>
                  </a:lnTo>
                  <a:lnTo>
                    <a:pt x="64" y="157"/>
                  </a:lnTo>
                  <a:lnTo>
                    <a:pt x="67" y="155"/>
                  </a:lnTo>
                  <a:lnTo>
                    <a:pt x="70" y="155"/>
                  </a:lnTo>
                  <a:lnTo>
                    <a:pt x="72" y="157"/>
                  </a:lnTo>
                  <a:lnTo>
                    <a:pt x="75" y="157"/>
                  </a:lnTo>
                  <a:lnTo>
                    <a:pt x="75" y="160"/>
                  </a:lnTo>
                  <a:lnTo>
                    <a:pt x="72" y="163"/>
                  </a:lnTo>
                  <a:lnTo>
                    <a:pt x="78" y="168"/>
                  </a:lnTo>
                  <a:lnTo>
                    <a:pt x="80" y="173"/>
                  </a:lnTo>
                  <a:lnTo>
                    <a:pt x="83" y="179"/>
                  </a:lnTo>
                  <a:lnTo>
                    <a:pt x="86" y="184"/>
                  </a:lnTo>
                  <a:lnTo>
                    <a:pt x="86" y="189"/>
                  </a:lnTo>
                  <a:lnTo>
                    <a:pt x="88" y="195"/>
                  </a:lnTo>
                  <a:lnTo>
                    <a:pt x="86" y="195"/>
                  </a:lnTo>
                  <a:lnTo>
                    <a:pt x="91" y="203"/>
                  </a:lnTo>
                  <a:lnTo>
                    <a:pt x="94" y="203"/>
                  </a:lnTo>
                  <a:lnTo>
                    <a:pt x="99" y="203"/>
                  </a:lnTo>
                  <a:lnTo>
                    <a:pt x="102" y="203"/>
                  </a:lnTo>
                  <a:lnTo>
                    <a:pt x="107" y="205"/>
                  </a:lnTo>
                  <a:lnTo>
                    <a:pt x="107" y="203"/>
                  </a:lnTo>
                  <a:lnTo>
                    <a:pt x="110" y="203"/>
                  </a:lnTo>
                  <a:lnTo>
                    <a:pt x="112" y="203"/>
                  </a:lnTo>
                  <a:lnTo>
                    <a:pt x="115" y="203"/>
                  </a:lnTo>
                  <a:lnTo>
                    <a:pt x="115" y="200"/>
                  </a:lnTo>
                  <a:lnTo>
                    <a:pt x="115" y="197"/>
                  </a:lnTo>
                  <a:lnTo>
                    <a:pt x="115" y="195"/>
                  </a:lnTo>
                  <a:lnTo>
                    <a:pt x="128" y="189"/>
                  </a:lnTo>
                  <a:lnTo>
                    <a:pt x="131" y="187"/>
                  </a:lnTo>
                  <a:lnTo>
                    <a:pt x="128" y="184"/>
                  </a:lnTo>
                  <a:lnTo>
                    <a:pt x="123" y="184"/>
                  </a:lnTo>
                  <a:lnTo>
                    <a:pt x="120" y="184"/>
                  </a:lnTo>
                  <a:lnTo>
                    <a:pt x="118" y="184"/>
                  </a:lnTo>
                  <a:lnTo>
                    <a:pt x="115" y="184"/>
                  </a:lnTo>
                  <a:lnTo>
                    <a:pt x="112" y="181"/>
                  </a:lnTo>
                  <a:lnTo>
                    <a:pt x="112" y="179"/>
                  </a:lnTo>
                  <a:lnTo>
                    <a:pt x="112" y="176"/>
                  </a:lnTo>
                  <a:lnTo>
                    <a:pt x="110" y="173"/>
                  </a:lnTo>
                  <a:lnTo>
                    <a:pt x="110" y="171"/>
                  </a:lnTo>
                  <a:lnTo>
                    <a:pt x="112" y="171"/>
                  </a:lnTo>
                  <a:lnTo>
                    <a:pt x="115" y="171"/>
                  </a:lnTo>
                  <a:lnTo>
                    <a:pt x="118" y="171"/>
                  </a:lnTo>
                  <a:lnTo>
                    <a:pt x="120" y="171"/>
                  </a:lnTo>
                  <a:lnTo>
                    <a:pt x="120" y="168"/>
                  </a:lnTo>
                  <a:lnTo>
                    <a:pt x="123" y="163"/>
                  </a:lnTo>
                  <a:lnTo>
                    <a:pt x="128" y="168"/>
                  </a:lnTo>
                  <a:lnTo>
                    <a:pt x="134" y="165"/>
                  </a:lnTo>
                  <a:lnTo>
                    <a:pt x="142" y="160"/>
                  </a:lnTo>
                  <a:lnTo>
                    <a:pt x="147" y="157"/>
                  </a:lnTo>
                  <a:lnTo>
                    <a:pt x="147" y="163"/>
                  </a:lnTo>
                  <a:lnTo>
                    <a:pt x="147" y="165"/>
                  </a:lnTo>
                  <a:lnTo>
                    <a:pt x="150" y="165"/>
                  </a:lnTo>
                  <a:lnTo>
                    <a:pt x="152" y="165"/>
                  </a:lnTo>
                  <a:lnTo>
                    <a:pt x="152" y="157"/>
                  </a:lnTo>
                  <a:lnTo>
                    <a:pt x="155" y="160"/>
                  </a:lnTo>
                  <a:lnTo>
                    <a:pt x="158" y="157"/>
                  </a:lnTo>
                  <a:lnTo>
                    <a:pt x="160" y="157"/>
                  </a:lnTo>
                  <a:lnTo>
                    <a:pt x="163" y="157"/>
                  </a:lnTo>
                  <a:lnTo>
                    <a:pt x="163" y="155"/>
                  </a:lnTo>
                  <a:lnTo>
                    <a:pt x="163" y="152"/>
                  </a:lnTo>
                  <a:lnTo>
                    <a:pt x="166" y="149"/>
                  </a:lnTo>
                  <a:lnTo>
                    <a:pt x="168" y="149"/>
                  </a:lnTo>
                  <a:lnTo>
                    <a:pt x="171" y="152"/>
                  </a:lnTo>
                  <a:lnTo>
                    <a:pt x="174" y="152"/>
                  </a:lnTo>
                  <a:lnTo>
                    <a:pt x="174" y="155"/>
                  </a:lnTo>
                  <a:lnTo>
                    <a:pt x="174" y="160"/>
                  </a:lnTo>
                  <a:lnTo>
                    <a:pt x="174" y="163"/>
                  </a:lnTo>
                  <a:lnTo>
                    <a:pt x="174" y="165"/>
                  </a:lnTo>
                  <a:lnTo>
                    <a:pt x="176" y="165"/>
                  </a:lnTo>
                  <a:lnTo>
                    <a:pt x="182" y="163"/>
                  </a:lnTo>
                  <a:lnTo>
                    <a:pt x="184" y="160"/>
                  </a:lnTo>
                  <a:lnTo>
                    <a:pt x="187" y="160"/>
                  </a:lnTo>
                  <a:lnTo>
                    <a:pt x="190" y="163"/>
                  </a:lnTo>
                  <a:lnTo>
                    <a:pt x="190" y="165"/>
                  </a:lnTo>
                  <a:lnTo>
                    <a:pt x="192" y="168"/>
                  </a:lnTo>
                  <a:lnTo>
                    <a:pt x="192" y="171"/>
                  </a:lnTo>
                  <a:lnTo>
                    <a:pt x="195" y="173"/>
                  </a:lnTo>
                  <a:lnTo>
                    <a:pt x="198" y="171"/>
                  </a:lnTo>
                  <a:lnTo>
                    <a:pt x="200" y="168"/>
                  </a:lnTo>
                  <a:lnTo>
                    <a:pt x="200" y="165"/>
                  </a:lnTo>
                  <a:lnTo>
                    <a:pt x="203" y="163"/>
                  </a:lnTo>
                  <a:lnTo>
                    <a:pt x="208" y="163"/>
                  </a:lnTo>
                  <a:lnTo>
                    <a:pt x="211" y="163"/>
                  </a:lnTo>
                  <a:lnTo>
                    <a:pt x="214" y="157"/>
                  </a:lnTo>
                  <a:lnTo>
                    <a:pt x="216" y="155"/>
                  </a:lnTo>
                  <a:lnTo>
                    <a:pt x="219" y="155"/>
                  </a:lnTo>
                  <a:lnTo>
                    <a:pt x="222" y="155"/>
                  </a:lnTo>
                  <a:lnTo>
                    <a:pt x="227" y="155"/>
                  </a:lnTo>
                  <a:lnTo>
                    <a:pt x="230" y="155"/>
                  </a:lnTo>
                  <a:lnTo>
                    <a:pt x="232" y="155"/>
                  </a:lnTo>
                  <a:lnTo>
                    <a:pt x="235" y="155"/>
                  </a:lnTo>
                  <a:lnTo>
                    <a:pt x="235" y="149"/>
                  </a:lnTo>
                  <a:lnTo>
                    <a:pt x="235" y="144"/>
                  </a:lnTo>
                  <a:lnTo>
                    <a:pt x="232" y="141"/>
                  </a:lnTo>
                  <a:lnTo>
                    <a:pt x="230" y="139"/>
                  </a:lnTo>
                  <a:lnTo>
                    <a:pt x="235" y="136"/>
                  </a:lnTo>
                  <a:lnTo>
                    <a:pt x="238" y="133"/>
                  </a:lnTo>
                  <a:lnTo>
                    <a:pt x="240" y="128"/>
                  </a:lnTo>
                  <a:lnTo>
                    <a:pt x="243" y="128"/>
                  </a:lnTo>
                  <a:lnTo>
                    <a:pt x="246" y="128"/>
                  </a:lnTo>
                  <a:lnTo>
                    <a:pt x="248" y="128"/>
                  </a:lnTo>
                  <a:lnTo>
                    <a:pt x="251" y="131"/>
                  </a:lnTo>
                  <a:lnTo>
                    <a:pt x="254" y="133"/>
                  </a:lnTo>
                  <a:lnTo>
                    <a:pt x="256" y="139"/>
                  </a:lnTo>
                  <a:lnTo>
                    <a:pt x="259" y="141"/>
                  </a:lnTo>
                  <a:lnTo>
                    <a:pt x="262" y="141"/>
                  </a:lnTo>
                  <a:lnTo>
                    <a:pt x="267" y="144"/>
                  </a:lnTo>
                  <a:lnTo>
                    <a:pt x="270" y="141"/>
                  </a:lnTo>
                  <a:lnTo>
                    <a:pt x="272" y="139"/>
                  </a:lnTo>
                  <a:lnTo>
                    <a:pt x="275" y="136"/>
                  </a:lnTo>
                  <a:lnTo>
                    <a:pt x="278" y="136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299" name="Freeform 165"/>
            <p:cNvSpPr>
              <a:spLocks/>
            </p:cNvSpPr>
            <p:nvPr/>
          </p:nvSpPr>
          <p:spPr bwMode="auto">
            <a:xfrm>
              <a:off x="5884863" y="2119313"/>
              <a:ext cx="1044575" cy="811212"/>
            </a:xfrm>
            <a:custGeom>
              <a:avLst/>
              <a:gdLst>
                <a:gd name="T0" fmla="*/ 2147483647 w 278"/>
                <a:gd name="T1" fmla="*/ 2147483647 h 205"/>
                <a:gd name="T2" fmla="*/ 2147483647 w 278"/>
                <a:gd name="T3" fmla="*/ 2147483647 h 205"/>
                <a:gd name="T4" fmla="*/ 2147483647 w 278"/>
                <a:gd name="T5" fmla="*/ 2147483647 h 205"/>
                <a:gd name="T6" fmla="*/ 2147483647 w 278"/>
                <a:gd name="T7" fmla="*/ 2147483647 h 205"/>
                <a:gd name="T8" fmla="*/ 2147483647 w 278"/>
                <a:gd name="T9" fmla="*/ 2147483647 h 205"/>
                <a:gd name="T10" fmla="*/ 2147483647 w 278"/>
                <a:gd name="T11" fmla="*/ 2147483647 h 205"/>
                <a:gd name="T12" fmla="*/ 2147483647 w 278"/>
                <a:gd name="T13" fmla="*/ 2147483647 h 205"/>
                <a:gd name="T14" fmla="*/ 2147483647 w 278"/>
                <a:gd name="T15" fmla="*/ 2147483647 h 205"/>
                <a:gd name="T16" fmla="*/ 2147483647 w 278"/>
                <a:gd name="T17" fmla="*/ 2147483647 h 205"/>
                <a:gd name="T18" fmla="*/ 2147483647 w 278"/>
                <a:gd name="T19" fmla="*/ 2147483647 h 205"/>
                <a:gd name="T20" fmla="*/ 2147483647 w 278"/>
                <a:gd name="T21" fmla="*/ 2147483647 h 205"/>
                <a:gd name="T22" fmla="*/ 2147483647 w 278"/>
                <a:gd name="T23" fmla="*/ 2147483647 h 205"/>
                <a:gd name="T24" fmla="*/ 2147483647 w 278"/>
                <a:gd name="T25" fmla="*/ 2147483647 h 205"/>
                <a:gd name="T26" fmla="*/ 2147483647 w 278"/>
                <a:gd name="T27" fmla="*/ 2147483647 h 205"/>
                <a:gd name="T28" fmla="*/ 2147483647 w 278"/>
                <a:gd name="T29" fmla="*/ 2147483647 h 205"/>
                <a:gd name="T30" fmla="*/ 2147483647 w 278"/>
                <a:gd name="T31" fmla="*/ 2147483647 h 205"/>
                <a:gd name="T32" fmla="*/ 2147483647 w 278"/>
                <a:gd name="T33" fmla="*/ 2147483647 h 205"/>
                <a:gd name="T34" fmla="*/ 2147483647 w 278"/>
                <a:gd name="T35" fmla="*/ 2147483647 h 205"/>
                <a:gd name="T36" fmla="*/ 2147483647 w 278"/>
                <a:gd name="T37" fmla="*/ 2147483647 h 205"/>
                <a:gd name="T38" fmla="*/ 2147483647 w 278"/>
                <a:gd name="T39" fmla="*/ 2147483647 h 205"/>
                <a:gd name="T40" fmla="*/ 2147483647 w 278"/>
                <a:gd name="T41" fmla="*/ 2147483647 h 205"/>
                <a:gd name="T42" fmla="*/ 2147483647 w 278"/>
                <a:gd name="T43" fmla="*/ 2147483647 h 205"/>
                <a:gd name="T44" fmla="*/ 2147483647 w 278"/>
                <a:gd name="T45" fmla="*/ 2147483647 h 205"/>
                <a:gd name="T46" fmla="*/ 2147483647 w 278"/>
                <a:gd name="T47" fmla="*/ 2147483647 h 205"/>
                <a:gd name="T48" fmla="*/ 2147483647 w 278"/>
                <a:gd name="T49" fmla="*/ 2147483647 h 205"/>
                <a:gd name="T50" fmla="*/ 2147483647 w 278"/>
                <a:gd name="T51" fmla="*/ 2147483647 h 205"/>
                <a:gd name="T52" fmla="*/ 2147483647 w 278"/>
                <a:gd name="T53" fmla="*/ 2147483647 h 205"/>
                <a:gd name="T54" fmla="*/ 2147483647 w 278"/>
                <a:gd name="T55" fmla="*/ 2147483647 h 205"/>
                <a:gd name="T56" fmla="*/ 2147483647 w 278"/>
                <a:gd name="T57" fmla="*/ 2147483647 h 205"/>
                <a:gd name="T58" fmla="*/ 2147483647 w 278"/>
                <a:gd name="T59" fmla="*/ 2147483647 h 205"/>
                <a:gd name="T60" fmla="*/ 0 w 278"/>
                <a:gd name="T61" fmla="*/ 2147483647 h 205"/>
                <a:gd name="T62" fmla="*/ 2147483647 w 278"/>
                <a:gd name="T63" fmla="*/ 2147483647 h 205"/>
                <a:gd name="T64" fmla="*/ 2147483647 w 278"/>
                <a:gd name="T65" fmla="*/ 2147483647 h 205"/>
                <a:gd name="T66" fmla="*/ 2147483647 w 278"/>
                <a:gd name="T67" fmla="*/ 2147483647 h 205"/>
                <a:gd name="T68" fmla="*/ 2147483647 w 278"/>
                <a:gd name="T69" fmla="*/ 2147483647 h 205"/>
                <a:gd name="T70" fmla="*/ 2147483647 w 278"/>
                <a:gd name="T71" fmla="*/ 2147483647 h 205"/>
                <a:gd name="T72" fmla="*/ 2147483647 w 278"/>
                <a:gd name="T73" fmla="*/ 2147483647 h 205"/>
                <a:gd name="T74" fmla="*/ 2147483647 w 278"/>
                <a:gd name="T75" fmla="*/ 2147483647 h 205"/>
                <a:gd name="T76" fmla="*/ 2147483647 w 278"/>
                <a:gd name="T77" fmla="*/ 2147483647 h 205"/>
                <a:gd name="T78" fmla="*/ 2147483647 w 278"/>
                <a:gd name="T79" fmla="*/ 2147483647 h 205"/>
                <a:gd name="T80" fmla="*/ 2147483647 w 278"/>
                <a:gd name="T81" fmla="*/ 2147483647 h 205"/>
                <a:gd name="T82" fmla="*/ 2147483647 w 278"/>
                <a:gd name="T83" fmla="*/ 2147483647 h 205"/>
                <a:gd name="T84" fmla="*/ 2147483647 w 278"/>
                <a:gd name="T85" fmla="*/ 2147483647 h 205"/>
                <a:gd name="T86" fmla="*/ 2147483647 w 278"/>
                <a:gd name="T87" fmla="*/ 2147483647 h 205"/>
                <a:gd name="T88" fmla="*/ 2147483647 w 278"/>
                <a:gd name="T89" fmla="*/ 2147483647 h 205"/>
                <a:gd name="T90" fmla="*/ 2147483647 w 278"/>
                <a:gd name="T91" fmla="*/ 2147483647 h 205"/>
                <a:gd name="T92" fmla="*/ 2147483647 w 278"/>
                <a:gd name="T93" fmla="*/ 2147483647 h 205"/>
                <a:gd name="T94" fmla="*/ 2147483647 w 278"/>
                <a:gd name="T95" fmla="*/ 2147483647 h 205"/>
                <a:gd name="T96" fmla="*/ 2147483647 w 278"/>
                <a:gd name="T97" fmla="*/ 2147483647 h 205"/>
                <a:gd name="T98" fmla="*/ 2147483647 w 278"/>
                <a:gd name="T99" fmla="*/ 2147483647 h 205"/>
                <a:gd name="T100" fmla="*/ 2147483647 w 278"/>
                <a:gd name="T101" fmla="*/ 2147483647 h 205"/>
                <a:gd name="T102" fmla="*/ 2147483647 w 278"/>
                <a:gd name="T103" fmla="*/ 2147483647 h 205"/>
                <a:gd name="T104" fmla="*/ 2147483647 w 278"/>
                <a:gd name="T105" fmla="*/ 2147483647 h 205"/>
                <a:gd name="T106" fmla="*/ 2147483647 w 278"/>
                <a:gd name="T107" fmla="*/ 2147483647 h 205"/>
                <a:gd name="T108" fmla="*/ 2147483647 w 278"/>
                <a:gd name="T109" fmla="*/ 2147483647 h 205"/>
                <a:gd name="T110" fmla="*/ 2147483647 w 278"/>
                <a:gd name="T111" fmla="*/ 2147483647 h 205"/>
                <a:gd name="T112" fmla="*/ 2147483647 w 278"/>
                <a:gd name="T113" fmla="*/ 2147483647 h 205"/>
                <a:gd name="T114" fmla="*/ 2147483647 w 278"/>
                <a:gd name="T115" fmla="*/ 2147483647 h 205"/>
                <a:gd name="T116" fmla="*/ 2147483647 w 278"/>
                <a:gd name="T117" fmla="*/ 2147483647 h 205"/>
                <a:gd name="T118" fmla="*/ 2147483647 w 278"/>
                <a:gd name="T119" fmla="*/ 2147483647 h 20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78"/>
                <a:gd name="T181" fmla="*/ 0 h 205"/>
                <a:gd name="T182" fmla="*/ 278 w 278"/>
                <a:gd name="T183" fmla="*/ 205 h 20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78" h="205">
                  <a:moveTo>
                    <a:pt x="278" y="136"/>
                  </a:moveTo>
                  <a:lnTo>
                    <a:pt x="278" y="133"/>
                  </a:lnTo>
                  <a:lnTo>
                    <a:pt x="278" y="131"/>
                  </a:lnTo>
                  <a:lnTo>
                    <a:pt x="275" y="128"/>
                  </a:lnTo>
                  <a:lnTo>
                    <a:pt x="275" y="123"/>
                  </a:lnTo>
                  <a:lnTo>
                    <a:pt x="275" y="120"/>
                  </a:lnTo>
                  <a:lnTo>
                    <a:pt x="275" y="117"/>
                  </a:lnTo>
                  <a:lnTo>
                    <a:pt x="272" y="112"/>
                  </a:lnTo>
                  <a:lnTo>
                    <a:pt x="272" y="107"/>
                  </a:lnTo>
                  <a:lnTo>
                    <a:pt x="272" y="99"/>
                  </a:lnTo>
                  <a:lnTo>
                    <a:pt x="272" y="86"/>
                  </a:lnTo>
                  <a:lnTo>
                    <a:pt x="272" y="83"/>
                  </a:lnTo>
                  <a:lnTo>
                    <a:pt x="270" y="83"/>
                  </a:lnTo>
                  <a:lnTo>
                    <a:pt x="264" y="80"/>
                  </a:lnTo>
                  <a:lnTo>
                    <a:pt x="264" y="78"/>
                  </a:lnTo>
                  <a:lnTo>
                    <a:pt x="259" y="78"/>
                  </a:lnTo>
                  <a:lnTo>
                    <a:pt x="256" y="78"/>
                  </a:lnTo>
                  <a:lnTo>
                    <a:pt x="254" y="78"/>
                  </a:lnTo>
                  <a:lnTo>
                    <a:pt x="251" y="75"/>
                  </a:lnTo>
                  <a:lnTo>
                    <a:pt x="251" y="72"/>
                  </a:lnTo>
                  <a:lnTo>
                    <a:pt x="251" y="70"/>
                  </a:lnTo>
                  <a:lnTo>
                    <a:pt x="248" y="67"/>
                  </a:lnTo>
                  <a:lnTo>
                    <a:pt x="251" y="67"/>
                  </a:lnTo>
                  <a:lnTo>
                    <a:pt x="254" y="67"/>
                  </a:lnTo>
                  <a:lnTo>
                    <a:pt x="254" y="64"/>
                  </a:lnTo>
                  <a:lnTo>
                    <a:pt x="251" y="62"/>
                  </a:lnTo>
                  <a:lnTo>
                    <a:pt x="254" y="62"/>
                  </a:lnTo>
                  <a:lnTo>
                    <a:pt x="254" y="59"/>
                  </a:lnTo>
                  <a:lnTo>
                    <a:pt x="256" y="56"/>
                  </a:lnTo>
                  <a:lnTo>
                    <a:pt x="256" y="54"/>
                  </a:lnTo>
                  <a:lnTo>
                    <a:pt x="256" y="51"/>
                  </a:lnTo>
                  <a:lnTo>
                    <a:pt x="256" y="48"/>
                  </a:lnTo>
                  <a:lnTo>
                    <a:pt x="256" y="46"/>
                  </a:lnTo>
                  <a:lnTo>
                    <a:pt x="259" y="43"/>
                  </a:lnTo>
                  <a:lnTo>
                    <a:pt x="262" y="40"/>
                  </a:lnTo>
                  <a:lnTo>
                    <a:pt x="262" y="38"/>
                  </a:lnTo>
                  <a:lnTo>
                    <a:pt x="259" y="35"/>
                  </a:lnTo>
                  <a:lnTo>
                    <a:pt x="256" y="32"/>
                  </a:lnTo>
                  <a:lnTo>
                    <a:pt x="254" y="32"/>
                  </a:lnTo>
                  <a:lnTo>
                    <a:pt x="248" y="30"/>
                  </a:lnTo>
                  <a:lnTo>
                    <a:pt x="246" y="30"/>
                  </a:lnTo>
                  <a:lnTo>
                    <a:pt x="240" y="27"/>
                  </a:lnTo>
                  <a:lnTo>
                    <a:pt x="238" y="24"/>
                  </a:lnTo>
                  <a:lnTo>
                    <a:pt x="238" y="22"/>
                  </a:lnTo>
                  <a:lnTo>
                    <a:pt x="232" y="19"/>
                  </a:lnTo>
                  <a:lnTo>
                    <a:pt x="230" y="16"/>
                  </a:lnTo>
                  <a:lnTo>
                    <a:pt x="227" y="16"/>
                  </a:lnTo>
                  <a:lnTo>
                    <a:pt x="224" y="16"/>
                  </a:lnTo>
                  <a:lnTo>
                    <a:pt x="224" y="14"/>
                  </a:lnTo>
                  <a:lnTo>
                    <a:pt x="219" y="14"/>
                  </a:lnTo>
                  <a:lnTo>
                    <a:pt x="214" y="14"/>
                  </a:lnTo>
                  <a:lnTo>
                    <a:pt x="214" y="11"/>
                  </a:lnTo>
                  <a:lnTo>
                    <a:pt x="214" y="8"/>
                  </a:lnTo>
                  <a:lnTo>
                    <a:pt x="211" y="6"/>
                  </a:lnTo>
                  <a:lnTo>
                    <a:pt x="208" y="6"/>
                  </a:lnTo>
                  <a:lnTo>
                    <a:pt x="206" y="3"/>
                  </a:lnTo>
                  <a:lnTo>
                    <a:pt x="203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2" y="3"/>
                  </a:lnTo>
                  <a:lnTo>
                    <a:pt x="190" y="3"/>
                  </a:lnTo>
                  <a:lnTo>
                    <a:pt x="190" y="6"/>
                  </a:lnTo>
                  <a:lnTo>
                    <a:pt x="187" y="8"/>
                  </a:lnTo>
                  <a:lnTo>
                    <a:pt x="187" y="11"/>
                  </a:lnTo>
                  <a:lnTo>
                    <a:pt x="184" y="14"/>
                  </a:lnTo>
                  <a:lnTo>
                    <a:pt x="184" y="16"/>
                  </a:lnTo>
                  <a:lnTo>
                    <a:pt x="187" y="16"/>
                  </a:lnTo>
                  <a:lnTo>
                    <a:pt x="190" y="16"/>
                  </a:lnTo>
                  <a:lnTo>
                    <a:pt x="190" y="19"/>
                  </a:lnTo>
                  <a:lnTo>
                    <a:pt x="190" y="22"/>
                  </a:lnTo>
                  <a:lnTo>
                    <a:pt x="190" y="24"/>
                  </a:lnTo>
                  <a:lnTo>
                    <a:pt x="190" y="27"/>
                  </a:lnTo>
                  <a:lnTo>
                    <a:pt x="187" y="32"/>
                  </a:lnTo>
                  <a:lnTo>
                    <a:pt x="184" y="35"/>
                  </a:lnTo>
                  <a:lnTo>
                    <a:pt x="187" y="38"/>
                  </a:lnTo>
                  <a:lnTo>
                    <a:pt x="184" y="40"/>
                  </a:lnTo>
                  <a:lnTo>
                    <a:pt x="184" y="43"/>
                  </a:lnTo>
                  <a:lnTo>
                    <a:pt x="182" y="43"/>
                  </a:lnTo>
                  <a:lnTo>
                    <a:pt x="179" y="43"/>
                  </a:lnTo>
                  <a:lnTo>
                    <a:pt x="176" y="43"/>
                  </a:lnTo>
                  <a:lnTo>
                    <a:pt x="176" y="40"/>
                  </a:lnTo>
                  <a:lnTo>
                    <a:pt x="176" y="38"/>
                  </a:lnTo>
                  <a:lnTo>
                    <a:pt x="174" y="38"/>
                  </a:lnTo>
                  <a:lnTo>
                    <a:pt x="174" y="40"/>
                  </a:lnTo>
                  <a:lnTo>
                    <a:pt x="171" y="43"/>
                  </a:lnTo>
                  <a:lnTo>
                    <a:pt x="168" y="46"/>
                  </a:lnTo>
                  <a:lnTo>
                    <a:pt x="166" y="46"/>
                  </a:lnTo>
                  <a:lnTo>
                    <a:pt x="163" y="46"/>
                  </a:lnTo>
                  <a:lnTo>
                    <a:pt x="160" y="43"/>
                  </a:lnTo>
                  <a:lnTo>
                    <a:pt x="158" y="43"/>
                  </a:lnTo>
                  <a:lnTo>
                    <a:pt x="155" y="43"/>
                  </a:lnTo>
                  <a:lnTo>
                    <a:pt x="155" y="46"/>
                  </a:lnTo>
                  <a:lnTo>
                    <a:pt x="152" y="48"/>
                  </a:lnTo>
                  <a:lnTo>
                    <a:pt x="150" y="51"/>
                  </a:lnTo>
                  <a:lnTo>
                    <a:pt x="147" y="54"/>
                  </a:lnTo>
                  <a:lnTo>
                    <a:pt x="144" y="56"/>
                  </a:lnTo>
                  <a:lnTo>
                    <a:pt x="144" y="59"/>
                  </a:lnTo>
                  <a:lnTo>
                    <a:pt x="142" y="59"/>
                  </a:lnTo>
                  <a:lnTo>
                    <a:pt x="139" y="56"/>
                  </a:lnTo>
                  <a:lnTo>
                    <a:pt x="136" y="56"/>
                  </a:lnTo>
                  <a:lnTo>
                    <a:pt x="134" y="54"/>
                  </a:lnTo>
                  <a:lnTo>
                    <a:pt x="131" y="48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3" y="43"/>
                  </a:lnTo>
                  <a:lnTo>
                    <a:pt x="120" y="43"/>
                  </a:lnTo>
                  <a:lnTo>
                    <a:pt x="118" y="46"/>
                  </a:lnTo>
                  <a:lnTo>
                    <a:pt x="118" y="48"/>
                  </a:lnTo>
                  <a:lnTo>
                    <a:pt x="118" y="51"/>
                  </a:lnTo>
                  <a:lnTo>
                    <a:pt x="115" y="51"/>
                  </a:lnTo>
                  <a:lnTo>
                    <a:pt x="112" y="48"/>
                  </a:lnTo>
                  <a:lnTo>
                    <a:pt x="110" y="46"/>
                  </a:lnTo>
                  <a:lnTo>
                    <a:pt x="107" y="46"/>
                  </a:lnTo>
                  <a:lnTo>
                    <a:pt x="102" y="46"/>
                  </a:lnTo>
                  <a:lnTo>
                    <a:pt x="99" y="48"/>
                  </a:lnTo>
                  <a:lnTo>
                    <a:pt x="96" y="51"/>
                  </a:lnTo>
                  <a:lnTo>
                    <a:pt x="94" y="51"/>
                  </a:lnTo>
                  <a:lnTo>
                    <a:pt x="88" y="51"/>
                  </a:lnTo>
                  <a:lnTo>
                    <a:pt x="86" y="51"/>
                  </a:lnTo>
                  <a:lnTo>
                    <a:pt x="83" y="51"/>
                  </a:lnTo>
                  <a:lnTo>
                    <a:pt x="80" y="51"/>
                  </a:lnTo>
                  <a:lnTo>
                    <a:pt x="78" y="51"/>
                  </a:lnTo>
                  <a:lnTo>
                    <a:pt x="75" y="54"/>
                  </a:lnTo>
                  <a:lnTo>
                    <a:pt x="72" y="56"/>
                  </a:lnTo>
                  <a:lnTo>
                    <a:pt x="70" y="59"/>
                  </a:lnTo>
                  <a:lnTo>
                    <a:pt x="67" y="64"/>
                  </a:lnTo>
                  <a:lnTo>
                    <a:pt x="64" y="64"/>
                  </a:lnTo>
                  <a:lnTo>
                    <a:pt x="62" y="67"/>
                  </a:lnTo>
                  <a:lnTo>
                    <a:pt x="56" y="70"/>
                  </a:lnTo>
                  <a:lnTo>
                    <a:pt x="54" y="70"/>
                  </a:lnTo>
                  <a:lnTo>
                    <a:pt x="51" y="67"/>
                  </a:lnTo>
                  <a:lnTo>
                    <a:pt x="48" y="67"/>
                  </a:lnTo>
                  <a:lnTo>
                    <a:pt x="46" y="67"/>
                  </a:lnTo>
                  <a:lnTo>
                    <a:pt x="43" y="70"/>
                  </a:lnTo>
                  <a:lnTo>
                    <a:pt x="40" y="75"/>
                  </a:lnTo>
                  <a:lnTo>
                    <a:pt x="40" y="78"/>
                  </a:lnTo>
                  <a:lnTo>
                    <a:pt x="43" y="78"/>
                  </a:lnTo>
                  <a:lnTo>
                    <a:pt x="46" y="80"/>
                  </a:lnTo>
                  <a:lnTo>
                    <a:pt x="43" y="83"/>
                  </a:lnTo>
                  <a:lnTo>
                    <a:pt x="40" y="86"/>
                  </a:lnTo>
                  <a:lnTo>
                    <a:pt x="38" y="86"/>
                  </a:lnTo>
                  <a:lnTo>
                    <a:pt x="38" y="83"/>
                  </a:lnTo>
                  <a:lnTo>
                    <a:pt x="35" y="83"/>
                  </a:lnTo>
                  <a:lnTo>
                    <a:pt x="32" y="80"/>
                  </a:lnTo>
                  <a:lnTo>
                    <a:pt x="30" y="83"/>
                  </a:lnTo>
                  <a:lnTo>
                    <a:pt x="32" y="86"/>
                  </a:lnTo>
                  <a:lnTo>
                    <a:pt x="30" y="88"/>
                  </a:lnTo>
                  <a:lnTo>
                    <a:pt x="27" y="88"/>
                  </a:lnTo>
                  <a:lnTo>
                    <a:pt x="22" y="88"/>
                  </a:lnTo>
                  <a:lnTo>
                    <a:pt x="19" y="88"/>
                  </a:lnTo>
                  <a:lnTo>
                    <a:pt x="16" y="86"/>
                  </a:lnTo>
                  <a:lnTo>
                    <a:pt x="14" y="83"/>
                  </a:lnTo>
                  <a:lnTo>
                    <a:pt x="11" y="83"/>
                  </a:lnTo>
                  <a:lnTo>
                    <a:pt x="3" y="83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91"/>
                  </a:lnTo>
                  <a:lnTo>
                    <a:pt x="3" y="93"/>
                  </a:lnTo>
                  <a:lnTo>
                    <a:pt x="6" y="93"/>
                  </a:lnTo>
                  <a:lnTo>
                    <a:pt x="8" y="96"/>
                  </a:lnTo>
                  <a:lnTo>
                    <a:pt x="8" y="99"/>
                  </a:lnTo>
                  <a:lnTo>
                    <a:pt x="8" y="101"/>
                  </a:lnTo>
                  <a:lnTo>
                    <a:pt x="11" y="101"/>
                  </a:lnTo>
                  <a:lnTo>
                    <a:pt x="14" y="104"/>
                  </a:lnTo>
                  <a:lnTo>
                    <a:pt x="16" y="104"/>
                  </a:lnTo>
                  <a:lnTo>
                    <a:pt x="16" y="107"/>
                  </a:lnTo>
                  <a:lnTo>
                    <a:pt x="16" y="109"/>
                  </a:lnTo>
                  <a:lnTo>
                    <a:pt x="16" y="112"/>
                  </a:lnTo>
                  <a:lnTo>
                    <a:pt x="16" y="115"/>
                  </a:lnTo>
                  <a:lnTo>
                    <a:pt x="16" y="117"/>
                  </a:lnTo>
                  <a:lnTo>
                    <a:pt x="19" y="120"/>
                  </a:lnTo>
                  <a:lnTo>
                    <a:pt x="22" y="123"/>
                  </a:lnTo>
                  <a:lnTo>
                    <a:pt x="27" y="123"/>
                  </a:lnTo>
                  <a:lnTo>
                    <a:pt x="30" y="125"/>
                  </a:lnTo>
                  <a:lnTo>
                    <a:pt x="32" y="125"/>
                  </a:lnTo>
                  <a:lnTo>
                    <a:pt x="35" y="128"/>
                  </a:lnTo>
                  <a:lnTo>
                    <a:pt x="38" y="131"/>
                  </a:lnTo>
                  <a:lnTo>
                    <a:pt x="40" y="131"/>
                  </a:lnTo>
                  <a:lnTo>
                    <a:pt x="43" y="133"/>
                  </a:lnTo>
                  <a:lnTo>
                    <a:pt x="43" y="136"/>
                  </a:lnTo>
                  <a:lnTo>
                    <a:pt x="43" y="139"/>
                  </a:lnTo>
                  <a:lnTo>
                    <a:pt x="46" y="141"/>
                  </a:lnTo>
                  <a:lnTo>
                    <a:pt x="46" y="144"/>
                  </a:lnTo>
                  <a:lnTo>
                    <a:pt x="46" y="149"/>
                  </a:lnTo>
                  <a:lnTo>
                    <a:pt x="46" y="152"/>
                  </a:lnTo>
                  <a:lnTo>
                    <a:pt x="48" y="152"/>
                  </a:lnTo>
                  <a:lnTo>
                    <a:pt x="51" y="155"/>
                  </a:lnTo>
                  <a:lnTo>
                    <a:pt x="51" y="160"/>
                  </a:lnTo>
                  <a:lnTo>
                    <a:pt x="54" y="160"/>
                  </a:lnTo>
                  <a:lnTo>
                    <a:pt x="56" y="160"/>
                  </a:lnTo>
                  <a:lnTo>
                    <a:pt x="56" y="157"/>
                  </a:lnTo>
                  <a:lnTo>
                    <a:pt x="59" y="157"/>
                  </a:lnTo>
                  <a:lnTo>
                    <a:pt x="64" y="157"/>
                  </a:lnTo>
                  <a:lnTo>
                    <a:pt x="67" y="155"/>
                  </a:lnTo>
                  <a:lnTo>
                    <a:pt x="70" y="155"/>
                  </a:lnTo>
                  <a:lnTo>
                    <a:pt x="72" y="157"/>
                  </a:lnTo>
                  <a:lnTo>
                    <a:pt x="75" y="157"/>
                  </a:lnTo>
                  <a:lnTo>
                    <a:pt x="75" y="160"/>
                  </a:lnTo>
                  <a:lnTo>
                    <a:pt x="72" y="163"/>
                  </a:lnTo>
                  <a:lnTo>
                    <a:pt x="78" y="168"/>
                  </a:lnTo>
                  <a:lnTo>
                    <a:pt x="80" y="173"/>
                  </a:lnTo>
                  <a:lnTo>
                    <a:pt x="83" y="179"/>
                  </a:lnTo>
                  <a:lnTo>
                    <a:pt x="86" y="184"/>
                  </a:lnTo>
                  <a:lnTo>
                    <a:pt x="86" y="189"/>
                  </a:lnTo>
                  <a:lnTo>
                    <a:pt x="88" y="195"/>
                  </a:lnTo>
                  <a:lnTo>
                    <a:pt x="86" y="195"/>
                  </a:lnTo>
                  <a:lnTo>
                    <a:pt x="91" y="203"/>
                  </a:lnTo>
                  <a:lnTo>
                    <a:pt x="94" y="203"/>
                  </a:lnTo>
                  <a:lnTo>
                    <a:pt x="99" y="203"/>
                  </a:lnTo>
                  <a:lnTo>
                    <a:pt x="102" y="203"/>
                  </a:lnTo>
                  <a:lnTo>
                    <a:pt x="107" y="205"/>
                  </a:lnTo>
                  <a:lnTo>
                    <a:pt x="107" y="203"/>
                  </a:lnTo>
                  <a:lnTo>
                    <a:pt x="110" y="203"/>
                  </a:lnTo>
                  <a:lnTo>
                    <a:pt x="112" y="203"/>
                  </a:lnTo>
                  <a:lnTo>
                    <a:pt x="115" y="203"/>
                  </a:lnTo>
                  <a:lnTo>
                    <a:pt x="115" y="200"/>
                  </a:lnTo>
                  <a:lnTo>
                    <a:pt x="115" y="197"/>
                  </a:lnTo>
                  <a:lnTo>
                    <a:pt x="115" y="195"/>
                  </a:lnTo>
                  <a:lnTo>
                    <a:pt x="128" y="189"/>
                  </a:lnTo>
                  <a:lnTo>
                    <a:pt x="131" y="187"/>
                  </a:lnTo>
                  <a:lnTo>
                    <a:pt x="128" y="184"/>
                  </a:lnTo>
                  <a:lnTo>
                    <a:pt x="123" y="184"/>
                  </a:lnTo>
                  <a:lnTo>
                    <a:pt x="120" y="184"/>
                  </a:lnTo>
                  <a:lnTo>
                    <a:pt x="118" y="184"/>
                  </a:lnTo>
                  <a:lnTo>
                    <a:pt x="115" y="184"/>
                  </a:lnTo>
                  <a:lnTo>
                    <a:pt x="112" y="181"/>
                  </a:lnTo>
                  <a:lnTo>
                    <a:pt x="112" y="179"/>
                  </a:lnTo>
                  <a:lnTo>
                    <a:pt x="112" y="176"/>
                  </a:lnTo>
                  <a:lnTo>
                    <a:pt x="110" y="173"/>
                  </a:lnTo>
                  <a:lnTo>
                    <a:pt x="110" y="171"/>
                  </a:lnTo>
                  <a:lnTo>
                    <a:pt x="112" y="171"/>
                  </a:lnTo>
                  <a:lnTo>
                    <a:pt x="115" y="171"/>
                  </a:lnTo>
                  <a:lnTo>
                    <a:pt x="118" y="171"/>
                  </a:lnTo>
                  <a:lnTo>
                    <a:pt x="120" y="171"/>
                  </a:lnTo>
                  <a:lnTo>
                    <a:pt x="120" y="168"/>
                  </a:lnTo>
                  <a:lnTo>
                    <a:pt x="123" y="163"/>
                  </a:lnTo>
                  <a:lnTo>
                    <a:pt x="128" y="168"/>
                  </a:lnTo>
                  <a:lnTo>
                    <a:pt x="134" y="165"/>
                  </a:lnTo>
                  <a:lnTo>
                    <a:pt x="142" y="160"/>
                  </a:lnTo>
                  <a:lnTo>
                    <a:pt x="147" y="157"/>
                  </a:lnTo>
                  <a:lnTo>
                    <a:pt x="147" y="163"/>
                  </a:lnTo>
                  <a:lnTo>
                    <a:pt x="147" y="165"/>
                  </a:lnTo>
                  <a:lnTo>
                    <a:pt x="150" y="165"/>
                  </a:lnTo>
                  <a:lnTo>
                    <a:pt x="152" y="165"/>
                  </a:lnTo>
                  <a:lnTo>
                    <a:pt x="152" y="157"/>
                  </a:lnTo>
                  <a:lnTo>
                    <a:pt x="155" y="160"/>
                  </a:lnTo>
                  <a:lnTo>
                    <a:pt x="158" y="157"/>
                  </a:lnTo>
                  <a:lnTo>
                    <a:pt x="160" y="157"/>
                  </a:lnTo>
                  <a:lnTo>
                    <a:pt x="163" y="157"/>
                  </a:lnTo>
                  <a:lnTo>
                    <a:pt x="163" y="155"/>
                  </a:lnTo>
                  <a:lnTo>
                    <a:pt x="163" y="152"/>
                  </a:lnTo>
                  <a:lnTo>
                    <a:pt x="166" y="149"/>
                  </a:lnTo>
                  <a:lnTo>
                    <a:pt x="168" y="149"/>
                  </a:lnTo>
                  <a:lnTo>
                    <a:pt x="171" y="152"/>
                  </a:lnTo>
                  <a:lnTo>
                    <a:pt x="174" y="152"/>
                  </a:lnTo>
                  <a:lnTo>
                    <a:pt x="174" y="155"/>
                  </a:lnTo>
                  <a:lnTo>
                    <a:pt x="174" y="160"/>
                  </a:lnTo>
                  <a:lnTo>
                    <a:pt x="174" y="163"/>
                  </a:lnTo>
                  <a:lnTo>
                    <a:pt x="174" y="165"/>
                  </a:lnTo>
                  <a:lnTo>
                    <a:pt x="176" y="165"/>
                  </a:lnTo>
                  <a:lnTo>
                    <a:pt x="182" y="163"/>
                  </a:lnTo>
                  <a:lnTo>
                    <a:pt x="184" y="160"/>
                  </a:lnTo>
                  <a:lnTo>
                    <a:pt x="187" y="160"/>
                  </a:lnTo>
                  <a:lnTo>
                    <a:pt x="190" y="163"/>
                  </a:lnTo>
                  <a:lnTo>
                    <a:pt x="190" y="165"/>
                  </a:lnTo>
                  <a:lnTo>
                    <a:pt x="192" y="168"/>
                  </a:lnTo>
                  <a:lnTo>
                    <a:pt x="192" y="171"/>
                  </a:lnTo>
                  <a:lnTo>
                    <a:pt x="195" y="173"/>
                  </a:lnTo>
                  <a:lnTo>
                    <a:pt x="198" y="171"/>
                  </a:lnTo>
                  <a:lnTo>
                    <a:pt x="200" y="168"/>
                  </a:lnTo>
                  <a:lnTo>
                    <a:pt x="200" y="165"/>
                  </a:lnTo>
                  <a:lnTo>
                    <a:pt x="203" y="163"/>
                  </a:lnTo>
                  <a:lnTo>
                    <a:pt x="208" y="163"/>
                  </a:lnTo>
                  <a:lnTo>
                    <a:pt x="211" y="163"/>
                  </a:lnTo>
                  <a:lnTo>
                    <a:pt x="214" y="157"/>
                  </a:lnTo>
                  <a:lnTo>
                    <a:pt x="216" y="155"/>
                  </a:lnTo>
                  <a:lnTo>
                    <a:pt x="219" y="155"/>
                  </a:lnTo>
                  <a:lnTo>
                    <a:pt x="222" y="155"/>
                  </a:lnTo>
                  <a:lnTo>
                    <a:pt x="227" y="155"/>
                  </a:lnTo>
                  <a:lnTo>
                    <a:pt x="230" y="155"/>
                  </a:lnTo>
                  <a:lnTo>
                    <a:pt x="232" y="155"/>
                  </a:lnTo>
                  <a:lnTo>
                    <a:pt x="235" y="155"/>
                  </a:lnTo>
                  <a:lnTo>
                    <a:pt x="235" y="149"/>
                  </a:lnTo>
                  <a:lnTo>
                    <a:pt x="235" y="144"/>
                  </a:lnTo>
                  <a:lnTo>
                    <a:pt x="232" y="141"/>
                  </a:lnTo>
                  <a:lnTo>
                    <a:pt x="230" y="139"/>
                  </a:lnTo>
                  <a:lnTo>
                    <a:pt x="235" y="136"/>
                  </a:lnTo>
                  <a:lnTo>
                    <a:pt x="238" y="133"/>
                  </a:lnTo>
                  <a:lnTo>
                    <a:pt x="240" y="128"/>
                  </a:lnTo>
                  <a:lnTo>
                    <a:pt x="243" y="128"/>
                  </a:lnTo>
                  <a:lnTo>
                    <a:pt x="246" y="128"/>
                  </a:lnTo>
                  <a:lnTo>
                    <a:pt x="248" y="128"/>
                  </a:lnTo>
                  <a:lnTo>
                    <a:pt x="251" y="131"/>
                  </a:lnTo>
                  <a:lnTo>
                    <a:pt x="254" y="133"/>
                  </a:lnTo>
                  <a:lnTo>
                    <a:pt x="256" y="139"/>
                  </a:lnTo>
                  <a:lnTo>
                    <a:pt x="259" y="141"/>
                  </a:lnTo>
                  <a:lnTo>
                    <a:pt x="262" y="141"/>
                  </a:lnTo>
                  <a:lnTo>
                    <a:pt x="267" y="144"/>
                  </a:lnTo>
                  <a:lnTo>
                    <a:pt x="270" y="141"/>
                  </a:lnTo>
                  <a:lnTo>
                    <a:pt x="272" y="139"/>
                  </a:lnTo>
                  <a:lnTo>
                    <a:pt x="275" y="136"/>
                  </a:lnTo>
                  <a:lnTo>
                    <a:pt x="278" y="136"/>
                  </a:lnTo>
                  <a:close/>
                </a:path>
              </a:pathLst>
            </a:custGeom>
            <a:solidFill>
              <a:srgbClr val="F0F0F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00" name="Freeform 166"/>
            <p:cNvSpPr>
              <a:spLocks/>
            </p:cNvSpPr>
            <p:nvPr/>
          </p:nvSpPr>
          <p:spPr bwMode="auto">
            <a:xfrm>
              <a:off x="7596188" y="4400550"/>
              <a:ext cx="669925" cy="1120775"/>
            </a:xfrm>
            <a:custGeom>
              <a:avLst/>
              <a:gdLst>
                <a:gd name="T0" fmla="*/ 0 w 179"/>
                <a:gd name="T1" fmla="*/ 2147483647 h 283"/>
                <a:gd name="T2" fmla="*/ 2147483647 w 179"/>
                <a:gd name="T3" fmla="*/ 2147483647 h 283"/>
                <a:gd name="T4" fmla="*/ 2147483647 w 179"/>
                <a:gd name="T5" fmla="*/ 2147483647 h 283"/>
                <a:gd name="T6" fmla="*/ 2147483647 w 179"/>
                <a:gd name="T7" fmla="*/ 2147483647 h 283"/>
                <a:gd name="T8" fmla="*/ 2147483647 w 179"/>
                <a:gd name="T9" fmla="*/ 2147483647 h 283"/>
                <a:gd name="T10" fmla="*/ 2147483647 w 179"/>
                <a:gd name="T11" fmla="*/ 2147483647 h 283"/>
                <a:gd name="T12" fmla="*/ 2147483647 w 179"/>
                <a:gd name="T13" fmla="*/ 2147483647 h 283"/>
                <a:gd name="T14" fmla="*/ 2147483647 w 179"/>
                <a:gd name="T15" fmla="*/ 2147483647 h 283"/>
                <a:gd name="T16" fmla="*/ 2147483647 w 179"/>
                <a:gd name="T17" fmla="*/ 2147483647 h 283"/>
                <a:gd name="T18" fmla="*/ 2147483647 w 179"/>
                <a:gd name="T19" fmla="*/ 2147483647 h 283"/>
                <a:gd name="T20" fmla="*/ 2147483647 w 179"/>
                <a:gd name="T21" fmla="*/ 2147483647 h 283"/>
                <a:gd name="T22" fmla="*/ 2147483647 w 179"/>
                <a:gd name="T23" fmla="*/ 2147483647 h 283"/>
                <a:gd name="T24" fmla="*/ 2147483647 w 179"/>
                <a:gd name="T25" fmla="*/ 2147483647 h 283"/>
                <a:gd name="T26" fmla="*/ 2147483647 w 179"/>
                <a:gd name="T27" fmla="*/ 2147483647 h 283"/>
                <a:gd name="T28" fmla="*/ 2147483647 w 179"/>
                <a:gd name="T29" fmla="*/ 2147483647 h 283"/>
                <a:gd name="T30" fmla="*/ 2147483647 w 179"/>
                <a:gd name="T31" fmla="*/ 2147483647 h 283"/>
                <a:gd name="T32" fmla="*/ 2147483647 w 179"/>
                <a:gd name="T33" fmla="*/ 2147483647 h 283"/>
                <a:gd name="T34" fmla="*/ 2147483647 w 179"/>
                <a:gd name="T35" fmla="*/ 2147483647 h 283"/>
                <a:gd name="T36" fmla="*/ 2147483647 w 179"/>
                <a:gd name="T37" fmla="*/ 2147483647 h 283"/>
                <a:gd name="T38" fmla="*/ 2147483647 w 179"/>
                <a:gd name="T39" fmla="*/ 2147483647 h 283"/>
                <a:gd name="T40" fmla="*/ 2147483647 w 179"/>
                <a:gd name="T41" fmla="*/ 2147483647 h 283"/>
                <a:gd name="T42" fmla="*/ 2147483647 w 179"/>
                <a:gd name="T43" fmla="*/ 2147483647 h 283"/>
                <a:gd name="T44" fmla="*/ 2147483647 w 179"/>
                <a:gd name="T45" fmla="*/ 2147483647 h 283"/>
                <a:gd name="T46" fmla="*/ 2147483647 w 179"/>
                <a:gd name="T47" fmla="*/ 2147483647 h 283"/>
                <a:gd name="T48" fmla="*/ 2147483647 w 179"/>
                <a:gd name="T49" fmla="*/ 2147483647 h 283"/>
                <a:gd name="T50" fmla="*/ 2147483647 w 179"/>
                <a:gd name="T51" fmla="*/ 2147483647 h 283"/>
                <a:gd name="T52" fmla="*/ 2147483647 w 179"/>
                <a:gd name="T53" fmla="*/ 2147483647 h 283"/>
                <a:gd name="T54" fmla="*/ 2147483647 w 179"/>
                <a:gd name="T55" fmla="*/ 2147483647 h 283"/>
                <a:gd name="T56" fmla="*/ 2147483647 w 179"/>
                <a:gd name="T57" fmla="*/ 2147483647 h 283"/>
                <a:gd name="T58" fmla="*/ 2147483647 w 179"/>
                <a:gd name="T59" fmla="*/ 2147483647 h 283"/>
                <a:gd name="T60" fmla="*/ 2147483647 w 179"/>
                <a:gd name="T61" fmla="*/ 2147483647 h 283"/>
                <a:gd name="T62" fmla="*/ 2147483647 w 179"/>
                <a:gd name="T63" fmla="*/ 2147483647 h 283"/>
                <a:gd name="T64" fmla="*/ 2147483647 w 179"/>
                <a:gd name="T65" fmla="*/ 2147483647 h 283"/>
                <a:gd name="T66" fmla="*/ 2147483647 w 179"/>
                <a:gd name="T67" fmla="*/ 2147483647 h 283"/>
                <a:gd name="T68" fmla="*/ 2147483647 w 179"/>
                <a:gd name="T69" fmla="*/ 2147483647 h 283"/>
                <a:gd name="T70" fmla="*/ 2147483647 w 179"/>
                <a:gd name="T71" fmla="*/ 2147483647 h 283"/>
                <a:gd name="T72" fmla="*/ 2147483647 w 179"/>
                <a:gd name="T73" fmla="*/ 2147483647 h 283"/>
                <a:gd name="T74" fmla="*/ 2147483647 w 179"/>
                <a:gd name="T75" fmla="*/ 2147483647 h 283"/>
                <a:gd name="T76" fmla="*/ 2147483647 w 179"/>
                <a:gd name="T77" fmla="*/ 2147483647 h 283"/>
                <a:gd name="T78" fmla="*/ 2147483647 w 179"/>
                <a:gd name="T79" fmla="*/ 2147483647 h 283"/>
                <a:gd name="T80" fmla="*/ 2147483647 w 179"/>
                <a:gd name="T81" fmla="*/ 2147483647 h 283"/>
                <a:gd name="T82" fmla="*/ 2147483647 w 179"/>
                <a:gd name="T83" fmla="*/ 0 h 283"/>
                <a:gd name="T84" fmla="*/ 2147483647 w 179"/>
                <a:gd name="T85" fmla="*/ 2147483647 h 283"/>
                <a:gd name="T86" fmla="*/ 2147483647 w 179"/>
                <a:gd name="T87" fmla="*/ 2147483647 h 283"/>
                <a:gd name="T88" fmla="*/ 2147483647 w 179"/>
                <a:gd name="T89" fmla="*/ 2147483647 h 283"/>
                <a:gd name="T90" fmla="*/ 2147483647 w 179"/>
                <a:gd name="T91" fmla="*/ 2147483647 h 283"/>
                <a:gd name="T92" fmla="*/ 2147483647 w 179"/>
                <a:gd name="T93" fmla="*/ 2147483647 h 283"/>
                <a:gd name="T94" fmla="*/ 2147483647 w 179"/>
                <a:gd name="T95" fmla="*/ 2147483647 h 283"/>
                <a:gd name="T96" fmla="*/ 2147483647 w 179"/>
                <a:gd name="T97" fmla="*/ 2147483647 h 283"/>
                <a:gd name="T98" fmla="*/ 2147483647 w 179"/>
                <a:gd name="T99" fmla="*/ 2147483647 h 283"/>
                <a:gd name="T100" fmla="*/ 2147483647 w 179"/>
                <a:gd name="T101" fmla="*/ 2147483647 h 283"/>
                <a:gd name="T102" fmla="*/ 2147483647 w 179"/>
                <a:gd name="T103" fmla="*/ 2147483647 h 283"/>
                <a:gd name="T104" fmla="*/ 2147483647 w 179"/>
                <a:gd name="T105" fmla="*/ 2147483647 h 283"/>
                <a:gd name="T106" fmla="*/ 2147483647 w 179"/>
                <a:gd name="T107" fmla="*/ 2147483647 h 283"/>
                <a:gd name="T108" fmla="*/ 2147483647 w 179"/>
                <a:gd name="T109" fmla="*/ 2147483647 h 28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79"/>
                <a:gd name="T166" fmla="*/ 0 h 283"/>
                <a:gd name="T167" fmla="*/ 179 w 179"/>
                <a:gd name="T168" fmla="*/ 283 h 28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79" h="283">
                  <a:moveTo>
                    <a:pt x="6" y="109"/>
                  </a:moveTo>
                  <a:lnTo>
                    <a:pt x="3" y="115"/>
                  </a:lnTo>
                  <a:lnTo>
                    <a:pt x="3" y="117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0" y="128"/>
                  </a:lnTo>
                  <a:lnTo>
                    <a:pt x="0" y="131"/>
                  </a:lnTo>
                  <a:lnTo>
                    <a:pt x="3" y="133"/>
                  </a:lnTo>
                  <a:lnTo>
                    <a:pt x="6" y="133"/>
                  </a:lnTo>
                  <a:lnTo>
                    <a:pt x="8" y="133"/>
                  </a:lnTo>
                  <a:lnTo>
                    <a:pt x="11" y="136"/>
                  </a:lnTo>
                  <a:lnTo>
                    <a:pt x="14" y="139"/>
                  </a:lnTo>
                  <a:lnTo>
                    <a:pt x="16" y="139"/>
                  </a:lnTo>
                  <a:lnTo>
                    <a:pt x="19" y="141"/>
                  </a:lnTo>
                  <a:lnTo>
                    <a:pt x="22" y="141"/>
                  </a:lnTo>
                  <a:lnTo>
                    <a:pt x="22" y="144"/>
                  </a:lnTo>
                  <a:lnTo>
                    <a:pt x="24" y="144"/>
                  </a:lnTo>
                  <a:lnTo>
                    <a:pt x="27" y="147"/>
                  </a:lnTo>
                  <a:lnTo>
                    <a:pt x="27" y="149"/>
                  </a:lnTo>
                  <a:lnTo>
                    <a:pt x="27" y="152"/>
                  </a:lnTo>
                  <a:lnTo>
                    <a:pt x="30" y="155"/>
                  </a:lnTo>
                  <a:lnTo>
                    <a:pt x="32" y="157"/>
                  </a:lnTo>
                  <a:lnTo>
                    <a:pt x="32" y="163"/>
                  </a:lnTo>
                  <a:lnTo>
                    <a:pt x="32" y="165"/>
                  </a:lnTo>
                  <a:lnTo>
                    <a:pt x="32" y="168"/>
                  </a:lnTo>
                  <a:lnTo>
                    <a:pt x="32" y="171"/>
                  </a:lnTo>
                  <a:lnTo>
                    <a:pt x="32" y="173"/>
                  </a:lnTo>
                  <a:lnTo>
                    <a:pt x="30" y="176"/>
                  </a:lnTo>
                  <a:lnTo>
                    <a:pt x="30" y="179"/>
                  </a:lnTo>
                  <a:lnTo>
                    <a:pt x="32" y="179"/>
                  </a:lnTo>
                  <a:lnTo>
                    <a:pt x="35" y="181"/>
                  </a:lnTo>
                  <a:lnTo>
                    <a:pt x="35" y="184"/>
                  </a:lnTo>
                  <a:lnTo>
                    <a:pt x="35" y="187"/>
                  </a:lnTo>
                  <a:lnTo>
                    <a:pt x="35" y="189"/>
                  </a:lnTo>
                  <a:lnTo>
                    <a:pt x="38" y="192"/>
                  </a:lnTo>
                  <a:lnTo>
                    <a:pt x="40" y="192"/>
                  </a:lnTo>
                  <a:lnTo>
                    <a:pt x="40" y="195"/>
                  </a:lnTo>
                  <a:lnTo>
                    <a:pt x="40" y="197"/>
                  </a:lnTo>
                  <a:lnTo>
                    <a:pt x="40" y="200"/>
                  </a:lnTo>
                  <a:lnTo>
                    <a:pt x="40" y="203"/>
                  </a:lnTo>
                  <a:lnTo>
                    <a:pt x="43" y="205"/>
                  </a:lnTo>
                  <a:lnTo>
                    <a:pt x="46" y="205"/>
                  </a:lnTo>
                  <a:lnTo>
                    <a:pt x="48" y="205"/>
                  </a:lnTo>
                  <a:lnTo>
                    <a:pt x="51" y="211"/>
                  </a:lnTo>
                  <a:lnTo>
                    <a:pt x="54" y="211"/>
                  </a:lnTo>
                  <a:lnTo>
                    <a:pt x="56" y="211"/>
                  </a:lnTo>
                  <a:lnTo>
                    <a:pt x="59" y="211"/>
                  </a:lnTo>
                  <a:lnTo>
                    <a:pt x="59" y="213"/>
                  </a:lnTo>
                  <a:lnTo>
                    <a:pt x="62" y="213"/>
                  </a:lnTo>
                  <a:lnTo>
                    <a:pt x="67" y="213"/>
                  </a:lnTo>
                  <a:lnTo>
                    <a:pt x="70" y="213"/>
                  </a:lnTo>
                  <a:lnTo>
                    <a:pt x="70" y="216"/>
                  </a:lnTo>
                  <a:lnTo>
                    <a:pt x="70" y="219"/>
                  </a:lnTo>
                  <a:lnTo>
                    <a:pt x="72" y="221"/>
                  </a:lnTo>
                  <a:lnTo>
                    <a:pt x="75" y="224"/>
                  </a:lnTo>
                  <a:lnTo>
                    <a:pt x="78" y="224"/>
                  </a:lnTo>
                  <a:lnTo>
                    <a:pt x="78" y="221"/>
                  </a:lnTo>
                  <a:lnTo>
                    <a:pt x="80" y="221"/>
                  </a:lnTo>
                  <a:lnTo>
                    <a:pt x="83" y="221"/>
                  </a:lnTo>
                  <a:lnTo>
                    <a:pt x="86" y="221"/>
                  </a:lnTo>
                  <a:lnTo>
                    <a:pt x="88" y="227"/>
                  </a:lnTo>
                  <a:lnTo>
                    <a:pt x="94" y="229"/>
                  </a:lnTo>
                  <a:lnTo>
                    <a:pt x="96" y="232"/>
                  </a:lnTo>
                  <a:lnTo>
                    <a:pt x="94" y="237"/>
                  </a:lnTo>
                  <a:lnTo>
                    <a:pt x="94" y="240"/>
                  </a:lnTo>
                  <a:lnTo>
                    <a:pt x="94" y="243"/>
                  </a:lnTo>
                  <a:lnTo>
                    <a:pt x="94" y="245"/>
                  </a:lnTo>
                  <a:lnTo>
                    <a:pt x="96" y="251"/>
                  </a:lnTo>
                  <a:lnTo>
                    <a:pt x="96" y="253"/>
                  </a:lnTo>
                  <a:lnTo>
                    <a:pt x="96" y="259"/>
                  </a:lnTo>
                  <a:lnTo>
                    <a:pt x="96" y="264"/>
                  </a:lnTo>
                  <a:lnTo>
                    <a:pt x="96" y="272"/>
                  </a:lnTo>
                  <a:lnTo>
                    <a:pt x="99" y="275"/>
                  </a:lnTo>
                  <a:lnTo>
                    <a:pt x="104" y="275"/>
                  </a:lnTo>
                  <a:lnTo>
                    <a:pt x="112" y="275"/>
                  </a:lnTo>
                  <a:lnTo>
                    <a:pt x="112" y="277"/>
                  </a:lnTo>
                  <a:lnTo>
                    <a:pt x="112" y="283"/>
                  </a:lnTo>
                  <a:lnTo>
                    <a:pt x="115" y="283"/>
                  </a:lnTo>
                  <a:lnTo>
                    <a:pt x="115" y="280"/>
                  </a:lnTo>
                  <a:lnTo>
                    <a:pt x="115" y="277"/>
                  </a:lnTo>
                  <a:lnTo>
                    <a:pt x="118" y="280"/>
                  </a:lnTo>
                  <a:lnTo>
                    <a:pt x="123" y="280"/>
                  </a:lnTo>
                  <a:lnTo>
                    <a:pt x="126" y="280"/>
                  </a:lnTo>
                  <a:lnTo>
                    <a:pt x="128" y="277"/>
                  </a:lnTo>
                  <a:lnTo>
                    <a:pt x="131" y="275"/>
                  </a:lnTo>
                  <a:lnTo>
                    <a:pt x="136" y="275"/>
                  </a:lnTo>
                  <a:lnTo>
                    <a:pt x="139" y="275"/>
                  </a:lnTo>
                  <a:lnTo>
                    <a:pt x="142" y="277"/>
                  </a:lnTo>
                  <a:lnTo>
                    <a:pt x="144" y="277"/>
                  </a:lnTo>
                  <a:lnTo>
                    <a:pt x="150" y="275"/>
                  </a:lnTo>
                  <a:lnTo>
                    <a:pt x="152" y="275"/>
                  </a:lnTo>
                  <a:lnTo>
                    <a:pt x="155" y="275"/>
                  </a:lnTo>
                  <a:lnTo>
                    <a:pt x="158" y="277"/>
                  </a:lnTo>
                  <a:lnTo>
                    <a:pt x="160" y="277"/>
                  </a:lnTo>
                  <a:lnTo>
                    <a:pt x="160" y="275"/>
                  </a:lnTo>
                  <a:lnTo>
                    <a:pt x="160" y="269"/>
                  </a:lnTo>
                  <a:lnTo>
                    <a:pt x="160" y="267"/>
                  </a:lnTo>
                  <a:lnTo>
                    <a:pt x="160" y="261"/>
                  </a:lnTo>
                  <a:lnTo>
                    <a:pt x="155" y="256"/>
                  </a:lnTo>
                  <a:lnTo>
                    <a:pt x="155" y="253"/>
                  </a:lnTo>
                  <a:lnTo>
                    <a:pt x="155" y="251"/>
                  </a:lnTo>
                  <a:lnTo>
                    <a:pt x="152" y="251"/>
                  </a:lnTo>
                  <a:lnTo>
                    <a:pt x="150" y="253"/>
                  </a:lnTo>
                  <a:lnTo>
                    <a:pt x="147" y="256"/>
                  </a:lnTo>
                  <a:lnTo>
                    <a:pt x="147" y="253"/>
                  </a:lnTo>
                  <a:lnTo>
                    <a:pt x="147" y="251"/>
                  </a:lnTo>
                  <a:lnTo>
                    <a:pt x="144" y="248"/>
                  </a:lnTo>
                  <a:lnTo>
                    <a:pt x="142" y="245"/>
                  </a:lnTo>
                  <a:lnTo>
                    <a:pt x="136" y="248"/>
                  </a:lnTo>
                  <a:lnTo>
                    <a:pt x="134" y="251"/>
                  </a:lnTo>
                  <a:lnTo>
                    <a:pt x="131" y="251"/>
                  </a:lnTo>
                  <a:lnTo>
                    <a:pt x="128" y="251"/>
                  </a:lnTo>
                  <a:lnTo>
                    <a:pt x="126" y="251"/>
                  </a:lnTo>
                  <a:lnTo>
                    <a:pt x="126" y="248"/>
                  </a:lnTo>
                  <a:lnTo>
                    <a:pt x="128" y="245"/>
                  </a:lnTo>
                  <a:lnTo>
                    <a:pt x="131" y="243"/>
                  </a:lnTo>
                  <a:lnTo>
                    <a:pt x="136" y="240"/>
                  </a:lnTo>
                  <a:lnTo>
                    <a:pt x="136" y="237"/>
                  </a:lnTo>
                  <a:lnTo>
                    <a:pt x="134" y="237"/>
                  </a:lnTo>
                  <a:lnTo>
                    <a:pt x="131" y="235"/>
                  </a:lnTo>
                  <a:lnTo>
                    <a:pt x="128" y="232"/>
                  </a:lnTo>
                  <a:lnTo>
                    <a:pt x="126" y="232"/>
                  </a:lnTo>
                  <a:lnTo>
                    <a:pt x="123" y="229"/>
                  </a:lnTo>
                  <a:lnTo>
                    <a:pt x="126" y="227"/>
                  </a:lnTo>
                  <a:lnTo>
                    <a:pt x="128" y="224"/>
                  </a:lnTo>
                  <a:lnTo>
                    <a:pt x="131" y="221"/>
                  </a:lnTo>
                  <a:lnTo>
                    <a:pt x="136" y="219"/>
                  </a:lnTo>
                  <a:lnTo>
                    <a:pt x="142" y="219"/>
                  </a:lnTo>
                  <a:lnTo>
                    <a:pt x="144" y="216"/>
                  </a:lnTo>
                  <a:lnTo>
                    <a:pt x="144" y="213"/>
                  </a:lnTo>
                  <a:lnTo>
                    <a:pt x="142" y="208"/>
                  </a:lnTo>
                  <a:lnTo>
                    <a:pt x="142" y="203"/>
                  </a:lnTo>
                  <a:lnTo>
                    <a:pt x="142" y="200"/>
                  </a:lnTo>
                  <a:lnTo>
                    <a:pt x="144" y="197"/>
                  </a:lnTo>
                  <a:lnTo>
                    <a:pt x="144" y="195"/>
                  </a:lnTo>
                  <a:lnTo>
                    <a:pt x="144" y="192"/>
                  </a:lnTo>
                  <a:lnTo>
                    <a:pt x="142" y="189"/>
                  </a:lnTo>
                  <a:lnTo>
                    <a:pt x="136" y="187"/>
                  </a:lnTo>
                  <a:lnTo>
                    <a:pt x="136" y="184"/>
                  </a:lnTo>
                  <a:lnTo>
                    <a:pt x="136" y="181"/>
                  </a:lnTo>
                  <a:lnTo>
                    <a:pt x="136" y="176"/>
                  </a:lnTo>
                  <a:lnTo>
                    <a:pt x="139" y="176"/>
                  </a:lnTo>
                  <a:lnTo>
                    <a:pt x="142" y="173"/>
                  </a:lnTo>
                  <a:lnTo>
                    <a:pt x="144" y="173"/>
                  </a:lnTo>
                  <a:lnTo>
                    <a:pt x="147" y="176"/>
                  </a:lnTo>
                  <a:lnTo>
                    <a:pt x="150" y="176"/>
                  </a:lnTo>
                  <a:lnTo>
                    <a:pt x="152" y="173"/>
                  </a:lnTo>
                  <a:lnTo>
                    <a:pt x="155" y="168"/>
                  </a:lnTo>
                  <a:lnTo>
                    <a:pt x="155" y="165"/>
                  </a:lnTo>
                  <a:lnTo>
                    <a:pt x="158" y="165"/>
                  </a:lnTo>
                  <a:lnTo>
                    <a:pt x="158" y="163"/>
                  </a:lnTo>
                  <a:lnTo>
                    <a:pt x="158" y="160"/>
                  </a:lnTo>
                  <a:lnTo>
                    <a:pt x="158" y="157"/>
                  </a:lnTo>
                  <a:lnTo>
                    <a:pt x="160" y="157"/>
                  </a:lnTo>
                  <a:lnTo>
                    <a:pt x="160" y="155"/>
                  </a:lnTo>
                  <a:lnTo>
                    <a:pt x="160" y="152"/>
                  </a:lnTo>
                  <a:lnTo>
                    <a:pt x="160" y="144"/>
                  </a:lnTo>
                  <a:lnTo>
                    <a:pt x="160" y="141"/>
                  </a:lnTo>
                  <a:lnTo>
                    <a:pt x="160" y="139"/>
                  </a:lnTo>
                  <a:lnTo>
                    <a:pt x="160" y="136"/>
                  </a:lnTo>
                  <a:lnTo>
                    <a:pt x="160" y="133"/>
                  </a:lnTo>
                  <a:lnTo>
                    <a:pt x="158" y="133"/>
                  </a:lnTo>
                  <a:lnTo>
                    <a:pt x="155" y="133"/>
                  </a:lnTo>
                  <a:lnTo>
                    <a:pt x="152" y="133"/>
                  </a:lnTo>
                  <a:lnTo>
                    <a:pt x="152" y="131"/>
                  </a:lnTo>
                  <a:lnTo>
                    <a:pt x="155" y="128"/>
                  </a:lnTo>
                  <a:lnTo>
                    <a:pt x="158" y="125"/>
                  </a:lnTo>
                  <a:lnTo>
                    <a:pt x="160" y="125"/>
                  </a:lnTo>
                  <a:lnTo>
                    <a:pt x="160" y="128"/>
                  </a:lnTo>
                  <a:lnTo>
                    <a:pt x="163" y="125"/>
                  </a:lnTo>
                  <a:lnTo>
                    <a:pt x="160" y="123"/>
                  </a:lnTo>
                  <a:lnTo>
                    <a:pt x="160" y="120"/>
                  </a:lnTo>
                  <a:lnTo>
                    <a:pt x="160" y="117"/>
                  </a:lnTo>
                  <a:lnTo>
                    <a:pt x="158" y="115"/>
                  </a:lnTo>
                  <a:lnTo>
                    <a:pt x="158" y="117"/>
                  </a:lnTo>
                  <a:lnTo>
                    <a:pt x="155" y="117"/>
                  </a:lnTo>
                  <a:lnTo>
                    <a:pt x="150" y="115"/>
                  </a:lnTo>
                  <a:lnTo>
                    <a:pt x="150" y="112"/>
                  </a:lnTo>
                  <a:lnTo>
                    <a:pt x="152" y="109"/>
                  </a:lnTo>
                  <a:lnTo>
                    <a:pt x="150" y="109"/>
                  </a:lnTo>
                  <a:lnTo>
                    <a:pt x="147" y="109"/>
                  </a:lnTo>
                  <a:lnTo>
                    <a:pt x="147" y="107"/>
                  </a:lnTo>
                  <a:lnTo>
                    <a:pt x="150" y="101"/>
                  </a:lnTo>
                  <a:lnTo>
                    <a:pt x="150" y="99"/>
                  </a:lnTo>
                  <a:lnTo>
                    <a:pt x="150" y="96"/>
                  </a:lnTo>
                  <a:lnTo>
                    <a:pt x="147" y="96"/>
                  </a:lnTo>
                  <a:lnTo>
                    <a:pt x="144" y="93"/>
                  </a:lnTo>
                  <a:lnTo>
                    <a:pt x="142" y="88"/>
                  </a:lnTo>
                  <a:lnTo>
                    <a:pt x="139" y="85"/>
                  </a:lnTo>
                  <a:lnTo>
                    <a:pt x="136" y="77"/>
                  </a:lnTo>
                  <a:lnTo>
                    <a:pt x="136" y="69"/>
                  </a:lnTo>
                  <a:lnTo>
                    <a:pt x="136" y="61"/>
                  </a:lnTo>
                  <a:lnTo>
                    <a:pt x="142" y="61"/>
                  </a:lnTo>
                  <a:lnTo>
                    <a:pt x="144" y="61"/>
                  </a:lnTo>
                  <a:lnTo>
                    <a:pt x="147" y="61"/>
                  </a:lnTo>
                  <a:lnTo>
                    <a:pt x="152" y="61"/>
                  </a:lnTo>
                  <a:lnTo>
                    <a:pt x="158" y="59"/>
                  </a:lnTo>
                  <a:lnTo>
                    <a:pt x="163" y="53"/>
                  </a:lnTo>
                  <a:lnTo>
                    <a:pt x="168" y="48"/>
                  </a:lnTo>
                  <a:lnTo>
                    <a:pt x="171" y="48"/>
                  </a:lnTo>
                  <a:lnTo>
                    <a:pt x="176" y="48"/>
                  </a:lnTo>
                  <a:lnTo>
                    <a:pt x="179" y="40"/>
                  </a:lnTo>
                  <a:lnTo>
                    <a:pt x="179" y="35"/>
                  </a:lnTo>
                  <a:lnTo>
                    <a:pt x="179" y="32"/>
                  </a:lnTo>
                  <a:lnTo>
                    <a:pt x="179" y="24"/>
                  </a:lnTo>
                  <a:lnTo>
                    <a:pt x="179" y="21"/>
                  </a:lnTo>
                  <a:lnTo>
                    <a:pt x="176" y="16"/>
                  </a:lnTo>
                  <a:lnTo>
                    <a:pt x="174" y="8"/>
                  </a:lnTo>
                  <a:lnTo>
                    <a:pt x="171" y="0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58" y="3"/>
                  </a:lnTo>
                  <a:lnTo>
                    <a:pt x="152" y="3"/>
                  </a:lnTo>
                  <a:lnTo>
                    <a:pt x="142" y="5"/>
                  </a:lnTo>
                  <a:lnTo>
                    <a:pt x="142" y="8"/>
                  </a:lnTo>
                  <a:lnTo>
                    <a:pt x="139" y="13"/>
                  </a:lnTo>
                  <a:lnTo>
                    <a:pt x="136" y="13"/>
                  </a:lnTo>
                  <a:lnTo>
                    <a:pt x="134" y="13"/>
                  </a:lnTo>
                  <a:lnTo>
                    <a:pt x="131" y="13"/>
                  </a:lnTo>
                  <a:lnTo>
                    <a:pt x="123" y="13"/>
                  </a:lnTo>
                  <a:lnTo>
                    <a:pt x="118" y="13"/>
                  </a:lnTo>
                  <a:lnTo>
                    <a:pt x="115" y="11"/>
                  </a:lnTo>
                  <a:lnTo>
                    <a:pt x="115" y="8"/>
                  </a:lnTo>
                  <a:lnTo>
                    <a:pt x="112" y="5"/>
                  </a:lnTo>
                  <a:lnTo>
                    <a:pt x="110" y="5"/>
                  </a:lnTo>
                  <a:lnTo>
                    <a:pt x="107" y="8"/>
                  </a:lnTo>
                  <a:lnTo>
                    <a:pt x="104" y="11"/>
                  </a:lnTo>
                  <a:lnTo>
                    <a:pt x="102" y="13"/>
                  </a:lnTo>
                  <a:lnTo>
                    <a:pt x="102" y="16"/>
                  </a:lnTo>
                  <a:lnTo>
                    <a:pt x="102" y="19"/>
                  </a:lnTo>
                  <a:lnTo>
                    <a:pt x="102" y="21"/>
                  </a:lnTo>
                  <a:lnTo>
                    <a:pt x="99" y="24"/>
                  </a:lnTo>
                  <a:lnTo>
                    <a:pt x="94" y="27"/>
                  </a:lnTo>
                  <a:lnTo>
                    <a:pt x="91" y="27"/>
                  </a:lnTo>
                  <a:lnTo>
                    <a:pt x="86" y="29"/>
                  </a:lnTo>
                  <a:lnTo>
                    <a:pt x="83" y="29"/>
                  </a:lnTo>
                  <a:lnTo>
                    <a:pt x="78" y="32"/>
                  </a:lnTo>
                  <a:lnTo>
                    <a:pt x="72" y="35"/>
                  </a:lnTo>
                  <a:lnTo>
                    <a:pt x="70" y="37"/>
                  </a:lnTo>
                  <a:lnTo>
                    <a:pt x="64" y="40"/>
                  </a:lnTo>
                  <a:lnTo>
                    <a:pt x="62" y="43"/>
                  </a:lnTo>
                  <a:lnTo>
                    <a:pt x="59" y="43"/>
                  </a:lnTo>
                  <a:lnTo>
                    <a:pt x="56" y="43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37"/>
                  </a:lnTo>
                  <a:lnTo>
                    <a:pt x="46" y="35"/>
                  </a:lnTo>
                  <a:lnTo>
                    <a:pt x="43" y="35"/>
                  </a:lnTo>
                  <a:lnTo>
                    <a:pt x="43" y="37"/>
                  </a:lnTo>
                  <a:lnTo>
                    <a:pt x="40" y="37"/>
                  </a:lnTo>
                  <a:lnTo>
                    <a:pt x="38" y="43"/>
                  </a:lnTo>
                  <a:lnTo>
                    <a:pt x="35" y="45"/>
                  </a:lnTo>
                  <a:lnTo>
                    <a:pt x="35" y="48"/>
                  </a:lnTo>
                  <a:lnTo>
                    <a:pt x="32" y="51"/>
                  </a:lnTo>
                  <a:lnTo>
                    <a:pt x="32" y="53"/>
                  </a:lnTo>
                  <a:lnTo>
                    <a:pt x="32" y="56"/>
                  </a:lnTo>
                  <a:lnTo>
                    <a:pt x="32" y="59"/>
                  </a:lnTo>
                  <a:lnTo>
                    <a:pt x="32" y="61"/>
                  </a:lnTo>
                  <a:lnTo>
                    <a:pt x="35" y="64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2" y="69"/>
                  </a:lnTo>
                  <a:lnTo>
                    <a:pt x="30" y="72"/>
                  </a:lnTo>
                  <a:lnTo>
                    <a:pt x="24" y="72"/>
                  </a:lnTo>
                  <a:lnTo>
                    <a:pt x="22" y="75"/>
                  </a:lnTo>
                  <a:lnTo>
                    <a:pt x="19" y="77"/>
                  </a:lnTo>
                  <a:lnTo>
                    <a:pt x="19" y="80"/>
                  </a:lnTo>
                  <a:lnTo>
                    <a:pt x="16" y="83"/>
                  </a:lnTo>
                  <a:lnTo>
                    <a:pt x="16" y="88"/>
                  </a:lnTo>
                  <a:lnTo>
                    <a:pt x="14" y="91"/>
                  </a:lnTo>
                  <a:lnTo>
                    <a:pt x="14" y="93"/>
                  </a:lnTo>
                  <a:lnTo>
                    <a:pt x="11" y="99"/>
                  </a:lnTo>
                  <a:lnTo>
                    <a:pt x="11" y="101"/>
                  </a:lnTo>
                  <a:lnTo>
                    <a:pt x="8" y="104"/>
                  </a:lnTo>
                  <a:lnTo>
                    <a:pt x="6" y="109"/>
                  </a:lnTo>
                  <a:close/>
                </a:path>
              </a:pathLst>
            </a:custGeom>
            <a:solidFill>
              <a:srgbClr val="FFFF00"/>
            </a:solidFill>
            <a:ln w="4826">
              <a:solidFill>
                <a:srgbClr val="FFFF9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01" name="Freeform 167"/>
            <p:cNvSpPr>
              <a:spLocks/>
            </p:cNvSpPr>
            <p:nvPr/>
          </p:nvSpPr>
          <p:spPr bwMode="auto">
            <a:xfrm>
              <a:off x="6884988" y="3752850"/>
              <a:ext cx="900112" cy="550863"/>
            </a:xfrm>
            <a:custGeom>
              <a:avLst/>
              <a:gdLst>
                <a:gd name="T0" fmla="*/ 2147483647 w 240"/>
                <a:gd name="T1" fmla="*/ 2147483647 h 139"/>
                <a:gd name="T2" fmla="*/ 2147483647 w 240"/>
                <a:gd name="T3" fmla="*/ 2147483647 h 139"/>
                <a:gd name="T4" fmla="*/ 2147483647 w 240"/>
                <a:gd name="T5" fmla="*/ 2147483647 h 139"/>
                <a:gd name="T6" fmla="*/ 2147483647 w 240"/>
                <a:gd name="T7" fmla="*/ 2147483647 h 139"/>
                <a:gd name="T8" fmla="*/ 2147483647 w 240"/>
                <a:gd name="T9" fmla="*/ 2147483647 h 139"/>
                <a:gd name="T10" fmla="*/ 2147483647 w 240"/>
                <a:gd name="T11" fmla="*/ 2147483647 h 139"/>
                <a:gd name="T12" fmla="*/ 2147483647 w 240"/>
                <a:gd name="T13" fmla="*/ 2147483647 h 139"/>
                <a:gd name="T14" fmla="*/ 2147483647 w 240"/>
                <a:gd name="T15" fmla="*/ 2147483647 h 139"/>
                <a:gd name="T16" fmla="*/ 0 w 240"/>
                <a:gd name="T17" fmla="*/ 2147483647 h 139"/>
                <a:gd name="T18" fmla="*/ 2147483647 w 240"/>
                <a:gd name="T19" fmla="*/ 2147483647 h 139"/>
                <a:gd name="T20" fmla="*/ 2147483647 w 240"/>
                <a:gd name="T21" fmla="*/ 2147483647 h 139"/>
                <a:gd name="T22" fmla="*/ 2147483647 w 240"/>
                <a:gd name="T23" fmla="*/ 2147483647 h 139"/>
                <a:gd name="T24" fmla="*/ 2147483647 w 240"/>
                <a:gd name="T25" fmla="*/ 2147483647 h 139"/>
                <a:gd name="T26" fmla="*/ 2147483647 w 240"/>
                <a:gd name="T27" fmla="*/ 2147483647 h 139"/>
                <a:gd name="T28" fmla="*/ 2147483647 w 240"/>
                <a:gd name="T29" fmla="*/ 2147483647 h 139"/>
                <a:gd name="T30" fmla="*/ 2147483647 w 240"/>
                <a:gd name="T31" fmla="*/ 2147483647 h 139"/>
                <a:gd name="T32" fmla="*/ 2147483647 w 240"/>
                <a:gd name="T33" fmla="*/ 2147483647 h 139"/>
                <a:gd name="T34" fmla="*/ 2147483647 w 240"/>
                <a:gd name="T35" fmla="*/ 2147483647 h 139"/>
                <a:gd name="T36" fmla="*/ 2147483647 w 240"/>
                <a:gd name="T37" fmla="*/ 2147483647 h 139"/>
                <a:gd name="T38" fmla="*/ 2147483647 w 240"/>
                <a:gd name="T39" fmla="*/ 2147483647 h 139"/>
                <a:gd name="T40" fmla="*/ 2147483647 w 240"/>
                <a:gd name="T41" fmla="*/ 2147483647 h 139"/>
                <a:gd name="T42" fmla="*/ 2147483647 w 240"/>
                <a:gd name="T43" fmla="*/ 2147483647 h 139"/>
                <a:gd name="T44" fmla="*/ 2147483647 w 240"/>
                <a:gd name="T45" fmla="*/ 2147483647 h 139"/>
                <a:gd name="T46" fmla="*/ 2147483647 w 240"/>
                <a:gd name="T47" fmla="*/ 2147483647 h 139"/>
                <a:gd name="T48" fmla="*/ 2147483647 w 240"/>
                <a:gd name="T49" fmla="*/ 2147483647 h 139"/>
                <a:gd name="T50" fmla="*/ 2147483647 w 240"/>
                <a:gd name="T51" fmla="*/ 2147483647 h 139"/>
                <a:gd name="T52" fmla="*/ 2147483647 w 240"/>
                <a:gd name="T53" fmla="*/ 2147483647 h 139"/>
                <a:gd name="T54" fmla="*/ 2147483647 w 240"/>
                <a:gd name="T55" fmla="*/ 2147483647 h 139"/>
                <a:gd name="T56" fmla="*/ 2147483647 w 240"/>
                <a:gd name="T57" fmla="*/ 2147483647 h 139"/>
                <a:gd name="T58" fmla="*/ 2147483647 w 240"/>
                <a:gd name="T59" fmla="*/ 2147483647 h 139"/>
                <a:gd name="T60" fmla="*/ 2147483647 w 240"/>
                <a:gd name="T61" fmla="*/ 2147483647 h 139"/>
                <a:gd name="T62" fmla="*/ 2147483647 w 240"/>
                <a:gd name="T63" fmla="*/ 2147483647 h 139"/>
                <a:gd name="T64" fmla="*/ 2147483647 w 240"/>
                <a:gd name="T65" fmla="*/ 2147483647 h 139"/>
                <a:gd name="T66" fmla="*/ 2147483647 w 240"/>
                <a:gd name="T67" fmla="*/ 2147483647 h 139"/>
                <a:gd name="T68" fmla="*/ 2147483647 w 240"/>
                <a:gd name="T69" fmla="*/ 2147483647 h 139"/>
                <a:gd name="T70" fmla="*/ 2147483647 w 240"/>
                <a:gd name="T71" fmla="*/ 0 h 139"/>
                <a:gd name="T72" fmla="*/ 2147483647 w 240"/>
                <a:gd name="T73" fmla="*/ 2147483647 h 139"/>
                <a:gd name="T74" fmla="*/ 2147483647 w 240"/>
                <a:gd name="T75" fmla="*/ 2147483647 h 139"/>
                <a:gd name="T76" fmla="*/ 2147483647 w 240"/>
                <a:gd name="T77" fmla="*/ 2147483647 h 139"/>
                <a:gd name="T78" fmla="*/ 2147483647 w 240"/>
                <a:gd name="T79" fmla="*/ 2147483647 h 139"/>
                <a:gd name="T80" fmla="*/ 2147483647 w 240"/>
                <a:gd name="T81" fmla="*/ 2147483647 h 139"/>
                <a:gd name="T82" fmla="*/ 2147483647 w 240"/>
                <a:gd name="T83" fmla="*/ 2147483647 h 139"/>
                <a:gd name="T84" fmla="*/ 2147483647 w 240"/>
                <a:gd name="T85" fmla="*/ 2147483647 h 139"/>
                <a:gd name="T86" fmla="*/ 2147483647 w 240"/>
                <a:gd name="T87" fmla="*/ 2147483647 h 139"/>
                <a:gd name="T88" fmla="*/ 2147483647 w 240"/>
                <a:gd name="T89" fmla="*/ 2147483647 h 139"/>
                <a:gd name="T90" fmla="*/ 2147483647 w 240"/>
                <a:gd name="T91" fmla="*/ 2147483647 h 139"/>
                <a:gd name="T92" fmla="*/ 2147483647 w 240"/>
                <a:gd name="T93" fmla="*/ 2147483647 h 139"/>
                <a:gd name="T94" fmla="*/ 2147483647 w 240"/>
                <a:gd name="T95" fmla="*/ 2147483647 h 139"/>
                <a:gd name="T96" fmla="*/ 2147483647 w 240"/>
                <a:gd name="T97" fmla="*/ 2147483647 h 139"/>
                <a:gd name="T98" fmla="*/ 2147483647 w 240"/>
                <a:gd name="T99" fmla="*/ 2147483647 h 139"/>
                <a:gd name="T100" fmla="*/ 2147483647 w 240"/>
                <a:gd name="T101" fmla="*/ 2147483647 h 139"/>
                <a:gd name="T102" fmla="*/ 2147483647 w 240"/>
                <a:gd name="T103" fmla="*/ 2147483647 h 139"/>
                <a:gd name="T104" fmla="*/ 2147483647 w 240"/>
                <a:gd name="T105" fmla="*/ 2147483647 h 13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40"/>
                <a:gd name="T160" fmla="*/ 0 h 139"/>
                <a:gd name="T161" fmla="*/ 240 w 240"/>
                <a:gd name="T162" fmla="*/ 139 h 13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40" h="139">
                  <a:moveTo>
                    <a:pt x="29" y="32"/>
                  </a:moveTo>
                  <a:lnTo>
                    <a:pt x="29" y="35"/>
                  </a:lnTo>
                  <a:lnTo>
                    <a:pt x="32" y="40"/>
                  </a:lnTo>
                  <a:lnTo>
                    <a:pt x="37" y="43"/>
                  </a:lnTo>
                  <a:lnTo>
                    <a:pt x="40" y="48"/>
                  </a:lnTo>
                  <a:lnTo>
                    <a:pt x="43" y="51"/>
                  </a:lnTo>
                  <a:lnTo>
                    <a:pt x="43" y="54"/>
                  </a:lnTo>
                  <a:lnTo>
                    <a:pt x="43" y="56"/>
                  </a:lnTo>
                  <a:lnTo>
                    <a:pt x="43" y="59"/>
                  </a:lnTo>
                  <a:lnTo>
                    <a:pt x="40" y="59"/>
                  </a:lnTo>
                  <a:lnTo>
                    <a:pt x="37" y="62"/>
                  </a:lnTo>
                  <a:lnTo>
                    <a:pt x="37" y="64"/>
                  </a:lnTo>
                  <a:lnTo>
                    <a:pt x="35" y="64"/>
                  </a:lnTo>
                  <a:lnTo>
                    <a:pt x="32" y="67"/>
                  </a:lnTo>
                  <a:lnTo>
                    <a:pt x="29" y="67"/>
                  </a:lnTo>
                  <a:lnTo>
                    <a:pt x="27" y="67"/>
                  </a:lnTo>
                  <a:lnTo>
                    <a:pt x="27" y="64"/>
                  </a:lnTo>
                  <a:lnTo>
                    <a:pt x="24" y="64"/>
                  </a:lnTo>
                  <a:lnTo>
                    <a:pt x="21" y="64"/>
                  </a:lnTo>
                  <a:lnTo>
                    <a:pt x="19" y="64"/>
                  </a:lnTo>
                  <a:lnTo>
                    <a:pt x="19" y="70"/>
                  </a:lnTo>
                  <a:lnTo>
                    <a:pt x="19" y="72"/>
                  </a:lnTo>
                  <a:lnTo>
                    <a:pt x="24" y="75"/>
                  </a:lnTo>
                  <a:lnTo>
                    <a:pt x="24" y="78"/>
                  </a:lnTo>
                  <a:lnTo>
                    <a:pt x="24" y="83"/>
                  </a:lnTo>
                  <a:lnTo>
                    <a:pt x="24" y="86"/>
                  </a:lnTo>
                  <a:lnTo>
                    <a:pt x="24" y="88"/>
                  </a:lnTo>
                  <a:lnTo>
                    <a:pt x="24" y="91"/>
                  </a:lnTo>
                  <a:lnTo>
                    <a:pt x="21" y="94"/>
                  </a:lnTo>
                  <a:lnTo>
                    <a:pt x="21" y="96"/>
                  </a:lnTo>
                  <a:lnTo>
                    <a:pt x="21" y="99"/>
                  </a:lnTo>
                  <a:lnTo>
                    <a:pt x="24" y="104"/>
                  </a:lnTo>
                  <a:lnTo>
                    <a:pt x="21" y="104"/>
                  </a:lnTo>
                  <a:lnTo>
                    <a:pt x="21" y="107"/>
                  </a:lnTo>
                  <a:lnTo>
                    <a:pt x="19" y="110"/>
                  </a:lnTo>
                  <a:lnTo>
                    <a:pt x="16" y="110"/>
                  </a:lnTo>
                  <a:lnTo>
                    <a:pt x="16" y="112"/>
                  </a:lnTo>
                  <a:lnTo>
                    <a:pt x="16" y="115"/>
                  </a:lnTo>
                  <a:lnTo>
                    <a:pt x="16" y="118"/>
                  </a:lnTo>
                  <a:lnTo>
                    <a:pt x="13" y="120"/>
                  </a:lnTo>
                  <a:lnTo>
                    <a:pt x="11" y="126"/>
                  </a:lnTo>
                  <a:lnTo>
                    <a:pt x="8" y="128"/>
                  </a:lnTo>
                  <a:lnTo>
                    <a:pt x="8" y="131"/>
                  </a:lnTo>
                  <a:lnTo>
                    <a:pt x="3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3" y="136"/>
                  </a:lnTo>
                  <a:lnTo>
                    <a:pt x="5" y="136"/>
                  </a:lnTo>
                  <a:lnTo>
                    <a:pt x="8" y="136"/>
                  </a:lnTo>
                  <a:lnTo>
                    <a:pt x="11" y="134"/>
                  </a:lnTo>
                  <a:lnTo>
                    <a:pt x="13" y="134"/>
                  </a:lnTo>
                  <a:lnTo>
                    <a:pt x="16" y="134"/>
                  </a:lnTo>
                  <a:lnTo>
                    <a:pt x="16" y="136"/>
                  </a:lnTo>
                  <a:lnTo>
                    <a:pt x="19" y="139"/>
                  </a:lnTo>
                  <a:lnTo>
                    <a:pt x="24" y="139"/>
                  </a:lnTo>
                  <a:lnTo>
                    <a:pt x="27" y="139"/>
                  </a:lnTo>
                  <a:lnTo>
                    <a:pt x="29" y="136"/>
                  </a:lnTo>
                  <a:lnTo>
                    <a:pt x="32" y="136"/>
                  </a:lnTo>
                  <a:lnTo>
                    <a:pt x="35" y="139"/>
                  </a:lnTo>
                  <a:lnTo>
                    <a:pt x="37" y="139"/>
                  </a:lnTo>
                  <a:lnTo>
                    <a:pt x="40" y="136"/>
                  </a:lnTo>
                  <a:lnTo>
                    <a:pt x="43" y="136"/>
                  </a:lnTo>
                  <a:lnTo>
                    <a:pt x="43" y="134"/>
                  </a:lnTo>
                  <a:lnTo>
                    <a:pt x="45" y="134"/>
                  </a:lnTo>
                  <a:lnTo>
                    <a:pt x="48" y="134"/>
                  </a:lnTo>
                  <a:lnTo>
                    <a:pt x="51" y="134"/>
                  </a:lnTo>
                  <a:lnTo>
                    <a:pt x="53" y="134"/>
                  </a:lnTo>
                  <a:lnTo>
                    <a:pt x="56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7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28"/>
                  </a:lnTo>
                  <a:lnTo>
                    <a:pt x="77" y="126"/>
                  </a:lnTo>
                  <a:lnTo>
                    <a:pt x="80" y="123"/>
                  </a:lnTo>
                  <a:lnTo>
                    <a:pt x="83" y="120"/>
                  </a:lnTo>
                  <a:lnTo>
                    <a:pt x="85" y="120"/>
                  </a:lnTo>
                  <a:lnTo>
                    <a:pt x="88" y="118"/>
                  </a:lnTo>
                  <a:lnTo>
                    <a:pt x="91" y="118"/>
                  </a:lnTo>
                  <a:lnTo>
                    <a:pt x="93" y="115"/>
                  </a:lnTo>
                  <a:lnTo>
                    <a:pt x="96" y="115"/>
                  </a:lnTo>
                  <a:lnTo>
                    <a:pt x="99" y="112"/>
                  </a:lnTo>
                  <a:lnTo>
                    <a:pt x="101" y="110"/>
                  </a:lnTo>
                  <a:lnTo>
                    <a:pt x="104" y="110"/>
                  </a:lnTo>
                  <a:lnTo>
                    <a:pt x="107" y="110"/>
                  </a:lnTo>
                  <a:lnTo>
                    <a:pt x="112" y="110"/>
                  </a:lnTo>
                  <a:lnTo>
                    <a:pt x="112" y="112"/>
                  </a:lnTo>
                  <a:lnTo>
                    <a:pt x="112" y="115"/>
                  </a:lnTo>
                  <a:lnTo>
                    <a:pt x="115" y="112"/>
                  </a:lnTo>
                  <a:lnTo>
                    <a:pt x="120" y="110"/>
                  </a:lnTo>
                  <a:lnTo>
                    <a:pt x="123" y="107"/>
                  </a:lnTo>
                  <a:lnTo>
                    <a:pt x="128" y="110"/>
                  </a:lnTo>
                  <a:lnTo>
                    <a:pt x="133" y="112"/>
                  </a:lnTo>
                  <a:lnTo>
                    <a:pt x="136" y="112"/>
                  </a:lnTo>
                  <a:lnTo>
                    <a:pt x="139" y="112"/>
                  </a:lnTo>
                  <a:lnTo>
                    <a:pt x="141" y="110"/>
                  </a:lnTo>
                  <a:lnTo>
                    <a:pt x="144" y="107"/>
                  </a:lnTo>
                  <a:lnTo>
                    <a:pt x="147" y="107"/>
                  </a:lnTo>
                  <a:lnTo>
                    <a:pt x="149" y="107"/>
                  </a:lnTo>
                  <a:lnTo>
                    <a:pt x="152" y="107"/>
                  </a:lnTo>
                  <a:lnTo>
                    <a:pt x="155" y="104"/>
                  </a:lnTo>
                  <a:lnTo>
                    <a:pt x="157" y="102"/>
                  </a:lnTo>
                  <a:lnTo>
                    <a:pt x="160" y="104"/>
                  </a:lnTo>
                  <a:lnTo>
                    <a:pt x="163" y="107"/>
                  </a:lnTo>
                  <a:lnTo>
                    <a:pt x="165" y="107"/>
                  </a:lnTo>
                  <a:lnTo>
                    <a:pt x="168" y="104"/>
                  </a:lnTo>
                  <a:lnTo>
                    <a:pt x="171" y="102"/>
                  </a:lnTo>
                  <a:lnTo>
                    <a:pt x="171" y="99"/>
                  </a:lnTo>
                  <a:lnTo>
                    <a:pt x="173" y="96"/>
                  </a:lnTo>
                  <a:lnTo>
                    <a:pt x="173" y="94"/>
                  </a:lnTo>
                  <a:lnTo>
                    <a:pt x="176" y="94"/>
                  </a:lnTo>
                  <a:lnTo>
                    <a:pt x="179" y="94"/>
                  </a:lnTo>
                  <a:lnTo>
                    <a:pt x="181" y="96"/>
                  </a:lnTo>
                  <a:lnTo>
                    <a:pt x="184" y="94"/>
                  </a:lnTo>
                  <a:lnTo>
                    <a:pt x="187" y="91"/>
                  </a:lnTo>
                  <a:lnTo>
                    <a:pt x="189" y="88"/>
                  </a:lnTo>
                  <a:lnTo>
                    <a:pt x="195" y="86"/>
                  </a:lnTo>
                  <a:lnTo>
                    <a:pt x="197" y="83"/>
                  </a:lnTo>
                  <a:lnTo>
                    <a:pt x="200" y="83"/>
                  </a:lnTo>
                  <a:lnTo>
                    <a:pt x="203" y="80"/>
                  </a:lnTo>
                  <a:lnTo>
                    <a:pt x="203" y="78"/>
                  </a:lnTo>
                  <a:lnTo>
                    <a:pt x="205" y="75"/>
                  </a:lnTo>
                  <a:lnTo>
                    <a:pt x="200" y="72"/>
                  </a:lnTo>
                  <a:lnTo>
                    <a:pt x="197" y="72"/>
                  </a:lnTo>
                  <a:lnTo>
                    <a:pt x="192" y="72"/>
                  </a:lnTo>
                  <a:lnTo>
                    <a:pt x="189" y="72"/>
                  </a:lnTo>
                  <a:lnTo>
                    <a:pt x="187" y="72"/>
                  </a:lnTo>
                  <a:lnTo>
                    <a:pt x="184" y="70"/>
                  </a:lnTo>
                  <a:lnTo>
                    <a:pt x="184" y="67"/>
                  </a:lnTo>
                  <a:lnTo>
                    <a:pt x="184" y="64"/>
                  </a:lnTo>
                  <a:lnTo>
                    <a:pt x="184" y="62"/>
                  </a:lnTo>
                  <a:lnTo>
                    <a:pt x="187" y="62"/>
                  </a:lnTo>
                  <a:lnTo>
                    <a:pt x="189" y="62"/>
                  </a:lnTo>
                  <a:lnTo>
                    <a:pt x="192" y="62"/>
                  </a:lnTo>
                  <a:lnTo>
                    <a:pt x="195" y="62"/>
                  </a:lnTo>
                  <a:lnTo>
                    <a:pt x="200" y="64"/>
                  </a:lnTo>
                  <a:lnTo>
                    <a:pt x="205" y="64"/>
                  </a:lnTo>
                  <a:lnTo>
                    <a:pt x="208" y="64"/>
                  </a:lnTo>
                  <a:lnTo>
                    <a:pt x="208" y="62"/>
                  </a:lnTo>
                  <a:lnTo>
                    <a:pt x="205" y="59"/>
                  </a:lnTo>
                  <a:lnTo>
                    <a:pt x="205" y="56"/>
                  </a:lnTo>
                  <a:lnTo>
                    <a:pt x="211" y="54"/>
                  </a:lnTo>
                  <a:lnTo>
                    <a:pt x="213" y="54"/>
                  </a:lnTo>
                  <a:lnTo>
                    <a:pt x="216" y="54"/>
                  </a:lnTo>
                  <a:lnTo>
                    <a:pt x="219" y="54"/>
                  </a:lnTo>
                  <a:lnTo>
                    <a:pt x="219" y="56"/>
                  </a:lnTo>
                  <a:lnTo>
                    <a:pt x="216" y="56"/>
                  </a:lnTo>
                  <a:lnTo>
                    <a:pt x="219" y="59"/>
                  </a:lnTo>
                  <a:lnTo>
                    <a:pt x="219" y="62"/>
                  </a:lnTo>
                  <a:lnTo>
                    <a:pt x="221" y="64"/>
                  </a:lnTo>
                  <a:lnTo>
                    <a:pt x="227" y="64"/>
                  </a:lnTo>
                  <a:lnTo>
                    <a:pt x="229" y="64"/>
                  </a:lnTo>
                  <a:lnTo>
                    <a:pt x="235" y="64"/>
                  </a:lnTo>
                  <a:lnTo>
                    <a:pt x="237" y="62"/>
                  </a:lnTo>
                  <a:lnTo>
                    <a:pt x="237" y="59"/>
                  </a:lnTo>
                  <a:lnTo>
                    <a:pt x="240" y="59"/>
                  </a:lnTo>
                  <a:lnTo>
                    <a:pt x="240" y="54"/>
                  </a:lnTo>
                  <a:lnTo>
                    <a:pt x="237" y="51"/>
                  </a:lnTo>
                  <a:lnTo>
                    <a:pt x="235" y="48"/>
                  </a:lnTo>
                  <a:lnTo>
                    <a:pt x="232" y="46"/>
                  </a:lnTo>
                  <a:lnTo>
                    <a:pt x="229" y="46"/>
                  </a:lnTo>
                  <a:lnTo>
                    <a:pt x="227" y="43"/>
                  </a:lnTo>
                  <a:lnTo>
                    <a:pt x="221" y="40"/>
                  </a:lnTo>
                  <a:lnTo>
                    <a:pt x="219" y="35"/>
                  </a:lnTo>
                  <a:lnTo>
                    <a:pt x="213" y="32"/>
                  </a:lnTo>
                  <a:lnTo>
                    <a:pt x="211" y="30"/>
                  </a:lnTo>
                  <a:lnTo>
                    <a:pt x="208" y="27"/>
                  </a:lnTo>
                  <a:lnTo>
                    <a:pt x="205" y="27"/>
                  </a:lnTo>
                  <a:lnTo>
                    <a:pt x="203" y="27"/>
                  </a:lnTo>
                  <a:lnTo>
                    <a:pt x="200" y="24"/>
                  </a:lnTo>
                  <a:lnTo>
                    <a:pt x="197" y="22"/>
                  </a:lnTo>
                  <a:lnTo>
                    <a:pt x="197" y="16"/>
                  </a:lnTo>
                  <a:lnTo>
                    <a:pt x="200" y="14"/>
                  </a:lnTo>
                  <a:lnTo>
                    <a:pt x="197" y="14"/>
                  </a:lnTo>
                  <a:lnTo>
                    <a:pt x="195" y="11"/>
                  </a:lnTo>
                  <a:lnTo>
                    <a:pt x="192" y="6"/>
                  </a:lnTo>
                  <a:lnTo>
                    <a:pt x="192" y="3"/>
                  </a:lnTo>
                  <a:lnTo>
                    <a:pt x="189" y="3"/>
                  </a:lnTo>
                  <a:lnTo>
                    <a:pt x="187" y="0"/>
                  </a:lnTo>
                  <a:lnTo>
                    <a:pt x="184" y="0"/>
                  </a:lnTo>
                  <a:lnTo>
                    <a:pt x="181" y="0"/>
                  </a:lnTo>
                  <a:lnTo>
                    <a:pt x="179" y="3"/>
                  </a:lnTo>
                  <a:lnTo>
                    <a:pt x="179" y="8"/>
                  </a:lnTo>
                  <a:lnTo>
                    <a:pt x="181" y="11"/>
                  </a:lnTo>
                  <a:lnTo>
                    <a:pt x="179" y="14"/>
                  </a:lnTo>
                  <a:lnTo>
                    <a:pt x="179" y="16"/>
                  </a:lnTo>
                  <a:lnTo>
                    <a:pt x="176" y="16"/>
                  </a:lnTo>
                  <a:lnTo>
                    <a:pt x="176" y="19"/>
                  </a:lnTo>
                  <a:lnTo>
                    <a:pt x="173" y="22"/>
                  </a:lnTo>
                  <a:lnTo>
                    <a:pt x="173" y="24"/>
                  </a:lnTo>
                  <a:lnTo>
                    <a:pt x="173" y="27"/>
                  </a:lnTo>
                  <a:lnTo>
                    <a:pt x="173" y="30"/>
                  </a:lnTo>
                  <a:lnTo>
                    <a:pt x="171" y="32"/>
                  </a:lnTo>
                  <a:lnTo>
                    <a:pt x="168" y="32"/>
                  </a:lnTo>
                  <a:lnTo>
                    <a:pt x="165" y="30"/>
                  </a:lnTo>
                  <a:lnTo>
                    <a:pt x="163" y="30"/>
                  </a:lnTo>
                  <a:lnTo>
                    <a:pt x="160" y="30"/>
                  </a:lnTo>
                  <a:lnTo>
                    <a:pt x="160" y="27"/>
                  </a:lnTo>
                  <a:lnTo>
                    <a:pt x="157" y="24"/>
                  </a:lnTo>
                  <a:lnTo>
                    <a:pt x="157" y="22"/>
                  </a:lnTo>
                  <a:lnTo>
                    <a:pt x="160" y="16"/>
                  </a:lnTo>
                  <a:lnTo>
                    <a:pt x="157" y="14"/>
                  </a:lnTo>
                  <a:lnTo>
                    <a:pt x="155" y="11"/>
                  </a:lnTo>
                  <a:lnTo>
                    <a:pt x="152" y="11"/>
                  </a:lnTo>
                  <a:lnTo>
                    <a:pt x="152" y="8"/>
                  </a:lnTo>
                  <a:lnTo>
                    <a:pt x="149" y="8"/>
                  </a:lnTo>
                  <a:lnTo>
                    <a:pt x="147" y="11"/>
                  </a:lnTo>
                  <a:lnTo>
                    <a:pt x="144" y="11"/>
                  </a:lnTo>
                  <a:lnTo>
                    <a:pt x="141" y="14"/>
                  </a:lnTo>
                  <a:lnTo>
                    <a:pt x="141" y="16"/>
                  </a:lnTo>
                  <a:lnTo>
                    <a:pt x="141" y="19"/>
                  </a:lnTo>
                  <a:lnTo>
                    <a:pt x="141" y="22"/>
                  </a:lnTo>
                  <a:lnTo>
                    <a:pt x="144" y="22"/>
                  </a:lnTo>
                  <a:lnTo>
                    <a:pt x="141" y="27"/>
                  </a:lnTo>
                  <a:lnTo>
                    <a:pt x="141" y="30"/>
                  </a:lnTo>
                  <a:lnTo>
                    <a:pt x="139" y="30"/>
                  </a:lnTo>
                  <a:lnTo>
                    <a:pt x="136" y="30"/>
                  </a:lnTo>
                  <a:lnTo>
                    <a:pt x="133" y="30"/>
                  </a:lnTo>
                  <a:lnTo>
                    <a:pt x="131" y="30"/>
                  </a:lnTo>
                  <a:lnTo>
                    <a:pt x="128" y="27"/>
                  </a:lnTo>
                  <a:lnTo>
                    <a:pt x="128" y="24"/>
                  </a:lnTo>
                  <a:lnTo>
                    <a:pt x="125" y="24"/>
                  </a:lnTo>
                  <a:lnTo>
                    <a:pt x="123" y="22"/>
                  </a:lnTo>
                  <a:lnTo>
                    <a:pt x="123" y="19"/>
                  </a:lnTo>
                  <a:lnTo>
                    <a:pt x="123" y="16"/>
                  </a:lnTo>
                  <a:lnTo>
                    <a:pt x="123" y="14"/>
                  </a:lnTo>
                  <a:lnTo>
                    <a:pt x="120" y="11"/>
                  </a:lnTo>
                  <a:lnTo>
                    <a:pt x="117" y="11"/>
                  </a:lnTo>
                  <a:lnTo>
                    <a:pt x="112" y="11"/>
                  </a:lnTo>
                  <a:lnTo>
                    <a:pt x="112" y="8"/>
                  </a:lnTo>
                  <a:lnTo>
                    <a:pt x="109" y="6"/>
                  </a:lnTo>
                  <a:lnTo>
                    <a:pt x="107" y="6"/>
                  </a:lnTo>
                  <a:lnTo>
                    <a:pt x="107" y="8"/>
                  </a:lnTo>
                  <a:lnTo>
                    <a:pt x="107" y="11"/>
                  </a:lnTo>
                  <a:lnTo>
                    <a:pt x="104" y="14"/>
                  </a:lnTo>
                  <a:lnTo>
                    <a:pt x="99" y="14"/>
                  </a:lnTo>
                  <a:lnTo>
                    <a:pt x="96" y="14"/>
                  </a:lnTo>
                  <a:lnTo>
                    <a:pt x="93" y="16"/>
                  </a:lnTo>
                  <a:lnTo>
                    <a:pt x="91" y="16"/>
                  </a:lnTo>
                  <a:lnTo>
                    <a:pt x="91" y="19"/>
                  </a:lnTo>
                  <a:lnTo>
                    <a:pt x="88" y="22"/>
                  </a:lnTo>
                  <a:lnTo>
                    <a:pt x="88" y="24"/>
                  </a:lnTo>
                  <a:lnTo>
                    <a:pt x="85" y="27"/>
                  </a:lnTo>
                  <a:lnTo>
                    <a:pt x="83" y="27"/>
                  </a:lnTo>
                  <a:lnTo>
                    <a:pt x="80" y="30"/>
                  </a:lnTo>
                  <a:lnTo>
                    <a:pt x="75" y="30"/>
                  </a:lnTo>
                  <a:lnTo>
                    <a:pt x="72" y="30"/>
                  </a:lnTo>
                  <a:lnTo>
                    <a:pt x="69" y="30"/>
                  </a:lnTo>
                  <a:lnTo>
                    <a:pt x="67" y="30"/>
                  </a:lnTo>
                  <a:lnTo>
                    <a:pt x="64" y="27"/>
                  </a:lnTo>
                  <a:lnTo>
                    <a:pt x="61" y="24"/>
                  </a:lnTo>
                  <a:lnTo>
                    <a:pt x="61" y="22"/>
                  </a:lnTo>
                  <a:lnTo>
                    <a:pt x="59" y="22"/>
                  </a:lnTo>
                  <a:lnTo>
                    <a:pt x="56" y="22"/>
                  </a:lnTo>
                  <a:lnTo>
                    <a:pt x="56" y="24"/>
                  </a:lnTo>
                  <a:lnTo>
                    <a:pt x="53" y="27"/>
                  </a:lnTo>
                  <a:lnTo>
                    <a:pt x="51" y="27"/>
                  </a:lnTo>
                  <a:lnTo>
                    <a:pt x="48" y="27"/>
                  </a:lnTo>
                  <a:lnTo>
                    <a:pt x="45" y="27"/>
                  </a:lnTo>
                  <a:lnTo>
                    <a:pt x="40" y="27"/>
                  </a:lnTo>
                  <a:lnTo>
                    <a:pt x="37" y="30"/>
                  </a:lnTo>
                  <a:lnTo>
                    <a:pt x="35" y="30"/>
                  </a:lnTo>
                  <a:lnTo>
                    <a:pt x="32" y="32"/>
                  </a:lnTo>
                  <a:lnTo>
                    <a:pt x="29" y="32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02" name="Freeform 168"/>
            <p:cNvSpPr>
              <a:spLocks/>
            </p:cNvSpPr>
            <p:nvPr/>
          </p:nvSpPr>
          <p:spPr bwMode="auto">
            <a:xfrm>
              <a:off x="6884988" y="3752850"/>
              <a:ext cx="900112" cy="550863"/>
            </a:xfrm>
            <a:custGeom>
              <a:avLst/>
              <a:gdLst>
                <a:gd name="T0" fmla="*/ 2147483647 w 240"/>
                <a:gd name="T1" fmla="*/ 2147483647 h 139"/>
                <a:gd name="T2" fmla="*/ 2147483647 w 240"/>
                <a:gd name="T3" fmla="*/ 2147483647 h 139"/>
                <a:gd name="T4" fmla="*/ 2147483647 w 240"/>
                <a:gd name="T5" fmla="*/ 2147483647 h 139"/>
                <a:gd name="T6" fmla="*/ 2147483647 w 240"/>
                <a:gd name="T7" fmla="*/ 2147483647 h 139"/>
                <a:gd name="T8" fmla="*/ 2147483647 w 240"/>
                <a:gd name="T9" fmla="*/ 2147483647 h 139"/>
                <a:gd name="T10" fmla="*/ 2147483647 w 240"/>
                <a:gd name="T11" fmla="*/ 2147483647 h 139"/>
                <a:gd name="T12" fmla="*/ 2147483647 w 240"/>
                <a:gd name="T13" fmla="*/ 2147483647 h 139"/>
                <a:gd name="T14" fmla="*/ 2147483647 w 240"/>
                <a:gd name="T15" fmla="*/ 2147483647 h 139"/>
                <a:gd name="T16" fmla="*/ 0 w 240"/>
                <a:gd name="T17" fmla="*/ 2147483647 h 139"/>
                <a:gd name="T18" fmla="*/ 2147483647 w 240"/>
                <a:gd name="T19" fmla="*/ 2147483647 h 139"/>
                <a:gd name="T20" fmla="*/ 2147483647 w 240"/>
                <a:gd name="T21" fmla="*/ 2147483647 h 139"/>
                <a:gd name="T22" fmla="*/ 2147483647 w 240"/>
                <a:gd name="T23" fmla="*/ 2147483647 h 139"/>
                <a:gd name="T24" fmla="*/ 2147483647 w 240"/>
                <a:gd name="T25" fmla="*/ 2147483647 h 139"/>
                <a:gd name="T26" fmla="*/ 2147483647 w 240"/>
                <a:gd name="T27" fmla="*/ 2147483647 h 139"/>
                <a:gd name="T28" fmla="*/ 2147483647 w 240"/>
                <a:gd name="T29" fmla="*/ 2147483647 h 139"/>
                <a:gd name="T30" fmla="*/ 2147483647 w 240"/>
                <a:gd name="T31" fmla="*/ 2147483647 h 139"/>
                <a:gd name="T32" fmla="*/ 2147483647 w 240"/>
                <a:gd name="T33" fmla="*/ 2147483647 h 139"/>
                <a:gd name="T34" fmla="*/ 2147483647 w 240"/>
                <a:gd name="T35" fmla="*/ 2147483647 h 139"/>
                <a:gd name="T36" fmla="*/ 2147483647 w 240"/>
                <a:gd name="T37" fmla="*/ 2147483647 h 139"/>
                <a:gd name="T38" fmla="*/ 2147483647 w 240"/>
                <a:gd name="T39" fmla="*/ 2147483647 h 139"/>
                <a:gd name="T40" fmla="*/ 2147483647 w 240"/>
                <a:gd name="T41" fmla="*/ 2147483647 h 139"/>
                <a:gd name="T42" fmla="*/ 2147483647 w 240"/>
                <a:gd name="T43" fmla="*/ 2147483647 h 139"/>
                <a:gd name="T44" fmla="*/ 2147483647 w 240"/>
                <a:gd name="T45" fmla="*/ 2147483647 h 139"/>
                <a:gd name="T46" fmla="*/ 2147483647 w 240"/>
                <a:gd name="T47" fmla="*/ 2147483647 h 139"/>
                <a:gd name="T48" fmla="*/ 2147483647 w 240"/>
                <a:gd name="T49" fmla="*/ 2147483647 h 139"/>
                <a:gd name="T50" fmla="*/ 2147483647 w 240"/>
                <a:gd name="T51" fmla="*/ 2147483647 h 139"/>
                <a:gd name="T52" fmla="*/ 2147483647 w 240"/>
                <a:gd name="T53" fmla="*/ 2147483647 h 139"/>
                <a:gd name="T54" fmla="*/ 2147483647 w 240"/>
                <a:gd name="T55" fmla="*/ 2147483647 h 139"/>
                <a:gd name="T56" fmla="*/ 2147483647 w 240"/>
                <a:gd name="T57" fmla="*/ 2147483647 h 139"/>
                <a:gd name="T58" fmla="*/ 2147483647 w 240"/>
                <a:gd name="T59" fmla="*/ 2147483647 h 139"/>
                <a:gd name="T60" fmla="*/ 2147483647 w 240"/>
                <a:gd name="T61" fmla="*/ 2147483647 h 139"/>
                <a:gd name="T62" fmla="*/ 2147483647 w 240"/>
                <a:gd name="T63" fmla="*/ 2147483647 h 139"/>
                <a:gd name="T64" fmla="*/ 2147483647 w 240"/>
                <a:gd name="T65" fmla="*/ 2147483647 h 139"/>
                <a:gd name="T66" fmla="*/ 2147483647 w 240"/>
                <a:gd name="T67" fmla="*/ 2147483647 h 139"/>
                <a:gd name="T68" fmla="*/ 2147483647 w 240"/>
                <a:gd name="T69" fmla="*/ 2147483647 h 139"/>
                <a:gd name="T70" fmla="*/ 2147483647 w 240"/>
                <a:gd name="T71" fmla="*/ 0 h 139"/>
                <a:gd name="T72" fmla="*/ 2147483647 w 240"/>
                <a:gd name="T73" fmla="*/ 2147483647 h 139"/>
                <a:gd name="T74" fmla="*/ 2147483647 w 240"/>
                <a:gd name="T75" fmla="*/ 2147483647 h 139"/>
                <a:gd name="T76" fmla="*/ 2147483647 w 240"/>
                <a:gd name="T77" fmla="*/ 2147483647 h 139"/>
                <a:gd name="T78" fmla="*/ 2147483647 w 240"/>
                <a:gd name="T79" fmla="*/ 2147483647 h 139"/>
                <a:gd name="T80" fmla="*/ 2147483647 w 240"/>
                <a:gd name="T81" fmla="*/ 2147483647 h 139"/>
                <a:gd name="T82" fmla="*/ 2147483647 w 240"/>
                <a:gd name="T83" fmla="*/ 2147483647 h 139"/>
                <a:gd name="T84" fmla="*/ 2147483647 w 240"/>
                <a:gd name="T85" fmla="*/ 2147483647 h 139"/>
                <a:gd name="T86" fmla="*/ 2147483647 w 240"/>
                <a:gd name="T87" fmla="*/ 2147483647 h 139"/>
                <a:gd name="T88" fmla="*/ 2147483647 w 240"/>
                <a:gd name="T89" fmla="*/ 2147483647 h 139"/>
                <a:gd name="T90" fmla="*/ 2147483647 w 240"/>
                <a:gd name="T91" fmla="*/ 2147483647 h 139"/>
                <a:gd name="T92" fmla="*/ 2147483647 w 240"/>
                <a:gd name="T93" fmla="*/ 2147483647 h 139"/>
                <a:gd name="T94" fmla="*/ 2147483647 w 240"/>
                <a:gd name="T95" fmla="*/ 2147483647 h 139"/>
                <a:gd name="T96" fmla="*/ 2147483647 w 240"/>
                <a:gd name="T97" fmla="*/ 2147483647 h 139"/>
                <a:gd name="T98" fmla="*/ 2147483647 w 240"/>
                <a:gd name="T99" fmla="*/ 2147483647 h 139"/>
                <a:gd name="T100" fmla="*/ 2147483647 w 240"/>
                <a:gd name="T101" fmla="*/ 2147483647 h 139"/>
                <a:gd name="T102" fmla="*/ 2147483647 w 240"/>
                <a:gd name="T103" fmla="*/ 2147483647 h 139"/>
                <a:gd name="T104" fmla="*/ 2147483647 w 240"/>
                <a:gd name="T105" fmla="*/ 2147483647 h 13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40"/>
                <a:gd name="T160" fmla="*/ 0 h 139"/>
                <a:gd name="T161" fmla="*/ 240 w 240"/>
                <a:gd name="T162" fmla="*/ 139 h 13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40" h="139">
                  <a:moveTo>
                    <a:pt x="29" y="32"/>
                  </a:moveTo>
                  <a:lnTo>
                    <a:pt x="29" y="35"/>
                  </a:lnTo>
                  <a:lnTo>
                    <a:pt x="32" y="40"/>
                  </a:lnTo>
                  <a:lnTo>
                    <a:pt x="37" y="43"/>
                  </a:lnTo>
                  <a:lnTo>
                    <a:pt x="40" y="48"/>
                  </a:lnTo>
                  <a:lnTo>
                    <a:pt x="43" y="51"/>
                  </a:lnTo>
                  <a:lnTo>
                    <a:pt x="43" y="54"/>
                  </a:lnTo>
                  <a:lnTo>
                    <a:pt x="43" y="56"/>
                  </a:lnTo>
                  <a:lnTo>
                    <a:pt x="43" y="59"/>
                  </a:lnTo>
                  <a:lnTo>
                    <a:pt x="40" y="59"/>
                  </a:lnTo>
                  <a:lnTo>
                    <a:pt x="37" y="62"/>
                  </a:lnTo>
                  <a:lnTo>
                    <a:pt x="37" y="64"/>
                  </a:lnTo>
                  <a:lnTo>
                    <a:pt x="35" y="64"/>
                  </a:lnTo>
                  <a:lnTo>
                    <a:pt x="32" y="67"/>
                  </a:lnTo>
                  <a:lnTo>
                    <a:pt x="29" y="67"/>
                  </a:lnTo>
                  <a:lnTo>
                    <a:pt x="27" y="67"/>
                  </a:lnTo>
                  <a:lnTo>
                    <a:pt x="27" y="64"/>
                  </a:lnTo>
                  <a:lnTo>
                    <a:pt x="24" y="64"/>
                  </a:lnTo>
                  <a:lnTo>
                    <a:pt x="21" y="64"/>
                  </a:lnTo>
                  <a:lnTo>
                    <a:pt x="19" y="64"/>
                  </a:lnTo>
                  <a:lnTo>
                    <a:pt x="19" y="70"/>
                  </a:lnTo>
                  <a:lnTo>
                    <a:pt x="19" y="72"/>
                  </a:lnTo>
                  <a:lnTo>
                    <a:pt x="24" y="75"/>
                  </a:lnTo>
                  <a:lnTo>
                    <a:pt x="24" y="78"/>
                  </a:lnTo>
                  <a:lnTo>
                    <a:pt x="24" y="83"/>
                  </a:lnTo>
                  <a:lnTo>
                    <a:pt x="24" y="86"/>
                  </a:lnTo>
                  <a:lnTo>
                    <a:pt x="24" y="88"/>
                  </a:lnTo>
                  <a:lnTo>
                    <a:pt x="24" y="91"/>
                  </a:lnTo>
                  <a:lnTo>
                    <a:pt x="21" y="94"/>
                  </a:lnTo>
                  <a:lnTo>
                    <a:pt x="21" y="96"/>
                  </a:lnTo>
                  <a:lnTo>
                    <a:pt x="21" y="99"/>
                  </a:lnTo>
                  <a:lnTo>
                    <a:pt x="24" y="104"/>
                  </a:lnTo>
                  <a:lnTo>
                    <a:pt x="21" y="104"/>
                  </a:lnTo>
                  <a:lnTo>
                    <a:pt x="21" y="107"/>
                  </a:lnTo>
                  <a:lnTo>
                    <a:pt x="19" y="110"/>
                  </a:lnTo>
                  <a:lnTo>
                    <a:pt x="16" y="110"/>
                  </a:lnTo>
                  <a:lnTo>
                    <a:pt x="16" y="112"/>
                  </a:lnTo>
                  <a:lnTo>
                    <a:pt x="16" y="115"/>
                  </a:lnTo>
                  <a:lnTo>
                    <a:pt x="16" y="118"/>
                  </a:lnTo>
                  <a:lnTo>
                    <a:pt x="13" y="120"/>
                  </a:lnTo>
                  <a:lnTo>
                    <a:pt x="11" y="126"/>
                  </a:lnTo>
                  <a:lnTo>
                    <a:pt x="8" y="128"/>
                  </a:lnTo>
                  <a:lnTo>
                    <a:pt x="8" y="131"/>
                  </a:lnTo>
                  <a:lnTo>
                    <a:pt x="3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3" y="136"/>
                  </a:lnTo>
                  <a:lnTo>
                    <a:pt x="5" y="136"/>
                  </a:lnTo>
                  <a:lnTo>
                    <a:pt x="8" y="136"/>
                  </a:lnTo>
                  <a:lnTo>
                    <a:pt x="11" y="134"/>
                  </a:lnTo>
                  <a:lnTo>
                    <a:pt x="13" y="134"/>
                  </a:lnTo>
                  <a:lnTo>
                    <a:pt x="16" y="134"/>
                  </a:lnTo>
                  <a:lnTo>
                    <a:pt x="16" y="136"/>
                  </a:lnTo>
                  <a:lnTo>
                    <a:pt x="19" y="139"/>
                  </a:lnTo>
                  <a:lnTo>
                    <a:pt x="24" y="139"/>
                  </a:lnTo>
                  <a:lnTo>
                    <a:pt x="27" y="139"/>
                  </a:lnTo>
                  <a:lnTo>
                    <a:pt x="29" y="136"/>
                  </a:lnTo>
                  <a:lnTo>
                    <a:pt x="32" y="136"/>
                  </a:lnTo>
                  <a:lnTo>
                    <a:pt x="35" y="139"/>
                  </a:lnTo>
                  <a:lnTo>
                    <a:pt x="37" y="139"/>
                  </a:lnTo>
                  <a:lnTo>
                    <a:pt x="40" y="136"/>
                  </a:lnTo>
                  <a:lnTo>
                    <a:pt x="43" y="136"/>
                  </a:lnTo>
                  <a:lnTo>
                    <a:pt x="43" y="134"/>
                  </a:lnTo>
                  <a:lnTo>
                    <a:pt x="45" y="134"/>
                  </a:lnTo>
                  <a:lnTo>
                    <a:pt x="48" y="134"/>
                  </a:lnTo>
                  <a:lnTo>
                    <a:pt x="51" y="134"/>
                  </a:lnTo>
                  <a:lnTo>
                    <a:pt x="53" y="134"/>
                  </a:lnTo>
                  <a:lnTo>
                    <a:pt x="56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7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28"/>
                  </a:lnTo>
                  <a:lnTo>
                    <a:pt x="77" y="126"/>
                  </a:lnTo>
                  <a:lnTo>
                    <a:pt x="80" y="123"/>
                  </a:lnTo>
                  <a:lnTo>
                    <a:pt x="83" y="120"/>
                  </a:lnTo>
                  <a:lnTo>
                    <a:pt x="85" y="120"/>
                  </a:lnTo>
                  <a:lnTo>
                    <a:pt x="88" y="118"/>
                  </a:lnTo>
                  <a:lnTo>
                    <a:pt x="91" y="118"/>
                  </a:lnTo>
                  <a:lnTo>
                    <a:pt x="93" y="115"/>
                  </a:lnTo>
                  <a:lnTo>
                    <a:pt x="96" y="115"/>
                  </a:lnTo>
                  <a:lnTo>
                    <a:pt x="99" y="112"/>
                  </a:lnTo>
                  <a:lnTo>
                    <a:pt x="101" y="110"/>
                  </a:lnTo>
                  <a:lnTo>
                    <a:pt x="104" y="110"/>
                  </a:lnTo>
                  <a:lnTo>
                    <a:pt x="107" y="110"/>
                  </a:lnTo>
                  <a:lnTo>
                    <a:pt x="112" y="110"/>
                  </a:lnTo>
                  <a:lnTo>
                    <a:pt x="112" y="112"/>
                  </a:lnTo>
                  <a:lnTo>
                    <a:pt x="112" y="115"/>
                  </a:lnTo>
                  <a:lnTo>
                    <a:pt x="115" y="112"/>
                  </a:lnTo>
                  <a:lnTo>
                    <a:pt x="120" y="110"/>
                  </a:lnTo>
                  <a:lnTo>
                    <a:pt x="123" y="107"/>
                  </a:lnTo>
                  <a:lnTo>
                    <a:pt x="128" y="110"/>
                  </a:lnTo>
                  <a:lnTo>
                    <a:pt x="133" y="112"/>
                  </a:lnTo>
                  <a:lnTo>
                    <a:pt x="136" y="112"/>
                  </a:lnTo>
                  <a:lnTo>
                    <a:pt x="139" y="112"/>
                  </a:lnTo>
                  <a:lnTo>
                    <a:pt x="141" y="110"/>
                  </a:lnTo>
                  <a:lnTo>
                    <a:pt x="144" y="107"/>
                  </a:lnTo>
                  <a:lnTo>
                    <a:pt x="147" y="107"/>
                  </a:lnTo>
                  <a:lnTo>
                    <a:pt x="149" y="107"/>
                  </a:lnTo>
                  <a:lnTo>
                    <a:pt x="152" y="107"/>
                  </a:lnTo>
                  <a:lnTo>
                    <a:pt x="155" y="104"/>
                  </a:lnTo>
                  <a:lnTo>
                    <a:pt x="157" y="102"/>
                  </a:lnTo>
                  <a:lnTo>
                    <a:pt x="160" y="104"/>
                  </a:lnTo>
                  <a:lnTo>
                    <a:pt x="163" y="107"/>
                  </a:lnTo>
                  <a:lnTo>
                    <a:pt x="165" y="107"/>
                  </a:lnTo>
                  <a:lnTo>
                    <a:pt x="168" y="104"/>
                  </a:lnTo>
                  <a:lnTo>
                    <a:pt x="171" y="102"/>
                  </a:lnTo>
                  <a:lnTo>
                    <a:pt x="171" y="99"/>
                  </a:lnTo>
                  <a:lnTo>
                    <a:pt x="173" y="96"/>
                  </a:lnTo>
                  <a:lnTo>
                    <a:pt x="173" y="94"/>
                  </a:lnTo>
                  <a:lnTo>
                    <a:pt x="176" y="94"/>
                  </a:lnTo>
                  <a:lnTo>
                    <a:pt x="179" y="94"/>
                  </a:lnTo>
                  <a:lnTo>
                    <a:pt x="181" y="96"/>
                  </a:lnTo>
                  <a:lnTo>
                    <a:pt x="184" y="94"/>
                  </a:lnTo>
                  <a:lnTo>
                    <a:pt x="187" y="91"/>
                  </a:lnTo>
                  <a:lnTo>
                    <a:pt x="189" y="88"/>
                  </a:lnTo>
                  <a:lnTo>
                    <a:pt x="195" y="86"/>
                  </a:lnTo>
                  <a:lnTo>
                    <a:pt x="197" y="83"/>
                  </a:lnTo>
                  <a:lnTo>
                    <a:pt x="200" y="83"/>
                  </a:lnTo>
                  <a:lnTo>
                    <a:pt x="203" y="80"/>
                  </a:lnTo>
                  <a:lnTo>
                    <a:pt x="203" y="78"/>
                  </a:lnTo>
                  <a:lnTo>
                    <a:pt x="205" y="75"/>
                  </a:lnTo>
                  <a:lnTo>
                    <a:pt x="200" y="72"/>
                  </a:lnTo>
                  <a:lnTo>
                    <a:pt x="197" y="72"/>
                  </a:lnTo>
                  <a:lnTo>
                    <a:pt x="192" y="72"/>
                  </a:lnTo>
                  <a:lnTo>
                    <a:pt x="189" y="72"/>
                  </a:lnTo>
                  <a:lnTo>
                    <a:pt x="187" y="72"/>
                  </a:lnTo>
                  <a:lnTo>
                    <a:pt x="184" y="70"/>
                  </a:lnTo>
                  <a:lnTo>
                    <a:pt x="184" y="67"/>
                  </a:lnTo>
                  <a:lnTo>
                    <a:pt x="184" y="64"/>
                  </a:lnTo>
                  <a:lnTo>
                    <a:pt x="184" y="62"/>
                  </a:lnTo>
                  <a:lnTo>
                    <a:pt x="187" y="62"/>
                  </a:lnTo>
                  <a:lnTo>
                    <a:pt x="189" y="62"/>
                  </a:lnTo>
                  <a:lnTo>
                    <a:pt x="192" y="62"/>
                  </a:lnTo>
                  <a:lnTo>
                    <a:pt x="195" y="62"/>
                  </a:lnTo>
                  <a:lnTo>
                    <a:pt x="200" y="64"/>
                  </a:lnTo>
                  <a:lnTo>
                    <a:pt x="205" y="64"/>
                  </a:lnTo>
                  <a:lnTo>
                    <a:pt x="208" y="64"/>
                  </a:lnTo>
                  <a:lnTo>
                    <a:pt x="208" y="62"/>
                  </a:lnTo>
                  <a:lnTo>
                    <a:pt x="205" y="59"/>
                  </a:lnTo>
                  <a:lnTo>
                    <a:pt x="205" y="56"/>
                  </a:lnTo>
                  <a:lnTo>
                    <a:pt x="211" y="54"/>
                  </a:lnTo>
                  <a:lnTo>
                    <a:pt x="213" y="54"/>
                  </a:lnTo>
                  <a:lnTo>
                    <a:pt x="216" y="54"/>
                  </a:lnTo>
                  <a:lnTo>
                    <a:pt x="219" y="54"/>
                  </a:lnTo>
                  <a:lnTo>
                    <a:pt x="219" y="56"/>
                  </a:lnTo>
                  <a:lnTo>
                    <a:pt x="216" y="56"/>
                  </a:lnTo>
                  <a:lnTo>
                    <a:pt x="219" y="59"/>
                  </a:lnTo>
                  <a:lnTo>
                    <a:pt x="219" y="62"/>
                  </a:lnTo>
                  <a:lnTo>
                    <a:pt x="221" y="64"/>
                  </a:lnTo>
                  <a:lnTo>
                    <a:pt x="227" y="64"/>
                  </a:lnTo>
                  <a:lnTo>
                    <a:pt x="229" y="64"/>
                  </a:lnTo>
                  <a:lnTo>
                    <a:pt x="235" y="64"/>
                  </a:lnTo>
                  <a:lnTo>
                    <a:pt x="237" y="62"/>
                  </a:lnTo>
                  <a:lnTo>
                    <a:pt x="237" y="59"/>
                  </a:lnTo>
                  <a:lnTo>
                    <a:pt x="240" y="59"/>
                  </a:lnTo>
                  <a:lnTo>
                    <a:pt x="240" y="54"/>
                  </a:lnTo>
                  <a:lnTo>
                    <a:pt x="237" y="51"/>
                  </a:lnTo>
                  <a:lnTo>
                    <a:pt x="235" y="48"/>
                  </a:lnTo>
                  <a:lnTo>
                    <a:pt x="232" y="46"/>
                  </a:lnTo>
                  <a:lnTo>
                    <a:pt x="229" y="46"/>
                  </a:lnTo>
                  <a:lnTo>
                    <a:pt x="227" y="43"/>
                  </a:lnTo>
                  <a:lnTo>
                    <a:pt x="221" y="40"/>
                  </a:lnTo>
                  <a:lnTo>
                    <a:pt x="219" y="35"/>
                  </a:lnTo>
                  <a:lnTo>
                    <a:pt x="213" y="32"/>
                  </a:lnTo>
                  <a:lnTo>
                    <a:pt x="211" y="30"/>
                  </a:lnTo>
                  <a:lnTo>
                    <a:pt x="208" y="27"/>
                  </a:lnTo>
                  <a:lnTo>
                    <a:pt x="205" y="27"/>
                  </a:lnTo>
                  <a:lnTo>
                    <a:pt x="203" y="27"/>
                  </a:lnTo>
                  <a:lnTo>
                    <a:pt x="200" y="24"/>
                  </a:lnTo>
                  <a:lnTo>
                    <a:pt x="197" y="22"/>
                  </a:lnTo>
                  <a:lnTo>
                    <a:pt x="197" y="16"/>
                  </a:lnTo>
                  <a:lnTo>
                    <a:pt x="200" y="14"/>
                  </a:lnTo>
                  <a:lnTo>
                    <a:pt x="197" y="14"/>
                  </a:lnTo>
                  <a:lnTo>
                    <a:pt x="195" y="11"/>
                  </a:lnTo>
                  <a:lnTo>
                    <a:pt x="192" y="6"/>
                  </a:lnTo>
                  <a:lnTo>
                    <a:pt x="192" y="3"/>
                  </a:lnTo>
                  <a:lnTo>
                    <a:pt x="189" y="3"/>
                  </a:lnTo>
                  <a:lnTo>
                    <a:pt x="187" y="0"/>
                  </a:lnTo>
                  <a:lnTo>
                    <a:pt x="184" y="0"/>
                  </a:lnTo>
                  <a:lnTo>
                    <a:pt x="181" y="0"/>
                  </a:lnTo>
                  <a:lnTo>
                    <a:pt x="179" y="3"/>
                  </a:lnTo>
                  <a:lnTo>
                    <a:pt x="179" y="8"/>
                  </a:lnTo>
                  <a:lnTo>
                    <a:pt x="181" y="11"/>
                  </a:lnTo>
                  <a:lnTo>
                    <a:pt x="179" y="14"/>
                  </a:lnTo>
                  <a:lnTo>
                    <a:pt x="179" y="16"/>
                  </a:lnTo>
                  <a:lnTo>
                    <a:pt x="176" y="16"/>
                  </a:lnTo>
                  <a:lnTo>
                    <a:pt x="176" y="19"/>
                  </a:lnTo>
                  <a:lnTo>
                    <a:pt x="173" y="22"/>
                  </a:lnTo>
                  <a:lnTo>
                    <a:pt x="173" y="24"/>
                  </a:lnTo>
                  <a:lnTo>
                    <a:pt x="173" y="27"/>
                  </a:lnTo>
                  <a:lnTo>
                    <a:pt x="173" y="30"/>
                  </a:lnTo>
                  <a:lnTo>
                    <a:pt x="171" y="32"/>
                  </a:lnTo>
                  <a:lnTo>
                    <a:pt x="168" y="32"/>
                  </a:lnTo>
                  <a:lnTo>
                    <a:pt x="165" y="30"/>
                  </a:lnTo>
                  <a:lnTo>
                    <a:pt x="163" y="30"/>
                  </a:lnTo>
                  <a:lnTo>
                    <a:pt x="160" y="30"/>
                  </a:lnTo>
                  <a:lnTo>
                    <a:pt x="160" y="27"/>
                  </a:lnTo>
                  <a:lnTo>
                    <a:pt x="157" y="24"/>
                  </a:lnTo>
                  <a:lnTo>
                    <a:pt x="157" y="22"/>
                  </a:lnTo>
                  <a:lnTo>
                    <a:pt x="160" y="16"/>
                  </a:lnTo>
                  <a:lnTo>
                    <a:pt x="157" y="14"/>
                  </a:lnTo>
                  <a:lnTo>
                    <a:pt x="155" y="11"/>
                  </a:lnTo>
                  <a:lnTo>
                    <a:pt x="152" y="11"/>
                  </a:lnTo>
                  <a:lnTo>
                    <a:pt x="152" y="8"/>
                  </a:lnTo>
                  <a:lnTo>
                    <a:pt x="149" y="8"/>
                  </a:lnTo>
                  <a:lnTo>
                    <a:pt x="147" y="11"/>
                  </a:lnTo>
                  <a:lnTo>
                    <a:pt x="144" y="11"/>
                  </a:lnTo>
                  <a:lnTo>
                    <a:pt x="141" y="14"/>
                  </a:lnTo>
                  <a:lnTo>
                    <a:pt x="141" y="16"/>
                  </a:lnTo>
                  <a:lnTo>
                    <a:pt x="141" y="19"/>
                  </a:lnTo>
                  <a:lnTo>
                    <a:pt x="141" y="22"/>
                  </a:lnTo>
                  <a:lnTo>
                    <a:pt x="144" y="22"/>
                  </a:lnTo>
                  <a:lnTo>
                    <a:pt x="141" y="27"/>
                  </a:lnTo>
                  <a:lnTo>
                    <a:pt x="141" y="30"/>
                  </a:lnTo>
                  <a:lnTo>
                    <a:pt x="139" y="30"/>
                  </a:lnTo>
                  <a:lnTo>
                    <a:pt x="136" y="30"/>
                  </a:lnTo>
                  <a:lnTo>
                    <a:pt x="133" y="30"/>
                  </a:lnTo>
                  <a:lnTo>
                    <a:pt x="131" y="30"/>
                  </a:lnTo>
                  <a:lnTo>
                    <a:pt x="128" y="27"/>
                  </a:lnTo>
                  <a:lnTo>
                    <a:pt x="128" y="24"/>
                  </a:lnTo>
                  <a:lnTo>
                    <a:pt x="125" y="24"/>
                  </a:lnTo>
                  <a:lnTo>
                    <a:pt x="123" y="22"/>
                  </a:lnTo>
                  <a:lnTo>
                    <a:pt x="123" y="19"/>
                  </a:lnTo>
                  <a:lnTo>
                    <a:pt x="123" y="16"/>
                  </a:lnTo>
                  <a:lnTo>
                    <a:pt x="123" y="14"/>
                  </a:lnTo>
                  <a:lnTo>
                    <a:pt x="120" y="11"/>
                  </a:lnTo>
                  <a:lnTo>
                    <a:pt x="117" y="11"/>
                  </a:lnTo>
                  <a:lnTo>
                    <a:pt x="112" y="11"/>
                  </a:lnTo>
                  <a:lnTo>
                    <a:pt x="112" y="8"/>
                  </a:lnTo>
                  <a:lnTo>
                    <a:pt x="109" y="6"/>
                  </a:lnTo>
                  <a:lnTo>
                    <a:pt x="107" y="6"/>
                  </a:lnTo>
                  <a:lnTo>
                    <a:pt x="107" y="8"/>
                  </a:lnTo>
                  <a:lnTo>
                    <a:pt x="107" y="11"/>
                  </a:lnTo>
                  <a:lnTo>
                    <a:pt x="104" y="14"/>
                  </a:lnTo>
                  <a:lnTo>
                    <a:pt x="99" y="14"/>
                  </a:lnTo>
                  <a:lnTo>
                    <a:pt x="96" y="14"/>
                  </a:lnTo>
                  <a:lnTo>
                    <a:pt x="93" y="16"/>
                  </a:lnTo>
                  <a:lnTo>
                    <a:pt x="91" y="16"/>
                  </a:lnTo>
                  <a:lnTo>
                    <a:pt x="91" y="19"/>
                  </a:lnTo>
                  <a:lnTo>
                    <a:pt x="88" y="22"/>
                  </a:lnTo>
                  <a:lnTo>
                    <a:pt x="88" y="24"/>
                  </a:lnTo>
                  <a:lnTo>
                    <a:pt x="85" y="27"/>
                  </a:lnTo>
                  <a:lnTo>
                    <a:pt x="83" y="27"/>
                  </a:lnTo>
                  <a:lnTo>
                    <a:pt x="80" y="30"/>
                  </a:lnTo>
                  <a:lnTo>
                    <a:pt x="75" y="30"/>
                  </a:lnTo>
                  <a:lnTo>
                    <a:pt x="72" y="30"/>
                  </a:lnTo>
                  <a:lnTo>
                    <a:pt x="69" y="30"/>
                  </a:lnTo>
                  <a:lnTo>
                    <a:pt x="67" y="30"/>
                  </a:lnTo>
                  <a:lnTo>
                    <a:pt x="64" y="27"/>
                  </a:lnTo>
                  <a:lnTo>
                    <a:pt x="61" y="24"/>
                  </a:lnTo>
                  <a:lnTo>
                    <a:pt x="61" y="22"/>
                  </a:lnTo>
                  <a:lnTo>
                    <a:pt x="59" y="22"/>
                  </a:lnTo>
                  <a:lnTo>
                    <a:pt x="56" y="22"/>
                  </a:lnTo>
                  <a:lnTo>
                    <a:pt x="56" y="24"/>
                  </a:lnTo>
                  <a:lnTo>
                    <a:pt x="53" y="27"/>
                  </a:lnTo>
                  <a:lnTo>
                    <a:pt x="51" y="27"/>
                  </a:lnTo>
                  <a:lnTo>
                    <a:pt x="48" y="27"/>
                  </a:lnTo>
                  <a:lnTo>
                    <a:pt x="45" y="27"/>
                  </a:lnTo>
                  <a:lnTo>
                    <a:pt x="40" y="27"/>
                  </a:lnTo>
                  <a:lnTo>
                    <a:pt x="37" y="30"/>
                  </a:lnTo>
                  <a:lnTo>
                    <a:pt x="35" y="30"/>
                  </a:lnTo>
                  <a:lnTo>
                    <a:pt x="32" y="32"/>
                  </a:lnTo>
                  <a:lnTo>
                    <a:pt x="29" y="32"/>
                  </a:lnTo>
                  <a:close/>
                </a:path>
              </a:pathLst>
            </a:custGeom>
            <a:solidFill>
              <a:srgbClr val="F0F0F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03" name="Freeform 169"/>
            <p:cNvSpPr>
              <a:spLocks/>
            </p:cNvSpPr>
            <p:nvPr/>
          </p:nvSpPr>
          <p:spPr bwMode="auto">
            <a:xfrm>
              <a:off x="6637338" y="1652588"/>
              <a:ext cx="1019175" cy="1022350"/>
            </a:xfrm>
            <a:custGeom>
              <a:avLst/>
              <a:gdLst>
                <a:gd name="T0" fmla="*/ 2147483647 w 272"/>
                <a:gd name="T1" fmla="*/ 2147483647 h 258"/>
                <a:gd name="T2" fmla="*/ 2147483647 w 272"/>
                <a:gd name="T3" fmla="*/ 2147483647 h 258"/>
                <a:gd name="T4" fmla="*/ 2147483647 w 272"/>
                <a:gd name="T5" fmla="*/ 2147483647 h 258"/>
                <a:gd name="T6" fmla="*/ 2147483647 w 272"/>
                <a:gd name="T7" fmla="*/ 2147483647 h 258"/>
                <a:gd name="T8" fmla="*/ 2147483647 w 272"/>
                <a:gd name="T9" fmla="*/ 2147483647 h 258"/>
                <a:gd name="T10" fmla="*/ 2147483647 w 272"/>
                <a:gd name="T11" fmla="*/ 2147483647 h 258"/>
                <a:gd name="T12" fmla="*/ 2147483647 w 272"/>
                <a:gd name="T13" fmla="*/ 2147483647 h 258"/>
                <a:gd name="T14" fmla="*/ 2147483647 w 272"/>
                <a:gd name="T15" fmla="*/ 2147483647 h 258"/>
                <a:gd name="T16" fmla="*/ 2147483647 w 272"/>
                <a:gd name="T17" fmla="*/ 2147483647 h 258"/>
                <a:gd name="T18" fmla="*/ 2147483647 w 272"/>
                <a:gd name="T19" fmla="*/ 2147483647 h 258"/>
                <a:gd name="T20" fmla="*/ 2147483647 w 272"/>
                <a:gd name="T21" fmla="*/ 2147483647 h 258"/>
                <a:gd name="T22" fmla="*/ 2147483647 w 272"/>
                <a:gd name="T23" fmla="*/ 2147483647 h 258"/>
                <a:gd name="T24" fmla="*/ 2147483647 w 272"/>
                <a:gd name="T25" fmla="*/ 2147483647 h 258"/>
                <a:gd name="T26" fmla="*/ 2147483647 w 272"/>
                <a:gd name="T27" fmla="*/ 2147483647 h 258"/>
                <a:gd name="T28" fmla="*/ 2147483647 w 272"/>
                <a:gd name="T29" fmla="*/ 2147483647 h 258"/>
                <a:gd name="T30" fmla="*/ 2147483647 w 272"/>
                <a:gd name="T31" fmla="*/ 2147483647 h 258"/>
                <a:gd name="T32" fmla="*/ 2147483647 w 272"/>
                <a:gd name="T33" fmla="*/ 2147483647 h 258"/>
                <a:gd name="T34" fmla="*/ 2147483647 w 272"/>
                <a:gd name="T35" fmla="*/ 2147483647 h 258"/>
                <a:gd name="T36" fmla="*/ 2147483647 w 272"/>
                <a:gd name="T37" fmla="*/ 2147483647 h 258"/>
                <a:gd name="T38" fmla="*/ 2147483647 w 272"/>
                <a:gd name="T39" fmla="*/ 2147483647 h 258"/>
                <a:gd name="T40" fmla="*/ 2147483647 w 272"/>
                <a:gd name="T41" fmla="*/ 2147483647 h 258"/>
                <a:gd name="T42" fmla="*/ 2147483647 w 272"/>
                <a:gd name="T43" fmla="*/ 2147483647 h 258"/>
                <a:gd name="T44" fmla="*/ 2147483647 w 272"/>
                <a:gd name="T45" fmla="*/ 2147483647 h 258"/>
                <a:gd name="T46" fmla="*/ 2147483647 w 272"/>
                <a:gd name="T47" fmla="*/ 2147483647 h 258"/>
                <a:gd name="T48" fmla="*/ 2147483647 w 272"/>
                <a:gd name="T49" fmla="*/ 2147483647 h 258"/>
                <a:gd name="T50" fmla="*/ 2147483647 w 272"/>
                <a:gd name="T51" fmla="*/ 2147483647 h 258"/>
                <a:gd name="T52" fmla="*/ 2147483647 w 272"/>
                <a:gd name="T53" fmla="*/ 2147483647 h 258"/>
                <a:gd name="T54" fmla="*/ 2147483647 w 272"/>
                <a:gd name="T55" fmla="*/ 2147483647 h 258"/>
                <a:gd name="T56" fmla="*/ 2147483647 w 272"/>
                <a:gd name="T57" fmla="*/ 2147483647 h 258"/>
                <a:gd name="T58" fmla="*/ 2147483647 w 272"/>
                <a:gd name="T59" fmla="*/ 2147483647 h 258"/>
                <a:gd name="T60" fmla="*/ 2147483647 w 272"/>
                <a:gd name="T61" fmla="*/ 2147483647 h 258"/>
                <a:gd name="T62" fmla="*/ 2147483647 w 272"/>
                <a:gd name="T63" fmla="*/ 2147483647 h 258"/>
                <a:gd name="T64" fmla="*/ 2147483647 w 272"/>
                <a:gd name="T65" fmla="*/ 2147483647 h 258"/>
                <a:gd name="T66" fmla="*/ 2147483647 w 272"/>
                <a:gd name="T67" fmla="*/ 2147483647 h 258"/>
                <a:gd name="T68" fmla="*/ 2147483647 w 272"/>
                <a:gd name="T69" fmla="*/ 2147483647 h 258"/>
                <a:gd name="T70" fmla="*/ 2147483647 w 272"/>
                <a:gd name="T71" fmla="*/ 2147483647 h 258"/>
                <a:gd name="T72" fmla="*/ 2147483647 w 272"/>
                <a:gd name="T73" fmla="*/ 2147483647 h 258"/>
                <a:gd name="T74" fmla="*/ 2147483647 w 272"/>
                <a:gd name="T75" fmla="*/ 2147483647 h 258"/>
                <a:gd name="T76" fmla="*/ 2147483647 w 272"/>
                <a:gd name="T77" fmla="*/ 2147483647 h 258"/>
                <a:gd name="T78" fmla="*/ 2147483647 w 272"/>
                <a:gd name="T79" fmla="*/ 2147483647 h 258"/>
                <a:gd name="T80" fmla="*/ 2147483647 w 272"/>
                <a:gd name="T81" fmla="*/ 2147483647 h 258"/>
                <a:gd name="T82" fmla="*/ 2147483647 w 272"/>
                <a:gd name="T83" fmla="*/ 2147483647 h 258"/>
                <a:gd name="T84" fmla="*/ 2147483647 w 272"/>
                <a:gd name="T85" fmla="*/ 2147483647 h 258"/>
                <a:gd name="T86" fmla="*/ 2147483647 w 272"/>
                <a:gd name="T87" fmla="*/ 2147483647 h 258"/>
                <a:gd name="T88" fmla="*/ 2147483647 w 272"/>
                <a:gd name="T89" fmla="*/ 2147483647 h 258"/>
                <a:gd name="T90" fmla="*/ 2147483647 w 272"/>
                <a:gd name="T91" fmla="*/ 2147483647 h 258"/>
                <a:gd name="T92" fmla="*/ 2147483647 w 272"/>
                <a:gd name="T93" fmla="*/ 2147483647 h 258"/>
                <a:gd name="T94" fmla="*/ 2147483647 w 272"/>
                <a:gd name="T95" fmla="*/ 2147483647 h 258"/>
                <a:gd name="T96" fmla="*/ 2147483647 w 272"/>
                <a:gd name="T97" fmla="*/ 2147483647 h 258"/>
                <a:gd name="T98" fmla="*/ 2147483647 w 272"/>
                <a:gd name="T99" fmla="*/ 2147483647 h 258"/>
                <a:gd name="T100" fmla="*/ 2147483647 w 272"/>
                <a:gd name="T101" fmla="*/ 2147483647 h 258"/>
                <a:gd name="T102" fmla="*/ 2147483647 w 272"/>
                <a:gd name="T103" fmla="*/ 2147483647 h 258"/>
                <a:gd name="T104" fmla="*/ 2147483647 w 272"/>
                <a:gd name="T105" fmla="*/ 2147483647 h 258"/>
                <a:gd name="T106" fmla="*/ 2147483647 w 272"/>
                <a:gd name="T107" fmla="*/ 2147483647 h 258"/>
                <a:gd name="T108" fmla="*/ 2147483647 w 272"/>
                <a:gd name="T109" fmla="*/ 2147483647 h 258"/>
                <a:gd name="T110" fmla="*/ 2147483647 w 272"/>
                <a:gd name="T111" fmla="*/ 2147483647 h 258"/>
                <a:gd name="T112" fmla="*/ 2147483647 w 272"/>
                <a:gd name="T113" fmla="*/ 2147483647 h 258"/>
                <a:gd name="T114" fmla="*/ 2147483647 w 272"/>
                <a:gd name="T115" fmla="*/ 2147483647 h 258"/>
                <a:gd name="T116" fmla="*/ 2147483647 w 272"/>
                <a:gd name="T117" fmla="*/ 2147483647 h 258"/>
                <a:gd name="T118" fmla="*/ 2147483647 w 272"/>
                <a:gd name="T119" fmla="*/ 2147483647 h 258"/>
                <a:gd name="T120" fmla="*/ 2147483647 w 272"/>
                <a:gd name="T121" fmla="*/ 2147483647 h 25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72"/>
                <a:gd name="T184" fmla="*/ 0 h 258"/>
                <a:gd name="T185" fmla="*/ 272 w 272"/>
                <a:gd name="T186" fmla="*/ 258 h 25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72" h="258">
                  <a:moveTo>
                    <a:pt x="115" y="253"/>
                  </a:moveTo>
                  <a:lnTo>
                    <a:pt x="120" y="256"/>
                  </a:lnTo>
                  <a:lnTo>
                    <a:pt x="126" y="256"/>
                  </a:lnTo>
                  <a:lnTo>
                    <a:pt x="131" y="256"/>
                  </a:lnTo>
                  <a:lnTo>
                    <a:pt x="136" y="256"/>
                  </a:lnTo>
                  <a:lnTo>
                    <a:pt x="142" y="256"/>
                  </a:lnTo>
                  <a:lnTo>
                    <a:pt x="144" y="256"/>
                  </a:lnTo>
                  <a:lnTo>
                    <a:pt x="147" y="258"/>
                  </a:lnTo>
                  <a:lnTo>
                    <a:pt x="150" y="258"/>
                  </a:lnTo>
                  <a:lnTo>
                    <a:pt x="155" y="258"/>
                  </a:lnTo>
                  <a:lnTo>
                    <a:pt x="158" y="256"/>
                  </a:lnTo>
                  <a:lnTo>
                    <a:pt x="158" y="253"/>
                  </a:lnTo>
                  <a:lnTo>
                    <a:pt x="160" y="250"/>
                  </a:lnTo>
                  <a:lnTo>
                    <a:pt x="160" y="248"/>
                  </a:lnTo>
                  <a:lnTo>
                    <a:pt x="160" y="245"/>
                  </a:lnTo>
                  <a:lnTo>
                    <a:pt x="160" y="242"/>
                  </a:lnTo>
                  <a:lnTo>
                    <a:pt x="158" y="240"/>
                  </a:lnTo>
                  <a:lnTo>
                    <a:pt x="155" y="242"/>
                  </a:lnTo>
                  <a:lnTo>
                    <a:pt x="152" y="242"/>
                  </a:lnTo>
                  <a:lnTo>
                    <a:pt x="150" y="242"/>
                  </a:lnTo>
                  <a:lnTo>
                    <a:pt x="152" y="237"/>
                  </a:lnTo>
                  <a:lnTo>
                    <a:pt x="150" y="234"/>
                  </a:lnTo>
                  <a:lnTo>
                    <a:pt x="150" y="232"/>
                  </a:lnTo>
                  <a:lnTo>
                    <a:pt x="152" y="229"/>
                  </a:lnTo>
                  <a:lnTo>
                    <a:pt x="155" y="229"/>
                  </a:lnTo>
                  <a:lnTo>
                    <a:pt x="158" y="226"/>
                  </a:lnTo>
                  <a:lnTo>
                    <a:pt x="160" y="229"/>
                  </a:lnTo>
                  <a:lnTo>
                    <a:pt x="163" y="229"/>
                  </a:lnTo>
                  <a:lnTo>
                    <a:pt x="166" y="229"/>
                  </a:lnTo>
                  <a:lnTo>
                    <a:pt x="168" y="229"/>
                  </a:lnTo>
                  <a:lnTo>
                    <a:pt x="171" y="232"/>
                  </a:lnTo>
                  <a:lnTo>
                    <a:pt x="174" y="232"/>
                  </a:lnTo>
                  <a:lnTo>
                    <a:pt x="176" y="232"/>
                  </a:lnTo>
                  <a:lnTo>
                    <a:pt x="179" y="229"/>
                  </a:lnTo>
                  <a:lnTo>
                    <a:pt x="182" y="226"/>
                  </a:lnTo>
                  <a:lnTo>
                    <a:pt x="184" y="226"/>
                  </a:lnTo>
                  <a:lnTo>
                    <a:pt x="187" y="226"/>
                  </a:lnTo>
                  <a:lnTo>
                    <a:pt x="192" y="229"/>
                  </a:lnTo>
                  <a:lnTo>
                    <a:pt x="195" y="232"/>
                  </a:lnTo>
                  <a:lnTo>
                    <a:pt x="198" y="232"/>
                  </a:lnTo>
                  <a:lnTo>
                    <a:pt x="198" y="234"/>
                  </a:lnTo>
                  <a:lnTo>
                    <a:pt x="198" y="237"/>
                  </a:lnTo>
                  <a:lnTo>
                    <a:pt x="198" y="240"/>
                  </a:lnTo>
                  <a:lnTo>
                    <a:pt x="200" y="240"/>
                  </a:lnTo>
                  <a:lnTo>
                    <a:pt x="203" y="237"/>
                  </a:lnTo>
                  <a:lnTo>
                    <a:pt x="203" y="234"/>
                  </a:lnTo>
                  <a:lnTo>
                    <a:pt x="203" y="232"/>
                  </a:lnTo>
                  <a:lnTo>
                    <a:pt x="208" y="232"/>
                  </a:lnTo>
                  <a:lnTo>
                    <a:pt x="211" y="232"/>
                  </a:lnTo>
                  <a:lnTo>
                    <a:pt x="214" y="226"/>
                  </a:lnTo>
                  <a:lnTo>
                    <a:pt x="214" y="224"/>
                  </a:lnTo>
                  <a:lnTo>
                    <a:pt x="211" y="221"/>
                  </a:lnTo>
                  <a:lnTo>
                    <a:pt x="211" y="218"/>
                  </a:lnTo>
                  <a:lnTo>
                    <a:pt x="214" y="216"/>
                  </a:lnTo>
                  <a:lnTo>
                    <a:pt x="219" y="218"/>
                  </a:lnTo>
                  <a:lnTo>
                    <a:pt x="222" y="216"/>
                  </a:lnTo>
                  <a:lnTo>
                    <a:pt x="224" y="216"/>
                  </a:lnTo>
                  <a:lnTo>
                    <a:pt x="227" y="216"/>
                  </a:lnTo>
                  <a:lnTo>
                    <a:pt x="230" y="218"/>
                  </a:lnTo>
                  <a:lnTo>
                    <a:pt x="232" y="218"/>
                  </a:lnTo>
                  <a:lnTo>
                    <a:pt x="235" y="218"/>
                  </a:lnTo>
                  <a:lnTo>
                    <a:pt x="238" y="216"/>
                  </a:lnTo>
                  <a:lnTo>
                    <a:pt x="238" y="213"/>
                  </a:lnTo>
                  <a:lnTo>
                    <a:pt x="238" y="210"/>
                  </a:lnTo>
                  <a:lnTo>
                    <a:pt x="240" y="210"/>
                  </a:lnTo>
                  <a:lnTo>
                    <a:pt x="243" y="208"/>
                  </a:lnTo>
                  <a:lnTo>
                    <a:pt x="246" y="205"/>
                  </a:lnTo>
                  <a:lnTo>
                    <a:pt x="254" y="203"/>
                  </a:lnTo>
                  <a:lnTo>
                    <a:pt x="256" y="203"/>
                  </a:lnTo>
                  <a:lnTo>
                    <a:pt x="259" y="203"/>
                  </a:lnTo>
                  <a:lnTo>
                    <a:pt x="264" y="203"/>
                  </a:lnTo>
                  <a:lnTo>
                    <a:pt x="264" y="200"/>
                  </a:lnTo>
                  <a:lnTo>
                    <a:pt x="264" y="197"/>
                  </a:lnTo>
                  <a:lnTo>
                    <a:pt x="264" y="195"/>
                  </a:lnTo>
                  <a:lnTo>
                    <a:pt x="262" y="192"/>
                  </a:lnTo>
                  <a:lnTo>
                    <a:pt x="262" y="189"/>
                  </a:lnTo>
                  <a:lnTo>
                    <a:pt x="264" y="187"/>
                  </a:lnTo>
                  <a:lnTo>
                    <a:pt x="267" y="189"/>
                  </a:lnTo>
                  <a:lnTo>
                    <a:pt x="270" y="189"/>
                  </a:lnTo>
                  <a:lnTo>
                    <a:pt x="272" y="189"/>
                  </a:lnTo>
                  <a:lnTo>
                    <a:pt x="272" y="187"/>
                  </a:lnTo>
                  <a:lnTo>
                    <a:pt x="270" y="184"/>
                  </a:lnTo>
                  <a:lnTo>
                    <a:pt x="270" y="181"/>
                  </a:lnTo>
                  <a:lnTo>
                    <a:pt x="267" y="179"/>
                  </a:lnTo>
                  <a:lnTo>
                    <a:pt x="264" y="176"/>
                  </a:lnTo>
                  <a:lnTo>
                    <a:pt x="262" y="173"/>
                  </a:lnTo>
                  <a:lnTo>
                    <a:pt x="259" y="171"/>
                  </a:lnTo>
                  <a:lnTo>
                    <a:pt x="254" y="165"/>
                  </a:lnTo>
                  <a:lnTo>
                    <a:pt x="251" y="163"/>
                  </a:lnTo>
                  <a:lnTo>
                    <a:pt x="246" y="160"/>
                  </a:lnTo>
                  <a:lnTo>
                    <a:pt x="243" y="157"/>
                  </a:lnTo>
                  <a:lnTo>
                    <a:pt x="240" y="157"/>
                  </a:lnTo>
                  <a:lnTo>
                    <a:pt x="238" y="155"/>
                  </a:lnTo>
                  <a:lnTo>
                    <a:pt x="235" y="152"/>
                  </a:lnTo>
                  <a:lnTo>
                    <a:pt x="235" y="149"/>
                  </a:lnTo>
                  <a:lnTo>
                    <a:pt x="235" y="147"/>
                  </a:lnTo>
                  <a:lnTo>
                    <a:pt x="232" y="144"/>
                  </a:lnTo>
                  <a:lnTo>
                    <a:pt x="230" y="141"/>
                  </a:lnTo>
                  <a:lnTo>
                    <a:pt x="227" y="139"/>
                  </a:lnTo>
                  <a:lnTo>
                    <a:pt x="224" y="139"/>
                  </a:lnTo>
                  <a:lnTo>
                    <a:pt x="219" y="136"/>
                  </a:lnTo>
                  <a:lnTo>
                    <a:pt x="216" y="133"/>
                  </a:lnTo>
                  <a:lnTo>
                    <a:pt x="214" y="133"/>
                  </a:lnTo>
                  <a:lnTo>
                    <a:pt x="211" y="131"/>
                  </a:lnTo>
                  <a:lnTo>
                    <a:pt x="206" y="125"/>
                  </a:lnTo>
                  <a:lnTo>
                    <a:pt x="206" y="120"/>
                  </a:lnTo>
                  <a:lnTo>
                    <a:pt x="203" y="117"/>
                  </a:lnTo>
                  <a:lnTo>
                    <a:pt x="200" y="112"/>
                  </a:lnTo>
                  <a:lnTo>
                    <a:pt x="198" y="109"/>
                  </a:lnTo>
                  <a:lnTo>
                    <a:pt x="198" y="107"/>
                  </a:lnTo>
                  <a:lnTo>
                    <a:pt x="195" y="101"/>
                  </a:lnTo>
                  <a:lnTo>
                    <a:pt x="195" y="99"/>
                  </a:lnTo>
                  <a:lnTo>
                    <a:pt x="192" y="96"/>
                  </a:lnTo>
                  <a:lnTo>
                    <a:pt x="190" y="96"/>
                  </a:lnTo>
                  <a:lnTo>
                    <a:pt x="187" y="96"/>
                  </a:lnTo>
                  <a:lnTo>
                    <a:pt x="184" y="99"/>
                  </a:lnTo>
                  <a:lnTo>
                    <a:pt x="182" y="99"/>
                  </a:lnTo>
                  <a:lnTo>
                    <a:pt x="179" y="99"/>
                  </a:lnTo>
                  <a:lnTo>
                    <a:pt x="176" y="99"/>
                  </a:lnTo>
                  <a:lnTo>
                    <a:pt x="176" y="96"/>
                  </a:lnTo>
                  <a:lnTo>
                    <a:pt x="176" y="93"/>
                  </a:lnTo>
                  <a:lnTo>
                    <a:pt x="179" y="91"/>
                  </a:lnTo>
                  <a:lnTo>
                    <a:pt x="182" y="88"/>
                  </a:lnTo>
                  <a:lnTo>
                    <a:pt x="182" y="85"/>
                  </a:lnTo>
                  <a:lnTo>
                    <a:pt x="182" y="83"/>
                  </a:lnTo>
                  <a:lnTo>
                    <a:pt x="179" y="80"/>
                  </a:lnTo>
                  <a:lnTo>
                    <a:pt x="176" y="80"/>
                  </a:lnTo>
                  <a:lnTo>
                    <a:pt x="174" y="77"/>
                  </a:lnTo>
                  <a:lnTo>
                    <a:pt x="171" y="75"/>
                  </a:lnTo>
                  <a:lnTo>
                    <a:pt x="168" y="69"/>
                  </a:lnTo>
                  <a:lnTo>
                    <a:pt x="166" y="67"/>
                  </a:lnTo>
                  <a:lnTo>
                    <a:pt x="166" y="64"/>
                  </a:lnTo>
                  <a:lnTo>
                    <a:pt x="166" y="61"/>
                  </a:lnTo>
                  <a:lnTo>
                    <a:pt x="168" y="59"/>
                  </a:lnTo>
                  <a:lnTo>
                    <a:pt x="166" y="56"/>
                  </a:lnTo>
                  <a:lnTo>
                    <a:pt x="163" y="59"/>
                  </a:lnTo>
                  <a:lnTo>
                    <a:pt x="160" y="56"/>
                  </a:lnTo>
                  <a:lnTo>
                    <a:pt x="158" y="53"/>
                  </a:lnTo>
                  <a:lnTo>
                    <a:pt x="155" y="48"/>
                  </a:lnTo>
                  <a:lnTo>
                    <a:pt x="152" y="43"/>
                  </a:lnTo>
                  <a:lnTo>
                    <a:pt x="152" y="35"/>
                  </a:lnTo>
                  <a:lnTo>
                    <a:pt x="152" y="29"/>
                  </a:lnTo>
                  <a:lnTo>
                    <a:pt x="155" y="24"/>
                  </a:lnTo>
                  <a:lnTo>
                    <a:pt x="152" y="21"/>
                  </a:lnTo>
                  <a:lnTo>
                    <a:pt x="150" y="19"/>
                  </a:lnTo>
                  <a:lnTo>
                    <a:pt x="150" y="16"/>
                  </a:lnTo>
                  <a:lnTo>
                    <a:pt x="147" y="13"/>
                  </a:lnTo>
                  <a:lnTo>
                    <a:pt x="144" y="13"/>
                  </a:lnTo>
                  <a:lnTo>
                    <a:pt x="139" y="13"/>
                  </a:lnTo>
                  <a:lnTo>
                    <a:pt x="139" y="11"/>
                  </a:lnTo>
                  <a:lnTo>
                    <a:pt x="136" y="8"/>
                  </a:lnTo>
                  <a:lnTo>
                    <a:pt x="134" y="8"/>
                  </a:lnTo>
                  <a:lnTo>
                    <a:pt x="134" y="5"/>
                  </a:lnTo>
                  <a:lnTo>
                    <a:pt x="131" y="3"/>
                  </a:lnTo>
                  <a:lnTo>
                    <a:pt x="128" y="3"/>
                  </a:lnTo>
                  <a:lnTo>
                    <a:pt x="126" y="0"/>
                  </a:lnTo>
                  <a:lnTo>
                    <a:pt x="123" y="3"/>
                  </a:lnTo>
                  <a:lnTo>
                    <a:pt x="120" y="5"/>
                  </a:lnTo>
                  <a:lnTo>
                    <a:pt x="118" y="8"/>
                  </a:lnTo>
                  <a:lnTo>
                    <a:pt x="118" y="11"/>
                  </a:lnTo>
                  <a:lnTo>
                    <a:pt x="115" y="13"/>
                  </a:lnTo>
                  <a:lnTo>
                    <a:pt x="110" y="16"/>
                  </a:lnTo>
                  <a:lnTo>
                    <a:pt x="107" y="16"/>
                  </a:lnTo>
                  <a:lnTo>
                    <a:pt x="104" y="16"/>
                  </a:lnTo>
                  <a:lnTo>
                    <a:pt x="99" y="19"/>
                  </a:lnTo>
                  <a:lnTo>
                    <a:pt x="96" y="19"/>
                  </a:lnTo>
                  <a:lnTo>
                    <a:pt x="91" y="16"/>
                  </a:lnTo>
                  <a:lnTo>
                    <a:pt x="86" y="16"/>
                  </a:lnTo>
                  <a:lnTo>
                    <a:pt x="86" y="13"/>
                  </a:lnTo>
                  <a:lnTo>
                    <a:pt x="83" y="13"/>
                  </a:lnTo>
                  <a:lnTo>
                    <a:pt x="80" y="13"/>
                  </a:lnTo>
                  <a:lnTo>
                    <a:pt x="78" y="13"/>
                  </a:lnTo>
                  <a:lnTo>
                    <a:pt x="72" y="13"/>
                  </a:lnTo>
                  <a:lnTo>
                    <a:pt x="70" y="16"/>
                  </a:lnTo>
                  <a:lnTo>
                    <a:pt x="67" y="19"/>
                  </a:lnTo>
                  <a:lnTo>
                    <a:pt x="64" y="21"/>
                  </a:lnTo>
                  <a:lnTo>
                    <a:pt x="62" y="27"/>
                  </a:lnTo>
                  <a:lnTo>
                    <a:pt x="59" y="27"/>
                  </a:lnTo>
                  <a:lnTo>
                    <a:pt x="56" y="27"/>
                  </a:lnTo>
                  <a:lnTo>
                    <a:pt x="56" y="24"/>
                  </a:lnTo>
                  <a:lnTo>
                    <a:pt x="54" y="24"/>
                  </a:lnTo>
                  <a:lnTo>
                    <a:pt x="54" y="27"/>
                  </a:lnTo>
                  <a:lnTo>
                    <a:pt x="54" y="29"/>
                  </a:lnTo>
                  <a:lnTo>
                    <a:pt x="54" y="32"/>
                  </a:lnTo>
                  <a:lnTo>
                    <a:pt x="51" y="32"/>
                  </a:lnTo>
                  <a:lnTo>
                    <a:pt x="51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8" y="32"/>
                  </a:lnTo>
                  <a:lnTo>
                    <a:pt x="51" y="35"/>
                  </a:lnTo>
                  <a:lnTo>
                    <a:pt x="51" y="37"/>
                  </a:lnTo>
                  <a:lnTo>
                    <a:pt x="51" y="40"/>
                  </a:lnTo>
                  <a:lnTo>
                    <a:pt x="51" y="43"/>
                  </a:lnTo>
                  <a:lnTo>
                    <a:pt x="54" y="43"/>
                  </a:lnTo>
                  <a:lnTo>
                    <a:pt x="59" y="45"/>
                  </a:lnTo>
                  <a:lnTo>
                    <a:pt x="59" y="48"/>
                  </a:lnTo>
                  <a:lnTo>
                    <a:pt x="62" y="51"/>
                  </a:lnTo>
                  <a:lnTo>
                    <a:pt x="62" y="53"/>
                  </a:lnTo>
                  <a:lnTo>
                    <a:pt x="62" y="56"/>
                  </a:lnTo>
                  <a:lnTo>
                    <a:pt x="62" y="59"/>
                  </a:lnTo>
                  <a:lnTo>
                    <a:pt x="59" y="61"/>
                  </a:lnTo>
                  <a:lnTo>
                    <a:pt x="59" y="64"/>
                  </a:lnTo>
                  <a:lnTo>
                    <a:pt x="59" y="67"/>
                  </a:lnTo>
                  <a:lnTo>
                    <a:pt x="56" y="64"/>
                  </a:lnTo>
                  <a:lnTo>
                    <a:pt x="54" y="64"/>
                  </a:lnTo>
                  <a:lnTo>
                    <a:pt x="54" y="67"/>
                  </a:lnTo>
                  <a:lnTo>
                    <a:pt x="51" y="69"/>
                  </a:lnTo>
                  <a:lnTo>
                    <a:pt x="48" y="69"/>
                  </a:lnTo>
                  <a:lnTo>
                    <a:pt x="46" y="69"/>
                  </a:lnTo>
                  <a:lnTo>
                    <a:pt x="43" y="69"/>
                  </a:lnTo>
                  <a:lnTo>
                    <a:pt x="40" y="69"/>
                  </a:lnTo>
                  <a:lnTo>
                    <a:pt x="38" y="69"/>
                  </a:lnTo>
                  <a:lnTo>
                    <a:pt x="35" y="69"/>
                  </a:lnTo>
                  <a:lnTo>
                    <a:pt x="32" y="69"/>
                  </a:lnTo>
                  <a:lnTo>
                    <a:pt x="30" y="72"/>
                  </a:lnTo>
                  <a:lnTo>
                    <a:pt x="30" y="75"/>
                  </a:lnTo>
                  <a:lnTo>
                    <a:pt x="27" y="77"/>
                  </a:lnTo>
                  <a:lnTo>
                    <a:pt x="27" y="80"/>
                  </a:lnTo>
                  <a:lnTo>
                    <a:pt x="24" y="80"/>
                  </a:lnTo>
                  <a:lnTo>
                    <a:pt x="22" y="77"/>
                  </a:lnTo>
                  <a:lnTo>
                    <a:pt x="22" y="75"/>
                  </a:lnTo>
                  <a:lnTo>
                    <a:pt x="19" y="75"/>
                  </a:lnTo>
                  <a:lnTo>
                    <a:pt x="16" y="77"/>
                  </a:lnTo>
                  <a:lnTo>
                    <a:pt x="16" y="80"/>
                  </a:lnTo>
                  <a:lnTo>
                    <a:pt x="16" y="83"/>
                  </a:lnTo>
                  <a:lnTo>
                    <a:pt x="16" y="85"/>
                  </a:lnTo>
                  <a:lnTo>
                    <a:pt x="14" y="91"/>
                  </a:lnTo>
                  <a:lnTo>
                    <a:pt x="14" y="93"/>
                  </a:lnTo>
                  <a:lnTo>
                    <a:pt x="14" y="96"/>
                  </a:lnTo>
                  <a:lnTo>
                    <a:pt x="16" y="99"/>
                  </a:lnTo>
                  <a:lnTo>
                    <a:pt x="16" y="101"/>
                  </a:lnTo>
                  <a:lnTo>
                    <a:pt x="16" y="104"/>
                  </a:lnTo>
                  <a:lnTo>
                    <a:pt x="16" y="109"/>
                  </a:lnTo>
                  <a:lnTo>
                    <a:pt x="14" y="112"/>
                  </a:lnTo>
                  <a:lnTo>
                    <a:pt x="11" y="112"/>
                  </a:lnTo>
                  <a:lnTo>
                    <a:pt x="8" y="112"/>
                  </a:lnTo>
                  <a:lnTo>
                    <a:pt x="3" y="109"/>
                  </a:lnTo>
                  <a:lnTo>
                    <a:pt x="3" y="112"/>
                  </a:lnTo>
                  <a:lnTo>
                    <a:pt x="0" y="115"/>
                  </a:lnTo>
                  <a:lnTo>
                    <a:pt x="3" y="117"/>
                  </a:lnTo>
                  <a:lnTo>
                    <a:pt x="6" y="120"/>
                  </a:lnTo>
                  <a:lnTo>
                    <a:pt x="8" y="123"/>
                  </a:lnTo>
                  <a:lnTo>
                    <a:pt x="11" y="123"/>
                  </a:lnTo>
                  <a:lnTo>
                    <a:pt x="14" y="125"/>
                  </a:lnTo>
                  <a:lnTo>
                    <a:pt x="14" y="128"/>
                  </a:lnTo>
                  <a:lnTo>
                    <a:pt x="14" y="131"/>
                  </a:lnTo>
                  <a:lnTo>
                    <a:pt x="19" y="131"/>
                  </a:lnTo>
                  <a:lnTo>
                    <a:pt x="24" y="131"/>
                  </a:lnTo>
                  <a:lnTo>
                    <a:pt x="24" y="133"/>
                  </a:lnTo>
                  <a:lnTo>
                    <a:pt x="27" y="133"/>
                  </a:lnTo>
                  <a:lnTo>
                    <a:pt x="30" y="133"/>
                  </a:lnTo>
                  <a:lnTo>
                    <a:pt x="32" y="136"/>
                  </a:lnTo>
                  <a:lnTo>
                    <a:pt x="38" y="139"/>
                  </a:lnTo>
                  <a:lnTo>
                    <a:pt x="38" y="141"/>
                  </a:lnTo>
                  <a:lnTo>
                    <a:pt x="40" y="144"/>
                  </a:lnTo>
                  <a:lnTo>
                    <a:pt x="46" y="147"/>
                  </a:lnTo>
                  <a:lnTo>
                    <a:pt x="48" y="147"/>
                  </a:lnTo>
                  <a:lnTo>
                    <a:pt x="54" y="149"/>
                  </a:lnTo>
                  <a:lnTo>
                    <a:pt x="56" y="149"/>
                  </a:lnTo>
                  <a:lnTo>
                    <a:pt x="59" y="152"/>
                  </a:lnTo>
                  <a:lnTo>
                    <a:pt x="62" y="155"/>
                  </a:lnTo>
                  <a:lnTo>
                    <a:pt x="62" y="157"/>
                  </a:lnTo>
                  <a:lnTo>
                    <a:pt x="59" y="160"/>
                  </a:lnTo>
                  <a:lnTo>
                    <a:pt x="56" y="163"/>
                  </a:lnTo>
                  <a:lnTo>
                    <a:pt x="56" y="165"/>
                  </a:lnTo>
                  <a:lnTo>
                    <a:pt x="56" y="168"/>
                  </a:lnTo>
                  <a:lnTo>
                    <a:pt x="56" y="171"/>
                  </a:lnTo>
                  <a:lnTo>
                    <a:pt x="56" y="173"/>
                  </a:lnTo>
                  <a:lnTo>
                    <a:pt x="54" y="176"/>
                  </a:lnTo>
                  <a:lnTo>
                    <a:pt x="54" y="179"/>
                  </a:lnTo>
                  <a:lnTo>
                    <a:pt x="51" y="179"/>
                  </a:lnTo>
                  <a:lnTo>
                    <a:pt x="54" y="181"/>
                  </a:lnTo>
                  <a:lnTo>
                    <a:pt x="54" y="184"/>
                  </a:lnTo>
                  <a:lnTo>
                    <a:pt x="51" y="184"/>
                  </a:lnTo>
                  <a:lnTo>
                    <a:pt x="48" y="184"/>
                  </a:lnTo>
                  <a:lnTo>
                    <a:pt x="51" y="187"/>
                  </a:lnTo>
                  <a:lnTo>
                    <a:pt x="51" y="189"/>
                  </a:lnTo>
                  <a:lnTo>
                    <a:pt x="51" y="192"/>
                  </a:lnTo>
                  <a:lnTo>
                    <a:pt x="54" y="195"/>
                  </a:lnTo>
                  <a:lnTo>
                    <a:pt x="56" y="195"/>
                  </a:lnTo>
                  <a:lnTo>
                    <a:pt x="59" y="195"/>
                  </a:lnTo>
                  <a:lnTo>
                    <a:pt x="64" y="195"/>
                  </a:lnTo>
                  <a:lnTo>
                    <a:pt x="64" y="197"/>
                  </a:lnTo>
                  <a:lnTo>
                    <a:pt x="70" y="200"/>
                  </a:lnTo>
                  <a:lnTo>
                    <a:pt x="72" y="200"/>
                  </a:lnTo>
                  <a:lnTo>
                    <a:pt x="72" y="203"/>
                  </a:lnTo>
                  <a:lnTo>
                    <a:pt x="72" y="216"/>
                  </a:lnTo>
                  <a:lnTo>
                    <a:pt x="72" y="224"/>
                  </a:lnTo>
                  <a:lnTo>
                    <a:pt x="72" y="229"/>
                  </a:lnTo>
                  <a:lnTo>
                    <a:pt x="75" y="234"/>
                  </a:lnTo>
                  <a:lnTo>
                    <a:pt x="75" y="237"/>
                  </a:lnTo>
                  <a:lnTo>
                    <a:pt x="75" y="240"/>
                  </a:lnTo>
                  <a:lnTo>
                    <a:pt x="75" y="245"/>
                  </a:lnTo>
                  <a:lnTo>
                    <a:pt x="78" y="248"/>
                  </a:lnTo>
                  <a:lnTo>
                    <a:pt x="78" y="250"/>
                  </a:lnTo>
                  <a:lnTo>
                    <a:pt x="78" y="253"/>
                  </a:lnTo>
                  <a:lnTo>
                    <a:pt x="86" y="253"/>
                  </a:lnTo>
                  <a:lnTo>
                    <a:pt x="88" y="253"/>
                  </a:lnTo>
                  <a:lnTo>
                    <a:pt x="94" y="253"/>
                  </a:lnTo>
                  <a:lnTo>
                    <a:pt x="96" y="253"/>
                  </a:lnTo>
                  <a:lnTo>
                    <a:pt x="99" y="250"/>
                  </a:lnTo>
                  <a:lnTo>
                    <a:pt x="104" y="250"/>
                  </a:lnTo>
                  <a:lnTo>
                    <a:pt x="107" y="250"/>
                  </a:lnTo>
                  <a:lnTo>
                    <a:pt x="112" y="253"/>
                  </a:lnTo>
                  <a:lnTo>
                    <a:pt x="115" y="253"/>
                  </a:lnTo>
                  <a:close/>
                </a:path>
              </a:pathLst>
            </a:custGeom>
            <a:solidFill>
              <a:srgbClr val="FFFF00"/>
            </a:solidFill>
            <a:ln w="4826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04" name="Freeform 170"/>
            <p:cNvSpPr>
              <a:spLocks/>
            </p:cNvSpPr>
            <p:nvPr/>
          </p:nvSpPr>
          <p:spPr bwMode="auto">
            <a:xfrm>
              <a:off x="6807200" y="3925888"/>
              <a:ext cx="1179513" cy="908050"/>
            </a:xfrm>
            <a:custGeom>
              <a:avLst/>
              <a:gdLst>
                <a:gd name="T0" fmla="*/ 2147483647 w 314"/>
                <a:gd name="T1" fmla="*/ 2147483647 h 229"/>
                <a:gd name="T2" fmla="*/ 2147483647 w 314"/>
                <a:gd name="T3" fmla="*/ 2147483647 h 229"/>
                <a:gd name="T4" fmla="*/ 2147483647 w 314"/>
                <a:gd name="T5" fmla="*/ 2147483647 h 229"/>
                <a:gd name="T6" fmla="*/ 2147483647 w 314"/>
                <a:gd name="T7" fmla="*/ 2147483647 h 229"/>
                <a:gd name="T8" fmla="*/ 2147483647 w 314"/>
                <a:gd name="T9" fmla="*/ 2147483647 h 229"/>
                <a:gd name="T10" fmla="*/ 2147483647 w 314"/>
                <a:gd name="T11" fmla="*/ 2147483647 h 229"/>
                <a:gd name="T12" fmla="*/ 2147483647 w 314"/>
                <a:gd name="T13" fmla="*/ 2147483647 h 229"/>
                <a:gd name="T14" fmla="*/ 2147483647 w 314"/>
                <a:gd name="T15" fmla="*/ 2147483647 h 229"/>
                <a:gd name="T16" fmla="*/ 2147483647 w 314"/>
                <a:gd name="T17" fmla="*/ 2147483647 h 229"/>
                <a:gd name="T18" fmla="*/ 2147483647 w 314"/>
                <a:gd name="T19" fmla="*/ 2147483647 h 229"/>
                <a:gd name="T20" fmla="*/ 2147483647 w 314"/>
                <a:gd name="T21" fmla="*/ 2147483647 h 229"/>
                <a:gd name="T22" fmla="*/ 2147483647 w 314"/>
                <a:gd name="T23" fmla="*/ 2147483647 h 229"/>
                <a:gd name="T24" fmla="*/ 2147483647 w 314"/>
                <a:gd name="T25" fmla="*/ 2147483647 h 229"/>
                <a:gd name="T26" fmla="*/ 2147483647 w 314"/>
                <a:gd name="T27" fmla="*/ 2147483647 h 229"/>
                <a:gd name="T28" fmla="*/ 2147483647 w 314"/>
                <a:gd name="T29" fmla="*/ 2147483647 h 229"/>
                <a:gd name="T30" fmla="*/ 2147483647 w 314"/>
                <a:gd name="T31" fmla="*/ 2147483647 h 229"/>
                <a:gd name="T32" fmla="*/ 2147483647 w 314"/>
                <a:gd name="T33" fmla="*/ 2147483647 h 229"/>
                <a:gd name="T34" fmla="*/ 2147483647 w 314"/>
                <a:gd name="T35" fmla="*/ 2147483647 h 229"/>
                <a:gd name="T36" fmla="*/ 2147483647 w 314"/>
                <a:gd name="T37" fmla="*/ 2147483647 h 229"/>
                <a:gd name="T38" fmla="*/ 2147483647 w 314"/>
                <a:gd name="T39" fmla="*/ 2147483647 h 229"/>
                <a:gd name="T40" fmla="*/ 2147483647 w 314"/>
                <a:gd name="T41" fmla="*/ 2147483647 h 229"/>
                <a:gd name="T42" fmla="*/ 2147483647 w 314"/>
                <a:gd name="T43" fmla="*/ 2147483647 h 229"/>
                <a:gd name="T44" fmla="*/ 2147483647 w 314"/>
                <a:gd name="T45" fmla="*/ 2147483647 h 229"/>
                <a:gd name="T46" fmla="*/ 2147483647 w 314"/>
                <a:gd name="T47" fmla="*/ 2147483647 h 229"/>
                <a:gd name="T48" fmla="*/ 2147483647 w 314"/>
                <a:gd name="T49" fmla="*/ 2147483647 h 229"/>
                <a:gd name="T50" fmla="*/ 2147483647 w 314"/>
                <a:gd name="T51" fmla="*/ 2147483647 h 229"/>
                <a:gd name="T52" fmla="*/ 2147483647 w 314"/>
                <a:gd name="T53" fmla="*/ 2147483647 h 229"/>
                <a:gd name="T54" fmla="*/ 2147483647 w 314"/>
                <a:gd name="T55" fmla="*/ 2147483647 h 229"/>
                <a:gd name="T56" fmla="*/ 2147483647 w 314"/>
                <a:gd name="T57" fmla="*/ 2147483647 h 229"/>
                <a:gd name="T58" fmla="*/ 2147483647 w 314"/>
                <a:gd name="T59" fmla="*/ 2147483647 h 229"/>
                <a:gd name="T60" fmla="*/ 2147483647 w 314"/>
                <a:gd name="T61" fmla="*/ 2147483647 h 229"/>
                <a:gd name="T62" fmla="*/ 2147483647 w 314"/>
                <a:gd name="T63" fmla="*/ 2147483647 h 229"/>
                <a:gd name="T64" fmla="*/ 2147483647 w 314"/>
                <a:gd name="T65" fmla="*/ 2147483647 h 229"/>
                <a:gd name="T66" fmla="*/ 2147483647 w 314"/>
                <a:gd name="T67" fmla="*/ 0 h 229"/>
                <a:gd name="T68" fmla="*/ 2147483647 w 314"/>
                <a:gd name="T69" fmla="*/ 2147483647 h 229"/>
                <a:gd name="T70" fmla="*/ 2147483647 w 314"/>
                <a:gd name="T71" fmla="*/ 2147483647 h 229"/>
                <a:gd name="T72" fmla="*/ 2147483647 w 314"/>
                <a:gd name="T73" fmla="*/ 2147483647 h 229"/>
                <a:gd name="T74" fmla="*/ 2147483647 w 314"/>
                <a:gd name="T75" fmla="*/ 2147483647 h 229"/>
                <a:gd name="T76" fmla="*/ 2147483647 w 314"/>
                <a:gd name="T77" fmla="*/ 2147483647 h 229"/>
                <a:gd name="T78" fmla="*/ 2147483647 w 314"/>
                <a:gd name="T79" fmla="*/ 2147483647 h 229"/>
                <a:gd name="T80" fmla="*/ 2147483647 w 314"/>
                <a:gd name="T81" fmla="*/ 2147483647 h 229"/>
                <a:gd name="T82" fmla="*/ 2147483647 w 314"/>
                <a:gd name="T83" fmla="*/ 2147483647 h 229"/>
                <a:gd name="T84" fmla="*/ 2147483647 w 314"/>
                <a:gd name="T85" fmla="*/ 2147483647 h 229"/>
                <a:gd name="T86" fmla="*/ 2147483647 w 314"/>
                <a:gd name="T87" fmla="*/ 2147483647 h 229"/>
                <a:gd name="T88" fmla="*/ 2147483647 w 314"/>
                <a:gd name="T89" fmla="*/ 2147483647 h 229"/>
                <a:gd name="T90" fmla="*/ 2147483647 w 314"/>
                <a:gd name="T91" fmla="*/ 2147483647 h 229"/>
                <a:gd name="T92" fmla="*/ 2147483647 w 314"/>
                <a:gd name="T93" fmla="*/ 2147483647 h 229"/>
                <a:gd name="T94" fmla="*/ 2147483647 w 314"/>
                <a:gd name="T95" fmla="*/ 2147483647 h 229"/>
                <a:gd name="T96" fmla="*/ 2147483647 w 314"/>
                <a:gd name="T97" fmla="*/ 2147483647 h 229"/>
                <a:gd name="T98" fmla="*/ 2147483647 w 314"/>
                <a:gd name="T99" fmla="*/ 2147483647 h 229"/>
                <a:gd name="T100" fmla="*/ 2147483647 w 314"/>
                <a:gd name="T101" fmla="*/ 2147483647 h 229"/>
                <a:gd name="T102" fmla="*/ 2147483647 w 314"/>
                <a:gd name="T103" fmla="*/ 2147483647 h 229"/>
                <a:gd name="T104" fmla="*/ 2147483647 w 314"/>
                <a:gd name="T105" fmla="*/ 2147483647 h 229"/>
                <a:gd name="T106" fmla="*/ 2147483647 w 314"/>
                <a:gd name="T107" fmla="*/ 2147483647 h 229"/>
                <a:gd name="T108" fmla="*/ 2147483647 w 314"/>
                <a:gd name="T109" fmla="*/ 2147483647 h 229"/>
                <a:gd name="T110" fmla="*/ 0 w 314"/>
                <a:gd name="T111" fmla="*/ 2147483647 h 229"/>
                <a:gd name="T112" fmla="*/ 2147483647 w 314"/>
                <a:gd name="T113" fmla="*/ 2147483647 h 22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4"/>
                <a:gd name="T172" fmla="*/ 0 h 229"/>
                <a:gd name="T173" fmla="*/ 314 w 314"/>
                <a:gd name="T174" fmla="*/ 229 h 22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4" h="229">
                  <a:moveTo>
                    <a:pt x="10" y="139"/>
                  </a:moveTo>
                  <a:lnTo>
                    <a:pt x="16" y="139"/>
                  </a:lnTo>
                  <a:lnTo>
                    <a:pt x="18" y="139"/>
                  </a:lnTo>
                  <a:lnTo>
                    <a:pt x="21" y="139"/>
                  </a:lnTo>
                  <a:lnTo>
                    <a:pt x="24" y="136"/>
                  </a:lnTo>
                  <a:lnTo>
                    <a:pt x="26" y="136"/>
                  </a:lnTo>
                  <a:lnTo>
                    <a:pt x="29" y="136"/>
                  </a:lnTo>
                  <a:lnTo>
                    <a:pt x="32" y="139"/>
                  </a:lnTo>
                  <a:lnTo>
                    <a:pt x="34" y="141"/>
                  </a:lnTo>
                  <a:lnTo>
                    <a:pt x="37" y="141"/>
                  </a:lnTo>
                  <a:lnTo>
                    <a:pt x="40" y="141"/>
                  </a:lnTo>
                  <a:lnTo>
                    <a:pt x="42" y="139"/>
                  </a:lnTo>
                  <a:lnTo>
                    <a:pt x="45" y="139"/>
                  </a:lnTo>
                  <a:lnTo>
                    <a:pt x="48" y="139"/>
                  </a:lnTo>
                  <a:lnTo>
                    <a:pt x="50" y="139"/>
                  </a:lnTo>
                  <a:lnTo>
                    <a:pt x="50" y="141"/>
                  </a:lnTo>
                  <a:lnTo>
                    <a:pt x="53" y="141"/>
                  </a:lnTo>
                  <a:lnTo>
                    <a:pt x="53" y="147"/>
                  </a:lnTo>
                  <a:lnTo>
                    <a:pt x="56" y="149"/>
                  </a:lnTo>
                  <a:lnTo>
                    <a:pt x="61" y="149"/>
                  </a:lnTo>
                  <a:lnTo>
                    <a:pt x="66" y="149"/>
                  </a:lnTo>
                  <a:lnTo>
                    <a:pt x="69" y="152"/>
                  </a:lnTo>
                  <a:lnTo>
                    <a:pt x="72" y="155"/>
                  </a:lnTo>
                  <a:lnTo>
                    <a:pt x="72" y="157"/>
                  </a:lnTo>
                  <a:lnTo>
                    <a:pt x="74" y="160"/>
                  </a:lnTo>
                  <a:lnTo>
                    <a:pt x="77" y="163"/>
                  </a:lnTo>
                  <a:lnTo>
                    <a:pt x="77" y="165"/>
                  </a:lnTo>
                  <a:lnTo>
                    <a:pt x="77" y="168"/>
                  </a:lnTo>
                  <a:lnTo>
                    <a:pt x="74" y="171"/>
                  </a:lnTo>
                  <a:lnTo>
                    <a:pt x="77" y="171"/>
                  </a:lnTo>
                  <a:lnTo>
                    <a:pt x="77" y="173"/>
                  </a:lnTo>
                  <a:lnTo>
                    <a:pt x="77" y="176"/>
                  </a:lnTo>
                  <a:lnTo>
                    <a:pt x="74" y="181"/>
                  </a:lnTo>
                  <a:lnTo>
                    <a:pt x="72" y="184"/>
                  </a:lnTo>
                  <a:lnTo>
                    <a:pt x="72" y="187"/>
                  </a:lnTo>
                  <a:lnTo>
                    <a:pt x="74" y="187"/>
                  </a:lnTo>
                  <a:lnTo>
                    <a:pt x="74" y="189"/>
                  </a:lnTo>
                  <a:lnTo>
                    <a:pt x="77" y="189"/>
                  </a:lnTo>
                  <a:lnTo>
                    <a:pt x="77" y="192"/>
                  </a:lnTo>
                  <a:lnTo>
                    <a:pt x="77" y="195"/>
                  </a:lnTo>
                  <a:lnTo>
                    <a:pt x="80" y="197"/>
                  </a:lnTo>
                  <a:lnTo>
                    <a:pt x="82" y="197"/>
                  </a:lnTo>
                  <a:lnTo>
                    <a:pt x="82" y="200"/>
                  </a:lnTo>
                  <a:lnTo>
                    <a:pt x="85" y="203"/>
                  </a:lnTo>
                  <a:lnTo>
                    <a:pt x="88" y="203"/>
                  </a:lnTo>
                  <a:lnTo>
                    <a:pt x="90" y="203"/>
                  </a:lnTo>
                  <a:lnTo>
                    <a:pt x="90" y="205"/>
                  </a:lnTo>
                  <a:lnTo>
                    <a:pt x="93" y="208"/>
                  </a:lnTo>
                  <a:lnTo>
                    <a:pt x="96" y="208"/>
                  </a:lnTo>
                  <a:lnTo>
                    <a:pt x="98" y="211"/>
                  </a:lnTo>
                  <a:lnTo>
                    <a:pt x="96" y="213"/>
                  </a:lnTo>
                  <a:lnTo>
                    <a:pt x="96" y="216"/>
                  </a:lnTo>
                  <a:lnTo>
                    <a:pt x="93" y="219"/>
                  </a:lnTo>
                  <a:lnTo>
                    <a:pt x="90" y="221"/>
                  </a:lnTo>
                  <a:lnTo>
                    <a:pt x="93" y="221"/>
                  </a:lnTo>
                  <a:lnTo>
                    <a:pt x="96" y="221"/>
                  </a:lnTo>
                  <a:lnTo>
                    <a:pt x="101" y="219"/>
                  </a:lnTo>
                  <a:lnTo>
                    <a:pt x="104" y="219"/>
                  </a:lnTo>
                  <a:lnTo>
                    <a:pt x="106" y="216"/>
                  </a:lnTo>
                  <a:lnTo>
                    <a:pt x="109" y="213"/>
                  </a:lnTo>
                  <a:lnTo>
                    <a:pt x="112" y="211"/>
                  </a:lnTo>
                  <a:lnTo>
                    <a:pt x="114" y="211"/>
                  </a:lnTo>
                  <a:lnTo>
                    <a:pt x="117" y="211"/>
                  </a:lnTo>
                  <a:lnTo>
                    <a:pt x="120" y="211"/>
                  </a:lnTo>
                  <a:lnTo>
                    <a:pt x="122" y="211"/>
                  </a:lnTo>
                  <a:lnTo>
                    <a:pt x="125" y="211"/>
                  </a:lnTo>
                  <a:lnTo>
                    <a:pt x="128" y="211"/>
                  </a:lnTo>
                  <a:lnTo>
                    <a:pt x="130" y="208"/>
                  </a:lnTo>
                  <a:lnTo>
                    <a:pt x="133" y="208"/>
                  </a:lnTo>
                  <a:lnTo>
                    <a:pt x="136" y="205"/>
                  </a:lnTo>
                  <a:lnTo>
                    <a:pt x="138" y="203"/>
                  </a:lnTo>
                  <a:lnTo>
                    <a:pt x="138" y="200"/>
                  </a:lnTo>
                  <a:lnTo>
                    <a:pt x="144" y="197"/>
                  </a:lnTo>
                  <a:lnTo>
                    <a:pt x="146" y="195"/>
                  </a:lnTo>
                  <a:lnTo>
                    <a:pt x="149" y="195"/>
                  </a:lnTo>
                  <a:lnTo>
                    <a:pt x="154" y="195"/>
                  </a:lnTo>
                  <a:lnTo>
                    <a:pt x="157" y="195"/>
                  </a:lnTo>
                  <a:lnTo>
                    <a:pt x="160" y="195"/>
                  </a:lnTo>
                  <a:lnTo>
                    <a:pt x="157" y="197"/>
                  </a:lnTo>
                  <a:lnTo>
                    <a:pt x="157" y="200"/>
                  </a:lnTo>
                  <a:lnTo>
                    <a:pt x="157" y="203"/>
                  </a:lnTo>
                  <a:lnTo>
                    <a:pt x="157" y="205"/>
                  </a:lnTo>
                  <a:lnTo>
                    <a:pt x="160" y="208"/>
                  </a:lnTo>
                  <a:lnTo>
                    <a:pt x="162" y="211"/>
                  </a:lnTo>
                  <a:lnTo>
                    <a:pt x="165" y="213"/>
                  </a:lnTo>
                  <a:lnTo>
                    <a:pt x="168" y="213"/>
                  </a:lnTo>
                  <a:lnTo>
                    <a:pt x="168" y="216"/>
                  </a:lnTo>
                  <a:lnTo>
                    <a:pt x="170" y="219"/>
                  </a:lnTo>
                  <a:lnTo>
                    <a:pt x="170" y="221"/>
                  </a:lnTo>
                  <a:lnTo>
                    <a:pt x="173" y="221"/>
                  </a:lnTo>
                  <a:lnTo>
                    <a:pt x="173" y="219"/>
                  </a:lnTo>
                  <a:lnTo>
                    <a:pt x="176" y="216"/>
                  </a:lnTo>
                  <a:lnTo>
                    <a:pt x="176" y="213"/>
                  </a:lnTo>
                  <a:lnTo>
                    <a:pt x="178" y="213"/>
                  </a:lnTo>
                  <a:lnTo>
                    <a:pt x="181" y="213"/>
                  </a:lnTo>
                  <a:lnTo>
                    <a:pt x="184" y="216"/>
                  </a:lnTo>
                  <a:lnTo>
                    <a:pt x="186" y="216"/>
                  </a:lnTo>
                  <a:lnTo>
                    <a:pt x="189" y="216"/>
                  </a:lnTo>
                  <a:lnTo>
                    <a:pt x="192" y="219"/>
                  </a:lnTo>
                  <a:lnTo>
                    <a:pt x="194" y="221"/>
                  </a:lnTo>
                  <a:lnTo>
                    <a:pt x="197" y="221"/>
                  </a:lnTo>
                  <a:lnTo>
                    <a:pt x="200" y="224"/>
                  </a:lnTo>
                  <a:lnTo>
                    <a:pt x="202" y="227"/>
                  </a:lnTo>
                  <a:lnTo>
                    <a:pt x="205" y="227"/>
                  </a:lnTo>
                  <a:lnTo>
                    <a:pt x="208" y="227"/>
                  </a:lnTo>
                  <a:lnTo>
                    <a:pt x="210" y="227"/>
                  </a:lnTo>
                  <a:lnTo>
                    <a:pt x="216" y="229"/>
                  </a:lnTo>
                  <a:lnTo>
                    <a:pt x="218" y="224"/>
                  </a:lnTo>
                  <a:lnTo>
                    <a:pt x="221" y="221"/>
                  </a:lnTo>
                  <a:lnTo>
                    <a:pt x="221" y="219"/>
                  </a:lnTo>
                  <a:lnTo>
                    <a:pt x="224" y="213"/>
                  </a:lnTo>
                  <a:lnTo>
                    <a:pt x="224" y="211"/>
                  </a:lnTo>
                  <a:lnTo>
                    <a:pt x="226" y="208"/>
                  </a:lnTo>
                  <a:lnTo>
                    <a:pt x="226" y="203"/>
                  </a:lnTo>
                  <a:lnTo>
                    <a:pt x="229" y="200"/>
                  </a:lnTo>
                  <a:lnTo>
                    <a:pt x="229" y="197"/>
                  </a:lnTo>
                  <a:lnTo>
                    <a:pt x="232" y="195"/>
                  </a:lnTo>
                  <a:lnTo>
                    <a:pt x="234" y="192"/>
                  </a:lnTo>
                  <a:lnTo>
                    <a:pt x="240" y="192"/>
                  </a:lnTo>
                  <a:lnTo>
                    <a:pt x="242" y="189"/>
                  </a:lnTo>
                  <a:lnTo>
                    <a:pt x="245" y="189"/>
                  </a:lnTo>
                  <a:lnTo>
                    <a:pt x="245" y="187"/>
                  </a:lnTo>
                  <a:lnTo>
                    <a:pt x="245" y="184"/>
                  </a:lnTo>
                  <a:lnTo>
                    <a:pt x="242" y="181"/>
                  </a:lnTo>
                  <a:lnTo>
                    <a:pt x="242" y="179"/>
                  </a:lnTo>
                  <a:lnTo>
                    <a:pt x="242" y="176"/>
                  </a:lnTo>
                  <a:lnTo>
                    <a:pt x="242" y="173"/>
                  </a:lnTo>
                  <a:lnTo>
                    <a:pt x="242" y="171"/>
                  </a:lnTo>
                  <a:lnTo>
                    <a:pt x="245" y="168"/>
                  </a:lnTo>
                  <a:lnTo>
                    <a:pt x="245" y="165"/>
                  </a:lnTo>
                  <a:lnTo>
                    <a:pt x="248" y="163"/>
                  </a:lnTo>
                  <a:lnTo>
                    <a:pt x="250" y="157"/>
                  </a:lnTo>
                  <a:lnTo>
                    <a:pt x="253" y="157"/>
                  </a:lnTo>
                  <a:lnTo>
                    <a:pt x="253" y="155"/>
                  </a:lnTo>
                  <a:lnTo>
                    <a:pt x="256" y="155"/>
                  </a:lnTo>
                  <a:lnTo>
                    <a:pt x="258" y="157"/>
                  </a:lnTo>
                  <a:lnTo>
                    <a:pt x="261" y="160"/>
                  </a:lnTo>
                  <a:lnTo>
                    <a:pt x="264" y="160"/>
                  </a:lnTo>
                  <a:lnTo>
                    <a:pt x="266" y="163"/>
                  </a:lnTo>
                  <a:lnTo>
                    <a:pt x="269" y="163"/>
                  </a:lnTo>
                  <a:lnTo>
                    <a:pt x="272" y="163"/>
                  </a:lnTo>
                  <a:lnTo>
                    <a:pt x="274" y="160"/>
                  </a:lnTo>
                  <a:lnTo>
                    <a:pt x="280" y="157"/>
                  </a:lnTo>
                  <a:lnTo>
                    <a:pt x="282" y="155"/>
                  </a:lnTo>
                  <a:lnTo>
                    <a:pt x="288" y="152"/>
                  </a:lnTo>
                  <a:lnTo>
                    <a:pt x="293" y="149"/>
                  </a:lnTo>
                  <a:lnTo>
                    <a:pt x="296" y="149"/>
                  </a:lnTo>
                  <a:lnTo>
                    <a:pt x="301" y="147"/>
                  </a:lnTo>
                  <a:lnTo>
                    <a:pt x="304" y="147"/>
                  </a:lnTo>
                  <a:lnTo>
                    <a:pt x="309" y="144"/>
                  </a:lnTo>
                  <a:lnTo>
                    <a:pt x="312" y="141"/>
                  </a:lnTo>
                  <a:lnTo>
                    <a:pt x="312" y="139"/>
                  </a:lnTo>
                  <a:lnTo>
                    <a:pt x="312" y="136"/>
                  </a:lnTo>
                  <a:lnTo>
                    <a:pt x="312" y="133"/>
                  </a:lnTo>
                  <a:lnTo>
                    <a:pt x="314" y="131"/>
                  </a:lnTo>
                  <a:lnTo>
                    <a:pt x="312" y="131"/>
                  </a:lnTo>
                  <a:lnTo>
                    <a:pt x="312" y="128"/>
                  </a:lnTo>
                  <a:lnTo>
                    <a:pt x="309" y="125"/>
                  </a:lnTo>
                  <a:lnTo>
                    <a:pt x="306" y="123"/>
                  </a:lnTo>
                  <a:lnTo>
                    <a:pt x="301" y="123"/>
                  </a:lnTo>
                  <a:lnTo>
                    <a:pt x="298" y="117"/>
                  </a:lnTo>
                  <a:lnTo>
                    <a:pt x="296" y="115"/>
                  </a:lnTo>
                  <a:lnTo>
                    <a:pt x="293" y="112"/>
                  </a:lnTo>
                  <a:lnTo>
                    <a:pt x="288" y="109"/>
                  </a:lnTo>
                  <a:lnTo>
                    <a:pt x="282" y="107"/>
                  </a:lnTo>
                  <a:lnTo>
                    <a:pt x="280" y="104"/>
                  </a:lnTo>
                  <a:lnTo>
                    <a:pt x="280" y="99"/>
                  </a:lnTo>
                  <a:lnTo>
                    <a:pt x="277" y="96"/>
                  </a:lnTo>
                  <a:lnTo>
                    <a:pt x="277" y="93"/>
                  </a:lnTo>
                  <a:lnTo>
                    <a:pt x="277" y="88"/>
                  </a:lnTo>
                  <a:lnTo>
                    <a:pt x="274" y="88"/>
                  </a:lnTo>
                  <a:lnTo>
                    <a:pt x="272" y="88"/>
                  </a:lnTo>
                  <a:lnTo>
                    <a:pt x="264" y="85"/>
                  </a:lnTo>
                  <a:lnTo>
                    <a:pt x="261" y="83"/>
                  </a:lnTo>
                  <a:lnTo>
                    <a:pt x="264" y="83"/>
                  </a:lnTo>
                  <a:lnTo>
                    <a:pt x="266" y="80"/>
                  </a:lnTo>
                  <a:lnTo>
                    <a:pt x="269" y="77"/>
                  </a:lnTo>
                  <a:lnTo>
                    <a:pt x="272" y="75"/>
                  </a:lnTo>
                  <a:lnTo>
                    <a:pt x="272" y="72"/>
                  </a:lnTo>
                  <a:lnTo>
                    <a:pt x="272" y="69"/>
                  </a:lnTo>
                  <a:lnTo>
                    <a:pt x="272" y="64"/>
                  </a:lnTo>
                  <a:lnTo>
                    <a:pt x="269" y="64"/>
                  </a:lnTo>
                  <a:lnTo>
                    <a:pt x="264" y="59"/>
                  </a:lnTo>
                  <a:lnTo>
                    <a:pt x="261" y="59"/>
                  </a:lnTo>
                  <a:lnTo>
                    <a:pt x="261" y="56"/>
                  </a:lnTo>
                  <a:lnTo>
                    <a:pt x="261" y="53"/>
                  </a:lnTo>
                  <a:lnTo>
                    <a:pt x="261" y="51"/>
                  </a:lnTo>
                  <a:lnTo>
                    <a:pt x="264" y="48"/>
                  </a:lnTo>
                  <a:lnTo>
                    <a:pt x="266" y="45"/>
                  </a:lnTo>
                  <a:lnTo>
                    <a:pt x="269" y="40"/>
                  </a:lnTo>
                  <a:lnTo>
                    <a:pt x="269" y="32"/>
                  </a:lnTo>
                  <a:lnTo>
                    <a:pt x="269" y="27"/>
                  </a:lnTo>
                  <a:lnTo>
                    <a:pt x="274" y="24"/>
                  </a:lnTo>
                  <a:lnTo>
                    <a:pt x="274" y="21"/>
                  </a:lnTo>
                  <a:lnTo>
                    <a:pt x="274" y="19"/>
                  </a:lnTo>
                  <a:lnTo>
                    <a:pt x="272" y="19"/>
                  </a:lnTo>
                  <a:lnTo>
                    <a:pt x="272" y="16"/>
                  </a:lnTo>
                  <a:lnTo>
                    <a:pt x="269" y="16"/>
                  </a:lnTo>
                  <a:lnTo>
                    <a:pt x="264" y="11"/>
                  </a:lnTo>
                  <a:lnTo>
                    <a:pt x="264" y="8"/>
                  </a:lnTo>
                  <a:lnTo>
                    <a:pt x="264" y="5"/>
                  </a:lnTo>
                  <a:lnTo>
                    <a:pt x="264" y="3"/>
                  </a:lnTo>
                  <a:lnTo>
                    <a:pt x="264" y="0"/>
                  </a:lnTo>
                  <a:lnTo>
                    <a:pt x="261" y="0"/>
                  </a:lnTo>
                  <a:lnTo>
                    <a:pt x="258" y="3"/>
                  </a:lnTo>
                  <a:lnTo>
                    <a:pt x="258" y="5"/>
                  </a:lnTo>
                  <a:lnTo>
                    <a:pt x="258" y="3"/>
                  </a:lnTo>
                  <a:lnTo>
                    <a:pt x="256" y="0"/>
                  </a:lnTo>
                  <a:lnTo>
                    <a:pt x="253" y="3"/>
                  </a:lnTo>
                  <a:lnTo>
                    <a:pt x="256" y="5"/>
                  </a:lnTo>
                  <a:lnTo>
                    <a:pt x="258" y="8"/>
                  </a:lnTo>
                  <a:lnTo>
                    <a:pt x="261" y="11"/>
                  </a:lnTo>
                  <a:lnTo>
                    <a:pt x="261" y="16"/>
                  </a:lnTo>
                  <a:lnTo>
                    <a:pt x="258" y="16"/>
                  </a:lnTo>
                  <a:lnTo>
                    <a:pt x="258" y="19"/>
                  </a:lnTo>
                  <a:lnTo>
                    <a:pt x="256" y="21"/>
                  </a:lnTo>
                  <a:lnTo>
                    <a:pt x="250" y="21"/>
                  </a:lnTo>
                  <a:lnTo>
                    <a:pt x="248" y="21"/>
                  </a:lnTo>
                  <a:lnTo>
                    <a:pt x="242" y="21"/>
                  </a:lnTo>
                  <a:lnTo>
                    <a:pt x="240" y="19"/>
                  </a:lnTo>
                  <a:lnTo>
                    <a:pt x="240" y="16"/>
                  </a:lnTo>
                  <a:lnTo>
                    <a:pt x="237" y="13"/>
                  </a:lnTo>
                  <a:lnTo>
                    <a:pt x="240" y="13"/>
                  </a:lnTo>
                  <a:lnTo>
                    <a:pt x="240" y="11"/>
                  </a:lnTo>
                  <a:lnTo>
                    <a:pt x="237" y="11"/>
                  </a:lnTo>
                  <a:lnTo>
                    <a:pt x="234" y="11"/>
                  </a:lnTo>
                  <a:lnTo>
                    <a:pt x="232" y="11"/>
                  </a:lnTo>
                  <a:lnTo>
                    <a:pt x="226" y="13"/>
                  </a:lnTo>
                  <a:lnTo>
                    <a:pt x="226" y="16"/>
                  </a:lnTo>
                  <a:lnTo>
                    <a:pt x="229" y="19"/>
                  </a:lnTo>
                  <a:lnTo>
                    <a:pt x="229" y="21"/>
                  </a:lnTo>
                  <a:lnTo>
                    <a:pt x="226" y="21"/>
                  </a:lnTo>
                  <a:lnTo>
                    <a:pt x="221" y="21"/>
                  </a:lnTo>
                  <a:lnTo>
                    <a:pt x="216" y="19"/>
                  </a:lnTo>
                  <a:lnTo>
                    <a:pt x="213" y="19"/>
                  </a:lnTo>
                  <a:lnTo>
                    <a:pt x="210" y="19"/>
                  </a:lnTo>
                  <a:lnTo>
                    <a:pt x="208" y="19"/>
                  </a:lnTo>
                  <a:lnTo>
                    <a:pt x="205" y="19"/>
                  </a:lnTo>
                  <a:lnTo>
                    <a:pt x="205" y="21"/>
                  </a:lnTo>
                  <a:lnTo>
                    <a:pt x="205" y="24"/>
                  </a:lnTo>
                  <a:lnTo>
                    <a:pt x="205" y="27"/>
                  </a:lnTo>
                  <a:lnTo>
                    <a:pt x="208" y="29"/>
                  </a:lnTo>
                  <a:lnTo>
                    <a:pt x="210" y="29"/>
                  </a:lnTo>
                  <a:lnTo>
                    <a:pt x="213" y="29"/>
                  </a:lnTo>
                  <a:lnTo>
                    <a:pt x="218" y="29"/>
                  </a:lnTo>
                  <a:lnTo>
                    <a:pt x="221" y="29"/>
                  </a:lnTo>
                  <a:lnTo>
                    <a:pt x="226" y="32"/>
                  </a:lnTo>
                  <a:lnTo>
                    <a:pt x="224" y="35"/>
                  </a:lnTo>
                  <a:lnTo>
                    <a:pt x="224" y="37"/>
                  </a:lnTo>
                  <a:lnTo>
                    <a:pt x="221" y="40"/>
                  </a:lnTo>
                  <a:lnTo>
                    <a:pt x="218" y="40"/>
                  </a:lnTo>
                  <a:lnTo>
                    <a:pt x="216" y="43"/>
                  </a:lnTo>
                  <a:lnTo>
                    <a:pt x="210" y="45"/>
                  </a:lnTo>
                  <a:lnTo>
                    <a:pt x="208" y="48"/>
                  </a:lnTo>
                  <a:lnTo>
                    <a:pt x="205" y="51"/>
                  </a:lnTo>
                  <a:lnTo>
                    <a:pt x="202" y="53"/>
                  </a:lnTo>
                  <a:lnTo>
                    <a:pt x="200" y="51"/>
                  </a:lnTo>
                  <a:lnTo>
                    <a:pt x="197" y="51"/>
                  </a:lnTo>
                  <a:lnTo>
                    <a:pt x="194" y="51"/>
                  </a:lnTo>
                  <a:lnTo>
                    <a:pt x="194" y="53"/>
                  </a:lnTo>
                  <a:lnTo>
                    <a:pt x="192" y="56"/>
                  </a:lnTo>
                  <a:lnTo>
                    <a:pt x="192" y="59"/>
                  </a:lnTo>
                  <a:lnTo>
                    <a:pt x="189" y="61"/>
                  </a:lnTo>
                  <a:lnTo>
                    <a:pt x="186" y="64"/>
                  </a:lnTo>
                  <a:lnTo>
                    <a:pt x="184" y="64"/>
                  </a:lnTo>
                  <a:lnTo>
                    <a:pt x="181" y="61"/>
                  </a:lnTo>
                  <a:lnTo>
                    <a:pt x="178" y="59"/>
                  </a:lnTo>
                  <a:lnTo>
                    <a:pt x="176" y="61"/>
                  </a:lnTo>
                  <a:lnTo>
                    <a:pt x="173" y="64"/>
                  </a:lnTo>
                  <a:lnTo>
                    <a:pt x="170" y="64"/>
                  </a:lnTo>
                  <a:lnTo>
                    <a:pt x="168" y="64"/>
                  </a:lnTo>
                  <a:lnTo>
                    <a:pt x="165" y="64"/>
                  </a:lnTo>
                  <a:lnTo>
                    <a:pt x="162" y="67"/>
                  </a:lnTo>
                  <a:lnTo>
                    <a:pt x="160" y="69"/>
                  </a:lnTo>
                  <a:lnTo>
                    <a:pt x="157" y="69"/>
                  </a:lnTo>
                  <a:lnTo>
                    <a:pt x="154" y="69"/>
                  </a:lnTo>
                  <a:lnTo>
                    <a:pt x="149" y="67"/>
                  </a:lnTo>
                  <a:lnTo>
                    <a:pt x="144" y="64"/>
                  </a:lnTo>
                  <a:lnTo>
                    <a:pt x="141" y="67"/>
                  </a:lnTo>
                  <a:lnTo>
                    <a:pt x="136" y="69"/>
                  </a:lnTo>
                  <a:lnTo>
                    <a:pt x="133" y="72"/>
                  </a:lnTo>
                  <a:lnTo>
                    <a:pt x="133" y="69"/>
                  </a:lnTo>
                  <a:lnTo>
                    <a:pt x="133" y="67"/>
                  </a:lnTo>
                  <a:lnTo>
                    <a:pt x="128" y="67"/>
                  </a:lnTo>
                  <a:lnTo>
                    <a:pt x="125" y="67"/>
                  </a:lnTo>
                  <a:lnTo>
                    <a:pt x="122" y="67"/>
                  </a:lnTo>
                  <a:lnTo>
                    <a:pt x="120" y="69"/>
                  </a:lnTo>
                  <a:lnTo>
                    <a:pt x="117" y="72"/>
                  </a:lnTo>
                  <a:lnTo>
                    <a:pt x="114" y="72"/>
                  </a:lnTo>
                  <a:lnTo>
                    <a:pt x="112" y="75"/>
                  </a:lnTo>
                  <a:lnTo>
                    <a:pt x="109" y="75"/>
                  </a:lnTo>
                  <a:lnTo>
                    <a:pt x="106" y="77"/>
                  </a:lnTo>
                  <a:lnTo>
                    <a:pt x="104" y="77"/>
                  </a:lnTo>
                  <a:lnTo>
                    <a:pt x="101" y="80"/>
                  </a:lnTo>
                  <a:lnTo>
                    <a:pt x="98" y="83"/>
                  </a:lnTo>
                  <a:lnTo>
                    <a:pt x="96" y="85"/>
                  </a:lnTo>
                  <a:lnTo>
                    <a:pt x="93" y="88"/>
                  </a:lnTo>
                  <a:lnTo>
                    <a:pt x="90" y="88"/>
                  </a:lnTo>
                  <a:lnTo>
                    <a:pt x="88" y="88"/>
                  </a:lnTo>
                  <a:lnTo>
                    <a:pt x="85" y="88"/>
                  </a:lnTo>
                  <a:lnTo>
                    <a:pt x="82" y="88"/>
                  </a:lnTo>
                  <a:lnTo>
                    <a:pt x="77" y="88"/>
                  </a:lnTo>
                  <a:lnTo>
                    <a:pt x="74" y="91"/>
                  </a:lnTo>
                  <a:lnTo>
                    <a:pt x="72" y="91"/>
                  </a:lnTo>
                  <a:lnTo>
                    <a:pt x="69" y="91"/>
                  </a:lnTo>
                  <a:lnTo>
                    <a:pt x="66" y="91"/>
                  </a:lnTo>
                  <a:lnTo>
                    <a:pt x="64" y="91"/>
                  </a:lnTo>
                  <a:lnTo>
                    <a:pt x="64" y="93"/>
                  </a:lnTo>
                  <a:lnTo>
                    <a:pt x="61" y="93"/>
                  </a:lnTo>
                  <a:lnTo>
                    <a:pt x="58" y="96"/>
                  </a:lnTo>
                  <a:lnTo>
                    <a:pt x="56" y="96"/>
                  </a:lnTo>
                  <a:lnTo>
                    <a:pt x="53" y="93"/>
                  </a:lnTo>
                  <a:lnTo>
                    <a:pt x="50" y="93"/>
                  </a:lnTo>
                  <a:lnTo>
                    <a:pt x="48" y="96"/>
                  </a:lnTo>
                  <a:lnTo>
                    <a:pt x="45" y="96"/>
                  </a:lnTo>
                  <a:lnTo>
                    <a:pt x="40" y="96"/>
                  </a:lnTo>
                  <a:lnTo>
                    <a:pt x="37" y="93"/>
                  </a:lnTo>
                  <a:lnTo>
                    <a:pt x="37" y="91"/>
                  </a:lnTo>
                  <a:lnTo>
                    <a:pt x="34" y="91"/>
                  </a:lnTo>
                  <a:lnTo>
                    <a:pt x="32" y="91"/>
                  </a:lnTo>
                  <a:lnTo>
                    <a:pt x="29" y="93"/>
                  </a:lnTo>
                  <a:lnTo>
                    <a:pt x="26" y="93"/>
                  </a:lnTo>
                  <a:lnTo>
                    <a:pt x="24" y="93"/>
                  </a:lnTo>
                  <a:lnTo>
                    <a:pt x="21" y="93"/>
                  </a:lnTo>
                  <a:lnTo>
                    <a:pt x="18" y="96"/>
                  </a:lnTo>
                  <a:lnTo>
                    <a:pt x="18" y="99"/>
                  </a:lnTo>
                  <a:lnTo>
                    <a:pt x="18" y="101"/>
                  </a:lnTo>
                  <a:lnTo>
                    <a:pt x="16" y="104"/>
                  </a:lnTo>
                  <a:lnTo>
                    <a:pt x="13" y="104"/>
                  </a:lnTo>
                  <a:lnTo>
                    <a:pt x="10" y="107"/>
                  </a:lnTo>
                  <a:lnTo>
                    <a:pt x="8" y="109"/>
                  </a:lnTo>
                  <a:lnTo>
                    <a:pt x="8" y="112"/>
                  </a:lnTo>
                  <a:lnTo>
                    <a:pt x="8" y="115"/>
                  </a:lnTo>
                  <a:lnTo>
                    <a:pt x="5" y="11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0" y="128"/>
                  </a:lnTo>
                  <a:lnTo>
                    <a:pt x="2" y="131"/>
                  </a:lnTo>
                  <a:lnTo>
                    <a:pt x="2" y="136"/>
                  </a:lnTo>
                  <a:lnTo>
                    <a:pt x="5" y="139"/>
                  </a:lnTo>
                  <a:lnTo>
                    <a:pt x="8" y="139"/>
                  </a:lnTo>
                  <a:lnTo>
                    <a:pt x="10" y="139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05" name="Freeform 171"/>
            <p:cNvSpPr>
              <a:spLocks/>
            </p:cNvSpPr>
            <p:nvPr/>
          </p:nvSpPr>
          <p:spPr bwMode="auto">
            <a:xfrm>
              <a:off x="6807200" y="3925888"/>
              <a:ext cx="1179513" cy="908050"/>
            </a:xfrm>
            <a:custGeom>
              <a:avLst/>
              <a:gdLst>
                <a:gd name="T0" fmla="*/ 2147483647 w 314"/>
                <a:gd name="T1" fmla="*/ 2147483647 h 229"/>
                <a:gd name="T2" fmla="*/ 2147483647 w 314"/>
                <a:gd name="T3" fmla="*/ 2147483647 h 229"/>
                <a:gd name="T4" fmla="*/ 2147483647 w 314"/>
                <a:gd name="T5" fmla="*/ 2147483647 h 229"/>
                <a:gd name="T6" fmla="*/ 2147483647 w 314"/>
                <a:gd name="T7" fmla="*/ 2147483647 h 229"/>
                <a:gd name="T8" fmla="*/ 2147483647 w 314"/>
                <a:gd name="T9" fmla="*/ 2147483647 h 229"/>
                <a:gd name="T10" fmla="*/ 2147483647 w 314"/>
                <a:gd name="T11" fmla="*/ 2147483647 h 229"/>
                <a:gd name="T12" fmla="*/ 2147483647 w 314"/>
                <a:gd name="T13" fmla="*/ 2147483647 h 229"/>
                <a:gd name="T14" fmla="*/ 2147483647 w 314"/>
                <a:gd name="T15" fmla="*/ 2147483647 h 229"/>
                <a:gd name="T16" fmla="*/ 2147483647 w 314"/>
                <a:gd name="T17" fmla="*/ 2147483647 h 229"/>
                <a:gd name="T18" fmla="*/ 2147483647 w 314"/>
                <a:gd name="T19" fmla="*/ 2147483647 h 229"/>
                <a:gd name="T20" fmla="*/ 2147483647 w 314"/>
                <a:gd name="T21" fmla="*/ 2147483647 h 229"/>
                <a:gd name="T22" fmla="*/ 2147483647 w 314"/>
                <a:gd name="T23" fmla="*/ 2147483647 h 229"/>
                <a:gd name="T24" fmla="*/ 2147483647 w 314"/>
                <a:gd name="T25" fmla="*/ 2147483647 h 229"/>
                <a:gd name="T26" fmla="*/ 2147483647 w 314"/>
                <a:gd name="T27" fmla="*/ 2147483647 h 229"/>
                <a:gd name="T28" fmla="*/ 2147483647 w 314"/>
                <a:gd name="T29" fmla="*/ 2147483647 h 229"/>
                <a:gd name="T30" fmla="*/ 2147483647 w 314"/>
                <a:gd name="T31" fmla="*/ 2147483647 h 229"/>
                <a:gd name="T32" fmla="*/ 2147483647 w 314"/>
                <a:gd name="T33" fmla="*/ 2147483647 h 229"/>
                <a:gd name="T34" fmla="*/ 2147483647 w 314"/>
                <a:gd name="T35" fmla="*/ 2147483647 h 229"/>
                <a:gd name="T36" fmla="*/ 2147483647 w 314"/>
                <a:gd name="T37" fmla="*/ 2147483647 h 229"/>
                <a:gd name="T38" fmla="*/ 2147483647 w 314"/>
                <a:gd name="T39" fmla="*/ 2147483647 h 229"/>
                <a:gd name="T40" fmla="*/ 2147483647 w 314"/>
                <a:gd name="T41" fmla="*/ 2147483647 h 229"/>
                <a:gd name="T42" fmla="*/ 2147483647 w 314"/>
                <a:gd name="T43" fmla="*/ 2147483647 h 229"/>
                <a:gd name="T44" fmla="*/ 2147483647 w 314"/>
                <a:gd name="T45" fmla="*/ 2147483647 h 229"/>
                <a:gd name="T46" fmla="*/ 2147483647 w 314"/>
                <a:gd name="T47" fmla="*/ 2147483647 h 229"/>
                <a:gd name="T48" fmla="*/ 2147483647 w 314"/>
                <a:gd name="T49" fmla="*/ 2147483647 h 229"/>
                <a:gd name="T50" fmla="*/ 2147483647 w 314"/>
                <a:gd name="T51" fmla="*/ 2147483647 h 229"/>
                <a:gd name="T52" fmla="*/ 2147483647 w 314"/>
                <a:gd name="T53" fmla="*/ 2147483647 h 229"/>
                <a:gd name="T54" fmla="*/ 2147483647 w 314"/>
                <a:gd name="T55" fmla="*/ 2147483647 h 229"/>
                <a:gd name="T56" fmla="*/ 2147483647 w 314"/>
                <a:gd name="T57" fmla="*/ 2147483647 h 229"/>
                <a:gd name="T58" fmla="*/ 2147483647 w 314"/>
                <a:gd name="T59" fmla="*/ 2147483647 h 229"/>
                <a:gd name="T60" fmla="*/ 2147483647 w 314"/>
                <a:gd name="T61" fmla="*/ 2147483647 h 229"/>
                <a:gd name="T62" fmla="*/ 2147483647 w 314"/>
                <a:gd name="T63" fmla="*/ 2147483647 h 229"/>
                <a:gd name="T64" fmla="*/ 2147483647 w 314"/>
                <a:gd name="T65" fmla="*/ 2147483647 h 229"/>
                <a:gd name="T66" fmla="*/ 2147483647 w 314"/>
                <a:gd name="T67" fmla="*/ 0 h 229"/>
                <a:gd name="T68" fmla="*/ 2147483647 w 314"/>
                <a:gd name="T69" fmla="*/ 2147483647 h 229"/>
                <a:gd name="T70" fmla="*/ 2147483647 w 314"/>
                <a:gd name="T71" fmla="*/ 2147483647 h 229"/>
                <a:gd name="T72" fmla="*/ 2147483647 w 314"/>
                <a:gd name="T73" fmla="*/ 2147483647 h 229"/>
                <a:gd name="T74" fmla="*/ 2147483647 w 314"/>
                <a:gd name="T75" fmla="*/ 2147483647 h 229"/>
                <a:gd name="T76" fmla="*/ 2147483647 w 314"/>
                <a:gd name="T77" fmla="*/ 2147483647 h 229"/>
                <a:gd name="T78" fmla="*/ 2147483647 w 314"/>
                <a:gd name="T79" fmla="*/ 2147483647 h 229"/>
                <a:gd name="T80" fmla="*/ 2147483647 w 314"/>
                <a:gd name="T81" fmla="*/ 2147483647 h 229"/>
                <a:gd name="T82" fmla="*/ 2147483647 w 314"/>
                <a:gd name="T83" fmla="*/ 2147483647 h 229"/>
                <a:gd name="T84" fmla="*/ 2147483647 w 314"/>
                <a:gd name="T85" fmla="*/ 2147483647 h 229"/>
                <a:gd name="T86" fmla="*/ 2147483647 w 314"/>
                <a:gd name="T87" fmla="*/ 2147483647 h 229"/>
                <a:gd name="T88" fmla="*/ 2147483647 w 314"/>
                <a:gd name="T89" fmla="*/ 2147483647 h 229"/>
                <a:gd name="T90" fmla="*/ 2147483647 w 314"/>
                <a:gd name="T91" fmla="*/ 2147483647 h 229"/>
                <a:gd name="T92" fmla="*/ 2147483647 w 314"/>
                <a:gd name="T93" fmla="*/ 2147483647 h 229"/>
                <a:gd name="T94" fmla="*/ 2147483647 w 314"/>
                <a:gd name="T95" fmla="*/ 2147483647 h 229"/>
                <a:gd name="T96" fmla="*/ 2147483647 w 314"/>
                <a:gd name="T97" fmla="*/ 2147483647 h 229"/>
                <a:gd name="T98" fmla="*/ 2147483647 w 314"/>
                <a:gd name="T99" fmla="*/ 2147483647 h 229"/>
                <a:gd name="T100" fmla="*/ 2147483647 w 314"/>
                <a:gd name="T101" fmla="*/ 2147483647 h 229"/>
                <a:gd name="T102" fmla="*/ 2147483647 w 314"/>
                <a:gd name="T103" fmla="*/ 2147483647 h 229"/>
                <a:gd name="T104" fmla="*/ 2147483647 w 314"/>
                <a:gd name="T105" fmla="*/ 2147483647 h 229"/>
                <a:gd name="T106" fmla="*/ 2147483647 w 314"/>
                <a:gd name="T107" fmla="*/ 2147483647 h 229"/>
                <a:gd name="T108" fmla="*/ 2147483647 w 314"/>
                <a:gd name="T109" fmla="*/ 2147483647 h 229"/>
                <a:gd name="T110" fmla="*/ 0 w 314"/>
                <a:gd name="T111" fmla="*/ 2147483647 h 229"/>
                <a:gd name="T112" fmla="*/ 2147483647 w 314"/>
                <a:gd name="T113" fmla="*/ 2147483647 h 22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4"/>
                <a:gd name="T172" fmla="*/ 0 h 229"/>
                <a:gd name="T173" fmla="*/ 314 w 314"/>
                <a:gd name="T174" fmla="*/ 229 h 22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4" h="229">
                  <a:moveTo>
                    <a:pt x="10" y="139"/>
                  </a:moveTo>
                  <a:lnTo>
                    <a:pt x="16" y="139"/>
                  </a:lnTo>
                  <a:lnTo>
                    <a:pt x="18" y="139"/>
                  </a:lnTo>
                  <a:lnTo>
                    <a:pt x="21" y="139"/>
                  </a:lnTo>
                  <a:lnTo>
                    <a:pt x="24" y="136"/>
                  </a:lnTo>
                  <a:lnTo>
                    <a:pt x="26" y="136"/>
                  </a:lnTo>
                  <a:lnTo>
                    <a:pt x="29" y="136"/>
                  </a:lnTo>
                  <a:lnTo>
                    <a:pt x="32" y="139"/>
                  </a:lnTo>
                  <a:lnTo>
                    <a:pt x="34" y="141"/>
                  </a:lnTo>
                  <a:lnTo>
                    <a:pt x="37" y="141"/>
                  </a:lnTo>
                  <a:lnTo>
                    <a:pt x="40" y="141"/>
                  </a:lnTo>
                  <a:lnTo>
                    <a:pt x="42" y="139"/>
                  </a:lnTo>
                  <a:lnTo>
                    <a:pt x="45" y="139"/>
                  </a:lnTo>
                  <a:lnTo>
                    <a:pt x="48" y="139"/>
                  </a:lnTo>
                  <a:lnTo>
                    <a:pt x="50" y="139"/>
                  </a:lnTo>
                  <a:lnTo>
                    <a:pt x="50" y="141"/>
                  </a:lnTo>
                  <a:lnTo>
                    <a:pt x="53" y="141"/>
                  </a:lnTo>
                  <a:lnTo>
                    <a:pt x="53" y="147"/>
                  </a:lnTo>
                  <a:lnTo>
                    <a:pt x="56" y="149"/>
                  </a:lnTo>
                  <a:lnTo>
                    <a:pt x="61" y="149"/>
                  </a:lnTo>
                  <a:lnTo>
                    <a:pt x="66" y="149"/>
                  </a:lnTo>
                  <a:lnTo>
                    <a:pt x="69" y="152"/>
                  </a:lnTo>
                  <a:lnTo>
                    <a:pt x="72" y="155"/>
                  </a:lnTo>
                  <a:lnTo>
                    <a:pt x="72" y="157"/>
                  </a:lnTo>
                  <a:lnTo>
                    <a:pt x="74" y="160"/>
                  </a:lnTo>
                  <a:lnTo>
                    <a:pt x="77" y="163"/>
                  </a:lnTo>
                  <a:lnTo>
                    <a:pt x="77" y="165"/>
                  </a:lnTo>
                  <a:lnTo>
                    <a:pt x="77" y="168"/>
                  </a:lnTo>
                  <a:lnTo>
                    <a:pt x="74" y="171"/>
                  </a:lnTo>
                  <a:lnTo>
                    <a:pt x="77" y="171"/>
                  </a:lnTo>
                  <a:lnTo>
                    <a:pt x="77" y="173"/>
                  </a:lnTo>
                  <a:lnTo>
                    <a:pt x="77" y="176"/>
                  </a:lnTo>
                  <a:lnTo>
                    <a:pt x="74" y="181"/>
                  </a:lnTo>
                  <a:lnTo>
                    <a:pt x="72" y="184"/>
                  </a:lnTo>
                  <a:lnTo>
                    <a:pt x="72" y="187"/>
                  </a:lnTo>
                  <a:lnTo>
                    <a:pt x="74" y="187"/>
                  </a:lnTo>
                  <a:lnTo>
                    <a:pt x="74" y="189"/>
                  </a:lnTo>
                  <a:lnTo>
                    <a:pt x="77" y="189"/>
                  </a:lnTo>
                  <a:lnTo>
                    <a:pt x="77" y="192"/>
                  </a:lnTo>
                  <a:lnTo>
                    <a:pt x="77" y="195"/>
                  </a:lnTo>
                  <a:lnTo>
                    <a:pt x="80" y="197"/>
                  </a:lnTo>
                  <a:lnTo>
                    <a:pt x="82" y="197"/>
                  </a:lnTo>
                  <a:lnTo>
                    <a:pt x="82" y="200"/>
                  </a:lnTo>
                  <a:lnTo>
                    <a:pt x="85" y="203"/>
                  </a:lnTo>
                  <a:lnTo>
                    <a:pt x="88" y="203"/>
                  </a:lnTo>
                  <a:lnTo>
                    <a:pt x="90" y="203"/>
                  </a:lnTo>
                  <a:lnTo>
                    <a:pt x="90" y="205"/>
                  </a:lnTo>
                  <a:lnTo>
                    <a:pt x="93" y="208"/>
                  </a:lnTo>
                  <a:lnTo>
                    <a:pt x="96" y="208"/>
                  </a:lnTo>
                  <a:lnTo>
                    <a:pt x="98" y="211"/>
                  </a:lnTo>
                  <a:lnTo>
                    <a:pt x="96" y="213"/>
                  </a:lnTo>
                  <a:lnTo>
                    <a:pt x="96" y="216"/>
                  </a:lnTo>
                  <a:lnTo>
                    <a:pt x="93" y="219"/>
                  </a:lnTo>
                  <a:lnTo>
                    <a:pt x="90" y="221"/>
                  </a:lnTo>
                  <a:lnTo>
                    <a:pt x="93" y="221"/>
                  </a:lnTo>
                  <a:lnTo>
                    <a:pt x="96" y="221"/>
                  </a:lnTo>
                  <a:lnTo>
                    <a:pt x="101" y="219"/>
                  </a:lnTo>
                  <a:lnTo>
                    <a:pt x="104" y="219"/>
                  </a:lnTo>
                  <a:lnTo>
                    <a:pt x="106" y="216"/>
                  </a:lnTo>
                  <a:lnTo>
                    <a:pt x="109" y="213"/>
                  </a:lnTo>
                  <a:lnTo>
                    <a:pt x="112" y="211"/>
                  </a:lnTo>
                  <a:lnTo>
                    <a:pt x="114" y="211"/>
                  </a:lnTo>
                  <a:lnTo>
                    <a:pt x="117" y="211"/>
                  </a:lnTo>
                  <a:lnTo>
                    <a:pt x="120" y="211"/>
                  </a:lnTo>
                  <a:lnTo>
                    <a:pt x="122" y="211"/>
                  </a:lnTo>
                  <a:lnTo>
                    <a:pt x="125" y="211"/>
                  </a:lnTo>
                  <a:lnTo>
                    <a:pt x="128" y="211"/>
                  </a:lnTo>
                  <a:lnTo>
                    <a:pt x="130" y="208"/>
                  </a:lnTo>
                  <a:lnTo>
                    <a:pt x="133" y="208"/>
                  </a:lnTo>
                  <a:lnTo>
                    <a:pt x="136" y="205"/>
                  </a:lnTo>
                  <a:lnTo>
                    <a:pt x="138" y="203"/>
                  </a:lnTo>
                  <a:lnTo>
                    <a:pt x="138" y="200"/>
                  </a:lnTo>
                  <a:lnTo>
                    <a:pt x="144" y="197"/>
                  </a:lnTo>
                  <a:lnTo>
                    <a:pt x="146" y="195"/>
                  </a:lnTo>
                  <a:lnTo>
                    <a:pt x="149" y="195"/>
                  </a:lnTo>
                  <a:lnTo>
                    <a:pt x="154" y="195"/>
                  </a:lnTo>
                  <a:lnTo>
                    <a:pt x="157" y="195"/>
                  </a:lnTo>
                  <a:lnTo>
                    <a:pt x="160" y="195"/>
                  </a:lnTo>
                  <a:lnTo>
                    <a:pt x="157" y="197"/>
                  </a:lnTo>
                  <a:lnTo>
                    <a:pt x="157" y="200"/>
                  </a:lnTo>
                  <a:lnTo>
                    <a:pt x="157" y="203"/>
                  </a:lnTo>
                  <a:lnTo>
                    <a:pt x="157" y="205"/>
                  </a:lnTo>
                  <a:lnTo>
                    <a:pt x="160" y="208"/>
                  </a:lnTo>
                  <a:lnTo>
                    <a:pt x="162" y="211"/>
                  </a:lnTo>
                  <a:lnTo>
                    <a:pt x="165" y="213"/>
                  </a:lnTo>
                  <a:lnTo>
                    <a:pt x="168" y="213"/>
                  </a:lnTo>
                  <a:lnTo>
                    <a:pt x="168" y="216"/>
                  </a:lnTo>
                  <a:lnTo>
                    <a:pt x="170" y="219"/>
                  </a:lnTo>
                  <a:lnTo>
                    <a:pt x="170" y="221"/>
                  </a:lnTo>
                  <a:lnTo>
                    <a:pt x="173" y="221"/>
                  </a:lnTo>
                  <a:lnTo>
                    <a:pt x="173" y="219"/>
                  </a:lnTo>
                  <a:lnTo>
                    <a:pt x="176" y="216"/>
                  </a:lnTo>
                  <a:lnTo>
                    <a:pt x="176" y="213"/>
                  </a:lnTo>
                  <a:lnTo>
                    <a:pt x="178" y="213"/>
                  </a:lnTo>
                  <a:lnTo>
                    <a:pt x="181" y="213"/>
                  </a:lnTo>
                  <a:lnTo>
                    <a:pt x="184" y="216"/>
                  </a:lnTo>
                  <a:lnTo>
                    <a:pt x="186" y="216"/>
                  </a:lnTo>
                  <a:lnTo>
                    <a:pt x="189" y="216"/>
                  </a:lnTo>
                  <a:lnTo>
                    <a:pt x="192" y="219"/>
                  </a:lnTo>
                  <a:lnTo>
                    <a:pt x="194" y="221"/>
                  </a:lnTo>
                  <a:lnTo>
                    <a:pt x="197" y="221"/>
                  </a:lnTo>
                  <a:lnTo>
                    <a:pt x="200" y="224"/>
                  </a:lnTo>
                  <a:lnTo>
                    <a:pt x="202" y="227"/>
                  </a:lnTo>
                  <a:lnTo>
                    <a:pt x="205" y="227"/>
                  </a:lnTo>
                  <a:lnTo>
                    <a:pt x="208" y="227"/>
                  </a:lnTo>
                  <a:lnTo>
                    <a:pt x="210" y="227"/>
                  </a:lnTo>
                  <a:lnTo>
                    <a:pt x="216" y="229"/>
                  </a:lnTo>
                  <a:lnTo>
                    <a:pt x="218" y="224"/>
                  </a:lnTo>
                  <a:lnTo>
                    <a:pt x="221" y="221"/>
                  </a:lnTo>
                  <a:lnTo>
                    <a:pt x="221" y="219"/>
                  </a:lnTo>
                  <a:lnTo>
                    <a:pt x="224" y="213"/>
                  </a:lnTo>
                  <a:lnTo>
                    <a:pt x="224" y="211"/>
                  </a:lnTo>
                  <a:lnTo>
                    <a:pt x="226" y="208"/>
                  </a:lnTo>
                  <a:lnTo>
                    <a:pt x="226" y="203"/>
                  </a:lnTo>
                  <a:lnTo>
                    <a:pt x="229" y="200"/>
                  </a:lnTo>
                  <a:lnTo>
                    <a:pt x="229" y="197"/>
                  </a:lnTo>
                  <a:lnTo>
                    <a:pt x="232" y="195"/>
                  </a:lnTo>
                  <a:lnTo>
                    <a:pt x="234" y="192"/>
                  </a:lnTo>
                  <a:lnTo>
                    <a:pt x="240" y="192"/>
                  </a:lnTo>
                  <a:lnTo>
                    <a:pt x="242" y="189"/>
                  </a:lnTo>
                  <a:lnTo>
                    <a:pt x="245" y="189"/>
                  </a:lnTo>
                  <a:lnTo>
                    <a:pt x="245" y="187"/>
                  </a:lnTo>
                  <a:lnTo>
                    <a:pt x="245" y="184"/>
                  </a:lnTo>
                  <a:lnTo>
                    <a:pt x="242" y="181"/>
                  </a:lnTo>
                  <a:lnTo>
                    <a:pt x="242" y="179"/>
                  </a:lnTo>
                  <a:lnTo>
                    <a:pt x="242" y="176"/>
                  </a:lnTo>
                  <a:lnTo>
                    <a:pt x="242" y="173"/>
                  </a:lnTo>
                  <a:lnTo>
                    <a:pt x="242" y="171"/>
                  </a:lnTo>
                  <a:lnTo>
                    <a:pt x="245" y="168"/>
                  </a:lnTo>
                  <a:lnTo>
                    <a:pt x="245" y="165"/>
                  </a:lnTo>
                  <a:lnTo>
                    <a:pt x="248" y="163"/>
                  </a:lnTo>
                  <a:lnTo>
                    <a:pt x="250" y="157"/>
                  </a:lnTo>
                  <a:lnTo>
                    <a:pt x="253" y="157"/>
                  </a:lnTo>
                  <a:lnTo>
                    <a:pt x="253" y="155"/>
                  </a:lnTo>
                  <a:lnTo>
                    <a:pt x="256" y="155"/>
                  </a:lnTo>
                  <a:lnTo>
                    <a:pt x="258" y="157"/>
                  </a:lnTo>
                  <a:lnTo>
                    <a:pt x="261" y="160"/>
                  </a:lnTo>
                  <a:lnTo>
                    <a:pt x="264" y="160"/>
                  </a:lnTo>
                  <a:lnTo>
                    <a:pt x="266" y="163"/>
                  </a:lnTo>
                  <a:lnTo>
                    <a:pt x="269" y="163"/>
                  </a:lnTo>
                  <a:lnTo>
                    <a:pt x="272" y="163"/>
                  </a:lnTo>
                  <a:lnTo>
                    <a:pt x="274" y="160"/>
                  </a:lnTo>
                  <a:lnTo>
                    <a:pt x="280" y="157"/>
                  </a:lnTo>
                  <a:lnTo>
                    <a:pt x="282" y="155"/>
                  </a:lnTo>
                  <a:lnTo>
                    <a:pt x="288" y="152"/>
                  </a:lnTo>
                  <a:lnTo>
                    <a:pt x="293" y="149"/>
                  </a:lnTo>
                  <a:lnTo>
                    <a:pt x="296" y="149"/>
                  </a:lnTo>
                  <a:lnTo>
                    <a:pt x="301" y="147"/>
                  </a:lnTo>
                  <a:lnTo>
                    <a:pt x="304" y="147"/>
                  </a:lnTo>
                  <a:lnTo>
                    <a:pt x="309" y="144"/>
                  </a:lnTo>
                  <a:lnTo>
                    <a:pt x="312" y="141"/>
                  </a:lnTo>
                  <a:lnTo>
                    <a:pt x="312" y="139"/>
                  </a:lnTo>
                  <a:lnTo>
                    <a:pt x="312" y="136"/>
                  </a:lnTo>
                  <a:lnTo>
                    <a:pt x="312" y="133"/>
                  </a:lnTo>
                  <a:lnTo>
                    <a:pt x="314" y="131"/>
                  </a:lnTo>
                  <a:lnTo>
                    <a:pt x="312" y="131"/>
                  </a:lnTo>
                  <a:lnTo>
                    <a:pt x="312" y="128"/>
                  </a:lnTo>
                  <a:lnTo>
                    <a:pt x="309" y="125"/>
                  </a:lnTo>
                  <a:lnTo>
                    <a:pt x="306" y="123"/>
                  </a:lnTo>
                  <a:lnTo>
                    <a:pt x="301" y="123"/>
                  </a:lnTo>
                  <a:lnTo>
                    <a:pt x="298" y="117"/>
                  </a:lnTo>
                  <a:lnTo>
                    <a:pt x="296" y="115"/>
                  </a:lnTo>
                  <a:lnTo>
                    <a:pt x="293" y="112"/>
                  </a:lnTo>
                  <a:lnTo>
                    <a:pt x="288" y="109"/>
                  </a:lnTo>
                  <a:lnTo>
                    <a:pt x="282" y="107"/>
                  </a:lnTo>
                  <a:lnTo>
                    <a:pt x="280" y="104"/>
                  </a:lnTo>
                  <a:lnTo>
                    <a:pt x="280" y="99"/>
                  </a:lnTo>
                  <a:lnTo>
                    <a:pt x="277" y="96"/>
                  </a:lnTo>
                  <a:lnTo>
                    <a:pt x="277" y="93"/>
                  </a:lnTo>
                  <a:lnTo>
                    <a:pt x="277" y="88"/>
                  </a:lnTo>
                  <a:lnTo>
                    <a:pt x="274" y="88"/>
                  </a:lnTo>
                  <a:lnTo>
                    <a:pt x="272" y="88"/>
                  </a:lnTo>
                  <a:lnTo>
                    <a:pt x="264" y="85"/>
                  </a:lnTo>
                  <a:lnTo>
                    <a:pt x="261" y="83"/>
                  </a:lnTo>
                  <a:lnTo>
                    <a:pt x="264" y="83"/>
                  </a:lnTo>
                  <a:lnTo>
                    <a:pt x="266" y="80"/>
                  </a:lnTo>
                  <a:lnTo>
                    <a:pt x="269" y="77"/>
                  </a:lnTo>
                  <a:lnTo>
                    <a:pt x="272" y="75"/>
                  </a:lnTo>
                  <a:lnTo>
                    <a:pt x="272" y="72"/>
                  </a:lnTo>
                  <a:lnTo>
                    <a:pt x="272" y="69"/>
                  </a:lnTo>
                  <a:lnTo>
                    <a:pt x="272" y="64"/>
                  </a:lnTo>
                  <a:lnTo>
                    <a:pt x="269" y="64"/>
                  </a:lnTo>
                  <a:lnTo>
                    <a:pt x="264" y="59"/>
                  </a:lnTo>
                  <a:lnTo>
                    <a:pt x="261" y="59"/>
                  </a:lnTo>
                  <a:lnTo>
                    <a:pt x="261" y="56"/>
                  </a:lnTo>
                  <a:lnTo>
                    <a:pt x="261" y="53"/>
                  </a:lnTo>
                  <a:lnTo>
                    <a:pt x="261" y="51"/>
                  </a:lnTo>
                  <a:lnTo>
                    <a:pt x="264" y="48"/>
                  </a:lnTo>
                  <a:lnTo>
                    <a:pt x="266" y="45"/>
                  </a:lnTo>
                  <a:lnTo>
                    <a:pt x="269" y="40"/>
                  </a:lnTo>
                  <a:lnTo>
                    <a:pt x="269" y="32"/>
                  </a:lnTo>
                  <a:lnTo>
                    <a:pt x="269" y="27"/>
                  </a:lnTo>
                  <a:lnTo>
                    <a:pt x="274" y="24"/>
                  </a:lnTo>
                  <a:lnTo>
                    <a:pt x="274" y="21"/>
                  </a:lnTo>
                  <a:lnTo>
                    <a:pt x="274" y="19"/>
                  </a:lnTo>
                  <a:lnTo>
                    <a:pt x="272" y="19"/>
                  </a:lnTo>
                  <a:lnTo>
                    <a:pt x="272" y="16"/>
                  </a:lnTo>
                  <a:lnTo>
                    <a:pt x="269" y="16"/>
                  </a:lnTo>
                  <a:lnTo>
                    <a:pt x="264" y="11"/>
                  </a:lnTo>
                  <a:lnTo>
                    <a:pt x="264" y="8"/>
                  </a:lnTo>
                  <a:lnTo>
                    <a:pt x="264" y="5"/>
                  </a:lnTo>
                  <a:lnTo>
                    <a:pt x="264" y="3"/>
                  </a:lnTo>
                  <a:lnTo>
                    <a:pt x="264" y="0"/>
                  </a:lnTo>
                  <a:lnTo>
                    <a:pt x="261" y="0"/>
                  </a:lnTo>
                  <a:lnTo>
                    <a:pt x="258" y="3"/>
                  </a:lnTo>
                  <a:lnTo>
                    <a:pt x="258" y="5"/>
                  </a:lnTo>
                  <a:lnTo>
                    <a:pt x="258" y="3"/>
                  </a:lnTo>
                  <a:lnTo>
                    <a:pt x="256" y="0"/>
                  </a:lnTo>
                  <a:lnTo>
                    <a:pt x="253" y="3"/>
                  </a:lnTo>
                  <a:lnTo>
                    <a:pt x="256" y="5"/>
                  </a:lnTo>
                  <a:lnTo>
                    <a:pt x="258" y="8"/>
                  </a:lnTo>
                  <a:lnTo>
                    <a:pt x="261" y="11"/>
                  </a:lnTo>
                  <a:lnTo>
                    <a:pt x="261" y="16"/>
                  </a:lnTo>
                  <a:lnTo>
                    <a:pt x="258" y="16"/>
                  </a:lnTo>
                  <a:lnTo>
                    <a:pt x="258" y="19"/>
                  </a:lnTo>
                  <a:lnTo>
                    <a:pt x="256" y="21"/>
                  </a:lnTo>
                  <a:lnTo>
                    <a:pt x="250" y="21"/>
                  </a:lnTo>
                  <a:lnTo>
                    <a:pt x="248" y="21"/>
                  </a:lnTo>
                  <a:lnTo>
                    <a:pt x="242" y="21"/>
                  </a:lnTo>
                  <a:lnTo>
                    <a:pt x="240" y="19"/>
                  </a:lnTo>
                  <a:lnTo>
                    <a:pt x="240" y="16"/>
                  </a:lnTo>
                  <a:lnTo>
                    <a:pt x="237" y="13"/>
                  </a:lnTo>
                  <a:lnTo>
                    <a:pt x="240" y="13"/>
                  </a:lnTo>
                  <a:lnTo>
                    <a:pt x="240" y="11"/>
                  </a:lnTo>
                  <a:lnTo>
                    <a:pt x="237" y="11"/>
                  </a:lnTo>
                  <a:lnTo>
                    <a:pt x="234" y="11"/>
                  </a:lnTo>
                  <a:lnTo>
                    <a:pt x="232" y="11"/>
                  </a:lnTo>
                  <a:lnTo>
                    <a:pt x="226" y="13"/>
                  </a:lnTo>
                  <a:lnTo>
                    <a:pt x="226" y="16"/>
                  </a:lnTo>
                  <a:lnTo>
                    <a:pt x="229" y="19"/>
                  </a:lnTo>
                  <a:lnTo>
                    <a:pt x="229" y="21"/>
                  </a:lnTo>
                  <a:lnTo>
                    <a:pt x="226" y="21"/>
                  </a:lnTo>
                  <a:lnTo>
                    <a:pt x="221" y="21"/>
                  </a:lnTo>
                  <a:lnTo>
                    <a:pt x="216" y="19"/>
                  </a:lnTo>
                  <a:lnTo>
                    <a:pt x="213" y="19"/>
                  </a:lnTo>
                  <a:lnTo>
                    <a:pt x="210" y="19"/>
                  </a:lnTo>
                  <a:lnTo>
                    <a:pt x="208" y="19"/>
                  </a:lnTo>
                  <a:lnTo>
                    <a:pt x="205" y="19"/>
                  </a:lnTo>
                  <a:lnTo>
                    <a:pt x="205" y="21"/>
                  </a:lnTo>
                  <a:lnTo>
                    <a:pt x="205" y="24"/>
                  </a:lnTo>
                  <a:lnTo>
                    <a:pt x="205" y="27"/>
                  </a:lnTo>
                  <a:lnTo>
                    <a:pt x="208" y="29"/>
                  </a:lnTo>
                  <a:lnTo>
                    <a:pt x="210" y="29"/>
                  </a:lnTo>
                  <a:lnTo>
                    <a:pt x="213" y="29"/>
                  </a:lnTo>
                  <a:lnTo>
                    <a:pt x="218" y="29"/>
                  </a:lnTo>
                  <a:lnTo>
                    <a:pt x="221" y="29"/>
                  </a:lnTo>
                  <a:lnTo>
                    <a:pt x="226" y="32"/>
                  </a:lnTo>
                  <a:lnTo>
                    <a:pt x="224" y="35"/>
                  </a:lnTo>
                  <a:lnTo>
                    <a:pt x="224" y="37"/>
                  </a:lnTo>
                  <a:lnTo>
                    <a:pt x="221" y="40"/>
                  </a:lnTo>
                  <a:lnTo>
                    <a:pt x="218" y="40"/>
                  </a:lnTo>
                  <a:lnTo>
                    <a:pt x="216" y="43"/>
                  </a:lnTo>
                  <a:lnTo>
                    <a:pt x="210" y="45"/>
                  </a:lnTo>
                  <a:lnTo>
                    <a:pt x="208" y="48"/>
                  </a:lnTo>
                  <a:lnTo>
                    <a:pt x="205" y="51"/>
                  </a:lnTo>
                  <a:lnTo>
                    <a:pt x="202" y="53"/>
                  </a:lnTo>
                  <a:lnTo>
                    <a:pt x="200" y="51"/>
                  </a:lnTo>
                  <a:lnTo>
                    <a:pt x="197" y="51"/>
                  </a:lnTo>
                  <a:lnTo>
                    <a:pt x="194" y="51"/>
                  </a:lnTo>
                  <a:lnTo>
                    <a:pt x="194" y="53"/>
                  </a:lnTo>
                  <a:lnTo>
                    <a:pt x="192" y="56"/>
                  </a:lnTo>
                  <a:lnTo>
                    <a:pt x="192" y="59"/>
                  </a:lnTo>
                  <a:lnTo>
                    <a:pt x="189" y="61"/>
                  </a:lnTo>
                  <a:lnTo>
                    <a:pt x="186" y="64"/>
                  </a:lnTo>
                  <a:lnTo>
                    <a:pt x="184" y="64"/>
                  </a:lnTo>
                  <a:lnTo>
                    <a:pt x="181" y="61"/>
                  </a:lnTo>
                  <a:lnTo>
                    <a:pt x="178" y="59"/>
                  </a:lnTo>
                  <a:lnTo>
                    <a:pt x="176" y="61"/>
                  </a:lnTo>
                  <a:lnTo>
                    <a:pt x="173" y="64"/>
                  </a:lnTo>
                  <a:lnTo>
                    <a:pt x="170" y="64"/>
                  </a:lnTo>
                  <a:lnTo>
                    <a:pt x="168" y="64"/>
                  </a:lnTo>
                  <a:lnTo>
                    <a:pt x="165" y="64"/>
                  </a:lnTo>
                  <a:lnTo>
                    <a:pt x="162" y="67"/>
                  </a:lnTo>
                  <a:lnTo>
                    <a:pt x="160" y="69"/>
                  </a:lnTo>
                  <a:lnTo>
                    <a:pt x="157" y="69"/>
                  </a:lnTo>
                  <a:lnTo>
                    <a:pt x="154" y="69"/>
                  </a:lnTo>
                  <a:lnTo>
                    <a:pt x="149" y="67"/>
                  </a:lnTo>
                  <a:lnTo>
                    <a:pt x="144" y="64"/>
                  </a:lnTo>
                  <a:lnTo>
                    <a:pt x="141" y="67"/>
                  </a:lnTo>
                  <a:lnTo>
                    <a:pt x="136" y="69"/>
                  </a:lnTo>
                  <a:lnTo>
                    <a:pt x="133" y="72"/>
                  </a:lnTo>
                  <a:lnTo>
                    <a:pt x="133" y="69"/>
                  </a:lnTo>
                  <a:lnTo>
                    <a:pt x="133" y="67"/>
                  </a:lnTo>
                  <a:lnTo>
                    <a:pt x="128" y="67"/>
                  </a:lnTo>
                  <a:lnTo>
                    <a:pt x="125" y="67"/>
                  </a:lnTo>
                  <a:lnTo>
                    <a:pt x="122" y="67"/>
                  </a:lnTo>
                  <a:lnTo>
                    <a:pt x="120" y="69"/>
                  </a:lnTo>
                  <a:lnTo>
                    <a:pt x="117" y="72"/>
                  </a:lnTo>
                  <a:lnTo>
                    <a:pt x="114" y="72"/>
                  </a:lnTo>
                  <a:lnTo>
                    <a:pt x="112" y="75"/>
                  </a:lnTo>
                  <a:lnTo>
                    <a:pt x="109" y="75"/>
                  </a:lnTo>
                  <a:lnTo>
                    <a:pt x="106" y="77"/>
                  </a:lnTo>
                  <a:lnTo>
                    <a:pt x="104" y="77"/>
                  </a:lnTo>
                  <a:lnTo>
                    <a:pt x="101" y="80"/>
                  </a:lnTo>
                  <a:lnTo>
                    <a:pt x="98" y="83"/>
                  </a:lnTo>
                  <a:lnTo>
                    <a:pt x="96" y="85"/>
                  </a:lnTo>
                  <a:lnTo>
                    <a:pt x="93" y="88"/>
                  </a:lnTo>
                  <a:lnTo>
                    <a:pt x="90" y="88"/>
                  </a:lnTo>
                  <a:lnTo>
                    <a:pt x="88" y="88"/>
                  </a:lnTo>
                  <a:lnTo>
                    <a:pt x="85" y="88"/>
                  </a:lnTo>
                  <a:lnTo>
                    <a:pt x="82" y="88"/>
                  </a:lnTo>
                  <a:lnTo>
                    <a:pt x="77" y="88"/>
                  </a:lnTo>
                  <a:lnTo>
                    <a:pt x="74" y="91"/>
                  </a:lnTo>
                  <a:lnTo>
                    <a:pt x="72" y="91"/>
                  </a:lnTo>
                  <a:lnTo>
                    <a:pt x="69" y="91"/>
                  </a:lnTo>
                  <a:lnTo>
                    <a:pt x="66" y="91"/>
                  </a:lnTo>
                  <a:lnTo>
                    <a:pt x="64" y="91"/>
                  </a:lnTo>
                  <a:lnTo>
                    <a:pt x="64" y="93"/>
                  </a:lnTo>
                  <a:lnTo>
                    <a:pt x="61" y="93"/>
                  </a:lnTo>
                  <a:lnTo>
                    <a:pt x="58" y="96"/>
                  </a:lnTo>
                  <a:lnTo>
                    <a:pt x="56" y="96"/>
                  </a:lnTo>
                  <a:lnTo>
                    <a:pt x="53" y="93"/>
                  </a:lnTo>
                  <a:lnTo>
                    <a:pt x="50" y="93"/>
                  </a:lnTo>
                  <a:lnTo>
                    <a:pt x="48" y="96"/>
                  </a:lnTo>
                  <a:lnTo>
                    <a:pt x="45" y="96"/>
                  </a:lnTo>
                  <a:lnTo>
                    <a:pt x="40" y="96"/>
                  </a:lnTo>
                  <a:lnTo>
                    <a:pt x="37" y="93"/>
                  </a:lnTo>
                  <a:lnTo>
                    <a:pt x="37" y="91"/>
                  </a:lnTo>
                  <a:lnTo>
                    <a:pt x="34" y="91"/>
                  </a:lnTo>
                  <a:lnTo>
                    <a:pt x="32" y="91"/>
                  </a:lnTo>
                  <a:lnTo>
                    <a:pt x="29" y="93"/>
                  </a:lnTo>
                  <a:lnTo>
                    <a:pt x="26" y="93"/>
                  </a:lnTo>
                  <a:lnTo>
                    <a:pt x="24" y="93"/>
                  </a:lnTo>
                  <a:lnTo>
                    <a:pt x="21" y="93"/>
                  </a:lnTo>
                  <a:lnTo>
                    <a:pt x="18" y="96"/>
                  </a:lnTo>
                  <a:lnTo>
                    <a:pt x="18" y="99"/>
                  </a:lnTo>
                  <a:lnTo>
                    <a:pt x="18" y="101"/>
                  </a:lnTo>
                  <a:lnTo>
                    <a:pt x="16" y="104"/>
                  </a:lnTo>
                  <a:lnTo>
                    <a:pt x="13" y="104"/>
                  </a:lnTo>
                  <a:lnTo>
                    <a:pt x="10" y="107"/>
                  </a:lnTo>
                  <a:lnTo>
                    <a:pt x="8" y="109"/>
                  </a:lnTo>
                  <a:lnTo>
                    <a:pt x="8" y="112"/>
                  </a:lnTo>
                  <a:lnTo>
                    <a:pt x="8" y="115"/>
                  </a:lnTo>
                  <a:lnTo>
                    <a:pt x="5" y="11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0" y="128"/>
                  </a:lnTo>
                  <a:lnTo>
                    <a:pt x="2" y="131"/>
                  </a:lnTo>
                  <a:lnTo>
                    <a:pt x="2" y="136"/>
                  </a:lnTo>
                  <a:lnTo>
                    <a:pt x="5" y="139"/>
                  </a:lnTo>
                  <a:lnTo>
                    <a:pt x="8" y="139"/>
                  </a:lnTo>
                  <a:lnTo>
                    <a:pt x="10" y="139"/>
                  </a:lnTo>
                  <a:close/>
                </a:path>
              </a:pathLst>
            </a:custGeom>
            <a:solidFill>
              <a:srgbClr val="F0F0F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06" name="Freeform 172"/>
            <p:cNvSpPr>
              <a:spLocks/>
            </p:cNvSpPr>
            <p:nvPr/>
          </p:nvSpPr>
          <p:spPr bwMode="auto">
            <a:xfrm>
              <a:off x="6869113" y="2547938"/>
              <a:ext cx="844550" cy="920750"/>
            </a:xfrm>
            <a:custGeom>
              <a:avLst/>
              <a:gdLst>
                <a:gd name="T0" fmla="*/ 2147483647 w 226"/>
                <a:gd name="T1" fmla="*/ 2147483647 h 232"/>
                <a:gd name="T2" fmla="*/ 2147483647 w 226"/>
                <a:gd name="T3" fmla="*/ 2147483647 h 232"/>
                <a:gd name="T4" fmla="*/ 2147483647 w 226"/>
                <a:gd name="T5" fmla="*/ 2147483647 h 232"/>
                <a:gd name="T6" fmla="*/ 2147483647 w 226"/>
                <a:gd name="T7" fmla="*/ 2147483647 h 232"/>
                <a:gd name="T8" fmla="*/ 2147483647 w 226"/>
                <a:gd name="T9" fmla="*/ 2147483647 h 232"/>
                <a:gd name="T10" fmla="*/ 2147483647 w 226"/>
                <a:gd name="T11" fmla="*/ 2147483647 h 232"/>
                <a:gd name="T12" fmla="*/ 2147483647 w 226"/>
                <a:gd name="T13" fmla="*/ 2147483647 h 232"/>
                <a:gd name="T14" fmla="*/ 2147483647 w 226"/>
                <a:gd name="T15" fmla="*/ 2147483647 h 232"/>
                <a:gd name="T16" fmla="*/ 2147483647 w 226"/>
                <a:gd name="T17" fmla="*/ 2147483647 h 232"/>
                <a:gd name="T18" fmla="*/ 2147483647 w 226"/>
                <a:gd name="T19" fmla="*/ 2147483647 h 232"/>
                <a:gd name="T20" fmla="*/ 2147483647 w 226"/>
                <a:gd name="T21" fmla="*/ 2147483647 h 232"/>
                <a:gd name="T22" fmla="*/ 2147483647 w 226"/>
                <a:gd name="T23" fmla="*/ 2147483647 h 232"/>
                <a:gd name="T24" fmla="*/ 2147483647 w 226"/>
                <a:gd name="T25" fmla="*/ 2147483647 h 232"/>
                <a:gd name="T26" fmla="*/ 2147483647 w 226"/>
                <a:gd name="T27" fmla="*/ 2147483647 h 232"/>
                <a:gd name="T28" fmla="*/ 2147483647 w 226"/>
                <a:gd name="T29" fmla="*/ 2147483647 h 232"/>
                <a:gd name="T30" fmla="*/ 2147483647 w 226"/>
                <a:gd name="T31" fmla="*/ 2147483647 h 232"/>
                <a:gd name="T32" fmla="*/ 2147483647 w 226"/>
                <a:gd name="T33" fmla="*/ 2147483647 h 232"/>
                <a:gd name="T34" fmla="*/ 2147483647 w 226"/>
                <a:gd name="T35" fmla="*/ 2147483647 h 232"/>
                <a:gd name="T36" fmla="*/ 2147483647 w 226"/>
                <a:gd name="T37" fmla="*/ 2147483647 h 232"/>
                <a:gd name="T38" fmla="*/ 2147483647 w 226"/>
                <a:gd name="T39" fmla="*/ 2147483647 h 232"/>
                <a:gd name="T40" fmla="*/ 2147483647 w 226"/>
                <a:gd name="T41" fmla="*/ 2147483647 h 232"/>
                <a:gd name="T42" fmla="*/ 2147483647 w 226"/>
                <a:gd name="T43" fmla="*/ 2147483647 h 232"/>
                <a:gd name="T44" fmla="*/ 2147483647 w 226"/>
                <a:gd name="T45" fmla="*/ 2147483647 h 232"/>
                <a:gd name="T46" fmla="*/ 2147483647 w 226"/>
                <a:gd name="T47" fmla="*/ 2147483647 h 232"/>
                <a:gd name="T48" fmla="*/ 2147483647 w 226"/>
                <a:gd name="T49" fmla="*/ 2147483647 h 232"/>
                <a:gd name="T50" fmla="*/ 2147483647 w 226"/>
                <a:gd name="T51" fmla="*/ 2147483647 h 232"/>
                <a:gd name="T52" fmla="*/ 2147483647 w 226"/>
                <a:gd name="T53" fmla="*/ 2147483647 h 232"/>
                <a:gd name="T54" fmla="*/ 2147483647 w 226"/>
                <a:gd name="T55" fmla="*/ 2147483647 h 232"/>
                <a:gd name="T56" fmla="*/ 2147483647 w 226"/>
                <a:gd name="T57" fmla="*/ 2147483647 h 232"/>
                <a:gd name="T58" fmla="*/ 2147483647 w 226"/>
                <a:gd name="T59" fmla="*/ 2147483647 h 232"/>
                <a:gd name="T60" fmla="*/ 2147483647 w 226"/>
                <a:gd name="T61" fmla="*/ 2147483647 h 232"/>
                <a:gd name="T62" fmla="*/ 2147483647 w 226"/>
                <a:gd name="T63" fmla="*/ 2147483647 h 232"/>
                <a:gd name="T64" fmla="*/ 2147483647 w 226"/>
                <a:gd name="T65" fmla="*/ 2147483647 h 232"/>
                <a:gd name="T66" fmla="*/ 2147483647 w 226"/>
                <a:gd name="T67" fmla="*/ 2147483647 h 232"/>
                <a:gd name="T68" fmla="*/ 2147483647 w 226"/>
                <a:gd name="T69" fmla="*/ 2147483647 h 232"/>
                <a:gd name="T70" fmla="*/ 2147483647 w 226"/>
                <a:gd name="T71" fmla="*/ 2147483647 h 232"/>
                <a:gd name="T72" fmla="*/ 2147483647 w 226"/>
                <a:gd name="T73" fmla="*/ 2147483647 h 232"/>
                <a:gd name="T74" fmla="*/ 2147483647 w 226"/>
                <a:gd name="T75" fmla="*/ 2147483647 h 232"/>
                <a:gd name="T76" fmla="*/ 2147483647 w 226"/>
                <a:gd name="T77" fmla="*/ 2147483647 h 232"/>
                <a:gd name="T78" fmla="*/ 2147483647 w 226"/>
                <a:gd name="T79" fmla="*/ 0 h 232"/>
                <a:gd name="T80" fmla="*/ 2147483647 w 226"/>
                <a:gd name="T81" fmla="*/ 2147483647 h 232"/>
                <a:gd name="T82" fmla="*/ 2147483647 w 226"/>
                <a:gd name="T83" fmla="*/ 0 h 232"/>
                <a:gd name="T84" fmla="*/ 2147483647 w 226"/>
                <a:gd name="T85" fmla="*/ 2147483647 h 232"/>
                <a:gd name="T86" fmla="*/ 2147483647 w 226"/>
                <a:gd name="T87" fmla="*/ 2147483647 h 232"/>
                <a:gd name="T88" fmla="*/ 2147483647 w 226"/>
                <a:gd name="T89" fmla="*/ 2147483647 h 232"/>
                <a:gd name="T90" fmla="*/ 2147483647 w 226"/>
                <a:gd name="T91" fmla="*/ 2147483647 h 232"/>
                <a:gd name="T92" fmla="*/ 2147483647 w 226"/>
                <a:gd name="T93" fmla="*/ 2147483647 h 232"/>
                <a:gd name="T94" fmla="*/ 2147483647 w 226"/>
                <a:gd name="T95" fmla="*/ 2147483647 h 232"/>
                <a:gd name="T96" fmla="*/ 2147483647 w 226"/>
                <a:gd name="T97" fmla="*/ 2147483647 h 232"/>
                <a:gd name="T98" fmla="*/ 2147483647 w 226"/>
                <a:gd name="T99" fmla="*/ 2147483647 h 232"/>
                <a:gd name="T100" fmla="*/ 2147483647 w 226"/>
                <a:gd name="T101" fmla="*/ 2147483647 h 232"/>
                <a:gd name="T102" fmla="*/ 2147483647 w 226"/>
                <a:gd name="T103" fmla="*/ 2147483647 h 232"/>
                <a:gd name="T104" fmla="*/ 2147483647 w 226"/>
                <a:gd name="T105" fmla="*/ 2147483647 h 232"/>
                <a:gd name="T106" fmla="*/ 2147483647 w 226"/>
                <a:gd name="T107" fmla="*/ 2147483647 h 232"/>
                <a:gd name="T108" fmla="*/ 2147483647 w 226"/>
                <a:gd name="T109" fmla="*/ 2147483647 h 232"/>
                <a:gd name="T110" fmla="*/ 0 w 226"/>
                <a:gd name="T111" fmla="*/ 2147483647 h 232"/>
                <a:gd name="T112" fmla="*/ 2147483647 w 226"/>
                <a:gd name="T113" fmla="*/ 2147483647 h 23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6"/>
                <a:gd name="T172" fmla="*/ 0 h 232"/>
                <a:gd name="T173" fmla="*/ 226 w 226"/>
                <a:gd name="T174" fmla="*/ 232 h 23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6" h="232">
                  <a:moveTo>
                    <a:pt x="10" y="155"/>
                  </a:moveTo>
                  <a:lnTo>
                    <a:pt x="10" y="158"/>
                  </a:lnTo>
                  <a:lnTo>
                    <a:pt x="16" y="158"/>
                  </a:lnTo>
                  <a:lnTo>
                    <a:pt x="13" y="163"/>
                  </a:lnTo>
                  <a:lnTo>
                    <a:pt x="10" y="168"/>
                  </a:lnTo>
                  <a:lnTo>
                    <a:pt x="10" y="174"/>
                  </a:lnTo>
                  <a:lnTo>
                    <a:pt x="8" y="179"/>
                  </a:lnTo>
                  <a:lnTo>
                    <a:pt x="10" y="182"/>
                  </a:lnTo>
                  <a:lnTo>
                    <a:pt x="10" y="184"/>
                  </a:lnTo>
                  <a:lnTo>
                    <a:pt x="13" y="187"/>
                  </a:lnTo>
                  <a:lnTo>
                    <a:pt x="13" y="190"/>
                  </a:lnTo>
                  <a:lnTo>
                    <a:pt x="13" y="192"/>
                  </a:lnTo>
                  <a:lnTo>
                    <a:pt x="16" y="195"/>
                  </a:lnTo>
                  <a:lnTo>
                    <a:pt x="18" y="195"/>
                  </a:lnTo>
                  <a:lnTo>
                    <a:pt x="24" y="195"/>
                  </a:lnTo>
                  <a:lnTo>
                    <a:pt x="26" y="195"/>
                  </a:lnTo>
                  <a:lnTo>
                    <a:pt x="26" y="192"/>
                  </a:lnTo>
                  <a:lnTo>
                    <a:pt x="26" y="190"/>
                  </a:lnTo>
                  <a:lnTo>
                    <a:pt x="29" y="187"/>
                  </a:lnTo>
                  <a:lnTo>
                    <a:pt x="32" y="187"/>
                  </a:lnTo>
                  <a:lnTo>
                    <a:pt x="34" y="187"/>
                  </a:lnTo>
                  <a:lnTo>
                    <a:pt x="32" y="192"/>
                  </a:lnTo>
                  <a:lnTo>
                    <a:pt x="29" y="198"/>
                  </a:lnTo>
                  <a:lnTo>
                    <a:pt x="29" y="200"/>
                  </a:lnTo>
                  <a:lnTo>
                    <a:pt x="32" y="203"/>
                  </a:lnTo>
                  <a:lnTo>
                    <a:pt x="34" y="203"/>
                  </a:lnTo>
                  <a:lnTo>
                    <a:pt x="37" y="206"/>
                  </a:lnTo>
                  <a:lnTo>
                    <a:pt x="40" y="208"/>
                  </a:lnTo>
                  <a:lnTo>
                    <a:pt x="40" y="211"/>
                  </a:lnTo>
                  <a:lnTo>
                    <a:pt x="37" y="214"/>
                  </a:lnTo>
                  <a:lnTo>
                    <a:pt x="34" y="216"/>
                  </a:lnTo>
                  <a:lnTo>
                    <a:pt x="32" y="219"/>
                  </a:lnTo>
                  <a:lnTo>
                    <a:pt x="37" y="219"/>
                  </a:lnTo>
                  <a:lnTo>
                    <a:pt x="40" y="219"/>
                  </a:lnTo>
                  <a:lnTo>
                    <a:pt x="42" y="219"/>
                  </a:lnTo>
                  <a:lnTo>
                    <a:pt x="45" y="219"/>
                  </a:lnTo>
                  <a:lnTo>
                    <a:pt x="48" y="224"/>
                  </a:lnTo>
                  <a:lnTo>
                    <a:pt x="53" y="230"/>
                  </a:lnTo>
                  <a:lnTo>
                    <a:pt x="56" y="232"/>
                  </a:lnTo>
                  <a:lnTo>
                    <a:pt x="58" y="232"/>
                  </a:lnTo>
                  <a:lnTo>
                    <a:pt x="61" y="232"/>
                  </a:lnTo>
                  <a:lnTo>
                    <a:pt x="64" y="232"/>
                  </a:lnTo>
                  <a:lnTo>
                    <a:pt x="69" y="230"/>
                  </a:lnTo>
                  <a:lnTo>
                    <a:pt x="72" y="227"/>
                  </a:lnTo>
                  <a:lnTo>
                    <a:pt x="74" y="224"/>
                  </a:lnTo>
                  <a:lnTo>
                    <a:pt x="77" y="224"/>
                  </a:lnTo>
                  <a:lnTo>
                    <a:pt x="80" y="224"/>
                  </a:lnTo>
                  <a:lnTo>
                    <a:pt x="82" y="224"/>
                  </a:lnTo>
                  <a:lnTo>
                    <a:pt x="88" y="227"/>
                  </a:lnTo>
                  <a:lnTo>
                    <a:pt x="90" y="230"/>
                  </a:lnTo>
                  <a:lnTo>
                    <a:pt x="93" y="232"/>
                  </a:lnTo>
                  <a:lnTo>
                    <a:pt x="96" y="232"/>
                  </a:lnTo>
                  <a:lnTo>
                    <a:pt x="98" y="232"/>
                  </a:lnTo>
                  <a:lnTo>
                    <a:pt x="101" y="230"/>
                  </a:lnTo>
                  <a:lnTo>
                    <a:pt x="101" y="227"/>
                  </a:lnTo>
                  <a:lnTo>
                    <a:pt x="101" y="224"/>
                  </a:lnTo>
                  <a:lnTo>
                    <a:pt x="101" y="219"/>
                  </a:lnTo>
                  <a:lnTo>
                    <a:pt x="101" y="216"/>
                  </a:lnTo>
                  <a:lnTo>
                    <a:pt x="98" y="214"/>
                  </a:lnTo>
                  <a:lnTo>
                    <a:pt x="98" y="211"/>
                  </a:lnTo>
                  <a:lnTo>
                    <a:pt x="101" y="206"/>
                  </a:lnTo>
                  <a:lnTo>
                    <a:pt x="106" y="203"/>
                  </a:lnTo>
                  <a:lnTo>
                    <a:pt x="109" y="203"/>
                  </a:lnTo>
                  <a:lnTo>
                    <a:pt x="112" y="200"/>
                  </a:lnTo>
                  <a:lnTo>
                    <a:pt x="112" y="198"/>
                  </a:lnTo>
                  <a:lnTo>
                    <a:pt x="109" y="192"/>
                  </a:lnTo>
                  <a:lnTo>
                    <a:pt x="106" y="190"/>
                  </a:lnTo>
                  <a:lnTo>
                    <a:pt x="104" y="190"/>
                  </a:lnTo>
                  <a:lnTo>
                    <a:pt x="104" y="187"/>
                  </a:lnTo>
                  <a:lnTo>
                    <a:pt x="106" y="187"/>
                  </a:lnTo>
                  <a:lnTo>
                    <a:pt x="112" y="184"/>
                  </a:lnTo>
                  <a:lnTo>
                    <a:pt x="114" y="184"/>
                  </a:lnTo>
                  <a:lnTo>
                    <a:pt x="120" y="182"/>
                  </a:lnTo>
                  <a:lnTo>
                    <a:pt x="120" y="179"/>
                  </a:lnTo>
                  <a:lnTo>
                    <a:pt x="122" y="176"/>
                  </a:lnTo>
                  <a:lnTo>
                    <a:pt x="125" y="176"/>
                  </a:lnTo>
                  <a:lnTo>
                    <a:pt x="128" y="176"/>
                  </a:lnTo>
                  <a:lnTo>
                    <a:pt x="130" y="179"/>
                  </a:lnTo>
                  <a:lnTo>
                    <a:pt x="133" y="179"/>
                  </a:lnTo>
                  <a:lnTo>
                    <a:pt x="136" y="176"/>
                  </a:lnTo>
                  <a:lnTo>
                    <a:pt x="138" y="179"/>
                  </a:lnTo>
                  <a:lnTo>
                    <a:pt x="141" y="182"/>
                  </a:lnTo>
                  <a:lnTo>
                    <a:pt x="144" y="182"/>
                  </a:lnTo>
                  <a:lnTo>
                    <a:pt x="144" y="179"/>
                  </a:lnTo>
                  <a:lnTo>
                    <a:pt x="146" y="179"/>
                  </a:lnTo>
                  <a:lnTo>
                    <a:pt x="149" y="179"/>
                  </a:lnTo>
                  <a:lnTo>
                    <a:pt x="154" y="182"/>
                  </a:lnTo>
                  <a:lnTo>
                    <a:pt x="157" y="184"/>
                  </a:lnTo>
                  <a:lnTo>
                    <a:pt x="160" y="187"/>
                  </a:lnTo>
                  <a:lnTo>
                    <a:pt x="165" y="192"/>
                  </a:lnTo>
                  <a:lnTo>
                    <a:pt x="168" y="187"/>
                  </a:lnTo>
                  <a:lnTo>
                    <a:pt x="168" y="184"/>
                  </a:lnTo>
                  <a:lnTo>
                    <a:pt x="170" y="184"/>
                  </a:lnTo>
                  <a:lnTo>
                    <a:pt x="170" y="182"/>
                  </a:lnTo>
                  <a:lnTo>
                    <a:pt x="170" y="179"/>
                  </a:lnTo>
                  <a:lnTo>
                    <a:pt x="173" y="179"/>
                  </a:lnTo>
                  <a:lnTo>
                    <a:pt x="178" y="182"/>
                  </a:lnTo>
                  <a:lnTo>
                    <a:pt x="176" y="176"/>
                  </a:lnTo>
                  <a:lnTo>
                    <a:pt x="176" y="174"/>
                  </a:lnTo>
                  <a:lnTo>
                    <a:pt x="176" y="168"/>
                  </a:lnTo>
                  <a:lnTo>
                    <a:pt x="173" y="168"/>
                  </a:lnTo>
                  <a:lnTo>
                    <a:pt x="173" y="166"/>
                  </a:lnTo>
                  <a:lnTo>
                    <a:pt x="173" y="163"/>
                  </a:lnTo>
                  <a:lnTo>
                    <a:pt x="176" y="158"/>
                  </a:lnTo>
                  <a:lnTo>
                    <a:pt x="176" y="155"/>
                  </a:lnTo>
                  <a:lnTo>
                    <a:pt x="178" y="152"/>
                  </a:lnTo>
                  <a:lnTo>
                    <a:pt x="186" y="150"/>
                  </a:lnTo>
                  <a:lnTo>
                    <a:pt x="189" y="147"/>
                  </a:lnTo>
                  <a:lnTo>
                    <a:pt x="189" y="144"/>
                  </a:lnTo>
                  <a:lnTo>
                    <a:pt x="192" y="142"/>
                  </a:lnTo>
                  <a:lnTo>
                    <a:pt x="197" y="142"/>
                  </a:lnTo>
                  <a:lnTo>
                    <a:pt x="197" y="139"/>
                  </a:lnTo>
                  <a:lnTo>
                    <a:pt x="197" y="136"/>
                  </a:lnTo>
                  <a:lnTo>
                    <a:pt x="200" y="136"/>
                  </a:lnTo>
                  <a:lnTo>
                    <a:pt x="208" y="136"/>
                  </a:lnTo>
                  <a:lnTo>
                    <a:pt x="208" y="139"/>
                  </a:lnTo>
                  <a:lnTo>
                    <a:pt x="208" y="142"/>
                  </a:lnTo>
                  <a:lnTo>
                    <a:pt x="210" y="142"/>
                  </a:lnTo>
                  <a:lnTo>
                    <a:pt x="213" y="142"/>
                  </a:lnTo>
                  <a:lnTo>
                    <a:pt x="213" y="139"/>
                  </a:lnTo>
                  <a:lnTo>
                    <a:pt x="218" y="139"/>
                  </a:lnTo>
                  <a:lnTo>
                    <a:pt x="221" y="139"/>
                  </a:lnTo>
                  <a:lnTo>
                    <a:pt x="224" y="139"/>
                  </a:lnTo>
                  <a:lnTo>
                    <a:pt x="226" y="136"/>
                  </a:lnTo>
                  <a:lnTo>
                    <a:pt x="224" y="136"/>
                  </a:lnTo>
                  <a:lnTo>
                    <a:pt x="221" y="136"/>
                  </a:lnTo>
                  <a:lnTo>
                    <a:pt x="224" y="131"/>
                  </a:lnTo>
                  <a:lnTo>
                    <a:pt x="221" y="128"/>
                  </a:lnTo>
                  <a:lnTo>
                    <a:pt x="218" y="131"/>
                  </a:lnTo>
                  <a:lnTo>
                    <a:pt x="216" y="134"/>
                  </a:lnTo>
                  <a:lnTo>
                    <a:pt x="213" y="131"/>
                  </a:lnTo>
                  <a:lnTo>
                    <a:pt x="210" y="131"/>
                  </a:lnTo>
                  <a:lnTo>
                    <a:pt x="208" y="126"/>
                  </a:lnTo>
                  <a:lnTo>
                    <a:pt x="205" y="123"/>
                  </a:lnTo>
                  <a:lnTo>
                    <a:pt x="200" y="120"/>
                  </a:lnTo>
                  <a:lnTo>
                    <a:pt x="200" y="118"/>
                  </a:lnTo>
                  <a:lnTo>
                    <a:pt x="200" y="115"/>
                  </a:lnTo>
                  <a:lnTo>
                    <a:pt x="197" y="112"/>
                  </a:lnTo>
                  <a:lnTo>
                    <a:pt x="197" y="110"/>
                  </a:lnTo>
                  <a:lnTo>
                    <a:pt x="189" y="110"/>
                  </a:lnTo>
                  <a:lnTo>
                    <a:pt x="192" y="104"/>
                  </a:lnTo>
                  <a:lnTo>
                    <a:pt x="192" y="99"/>
                  </a:lnTo>
                  <a:lnTo>
                    <a:pt x="189" y="96"/>
                  </a:lnTo>
                  <a:lnTo>
                    <a:pt x="186" y="96"/>
                  </a:lnTo>
                  <a:lnTo>
                    <a:pt x="184" y="96"/>
                  </a:lnTo>
                  <a:lnTo>
                    <a:pt x="181" y="96"/>
                  </a:lnTo>
                  <a:lnTo>
                    <a:pt x="178" y="94"/>
                  </a:lnTo>
                  <a:lnTo>
                    <a:pt x="176" y="94"/>
                  </a:lnTo>
                  <a:lnTo>
                    <a:pt x="173" y="91"/>
                  </a:lnTo>
                  <a:lnTo>
                    <a:pt x="173" y="88"/>
                  </a:lnTo>
                  <a:lnTo>
                    <a:pt x="170" y="88"/>
                  </a:lnTo>
                  <a:lnTo>
                    <a:pt x="168" y="86"/>
                  </a:lnTo>
                  <a:lnTo>
                    <a:pt x="168" y="83"/>
                  </a:lnTo>
                  <a:lnTo>
                    <a:pt x="165" y="86"/>
                  </a:lnTo>
                  <a:lnTo>
                    <a:pt x="162" y="88"/>
                  </a:lnTo>
                  <a:lnTo>
                    <a:pt x="160" y="88"/>
                  </a:lnTo>
                  <a:lnTo>
                    <a:pt x="157" y="88"/>
                  </a:lnTo>
                  <a:lnTo>
                    <a:pt x="152" y="86"/>
                  </a:lnTo>
                  <a:lnTo>
                    <a:pt x="149" y="80"/>
                  </a:lnTo>
                  <a:lnTo>
                    <a:pt x="146" y="78"/>
                  </a:lnTo>
                  <a:lnTo>
                    <a:pt x="144" y="78"/>
                  </a:lnTo>
                  <a:lnTo>
                    <a:pt x="141" y="75"/>
                  </a:lnTo>
                  <a:lnTo>
                    <a:pt x="141" y="70"/>
                  </a:lnTo>
                  <a:lnTo>
                    <a:pt x="141" y="67"/>
                  </a:lnTo>
                  <a:lnTo>
                    <a:pt x="138" y="67"/>
                  </a:lnTo>
                  <a:lnTo>
                    <a:pt x="136" y="67"/>
                  </a:lnTo>
                  <a:lnTo>
                    <a:pt x="133" y="70"/>
                  </a:lnTo>
                  <a:lnTo>
                    <a:pt x="130" y="67"/>
                  </a:lnTo>
                  <a:lnTo>
                    <a:pt x="128" y="67"/>
                  </a:lnTo>
                  <a:lnTo>
                    <a:pt x="128" y="64"/>
                  </a:lnTo>
                  <a:lnTo>
                    <a:pt x="133" y="64"/>
                  </a:lnTo>
                  <a:lnTo>
                    <a:pt x="136" y="62"/>
                  </a:lnTo>
                  <a:lnTo>
                    <a:pt x="136" y="59"/>
                  </a:lnTo>
                  <a:lnTo>
                    <a:pt x="138" y="56"/>
                  </a:lnTo>
                  <a:lnTo>
                    <a:pt x="141" y="59"/>
                  </a:lnTo>
                  <a:lnTo>
                    <a:pt x="141" y="56"/>
                  </a:lnTo>
                  <a:lnTo>
                    <a:pt x="138" y="51"/>
                  </a:lnTo>
                  <a:lnTo>
                    <a:pt x="138" y="48"/>
                  </a:lnTo>
                  <a:lnTo>
                    <a:pt x="141" y="48"/>
                  </a:lnTo>
                  <a:lnTo>
                    <a:pt x="144" y="48"/>
                  </a:lnTo>
                  <a:lnTo>
                    <a:pt x="152" y="48"/>
                  </a:lnTo>
                  <a:lnTo>
                    <a:pt x="154" y="46"/>
                  </a:lnTo>
                  <a:lnTo>
                    <a:pt x="154" y="43"/>
                  </a:lnTo>
                  <a:lnTo>
                    <a:pt x="154" y="38"/>
                  </a:lnTo>
                  <a:lnTo>
                    <a:pt x="152" y="32"/>
                  </a:lnTo>
                  <a:lnTo>
                    <a:pt x="149" y="30"/>
                  </a:lnTo>
                  <a:lnTo>
                    <a:pt x="146" y="30"/>
                  </a:lnTo>
                  <a:lnTo>
                    <a:pt x="144" y="27"/>
                  </a:lnTo>
                  <a:lnTo>
                    <a:pt x="141" y="24"/>
                  </a:lnTo>
                  <a:lnTo>
                    <a:pt x="141" y="22"/>
                  </a:lnTo>
                  <a:lnTo>
                    <a:pt x="138" y="19"/>
                  </a:lnTo>
                  <a:lnTo>
                    <a:pt x="136" y="16"/>
                  </a:lnTo>
                  <a:lnTo>
                    <a:pt x="136" y="14"/>
                  </a:lnTo>
                  <a:lnTo>
                    <a:pt x="136" y="11"/>
                  </a:lnTo>
                  <a:lnTo>
                    <a:pt x="136" y="8"/>
                  </a:lnTo>
                  <a:lnTo>
                    <a:pt x="136" y="6"/>
                  </a:lnTo>
                  <a:lnTo>
                    <a:pt x="133" y="6"/>
                  </a:lnTo>
                  <a:lnTo>
                    <a:pt x="130" y="3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7" y="3"/>
                  </a:lnTo>
                  <a:lnTo>
                    <a:pt x="114" y="6"/>
                  </a:lnTo>
                  <a:lnTo>
                    <a:pt x="112" y="6"/>
                  </a:lnTo>
                  <a:lnTo>
                    <a:pt x="109" y="6"/>
                  </a:lnTo>
                  <a:lnTo>
                    <a:pt x="106" y="3"/>
                  </a:lnTo>
                  <a:lnTo>
                    <a:pt x="104" y="3"/>
                  </a:lnTo>
                  <a:lnTo>
                    <a:pt x="101" y="3"/>
                  </a:lnTo>
                  <a:lnTo>
                    <a:pt x="98" y="3"/>
                  </a:lnTo>
                  <a:lnTo>
                    <a:pt x="96" y="0"/>
                  </a:lnTo>
                  <a:lnTo>
                    <a:pt x="93" y="3"/>
                  </a:lnTo>
                  <a:lnTo>
                    <a:pt x="90" y="3"/>
                  </a:lnTo>
                  <a:lnTo>
                    <a:pt x="88" y="6"/>
                  </a:lnTo>
                  <a:lnTo>
                    <a:pt x="88" y="8"/>
                  </a:lnTo>
                  <a:lnTo>
                    <a:pt x="90" y="11"/>
                  </a:lnTo>
                  <a:lnTo>
                    <a:pt x="88" y="16"/>
                  </a:lnTo>
                  <a:lnTo>
                    <a:pt x="90" y="16"/>
                  </a:lnTo>
                  <a:lnTo>
                    <a:pt x="93" y="16"/>
                  </a:lnTo>
                  <a:lnTo>
                    <a:pt x="96" y="14"/>
                  </a:lnTo>
                  <a:lnTo>
                    <a:pt x="98" y="16"/>
                  </a:lnTo>
                  <a:lnTo>
                    <a:pt x="98" y="19"/>
                  </a:lnTo>
                  <a:lnTo>
                    <a:pt x="98" y="22"/>
                  </a:lnTo>
                  <a:lnTo>
                    <a:pt x="98" y="24"/>
                  </a:lnTo>
                  <a:lnTo>
                    <a:pt x="96" y="27"/>
                  </a:lnTo>
                  <a:lnTo>
                    <a:pt x="96" y="30"/>
                  </a:lnTo>
                  <a:lnTo>
                    <a:pt x="93" y="32"/>
                  </a:lnTo>
                  <a:lnTo>
                    <a:pt x="88" y="32"/>
                  </a:lnTo>
                  <a:lnTo>
                    <a:pt x="85" y="32"/>
                  </a:lnTo>
                  <a:lnTo>
                    <a:pt x="82" y="30"/>
                  </a:lnTo>
                  <a:lnTo>
                    <a:pt x="80" y="30"/>
                  </a:lnTo>
                  <a:lnTo>
                    <a:pt x="74" y="30"/>
                  </a:lnTo>
                  <a:lnTo>
                    <a:pt x="69" y="30"/>
                  </a:lnTo>
                  <a:lnTo>
                    <a:pt x="64" y="30"/>
                  </a:lnTo>
                  <a:lnTo>
                    <a:pt x="58" y="30"/>
                  </a:lnTo>
                  <a:lnTo>
                    <a:pt x="53" y="27"/>
                  </a:lnTo>
                  <a:lnTo>
                    <a:pt x="56" y="32"/>
                  </a:lnTo>
                  <a:lnTo>
                    <a:pt x="56" y="35"/>
                  </a:lnTo>
                  <a:lnTo>
                    <a:pt x="56" y="38"/>
                  </a:lnTo>
                  <a:lnTo>
                    <a:pt x="53" y="40"/>
                  </a:lnTo>
                  <a:lnTo>
                    <a:pt x="53" y="46"/>
                  </a:lnTo>
                  <a:lnTo>
                    <a:pt x="50" y="51"/>
                  </a:lnTo>
                  <a:lnTo>
                    <a:pt x="50" y="56"/>
                  </a:lnTo>
                  <a:lnTo>
                    <a:pt x="50" y="62"/>
                  </a:lnTo>
                  <a:lnTo>
                    <a:pt x="50" y="64"/>
                  </a:lnTo>
                  <a:lnTo>
                    <a:pt x="50" y="67"/>
                  </a:lnTo>
                  <a:lnTo>
                    <a:pt x="50" y="72"/>
                  </a:lnTo>
                  <a:lnTo>
                    <a:pt x="48" y="72"/>
                  </a:lnTo>
                  <a:lnTo>
                    <a:pt x="45" y="72"/>
                  </a:lnTo>
                  <a:lnTo>
                    <a:pt x="42" y="75"/>
                  </a:lnTo>
                  <a:lnTo>
                    <a:pt x="42" y="80"/>
                  </a:lnTo>
                  <a:lnTo>
                    <a:pt x="40" y="83"/>
                  </a:lnTo>
                  <a:lnTo>
                    <a:pt x="37" y="86"/>
                  </a:lnTo>
                  <a:lnTo>
                    <a:pt x="37" y="88"/>
                  </a:lnTo>
                  <a:lnTo>
                    <a:pt x="34" y="94"/>
                  </a:lnTo>
                  <a:lnTo>
                    <a:pt x="32" y="99"/>
                  </a:lnTo>
                  <a:lnTo>
                    <a:pt x="34" y="102"/>
                  </a:lnTo>
                  <a:lnTo>
                    <a:pt x="34" y="107"/>
                  </a:lnTo>
                  <a:lnTo>
                    <a:pt x="34" y="110"/>
                  </a:lnTo>
                  <a:lnTo>
                    <a:pt x="34" y="112"/>
                  </a:lnTo>
                  <a:lnTo>
                    <a:pt x="37" y="115"/>
                  </a:lnTo>
                  <a:lnTo>
                    <a:pt x="40" y="118"/>
                  </a:lnTo>
                  <a:lnTo>
                    <a:pt x="42" y="123"/>
                  </a:lnTo>
                  <a:lnTo>
                    <a:pt x="40" y="128"/>
                  </a:lnTo>
                  <a:lnTo>
                    <a:pt x="37" y="126"/>
                  </a:lnTo>
                  <a:lnTo>
                    <a:pt x="34" y="123"/>
                  </a:lnTo>
                  <a:lnTo>
                    <a:pt x="32" y="123"/>
                  </a:lnTo>
                  <a:lnTo>
                    <a:pt x="32" y="120"/>
                  </a:lnTo>
                  <a:lnTo>
                    <a:pt x="29" y="123"/>
                  </a:lnTo>
                  <a:lnTo>
                    <a:pt x="26" y="126"/>
                  </a:lnTo>
                  <a:lnTo>
                    <a:pt x="24" y="126"/>
                  </a:lnTo>
                  <a:lnTo>
                    <a:pt x="18" y="128"/>
                  </a:lnTo>
                  <a:lnTo>
                    <a:pt x="16" y="128"/>
                  </a:lnTo>
                  <a:lnTo>
                    <a:pt x="13" y="131"/>
                  </a:lnTo>
                  <a:lnTo>
                    <a:pt x="10" y="134"/>
                  </a:lnTo>
                  <a:lnTo>
                    <a:pt x="8" y="134"/>
                  </a:lnTo>
                  <a:lnTo>
                    <a:pt x="5" y="136"/>
                  </a:lnTo>
                  <a:lnTo>
                    <a:pt x="2" y="136"/>
                  </a:lnTo>
                  <a:lnTo>
                    <a:pt x="2" y="139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2" y="147"/>
                  </a:lnTo>
                  <a:lnTo>
                    <a:pt x="5" y="147"/>
                  </a:lnTo>
                  <a:lnTo>
                    <a:pt x="5" y="150"/>
                  </a:lnTo>
                  <a:lnTo>
                    <a:pt x="8" y="152"/>
                  </a:lnTo>
                  <a:lnTo>
                    <a:pt x="10" y="155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07" name="Freeform 173"/>
            <p:cNvSpPr>
              <a:spLocks/>
            </p:cNvSpPr>
            <p:nvPr/>
          </p:nvSpPr>
          <p:spPr bwMode="auto">
            <a:xfrm>
              <a:off x="6869113" y="2547938"/>
              <a:ext cx="844550" cy="920750"/>
            </a:xfrm>
            <a:custGeom>
              <a:avLst/>
              <a:gdLst>
                <a:gd name="T0" fmla="*/ 2147483647 w 226"/>
                <a:gd name="T1" fmla="*/ 2147483647 h 232"/>
                <a:gd name="T2" fmla="*/ 2147483647 w 226"/>
                <a:gd name="T3" fmla="*/ 2147483647 h 232"/>
                <a:gd name="T4" fmla="*/ 2147483647 w 226"/>
                <a:gd name="T5" fmla="*/ 2147483647 h 232"/>
                <a:gd name="T6" fmla="*/ 2147483647 w 226"/>
                <a:gd name="T7" fmla="*/ 2147483647 h 232"/>
                <a:gd name="T8" fmla="*/ 2147483647 w 226"/>
                <a:gd name="T9" fmla="*/ 2147483647 h 232"/>
                <a:gd name="T10" fmla="*/ 2147483647 w 226"/>
                <a:gd name="T11" fmla="*/ 2147483647 h 232"/>
                <a:gd name="T12" fmla="*/ 2147483647 w 226"/>
                <a:gd name="T13" fmla="*/ 2147483647 h 232"/>
                <a:gd name="T14" fmla="*/ 2147483647 w 226"/>
                <a:gd name="T15" fmla="*/ 2147483647 h 232"/>
                <a:gd name="T16" fmla="*/ 2147483647 w 226"/>
                <a:gd name="T17" fmla="*/ 2147483647 h 232"/>
                <a:gd name="T18" fmla="*/ 2147483647 w 226"/>
                <a:gd name="T19" fmla="*/ 2147483647 h 232"/>
                <a:gd name="T20" fmla="*/ 2147483647 w 226"/>
                <a:gd name="T21" fmla="*/ 2147483647 h 232"/>
                <a:gd name="T22" fmla="*/ 2147483647 w 226"/>
                <a:gd name="T23" fmla="*/ 2147483647 h 232"/>
                <a:gd name="T24" fmla="*/ 2147483647 w 226"/>
                <a:gd name="T25" fmla="*/ 2147483647 h 232"/>
                <a:gd name="T26" fmla="*/ 2147483647 w 226"/>
                <a:gd name="T27" fmla="*/ 2147483647 h 232"/>
                <a:gd name="T28" fmla="*/ 2147483647 w 226"/>
                <a:gd name="T29" fmla="*/ 2147483647 h 232"/>
                <a:gd name="T30" fmla="*/ 2147483647 w 226"/>
                <a:gd name="T31" fmla="*/ 2147483647 h 232"/>
                <a:gd name="T32" fmla="*/ 2147483647 w 226"/>
                <a:gd name="T33" fmla="*/ 2147483647 h 232"/>
                <a:gd name="T34" fmla="*/ 2147483647 w 226"/>
                <a:gd name="T35" fmla="*/ 2147483647 h 232"/>
                <a:gd name="T36" fmla="*/ 2147483647 w 226"/>
                <a:gd name="T37" fmla="*/ 2147483647 h 232"/>
                <a:gd name="T38" fmla="*/ 2147483647 w 226"/>
                <a:gd name="T39" fmla="*/ 2147483647 h 232"/>
                <a:gd name="T40" fmla="*/ 2147483647 w 226"/>
                <a:gd name="T41" fmla="*/ 2147483647 h 232"/>
                <a:gd name="T42" fmla="*/ 2147483647 w 226"/>
                <a:gd name="T43" fmla="*/ 2147483647 h 232"/>
                <a:gd name="T44" fmla="*/ 2147483647 w 226"/>
                <a:gd name="T45" fmla="*/ 2147483647 h 232"/>
                <a:gd name="T46" fmla="*/ 2147483647 w 226"/>
                <a:gd name="T47" fmla="*/ 2147483647 h 232"/>
                <a:gd name="T48" fmla="*/ 2147483647 w 226"/>
                <a:gd name="T49" fmla="*/ 2147483647 h 232"/>
                <a:gd name="T50" fmla="*/ 2147483647 w 226"/>
                <a:gd name="T51" fmla="*/ 2147483647 h 232"/>
                <a:gd name="T52" fmla="*/ 2147483647 w 226"/>
                <a:gd name="T53" fmla="*/ 2147483647 h 232"/>
                <a:gd name="T54" fmla="*/ 2147483647 w 226"/>
                <a:gd name="T55" fmla="*/ 2147483647 h 232"/>
                <a:gd name="T56" fmla="*/ 2147483647 w 226"/>
                <a:gd name="T57" fmla="*/ 2147483647 h 232"/>
                <a:gd name="T58" fmla="*/ 2147483647 w 226"/>
                <a:gd name="T59" fmla="*/ 2147483647 h 232"/>
                <a:gd name="T60" fmla="*/ 2147483647 w 226"/>
                <a:gd name="T61" fmla="*/ 2147483647 h 232"/>
                <a:gd name="T62" fmla="*/ 2147483647 w 226"/>
                <a:gd name="T63" fmla="*/ 2147483647 h 232"/>
                <a:gd name="T64" fmla="*/ 2147483647 w 226"/>
                <a:gd name="T65" fmla="*/ 2147483647 h 232"/>
                <a:gd name="T66" fmla="*/ 2147483647 w 226"/>
                <a:gd name="T67" fmla="*/ 2147483647 h 232"/>
                <a:gd name="T68" fmla="*/ 2147483647 w 226"/>
                <a:gd name="T69" fmla="*/ 2147483647 h 232"/>
                <a:gd name="T70" fmla="*/ 2147483647 w 226"/>
                <a:gd name="T71" fmla="*/ 2147483647 h 232"/>
                <a:gd name="T72" fmla="*/ 2147483647 w 226"/>
                <a:gd name="T73" fmla="*/ 2147483647 h 232"/>
                <a:gd name="T74" fmla="*/ 2147483647 w 226"/>
                <a:gd name="T75" fmla="*/ 2147483647 h 232"/>
                <a:gd name="T76" fmla="*/ 2147483647 w 226"/>
                <a:gd name="T77" fmla="*/ 2147483647 h 232"/>
                <a:gd name="T78" fmla="*/ 2147483647 w 226"/>
                <a:gd name="T79" fmla="*/ 0 h 232"/>
                <a:gd name="T80" fmla="*/ 2147483647 w 226"/>
                <a:gd name="T81" fmla="*/ 2147483647 h 232"/>
                <a:gd name="T82" fmla="*/ 2147483647 w 226"/>
                <a:gd name="T83" fmla="*/ 0 h 232"/>
                <a:gd name="T84" fmla="*/ 2147483647 w 226"/>
                <a:gd name="T85" fmla="*/ 2147483647 h 232"/>
                <a:gd name="T86" fmla="*/ 2147483647 w 226"/>
                <a:gd name="T87" fmla="*/ 2147483647 h 232"/>
                <a:gd name="T88" fmla="*/ 2147483647 w 226"/>
                <a:gd name="T89" fmla="*/ 2147483647 h 232"/>
                <a:gd name="T90" fmla="*/ 2147483647 w 226"/>
                <a:gd name="T91" fmla="*/ 2147483647 h 232"/>
                <a:gd name="T92" fmla="*/ 2147483647 w 226"/>
                <a:gd name="T93" fmla="*/ 2147483647 h 232"/>
                <a:gd name="T94" fmla="*/ 2147483647 w 226"/>
                <a:gd name="T95" fmla="*/ 2147483647 h 232"/>
                <a:gd name="T96" fmla="*/ 2147483647 w 226"/>
                <a:gd name="T97" fmla="*/ 2147483647 h 232"/>
                <a:gd name="T98" fmla="*/ 2147483647 w 226"/>
                <a:gd name="T99" fmla="*/ 2147483647 h 232"/>
                <a:gd name="T100" fmla="*/ 2147483647 w 226"/>
                <a:gd name="T101" fmla="*/ 2147483647 h 232"/>
                <a:gd name="T102" fmla="*/ 2147483647 w 226"/>
                <a:gd name="T103" fmla="*/ 2147483647 h 232"/>
                <a:gd name="T104" fmla="*/ 2147483647 w 226"/>
                <a:gd name="T105" fmla="*/ 2147483647 h 232"/>
                <a:gd name="T106" fmla="*/ 2147483647 w 226"/>
                <a:gd name="T107" fmla="*/ 2147483647 h 232"/>
                <a:gd name="T108" fmla="*/ 2147483647 w 226"/>
                <a:gd name="T109" fmla="*/ 2147483647 h 232"/>
                <a:gd name="T110" fmla="*/ 0 w 226"/>
                <a:gd name="T111" fmla="*/ 2147483647 h 232"/>
                <a:gd name="T112" fmla="*/ 2147483647 w 226"/>
                <a:gd name="T113" fmla="*/ 2147483647 h 23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6"/>
                <a:gd name="T172" fmla="*/ 0 h 232"/>
                <a:gd name="T173" fmla="*/ 226 w 226"/>
                <a:gd name="T174" fmla="*/ 232 h 23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6" h="232">
                  <a:moveTo>
                    <a:pt x="10" y="155"/>
                  </a:moveTo>
                  <a:lnTo>
                    <a:pt x="10" y="158"/>
                  </a:lnTo>
                  <a:lnTo>
                    <a:pt x="16" y="158"/>
                  </a:lnTo>
                  <a:lnTo>
                    <a:pt x="13" y="163"/>
                  </a:lnTo>
                  <a:lnTo>
                    <a:pt x="10" y="168"/>
                  </a:lnTo>
                  <a:lnTo>
                    <a:pt x="10" y="174"/>
                  </a:lnTo>
                  <a:lnTo>
                    <a:pt x="8" y="179"/>
                  </a:lnTo>
                  <a:lnTo>
                    <a:pt x="10" y="182"/>
                  </a:lnTo>
                  <a:lnTo>
                    <a:pt x="10" y="184"/>
                  </a:lnTo>
                  <a:lnTo>
                    <a:pt x="13" y="187"/>
                  </a:lnTo>
                  <a:lnTo>
                    <a:pt x="13" y="190"/>
                  </a:lnTo>
                  <a:lnTo>
                    <a:pt x="13" y="192"/>
                  </a:lnTo>
                  <a:lnTo>
                    <a:pt x="16" y="195"/>
                  </a:lnTo>
                  <a:lnTo>
                    <a:pt x="18" y="195"/>
                  </a:lnTo>
                  <a:lnTo>
                    <a:pt x="24" y="195"/>
                  </a:lnTo>
                  <a:lnTo>
                    <a:pt x="26" y="195"/>
                  </a:lnTo>
                  <a:lnTo>
                    <a:pt x="26" y="192"/>
                  </a:lnTo>
                  <a:lnTo>
                    <a:pt x="26" y="190"/>
                  </a:lnTo>
                  <a:lnTo>
                    <a:pt x="29" y="187"/>
                  </a:lnTo>
                  <a:lnTo>
                    <a:pt x="32" y="187"/>
                  </a:lnTo>
                  <a:lnTo>
                    <a:pt x="34" y="187"/>
                  </a:lnTo>
                  <a:lnTo>
                    <a:pt x="32" y="192"/>
                  </a:lnTo>
                  <a:lnTo>
                    <a:pt x="29" y="198"/>
                  </a:lnTo>
                  <a:lnTo>
                    <a:pt x="29" y="200"/>
                  </a:lnTo>
                  <a:lnTo>
                    <a:pt x="32" y="203"/>
                  </a:lnTo>
                  <a:lnTo>
                    <a:pt x="34" y="203"/>
                  </a:lnTo>
                  <a:lnTo>
                    <a:pt x="37" y="206"/>
                  </a:lnTo>
                  <a:lnTo>
                    <a:pt x="40" y="208"/>
                  </a:lnTo>
                  <a:lnTo>
                    <a:pt x="40" y="211"/>
                  </a:lnTo>
                  <a:lnTo>
                    <a:pt x="37" y="214"/>
                  </a:lnTo>
                  <a:lnTo>
                    <a:pt x="34" y="216"/>
                  </a:lnTo>
                  <a:lnTo>
                    <a:pt x="32" y="219"/>
                  </a:lnTo>
                  <a:lnTo>
                    <a:pt x="37" y="219"/>
                  </a:lnTo>
                  <a:lnTo>
                    <a:pt x="40" y="219"/>
                  </a:lnTo>
                  <a:lnTo>
                    <a:pt x="42" y="219"/>
                  </a:lnTo>
                  <a:lnTo>
                    <a:pt x="45" y="219"/>
                  </a:lnTo>
                  <a:lnTo>
                    <a:pt x="48" y="224"/>
                  </a:lnTo>
                  <a:lnTo>
                    <a:pt x="53" y="230"/>
                  </a:lnTo>
                  <a:lnTo>
                    <a:pt x="56" y="232"/>
                  </a:lnTo>
                  <a:lnTo>
                    <a:pt x="58" y="232"/>
                  </a:lnTo>
                  <a:lnTo>
                    <a:pt x="61" y="232"/>
                  </a:lnTo>
                  <a:lnTo>
                    <a:pt x="64" y="232"/>
                  </a:lnTo>
                  <a:lnTo>
                    <a:pt x="69" y="230"/>
                  </a:lnTo>
                  <a:lnTo>
                    <a:pt x="72" y="227"/>
                  </a:lnTo>
                  <a:lnTo>
                    <a:pt x="74" y="224"/>
                  </a:lnTo>
                  <a:lnTo>
                    <a:pt x="77" y="224"/>
                  </a:lnTo>
                  <a:lnTo>
                    <a:pt x="80" y="224"/>
                  </a:lnTo>
                  <a:lnTo>
                    <a:pt x="82" y="224"/>
                  </a:lnTo>
                  <a:lnTo>
                    <a:pt x="88" y="227"/>
                  </a:lnTo>
                  <a:lnTo>
                    <a:pt x="90" y="230"/>
                  </a:lnTo>
                  <a:lnTo>
                    <a:pt x="93" y="232"/>
                  </a:lnTo>
                  <a:lnTo>
                    <a:pt x="96" y="232"/>
                  </a:lnTo>
                  <a:lnTo>
                    <a:pt x="98" y="232"/>
                  </a:lnTo>
                  <a:lnTo>
                    <a:pt x="101" y="230"/>
                  </a:lnTo>
                  <a:lnTo>
                    <a:pt x="101" y="227"/>
                  </a:lnTo>
                  <a:lnTo>
                    <a:pt x="101" y="224"/>
                  </a:lnTo>
                  <a:lnTo>
                    <a:pt x="101" y="219"/>
                  </a:lnTo>
                  <a:lnTo>
                    <a:pt x="101" y="216"/>
                  </a:lnTo>
                  <a:lnTo>
                    <a:pt x="98" y="214"/>
                  </a:lnTo>
                  <a:lnTo>
                    <a:pt x="98" y="211"/>
                  </a:lnTo>
                  <a:lnTo>
                    <a:pt x="101" y="206"/>
                  </a:lnTo>
                  <a:lnTo>
                    <a:pt x="106" y="203"/>
                  </a:lnTo>
                  <a:lnTo>
                    <a:pt x="109" y="203"/>
                  </a:lnTo>
                  <a:lnTo>
                    <a:pt x="112" y="200"/>
                  </a:lnTo>
                  <a:lnTo>
                    <a:pt x="112" y="198"/>
                  </a:lnTo>
                  <a:lnTo>
                    <a:pt x="109" y="192"/>
                  </a:lnTo>
                  <a:lnTo>
                    <a:pt x="106" y="190"/>
                  </a:lnTo>
                  <a:lnTo>
                    <a:pt x="104" y="190"/>
                  </a:lnTo>
                  <a:lnTo>
                    <a:pt x="104" y="187"/>
                  </a:lnTo>
                  <a:lnTo>
                    <a:pt x="106" y="187"/>
                  </a:lnTo>
                  <a:lnTo>
                    <a:pt x="112" y="184"/>
                  </a:lnTo>
                  <a:lnTo>
                    <a:pt x="114" y="184"/>
                  </a:lnTo>
                  <a:lnTo>
                    <a:pt x="120" y="182"/>
                  </a:lnTo>
                  <a:lnTo>
                    <a:pt x="120" y="179"/>
                  </a:lnTo>
                  <a:lnTo>
                    <a:pt x="122" y="176"/>
                  </a:lnTo>
                  <a:lnTo>
                    <a:pt x="125" y="176"/>
                  </a:lnTo>
                  <a:lnTo>
                    <a:pt x="128" y="176"/>
                  </a:lnTo>
                  <a:lnTo>
                    <a:pt x="130" y="179"/>
                  </a:lnTo>
                  <a:lnTo>
                    <a:pt x="133" y="179"/>
                  </a:lnTo>
                  <a:lnTo>
                    <a:pt x="136" y="176"/>
                  </a:lnTo>
                  <a:lnTo>
                    <a:pt x="138" y="179"/>
                  </a:lnTo>
                  <a:lnTo>
                    <a:pt x="141" y="182"/>
                  </a:lnTo>
                  <a:lnTo>
                    <a:pt x="144" y="182"/>
                  </a:lnTo>
                  <a:lnTo>
                    <a:pt x="144" y="179"/>
                  </a:lnTo>
                  <a:lnTo>
                    <a:pt x="146" y="179"/>
                  </a:lnTo>
                  <a:lnTo>
                    <a:pt x="149" y="179"/>
                  </a:lnTo>
                  <a:lnTo>
                    <a:pt x="154" y="182"/>
                  </a:lnTo>
                  <a:lnTo>
                    <a:pt x="157" y="184"/>
                  </a:lnTo>
                  <a:lnTo>
                    <a:pt x="160" y="187"/>
                  </a:lnTo>
                  <a:lnTo>
                    <a:pt x="165" y="192"/>
                  </a:lnTo>
                  <a:lnTo>
                    <a:pt x="168" y="187"/>
                  </a:lnTo>
                  <a:lnTo>
                    <a:pt x="168" y="184"/>
                  </a:lnTo>
                  <a:lnTo>
                    <a:pt x="170" y="184"/>
                  </a:lnTo>
                  <a:lnTo>
                    <a:pt x="170" y="182"/>
                  </a:lnTo>
                  <a:lnTo>
                    <a:pt x="170" y="179"/>
                  </a:lnTo>
                  <a:lnTo>
                    <a:pt x="173" y="179"/>
                  </a:lnTo>
                  <a:lnTo>
                    <a:pt x="178" y="182"/>
                  </a:lnTo>
                  <a:lnTo>
                    <a:pt x="176" y="176"/>
                  </a:lnTo>
                  <a:lnTo>
                    <a:pt x="176" y="174"/>
                  </a:lnTo>
                  <a:lnTo>
                    <a:pt x="176" y="168"/>
                  </a:lnTo>
                  <a:lnTo>
                    <a:pt x="173" y="168"/>
                  </a:lnTo>
                  <a:lnTo>
                    <a:pt x="173" y="166"/>
                  </a:lnTo>
                  <a:lnTo>
                    <a:pt x="173" y="163"/>
                  </a:lnTo>
                  <a:lnTo>
                    <a:pt x="176" y="158"/>
                  </a:lnTo>
                  <a:lnTo>
                    <a:pt x="176" y="155"/>
                  </a:lnTo>
                  <a:lnTo>
                    <a:pt x="178" y="152"/>
                  </a:lnTo>
                  <a:lnTo>
                    <a:pt x="186" y="150"/>
                  </a:lnTo>
                  <a:lnTo>
                    <a:pt x="189" y="147"/>
                  </a:lnTo>
                  <a:lnTo>
                    <a:pt x="189" y="144"/>
                  </a:lnTo>
                  <a:lnTo>
                    <a:pt x="192" y="142"/>
                  </a:lnTo>
                  <a:lnTo>
                    <a:pt x="197" y="142"/>
                  </a:lnTo>
                  <a:lnTo>
                    <a:pt x="197" y="139"/>
                  </a:lnTo>
                  <a:lnTo>
                    <a:pt x="197" y="136"/>
                  </a:lnTo>
                  <a:lnTo>
                    <a:pt x="200" y="136"/>
                  </a:lnTo>
                  <a:lnTo>
                    <a:pt x="208" y="136"/>
                  </a:lnTo>
                  <a:lnTo>
                    <a:pt x="208" y="139"/>
                  </a:lnTo>
                  <a:lnTo>
                    <a:pt x="208" y="142"/>
                  </a:lnTo>
                  <a:lnTo>
                    <a:pt x="210" y="142"/>
                  </a:lnTo>
                  <a:lnTo>
                    <a:pt x="213" y="142"/>
                  </a:lnTo>
                  <a:lnTo>
                    <a:pt x="213" y="139"/>
                  </a:lnTo>
                  <a:lnTo>
                    <a:pt x="218" y="139"/>
                  </a:lnTo>
                  <a:lnTo>
                    <a:pt x="221" y="139"/>
                  </a:lnTo>
                  <a:lnTo>
                    <a:pt x="224" y="139"/>
                  </a:lnTo>
                  <a:lnTo>
                    <a:pt x="226" y="136"/>
                  </a:lnTo>
                  <a:lnTo>
                    <a:pt x="224" y="136"/>
                  </a:lnTo>
                  <a:lnTo>
                    <a:pt x="221" y="136"/>
                  </a:lnTo>
                  <a:lnTo>
                    <a:pt x="224" y="131"/>
                  </a:lnTo>
                  <a:lnTo>
                    <a:pt x="221" y="128"/>
                  </a:lnTo>
                  <a:lnTo>
                    <a:pt x="218" y="131"/>
                  </a:lnTo>
                  <a:lnTo>
                    <a:pt x="216" y="134"/>
                  </a:lnTo>
                  <a:lnTo>
                    <a:pt x="213" y="131"/>
                  </a:lnTo>
                  <a:lnTo>
                    <a:pt x="210" y="131"/>
                  </a:lnTo>
                  <a:lnTo>
                    <a:pt x="208" y="126"/>
                  </a:lnTo>
                  <a:lnTo>
                    <a:pt x="205" y="123"/>
                  </a:lnTo>
                  <a:lnTo>
                    <a:pt x="200" y="120"/>
                  </a:lnTo>
                  <a:lnTo>
                    <a:pt x="200" y="118"/>
                  </a:lnTo>
                  <a:lnTo>
                    <a:pt x="200" y="115"/>
                  </a:lnTo>
                  <a:lnTo>
                    <a:pt x="197" y="112"/>
                  </a:lnTo>
                  <a:lnTo>
                    <a:pt x="197" y="110"/>
                  </a:lnTo>
                  <a:lnTo>
                    <a:pt x="189" y="110"/>
                  </a:lnTo>
                  <a:lnTo>
                    <a:pt x="192" y="104"/>
                  </a:lnTo>
                  <a:lnTo>
                    <a:pt x="192" y="99"/>
                  </a:lnTo>
                  <a:lnTo>
                    <a:pt x="189" y="96"/>
                  </a:lnTo>
                  <a:lnTo>
                    <a:pt x="186" y="96"/>
                  </a:lnTo>
                  <a:lnTo>
                    <a:pt x="184" y="96"/>
                  </a:lnTo>
                  <a:lnTo>
                    <a:pt x="181" y="96"/>
                  </a:lnTo>
                  <a:lnTo>
                    <a:pt x="178" y="94"/>
                  </a:lnTo>
                  <a:lnTo>
                    <a:pt x="176" y="94"/>
                  </a:lnTo>
                  <a:lnTo>
                    <a:pt x="173" y="91"/>
                  </a:lnTo>
                  <a:lnTo>
                    <a:pt x="173" y="88"/>
                  </a:lnTo>
                  <a:lnTo>
                    <a:pt x="170" y="88"/>
                  </a:lnTo>
                  <a:lnTo>
                    <a:pt x="168" y="86"/>
                  </a:lnTo>
                  <a:lnTo>
                    <a:pt x="168" y="83"/>
                  </a:lnTo>
                  <a:lnTo>
                    <a:pt x="165" y="86"/>
                  </a:lnTo>
                  <a:lnTo>
                    <a:pt x="162" y="88"/>
                  </a:lnTo>
                  <a:lnTo>
                    <a:pt x="160" y="88"/>
                  </a:lnTo>
                  <a:lnTo>
                    <a:pt x="157" y="88"/>
                  </a:lnTo>
                  <a:lnTo>
                    <a:pt x="152" y="86"/>
                  </a:lnTo>
                  <a:lnTo>
                    <a:pt x="149" y="80"/>
                  </a:lnTo>
                  <a:lnTo>
                    <a:pt x="146" y="78"/>
                  </a:lnTo>
                  <a:lnTo>
                    <a:pt x="144" y="78"/>
                  </a:lnTo>
                  <a:lnTo>
                    <a:pt x="141" y="75"/>
                  </a:lnTo>
                  <a:lnTo>
                    <a:pt x="141" y="70"/>
                  </a:lnTo>
                  <a:lnTo>
                    <a:pt x="141" y="67"/>
                  </a:lnTo>
                  <a:lnTo>
                    <a:pt x="138" y="67"/>
                  </a:lnTo>
                  <a:lnTo>
                    <a:pt x="136" y="67"/>
                  </a:lnTo>
                  <a:lnTo>
                    <a:pt x="133" y="70"/>
                  </a:lnTo>
                  <a:lnTo>
                    <a:pt x="130" y="67"/>
                  </a:lnTo>
                  <a:lnTo>
                    <a:pt x="128" y="67"/>
                  </a:lnTo>
                  <a:lnTo>
                    <a:pt x="128" y="64"/>
                  </a:lnTo>
                  <a:lnTo>
                    <a:pt x="133" y="64"/>
                  </a:lnTo>
                  <a:lnTo>
                    <a:pt x="136" y="62"/>
                  </a:lnTo>
                  <a:lnTo>
                    <a:pt x="136" y="59"/>
                  </a:lnTo>
                  <a:lnTo>
                    <a:pt x="138" y="56"/>
                  </a:lnTo>
                  <a:lnTo>
                    <a:pt x="141" y="59"/>
                  </a:lnTo>
                  <a:lnTo>
                    <a:pt x="141" y="56"/>
                  </a:lnTo>
                  <a:lnTo>
                    <a:pt x="138" y="51"/>
                  </a:lnTo>
                  <a:lnTo>
                    <a:pt x="138" y="48"/>
                  </a:lnTo>
                  <a:lnTo>
                    <a:pt x="141" y="48"/>
                  </a:lnTo>
                  <a:lnTo>
                    <a:pt x="144" y="48"/>
                  </a:lnTo>
                  <a:lnTo>
                    <a:pt x="152" y="48"/>
                  </a:lnTo>
                  <a:lnTo>
                    <a:pt x="154" y="46"/>
                  </a:lnTo>
                  <a:lnTo>
                    <a:pt x="154" y="43"/>
                  </a:lnTo>
                  <a:lnTo>
                    <a:pt x="154" y="38"/>
                  </a:lnTo>
                  <a:lnTo>
                    <a:pt x="152" y="32"/>
                  </a:lnTo>
                  <a:lnTo>
                    <a:pt x="149" y="30"/>
                  </a:lnTo>
                  <a:lnTo>
                    <a:pt x="146" y="30"/>
                  </a:lnTo>
                  <a:lnTo>
                    <a:pt x="144" y="27"/>
                  </a:lnTo>
                  <a:lnTo>
                    <a:pt x="141" y="24"/>
                  </a:lnTo>
                  <a:lnTo>
                    <a:pt x="141" y="22"/>
                  </a:lnTo>
                  <a:lnTo>
                    <a:pt x="138" y="19"/>
                  </a:lnTo>
                  <a:lnTo>
                    <a:pt x="136" y="16"/>
                  </a:lnTo>
                  <a:lnTo>
                    <a:pt x="136" y="14"/>
                  </a:lnTo>
                  <a:lnTo>
                    <a:pt x="136" y="11"/>
                  </a:lnTo>
                  <a:lnTo>
                    <a:pt x="136" y="8"/>
                  </a:lnTo>
                  <a:lnTo>
                    <a:pt x="136" y="6"/>
                  </a:lnTo>
                  <a:lnTo>
                    <a:pt x="133" y="6"/>
                  </a:lnTo>
                  <a:lnTo>
                    <a:pt x="130" y="3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7" y="3"/>
                  </a:lnTo>
                  <a:lnTo>
                    <a:pt x="114" y="6"/>
                  </a:lnTo>
                  <a:lnTo>
                    <a:pt x="112" y="6"/>
                  </a:lnTo>
                  <a:lnTo>
                    <a:pt x="109" y="6"/>
                  </a:lnTo>
                  <a:lnTo>
                    <a:pt x="106" y="3"/>
                  </a:lnTo>
                  <a:lnTo>
                    <a:pt x="104" y="3"/>
                  </a:lnTo>
                  <a:lnTo>
                    <a:pt x="101" y="3"/>
                  </a:lnTo>
                  <a:lnTo>
                    <a:pt x="98" y="3"/>
                  </a:lnTo>
                  <a:lnTo>
                    <a:pt x="96" y="0"/>
                  </a:lnTo>
                  <a:lnTo>
                    <a:pt x="93" y="3"/>
                  </a:lnTo>
                  <a:lnTo>
                    <a:pt x="90" y="3"/>
                  </a:lnTo>
                  <a:lnTo>
                    <a:pt x="88" y="6"/>
                  </a:lnTo>
                  <a:lnTo>
                    <a:pt x="88" y="8"/>
                  </a:lnTo>
                  <a:lnTo>
                    <a:pt x="90" y="11"/>
                  </a:lnTo>
                  <a:lnTo>
                    <a:pt x="88" y="16"/>
                  </a:lnTo>
                  <a:lnTo>
                    <a:pt x="90" y="16"/>
                  </a:lnTo>
                  <a:lnTo>
                    <a:pt x="93" y="16"/>
                  </a:lnTo>
                  <a:lnTo>
                    <a:pt x="96" y="14"/>
                  </a:lnTo>
                  <a:lnTo>
                    <a:pt x="98" y="16"/>
                  </a:lnTo>
                  <a:lnTo>
                    <a:pt x="98" y="19"/>
                  </a:lnTo>
                  <a:lnTo>
                    <a:pt x="98" y="22"/>
                  </a:lnTo>
                  <a:lnTo>
                    <a:pt x="98" y="24"/>
                  </a:lnTo>
                  <a:lnTo>
                    <a:pt x="96" y="27"/>
                  </a:lnTo>
                  <a:lnTo>
                    <a:pt x="96" y="30"/>
                  </a:lnTo>
                  <a:lnTo>
                    <a:pt x="93" y="32"/>
                  </a:lnTo>
                  <a:lnTo>
                    <a:pt x="88" y="32"/>
                  </a:lnTo>
                  <a:lnTo>
                    <a:pt x="85" y="32"/>
                  </a:lnTo>
                  <a:lnTo>
                    <a:pt x="82" y="30"/>
                  </a:lnTo>
                  <a:lnTo>
                    <a:pt x="80" y="30"/>
                  </a:lnTo>
                  <a:lnTo>
                    <a:pt x="74" y="30"/>
                  </a:lnTo>
                  <a:lnTo>
                    <a:pt x="69" y="30"/>
                  </a:lnTo>
                  <a:lnTo>
                    <a:pt x="64" y="30"/>
                  </a:lnTo>
                  <a:lnTo>
                    <a:pt x="58" y="30"/>
                  </a:lnTo>
                  <a:lnTo>
                    <a:pt x="53" y="27"/>
                  </a:lnTo>
                  <a:lnTo>
                    <a:pt x="56" y="32"/>
                  </a:lnTo>
                  <a:lnTo>
                    <a:pt x="56" y="35"/>
                  </a:lnTo>
                  <a:lnTo>
                    <a:pt x="56" y="38"/>
                  </a:lnTo>
                  <a:lnTo>
                    <a:pt x="53" y="40"/>
                  </a:lnTo>
                  <a:lnTo>
                    <a:pt x="53" y="46"/>
                  </a:lnTo>
                  <a:lnTo>
                    <a:pt x="50" y="51"/>
                  </a:lnTo>
                  <a:lnTo>
                    <a:pt x="50" y="56"/>
                  </a:lnTo>
                  <a:lnTo>
                    <a:pt x="50" y="62"/>
                  </a:lnTo>
                  <a:lnTo>
                    <a:pt x="50" y="64"/>
                  </a:lnTo>
                  <a:lnTo>
                    <a:pt x="50" y="67"/>
                  </a:lnTo>
                  <a:lnTo>
                    <a:pt x="50" y="72"/>
                  </a:lnTo>
                  <a:lnTo>
                    <a:pt x="48" y="72"/>
                  </a:lnTo>
                  <a:lnTo>
                    <a:pt x="45" y="72"/>
                  </a:lnTo>
                  <a:lnTo>
                    <a:pt x="42" y="75"/>
                  </a:lnTo>
                  <a:lnTo>
                    <a:pt x="42" y="80"/>
                  </a:lnTo>
                  <a:lnTo>
                    <a:pt x="40" y="83"/>
                  </a:lnTo>
                  <a:lnTo>
                    <a:pt x="37" y="86"/>
                  </a:lnTo>
                  <a:lnTo>
                    <a:pt x="37" y="88"/>
                  </a:lnTo>
                  <a:lnTo>
                    <a:pt x="34" y="94"/>
                  </a:lnTo>
                  <a:lnTo>
                    <a:pt x="32" y="99"/>
                  </a:lnTo>
                  <a:lnTo>
                    <a:pt x="34" y="102"/>
                  </a:lnTo>
                  <a:lnTo>
                    <a:pt x="34" y="107"/>
                  </a:lnTo>
                  <a:lnTo>
                    <a:pt x="34" y="110"/>
                  </a:lnTo>
                  <a:lnTo>
                    <a:pt x="34" y="112"/>
                  </a:lnTo>
                  <a:lnTo>
                    <a:pt x="37" y="115"/>
                  </a:lnTo>
                  <a:lnTo>
                    <a:pt x="40" y="118"/>
                  </a:lnTo>
                  <a:lnTo>
                    <a:pt x="42" y="123"/>
                  </a:lnTo>
                  <a:lnTo>
                    <a:pt x="40" y="128"/>
                  </a:lnTo>
                  <a:lnTo>
                    <a:pt x="37" y="126"/>
                  </a:lnTo>
                  <a:lnTo>
                    <a:pt x="34" y="123"/>
                  </a:lnTo>
                  <a:lnTo>
                    <a:pt x="32" y="123"/>
                  </a:lnTo>
                  <a:lnTo>
                    <a:pt x="32" y="120"/>
                  </a:lnTo>
                  <a:lnTo>
                    <a:pt x="29" y="123"/>
                  </a:lnTo>
                  <a:lnTo>
                    <a:pt x="26" y="126"/>
                  </a:lnTo>
                  <a:lnTo>
                    <a:pt x="24" y="126"/>
                  </a:lnTo>
                  <a:lnTo>
                    <a:pt x="18" y="128"/>
                  </a:lnTo>
                  <a:lnTo>
                    <a:pt x="16" y="128"/>
                  </a:lnTo>
                  <a:lnTo>
                    <a:pt x="13" y="131"/>
                  </a:lnTo>
                  <a:lnTo>
                    <a:pt x="10" y="134"/>
                  </a:lnTo>
                  <a:lnTo>
                    <a:pt x="8" y="134"/>
                  </a:lnTo>
                  <a:lnTo>
                    <a:pt x="5" y="136"/>
                  </a:lnTo>
                  <a:lnTo>
                    <a:pt x="2" y="136"/>
                  </a:lnTo>
                  <a:lnTo>
                    <a:pt x="2" y="139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2" y="147"/>
                  </a:lnTo>
                  <a:lnTo>
                    <a:pt x="5" y="147"/>
                  </a:lnTo>
                  <a:lnTo>
                    <a:pt x="5" y="150"/>
                  </a:lnTo>
                  <a:lnTo>
                    <a:pt x="8" y="152"/>
                  </a:lnTo>
                  <a:lnTo>
                    <a:pt x="10" y="155"/>
                  </a:lnTo>
                  <a:close/>
                </a:path>
              </a:pathLst>
            </a:custGeom>
            <a:solidFill>
              <a:srgbClr val="F0F0F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08" name="Freeform 174"/>
            <p:cNvSpPr>
              <a:spLocks/>
            </p:cNvSpPr>
            <p:nvPr/>
          </p:nvSpPr>
          <p:spPr bwMode="auto">
            <a:xfrm>
              <a:off x="6929438" y="3248025"/>
              <a:ext cx="720725" cy="633413"/>
            </a:xfrm>
            <a:custGeom>
              <a:avLst/>
              <a:gdLst>
                <a:gd name="T0" fmla="*/ 0 w 192"/>
                <a:gd name="T1" fmla="*/ 2147483647 h 160"/>
                <a:gd name="T2" fmla="*/ 2147483647 w 192"/>
                <a:gd name="T3" fmla="*/ 2147483647 h 160"/>
                <a:gd name="T4" fmla="*/ 2147483647 w 192"/>
                <a:gd name="T5" fmla="*/ 2147483647 h 160"/>
                <a:gd name="T6" fmla="*/ 0 w 192"/>
                <a:gd name="T7" fmla="*/ 2147483647 h 160"/>
                <a:gd name="T8" fmla="*/ 2147483647 w 192"/>
                <a:gd name="T9" fmla="*/ 2147483647 h 160"/>
                <a:gd name="T10" fmla="*/ 2147483647 w 192"/>
                <a:gd name="T11" fmla="*/ 2147483647 h 160"/>
                <a:gd name="T12" fmla="*/ 2147483647 w 192"/>
                <a:gd name="T13" fmla="*/ 2147483647 h 160"/>
                <a:gd name="T14" fmla="*/ 2147483647 w 192"/>
                <a:gd name="T15" fmla="*/ 2147483647 h 160"/>
                <a:gd name="T16" fmla="*/ 2147483647 w 192"/>
                <a:gd name="T17" fmla="*/ 2147483647 h 160"/>
                <a:gd name="T18" fmla="*/ 2147483647 w 192"/>
                <a:gd name="T19" fmla="*/ 2147483647 h 160"/>
                <a:gd name="T20" fmla="*/ 2147483647 w 192"/>
                <a:gd name="T21" fmla="*/ 2147483647 h 160"/>
                <a:gd name="T22" fmla="*/ 2147483647 w 192"/>
                <a:gd name="T23" fmla="*/ 2147483647 h 160"/>
                <a:gd name="T24" fmla="*/ 2147483647 w 192"/>
                <a:gd name="T25" fmla="*/ 2147483647 h 160"/>
                <a:gd name="T26" fmla="*/ 2147483647 w 192"/>
                <a:gd name="T27" fmla="*/ 2147483647 h 160"/>
                <a:gd name="T28" fmla="*/ 2147483647 w 192"/>
                <a:gd name="T29" fmla="*/ 2147483647 h 160"/>
                <a:gd name="T30" fmla="*/ 2147483647 w 192"/>
                <a:gd name="T31" fmla="*/ 2147483647 h 160"/>
                <a:gd name="T32" fmla="*/ 2147483647 w 192"/>
                <a:gd name="T33" fmla="*/ 2147483647 h 160"/>
                <a:gd name="T34" fmla="*/ 2147483647 w 192"/>
                <a:gd name="T35" fmla="*/ 2147483647 h 160"/>
                <a:gd name="T36" fmla="*/ 2147483647 w 192"/>
                <a:gd name="T37" fmla="*/ 2147483647 h 160"/>
                <a:gd name="T38" fmla="*/ 2147483647 w 192"/>
                <a:gd name="T39" fmla="*/ 2147483647 h 160"/>
                <a:gd name="T40" fmla="*/ 2147483647 w 192"/>
                <a:gd name="T41" fmla="*/ 2147483647 h 160"/>
                <a:gd name="T42" fmla="*/ 2147483647 w 192"/>
                <a:gd name="T43" fmla="*/ 2147483647 h 160"/>
                <a:gd name="T44" fmla="*/ 2147483647 w 192"/>
                <a:gd name="T45" fmla="*/ 2147483647 h 160"/>
                <a:gd name="T46" fmla="*/ 2147483647 w 192"/>
                <a:gd name="T47" fmla="*/ 2147483647 h 160"/>
                <a:gd name="T48" fmla="*/ 2147483647 w 192"/>
                <a:gd name="T49" fmla="*/ 2147483647 h 160"/>
                <a:gd name="T50" fmla="*/ 2147483647 w 192"/>
                <a:gd name="T51" fmla="*/ 2147483647 h 160"/>
                <a:gd name="T52" fmla="*/ 2147483647 w 192"/>
                <a:gd name="T53" fmla="*/ 2147483647 h 160"/>
                <a:gd name="T54" fmla="*/ 2147483647 w 192"/>
                <a:gd name="T55" fmla="*/ 2147483647 h 160"/>
                <a:gd name="T56" fmla="*/ 2147483647 w 192"/>
                <a:gd name="T57" fmla="*/ 2147483647 h 160"/>
                <a:gd name="T58" fmla="*/ 2147483647 w 192"/>
                <a:gd name="T59" fmla="*/ 2147483647 h 160"/>
                <a:gd name="T60" fmla="*/ 2147483647 w 192"/>
                <a:gd name="T61" fmla="*/ 2147483647 h 160"/>
                <a:gd name="T62" fmla="*/ 2147483647 w 192"/>
                <a:gd name="T63" fmla="*/ 2147483647 h 160"/>
                <a:gd name="T64" fmla="*/ 2147483647 w 192"/>
                <a:gd name="T65" fmla="*/ 2147483647 h 160"/>
                <a:gd name="T66" fmla="*/ 2147483647 w 192"/>
                <a:gd name="T67" fmla="*/ 2147483647 h 160"/>
                <a:gd name="T68" fmla="*/ 2147483647 w 192"/>
                <a:gd name="T69" fmla="*/ 2147483647 h 160"/>
                <a:gd name="T70" fmla="*/ 2147483647 w 192"/>
                <a:gd name="T71" fmla="*/ 2147483647 h 160"/>
                <a:gd name="T72" fmla="*/ 2147483647 w 192"/>
                <a:gd name="T73" fmla="*/ 2147483647 h 160"/>
                <a:gd name="T74" fmla="*/ 2147483647 w 192"/>
                <a:gd name="T75" fmla="*/ 2147483647 h 160"/>
                <a:gd name="T76" fmla="*/ 2147483647 w 192"/>
                <a:gd name="T77" fmla="*/ 2147483647 h 160"/>
                <a:gd name="T78" fmla="*/ 2147483647 w 192"/>
                <a:gd name="T79" fmla="*/ 2147483647 h 160"/>
                <a:gd name="T80" fmla="*/ 2147483647 w 192"/>
                <a:gd name="T81" fmla="*/ 2147483647 h 160"/>
                <a:gd name="T82" fmla="*/ 2147483647 w 192"/>
                <a:gd name="T83" fmla="*/ 2147483647 h 160"/>
                <a:gd name="T84" fmla="*/ 2147483647 w 192"/>
                <a:gd name="T85" fmla="*/ 2147483647 h 160"/>
                <a:gd name="T86" fmla="*/ 2147483647 w 192"/>
                <a:gd name="T87" fmla="*/ 0 h 160"/>
                <a:gd name="T88" fmla="*/ 2147483647 w 192"/>
                <a:gd name="T89" fmla="*/ 2147483647 h 160"/>
                <a:gd name="T90" fmla="*/ 2147483647 w 192"/>
                <a:gd name="T91" fmla="*/ 2147483647 h 160"/>
                <a:gd name="T92" fmla="*/ 2147483647 w 192"/>
                <a:gd name="T93" fmla="*/ 2147483647 h 160"/>
                <a:gd name="T94" fmla="*/ 2147483647 w 192"/>
                <a:gd name="T95" fmla="*/ 2147483647 h 160"/>
                <a:gd name="T96" fmla="*/ 2147483647 w 192"/>
                <a:gd name="T97" fmla="*/ 2147483647 h 160"/>
                <a:gd name="T98" fmla="*/ 2147483647 w 192"/>
                <a:gd name="T99" fmla="*/ 2147483647 h 160"/>
                <a:gd name="T100" fmla="*/ 2147483647 w 192"/>
                <a:gd name="T101" fmla="*/ 2147483647 h 160"/>
                <a:gd name="T102" fmla="*/ 2147483647 w 192"/>
                <a:gd name="T103" fmla="*/ 2147483647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2"/>
                <a:gd name="T157" fmla="*/ 0 h 160"/>
                <a:gd name="T158" fmla="*/ 192 w 192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2" h="160">
                  <a:moveTo>
                    <a:pt x="16" y="43"/>
                  </a:moveTo>
                  <a:lnTo>
                    <a:pt x="13" y="48"/>
                  </a:lnTo>
                  <a:lnTo>
                    <a:pt x="10" y="51"/>
                  </a:lnTo>
                  <a:lnTo>
                    <a:pt x="5" y="56"/>
                  </a:lnTo>
                  <a:lnTo>
                    <a:pt x="0" y="59"/>
                  </a:lnTo>
                  <a:lnTo>
                    <a:pt x="2" y="62"/>
                  </a:lnTo>
                  <a:lnTo>
                    <a:pt x="2" y="64"/>
                  </a:lnTo>
                  <a:lnTo>
                    <a:pt x="2" y="67"/>
                  </a:lnTo>
                  <a:lnTo>
                    <a:pt x="2" y="70"/>
                  </a:lnTo>
                  <a:lnTo>
                    <a:pt x="5" y="72"/>
                  </a:lnTo>
                  <a:lnTo>
                    <a:pt x="5" y="75"/>
                  </a:lnTo>
                  <a:lnTo>
                    <a:pt x="5" y="78"/>
                  </a:lnTo>
                  <a:lnTo>
                    <a:pt x="8" y="80"/>
                  </a:lnTo>
                  <a:lnTo>
                    <a:pt x="10" y="83"/>
                  </a:lnTo>
                  <a:lnTo>
                    <a:pt x="10" y="86"/>
                  </a:lnTo>
                  <a:lnTo>
                    <a:pt x="8" y="88"/>
                  </a:lnTo>
                  <a:lnTo>
                    <a:pt x="5" y="94"/>
                  </a:lnTo>
                  <a:lnTo>
                    <a:pt x="2" y="96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0" y="110"/>
                  </a:lnTo>
                  <a:lnTo>
                    <a:pt x="2" y="112"/>
                  </a:lnTo>
                  <a:lnTo>
                    <a:pt x="5" y="115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0" y="123"/>
                  </a:lnTo>
                  <a:lnTo>
                    <a:pt x="8" y="126"/>
                  </a:lnTo>
                  <a:lnTo>
                    <a:pt x="10" y="126"/>
                  </a:lnTo>
                  <a:lnTo>
                    <a:pt x="10" y="128"/>
                  </a:lnTo>
                  <a:lnTo>
                    <a:pt x="13" y="131"/>
                  </a:lnTo>
                  <a:lnTo>
                    <a:pt x="13" y="134"/>
                  </a:lnTo>
                  <a:lnTo>
                    <a:pt x="10" y="136"/>
                  </a:lnTo>
                  <a:lnTo>
                    <a:pt x="10" y="142"/>
                  </a:lnTo>
                  <a:lnTo>
                    <a:pt x="10" y="144"/>
                  </a:lnTo>
                  <a:lnTo>
                    <a:pt x="8" y="150"/>
                  </a:lnTo>
                  <a:lnTo>
                    <a:pt x="8" y="152"/>
                  </a:lnTo>
                  <a:lnTo>
                    <a:pt x="8" y="155"/>
                  </a:lnTo>
                  <a:lnTo>
                    <a:pt x="8" y="158"/>
                  </a:lnTo>
                  <a:lnTo>
                    <a:pt x="10" y="158"/>
                  </a:lnTo>
                  <a:lnTo>
                    <a:pt x="13" y="160"/>
                  </a:lnTo>
                  <a:lnTo>
                    <a:pt x="18" y="160"/>
                  </a:lnTo>
                  <a:lnTo>
                    <a:pt x="21" y="160"/>
                  </a:lnTo>
                  <a:lnTo>
                    <a:pt x="24" y="158"/>
                  </a:lnTo>
                  <a:lnTo>
                    <a:pt x="26" y="158"/>
                  </a:lnTo>
                  <a:lnTo>
                    <a:pt x="29" y="155"/>
                  </a:lnTo>
                  <a:lnTo>
                    <a:pt x="34" y="155"/>
                  </a:lnTo>
                  <a:lnTo>
                    <a:pt x="37" y="155"/>
                  </a:lnTo>
                  <a:lnTo>
                    <a:pt x="40" y="155"/>
                  </a:lnTo>
                  <a:lnTo>
                    <a:pt x="42" y="155"/>
                  </a:lnTo>
                  <a:lnTo>
                    <a:pt x="45" y="152"/>
                  </a:lnTo>
                  <a:lnTo>
                    <a:pt x="45" y="150"/>
                  </a:lnTo>
                  <a:lnTo>
                    <a:pt x="48" y="150"/>
                  </a:lnTo>
                  <a:lnTo>
                    <a:pt x="50" y="150"/>
                  </a:lnTo>
                  <a:lnTo>
                    <a:pt x="50" y="152"/>
                  </a:lnTo>
                  <a:lnTo>
                    <a:pt x="53" y="155"/>
                  </a:lnTo>
                  <a:lnTo>
                    <a:pt x="56" y="158"/>
                  </a:lnTo>
                  <a:lnTo>
                    <a:pt x="58" y="158"/>
                  </a:lnTo>
                  <a:lnTo>
                    <a:pt x="61" y="158"/>
                  </a:lnTo>
                  <a:lnTo>
                    <a:pt x="64" y="158"/>
                  </a:lnTo>
                  <a:lnTo>
                    <a:pt x="69" y="158"/>
                  </a:lnTo>
                  <a:lnTo>
                    <a:pt x="72" y="155"/>
                  </a:lnTo>
                  <a:lnTo>
                    <a:pt x="74" y="155"/>
                  </a:lnTo>
                  <a:lnTo>
                    <a:pt x="77" y="152"/>
                  </a:lnTo>
                  <a:lnTo>
                    <a:pt x="77" y="150"/>
                  </a:lnTo>
                  <a:lnTo>
                    <a:pt x="80" y="147"/>
                  </a:lnTo>
                  <a:lnTo>
                    <a:pt x="80" y="144"/>
                  </a:lnTo>
                  <a:lnTo>
                    <a:pt x="82" y="144"/>
                  </a:lnTo>
                  <a:lnTo>
                    <a:pt x="85" y="142"/>
                  </a:lnTo>
                  <a:lnTo>
                    <a:pt x="88" y="142"/>
                  </a:lnTo>
                  <a:lnTo>
                    <a:pt x="93" y="142"/>
                  </a:lnTo>
                  <a:lnTo>
                    <a:pt x="96" y="139"/>
                  </a:lnTo>
                  <a:lnTo>
                    <a:pt x="96" y="136"/>
                  </a:lnTo>
                  <a:lnTo>
                    <a:pt x="96" y="134"/>
                  </a:lnTo>
                  <a:lnTo>
                    <a:pt x="98" y="134"/>
                  </a:lnTo>
                  <a:lnTo>
                    <a:pt x="101" y="136"/>
                  </a:lnTo>
                  <a:lnTo>
                    <a:pt x="101" y="139"/>
                  </a:lnTo>
                  <a:lnTo>
                    <a:pt x="106" y="139"/>
                  </a:lnTo>
                  <a:lnTo>
                    <a:pt x="109" y="139"/>
                  </a:lnTo>
                  <a:lnTo>
                    <a:pt x="112" y="142"/>
                  </a:lnTo>
                  <a:lnTo>
                    <a:pt x="112" y="144"/>
                  </a:lnTo>
                  <a:lnTo>
                    <a:pt x="112" y="147"/>
                  </a:lnTo>
                  <a:lnTo>
                    <a:pt x="112" y="150"/>
                  </a:lnTo>
                  <a:lnTo>
                    <a:pt x="114" y="152"/>
                  </a:lnTo>
                  <a:lnTo>
                    <a:pt x="117" y="152"/>
                  </a:lnTo>
                  <a:lnTo>
                    <a:pt x="117" y="155"/>
                  </a:lnTo>
                  <a:lnTo>
                    <a:pt x="120" y="158"/>
                  </a:lnTo>
                  <a:lnTo>
                    <a:pt x="122" y="158"/>
                  </a:lnTo>
                  <a:lnTo>
                    <a:pt x="125" y="158"/>
                  </a:lnTo>
                  <a:lnTo>
                    <a:pt x="128" y="158"/>
                  </a:lnTo>
                  <a:lnTo>
                    <a:pt x="130" y="158"/>
                  </a:lnTo>
                  <a:lnTo>
                    <a:pt x="130" y="155"/>
                  </a:lnTo>
                  <a:lnTo>
                    <a:pt x="133" y="150"/>
                  </a:lnTo>
                  <a:lnTo>
                    <a:pt x="130" y="150"/>
                  </a:lnTo>
                  <a:lnTo>
                    <a:pt x="130" y="147"/>
                  </a:lnTo>
                  <a:lnTo>
                    <a:pt x="130" y="144"/>
                  </a:lnTo>
                  <a:lnTo>
                    <a:pt x="130" y="142"/>
                  </a:lnTo>
                  <a:lnTo>
                    <a:pt x="133" y="139"/>
                  </a:lnTo>
                  <a:lnTo>
                    <a:pt x="136" y="139"/>
                  </a:lnTo>
                  <a:lnTo>
                    <a:pt x="138" y="136"/>
                  </a:lnTo>
                  <a:lnTo>
                    <a:pt x="141" y="136"/>
                  </a:lnTo>
                  <a:lnTo>
                    <a:pt x="141" y="139"/>
                  </a:lnTo>
                  <a:lnTo>
                    <a:pt x="144" y="139"/>
                  </a:lnTo>
                  <a:lnTo>
                    <a:pt x="146" y="142"/>
                  </a:lnTo>
                  <a:lnTo>
                    <a:pt x="149" y="144"/>
                  </a:lnTo>
                  <a:lnTo>
                    <a:pt x="146" y="150"/>
                  </a:lnTo>
                  <a:lnTo>
                    <a:pt x="146" y="152"/>
                  </a:lnTo>
                  <a:lnTo>
                    <a:pt x="149" y="155"/>
                  </a:lnTo>
                  <a:lnTo>
                    <a:pt x="149" y="158"/>
                  </a:lnTo>
                  <a:lnTo>
                    <a:pt x="152" y="158"/>
                  </a:lnTo>
                  <a:lnTo>
                    <a:pt x="154" y="158"/>
                  </a:lnTo>
                  <a:lnTo>
                    <a:pt x="157" y="160"/>
                  </a:lnTo>
                  <a:lnTo>
                    <a:pt x="160" y="160"/>
                  </a:lnTo>
                  <a:lnTo>
                    <a:pt x="162" y="158"/>
                  </a:lnTo>
                  <a:lnTo>
                    <a:pt x="162" y="155"/>
                  </a:lnTo>
                  <a:lnTo>
                    <a:pt x="162" y="152"/>
                  </a:lnTo>
                  <a:lnTo>
                    <a:pt x="162" y="150"/>
                  </a:lnTo>
                  <a:lnTo>
                    <a:pt x="165" y="147"/>
                  </a:lnTo>
                  <a:lnTo>
                    <a:pt x="165" y="144"/>
                  </a:lnTo>
                  <a:lnTo>
                    <a:pt x="168" y="144"/>
                  </a:lnTo>
                  <a:lnTo>
                    <a:pt x="168" y="142"/>
                  </a:lnTo>
                  <a:lnTo>
                    <a:pt x="170" y="139"/>
                  </a:lnTo>
                  <a:lnTo>
                    <a:pt x="168" y="136"/>
                  </a:lnTo>
                  <a:lnTo>
                    <a:pt x="168" y="131"/>
                  </a:lnTo>
                  <a:lnTo>
                    <a:pt x="170" y="128"/>
                  </a:lnTo>
                  <a:lnTo>
                    <a:pt x="173" y="128"/>
                  </a:lnTo>
                  <a:lnTo>
                    <a:pt x="176" y="128"/>
                  </a:lnTo>
                  <a:lnTo>
                    <a:pt x="178" y="131"/>
                  </a:lnTo>
                  <a:lnTo>
                    <a:pt x="181" y="131"/>
                  </a:lnTo>
                  <a:lnTo>
                    <a:pt x="181" y="134"/>
                  </a:lnTo>
                  <a:lnTo>
                    <a:pt x="184" y="139"/>
                  </a:lnTo>
                  <a:lnTo>
                    <a:pt x="186" y="142"/>
                  </a:lnTo>
                  <a:lnTo>
                    <a:pt x="189" y="142"/>
                  </a:lnTo>
                  <a:lnTo>
                    <a:pt x="192" y="136"/>
                  </a:lnTo>
                  <a:lnTo>
                    <a:pt x="192" y="134"/>
                  </a:lnTo>
                  <a:lnTo>
                    <a:pt x="192" y="131"/>
                  </a:lnTo>
                  <a:lnTo>
                    <a:pt x="181" y="126"/>
                  </a:lnTo>
                  <a:lnTo>
                    <a:pt x="176" y="120"/>
                  </a:lnTo>
                  <a:lnTo>
                    <a:pt x="173" y="118"/>
                  </a:lnTo>
                  <a:lnTo>
                    <a:pt x="170" y="115"/>
                  </a:lnTo>
                  <a:lnTo>
                    <a:pt x="168" y="112"/>
                  </a:lnTo>
                  <a:lnTo>
                    <a:pt x="168" y="107"/>
                  </a:lnTo>
                  <a:lnTo>
                    <a:pt x="165" y="104"/>
                  </a:lnTo>
                  <a:lnTo>
                    <a:pt x="162" y="102"/>
                  </a:lnTo>
                  <a:lnTo>
                    <a:pt x="157" y="99"/>
                  </a:lnTo>
                  <a:lnTo>
                    <a:pt x="154" y="99"/>
                  </a:lnTo>
                  <a:lnTo>
                    <a:pt x="154" y="94"/>
                  </a:lnTo>
                  <a:lnTo>
                    <a:pt x="152" y="91"/>
                  </a:lnTo>
                  <a:lnTo>
                    <a:pt x="149" y="88"/>
                  </a:lnTo>
                  <a:lnTo>
                    <a:pt x="149" y="86"/>
                  </a:lnTo>
                  <a:lnTo>
                    <a:pt x="144" y="83"/>
                  </a:lnTo>
                  <a:lnTo>
                    <a:pt x="141" y="83"/>
                  </a:lnTo>
                  <a:lnTo>
                    <a:pt x="141" y="80"/>
                  </a:lnTo>
                  <a:lnTo>
                    <a:pt x="138" y="80"/>
                  </a:lnTo>
                  <a:lnTo>
                    <a:pt x="133" y="78"/>
                  </a:lnTo>
                  <a:lnTo>
                    <a:pt x="130" y="80"/>
                  </a:lnTo>
                  <a:lnTo>
                    <a:pt x="128" y="80"/>
                  </a:lnTo>
                  <a:lnTo>
                    <a:pt x="125" y="80"/>
                  </a:lnTo>
                  <a:lnTo>
                    <a:pt x="122" y="80"/>
                  </a:lnTo>
                  <a:lnTo>
                    <a:pt x="122" y="75"/>
                  </a:lnTo>
                  <a:lnTo>
                    <a:pt x="125" y="72"/>
                  </a:lnTo>
                  <a:lnTo>
                    <a:pt x="128" y="72"/>
                  </a:lnTo>
                  <a:lnTo>
                    <a:pt x="130" y="75"/>
                  </a:lnTo>
                  <a:lnTo>
                    <a:pt x="133" y="72"/>
                  </a:lnTo>
                  <a:lnTo>
                    <a:pt x="130" y="70"/>
                  </a:lnTo>
                  <a:lnTo>
                    <a:pt x="130" y="64"/>
                  </a:lnTo>
                  <a:lnTo>
                    <a:pt x="130" y="62"/>
                  </a:lnTo>
                  <a:lnTo>
                    <a:pt x="136" y="59"/>
                  </a:lnTo>
                  <a:lnTo>
                    <a:pt x="133" y="56"/>
                  </a:lnTo>
                  <a:lnTo>
                    <a:pt x="128" y="54"/>
                  </a:lnTo>
                  <a:lnTo>
                    <a:pt x="125" y="54"/>
                  </a:lnTo>
                  <a:lnTo>
                    <a:pt x="122" y="56"/>
                  </a:lnTo>
                  <a:lnTo>
                    <a:pt x="120" y="59"/>
                  </a:lnTo>
                  <a:lnTo>
                    <a:pt x="120" y="62"/>
                  </a:lnTo>
                  <a:lnTo>
                    <a:pt x="117" y="59"/>
                  </a:lnTo>
                  <a:lnTo>
                    <a:pt x="112" y="59"/>
                  </a:lnTo>
                  <a:lnTo>
                    <a:pt x="112" y="56"/>
                  </a:lnTo>
                  <a:lnTo>
                    <a:pt x="112" y="54"/>
                  </a:lnTo>
                  <a:lnTo>
                    <a:pt x="109" y="54"/>
                  </a:lnTo>
                  <a:lnTo>
                    <a:pt x="112" y="51"/>
                  </a:lnTo>
                  <a:lnTo>
                    <a:pt x="114" y="51"/>
                  </a:lnTo>
                  <a:lnTo>
                    <a:pt x="117" y="51"/>
                  </a:lnTo>
                  <a:lnTo>
                    <a:pt x="120" y="48"/>
                  </a:lnTo>
                  <a:lnTo>
                    <a:pt x="120" y="46"/>
                  </a:lnTo>
                  <a:lnTo>
                    <a:pt x="122" y="43"/>
                  </a:lnTo>
                  <a:lnTo>
                    <a:pt x="125" y="43"/>
                  </a:lnTo>
                  <a:lnTo>
                    <a:pt x="128" y="46"/>
                  </a:lnTo>
                  <a:lnTo>
                    <a:pt x="128" y="43"/>
                  </a:lnTo>
                  <a:lnTo>
                    <a:pt x="128" y="40"/>
                  </a:lnTo>
                  <a:lnTo>
                    <a:pt x="130" y="38"/>
                  </a:lnTo>
                  <a:lnTo>
                    <a:pt x="136" y="38"/>
                  </a:lnTo>
                  <a:lnTo>
                    <a:pt x="138" y="40"/>
                  </a:lnTo>
                  <a:lnTo>
                    <a:pt x="141" y="43"/>
                  </a:lnTo>
                  <a:lnTo>
                    <a:pt x="146" y="43"/>
                  </a:lnTo>
                  <a:lnTo>
                    <a:pt x="149" y="43"/>
                  </a:lnTo>
                  <a:lnTo>
                    <a:pt x="152" y="40"/>
                  </a:lnTo>
                  <a:lnTo>
                    <a:pt x="152" y="38"/>
                  </a:lnTo>
                  <a:lnTo>
                    <a:pt x="149" y="38"/>
                  </a:lnTo>
                  <a:lnTo>
                    <a:pt x="146" y="40"/>
                  </a:lnTo>
                  <a:lnTo>
                    <a:pt x="144" y="40"/>
                  </a:lnTo>
                  <a:lnTo>
                    <a:pt x="141" y="38"/>
                  </a:lnTo>
                  <a:lnTo>
                    <a:pt x="138" y="35"/>
                  </a:lnTo>
                  <a:lnTo>
                    <a:pt x="133" y="35"/>
                  </a:lnTo>
                  <a:lnTo>
                    <a:pt x="130" y="32"/>
                  </a:lnTo>
                  <a:lnTo>
                    <a:pt x="130" y="30"/>
                  </a:lnTo>
                  <a:lnTo>
                    <a:pt x="128" y="27"/>
                  </a:lnTo>
                  <a:lnTo>
                    <a:pt x="125" y="27"/>
                  </a:lnTo>
                  <a:lnTo>
                    <a:pt x="122" y="24"/>
                  </a:lnTo>
                  <a:lnTo>
                    <a:pt x="125" y="22"/>
                  </a:lnTo>
                  <a:lnTo>
                    <a:pt x="122" y="22"/>
                  </a:lnTo>
                  <a:lnTo>
                    <a:pt x="120" y="22"/>
                  </a:lnTo>
                  <a:lnTo>
                    <a:pt x="120" y="16"/>
                  </a:lnTo>
                  <a:lnTo>
                    <a:pt x="117" y="14"/>
                  </a:lnTo>
                  <a:lnTo>
                    <a:pt x="117" y="11"/>
                  </a:lnTo>
                  <a:lnTo>
                    <a:pt x="114" y="8"/>
                  </a:lnTo>
                  <a:lnTo>
                    <a:pt x="114" y="6"/>
                  </a:lnTo>
                  <a:lnTo>
                    <a:pt x="114" y="3"/>
                  </a:lnTo>
                  <a:lnTo>
                    <a:pt x="112" y="0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104" y="3"/>
                  </a:lnTo>
                  <a:lnTo>
                    <a:pt x="104" y="6"/>
                  </a:lnTo>
                  <a:lnTo>
                    <a:pt x="98" y="8"/>
                  </a:lnTo>
                  <a:lnTo>
                    <a:pt x="96" y="8"/>
                  </a:lnTo>
                  <a:lnTo>
                    <a:pt x="90" y="11"/>
                  </a:lnTo>
                  <a:lnTo>
                    <a:pt x="88" y="11"/>
                  </a:lnTo>
                  <a:lnTo>
                    <a:pt x="88" y="14"/>
                  </a:lnTo>
                  <a:lnTo>
                    <a:pt x="90" y="14"/>
                  </a:lnTo>
                  <a:lnTo>
                    <a:pt x="93" y="16"/>
                  </a:lnTo>
                  <a:lnTo>
                    <a:pt x="96" y="22"/>
                  </a:lnTo>
                  <a:lnTo>
                    <a:pt x="96" y="24"/>
                  </a:lnTo>
                  <a:lnTo>
                    <a:pt x="93" y="27"/>
                  </a:lnTo>
                  <a:lnTo>
                    <a:pt x="90" y="27"/>
                  </a:lnTo>
                  <a:lnTo>
                    <a:pt x="85" y="30"/>
                  </a:lnTo>
                  <a:lnTo>
                    <a:pt x="82" y="35"/>
                  </a:lnTo>
                  <a:lnTo>
                    <a:pt x="82" y="38"/>
                  </a:lnTo>
                  <a:lnTo>
                    <a:pt x="85" y="40"/>
                  </a:lnTo>
                  <a:lnTo>
                    <a:pt x="85" y="43"/>
                  </a:lnTo>
                  <a:lnTo>
                    <a:pt x="85" y="48"/>
                  </a:lnTo>
                  <a:lnTo>
                    <a:pt x="85" y="51"/>
                  </a:lnTo>
                  <a:lnTo>
                    <a:pt x="85" y="54"/>
                  </a:lnTo>
                  <a:lnTo>
                    <a:pt x="82" y="56"/>
                  </a:lnTo>
                  <a:lnTo>
                    <a:pt x="80" y="56"/>
                  </a:lnTo>
                  <a:lnTo>
                    <a:pt x="77" y="56"/>
                  </a:lnTo>
                  <a:lnTo>
                    <a:pt x="74" y="54"/>
                  </a:lnTo>
                  <a:lnTo>
                    <a:pt x="72" y="51"/>
                  </a:lnTo>
                  <a:lnTo>
                    <a:pt x="66" y="48"/>
                  </a:lnTo>
                  <a:lnTo>
                    <a:pt x="64" y="48"/>
                  </a:lnTo>
                  <a:lnTo>
                    <a:pt x="61" y="48"/>
                  </a:lnTo>
                  <a:lnTo>
                    <a:pt x="58" y="48"/>
                  </a:lnTo>
                  <a:lnTo>
                    <a:pt x="56" y="51"/>
                  </a:lnTo>
                  <a:lnTo>
                    <a:pt x="53" y="54"/>
                  </a:lnTo>
                  <a:lnTo>
                    <a:pt x="48" y="56"/>
                  </a:lnTo>
                  <a:lnTo>
                    <a:pt x="45" y="56"/>
                  </a:lnTo>
                  <a:lnTo>
                    <a:pt x="42" y="56"/>
                  </a:lnTo>
                  <a:lnTo>
                    <a:pt x="40" y="56"/>
                  </a:lnTo>
                  <a:lnTo>
                    <a:pt x="37" y="54"/>
                  </a:lnTo>
                  <a:lnTo>
                    <a:pt x="32" y="48"/>
                  </a:lnTo>
                  <a:lnTo>
                    <a:pt x="29" y="43"/>
                  </a:lnTo>
                  <a:lnTo>
                    <a:pt x="26" y="43"/>
                  </a:lnTo>
                  <a:lnTo>
                    <a:pt x="24" y="43"/>
                  </a:lnTo>
                  <a:lnTo>
                    <a:pt x="21" y="43"/>
                  </a:lnTo>
                  <a:lnTo>
                    <a:pt x="16" y="43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0B4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09" name="Freeform 175"/>
            <p:cNvSpPr>
              <a:spLocks/>
            </p:cNvSpPr>
            <p:nvPr/>
          </p:nvSpPr>
          <p:spPr bwMode="auto">
            <a:xfrm>
              <a:off x="6929438" y="3248025"/>
              <a:ext cx="720725" cy="633413"/>
            </a:xfrm>
            <a:custGeom>
              <a:avLst/>
              <a:gdLst>
                <a:gd name="T0" fmla="*/ 0 w 192"/>
                <a:gd name="T1" fmla="*/ 2147483647 h 160"/>
                <a:gd name="T2" fmla="*/ 2147483647 w 192"/>
                <a:gd name="T3" fmla="*/ 2147483647 h 160"/>
                <a:gd name="T4" fmla="*/ 2147483647 w 192"/>
                <a:gd name="T5" fmla="*/ 2147483647 h 160"/>
                <a:gd name="T6" fmla="*/ 0 w 192"/>
                <a:gd name="T7" fmla="*/ 2147483647 h 160"/>
                <a:gd name="T8" fmla="*/ 2147483647 w 192"/>
                <a:gd name="T9" fmla="*/ 2147483647 h 160"/>
                <a:gd name="T10" fmla="*/ 2147483647 w 192"/>
                <a:gd name="T11" fmla="*/ 2147483647 h 160"/>
                <a:gd name="T12" fmla="*/ 2147483647 w 192"/>
                <a:gd name="T13" fmla="*/ 2147483647 h 160"/>
                <a:gd name="T14" fmla="*/ 2147483647 w 192"/>
                <a:gd name="T15" fmla="*/ 2147483647 h 160"/>
                <a:gd name="T16" fmla="*/ 2147483647 w 192"/>
                <a:gd name="T17" fmla="*/ 2147483647 h 160"/>
                <a:gd name="T18" fmla="*/ 2147483647 w 192"/>
                <a:gd name="T19" fmla="*/ 2147483647 h 160"/>
                <a:gd name="T20" fmla="*/ 2147483647 w 192"/>
                <a:gd name="T21" fmla="*/ 2147483647 h 160"/>
                <a:gd name="T22" fmla="*/ 2147483647 w 192"/>
                <a:gd name="T23" fmla="*/ 2147483647 h 160"/>
                <a:gd name="T24" fmla="*/ 2147483647 w 192"/>
                <a:gd name="T25" fmla="*/ 2147483647 h 160"/>
                <a:gd name="T26" fmla="*/ 2147483647 w 192"/>
                <a:gd name="T27" fmla="*/ 2147483647 h 160"/>
                <a:gd name="T28" fmla="*/ 2147483647 w 192"/>
                <a:gd name="T29" fmla="*/ 2147483647 h 160"/>
                <a:gd name="T30" fmla="*/ 2147483647 w 192"/>
                <a:gd name="T31" fmla="*/ 2147483647 h 160"/>
                <a:gd name="T32" fmla="*/ 2147483647 w 192"/>
                <a:gd name="T33" fmla="*/ 2147483647 h 160"/>
                <a:gd name="T34" fmla="*/ 2147483647 w 192"/>
                <a:gd name="T35" fmla="*/ 2147483647 h 160"/>
                <a:gd name="T36" fmla="*/ 2147483647 w 192"/>
                <a:gd name="T37" fmla="*/ 2147483647 h 160"/>
                <a:gd name="T38" fmla="*/ 2147483647 w 192"/>
                <a:gd name="T39" fmla="*/ 2147483647 h 160"/>
                <a:gd name="T40" fmla="*/ 2147483647 w 192"/>
                <a:gd name="T41" fmla="*/ 2147483647 h 160"/>
                <a:gd name="T42" fmla="*/ 2147483647 w 192"/>
                <a:gd name="T43" fmla="*/ 2147483647 h 160"/>
                <a:gd name="T44" fmla="*/ 2147483647 w 192"/>
                <a:gd name="T45" fmla="*/ 2147483647 h 160"/>
                <a:gd name="T46" fmla="*/ 2147483647 w 192"/>
                <a:gd name="T47" fmla="*/ 2147483647 h 160"/>
                <a:gd name="T48" fmla="*/ 2147483647 w 192"/>
                <a:gd name="T49" fmla="*/ 2147483647 h 160"/>
                <a:gd name="T50" fmla="*/ 2147483647 w 192"/>
                <a:gd name="T51" fmla="*/ 2147483647 h 160"/>
                <a:gd name="T52" fmla="*/ 2147483647 w 192"/>
                <a:gd name="T53" fmla="*/ 2147483647 h 160"/>
                <a:gd name="T54" fmla="*/ 2147483647 w 192"/>
                <a:gd name="T55" fmla="*/ 2147483647 h 160"/>
                <a:gd name="T56" fmla="*/ 2147483647 w 192"/>
                <a:gd name="T57" fmla="*/ 2147483647 h 160"/>
                <a:gd name="T58" fmla="*/ 2147483647 w 192"/>
                <a:gd name="T59" fmla="*/ 2147483647 h 160"/>
                <a:gd name="T60" fmla="*/ 2147483647 w 192"/>
                <a:gd name="T61" fmla="*/ 2147483647 h 160"/>
                <a:gd name="T62" fmla="*/ 2147483647 w 192"/>
                <a:gd name="T63" fmla="*/ 2147483647 h 160"/>
                <a:gd name="T64" fmla="*/ 2147483647 w 192"/>
                <a:gd name="T65" fmla="*/ 2147483647 h 160"/>
                <a:gd name="T66" fmla="*/ 2147483647 w 192"/>
                <a:gd name="T67" fmla="*/ 2147483647 h 160"/>
                <a:gd name="T68" fmla="*/ 2147483647 w 192"/>
                <a:gd name="T69" fmla="*/ 2147483647 h 160"/>
                <a:gd name="T70" fmla="*/ 2147483647 w 192"/>
                <a:gd name="T71" fmla="*/ 2147483647 h 160"/>
                <a:gd name="T72" fmla="*/ 2147483647 w 192"/>
                <a:gd name="T73" fmla="*/ 2147483647 h 160"/>
                <a:gd name="T74" fmla="*/ 2147483647 w 192"/>
                <a:gd name="T75" fmla="*/ 2147483647 h 160"/>
                <a:gd name="T76" fmla="*/ 2147483647 w 192"/>
                <a:gd name="T77" fmla="*/ 2147483647 h 160"/>
                <a:gd name="T78" fmla="*/ 2147483647 w 192"/>
                <a:gd name="T79" fmla="*/ 2147483647 h 160"/>
                <a:gd name="T80" fmla="*/ 2147483647 w 192"/>
                <a:gd name="T81" fmla="*/ 2147483647 h 160"/>
                <a:gd name="T82" fmla="*/ 2147483647 w 192"/>
                <a:gd name="T83" fmla="*/ 2147483647 h 160"/>
                <a:gd name="T84" fmla="*/ 2147483647 w 192"/>
                <a:gd name="T85" fmla="*/ 2147483647 h 160"/>
                <a:gd name="T86" fmla="*/ 2147483647 w 192"/>
                <a:gd name="T87" fmla="*/ 0 h 160"/>
                <a:gd name="T88" fmla="*/ 2147483647 w 192"/>
                <a:gd name="T89" fmla="*/ 2147483647 h 160"/>
                <a:gd name="T90" fmla="*/ 2147483647 w 192"/>
                <a:gd name="T91" fmla="*/ 2147483647 h 160"/>
                <a:gd name="T92" fmla="*/ 2147483647 w 192"/>
                <a:gd name="T93" fmla="*/ 2147483647 h 160"/>
                <a:gd name="T94" fmla="*/ 2147483647 w 192"/>
                <a:gd name="T95" fmla="*/ 2147483647 h 160"/>
                <a:gd name="T96" fmla="*/ 2147483647 w 192"/>
                <a:gd name="T97" fmla="*/ 2147483647 h 160"/>
                <a:gd name="T98" fmla="*/ 2147483647 w 192"/>
                <a:gd name="T99" fmla="*/ 2147483647 h 160"/>
                <a:gd name="T100" fmla="*/ 2147483647 w 192"/>
                <a:gd name="T101" fmla="*/ 2147483647 h 160"/>
                <a:gd name="T102" fmla="*/ 2147483647 w 192"/>
                <a:gd name="T103" fmla="*/ 2147483647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2"/>
                <a:gd name="T157" fmla="*/ 0 h 160"/>
                <a:gd name="T158" fmla="*/ 192 w 192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2" h="160">
                  <a:moveTo>
                    <a:pt x="16" y="43"/>
                  </a:moveTo>
                  <a:lnTo>
                    <a:pt x="13" y="48"/>
                  </a:lnTo>
                  <a:lnTo>
                    <a:pt x="10" y="51"/>
                  </a:lnTo>
                  <a:lnTo>
                    <a:pt x="5" y="56"/>
                  </a:lnTo>
                  <a:lnTo>
                    <a:pt x="0" y="59"/>
                  </a:lnTo>
                  <a:lnTo>
                    <a:pt x="2" y="62"/>
                  </a:lnTo>
                  <a:lnTo>
                    <a:pt x="2" y="64"/>
                  </a:lnTo>
                  <a:lnTo>
                    <a:pt x="2" y="67"/>
                  </a:lnTo>
                  <a:lnTo>
                    <a:pt x="2" y="70"/>
                  </a:lnTo>
                  <a:lnTo>
                    <a:pt x="5" y="72"/>
                  </a:lnTo>
                  <a:lnTo>
                    <a:pt x="5" y="75"/>
                  </a:lnTo>
                  <a:lnTo>
                    <a:pt x="5" y="78"/>
                  </a:lnTo>
                  <a:lnTo>
                    <a:pt x="8" y="80"/>
                  </a:lnTo>
                  <a:lnTo>
                    <a:pt x="10" y="83"/>
                  </a:lnTo>
                  <a:lnTo>
                    <a:pt x="10" y="86"/>
                  </a:lnTo>
                  <a:lnTo>
                    <a:pt x="8" y="88"/>
                  </a:lnTo>
                  <a:lnTo>
                    <a:pt x="5" y="94"/>
                  </a:lnTo>
                  <a:lnTo>
                    <a:pt x="2" y="96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0" y="110"/>
                  </a:lnTo>
                  <a:lnTo>
                    <a:pt x="2" y="112"/>
                  </a:lnTo>
                  <a:lnTo>
                    <a:pt x="5" y="115"/>
                  </a:lnTo>
                  <a:lnTo>
                    <a:pt x="8" y="118"/>
                  </a:lnTo>
                  <a:lnTo>
                    <a:pt x="10" y="120"/>
                  </a:lnTo>
                  <a:lnTo>
                    <a:pt x="10" y="123"/>
                  </a:lnTo>
                  <a:lnTo>
                    <a:pt x="8" y="126"/>
                  </a:lnTo>
                  <a:lnTo>
                    <a:pt x="10" y="126"/>
                  </a:lnTo>
                  <a:lnTo>
                    <a:pt x="10" y="128"/>
                  </a:lnTo>
                  <a:lnTo>
                    <a:pt x="13" y="131"/>
                  </a:lnTo>
                  <a:lnTo>
                    <a:pt x="13" y="134"/>
                  </a:lnTo>
                  <a:lnTo>
                    <a:pt x="10" y="136"/>
                  </a:lnTo>
                  <a:lnTo>
                    <a:pt x="10" y="142"/>
                  </a:lnTo>
                  <a:lnTo>
                    <a:pt x="10" y="144"/>
                  </a:lnTo>
                  <a:lnTo>
                    <a:pt x="8" y="150"/>
                  </a:lnTo>
                  <a:lnTo>
                    <a:pt x="8" y="152"/>
                  </a:lnTo>
                  <a:lnTo>
                    <a:pt x="8" y="155"/>
                  </a:lnTo>
                  <a:lnTo>
                    <a:pt x="8" y="158"/>
                  </a:lnTo>
                  <a:lnTo>
                    <a:pt x="10" y="158"/>
                  </a:lnTo>
                  <a:lnTo>
                    <a:pt x="13" y="160"/>
                  </a:lnTo>
                  <a:lnTo>
                    <a:pt x="18" y="160"/>
                  </a:lnTo>
                  <a:lnTo>
                    <a:pt x="21" y="160"/>
                  </a:lnTo>
                  <a:lnTo>
                    <a:pt x="24" y="158"/>
                  </a:lnTo>
                  <a:lnTo>
                    <a:pt x="26" y="158"/>
                  </a:lnTo>
                  <a:lnTo>
                    <a:pt x="29" y="155"/>
                  </a:lnTo>
                  <a:lnTo>
                    <a:pt x="34" y="155"/>
                  </a:lnTo>
                  <a:lnTo>
                    <a:pt x="37" y="155"/>
                  </a:lnTo>
                  <a:lnTo>
                    <a:pt x="40" y="155"/>
                  </a:lnTo>
                  <a:lnTo>
                    <a:pt x="42" y="155"/>
                  </a:lnTo>
                  <a:lnTo>
                    <a:pt x="45" y="152"/>
                  </a:lnTo>
                  <a:lnTo>
                    <a:pt x="45" y="150"/>
                  </a:lnTo>
                  <a:lnTo>
                    <a:pt x="48" y="150"/>
                  </a:lnTo>
                  <a:lnTo>
                    <a:pt x="50" y="150"/>
                  </a:lnTo>
                  <a:lnTo>
                    <a:pt x="50" y="152"/>
                  </a:lnTo>
                  <a:lnTo>
                    <a:pt x="53" y="155"/>
                  </a:lnTo>
                  <a:lnTo>
                    <a:pt x="56" y="158"/>
                  </a:lnTo>
                  <a:lnTo>
                    <a:pt x="58" y="158"/>
                  </a:lnTo>
                  <a:lnTo>
                    <a:pt x="61" y="158"/>
                  </a:lnTo>
                  <a:lnTo>
                    <a:pt x="64" y="158"/>
                  </a:lnTo>
                  <a:lnTo>
                    <a:pt x="69" y="158"/>
                  </a:lnTo>
                  <a:lnTo>
                    <a:pt x="72" y="155"/>
                  </a:lnTo>
                  <a:lnTo>
                    <a:pt x="74" y="155"/>
                  </a:lnTo>
                  <a:lnTo>
                    <a:pt x="77" y="152"/>
                  </a:lnTo>
                  <a:lnTo>
                    <a:pt x="77" y="150"/>
                  </a:lnTo>
                  <a:lnTo>
                    <a:pt x="80" y="147"/>
                  </a:lnTo>
                  <a:lnTo>
                    <a:pt x="80" y="144"/>
                  </a:lnTo>
                  <a:lnTo>
                    <a:pt x="82" y="144"/>
                  </a:lnTo>
                  <a:lnTo>
                    <a:pt x="85" y="142"/>
                  </a:lnTo>
                  <a:lnTo>
                    <a:pt x="88" y="142"/>
                  </a:lnTo>
                  <a:lnTo>
                    <a:pt x="93" y="142"/>
                  </a:lnTo>
                  <a:lnTo>
                    <a:pt x="96" y="139"/>
                  </a:lnTo>
                  <a:lnTo>
                    <a:pt x="96" y="136"/>
                  </a:lnTo>
                  <a:lnTo>
                    <a:pt x="96" y="134"/>
                  </a:lnTo>
                  <a:lnTo>
                    <a:pt x="98" y="134"/>
                  </a:lnTo>
                  <a:lnTo>
                    <a:pt x="101" y="136"/>
                  </a:lnTo>
                  <a:lnTo>
                    <a:pt x="101" y="139"/>
                  </a:lnTo>
                  <a:lnTo>
                    <a:pt x="106" y="139"/>
                  </a:lnTo>
                  <a:lnTo>
                    <a:pt x="109" y="139"/>
                  </a:lnTo>
                  <a:lnTo>
                    <a:pt x="112" y="142"/>
                  </a:lnTo>
                  <a:lnTo>
                    <a:pt x="112" y="144"/>
                  </a:lnTo>
                  <a:lnTo>
                    <a:pt x="112" y="147"/>
                  </a:lnTo>
                  <a:lnTo>
                    <a:pt x="112" y="150"/>
                  </a:lnTo>
                  <a:lnTo>
                    <a:pt x="114" y="152"/>
                  </a:lnTo>
                  <a:lnTo>
                    <a:pt x="117" y="152"/>
                  </a:lnTo>
                  <a:lnTo>
                    <a:pt x="117" y="155"/>
                  </a:lnTo>
                  <a:lnTo>
                    <a:pt x="120" y="158"/>
                  </a:lnTo>
                  <a:lnTo>
                    <a:pt x="122" y="158"/>
                  </a:lnTo>
                  <a:lnTo>
                    <a:pt x="125" y="158"/>
                  </a:lnTo>
                  <a:lnTo>
                    <a:pt x="128" y="158"/>
                  </a:lnTo>
                  <a:lnTo>
                    <a:pt x="130" y="158"/>
                  </a:lnTo>
                  <a:lnTo>
                    <a:pt x="130" y="155"/>
                  </a:lnTo>
                  <a:lnTo>
                    <a:pt x="133" y="150"/>
                  </a:lnTo>
                  <a:lnTo>
                    <a:pt x="130" y="150"/>
                  </a:lnTo>
                  <a:lnTo>
                    <a:pt x="130" y="147"/>
                  </a:lnTo>
                  <a:lnTo>
                    <a:pt x="130" y="144"/>
                  </a:lnTo>
                  <a:lnTo>
                    <a:pt x="130" y="142"/>
                  </a:lnTo>
                  <a:lnTo>
                    <a:pt x="133" y="139"/>
                  </a:lnTo>
                  <a:lnTo>
                    <a:pt x="136" y="139"/>
                  </a:lnTo>
                  <a:lnTo>
                    <a:pt x="138" y="136"/>
                  </a:lnTo>
                  <a:lnTo>
                    <a:pt x="141" y="136"/>
                  </a:lnTo>
                  <a:lnTo>
                    <a:pt x="141" y="139"/>
                  </a:lnTo>
                  <a:lnTo>
                    <a:pt x="144" y="139"/>
                  </a:lnTo>
                  <a:lnTo>
                    <a:pt x="146" y="142"/>
                  </a:lnTo>
                  <a:lnTo>
                    <a:pt x="149" y="144"/>
                  </a:lnTo>
                  <a:lnTo>
                    <a:pt x="146" y="150"/>
                  </a:lnTo>
                  <a:lnTo>
                    <a:pt x="146" y="152"/>
                  </a:lnTo>
                  <a:lnTo>
                    <a:pt x="149" y="155"/>
                  </a:lnTo>
                  <a:lnTo>
                    <a:pt x="149" y="158"/>
                  </a:lnTo>
                  <a:lnTo>
                    <a:pt x="152" y="158"/>
                  </a:lnTo>
                  <a:lnTo>
                    <a:pt x="154" y="158"/>
                  </a:lnTo>
                  <a:lnTo>
                    <a:pt x="157" y="160"/>
                  </a:lnTo>
                  <a:lnTo>
                    <a:pt x="160" y="160"/>
                  </a:lnTo>
                  <a:lnTo>
                    <a:pt x="162" y="158"/>
                  </a:lnTo>
                  <a:lnTo>
                    <a:pt x="162" y="155"/>
                  </a:lnTo>
                  <a:lnTo>
                    <a:pt x="162" y="152"/>
                  </a:lnTo>
                  <a:lnTo>
                    <a:pt x="162" y="150"/>
                  </a:lnTo>
                  <a:lnTo>
                    <a:pt x="165" y="147"/>
                  </a:lnTo>
                  <a:lnTo>
                    <a:pt x="165" y="144"/>
                  </a:lnTo>
                  <a:lnTo>
                    <a:pt x="168" y="144"/>
                  </a:lnTo>
                  <a:lnTo>
                    <a:pt x="168" y="142"/>
                  </a:lnTo>
                  <a:lnTo>
                    <a:pt x="170" y="139"/>
                  </a:lnTo>
                  <a:lnTo>
                    <a:pt x="168" y="136"/>
                  </a:lnTo>
                  <a:lnTo>
                    <a:pt x="168" y="131"/>
                  </a:lnTo>
                  <a:lnTo>
                    <a:pt x="170" y="128"/>
                  </a:lnTo>
                  <a:lnTo>
                    <a:pt x="173" y="128"/>
                  </a:lnTo>
                  <a:lnTo>
                    <a:pt x="176" y="128"/>
                  </a:lnTo>
                  <a:lnTo>
                    <a:pt x="178" y="131"/>
                  </a:lnTo>
                  <a:lnTo>
                    <a:pt x="181" y="131"/>
                  </a:lnTo>
                  <a:lnTo>
                    <a:pt x="181" y="134"/>
                  </a:lnTo>
                  <a:lnTo>
                    <a:pt x="184" y="139"/>
                  </a:lnTo>
                  <a:lnTo>
                    <a:pt x="186" y="142"/>
                  </a:lnTo>
                  <a:lnTo>
                    <a:pt x="189" y="142"/>
                  </a:lnTo>
                  <a:lnTo>
                    <a:pt x="192" y="136"/>
                  </a:lnTo>
                  <a:lnTo>
                    <a:pt x="192" y="134"/>
                  </a:lnTo>
                  <a:lnTo>
                    <a:pt x="192" y="131"/>
                  </a:lnTo>
                  <a:lnTo>
                    <a:pt x="181" y="126"/>
                  </a:lnTo>
                  <a:lnTo>
                    <a:pt x="176" y="120"/>
                  </a:lnTo>
                  <a:lnTo>
                    <a:pt x="173" y="118"/>
                  </a:lnTo>
                  <a:lnTo>
                    <a:pt x="170" y="115"/>
                  </a:lnTo>
                  <a:lnTo>
                    <a:pt x="168" y="112"/>
                  </a:lnTo>
                  <a:lnTo>
                    <a:pt x="168" y="107"/>
                  </a:lnTo>
                  <a:lnTo>
                    <a:pt x="165" y="104"/>
                  </a:lnTo>
                  <a:lnTo>
                    <a:pt x="162" y="102"/>
                  </a:lnTo>
                  <a:lnTo>
                    <a:pt x="157" y="99"/>
                  </a:lnTo>
                  <a:lnTo>
                    <a:pt x="154" y="99"/>
                  </a:lnTo>
                  <a:lnTo>
                    <a:pt x="154" y="94"/>
                  </a:lnTo>
                  <a:lnTo>
                    <a:pt x="152" y="91"/>
                  </a:lnTo>
                  <a:lnTo>
                    <a:pt x="149" y="88"/>
                  </a:lnTo>
                  <a:lnTo>
                    <a:pt x="149" y="86"/>
                  </a:lnTo>
                  <a:lnTo>
                    <a:pt x="144" y="83"/>
                  </a:lnTo>
                  <a:lnTo>
                    <a:pt x="141" y="83"/>
                  </a:lnTo>
                  <a:lnTo>
                    <a:pt x="141" y="80"/>
                  </a:lnTo>
                  <a:lnTo>
                    <a:pt x="138" y="80"/>
                  </a:lnTo>
                  <a:lnTo>
                    <a:pt x="133" y="78"/>
                  </a:lnTo>
                  <a:lnTo>
                    <a:pt x="130" y="80"/>
                  </a:lnTo>
                  <a:lnTo>
                    <a:pt x="128" y="80"/>
                  </a:lnTo>
                  <a:lnTo>
                    <a:pt x="125" y="80"/>
                  </a:lnTo>
                  <a:lnTo>
                    <a:pt x="122" y="80"/>
                  </a:lnTo>
                  <a:lnTo>
                    <a:pt x="122" y="75"/>
                  </a:lnTo>
                  <a:lnTo>
                    <a:pt x="125" y="72"/>
                  </a:lnTo>
                  <a:lnTo>
                    <a:pt x="128" y="72"/>
                  </a:lnTo>
                  <a:lnTo>
                    <a:pt x="130" y="75"/>
                  </a:lnTo>
                  <a:lnTo>
                    <a:pt x="133" y="72"/>
                  </a:lnTo>
                  <a:lnTo>
                    <a:pt x="130" y="70"/>
                  </a:lnTo>
                  <a:lnTo>
                    <a:pt x="130" y="64"/>
                  </a:lnTo>
                  <a:lnTo>
                    <a:pt x="130" y="62"/>
                  </a:lnTo>
                  <a:lnTo>
                    <a:pt x="136" y="59"/>
                  </a:lnTo>
                  <a:lnTo>
                    <a:pt x="133" y="56"/>
                  </a:lnTo>
                  <a:lnTo>
                    <a:pt x="128" y="54"/>
                  </a:lnTo>
                  <a:lnTo>
                    <a:pt x="125" y="54"/>
                  </a:lnTo>
                  <a:lnTo>
                    <a:pt x="122" y="56"/>
                  </a:lnTo>
                  <a:lnTo>
                    <a:pt x="120" y="59"/>
                  </a:lnTo>
                  <a:lnTo>
                    <a:pt x="120" y="62"/>
                  </a:lnTo>
                  <a:lnTo>
                    <a:pt x="117" y="59"/>
                  </a:lnTo>
                  <a:lnTo>
                    <a:pt x="112" y="59"/>
                  </a:lnTo>
                  <a:lnTo>
                    <a:pt x="112" y="56"/>
                  </a:lnTo>
                  <a:lnTo>
                    <a:pt x="112" y="54"/>
                  </a:lnTo>
                  <a:lnTo>
                    <a:pt x="109" y="54"/>
                  </a:lnTo>
                  <a:lnTo>
                    <a:pt x="112" y="51"/>
                  </a:lnTo>
                  <a:lnTo>
                    <a:pt x="114" y="51"/>
                  </a:lnTo>
                  <a:lnTo>
                    <a:pt x="117" y="51"/>
                  </a:lnTo>
                  <a:lnTo>
                    <a:pt x="120" y="48"/>
                  </a:lnTo>
                  <a:lnTo>
                    <a:pt x="120" y="46"/>
                  </a:lnTo>
                  <a:lnTo>
                    <a:pt x="122" y="43"/>
                  </a:lnTo>
                  <a:lnTo>
                    <a:pt x="125" y="43"/>
                  </a:lnTo>
                  <a:lnTo>
                    <a:pt x="128" y="46"/>
                  </a:lnTo>
                  <a:lnTo>
                    <a:pt x="128" y="43"/>
                  </a:lnTo>
                  <a:lnTo>
                    <a:pt x="128" y="40"/>
                  </a:lnTo>
                  <a:lnTo>
                    <a:pt x="130" y="38"/>
                  </a:lnTo>
                  <a:lnTo>
                    <a:pt x="136" y="38"/>
                  </a:lnTo>
                  <a:lnTo>
                    <a:pt x="138" y="40"/>
                  </a:lnTo>
                  <a:lnTo>
                    <a:pt x="141" y="43"/>
                  </a:lnTo>
                  <a:lnTo>
                    <a:pt x="146" y="43"/>
                  </a:lnTo>
                  <a:lnTo>
                    <a:pt x="149" y="43"/>
                  </a:lnTo>
                  <a:lnTo>
                    <a:pt x="152" y="40"/>
                  </a:lnTo>
                  <a:lnTo>
                    <a:pt x="152" y="38"/>
                  </a:lnTo>
                  <a:lnTo>
                    <a:pt x="149" y="38"/>
                  </a:lnTo>
                  <a:lnTo>
                    <a:pt x="146" y="40"/>
                  </a:lnTo>
                  <a:lnTo>
                    <a:pt x="144" y="40"/>
                  </a:lnTo>
                  <a:lnTo>
                    <a:pt x="141" y="38"/>
                  </a:lnTo>
                  <a:lnTo>
                    <a:pt x="138" y="35"/>
                  </a:lnTo>
                  <a:lnTo>
                    <a:pt x="133" y="35"/>
                  </a:lnTo>
                  <a:lnTo>
                    <a:pt x="130" y="32"/>
                  </a:lnTo>
                  <a:lnTo>
                    <a:pt x="130" y="30"/>
                  </a:lnTo>
                  <a:lnTo>
                    <a:pt x="128" y="27"/>
                  </a:lnTo>
                  <a:lnTo>
                    <a:pt x="125" y="27"/>
                  </a:lnTo>
                  <a:lnTo>
                    <a:pt x="122" y="24"/>
                  </a:lnTo>
                  <a:lnTo>
                    <a:pt x="125" y="22"/>
                  </a:lnTo>
                  <a:lnTo>
                    <a:pt x="122" y="22"/>
                  </a:lnTo>
                  <a:lnTo>
                    <a:pt x="120" y="22"/>
                  </a:lnTo>
                  <a:lnTo>
                    <a:pt x="120" y="16"/>
                  </a:lnTo>
                  <a:lnTo>
                    <a:pt x="117" y="14"/>
                  </a:lnTo>
                  <a:lnTo>
                    <a:pt x="117" y="11"/>
                  </a:lnTo>
                  <a:lnTo>
                    <a:pt x="114" y="8"/>
                  </a:lnTo>
                  <a:lnTo>
                    <a:pt x="114" y="6"/>
                  </a:lnTo>
                  <a:lnTo>
                    <a:pt x="114" y="3"/>
                  </a:lnTo>
                  <a:lnTo>
                    <a:pt x="112" y="0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104" y="3"/>
                  </a:lnTo>
                  <a:lnTo>
                    <a:pt x="104" y="6"/>
                  </a:lnTo>
                  <a:lnTo>
                    <a:pt x="98" y="8"/>
                  </a:lnTo>
                  <a:lnTo>
                    <a:pt x="96" y="8"/>
                  </a:lnTo>
                  <a:lnTo>
                    <a:pt x="90" y="11"/>
                  </a:lnTo>
                  <a:lnTo>
                    <a:pt x="88" y="11"/>
                  </a:lnTo>
                  <a:lnTo>
                    <a:pt x="88" y="14"/>
                  </a:lnTo>
                  <a:lnTo>
                    <a:pt x="90" y="14"/>
                  </a:lnTo>
                  <a:lnTo>
                    <a:pt x="93" y="16"/>
                  </a:lnTo>
                  <a:lnTo>
                    <a:pt x="96" y="22"/>
                  </a:lnTo>
                  <a:lnTo>
                    <a:pt x="96" y="24"/>
                  </a:lnTo>
                  <a:lnTo>
                    <a:pt x="93" y="27"/>
                  </a:lnTo>
                  <a:lnTo>
                    <a:pt x="90" y="27"/>
                  </a:lnTo>
                  <a:lnTo>
                    <a:pt x="85" y="30"/>
                  </a:lnTo>
                  <a:lnTo>
                    <a:pt x="82" y="35"/>
                  </a:lnTo>
                  <a:lnTo>
                    <a:pt x="82" y="38"/>
                  </a:lnTo>
                  <a:lnTo>
                    <a:pt x="85" y="40"/>
                  </a:lnTo>
                  <a:lnTo>
                    <a:pt x="85" y="43"/>
                  </a:lnTo>
                  <a:lnTo>
                    <a:pt x="85" y="48"/>
                  </a:lnTo>
                  <a:lnTo>
                    <a:pt x="85" y="51"/>
                  </a:lnTo>
                  <a:lnTo>
                    <a:pt x="85" y="54"/>
                  </a:lnTo>
                  <a:lnTo>
                    <a:pt x="82" y="56"/>
                  </a:lnTo>
                  <a:lnTo>
                    <a:pt x="80" y="56"/>
                  </a:lnTo>
                  <a:lnTo>
                    <a:pt x="77" y="56"/>
                  </a:lnTo>
                  <a:lnTo>
                    <a:pt x="74" y="54"/>
                  </a:lnTo>
                  <a:lnTo>
                    <a:pt x="72" y="51"/>
                  </a:lnTo>
                  <a:lnTo>
                    <a:pt x="66" y="48"/>
                  </a:lnTo>
                  <a:lnTo>
                    <a:pt x="64" y="48"/>
                  </a:lnTo>
                  <a:lnTo>
                    <a:pt x="61" y="48"/>
                  </a:lnTo>
                  <a:lnTo>
                    <a:pt x="58" y="48"/>
                  </a:lnTo>
                  <a:lnTo>
                    <a:pt x="56" y="51"/>
                  </a:lnTo>
                  <a:lnTo>
                    <a:pt x="53" y="54"/>
                  </a:lnTo>
                  <a:lnTo>
                    <a:pt x="48" y="56"/>
                  </a:lnTo>
                  <a:lnTo>
                    <a:pt x="45" y="56"/>
                  </a:lnTo>
                  <a:lnTo>
                    <a:pt x="42" y="56"/>
                  </a:lnTo>
                  <a:lnTo>
                    <a:pt x="40" y="56"/>
                  </a:lnTo>
                  <a:lnTo>
                    <a:pt x="37" y="54"/>
                  </a:lnTo>
                  <a:lnTo>
                    <a:pt x="32" y="48"/>
                  </a:lnTo>
                  <a:lnTo>
                    <a:pt x="29" y="43"/>
                  </a:lnTo>
                  <a:lnTo>
                    <a:pt x="26" y="43"/>
                  </a:lnTo>
                  <a:lnTo>
                    <a:pt x="24" y="43"/>
                  </a:lnTo>
                  <a:lnTo>
                    <a:pt x="21" y="43"/>
                  </a:lnTo>
                  <a:lnTo>
                    <a:pt x="16" y="43"/>
                  </a:lnTo>
                  <a:close/>
                </a:path>
              </a:pathLst>
            </a:custGeom>
            <a:solidFill>
              <a:srgbClr val="F0F0F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10" name="Freeform 176"/>
            <p:cNvSpPr>
              <a:spLocks/>
            </p:cNvSpPr>
            <p:nvPr/>
          </p:nvSpPr>
          <p:spPr bwMode="auto">
            <a:xfrm>
              <a:off x="6664325" y="4464050"/>
              <a:ext cx="1063625" cy="1066800"/>
            </a:xfrm>
            <a:custGeom>
              <a:avLst/>
              <a:gdLst>
                <a:gd name="T0" fmla="*/ 2147483647 w 283"/>
                <a:gd name="T1" fmla="*/ 2147483647 h 269"/>
                <a:gd name="T2" fmla="*/ 2147483647 w 283"/>
                <a:gd name="T3" fmla="*/ 2147483647 h 269"/>
                <a:gd name="T4" fmla="*/ 2147483647 w 283"/>
                <a:gd name="T5" fmla="*/ 2147483647 h 269"/>
                <a:gd name="T6" fmla="*/ 2147483647 w 283"/>
                <a:gd name="T7" fmla="*/ 2147483647 h 269"/>
                <a:gd name="T8" fmla="*/ 2147483647 w 283"/>
                <a:gd name="T9" fmla="*/ 2147483647 h 269"/>
                <a:gd name="T10" fmla="*/ 2147483647 w 283"/>
                <a:gd name="T11" fmla="*/ 2147483647 h 269"/>
                <a:gd name="T12" fmla="*/ 2147483647 w 283"/>
                <a:gd name="T13" fmla="*/ 2147483647 h 269"/>
                <a:gd name="T14" fmla="*/ 2147483647 w 283"/>
                <a:gd name="T15" fmla="*/ 2147483647 h 269"/>
                <a:gd name="T16" fmla="*/ 2147483647 w 283"/>
                <a:gd name="T17" fmla="*/ 2147483647 h 269"/>
                <a:gd name="T18" fmla="*/ 2147483647 w 283"/>
                <a:gd name="T19" fmla="*/ 2147483647 h 269"/>
                <a:gd name="T20" fmla="*/ 2147483647 w 283"/>
                <a:gd name="T21" fmla="*/ 2147483647 h 269"/>
                <a:gd name="T22" fmla="*/ 2147483647 w 283"/>
                <a:gd name="T23" fmla="*/ 2147483647 h 269"/>
                <a:gd name="T24" fmla="*/ 2147483647 w 283"/>
                <a:gd name="T25" fmla="*/ 2147483647 h 269"/>
                <a:gd name="T26" fmla="*/ 2147483647 w 283"/>
                <a:gd name="T27" fmla="*/ 2147483647 h 269"/>
                <a:gd name="T28" fmla="*/ 2147483647 w 283"/>
                <a:gd name="T29" fmla="*/ 2147483647 h 269"/>
                <a:gd name="T30" fmla="*/ 2147483647 w 283"/>
                <a:gd name="T31" fmla="*/ 2147483647 h 269"/>
                <a:gd name="T32" fmla="*/ 2147483647 w 283"/>
                <a:gd name="T33" fmla="*/ 2147483647 h 269"/>
                <a:gd name="T34" fmla="*/ 2147483647 w 283"/>
                <a:gd name="T35" fmla="*/ 2147483647 h 269"/>
                <a:gd name="T36" fmla="*/ 2147483647 w 283"/>
                <a:gd name="T37" fmla="*/ 2147483647 h 269"/>
                <a:gd name="T38" fmla="*/ 2147483647 w 283"/>
                <a:gd name="T39" fmla="*/ 2147483647 h 269"/>
                <a:gd name="T40" fmla="*/ 2147483647 w 283"/>
                <a:gd name="T41" fmla="*/ 2147483647 h 269"/>
                <a:gd name="T42" fmla="*/ 2147483647 w 283"/>
                <a:gd name="T43" fmla="*/ 2147483647 h 269"/>
                <a:gd name="T44" fmla="*/ 2147483647 w 283"/>
                <a:gd name="T45" fmla="*/ 2147483647 h 269"/>
                <a:gd name="T46" fmla="*/ 2147483647 w 283"/>
                <a:gd name="T47" fmla="*/ 2147483647 h 269"/>
                <a:gd name="T48" fmla="*/ 2147483647 w 283"/>
                <a:gd name="T49" fmla="*/ 2147483647 h 269"/>
                <a:gd name="T50" fmla="*/ 2147483647 w 283"/>
                <a:gd name="T51" fmla="*/ 2147483647 h 269"/>
                <a:gd name="T52" fmla="*/ 2147483647 w 283"/>
                <a:gd name="T53" fmla="*/ 2147483647 h 269"/>
                <a:gd name="T54" fmla="*/ 2147483647 w 283"/>
                <a:gd name="T55" fmla="*/ 2147483647 h 269"/>
                <a:gd name="T56" fmla="*/ 2147483647 w 283"/>
                <a:gd name="T57" fmla="*/ 2147483647 h 269"/>
                <a:gd name="T58" fmla="*/ 2147483647 w 283"/>
                <a:gd name="T59" fmla="*/ 2147483647 h 269"/>
                <a:gd name="T60" fmla="*/ 2147483647 w 283"/>
                <a:gd name="T61" fmla="*/ 2147483647 h 269"/>
                <a:gd name="T62" fmla="*/ 2147483647 w 283"/>
                <a:gd name="T63" fmla="*/ 2147483647 h 269"/>
                <a:gd name="T64" fmla="*/ 2147483647 w 283"/>
                <a:gd name="T65" fmla="*/ 2147483647 h 269"/>
                <a:gd name="T66" fmla="*/ 2147483647 w 283"/>
                <a:gd name="T67" fmla="*/ 2147483647 h 269"/>
                <a:gd name="T68" fmla="*/ 2147483647 w 283"/>
                <a:gd name="T69" fmla="*/ 2147483647 h 269"/>
                <a:gd name="T70" fmla="*/ 2147483647 w 283"/>
                <a:gd name="T71" fmla="*/ 2147483647 h 269"/>
                <a:gd name="T72" fmla="*/ 2147483647 w 283"/>
                <a:gd name="T73" fmla="*/ 2147483647 h 269"/>
                <a:gd name="T74" fmla="*/ 2147483647 w 283"/>
                <a:gd name="T75" fmla="*/ 2147483647 h 269"/>
                <a:gd name="T76" fmla="*/ 2147483647 w 283"/>
                <a:gd name="T77" fmla="*/ 2147483647 h 269"/>
                <a:gd name="T78" fmla="*/ 2147483647 w 283"/>
                <a:gd name="T79" fmla="*/ 2147483647 h 269"/>
                <a:gd name="T80" fmla="*/ 2147483647 w 283"/>
                <a:gd name="T81" fmla="*/ 2147483647 h 269"/>
                <a:gd name="T82" fmla="*/ 2147483647 w 283"/>
                <a:gd name="T83" fmla="*/ 2147483647 h 269"/>
                <a:gd name="T84" fmla="*/ 2147483647 w 283"/>
                <a:gd name="T85" fmla="*/ 2147483647 h 269"/>
                <a:gd name="T86" fmla="*/ 2147483647 w 283"/>
                <a:gd name="T87" fmla="*/ 2147483647 h 269"/>
                <a:gd name="T88" fmla="*/ 2147483647 w 283"/>
                <a:gd name="T89" fmla="*/ 2147483647 h 269"/>
                <a:gd name="T90" fmla="*/ 2147483647 w 283"/>
                <a:gd name="T91" fmla="*/ 2147483647 h 269"/>
                <a:gd name="T92" fmla="*/ 2147483647 w 283"/>
                <a:gd name="T93" fmla="*/ 2147483647 h 269"/>
                <a:gd name="T94" fmla="*/ 2147483647 w 283"/>
                <a:gd name="T95" fmla="*/ 2147483647 h 269"/>
                <a:gd name="T96" fmla="*/ 2147483647 w 283"/>
                <a:gd name="T97" fmla="*/ 2147483647 h 269"/>
                <a:gd name="T98" fmla="*/ 2147483647 w 283"/>
                <a:gd name="T99" fmla="*/ 2147483647 h 269"/>
                <a:gd name="T100" fmla="*/ 2147483647 w 283"/>
                <a:gd name="T101" fmla="*/ 2147483647 h 269"/>
                <a:gd name="T102" fmla="*/ 2147483647 w 283"/>
                <a:gd name="T103" fmla="*/ 2147483647 h 269"/>
                <a:gd name="T104" fmla="*/ 2147483647 w 283"/>
                <a:gd name="T105" fmla="*/ 2147483647 h 269"/>
                <a:gd name="T106" fmla="*/ 2147483647 w 283"/>
                <a:gd name="T107" fmla="*/ 2147483647 h 269"/>
                <a:gd name="T108" fmla="*/ 2147483647 w 283"/>
                <a:gd name="T109" fmla="*/ 2147483647 h 269"/>
                <a:gd name="T110" fmla="*/ 2147483647 w 283"/>
                <a:gd name="T111" fmla="*/ 2147483647 h 269"/>
                <a:gd name="T112" fmla="*/ 2147483647 w 283"/>
                <a:gd name="T113" fmla="*/ 2147483647 h 269"/>
                <a:gd name="T114" fmla="*/ 2147483647 w 283"/>
                <a:gd name="T115" fmla="*/ 2147483647 h 269"/>
                <a:gd name="T116" fmla="*/ 2147483647 w 283"/>
                <a:gd name="T117" fmla="*/ 2147483647 h 269"/>
                <a:gd name="T118" fmla="*/ 2147483647 w 283"/>
                <a:gd name="T119" fmla="*/ 2147483647 h 269"/>
                <a:gd name="T120" fmla="*/ 2147483647 w 283"/>
                <a:gd name="T121" fmla="*/ 2147483647 h 269"/>
                <a:gd name="T122" fmla="*/ 2147483647 w 283"/>
                <a:gd name="T123" fmla="*/ 2147483647 h 269"/>
                <a:gd name="T124" fmla="*/ 2147483647 w 283"/>
                <a:gd name="T125" fmla="*/ 2147483647 h 26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83"/>
                <a:gd name="T190" fmla="*/ 0 h 269"/>
                <a:gd name="T191" fmla="*/ 283 w 283"/>
                <a:gd name="T192" fmla="*/ 269 h 26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83" h="269">
                  <a:moveTo>
                    <a:pt x="16" y="152"/>
                  </a:moveTo>
                  <a:lnTo>
                    <a:pt x="22" y="149"/>
                  </a:lnTo>
                  <a:lnTo>
                    <a:pt x="27" y="149"/>
                  </a:lnTo>
                  <a:lnTo>
                    <a:pt x="35" y="149"/>
                  </a:lnTo>
                  <a:lnTo>
                    <a:pt x="46" y="152"/>
                  </a:lnTo>
                  <a:lnTo>
                    <a:pt x="48" y="155"/>
                  </a:lnTo>
                  <a:lnTo>
                    <a:pt x="46" y="157"/>
                  </a:lnTo>
                  <a:lnTo>
                    <a:pt x="46" y="160"/>
                  </a:lnTo>
                  <a:lnTo>
                    <a:pt x="43" y="163"/>
                  </a:lnTo>
                  <a:lnTo>
                    <a:pt x="38" y="173"/>
                  </a:lnTo>
                  <a:lnTo>
                    <a:pt x="35" y="179"/>
                  </a:lnTo>
                  <a:lnTo>
                    <a:pt x="35" y="181"/>
                  </a:lnTo>
                  <a:lnTo>
                    <a:pt x="35" y="184"/>
                  </a:lnTo>
                  <a:lnTo>
                    <a:pt x="35" y="187"/>
                  </a:lnTo>
                  <a:lnTo>
                    <a:pt x="35" y="189"/>
                  </a:lnTo>
                  <a:lnTo>
                    <a:pt x="35" y="192"/>
                  </a:lnTo>
                  <a:lnTo>
                    <a:pt x="43" y="192"/>
                  </a:lnTo>
                  <a:lnTo>
                    <a:pt x="46" y="195"/>
                  </a:lnTo>
                  <a:lnTo>
                    <a:pt x="51" y="195"/>
                  </a:lnTo>
                  <a:lnTo>
                    <a:pt x="54" y="195"/>
                  </a:lnTo>
                  <a:lnTo>
                    <a:pt x="56" y="195"/>
                  </a:lnTo>
                  <a:lnTo>
                    <a:pt x="59" y="195"/>
                  </a:lnTo>
                  <a:lnTo>
                    <a:pt x="64" y="195"/>
                  </a:lnTo>
                  <a:lnTo>
                    <a:pt x="67" y="195"/>
                  </a:lnTo>
                  <a:lnTo>
                    <a:pt x="72" y="197"/>
                  </a:lnTo>
                  <a:lnTo>
                    <a:pt x="72" y="200"/>
                  </a:lnTo>
                  <a:lnTo>
                    <a:pt x="75" y="200"/>
                  </a:lnTo>
                  <a:lnTo>
                    <a:pt x="75" y="203"/>
                  </a:lnTo>
                  <a:lnTo>
                    <a:pt x="75" y="205"/>
                  </a:lnTo>
                  <a:lnTo>
                    <a:pt x="75" y="208"/>
                  </a:lnTo>
                  <a:lnTo>
                    <a:pt x="75" y="213"/>
                  </a:lnTo>
                  <a:lnTo>
                    <a:pt x="72" y="216"/>
                  </a:lnTo>
                  <a:lnTo>
                    <a:pt x="72" y="219"/>
                  </a:lnTo>
                  <a:lnTo>
                    <a:pt x="75" y="221"/>
                  </a:lnTo>
                  <a:lnTo>
                    <a:pt x="78" y="224"/>
                  </a:lnTo>
                  <a:lnTo>
                    <a:pt x="80" y="227"/>
                  </a:lnTo>
                  <a:lnTo>
                    <a:pt x="83" y="229"/>
                  </a:lnTo>
                  <a:lnTo>
                    <a:pt x="88" y="229"/>
                  </a:lnTo>
                  <a:lnTo>
                    <a:pt x="91" y="232"/>
                  </a:lnTo>
                  <a:lnTo>
                    <a:pt x="94" y="237"/>
                  </a:lnTo>
                  <a:lnTo>
                    <a:pt x="94" y="243"/>
                  </a:lnTo>
                  <a:lnTo>
                    <a:pt x="96" y="248"/>
                  </a:lnTo>
                  <a:lnTo>
                    <a:pt x="102" y="253"/>
                  </a:lnTo>
                  <a:lnTo>
                    <a:pt x="104" y="253"/>
                  </a:lnTo>
                  <a:lnTo>
                    <a:pt x="107" y="256"/>
                  </a:lnTo>
                  <a:lnTo>
                    <a:pt x="110" y="259"/>
                  </a:lnTo>
                  <a:lnTo>
                    <a:pt x="112" y="259"/>
                  </a:lnTo>
                  <a:lnTo>
                    <a:pt x="115" y="261"/>
                  </a:lnTo>
                  <a:lnTo>
                    <a:pt x="118" y="267"/>
                  </a:lnTo>
                  <a:lnTo>
                    <a:pt x="123" y="267"/>
                  </a:lnTo>
                  <a:lnTo>
                    <a:pt x="123" y="264"/>
                  </a:lnTo>
                  <a:lnTo>
                    <a:pt x="123" y="261"/>
                  </a:lnTo>
                  <a:lnTo>
                    <a:pt x="126" y="259"/>
                  </a:lnTo>
                  <a:lnTo>
                    <a:pt x="128" y="259"/>
                  </a:lnTo>
                  <a:lnTo>
                    <a:pt x="134" y="256"/>
                  </a:lnTo>
                  <a:lnTo>
                    <a:pt x="136" y="253"/>
                  </a:lnTo>
                  <a:lnTo>
                    <a:pt x="139" y="253"/>
                  </a:lnTo>
                  <a:lnTo>
                    <a:pt x="142" y="256"/>
                  </a:lnTo>
                  <a:lnTo>
                    <a:pt x="142" y="259"/>
                  </a:lnTo>
                  <a:lnTo>
                    <a:pt x="144" y="259"/>
                  </a:lnTo>
                  <a:lnTo>
                    <a:pt x="147" y="259"/>
                  </a:lnTo>
                  <a:lnTo>
                    <a:pt x="150" y="259"/>
                  </a:lnTo>
                  <a:lnTo>
                    <a:pt x="152" y="256"/>
                  </a:lnTo>
                  <a:lnTo>
                    <a:pt x="155" y="253"/>
                  </a:lnTo>
                  <a:lnTo>
                    <a:pt x="155" y="251"/>
                  </a:lnTo>
                  <a:lnTo>
                    <a:pt x="158" y="251"/>
                  </a:lnTo>
                  <a:lnTo>
                    <a:pt x="158" y="256"/>
                  </a:lnTo>
                  <a:lnTo>
                    <a:pt x="158" y="259"/>
                  </a:lnTo>
                  <a:lnTo>
                    <a:pt x="158" y="264"/>
                  </a:lnTo>
                  <a:lnTo>
                    <a:pt x="158" y="267"/>
                  </a:lnTo>
                  <a:lnTo>
                    <a:pt x="158" y="269"/>
                  </a:lnTo>
                  <a:lnTo>
                    <a:pt x="160" y="269"/>
                  </a:lnTo>
                  <a:lnTo>
                    <a:pt x="163" y="267"/>
                  </a:lnTo>
                  <a:lnTo>
                    <a:pt x="166" y="264"/>
                  </a:lnTo>
                  <a:lnTo>
                    <a:pt x="168" y="259"/>
                  </a:lnTo>
                  <a:lnTo>
                    <a:pt x="171" y="256"/>
                  </a:lnTo>
                  <a:lnTo>
                    <a:pt x="174" y="259"/>
                  </a:lnTo>
                  <a:lnTo>
                    <a:pt x="182" y="264"/>
                  </a:lnTo>
                  <a:lnTo>
                    <a:pt x="184" y="264"/>
                  </a:lnTo>
                  <a:lnTo>
                    <a:pt x="184" y="261"/>
                  </a:lnTo>
                  <a:lnTo>
                    <a:pt x="187" y="256"/>
                  </a:lnTo>
                  <a:lnTo>
                    <a:pt x="190" y="253"/>
                  </a:lnTo>
                  <a:lnTo>
                    <a:pt x="192" y="253"/>
                  </a:lnTo>
                  <a:lnTo>
                    <a:pt x="203" y="248"/>
                  </a:lnTo>
                  <a:lnTo>
                    <a:pt x="206" y="245"/>
                  </a:lnTo>
                  <a:lnTo>
                    <a:pt x="211" y="245"/>
                  </a:lnTo>
                  <a:lnTo>
                    <a:pt x="214" y="248"/>
                  </a:lnTo>
                  <a:lnTo>
                    <a:pt x="216" y="251"/>
                  </a:lnTo>
                  <a:lnTo>
                    <a:pt x="216" y="253"/>
                  </a:lnTo>
                  <a:lnTo>
                    <a:pt x="219" y="253"/>
                  </a:lnTo>
                  <a:lnTo>
                    <a:pt x="219" y="251"/>
                  </a:lnTo>
                  <a:lnTo>
                    <a:pt x="222" y="248"/>
                  </a:lnTo>
                  <a:lnTo>
                    <a:pt x="224" y="243"/>
                  </a:lnTo>
                  <a:lnTo>
                    <a:pt x="227" y="243"/>
                  </a:lnTo>
                  <a:lnTo>
                    <a:pt x="227" y="237"/>
                  </a:lnTo>
                  <a:lnTo>
                    <a:pt x="230" y="232"/>
                  </a:lnTo>
                  <a:lnTo>
                    <a:pt x="232" y="229"/>
                  </a:lnTo>
                  <a:lnTo>
                    <a:pt x="235" y="227"/>
                  </a:lnTo>
                  <a:lnTo>
                    <a:pt x="238" y="224"/>
                  </a:lnTo>
                  <a:lnTo>
                    <a:pt x="235" y="221"/>
                  </a:lnTo>
                  <a:lnTo>
                    <a:pt x="235" y="219"/>
                  </a:lnTo>
                  <a:lnTo>
                    <a:pt x="235" y="213"/>
                  </a:lnTo>
                  <a:lnTo>
                    <a:pt x="238" y="213"/>
                  </a:lnTo>
                  <a:lnTo>
                    <a:pt x="240" y="213"/>
                  </a:lnTo>
                  <a:lnTo>
                    <a:pt x="240" y="211"/>
                  </a:lnTo>
                  <a:lnTo>
                    <a:pt x="240" y="208"/>
                  </a:lnTo>
                  <a:lnTo>
                    <a:pt x="238" y="208"/>
                  </a:lnTo>
                  <a:lnTo>
                    <a:pt x="235" y="205"/>
                  </a:lnTo>
                  <a:lnTo>
                    <a:pt x="232" y="203"/>
                  </a:lnTo>
                  <a:lnTo>
                    <a:pt x="232" y="200"/>
                  </a:lnTo>
                  <a:lnTo>
                    <a:pt x="235" y="197"/>
                  </a:lnTo>
                  <a:lnTo>
                    <a:pt x="238" y="195"/>
                  </a:lnTo>
                  <a:lnTo>
                    <a:pt x="238" y="192"/>
                  </a:lnTo>
                  <a:lnTo>
                    <a:pt x="240" y="189"/>
                  </a:lnTo>
                  <a:lnTo>
                    <a:pt x="243" y="192"/>
                  </a:lnTo>
                  <a:lnTo>
                    <a:pt x="243" y="195"/>
                  </a:lnTo>
                  <a:lnTo>
                    <a:pt x="246" y="195"/>
                  </a:lnTo>
                  <a:lnTo>
                    <a:pt x="248" y="192"/>
                  </a:lnTo>
                  <a:lnTo>
                    <a:pt x="248" y="189"/>
                  </a:lnTo>
                  <a:lnTo>
                    <a:pt x="251" y="187"/>
                  </a:lnTo>
                  <a:lnTo>
                    <a:pt x="256" y="187"/>
                  </a:lnTo>
                  <a:lnTo>
                    <a:pt x="259" y="184"/>
                  </a:lnTo>
                  <a:lnTo>
                    <a:pt x="262" y="184"/>
                  </a:lnTo>
                  <a:lnTo>
                    <a:pt x="264" y="179"/>
                  </a:lnTo>
                  <a:lnTo>
                    <a:pt x="270" y="179"/>
                  </a:lnTo>
                  <a:lnTo>
                    <a:pt x="272" y="176"/>
                  </a:lnTo>
                  <a:lnTo>
                    <a:pt x="275" y="173"/>
                  </a:lnTo>
                  <a:lnTo>
                    <a:pt x="278" y="171"/>
                  </a:lnTo>
                  <a:lnTo>
                    <a:pt x="283" y="173"/>
                  </a:lnTo>
                  <a:lnTo>
                    <a:pt x="283" y="171"/>
                  </a:lnTo>
                  <a:lnTo>
                    <a:pt x="283" y="168"/>
                  </a:lnTo>
                  <a:lnTo>
                    <a:pt x="283" y="165"/>
                  </a:lnTo>
                  <a:lnTo>
                    <a:pt x="280" y="163"/>
                  </a:lnTo>
                  <a:lnTo>
                    <a:pt x="278" y="163"/>
                  </a:lnTo>
                  <a:lnTo>
                    <a:pt x="278" y="160"/>
                  </a:lnTo>
                  <a:lnTo>
                    <a:pt x="280" y="157"/>
                  </a:lnTo>
                  <a:lnTo>
                    <a:pt x="280" y="155"/>
                  </a:lnTo>
                  <a:lnTo>
                    <a:pt x="280" y="152"/>
                  </a:lnTo>
                  <a:lnTo>
                    <a:pt x="280" y="149"/>
                  </a:lnTo>
                  <a:lnTo>
                    <a:pt x="280" y="147"/>
                  </a:lnTo>
                  <a:lnTo>
                    <a:pt x="280" y="141"/>
                  </a:lnTo>
                  <a:lnTo>
                    <a:pt x="278" y="139"/>
                  </a:lnTo>
                  <a:lnTo>
                    <a:pt x="275" y="136"/>
                  </a:lnTo>
                  <a:lnTo>
                    <a:pt x="275" y="133"/>
                  </a:lnTo>
                  <a:lnTo>
                    <a:pt x="275" y="131"/>
                  </a:lnTo>
                  <a:lnTo>
                    <a:pt x="272" y="128"/>
                  </a:lnTo>
                  <a:lnTo>
                    <a:pt x="270" y="128"/>
                  </a:lnTo>
                  <a:lnTo>
                    <a:pt x="270" y="125"/>
                  </a:lnTo>
                  <a:lnTo>
                    <a:pt x="267" y="125"/>
                  </a:lnTo>
                  <a:lnTo>
                    <a:pt x="264" y="123"/>
                  </a:lnTo>
                  <a:lnTo>
                    <a:pt x="262" y="123"/>
                  </a:lnTo>
                  <a:lnTo>
                    <a:pt x="259" y="120"/>
                  </a:lnTo>
                  <a:lnTo>
                    <a:pt x="256" y="117"/>
                  </a:lnTo>
                  <a:lnTo>
                    <a:pt x="254" y="117"/>
                  </a:lnTo>
                  <a:lnTo>
                    <a:pt x="251" y="117"/>
                  </a:lnTo>
                  <a:lnTo>
                    <a:pt x="248" y="115"/>
                  </a:lnTo>
                  <a:lnTo>
                    <a:pt x="248" y="112"/>
                  </a:lnTo>
                  <a:lnTo>
                    <a:pt x="248" y="109"/>
                  </a:lnTo>
                  <a:lnTo>
                    <a:pt x="248" y="107"/>
                  </a:lnTo>
                  <a:lnTo>
                    <a:pt x="251" y="101"/>
                  </a:lnTo>
                  <a:lnTo>
                    <a:pt x="251" y="99"/>
                  </a:lnTo>
                  <a:lnTo>
                    <a:pt x="254" y="93"/>
                  </a:lnTo>
                  <a:lnTo>
                    <a:pt x="248" y="91"/>
                  </a:lnTo>
                  <a:lnTo>
                    <a:pt x="246" y="91"/>
                  </a:lnTo>
                  <a:lnTo>
                    <a:pt x="243" y="91"/>
                  </a:lnTo>
                  <a:lnTo>
                    <a:pt x="240" y="91"/>
                  </a:lnTo>
                  <a:lnTo>
                    <a:pt x="238" y="88"/>
                  </a:lnTo>
                  <a:lnTo>
                    <a:pt x="235" y="85"/>
                  </a:lnTo>
                  <a:lnTo>
                    <a:pt x="232" y="85"/>
                  </a:lnTo>
                  <a:lnTo>
                    <a:pt x="230" y="83"/>
                  </a:lnTo>
                  <a:lnTo>
                    <a:pt x="227" y="80"/>
                  </a:lnTo>
                  <a:lnTo>
                    <a:pt x="224" y="80"/>
                  </a:lnTo>
                  <a:lnTo>
                    <a:pt x="222" y="80"/>
                  </a:lnTo>
                  <a:lnTo>
                    <a:pt x="219" y="77"/>
                  </a:lnTo>
                  <a:lnTo>
                    <a:pt x="216" y="77"/>
                  </a:lnTo>
                  <a:lnTo>
                    <a:pt x="214" y="77"/>
                  </a:lnTo>
                  <a:lnTo>
                    <a:pt x="214" y="80"/>
                  </a:lnTo>
                  <a:lnTo>
                    <a:pt x="211" y="83"/>
                  </a:lnTo>
                  <a:lnTo>
                    <a:pt x="211" y="85"/>
                  </a:lnTo>
                  <a:lnTo>
                    <a:pt x="208" y="85"/>
                  </a:lnTo>
                  <a:lnTo>
                    <a:pt x="208" y="83"/>
                  </a:lnTo>
                  <a:lnTo>
                    <a:pt x="206" y="80"/>
                  </a:lnTo>
                  <a:lnTo>
                    <a:pt x="206" y="77"/>
                  </a:lnTo>
                  <a:lnTo>
                    <a:pt x="203" y="77"/>
                  </a:lnTo>
                  <a:lnTo>
                    <a:pt x="200" y="75"/>
                  </a:lnTo>
                  <a:lnTo>
                    <a:pt x="198" y="72"/>
                  </a:lnTo>
                  <a:lnTo>
                    <a:pt x="195" y="69"/>
                  </a:lnTo>
                  <a:lnTo>
                    <a:pt x="195" y="67"/>
                  </a:lnTo>
                  <a:lnTo>
                    <a:pt x="195" y="64"/>
                  </a:lnTo>
                  <a:lnTo>
                    <a:pt x="195" y="61"/>
                  </a:lnTo>
                  <a:lnTo>
                    <a:pt x="198" y="59"/>
                  </a:lnTo>
                  <a:lnTo>
                    <a:pt x="195" y="59"/>
                  </a:lnTo>
                  <a:lnTo>
                    <a:pt x="192" y="59"/>
                  </a:lnTo>
                  <a:lnTo>
                    <a:pt x="187" y="59"/>
                  </a:lnTo>
                  <a:lnTo>
                    <a:pt x="184" y="59"/>
                  </a:lnTo>
                  <a:lnTo>
                    <a:pt x="182" y="61"/>
                  </a:lnTo>
                  <a:lnTo>
                    <a:pt x="176" y="64"/>
                  </a:lnTo>
                  <a:lnTo>
                    <a:pt x="176" y="67"/>
                  </a:lnTo>
                  <a:lnTo>
                    <a:pt x="174" y="69"/>
                  </a:lnTo>
                  <a:lnTo>
                    <a:pt x="171" y="72"/>
                  </a:lnTo>
                  <a:lnTo>
                    <a:pt x="168" y="72"/>
                  </a:lnTo>
                  <a:lnTo>
                    <a:pt x="166" y="75"/>
                  </a:lnTo>
                  <a:lnTo>
                    <a:pt x="163" y="75"/>
                  </a:lnTo>
                  <a:lnTo>
                    <a:pt x="160" y="75"/>
                  </a:lnTo>
                  <a:lnTo>
                    <a:pt x="158" y="75"/>
                  </a:lnTo>
                  <a:lnTo>
                    <a:pt x="155" y="75"/>
                  </a:lnTo>
                  <a:lnTo>
                    <a:pt x="152" y="75"/>
                  </a:lnTo>
                  <a:lnTo>
                    <a:pt x="150" y="75"/>
                  </a:lnTo>
                  <a:lnTo>
                    <a:pt x="147" y="77"/>
                  </a:lnTo>
                  <a:lnTo>
                    <a:pt x="144" y="80"/>
                  </a:lnTo>
                  <a:lnTo>
                    <a:pt x="142" y="83"/>
                  </a:lnTo>
                  <a:lnTo>
                    <a:pt x="139" y="83"/>
                  </a:lnTo>
                  <a:lnTo>
                    <a:pt x="134" y="85"/>
                  </a:lnTo>
                  <a:lnTo>
                    <a:pt x="131" y="85"/>
                  </a:lnTo>
                  <a:lnTo>
                    <a:pt x="128" y="85"/>
                  </a:lnTo>
                  <a:lnTo>
                    <a:pt x="131" y="83"/>
                  </a:lnTo>
                  <a:lnTo>
                    <a:pt x="134" y="80"/>
                  </a:lnTo>
                  <a:lnTo>
                    <a:pt x="134" y="77"/>
                  </a:lnTo>
                  <a:lnTo>
                    <a:pt x="136" y="75"/>
                  </a:lnTo>
                  <a:lnTo>
                    <a:pt x="134" y="72"/>
                  </a:lnTo>
                  <a:lnTo>
                    <a:pt x="131" y="72"/>
                  </a:lnTo>
                  <a:lnTo>
                    <a:pt x="128" y="69"/>
                  </a:lnTo>
                  <a:lnTo>
                    <a:pt x="128" y="67"/>
                  </a:lnTo>
                  <a:lnTo>
                    <a:pt x="126" y="67"/>
                  </a:lnTo>
                  <a:lnTo>
                    <a:pt x="123" y="67"/>
                  </a:lnTo>
                  <a:lnTo>
                    <a:pt x="120" y="64"/>
                  </a:lnTo>
                  <a:lnTo>
                    <a:pt x="120" y="61"/>
                  </a:lnTo>
                  <a:lnTo>
                    <a:pt x="118" y="61"/>
                  </a:lnTo>
                  <a:lnTo>
                    <a:pt x="115" y="59"/>
                  </a:lnTo>
                  <a:lnTo>
                    <a:pt x="115" y="56"/>
                  </a:lnTo>
                  <a:lnTo>
                    <a:pt x="115" y="53"/>
                  </a:lnTo>
                  <a:lnTo>
                    <a:pt x="112" y="53"/>
                  </a:lnTo>
                  <a:lnTo>
                    <a:pt x="112" y="51"/>
                  </a:lnTo>
                  <a:lnTo>
                    <a:pt x="110" y="51"/>
                  </a:lnTo>
                  <a:lnTo>
                    <a:pt x="110" y="48"/>
                  </a:lnTo>
                  <a:lnTo>
                    <a:pt x="112" y="45"/>
                  </a:lnTo>
                  <a:lnTo>
                    <a:pt x="115" y="40"/>
                  </a:lnTo>
                  <a:lnTo>
                    <a:pt x="115" y="37"/>
                  </a:lnTo>
                  <a:lnTo>
                    <a:pt x="115" y="35"/>
                  </a:lnTo>
                  <a:lnTo>
                    <a:pt x="112" y="35"/>
                  </a:lnTo>
                  <a:lnTo>
                    <a:pt x="115" y="32"/>
                  </a:lnTo>
                  <a:lnTo>
                    <a:pt x="115" y="29"/>
                  </a:lnTo>
                  <a:lnTo>
                    <a:pt x="115" y="27"/>
                  </a:lnTo>
                  <a:lnTo>
                    <a:pt x="112" y="24"/>
                  </a:lnTo>
                  <a:lnTo>
                    <a:pt x="110" y="21"/>
                  </a:lnTo>
                  <a:lnTo>
                    <a:pt x="110" y="19"/>
                  </a:lnTo>
                  <a:lnTo>
                    <a:pt x="107" y="16"/>
                  </a:lnTo>
                  <a:lnTo>
                    <a:pt x="104" y="13"/>
                  </a:lnTo>
                  <a:lnTo>
                    <a:pt x="99" y="13"/>
                  </a:lnTo>
                  <a:lnTo>
                    <a:pt x="94" y="13"/>
                  </a:lnTo>
                  <a:lnTo>
                    <a:pt x="91" y="11"/>
                  </a:lnTo>
                  <a:lnTo>
                    <a:pt x="91" y="5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6" y="3"/>
                  </a:lnTo>
                  <a:lnTo>
                    <a:pt x="83" y="3"/>
                  </a:lnTo>
                  <a:lnTo>
                    <a:pt x="80" y="3"/>
                  </a:lnTo>
                  <a:lnTo>
                    <a:pt x="78" y="5"/>
                  </a:lnTo>
                  <a:lnTo>
                    <a:pt x="75" y="5"/>
                  </a:lnTo>
                  <a:lnTo>
                    <a:pt x="72" y="5"/>
                  </a:lnTo>
                  <a:lnTo>
                    <a:pt x="70" y="3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3"/>
                  </a:lnTo>
                  <a:lnTo>
                    <a:pt x="56" y="3"/>
                  </a:lnTo>
                  <a:lnTo>
                    <a:pt x="54" y="3"/>
                  </a:lnTo>
                  <a:lnTo>
                    <a:pt x="48" y="3"/>
                  </a:lnTo>
                  <a:lnTo>
                    <a:pt x="46" y="5"/>
                  </a:lnTo>
                  <a:lnTo>
                    <a:pt x="46" y="11"/>
                  </a:lnTo>
                  <a:lnTo>
                    <a:pt x="46" y="13"/>
                  </a:lnTo>
                  <a:lnTo>
                    <a:pt x="43" y="19"/>
                  </a:lnTo>
                  <a:lnTo>
                    <a:pt x="40" y="21"/>
                  </a:lnTo>
                  <a:lnTo>
                    <a:pt x="40" y="27"/>
                  </a:lnTo>
                  <a:lnTo>
                    <a:pt x="38" y="29"/>
                  </a:lnTo>
                  <a:lnTo>
                    <a:pt x="38" y="32"/>
                  </a:lnTo>
                  <a:lnTo>
                    <a:pt x="35" y="35"/>
                  </a:lnTo>
                  <a:lnTo>
                    <a:pt x="32" y="37"/>
                  </a:lnTo>
                  <a:lnTo>
                    <a:pt x="30" y="40"/>
                  </a:lnTo>
                  <a:lnTo>
                    <a:pt x="30" y="43"/>
                  </a:lnTo>
                  <a:lnTo>
                    <a:pt x="27" y="45"/>
                  </a:lnTo>
                  <a:lnTo>
                    <a:pt x="24" y="45"/>
                  </a:lnTo>
                  <a:lnTo>
                    <a:pt x="24" y="48"/>
                  </a:lnTo>
                  <a:lnTo>
                    <a:pt x="22" y="51"/>
                  </a:lnTo>
                  <a:lnTo>
                    <a:pt x="22" y="53"/>
                  </a:lnTo>
                  <a:lnTo>
                    <a:pt x="19" y="53"/>
                  </a:lnTo>
                  <a:lnTo>
                    <a:pt x="16" y="56"/>
                  </a:lnTo>
                  <a:lnTo>
                    <a:pt x="14" y="56"/>
                  </a:lnTo>
                  <a:lnTo>
                    <a:pt x="14" y="59"/>
                  </a:lnTo>
                  <a:lnTo>
                    <a:pt x="11" y="59"/>
                  </a:lnTo>
                  <a:lnTo>
                    <a:pt x="8" y="61"/>
                  </a:lnTo>
                  <a:lnTo>
                    <a:pt x="6" y="64"/>
                  </a:lnTo>
                  <a:lnTo>
                    <a:pt x="3" y="67"/>
                  </a:lnTo>
                  <a:lnTo>
                    <a:pt x="3" y="69"/>
                  </a:lnTo>
                  <a:lnTo>
                    <a:pt x="3" y="75"/>
                  </a:lnTo>
                  <a:lnTo>
                    <a:pt x="3" y="77"/>
                  </a:lnTo>
                  <a:lnTo>
                    <a:pt x="3" y="80"/>
                  </a:lnTo>
                  <a:lnTo>
                    <a:pt x="3" y="85"/>
                  </a:lnTo>
                  <a:lnTo>
                    <a:pt x="0" y="88"/>
                  </a:lnTo>
                  <a:lnTo>
                    <a:pt x="8" y="85"/>
                  </a:lnTo>
                  <a:lnTo>
                    <a:pt x="19" y="88"/>
                  </a:lnTo>
                  <a:lnTo>
                    <a:pt x="22" y="93"/>
                  </a:lnTo>
                  <a:lnTo>
                    <a:pt x="22" y="96"/>
                  </a:lnTo>
                  <a:lnTo>
                    <a:pt x="22" y="101"/>
                  </a:lnTo>
                  <a:lnTo>
                    <a:pt x="19" y="104"/>
                  </a:lnTo>
                  <a:lnTo>
                    <a:pt x="16" y="104"/>
                  </a:lnTo>
                  <a:lnTo>
                    <a:pt x="14" y="109"/>
                  </a:lnTo>
                  <a:lnTo>
                    <a:pt x="16" y="109"/>
                  </a:lnTo>
                  <a:lnTo>
                    <a:pt x="19" y="112"/>
                  </a:lnTo>
                  <a:lnTo>
                    <a:pt x="22" y="112"/>
                  </a:lnTo>
                  <a:lnTo>
                    <a:pt x="24" y="115"/>
                  </a:lnTo>
                  <a:lnTo>
                    <a:pt x="24" y="117"/>
                  </a:lnTo>
                  <a:lnTo>
                    <a:pt x="22" y="120"/>
                  </a:lnTo>
                  <a:lnTo>
                    <a:pt x="19" y="123"/>
                  </a:lnTo>
                  <a:lnTo>
                    <a:pt x="19" y="128"/>
                  </a:lnTo>
                  <a:lnTo>
                    <a:pt x="16" y="131"/>
                  </a:lnTo>
                  <a:lnTo>
                    <a:pt x="16" y="141"/>
                  </a:lnTo>
                  <a:lnTo>
                    <a:pt x="16" y="152"/>
                  </a:lnTo>
                  <a:close/>
                </a:path>
              </a:pathLst>
            </a:custGeom>
            <a:solidFill>
              <a:srgbClr val="F0F0F0"/>
            </a:solidFill>
            <a:ln w="4763">
              <a:solidFill>
                <a:srgbClr val="FFFF7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11" name="Freeform 177"/>
            <p:cNvSpPr>
              <a:spLocks/>
            </p:cNvSpPr>
            <p:nvPr/>
          </p:nvSpPr>
          <p:spPr bwMode="auto">
            <a:xfrm>
              <a:off x="6664325" y="4464050"/>
              <a:ext cx="1063625" cy="1066800"/>
            </a:xfrm>
            <a:custGeom>
              <a:avLst/>
              <a:gdLst>
                <a:gd name="T0" fmla="*/ 2147483647 w 283"/>
                <a:gd name="T1" fmla="*/ 2147483647 h 269"/>
                <a:gd name="T2" fmla="*/ 2147483647 w 283"/>
                <a:gd name="T3" fmla="*/ 2147483647 h 269"/>
                <a:gd name="T4" fmla="*/ 2147483647 w 283"/>
                <a:gd name="T5" fmla="*/ 2147483647 h 269"/>
                <a:gd name="T6" fmla="*/ 2147483647 w 283"/>
                <a:gd name="T7" fmla="*/ 2147483647 h 269"/>
                <a:gd name="T8" fmla="*/ 2147483647 w 283"/>
                <a:gd name="T9" fmla="*/ 2147483647 h 269"/>
                <a:gd name="T10" fmla="*/ 2147483647 w 283"/>
                <a:gd name="T11" fmla="*/ 2147483647 h 269"/>
                <a:gd name="T12" fmla="*/ 2147483647 w 283"/>
                <a:gd name="T13" fmla="*/ 2147483647 h 269"/>
                <a:gd name="T14" fmla="*/ 2147483647 w 283"/>
                <a:gd name="T15" fmla="*/ 2147483647 h 269"/>
                <a:gd name="T16" fmla="*/ 2147483647 w 283"/>
                <a:gd name="T17" fmla="*/ 2147483647 h 269"/>
                <a:gd name="T18" fmla="*/ 2147483647 w 283"/>
                <a:gd name="T19" fmla="*/ 2147483647 h 269"/>
                <a:gd name="T20" fmla="*/ 2147483647 w 283"/>
                <a:gd name="T21" fmla="*/ 2147483647 h 269"/>
                <a:gd name="T22" fmla="*/ 2147483647 w 283"/>
                <a:gd name="T23" fmla="*/ 2147483647 h 269"/>
                <a:gd name="T24" fmla="*/ 2147483647 w 283"/>
                <a:gd name="T25" fmla="*/ 2147483647 h 269"/>
                <a:gd name="T26" fmla="*/ 2147483647 w 283"/>
                <a:gd name="T27" fmla="*/ 2147483647 h 269"/>
                <a:gd name="T28" fmla="*/ 2147483647 w 283"/>
                <a:gd name="T29" fmla="*/ 2147483647 h 269"/>
                <a:gd name="T30" fmla="*/ 2147483647 w 283"/>
                <a:gd name="T31" fmla="*/ 2147483647 h 269"/>
                <a:gd name="T32" fmla="*/ 2147483647 w 283"/>
                <a:gd name="T33" fmla="*/ 2147483647 h 269"/>
                <a:gd name="T34" fmla="*/ 2147483647 w 283"/>
                <a:gd name="T35" fmla="*/ 2147483647 h 269"/>
                <a:gd name="T36" fmla="*/ 2147483647 w 283"/>
                <a:gd name="T37" fmla="*/ 2147483647 h 269"/>
                <a:gd name="T38" fmla="*/ 2147483647 w 283"/>
                <a:gd name="T39" fmla="*/ 2147483647 h 269"/>
                <a:gd name="T40" fmla="*/ 2147483647 w 283"/>
                <a:gd name="T41" fmla="*/ 2147483647 h 269"/>
                <a:gd name="T42" fmla="*/ 2147483647 w 283"/>
                <a:gd name="T43" fmla="*/ 2147483647 h 269"/>
                <a:gd name="T44" fmla="*/ 2147483647 w 283"/>
                <a:gd name="T45" fmla="*/ 2147483647 h 269"/>
                <a:gd name="T46" fmla="*/ 2147483647 w 283"/>
                <a:gd name="T47" fmla="*/ 2147483647 h 269"/>
                <a:gd name="T48" fmla="*/ 2147483647 w 283"/>
                <a:gd name="T49" fmla="*/ 2147483647 h 269"/>
                <a:gd name="T50" fmla="*/ 2147483647 w 283"/>
                <a:gd name="T51" fmla="*/ 2147483647 h 269"/>
                <a:gd name="T52" fmla="*/ 2147483647 w 283"/>
                <a:gd name="T53" fmla="*/ 2147483647 h 269"/>
                <a:gd name="T54" fmla="*/ 2147483647 w 283"/>
                <a:gd name="T55" fmla="*/ 2147483647 h 269"/>
                <a:gd name="T56" fmla="*/ 2147483647 w 283"/>
                <a:gd name="T57" fmla="*/ 2147483647 h 269"/>
                <a:gd name="T58" fmla="*/ 2147483647 w 283"/>
                <a:gd name="T59" fmla="*/ 2147483647 h 269"/>
                <a:gd name="T60" fmla="*/ 2147483647 w 283"/>
                <a:gd name="T61" fmla="*/ 2147483647 h 269"/>
                <a:gd name="T62" fmla="*/ 2147483647 w 283"/>
                <a:gd name="T63" fmla="*/ 2147483647 h 269"/>
                <a:gd name="T64" fmla="*/ 2147483647 w 283"/>
                <a:gd name="T65" fmla="*/ 2147483647 h 269"/>
                <a:gd name="T66" fmla="*/ 2147483647 w 283"/>
                <a:gd name="T67" fmla="*/ 2147483647 h 269"/>
                <a:gd name="T68" fmla="*/ 2147483647 w 283"/>
                <a:gd name="T69" fmla="*/ 2147483647 h 269"/>
                <a:gd name="T70" fmla="*/ 2147483647 w 283"/>
                <a:gd name="T71" fmla="*/ 2147483647 h 269"/>
                <a:gd name="T72" fmla="*/ 2147483647 w 283"/>
                <a:gd name="T73" fmla="*/ 2147483647 h 269"/>
                <a:gd name="T74" fmla="*/ 2147483647 w 283"/>
                <a:gd name="T75" fmla="*/ 2147483647 h 269"/>
                <a:gd name="T76" fmla="*/ 2147483647 w 283"/>
                <a:gd name="T77" fmla="*/ 2147483647 h 269"/>
                <a:gd name="T78" fmla="*/ 2147483647 w 283"/>
                <a:gd name="T79" fmla="*/ 2147483647 h 269"/>
                <a:gd name="T80" fmla="*/ 2147483647 w 283"/>
                <a:gd name="T81" fmla="*/ 2147483647 h 269"/>
                <a:gd name="T82" fmla="*/ 2147483647 w 283"/>
                <a:gd name="T83" fmla="*/ 2147483647 h 269"/>
                <a:gd name="T84" fmla="*/ 2147483647 w 283"/>
                <a:gd name="T85" fmla="*/ 2147483647 h 269"/>
                <a:gd name="T86" fmla="*/ 2147483647 w 283"/>
                <a:gd name="T87" fmla="*/ 2147483647 h 269"/>
                <a:gd name="T88" fmla="*/ 2147483647 w 283"/>
                <a:gd name="T89" fmla="*/ 2147483647 h 269"/>
                <a:gd name="T90" fmla="*/ 2147483647 w 283"/>
                <a:gd name="T91" fmla="*/ 2147483647 h 269"/>
                <a:gd name="T92" fmla="*/ 2147483647 w 283"/>
                <a:gd name="T93" fmla="*/ 2147483647 h 269"/>
                <a:gd name="T94" fmla="*/ 2147483647 w 283"/>
                <a:gd name="T95" fmla="*/ 2147483647 h 269"/>
                <a:gd name="T96" fmla="*/ 2147483647 w 283"/>
                <a:gd name="T97" fmla="*/ 2147483647 h 269"/>
                <a:gd name="T98" fmla="*/ 2147483647 w 283"/>
                <a:gd name="T99" fmla="*/ 2147483647 h 269"/>
                <a:gd name="T100" fmla="*/ 2147483647 w 283"/>
                <a:gd name="T101" fmla="*/ 2147483647 h 269"/>
                <a:gd name="T102" fmla="*/ 2147483647 w 283"/>
                <a:gd name="T103" fmla="*/ 2147483647 h 269"/>
                <a:gd name="T104" fmla="*/ 2147483647 w 283"/>
                <a:gd name="T105" fmla="*/ 2147483647 h 269"/>
                <a:gd name="T106" fmla="*/ 2147483647 w 283"/>
                <a:gd name="T107" fmla="*/ 2147483647 h 269"/>
                <a:gd name="T108" fmla="*/ 2147483647 w 283"/>
                <a:gd name="T109" fmla="*/ 2147483647 h 269"/>
                <a:gd name="T110" fmla="*/ 2147483647 w 283"/>
                <a:gd name="T111" fmla="*/ 2147483647 h 269"/>
                <a:gd name="T112" fmla="*/ 2147483647 w 283"/>
                <a:gd name="T113" fmla="*/ 2147483647 h 269"/>
                <a:gd name="T114" fmla="*/ 2147483647 w 283"/>
                <a:gd name="T115" fmla="*/ 2147483647 h 269"/>
                <a:gd name="T116" fmla="*/ 2147483647 w 283"/>
                <a:gd name="T117" fmla="*/ 2147483647 h 269"/>
                <a:gd name="T118" fmla="*/ 2147483647 w 283"/>
                <a:gd name="T119" fmla="*/ 2147483647 h 269"/>
                <a:gd name="T120" fmla="*/ 2147483647 w 283"/>
                <a:gd name="T121" fmla="*/ 2147483647 h 269"/>
                <a:gd name="T122" fmla="*/ 2147483647 w 283"/>
                <a:gd name="T123" fmla="*/ 2147483647 h 269"/>
                <a:gd name="T124" fmla="*/ 2147483647 w 283"/>
                <a:gd name="T125" fmla="*/ 2147483647 h 26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83"/>
                <a:gd name="T190" fmla="*/ 0 h 269"/>
                <a:gd name="T191" fmla="*/ 283 w 283"/>
                <a:gd name="T192" fmla="*/ 269 h 26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83" h="269">
                  <a:moveTo>
                    <a:pt x="16" y="152"/>
                  </a:moveTo>
                  <a:lnTo>
                    <a:pt x="22" y="149"/>
                  </a:lnTo>
                  <a:lnTo>
                    <a:pt x="27" y="149"/>
                  </a:lnTo>
                  <a:lnTo>
                    <a:pt x="35" y="149"/>
                  </a:lnTo>
                  <a:lnTo>
                    <a:pt x="46" y="152"/>
                  </a:lnTo>
                  <a:lnTo>
                    <a:pt x="48" y="155"/>
                  </a:lnTo>
                  <a:lnTo>
                    <a:pt x="46" y="157"/>
                  </a:lnTo>
                  <a:lnTo>
                    <a:pt x="46" y="160"/>
                  </a:lnTo>
                  <a:lnTo>
                    <a:pt x="43" y="163"/>
                  </a:lnTo>
                  <a:lnTo>
                    <a:pt x="38" y="173"/>
                  </a:lnTo>
                  <a:lnTo>
                    <a:pt x="35" y="179"/>
                  </a:lnTo>
                  <a:lnTo>
                    <a:pt x="35" y="181"/>
                  </a:lnTo>
                  <a:lnTo>
                    <a:pt x="35" y="184"/>
                  </a:lnTo>
                  <a:lnTo>
                    <a:pt x="35" y="187"/>
                  </a:lnTo>
                  <a:lnTo>
                    <a:pt x="35" y="189"/>
                  </a:lnTo>
                  <a:lnTo>
                    <a:pt x="35" y="192"/>
                  </a:lnTo>
                  <a:lnTo>
                    <a:pt x="43" y="192"/>
                  </a:lnTo>
                  <a:lnTo>
                    <a:pt x="46" y="195"/>
                  </a:lnTo>
                  <a:lnTo>
                    <a:pt x="51" y="195"/>
                  </a:lnTo>
                  <a:lnTo>
                    <a:pt x="54" y="195"/>
                  </a:lnTo>
                  <a:lnTo>
                    <a:pt x="56" y="195"/>
                  </a:lnTo>
                  <a:lnTo>
                    <a:pt x="59" y="195"/>
                  </a:lnTo>
                  <a:lnTo>
                    <a:pt x="64" y="195"/>
                  </a:lnTo>
                  <a:lnTo>
                    <a:pt x="67" y="195"/>
                  </a:lnTo>
                  <a:lnTo>
                    <a:pt x="72" y="197"/>
                  </a:lnTo>
                  <a:lnTo>
                    <a:pt x="72" y="200"/>
                  </a:lnTo>
                  <a:lnTo>
                    <a:pt x="75" y="200"/>
                  </a:lnTo>
                  <a:lnTo>
                    <a:pt x="75" y="203"/>
                  </a:lnTo>
                  <a:lnTo>
                    <a:pt x="75" y="205"/>
                  </a:lnTo>
                  <a:lnTo>
                    <a:pt x="75" y="208"/>
                  </a:lnTo>
                  <a:lnTo>
                    <a:pt x="75" y="213"/>
                  </a:lnTo>
                  <a:lnTo>
                    <a:pt x="72" y="216"/>
                  </a:lnTo>
                  <a:lnTo>
                    <a:pt x="72" y="219"/>
                  </a:lnTo>
                  <a:lnTo>
                    <a:pt x="75" y="221"/>
                  </a:lnTo>
                  <a:lnTo>
                    <a:pt x="78" y="224"/>
                  </a:lnTo>
                  <a:lnTo>
                    <a:pt x="80" y="227"/>
                  </a:lnTo>
                  <a:lnTo>
                    <a:pt x="83" y="229"/>
                  </a:lnTo>
                  <a:lnTo>
                    <a:pt x="88" y="229"/>
                  </a:lnTo>
                  <a:lnTo>
                    <a:pt x="91" y="232"/>
                  </a:lnTo>
                  <a:lnTo>
                    <a:pt x="94" y="237"/>
                  </a:lnTo>
                  <a:lnTo>
                    <a:pt x="94" y="243"/>
                  </a:lnTo>
                  <a:lnTo>
                    <a:pt x="96" y="248"/>
                  </a:lnTo>
                  <a:lnTo>
                    <a:pt x="102" y="253"/>
                  </a:lnTo>
                  <a:lnTo>
                    <a:pt x="104" y="253"/>
                  </a:lnTo>
                  <a:lnTo>
                    <a:pt x="107" y="256"/>
                  </a:lnTo>
                  <a:lnTo>
                    <a:pt x="110" y="259"/>
                  </a:lnTo>
                  <a:lnTo>
                    <a:pt x="112" y="259"/>
                  </a:lnTo>
                  <a:lnTo>
                    <a:pt x="115" y="261"/>
                  </a:lnTo>
                  <a:lnTo>
                    <a:pt x="118" y="267"/>
                  </a:lnTo>
                  <a:lnTo>
                    <a:pt x="123" y="267"/>
                  </a:lnTo>
                  <a:lnTo>
                    <a:pt x="123" y="264"/>
                  </a:lnTo>
                  <a:lnTo>
                    <a:pt x="123" y="261"/>
                  </a:lnTo>
                  <a:lnTo>
                    <a:pt x="126" y="259"/>
                  </a:lnTo>
                  <a:lnTo>
                    <a:pt x="128" y="259"/>
                  </a:lnTo>
                  <a:lnTo>
                    <a:pt x="134" y="256"/>
                  </a:lnTo>
                  <a:lnTo>
                    <a:pt x="136" y="253"/>
                  </a:lnTo>
                  <a:lnTo>
                    <a:pt x="139" y="253"/>
                  </a:lnTo>
                  <a:lnTo>
                    <a:pt x="142" y="256"/>
                  </a:lnTo>
                  <a:lnTo>
                    <a:pt x="142" y="259"/>
                  </a:lnTo>
                  <a:lnTo>
                    <a:pt x="144" y="259"/>
                  </a:lnTo>
                  <a:lnTo>
                    <a:pt x="147" y="259"/>
                  </a:lnTo>
                  <a:lnTo>
                    <a:pt x="150" y="259"/>
                  </a:lnTo>
                  <a:lnTo>
                    <a:pt x="152" y="256"/>
                  </a:lnTo>
                  <a:lnTo>
                    <a:pt x="155" y="253"/>
                  </a:lnTo>
                  <a:lnTo>
                    <a:pt x="155" y="251"/>
                  </a:lnTo>
                  <a:lnTo>
                    <a:pt x="158" y="251"/>
                  </a:lnTo>
                  <a:lnTo>
                    <a:pt x="158" y="256"/>
                  </a:lnTo>
                  <a:lnTo>
                    <a:pt x="158" y="259"/>
                  </a:lnTo>
                  <a:lnTo>
                    <a:pt x="158" y="264"/>
                  </a:lnTo>
                  <a:lnTo>
                    <a:pt x="158" y="267"/>
                  </a:lnTo>
                  <a:lnTo>
                    <a:pt x="158" y="269"/>
                  </a:lnTo>
                  <a:lnTo>
                    <a:pt x="160" y="269"/>
                  </a:lnTo>
                  <a:lnTo>
                    <a:pt x="163" y="267"/>
                  </a:lnTo>
                  <a:lnTo>
                    <a:pt x="166" y="264"/>
                  </a:lnTo>
                  <a:lnTo>
                    <a:pt x="168" y="259"/>
                  </a:lnTo>
                  <a:lnTo>
                    <a:pt x="171" y="256"/>
                  </a:lnTo>
                  <a:lnTo>
                    <a:pt x="174" y="259"/>
                  </a:lnTo>
                  <a:lnTo>
                    <a:pt x="182" y="264"/>
                  </a:lnTo>
                  <a:lnTo>
                    <a:pt x="184" y="264"/>
                  </a:lnTo>
                  <a:lnTo>
                    <a:pt x="184" y="261"/>
                  </a:lnTo>
                  <a:lnTo>
                    <a:pt x="187" y="256"/>
                  </a:lnTo>
                  <a:lnTo>
                    <a:pt x="190" y="253"/>
                  </a:lnTo>
                  <a:lnTo>
                    <a:pt x="192" y="253"/>
                  </a:lnTo>
                  <a:lnTo>
                    <a:pt x="203" y="248"/>
                  </a:lnTo>
                  <a:lnTo>
                    <a:pt x="206" y="245"/>
                  </a:lnTo>
                  <a:lnTo>
                    <a:pt x="211" y="245"/>
                  </a:lnTo>
                  <a:lnTo>
                    <a:pt x="214" y="248"/>
                  </a:lnTo>
                  <a:lnTo>
                    <a:pt x="216" y="251"/>
                  </a:lnTo>
                  <a:lnTo>
                    <a:pt x="216" y="253"/>
                  </a:lnTo>
                  <a:lnTo>
                    <a:pt x="219" y="253"/>
                  </a:lnTo>
                  <a:lnTo>
                    <a:pt x="219" y="251"/>
                  </a:lnTo>
                  <a:lnTo>
                    <a:pt x="222" y="248"/>
                  </a:lnTo>
                  <a:lnTo>
                    <a:pt x="224" y="243"/>
                  </a:lnTo>
                  <a:lnTo>
                    <a:pt x="227" y="243"/>
                  </a:lnTo>
                  <a:lnTo>
                    <a:pt x="227" y="237"/>
                  </a:lnTo>
                  <a:lnTo>
                    <a:pt x="230" y="232"/>
                  </a:lnTo>
                  <a:lnTo>
                    <a:pt x="232" y="229"/>
                  </a:lnTo>
                  <a:lnTo>
                    <a:pt x="235" y="227"/>
                  </a:lnTo>
                  <a:lnTo>
                    <a:pt x="238" y="224"/>
                  </a:lnTo>
                  <a:lnTo>
                    <a:pt x="235" y="221"/>
                  </a:lnTo>
                  <a:lnTo>
                    <a:pt x="235" y="219"/>
                  </a:lnTo>
                  <a:lnTo>
                    <a:pt x="235" y="213"/>
                  </a:lnTo>
                  <a:lnTo>
                    <a:pt x="238" y="213"/>
                  </a:lnTo>
                  <a:lnTo>
                    <a:pt x="240" y="213"/>
                  </a:lnTo>
                  <a:lnTo>
                    <a:pt x="240" y="211"/>
                  </a:lnTo>
                  <a:lnTo>
                    <a:pt x="240" y="208"/>
                  </a:lnTo>
                  <a:lnTo>
                    <a:pt x="238" y="208"/>
                  </a:lnTo>
                  <a:lnTo>
                    <a:pt x="235" y="205"/>
                  </a:lnTo>
                  <a:lnTo>
                    <a:pt x="232" y="203"/>
                  </a:lnTo>
                  <a:lnTo>
                    <a:pt x="232" y="200"/>
                  </a:lnTo>
                  <a:lnTo>
                    <a:pt x="235" y="197"/>
                  </a:lnTo>
                  <a:lnTo>
                    <a:pt x="238" y="195"/>
                  </a:lnTo>
                  <a:lnTo>
                    <a:pt x="238" y="192"/>
                  </a:lnTo>
                  <a:lnTo>
                    <a:pt x="240" y="189"/>
                  </a:lnTo>
                  <a:lnTo>
                    <a:pt x="243" y="192"/>
                  </a:lnTo>
                  <a:lnTo>
                    <a:pt x="243" y="195"/>
                  </a:lnTo>
                  <a:lnTo>
                    <a:pt x="246" y="195"/>
                  </a:lnTo>
                  <a:lnTo>
                    <a:pt x="248" y="192"/>
                  </a:lnTo>
                  <a:lnTo>
                    <a:pt x="248" y="189"/>
                  </a:lnTo>
                  <a:lnTo>
                    <a:pt x="251" y="187"/>
                  </a:lnTo>
                  <a:lnTo>
                    <a:pt x="256" y="187"/>
                  </a:lnTo>
                  <a:lnTo>
                    <a:pt x="259" y="184"/>
                  </a:lnTo>
                  <a:lnTo>
                    <a:pt x="262" y="184"/>
                  </a:lnTo>
                  <a:lnTo>
                    <a:pt x="264" y="179"/>
                  </a:lnTo>
                  <a:lnTo>
                    <a:pt x="270" y="179"/>
                  </a:lnTo>
                  <a:lnTo>
                    <a:pt x="272" y="176"/>
                  </a:lnTo>
                  <a:lnTo>
                    <a:pt x="275" y="173"/>
                  </a:lnTo>
                  <a:lnTo>
                    <a:pt x="278" y="171"/>
                  </a:lnTo>
                  <a:lnTo>
                    <a:pt x="283" y="173"/>
                  </a:lnTo>
                  <a:lnTo>
                    <a:pt x="283" y="171"/>
                  </a:lnTo>
                  <a:lnTo>
                    <a:pt x="283" y="168"/>
                  </a:lnTo>
                  <a:lnTo>
                    <a:pt x="283" y="165"/>
                  </a:lnTo>
                  <a:lnTo>
                    <a:pt x="280" y="163"/>
                  </a:lnTo>
                  <a:lnTo>
                    <a:pt x="278" y="163"/>
                  </a:lnTo>
                  <a:lnTo>
                    <a:pt x="278" y="160"/>
                  </a:lnTo>
                  <a:lnTo>
                    <a:pt x="280" y="157"/>
                  </a:lnTo>
                  <a:lnTo>
                    <a:pt x="280" y="155"/>
                  </a:lnTo>
                  <a:lnTo>
                    <a:pt x="280" y="152"/>
                  </a:lnTo>
                  <a:lnTo>
                    <a:pt x="280" y="149"/>
                  </a:lnTo>
                  <a:lnTo>
                    <a:pt x="280" y="147"/>
                  </a:lnTo>
                  <a:lnTo>
                    <a:pt x="280" y="141"/>
                  </a:lnTo>
                  <a:lnTo>
                    <a:pt x="278" y="139"/>
                  </a:lnTo>
                  <a:lnTo>
                    <a:pt x="275" y="136"/>
                  </a:lnTo>
                  <a:lnTo>
                    <a:pt x="275" y="133"/>
                  </a:lnTo>
                  <a:lnTo>
                    <a:pt x="275" y="131"/>
                  </a:lnTo>
                  <a:lnTo>
                    <a:pt x="272" y="128"/>
                  </a:lnTo>
                  <a:lnTo>
                    <a:pt x="270" y="128"/>
                  </a:lnTo>
                  <a:lnTo>
                    <a:pt x="270" y="125"/>
                  </a:lnTo>
                  <a:lnTo>
                    <a:pt x="267" y="125"/>
                  </a:lnTo>
                  <a:lnTo>
                    <a:pt x="264" y="123"/>
                  </a:lnTo>
                  <a:lnTo>
                    <a:pt x="262" y="123"/>
                  </a:lnTo>
                  <a:lnTo>
                    <a:pt x="259" y="120"/>
                  </a:lnTo>
                  <a:lnTo>
                    <a:pt x="256" y="117"/>
                  </a:lnTo>
                  <a:lnTo>
                    <a:pt x="254" y="117"/>
                  </a:lnTo>
                  <a:lnTo>
                    <a:pt x="251" y="117"/>
                  </a:lnTo>
                  <a:lnTo>
                    <a:pt x="248" y="115"/>
                  </a:lnTo>
                  <a:lnTo>
                    <a:pt x="248" y="112"/>
                  </a:lnTo>
                  <a:lnTo>
                    <a:pt x="248" y="109"/>
                  </a:lnTo>
                  <a:lnTo>
                    <a:pt x="248" y="107"/>
                  </a:lnTo>
                  <a:lnTo>
                    <a:pt x="251" y="101"/>
                  </a:lnTo>
                  <a:lnTo>
                    <a:pt x="251" y="99"/>
                  </a:lnTo>
                  <a:lnTo>
                    <a:pt x="254" y="93"/>
                  </a:lnTo>
                  <a:lnTo>
                    <a:pt x="248" y="91"/>
                  </a:lnTo>
                  <a:lnTo>
                    <a:pt x="246" y="91"/>
                  </a:lnTo>
                  <a:lnTo>
                    <a:pt x="243" y="91"/>
                  </a:lnTo>
                  <a:lnTo>
                    <a:pt x="240" y="91"/>
                  </a:lnTo>
                  <a:lnTo>
                    <a:pt x="238" y="88"/>
                  </a:lnTo>
                  <a:lnTo>
                    <a:pt x="235" y="85"/>
                  </a:lnTo>
                  <a:lnTo>
                    <a:pt x="232" y="85"/>
                  </a:lnTo>
                  <a:lnTo>
                    <a:pt x="230" y="83"/>
                  </a:lnTo>
                  <a:lnTo>
                    <a:pt x="227" y="80"/>
                  </a:lnTo>
                  <a:lnTo>
                    <a:pt x="224" y="80"/>
                  </a:lnTo>
                  <a:lnTo>
                    <a:pt x="222" y="80"/>
                  </a:lnTo>
                  <a:lnTo>
                    <a:pt x="219" y="77"/>
                  </a:lnTo>
                  <a:lnTo>
                    <a:pt x="216" y="77"/>
                  </a:lnTo>
                  <a:lnTo>
                    <a:pt x="214" y="77"/>
                  </a:lnTo>
                  <a:lnTo>
                    <a:pt x="214" y="80"/>
                  </a:lnTo>
                  <a:lnTo>
                    <a:pt x="211" y="83"/>
                  </a:lnTo>
                  <a:lnTo>
                    <a:pt x="211" y="85"/>
                  </a:lnTo>
                  <a:lnTo>
                    <a:pt x="208" y="85"/>
                  </a:lnTo>
                  <a:lnTo>
                    <a:pt x="208" y="83"/>
                  </a:lnTo>
                  <a:lnTo>
                    <a:pt x="206" y="80"/>
                  </a:lnTo>
                  <a:lnTo>
                    <a:pt x="206" y="77"/>
                  </a:lnTo>
                  <a:lnTo>
                    <a:pt x="203" y="77"/>
                  </a:lnTo>
                  <a:lnTo>
                    <a:pt x="200" y="75"/>
                  </a:lnTo>
                  <a:lnTo>
                    <a:pt x="198" y="72"/>
                  </a:lnTo>
                  <a:lnTo>
                    <a:pt x="195" y="69"/>
                  </a:lnTo>
                  <a:lnTo>
                    <a:pt x="195" y="67"/>
                  </a:lnTo>
                  <a:lnTo>
                    <a:pt x="195" y="64"/>
                  </a:lnTo>
                  <a:lnTo>
                    <a:pt x="195" y="61"/>
                  </a:lnTo>
                  <a:lnTo>
                    <a:pt x="198" y="59"/>
                  </a:lnTo>
                  <a:lnTo>
                    <a:pt x="195" y="59"/>
                  </a:lnTo>
                  <a:lnTo>
                    <a:pt x="192" y="59"/>
                  </a:lnTo>
                  <a:lnTo>
                    <a:pt x="187" y="59"/>
                  </a:lnTo>
                  <a:lnTo>
                    <a:pt x="184" y="59"/>
                  </a:lnTo>
                  <a:lnTo>
                    <a:pt x="182" y="61"/>
                  </a:lnTo>
                  <a:lnTo>
                    <a:pt x="176" y="64"/>
                  </a:lnTo>
                  <a:lnTo>
                    <a:pt x="176" y="67"/>
                  </a:lnTo>
                  <a:lnTo>
                    <a:pt x="174" y="69"/>
                  </a:lnTo>
                  <a:lnTo>
                    <a:pt x="171" y="72"/>
                  </a:lnTo>
                  <a:lnTo>
                    <a:pt x="168" y="72"/>
                  </a:lnTo>
                  <a:lnTo>
                    <a:pt x="166" y="75"/>
                  </a:lnTo>
                  <a:lnTo>
                    <a:pt x="163" y="75"/>
                  </a:lnTo>
                  <a:lnTo>
                    <a:pt x="160" y="75"/>
                  </a:lnTo>
                  <a:lnTo>
                    <a:pt x="158" y="75"/>
                  </a:lnTo>
                  <a:lnTo>
                    <a:pt x="155" y="75"/>
                  </a:lnTo>
                  <a:lnTo>
                    <a:pt x="152" y="75"/>
                  </a:lnTo>
                  <a:lnTo>
                    <a:pt x="150" y="75"/>
                  </a:lnTo>
                  <a:lnTo>
                    <a:pt x="147" y="77"/>
                  </a:lnTo>
                  <a:lnTo>
                    <a:pt x="144" y="80"/>
                  </a:lnTo>
                  <a:lnTo>
                    <a:pt x="142" y="83"/>
                  </a:lnTo>
                  <a:lnTo>
                    <a:pt x="139" y="83"/>
                  </a:lnTo>
                  <a:lnTo>
                    <a:pt x="134" y="85"/>
                  </a:lnTo>
                  <a:lnTo>
                    <a:pt x="131" y="85"/>
                  </a:lnTo>
                  <a:lnTo>
                    <a:pt x="128" y="85"/>
                  </a:lnTo>
                  <a:lnTo>
                    <a:pt x="131" y="83"/>
                  </a:lnTo>
                  <a:lnTo>
                    <a:pt x="134" y="80"/>
                  </a:lnTo>
                  <a:lnTo>
                    <a:pt x="134" y="77"/>
                  </a:lnTo>
                  <a:lnTo>
                    <a:pt x="136" y="75"/>
                  </a:lnTo>
                  <a:lnTo>
                    <a:pt x="134" y="72"/>
                  </a:lnTo>
                  <a:lnTo>
                    <a:pt x="131" y="72"/>
                  </a:lnTo>
                  <a:lnTo>
                    <a:pt x="128" y="69"/>
                  </a:lnTo>
                  <a:lnTo>
                    <a:pt x="128" y="67"/>
                  </a:lnTo>
                  <a:lnTo>
                    <a:pt x="126" y="67"/>
                  </a:lnTo>
                  <a:lnTo>
                    <a:pt x="123" y="67"/>
                  </a:lnTo>
                  <a:lnTo>
                    <a:pt x="120" y="64"/>
                  </a:lnTo>
                  <a:lnTo>
                    <a:pt x="120" y="61"/>
                  </a:lnTo>
                  <a:lnTo>
                    <a:pt x="118" y="61"/>
                  </a:lnTo>
                  <a:lnTo>
                    <a:pt x="115" y="59"/>
                  </a:lnTo>
                  <a:lnTo>
                    <a:pt x="115" y="56"/>
                  </a:lnTo>
                  <a:lnTo>
                    <a:pt x="115" y="53"/>
                  </a:lnTo>
                  <a:lnTo>
                    <a:pt x="112" y="53"/>
                  </a:lnTo>
                  <a:lnTo>
                    <a:pt x="112" y="51"/>
                  </a:lnTo>
                  <a:lnTo>
                    <a:pt x="110" y="51"/>
                  </a:lnTo>
                  <a:lnTo>
                    <a:pt x="110" y="48"/>
                  </a:lnTo>
                  <a:lnTo>
                    <a:pt x="112" y="45"/>
                  </a:lnTo>
                  <a:lnTo>
                    <a:pt x="115" y="40"/>
                  </a:lnTo>
                  <a:lnTo>
                    <a:pt x="115" y="37"/>
                  </a:lnTo>
                  <a:lnTo>
                    <a:pt x="115" y="35"/>
                  </a:lnTo>
                  <a:lnTo>
                    <a:pt x="112" y="35"/>
                  </a:lnTo>
                  <a:lnTo>
                    <a:pt x="115" y="32"/>
                  </a:lnTo>
                  <a:lnTo>
                    <a:pt x="115" y="29"/>
                  </a:lnTo>
                  <a:lnTo>
                    <a:pt x="115" y="27"/>
                  </a:lnTo>
                  <a:lnTo>
                    <a:pt x="112" y="24"/>
                  </a:lnTo>
                  <a:lnTo>
                    <a:pt x="110" y="21"/>
                  </a:lnTo>
                  <a:lnTo>
                    <a:pt x="110" y="19"/>
                  </a:lnTo>
                  <a:lnTo>
                    <a:pt x="107" y="16"/>
                  </a:lnTo>
                  <a:lnTo>
                    <a:pt x="104" y="13"/>
                  </a:lnTo>
                  <a:lnTo>
                    <a:pt x="99" y="13"/>
                  </a:lnTo>
                  <a:lnTo>
                    <a:pt x="94" y="13"/>
                  </a:lnTo>
                  <a:lnTo>
                    <a:pt x="91" y="11"/>
                  </a:lnTo>
                  <a:lnTo>
                    <a:pt x="91" y="5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6" y="3"/>
                  </a:lnTo>
                  <a:lnTo>
                    <a:pt x="83" y="3"/>
                  </a:lnTo>
                  <a:lnTo>
                    <a:pt x="80" y="3"/>
                  </a:lnTo>
                  <a:lnTo>
                    <a:pt x="78" y="5"/>
                  </a:lnTo>
                  <a:lnTo>
                    <a:pt x="75" y="5"/>
                  </a:lnTo>
                  <a:lnTo>
                    <a:pt x="72" y="5"/>
                  </a:lnTo>
                  <a:lnTo>
                    <a:pt x="70" y="3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3"/>
                  </a:lnTo>
                  <a:lnTo>
                    <a:pt x="56" y="3"/>
                  </a:lnTo>
                  <a:lnTo>
                    <a:pt x="54" y="3"/>
                  </a:lnTo>
                  <a:lnTo>
                    <a:pt x="48" y="3"/>
                  </a:lnTo>
                  <a:lnTo>
                    <a:pt x="46" y="5"/>
                  </a:lnTo>
                  <a:lnTo>
                    <a:pt x="46" y="11"/>
                  </a:lnTo>
                  <a:lnTo>
                    <a:pt x="46" y="13"/>
                  </a:lnTo>
                  <a:lnTo>
                    <a:pt x="43" y="19"/>
                  </a:lnTo>
                  <a:lnTo>
                    <a:pt x="40" y="21"/>
                  </a:lnTo>
                  <a:lnTo>
                    <a:pt x="40" y="27"/>
                  </a:lnTo>
                  <a:lnTo>
                    <a:pt x="38" y="29"/>
                  </a:lnTo>
                  <a:lnTo>
                    <a:pt x="38" y="32"/>
                  </a:lnTo>
                  <a:lnTo>
                    <a:pt x="35" y="35"/>
                  </a:lnTo>
                  <a:lnTo>
                    <a:pt x="32" y="37"/>
                  </a:lnTo>
                  <a:lnTo>
                    <a:pt x="30" y="40"/>
                  </a:lnTo>
                  <a:lnTo>
                    <a:pt x="30" y="43"/>
                  </a:lnTo>
                  <a:lnTo>
                    <a:pt x="27" y="45"/>
                  </a:lnTo>
                  <a:lnTo>
                    <a:pt x="24" y="45"/>
                  </a:lnTo>
                  <a:lnTo>
                    <a:pt x="24" y="48"/>
                  </a:lnTo>
                  <a:lnTo>
                    <a:pt x="22" y="51"/>
                  </a:lnTo>
                  <a:lnTo>
                    <a:pt x="22" y="53"/>
                  </a:lnTo>
                  <a:lnTo>
                    <a:pt x="19" y="53"/>
                  </a:lnTo>
                  <a:lnTo>
                    <a:pt x="16" y="56"/>
                  </a:lnTo>
                  <a:lnTo>
                    <a:pt x="14" y="56"/>
                  </a:lnTo>
                  <a:lnTo>
                    <a:pt x="14" y="59"/>
                  </a:lnTo>
                  <a:lnTo>
                    <a:pt x="11" y="59"/>
                  </a:lnTo>
                  <a:lnTo>
                    <a:pt x="8" y="61"/>
                  </a:lnTo>
                  <a:lnTo>
                    <a:pt x="6" y="64"/>
                  </a:lnTo>
                  <a:lnTo>
                    <a:pt x="3" y="67"/>
                  </a:lnTo>
                  <a:lnTo>
                    <a:pt x="3" y="69"/>
                  </a:lnTo>
                  <a:lnTo>
                    <a:pt x="3" y="75"/>
                  </a:lnTo>
                  <a:lnTo>
                    <a:pt x="3" y="77"/>
                  </a:lnTo>
                  <a:lnTo>
                    <a:pt x="3" y="80"/>
                  </a:lnTo>
                  <a:lnTo>
                    <a:pt x="3" y="85"/>
                  </a:lnTo>
                  <a:lnTo>
                    <a:pt x="0" y="88"/>
                  </a:lnTo>
                  <a:lnTo>
                    <a:pt x="8" y="85"/>
                  </a:lnTo>
                  <a:lnTo>
                    <a:pt x="19" y="88"/>
                  </a:lnTo>
                  <a:lnTo>
                    <a:pt x="22" y="93"/>
                  </a:lnTo>
                  <a:lnTo>
                    <a:pt x="22" y="96"/>
                  </a:lnTo>
                  <a:lnTo>
                    <a:pt x="22" y="101"/>
                  </a:lnTo>
                  <a:lnTo>
                    <a:pt x="19" y="104"/>
                  </a:lnTo>
                  <a:lnTo>
                    <a:pt x="16" y="104"/>
                  </a:lnTo>
                  <a:lnTo>
                    <a:pt x="14" y="109"/>
                  </a:lnTo>
                  <a:lnTo>
                    <a:pt x="16" y="109"/>
                  </a:lnTo>
                  <a:lnTo>
                    <a:pt x="19" y="112"/>
                  </a:lnTo>
                  <a:lnTo>
                    <a:pt x="22" y="112"/>
                  </a:lnTo>
                  <a:lnTo>
                    <a:pt x="24" y="115"/>
                  </a:lnTo>
                  <a:lnTo>
                    <a:pt x="24" y="117"/>
                  </a:lnTo>
                  <a:lnTo>
                    <a:pt x="22" y="120"/>
                  </a:lnTo>
                  <a:lnTo>
                    <a:pt x="19" y="123"/>
                  </a:lnTo>
                  <a:lnTo>
                    <a:pt x="19" y="128"/>
                  </a:lnTo>
                  <a:lnTo>
                    <a:pt x="16" y="131"/>
                  </a:lnTo>
                  <a:lnTo>
                    <a:pt x="16" y="141"/>
                  </a:lnTo>
                  <a:lnTo>
                    <a:pt x="16" y="152"/>
                  </a:lnTo>
                  <a:close/>
                </a:path>
              </a:pathLst>
            </a:custGeom>
            <a:solidFill>
              <a:srgbClr val="FFFF00"/>
            </a:solidFill>
            <a:ln w="9525" cap="flat" cmpd="sng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wrap="none" lIns="75676" tIns="37838" rIns="75676" bIns="37838" anchor="ctr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12" name="Freeform 178"/>
            <p:cNvSpPr>
              <a:spLocks/>
            </p:cNvSpPr>
            <p:nvPr/>
          </p:nvSpPr>
          <p:spPr bwMode="auto">
            <a:xfrm>
              <a:off x="5445125" y="4198938"/>
              <a:ext cx="2820988" cy="2422525"/>
            </a:xfrm>
            <a:custGeom>
              <a:avLst/>
              <a:gdLst>
                <a:gd name="T0" fmla="*/ 2147483647 w 752"/>
                <a:gd name="T1" fmla="*/ 2147483647 h 611"/>
                <a:gd name="T2" fmla="*/ 2147483647 w 752"/>
                <a:gd name="T3" fmla="*/ 2147483647 h 611"/>
                <a:gd name="T4" fmla="*/ 2147483647 w 752"/>
                <a:gd name="T5" fmla="*/ 2147483647 h 611"/>
                <a:gd name="T6" fmla="*/ 2147483647 w 752"/>
                <a:gd name="T7" fmla="*/ 2147483647 h 611"/>
                <a:gd name="T8" fmla="*/ 2147483647 w 752"/>
                <a:gd name="T9" fmla="*/ 2147483647 h 611"/>
                <a:gd name="T10" fmla="*/ 2147483647 w 752"/>
                <a:gd name="T11" fmla="*/ 2147483647 h 611"/>
                <a:gd name="T12" fmla="*/ 2147483647 w 752"/>
                <a:gd name="T13" fmla="*/ 2147483647 h 611"/>
                <a:gd name="T14" fmla="*/ 2147483647 w 752"/>
                <a:gd name="T15" fmla="*/ 2147483647 h 611"/>
                <a:gd name="T16" fmla="*/ 2147483647 w 752"/>
                <a:gd name="T17" fmla="*/ 2147483647 h 611"/>
                <a:gd name="T18" fmla="*/ 2147483647 w 752"/>
                <a:gd name="T19" fmla="*/ 2147483647 h 611"/>
                <a:gd name="T20" fmla="*/ 2147483647 w 752"/>
                <a:gd name="T21" fmla="*/ 2147483647 h 611"/>
                <a:gd name="T22" fmla="*/ 2147483647 w 752"/>
                <a:gd name="T23" fmla="*/ 2147483647 h 611"/>
                <a:gd name="T24" fmla="*/ 2147483647 w 752"/>
                <a:gd name="T25" fmla="*/ 2147483647 h 611"/>
                <a:gd name="T26" fmla="*/ 2147483647 w 752"/>
                <a:gd name="T27" fmla="*/ 2147483647 h 611"/>
                <a:gd name="T28" fmla="*/ 2147483647 w 752"/>
                <a:gd name="T29" fmla="*/ 2147483647 h 611"/>
                <a:gd name="T30" fmla="*/ 2147483647 w 752"/>
                <a:gd name="T31" fmla="*/ 2147483647 h 611"/>
                <a:gd name="T32" fmla="*/ 2147483647 w 752"/>
                <a:gd name="T33" fmla="*/ 2147483647 h 611"/>
                <a:gd name="T34" fmla="*/ 2147483647 w 752"/>
                <a:gd name="T35" fmla="*/ 2147483647 h 611"/>
                <a:gd name="T36" fmla="*/ 2147483647 w 752"/>
                <a:gd name="T37" fmla="*/ 2147483647 h 611"/>
                <a:gd name="T38" fmla="*/ 2147483647 w 752"/>
                <a:gd name="T39" fmla="*/ 2147483647 h 611"/>
                <a:gd name="T40" fmla="*/ 2147483647 w 752"/>
                <a:gd name="T41" fmla="*/ 2147483647 h 611"/>
                <a:gd name="T42" fmla="*/ 2147483647 w 752"/>
                <a:gd name="T43" fmla="*/ 2147483647 h 611"/>
                <a:gd name="T44" fmla="*/ 2147483647 w 752"/>
                <a:gd name="T45" fmla="*/ 2147483647 h 611"/>
                <a:gd name="T46" fmla="*/ 2147483647 w 752"/>
                <a:gd name="T47" fmla="*/ 2147483647 h 611"/>
                <a:gd name="T48" fmla="*/ 2147483647 w 752"/>
                <a:gd name="T49" fmla="*/ 2147483647 h 611"/>
                <a:gd name="T50" fmla="*/ 2147483647 w 752"/>
                <a:gd name="T51" fmla="*/ 2147483647 h 611"/>
                <a:gd name="T52" fmla="*/ 2147483647 w 752"/>
                <a:gd name="T53" fmla="*/ 2147483647 h 611"/>
                <a:gd name="T54" fmla="*/ 2147483647 w 752"/>
                <a:gd name="T55" fmla="*/ 2147483647 h 611"/>
                <a:gd name="T56" fmla="*/ 2147483647 w 752"/>
                <a:gd name="T57" fmla="*/ 2147483647 h 611"/>
                <a:gd name="T58" fmla="*/ 2147483647 w 752"/>
                <a:gd name="T59" fmla="*/ 2147483647 h 611"/>
                <a:gd name="T60" fmla="*/ 2147483647 w 752"/>
                <a:gd name="T61" fmla="*/ 2147483647 h 611"/>
                <a:gd name="T62" fmla="*/ 2147483647 w 752"/>
                <a:gd name="T63" fmla="*/ 2147483647 h 611"/>
                <a:gd name="T64" fmla="*/ 2147483647 w 752"/>
                <a:gd name="T65" fmla="*/ 2147483647 h 611"/>
                <a:gd name="T66" fmla="*/ 2147483647 w 752"/>
                <a:gd name="T67" fmla="*/ 2147483647 h 611"/>
                <a:gd name="T68" fmla="*/ 2147483647 w 752"/>
                <a:gd name="T69" fmla="*/ 2147483647 h 611"/>
                <a:gd name="T70" fmla="*/ 2147483647 w 752"/>
                <a:gd name="T71" fmla="*/ 2147483647 h 611"/>
                <a:gd name="T72" fmla="*/ 2147483647 w 752"/>
                <a:gd name="T73" fmla="*/ 2147483647 h 611"/>
                <a:gd name="T74" fmla="*/ 2147483647 w 752"/>
                <a:gd name="T75" fmla="*/ 2147483647 h 611"/>
                <a:gd name="T76" fmla="*/ 2147483647 w 752"/>
                <a:gd name="T77" fmla="*/ 2147483647 h 611"/>
                <a:gd name="T78" fmla="*/ 2147483647 w 752"/>
                <a:gd name="T79" fmla="*/ 2147483647 h 611"/>
                <a:gd name="T80" fmla="*/ 2147483647 w 752"/>
                <a:gd name="T81" fmla="*/ 2147483647 h 611"/>
                <a:gd name="T82" fmla="*/ 2147483647 w 752"/>
                <a:gd name="T83" fmla="*/ 2147483647 h 611"/>
                <a:gd name="T84" fmla="*/ 2147483647 w 752"/>
                <a:gd name="T85" fmla="*/ 2147483647 h 611"/>
                <a:gd name="T86" fmla="*/ 2147483647 w 752"/>
                <a:gd name="T87" fmla="*/ 2147483647 h 611"/>
                <a:gd name="T88" fmla="*/ 2147483647 w 752"/>
                <a:gd name="T89" fmla="*/ 2147483647 h 611"/>
                <a:gd name="T90" fmla="*/ 2147483647 w 752"/>
                <a:gd name="T91" fmla="*/ 2147483647 h 611"/>
                <a:gd name="T92" fmla="*/ 2147483647 w 752"/>
                <a:gd name="T93" fmla="*/ 2147483647 h 611"/>
                <a:gd name="T94" fmla="*/ 2147483647 w 752"/>
                <a:gd name="T95" fmla="*/ 2147483647 h 611"/>
                <a:gd name="T96" fmla="*/ 2147483647 w 752"/>
                <a:gd name="T97" fmla="*/ 2147483647 h 611"/>
                <a:gd name="T98" fmla="*/ 2147483647 w 752"/>
                <a:gd name="T99" fmla="*/ 2147483647 h 611"/>
                <a:gd name="T100" fmla="*/ 2147483647 w 752"/>
                <a:gd name="T101" fmla="*/ 2147483647 h 611"/>
                <a:gd name="T102" fmla="*/ 2147483647 w 752"/>
                <a:gd name="T103" fmla="*/ 2147483647 h 611"/>
                <a:gd name="T104" fmla="*/ 2147483647 w 752"/>
                <a:gd name="T105" fmla="*/ 2147483647 h 611"/>
                <a:gd name="T106" fmla="*/ 2147483647 w 752"/>
                <a:gd name="T107" fmla="*/ 2147483647 h 611"/>
                <a:gd name="T108" fmla="*/ 2147483647 w 752"/>
                <a:gd name="T109" fmla="*/ 2147483647 h 611"/>
                <a:gd name="T110" fmla="*/ 2147483647 w 752"/>
                <a:gd name="T111" fmla="*/ 2147483647 h 611"/>
                <a:gd name="T112" fmla="*/ 2147483647 w 752"/>
                <a:gd name="T113" fmla="*/ 2147483647 h 611"/>
                <a:gd name="T114" fmla="*/ 2147483647 w 752"/>
                <a:gd name="T115" fmla="*/ 2147483647 h 611"/>
                <a:gd name="T116" fmla="*/ 2147483647 w 752"/>
                <a:gd name="T117" fmla="*/ 2147483647 h 61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52"/>
                <a:gd name="T178" fmla="*/ 0 h 611"/>
                <a:gd name="T179" fmla="*/ 752 w 752"/>
                <a:gd name="T180" fmla="*/ 611 h 61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52" h="611">
                  <a:moveTo>
                    <a:pt x="0" y="611"/>
                  </a:moveTo>
                  <a:lnTo>
                    <a:pt x="0" y="608"/>
                  </a:lnTo>
                  <a:lnTo>
                    <a:pt x="3" y="608"/>
                  </a:lnTo>
                  <a:lnTo>
                    <a:pt x="5" y="608"/>
                  </a:lnTo>
                  <a:lnTo>
                    <a:pt x="5" y="605"/>
                  </a:lnTo>
                  <a:lnTo>
                    <a:pt x="8" y="603"/>
                  </a:lnTo>
                  <a:lnTo>
                    <a:pt x="11" y="603"/>
                  </a:lnTo>
                  <a:lnTo>
                    <a:pt x="11" y="600"/>
                  </a:lnTo>
                  <a:lnTo>
                    <a:pt x="11" y="597"/>
                  </a:lnTo>
                  <a:lnTo>
                    <a:pt x="11" y="595"/>
                  </a:lnTo>
                  <a:lnTo>
                    <a:pt x="11" y="592"/>
                  </a:lnTo>
                  <a:lnTo>
                    <a:pt x="13" y="589"/>
                  </a:lnTo>
                  <a:lnTo>
                    <a:pt x="16" y="587"/>
                  </a:lnTo>
                  <a:lnTo>
                    <a:pt x="8" y="584"/>
                  </a:lnTo>
                  <a:lnTo>
                    <a:pt x="5" y="581"/>
                  </a:lnTo>
                  <a:lnTo>
                    <a:pt x="5" y="579"/>
                  </a:lnTo>
                  <a:lnTo>
                    <a:pt x="3" y="576"/>
                  </a:lnTo>
                  <a:lnTo>
                    <a:pt x="3" y="573"/>
                  </a:lnTo>
                  <a:lnTo>
                    <a:pt x="5" y="571"/>
                  </a:lnTo>
                  <a:lnTo>
                    <a:pt x="8" y="571"/>
                  </a:lnTo>
                  <a:lnTo>
                    <a:pt x="11" y="571"/>
                  </a:lnTo>
                  <a:lnTo>
                    <a:pt x="13" y="571"/>
                  </a:lnTo>
                  <a:lnTo>
                    <a:pt x="16" y="571"/>
                  </a:lnTo>
                  <a:lnTo>
                    <a:pt x="19" y="571"/>
                  </a:lnTo>
                  <a:lnTo>
                    <a:pt x="21" y="571"/>
                  </a:lnTo>
                  <a:lnTo>
                    <a:pt x="21" y="568"/>
                  </a:lnTo>
                  <a:lnTo>
                    <a:pt x="21" y="565"/>
                  </a:lnTo>
                  <a:lnTo>
                    <a:pt x="24" y="565"/>
                  </a:lnTo>
                  <a:lnTo>
                    <a:pt x="27" y="565"/>
                  </a:lnTo>
                  <a:lnTo>
                    <a:pt x="29" y="565"/>
                  </a:lnTo>
                  <a:lnTo>
                    <a:pt x="32" y="568"/>
                  </a:lnTo>
                  <a:lnTo>
                    <a:pt x="32" y="571"/>
                  </a:lnTo>
                  <a:lnTo>
                    <a:pt x="35" y="573"/>
                  </a:lnTo>
                  <a:lnTo>
                    <a:pt x="37" y="573"/>
                  </a:lnTo>
                  <a:lnTo>
                    <a:pt x="40" y="571"/>
                  </a:lnTo>
                  <a:lnTo>
                    <a:pt x="40" y="568"/>
                  </a:lnTo>
                  <a:lnTo>
                    <a:pt x="43" y="565"/>
                  </a:lnTo>
                  <a:lnTo>
                    <a:pt x="45" y="565"/>
                  </a:lnTo>
                  <a:lnTo>
                    <a:pt x="48" y="565"/>
                  </a:lnTo>
                  <a:lnTo>
                    <a:pt x="48" y="563"/>
                  </a:lnTo>
                  <a:lnTo>
                    <a:pt x="48" y="560"/>
                  </a:lnTo>
                  <a:lnTo>
                    <a:pt x="48" y="558"/>
                  </a:lnTo>
                  <a:lnTo>
                    <a:pt x="45" y="555"/>
                  </a:lnTo>
                  <a:lnTo>
                    <a:pt x="43" y="552"/>
                  </a:lnTo>
                  <a:lnTo>
                    <a:pt x="43" y="550"/>
                  </a:lnTo>
                  <a:lnTo>
                    <a:pt x="45" y="550"/>
                  </a:lnTo>
                  <a:lnTo>
                    <a:pt x="45" y="547"/>
                  </a:lnTo>
                  <a:lnTo>
                    <a:pt x="45" y="544"/>
                  </a:lnTo>
                  <a:lnTo>
                    <a:pt x="43" y="539"/>
                  </a:lnTo>
                  <a:lnTo>
                    <a:pt x="45" y="536"/>
                  </a:lnTo>
                  <a:lnTo>
                    <a:pt x="51" y="536"/>
                  </a:lnTo>
                  <a:lnTo>
                    <a:pt x="51" y="534"/>
                  </a:lnTo>
                  <a:lnTo>
                    <a:pt x="45" y="531"/>
                  </a:lnTo>
                  <a:lnTo>
                    <a:pt x="45" y="528"/>
                  </a:lnTo>
                  <a:lnTo>
                    <a:pt x="43" y="526"/>
                  </a:lnTo>
                  <a:lnTo>
                    <a:pt x="45" y="523"/>
                  </a:lnTo>
                  <a:lnTo>
                    <a:pt x="45" y="518"/>
                  </a:lnTo>
                  <a:lnTo>
                    <a:pt x="48" y="515"/>
                  </a:lnTo>
                  <a:lnTo>
                    <a:pt x="48" y="512"/>
                  </a:lnTo>
                  <a:lnTo>
                    <a:pt x="45" y="512"/>
                  </a:lnTo>
                  <a:lnTo>
                    <a:pt x="43" y="515"/>
                  </a:lnTo>
                  <a:lnTo>
                    <a:pt x="43" y="512"/>
                  </a:lnTo>
                  <a:lnTo>
                    <a:pt x="45" y="510"/>
                  </a:lnTo>
                  <a:lnTo>
                    <a:pt x="48" y="510"/>
                  </a:lnTo>
                  <a:lnTo>
                    <a:pt x="51" y="510"/>
                  </a:lnTo>
                  <a:lnTo>
                    <a:pt x="51" y="507"/>
                  </a:lnTo>
                  <a:lnTo>
                    <a:pt x="51" y="504"/>
                  </a:lnTo>
                  <a:lnTo>
                    <a:pt x="45" y="504"/>
                  </a:lnTo>
                  <a:lnTo>
                    <a:pt x="43" y="504"/>
                  </a:lnTo>
                  <a:lnTo>
                    <a:pt x="40" y="504"/>
                  </a:lnTo>
                  <a:lnTo>
                    <a:pt x="37" y="504"/>
                  </a:lnTo>
                  <a:lnTo>
                    <a:pt x="35" y="504"/>
                  </a:lnTo>
                  <a:lnTo>
                    <a:pt x="32" y="504"/>
                  </a:lnTo>
                  <a:lnTo>
                    <a:pt x="29" y="504"/>
                  </a:lnTo>
                  <a:lnTo>
                    <a:pt x="27" y="504"/>
                  </a:lnTo>
                  <a:lnTo>
                    <a:pt x="27" y="502"/>
                  </a:lnTo>
                  <a:lnTo>
                    <a:pt x="29" y="502"/>
                  </a:lnTo>
                  <a:lnTo>
                    <a:pt x="32" y="499"/>
                  </a:lnTo>
                  <a:lnTo>
                    <a:pt x="32" y="496"/>
                  </a:lnTo>
                  <a:lnTo>
                    <a:pt x="32" y="494"/>
                  </a:lnTo>
                  <a:lnTo>
                    <a:pt x="32" y="488"/>
                  </a:lnTo>
                  <a:lnTo>
                    <a:pt x="35" y="488"/>
                  </a:lnTo>
                  <a:lnTo>
                    <a:pt x="37" y="486"/>
                  </a:lnTo>
                  <a:lnTo>
                    <a:pt x="37" y="483"/>
                  </a:lnTo>
                  <a:lnTo>
                    <a:pt x="37" y="480"/>
                  </a:lnTo>
                  <a:lnTo>
                    <a:pt x="35" y="478"/>
                  </a:lnTo>
                  <a:lnTo>
                    <a:pt x="32" y="478"/>
                  </a:lnTo>
                  <a:lnTo>
                    <a:pt x="32" y="475"/>
                  </a:lnTo>
                  <a:lnTo>
                    <a:pt x="32" y="472"/>
                  </a:lnTo>
                  <a:lnTo>
                    <a:pt x="35" y="470"/>
                  </a:lnTo>
                  <a:lnTo>
                    <a:pt x="37" y="470"/>
                  </a:lnTo>
                  <a:lnTo>
                    <a:pt x="40" y="470"/>
                  </a:lnTo>
                  <a:lnTo>
                    <a:pt x="43" y="472"/>
                  </a:lnTo>
                  <a:lnTo>
                    <a:pt x="45" y="475"/>
                  </a:lnTo>
                  <a:lnTo>
                    <a:pt x="45" y="478"/>
                  </a:lnTo>
                  <a:lnTo>
                    <a:pt x="45" y="480"/>
                  </a:lnTo>
                  <a:lnTo>
                    <a:pt x="56" y="483"/>
                  </a:lnTo>
                  <a:lnTo>
                    <a:pt x="56" y="480"/>
                  </a:lnTo>
                  <a:lnTo>
                    <a:pt x="56" y="478"/>
                  </a:lnTo>
                  <a:lnTo>
                    <a:pt x="59" y="478"/>
                  </a:lnTo>
                  <a:lnTo>
                    <a:pt x="61" y="478"/>
                  </a:lnTo>
                  <a:lnTo>
                    <a:pt x="64" y="475"/>
                  </a:lnTo>
                  <a:lnTo>
                    <a:pt x="64" y="472"/>
                  </a:lnTo>
                  <a:lnTo>
                    <a:pt x="67" y="472"/>
                  </a:lnTo>
                  <a:lnTo>
                    <a:pt x="67" y="470"/>
                  </a:lnTo>
                  <a:lnTo>
                    <a:pt x="69" y="467"/>
                  </a:lnTo>
                  <a:lnTo>
                    <a:pt x="72" y="464"/>
                  </a:lnTo>
                  <a:lnTo>
                    <a:pt x="77" y="462"/>
                  </a:lnTo>
                  <a:lnTo>
                    <a:pt x="80" y="462"/>
                  </a:lnTo>
                  <a:lnTo>
                    <a:pt x="80" y="464"/>
                  </a:lnTo>
                  <a:lnTo>
                    <a:pt x="83" y="470"/>
                  </a:lnTo>
                  <a:lnTo>
                    <a:pt x="83" y="472"/>
                  </a:lnTo>
                  <a:lnTo>
                    <a:pt x="85" y="472"/>
                  </a:lnTo>
                  <a:lnTo>
                    <a:pt x="88" y="470"/>
                  </a:lnTo>
                  <a:lnTo>
                    <a:pt x="91" y="470"/>
                  </a:lnTo>
                  <a:lnTo>
                    <a:pt x="91" y="475"/>
                  </a:lnTo>
                  <a:lnTo>
                    <a:pt x="93" y="475"/>
                  </a:lnTo>
                  <a:lnTo>
                    <a:pt x="96" y="475"/>
                  </a:lnTo>
                  <a:lnTo>
                    <a:pt x="96" y="478"/>
                  </a:lnTo>
                  <a:lnTo>
                    <a:pt x="96" y="480"/>
                  </a:lnTo>
                  <a:lnTo>
                    <a:pt x="93" y="483"/>
                  </a:lnTo>
                  <a:lnTo>
                    <a:pt x="96" y="483"/>
                  </a:lnTo>
                  <a:lnTo>
                    <a:pt x="99" y="483"/>
                  </a:lnTo>
                  <a:lnTo>
                    <a:pt x="101" y="483"/>
                  </a:lnTo>
                  <a:lnTo>
                    <a:pt x="101" y="486"/>
                  </a:lnTo>
                  <a:lnTo>
                    <a:pt x="104" y="488"/>
                  </a:lnTo>
                  <a:lnTo>
                    <a:pt x="107" y="488"/>
                  </a:lnTo>
                  <a:lnTo>
                    <a:pt x="107" y="491"/>
                  </a:lnTo>
                  <a:lnTo>
                    <a:pt x="109" y="494"/>
                  </a:lnTo>
                  <a:lnTo>
                    <a:pt x="107" y="494"/>
                  </a:lnTo>
                  <a:lnTo>
                    <a:pt x="107" y="496"/>
                  </a:lnTo>
                  <a:lnTo>
                    <a:pt x="107" y="499"/>
                  </a:lnTo>
                  <a:lnTo>
                    <a:pt x="109" y="499"/>
                  </a:lnTo>
                  <a:lnTo>
                    <a:pt x="115" y="502"/>
                  </a:lnTo>
                  <a:lnTo>
                    <a:pt x="117" y="502"/>
                  </a:lnTo>
                  <a:lnTo>
                    <a:pt x="120" y="499"/>
                  </a:lnTo>
                  <a:lnTo>
                    <a:pt x="123" y="499"/>
                  </a:lnTo>
                  <a:lnTo>
                    <a:pt x="125" y="496"/>
                  </a:lnTo>
                  <a:lnTo>
                    <a:pt x="128" y="494"/>
                  </a:lnTo>
                  <a:lnTo>
                    <a:pt x="128" y="496"/>
                  </a:lnTo>
                  <a:lnTo>
                    <a:pt x="131" y="499"/>
                  </a:lnTo>
                  <a:lnTo>
                    <a:pt x="136" y="499"/>
                  </a:lnTo>
                  <a:lnTo>
                    <a:pt x="136" y="502"/>
                  </a:lnTo>
                  <a:lnTo>
                    <a:pt x="136" y="504"/>
                  </a:lnTo>
                  <a:lnTo>
                    <a:pt x="139" y="504"/>
                  </a:lnTo>
                  <a:lnTo>
                    <a:pt x="141" y="504"/>
                  </a:lnTo>
                  <a:lnTo>
                    <a:pt x="141" y="507"/>
                  </a:lnTo>
                  <a:lnTo>
                    <a:pt x="144" y="510"/>
                  </a:lnTo>
                  <a:lnTo>
                    <a:pt x="147" y="507"/>
                  </a:lnTo>
                  <a:lnTo>
                    <a:pt x="152" y="507"/>
                  </a:lnTo>
                  <a:lnTo>
                    <a:pt x="152" y="510"/>
                  </a:lnTo>
                  <a:lnTo>
                    <a:pt x="160" y="510"/>
                  </a:lnTo>
                  <a:lnTo>
                    <a:pt x="163" y="510"/>
                  </a:lnTo>
                  <a:lnTo>
                    <a:pt x="165" y="507"/>
                  </a:lnTo>
                  <a:lnTo>
                    <a:pt x="168" y="507"/>
                  </a:lnTo>
                  <a:lnTo>
                    <a:pt x="173" y="507"/>
                  </a:lnTo>
                  <a:lnTo>
                    <a:pt x="179" y="507"/>
                  </a:lnTo>
                  <a:lnTo>
                    <a:pt x="181" y="507"/>
                  </a:lnTo>
                  <a:lnTo>
                    <a:pt x="184" y="510"/>
                  </a:lnTo>
                  <a:lnTo>
                    <a:pt x="187" y="510"/>
                  </a:lnTo>
                  <a:lnTo>
                    <a:pt x="189" y="510"/>
                  </a:lnTo>
                  <a:lnTo>
                    <a:pt x="195" y="512"/>
                  </a:lnTo>
                  <a:lnTo>
                    <a:pt x="192" y="515"/>
                  </a:lnTo>
                  <a:lnTo>
                    <a:pt x="192" y="518"/>
                  </a:lnTo>
                  <a:lnTo>
                    <a:pt x="189" y="520"/>
                  </a:lnTo>
                  <a:lnTo>
                    <a:pt x="189" y="523"/>
                  </a:lnTo>
                  <a:lnTo>
                    <a:pt x="189" y="526"/>
                  </a:lnTo>
                  <a:lnTo>
                    <a:pt x="192" y="526"/>
                  </a:lnTo>
                  <a:lnTo>
                    <a:pt x="195" y="523"/>
                  </a:lnTo>
                  <a:lnTo>
                    <a:pt x="197" y="523"/>
                  </a:lnTo>
                  <a:lnTo>
                    <a:pt x="200" y="523"/>
                  </a:lnTo>
                  <a:lnTo>
                    <a:pt x="200" y="520"/>
                  </a:lnTo>
                  <a:lnTo>
                    <a:pt x="200" y="518"/>
                  </a:lnTo>
                  <a:lnTo>
                    <a:pt x="197" y="515"/>
                  </a:lnTo>
                  <a:lnTo>
                    <a:pt x="197" y="512"/>
                  </a:lnTo>
                  <a:lnTo>
                    <a:pt x="197" y="510"/>
                  </a:lnTo>
                  <a:lnTo>
                    <a:pt x="200" y="507"/>
                  </a:lnTo>
                  <a:lnTo>
                    <a:pt x="203" y="504"/>
                  </a:lnTo>
                  <a:lnTo>
                    <a:pt x="205" y="504"/>
                  </a:lnTo>
                  <a:lnTo>
                    <a:pt x="208" y="502"/>
                  </a:lnTo>
                  <a:lnTo>
                    <a:pt x="208" y="499"/>
                  </a:lnTo>
                  <a:lnTo>
                    <a:pt x="208" y="496"/>
                  </a:lnTo>
                  <a:lnTo>
                    <a:pt x="211" y="494"/>
                  </a:lnTo>
                  <a:lnTo>
                    <a:pt x="211" y="488"/>
                  </a:lnTo>
                  <a:lnTo>
                    <a:pt x="213" y="488"/>
                  </a:lnTo>
                  <a:lnTo>
                    <a:pt x="227" y="491"/>
                  </a:lnTo>
                  <a:lnTo>
                    <a:pt x="229" y="491"/>
                  </a:lnTo>
                  <a:lnTo>
                    <a:pt x="232" y="491"/>
                  </a:lnTo>
                  <a:lnTo>
                    <a:pt x="235" y="488"/>
                  </a:lnTo>
                  <a:lnTo>
                    <a:pt x="237" y="488"/>
                  </a:lnTo>
                  <a:lnTo>
                    <a:pt x="240" y="491"/>
                  </a:lnTo>
                  <a:lnTo>
                    <a:pt x="243" y="491"/>
                  </a:lnTo>
                  <a:lnTo>
                    <a:pt x="243" y="488"/>
                  </a:lnTo>
                  <a:lnTo>
                    <a:pt x="245" y="486"/>
                  </a:lnTo>
                  <a:lnTo>
                    <a:pt x="248" y="483"/>
                  </a:lnTo>
                  <a:lnTo>
                    <a:pt x="251" y="480"/>
                  </a:lnTo>
                  <a:lnTo>
                    <a:pt x="256" y="475"/>
                  </a:lnTo>
                  <a:lnTo>
                    <a:pt x="259" y="475"/>
                  </a:lnTo>
                  <a:lnTo>
                    <a:pt x="264" y="475"/>
                  </a:lnTo>
                  <a:lnTo>
                    <a:pt x="267" y="472"/>
                  </a:lnTo>
                  <a:lnTo>
                    <a:pt x="275" y="467"/>
                  </a:lnTo>
                  <a:lnTo>
                    <a:pt x="277" y="464"/>
                  </a:lnTo>
                  <a:lnTo>
                    <a:pt x="280" y="462"/>
                  </a:lnTo>
                  <a:lnTo>
                    <a:pt x="283" y="462"/>
                  </a:lnTo>
                  <a:lnTo>
                    <a:pt x="285" y="462"/>
                  </a:lnTo>
                  <a:lnTo>
                    <a:pt x="288" y="462"/>
                  </a:lnTo>
                  <a:lnTo>
                    <a:pt x="291" y="464"/>
                  </a:lnTo>
                  <a:lnTo>
                    <a:pt x="293" y="464"/>
                  </a:lnTo>
                  <a:lnTo>
                    <a:pt x="309" y="464"/>
                  </a:lnTo>
                  <a:lnTo>
                    <a:pt x="312" y="459"/>
                  </a:lnTo>
                  <a:lnTo>
                    <a:pt x="312" y="454"/>
                  </a:lnTo>
                  <a:lnTo>
                    <a:pt x="312" y="451"/>
                  </a:lnTo>
                  <a:lnTo>
                    <a:pt x="315" y="451"/>
                  </a:lnTo>
                  <a:lnTo>
                    <a:pt x="323" y="451"/>
                  </a:lnTo>
                  <a:lnTo>
                    <a:pt x="323" y="448"/>
                  </a:lnTo>
                  <a:lnTo>
                    <a:pt x="323" y="446"/>
                  </a:lnTo>
                  <a:lnTo>
                    <a:pt x="325" y="443"/>
                  </a:lnTo>
                  <a:lnTo>
                    <a:pt x="328" y="443"/>
                  </a:lnTo>
                  <a:lnTo>
                    <a:pt x="333" y="443"/>
                  </a:lnTo>
                  <a:lnTo>
                    <a:pt x="336" y="443"/>
                  </a:lnTo>
                  <a:lnTo>
                    <a:pt x="336" y="440"/>
                  </a:lnTo>
                  <a:lnTo>
                    <a:pt x="339" y="438"/>
                  </a:lnTo>
                  <a:lnTo>
                    <a:pt x="341" y="438"/>
                  </a:lnTo>
                  <a:lnTo>
                    <a:pt x="347" y="435"/>
                  </a:lnTo>
                  <a:lnTo>
                    <a:pt x="360" y="427"/>
                  </a:lnTo>
                  <a:lnTo>
                    <a:pt x="363" y="424"/>
                  </a:lnTo>
                  <a:lnTo>
                    <a:pt x="365" y="422"/>
                  </a:lnTo>
                  <a:lnTo>
                    <a:pt x="376" y="414"/>
                  </a:lnTo>
                  <a:lnTo>
                    <a:pt x="376" y="411"/>
                  </a:lnTo>
                  <a:lnTo>
                    <a:pt x="376" y="408"/>
                  </a:lnTo>
                  <a:lnTo>
                    <a:pt x="376" y="406"/>
                  </a:lnTo>
                  <a:lnTo>
                    <a:pt x="379" y="406"/>
                  </a:lnTo>
                  <a:lnTo>
                    <a:pt x="381" y="408"/>
                  </a:lnTo>
                  <a:lnTo>
                    <a:pt x="384" y="408"/>
                  </a:lnTo>
                  <a:lnTo>
                    <a:pt x="389" y="411"/>
                  </a:lnTo>
                  <a:lnTo>
                    <a:pt x="392" y="411"/>
                  </a:lnTo>
                  <a:lnTo>
                    <a:pt x="395" y="414"/>
                  </a:lnTo>
                  <a:lnTo>
                    <a:pt x="397" y="411"/>
                  </a:lnTo>
                  <a:lnTo>
                    <a:pt x="400" y="414"/>
                  </a:lnTo>
                  <a:lnTo>
                    <a:pt x="400" y="416"/>
                  </a:lnTo>
                  <a:lnTo>
                    <a:pt x="403" y="416"/>
                  </a:lnTo>
                  <a:lnTo>
                    <a:pt x="405" y="416"/>
                  </a:lnTo>
                  <a:lnTo>
                    <a:pt x="408" y="416"/>
                  </a:lnTo>
                  <a:lnTo>
                    <a:pt x="413" y="416"/>
                  </a:lnTo>
                  <a:lnTo>
                    <a:pt x="416" y="419"/>
                  </a:lnTo>
                  <a:lnTo>
                    <a:pt x="419" y="422"/>
                  </a:lnTo>
                  <a:lnTo>
                    <a:pt x="421" y="424"/>
                  </a:lnTo>
                  <a:lnTo>
                    <a:pt x="419" y="424"/>
                  </a:lnTo>
                  <a:lnTo>
                    <a:pt x="416" y="427"/>
                  </a:lnTo>
                  <a:lnTo>
                    <a:pt x="419" y="430"/>
                  </a:lnTo>
                  <a:lnTo>
                    <a:pt x="421" y="430"/>
                  </a:lnTo>
                  <a:lnTo>
                    <a:pt x="424" y="430"/>
                  </a:lnTo>
                  <a:lnTo>
                    <a:pt x="427" y="430"/>
                  </a:lnTo>
                  <a:lnTo>
                    <a:pt x="429" y="430"/>
                  </a:lnTo>
                  <a:lnTo>
                    <a:pt x="432" y="432"/>
                  </a:lnTo>
                  <a:lnTo>
                    <a:pt x="435" y="435"/>
                  </a:lnTo>
                  <a:lnTo>
                    <a:pt x="437" y="438"/>
                  </a:lnTo>
                  <a:lnTo>
                    <a:pt x="440" y="438"/>
                  </a:lnTo>
                  <a:lnTo>
                    <a:pt x="443" y="435"/>
                  </a:lnTo>
                  <a:lnTo>
                    <a:pt x="443" y="432"/>
                  </a:lnTo>
                  <a:lnTo>
                    <a:pt x="443" y="430"/>
                  </a:lnTo>
                  <a:lnTo>
                    <a:pt x="440" y="430"/>
                  </a:lnTo>
                  <a:lnTo>
                    <a:pt x="443" y="427"/>
                  </a:lnTo>
                  <a:lnTo>
                    <a:pt x="445" y="427"/>
                  </a:lnTo>
                  <a:lnTo>
                    <a:pt x="448" y="432"/>
                  </a:lnTo>
                  <a:lnTo>
                    <a:pt x="448" y="430"/>
                  </a:lnTo>
                  <a:lnTo>
                    <a:pt x="451" y="427"/>
                  </a:lnTo>
                  <a:lnTo>
                    <a:pt x="453" y="424"/>
                  </a:lnTo>
                  <a:lnTo>
                    <a:pt x="456" y="422"/>
                  </a:lnTo>
                  <a:lnTo>
                    <a:pt x="456" y="419"/>
                  </a:lnTo>
                  <a:lnTo>
                    <a:pt x="456" y="416"/>
                  </a:lnTo>
                  <a:lnTo>
                    <a:pt x="459" y="414"/>
                  </a:lnTo>
                  <a:lnTo>
                    <a:pt x="461" y="411"/>
                  </a:lnTo>
                  <a:lnTo>
                    <a:pt x="461" y="408"/>
                  </a:lnTo>
                  <a:lnTo>
                    <a:pt x="459" y="406"/>
                  </a:lnTo>
                  <a:lnTo>
                    <a:pt x="456" y="403"/>
                  </a:lnTo>
                  <a:lnTo>
                    <a:pt x="456" y="400"/>
                  </a:lnTo>
                  <a:lnTo>
                    <a:pt x="456" y="395"/>
                  </a:lnTo>
                  <a:lnTo>
                    <a:pt x="456" y="392"/>
                  </a:lnTo>
                  <a:lnTo>
                    <a:pt x="453" y="390"/>
                  </a:lnTo>
                  <a:lnTo>
                    <a:pt x="453" y="387"/>
                  </a:lnTo>
                  <a:lnTo>
                    <a:pt x="453" y="384"/>
                  </a:lnTo>
                  <a:lnTo>
                    <a:pt x="456" y="384"/>
                  </a:lnTo>
                  <a:lnTo>
                    <a:pt x="461" y="382"/>
                  </a:lnTo>
                  <a:lnTo>
                    <a:pt x="461" y="379"/>
                  </a:lnTo>
                  <a:lnTo>
                    <a:pt x="459" y="379"/>
                  </a:lnTo>
                  <a:lnTo>
                    <a:pt x="459" y="376"/>
                  </a:lnTo>
                  <a:lnTo>
                    <a:pt x="456" y="374"/>
                  </a:lnTo>
                  <a:lnTo>
                    <a:pt x="456" y="371"/>
                  </a:lnTo>
                  <a:lnTo>
                    <a:pt x="456" y="368"/>
                  </a:lnTo>
                  <a:lnTo>
                    <a:pt x="459" y="368"/>
                  </a:lnTo>
                  <a:lnTo>
                    <a:pt x="459" y="366"/>
                  </a:lnTo>
                  <a:lnTo>
                    <a:pt x="461" y="366"/>
                  </a:lnTo>
                  <a:lnTo>
                    <a:pt x="461" y="363"/>
                  </a:lnTo>
                  <a:lnTo>
                    <a:pt x="464" y="360"/>
                  </a:lnTo>
                  <a:lnTo>
                    <a:pt x="459" y="358"/>
                  </a:lnTo>
                  <a:lnTo>
                    <a:pt x="456" y="352"/>
                  </a:lnTo>
                  <a:lnTo>
                    <a:pt x="453" y="350"/>
                  </a:lnTo>
                  <a:lnTo>
                    <a:pt x="453" y="344"/>
                  </a:lnTo>
                  <a:lnTo>
                    <a:pt x="448" y="339"/>
                  </a:lnTo>
                  <a:lnTo>
                    <a:pt x="443" y="334"/>
                  </a:lnTo>
                  <a:lnTo>
                    <a:pt x="448" y="334"/>
                  </a:lnTo>
                  <a:lnTo>
                    <a:pt x="448" y="331"/>
                  </a:lnTo>
                  <a:lnTo>
                    <a:pt x="448" y="328"/>
                  </a:lnTo>
                  <a:lnTo>
                    <a:pt x="451" y="326"/>
                  </a:lnTo>
                  <a:lnTo>
                    <a:pt x="453" y="326"/>
                  </a:lnTo>
                  <a:lnTo>
                    <a:pt x="459" y="323"/>
                  </a:lnTo>
                  <a:lnTo>
                    <a:pt x="461" y="320"/>
                  </a:lnTo>
                  <a:lnTo>
                    <a:pt x="464" y="320"/>
                  </a:lnTo>
                  <a:lnTo>
                    <a:pt x="467" y="323"/>
                  </a:lnTo>
                  <a:lnTo>
                    <a:pt x="467" y="326"/>
                  </a:lnTo>
                  <a:lnTo>
                    <a:pt x="469" y="326"/>
                  </a:lnTo>
                  <a:lnTo>
                    <a:pt x="472" y="326"/>
                  </a:lnTo>
                  <a:lnTo>
                    <a:pt x="475" y="326"/>
                  </a:lnTo>
                  <a:lnTo>
                    <a:pt x="477" y="323"/>
                  </a:lnTo>
                  <a:lnTo>
                    <a:pt x="480" y="320"/>
                  </a:lnTo>
                  <a:lnTo>
                    <a:pt x="480" y="318"/>
                  </a:lnTo>
                  <a:lnTo>
                    <a:pt x="483" y="318"/>
                  </a:lnTo>
                  <a:lnTo>
                    <a:pt x="483" y="323"/>
                  </a:lnTo>
                  <a:lnTo>
                    <a:pt x="483" y="326"/>
                  </a:lnTo>
                  <a:lnTo>
                    <a:pt x="483" y="331"/>
                  </a:lnTo>
                  <a:lnTo>
                    <a:pt x="483" y="334"/>
                  </a:lnTo>
                  <a:lnTo>
                    <a:pt x="483" y="336"/>
                  </a:lnTo>
                  <a:lnTo>
                    <a:pt x="485" y="336"/>
                  </a:lnTo>
                  <a:lnTo>
                    <a:pt x="488" y="334"/>
                  </a:lnTo>
                  <a:lnTo>
                    <a:pt x="491" y="331"/>
                  </a:lnTo>
                  <a:lnTo>
                    <a:pt x="493" y="326"/>
                  </a:lnTo>
                  <a:lnTo>
                    <a:pt x="496" y="323"/>
                  </a:lnTo>
                  <a:lnTo>
                    <a:pt x="499" y="326"/>
                  </a:lnTo>
                  <a:lnTo>
                    <a:pt x="507" y="331"/>
                  </a:lnTo>
                  <a:lnTo>
                    <a:pt x="509" y="331"/>
                  </a:lnTo>
                  <a:lnTo>
                    <a:pt x="509" y="328"/>
                  </a:lnTo>
                  <a:lnTo>
                    <a:pt x="512" y="323"/>
                  </a:lnTo>
                  <a:lnTo>
                    <a:pt x="515" y="320"/>
                  </a:lnTo>
                  <a:lnTo>
                    <a:pt x="517" y="320"/>
                  </a:lnTo>
                  <a:lnTo>
                    <a:pt x="528" y="315"/>
                  </a:lnTo>
                  <a:lnTo>
                    <a:pt x="531" y="312"/>
                  </a:lnTo>
                  <a:lnTo>
                    <a:pt x="536" y="312"/>
                  </a:lnTo>
                  <a:lnTo>
                    <a:pt x="539" y="315"/>
                  </a:lnTo>
                  <a:lnTo>
                    <a:pt x="541" y="318"/>
                  </a:lnTo>
                  <a:lnTo>
                    <a:pt x="541" y="320"/>
                  </a:lnTo>
                  <a:lnTo>
                    <a:pt x="544" y="320"/>
                  </a:lnTo>
                  <a:lnTo>
                    <a:pt x="544" y="318"/>
                  </a:lnTo>
                  <a:lnTo>
                    <a:pt x="547" y="315"/>
                  </a:lnTo>
                  <a:lnTo>
                    <a:pt x="549" y="310"/>
                  </a:lnTo>
                  <a:lnTo>
                    <a:pt x="552" y="310"/>
                  </a:lnTo>
                  <a:lnTo>
                    <a:pt x="552" y="304"/>
                  </a:lnTo>
                  <a:lnTo>
                    <a:pt x="555" y="299"/>
                  </a:lnTo>
                  <a:lnTo>
                    <a:pt x="557" y="296"/>
                  </a:lnTo>
                  <a:lnTo>
                    <a:pt x="560" y="294"/>
                  </a:lnTo>
                  <a:lnTo>
                    <a:pt x="563" y="291"/>
                  </a:lnTo>
                  <a:lnTo>
                    <a:pt x="560" y="288"/>
                  </a:lnTo>
                  <a:lnTo>
                    <a:pt x="560" y="286"/>
                  </a:lnTo>
                  <a:lnTo>
                    <a:pt x="560" y="280"/>
                  </a:lnTo>
                  <a:lnTo>
                    <a:pt x="563" y="280"/>
                  </a:lnTo>
                  <a:lnTo>
                    <a:pt x="565" y="280"/>
                  </a:lnTo>
                  <a:lnTo>
                    <a:pt x="565" y="278"/>
                  </a:lnTo>
                  <a:lnTo>
                    <a:pt x="565" y="275"/>
                  </a:lnTo>
                  <a:lnTo>
                    <a:pt x="563" y="275"/>
                  </a:lnTo>
                  <a:lnTo>
                    <a:pt x="560" y="272"/>
                  </a:lnTo>
                  <a:lnTo>
                    <a:pt x="557" y="270"/>
                  </a:lnTo>
                  <a:lnTo>
                    <a:pt x="557" y="267"/>
                  </a:lnTo>
                  <a:lnTo>
                    <a:pt x="560" y="264"/>
                  </a:lnTo>
                  <a:lnTo>
                    <a:pt x="563" y="262"/>
                  </a:lnTo>
                  <a:lnTo>
                    <a:pt x="563" y="259"/>
                  </a:lnTo>
                  <a:lnTo>
                    <a:pt x="565" y="256"/>
                  </a:lnTo>
                  <a:lnTo>
                    <a:pt x="568" y="259"/>
                  </a:lnTo>
                  <a:lnTo>
                    <a:pt x="568" y="262"/>
                  </a:lnTo>
                  <a:lnTo>
                    <a:pt x="571" y="262"/>
                  </a:lnTo>
                  <a:lnTo>
                    <a:pt x="573" y="259"/>
                  </a:lnTo>
                  <a:lnTo>
                    <a:pt x="573" y="256"/>
                  </a:lnTo>
                  <a:lnTo>
                    <a:pt x="576" y="254"/>
                  </a:lnTo>
                  <a:lnTo>
                    <a:pt x="581" y="254"/>
                  </a:lnTo>
                  <a:lnTo>
                    <a:pt x="584" y="251"/>
                  </a:lnTo>
                  <a:lnTo>
                    <a:pt x="587" y="251"/>
                  </a:lnTo>
                  <a:lnTo>
                    <a:pt x="589" y="246"/>
                  </a:lnTo>
                  <a:lnTo>
                    <a:pt x="595" y="246"/>
                  </a:lnTo>
                  <a:lnTo>
                    <a:pt x="597" y="243"/>
                  </a:lnTo>
                  <a:lnTo>
                    <a:pt x="600" y="240"/>
                  </a:lnTo>
                  <a:lnTo>
                    <a:pt x="603" y="238"/>
                  </a:lnTo>
                  <a:lnTo>
                    <a:pt x="608" y="240"/>
                  </a:lnTo>
                  <a:lnTo>
                    <a:pt x="611" y="243"/>
                  </a:lnTo>
                  <a:lnTo>
                    <a:pt x="613" y="243"/>
                  </a:lnTo>
                  <a:lnTo>
                    <a:pt x="613" y="246"/>
                  </a:lnTo>
                  <a:lnTo>
                    <a:pt x="613" y="248"/>
                  </a:lnTo>
                  <a:lnTo>
                    <a:pt x="613" y="251"/>
                  </a:lnTo>
                  <a:lnTo>
                    <a:pt x="613" y="254"/>
                  </a:lnTo>
                  <a:lnTo>
                    <a:pt x="616" y="256"/>
                  </a:lnTo>
                  <a:lnTo>
                    <a:pt x="619" y="256"/>
                  </a:lnTo>
                  <a:lnTo>
                    <a:pt x="621" y="256"/>
                  </a:lnTo>
                  <a:lnTo>
                    <a:pt x="624" y="262"/>
                  </a:lnTo>
                  <a:lnTo>
                    <a:pt x="627" y="262"/>
                  </a:lnTo>
                  <a:lnTo>
                    <a:pt x="629" y="262"/>
                  </a:lnTo>
                  <a:lnTo>
                    <a:pt x="632" y="262"/>
                  </a:lnTo>
                  <a:lnTo>
                    <a:pt x="632" y="264"/>
                  </a:lnTo>
                  <a:lnTo>
                    <a:pt x="635" y="264"/>
                  </a:lnTo>
                  <a:lnTo>
                    <a:pt x="640" y="264"/>
                  </a:lnTo>
                  <a:lnTo>
                    <a:pt x="643" y="264"/>
                  </a:lnTo>
                  <a:lnTo>
                    <a:pt x="643" y="267"/>
                  </a:lnTo>
                  <a:lnTo>
                    <a:pt x="643" y="270"/>
                  </a:lnTo>
                  <a:lnTo>
                    <a:pt x="645" y="272"/>
                  </a:lnTo>
                  <a:lnTo>
                    <a:pt x="648" y="275"/>
                  </a:lnTo>
                  <a:lnTo>
                    <a:pt x="651" y="275"/>
                  </a:lnTo>
                  <a:lnTo>
                    <a:pt x="651" y="272"/>
                  </a:lnTo>
                  <a:lnTo>
                    <a:pt x="653" y="272"/>
                  </a:lnTo>
                  <a:lnTo>
                    <a:pt x="656" y="272"/>
                  </a:lnTo>
                  <a:lnTo>
                    <a:pt x="659" y="272"/>
                  </a:lnTo>
                  <a:lnTo>
                    <a:pt x="661" y="278"/>
                  </a:lnTo>
                  <a:lnTo>
                    <a:pt x="667" y="280"/>
                  </a:lnTo>
                  <a:lnTo>
                    <a:pt x="669" y="283"/>
                  </a:lnTo>
                  <a:lnTo>
                    <a:pt x="667" y="288"/>
                  </a:lnTo>
                  <a:lnTo>
                    <a:pt x="667" y="291"/>
                  </a:lnTo>
                  <a:lnTo>
                    <a:pt x="667" y="294"/>
                  </a:lnTo>
                  <a:lnTo>
                    <a:pt x="667" y="296"/>
                  </a:lnTo>
                  <a:lnTo>
                    <a:pt x="669" y="302"/>
                  </a:lnTo>
                  <a:lnTo>
                    <a:pt x="669" y="304"/>
                  </a:lnTo>
                  <a:lnTo>
                    <a:pt x="669" y="310"/>
                  </a:lnTo>
                  <a:lnTo>
                    <a:pt x="669" y="315"/>
                  </a:lnTo>
                  <a:lnTo>
                    <a:pt x="669" y="323"/>
                  </a:lnTo>
                  <a:lnTo>
                    <a:pt x="672" y="326"/>
                  </a:lnTo>
                  <a:lnTo>
                    <a:pt x="677" y="326"/>
                  </a:lnTo>
                  <a:lnTo>
                    <a:pt x="685" y="326"/>
                  </a:lnTo>
                  <a:lnTo>
                    <a:pt x="685" y="328"/>
                  </a:lnTo>
                  <a:lnTo>
                    <a:pt x="685" y="334"/>
                  </a:lnTo>
                  <a:lnTo>
                    <a:pt x="688" y="334"/>
                  </a:lnTo>
                  <a:lnTo>
                    <a:pt x="688" y="331"/>
                  </a:lnTo>
                  <a:lnTo>
                    <a:pt x="688" y="328"/>
                  </a:lnTo>
                  <a:lnTo>
                    <a:pt x="691" y="331"/>
                  </a:lnTo>
                  <a:lnTo>
                    <a:pt x="696" y="331"/>
                  </a:lnTo>
                  <a:lnTo>
                    <a:pt x="699" y="331"/>
                  </a:lnTo>
                  <a:lnTo>
                    <a:pt x="701" y="328"/>
                  </a:lnTo>
                  <a:lnTo>
                    <a:pt x="704" y="326"/>
                  </a:lnTo>
                  <a:lnTo>
                    <a:pt x="709" y="326"/>
                  </a:lnTo>
                  <a:lnTo>
                    <a:pt x="712" y="326"/>
                  </a:lnTo>
                  <a:lnTo>
                    <a:pt x="715" y="328"/>
                  </a:lnTo>
                  <a:lnTo>
                    <a:pt x="717" y="328"/>
                  </a:lnTo>
                  <a:lnTo>
                    <a:pt x="723" y="326"/>
                  </a:lnTo>
                  <a:lnTo>
                    <a:pt x="725" y="326"/>
                  </a:lnTo>
                  <a:lnTo>
                    <a:pt x="728" y="326"/>
                  </a:lnTo>
                  <a:lnTo>
                    <a:pt x="731" y="328"/>
                  </a:lnTo>
                  <a:lnTo>
                    <a:pt x="733" y="328"/>
                  </a:lnTo>
                  <a:lnTo>
                    <a:pt x="733" y="326"/>
                  </a:lnTo>
                  <a:lnTo>
                    <a:pt x="733" y="320"/>
                  </a:lnTo>
                  <a:lnTo>
                    <a:pt x="733" y="318"/>
                  </a:lnTo>
                  <a:lnTo>
                    <a:pt x="733" y="312"/>
                  </a:lnTo>
                  <a:lnTo>
                    <a:pt x="728" y="307"/>
                  </a:lnTo>
                  <a:lnTo>
                    <a:pt x="728" y="304"/>
                  </a:lnTo>
                  <a:lnTo>
                    <a:pt x="728" y="302"/>
                  </a:lnTo>
                  <a:lnTo>
                    <a:pt x="725" y="302"/>
                  </a:lnTo>
                  <a:lnTo>
                    <a:pt x="723" y="304"/>
                  </a:lnTo>
                  <a:lnTo>
                    <a:pt x="720" y="307"/>
                  </a:lnTo>
                  <a:lnTo>
                    <a:pt x="720" y="304"/>
                  </a:lnTo>
                  <a:lnTo>
                    <a:pt x="720" y="302"/>
                  </a:lnTo>
                  <a:lnTo>
                    <a:pt x="717" y="299"/>
                  </a:lnTo>
                  <a:lnTo>
                    <a:pt x="715" y="296"/>
                  </a:lnTo>
                  <a:lnTo>
                    <a:pt x="709" y="299"/>
                  </a:lnTo>
                  <a:lnTo>
                    <a:pt x="707" y="302"/>
                  </a:lnTo>
                  <a:lnTo>
                    <a:pt x="704" y="302"/>
                  </a:lnTo>
                  <a:lnTo>
                    <a:pt x="701" y="302"/>
                  </a:lnTo>
                  <a:lnTo>
                    <a:pt x="699" y="302"/>
                  </a:lnTo>
                  <a:lnTo>
                    <a:pt x="699" y="299"/>
                  </a:lnTo>
                  <a:lnTo>
                    <a:pt x="701" y="296"/>
                  </a:lnTo>
                  <a:lnTo>
                    <a:pt x="704" y="294"/>
                  </a:lnTo>
                  <a:lnTo>
                    <a:pt x="709" y="291"/>
                  </a:lnTo>
                  <a:lnTo>
                    <a:pt x="709" y="288"/>
                  </a:lnTo>
                  <a:lnTo>
                    <a:pt x="707" y="288"/>
                  </a:lnTo>
                  <a:lnTo>
                    <a:pt x="704" y="286"/>
                  </a:lnTo>
                  <a:lnTo>
                    <a:pt x="701" y="283"/>
                  </a:lnTo>
                  <a:lnTo>
                    <a:pt x="699" y="283"/>
                  </a:lnTo>
                  <a:lnTo>
                    <a:pt x="696" y="280"/>
                  </a:lnTo>
                  <a:lnTo>
                    <a:pt x="699" y="278"/>
                  </a:lnTo>
                  <a:lnTo>
                    <a:pt x="701" y="275"/>
                  </a:lnTo>
                  <a:lnTo>
                    <a:pt x="704" y="272"/>
                  </a:lnTo>
                  <a:lnTo>
                    <a:pt x="709" y="270"/>
                  </a:lnTo>
                  <a:lnTo>
                    <a:pt x="715" y="270"/>
                  </a:lnTo>
                  <a:lnTo>
                    <a:pt x="717" y="267"/>
                  </a:lnTo>
                  <a:lnTo>
                    <a:pt x="717" y="264"/>
                  </a:lnTo>
                  <a:lnTo>
                    <a:pt x="715" y="259"/>
                  </a:lnTo>
                  <a:lnTo>
                    <a:pt x="715" y="254"/>
                  </a:lnTo>
                  <a:lnTo>
                    <a:pt x="715" y="251"/>
                  </a:lnTo>
                  <a:lnTo>
                    <a:pt x="717" y="248"/>
                  </a:lnTo>
                  <a:lnTo>
                    <a:pt x="717" y="246"/>
                  </a:lnTo>
                  <a:lnTo>
                    <a:pt x="717" y="243"/>
                  </a:lnTo>
                  <a:lnTo>
                    <a:pt x="715" y="240"/>
                  </a:lnTo>
                  <a:lnTo>
                    <a:pt x="709" y="238"/>
                  </a:lnTo>
                  <a:lnTo>
                    <a:pt x="709" y="235"/>
                  </a:lnTo>
                  <a:lnTo>
                    <a:pt x="709" y="232"/>
                  </a:lnTo>
                  <a:lnTo>
                    <a:pt x="709" y="227"/>
                  </a:lnTo>
                  <a:lnTo>
                    <a:pt x="712" y="227"/>
                  </a:lnTo>
                  <a:lnTo>
                    <a:pt x="715" y="224"/>
                  </a:lnTo>
                  <a:lnTo>
                    <a:pt x="717" y="224"/>
                  </a:lnTo>
                  <a:lnTo>
                    <a:pt x="720" y="227"/>
                  </a:lnTo>
                  <a:lnTo>
                    <a:pt x="723" y="227"/>
                  </a:lnTo>
                  <a:lnTo>
                    <a:pt x="725" y="224"/>
                  </a:lnTo>
                  <a:lnTo>
                    <a:pt x="728" y="219"/>
                  </a:lnTo>
                  <a:lnTo>
                    <a:pt x="728" y="216"/>
                  </a:lnTo>
                  <a:lnTo>
                    <a:pt x="731" y="216"/>
                  </a:lnTo>
                  <a:lnTo>
                    <a:pt x="731" y="214"/>
                  </a:lnTo>
                  <a:lnTo>
                    <a:pt x="731" y="211"/>
                  </a:lnTo>
                  <a:lnTo>
                    <a:pt x="731" y="208"/>
                  </a:lnTo>
                  <a:lnTo>
                    <a:pt x="733" y="208"/>
                  </a:lnTo>
                  <a:lnTo>
                    <a:pt x="733" y="206"/>
                  </a:lnTo>
                  <a:lnTo>
                    <a:pt x="733" y="203"/>
                  </a:lnTo>
                  <a:lnTo>
                    <a:pt x="733" y="195"/>
                  </a:lnTo>
                  <a:lnTo>
                    <a:pt x="733" y="192"/>
                  </a:lnTo>
                  <a:lnTo>
                    <a:pt x="733" y="190"/>
                  </a:lnTo>
                  <a:lnTo>
                    <a:pt x="733" y="187"/>
                  </a:lnTo>
                  <a:lnTo>
                    <a:pt x="733" y="184"/>
                  </a:lnTo>
                  <a:lnTo>
                    <a:pt x="731" y="184"/>
                  </a:lnTo>
                  <a:lnTo>
                    <a:pt x="728" y="184"/>
                  </a:lnTo>
                  <a:lnTo>
                    <a:pt x="725" y="184"/>
                  </a:lnTo>
                  <a:lnTo>
                    <a:pt x="725" y="182"/>
                  </a:lnTo>
                  <a:lnTo>
                    <a:pt x="728" y="179"/>
                  </a:lnTo>
                  <a:lnTo>
                    <a:pt x="731" y="176"/>
                  </a:lnTo>
                  <a:lnTo>
                    <a:pt x="733" y="176"/>
                  </a:lnTo>
                  <a:lnTo>
                    <a:pt x="733" y="179"/>
                  </a:lnTo>
                  <a:lnTo>
                    <a:pt x="736" y="176"/>
                  </a:lnTo>
                  <a:lnTo>
                    <a:pt x="733" y="174"/>
                  </a:lnTo>
                  <a:lnTo>
                    <a:pt x="733" y="171"/>
                  </a:lnTo>
                  <a:lnTo>
                    <a:pt x="733" y="168"/>
                  </a:lnTo>
                  <a:lnTo>
                    <a:pt x="731" y="166"/>
                  </a:lnTo>
                  <a:lnTo>
                    <a:pt x="731" y="168"/>
                  </a:lnTo>
                  <a:lnTo>
                    <a:pt x="728" y="168"/>
                  </a:lnTo>
                  <a:lnTo>
                    <a:pt x="723" y="166"/>
                  </a:lnTo>
                  <a:lnTo>
                    <a:pt x="723" y="163"/>
                  </a:lnTo>
                  <a:lnTo>
                    <a:pt x="725" y="160"/>
                  </a:lnTo>
                  <a:lnTo>
                    <a:pt x="723" y="160"/>
                  </a:lnTo>
                  <a:lnTo>
                    <a:pt x="720" y="160"/>
                  </a:lnTo>
                  <a:lnTo>
                    <a:pt x="720" y="158"/>
                  </a:lnTo>
                  <a:lnTo>
                    <a:pt x="723" y="152"/>
                  </a:lnTo>
                  <a:lnTo>
                    <a:pt x="723" y="150"/>
                  </a:lnTo>
                  <a:lnTo>
                    <a:pt x="723" y="147"/>
                  </a:lnTo>
                  <a:lnTo>
                    <a:pt x="720" y="147"/>
                  </a:lnTo>
                  <a:lnTo>
                    <a:pt x="717" y="144"/>
                  </a:lnTo>
                  <a:lnTo>
                    <a:pt x="715" y="139"/>
                  </a:lnTo>
                  <a:lnTo>
                    <a:pt x="712" y="136"/>
                  </a:lnTo>
                  <a:lnTo>
                    <a:pt x="709" y="128"/>
                  </a:lnTo>
                  <a:lnTo>
                    <a:pt x="709" y="120"/>
                  </a:lnTo>
                  <a:lnTo>
                    <a:pt x="709" y="112"/>
                  </a:lnTo>
                  <a:lnTo>
                    <a:pt x="715" y="112"/>
                  </a:lnTo>
                  <a:lnTo>
                    <a:pt x="717" y="112"/>
                  </a:lnTo>
                  <a:lnTo>
                    <a:pt x="720" y="112"/>
                  </a:lnTo>
                  <a:lnTo>
                    <a:pt x="725" y="112"/>
                  </a:lnTo>
                  <a:lnTo>
                    <a:pt x="731" y="110"/>
                  </a:lnTo>
                  <a:lnTo>
                    <a:pt x="736" y="104"/>
                  </a:lnTo>
                  <a:lnTo>
                    <a:pt x="741" y="99"/>
                  </a:lnTo>
                  <a:lnTo>
                    <a:pt x="744" y="99"/>
                  </a:lnTo>
                  <a:lnTo>
                    <a:pt x="749" y="99"/>
                  </a:lnTo>
                  <a:lnTo>
                    <a:pt x="752" y="91"/>
                  </a:lnTo>
                  <a:lnTo>
                    <a:pt x="752" y="86"/>
                  </a:lnTo>
                  <a:lnTo>
                    <a:pt x="752" y="83"/>
                  </a:lnTo>
                  <a:lnTo>
                    <a:pt x="752" y="75"/>
                  </a:lnTo>
                  <a:lnTo>
                    <a:pt x="752" y="72"/>
                  </a:lnTo>
                  <a:lnTo>
                    <a:pt x="749" y="67"/>
                  </a:lnTo>
                  <a:lnTo>
                    <a:pt x="747" y="59"/>
                  </a:lnTo>
                  <a:lnTo>
                    <a:pt x="744" y="51"/>
                  </a:lnTo>
                  <a:lnTo>
                    <a:pt x="741" y="51"/>
                  </a:lnTo>
                  <a:lnTo>
                    <a:pt x="739" y="51"/>
                  </a:lnTo>
                  <a:lnTo>
                    <a:pt x="731" y="54"/>
                  </a:lnTo>
                  <a:lnTo>
                    <a:pt x="725" y="54"/>
                  </a:lnTo>
                  <a:lnTo>
                    <a:pt x="715" y="56"/>
                  </a:lnTo>
                  <a:lnTo>
                    <a:pt x="715" y="59"/>
                  </a:lnTo>
                  <a:lnTo>
                    <a:pt x="712" y="64"/>
                  </a:lnTo>
                  <a:lnTo>
                    <a:pt x="709" y="64"/>
                  </a:lnTo>
                  <a:lnTo>
                    <a:pt x="707" y="64"/>
                  </a:lnTo>
                  <a:lnTo>
                    <a:pt x="704" y="64"/>
                  </a:lnTo>
                  <a:lnTo>
                    <a:pt x="696" y="64"/>
                  </a:lnTo>
                  <a:lnTo>
                    <a:pt x="691" y="64"/>
                  </a:lnTo>
                  <a:lnTo>
                    <a:pt x="688" y="62"/>
                  </a:lnTo>
                  <a:lnTo>
                    <a:pt x="688" y="59"/>
                  </a:lnTo>
                  <a:lnTo>
                    <a:pt x="685" y="56"/>
                  </a:lnTo>
                  <a:lnTo>
                    <a:pt x="683" y="56"/>
                  </a:lnTo>
                  <a:lnTo>
                    <a:pt x="680" y="59"/>
                  </a:lnTo>
                  <a:lnTo>
                    <a:pt x="677" y="62"/>
                  </a:lnTo>
                  <a:lnTo>
                    <a:pt x="675" y="62"/>
                  </a:lnTo>
                  <a:lnTo>
                    <a:pt x="675" y="59"/>
                  </a:lnTo>
                  <a:lnTo>
                    <a:pt x="672" y="56"/>
                  </a:lnTo>
                  <a:lnTo>
                    <a:pt x="669" y="54"/>
                  </a:lnTo>
                  <a:lnTo>
                    <a:pt x="664" y="54"/>
                  </a:lnTo>
                  <a:lnTo>
                    <a:pt x="661" y="48"/>
                  </a:lnTo>
                  <a:lnTo>
                    <a:pt x="659" y="46"/>
                  </a:lnTo>
                  <a:lnTo>
                    <a:pt x="656" y="43"/>
                  </a:lnTo>
                  <a:lnTo>
                    <a:pt x="651" y="40"/>
                  </a:lnTo>
                  <a:lnTo>
                    <a:pt x="645" y="38"/>
                  </a:lnTo>
                  <a:lnTo>
                    <a:pt x="643" y="35"/>
                  </a:lnTo>
                  <a:lnTo>
                    <a:pt x="643" y="30"/>
                  </a:lnTo>
                  <a:lnTo>
                    <a:pt x="640" y="27"/>
                  </a:lnTo>
                  <a:lnTo>
                    <a:pt x="640" y="24"/>
                  </a:lnTo>
                  <a:lnTo>
                    <a:pt x="640" y="19"/>
                  </a:lnTo>
                  <a:lnTo>
                    <a:pt x="637" y="19"/>
                  </a:lnTo>
                  <a:lnTo>
                    <a:pt x="635" y="19"/>
                  </a:lnTo>
                  <a:lnTo>
                    <a:pt x="627" y="16"/>
                  </a:lnTo>
                  <a:lnTo>
                    <a:pt x="624" y="14"/>
                  </a:lnTo>
                  <a:lnTo>
                    <a:pt x="627" y="14"/>
                  </a:lnTo>
                  <a:lnTo>
                    <a:pt x="629" y="11"/>
                  </a:lnTo>
                  <a:lnTo>
                    <a:pt x="632" y="8"/>
                  </a:lnTo>
                  <a:lnTo>
                    <a:pt x="635" y="6"/>
                  </a:lnTo>
                  <a:lnTo>
                    <a:pt x="635" y="3"/>
                  </a:lnTo>
                  <a:lnTo>
                    <a:pt x="63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13" name="Freeform 179"/>
            <p:cNvSpPr>
              <a:spLocks/>
            </p:cNvSpPr>
            <p:nvPr/>
          </p:nvSpPr>
          <p:spPr bwMode="auto">
            <a:xfrm>
              <a:off x="1776413" y="6621463"/>
              <a:ext cx="3711575" cy="927100"/>
            </a:xfrm>
            <a:custGeom>
              <a:avLst/>
              <a:gdLst>
                <a:gd name="T0" fmla="*/ 2147483647 w 990"/>
                <a:gd name="T1" fmla="*/ 2147483647 h 234"/>
                <a:gd name="T2" fmla="*/ 2147483647 w 990"/>
                <a:gd name="T3" fmla="*/ 2147483647 h 234"/>
                <a:gd name="T4" fmla="*/ 2147483647 w 990"/>
                <a:gd name="T5" fmla="*/ 2147483647 h 234"/>
                <a:gd name="T6" fmla="*/ 2147483647 w 990"/>
                <a:gd name="T7" fmla="*/ 2147483647 h 234"/>
                <a:gd name="T8" fmla="*/ 2147483647 w 990"/>
                <a:gd name="T9" fmla="*/ 2147483647 h 234"/>
                <a:gd name="T10" fmla="*/ 2147483647 w 990"/>
                <a:gd name="T11" fmla="*/ 2147483647 h 234"/>
                <a:gd name="T12" fmla="*/ 2147483647 w 990"/>
                <a:gd name="T13" fmla="*/ 2147483647 h 234"/>
                <a:gd name="T14" fmla="*/ 2147483647 w 990"/>
                <a:gd name="T15" fmla="*/ 2147483647 h 234"/>
                <a:gd name="T16" fmla="*/ 2147483647 w 990"/>
                <a:gd name="T17" fmla="*/ 2147483647 h 234"/>
                <a:gd name="T18" fmla="*/ 2147483647 w 990"/>
                <a:gd name="T19" fmla="*/ 2147483647 h 234"/>
                <a:gd name="T20" fmla="*/ 2147483647 w 990"/>
                <a:gd name="T21" fmla="*/ 2147483647 h 234"/>
                <a:gd name="T22" fmla="*/ 2147483647 w 990"/>
                <a:gd name="T23" fmla="*/ 2147483647 h 234"/>
                <a:gd name="T24" fmla="*/ 2147483647 w 990"/>
                <a:gd name="T25" fmla="*/ 2147483647 h 234"/>
                <a:gd name="T26" fmla="*/ 2147483647 w 990"/>
                <a:gd name="T27" fmla="*/ 2147483647 h 234"/>
                <a:gd name="T28" fmla="*/ 2147483647 w 990"/>
                <a:gd name="T29" fmla="*/ 2147483647 h 234"/>
                <a:gd name="T30" fmla="*/ 2147483647 w 990"/>
                <a:gd name="T31" fmla="*/ 2147483647 h 234"/>
                <a:gd name="T32" fmla="*/ 2147483647 w 990"/>
                <a:gd name="T33" fmla="*/ 2147483647 h 234"/>
                <a:gd name="T34" fmla="*/ 2147483647 w 990"/>
                <a:gd name="T35" fmla="*/ 2147483647 h 234"/>
                <a:gd name="T36" fmla="*/ 2147483647 w 990"/>
                <a:gd name="T37" fmla="*/ 2147483647 h 234"/>
                <a:gd name="T38" fmla="*/ 2147483647 w 990"/>
                <a:gd name="T39" fmla="*/ 2147483647 h 234"/>
                <a:gd name="T40" fmla="*/ 2147483647 w 990"/>
                <a:gd name="T41" fmla="*/ 2147483647 h 234"/>
                <a:gd name="T42" fmla="*/ 2147483647 w 990"/>
                <a:gd name="T43" fmla="*/ 2147483647 h 234"/>
                <a:gd name="T44" fmla="*/ 2147483647 w 990"/>
                <a:gd name="T45" fmla="*/ 2147483647 h 234"/>
                <a:gd name="T46" fmla="*/ 2147483647 w 990"/>
                <a:gd name="T47" fmla="*/ 2147483647 h 234"/>
                <a:gd name="T48" fmla="*/ 2147483647 w 990"/>
                <a:gd name="T49" fmla="*/ 2147483647 h 234"/>
                <a:gd name="T50" fmla="*/ 2147483647 w 990"/>
                <a:gd name="T51" fmla="*/ 2147483647 h 234"/>
                <a:gd name="T52" fmla="*/ 2147483647 w 990"/>
                <a:gd name="T53" fmla="*/ 2147483647 h 234"/>
                <a:gd name="T54" fmla="*/ 2147483647 w 990"/>
                <a:gd name="T55" fmla="*/ 2147483647 h 234"/>
                <a:gd name="T56" fmla="*/ 2147483647 w 990"/>
                <a:gd name="T57" fmla="*/ 2147483647 h 234"/>
                <a:gd name="T58" fmla="*/ 2147483647 w 990"/>
                <a:gd name="T59" fmla="*/ 2147483647 h 234"/>
                <a:gd name="T60" fmla="*/ 2147483647 w 990"/>
                <a:gd name="T61" fmla="*/ 2147483647 h 234"/>
                <a:gd name="T62" fmla="*/ 2147483647 w 990"/>
                <a:gd name="T63" fmla="*/ 2147483647 h 234"/>
                <a:gd name="T64" fmla="*/ 2147483647 w 990"/>
                <a:gd name="T65" fmla="*/ 2147483647 h 234"/>
                <a:gd name="T66" fmla="*/ 2147483647 w 990"/>
                <a:gd name="T67" fmla="*/ 2147483647 h 234"/>
                <a:gd name="T68" fmla="*/ 2147483647 w 990"/>
                <a:gd name="T69" fmla="*/ 2147483647 h 234"/>
                <a:gd name="T70" fmla="*/ 2147483647 w 990"/>
                <a:gd name="T71" fmla="*/ 2147483647 h 234"/>
                <a:gd name="T72" fmla="*/ 2147483647 w 990"/>
                <a:gd name="T73" fmla="*/ 2147483647 h 234"/>
                <a:gd name="T74" fmla="*/ 2147483647 w 990"/>
                <a:gd name="T75" fmla="*/ 2147483647 h 234"/>
                <a:gd name="T76" fmla="*/ 2147483647 w 990"/>
                <a:gd name="T77" fmla="*/ 2147483647 h 234"/>
                <a:gd name="T78" fmla="*/ 2147483647 w 990"/>
                <a:gd name="T79" fmla="*/ 2147483647 h 234"/>
                <a:gd name="T80" fmla="*/ 2147483647 w 990"/>
                <a:gd name="T81" fmla="*/ 2147483647 h 234"/>
                <a:gd name="T82" fmla="*/ 2147483647 w 990"/>
                <a:gd name="T83" fmla="*/ 2147483647 h 234"/>
                <a:gd name="T84" fmla="*/ 2147483647 w 990"/>
                <a:gd name="T85" fmla="*/ 2147483647 h 234"/>
                <a:gd name="T86" fmla="*/ 2147483647 w 990"/>
                <a:gd name="T87" fmla="*/ 2147483647 h 234"/>
                <a:gd name="T88" fmla="*/ 2147483647 w 990"/>
                <a:gd name="T89" fmla="*/ 2147483647 h 234"/>
                <a:gd name="T90" fmla="*/ 2147483647 w 990"/>
                <a:gd name="T91" fmla="*/ 2147483647 h 234"/>
                <a:gd name="T92" fmla="*/ 2147483647 w 990"/>
                <a:gd name="T93" fmla="*/ 2147483647 h 234"/>
                <a:gd name="T94" fmla="*/ 2147483647 w 990"/>
                <a:gd name="T95" fmla="*/ 2147483647 h 234"/>
                <a:gd name="T96" fmla="*/ 2147483647 w 990"/>
                <a:gd name="T97" fmla="*/ 2147483647 h 234"/>
                <a:gd name="T98" fmla="*/ 2147483647 w 990"/>
                <a:gd name="T99" fmla="*/ 2147483647 h 234"/>
                <a:gd name="T100" fmla="*/ 2147483647 w 990"/>
                <a:gd name="T101" fmla="*/ 2147483647 h 234"/>
                <a:gd name="T102" fmla="*/ 2147483647 w 990"/>
                <a:gd name="T103" fmla="*/ 2147483647 h 234"/>
                <a:gd name="T104" fmla="*/ 2147483647 w 990"/>
                <a:gd name="T105" fmla="*/ 2147483647 h 234"/>
                <a:gd name="T106" fmla="*/ 2147483647 w 990"/>
                <a:gd name="T107" fmla="*/ 2147483647 h 234"/>
                <a:gd name="T108" fmla="*/ 2147483647 w 990"/>
                <a:gd name="T109" fmla="*/ 2147483647 h 234"/>
                <a:gd name="T110" fmla="*/ 2147483647 w 990"/>
                <a:gd name="T111" fmla="*/ 2147483647 h 234"/>
                <a:gd name="T112" fmla="*/ 2147483647 w 990"/>
                <a:gd name="T113" fmla="*/ 2147483647 h 234"/>
                <a:gd name="T114" fmla="*/ 2147483647 w 990"/>
                <a:gd name="T115" fmla="*/ 2147483647 h 234"/>
                <a:gd name="T116" fmla="*/ 2147483647 w 990"/>
                <a:gd name="T117" fmla="*/ 2147483647 h 23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90"/>
                <a:gd name="T178" fmla="*/ 0 h 234"/>
                <a:gd name="T179" fmla="*/ 990 w 990"/>
                <a:gd name="T180" fmla="*/ 234 h 23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90" h="234">
                  <a:moveTo>
                    <a:pt x="32" y="56"/>
                  </a:moveTo>
                  <a:lnTo>
                    <a:pt x="30" y="56"/>
                  </a:lnTo>
                  <a:lnTo>
                    <a:pt x="27" y="58"/>
                  </a:lnTo>
                  <a:lnTo>
                    <a:pt x="24" y="61"/>
                  </a:lnTo>
                  <a:lnTo>
                    <a:pt x="22" y="64"/>
                  </a:lnTo>
                  <a:lnTo>
                    <a:pt x="16" y="66"/>
                  </a:lnTo>
                  <a:lnTo>
                    <a:pt x="14" y="69"/>
                  </a:lnTo>
                  <a:lnTo>
                    <a:pt x="8" y="74"/>
                  </a:lnTo>
                  <a:lnTo>
                    <a:pt x="6" y="77"/>
                  </a:lnTo>
                  <a:lnTo>
                    <a:pt x="6" y="80"/>
                  </a:lnTo>
                  <a:lnTo>
                    <a:pt x="3" y="82"/>
                  </a:lnTo>
                  <a:lnTo>
                    <a:pt x="3" y="85"/>
                  </a:lnTo>
                  <a:lnTo>
                    <a:pt x="3" y="88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0" y="96"/>
                  </a:lnTo>
                  <a:lnTo>
                    <a:pt x="3" y="98"/>
                  </a:lnTo>
                  <a:lnTo>
                    <a:pt x="6" y="101"/>
                  </a:lnTo>
                  <a:lnTo>
                    <a:pt x="8" y="101"/>
                  </a:lnTo>
                  <a:lnTo>
                    <a:pt x="8" y="104"/>
                  </a:lnTo>
                  <a:lnTo>
                    <a:pt x="8" y="106"/>
                  </a:lnTo>
                  <a:lnTo>
                    <a:pt x="8" y="109"/>
                  </a:lnTo>
                  <a:lnTo>
                    <a:pt x="11" y="112"/>
                  </a:lnTo>
                  <a:lnTo>
                    <a:pt x="14" y="114"/>
                  </a:lnTo>
                  <a:lnTo>
                    <a:pt x="14" y="117"/>
                  </a:lnTo>
                  <a:lnTo>
                    <a:pt x="14" y="122"/>
                  </a:lnTo>
                  <a:lnTo>
                    <a:pt x="11" y="125"/>
                  </a:lnTo>
                  <a:lnTo>
                    <a:pt x="11" y="128"/>
                  </a:lnTo>
                  <a:lnTo>
                    <a:pt x="11" y="130"/>
                  </a:lnTo>
                  <a:lnTo>
                    <a:pt x="14" y="133"/>
                  </a:lnTo>
                  <a:lnTo>
                    <a:pt x="14" y="136"/>
                  </a:lnTo>
                  <a:lnTo>
                    <a:pt x="14" y="138"/>
                  </a:lnTo>
                  <a:lnTo>
                    <a:pt x="14" y="141"/>
                  </a:lnTo>
                  <a:lnTo>
                    <a:pt x="11" y="146"/>
                  </a:lnTo>
                  <a:lnTo>
                    <a:pt x="11" y="149"/>
                  </a:lnTo>
                  <a:lnTo>
                    <a:pt x="11" y="152"/>
                  </a:lnTo>
                  <a:lnTo>
                    <a:pt x="11" y="154"/>
                  </a:lnTo>
                  <a:lnTo>
                    <a:pt x="14" y="157"/>
                  </a:lnTo>
                  <a:lnTo>
                    <a:pt x="16" y="160"/>
                  </a:lnTo>
                  <a:lnTo>
                    <a:pt x="16" y="165"/>
                  </a:lnTo>
                  <a:lnTo>
                    <a:pt x="19" y="168"/>
                  </a:lnTo>
                  <a:lnTo>
                    <a:pt x="19" y="173"/>
                  </a:lnTo>
                  <a:lnTo>
                    <a:pt x="22" y="178"/>
                  </a:lnTo>
                  <a:lnTo>
                    <a:pt x="22" y="181"/>
                  </a:lnTo>
                  <a:lnTo>
                    <a:pt x="24" y="184"/>
                  </a:lnTo>
                  <a:lnTo>
                    <a:pt x="27" y="186"/>
                  </a:lnTo>
                  <a:lnTo>
                    <a:pt x="30" y="192"/>
                  </a:lnTo>
                  <a:lnTo>
                    <a:pt x="32" y="192"/>
                  </a:lnTo>
                  <a:lnTo>
                    <a:pt x="35" y="192"/>
                  </a:lnTo>
                  <a:lnTo>
                    <a:pt x="38" y="192"/>
                  </a:lnTo>
                  <a:lnTo>
                    <a:pt x="40" y="192"/>
                  </a:lnTo>
                  <a:lnTo>
                    <a:pt x="43" y="192"/>
                  </a:lnTo>
                  <a:lnTo>
                    <a:pt x="46" y="189"/>
                  </a:lnTo>
                  <a:lnTo>
                    <a:pt x="48" y="189"/>
                  </a:lnTo>
                  <a:lnTo>
                    <a:pt x="51" y="189"/>
                  </a:lnTo>
                  <a:lnTo>
                    <a:pt x="54" y="189"/>
                  </a:lnTo>
                  <a:lnTo>
                    <a:pt x="54" y="186"/>
                  </a:lnTo>
                  <a:lnTo>
                    <a:pt x="56" y="186"/>
                  </a:lnTo>
                  <a:lnTo>
                    <a:pt x="59" y="186"/>
                  </a:lnTo>
                  <a:lnTo>
                    <a:pt x="62" y="189"/>
                  </a:lnTo>
                  <a:lnTo>
                    <a:pt x="62" y="192"/>
                  </a:lnTo>
                  <a:lnTo>
                    <a:pt x="64" y="189"/>
                  </a:lnTo>
                  <a:lnTo>
                    <a:pt x="67" y="189"/>
                  </a:lnTo>
                  <a:lnTo>
                    <a:pt x="67" y="186"/>
                  </a:lnTo>
                  <a:lnTo>
                    <a:pt x="70" y="186"/>
                  </a:lnTo>
                  <a:lnTo>
                    <a:pt x="72" y="186"/>
                  </a:lnTo>
                  <a:lnTo>
                    <a:pt x="75" y="189"/>
                  </a:lnTo>
                  <a:lnTo>
                    <a:pt x="78" y="192"/>
                  </a:lnTo>
                  <a:lnTo>
                    <a:pt x="80" y="192"/>
                  </a:lnTo>
                  <a:lnTo>
                    <a:pt x="83" y="192"/>
                  </a:lnTo>
                  <a:lnTo>
                    <a:pt x="86" y="194"/>
                  </a:lnTo>
                  <a:lnTo>
                    <a:pt x="88" y="197"/>
                  </a:lnTo>
                  <a:lnTo>
                    <a:pt x="91" y="197"/>
                  </a:lnTo>
                  <a:lnTo>
                    <a:pt x="94" y="200"/>
                  </a:lnTo>
                  <a:lnTo>
                    <a:pt x="91" y="202"/>
                  </a:lnTo>
                  <a:lnTo>
                    <a:pt x="94" y="205"/>
                  </a:lnTo>
                  <a:lnTo>
                    <a:pt x="96" y="208"/>
                  </a:lnTo>
                  <a:lnTo>
                    <a:pt x="99" y="208"/>
                  </a:lnTo>
                  <a:lnTo>
                    <a:pt x="102" y="208"/>
                  </a:lnTo>
                  <a:lnTo>
                    <a:pt x="104" y="208"/>
                  </a:lnTo>
                  <a:lnTo>
                    <a:pt x="107" y="205"/>
                  </a:lnTo>
                  <a:lnTo>
                    <a:pt x="107" y="202"/>
                  </a:lnTo>
                  <a:lnTo>
                    <a:pt x="107" y="200"/>
                  </a:lnTo>
                  <a:lnTo>
                    <a:pt x="104" y="194"/>
                  </a:lnTo>
                  <a:lnTo>
                    <a:pt x="104" y="189"/>
                  </a:lnTo>
                  <a:lnTo>
                    <a:pt x="104" y="186"/>
                  </a:lnTo>
                  <a:lnTo>
                    <a:pt x="107" y="184"/>
                  </a:lnTo>
                  <a:lnTo>
                    <a:pt x="107" y="181"/>
                  </a:lnTo>
                  <a:lnTo>
                    <a:pt x="110" y="181"/>
                  </a:lnTo>
                  <a:lnTo>
                    <a:pt x="112" y="181"/>
                  </a:lnTo>
                  <a:lnTo>
                    <a:pt x="115" y="181"/>
                  </a:lnTo>
                  <a:lnTo>
                    <a:pt x="115" y="178"/>
                  </a:lnTo>
                  <a:lnTo>
                    <a:pt x="115" y="176"/>
                  </a:lnTo>
                  <a:lnTo>
                    <a:pt x="118" y="173"/>
                  </a:lnTo>
                  <a:lnTo>
                    <a:pt x="120" y="170"/>
                  </a:lnTo>
                  <a:lnTo>
                    <a:pt x="123" y="170"/>
                  </a:lnTo>
                  <a:lnTo>
                    <a:pt x="126" y="170"/>
                  </a:lnTo>
                  <a:lnTo>
                    <a:pt x="136" y="173"/>
                  </a:lnTo>
                  <a:lnTo>
                    <a:pt x="152" y="173"/>
                  </a:lnTo>
                  <a:lnTo>
                    <a:pt x="166" y="176"/>
                  </a:lnTo>
                  <a:lnTo>
                    <a:pt x="168" y="176"/>
                  </a:lnTo>
                  <a:lnTo>
                    <a:pt x="171" y="176"/>
                  </a:lnTo>
                  <a:lnTo>
                    <a:pt x="174" y="178"/>
                  </a:lnTo>
                  <a:lnTo>
                    <a:pt x="176" y="184"/>
                  </a:lnTo>
                  <a:lnTo>
                    <a:pt x="176" y="186"/>
                  </a:lnTo>
                  <a:lnTo>
                    <a:pt x="176" y="189"/>
                  </a:lnTo>
                  <a:lnTo>
                    <a:pt x="174" y="192"/>
                  </a:lnTo>
                  <a:lnTo>
                    <a:pt x="174" y="194"/>
                  </a:lnTo>
                  <a:lnTo>
                    <a:pt x="174" y="197"/>
                  </a:lnTo>
                  <a:lnTo>
                    <a:pt x="176" y="197"/>
                  </a:lnTo>
                  <a:lnTo>
                    <a:pt x="179" y="197"/>
                  </a:lnTo>
                  <a:lnTo>
                    <a:pt x="182" y="197"/>
                  </a:lnTo>
                  <a:lnTo>
                    <a:pt x="184" y="197"/>
                  </a:lnTo>
                  <a:lnTo>
                    <a:pt x="187" y="197"/>
                  </a:lnTo>
                  <a:lnTo>
                    <a:pt x="187" y="200"/>
                  </a:lnTo>
                  <a:lnTo>
                    <a:pt x="184" y="202"/>
                  </a:lnTo>
                  <a:lnTo>
                    <a:pt x="184" y="208"/>
                  </a:lnTo>
                  <a:lnTo>
                    <a:pt x="182" y="210"/>
                  </a:lnTo>
                  <a:lnTo>
                    <a:pt x="179" y="210"/>
                  </a:lnTo>
                  <a:lnTo>
                    <a:pt x="179" y="213"/>
                  </a:lnTo>
                  <a:lnTo>
                    <a:pt x="176" y="210"/>
                  </a:lnTo>
                  <a:lnTo>
                    <a:pt x="174" y="210"/>
                  </a:lnTo>
                  <a:lnTo>
                    <a:pt x="171" y="210"/>
                  </a:lnTo>
                  <a:lnTo>
                    <a:pt x="171" y="213"/>
                  </a:lnTo>
                  <a:lnTo>
                    <a:pt x="171" y="216"/>
                  </a:lnTo>
                  <a:lnTo>
                    <a:pt x="168" y="218"/>
                  </a:lnTo>
                  <a:lnTo>
                    <a:pt x="168" y="221"/>
                  </a:lnTo>
                  <a:lnTo>
                    <a:pt x="166" y="224"/>
                  </a:lnTo>
                  <a:lnTo>
                    <a:pt x="168" y="229"/>
                  </a:lnTo>
                  <a:lnTo>
                    <a:pt x="171" y="229"/>
                  </a:lnTo>
                  <a:lnTo>
                    <a:pt x="176" y="226"/>
                  </a:lnTo>
                  <a:lnTo>
                    <a:pt x="179" y="221"/>
                  </a:lnTo>
                  <a:lnTo>
                    <a:pt x="182" y="216"/>
                  </a:lnTo>
                  <a:lnTo>
                    <a:pt x="184" y="213"/>
                  </a:lnTo>
                  <a:lnTo>
                    <a:pt x="187" y="210"/>
                  </a:lnTo>
                  <a:lnTo>
                    <a:pt x="190" y="210"/>
                  </a:lnTo>
                  <a:lnTo>
                    <a:pt x="192" y="210"/>
                  </a:lnTo>
                  <a:lnTo>
                    <a:pt x="192" y="213"/>
                  </a:lnTo>
                  <a:lnTo>
                    <a:pt x="195" y="213"/>
                  </a:lnTo>
                  <a:lnTo>
                    <a:pt x="195" y="216"/>
                  </a:lnTo>
                  <a:lnTo>
                    <a:pt x="198" y="216"/>
                  </a:lnTo>
                  <a:lnTo>
                    <a:pt x="198" y="213"/>
                  </a:lnTo>
                  <a:lnTo>
                    <a:pt x="200" y="210"/>
                  </a:lnTo>
                  <a:lnTo>
                    <a:pt x="200" y="208"/>
                  </a:lnTo>
                  <a:lnTo>
                    <a:pt x="200" y="205"/>
                  </a:lnTo>
                  <a:lnTo>
                    <a:pt x="203" y="205"/>
                  </a:lnTo>
                  <a:lnTo>
                    <a:pt x="206" y="205"/>
                  </a:lnTo>
                  <a:lnTo>
                    <a:pt x="208" y="205"/>
                  </a:lnTo>
                  <a:lnTo>
                    <a:pt x="211" y="208"/>
                  </a:lnTo>
                  <a:lnTo>
                    <a:pt x="216" y="210"/>
                  </a:lnTo>
                  <a:lnTo>
                    <a:pt x="219" y="213"/>
                  </a:lnTo>
                  <a:lnTo>
                    <a:pt x="222" y="216"/>
                  </a:lnTo>
                  <a:lnTo>
                    <a:pt x="224" y="216"/>
                  </a:lnTo>
                  <a:lnTo>
                    <a:pt x="227" y="213"/>
                  </a:lnTo>
                  <a:lnTo>
                    <a:pt x="230" y="213"/>
                  </a:lnTo>
                  <a:lnTo>
                    <a:pt x="230" y="210"/>
                  </a:lnTo>
                  <a:lnTo>
                    <a:pt x="232" y="208"/>
                  </a:lnTo>
                  <a:lnTo>
                    <a:pt x="235" y="208"/>
                  </a:lnTo>
                  <a:lnTo>
                    <a:pt x="238" y="208"/>
                  </a:lnTo>
                  <a:lnTo>
                    <a:pt x="240" y="208"/>
                  </a:lnTo>
                  <a:lnTo>
                    <a:pt x="240" y="205"/>
                  </a:lnTo>
                  <a:lnTo>
                    <a:pt x="240" y="202"/>
                  </a:lnTo>
                  <a:lnTo>
                    <a:pt x="240" y="200"/>
                  </a:lnTo>
                  <a:lnTo>
                    <a:pt x="243" y="200"/>
                  </a:lnTo>
                  <a:lnTo>
                    <a:pt x="246" y="200"/>
                  </a:lnTo>
                  <a:lnTo>
                    <a:pt x="248" y="200"/>
                  </a:lnTo>
                  <a:lnTo>
                    <a:pt x="251" y="197"/>
                  </a:lnTo>
                  <a:lnTo>
                    <a:pt x="254" y="197"/>
                  </a:lnTo>
                  <a:lnTo>
                    <a:pt x="256" y="197"/>
                  </a:lnTo>
                  <a:lnTo>
                    <a:pt x="256" y="202"/>
                  </a:lnTo>
                  <a:lnTo>
                    <a:pt x="256" y="205"/>
                  </a:lnTo>
                  <a:lnTo>
                    <a:pt x="259" y="208"/>
                  </a:lnTo>
                  <a:lnTo>
                    <a:pt x="262" y="208"/>
                  </a:lnTo>
                  <a:lnTo>
                    <a:pt x="264" y="205"/>
                  </a:lnTo>
                  <a:lnTo>
                    <a:pt x="264" y="202"/>
                  </a:lnTo>
                  <a:lnTo>
                    <a:pt x="267" y="202"/>
                  </a:lnTo>
                  <a:lnTo>
                    <a:pt x="270" y="205"/>
                  </a:lnTo>
                  <a:lnTo>
                    <a:pt x="270" y="208"/>
                  </a:lnTo>
                  <a:lnTo>
                    <a:pt x="270" y="210"/>
                  </a:lnTo>
                  <a:lnTo>
                    <a:pt x="267" y="213"/>
                  </a:lnTo>
                  <a:lnTo>
                    <a:pt x="267" y="216"/>
                  </a:lnTo>
                  <a:lnTo>
                    <a:pt x="270" y="218"/>
                  </a:lnTo>
                  <a:lnTo>
                    <a:pt x="272" y="218"/>
                  </a:lnTo>
                  <a:lnTo>
                    <a:pt x="275" y="218"/>
                  </a:lnTo>
                  <a:lnTo>
                    <a:pt x="275" y="216"/>
                  </a:lnTo>
                  <a:lnTo>
                    <a:pt x="278" y="213"/>
                  </a:lnTo>
                  <a:lnTo>
                    <a:pt x="278" y="210"/>
                  </a:lnTo>
                  <a:lnTo>
                    <a:pt x="275" y="208"/>
                  </a:lnTo>
                  <a:lnTo>
                    <a:pt x="275" y="202"/>
                  </a:lnTo>
                  <a:lnTo>
                    <a:pt x="275" y="200"/>
                  </a:lnTo>
                  <a:lnTo>
                    <a:pt x="278" y="197"/>
                  </a:lnTo>
                  <a:lnTo>
                    <a:pt x="280" y="197"/>
                  </a:lnTo>
                  <a:lnTo>
                    <a:pt x="280" y="194"/>
                  </a:lnTo>
                  <a:lnTo>
                    <a:pt x="280" y="192"/>
                  </a:lnTo>
                  <a:lnTo>
                    <a:pt x="283" y="189"/>
                  </a:lnTo>
                  <a:lnTo>
                    <a:pt x="286" y="192"/>
                  </a:lnTo>
                  <a:lnTo>
                    <a:pt x="288" y="197"/>
                  </a:lnTo>
                  <a:lnTo>
                    <a:pt x="291" y="202"/>
                  </a:lnTo>
                  <a:lnTo>
                    <a:pt x="294" y="205"/>
                  </a:lnTo>
                  <a:lnTo>
                    <a:pt x="294" y="208"/>
                  </a:lnTo>
                  <a:lnTo>
                    <a:pt x="294" y="210"/>
                  </a:lnTo>
                  <a:lnTo>
                    <a:pt x="291" y="213"/>
                  </a:lnTo>
                  <a:lnTo>
                    <a:pt x="291" y="218"/>
                  </a:lnTo>
                  <a:lnTo>
                    <a:pt x="288" y="224"/>
                  </a:lnTo>
                  <a:lnTo>
                    <a:pt x="288" y="229"/>
                  </a:lnTo>
                  <a:lnTo>
                    <a:pt x="288" y="232"/>
                  </a:lnTo>
                  <a:lnTo>
                    <a:pt x="291" y="232"/>
                  </a:lnTo>
                  <a:lnTo>
                    <a:pt x="294" y="229"/>
                  </a:lnTo>
                  <a:lnTo>
                    <a:pt x="296" y="229"/>
                  </a:lnTo>
                  <a:lnTo>
                    <a:pt x="296" y="226"/>
                  </a:lnTo>
                  <a:lnTo>
                    <a:pt x="299" y="221"/>
                  </a:lnTo>
                  <a:lnTo>
                    <a:pt x="296" y="218"/>
                  </a:lnTo>
                  <a:lnTo>
                    <a:pt x="296" y="216"/>
                  </a:lnTo>
                  <a:lnTo>
                    <a:pt x="299" y="213"/>
                  </a:lnTo>
                  <a:lnTo>
                    <a:pt x="299" y="210"/>
                  </a:lnTo>
                  <a:lnTo>
                    <a:pt x="304" y="210"/>
                  </a:lnTo>
                  <a:lnTo>
                    <a:pt x="307" y="210"/>
                  </a:lnTo>
                  <a:lnTo>
                    <a:pt x="310" y="210"/>
                  </a:lnTo>
                  <a:lnTo>
                    <a:pt x="312" y="210"/>
                  </a:lnTo>
                  <a:lnTo>
                    <a:pt x="315" y="213"/>
                  </a:lnTo>
                  <a:lnTo>
                    <a:pt x="318" y="216"/>
                  </a:lnTo>
                  <a:lnTo>
                    <a:pt x="318" y="213"/>
                  </a:lnTo>
                  <a:lnTo>
                    <a:pt x="318" y="210"/>
                  </a:lnTo>
                  <a:lnTo>
                    <a:pt x="320" y="210"/>
                  </a:lnTo>
                  <a:lnTo>
                    <a:pt x="323" y="210"/>
                  </a:lnTo>
                  <a:lnTo>
                    <a:pt x="326" y="213"/>
                  </a:lnTo>
                  <a:lnTo>
                    <a:pt x="339" y="210"/>
                  </a:lnTo>
                  <a:lnTo>
                    <a:pt x="342" y="213"/>
                  </a:lnTo>
                  <a:lnTo>
                    <a:pt x="342" y="216"/>
                  </a:lnTo>
                  <a:lnTo>
                    <a:pt x="350" y="216"/>
                  </a:lnTo>
                  <a:lnTo>
                    <a:pt x="352" y="218"/>
                  </a:lnTo>
                  <a:lnTo>
                    <a:pt x="358" y="218"/>
                  </a:lnTo>
                  <a:lnTo>
                    <a:pt x="360" y="218"/>
                  </a:lnTo>
                  <a:lnTo>
                    <a:pt x="363" y="218"/>
                  </a:lnTo>
                  <a:lnTo>
                    <a:pt x="366" y="221"/>
                  </a:lnTo>
                  <a:lnTo>
                    <a:pt x="366" y="224"/>
                  </a:lnTo>
                  <a:lnTo>
                    <a:pt x="368" y="226"/>
                  </a:lnTo>
                  <a:lnTo>
                    <a:pt x="371" y="226"/>
                  </a:lnTo>
                  <a:lnTo>
                    <a:pt x="374" y="226"/>
                  </a:lnTo>
                  <a:lnTo>
                    <a:pt x="376" y="226"/>
                  </a:lnTo>
                  <a:lnTo>
                    <a:pt x="379" y="226"/>
                  </a:lnTo>
                  <a:lnTo>
                    <a:pt x="384" y="226"/>
                  </a:lnTo>
                  <a:lnTo>
                    <a:pt x="384" y="229"/>
                  </a:lnTo>
                  <a:lnTo>
                    <a:pt x="387" y="229"/>
                  </a:lnTo>
                  <a:lnTo>
                    <a:pt x="390" y="226"/>
                  </a:lnTo>
                  <a:lnTo>
                    <a:pt x="390" y="224"/>
                  </a:lnTo>
                  <a:lnTo>
                    <a:pt x="392" y="224"/>
                  </a:lnTo>
                  <a:lnTo>
                    <a:pt x="395" y="224"/>
                  </a:lnTo>
                  <a:lnTo>
                    <a:pt x="398" y="224"/>
                  </a:lnTo>
                  <a:lnTo>
                    <a:pt x="400" y="224"/>
                  </a:lnTo>
                  <a:lnTo>
                    <a:pt x="400" y="221"/>
                  </a:lnTo>
                  <a:lnTo>
                    <a:pt x="398" y="218"/>
                  </a:lnTo>
                  <a:lnTo>
                    <a:pt x="400" y="218"/>
                  </a:lnTo>
                  <a:lnTo>
                    <a:pt x="403" y="218"/>
                  </a:lnTo>
                  <a:lnTo>
                    <a:pt x="406" y="221"/>
                  </a:lnTo>
                  <a:lnTo>
                    <a:pt x="408" y="224"/>
                  </a:lnTo>
                  <a:lnTo>
                    <a:pt x="411" y="226"/>
                  </a:lnTo>
                  <a:lnTo>
                    <a:pt x="411" y="229"/>
                  </a:lnTo>
                  <a:lnTo>
                    <a:pt x="414" y="229"/>
                  </a:lnTo>
                  <a:lnTo>
                    <a:pt x="419" y="226"/>
                  </a:lnTo>
                  <a:lnTo>
                    <a:pt x="422" y="224"/>
                  </a:lnTo>
                  <a:lnTo>
                    <a:pt x="424" y="221"/>
                  </a:lnTo>
                  <a:lnTo>
                    <a:pt x="427" y="224"/>
                  </a:lnTo>
                  <a:lnTo>
                    <a:pt x="430" y="226"/>
                  </a:lnTo>
                  <a:lnTo>
                    <a:pt x="432" y="226"/>
                  </a:lnTo>
                  <a:lnTo>
                    <a:pt x="432" y="229"/>
                  </a:lnTo>
                  <a:lnTo>
                    <a:pt x="432" y="232"/>
                  </a:lnTo>
                  <a:lnTo>
                    <a:pt x="435" y="234"/>
                  </a:lnTo>
                  <a:lnTo>
                    <a:pt x="438" y="234"/>
                  </a:lnTo>
                  <a:lnTo>
                    <a:pt x="440" y="234"/>
                  </a:lnTo>
                  <a:lnTo>
                    <a:pt x="443" y="232"/>
                  </a:lnTo>
                  <a:lnTo>
                    <a:pt x="446" y="229"/>
                  </a:lnTo>
                  <a:lnTo>
                    <a:pt x="448" y="226"/>
                  </a:lnTo>
                  <a:lnTo>
                    <a:pt x="451" y="224"/>
                  </a:lnTo>
                  <a:lnTo>
                    <a:pt x="454" y="221"/>
                  </a:lnTo>
                  <a:lnTo>
                    <a:pt x="454" y="216"/>
                  </a:lnTo>
                  <a:lnTo>
                    <a:pt x="456" y="213"/>
                  </a:lnTo>
                  <a:lnTo>
                    <a:pt x="456" y="210"/>
                  </a:lnTo>
                  <a:lnTo>
                    <a:pt x="456" y="208"/>
                  </a:lnTo>
                  <a:lnTo>
                    <a:pt x="459" y="205"/>
                  </a:lnTo>
                  <a:lnTo>
                    <a:pt x="462" y="202"/>
                  </a:lnTo>
                  <a:lnTo>
                    <a:pt x="464" y="202"/>
                  </a:lnTo>
                  <a:lnTo>
                    <a:pt x="467" y="202"/>
                  </a:lnTo>
                  <a:lnTo>
                    <a:pt x="470" y="200"/>
                  </a:lnTo>
                  <a:lnTo>
                    <a:pt x="472" y="200"/>
                  </a:lnTo>
                  <a:lnTo>
                    <a:pt x="475" y="200"/>
                  </a:lnTo>
                  <a:lnTo>
                    <a:pt x="478" y="200"/>
                  </a:lnTo>
                  <a:lnTo>
                    <a:pt x="478" y="202"/>
                  </a:lnTo>
                  <a:lnTo>
                    <a:pt x="478" y="205"/>
                  </a:lnTo>
                  <a:lnTo>
                    <a:pt x="475" y="205"/>
                  </a:lnTo>
                  <a:lnTo>
                    <a:pt x="475" y="208"/>
                  </a:lnTo>
                  <a:lnTo>
                    <a:pt x="480" y="208"/>
                  </a:lnTo>
                  <a:lnTo>
                    <a:pt x="483" y="208"/>
                  </a:lnTo>
                  <a:lnTo>
                    <a:pt x="486" y="205"/>
                  </a:lnTo>
                  <a:lnTo>
                    <a:pt x="486" y="202"/>
                  </a:lnTo>
                  <a:lnTo>
                    <a:pt x="486" y="200"/>
                  </a:lnTo>
                  <a:lnTo>
                    <a:pt x="488" y="200"/>
                  </a:lnTo>
                  <a:lnTo>
                    <a:pt x="488" y="197"/>
                  </a:lnTo>
                  <a:lnTo>
                    <a:pt x="488" y="194"/>
                  </a:lnTo>
                  <a:lnTo>
                    <a:pt x="491" y="194"/>
                  </a:lnTo>
                  <a:lnTo>
                    <a:pt x="496" y="192"/>
                  </a:lnTo>
                  <a:lnTo>
                    <a:pt x="499" y="192"/>
                  </a:lnTo>
                  <a:lnTo>
                    <a:pt x="502" y="192"/>
                  </a:lnTo>
                  <a:lnTo>
                    <a:pt x="504" y="192"/>
                  </a:lnTo>
                  <a:lnTo>
                    <a:pt x="507" y="192"/>
                  </a:lnTo>
                  <a:lnTo>
                    <a:pt x="512" y="194"/>
                  </a:lnTo>
                  <a:lnTo>
                    <a:pt x="512" y="192"/>
                  </a:lnTo>
                  <a:lnTo>
                    <a:pt x="510" y="192"/>
                  </a:lnTo>
                  <a:lnTo>
                    <a:pt x="507" y="189"/>
                  </a:lnTo>
                  <a:lnTo>
                    <a:pt x="504" y="186"/>
                  </a:lnTo>
                  <a:lnTo>
                    <a:pt x="507" y="186"/>
                  </a:lnTo>
                  <a:lnTo>
                    <a:pt x="507" y="184"/>
                  </a:lnTo>
                  <a:lnTo>
                    <a:pt x="512" y="181"/>
                  </a:lnTo>
                  <a:lnTo>
                    <a:pt x="518" y="181"/>
                  </a:lnTo>
                  <a:lnTo>
                    <a:pt x="523" y="178"/>
                  </a:lnTo>
                  <a:lnTo>
                    <a:pt x="528" y="178"/>
                  </a:lnTo>
                  <a:lnTo>
                    <a:pt x="531" y="178"/>
                  </a:lnTo>
                  <a:lnTo>
                    <a:pt x="534" y="173"/>
                  </a:lnTo>
                  <a:lnTo>
                    <a:pt x="536" y="173"/>
                  </a:lnTo>
                  <a:lnTo>
                    <a:pt x="539" y="173"/>
                  </a:lnTo>
                  <a:lnTo>
                    <a:pt x="539" y="170"/>
                  </a:lnTo>
                  <a:lnTo>
                    <a:pt x="542" y="168"/>
                  </a:lnTo>
                  <a:lnTo>
                    <a:pt x="542" y="165"/>
                  </a:lnTo>
                  <a:lnTo>
                    <a:pt x="539" y="162"/>
                  </a:lnTo>
                  <a:lnTo>
                    <a:pt x="542" y="157"/>
                  </a:lnTo>
                  <a:lnTo>
                    <a:pt x="544" y="154"/>
                  </a:lnTo>
                  <a:lnTo>
                    <a:pt x="547" y="154"/>
                  </a:lnTo>
                  <a:lnTo>
                    <a:pt x="550" y="154"/>
                  </a:lnTo>
                  <a:lnTo>
                    <a:pt x="550" y="152"/>
                  </a:lnTo>
                  <a:lnTo>
                    <a:pt x="550" y="149"/>
                  </a:lnTo>
                  <a:lnTo>
                    <a:pt x="550" y="146"/>
                  </a:lnTo>
                  <a:lnTo>
                    <a:pt x="550" y="141"/>
                  </a:lnTo>
                  <a:lnTo>
                    <a:pt x="552" y="141"/>
                  </a:lnTo>
                  <a:lnTo>
                    <a:pt x="552" y="138"/>
                  </a:lnTo>
                  <a:lnTo>
                    <a:pt x="555" y="138"/>
                  </a:lnTo>
                  <a:lnTo>
                    <a:pt x="558" y="138"/>
                  </a:lnTo>
                  <a:lnTo>
                    <a:pt x="560" y="138"/>
                  </a:lnTo>
                  <a:lnTo>
                    <a:pt x="566" y="138"/>
                  </a:lnTo>
                  <a:lnTo>
                    <a:pt x="568" y="138"/>
                  </a:lnTo>
                  <a:lnTo>
                    <a:pt x="568" y="136"/>
                  </a:lnTo>
                  <a:lnTo>
                    <a:pt x="571" y="133"/>
                  </a:lnTo>
                  <a:lnTo>
                    <a:pt x="571" y="128"/>
                  </a:lnTo>
                  <a:lnTo>
                    <a:pt x="571" y="122"/>
                  </a:lnTo>
                  <a:lnTo>
                    <a:pt x="571" y="120"/>
                  </a:lnTo>
                  <a:lnTo>
                    <a:pt x="571" y="114"/>
                  </a:lnTo>
                  <a:lnTo>
                    <a:pt x="574" y="114"/>
                  </a:lnTo>
                  <a:lnTo>
                    <a:pt x="576" y="114"/>
                  </a:lnTo>
                  <a:lnTo>
                    <a:pt x="574" y="112"/>
                  </a:lnTo>
                  <a:lnTo>
                    <a:pt x="574" y="109"/>
                  </a:lnTo>
                  <a:lnTo>
                    <a:pt x="574" y="104"/>
                  </a:lnTo>
                  <a:lnTo>
                    <a:pt x="574" y="101"/>
                  </a:lnTo>
                  <a:lnTo>
                    <a:pt x="571" y="101"/>
                  </a:lnTo>
                  <a:lnTo>
                    <a:pt x="568" y="98"/>
                  </a:lnTo>
                  <a:lnTo>
                    <a:pt x="568" y="96"/>
                  </a:lnTo>
                  <a:lnTo>
                    <a:pt x="568" y="93"/>
                  </a:lnTo>
                  <a:lnTo>
                    <a:pt x="568" y="90"/>
                  </a:lnTo>
                  <a:lnTo>
                    <a:pt x="566" y="88"/>
                  </a:lnTo>
                  <a:lnTo>
                    <a:pt x="568" y="85"/>
                  </a:lnTo>
                  <a:lnTo>
                    <a:pt x="571" y="88"/>
                  </a:lnTo>
                  <a:lnTo>
                    <a:pt x="571" y="90"/>
                  </a:lnTo>
                  <a:lnTo>
                    <a:pt x="574" y="90"/>
                  </a:lnTo>
                  <a:lnTo>
                    <a:pt x="576" y="90"/>
                  </a:lnTo>
                  <a:lnTo>
                    <a:pt x="579" y="90"/>
                  </a:lnTo>
                  <a:lnTo>
                    <a:pt x="582" y="90"/>
                  </a:lnTo>
                  <a:lnTo>
                    <a:pt x="584" y="88"/>
                  </a:lnTo>
                  <a:lnTo>
                    <a:pt x="587" y="88"/>
                  </a:lnTo>
                  <a:lnTo>
                    <a:pt x="587" y="90"/>
                  </a:lnTo>
                  <a:lnTo>
                    <a:pt x="590" y="88"/>
                  </a:lnTo>
                  <a:lnTo>
                    <a:pt x="592" y="90"/>
                  </a:lnTo>
                  <a:lnTo>
                    <a:pt x="595" y="90"/>
                  </a:lnTo>
                  <a:lnTo>
                    <a:pt x="598" y="90"/>
                  </a:lnTo>
                  <a:lnTo>
                    <a:pt x="600" y="93"/>
                  </a:lnTo>
                  <a:lnTo>
                    <a:pt x="600" y="96"/>
                  </a:lnTo>
                  <a:lnTo>
                    <a:pt x="603" y="98"/>
                  </a:lnTo>
                  <a:lnTo>
                    <a:pt x="603" y="101"/>
                  </a:lnTo>
                  <a:lnTo>
                    <a:pt x="606" y="101"/>
                  </a:lnTo>
                  <a:lnTo>
                    <a:pt x="608" y="98"/>
                  </a:lnTo>
                  <a:lnTo>
                    <a:pt x="608" y="96"/>
                  </a:lnTo>
                  <a:lnTo>
                    <a:pt x="611" y="93"/>
                  </a:lnTo>
                  <a:lnTo>
                    <a:pt x="611" y="90"/>
                  </a:lnTo>
                  <a:lnTo>
                    <a:pt x="611" y="88"/>
                  </a:lnTo>
                  <a:lnTo>
                    <a:pt x="608" y="85"/>
                  </a:lnTo>
                  <a:lnTo>
                    <a:pt x="608" y="82"/>
                  </a:lnTo>
                  <a:lnTo>
                    <a:pt x="611" y="77"/>
                  </a:lnTo>
                  <a:lnTo>
                    <a:pt x="608" y="74"/>
                  </a:lnTo>
                  <a:lnTo>
                    <a:pt x="611" y="72"/>
                  </a:lnTo>
                  <a:lnTo>
                    <a:pt x="611" y="69"/>
                  </a:lnTo>
                  <a:lnTo>
                    <a:pt x="611" y="66"/>
                  </a:lnTo>
                  <a:lnTo>
                    <a:pt x="608" y="66"/>
                  </a:lnTo>
                  <a:lnTo>
                    <a:pt x="606" y="66"/>
                  </a:lnTo>
                  <a:lnTo>
                    <a:pt x="608" y="64"/>
                  </a:lnTo>
                  <a:lnTo>
                    <a:pt x="611" y="61"/>
                  </a:lnTo>
                  <a:lnTo>
                    <a:pt x="614" y="61"/>
                  </a:lnTo>
                  <a:lnTo>
                    <a:pt x="619" y="61"/>
                  </a:lnTo>
                  <a:lnTo>
                    <a:pt x="622" y="61"/>
                  </a:lnTo>
                  <a:lnTo>
                    <a:pt x="624" y="61"/>
                  </a:lnTo>
                  <a:lnTo>
                    <a:pt x="624" y="58"/>
                  </a:lnTo>
                  <a:lnTo>
                    <a:pt x="622" y="53"/>
                  </a:lnTo>
                  <a:lnTo>
                    <a:pt x="622" y="48"/>
                  </a:lnTo>
                  <a:lnTo>
                    <a:pt x="622" y="42"/>
                  </a:lnTo>
                  <a:lnTo>
                    <a:pt x="622" y="40"/>
                  </a:lnTo>
                  <a:lnTo>
                    <a:pt x="624" y="40"/>
                  </a:lnTo>
                  <a:lnTo>
                    <a:pt x="624" y="42"/>
                  </a:lnTo>
                  <a:lnTo>
                    <a:pt x="627" y="42"/>
                  </a:lnTo>
                  <a:lnTo>
                    <a:pt x="630" y="42"/>
                  </a:lnTo>
                  <a:lnTo>
                    <a:pt x="632" y="40"/>
                  </a:lnTo>
                  <a:lnTo>
                    <a:pt x="635" y="40"/>
                  </a:lnTo>
                  <a:lnTo>
                    <a:pt x="638" y="40"/>
                  </a:lnTo>
                  <a:lnTo>
                    <a:pt x="640" y="40"/>
                  </a:lnTo>
                  <a:lnTo>
                    <a:pt x="638" y="42"/>
                  </a:lnTo>
                  <a:lnTo>
                    <a:pt x="640" y="45"/>
                  </a:lnTo>
                  <a:lnTo>
                    <a:pt x="643" y="42"/>
                  </a:lnTo>
                  <a:lnTo>
                    <a:pt x="646" y="42"/>
                  </a:lnTo>
                  <a:lnTo>
                    <a:pt x="648" y="45"/>
                  </a:lnTo>
                  <a:lnTo>
                    <a:pt x="651" y="48"/>
                  </a:lnTo>
                  <a:lnTo>
                    <a:pt x="656" y="50"/>
                  </a:lnTo>
                  <a:lnTo>
                    <a:pt x="659" y="48"/>
                  </a:lnTo>
                  <a:lnTo>
                    <a:pt x="664" y="45"/>
                  </a:lnTo>
                  <a:lnTo>
                    <a:pt x="664" y="48"/>
                  </a:lnTo>
                  <a:lnTo>
                    <a:pt x="667" y="50"/>
                  </a:lnTo>
                  <a:lnTo>
                    <a:pt x="670" y="50"/>
                  </a:lnTo>
                  <a:lnTo>
                    <a:pt x="672" y="56"/>
                  </a:lnTo>
                  <a:lnTo>
                    <a:pt x="675" y="56"/>
                  </a:lnTo>
                  <a:lnTo>
                    <a:pt x="675" y="53"/>
                  </a:lnTo>
                  <a:lnTo>
                    <a:pt x="680" y="53"/>
                  </a:lnTo>
                  <a:lnTo>
                    <a:pt x="683" y="50"/>
                  </a:lnTo>
                  <a:lnTo>
                    <a:pt x="686" y="48"/>
                  </a:lnTo>
                  <a:lnTo>
                    <a:pt x="688" y="45"/>
                  </a:lnTo>
                  <a:lnTo>
                    <a:pt x="691" y="45"/>
                  </a:lnTo>
                  <a:lnTo>
                    <a:pt x="694" y="45"/>
                  </a:lnTo>
                  <a:lnTo>
                    <a:pt x="696" y="42"/>
                  </a:lnTo>
                  <a:lnTo>
                    <a:pt x="699" y="40"/>
                  </a:lnTo>
                  <a:lnTo>
                    <a:pt x="702" y="42"/>
                  </a:lnTo>
                  <a:lnTo>
                    <a:pt x="707" y="45"/>
                  </a:lnTo>
                  <a:lnTo>
                    <a:pt x="710" y="45"/>
                  </a:lnTo>
                  <a:lnTo>
                    <a:pt x="710" y="48"/>
                  </a:lnTo>
                  <a:lnTo>
                    <a:pt x="710" y="50"/>
                  </a:lnTo>
                  <a:lnTo>
                    <a:pt x="712" y="53"/>
                  </a:lnTo>
                  <a:lnTo>
                    <a:pt x="715" y="56"/>
                  </a:lnTo>
                  <a:lnTo>
                    <a:pt x="718" y="58"/>
                  </a:lnTo>
                  <a:lnTo>
                    <a:pt x="718" y="61"/>
                  </a:lnTo>
                  <a:lnTo>
                    <a:pt x="720" y="61"/>
                  </a:lnTo>
                  <a:lnTo>
                    <a:pt x="720" y="58"/>
                  </a:lnTo>
                  <a:lnTo>
                    <a:pt x="720" y="56"/>
                  </a:lnTo>
                  <a:lnTo>
                    <a:pt x="723" y="56"/>
                  </a:lnTo>
                  <a:lnTo>
                    <a:pt x="726" y="56"/>
                  </a:lnTo>
                  <a:lnTo>
                    <a:pt x="728" y="58"/>
                  </a:lnTo>
                  <a:lnTo>
                    <a:pt x="731" y="58"/>
                  </a:lnTo>
                  <a:lnTo>
                    <a:pt x="734" y="64"/>
                  </a:lnTo>
                  <a:lnTo>
                    <a:pt x="734" y="66"/>
                  </a:lnTo>
                  <a:lnTo>
                    <a:pt x="734" y="69"/>
                  </a:lnTo>
                  <a:lnTo>
                    <a:pt x="734" y="72"/>
                  </a:lnTo>
                  <a:lnTo>
                    <a:pt x="736" y="74"/>
                  </a:lnTo>
                  <a:lnTo>
                    <a:pt x="739" y="74"/>
                  </a:lnTo>
                  <a:lnTo>
                    <a:pt x="742" y="69"/>
                  </a:lnTo>
                  <a:lnTo>
                    <a:pt x="742" y="66"/>
                  </a:lnTo>
                  <a:lnTo>
                    <a:pt x="742" y="64"/>
                  </a:lnTo>
                  <a:lnTo>
                    <a:pt x="744" y="64"/>
                  </a:lnTo>
                  <a:lnTo>
                    <a:pt x="747" y="61"/>
                  </a:lnTo>
                  <a:lnTo>
                    <a:pt x="750" y="61"/>
                  </a:lnTo>
                  <a:lnTo>
                    <a:pt x="755" y="64"/>
                  </a:lnTo>
                  <a:lnTo>
                    <a:pt x="758" y="64"/>
                  </a:lnTo>
                  <a:lnTo>
                    <a:pt x="758" y="69"/>
                  </a:lnTo>
                  <a:lnTo>
                    <a:pt x="760" y="69"/>
                  </a:lnTo>
                  <a:lnTo>
                    <a:pt x="763" y="72"/>
                  </a:lnTo>
                  <a:lnTo>
                    <a:pt x="766" y="77"/>
                  </a:lnTo>
                  <a:lnTo>
                    <a:pt x="768" y="77"/>
                  </a:lnTo>
                  <a:lnTo>
                    <a:pt x="771" y="80"/>
                  </a:lnTo>
                  <a:lnTo>
                    <a:pt x="774" y="80"/>
                  </a:lnTo>
                  <a:lnTo>
                    <a:pt x="774" y="82"/>
                  </a:lnTo>
                  <a:lnTo>
                    <a:pt x="776" y="82"/>
                  </a:lnTo>
                  <a:lnTo>
                    <a:pt x="782" y="82"/>
                  </a:lnTo>
                  <a:lnTo>
                    <a:pt x="784" y="85"/>
                  </a:lnTo>
                  <a:lnTo>
                    <a:pt x="784" y="88"/>
                  </a:lnTo>
                  <a:lnTo>
                    <a:pt x="784" y="90"/>
                  </a:lnTo>
                  <a:lnTo>
                    <a:pt x="787" y="93"/>
                  </a:lnTo>
                  <a:lnTo>
                    <a:pt x="787" y="96"/>
                  </a:lnTo>
                  <a:lnTo>
                    <a:pt x="790" y="96"/>
                  </a:lnTo>
                  <a:lnTo>
                    <a:pt x="792" y="98"/>
                  </a:lnTo>
                  <a:lnTo>
                    <a:pt x="795" y="98"/>
                  </a:lnTo>
                  <a:lnTo>
                    <a:pt x="798" y="98"/>
                  </a:lnTo>
                  <a:lnTo>
                    <a:pt x="803" y="96"/>
                  </a:lnTo>
                  <a:lnTo>
                    <a:pt x="806" y="96"/>
                  </a:lnTo>
                  <a:lnTo>
                    <a:pt x="808" y="96"/>
                  </a:lnTo>
                  <a:lnTo>
                    <a:pt x="808" y="98"/>
                  </a:lnTo>
                  <a:lnTo>
                    <a:pt x="811" y="101"/>
                  </a:lnTo>
                  <a:lnTo>
                    <a:pt x="808" y="104"/>
                  </a:lnTo>
                  <a:lnTo>
                    <a:pt x="806" y="106"/>
                  </a:lnTo>
                  <a:lnTo>
                    <a:pt x="806" y="109"/>
                  </a:lnTo>
                  <a:lnTo>
                    <a:pt x="808" y="109"/>
                  </a:lnTo>
                  <a:lnTo>
                    <a:pt x="811" y="109"/>
                  </a:lnTo>
                  <a:lnTo>
                    <a:pt x="814" y="109"/>
                  </a:lnTo>
                  <a:lnTo>
                    <a:pt x="816" y="106"/>
                  </a:lnTo>
                  <a:lnTo>
                    <a:pt x="819" y="106"/>
                  </a:lnTo>
                  <a:lnTo>
                    <a:pt x="822" y="106"/>
                  </a:lnTo>
                  <a:lnTo>
                    <a:pt x="824" y="106"/>
                  </a:lnTo>
                  <a:lnTo>
                    <a:pt x="827" y="106"/>
                  </a:lnTo>
                  <a:lnTo>
                    <a:pt x="827" y="104"/>
                  </a:lnTo>
                  <a:lnTo>
                    <a:pt x="830" y="101"/>
                  </a:lnTo>
                  <a:lnTo>
                    <a:pt x="830" y="98"/>
                  </a:lnTo>
                  <a:lnTo>
                    <a:pt x="830" y="96"/>
                  </a:lnTo>
                  <a:lnTo>
                    <a:pt x="832" y="90"/>
                  </a:lnTo>
                  <a:lnTo>
                    <a:pt x="835" y="85"/>
                  </a:lnTo>
                  <a:lnTo>
                    <a:pt x="838" y="82"/>
                  </a:lnTo>
                  <a:lnTo>
                    <a:pt x="840" y="80"/>
                  </a:lnTo>
                  <a:lnTo>
                    <a:pt x="843" y="77"/>
                  </a:lnTo>
                  <a:lnTo>
                    <a:pt x="846" y="77"/>
                  </a:lnTo>
                  <a:lnTo>
                    <a:pt x="848" y="80"/>
                  </a:lnTo>
                  <a:lnTo>
                    <a:pt x="848" y="82"/>
                  </a:lnTo>
                  <a:lnTo>
                    <a:pt x="848" y="85"/>
                  </a:lnTo>
                  <a:lnTo>
                    <a:pt x="851" y="88"/>
                  </a:lnTo>
                  <a:lnTo>
                    <a:pt x="854" y="85"/>
                  </a:lnTo>
                  <a:lnTo>
                    <a:pt x="856" y="85"/>
                  </a:lnTo>
                  <a:lnTo>
                    <a:pt x="856" y="82"/>
                  </a:lnTo>
                  <a:lnTo>
                    <a:pt x="859" y="82"/>
                  </a:lnTo>
                  <a:lnTo>
                    <a:pt x="859" y="80"/>
                  </a:lnTo>
                  <a:lnTo>
                    <a:pt x="862" y="80"/>
                  </a:lnTo>
                  <a:lnTo>
                    <a:pt x="862" y="82"/>
                  </a:lnTo>
                  <a:lnTo>
                    <a:pt x="859" y="85"/>
                  </a:lnTo>
                  <a:lnTo>
                    <a:pt x="862" y="85"/>
                  </a:lnTo>
                  <a:lnTo>
                    <a:pt x="864" y="88"/>
                  </a:lnTo>
                  <a:lnTo>
                    <a:pt x="867" y="88"/>
                  </a:lnTo>
                  <a:lnTo>
                    <a:pt x="870" y="88"/>
                  </a:lnTo>
                  <a:lnTo>
                    <a:pt x="872" y="88"/>
                  </a:lnTo>
                  <a:lnTo>
                    <a:pt x="872" y="85"/>
                  </a:lnTo>
                  <a:lnTo>
                    <a:pt x="872" y="82"/>
                  </a:lnTo>
                  <a:lnTo>
                    <a:pt x="875" y="80"/>
                  </a:lnTo>
                  <a:lnTo>
                    <a:pt x="880" y="80"/>
                  </a:lnTo>
                  <a:lnTo>
                    <a:pt x="883" y="82"/>
                  </a:lnTo>
                  <a:lnTo>
                    <a:pt x="886" y="80"/>
                  </a:lnTo>
                  <a:lnTo>
                    <a:pt x="888" y="77"/>
                  </a:lnTo>
                  <a:lnTo>
                    <a:pt x="891" y="80"/>
                  </a:lnTo>
                  <a:lnTo>
                    <a:pt x="894" y="80"/>
                  </a:lnTo>
                  <a:lnTo>
                    <a:pt x="894" y="82"/>
                  </a:lnTo>
                  <a:lnTo>
                    <a:pt x="896" y="82"/>
                  </a:lnTo>
                  <a:lnTo>
                    <a:pt x="899" y="82"/>
                  </a:lnTo>
                  <a:lnTo>
                    <a:pt x="902" y="82"/>
                  </a:lnTo>
                  <a:lnTo>
                    <a:pt x="904" y="80"/>
                  </a:lnTo>
                  <a:lnTo>
                    <a:pt x="907" y="77"/>
                  </a:lnTo>
                  <a:lnTo>
                    <a:pt x="910" y="77"/>
                  </a:lnTo>
                  <a:lnTo>
                    <a:pt x="915" y="74"/>
                  </a:lnTo>
                  <a:lnTo>
                    <a:pt x="918" y="74"/>
                  </a:lnTo>
                  <a:lnTo>
                    <a:pt x="920" y="72"/>
                  </a:lnTo>
                  <a:lnTo>
                    <a:pt x="923" y="72"/>
                  </a:lnTo>
                  <a:lnTo>
                    <a:pt x="926" y="72"/>
                  </a:lnTo>
                  <a:lnTo>
                    <a:pt x="926" y="74"/>
                  </a:lnTo>
                  <a:lnTo>
                    <a:pt x="926" y="77"/>
                  </a:lnTo>
                  <a:lnTo>
                    <a:pt x="926" y="80"/>
                  </a:lnTo>
                  <a:lnTo>
                    <a:pt x="926" y="82"/>
                  </a:lnTo>
                  <a:lnTo>
                    <a:pt x="928" y="85"/>
                  </a:lnTo>
                  <a:lnTo>
                    <a:pt x="928" y="88"/>
                  </a:lnTo>
                  <a:lnTo>
                    <a:pt x="931" y="88"/>
                  </a:lnTo>
                  <a:lnTo>
                    <a:pt x="934" y="88"/>
                  </a:lnTo>
                  <a:lnTo>
                    <a:pt x="942" y="88"/>
                  </a:lnTo>
                  <a:lnTo>
                    <a:pt x="944" y="85"/>
                  </a:lnTo>
                  <a:lnTo>
                    <a:pt x="944" y="82"/>
                  </a:lnTo>
                  <a:lnTo>
                    <a:pt x="944" y="80"/>
                  </a:lnTo>
                  <a:lnTo>
                    <a:pt x="947" y="77"/>
                  </a:lnTo>
                  <a:lnTo>
                    <a:pt x="947" y="74"/>
                  </a:lnTo>
                  <a:lnTo>
                    <a:pt x="950" y="74"/>
                  </a:lnTo>
                  <a:lnTo>
                    <a:pt x="950" y="72"/>
                  </a:lnTo>
                  <a:lnTo>
                    <a:pt x="952" y="66"/>
                  </a:lnTo>
                  <a:lnTo>
                    <a:pt x="952" y="64"/>
                  </a:lnTo>
                  <a:lnTo>
                    <a:pt x="955" y="64"/>
                  </a:lnTo>
                  <a:lnTo>
                    <a:pt x="958" y="61"/>
                  </a:lnTo>
                  <a:lnTo>
                    <a:pt x="960" y="58"/>
                  </a:lnTo>
                  <a:lnTo>
                    <a:pt x="960" y="56"/>
                  </a:lnTo>
                  <a:lnTo>
                    <a:pt x="963" y="53"/>
                  </a:lnTo>
                  <a:lnTo>
                    <a:pt x="963" y="50"/>
                  </a:lnTo>
                  <a:lnTo>
                    <a:pt x="963" y="48"/>
                  </a:lnTo>
                  <a:lnTo>
                    <a:pt x="966" y="50"/>
                  </a:lnTo>
                  <a:lnTo>
                    <a:pt x="968" y="50"/>
                  </a:lnTo>
                  <a:lnTo>
                    <a:pt x="971" y="50"/>
                  </a:lnTo>
                  <a:lnTo>
                    <a:pt x="971" y="48"/>
                  </a:lnTo>
                  <a:lnTo>
                    <a:pt x="974" y="45"/>
                  </a:lnTo>
                  <a:lnTo>
                    <a:pt x="976" y="40"/>
                  </a:lnTo>
                  <a:lnTo>
                    <a:pt x="979" y="42"/>
                  </a:lnTo>
                  <a:lnTo>
                    <a:pt x="982" y="42"/>
                  </a:lnTo>
                  <a:lnTo>
                    <a:pt x="982" y="40"/>
                  </a:lnTo>
                  <a:lnTo>
                    <a:pt x="984" y="34"/>
                  </a:lnTo>
                  <a:lnTo>
                    <a:pt x="984" y="32"/>
                  </a:lnTo>
                  <a:lnTo>
                    <a:pt x="982" y="29"/>
                  </a:lnTo>
                  <a:lnTo>
                    <a:pt x="984" y="29"/>
                  </a:lnTo>
                  <a:lnTo>
                    <a:pt x="987" y="26"/>
                  </a:lnTo>
                  <a:lnTo>
                    <a:pt x="990" y="24"/>
                  </a:lnTo>
                  <a:lnTo>
                    <a:pt x="987" y="24"/>
                  </a:lnTo>
                  <a:lnTo>
                    <a:pt x="984" y="21"/>
                  </a:lnTo>
                  <a:lnTo>
                    <a:pt x="982" y="21"/>
                  </a:lnTo>
                  <a:lnTo>
                    <a:pt x="979" y="21"/>
                  </a:lnTo>
                  <a:lnTo>
                    <a:pt x="976" y="21"/>
                  </a:lnTo>
                  <a:lnTo>
                    <a:pt x="974" y="18"/>
                  </a:lnTo>
                  <a:lnTo>
                    <a:pt x="976" y="16"/>
                  </a:lnTo>
                  <a:lnTo>
                    <a:pt x="976" y="13"/>
                  </a:lnTo>
                  <a:lnTo>
                    <a:pt x="974" y="13"/>
                  </a:lnTo>
                  <a:lnTo>
                    <a:pt x="976" y="10"/>
                  </a:lnTo>
                  <a:lnTo>
                    <a:pt x="982" y="8"/>
                  </a:lnTo>
                  <a:lnTo>
                    <a:pt x="979" y="5"/>
                  </a:lnTo>
                  <a:lnTo>
                    <a:pt x="976" y="2"/>
                  </a:lnTo>
                  <a:lnTo>
                    <a:pt x="97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14" name="Freeform 180"/>
            <p:cNvSpPr>
              <a:spLocks/>
            </p:cNvSpPr>
            <p:nvPr/>
          </p:nvSpPr>
          <p:spPr bwMode="auto">
            <a:xfrm>
              <a:off x="1216025" y="4051300"/>
              <a:ext cx="2370138" cy="2790825"/>
            </a:xfrm>
            <a:custGeom>
              <a:avLst/>
              <a:gdLst>
                <a:gd name="T0" fmla="*/ 2147483647 w 632"/>
                <a:gd name="T1" fmla="*/ 2147483647 h 704"/>
                <a:gd name="T2" fmla="*/ 2147483647 w 632"/>
                <a:gd name="T3" fmla="*/ 2147483647 h 704"/>
                <a:gd name="T4" fmla="*/ 2147483647 w 632"/>
                <a:gd name="T5" fmla="*/ 2147483647 h 704"/>
                <a:gd name="T6" fmla="*/ 2147483647 w 632"/>
                <a:gd name="T7" fmla="*/ 2147483647 h 704"/>
                <a:gd name="T8" fmla="*/ 2147483647 w 632"/>
                <a:gd name="T9" fmla="*/ 2147483647 h 704"/>
                <a:gd name="T10" fmla="*/ 2147483647 w 632"/>
                <a:gd name="T11" fmla="*/ 2147483647 h 704"/>
                <a:gd name="T12" fmla="*/ 2147483647 w 632"/>
                <a:gd name="T13" fmla="*/ 2147483647 h 704"/>
                <a:gd name="T14" fmla="*/ 2147483647 w 632"/>
                <a:gd name="T15" fmla="*/ 2147483647 h 704"/>
                <a:gd name="T16" fmla="*/ 2147483647 w 632"/>
                <a:gd name="T17" fmla="*/ 2147483647 h 704"/>
                <a:gd name="T18" fmla="*/ 2147483647 w 632"/>
                <a:gd name="T19" fmla="*/ 2147483647 h 704"/>
                <a:gd name="T20" fmla="*/ 2147483647 w 632"/>
                <a:gd name="T21" fmla="*/ 2147483647 h 704"/>
                <a:gd name="T22" fmla="*/ 2147483647 w 632"/>
                <a:gd name="T23" fmla="*/ 2147483647 h 704"/>
                <a:gd name="T24" fmla="*/ 2147483647 w 632"/>
                <a:gd name="T25" fmla="*/ 2147483647 h 704"/>
                <a:gd name="T26" fmla="*/ 2147483647 w 632"/>
                <a:gd name="T27" fmla="*/ 2147483647 h 704"/>
                <a:gd name="T28" fmla="*/ 2147483647 w 632"/>
                <a:gd name="T29" fmla="*/ 2147483647 h 704"/>
                <a:gd name="T30" fmla="*/ 2147483647 w 632"/>
                <a:gd name="T31" fmla="*/ 2147483647 h 704"/>
                <a:gd name="T32" fmla="*/ 2147483647 w 632"/>
                <a:gd name="T33" fmla="*/ 2147483647 h 704"/>
                <a:gd name="T34" fmla="*/ 2147483647 w 632"/>
                <a:gd name="T35" fmla="*/ 2147483647 h 704"/>
                <a:gd name="T36" fmla="*/ 2147483647 w 632"/>
                <a:gd name="T37" fmla="*/ 2147483647 h 704"/>
                <a:gd name="T38" fmla="*/ 2147483647 w 632"/>
                <a:gd name="T39" fmla="*/ 2147483647 h 704"/>
                <a:gd name="T40" fmla="*/ 2147483647 w 632"/>
                <a:gd name="T41" fmla="*/ 2147483647 h 704"/>
                <a:gd name="T42" fmla="*/ 2147483647 w 632"/>
                <a:gd name="T43" fmla="*/ 2147483647 h 704"/>
                <a:gd name="T44" fmla="*/ 2147483647 w 632"/>
                <a:gd name="T45" fmla="*/ 2147483647 h 704"/>
                <a:gd name="T46" fmla="*/ 2147483647 w 632"/>
                <a:gd name="T47" fmla="*/ 2147483647 h 704"/>
                <a:gd name="T48" fmla="*/ 2147483647 w 632"/>
                <a:gd name="T49" fmla="*/ 2147483647 h 704"/>
                <a:gd name="T50" fmla="*/ 2147483647 w 632"/>
                <a:gd name="T51" fmla="*/ 2147483647 h 704"/>
                <a:gd name="T52" fmla="*/ 2147483647 w 632"/>
                <a:gd name="T53" fmla="*/ 2147483647 h 704"/>
                <a:gd name="T54" fmla="*/ 2147483647 w 632"/>
                <a:gd name="T55" fmla="*/ 2147483647 h 704"/>
                <a:gd name="T56" fmla="*/ 2147483647 w 632"/>
                <a:gd name="T57" fmla="*/ 2147483647 h 704"/>
                <a:gd name="T58" fmla="*/ 2147483647 w 632"/>
                <a:gd name="T59" fmla="*/ 2147483647 h 704"/>
                <a:gd name="T60" fmla="*/ 2147483647 w 632"/>
                <a:gd name="T61" fmla="*/ 2147483647 h 704"/>
                <a:gd name="T62" fmla="*/ 2147483647 w 632"/>
                <a:gd name="T63" fmla="*/ 2147483647 h 704"/>
                <a:gd name="T64" fmla="*/ 2147483647 w 632"/>
                <a:gd name="T65" fmla="*/ 2147483647 h 704"/>
                <a:gd name="T66" fmla="*/ 2147483647 w 632"/>
                <a:gd name="T67" fmla="*/ 2147483647 h 704"/>
                <a:gd name="T68" fmla="*/ 2147483647 w 632"/>
                <a:gd name="T69" fmla="*/ 2147483647 h 704"/>
                <a:gd name="T70" fmla="*/ 2147483647 w 632"/>
                <a:gd name="T71" fmla="*/ 2147483647 h 704"/>
                <a:gd name="T72" fmla="*/ 2147483647 w 632"/>
                <a:gd name="T73" fmla="*/ 2147483647 h 704"/>
                <a:gd name="T74" fmla="*/ 2147483647 w 632"/>
                <a:gd name="T75" fmla="*/ 2147483647 h 704"/>
                <a:gd name="T76" fmla="*/ 2147483647 w 632"/>
                <a:gd name="T77" fmla="*/ 2147483647 h 704"/>
                <a:gd name="T78" fmla="*/ 2147483647 w 632"/>
                <a:gd name="T79" fmla="*/ 2147483647 h 704"/>
                <a:gd name="T80" fmla="*/ 2147483647 w 632"/>
                <a:gd name="T81" fmla="*/ 2147483647 h 704"/>
                <a:gd name="T82" fmla="*/ 2147483647 w 632"/>
                <a:gd name="T83" fmla="*/ 2147483647 h 704"/>
                <a:gd name="T84" fmla="*/ 2147483647 w 632"/>
                <a:gd name="T85" fmla="*/ 2147483647 h 704"/>
                <a:gd name="T86" fmla="*/ 2147483647 w 632"/>
                <a:gd name="T87" fmla="*/ 2147483647 h 704"/>
                <a:gd name="T88" fmla="*/ 2147483647 w 632"/>
                <a:gd name="T89" fmla="*/ 2147483647 h 704"/>
                <a:gd name="T90" fmla="*/ 2147483647 w 632"/>
                <a:gd name="T91" fmla="*/ 2147483647 h 704"/>
                <a:gd name="T92" fmla="*/ 2147483647 w 632"/>
                <a:gd name="T93" fmla="*/ 2147483647 h 704"/>
                <a:gd name="T94" fmla="*/ 2147483647 w 632"/>
                <a:gd name="T95" fmla="*/ 2147483647 h 704"/>
                <a:gd name="T96" fmla="*/ 2147483647 w 632"/>
                <a:gd name="T97" fmla="*/ 2147483647 h 704"/>
                <a:gd name="T98" fmla="*/ 2147483647 w 632"/>
                <a:gd name="T99" fmla="*/ 2147483647 h 704"/>
                <a:gd name="T100" fmla="*/ 2147483647 w 632"/>
                <a:gd name="T101" fmla="*/ 2147483647 h 704"/>
                <a:gd name="T102" fmla="*/ 2147483647 w 632"/>
                <a:gd name="T103" fmla="*/ 2147483647 h 704"/>
                <a:gd name="T104" fmla="*/ 2147483647 w 632"/>
                <a:gd name="T105" fmla="*/ 2147483647 h 704"/>
                <a:gd name="T106" fmla="*/ 2147483647 w 632"/>
                <a:gd name="T107" fmla="*/ 2147483647 h 704"/>
                <a:gd name="T108" fmla="*/ 2147483647 w 632"/>
                <a:gd name="T109" fmla="*/ 2147483647 h 704"/>
                <a:gd name="T110" fmla="*/ 2147483647 w 632"/>
                <a:gd name="T111" fmla="*/ 2147483647 h 704"/>
                <a:gd name="T112" fmla="*/ 2147483647 w 632"/>
                <a:gd name="T113" fmla="*/ 2147483647 h 704"/>
                <a:gd name="T114" fmla="*/ 2147483647 w 632"/>
                <a:gd name="T115" fmla="*/ 2147483647 h 704"/>
                <a:gd name="T116" fmla="*/ 2147483647 w 632"/>
                <a:gd name="T117" fmla="*/ 2147483647 h 7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32"/>
                <a:gd name="T178" fmla="*/ 0 h 704"/>
                <a:gd name="T179" fmla="*/ 632 w 632"/>
                <a:gd name="T180" fmla="*/ 704 h 7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32" h="704">
                  <a:moveTo>
                    <a:pt x="632" y="0"/>
                  </a:moveTo>
                  <a:lnTo>
                    <a:pt x="632" y="3"/>
                  </a:lnTo>
                  <a:lnTo>
                    <a:pt x="629" y="3"/>
                  </a:lnTo>
                  <a:lnTo>
                    <a:pt x="627" y="3"/>
                  </a:lnTo>
                  <a:lnTo>
                    <a:pt x="624" y="3"/>
                  </a:lnTo>
                  <a:lnTo>
                    <a:pt x="621" y="5"/>
                  </a:lnTo>
                  <a:lnTo>
                    <a:pt x="619" y="5"/>
                  </a:lnTo>
                  <a:lnTo>
                    <a:pt x="616" y="5"/>
                  </a:lnTo>
                  <a:lnTo>
                    <a:pt x="616" y="8"/>
                  </a:lnTo>
                  <a:lnTo>
                    <a:pt x="613" y="11"/>
                  </a:lnTo>
                  <a:lnTo>
                    <a:pt x="613" y="13"/>
                  </a:lnTo>
                  <a:lnTo>
                    <a:pt x="613" y="19"/>
                  </a:lnTo>
                  <a:lnTo>
                    <a:pt x="613" y="24"/>
                  </a:lnTo>
                  <a:lnTo>
                    <a:pt x="613" y="29"/>
                  </a:lnTo>
                  <a:lnTo>
                    <a:pt x="616" y="32"/>
                  </a:lnTo>
                  <a:lnTo>
                    <a:pt x="619" y="35"/>
                  </a:lnTo>
                  <a:lnTo>
                    <a:pt x="621" y="37"/>
                  </a:lnTo>
                  <a:lnTo>
                    <a:pt x="621" y="40"/>
                  </a:lnTo>
                  <a:lnTo>
                    <a:pt x="624" y="43"/>
                  </a:lnTo>
                  <a:lnTo>
                    <a:pt x="624" y="45"/>
                  </a:lnTo>
                  <a:lnTo>
                    <a:pt x="624" y="48"/>
                  </a:lnTo>
                  <a:lnTo>
                    <a:pt x="621" y="51"/>
                  </a:lnTo>
                  <a:lnTo>
                    <a:pt x="621" y="53"/>
                  </a:lnTo>
                  <a:lnTo>
                    <a:pt x="624" y="56"/>
                  </a:lnTo>
                  <a:lnTo>
                    <a:pt x="624" y="59"/>
                  </a:lnTo>
                  <a:lnTo>
                    <a:pt x="621" y="61"/>
                  </a:lnTo>
                  <a:lnTo>
                    <a:pt x="621" y="64"/>
                  </a:lnTo>
                  <a:lnTo>
                    <a:pt x="619" y="67"/>
                  </a:lnTo>
                  <a:lnTo>
                    <a:pt x="616" y="67"/>
                  </a:lnTo>
                  <a:lnTo>
                    <a:pt x="613" y="67"/>
                  </a:lnTo>
                  <a:lnTo>
                    <a:pt x="611" y="67"/>
                  </a:lnTo>
                  <a:lnTo>
                    <a:pt x="608" y="67"/>
                  </a:lnTo>
                  <a:lnTo>
                    <a:pt x="608" y="64"/>
                  </a:lnTo>
                  <a:lnTo>
                    <a:pt x="605" y="61"/>
                  </a:lnTo>
                  <a:lnTo>
                    <a:pt x="603" y="61"/>
                  </a:lnTo>
                  <a:lnTo>
                    <a:pt x="603" y="64"/>
                  </a:lnTo>
                  <a:lnTo>
                    <a:pt x="600" y="64"/>
                  </a:lnTo>
                  <a:lnTo>
                    <a:pt x="600" y="61"/>
                  </a:lnTo>
                  <a:lnTo>
                    <a:pt x="597" y="59"/>
                  </a:lnTo>
                  <a:lnTo>
                    <a:pt x="597" y="56"/>
                  </a:lnTo>
                  <a:lnTo>
                    <a:pt x="600" y="56"/>
                  </a:lnTo>
                  <a:lnTo>
                    <a:pt x="600" y="53"/>
                  </a:lnTo>
                  <a:lnTo>
                    <a:pt x="600" y="51"/>
                  </a:lnTo>
                  <a:lnTo>
                    <a:pt x="600" y="48"/>
                  </a:lnTo>
                  <a:lnTo>
                    <a:pt x="597" y="45"/>
                  </a:lnTo>
                  <a:lnTo>
                    <a:pt x="595" y="45"/>
                  </a:lnTo>
                  <a:lnTo>
                    <a:pt x="592" y="45"/>
                  </a:lnTo>
                  <a:lnTo>
                    <a:pt x="589" y="43"/>
                  </a:lnTo>
                  <a:lnTo>
                    <a:pt x="587" y="43"/>
                  </a:lnTo>
                  <a:lnTo>
                    <a:pt x="584" y="43"/>
                  </a:lnTo>
                  <a:lnTo>
                    <a:pt x="579" y="43"/>
                  </a:lnTo>
                  <a:lnTo>
                    <a:pt x="576" y="43"/>
                  </a:lnTo>
                  <a:lnTo>
                    <a:pt x="573" y="45"/>
                  </a:lnTo>
                  <a:lnTo>
                    <a:pt x="573" y="48"/>
                  </a:lnTo>
                  <a:lnTo>
                    <a:pt x="573" y="51"/>
                  </a:lnTo>
                  <a:lnTo>
                    <a:pt x="576" y="53"/>
                  </a:lnTo>
                  <a:lnTo>
                    <a:pt x="576" y="56"/>
                  </a:lnTo>
                  <a:lnTo>
                    <a:pt x="573" y="56"/>
                  </a:lnTo>
                  <a:lnTo>
                    <a:pt x="573" y="59"/>
                  </a:lnTo>
                  <a:lnTo>
                    <a:pt x="571" y="59"/>
                  </a:lnTo>
                  <a:lnTo>
                    <a:pt x="568" y="59"/>
                  </a:lnTo>
                  <a:lnTo>
                    <a:pt x="565" y="59"/>
                  </a:lnTo>
                  <a:lnTo>
                    <a:pt x="563" y="56"/>
                  </a:lnTo>
                  <a:lnTo>
                    <a:pt x="560" y="56"/>
                  </a:lnTo>
                  <a:lnTo>
                    <a:pt x="560" y="53"/>
                  </a:lnTo>
                  <a:lnTo>
                    <a:pt x="557" y="51"/>
                  </a:lnTo>
                  <a:lnTo>
                    <a:pt x="557" y="48"/>
                  </a:lnTo>
                  <a:lnTo>
                    <a:pt x="555" y="48"/>
                  </a:lnTo>
                  <a:lnTo>
                    <a:pt x="552" y="48"/>
                  </a:lnTo>
                  <a:lnTo>
                    <a:pt x="549" y="51"/>
                  </a:lnTo>
                  <a:lnTo>
                    <a:pt x="547" y="48"/>
                  </a:lnTo>
                  <a:lnTo>
                    <a:pt x="547" y="45"/>
                  </a:lnTo>
                  <a:lnTo>
                    <a:pt x="544" y="43"/>
                  </a:lnTo>
                  <a:lnTo>
                    <a:pt x="541" y="43"/>
                  </a:lnTo>
                  <a:lnTo>
                    <a:pt x="539" y="45"/>
                  </a:lnTo>
                  <a:lnTo>
                    <a:pt x="539" y="48"/>
                  </a:lnTo>
                  <a:lnTo>
                    <a:pt x="536" y="51"/>
                  </a:lnTo>
                  <a:lnTo>
                    <a:pt x="533" y="51"/>
                  </a:lnTo>
                  <a:lnTo>
                    <a:pt x="531" y="51"/>
                  </a:lnTo>
                  <a:lnTo>
                    <a:pt x="528" y="48"/>
                  </a:lnTo>
                  <a:lnTo>
                    <a:pt x="525" y="45"/>
                  </a:lnTo>
                  <a:lnTo>
                    <a:pt x="523" y="43"/>
                  </a:lnTo>
                  <a:lnTo>
                    <a:pt x="520" y="43"/>
                  </a:lnTo>
                  <a:lnTo>
                    <a:pt x="517" y="43"/>
                  </a:lnTo>
                  <a:lnTo>
                    <a:pt x="515" y="43"/>
                  </a:lnTo>
                  <a:lnTo>
                    <a:pt x="512" y="43"/>
                  </a:lnTo>
                  <a:lnTo>
                    <a:pt x="509" y="43"/>
                  </a:lnTo>
                  <a:lnTo>
                    <a:pt x="507" y="43"/>
                  </a:lnTo>
                  <a:lnTo>
                    <a:pt x="504" y="43"/>
                  </a:lnTo>
                  <a:lnTo>
                    <a:pt x="501" y="43"/>
                  </a:lnTo>
                  <a:lnTo>
                    <a:pt x="501" y="45"/>
                  </a:lnTo>
                  <a:lnTo>
                    <a:pt x="501" y="51"/>
                  </a:lnTo>
                  <a:lnTo>
                    <a:pt x="499" y="53"/>
                  </a:lnTo>
                  <a:lnTo>
                    <a:pt x="496" y="53"/>
                  </a:lnTo>
                  <a:lnTo>
                    <a:pt x="493" y="53"/>
                  </a:lnTo>
                  <a:lnTo>
                    <a:pt x="488" y="53"/>
                  </a:lnTo>
                  <a:lnTo>
                    <a:pt x="485" y="56"/>
                  </a:lnTo>
                  <a:lnTo>
                    <a:pt x="485" y="59"/>
                  </a:lnTo>
                  <a:lnTo>
                    <a:pt x="483" y="61"/>
                  </a:lnTo>
                  <a:lnTo>
                    <a:pt x="483" y="64"/>
                  </a:lnTo>
                  <a:lnTo>
                    <a:pt x="483" y="67"/>
                  </a:lnTo>
                  <a:lnTo>
                    <a:pt x="480" y="67"/>
                  </a:lnTo>
                  <a:lnTo>
                    <a:pt x="477" y="69"/>
                  </a:lnTo>
                  <a:lnTo>
                    <a:pt x="475" y="69"/>
                  </a:lnTo>
                  <a:lnTo>
                    <a:pt x="472" y="72"/>
                  </a:lnTo>
                  <a:lnTo>
                    <a:pt x="472" y="75"/>
                  </a:lnTo>
                  <a:lnTo>
                    <a:pt x="472" y="80"/>
                  </a:lnTo>
                  <a:lnTo>
                    <a:pt x="472" y="83"/>
                  </a:lnTo>
                  <a:lnTo>
                    <a:pt x="472" y="85"/>
                  </a:lnTo>
                  <a:lnTo>
                    <a:pt x="472" y="88"/>
                  </a:lnTo>
                  <a:lnTo>
                    <a:pt x="469" y="88"/>
                  </a:lnTo>
                  <a:lnTo>
                    <a:pt x="467" y="85"/>
                  </a:lnTo>
                  <a:lnTo>
                    <a:pt x="464" y="88"/>
                  </a:lnTo>
                  <a:lnTo>
                    <a:pt x="467" y="91"/>
                  </a:lnTo>
                  <a:lnTo>
                    <a:pt x="469" y="91"/>
                  </a:lnTo>
                  <a:lnTo>
                    <a:pt x="469" y="93"/>
                  </a:lnTo>
                  <a:lnTo>
                    <a:pt x="467" y="96"/>
                  </a:lnTo>
                  <a:lnTo>
                    <a:pt x="464" y="99"/>
                  </a:lnTo>
                  <a:lnTo>
                    <a:pt x="464" y="101"/>
                  </a:lnTo>
                  <a:lnTo>
                    <a:pt x="461" y="104"/>
                  </a:lnTo>
                  <a:lnTo>
                    <a:pt x="461" y="107"/>
                  </a:lnTo>
                  <a:lnTo>
                    <a:pt x="459" y="107"/>
                  </a:lnTo>
                  <a:lnTo>
                    <a:pt x="456" y="107"/>
                  </a:lnTo>
                  <a:lnTo>
                    <a:pt x="456" y="109"/>
                  </a:lnTo>
                  <a:lnTo>
                    <a:pt x="453" y="109"/>
                  </a:lnTo>
                  <a:lnTo>
                    <a:pt x="451" y="109"/>
                  </a:lnTo>
                  <a:lnTo>
                    <a:pt x="448" y="107"/>
                  </a:lnTo>
                  <a:lnTo>
                    <a:pt x="445" y="101"/>
                  </a:lnTo>
                  <a:lnTo>
                    <a:pt x="443" y="101"/>
                  </a:lnTo>
                  <a:lnTo>
                    <a:pt x="443" y="104"/>
                  </a:lnTo>
                  <a:lnTo>
                    <a:pt x="445" y="107"/>
                  </a:lnTo>
                  <a:lnTo>
                    <a:pt x="443" y="109"/>
                  </a:lnTo>
                  <a:lnTo>
                    <a:pt x="443" y="112"/>
                  </a:lnTo>
                  <a:lnTo>
                    <a:pt x="440" y="112"/>
                  </a:lnTo>
                  <a:lnTo>
                    <a:pt x="437" y="115"/>
                  </a:lnTo>
                  <a:lnTo>
                    <a:pt x="435" y="117"/>
                  </a:lnTo>
                  <a:lnTo>
                    <a:pt x="429" y="117"/>
                  </a:lnTo>
                  <a:lnTo>
                    <a:pt x="429" y="120"/>
                  </a:lnTo>
                  <a:lnTo>
                    <a:pt x="427" y="123"/>
                  </a:lnTo>
                  <a:lnTo>
                    <a:pt x="424" y="125"/>
                  </a:lnTo>
                  <a:lnTo>
                    <a:pt x="421" y="125"/>
                  </a:lnTo>
                  <a:lnTo>
                    <a:pt x="416" y="128"/>
                  </a:lnTo>
                  <a:lnTo>
                    <a:pt x="416" y="131"/>
                  </a:lnTo>
                  <a:lnTo>
                    <a:pt x="413" y="133"/>
                  </a:lnTo>
                  <a:lnTo>
                    <a:pt x="411" y="133"/>
                  </a:lnTo>
                  <a:lnTo>
                    <a:pt x="408" y="136"/>
                  </a:lnTo>
                  <a:lnTo>
                    <a:pt x="405" y="139"/>
                  </a:lnTo>
                  <a:lnTo>
                    <a:pt x="405" y="141"/>
                  </a:lnTo>
                  <a:lnTo>
                    <a:pt x="405" y="144"/>
                  </a:lnTo>
                  <a:lnTo>
                    <a:pt x="403" y="147"/>
                  </a:lnTo>
                  <a:lnTo>
                    <a:pt x="403" y="149"/>
                  </a:lnTo>
                  <a:lnTo>
                    <a:pt x="403" y="152"/>
                  </a:lnTo>
                  <a:lnTo>
                    <a:pt x="400" y="152"/>
                  </a:lnTo>
                  <a:lnTo>
                    <a:pt x="397" y="152"/>
                  </a:lnTo>
                  <a:lnTo>
                    <a:pt x="395" y="152"/>
                  </a:lnTo>
                  <a:lnTo>
                    <a:pt x="392" y="152"/>
                  </a:lnTo>
                  <a:lnTo>
                    <a:pt x="389" y="152"/>
                  </a:lnTo>
                  <a:lnTo>
                    <a:pt x="389" y="149"/>
                  </a:lnTo>
                  <a:lnTo>
                    <a:pt x="387" y="147"/>
                  </a:lnTo>
                  <a:lnTo>
                    <a:pt x="384" y="147"/>
                  </a:lnTo>
                  <a:lnTo>
                    <a:pt x="381" y="147"/>
                  </a:lnTo>
                  <a:lnTo>
                    <a:pt x="379" y="144"/>
                  </a:lnTo>
                  <a:lnTo>
                    <a:pt x="379" y="141"/>
                  </a:lnTo>
                  <a:lnTo>
                    <a:pt x="376" y="136"/>
                  </a:lnTo>
                  <a:lnTo>
                    <a:pt x="373" y="136"/>
                  </a:lnTo>
                  <a:lnTo>
                    <a:pt x="371" y="136"/>
                  </a:lnTo>
                  <a:lnTo>
                    <a:pt x="368" y="139"/>
                  </a:lnTo>
                  <a:lnTo>
                    <a:pt x="365" y="139"/>
                  </a:lnTo>
                  <a:lnTo>
                    <a:pt x="365" y="141"/>
                  </a:lnTo>
                  <a:lnTo>
                    <a:pt x="365" y="144"/>
                  </a:lnTo>
                  <a:lnTo>
                    <a:pt x="368" y="149"/>
                  </a:lnTo>
                  <a:lnTo>
                    <a:pt x="368" y="152"/>
                  </a:lnTo>
                  <a:lnTo>
                    <a:pt x="368" y="155"/>
                  </a:lnTo>
                  <a:lnTo>
                    <a:pt x="368" y="157"/>
                  </a:lnTo>
                  <a:lnTo>
                    <a:pt x="371" y="160"/>
                  </a:lnTo>
                  <a:lnTo>
                    <a:pt x="368" y="163"/>
                  </a:lnTo>
                  <a:lnTo>
                    <a:pt x="368" y="165"/>
                  </a:lnTo>
                  <a:lnTo>
                    <a:pt x="368" y="168"/>
                  </a:lnTo>
                  <a:lnTo>
                    <a:pt x="365" y="168"/>
                  </a:lnTo>
                  <a:lnTo>
                    <a:pt x="363" y="168"/>
                  </a:lnTo>
                  <a:lnTo>
                    <a:pt x="360" y="165"/>
                  </a:lnTo>
                  <a:lnTo>
                    <a:pt x="357" y="168"/>
                  </a:lnTo>
                  <a:lnTo>
                    <a:pt x="355" y="171"/>
                  </a:lnTo>
                  <a:lnTo>
                    <a:pt x="352" y="173"/>
                  </a:lnTo>
                  <a:lnTo>
                    <a:pt x="349" y="173"/>
                  </a:lnTo>
                  <a:lnTo>
                    <a:pt x="347" y="171"/>
                  </a:lnTo>
                  <a:lnTo>
                    <a:pt x="344" y="168"/>
                  </a:lnTo>
                  <a:lnTo>
                    <a:pt x="341" y="168"/>
                  </a:lnTo>
                  <a:lnTo>
                    <a:pt x="339" y="171"/>
                  </a:lnTo>
                  <a:lnTo>
                    <a:pt x="336" y="171"/>
                  </a:lnTo>
                  <a:lnTo>
                    <a:pt x="333" y="171"/>
                  </a:lnTo>
                  <a:lnTo>
                    <a:pt x="331" y="173"/>
                  </a:lnTo>
                  <a:lnTo>
                    <a:pt x="328" y="173"/>
                  </a:lnTo>
                  <a:lnTo>
                    <a:pt x="328" y="176"/>
                  </a:lnTo>
                  <a:lnTo>
                    <a:pt x="328" y="179"/>
                  </a:lnTo>
                  <a:lnTo>
                    <a:pt x="328" y="181"/>
                  </a:lnTo>
                  <a:lnTo>
                    <a:pt x="328" y="184"/>
                  </a:lnTo>
                  <a:lnTo>
                    <a:pt x="325" y="184"/>
                  </a:lnTo>
                  <a:lnTo>
                    <a:pt x="323" y="184"/>
                  </a:lnTo>
                  <a:lnTo>
                    <a:pt x="320" y="184"/>
                  </a:lnTo>
                  <a:lnTo>
                    <a:pt x="320" y="187"/>
                  </a:lnTo>
                  <a:lnTo>
                    <a:pt x="317" y="187"/>
                  </a:lnTo>
                  <a:lnTo>
                    <a:pt x="315" y="189"/>
                  </a:lnTo>
                  <a:lnTo>
                    <a:pt x="312" y="189"/>
                  </a:lnTo>
                  <a:lnTo>
                    <a:pt x="312" y="195"/>
                  </a:lnTo>
                  <a:lnTo>
                    <a:pt x="312" y="197"/>
                  </a:lnTo>
                  <a:lnTo>
                    <a:pt x="309" y="200"/>
                  </a:lnTo>
                  <a:lnTo>
                    <a:pt x="309" y="203"/>
                  </a:lnTo>
                  <a:lnTo>
                    <a:pt x="309" y="205"/>
                  </a:lnTo>
                  <a:lnTo>
                    <a:pt x="307" y="203"/>
                  </a:lnTo>
                  <a:lnTo>
                    <a:pt x="304" y="203"/>
                  </a:lnTo>
                  <a:lnTo>
                    <a:pt x="301" y="203"/>
                  </a:lnTo>
                  <a:lnTo>
                    <a:pt x="299" y="205"/>
                  </a:lnTo>
                  <a:lnTo>
                    <a:pt x="296" y="208"/>
                  </a:lnTo>
                  <a:lnTo>
                    <a:pt x="293" y="211"/>
                  </a:lnTo>
                  <a:lnTo>
                    <a:pt x="291" y="213"/>
                  </a:lnTo>
                  <a:lnTo>
                    <a:pt x="291" y="216"/>
                  </a:lnTo>
                  <a:lnTo>
                    <a:pt x="291" y="219"/>
                  </a:lnTo>
                  <a:lnTo>
                    <a:pt x="288" y="219"/>
                  </a:lnTo>
                  <a:lnTo>
                    <a:pt x="285" y="219"/>
                  </a:lnTo>
                  <a:lnTo>
                    <a:pt x="283" y="216"/>
                  </a:lnTo>
                  <a:lnTo>
                    <a:pt x="280" y="216"/>
                  </a:lnTo>
                  <a:lnTo>
                    <a:pt x="280" y="213"/>
                  </a:lnTo>
                  <a:lnTo>
                    <a:pt x="280" y="211"/>
                  </a:lnTo>
                  <a:lnTo>
                    <a:pt x="283" y="208"/>
                  </a:lnTo>
                  <a:lnTo>
                    <a:pt x="280" y="208"/>
                  </a:lnTo>
                  <a:lnTo>
                    <a:pt x="283" y="205"/>
                  </a:lnTo>
                  <a:lnTo>
                    <a:pt x="283" y="203"/>
                  </a:lnTo>
                  <a:lnTo>
                    <a:pt x="283" y="200"/>
                  </a:lnTo>
                  <a:lnTo>
                    <a:pt x="280" y="200"/>
                  </a:lnTo>
                  <a:lnTo>
                    <a:pt x="277" y="197"/>
                  </a:lnTo>
                  <a:lnTo>
                    <a:pt x="277" y="200"/>
                  </a:lnTo>
                  <a:lnTo>
                    <a:pt x="275" y="200"/>
                  </a:lnTo>
                  <a:lnTo>
                    <a:pt x="272" y="200"/>
                  </a:lnTo>
                  <a:lnTo>
                    <a:pt x="269" y="203"/>
                  </a:lnTo>
                  <a:lnTo>
                    <a:pt x="267" y="205"/>
                  </a:lnTo>
                  <a:lnTo>
                    <a:pt x="264" y="208"/>
                  </a:lnTo>
                  <a:lnTo>
                    <a:pt x="261" y="208"/>
                  </a:lnTo>
                  <a:lnTo>
                    <a:pt x="259" y="211"/>
                  </a:lnTo>
                  <a:lnTo>
                    <a:pt x="256" y="211"/>
                  </a:lnTo>
                  <a:lnTo>
                    <a:pt x="253" y="211"/>
                  </a:lnTo>
                  <a:lnTo>
                    <a:pt x="253" y="208"/>
                  </a:lnTo>
                  <a:lnTo>
                    <a:pt x="251" y="205"/>
                  </a:lnTo>
                  <a:lnTo>
                    <a:pt x="248" y="205"/>
                  </a:lnTo>
                  <a:lnTo>
                    <a:pt x="245" y="205"/>
                  </a:lnTo>
                  <a:lnTo>
                    <a:pt x="243" y="208"/>
                  </a:lnTo>
                  <a:lnTo>
                    <a:pt x="243" y="211"/>
                  </a:lnTo>
                  <a:lnTo>
                    <a:pt x="240" y="213"/>
                  </a:lnTo>
                  <a:lnTo>
                    <a:pt x="240" y="216"/>
                  </a:lnTo>
                  <a:lnTo>
                    <a:pt x="237" y="216"/>
                  </a:lnTo>
                  <a:lnTo>
                    <a:pt x="237" y="219"/>
                  </a:lnTo>
                  <a:lnTo>
                    <a:pt x="237" y="221"/>
                  </a:lnTo>
                  <a:lnTo>
                    <a:pt x="235" y="224"/>
                  </a:lnTo>
                  <a:lnTo>
                    <a:pt x="232" y="224"/>
                  </a:lnTo>
                  <a:lnTo>
                    <a:pt x="229" y="224"/>
                  </a:lnTo>
                  <a:lnTo>
                    <a:pt x="227" y="224"/>
                  </a:lnTo>
                  <a:lnTo>
                    <a:pt x="229" y="227"/>
                  </a:lnTo>
                  <a:lnTo>
                    <a:pt x="227" y="229"/>
                  </a:lnTo>
                  <a:lnTo>
                    <a:pt x="224" y="232"/>
                  </a:lnTo>
                  <a:lnTo>
                    <a:pt x="224" y="237"/>
                  </a:lnTo>
                  <a:lnTo>
                    <a:pt x="221" y="240"/>
                  </a:lnTo>
                  <a:lnTo>
                    <a:pt x="221" y="243"/>
                  </a:lnTo>
                  <a:lnTo>
                    <a:pt x="219" y="245"/>
                  </a:lnTo>
                  <a:lnTo>
                    <a:pt x="219" y="248"/>
                  </a:lnTo>
                  <a:lnTo>
                    <a:pt x="221" y="248"/>
                  </a:lnTo>
                  <a:lnTo>
                    <a:pt x="224" y="251"/>
                  </a:lnTo>
                  <a:lnTo>
                    <a:pt x="227" y="253"/>
                  </a:lnTo>
                  <a:lnTo>
                    <a:pt x="229" y="253"/>
                  </a:lnTo>
                  <a:lnTo>
                    <a:pt x="232" y="253"/>
                  </a:lnTo>
                  <a:lnTo>
                    <a:pt x="235" y="256"/>
                  </a:lnTo>
                  <a:lnTo>
                    <a:pt x="235" y="259"/>
                  </a:lnTo>
                  <a:lnTo>
                    <a:pt x="232" y="259"/>
                  </a:lnTo>
                  <a:lnTo>
                    <a:pt x="232" y="256"/>
                  </a:lnTo>
                  <a:lnTo>
                    <a:pt x="229" y="256"/>
                  </a:lnTo>
                  <a:lnTo>
                    <a:pt x="227" y="256"/>
                  </a:lnTo>
                  <a:lnTo>
                    <a:pt x="224" y="256"/>
                  </a:lnTo>
                  <a:lnTo>
                    <a:pt x="221" y="256"/>
                  </a:lnTo>
                  <a:lnTo>
                    <a:pt x="219" y="256"/>
                  </a:lnTo>
                  <a:lnTo>
                    <a:pt x="219" y="259"/>
                  </a:lnTo>
                  <a:lnTo>
                    <a:pt x="216" y="261"/>
                  </a:lnTo>
                  <a:lnTo>
                    <a:pt x="213" y="261"/>
                  </a:lnTo>
                  <a:lnTo>
                    <a:pt x="211" y="261"/>
                  </a:lnTo>
                  <a:lnTo>
                    <a:pt x="208" y="261"/>
                  </a:lnTo>
                  <a:lnTo>
                    <a:pt x="205" y="264"/>
                  </a:lnTo>
                  <a:lnTo>
                    <a:pt x="203" y="264"/>
                  </a:lnTo>
                  <a:lnTo>
                    <a:pt x="200" y="264"/>
                  </a:lnTo>
                  <a:lnTo>
                    <a:pt x="197" y="267"/>
                  </a:lnTo>
                  <a:lnTo>
                    <a:pt x="197" y="269"/>
                  </a:lnTo>
                  <a:lnTo>
                    <a:pt x="197" y="272"/>
                  </a:lnTo>
                  <a:lnTo>
                    <a:pt x="195" y="272"/>
                  </a:lnTo>
                  <a:lnTo>
                    <a:pt x="192" y="275"/>
                  </a:lnTo>
                  <a:lnTo>
                    <a:pt x="189" y="280"/>
                  </a:lnTo>
                  <a:lnTo>
                    <a:pt x="187" y="280"/>
                  </a:lnTo>
                  <a:lnTo>
                    <a:pt x="184" y="277"/>
                  </a:lnTo>
                  <a:lnTo>
                    <a:pt x="181" y="280"/>
                  </a:lnTo>
                  <a:lnTo>
                    <a:pt x="179" y="283"/>
                  </a:lnTo>
                  <a:lnTo>
                    <a:pt x="176" y="283"/>
                  </a:lnTo>
                  <a:lnTo>
                    <a:pt x="173" y="283"/>
                  </a:lnTo>
                  <a:lnTo>
                    <a:pt x="171" y="283"/>
                  </a:lnTo>
                  <a:lnTo>
                    <a:pt x="168" y="283"/>
                  </a:lnTo>
                  <a:lnTo>
                    <a:pt x="165" y="285"/>
                  </a:lnTo>
                  <a:lnTo>
                    <a:pt x="165" y="288"/>
                  </a:lnTo>
                  <a:lnTo>
                    <a:pt x="168" y="288"/>
                  </a:lnTo>
                  <a:lnTo>
                    <a:pt x="168" y="291"/>
                  </a:lnTo>
                  <a:lnTo>
                    <a:pt x="168" y="293"/>
                  </a:lnTo>
                  <a:lnTo>
                    <a:pt x="165" y="293"/>
                  </a:lnTo>
                  <a:lnTo>
                    <a:pt x="163" y="296"/>
                  </a:lnTo>
                  <a:lnTo>
                    <a:pt x="160" y="299"/>
                  </a:lnTo>
                  <a:lnTo>
                    <a:pt x="157" y="301"/>
                  </a:lnTo>
                  <a:lnTo>
                    <a:pt x="157" y="299"/>
                  </a:lnTo>
                  <a:lnTo>
                    <a:pt x="155" y="296"/>
                  </a:lnTo>
                  <a:lnTo>
                    <a:pt x="152" y="293"/>
                  </a:lnTo>
                  <a:lnTo>
                    <a:pt x="149" y="293"/>
                  </a:lnTo>
                  <a:lnTo>
                    <a:pt x="149" y="291"/>
                  </a:lnTo>
                  <a:lnTo>
                    <a:pt x="147" y="291"/>
                  </a:lnTo>
                  <a:lnTo>
                    <a:pt x="144" y="288"/>
                  </a:lnTo>
                  <a:lnTo>
                    <a:pt x="141" y="288"/>
                  </a:lnTo>
                  <a:lnTo>
                    <a:pt x="139" y="285"/>
                  </a:lnTo>
                  <a:lnTo>
                    <a:pt x="139" y="283"/>
                  </a:lnTo>
                  <a:lnTo>
                    <a:pt x="136" y="283"/>
                  </a:lnTo>
                  <a:lnTo>
                    <a:pt x="136" y="280"/>
                  </a:lnTo>
                  <a:lnTo>
                    <a:pt x="133" y="280"/>
                  </a:lnTo>
                  <a:lnTo>
                    <a:pt x="131" y="280"/>
                  </a:lnTo>
                  <a:lnTo>
                    <a:pt x="128" y="280"/>
                  </a:lnTo>
                  <a:lnTo>
                    <a:pt x="125" y="280"/>
                  </a:lnTo>
                  <a:lnTo>
                    <a:pt x="123" y="280"/>
                  </a:lnTo>
                  <a:lnTo>
                    <a:pt x="120" y="280"/>
                  </a:lnTo>
                  <a:lnTo>
                    <a:pt x="117" y="283"/>
                  </a:lnTo>
                  <a:lnTo>
                    <a:pt x="115" y="285"/>
                  </a:lnTo>
                  <a:lnTo>
                    <a:pt x="112" y="285"/>
                  </a:lnTo>
                  <a:lnTo>
                    <a:pt x="109" y="285"/>
                  </a:lnTo>
                  <a:lnTo>
                    <a:pt x="107" y="285"/>
                  </a:lnTo>
                  <a:lnTo>
                    <a:pt x="104" y="283"/>
                  </a:lnTo>
                  <a:lnTo>
                    <a:pt x="101" y="285"/>
                  </a:lnTo>
                  <a:lnTo>
                    <a:pt x="96" y="288"/>
                  </a:lnTo>
                  <a:lnTo>
                    <a:pt x="93" y="288"/>
                  </a:lnTo>
                  <a:lnTo>
                    <a:pt x="91" y="288"/>
                  </a:lnTo>
                  <a:lnTo>
                    <a:pt x="88" y="288"/>
                  </a:lnTo>
                  <a:lnTo>
                    <a:pt x="85" y="288"/>
                  </a:lnTo>
                  <a:lnTo>
                    <a:pt x="83" y="285"/>
                  </a:lnTo>
                  <a:lnTo>
                    <a:pt x="77" y="285"/>
                  </a:lnTo>
                  <a:lnTo>
                    <a:pt x="77" y="283"/>
                  </a:lnTo>
                  <a:lnTo>
                    <a:pt x="77" y="280"/>
                  </a:lnTo>
                  <a:lnTo>
                    <a:pt x="77" y="277"/>
                  </a:lnTo>
                  <a:lnTo>
                    <a:pt x="72" y="277"/>
                  </a:lnTo>
                  <a:lnTo>
                    <a:pt x="72" y="275"/>
                  </a:lnTo>
                  <a:lnTo>
                    <a:pt x="72" y="272"/>
                  </a:lnTo>
                  <a:lnTo>
                    <a:pt x="72" y="269"/>
                  </a:lnTo>
                  <a:lnTo>
                    <a:pt x="69" y="269"/>
                  </a:lnTo>
                  <a:lnTo>
                    <a:pt x="67" y="267"/>
                  </a:lnTo>
                  <a:lnTo>
                    <a:pt x="67" y="264"/>
                  </a:lnTo>
                  <a:lnTo>
                    <a:pt x="64" y="264"/>
                  </a:lnTo>
                  <a:lnTo>
                    <a:pt x="64" y="267"/>
                  </a:lnTo>
                  <a:lnTo>
                    <a:pt x="61" y="267"/>
                  </a:lnTo>
                  <a:lnTo>
                    <a:pt x="59" y="269"/>
                  </a:lnTo>
                  <a:lnTo>
                    <a:pt x="56" y="269"/>
                  </a:lnTo>
                  <a:lnTo>
                    <a:pt x="53" y="275"/>
                  </a:lnTo>
                  <a:lnTo>
                    <a:pt x="51" y="280"/>
                  </a:lnTo>
                  <a:lnTo>
                    <a:pt x="51" y="283"/>
                  </a:lnTo>
                  <a:lnTo>
                    <a:pt x="51" y="288"/>
                  </a:lnTo>
                  <a:lnTo>
                    <a:pt x="51" y="291"/>
                  </a:lnTo>
                  <a:lnTo>
                    <a:pt x="51" y="293"/>
                  </a:lnTo>
                  <a:lnTo>
                    <a:pt x="51" y="296"/>
                  </a:lnTo>
                  <a:lnTo>
                    <a:pt x="51" y="299"/>
                  </a:lnTo>
                  <a:lnTo>
                    <a:pt x="51" y="301"/>
                  </a:lnTo>
                  <a:lnTo>
                    <a:pt x="48" y="301"/>
                  </a:lnTo>
                  <a:lnTo>
                    <a:pt x="45" y="301"/>
                  </a:lnTo>
                  <a:lnTo>
                    <a:pt x="43" y="304"/>
                  </a:lnTo>
                  <a:lnTo>
                    <a:pt x="43" y="307"/>
                  </a:lnTo>
                  <a:lnTo>
                    <a:pt x="45" y="307"/>
                  </a:lnTo>
                  <a:lnTo>
                    <a:pt x="48" y="307"/>
                  </a:lnTo>
                  <a:lnTo>
                    <a:pt x="48" y="309"/>
                  </a:lnTo>
                  <a:lnTo>
                    <a:pt x="45" y="312"/>
                  </a:lnTo>
                  <a:lnTo>
                    <a:pt x="45" y="315"/>
                  </a:lnTo>
                  <a:lnTo>
                    <a:pt x="43" y="317"/>
                  </a:lnTo>
                  <a:lnTo>
                    <a:pt x="43" y="320"/>
                  </a:lnTo>
                  <a:lnTo>
                    <a:pt x="40" y="320"/>
                  </a:lnTo>
                  <a:lnTo>
                    <a:pt x="37" y="320"/>
                  </a:lnTo>
                  <a:lnTo>
                    <a:pt x="35" y="320"/>
                  </a:lnTo>
                  <a:lnTo>
                    <a:pt x="35" y="317"/>
                  </a:lnTo>
                  <a:lnTo>
                    <a:pt x="35" y="315"/>
                  </a:lnTo>
                  <a:lnTo>
                    <a:pt x="35" y="312"/>
                  </a:lnTo>
                  <a:lnTo>
                    <a:pt x="35" y="309"/>
                  </a:lnTo>
                  <a:lnTo>
                    <a:pt x="32" y="309"/>
                  </a:lnTo>
                  <a:lnTo>
                    <a:pt x="29" y="309"/>
                  </a:lnTo>
                  <a:lnTo>
                    <a:pt x="29" y="312"/>
                  </a:lnTo>
                  <a:lnTo>
                    <a:pt x="29" y="317"/>
                  </a:lnTo>
                  <a:lnTo>
                    <a:pt x="27" y="320"/>
                  </a:lnTo>
                  <a:lnTo>
                    <a:pt x="27" y="323"/>
                  </a:lnTo>
                  <a:lnTo>
                    <a:pt x="29" y="323"/>
                  </a:lnTo>
                  <a:lnTo>
                    <a:pt x="32" y="323"/>
                  </a:lnTo>
                  <a:lnTo>
                    <a:pt x="32" y="325"/>
                  </a:lnTo>
                  <a:lnTo>
                    <a:pt x="32" y="328"/>
                  </a:lnTo>
                  <a:lnTo>
                    <a:pt x="29" y="331"/>
                  </a:lnTo>
                  <a:lnTo>
                    <a:pt x="27" y="333"/>
                  </a:lnTo>
                  <a:lnTo>
                    <a:pt x="27" y="336"/>
                  </a:lnTo>
                  <a:lnTo>
                    <a:pt x="27" y="339"/>
                  </a:lnTo>
                  <a:lnTo>
                    <a:pt x="27" y="341"/>
                  </a:lnTo>
                  <a:lnTo>
                    <a:pt x="29" y="344"/>
                  </a:lnTo>
                  <a:lnTo>
                    <a:pt x="29" y="347"/>
                  </a:lnTo>
                  <a:lnTo>
                    <a:pt x="27" y="347"/>
                  </a:lnTo>
                  <a:lnTo>
                    <a:pt x="24" y="344"/>
                  </a:lnTo>
                  <a:lnTo>
                    <a:pt x="21" y="347"/>
                  </a:lnTo>
                  <a:lnTo>
                    <a:pt x="19" y="344"/>
                  </a:lnTo>
                  <a:lnTo>
                    <a:pt x="16" y="344"/>
                  </a:lnTo>
                  <a:lnTo>
                    <a:pt x="13" y="344"/>
                  </a:lnTo>
                  <a:lnTo>
                    <a:pt x="13" y="347"/>
                  </a:lnTo>
                  <a:lnTo>
                    <a:pt x="11" y="349"/>
                  </a:lnTo>
                  <a:lnTo>
                    <a:pt x="8" y="352"/>
                  </a:lnTo>
                  <a:lnTo>
                    <a:pt x="8" y="357"/>
                  </a:lnTo>
                  <a:lnTo>
                    <a:pt x="3" y="360"/>
                  </a:lnTo>
                  <a:lnTo>
                    <a:pt x="0" y="365"/>
                  </a:lnTo>
                  <a:lnTo>
                    <a:pt x="0" y="368"/>
                  </a:lnTo>
                  <a:lnTo>
                    <a:pt x="0" y="371"/>
                  </a:lnTo>
                  <a:lnTo>
                    <a:pt x="3" y="371"/>
                  </a:lnTo>
                  <a:lnTo>
                    <a:pt x="3" y="368"/>
                  </a:lnTo>
                  <a:lnTo>
                    <a:pt x="5" y="368"/>
                  </a:lnTo>
                  <a:lnTo>
                    <a:pt x="5" y="371"/>
                  </a:lnTo>
                  <a:lnTo>
                    <a:pt x="5" y="373"/>
                  </a:lnTo>
                  <a:lnTo>
                    <a:pt x="8" y="371"/>
                  </a:lnTo>
                  <a:lnTo>
                    <a:pt x="11" y="371"/>
                  </a:lnTo>
                  <a:lnTo>
                    <a:pt x="11" y="373"/>
                  </a:lnTo>
                  <a:lnTo>
                    <a:pt x="13" y="373"/>
                  </a:lnTo>
                  <a:lnTo>
                    <a:pt x="16" y="373"/>
                  </a:lnTo>
                  <a:lnTo>
                    <a:pt x="19" y="373"/>
                  </a:lnTo>
                  <a:lnTo>
                    <a:pt x="19" y="376"/>
                  </a:lnTo>
                  <a:lnTo>
                    <a:pt x="16" y="379"/>
                  </a:lnTo>
                  <a:lnTo>
                    <a:pt x="13" y="379"/>
                  </a:lnTo>
                  <a:lnTo>
                    <a:pt x="11" y="379"/>
                  </a:lnTo>
                  <a:lnTo>
                    <a:pt x="8" y="381"/>
                  </a:lnTo>
                  <a:lnTo>
                    <a:pt x="8" y="384"/>
                  </a:lnTo>
                  <a:lnTo>
                    <a:pt x="11" y="384"/>
                  </a:lnTo>
                  <a:lnTo>
                    <a:pt x="13" y="384"/>
                  </a:lnTo>
                  <a:lnTo>
                    <a:pt x="13" y="387"/>
                  </a:lnTo>
                  <a:lnTo>
                    <a:pt x="13" y="389"/>
                  </a:lnTo>
                  <a:lnTo>
                    <a:pt x="13" y="392"/>
                  </a:lnTo>
                  <a:lnTo>
                    <a:pt x="16" y="392"/>
                  </a:lnTo>
                  <a:lnTo>
                    <a:pt x="16" y="395"/>
                  </a:lnTo>
                  <a:lnTo>
                    <a:pt x="13" y="397"/>
                  </a:lnTo>
                  <a:lnTo>
                    <a:pt x="16" y="400"/>
                  </a:lnTo>
                  <a:lnTo>
                    <a:pt x="19" y="403"/>
                  </a:lnTo>
                  <a:lnTo>
                    <a:pt x="21" y="405"/>
                  </a:lnTo>
                  <a:lnTo>
                    <a:pt x="24" y="411"/>
                  </a:lnTo>
                  <a:lnTo>
                    <a:pt x="27" y="413"/>
                  </a:lnTo>
                  <a:lnTo>
                    <a:pt x="27" y="416"/>
                  </a:lnTo>
                  <a:lnTo>
                    <a:pt x="29" y="419"/>
                  </a:lnTo>
                  <a:lnTo>
                    <a:pt x="32" y="419"/>
                  </a:lnTo>
                  <a:lnTo>
                    <a:pt x="32" y="421"/>
                  </a:lnTo>
                  <a:lnTo>
                    <a:pt x="35" y="421"/>
                  </a:lnTo>
                  <a:lnTo>
                    <a:pt x="40" y="424"/>
                  </a:lnTo>
                  <a:lnTo>
                    <a:pt x="43" y="424"/>
                  </a:lnTo>
                  <a:lnTo>
                    <a:pt x="45" y="421"/>
                  </a:lnTo>
                  <a:lnTo>
                    <a:pt x="48" y="419"/>
                  </a:lnTo>
                  <a:lnTo>
                    <a:pt x="51" y="419"/>
                  </a:lnTo>
                  <a:lnTo>
                    <a:pt x="53" y="421"/>
                  </a:lnTo>
                  <a:lnTo>
                    <a:pt x="56" y="421"/>
                  </a:lnTo>
                  <a:lnTo>
                    <a:pt x="59" y="419"/>
                  </a:lnTo>
                  <a:lnTo>
                    <a:pt x="61" y="419"/>
                  </a:lnTo>
                  <a:lnTo>
                    <a:pt x="64" y="419"/>
                  </a:lnTo>
                  <a:lnTo>
                    <a:pt x="67" y="419"/>
                  </a:lnTo>
                  <a:lnTo>
                    <a:pt x="72" y="419"/>
                  </a:lnTo>
                  <a:lnTo>
                    <a:pt x="75" y="419"/>
                  </a:lnTo>
                  <a:lnTo>
                    <a:pt x="77" y="421"/>
                  </a:lnTo>
                  <a:lnTo>
                    <a:pt x="80" y="421"/>
                  </a:lnTo>
                  <a:lnTo>
                    <a:pt x="80" y="424"/>
                  </a:lnTo>
                  <a:lnTo>
                    <a:pt x="77" y="427"/>
                  </a:lnTo>
                  <a:lnTo>
                    <a:pt x="77" y="432"/>
                  </a:lnTo>
                  <a:lnTo>
                    <a:pt x="77" y="435"/>
                  </a:lnTo>
                  <a:lnTo>
                    <a:pt x="75" y="440"/>
                  </a:lnTo>
                  <a:lnTo>
                    <a:pt x="72" y="448"/>
                  </a:lnTo>
                  <a:lnTo>
                    <a:pt x="72" y="453"/>
                  </a:lnTo>
                  <a:lnTo>
                    <a:pt x="69" y="456"/>
                  </a:lnTo>
                  <a:lnTo>
                    <a:pt x="67" y="459"/>
                  </a:lnTo>
                  <a:lnTo>
                    <a:pt x="64" y="464"/>
                  </a:lnTo>
                  <a:lnTo>
                    <a:pt x="64" y="467"/>
                  </a:lnTo>
                  <a:lnTo>
                    <a:pt x="64" y="472"/>
                  </a:lnTo>
                  <a:lnTo>
                    <a:pt x="67" y="475"/>
                  </a:lnTo>
                  <a:lnTo>
                    <a:pt x="67" y="477"/>
                  </a:lnTo>
                  <a:lnTo>
                    <a:pt x="67" y="480"/>
                  </a:lnTo>
                  <a:lnTo>
                    <a:pt x="64" y="480"/>
                  </a:lnTo>
                  <a:lnTo>
                    <a:pt x="64" y="477"/>
                  </a:lnTo>
                  <a:lnTo>
                    <a:pt x="61" y="477"/>
                  </a:lnTo>
                  <a:lnTo>
                    <a:pt x="59" y="477"/>
                  </a:lnTo>
                  <a:lnTo>
                    <a:pt x="59" y="480"/>
                  </a:lnTo>
                  <a:lnTo>
                    <a:pt x="56" y="483"/>
                  </a:lnTo>
                  <a:lnTo>
                    <a:pt x="59" y="483"/>
                  </a:lnTo>
                  <a:lnTo>
                    <a:pt x="59" y="485"/>
                  </a:lnTo>
                  <a:lnTo>
                    <a:pt x="61" y="485"/>
                  </a:lnTo>
                  <a:lnTo>
                    <a:pt x="64" y="485"/>
                  </a:lnTo>
                  <a:lnTo>
                    <a:pt x="64" y="488"/>
                  </a:lnTo>
                  <a:lnTo>
                    <a:pt x="61" y="488"/>
                  </a:lnTo>
                  <a:lnTo>
                    <a:pt x="61" y="491"/>
                  </a:lnTo>
                  <a:lnTo>
                    <a:pt x="61" y="493"/>
                  </a:lnTo>
                  <a:lnTo>
                    <a:pt x="64" y="496"/>
                  </a:lnTo>
                  <a:lnTo>
                    <a:pt x="67" y="499"/>
                  </a:lnTo>
                  <a:lnTo>
                    <a:pt x="69" y="501"/>
                  </a:lnTo>
                  <a:lnTo>
                    <a:pt x="75" y="504"/>
                  </a:lnTo>
                  <a:lnTo>
                    <a:pt x="80" y="507"/>
                  </a:lnTo>
                  <a:lnTo>
                    <a:pt x="85" y="509"/>
                  </a:lnTo>
                  <a:lnTo>
                    <a:pt x="88" y="509"/>
                  </a:lnTo>
                  <a:lnTo>
                    <a:pt x="91" y="509"/>
                  </a:lnTo>
                  <a:lnTo>
                    <a:pt x="96" y="512"/>
                  </a:lnTo>
                  <a:lnTo>
                    <a:pt x="104" y="515"/>
                  </a:lnTo>
                  <a:lnTo>
                    <a:pt x="107" y="517"/>
                  </a:lnTo>
                  <a:lnTo>
                    <a:pt x="112" y="520"/>
                  </a:lnTo>
                  <a:lnTo>
                    <a:pt x="115" y="525"/>
                  </a:lnTo>
                  <a:lnTo>
                    <a:pt x="117" y="528"/>
                  </a:lnTo>
                  <a:lnTo>
                    <a:pt x="120" y="528"/>
                  </a:lnTo>
                  <a:lnTo>
                    <a:pt x="123" y="539"/>
                  </a:lnTo>
                  <a:lnTo>
                    <a:pt x="123" y="544"/>
                  </a:lnTo>
                  <a:lnTo>
                    <a:pt x="123" y="549"/>
                  </a:lnTo>
                  <a:lnTo>
                    <a:pt x="120" y="552"/>
                  </a:lnTo>
                  <a:lnTo>
                    <a:pt x="120" y="555"/>
                  </a:lnTo>
                  <a:lnTo>
                    <a:pt x="120" y="557"/>
                  </a:lnTo>
                  <a:lnTo>
                    <a:pt x="120" y="563"/>
                  </a:lnTo>
                  <a:lnTo>
                    <a:pt x="120" y="565"/>
                  </a:lnTo>
                  <a:lnTo>
                    <a:pt x="120" y="568"/>
                  </a:lnTo>
                  <a:lnTo>
                    <a:pt x="123" y="568"/>
                  </a:lnTo>
                  <a:lnTo>
                    <a:pt x="125" y="568"/>
                  </a:lnTo>
                  <a:lnTo>
                    <a:pt x="128" y="568"/>
                  </a:lnTo>
                  <a:lnTo>
                    <a:pt x="128" y="571"/>
                  </a:lnTo>
                  <a:lnTo>
                    <a:pt x="131" y="573"/>
                  </a:lnTo>
                  <a:lnTo>
                    <a:pt x="133" y="573"/>
                  </a:lnTo>
                  <a:lnTo>
                    <a:pt x="133" y="571"/>
                  </a:lnTo>
                  <a:lnTo>
                    <a:pt x="136" y="571"/>
                  </a:lnTo>
                  <a:lnTo>
                    <a:pt x="136" y="568"/>
                  </a:lnTo>
                  <a:lnTo>
                    <a:pt x="139" y="568"/>
                  </a:lnTo>
                  <a:lnTo>
                    <a:pt x="141" y="568"/>
                  </a:lnTo>
                  <a:lnTo>
                    <a:pt x="144" y="568"/>
                  </a:lnTo>
                  <a:lnTo>
                    <a:pt x="147" y="568"/>
                  </a:lnTo>
                  <a:lnTo>
                    <a:pt x="149" y="568"/>
                  </a:lnTo>
                  <a:lnTo>
                    <a:pt x="152" y="568"/>
                  </a:lnTo>
                  <a:lnTo>
                    <a:pt x="155" y="568"/>
                  </a:lnTo>
                  <a:lnTo>
                    <a:pt x="155" y="571"/>
                  </a:lnTo>
                  <a:lnTo>
                    <a:pt x="157" y="573"/>
                  </a:lnTo>
                  <a:lnTo>
                    <a:pt x="157" y="576"/>
                  </a:lnTo>
                  <a:lnTo>
                    <a:pt x="160" y="576"/>
                  </a:lnTo>
                  <a:lnTo>
                    <a:pt x="165" y="576"/>
                  </a:lnTo>
                  <a:lnTo>
                    <a:pt x="168" y="576"/>
                  </a:lnTo>
                  <a:lnTo>
                    <a:pt x="171" y="576"/>
                  </a:lnTo>
                  <a:lnTo>
                    <a:pt x="173" y="573"/>
                  </a:lnTo>
                  <a:lnTo>
                    <a:pt x="179" y="573"/>
                  </a:lnTo>
                  <a:lnTo>
                    <a:pt x="181" y="573"/>
                  </a:lnTo>
                  <a:lnTo>
                    <a:pt x="187" y="576"/>
                  </a:lnTo>
                  <a:lnTo>
                    <a:pt x="189" y="576"/>
                  </a:lnTo>
                  <a:lnTo>
                    <a:pt x="189" y="579"/>
                  </a:lnTo>
                  <a:lnTo>
                    <a:pt x="189" y="581"/>
                  </a:lnTo>
                  <a:lnTo>
                    <a:pt x="187" y="581"/>
                  </a:lnTo>
                  <a:lnTo>
                    <a:pt x="187" y="584"/>
                  </a:lnTo>
                  <a:lnTo>
                    <a:pt x="187" y="587"/>
                  </a:lnTo>
                  <a:lnTo>
                    <a:pt x="187" y="589"/>
                  </a:lnTo>
                  <a:lnTo>
                    <a:pt x="184" y="592"/>
                  </a:lnTo>
                  <a:lnTo>
                    <a:pt x="184" y="595"/>
                  </a:lnTo>
                  <a:lnTo>
                    <a:pt x="181" y="597"/>
                  </a:lnTo>
                  <a:lnTo>
                    <a:pt x="179" y="597"/>
                  </a:lnTo>
                  <a:lnTo>
                    <a:pt x="179" y="600"/>
                  </a:lnTo>
                  <a:lnTo>
                    <a:pt x="176" y="602"/>
                  </a:lnTo>
                  <a:lnTo>
                    <a:pt x="179" y="605"/>
                  </a:lnTo>
                  <a:lnTo>
                    <a:pt x="179" y="608"/>
                  </a:lnTo>
                  <a:lnTo>
                    <a:pt x="176" y="610"/>
                  </a:lnTo>
                  <a:lnTo>
                    <a:pt x="179" y="613"/>
                  </a:lnTo>
                  <a:lnTo>
                    <a:pt x="179" y="618"/>
                  </a:lnTo>
                  <a:lnTo>
                    <a:pt x="179" y="621"/>
                  </a:lnTo>
                  <a:lnTo>
                    <a:pt x="179" y="624"/>
                  </a:lnTo>
                  <a:lnTo>
                    <a:pt x="181" y="624"/>
                  </a:lnTo>
                  <a:lnTo>
                    <a:pt x="184" y="626"/>
                  </a:lnTo>
                  <a:lnTo>
                    <a:pt x="184" y="629"/>
                  </a:lnTo>
                  <a:lnTo>
                    <a:pt x="184" y="632"/>
                  </a:lnTo>
                  <a:lnTo>
                    <a:pt x="184" y="637"/>
                  </a:lnTo>
                  <a:lnTo>
                    <a:pt x="184" y="640"/>
                  </a:lnTo>
                  <a:lnTo>
                    <a:pt x="184" y="642"/>
                  </a:lnTo>
                  <a:lnTo>
                    <a:pt x="184" y="645"/>
                  </a:lnTo>
                  <a:lnTo>
                    <a:pt x="181" y="645"/>
                  </a:lnTo>
                  <a:lnTo>
                    <a:pt x="181" y="648"/>
                  </a:lnTo>
                  <a:lnTo>
                    <a:pt x="179" y="648"/>
                  </a:lnTo>
                  <a:lnTo>
                    <a:pt x="176" y="648"/>
                  </a:lnTo>
                  <a:lnTo>
                    <a:pt x="173" y="650"/>
                  </a:lnTo>
                  <a:lnTo>
                    <a:pt x="173" y="653"/>
                  </a:lnTo>
                  <a:lnTo>
                    <a:pt x="173" y="656"/>
                  </a:lnTo>
                  <a:lnTo>
                    <a:pt x="173" y="658"/>
                  </a:lnTo>
                  <a:lnTo>
                    <a:pt x="173" y="661"/>
                  </a:lnTo>
                  <a:lnTo>
                    <a:pt x="173" y="664"/>
                  </a:lnTo>
                  <a:lnTo>
                    <a:pt x="176" y="666"/>
                  </a:lnTo>
                  <a:lnTo>
                    <a:pt x="176" y="669"/>
                  </a:lnTo>
                  <a:lnTo>
                    <a:pt x="176" y="672"/>
                  </a:lnTo>
                  <a:lnTo>
                    <a:pt x="179" y="674"/>
                  </a:lnTo>
                  <a:lnTo>
                    <a:pt x="179" y="677"/>
                  </a:lnTo>
                  <a:lnTo>
                    <a:pt x="181" y="677"/>
                  </a:lnTo>
                  <a:lnTo>
                    <a:pt x="181" y="680"/>
                  </a:lnTo>
                  <a:lnTo>
                    <a:pt x="184" y="682"/>
                  </a:lnTo>
                  <a:lnTo>
                    <a:pt x="187" y="685"/>
                  </a:lnTo>
                  <a:lnTo>
                    <a:pt x="189" y="688"/>
                  </a:lnTo>
                  <a:lnTo>
                    <a:pt x="187" y="690"/>
                  </a:lnTo>
                  <a:lnTo>
                    <a:pt x="187" y="693"/>
                  </a:lnTo>
                  <a:lnTo>
                    <a:pt x="184" y="696"/>
                  </a:lnTo>
                  <a:lnTo>
                    <a:pt x="184" y="698"/>
                  </a:lnTo>
                  <a:lnTo>
                    <a:pt x="184" y="701"/>
                  </a:lnTo>
                  <a:lnTo>
                    <a:pt x="184" y="704"/>
                  </a:lnTo>
                  <a:lnTo>
                    <a:pt x="181" y="70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15" name="Freeform 181"/>
            <p:cNvSpPr>
              <a:spLocks/>
            </p:cNvSpPr>
            <p:nvPr/>
          </p:nvSpPr>
          <p:spPr bwMode="auto">
            <a:xfrm>
              <a:off x="3586163" y="1652588"/>
              <a:ext cx="3630612" cy="2398712"/>
            </a:xfrm>
            <a:custGeom>
              <a:avLst/>
              <a:gdLst>
                <a:gd name="T0" fmla="*/ 2147483647 w 968"/>
                <a:gd name="T1" fmla="*/ 2147483647 h 605"/>
                <a:gd name="T2" fmla="*/ 2147483647 w 968"/>
                <a:gd name="T3" fmla="*/ 2147483647 h 605"/>
                <a:gd name="T4" fmla="*/ 2147483647 w 968"/>
                <a:gd name="T5" fmla="*/ 2147483647 h 605"/>
                <a:gd name="T6" fmla="*/ 2147483647 w 968"/>
                <a:gd name="T7" fmla="*/ 2147483647 h 605"/>
                <a:gd name="T8" fmla="*/ 2147483647 w 968"/>
                <a:gd name="T9" fmla="*/ 2147483647 h 605"/>
                <a:gd name="T10" fmla="*/ 2147483647 w 968"/>
                <a:gd name="T11" fmla="*/ 2147483647 h 605"/>
                <a:gd name="T12" fmla="*/ 2147483647 w 968"/>
                <a:gd name="T13" fmla="*/ 2147483647 h 605"/>
                <a:gd name="T14" fmla="*/ 2147483647 w 968"/>
                <a:gd name="T15" fmla="*/ 2147483647 h 605"/>
                <a:gd name="T16" fmla="*/ 2147483647 w 968"/>
                <a:gd name="T17" fmla="*/ 2147483647 h 605"/>
                <a:gd name="T18" fmla="*/ 2147483647 w 968"/>
                <a:gd name="T19" fmla="*/ 2147483647 h 605"/>
                <a:gd name="T20" fmla="*/ 2147483647 w 968"/>
                <a:gd name="T21" fmla="*/ 2147483647 h 605"/>
                <a:gd name="T22" fmla="*/ 2147483647 w 968"/>
                <a:gd name="T23" fmla="*/ 2147483647 h 605"/>
                <a:gd name="T24" fmla="*/ 2147483647 w 968"/>
                <a:gd name="T25" fmla="*/ 2147483647 h 605"/>
                <a:gd name="T26" fmla="*/ 2147483647 w 968"/>
                <a:gd name="T27" fmla="*/ 2147483647 h 605"/>
                <a:gd name="T28" fmla="*/ 2147483647 w 968"/>
                <a:gd name="T29" fmla="*/ 2147483647 h 605"/>
                <a:gd name="T30" fmla="*/ 2147483647 w 968"/>
                <a:gd name="T31" fmla="*/ 2147483647 h 605"/>
                <a:gd name="T32" fmla="*/ 2147483647 w 968"/>
                <a:gd name="T33" fmla="*/ 2147483647 h 605"/>
                <a:gd name="T34" fmla="*/ 2147483647 w 968"/>
                <a:gd name="T35" fmla="*/ 2147483647 h 605"/>
                <a:gd name="T36" fmla="*/ 2147483647 w 968"/>
                <a:gd name="T37" fmla="*/ 2147483647 h 605"/>
                <a:gd name="T38" fmla="*/ 2147483647 w 968"/>
                <a:gd name="T39" fmla="*/ 2147483647 h 605"/>
                <a:gd name="T40" fmla="*/ 2147483647 w 968"/>
                <a:gd name="T41" fmla="*/ 2147483647 h 605"/>
                <a:gd name="T42" fmla="*/ 2147483647 w 968"/>
                <a:gd name="T43" fmla="*/ 2147483647 h 605"/>
                <a:gd name="T44" fmla="*/ 2147483647 w 968"/>
                <a:gd name="T45" fmla="*/ 2147483647 h 605"/>
                <a:gd name="T46" fmla="*/ 2147483647 w 968"/>
                <a:gd name="T47" fmla="*/ 2147483647 h 605"/>
                <a:gd name="T48" fmla="*/ 2147483647 w 968"/>
                <a:gd name="T49" fmla="*/ 2147483647 h 605"/>
                <a:gd name="T50" fmla="*/ 2147483647 w 968"/>
                <a:gd name="T51" fmla="*/ 2147483647 h 605"/>
                <a:gd name="T52" fmla="*/ 2147483647 w 968"/>
                <a:gd name="T53" fmla="*/ 2147483647 h 605"/>
                <a:gd name="T54" fmla="*/ 2147483647 w 968"/>
                <a:gd name="T55" fmla="*/ 2147483647 h 605"/>
                <a:gd name="T56" fmla="*/ 2147483647 w 968"/>
                <a:gd name="T57" fmla="*/ 2147483647 h 605"/>
                <a:gd name="T58" fmla="*/ 2147483647 w 968"/>
                <a:gd name="T59" fmla="*/ 2147483647 h 605"/>
                <a:gd name="T60" fmla="*/ 2147483647 w 968"/>
                <a:gd name="T61" fmla="*/ 2147483647 h 605"/>
                <a:gd name="T62" fmla="*/ 2147483647 w 968"/>
                <a:gd name="T63" fmla="*/ 2147483647 h 605"/>
                <a:gd name="T64" fmla="*/ 2147483647 w 968"/>
                <a:gd name="T65" fmla="*/ 2147483647 h 605"/>
                <a:gd name="T66" fmla="*/ 2147483647 w 968"/>
                <a:gd name="T67" fmla="*/ 2147483647 h 605"/>
                <a:gd name="T68" fmla="*/ 2147483647 w 968"/>
                <a:gd name="T69" fmla="*/ 2147483647 h 605"/>
                <a:gd name="T70" fmla="*/ 2147483647 w 968"/>
                <a:gd name="T71" fmla="*/ 2147483647 h 605"/>
                <a:gd name="T72" fmla="*/ 2147483647 w 968"/>
                <a:gd name="T73" fmla="*/ 2147483647 h 605"/>
                <a:gd name="T74" fmla="*/ 2147483647 w 968"/>
                <a:gd name="T75" fmla="*/ 2147483647 h 605"/>
                <a:gd name="T76" fmla="*/ 2147483647 w 968"/>
                <a:gd name="T77" fmla="*/ 2147483647 h 605"/>
                <a:gd name="T78" fmla="*/ 2147483647 w 968"/>
                <a:gd name="T79" fmla="*/ 2147483647 h 605"/>
                <a:gd name="T80" fmla="*/ 2147483647 w 968"/>
                <a:gd name="T81" fmla="*/ 2147483647 h 605"/>
                <a:gd name="T82" fmla="*/ 2147483647 w 968"/>
                <a:gd name="T83" fmla="*/ 2147483647 h 605"/>
                <a:gd name="T84" fmla="*/ 2147483647 w 968"/>
                <a:gd name="T85" fmla="*/ 2147483647 h 605"/>
                <a:gd name="T86" fmla="*/ 2147483647 w 968"/>
                <a:gd name="T87" fmla="*/ 2147483647 h 605"/>
                <a:gd name="T88" fmla="*/ 2147483647 w 968"/>
                <a:gd name="T89" fmla="*/ 2147483647 h 605"/>
                <a:gd name="T90" fmla="*/ 2147483647 w 968"/>
                <a:gd name="T91" fmla="*/ 2147483647 h 605"/>
                <a:gd name="T92" fmla="*/ 2147483647 w 968"/>
                <a:gd name="T93" fmla="*/ 2147483647 h 605"/>
                <a:gd name="T94" fmla="*/ 2147483647 w 968"/>
                <a:gd name="T95" fmla="*/ 2147483647 h 605"/>
                <a:gd name="T96" fmla="*/ 2147483647 w 968"/>
                <a:gd name="T97" fmla="*/ 2147483647 h 605"/>
                <a:gd name="T98" fmla="*/ 2147483647 w 968"/>
                <a:gd name="T99" fmla="*/ 2147483647 h 605"/>
                <a:gd name="T100" fmla="*/ 2147483647 w 968"/>
                <a:gd name="T101" fmla="*/ 2147483647 h 605"/>
                <a:gd name="T102" fmla="*/ 2147483647 w 968"/>
                <a:gd name="T103" fmla="*/ 2147483647 h 605"/>
                <a:gd name="T104" fmla="*/ 2147483647 w 968"/>
                <a:gd name="T105" fmla="*/ 2147483647 h 605"/>
                <a:gd name="T106" fmla="*/ 2147483647 w 968"/>
                <a:gd name="T107" fmla="*/ 2147483647 h 605"/>
                <a:gd name="T108" fmla="*/ 2147483647 w 968"/>
                <a:gd name="T109" fmla="*/ 2147483647 h 605"/>
                <a:gd name="T110" fmla="*/ 2147483647 w 968"/>
                <a:gd name="T111" fmla="*/ 2147483647 h 605"/>
                <a:gd name="T112" fmla="*/ 2147483647 w 968"/>
                <a:gd name="T113" fmla="*/ 2147483647 h 605"/>
                <a:gd name="T114" fmla="*/ 2147483647 w 968"/>
                <a:gd name="T115" fmla="*/ 2147483647 h 605"/>
                <a:gd name="T116" fmla="*/ 2147483647 w 968"/>
                <a:gd name="T117" fmla="*/ 2147483647 h 60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68"/>
                <a:gd name="T178" fmla="*/ 0 h 605"/>
                <a:gd name="T179" fmla="*/ 968 w 968"/>
                <a:gd name="T180" fmla="*/ 605 h 60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68" h="605">
                  <a:moveTo>
                    <a:pt x="965" y="35"/>
                  </a:moveTo>
                  <a:lnTo>
                    <a:pt x="965" y="29"/>
                  </a:lnTo>
                  <a:lnTo>
                    <a:pt x="968" y="24"/>
                  </a:lnTo>
                  <a:lnTo>
                    <a:pt x="965" y="21"/>
                  </a:lnTo>
                  <a:lnTo>
                    <a:pt x="963" y="19"/>
                  </a:lnTo>
                  <a:lnTo>
                    <a:pt x="963" y="16"/>
                  </a:lnTo>
                  <a:lnTo>
                    <a:pt x="960" y="13"/>
                  </a:lnTo>
                  <a:lnTo>
                    <a:pt x="957" y="13"/>
                  </a:lnTo>
                  <a:lnTo>
                    <a:pt x="952" y="13"/>
                  </a:lnTo>
                  <a:lnTo>
                    <a:pt x="952" y="11"/>
                  </a:lnTo>
                  <a:lnTo>
                    <a:pt x="949" y="8"/>
                  </a:lnTo>
                  <a:lnTo>
                    <a:pt x="947" y="8"/>
                  </a:lnTo>
                  <a:lnTo>
                    <a:pt x="947" y="5"/>
                  </a:lnTo>
                  <a:lnTo>
                    <a:pt x="944" y="3"/>
                  </a:lnTo>
                  <a:lnTo>
                    <a:pt x="941" y="3"/>
                  </a:lnTo>
                  <a:lnTo>
                    <a:pt x="939" y="0"/>
                  </a:lnTo>
                  <a:lnTo>
                    <a:pt x="936" y="3"/>
                  </a:lnTo>
                  <a:lnTo>
                    <a:pt x="933" y="5"/>
                  </a:lnTo>
                  <a:lnTo>
                    <a:pt x="931" y="8"/>
                  </a:lnTo>
                  <a:lnTo>
                    <a:pt x="931" y="11"/>
                  </a:lnTo>
                  <a:lnTo>
                    <a:pt x="928" y="13"/>
                  </a:lnTo>
                  <a:lnTo>
                    <a:pt x="923" y="16"/>
                  </a:lnTo>
                  <a:lnTo>
                    <a:pt x="920" y="16"/>
                  </a:lnTo>
                  <a:lnTo>
                    <a:pt x="917" y="16"/>
                  </a:lnTo>
                  <a:lnTo>
                    <a:pt x="912" y="19"/>
                  </a:lnTo>
                  <a:lnTo>
                    <a:pt x="909" y="19"/>
                  </a:lnTo>
                  <a:lnTo>
                    <a:pt x="904" y="16"/>
                  </a:lnTo>
                  <a:lnTo>
                    <a:pt x="899" y="16"/>
                  </a:lnTo>
                  <a:lnTo>
                    <a:pt x="899" y="13"/>
                  </a:lnTo>
                  <a:lnTo>
                    <a:pt x="896" y="13"/>
                  </a:lnTo>
                  <a:lnTo>
                    <a:pt x="893" y="13"/>
                  </a:lnTo>
                  <a:lnTo>
                    <a:pt x="891" y="13"/>
                  </a:lnTo>
                  <a:lnTo>
                    <a:pt x="885" y="13"/>
                  </a:lnTo>
                  <a:lnTo>
                    <a:pt x="883" y="16"/>
                  </a:lnTo>
                  <a:lnTo>
                    <a:pt x="880" y="19"/>
                  </a:lnTo>
                  <a:lnTo>
                    <a:pt x="877" y="21"/>
                  </a:lnTo>
                  <a:lnTo>
                    <a:pt x="875" y="27"/>
                  </a:lnTo>
                  <a:lnTo>
                    <a:pt x="872" y="27"/>
                  </a:lnTo>
                  <a:lnTo>
                    <a:pt x="869" y="27"/>
                  </a:lnTo>
                  <a:lnTo>
                    <a:pt x="869" y="24"/>
                  </a:lnTo>
                  <a:lnTo>
                    <a:pt x="867" y="24"/>
                  </a:lnTo>
                  <a:lnTo>
                    <a:pt x="867" y="27"/>
                  </a:lnTo>
                  <a:lnTo>
                    <a:pt x="867" y="29"/>
                  </a:lnTo>
                  <a:lnTo>
                    <a:pt x="867" y="32"/>
                  </a:lnTo>
                  <a:lnTo>
                    <a:pt x="864" y="32"/>
                  </a:lnTo>
                  <a:lnTo>
                    <a:pt x="864" y="29"/>
                  </a:lnTo>
                  <a:lnTo>
                    <a:pt x="861" y="27"/>
                  </a:lnTo>
                  <a:lnTo>
                    <a:pt x="861" y="29"/>
                  </a:lnTo>
                  <a:lnTo>
                    <a:pt x="861" y="32"/>
                  </a:lnTo>
                  <a:lnTo>
                    <a:pt x="864" y="35"/>
                  </a:lnTo>
                  <a:lnTo>
                    <a:pt x="864" y="37"/>
                  </a:lnTo>
                  <a:lnTo>
                    <a:pt x="864" y="40"/>
                  </a:lnTo>
                  <a:lnTo>
                    <a:pt x="864" y="43"/>
                  </a:lnTo>
                  <a:lnTo>
                    <a:pt x="867" y="43"/>
                  </a:lnTo>
                  <a:lnTo>
                    <a:pt x="872" y="45"/>
                  </a:lnTo>
                  <a:lnTo>
                    <a:pt x="872" y="48"/>
                  </a:lnTo>
                  <a:lnTo>
                    <a:pt x="875" y="51"/>
                  </a:lnTo>
                  <a:lnTo>
                    <a:pt x="875" y="53"/>
                  </a:lnTo>
                  <a:lnTo>
                    <a:pt x="875" y="56"/>
                  </a:lnTo>
                  <a:lnTo>
                    <a:pt x="875" y="59"/>
                  </a:lnTo>
                  <a:lnTo>
                    <a:pt x="872" y="61"/>
                  </a:lnTo>
                  <a:lnTo>
                    <a:pt x="872" y="64"/>
                  </a:lnTo>
                  <a:lnTo>
                    <a:pt x="872" y="67"/>
                  </a:lnTo>
                  <a:lnTo>
                    <a:pt x="869" y="64"/>
                  </a:lnTo>
                  <a:lnTo>
                    <a:pt x="867" y="64"/>
                  </a:lnTo>
                  <a:lnTo>
                    <a:pt x="867" y="67"/>
                  </a:lnTo>
                  <a:lnTo>
                    <a:pt x="864" y="69"/>
                  </a:lnTo>
                  <a:lnTo>
                    <a:pt x="861" y="69"/>
                  </a:lnTo>
                  <a:lnTo>
                    <a:pt x="859" y="69"/>
                  </a:lnTo>
                  <a:lnTo>
                    <a:pt x="856" y="69"/>
                  </a:lnTo>
                  <a:lnTo>
                    <a:pt x="853" y="69"/>
                  </a:lnTo>
                  <a:lnTo>
                    <a:pt x="851" y="69"/>
                  </a:lnTo>
                  <a:lnTo>
                    <a:pt x="848" y="69"/>
                  </a:lnTo>
                  <a:lnTo>
                    <a:pt x="845" y="69"/>
                  </a:lnTo>
                  <a:lnTo>
                    <a:pt x="843" y="72"/>
                  </a:lnTo>
                  <a:lnTo>
                    <a:pt x="843" y="75"/>
                  </a:lnTo>
                  <a:lnTo>
                    <a:pt x="840" y="77"/>
                  </a:lnTo>
                  <a:lnTo>
                    <a:pt x="840" y="80"/>
                  </a:lnTo>
                  <a:lnTo>
                    <a:pt x="837" y="80"/>
                  </a:lnTo>
                  <a:lnTo>
                    <a:pt x="835" y="77"/>
                  </a:lnTo>
                  <a:lnTo>
                    <a:pt x="835" y="75"/>
                  </a:lnTo>
                  <a:lnTo>
                    <a:pt x="832" y="75"/>
                  </a:lnTo>
                  <a:lnTo>
                    <a:pt x="829" y="77"/>
                  </a:lnTo>
                  <a:lnTo>
                    <a:pt x="829" y="80"/>
                  </a:lnTo>
                  <a:lnTo>
                    <a:pt x="829" y="83"/>
                  </a:lnTo>
                  <a:lnTo>
                    <a:pt x="829" y="85"/>
                  </a:lnTo>
                  <a:lnTo>
                    <a:pt x="827" y="91"/>
                  </a:lnTo>
                  <a:lnTo>
                    <a:pt x="827" y="93"/>
                  </a:lnTo>
                  <a:lnTo>
                    <a:pt x="827" y="96"/>
                  </a:lnTo>
                  <a:lnTo>
                    <a:pt x="829" y="99"/>
                  </a:lnTo>
                  <a:lnTo>
                    <a:pt x="829" y="101"/>
                  </a:lnTo>
                  <a:lnTo>
                    <a:pt x="829" y="104"/>
                  </a:lnTo>
                  <a:lnTo>
                    <a:pt x="829" y="109"/>
                  </a:lnTo>
                  <a:lnTo>
                    <a:pt x="827" y="112"/>
                  </a:lnTo>
                  <a:lnTo>
                    <a:pt x="824" y="112"/>
                  </a:lnTo>
                  <a:lnTo>
                    <a:pt x="821" y="112"/>
                  </a:lnTo>
                  <a:lnTo>
                    <a:pt x="816" y="109"/>
                  </a:lnTo>
                  <a:lnTo>
                    <a:pt x="816" y="112"/>
                  </a:lnTo>
                  <a:lnTo>
                    <a:pt x="813" y="115"/>
                  </a:lnTo>
                  <a:lnTo>
                    <a:pt x="816" y="117"/>
                  </a:lnTo>
                  <a:lnTo>
                    <a:pt x="813" y="117"/>
                  </a:lnTo>
                  <a:lnTo>
                    <a:pt x="808" y="117"/>
                  </a:lnTo>
                  <a:lnTo>
                    <a:pt x="805" y="120"/>
                  </a:lnTo>
                  <a:lnTo>
                    <a:pt x="803" y="120"/>
                  </a:lnTo>
                  <a:lnTo>
                    <a:pt x="803" y="123"/>
                  </a:lnTo>
                  <a:lnTo>
                    <a:pt x="800" y="125"/>
                  </a:lnTo>
                  <a:lnTo>
                    <a:pt x="800" y="128"/>
                  </a:lnTo>
                  <a:lnTo>
                    <a:pt x="797" y="131"/>
                  </a:lnTo>
                  <a:lnTo>
                    <a:pt x="797" y="133"/>
                  </a:lnTo>
                  <a:lnTo>
                    <a:pt x="800" y="133"/>
                  </a:lnTo>
                  <a:lnTo>
                    <a:pt x="803" y="133"/>
                  </a:lnTo>
                  <a:lnTo>
                    <a:pt x="803" y="136"/>
                  </a:lnTo>
                  <a:lnTo>
                    <a:pt x="803" y="139"/>
                  </a:lnTo>
                  <a:lnTo>
                    <a:pt x="803" y="141"/>
                  </a:lnTo>
                  <a:lnTo>
                    <a:pt x="803" y="144"/>
                  </a:lnTo>
                  <a:lnTo>
                    <a:pt x="800" y="149"/>
                  </a:lnTo>
                  <a:lnTo>
                    <a:pt x="797" y="152"/>
                  </a:lnTo>
                  <a:lnTo>
                    <a:pt x="800" y="155"/>
                  </a:lnTo>
                  <a:lnTo>
                    <a:pt x="797" y="157"/>
                  </a:lnTo>
                  <a:lnTo>
                    <a:pt x="797" y="160"/>
                  </a:lnTo>
                  <a:lnTo>
                    <a:pt x="795" y="160"/>
                  </a:lnTo>
                  <a:lnTo>
                    <a:pt x="792" y="160"/>
                  </a:lnTo>
                  <a:lnTo>
                    <a:pt x="789" y="160"/>
                  </a:lnTo>
                  <a:lnTo>
                    <a:pt x="789" y="157"/>
                  </a:lnTo>
                  <a:lnTo>
                    <a:pt x="789" y="155"/>
                  </a:lnTo>
                  <a:lnTo>
                    <a:pt x="787" y="155"/>
                  </a:lnTo>
                  <a:lnTo>
                    <a:pt x="787" y="157"/>
                  </a:lnTo>
                  <a:lnTo>
                    <a:pt x="784" y="160"/>
                  </a:lnTo>
                  <a:lnTo>
                    <a:pt x="781" y="163"/>
                  </a:lnTo>
                  <a:lnTo>
                    <a:pt x="779" y="163"/>
                  </a:lnTo>
                  <a:lnTo>
                    <a:pt x="776" y="163"/>
                  </a:lnTo>
                  <a:lnTo>
                    <a:pt x="773" y="160"/>
                  </a:lnTo>
                  <a:lnTo>
                    <a:pt x="771" y="160"/>
                  </a:lnTo>
                  <a:lnTo>
                    <a:pt x="768" y="160"/>
                  </a:lnTo>
                  <a:lnTo>
                    <a:pt x="768" y="163"/>
                  </a:lnTo>
                  <a:lnTo>
                    <a:pt x="765" y="165"/>
                  </a:lnTo>
                  <a:lnTo>
                    <a:pt x="763" y="168"/>
                  </a:lnTo>
                  <a:lnTo>
                    <a:pt x="760" y="171"/>
                  </a:lnTo>
                  <a:lnTo>
                    <a:pt x="757" y="173"/>
                  </a:lnTo>
                  <a:lnTo>
                    <a:pt x="757" y="176"/>
                  </a:lnTo>
                  <a:lnTo>
                    <a:pt x="755" y="176"/>
                  </a:lnTo>
                  <a:lnTo>
                    <a:pt x="752" y="173"/>
                  </a:lnTo>
                  <a:lnTo>
                    <a:pt x="749" y="173"/>
                  </a:lnTo>
                  <a:lnTo>
                    <a:pt x="747" y="171"/>
                  </a:lnTo>
                  <a:lnTo>
                    <a:pt x="744" y="165"/>
                  </a:lnTo>
                  <a:lnTo>
                    <a:pt x="741" y="163"/>
                  </a:lnTo>
                  <a:lnTo>
                    <a:pt x="739" y="160"/>
                  </a:lnTo>
                  <a:lnTo>
                    <a:pt x="736" y="160"/>
                  </a:lnTo>
                  <a:lnTo>
                    <a:pt x="733" y="160"/>
                  </a:lnTo>
                  <a:lnTo>
                    <a:pt x="731" y="163"/>
                  </a:lnTo>
                  <a:lnTo>
                    <a:pt x="731" y="165"/>
                  </a:lnTo>
                  <a:lnTo>
                    <a:pt x="731" y="168"/>
                  </a:lnTo>
                  <a:lnTo>
                    <a:pt x="728" y="168"/>
                  </a:lnTo>
                  <a:lnTo>
                    <a:pt x="725" y="165"/>
                  </a:lnTo>
                  <a:lnTo>
                    <a:pt x="723" y="163"/>
                  </a:lnTo>
                  <a:lnTo>
                    <a:pt x="720" y="163"/>
                  </a:lnTo>
                  <a:lnTo>
                    <a:pt x="715" y="163"/>
                  </a:lnTo>
                  <a:lnTo>
                    <a:pt x="712" y="165"/>
                  </a:lnTo>
                  <a:lnTo>
                    <a:pt x="709" y="168"/>
                  </a:lnTo>
                  <a:lnTo>
                    <a:pt x="707" y="168"/>
                  </a:lnTo>
                  <a:lnTo>
                    <a:pt x="701" y="168"/>
                  </a:lnTo>
                  <a:lnTo>
                    <a:pt x="699" y="168"/>
                  </a:lnTo>
                  <a:lnTo>
                    <a:pt x="696" y="168"/>
                  </a:lnTo>
                  <a:lnTo>
                    <a:pt x="693" y="168"/>
                  </a:lnTo>
                  <a:lnTo>
                    <a:pt x="691" y="168"/>
                  </a:lnTo>
                  <a:lnTo>
                    <a:pt x="688" y="171"/>
                  </a:lnTo>
                  <a:lnTo>
                    <a:pt x="685" y="173"/>
                  </a:lnTo>
                  <a:lnTo>
                    <a:pt x="683" y="176"/>
                  </a:lnTo>
                  <a:lnTo>
                    <a:pt x="680" y="181"/>
                  </a:lnTo>
                  <a:lnTo>
                    <a:pt x="677" y="181"/>
                  </a:lnTo>
                  <a:lnTo>
                    <a:pt x="675" y="184"/>
                  </a:lnTo>
                  <a:lnTo>
                    <a:pt x="669" y="187"/>
                  </a:lnTo>
                  <a:lnTo>
                    <a:pt x="667" y="187"/>
                  </a:lnTo>
                  <a:lnTo>
                    <a:pt x="664" y="184"/>
                  </a:lnTo>
                  <a:lnTo>
                    <a:pt x="661" y="184"/>
                  </a:lnTo>
                  <a:lnTo>
                    <a:pt x="659" y="184"/>
                  </a:lnTo>
                  <a:lnTo>
                    <a:pt x="656" y="187"/>
                  </a:lnTo>
                  <a:lnTo>
                    <a:pt x="653" y="192"/>
                  </a:lnTo>
                  <a:lnTo>
                    <a:pt x="653" y="195"/>
                  </a:lnTo>
                  <a:lnTo>
                    <a:pt x="656" y="195"/>
                  </a:lnTo>
                  <a:lnTo>
                    <a:pt x="659" y="197"/>
                  </a:lnTo>
                  <a:lnTo>
                    <a:pt x="656" y="200"/>
                  </a:lnTo>
                  <a:lnTo>
                    <a:pt x="653" y="203"/>
                  </a:lnTo>
                  <a:lnTo>
                    <a:pt x="651" y="203"/>
                  </a:lnTo>
                  <a:lnTo>
                    <a:pt x="651" y="200"/>
                  </a:lnTo>
                  <a:lnTo>
                    <a:pt x="648" y="200"/>
                  </a:lnTo>
                  <a:lnTo>
                    <a:pt x="645" y="197"/>
                  </a:lnTo>
                  <a:lnTo>
                    <a:pt x="643" y="200"/>
                  </a:lnTo>
                  <a:lnTo>
                    <a:pt x="645" y="203"/>
                  </a:lnTo>
                  <a:lnTo>
                    <a:pt x="643" y="205"/>
                  </a:lnTo>
                  <a:lnTo>
                    <a:pt x="640" y="205"/>
                  </a:lnTo>
                  <a:lnTo>
                    <a:pt x="635" y="205"/>
                  </a:lnTo>
                  <a:lnTo>
                    <a:pt x="632" y="205"/>
                  </a:lnTo>
                  <a:lnTo>
                    <a:pt x="629" y="203"/>
                  </a:lnTo>
                  <a:lnTo>
                    <a:pt x="627" y="200"/>
                  </a:lnTo>
                  <a:lnTo>
                    <a:pt x="624" y="200"/>
                  </a:lnTo>
                  <a:lnTo>
                    <a:pt x="616" y="200"/>
                  </a:lnTo>
                  <a:lnTo>
                    <a:pt x="613" y="200"/>
                  </a:lnTo>
                  <a:lnTo>
                    <a:pt x="613" y="197"/>
                  </a:lnTo>
                  <a:lnTo>
                    <a:pt x="616" y="195"/>
                  </a:lnTo>
                  <a:lnTo>
                    <a:pt x="616" y="192"/>
                  </a:lnTo>
                  <a:lnTo>
                    <a:pt x="616" y="189"/>
                  </a:lnTo>
                  <a:lnTo>
                    <a:pt x="613" y="192"/>
                  </a:lnTo>
                  <a:lnTo>
                    <a:pt x="611" y="195"/>
                  </a:lnTo>
                  <a:lnTo>
                    <a:pt x="608" y="197"/>
                  </a:lnTo>
                  <a:lnTo>
                    <a:pt x="605" y="197"/>
                  </a:lnTo>
                  <a:lnTo>
                    <a:pt x="603" y="197"/>
                  </a:lnTo>
                  <a:lnTo>
                    <a:pt x="597" y="197"/>
                  </a:lnTo>
                  <a:lnTo>
                    <a:pt x="595" y="195"/>
                  </a:lnTo>
                  <a:lnTo>
                    <a:pt x="589" y="192"/>
                  </a:lnTo>
                  <a:lnTo>
                    <a:pt x="587" y="189"/>
                  </a:lnTo>
                  <a:lnTo>
                    <a:pt x="584" y="189"/>
                  </a:lnTo>
                  <a:lnTo>
                    <a:pt x="581" y="189"/>
                  </a:lnTo>
                  <a:lnTo>
                    <a:pt x="579" y="189"/>
                  </a:lnTo>
                  <a:lnTo>
                    <a:pt x="576" y="189"/>
                  </a:lnTo>
                  <a:lnTo>
                    <a:pt x="573" y="189"/>
                  </a:lnTo>
                  <a:lnTo>
                    <a:pt x="571" y="189"/>
                  </a:lnTo>
                  <a:lnTo>
                    <a:pt x="568" y="189"/>
                  </a:lnTo>
                  <a:lnTo>
                    <a:pt x="565" y="189"/>
                  </a:lnTo>
                  <a:lnTo>
                    <a:pt x="563" y="192"/>
                  </a:lnTo>
                  <a:lnTo>
                    <a:pt x="560" y="192"/>
                  </a:lnTo>
                  <a:lnTo>
                    <a:pt x="560" y="189"/>
                  </a:lnTo>
                  <a:lnTo>
                    <a:pt x="557" y="189"/>
                  </a:lnTo>
                  <a:lnTo>
                    <a:pt x="557" y="192"/>
                  </a:lnTo>
                  <a:lnTo>
                    <a:pt x="555" y="195"/>
                  </a:lnTo>
                  <a:lnTo>
                    <a:pt x="552" y="195"/>
                  </a:lnTo>
                  <a:lnTo>
                    <a:pt x="549" y="195"/>
                  </a:lnTo>
                  <a:lnTo>
                    <a:pt x="549" y="197"/>
                  </a:lnTo>
                  <a:lnTo>
                    <a:pt x="547" y="200"/>
                  </a:lnTo>
                  <a:lnTo>
                    <a:pt x="544" y="203"/>
                  </a:lnTo>
                  <a:lnTo>
                    <a:pt x="541" y="200"/>
                  </a:lnTo>
                  <a:lnTo>
                    <a:pt x="539" y="203"/>
                  </a:lnTo>
                  <a:lnTo>
                    <a:pt x="536" y="203"/>
                  </a:lnTo>
                  <a:lnTo>
                    <a:pt x="539" y="205"/>
                  </a:lnTo>
                  <a:lnTo>
                    <a:pt x="541" y="208"/>
                  </a:lnTo>
                  <a:lnTo>
                    <a:pt x="539" y="210"/>
                  </a:lnTo>
                  <a:lnTo>
                    <a:pt x="536" y="210"/>
                  </a:lnTo>
                  <a:lnTo>
                    <a:pt x="533" y="210"/>
                  </a:lnTo>
                  <a:lnTo>
                    <a:pt x="525" y="210"/>
                  </a:lnTo>
                  <a:lnTo>
                    <a:pt x="520" y="210"/>
                  </a:lnTo>
                  <a:lnTo>
                    <a:pt x="515" y="210"/>
                  </a:lnTo>
                  <a:lnTo>
                    <a:pt x="509" y="208"/>
                  </a:lnTo>
                  <a:lnTo>
                    <a:pt x="507" y="208"/>
                  </a:lnTo>
                  <a:lnTo>
                    <a:pt x="504" y="210"/>
                  </a:lnTo>
                  <a:lnTo>
                    <a:pt x="501" y="210"/>
                  </a:lnTo>
                  <a:lnTo>
                    <a:pt x="499" y="210"/>
                  </a:lnTo>
                  <a:lnTo>
                    <a:pt x="496" y="213"/>
                  </a:lnTo>
                  <a:lnTo>
                    <a:pt x="496" y="218"/>
                  </a:lnTo>
                  <a:lnTo>
                    <a:pt x="493" y="218"/>
                  </a:lnTo>
                  <a:lnTo>
                    <a:pt x="491" y="218"/>
                  </a:lnTo>
                  <a:lnTo>
                    <a:pt x="488" y="218"/>
                  </a:lnTo>
                  <a:lnTo>
                    <a:pt x="488" y="221"/>
                  </a:lnTo>
                  <a:lnTo>
                    <a:pt x="485" y="221"/>
                  </a:lnTo>
                  <a:lnTo>
                    <a:pt x="485" y="224"/>
                  </a:lnTo>
                  <a:lnTo>
                    <a:pt x="488" y="226"/>
                  </a:lnTo>
                  <a:lnTo>
                    <a:pt x="491" y="226"/>
                  </a:lnTo>
                  <a:lnTo>
                    <a:pt x="493" y="229"/>
                  </a:lnTo>
                  <a:lnTo>
                    <a:pt x="493" y="232"/>
                  </a:lnTo>
                  <a:lnTo>
                    <a:pt x="493" y="234"/>
                  </a:lnTo>
                  <a:lnTo>
                    <a:pt x="493" y="237"/>
                  </a:lnTo>
                  <a:lnTo>
                    <a:pt x="491" y="240"/>
                  </a:lnTo>
                  <a:lnTo>
                    <a:pt x="491" y="242"/>
                  </a:lnTo>
                  <a:lnTo>
                    <a:pt x="488" y="245"/>
                  </a:lnTo>
                  <a:lnTo>
                    <a:pt x="488" y="248"/>
                  </a:lnTo>
                  <a:lnTo>
                    <a:pt x="488" y="253"/>
                  </a:lnTo>
                  <a:lnTo>
                    <a:pt x="485" y="256"/>
                  </a:lnTo>
                  <a:lnTo>
                    <a:pt x="485" y="258"/>
                  </a:lnTo>
                  <a:lnTo>
                    <a:pt x="485" y="261"/>
                  </a:lnTo>
                  <a:lnTo>
                    <a:pt x="488" y="264"/>
                  </a:lnTo>
                  <a:lnTo>
                    <a:pt x="488" y="266"/>
                  </a:lnTo>
                  <a:lnTo>
                    <a:pt x="488" y="269"/>
                  </a:lnTo>
                  <a:lnTo>
                    <a:pt x="488" y="272"/>
                  </a:lnTo>
                  <a:lnTo>
                    <a:pt x="485" y="274"/>
                  </a:lnTo>
                  <a:lnTo>
                    <a:pt x="483" y="277"/>
                  </a:lnTo>
                  <a:lnTo>
                    <a:pt x="480" y="280"/>
                  </a:lnTo>
                  <a:lnTo>
                    <a:pt x="477" y="280"/>
                  </a:lnTo>
                  <a:lnTo>
                    <a:pt x="475" y="282"/>
                  </a:lnTo>
                  <a:lnTo>
                    <a:pt x="472" y="285"/>
                  </a:lnTo>
                  <a:lnTo>
                    <a:pt x="467" y="285"/>
                  </a:lnTo>
                  <a:lnTo>
                    <a:pt x="464" y="288"/>
                  </a:lnTo>
                  <a:lnTo>
                    <a:pt x="459" y="290"/>
                  </a:lnTo>
                  <a:lnTo>
                    <a:pt x="456" y="293"/>
                  </a:lnTo>
                  <a:lnTo>
                    <a:pt x="453" y="296"/>
                  </a:lnTo>
                  <a:lnTo>
                    <a:pt x="451" y="298"/>
                  </a:lnTo>
                  <a:lnTo>
                    <a:pt x="451" y="301"/>
                  </a:lnTo>
                  <a:lnTo>
                    <a:pt x="448" y="301"/>
                  </a:lnTo>
                  <a:lnTo>
                    <a:pt x="448" y="298"/>
                  </a:lnTo>
                  <a:lnTo>
                    <a:pt x="445" y="298"/>
                  </a:lnTo>
                  <a:lnTo>
                    <a:pt x="443" y="301"/>
                  </a:lnTo>
                  <a:lnTo>
                    <a:pt x="440" y="304"/>
                  </a:lnTo>
                  <a:lnTo>
                    <a:pt x="437" y="306"/>
                  </a:lnTo>
                  <a:lnTo>
                    <a:pt x="437" y="309"/>
                  </a:lnTo>
                  <a:lnTo>
                    <a:pt x="435" y="309"/>
                  </a:lnTo>
                  <a:lnTo>
                    <a:pt x="429" y="309"/>
                  </a:lnTo>
                  <a:lnTo>
                    <a:pt x="427" y="306"/>
                  </a:lnTo>
                  <a:lnTo>
                    <a:pt x="424" y="301"/>
                  </a:lnTo>
                  <a:lnTo>
                    <a:pt x="421" y="301"/>
                  </a:lnTo>
                  <a:lnTo>
                    <a:pt x="419" y="298"/>
                  </a:lnTo>
                  <a:lnTo>
                    <a:pt x="419" y="293"/>
                  </a:lnTo>
                  <a:lnTo>
                    <a:pt x="416" y="296"/>
                  </a:lnTo>
                  <a:lnTo>
                    <a:pt x="413" y="298"/>
                  </a:lnTo>
                  <a:lnTo>
                    <a:pt x="411" y="296"/>
                  </a:lnTo>
                  <a:lnTo>
                    <a:pt x="411" y="290"/>
                  </a:lnTo>
                  <a:lnTo>
                    <a:pt x="408" y="290"/>
                  </a:lnTo>
                  <a:lnTo>
                    <a:pt x="405" y="293"/>
                  </a:lnTo>
                  <a:lnTo>
                    <a:pt x="403" y="296"/>
                  </a:lnTo>
                  <a:lnTo>
                    <a:pt x="400" y="296"/>
                  </a:lnTo>
                  <a:lnTo>
                    <a:pt x="395" y="296"/>
                  </a:lnTo>
                  <a:lnTo>
                    <a:pt x="389" y="296"/>
                  </a:lnTo>
                  <a:lnTo>
                    <a:pt x="384" y="296"/>
                  </a:lnTo>
                  <a:lnTo>
                    <a:pt x="379" y="293"/>
                  </a:lnTo>
                  <a:lnTo>
                    <a:pt x="376" y="290"/>
                  </a:lnTo>
                  <a:lnTo>
                    <a:pt x="373" y="288"/>
                  </a:lnTo>
                  <a:lnTo>
                    <a:pt x="371" y="285"/>
                  </a:lnTo>
                  <a:lnTo>
                    <a:pt x="371" y="288"/>
                  </a:lnTo>
                  <a:lnTo>
                    <a:pt x="368" y="288"/>
                  </a:lnTo>
                  <a:lnTo>
                    <a:pt x="365" y="290"/>
                  </a:lnTo>
                  <a:lnTo>
                    <a:pt x="363" y="293"/>
                  </a:lnTo>
                  <a:lnTo>
                    <a:pt x="360" y="296"/>
                  </a:lnTo>
                  <a:lnTo>
                    <a:pt x="355" y="301"/>
                  </a:lnTo>
                  <a:lnTo>
                    <a:pt x="349" y="304"/>
                  </a:lnTo>
                  <a:lnTo>
                    <a:pt x="347" y="304"/>
                  </a:lnTo>
                  <a:lnTo>
                    <a:pt x="347" y="309"/>
                  </a:lnTo>
                  <a:lnTo>
                    <a:pt x="349" y="309"/>
                  </a:lnTo>
                  <a:lnTo>
                    <a:pt x="352" y="312"/>
                  </a:lnTo>
                  <a:lnTo>
                    <a:pt x="352" y="314"/>
                  </a:lnTo>
                  <a:lnTo>
                    <a:pt x="355" y="317"/>
                  </a:lnTo>
                  <a:lnTo>
                    <a:pt x="355" y="320"/>
                  </a:lnTo>
                  <a:lnTo>
                    <a:pt x="355" y="322"/>
                  </a:lnTo>
                  <a:lnTo>
                    <a:pt x="355" y="325"/>
                  </a:lnTo>
                  <a:lnTo>
                    <a:pt x="352" y="328"/>
                  </a:lnTo>
                  <a:lnTo>
                    <a:pt x="352" y="330"/>
                  </a:lnTo>
                  <a:lnTo>
                    <a:pt x="355" y="330"/>
                  </a:lnTo>
                  <a:lnTo>
                    <a:pt x="357" y="336"/>
                  </a:lnTo>
                  <a:lnTo>
                    <a:pt x="357" y="338"/>
                  </a:lnTo>
                  <a:lnTo>
                    <a:pt x="357" y="341"/>
                  </a:lnTo>
                  <a:lnTo>
                    <a:pt x="355" y="344"/>
                  </a:lnTo>
                  <a:lnTo>
                    <a:pt x="355" y="346"/>
                  </a:lnTo>
                  <a:lnTo>
                    <a:pt x="355" y="349"/>
                  </a:lnTo>
                  <a:lnTo>
                    <a:pt x="355" y="354"/>
                  </a:lnTo>
                  <a:lnTo>
                    <a:pt x="355" y="357"/>
                  </a:lnTo>
                  <a:lnTo>
                    <a:pt x="352" y="360"/>
                  </a:lnTo>
                  <a:lnTo>
                    <a:pt x="349" y="362"/>
                  </a:lnTo>
                  <a:lnTo>
                    <a:pt x="347" y="365"/>
                  </a:lnTo>
                  <a:lnTo>
                    <a:pt x="344" y="365"/>
                  </a:lnTo>
                  <a:lnTo>
                    <a:pt x="341" y="362"/>
                  </a:lnTo>
                  <a:lnTo>
                    <a:pt x="339" y="362"/>
                  </a:lnTo>
                  <a:lnTo>
                    <a:pt x="336" y="365"/>
                  </a:lnTo>
                  <a:lnTo>
                    <a:pt x="333" y="360"/>
                  </a:lnTo>
                  <a:lnTo>
                    <a:pt x="331" y="357"/>
                  </a:lnTo>
                  <a:lnTo>
                    <a:pt x="328" y="354"/>
                  </a:lnTo>
                  <a:lnTo>
                    <a:pt x="328" y="352"/>
                  </a:lnTo>
                  <a:lnTo>
                    <a:pt x="325" y="349"/>
                  </a:lnTo>
                  <a:lnTo>
                    <a:pt x="323" y="346"/>
                  </a:lnTo>
                  <a:lnTo>
                    <a:pt x="320" y="346"/>
                  </a:lnTo>
                  <a:lnTo>
                    <a:pt x="317" y="346"/>
                  </a:lnTo>
                  <a:lnTo>
                    <a:pt x="315" y="346"/>
                  </a:lnTo>
                  <a:lnTo>
                    <a:pt x="312" y="349"/>
                  </a:lnTo>
                  <a:lnTo>
                    <a:pt x="309" y="346"/>
                  </a:lnTo>
                  <a:lnTo>
                    <a:pt x="307" y="346"/>
                  </a:lnTo>
                  <a:lnTo>
                    <a:pt x="304" y="346"/>
                  </a:lnTo>
                  <a:lnTo>
                    <a:pt x="301" y="346"/>
                  </a:lnTo>
                  <a:lnTo>
                    <a:pt x="299" y="346"/>
                  </a:lnTo>
                  <a:lnTo>
                    <a:pt x="296" y="344"/>
                  </a:lnTo>
                  <a:lnTo>
                    <a:pt x="296" y="341"/>
                  </a:lnTo>
                  <a:lnTo>
                    <a:pt x="296" y="338"/>
                  </a:lnTo>
                  <a:lnTo>
                    <a:pt x="299" y="336"/>
                  </a:lnTo>
                  <a:lnTo>
                    <a:pt x="299" y="333"/>
                  </a:lnTo>
                  <a:lnTo>
                    <a:pt x="296" y="330"/>
                  </a:lnTo>
                  <a:lnTo>
                    <a:pt x="293" y="330"/>
                  </a:lnTo>
                  <a:lnTo>
                    <a:pt x="291" y="330"/>
                  </a:lnTo>
                  <a:lnTo>
                    <a:pt x="288" y="330"/>
                  </a:lnTo>
                  <a:lnTo>
                    <a:pt x="285" y="330"/>
                  </a:lnTo>
                  <a:lnTo>
                    <a:pt x="283" y="330"/>
                  </a:lnTo>
                  <a:lnTo>
                    <a:pt x="280" y="330"/>
                  </a:lnTo>
                  <a:lnTo>
                    <a:pt x="277" y="328"/>
                  </a:lnTo>
                  <a:lnTo>
                    <a:pt x="275" y="325"/>
                  </a:lnTo>
                  <a:lnTo>
                    <a:pt x="272" y="325"/>
                  </a:lnTo>
                  <a:lnTo>
                    <a:pt x="267" y="325"/>
                  </a:lnTo>
                  <a:lnTo>
                    <a:pt x="269" y="322"/>
                  </a:lnTo>
                  <a:lnTo>
                    <a:pt x="269" y="320"/>
                  </a:lnTo>
                  <a:lnTo>
                    <a:pt x="267" y="320"/>
                  </a:lnTo>
                  <a:lnTo>
                    <a:pt x="264" y="320"/>
                  </a:lnTo>
                  <a:lnTo>
                    <a:pt x="264" y="322"/>
                  </a:lnTo>
                  <a:lnTo>
                    <a:pt x="261" y="322"/>
                  </a:lnTo>
                  <a:lnTo>
                    <a:pt x="259" y="322"/>
                  </a:lnTo>
                  <a:lnTo>
                    <a:pt x="251" y="320"/>
                  </a:lnTo>
                  <a:lnTo>
                    <a:pt x="248" y="320"/>
                  </a:lnTo>
                  <a:lnTo>
                    <a:pt x="245" y="317"/>
                  </a:lnTo>
                  <a:lnTo>
                    <a:pt x="245" y="314"/>
                  </a:lnTo>
                  <a:lnTo>
                    <a:pt x="243" y="312"/>
                  </a:lnTo>
                  <a:lnTo>
                    <a:pt x="240" y="312"/>
                  </a:lnTo>
                  <a:lnTo>
                    <a:pt x="237" y="312"/>
                  </a:lnTo>
                  <a:lnTo>
                    <a:pt x="235" y="314"/>
                  </a:lnTo>
                  <a:lnTo>
                    <a:pt x="232" y="314"/>
                  </a:lnTo>
                  <a:lnTo>
                    <a:pt x="229" y="312"/>
                  </a:lnTo>
                  <a:lnTo>
                    <a:pt x="227" y="309"/>
                  </a:lnTo>
                  <a:lnTo>
                    <a:pt x="224" y="306"/>
                  </a:lnTo>
                  <a:lnTo>
                    <a:pt x="221" y="304"/>
                  </a:lnTo>
                  <a:lnTo>
                    <a:pt x="219" y="301"/>
                  </a:lnTo>
                  <a:lnTo>
                    <a:pt x="216" y="301"/>
                  </a:lnTo>
                  <a:lnTo>
                    <a:pt x="216" y="304"/>
                  </a:lnTo>
                  <a:lnTo>
                    <a:pt x="213" y="306"/>
                  </a:lnTo>
                  <a:lnTo>
                    <a:pt x="211" y="306"/>
                  </a:lnTo>
                  <a:lnTo>
                    <a:pt x="211" y="304"/>
                  </a:lnTo>
                  <a:lnTo>
                    <a:pt x="211" y="301"/>
                  </a:lnTo>
                  <a:lnTo>
                    <a:pt x="208" y="301"/>
                  </a:lnTo>
                  <a:lnTo>
                    <a:pt x="205" y="301"/>
                  </a:lnTo>
                  <a:lnTo>
                    <a:pt x="203" y="301"/>
                  </a:lnTo>
                  <a:lnTo>
                    <a:pt x="200" y="304"/>
                  </a:lnTo>
                  <a:lnTo>
                    <a:pt x="197" y="306"/>
                  </a:lnTo>
                  <a:lnTo>
                    <a:pt x="195" y="309"/>
                  </a:lnTo>
                  <a:lnTo>
                    <a:pt x="192" y="309"/>
                  </a:lnTo>
                  <a:lnTo>
                    <a:pt x="187" y="309"/>
                  </a:lnTo>
                  <a:lnTo>
                    <a:pt x="184" y="312"/>
                  </a:lnTo>
                  <a:lnTo>
                    <a:pt x="184" y="314"/>
                  </a:lnTo>
                  <a:lnTo>
                    <a:pt x="181" y="314"/>
                  </a:lnTo>
                  <a:lnTo>
                    <a:pt x="179" y="314"/>
                  </a:lnTo>
                  <a:lnTo>
                    <a:pt x="179" y="312"/>
                  </a:lnTo>
                  <a:lnTo>
                    <a:pt x="179" y="306"/>
                  </a:lnTo>
                  <a:lnTo>
                    <a:pt x="179" y="304"/>
                  </a:lnTo>
                  <a:lnTo>
                    <a:pt x="173" y="304"/>
                  </a:lnTo>
                  <a:lnTo>
                    <a:pt x="171" y="304"/>
                  </a:lnTo>
                  <a:lnTo>
                    <a:pt x="171" y="306"/>
                  </a:lnTo>
                  <a:lnTo>
                    <a:pt x="168" y="309"/>
                  </a:lnTo>
                  <a:lnTo>
                    <a:pt x="165" y="312"/>
                  </a:lnTo>
                  <a:lnTo>
                    <a:pt x="165" y="317"/>
                  </a:lnTo>
                  <a:lnTo>
                    <a:pt x="163" y="320"/>
                  </a:lnTo>
                  <a:lnTo>
                    <a:pt x="160" y="322"/>
                  </a:lnTo>
                  <a:lnTo>
                    <a:pt x="157" y="322"/>
                  </a:lnTo>
                  <a:lnTo>
                    <a:pt x="155" y="325"/>
                  </a:lnTo>
                  <a:lnTo>
                    <a:pt x="152" y="325"/>
                  </a:lnTo>
                  <a:lnTo>
                    <a:pt x="149" y="325"/>
                  </a:lnTo>
                  <a:lnTo>
                    <a:pt x="144" y="328"/>
                  </a:lnTo>
                  <a:lnTo>
                    <a:pt x="141" y="330"/>
                  </a:lnTo>
                  <a:lnTo>
                    <a:pt x="133" y="333"/>
                  </a:lnTo>
                  <a:lnTo>
                    <a:pt x="131" y="336"/>
                  </a:lnTo>
                  <a:lnTo>
                    <a:pt x="128" y="338"/>
                  </a:lnTo>
                  <a:lnTo>
                    <a:pt x="128" y="336"/>
                  </a:lnTo>
                  <a:lnTo>
                    <a:pt x="125" y="336"/>
                  </a:lnTo>
                  <a:lnTo>
                    <a:pt x="125" y="333"/>
                  </a:lnTo>
                  <a:lnTo>
                    <a:pt x="123" y="330"/>
                  </a:lnTo>
                  <a:lnTo>
                    <a:pt x="123" y="328"/>
                  </a:lnTo>
                  <a:lnTo>
                    <a:pt x="120" y="325"/>
                  </a:lnTo>
                  <a:lnTo>
                    <a:pt x="117" y="322"/>
                  </a:lnTo>
                  <a:lnTo>
                    <a:pt x="115" y="322"/>
                  </a:lnTo>
                  <a:lnTo>
                    <a:pt x="112" y="322"/>
                  </a:lnTo>
                  <a:lnTo>
                    <a:pt x="109" y="325"/>
                  </a:lnTo>
                  <a:lnTo>
                    <a:pt x="107" y="325"/>
                  </a:lnTo>
                  <a:lnTo>
                    <a:pt x="104" y="322"/>
                  </a:lnTo>
                  <a:lnTo>
                    <a:pt x="101" y="322"/>
                  </a:lnTo>
                  <a:lnTo>
                    <a:pt x="99" y="322"/>
                  </a:lnTo>
                  <a:lnTo>
                    <a:pt x="99" y="328"/>
                  </a:lnTo>
                  <a:lnTo>
                    <a:pt x="99" y="330"/>
                  </a:lnTo>
                  <a:lnTo>
                    <a:pt x="93" y="330"/>
                  </a:lnTo>
                  <a:lnTo>
                    <a:pt x="91" y="330"/>
                  </a:lnTo>
                  <a:lnTo>
                    <a:pt x="91" y="333"/>
                  </a:lnTo>
                  <a:lnTo>
                    <a:pt x="91" y="336"/>
                  </a:lnTo>
                  <a:lnTo>
                    <a:pt x="91" y="338"/>
                  </a:lnTo>
                  <a:lnTo>
                    <a:pt x="88" y="338"/>
                  </a:lnTo>
                  <a:lnTo>
                    <a:pt x="85" y="341"/>
                  </a:lnTo>
                  <a:lnTo>
                    <a:pt x="83" y="341"/>
                  </a:lnTo>
                  <a:lnTo>
                    <a:pt x="83" y="344"/>
                  </a:lnTo>
                  <a:lnTo>
                    <a:pt x="83" y="346"/>
                  </a:lnTo>
                  <a:lnTo>
                    <a:pt x="80" y="346"/>
                  </a:lnTo>
                  <a:lnTo>
                    <a:pt x="77" y="344"/>
                  </a:lnTo>
                  <a:lnTo>
                    <a:pt x="75" y="341"/>
                  </a:lnTo>
                  <a:lnTo>
                    <a:pt x="72" y="344"/>
                  </a:lnTo>
                  <a:lnTo>
                    <a:pt x="67" y="349"/>
                  </a:lnTo>
                  <a:lnTo>
                    <a:pt x="75" y="354"/>
                  </a:lnTo>
                  <a:lnTo>
                    <a:pt x="75" y="357"/>
                  </a:lnTo>
                  <a:lnTo>
                    <a:pt x="72" y="362"/>
                  </a:lnTo>
                  <a:lnTo>
                    <a:pt x="67" y="365"/>
                  </a:lnTo>
                  <a:lnTo>
                    <a:pt x="64" y="368"/>
                  </a:lnTo>
                  <a:lnTo>
                    <a:pt x="61" y="370"/>
                  </a:lnTo>
                  <a:lnTo>
                    <a:pt x="59" y="373"/>
                  </a:lnTo>
                  <a:lnTo>
                    <a:pt x="59" y="376"/>
                  </a:lnTo>
                  <a:lnTo>
                    <a:pt x="61" y="378"/>
                  </a:lnTo>
                  <a:lnTo>
                    <a:pt x="64" y="378"/>
                  </a:lnTo>
                  <a:lnTo>
                    <a:pt x="64" y="381"/>
                  </a:lnTo>
                  <a:lnTo>
                    <a:pt x="69" y="378"/>
                  </a:lnTo>
                  <a:lnTo>
                    <a:pt x="75" y="378"/>
                  </a:lnTo>
                  <a:lnTo>
                    <a:pt x="80" y="378"/>
                  </a:lnTo>
                  <a:lnTo>
                    <a:pt x="80" y="381"/>
                  </a:lnTo>
                  <a:lnTo>
                    <a:pt x="80" y="384"/>
                  </a:lnTo>
                  <a:lnTo>
                    <a:pt x="83" y="386"/>
                  </a:lnTo>
                  <a:lnTo>
                    <a:pt x="83" y="392"/>
                  </a:lnTo>
                  <a:lnTo>
                    <a:pt x="83" y="397"/>
                  </a:lnTo>
                  <a:lnTo>
                    <a:pt x="85" y="400"/>
                  </a:lnTo>
                  <a:lnTo>
                    <a:pt x="91" y="402"/>
                  </a:lnTo>
                  <a:lnTo>
                    <a:pt x="93" y="402"/>
                  </a:lnTo>
                  <a:lnTo>
                    <a:pt x="96" y="402"/>
                  </a:lnTo>
                  <a:lnTo>
                    <a:pt x="99" y="402"/>
                  </a:lnTo>
                  <a:lnTo>
                    <a:pt x="99" y="405"/>
                  </a:lnTo>
                  <a:lnTo>
                    <a:pt x="96" y="405"/>
                  </a:lnTo>
                  <a:lnTo>
                    <a:pt x="96" y="408"/>
                  </a:lnTo>
                  <a:lnTo>
                    <a:pt x="93" y="410"/>
                  </a:lnTo>
                  <a:lnTo>
                    <a:pt x="93" y="413"/>
                  </a:lnTo>
                  <a:lnTo>
                    <a:pt x="96" y="413"/>
                  </a:lnTo>
                  <a:lnTo>
                    <a:pt x="99" y="416"/>
                  </a:lnTo>
                  <a:lnTo>
                    <a:pt x="96" y="418"/>
                  </a:lnTo>
                  <a:lnTo>
                    <a:pt x="93" y="418"/>
                  </a:lnTo>
                  <a:lnTo>
                    <a:pt x="91" y="421"/>
                  </a:lnTo>
                  <a:lnTo>
                    <a:pt x="91" y="424"/>
                  </a:lnTo>
                  <a:lnTo>
                    <a:pt x="93" y="429"/>
                  </a:lnTo>
                  <a:lnTo>
                    <a:pt x="93" y="434"/>
                  </a:lnTo>
                  <a:lnTo>
                    <a:pt x="93" y="437"/>
                  </a:lnTo>
                  <a:lnTo>
                    <a:pt x="96" y="442"/>
                  </a:lnTo>
                  <a:lnTo>
                    <a:pt x="91" y="450"/>
                  </a:lnTo>
                  <a:lnTo>
                    <a:pt x="88" y="456"/>
                  </a:lnTo>
                  <a:lnTo>
                    <a:pt x="85" y="458"/>
                  </a:lnTo>
                  <a:lnTo>
                    <a:pt x="83" y="461"/>
                  </a:lnTo>
                  <a:lnTo>
                    <a:pt x="80" y="461"/>
                  </a:lnTo>
                  <a:lnTo>
                    <a:pt x="77" y="464"/>
                  </a:lnTo>
                  <a:lnTo>
                    <a:pt x="75" y="464"/>
                  </a:lnTo>
                  <a:lnTo>
                    <a:pt x="75" y="466"/>
                  </a:lnTo>
                  <a:lnTo>
                    <a:pt x="72" y="466"/>
                  </a:lnTo>
                  <a:lnTo>
                    <a:pt x="72" y="464"/>
                  </a:lnTo>
                  <a:lnTo>
                    <a:pt x="69" y="464"/>
                  </a:lnTo>
                  <a:lnTo>
                    <a:pt x="67" y="464"/>
                  </a:lnTo>
                  <a:lnTo>
                    <a:pt x="67" y="466"/>
                  </a:lnTo>
                  <a:lnTo>
                    <a:pt x="64" y="466"/>
                  </a:lnTo>
                  <a:lnTo>
                    <a:pt x="64" y="469"/>
                  </a:lnTo>
                  <a:lnTo>
                    <a:pt x="64" y="472"/>
                  </a:lnTo>
                  <a:lnTo>
                    <a:pt x="67" y="472"/>
                  </a:lnTo>
                  <a:lnTo>
                    <a:pt x="67" y="474"/>
                  </a:lnTo>
                  <a:lnTo>
                    <a:pt x="67" y="477"/>
                  </a:lnTo>
                  <a:lnTo>
                    <a:pt x="64" y="477"/>
                  </a:lnTo>
                  <a:lnTo>
                    <a:pt x="61" y="477"/>
                  </a:lnTo>
                  <a:lnTo>
                    <a:pt x="59" y="477"/>
                  </a:lnTo>
                  <a:lnTo>
                    <a:pt x="61" y="480"/>
                  </a:lnTo>
                  <a:lnTo>
                    <a:pt x="64" y="480"/>
                  </a:lnTo>
                  <a:lnTo>
                    <a:pt x="67" y="480"/>
                  </a:lnTo>
                  <a:lnTo>
                    <a:pt x="67" y="482"/>
                  </a:lnTo>
                  <a:lnTo>
                    <a:pt x="67" y="485"/>
                  </a:lnTo>
                  <a:lnTo>
                    <a:pt x="67" y="490"/>
                  </a:lnTo>
                  <a:lnTo>
                    <a:pt x="67" y="496"/>
                  </a:lnTo>
                  <a:lnTo>
                    <a:pt x="67" y="498"/>
                  </a:lnTo>
                  <a:lnTo>
                    <a:pt x="64" y="496"/>
                  </a:lnTo>
                  <a:lnTo>
                    <a:pt x="61" y="498"/>
                  </a:lnTo>
                  <a:lnTo>
                    <a:pt x="61" y="501"/>
                  </a:lnTo>
                  <a:lnTo>
                    <a:pt x="61" y="504"/>
                  </a:lnTo>
                  <a:lnTo>
                    <a:pt x="61" y="509"/>
                  </a:lnTo>
                  <a:lnTo>
                    <a:pt x="64" y="512"/>
                  </a:lnTo>
                  <a:lnTo>
                    <a:pt x="67" y="514"/>
                  </a:lnTo>
                  <a:lnTo>
                    <a:pt x="67" y="517"/>
                  </a:lnTo>
                  <a:lnTo>
                    <a:pt x="67" y="520"/>
                  </a:lnTo>
                  <a:lnTo>
                    <a:pt x="69" y="520"/>
                  </a:lnTo>
                  <a:lnTo>
                    <a:pt x="72" y="522"/>
                  </a:lnTo>
                  <a:lnTo>
                    <a:pt x="72" y="525"/>
                  </a:lnTo>
                  <a:lnTo>
                    <a:pt x="69" y="528"/>
                  </a:lnTo>
                  <a:lnTo>
                    <a:pt x="69" y="530"/>
                  </a:lnTo>
                  <a:lnTo>
                    <a:pt x="67" y="533"/>
                  </a:lnTo>
                  <a:lnTo>
                    <a:pt x="61" y="536"/>
                  </a:lnTo>
                  <a:lnTo>
                    <a:pt x="59" y="536"/>
                  </a:lnTo>
                  <a:lnTo>
                    <a:pt x="56" y="536"/>
                  </a:lnTo>
                  <a:lnTo>
                    <a:pt x="53" y="536"/>
                  </a:lnTo>
                  <a:lnTo>
                    <a:pt x="51" y="538"/>
                  </a:lnTo>
                  <a:lnTo>
                    <a:pt x="48" y="538"/>
                  </a:lnTo>
                  <a:lnTo>
                    <a:pt x="48" y="541"/>
                  </a:lnTo>
                  <a:lnTo>
                    <a:pt x="48" y="544"/>
                  </a:lnTo>
                  <a:lnTo>
                    <a:pt x="48" y="546"/>
                  </a:lnTo>
                  <a:lnTo>
                    <a:pt x="45" y="546"/>
                  </a:lnTo>
                  <a:lnTo>
                    <a:pt x="43" y="549"/>
                  </a:lnTo>
                  <a:lnTo>
                    <a:pt x="40" y="549"/>
                  </a:lnTo>
                  <a:lnTo>
                    <a:pt x="40" y="546"/>
                  </a:lnTo>
                  <a:lnTo>
                    <a:pt x="40" y="544"/>
                  </a:lnTo>
                  <a:lnTo>
                    <a:pt x="37" y="541"/>
                  </a:lnTo>
                  <a:lnTo>
                    <a:pt x="35" y="541"/>
                  </a:lnTo>
                  <a:lnTo>
                    <a:pt x="32" y="541"/>
                  </a:lnTo>
                  <a:lnTo>
                    <a:pt x="29" y="541"/>
                  </a:lnTo>
                  <a:lnTo>
                    <a:pt x="27" y="544"/>
                  </a:lnTo>
                  <a:lnTo>
                    <a:pt x="24" y="546"/>
                  </a:lnTo>
                  <a:lnTo>
                    <a:pt x="21" y="549"/>
                  </a:lnTo>
                  <a:lnTo>
                    <a:pt x="19" y="552"/>
                  </a:lnTo>
                  <a:lnTo>
                    <a:pt x="16" y="554"/>
                  </a:lnTo>
                  <a:lnTo>
                    <a:pt x="13" y="557"/>
                  </a:lnTo>
                  <a:lnTo>
                    <a:pt x="13" y="560"/>
                  </a:lnTo>
                  <a:lnTo>
                    <a:pt x="11" y="560"/>
                  </a:lnTo>
                  <a:lnTo>
                    <a:pt x="8" y="560"/>
                  </a:lnTo>
                  <a:lnTo>
                    <a:pt x="5" y="562"/>
                  </a:lnTo>
                  <a:lnTo>
                    <a:pt x="3" y="562"/>
                  </a:lnTo>
                  <a:lnTo>
                    <a:pt x="0" y="565"/>
                  </a:lnTo>
                  <a:lnTo>
                    <a:pt x="0" y="568"/>
                  </a:lnTo>
                  <a:lnTo>
                    <a:pt x="0" y="570"/>
                  </a:lnTo>
                  <a:lnTo>
                    <a:pt x="0" y="573"/>
                  </a:lnTo>
                  <a:lnTo>
                    <a:pt x="3" y="576"/>
                  </a:lnTo>
                  <a:lnTo>
                    <a:pt x="5" y="578"/>
                  </a:lnTo>
                  <a:lnTo>
                    <a:pt x="5" y="581"/>
                  </a:lnTo>
                  <a:lnTo>
                    <a:pt x="5" y="584"/>
                  </a:lnTo>
                  <a:lnTo>
                    <a:pt x="5" y="586"/>
                  </a:lnTo>
                  <a:lnTo>
                    <a:pt x="5" y="589"/>
                  </a:lnTo>
                  <a:lnTo>
                    <a:pt x="5" y="592"/>
                  </a:lnTo>
                  <a:lnTo>
                    <a:pt x="3" y="594"/>
                  </a:lnTo>
                  <a:lnTo>
                    <a:pt x="0" y="594"/>
                  </a:lnTo>
                  <a:lnTo>
                    <a:pt x="0" y="597"/>
                  </a:lnTo>
                  <a:lnTo>
                    <a:pt x="0" y="600"/>
                  </a:lnTo>
                  <a:lnTo>
                    <a:pt x="0" y="602"/>
                  </a:lnTo>
                  <a:lnTo>
                    <a:pt x="0" y="60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16" name="Freeform 182"/>
            <p:cNvSpPr>
              <a:spLocks/>
            </p:cNvSpPr>
            <p:nvPr/>
          </p:nvSpPr>
          <p:spPr bwMode="auto">
            <a:xfrm>
              <a:off x="7207250" y="1793875"/>
              <a:ext cx="628650" cy="2405063"/>
            </a:xfrm>
            <a:custGeom>
              <a:avLst/>
              <a:gdLst>
                <a:gd name="T0" fmla="*/ 2147483647 w 168"/>
                <a:gd name="T1" fmla="*/ 2147483647 h 607"/>
                <a:gd name="T2" fmla="*/ 2147483647 w 168"/>
                <a:gd name="T3" fmla="*/ 2147483647 h 607"/>
                <a:gd name="T4" fmla="*/ 2147483647 w 168"/>
                <a:gd name="T5" fmla="*/ 2147483647 h 607"/>
                <a:gd name="T6" fmla="*/ 2147483647 w 168"/>
                <a:gd name="T7" fmla="*/ 2147483647 h 607"/>
                <a:gd name="T8" fmla="*/ 2147483647 w 168"/>
                <a:gd name="T9" fmla="*/ 2147483647 h 607"/>
                <a:gd name="T10" fmla="*/ 2147483647 w 168"/>
                <a:gd name="T11" fmla="*/ 2147483647 h 607"/>
                <a:gd name="T12" fmla="*/ 2147483647 w 168"/>
                <a:gd name="T13" fmla="*/ 2147483647 h 607"/>
                <a:gd name="T14" fmla="*/ 2147483647 w 168"/>
                <a:gd name="T15" fmla="*/ 2147483647 h 607"/>
                <a:gd name="T16" fmla="*/ 2147483647 w 168"/>
                <a:gd name="T17" fmla="*/ 2147483647 h 607"/>
                <a:gd name="T18" fmla="*/ 2147483647 w 168"/>
                <a:gd name="T19" fmla="*/ 2147483647 h 607"/>
                <a:gd name="T20" fmla="*/ 2147483647 w 168"/>
                <a:gd name="T21" fmla="*/ 2147483647 h 607"/>
                <a:gd name="T22" fmla="*/ 2147483647 w 168"/>
                <a:gd name="T23" fmla="*/ 2147483647 h 607"/>
                <a:gd name="T24" fmla="*/ 2147483647 w 168"/>
                <a:gd name="T25" fmla="*/ 2147483647 h 607"/>
                <a:gd name="T26" fmla="*/ 2147483647 w 168"/>
                <a:gd name="T27" fmla="*/ 2147483647 h 607"/>
                <a:gd name="T28" fmla="*/ 2147483647 w 168"/>
                <a:gd name="T29" fmla="*/ 2147483647 h 607"/>
                <a:gd name="T30" fmla="*/ 2147483647 w 168"/>
                <a:gd name="T31" fmla="*/ 2147483647 h 607"/>
                <a:gd name="T32" fmla="*/ 2147483647 w 168"/>
                <a:gd name="T33" fmla="*/ 2147483647 h 607"/>
                <a:gd name="T34" fmla="*/ 2147483647 w 168"/>
                <a:gd name="T35" fmla="*/ 2147483647 h 607"/>
                <a:gd name="T36" fmla="*/ 2147483647 w 168"/>
                <a:gd name="T37" fmla="*/ 2147483647 h 607"/>
                <a:gd name="T38" fmla="*/ 2147483647 w 168"/>
                <a:gd name="T39" fmla="*/ 2147483647 h 607"/>
                <a:gd name="T40" fmla="*/ 2147483647 w 168"/>
                <a:gd name="T41" fmla="*/ 2147483647 h 607"/>
                <a:gd name="T42" fmla="*/ 2147483647 w 168"/>
                <a:gd name="T43" fmla="*/ 2147483647 h 607"/>
                <a:gd name="T44" fmla="*/ 2147483647 w 168"/>
                <a:gd name="T45" fmla="*/ 2147483647 h 607"/>
                <a:gd name="T46" fmla="*/ 2147483647 w 168"/>
                <a:gd name="T47" fmla="*/ 2147483647 h 607"/>
                <a:gd name="T48" fmla="*/ 2147483647 w 168"/>
                <a:gd name="T49" fmla="*/ 2147483647 h 607"/>
                <a:gd name="T50" fmla="*/ 2147483647 w 168"/>
                <a:gd name="T51" fmla="*/ 2147483647 h 607"/>
                <a:gd name="T52" fmla="*/ 2147483647 w 168"/>
                <a:gd name="T53" fmla="*/ 2147483647 h 607"/>
                <a:gd name="T54" fmla="*/ 2147483647 w 168"/>
                <a:gd name="T55" fmla="*/ 2147483647 h 607"/>
                <a:gd name="T56" fmla="*/ 2147483647 w 168"/>
                <a:gd name="T57" fmla="*/ 2147483647 h 607"/>
                <a:gd name="T58" fmla="*/ 2147483647 w 168"/>
                <a:gd name="T59" fmla="*/ 2147483647 h 607"/>
                <a:gd name="T60" fmla="*/ 2147483647 w 168"/>
                <a:gd name="T61" fmla="*/ 2147483647 h 607"/>
                <a:gd name="T62" fmla="*/ 2147483647 w 168"/>
                <a:gd name="T63" fmla="*/ 2147483647 h 607"/>
                <a:gd name="T64" fmla="*/ 2147483647 w 168"/>
                <a:gd name="T65" fmla="*/ 2147483647 h 607"/>
                <a:gd name="T66" fmla="*/ 2147483647 w 168"/>
                <a:gd name="T67" fmla="*/ 2147483647 h 607"/>
                <a:gd name="T68" fmla="*/ 2147483647 w 168"/>
                <a:gd name="T69" fmla="*/ 2147483647 h 607"/>
                <a:gd name="T70" fmla="*/ 2147483647 w 168"/>
                <a:gd name="T71" fmla="*/ 2147483647 h 607"/>
                <a:gd name="T72" fmla="*/ 2147483647 w 168"/>
                <a:gd name="T73" fmla="*/ 2147483647 h 607"/>
                <a:gd name="T74" fmla="*/ 2147483647 w 168"/>
                <a:gd name="T75" fmla="*/ 2147483647 h 607"/>
                <a:gd name="T76" fmla="*/ 2147483647 w 168"/>
                <a:gd name="T77" fmla="*/ 2147483647 h 607"/>
                <a:gd name="T78" fmla="*/ 2147483647 w 168"/>
                <a:gd name="T79" fmla="*/ 2147483647 h 607"/>
                <a:gd name="T80" fmla="*/ 2147483647 w 168"/>
                <a:gd name="T81" fmla="*/ 2147483647 h 607"/>
                <a:gd name="T82" fmla="*/ 2147483647 w 168"/>
                <a:gd name="T83" fmla="*/ 2147483647 h 607"/>
                <a:gd name="T84" fmla="*/ 2147483647 w 168"/>
                <a:gd name="T85" fmla="*/ 2147483647 h 607"/>
                <a:gd name="T86" fmla="*/ 2147483647 w 168"/>
                <a:gd name="T87" fmla="*/ 2147483647 h 607"/>
                <a:gd name="T88" fmla="*/ 2147483647 w 168"/>
                <a:gd name="T89" fmla="*/ 2147483647 h 607"/>
                <a:gd name="T90" fmla="*/ 2147483647 w 168"/>
                <a:gd name="T91" fmla="*/ 2147483647 h 607"/>
                <a:gd name="T92" fmla="*/ 2147483647 w 168"/>
                <a:gd name="T93" fmla="*/ 2147483647 h 607"/>
                <a:gd name="T94" fmla="*/ 2147483647 w 168"/>
                <a:gd name="T95" fmla="*/ 2147483647 h 607"/>
                <a:gd name="T96" fmla="*/ 2147483647 w 168"/>
                <a:gd name="T97" fmla="*/ 2147483647 h 607"/>
                <a:gd name="T98" fmla="*/ 2147483647 w 168"/>
                <a:gd name="T99" fmla="*/ 2147483647 h 607"/>
                <a:gd name="T100" fmla="*/ 2147483647 w 168"/>
                <a:gd name="T101" fmla="*/ 2147483647 h 607"/>
                <a:gd name="T102" fmla="*/ 2147483647 w 168"/>
                <a:gd name="T103" fmla="*/ 2147483647 h 607"/>
                <a:gd name="T104" fmla="*/ 2147483647 w 168"/>
                <a:gd name="T105" fmla="*/ 2147483647 h 607"/>
                <a:gd name="T106" fmla="*/ 2147483647 w 168"/>
                <a:gd name="T107" fmla="*/ 2147483647 h 607"/>
                <a:gd name="T108" fmla="*/ 2147483647 w 168"/>
                <a:gd name="T109" fmla="*/ 2147483647 h 607"/>
                <a:gd name="T110" fmla="*/ 2147483647 w 168"/>
                <a:gd name="T111" fmla="*/ 2147483647 h 60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8"/>
                <a:gd name="T169" fmla="*/ 0 h 607"/>
                <a:gd name="T170" fmla="*/ 168 w 168"/>
                <a:gd name="T171" fmla="*/ 607 h 60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8" h="607">
                  <a:moveTo>
                    <a:pt x="166" y="607"/>
                  </a:moveTo>
                  <a:lnTo>
                    <a:pt x="166" y="602"/>
                  </a:lnTo>
                  <a:lnTo>
                    <a:pt x="163" y="602"/>
                  </a:lnTo>
                  <a:lnTo>
                    <a:pt x="158" y="597"/>
                  </a:lnTo>
                  <a:lnTo>
                    <a:pt x="155" y="597"/>
                  </a:lnTo>
                  <a:lnTo>
                    <a:pt x="155" y="594"/>
                  </a:lnTo>
                  <a:lnTo>
                    <a:pt x="155" y="591"/>
                  </a:lnTo>
                  <a:lnTo>
                    <a:pt x="155" y="589"/>
                  </a:lnTo>
                  <a:lnTo>
                    <a:pt x="158" y="586"/>
                  </a:lnTo>
                  <a:lnTo>
                    <a:pt x="160" y="583"/>
                  </a:lnTo>
                  <a:lnTo>
                    <a:pt x="163" y="578"/>
                  </a:lnTo>
                  <a:lnTo>
                    <a:pt x="163" y="570"/>
                  </a:lnTo>
                  <a:lnTo>
                    <a:pt x="163" y="565"/>
                  </a:lnTo>
                  <a:lnTo>
                    <a:pt x="168" y="562"/>
                  </a:lnTo>
                  <a:lnTo>
                    <a:pt x="168" y="559"/>
                  </a:lnTo>
                  <a:lnTo>
                    <a:pt x="168" y="557"/>
                  </a:lnTo>
                  <a:lnTo>
                    <a:pt x="166" y="557"/>
                  </a:lnTo>
                  <a:lnTo>
                    <a:pt x="166" y="554"/>
                  </a:lnTo>
                  <a:lnTo>
                    <a:pt x="163" y="554"/>
                  </a:lnTo>
                  <a:lnTo>
                    <a:pt x="158" y="549"/>
                  </a:lnTo>
                  <a:lnTo>
                    <a:pt x="158" y="546"/>
                  </a:lnTo>
                  <a:lnTo>
                    <a:pt x="158" y="543"/>
                  </a:lnTo>
                  <a:lnTo>
                    <a:pt x="158" y="541"/>
                  </a:lnTo>
                  <a:lnTo>
                    <a:pt x="158" y="538"/>
                  </a:lnTo>
                  <a:lnTo>
                    <a:pt x="155" y="538"/>
                  </a:lnTo>
                  <a:lnTo>
                    <a:pt x="152" y="541"/>
                  </a:lnTo>
                  <a:lnTo>
                    <a:pt x="152" y="543"/>
                  </a:lnTo>
                  <a:lnTo>
                    <a:pt x="152" y="541"/>
                  </a:lnTo>
                  <a:lnTo>
                    <a:pt x="150" y="538"/>
                  </a:lnTo>
                  <a:lnTo>
                    <a:pt x="147" y="541"/>
                  </a:lnTo>
                  <a:lnTo>
                    <a:pt x="144" y="541"/>
                  </a:lnTo>
                  <a:lnTo>
                    <a:pt x="142" y="538"/>
                  </a:lnTo>
                  <a:lnTo>
                    <a:pt x="136" y="535"/>
                  </a:lnTo>
                  <a:lnTo>
                    <a:pt x="134" y="530"/>
                  </a:lnTo>
                  <a:lnTo>
                    <a:pt x="128" y="527"/>
                  </a:lnTo>
                  <a:lnTo>
                    <a:pt x="126" y="525"/>
                  </a:lnTo>
                  <a:lnTo>
                    <a:pt x="123" y="522"/>
                  </a:lnTo>
                  <a:lnTo>
                    <a:pt x="120" y="522"/>
                  </a:lnTo>
                  <a:lnTo>
                    <a:pt x="118" y="522"/>
                  </a:lnTo>
                  <a:lnTo>
                    <a:pt x="115" y="519"/>
                  </a:lnTo>
                  <a:lnTo>
                    <a:pt x="112" y="517"/>
                  </a:lnTo>
                  <a:lnTo>
                    <a:pt x="112" y="511"/>
                  </a:lnTo>
                  <a:lnTo>
                    <a:pt x="115" y="509"/>
                  </a:lnTo>
                  <a:lnTo>
                    <a:pt x="118" y="503"/>
                  </a:lnTo>
                  <a:lnTo>
                    <a:pt x="118" y="501"/>
                  </a:lnTo>
                  <a:lnTo>
                    <a:pt x="118" y="498"/>
                  </a:lnTo>
                  <a:lnTo>
                    <a:pt x="107" y="493"/>
                  </a:lnTo>
                  <a:lnTo>
                    <a:pt x="102" y="487"/>
                  </a:lnTo>
                  <a:lnTo>
                    <a:pt x="99" y="485"/>
                  </a:lnTo>
                  <a:lnTo>
                    <a:pt x="96" y="482"/>
                  </a:lnTo>
                  <a:lnTo>
                    <a:pt x="94" y="479"/>
                  </a:lnTo>
                  <a:lnTo>
                    <a:pt x="94" y="474"/>
                  </a:lnTo>
                  <a:lnTo>
                    <a:pt x="91" y="471"/>
                  </a:lnTo>
                  <a:lnTo>
                    <a:pt x="88" y="469"/>
                  </a:lnTo>
                  <a:lnTo>
                    <a:pt x="83" y="466"/>
                  </a:lnTo>
                  <a:lnTo>
                    <a:pt x="80" y="466"/>
                  </a:lnTo>
                  <a:lnTo>
                    <a:pt x="80" y="461"/>
                  </a:lnTo>
                  <a:lnTo>
                    <a:pt x="78" y="458"/>
                  </a:lnTo>
                  <a:lnTo>
                    <a:pt x="75" y="455"/>
                  </a:lnTo>
                  <a:lnTo>
                    <a:pt x="75" y="453"/>
                  </a:lnTo>
                  <a:lnTo>
                    <a:pt x="70" y="450"/>
                  </a:lnTo>
                  <a:lnTo>
                    <a:pt x="67" y="450"/>
                  </a:lnTo>
                  <a:lnTo>
                    <a:pt x="67" y="447"/>
                  </a:lnTo>
                  <a:lnTo>
                    <a:pt x="64" y="447"/>
                  </a:lnTo>
                  <a:lnTo>
                    <a:pt x="59" y="445"/>
                  </a:lnTo>
                  <a:lnTo>
                    <a:pt x="56" y="447"/>
                  </a:lnTo>
                  <a:lnTo>
                    <a:pt x="54" y="447"/>
                  </a:lnTo>
                  <a:lnTo>
                    <a:pt x="51" y="447"/>
                  </a:lnTo>
                  <a:lnTo>
                    <a:pt x="48" y="447"/>
                  </a:lnTo>
                  <a:lnTo>
                    <a:pt x="48" y="442"/>
                  </a:lnTo>
                  <a:lnTo>
                    <a:pt x="51" y="439"/>
                  </a:lnTo>
                  <a:lnTo>
                    <a:pt x="54" y="439"/>
                  </a:lnTo>
                  <a:lnTo>
                    <a:pt x="56" y="442"/>
                  </a:lnTo>
                  <a:lnTo>
                    <a:pt x="59" y="439"/>
                  </a:lnTo>
                  <a:lnTo>
                    <a:pt x="56" y="437"/>
                  </a:lnTo>
                  <a:lnTo>
                    <a:pt x="56" y="431"/>
                  </a:lnTo>
                  <a:lnTo>
                    <a:pt x="56" y="429"/>
                  </a:lnTo>
                  <a:lnTo>
                    <a:pt x="62" y="426"/>
                  </a:lnTo>
                  <a:lnTo>
                    <a:pt x="59" y="423"/>
                  </a:lnTo>
                  <a:lnTo>
                    <a:pt x="54" y="421"/>
                  </a:lnTo>
                  <a:lnTo>
                    <a:pt x="51" y="421"/>
                  </a:lnTo>
                  <a:lnTo>
                    <a:pt x="48" y="423"/>
                  </a:lnTo>
                  <a:lnTo>
                    <a:pt x="46" y="426"/>
                  </a:lnTo>
                  <a:lnTo>
                    <a:pt x="46" y="429"/>
                  </a:lnTo>
                  <a:lnTo>
                    <a:pt x="43" y="426"/>
                  </a:lnTo>
                  <a:lnTo>
                    <a:pt x="38" y="426"/>
                  </a:lnTo>
                  <a:lnTo>
                    <a:pt x="38" y="423"/>
                  </a:lnTo>
                  <a:lnTo>
                    <a:pt x="38" y="421"/>
                  </a:lnTo>
                  <a:lnTo>
                    <a:pt x="35" y="421"/>
                  </a:lnTo>
                  <a:lnTo>
                    <a:pt x="38" y="418"/>
                  </a:lnTo>
                  <a:lnTo>
                    <a:pt x="40" y="418"/>
                  </a:lnTo>
                  <a:lnTo>
                    <a:pt x="43" y="418"/>
                  </a:lnTo>
                  <a:lnTo>
                    <a:pt x="46" y="415"/>
                  </a:lnTo>
                  <a:lnTo>
                    <a:pt x="46" y="413"/>
                  </a:lnTo>
                  <a:lnTo>
                    <a:pt x="48" y="410"/>
                  </a:lnTo>
                  <a:lnTo>
                    <a:pt x="51" y="410"/>
                  </a:lnTo>
                  <a:lnTo>
                    <a:pt x="54" y="413"/>
                  </a:lnTo>
                  <a:lnTo>
                    <a:pt x="54" y="410"/>
                  </a:lnTo>
                  <a:lnTo>
                    <a:pt x="54" y="407"/>
                  </a:lnTo>
                  <a:lnTo>
                    <a:pt x="56" y="405"/>
                  </a:lnTo>
                  <a:lnTo>
                    <a:pt x="62" y="405"/>
                  </a:lnTo>
                  <a:lnTo>
                    <a:pt x="64" y="407"/>
                  </a:lnTo>
                  <a:lnTo>
                    <a:pt x="67" y="410"/>
                  </a:lnTo>
                  <a:lnTo>
                    <a:pt x="72" y="410"/>
                  </a:lnTo>
                  <a:lnTo>
                    <a:pt x="75" y="410"/>
                  </a:lnTo>
                  <a:lnTo>
                    <a:pt x="78" y="407"/>
                  </a:lnTo>
                  <a:lnTo>
                    <a:pt x="78" y="405"/>
                  </a:lnTo>
                  <a:lnTo>
                    <a:pt x="75" y="405"/>
                  </a:lnTo>
                  <a:lnTo>
                    <a:pt x="72" y="407"/>
                  </a:lnTo>
                  <a:lnTo>
                    <a:pt x="70" y="407"/>
                  </a:lnTo>
                  <a:lnTo>
                    <a:pt x="67" y="405"/>
                  </a:lnTo>
                  <a:lnTo>
                    <a:pt x="64" y="402"/>
                  </a:lnTo>
                  <a:lnTo>
                    <a:pt x="59" y="402"/>
                  </a:lnTo>
                  <a:lnTo>
                    <a:pt x="56" y="399"/>
                  </a:lnTo>
                  <a:lnTo>
                    <a:pt x="56" y="397"/>
                  </a:lnTo>
                  <a:lnTo>
                    <a:pt x="54" y="394"/>
                  </a:lnTo>
                  <a:lnTo>
                    <a:pt x="51" y="394"/>
                  </a:lnTo>
                  <a:lnTo>
                    <a:pt x="48" y="391"/>
                  </a:lnTo>
                  <a:lnTo>
                    <a:pt x="51" y="389"/>
                  </a:lnTo>
                  <a:lnTo>
                    <a:pt x="48" y="389"/>
                  </a:lnTo>
                  <a:lnTo>
                    <a:pt x="46" y="389"/>
                  </a:lnTo>
                  <a:lnTo>
                    <a:pt x="46" y="383"/>
                  </a:lnTo>
                  <a:lnTo>
                    <a:pt x="43" y="381"/>
                  </a:lnTo>
                  <a:lnTo>
                    <a:pt x="43" y="378"/>
                  </a:lnTo>
                  <a:lnTo>
                    <a:pt x="40" y="375"/>
                  </a:lnTo>
                  <a:lnTo>
                    <a:pt x="40" y="373"/>
                  </a:lnTo>
                  <a:lnTo>
                    <a:pt x="40" y="370"/>
                  </a:lnTo>
                  <a:lnTo>
                    <a:pt x="43" y="370"/>
                  </a:lnTo>
                  <a:lnTo>
                    <a:pt x="46" y="367"/>
                  </a:lnTo>
                  <a:lnTo>
                    <a:pt x="48" y="370"/>
                  </a:lnTo>
                  <a:lnTo>
                    <a:pt x="51" y="373"/>
                  </a:lnTo>
                  <a:lnTo>
                    <a:pt x="54" y="373"/>
                  </a:lnTo>
                  <a:lnTo>
                    <a:pt x="54" y="370"/>
                  </a:lnTo>
                  <a:lnTo>
                    <a:pt x="56" y="370"/>
                  </a:lnTo>
                  <a:lnTo>
                    <a:pt x="59" y="370"/>
                  </a:lnTo>
                  <a:lnTo>
                    <a:pt x="64" y="373"/>
                  </a:lnTo>
                  <a:lnTo>
                    <a:pt x="67" y="375"/>
                  </a:lnTo>
                  <a:lnTo>
                    <a:pt x="70" y="378"/>
                  </a:lnTo>
                  <a:lnTo>
                    <a:pt x="75" y="383"/>
                  </a:lnTo>
                  <a:lnTo>
                    <a:pt x="78" y="378"/>
                  </a:lnTo>
                  <a:lnTo>
                    <a:pt x="78" y="375"/>
                  </a:lnTo>
                  <a:lnTo>
                    <a:pt x="80" y="375"/>
                  </a:lnTo>
                  <a:lnTo>
                    <a:pt x="80" y="373"/>
                  </a:lnTo>
                  <a:lnTo>
                    <a:pt x="80" y="370"/>
                  </a:lnTo>
                  <a:lnTo>
                    <a:pt x="83" y="370"/>
                  </a:lnTo>
                  <a:lnTo>
                    <a:pt x="88" y="373"/>
                  </a:lnTo>
                  <a:lnTo>
                    <a:pt x="86" y="367"/>
                  </a:lnTo>
                  <a:lnTo>
                    <a:pt x="86" y="365"/>
                  </a:lnTo>
                  <a:lnTo>
                    <a:pt x="86" y="359"/>
                  </a:lnTo>
                  <a:lnTo>
                    <a:pt x="83" y="359"/>
                  </a:lnTo>
                  <a:lnTo>
                    <a:pt x="83" y="357"/>
                  </a:lnTo>
                  <a:lnTo>
                    <a:pt x="83" y="354"/>
                  </a:lnTo>
                  <a:lnTo>
                    <a:pt x="86" y="349"/>
                  </a:lnTo>
                  <a:lnTo>
                    <a:pt x="86" y="346"/>
                  </a:lnTo>
                  <a:lnTo>
                    <a:pt x="88" y="343"/>
                  </a:lnTo>
                  <a:lnTo>
                    <a:pt x="96" y="341"/>
                  </a:lnTo>
                  <a:lnTo>
                    <a:pt x="99" y="338"/>
                  </a:lnTo>
                  <a:lnTo>
                    <a:pt x="99" y="335"/>
                  </a:lnTo>
                  <a:lnTo>
                    <a:pt x="102" y="333"/>
                  </a:lnTo>
                  <a:lnTo>
                    <a:pt x="107" y="333"/>
                  </a:lnTo>
                  <a:lnTo>
                    <a:pt x="107" y="330"/>
                  </a:lnTo>
                  <a:lnTo>
                    <a:pt x="107" y="327"/>
                  </a:lnTo>
                  <a:lnTo>
                    <a:pt x="110" y="327"/>
                  </a:lnTo>
                  <a:lnTo>
                    <a:pt x="118" y="327"/>
                  </a:lnTo>
                  <a:lnTo>
                    <a:pt x="118" y="330"/>
                  </a:lnTo>
                  <a:lnTo>
                    <a:pt x="118" y="333"/>
                  </a:lnTo>
                  <a:lnTo>
                    <a:pt x="120" y="333"/>
                  </a:lnTo>
                  <a:lnTo>
                    <a:pt x="123" y="333"/>
                  </a:lnTo>
                  <a:lnTo>
                    <a:pt x="123" y="330"/>
                  </a:lnTo>
                  <a:lnTo>
                    <a:pt x="128" y="330"/>
                  </a:lnTo>
                  <a:lnTo>
                    <a:pt x="131" y="330"/>
                  </a:lnTo>
                  <a:lnTo>
                    <a:pt x="134" y="330"/>
                  </a:lnTo>
                  <a:lnTo>
                    <a:pt x="136" y="327"/>
                  </a:lnTo>
                  <a:lnTo>
                    <a:pt x="134" y="327"/>
                  </a:lnTo>
                  <a:lnTo>
                    <a:pt x="131" y="327"/>
                  </a:lnTo>
                  <a:lnTo>
                    <a:pt x="134" y="322"/>
                  </a:lnTo>
                  <a:lnTo>
                    <a:pt x="131" y="319"/>
                  </a:lnTo>
                  <a:lnTo>
                    <a:pt x="128" y="322"/>
                  </a:lnTo>
                  <a:lnTo>
                    <a:pt x="126" y="325"/>
                  </a:lnTo>
                  <a:lnTo>
                    <a:pt x="123" y="322"/>
                  </a:lnTo>
                  <a:lnTo>
                    <a:pt x="120" y="322"/>
                  </a:lnTo>
                  <a:lnTo>
                    <a:pt x="118" y="317"/>
                  </a:lnTo>
                  <a:lnTo>
                    <a:pt x="115" y="314"/>
                  </a:lnTo>
                  <a:lnTo>
                    <a:pt x="110" y="311"/>
                  </a:lnTo>
                  <a:lnTo>
                    <a:pt x="110" y="309"/>
                  </a:lnTo>
                  <a:lnTo>
                    <a:pt x="110" y="306"/>
                  </a:lnTo>
                  <a:lnTo>
                    <a:pt x="107" y="303"/>
                  </a:lnTo>
                  <a:lnTo>
                    <a:pt x="107" y="301"/>
                  </a:lnTo>
                  <a:lnTo>
                    <a:pt x="99" y="301"/>
                  </a:lnTo>
                  <a:lnTo>
                    <a:pt x="102" y="295"/>
                  </a:lnTo>
                  <a:lnTo>
                    <a:pt x="102" y="290"/>
                  </a:lnTo>
                  <a:lnTo>
                    <a:pt x="99" y="287"/>
                  </a:lnTo>
                  <a:lnTo>
                    <a:pt x="96" y="287"/>
                  </a:lnTo>
                  <a:lnTo>
                    <a:pt x="94" y="287"/>
                  </a:lnTo>
                  <a:lnTo>
                    <a:pt x="91" y="287"/>
                  </a:lnTo>
                  <a:lnTo>
                    <a:pt x="88" y="285"/>
                  </a:lnTo>
                  <a:lnTo>
                    <a:pt x="86" y="285"/>
                  </a:lnTo>
                  <a:lnTo>
                    <a:pt x="83" y="282"/>
                  </a:lnTo>
                  <a:lnTo>
                    <a:pt x="83" y="279"/>
                  </a:lnTo>
                  <a:lnTo>
                    <a:pt x="80" y="279"/>
                  </a:lnTo>
                  <a:lnTo>
                    <a:pt x="78" y="277"/>
                  </a:lnTo>
                  <a:lnTo>
                    <a:pt x="78" y="274"/>
                  </a:lnTo>
                  <a:lnTo>
                    <a:pt x="75" y="277"/>
                  </a:lnTo>
                  <a:lnTo>
                    <a:pt x="72" y="279"/>
                  </a:lnTo>
                  <a:lnTo>
                    <a:pt x="70" y="279"/>
                  </a:lnTo>
                  <a:lnTo>
                    <a:pt x="67" y="279"/>
                  </a:lnTo>
                  <a:lnTo>
                    <a:pt x="62" y="277"/>
                  </a:lnTo>
                  <a:lnTo>
                    <a:pt x="59" y="271"/>
                  </a:lnTo>
                  <a:lnTo>
                    <a:pt x="56" y="269"/>
                  </a:lnTo>
                  <a:lnTo>
                    <a:pt x="54" y="269"/>
                  </a:lnTo>
                  <a:lnTo>
                    <a:pt x="51" y="266"/>
                  </a:lnTo>
                  <a:lnTo>
                    <a:pt x="51" y="261"/>
                  </a:lnTo>
                  <a:lnTo>
                    <a:pt x="51" y="258"/>
                  </a:lnTo>
                  <a:lnTo>
                    <a:pt x="48" y="258"/>
                  </a:lnTo>
                  <a:lnTo>
                    <a:pt x="46" y="258"/>
                  </a:lnTo>
                  <a:lnTo>
                    <a:pt x="43" y="261"/>
                  </a:lnTo>
                  <a:lnTo>
                    <a:pt x="40" y="258"/>
                  </a:lnTo>
                  <a:lnTo>
                    <a:pt x="38" y="258"/>
                  </a:lnTo>
                  <a:lnTo>
                    <a:pt x="38" y="255"/>
                  </a:lnTo>
                  <a:lnTo>
                    <a:pt x="43" y="255"/>
                  </a:lnTo>
                  <a:lnTo>
                    <a:pt x="46" y="253"/>
                  </a:lnTo>
                  <a:lnTo>
                    <a:pt x="46" y="250"/>
                  </a:lnTo>
                  <a:lnTo>
                    <a:pt x="48" y="247"/>
                  </a:lnTo>
                  <a:lnTo>
                    <a:pt x="51" y="250"/>
                  </a:lnTo>
                  <a:lnTo>
                    <a:pt x="51" y="247"/>
                  </a:lnTo>
                  <a:lnTo>
                    <a:pt x="48" y="242"/>
                  </a:lnTo>
                  <a:lnTo>
                    <a:pt x="48" y="239"/>
                  </a:lnTo>
                  <a:lnTo>
                    <a:pt x="51" y="239"/>
                  </a:lnTo>
                  <a:lnTo>
                    <a:pt x="54" y="239"/>
                  </a:lnTo>
                  <a:lnTo>
                    <a:pt x="62" y="239"/>
                  </a:lnTo>
                  <a:lnTo>
                    <a:pt x="64" y="237"/>
                  </a:lnTo>
                  <a:lnTo>
                    <a:pt x="64" y="234"/>
                  </a:lnTo>
                  <a:lnTo>
                    <a:pt x="64" y="229"/>
                  </a:lnTo>
                  <a:lnTo>
                    <a:pt x="62" y="223"/>
                  </a:lnTo>
                  <a:lnTo>
                    <a:pt x="59" y="221"/>
                  </a:lnTo>
                  <a:lnTo>
                    <a:pt x="56" y="221"/>
                  </a:lnTo>
                  <a:lnTo>
                    <a:pt x="54" y="218"/>
                  </a:lnTo>
                  <a:lnTo>
                    <a:pt x="51" y="215"/>
                  </a:lnTo>
                  <a:lnTo>
                    <a:pt x="51" y="213"/>
                  </a:lnTo>
                  <a:lnTo>
                    <a:pt x="48" y="210"/>
                  </a:lnTo>
                  <a:lnTo>
                    <a:pt x="46" y="207"/>
                  </a:lnTo>
                  <a:lnTo>
                    <a:pt x="46" y="205"/>
                  </a:lnTo>
                  <a:lnTo>
                    <a:pt x="48" y="205"/>
                  </a:lnTo>
                  <a:lnTo>
                    <a:pt x="51" y="202"/>
                  </a:lnTo>
                  <a:lnTo>
                    <a:pt x="51" y="199"/>
                  </a:lnTo>
                  <a:lnTo>
                    <a:pt x="51" y="197"/>
                  </a:lnTo>
                  <a:lnTo>
                    <a:pt x="56" y="197"/>
                  </a:lnTo>
                  <a:lnTo>
                    <a:pt x="59" y="197"/>
                  </a:lnTo>
                  <a:lnTo>
                    <a:pt x="62" y="191"/>
                  </a:lnTo>
                  <a:lnTo>
                    <a:pt x="62" y="189"/>
                  </a:lnTo>
                  <a:lnTo>
                    <a:pt x="59" y="186"/>
                  </a:lnTo>
                  <a:lnTo>
                    <a:pt x="59" y="183"/>
                  </a:lnTo>
                  <a:lnTo>
                    <a:pt x="62" y="181"/>
                  </a:lnTo>
                  <a:lnTo>
                    <a:pt x="67" y="183"/>
                  </a:lnTo>
                  <a:lnTo>
                    <a:pt x="70" y="181"/>
                  </a:lnTo>
                  <a:lnTo>
                    <a:pt x="72" y="181"/>
                  </a:lnTo>
                  <a:lnTo>
                    <a:pt x="75" y="181"/>
                  </a:lnTo>
                  <a:lnTo>
                    <a:pt x="78" y="183"/>
                  </a:lnTo>
                  <a:lnTo>
                    <a:pt x="80" y="183"/>
                  </a:lnTo>
                  <a:lnTo>
                    <a:pt x="83" y="183"/>
                  </a:lnTo>
                  <a:lnTo>
                    <a:pt x="86" y="181"/>
                  </a:lnTo>
                  <a:lnTo>
                    <a:pt x="86" y="178"/>
                  </a:lnTo>
                  <a:lnTo>
                    <a:pt x="86" y="175"/>
                  </a:lnTo>
                  <a:lnTo>
                    <a:pt x="88" y="175"/>
                  </a:lnTo>
                  <a:lnTo>
                    <a:pt x="91" y="173"/>
                  </a:lnTo>
                  <a:lnTo>
                    <a:pt x="94" y="170"/>
                  </a:lnTo>
                  <a:lnTo>
                    <a:pt x="102" y="168"/>
                  </a:lnTo>
                  <a:lnTo>
                    <a:pt x="104" y="168"/>
                  </a:lnTo>
                  <a:lnTo>
                    <a:pt x="107" y="168"/>
                  </a:lnTo>
                  <a:lnTo>
                    <a:pt x="112" y="168"/>
                  </a:lnTo>
                  <a:lnTo>
                    <a:pt x="112" y="165"/>
                  </a:lnTo>
                  <a:lnTo>
                    <a:pt x="112" y="162"/>
                  </a:lnTo>
                  <a:lnTo>
                    <a:pt x="112" y="160"/>
                  </a:lnTo>
                  <a:lnTo>
                    <a:pt x="110" y="157"/>
                  </a:lnTo>
                  <a:lnTo>
                    <a:pt x="110" y="154"/>
                  </a:lnTo>
                  <a:lnTo>
                    <a:pt x="112" y="152"/>
                  </a:lnTo>
                  <a:lnTo>
                    <a:pt x="115" y="154"/>
                  </a:lnTo>
                  <a:lnTo>
                    <a:pt x="118" y="154"/>
                  </a:lnTo>
                  <a:lnTo>
                    <a:pt x="120" y="154"/>
                  </a:lnTo>
                  <a:lnTo>
                    <a:pt x="120" y="152"/>
                  </a:lnTo>
                  <a:lnTo>
                    <a:pt x="118" y="149"/>
                  </a:lnTo>
                  <a:lnTo>
                    <a:pt x="118" y="146"/>
                  </a:lnTo>
                  <a:lnTo>
                    <a:pt x="115" y="144"/>
                  </a:lnTo>
                  <a:lnTo>
                    <a:pt x="112" y="141"/>
                  </a:lnTo>
                  <a:lnTo>
                    <a:pt x="110" y="138"/>
                  </a:lnTo>
                  <a:lnTo>
                    <a:pt x="107" y="136"/>
                  </a:lnTo>
                  <a:lnTo>
                    <a:pt x="102" y="130"/>
                  </a:lnTo>
                  <a:lnTo>
                    <a:pt x="99" y="128"/>
                  </a:lnTo>
                  <a:lnTo>
                    <a:pt x="94" y="125"/>
                  </a:lnTo>
                  <a:lnTo>
                    <a:pt x="91" y="122"/>
                  </a:lnTo>
                  <a:lnTo>
                    <a:pt x="88" y="122"/>
                  </a:lnTo>
                  <a:lnTo>
                    <a:pt x="86" y="120"/>
                  </a:lnTo>
                  <a:lnTo>
                    <a:pt x="83" y="117"/>
                  </a:lnTo>
                  <a:lnTo>
                    <a:pt x="83" y="114"/>
                  </a:lnTo>
                  <a:lnTo>
                    <a:pt x="83" y="112"/>
                  </a:lnTo>
                  <a:lnTo>
                    <a:pt x="80" y="109"/>
                  </a:lnTo>
                  <a:lnTo>
                    <a:pt x="78" y="106"/>
                  </a:lnTo>
                  <a:lnTo>
                    <a:pt x="75" y="104"/>
                  </a:lnTo>
                  <a:lnTo>
                    <a:pt x="72" y="104"/>
                  </a:lnTo>
                  <a:lnTo>
                    <a:pt x="67" y="101"/>
                  </a:lnTo>
                  <a:lnTo>
                    <a:pt x="64" y="98"/>
                  </a:lnTo>
                  <a:lnTo>
                    <a:pt x="62" y="98"/>
                  </a:lnTo>
                  <a:lnTo>
                    <a:pt x="59" y="96"/>
                  </a:lnTo>
                  <a:lnTo>
                    <a:pt x="54" y="90"/>
                  </a:lnTo>
                  <a:lnTo>
                    <a:pt x="54" y="85"/>
                  </a:lnTo>
                  <a:lnTo>
                    <a:pt x="51" y="82"/>
                  </a:lnTo>
                  <a:lnTo>
                    <a:pt x="48" y="77"/>
                  </a:lnTo>
                  <a:lnTo>
                    <a:pt x="46" y="74"/>
                  </a:lnTo>
                  <a:lnTo>
                    <a:pt x="46" y="72"/>
                  </a:lnTo>
                  <a:lnTo>
                    <a:pt x="43" y="66"/>
                  </a:lnTo>
                  <a:lnTo>
                    <a:pt x="43" y="64"/>
                  </a:lnTo>
                  <a:lnTo>
                    <a:pt x="40" y="61"/>
                  </a:lnTo>
                  <a:lnTo>
                    <a:pt x="38" y="61"/>
                  </a:lnTo>
                  <a:lnTo>
                    <a:pt x="35" y="61"/>
                  </a:lnTo>
                  <a:lnTo>
                    <a:pt x="32" y="64"/>
                  </a:lnTo>
                  <a:lnTo>
                    <a:pt x="30" y="64"/>
                  </a:lnTo>
                  <a:lnTo>
                    <a:pt x="27" y="64"/>
                  </a:lnTo>
                  <a:lnTo>
                    <a:pt x="24" y="64"/>
                  </a:lnTo>
                  <a:lnTo>
                    <a:pt x="24" y="61"/>
                  </a:lnTo>
                  <a:lnTo>
                    <a:pt x="24" y="58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0" y="50"/>
                  </a:lnTo>
                  <a:lnTo>
                    <a:pt x="30" y="48"/>
                  </a:lnTo>
                  <a:lnTo>
                    <a:pt x="27" y="45"/>
                  </a:lnTo>
                  <a:lnTo>
                    <a:pt x="24" y="45"/>
                  </a:lnTo>
                  <a:lnTo>
                    <a:pt x="22" y="42"/>
                  </a:lnTo>
                  <a:lnTo>
                    <a:pt x="19" y="40"/>
                  </a:lnTo>
                  <a:lnTo>
                    <a:pt x="16" y="34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4" y="26"/>
                  </a:lnTo>
                  <a:lnTo>
                    <a:pt x="16" y="24"/>
                  </a:lnTo>
                  <a:lnTo>
                    <a:pt x="14" y="21"/>
                  </a:lnTo>
                  <a:lnTo>
                    <a:pt x="11" y="24"/>
                  </a:lnTo>
                  <a:lnTo>
                    <a:pt x="8" y="21"/>
                  </a:lnTo>
                  <a:lnTo>
                    <a:pt x="6" y="18"/>
                  </a:lnTo>
                  <a:lnTo>
                    <a:pt x="3" y="13"/>
                  </a:lnTo>
                  <a:lnTo>
                    <a:pt x="0" y="8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17" name="Freeform 183"/>
            <p:cNvSpPr>
              <a:spLocks/>
            </p:cNvSpPr>
            <p:nvPr/>
          </p:nvSpPr>
          <p:spPr bwMode="auto">
            <a:xfrm>
              <a:off x="2027238" y="6303963"/>
              <a:ext cx="17462" cy="12700"/>
            </a:xfrm>
            <a:custGeom>
              <a:avLst/>
              <a:gdLst>
                <a:gd name="T0" fmla="*/ 0 w 5"/>
                <a:gd name="T1" fmla="*/ 2147483647 h 3"/>
                <a:gd name="T2" fmla="*/ 2147483647 w 5"/>
                <a:gd name="T3" fmla="*/ 2147483647 h 3"/>
                <a:gd name="T4" fmla="*/ 2147483647 w 5"/>
                <a:gd name="T5" fmla="*/ 2147483647 h 3"/>
                <a:gd name="T6" fmla="*/ 2147483647 w 5"/>
                <a:gd name="T7" fmla="*/ 0 h 3"/>
                <a:gd name="T8" fmla="*/ 0 w 5"/>
                <a:gd name="T9" fmla="*/ 0 h 3"/>
                <a:gd name="T10" fmla="*/ 0 w 5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3"/>
                <a:gd name="T20" fmla="*/ 5 w 5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3">
                  <a:moveTo>
                    <a:pt x="0" y="3"/>
                  </a:moveTo>
                  <a:lnTo>
                    <a:pt x="3" y="3"/>
                  </a:lnTo>
                  <a:lnTo>
                    <a:pt x="5" y="3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18" name="Freeform 184"/>
            <p:cNvSpPr>
              <a:spLocks/>
            </p:cNvSpPr>
            <p:nvPr/>
          </p:nvSpPr>
          <p:spPr bwMode="auto">
            <a:xfrm>
              <a:off x="2068513" y="6627813"/>
              <a:ext cx="30162" cy="23812"/>
            </a:xfrm>
            <a:custGeom>
              <a:avLst/>
              <a:gdLst>
                <a:gd name="T0" fmla="*/ 2147483647 w 8"/>
                <a:gd name="T1" fmla="*/ 0 h 6"/>
                <a:gd name="T2" fmla="*/ 2147483647 w 8"/>
                <a:gd name="T3" fmla="*/ 0 h 6"/>
                <a:gd name="T4" fmla="*/ 2147483647 w 8"/>
                <a:gd name="T5" fmla="*/ 2147483647 h 6"/>
                <a:gd name="T6" fmla="*/ 0 w 8"/>
                <a:gd name="T7" fmla="*/ 2147483647 h 6"/>
                <a:gd name="T8" fmla="*/ 2147483647 w 8"/>
                <a:gd name="T9" fmla="*/ 2147483647 h 6"/>
                <a:gd name="T10" fmla="*/ 2147483647 w 8"/>
                <a:gd name="T11" fmla="*/ 2147483647 h 6"/>
                <a:gd name="T12" fmla="*/ 2147483647 w 8"/>
                <a:gd name="T13" fmla="*/ 2147483647 h 6"/>
                <a:gd name="T14" fmla="*/ 2147483647 w 8"/>
                <a:gd name="T15" fmla="*/ 0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6"/>
                <a:gd name="T26" fmla="*/ 8 w 8"/>
                <a:gd name="T27" fmla="*/ 6 h 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6">
                  <a:moveTo>
                    <a:pt x="8" y="0"/>
                  </a:moveTo>
                  <a:lnTo>
                    <a:pt x="5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2" y="6"/>
                  </a:lnTo>
                  <a:lnTo>
                    <a:pt x="5" y="3"/>
                  </a:lnTo>
                  <a:lnTo>
                    <a:pt x="8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19" name="Freeform 185"/>
            <p:cNvSpPr>
              <a:spLocks/>
            </p:cNvSpPr>
            <p:nvPr/>
          </p:nvSpPr>
          <p:spPr bwMode="auto">
            <a:xfrm>
              <a:off x="2014538" y="6432550"/>
              <a:ext cx="42862" cy="69850"/>
            </a:xfrm>
            <a:custGeom>
              <a:avLst/>
              <a:gdLst>
                <a:gd name="T0" fmla="*/ 2147483647 w 11"/>
                <a:gd name="T1" fmla="*/ 2147483647 h 18"/>
                <a:gd name="T2" fmla="*/ 2147483647 w 11"/>
                <a:gd name="T3" fmla="*/ 2147483647 h 18"/>
                <a:gd name="T4" fmla="*/ 2147483647 w 11"/>
                <a:gd name="T5" fmla="*/ 2147483647 h 18"/>
                <a:gd name="T6" fmla="*/ 2147483647 w 11"/>
                <a:gd name="T7" fmla="*/ 2147483647 h 18"/>
                <a:gd name="T8" fmla="*/ 2147483647 w 11"/>
                <a:gd name="T9" fmla="*/ 2147483647 h 18"/>
                <a:gd name="T10" fmla="*/ 2147483647 w 11"/>
                <a:gd name="T11" fmla="*/ 2147483647 h 18"/>
                <a:gd name="T12" fmla="*/ 2147483647 w 11"/>
                <a:gd name="T13" fmla="*/ 2147483647 h 18"/>
                <a:gd name="T14" fmla="*/ 2147483647 w 11"/>
                <a:gd name="T15" fmla="*/ 2147483647 h 18"/>
                <a:gd name="T16" fmla="*/ 2147483647 w 11"/>
                <a:gd name="T17" fmla="*/ 2147483647 h 18"/>
                <a:gd name="T18" fmla="*/ 2147483647 w 11"/>
                <a:gd name="T19" fmla="*/ 2147483647 h 18"/>
                <a:gd name="T20" fmla="*/ 2147483647 w 11"/>
                <a:gd name="T21" fmla="*/ 0 h 18"/>
                <a:gd name="T22" fmla="*/ 2147483647 w 11"/>
                <a:gd name="T23" fmla="*/ 2147483647 h 18"/>
                <a:gd name="T24" fmla="*/ 0 w 11"/>
                <a:gd name="T25" fmla="*/ 2147483647 h 18"/>
                <a:gd name="T26" fmla="*/ 2147483647 w 11"/>
                <a:gd name="T27" fmla="*/ 2147483647 h 18"/>
                <a:gd name="T28" fmla="*/ 2147483647 w 11"/>
                <a:gd name="T29" fmla="*/ 2147483647 h 18"/>
                <a:gd name="T30" fmla="*/ 2147483647 w 11"/>
                <a:gd name="T31" fmla="*/ 2147483647 h 18"/>
                <a:gd name="T32" fmla="*/ 2147483647 w 11"/>
                <a:gd name="T33" fmla="*/ 2147483647 h 18"/>
                <a:gd name="T34" fmla="*/ 2147483647 w 11"/>
                <a:gd name="T35" fmla="*/ 2147483647 h 1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8"/>
                <a:gd name="T56" fmla="*/ 11 w 11"/>
                <a:gd name="T57" fmla="*/ 18 h 1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8">
                  <a:moveTo>
                    <a:pt x="8" y="16"/>
                  </a:moveTo>
                  <a:lnTo>
                    <a:pt x="11" y="16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1" y="13"/>
                  </a:lnTo>
                  <a:lnTo>
                    <a:pt x="8" y="13"/>
                  </a:lnTo>
                  <a:lnTo>
                    <a:pt x="8" y="10"/>
                  </a:lnTo>
                  <a:lnTo>
                    <a:pt x="8" y="8"/>
                  </a:lnTo>
                  <a:lnTo>
                    <a:pt x="6" y="5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2"/>
                  </a:lnTo>
                  <a:lnTo>
                    <a:pt x="0" y="2"/>
                  </a:lnTo>
                  <a:lnTo>
                    <a:pt x="3" y="5"/>
                  </a:lnTo>
                  <a:lnTo>
                    <a:pt x="6" y="8"/>
                  </a:lnTo>
                  <a:lnTo>
                    <a:pt x="6" y="10"/>
                  </a:lnTo>
                  <a:lnTo>
                    <a:pt x="6" y="13"/>
                  </a:lnTo>
                  <a:lnTo>
                    <a:pt x="8" y="16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20" name="Freeform 186"/>
            <p:cNvSpPr>
              <a:spLocks/>
            </p:cNvSpPr>
            <p:nvPr/>
          </p:nvSpPr>
          <p:spPr bwMode="auto">
            <a:xfrm>
              <a:off x="1857375" y="6199188"/>
              <a:ext cx="19050" cy="52387"/>
            </a:xfrm>
            <a:custGeom>
              <a:avLst/>
              <a:gdLst>
                <a:gd name="T0" fmla="*/ 2147483647 w 5"/>
                <a:gd name="T1" fmla="*/ 2147483647 h 14"/>
                <a:gd name="T2" fmla="*/ 0 w 5"/>
                <a:gd name="T3" fmla="*/ 2147483647 h 14"/>
                <a:gd name="T4" fmla="*/ 0 w 5"/>
                <a:gd name="T5" fmla="*/ 2147483647 h 14"/>
                <a:gd name="T6" fmla="*/ 2147483647 w 5"/>
                <a:gd name="T7" fmla="*/ 2147483647 h 14"/>
                <a:gd name="T8" fmla="*/ 2147483647 w 5"/>
                <a:gd name="T9" fmla="*/ 2147483647 h 14"/>
                <a:gd name="T10" fmla="*/ 2147483647 w 5"/>
                <a:gd name="T11" fmla="*/ 2147483647 h 14"/>
                <a:gd name="T12" fmla="*/ 2147483647 w 5"/>
                <a:gd name="T13" fmla="*/ 2147483647 h 14"/>
                <a:gd name="T14" fmla="*/ 2147483647 w 5"/>
                <a:gd name="T15" fmla="*/ 2147483647 h 14"/>
                <a:gd name="T16" fmla="*/ 2147483647 w 5"/>
                <a:gd name="T17" fmla="*/ 0 h 14"/>
                <a:gd name="T18" fmla="*/ 2147483647 w 5"/>
                <a:gd name="T19" fmla="*/ 0 h 14"/>
                <a:gd name="T20" fmla="*/ 2147483647 w 5"/>
                <a:gd name="T21" fmla="*/ 2147483647 h 14"/>
                <a:gd name="T22" fmla="*/ 2147483647 w 5"/>
                <a:gd name="T23" fmla="*/ 2147483647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"/>
                <a:gd name="T37" fmla="*/ 0 h 14"/>
                <a:gd name="T38" fmla="*/ 5 w 5"/>
                <a:gd name="T39" fmla="*/ 14 h 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" h="14">
                  <a:moveTo>
                    <a:pt x="2" y="8"/>
                  </a:moveTo>
                  <a:lnTo>
                    <a:pt x="0" y="11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1"/>
                  </a:lnTo>
                  <a:lnTo>
                    <a:pt x="5" y="8"/>
                  </a:lnTo>
                  <a:lnTo>
                    <a:pt x="5" y="6"/>
                  </a:lnTo>
                  <a:lnTo>
                    <a:pt x="5" y="3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21" name="Freeform 187"/>
            <p:cNvSpPr>
              <a:spLocks/>
            </p:cNvSpPr>
            <p:nvPr/>
          </p:nvSpPr>
          <p:spPr bwMode="auto">
            <a:xfrm>
              <a:off x="1965325" y="7118350"/>
              <a:ext cx="49213" cy="31750"/>
            </a:xfrm>
            <a:custGeom>
              <a:avLst/>
              <a:gdLst>
                <a:gd name="T0" fmla="*/ 2147483647 w 13"/>
                <a:gd name="T1" fmla="*/ 0 h 8"/>
                <a:gd name="T2" fmla="*/ 0 w 13"/>
                <a:gd name="T3" fmla="*/ 0 h 8"/>
                <a:gd name="T4" fmla="*/ 0 w 13"/>
                <a:gd name="T5" fmla="*/ 2147483647 h 8"/>
                <a:gd name="T6" fmla="*/ 0 w 13"/>
                <a:gd name="T7" fmla="*/ 2147483647 h 8"/>
                <a:gd name="T8" fmla="*/ 2147483647 w 13"/>
                <a:gd name="T9" fmla="*/ 2147483647 h 8"/>
                <a:gd name="T10" fmla="*/ 2147483647 w 13"/>
                <a:gd name="T11" fmla="*/ 2147483647 h 8"/>
                <a:gd name="T12" fmla="*/ 2147483647 w 13"/>
                <a:gd name="T13" fmla="*/ 2147483647 h 8"/>
                <a:gd name="T14" fmla="*/ 2147483647 w 13"/>
                <a:gd name="T15" fmla="*/ 2147483647 h 8"/>
                <a:gd name="T16" fmla="*/ 2147483647 w 13"/>
                <a:gd name="T17" fmla="*/ 0 h 8"/>
                <a:gd name="T18" fmla="*/ 2147483647 w 13"/>
                <a:gd name="T19" fmla="*/ 0 h 8"/>
                <a:gd name="T20" fmla="*/ 2147483647 w 13"/>
                <a:gd name="T21" fmla="*/ 0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"/>
                <a:gd name="T34" fmla="*/ 0 h 8"/>
                <a:gd name="T35" fmla="*/ 13 w 13"/>
                <a:gd name="T36" fmla="*/ 8 h 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" h="8">
                  <a:moveTo>
                    <a:pt x="3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5" y="8"/>
                  </a:lnTo>
                  <a:lnTo>
                    <a:pt x="8" y="8"/>
                  </a:lnTo>
                  <a:lnTo>
                    <a:pt x="11" y="5"/>
                  </a:lnTo>
                  <a:lnTo>
                    <a:pt x="13" y="3"/>
                  </a:lnTo>
                  <a:lnTo>
                    <a:pt x="11" y="0"/>
                  </a:lnTo>
                  <a:lnTo>
                    <a:pt x="8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22" name="Freeform 188"/>
            <p:cNvSpPr>
              <a:spLocks/>
            </p:cNvSpPr>
            <p:nvPr/>
          </p:nvSpPr>
          <p:spPr bwMode="auto">
            <a:xfrm>
              <a:off x="2287588" y="6380163"/>
              <a:ext cx="19050" cy="52387"/>
            </a:xfrm>
            <a:custGeom>
              <a:avLst/>
              <a:gdLst>
                <a:gd name="T0" fmla="*/ 2147483647 w 6"/>
                <a:gd name="T1" fmla="*/ 2147483647 h 13"/>
                <a:gd name="T2" fmla="*/ 2147483647 w 6"/>
                <a:gd name="T3" fmla="*/ 2147483647 h 13"/>
                <a:gd name="T4" fmla="*/ 2147483647 w 6"/>
                <a:gd name="T5" fmla="*/ 2147483647 h 13"/>
                <a:gd name="T6" fmla="*/ 2147483647 w 6"/>
                <a:gd name="T7" fmla="*/ 2147483647 h 13"/>
                <a:gd name="T8" fmla="*/ 2147483647 w 6"/>
                <a:gd name="T9" fmla="*/ 2147483647 h 13"/>
                <a:gd name="T10" fmla="*/ 2147483647 w 6"/>
                <a:gd name="T11" fmla="*/ 2147483647 h 13"/>
                <a:gd name="T12" fmla="*/ 2147483647 w 6"/>
                <a:gd name="T13" fmla="*/ 0 h 13"/>
                <a:gd name="T14" fmla="*/ 2147483647 w 6"/>
                <a:gd name="T15" fmla="*/ 0 h 13"/>
                <a:gd name="T16" fmla="*/ 0 w 6"/>
                <a:gd name="T17" fmla="*/ 0 h 13"/>
                <a:gd name="T18" fmla="*/ 2147483647 w 6"/>
                <a:gd name="T19" fmla="*/ 2147483647 h 13"/>
                <a:gd name="T20" fmla="*/ 2147483647 w 6"/>
                <a:gd name="T21" fmla="*/ 2147483647 h 13"/>
                <a:gd name="T22" fmla="*/ 2147483647 w 6"/>
                <a:gd name="T23" fmla="*/ 2147483647 h 13"/>
                <a:gd name="T24" fmla="*/ 2147483647 w 6"/>
                <a:gd name="T25" fmla="*/ 2147483647 h 13"/>
                <a:gd name="T26" fmla="*/ 2147483647 w 6"/>
                <a:gd name="T27" fmla="*/ 2147483647 h 1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"/>
                <a:gd name="T43" fmla="*/ 0 h 13"/>
                <a:gd name="T44" fmla="*/ 6 w 6"/>
                <a:gd name="T45" fmla="*/ 13 h 1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" h="13">
                  <a:moveTo>
                    <a:pt x="3" y="13"/>
                  </a:moveTo>
                  <a:lnTo>
                    <a:pt x="6" y="13"/>
                  </a:lnTo>
                  <a:lnTo>
                    <a:pt x="6" y="10"/>
                  </a:lnTo>
                  <a:lnTo>
                    <a:pt x="6" y="8"/>
                  </a:lnTo>
                  <a:lnTo>
                    <a:pt x="6" y="5"/>
                  </a:lnTo>
                  <a:lnTo>
                    <a:pt x="6" y="2"/>
                  </a:lnTo>
                  <a:lnTo>
                    <a:pt x="6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3" y="8"/>
                  </a:lnTo>
                  <a:lnTo>
                    <a:pt x="3" y="10"/>
                  </a:lnTo>
                  <a:lnTo>
                    <a:pt x="3" y="1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23" name="Freeform 189"/>
            <p:cNvSpPr>
              <a:spLocks/>
            </p:cNvSpPr>
            <p:nvPr/>
          </p:nvSpPr>
          <p:spPr bwMode="auto">
            <a:xfrm>
              <a:off x="2106613" y="6492875"/>
              <a:ext cx="30162" cy="63500"/>
            </a:xfrm>
            <a:custGeom>
              <a:avLst/>
              <a:gdLst>
                <a:gd name="T0" fmla="*/ 2147483647 w 8"/>
                <a:gd name="T1" fmla="*/ 2147483647 h 16"/>
                <a:gd name="T2" fmla="*/ 2147483647 w 8"/>
                <a:gd name="T3" fmla="*/ 0 h 16"/>
                <a:gd name="T4" fmla="*/ 2147483647 w 8"/>
                <a:gd name="T5" fmla="*/ 2147483647 h 16"/>
                <a:gd name="T6" fmla="*/ 2147483647 w 8"/>
                <a:gd name="T7" fmla="*/ 2147483647 h 16"/>
                <a:gd name="T8" fmla="*/ 2147483647 w 8"/>
                <a:gd name="T9" fmla="*/ 2147483647 h 16"/>
                <a:gd name="T10" fmla="*/ 2147483647 w 8"/>
                <a:gd name="T11" fmla="*/ 2147483647 h 16"/>
                <a:gd name="T12" fmla="*/ 2147483647 w 8"/>
                <a:gd name="T13" fmla="*/ 2147483647 h 16"/>
                <a:gd name="T14" fmla="*/ 0 w 8"/>
                <a:gd name="T15" fmla="*/ 2147483647 h 16"/>
                <a:gd name="T16" fmla="*/ 0 w 8"/>
                <a:gd name="T17" fmla="*/ 2147483647 h 16"/>
                <a:gd name="T18" fmla="*/ 0 w 8"/>
                <a:gd name="T19" fmla="*/ 2147483647 h 16"/>
                <a:gd name="T20" fmla="*/ 2147483647 w 8"/>
                <a:gd name="T21" fmla="*/ 2147483647 h 16"/>
                <a:gd name="T22" fmla="*/ 2147483647 w 8"/>
                <a:gd name="T23" fmla="*/ 2147483647 h 16"/>
                <a:gd name="T24" fmla="*/ 2147483647 w 8"/>
                <a:gd name="T25" fmla="*/ 2147483647 h 16"/>
                <a:gd name="T26" fmla="*/ 2147483647 w 8"/>
                <a:gd name="T27" fmla="*/ 2147483647 h 16"/>
                <a:gd name="T28" fmla="*/ 2147483647 w 8"/>
                <a:gd name="T29" fmla="*/ 2147483647 h 16"/>
                <a:gd name="T30" fmla="*/ 2147483647 w 8"/>
                <a:gd name="T31" fmla="*/ 2147483647 h 16"/>
                <a:gd name="T32" fmla="*/ 2147483647 w 8"/>
                <a:gd name="T33" fmla="*/ 2147483647 h 16"/>
                <a:gd name="T34" fmla="*/ 2147483647 w 8"/>
                <a:gd name="T35" fmla="*/ 2147483647 h 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"/>
                <a:gd name="T55" fmla="*/ 0 h 16"/>
                <a:gd name="T56" fmla="*/ 8 w 8"/>
                <a:gd name="T57" fmla="*/ 16 h 1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" h="16">
                  <a:moveTo>
                    <a:pt x="8" y="2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3" y="8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3" y="16"/>
                  </a:lnTo>
                  <a:lnTo>
                    <a:pt x="3" y="13"/>
                  </a:lnTo>
                  <a:lnTo>
                    <a:pt x="6" y="10"/>
                  </a:lnTo>
                  <a:lnTo>
                    <a:pt x="6" y="8"/>
                  </a:lnTo>
                  <a:lnTo>
                    <a:pt x="3" y="8"/>
                  </a:lnTo>
                  <a:lnTo>
                    <a:pt x="6" y="8"/>
                  </a:lnTo>
                  <a:lnTo>
                    <a:pt x="6" y="5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24" name="Freeform 190"/>
            <p:cNvSpPr>
              <a:spLocks/>
            </p:cNvSpPr>
            <p:nvPr/>
          </p:nvSpPr>
          <p:spPr bwMode="auto">
            <a:xfrm>
              <a:off x="2368550" y="6165850"/>
              <a:ext cx="17463" cy="33338"/>
            </a:xfrm>
            <a:custGeom>
              <a:avLst/>
              <a:gdLst>
                <a:gd name="T0" fmla="*/ 0 w 5"/>
                <a:gd name="T1" fmla="*/ 2147483647 h 8"/>
                <a:gd name="T2" fmla="*/ 0 w 5"/>
                <a:gd name="T3" fmla="*/ 2147483647 h 8"/>
                <a:gd name="T4" fmla="*/ 2147483647 w 5"/>
                <a:gd name="T5" fmla="*/ 2147483647 h 8"/>
                <a:gd name="T6" fmla="*/ 2147483647 w 5"/>
                <a:gd name="T7" fmla="*/ 2147483647 h 8"/>
                <a:gd name="T8" fmla="*/ 2147483647 w 5"/>
                <a:gd name="T9" fmla="*/ 2147483647 h 8"/>
                <a:gd name="T10" fmla="*/ 2147483647 w 5"/>
                <a:gd name="T11" fmla="*/ 2147483647 h 8"/>
                <a:gd name="T12" fmla="*/ 2147483647 w 5"/>
                <a:gd name="T13" fmla="*/ 2147483647 h 8"/>
                <a:gd name="T14" fmla="*/ 2147483647 w 5"/>
                <a:gd name="T15" fmla="*/ 0 h 8"/>
                <a:gd name="T16" fmla="*/ 0 w 5"/>
                <a:gd name="T17" fmla="*/ 2147483647 h 8"/>
                <a:gd name="T18" fmla="*/ 0 w 5"/>
                <a:gd name="T19" fmla="*/ 2147483647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"/>
                <a:gd name="T31" fmla="*/ 0 h 8"/>
                <a:gd name="T32" fmla="*/ 5 w 5"/>
                <a:gd name="T33" fmla="*/ 8 h 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" h="8">
                  <a:moveTo>
                    <a:pt x="0" y="6"/>
                  </a:move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5" y="6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25" name="Rectangle 191"/>
            <p:cNvSpPr>
              <a:spLocks noChangeArrowheads="1"/>
            </p:cNvSpPr>
            <p:nvPr/>
          </p:nvSpPr>
          <p:spPr bwMode="auto">
            <a:xfrm>
              <a:off x="2336800" y="6440488"/>
              <a:ext cx="7938" cy="11112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0095E0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326" name="Rectangle 192"/>
            <p:cNvSpPr>
              <a:spLocks noChangeArrowheads="1"/>
            </p:cNvSpPr>
            <p:nvPr/>
          </p:nvSpPr>
          <p:spPr bwMode="auto">
            <a:xfrm>
              <a:off x="2314575" y="6432550"/>
              <a:ext cx="12700" cy="7938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0095E0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327" name="Freeform 193"/>
            <p:cNvSpPr>
              <a:spLocks/>
            </p:cNvSpPr>
            <p:nvPr/>
          </p:nvSpPr>
          <p:spPr bwMode="auto">
            <a:xfrm>
              <a:off x="2344738" y="6115050"/>
              <a:ext cx="23812" cy="9525"/>
            </a:xfrm>
            <a:custGeom>
              <a:avLst/>
              <a:gdLst>
                <a:gd name="T0" fmla="*/ 2147483647 w 6"/>
                <a:gd name="T1" fmla="*/ 2147483647 h 3"/>
                <a:gd name="T2" fmla="*/ 2147483647 w 6"/>
                <a:gd name="T3" fmla="*/ 0 h 3"/>
                <a:gd name="T4" fmla="*/ 2147483647 w 6"/>
                <a:gd name="T5" fmla="*/ 0 h 3"/>
                <a:gd name="T6" fmla="*/ 0 w 6"/>
                <a:gd name="T7" fmla="*/ 0 h 3"/>
                <a:gd name="T8" fmla="*/ 0 w 6"/>
                <a:gd name="T9" fmla="*/ 2147483647 h 3"/>
                <a:gd name="T10" fmla="*/ 2147483647 w 6"/>
                <a:gd name="T11" fmla="*/ 2147483647 h 3"/>
                <a:gd name="T12" fmla="*/ 2147483647 w 6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3"/>
                <a:gd name="T23" fmla="*/ 6 w 6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3">
                  <a:moveTo>
                    <a:pt x="6" y="3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3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28" name="Freeform 194"/>
            <p:cNvSpPr>
              <a:spLocks/>
            </p:cNvSpPr>
            <p:nvPr/>
          </p:nvSpPr>
          <p:spPr bwMode="auto">
            <a:xfrm>
              <a:off x="2287588" y="6291263"/>
              <a:ext cx="19050" cy="25400"/>
            </a:xfrm>
            <a:custGeom>
              <a:avLst/>
              <a:gdLst>
                <a:gd name="T0" fmla="*/ 2147483647 w 6"/>
                <a:gd name="T1" fmla="*/ 2147483647 h 6"/>
                <a:gd name="T2" fmla="*/ 2147483647 w 6"/>
                <a:gd name="T3" fmla="*/ 2147483647 h 6"/>
                <a:gd name="T4" fmla="*/ 2147483647 w 6"/>
                <a:gd name="T5" fmla="*/ 2147483647 h 6"/>
                <a:gd name="T6" fmla="*/ 2147483647 w 6"/>
                <a:gd name="T7" fmla="*/ 0 h 6"/>
                <a:gd name="T8" fmla="*/ 2147483647 w 6"/>
                <a:gd name="T9" fmla="*/ 0 h 6"/>
                <a:gd name="T10" fmla="*/ 0 w 6"/>
                <a:gd name="T11" fmla="*/ 0 h 6"/>
                <a:gd name="T12" fmla="*/ 0 w 6"/>
                <a:gd name="T13" fmla="*/ 2147483647 h 6"/>
                <a:gd name="T14" fmla="*/ 2147483647 w 6"/>
                <a:gd name="T15" fmla="*/ 2147483647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"/>
                <a:gd name="T25" fmla="*/ 0 h 6"/>
                <a:gd name="T26" fmla="*/ 6 w 6"/>
                <a:gd name="T27" fmla="*/ 6 h 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" h="6">
                  <a:moveTo>
                    <a:pt x="3" y="6"/>
                  </a:moveTo>
                  <a:lnTo>
                    <a:pt x="6" y="6"/>
                  </a:lnTo>
                  <a:lnTo>
                    <a:pt x="6" y="3"/>
                  </a:lnTo>
                  <a:lnTo>
                    <a:pt x="6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29" name="Freeform 195"/>
            <p:cNvSpPr>
              <a:spLocks/>
            </p:cNvSpPr>
            <p:nvPr/>
          </p:nvSpPr>
          <p:spPr bwMode="auto">
            <a:xfrm>
              <a:off x="2344738" y="6272213"/>
              <a:ext cx="23812" cy="19050"/>
            </a:xfrm>
            <a:custGeom>
              <a:avLst/>
              <a:gdLst>
                <a:gd name="T0" fmla="*/ 2147483647 w 6"/>
                <a:gd name="T1" fmla="*/ 2147483647 h 5"/>
                <a:gd name="T2" fmla="*/ 2147483647 w 6"/>
                <a:gd name="T3" fmla="*/ 2147483647 h 5"/>
                <a:gd name="T4" fmla="*/ 2147483647 w 6"/>
                <a:gd name="T5" fmla="*/ 2147483647 h 5"/>
                <a:gd name="T6" fmla="*/ 2147483647 w 6"/>
                <a:gd name="T7" fmla="*/ 2147483647 h 5"/>
                <a:gd name="T8" fmla="*/ 2147483647 w 6"/>
                <a:gd name="T9" fmla="*/ 0 h 5"/>
                <a:gd name="T10" fmla="*/ 0 w 6"/>
                <a:gd name="T11" fmla="*/ 0 h 5"/>
                <a:gd name="T12" fmla="*/ 0 w 6"/>
                <a:gd name="T13" fmla="*/ 2147483647 h 5"/>
                <a:gd name="T14" fmla="*/ 2147483647 w 6"/>
                <a:gd name="T15" fmla="*/ 2147483647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"/>
                <a:gd name="T25" fmla="*/ 0 h 5"/>
                <a:gd name="T26" fmla="*/ 6 w 6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" h="5">
                  <a:moveTo>
                    <a:pt x="3" y="3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6" y="3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30" name="Freeform 196"/>
            <p:cNvSpPr>
              <a:spLocks/>
            </p:cNvSpPr>
            <p:nvPr/>
          </p:nvSpPr>
          <p:spPr bwMode="auto">
            <a:xfrm>
              <a:off x="2314575" y="6038850"/>
              <a:ext cx="22225" cy="31750"/>
            </a:xfrm>
            <a:custGeom>
              <a:avLst/>
              <a:gdLst>
                <a:gd name="T0" fmla="*/ 2147483647 w 6"/>
                <a:gd name="T1" fmla="*/ 2147483647 h 8"/>
                <a:gd name="T2" fmla="*/ 2147483647 w 6"/>
                <a:gd name="T3" fmla="*/ 2147483647 h 8"/>
                <a:gd name="T4" fmla="*/ 2147483647 w 6"/>
                <a:gd name="T5" fmla="*/ 2147483647 h 8"/>
                <a:gd name="T6" fmla="*/ 2147483647 w 6"/>
                <a:gd name="T7" fmla="*/ 2147483647 h 8"/>
                <a:gd name="T8" fmla="*/ 2147483647 w 6"/>
                <a:gd name="T9" fmla="*/ 2147483647 h 8"/>
                <a:gd name="T10" fmla="*/ 2147483647 w 6"/>
                <a:gd name="T11" fmla="*/ 0 h 8"/>
                <a:gd name="T12" fmla="*/ 0 w 6"/>
                <a:gd name="T13" fmla="*/ 0 h 8"/>
                <a:gd name="T14" fmla="*/ 2147483647 w 6"/>
                <a:gd name="T15" fmla="*/ 2147483647 h 8"/>
                <a:gd name="T16" fmla="*/ 2147483647 w 6"/>
                <a:gd name="T17" fmla="*/ 214748364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8"/>
                <a:gd name="T29" fmla="*/ 6 w 6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8">
                  <a:moveTo>
                    <a:pt x="3" y="6"/>
                  </a:moveTo>
                  <a:lnTo>
                    <a:pt x="3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3"/>
                  </a:ln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31" name="Freeform 197"/>
            <p:cNvSpPr>
              <a:spLocks/>
            </p:cNvSpPr>
            <p:nvPr/>
          </p:nvSpPr>
          <p:spPr bwMode="auto">
            <a:xfrm>
              <a:off x="1965325" y="5564188"/>
              <a:ext cx="31750" cy="22225"/>
            </a:xfrm>
            <a:custGeom>
              <a:avLst/>
              <a:gdLst>
                <a:gd name="T0" fmla="*/ 2147483647 w 8"/>
                <a:gd name="T1" fmla="*/ 2147483647 h 6"/>
                <a:gd name="T2" fmla="*/ 2147483647 w 8"/>
                <a:gd name="T3" fmla="*/ 2147483647 h 6"/>
                <a:gd name="T4" fmla="*/ 2147483647 w 8"/>
                <a:gd name="T5" fmla="*/ 2147483647 h 6"/>
                <a:gd name="T6" fmla="*/ 2147483647 w 8"/>
                <a:gd name="T7" fmla="*/ 0 h 6"/>
                <a:gd name="T8" fmla="*/ 0 w 8"/>
                <a:gd name="T9" fmla="*/ 0 h 6"/>
                <a:gd name="T10" fmla="*/ 0 w 8"/>
                <a:gd name="T11" fmla="*/ 2147483647 h 6"/>
                <a:gd name="T12" fmla="*/ 2147483647 w 8"/>
                <a:gd name="T13" fmla="*/ 2147483647 h 6"/>
                <a:gd name="T14" fmla="*/ 2147483647 w 8"/>
                <a:gd name="T15" fmla="*/ 2147483647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6"/>
                <a:gd name="T26" fmla="*/ 8 w 8"/>
                <a:gd name="T27" fmla="*/ 6 h 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6">
                  <a:moveTo>
                    <a:pt x="5" y="3"/>
                  </a:moveTo>
                  <a:lnTo>
                    <a:pt x="8" y="6"/>
                  </a:lnTo>
                  <a:lnTo>
                    <a:pt x="8" y="3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32" name="Freeform 198"/>
            <p:cNvSpPr>
              <a:spLocks/>
            </p:cNvSpPr>
            <p:nvPr/>
          </p:nvSpPr>
          <p:spPr bwMode="auto">
            <a:xfrm>
              <a:off x="2295525" y="5429250"/>
              <a:ext cx="49213" cy="28575"/>
            </a:xfrm>
            <a:custGeom>
              <a:avLst/>
              <a:gdLst>
                <a:gd name="T0" fmla="*/ 2147483647 w 13"/>
                <a:gd name="T1" fmla="*/ 2147483647 h 8"/>
                <a:gd name="T2" fmla="*/ 2147483647 w 13"/>
                <a:gd name="T3" fmla="*/ 2147483647 h 8"/>
                <a:gd name="T4" fmla="*/ 2147483647 w 13"/>
                <a:gd name="T5" fmla="*/ 2147483647 h 8"/>
                <a:gd name="T6" fmla="*/ 2147483647 w 13"/>
                <a:gd name="T7" fmla="*/ 2147483647 h 8"/>
                <a:gd name="T8" fmla="*/ 2147483647 w 13"/>
                <a:gd name="T9" fmla="*/ 0 h 8"/>
                <a:gd name="T10" fmla="*/ 2147483647 w 13"/>
                <a:gd name="T11" fmla="*/ 0 h 8"/>
                <a:gd name="T12" fmla="*/ 2147483647 w 13"/>
                <a:gd name="T13" fmla="*/ 0 h 8"/>
                <a:gd name="T14" fmla="*/ 2147483647 w 13"/>
                <a:gd name="T15" fmla="*/ 2147483647 h 8"/>
                <a:gd name="T16" fmla="*/ 0 w 13"/>
                <a:gd name="T17" fmla="*/ 2147483647 h 8"/>
                <a:gd name="T18" fmla="*/ 2147483647 w 13"/>
                <a:gd name="T19" fmla="*/ 2147483647 h 8"/>
                <a:gd name="T20" fmla="*/ 2147483647 w 13"/>
                <a:gd name="T21" fmla="*/ 2147483647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"/>
                <a:gd name="T34" fmla="*/ 0 h 8"/>
                <a:gd name="T35" fmla="*/ 13 w 13"/>
                <a:gd name="T36" fmla="*/ 8 h 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" h="8">
                  <a:moveTo>
                    <a:pt x="8" y="8"/>
                  </a:moveTo>
                  <a:lnTo>
                    <a:pt x="11" y="5"/>
                  </a:lnTo>
                  <a:lnTo>
                    <a:pt x="13" y="5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5"/>
                  </a:lnTo>
                  <a:lnTo>
                    <a:pt x="0" y="8"/>
                  </a:lnTo>
                  <a:lnTo>
                    <a:pt x="3" y="8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33" name="Freeform 199"/>
            <p:cNvSpPr>
              <a:spLocks/>
            </p:cNvSpPr>
            <p:nvPr/>
          </p:nvSpPr>
          <p:spPr bwMode="auto">
            <a:xfrm>
              <a:off x="2327275" y="5648325"/>
              <a:ext cx="17463" cy="66675"/>
            </a:xfrm>
            <a:custGeom>
              <a:avLst/>
              <a:gdLst>
                <a:gd name="T0" fmla="*/ 2147483647 w 5"/>
                <a:gd name="T1" fmla="*/ 2147483647 h 16"/>
                <a:gd name="T2" fmla="*/ 2147483647 w 5"/>
                <a:gd name="T3" fmla="*/ 2147483647 h 16"/>
                <a:gd name="T4" fmla="*/ 2147483647 w 5"/>
                <a:gd name="T5" fmla="*/ 2147483647 h 16"/>
                <a:gd name="T6" fmla="*/ 2147483647 w 5"/>
                <a:gd name="T7" fmla="*/ 2147483647 h 16"/>
                <a:gd name="T8" fmla="*/ 2147483647 w 5"/>
                <a:gd name="T9" fmla="*/ 2147483647 h 16"/>
                <a:gd name="T10" fmla="*/ 2147483647 w 5"/>
                <a:gd name="T11" fmla="*/ 2147483647 h 16"/>
                <a:gd name="T12" fmla="*/ 2147483647 w 5"/>
                <a:gd name="T13" fmla="*/ 2147483647 h 16"/>
                <a:gd name="T14" fmla="*/ 2147483647 w 5"/>
                <a:gd name="T15" fmla="*/ 0 h 16"/>
                <a:gd name="T16" fmla="*/ 2147483647 w 5"/>
                <a:gd name="T17" fmla="*/ 0 h 16"/>
                <a:gd name="T18" fmla="*/ 0 w 5"/>
                <a:gd name="T19" fmla="*/ 2147483647 h 16"/>
                <a:gd name="T20" fmla="*/ 0 w 5"/>
                <a:gd name="T21" fmla="*/ 2147483647 h 16"/>
                <a:gd name="T22" fmla="*/ 0 w 5"/>
                <a:gd name="T23" fmla="*/ 2147483647 h 16"/>
                <a:gd name="T24" fmla="*/ 0 w 5"/>
                <a:gd name="T25" fmla="*/ 2147483647 h 16"/>
                <a:gd name="T26" fmla="*/ 0 w 5"/>
                <a:gd name="T27" fmla="*/ 2147483647 h 16"/>
                <a:gd name="T28" fmla="*/ 2147483647 w 5"/>
                <a:gd name="T29" fmla="*/ 2147483647 h 1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"/>
                <a:gd name="T46" fmla="*/ 0 h 16"/>
                <a:gd name="T47" fmla="*/ 5 w 5"/>
                <a:gd name="T48" fmla="*/ 16 h 1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" h="16">
                  <a:moveTo>
                    <a:pt x="3" y="13"/>
                  </a:moveTo>
                  <a:lnTo>
                    <a:pt x="3" y="16"/>
                  </a:lnTo>
                  <a:lnTo>
                    <a:pt x="5" y="13"/>
                  </a:lnTo>
                  <a:lnTo>
                    <a:pt x="5" y="10"/>
                  </a:lnTo>
                  <a:lnTo>
                    <a:pt x="5" y="8"/>
                  </a:lnTo>
                  <a:lnTo>
                    <a:pt x="5" y="5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3" y="1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34" name="Freeform 200"/>
            <p:cNvSpPr>
              <a:spLocks/>
            </p:cNvSpPr>
            <p:nvPr/>
          </p:nvSpPr>
          <p:spPr bwMode="auto">
            <a:xfrm>
              <a:off x="2036763" y="5838825"/>
              <a:ext cx="61912" cy="52388"/>
            </a:xfrm>
            <a:custGeom>
              <a:avLst/>
              <a:gdLst>
                <a:gd name="T0" fmla="*/ 2147483647 w 16"/>
                <a:gd name="T1" fmla="*/ 2147483647 h 13"/>
                <a:gd name="T2" fmla="*/ 2147483647 w 16"/>
                <a:gd name="T3" fmla="*/ 2147483647 h 13"/>
                <a:gd name="T4" fmla="*/ 2147483647 w 16"/>
                <a:gd name="T5" fmla="*/ 2147483647 h 13"/>
                <a:gd name="T6" fmla="*/ 2147483647 w 16"/>
                <a:gd name="T7" fmla="*/ 2147483647 h 13"/>
                <a:gd name="T8" fmla="*/ 2147483647 w 16"/>
                <a:gd name="T9" fmla="*/ 2147483647 h 13"/>
                <a:gd name="T10" fmla="*/ 2147483647 w 16"/>
                <a:gd name="T11" fmla="*/ 2147483647 h 13"/>
                <a:gd name="T12" fmla="*/ 2147483647 w 16"/>
                <a:gd name="T13" fmla="*/ 0 h 13"/>
                <a:gd name="T14" fmla="*/ 2147483647 w 16"/>
                <a:gd name="T15" fmla="*/ 0 h 13"/>
                <a:gd name="T16" fmla="*/ 0 w 16"/>
                <a:gd name="T17" fmla="*/ 2147483647 h 13"/>
                <a:gd name="T18" fmla="*/ 0 w 16"/>
                <a:gd name="T19" fmla="*/ 2147483647 h 13"/>
                <a:gd name="T20" fmla="*/ 2147483647 w 16"/>
                <a:gd name="T21" fmla="*/ 2147483647 h 13"/>
                <a:gd name="T22" fmla="*/ 2147483647 w 16"/>
                <a:gd name="T23" fmla="*/ 2147483647 h 1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6"/>
                <a:gd name="T37" fmla="*/ 0 h 13"/>
                <a:gd name="T38" fmla="*/ 16 w 16"/>
                <a:gd name="T39" fmla="*/ 13 h 1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6" h="13">
                  <a:moveTo>
                    <a:pt x="8" y="8"/>
                  </a:moveTo>
                  <a:lnTo>
                    <a:pt x="10" y="13"/>
                  </a:lnTo>
                  <a:lnTo>
                    <a:pt x="16" y="8"/>
                  </a:lnTo>
                  <a:lnTo>
                    <a:pt x="16" y="5"/>
                  </a:lnTo>
                  <a:lnTo>
                    <a:pt x="13" y="2"/>
                  </a:lnTo>
                  <a:lnTo>
                    <a:pt x="8" y="2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5" y="5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35" name="Freeform 201"/>
            <p:cNvSpPr>
              <a:spLocks/>
            </p:cNvSpPr>
            <p:nvPr/>
          </p:nvSpPr>
          <p:spPr bwMode="auto">
            <a:xfrm>
              <a:off x="1965325" y="5353050"/>
              <a:ext cx="71438" cy="52388"/>
            </a:xfrm>
            <a:custGeom>
              <a:avLst/>
              <a:gdLst>
                <a:gd name="T0" fmla="*/ 2147483647 w 19"/>
                <a:gd name="T1" fmla="*/ 2147483647 h 13"/>
                <a:gd name="T2" fmla="*/ 0 w 19"/>
                <a:gd name="T3" fmla="*/ 2147483647 h 13"/>
                <a:gd name="T4" fmla="*/ 2147483647 w 19"/>
                <a:gd name="T5" fmla="*/ 2147483647 h 13"/>
                <a:gd name="T6" fmla="*/ 2147483647 w 19"/>
                <a:gd name="T7" fmla="*/ 2147483647 h 13"/>
                <a:gd name="T8" fmla="*/ 2147483647 w 19"/>
                <a:gd name="T9" fmla="*/ 2147483647 h 13"/>
                <a:gd name="T10" fmla="*/ 2147483647 w 19"/>
                <a:gd name="T11" fmla="*/ 2147483647 h 13"/>
                <a:gd name="T12" fmla="*/ 2147483647 w 19"/>
                <a:gd name="T13" fmla="*/ 2147483647 h 13"/>
                <a:gd name="T14" fmla="*/ 2147483647 w 19"/>
                <a:gd name="T15" fmla="*/ 0 h 13"/>
                <a:gd name="T16" fmla="*/ 2147483647 w 19"/>
                <a:gd name="T17" fmla="*/ 0 h 13"/>
                <a:gd name="T18" fmla="*/ 2147483647 w 19"/>
                <a:gd name="T19" fmla="*/ 0 h 13"/>
                <a:gd name="T20" fmla="*/ 2147483647 w 19"/>
                <a:gd name="T21" fmla="*/ 2147483647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"/>
                <a:gd name="T34" fmla="*/ 0 h 13"/>
                <a:gd name="T35" fmla="*/ 19 w 19"/>
                <a:gd name="T36" fmla="*/ 13 h 1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" h="13">
                  <a:moveTo>
                    <a:pt x="5" y="5"/>
                  </a:moveTo>
                  <a:lnTo>
                    <a:pt x="0" y="11"/>
                  </a:lnTo>
                  <a:lnTo>
                    <a:pt x="3" y="13"/>
                  </a:lnTo>
                  <a:lnTo>
                    <a:pt x="5" y="11"/>
                  </a:lnTo>
                  <a:lnTo>
                    <a:pt x="11" y="8"/>
                  </a:lnTo>
                  <a:lnTo>
                    <a:pt x="16" y="8"/>
                  </a:lnTo>
                  <a:lnTo>
                    <a:pt x="19" y="5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36" name="Freeform 202"/>
            <p:cNvSpPr>
              <a:spLocks/>
            </p:cNvSpPr>
            <p:nvPr/>
          </p:nvSpPr>
          <p:spPr bwMode="auto">
            <a:xfrm>
              <a:off x="1985963" y="5999163"/>
              <a:ext cx="50800" cy="101600"/>
            </a:xfrm>
            <a:custGeom>
              <a:avLst/>
              <a:gdLst>
                <a:gd name="T0" fmla="*/ 2147483647 w 14"/>
                <a:gd name="T1" fmla="*/ 2147483647 h 26"/>
                <a:gd name="T2" fmla="*/ 2147483647 w 14"/>
                <a:gd name="T3" fmla="*/ 0 h 26"/>
                <a:gd name="T4" fmla="*/ 2147483647 w 14"/>
                <a:gd name="T5" fmla="*/ 2147483647 h 26"/>
                <a:gd name="T6" fmla="*/ 2147483647 w 14"/>
                <a:gd name="T7" fmla="*/ 2147483647 h 26"/>
                <a:gd name="T8" fmla="*/ 2147483647 w 14"/>
                <a:gd name="T9" fmla="*/ 0 h 26"/>
                <a:gd name="T10" fmla="*/ 2147483647 w 14"/>
                <a:gd name="T11" fmla="*/ 2147483647 h 26"/>
                <a:gd name="T12" fmla="*/ 0 w 14"/>
                <a:gd name="T13" fmla="*/ 2147483647 h 26"/>
                <a:gd name="T14" fmla="*/ 0 w 14"/>
                <a:gd name="T15" fmla="*/ 2147483647 h 26"/>
                <a:gd name="T16" fmla="*/ 2147483647 w 14"/>
                <a:gd name="T17" fmla="*/ 2147483647 h 26"/>
                <a:gd name="T18" fmla="*/ 2147483647 w 14"/>
                <a:gd name="T19" fmla="*/ 2147483647 h 26"/>
                <a:gd name="T20" fmla="*/ 2147483647 w 14"/>
                <a:gd name="T21" fmla="*/ 2147483647 h 26"/>
                <a:gd name="T22" fmla="*/ 2147483647 w 14"/>
                <a:gd name="T23" fmla="*/ 2147483647 h 26"/>
                <a:gd name="T24" fmla="*/ 2147483647 w 14"/>
                <a:gd name="T25" fmla="*/ 2147483647 h 26"/>
                <a:gd name="T26" fmla="*/ 2147483647 w 14"/>
                <a:gd name="T27" fmla="*/ 2147483647 h 26"/>
                <a:gd name="T28" fmla="*/ 2147483647 w 14"/>
                <a:gd name="T29" fmla="*/ 2147483647 h 26"/>
                <a:gd name="T30" fmla="*/ 2147483647 w 14"/>
                <a:gd name="T31" fmla="*/ 2147483647 h 26"/>
                <a:gd name="T32" fmla="*/ 2147483647 w 14"/>
                <a:gd name="T33" fmla="*/ 2147483647 h 26"/>
                <a:gd name="T34" fmla="*/ 2147483647 w 14"/>
                <a:gd name="T35" fmla="*/ 2147483647 h 26"/>
                <a:gd name="T36" fmla="*/ 2147483647 w 14"/>
                <a:gd name="T37" fmla="*/ 2147483647 h 26"/>
                <a:gd name="T38" fmla="*/ 2147483647 w 14"/>
                <a:gd name="T39" fmla="*/ 2147483647 h 26"/>
                <a:gd name="T40" fmla="*/ 2147483647 w 14"/>
                <a:gd name="T41" fmla="*/ 2147483647 h 26"/>
                <a:gd name="T42" fmla="*/ 2147483647 w 14"/>
                <a:gd name="T43" fmla="*/ 2147483647 h 26"/>
                <a:gd name="T44" fmla="*/ 2147483647 w 14"/>
                <a:gd name="T45" fmla="*/ 2147483647 h 26"/>
                <a:gd name="T46" fmla="*/ 2147483647 w 14"/>
                <a:gd name="T47" fmla="*/ 2147483647 h 26"/>
                <a:gd name="T48" fmla="*/ 2147483647 w 14"/>
                <a:gd name="T49" fmla="*/ 2147483647 h 26"/>
                <a:gd name="T50" fmla="*/ 2147483647 w 14"/>
                <a:gd name="T51" fmla="*/ 2147483647 h 26"/>
                <a:gd name="T52" fmla="*/ 2147483647 w 14"/>
                <a:gd name="T53" fmla="*/ 2147483647 h 26"/>
                <a:gd name="T54" fmla="*/ 2147483647 w 14"/>
                <a:gd name="T55" fmla="*/ 2147483647 h 2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4"/>
                <a:gd name="T85" fmla="*/ 0 h 26"/>
                <a:gd name="T86" fmla="*/ 14 w 14"/>
                <a:gd name="T87" fmla="*/ 26 h 2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4" h="26">
                  <a:moveTo>
                    <a:pt x="14" y="2"/>
                  </a:moveTo>
                  <a:lnTo>
                    <a:pt x="11" y="0"/>
                  </a:lnTo>
                  <a:lnTo>
                    <a:pt x="11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8"/>
                  </a:lnTo>
                  <a:lnTo>
                    <a:pt x="3" y="13"/>
                  </a:lnTo>
                  <a:lnTo>
                    <a:pt x="3" y="16"/>
                  </a:lnTo>
                  <a:lnTo>
                    <a:pt x="6" y="21"/>
                  </a:lnTo>
                  <a:lnTo>
                    <a:pt x="6" y="24"/>
                  </a:lnTo>
                  <a:lnTo>
                    <a:pt x="6" y="26"/>
                  </a:lnTo>
                  <a:lnTo>
                    <a:pt x="8" y="26"/>
                  </a:lnTo>
                  <a:lnTo>
                    <a:pt x="11" y="26"/>
                  </a:lnTo>
                  <a:lnTo>
                    <a:pt x="8" y="24"/>
                  </a:lnTo>
                  <a:lnTo>
                    <a:pt x="8" y="21"/>
                  </a:lnTo>
                  <a:lnTo>
                    <a:pt x="8" y="18"/>
                  </a:lnTo>
                  <a:lnTo>
                    <a:pt x="11" y="16"/>
                  </a:lnTo>
                  <a:lnTo>
                    <a:pt x="11" y="13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6" y="10"/>
                  </a:lnTo>
                  <a:lnTo>
                    <a:pt x="6" y="8"/>
                  </a:lnTo>
                  <a:lnTo>
                    <a:pt x="8" y="5"/>
                  </a:lnTo>
                  <a:lnTo>
                    <a:pt x="11" y="2"/>
                  </a:lnTo>
                  <a:lnTo>
                    <a:pt x="14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37" name="Freeform 203"/>
            <p:cNvSpPr>
              <a:spLocks/>
            </p:cNvSpPr>
            <p:nvPr/>
          </p:nvSpPr>
          <p:spPr bwMode="auto">
            <a:xfrm>
              <a:off x="2027238" y="5986463"/>
              <a:ext cx="79375" cy="84137"/>
            </a:xfrm>
            <a:custGeom>
              <a:avLst/>
              <a:gdLst>
                <a:gd name="T0" fmla="*/ 2147483647 w 21"/>
                <a:gd name="T1" fmla="*/ 2147483647 h 21"/>
                <a:gd name="T2" fmla="*/ 2147483647 w 21"/>
                <a:gd name="T3" fmla="*/ 2147483647 h 21"/>
                <a:gd name="T4" fmla="*/ 2147483647 w 21"/>
                <a:gd name="T5" fmla="*/ 2147483647 h 21"/>
                <a:gd name="T6" fmla="*/ 2147483647 w 21"/>
                <a:gd name="T7" fmla="*/ 2147483647 h 21"/>
                <a:gd name="T8" fmla="*/ 2147483647 w 21"/>
                <a:gd name="T9" fmla="*/ 0 h 21"/>
                <a:gd name="T10" fmla="*/ 2147483647 w 21"/>
                <a:gd name="T11" fmla="*/ 2147483647 h 21"/>
                <a:gd name="T12" fmla="*/ 2147483647 w 21"/>
                <a:gd name="T13" fmla="*/ 0 h 21"/>
                <a:gd name="T14" fmla="*/ 2147483647 w 21"/>
                <a:gd name="T15" fmla="*/ 0 h 21"/>
                <a:gd name="T16" fmla="*/ 2147483647 w 21"/>
                <a:gd name="T17" fmla="*/ 0 h 21"/>
                <a:gd name="T18" fmla="*/ 2147483647 w 21"/>
                <a:gd name="T19" fmla="*/ 2147483647 h 21"/>
                <a:gd name="T20" fmla="*/ 0 w 21"/>
                <a:gd name="T21" fmla="*/ 2147483647 h 21"/>
                <a:gd name="T22" fmla="*/ 2147483647 w 21"/>
                <a:gd name="T23" fmla="*/ 2147483647 h 21"/>
                <a:gd name="T24" fmla="*/ 2147483647 w 21"/>
                <a:gd name="T25" fmla="*/ 2147483647 h 21"/>
                <a:gd name="T26" fmla="*/ 2147483647 w 21"/>
                <a:gd name="T27" fmla="*/ 2147483647 h 21"/>
                <a:gd name="T28" fmla="*/ 2147483647 w 21"/>
                <a:gd name="T29" fmla="*/ 2147483647 h 21"/>
                <a:gd name="T30" fmla="*/ 2147483647 w 21"/>
                <a:gd name="T31" fmla="*/ 2147483647 h 21"/>
                <a:gd name="T32" fmla="*/ 2147483647 w 21"/>
                <a:gd name="T33" fmla="*/ 2147483647 h 21"/>
                <a:gd name="T34" fmla="*/ 2147483647 w 21"/>
                <a:gd name="T35" fmla="*/ 2147483647 h 21"/>
                <a:gd name="T36" fmla="*/ 2147483647 w 21"/>
                <a:gd name="T37" fmla="*/ 2147483647 h 21"/>
                <a:gd name="T38" fmla="*/ 2147483647 w 21"/>
                <a:gd name="T39" fmla="*/ 2147483647 h 21"/>
                <a:gd name="T40" fmla="*/ 2147483647 w 21"/>
                <a:gd name="T41" fmla="*/ 2147483647 h 21"/>
                <a:gd name="T42" fmla="*/ 2147483647 w 21"/>
                <a:gd name="T43" fmla="*/ 2147483647 h 21"/>
                <a:gd name="T44" fmla="*/ 2147483647 w 21"/>
                <a:gd name="T45" fmla="*/ 2147483647 h 21"/>
                <a:gd name="T46" fmla="*/ 2147483647 w 21"/>
                <a:gd name="T47" fmla="*/ 2147483647 h 21"/>
                <a:gd name="T48" fmla="*/ 2147483647 w 21"/>
                <a:gd name="T49" fmla="*/ 2147483647 h 21"/>
                <a:gd name="T50" fmla="*/ 2147483647 w 21"/>
                <a:gd name="T51" fmla="*/ 2147483647 h 21"/>
                <a:gd name="T52" fmla="*/ 2147483647 w 21"/>
                <a:gd name="T53" fmla="*/ 2147483647 h 21"/>
                <a:gd name="T54" fmla="*/ 2147483647 w 21"/>
                <a:gd name="T55" fmla="*/ 2147483647 h 21"/>
                <a:gd name="T56" fmla="*/ 2147483647 w 21"/>
                <a:gd name="T57" fmla="*/ 2147483647 h 21"/>
                <a:gd name="T58" fmla="*/ 2147483647 w 21"/>
                <a:gd name="T59" fmla="*/ 2147483647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21"/>
                <a:gd name="T92" fmla="*/ 21 w 21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21">
                  <a:moveTo>
                    <a:pt x="13" y="8"/>
                  </a:moveTo>
                  <a:lnTo>
                    <a:pt x="13" y="5"/>
                  </a:lnTo>
                  <a:lnTo>
                    <a:pt x="16" y="5"/>
                  </a:lnTo>
                  <a:lnTo>
                    <a:pt x="13" y="3"/>
                  </a:lnTo>
                  <a:lnTo>
                    <a:pt x="13" y="0"/>
                  </a:lnTo>
                  <a:lnTo>
                    <a:pt x="11" y="3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3" y="5"/>
                  </a:lnTo>
                  <a:lnTo>
                    <a:pt x="3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8" y="8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3" y="16"/>
                  </a:lnTo>
                  <a:lnTo>
                    <a:pt x="16" y="16"/>
                  </a:lnTo>
                  <a:lnTo>
                    <a:pt x="16" y="19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1" y="16"/>
                  </a:lnTo>
                  <a:lnTo>
                    <a:pt x="21" y="13"/>
                  </a:lnTo>
                  <a:lnTo>
                    <a:pt x="19" y="13"/>
                  </a:lnTo>
                  <a:lnTo>
                    <a:pt x="16" y="13"/>
                  </a:lnTo>
                  <a:lnTo>
                    <a:pt x="13" y="11"/>
                  </a:lnTo>
                  <a:lnTo>
                    <a:pt x="13" y="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38" name="Freeform 204"/>
            <p:cNvSpPr>
              <a:spLocks/>
            </p:cNvSpPr>
            <p:nvPr/>
          </p:nvSpPr>
          <p:spPr bwMode="auto">
            <a:xfrm>
              <a:off x="2287588" y="5307013"/>
              <a:ext cx="80962" cy="107950"/>
            </a:xfrm>
            <a:custGeom>
              <a:avLst/>
              <a:gdLst>
                <a:gd name="T0" fmla="*/ 2147483647 w 22"/>
                <a:gd name="T1" fmla="*/ 2147483647 h 27"/>
                <a:gd name="T2" fmla="*/ 2147483647 w 22"/>
                <a:gd name="T3" fmla="*/ 2147483647 h 27"/>
                <a:gd name="T4" fmla="*/ 2147483647 w 22"/>
                <a:gd name="T5" fmla="*/ 2147483647 h 27"/>
                <a:gd name="T6" fmla="*/ 2147483647 w 22"/>
                <a:gd name="T7" fmla="*/ 2147483647 h 27"/>
                <a:gd name="T8" fmla="*/ 2147483647 w 22"/>
                <a:gd name="T9" fmla="*/ 2147483647 h 27"/>
                <a:gd name="T10" fmla="*/ 2147483647 w 22"/>
                <a:gd name="T11" fmla="*/ 2147483647 h 27"/>
                <a:gd name="T12" fmla="*/ 0 w 22"/>
                <a:gd name="T13" fmla="*/ 2147483647 h 27"/>
                <a:gd name="T14" fmla="*/ 2147483647 w 22"/>
                <a:gd name="T15" fmla="*/ 2147483647 h 27"/>
                <a:gd name="T16" fmla="*/ 2147483647 w 22"/>
                <a:gd name="T17" fmla="*/ 2147483647 h 27"/>
                <a:gd name="T18" fmla="*/ 2147483647 w 22"/>
                <a:gd name="T19" fmla="*/ 2147483647 h 27"/>
                <a:gd name="T20" fmla="*/ 2147483647 w 22"/>
                <a:gd name="T21" fmla="*/ 2147483647 h 27"/>
                <a:gd name="T22" fmla="*/ 2147483647 w 22"/>
                <a:gd name="T23" fmla="*/ 2147483647 h 27"/>
                <a:gd name="T24" fmla="*/ 2147483647 w 22"/>
                <a:gd name="T25" fmla="*/ 2147483647 h 27"/>
                <a:gd name="T26" fmla="*/ 2147483647 w 22"/>
                <a:gd name="T27" fmla="*/ 2147483647 h 27"/>
                <a:gd name="T28" fmla="*/ 2147483647 w 22"/>
                <a:gd name="T29" fmla="*/ 2147483647 h 27"/>
                <a:gd name="T30" fmla="*/ 2147483647 w 22"/>
                <a:gd name="T31" fmla="*/ 2147483647 h 27"/>
                <a:gd name="T32" fmla="*/ 2147483647 w 22"/>
                <a:gd name="T33" fmla="*/ 2147483647 h 27"/>
                <a:gd name="T34" fmla="*/ 2147483647 w 22"/>
                <a:gd name="T35" fmla="*/ 0 h 27"/>
                <a:gd name="T36" fmla="*/ 2147483647 w 22"/>
                <a:gd name="T37" fmla="*/ 0 h 27"/>
                <a:gd name="T38" fmla="*/ 0 w 22"/>
                <a:gd name="T39" fmla="*/ 0 h 27"/>
                <a:gd name="T40" fmla="*/ 0 w 22"/>
                <a:gd name="T41" fmla="*/ 2147483647 h 27"/>
                <a:gd name="T42" fmla="*/ 2147483647 w 22"/>
                <a:gd name="T43" fmla="*/ 2147483647 h 27"/>
                <a:gd name="T44" fmla="*/ 2147483647 w 22"/>
                <a:gd name="T45" fmla="*/ 2147483647 h 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2"/>
                <a:gd name="T70" fmla="*/ 0 h 27"/>
                <a:gd name="T71" fmla="*/ 22 w 22"/>
                <a:gd name="T72" fmla="*/ 27 h 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2" h="27">
                  <a:moveTo>
                    <a:pt x="6" y="6"/>
                  </a:moveTo>
                  <a:lnTo>
                    <a:pt x="8" y="8"/>
                  </a:lnTo>
                  <a:lnTo>
                    <a:pt x="11" y="8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8" y="19"/>
                  </a:lnTo>
                  <a:lnTo>
                    <a:pt x="0" y="22"/>
                  </a:lnTo>
                  <a:lnTo>
                    <a:pt x="3" y="22"/>
                  </a:lnTo>
                  <a:lnTo>
                    <a:pt x="8" y="22"/>
                  </a:lnTo>
                  <a:lnTo>
                    <a:pt x="14" y="27"/>
                  </a:lnTo>
                  <a:lnTo>
                    <a:pt x="16" y="27"/>
                  </a:lnTo>
                  <a:lnTo>
                    <a:pt x="19" y="27"/>
                  </a:lnTo>
                  <a:lnTo>
                    <a:pt x="22" y="27"/>
                  </a:lnTo>
                  <a:lnTo>
                    <a:pt x="22" y="24"/>
                  </a:lnTo>
                  <a:lnTo>
                    <a:pt x="14" y="19"/>
                  </a:lnTo>
                  <a:lnTo>
                    <a:pt x="14" y="16"/>
                  </a:lnTo>
                  <a:lnTo>
                    <a:pt x="14" y="6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3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39" name="Freeform 205"/>
            <p:cNvSpPr>
              <a:spLocks/>
            </p:cNvSpPr>
            <p:nvPr/>
          </p:nvSpPr>
          <p:spPr bwMode="auto">
            <a:xfrm>
              <a:off x="2116138" y="5891213"/>
              <a:ext cx="79375" cy="84137"/>
            </a:xfrm>
            <a:custGeom>
              <a:avLst/>
              <a:gdLst>
                <a:gd name="T0" fmla="*/ 2147483647 w 21"/>
                <a:gd name="T1" fmla="*/ 2147483647 h 21"/>
                <a:gd name="T2" fmla="*/ 2147483647 w 21"/>
                <a:gd name="T3" fmla="*/ 2147483647 h 21"/>
                <a:gd name="T4" fmla="*/ 2147483647 w 21"/>
                <a:gd name="T5" fmla="*/ 2147483647 h 21"/>
                <a:gd name="T6" fmla="*/ 2147483647 w 21"/>
                <a:gd name="T7" fmla="*/ 2147483647 h 21"/>
                <a:gd name="T8" fmla="*/ 2147483647 w 21"/>
                <a:gd name="T9" fmla="*/ 2147483647 h 21"/>
                <a:gd name="T10" fmla="*/ 2147483647 w 21"/>
                <a:gd name="T11" fmla="*/ 2147483647 h 21"/>
                <a:gd name="T12" fmla="*/ 2147483647 w 21"/>
                <a:gd name="T13" fmla="*/ 2147483647 h 21"/>
                <a:gd name="T14" fmla="*/ 2147483647 w 21"/>
                <a:gd name="T15" fmla="*/ 2147483647 h 21"/>
                <a:gd name="T16" fmla="*/ 2147483647 w 21"/>
                <a:gd name="T17" fmla="*/ 2147483647 h 21"/>
                <a:gd name="T18" fmla="*/ 2147483647 w 21"/>
                <a:gd name="T19" fmla="*/ 2147483647 h 21"/>
                <a:gd name="T20" fmla="*/ 2147483647 w 21"/>
                <a:gd name="T21" fmla="*/ 2147483647 h 21"/>
                <a:gd name="T22" fmla="*/ 2147483647 w 21"/>
                <a:gd name="T23" fmla="*/ 2147483647 h 21"/>
                <a:gd name="T24" fmla="*/ 2147483647 w 21"/>
                <a:gd name="T25" fmla="*/ 0 h 21"/>
                <a:gd name="T26" fmla="*/ 2147483647 w 21"/>
                <a:gd name="T27" fmla="*/ 0 h 21"/>
                <a:gd name="T28" fmla="*/ 2147483647 w 21"/>
                <a:gd name="T29" fmla="*/ 0 h 21"/>
                <a:gd name="T30" fmla="*/ 2147483647 w 21"/>
                <a:gd name="T31" fmla="*/ 2147483647 h 21"/>
                <a:gd name="T32" fmla="*/ 0 w 21"/>
                <a:gd name="T33" fmla="*/ 2147483647 h 21"/>
                <a:gd name="T34" fmla="*/ 0 w 21"/>
                <a:gd name="T35" fmla="*/ 2147483647 h 21"/>
                <a:gd name="T36" fmla="*/ 2147483647 w 21"/>
                <a:gd name="T37" fmla="*/ 2147483647 h 21"/>
                <a:gd name="T38" fmla="*/ 2147483647 w 21"/>
                <a:gd name="T39" fmla="*/ 2147483647 h 21"/>
                <a:gd name="T40" fmla="*/ 2147483647 w 21"/>
                <a:gd name="T41" fmla="*/ 2147483647 h 21"/>
                <a:gd name="T42" fmla="*/ 2147483647 w 21"/>
                <a:gd name="T43" fmla="*/ 2147483647 h 2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1"/>
                <a:gd name="T67" fmla="*/ 0 h 21"/>
                <a:gd name="T68" fmla="*/ 21 w 21"/>
                <a:gd name="T69" fmla="*/ 21 h 2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1" h="21">
                  <a:moveTo>
                    <a:pt x="13" y="13"/>
                  </a:moveTo>
                  <a:lnTo>
                    <a:pt x="16" y="13"/>
                  </a:lnTo>
                  <a:lnTo>
                    <a:pt x="19" y="16"/>
                  </a:lnTo>
                  <a:lnTo>
                    <a:pt x="21" y="21"/>
                  </a:lnTo>
                  <a:lnTo>
                    <a:pt x="21" y="16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19" y="11"/>
                  </a:lnTo>
                  <a:lnTo>
                    <a:pt x="16" y="11"/>
                  </a:lnTo>
                  <a:lnTo>
                    <a:pt x="13" y="11"/>
                  </a:lnTo>
                  <a:lnTo>
                    <a:pt x="13" y="8"/>
                  </a:lnTo>
                  <a:lnTo>
                    <a:pt x="13" y="3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8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8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40" name="Freeform 206"/>
            <p:cNvSpPr>
              <a:spLocks/>
            </p:cNvSpPr>
            <p:nvPr/>
          </p:nvSpPr>
          <p:spPr bwMode="auto">
            <a:xfrm>
              <a:off x="2106613" y="6589713"/>
              <a:ext cx="9525" cy="19050"/>
            </a:xfrm>
            <a:custGeom>
              <a:avLst/>
              <a:gdLst>
                <a:gd name="T0" fmla="*/ 2147483647 w 3"/>
                <a:gd name="T1" fmla="*/ 0 h 5"/>
                <a:gd name="T2" fmla="*/ 2147483647 w 3"/>
                <a:gd name="T3" fmla="*/ 2147483647 h 5"/>
                <a:gd name="T4" fmla="*/ 2147483647 w 3"/>
                <a:gd name="T5" fmla="*/ 2147483647 h 5"/>
                <a:gd name="T6" fmla="*/ 0 w 3"/>
                <a:gd name="T7" fmla="*/ 2147483647 h 5"/>
                <a:gd name="T8" fmla="*/ 2147483647 w 3"/>
                <a:gd name="T9" fmla="*/ 2147483647 h 5"/>
                <a:gd name="T10" fmla="*/ 2147483647 w 3"/>
                <a:gd name="T11" fmla="*/ 2147483647 h 5"/>
                <a:gd name="T12" fmla="*/ 2147483647 w 3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5"/>
                <a:gd name="T23" fmla="*/ 3 w 3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5">
                  <a:moveTo>
                    <a:pt x="3" y="0"/>
                  </a:moveTo>
                  <a:lnTo>
                    <a:pt x="3" y="2"/>
                  </a:lnTo>
                  <a:lnTo>
                    <a:pt x="3" y="5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41" name="Freeform 207"/>
            <p:cNvSpPr>
              <a:spLocks/>
            </p:cNvSpPr>
            <p:nvPr/>
          </p:nvSpPr>
          <p:spPr bwMode="auto">
            <a:xfrm>
              <a:off x="2036763" y="6640513"/>
              <a:ext cx="31750" cy="11112"/>
            </a:xfrm>
            <a:custGeom>
              <a:avLst/>
              <a:gdLst>
                <a:gd name="T0" fmla="*/ 2147483647 w 8"/>
                <a:gd name="T1" fmla="*/ 2147483647 h 3"/>
                <a:gd name="T2" fmla="*/ 2147483647 w 8"/>
                <a:gd name="T3" fmla="*/ 0 h 3"/>
                <a:gd name="T4" fmla="*/ 2147483647 w 8"/>
                <a:gd name="T5" fmla="*/ 0 h 3"/>
                <a:gd name="T6" fmla="*/ 0 w 8"/>
                <a:gd name="T7" fmla="*/ 0 h 3"/>
                <a:gd name="T8" fmla="*/ 2147483647 w 8"/>
                <a:gd name="T9" fmla="*/ 2147483647 h 3"/>
                <a:gd name="T10" fmla="*/ 2147483647 w 8"/>
                <a:gd name="T11" fmla="*/ 2147483647 h 3"/>
                <a:gd name="T12" fmla="*/ 2147483647 w 8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3"/>
                <a:gd name="T23" fmla="*/ 8 w 8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3">
                  <a:moveTo>
                    <a:pt x="8" y="3"/>
                  </a:move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3"/>
                  </a:lnTo>
                  <a:lnTo>
                    <a:pt x="5" y="3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42" name="Freeform 208"/>
            <p:cNvSpPr>
              <a:spLocks/>
            </p:cNvSpPr>
            <p:nvPr/>
          </p:nvSpPr>
          <p:spPr bwMode="auto">
            <a:xfrm>
              <a:off x="2287588" y="6124575"/>
              <a:ext cx="39687" cy="31750"/>
            </a:xfrm>
            <a:custGeom>
              <a:avLst/>
              <a:gdLst>
                <a:gd name="T0" fmla="*/ 0 w 11"/>
                <a:gd name="T1" fmla="*/ 2147483647 h 8"/>
                <a:gd name="T2" fmla="*/ 2147483647 w 11"/>
                <a:gd name="T3" fmla="*/ 2147483647 h 8"/>
                <a:gd name="T4" fmla="*/ 2147483647 w 11"/>
                <a:gd name="T5" fmla="*/ 2147483647 h 8"/>
                <a:gd name="T6" fmla="*/ 2147483647 w 11"/>
                <a:gd name="T7" fmla="*/ 2147483647 h 8"/>
                <a:gd name="T8" fmla="*/ 2147483647 w 11"/>
                <a:gd name="T9" fmla="*/ 2147483647 h 8"/>
                <a:gd name="T10" fmla="*/ 2147483647 w 11"/>
                <a:gd name="T11" fmla="*/ 0 h 8"/>
                <a:gd name="T12" fmla="*/ 2147483647 w 11"/>
                <a:gd name="T13" fmla="*/ 0 h 8"/>
                <a:gd name="T14" fmla="*/ 0 w 11"/>
                <a:gd name="T15" fmla="*/ 0 h 8"/>
                <a:gd name="T16" fmla="*/ 0 w 11"/>
                <a:gd name="T17" fmla="*/ 214748364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8"/>
                <a:gd name="T29" fmla="*/ 11 w 11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8">
                  <a:moveTo>
                    <a:pt x="0" y="2"/>
                  </a:moveTo>
                  <a:lnTo>
                    <a:pt x="3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43" name="Freeform 209"/>
            <p:cNvSpPr>
              <a:spLocks/>
            </p:cNvSpPr>
            <p:nvPr/>
          </p:nvSpPr>
          <p:spPr bwMode="auto">
            <a:xfrm>
              <a:off x="2076450" y="6146800"/>
              <a:ext cx="88900" cy="19050"/>
            </a:xfrm>
            <a:custGeom>
              <a:avLst/>
              <a:gdLst>
                <a:gd name="T0" fmla="*/ 2147483647 w 24"/>
                <a:gd name="T1" fmla="*/ 2147483647 h 5"/>
                <a:gd name="T2" fmla="*/ 2147483647 w 24"/>
                <a:gd name="T3" fmla="*/ 2147483647 h 5"/>
                <a:gd name="T4" fmla="*/ 2147483647 w 24"/>
                <a:gd name="T5" fmla="*/ 2147483647 h 5"/>
                <a:gd name="T6" fmla="*/ 2147483647 w 24"/>
                <a:gd name="T7" fmla="*/ 0 h 5"/>
                <a:gd name="T8" fmla="*/ 0 w 24"/>
                <a:gd name="T9" fmla="*/ 2147483647 h 5"/>
                <a:gd name="T10" fmla="*/ 2147483647 w 24"/>
                <a:gd name="T11" fmla="*/ 2147483647 h 5"/>
                <a:gd name="T12" fmla="*/ 2147483647 w 24"/>
                <a:gd name="T13" fmla="*/ 2147483647 h 5"/>
                <a:gd name="T14" fmla="*/ 2147483647 w 24"/>
                <a:gd name="T15" fmla="*/ 2147483647 h 5"/>
                <a:gd name="T16" fmla="*/ 2147483647 w 24"/>
                <a:gd name="T17" fmla="*/ 2147483647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5"/>
                <a:gd name="T29" fmla="*/ 24 w 24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5">
                  <a:moveTo>
                    <a:pt x="19" y="5"/>
                  </a:moveTo>
                  <a:lnTo>
                    <a:pt x="24" y="5"/>
                  </a:lnTo>
                  <a:lnTo>
                    <a:pt x="24" y="3"/>
                  </a:lnTo>
                  <a:lnTo>
                    <a:pt x="14" y="0"/>
                  </a:lnTo>
                  <a:lnTo>
                    <a:pt x="0" y="3"/>
                  </a:lnTo>
                  <a:lnTo>
                    <a:pt x="3" y="5"/>
                  </a:lnTo>
                  <a:lnTo>
                    <a:pt x="6" y="5"/>
                  </a:lnTo>
                  <a:lnTo>
                    <a:pt x="8" y="5"/>
                  </a:lnTo>
                  <a:lnTo>
                    <a:pt x="19" y="5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44" name="Freeform 210"/>
            <p:cNvSpPr>
              <a:spLocks/>
            </p:cNvSpPr>
            <p:nvPr/>
          </p:nvSpPr>
          <p:spPr bwMode="auto">
            <a:xfrm>
              <a:off x="2287588" y="6545263"/>
              <a:ext cx="57150" cy="44450"/>
            </a:xfrm>
            <a:custGeom>
              <a:avLst/>
              <a:gdLst>
                <a:gd name="T0" fmla="*/ 2147483647 w 16"/>
                <a:gd name="T1" fmla="*/ 2147483647 h 11"/>
                <a:gd name="T2" fmla="*/ 2147483647 w 16"/>
                <a:gd name="T3" fmla="*/ 2147483647 h 11"/>
                <a:gd name="T4" fmla="*/ 2147483647 w 16"/>
                <a:gd name="T5" fmla="*/ 2147483647 h 11"/>
                <a:gd name="T6" fmla="*/ 2147483647 w 16"/>
                <a:gd name="T7" fmla="*/ 2147483647 h 11"/>
                <a:gd name="T8" fmla="*/ 2147483647 w 16"/>
                <a:gd name="T9" fmla="*/ 2147483647 h 11"/>
                <a:gd name="T10" fmla="*/ 2147483647 w 16"/>
                <a:gd name="T11" fmla="*/ 2147483647 h 11"/>
                <a:gd name="T12" fmla="*/ 2147483647 w 16"/>
                <a:gd name="T13" fmla="*/ 2147483647 h 11"/>
                <a:gd name="T14" fmla="*/ 2147483647 w 16"/>
                <a:gd name="T15" fmla="*/ 2147483647 h 11"/>
                <a:gd name="T16" fmla="*/ 2147483647 w 16"/>
                <a:gd name="T17" fmla="*/ 2147483647 h 11"/>
                <a:gd name="T18" fmla="*/ 2147483647 w 16"/>
                <a:gd name="T19" fmla="*/ 2147483647 h 11"/>
                <a:gd name="T20" fmla="*/ 2147483647 w 16"/>
                <a:gd name="T21" fmla="*/ 0 h 11"/>
                <a:gd name="T22" fmla="*/ 2147483647 w 16"/>
                <a:gd name="T23" fmla="*/ 0 h 11"/>
                <a:gd name="T24" fmla="*/ 0 w 16"/>
                <a:gd name="T25" fmla="*/ 0 h 11"/>
                <a:gd name="T26" fmla="*/ 0 w 16"/>
                <a:gd name="T27" fmla="*/ 2147483647 h 11"/>
                <a:gd name="T28" fmla="*/ 2147483647 w 16"/>
                <a:gd name="T29" fmla="*/ 2147483647 h 11"/>
                <a:gd name="T30" fmla="*/ 2147483647 w 16"/>
                <a:gd name="T31" fmla="*/ 2147483647 h 11"/>
                <a:gd name="T32" fmla="*/ 2147483647 w 16"/>
                <a:gd name="T33" fmla="*/ 2147483647 h 11"/>
                <a:gd name="T34" fmla="*/ 2147483647 w 16"/>
                <a:gd name="T35" fmla="*/ 214748364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"/>
                <a:gd name="T55" fmla="*/ 0 h 11"/>
                <a:gd name="T56" fmla="*/ 16 w 16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" h="11">
                  <a:moveTo>
                    <a:pt x="11" y="11"/>
                  </a:moveTo>
                  <a:lnTo>
                    <a:pt x="14" y="11"/>
                  </a:lnTo>
                  <a:lnTo>
                    <a:pt x="14" y="8"/>
                  </a:lnTo>
                  <a:lnTo>
                    <a:pt x="16" y="8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1" y="5"/>
                  </a:lnTo>
                  <a:lnTo>
                    <a:pt x="8" y="5"/>
                  </a:lnTo>
                  <a:lnTo>
                    <a:pt x="8" y="3"/>
                  </a:lnTo>
                  <a:lnTo>
                    <a:pt x="6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5"/>
                  </a:lnTo>
                  <a:lnTo>
                    <a:pt x="6" y="8"/>
                  </a:lnTo>
                  <a:lnTo>
                    <a:pt x="6" y="11"/>
                  </a:lnTo>
                  <a:lnTo>
                    <a:pt x="11" y="11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45" name="Freeform 211"/>
            <p:cNvSpPr>
              <a:spLocks/>
            </p:cNvSpPr>
            <p:nvPr/>
          </p:nvSpPr>
          <p:spPr bwMode="auto">
            <a:xfrm>
              <a:off x="2416175" y="7326313"/>
              <a:ext cx="171450" cy="57150"/>
            </a:xfrm>
            <a:custGeom>
              <a:avLst/>
              <a:gdLst>
                <a:gd name="T0" fmla="*/ 2147483647 w 45"/>
                <a:gd name="T1" fmla="*/ 2147483647 h 14"/>
                <a:gd name="T2" fmla="*/ 2147483647 w 45"/>
                <a:gd name="T3" fmla="*/ 2147483647 h 14"/>
                <a:gd name="T4" fmla="*/ 2147483647 w 45"/>
                <a:gd name="T5" fmla="*/ 2147483647 h 14"/>
                <a:gd name="T6" fmla="*/ 2147483647 w 45"/>
                <a:gd name="T7" fmla="*/ 2147483647 h 14"/>
                <a:gd name="T8" fmla="*/ 2147483647 w 45"/>
                <a:gd name="T9" fmla="*/ 2147483647 h 14"/>
                <a:gd name="T10" fmla="*/ 2147483647 w 45"/>
                <a:gd name="T11" fmla="*/ 2147483647 h 14"/>
                <a:gd name="T12" fmla="*/ 2147483647 w 45"/>
                <a:gd name="T13" fmla="*/ 2147483647 h 14"/>
                <a:gd name="T14" fmla="*/ 2147483647 w 45"/>
                <a:gd name="T15" fmla="*/ 2147483647 h 14"/>
                <a:gd name="T16" fmla="*/ 2147483647 w 45"/>
                <a:gd name="T17" fmla="*/ 2147483647 h 14"/>
                <a:gd name="T18" fmla="*/ 2147483647 w 45"/>
                <a:gd name="T19" fmla="*/ 2147483647 h 14"/>
                <a:gd name="T20" fmla="*/ 2147483647 w 45"/>
                <a:gd name="T21" fmla="*/ 2147483647 h 14"/>
                <a:gd name="T22" fmla="*/ 2147483647 w 45"/>
                <a:gd name="T23" fmla="*/ 2147483647 h 14"/>
                <a:gd name="T24" fmla="*/ 2147483647 w 45"/>
                <a:gd name="T25" fmla="*/ 2147483647 h 14"/>
                <a:gd name="T26" fmla="*/ 2147483647 w 45"/>
                <a:gd name="T27" fmla="*/ 2147483647 h 14"/>
                <a:gd name="T28" fmla="*/ 2147483647 w 45"/>
                <a:gd name="T29" fmla="*/ 0 h 14"/>
                <a:gd name="T30" fmla="*/ 2147483647 w 45"/>
                <a:gd name="T31" fmla="*/ 2147483647 h 14"/>
                <a:gd name="T32" fmla="*/ 2147483647 w 45"/>
                <a:gd name="T33" fmla="*/ 2147483647 h 14"/>
                <a:gd name="T34" fmla="*/ 2147483647 w 45"/>
                <a:gd name="T35" fmla="*/ 2147483647 h 14"/>
                <a:gd name="T36" fmla="*/ 0 w 45"/>
                <a:gd name="T37" fmla="*/ 2147483647 h 14"/>
                <a:gd name="T38" fmla="*/ 0 w 45"/>
                <a:gd name="T39" fmla="*/ 2147483647 h 14"/>
                <a:gd name="T40" fmla="*/ 0 w 45"/>
                <a:gd name="T41" fmla="*/ 2147483647 h 14"/>
                <a:gd name="T42" fmla="*/ 2147483647 w 45"/>
                <a:gd name="T43" fmla="*/ 2147483647 h 14"/>
                <a:gd name="T44" fmla="*/ 2147483647 w 45"/>
                <a:gd name="T45" fmla="*/ 2147483647 h 14"/>
                <a:gd name="T46" fmla="*/ 2147483647 w 45"/>
                <a:gd name="T47" fmla="*/ 2147483647 h 14"/>
                <a:gd name="T48" fmla="*/ 2147483647 w 45"/>
                <a:gd name="T49" fmla="*/ 2147483647 h 14"/>
                <a:gd name="T50" fmla="*/ 2147483647 w 45"/>
                <a:gd name="T51" fmla="*/ 2147483647 h 1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45"/>
                <a:gd name="T79" fmla="*/ 0 h 14"/>
                <a:gd name="T80" fmla="*/ 45 w 45"/>
                <a:gd name="T81" fmla="*/ 14 h 1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45" h="14">
                  <a:moveTo>
                    <a:pt x="16" y="8"/>
                  </a:moveTo>
                  <a:lnTo>
                    <a:pt x="19" y="11"/>
                  </a:lnTo>
                  <a:lnTo>
                    <a:pt x="27" y="11"/>
                  </a:lnTo>
                  <a:lnTo>
                    <a:pt x="29" y="11"/>
                  </a:lnTo>
                  <a:lnTo>
                    <a:pt x="35" y="14"/>
                  </a:lnTo>
                  <a:lnTo>
                    <a:pt x="43" y="14"/>
                  </a:lnTo>
                  <a:lnTo>
                    <a:pt x="45" y="14"/>
                  </a:lnTo>
                  <a:lnTo>
                    <a:pt x="43" y="11"/>
                  </a:lnTo>
                  <a:lnTo>
                    <a:pt x="40" y="11"/>
                  </a:lnTo>
                  <a:lnTo>
                    <a:pt x="37" y="8"/>
                  </a:lnTo>
                  <a:lnTo>
                    <a:pt x="35" y="6"/>
                  </a:lnTo>
                  <a:lnTo>
                    <a:pt x="27" y="8"/>
                  </a:lnTo>
                  <a:lnTo>
                    <a:pt x="21" y="6"/>
                  </a:lnTo>
                  <a:lnTo>
                    <a:pt x="13" y="3"/>
                  </a:lnTo>
                  <a:lnTo>
                    <a:pt x="11" y="0"/>
                  </a:lnTo>
                  <a:lnTo>
                    <a:pt x="8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5" y="6"/>
                  </a:lnTo>
                  <a:lnTo>
                    <a:pt x="8" y="6"/>
                  </a:lnTo>
                  <a:lnTo>
                    <a:pt x="11" y="6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46" name="Freeform 212"/>
            <p:cNvSpPr>
              <a:spLocks/>
            </p:cNvSpPr>
            <p:nvPr/>
          </p:nvSpPr>
          <p:spPr bwMode="auto">
            <a:xfrm>
              <a:off x="3036888" y="5130800"/>
              <a:ext cx="508000" cy="190500"/>
            </a:xfrm>
            <a:custGeom>
              <a:avLst/>
              <a:gdLst>
                <a:gd name="T0" fmla="*/ 2147483647 w 136"/>
                <a:gd name="T1" fmla="*/ 2147483647 h 48"/>
                <a:gd name="T2" fmla="*/ 2147483647 w 136"/>
                <a:gd name="T3" fmla="*/ 2147483647 h 48"/>
                <a:gd name="T4" fmla="*/ 2147483647 w 136"/>
                <a:gd name="T5" fmla="*/ 2147483647 h 48"/>
                <a:gd name="T6" fmla="*/ 2147483647 w 136"/>
                <a:gd name="T7" fmla="*/ 0 h 48"/>
                <a:gd name="T8" fmla="*/ 2147483647 w 136"/>
                <a:gd name="T9" fmla="*/ 2147483647 h 48"/>
                <a:gd name="T10" fmla="*/ 2147483647 w 136"/>
                <a:gd name="T11" fmla="*/ 2147483647 h 48"/>
                <a:gd name="T12" fmla="*/ 2147483647 w 136"/>
                <a:gd name="T13" fmla="*/ 2147483647 h 48"/>
                <a:gd name="T14" fmla="*/ 2147483647 w 136"/>
                <a:gd name="T15" fmla="*/ 2147483647 h 48"/>
                <a:gd name="T16" fmla="*/ 2147483647 w 136"/>
                <a:gd name="T17" fmla="*/ 2147483647 h 48"/>
                <a:gd name="T18" fmla="*/ 2147483647 w 136"/>
                <a:gd name="T19" fmla="*/ 2147483647 h 48"/>
                <a:gd name="T20" fmla="*/ 2147483647 w 136"/>
                <a:gd name="T21" fmla="*/ 2147483647 h 48"/>
                <a:gd name="T22" fmla="*/ 2147483647 w 136"/>
                <a:gd name="T23" fmla="*/ 2147483647 h 48"/>
                <a:gd name="T24" fmla="*/ 2147483647 w 136"/>
                <a:gd name="T25" fmla="*/ 2147483647 h 48"/>
                <a:gd name="T26" fmla="*/ 2147483647 w 136"/>
                <a:gd name="T27" fmla="*/ 2147483647 h 48"/>
                <a:gd name="T28" fmla="*/ 2147483647 w 136"/>
                <a:gd name="T29" fmla="*/ 0 h 48"/>
                <a:gd name="T30" fmla="*/ 2147483647 w 136"/>
                <a:gd name="T31" fmla="*/ 2147483647 h 48"/>
                <a:gd name="T32" fmla="*/ 2147483647 w 136"/>
                <a:gd name="T33" fmla="*/ 2147483647 h 48"/>
                <a:gd name="T34" fmla="*/ 2147483647 w 136"/>
                <a:gd name="T35" fmla="*/ 2147483647 h 48"/>
                <a:gd name="T36" fmla="*/ 2147483647 w 136"/>
                <a:gd name="T37" fmla="*/ 2147483647 h 48"/>
                <a:gd name="T38" fmla="*/ 2147483647 w 136"/>
                <a:gd name="T39" fmla="*/ 2147483647 h 48"/>
                <a:gd name="T40" fmla="*/ 2147483647 w 136"/>
                <a:gd name="T41" fmla="*/ 2147483647 h 48"/>
                <a:gd name="T42" fmla="*/ 2147483647 w 136"/>
                <a:gd name="T43" fmla="*/ 2147483647 h 48"/>
                <a:gd name="T44" fmla="*/ 2147483647 w 136"/>
                <a:gd name="T45" fmla="*/ 2147483647 h 48"/>
                <a:gd name="T46" fmla="*/ 2147483647 w 136"/>
                <a:gd name="T47" fmla="*/ 2147483647 h 48"/>
                <a:gd name="T48" fmla="*/ 2147483647 w 136"/>
                <a:gd name="T49" fmla="*/ 2147483647 h 48"/>
                <a:gd name="T50" fmla="*/ 2147483647 w 136"/>
                <a:gd name="T51" fmla="*/ 2147483647 h 48"/>
                <a:gd name="T52" fmla="*/ 2147483647 w 136"/>
                <a:gd name="T53" fmla="*/ 2147483647 h 48"/>
                <a:gd name="T54" fmla="*/ 2147483647 w 136"/>
                <a:gd name="T55" fmla="*/ 2147483647 h 48"/>
                <a:gd name="T56" fmla="*/ 2147483647 w 136"/>
                <a:gd name="T57" fmla="*/ 2147483647 h 48"/>
                <a:gd name="T58" fmla="*/ 2147483647 w 136"/>
                <a:gd name="T59" fmla="*/ 2147483647 h 48"/>
                <a:gd name="T60" fmla="*/ 2147483647 w 136"/>
                <a:gd name="T61" fmla="*/ 2147483647 h 48"/>
                <a:gd name="T62" fmla="*/ 2147483647 w 136"/>
                <a:gd name="T63" fmla="*/ 2147483647 h 48"/>
                <a:gd name="T64" fmla="*/ 2147483647 w 136"/>
                <a:gd name="T65" fmla="*/ 2147483647 h 48"/>
                <a:gd name="T66" fmla="*/ 2147483647 w 136"/>
                <a:gd name="T67" fmla="*/ 2147483647 h 48"/>
                <a:gd name="T68" fmla="*/ 2147483647 w 136"/>
                <a:gd name="T69" fmla="*/ 2147483647 h 48"/>
                <a:gd name="T70" fmla="*/ 2147483647 w 136"/>
                <a:gd name="T71" fmla="*/ 2147483647 h 48"/>
                <a:gd name="T72" fmla="*/ 2147483647 w 136"/>
                <a:gd name="T73" fmla="*/ 2147483647 h 48"/>
                <a:gd name="T74" fmla="*/ 2147483647 w 136"/>
                <a:gd name="T75" fmla="*/ 2147483647 h 48"/>
                <a:gd name="T76" fmla="*/ 2147483647 w 136"/>
                <a:gd name="T77" fmla="*/ 2147483647 h 48"/>
                <a:gd name="T78" fmla="*/ 2147483647 w 136"/>
                <a:gd name="T79" fmla="*/ 2147483647 h 48"/>
                <a:gd name="T80" fmla="*/ 2147483647 w 136"/>
                <a:gd name="T81" fmla="*/ 2147483647 h 48"/>
                <a:gd name="T82" fmla="*/ 2147483647 w 136"/>
                <a:gd name="T83" fmla="*/ 2147483647 h 48"/>
                <a:gd name="T84" fmla="*/ 2147483647 w 136"/>
                <a:gd name="T85" fmla="*/ 2147483647 h 48"/>
                <a:gd name="T86" fmla="*/ 2147483647 w 136"/>
                <a:gd name="T87" fmla="*/ 2147483647 h 48"/>
                <a:gd name="T88" fmla="*/ 2147483647 w 136"/>
                <a:gd name="T89" fmla="*/ 2147483647 h 48"/>
                <a:gd name="T90" fmla="*/ 2147483647 w 136"/>
                <a:gd name="T91" fmla="*/ 2147483647 h 48"/>
                <a:gd name="T92" fmla="*/ 2147483647 w 136"/>
                <a:gd name="T93" fmla="*/ 2147483647 h 48"/>
                <a:gd name="T94" fmla="*/ 2147483647 w 136"/>
                <a:gd name="T95" fmla="*/ 2147483647 h 48"/>
                <a:gd name="T96" fmla="*/ 2147483647 w 136"/>
                <a:gd name="T97" fmla="*/ 2147483647 h 48"/>
                <a:gd name="T98" fmla="*/ 2147483647 w 136"/>
                <a:gd name="T99" fmla="*/ 2147483647 h 48"/>
                <a:gd name="T100" fmla="*/ 2147483647 w 136"/>
                <a:gd name="T101" fmla="*/ 2147483647 h 48"/>
                <a:gd name="T102" fmla="*/ 2147483647 w 136"/>
                <a:gd name="T103" fmla="*/ 2147483647 h 48"/>
                <a:gd name="T104" fmla="*/ 2147483647 w 136"/>
                <a:gd name="T105" fmla="*/ 2147483647 h 48"/>
                <a:gd name="T106" fmla="*/ 2147483647 w 136"/>
                <a:gd name="T107" fmla="*/ 2147483647 h 48"/>
                <a:gd name="T108" fmla="*/ 2147483647 w 136"/>
                <a:gd name="T109" fmla="*/ 2147483647 h 48"/>
                <a:gd name="T110" fmla="*/ 2147483647 w 136"/>
                <a:gd name="T111" fmla="*/ 2147483647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36"/>
                <a:gd name="T169" fmla="*/ 0 h 48"/>
                <a:gd name="T170" fmla="*/ 136 w 136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36" h="48">
                  <a:moveTo>
                    <a:pt x="112" y="3"/>
                  </a:moveTo>
                  <a:lnTo>
                    <a:pt x="112" y="5"/>
                  </a:lnTo>
                  <a:lnTo>
                    <a:pt x="115" y="5"/>
                  </a:lnTo>
                  <a:lnTo>
                    <a:pt x="115" y="8"/>
                  </a:lnTo>
                  <a:lnTo>
                    <a:pt x="115" y="11"/>
                  </a:lnTo>
                  <a:lnTo>
                    <a:pt x="112" y="11"/>
                  </a:lnTo>
                  <a:lnTo>
                    <a:pt x="110" y="11"/>
                  </a:lnTo>
                  <a:lnTo>
                    <a:pt x="110" y="8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7" y="3"/>
                  </a:lnTo>
                  <a:lnTo>
                    <a:pt x="107" y="0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2" y="3"/>
                  </a:lnTo>
                  <a:lnTo>
                    <a:pt x="104" y="5"/>
                  </a:lnTo>
                  <a:lnTo>
                    <a:pt x="104" y="8"/>
                  </a:lnTo>
                  <a:lnTo>
                    <a:pt x="107" y="11"/>
                  </a:lnTo>
                  <a:lnTo>
                    <a:pt x="104" y="13"/>
                  </a:lnTo>
                  <a:lnTo>
                    <a:pt x="102" y="13"/>
                  </a:lnTo>
                  <a:lnTo>
                    <a:pt x="99" y="11"/>
                  </a:lnTo>
                  <a:lnTo>
                    <a:pt x="96" y="11"/>
                  </a:lnTo>
                  <a:lnTo>
                    <a:pt x="91" y="8"/>
                  </a:lnTo>
                  <a:lnTo>
                    <a:pt x="88" y="8"/>
                  </a:lnTo>
                  <a:lnTo>
                    <a:pt x="86" y="11"/>
                  </a:lnTo>
                  <a:lnTo>
                    <a:pt x="83" y="11"/>
                  </a:lnTo>
                  <a:lnTo>
                    <a:pt x="80" y="8"/>
                  </a:lnTo>
                  <a:lnTo>
                    <a:pt x="75" y="8"/>
                  </a:lnTo>
                  <a:lnTo>
                    <a:pt x="67" y="11"/>
                  </a:lnTo>
                  <a:lnTo>
                    <a:pt x="67" y="13"/>
                  </a:lnTo>
                  <a:lnTo>
                    <a:pt x="67" y="16"/>
                  </a:lnTo>
                  <a:lnTo>
                    <a:pt x="70" y="16"/>
                  </a:lnTo>
                  <a:lnTo>
                    <a:pt x="70" y="19"/>
                  </a:lnTo>
                  <a:lnTo>
                    <a:pt x="70" y="21"/>
                  </a:lnTo>
                  <a:lnTo>
                    <a:pt x="70" y="24"/>
                  </a:lnTo>
                  <a:lnTo>
                    <a:pt x="67" y="24"/>
                  </a:lnTo>
                  <a:lnTo>
                    <a:pt x="64" y="27"/>
                  </a:lnTo>
                  <a:lnTo>
                    <a:pt x="62" y="24"/>
                  </a:lnTo>
                  <a:lnTo>
                    <a:pt x="62" y="21"/>
                  </a:lnTo>
                  <a:lnTo>
                    <a:pt x="59" y="16"/>
                  </a:lnTo>
                  <a:lnTo>
                    <a:pt x="56" y="11"/>
                  </a:lnTo>
                  <a:lnTo>
                    <a:pt x="54" y="5"/>
                  </a:lnTo>
                  <a:lnTo>
                    <a:pt x="51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5" y="5"/>
                  </a:lnTo>
                  <a:lnTo>
                    <a:pt x="32" y="11"/>
                  </a:lnTo>
                  <a:lnTo>
                    <a:pt x="30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7" y="16"/>
                  </a:lnTo>
                  <a:lnTo>
                    <a:pt x="24" y="16"/>
                  </a:lnTo>
                  <a:lnTo>
                    <a:pt x="22" y="16"/>
                  </a:lnTo>
                  <a:lnTo>
                    <a:pt x="19" y="16"/>
                  </a:lnTo>
                  <a:lnTo>
                    <a:pt x="16" y="16"/>
                  </a:lnTo>
                  <a:lnTo>
                    <a:pt x="16" y="19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11" y="13"/>
                  </a:lnTo>
                  <a:lnTo>
                    <a:pt x="14" y="16"/>
                  </a:lnTo>
                  <a:lnTo>
                    <a:pt x="14" y="19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4" y="24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8" y="29"/>
                  </a:lnTo>
                  <a:lnTo>
                    <a:pt x="3" y="32"/>
                  </a:lnTo>
                  <a:lnTo>
                    <a:pt x="0" y="35"/>
                  </a:lnTo>
                  <a:lnTo>
                    <a:pt x="6" y="35"/>
                  </a:lnTo>
                  <a:lnTo>
                    <a:pt x="8" y="32"/>
                  </a:lnTo>
                  <a:lnTo>
                    <a:pt x="11" y="32"/>
                  </a:lnTo>
                  <a:lnTo>
                    <a:pt x="14" y="35"/>
                  </a:lnTo>
                  <a:lnTo>
                    <a:pt x="14" y="37"/>
                  </a:lnTo>
                  <a:lnTo>
                    <a:pt x="14" y="40"/>
                  </a:lnTo>
                  <a:lnTo>
                    <a:pt x="14" y="43"/>
                  </a:lnTo>
                  <a:lnTo>
                    <a:pt x="14" y="45"/>
                  </a:lnTo>
                  <a:lnTo>
                    <a:pt x="16" y="48"/>
                  </a:lnTo>
                  <a:lnTo>
                    <a:pt x="16" y="45"/>
                  </a:lnTo>
                  <a:lnTo>
                    <a:pt x="19" y="45"/>
                  </a:lnTo>
                  <a:lnTo>
                    <a:pt x="19" y="43"/>
                  </a:lnTo>
                  <a:lnTo>
                    <a:pt x="16" y="40"/>
                  </a:lnTo>
                  <a:lnTo>
                    <a:pt x="16" y="37"/>
                  </a:lnTo>
                  <a:lnTo>
                    <a:pt x="14" y="35"/>
                  </a:lnTo>
                  <a:lnTo>
                    <a:pt x="16" y="35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6" y="27"/>
                  </a:lnTo>
                  <a:lnTo>
                    <a:pt x="16" y="24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30" y="19"/>
                  </a:lnTo>
                  <a:lnTo>
                    <a:pt x="30" y="16"/>
                  </a:lnTo>
                  <a:lnTo>
                    <a:pt x="32" y="16"/>
                  </a:lnTo>
                  <a:lnTo>
                    <a:pt x="35" y="16"/>
                  </a:lnTo>
                  <a:lnTo>
                    <a:pt x="38" y="16"/>
                  </a:lnTo>
                  <a:lnTo>
                    <a:pt x="40" y="16"/>
                  </a:lnTo>
                  <a:lnTo>
                    <a:pt x="40" y="13"/>
                  </a:lnTo>
                  <a:lnTo>
                    <a:pt x="40" y="11"/>
                  </a:lnTo>
                  <a:lnTo>
                    <a:pt x="40" y="8"/>
                  </a:lnTo>
                  <a:lnTo>
                    <a:pt x="43" y="5"/>
                  </a:lnTo>
                  <a:lnTo>
                    <a:pt x="46" y="5"/>
                  </a:lnTo>
                  <a:lnTo>
                    <a:pt x="48" y="8"/>
                  </a:lnTo>
                  <a:lnTo>
                    <a:pt x="51" y="8"/>
                  </a:lnTo>
                  <a:lnTo>
                    <a:pt x="54" y="11"/>
                  </a:lnTo>
                  <a:lnTo>
                    <a:pt x="54" y="13"/>
                  </a:lnTo>
                  <a:lnTo>
                    <a:pt x="56" y="19"/>
                  </a:lnTo>
                  <a:lnTo>
                    <a:pt x="56" y="21"/>
                  </a:lnTo>
                  <a:lnTo>
                    <a:pt x="59" y="24"/>
                  </a:lnTo>
                  <a:lnTo>
                    <a:pt x="59" y="27"/>
                  </a:lnTo>
                  <a:lnTo>
                    <a:pt x="62" y="27"/>
                  </a:lnTo>
                  <a:lnTo>
                    <a:pt x="67" y="27"/>
                  </a:lnTo>
                  <a:lnTo>
                    <a:pt x="70" y="27"/>
                  </a:lnTo>
                  <a:lnTo>
                    <a:pt x="72" y="24"/>
                  </a:lnTo>
                  <a:lnTo>
                    <a:pt x="72" y="21"/>
                  </a:lnTo>
                  <a:lnTo>
                    <a:pt x="75" y="19"/>
                  </a:lnTo>
                  <a:lnTo>
                    <a:pt x="78" y="16"/>
                  </a:lnTo>
                  <a:lnTo>
                    <a:pt x="80" y="13"/>
                  </a:lnTo>
                  <a:lnTo>
                    <a:pt x="83" y="13"/>
                  </a:lnTo>
                  <a:lnTo>
                    <a:pt x="86" y="13"/>
                  </a:lnTo>
                  <a:lnTo>
                    <a:pt x="91" y="16"/>
                  </a:lnTo>
                  <a:lnTo>
                    <a:pt x="94" y="16"/>
                  </a:lnTo>
                  <a:lnTo>
                    <a:pt x="96" y="19"/>
                  </a:lnTo>
                  <a:lnTo>
                    <a:pt x="96" y="24"/>
                  </a:lnTo>
                  <a:lnTo>
                    <a:pt x="99" y="29"/>
                  </a:lnTo>
                  <a:lnTo>
                    <a:pt x="99" y="32"/>
                  </a:lnTo>
                  <a:lnTo>
                    <a:pt x="102" y="32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99" y="21"/>
                  </a:lnTo>
                  <a:lnTo>
                    <a:pt x="102" y="21"/>
                  </a:lnTo>
                  <a:lnTo>
                    <a:pt x="104" y="19"/>
                  </a:lnTo>
                  <a:lnTo>
                    <a:pt x="107" y="19"/>
                  </a:lnTo>
                  <a:lnTo>
                    <a:pt x="110" y="19"/>
                  </a:lnTo>
                  <a:lnTo>
                    <a:pt x="112" y="21"/>
                  </a:lnTo>
                  <a:lnTo>
                    <a:pt x="115" y="21"/>
                  </a:lnTo>
                  <a:lnTo>
                    <a:pt x="115" y="24"/>
                  </a:lnTo>
                  <a:lnTo>
                    <a:pt x="115" y="27"/>
                  </a:lnTo>
                  <a:lnTo>
                    <a:pt x="115" y="29"/>
                  </a:lnTo>
                  <a:lnTo>
                    <a:pt x="118" y="32"/>
                  </a:lnTo>
                  <a:lnTo>
                    <a:pt x="120" y="32"/>
                  </a:lnTo>
                  <a:lnTo>
                    <a:pt x="123" y="32"/>
                  </a:lnTo>
                  <a:lnTo>
                    <a:pt x="126" y="35"/>
                  </a:lnTo>
                  <a:lnTo>
                    <a:pt x="126" y="37"/>
                  </a:lnTo>
                  <a:lnTo>
                    <a:pt x="128" y="40"/>
                  </a:lnTo>
                  <a:lnTo>
                    <a:pt x="131" y="40"/>
                  </a:lnTo>
                  <a:lnTo>
                    <a:pt x="134" y="40"/>
                  </a:lnTo>
                  <a:lnTo>
                    <a:pt x="134" y="37"/>
                  </a:lnTo>
                  <a:lnTo>
                    <a:pt x="134" y="35"/>
                  </a:lnTo>
                  <a:lnTo>
                    <a:pt x="136" y="29"/>
                  </a:lnTo>
                  <a:lnTo>
                    <a:pt x="131" y="27"/>
                  </a:lnTo>
                  <a:lnTo>
                    <a:pt x="131" y="24"/>
                  </a:lnTo>
                  <a:lnTo>
                    <a:pt x="126" y="21"/>
                  </a:lnTo>
                  <a:lnTo>
                    <a:pt x="123" y="19"/>
                  </a:lnTo>
                  <a:lnTo>
                    <a:pt x="120" y="16"/>
                  </a:lnTo>
                  <a:lnTo>
                    <a:pt x="120" y="13"/>
                  </a:lnTo>
                  <a:lnTo>
                    <a:pt x="120" y="11"/>
                  </a:lnTo>
                  <a:lnTo>
                    <a:pt x="120" y="5"/>
                  </a:lnTo>
                  <a:lnTo>
                    <a:pt x="118" y="3"/>
                  </a:lnTo>
                  <a:lnTo>
                    <a:pt x="115" y="3"/>
                  </a:lnTo>
                  <a:lnTo>
                    <a:pt x="112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47" name="Freeform 213"/>
            <p:cNvSpPr>
              <a:spLocks/>
            </p:cNvSpPr>
            <p:nvPr/>
          </p:nvSpPr>
          <p:spPr bwMode="auto">
            <a:xfrm>
              <a:off x="2976563" y="5287963"/>
              <a:ext cx="30162" cy="19050"/>
            </a:xfrm>
            <a:custGeom>
              <a:avLst/>
              <a:gdLst>
                <a:gd name="T0" fmla="*/ 2147483647 w 8"/>
                <a:gd name="T1" fmla="*/ 2147483647 h 5"/>
                <a:gd name="T2" fmla="*/ 2147483647 w 8"/>
                <a:gd name="T3" fmla="*/ 2147483647 h 5"/>
                <a:gd name="T4" fmla="*/ 2147483647 w 8"/>
                <a:gd name="T5" fmla="*/ 2147483647 h 5"/>
                <a:gd name="T6" fmla="*/ 2147483647 w 8"/>
                <a:gd name="T7" fmla="*/ 2147483647 h 5"/>
                <a:gd name="T8" fmla="*/ 2147483647 w 8"/>
                <a:gd name="T9" fmla="*/ 0 h 5"/>
                <a:gd name="T10" fmla="*/ 2147483647 w 8"/>
                <a:gd name="T11" fmla="*/ 2147483647 h 5"/>
                <a:gd name="T12" fmla="*/ 0 w 8"/>
                <a:gd name="T13" fmla="*/ 2147483647 h 5"/>
                <a:gd name="T14" fmla="*/ 2147483647 w 8"/>
                <a:gd name="T15" fmla="*/ 2147483647 h 5"/>
                <a:gd name="T16" fmla="*/ 2147483647 w 8"/>
                <a:gd name="T17" fmla="*/ 2147483647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5"/>
                <a:gd name="T29" fmla="*/ 8 w 8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5">
                  <a:moveTo>
                    <a:pt x="6" y="5"/>
                  </a:moveTo>
                  <a:lnTo>
                    <a:pt x="8" y="5"/>
                  </a:lnTo>
                  <a:lnTo>
                    <a:pt x="8" y="3"/>
                  </a:lnTo>
                  <a:lnTo>
                    <a:pt x="6" y="3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5"/>
                  </a:lnTo>
                  <a:lnTo>
                    <a:pt x="3" y="5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48" name="Freeform 214"/>
            <p:cNvSpPr>
              <a:spLocks/>
            </p:cNvSpPr>
            <p:nvPr/>
          </p:nvSpPr>
          <p:spPr bwMode="auto">
            <a:xfrm>
              <a:off x="3298825" y="4697413"/>
              <a:ext cx="30163" cy="20637"/>
            </a:xfrm>
            <a:custGeom>
              <a:avLst/>
              <a:gdLst>
                <a:gd name="T0" fmla="*/ 2147483647 w 8"/>
                <a:gd name="T1" fmla="*/ 2147483647 h 5"/>
                <a:gd name="T2" fmla="*/ 2147483647 w 8"/>
                <a:gd name="T3" fmla="*/ 2147483647 h 5"/>
                <a:gd name="T4" fmla="*/ 2147483647 w 8"/>
                <a:gd name="T5" fmla="*/ 2147483647 h 5"/>
                <a:gd name="T6" fmla="*/ 2147483647 w 8"/>
                <a:gd name="T7" fmla="*/ 0 h 5"/>
                <a:gd name="T8" fmla="*/ 0 w 8"/>
                <a:gd name="T9" fmla="*/ 0 h 5"/>
                <a:gd name="T10" fmla="*/ 0 w 8"/>
                <a:gd name="T11" fmla="*/ 2147483647 h 5"/>
                <a:gd name="T12" fmla="*/ 2147483647 w 8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5"/>
                <a:gd name="T23" fmla="*/ 8 w 8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5">
                  <a:moveTo>
                    <a:pt x="5" y="5"/>
                  </a:moveTo>
                  <a:lnTo>
                    <a:pt x="5" y="2"/>
                  </a:lnTo>
                  <a:lnTo>
                    <a:pt x="8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49" name="Freeform 215"/>
            <p:cNvSpPr>
              <a:spLocks/>
            </p:cNvSpPr>
            <p:nvPr/>
          </p:nvSpPr>
          <p:spPr bwMode="auto">
            <a:xfrm>
              <a:off x="2967038" y="6883400"/>
              <a:ext cx="47625" cy="53975"/>
            </a:xfrm>
            <a:custGeom>
              <a:avLst/>
              <a:gdLst>
                <a:gd name="T0" fmla="*/ 2147483647 w 13"/>
                <a:gd name="T1" fmla="*/ 0 h 14"/>
                <a:gd name="T2" fmla="*/ 2147483647 w 13"/>
                <a:gd name="T3" fmla="*/ 0 h 14"/>
                <a:gd name="T4" fmla="*/ 2147483647 w 13"/>
                <a:gd name="T5" fmla="*/ 2147483647 h 14"/>
                <a:gd name="T6" fmla="*/ 2147483647 w 13"/>
                <a:gd name="T7" fmla="*/ 2147483647 h 14"/>
                <a:gd name="T8" fmla="*/ 2147483647 w 13"/>
                <a:gd name="T9" fmla="*/ 2147483647 h 14"/>
                <a:gd name="T10" fmla="*/ 2147483647 w 13"/>
                <a:gd name="T11" fmla="*/ 2147483647 h 14"/>
                <a:gd name="T12" fmla="*/ 2147483647 w 13"/>
                <a:gd name="T13" fmla="*/ 2147483647 h 14"/>
                <a:gd name="T14" fmla="*/ 0 w 13"/>
                <a:gd name="T15" fmla="*/ 2147483647 h 14"/>
                <a:gd name="T16" fmla="*/ 2147483647 w 13"/>
                <a:gd name="T17" fmla="*/ 2147483647 h 14"/>
                <a:gd name="T18" fmla="*/ 2147483647 w 13"/>
                <a:gd name="T19" fmla="*/ 2147483647 h 14"/>
                <a:gd name="T20" fmla="*/ 2147483647 w 13"/>
                <a:gd name="T21" fmla="*/ 2147483647 h 14"/>
                <a:gd name="T22" fmla="*/ 2147483647 w 13"/>
                <a:gd name="T23" fmla="*/ 2147483647 h 14"/>
                <a:gd name="T24" fmla="*/ 2147483647 w 13"/>
                <a:gd name="T25" fmla="*/ 2147483647 h 14"/>
                <a:gd name="T26" fmla="*/ 2147483647 w 13"/>
                <a:gd name="T27" fmla="*/ 2147483647 h 14"/>
                <a:gd name="T28" fmla="*/ 2147483647 w 13"/>
                <a:gd name="T29" fmla="*/ 2147483647 h 14"/>
                <a:gd name="T30" fmla="*/ 2147483647 w 13"/>
                <a:gd name="T31" fmla="*/ 0 h 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"/>
                <a:gd name="T49" fmla="*/ 0 h 14"/>
                <a:gd name="T50" fmla="*/ 13 w 13"/>
                <a:gd name="T51" fmla="*/ 14 h 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" h="14">
                  <a:moveTo>
                    <a:pt x="13" y="0"/>
                  </a:moveTo>
                  <a:lnTo>
                    <a:pt x="10" y="0"/>
                  </a:lnTo>
                  <a:lnTo>
                    <a:pt x="8" y="3"/>
                  </a:lnTo>
                  <a:lnTo>
                    <a:pt x="8" y="6"/>
                  </a:lnTo>
                  <a:lnTo>
                    <a:pt x="5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2" y="11"/>
                  </a:lnTo>
                  <a:lnTo>
                    <a:pt x="5" y="8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10" y="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50" name="Freeform 216"/>
            <p:cNvSpPr>
              <a:spLocks/>
            </p:cNvSpPr>
            <p:nvPr/>
          </p:nvSpPr>
          <p:spPr bwMode="auto">
            <a:xfrm>
              <a:off x="3148013" y="4303713"/>
              <a:ext cx="38100" cy="46037"/>
            </a:xfrm>
            <a:custGeom>
              <a:avLst/>
              <a:gdLst>
                <a:gd name="T0" fmla="*/ 2147483647 w 10"/>
                <a:gd name="T1" fmla="*/ 2147483647 h 11"/>
                <a:gd name="T2" fmla="*/ 2147483647 w 10"/>
                <a:gd name="T3" fmla="*/ 2147483647 h 11"/>
                <a:gd name="T4" fmla="*/ 2147483647 w 10"/>
                <a:gd name="T5" fmla="*/ 2147483647 h 11"/>
                <a:gd name="T6" fmla="*/ 2147483647 w 10"/>
                <a:gd name="T7" fmla="*/ 2147483647 h 11"/>
                <a:gd name="T8" fmla="*/ 2147483647 w 10"/>
                <a:gd name="T9" fmla="*/ 2147483647 h 11"/>
                <a:gd name="T10" fmla="*/ 2147483647 w 10"/>
                <a:gd name="T11" fmla="*/ 2147483647 h 11"/>
                <a:gd name="T12" fmla="*/ 2147483647 w 10"/>
                <a:gd name="T13" fmla="*/ 0 h 11"/>
                <a:gd name="T14" fmla="*/ 0 w 10"/>
                <a:gd name="T15" fmla="*/ 0 h 11"/>
                <a:gd name="T16" fmla="*/ 0 w 10"/>
                <a:gd name="T17" fmla="*/ 2147483647 h 11"/>
                <a:gd name="T18" fmla="*/ 0 w 10"/>
                <a:gd name="T19" fmla="*/ 2147483647 h 11"/>
                <a:gd name="T20" fmla="*/ 2147483647 w 10"/>
                <a:gd name="T21" fmla="*/ 2147483647 h 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"/>
                <a:gd name="T34" fmla="*/ 0 h 11"/>
                <a:gd name="T35" fmla="*/ 10 w 10"/>
                <a:gd name="T36" fmla="*/ 11 h 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" h="11">
                  <a:moveTo>
                    <a:pt x="5" y="11"/>
                  </a:moveTo>
                  <a:lnTo>
                    <a:pt x="8" y="11"/>
                  </a:lnTo>
                  <a:lnTo>
                    <a:pt x="10" y="11"/>
                  </a:lnTo>
                  <a:lnTo>
                    <a:pt x="10" y="8"/>
                  </a:lnTo>
                  <a:lnTo>
                    <a:pt x="5" y="8"/>
                  </a:lnTo>
                  <a:lnTo>
                    <a:pt x="5" y="5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51" name="Freeform 217"/>
            <p:cNvSpPr>
              <a:spLocks/>
            </p:cNvSpPr>
            <p:nvPr/>
          </p:nvSpPr>
          <p:spPr bwMode="auto">
            <a:xfrm>
              <a:off x="3298825" y="4730750"/>
              <a:ext cx="38100" cy="30163"/>
            </a:xfrm>
            <a:custGeom>
              <a:avLst/>
              <a:gdLst>
                <a:gd name="T0" fmla="*/ 2147483647 w 10"/>
                <a:gd name="T1" fmla="*/ 2147483647 h 8"/>
                <a:gd name="T2" fmla="*/ 2147483647 w 10"/>
                <a:gd name="T3" fmla="*/ 2147483647 h 8"/>
                <a:gd name="T4" fmla="*/ 2147483647 w 10"/>
                <a:gd name="T5" fmla="*/ 0 h 8"/>
                <a:gd name="T6" fmla="*/ 2147483647 w 10"/>
                <a:gd name="T7" fmla="*/ 0 h 8"/>
                <a:gd name="T8" fmla="*/ 2147483647 w 10"/>
                <a:gd name="T9" fmla="*/ 2147483647 h 8"/>
                <a:gd name="T10" fmla="*/ 0 w 10"/>
                <a:gd name="T11" fmla="*/ 2147483647 h 8"/>
                <a:gd name="T12" fmla="*/ 2147483647 w 10"/>
                <a:gd name="T13" fmla="*/ 2147483647 h 8"/>
                <a:gd name="T14" fmla="*/ 2147483647 w 10"/>
                <a:gd name="T15" fmla="*/ 2147483647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"/>
                <a:gd name="T25" fmla="*/ 0 h 8"/>
                <a:gd name="T26" fmla="*/ 10 w 10"/>
                <a:gd name="T27" fmla="*/ 8 h 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" h="8">
                  <a:moveTo>
                    <a:pt x="8" y="2"/>
                  </a:moveTo>
                  <a:lnTo>
                    <a:pt x="10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2" y="8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52" name="Freeform 218"/>
            <p:cNvSpPr>
              <a:spLocks/>
            </p:cNvSpPr>
            <p:nvPr/>
          </p:nvSpPr>
          <p:spPr bwMode="auto">
            <a:xfrm>
              <a:off x="3125788" y="4845050"/>
              <a:ext cx="71437" cy="52388"/>
            </a:xfrm>
            <a:custGeom>
              <a:avLst/>
              <a:gdLst>
                <a:gd name="T0" fmla="*/ 2147483647 w 19"/>
                <a:gd name="T1" fmla="*/ 2147483647 h 13"/>
                <a:gd name="T2" fmla="*/ 0 w 19"/>
                <a:gd name="T3" fmla="*/ 2147483647 h 13"/>
                <a:gd name="T4" fmla="*/ 0 w 19"/>
                <a:gd name="T5" fmla="*/ 2147483647 h 13"/>
                <a:gd name="T6" fmla="*/ 2147483647 w 19"/>
                <a:gd name="T7" fmla="*/ 2147483647 h 13"/>
                <a:gd name="T8" fmla="*/ 2147483647 w 19"/>
                <a:gd name="T9" fmla="*/ 2147483647 h 13"/>
                <a:gd name="T10" fmla="*/ 2147483647 w 19"/>
                <a:gd name="T11" fmla="*/ 2147483647 h 13"/>
                <a:gd name="T12" fmla="*/ 2147483647 w 19"/>
                <a:gd name="T13" fmla="*/ 2147483647 h 13"/>
                <a:gd name="T14" fmla="*/ 2147483647 w 19"/>
                <a:gd name="T15" fmla="*/ 2147483647 h 13"/>
                <a:gd name="T16" fmla="*/ 2147483647 w 19"/>
                <a:gd name="T17" fmla="*/ 2147483647 h 13"/>
                <a:gd name="T18" fmla="*/ 2147483647 w 19"/>
                <a:gd name="T19" fmla="*/ 2147483647 h 13"/>
                <a:gd name="T20" fmla="*/ 2147483647 w 19"/>
                <a:gd name="T21" fmla="*/ 0 h 13"/>
                <a:gd name="T22" fmla="*/ 2147483647 w 19"/>
                <a:gd name="T23" fmla="*/ 2147483647 h 13"/>
                <a:gd name="T24" fmla="*/ 2147483647 w 19"/>
                <a:gd name="T25" fmla="*/ 2147483647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9"/>
                <a:gd name="T40" fmla="*/ 0 h 13"/>
                <a:gd name="T41" fmla="*/ 19 w 19"/>
                <a:gd name="T42" fmla="*/ 13 h 1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9" h="13">
                  <a:moveTo>
                    <a:pt x="3" y="5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3" y="13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9" y="3"/>
                  </a:lnTo>
                  <a:lnTo>
                    <a:pt x="19" y="0"/>
                  </a:lnTo>
                  <a:lnTo>
                    <a:pt x="8" y="3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53" name="Freeform 219"/>
            <p:cNvSpPr>
              <a:spLocks/>
            </p:cNvSpPr>
            <p:nvPr/>
          </p:nvSpPr>
          <p:spPr bwMode="auto">
            <a:xfrm>
              <a:off x="3148013" y="4749800"/>
              <a:ext cx="79375" cy="52388"/>
            </a:xfrm>
            <a:custGeom>
              <a:avLst/>
              <a:gdLst>
                <a:gd name="T0" fmla="*/ 2147483647 w 21"/>
                <a:gd name="T1" fmla="*/ 0 h 13"/>
                <a:gd name="T2" fmla="*/ 2147483647 w 21"/>
                <a:gd name="T3" fmla="*/ 0 h 13"/>
                <a:gd name="T4" fmla="*/ 0 w 21"/>
                <a:gd name="T5" fmla="*/ 2147483647 h 13"/>
                <a:gd name="T6" fmla="*/ 0 w 21"/>
                <a:gd name="T7" fmla="*/ 2147483647 h 13"/>
                <a:gd name="T8" fmla="*/ 0 w 21"/>
                <a:gd name="T9" fmla="*/ 2147483647 h 13"/>
                <a:gd name="T10" fmla="*/ 2147483647 w 21"/>
                <a:gd name="T11" fmla="*/ 2147483647 h 13"/>
                <a:gd name="T12" fmla="*/ 2147483647 w 21"/>
                <a:gd name="T13" fmla="*/ 2147483647 h 13"/>
                <a:gd name="T14" fmla="*/ 2147483647 w 21"/>
                <a:gd name="T15" fmla="*/ 2147483647 h 13"/>
                <a:gd name="T16" fmla="*/ 2147483647 w 21"/>
                <a:gd name="T17" fmla="*/ 2147483647 h 13"/>
                <a:gd name="T18" fmla="*/ 2147483647 w 21"/>
                <a:gd name="T19" fmla="*/ 2147483647 h 13"/>
                <a:gd name="T20" fmla="*/ 2147483647 w 21"/>
                <a:gd name="T21" fmla="*/ 2147483647 h 13"/>
                <a:gd name="T22" fmla="*/ 2147483647 w 21"/>
                <a:gd name="T23" fmla="*/ 2147483647 h 13"/>
                <a:gd name="T24" fmla="*/ 2147483647 w 21"/>
                <a:gd name="T25" fmla="*/ 2147483647 h 13"/>
                <a:gd name="T26" fmla="*/ 2147483647 w 21"/>
                <a:gd name="T27" fmla="*/ 2147483647 h 13"/>
                <a:gd name="T28" fmla="*/ 2147483647 w 21"/>
                <a:gd name="T29" fmla="*/ 2147483647 h 13"/>
                <a:gd name="T30" fmla="*/ 2147483647 w 21"/>
                <a:gd name="T31" fmla="*/ 2147483647 h 13"/>
                <a:gd name="T32" fmla="*/ 2147483647 w 21"/>
                <a:gd name="T33" fmla="*/ 2147483647 h 13"/>
                <a:gd name="T34" fmla="*/ 2147483647 w 21"/>
                <a:gd name="T35" fmla="*/ 0 h 13"/>
                <a:gd name="T36" fmla="*/ 2147483647 w 21"/>
                <a:gd name="T37" fmla="*/ 0 h 13"/>
                <a:gd name="T38" fmla="*/ 2147483647 w 21"/>
                <a:gd name="T39" fmla="*/ 0 h 13"/>
                <a:gd name="T40" fmla="*/ 2147483647 w 21"/>
                <a:gd name="T41" fmla="*/ 0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1"/>
                <a:gd name="T64" fmla="*/ 0 h 13"/>
                <a:gd name="T65" fmla="*/ 21 w 21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1" h="13">
                  <a:moveTo>
                    <a:pt x="5" y="0"/>
                  </a:moveTo>
                  <a:lnTo>
                    <a:pt x="2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11"/>
                  </a:lnTo>
                  <a:lnTo>
                    <a:pt x="5" y="11"/>
                  </a:lnTo>
                  <a:lnTo>
                    <a:pt x="5" y="8"/>
                  </a:lnTo>
                  <a:lnTo>
                    <a:pt x="8" y="5"/>
                  </a:lnTo>
                  <a:lnTo>
                    <a:pt x="10" y="8"/>
                  </a:lnTo>
                  <a:lnTo>
                    <a:pt x="10" y="11"/>
                  </a:lnTo>
                  <a:lnTo>
                    <a:pt x="16" y="13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18" y="8"/>
                  </a:lnTo>
                  <a:lnTo>
                    <a:pt x="21" y="8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1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54" name="Freeform 220"/>
            <p:cNvSpPr>
              <a:spLocks/>
            </p:cNvSpPr>
            <p:nvPr/>
          </p:nvSpPr>
          <p:spPr bwMode="auto">
            <a:xfrm>
              <a:off x="2914650" y="4645025"/>
              <a:ext cx="82550" cy="180975"/>
            </a:xfrm>
            <a:custGeom>
              <a:avLst/>
              <a:gdLst>
                <a:gd name="T0" fmla="*/ 2147483647 w 22"/>
                <a:gd name="T1" fmla="*/ 2147483647 h 46"/>
                <a:gd name="T2" fmla="*/ 2147483647 w 22"/>
                <a:gd name="T3" fmla="*/ 2147483647 h 46"/>
                <a:gd name="T4" fmla="*/ 2147483647 w 22"/>
                <a:gd name="T5" fmla="*/ 2147483647 h 46"/>
                <a:gd name="T6" fmla="*/ 2147483647 w 22"/>
                <a:gd name="T7" fmla="*/ 2147483647 h 46"/>
                <a:gd name="T8" fmla="*/ 2147483647 w 22"/>
                <a:gd name="T9" fmla="*/ 2147483647 h 46"/>
                <a:gd name="T10" fmla="*/ 2147483647 w 22"/>
                <a:gd name="T11" fmla="*/ 2147483647 h 46"/>
                <a:gd name="T12" fmla="*/ 2147483647 w 22"/>
                <a:gd name="T13" fmla="*/ 2147483647 h 46"/>
                <a:gd name="T14" fmla="*/ 2147483647 w 22"/>
                <a:gd name="T15" fmla="*/ 2147483647 h 46"/>
                <a:gd name="T16" fmla="*/ 2147483647 w 22"/>
                <a:gd name="T17" fmla="*/ 2147483647 h 46"/>
                <a:gd name="T18" fmla="*/ 2147483647 w 22"/>
                <a:gd name="T19" fmla="*/ 0 h 46"/>
                <a:gd name="T20" fmla="*/ 0 w 22"/>
                <a:gd name="T21" fmla="*/ 0 h 46"/>
                <a:gd name="T22" fmla="*/ 0 w 22"/>
                <a:gd name="T23" fmla="*/ 2147483647 h 46"/>
                <a:gd name="T24" fmla="*/ 0 w 22"/>
                <a:gd name="T25" fmla="*/ 2147483647 h 46"/>
                <a:gd name="T26" fmla="*/ 2147483647 w 22"/>
                <a:gd name="T27" fmla="*/ 2147483647 h 46"/>
                <a:gd name="T28" fmla="*/ 2147483647 w 22"/>
                <a:gd name="T29" fmla="*/ 2147483647 h 46"/>
                <a:gd name="T30" fmla="*/ 2147483647 w 22"/>
                <a:gd name="T31" fmla="*/ 2147483647 h 46"/>
                <a:gd name="T32" fmla="*/ 2147483647 w 22"/>
                <a:gd name="T33" fmla="*/ 2147483647 h 46"/>
                <a:gd name="T34" fmla="*/ 2147483647 w 22"/>
                <a:gd name="T35" fmla="*/ 2147483647 h 46"/>
                <a:gd name="T36" fmla="*/ 2147483647 w 22"/>
                <a:gd name="T37" fmla="*/ 2147483647 h 46"/>
                <a:gd name="T38" fmla="*/ 2147483647 w 22"/>
                <a:gd name="T39" fmla="*/ 2147483647 h 46"/>
                <a:gd name="T40" fmla="*/ 2147483647 w 22"/>
                <a:gd name="T41" fmla="*/ 2147483647 h 46"/>
                <a:gd name="T42" fmla="*/ 2147483647 w 22"/>
                <a:gd name="T43" fmla="*/ 2147483647 h 46"/>
                <a:gd name="T44" fmla="*/ 2147483647 w 22"/>
                <a:gd name="T45" fmla="*/ 2147483647 h 46"/>
                <a:gd name="T46" fmla="*/ 2147483647 w 22"/>
                <a:gd name="T47" fmla="*/ 2147483647 h 46"/>
                <a:gd name="T48" fmla="*/ 2147483647 w 22"/>
                <a:gd name="T49" fmla="*/ 2147483647 h 46"/>
                <a:gd name="T50" fmla="*/ 2147483647 w 22"/>
                <a:gd name="T51" fmla="*/ 2147483647 h 46"/>
                <a:gd name="T52" fmla="*/ 2147483647 w 22"/>
                <a:gd name="T53" fmla="*/ 2147483647 h 46"/>
                <a:gd name="T54" fmla="*/ 2147483647 w 22"/>
                <a:gd name="T55" fmla="*/ 2147483647 h 46"/>
                <a:gd name="T56" fmla="*/ 2147483647 w 22"/>
                <a:gd name="T57" fmla="*/ 2147483647 h 46"/>
                <a:gd name="T58" fmla="*/ 2147483647 w 22"/>
                <a:gd name="T59" fmla="*/ 2147483647 h 46"/>
                <a:gd name="T60" fmla="*/ 2147483647 w 22"/>
                <a:gd name="T61" fmla="*/ 2147483647 h 46"/>
                <a:gd name="T62" fmla="*/ 2147483647 w 22"/>
                <a:gd name="T63" fmla="*/ 2147483647 h 46"/>
                <a:gd name="T64" fmla="*/ 2147483647 w 22"/>
                <a:gd name="T65" fmla="*/ 2147483647 h 46"/>
                <a:gd name="T66" fmla="*/ 2147483647 w 22"/>
                <a:gd name="T67" fmla="*/ 2147483647 h 46"/>
                <a:gd name="T68" fmla="*/ 2147483647 w 22"/>
                <a:gd name="T69" fmla="*/ 2147483647 h 46"/>
                <a:gd name="T70" fmla="*/ 2147483647 w 22"/>
                <a:gd name="T71" fmla="*/ 2147483647 h 46"/>
                <a:gd name="T72" fmla="*/ 2147483647 w 22"/>
                <a:gd name="T73" fmla="*/ 2147483647 h 46"/>
                <a:gd name="T74" fmla="*/ 2147483647 w 22"/>
                <a:gd name="T75" fmla="*/ 2147483647 h 46"/>
                <a:gd name="T76" fmla="*/ 2147483647 w 22"/>
                <a:gd name="T77" fmla="*/ 2147483647 h 46"/>
                <a:gd name="T78" fmla="*/ 2147483647 w 22"/>
                <a:gd name="T79" fmla="*/ 2147483647 h 46"/>
                <a:gd name="T80" fmla="*/ 2147483647 w 22"/>
                <a:gd name="T81" fmla="*/ 2147483647 h 4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2"/>
                <a:gd name="T124" fmla="*/ 0 h 46"/>
                <a:gd name="T125" fmla="*/ 22 w 22"/>
                <a:gd name="T126" fmla="*/ 46 h 4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2" h="46">
                  <a:moveTo>
                    <a:pt x="8" y="24"/>
                  </a:moveTo>
                  <a:lnTo>
                    <a:pt x="11" y="22"/>
                  </a:lnTo>
                  <a:lnTo>
                    <a:pt x="11" y="19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8" y="11"/>
                  </a:lnTo>
                  <a:lnTo>
                    <a:pt x="8" y="8"/>
                  </a:lnTo>
                  <a:lnTo>
                    <a:pt x="6" y="6"/>
                  </a:lnTo>
                  <a:lnTo>
                    <a:pt x="3" y="3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1"/>
                  </a:lnTo>
                  <a:lnTo>
                    <a:pt x="3" y="14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6" y="22"/>
                  </a:lnTo>
                  <a:lnTo>
                    <a:pt x="6" y="24"/>
                  </a:lnTo>
                  <a:lnTo>
                    <a:pt x="6" y="27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3" y="35"/>
                  </a:lnTo>
                  <a:lnTo>
                    <a:pt x="3" y="38"/>
                  </a:lnTo>
                  <a:lnTo>
                    <a:pt x="3" y="40"/>
                  </a:lnTo>
                  <a:lnTo>
                    <a:pt x="3" y="43"/>
                  </a:lnTo>
                  <a:lnTo>
                    <a:pt x="3" y="46"/>
                  </a:lnTo>
                  <a:lnTo>
                    <a:pt x="8" y="46"/>
                  </a:lnTo>
                  <a:lnTo>
                    <a:pt x="11" y="46"/>
                  </a:lnTo>
                  <a:lnTo>
                    <a:pt x="14" y="46"/>
                  </a:lnTo>
                  <a:lnTo>
                    <a:pt x="16" y="46"/>
                  </a:lnTo>
                  <a:lnTo>
                    <a:pt x="19" y="46"/>
                  </a:lnTo>
                  <a:lnTo>
                    <a:pt x="22" y="43"/>
                  </a:lnTo>
                  <a:lnTo>
                    <a:pt x="22" y="40"/>
                  </a:lnTo>
                  <a:lnTo>
                    <a:pt x="19" y="40"/>
                  </a:lnTo>
                  <a:lnTo>
                    <a:pt x="16" y="43"/>
                  </a:lnTo>
                  <a:lnTo>
                    <a:pt x="14" y="43"/>
                  </a:lnTo>
                  <a:lnTo>
                    <a:pt x="11" y="40"/>
                  </a:lnTo>
                  <a:lnTo>
                    <a:pt x="8" y="38"/>
                  </a:lnTo>
                  <a:lnTo>
                    <a:pt x="11" y="30"/>
                  </a:lnTo>
                  <a:lnTo>
                    <a:pt x="11" y="27"/>
                  </a:lnTo>
                  <a:lnTo>
                    <a:pt x="8" y="24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55" name="Freeform 221"/>
            <p:cNvSpPr>
              <a:spLocks/>
            </p:cNvSpPr>
            <p:nvPr/>
          </p:nvSpPr>
          <p:spPr bwMode="auto">
            <a:xfrm>
              <a:off x="2976563" y="5046663"/>
              <a:ext cx="87312" cy="177800"/>
            </a:xfrm>
            <a:custGeom>
              <a:avLst/>
              <a:gdLst>
                <a:gd name="T0" fmla="*/ 2147483647 w 24"/>
                <a:gd name="T1" fmla="*/ 0 h 45"/>
                <a:gd name="T2" fmla="*/ 2147483647 w 24"/>
                <a:gd name="T3" fmla="*/ 2147483647 h 45"/>
                <a:gd name="T4" fmla="*/ 2147483647 w 24"/>
                <a:gd name="T5" fmla="*/ 2147483647 h 45"/>
                <a:gd name="T6" fmla="*/ 2147483647 w 24"/>
                <a:gd name="T7" fmla="*/ 2147483647 h 45"/>
                <a:gd name="T8" fmla="*/ 2147483647 w 24"/>
                <a:gd name="T9" fmla="*/ 2147483647 h 45"/>
                <a:gd name="T10" fmla="*/ 0 w 24"/>
                <a:gd name="T11" fmla="*/ 2147483647 h 45"/>
                <a:gd name="T12" fmla="*/ 0 w 24"/>
                <a:gd name="T13" fmla="*/ 2147483647 h 45"/>
                <a:gd name="T14" fmla="*/ 0 w 24"/>
                <a:gd name="T15" fmla="*/ 2147483647 h 45"/>
                <a:gd name="T16" fmla="*/ 2147483647 w 24"/>
                <a:gd name="T17" fmla="*/ 2147483647 h 45"/>
                <a:gd name="T18" fmla="*/ 2147483647 w 24"/>
                <a:gd name="T19" fmla="*/ 2147483647 h 45"/>
                <a:gd name="T20" fmla="*/ 2147483647 w 24"/>
                <a:gd name="T21" fmla="*/ 2147483647 h 45"/>
                <a:gd name="T22" fmla="*/ 2147483647 w 24"/>
                <a:gd name="T23" fmla="*/ 2147483647 h 45"/>
                <a:gd name="T24" fmla="*/ 2147483647 w 24"/>
                <a:gd name="T25" fmla="*/ 2147483647 h 45"/>
                <a:gd name="T26" fmla="*/ 2147483647 w 24"/>
                <a:gd name="T27" fmla="*/ 2147483647 h 45"/>
                <a:gd name="T28" fmla="*/ 2147483647 w 24"/>
                <a:gd name="T29" fmla="*/ 2147483647 h 45"/>
                <a:gd name="T30" fmla="*/ 2147483647 w 24"/>
                <a:gd name="T31" fmla="*/ 2147483647 h 45"/>
                <a:gd name="T32" fmla="*/ 2147483647 w 24"/>
                <a:gd name="T33" fmla="*/ 2147483647 h 45"/>
                <a:gd name="T34" fmla="*/ 2147483647 w 24"/>
                <a:gd name="T35" fmla="*/ 2147483647 h 45"/>
                <a:gd name="T36" fmla="*/ 2147483647 w 24"/>
                <a:gd name="T37" fmla="*/ 2147483647 h 45"/>
                <a:gd name="T38" fmla="*/ 2147483647 w 24"/>
                <a:gd name="T39" fmla="*/ 2147483647 h 45"/>
                <a:gd name="T40" fmla="*/ 2147483647 w 24"/>
                <a:gd name="T41" fmla="*/ 2147483647 h 45"/>
                <a:gd name="T42" fmla="*/ 2147483647 w 24"/>
                <a:gd name="T43" fmla="*/ 2147483647 h 45"/>
                <a:gd name="T44" fmla="*/ 2147483647 w 24"/>
                <a:gd name="T45" fmla="*/ 2147483647 h 45"/>
                <a:gd name="T46" fmla="*/ 2147483647 w 24"/>
                <a:gd name="T47" fmla="*/ 2147483647 h 45"/>
                <a:gd name="T48" fmla="*/ 2147483647 w 24"/>
                <a:gd name="T49" fmla="*/ 2147483647 h 45"/>
                <a:gd name="T50" fmla="*/ 2147483647 w 24"/>
                <a:gd name="T51" fmla="*/ 2147483647 h 45"/>
                <a:gd name="T52" fmla="*/ 2147483647 w 24"/>
                <a:gd name="T53" fmla="*/ 2147483647 h 45"/>
                <a:gd name="T54" fmla="*/ 2147483647 w 24"/>
                <a:gd name="T55" fmla="*/ 2147483647 h 45"/>
                <a:gd name="T56" fmla="*/ 2147483647 w 24"/>
                <a:gd name="T57" fmla="*/ 2147483647 h 45"/>
                <a:gd name="T58" fmla="*/ 2147483647 w 24"/>
                <a:gd name="T59" fmla="*/ 2147483647 h 45"/>
                <a:gd name="T60" fmla="*/ 2147483647 w 24"/>
                <a:gd name="T61" fmla="*/ 2147483647 h 45"/>
                <a:gd name="T62" fmla="*/ 2147483647 w 24"/>
                <a:gd name="T63" fmla="*/ 2147483647 h 45"/>
                <a:gd name="T64" fmla="*/ 2147483647 w 24"/>
                <a:gd name="T65" fmla="*/ 2147483647 h 45"/>
                <a:gd name="T66" fmla="*/ 2147483647 w 24"/>
                <a:gd name="T67" fmla="*/ 2147483647 h 45"/>
                <a:gd name="T68" fmla="*/ 2147483647 w 24"/>
                <a:gd name="T69" fmla="*/ 2147483647 h 45"/>
                <a:gd name="T70" fmla="*/ 2147483647 w 24"/>
                <a:gd name="T71" fmla="*/ 2147483647 h 45"/>
                <a:gd name="T72" fmla="*/ 2147483647 w 24"/>
                <a:gd name="T73" fmla="*/ 2147483647 h 45"/>
                <a:gd name="T74" fmla="*/ 2147483647 w 24"/>
                <a:gd name="T75" fmla="*/ 2147483647 h 45"/>
                <a:gd name="T76" fmla="*/ 2147483647 w 24"/>
                <a:gd name="T77" fmla="*/ 2147483647 h 45"/>
                <a:gd name="T78" fmla="*/ 2147483647 w 24"/>
                <a:gd name="T79" fmla="*/ 2147483647 h 45"/>
                <a:gd name="T80" fmla="*/ 2147483647 w 24"/>
                <a:gd name="T81" fmla="*/ 2147483647 h 45"/>
                <a:gd name="T82" fmla="*/ 2147483647 w 24"/>
                <a:gd name="T83" fmla="*/ 2147483647 h 45"/>
                <a:gd name="T84" fmla="*/ 2147483647 w 24"/>
                <a:gd name="T85" fmla="*/ 2147483647 h 45"/>
                <a:gd name="T86" fmla="*/ 2147483647 w 24"/>
                <a:gd name="T87" fmla="*/ 2147483647 h 45"/>
                <a:gd name="T88" fmla="*/ 2147483647 w 24"/>
                <a:gd name="T89" fmla="*/ 2147483647 h 45"/>
                <a:gd name="T90" fmla="*/ 2147483647 w 24"/>
                <a:gd name="T91" fmla="*/ 2147483647 h 45"/>
                <a:gd name="T92" fmla="*/ 2147483647 w 24"/>
                <a:gd name="T93" fmla="*/ 2147483647 h 45"/>
                <a:gd name="T94" fmla="*/ 2147483647 w 24"/>
                <a:gd name="T95" fmla="*/ 0 h 4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"/>
                <a:gd name="T145" fmla="*/ 0 h 45"/>
                <a:gd name="T146" fmla="*/ 24 w 24"/>
                <a:gd name="T147" fmla="*/ 45 h 4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" h="45">
                  <a:moveTo>
                    <a:pt x="14" y="0"/>
                  </a:moveTo>
                  <a:lnTo>
                    <a:pt x="8" y="2"/>
                  </a:lnTo>
                  <a:lnTo>
                    <a:pt x="6" y="2"/>
                  </a:lnTo>
                  <a:lnTo>
                    <a:pt x="6" y="5"/>
                  </a:lnTo>
                  <a:lnTo>
                    <a:pt x="3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3" y="16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8" y="21"/>
                  </a:lnTo>
                  <a:lnTo>
                    <a:pt x="11" y="24"/>
                  </a:lnTo>
                  <a:lnTo>
                    <a:pt x="14" y="26"/>
                  </a:lnTo>
                  <a:lnTo>
                    <a:pt x="14" y="29"/>
                  </a:lnTo>
                  <a:lnTo>
                    <a:pt x="14" y="32"/>
                  </a:lnTo>
                  <a:lnTo>
                    <a:pt x="11" y="32"/>
                  </a:lnTo>
                  <a:lnTo>
                    <a:pt x="14" y="34"/>
                  </a:lnTo>
                  <a:lnTo>
                    <a:pt x="16" y="37"/>
                  </a:lnTo>
                  <a:lnTo>
                    <a:pt x="19" y="37"/>
                  </a:lnTo>
                  <a:lnTo>
                    <a:pt x="19" y="40"/>
                  </a:lnTo>
                  <a:lnTo>
                    <a:pt x="19" y="42"/>
                  </a:lnTo>
                  <a:lnTo>
                    <a:pt x="16" y="45"/>
                  </a:lnTo>
                  <a:lnTo>
                    <a:pt x="19" y="45"/>
                  </a:lnTo>
                  <a:lnTo>
                    <a:pt x="22" y="45"/>
                  </a:lnTo>
                  <a:lnTo>
                    <a:pt x="22" y="42"/>
                  </a:lnTo>
                  <a:lnTo>
                    <a:pt x="22" y="40"/>
                  </a:lnTo>
                  <a:lnTo>
                    <a:pt x="22" y="37"/>
                  </a:lnTo>
                  <a:lnTo>
                    <a:pt x="22" y="34"/>
                  </a:lnTo>
                  <a:lnTo>
                    <a:pt x="22" y="32"/>
                  </a:lnTo>
                  <a:lnTo>
                    <a:pt x="22" y="26"/>
                  </a:lnTo>
                  <a:lnTo>
                    <a:pt x="24" y="26"/>
                  </a:lnTo>
                  <a:lnTo>
                    <a:pt x="22" y="26"/>
                  </a:lnTo>
                  <a:lnTo>
                    <a:pt x="19" y="26"/>
                  </a:lnTo>
                  <a:lnTo>
                    <a:pt x="16" y="24"/>
                  </a:lnTo>
                  <a:lnTo>
                    <a:pt x="16" y="21"/>
                  </a:lnTo>
                  <a:lnTo>
                    <a:pt x="16" y="18"/>
                  </a:lnTo>
                  <a:lnTo>
                    <a:pt x="16" y="16"/>
                  </a:lnTo>
                  <a:lnTo>
                    <a:pt x="14" y="13"/>
                  </a:lnTo>
                  <a:lnTo>
                    <a:pt x="11" y="13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6" y="10"/>
                  </a:lnTo>
                  <a:lnTo>
                    <a:pt x="8" y="8"/>
                  </a:lnTo>
                  <a:lnTo>
                    <a:pt x="11" y="8"/>
                  </a:lnTo>
                  <a:lnTo>
                    <a:pt x="11" y="5"/>
                  </a:lnTo>
                  <a:lnTo>
                    <a:pt x="14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56" name="Freeform 222"/>
            <p:cNvSpPr>
              <a:spLocks/>
            </p:cNvSpPr>
            <p:nvPr/>
          </p:nvSpPr>
          <p:spPr bwMode="auto">
            <a:xfrm>
              <a:off x="2927350" y="4826000"/>
              <a:ext cx="136525" cy="228600"/>
            </a:xfrm>
            <a:custGeom>
              <a:avLst/>
              <a:gdLst>
                <a:gd name="T0" fmla="*/ 2147483647 w 37"/>
                <a:gd name="T1" fmla="*/ 0 h 58"/>
                <a:gd name="T2" fmla="*/ 0 w 37"/>
                <a:gd name="T3" fmla="*/ 0 h 58"/>
                <a:gd name="T4" fmla="*/ 2147483647 w 37"/>
                <a:gd name="T5" fmla="*/ 2147483647 h 58"/>
                <a:gd name="T6" fmla="*/ 2147483647 w 37"/>
                <a:gd name="T7" fmla="*/ 2147483647 h 58"/>
                <a:gd name="T8" fmla="*/ 2147483647 w 37"/>
                <a:gd name="T9" fmla="*/ 2147483647 h 58"/>
                <a:gd name="T10" fmla="*/ 2147483647 w 37"/>
                <a:gd name="T11" fmla="*/ 2147483647 h 58"/>
                <a:gd name="T12" fmla="*/ 2147483647 w 37"/>
                <a:gd name="T13" fmla="*/ 2147483647 h 58"/>
                <a:gd name="T14" fmla="*/ 2147483647 w 37"/>
                <a:gd name="T15" fmla="*/ 2147483647 h 58"/>
                <a:gd name="T16" fmla="*/ 2147483647 w 37"/>
                <a:gd name="T17" fmla="*/ 2147483647 h 58"/>
                <a:gd name="T18" fmla="*/ 2147483647 w 37"/>
                <a:gd name="T19" fmla="*/ 2147483647 h 58"/>
                <a:gd name="T20" fmla="*/ 2147483647 w 37"/>
                <a:gd name="T21" fmla="*/ 2147483647 h 58"/>
                <a:gd name="T22" fmla="*/ 2147483647 w 37"/>
                <a:gd name="T23" fmla="*/ 2147483647 h 58"/>
                <a:gd name="T24" fmla="*/ 2147483647 w 37"/>
                <a:gd name="T25" fmla="*/ 2147483647 h 58"/>
                <a:gd name="T26" fmla="*/ 2147483647 w 37"/>
                <a:gd name="T27" fmla="*/ 2147483647 h 58"/>
                <a:gd name="T28" fmla="*/ 2147483647 w 37"/>
                <a:gd name="T29" fmla="*/ 2147483647 h 58"/>
                <a:gd name="T30" fmla="*/ 2147483647 w 37"/>
                <a:gd name="T31" fmla="*/ 2147483647 h 58"/>
                <a:gd name="T32" fmla="*/ 2147483647 w 37"/>
                <a:gd name="T33" fmla="*/ 2147483647 h 58"/>
                <a:gd name="T34" fmla="*/ 2147483647 w 37"/>
                <a:gd name="T35" fmla="*/ 2147483647 h 58"/>
                <a:gd name="T36" fmla="*/ 2147483647 w 37"/>
                <a:gd name="T37" fmla="*/ 2147483647 h 58"/>
                <a:gd name="T38" fmla="*/ 2147483647 w 37"/>
                <a:gd name="T39" fmla="*/ 2147483647 h 58"/>
                <a:gd name="T40" fmla="*/ 2147483647 w 37"/>
                <a:gd name="T41" fmla="*/ 2147483647 h 58"/>
                <a:gd name="T42" fmla="*/ 2147483647 w 37"/>
                <a:gd name="T43" fmla="*/ 2147483647 h 58"/>
                <a:gd name="T44" fmla="*/ 2147483647 w 37"/>
                <a:gd name="T45" fmla="*/ 2147483647 h 58"/>
                <a:gd name="T46" fmla="*/ 2147483647 w 37"/>
                <a:gd name="T47" fmla="*/ 2147483647 h 58"/>
                <a:gd name="T48" fmla="*/ 2147483647 w 37"/>
                <a:gd name="T49" fmla="*/ 2147483647 h 58"/>
                <a:gd name="T50" fmla="*/ 2147483647 w 37"/>
                <a:gd name="T51" fmla="*/ 2147483647 h 58"/>
                <a:gd name="T52" fmla="*/ 2147483647 w 37"/>
                <a:gd name="T53" fmla="*/ 2147483647 h 58"/>
                <a:gd name="T54" fmla="*/ 2147483647 w 37"/>
                <a:gd name="T55" fmla="*/ 2147483647 h 58"/>
                <a:gd name="T56" fmla="*/ 2147483647 w 37"/>
                <a:gd name="T57" fmla="*/ 2147483647 h 58"/>
                <a:gd name="T58" fmla="*/ 2147483647 w 37"/>
                <a:gd name="T59" fmla="*/ 2147483647 h 58"/>
                <a:gd name="T60" fmla="*/ 2147483647 w 37"/>
                <a:gd name="T61" fmla="*/ 2147483647 h 58"/>
                <a:gd name="T62" fmla="*/ 2147483647 w 37"/>
                <a:gd name="T63" fmla="*/ 2147483647 h 58"/>
                <a:gd name="T64" fmla="*/ 2147483647 w 37"/>
                <a:gd name="T65" fmla="*/ 2147483647 h 58"/>
                <a:gd name="T66" fmla="*/ 2147483647 w 37"/>
                <a:gd name="T67" fmla="*/ 2147483647 h 58"/>
                <a:gd name="T68" fmla="*/ 2147483647 w 37"/>
                <a:gd name="T69" fmla="*/ 2147483647 h 58"/>
                <a:gd name="T70" fmla="*/ 2147483647 w 37"/>
                <a:gd name="T71" fmla="*/ 2147483647 h 58"/>
                <a:gd name="T72" fmla="*/ 2147483647 w 37"/>
                <a:gd name="T73" fmla="*/ 2147483647 h 58"/>
                <a:gd name="T74" fmla="*/ 2147483647 w 37"/>
                <a:gd name="T75" fmla="*/ 2147483647 h 58"/>
                <a:gd name="T76" fmla="*/ 2147483647 w 37"/>
                <a:gd name="T77" fmla="*/ 2147483647 h 58"/>
                <a:gd name="T78" fmla="*/ 2147483647 w 37"/>
                <a:gd name="T79" fmla="*/ 2147483647 h 58"/>
                <a:gd name="T80" fmla="*/ 2147483647 w 37"/>
                <a:gd name="T81" fmla="*/ 2147483647 h 58"/>
                <a:gd name="T82" fmla="*/ 2147483647 w 37"/>
                <a:gd name="T83" fmla="*/ 2147483647 h 58"/>
                <a:gd name="T84" fmla="*/ 2147483647 w 37"/>
                <a:gd name="T85" fmla="*/ 2147483647 h 58"/>
                <a:gd name="T86" fmla="*/ 2147483647 w 37"/>
                <a:gd name="T87" fmla="*/ 2147483647 h 58"/>
                <a:gd name="T88" fmla="*/ 2147483647 w 37"/>
                <a:gd name="T89" fmla="*/ 2147483647 h 58"/>
                <a:gd name="T90" fmla="*/ 2147483647 w 37"/>
                <a:gd name="T91" fmla="*/ 2147483647 h 58"/>
                <a:gd name="T92" fmla="*/ 2147483647 w 37"/>
                <a:gd name="T93" fmla="*/ 2147483647 h 58"/>
                <a:gd name="T94" fmla="*/ 2147483647 w 37"/>
                <a:gd name="T95" fmla="*/ 2147483647 h 58"/>
                <a:gd name="T96" fmla="*/ 2147483647 w 37"/>
                <a:gd name="T97" fmla="*/ 2147483647 h 58"/>
                <a:gd name="T98" fmla="*/ 2147483647 w 37"/>
                <a:gd name="T99" fmla="*/ 2147483647 h 58"/>
                <a:gd name="T100" fmla="*/ 2147483647 w 37"/>
                <a:gd name="T101" fmla="*/ 2147483647 h 58"/>
                <a:gd name="T102" fmla="*/ 2147483647 w 37"/>
                <a:gd name="T103" fmla="*/ 2147483647 h 58"/>
                <a:gd name="T104" fmla="*/ 2147483647 w 37"/>
                <a:gd name="T105" fmla="*/ 2147483647 h 58"/>
                <a:gd name="T106" fmla="*/ 2147483647 w 37"/>
                <a:gd name="T107" fmla="*/ 2147483647 h 58"/>
                <a:gd name="T108" fmla="*/ 2147483647 w 37"/>
                <a:gd name="T109" fmla="*/ 2147483647 h 58"/>
                <a:gd name="T110" fmla="*/ 2147483647 w 37"/>
                <a:gd name="T111" fmla="*/ 0 h 5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7"/>
                <a:gd name="T169" fmla="*/ 0 h 58"/>
                <a:gd name="T170" fmla="*/ 37 w 37"/>
                <a:gd name="T171" fmla="*/ 58 h 5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7" h="58">
                  <a:moveTo>
                    <a:pt x="5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5" y="5"/>
                  </a:lnTo>
                  <a:lnTo>
                    <a:pt x="5" y="8"/>
                  </a:lnTo>
                  <a:lnTo>
                    <a:pt x="5" y="10"/>
                  </a:lnTo>
                  <a:lnTo>
                    <a:pt x="8" y="10"/>
                  </a:lnTo>
                  <a:lnTo>
                    <a:pt x="11" y="13"/>
                  </a:lnTo>
                  <a:lnTo>
                    <a:pt x="16" y="18"/>
                  </a:lnTo>
                  <a:lnTo>
                    <a:pt x="19" y="24"/>
                  </a:lnTo>
                  <a:lnTo>
                    <a:pt x="16" y="29"/>
                  </a:lnTo>
                  <a:lnTo>
                    <a:pt x="19" y="32"/>
                  </a:lnTo>
                  <a:lnTo>
                    <a:pt x="21" y="29"/>
                  </a:lnTo>
                  <a:lnTo>
                    <a:pt x="24" y="29"/>
                  </a:lnTo>
                  <a:lnTo>
                    <a:pt x="27" y="32"/>
                  </a:lnTo>
                  <a:lnTo>
                    <a:pt x="24" y="34"/>
                  </a:lnTo>
                  <a:lnTo>
                    <a:pt x="21" y="34"/>
                  </a:lnTo>
                  <a:lnTo>
                    <a:pt x="19" y="37"/>
                  </a:lnTo>
                  <a:lnTo>
                    <a:pt x="19" y="40"/>
                  </a:lnTo>
                  <a:lnTo>
                    <a:pt x="19" y="42"/>
                  </a:lnTo>
                  <a:lnTo>
                    <a:pt x="21" y="45"/>
                  </a:lnTo>
                  <a:lnTo>
                    <a:pt x="21" y="48"/>
                  </a:lnTo>
                  <a:lnTo>
                    <a:pt x="21" y="50"/>
                  </a:lnTo>
                  <a:lnTo>
                    <a:pt x="19" y="50"/>
                  </a:lnTo>
                  <a:lnTo>
                    <a:pt x="16" y="53"/>
                  </a:lnTo>
                  <a:lnTo>
                    <a:pt x="13" y="53"/>
                  </a:lnTo>
                  <a:lnTo>
                    <a:pt x="13" y="56"/>
                  </a:lnTo>
                  <a:lnTo>
                    <a:pt x="16" y="56"/>
                  </a:lnTo>
                  <a:lnTo>
                    <a:pt x="19" y="58"/>
                  </a:lnTo>
                  <a:lnTo>
                    <a:pt x="21" y="58"/>
                  </a:lnTo>
                  <a:lnTo>
                    <a:pt x="27" y="56"/>
                  </a:lnTo>
                  <a:lnTo>
                    <a:pt x="32" y="48"/>
                  </a:lnTo>
                  <a:lnTo>
                    <a:pt x="32" y="45"/>
                  </a:lnTo>
                  <a:lnTo>
                    <a:pt x="35" y="42"/>
                  </a:lnTo>
                  <a:lnTo>
                    <a:pt x="35" y="40"/>
                  </a:lnTo>
                  <a:lnTo>
                    <a:pt x="37" y="34"/>
                  </a:lnTo>
                  <a:lnTo>
                    <a:pt x="35" y="34"/>
                  </a:lnTo>
                  <a:lnTo>
                    <a:pt x="29" y="32"/>
                  </a:lnTo>
                  <a:lnTo>
                    <a:pt x="27" y="29"/>
                  </a:lnTo>
                  <a:lnTo>
                    <a:pt x="27" y="26"/>
                  </a:lnTo>
                  <a:lnTo>
                    <a:pt x="27" y="24"/>
                  </a:lnTo>
                  <a:lnTo>
                    <a:pt x="29" y="21"/>
                  </a:lnTo>
                  <a:lnTo>
                    <a:pt x="29" y="18"/>
                  </a:lnTo>
                  <a:lnTo>
                    <a:pt x="27" y="18"/>
                  </a:lnTo>
                  <a:lnTo>
                    <a:pt x="24" y="18"/>
                  </a:lnTo>
                  <a:lnTo>
                    <a:pt x="21" y="21"/>
                  </a:lnTo>
                  <a:lnTo>
                    <a:pt x="21" y="18"/>
                  </a:lnTo>
                  <a:lnTo>
                    <a:pt x="19" y="18"/>
                  </a:lnTo>
                  <a:lnTo>
                    <a:pt x="19" y="16"/>
                  </a:lnTo>
                  <a:lnTo>
                    <a:pt x="16" y="13"/>
                  </a:lnTo>
                  <a:lnTo>
                    <a:pt x="13" y="13"/>
                  </a:lnTo>
                  <a:lnTo>
                    <a:pt x="11" y="10"/>
                  </a:lnTo>
                  <a:lnTo>
                    <a:pt x="8" y="8"/>
                  </a:lnTo>
                  <a:lnTo>
                    <a:pt x="8" y="5"/>
                  </a:lnTo>
                  <a:lnTo>
                    <a:pt x="8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57" name="Freeform 223"/>
            <p:cNvSpPr>
              <a:spLocks/>
            </p:cNvSpPr>
            <p:nvPr/>
          </p:nvSpPr>
          <p:spPr bwMode="auto">
            <a:xfrm>
              <a:off x="2344738" y="5956300"/>
              <a:ext cx="30162" cy="11113"/>
            </a:xfrm>
            <a:custGeom>
              <a:avLst/>
              <a:gdLst>
                <a:gd name="T0" fmla="*/ 2147483647 w 8"/>
                <a:gd name="T1" fmla="*/ 2147483647 h 3"/>
                <a:gd name="T2" fmla="*/ 2147483647 w 8"/>
                <a:gd name="T3" fmla="*/ 2147483647 h 3"/>
                <a:gd name="T4" fmla="*/ 2147483647 w 8"/>
                <a:gd name="T5" fmla="*/ 0 h 3"/>
                <a:gd name="T6" fmla="*/ 2147483647 w 8"/>
                <a:gd name="T7" fmla="*/ 0 h 3"/>
                <a:gd name="T8" fmla="*/ 2147483647 w 8"/>
                <a:gd name="T9" fmla="*/ 0 h 3"/>
                <a:gd name="T10" fmla="*/ 0 w 8"/>
                <a:gd name="T11" fmla="*/ 0 h 3"/>
                <a:gd name="T12" fmla="*/ 0 w 8"/>
                <a:gd name="T13" fmla="*/ 2147483647 h 3"/>
                <a:gd name="T14" fmla="*/ 2147483647 w 8"/>
                <a:gd name="T15" fmla="*/ 2147483647 h 3"/>
                <a:gd name="T16" fmla="*/ 2147483647 w 8"/>
                <a:gd name="T17" fmla="*/ 214748364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3"/>
                <a:gd name="T29" fmla="*/ 8 w 8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3">
                  <a:moveTo>
                    <a:pt x="6" y="3"/>
                  </a:moveTo>
                  <a:lnTo>
                    <a:pt x="8" y="3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3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58" name="Freeform 224"/>
            <p:cNvSpPr>
              <a:spLocks/>
            </p:cNvSpPr>
            <p:nvPr/>
          </p:nvSpPr>
          <p:spPr bwMode="auto">
            <a:xfrm>
              <a:off x="3598863" y="3776663"/>
              <a:ext cx="119062" cy="158750"/>
            </a:xfrm>
            <a:custGeom>
              <a:avLst/>
              <a:gdLst>
                <a:gd name="T0" fmla="*/ 2147483647 w 32"/>
                <a:gd name="T1" fmla="*/ 2147483647 h 40"/>
                <a:gd name="T2" fmla="*/ 2147483647 w 32"/>
                <a:gd name="T3" fmla="*/ 2147483647 h 40"/>
                <a:gd name="T4" fmla="*/ 2147483647 w 32"/>
                <a:gd name="T5" fmla="*/ 2147483647 h 40"/>
                <a:gd name="T6" fmla="*/ 2147483647 w 32"/>
                <a:gd name="T7" fmla="*/ 2147483647 h 40"/>
                <a:gd name="T8" fmla="*/ 2147483647 w 32"/>
                <a:gd name="T9" fmla="*/ 2147483647 h 40"/>
                <a:gd name="T10" fmla="*/ 0 w 32"/>
                <a:gd name="T11" fmla="*/ 2147483647 h 40"/>
                <a:gd name="T12" fmla="*/ 2147483647 w 32"/>
                <a:gd name="T13" fmla="*/ 2147483647 h 40"/>
                <a:gd name="T14" fmla="*/ 2147483647 w 32"/>
                <a:gd name="T15" fmla="*/ 2147483647 h 40"/>
                <a:gd name="T16" fmla="*/ 2147483647 w 32"/>
                <a:gd name="T17" fmla="*/ 2147483647 h 40"/>
                <a:gd name="T18" fmla="*/ 2147483647 w 32"/>
                <a:gd name="T19" fmla="*/ 2147483647 h 40"/>
                <a:gd name="T20" fmla="*/ 2147483647 w 32"/>
                <a:gd name="T21" fmla="*/ 2147483647 h 40"/>
                <a:gd name="T22" fmla="*/ 2147483647 w 32"/>
                <a:gd name="T23" fmla="*/ 2147483647 h 40"/>
                <a:gd name="T24" fmla="*/ 2147483647 w 32"/>
                <a:gd name="T25" fmla="*/ 2147483647 h 40"/>
                <a:gd name="T26" fmla="*/ 2147483647 w 32"/>
                <a:gd name="T27" fmla="*/ 2147483647 h 40"/>
                <a:gd name="T28" fmla="*/ 2147483647 w 32"/>
                <a:gd name="T29" fmla="*/ 2147483647 h 40"/>
                <a:gd name="T30" fmla="*/ 2147483647 w 32"/>
                <a:gd name="T31" fmla="*/ 2147483647 h 40"/>
                <a:gd name="T32" fmla="*/ 2147483647 w 32"/>
                <a:gd name="T33" fmla="*/ 2147483647 h 40"/>
                <a:gd name="T34" fmla="*/ 2147483647 w 32"/>
                <a:gd name="T35" fmla="*/ 2147483647 h 40"/>
                <a:gd name="T36" fmla="*/ 2147483647 w 32"/>
                <a:gd name="T37" fmla="*/ 2147483647 h 40"/>
                <a:gd name="T38" fmla="*/ 2147483647 w 32"/>
                <a:gd name="T39" fmla="*/ 2147483647 h 40"/>
                <a:gd name="T40" fmla="*/ 2147483647 w 32"/>
                <a:gd name="T41" fmla="*/ 2147483647 h 40"/>
                <a:gd name="T42" fmla="*/ 2147483647 w 32"/>
                <a:gd name="T43" fmla="*/ 2147483647 h 40"/>
                <a:gd name="T44" fmla="*/ 2147483647 w 32"/>
                <a:gd name="T45" fmla="*/ 2147483647 h 40"/>
                <a:gd name="T46" fmla="*/ 2147483647 w 32"/>
                <a:gd name="T47" fmla="*/ 2147483647 h 40"/>
                <a:gd name="T48" fmla="*/ 2147483647 w 32"/>
                <a:gd name="T49" fmla="*/ 2147483647 h 40"/>
                <a:gd name="T50" fmla="*/ 2147483647 w 32"/>
                <a:gd name="T51" fmla="*/ 2147483647 h 40"/>
                <a:gd name="T52" fmla="*/ 2147483647 w 32"/>
                <a:gd name="T53" fmla="*/ 2147483647 h 40"/>
                <a:gd name="T54" fmla="*/ 2147483647 w 32"/>
                <a:gd name="T55" fmla="*/ 2147483647 h 40"/>
                <a:gd name="T56" fmla="*/ 2147483647 w 32"/>
                <a:gd name="T57" fmla="*/ 2147483647 h 40"/>
                <a:gd name="T58" fmla="*/ 2147483647 w 32"/>
                <a:gd name="T59" fmla="*/ 2147483647 h 40"/>
                <a:gd name="T60" fmla="*/ 2147483647 w 32"/>
                <a:gd name="T61" fmla="*/ 2147483647 h 40"/>
                <a:gd name="T62" fmla="*/ 2147483647 w 32"/>
                <a:gd name="T63" fmla="*/ 2147483647 h 40"/>
                <a:gd name="T64" fmla="*/ 2147483647 w 32"/>
                <a:gd name="T65" fmla="*/ 2147483647 h 40"/>
                <a:gd name="T66" fmla="*/ 2147483647 w 32"/>
                <a:gd name="T67" fmla="*/ 2147483647 h 40"/>
                <a:gd name="T68" fmla="*/ 2147483647 w 32"/>
                <a:gd name="T69" fmla="*/ 2147483647 h 40"/>
                <a:gd name="T70" fmla="*/ 2147483647 w 32"/>
                <a:gd name="T71" fmla="*/ 2147483647 h 40"/>
                <a:gd name="T72" fmla="*/ 2147483647 w 32"/>
                <a:gd name="T73" fmla="*/ 2147483647 h 40"/>
                <a:gd name="T74" fmla="*/ 2147483647 w 32"/>
                <a:gd name="T75" fmla="*/ 2147483647 h 40"/>
                <a:gd name="T76" fmla="*/ 2147483647 w 32"/>
                <a:gd name="T77" fmla="*/ 0 h 40"/>
                <a:gd name="T78" fmla="*/ 2147483647 w 32"/>
                <a:gd name="T79" fmla="*/ 2147483647 h 40"/>
                <a:gd name="T80" fmla="*/ 2147483647 w 32"/>
                <a:gd name="T81" fmla="*/ 2147483647 h 4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40"/>
                <a:gd name="T125" fmla="*/ 32 w 32"/>
                <a:gd name="T126" fmla="*/ 40 h 4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40">
                  <a:moveTo>
                    <a:pt x="13" y="5"/>
                  </a:moveTo>
                  <a:lnTo>
                    <a:pt x="10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0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5" y="13"/>
                  </a:lnTo>
                  <a:lnTo>
                    <a:pt x="5" y="10"/>
                  </a:lnTo>
                  <a:lnTo>
                    <a:pt x="8" y="10"/>
                  </a:lnTo>
                  <a:lnTo>
                    <a:pt x="10" y="13"/>
                  </a:lnTo>
                  <a:lnTo>
                    <a:pt x="13" y="18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0" y="32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8" y="37"/>
                  </a:lnTo>
                  <a:lnTo>
                    <a:pt x="18" y="40"/>
                  </a:lnTo>
                  <a:lnTo>
                    <a:pt x="21" y="37"/>
                  </a:lnTo>
                  <a:lnTo>
                    <a:pt x="24" y="34"/>
                  </a:lnTo>
                  <a:lnTo>
                    <a:pt x="24" y="32"/>
                  </a:lnTo>
                  <a:lnTo>
                    <a:pt x="21" y="29"/>
                  </a:lnTo>
                  <a:lnTo>
                    <a:pt x="21" y="26"/>
                  </a:lnTo>
                  <a:lnTo>
                    <a:pt x="24" y="24"/>
                  </a:lnTo>
                  <a:lnTo>
                    <a:pt x="29" y="26"/>
                  </a:lnTo>
                  <a:lnTo>
                    <a:pt x="32" y="26"/>
                  </a:lnTo>
                  <a:lnTo>
                    <a:pt x="29" y="24"/>
                  </a:lnTo>
                  <a:lnTo>
                    <a:pt x="29" y="18"/>
                  </a:lnTo>
                  <a:lnTo>
                    <a:pt x="26" y="13"/>
                  </a:lnTo>
                  <a:lnTo>
                    <a:pt x="29" y="13"/>
                  </a:lnTo>
                  <a:lnTo>
                    <a:pt x="32" y="10"/>
                  </a:lnTo>
                  <a:lnTo>
                    <a:pt x="29" y="8"/>
                  </a:lnTo>
                  <a:lnTo>
                    <a:pt x="26" y="5"/>
                  </a:lnTo>
                  <a:lnTo>
                    <a:pt x="21" y="2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3" y="5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59" name="Freeform 225"/>
            <p:cNvSpPr>
              <a:spLocks/>
            </p:cNvSpPr>
            <p:nvPr/>
          </p:nvSpPr>
          <p:spPr bwMode="auto">
            <a:xfrm>
              <a:off x="3036888" y="4070350"/>
              <a:ext cx="579437" cy="950913"/>
            </a:xfrm>
            <a:custGeom>
              <a:avLst/>
              <a:gdLst>
                <a:gd name="T0" fmla="*/ 2147483647 w 155"/>
                <a:gd name="T1" fmla="*/ 2147483647 h 240"/>
                <a:gd name="T2" fmla="*/ 2147483647 w 155"/>
                <a:gd name="T3" fmla="*/ 2147483647 h 240"/>
                <a:gd name="T4" fmla="*/ 2147483647 w 155"/>
                <a:gd name="T5" fmla="*/ 2147483647 h 240"/>
                <a:gd name="T6" fmla="*/ 2147483647 w 155"/>
                <a:gd name="T7" fmla="*/ 2147483647 h 240"/>
                <a:gd name="T8" fmla="*/ 2147483647 w 155"/>
                <a:gd name="T9" fmla="*/ 2147483647 h 240"/>
                <a:gd name="T10" fmla="*/ 2147483647 w 155"/>
                <a:gd name="T11" fmla="*/ 2147483647 h 240"/>
                <a:gd name="T12" fmla="*/ 2147483647 w 155"/>
                <a:gd name="T13" fmla="*/ 2147483647 h 240"/>
                <a:gd name="T14" fmla="*/ 2147483647 w 155"/>
                <a:gd name="T15" fmla="*/ 2147483647 h 240"/>
                <a:gd name="T16" fmla="*/ 2147483647 w 155"/>
                <a:gd name="T17" fmla="*/ 2147483647 h 240"/>
                <a:gd name="T18" fmla="*/ 2147483647 w 155"/>
                <a:gd name="T19" fmla="*/ 2147483647 h 240"/>
                <a:gd name="T20" fmla="*/ 2147483647 w 155"/>
                <a:gd name="T21" fmla="*/ 2147483647 h 240"/>
                <a:gd name="T22" fmla="*/ 2147483647 w 155"/>
                <a:gd name="T23" fmla="*/ 2147483647 h 240"/>
                <a:gd name="T24" fmla="*/ 2147483647 w 155"/>
                <a:gd name="T25" fmla="*/ 2147483647 h 240"/>
                <a:gd name="T26" fmla="*/ 2147483647 w 155"/>
                <a:gd name="T27" fmla="*/ 2147483647 h 240"/>
                <a:gd name="T28" fmla="*/ 2147483647 w 155"/>
                <a:gd name="T29" fmla="*/ 2147483647 h 240"/>
                <a:gd name="T30" fmla="*/ 2147483647 w 155"/>
                <a:gd name="T31" fmla="*/ 2147483647 h 240"/>
                <a:gd name="T32" fmla="*/ 2147483647 w 155"/>
                <a:gd name="T33" fmla="*/ 2147483647 h 240"/>
                <a:gd name="T34" fmla="*/ 2147483647 w 155"/>
                <a:gd name="T35" fmla="*/ 2147483647 h 240"/>
                <a:gd name="T36" fmla="*/ 2147483647 w 155"/>
                <a:gd name="T37" fmla="*/ 2147483647 h 240"/>
                <a:gd name="T38" fmla="*/ 2147483647 w 155"/>
                <a:gd name="T39" fmla="*/ 2147483647 h 240"/>
                <a:gd name="T40" fmla="*/ 2147483647 w 155"/>
                <a:gd name="T41" fmla="*/ 2147483647 h 240"/>
                <a:gd name="T42" fmla="*/ 2147483647 w 155"/>
                <a:gd name="T43" fmla="*/ 2147483647 h 240"/>
                <a:gd name="T44" fmla="*/ 2147483647 w 155"/>
                <a:gd name="T45" fmla="*/ 2147483647 h 240"/>
                <a:gd name="T46" fmla="*/ 2147483647 w 155"/>
                <a:gd name="T47" fmla="*/ 2147483647 h 240"/>
                <a:gd name="T48" fmla="*/ 2147483647 w 155"/>
                <a:gd name="T49" fmla="*/ 2147483647 h 240"/>
                <a:gd name="T50" fmla="*/ 2147483647 w 155"/>
                <a:gd name="T51" fmla="*/ 2147483647 h 240"/>
                <a:gd name="T52" fmla="*/ 2147483647 w 155"/>
                <a:gd name="T53" fmla="*/ 2147483647 h 240"/>
                <a:gd name="T54" fmla="*/ 2147483647 w 155"/>
                <a:gd name="T55" fmla="*/ 2147483647 h 240"/>
                <a:gd name="T56" fmla="*/ 2147483647 w 155"/>
                <a:gd name="T57" fmla="*/ 2147483647 h 240"/>
                <a:gd name="T58" fmla="*/ 2147483647 w 155"/>
                <a:gd name="T59" fmla="*/ 2147483647 h 240"/>
                <a:gd name="T60" fmla="*/ 2147483647 w 155"/>
                <a:gd name="T61" fmla="*/ 2147483647 h 240"/>
                <a:gd name="T62" fmla="*/ 2147483647 w 155"/>
                <a:gd name="T63" fmla="*/ 2147483647 h 240"/>
                <a:gd name="T64" fmla="*/ 2147483647 w 155"/>
                <a:gd name="T65" fmla="*/ 2147483647 h 240"/>
                <a:gd name="T66" fmla="*/ 2147483647 w 155"/>
                <a:gd name="T67" fmla="*/ 2147483647 h 240"/>
                <a:gd name="T68" fmla="*/ 2147483647 w 155"/>
                <a:gd name="T69" fmla="*/ 2147483647 h 240"/>
                <a:gd name="T70" fmla="*/ 2147483647 w 155"/>
                <a:gd name="T71" fmla="*/ 2147483647 h 240"/>
                <a:gd name="T72" fmla="*/ 2147483647 w 155"/>
                <a:gd name="T73" fmla="*/ 2147483647 h 240"/>
                <a:gd name="T74" fmla="*/ 2147483647 w 155"/>
                <a:gd name="T75" fmla="*/ 2147483647 h 240"/>
                <a:gd name="T76" fmla="*/ 2147483647 w 155"/>
                <a:gd name="T77" fmla="*/ 2147483647 h 240"/>
                <a:gd name="T78" fmla="*/ 2147483647 w 155"/>
                <a:gd name="T79" fmla="*/ 2147483647 h 240"/>
                <a:gd name="T80" fmla="*/ 2147483647 w 155"/>
                <a:gd name="T81" fmla="*/ 2147483647 h 240"/>
                <a:gd name="T82" fmla="*/ 2147483647 w 155"/>
                <a:gd name="T83" fmla="*/ 2147483647 h 240"/>
                <a:gd name="T84" fmla="*/ 2147483647 w 155"/>
                <a:gd name="T85" fmla="*/ 2147483647 h 240"/>
                <a:gd name="T86" fmla="*/ 2147483647 w 155"/>
                <a:gd name="T87" fmla="*/ 2147483647 h 240"/>
                <a:gd name="T88" fmla="*/ 2147483647 w 155"/>
                <a:gd name="T89" fmla="*/ 2147483647 h 240"/>
                <a:gd name="T90" fmla="*/ 2147483647 w 155"/>
                <a:gd name="T91" fmla="*/ 2147483647 h 240"/>
                <a:gd name="T92" fmla="*/ 2147483647 w 155"/>
                <a:gd name="T93" fmla="*/ 2147483647 h 240"/>
                <a:gd name="T94" fmla="*/ 2147483647 w 155"/>
                <a:gd name="T95" fmla="*/ 2147483647 h 240"/>
                <a:gd name="T96" fmla="*/ 2147483647 w 155"/>
                <a:gd name="T97" fmla="*/ 2147483647 h 240"/>
                <a:gd name="T98" fmla="*/ 2147483647 w 155"/>
                <a:gd name="T99" fmla="*/ 2147483647 h 240"/>
                <a:gd name="T100" fmla="*/ 2147483647 w 155"/>
                <a:gd name="T101" fmla="*/ 2147483647 h 240"/>
                <a:gd name="T102" fmla="*/ 2147483647 w 155"/>
                <a:gd name="T103" fmla="*/ 2147483647 h 240"/>
                <a:gd name="T104" fmla="*/ 2147483647 w 155"/>
                <a:gd name="T105" fmla="*/ 2147483647 h 240"/>
                <a:gd name="T106" fmla="*/ 2147483647 w 155"/>
                <a:gd name="T107" fmla="*/ 2147483647 h 240"/>
                <a:gd name="T108" fmla="*/ 2147483647 w 155"/>
                <a:gd name="T109" fmla="*/ 2147483647 h 240"/>
                <a:gd name="T110" fmla="*/ 2147483647 w 155"/>
                <a:gd name="T111" fmla="*/ 2147483647 h 240"/>
                <a:gd name="T112" fmla="*/ 2147483647 w 155"/>
                <a:gd name="T113" fmla="*/ 2147483647 h 240"/>
                <a:gd name="T114" fmla="*/ 2147483647 w 155"/>
                <a:gd name="T115" fmla="*/ 2147483647 h 240"/>
                <a:gd name="T116" fmla="*/ 2147483647 w 155"/>
                <a:gd name="T117" fmla="*/ 2147483647 h 240"/>
                <a:gd name="T118" fmla="*/ 2147483647 w 155"/>
                <a:gd name="T119" fmla="*/ 2147483647 h 2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55"/>
                <a:gd name="T181" fmla="*/ 0 h 240"/>
                <a:gd name="T182" fmla="*/ 155 w 155"/>
                <a:gd name="T183" fmla="*/ 240 h 2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55" h="240">
                  <a:moveTo>
                    <a:pt x="110" y="166"/>
                  </a:moveTo>
                  <a:lnTo>
                    <a:pt x="112" y="163"/>
                  </a:lnTo>
                  <a:lnTo>
                    <a:pt x="110" y="160"/>
                  </a:lnTo>
                  <a:lnTo>
                    <a:pt x="104" y="158"/>
                  </a:lnTo>
                  <a:lnTo>
                    <a:pt x="104" y="155"/>
                  </a:lnTo>
                  <a:lnTo>
                    <a:pt x="102" y="152"/>
                  </a:lnTo>
                  <a:lnTo>
                    <a:pt x="99" y="152"/>
                  </a:lnTo>
                  <a:lnTo>
                    <a:pt x="96" y="150"/>
                  </a:lnTo>
                  <a:lnTo>
                    <a:pt x="94" y="147"/>
                  </a:lnTo>
                  <a:lnTo>
                    <a:pt x="96" y="142"/>
                  </a:lnTo>
                  <a:lnTo>
                    <a:pt x="94" y="139"/>
                  </a:lnTo>
                  <a:lnTo>
                    <a:pt x="94" y="136"/>
                  </a:lnTo>
                  <a:lnTo>
                    <a:pt x="96" y="134"/>
                  </a:lnTo>
                  <a:lnTo>
                    <a:pt x="110" y="134"/>
                  </a:lnTo>
                  <a:lnTo>
                    <a:pt x="112" y="131"/>
                  </a:lnTo>
                  <a:lnTo>
                    <a:pt x="112" y="126"/>
                  </a:lnTo>
                  <a:lnTo>
                    <a:pt x="110" y="123"/>
                  </a:lnTo>
                  <a:lnTo>
                    <a:pt x="102" y="115"/>
                  </a:lnTo>
                  <a:lnTo>
                    <a:pt x="99" y="112"/>
                  </a:lnTo>
                  <a:lnTo>
                    <a:pt x="102" y="110"/>
                  </a:lnTo>
                  <a:lnTo>
                    <a:pt x="107" y="110"/>
                  </a:lnTo>
                  <a:lnTo>
                    <a:pt x="110" y="112"/>
                  </a:lnTo>
                  <a:lnTo>
                    <a:pt x="112" y="115"/>
                  </a:lnTo>
                  <a:lnTo>
                    <a:pt x="123" y="115"/>
                  </a:lnTo>
                  <a:lnTo>
                    <a:pt x="126" y="115"/>
                  </a:lnTo>
                  <a:lnTo>
                    <a:pt x="126" y="118"/>
                  </a:lnTo>
                  <a:lnTo>
                    <a:pt x="128" y="123"/>
                  </a:lnTo>
                  <a:lnTo>
                    <a:pt x="134" y="118"/>
                  </a:lnTo>
                  <a:lnTo>
                    <a:pt x="136" y="118"/>
                  </a:lnTo>
                  <a:lnTo>
                    <a:pt x="147" y="118"/>
                  </a:lnTo>
                  <a:lnTo>
                    <a:pt x="150" y="118"/>
                  </a:lnTo>
                  <a:lnTo>
                    <a:pt x="150" y="115"/>
                  </a:lnTo>
                  <a:lnTo>
                    <a:pt x="147" y="115"/>
                  </a:lnTo>
                  <a:lnTo>
                    <a:pt x="144" y="112"/>
                  </a:lnTo>
                  <a:lnTo>
                    <a:pt x="134" y="115"/>
                  </a:lnTo>
                  <a:lnTo>
                    <a:pt x="131" y="115"/>
                  </a:lnTo>
                  <a:lnTo>
                    <a:pt x="131" y="112"/>
                  </a:lnTo>
                  <a:lnTo>
                    <a:pt x="131" y="107"/>
                  </a:lnTo>
                  <a:lnTo>
                    <a:pt x="128" y="104"/>
                  </a:lnTo>
                  <a:lnTo>
                    <a:pt x="126" y="104"/>
                  </a:lnTo>
                  <a:lnTo>
                    <a:pt x="123" y="104"/>
                  </a:lnTo>
                  <a:lnTo>
                    <a:pt x="123" y="107"/>
                  </a:lnTo>
                  <a:lnTo>
                    <a:pt x="126" y="110"/>
                  </a:lnTo>
                  <a:lnTo>
                    <a:pt x="126" y="112"/>
                  </a:lnTo>
                  <a:lnTo>
                    <a:pt x="123" y="112"/>
                  </a:lnTo>
                  <a:lnTo>
                    <a:pt x="120" y="112"/>
                  </a:lnTo>
                  <a:lnTo>
                    <a:pt x="115" y="110"/>
                  </a:lnTo>
                  <a:lnTo>
                    <a:pt x="112" y="107"/>
                  </a:lnTo>
                  <a:lnTo>
                    <a:pt x="107" y="104"/>
                  </a:lnTo>
                  <a:lnTo>
                    <a:pt x="104" y="102"/>
                  </a:lnTo>
                  <a:lnTo>
                    <a:pt x="96" y="99"/>
                  </a:lnTo>
                  <a:lnTo>
                    <a:pt x="94" y="94"/>
                  </a:lnTo>
                  <a:lnTo>
                    <a:pt x="88" y="91"/>
                  </a:lnTo>
                  <a:lnTo>
                    <a:pt x="86" y="86"/>
                  </a:lnTo>
                  <a:lnTo>
                    <a:pt x="80" y="83"/>
                  </a:lnTo>
                  <a:lnTo>
                    <a:pt x="78" y="83"/>
                  </a:lnTo>
                  <a:lnTo>
                    <a:pt x="78" y="80"/>
                  </a:lnTo>
                  <a:lnTo>
                    <a:pt x="78" y="78"/>
                  </a:lnTo>
                  <a:lnTo>
                    <a:pt x="80" y="75"/>
                  </a:lnTo>
                  <a:lnTo>
                    <a:pt x="80" y="72"/>
                  </a:lnTo>
                  <a:lnTo>
                    <a:pt x="83" y="70"/>
                  </a:lnTo>
                  <a:lnTo>
                    <a:pt x="86" y="70"/>
                  </a:lnTo>
                  <a:lnTo>
                    <a:pt x="91" y="64"/>
                  </a:lnTo>
                  <a:lnTo>
                    <a:pt x="94" y="64"/>
                  </a:lnTo>
                  <a:lnTo>
                    <a:pt x="96" y="64"/>
                  </a:lnTo>
                  <a:lnTo>
                    <a:pt x="96" y="62"/>
                  </a:lnTo>
                  <a:lnTo>
                    <a:pt x="91" y="59"/>
                  </a:lnTo>
                  <a:lnTo>
                    <a:pt x="94" y="56"/>
                  </a:lnTo>
                  <a:lnTo>
                    <a:pt x="96" y="54"/>
                  </a:lnTo>
                  <a:lnTo>
                    <a:pt x="94" y="51"/>
                  </a:lnTo>
                  <a:lnTo>
                    <a:pt x="96" y="48"/>
                  </a:lnTo>
                  <a:lnTo>
                    <a:pt x="99" y="48"/>
                  </a:lnTo>
                  <a:lnTo>
                    <a:pt x="99" y="46"/>
                  </a:lnTo>
                  <a:lnTo>
                    <a:pt x="96" y="40"/>
                  </a:lnTo>
                  <a:lnTo>
                    <a:pt x="94" y="38"/>
                  </a:lnTo>
                  <a:lnTo>
                    <a:pt x="96" y="30"/>
                  </a:lnTo>
                  <a:lnTo>
                    <a:pt x="94" y="30"/>
                  </a:lnTo>
                  <a:lnTo>
                    <a:pt x="94" y="27"/>
                  </a:lnTo>
                  <a:lnTo>
                    <a:pt x="88" y="27"/>
                  </a:lnTo>
                  <a:lnTo>
                    <a:pt x="86" y="27"/>
                  </a:lnTo>
                  <a:lnTo>
                    <a:pt x="86" y="24"/>
                  </a:lnTo>
                  <a:lnTo>
                    <a:pt x="91" y="19"/>
                  </a:lnTo>
                  <a:lnTo>
                    <a:pt x="88" y="19"/>
                  </a:lnTo>
                  <a:lnTo>
                    <a:pt x="86" y="16"/>
                  </a:lnTo>
                  <a:lnTo>
                    <a:pt x="78" y="16"/>
                  </a:lnTo>
                  <a:lnTo>
                    <a:pt x="75" y="11"/>
                  </a:lnTo>
                  <a:lnTo>
                    <a:pt x="75" y="8"/>
                  </a:lnTo>
                  <a:lnTo>
                    <a:pt x="72" y="6"/>
                  </a:lnTo>
                  <a:lnTo>
                    <a:pt x="70" y="6"/>
                  </a:lnTo>
                  <a:lnTo>
                    <a:pt x="67" y="6"/>
                  </a:lnTo>
                  <a:lnTo>
                    <a:pt x="64" y="6"/>
                  </a:lnTo>
                  <a:lnTo>
                    <a:pt x="64" y="3"/>
                  </a:lnTo>
                  <a:lnTo>
                    <a:pt x="62" y="0"/>
                  </a:lnTo>
                  <a:lnTo>
                    <a:pt x="62" y="3"/>
                  </a:lnTo>
                  <a:lnTo>
                    <a:pt x="62" y="6"/>
                  </a:lnTo>
                  <a:lnTo>
                    <a:pt x="64" y="11"/>
                  </a:lnTo>
                  <a:lnTo>
                    <a:pt x="64" y="14"/>
                  </a:lnTo>
                  <a:lnTo>
                    <a:pt x="67" y="16"/>
                  </a:lnTo>
                  <a:lnTo>
                    <a:pt x="72" y="22"/>
                  </a:lnTo>
                  <a:lnTo>
                    <a:pt x="72" y="24"/>
                  </a:lnTo>
                  <a:lnTo>
                    <a:pt x="78" y="27"/>
                  </a:lnTo>
                  <a:lnTo>
                    <a:pt x="80" y="30"/>
                  </a:lnTo>
                  <a:lnTo>
                    <a:pt x="80" y="32"/>
                  </a:lnTo>
                  <a:lnTo>
                    <a:pt x="86" y="35"/>
                  </a:lnTo>
                  <a:lnTo>
                    <a:pt x="88" y="38"/>
                  </a:lnTo>
                  <a:lnTo>
                    <a:pt x="88" y="40"/>
                  </a:lnTo>
                  <a:lnTo>
                    <a:pt x="91" y="43"/>
                  </a:lnTo>
                  <a:lnTo>
                    <a:pt x="91" y="46"/>
                  </a:lnTo>
                  <a:lnTo>
                    <a:pt x="91" y="48"/>
                  </a:lnTo>
                  <a:lnTo>
                    <a:pt x="91" y="51"/>
                  </a:lnTo>
                  <a:lnTo>
                    <a:pt x="91" y="54"/>
                  </a:lnTo>
                  <a:lnTo>
                    <a:pt x="91" y="56"/>
                  </a:lnTo>
                  <a:lnTo>
                    <a:pt x="88" y="56"/>
                  </a:lnTo>
                  <a:lnTo>
                    <a:pt x="86" y="59"/>
                  </a:lnTo>
                  <a:lnTo>
                    <a:pt x="83" y="59"/>
                  </a:lnTo>
                  <a:lnTo>
                    <a:pt x="80" y="56"/>
                  </a:lnTo>
                  <a:lnTo>
                    <a:pt x="78" y="54"/>
                  </a:lnTo>
                  <a:lnTo>
                    <a:pt x="75" y="54"/>
                  </a:lnTo>
                  <a:lnTo>
                    <a:pt x="75" y="56"/>
                  </a:lnTo>
                  <a:lnTo>
                    <a:pt x="75" y="59"/>
                  </a:lnTo>
                  <a:lnTo>
                    <a:pt x="80" y="64"/>
                  </a:lnTo>
                  <a:lnTo>
                    <a:pt x="78" y="67"/>
                  </a:lnTo>
                  <a:lnTo>
                    <a:pt x="78" y="72"/>
                  </a:lnTo>
                  <a:lnTo>
                    <a:pt x="75" y="72"/>
                  </a:lnTo>
                  <a:lnTo>
                    <a:pt x="72" y="70"/>
                  </a:lnTo>
                  <a:lnTo>
                    <a:pt x="70" y="70"/>
                  </a:lnTo>
                  <a:lnTo>
                    <a:pt x="70" y="72"/>
                  </a:lnTo>
                  <a:lnTo>
                    <a:pt x="70" y="75"/>
                  </a:lnTo>
                  <a:lnTo>
                    <a:pt x="70" y="78"/>
                  </a:lnTo>
                  <a:lnTo>
                    <a:pt x="70" y="80"/>
                  </a:lnTo>
                  <a:lnTo>
                    <a:pt x="67" y="78"/>
                  </a:lnTo>
                  <a:lnTo>
                    <a:pt x="67" y="75"/>
                  </a:lnTo>
                  <a:lnTo>
                    <a:pt x="64" y="75"/>
                  </a:lnTo>
                  <a:lnTo>
                    <a:pt x="62" y="72"/>
                  </a:lnTo>
                  <a:lnTo>
                    <a:pt x="59" y="72"/>
                  </a:lnTo>
                  <a:lnTo>
                    <a:pt x="59" y="75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7" y="80"/>
                  </a:lnTo>
                  <a:lnTo>
                    <a:pt x="67" y="83"/>
                  </a:lnTo>
                  <a:lnTo>
                    <a:pt x="70" y="83"/>
                  </a:lnTo>
                  <a:lnTo>
                    <a:pt x="70" y="86"/>
                  </a:lnTo>
                  <a:lnTo>
                    <a:pt x="70" y="88"/>
                  </a:lnTo>
                  <a:lnTo>
                    <a:pt x="70" y="91"/>
                  </a:lnTo>
                  <a:lnTo>
                    <a:pt x="72" y="88"/>
                  </a:lnTo>
                  <a:lnTo>
                    <a:pt x="78" y="88"/>
                  </a:lnTo>
                  <a:lnTo>
                    <a:pt x="83" y="88"/>
                  </a:lnTo>
                  <a:lnTo>
                    <a:pt x="88" y="94"/>
                  </a:lnTo>
                  <a:lnTo>
                    <a:pt x="91" y="96"/>
                  </a:lnTo>
                  <a:lnTo>
                    <a:pt x="91" y="99"/>
                  </a:lnTo>
                  <a:lnTo>
                    <a:pt x="91" y="102"/>
                  </a:lnTo>
                  <a:lnTo>
                    <a:pt x="88" y="102"/>
                  </a:lnTo>
                  <a:lnTo>
                    <a:pt x="86" y="104"/>
                  </a:lnTo>
                  <a:lnTo>
                    <a:pt x="86" y="110"/>
                  </a:lnTo>
                  <a:lnTo>
                    <a:pt x="83" y="110"/>
                  </a:lnTo>
                  <a:lnTo>
                    <a:pt x="78" y="110"/>
                  </a:lnTo>
                  <a:lnTo>
                    <a:pt x="78" y="112"/>
                  </a:lnTo>
                  <a:lnTo>
                    <a:pt x="75" y="112"/>
                  </a:lnTo>
                  <a:lnTo>
                    <a:pt x="72" y="115"/>
                  </a:lnTo>
                  <a:lnTo>
                    <a:pt x="70" y="115"/>
                  </a:lnTo>
                  <a:lnTo>
                    <a:pt x="70" y="118"/>
                  </a:lnTo>
                  <a:lnTo>
                    <a:pt x="70" y="120"/>
                  </a:lnTo>
                  <a:lnTo>
                    <a:pt x="67" y="120"/>
                  </a:lnTo>
                  <a:lnTo>
                    <a:pt x="64" y="120"/>
                  </a:lnTo>
                  <a:lnTo>
                    <a:pt x="64" y="118"/>
                  </a:lnTo>
                  <a:lnTo>
                    <a:pt x="64" y="115"/>
                  </a:lnTo>
                  <a:lnTo>
                    <a:pt x="62" y="115"/>
                  </a:lnTo>
                  <a:lnTo>
                    <a:pt x="59" y="112"/>
                  </a:lnTo>
                  <a:lnTo>
                    <a:pt x="59" y="110"/>
                  </a:lnTo>
                  <a:lnTo>
                    <a:pt x="59" y="107"/>
                  </a:lnTo>
                  <a:lnTo>
                    <a:pt x="59" y="104"/>
                  </a:lnTo>
                  <a:lnTo>
                    <a:pt x="59" y="96"/>
                  </a:lnTo>
                  <a:lnTo>
                    <a:pt x="59" y="94"/>
                  </a:lnTo>
                  <a:lnTo>
                    <a:pt x="56" y="96"/>
                  </a:lnTo>
                  <a:lnTo>
                    <a:pt x="56" y="99"/>
                  </a:lnTo>
                  <a:lnTo>
                    <a:pt x="56" y="107"/>
                  </a:lnTo>
                  <a:lnTo>
                    <a:pt x="56" y="110"/>
                  </a:lnTo>
                  <a:lnTo>
                    <a:pt x="56" y="112"/>
                  </a:lnTo>
                  <a:lnTo>
                    <a:pt x="56" y="115"/>
                  </a:lnTo>
                  <a:lnTo>
                    <a:pt x="54" y="115"/>
                  </a:lnTo>
                  <a:lnTo>
                    <a:pt x="54" y="112"/>
                  </a:lnTo>
                  <a:lnTo>
                    <a:pt x="54" y="110"/>
                  </a:lnTo>
                  <a:lnTo>
                    <a:pt x="54" y="107"/>
                  </a:lnTo>
                  <a:lnTo>
                    <a:pt x="51" y="107"/>
                  </a:lnTo>
                  <a:lnTo>
                    <a:pt x="48" y="107"/>
                  </a:lnTo>
                  <a:lnTo>
                    <a:pt x="46" y="104"/>
                  </a:lnTo>
                  <a:lnTo>
                    <a:pt x="40" y="107"/>
                  </a:lnTo>
                  <a:lnTo>
                    <a:pt x="40" y="112"/>
                  </a:lnTo>
                  <a:lnTo>
                    <a:pt x="40" y="115"/>
                  </a:lnTo>
                  <a:lnTo>
                    <a:pt x="38" y="118"/>
                  </a:lnTo>
                  <a:lnTo>
                    <a:pt x="32" y="118"/>
                  </a:lnTo>
                  <a:lnTo>
                    <a:pt x="30" y="118"/>
                  </a:lnTo>
                  <a:lnTo>
                    <a:pt x="24" y="115"/>
                  </a:lnTo>
                  <a:lnTo>
                    <a:pt x="22" y="112"/>
                  </a:lnTo>
                  <a:lnTo>
                    <a:pt x="22" y="110"/>
                  </a:lnTo>
                  <a:lnTo>
                    <a:pt x="22" y="107"/>
                  </a:lnTo>
                  <a:lnTo>
                    <a:pt x="19" y="104"/>
                  </a:lnTo>
                  <a:lnTo>
                    <a:pt x="16" y="104"/>
                  </a:lnTo>
                  <a:lnTo>
                    <a:pt x="16" y="107"/>
                  </a:lnTo>
                  <a:lnTo>
                    <a:pt x="16" y="110"/>
                  </a:lnTo>
                  <a:lnTo>
                    <a:pt x="19" y="112"/>
                  </a:lnTo>
                  <a:lnTo>
                    <a:pt x="19" y="115"/>
                  </a:lnTo>
                  <a:lnTo>
                    <a:pt x="19" y="118"/>
                  </a:lnTo>
                  <a:lnTo>
                    <a:pt x="19" y="120"/>
                  </a:lnTo>
                  <a:lnTo>
                    <a:pt x="16" y="120"/>
                  </a:lnTo>
                  <a:lnTo>
                    <a:pt x="14" y="120"/>
                  </a:lnTo>
                  <a:lnTo>
                    <a:pt x="11" y="120"/>
                  </a:lnTo>
                  <a:lnTo>
                    <a:pt x="8" y="120"/>
                  </a:lnTo>
                  <a:lnTo>
                    <a:pt x="6" y="123"/>
                  </a:lnTo>
                  <a:lnTo>
                    <a:pt x="3" y="123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0" y="131"/>
                  </a:lnTo>
                  <a:lnTo>
                    <a:pt x="0" y="134"/>
                  </a:lnTo>
                  <a:lnTo>
                    <a:pt x="3" y="136"/>
                  </a:lnTo>
                  <a:lnTo>
                    <a:pt x="6" y="136"/>
                  </a:lnTo>
                  <a:lnTo>
                    <a:pt x="6" y="134"/>
                  </a:lnTo>
                  <a:lnTo>
                    <a:pt x="6" y="131"/>
                  </a:lnTo>
                  <a:lnTo>
                    <a:pt x="6" y="128"/>
                  </a:lnTo>
                  <a:lnTo>
                    <a:pt x="8" y="126"/>
                  </a:lnTo>
                  <a:lnTo>
                    <a:pt x="11" y="126"/>
                  </a:lnTo>
                  <a:lnTo>
                    <a:pt x="16" y="128"/>
                  </a:lnTo>
                  <a:lnTo>
                    <a:pt x="24" y="123"/>
                  </a:lnTo>
                  <a:lnTo>
                    <a:pt x="24" y="120"/>
                  </a:lnTo>
                  <a:lnTo>
                    <a:pt x="27" y="123"/>
                  </a:lnTo>
                  <a:lnTo>
                    <a:pt x="30" y="126"/>
                  </a:lnTo>
                  <a:lnTo>
                    <a:pt x="35" y="128"/>
                  </a:lnTo>
                  <a:lnTo>
                    <a:pt x="38" y="131"/>
                  </a:lnTo>
                  <a:lnTo>
                    <a:pt x="43" y="128"/>
                  </a:lnTo>
                  <a:lnTo>
                    <a:pt x="48" y="126"/>
                  </a:lnTo>
                  <a:lnTo>
                    <a:pt x="46" y="123"/>
                  </a:lnTo>
                  <a:lnTo>
                    <a:pt x="40" y="126"/>
                  </a:lnTo>
                  <a:lnTo>
                    <a:pt x="38" y="123"/>
                  </a:lnTo>
                  <a:lnTo>
                    <a:pt x="38" y="120"/>
                  </a:lnTo>
                  <a:lnTo>
                    <a:pt x="40" y="118"/>
                  </a:lnTo>
                  <a:lnTo>
                    <a:pt x="46" y="115"/>
                  </a:lnTo>
                  <a:lnTo>
                    <a:pt x="54" y="118"/>
                  </a:lnTo>
                  <a:lnTo>
                    <a:pt x="56" y="123"/>
                  </a:lnTo>
                  <a:lnTo>
                    <a:pt x="59" y="123"/>
                  </a:lnTo>
                  <a:lnTo>
                    <a:pt x="62" y="123"/>
                  </a:lnTo>
                  <a:lnTo>
                    <a:pt x="62" y="126"/>
                  </a:lnTo>
                  <a:lnTo>
                    <a:pt x="62" y="128"/>
                  </a:lnTo>
                  <a:lnTo>
                    <a:pt x="59" y="128"/>
                  </a:lnTo>
                  <a:lnTo>
                    <a:pt x="56" y="128"/>
                  </a:lnTo>
                  <a:lnTo>
                    <a:pt x="54" y="128"/>
                  </a:lnTo>
                  <a:lnTo>
                    <a:pt x="54" y="131"/>
                  </a:lnTo>
                  <a:lnTo>
                    <a:pt x="59" y="134"/>
                  </a:lnTo>
                  <a:lnTo>
                    <a:pt x="64" y="131"/>
                  </a:lnTo>
                  <a:lnTo>
                    <a:pt x="67" y="134"/>
                  </a:lnTo>
                  <a:lnTo>
                    <a:pt x="72" y="136"/>
                  </a:lnTo>
                  <a:lnTo>
                    <a:pt x="72" y="139"/>
                  </a:lnTo>
                  <a:lnTo>
                    <a:pt x="75" y="142"/>
                  </a:lnTo>
                  <a:lnTo>
                    <a:pt x="75" y="144"/>
                  </a:lnTo>
                  <a:lnTo>
                    <a:pt x="75" y="147"/>
                  </a:lnTo>
                  <a:lnTo>
                    <a:pt x="75" y="152"/>
                  </a:lnTo>
                  <a:lnTo>
                    <a:pt x="72" y="152"/>
                  </a:lnTo>
                  <a:lnTo>
                    <a:pt x="72" y="155"/>
                  </a:lnTo>
                  <a:lnTo>
                    <a:pt x="80" y="160"/>
                  </a:lnTo>
                  <a:lnTo>
                    <a:pt x="86" y="171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3" y="182"/>
                  </a:lnTo>
                  <a:lnTo>
                    <a:pt x="80" y="182"/>
                  </a:lnTo>
                  <a:lnTo>
                    <a:pt x="78" y="182"/>
                  </a:lnTo>
                  <a:lnTo>
                    <a:pt x="75" y="179"/>
                  </a:lnTo>
                  <a:lnTo>
                    <a:pt x="72" y="179"/>
                  </a:lnTo>
                  <a:lnTo>
                    <a:pt x="70" y="179"/>
                  </a:lnTo>
                  <a:lnTo>
                    <a:pt x="70" y="182"/>
                  </a:lnTo>
                  <a:lnTo>
                    <a:pt x="70" y="184"/>
                  </a:lnTo>
                  <a:lnTo>
                    <a:pt x="67" y="184"/>
                  </a:lnTo>
                  <a:lnTo>
                    <a:pt x="67" y="187"/>
                  </a:lnTo>
                  <a:lnTo>
                    <a:pt x="64" y="190"/>
                  </a:lnTo>
                  <a:lnTo>
                    <a:pt x="62" y="192"/>
                  </a:lnTo>
                  <a:lnTo>
                    <a:pt x="59" y="192"/>
                  </a:lnTo>
                  <a:lnTo>
                    <a:pt x="62" y="195"/>
                  </a:lnTo>
                  <a:lnTo>
                    <a:pt x="62" y="198"/>
                  </a:lnTo>
                  <a:lnTo>
                    <a:pt x="64" y="198"/>
                  </a:lnTo>
                  <a:lnTo>
                    <a:pt x="67" y="200"/>
                  </a:lnTo>
                  <a:lnTo>
                    <a:pt x="70" y="203"/>
                  </a:lnTo>
                  <a:lnTo>
                    <a:pt x="72" y="203"/>
                  </a:lnTo>
                  <a:lnTo>
                    <a:pt x="75" y="203"/>
                  </a:lnTo>
                  <a:lnTo>
                    <a:pt x="75" y="200"/>
                  </a:lnTo>
                  <a:lnTo>
                    <a:pt x="78" y="200"/>
                  </a:lnTo>
                  <a:lnTo>
                    <a:pt x="75" y="195"/>
                  </a:lnTo>
                  <a:lnTo>
                    <a:pt x="72" y="192"/>
                  </a:lnTo>
                  <a:lnTo>
                    <a:pt x="72" y="190"/>
                  </a:lnTo>
                  <a:lnTo>
                    <a:pt x="72" y="187"/>
                  </a:lnTo>
                  <a:lnTo>
                    <a:pt x="72" y="184"/>
                  </a:lnTo>
                  <a:lnTo>
                    <a:pt x="75" y="184"/>
                  </a:lnTo>
                  <a:lnTo>
                    <a:pt x="80" y="184"/>
                  </a:lnTo>
                  <a:lnTo>
                    <a:pt x="83" y="184"/>
                  </a:lnTo>
                  <a:lnTo>
                    <a:pt x="86" y="187"/>
                  </a:lnTo>
                  <a:lnTo>
                    <a:pt x="88" y="187"/>
                  </a:lnTo>
                  <a:lnTo>
                    <a:pt x="94" y="187"/>
                  </a:lnTo>
                  <a:lnTo>
                    <a:pt x="96" y="187"/>
                  </a:lnTo>
                  <a:lnTo>
                    <a:pt x="96" y="184"/>
                  </a:lnTo>
                  <a:lnTo>
                    <a:pt x="94" y="184"/>
                  </a:lnTo>
                  <a:lnTo>
                    <a:pt x="91" y="182"/>
                  </a:lnTo>
                  <a:lnTo>
                    <a:pt x="94" y="179"/>
                  </a:lnTo>
                  <a:lnTo>
                    <a:pt x="94" y="176"/>
                  </a:lnTo>
                  <a:lnTo>
                    <a:pt x="96" y="174"/>
                  </a:lnTo>
                  <a:lnTo>
                    <a:pt x="96" y="176"/>
                  </a:lnTo>
                  <a:lnTo>
                    <a:pt x="99" y="176"/>
                  </a:lnTo>
                  <a:lnTo>
                    <a:pt x="99" y="179"/>
                  </a:lnTo>
                  <a:lnTo>
                    <a:pt x="99" y="182"/>
                  </a:lnTo>
                  <a:lnTo>
                    <a:pt x="102" y="182"/>
                  </a:lnTo>
                  <a:lnTo>
                    <a:pt x="102" y="184"/>
                  </a:lnTo>
                  <a:lnTo>
                    <a:pt x="104" y="184"/>
                  </a:lnTo>
                  <a:lnTo>
                    <a:pt x="107" y="182"/>
                  </a:lnTo>
                  <a:lnTo>
                    <a:pt x="110" y="182"/>
                  </a:lnTo>
                  <a:lnTo>
                    <a:pt x="112" y="184"/>
                  </a:lnTo>
                  <a:lnTo>
                    <a:pt x="112" y="187"/>
                  </a:lnTo>
                  <a:lnTo>
                    <a:pt x="112" y="190"/>
                  </a:lnTo>
                  <a:lnTo>
                    <a:pt x="115" y="192"/>
                  </a:lnTo>
                  <a:lnTo>
                    <a:pt x="115" y="195"/>
                  </a:lnTo>
                  <a:lnTo>
                    <a:pt x="115" y="198"/>
                  </a:lnTo>
                  <a:lnTo>
                    <a:pt x="118" y="198"/>
                  </a:lnTo>
                  <a:lnTo>
                    <a:pt x="120" y="200"/>
                  </a:lnTo>
                  <a:lnTo>
                    <a:pt x="123" y="200"/>
                  </a:lnTo>
                  <a:lnTo>
                    <a:pt x="126" y="200"/>
                  </a:lnTo>
                  <a:lnTo>
                    <a:pt x="128" y="200"/>
                  </a:lnTo>
                  <a:lnTo>
                    <a:pt x="131" y="203"/>
                  </a:lnTo>
                  <a:lnTo>
                    <a:pt x="134" y="206"/>
                  </a:lnTo>
                  <a:lnTo>
                    <a:pt x="134" y="208"/>
                  </a:lnTo>
                  <a:lnTo>
                    <a:pt x="139" y="216"/>
                  </a:lnTo>
                  <a:lnTo>
                    <a:pt x="142" y="219"/>
                  </a:lnTo>
                  <a:lnTo>
                    <a:pt x="144" y="224"/>
                  </a:lnTo>
                  <a:lnTo>
                    <a:pt x="147" y="227"/>
                  </a:lnTo>
                  <a:lnTo>
                    <a:pt x="147" y="230"/>
                  </a:lnTo>
                  <a:lnTo>
                    <a:pt x="147" y="232"/>
                  </a:lnTo>
                  <a:lnTo>
                    <a:pt x="144" y="232"/>
                  </a:lnTo>
                  <a:lnTo>
                    <a:pt x="142" y="235"/>
                  </a:lnTo>
                  <a:lnTo>
                    <a:pt x="142" y="238"/>
                  </a:lnTo>
                  <a:lnTo>
                    <a:pt x="144" y="240"/>
                  </a:lnTo>
                  <a:lnTo>
                    <a:pt x="150" y="238"/>
                  </a:lnTo>
                  <a:lnTo>
                    <a:pt x="152" y="238"/>
                  </a:lnTo>
                  <a:lnTo>
                    <a:pt x="155" y="238"/>
                  </a:lnTo>
                  <a:lnTo>
                    <a:pt x="152" y="235"/>
                  </a:lnTo>
                  <a:lnTo>
                    <a:pt x="152" y="230"/>
                  </a:lnTo>
                  <a:lnTo>
                    <a:pt x="152" y="227"/>
                  </a:lnTo>
                  <a:lnTo>
                    <a:pt x="150" y="224"/>
                  </a:lnTo>
                  <a:lnTo>
                    <a:pt x="147" y="222"/>
                  </a:lnTo>
                  <a:lnTo>
                    <a:pt x="144" y="219"/>
                  </a:lnTo>
                  <a:lnTo>
                    <a:pt x="142" y="216"/>
                  </a:lnTo>
                  <a:lnTo>
                    <a:pt x="139" y="214"/>
                  </a:lnTo>
                  <a:lnTo>
                    <a:pt x="139" y="211"/>
                  </a:lnTo>
                  <a:lnTo>
                    <a:pt x="136" y="208"/>
                  </a:lnTo>
                  <a:lnTo>
                    <a:pt x="134" y="206"/>
                  </a:lnTo>
                  <a:lnTo>
                    <a:pt x="134" y="203"/>
                  </a:lnTo>
                  <a:lnTo>
                    <a:pt x="128" y="200"/>
                  </a:lnTo>
                  <a:lnTo>
                    <a:pt x="123" y="198"/>
                  </a:lnTo>
                  <a:lnTo>
                    <a:pt x="120" y="195"/>
                  </a:lnTo>
                  <a:lnTo>
                    <a:pt x="118" y="192"/>
                  </a:lnTo>
                  <a:lnTo>
                    <a:pt x="118" y="190"/>
                  </a:lnTo>
                  <a:lnTo>
                    <a:pt x="118" y="187"/>
                  </a:lnTo>
                  <a:lnTo>
                    <a:pt x="118" y="184"/>
                  </a:lnTo>
                  <a:lnTo>
                    <a:pt x="118" y="182"/>
                  </a:lnTo>
                  <a:lnTo>
                    <a:pt x="115" y="179"/>
                  </a:lnTo>
                  <a:lnTo>
                    <a:pt x="115" y="174"/>
                  </a:lnTo>
                  <a:lnTo>
                    <a:pt x="112" y="171"/>
                  </a:lnTo>
                  <a:lnTo>
                    <a:pt x="110" y="168"/>
                  </a:lnTo>
                  <a:lnTo>
                    <a:pt x="110" y="166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60" name="Freeform 226"/>
            <p:cNvSpPr>
              <a:spLocks/>
            </p:cNvSpPr>
            <p:nvPr/>
          </p:nvSpPr>
          <p:spPr bwMode="auto">
            <a:xfrm>
              <a:off x="2235200" y="5278438"/>
              <a:ext cx="42863" cy="22225"/>
            </a:xfrm>
            <a:custGeom>
              <a:avLst/>
              <a:gdLst>
                <a:gd name="T0" fmla="*/ 2147483647 w 11"/>
                <a:gd name="T1" fmla="*/ 2147483647 h 6"/>
                <a:gd name="T2" fmla="*/ 2147483647 w 11"/>
                <a:gd name="T3" fmla="*/ 0 h 6"/>
                <a:gd name="T4" fmla="*/ 2147483647 w 11"/>
                <a:gd name="T5" fmla="*/ 0 h 6"/>
                <a:gd name="T6" fmla="*/ 2147483647 w 11"/>
                <a:gd name="T7" fmla="*/ 0 h 6"/>
                <a:gd name="T8" fmla="*/ 2147483647 w 11"/>
                <a:gd name="T9" fmla="*/ 0 h 6"/>
                <a:gd name="T10" fmla="*/ 0 w 11"/>
                <a:gd name="T11" fmla="*/ 2147483647 h 6"/>
                <a:gd name="T12" fmla="*/ 0 w 11"/>
                <a:gd name="T13" fmla="*/ 2147483647 h 6"/>
                <a:gd name="T14" fmla="*/ 0 w 11"/>
                <a:gd name="T15" fmla="*/ 2147483647 h 6"/>
                <a:gd name="T16" fmla="*/ 2147483647 w 11"/>
                <a:gd name="T17" fmla="*/ 2147483647 h 6"/>
                <a:gd name="T18" fmla="*/ 2147483647 w 11"/>
                <a:gd name="T19" fmla="*/ 2147483647 h 6"/>
                <a:gd name="T20" fmla="*/ 2147483647 w 11"/>
                <a:gd name="T21" fmla="*/ 2147483647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"/>
                <a:gd name="T34" fmla="*/ 0 h 6"/>
                <a:gd name="T35" fmla="*/ 11 w 11"/>
                <a:gd name="T36" fmla="*/ 6 h 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" h="6">
                  <a:moveTo>
                    <a:pt x="11" y="3"/>
                  </a:move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61" name="Freeform 227"/>
            <p:cNvSpPr>
              <a:spLocks/>
            </p:cNvSpPr>
            <p:nvPr/>
          </p:nvSpPr>
          <p:spPr bwMode="auto">
            <a:xfrm>
              <a:off x="2465388" y="5003800"/>
              <a:ext cx="11112" cy="17463"/>
            </a:xfrm>
            <a:custGeom>
              <a:avLst/>
              <a:gdLst>
                <a:gd name="T0" fmla="*/ 2147483647 w 3"/>
                <a:gd name="T1" fmla="*/ 2147483647 h 5"/>
                <a:gd name="T2" fmla="*/ 2147483647 w 3"/>
                <a:gd name="T3" fmla="*/ 0 h 5"/>
                <a:gd name="T4" fmla="*/ 0 w 3"/>
                <a:gd name="T5" fmla="*/ 0 h 5"/>
                <a:gd name="T6" fmla="*/ 0 w 3"/>
                <a:gd name="T7" fmla="*/ 2147483647 h 5"/>
                <a:gd name="T8" fmla="*/ 2147483647 w 3"/>
                <a:gd name="T9" fmla="*/ 2147483647 h 5"/>
                <a:gd name="T10" fmla="*/ 2147483647 w 3"/>
                <a:gd name="T11" fmla="*/ 2147483647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5"/>
                <a:gd name="T20" fmla="*/ 3 w 3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5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5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62" name="Freeform 228"/>
            <p:cNvSpPr>
              <a:spLocks/>
            </p:cNvSpPr>
            <p:nvPr/>
          </p:nvSpPr>
          <p:spPr bwMode="auto">
            <a:xfrm>
              <a:off x="2416175" y="4984750"/>
              <a:ext cx="41275" cy="19050"/>
            </a:xfrm>
            <a:custGeom>
              <a:avLst/>
              <a:gdLst>
                <a:gd name="T0" fmla="*/ 2147483647 w 11"/>
                <a:gd name="T1" fmla="*/ 2147483647 h 5"/>
                <a:gd name="T2" fmla="*/ 2147483647 w 11"/>
                <a:gd name="T3" fmla="*/ 2147483647 h 5"/>
                <a:gd name="T4" fmla="*/ 2147483647 w 11"/>
                <a:gd name="T5" fmla="*/ 0 h 5"/>
                <a:gd name="T6" fmla="*/ 2147483647 w 11"/>
                <a:gd name="T7" fmla="*/ 0 h 5"/>
                <a:gd name="T8" fmla="*/ 0 w 11"/>
                <a:gd name="T9" fmla="*/ 0 h 5"/>
                <a:gd name="T10" fmla="*/ 0 w 11"/>
                <a:gd name="T11" fmla="*/ 2147483647 h 5"/>
                <a:gd name="T12" fmla="*/ 2147483647 w 11"/>
                <a:gd name="T13" fmla="*/ 2147483647 h 5"/>
                <a:gd name="T14" fmla="*/ 2147483647 w 11"/>
                <a:gd name="T15" fmla="*/ 2147483647 h 5"/>
                <a:gd name="T16" fmla="*/ 2147483647 w 11"/>
                <a:gd name="T17" fmla="*/ 2147483647 h 5"/>
                <a:gd name="T18" fmla="*/ 2147483647 w 11"/>
                <a:gd name="T19" fmla="*/ 2147483647 h 5"/>
                <a:gd name="T20" fmla="*/ 2147483647 w 11"/>
                <a:gd name="T21" fmla="*/ 2147483647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"/>
                <a:gd name="T34" fmla="*/ 0 h 5"/>
                <a:gd name="T35" fmla="*/ 11 w 11"/>
                <a:gd name="T36" fmla="*/ 5 h 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" h="5">
                  <a:moveTo>
                    <a:pt x="11" y="2"/>
                  </a:moveTo>
                  <a:lnTo>
                    <a:pt x="8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5" y="5"/>
                  </a:lnTo>
                  <a:lnTo>
                    <a:pt x="8" y="5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63" name="Freeform 229"/>
            <p:cNvSpPr>
              <a:spLocks/>
            </p:cNvSpPr>
            <p:nvPr/>
          </p:nvSpPr>
          <p:spPr bwMode="auto">
            <a:xfrm>
              <a:off x="2306638" y="5130800"/>
              <a:ext cx="30162" cy="41275"/>
            </a:xfrm>
            <a:custGeom>
              <a:avLst/>
              <a:gdLst>
                <a:gd name="T0" fmla="*/ 2147483647 w 8"/>
                <a:gd name="T1" fmla="*/ 2147483647 h 11"/>
                <a:gd name="T2" fmla="*/ 2147483647 w 8"/>
                <a:gd name="T3" fmla="*/ 2147483647 h 11"/>
                <a:gd name="T4" fmla="*/ 2147483647 w 8"/>
                <a:gd name="T5" fmla="*/ 2147483647 h 11"/>
                <a:gd name="T6" fmla="*/ 2147483647 w 8"/>
                <a:gd name="T7" fmla="*/ 2147483647 h 11"/>
                <a:gd name="T8" fmla="*/ 2147483647 w 8"/>
                <a:gd name="T9" fmla="*/ 2147483647 h 11"/>
                <a:gd name="T10" fmla="*/ 2147483647 w 8"/>
                <a:gd name="T11" fmla="*/ 0 h 11"/>
                <a:gd name="T12" fmla="*/ 2147483647 w 8"/>
                <a:gd name="T13" fmla="*/ 2147483647 h 11"/>
                <a:gd name="T14" fmla="*/ 0 w 8"/>
                <a:gd name="T15" fmla="*/ 2147483647 h 11"/>
                <a:gd name="T16" fmla="*/ 0 w 8"/>
                <a:gd name="T17" fmla="*/ 2147483647 h 11"/>
                <a:gd name="T18" fmla="*/ 2147483647 w 8"/>
                <a:gd name="T19" fmla="*/ 2147483647 h 11"/>
                <a:gd name="T20" fmla="*/ 2147483647 w 8"/>
                <a:gd name="T21" fmla="*/ 2147483647 h 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11"/>
                <a:gd name="T35" fmla="*/ 8 w 8"/>
                <a:gd name="T36" fmla="*/ 11 h 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11">
                  <a:moveTo>
                    <a:pt x="5" y="11"/>
                  </a:moveTo>
                  <a:lnTo>
                    <a:pt x="8" y="11"/>
                  </a:lnTo>
                  <a:lnTo>
                    <a:pt x="8" y="8"/>
                  </a:lnTo>
                  <a:lnTo>
                    <a:pt x="5" y="5"/>
                  </a:lnTo>
                  <a:lnTo>
                    <a:pt x="5" y="3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2" y="8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64" name="Freeform 230"/>
            <p:cNvSpPr>
              <a:spLocks/>
            </p:cNvSpPr>
            <p:nvPr/>
          </p:nvSpPr>
          <p:spPr bwMode="auto">
            <a:xfrm>
              <a:off x="2587625" y="4919663"/>
              <a:ext cx="111125" cy="19050"/>
            </a:xfrm>
            <a:custGeom>
              <a:avLst/>
              <a:gdLst>
                <a:gd name="T0" fmla="*/ 2147483647 w 30"/>
                <a:gd name="T1" fmla="*/ 2147483647 h 5"/>
                <a:gd name="T2" fmla="*/ 2147483647 w 30"/>
                <a:gd name="T3" fmla="*/ 2147483647 h 5"/>
                <a:gd name="T4" fmla="*/ 2147483647 w 30"/>
                <a:gd name="T5" fmla="*/ 2147483647 h 5"/>
                <a:gd name="T6" fmla="*/ 2147483647 w 30"/>
                <a:gd name="T7" fmla="*/ 2147483647 h 5"/>
                <a:gd name="T8" fmla="*/ 2147483647 w 30"/>
                <a:gd name="T9" fmla="*/ 2147483647 h 5"/>
                <a:gd name="T10" fmla="*/ 2147483647 w 30"/>
                <a:gd name="T11" fmla="*/ 2147483647 h 5"/>
                <a:gd name="T12" fmla="*/ 2147483647 w 30"/>
                <a:gd name="T13" fmla="*/ 2147483647 h 5"/>
                <a:gd name="T14" fmla="*/ 2147483647 w 30"/>
                <a:gd name="T15" fmla="*/ 2147483647 h 5"/>
                <a:gd name="T16" fmla="*/ 2147483647 w 30"/>
                <a:gd name="T17" fmla="*/ 2147483647 h 5"/>
                <a:gd name="T18" fmla="*/ 2147483647 w 30"/>
                <a:gd name="T19" fmla="*/ 2147483647 h 5"/>
                <a:gd name="T20" fmla="*/ 0 w 30"/>
                <a:gd name="T21" fmla="*/ 0 h 5"/>
                <a:gd name="T22" fmla="*/ 0 w 30"/>
                <a:gd name="T23" fmla="*/ 2147483647 h 5"/>
                <a:gd name="T24" fmla="*/ 2147483647 w 30"/>
                <a:gd name="T25" fmla="*/ 2147483647 h 5"/>
                <a:gd name="T26" fmla="*/ 2147483647 w 30"/>
                <a:gd name="T27" fmla="*/ 2147483647 h 5"/>
                <a:gd name="T28" fmla="*/ 2147483647 w 30"/>
                <a:gd name="T29" fmla="*/ 2147483647 h 5"/>
                <a:gd name="T30" fmla="*/ 2147483647 w 30"/>
                <a:gd name="T31" fmla="*/ 2147483647 h 5"/>
                <a:gd name="T32" fmla="*/ 2147483647 w 30"/>
                <a:gd name="T33" fmla="*/ 2147483647 h 5"/>
                <a:gd name="T34" fmla="*/ 2147483647 w 30"/>
                <a:gd name="T35" fmla="*/ 2147483647 h 5"/>
                <a:gd name="T36" fmla="*/ 2147483647 w 30"/>
                <a:gd name="T37" fmla="*/ 2147483647 h 5"/>
                <a:gd name="T38" fmla="*/ 2147483647 w 30"/>
                <a:gd name="T39" fmla="*/ 2147483647 h 5"/>
                <a:gd name="T40" fmla="*/ 2147483647 w 30"/>
                <a:gd name="T41" fmla="*/ 2147483647 h 5"/>
                <a:gd name="T42" fmla="*/ 2147483647 w 30"/>
                <a:gd name="T43" fmla="*/ 2147483647 h 5"/>
                <a:gd name="T44" fmla="*/ 2147483647 w 30"/>
                <a:gd name="T45" fmla="*/ 2147483647 h 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"/>
                <a:gd name="T70" fmla="*/ 0 h 5"/>
                <a:gd name="T71" fmla="*/ 30 w 30"/>
                <a:gd name="T72" fmla="*/ 5 h 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" h="5">
                  <a:moveTo>
                    <a:pt x="30" y="5"/>
                  </a:moveTo>
                  <a:lnTo>
                    <a:pt x="27" y="2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19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8" y="2"/>
                  </a:lnTo>
                  <a:lnTo>
                    <a:pt x="3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3" y="2"/>
                  </a:lnTo>
                  <a:lnTo>
                    <a:pt x="6" y="5"/>
                  </a:lnTo>
                  <a:lnTo>
                    <a:pt x="8" y="5"/>
                  </a:lnTo>
                  <a:lnTo>
                    <a:pt x="11" y="5"/>
                  </a:lnTo>
                  <a:lnTo>
                    <a:pt x="14" y="5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22" y="5"/>
                  </a:lnTo>
                  <a:lnTo>
                    <a:pt x="24" y="5"/>
                  </a:lnTo>
                  <a:lnTo>
                    <a:pt x="27" y="5"/>
                  </a:lnTo>
                  <a:lnTo>
                    <a:pt x="30" y="5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65" name="Freeform 231"/>
            <p:cNvSpPr>
              <a:spLocks/>
            </p:cNvSpPr>
            <p:nvPr/>
          </p:nvSpPr>
          <p:spPr bwMode="auto">
            <a:xfrm>
              <a:off x="2265363" y="5246688"/>
              <a:ext cx="61912" cy="60325"/>
            </a:xfrm>
            <a:custGeom>
              <a:avLst/>
              <a:gdLst>
                <a:gd name="T0" fmla="*/ 2147483647 w 16"/>
                <a:gd name="T1" fmla="*/ 2147483647 h 16"/>
                <a:gd name="T2" fmla="*/ 2147483647 w 16"/>
                <a:gd name="T3" fmla="*/ 2147483647 h 16"/>
                <a:gd name="T4" fmla="*/ 2147483647 w 16"/>
                <a:gd name="T5" fmla="*/ 2147483647 h 16"/>
                <a:gd name="T6" fmla="*/ 2147483647 w 16"/>
                <a:gd name="T7" fmla="*/ 2147483647 h 16"/>
                <a:gd name="T8" fmla="*/ 2147483647 w 16"/>
                <a:gd name="T9" fmla="*/ 2147483647 h 16"/>
                <a:gd name="T10" fmla="*/ 2147483647 w 16"/>
                <a:gd name="T11" fmla="*/ 2147483647 h 16"/>
                <a:gd name="T12" fmla="*/ 2147483647 w 16"/>
                <a:gd name="T13" fmla="*/ 2147483647 h 16"/>
                <a:gd name="T14" fmla="*/ 2147483647 w 16"/>
                <a:gd name="T15" fmla="*/ 0 h 16"/>
                <a:gd name="T16" fmla="*/ 2147483647 w 16"/>
                <a:gd name="T17" fmla="*/ 0 h 16"/>
                <a:gd name="T18" fmla="*/ 2147483647 w 16"/>
                <a:gd name="T19" fmla="*/ 0 h 16"/>
                <a:gd name="T20" fmla="*/ 0 w 16"/>
                <a:gd name="T21" fmla="*/ 0 h 16"/>
                <a:gd name="T22" fmla="*/ 2147483647 w 16"/>
                <a:gd name="T23" fmla="*/ 2147483647 h 16"/>
                <a:gd name="T24" fmla="*/ 2147483647 w 16"/>
                <a:gd name="T25" fmla="*/ 2147483647 h 16"/>
                <a:gd name="T26" fmla="*/ 2147483647 w 16"/>
                <a:gd name="T27" fmla="*/ 2147483647 h 16"/>
                <a:gd name="T28" fmla="*/ 2147483647 w 16"/>
                <a:gd name="T29" fmla="*/ 2147483647 h 16"/>
                <a:gd name="T30" fmla="*/ 2147483647 w 16"/>
                <a:gd name="T31" fmla="*/ 2147483647 h 16"/>
                <a:gd name="T32" fmla="*/ 2147483647 w 16"/>
                <a:gd name="T33" fmla="*/ 2147483647 h 16"/>
                <a:gd name="T34" fmla="*/ 2147483647 w 16"/>
                <a:gd name="T35" fmla="*/ 2147483647 h 16"/>
                <a:gd name="T36" fmla="*/ 2147483647 w 16"/>
                <a:gd name="T37" fmla="*/ 2147483647 h 16"/>
                <a:gd name="T38" fmla="*/ 2147483647 w 16"/>
                <a:gd name="T39" fmla="*/ 2147483647 h 16"/>
                <a:gd name="T40" fmla="*/ 2147483647 w 16"/>
                <a:gd name="T41" fmla="*/ 2147483647 h 1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"/>
                <a:gd name="T64" fmla="*/ 0 h 16"/>
                <a:gd name="T65" fmla="*/ 16 w 16"/>
                <a:gd name="T66" fmla="*/ 16 h 1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" h="16">
                  <a:moveTo>
                    <a:pt x="16" y="16"/>
                  </a:moveTo>
                  <a:lnTo>
                    <a:pt x="13" y="14"/>
                  </a:lnTo>
                  <a:lnTo>
                    <a:pt x="11" y="11"/>
                  </a:lnTo>
                  <a:lnTo>
                    <a:pt x="8" y="11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3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lnTo>
                    <a:pt x="3" y="6"/>
                  </a:lnTo>
                  <a:lnTo>
                    <a:pt x="5" y="6"/>
                  </a:lnTo>
                  <a:lnTo>
                    <a:pt x="5" y="8"/>
                  </a:lnTo>
                  <a:lnTo>
                    <a:pt x="5" y="11"/>
                  </a:lnTo>
                  <a:lnTo>
                    <a:pt x="8" y="11"/>
                  </a:lnTo>
                  <a:lnTo>
                    <a:pt x="8" y="14"/>
                  </a:lnTo>
                  <a:lnTo>
                    <a:pt x="11" y="14"/>
                  </a:lnTo>
                  <a:lnTo>
                    <a:pt x="13" y="16"/>
                  </a:lnTo>
                  <a:lnTo>
                    <a:pt x="16" y="16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66" name="Freeform 232"/>
            <p:cNvSpPr>
              <a:spLocks/>
            </p:cNvSpPr>
            <p:nvPr/>
          </p:nvSpPr>
          <p:spPr bwMode="auto">
            <a:xfrm>
              <a:off x="2636838" y="4813300"/>
              <a:ext cx="109537" cy="50800"/>
            </a:xfrm>
            <a:custGeom>
              <a:avLst/>
              <a:gdLst>
                <a:gd name="T0" fmla="*/ 2147483647 w 29"/>
                <a:gd name="T1" fmla="*/ 2147483647 h 13"/>
                <a:gd name="T2" fmla="*/ 2147483647 w 29"/>
                <a:gd name="T3" fmla="*/ 2147483647 h 13"/>
                <a:gd name="T4" fmla="*/ 2147483647 w 29"/>
                <a:gd name="T5" fmla="*/ 2147483647 h 13"/>
                <a:gd name="T6" fmla="*/ 2147483647 w 29"/>
                <a:gd name="T7" fmla="*/ 2147483647 h 13"/>
                <a:gd name="T8" fmla="*/ 2147483647 w 29"/>
                <a:gd name="T9" fmla="*/ 2147483647 h 13"/>
                <a:gd name="T10" fmla="*/ 2147483647 w 29"/>
                <a:gd name="T11" fmla="*/ 2147483647 h 13"/>
                <a:gd name="T12" fmla="*/ 2147483647 w 29"/>
                <a:gd name="T13" fmla="*/ 2147483647 h 13"/>
                <a:gd name="T14" fmla="*/ 2147483647 w 29"/>
                <a:gd name="T15" fmla="*/ 2147483647 h 13"/>
                <a:gd name="T16" fmla="*/ 2147483647 w 29"/>
                <a:gd name="T17" fmla="*/ 2147483647 h 13"/>
                <a:gd name="T18" fmla="*/ 2147483647 w 29"/>
                <a:gd name="T19" fmla="*/ 0 h 13"/>
                <a:gd name="T20" fmla="*/ 2147483647 w 29"/>
                <a:gd name="T21" fmla="*/ 0 h 13"/>
                <a:gd name="T22" fmla="*/ 2147483647 w 29"/>
                <a:gd name="T23" fmla="*/ 0 h 13"/>
                <a:gd name="T24" fmla="*/ 2147483647 w 29"/>
                <a:gd name="T25" fmla="*/ 2147483647 h 13"/>
                <a:gd name="T26" fmla="*/ 0 w 29"/>
                <a:gd name="T27" fmla="*/ 2147483647 h 13"/>
                <a:gd name="T28" fmla="*/ 0 w 29"/>
                <a:gd name="T29" fmla="*/ 2147483647 h 13"/>
                <a:gd name="T30" fmla="*/ 2147483647 w 29"/>
                <a:gd name="T31" fmla="*/ 2147483647 h 13"/>
                <a:gd name="T32" fmla="*/ 2147483647 w 29"/>
                <a:gd name="T33" fmla="*/ 2147483647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9"/>
                <a:gd name="T52" fmla="*/ 0 h 13"/>
                <a:gd name="T53" fmla="*/ 29 w 29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9" h="13">
                  <a:moveTo>
                    <a:pt x="8" y="8"/>
                  </a:moveTo>
                  <a:lnTo>
                    <a:pt x="10" y="5"/>
                  </a:lnTo>
                  <a:lnTo>
                    <a:pt x="13" y="3"/>
                  </a:lnTo>
                  <a:lnTo>
                    <a:pt x="16" y="3"/>
                  </a:lnTo>
                  <a:lnTo>
                    <a:pt x="24" y="5"/>
                  </a:lnTo>
                  <a:lnTo>
                    <a:pt x="26" y="8"/>
                  </a:lnTo>
                  <a:lnTo>
                    <a:pt x="29" y="8"/>
                  </a:lnTo>
                  <a:lnTo>
                    <a:pt x="26" y="5"/>
                  </a:lnTo>
                  <a:lnTo>
                    <a:pt x="21" y="3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67" name="Freeform 233"/>
            <p:cNvSpPr>
              <a:spLocks/>
            </p:cNvSpPr>
            <p:nvPr/>
          </p:nvSpPr>
          <p:spPr bwMode="auto">
            <a:xfrm>
              <a:off x="2489200" y="5021263"/>
              <a:ext cx="58738" cy="90487"/>
            </a:xfrm>
            <a:custGeom>
              <a:avLst/>
              <a:gdLst>
                <a:gd name="T0" fmla="*/ 2147483647 w 16"/>
                <a:gd name="T1" fmla="*/ 2147483647 h 22"/>
                <a:gd name="T2" fmla="*/ 2147483647 w 16"/>
                <a:gd name="T3" fmla="*/ 2147483647 h 22"/>
                <a:gd name="T4" fmla="*/ 2147483647 w 16"/>
                <a:gd name="T5" fmla="*/ 2147483647 h 22"/>
                <a:gd name="T6" fmla="*/ 2147483647 w 16"/>
                <a:gd name="T7" fmla="*/ 2147483647 h 22"/>
                <a:gd name="T8" fmla="*/ 2147483647 w 16"/>
                <a:gd name="T9" fmla="*/ 2147483647 h 22"/>
                <a:gd name="T10" fmla="*/ 2147483647 w 16"/>
                <a:gd name="T11" fmla="*/ 2147483647 h 22"/>
                <a:gd name="T12" fmla="*/ 2147483647 w 16"/>
                <a:gd name="T13" fmla="*/ 2147483647 h 22"/>
                <a:gd name="T14" fmla="*/ 2147483647 w 16"/>
                <a:gd name="T15" fmla="*/ 2147483647 h 22"/>
                <a:gd name="T16" fmla="*/ 2147483647 w 16"/>
                <a:gd name="T17" fmla="*/ 2147483647 h 22"/>
                <a:gd name="T18" fmla="*/ 2147483647 w 16"/>
                <a:gd name="T19" fmla="*/ 0 h 22"/>
                <a:gd name="T20" fmla="*/ 2147483647 w 16"/>
                <a:gd name="T21" fmla="*/ 0 h 22"/>
                <a:gd name="T22" fmla="*/ 2147483647 w 16"/>
                <a:gd name="T23" fmla="*/ 0 h 22"/>
                <a:gd name="T24" fmla="*/ 2147483647 w 16"/>
                <a:gd name="T25" fmla="*/ 2147483647 h 22"/>
                <a:gd name="T26" fmla="*/ 2147483647 w 16"/>
                <a:gd name="T27" fmla="*/ 2147483647 h 22"/>
                <a:gd name="T28" fmla="*/ 2147483647 w 16"/>
                <a:gd name="T29" fmla="*/ 2147483647 h 22"/>
                <a:gd name="T30" fmla="*/ 2147483647 w 16"/>
                <a:gd name="T31" fmla="*/ 2147483647 h 22"/>
                <a:gd name="T32" fmla="*/ 2147483647 w 16"/>
                <a:gd name="T33" fmla="*/ 2147483647 h 22"/>
                <a:gd name="T34" fmla="*/ 2147483647 w 16"/>
                <a:gd name="T35" fmla="*/ 2147483647 h 22"/>
                <a:gd name="T36" fmla="*/ 2147483647 w 16"/>
                <a:gd name="T37" fmla="*/ 2147483647 h 22"/>
                <a:gd name="T38" fmla="*/ 2147483647 w 16"/>
                <a:gd name="T39" fmla="*/ 2147483647 h 22"/>
                <a:gd name="T40" fmla="*/ 2147483647 w 16"/>
                <a:gd name="T41" fmla="*/ 2147483647 h 22"/>
                <a:gd name="T42" fmla="*/ 2147483647 w 16"/>
                <a:gd name="T43" fmla="*/ 2147483647 h 22"/>
                <a:gd name="T44" fmla="*/ 2147483647 w 16"/>
                <a:gd name="T45" fmla="*/ 2147483647 h 22"/>
                <a:gd name="T46" fmla="*/ 0 w 16"/>
                <a:gd name="T47" fmla="*/ 2147483647 h 22"/>
                <a:gd name="T48" fmla="*/ 0 w 16"/>
                <a:gd name="T49" fmla="*/ 2147483647 h 22"/>
                <a:gd name="T50" fmla="*/ 2147483647 w 16"/>
                <a:gd name="T51" fmla="*/ 2147483647 h 22"/>
                <a:gd name="T52" fmla="*/ 2147483647 w 16"/>
                <a:gd name="T53" fmla="*/ 2147483647 h 22"/>
                <a:gd name="T54" fmla="*/ 2147483647 w 16"/>
                <a:gd name="T55" fmla="*/ 2147483647 h 22"/>
                <a:gd name="T56" fmla="*/ 2147483647 w 16"/>
                <a:gd name="T57" fmla="*/ 2147483647 h 22"/>
                <a:gd name="T58" fmla="*/ 2147483647 w 16"/>
                <a:gd name="T59" fmla="*/ 2147483647 h 22"/>
                <a:gd name="T60" fmla="*/ 2147483647 w 16"/>
                <a:gd name="T61" fmla="*/ 2147483647 h 22"/>
                <a:gd name="T62" fmla="*/ 2147483647 w 16"/>
                <a:gd name="T63" fmla="*/ 2147483647 h 2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6"/>
                <a:gd name="T97" fmla="*/ 0 h 22"/>
                <a:gd name="T98" fmla="*/ 16 w 16"/>
                <a:gd name="T99" fmla="*/ 22 h 2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6" h="22">
                  <a:moveTo>
                    <a:pt x="16" y="22"/>
                  </a:moveTo>
                  <a:lnTo>
                    <a:pt x="16" y="16"/>
                  </a:lnTo>
                  <a:lnTo>
                    <a:pt x="16" y="14"/>
                  </a:lnTo>
                  <a:lnTo>
                    <a:pt x="13" y="14"/>
                  </a:lnTo>
                  <a:lnTo>
                    <a:pt x="13" y="11"/>
                  </a:lnTo>
                  <a:lnTo>
                    <a:pt x="13" y="8"/>
                  </a:lnTo>
                  <a:lnTo>
                    <a:pt x="10" y="6"/>
                  </a:lnTo>
                  <a:lnTo>
                    <a:pt x="13" y="6"/>
                  </a:lnTo>
                  <a:lnTo>
                    <a:pt x="13" y="3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3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6"/>
                  </a:lnTo>
                  <a:lnTo>
                    <a:pt x="5" y="8"/>
                  </a:lnTo>
                  <a:lnTo>
                    <a:pt x="8" y="8"/>
                  </a:lnTo>
                  <a:lnTo>
                    <a:pt x="10" y="11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5" y="14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9"/>
                  </a:lnTo>
                  <a:lnTo>
                    <a:pt x="5" y="16"/>
                  </a:lnTo>
                  <a:lnTo>
                    <a:pt x="10" y="16"/>
                  </a:lnTo>
                  <a:lnTo>
                    <a:pt x="10" y="19"/>
                  </a:lnTo>
                  <a:lnTo>
                    <a:pt x="13" y="22"/>
                  </a:lnTo>
                  <a:lnTo>
                    <a:pt x="16" y="2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68" name="Freeform 234"/>
            <p:cNvSpPr>
              <a:spLocks/>
            </p:cNvSpPr>
            <p:nvPr/>
          </p:nvSpPr>
          <p:spPr bwMode="auto">
            <a:xfrm>
              <a:off x="2398713" y="5149850"/>
              <a:ext cx="58737" cy="96838"/>
            </a:xfrm>
            <a:custGeom>
              <a:avLst/>
              <a:gdLst>
                <a:gd name="T0" fmla="*/ 2147483647 w 16"/>
                <a:gd name="T1" fmla="*/ 2147483647 h 24"/>
                <a:gd name="T2" fmla="*/ 2147483647 w 16"/>
                <a:gd name="T3" fmla="*/ 2147483647 h 24"/>
                <a:gd name="T4" fmla="*/ 2147483647 w 16"/>
                <a:gd name="T5" fmla="*/ 2147483647 h 24"/>
                <a:gd name="T6" fmla="*/ 2147483647 w 16"/>
                <a:gd name="T7" fmla="*/ 2147483647 h 24"/>
                <a:gd name="T8" fmla="*/ 2147483647 w 16"/>
                <a:gd name="T9" fmla="*/ 2147483647 h 24"/>
                <a:gd name="T10" fmla="*/ 2147483647 w 16"/>
                <a:gd name="T11" fmla="*/ 2147483647 h 24"/>
                <a:gd name="T12" fmla="*/ 2147483647 w 16"/>
                <a:gd name="T13" fmla="*/ 2147483647 h 24"/>
                <a:gd name="T14" fmla="*/ 2147483647 w 16"/>
                <a:gd name="T15" fmla="*/ 2147483647 h 24"/>
                <a:gd name="T16" fmla="*/ 2147483647 w 16"/>
                <a:gd name="T17" fmla="*/ 2147483647 h 24"/>
                <a:gd name="T18" fmla="*/ 2147483647 w 16"/>
                <a:gd name="T19" fmla="*/ 2147483647 h 24"/>
                <a:gd name="T20" fmla="*/ 2147483647 w 16"/>
                <a:gd name="T21" fmla="*/ 2147483647 h 24"/>
                <a:gd name="T22" fmla="*/ 2147483647 w 16"/>
                <a:gd name="T23" fmla="*/ 2147483647 h 24"/>
                <a:gd name="T24" fmla="*/ 2147483647 w 16"/>
                <a:gd name="T25" fmla="*/ 2147483647 h 24"/>
                <a:gd name="T26" fmla="*/ 2147483647 w 16"/>
                <a:gd name="T27" fmla="*/ 2147483647 h 24"/>
                <a:gd name="T28" fmla="*/ 2147483647 w 16"/>
                <a:gd name="T29" fmla="*/ 2147483647 h 24"/>
                <a:gd name="T30" fmla="*/ 2147483647 w 16"/>
                <a:gd name="T31" fmla="*/ 0 h 24"/>
                <a:gd name="T32" fmla="*/ 0 w 16"/>
                <a:gd name="T33" fmla="*/ 2147483647 h 24"/>
                <a:gd name="T34" fmla="*/ 0 w 16"/>
                <a:gd name="T35" fmla="*/ 2147483647 h 24"/>
                <a:gd name="T36" fmla="*/ 2147483647 w 16"/>
                <a:gd name="T37" fmla="*/ 2147483647 h 24"/>
                <a:gd name="T38" fmla="*/ 2147483647 w 16"/>
                <a:gd name="T39" fmla="*/ 2147483647 h 2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6"/>
                <a:gd name="T61" fmla="*/ 0 h 24"/>
                <a:gd name="T62" fmla="*/ 16 w 16"/>
                <a:gd name="T63" fmla="*/ 24 h 2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6" h="24">
                  <a:moveTo>
                    <a:pt x="2" y="16"/>
                  </a:moveTo>
                  <a:lnTo>
                    <a:pt x="5" y="19"/>
                  </a:lnTo>
                  <a:lnTo>
                    <a:pt x="5" y="22"/>
                  </a:lnTo>
                  <a:lnTo>
                    <a:pt x="8" y="24"/>
                  </a:lnTo>
                  <a:lnTo>
                    <a:pt x="13" y="24"/>
                  </a:lnTo>
                  <a:lnTo>
                    <a:pt x="16" y="22"/>
                  </a:lnTo>
                  <a:lnTo>
                    <a:pt x="13" y="22"/>
                  </a:lnTo>
                  <a:lnTo>
                    <a:pt x="13" y="19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8" y="6"/>
                  </a:lnTo>
                  <a:lnTo>
                    <a:pt x="8" y="3"/>
                  </a:lnTo>
                  <a:lnTo>
                    <a:pt x="5" y="3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2" y="11"/>
                  </a:lnTo>
                  <a:lnTo>
                    <a:pt x="2" y="16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69" name="Freeform 235"/>
            <p:cNvSpPr>
              <a:spLocks/>
            </p:cNvSpPr>
            <p:nvPr/>
          </p:nvSpPr>
          <p:spPr bwMode="auto">
            <a:xfrm>
              <a:off x="2668588" y="5372100"/>
              <a:ext cx="198437" cy="192088"/>
            </a:xfrm>
            <a:custGeom>
              <a:avLst/>
              <a:gdLst>
                <a:gd name="T0" fmla="*/ 2147483647 w 53"/>
                <a:gd name="T1" fmla="*/ 2147483647 h 48"/>
                <a:gd name="T2" fmla="*/ 2147483647 w 53"/>
                <a:gd name="T3" fmla="*/ 2147483647 h 48"/>
                <a:gd name="T4" fmla="*/ 2147483647 w 53"/>
                <a:gd name="T5" fmla="*/ 2147483647 h 48"/>
                <a:gd name="T6" fmla="*/ 2147483647 w 53"/>
                <a:gd name="T7" fmla="*/ 0 h 48"/>
                <a:gd name="T8" fmla="*/ 2147483647 w 53"/>
                <a:gd name="T9" fmla="*/ 2147483647 h 48"/>
                <a:gd name="T10" fmla="*/ 2147483647 w 53"/>
                <a:gd name="T11" fmla="*/ 2147483647 h 48"/>
                <a:gd name="T12" fmla="*/ 2147483647 w 53"/>
                <a:gd name="T13" fmla="*/ 2147483647 h 48"/>
                <a:gd name="T14" fmla="*/ 2147483647 w 53"/>
                <a:gd name="T15" fmla="*/ 2147483647 h 48"/>
                <a:gd name="T16" fmla="*/ 2147483647 w 53"/>
                <a:gd name="T17" fmla="*/ 2147483647 h 48"/>
                <a:gd name="T18" fmla="*/ 2147483647 w 53"/>
                <a:gd name="T19" fmla="*/ 2147483647 h 48"/>
                <a:gd name="T20" fmla="*/ 2147483647 w 53"/>
                <a:gd name="T21" fmla="*/ 2147483647 h 48"/>
                <a:gd name="T22" fmla="*/ 2147483647 w 53"/>
                <a:gd name="T23" fmla="*/ 2147483647 h 48"/>
                <a:gd name="T24" fmla="*/ 2147483647 w 53"/>
                <a:gd name="T25" fmla="*/ 2147483647 h 48"/>
                <a:gd name="T26" fmla="*/ 2147483647 w 53"/>
                <a:gd name="T27" fmla="*/ 2147483647 h 48"/>
                <a:gd name="T28" fmla="*/ 2147483647 w 53"/>
                <a:gd name="T29" fmla="*/ 2147483647 h 48"/>
                <a:gd name="T30" fmla="*/ 2147483647 w 53"/>
                <a:gd name="T31" fmla="*/ 2147483647 h 48"/>
                <a:gd name="T32" fmla="*/ 0 w 53"/>
                <a:gd name="T33" fmla="*/ 2147483647 h 48"/>
                <a:gd name="T34" fmla="*/ 2147483647 w 53"/>
                <a:gd name="T35" fmla="*/ 2147483647 h 48"/>
                <a:gd name="T36" fmla="*/ 2147483647 w 53"/>
                <a:gd name="T37" fmla="*/ 2147483647 h 48"/>
                <a:gd name="T38" fmla="*/ 2147483647 w 53"/>
                <a:gd name="T39" fmla="*/ 2147483647 h 48"/>
                <a:gd name="T40" fmla="*/ 2147483647 w 53"/>
                <a:gd name="T41" fmla="*/ 2147483647 h 48"/>
                <a:gd name="T42" fmla="*/ 2147483647 w 53"/>
                <a:gd name="T43" fmla="*/ 2147483647 h 48"/>
                <a:gd name="T44" fmla="*/ 2147483647 w 53"/>
                <a:gd name="T45" fmla="*/ 2147483647 h 48"/>
                <a:gd name="T46" fmla="*/ 2147483647 w 53"/>
                <a:gd name="T47" fmla="*/ 2147483647 h 48"/>
                <a:gd name="T48" fmla="*/ 2147483647 w 53"/>
                <a:gd name="T49" fmla="*/ 2147483647 h 48"/>
                <a:gd name="T50" fmla="*/ 2147483647 w 53"/>
                <a:gd name="T51" fmla="*/ 2147483647 h 48"/>
                <a:gd name="T52" fmla="*/ 2147483647 w 53"/>
                <a:gd name="T53" fmla="*/ 2147483647 h 48"/>
                <a:gd name="T54" fmla="*/ 2147483647 w 53"/>
                <a:gd name="T55" fmla="*/ 2147483647 h 48"/>
                <a:gd name="T56" fmla="*/ 2147483647 w 53"/>
                <a:gd name="T57" fmla="*/ 2147483647 h 48"/>
                <a:gd name="T58" fmla="*/ 2147483647 w 53"/>
                <a:gd name="T59" fmla="*/ 2147483647 h 48"/>
                <a:gd name="T60" fmla="*/ 2147483647 w 53"/>
                <a:gd name="T61" fmla="*/ 2147483647 h 48"/>
                <a:gd name="T62" fmla="*/ 2147483647 w 53"/>
                <a:gd name="T63" fmla="*/ 2147483647 h 48"/>
                <a:gd name="T64" fmla="*/ 2147483647 w 53"/>
                <a:gd name="T65" fmla="*/ 2147483647 h 48"/>
                <a:gd name="T66" fmla="*/ 2147483647 w 53"/>
                <a:gd name="T67" fmla="*/ 2147483647 h 48"/>
                <a:gd name="T68" fmla="*/ 2147483647 w 53"/>
                <a:gd name="T69" fmla="*/ 2147483647 h 4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53"/>
                <a:gd name="T106" fmla="*/ 0 h 48"/>
                <a:gd name="T107" fmla="*/ 53 w 53"/>
                <a:gd name="T108" fmla="*/ 48 h 4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53" h="48">
                  <a:moveTo>
                    <a:pt x="48" y="8"/>
                  </a:moveTo>
                  <a:lnTo>
                    <a:pt x="50" y="6"/>
                  </a:lnTo>
                  <a:lnTo>
                    <a:pt x="53" y="3"/>
                  </a:lnTo>
                  <a:lnTo>
                    <a:pt x="53" y="0"/>
                  </a:lnTo>
                  <a:lnTo>
                    <a:pt x="50" y="3"/>
                  </a:lnTo>
                  <a:lnTo>
                    <a:pt x="48" y="3"/>
                  </a:lnTo>
                  <a:lnTo>
                    <a:pt x="45" y="6"/>
                  </a:lnTo>
                  <a:lnTo>
                    <a:pt x="42" y="8"/>
                  </a:lnTo>
                  <a:lnTo>
                    <a:pt x="37" y="11"/>
                  </a:lnTo>
                  <a:lnTo>
                    <a:pt x="34" y="16"/>
                  </a:lnTo>
                  <a:lnTo>
                    <a:pt x="32" y="24"/>
                  </a:lnTo>
                  <a:lnTo>
                    <a:pt x="24" y="30"/>
                  </a:lnTo>
                  <a:lnTo>
                    <a:pt x="16" y="35"/>
                  </a:lnTo>
                  <a:lnTo>
                    <a:pt x="10" y="38"/>
                  </a:lnTo>
                  <a:lnTo>
                    <a:pt x="8" y="35"/>
                  </a:lnTo>
                  <a:lnTo>
                    <a:pt x="5" y="38"/>
                  </a:lnTo>
                  <a:lnTo>
                    <a:pt x="0" y="40"/>
                  </a:lnTo>
                  <a:lnTo>
                    <a:pt x="5" y="38"/>
                  </a:lnTo>
                  <a:lnTo>
                    <a:pt x="10" y="40"/>
                  </a:lnTo>
                  <a:lnTo>
                    <a:pt x="13" y="40"/>
                  </a:lnTo>
                  <a:lnTo>
                    <a:pt x="16" y="46"/>
                  </a:lnTo>
                  <a:lnTo>
                    <a:pt x="16" y="48"/>
                  </a:lnTo>
                  <a:lnTo>
                    <a:pt x="18" y="48"/>
                  </a:lnTo>
                  <a:lnTo>
                    <a:pt x="18" y="46"/>
                  </a:lnTo>
                  <a:lnTo>
                    <a:pt x="16" y="43"/>
                  </a:lnTo>
                  <a:lnTo>
                    <a:pt x="16" y="40"/>
                  </a:lnTo>
                  <a:lnTo>
                    <a:pt x="18" y="38"/>
                  </a:lnTo>
                  <a:lnTo>
                    <a:pt x="21" y="35"/>
                  </a:lnTo>
                  <a:lnTo>
                    <a:pt x="29" y="32"/>
                  </a:lnTo>
                  <a:lnTo>
                    <a:pt x="32" y="30"/>
                  </a:lnTo>
                  <a:lnTo>
                    <a:pt x="34" y="24"/>
                  </a:lnTo>
                  <a:lnTo>
                    <a:pt x="40" y="19"/>
                  </a:lnTo>
                  <a:lnTo>
                    <a:pt x="40" y="16"/>
                  </a:lnTo>
                  <a:lnTo>
                    <a:pt x="42" y="14"/>
                  </a:lnTo>
                  <a:lnTo>
                    <a:pt x="48" y="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70" name="Freeform 236"/>
            <p:cNvSpPr>
              <a:spLocks/>
            </p:cNvSpPr>
            <p:nvPr/>
          </p:nvSpPr>
          <p:spPr bwMode="auto">
            <a:xfrm>
              <a:off x="4144963" y="3468688"/>
              <a:ext cx="61912" cy="31750"/>
            </a:xfrm>
            <a:custGeom>
              <a:avLst/>
              <a:gdLst>
                <a:gd name="T0" fmla="*/ 2147483647 w 16"/>
                <a:gd name="T1" fmla="*/ 2147483647 h 8"/>
                <a:gd name="T2" fmla="*/ 2147483647 w 16"/>
                <a:gd name="T3" fmla="*/ 2147483647 h 8"/>
                <a:gd name="T4" fmla="*/ 2147483647 w 16"/>
                <a:gd name="T5" fmla="*/ 2147483647 h 8"/>
                <a:gd name="T6" fmla="*/ 2147483647 w 16"/>
                <a:gd name="T7" fmla="*/ 0 h 8"/>
                <a:gd name="T8" fmla="*/ 2147483647 w 16"/>
                <a:gd name="T9" fmla="*/ 0 h 8"/>
                <a:gd name="T10" fmla="*/ 2147483647 w 16"/>
                <a:gd name="T11" fmla="*/ 2147483647 h 8"/>
                <a:gd name="T12" fmla="*/ 2147483647 w 16"/>
                <a:gd name="T13" fmla="*/ 2147483647 h 8"/>
                <a:gd name="T14" fmla="*/ 0 w 16"/>
                <a:gd name="T15" fmla="*/ 2147483647 h 8"/>
                <a:gd name="T16" fmla="*/ 0 w 16"/>
                <a:gd name="T17" fmla="*/ 2147483647 h 8"/>
                <a:gd name="T18" fmla="*/ 2147483647 w 16"/>
                <a:gd name="T19" fmla="*/ 2147483647 h 8"/>
                <a:gd name="T20" fmla="*/ 2147483647 w 16"/>
                <a:gd name="T21" fmla="*/ 2147483647 h 8"/>
                <a:gd name="T22" fmla="*/ 2147483647 w 16"/>
                <a:gd name="T23" fmla="*/ 2147483647 h 8"/>
                <a:gd name="T24" fmla="*/ 2147483647 w 16"/>
                <a:gd name="T25" fmla="*/ 2147483647 h 8"/>
                <a:gd name="T26" fmla="*/ 2147483647 w 16"/>
                <a:gd name="T27" fmla="*/ 2147483647 h 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6"/>
                <a:gd name="T43" fmla="*/ 0 h 8"/>
                <a:gd name="T44" fmla="*/ 16 w 16"/>
                <a:gd name="T45" fmla="*/ 8 h 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6" h="8">
                  <a:moveTo>
                    <a:pt x="14" y="6"/>
                  </a:moveTo>
                  <a:lnTo>
                    <a:pt x="16" y="6"/>
                  </a:lnTo>
                  <a:lnTo>
                    <a:pt x="16" y="3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6" y="3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3" y="8"/>
                  </a:lnTo>
                  <a:lnTo>
                    <a:pt x="3" y="6"/>
                  </a:lnTo>
                  <a:lnTo>
                    <a:pt x="6" y="6"/>
                  </a:lnTo>
                  <a:lnTo>
                    <a:pt x="8" y="6"/>
                  </a:lnTo>
                  <a:lnTo>
                    <a:pt x="14" y="6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71" name="Freeform 237"/>
            <p:cNvSpPr>
              <a:spLocks/>
            </p:cNvSpPr>
            <p:nvPr/>
          </p:nvSpPr>
          <p:spPr bwMode="auto">
            <a:xfrm>
              <a:off x="4097338" y="3430588"/>
              <a:ext cx="39687" cy="19050"/>
            </a:xfrm>
            <a:custGeom>
              <a:avLst/>
              <a:gdLst>
                <a:gd name="T0" fmla="*/ 2147483647 w 11"/>
                <a:gd name="T1" fmla="*/ 2147483647 h 5"/>
                <a:gd name="T2" fmla="*/ 2147483647 w 11"/>
                <a:gd name="T3" fmla="*/ 2147483647 h 5"/>
                <a:gd name="T4" fmla="*/ 2147483647 w 11"/>
                <a:gd name="T5" fmla="*/ 0 h 5"/>
                <a:gd name="T6" fmla="*/ 2147483647 w 11"/>
                <a:gd name="T7" fmla="*/ 0 h 5"/>
                <a:gd name="T8" fmla="*/ 2147483647 w 11"/>
                <a:gd name="T9" fmla="*/ 0 h 5"/>
                <a:gd name="T10" fmla="*/ 0 w 11"/>
                <a:gd name="T11" fmla="*/ 2147483647 h 5"/>
                <a:gd name="T12" fmla="*/ 0 w 11"/>
                <a:gd name="T13" fmla="*/ 2147483647 h 5"/>
                <a:gd name="T14" fmla="*/ 2147483647 w 11"/>
                <a:gd name="T15" fmla="*/ 2147483647 h 5"/>
                <a:gd name="T16" fmla="*/ 2147483647 w 11"/>
                <a:gd name="T17" fmla="*/ 2147483647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5"/>
                <a:gd name="T29" fmla="*/ 11 w 11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5">
                  <a:moveTo>
                    <a:pt x="8" y="5"/>
                  </a:moveTo>
                  <a:lnTo>
                    <a:pt x="11" y="2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5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72" name="Freeform 238"/>
            <p:cNvSpPr>
              <a:spLocks/>
            </p:cNvSpPr>
            <p:nvPr/>
          </p:nvSpPr>
          <p:spPr bwMode="auto">
            <a:xfrm>
              <a:off x="3857625" y="3514725"/>
              <a:ext cx="47625" cy="19050"/>
            </a:xfrm>
            <a:custGeom>
              <a:avLst/>
              <a:gdLst>
                <a:gd name="T0" fmla="*/ 2147483647 w 13"/>
                <a:gd name="T1" fmla="*/ 2147483647 h 5"/>
                <a:gd name="T2" fmla="*/ 2147483647 w 13"/>
                <a:gd name="T3" fmla="*/ 0 h 5"/>
                <a:gd name="T4" fmla="*/ 2147483647 w 13"/>
                <a:gd name="T5" fmla="*/ 0 h 5"/>
                <a:gd name="T6" fmla="*/ 2147483647 w 13"/>
                <a:gd name="T7" fmla="*/ 0 h 5"/>
                <a:gd name="T8" fmla="*/ 2147483647 w 13"/>
                <a:gd name="T9" fmla="*/ 2147483647 h 5"/>
                <a:gd name="T10" fmla="*/ 0 w 13"/>
                <a:gd name="T11" fmla="*/ 2147483647 h 5"/>
                <a:gd name="T12" fmla="*/ 2147483647 w 13"/>
                <a:gd name="T13" fmla="*/ 2147483647 h 5"/>
                <a:gd name="T14" fmla="*/ 2147483647 w 13"/>
                <a:gd name="T15" fmla="*/ 2147483647 h 5"/>
                <a:gd name="T16" fmla="*/ 2147483647 w 13"/>
                <a:gd name="T17" fmla="*/ 2147483647 h 5"/>
                <a:gd name="T18" fmla="*/ 2147483647 w 13"/>
                <a:gd name="T19" fmla="*/ 2147483647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5"/>
                <a:gd name="T32" fmla="*/ 13 w 13"/>
                <a:gd name="T33" fmla="*/ 5 h 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5">
                  <a:moveTo>
                    <a:pt x="13" y="3"/>
                  </a:move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3" y="5"/>
                  </a:lnTo>
                  <a:lnTo>
                    <a:pt x="5" y="5"/>
                  </a:lnTo>
                  <a:lnTo>
                    <a:pt x="11" y="5"/>
                  </a:lnTo>
                  <a:lnTo>
                    <a:pt x="13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73" name="Freeform 239"/>
            <p:cNvSpPr>
              <a:spLocks/>
            </p:cNvSpPr>
            <p:nvPr/>
          </p:nvSpPr>
          <p:spPr bwMode="auto">
            <a:xfrm>
              <a:off x="3946525" y="3597275"/>
              <a:ext cx="41275" cy="42863"/>
            </a:xfrm>
            <a:custGeom>
              <a:avLst/>
              <a:gdLst>
                <a:gd name="T0" fmla="*/ 2147483647 w 11"/>
                <a:gd name="T1" fmla="*/ 2147483647 h 11"/>
                <a:gd name="T2" fmla="*/ 2147483647 w 11"/>
                <a:gd name="T3" fmla="*/ 2147483647 h 11"/>
                <a:gd name="T4" fmla="*/ 2147483647 w 11"/>
                <a:gd name="T5" fmla="*/ 2147483647 h 11"/>
                <a:gd name="T6" fmla="*/ 2147483647 w 11"/>
                <a:gd name="T7" fmla="*/ 2147483647 h 11"/>
                <a:gd name="T8" fmla="*/ 2147483647 w 11"/>
                <a:gd name="T9" fmla="*/ 2147483647 h 11"/>
                <a:gd name="T10" fmla="*/ 2147483647 w 11"/>
                <a:gd name="T11" fmla="*/ 2147483647 h 11"/>
                <a:gd name="T12" fmla="*/ 2147483647 w 11"/>
                <a:gd name="T13" fmla="*/ 2147483647 h 11"/>
                <a:gd name="T14" fmla="*/ 2147483647 w 11"/>
                <a:gd name="T15" fmla="*/ 2147483647 h 11"/>
                <a:gd name="T16" fmla="*/ 2147483647 w 11"/>
                <a:gd name="T17" fmla="*/ 0 h 11"/>
                <a:gd name="T18" fmla="*/ 2147483647 w 11"/>
                <a:gd name="T19" fmla="*/ 0 h 11"/>
                <a:gd name="T20" fmla="*/ 0 w 11"/>
                <a:gd name="T21" fmla="*/ 0 h 11"/>
                <a:gd name="T22" fmla="*/ 0 w 11"/>
                <a:gd name="T23" fmla="*/ 2147483647 h 11"/>
                <a:gd name="T24" fmla="*/ 2147483647 w 11"/>
                <a:gd name="T25" fmla="*/ 2147483647 h 1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1"/>
                <a:gd name="T40" fmla="*/ 0 h 11"/>
                <a:gd name="T41" fmla="*/ 11 w 11"/>
                <a:gd name="T42" fmla="*/ 11 h 1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1" h="11">
                  <a:moveTo>
                    <a:pt x="3" y="3"/>
                  </a:moveTo>
                  <a:lnTo>
                    <a:pt x="3" y="6"/>
                  </a:lnTo>
                  <a:lnTo>
                    <a:pt x="5" y="8"/>
                  </a:lnTo>
                  <a:lnTo>
                    <a:pt x="8" y="8"/>
                  </a:lnTo>
                  <a:lnTo>
                    <a:pt x="11" y="11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8" y="3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74" name="Freeform 240"/>
            <p:cNvSpPr>
              <a:spLocks/>
            </p:cNvSpPr>
            <p:nvPr/>
          </p:nvSpPr>
          <p:spPr bwMode="auto">
            <a:xfrm>
              <a:off x="4276725" y="3459163"/>
              <a:ext cx="58738" cy="130175"/>
            </a:xfrm>
            <a:custGeom>
              <a:avLst/>
              <a:gdLst>
                <a:gd name="T0" fmla="*/ 2147483647 w 16"/>
                <a:gd name="T1" fmla="*/ 2147483647 h 32"/>
                <a:gd name="T2" fmla="*/ 2147483647 w 16"/>
                <a:gd name="T3" fmla="*/ 2147483647 h 32"/>
                <a:gd name="T4" fmla="*/ 2147483647 w 16"/>
                <a:gd name="T5" fmla="*/ 2147483647 h 32"/>
                <a:gd name="T6" fmla="*/ 2147483647 w 16"/>
                <a:gd name="T7" fmla="*/ 2147483647 h 32"/>
                <a:gd name="T8" fmla="*/ 2147483647 w 16"/>
                <a:gd name="T9" fmla="*/ 2147483647 h 32"/>
                <a:gd name="T10" fmla="*/ 2147483647 w 16"/>
                <a:gd name="T11" fmla="*/ 2147483647 h 32"/>
                <a:gd name="T12" fmla="*/ 2147483647 w 16"/>
                <a:gd name="T13" fmla="*/ 2147483647 h 32"/>
                <a:gd name="T14" fmla="*/ 2147483647 w 16"/>
                <a:gd name="T15" fmla="*/ 0 h 32"/>
                <a:gd name="T16" fmla="*/ 0 w 16"/>
                <a:gd name="T17" fmla="*/ 0 h 32"/>
                <a:gd name="T18" fmla="*/ 0 w 16"/>
                <a:gd name="T19" fmla="*/ 2147483647 h 32"/>
                <a:gd name="T20" fmla="*/ 2147483647 w 16"/>
                <a:gd name="T21" fmla="*/ 2147483647 h 32"/>
                <a:gd name="T22" fmla="*/ 2147483647 w 16"/>
                <a:gd name="T23" fmla="*/ 2147483647 h 32"/>
                <a:gd name="T24" fmla="*/ 2147483647 w 16"/>
                <a:gd name="T25" fmla="*/ 2147483647 h 32"/>
                <a:gd name="T26" fmla="*/ 2147483647 w 16"/>
                <a:gd name="T27" fmla="*/ 2147483647 h 32"/>
                <a:gd name="T28" fmla="*/ 2147483647 w 16"/>
                <a:gd name="T29" fmla="*/ 2147483647 h 32"/>
                <a:gd name="T30" fmla="*/ 2147483647 w 16"/>
                <a:gd name="T31" fmla="*/ 2147483647 h 32"/>
                <a:gd name="T32" fmla="*/ 2147483647 w 16"/>
                <a:gd name="T33" fmla="*/ 2147483647 h 32"/>
                <a:gd name="T34" fmla="*/ 2147483647 w 16"/>
                <a:gd name="T35" fmla="*/ 2147483647 h 32"/>
                <a:gd name="T36" fmla="*/ 2147483647 w 16"/>
                <a:gd name="T37" fmla="*/ 2147483647 h 32"/>
                <a:gd name="T38" fmla="*/ 2147483647 w 16"/>
                <a:gd name="T39" fmla="*/ 2147483647 h 32"/>
                <a:gd name="T40" fmla="*/ 2147483647 w 16"/>
                <a:gd name="T41" fmla="*/ 2147483647 h 32"/>
                <a:gd name="T42" fmla="*/ 2147483647 w 16"/>
                <a:gd name="T43" fmla="*/ 2147483647 h 32"/>
                <a:gd name="T44" fmla="*/ 2147483647 w 16"/>
                <a:gd name="T45" fmla="*/ 2147483647 h 32"/>
                <a:gd name="T46" fmla="*/ 2147483647 w 16"/>
                <a:gd name="T47" fmla="*/ 2147483647 h 32"/>
                <a:gd name="T48" fmla="*/ 2147483647 w 16"/>
                <a:gd name="T49" fmla="*/ 2147483647 h 32"/>
                <a:gd name="T50" fmla="*/ 2147483647 w 16"/>
                <a:gd name="T51" fmla="*/ 2147483647 h 32"/>
                <a:gd name="T52" fmla="*/ 2147483647 w 16"/>
                <a:gd name="T53" fmla="*/ 2147483647 h 32"/>
                <a:gd name="T54" fmla="*/ 2147483647 w 16"/>
                <a:gd name="T55" fmla="*/ 2147483647 h 32"/>
                <a:gd name="T56" fmla="*/ 2147483647 w 16"/>
                <a:gd name="T57" fmla="*/ 2147483647 h 32"/>
                <a:gd name="T58" fmla="*/ 2147483647 w 16"/>
                <a:gd name="T59" fmla="*/ 2147483647 h 32"/>
                <a:gd name="T60" fmla="*/ 2147483647 w 16"/>
                <a:gd name="T61" fmla="*/ 2147483647 h 3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"/>
                <a:gd name="T94" fmla="*/ 0 h 32"/>
                <a:gd name="T95" fmla="*/ 16 w 16"/>
                <a:gd name="T96" fmla="*/ 32 h 3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" h="32">
                  <a:moveTo>
                    <a:pt x="13" y="13"/>
                  </a:moveTo>
                  <a:lnTo>
                    <a:pt x="13" y="10"/>
                  </a:lnTo>
                  <a:lnTo>
                    <a:pt x="11" y="8"/>
                  </a:lnTo>
                  <a:lnTo>
                    <a:pt x="13" y="5"/>
                  </a:lnTo>
                  <a:lnTo>
                    <a:pt x="16" y="2"/>
                  </a:lnTo>
                  <a:lnTo>
                    <a:pt x="13" y="2"/>
                  </a:lnTo>
                  <a:lnTo>
                    <a:pt x="8" y="5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8" y="5"/>
                  </a:lnTo>
                  <a:lnTo>
                    <a:pt x="8" y="8"/>
                  </a:lnTo>
                  <a:lnTo>
                    <a:pt x="8" y="10"/>
                  </a:lnTo>
                  <a:lnTo>
                    <a:pt x="8" y="13"/>
                  </a:lnTo>
                  <a:lnTo>
                    <a:pt x="8" y="16"/>
                  </a:lnTo>
                  <a:lnTo>
                    <a:pt x="5" y="18"/>
                  </a:lnTo>
                  <a:lnTo>
                    <a:pt x="5" y="21"/>
                  </a:lnTo>
                  <a:lnTo>
                    <a:pt x="3" y="24"/>
                  </a:lnTo>
                  <a:lnTo>
                    <a:pt x="3" y="29"/>
                  </a:lnTo>
                  <a:lnTo>
                    <a:pt x="3" y="32"/>
                  </a:lnTo>
                  <a:lnTo>
                    <a:pt x="3" y="29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8" y="21"/>
                  </a:lnTo>
                  <a:lnTo>
                    <a:pt x="8" y="18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1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75" name="Freeform 241"/>
            <p:cNvSpPr>
              <a:spLocks/>
            </p:cNvSpPr>
            <p:nvPr/>
          </p:nvSpPr>
          <p:spPr bwMode="auto">
            <a:xfrm>
              <a:off x="4079875" y="2922588"/>
              <a:ext cx="157163" cy="103187"/>
            </a:xfrm>
            <a:custGeom>
              <a:avLst/>
              <a:gdLst>
                <a:gd name="T0" fmla="*/ 2147483647 w 42"/>
                <a:gd name="T1" fmla="*/ 2147483647 h 26"/>
                <a:gd name="T2" fmla="*/ 2147483647 w 42"/>
                <a:gd name="T3" fmla="*/ 2147483647 h 26"/>
                <a:gd name="T4" fmla="*/ 2147483647 w 42"/>
                <a:gd name="T5" fmla="*/ 2147483647 h 26"/>
                <a:gd name="T6" fmla="*/ 2147483647 w 42"/>
                <a:gd name="T7" fmla="*/ 2147483647 h 26"/>
                <a:gd name="T8" fmla="*/ 2147483647 w 42"/>
                <a:gd name="T9" fmla="*/ 2147483647 h 26"/>
                <a:gd name="T10" fmla="*/ 2147483647 w 42"/>
                <a:gd name="T11" fmla="*/ 2147483647 h 26"/>
                <a:gd name="T12" fmla="*/ 2147483647 w 42"/>
                <a:gd name="T13" fmla="*/ 2147483647 h 26"/>
                <a:gd name="T14" fmla="*/ 2147483647 w 42"/>
                <a:gd name="T15" fmla="*/ 2147483647 h 26"/>
                <a:gd name="T16" fmla="*/ 2147483647 w 42"/>
                <a:gd name="T17" fmla="*/ 2147483647 h 26"/>
                <a:gd name="T18" fmla="*/ 2147483647 w 42"/>
                <a:gd name="T19" fmla="*/ 2147483647 h 26"/>
                <a:gd name="T20" fmla="*/ 2147483647 w 42"/>
                <a:gd name="T21" fmla="*/ 2147483647 h 26"/>
                <a:gd name="T22" fmla="*/ 2147483647 w 42"/>
                <a:gd name="T23" fmla="*/ 2147483647 h 26"/>
                <a:gd name="T24" fmla="*/ 2147483647 w 42"/>
                <a:gd name="T25" fmla="*/ 2147483647 h 26"/>
                <a:gd name="T26" fmla="*/ 2147483647 w 42"/>
                <a:gd name="T27" fmla="*/ 2147483647 h 26"/>
                <a:gd name="T28" fmla="*/ 2147483647 w 42"/>
                <a:gd name="T29" fmla="*/ 2147483647 h 26"/>
                <a:gd name="T30" fmla="*/ 2147483647 w 42"/>
                <a:gd name="T31" fmla="*/ 2147483647 h 26"/>
                <a:gd name="T32" fmla="*/ 2147483647 w 42"/>
                <a:gd name="T33" fmla="*/ 2147483647 h 26"/>
                <a:gd name="T34" fmla="*/ 2147483647 w 42"/>
                <a:gd name="T35" fmla="*/ 2147483647 h 26"/>
                <a:gd name="T36" fmla="*/ 2147483647 w 42"/>
                <a:gd name="T37" fmla="*/ 2147483647 h 26"/>
                <a:gd name="T38" fmla="*/ 2147483647 w 42"/>
                <a:gd name="T39" fmla="*/ 2147483647 h 26"/>
                <a:gd name="T40" fmla="*/ 2147483647 w 42"/>
                <a:gd name="T41" fmla="*/ 2147483647 h 26"/>
                <a:gd name="T42" fmla="*/ 2147483647 w 42"/>
                <a:gd name="T43" fmla="*/ 2147483647 h 26"/>
                <a:gd name="T44" fmla="*/ 2147483647 w 42"/>
                <a:gd name="T45" fmla="*/ 2147483647 h 26"/>
                <a:gd name="T46" fmla="*/ 2147483647 w 42"/>
                <a:gd name="T47" fmla="*/ 2147483647 h 26"/>
                <a:gd name="T48" fmla="*/ 2147483647 w 42"/>
                <a:gd name="T49" fmla="*/ 0 h 26"/>
                <a:gd name="T50" fmla="*/ 2147483647 w 42"/>
                <a:gd name="T51" fmla="*/ 2147483647 h 26"/>
                <a:gd name="T52" fmla="*/ 2147483647 w 42"/>
                <a:gd name="T53" fmla="*/ 2147483647 h 26"/>
                <a:gd name="T54" fmla="*/ 2147483647 w 42"/>
                <a:gd name="T55" fmla="*/ 0 h 26"/>
                <a:gd name="T56" fmla="*/ 2147483647 w 42"/>
                <a:gd name="T57" fmla="*/ 0 h 26"/>
                <a:gd name="T58" fmla="*/ 2147483647 w 42"/>
                <a:gd name="T59" fmla="*/ 2147483647 h 26"/>
                <a:gd name="T60" fmla="*/ 2147483647 w 42"/>
                <a:gd name="T61" fmla="*/ 2147483647 h 26"/>
                <a:gd name="T62" fmla="*/ 0 w 42"/>
                <a:gd name="T63" fmla="*/ 2147483647 h 26"/>
                <a:gd name="T64" fmla="*/ 2147483647 w 42"/>
                <a:gd name="T65" fmla="*/ 2147483647 h 26"/>
                <a:gd name="T66" fmla="*/ 2147483647 w 42"/>
                <a:gd name="T67" fmla="*/ 2147483647 h 26"/>
                <a:gd name="T68" fmla="*/ 2147483647 w 42"/>
                <a:gd name="T69" fmla="*/ 2147483647 h 26"/>
                <a:gd name="T70" fmla="*/ 2147483647 w 42"/>
                <a:gd name="T71" fmla="*/ 2147483647 h 26"/>
                <a:gd name="T72" fmla="*/ 2147483647 w 42"/>
                <a:gd name="T73" fmla="*/ 2147483647 h 2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26"/>
                <a:gd name="T113" fmla="*/ 42 w 42"/>
                <a:gd name="T114" fmla="*/ 26 h 2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26">
                  <a:moveTo>
                    <a:pt x="21" y="21"/>
                  </a:moveTo>
                  <a:lnTo>
                    <a:pt x="24" y="18"/>
                  </a:lnTo>
                  <a:lnTo>
                    <a:pt x="26" y="21"/>
                  </a:lnTo>
                  <a:lnTo>
                    <a:pt x="29" y="21"/>
                  </a:lnTo>
                  <a:lnTo>
                    <a:pt x="32" y="21"/>
                  </a:lnTo>
                  <a:lnTo>
                    <a:pt x="37" y="21"/>
                  </a:lnTo>
                  <a:lnTo>
                    <a:pt x="37" y="24"/>
                  </a:lnTo>
                  <a:lnTo>
                    <a:pt x="37" y="26"/>
                  </a:lnTo>
                  <a:lnTo>
                    <a:pt x="40" y="26"/>
                  </a:lnTo>
                  <a:lnTo>
                    <a:pt x="42" y="26"/>
                  </a:lnTo>
                  <a:lnTo>
                    <a:pt x="42" y="24"/>
                  </a:lnTo>
                  <a:lnTo>
                    <a:pt x="40" y="21"/>
                  </a:lnTo>
                  <a:lnTo>
                    <a:pt x="37" y="21"/>
                  </a:lnTo>
                  <a:lnTo>
                    <a:pt x="34" y="18"/>
                  </a:lnTo>
                  <a:lnTo>
                    <a:pt x="32" y="16"/>
                  </a:lnTo>
                  <a:lnTo>
                    <a:pt x="32" y="13"/>
                  </a:lnTo>
                  <a:lnTo>
                    <a:pt x="34" y="8"/>
                  </a:lnTo>
                  <a:lnTo>
                    <a:pt x="32" y="10"/>
                  </a:lnTo>
                  <a:lnTo>
                    <a:pt x="29" y="13"/>
                  </a:lnTo>
                  <a:lnTo>
                    <a:pt x="26" y="13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4" y="5"/>
                  </a:lnTo>
                  <a:lnTo>
                    <a:pt x="24" y="2"/>
                  </a:lnTo>
                  <a:lnTo>
                    <a:pt x="21" y="0"/>
                  </a:lnTo>
                  <a:lnTo>
                    <a:pt x="16" y="2"/>
                  </a:lnTo>
                  <a:lnTo>
                    <a:pt x="13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2"/>
                  </a:lnTo>
                  <a:lnTo>
                    <a:pt x="2" y="8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5" y="18"/>
                  </a:lnTo>
                  <a:lnTo>
                    <a:pt x="8" y="18"/>
                  </a:lnTo>
                  <a:lnTo>
                    <a:pt x="10" y="21"/>
                  </a:lnTo>
                  <a:lnTo>
                    <a:pt x="21" y="21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76" name="Freeform 242"/>
            <p:cNvSpPr>
              <a:spLocks/>
            </p:cNvSpPr>
            <p:nvPr/>
          </p:nvSpPr>
          <p:spPr bwMode="auto">
            <a:xfrm>
              <a:off x="3695700" y="4146550"/>
              <a:ext cx="90488" cy="82550"/>
            </a:xfrm>
            <a:custGeom>
              <a:avLst/>
              <a:gdLst>
                <a:gd name="T0" fmla="*/ 2147483647 w 24"/>
                <a:gd name="T1" fmla="*/ 2147483647 h 21"/>
                <a:gd name="T2" fmla="*/ 2147483647 w 24"/>
                <a:gd name="T3" fmla="*/ 2147483647 h 21"/>
                <a:gd name="T4" fmla="*/ 2147483647 w 24"/>
                <a:gd name="T5" fmla="*/ 0 h 21"/>
                <a:gd name="T6" fmla="*/ 2147483647 w 24"/>
                <a:gd name="T7" fmla="*/ 0 h 21"/>
                <a:gd name="T8" fmla="*/ 2147483647 w 24"/>
                <a:gd name="T9" fmla="*/ 2147483647 h 21"/>
                <a:gd name="T10" fmla="*/ 0 w 24"/>
                <a:gd name="T11" fmla="*/ 2147483647 h 21"/>
                <a:gd name="T12" fmla="*/ 2147483647 w 24"/>
                <a:gd name="T13" fmla="*/ 2147483647 h 21"/>
                <a:gd name="T14" fmla="*/ 2147483647 w 24"/>
                <a:gd name="T15" fmla="*/ 2147483647 h 21"/>
                <a:gd name="T16" fmla="*/ 2147483647 w 24"/>
                <a:gd name="T17" fmla="*/ 2147483647 h 21"/>
                <a:gd name="T18" fmla="*/ 2147483647 w 24"/>
                <a:gd name="T19" fmla="*/ 2147483647 h 21"/>
                <a:gd name="T20" fmla="*/ 2147483647 w 24"/>
                <a:gd name="T21" fmla="*/ 2147483647 h 21"/>
                <a:gd name="T22" fmla="*/ 2147483647 w 24"/>
                <a:gd name="T23" fmla="*/ 2147483647 h 21"/>
                <a:gd name="T24" fmla="*/ 2147483647 w 24"/>
                <a:gd name="T25" fmla="*/ 2147483647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"/>
                <a:gd name="T40" fmla="*/ 0 h 21"/>
                <a:gd name="T41" fmla="*/ 24 w 24"/>
                <a:gd name="T42" fmla="*/ 21 h 2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" h="21">
                  <a:moveTo>
                    <a:pt x="14" y="11"/>
                  </a:moveTo>
                  <a:lnTo>
                    <a:pt x="14" y="8"/>
                  </a:lnTo>
                  <a:lnTo>
                    <a:pt x="11" y="0"/>
                  </a:lnTo>
                  <a:lnTo>
                    <a:pt x="8" y="0"/>
                  </a:lnTo>
                  <a:lnTo>
                    <a:pt x="3" y="8"/>
                  </a:lnTo>
                  <a:lnTo>
                    <a:pt x="0" y="11"/>
                  </a:lnTo>
                  <a:lnTo>
                    <a:pt x="3" y="13"/>
                  </a:lnTo>
                  <a:lnTo>
                    <a:pt x="8" y="8"/>
                  </a:lnTo>
                  <a:lnTo>
                    <a:pt x="11" y="11"/>
                  </a:lnTo>
                  <a:lnTo>
                    <a:pt x="14" y="19"/>
                  </a:lnTo>
                  <a:lnTo>
                    <a:pt x="19" y="21"/>
                  </a:lnTo>
                  <a:lnTo>
                    <a:pt x="24" y="19"/>
                  </a:lnTo>
                  <a:lnTo>
                    <a:pt x="14" y="11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77" name="Freeform 243"/>
            <p:cNvSpPr>
              <a:spLocks/>
            </p:cNvSpPr>
            <p:nvPr/>
          </p:nvSpPr>
          <p:spPr bwMode="auto">
            <a:xfrm>
              <a:off x="3725863" y="4368800"/>
              <a:ext cx="39687" cy="50800"/>
            </a:xfrm>
            <a:custGeom>
              <a:avLst/>
              <a:gdLst>
                <a:gd name="T0" fmla="*/ 0 w 11"/>
                <a:gd name="T1" fmla="*/ 2147483647 h 13"/>
                <a:gd name="T2" fmla="*/ 2147483647 w 11"/>
                <a:gd name="T3" fmla="*/ 2147483647 h 13"/>
                <a:gd name="T4" fmla="*/ 2147483647 w 11"/>
                <a:gd name="T5" fmla="*/ 2147483647 h 13"/>
                <a:gd name="T6" fmla="*/ 2147483647 w 11"/>
                <a:gd name="T7" fmla="*/ 2147483647 h 13"/>
                <a:gd name="T8" fmla="*/ 2147483647 w 11"/>
                <a:gd name="T9" fmla="*/ 2147483647 h 13"/>
                <a:gd name="T10" fmla="*/ 2147483647 w 11"/>
                <a:gd name="T11" fmla="*/ 2147483647 h 13"/>
                <a:gd name="T12" fmla="*/ 2147483647 w 11"/>
                <a:gd name="T13" fmla="*/ 2147483647 h 13"/>
                <a:gd name="T14" fmla="*/ 2147483647 w 11"/>
                <a:gd name="T15" fmla="*/ 2147483647 h 13"/>
                <a:gd name="T16" fmla="*/ 2147483647 w 11"/>
                <a:gd name="T17" fmla="*/ 0 h 13"/>
                <a:gd name="T18" fmla="*/ 2147483647 w 11"/>
                <a:gd name="T19" fmla="*/ 2147483647 h 13"/>
                <a:gd name="T20" fmla="*/ 0 w 11"/>
                <a:gd name="T21" fmla="*/ 2147483647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"/>
                <a:gd name="T34" fmla="*/ 0 h 13"/>
                <a:gd name="T35" fmla="*/ 11 w 11"/>
                <a:gd name="T36" fmla="*/ 13 h 1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" h="13">
                  <a:moveTo>
                    <a:pt x="0" y="8"/>
                  </a:moveTo>
                  <a:lnTo>
                    <a:pt x="3" y="8"/>
                  </a:lnTo>
                  <a:lnTo>
                    <a:pt x="3" y="11"/>
                  </a:lnTo>
                  <a:lnTo>
                    <a:pt x="6" y="13"/>
                  </a:lnTo>
                  <a:lnTo>
                    <a:pt x="8" y="11"/>
                  </a:lnTo>
                  <a:lnTo>
                    <a:pt x="11" y="8"/>
                  </a:lnTo>
                  <a:lnTo>
                    <a:pt x="11" y="5"/>
                  </a:lnTo>
                  <a:lnTo>
                    <a:pt x="8" y="3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78" name="Freeform 244"/>
            <p:cNvSpPr>
              <a:spLocks/>
            </p:cNvSpPr>
            <p:nvPr/>
          </p:nvSpPr>
          <p:spPr bwMode="auto">
            <a:xfrm>
              <a:off x="3735388" y="4252913"/>
              <a:ext cx="44450" cy="41275"/>
            </a:xfrm>
            <a:custGeom>
              <a:avLst/>
              <a:gdLst>
                <a:gd name="T0" fmla="*/ 0 w 11"/>
                <a:gd name="T1" fmla="*/ 2147483647 h 10"/>
                <a:gd name="T2" fmla="*/ 0 w 11"/>
                <a:gd name="T3" fmla="*/ 2147483647 h 10"/>
                <a:gd name="T4" fmla="*/ 2147483647 w 11"/>
                <a:gd name="T5" fmla="*/ 2147483647 h 10"/>
                <a:gd name="T6" fmla="*/ 2147483647 w 11"/>
                <a:gd name="T7" fmla="*/ 2147483647 h 10"/>
                <a:gd name="T8" fmla="*/ 2147483647 w 11"/>
                <a:gd name="T9" fmla="*/ 2147483647 h 10"/>
                <a:gd name="T10" fmla="*/ 2147483647 w 11"/>
                <a:gd name="T11" fmla="*/ 2147483647 h 10"/>
                <a:gd name="T12" fmla="*/ 2147483647 w 11"/>
                <a:gd name="T13" fmla="*/ 0 h 10"/>
                <a:gd name="T14" fmla="*/ 2147483647 w 11"/>
                <a:gd name="T15" fmla="*/ 0 h 10"/>
                <a:gd name="T16" fmla="*/ 2147483647 w 11"/>
                <a:gd name="T17" fmla="*/ 0 h 10"/>
                <a:gd name="T18" fmla="*/ 0 w 11"/>
                <a:gd name="T19" fmla="*/ 0 h 10"/>
                <a:gd name="T20" fmla="*/ 0 w 11"/>
                <a:gd name="T21" fmla="*/ 2147483647 h 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"/>
                <a:gd name="T34" fmla="*/ 0 h 10"/>
                <a:gd name="T35" fmla="*/ 11 w 11"/>
                <a:gd name="T36" fmla="*/ 10 h 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" h="10">
                  <a:moveTo>
                    <a:pt x="0" y="5"/>
                  </a:moveTo>
                  <a:lnTo>
                    <a:pt x="0" y="8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8" y="5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79" name="Freeform 245"/>
            <p:cNvSpPr>
              <a:spLocks/>
            </p:cNvSpPr>
            <p:nvPr/>
          </p:nvSpPr>
          <p:spPr bwMode="auto">
            <a:xfrm>
              <a:off x="3695700" y="4635500"/>
              <a:ext cx="53975" cy="49213"/>
            </a:xfrm>
            <a:custGeom>
              <a:avLst/>
              <a:gdLst>
                <a:gd name="T0" fmla="*/ 2147483647 w 14"/>
                <a:gd name="T1" fmla="*/ 2147483647 h 13"/>
                <a:gd name="T2" fmla="*/ 2147483647 w 14"/>
                <a:gd name="T3" fmla="*/ 2147483647 h 13"/>
                <a:gd name="T4" fmla="*/ 2147483647 w 14"/>
                <a:gd name="T5" fmla="*/ 2147483647 h 13"/>
                <a:gd name="T6" fmla="*/ 2147483647 w 14"/>
                <a:gd name="T7" fmla="*/ 2147483647 h 13"/>
                <a:gd name="T8" fmla="*/ 2147483647 w 14"/>
                <a:gd name="T9" fmla="*/ 2147483647 h 13"/>
                <a:gd name="T10" fmla="*/ 2147483647 w 14"/>
                <a:gd name="T11" fmla="*/ 2147483647 h 13"/>
                <a:gd name="T12" fmla="*/ 2147483647 w 14"/>
                <a:gd name="T13" fmla="*/ 2147483647 h 13"/>
                <a:gd name="T14" fmla="*/ 2147483647 w 14"/>
                <a:gd name="T15" fmla="*/ 0 h 13"/>
                <a:gd name="T16" fmla="*/ 2147483647 w 14"/>
                <a:gd name="T17" fmla="*/ 0 h 13"/>
                <a:gd name="T18" fmla="*/ 2147483647 w 14"/>
                <a:gd name="T19" fmla="*/ 2147483647 h 13"/>
                <a:gd name="T20" fmla="*/ 0 w 14"/>
                <a:gd name="T21" fmla="*/ 2147483647 h 13"/>
                <a:gd name="T22" fmla="*/ 0 w 14"/>
                <a:gd name="T23" fmla="*/ 2147483647 h 13"/>
                <a:gd name="T24" fmla="*/ 2147483647 w 14"/>
                <a:gd name="T25" fmla="*/ 2147483647 h 13"/>
                <a:gd name="T26" fmla="*/ 2147483647 w 14"/>
                <a:gd name="T27" fmla="*/ 2147483647 h 1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4"/>
                <a:gd name="T43" fmla="*/ 0 h 13"/>
                <a:gd name="T44" fmla="*/ 14 w 14"/>
                <a:gd name="T45" fmla="*/ 13 h 1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4" h="13">
                  <a:moveTo>
                    <a:pt x="6" y="10"/>
                  </a:moveTo>
                  <a:lnTo>
                    <a:pt x="8" y="10"/>
                  </a:lnTo>
                  <a:lnTo>
                    <a:pt x="11" y="10"/>
                  </a:lnTo>
                  <a:lnTo>
                    <a:pt x="14" y="13"/>
                  </a:lnTo>
                  <a:lnTo>
                    <a:pt x="14" y="10"/>
                  </a:lnTo>
                  <a:lnTo>
                    <a:pt x="11" y="5"/>
                  </a:lnTo>
                  <a:lnTo>
                    <a:pt x="11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3" y="10"/>
                  </a:lnTo>
                  <a:lnTo>
                    <a:pt x="6" y="1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80" name="Freeform 246"/>
            <p:cNvSpPr>
              <a:spLocks/>
            </p:cNvSpPr>
            <p:nvPr/>
          </p:nvSpPr>
          <p:spPr bwMode="auto">
            <a:xfrm>
              <a:off x="3629025" y="4210050"/>
              <a:ext cx="66675" cy="74613"/>
            </a:xfrm>
            <a:custGeom>
              <a:avLst/>
              <a:gdLst>
                <a:gd name="T0" fmla="*/ 2147483647 w 18"/>
                <a:gd name="T1" fmla="*/ 2147483647 h 19"/>
                <a:gd name="T2" fmla="*/ 2147483647 w 18"/>
                <a:gd name="T3" fmla="*/ 2147483647 h 19"/>
                <a:gd name="T4" fmla="*/ 2147483647 w 18"/>
                <a:gd name="T5" fmla="*/ 2147483647 h 19"/>
                <a:gd name="T6" fmla="*/ 2147483647 w 18"/>
                <a:gd name="T7" fmla="*/ 2147483647 h 19"/>
                <a:gd name="T8" fmla="*/ 2147483647 w 18"/>
                <a:gd name="T9" fmla="*/ 2147483647 h 19"/>
                <a:gd name="T10" fmla="*/ 2147483647 w 18"/>
                <a:gd name="T11" fmla="*/ 0 h 19"/>
                <a:gd name="T12" fmla="*/ 2147483647 w 18"/>
                <a:gd name="T13" fmla="*/ 0 h 19"/>
                <a:gd name="T14" fmla="*/ 2147483647 w 18"/>
                <a:gd name="T15" fmla="*/ 0 h 19"/>
                <a:gd name="T16" fmla="*/ 2147483647 w 18"/>
                <a:gd name="T17" fmla="*/ 2147483647 h 19"/>
                <a:gd name="T18" fmla="*/ 0 w 18"/>
                <a:gd name="T19" fmla="*/ 2147483647 h 19"/>
                <a:gd name="T20" fmla="*/ 0 w 18"/>
                <a:gd name="T21" fmla="*/ 2147483647 h 19"/>
                <a:gd name="T22" fmla="*/ 2147483647 w 18"/>
                <a:gd name="T23" fmla="*/ 2147483647 h 19"/>
                <a:gd name="T24" fmla="*/ 2147483647 w 18"/>
                <a:gd name="T25" fmla="*/ 2147483647 h 19"/>
                <a:gd name="T26" fmla="*/ 2147483647 w 18"/>
                <a:gd name="T27" fmla="*/ 2147483647 h 19"/>
                <a:gd name="T28" fmla="*/ 2147483647 w 18"/>
                <a:gd name="T29" fmla="*/ 2147483647 h 1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8"/>
                <a:gd name="T46" fmla="*/ 0 h 19"/>
                <a:gd name="T47" fmla="*/ 18 w 18"/>
                <a:gd name="T48" fmla="*/ 19 h 1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8" h="19">
                  <a:moveTo>
                    <a:pt x="16" y="13"/>
                  </a:moveTo>
                  <a:lnTo>
                    <a:pt x="18" y="13"/>
                  </a:lnTo>
                  <a:lnTo>
                    <a:pt x="18" y="11"/>
                  </a:lnTo>
                  <a:lnTo>
                    <a:pt x="18" y="8"/>
                  </a:lnTo>
                  <a:lnTo>
                    <a:pt x="18" y="3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8" y="0"/>
                  </a:lnTo>
                  <a:lnTo>
                    <a:pt x="5" y="3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2" y="19"/>
                  </a:lnTo>
                  <a:lnTo>
                    <a:pt x="5" y="19"/>
                  </a:lnTo>
                  <a:lnTo>
                    <a:pt x="13" y="16"/>
                  </a:lnTo>
                  <a:lnTo>
                    <a:pt x="16" y="1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81" name="Freeform 247"/>
            <p:cNvSpPr>
              <a:spLocks/>
            </p:cNvSpPr>
            <p:nvPr/>
          </p:nvSpPr>
          <p:spPr bwMode="auto">
            <a:xfrm>
              <a:off x="3365500" y="4919663"/>
              <a:ext cx="131763" cy="127000"/>
            </a:xfrm>
            <a:custGeom>
              <a:avLst/>
              <a:gdLst>
                <a:gd name="T0" fmla="*/ 2147483647 w 35"/>
                <a:gd name="T1" fmla="*/ 2147483647 h 32"/>
                <a:gd name="T2" fmla="*/ 2147483647 w 35"/>
                <a:gd name="T3" fmla="*/ 2147483647 h 32"/>
                <a:gd name="T4" fmla="*/ 2147483647 w 35"/>
                <a:gd name="T5" fmla="*/ 2147483647 h 32"/>
                <a:gd name="T6" fmla="*/ 2147483647 w 35"/>
                <a:gd name="T7" fmla="*/ 2147483647 h 32"/>
                <a:gd name="T8" fmla="*/ 2147483647 w 35"/>
                <a:gd name="T9" fmla="*/ 0 h 32"/>
                <a:gd name="T10" fmla="*/ 2147483647 w 35"/>
                <a:gd name="T11" fmla="*/ 0 h 32"/>
                <a:gd name="T12" fmla="*/ 2147483647 w 35"/>
                <a:gd name="T13" fmla="*/ 0 h 32"/>
                <a:gd name="T14" fmla="*/ 2147483647 w 35"/>
                <a:gd name="T15" fmla="*/ 2147483647 h 32"/>
                <a:gd name="T16" fmla="*/ 2147483647 w 35"/>
                <a:gd name="T17" fmla="*/ 2147483647 h 32"/>
                <a:gd name="T18" fmla="*/ 2147483647 w 35"/>
                <a:gd name="T19" fmla="*/ 2147483647 h 32"/>
                <a:gd name="T20" fmla="*/ 0 w 35"/>
                <a:gd name="T21" fmla="*/ 2147483647 h 32"/>
                <a:gd name="T22" fmla="*/ 0 w 35"/>
                <a:gd name="T23" fmla="*/ 2147483647 h 32"/>
                <a:gd name="T24" fmla="*/ 2147483647 w 35"/>
                <a:gd name="T25" fmla="*/ 2147483647 h 32"/>
                <a:gd name="T26" fmla="*/ 2147483647 w 35"/>
                <a:gd name="T27" fmla="*/ 2147483647 h 32"/>
                <a:gd name="T28" fmla="*/ 2147483647 w 35"/>
                <a:gd name="T29" fmla="*/ 2147483647 h 32"/>
                <a:gd name="T30" fmla="*/ 2147483647 w 35"/>
                <a:gd name="T31" fmla="*/ 2147483647 h 32"/>
                <a:gd name="T32" fmla="*/ 2147483647 w 35"/>
                <a:gd name="T33" fmla="*/ 2147483647 h 32"/>
                <a:gd name="T34" fmla="*/ 2147483647 w 35"/>
                <a:gd name="T35" fmla="*/ 2147483647 h 32"/>
                <a:gd name="T36" fmla="*/ 2147483647 w 35"/>
                <a:gd name="T37" fmla="*/ 2147483647 h 32"/>
                <a:gd name="T38" fmla="*/ 2147483647 w 35"/>
                <a:gd name="T39" fmla="*/ 2147483647 h 32"/>
                <a:gd name="T40" fmla="*/ 2147483647 w 35"/>
                <a:gd name="T41" fmla="*/ 2147483647 h 32"/>
                <a:gd name="T42" fmla="*/ 2147483647 w 35"/>
                <a:gd name="T43" fmla="*/ 2147483647 h 32"/>
                <a:gd name="T44" fmla="*/ 2147483647 w 35"/>
                <a:gd name="T45" fmla="*/ 2147483647 h 32"/>
                <a:gd name="T46" fmla="*/ 2147483647 w 35"/>
                <a:gd name="T47" fmla="*/ 2147483647 h 32"/>
                <a:gd name="T48" fmla="*/ 2147483647 w 35"/>
                <a:gd name="T49" fmla="*/ 2147483647 h 32"/>
                <a:gd name="T50" fmla="*/ 2147483647 w 35"/>
                <a:gd name="T51" fmla="*/ 2147483647 h 32"/>
                <a:gd name="T52" fmla="*/ 2147483647 w 35"/>
                <a:gd name="T53" fmla="*/ 2147483647 h 32"/>
                <a:gd name="T54" fmla="*/ 2147483647 w 35"/>
                <a:gd name="T55" fmla="*/ 2147483647 h 3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5"/>
                <a:gd name="T85" fmla="*/ 0 h 32"/>
                <a:gd name="T86" fmla="*/ 35 w 35"/>
                <a:gd name="T87" fmla="*/ 32 h 3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5" h="32">
                  <a:moveTo>
                    <a:pt x="24" y="13"/>
                  </a:moveTo>
                  <a:lnTo>
                    <a:pt x="24" y="10"/>
                  </a:lnTo>
                  <a:lnTo>
                    <a:pt x="22" y="5"/>
                  </a:lnTo>
                  <a:lnTo>
                    <a:pt x="19" y="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5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6" y="13"/>
                  </a:lnTo>
                  <a:lnTo>
                    <a:pt x="11" y="13"/>
                  </a:lnTo>
                  <a:lnTo>
                    <a:pt x="11" y="16"/>
                  </a:lnTo>
                  <a:lnTo>
                    <a:pt x="14" y="18"/>
                  </a:lnTo>
                  <a:lnTo>
                    <a:pt x="16" y="26"/>
                  </a:lnTo>
                  <a:lnTo>
                    <a:pt x="19" y="29"/>
                  </a:lnTo>
                  <a:lnTo>
                    <a:pt x="24" y="32"/>
                  </a:lnTo>
                  <a:lnTo>
                    <a:pt x="30" y="29"/>
                  </a:lnTo>
                  <a:lnTo>
                    <a:pt x="32" y="26"/>
                  </a:lnTo>
                  <a:lnTo>
                    <a:pt x="35" y="24"/>
                  </a:lnTo>
                  <a:lnTo>
                    <a:pt x="35" y="16"/>
                  </a:lnTo>
                  <a:lnTo>
                    <a:pt x="32" y="13"/>
                  </a:lnTo>
                  <a:lnTo>
                    <a:pt x="30" y="10"/>
                  </a:lnTo>
                  <a:lnTo>
                    <a:pt x="27" y="13"/>
                  </a:lnTo>
                  <a:lnTo>
                    <a:pt x="24" y="1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82" name="Freeform 248"/>
            <p:cNvSpPr>
              <a:spLocks/>
            </p:cNvSpPr>
            <p:nvPr/>
          </p:nvSpPr>
          <p:spPr bwMode="auto">
            <a:xfrm>
              <a:off x="4537075" y="3197225"/>
              <a:ext cx="19050" cy="17463"/>
            </a:xfrm>
            <a:custGeom>
              <a:avLst/>
              <a:gdLst>
                <a:gd name="T0" fmla="*/ 2147483647 w 6"/>
                <a:gd name="T1" fmla="*/ 2147483647 h 5"/>
                <a:gd name="T2" fmla="*/ 2147483647 w 6"/>
                <a:gd name="T3" fmla="*/ 0 h 5"/>
                <a:gd name="T4" fmla="*/ 2147483647 w 6"/>
                <a:gd name="T5" fmla="*/ 0 h 5"/>
                <a:gd name="T6" fmla="*/ 0 w 6"/>
                <a:gd name="T7" fmla="*/ 2147483647 h 5"/>
                <a:gd name="T8" fmla="*/ 0 w 6"/>
                <a:gd name="T9" fmla="*/ 2147483647 h 5"/>
                <a:gd name="T10" fmla="*/ 2147483647 w 6"/>
                <a:gd name="T11" fmla="*/ 2147483647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5"/>
                <a:gd name="T20" fmla="*/ 6 w 6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5">
                  <a:moveTo>
                    <a:pt x="6" y="3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83" name="Freeform 249"/>
            <p:cNvSpPr>
              <a:spLocks/>
            </p:cNvSpPr>
            <p:nvPr/>
          </p:nvSpPr>
          <p:spPr bwMode="auto">
            <a:xfrm>
              <a:off x="4767263" y="3113088"/>
              <a:ext cx="7937" cy="17462"/>
            </a:xfrm>
            <a:custGeom>
              <a:avLst/>
              <a:gdLst>
                <a:gd name="T0" fmla="*/ 0 w 2"/>
                <a:gd name="T1" fmla="*/ 2147483647 h 5"/>
                <a:gd name="T2" fmla="*/ 2147483647 w 2"/>
                <a:gd name="T3" fmla="*/ 2147483647 h 5"/>
                <a:gd name="T4" fmla="*/ 2147483647 w 2"/>
                <a:gd name="T5" fmla="*/ 2147483647 h 5"/>
                <a:gd name="T6" fmla="*/ 0 w 2"/>
                <a:gd name="T7" fmla="*/ 0 h 5"/>
                <a:gd name="T8" fmla="*/ 0 w 2"/>
                <a:gd name="T9" fmla="*/ 2147483647 h 5"/>
                <a:gd name="T10" fmla="*/ 0 w 2"/>
                <a:gd name="T11" fmla="*/ 2147483647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5"/>
                <a:gd name="T20" fmla="*/ 2 w 2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5">
                  <a:moveTo>
                    <a:pt x="0" y="5"/>
                  </a:moveTo>
                  <a:lnTo>
                    <a:pt x="2" y="5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84" name="Freeform 250"/>
            <p:cNvSpPr>
              <a:spLocks/>
            </p:cNvSpPr>
            <p:nvPr/>
          </p:nvSpPr>
          <p:spPr bwMode="auto">
            <a:xfrm>
              <a:off x="4595813" y="3514725"/>
              <a:ext cx="22225" cy="19050"/>
            </a:xfrm>
            <a:custGeom>
              <a:avLst/>
              <a:gdLst>
                <a:gd name="T0" fmla="*/ 0 w 6"/>
                <a:gd name="T1" fmla="*/ 2147483647 h 5"/>
                <a:gd name="T2" fmla="*/ 2147483647 w 6"/>
                <a:gd name="T3" fmla="*/ 2147483647 h 5"/>
                <a:gd name="T4" fmla="*/ 2147483647 w 6"/>
                <a:gd name="T5" fmla="*/ 2147483647 h 5"/>
                <a:gd name="T6" fmla="*/ 2147483647 w 6"/>
                <a:gd name="T7" fmla="*/ 2147483647 h 5"/>
                <a:gd name="T8" fmla="*/ 0 w 6"/>
                <a:gd name="T9" fmla="*/ 0 h 5"/>
                <a:gd name="T10" fmla="*/ 0 w 6"/>
                <a:gd name="T11" fmla="*/ 2147483647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5"/>
                <a:gd name="T20" fmla="*/ 6 w 6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5">
                  <a:moveTo>
                    <a:pt x="0" y="5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85" name="Freeform 251"/>
            <p:cNvSpPr>
              <a:spLocks/>
            </p:cNvSpPr>
            <p:nvPr/>
          </p:nvSpPr>
          <p:spPr bwMode="auto">
            <a:xfrm>
              <a:off x="4516438" y="3038475"/>
              <a:ext cx="20637" cy="19050"/>
            </a:xfrm>
            <a:custGeom>
              <a:avLst/>
              <a:gdLst>
                <a:gd name="T0" fmla="*/ 2147483647 w 5"/>
                <a:gd name="T1" fmla="*/ 2147483647 h 5"/>
                <a:gd name="T2" fmla="*/ 2147483647 w 5"/>
                <a:gd name="T3" fmla="*/ 2147483647 h 5"/>
                <a:gd name="T4" fmla="*/ 2147483647 w 5"/>
                <a:gd name="T5" fmla="*/ 0 h 5"/>
                <a:gd name="T6" fmla="*/ 0 w 5"/>
                <a:gd name="T7" fmla="*/ 0 h 5"/>
                <a:gd name="T8" fmla="*/ 0 w 5"/>
                <a:gd name="T9" fmla="*/ 2147483647 h 5"/>
                <a:gd name="T10" fmla="*/ 2147483647 w 5"/>
                <a:gd name="T11" fmla="*/ 2147483647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5"/>
                <a:gd name="T20" fmla="*/ 5 w 5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5">
                  <a:moveTo>
                    <a:pt x="3" y="5"/>
                  </a:moveTo>
                  <a:lnTo>
                    <a:pt x="5" y="3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86" name="Freeform 252"/>
            <p:cNvSpPr>
              <a:spLocks/>
            </p:cNvSpPr>
            <p:nvPr/>
          </p:nvSpPr>
          <p:spPr bwMode="auto">
            <a:xfrm>
              <a:off x="4587875" y="3089275"/>
              <a:ext cx="47625" cy="31750"/>
            </a:xfrm>
            <a:custGeom>
              <a:avLst/>
              <a:gdLst>
                <a:gd name="T0" fmla="*/ 2147483647 w 13"/>
                <a:gd name="T1" fmla="*/ 2147483647 h 8"/>
                <a:gd name="T2" fmla="*/ 2147483647 w 13"/>
                <a:gd name="T3" fmla="*/ 2147483647 h 8"/>
                <a:gd name="T4" fmla="*/ 2147483647 w 13"/>
                <a:gd name="T5" fmla="*/ 0 h 8"/>
                <a:gd name="T6" fmla="*/ 2147483647 w 13"/>
                <a:gd name="T7" fmla="*/ 2147483647 h 8"/>
                <a:gd name="T8" fmla="*/ 2147483647 w 13"/>
                <a:gd name="T9" fmla="*/ 2147483647 h 8"/>
                <a:gd name="T10" fmla="*/ 2147483647 w 13"/>
                <a:gd name="T11" fmla="*/ 2147483647 h 8"/>
                <a:gd name="T12" fmla="*/ 0 w 13"/>
                <a:gd name="T13" fmla="*/ 2147483647 h 8"/>
                <a:gd name="T14" fmla="*/ 2147483647 w 13"/>
                <a:gd name="T15" fmla="*/ 2147483647 h 8"/>
                <a:gd name="T16" fmla="*/ 2147483647 w 13"/>
                <a:gd name="T17" fmla="*/ 214748364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8"/>
                <a:gd name="T29" fmla="*/ 13 w 13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8">
                  <a:moveTo>
                    <a:pt x="10" y="6"/>
                  </a:moveTo>
                  <a:lnTo>
                    <a:pt x="13" y="3"/>
                  </a:lnTo>
                  <a:lnTo>
                    <a:pt x="13" y="0"/>
                  </a:lnTo>
                  <a:lnTo>
                    <a:pt x="10" y="3"/>
                  </a:lnTo>
                  <a:lnTo>
                    <a:pt x="8" y="6"/>
                  </a:lnTo>
                  <a:lnTo>
                    <a:pt x="2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10" y="6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87" name="Freeform 253"/>
            <p:cNvSpPr>
              <a:spLocks/>
            </p:cNvSpPr>
            <p:nvPr/>
          </p:nvSpPr>
          <p:spPr bwMode="auto">
            <a:xfrm>
              <a:off x="4529138" y="3240088"/>
              <a:ext cx="26987" cy="50800"/>
            </a:xfrm>
            <a:custGeom>
              <a:avLst/>
              <a:gdLst>
                <a:gd name="T0" fmla="*/ 2147483647 w 8"/>
                <a:gd name="T1" fmla="*/ 2147483647 h 13"/>
                <a:gd name="T2" fmla="*/ 2147483647 w 8"/>
                <a:gd name="T3" fmla="*/ 2147483647 h 13"/>
                <a:gd name="T4" fmla="*/ 2147483647 w 8"/>
                <a:gd name="T5" fmla="*/ 0 h 13"/>
                <a:gd name="T6" fmla="*/ 2147483647 w 8"/>
                <a:gd name="T7" fmla="*/ 2147483647 h 13"/>
                <a:gd name="T8" fmla="*/ 0 w 8"/>
                <a:gd name="T9" fmla="*/ 2147483647 h 13"/>
                <a:gd name="T10" fmla="*/ 0 w 8"/>
                <a:gd name="T11" fmla="*/ 2147483647 h 13"/>
                <a:gd name="T12" fmla="*/ 2147483647 w 8"/>
                <a:gd name="T13" fmla="*/ 2147483647 h 13"/>
                <a:gd name="T14" fmla="*/ 2147483647 w 8"/>
                <a:gd name="T15" fmla="*/ 2147483647 h 13"/>
                <a:gd name="T16" fmla="*/ 2147483647 w 8"/>
                <a:gd name="T17" fmla="*/ 2147483647 h 13"/>
                <a:gd name="T18" fmla="*/ 2147483647 w 8"/>
                <a:gd name="T19" fmla="*/ 2147483647 h 13"/>
                <a:gd name="T20" fmla="*/ 2147483647 w 8"/>
                <a:gd name="T21" fmla="*/ 2147483647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13"/>
                <a:gd name="T35" fmla="*/ 8 w 8"/>
                <a:gd name="T36" fmla="*/ 13 h 1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13">
                  <a:moveTo>
                    <a:pt x="5" y="5"/>
                  </a:moveTo>
                  <a:lnTo>
                    <a:pt x="5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2" y="10"/>
                  </a:lnTo>
                  <a:lnTo>
                    <a:pt x="5" y="13"/>
                  </a:lnTo>
                  <a:lnTo>
                    <a:pt x="8" y="10"/>
                  </a:lnTo>
                  <a:lnTo>
                    <a:pt x="5" y="8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88" name="Freeform 254"/>
            <p:cNvSpPr>
              <a:spLocks/>
            </p:cNvSpPr>
            <p:nvPr/>
          </p:nvSpPr>
          <p:spPr bwMode="auto">
            <a:xfrm>
              <a:off x="4618038" y="3500438"/>
              <a:ext cx="30162" cy="63500"/>
            </a:xfrm>
            <a:custGeom>
              <a:avLst/>
              <a:gdLst>
                <a:gd name="T0" fmla="*/ 2147483647 w 8"/>
                <a:gd name="T1" fmla="*/ 2147483647 h 16"/>
                <a:gd name="T2" fmla="*/ 2147483647 w 8"/>
                <a:gd name="T3" fmla="*/ 2147483647 h 16"/>
                <a:gd name="T4" fmla="*/ 2147483647 w 8"/>
                <a:gd name="T5" fmla="*/ 2147483647 h 16"/>
                <a:gd name="T6" fmla="*/ 2147483647 w 8"/>
                <a:gd name="T7" fmla="*/ 2147483647 h 16"/>
                <a:gd name="T8" fmla="*/ 2147483647 w 8"/>
                <a:gd name="T9" fmla="*/ 2147483647 h 16"/>
                <a:gd name="T10" fmla="*/ 2147483647 w 8"/>
                <a:gd name="T11" fmla="*/ 0 h 16"/>
                <a:gd name="T12" fmla="*/ 0 w 8"/>
                <a:gd name="T13" fmla="*/ 2147483647 h 16"/>
                <a:gd name="T14" fmla="*/ 2147483647 w 8"/>
                <a:gd name="T15" fmla="*/ 2147483647 h 16"/>
                <a:gd name="T16" fmla="*/ 2147483647 w 8"/>
                <a:gd name="T17" fmla="*/ 214748364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16"/>
                <a:gd name="T29" fmla="*/ 8 w 8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16">
                  <a:moveTo>
                    <a:pt x="5" y="14"/>
                  </a:moveTo>
                  <a:lnTo>
                    <a:pt x="5" y="16"/>
                  </a:lnTo>
                  <a:lnTo>
                    <a:pt x="8" y="16"/>
                  </a:lnTo>
                  <a:lnTo>
                    <a:pt x="5" y="11"/>
                  </a:ln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lnTo>
                    <a:pt x="2" y="8"/>
                  </a:lnTo>
                  <a:lnTo>
                    <a:pt x="5" y="14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89" name="Freeform 255"/>
            <p:cNvSpPr>
              <a:spLocks/>
            </p:cNvSpPr>
            <p:nvPr/>
          </p:nvSpPr>
          <p:spPr bwMode="auto">
            <a:xfrm>
              <a:off x="4384675" y="3113088"/>
              <a:ext cx="163513" cy="411162"/>
            </a:xfrm>
            <a:custGeom>
              <a:avLst/>
              <a:gdLst>
                <a:gd name="T0" fmla="*/ 2147483647 w 43"/>
                <a:gd name="T1" fmla="*/ 2147483647 h 104"/>
                <a:gd name="T2" fmla="*/ 2147483647 w 43"/>
                <a:gd name="T3" fmla="*/ 2147483647 h 104"/>
                <a:gd name="T4" fmla="*/ 2147483647 w 43"/>
                <a:gd name="T5" fmla="*/ 2147483647 h 104"/>
                <a:gd name="T6" fmla="*/ 2147483647 w 43"/>
                <a:gd name="T7" fmla="*/ 2147483647 h 104"/>
                <a:gd name="T8" fmla="*/ 2147483647 w 43"/>
                <a:gd name="T9" fmla="*/ 2147483647 h 104"/>
                <a:gd name="T10" fmla="*/ 2147483647 w 43"/>
                <a:gd name="T11" fmla="*/ 2147483647 h 104"/>
                <a:gd name="T12" fmla="*/ 2147483647 w 43"/>
                <a:gd name="T13" fmla="*/ 2147483647 h 104"/>
                <a:gd name="T14" fmla="*/ 2147483647 w 43"/>
                <a:gd name="T15" fmla="*/ 2147483647 h 104"/>
                <a:gd name="T16" fmla="*/ 2147483647 w 43"/>
                <a:gd name="T17" fmla="*/ 2147483647 h 104"/>
                <a:gd name="T18" fmla="*/ 2147483647 w 43"/>
                <a:gd name="T19" fmla="*/ 2147483647 h 104"/>
                <a:gd name="T20" fmla="*/ 2147483647 w 43"/>
                <a:gd name="T21" fmla="*/ 2147483647 h 104"/>
                <a:gd name="T22" fmla="*/ 2147483647 w 43"/>
                <a:gd name="T23" fmla="*/ 2147483647 h 104"/>
                <a:gd name="T24" fmla="*/ 2147483647 w 43"/>
                <a:gd name="T25" fmla="*/ 2147483647 h 104"/>
                <a:gd name="T26" fmla="*/ 2147483647 w 43"/>
                <a:gd name="T27" fmla="*/ 2147483647 h 104"/>
                <a:gd name="T28" fmla="*/ 2147483647 w 43"/>
                <a:gd name="T29" fmla="*/ 2147483647 h 104"/>
                <a:gd name="T30" fmla="*/ 2147483647 w 43"/>
                <a:gd name="T31" fmla="*/ 2147483647 h 104"/>
                <a:gd name="T32" fmla="*/ 2147483647 w 43"/>
                <a:gd name="T33" fmla="*/ 2147483647 h 104"/>
                <a:gd name="T34" fmla="*/ 2147483647 w 43"/>
                <a:gd name="T35" fmla="*/ 2147483647 h 104"/>
                <a:gd name="T36" fmla="*/ 2147483647 w 43"/>
                <a:gd name="T37" fmla="*/ 2147483647 h 104"/>
                <a:gd name="T38" fmla="*/ 2147483647 w 43"/>
                <a:gd name="T39" fmla="*/ 2147483647 h 104"/>
                <a:gd name="T40" fmla="*/ 2147483647 w 43"/>
                <a:gd name="T41" fmla="*/ 2147483647 h 104"/>
                <a:gd name="T42" fmla="*/ 2147483647 w 43"/>
                <a:gd name="T43" fmla="*/ 2147483647 h 104"/>
                <a:gd name="T44" fmla="*/ 2147483647 w 43"/>
                <a:gd name="T45" fmla="*/ 2147483647 h 104"/>
                <a:gd name="T46" fmla="*/ 0 w 43"/>
                <a:gd name="T47" fmla="*/ 2147483647 h 104"/>
                <a:gd name="T48" fmla="*/ 2147483647 w 43"/>
                <a:gd name="T49" fmla="*/ 2147483647 h 104"/>
                <a:gd name="T50" fmla="*/ 2147483647 w 43"/>
                <a:gd name="T51" fmla="*/ 2147483647 h 104"/>
                <a:gd name="T52" fmla="*/ 2147483647 w 43"/>
                <a:gd name="T53" fmla="*/ 2147483647 h 104"/>
                <a:gd name="T54" fmla="*/ 2147483647 w 43"/>
                <a:gd name="T55" fmla="*/ 2147483647 h 104"/>
                <a:gd name="T56" fmla="*/ 2147483647 w 43"/>
                <a:gd name="T57" fmla="*/ 2147483647 h 104"/>
                <a:gd name="T58" fmla="*/ 2147483647 w 43"/>
                <a:gd name="T59" fmla="*/ 2147483647 h 104"/>
                <a:gd name="T60" fmla="*/ 2147483647 w 43"/>
                <a:gd name="T61" fmla="*/ 2147483647 h 104"/>
                <a:gd name="T62" fmla="*/ 2147483647 w 43"/>
                <a:gd name="T63" fmla="*/ 2147483647 h 104"/>
                <a:gd name="T64" fmla="*/ 2147483647 w 43"/>
                <a:gd name="T65" fmla="*/ 2147483647 h 10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3"/>
                <a:gd name="T100" fmla="*/ 0 h 104"/>
                <a:gd name="T101" fmla="*/ 43 w 43"/>
                <a:gd name="T102" fmla="*/ 104 h 10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3" h="104">
                  <a:moveTo>
                    <a:pt x="32" y="90"/>
                  </a:moveTo>
                  <a:lnTo>
                    <a:pt x="30" y="93"/>
                  </a:lnTo>
                  <a:lnTo>
                    <a:pt x="30" y="98"/>
                  </a:lnTo>
                  <a:lnTo>
                    <a:pt x="32" y="101"/>
                  </a:lnTo>
                  <a:lnTo>
                    <a:pt x="38" y="104"/>
                  </a:lnTo>
                  <a:lnTo>
                    <a:pt x="40" y="104"/>
                  </a:lnTo>
                  <a:lnTo>
                    <a:pt x="40" y="98"/>
                  </a:lnTo>
                  <a:lnTo>
                    <a:pt x="38" y="96"/>
                  </a:lnTo>
                  <a:lnTo>
                    <a:pt x="35" y="93"/>
                  </a:lnTo>
                  <a:lnTo>
                    <a:pt x="38" y="88"/>
                  </a:lnTo>
                  <a:lnTo>
                    <a:pt x="38" y="85"/>
                  </a:lnTo>
                  <a:lnTo>
                    <a:pt x="38" y="82"/>
                  </a:lnTo>
                  <a:lnTo>
                    <a:pt x="40" y="80"/>
                  </a:lnTo>
                  <a:lnTo>
                    <a:pt x="43" y="74"/>
                  </a:lnTo>
                  <a:lnTo>
                    <a:pt x="43" y="72"/>
                  </a:lnTo>
                  <a:lnTo>
                    <a:pt x="40" y="72"/>
                  </a:lnTo>
                  <a:lnTo>
                    <a:pt x="38" y="66"/>
                  </a:lnTo>
                  <a:lnTo>
                    <a:pt x="35" y="66"/>
                  </a:lnTo>
                  <a:lnTo>
                    <a:pt x="30" y="64"/>
                  </a:lnTo>
                  <a:lnTo>
                    <a:pt x="24" y="61"/>
                  </a:lnTo>
                  <a:lnTo>
                    <a:pt x="24" y="58"/>
                  </a:lnTo>
                  <a:lnTo>
                    <a:pt x="22" y="58"/>
                  </a:lnTo>
                  <a:lnTo>
                    <a:pt x="19" y="58"/>
                  </a:lnTo>
                  <a:lnTo>
                    <a:pt x="19" y="56"/>
                  </a:lnTo>
                  <a:lnTo>
                    <a:pt x="22" y="53"/>
                  </a:lnTo>
                  <a:lnTo>
                    <a:pt x="24" y="45"/>
                  </a:lnTo>
                  <a:lnTo>
                    <a:pt x="27" y="40"/>
                  </a:lnTo>
                  <a:lnTo>
                    <a:pt x="30" y="34"/>
                  </a:lnTo>
                  <a:lnTo>
                    <a:pt x="32" y="29"/>
                  </a:lnTo>
                  <a:lnTo>
                    <a:pt x="32" y="24"/>
                  </a:lnTo>
                  <a:lnTo>
                    <a:pt x="32" y="18"/>
                  </a:lnTo>
                  <a:lnTo>
                    <a:pt x="32" y="10"/>
                  </a:lnTo>
                  <a:lnTo>
                    <a:pt x="30" y="5"/>
                  </a:lnTo>
                  <a:lnTo>
                    <a:pt x="30" y="2"/>
                  </a:lnTo>
                  <a:lnTo>
                    <a:pt x="27" y="0"/>
                  </a:lnTo>
                  <a:lnTo>
                    <a:pt x="30" y="8"/>
                  </a:lnTo>
                  <a:lnTo>
                    <a:pt x="32" y="21"/>
                  </a:lnTo>
                  <a:lnTo>
                    <a:pt x="30" y="26"/>
                  </a:lnTo>
                  <a:lnTo>
                    <a:pt x="30" y="29"/>
                  </a:lnTo>
                  <a:lnTo>
                    <a:pt x="27" y="32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22" y="45"/>
                  </a:lnTo>
                  <a:lnTo>
                    <a:pt x="16" y="48"/>
                  </a:lnTo>
                  <a:lnTo>
                    <a:pt x="14" y="45"/>
                  </a:lnTo>
                  <a:lnTo>
                    <a:pt x="8" y="40"/>
                  </a:lnTo>
                  <a:lnTo>
                    <a:pt x="6" y="37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6" y="48"/>
                  </a:lnTo>
                  <a:lnTo>
                    <a:pt x="8" y="50"/>
                  </a:lnTo>
                  <a:lnTo>
                    <a:pt x="11" y="53"/>
                  </a:lnTo>
                  <a:lnTo>
                    <a:pt x="11" y="58"/>
                  </a:lnTo>
                  <a:lnTo>
                    <a:pt x="11" y="61"/>
                  </a:lnTo>
                  <a:lnTo>
                    <a:pt x="14" y="64"/>
                  </a:lnTo>
                  <a:lnTo>
                    <a:pt x="16" y="64"/>
                  </a:lnTo>
                  <a:lnTo>
                    <a:pt x="19" y="64"/>
                  </a:lnTo>
                  <a:lnTo>
                    <a:pt x="24" y="69"/>
                  </a:lnTo>
                  <a:lnTo>
                    <a:pt x="30" y="69"/>
                  </a:lnTo>
                  <a:lnTo>
                    <a:pt x="32" y="74"/>
                  </a:lnTo>
                  <a:lnTo>
                    <a:pt x="32" y="77"/>
                  </a:lnTo>
                  <a:lnTo>
                    <a:pt x="35" y="77"/>
                  </a:lnTo>
                  <a:lnTo>
                    <a:pt x="32" y="82"/>
                  </a:lnTo>
                  <a:lnTo>
                    <a:pt x="32" y="85"/>
                  </a:lnTo>
                  <a:lnTo>
                    <a:pt x="32" y="9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90" name="Freeform 256"/>
            <p:cNvSpPr>
              <a:spLocks/>
            </p:cNvSpPr>
            <p:nvPr/>
          </p:nvSpPr>
          <p:spPr bwMode="auto">
            <a:xfrm>
              <a:off x="4287838" y="3500438"/>
              <a:ext cx="7937" cy="23812"/>
            </a:xfrm>
            <a:custGeom>
              <a:avLst/>
              <a:gdLst>
                <a:gd name="T0" fmla="*/ 2147483647 w 2"/>
                <a:gd name="T1" fmla="*/ 2147483647 h 6"/>
                <a:gd name="T2" fmla="*/ 2147483647 w 2"/>
                <a:gd name="T3" fmla="*/ 2147483647 h 6"/>
                <a:gd name="T4" fmla="*/ 0 w 2"/>
                <a:gd name="T5" fmla="*/ 0 h 6"/>
                <a:gd name="T6" fmla="*/ 0 w 2"/>
                <a:gd name="T7" fmla="*/ 2147483647 h 6"/>
                <a:gd name="T8" fmla="*/ 2147483647 w 2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6"/>
                <a:gd name="T17" fmla="*/ 2 w 2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6">
                  <a:moveTo>
                    <a:pt x="2" y="6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91" name="Freeform 257"/>
            <p:cNvSpPr>
              <a:spLocks/>
            </p:cNvSpPr>
            <p:nvPr/>
          </p:nvSpPr>
          <p:spPr bwMode="auto">
            <a:xfrm>
              <a:off x="4106863" y="3121025"/>
              <a:ext cx="30162" cy="23813"/>
            </a:xfrm>
            <a:custGeom>
              <a:avLst/>
              <a:gdLst>
                <a:gd name="T0" fmla="*/ 2147483647 w 8"/>
                <a:gd name="T1" fmla="*/ 2147483647 h 6"/>
                <a:gd name="T2" fmla="*/ 2147483647 w 8"/>
                <a:gd name="T3" fmla="*/ 0 h 6"/>
                <a:gd name="T4" fmla="*/ 2147483647 w 8"/>
                <a:gd name="T5" fmla="*/ 0 h 6"/>
                <a:gd name="T6" fmla="*/ 0 w 8"/>
                <a:gd name="T7" fmla="*/ 0 h 6"/>
                <a:gd name="T8" fmla="*/ 0 w 8"/>
                <a:gd name="T9" fmla="*/ 2147483647 h 6"/>
                <a:gd name="T10" fmla="*/ 2147483647 w 8"/>
                <a:gd name="T11" fmla="*/ 2147483647 h 6"/>
                <a:gd name="T12" fmla="*/ 2147483647 w 8"/>
                <a:gd name="T13" fmla="*/ 2147483647 h 6"/>
                <a:gd name="T14" fmla="*/ 2147483647 w 8"/>
                <a:gd name="T15" fmla="*/ 2147483647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6"/>
                <a:gd name="T26" fmla="*/ 8 w 8"/>
                <a:gd name="T27" fmla="*/ 6 h 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6">
                  <a:moveTo>
                    <a:pt x="5" y="3"/>
                  </a:moveTo>
                  <a:lnTo>
                    <a:pt x="8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2" y="6"/>
                  </a:lnTo>
                  <a:lnTo>
                    <a:pt x="5" y="6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92" name="Freeform 258"/>
            <p:cNvSpPr>
              <a:spLocks/>
            </p:cNvSpPr>
            <p:nvPr/>
          </p:nvSpPr>
          <p:spPr bwMode="auto">
            <a:xfrm>
              <a:off x="4084638" y="3481388"/>
              <a:ext cx="31750" cy="33337"/>
            </a:xfrm>
            <a:custGeom>
              <a:avLst/>
              <a:gdLst>
                <a:gd name="T0" fmla="*/ 2147483647 w 8"/>
                <a:gd name="T1" fmla="*/ 2147483647 h 8"/>
                <a:gd name="T2" fmla="*/ 2147483647 w 8"/>
                <a:gd name="T3" fmla="*/ 0 h 8"/>
                <a:gd name="T4" fmla="*/ 0 w 8"/>
                <a:gd name="T5" fmla="*/ 2147483647 h 8"/>
                <a:gd name="T6" fmla="*/ 2147483647 w 8"/>
                <a:gd name="T7" fmla="*/ 2147483647 h 8"/>
                <a:gd name="T8" fmla="*/ 2147483647 w 8"/>
                <a:gd name="T9" fmla="*/ 2147483647 h 8"/>
                <a:gd name="T10" fmla="*/ 2147483647 w 8"/>
                <a:gd name="T11" fmla="*/ 2147483647 h 8"/>
                <a:gd name="T12" fmla="*/ 2147483647 w 8"/>
                <a:gd name="T13" fmla="*/ 2147483647 h 8"/>
                <a:gd name="T14" fmla="*/ 2147483647 w 8"/>
                <a:gd name="T15" fmla="*/ 2147483647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8"/>
                <a:gd name="T26" fmla="*/ 8 w 8"/>
                <a:gd name="T27" fmla="*/ 8 h 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8">
                  <a:moveTo>
                    <a:pt x="6" y="3"/>
                  </a:moveTo>
                  <a:lnTo>
                    <a:pt x="3" y="0"/>
                  </a:lnTo>
                  <a:lnTo>
                    <a:pt x="0" y="3"/>
                  </a:lnTo>
                  <a:lnTo>
                    <a:pt x="3" y="3"/>
                  </a:lnTo>
                  <a:lnTo>
                    <a:pt x="6" y="8"/>
                  </a:lnTo>
                  <a:lnTo>
                    <a:pt x="8" y="5"/>
                  </a:lnTo>
                  <a:lnTo>
                    <a:pt x="8" y="3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93" name="Freeform 259"/>
            <p:cNvSpPr>
              <a:spLocks/>
            </p:cNvSpPr>
            <p:nvPr/>
          </p:nvSpPr>
          <p:spPr bwMode="auto">
            <a:xfrm>
              <a:off x="4276725" y="3149600"/>
              <a:ext cx="19050" cy="33338"/>
            </a:xfrm>
            <a:custGeom>
              <a:avLst/>
              <a:gdLst>
                <a:gd name="T0" fmla="*/ 2147483647 w 5"/>
                <a:gd name="T1" fmla="*/ 2147483647 h 8"/>
                <a:gd name="T2" fmla="*/ 2147483647 w 5"/>
                <a:gd name="T3" fmla="*/ 0 h 8"/>
                <a:gd name="T4" fmla="*/ 0 w 5"/>
                <a:gd name="T5" fmla="*/ 2147483647 h 8"/>
                <a:gd name="T6" fmla="*/ 0 w 5"/>
                <a:gd name="T7" fmla="*/ 2147483647 h 8"/>
                <a:gd name="T8" fmla="*/ 2147483647 w 5"/>
                <a:gd name="T9" fmla="*/ 2147483647 h 8"/>
                <a:gd name="T10" fmla="*/ 2147483647 w 5"/>
                <a:gd name="T11" fmla="*/ 2147483647 h 8"/>
                <a:gd name="T12" fmla="*/ 2147483647 w 5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8"/>
                <a:gd name="T23" fmla="*/ 5 w 5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8">
                  <a:moveTo>
                    <a:pt x="5" y="3"/>
                  </a:moveTo>
                  <a:lnTo>
                    <a:pt x="5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FFFF00"/>
            </a:solidFill>
            <a:ln w="9525" cap="flat" cmpd="sng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wrap="none" lIns="75676" tIns="37838" rIns="75676" bIns="37838" anchor="ctr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94" name="Freeform 260"/>
            <p:cNvSpPr>
              <a:spLocks/>
            </p:cNvSpPr>
            <p:nvPr/>
          </p:nvSpPr>
          <p:spPr bwMode="auto">
            <a:xfrm>
              <a:off x="4216400" y="3533775"/>
              <a:ext cx="30163" cy="30163"/>
            </a:xfrm>
            <a:custGeom>
              <a:avLst/>
              <a:gdLst>
                <a:gd name="T0" fmla="*/ 2147483647 w 8"/>
                <a:gd name="T1" fmla="*/ 2147483647 h 8"/>
                <a:gd name="T2" fmla="*/ 2147483647 w 8"/>
                <a:gd name="T3" fmla="*/ 2147483647 h 8"/>
                <a:gd name="T4" fmla="*/ 2147483647 w 8"/>
                <a:gd name="T5" fmla="*/ 2147483647 h 8"/>
                <a:gd name="T6" fmla="*/ 2147483647 w 8"/>
                <a:gd name="T7" fmla="*/ 0 h 8"/>
                <a:gd name="T8" fmla="*/ 2147483647 w 8"/>
                <a:gd name="T9" fmla="*/ 0 h 8"/>
                <a:gd name="T10" fmla="*/ 0 w 8"/>
                <a:gd name="T11" fmla="*/ 2147483647 h 8"/>
                <a:gd name="T12" fmla="*/ 0 w 8"/>
                <a:gd name="T13" fmla="*/ 2147483647 h 8"/>
                <a:gd name="T14" fmla="*/ 2147483647 w 8"/>
                <a:gd name="T15" fmla="*/ 2147483647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8"/>
                <a:gd name="T26" fmla="*/ 8 w 8"/>
                <a:gd name="T27" fmla="*/ 8 h 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8">
                  <a:moveTo>
                    <a:pt x="5" y="8"/>
                  </a:moveTo>
                  <a:lnTo>
                    <a:pt x="8" y="8"/>
                  </a:lnTo>
                  <a:lnTo>
                    <a:pt x="8" y="6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95" name="Freeform 261"/>
            <p:cNvSpPr>
              <a:spLocks/>
            </p:cNvSpPr>
            <p:nvPr/>
          </p:nvSpPr>
          <p:spPr bwMode="auto">
            <a:xfrm>
              <a:off x="5248275" y="3714750"/>
              <a:ext cx="31750" cy="52388"/>
            </a:xfrm>
            <a:custGeom>
              <a:avLst/>
              <a:gdLst>
                <a:gd name="T0" fmla="*/ 2147483647 w 8"/>
                <a:gd name="T1" fmla="*/ 2147483647 h 13"/>
                <a:gd name="T2" fmla="*/ 2147483647 w 8"/>
                <a:gd name="T3" fmla="*/ 2147483647 h 13"/>
                <a:gd name="T4" fmla="*/ 2147483647 w 8"/>
                <a:gd name="T5" fmla="*/ 2147483647 h 13"/>
                <a:gd name="T6" fmla="*/ 2147483647 w 8"/>
                <a:gd name="T7" fmla="*/ 2147483647 h 13"/>
                <a:gd name="T8" fmla="*/ 2147483647 w 8"/>
                <a:gd name="T9" fmla="*/ 0 h 13"/>
                <a:gd name="T10" fmla="*/ 0 w 8"/>
                <a:gd name="T11" fmla="*/ 0 h 13"/>
                <a:gd name="T12" fmla="*/ 0 w 8"/>
                <a:gd name="T13" fmla="*/ 2147483647 h 13"/>
                <a:gd name="T14" fmla="*/ 2147483647 w 8"/>
                <a:gd name="T15" fmla="*/ 2147483647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13"/>
                <a:gd name="T26" fmla="*/ 8 w 8"/>
                <a:gd name="T27" fmla="*/ 13 h 1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13">
                  <a:moveTo>
                    <a:pt x="2" y="8"/>
                  </a:moveTo>
                  <a:lnTo>
                    <a:pt x="5" y="10"/>
                  </a:lnTo>
                  <a:lnTo>
                    <a:pt x="8" y="13"/>
                  </a:lnTo>
                  <a:lnTo>
                    <a:pt x="5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96" name="Freeform 262"/>
            <p:cNvSpPr>
              <a:spLocks/>
            </p:cNvSpPr>
            <p:nvPr/>
          </p:nvSpPr>
          <p:spPr bwMode="auto">
            <a:xfrm>
              <a:off x="4916488" y="3817938"/>
              <a:ext cx="63500" cy="42862"/>
            </a:xfrm>
            <a:custGeom>
              <a:avLst/>
              <a:gdLst>
                <a:gd name="T0" fmla="*/ 2147483647 w 16"/>
                <a:gd name="T1" fmla="*/ 2147483647 h 11"/>
                <a:gd name="T2" fmla="*/ 2147483647 w 16"/>
                <a:gd name="T3" fmla="*/ 2147483647 h 11"/>
                <a:gd name="T4" fmla="*/ 2147483647 w 16"/>
                <a:gd name="T5" fmla="*/ 2147483647 h 11"/>
                <a:gd name="T6" fmla="*/ 2147483647 w 16"/>
                <a:gd name="T7" fmla="*/ 2147483647 h 11"/>
                <a:gd name="T8" fmla="*/ 2147483647 w 16"/>
                <a:gd name="T9" fmla="*/ 2147483647 h 11"/>
                <a:gd name="T10" fmla="*/ 2147483647 w 16"/>
                <a:gd name="T11" fmla="*/ 0 h 11"/>
                <a:gd name="T12" fmla="*/ 0 w 16"/>
                <a:gd name="T13" fmla="*/ 0 h 11"/>
                <a:gd name="T14" fmla="*/ 0 w 16"/>
                <a:gd name="T15" fmla="*/ 2147483647 h 11"/>
                <a:gd name="T16" fmla="*/ 2147483647 w 16"/>
                <a:gd name="T17" fmla="*/ 2147483647 h 11"/>
                <a:gd name="T18" fmla="*/ 2147483647 w 16"/>
                <a:gd name="T19" fmla="*/ 2147483647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1"/>
                <a:gd name="T32" fmla="*/ 16 w 16"/>
                <a:gd name="T33" fmla="*/ 11 h 1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1">
                  <a:moveTo>
                    <a:pt x="10" y="8"/>
                  </a:moveTo>
                  <a:lnTo>
                    <a:pt x="13" y="11"/>
                  </a:lnTo>
                  <a:lnTo>
                    <a:pt x="16" y="8"/>
                  </a:lnTo>
                  <a:lnTo>
                    <a:pt x="13" y="6"/>
                  </a:lnTo>
                  <a:lnTo>
                    <a:pt x="10" y="3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8" y="3"/>
                  </a:lnTo>
                  <a:lnTo>
                    <a:pt x="10" y="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97" name="Freeform 263"/>
            <p:cNvSpPr>
              <a:spLocks/>
            </p:cNvSpPr>
            <p:nvPr/>
          </p:nvSpPr>
          <p:spPr bwMode="auto">
            <a:xfrm>
              <a:off x="5067300" y="3627438"/>
              <a:ext cx="49213" cy="106362"/>
            </a:xfrm>
            <a:custGeom>
              <a:avLst/>
              <a:gdLst>
                <a:gd name="T0" fmla="*/ 2147483647 w 13"/>
                <a:gd name="T1" fmla="*/ 2147483647 h 27"/>
                <a:gd name="T2" fmla="*/ 2147483647 w 13"/>
                <a:gd name="T3" fmla="*/ 2147483647 h 27"/>
                <a:gd name="T4" fmla="*/ 2147483647 w 13"/>
                <a:gd name="T5" fmla="*/ 2147483647 h 27"/>
                <a:gd name="T6" fmla="*/ 2147483647 w 13"/>
                <a:gd name="T7" fmla="*/ 2147483647 h 27"/>
                <a:gd name="T8" fmla="*/ 2147483647 w 13"/>
                <a:gd name="T9" fmla="*/ 2147483647 h 27"/>
                <a:gd name="T10" fmla="*/ 2147483647 w 13"/>
                <a:gd name="T11" fmla="*/ 2147483647 h 27"/>
                <a:gd name="T12" fmla="*/ 2147483647 w 13"/>
                <a:gd name="T13" fmla="*/ 2147483647 h 27"/>
                <a:gd name="T14" fmla="*/ 2147483647 w 13"/>
                <a:gd name="T15" fmla="*/ 2147483647 h 27"/>
                <a:gd name="T16" fmla="*/ 2147483647 w 13"/>
                <a:gd name="T17" fmla="*/ 2147483647 h 27"/>
                <a:gd name="T18" fmla="*/ 2147483647 w 13"/>
                <a:gd name="T19" fmla="*/ 2147483647 h 27"/>
                <a:gd name="T20" fmla="*/ 2147483647 w 13"/>
                <a:gd name="T21" fmla="*/ 2147483647 h 27"/>
                <a:gd name="T22" fmla="*/ 2147483647 w 13"/>
                <a:gd name="T23" fmla="*/ 0 h 27"/>
                <a:gd name="T24" fmla="*/ 2147483647 w 13"/>
                <a:gd name="T25" fmla="*/ 0 h 27"/>
                <a:gd name="T26" fmla="*/ 2147483647 w 13"/>
                <a:gd name="T27" fmla="*/ 2147483647 h 27"/>
                <a:gd name="T28" fmla="*/ 2147483647 w 13"/>
                <a:gd name="T29" fmla="*/ 2147483647 h 27"/>
                <a:gd name="T30" fmla="*/ 2147483647 w 13"/>
                <a:gd name="T31" fmla="*/ 2147483647 h 27"/>
                <a:gd name="T32" fmla="*/ 0 w 13"/>
                <a:gd name="T33" fmla="*/ 2147483647 h 27"/>
                <a:gd name="T34" fmla="*/ 0 w 13"/>
                <a:gd name="T35" fmla="*/ 2147483647 h 27"/>
                <a:gd name="T36" fmla="*/ 2147483647 w 13"/>
                <a:gd name="T37" fmla="*/ 2147483647 h 2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3"/>
                <a:gd name="T58" fmla="*/ 0 h 27"/>
                <a:gd name="T59" fmla="*/ 13 w 13"/>
                <a:gd name="T60" fmla="*/ 27 h 2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3" h="27">
                  <a:moveTo>
                    <a:pt x="8" y="16"/>
                  </a:moveTo>
                  <a:lnTo>
                    <a:pt x="10" y="16"/>
                  </a:lnTo>
                  <a:lnTo>
                    <a:pt x="10" y="19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10" y="27"/>
                  </a:lnTo>
                  <a:lnTo>
                    <a:pt x="13" y="24"/>
                  </a:lnTo>
                  <a:lnTo>
                    <a:pt x="10" y="16"/>
                  </a:lnTo>
                  <a:lnTo>
                    <a:pt x="8" y="14"/>
                  </a:lnTo>
                  <a:lnTo>
                    <a:pt x="5" y="8"/>
                  </a:lnTo>
                  <a:lnTo>
                    <a:pt x="5" y="3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5" y="8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11"/>
                  </a:lnTo>
                  <a:lnTo>
                    <a:pt x="8" y="16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98" name="Freeform 264"/>
            <p:cNvSpPr>
              <a:spLocks/>
            </p:cNvSpPr>
            <p:nvPr/>
          </p:nvSpPr>
          <p:spPr bwMode="auto">
            <a:xfrm>
              <a:off x="5105400" y="3776663"/>
              <a:ext cx="52388" cy="149225"/>
            </a:xfrm>
            <a:custGeom>
              <a:avLst/>
              <a:gdLst>
                <a:gd name="T0" fmla="*/ 2147483647 w 14"/>
                <a:gd name="T1" fmla="*/ 2147483647 h 37"/>
                <a:gd name="T2" fmla="*/ 2147483647 w 14"/>
                <a:gd name="T3" fmla="*/ 2147483647 h 37"/>
                <a:gd name="T4" fmla="*/ 2147483647 w 14"/>
                <a:gd name="T5" fmla="*/ 0 h 37"/>
                <a:gd name="T6" fmla="*/ 2147483647 w 14"/>
                <a:gd name="T7" fmla="*/ 0 h 37"/>
                <a:gd name="T8" fmla="*/ 2147483647 w 14"/>
                <a:gd name="T9" fmla="*/ 2147483647 h 37"/>
                <a:gd name="T10" fmla="*/ 0 w 14"/>
                <a:gd name="T11" fmla="*/ 2147483647 h 37"/>
                <a:gd name="T12" fmla="*/ 0 w 14"/>
                <a:gd name="T13" fmla="*/ 2147483647 h 37"/>
                <a:gd name="T14" fmla="*/ 2147483647 w 14"/>
                <a:gd name="T15" fmla="*/ 2147483647 h 37"/>
                <a:gd name="T16" fmla="*/ 2147483647 w 14"/>
                <a:gd name="T17" fmla="*/ 2147483647 h 37"/>
                <a:gd name="T18" fmla="*/ 2147483647 w 14"/>
                <a:gd name="T19" fmla="*/ 2147483647 h 37"/>
                <a:gd name="T20" fmla="*/ 2147483647 w 14"/>
                <a:gd name="T21" fmla="*/ 2147483647 h 37"/>
                <a:gd name="T22" fmla="*/ 2147483647 w 14"/>
                <a:gd name="T23" fmla="*/ 2147483647 h 37"/>
                <a:gd name="T24" fmla="*/ 2147483647 w 14"/>
                <a:gd name="T25" fmla="*/ 2147483647 h 37"/>
                <a:gd name="T26" fmla="*/ 2147483647 w 14"/>
                <a:gd name="T27" fmla="*/ 2147483647 h 37"/>
                <a:gd name="T28" fmla="*/ 2147483647 w 14"/>
                <a:gd name="T29" fmla="*/ 2147483647 h 37"/>
                <a:gd name="T30" fmla="*/ 2147483647 w 14"/>
                <a:gd name="T31" fmla="*/ 2147483647 h 37"/>
                <a:gd name="T32" fmla="*/ 2147483647 w 14"/>
                <a:gd name="T33" fmla="*/ 2147483647 h 37"/>
                <a:gd name="T34" fmla="*/ 2147483647 w 14"/>
                <a:gd name="T35" fmla="*/ 2147483647 h 37"/>
                <a:gd name="T36" fmla="*/ 2147483647 w 14"/>
                <a:gd name="T37" fmla="*/ 2147483647 h 37"/>
                <a:gd name="T38" fmla="*/ 2147483647 w 14"/>
                <a:gd name="T39" fmla="*/ 2147483647 h 37"/>
                <a:gd name="T40" fmla="*/ 2147483647 w 14"/>
                <a:gd name="T41" fmla="*/ 2147483647 h 37"/>
                <a:gd name="T42" fmla="*/ 2147483647 w 14"/>
                <a:gd name="T43" fmla="*/ 2147483647 h 37"/>
                <a:gd name="T44" fmla="*/ 2147483647 w 14"/>
                <a:gd name="T45" fmla="*/ 2147483647 h 3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4"/>
                <a:gd name="T70" fmla="*/ 0 h 37"/>
                <a:gd name="T71" fmla="*/ 14 w 14"/>
                <a:gd name="T72" fmla="*/ 37 h 3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4" h="37">
                  <a:moveTo>
                    <a:pt x="6" y="8"/>
                  </a:moveTo>
                  <a:lnTo>
                    <a:pt x="6" y="5"/>
                  </a:lnTo>
                  <a:lnTo>
                    <a:pt x="6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0" y="8"/>
                  </a:lnTo>
                  <a:lnTo>
                    <a:pt x="0" y="10"/>
                  </a:lnTo>
                  <a:lnTo>
                    <a:pt x="3" y="13"/>
                  </a:lnTo>
                  <a:lnTo>
                    <a:pt x="6" y="13"/>
                  </a:lnTo>
                  <a:lnTo>
                    <a:pt x="8" y="16"/>
                  </a:lnTo>
                  <a:lnTo>
                    <a:pt x="8" y="18"/>
                  </a:lnTo>
                  <a:lnTo>
                    <a:pt x="8" y="21"/>
                  </a:lnTo>
                  <a:lnTo>
                    <a:pt x="11" y="24"/>
                  </a:lnTo>
                  <a:lnTo>
                    <a:pt x="11" y="29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11" y="37"/>
                  </a:lnTo>
                  <a:lnTo>
                    <a:pt x="14" y="37"/>
                  </a:lnTo>
                  <a:lnTo>
                    <a:pt x="11" y="32"/>
                  </a:lnTo>
                  <a:lnTo>
                    <a:pt x="11" y="24"/>
                  </a:lnTo>
                  <a:lnTo>
                    <a:pt x="8" y="16"/>
                  </a:lnTo>
                  <a:lnTo>
                    <a:pt x="8" y="10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399" name="Freeform 265"/>
            <p:cNvSpPr>
              <a:spLocks/>
            </p:cNvSpPr>
            <p:nvPr/>
          </p:nvSpPr>
          <p:spPr bwMode="auto">
            <a:xfrm>
              <a:off x="4595813" y="3683000"/>
              <a:ext cx="22225" cy="9525"/>
            </a:xfrm>
            <a:custGeom>
              <a:avLst/>
              <a:gdLst>
                <a:gd name="T0" fmla="*/ 0 w 6"/>
                <a:gd name="T1" fmla="*/ 2147483647 h 2"/>
                <a:gd name="T2" fmla="*/ 2147483647 w 6"/>
                <a:gd name="T3" fmla="*/ 2147483647 h 2"/>
                <a:gd name="T4" fmla="*/ 2147483647 w 6"/>
                <a:gd name="T5" fmla="*/ 2147483647 h 2"/>
                <a:gd name="T6" fmla="*/ 2147483647 w 6"/>
                <a:gd name="T7" fmla="*/ 0 h 2"/>
                <a:gd name="T8" fmla="*/ 0 w 6"/>
                <a:gd name="T9" fmla="*/ 0 h 2"/>
                <a:gd name="T10" fmla="*/ 0 w 6"/>
                <a:gd name="T11" fmla="*/ 2147483647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2"/>
                <a:gd name="T20" fmla="*/ 6 w 6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2">
                  <a:moveTo>
                    <a:pt x="0" y="2"/>
                  </a:moveTo>
                  <a:lnTo>
                    <a:pt x="3" y="2"/>
                  </a:lnTo>
                  <a:lnTo>
                    <a:pt x="6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00" name="Freeform 266"/>
            <p:cNvSpPr>
              <a:spLocks/>
            </p:cNvSpPr>
            <p:nvPr/>
          </p:nvSpPr>
          <p:spPr bwMode="auto">
            <a:xfrm>
              <a:off x="4565650" y="3817938"/>
              <a:ext cx="12700" cy="23812"/>
            </a:xfrm>
            <a:custGeom>
              <a:avLst/>
              <a:gdLst>
                <a:gd name="T0" fmla="*/ 0 w 3"/>
                <a:gd name="T1" fmla="*/ 2147483647 h 6"/>
                <a:gd name="T2" fmla="*/ 2147483647 w 3"/>
                <a:gd name="T3" fmla="*/ 2147483647 h 6"/>
                <a:gd name="T4" fmla="*/ 2147483647 w 3"/>
                <a:gd name="T5" fmla="*/ 2147483647 h 6"/>
                <a:gd name="T6" fmla="*/ 2147483647 w 3"/>
                <a:gd name="T7" fmla="*/ 0 h 6"/>
                <a:gd name="T8" fmla="*/ 0 w 3"/>
                <a:gd name="T9" fmla="*/ 0 h 6"/>
                <a:gd name="T10" fmla="*/ 0 w 3"/>
                <a:gd name="T11" fmla="*/ 2147483647 h 6"/>
                <a:gd name="T12" fmla="*/ 0 w 3"/>
                <a:gd name="T13" fmla="*/ 2147483647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6"/>
                <a:gd name="T23" fmla="*/ 3 w 3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6">
                  <a:moveTo>
                    <a:pt x="0" y="6"/>
                  </a:moveTo>
                  <a:lnTo>
                    <a:pt x="3" y="6"/>
                  </a:lnTo>
                  <a:lnTo>
                    <a:pt x="3" y="3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01" name="Freeform 267"/>
            <p:cNvSpPr>
              <a:spLocks/>
            </p:cNvSpPr>
            <p:nvPr/>
          </p:nvSpPr>
          <p:spPr bwMode="auto">
            <a:xfrm>
              <a:off x="4556125" y="3914775"/>
              <a:ext cx="61913" cy="11113"/>
            </a:xfrm>
            <a:custGeom>
              <a:avLst/>
              <a:gdLst>
                <a:gd name="T0" fmla="*/ 2147483647 w 16"/>
                <a:gd name="T1" fmla="*/ 0 h 3"/>
                <a:gd name="T2" fmla="*/ 2147483647 w 16"/>
                <a:gd name="T3" fmla="*/ 0 h 3"/>
                <a:gd name="T4" fmla="*/ 2147483647 w 16"/>
                <a:gd name="T5" fmla="*/ 0 h 3"/>
                <a:gd name="T6" fmla="*/ 2147483647 w 16"/>
                <a:gd name="T7" fmla="*/ 0 h 3"/>
                <a:gd name="T8" fmla="*/ 2147483647 w 16"/>
                <a:gd name="T9" fmla="*/ 0 h 3"/>
                <a:gd name="T10" fmla="*/ 0 w 16"/>
                <a:gd name="T11" fmla="*/ 0 h 3"/>
                <a:gd name="T12" fmla="*/ 2147483647 w 16"/>
                <a:gd name="T13" fmla="*/ 0 h 3"/>
                <a:gd name="T14" fmla="*/ 2147483647 w 16"/>
                <a:gd name="T15" fmla="*/ 2147483647 h 3"/>
                <a:gd name="T16" fmla="*/ 2147483647 w 16"/>
                <a:gd name="T17" fmla="*/ 2147483647 h 3"/>
                <a:gd name="T18" fmla="*/ 2147483647 w 16"/>
                <a:gd name="T19" fmla="*/ 2147483647 h 3"/>
                <a:gd name="T20" fmla="*/ 2147483647 w 16"/>
                <a:gd name="T21" fmla="*/ 2147483647 h 3"/>
                <a:gd name="T22" fmla="*/ 2147483647 w 16"/>
                <a:gd name="T23" fmla="*/ 0 h 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6"/>
                <a:gd name="T37" fmla="*/ 0 h 3"/>
                <a:gd name="T38" fmla="*/ 16 w 16"/>
                <a:gd name="T39" fmla="*/ 3 h 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6" h="3">
                  <a:moveTo>
                    <a:pt x="16" y="0"/>
                  </a:move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5" y="3"/>
                  </a:lnTo>
                  <a:lnTo>
                    <a:pt x="8" y="3"/>
                  </a:lnTo>
                  <a:lnTo>
                    <a:pt x="10" y="3"/>
                  </a:lnTo>
                  <a:lnTo>
                    <a:pt x="16" y="3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02" name="Freeform 268"/>
            <p:cNvSpPr>
              <a:spLocks/>
            </p:cNvSpPr>
            <p:nvPr/>
          </p:nvSpPr>
          <p:spPr bwMode="auto">
            <a:xfrm>
              <a:off x="4627563" y="3640138"/>
              <a:ext cx="20637" cy="42862"/>
            </a:xfrm>
            <a:custGeom>
              <a:avLst/>
              <a:gdLst>
                <a:gd name="T0" fmla="*/ 2147483647 w 6"/>
                <a:gd name="T1" fmla="*/ 2147483647 h 11"/>
                <a:gd name="T2" fmla="*/ 2147483647 w 6"/>
                <a:gd name="T3" fmla="*/ 2147483647 h 11"/>
                <a:gd name="T4" fmla="*/ 2147483647 w 6"/>
                <a:gd name="T5" fmla="*/ 2147483647 h 11"/>
                <a:gd name="T6" fmla="*/ 2147483647 w 6"/>
                <a:gd name="T7" fmla="*/ 2147483647 h 11"/>
                <a:gd name="T8" fmla="*/ 2147483647 w 6"/>
                <a:gd name="T9" fmla="*/ 2147483647 h 11"/>
                <a:gd name="T10" fmla="*/ 2147483647 w 6"/>
                <a:gd name="T11" fmla="*/ 0 h 11"/>
                <a:gd name="T12" fmla="*/ 0 w 6"/>
                <a:gd name="T13" fmla="*/ 0 h 11"/>
                <a:gd name="T14" fmla="*/ 0 w 6"/>
                <a:gd name="T15" fmla="*/ 2147483647 h 11"/>
                <a:gd name="T16" fmla="*/ 2147483647 w 6"/>
                <a:gd name="T17" fmla="*/ 2147483647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11"/>
                <a:gd name="T29" fmla="*/ 6 w 6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11">
                  <a:moveTo>
                    <a:pt x="3" y="8"/>
                  </a:moveTo>
                  <a:lnTo>
                    <a:pt x="3" y="11"/>
                  </a:lnTo>
                  <a:lnTo>
                    <a:pt x="6" y="8"/>
                  </a:lnTo>
                  <a:lnTo>
                    <a:pt x="6" y="5"/>
                  </a:lnTo>
                  <a:lnTo>
                    <a:pt x="6" y="3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03" name="Freeform 269"/>
            <p:cNvSpPr>
              <a:spLocks/>
            </p:cNvSpPr>
            <p:nvPr/>
          </p:nvSpPr>
          <p:spPr bwMode="auto">
            <a:xfrm>
              <a:off x="4548188" y="3767138"/>
              <a:ext cx="30162" cy="42862"/>
            </a:xfrm>
            <a:custGeom>
              <a:avLst/>
              <a:gdLst>
                <a:gd name="T0" fmla="*/ 2147483647 w 8"/>
                <a:gd name="T1" fmla="*/ 2147483647 h 11"/>
                <a:gd name="T2" fmla="*/ 2147483647 w 8"/>
                <a:gd name="T3" fmla="*/ 2147483647 h 11"/>
                <a:gd name="T4" fmla="*/ 2147483647 w 8"/>
                <a:gd name="T5" fmla="*/ 2147483647 h 11"/>
                <a:gd name="T6" fmla="*/ 2147483647 w 8"/>
                <a:gd name="T7" fmla="*/ 2147483647 h 11"/>
                <a:gd name="T8" fmla="*/ 2147483647 w 8"/>
                <a:gd name="T9" fmla="*/ 0 h 11"/>
                <a:gd name="T10" fmla="*/ 2147483647 w 8"/>
                <a:gd name="T11" fmla="*/ 0 h 11"/>
                <a:gd name="T12" fmla="*/ 2147483647 w 8"/>
                <a:gd name="T13" fmla="*/ 2147483647 h 11"/>
                <a:gd name="T14" fmla="*/ 2147483647 w 8"/>
                <a:gd name="T15" fmla="*/ 2147483647 h 11"/>
                <a:gd name="T16" fmla="*/ 0 w 8"/>
                <a:gd name="T17" fmla="*/ 2147483647 h 11"/>
                <a:gd name="T18" fmla="*/ 2147483647 w 8"/>
                <a:gd name="T19" fmla="*/ 2147483647 h 11"/>
                <a:gd name="T20" fmla="*/ 2147483647 w 8"/>
                <a:gd name="T21" fmla="*/ 2147483647 h 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11"/>
                <a:gd name="T35" fmla="*/ 8 w 8"/>
                <a:gd name="T36" fmla="*/ 11 h 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11">
                  <a:moveTo>
                    <a:pt x="5" y="8"/>
                  </a:moveTo>
                  <a:lnTo>
                    <a:pt x="8" y="8"/>
                  </a:lnTo>
                  <a:lnTo>
                    <a:pt x="8" y="5"/>
                  </a:lnTo>
                  <a:lnTo>
                    <a:pt x="5" y="3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3" y="5"/>
                  </a:lnTo>
                  <a:lnTo>
                    <a:pt x="0" y="8"/>
                  </a:lnTo>
                  <a:lnTo>
                    <a:pt x="3" y="11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04" name="Freeform 270"/>
            <p:cNvSpPr>
              <a:spLocks/>
            </p:cNvSpPr>
            <p:nvPr/>
          </p:nvSpPr>
          <p:spPr bwMode="auto">
            <a:xfrm>
              <a:off x="4445000" y="3714750"/>
              <a:ext cx="23813" cy="42863"/>
            </a:xfrm>
            <a:custGeom>
              <a:avLst/>
              <a:gdLst>
                <a:gd name="T0" fmla="*/ 0 w 6"/>
                <a:gd name="T1" fmla="*/ 2147483647 h 10"/>
                <a:gd name="T2" fmla="*/ 0 w 6"/>
                <a:gd name="T3" fmla="*/ 2147483647 h 10"/>
                <a:gd name="T4" fmla="*/ 2147483647 w 6"/>
                <a:gd name="T5" fmla="*/ 2147483647 h 10"/>
                <a:gd name="T6" fmla="*/ 2147483647 w 6"/>
                <a:gd name="T7" fmla="*/ 2147483647 h 10"/>
                <a:gd name="T8" fmla="*/ 2147483647 w 6"/>
                <a:gd name="T9" fmla="*/ 2147483647 h 10"/>
                <a:gd name="T10" fmla="*/ 2147483647 w 6"/>
                <a:gd name="T11" fmla="*/ 2147483647 h 10"/>
                <a:gd name="T12" fmla="*/ 2147483647 w 6"/>
                <a:gd name="T13" fmla="*/ 0 h 10"/>
                <a:gd name="T14" fmla="*/ 0 w 6"/>
                <a:gd name="T15" fmla="*/ 2147483647 h 10"/>
                <a:gd name="T16" fmla="*/ 0 w 6"/>
                <a:gd name="T17" fmla="*/ 2147483647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10"/>
                <a:gd name="T29" fmla="*/ 6 w 6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10">
                  <a:moveTo>
                    <a:pt x="0" y="5"/>
                  </a:moveTo>
                  <a:lnTo>
                    <a:pt x="0" y="8"/>
                  </a:lnTo>
                  <a:lnTo>
                    <a:pt x="3" y="10"/>
                  </a:lnTo>
                  <a:lnTo>
                    <a:pt x="3" y="8"/>
                  </a:lnTo>
                  <a:lnTo>
                    <a:pt x="6" y="5"/>
                  </a:lnTo>
                  <a:lnTo>
                    <a:pt x="6" y="2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05" name="Freeform 271"/>
            <p:cNvSpPr>
              <a:spLocks/>
            </p:cNvSpPr>
            <p:nvPr/>
          </p:nvSpPr>
          <p:spPr bwMode="auto">
            <a:xfrm>
              <a:off x="4414838" y="3640138"/>
              <a:ext cx="23812" cy="42862"/>
            </a:xfrm>
            <a:custGeom>
              <a:avLst/>
              <a:gdLst>
                <a:gd name="T0" fmla="*/ 2147483647 w 6"/>
                <a:gd name="T1" fmla="*/ 2147483647 h 11"/>
                <a:gd name="T2" fmla="*/ 2147483647 w 6"/>
                <a:gd name="T3" fmla="*/ 2147483647 h 11"/>
                <a:gd name="T4" fmla="*/ 2147483647 w 6"/>
                <a:gd name="T5" fmla="*/ 2147483647 h 11"/>
                <a:gd name="T6" fmla="*/ 2147483647 w 6"/>
                <a:gd name="T7" fmla="*/ 2147483647 h 11"/>
                <a:gd name="T8" fmla="*/ 2147483647 w 6"/>
                <a:gd name="T9" fmla="*/ 2147483647 h 11"/>
                <a:gd name="T10" fmla="*/ 2147483647 w 6"/>
                <a:gd name="T11" fmla="*/ 0 h 11"/>
                <a:gd name="T12" fmla="*/ 0 w 6"/>
                <a:gd name="T13" fmla="*/ 2147483647 h 11"/>
                <a:gd name="T14" fmla="*/ 0 w 6"/>
                <a:gd name="T15" fmla="*/ 2147483647 h 11"/>
                <a:gd name="T16" fmla="*/ 2147483647 w 6"/>
                <a:gd name="T17" fmla="*/ 2147483647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11"/>
                <a:gd name="T29" fmla="*/ 6 w 6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11">
                  <a:moveTo>
                    <a:pt x="3" y="8"/>
                  </a:moveTo>
                  <a:lnTo>
                    <a:pt x="3" y="11"/>
                  </a:lnTo>
                  <a:lnTo>
                    <a:pt x="6" y="8"/>
                  </a:lnTo>
                  <a:lnTo>
                    <a:pt x="6" y="5"/>
                  </a:lnTo>
                  <a:lnTo>
                    <a:pt x="6" y="3"/>
                  </a:lnTo>
                  <a:lnTo>
                    <a:pt x="6" y="0"/>
                  </a:lnTo>
                  <a:lnTo>
                    <a:pt x="0" y="3"/>
                  </a:lnTo>
                  <a:lnTo>
                    <a:pt x="0" y="8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06" name="Freeform 272"/>
            <p:cNvSpPr>
              <a:spLocks/>
            </p:cNvSpPr>
            <p:nvPr/>
          </p:nvSpPr>
          <p:spPr bwMode="auto">
            <a:xfrm>
              <a:off x="4475163" y="3724275"/>
              <a:ext cx="31750" cy="52388"/>
            </a:xfrm>
            <a:custGeom>
              <a:avLst/>
              <a:gdLst>
                <a:gd name="T0" fmla="*/ 0 w 8"/>
                <a:gd name="T1" fmla="*/ 2147483647 h 14"/>
                <a:gd name="T2" fmla="*/ 0 w 8"/>
                <a:gd name="T3" fmla="*/ 2147483647 h 14"/>
                <a:gd name="T4" fmla="*/ 0 w 8"/>
                <a:gd name="T5" fmla="*/ 2147483647 h 14"/>
                <a:gd name="T6" fmla="*/ 2147483647 w 8"/>
                <a:gd name="T7" fmla="*/ 2147483647 h 14"/>
                <a:gd name="T8" fmla="*/ 2147483647 w 8"/>
                <a:gd name="T9" fmla="*/ 2147483647 h 14"/>
                <a:gd name="T10" fmla="*/ 2147483647 w 8"/>
                <a:gd name="T11" fmla="*/ 2147483647 h 14"/>
                <a:gd name="T12" fmla="*/ 2147483647 w 8"/>
                <a:gd name="T13" fmla="*/ 2147483647 h 14"/>
                <a:gd name="T14" fmla="*/ 2147483647 w 8"/>
                <a:gd name="T15" fmla="*/ 2147483647 h 14"/>
                <a:gd name="T16" fmla="*/ 2147483647 w 8"/>
                <a:gd name="T17" fmla="*/ 2147483647 h 14"/>
                <a:gd name="T18" fmla="*/ 2147483647 w 8"/>
                <a:gd name="T19" fmla="*/ 0 h 14"/>
                <a:gd name="T20" fmla="*/ 2147483647 w 8"/>
                <a:gd name="T21" fmla="*/ 0 h 14"/>
                <a:gd name="T22" fmla="*/ 0 w 8"/>
                <a:gd name="T23" fmla="*/ 0 h 14"/>
                <a:gd name="T24" fmla="*/ 0 w 8"/>
                <a:gd name="T25" fmla="*/ 2147483647 h 14"/>
                <a:gd name="T26" fmla="*/ 2147483647 w 8"/>
                <a:gd name="T27" fmla="*/ 2147483647 h 14"/>
                <a:gd name="T28" fmla="*/ 2147483647 w 8"/>
                <a:gd name="T29" fmla="*/ 2147483647 h 14"/>
                <a:gd name="T30" fmla="*/ 2147483647 w 8"/>
                <a:gd name="T31" fmla="*/ 2147483647 h 14"/>
                <a:gd name="T32" fmla="*/ 0 w 8"/>
                <a:gd name="T33" fmla="*/ 2147483647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"/>
                <a:gd name="T52" fmla="*/ 0 h 14"/>
                <a:gd name="T53" fmla="*/ 8 w 8"/>
                <a:gd name="T54" fmla="*/ 14 h 1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" h="14">
                  <a:moveTo>
                    <a:pt x="0" y="8"/>
                  </a:moveTo>
                  <a:lnTo>
                    <a:pt x="0" y="11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3" y="11"/>
                  </a:lnTo>
                  <a:lnTo>
                    <a:pt x="6" y="11"/>
                  </a:lnTo>
                  <a:lnTo>
                    <a:pt x="8" y="8"/>
                  </a:lnTo>
                  <a:lnTo>
                    <a:pt x="8" y="6"/>
                  </a:lnTo>
                  <a:lnTo>
                    <a:pt x="6" y="3"/>
                  </a:lnTo>
                  <a:lnTo>
                    <a:pt x="6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6"/>
                  </a:lnTo>
                  <a:lnTo>
                    <a:pt x="3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07" name="Freeform 273"/>
            <p:cNvSpPr>
              <a:spLocks/>
            </p:cNvSpPr>
            <p:nvPr/>
          </p:nvSpPr>
          <p:spPr bwMode="auto">
            <a:xfrm>
              <a:off x="4556125" y="3649663"/>
              <a:ext cx="52388" cy="107950"/>
            </a:xfrm>
            <a:custGeom>
              <a:avLst/>
              <a:gdLst>
                <a:gd name="T0" fmla="*/ 2147483647 w 13"/>
                <a:gd name="T1" fmla="*/ 2147483647 h 26"/>
                <a:gd name="T2" fmla="*/ 2147483647 w 13"/>
                <a:gd name="T3" fmla="*/ 2147483647 h 26"/>
                <a:gd name="T4" fmla="*/ 2147483647 w 13"/>
                <a:gd name="T5" fmla="*/ 2147483647 h 26"/>
                <a:gd name="T6" fmla="*/ 2147483647 w 13"/>
                <a:gd name="T7" fmla="*/ 2147483647 h 26"/>
                <a:gd name="T8" fmla="*/ 2147483647 w 13"/>
                <a:gd name="T9" fmla="*/ 2147483647 h 26"/>
                <a:gd name="T10" fmla="*/ 2147483647 w 13"/>
                <a:gd name="T11" fmla="*/ 2147483647 h 26"/>
                <a:gd name="T12" fmla="*/ 2147483647 w 13"/>
                <a:gd name="T13" fmla="*/ 2147483647 h 26"/>
                <a:gd name="T14" fmla="*/ 2147483647 w 13"/>
                <a:gd name="T15" fmla="*/ 2147483647 h 26"/>
                <a:gd name="T16" fmla="*/ 2147483647 w 13"/>
                <a:gd name="T17" fmla="*/ 2147483647 h 26"/>
                <a:gd name="T18" fmla="*/ 2147483647 w 13"/>
                <a:gd name="T19" fmla="*/ 2147483647 h 26"/>
                <a:gd name="T20" fmla="*/ 2147483647 w 13"/>
                <a:gd name="T21" fmla="*/ 2147483647 h 26"/>
                <a:gd name="T22" fmla="*/ 2147483647 w 13"/>
                <a:gd name="T23" fmla="*/ 2147483647 h 26"/>
                <a:gd name="T24" fmla="*/ 2147483647 w 13"/>
                <a:gd name="T25" fmla="*/ 2147483647 h 26"/>
                <a:gd name="T26" fmla="*/ 2147483647 w 13"/>
                <a:gd name="T27" fmla="*/ 2147483647 h 26"/>
                <a:gd name="T28" fmla="*/ 2147483647 w 13"/>
                <a:gd name="T29" fmla="*/ 0 h 26"/>
                <a:gd name="T30" fmla="*/ 2147483647 w 13"/>
                <a:gd name="T31" fmla="*/ 2147483647 h 26"/>
                <a:gd name="T32" fmla="*/ 2147483647 w 13"/>
                <a:gd name="T33" fmla="*/ 2147483647 h 26"/>
                <a:gd name="T34" fmla="*/ 0 w 13"/>
                <a:gd name="T35" fmla="*/ 2147483647 h 26"/>
                <a:gd name="T36" fmla="*/ 2147483647 w 13"/>
                <a:gd name="T37" fmla="*/ 2147483647 h 26"/>
                <a:gd name="T38" fmla="*/ 2147483647 w 13"/>
                <a:gd name="T39" fmla="*/ 2147483647 h 26"/>
                <a:gd name="T40" fmla="*/ 2147483647 w 13"/>
                <a:gd name="T41" fmla="*/ 2147483647 h 26"/>
                <a:gd name="T42" fmla="*/ 2147483647 w 13"/>
                <a:gd name="T43" fmla="*/ 2147483647 h 26"/>
                <a:gd name="T44" fmla="*/ 2147483647 w 13"/>
                <a:gd name="T45" fmla="*/ 2147483647 h 26"/>
                <a:gd name="T46" fmla="*/ 2147483647 w 13"/>
                <a:gd name="T47" fmla="*/ 2147483647 h 26"/>
                <a:gd name="T48" fmla="*/ 2147483647 w 13"/>
                <a:gd name="T49" fmla="*/ 2147483647 h 26"/>
                <a:gd name="T50" fmla="*/ 2147483647 w 13"/>
                <a:gd name="T51" fmla="*/ 2147483647 h 26"/>
                <a:gd name="T52" fmla="*/ 2147483647 w 13"/>
                <a:gd name="T53" fmla="*/ 2147483647 h 26"/>
                <a:gd name="T54" fmla="*/ 2147483647 w 13"/>
                <a:gd name="T55" fmla="*/ 2147483647 h 26"/>
                <a:gd name="T56" fmla="*/ 2147483647 w 13"/>
                <a:gd name="T57" fmla="*/ 2147483647 h 26"/>
                <a:gd name="T58" fmla="*/ 2147483647 w 13"/>
                <a:gd name="T59" fmla="*/ 2147483647 h 26"/>
                <a:gd name="T60" fmla="*/ 2147483647 w 13"/>
                <a:gd name="T61" fmla="*/ 2147483647 h 2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"/>
                <a:gd name="T94" fmla="*/ 0 h 26"/>
                <a:gd name="T95" fmla="*/ 13 w 13"/>
                <a:gd name="T96" fmla="*/ 26 h 2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" h="26">
                  <a:moveTo>
                    <a:pt x="2" y="26"/>
                  </a:moveTo>
                  <a:lnTo>
                    <a:pt x="5" y="24"/>
                  </a:lnTo>
                  <a:lnTo>
                    <a:pt x="8" y="24"/>
                  </a:lnTo>
                  <a:lnTo>
                    <a:pt x="8" y="21"/>
                  </a:lnTo>
                  <a:lnTo>
                    <a:pt x="10" y="24"/>
                  </a:lnTo>
                  <a:lnTo>
                    <a:pt x="13" y="21"/>
                  </a:lnTo>
                  <a:lnTo>
                    <a:pt x="10" y="21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8" y="13"/>
                  </a:lnTo>
                  <a:lnTo>
                    <a:pt x="8" y="10"/>
                  </a:lnTo>
                  <a:lnTo>
                    <a:pt x="5" y="8"/>
                  </a:lnTo>
                  <a:lnTo>
                    <a:pt x="2" y="5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5"/>
                  </a:lnTo>
                  <a:lnTo>
                    <a:pt x="0" y="5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3"/>
                  </a:lnTo>
                  <a:lnTo>
                    <a:pt x="2" y="16"/>
                  </a:lnTo>
                  <a:lnTo>
                    <a:pt x="5" y="16"/>
                  </a:lnTo>
                  <a:lnTo>
                    <a:pt x="5" y="13"/>
                  </a:lnTo>
                  <a:lnTo>
                    <a:pt x="8" y="13"/>
                  </a:lnTo>
                  <a:lnTo>
                    <a:pt x="8" y="16"/>
                  </a:lnTo>
                  <a:lnTo>
                    <a:pt x="8" y="18"/>
                  </a:lnTo>
                  <a:lnTo>
                    <a:pt x="5" y="21"/>
                  </a:lnTo>
                  <a:lnTo>
                    <a:pt x="2" y="21"/>
                  </a:lnTo>
                  <a:lnTo>
                    <a:pt x="2" y="24"/>
                  </a:lnTo>
                  <a:lnTo>
                    <a:pt x="2" y="26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08" name="Freeform 274"/>
            <p:cNvSpPr>
              <a:spLocks/>
            </p:cNvSpPr>
            <p:nvPr/>
          </p:nvSpPr>
          <p:spPr bwMode="auto">
            <a:xfrm>
              <a:off x="4714875" y="4243388"/>
              <a:ext cx="22225" cy="31750"/>
            </a:xfrm>
            <a:custGeom>
              <a:avLst/>
              <a:gdLst>
                <a:gd name="T0" fmla="*/ 2147483647 w 6"/>
                <a:gd name="T1" fmla="*/ 2147483647 h 8"/>
                <a:gd name="T2" fmla="*/ 2147483647 w 6"/>
                <a:gd name="T3" fmla="*/ 2147483647 h 8"/>
                <a:gd name="T4" fmla="*/ 2147483647 w 6"/>
                <a:gd name="T5" fmla="*/ 2147483647 h 8"/>
                <a:gd name="T6" fmla="*/ 2147483647 w 6"/>
                <a:gd name="T7" fmla="*/ 2147483647 h 8"/>
                <a:gd name="T8" fmla="*/ 2147483647 w 6"/>
                <a:gd name="T9" fmla="*/ 0 h 8"/>
                <a:gd name="T10" fmla="*/ 2147483647 w 6"/>
                <a:gd name="T11" fmla="*/ 0 h 8"/>
                <a:gd name="T12" fmla="*/ 0 w 6"/>
                <a:gd name="T13" fmla="*/ 0 h 8"/>
                <a:gd name="T14" fmla="*/ 0 w 6"/>
                <a:gd name="T15" fmla="*/ 2147483647 h 8"/>
                <a:gd name="T16" fmla="*/ 2147483647 w 6"/>
                <a:gd name="T17" fmla="*/ 214748364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8"/>
                <a:gd name="T29" fmla="*/ 6 w 6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8">
                  <a:moveTo>
                    <a:pt x="3" y="5"/>
                  </a:moveTo>
                  <a:lnTo>
                    <a:pt x="3" y="8"/>
                  </a:lnTo>
                  <a:lnTo>
                    <a:pt x="6" y="5"/>
                  </a:lnTo>
                  <a:lnTo>
                    <a:pt x="6" y="3"/>
                  </a:lnTo>
                  <a:lnTo>
                    <a:pt x="6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09" name="Freeform 275"/>
            <p:cNvSpPr>
              <a:spLocks/>
            </p:cNvSpPr>
            <p:nvPr/>
          </p:nvSpPr>
          <p:spPr bwMode="auto">
            <a:xfrm>
              <a:off x="4816475" y="3860800"/>
              <a:ext cx="19050" cy="46038"/>
            </a:xfrm>
            <a:custGeom>
              <a:avLst/>
              <a:gdLst>
                <a:gd name="T0" fmla="*/ 2147483647 w 5"/>
                <a:gd name="T1" fmla="*/ 2147483647 h 11"/>
                <a:gd name="T2" fmla="*/ 2147483647 w 5"/>
                <a:gd name="T3" fmla="*/ 2147483647 h 11"/>
                <a:gd name="T4" fmla="*/ 2147483647 w 5"/>
                <a:gd name="T5" fmla="*/ 2147483647 h 11"/>
                <a:gd name="T6" fmla="*/ 2147483647 w 5"/>
                <a:gd name="T7" fmla="*/ 2147483647 h 11"/>
                <a:gd name="T8" fmla="*/ 2147483647 w 5"/>
                <a:gd name="T9" fmla="*/ 2147483647 h 11"/>
                <a:gd name="T10" fmla="*/ 2147483647 w 5"/>
                <a:gd name="T11" fmla="*/ 2147483647 h 11"/>
                <a:gd name="T12" fmla="*/ 2147483647 w 5"/>
                <a:gd name="T13" fmla="*/ 0 h 11"/>
                <a:gd name="T14" fmla="*/ 0 w 5"/>
                <a:gd name="T15" fmla="*/ 2147483647 h 11"/>
                <a:gd name="T16" fmla="*/ 2147483647 w 5"/>
                <a:gd name="T17" fmla="*/ 2147483647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11"/>
                <a:gd name="T29" fmla="*/ 5 w 5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11">
                  <a:moveTo>
                    <a:pt x="3" y="8"/>
                  </a:moveTo>
                  <a:lnTo>
                    <a:pt x="3" y="11"/>
                  </a:lnTo>
                  <a:lnTo>
                    <a:pt x="5" y="11"/>
                  </a:lnTo>
                  <a:lnTo>
                    <a:pt x="5" y="8"/>
                  </a:lnTo>
                  <a:lnTo>
                    <a:pt x="5" y="5"/>
                  </a:lnTo>
                  <a:lnTo>
                    <a:pt x="3" y="3"/>
                  </a:lnTo>
                  <a:lnTo>
                    <a:pt x="3" y="0"/>
                  </a:lnTo>
                  <a:lnTo>
                    <a:pt x="0" y="3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10" name="Freeform 276"/>
            <p:cNvSpPr>
              <a:spLocks/>
            </p:cNvSpPr>
            <p:nvPr/>
          </p:nvSpPr>
          <p:spPr bwMode="auto">
            <a:xfrm>
              <a:off x="4835525" y="3617913"/>
              <a:ext cx="52388" cy="65087"/>
            </a:xfrm>
            <a:custGeom>
              <a:avLst/>
              <a:gdLst>
                <a:gd name="T0" fmla="*/ 2147483647 w 14"/>
                <a:gd name="T1" fmla="*/ 2147483647 h 16"/>
                <a:gd name="T2" fmla="*/ 2147483647 w 14"/>
                <a:gd name="T3" fmla="*/ 2147483647 h 16"/>
                <a:gd name="T4" fmla="*/ 2147483647 w 14"/>
                <a:gd name="T5" fmla="*/ 2147483647 h 16"/>
                <a:gd name="T6" fmla="*/ 2147483647 w 14"/>
                <a:gd name="T7" fmla="*/ 2147483647 h 16"/>
                <a:gd name="T8" fmla="*/ 2147483647 w 14"/>
                <a:gd name="T9" fmla="*/ 0 h 16"/>
                <a:gd name="T10" fmla="*/ 2147483647 w 14"/>
                <a:gd name="T11" fmla="*/ 0 h 16"/>
                <a:gd name="T12" fmla="*/ 0 w 14"/>
                <a:gd name="T13" fmla="*/ 0 h 16"/>
                <a:gd name="T14" fmla="*/ 2147483647 w 14"/>
                <a:gd name="T15" fmla="*/ 2147483647 h 16"/>
                <a:gd name="T16" fmla="*/ 2147483647 w 14"/>
                <a:gd name="T17" fmla="*/ 2147483647 h 16"/>
                <a:gd name="T18" fmla="*/ 2147483647 w 14"/>
                <a:gd name="T19" fmla="*/ 2147483647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6"/>
                <a:gd name="T32" fmla="*/ 14 w 14"/>
                <a:gd name="T33" fmla="*/ 16 h 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6">
                  <a:moveTo>
                    <a:pt x="11" y="13"/>
                  </a:moveTo>
                  <a:lnTo>
                    <a:pt x="14" y="16"/>
                  </a:lnTo>
                  <a:lnTo>
                    <a:pt x="14" y="10"/>
                  </a:lnTo>
                  <a:lnTo>
                    <a:pt x="11" y="5"/>
                  </a:lnTo>
                  <a:lnTo>
                    <a:pt x="6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3" y="2"/>
                  </a:lnTo>
                  <a:lnTo>
                    <a:pt x="6" y="5"/>
                  </a:lnTo>
                  <a:lnTo>
                    <a:pt x="11" y="1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11" name="Freeform 277"/>
            <p:cNvSpPr>
              <a:spLocks/>
            </p:cNvSpPr>
            <p:nvPr/>
          </p:nvSpPr>
          <p:spPr bwMode="auto">
            <a:xfrm>
              <a:off x="4816475" y="3786188"/>
              <a:ext cx="39688" cy="74612"/>
            </a:xfrm>
            <a:custGeom>
              <a:avLst/>
              <a:gdLst>
                <a:gd name="T0" fmla="*/ 2147483647 w 11"/>
                <a:gd name="T1" fmla="*/ 2147483647 h 19"/>
                <a:gd name="T2" fmla="*/ 2147483647 w 11"/>
                <a:gd name="T3" fmla="*/ 2147483647 h 19"/>
                <a:gd name="T4" fmla="*/ 2147483647 w 11"/>
                <a:gd name="T5" fmla="*/ 2147483647 h 19"/>
                <a:gd name="T6" fmla="*/ 2147483647 w 11"/>
                <a:gd name="T7" fmla="*/ 2147483647 h 19"/>
                <a:gd name="T8" fmla="*/ 2147483647 w 11"/>
                <a:gd name="T9" fmla="*/ 2147483647 h 19"/>
                <a:gd name="T10" fmla="*/ 2147483647 w 11"/>
                <a:gd name="T11" fmla="*/ 2147483647 h 19"/>
                <a:gd name="T12" fmla="*/ 2147483647 w 11"/>
                <a:gd name="T13" fmla="*/ 2147483647 h 19"/>
                <a:gd name="T14" fmla="*/ 2147483647 w 11"/>
                <a:gd name="T15" fmla="*/ 0 h 19"/>
                <a:gd name="T16" fmla="*/ 2147483647 w 11"/>
                <a:gd name="T17" fmla="*/ 0 h 19"/>
                <a:gd name="T18" fmla="*/ 2147483647 w 11"/>
                <a:gd name="T19" fmla="*/ 2147483647 h 19"/>
                <a:gd name="T20" fmla="*/ 0 w 11"/>
                <a:gd name="T21" fmla="*/ 2147483647 h 19"/>
                <a:gd name="T22" fmla="*/ 2147483647 w 11"/>
                <a:gd name="T23" fmla="*/ 2147483647 h 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1"/>
                <a:gd name="T37" fmla="*/ 0 h 19"/>
                <a:gd name="T38" fmla="*/ 11 w 11"/>
                <a:gd name="T39" fmla="*/ 19 h 1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1" h="19">
                  <a:moveTo>
                    <a:pt x="3" y="14"/>
                  </a:moveTo>
                  <a:lnTo>
                    <a:pt x="5" y="19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1" y="14"/>
                  </a:lnTo>
                  <a:lnTo>
                    <a:pt x="11" y="8"/>
                  </a:lnTo>
                  <a:lnTo>
                    <a:pt x="8" y="3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0" y="8"/>
                  </a:lnTo>
                  <a:lnTo>
                    <a:pt x="3" y="14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12" name="Freeform 278"/>
            <p:cNvSpPr>
              <a:spLocks/>
            </p:cNvSpPr>
            <p:nvPr/>
          </p:nvSpPr>
          <p:spPr bwMode="auto">
            <a:xfrm>
              <a:off x="4678363" y="3733800"/>
              <a:ext cx="66675" cy="201613"/>
            </a:xfrm>
            <a:custGeom>
              <a:avLst/>
              <a:gdLst>
                <a:gd name="T0" fmla="*/ 2147483647 w 18"/>
                <a:gd name="T1" fmla="*/ 2147483647 h 51"/>
                <a:gd name="T2" fmla="*/ 2147483647 w 18"/>
                <a:gd name="T3" fmla="*/ 2147483647 h 51"/>
                <a:gd name="T4" fmla="*/ 2147483647 w 18"/>
                <a:gd name="T5" fmla="*/ 0 h 51"/>
                <a:gd name="T6" fmla="*/ 2147483647 w 18"/>
                <a:gd name="T7" fmla="*/ 0 h 51"/>
                <a:gd name="T8" fmla="*/ 2147483647 w 18"/>
                <a:gd name="T9" fmla="*/ 2147483647 h 51"/>
                <a:gd name="T10" fmla="*/ 0 w 18"/>
                <a:gd name="T11" fmla="*/ 2147483647 h 51"/>
                <a:gd name="T12" fmla="*/ 0 w 18"/>
                <a:gd name="T13" fmla="*/ 2147483647 h 51"/>
                <a:gd name="T14" fmla="*/ 0 w 18"/>
                <a:gd name="T15" fmla="*/ 2147483647 h 51"/>
                <a:gd name="T16" fmla="*/ 0 w 18"/>
                <a:gd name="T17" fmla="*/ 2147483647 h 51"/>
                <a:gd name="T18" fmla="*/ 0 w 18"/>
                <a:gd name="T19" fmla="*/ 2147483647 h 51"/>
                <a:gd name="T20" fmla="*/ 0 w 18"/>
                <a:gd name="T21" fmla="*/ 2147483647 h 51"/>
                <a:gd name="T22" fmla="*/ 0 w 18"/>
                <a:gd name="T23" fmla="*/ 2147483647 h 51"/>
                <a:gd name="T24" fmla="*/ 0 w 18"/>
                <a:gd name="T25" fmla="*/ 2147483647 h 51"/>
                <a:gd name="T26" fmla="*/ 0 w 18"/>
                <a:gd name="T27" fmla="*/ 2147483647 h 51"/>
                <a:gd name="T28" fmla="*/ 0 w 18"/>
                <a:gd name="T29" fmla="*/ 2147483647 h 51"/>
                <a:gd name="T30" fmla="*/ 2147483647 w 18"/>
                <a:gd name="T31" fmla="*/ 2147483647 h 51"/>
                <a:gd name="T32" fmla="*/ 2147483647 w 18"/>
                <a:gd name="T33" fmla="*/ 2147483647 h 51"/>
                <a:gd name="T34" fmla="*/ 2147483647 w 18"/>
                <a:gd name="T35" fmla="*/ 2147483647 h 51"/>
                <a:gd name="T36" fmla="*/ 2147483647 w 18"/>
                <a:gd name="T37" fmla="*/ 2147483647 h 51"/>
                <a:gd name="T38" fmla="*/ 2147483647 w 18"/>
                <a:gd name="T39" fmla="*/ 2147483647 h 51"/>
                <a:gd name="T40" fmla="*/ 2147483647 w 18"/>
                <a:gd name="T41" fmla="*/ 2147483647 h 51"/>
                <a:gd name="T42" fmla="*/ 2147483647 w 18"/>
                <a:gd name="T43" fmla="*/ 2147483647 h 51"/>
                <a:gd name="T44" fmla="*/ 2147483647 w 18"/>
                <a:gd name="T45" fmla="*/ 2147483647 h 51"/>
                <a:gd name="T46" fmla="*/ 2147483647 w 18"/>
                <a:gd name="T47" fmla="*/ 2147483647 h 51"/>
                <a:gd name="T48" fmla="*/ 2147483647 w 18"/>
                <a:gd name="T49" fmla="*/ 2147483647 h 51"/>
                <a:gd name="T50" fmla="*/ 2147483647 w 18"/>
                <a:gd name="T51" fmla="*/ 2147483647 h 51"/>
                <a:gd name="T52" fmla="*/ 2147483647 w 18"/>
                <a:gd name="T53" fmla="*/ 2147483647 h 51"/>
                <a:gd name="T54" fmla="*/ 2147483647 w 18"/>
                <a:gd name="T55" fmla="*/ 2147483647 h 51"/>
                <a:gd name="T56" fmla="*/ 2147483647 w 18"/>
                <a:gd name="T57" fmla="*/ 2147483647 h 51"/>
                <a:gd name="T58" fmla="*/ 2147483647 w 18"/>
                <a:gd name="T59" fmla="*/ 2147483647 h 51"/>
                <a:gd name="T60" fmla="*/ 2147483647 w 18"/>
                <a:gd name="T61" fmla="*/ 2147483647 h 51"/>
                <a:gd name="T62" fmla="*/ 2147483647 w 18"/>
                <a:gd name="T63" fmla="*/ 2147483647 h 51"/>
                <a:gd name="T64" fmla="*/ 2147483647 w 18"/>
                <a:gd name="T65" fmla="*/ 2147483647 h 51"/>
                <a:gd name="T66" fmla="*/ 2147483647 w 18"/>
                <a:gd name="T67" fmla="*/ 2147483647 h 51"/>
                <a:gd name="T68" fmla="*/ 2147483647 w 18"/>
                <a:gd name="T69" fmla="*/ 2147483647 h 51"/>
                <a:gd name="T70" fmla="*/ 2147483647 w 18"/>
                <a:gd name="T71" fmla="*/ 2147483647 h 51"/>
                <a:gd name="T72" fmla="*/ 2147483647 w 18"/>
                <a:gd name="T73" fmla="*/ 2147483647 h 51"/>
                <a:gd name="T74" fmla="*/ 2147483647 w 18"/>
                <a:gd name="T75" fmla="*/ 2147483647 h 51"/>
                <a:gd name="T76" fmla="*/ 2147483647 w 18"/>
                <a:gd name="T77" fmla="*/ 2147483647 h 51"/>
                <a:gd name="T78" fmla="*/ 2147483647 w 18"/>
                <a:gd name="T79" fmla="*/ 2147483647 h 51"/>
                <a:gd name="T80" fmla="*/ 2147483647 w 18"/>
                <a:gd name="T81" fmla="*/ 2147483647 h 51"/>
                <a:gd name="T82" fmla="*/ 2147483647 w 18"/>
                <a:gd name="T83" fmla="*/ 2147483647 h 51"/>
                <a:gd name="T84" fmla="*/ 2147483647 w 18"/>
                <a:gd name="T85" fmla="*/ 2147483647 h 51"/>
                <a:gd name="T86" fmla="*/ 2147483647 w 18"/>
                <a:gd name="T87" fmla="*/ 2147483647 h 51"/>
                <a:gd name="T88" fmla="*/ 2147483647 w 18"/>
                <a:gd name="T89" fmla="*/ 2147483647 h 51"/>
                <a:gd name="T90" fmla="*/ 2147483647 w 18"/>
                <a:gd name="T91" fmla="*/ 2147483647 h 51"/>
                <a:gd name="T92" fmla="*/ 2147483647 w 18"/>
                <a:gd name="T93" fmla="*/ 2147483647 h 51"/>
                <a:gd name="T94" fmla="*/ 2147483647 w 18"/>
                <a:gd name="T95" fmla="*/ 2147483647 h 51"/>
                <a:gd name="T96" fmla="*/ 2147483647 w 18"/>
                <a:gd name="T97" fmla="*/ 2147483647 h 51"/>
                <a:gd name="T98" fmla="*/ 2147483647 w 18"/>
                <a:gd name="T99" fmla="*/ 2147483647 h 51"/>
                <a:gd name="T100" fmla="*/ 2147483647 w 18"/>
                <a:gd name="T101" fmla="*/ 2147483647 h 51"/>
                <a:gd name="T102" fmla="*/ 2147483647 w 18"/>
                <a:gd name="T103" fmla="*/ 2147483647 h 51"/>
                <a:gd name="T104" fmla="*/ 2147483647 w 18"/>
                <a:gd name="T105" fmla="*/ 2147483647 h 51"/>
                <a:gd name="T106" fmla="*/ 2147483647 w 18"/>
                <a:gd name="T107" fmla="*/ 2147483647 h 51"/>
                <a:gd name="T108" fmla="*/ 2147483647 w 18"/>
                <a:gd name="T109" fmla="*/ 2147483647 h 51"/>
                <a:gd name="T110" fmla="*/ 2147483647 w 18"/>
                <a:gd name="T111" fmla="*/ 2147483647 h 51"/>
                <a:gd name="T112" fmla="*/ 2147483647 w 18"/>
                <a:gd name="T113" fmla="*/ 2147483647 h 51"/>
                <a:gd name="T114" fmla="*/ 2147483647 w 18"/>
                <a:gd name="T115" fmla="*/ 2147483647 h 51"/>
                <a:gd name="T116" fmla="*/ 2147483647 w 18"/>
                <a:gd name="T117" fmla="*/ 2147483647 h 51"/>
                <a:gd name="T118" fmla="*/ 2147483647 w 18"/>
                <a:gd name="T119" fmla="*/ 2147483647 h 5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"/>
                <a:gd name="T181" fmla="*/ 0 h 51"/>
                <a:gd name="T182" fmla="*/ 18 w 18"/>
                <a:gd name="T183" fmla="*/ 51 h 5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" h="51">
                  <a:moveTo>
                    <a:pt x="5" y="5"/>
                  </a:moveTo>
                  <a:lnTo>
                    <a:pt x="5" y="3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40"/>
                  </a:lnTo>
                  <a:lnTo>
                    <a:pt x="2" y="43"/>
                  </a:lnTo>
                  <a:lnTo>
                    <a:pt x="5" y="43"/>
                  </a:lnTo>
                  <a:lnTo>
                    <a:pt x="5" y="45"/>
                  </a:lnTo>
                  <a:lnTo>
                    <a:pt x="5" y="48"/>
                  </a:lnTo>
                  <a:lnTo>
                    <a:pt x="8" y="48"/>
                  </a:lnTo>
                  <a:lnTo>
                    <a:pt x="8" y="45"/>
                  </a:lnTo>
                  <a:lnTo>
                    <a:pt x="8" y="43"/>
                  </a:lnTo>
                  <a:lnTo>
                    <a:pt x="8" y="40"/>
                  </a:lnTo>
                  <a:lnTo>
                    <a:pt x="5" y="37"/>
                  </a:lnTo>
                  <a:lnTo>
                    <a:pt x="5" y="35"/>
                  </a:lnTo>
                  <a:lnTo>
                    <a:pt x="8" y="35"/>
                  </a:lnTo>
                  <a:lnTo>
                    <a:pt x="10" y="35"/>
                  </a:lnTo>
                  <a:lnTo>
                    <a:pt x="10" y="37"/>
                  </a:lnTo>
                  <a:lnTo>
                    <a:pt x="13" y="40"/>
                  </a:lnTo>
                  <a:lnTo>
                    <a:pt x="13" y="43"/>
                  </a:lnTo>
                  <a:lnTo>
                    <a:pt x="13" y="45"/>
                  </a:lnTo>
                  <a:lnTo>
                    <a:pt x="13" y="48"/>
                  </a:lnTo>
                  <a:lnTo>
                    <a:pt x="16" y="48"/>
                  </a:lnTo>
                  <a:lnTo>
                    <a:pt x="16" y="51"/>
                  </a:lnTo>
                  <a:lnTo>
                    <a:pt x="16" y="48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18" y="37"/>
                  </a:lnTo>
                  <a:lnTo>
                    <a:pt x="18" y="35"/>
                  </a:lnTo>
                  <a:lnTo>
                    <a:pt x="16" y="35"/>
                  </a:lnTo>
                  <a:lnTo>
                    <a:pt x="13" y="35"/>
                  </a:lnTo>
                  <a:lnTo>
                    <a:pt x="10" y="32"/>
                  </a:lnTo>
                  <a:lnTo>
                    <a:pt x="8" y="32"/>
                  </a:lnTo>
                  <a:lnTo>
                    <a:pt x="5" y="32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4"/>
                  </a:lnTo>
                  <a:lnTo>
                    <a:pt x="2" y="21"/>
                  </a:lnTo>
                  <a:lnTo>
                    <a:pt x="5" y="19"/>
                  </a:lnTo>
                  <a:lnTo>
                    <a:pt x="5" y="16"/>
                  </a:lnTo>
                  <a:lnTo>
                    <a:pt x="5" y="13"/>
                  </a:lnTo>
                  <a:lnTo>
                    <a:pt x="5" y="11"/>
                  </a:lnTo>
                  <a:lnTo>
                    <a:pt x="5" y="8"/>
                  </a:lnTo>
                  <a:lnTo>
                    <a:pt x="2" y="5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13" name="Freeform 279"/>
            <p:cNvSpPr>
              <a:spLocks/>
            </p:cNvSpPr>
            <p:nvPr/>
          </p:nvSpPr>
          <p:spPr bwMode="auto">
            <a:xfrm>
              <a:off x="4656138" y="6597650"/>
              <a:ext cx="101600" cy="436563"/>
            </a:xfrm>
            <a:custGeom>
              <a:avLst/>
              <a:gdLst>
                <a:gd name="T0" fmla="*/ 2147483647 w 27"/>
                <a:gd name="T1" fmla="*/ 0 h 110"/>
                <a:gd name="T2" fmla="*/ 2147483647 w 27"/>
                <a:gd name="T3" fmla="*/ 2147483647 h 110"/>
                <a:gd name="T4" fmla="*/ 2147483647 w 27"/>
                <a:gd name="T5" fmla="*/ 2147483647 h 110"/>
                <a:gd name="T6" fmla="*/ 2147483647 w 27"/>
                <a:gd name="T7" fmla="*/ 2147483647 h 110"/>
                <a:gd name="T8" fmla="*/ 2147483647 w 27"/>
                <a:gd name="T9" fmla="*/ 2147483647 h 110"/>
                <a:gd name="T10" fmla="*/ 2147483647 w 27"/>
                <a:gd name="T11" fmla="*/ 2147483647 h 110"/>
                <a:gd name="T12" fmla="*/ 2147483647 w 27"/>
                <a:gd name="T13" fmla="*/ 2147483647 h 110"/>
                <a:gd name="T14" fmla="*/ 2147483647 w 27"/>
                <a:gd name="T15" fmla="*/ 2147483647 h 110"/>
                <a:gd name="T16" fmla="*/ 2147483647 w 27"/>
                <a:gd name="T17" fmla="*/ 2147483647 h 110"/>
                <a:gd name="T18" fmla="*/ 2147483647 w 27"/>
                <a:gd name="T19" fmla="*/ 2147483647 h 110"/>
                <a:gd name="T20" fmla="*/ 2147483647 w 27"/>
                <a:gd name="T21" fmla="*/ 2147483647 h 110"/>
                <a:gd name="T22" fmla="*/ 2147483647 w 27"/>
                <a:gd name="T23" fmla="*/ 2147483647 h 110"/>
                <a:gd name="T24" fmla="*/ 2147483647 w 27"/>
                <a:gd name="T25" fmla="*/ 2147483647 h 110"/>
                <a:gd name="T26" fmla="*/ 2147483647 w 27"/>
                <a:gd name="T27" fmla="*/ 2147483647 h 110"/>
                <a:gd name="T28" fmla="*/ 2147483647 w 27"/>
                <a:gd name="T29" fmla="*/ 2147483647 h 110"/>
                <a:gd name="T30" fmla="*/ 2147483647 w 27"/>
                <a:gd name="T31" fmla="*/ 2147483647 h 110"/>
                <a:gd name="T32" fmla="*/ 2147483647 w 27"/>
                <a:gd name="T33" fmla="*/ 2147483647 h 110"/>
                <a:gd name="T34" fmla="*/ 2147483647 w 27"/>
                <a:gd name="T35" fmla="*/ 2147483647 h 110"/>
                <a:gd name="T36" fmla="*/ 2147483647 w 27"/>
                <a:gd name="T37" fmla="*/ 2147483647 h 110"/>
                <a:gd name="T38" fmla="*/ 2147483647 w 27"/>
                <a:gd name="T39" fmla="*/ 2147483647 h 110"/>
                <a:gd name="T40" fmla="*/ 2147483647 w 27"/>
                <a:gd name="T41" fmla="*/ 2147483647 h 110"/>
                <a:gd name="T42" fmla="*/ 2147483647 w 27"/>
                <a:gd name="T43" fmla="*/ 2147483647 h 110"/>
                <a:gd name="T44" fmla="*/ 2147483647 w 27"/>
                <a:gd name="T45" fmla="*/ 2147483647 h 110"/>
                <a:gd name="T46" fmla="*/ 2147483647 w 27"/>
                <a:gd name="T47" fmla="*/ 2147483647 h 110"/>
                <a:gd name="T48" fmla="*/ 2147483647 w 27"/>
                <a:gd name="T49" fmla="*/ 2147483647 h 110"/>
                <a:gd name="T50" fmla="*/ 2147483647 w 27"/>
                <a:gd name="T51" fmla="*/ 2147483647 h 110"/>
                <a:gd name="T52" fmla="*/ 2147483647 w 27"/>
                <a:gd name="T53" fmla="*/ 2147483647 h 110"/>
                <a:gd name="T54" fmla="*/ 2147483647 w 27"/>
                <a:gd name="T55" fmla="*/ 2147483647 h 110"/>
                <a:gd name="T56" fmla="*/ 2147483647 w 27"/>
                <a:gd name="T57" fmla="*/ 2147483647 h 110"/>
                <a:gd name="T58" fmla="*/ 2147483647 w 27"/>
                <a:gd name="T59" fmla="*/ 2147483647 h 110"/>
                <a:gd name="T60" fmla="*/ 2147483647 w 27"/>
                <a:gd name="T61" fmla="*/ 2147483647 h 110"/>
                <a:gd name="T62" fmla="*/ 2147483647 w 27"/>
                <a:gd name="T63" fmla="*/ 2147483647 h 110"/>
                <a:gd name="T64" fmla="*/ 2147483647 w 27"/>
                <a:gd name="T65" fmla="*/ 2147483647 h 110"/>
                <a:gd name="T66" fmla="*/ 2147483647 w 27"/>
                <a:gd name="T67" fmla="*/ 2147483647 h 110"/>
                <a:gd name="T68" fmla="*/ 2147483647 w 27"/>
                <a:gd name="T69" fmla="*/ 2147483647 h 110"/>
                <a:gd name="T70" fmla="*/ 2147483647 w 27"/>
                <a:gd name="T71" fmla="*/ 2147483647 h 110"/>
                <a:gd name="T72" fmla="*/ 2147483647 w 27"/>
                <a:gd name="T73" fmla="*/ 2147483647 h 110"/>
                <a:gd name="T74" fmla="*/ 2147483647 w 27"/>
                <a:gd name="T75" fmla="*/ 2147483647 h 110"/>
                <a:gd name="T76" fmla="*/ 2147483647 w 27"/>
                <a:gd name="T77" fmla="*/ 2147483647 h 110"/>
                <a:gd name="T78" fmla="*/ 2147483647 w 27"/>
                <a:gd name="T79" fmla="*/ 2147483647 h 110"/>
                <a:gd name="T80" fmla="*/ 2147483647 w 27"/>
                <a:gd name="T81" fmla="*/ 2147483647 h 110"/>
                <a:gd name="T82" fmla="*/ 2147483647 w 27"/>
                <a:gd name="T83" fmla="*/ 2147483647 h 110"/>
                <a:gd name="T84" fmla="*/ 2147483647 w 27"/>
                <a:gd name="T85" fmla="*/ 2147483647 h 110"/>
                <a:gd name="T86" fmla="*/ 2147483647 w 27"/>
                <a:gd name="T87" fmla="*/ 2147483647 h 110"/>
                <a:gd name="T88" fmla="*/ 2147483647 w 27"/>
                <a:gd name="T89" fmla="*/ 2147483647 h 110"/>
                <a:gd name="T90" fmla="*/ 2147483647 w 27"/>
                <a:gd name="T91" fmla="*/ 2147483647 h 110"/>
                <a:gd name="T92" fmla="*/ 2147483647 w 27"/>
                <a:gd name="T93" fmla="*/ 2147483647 h 110"/>
                <a:gd name="T94" fmla="*/ 2147483647 w 27"/>
                <a:gd name="T95" fmla="*/ 2147483647 h 110"/>
                <a:gd name="T96" fmla="*/ 2147483647 w 27"/>
                <a:gd name="T97" fmla="*/ 2147483647 h 110"/>
                <a:gd name="T98" fmla="*/ 2147483647 w 27"/>
                <a:gd name="T99" fmla="*/ 2147483647 h 110"/>
                <a:gd name="T100" fmla="*/ 2147483647 w 27"/>
                <a:gd name="T101" fmla="*/ 2147483647 h 110"/>
                <a:gd name="T102" fmla="*/ 2147483647 w 27"/>
                <a:gd name="T103" fmla="*/ 2147483647 h 110"/>
                <a:gd name="T104" fmla="*/ 2147483647 w 27"/>
                <a:gd name="T105" fmla="*/ 2147483647 h 110"/>
                <a:gd name="T106" fmla="*/ 2147483647 w 27"/>
                <a:gd name="T107" fmla="*/ 2147483647 h 11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7"/>
                <a:gd name="T163" fmla="*/ 0 h 110"/>
                <a:gd name="T164" fmla="*/ 27 w 27"/>
                <a:gd name="T165" fmla="*/ 110 h 11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7" h="110">
                  <a:moveTo>
                    <a:pt x="24" y="3"/>
                  </a:moveTo>
                  <a:lnTo>
                    <a:pt x="24" y="0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19" y="6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6" y="11"/>
                  </a:lnTo>
                  <a:lnTo>
                    <a:pt x="19" y="11"/>
                  </a:lnTo>
                  <a:lnTo>
                    <a:pt x="19" y="14"/>
                  </a:lnTo>
                  <a:lnTo>
                    <a:pt x="24" y="16"/>
                  </a:lnTo>
                  <a:lnTo>
                    <a:pt x="22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9" y="30"/>
                  </a:lnTo>
                  <a:lnTo>
                    <a:pt x="16" y="32"/>
                  </a:lnTo>
                  <a:lnTo>
                    <a:pt x="16" y="38"/>
                  </a:lnTo>
                  <a:lnTo>
                    <a:pt x="16" y="40"/>
                  </a:lnTo>
                  <a:lnTo>
                    <a:pt x="16" y="43"/>
                  </a:lnTo>
                  <a:lnTo>
                    <a:pt x="16" y="46"/>
                  </a:lnTo>
                  <a:lnTo>
                    <a:pt x="14" y="48"/>
                  </a:lnTo>
                  <a:lnTo>
                    <a:pt x="14" y="51"/>
                  </a:lnTo>
                  <a:lnTo>
                    <a:pt x="11" y="54"/>
                  </a:lnTo>
                  <a:lnTo>
                    <a:pt x="11" y="56"/>
                  </a:lnTo>
                  <a:lnTo>
                    <a:pt x="11" y="59"/>
                  </a:lnTo>
                  <a:lnTo>
                    <a:pt x="8" y="62"/>
                  </a:lnTo>
                  <a:lnTo>
                    <a:pt x="6" y="62"/>
                  </a:lnTo>
                  <a:lnTo>
                    <a:pt x="3" y="62"/>
                  </a:lnTo>
                  <a:lnTo>
                    <a:pt x="3" y="64"/>
                  </a:lnTo>
                  <a:lnTo>
                    <a:pt x="3" y="67"/>
                  </a:lnTo>
                  <a:lnTo>
                    <a:pt x="0" y="70"/>
                  </a:lnTo>
                  <a:lnTo>
                    <a:pt x="3" y="72"/>
                  </a:lnTo>
                  <a:lnTo>
                    <a:pt x="3" y="75"/>
                  </a:lnTo>
                  <a:lnTo>
                    <a:pt x="3" y="78"/>
                  </a:lnTo>
                  <a:lnTo>
                    <a:pt x="3" y="80"/>
                  </a:lnTo>
                  <a:lnTo>
                    <a:pt x="6" y="83"/>
                  </a:lnTo>
                  <a:lnTo>
                    <a:pt x="6" y="86"/>
                  </a:lnTo>
                  <a:lnTo>
                    <a:pt x="6" y="88"/>
                  </a:lnTo>
                  <a:lnTo>
                    <a:pt x="8" y="91"/>
                  </a:lnTo>
                  <a:lnTo>
                    <a:pt x="11" y="91"/>
                  </a:lnTo>
                  <a:lnTo>
                    <a:pt x="14" y="91"/>
                  </a:lnTo>
                  <a:lnTo>
                    <a:pt x="14" y="94"/>
                  </a:lnTo>
                  <a:lnTo>
                    <a:pt x="16" y="96"/>
                  </a:lnTo>
                  <a:lnTo>
                    <a:pt x="16" y="99"/>
                  </a:lnTo>
                  <a:lnTo>
                    <a:pt x="16" y="102"/>
                  </a:lnTo>
                  <a:lnTo>
                    <a:pt x="19" y="102"/>
                  </a:lnTo>
                  <a:lnTo>
                    <a:pt x="19" y="104"/>
                  </a:lnTo>
                  <a:lnTo>
                    <a:pt x="16" y="102"/>
                  </a:lnTo>
                  <a:lnTo>
                    <a:pt x="16" y="104"/>
                  </a:lnTo>
                  <a:lnTo>
                    <a:pt x="19" y="104"/>
                  </a:lnTo>
                  <a:lnTo>
                    <a:pt x="22" y="107"/>
                  </a:lnTo>
                  <a:lnTo>
                    <a:pt x="22" y="110"/>
                  </a:lnTo>
                  <a:lnTo>
                    <a:pt x="24" y="110"/>
                  </a:lnTo>
                  <a:lnTo>
                    <a:pt x="24" y="107"/>
                  </a:lnTo>
                  <a:lnTo>
                    <a:pt x="24" y="104"/>
                  </a:lnTo>
                  <a:lnTo>
                    <a:pt x="27" y="104"/>
                  </a:lnTo>
                  <a:lnTo>
                    <a:pt x="24" y="102"/>
                  </a:lnTo>
                  <a:lnTo>
                    <a:pt x="22" y="99"/>
                  </a:lnTo>
                  <a:lnTo>
                    <a:pt x="19" y="99"/>
                  </a:lnTo>
                  <a:lnTo>
                    <a:pt x="19" y="96"/>
                  </a:lnTo>
                  <a:lnTo>
                    <a:pt x="22" y="94"/>
                  </a:lnTo>
                  <a:lnTo>
                    <a:pt x="22" y="91"/>
                  </a:lnTo>
                  <a:lnTo>
                    <a:pt x="19" y="91"/>
                  </a:lnTo>
                  <a:lnTo>
                    <a:pt x="19" y="94"/>
                  </a:lnTo>
                  <a:lnTo>
                    <a:pt x="19" y="91"/>
                  </a:lnTo>
                  <a:lnTo>
                    <a:pt x="16" y="91"/>
                  </a:lnTo>
                  <a:lnTo>
                    <a:pt x="16" y="88"/>
                  </a:lnTo>
                  <a:lnTo>
                    <a:pt x="14" y="88"/>
                  </a:lnTo>
                  <a:lnTo>
                    <a:pt x="11" y="88"/>
                  </a:lnTo>
                  <a:lnTo>
                    <a:pt x="8" y="86"/>
                  </a:lnTo>
                  <a:lnTo>
                    <a:pt x="6" y="86"/>
                  </a:lnTo>
                  <a:lnTo>
                    <a:pt x="6" y="83"/>
                  </a:lnTo>
                  <a:lnTo>
                    <a:pt x="6" y="80"/>
                  </a:lnTo>
                  <a:lnTo>
                    <a:pt x="6" y="78"/>
                  </a:lnTo>
                  <a:lnTo>
                    <a:pt x="6" y="75"/>
                  </a:lnTo>
                  <a:lnTo>
                    <a:pt x="6" y="72"/>
                  </a:lnTo>
                  <a:lnTo>
                    <a:pt x="3" y="70"/>
                  </a:lnTo>
                  <a:lnTo>
                    <a:pt x="6" y="67"/>
                  </a:lnTo>
                  <a:lnTo>
                    <a:pt x="6" y="64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11" y="62"/>
                  </a:lnTo>
                  <a:lnTo>
                    <a:pt x="11" y="59"/>
                  </a:lnTo>
                  <a:lnTo>
                    <a:pt x="11" y="56"/>
                  </a:lnTo>
                  <a:lnTo>
                    <a:pt x="14" y="54"/>
                  </a:lnTo>
                  <a:lnTo>
                    <a:pt x="16" y="51"/>
                  </a:lnTo>
                  <a:lnTo>
                    <a:pt x="16" y="48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3"/>
                  </a:lnTo>
                  <a:lnTo>
                    <a:pt x="19" y="40"/>
                  </a:lnTo>
                  <a:lnTo>
                    <a:pt x="19" y="38"/>
                  </a:lnTo>
                  <a:lnTo>
                    <a:pt x="19" y="35"/>
                  </a:lnTo>
                  <a:lnTo>
                    <a:pt x="19" y="32"/>
                  </a:lnTo>
                  <a:lnTo>
                    <a:pt x="22" y="32"/>
                  </a:lnTo>
                  <a:lnTo>
                    <a:pt x="22" y="30"/>
                  </a:lnTo>
                  <a:lnTo>
                    <a:pt x="22" y="27"/>
                  </a:lnTo>
                  <a:lnTo>
                    <a:pt x="24" y="24"/>
                  </a:lnTo>
                  <a:lnTo>
                    <a:pt x="24" y="22"/>
                  </a:lnTo>
                  <a:lnTo>
                    <a:pt x="24" y="19"/>
                  </a:lnTo>
                  <a:lnTo>
                    <a:pt x="27" y="16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2" y="11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4" y="6"/>
                  </a:lnTo>
                  <a:lnTo>
                    <a:pt x="24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14" name="Rectangle 280"/>
            <p:cNvSpPr>
              <a:spLocks noChangeArrowheads="1"/>
            </p:cNvSpPr>
            <p:nvPr/>
          </p:nvSpPr>
          <p:spPr bwMode="auto">
            <a:xfrm>
              <a:off x="4926013" y="3925888"/>
              <a:ext cx="7937" cy="9525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0095E0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415" name="Freeform 281"/>
            <p:cNvSpPr>
              <a:spLocks/>
            </p:cNvSpPr>
            <p:nvPr/>
          </p:nvSpPr>
          <p:spPr bwMode="auto">
            <a:xfrm>
              <a:off x="5219700" y="4179888"/>
              <a:ext cx="6350" cy="19050"/>
            </a:xfrm>
            <a:custGeom>
              <a:avLst/>
              <a:gdLst>
                <a:gd name="T0" fmla="*/ 0 w 2"/>
                <a:gd name="T1" fmla="*/ 2147483647 h 5"/>
                <a:gd name="T2" fmla="*/ 0 w 2"/>
                <a:gd name="T3" fmla="*/ 2147483647 h 5"/>
                <a:gd name="T4" fmla="*/ 2147483647 w 2"/>
                <a:gd name="T5" fmla="*/ 2147483647 h 5"/>
                <a:gd name="T6" fmla="*/ 2147483647 w 2"/>
                <a:gd name="T7" fmla="*/ 0 h 5"/>
                <a:gd name="T8" fmla="*/ 0 w 2"/>
                <a:gd name="T9" fmla="*/ 0 h 5"/>
                <a:gd name="T10" fmla="*/ 0 w 2"/>
                <a:gd name="T11" fmla="*/ 2147483647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5"/>
                <a:gd name="T20" fmla="*/ 2 w 2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5">
                  <a:moveTo>
                    <a:pt x="0" y="3"/>
                  </a:moveTo>
                  <a:lnTo>
                    <a:pt x="0" y="5"/>
                  </a:lnTo>
                  <a:lnTo>
                    <a:pt x="2" y="3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16" name="Freeform 282"/>
            <p:cNvSpPr>
              <a:spLocks/>
            </p:cNvSpPr>
            <p:nvPr/>
          </p:nvSpPr>
          <p:spPr bwMode="auto">
            <a:xfrm>
              <a:off x="4979988" y="3692525"/>
              <a:ext cx="26987" cy="22225"/>
            </a:xfrm>
            <a:custGeom>
              <a:avLst/>
              <a:gdLst>
                <a:gd name="T0" fmla="*/ 2147483647 w 8"/>
                <a:gd name="T1" fmla="*/ 2147483647 h 6"/>
                <a:gd name="T2" fmla="*/ 2147483647 w 8"/>
                <a:gd name="T3" fmla="*/ 2147483647 h 6"/>
                <a:gd name="T4" fmla="*/ 2147483647 w 8"/>
                <a:gd name="T5" fmla="*/ 2147483647 h 6"/>
                <a:gd name="T6" fmla="*/ 2147483647 w 8"/>
                <a:gd name="T7" fmla="*/ 0 h 6"/>
                <a:gd name="T8" fmla="*/ 2147483647 w 8"/>
                <a:gd name="T9" fmla="*/ 0 h 6"/>
                <a:gd name="T10" fmla="*/ 0 w 8"/>
                <a:gd name="T11" fmla="*/ 0 h 6"/>
                <a:gd name="T12" fmla="*/ 0 w 8"/>
                <a:gd name="T13" fmla="*/ 2147483647 h 6"/>
                <a:gd name="T14" fmla="*/ 2147483647 w 8"/>
                <a:gd name="T15" fmla="*/ 2147483647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6"/>
                <a:gd name="T26" fmla="*/ 8 w 8"/>
                <a:gd name="T27" fmla="*/ 6 h 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6">
                  <a:moveTo>
                    <a:pt x="5" y="6"/>
                  </a:moveTo>
                  <a:lnTo>
                    <a:pt x="5" y="3"/>
                  </a:lnTo>
                  <a:lnTo>
                    <a:pt x="8" y="3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5" y="6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17" name="Freeform 283"/>
            <p:cNvSpPr>
              <a:spLocks/>
            </p:cNvSpPr>
            <p:nvPr/>
          </p:nvSpPr>
          <p:spPr bwMode="auto">
            <a:xfrm>
              <a:off x="4949825" y="3860800"/>
              <a:ext cx="15875" cy="20638"/>
            </a:xfrm>
            <a:custGeom>
              <a:avLst/>
              <a:gdLst>
                <a:gd name="T0" fmla="*/ 2147483647 w 5"/>
                <a:gd name="T1" fmla="*/ 2147483647 h 5"/>
                <a:gd name="T2" fmla="*/ 2147483647 w 5"/>
                <a:gd name="T3" fmla="*/ 2147483647 h 5"/>
                <a:gd name="T4" fmla="*/ 2147483647 w 5"/>
                <a:gd name="T5" fmla="*/ 2147483647 h 5"/>
                <a:gd name="T6" fmla="*/ 2147483647 w 5"/>
                <a:gd name="T7" fmla="*/ 0 h 5"/>
                <a:gd name="T8" fmla="*/ 2147483647 w 5"/>
                <a:gd name="T9" fmla="*/ 0 h 5"/>
                <a:gd name="T10" fmla="*/ 0 w 5"/>
                <a:gd name="T11" fmla="*/ 2147483647 h 5"/>
                <a:gd name="T12" fmla="*/ 2147483647 w 5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5"/>
                <a:gd name="T23" fmla="*/ 5 w 5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5">
                  <a:moveTo>
                    <a:pt x="2" y="5"/>
                  </a:moveTo>
                  <a:lnTo>
                    <a:pt x="5" y="5"/>
                  </a:lnTo>
                  <a:lnTo>
                    <a:pt x="5" y="3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18" name="Freeform 284"/>
            <p:cNvSpPr>
              <a:spLocks/>
            </p:cNvSpPr>
            <p:nvPr/>
          </p:nvSpPr>
          <p:spPr bwMode="auto">
            <a:xfrm>
              <a:off x="4949825" y="3733800"/>
              <a:ext cx="6350" cy="33338"/>
            </a:xfrm>
            <a:custGeom>
              <a:avLst/>
              <a:gdLst>
                <a:gd name="T0" fmla="*/ 0 w 2"/>
                <a:gd name="T1" fmla="*/ 2147483647 h 8"/>
                <a:gd name="T2" fmla="*/ 0 w 2"/>
                <a:gd name="T3" fmla="*/ 2147483647 h 8"/>
                <a:gd name="T4" fmla="*/ 2147483647 w 2"/>
                <a:gd name="T5" fmla="*/ 2147483647 h 8"/>
                <a:gd name="T6" fmla="*/ 2147483647 w 2"/>
                <a:gd name="T7" fmla="*/ 2147483647 h 8"/>
                <a:gd name="T8" fmla="*/ 0 w 2"/>
                <a:gd name="T9" fmla="*/ 0 h 8"/>
                <a:gd name="T10" fmla="*/ 0 w 2"/>
                <a:gd name="T11" fmla="*/ 2147483647 h 8"/>
                <a:gd name="T12" fmla="*/ 0 w 2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8"/>
                <a:gd name="T23" fmla="*/ 2 w 2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8">
                  <a:moveTo>
                    <a:pt x="0" y="5"/>
                  </a:moveTo>
                  <a:lnTo>
                    <a:pt x="0" y="8"/>
                  </a:lnTo>
                  <a:lnTo>
                    <a:pt x="2" y="5"/>
                  </a:lnTo>
                  <a:lnTo>
                    <a:pt x="2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19" name="Freeform 285"/>
            <p:cNvSpPr>
              <a:spLocks/>
            </p:cNvSpPr>
            <p:nvPr/>
          </p:nvSpPr>
          <p:spPr bwMode="auto">
            <a:xfrm>
              <a:off x="5226050" y="3767138"/>
              <a:ext cx="22225" cy="31750"/>
            </a:xfrm>
            <a:custGeom>
              <a:avLst/>
              <a:gdLst>
                <a:gd name="T0" fmla="*/ 2147483647 w 6"/>
                <a:gd name="T1" fmla="*/ 2147483647 h 8"/>
                <a:gd name="T2" fmla="*/ 2147483647 w 6"/>
                <a:gd name="T3" fmla="*/ 2147483647 h 8"/>
                <a:gd name="T4" fmla="*/ 2147483647 w 6"/>
                <a:gd name="T5" fmla="*/ 2147483647 h 8"/>
                <a:gd name="T6" fmla="*/ 2147483647 w 6"/>
                <a:gd name="T7" fmla="*/ 2147483647 h 8"/>
                <a:gd name="T8" fmla="*/ 0 w 6"/>
                <a:gd name="T9" fmla="*/ 0 h 8"/>
                <a:gd name="T10" fmla="*/ 0 w 6"/>
                <a:gd name="T11" fmla="*/ 2147483647 h 8"/>
                <a:gd name="T12" fmla="*/ 0 w 6"/>
                <a:gd name="T13" fmla="*/ 2147483647 h 8"/>
                <a:gd name="T14" fmla="*/ 2147483647 w 6"/>
                <a:gd name="T15" fmla="*/ 2147483647 h 8"/>
                <a:gd name="T16" fmla="*/ 2147483647 w 6"/>
                <a:gd name="T17" fmla="*/ 214748364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8"/>
                <a:gd name="T29" fmla="*/ 6 w 6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8">
                  <a:moveTo>
                    <a:pt x="3" y="8"/>
                  </a:moveTo>
                  <a:lnTo>
                    <a:pt x="6" y="5"/>
                  </a:lnTo>
                  <a:lnTo>
                    <a:pt x="6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20" name="Freeform 286"/>
            <p:cNvSpPr>
              <a:spLocks/>
            </p:cNvSpPr>
            <p:nvPr/>
          </p:nvSpPr>
          <p:spPr bwMode="auto">
            <a:xfrm>
              <a:off x="4995863" y="3733800"/>
              <a:ext cx="31750" cy="23813"/>
            </a:xfrm>
            <a:custGeom>
              <a:avLst/>
              <a:gdLst>
                <a:gd name="T0" fmla="*/ 2147483647 w 8"/>
                <a:gd name="T1" fmla="*/ 2147483647 h 5"/>
                <a:gd name="T2" fmla="*/ 2147483647 w 8"/>
                <a:gd name="T3" fmla="*/ 0 h 5"/>
                <a:gd name="T4" fmla="*/ 2147483647 w 8"/>
                <a:gd name="T5" fmla="*/ 0 h 5"/>
                <a:gd name="T6" fmla="*/ 2147483647 w 8"/>
                <a:gd name="T7" fmla="*/ 2147483647 h 5"/>
                <a:gd name="T8" fmla="*/ 0 w 8"/>
                <a:gd name="T9" fmla="*/ 2147483647 h 5"/>
                <a:gd name="T10" fmla="*/ 2147483647 w 8"/>
                <a:gd name="T11" fmla="*/ 2147483647 h 5"/>
                <a:gd name="T12" fmla="*/ 2147483647 w 8"/>
                <a:gd name="T13" fmla="*/ 2147483647 h 5"/>
                <a:gd name="T14" fmla="*/ 2147483647 w 8"/>
                <a:gd name="T15" fmla="*/ 2147483647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8" y="3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3" y="3"/>
                  </a:lnTo>
                  <a:lnTo>
                    <a:pt x="0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21" name="Freeform 287"/>
            <p:cNvSpPr>
              <a:spLocks/>
            </p:cNvSpPr>
            <p:nvPr/>
          </p:nvSpPr>
          <p:spPr bwMode="auto">
            <a:xfrm>
              <a:off x="4548188" y="3925888"/>
              <a:ext cx="188912" cy="222250"/>
            </a:xfrm>
            <a:custGeom>
              <a:avLst/>
              <a:gdLst>
                <a:gd name="T0" fmla="*/ 2147483647 w 51"/>
                <a:gd name="T1" fmla="*/ 2147483647 h 56"/>
                <a:gd name="T2" fmla="*/ 2147483647 w 51"/>
                <a:gd name="T3" fmla="*/ 2147483647 h 56"/>
                <a:gd name="T4" fmla="*/ 2147483647 w 51"/>
                <a:gd name="T5" fmla="*/ 2147483647 h 56"/>
                <a:gd name="T6" fmla="*/ 2147483647 w 51"/>
                <a:gd name="T7" fmla="*/ 2147483647 h 56"/>
                <a:gd name="T8" fmla="*/ 2147483647 w 51"/>
                <a:gd name="T9" fmla="*/ 2147483647 h 56"/>
                <a:gd name="T10" fmla="*/ 2147483647 w 51"/>
                <a:gd name="T11" fmla="*/ 2147483647 h 56"/>
                <a:gd name="T12" fmla="*/ 2147483647 w 51"/>
                <a:gd name="T13" fmla="*/ 2147483647 h 56"/>
                <a:gd name="T14" fmla="*/ 2147483647 w 51"/>
                <a:gd name="T15" fmla="*/ 2147483647 h 56"/>
                <a:gd name="T16" fmla="*/ 0 w 51"/>
                <a:gd name="T17" fmla="*/ 2147483647 h 56"/>
                <a:gd name="T18" fmla="*/ 0 w 51"/>
                <a:gd name="T19" fmla="*/ 2147483647 h 56"/>
                <a:gd name="T20" fmla="*/ 2147483647 w 51"/>
                <a:gd name="T21" fmla="*/ 2147483647 h 56"/>
                <a:gd name="T22" fmla="*/ 2147483647 w 51"/>
                <a:gd name="T23" fmla="*/ 2147483647 h 56"/>
                <a:gd name="T24" fmla="*/ 2147483647 w 51"/>
                <a:gd name="T25" fmla="*/ 2147483647 h 56"/>
                <a:gd name="T26" fmla="*/ 2147483647 w 51"/>
                <a:gd name="T27" fmla="*/ 2147483647 h 56"/>
                <a:gd name="T28" fmla="*/ 2147483647 w 51"/>
                <a:gd name="T29" fmla="*/ 2147483647 h 56"/>
                <a:gd name="T30" fmla="*/ 2147483647 w 51"/>
                <a:gd name="T31" fmla="*/ 2147483647 h 56"/>
                <a:gd name="T32" fmla="*/ 2147483647 w 51"/>
                <a:gd name="T33" fmla="*/ 2147483647 h 56"/>
                <a:gd name="T34" fmla="*/ 2147483647 w 51"/>
                <a:gd name="T35" fmla="*/ 2147483647 h 56"/>
                <a:gd name="T36" fmla="*/ 2147483647 w 51"/>
                <a:gd name="T37" fmla="*/ 2147483647 h 56"/>
                <a:gd name="T38" fmla="*/ 2147483647 w 51"/>
                <a:gd name="T39" fmla="*/ 2147483647 h 56"/>
                <a:gd name="T40" fmla="*/ 2147483647 w 51"/>
                <a:gd name="T41" fmla="*/ 2147483647 h 56"/>
                <a:gd name="T42" fmla="*/ 2147483647 w 51"/>
                <a:gd name="T43" fmla="*/ 2147483647 h 56"/>
                <a:gd name="T44" fmla="*/ 2147483647 w 51"/>
                <a:gd name="T45" fmla="*/ 2147483647 h 56"/>
                <a:gd name="T46" fmla="*/ 2147483647 w 51"/>
                <a:gd name="T47" fmla="*/ 2147483647 h 56"/>
                <a:gd name="T48" fmla="*/ 2147483647 w 51"/>
                <a:gd name="T49" fmla="*/ 2147483647 h 56"/>
                <a:gd name="T50" fmla="*/ 2147483647 w 51"/>
                <a:gd name="T51" fmla="*/ 2147483647 h 56"/>
                <a:gd name="T52" fmla="*/ 2147483647 w 51"/>
                <a:gd name="T53" fmla="*/ 2147483647 h 56"/>
                <a:gd name="T54" fmla="*/ 2147483647 w 51"/>
                <a:gd name="T55" fmla="*/ 2147483647 h 56"/>
                <a:gd name="T56" fmla="*/ 2147483647 w 51"/>
                <a:gd name="T57" fmla="*/ 2147483647 h 56"/>
                <a:gd name="T58" fmla="*/ 2147483647 w 51"/>
                <a:gd name="T59" fmla="*/ 2147483647 h 56"/>
                <a:gd name="T60" fmla="*/ 2147483647 w 51"/>
                <a:gd name="T61" fmla="*/ 2147483647 h 56"/>
                <a:gd name="T62" fmla="*/ 2147483647 w 51"/>
                <a:gd name="T63" fmla="*/ 2147483647 h 56"/>
                <a:gd name="T64" fmla="*/ 2147483647 w 51"/>
                <a:gd name="T65" fmla="*/ 2147483647 h 56"/>
                <a:gd name="T66" fmla="*/ 2147483647 w 51"/>
                <a:gd name="T67" fmla="*/ 2147483647 h 56"/>
                <a:gd name="T68" fmla="*/ 2147483647 w 51"/>
                <a:gd name="T69" fmla="*/ 2147483647 h 56"/>
                <a:gd name="T70" fmla="*/ 2147483647 w 51"/>
                <a:gd name="T71" fmla="*/ 2147483647 h 56"/>
                <a:gd name="T72" fmla="*/ 2147483647 w 51"/>
                <a:gd name="T73" fmla="*/ 2147483647 h 56"/>
                <a:gd name="T74" fmla="*/ 2147483647 w 51"/>
                <a:gd name="T75" fmla="*/ 2147483647 h 56"/>
                <a:gd name="T76" fmla="*/ 2147483647 w 51"/>
                <a:gd name="T77" fmla="*/ 2147483647 h 56"/>
                <a:gd name="T78" fmla="*/ 2147483647 w 51"/>
                <a:gd name="T79" fmla="*/ 2147483647 h 56"/>
                <a:gd name="T80" fmla="*/ 2147483647 w 51"/>
                <a:gd name="T81" fmla="*/ 2147483647 h 56"/>
                <a:gd name="T82" fmla="*/ 2147483647 w 51"/>
                <a:gd name="T83" fmla="*/ 2147483647 h 56"/>
                <a:gd name="T84" fmla="*/ 2147483647 w 51"/>
                <a:gd name="T85" fmla="*/ 2147483647 h 56"/>
                <a:gd name="T86" fmla="*/ 2147483647 w 51"/>
                <a:gd name="T87" fmla="*/ 2147483647 h 56"/>
                <a:gd name="T88" fmla="*/ 2147483647 w 51"/>
                <a:gd name="T89" fmla="*/ 2147483647 h 56"/>
                <a:gd name="T90" fmla="*/ 2147483647 w 51"/>
                <a:gd name="T91" fmla="*/ 0 h 56"/>
                <a:gd name="T92" fmla="*/ 2147483647 w 51"/>
                <a:gd name="T93" fmla="*/ 2147483647 h 56"/>
                <a:gd name="T94" fmla="*/ 2147483647 w 51"/>
                <a:gd name="T95" fmla="*/ 2147483647 h 56"/>
                <a:gd name="T96" fmla="*/ 2147483647 w 51"/>
                <a:gd name="T97" fmla="*/ 2147483647 h 56"/>
                <a:gd name="T98" fmla="*/ 2147483647 w 51"/>
                <a:gd name="T99" fmla="*/ 2147483647 h 56"/>
                <a:gd name="T100" fmla="*/ 2147483647 w 51"/>
                <a:gd name="T101" fmla="*/ 2147483647 h 56"/>
                <a:gd name="T102" fmla="*/ 2147483647 w 51"/>
                <a:gd name="T103" fmla="*/ 2147483647 h 56"/>
                <a:gd name="T104" fmla="*/ 2147483647 w 51"/>
                <a:gd name="T105" fmla="*/ 2147483647 h 56"/>
                <a:gd name="T106" fmla="*/ 2147483647 w 51"/>
                <a:gd name="T107" fmla="*/ 2147483647 h 56"/>
                <a:gd name="T108" fmla="*/ 2147483647 w 51"/>
                <a:gd name="T109" fmla="*/ 2147483647 h 56"/>
                <a:gd name="T110" fmla="*/ 2147483647 w 51"/>
                <a:gd name="T111" fmla="*/ 2147483647 h 56"/>
                <a:gd name="T112" fmla="*/ 2147483647 w 51"/>
                <a:gd name="T113" fmla="*/ 2147483647 h 5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51"/>
                <a:gd name="T172" fmla="*/ 0 h 56"/>
                <a:gd name="T173" fmla="*/ 51 w 51"/>
                <a:gd name="T174" fmla="*/ 56 h 5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51" h="56">
                  <a:moveTo>
                    <a:pt x="24" y="29"/>
                  </a:moveTo>
                  <a:lnTo>
                    <a:pt x="27" y="32"/>
                  </a:lnTo>
                  <a:lnTo>
                    <a:pt x="29" y="35"/>
                  </a:lnTo>
                  <a:lnTo>
                    <a:pt x="29" y="37"/>
                  </a:lnTo>
                  <a:lnTo>
                    <a:pt x="24" y="43"/>
                  </a:lnTo>
                  <a:lnTo>
                    <a:pt x="19" y="43"/>
                  </a:lnTo>
                  <a:lnTo>
                    <a:pt x="8" y="43"/>
                  </a:lnTo>
                  <a:lnTo>
                    <a:pt x="3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3" y="45"/>
                  </a:lnTo>
                  <a:lnTo>
                    <a:pt x="11" y="48"/>
                  </a:lnTo>
                  <a:lnTo>
                    <a:pt x="13" y="48"/>
                  </a:lnTo>
                  <a:lnTo>
                    <a:pt x="13" y="53"/>
                  </a:lnTo>
                  <a:lnTo>
                    <a:pt x="16" y="56"/>
                  </a:lnTo>
                  <a:lnTo>
                    <a:pt x="19" y="53"/>
                  </a:lnTo>
                  <a:lnTo>
                    <a:pt x="19" y="51"/>
                  </a:lnTo>
                  <a:lnTo>
                    <a:pt x="19" y="48"/>
                  </a:lnTo>
                  <a:lnTo>
                    <a:pt x="21" y="48"/>
                  </a:lnTo>
                  <a:lnTo>
                    <a:pt x="24" y="48"/>
                  </a:lnTo>
                  <a:lnTo>
                    <a:pt x="24" y="51"/>
                  </a:lnTo>
                  <a:lnTo>
                    <a:pt x="27" y="53"/>
                  </a:lnTo>
                  <a:lnTo>
                    <a:pt x="27" y="56"/>
                  </a:lnTo>
                  <a:lnTo>
                    <a:pt x="32" y="53"/>
                  </a:lnTo>
                  <a:lnTo>
                    <a:pt x="37" y="53"/>
                  </a:lnTo>
                  <a:lnTo>
                    <a:pt x="40" y="48"/>
                  </a:lnTo>
                  <a:lnTo>
                    <a:pt x="43" y="48"/>
                  </a:lnTo>
                  <a:lnTo>
                    <a:pt x="48" y="48"/>
                  </a:lnTo>
                  <a:lnTo>
                    <a:pt x="51" y="45"/>
                  </a:lnTo>
                  <a:lnTo>
                    <a:pt x="51" y="43"/>
                  </a:lnTo>
                  <a:lnTo>
                    <a:pt x="48" y="37"/>
                  </a:lnTo>
                  <a:lnTo>
                    <a:pt x="48" y="35"/>
                  </a:lnTo>
                  <a:lnTo>
                    <a:pt x="48" y="32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5" y="27"/>
                  </a:lnTo>
                  <a:lnTo>
                    <a:pt x="45" y="24"/>
                  </a:lnTo>
                  <a:lnTo>
                    <a:pt x="43" y="24"/>
                  </a:lnTo>
                  <a:lnTo>
                    <a:pt x="40" y="21"/>
                  </a:lnTo>
                  <a:lnTo>
                    <a:pt x="43" y="19"/>
                  </a:lnTo>
                  <a:lnTo>
                    <a:pt x="43" y="16"/>
                  </a:lnTo>
                  <a:lnTo>
                    <a:pt x="37" y="11"/>
                  </a:lnTo>
                  <a:lnTo>
                    <a:pt x="35" y="5"/>
                  </a:lnTo>
                  <a:lnTo>
                    <a:pt x="32" y="3"/>
                  </a:lnTo>
                  <a:lnTo>
                    <a:pt x="27" y="3"/>
                  </a:lnTo>
                  <a:lnTo>
                    <a:pt x="24" y="0"/>
                  </a:lnTo>
                  <a:lnTo>
                    <a:pt x="21" y="3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1" y="8"/>
                  </a:lnTo>
                  <a:lnTo>
                    <a:pt x="19" y="11"/>
                  </a:lnTo>
                  <a:lnTo>
                    <a:pt x="16" y="13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13" y="24"/>
                  </a:lnTo>
                  <a:lnTo>
                    <a:pt x="19" y="27"/>
                  </a:lnTo>
                  <a:lnTo>
                    <a:pt x="24" y="29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22" name="Freeform 288"/>
            <p:cNvSpPr>
              <a:spLocks/>
            </p:cNvSpPr>
            <p:nvPr/>
          </p:nvSpPr>
          <p:spPr bwMode="auto">
            <a:xfrm>
              <a:off x="4965700" y="3459163"/>
              <a:ext cx="41275" cy="55562"/>
            </a:xfrm>
            <a:custGeom>
              <a:avLst/>
              <a:gdLst>
                <a:gd name="T0" fmla="*/ 0 w 11"/>
                <a:gd name="T1" fmla="*/ 2147483647 h 13"/>
                <a:gd name="T2" fmla="*/ 2147483647 w 11"/>
                <a:gd name="T3" fmla="*/ 2147483647 h 13"/>
                <a:gd name="T4" fmla="*/ 2147483647 w 11"/>
                <a:gd name="T5" fmla="*/ 2147483647 h 13"/>
                <a:gd name="T6" fmla="*/ 2147483647 w 11"/>
                <a:gd name="T7" fmla="*/ 2147483647 h 13"/>
                <a:gd name="T8" fmla="*/ 2147483647 w 11"/>
                <a:gd name="T9" fmla="*/ 2147483647 h 13"/>
                <a:gd name="T10" fmla="*/ 2147483647 w 11"/>
                <a:gd name="T11" fmla="*/ 0 h 13"/>
                <a:gd name="T12" fmla="*/ 0 w 11"/>
                <a:gd name="T13" fmla="*/ 0 h 13"/>
                <a:gd name="T14" fmla="*/ 0 w 11"/>
                <a:gd name="T15" fmla="*/ 2147483647 h 13"/>
                <a:gd name="T16" fmla="*/ 0 w 11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13"/>
                <a:gd name="T29" fmla="*/ 11 w 11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13">
                  <a:moveTo>
                    <a:pt x="0" y="8"/>
                  </a:moveTo>
                  <a:lnTo>
                    <a:pt x="3" y="10"/>
                  </a:lnTo>
                  <a:lnTo>
                    <a:pt x="5" y="13"/>
                  </a:lnTo>
                  <a:lnTo>
                    <a:pt x="11" y="13"/>
                  </a:lnTo>
                  <a:lnTo>
                    <a:pt x="5" y="8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23" name="Freeform 289"/>
            <p:cNvSpPr>
              <a:spLocks/>
            </p:cNvSpPr>
            <p:nvPr/>
          </p:nvSpPr>
          <p:spPr bwMode="auto">
            <a:xfrm>
              <a:off x="5337175" y="3355975"/>
              <a:ext cx="30163" cy="9525"/>
            </a:xfrm>
            <a:custGeom>
              <a:avLst/>
              <a:gdLst>
                <a:gd name="T0" fmla="*/ 2147483647 w 8"/>
                <a:gd name="T1" fmla="*/ 2147483647 h 3"/>
                <a:gd name="T2" fmla="*/ 2147483647 w 8"/>
                <a:gd name="T3" fmla="*/ 0 h 3"/>
                <a:gd name="T4" fmla="*/ 2147483647 w 8"/>
                <a:gd name="T5" fmla="*/ 0 h 3"/>
                <a:gd name="T6" fmla="*/ 0 w 8"/>
                <a:gd name="T7" fmla="*/ 0 h 3"/>
                <a:gd name="T8" fmla="*/ 0 w 8"/>
                <a:gd name="T9" fmla="*/ 2147483647 h 3"/>
                <a:gd name="T10" fmla="*/ 2147483647 w 8"/>
                <a:gd name="T11" fmla="*/ 2147483647 h 3"/>
                <a:gd name="T12" fmla="*/ 2147483647 w 8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3"/>
                <a:gd name="T23" fmla="*/ 8 w 8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3">
                  <a:moveTo>
                    <a:pt x="5" y="3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2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24" name="Freeform 290"/>
            <p:cNvSpPr>
              <a:spLocks/>
            </p:cNvSpPr>
            <p:nvPr/>
          </p:nvSpPr>
          <p:spPr bwMode="auto">
            <a:xfrm>
              <a:off x="5135563" y="3182938"/>
              <a:ext cx="11112" cy="23812"/>
            </a:xfrm>
            <a:custGeom>
              <a:avLst/>
              <a:gdLst>
                <a:gd name="T0" fmla="*/ 0 w 3"/>
                <a:gd name="T1" fmla="*/ 2147483647 h 6"/>
                <a:gd name="T2" fmla="*/ 2147483647 w 3"/>
                <a:gd name="T3" fmla="*/ 2147483647 h 6"/>
                <a:gd name="T4" fmla="*/ 2147483647 w 3"/>
                <a:gd name="T5" fmla="*/ 2147483647 h 6"/>
                <a:gd name="T6" fmla="*/ 2147483647 w 3"/>
                <a:gd name="T7" fmla="*/ 0 h 6"/>
                <a:gd name="T8" fmla="*/ 0 w 3"/>
                <a:gd name="T9" fmla="*/ 2147483647 h 6"/>
                <a:gd name="T10" fmla="*/ 0 w 3"/>
                <a:gd name="T11" fmla="*/ 2147483647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6"/>
                <a:gd name="T20" fmla="*/ 3 w 3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6">
                  <a:moveTo>
                    <a:pt x="0" y="6"/>
                  </a:moveTo>
                  <a:lnTo>
                    <a:pt x="3" y="6"/>
                  </a:lnTo>
                  <a:lnTo>
                    <a:pt x="3" y="3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25" name="Freeform 291"/>
            <p:cNvSpPr>
              <a:spLocks/>
            </p:cNvSpPr>
            <p:nvPr/>
          </p:nvSpPr>
          <p:spPr bwMode="auto">
            <a:xfrm>
              <a:off x="5165725" y="3608388"/>
              <a:ext cx="22225" cy="41275"/>
            </a:xfrm>
            <a:custGeom>
              <a:avLst/>
              <a:gdLst>
                <a:gd name="T0" fmla="*/ 0 w 6"/>
                <a:gd name="T1" fmla="*/ 2147483647 h 11"/>
                <a:gd name="T2" fmla="*/ 0 w 6"/>
                <a:gd name="T3" fmla="*/ 2147483647 h 11"/>
                <a:gd name="T4" fmla="*/ 2147483647 w 6"/>
                <a:gd name="T5" fmla="*/ 2147483647 h 11"/>
                <a:gd name="T6" fmla="*/ 2147483647 w 6"/>
                <a:gd name="T7" fmla="*/ 2147483647 h 11"/>
                <a:gd name="T8" fmla="*/ 2147483647 w 6"/>
                <a:gd name="T9" fmla="*/ 2147483647 h 11"/>
                <a:gd name="T10" fmla="*/ 2147483647 w 6"/>
                <a:gd name="T11" fmla="*/ 0 h 11"/>
                <a:gd name="T12" fmla="*/ 0 w 6"/>
                <a:gd name="T13" fmla="*/ 2147483647 h 11"/>
                <a:gd name="T14" fmla="*/ 0 w 6"/>
                <a:gd name="T15" fmla="*/ 2147483647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"/>
                <a:gd name="T25" fmla="*/ 0 h 11"/>
                <a:gd name="T26" fmla="*/ 6 w 6"/>
                <a:gd name="T27" fmla="*/ 11 h 1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" h="11">
                  <a:moveTo>
                    <a:pt x="0" y="8"/>
                  </a:moveTo>
                  <a:lnTo>
                    <a:pt x="0" y="11"/>
                  </a:lnTo>
                  <a:lnTo>
                    <a:pt x="3" y="11"/>
                  </a:lnTo>
                  <a:lnTo>
                    <a:pt x="6" y="5"/>
                  </a:lnTo>
                  <a:lnTo>
                    <a:pt x="6" y="3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26" name="Freeform 292"/>
            <p:cNvSpPr>
              <a:spLocks/>
            </p:cNvSpPr>
            <p:nvPr/>
          </p:nvSpPr>
          <p:spPr bwMode="auto">
            <a:xfrm>
              <a:off x="5013325" y="3070225"/>
              <a:ext cx="44450" cy="42863"/>
            </a:xfrm>
            <a:custGeom>
              <a:avLst/>
              <a:gdLst>
                <a:gd name="T0" fmla="*/ 2147483647 w 11"/>
                <a:gd name="T1" fmla="*/ 2147483647 h 11"/>
                <a:gd name="T2" fmla="*/ 2147483647 w 11"/>
                <a:gd name="T3" fmla="*/ 2147483647 h 11"/>
                <a:gd name="T4" fmla="*/ 2147483647 w 11"/>
                <a:gd name="T5" fmla="*/ 0 h 11"/>
                <a:gd name="T6" fmla="*/ 2147483647 w 11"/>
                <a:gd name="T7" fmla="*/ 0 h 11"/>
                <a:gd name="T8" fmla="*/ 2147483647 w 11"/>
                <a:gd name="T9" fmla="*/ 2147483647 h 11"/>
                <a:gd name="T10" fmla="*/ 0 w 11"/>
                <a:gd name="T11" fmla="*/ 2147483647 h 11"/>
                <a:gd name="T12" fmla="*/ 2147483647 w 11"/>
                <a:gd name="T13" fmla="*/ 2147483647 h 11"/>
                <a:gd name="T14" fmla="*/ 2147483647 w 11"/>
                <a:gd name="T15" fmla="*/ 2147483647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"/>
                <a:gd name="T25" fmla="*/ 0 h 11"/>
                <a:gd name="T26" fmla="*/ 11 w 11"/>
                <a:gd name="T27" fmla="*/ 11 h 1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" h="11">
                  <a:moveTo>
                    <a:pt x="8" y="5"/>
                  </a:moveTo>
                  <a:lnTo>
                    <a:pt x="11" y="3"/>
                  </a:lnTo>
                  <a:lnTo>
                    <a:pt x="11" y="0"/>
                  </a:lnTo>
                  <a:lnTo>
                    <a:pt x="8" y="0"/>
                  </a:lnTo>
                  <a:lnTo>
                    <a:pt x="3" y="8"/>
                  </a:lnTo>
                  <a:lnTo>
                    <a:pt x="0" y="11"/>
                  </a:lnTo>
                  <a:lnTo>
                    <a:pt x="3" y="1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27" name="Freeform 293"/>
            <p:cNvSpPr>
              <a:spLocks/>
            </p:cNvSpPr>
            <p:nvPr/>
          </p:nvSpPr>
          <p:spPr bwMode="auto">
            <a:xfrm>
              <a:off x="5194300" y="3524250"/>
              <a:ext cx="53975" cy="93663"/>
            </a:xfrm>
            <a:custGeom>
              <a:avLst/>
              <a:gdLst>
                <a:gd name="T0" fmla="*/ 2147483647 w 14"/>
                <a:gd name="T1" fmla="*/ 2147483647 h 24"/>
                <a:gd name="T2" fmla="*/ 2147483647 w 14"/>
                <a:gd name="T3" fmla="*/ 2147483647 h 24"/>
                <a:gd name="T4" fmla="*/ 2147483647 w 14"/>
                <a:gd name="T5" fmla="*/ 2147483647 h 24"/>
                <a:gd name="T6" fmla="*/ 2147483647 w 14"/>
                <a:gd name="T7" fmla="*/ 2147483647 h 24"/>
                <a:gd name="T8" fmla="*/ 2147483647 w 14"/>
                <a:gd name="T9" fmla="*/ 2147483647 h 24"/>
                <a:gd name="T10" fmla="*/ 2147483647 w 14"/>
                <a:gd name="T11" fmla="*/ 2147483647 h 24"/>
                <a:gd name="T12" fmla="*/ 2147483647 w 14"/>
                <a:gd name="T13" fmla="*/ 0 h 24"/>
                <a:gd name="T14" fmla="*/ 2147483647 w 14"/>
                <a:gd name="T15" fmla="*/ 2147483647 h 24"/>
                <a:gd name="T16" fmla="*/ 0 w 14"/>
                <a:gd name="T17" fmla="*/ 2147483647 h 24"/>
                <a:gd name="T18" fmla="*/ 2147483647 w 14"/>
                <a:gd name="T19" fmla="*/ 2147483647 h 24"/>
                <a:gd name="T20" fmla="*/ 2147483647 w 14"/>
                <a:gd name="T21" fmla="*/ 2147483647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"/>
                <a:gd name="T34" fmla="*/ 0 h 24"/>
                <a:gd name="T35" fmla="*/ 14 w 14"/>
                <a:gd name="T36" fmla="*/ 24 h 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" h="24">
                  <a:moveTo>
                    <a:pt x="8" y="18"/>
                  </a:moveTo>
                  <a:lnTo>
                    <a:pt x="11" y="24"/>
                  </a:lnTo>
                  <a:lnTo>
                    <a:pt x="14" y="21"/>
                  </a:lnTo>
                  <a:lnTo>
                    <a:pt x="14" y="16"/>
                  </a:lnTo>
                  <a:lnTo>
                    <a:pt x="6" y="8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2"/>
                  </a:lnTo>
                  <a:lnTo>
                    <a:pt x="0" y="8"/>
                  </a:lnTo>
                  <a:lnTo>
                    <a:pt x="3" y="13"/>
                  </a:lnTo>
                  <a:lnTo>
                    <a:pt x="8" y="1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28" name="Freeform 294"/>
            <p:cNvSpPr>
              <a:spLocks/>
            </p:cNvSpPr>
            <p:nvPr/>
          </p:nvSpPr>
          <p:spPr bwMode="auto">
            <a:xfrm>
              <a:off x="5367338" y="3589338"/>
              <a:ext cx="39687" cy="112712"/>
            </a:xfrm>
            <a:custGeom>
              <a:avLst/>
              <a:gdLst>
                <a:gd name="T0" fmla="*/ 2147483647 w 10"/>
                <a:gd name="T1" fmla="*/ 2147483647 h 29"/>
                <a:gd name="T2" fmla="*/ 2147483647 w 10"/>
                <a:gd name="T3" fmla="*/ 2147483647 h 29"/>
                <a:gd name="T4" fmla="*/ 2147483647 w 10"/>
                <a:gd name="T5" fmla="*/ 2147483647 h 29"/>
                <a:gd name="T6" fmla="*/ 2147483647 w 10"/>
                <a:gd name="T7" fmla="*/ 2147483647 h 29"/>
                <a:gd name="T8" fmla="*/ 2147483647 w 10"/>
                <a:gd name="T9" fmla="*/ 2147483647 h 29"/>
                <a:gd name="T10" fmla="*/ 2147483647 w 10"/>
                <a:gd name="T11" fmla="*/ 2147483647 h 29"/>
                <a:gd name="T12" fmla="*/ 2147483647 w 10"/>
                <a:gd name="T13" fmla="*/ 2147483647 h 29"/>
                <a:gd name="T14" fmla="*/ 2147483647 w 10"/>
                <a:gd name="T15" fmla="*/ 2147483647 h 29"/>
                <a:gd name="T16" fmla="*/ 2147483647 w 10"/>
                <a:gd name="T17" fmla="*/ 2147483647 h 29"/>
                <a:gd name="T18" fmla="*/ 2147483647 w 10"/>
                <a:gd name="T19" fmla="*/ 2147483647 h 29"/>
                <a:gd name="T20" fmla="*/ 2147483647 w 10"/>
                <a:gd name="T21" fmla="*/ 2147483647 h 29"/>
                <a:gd name="T22" fmla="*/ 2147483647 w 10"/>
                <a:gd name="T23" fmla="*/ 2147483647 h 29"/>
                <a:gd name="T24" fmla="*/ 2147483647 w 10"/>
                <a:gd name="T25" fmla="*/ 2147483647 h 29"/>
                <a:gd name="T26" fmla="*/ 2147483647 w 10"/>
                <a:gd name="T27" fmla="*/ 0 h 29"/>
                <a:gd name="T28" fmla="*/ 2147483647 w 10"/>
                <a:gd name="T29" fmla="*/ 2147483647 h 29"/>
                <a:gd name="T30" fmla="*/ 2147483647 w 10"/>
                <a:gd name="T31" fmla="*/ 2147483647 h 29"/>
                <a:gd name="T32" fmla="*/ 2147483647 w 10"/>
                <a:gd name="T33" fmla="*/ 2147483647 h 29"/>
                <a:gd name="T34" fmla="*/ 2147483647 w 10"/>
                <a:gd name="T35" fmla="*/ 2147483647 h 29"/>
                <a:gd name="T36" fmla="*/ 2147483647 w 10"/>
                <a:gd name="T37" fmla="*/ 2147483647 h 29"/>
                <a:gd name="T38" fmla="*/ 2147483647 w 10"/>
                <a:gd name="T39" fmla="*/ 2147483647 h 29"/>
                <a:gd name="T40" fmla="*/ 2147483647 w 10"/>
                <a:gd name="T41" fmla="*/ 2147483647 h 29"/>
                <a:gd name="T42" fmla="*/ 0 w 10"/>
                <a:gd name="T43" fmla="*/ 2147483647 h 29"/>
                <a:gd name="T44" fmla="*/ 2147483647 w 10"/>
                <a:gd name="T45" fmla="*/ 2147483647 h 29"/>
                <a:gd name="T46" fmla="*/ 2147483647 w 10"/>
                <a:gd name="T47" fmla="*/ 2147483647 h 29"/>
                <a:gd name="T48" fmla="*/ 2147483647 w 10"/>
                <a:gd name="T49" fmla="*/ 2147483647 h 29"/>
                <a:gd name="T50" fmla="*/ 2147483647 w 10"/>
                <a:gd name="T51" fmla="*/ 2147483647 h 2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0"/>
                <a:gd name="T79" fmla="*/ 0 h 29"/>
                <a:gd name="T80" fmla="*/ 10 w 10"/>
                <a:gd name="T81" fmla="*/ 29 h 2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0" h="29">
                  <a:moveTo>
                    <a:pt x="10" y="29"/>
                  </a:moveTo>
                  <a:lnTo>
                    <a:pt x="10" y="26"/>
                  </a:lnTo>
                  <a:lnTo>
                    <a:pt x="10" y="24"/>
                  </a:lnTo>
                  <a:lnTo>
                    <a:pt x="10" y="21"/>
                  </a:lnTo>
                  <a:lnTo>
                    <a:pt x="10" y="18"/>
                  </a:lnTo>
                  <a:lnTo>
                    <a:pt x="8" y="18"/>
                  </a:lnTo>
                  <a:lnTo>
                    <a:pt x="8" y="16"/>
                  </a:lnTo>
                  <a:lnTo>
                    <a:pt x="8" y="13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8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5"/>
                  </a:lnTo>
                  <a:lnTo>
                    <a:pt x="5" y="8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5" y="24"/>
                  </a:lnTo>
                  <a:lnTo>
                    <a:pt x="8" y="26"/>
                  </a:lnTo>
                  <a:lnTo>
                    <a:pt x="10" y="29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29" name="Freeform 295"/>
            <p:cNvSpPr>
              <a:spLocks/>
            </p:cNvSpPr>
            <p:nvPr/>
          </p:nvSpPr>
          <p:spPr bwMode="auto">
            <a:xfrm>
              <a:off x="5359400" y="3121025"/>
              <a:ext cx="77788" cy="61913"/>
            </a:xfrm>
            <a:custGeom>
              <a:avLst/>
              <a:gdLst>
                <a:gd name="T0" fmla="*/ 2147483647 w 21"/>
                <a:gd name="T1" fmla="*/ 2147483647 h 16"/>
                <a:gd name="T2" fmla="*/ 2147483647 w 21"/>
                <a:gd name="T3" fmla="*/ 2147483647 h 16"/>
                <a:gd name="T4" fmla="*/ 2147483647 w 21"/>
                <a:gd name="T5" fmla="*/ 2147483647 h 16"/>
                <a:gd name="T6" fmla="*/ 2147483647 w 21"/>
                <a:gd name="T7" fmla="*/ 0 h 16"/>
                <a:gd name="T8" fmla="*/ 2147483647 w 21"/>
                <a:gd name="T9" fmla="*/ 0 h 16"/>
                <a:gd name="T10" fmla="*/ 2147483647 w 21"/>
                <a:gd name="T11" fmla="*/ 2147483647 h 16"/>
                <a:gd name="T12" fmla="*/ 2147483647 w 21"/>
                <a:gd name="T13" fmla="*/ 2147483647 h 16"/>
                <a:gd name="T14" fmla="*/ 2147483647 w 21"/>
                <a:gd name="T15" fmla="*/ 2147483647 h 16"/>
                <a:gd name="T16" fmla="*/ 0 w 21"/>
                <a:gd name="T17" fmla="*/ 2147483647 h 16"/>
                <a:gd name="T18" fmla="*/ 0 w 21"/>
                <a:gd name="T19" fmla="*/ 2147483647 h 16"/>
                <a:gd name="T20" fmla="*/ 2147483647 w 21"/>
                <a:gd name="T21" fmla="*/ 2147483647 h 16"/>
                <a:gd name="T22" fmla="*/ 0 w 21"/>
                <a:gd name="T23" fmla="*/ 2147483647 h 16"/>
                <a:gd name="T24" fmla="*/ 2147483647 w 21"/>
                <a:gd name="T25" fmla="*/ 2147483647 h 16"/>
                <a:gd name="T26" fmla="*/ 2147483647 w 21"/>
                <a:gd name="T27" fmla="*/ 2147483647 h 16"/>
                <a:gd name="T28" fmla="*/ 2147483647 w 21"/>
                <a:gd name="T29" fmla="*/ 2147483647 h 16"/>
                <a:gd name="T30" fmla="*/ 2147483647 w 21"/>
                <a:gd name="T31" fmla="*/ 2147483647 h 16"/>
                <a:gd name="T32" fmla="*/ 2147483647 w 21"/>
                <a:gd name="T33" fmla="*/ 2147483647 h 16"/>
                <a:gd name="T34" fmla="*/ 2147483647 w 21"/>
                <a:gd name="T35" fmla="*/ 2147483647 h 16"/>
                <a:gd name="T36" fmla="*/ 2147483647 w 21"/>
                <a:gd name="T37" fmla="*/ 2147483647 h 16"/>
                <a:gd name="T38" fmla="*/ 2147483647 w 21"/>
                <a:gd name="T39" fmla="*/ 2147483647 h 1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1"/>
                <a:gd name="T61" fmla="*/ 0 h 16"/>
                <a:gd name="T62" fmla="*/ 21 w 21"/>
                <a:gd name="T63" fmla="*/ 16 h 1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1" h="16">
                  <a:moveTo>
                    <a:pt x="16" y="6"/>
                  </a:moveTo>
                  <a:lnTo>
                    <a:pt x="21" y="6"/>
                  </a:lnTo>
                  <a:lnTo>
                    <a:pt x="19" y="3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5" y="11"/>
                  </a:lnTo>
                  <a:lnTo>
                    <a:pt x="0" y="16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8" y="16"/>
                  </a:lnTo>
                  <a:lnTo>
                    <a:pt x="11" y="14"/>
                  </a:lnTo>
                  <a:lnTo>
                    <a:pt x="11" y="11"/>
                  </a:lnTo>
                  <a:lnTo>
                    <a:pt x="11" y="8"/>
                  </a:lnTo>
                  <a:lnTo>
                    <a:pt x="13" y="6"/>
                  </a:lnTo>
                  <a:lnTo>
                    <a:pt x="16" y="6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30" name="Freeform 296"/>
            <p:cNvSpPr>
              <a:spLocks/>
            </p:cNvSpPr>
            <p:nvPr/>
          </p:nvSpPr>
          <p:spPr bwMode="auto">
            <a:xfrm>
              <a:off x="5237163" y="3098800"/>
              <a:ext cx="60325" cy="76200"/>
            </a:xfrm>
            <a:custGeom>
              <a:avLst/>
              <a:gdLst>
                <a:gd name="T0" fmla="*/ 0 w 16"/>
                <a:gd name="T1" fmla="*/ 2147483647 h 19"/>
                <a:gd name="T2" fmla="*/ 0 w 16"/>
                <a:gd name="T3" fmla="*/ 2147483647 h 19"/>
                <a:gd name="T4" fmla="*/ 0 w 16"/>
                <a:gd name="T5" fmla="*/ 2147483647 h 19"/>
                <a:gd name="T6" fmla="*/ 2147483647 w 16"/>
                <a:gd name="T7" fmla="*/ 2147483647 h 19"/>
                <a:gd name="T8" fmla="*/ 2147483647 w 16"/>
                <a:gd name="T9" fmla="*/ 2147483647 h 19"/>
                <a:gd name="T10" fmla="*/ 2147483647 w 16"/>
                <a:gd name="T11" fmla="*/ 2147483647 h 19"/>
                <a:gd name="T12" fmla="*/ 2147483647 w 16"/>
                <a:gd name="T13" fmla="*/ 2147483647 h 19"/>
                <a:gd name="T14" fmla="*/ 2147483647 w 16"/>
                <a:gd name="T15" fmla="*/ 2147483647 h 19"/>
                <a:gd name="T16" fmla="*/ 2147483647 w 16"/>
                <a:gd name="T17" fmla="*/ 2147483647 h 19"/>
                <a:gd name="T18" fmla="*/ 2147483647 w 16"/>
                <a:gd name="T19" fmla="*/ 2147483647 h 19"/>
                <a:gd name="T20" fmla="*/ 2147483647 w 16"/>
                <a:gd name="T21" fmla="*/ 2147483647 h 19"/>
                <a:gd name="T22" fmla="*/ 2147483647 w 16"/>
                <a:gd name="T23" fmla="*/ 0 h 19"/>
                <a:gd name="T24" fmla="*/ 2147483647 w 16"/>
                <a:gd name="T25" fmla="*/ 0 h 19"/>
                <a:gd name="T26" fmla="*/ 0 w 16"/>
                <a:gd name="T27" fmla="*/ 2147483647 h 19"/>
                <a:gd name="T28" fmla="*/ 0 w 16"/>
                <a:gd name="T29" fmla="*/ 2147483647 h 19"/>
                <a:gd name="T30" fmla="*/ 0 w 16"/>
                <a:gd name="T31" fmla="*/ 2147483647 h 1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6"/>
                <a:gd name="T49" fmla="*/ 0 h 19"/>
                <a:gd name="T50" fmla="*/ 16 w 16"/>
                <a:gd name="T51" fmla="*/ 19 h 1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6" h="19">
                  <a:moveTo>
                    <a:pt x="0" y="13"/>
                  </a:moveTo>
                  <a:lnTo>
                    <a:pt x="0" y="16"/>
                  </a:lnTo>
                  <a:lnTo>
                    <a:pt x="0" y="19"/>
                  </a:lnTo>
                  <a:lnTo>
                    <a:pt x="5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6" y="19"/>
                  </a:lnTo>
                  <a:lnTo>
                    <a:pt x="16" y="16"/>
                  </a:lnTo>
                  <a:lnTo>
                    <a:pt x="13" y="16"/>
                  </a:lnTo>
                  <a:lnTo>
                    <a:pt x="11" y="11"/>
                  </a:lnTo>
                  <a:lnTo>
                    <a:pt x="8" y="3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31" name="Freeform 297"/>
            <p:cNvSpPr>
              <a:spLocks/>
            </p:cNvSpPr>
            <p:nvPr/>
          </p:nvSpPr>
          <p:spPr bwMode="auto">
            <a:xfrm>
              <a:off x="5146675" y="3290888"/>
              <a:ext cx="90488" cy="149225"/>
            </a:xfrm>
            <a:custGeom>
              <a:avLst/>
              <a:gdLst>
                <a:gd name="T0" fmla="*/ 0 w 24"/>
                <a:gd name="T1" fmla="*/ 2147483647 h 37"/>
                <a:gd name="T2" fmla="*/ 0 w 24"/>
                <a:gd name="T3" fmla="*/ 2147483647 h 37"/>
                <a:gd name="T4" fmla="*/ 0 w 24"/>
                <a:gd name="T5" fmla="*/ 2147483647 h 37"/>
                <a:gd name="T6" fmla="*/ 2147483647 w 24"/>
                <a:gd name="T7" fmla="*/ 2147483647 h 37"/>
                <a:gd name="T8" fmla="*/ 2147483647 w 24"/>
                <a:gd name="T9" fmla="*/ 2147483647 h 37"/>
                <a:gd name="T10" fmla="*/ 2147483647 w 24"/>
                <a:gd name="T11" fmla="*/ 2147483647 h 37"/>
                <a:gd name="T12" fmla="*/ 2147483647 w 24"/>
                <a:gd name="T13" fmla="*/ 2147483647 h 37"/>
                <a:gd name="T14" fmla="*/ 2147483647 w 24"/>
                <a:gd name="T15" fmla="*/ 2147483647 h 37"/>
                <a:gd name="T16" fmla="*/ 2147483647 w 24"/>
                <a:gd name="T17" fmla="*/ 2147483647 h 37"/>
                <a:gd name="T18" fmla="*/ 2147483647 w 24"/>
                <a:gd name="T19" fmla="*/ 2147483647 h 37"/>
                <a:gd name="T20" fmla="*/ 2147483647 w 24"/>
                <a:gd name="T21" fmla="*/ 2147483647 h 37"/>
                <a:gd name="T22" fmla="*/ 2147483647 w 24"/>
                <a:gd name="T23" fmla="*/ 2147483647 h 37"/>
                <a:gd name="T24" fmla="*/ 2147483647 w 24"/>
                <a:gd name="T25" fmla="*/ 2147483647 h 37"/>
                <a:gd name="T26" fmla="*/ 2147483647 w 24"/>
                <a:gd name="T27" fmla="*/ 2147483647 h 37"/>
                <a:gd name="T28" fmla="*/ 2147483647 w 24"/>
                <a:gd name="T29" fmla="*/ 2147483647 h 37"/>
                <a:gd name="T30" fmla="*/ 2147483647 w 24"/>
                <a:gd name="T31" fmla="*/ 2147483647 h 37"/>
                <a:gd name="T32" fmla="*/ 2147483647 w 24"/>
                <a:gd name="T33" fmla="*/ 2147483647 h 37"/>
                <a:gd name="T34" fmla="*/ 2147483647 w 24"/>
                <a:gd name="T35" fmla="*/ 2147483647 h 37"/>
                <a:gd name="T36" fmla="*/ 2147483647 w 24"/>
                <a:gd name="T37" fmla="*/ 2147483647 h 37"/>
                <a:gd name="T38" fmla="*/ 2147483647 w 24"/>
                <a:gd name="T39" fmla="*/ 2147483647 h 37"/>
                <a:gd name="T40" fmla="*/ 2147483647 w 24"/>
                <a:gd name="T41" fmla="*/ 2147483647 h 37"/>
                <a:gd name="T42" fmla="*/ 2147483647 w 24"/>
                <a:gd name="T43" fmla="*/ 2147483647 h 37"/>
                <a:gd name="T44" fmla="*/ 2147483647 w 24"/>
                <a:gd name="T45" fmla="*/ 2147483647 h 37"/>
                <a:gd name="T46" fmla="*/ 2147483647 w 24"/>
                <a:gd name="T47" fmla="*/ 2147483647 h 37"/>
                <a:gd name="T48" fmla="*/ 2147483647 w 24"/>
                <a:gd name="T49" fmla="*/ 2147483647 h 37"/>
                <a:gd name="T50" fmla="*/ 2147483647 w 24"/>
                <a:gd name="T51" fmla="*/ 2147483647 h 37"/>
                <a:gd name="T52" fmla="*/ 2147483647 w 24"/>
                <a:gd name="T53" fmla="*/ 2147483647 h 37"/>
                <a:gd name="T54" fmla="*/ 2147483647 w 24"/>
                <a:gd name="T55" fmla="*/ 2147483647 h 37"/>
                <a:gd name="T56" fmla="*/ 2147483647 w 24"/>
                <a:gd name="T57" fmla="*/ 0 h 37"/>
                <a:gd name="T58" fmla="*/ 2147483647 w 24"/>
                <a:gd name="T59" fmla="*/ 0 h 37"/>
                <a:gd name="T60" fmla="*/ 2147483647 w 24"/>
                <a:gd name="T61" fmla="*/ 2147483647 h 37"/>
                <a:gd name="T62" fmla="*/ 2147483647 w 24"/>
                <a:gd name="T63" fmla="*/ 2147483647 h 37"/>
                <a:gd name="T64" fmla="*/ 2147483647 w 24"/>
                <a:gd name="T65" fmla="*/ 2147483647 h 37"/>
                <a:gd name="T66" fmla="*/ 2147483647 w 24"/>
                <a:gd name="T67" fmla="*/ 2147483647 h 37"/>
                <a:gd name="T68" fmla="*/ 2147483647 w 24"/>
                <a:gd name="T69" fmla="*/ 2147483647 h 37"/>
                <a:gd name="T70" fmla="*/ 2147483647 w 24"/>
                <a:gd name="T71" fmla="*/ 2147483647 h 37"/>
                <a:gd name="T72" fmla="*/ 2147483647 w 24"/>
                <a:gd name="T73" fmla="*/ 2147483647 h 37"/>
                <a:gd name="T74" fmla="*/ 2147483647 w 24"/>
                <a:gd name="T75" fmla="*/ 2147483647 h 37"/>
                <a:gd name="T76" fmla="*/ 2147483647 w 24"/>
                <a:gd name="T77" fmla="*/ 2147483647 h 37"/>
                <a:gd name="T78" fmla="*/ 2147483647 w 24"/>
                <a:gd name="T79" fmla="*/ 2147483647 h 37"/>
                <a:gd name="T80" fmla="*/ 2147483647 w 24"/>
                <a:gd name="T81" fmla="*/ 2147483647 h 37"/>
                <a:gd name="T82" fmla="*/ 2147483647 w 24"/>
                <a:gd name="T83" fmla="*/ 2147483647 h 37"/>
                <a:gd name="T84" fmla="*/ 2147483647 w 24"/>
                <a:gd name="T85" fmla="*/ 2147483647 h 37"/>
                <a:gd name="T86" fmla="*/ 2147483647 w 24"/>
                <a:gd name="T87" fmla="*/ 2147483647 h 37"/>
                <a:gd name="T88" fmla="*/ 2147483647 w 24"/>
                <a:gd name="T89" fmla="*/ 2147483647 h 37"/>
                <a:gd name="T90" fmla="*/ 0 w 24"/>
                <a:gd name="T91" fmla="*/ 2147483647 h 37"/>
                <a:gd name="T92" fmla="*/ 0 w 24"/>
                <a:gd name="T93" fmla="*/ 2147483647 h 3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4"/>
                <a:gd name="T142" fmla="*/ 0 h 37"/>
                <a:gd name="T143" fmla="*/ 24 w 24"/>
                <a:gd name="T144" fmla="*/ 37 h 3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4" h="37">
                  <a:moveTo>
                    <a:pt x="0" y="32"/>
                  </a:moveTo>
                  <a:lnTo>
                    <a:pt x="0" y="35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8" y="35"/>
                  </a:lnTo>
                  <a:lnTo>
                    <a:pt x="11" y="32"/>
                  </a:lnTo>
                  <a:lnTo>
                    <a:pt x="8" y="29"/>
                  </a:lnTo>
                  <a:lnTo>
                    <a:pt x="8" y="27"/>
                  </a:lnTo>
                  <a:lnTo>
                    <a:pt x="8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6" y="24"/>
                  </a:lnTo>
                  <a:lnTo>
                    <a:pt x="19" y="24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21" y="32"/>
                  </a:lnTo>
                  <a:lnTo>
                    <a:pt x="24" y="29"/>
                  </a:lnTo>
                  <a:lnTo>
                    <a:pt x="24" y="27"/>
                  </a:lnTo>
                  <a:lnTo>
                    <a:pt x="24" y="24"/>
                  </a:lnTo>
                  <a:lnTo>
                    <a:pt x="24" y="21"/>
                  </a:lnTo>
                  <a:lnTo>
                    <a:pt x="24" y="19"/>
                  </a:lnTo>
                  <a:lnTo>
                    <a:pt x="21" y="16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8"/>
                  </a:lnTo>
                  <a:lnTo>
                    <a:pt x="19" y="5"/>
                  </a:lnTo>
                  <a:lnTo>
                    <a:pt x="16" y="3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6" y="8"/>
                  </a:lnTo>
                  <a:lnTo>
                    <a:pt x="19" y="11"/>
                  </a:lnTo>
                  <a:lnTo>
                    <a:pt x="19" y="13"/>
                  </a:lnTo>
                  <a:lnTo>
                    <a:pt x="16" y="13"/>
                  </a:lnTo>
                  <a:lnTo>
                    <a:pt x="16" y="16"/>
                  </a:lnTo>
                  <a:lnTo>
                    <a:pt x="13" y="16"/>
                  </a:lnTo>
                  <a:lnTo>
                    <a:pt x="13" y="19"/>
                  </a:lnTo>
                  <a:lnTo>
                    <a:pt x="13" y="21"/>
                  </a:lnTo>
                  <a:lnTo>
                    <a:pt x="11" y="21"/>
                  </a:lnTo>
                  <a:lnTo>
                    <a:pt x="8" y="21"/>
                  </a:lnTo>
                  <a:lnTo>
                    <a:pt x="8" y="24"/>
                  </a:lnTo>
                  <a:lnTo>
                    <a:pt x="5" y="24"/>
                  </a:lnTo>
                  <a:lnTo>
                    <a:pt x="3" y="27"/>
                  </a:lnTo>
                  <a:lnTo>
                    <a:pt x="0" y="2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32" name="Freeform 298"/>
            <p:cNvSpPr>
              <a:spLocks/>
            </p:cNvSpPr>
            <p:nvPr/>
          </p:nvSpPr>
          <p:spPr bwMode="auto">
            <a:xfrm>
              <a:off x="4767263" y="3130550"/>
              <a:ext cx="31750" cy="44450"/>
            </a:xfrm>
            <a:custGeom>
              <a:avLst/>
              <a:gdLst>
                <a:gd name="T0" fmla="*/ 2147483647 w 8"/>
                <a:gd name="T1" fmla="*/ 2147483647 h 11"/>
                <a:gd name="T2" fmla="*/ 2147483647 w 8"/>
                <a:gd name="T3" fmla="*/ 0 h 11"/>
                <a:gd name="T4" fmla="*/ 2147483647 w 8"/>
                <a:gd name="T5" fmla="*/ 2147483647 h 11"/>
                <a:gd name="T6" fmla="*/ 0 w 8"/>
                <a:gd name="T7" fmla="*/ 2147483647 h 11"/>
                <a:gd name="T8" fmla="*/ 2147483647 w 8"/>
                <a:gd name="T9" fmla="*/ 2147483647 h 11"/>
                <a:gd name="T10" fmla="*/ 2147483647 w 8"/>
                <a:gd name="T11" fmla="*/ 2147483647 h 11"/>
                <a:gd name="T12" fmla="*/ 2147483647 w 8"/>
                <a:gd name="T13" fmla="*/ 2147483647 h 11"/>
                <a:gd name="T14" fmla="*/ 2147483647 w 8"/>
                <a:gd name="T15" fmla="*/ 2147483647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11"/>
                <a:gd name="T26" fmla="*/ 8 w 8"/>
                <a:gd name="T27" fmla="*/ 11 h 1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11">
                  <a:moveTo>
                    <a:pt x="8" y="3"/>
                  </a:moveTo>
                  <a:lnTo>
                    <a:pt x="5" y="0"/>
                  </a:lnTo>
                  <a:lnTo>
                    <a:pt x="2" y="3"/>
                  </a:lnTo>
                  <a:lnTo>
                    <a:pt x="0" y="8"/>
                  </a:lnTo>
                  <a:lnTo>
                    <a:pt x="2" y="8"/>
                  </a:lnTo>
                  <a:lnTo>
                    <a:pt x="5" y="11"/>
                  </a:lnTo>
                  <a:lnTo>
                    <a:pt x="8" y="1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33" name="Freeform 299"/>
            <p:cNvSpPr>
              <a:spLocks/>
            </p:cNvSpPr>
            <p:nvPr/>
          </p:nvSpPr>
          <p:spPr bwMode="auto">
            <a:xfrm>
              <a:off x="6748463" y="4960938"/>
              <a:ext cx="6350" cy="23812"/>
            </a:xfrm>
            <a:custGeom>
              <a:avLst/>
              <a:gdLst>
                <a:gd name="T0" fmla="*/ 0 w 2"/>
                <a:gd name="T1" fmla="*/ 2147483647 h 6"/>
                <a:gd name="T2" fmla="*/ 0 w 2"/>
                <a:gd name="T3" fmla="*/ 2147483647 h 6"/>
                <a:gd name="T4" fmla="*/ 2147483647 w 2"/>
                <a:gd name="T5" fmla="*/ 2147483647 h 6"/>
                <a:gd name="T6" fmla="*/ 2147483647 w 2"/>
                <a:gd name="T7" fmla="*/ 0 h 6"/>
                <a:gd name="T8" fmla="*/ 0 w 2"/>
                <a:gd name="T9" fmla="*/ 0 h 6"/>
                <a:gd name="T10" fmla="*/ 0 w 2"/>
                <a:gd name="T11" fmla="*/ 2147483647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6"/>
                <a:gd name="T20" fmla="*/ 2 w 2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6">
                  <a:moveTo>
                    <a:pt x="0" y="3"/>
                  </a:moveTo>
                  <a:lnTo>
                    <a:pt x="0" y="6"/>
                  </a:lnTo>
                  <a:lnTo>
                    <a:pt x="2" y="6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34" name="Freeform 300"/>
            <p:cNvSpPr>
              <a:spLocks/>
            </p:cNvSpPr>
            <p:nvPr/>
          </p:nvSpPr>
          <p:spPr bwMode="auto">
            <a:xfrm>
              <a:off x="6627813" y="5111750"/>
              <a:ext cx="19050" cy="19050"/>
            </a:xfrm>
            <a:custGeom>
              <a:avLst/>
              <a:gdLst>
                <a:gd name="T0" fmla="*/ 2147483647 w 5"/>
                <a:gd name="T1" fmla="*/ 2147483647 h 5"/>
                <a:gd name="T2" fmla="*/ 0 w 5"/>
                <a:gd name="T3" fmla="*/ 2147483647 h 5"/>
                <a:gd name="T4" fmla="*/ 0 w 5"/>
                <a:gd name="T5" fmla="*/ 2147483647 h 5"/>
                <a:gd name="T6" fmla="*/ 2147483647 w 5"/>
                <a:gd name="T7" fmla="*/ 2147483647 h 5"/>
                <a:gd name="T8" fmla="*/ 2147483647 w 5"/>
                <a:gd name="T9" fmla="*/ 2147483647 h 5"/>
                <a:gd name="T10" fmla="*/ 2147483647 w 5"/>
                <a:gd name="T11" fmla="*/ 0 h 5"/>
                <a:gd name="T12" fmla="*/ 2147483647 w 5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5"/>
                <a:gd name="T23" fmla="*/ 5 w 5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5">
                  <a:moveTo>
                    <a:pt x="2" y="2"/>
                  </a:moveTo>
                  <a:lnTo>
                    <a:pt x="0" y="2"/>
                  </a:lnTo>
                  <a:lnTo>
                    <a:pt x="0" y="5"/>
                  </a:lnTo>
                  <a:lnTo>
                    <a:pt x="2" y="5"/>
                  </a:lnTo>
                  <a:lnTo>
                    <a:pt x="5" y="2"/>
                  </a:lnTo>
                  <a:lnTo>
                    <a:pt x="2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35" name="Freeform 301"/>
            <p:cNvSpPr>
              <a:spLocks/>
            </p:cNvSpPr>
            <p:nvPr/>
          </p:nvSpPr>
          <p:spPr bwMode="auto">
            <a:xfrm>
              <a:off x="7158038" y="5162550"/>
              <a:ext cx="28575" cy="42863"/>
            </a:xfrm>
            <a:custGeom>
              <a:avLst/>
              <a:gdLst>
                <a:gd name="T0" fmla="*/ 2147483647 w 8"/>
                <a:gd name="T1" fmla="*/ 2147483647 h 11"/>
                <a:gd name="T2" fmla="*/ 0 w 8"/>
                <a:gd name="T3" fmla="*/ 2147483647 h 11"/>
                <a:gd name="T4" fmla="*/ 2147483647 w 8"/>
                <a:gd name="T5" fmla="*/ 2147483647 h 11"/>
                <a:gd name="T6" fmla="*/ 2147483647 w 8"/>
                <a:gd name="T7" fmla="*/ 2147483647 h 11"/>
                <a:gd name="T8" fmla="*/ 2147483647 w 8"/>
                <a:gd name="T9" fmla="*/ 2147483647 h 11"/>
                <a:gd name="T10" fmla="*/ 2147483647 w 8"/>
                <a:gd name="T11" fmla="*/ 2147483647 h 11"/>
                <a:gd name="T12" fmla="*/ 2147483647 w 8"/>
                <a:gd name="T13" fmla="*/ 0 h 11"/>
                <a:gd name="T14" fmla="*/ 2147483647 w 8"/>
                <a:gd name="T15" fmla="*/ 0 h 11"/>
                <a:gd name="T16" fmla="*/ 2147483647 w 8"/>
                <a:gd name="T17" fmla="*/ 0 h 11"/>
                <a:gd name="T18" fmla="*/ 2147483647 w 8"/>
                <a:gd name="T19" fmla="*/ 2147483647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"/>
                <a:gd name="T31" fmla="*/ 0 h 11"/>
                <a:gd name="T32" fmla="*/ 8 w 8"/>
                <a:gd name="T33" fmla="*/ 11 h 1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" h="11">
                  <a:moveTo>
                    <a:pt x="3" y="5"/>
                  </a:moveTo>
                  <a:lnTo>
                    <a:pt x="0" y="11"/>
                  </a:lnTo>
                  <a:lnTo>
                    <a:pt x="3" y="11"/>
                  </a:lnTo>
                  <a:lnTo>
                    <a:pt x="5" y="8"/>
                  </a:lnTo>
                  <a:lnTo>
                    <a:pt x="5" y="5"/>
                  </a:lnTo>
                  <a:lnTo>
                    <a:pt x="8" y="3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36" name="Freeform 302"/>
            <p:cNvSpPr>
              <a:spLocks/>
            </p:cNvSpPr>
            <p:nvPr/>
          </p:nvSpPr>
          <p:spPr bwMode="auto">
            <a:xfrm>
              <a:off x="6388100" y="5021263"/>
              <a:ext cx="30163" cy="25400"/>
            </a:xfrm>
            <a:custGeom>
              <a:avLst/>
              <a:gdLst>
                <a:gd name="T0" fmla="*/ 2147483647 w 8"/>
                <a:gd name="T1" fmla="*/ 0 h 6"/>
                <a:gd name="T2" fmla="*/ 0 w 8"/>
                <a:gd name="T3" fmla="*/ 0 h 6"/>
                <a:gd name="T4" fmla="*/ 0 w 8"/>
                <a:gd name="T5" fmla="*/ 2147483647 h 6"/>
                <a:gd name="T6" fmla="*/ 2147483647 w 8"/>
                <a:gd name="T7" fmla="*/ 2147483647 h 6"/>
                <a:gd name="T8" fmla="*/ 2147483647 w 8"/>
                <a:gd name="T9" fmla="*/ 2147483647 h 6"/>
                <a:gd name="T10" fmla="*/ 2147483647 w 8"/>
                <a:gd name="T11" fmla="*/ 2147483647 h 6"/>
                <a:gd name="T12" fmla="*/ 2147483647 w 8"/>
                <a:gd name="T13" fmla="*/ 0 h 6"/>
                <a:gd name="T14" fmla="*/ 2147483647 w 8"/>
                <a:gd name="T15" fmla="*/ 0 h 6"/>
                <a:gd name="T16" fmla="*/ 2147483647 w 8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6"/>
                <a:gd name="T29" fmla="*/ 8 w 8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6">
                  <a:moveTo>
                    <a:pt x="2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2" y="6"/>
                  </a:lnTo>
                  <a:lnTo>
                    <a:pt x="5" y="6"/>
                  </a:lnTo>
                  <a:lnTo>
                    <a:pt x="8" y="3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37" name="Freeform 303"/>
            <p:cNvSpPr>
              <a:spLocks/>
            </p:cNvSpPr>
            <p:nvPr/>
          </p:nvSpPr>
          <p:spPr bwMode="auto">
            <a:xfrm>
              <a:off x="6507163" y="5035550"/>
              <a:ext cx="30162" cy="33338"/>
            </a:xfrm>
            <a:custGeom>
              <a:avLst/>
              <a:gdLst>
                <a:gd name="T0" fmla="*/ 2147483647 w 8"/>
                <a:gd name="T1" fmla="*/ 0 h 8"/>
                <a:gd name="T2" fmla="*/ 0 w 8"/>
                <a:gd name="T3" fmla="*/ 0 h 8"/>
                <a:gd name="T4" fmla="*/ 0 w 8"/>
                <a:gd name="T5" fmla="*/ 2147483647 h 8"/>
                <a:gd name="T6" fmla="*/ 0 w 8"/>
                <a:gd name="T7" fmla="*/ 2147483647 h 8"/>
                <a:gd name="T8" fmla="*/ 2147483647 w 8"/>
                <a:gd name="T9" fmla="*/ 2147483647 h 8"/>
                <a:gd name="T10" fmla="*/ 2147483647 w 8"/>
                <a:gd name="T11" fmla="*/ 2147483647 h 8"/>
                <a:gd name="T12" fmla="*/ 2147483647 w 8"/>
                <a:gd name="T13" fmla="*/ 2147483647 h 8"/>
                <a:gd name="T14" fmla="*/ 2147483647 w 8"/>
                <a:gd name="T15" fmla="*/ 2147483647 h 8"/>
                <a:gd name="T16" fmla="*/ 2147483647 w 8"/>
                <a:gd name="T17" fmla="*/ 0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8"/>
                <a:gd name="T29" fmla="*/ 8 w 8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8">
                  <a:moveTo>
                    <a:pt x="2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5" y="8"/>
                  </a:lnTo>
                  <a:lnTo>
                    <a:pt x="8" y="5"/>
                  </a:lnTo>
                  <a:lnTo>
                    <a:pt x="8" y="3"/>
                  </a:lnTo>
                  <a:lnTo>
                    <a:pt x="5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38" name="Freeform 304"/>
            <p:cNvSpPr>
              <a:spLocks/>
            </p:cNvSpPr>
            <p:nvPr/>
          </p:nvSpPr>
          <p:spPr bwMode="auto">
            <a:xfrm>
              <a:off x="6376988" y="5256213"/>
              <a:ext cx="31750" cy="22225"/>
            </a:xfrm>
            <a:custGeom>
              <a:avLst/>
              <a:gdLst>
                <a:gd name="T0" fmla="*/ 2147483647 w 8"/>
                <a:gd name="T1" fmla="*/ 0 h 5"/>
                <a:gd name="T2" fmla="*/ 0 w 8"/>
                <a:gd name="T3" fmla="*/ 2147483647 h 5"/>
                <a:gd name="T4" fmla="*/ 2147483647 w 8"/>
                <a:gd name="T5" fmla="*/ 2147483647 h 5"/>
                <a:gd name="T6" fmla="*/ 2147483647 w 8"/>
                <a:gd name="T7" fmla="*/ 2147483647 h 5"/>
                <a:gd name="T8" fmla="*/ 2147483647 w 8"/>
                <a:gd name="T9" fmla="*/ 2147483647 h 5"/>
                <a:gd name="T10" fmla="*/ 2147483647 w 8"/>
                <a:gd name="T11" fmla="*/ 2147483647 h 5"/>
                <a:gd name="T12" fmla="*/ 2147483647 w 8"/>
                <a:gd name="T13" fmla="*/ 0 h 5"/>
                <a:gd name="T14" fmla="*/ 2147483647 w 8"/>
                <a:gd name="T15" fmla="*/ 0 h 5"/>
                <a:gd name="T16" fmla="*/ 2147483647 w 8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5"/>
                <a:gd name="T29" fmla="*/ 8 w 8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5">
                  <a:moveTo>
                    <a:pt x="3" y="0"/>
                  </a:moveTo>
                  <a:lnTo>
                    <a:pt x="0" y="3"/>
                  </a:lnTo>
                  <a:lnTo>
                    <a:pt x="3" y="5"/>
                  </a:lnTo>
                  <a:lnTo>
                    <a:pt x="5" y="5"/>
                  </a:lnTo>
                  <a:lnTo>
                    <a:pt x="8" y="5"/>
                  </a:lnTo>
                  <a:lnTo>
                    <a:pt x="8" y="3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39" name="Freeform 305"/>
            <p:cNvSpPr>
              <a:spLocks/>
            </p:cNvSpPr>
            <p:nvPr/>
          </p:nvSpPr>
          <p:spPr bwMode="auto">
            <a:xfrm>
              <a:off x="6627813" y="3524250"/>
              <a:ext cx="49212" cy="39688"/>
            </a:xfrm>
            <a:custGeom>
              <a:avLst/>
              <a:gdLst>
                <a:gd name="T0" fmla="*/ 2147483647 w 13"/>
                <a:gd name="T1" fmla="*/ 2147483647 h 10"/>
                <a:gd name="T2" fmla="*/ 2147483647 w 13"/>
                <a:gd name="T3" fmla="*/ 2147483647 h 10"/>
                <a:gd name="T4" fmla="*/ 2147483647 w 13"/>
                <a:gd name="T5" fmla="*/ 2147483647 h 10"/>
                <a:gd name="T6" fmla="*/ 2147483647 w 13"/>
                <a:gd name="T7" fmla="*/ 2147483647 h 10"/>
                <a:gd name="T8" fmla="*/ 2147483647 w 13"/>
                <a:gd name="T9" fmla="*/ 2147483647 h 10"/>
                <a:gd name="T10" fmla="*/ 2147483647 w 13"/>
                <a:gd name="T11" fmla="*/ 2147483647 h 10"/>
                <a:gd name="T12" fmla="*/ 2147483647 w 13"/>
                <a:gd name="T13" fmla="*/ 2147483647 h 10"/>
                <a:gd name="T14" fmla="*/ 2147483647 w 13"/>
                <a:gd name="T15" fmla="*/ 0 h 10"/>
                <a:gd name="T16" fmla="*/ 0 w 13"/>
                <a:gd name="T17" fmla="*/ 2147483647 h 10"/>
                <a:gd name="T18" fmla="*/ 2147483647 w 13"/>
                <a:gd name="T19" fmla="*/ 2147483647 h 10"/>
                <a:gd name="T20" fmla="*/ 2147483647 w 13"/>
                <a:gd name="T21" fmla="*/ 2147483647 h 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"/>
                <a:gd name="T34" fmla="*/ 0 h 10"/>
                <a:gd name="T35" fmla="*/ 13 w 13"/>
                <a:gd name="T36" fmla="*/ 10 h 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" h="10">
                  <a:moveTo>
                    <a:pt x="5" y="5"/>
                  </a:moveTo>
                  <a:lnTo>
                    <a:pt x="8" y="8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0" y="5"/>
                  </a:lnTo>
                  <a:lnTo>
                    <a:pt x="5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40" name="Freeform 306"/>
            <p:cNvSpPr>
              <a:spLocks/>
            </p:cNvSpPr>
            <p:nvPr/>
          </p:nvSpPr>
          <p:spPr bwMode="auto">
            <a:xfrm>
              <a:off x="6615113" y="5172075"/>
              <a:ext cx="49212" cy="33338"/>
            </a:xfrm>
            <a:custGeom>
              <a:avLst/>
              <a:gdLst>
                <a:gd name="T0" fmla="*/ 2147483647 w 13"/>
                <a:gd name="T1" fmla="*/ 0 h 8"/>
                <a:gd name="T2" fmla="*/ 2147483647 w 13"/>
                <a:gd name="T3" fmla="*/ 0 h 8"/>
                <a:gd name="T4" fmla="*/ 0 w 13"/>
                <a:gd name="T5" fmla="*/ 2147483647 h 8"/>
                <a:gd name="T6" fmla="*/ 2147483647 w 13"/>
                <a:gd name="T7" fmla="*/ 2147483647 h 8"/>
                <a:gd name="T8" fmla="*/ 2147483647 w 13"/>
                <a:gd name="T9" fmla="*/ 2147483647 h 8"/>
                <a:gd name="T10" fmla="*/ 2147483647 w 13"/>
                <a:gd name="T11" fmla="*/ 2147483647 h 8"/>
                <a:gd name="T12" fmla="*/ 2147483647 w 13"/>
                <a:gd name="T13" fmla="*/ 2147483647 h 8"/>
                <a:gd name="T14" fmla="*/ 2147483647 w 13"/>
                <a:gd name="T15" fmla="*/ 2147483647 h 8"/>
                <a:gd name="T16" fmla="*/ 2147483647 w 13"/>
                <a:gd name="T17" fmla="*/ 2147483647 h 8"/>
                <a:gd name="T18" fmla="*/ 2147483647 w 13"/>
                <a:gd name="T19" fmla="*/ 0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8"/>
                <a:gd name="T32" fmla="*/ 13 w 13"/>
                <a:gd name="T33" fmla="*/ 8 h 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8">
                  <a:moveTo>
                    <a:pt x="5" y="0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8" y="8"/>
                  </a:lnTo>
                  <a:lnTo>
                    <a:pt x="11" y="8"/>
                  </a:lnTo>
                  <a:lnTo>
                    <a:pt x="13" y="5"/>
                  </a:lnTo>
                  <a:lnTo>
                    <a:pt x="13" y="2"/>
                  </a:lnTo>
                  <a:lnTo>
                    <a:pt x="8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41" name="Freeform 307"/>
            <p:cNvSpPr>
              <a:spLocks/>
            </p:cNvSpPr>
            <p:nvPr/>
          </p:nvSpPr>
          <p:spPr bwMode="auto">
            <a:xfrm>
              <a:off x="6480175" y="3355975"/>
              <a:ext cx="134938" cy="220663"/>
            </a:xfrm>
            <a:custGeom>
              <a:avLst/>
              <a:gdLst>
                <a:gd name="T0" fmla="*/ 2147483647 w 37"/>
                <a:gd name="T1" fmla="*/ 2147483647 h 56"/>
                <a:gd name="T2" fmla="*/ 2147483647 w 37"/>
                <a:gd name="T3" fmla="*/ 2147483647 h 56"/>
                <a:gd name="T4" fmla="*/ 2147483647 w 37"/>
                <a:gd name="T5" fmla="*/ 2147483647 h 56"/>
                <a:gd name="T6" fmla="*/ 2147483647 w 37"/>
                <a:gd name="T7" fmla="*/ 2147483647 h 56"/>
                <a:gd name="T8" fmla="*/ 2147483647 w 37"/>
                <a:gd name="T9" fmla="*/ 2147483647 h 56"/>
                <a:gd name="T10" fmla="*/ 2147483647 w 37"/>
                <a:gd name="T11" fmla="*/ 2147483647 h 56"/>
                <a:gd name="T12" fmla="*/ 2147483647 w 37"/>
                <a:gd name="T13" fmla="*/ 2147483647 h 56"/>
                <a:gd name="T14" fmla="*/ 2147483647 w 37"/>
                <a:gd name="T15" fmla="*/ 2147483647 h 56"/>
                <a:gd name="T16" fmla="*/ 2147483647 w 37"/>
                <a:gd name="T17" fmla="*/ 2147483647 h 56"/>
                <a:gd name="T18" fmla="*/ 2147483647 w 37"/>
                <a:gd name="T19" fmla="*/ 2147483647 h 56"/>
                <a:gd name="T20" fmla="*/ 2147483647 w 37"/>
                <a:gd name="T21" fmla="*/ 2147483647 h 56"/>
                <a:gd name="T22" fmla="*/ 2147483647 w 37"/>
                <a:gd name="T23" fmla="*/ 2147483647 h 56"/>
                <a:gd name="T24" fmla="*/ 2147483647 w 37"/>
                <a:gd name="T25" fmla="*/ 2147483647 h 56"/>
                <a:gd name="T26" fmla="*/ 2147483647 w 37"/>
                <a:gd name="T27" fmla="*/ 2147483647 h 56"/>
                <a:gd name="T28" fmla="*/ 2147483647 w 37"/>
                <a:gd name="T29" fmla="*/ 2147483647 h 56"/>
                <a:gd name="T30" fmla="*/ 2147483647 w 37"/>
                <a:gd name="T31" fmla="*/ 2147483647 h 56"/>
                <a:gd name="T32" fmla="*/ 2147483647 w 37"/>
                <a:gd name="T33" fmla="*/ 2147483647 h 56"/>
                <a:gd name="T34" fmla="*/ 2147483647 w 37"/>
                <a:gd name="T35" fmla="*/ 2147483647 h 56"/>
                <a:gd name="T36" fmla="*/ 2147483647 w 37"/>
                <a:gd name="T37" fmla="*/ 2147483647 h 56"/>
                <a:gd name="T38" fmla="*/ 2147483647 w 37"/>
                <a:gd name="T39" fmla="*/ 2147483647 h 56"/>
                <a:gd name="T40" fmla="*/ 2147483647 w 37"/>
                <a:gd name="T41" fmla="*/ 2147483647 h 56"/>
                <a:gd name="T42" fmla="*/ 2147483647 w 37"/>
                <a:gd name="T43" fmla="*/ 2147483647 h 56"/>
                <a:gd name="T44" fmla="*/ 2147483647 w 37"/>
                <a:gd name="T45" fmla="*/ 2147483647 h 56"/>
                <a:gd name="T46" fmla="*/ 2147483647 w 37"/>
                <a:gd name="T47" fmla="*/ 2147483647 h 56"/>
                <a:gd name="T48" fmla="*/ 2147483647 w 37"/>
                <a:gd name="T49" fmla="*/ 2147483647 h 56"/>
                <a:gd name="T50" fmla="*/ 2147483647 w 37"/>
                <a:gd name="T51" fmla="*/ 2147483647 h 56"/>
                <a:gd name="T52" fmla="*/ 2147483647 w 37"/>
                <a:gd name="T53" fmla="*/ 2147483647 h 56"/>
                <a:gd name="T54" fmla="*/ 2147483647 w 37"/>
                <a:gd name="T55" fmla="*/ 2147483647 h 56"/>
                <a:gd name="T56" fmla="*/ 2147483647 w 37"/>
                <a:gd name="T57" fmla="*/ 2147483647 h 56"/>
                <a:gd name="T58" fmla="*/ 2147483647 w 37"/>
                <a:gd name="T59" fmla="*/ 2147483647 h 56"/>
                <a:gd name="T60" fmla="*/ 2147483647 w 37"/>
                <a:gd name="T61" fmla="*/ 2147483647 h 56"/>
                <a:gd name="T62" fmla="*/ 2147483647 w 37"/>
                <a:gd name="T63" fmla="*/ 2147483647 h 56"/>
                <a:gd name="T64" fmla="*/ 2147483647 w 37"/>
                <a:gd name="T65" fmla="*/ 2147483647 h 56"/>
                <a:gd name="T66" fmla="*/ 2147483647 w 37"/>
                <a:gd name="T67" fmla="*/ 0 h 56"/>
                <a:gd name="T68" fmla="*/ 0 w 37"/>
                <a:gd name="T69" fmla="*/ 0 h 56"/>
                <a:gd name="T70" fmla="*/ 2147483647 w 37"/>
                <a:gd name="T71" fmla="*/ 2147483647 h 56"/>
                <a:gd name="T72" fmla="*/ 2147483647 w 37"/>
                <a:gd name="T73" fmla="*/ 2147483647 h 56"/>
                <a:gd name="T74" fmla="*/ 2147483647 w 37"/>
                <a:gd name="T75" fmla="*/ 2147483647 h 56"/>
                <a:gd name="T76" fmla="*/ 2147483647 w 37"/>
                <a:gd name="T77" fmla="*/ 2147483647 h 56"/>
                <a:gd name="T78" fmla="*/ 2147483647 w 37"/>
                <a:gd name="T79" fmla="*/ 2147483647 h 56"/>
                <a:gd name="T80" fmla="*/ 2147483647 w 37"/>
                <a:gd name="T81" fmla="*/ 2147483647 h 56"/>
                <a:gd name="T82" fmla="*/ 2147483647 w 37"/>
                <a:gd name="T83" fmla="*/ 2147483647 h 56"/>
                <a:gd name="T84" fmla="*/ 2147483647 w 37"/>
                <a:gd name="T85" fmla="*/ 2147483647 h 56"/>
                <a:gd name="T86" fmla="*/ 2147483647 w 37"/>
                <a:gd name="T87" fmla="*/ 2147483647 h 56"/>
                <a:gd name="T88" fmla="*/ 2147483647 w 37"/>
                <a:gd name="T89" fmla="*/ 2147483647 h 56"/>
                <a:gd name="T90" fmla="*/ 2147483647 w 37"/>
                <a:gd name="T91" fmla="*/ 2147483647 h 56"/>
                <a:gd name="T92" fmla="*/ 2147483647 w 37"/>
                <a:gd name="T93" fmla="*/ 2147483647 h 56"/>
                <a:gd name="T94" fmla="*/ 2147483647 w 37"/>
                <a:gd name="T95" fmla="*/ 2147483647 h 56"/>
                <a:gd name="T96" fmla="*/ 2147483647 w 37"/>
                <a:gd name="T97" fmla="*/ 2147483647 h 5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7"/>
                <a:gd name="T148" fmla="*/ 0 h 56"/>
                <a:gd name="T149" fmla="*/ 37 w 37"/>
                <a:gd name="T150" fmla="*/ 56 h 5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7" h="56">
                  <a:moveTo>
                    <a:pt x="13" y="37"/>
                  </a:moveTo>
                  <a:lnTo>
                    <a:pt x="10" y="40"/>
                  </a:lnTo>
                  <a:lnTo>
                    <a:pt x="10" y="43"/>
                  </a:lnTo>
                  <a:lnTo>
                    <a:pt x="18" y="45"/>
                  </a:lnTo>
                  <a:lnTo>
                    <a:pt x="21" y="45"/>
                  </a:lnTo>
                  <a:lnTo>
                    <a:pt x="21" y="48"/>
                  </a:lnTo>
                  <a:lnTo>
                    <a:pt x="24" y="53"/>
                  </a:lnTo>
                  <a:lnTo>
                    <a:pt x="26" y="56"/>
                  </a:lnTo>
                  <a:lnTo>
                    <a:pt x="32" y="56"/>
                  </a:lnTo>
                  <a:lnTo>
                    <a:pt x="37" y="56"/>
                  </a:lnTo>
                  <a:lnTo>
                    <a:pt x="37" y="53"/>
                  </a:lnTo>
                  <a:lnTo>
                    <a:pt x="37" y="51"/>
                  </a:lnTo>
                  <a:lnTo>
                    <a:pt x="34" y="53"/>
                  </a:lnTo>
                  <a:lnTo>
                    <a:pt x="32" y="53"/>
                  </a:lnTo>
                  <a:lnTo>
                    <a:pt x="26" y="53"/>
                  </a:lnTo>
                  <a:lnTo>
                    <a:pt x="24" y="51"/>
                  </a:lnTo>
                  <a:lnTo>
                    <a:pt x="24" y="48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32" y="43"/>
                  </a:lnTo>
                  <a:lnTo>
                    <a:pt x="34" y="37"/>
                  </a:lnTo>
                  <a:lnTo>
                    <a:pt x="34" y="32"/>
                  </a:lnTo>
                  <a:lnTo>
                    <a:pt x="32" y="29"/>
                  </a:lnTo>
                  <a:lnTo>
                    <a:pt x="29" y="29"/>
                  </a:lnTo>
                  <a:lnTo>
                    <a:pt x="26" y="29"/>
                  </a:lnTo>
                  <a:lnTo>
                    <a:pt x="32" y="27"/>
                  </a:lnTo>
                  <a:lnTo>
                    <a:pt x="32" y="24"/>
                  </a:lnTo>
                  <a:lnTo>
                    <a:pt x="26" y="19"/>
                  </a:lnTo>
                  <a:lnTo>
                    <a:pt x="24" y="16"/>
                  </a:lnTo>
                  <a:lnTo>
                    <a:pt x="21" y="13"/>
                  </a:lnTo>
                  <a:lnTo>
                    <a:pt x="13" y="8"/>
                  </a:lnTo>
                  <a:lnTo>
                    <a:pt x="13" y="5"/>
                  </a:lnTo>
                  <a:lnTo>
                    <a:pt x="8" y="3"/>
                  </a:lnTo>
                  <a:lnTo>
                    <a:pt x="2" y="0"/>
                  </a:lnTo>
                  <a:lnTo>
                    <a:pt x="0" y="0"/>
                  </a:lnTo>
                  <a:lnTo>
                    <a:pt x="5" y="5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3" y="11"/>
                  </a:lnTo>
                  <a:lnTo>
                    <a:pt x="8" y="13"/>
                  </a:lnTo>
                  <a:lnTo>
                    <a:pt x="13" y="16"/>
                  </a:lnTo>
                  <a:lnTo>
                    <a:pt x="13" y="19"/>
                  </a:lnTo>
                  <a:lnTo>
                    <a:pt x="21" y="19"/>
                  </a:lnTo>
                  <a:lnTo>
                    <a:pt x="24" y="21"/>
                  </a:lnTo>
                  <a:lnTo>
                    <a:pt x="24" y="24"/>
                  </a:lnTo>
                  <a:lnTo>
                    <a:pt x="24" y="29"/>
                  </a:lnTo>
                  <a:lnTo>
                    <a:pt x="24" y="35"/>
                  </a:lnTo>
                  <a:lnTo>
                    <a:pt x="18" y="35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42" name="Freeform 308"/>
            <p:cNvSpPr>
              <a:spLocks/>
            </p:cNvSpPr>
            <p:nvPr/>
          </p:nvSpPr>
          <p:spPr bwMode="auto">
            <a:xfrm>
              <a:off x="6546850" y="4929188"/>
              <a:ext cx="161925" cy="158750"/>
            </a:xfrm>
            <a:custGeom>
              <a:avLst/>
              <a:gdLst>
                <a:gd name="T0" fmla="*/ 2147483647 w 43"/>
                <a:gd name="T1" fmla="*/ 2147483647 h 40"/>
                <a:gd name="T2" fmla="*/ 2147483647 w 43"/>
                <a:gd name="T3" fmla="*/ 2147483647 h 40"/>
                <a:gd name="T4" fmla="*/ 2147483647 w 43"/>
                <a:gd name="T5" fmla="*/ 2147483647 h 40"/>
                <a:gd name="T6" fmla="*/ 2147483647 w 43"/>
                <a:gd name="T7" fmla="*/ 2147483647 h 40"/>
                <a:gd name="T8" fmla="*/ 2147483647 w 43"/>
                <a:gd name="T9" fmla="*/ 2147483647 h 40"/>
                <a:gd name="T10" fmla="*/ 2147483647 w 43"/>
                <a:gd name="T11" fmla="*/ 2147483647 h 40"/>
                <a:gd name="T12" fmla="*/ 2147483647 w 43"/>
                <a:gd name="T13" fmla="*/ 2147483647 h 40"/>
                <a:gd name="T14" fmla="*/ 2147483647 w 43"/>
                <a:gd name="T15" fmla="*/ 2147483647 h 40"/>
                <a:gd name="T16" fmla="*/ 2147483647 w 43"/>
                <a:gd name="T17" fmla="*/ 2147483647 h 40"/>
                <a:gd name="T18" fmla="*/ 2147483647 w 43"/>
                <a:gd name="T19" fmla="*/ 2147483647 h 40"/>
                <a:gd name="T20" fmla="*/ 2147483647 w 43"/>
                <a:gd name="T21" fmla="*/ 2147483647 h 40"/>
                <a:gd name="T22" fmla="*/ 2147483647 w 43"/>
                <a:gd name="T23" fmla="*/ 2147483647 h 40"/>
                <a:gd name="T24" fmla="*/ 2147483647 w 43"/>
                <a:gd name="T25" fmla="*/ 2147483647 h 40"/>
                <a:gd name="T26" fmla="*/ 2147483647 w 43"/>
                <a:gd name="T27" fmla="*/ 2147483647 h 40"/>
                <a:gd name="T28" fmla="*/ 2147483647 w 43"/>
                <a:gd name="T29" fmla="*/ 2147483647 h 40"/>
                <a:gd name="T30" fmla="*/ 2147483647 w 43"/>
                <a:gd name="T31" fmla="*/ 2147483647 h 40"/>
                <a:gd name="T32" fmla="*/ 2147483647 w 43"/>
                <a:gd name="T33" fmla="*/ 2147483647 h 40"/>
                <a:gd name="T34" fmla="*/ 2147483647 w 43"/>
                <a:gd name="T35" fmla="*/ 2147483647 h 40"/>
                <a:gd name="T36" fmla="*/ 2147483647 w 43"/>
                <a:gd name="T37" fmla="*/ 2147483647 h 40"/>
                <a:gd name="T38" fmla="*/ 2147483647 w 43"/>
                <a:gd name="T39" fmla="*/ 2147483647 h 40"/>
                <a:gd name="T40" fmla="*/ 2147483647 w 43"/>
                <a:gd name="T41" fmla="*/ 2147483647 h 40"/>
                <a:gd name="T42" fmla="*/ 2147483647 w 43"/>
                <a:gd name="T43" fmla="*/ 0 h 40"/>
                <a:gd name="T44" fmla="*/ 2147483647 w 43"/>
                <a:gd name="T45" fmla="*/ 2147483647 h 40"/>
                <a:gd name="T46" fmla="*/ 2147483647 w 43"/>
                <a:gd name="T47" fmla="*/ 2147483647 h 40"/>
                <a:gd name="T48" fmla="*/ 2147483647 w 43"/>
                <a:gd name="T49" fmla="*/ 2147483647 h 40"/>
                <a:gd name="T50" fmla="*/ 2147483647 w 43"/>
                <a:gd name="T51" fmla="*/ 2147483647 h 40"/>
                <a:gd name="T52" fmla="*/ 2147483647 w 43"/>
                <a:gd name="T53" fmla="*/ 2147483647 h 40"/>
                <a:gd name="T54" fmla="*/ 2147483647 w 43"/>
                <a:gd name="T55" fmla="*/ 2147483647 h 40"/>
                <a:gd name="T56" fmla="*/ 2147483647 w 43"/>
                <a:gd name="T57" fmla="*/ 2147483647 h 40"/>
                <a:gd name="T58" fmla="*/ 2147483647 w 43"/>
                <a:gd name="T59" fmla="*/ 2147483647 h 40"/>
                <a:gd name="T60" fmla="*/ 2147483647 w 43"/>
                <a:gd name="T61" fmla="*/ 2147483647 h 40"/>
                <a:gd name="T62" fmla="*/ 2147483647 w 43"/>
                <a:gd name="T63" fmla="*/ 2147483647 h 40"/>
                <a:gd name="T64" fmla="*/ 2147483647 w 43"/>
                <a:gd name="T65" fmla="*/ 2147483647 h 40"/>
                <a:gd name="T66" fmla="*/ 2147483647 w 43"/>
                <a:gd name="T67" fmla="*/ 2147483647 h 40"/>
                <a:gd name="T68" fmla="*/ 0 w 43"/>
                <a:gd name="T69" fmla="*/ 2147483647 h 40"/>
                <a:gd name="T70" fmla="*/ 2147483647 w 43"/>
                <a:gd name="T71" fmla="*/ 2147483647 h 40"/>
                <a:gd name="T72" fmla="*/ 2147483647 w 43"/>
                <a:gd name="T73" fmla="*/ 2147483647 h 40"/>
                <a:gd name="T74" fmla="*/ 2147483647 w 43"/>
                <a:gd name="T75" fmla="*/ 2147483647 h 40"/>
                <a:gd name="T76" fmla="*/ 2147483647 w 43"/>
                <a:gd name="T77" fmla="*/ 2147483647 h 40"/>
                <a:gd name="T78" fmla="*/ 2147483647 w 43"/>
                <a:gd name="T79" fmla="*/ 2147483647 h 4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3"/>
                <a:gd name="T121" fmla="*/ 0 h 40"/>
                <a:gd name="T122" fmla="*/ 43 w 43"/>
                <a:gd name="T123" fmla="*/ 40 h 4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3" h="40">
                  <a:moveTo>
                    <a:pt x="8" y="27"/>
                  </a:moveTo>
                  <a:lnTo>
                    <a:pt x="11" y="30"/>
                  </a:lnTo>
                  <a:lnTo>
                    <a:pt x="16" y="30"/>
                  </a:lnTo>
                  <a:lnTo>
                    <a:pt x="19" y="27"/>
                  </a:lnTo>
                  <a:lnTo>
                    <a:pt x="22" y="27"/>
                  </a:lnTo>
                  <a:lnTo>
                    <a:pt x="22" y="30"/>
                  </a:lnTo>
                  <a:lnTo>
                    <a:pt x="24" y="35"/>
                  </a:lnTo>
                  <a:lnTo>
                    <a:pt x="22" y="38"/>
                  </a:lnTo>
                  <a:lnTo>
                    <a:pt x="19" y="40"/>
                  </a:lnTo>
                  <a:lnTo>
                    <a:pt x="22" y="40"/>
                  </a:lnTo>
                  <a:lnTo>
                    <a:pt x="27" y="35"/>
                  </a:lnTo>
                  <a:lnTo>
                    <a:pt x="30" y="35"/>
                  </a:lnTo>
                  <a:lnTo>
                    <a:pt x="30" y="32"/>
                  </a:lnTo>
                  <a:lnTo>
                    <a:pt x="35" y="27"/>
                  </a:lnTo>
                  <a:lnTo>
                    <a:pt x="38" y="27"/>
                  </a:lnTo>
                  <a:lnTo>
                    <a:pt x="38" y="22"/>
                  </a:lnTo>
                  <a:lnTo>
                    <a:pt x="38" y="19"/>
                  </a:lnTo>
                  <a:lnTo>
                    <a:pt x="40" y="22"/>
                  </a:lnTo>
                  <a:lnTo>
                    <a:pt x="43" y="19"/>
                  </a:lnTo>
                  <a:lnTo>
                    <a:pt x="35" y="8"/>
                  </a:lnTo>
                  <a:lnTo>
                    <a:pt x="35" y="3"/>
                  </a:lnTo>
                  <a:lnTo>
                    <a:pt x="32" y="0"/>
                  </a:lnTo>
                  <a:lnTo>
                    <a:pt x="27" y="3"/>
                  </a:lnTo>
                  <a:lnTo>
                    <a:pt x="24" y="6"/>
                  </a:lnTo>
                  <a:lnTo>
                    <a:pt x="22" y="14"/>
                  </a:lnTo>
                  <a:lnTo>
                    <a:pt x="19" y="16"/>
                  </a:lnTo>
                  <a:lnTo>
                    <a:pt x="16" y="16"/>
                  </a:lnTo>
                  <a:lnTo>
                    <a:pt x="14" y="16"/>
                  </a:lnTo>
                  <a:lnTo>
                    <a:pt x="11" y="16"/>
                  </a:lnTo>
                  <a:lnTo>
                    <a:pt x="11" y="14"/>
                  </a:lnTo>
                  <a:lnTo>
                    <a:pt x="11" y="11"/>
                  </a:lnTo>
                  <a:lnTo>
                    <a:pt x="8" y="11"/>
                  </a:lnTo>
                  <a:lnTo>
                    <a:pt x="6" y="14"/>
                  </a:lnTo>
                  <a:lnTo>
                    <a:pt x="3" y="16"/>
                  </a:lnTo>
                  <a:lnTo>
                    <a:pt x="0" y="19"/>
                  </a:lnTo>
                  <a:lnTo>
                    <a:pt x="3" y="22"/>
                  </a:lnTo>
                  <a:lnTo>
                    <a:pt x="6" y="22"/>
                  </a:lnTo>
                  <a:lnTo>
                    <a:pt x="8" y="22"/>
                  </a:lnTo>
                  <a:lnTo>
                    <a:pt x="11" y="22"/>
                  </a:lnTo>
                  <a:lnTo>
                    <a:pt x="8" y="27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43" name="Freeform 309"/>
            <p:cNvSpPr>
              <a:spLocks/>
            </p:cNvSpPr>
            <p:nvPr/>
          </p:nvSpPr>
          <p:spPr bwMode="auto">
            <a:xfrm>
              <a:off x="6215063" y="5321300"/>
              <a:ext cx="942975" cy="646113"/>
            </a:xfrm>
            <a:custGeom>
              <a:avLst/>
              <a:gdLst>
                <a:gd name="T0" fmla="*/ 2147483647 w 251"/>
                <a:gd name="T1" fmla="*/ 2147483647 h 163"/>
                <a:gd name="T2" fmla="*/ 2147483647 w 251"/>
                <a:gd name="T3" fmla="*/ 2147483647 h 163"/>
                <a:gd name="T4" fmla="*/ 2147483647 w 251"/>
                <a:gd name="T5" fmla="*/ 2147483647 h 163"/>
                <a:gd name="T6" fmla="*/ 2147483647 w 251"/>
                <a:gd name="T7" fmla="*/ 2147483647 h 163"/>
                <a:gd name="T8" fmla="*/ 2147483647 w 251"/>
                <a:gd name="T9" fmla="*/ 2147483647 h 163"/>
                <a:gd name="T10" fmla="*/ 2147483647 w 251"/>
                <a:gd name="T11" fmla="*/ 2147483647 h 163"/>
                <a:gd name="T12" fmla="*/ 2147483647 w 251"/>
                <a:gd name="T13" fmla="*/ 2147483647 h 163"/>
                <a:gd name="T14" fmla="*/ 2147483647 w 251"/>
                <a:gd name="T15" fmla="*/ 2147483647 h 163"/>
                <a:gd name="T16" fmla="*/ 2147483647 w 251"/>
                <a:gd name="T17" fmla="*/ 2147483647 h 163"/>
                <a:gd name="T18" fmla="*/ 2147483647 w 251"/>
                <a:gd name="T19" fmla="*/ 2147483647 h 163"/>
                <a:gd name="T20" fmla="*/ 2147483647 w 251"/>
                <a:gd name="T21" fmla="*/ 2147483647 h 163"/>
                <a:gd name="T22" fmla="*/ 2147483647 w 251"/>
                <a:gd name="T23" fmla="*/ 2147483647 h 163"/>
                <a:gd name="T24" fmla="*/ 2147483647 w 251"/>
                <a:gd name="T25" fmla="*/ 2147483647 h 163"/>
                <a:gd name="T26" fmla="*/ 2147483647 w 251"/>
                <a:gd name="T27" fmla="*/ 2147483647 h 163"/>
                <a:gd name="T28" fmla="*/ 2147483647 w 251"/>
                <a:gd name="T29" fmla="*/ 2147483647 h 163"/>
                <a:gd name="T30" fmla="*/ 2147483647 w 251"/>
                <a:gd name="T31" fmla="*/ 2147483647 h 163"/>
                <a:gd name="T32" fmla="*/ 2147483647 w 251"/>
                <a:gd name="T33" fmla="*/ 2147483647 h 163"/>
                <a:gd name="T34" fmla="*/ 2147483647 w 251"/>
                <a:gd name="T35" fmla="*/ 2147483647 h 163"/>
                <a:gd name="T36" fmla="*/ 2147483647 w 251"/>
                <a:gd name="T37" fmla="*/ 2147483647 h 163"/>
                <a:gd name="T38" fmla="*/ 2147483647 w 251"/>
                <a:gd name="T39" fmla="*/ 2147483647 h 163"/>
                <a:gd name="T40" fmla="*/ 2147483647 w 251"/>
                <a:gd name="T41" fmla="*/ 2147483647 h 163"/>
                <a:gd name="T42" fmla="*/ 2147483647 w 251"/>
                <a:gd name="T43" fmla="*/ 2147483647 h 163"/>
                <a:gd name="T44" fmla="*/ 2147483647 w 251"/>
                <a:gd name="T45" fmla="*/ 2147483647 h 163"/>
                <a:gd name="T46" fmla="*/ 2147483647 w 251"/>
                <a:gd name="T47" fmla="*/ 2147483647 h 163"/>
                <a:gd name="T48" fmla="*/ 2147483647 w 251"/>
                <a:gd name="T49" fmla="*/ 2147483647 h 163"/>
                <a:gd name="T50" fmla="*/ 2147483647 w 251"/>
                <a:gd name="T51" fmla="*/ 2147483647 h 163"/>
                <a:gd name="T52" fmla="*/ 2147483647 w 251"/>
                <a:gd name="T53" fmla="*/ 2147483647 h 163"/>
                <a:gd name="T54" fmla="*/ 2147483647 w 251"/>
                <a:gd name="T55" fmla="*/ 2147483647 h 163"/>
                <a:gd name="T56" fmla="*/ 0 w 251"/>
                <a:gd name="T57" fmla="*/ 2147483647 h 163"/>
                <a:gd name="T58" fmla="*/ 2147483647 w 251"/>
                <a:gd name="T59" fmla="*/ 2147483647 h 163"/>
                <a:gd name="T60" fmla="*/ 2147483647 w 251"/>
                <a:gd name="T61" fmla="*/ 2147483647 h 163"/>
                <a:gd name="T62" fmla="*/ 2147483647 w 251"/>
                <a:gd name="T63" fmla="*/ 2147483647 h 163"/>
                <a:gd name="T64" fmla="*/ 2147483647 w 251"/>
                <a:gd name="T65" fmla="*/ 2147483647 h 163"/>
                <a:gd name="T66" fmla="*/ 2147483647 w 251"/>
                <a:gd name="T67" fmla="*/ 2147483647 h 163"/>
                <a:gd name="T68" fmla="*/ 2147483647 w 251"/>
                <a:gd name="T69" fmla="*/ 2147483647 h 163"/>
                <a:gd name="T70" fmla="*/ 2147483647 w 251"/>
                <a:gd name="T71" fmla="*/ 2147483647 h 163"/>
                <a:gd name="T72" fmla="*/ 2147483647 w 251"/>
                <a:gd name="T73" fmla="*/ 2147483647 h 163"/>
                <a:gd name="T74" fmla="*/ 2147483647 w 251"/>
                <a:gd name="T75" fmla="*/ 2147483647 h 163"/>
                <a:gd name="T76" fmla="*/ 2147483647 w 251"/>
                <a:gd name="T77" fmla="*/ 2147483647 h 163"/>
                <a:gd name="T78" fmla="*/ 2147483647 w 251"/>
                <a:gd name="T79" fmla="*/ 2147483647 h 163"/>
                <a:gd name="T80" fmla="*/ 2147483647 w 251"/>
                <a:gd name="T81" fmla="*/ 2147483647 h 163"/>
                <a:gd name="T82" fmla="*/ 2147483647 w 251"/>
                <a:gd name="T83" fmla="*/ 2147483647 h 163"/>
                <a:gd name="T84" fmla="*/ 2147483647 w 251"/>
                <a:gd name="T85" fmla="*/ 2147483647 h 163"/>
                <a:gd name="T86" fmla="*/ 2147483647 w 251"/>
                <a:gd name="T87" fmla="*/ 2147483647 h 163"/>
                <a:gd name="T88" fmla="*/ 2147483647 w 251"/>
                <a:gd name="T89" fmla="*/ 2147483647 h 163"/>
                <a:gd name="T90" fmla="*/ 2147483647 w 251"/>
                <a:gd name="T91" fmla="*/ 2147483647 h 163"/>
                <a:gd name="T92" fmla="*/ 2147483647 w 251"/>
                <a:gd name="T93" fmla="*/ 2147483647 h 163"/>
                <a:gd name="T94" fmla="*/ 2147483647 w 251"/>
                <a:gd name="T95" fmla="*/ 2147483647 h 163"/>
                <a:gd name="T96" fmla="*/ 2147483647 w 251"/>
                <a:gd name="T97" fmla="*/ 2147483647 h 163"/>
                <a:gd name="T98" fmla="*/ 2147483647 w 251"/>
                <a:gd name="T99" fmla="*/ 2147483647 h 163"/>
                <a:gd name="T100" fmla="*/ 2147483647 w 251"/>
                <a:gd name="T101" fmla="*/ 2147483647 h 163"/>
                <a:gd name="T102" fmla="*/ 2147483647 w 251"/>
                <a:gd name="T103" fmla="*/ 2147483647 h 163"/>
                <a:gd name="T104" fmla="*/ 2147483647 w 251"/>
                <a:gd name="T105" fmla="*/ 2147483647 h 163"/>
                <a:gd name="T106" fmla="*/ 2147483647 w 251"/>
                <a:gd name="T107" fmla="*/ 2147483647 h 163"/>
                <a:gd name="T108" fmla="*/ 2147483647 w 251"/>
                <a:gd name="T109" fmla="*/ 2147483647 h 163"/>
                <a:gd name="T110" fmla="*/ 2147483647 w 251"/>
                <a:gd name="T111" fmla="*/ 2147483647 h 163"/>
                <a:gd name="T112" fmla="*/ 2147483647 w 251"/>
                <a:gd name="T113" fmla="*/ 2147483647 h 16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51"/>
                <a:gd name="T172" fmla="*/ 0 h 163"/>
                <a:gd name="T173" fmla="*/ 251 w 251"/>
                <a:gd name="T174" fmla="*/ 163 h 16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51" h="163">
                  <a:moveTo>
                    <a:pt x="240" y="32"/>
                  </a:moveTo>
                  <a:lnTo>
                    <a:pt x="240" y="35"/>
                  </a:lnTo>
                  <a:lnTo>
                    <a:pt x="240" y="37"/>
                  </a:lnTo>
                  <a:lnTo>
                    <a:pt x="238" y="37"/>
                  </a:lnTo>
                  <a:lnTo>
                    <a:pt x="235" y="37"/>
                  </a:lnTo>
                  <a:lnTo>
                    <a:pt x="235" y="35"/>
                  </a:lnTo>
                  <a:lnTo>
                    <a:pt x="235" y="32"/>
                  </a:lnTo>
                  <a:lnTo>
                    <a:pt x="232" y="32"/>
                  </a:lnTo>
                  <a:lnTo>
                    <a:pt x="232" y="27"/>
                  </a:lnTo>
                  <a:lnTo>
                    <a:pt x="232" y="24"/>
                  </a:lnTo>
                  <a:lnTo>
                    <a:pt x="235" y="21"/>
                  </a:lnTo>
                  <a:lnTo>
                    <a:pt x="235" y="19"/>
                  </a:lnTo>
                  <a:lnTo>
                    <a:pt x="232" y="16"/>
                  </a:lnTo>
                  <a:lnTo>
                    <a:pt x="230" y="16"/>
                  </a:lnTo>
                  <a:lnTo>
                    <a:pt x="227" y="19"/>
                  </a:lnTo>
                  <a:lnTo>
                    <a:pt x="227" y="21"/>
                  </a:lnTo>
                  <a:lnTo>
                    <a:pt x="222" y="21"/>
                  </a:lnTo>
                  <a:lnTo>
                    <a:pt x="219" y="21"/>
                  </a:lnTo>
                  <a:lnTo>
                    <a:pt x="219" y="19"/>
                  </a:lnTo>
                  <a:lnTo>
                    <a:pt x="216" y="16"/>
                  </a:lnTo>
                  <a:lnTo>
                    <a:pt x="219" y="16"/>
                  </a:lnTo>
                  <a:lnTo>
                    <a:pt x="219" y="13"/>
                  </a:lnTo>
                  <a:lnTo>
                    <a:pt x="222" y="13"/>
                  </a:lnTo>
                  <a:lnTo>
                    <a:pt x="222" y="11"/>
                  </a:lnTo>
                  <a:lnTo>
                    <a:pt x="219" y="8"/>
                  </a:lnTo>
                  <a:lnTo>
                    <a:pt x="216" y="11"/>
                  </a:lnTo>
                  <a:lnTo>
                    <a:pt x="216" y="13"/>
                  </a:lnTo>
                  <a:lnTo>
                    <a:pt x="214" y="13"/>
                  </a:lnTo>
                  <a:lnTo>
                    <a:pt x="211" y="11"/>
                  </a:lnTo>
                  <a:lnTo>
                    <a:pt x="211" y="8"/>
                  </a:lnTo>
                  <a:lnTo>
                    <a:pt x="208" y="8"/>
                  </a:lnTo>
                  <a:lnTo>
                    <a:pt x="206" y="11"/>
                  </a:lnTo>
                  <a:lnTo>
                    <a:pt x="206" y="8"/>
                  </a:lnTo>
                  <a:lnTo>
                    <a:pt x="206" y="5"/>
                  </a:lnTo>
                  <a:lnTo>
                    <a:pt x="203" y="5"/>
                  </a:lnTo>
                  <a:lnTo>
                    <a:pt x="200" y="5"/>
                  </a:lnTo>
                  <a:lnTo>
                    <a:pt x="198" y="0"/>
                  </a:lnTo>
                  <a:lnTo>
                    <a:pt x="195" y="0"/>
                  </a:lnTo>
                  <a:lnTo>
                    <a:pt x="192" y="3"/>
                  </a:lnTo>
                  <a:lnTo>
                    <a:pt x="192" y="5"/>
                  </a:lnTo>
                  <a:lnTo>
                    <a:pt x="192" y="8"/>
                  </a:lnTo>
                  <a:lnTo>
                    <a:pt x="198" y="11"/>
                  </a:lnTo>
                  <a:lnTo>
                    <a:pt x="195" y="13"/>
                  </a:lnTo>
                  <a:lnTo>
                    <a:pt x="192" y="16"/>
                  </a:lnTo>
                  <a:lnTo>
                    <a:pt x="190" y="16"/>
                  </a:lnTo>
                  <a:lnTo>
                    <a:pt x="190" y="19"/>
                  </a:lnTo>
                  <a:lnTo>
                    <a:pt x="190" y="21"/>
                  </a:lnTo>
                  <a:lnTo>
                    <a:pt x="187" y="21"/>
                  </a:lnTo>
                  <a:lnTo>
                    <a:pt x="187" y="24"/>
                  </a:lnTo>
                  <a:lnTo>
                    <a:pt x="182" y="21"/>
                  </a:lnTo>
                  <a:lnTo>
                    <a:pt x="182" y="24"/>
                  </a:lnTo>
                  <a:lnTo>
                    <a:pt x="179" y="24"/>
                  </a:lnTo>
                  <a:lnTo>
                    <a:pt x="176" y="21"/>
                  </a:lnTo>
                  <a:lnTo>
                    <a:pt x="174" y="19"/>
                  </a:lnTo>
                  <a:lnTo>
                    <a:pt x="174" y="21"/>
                  </a:lnTo>
                  <a:lnTo>
                    <a:pt x="174" y="24"/>
                  </a:lnTo>
                  <a:lnTo>
                    <a:pt x="171" y="24"/>
                  </a:lnTo>
                  <a:lnTo>
                    <a:pt x="168" y="24"/>
                  </a:lnTo>
                  <a:lnTo>
                    <a:pt x="166" y="24"/>
                  </a:lnTo>
                  <a:lnTo>
                    <a:pt x="166" y="27"/>
                  </a:lnTo>
                  <a:lnTo>
                    <a:pt x="168" y="29"/>
                  </a:lnTo>
                  <a:lnTo>
                    <a:pt x="166" y="32"/>
                  </a:lnTo>
                  <a:lnTo>
                    <a:pt x="152" y="27"/>
                  </a:lnTo>
                  <a:lnTo>
                    <a:pt x="147" y="27"/>
                  </a:lnTo>
                  <a:lnTo>
                    <a:pt x="144" y="21"/>
                  </a:lnTo>
                  <a:lnTo>
                    <a:pt x="142" y="16"/>
                  </a:lnTo>
                  <a:lnTo>
                    <a:pt x="139" y="13"/>
                  </a:lnTo>
                  <a:lnTo>
                    <a:pt x="139" y="11"/>
                  </a:lnTo>
                  <a:lnTo>
                    <a:pt x="144" y="8"/>
                  </a:lnTo>
                  <a:lnTo>
                    <a:pt x="144" y="5"/>
                  </a:lnTo>
                  <a:lnTo>
                    <a:pt x="139" y="8"/>
                  </a:lnTo>
                  <a:lnTo>
                    <a:pt x="136" y="8"/>
                  </a:lnTo>
                  <a:lnTo>
                    <a:pt x="136" y="11"/>
                  </a:lnTo>
                  <a:lnTo>
                    <a:pt x="134" y="11"/>
                  </a:lnTo>
                  <a:lnTo>
                    <a:pt x="134" y="13"/>
                  </a:lnTo>
                  <a:lnTo>
                    <a:pt x="131" y="13"/>
                  </a:lnTo>
                  <a:lnTo>
                    <a:pt x="128" y="13"/>
                  </a:lnTo>
                  <a:lnTo>
                    <a:pt x="126" y="13"/>
                  </a:lnTo>
                  <a:lnTo>
                    <a:pt x="123" y="11"/>
                  </a:lnTo>
                  <a:lnTo>
                    <a:pt x="120" y="11"/>
                  </a:lnTo>
                  <a:lnTo>
                    <a:pt x="118" y="13"/>
                  </a:lnTo>
                  <a:lnTo>
                    <a:pt x="120" y="13"/>
                  </a:lnTo>
                  <a:lnTo>
                    <a:pt x="126" y="16"/>
                  </a:lnTo>
                  <a:lnTo>
                    <a:pt x="139" y="16"/>
                  </a:lnTo>
                  <a:lnTo>
                    <a:pt x="142" y="24"/>
                  </a:lnTo>
                  <a:lnTo>
                    <a:pt x="147" y="27"/>
                  </a:lnTo>
                  <a:lnTo>
                    <a:pt x="150" y="29"/>
                  </a:lnTo>
                  <a:lnTo>
                    <a:pt x="152" y="29"/>
                  </a:lnTo>
                  <a:lnTo>
                    <a:pt x="152" y="32"/>
                  </a:lnTo>
                  <a:lnTo>
                    <a:pt x="147" y="35"/>
                  </a:lnTo>
                  <a:lnTo>
                    <a:pt x="142" y="40"/>
                  </a:lnTo>
                  <a:lnTo>
                    <a:pt x="136" y="40"/>
                  </a:lnTo>
                  <a:lnTo>
                    <a:pt x="134" y="43"/>
                  </a:lnTo>
                  <a:lnTo>
                    <a:pt x="134" y="45"/>
                  </a:lnTo>
                  <a:lnTo>
                    <a:pt x="136" y="43"/>
                  </a:lnTo>
                  <a:lnTo>
                    <a:pt x="139" y="43"/>
                  </a:lnTo>
                  <a:lnTo>
                    <a:pt x="147" y="40"/>
                  </a:lnTo>
                  <a:lnTo>
                    <a:pt x="150" y="40"/>
                  </a:lnTo>
                  <a:lnTo>
                    <a:pt x="150" y="43"/>
                  </a:lnTo>
                  <a:lnTo>
                    <a:pt x="150" y="45"/>
                  </a:lnTo>
                  <a:lnTo>
                    <a:pt x="150" y="48"/>
                  </a:lnTo>
                  <a:lnTo>
                    <a:pt x="152" y="48"/>
                  </a:lnTo>
                  <a:lnTo>
                    <a:pt x="155" y="51"/>
                  </a:lnTo>
                  <a:lnTo>
                    <a:pt x="155" y="53"/>
                  </a:lnTo>
                  <a:lnTo>
                    <a:pt x="158" y="59"/>
                  </a:lnTo>
                  <a:lnTo>
                    <a:pt x="158" y="61"/>
                  </a:lnTo>
                  <a:lnTo>
                    <a:pt x="158" y="64"/>
                  </a:lnTo>
                  <a:lnTo>
                    <a:pt x="155" y="64"/>
                  </a:lnTo>
                  <a:lnTo>
                    <a:pt x="152" y="67"/>
                  </a:lnTo>
                  <a:lnTo>
                    <a:pt x="150" y="69"/>
                  </a:lnTo>
                  <a:lnTo>
                    <a:pt x="144" y="72"/>
                  </a:lnTo>
                  <a:lnTo>
                    <a:pt x="142" y="77"/>
                  </a:lnTo>
                  <a:lnTo>
                    <a:pt x="139" y="83"/>
                  </a:lnTo>
                  <a:lnTo>
                    <a:pt x="131" y="88"/>
                  </a:lnTo>
                  <a:lnTo>
                    <a:pt x="128" y="88"/>
                  </a:lnTo>
                  <a:lnTo>
                    <a:pt x="128" y="91"/>
                  </a:lnTo>
                  <a:lnTo>
                    <a:pt x="126" y="96"/>
                  </a:lnTo>
                  <a:lnTo>
                    <a:pt x="120" y="99"/>
                  </a:lnTo>
                  <a:lnTo>
                    <a:pt x="118" y="101"/>
                  </a:lnTo>
                  <a:lnTo>
                    <a:pt x="118" y="107"/>
                  </a:lnTo>
                  <a:lnTo>
                    <a:pt x="115" y="109"/>
                  </a:lnTo>
                  <a:lnTo>
                    <a:pt x="112" y="109"/>
                  </a:lnTo>
                  <a:lnTo>
                    <a:pt x="110" y="107"/>
                  </a:lnTo>
                  <a:lnTo>
                    <a:pt x="110" y="91"/>
                  </a:lnTo>
                  <a:lnTo>
                    <a:pt x="107" y="91"/>
                  </a:lnTo>
                  <a:lnTo>
                    <a:pt x="102" y="91"/>
                  </a:lnTo>
                  <a:lnTo>
                    <a:pt x="94" y="96"/>
                  </a:lnTo>
                  <a:lnTo>
                    <a:pt x="96" y="101"/>
                  </a:lnTo>
                  <a:lnTo>
                    <a:pt x="96" y="104"/>
                  </a:lnTo>
                  <a:lnTo>
                    <a:pt x="96" y="107"/>
                  </a:lnTo>
                  <a:lnTo>
                    <a:pt x="96" y="109"/>
                  </a:lnTo>
                  <a:lnTo>
                    <a:pt x="94" y="112"/>
                  </a:lnTo>
                  <a:lnTo>
                    <a:pt x="91" y="112"/>
                  </a:lnTo>
                  <a:lnTo>
                    <a:pt x="88" y="115"/>
                  </a:lnTo>
                  <a:lnTo>
                    <a:pt x="86" y="115"/>
                  </a:lnTo>
                  <a:lnTo>
                    <a:pt x="83" y="115"/>
                  </a:lnTo>
                  <a:lnTo>
                    <a:pt x="80" y="117"/>
                  </a:lnTo>
                  <a:lnTo>
                    <a:pt x="78" y="120"/>
                  </a:lnTo>
                  <a:lnTo>
                    <a:pt x="78" y="123"/>
                  </a:lnTo>
                  <a:lnTo>
                    <a:pt x="75" y="123"/>
                  </a:lnTo>
                  <a:lnTo>
                    <a:pt x="75" y="120"/>
                  </a:lnTo>
                  <a:lnTo>
                    <a:pt x="78" y="117"/>
                  </a:lnTo>
                  <a:lnTo>
                    <a:pt x="78" y="115"/>
                  </a:lnTo>
                  <a:lnTo>
                    <a:pt x="78" y="112"/>
                  </a:lnTo>
                  <a:lnTo>
                    <a:pt x="78" y="115"/>
                  </a:lnTo>
                  <a:lnTo>
                    <a:pt x="75" y="115"/>
                  </a:lnTo>
                  <a:lnTo>
                    <a:pt x="72" y="112"/>
                  </a:lnTo>
                  <a:lnTo>
                    <a:pt x="70" y="112"/>
                  </a:lnTo>
                  <a:lnTo>
                    <a:pt x="70" y="115"/>
                  </a:lnTo>
                  <a:lnTo>
                    <a:pt x="72" y="115"/>
                  </a:lnTo>
                  <a:lnTo>
                    <a:pt x="75" y="117"/>
                  </a:lnTo>
                  <a:lnTo>
                    <a:pt x="72" y="120"/>
                  </a:lnTo>
                  <a:lnTo>
                    <a:pt x="70" y="120"/>
                  </a:lnTo>
                  <a:lnTo>
                    <a:pt x="70" y="117"/>
                  </a:lnTo>
                  <a:lnTo>
                    <a:pt x="67" y="115"/>
                  </a:lnTo>
                  <a:lnTo>
                    <a:pt x="64" y="115"/>
                  </a:lnTo>
                  <a:lnTo>
                    <a:pt x="62" y="115"/>
                  </a:lnTo>
                  <a:lnTo>
                    <a:pt x="62" y="117"/>
                  </a:lnTo>
                  <a:lnTo>
                    <a:pt x="59" y="120"/>
                  </a:lnTo>
                  <a:lnTo>
                    <a:pt x="56" y="120"/>
                  </a:lnTo>
                  <a:lnTo>
                    <a:pt x="54" y="123"/>
                  </a:lnTo>
                  <a:lnTo>
                    <a:pt x="48" y="123"/>
                  </a:lnTo>
                  <a:lnTo>
                    <a:pt x="43" y="125"/>
                  </a:lnTo>
                  <a:lnTo>
                    <a:pt x="43" y="128"/>
                  </a:lnTo>
                  <a:lnTo>
                    <a:pt x="43" y="131"/>
                  </a:lnTo>
                  <a:lnTo>
                    <a:pt x="38" y="128"/>
                  </a:lnTo>
                  <a:lnTo>
                    <a:pt x="35" y="128"/>
                  </a:lnTo>
                  <a:lnTo>
                    <a:pt x="35" y="131"/>
                  </a:lnTo>
                  <a:lnTo>
                    <a:pt x="32" y="131"/>
                  </a:lnTo>
                  <a:lnTo>
                    <a:pt x="32" y="128"/>
                  </a:lnTo>
                  <a:lnTo>
                    <a:pt x="32" y="123"/>
                  </a:lnTo>
                  <a:lnTo>
                    <a:pt x="30" y="123"/>
                  </a:lnTo>
                  <a:lnTo>
                    <a:pt x="27" y="128"/>
                  </a:lnTo>
                  <a:lnTo>
                    <a:pt x="27" y="133"/>
                  </a:lnTo>
                  <a:lnTo>
                    <a:pt x="24" y="133"/>
                  </a:lnTo>
                  <a:lnTo>
                    <a:pt x="22" y="136"/>
                  </a:lnTo>
                  <a:lnTo>
                    <a:pt x="16" y="136"/>
                  </a:lnTo>
                  <a:lnTo>
                    <a:pt x="14" y="136"/>
                  </a:lnTo>
                  <a:lnTo>
                    <a:pt x="11" y="133"/>
                  </a:lnTo>
                  <a:lnTo>
                    <a:pt x="11" y="131"/>
                  </a:lnTo>
                  <a:lnTo>
                    <a:pt x="8" y="128"/>
                  </a:lnTo>
                  <a:lnTo>
                    <a:pt x="8" y="123"/>
                  </a:lnTo>
                  <a:lnTo>
                    <a:pt x="8" y="120"/>
                  </a:lnTo>
                  <a:lnTo>
                    <a:pt x="8" y="117"/>
                  </a:lnTo>
                  <a:lnTo>
                    <a:pt x="6" y="117"/>
                  </a:lnTo>
                  <a:lnTo>
                    <a:pt x="6" y="120"/>
                  </a:lnTo>
                  <a:lnTo>
                    <a:pt x="8" y="123"/>
                  </a:lnTo>
                  <a:lnTo>
                    <a:pt x="8" y="125"/>
                  </a:lnTo>
                  <a:lnTo>
                    <a:pt x="8" y="128"/>
                  </a:lnTo>
                  <a:lnTo>
                    <a:pt x="8" y="131"/>
                  </a:lnTo>
                  <a:lnTo>
                    <a:pt x="8" y="133"/>
                  </a:lnTo>
                  <a:lnTo>
                    <a:pt x="11" y="136"/>
                  </a:lnTo>
                  <a:lnTo>
                    <a:pt x="14" y="139"/>
                  </a:lnTo>
                  <a:lnTo>
                    <a:pt x="14" y="144"/>
                  </a:lnTo>
                  <a:lnTo>
                    <a:pt x="11" y="147"/>
                  </a:lnTo>
                  <a:lnTo>
                    <a:pt x="8" y="149"/>
                  </a:lnTo>
                  <a:lnTo>
                    <a:pt x="8" y="152"/>
                  </a:lnTo>
                  <a:lnTo>
                    <a:pt x="6" y="155"/>
                  </a:lnTo>
                  <a:lnTo>
                    <a:pt x="6" y="157"/>
                  </a:lnTo>
                  <a:lnTo>
                    <a:pt x="3" y="160"/>
                  </a:lnTo>
                  <a:lnTo>
                    <a:pt x="3" y="157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3" y="163"/>
                  </a:lnTo>
                  <a:lnTo>
                    <a:pt x="6" y="163"/>
                  </a:lnTo>
                  <a:lnTo>
                    <a:pt x="6" y="160"/>
                  </a:lnTo>
                  <a:lnTo>
                    <a:pt x="8" y="163"/>
                  </a:lnTo>
                  <a:lnTo>
                    <a:pt x="11" y="160"/>
                  </a:lnTo>
                  <a:lnTo>
                    <a:pt x="14" y="160"/>
                  </a:lnTo>
                  <a:lnTo>
                    <a:pt x="14" y="157"/>
                  </a:lnTo>
                  <a:lnTo>
                    <a:pt x="16" y="157"/>
                  </a:lnTo>
                  <a:lnTo>
                    <a:pt x="19" y="155"/>
                  </a:lnTo>
                  <a:lnTo>
                    <a:pt x="19" y="157"/>
                  </a:lnTo>
                  <a:lnTo>
                    <a:pt x="22" y="157"/>
                  </a:lnTo>
                  <a:lnTo>
                    <a:pt x="19" y="160"/>
                  </a:lnTo>
                  <a:lnTo>
                    <a:pt x="19" y="163"/>
                  </a:lnTo>
                  <a:lnTo>
                    <a:pt x="22" y="160"/>
                  </a:lnTo>
                  <a:lnTo>
                    <a:pt x="24" y="157"/>
                  </a:lnTo>
                  <a:lnTo>
                    <a:pt x="27" y="155"/>
                  </a:lnTo>
                  <a:lnTo>
                    <a:pt x="27" y="152"/>
                  </a:lnTo>
                  <a:lnTo>
                    <a:pt x="27" y="149"/>
                  </a:lnTo>
                  <a:lnTo>
                    <a:pt x="30" y="149"/>
                  </a:lnTo>
                  <a:lnTo>
                    <a:pt x="30" y="152"/>
                  </a:lnTo>
                  <a:lnTo>
                    <a:pt x="32" y="155"/>
                  </a:lnTo>
                  <a:lnTo>
                    <a:pt x="35" y="147"/>
                  </a:lnTo>
                  <a:lnTo>
                    <a:pt x="35" y="144"/>
                  </a:lnTo>
                  <a:lnTo>
                    <a:pt x="38" y="144"/>
                  </a:lnTo>
                  <a:lnTo>
                    <a:pt x="38" y="147"/>
                  </a:lnTo>
                  <a:lnTo>
                    <a:pt x="40" y="147"/>
                  </a:lnTo>
                  <a:lnTo>
                    <a:pt x="40" y="149"/>
                  </a:lnTo>
                  <a:lnTo>
                    <a:pt x="43" y="149"/>
                  </a:lnTo>
                  <a:lnTo>
                    <a:pt x="43" y="147"/>
                  </a:lnTo>
                  <a:lnTo>
                    <a:pt x="43" y="144"/>
                  </a:lnTo>
                  <a:lnTo>
                    <a:pt x="46" y="141"/>
                  </a:lnTo>
                  <a:lnTo>
                    <a:pt x="48" y="144"/>
                  </a:lnTo>
                  <a:lnTo>
                    <a:pt x="51" y="144"/>
                  </a:lnTo>
                  <a:lnTo>
                    <a:pt x="54" y="141"/>
                  </a:lnTo>
                  <a:lnTo>
                    <a:pt x="56" y="141"/>
                  </a:lnTo>
                  <a:lnTo>
                    <a:pt x="62" y="139"/>
                  </a:lnTo>
                  <a:lnTo>
                    <a:pt x="67" y="136"/>
                  </a:lnTo>
                  <a:lnTo>
                    <a:pt x="70" y="136"/>
                  </a:lnTo>
                  <a:lnTo>
                    <a:pt x="75" y="133"/>
                  </a:lnTo>
                  <a:lnTo>
                    <a:pt x="78" y="131"/>
                  </a:lnTo>
                  <a:lnTo>
                    <a:pt x="80" y="128"/>
                  </a:lnTo>
                  <a:lnTo>
                    <a:pt x="83" y="125"/>
                  </a:lnTo>
                  <a:lnTo>
                    <a:pt x="86" y="123"/>
                  </a:lnTo>
                  <a:lnTo>
                    <a:pt x="88" y="120"/>
                  </a:lnTo>
                  <a:lnTo>
                    <a:pt x="94" y="120"/>
                  </a:lnTo>
                  <a:lnTo>
                    <a:pt x="96" y="120"/>
                  </a:lnTo>
                  <a:lnTo>
                    <a:pt x="96" y="123"/>
                  </a:lnTo>
                  <a:lnTo>
                    <a:pt x="99" y="125"/>
                  </a:lnTo>
                  <a:lnTo>
                    <a:pt x="102" y="128"/>
                  </a:lnTo>
                  <a:lnTo>
                    <a:pt x="102" y="125"/>
                  </a:lnTo>
                  <a:lnTo>
                    <a:pt x="99" y="123"/>
                  </a:lnTo>
                  <a:lnTo>
                    <a:pt x="99" y="120"/>
                  </a:lnTo>
                  <a:lnTo>
                    <a:pt x="99" y="117"/>
                  </a:lnTo>
                  <a:lnTo>
                    <a:pt x="102" y="115"/>
                  </a:lnTo>
                  <a:lnTo>
                    <a:pt x="102" y="112"/>
                  </a:lnTo>
                  <a:lnTo>
                    <a:pt x="104" y="112"/>
                  </a:lnTo>
                  <a:lnTo>
                    <a:pt x="104" y="109"/>
                  </a:lnTo>
                  <a:lnTo>
                    <a:pt x="107" y="112"/>
                  </a:lnTo>
                  <a:lnTo>
                    <a:pt x="110" y="112"/>
                  </a:lnTo>
                  <a:lnTo>
                    <a:pt x="115" y="115"/>
                  </a:lnTo>
                  <a:lnTo>
                    <a:pt x="120" y="112"/>
                  </a:lnTo>
                  <a:lnTo>
                    <a:pt x="120" y="109"/>
                  </a:lnTo>
                  <a:lnTo>
                    <a:pt x="120" y="107"/>
                  </a:lnTo>
                  <a:lnTo>
                    <a:pt x="120" y="104"/>
                  </a:lnTo>
                  <a:lnTo>
                    <a:pt x="126" y="99"/>
                  </a:lnTo>
                  <a:lnTo>
                    <a:pt x="128" y="99"/>
                  </a:lnTo>
                  <a:lnTo>
                    <a:pt x="136" y="91"/>
                  </a:lnTo>
                  <a:lnTo>
                    <a:pt x="142" y="85"/>
                  </a:lnTo>
                  <a:lnTo>
                    <a:pt x="144" y="77"/>
                  </a:lnTo>
                  <a:lnTo>
                    <a:pt x="150" y="75"/>
                  </a:lnTo>
                  <a:lnTo>
                    <a:pt x="150" y="77"/>
                  </a:lnTo>
                  <a:lnTo>
                    <a:pt x="150" y="80"/>
                  </a:lnTo>
                  <a:lnTo>
                    <a:pt x="152" y="77"/>
                  </a:lnTo>
                  <a:lnTo>
                    <a:pt x="152" y="75"/>
                  </a:lnTo>
                  <a:lnTo>
                    <a:pt x="155" y="75"/>
                  </a:lnTo>
                  <a:lnTo>
                    <a:pt x="155" y="72"/>
                  </a:lnTo>
                  <a:lnTo>
                    <a:pt x="158" y="72"/>
                  </a:lnTo>
                  <a:lnTo>
                    <a:pt x="160" y="72"/>
                  </a:lnTo>
                  <a:lnTo>
                    <a:pt x="160" y="75"/>
                  </a:lnTo>
                  <a:lnTo>
                    <a:pt x="163" y="77"/>
                  </a:lnTo>
                  <a:lnTo>
                    <a:pt x="163" y="80"/>
                  </a:lnTo>
                  <a:lnTo>
                    <a:pt x="163" y="77"/>
                  </a:lnTo>
                  <a:lnTo>
                    <a:pt x="163" y="75"/>
                  </a:lnTo>
                  <a:lnTo>
                    <a:pt x="163" y="72"/>
                  </a:lnTo>
                  <a:lnTo>
                    <a:pt x="160" y="69"/>
                  </a:lnTo>
                  <a:lnTo>
                    <a:pt x="160" y="67"/>
                  </a:lnTo>
                  <a:lnTo>
                    <a:pt x="160" y="64"/>
                  </a:lnTo>
                  <a:lnTo>
                    <a:pt x="160" y="61"/>
                  </a:lnTo>
                  <a:lnTo>
                    <a:pt x="163" y="59"/>
                  </a:lnTo>
                  <a:lnTo>
                    <a:pt x="163" y="56"/>
                  </a:lnTo>
                  <a:lnTo>
                    <a:pt x="160" y="56"/>
                  </a:lnTo>
                  <a:lnTo>
                    <a:pt x="160" y="51"/>
                  </a:lnTo>
                  <a:lnTo>
                    <a:pt x="158" y="48"/>
                  </a:lnTo>
                  <a:lnTo>
                    <a:pt x="152" y="43"/>
                  </a:lnTo>
                  <a:lnTo>
                    <a:pt x="152" y="40"/>
                  </a:lnTo>
                  <a:lnTo>
                    <a:pt x="158" y="43"/>
                  </a:lnTo>
                  <a:lnTo>
                    <a:pt x="160" y="40"/>
                  </a:lnTo>
                  <a:lnTo>
                    <a:pt x="163" y="40"/>
                  </a:lnTo>
                  <a:lnTo>
                    <a:pt x="166" y="43"/>
                  </a:lnTo>
                  <a:lnTo>
                    <a:pt x="168" y="45"/>
                  </a:lnTo>
                  <a:lnTo>
                    <a:pt x="168" y="48"/>
                  </a:lnTo>
                  <a:lnTo>
                    <a:pt x="171" y="48"/>
                  </a:lnTo>
                  <a:lnTo>
                    <a:pt x="171" y="43"/>
                  </a:lnTo>
                  <a:lnTo>
                    <a:pt x="166" y="40"/>
                  </a:lnTo>
                  <a:lnTo>
                    <a:pt x="168" y="37"/>
                  </a:lnTo>
                  <a:lnTo>
                    <a:pt x="174" y="35"/>
                  </a:lnTo>
                  <a:lnTo>
                    <a:pt x="179" y="32"/>
                  </a:lnTo>
                  <a:lnTo>
                    <a:pt x="182" y="32"/>
                  </a:lnTo>
                  <a:lnTo>
                    <a:pt x="182" y="37"/>
                  </a:lnTo>
                  <a:lnTo>
                    <a:pt x="184" y="37"/>
                  </a:lnTo>
                  <a:lnTo>
                    <a:pt x="187" y="35"/>
                  </a:lnTo>
                  <a:lnTo>
                    <a:pt x="198" y="32"/>
                  </a:lnTo>
                  <a:lnTo>
                    <a:pt x="200" y="35"/>
                  </a:lnTo>
                  <a:lnTo>
                    <a:pt x="195" y="37"/>
                  </a:lnTo>
                  <a:lnTo>
                    <a:pt x="198" y="40"/>
                  </a:lnTo>
                  <a:lnTo>
                    <a:pt x="200" y="37"/>
                  </a:lnTo>
                  <a:lnTo>
                    <a:pt x="203" y="37"/>
                  </a:lnTo>
                  <a:lnTo>
                    <a:pt x="206" y="43"/>
                  </a:lnTo>
                  <a:lnTo>
                    <a:pt x="208" y="45"/>
                  </a:lnTo>
                  <a:lnTo>
                    <a:pt x="208" y="43"/>
                  </a:lnTo>
                  <a:lnTo>
                    <a:pt x="203" y="35"/>
                  </a:lnTo>
                  <a:lnTo>
                    <a:pt x="203" y="32"/>
                  </a:lnTo>
                  <a:lnTo>
                    <a:pt x="206" y="32"/>
                  </a:lnTo>
                  <a:lnTo>
                    <a:pt x="208" y="29"/>
                  </a:lnTo>
                  <a:lnTo>
                    <a:pt x="214" y="29"/>
                  </a:lnTo>
                  <a:lnTo>
                    <a:pt x="214" y="32"/>
                  </a:lnTo>
                  <a:lnTo>
                    <a:pt x="216" y="32"/>
                  </a:lnTo>
                  <a:lnTo>
                    <a:pt x="216" y="35"/>
                  </a:lnTo>
                  <a:lnTo>
                    <a:pt x="219" y="37"/>
                  </a:lnTo>
                  <a:lnTo>
                    <a:pt x="216" y="37"/>
                  </a:lnTo>
                  <a:lnTo>
                    <a:pt x="214" y="40"/>
                  </a:lnTo>
                  <a:lnTo>
                    <a:pt x="214" y="43"/>
                  </a:lnTo>
                  <a:lnTo>
                    <a:pt x="214" y="45"/>
                  </a:lnTo>
                  <a:lnTo>
                    <a:pt x="211" y="45"/>
                  </a:lnTo>
                  <a:lnTo>
                    <a:pt x="208" y="48"/>
                  </a:lnTo>
                  <a:lnTo>
                    <a:pt x="208" y="51"/>
                  </a:lnTo>
                  <a:lnTo>
                    <a:pt x="211" y="53"/>
                  </a:lnTo>
                  <a:lnTo>
                    <a:pt x="211" y="56"/>
                  </a:lnTo>
                  <a:lnTo>
                    <a:pt x="211" y="59"/>
                  </a:lnTo>
                  <a:lnTo>
                    <a:pt x="211" y="61"/>
                  </a:lnTo>
                  <a:lnTo>
                    <a:pt x="211" y="64"/>
                  </a:lnTo>
                  <a:lnTo>
                    <a:pt x="211" y="67"/>
                  </a:lnTo>
                  <a:lnTo>
                    <a:pt x="211" y="64"/>
                  </a:lnTo>
                  <a:lnTo>
                    <a:pt x="214" y="61"/>
                  </a:lnTo>
                  <a:lnTo>
                    <a:pt x="214" y="59"/>
                  </a:lnTo>
                  <a:lnTo>
                    <a:pt x="211" y="53"/>
                  </a:lnTo>
                  <a:lnTo>
                    <a:pt x="211" y="51"/>
                  </a:lnTo>
                  <a:lnTo>
                    <a:pt x="214" y="48"/>
                  </a:lnTo>
                  <a:lnTo>
                    <a:pt x="214" y="45"/>
                  </a:lnTo>
                  <a:lnTo>
                    <a:pt x="216" y="45"/>
                  </a:lnTo>
                  <a:lnTo>
                    <a:pt x="216" y="43"/>
                  </a:lnTo>
                  <a:lnTo>
                    <a:pt x="219" y="40"/>
                  </a:lnTo>
                  <a:lnTo>
                    <a:pt x="222" y="40"/>
                  </a:lnTo>
                  <a:lnTo>
                    <a:pt x="224" y="43"/>
                  </a:lnTo>
                  <a:lnTo>
                    <a:pt x="224" y="45"/>
                  </a:lnTo>
                  <a:lnTo>
                    <a:pt x="222" y="48"/>
                  </a:lnTo>
                  <a:lnTo>
                    <a:pt x="227" y="51"/>
                  </a:lnTo>
                  <a:lnTo>
                    <a:pt x="227" y="59"/>
                  </a:lnTo>
                  <a:lnTo>
                    <a:pt x="227" y="64"/>
                  </a:lnTo>
                  <a:lnTo>
                    <a:pt x="227" y="67"/>
                  </a:lnTo>
                  <a:lnTo>
                    <a:pt x="222" y="72"/>
                  </a:lnTo>
                  <a:lnTo>
                    <a:pt x="222" y="75"/>
                  </a:lnTo>
                  <a:lnTo>
                    <a:pt x="224" y="72"/>
                  </a:lnTo>
                  <a:lnTo>
                    <a:pt x="230" y="69"/>
                  </a:lnTo>
                  <a:lnTo>
                    <a:pt x="230" y="67"/>
                  </a:lnTo>
                  <a:lnTo>
                    <a:pt x="232" y="72"/>
                  </a:lnTo>
                  <a:lnTo>
                    <a:pt x="232" y="75"/>
                  </a:lnTo>
                  <a:lnTo>
                    <a:pt x="235" y="75"/>
                  </a:lnTo>
                  <a:lnTo>
                    <a:pt x="238" y="72"/>
                  </a:lnTo>
                  <a:lnTo>
                    <a:pt x="235" y="69"/>
                  </a:lnTo>
                  <a:lnTo>
                    <a:pt x="232" y="64"/>
                  </a:lnTo>
                  <a:lnTo>
                    <a:pt x="232" y="61"/>
                  </a:lnTo>
                  <a:lnTo>
                    <a:pt x="232" y="59"/>
                  </a:lnTo>
                  <a:lnTo>
                    <a:pt x="232" y="56"/>
                  </a:lnTo>
                  <a:lnTo>
                    <a:pt x="235" y="56"/>
                  </a:lnTo>
                  <a:lnTo>
                    <a:pt x="238" y="56"/>
                  </a:lnTo>
                  <a:lnTo>
                    <a:pt x="240" y="59"/>
                  </a:lnTo>
                  <a:lnTo>
                    <a:pt x="238" y="64"/>
                  </a:lnTo>
                  <a:lnTo>
                    <a:pt x="240" y="64"/>
                  </a:lnTo>
                  <a:lnTo>
                    <a:pt x="240" y="61"/>
                  </a:lnTo>
                  <a:lnTo>
                    <a:pt x="243" y="59"/>
                  </a:lnTo>
                  <a:lnTo>
                    <a:pt x="246" y="61"/>
                  </a:lnTo>
                  <a:lnTo>
                    <a:pt x="246" y="67"/>
                  </a:lnTo>
                  <a:lnTo>
                    <a:pt x="248" y="67"/>
                  </a:lnTo>
                  <a:lnTo>
                    <a:pt x="251" y="64"/>
                  </a:lnTo>
                  <a:lnTo>
                    <a:pt x="251" y="61"/>
                  </a:lnTo>
                  <a:lnTo>
                    <a:pt x="251" y="59"/>
                  </a:lnTo>
                  <a:lnTo>
                    <a:pt x="248" y="59"/>
                  </a:lnTo>
                  <a:lnTo>
                    <a:pt x="251" y="56"/>
                  </a:lnTo>
                  <a:lnTo>
                    <a:pt x="251" y="53"/>
                  </a:lnTo>
                  <a:lnTo>
                    <a:pt x="248" y="53"/>
                  </a:lnTo>
                  <a:lnTo>
                    <a:pt x="248" y="51"/>
                  </a:lnTo>
                  <a:lnTo>
                    <a:pt x="246" y="48"/>
                  </a:lnTo>
                  <a:lnTo>
                    <a:pt x="246" y="45"/>
                  </a:lnTo>
                  <a:lnTo>
                    <a:pt x="246" y="43"/>
                  </a:lnTo>
                  <a:lnTo>
                    <a:pt x="246" y="40"/>
                  </a:lnTo>
                  <a:lnTo>
                    <a:pt x="243" y="37"/>
                  </a:lnTo>
                  <a:lnTo>
                    <a:pt x="240" y="35"/>
                  </a:lnTo>
                  <a:lnTo>
                    <a:pt x="240" y="3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44" name="Freeform 310"/>
            <p:cNvSpPr>
              <a:spLocks/>
            </p:cNvSpPr>
            <p:nvPr/>
          </p:nvSpPr>
          <p:spPr bwMode="auto">
            <a:xfrm>
              <a:off x="4757738" y="3576638"/>
              <a:ext cx="107950" cy="147637"/>
            </a:xfrm>
            <a:custGeom>
              <a:avLst/>
              <a:gdLst>
                <a:gd name="T0" fmla="*/ 2147483647 w 29"/>
                <a:gd name="T1" fmla="*/ 2147483647 h 37"/>
                <a:gd name="T2" fmla="*/ 2147483647 w 29"/>
                <a:gd name="T3" fmla="*/ 2147483647 h 37"/>
                <a:gd name="T4" fmla="*/ 2147483647 w 29"/>
                <a:gd name="T5" fmla="*/ 2147483647 h 37"/>
                <a:gd name="T6" fmla="*/ 2147483647 w 29"/>
                <a:gd name="T7" fmla="*/ 2147483647 h 37"/>
                <a:gd name="T8" fmla="*/ 2147483647 w 29"/>
                <a:gd name="T9" fmla="*/ 2147483647 h 37"/>
                <a:gd name="T10" fmla="*/ 2147483647 w 29"/>
                <a:gd name="T11" fmla="*/ 2147483647 h 37"/>
                <a:gd name="T12" fmla="*/ 2147483647 w 29"/>
                <a:gd name="T13" fmla="*/ 2147483647 h 37"/>
                <a:gd name="T14" fmla="*/ 2147483647 w 29"/>
                <a:gd name="T15" fmla="*/ 2147483647 h 37"/>
                <a:gd name="T16" fmla="*/ 2147483647 w 29"/>
                <a:gd name="T17" fmla="*/ 2147483647 h 37"/>
                <a:gd name="T18" fmla="*/ 2147483647 w 29"/>
                <a:gd name="T19" fmla="*/ 2147483647 h 37"/>
                <a:gd name="T20" fmla="*/ 2147483647 w 29"/>
                <a:gd name="T21" fmla="*/ 2147483647 h 37"/>
                <a:gd name="T22" fmla="*/ 2147483647 w 29"/>
                <a:gd name="T23" fmla="*/ 2147483647 h 37"/>
                <a:gd name="T24" fmla="*/ 2147483647 w 29"/>
                <a:gd name="T25" fmla="*/ 2147483647 h 37"/>
                <a:gd name="T26" fmla="*/ 2147483647 w 29"/>
                <a:gd name="T27" fmla="*/ 2147483647 h 37"/>
                <a:gd name="T28" fmla="*/ 2147483647 w 29"/>
                <a:gd name="T29" fmla="*/ 2147483647 h 37"/>
                <a:gd name="T30" fmla="*/ 2147483647 w 29"/>
                <a:gd name="T31" fmla="*/ 0 h 37"/>
                <a:gd name="T32" fmla="*/ 2147483647 w 29"/>
                <a:gd name="T33" fmla="*/ 0 h 37"/>
                <a:gd name="T34" fmla="*/ 2147483647 w 29"/>
                <a:gd name="T35" fmla="*/ 2147483647 h 37"/>
                <a:gd name="T36" fmla="*/ 2147483647 w 29"/>
                <a:gd name="T37" fmla="*/ 2147483647 h 37"/>
                <a:gd name="T38" fmla="*/ 2147483647 w 29"/>
                <a:gd name="T39" fmla="*/ 2147483647 h 37"/>
                <a:gd name="T40" fmla="*/ 2147483647 w 29"/>
                <a:gd name="T41" fmla="*/ 2147483647 h 37"/>
                <a:gd name="T42" fmla="*/ 2147483647 w 29"/>
                <a:gd name="T43" fmla="*/ 2147483647 h 37"/>
                <a:gd name="T44" fmla="*/ 2147483647 w 29"/>
                <a:gd name="T45" fmla="*/ 2147483647 h 37"/>
                <a:gd name="T46" fmla="*/ 0 w 29"/>
                <a:gd name="T47" fmla="*/ 2147483647 h 37"/>
                <a:gd name="T48" fmla="*/ 2147483647 w 29"/>
                <a:gd name="T49" fmla="*/ 2147483647 h 37"/>
                <a:gd name="T50" fmla="*/ 2147483647 w 29"/>
                <a:gd name="T51" fmla="*/ 2147483647 h 37"/>
                <a:gd name="T52" fmla="*/ 2147483647 w 29"/>
                <a:gd name="T53" fmla="*/ 2147483647 h 37"/>
                <a:gd name="T54" fmla="*/ 2147483647 w 29"/>
                <a:gd name="T55" fmla="*/ 2147483647 h 37"/>
                <a:gd name="T56" fmla="*/ 2147483647 w 29"/>
                <a:gd name="T57" fmla="*/ 2147483647 h 3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9"/>
                <a:gd name="T88" fmla="*/ 0 h 37"/>
                <a:gd name="T89" fmla="*/ 29 w 29"/>
                <a:gd name="T90" fmla="*/ 37 h 3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9" h="37">
                  <a:moveTo>
                    <a:pt x="19" y="32"/>
                  </a:moveTo>
                  <a:lnTo>
                    <a:pt x="21" y="32"/>
                  </a:lnTo>
                  <a:lnTo>
                    <a:pt x="24" y="35"/>
                  </a:lnTo>
                  <a:lnTo>
                    <a:pt x="27" y="37"/>
                  </a:lnTo>
                  <a:lnTo>
                    <a:pt x="29" y="35"/>
                  </a:lnTo>
                  <a:lnTo>
                    <a:pt x="24" y="24"/>
                  </a:lnTo>
                  <a:lnTo>
                    <a:pt x="21" y="21"/>
                  </a:lnTo>
                  <a:lnTo>
                    <a:pt x="13" y="19"/>
                  </a:lnTo>
                  <a:lnTo>
                    <a:pt x="11" y="19"/>
                  </a:lnTo>
                  <a:lnTo>
                    <a:pt x="11" y="16"/>
                  </a:lnTo>
                  <a:lnTo>
                    <a:pt x="11" y="13"/>
                  </a:lnTo>
                  <a:lnTo>
                    <a:pt x="16" y="11"/>
                  </a:lnTo>
                  <a:lnTo>
                    <a:pt x="19" y="8"/>
                  </a:lnTo>
                  <a:lnTo>
                    <a:pt x="19" y="5"/>
                  </a:lnTo>
                  <a:lnTo>
                    <a:pt x="16" y="3"/>
                  </a:lnTo>
                  <a:lnTo>
                    <a:pt x="11" y="0"/>
                  </a:lnTo>
                  <a:lnTo>
                    <a:pt x="8" y="0"/>
                  </a:lnTo>
                  <a:lnTo>
                    <a:pt x="11" y="3"/>
                  </a:lnTo>
                  <a:lnTo>
                    <a:pt x="13" y="5"/>
                  </a:lnTo>
                  <a:lnTo>
                    <a:pt x="16" y="8"/>
                  </a:lnTo>
                  <a:lnTo>
                    <a:pt x="16" y="11"/>
                  </a:lnTo>
                  <a:lnTo>
                    <a:pt x="11" y="11"/>
                  </a:lnTo>
                  <a:lnTo>
                    <a:pt x="3" y="11"/>
                  </a:lnTo>
                  <a:lnTo>
                    <a:pt x="0" y="13"/>
                  </a:lnTo>
                  <a:lnTo>
                    <a:pt x="5" y="16"/>
                  </a:lnTo>
                  <a:lnTo>
                    <a:pt x="11" y="21"/>
                  </a:lnTo>
                  <a:lnTo>
                    <a:pt x="13" y="24"/>
                  </a:lnTo>
                  <a:lnTo>
                    <a:pt x="19" y="27"/>
                  </a:lnTo>
                  <a:lnTo>
                    <a:pt x="19" y="3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45" name="Freeform 311"/>
            <p:cNvSpPr>
              <a:spLocks/>
            </p:cNvSpPr>
            <p:nvPr/>
          </p:nvSpPr>
          <p:spPr bwMode="auto">
            <a:xfrm>
              <a:off x="5778500" y="2889250"/>
              <a:ext cx="30163" cy="33338"/>
            </a:xfrm>
            <a:custGeom>
              <a:avLst/>
              <a:gdLst>
                <a:gd name="T0" fmla="*/ 2147483647 w 8"/>
                <a:gd name="T1" fmla="*/ 2147483647 h 8"/>
                <a:gd name="T2" fmla="*/ 2147483647 w 8"/>
                <a:gd name="T3" fmla="*/ 2147483647 h 8"/>
                <a:gd name="T4" fmla="*/ 2147483647 w 8"/>
                <a:gd name="T5" fmla="*/ 0 h 8"/>
                <a:gd name="T6" fmla="*/ 2147483647 w 8"/>
                <a:gd name="T7" fmla="*/ 0 h 8"/>
                <a:gd name="T8" fmla="*/ 2147483647 w 8"/>
                <a:gd name="T9" fmla="*/ 2147483647 h 8"/>
                <a:gd name="T10" fmla="*/ 0 w 8"/>
                <a:gd name="T11" fmla="*/ 2147483647 h 8"/>
                <a:gd name="T12" fmla="*/ 2147483647 w 8"/>
                <a:gd name="T13" fmla="*/ 2147483647 h 8"/>
                <a:gd name="T14" fmla="*/ 2147483647 w 8"/>
                <a:gd name="T15" fmla="*/ 2147483647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8"/>
                <a:gd name="T26" fmla="*/ 8 w 8"/>
                <a:gd name="T27" fmla="*/ 8 h 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8">
                  <a:moveTo>
                    <a:pt x="8" y="5"/>
                  </a:moveTo>
                  <a:lnTo>
                    <a:pt x="8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8" y="8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46" name="Freeform 312"/>
            <p:cNvSpPr>
              <a:spLocks/>
            </p:cNvSpPr>
            <p:nvPr/>
          </p:nvSpPr>
          <p:spPr bwMode="auto">
            <a:xfrm>
              <a:off x="5494338" y="2865438"/>
              <a:ext cx="53975" cy="31750"/>
            </a:xfrm>
            <a:custGeom>
              <a:avLst/>
              <a:gdLst>
                <a:gd name="T0" fmla="*/ 2147483647 w 14"/>
                <a:gd name="T1" fmla="*/ 2147483647 h 8"/>
                <a:gd name="T2" fmla="*/ 2147483647 w 14"/>
                <a:gd name="T3" fmla="*/ 2147483647 h 8"/>
                <a:gd name="T4" fmla="*/ 2147483647 w 14"/>
                <a:gd name="T5" fmla="*/ 2147483647 h 8"/>
                <a:gd name="T6" fmla="*/ 2147483647 w 14"/>
                <a:gd name="T7" fmla="*/ 2147483647 h 8"/>
                <a:gd name="T8" fmla="*/ 2147483647 w 14"/>
                <a:gd name="T9" fmla="*/ 0 h 8"/>
                <a:gd name="T10" fmla="*/ 0 w 14"/>
                <a:gd name="T11" fmla="*/ 0 h 8"/>
                <a:gd name="T12" fmla="*/ 0 w 14"/>
                <a:gd name="T13" fmla="*/ 2147483647 h 8"/>
                <a:gd name="T14" fmla="*/ 0 w 14"/>
                <a:gd name="T15" fmla="*/ 2147483647 h 8"/>
                <a:gd name="T16" fmla="*/ 2147483647 w 14"/>
                <a:gd name="T17" fmla="*/ 2147483647 h 8"/>
                <a:gd name="T18" fmla="*/ 2147483647 w 14"/>
                <a:gd name="T19" fmla="*/ 2147483647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8"/>
                <a:gd name="T32" fmla="*/ 14 w 14"/>
                <a:gd name="T33" fmla="*/ 8 h 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8">
                  <a:moveTo>
                    <a:pt x="8" y="8"/>
                  </a:moveTo>
                  <a:lnTo>
                    <a:pt x="11" y="6"/>
                  </a:lnTo>
                  <a:lnTo>
                    <a:pt x="14" y="6"/>
                  </a:lnTo>
                  <a:lnTo>
                    <a:pt x="14" y="3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3" y="8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47" name="Freeform 313"/>
            <p:cNvSpPr>
              <a:spLocks/>
            </p:cNvSpPr>
            <p:nvPr/>
          </p:nvSpPr>
          <p:spPr bwMode="auto">
            <a:xfrm>
              <a:off x="5305425" y="2836863"/>
              <a:ext cx="53975" cy="41275"/>
            </a:xfrm>
            <a:custGeom>
              <a:avLst/>
              <a:gdLst>
                <a:gd name="T0" fmla="*/ 2147483647 w 13"/>
                <a:gd name="T1" fmla="*/ 2147483647 h 11"/>
                <a:gd name="T2" fmla="*/ 2147483647 w 13"/>
                <a:gd name="T3" fmla="*/ 2147483647 h 11"/>
                <a:gd name="T4" fmla="*/ 2147483647 w 13"/>
                <a:gd name="T5" fmla="*/ 2147483647 h 11"/>
                <a:gd name="T6" fmla="*/ 2147483647 w 13"/>
                <a:gd name="T7" fmla="*/ 2147483647 h 11"/>
                <a:gd name="T8" fmla="*/ 2147483647 w 13"/>
                <a:gd name="T9" fmla="*/ 0 h 11"/>
                <a:gd name="T10" fmla="*/ 2147483647 w 13"/>
                <a:gd name="T11" fmla="*/ 0 h 11"/>
                <a:gd name="T12" fmla="*/ 0 w 13"/>
                <a:gd name="T13" fmla="*/ 2147483647 h 11"/>
                <a:gd name="T14" fmla="*/ 0 w 13"/>
                <a:gd name="T15" fmla="*/ 2147483647 h 11"/>
                <a:gd name="T16" fmla="*/ 2147483647 w 13"/>
                <a:gd name="T17" fmla="*/ 2147483647 h 11"/>
                <a:gd name="T18" fmla="*/ 2147483647 w 13"/>
                <a:gd name="T19" fmla="*/ 2147483647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1"/>
                <a:gd name="T32" fmla="*/ 13 w 13"/>
                <a:gd name="T33" fmla="*/ 11 h 1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1">
                  <a:moveTo>
                    <a:pt x="10" y="11"/>
                  </a:moveTo>
                  <a:lnTo>
                    <a:pt x="13" y="11"/>
                  </a:lnTo>
                  <a:lnTo>
                    <a:pt x="13" y="8"/>
                  </a:lnTo>
                  <a:lnTo>
                    <a:pt x="10" y="3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2" y="11"/>
                  </a:lnTo>
                  <a:lnTo>
                    <a:pt x="10" y="11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48" name="Rectangle 314"/>
            <p:cNvSpPr>
              <a:spLocks noChangeArrowheads="1"/>
            </p:cNvSpPr>
            <p:nvPr/>
          </p:nvSpPr>
          <p:spPr bwMode="auto">
            <a:xfrm>
              <a:off x="7907338" y="2332038"/>
              <a:ext cx="11112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i="1">
                  <a:solidFill>
                    <a:srgbClr val="FFFFFF"/>
                  </a:solidFill>
                  <a:latin typeface="Arial" charset="0"/>
                  <a:cs typeface="Arial" charset="0"/>
                </a:rPr>
                <a:t> 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449" name="Rectangle 315"/>
            <p:cNvSpPr>
              <a:spLocks noChangeArrowheads="1"/>
            </p:cNvSpPr>
            <p:nvPr/>
          </p:nvSpPr>
          <p:spPr bwMode="auto">
            <a:xfrm>
              <a:off x="7907338" y="2338388"/>
              <a:ext cx="11112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i="1">
                  <a:solidFill>
                    <a:srgbClr val="FFFFFF"/>
                  </a:solidFill>
                  <a:latin typeface="Arial" charset="0"/>
                  <a:cs typeface="Arial" charset="0"/>
                </a:rPr>
                <a:t> 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450" name="Rectangle 316"/>
            <p:cNvSpPr>
              <a:spLocks noChangeArrowheads="1"/>
            </p:cNvSpPr>
            <p:nvPr/>
          </p:nvSpPr>
          <p:spPr bwMode="auto">
            <a:xfrm>
              <a:off x="7907338" y="2352675"/>
              <a:ext cx="11112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i="1">
                  <a:solidFill>
                    <a:srgbClr val="FFFFFF"/>
                  </a:solidFill>
                  <a:latin typeface="Arial" charset="0"/>
                  <a:cs typeface="Arial" charset="0"/>
                </a:rPr>
                <a:t> 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451" name="Rectangle 317"/>
            <p:cNvSpPr>
              <a:spLocks noChangeArrowheads="1"/>
            </p:cNvSpPr>
            <p:nvPr/>
          </p:nvSpPr>
          <p:spPr bwMode="auto">
            <a:xfrm>
              <a:off x="7918450" y="2332038"/>
              <a:ext cx="11113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i="1">
                  <a:solidFill>
                    <a:srgbClr val="FFFFFF"/>
                  </a:solidFill>
                  <a:latin typeface="Arial" charset="0"/>
                  <a:cs typeface="Arial" charset="0"/>
                </a:rPr>
                <a:t> 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452" name="Rectangle 318"/>
            <p:cNvSpPr>
              <a:spLocks noChangeArrowheads="1"/>
            </p:cNvSpPr>
            <p:nvPr/>
          </p:nvSpPr>
          <p:spPr bwMode="auto">
            <a:xfrm>
              <a:off x="7918450" y="2352675"/>
              <a:ext cx="11113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i="1">
                  <a:solidFill>
                    <a:srgbClr val="FFFFFF"/>
                  </a:solidFill>
                  <a:latin typeface="Arial" charset="0"/>
                  <a:cs typeface="Arial" charset="0"/>
                </a:rPr>
                <a:t> 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453" name="Rectangle 319"/>
            <p:cNvSpPr>
              <a:spLocks noChangeArrowheads="1"/>
            </p:cNvSpPr>
            <p:nvPr/>
          </p:nvSpPr>
          <p:spPr bwMode="auto">
            <a:xfrm>
              <a:off x="7924800" y="2332038"/>
              <a:ext cx="11113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i="1">
                  <a:solidFill>
                    <a:srgbClr val="FFFFFF"/>
                  </a:solidFill>
                  <a:latin typeface="Arial" charset="0"/>
                  <a:cs typeface="Arial" charset="0"/>
                </a:rPr>
                <a:t> 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454" name="Rectangle 320"/>
            <p:cNvSpPr>
              <a:spLocks noChangeArrowheads="1"/>
            </p:cNvSpPr>
            <p:nvPr/>
          </p:nvSpPr>
          <p:spPr bwMode="auto">
            <a:xfrm>
              <a:off x="7924800" y="2338388"/>
              <a:ext cx="11113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i="1">
                  <a:solidFill>
                    <a:srgbClr val="FFFFFF"/>
                  </a:solidFill>
                  <a:latin typeface="Arial" charset="0"/>
                  <a:cs typeface="Arial" charset="0"/>
                </a:rPr>
                <a:t> 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455" name="Rectangle 321"/>
            <p:cNvSpPr>
              <a:spLocks noChangeArrowheads="1"/>
            </p:cNvSpPr>
            <p:nvPr/>
          </p:nvSpPr>
          <p:spPr bwMode="auto">
            <a:xfrm>
              <a:off x="7924800" y="2352675"/>
              <a:ext cx="11113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i="1">
                  <a:solidFill>
                    <a:srgbClr val="FFFFFF"/>
                  </a:solidFill>
                  <a:latin typeface="Arial" charset="0"/>
                  <a:cs typeface="Arial" charset="0"/>
                </a:rPr>
                <a:t> 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456" name="Rectangle 322"/>
            <p:cNvSpPr>
              <a:spLocks noChangeArrowheads="1"/>
            </p:cNvSpPr>
            <p:nvPr/>
          </p:nvSpPr>
          <p:spPr bwMode="auto">
            <a:xfrm>
              <a:off x="7918450" y="2338388"/>
              <a:ext cx="11113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i="1">
                  <a:solidFill>
                    <a:srgbClr val="0000FF"/>
                  </a:solidFill>
                  <a:latin typeface="Arial" charset="0"/>
                  <a:cs typeface="Arial" charset="0"/>
                </a:rPr>
                <a:t> 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457" name="Freeform 323"/>
            <p:cNvSpPr>
              <a:spLocks/>
            </p:cNvSpPr>
            <p:nvPr/>
          </p:nvSpPr>
          <p:spPr bwMode="auto">
            <a:xfrm>
              <a:off x="5686425" y="3830638"/>
              <a:ext cx="12700" cy="19050"/>
            </a:xfrm>
            <a:custGeom>
              <a:avLst/>
              <a:gdLst>
                <a:gd name="T0" fmla="*/ 0 w 3"/>
                <a:gd name="T1" fmla="*/ 2147483647 h 5"/>
                <a:gd name="T2" fmla="*/ 2147483647 w 3"/>
                <a:gd name="T3" fmla="*/ 2147483647 h 5"/>
                <a:gd name="T4" fmla="*/ 2147483647 w 3"/>
                <a:gd name="T5" fmla="*/ 2147483647 h 5"/>
                <a:gd name="T6" fmla="*/ 2147483647 w 3"/>
                <a:gd name="T7" fmla="*/ 0 h 5"/>
                <a:gd name="T8" fmla="*/ 0 w 3"/>
                <a:gd name="T9" fmla="*/ 0 h 5"/>
                <a:gd name="T10" fmla="*/ 0 w 3"/>
                <a:gd name="T11" fmla="*/ 2147483647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5"/>
                <a:gd name="T20" fmla="*/ 3 w 3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5">
                  <a:moveTo>
                    <a:pt x="0" y="5"/>
                  </a:moveTo>
                  <a:lnTo>
                    <a:pt x="3" y="5"/>
                  </a:lnTo>
                  <a:lnTo>
                    <a:pt x="3" y="3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58" name="Freeform 324"/>
            <p:cNvSpPr>
              <a:spLocks/>
            </p:cNvSpPr>
            <p:nvPr/>
          </p:nvSpPr>
          <p:spPr bwMode="auto">
            <a:xfrm>
              <a:off x="6215063" y="3724275"/>
              <a:ext cx="22225" cy="23813"/>
            </a:xfrm>
            <a:custGeom>
              <a:avLst/>
              <a:gdLst>
                <a:gd name="T0" fmla="*/ 2147483647 w 6"/>
                <a:gd name="T1" fmla="*/ 2147483647 h 6"/>
                <a:gd name="T2" fmla="*/ 2147483647 w 6"/>
                <a:gd name="T3" fmla="*/ 0 h 6"/>
                <a:gd name="T4" fmla="*/ 2147483647 w 6"/>
                <a:gd name="T5" fmla="*/ 0 h 6"/>
                <a:gd name="T6" fmla="*/ 0 w 6"/>
                <a:gd name="T7" fmla="*/ 0 h 6"/>
                <a:gd name="T8" fmla="*/ 0 w 6"/>
                <a:gd name="T9" fmla="*/ 2147483647 h 6"/>
                <a:gd name="T10" fmla="*/ 0 w 6"/>
                <a:gd name="T11" fmla="*/ 2147483647 h 6"/>
                <a:gd name="T12" fmla="*/ 2147483647 w 6"/>
                <a:gd name="T13" fmla="*/ 2147483647 h 6"/>
                <a:gd name="T14" fmla="*/ 2147483647 w 6"/>
                <a:gd name="T15" fmla="*/ 2147483647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"/>
                <a:gd name="T25" fmla="*/ 0 h 6"/>
                <a:gd name="T26" fmla="*/ 6 w 6"/>
                <a:gd name="T27" fmla="*/ 6 h 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" h="6">
                  <a:moveTo>
                    <a:pt x="3" y="3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3" y="6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59" name="Freeform 325"/>
            <p:cNvSpPr>
              <a:spLocks/>
            </p:cNvSpPr>
            <p:nvPr/>
          </p:nvSpPr>
          <p:spPr bwMode="auto">
            <a:xfrm>
              <a:off x="6346825" y="5021263"/>
              <a:ext cx="17463" cy="25400"/>
            </a:xfrm>
            <a:custGeom>
              <a:avLst/>
              <a:gdLst>
                <a:gd name="T0" fmla="*/ 0 w 5"/>
                <a:gd name="T1" fmla="*/ 2147483647 h 6"/>
                <a:gd name="T2" fmla="*/ 0 w 5"/>
                <a:gd name="T3" fmla="*/ 2147483647 h 6"/>
                <a:gd name="T4" fmla="*/ 2147483647 w 5"/>
                <a:gd name="T5" fmla="*/ 2147483647 h 6"/>
                <a:gd name="T6" fmla="*/ 2147483647 w 5"/>
                <a:gd name="T7" fmla="*/ 2147483647 h 6"/>
                <a:gd name="T8" fmla="*/ 2147483647 w 5"/>
                <a:gd name="T9" fmla="*/ 0 h 6"/>
                <a:gd name="T10" fmla="*/ 2147483647 w 5"/>
                <a:gd name="T11" fmla="*/ 0 h 6"/>
                <a:gd name="T12" fmla="*/ 0 w 5"/>
                <a:gd name="T13" fmla="*/ 2147483647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6"/>
                <a:gd name="T23" fmla="*/ 5 w 5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6">
                  <a:moveTo>
                    <a:pt x="0" y="3"/>
                  </a:moveTo>
                  <a:lnTo>
                    <a:pt x="0" y="6"/>
                  </a:lnTo>
                  <a:lnTo>
                    <a:pt x="3" y="6"/>
                  </a:lnTo>
                  <a:lnTo>
                    <a:pt x="5" y="3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60" name="Freeform 326"/>
            <p:cNvSpPr>
              <a:spLocks/>
            </p:cNvSpPr>
            <p:nvPr/>
          </p:nvSpPr>
          <p:spPr bwMode="auto">
            <a:xfrm>
              <a:off x="6029325" y="4730750"/>
              <a:ext cx="17463" cy="19050"/>
            </a:xfrm>
            <a:custGeom>
              <a:avLst/>
              <a:gdLst>
                <a:gd name="T0" fmla="*/ 0 w 5"/>
                <a:gd name="T1" fmla="*/ 2147483647 h 5"/>
                <a:gd name="T2" fmla="*/ 0 w 5"/>
                <a:gd name="T3" fmla="*/ 2147483647 h 5"/>
                <a:gd name="T4" fmla="*/ 2147483647 w 5"/>
                <a:gd name="T5" fmla="*/ 2147483647 h 5"/>
                <a:gd name="T6" fmla="*/ 2147483647 w 5"/>
                <a:gd name="T7" fmla="*/ 2147483647 h 5"/>
                <a:gd name="T8" fmla="*/ 2147483647 w 5"/>
                <a:gd name="T9" fmla="*/ 0 h 5"/>
                <a:gd name="T10" fmla="*/ 2147483647 w 5"/>
                <a:gd name="T11" fmla="*/ 0 h 5"/>
                <a:gd name="T12" fmla="*/ 0 w 5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5"/>
                <a:gd name="T23" fmla="*/ 5 w 5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5">
                  <a:moveTo>
                    <a:pt x="0" y="2"/>
                  </a:moveTo>
                  <a:lnTo>
                    <a:pt x="0" y="5"/>
                  </a:lnTo>
                  <a:lnTo>
                    <a:pt x="2" y="5"/>
                  </a:lnTo>
                  <a:lnTo>
                    <a:pt x="5" y="2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61" name="Freeform 327"/>
            <p:cNvSpPr>
              <a:spLocks/>
            </p:cNvSpPr>
            <p:nvPr/>
          </p:nvSpPr>
          <p:spPr bwMode="auto">
            <a:xfrm>
              <a:off x="5556250" y="4191000"/>
              <a:ext cx="22225" cy="33338"/>
            </a:xfrm>
            <a:custGeom>
              <a:avLst/>
              <a:gdLst>
                <a:gd name="T0" fmla="*/ 0 w 6"/>
                <a:gd name="T1" fmla="*/ 2147483647 h 8"/>
                <a:gd name="T2" fmla="*/ 0 w 6"/>
                <a:gd name="T3" fmla="*/ 2147483647 h 8"/>
                <a:gd name="T4" fmla="*/ 2147483647 w 6"/>
                <a:gd name="T5" fmla="*/ 2147483647 h 8"/>
                <a:gd name="T6" fmla="*/ 2147483647 w 6"/>
                <a:gd name="T7" fmla="*/ 2147483647 h 8"/>
                <a:gd name="T8" fmla="*/ 2147483647 w 6"/>
                <a:gd name="T9" fmla="*/ 0 h 8"/>
                <a:gd name="T10" fmla="*/ 2147483647 w 6"/>
                <a:gd name="T11" fmla="*/ 0 h 8"/>
                <a:gd name="T12" fmla="*/ 0 w 6"/>
                <a:gd name="T13" fmla="*/ 0 h 8"/>
                <a:gd name="T14" fmla="*/ 0 w 6"/>
                <a:gd name="T15" fmla="*/ 2147483647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"/>
                <a:gd name="T25" fmla="*/ 0 h 8"/>
                <a:gd name="T26" fmla="*/ 6 w 6"/>
                <a:gd name="T27" fmla="*/ 8 h 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" h="8">
                  <a:moveTo>
                    <a:pt x="0" y="2"/>
                  </a:moveTo>
                  <a:lnTo>
                    <a:pt x="0" y="5"/>
                  </a:lnTo>
                  <a:lnTo>
                    <a:pt x="3" y="8"/>
                  </a:lnTo>
                  <a:lnTo>
                    <a:pt x="6" y="2"/>
                  </a:lnTo>
                  <a:lnTo>
                    <a:pt x="6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62" name="Freeform 328"/>
            <p:cNvSpPr>
              <a:spLocks/>
            </p:cNvSpPr>
            <p:nvPr/>
          </p:nvSpPr>
          <p:spPr bwMode="auto">
            <a:xfrm>
              <a:off x="6448425" y="5068888"/>
              <a:ext cx="38100" cy="61912"/>
            </a:xfrm>
            <a:custGeom>
              <a:avLst/>
              <a:gdLst>
                <a:gd name="T0" fmla="*/ 0 w 10"/>
                <a:gd name="T1" fmla="*/ 2147483647 h 16"/>
                <a:gd name="T2" fmla="*/ 0 w 10"/>
                <a:gd name="T3" fmla="*/ 2147483647 h 16"/>
                <a:gd name="T4" fmla="*/ 2147483647 w 10"/>
                <a:gd name="T5" fmla="*/ 2147483647 h 16"/>
                <a:gd name="T6" fmla="*/ 2147483647 w 10"/>
                <a:gd name="T7" fmla="*/ 2147483647 h 16"/>
                <a:gd name="T8" fmla="*/ 2147483647 w 10"/>
                <a:gd name="T9" fmla="*/ 2147483647 h 16"/>
                <a:gd name="T10" fmla="*/ 2147483647 w 10"/>
                <a:gd name="T11" fmla="*/ 2147483647 h 16"/>
                <a:gd name="T12" fmla="*/ 2147483647 w 10"/>
                <a:gd name="T13" fmla="*/ 2147483647 h 16"/>
                <a:gd name="T14" fmla="*/ 2147483647 w 10"/>
                <a:gd name="T15" fmla="*/ 2147483647 h 16"/>
                <a:gd name="T16" fmla="*/ 2147483647 w 10"/>
                <a:gd name="T17" fmla="*/ 2147483647 h 16"/>
                <a:gd name="T18" fmla="*/ 2147483647 w 10"/>
                <a:gd name="T19" fmla="*/ 0 h 16"/>
                <a:gd name="T20" fmla="*/ 2147483647 w 10"/>
                <a:gd name="T21" fmla="*/ 0 h 16"/>
                <a:gd name="T22" fmla="*/ 0 w 10"/>
                <a:gd name="T23" fmla="*/ 2147483647 h 16"/>
                <a:gd name="T24" fmla="*/ 0 w 10"/>
                <a:gd name="T25" fmla="*/ 2147483647 h 16"/>
                <a:gd name="T26" fmla="*/ 0 w 10"/>
                <a:gd name="T27" fmla="*/ 2147483647 h 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"/>
                <a:gd name="T43" fmla="*/ 0 h 16"/>
                <a:gd name="T44" fmla="*/ 10 w 10"/>
                <a:gd name="T45" fmla="*/ 16 h 1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" h="16">
                  <a:moveTo>
                    <a:pt x="0" y="8"/>
                  </a:moveTo>
                  <a:lnTo>
                    <a:pt x="0" y="11"/>
                  </a:lnTo>
                  <a:lnTo>
                    <a:pt x="2" y="13"/>
                  </a:lnTo>
                  <a:lnTo>
                    <a:pt x="5" y="16"/>
                  </a:lnTo>
                  <a:lnTo>
                    <a:pt x="8" y="16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10" y="8"/>
                  </a:lnTo>
                  <a:lnTo>
                    <a:pt x="10" y="5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63" name="Freeform 329"/>
            <p:cNvSpPr>
              <a:spLocks/>
            </p:cNvSpPr>
            <p:nvPr/>
          </p:nvSpPr>
          <p:spPr bwMode="auto">
            <a:xfrm>
              <a:off x="4533900" y="6240463"/>
              <a:ext cx="31750" cy="31750"/>
            </a:xfrm>
            <a:custGeom>
              <a:avLst/>
              <a:gdLst>
                <a:gd name="T0" fmla="*/ 2147483647 w 8"/>
                <a:gd name="T1" fmla="*/ 2147483647 h 8"/>
                <a:gd name="T2" fmla="*/ 2147483647 w 8"/>
                <a:gd name="T3" fmla="*/ 2147483647 h 8"/>
                <a:gd name="T4" fmla="*/ 2147483647 w 8"/>
                <a:gd name="T5" fmla="*/ 2147483647 h 8"/>
                <a:gd name="T6" fmla="*/ 0 w 8"/>
                <a:gd name="T7" fmla="*/ 2147483647 h 8"/>
                <a:gd name="T8" fmla="*/ 2147483647 w 8"/>
                <a:gd name="T9" fmla="*/ 2147483647 h 8"/>
                <a:gd name="T10" fmla="*/ 2147483647 w 8"/>
                <a:gd name="T11" fmla="*/ 2147483647 h 8"/>
                <a:gd name="T12" fmla="*/ 2147483647 w 8"/>
                <a:gd name="T13" fmla="*/ 2147483647 h 8"/>
                <a:gd name="T14" fmla="*/ 2147483647 w 8"/>
                <a:gd name="T15" fmla="*/ 0 h 8"/>
                <a:gd name="T16" fmla="*/ 2147483647 w 8"/>
                <a:gd name="T17" fmla="*/ 2147483647 h 8"/>
                <a:gd name="T18" fmla="*/ 2147483647 w 8"/>
                <a:gd name="T19" fmla="*/ 2147483647 h 8"/>
                <a:gd name="T20" fmla="*/ 2147483647 w 8"/>
                <a:gd name="T21" fmla="*/ 2147483647 h 8"/>
                <a:gd name="T22" fmla="*/ 2147483647 w 8"/>
                <a:gd name="T23" fmla="*/ 2147483647 h 8"/>
                <a:gd name="T24" fmla="*/ 2147483647 w 8"/>
                <a:gd name="T25" fmla="*/ 2147483647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"/>
                <a:gd name="T40" fmla="*/ 0 h 8"/>
                <a:gd name="T41" fmla="*/ 8 w 8"/>
                <a:gd name="T42" fmla="*/ 8 h 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" h="8">
                  <a:moveTo>
                    <a:pt x="6" y="8"/>
                  </a:moveTo>
                  <a:lnTo>
                    <a:pt x="3" y="8"/>
                  </a:lnTo>
                  <a:lnTo>
                    <a:pt x="3" y="5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6" y="3"/>
                  </a:lnTo>
                  <a:lnTo>
                    <a:pt x="6" y="0"/>
                  </a:lnTo>
                  <a:lnTo>
                    <a:pt x="6" y="3"/>
                  </a:lnTo>
                  <a:lnTo>
                    <a:pt x="8" y="3"/>
                  </a:lnTo>
                  <a:lnTo>
                    <a:pt x="8" y="5"/>
                  </a:lnTo>
                  <a:lnTo>
                    <a:pt x="6" y="5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64" name="Freeform 330"/>
            <p:cNvSpPr>
              <a:spLocks/>
            </p:cNvSpPr>
            <p:nvPr/>
          </p:nvSpPr>
          <p:spPr bwMode="auto">
            <a:xfrm>
              <a:off x="4498975" y="6284913"/>
              <a:ext cx="0" cy="6350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65" name="Freeform 331"/>
            <p:cNvSpPr>
              <a:spLocks/>
            </p:cNvSpPr>
            <p:nvPr/>
          </p:nvSpPr>
          <p:spPr bwMode="auto">
            <a:xfrm>
              <a:off x="4498975" y="6303963"/>
              <a:ext cx="7938" cy="12700"/>
            </a:xfrm>
            <a:custGeom>
              <a:avLst/>
              <a:gdLst>
                <a:gd name="T0" fmla="*/ 0 w 2"/>
                <a:gd name="T1" fmla="*/ 2147483647 h 3"/>
                <a:gd name="T2" fmla="*/ 2147483647 w 2"/>
                <a:gd name="T3" fmla="*/ 2147483647 h 3"/>
                <a:gd name="T4" fmla="*/ 2147483647 w 2"/>
                <a:gd name="T5" fmla="*/ 0 h 3"/>
                <a:gd name="T6" fmla="*/ 2147483647 w 2"/>
                <a:gd name="T7" fmla="*/ 2147483647 h 3"/>
                <a:gd name="T8" fmla="*/ 0 w 2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3"/>
                <a:gd name="T17" fmla="*/ 2 w 2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66" name="Freeform 332"/>
            <p:cNvSpPr>
              <a:spLocks/>
            </p:cNvSpPr>
            <p:nvPr/>
          </p:nvSpPr>
          <p:spPr bwMode="auto">
            <a:xfrm>
              <a:off x="4516438" y="6367463"/>
              <a:ext cx="12700" cy="12700"/>
            </a:xfrm>
            <a:custGeom>
              <a:avLst/>
              <a:gdLst>
                <a:gd name="T0" fmla="*/ 0 w 3"/>
                <a:gd name="T1" fmla="*/ 2147483647 h 3"/>
                <a:gd name="T2" fmla="*/ 2147483647 w 3"/>
                <a:gd name="T3" fmla="*/ 0 h 3"/>
                <a:gd name="T4" fmla="*/ 2147483647 w 3"/>
                <a:gd name="T5" fmla="*/ 2147483647 h 3"/>
                <a:gd name="T6" fmla="*/ 0 w 3"/>
                <a:gd name="T7" fmla="*/ 2147483647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3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67" name="Freeform 333"/>
            <p:cNvSpPr>
              <a:spLocks/>
            </p:cNvSpPr>
            <p:nvPr/>
          </p:nvSpPr>
          <p:spPr bwMode="auto">
            <a:xfrm>
              <a:off x="4587875" y="6399213"/>
              <a:ext cx="0" cy="9525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68" name="Freeform 334"/>
            <p:cNvSpPr>
              <a:spLocks/>
            </p:cNvSpPr>
            <p:nvPr/>
          </p:nvSpPr>
          <p:spPr bwMode="auto">
            <a:xfrm>
              <a:off x="5045075" y="5246688"/>
              <a:ext cx="12700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69" name="Freeform 335"/>
            <p:cNvSpPr>
              <a:spLocks/>
            </p:cNvSpPr>
            <p:nvPr/>
          </p:nvSpPr>
          <p:spPr bwMode="auto">
            <a:xfrm>
              <a:off x="5045075" y="5302250"/>
              <a:ext cx="0" cy="9525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70" name="Freeform 336"/>
            <p:cNvSpPr>
              <a:spLocks/>
            </p:cNvSpPr>
            <p:nvPr/>
          </p:nvSpPr>
          <p:spPr bwMode="auto">
            <a:xfrm>
              <a:off x="5116513" y="5237163"/>
              <a:ext cx="12700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71" name="Freeform 337"/>
            <p:cNvSpPr>
              <a:spLocks/>
            </p:cNvSpPr>
            <p:nvPr/>
          </p:nvSpPr>
          <p:spPr bwMode="auto">
            <a:xfrm>
              <a:off x="5067300" y="5214938"/>
              <a:ext cx="7938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72" name="Freeform 338"/>
            <p:cNvSpPr>
              <a:spLocks/>
            </p:cNvSpPr>
            <p:nvPr/>
          </p:nvSpPr>
          <p:spPr bwMode="auto">
            <a:xfrm>
              <a:off x="5067300" y="5214938"/>
              <a:ext cx="0" cy="12700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73" name="Freeform 339"/>
            <p:cNvSpPr>
              <a:spLocks/>
            </p:cNvSpPr>
            <p:nvPr/>
          </p:nvSpPr>
          <p:spPr bwMode="auto">
            <a:xfrm>
              <a:off x="4986338" y="5246688"/>
              <a:ext cx="9525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74" name="Freeform 340"/>
            <p:cNvSpPr>
              <a:spLocks/>
            </p:cNvSpPr>
            <p:nvPr/>
          </p:nvSpPr>
          <p:spPr bwMode="auto">
            <a:xfrm>
              <a:off x="4995863" y="5237163"/>
              <a:ext cx="0" cy="9525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75" name="Freeform 341"/>
            <p:cNvSpPr>
              <a:spLocks/>
            </p:cNvSpPr>
            <p:nvPr/>
          </p:nvSpPr>
          <p:spPr bwMode="auto">
            <a:xfrm>
              <a:off x="4349750" y="5119688"/>
              <a:ext cx="6350" cy="11112"/>
            </a:xfrm>
            <a:custGeom>
              <a:avLst/>
              <a:gdLst>
                <a:gd name="T0" fmla="*/ 2147483647 w 2"/>
                <a:gd name="T1" fmla="*/ 2147483647 h 3"/>
                <a:gd name="T2" fmla="*/ 0 w 2"/>
                <a:gd name="T3" fmla="*/ 2147483647 h 3"/>
                <a:gd name="T4" fmla="*/ 2147483647 w 2"/>
                <a:gd name="T5" fmla="*/ 2147483647 h 3"/>
                <a:gd name="T6" fmla="*/ 2147483647 w 2"/>
                <a:gd name="T7" fmla="*/ 0 h 3"/>
                <a:gd name="T8" fmla="*/ 2147483647 w 2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3"/>
                <a:gd name="T17" fmla="*/ 2 w 2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3">
                  <a:moveTo>
                    <a:pt x="2" y="3"/>
                  </a:moveTo>
                  <a:lnTo>
                    <a:pt x="0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76" name="Freeform 342"/>
            <p:cNvSpPr>
              <a:spLocks/>
            </p:cNvSpPr>
            <p:nvPr/>
          </p:nvSpPr>
          <p:spPr bwMode="auto">
            <a:xfrm>
              <a:off x="4335463" y="5111750"/>
              <a:ext cx="0" cy="7938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77" name="Rectangle 343"/>
            <p:cNvSpPr>
              <a:spLocks noChangeArrowheads="1"/>
            </p:cNvSpPr>
            <p:nvPr/>
          </p:nvSpPr>
          <p:spPr bwMode="auto">
            <a:xfrm>
              <a:off x="4246563" y="5214938"/>
              <a:ext cx="9525" cy="12700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478" name="Freeform 344"/>
            <p:cNvSpPr>
              <a:spLocks/>
            </p:cNvSpPr>
            <p:nvPr/>
          </p:nvSpPr>
          <p:spPr bwMode="auto">
            <a:xfrm>
              <a:off x="5187950" y="5648325"/>
              <a:ext cx="6350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79" name="Freeform 345"/>
            <p:cNvSpPr>
              <a:spLocks/>
            </p:cNvSpPr>
            <p:nvPr/>
          </p:nvSpPr>
          <p:spPr bwMode="auto">
            <a:xfrm>
              <a:off x="5157788" y="5648325"/>
              <a:ext cx="30162" cy="22225"/>
            </a:xfrm>
            <a:custGeom>
              <a:avLst/>
              <a:gdLst>
                <a:gd name="T0" fmla="*/ 2147483647 w 8"/>
                <a:gd name="T1" fmla="*/ 0 h 5"/>
                <a:gd name="T2" fmla="*/ 2147483647 w 8"/>
                <a:gd name="T3" fmla="*/ 0 h 5"/>
                <a:gd name="T4" fmla="*/ 2147483647 w 8"/>
                <a:gd name="T5" fmla="*/ 2147483647 h 5"/>
                <a:gd name="T6" fmla="*/ 2147483647 w 8"/>
                <a:gd name="T7" fmla="*/ 2147483647 h 5"/>
                <a:gd name="T8" fmla="*/ 2147483647 w 8"/>
                <a:gd name="T9" fmla="*/ 0 h 5"/>
                <a:gd name="T10" fmla="*/ 2147483647 w 8"/>
                <a:gd name="T11" fmla="*/ 2147483647 h 5"/>
                <a:gd name="T12" fmla="*/ 2147483647 w 8"/>
                <a:gd name="T13" fmla="*/ 2147483647 h 5"/>
                <a:gd name="T14" fmla="*/ 2147483647 w 8"/>
                <a:gd name="T15" fmla="*/ 2147483647 h 5"/>
                <a:gd name="T16" fmla="*/ 2147483647 w 8"/>
                <a:gd name="T17" fmla="*/ 2147483647 h 5"/>
                <a:gd name="T18" fmla="*/ 2147483647 w 8"/>
                <a:gd name="T19" fmla="*/ 2147483647 h 5"/>
                <a:gd name="T20" fmla="*/ 0 w 8"/>
                <a:gd name="T21" fmla="*/ 2147483647 h 5"/>
                <a:gd name="T22" fmla="*/ 0 w 8"/>
                <a:gd name="T23" fmla="*/ 0 h 5"/>
                <a:gd name="T24" fmla="*/ 2147483647 w 8"/>
                <a:gd name="T25" fmla="*/ 0 h 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"/>
                <a:gd name="T40" fmla="*/ 0 h 5"/>
                <a:gd name="T41" fmla="*/ 8 w 8"/>
                <a:gd name="T42" fmla="*/ 5 h 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" h="5">
                  <a:moveTo>
                    <a:pt x="2" y="0"/>
                  </a:moveTo>
                  <a:lnTo>
                    <a:pt x="5" y="0"/>
                  </a:lnTo>
                  <a:lnTo>
                    <a:pt x="5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8" y="2"/>
                  </a:lnTo>
                  <a:lnTo>
                    <a:pt x="8" y="5"/>
                  </a:lnTo>
                  <a:lnTo>
                    <a:pt x="5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80" name="Freeform 346"/>
            <p:cNvSpPr>
              <a:spLocks/>
            </p:cNvSpPr>
            <p:nvPr/>
          </p:nvSpPr>
          <p:spPr bwMode="auto">
            <a:xfrm>
              <a:off x="4295775" y="6348413"/>
              <a:ext cx="0" cy="7937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81" name="Freeform 347"/>
            <p:cNvSpPr>
              <a:spLocks/>
            </p:cNvSpPr>
            <p:nvPr/>
          </p:nvSpPr>
          <p:spPr bwMode="auto">
            <a:xfrm>
              <a:off x="4287838" y="6348413"/>
              <a:ext cx="7937" cy="7937"/>
            </a:xfrm>
            <a:custGeom>
              <a:avLst/>
              <a:gdLst>
                <a:gd name="T0" fmla="*/ 0 w 2"/>
                <a:gd name="T1" fmla="*/ 0 h 2"/>
                <a:gd name="T2" fmla="*/ 2147483647 w 2"/>
                <a:gd name="T3" fmla="*/ 0 h 2"/>
                <a:gd name="T4" fmla="*/ 2147483647 w 2"/>
                <a:gd name="T5" fmla="*/ 2147483647 h 2"/>
                <a:gd name="T6" fmla="*/ 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2"/>
                <a:gd name="T14" fmla="*/ 2 w 2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2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82" name="Freeform 348"/>
            <p:cNvSpPr>
              <a:spLocks/>
            </p:cNvSpPr>
            <p:nvPr/>
          </p:nvSpPr>
          <p:spPr bwMode="auto">
            <a:xfrm>
              <a:off x="4318000" y="6335713"/>
              <a:ext cx="6350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83" name="Freeform 349"/>
            <p:cNvSpPr>
              <a:spLocks/>
            </p:cNvSpPr>
            <p:nvPr/>
          </p:nvSpPr>
          <p:spPr bwMode="auto">
            <a:xfrm>
              <a:off x="4318000" y="6323013"/>
              <a:ext cx="0" cy="12700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84" name="Freeform 350"/>
            <p:cNvSpPr>
              <a:spLocks/>
            </p:cNvSpPr>
            <p:nvPr/>
          </p:nvSpPr>
          <p:spPr bwMode="auto">
            <a:xfrm>
              <a:off x="4306888" y="6323013"/>
              <a:ext cx="11112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85" name="Freeform 351"/>
            <p:cNvSpPr>
              <a:spLocks/>
            </p:cNvSpPr>
            <p:nvPr/>
          </p:nvSpPr>
          <p:spPr bwMode="auto">
            <a:xfrm>
              <a:off x="4246563" y="5214938"/>
              <a:ext cx="0" cy="12700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86" name="Rectangle 352"/>
            <p:cNvSpPr>
              <a:spLocks noChangeArrowheads="1"/>
            </p:cNvSpPr>
            <p:nvPr/>
          </p:nvSpPr>
          <p:spPr bwMode="auto">
            <a:xfrm>
              <a:off x="4233863" y="5205413"/>
              <a:ext cx="12700" cy="9525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487" name="Freeform 353"/>
            <p:cNvSpPr>
              <a:spLocks/>
            </p:cNvSpPr>
            <p:nvPr/>
          </p:nvSpPr>
          <p:spPr bwMode="auto">
            <a:xfrm>
              <a:off x="4335463" y="5097463"/>
              <a:ext cx="14287" cy="14287"/>
            </a:xfrm>
            <a:custGeom>
              <a:avLst/>
              <a:gdLst>
                <a:gd name="T0" fmla="*/ 0 w 3"/>
                <a:gd name="T1" fmla="*/ 2147483647 h 3"/>
                <a:gd name="T2" fmla="*/ 0 w 3"/>
                <a:gd name="T3" fmla="*/ 0 h 3"/>
                <a:gd name="T4" fmla="*/ 2147483647 w 3"/>
                <a:gd name="T5" fmla="*/ 0 h 3"/>
                <a:gd name="T6" fmla="*/ 0 w 3"/>
                <a:gd name="T7" fmla="*/ 2147483647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3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88" name="Freeform 354"/>
            <p:cNvSpPr>
              <a:spLocks/>
            </p:cNvSpPr>
            <p:nvPr/>
          </p:nvSpPr>
          <p:spPr bwMode="auto">
            <a:xfrm>
              <a:off x="4529138" y="5227638"/>
              <a:ext cx="0" cy="9525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89" name="Rectangle 355"/>
            <p:cNvSpPr>
              <a:spLocks noChangeArrowheads="1"/>
            </p:cNvSpPr>
            <p:nvPr/>
          </p:nvSpPr>
          <p:spPr bwMode="auto">
            <a:xfrm>
              <a:off x="4806950" y="5214938"/>
              <a:ext cx="9525" cy="12700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490" name="Freeform 356"/>
            <p:cNvSpPr>
              <a:spLocks/>
            </p:cNvSpPr>
            <p:nvPr/>
          </p:nvSpPr>
          <p:spPr bwMode="auto">
            <a:xfrm>
              <a:off x="4306888" y="5530850"/>
              <a:ext cx="11112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91" name="Freeform 357"/>
            <p:cNvSpPr>
              <a:spLocks/>
            </p:cNvSpPr>
            <p:nvPr/>
          </p:nvSpPr>
          <p:spPr bwMode="auto">
            <a:xfrm>
              <a:off x="4486275" y="6240463"/>
              <a:ext cx="42863" cy="44450"/>
            </a:xfrm>
            <a:custGeom>
              <a:avLst/>
              <a:gdLst>
                <a:gd name="T0" fmla="*/ 2147483647 w 11"/>
                <a:gd name="T1" fmla="*/ 2147483647 h 11"/>
                <a:gd name="T2" fmla="*/ 2147483647 w 11"/>
                <a:gd name="T3" fmla="*/ 2147483647 h 11"/>
                <a:gd name="T4" fmla="*/ 2147483647 w 11"/>
                <a:gd name="T5" fmla="*/ 2147483647 h 11"/>
                <a:gd name="T6" fmla="*/ 0 w 11"/>
                <a:gd name="T7" fmla="*/ 2147483647 h 11"/>
                <a:gd name="T8" fmla="*/ 0 w 11"/>
                <a:gd name="T9" fmla="*/ 2147483647 h 11"/>
                <a:gd name="T10" fmla="*/ 2147483647 w 11"/>
                <a:gd name="T11" fmla="*/ 2147483647 h 11"/>
                <a:gd name="T12" fmla="*/ 2147483647 w 11"/>
                <a:gd name="T13" fmla="*/ 2147483647 h 11"/>
                <a:gd name="T14" fmla="*/ 2147483647 w 11"/>
                <a:gd name="T15" fmla="*/ 0 h 11"/>
                <a:gd name="T16" fmla="*/ 2147483647 w 11"/>
                <a:gd name="T17" fmla="*/ 0 h 11"/>
                <a:gd name="T18" fmla="*/ 2147483647 w 11"/>
                <a:gd name="T19" fmla="*/ 0 h 11"/>
                <a:gd name="T20" fmla="*/ 2147483647 w 11"/>
                <a:gd name="T21" fmla="*/ 2147483647 h 11"/>
                <a:gd name="T22" fmla="*/ 2147483647 w 11"/>
                <a:gd name="T23" fmla="*/ 2147483647 h 11"/>
                <a:gd name="T24" fmla="*/ 0 w 11"/>
                <a:gd name="T25" fmla="*/ 2147483647 h 11"/>
                <a:gd name="T26" fmla="*/ 0 w 11"/>
                <a:gd name="T27" fmla="*/ 2147483647 h 11"/>
                <a:gd name="T28" fmla="*/ 2147483647 w 11"/>
                <a:gd name="T29" fmla="*/ 2147483647 h 11"/>
                <a:gd name="T30" fmla="*/ 2147483647 w 11"/>
                <a:gd name="T31" fmla="*/ 2147483647 h 11"/>
                <a:gd name="T32" fmla="*/ 2147483647 w 11"/>
                <a:gd name="T33" fmla="*/ 2147483647 h 11"/>
                <a:gd name="T34" fmla="*/ 2147483647 w 11"/>
                <a:gd name="T35" fmla="*/ 2147483647 h 11"/>
                <a:gd name="T36" fmla="*/ 2147483647 w 11"/>
                <a:gd name="T37" fmla="*/ 2147483647 h 11"/>
                <a:gd name="T38" fmla="*/ 2147483647 w 11"/>
                <a:gd name="T39" fmla="*/ 2147483647 h 11"/>
                <a:gd name="T40" fmla="*/ 2147483647 w 11"/>
                <a:gd name="T41" fmla="*/ 2147483647 h 11"/>
                <a:gd name="T42" fmla="*/ 2147483647 w 11"/>
                <a:gd name="T43" fmla="*/ 2147483647 h 1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"/>
                <a:gd name="T67" fmla="*/ 0 h 11"/>
                <a:gd name="T68" fmla="*/ 11 w 11"/>
                <a:gd name="T69" fmla="*/ 11 h 1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" h="11">
                  <a:moveTo>
                    <a:pt x="5" y="11"/>
                  </a:moveTo>
                  <a:lnTo>
                    <a:pt x="3" y="11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8" y="8"/>
                  </a:lnTo>
                  <a:lnTo>
                    <a:pt x="11" y="8"/>
                  </a:lnTo>
                  <a:lnTo>
                    <a:pt x="11" y="11"/>
                  </a:lnTo>
                  <a:lnTo>
                    <a:pt x="8" y="11"/>
                  </a:lnTo>
                  <a:lnTo>
                    <a:pt x="8" y="8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92" name="Freeform 358"/>
            <p:cNvSpPr>
              <a:spLocks/>
            </p:cNvSpPr>
            <p:nvPr/>
          </p:nvSpPr>
          <p:spPr bwMode="auto">
            <a:xfrm>
              <a:off x="4627563" y="6608763"/>
              <a:ext cx="338137" cy="635000"/>
            </a:xfrm>
            <a:custGeom>
              <a:avLst/>
              <a:gdLst>
                <a:gd name="T0" fmla="*/ 2147483647 w 91"/>
                <a:gd name="T1" fmla="*/ 2147483647 h 160"/>
                <a:gd name="T2" fmla="*/ 2147483647 w 91"/>
                <a:gd name="T3" fmla="*/ 2147483647 h 160"/>
                <a:gd name="T4" fmla="*/ 2147483647 w 91"/>
                <a:gd name="T5" fmla="*/ 2147483647 h 160"/>
                <a:gd name="T6" fmla="*/ 2147483647 w 91"/>
                <a:gd name="T7" fmla="*/ 2147483647 h 160"/>
                <a:gd name="T8" fmla="*/ 2147483647 w 91"/>
                <a:gd name="T9" fmla="*/ 2147483647 h 160"/>
                <a:gd name="T10" fmla="*/ 2147483647 w 91"/>
                <a:gd name="T11" fmla="*/ 2147483647 h 160"/>
                <a:gd name="T12" fmla="*/ 2147483647 w 91"/>
                <a:gd name="T13" fmla="*/ 2147483647 h 160"/>
                <a:gd name="T14" fmla="*/ 2147483647 w 91"/>
                <a:gd name="T15" fmla="*/ 2147483647 h 160"/>
                <a:gd name="T16" fmla="*/ 2147483647 w 91"/>
                <a:gd name="T17" fmla="*/ 2147483647 h 160"/>
                <a:gd name="T18" fmla="*/ 2147483647 w 91"/>
                <a:gd name="T19" fmla="*/ 2147483647 h 160"/>
                <a:gd name="T20" fmla="*/ 2147483647 w 91"/>
                <a:gd name="T21" fmla="*/ 2147483647 h 160"/>
                <a:gd name="T22" fmla="*/ 2147483647 w 91"/>
                <a:gd name="T23" fmla="*/ 2147483647 h 160"/>
                <a:gd name="T24" fmla="*/ 2147483647 w 91"/>
                <a:gd name="T25" fmla="*/ 2147483647 h 160"/>
                <a:gd name="T26" fmla="*/ 2147483647 w 91"/>
                <a:gd name="T27" fmla="*/ 2147483647 h 160"/>
                <a:gd name="T28" fmla="*/ 2147483647 w 91"/>
                <a:gd name="T29" fmla="*/ 2147483647 h 160"/>
                <a:gd name="T30" fmla="*/ 2147483647 w 91"/>
                <a:gd name="T31" fmla="*/ 2147483647 h 160"/>
                <a:gd name="T32" fmla="*/ 2147483647 w 91"/>
                <a:gd name="T33" fmla="*/ 2147483647 h 160"/>
                <a:gd name="T34" fmla="*/ 2147483647 w 91"/>
                <a:gd name="T35" fmla="*/ 2147483647 h 160"/>
                <a:gd name="T36" fmla="*/ 2147483647 w 91"/>
                <a:gd name="T37" fmla="*/ 2147483647 h 160"/>
                <a:gd name="T38" fmla="*/ 2147483647 w 91"/>
                <a:gd name="T39" fmla="*/ 2147483647 h 160"/>
                <a:gd name="T40" fmla="*/ 2147483647 w 91"/>
                <a:gd name="T41" fmla="*/ 0 h 160"/>
                <a:gd name="T42" fmla="*/ 2147483647 w 91"/>
                <a:gd name="T43" fmla="*/ 2147483647 h 160"/>
                <a:gd name="T44" fmla="*/ 2147483647 w 91"/>
                <a:gd name="T45" fmla="*/ 2147483647 h 160"/>
                <a:gd name="T46" fmla="*/ 2147483647 w 91"/>
                <a:gd name="T47" fmla="*/ 2147483647 h 160"/>
                <a:gd name="T48" fmla="*/ 2147483647 w 91"/>
                <a:gd name="T49" fmla="*/ 2147483647 h 160"/>
                <a:gd name="T50" fmla="*/ 2147483647 w 91"/>
                <a:gd name="T51" fmla="*/ 2147483647 h 160"/>
                <a:gd name="T52" fmla="*/ 2147483647 w 91"/>
                <a:gd name="T53" fmla="*/ 2147483647 h 160"/>
                <a:gd name="T54" fmla="*/ 2147483647 w 91"/>
                <a:gd name="T55" fmla="*/ 2147483647 h 160"/>
                <a:gd name="T56" fmla="*/ 2147483647 w 91"/>
                <a:gd name="T57" fmla="*/ 2147483647 h 160"/>
                <a:gd name="T58" fmla="*/ 2147483647 w 91"/>
                <a:gd name="T59" fmla="*/ 2147483647 h 160"/>
                <a:gd name="T60" fmla="*/ 2147483647 w 91"/>
                <a:gd name="T61" fmla="*/ 2147483647 h 160"/>
                <a:gd name="T62" fmla="*/ 2147483647 w 91"/>
                <a:gd name="T63" fmla="*/ 2147483647 h 160"/>
                <a:gd name="T64" fmla="*/ 2147483647 w 91"/>
                <a:gd name="T65" fmla="*/ 2147483647 h 160"/>
                <a:gd name="T66" fmla="*/ 2147483647 w 91"/>
                <a:gd name="T67" fmla="*/ 2147483647 h 160"/>
                <a:gd name="T68" fmla="*/ 2147483647 w 91"/>
                <a:gd name="T69" fmla="*/ 2147483647 h 160"/>
                <a:gd name="T70" fmla="*/ 2147483647 w 91"/>
                <a:gd name="T71" fmla="*/ 2147483647 h 160"/>
                <a:gd name="T72" fmla="*/ 2147483647 w 91"/>
                <a:gd name="T73" fmla="*/ 2147483647 h 160"/>
                <a:gd name="T74" fmla="*/ 2147483647 w 91"/>
                <a:gd name="T75" fmla="*/ 2147483647 h 160"/>
                <a:gd name="T76" fmla="*/ 2147483647 w 91"/>
                <a:gd name="T77" fmla="*/ 2147483647 h 160"/>
                <a:gd name="T78" fmla="*/ 2147483647 w 91"/>
                <a:gd name="T79" fmla="*/ 2147483647 h 160"/>
                <a:gd name="T80" fmla="*/ 2147483647 w 91"/>
                <a:gd name="T81" fmla="*/ 2147483647 h 160"/>
                <a:gd name="T82" fmla="*/ 2147483647 w 91"/>
                <a:gd name="T83" fmla="*/ 2147483647 h 160"/>
                <a:gd name="T84" fmla="*/ 2147483647 w 91"/>
                <a:gd name="T85" fmla="*/ 2147483647 h 160"/>
                <a:gd name="T86" fmla="*/ 2147483647 w 91"/>
                <a:gd name="T87" fmla="*/ 2147483647 h 160"/>
                <a:gd name="T88" fmla="*/ 2147483647 w 91"/>
                <a:gd name="T89" fmla="*/ 2147483647 h 160"/>
                <a:gd name="T90" fmla="*/ 2147483647 w 91"/>
                <a:gd name="T91" fmla="*/ 2147483647 h 160"/>
                <a:gd name="T92" fmla="*/ 2147483647 w 91"/>
                <a:gd name="T93" fmla="*/ 2147483647 h 160"/>
                <a:gd name="T94" fmla="*/ 2147483647 w 91"/>
                <a:gd name="T95" fmla="*/ 2147483647 h 160"/>
                <a:gd name="T96" fmla="*/ 2147483647 w 91"/>
                <a:gd name="T97" fmla="*/ 2147483647 h 160"/>
                <a:gd name="T98" fmla="*/ 2147483647 w 91"/>
                <a:gd name="T99" fmla="*/ 2147483647 h 160"/>
                <a:gd name="T100" fmla="*/ 2147483647 w 91"/>
                <a:gd name="T101" fmla="*/ 2147483647 h 160"/>
                <a:gd name="T102" fmla="*/ 2147483647 w 91"/>
                <a:gd name="T103" fmla="*/ 2147483647 h 160"/>
                <a:gd name="T104" fmla="*/ 2147483647 w 91"/>
                <a:gd name="T105" fmla="*/ 2147483647 h 160"/>
                <a:gd name="T106" fmla="*/ 2147483647 w 91"/>
                <a:gd name="T107" fmla="*/ 2147483647 h 160"/>
                <a:gd name="T108" fmla="*/ 2147483647 w 91"/>
                <a:gd name="T109" fmla="*/ 2147483647 h 160"/>
                <a:gd name="T110" fmla="*/ 2147483647 w 91"/>
                <a:gd name="T111" fmla="*/ 2147483647 h 160"/>
                <a:gd name="T112" fmla="*/ 2147483647 w 91"/>
                <a:gd name="T113" fmla="*/ 2147483647 h 160"/>
                <a:gd name="T114" fmla="*/ 2147483647 w 91"/>
                <a:gd name="T115" fmla="*/ 2147483647 h 16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1"/>
                <a:gd name="T175" fmla="*/ 0 h 160"/>
                <a:gd name="T176" fmla="*/ 91 w 91"/>
                <a:gd name="T177" fmla="*/ 160 h 16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1" h="160">
                  <a:moveTo>
                    <a:pt x="27" y="120"/>
                  </a:moveTo>
                  <a:lnTo>
                    <a:pt x="27" y="117"/>
                  </a:lnTo>
                  <a:lnTo>
                    <a:pt x="30" y="115"/>
                  </a:lnTo>
                  <a:lnTo>
                    <a:pt x="32" y="115"/>
                  </a:lnTo>
                  <a:lnTo>
                    <a:pt x="32" y="112"/>
                  </a:lnTo>
                  <a:lnTo>
                    <a:pt x="32" y="109"/>
                  </a:lnTo>
                  <a:lnTo>
                    <a:pt x="32" y="107"/>
                  </a:lnTo>
                  <a:lnTo>
                    <a:pt x="30" y="107"/>
                  </a:lnTo>
                  <a:lnTo>
                    <a:pt x="30" y="104"/>
                  </a:lnTo>
                  <a:lnTo>
                    <a:pt x="27" y="104"/>
                  </a:lnTo>
                  <a:lnTo>
                    <a:pt x="24" y="104"/>
                  </a:lnTo>
                  <a:lnTo>
                    <a:pt x="22" y="104"/>
                  </a:lnTo>
                  <a:lnTo>
                    <a:pt x="19" y="104"/>
                  </a:lnTo>
                  <a:lnTo>
                    <a:pt x="19" y="107"/>
                  </a:lnTo>
                  <a:lnTo>
                    <a:pt x="22" y="107"/>
                  </a:lnTo>
                  <a:lnTo>
                    <a:pt x="22" y="109"/>
                  </a:lnTo>
                  <a:lnTo>
                    <a:pt x="19" y="109"/>
                  </a:lnTo>
                  <a:lnTo>
                    <a:pt x="22" y="109"/>
                  </a:lnTo>
                  <a:lnTo>
                    <a:pt x="19" y="109"/>
                  </a:lnTo>
                  <a:lnTo>
                    <a:pt x="16" y="109"/>
                  </a:lnTo>
                  <a:lnTo>
                    <a:pt x="14" y="109"/>
                  </a:lnTo>
                  <a:lnTo>
                    <a:pt x="16" y="109"/>
                  </a:lnTo>
                  <a:lnTo>
                    <a:pt x="16" y="112"/>
                  </a:lnTo>
                  <a:lnTo>
                    <a:pt x="16" y="115"/>
                  </a:lnTo>
                  <a:lnTo>
                    <a:pt x="19" y="115"/>
                  </a:lnTo>
                  <a:lnTo>
                    <a:pt x="16" y="115"/>
                  </a:lnTo>
                  <a:lnTo>
                    <a:pt x="14" y="115"/>
                  </a:lnTo>
                  <a:lnTo>
                    <a:pt x="14" y="117"/>
                  </a:lnTo>
                  <a:lnTo>
                    <a:pt x="11" y="117"/>
                  </a:lnTo>
                  <a:lnTo>
                    <a:pt x="11" y="120"/>
                  </a:lnTo>
                  <a:lnTo>
                    <a:pt x="11" y="117"/>
                  </a:lnTo>
                  <a:lnTo>
                    <a:pt x="11" y="115"/>
                  </a:lnTo>
                  <a:lnTo>
                    <a:pt x="14" y="115"/>
                  </a:lnTo>
                  <a:lnTo>
                    <a:pt x="16" y="115"/>
                  </a:lnTo>
                  <a:lnTo>
                    <a:pt x="16" y="112"/>
                  </a:lnTo>
                  <a:lnTo>
                    <a:pt x="14" y="112"/>
                  </a:lnTo>
                  <a:lnTo>
                    <a:pt x="14" y="109"/>
                  </a:lnTo>
                  <a:lnTo>
                    <a:pt x="16" y="109"/>
                  </a:lnTo>
                  <a:lnTo>
                    <a:pt x="16" y="107"/>
                  </a:lnTo>
                  <a:lnTo>
                    <a:pt x="19" y="107"/>
                  </a:lnTo>
                  <a:lnTo>
                    <a:pt x="19" y="109"/>
                  </a:lnTo>
                  <a:lnTo>
                    <a:pt x="19" y="107"/>
                  </a:lnTo>
                  <a:lnTo>
                    <a:pt x="19" y="104"/>
                  </a:lnTo>
                  <a:lnTo>
                    <a:pt x="22" y="104"/>
                  </a:lnTo>
                  <a:lnTo>
                    <a:pt x="24" y="101"/>
                  </a:lnTo>
                  <a:lnTo>
                    <a:pt x="27" y="101"/>
                  </a:lnTo>
                  <a:lnTo>
                    <a:pt x="27" y="99"/>
                  </a:lnTo>
                  <a:lnTo>
                    <a:pt x="24" y="99"/>
                  </a:lnTo>
                  <a:lnTo>
                    <a:pt x="24" y="96"/>
                  </a:lnTo>
                  <a:lnTo>
                    <a:pt x="24" y="93"/>
                  </a:lnTo>
                  <a:lnTo>
                    <a:pt x="24" y="91"/>
                  </a:lnTo>
                  <a:lnTo>
                    <a:pt x="22" y="91"/>
                  </a:lnTo>
                  <a:lnTo>
                    <a:pt x="22" y="88"/>
                  </a:lnTo>
                  <a:lnTo>
                    <a:pt x="19" y="88"/>
                  </a:lnTo>
                  <a:lnTo>
                    <a:pt x="16" y="88"/>
                  </a:lnTo>
                  <a:lnTo>
                    <a:pt x="14" y="88"/>
                  </a:lnTo>
                  <a:lnTo>
                    <a:pt x="14" y="85"/>
                  </a:lnTo>
                  <a:lnTo>
                    <a:pt x="14" y="88"/>
                  </a:lnTo>
                  <a:lnTo>
                    <a:pt x="11" y="88"/>
                  </a:lnTo>
                  <a:lnTo>
                    <a:pt x="11" y="91"/>
                  </a:lnTo>
                  <a:lnTo>
                    <a:pt x="11" y="88"/>
                  </a:lnTo>
                  <a:lnTo>
                    <a:pt x="11" y="85"/>
                  </a:lnTo>
                  <a:lnTo>
                    <a:pt x="14" y="85"/>
                  </a:lnTo>
                  <a:lnTo>
                    <a:pt x="14" y="83"/>
                  </a:lnTo>
                  <a:lnTo>
                    <a:pt x="14" y="80"/>
                  </a:lnTo>
                  <a:lnTo>
                    <a:pt x="11" y="80"/>
                  </a:lnTo>
                  <a:lnTo>
                    <a:pt x="8" y="80"/>
                  </a:lnTo>
                  <a:lnTo>
                    <a:pt x="6" y="80"/>
                  </a:lnTo>
                  <a:lnTo>
                    <a:pt x="8" y="80"/>
                  </a:lnTo>
                  <a:lnTo>
                    <a:pt x="11" y="80"/>
                  </a:lnTo>
                  <a:lnTo>
                    <a:pt x="11" y="77"/>
                  </a:lnTo>
                  <a:lnTo>
                    <a:pt x="8" y="75"/>
                  </a:lnTo>
                  <a:lnTo>
                    <a:pt x="6" y="75"/>
                  </a:lnTo>
                  <a:lnTo>
                    <a:pt x="8" y="75"/>
                  </a:lnTo>
                  <a:lnTo>
                    <a:pt x="8" y="72"/>
                  </a:lnTo>
                  <a:lnTo>
                    <a:pt x="11" y="72"/>
                  </a:lnTo>
                  <a:lnTo>
                    <a:pt x="11" y="69"/>
                  </a:lnTo>
                  <a:lnTo>
                    <a:pt x="8" y="69"/>
                  </a:lnTo>
                  <a:lnTo>
                    <a:pt x="8" y="67"/>
                  </a:lnTo>
                  <a:lnTo>
                    <a:pt x="8" y="64"/>
                  </a:lnTo>
                  <a:lnTo>
                    <a:pt x="11" y="64"/>
                  </a:lnTo>
                  <a:lnTo>
                    <a:pt x="11" y="61"/>
                  </a:lnTo>
                  <a:lnTo>
                    <a:pt x="11" y="59"/>
                  </a:lnTo>
                  <a:lnTo>
                    <a:pt x="14" y="59"/>
                  </a:lnTo>
                  <a:lnTo>
                    <a:pt x="11" y="59"/>
                  </a:lnTo>
                  <a:lnTo>
                    <a:pt x="14" y="59"/>
                  </a:lnTo>
                  <a:lnTo>
                    <a:pt x="16" y="59"/>
                  </a:lnTo>
                  <a:lnTo>
                    <a:pt x="16" y="56"/>
                  </a:lnTo>
                  <a:lnTo>
                    <a:pt x="16" y="53"/>
                  </a:lnTo>
                  <a:lnTo>
                    <a:pt x="16" y="51"/>
                  </a:lnTo>
                  <a:lnTo>
                    <a:pt x="19" y="51"/>
                  </a:lnTo>
                  <a:lnTo>
                    <a:pt x="19" y="48"/>
                  </a:lnTo>
                  <a:lnTo>
                    <a:pt x="22" y="45"/>
                  </a:lnTo>
                  <a:lnTo>
                    <a:pt x="24" y="43"/>
                  </a:lnTo>
                  <a:lnTo>
                    <a:pt x="24" y="40"/>
                  </a:lnTo>
                  <a:lnTo>
                    <a:pt x="22" y="40"/>
                  </a:lnTo>
                  <a:lnTo>
                    <a:pt x="22" y="37"/>
                  </a:lnTo>
                  <a:lnTo>
                    <a:pt x="22" y="35"/>
                  </a:lnTo>
                  <a:lnTo>
                    <a:pt x="24" y="35"/>
                  </a:lnTo>
                  <a:lnTo>
                    <a:pt x="24" y="32"/>
                  </a:lnTo>
                  <a:lnTo>
                    <a:pt x="24" y="29"/>
                  </a:lnTo>
                  <a:lnTo>
                    <a:pt x="27" y="27"/>
                  </a:lnTo>
                  <a:lnTo>
                    <a:pt x="24" y="27"/>
                  </a:lnTo>
                  <a:lnTo>
                    <a:pt x="24" y="24"/>
                  </a:lnTo>
                  <a:lnTo>
                    <a:pt x="27" y="24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30" y="19"/>
                  </a:lnTo>
                  <a:lnTo>
                    <a:pt x="30" y="16"/>
                  </a:lnTo>
                  <a:lnTo>
                    <a:pt x="30" y="13"/>
                  </a:lnTo>
                  <a:lnTo>
                    <a:pt x="27" y="16"/>
                  </a:lnTo>
                  <a:lnTo>
                    <a:pt x="24" y="16"/>
                  </a:lnTo>
                  <a:lnTo>
                    <a:pt x="24" y="19"/>
                  </a:lnTo>
                  <a:lnTo>
                    <a:pt x="24" y="16"/>
                  </a:lnTo>
                  <a:lnTo>
                    <a:pt x="24" y="19"/>
                  </a:lnTo>
                  <a:lnTo>
                    <a:pt x="24" y="16"/>
                  </a:lnTo>
                  <a:lnTo>
                    <a:pt x="22" y="16"/>
                  </a:lnTo>
                  <a:lnTo>
                    <a:pt x="22" y="19"/>
                  </a:lnTo>
                  <a:lnTo>
                    <a:pt x="22" y="16"/>
                  </a:lnTo>
                  <a:lnTo>
                    <a:pt x="22" y="19"/>
                  </a:lnTo>
                  <a:lnTo>
                    <a:pt x="22" y="16"/>
                  </a:lnTo>
                  <a:lnTo>
                    <a:pt x="22" y="19"/>
                  </a:lnTo>
                  <a:lnTo>
                    <a:pt x="19" y="19"/>
                  </a:lnTo>
                  <a:lnTo>
                    <a:pt x="22" y="19"/>
                  </a:lnTo>
                  <a:lnTo>
                    <a:pt x="22" y="21"/>
                  </a:lnTo>
                  <a:lnTo>
                    <a:pt x="19" y="21"/>
                  </a:lnTo>
                  <a:lnTo>
                    <a:pt x="19" y="24"/>
                  </a:lnTo>
                  <a:lnTo>
                    <a:pt x="19" y="27"/>
                  </a:lnTo>
                  <a:lnTo>
                    <a:pt x="16" y="27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6" y="29"/>
                  </a:lnTo>
                  <a:lnTo>
                    <a:pt x="16" y="32"/>
                  </a:lnTo>
                  <a:lnTo>
                    <a:pt x="14" y="32"/>
                  </a:lnTo>
                  <a:lnTo>
                    <a:pt x="16" y="32"/>
                  </a:lnTo>
                  <a:lnTo>
                    <a:pt x="14" y="32"/>
                  </a:lnTo>
                  <a:lnTo>
                    <a:pt x="14" y="35"/>
                  </a:lnTo>
                  <a:lnTo>
                    <a:pt x="14" y="37"/>
                  </a:lnTo>
                  <a:lnTo>
                    <a:pt x="11" y="37"/>
                  </a:lnTo>
                  <a:lnTo>
                    <a:pt x="11" y="40"/>
                  </a:lnTo>
                  <a:lnTo>
                    <a:pt x="8" y="40"/>
                  </a:lnTo>
                  <a:lnTo>
                    <a:pt x="6" y="40"/>
                  </a:lnTo>
                  <a:lnTo>
                    <a:pt x="6" y="43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6" y="45"/>
                  </a:lnTo>
                  <a:lnTo>
                    <a:pt x="6" y="48"/>
                  </a:lnTo>
                  <a:lnTo>
                    <a:pt x="3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48"/>
                  </a:lnTo>
                  <a:lnTo>
                    <a:pt x="3" y="48"/>
                  </a:lnTo>
                  <a:lnTo>
                    <a:pt x="3" y="45"/>
                  </a:lnTo>
                  <a:lnTo>
                    <a:pt x="3" y="43"/>
                  </a:lnTo>
                  <a:lnTo>
                    <a:pt x="6" y="43"/>
                  </a:lnTo>
                  <a:lnTo>
                    <a:pt x="6" y="40"/>
                  </a:lnTo>
                  <a:lnTo>
                    <a:pt x="6" y="37"/>
                  </a:lnTo>
                  <a:lnTo>
                    <a:pt x="8" y="37"/>
                  </a:lnTo>
                  <a:lnTo>
                    <a:pt x="8" y="40"/>
                  </a:lnTo>
                  <a:lnTo>
                    <a:pt x="11" y="40"/>
                  </a:lnTo>
                  <a:lnTo>
                    <a:pt x="11" y="37"/>
                  </a:lnTo>
                  <a:lnTo>
                    <a:pt x="11" y="35"/>
                  </a:lnTo>
                  <a:lnTo>
                    <a:pt x="14" y="35"/>
                  </a:lnTo>
                  <a:lnTo>
                    <a:pt x="14" y="32"/>
                  </a:lnTo>
                  <a:lnTo>
                    <a:pt x="14" y="35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6" y="27"/>
                  </a:lnTo>
                  <a:lnTo>
                    <a:pt x="16" y="29"/>
                  </a:lnTo>
                  <a:lnTo>
                    <a:pt x="16" y="27"/>
                  </a:lnTo>
                  <a:lnTo>
                    <a:pt x="16" y="24"/>
                  </a:lnTo>
                  <a:lnTo>
                    <a:pt x="19" y="24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4" y="16"/>
                  </a:lnTo>
                  <a:lnTo>
                    <a:pt x="24" y="13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0" y="3"/>
                  </a:lnTo>
                  <a:lnTo>
                    <a:pt x="32" y="3"/>
                  </a:lnTo>
                  <a:lnTo>
                    <a:pt x="32" y="5"/>
                  </a:lnTo>
                  <a:lnTo>
                    <a:pt x="30" y="5"/>
                  </a:lnTo>
                  <a:lnTo>
                    <a:pt x="27" y="5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2" y="11"/>
                  </a:lnTo>
                  <a:lnTo>
                    <a:pt x="32" y="8"/>
                  </a:lnTo>
                  <a:lnTo>
                    <a:pt x="32" y="11"/>
                  </a:lnTo>
                  <a:lnTo>
                    <a:pt x="32" y="13"/>
                  </a:lnTo>
                  <a:lnTo>
                    <a:pt x="32" y="16"/>
                  </a:lnTo>
                  <a:lnTo>
                    <a:pt x="30" y="19"/>
                  </a:lnTo>
                  <a:lnTo>
                    <a:pt x="32" y="19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30" y="24"/>
                  </a:lnTo>
                  <a:lnTo>
                    <a:pt x="27" y="24"/>
                  </a:lnTo>
                  <a:lnTo>
                    <a:pt x="27" y="27"/>
                  </a:lnTo>
                  <a:lnTo>
                    <a:pt x="27" y="29"/>
                  </a:lnTo>
                  <a:lnTo>
                    <a:pt x="27" y="32"/>
                  </a:lnTo>
                  <a:lnTo>
                    <a:pt x="27" y="35"/>
                  </a:lnTo>
                  <a:lnTo>
                    <a:pt x="24" y="35"/>
                  </a:lnTo>
                  <a:lnTo>
                    <a:pt x="24" y="37"/>
                  </a:lnTo>
                  <a:lnTo>
                    <a:pt x="24" y="40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2" y="45"/>
                  </a:lnTo>
                  <a:lnTo>
                    <a:pt x="22" y="48"/>
                  </a:lnTo>
                  <a:lnTo>
                    <a:pt x="19" y="51"/>
                  </a:lnTo>
                  <a:lnTo>
                    <a:pt x="19" y="53"/>
                  </a:lnTo>
                  <a:lnTo>
                    <a:pt x="19" y="56"/>
                  </a:lnTo>
                  <a:lnTo>
                    <a:pt x="22" y="56"/>
                  </a:lnTo>
                  <a:lnTo>
                    <a:pt x="19" y="56"/>
                  </a:lnTo>
                  <a:lnTo>
                    <a:pt x="19" y="59"/>
                  </a:lnTo>
                  <a:lnTo>
                    <a:pt x="16" y="59"/>
                  </a:lnTo>
                  <a:lnTo>
                    <a:pt x="14" y="59"/>
                  </a:lnTo>
                  <a:lnTo>
                    <a:pt x="14" y="61"/>
                  </a:lnTo>
                  <a:lnTo>
                    <a:pt x="11" y="61"/>
                  </a:lnTo>
                  <a:lnTo>
                    <a:pt x="11" y="64"/>
                  </a:lnTo>
                  <a:lnTo>
                    <a:pt x="11" y="67"/>
                  </a:lnTo>
                  <a:lnTo>
                    <a:pt x="11" y="69"/>
                  </a:lnTo>
                  <a:lnTo>
                    <a:pt x="11" y="72"/>
                  </a:lnTo>
                  <a:lnTo>
                    <a:pt x="11" y="75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4" y="80"/>
                  </a:lnTo>
                  <a:lnTo>
                    <a:pt x="14" y="77"/>
                  </a:lnTo>
                  <a:lnTo>
                    <a:pt x="16" y="77"/>
                  </a:lnTo>
                  <a:lnTo>
                    <a:pt x="16" y="75"/>
                  </a:lnTo>
                  <a:lnTo>
                    <a:pt x="16" y="77"/>
                  </a:lnTo>
                  <a:lnTo>
                    <a:pt x="14" y="77"/>
                  </a:lnTo>
                  <a:lnTo>
                    <a:pt x="14" y="80"/>
                  </a:lnTo>
                  <a:lnTo>
                    <a:pt x="14" y="83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6" y="88"/>
                  </a:lnTo>
                  <a:lnTo>
                    <a:pt x="16" y="85"/>
                  </a:lnTo>
                  <a:lnTo>
                    <a:pt x="19" y="85"/>
                  </a:lnTo>
                  <a:lnTo>
                    <a:pt x="22" y="85"/>
                  </a:lnTo>
                  <a:lnTo>
                    <a:pt x="22" y="88"/>
                  </a:lnTo>
                  <a:lnTo>
                    <a:pt x="24" y="88"/>
                  </a:lnTo>
                  <a:lnTo>
                    <a:pt x="27" y="88"/>
                  </a:lnTo>
                  <a:lnTo>
                    <a:pt x="27" y="91"/>
                  </a:lnTo>
                  <a:lnTo>
                    <a:pt x="27" y="93"/>
                  </a:lnTo>
                  <a:lnTo>
                    <a:pt x="27" y="91"/>
                  </a:lnTo>
                  <a:lnTo>
                    <a:pt x="30" y="91"/>
                  </a:lnTo>
                  <a:lnTo>
                    <a:pt x="30" y="88"/>
                  </a:lnTo>
                  <a:lnTo>
                    <a:pt x="30" y="85"/>
                  </a:lnTo>
                  <a:lnTo>
                    <a:pt x="30" y="88"/>
                  </a:lnTo>
                  <a:lnTo>
                    <a:pt x="30" y="91"/>
                  </a:lnTo>
                  <a:lnTo>
                    <a:pt x="27" y="91"/>
                  </a:lnTo>
                  <a:lnTo>
                    <a:pt x="27" y="93"/>
                  </a:lnTo>
                  <a:lnTo>
                    <a:pt x="30" y="93"/>
                  </a:lnTo>
                  <a:lnTo>
                    <a:pt x="27" y="93"/>
                  </a:lnTo>
                  <a:lnTo>
                    <a:pt x="27" y="96"/>
                  </a:lnTo>
                  <a:lnTo>
                    <a:pt x="30" y="96"/>
                  </a:lnTo>
                  <a:lnTo>
                    <a:pt x="30" y="99"/>
                  </a:lnTo>
                  <a:lnTo>
                    <a:pt x="32" y="99"/>
                  </a:lnTo>
                  <a:lnTo>
                    <a:pt x="32" y="101"/>
                  </a:lnTo>
                  <a:lnTo>
                    <a:pt x="35" y="101"/>
                  </a:lnTo>
                  <a:lnTo>
                    <a:pt x="35" y="99"/>
                  </a:lnTo>
                  <a:lnTo>
                    <a:pt x="35" y="101"/>
                  </a:lnTo>
                  <a:lnTo>
                    <a:pt x="32" y="101"/>
                  </a:lnTo>
                  <a:lnTo>
                    <a:pt x="32" y="104"/>
                  </a:lnTo>
                  <a:lnTo>
                    <a:pt x="32" y="107"/>
                  </a:lnTo>
                  <a:lnTo>
                    <a:pt x="35" y="107"/>
                  </a:lnTo>
                  <a:lnTo>
                    <a:pt x="32" y="107"/>
                  </a:lnTo>
                  <a:lnTo>
                    <a:pt x="32" y="109"/>
                  </a:lnTo>
                  <a:lnTo>
                    <a:pt x="35" y="109"/>
                  </a:lnTo>
                  <a:lnTo>
                    <a:pt x="35" y="112"/>
                  </a:lnTo>
                  <a:lnTo>
                    <a:pt x="35" y="115"/>
                  </a:lnTo>
                  <a:lnTo>
                    <a:pt x="35" y="117"/>
                  </a:lnTo>
                  <a:lnTo>
                    <a:pt x="32" y="117"/>
                  </a:lnTo>
                  <a:lnTo>
                    <a:pt x="30" y="117"/>
                  </a:lnTo>
                  <a:lnTo>
                    <a:pt x="27" y="117"/>
                  </a:lnTo>
                  <a:lnTo>
                    <a:pt x="27" y="120"/>
                  </a:lnTo>
                  <a:lnTo>
                    <a:pt x="30" y="120"/>
                  </a:lnTo>
                  <a:lnTo>
                    <a:pt x="30" y="123"/>
                  </a:lnTo>
                  <a:lnTo>
                    <a:pt x="30" y="125"/>
                  </a:lnTo>
                  <a:lnTo>
                    <a:pt x="32" y="125"/>
                  </a:lnTo>
                  <a:lnTo>
                    <a:pt x="32" y="128"/>
                  </a:lnTo>
                  <a:lnTo>
                    <a:pt x="32" y="125"/>
                  </a:lnTo>
                  <a:lnTo>
                    <a:pt x="35" y="125"/>
                  </a:lnTo>
                  <a:lnTo>
                    <a:pt x="32" y="125"/>
                  </a:lnTo>
                  <a:lnTo>
                    <a:pt x="32" y="128"/>
                  </a:lnTo>
                  <a:lnTo>
                    <a:pt x="35" y="128"/>
                  </a:lnTo>
                  <a:lnTo>
                    <a:pt x="35" y="131"/>
                  </a:lnTo>
                  <a:lnTo>
                    <a:pt x="38" y="131"/>
                  </a:lnTo>
                  <a:lnTo>
                    <a:pt x="40" y="131"/>
                  </a:lnTo>
                  <a:lnTo>
                    <a:pt x="43" y="131"/>
                  </a:lnTo>
                  <a:lnTo>
                    <a:pt x="43" y="128"/>
                  </a:lnTo>
                  <a:lnTo>
                    <a:pt x="43" y="131"/>
                  </a:lnTo>
                  <a:lnTo>
                    <a:pt x="43" y="128"/>
                  </a:lnTo>
                  <a:lnTo>
                    <a:pt x="46" y="128"/>
                  </a:lnTo>
                  <a:lnTo>
                    <a:pt x="48" y="128"/>
                  </a:lnTo>
                  <a:lnTo>
                    <a:pt x="48" y="131"/>
                  </a:lnTo>
                  <a:lnTo>
                    <a:pt x="46" y="131"/>
                  </a:lnTo>
                  <a:lnTo>
                    <a:pt x="46" y="133"/>
                  </a:lnTo>
                  <a:lnTo>
                    <a:pt x="48" y="133"/>
                  </a:lnTo>
                  <a:lnTo>
                    <a:pt x="51" y="133"/>
                  </a:lnTo>
                  <a:lnTo>
                    <a:pt x="51" y="131"/>
                  </a:lnTo>
                  <a:lnTo>
                    <a:pt x="51" y="133"/>
                  </a:lnTo>
                  <a:lnTo>
                    <a:pt x="51" y="131"/>
                  </a:lnTo>
                  <a:lnTo>
                    <a:pt x="54" y="131"/>
                  </a:lnTo>
                  <a:lnTo>
                    <a:pt x="54" y="128"/>
                  </a:lnTo>
                  <a:lnTo>
                    <a:pt x="54" y="125"/>
                  </a:lnTo>
                  <a:lnTo>
                    <a:pt x="54" y="128"/>
                  </a:lnTo>
                  <a:lnTo>
                    <a:pt x="56" y="128"/>
                  </a:lnTo>
                  <a:lnTo>
                    <a:pt x="56" y="125"/>
                  </a:lnTo>
                  <a:lnTo>
                    <a:pt x="56" y="123"/>
                  </a:lnTo>
                  <a:lnTo>
                    <a:pt x="54" y="123"/>
                  </a:lnTo>
                  <a:lnTo>
                    <a:pt x="56" y="123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4" y="123"/>
                  </a:lnTo>
                  <a:lnTo>
                    <a:pt x="54" y="120"/>
                  </a:lnTo>
                  <a:lnTo>
                    <a:pt x="51" y="120"/>
                  </a:lnTo>
                  <a:lnTo>
                    <a:pt x="54" y="120"/>
                  </a:lnTo>
                  <a:lnTo>
                    <a:pt x="54" y="117"/>
                  </a:lnTo>
                  <a:lnTo>
                    <a:pt x="54" y="115"/>
                  </a:lnTo>
                  <a:lnTo>
                    <a:pt x="54" y="112"/>
                  </a:lnTo>
                  <a:lnTo>
                    <a:pt x="54" y="115"/>
                  </a:lnTo>
                  <a:lnTo>
                    <a:pt x="54" y="117"/>
                  </a:lnTo>
                  <a:lnTo>
                    <a:pt x="54" y="120"/>
                  </a:lnTo>
                  <a:lnTo>
                    <a:pt x="56" y="120"/>
                  </a:lnTo>
                  <a:lnTo>
                    <a:pt x="56" y="123"/>
                  </a:lnTo>
                  <a:lnTo>
                    <a:pt x="56" y="120"/>
                  </a:lnTo>
                  <a:lnTo>
                    <a:pt x="59" y="120"/>
                  </a:lnTo>
                  <a:lnTo>
                    <a:pt x="59" y="117"/>
                  </a:lnTo>
                  <a:lnTo>
                    <a:pt x="56" y="117"/>
                  </a:lnTo>
                  <a:lnTo>
                    <a:pt x="56" y="115"/>
                  </a:lnTo>
                  <a:lnTo>
                    <a:pt x="56" y="117"/>
                  </a:lnTo>
                  <a:lnTo>
                    <a:pt x="59" y="117"/>
                  </a:lnTo>
                  <a:lnTo>
                    <a:pt x="59" y="120"/>
                  </a:lnTo>
                  <a:lnTo>
                    <a:pt x="62" y="120"/>
                  </a:lnTo>
                  <a:lnTo>
                    <a:pt x="59" y="120"/>
                  </a:lnTo>
                  <a:lnTo>
                    <a:pt x="59" y="123"/>
                  </a:lnTo>
                  <a:lnTo>
                    <a:pt x="56" y="123"/>
                  </a:lnTo>
                  <a:lnTo>
                    <a:pt x="56" y="125"/>
                  </a:lnTo>
                  <a:lnTo>
                    <a:pt x="59" y="125"/>
                  </a:lnTo>
                  <a:lnTo>
                    <a:pt x="59" y="123"/>
                  </a:lnTo>
                  <a:lnTo>
                    <a:pt x="62" y="123"/>
                  </a:lnTo>
                  <a:lnTo>
                    <a:pt x="64" y="123"/>
                  </a:lnTo>
                  <a:lnTo>
                    <a:pt x="64" y="120"/>
                  </a:lnTo>
                  <a:lnTo>
                    <a:pt x="62" y="120"/>
                  </a:lnTo>
                  <a:lnTo>
                    <a:pt x="64" y="120"/>
                  </a:lnTo>
                  <a:lnTo>
                    <a:pt x="64" y="117"/>
                  </a:lnTo>
                  <a:lnTo>
                    <a:pt x="62" y="117"/>
                  </a:lnTo>
                  <a:lnTo>
                    <a:pt x="62" y="115"/>
                  </a:lnTo>
                  <a:lnTo>
                    <a:pt x="64" y="115"/>
                  </a:lnTo>
                  <a:lnTo>
                    <a:pt x="64" y="117"/>
                  </a:lnTo>
                  <a:lnTo>
                    <a:pt x="67" y="117"/>
                  </a:lnTo>
                  <a:lnTo>
                    <a:pt x="64" y="117"/>
                  </a:lnTo>
                  <a:lnTo>
                    <a:pt x="64" y="120"/>
                  </a:lnTo>
                  <a:lnTo>
                    <a:pt x="64" y="123"/>
                  </a:lnTo>
                  <a:lnTo>
                    <a:pt x="62" y="123"/>
                  </a:lnTo>
                  <a:lnTo>
                    <a:pt x="62" y="125"/>
                  </a:lnTo>
                  <a:lnTo>
                    <a:pt x="64" y="125"/>
                  </a:lnTo>
                  <a:lnTo>
                    <a:pt x="64" y="128"/>
                  </a:lnTo>
                  <a:lnTo>
                    <a:pt x="67" y="128"/>
                  </a:lnTo>
                  <a:lnTo>
                    <a:pt x="67" y="125"/>
                  </a:lnTo>
                  <a:lnTo>
                    <a:pt x="70" y="125"/>
                  </a:lnTo>
                  <a:lnTo>
                    <a:pt x="70" y="123"/>
                  </a:lnTo>
                  <a:lnTo>
                    <a:pt x="70" y="125"/>
                  </a:lnTo>
                  <a:lnTo>
                    <a:pt x="72" y="125"/>
                  </a:lnTo>
                  <a:lnTo>
                    <a:pt x="72" y="123"/>
                  </a:lnTo>
                  <a:lnTo>
                    <a:pt x="72" y="120"/>
                  </a:lnTo>
                  <a:lnTo>
                    <a:pt x="72" y="123"/>
                  </a:lnTo>
                  <a:lnTo>
                    <a:pt x="72" y="125"/>
                  </a:lnTo>
                  <a:lnTo>
                    <a:pt x="75" y="125"/>
                  </a:lnTo>
                  <a:lnTo>
                    <a:pt x="75" y="123"/>
                  </a:lnTo>
                  <a:lnTo>
                    <a:pt x="75" y="125"/>
                  </a:lnTo>
                  <a:lnTo>
                    <a:pt x="72" y="125"/>
                  </a:lnTo>
                  <a:lnTo>
                    <a:pt x="72" y="128"/>
                  </a:lnTo>
                  <a:lnTo>
                    <a:pt x="75" y="128"/>
                  </a:lnTo>
                  <a:lnTo>
                    <a:pt x="75" y="125"/>
                  </a:lnTo>
                  <a:lnTo>
                    <a:pt x="78" y="125"/>
                  </a:lnTo>
                  <a:lnTo>
                    <a:pt x="78" y="128"/>
                  </a:lnTo>
                  <a:lnTo>
                    <a:pt x="75" y="128"/>
                  </a:lnTo>
                  <a:lnTo>
                    <a:pt x="78" y="128"/>
                  </a:lnTo>
                  <a:lnTo>
                    <a:pt x="78" y="131"/>
                  </a:lnTo>
                  <a:lnTo>
                    <a:pt x="78" y="133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5" y="133"/>
                  </a:lnTo>
                  <a:lnTo>
                    <a:pt x="78" y="133"/>
                  </a:lnTo>
                  <a:lnTo>
                    <a:pt x="78" y="136"/>
                  </a:lnTo>
                  <a:lnTo>
                    <a:pt x="80" y="136"/>
                  </a:lnTo>
                  <a:lnTo>
                    <a:pt x="80" y="139"/>
                  </a:lnTo>
                  <a:lnTo>
                    <a:pt x="83" y="139"/>
                  </a:lnTo>
                  <a:lnTo>
                    <a:pt x="83" y="141"/>
                  </a:lnTo>
                  <a:lnTo>
                    <a:pt x="86" y="141"/>
                  </a:lnTo>
                  <a:lnTo>
                    <a:pt x="88" y="141"/>
                  </a:lnTo>
                  <a:lnTo>
                    <a:pt x="88" y="144"/>
                  </a:lnTo>
                  <a:lnTo>
                    <a:pt x="91" y="144"/>
                  </a:lnTo>
                  <a:lnTo>
                    <a:pt x="91" y="147"/>
                  </a:lnTo>
                  <a:lnTo>
                    <a:pt x="88" y="147"/>
                  </a:lnTo>
                  <a:lnTo>
                    <a:pt x="88" y="144"/>
                  </a:lnTo>
                  <a:lnTo>
                    <a:pt x="86" y="144"/>
                  </a:lnTo>
                  <a:lnTo>
                    <a:pt x="83" y="147"/>
                  </a:lnTo>
                  <a:lnTo>
                    <a:pt x="80" y="147"/>
                  </a:lnTo>
                  <a:lnTo>
                    <a:pt x="80" y="149"/>
                  </a:lnTo>
                  <a:lnTo>
                    <a:pt x="83" y="149"/>
                  </a:lnTo>
                  <a:lnTo>
                    <a:pt x="83" y="147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83" y="149"/>
                  </a:lnTo>
                  <a:lnTo>
                    <a:pt x="83" y="152"/>
                  </a:lnTo>
                  <a:lnTo>
                    <a:pt x="83" y="155"/>
                  </a:lnTo>
                  <a:lnTo>
                    <a:pt x="83" y="157"/>
                  </a:lnTo>
                  <a:lnTo>
                    <a:pt x="83" y="155"/>
                  </a:lnTo>
                  <a:lnTo>
                    <a:pt x="80" y="155"/>
                  </a:lnTo>
                  <a:lnTo>
                    <a:pt x="80" y="152"/>
                  </a:lnTo>
                  <a:lnTo>
                    <a:pt x="78" y="149"/>
                  </a:lnTo>
                  <a:lnTo>
                    <a:pt x="75" y="149"/>
                  </a:lnTo>
                  <a:lnTo>
                    <a:pt x="75" y="152"/>
                  </a:lnTo>
                  <a:lnTo>
                    <a:pt x="72" y="152"/>
                  </a:lnTo>
                  <a:lnTo>
                    <a:pt x="72" y="155"/>
                  </a:lnTo>
                  <a:lnTo>
                    <a:pt x="75" y="155"/>
                  </a:lnTo>
                  <a:lnTo>
                    <a:pt x="75" y="157"/>
                  </a:lnTo>
                  <a:lnTo>
                    <a:pt x="75" y="160"/>
                  </a:lnTo>
                  <a:lnTo>
                    <a:pt x="72" y="160"/>
                  </a:lnTo>
                  <a:lnTo>
                    <a:pt x="72" y="157"/>
                  </a:lnTo>
                  <a:lnTo>
                    <a:pt x="70" y="157"/>
                  </a:lnTo>
                  <a:lnTo>
                    <a:pt x="67" y="157"/>
                  </a:lnTo>
                  <a:lnTo>
                    <a:pt x="64" y="157"/>
                  </a:lnTo>
                  <a:lnTo>
                    <a:pt x="67" y="157"/>
                  </a:lnTo>
                  <a:lnTo>
                    <a:pt x="64" y="155"/>
                  </a:lnTo>
                  <a:lnTo>
                    <a:pt x="67" y="155"/>
                  </a:lnTo>
                  <a:lnTo>
                    <a:pt x="67" y="157"/>
                  </a:lnTo>
                  <a:lnTo>
                    <a:pt x="67" y="155"/>
                  </a:lnTo>
                  <a:lnTo>
                    <a:pt x="70" y="155"/>
                  </a:lnTo>
                  <a:lnTo>
                    <a:pt x="70" y="152"/>
                  </a:lnTo>
                  <a:lnTo>
                    <a:pt x="70" y="149"/>
                  </a:lnTo>
                  <a:lnTo>
                    <a:pt x="70" y="147"/>
                  </a:lnTo>
                  <a:lnTo>
                    <a:pt x="67" y="147"/>
                  </a:lnTo>
                  <a:lnTo>
                    <a:pt x="70" y="147"/>
                  </a:lnTo>
                  <a:lnTo>
                    <a:pt x="70" y="144"/>
                  </a:lnTo>
                  <a:lnTo>
                    <a:pt x="72" y="144"/>
                  </a:lnTo>
                  <a:lnTo>
                    <a:pt x="75" y="144"/>
                  </a:lnTo>
                  <a:lnTo>
                    <a:pt x="78" y="144"/>
                  </a:lnTo>
                  <a:lnTo>
                    <a:pt x="78" y="141"/>
                  </a:lnTo>
                  <a:lnTo>
                    <a:pt x="75" y="141"/>
                  </a:lnTo>
                  <a:lnTo>
                    <a:pt x="75" y="139"/>
                  </a:lnTo>
                  <a:lnTo>
                    <a:pt x="72" y="139"/>
                  </a:lnTo>
                  <a:lnTo>
                    <a:pt x="70" y="139"/>
                  </a:lnTo>
                  <a:lnTo>
                    <a:pt x="70" y="136"/>
                  </a:lnTo>
                  <a:lnTo>
                    <a:pt x="70" y="133"/>
                  </a:lnTo>
                  <a:lnTo>
                    <a:pt x="70" y="131"/>
                  </a:lnTo>
                  <a:lnTo>
                    <a:pt x="70" y="128"/>
                  </a:lnTo>
                  <a:lnTo>
                    <a:pt x="67" y="128"/>
                  </a:lnTo>
                  <a:lnTo>
                    <a:pt x="67" y="131"/>
                  </a:lnTo>
                  <a:lnTo>
                    <a:pt x="67" y="133"/>
                  </a:lnTo>
                  <a:lnTo>
                    <a:pt x="67" y="136"/>
                  </a:lnTo>
                  <a:lnTo>
                    <a:pt x="64" y="136"/>
                  </a:lnTo>
                  <a:lnTo>
                    <a:pt x="64" y="139"/>
                  </a:lnTo>
                  <a:lnTo>
                    <a:pt x="62" y="139"/>
                  </a:lnTo>
                  <a:lnTo>
                    <a:pt x="59" y="139"/>
                  </a:lnTo>
                  <a:lnTo>
                    <a:pt x="62" y="139"/>
                  </a:lnTo>
                  <a:lnTo>
                    <a:pt x="64" y="139"/>
                  </a:lnTo>
                  <a:lnTo>
                    <a:pt x="64" y="136"/>
                  </a:lnTo>
                  <a:lnTo>
                    <a:pt x="64" y="133"/>
                  </a:lnTo>
                  <a:lnTo>
                    <a:pt x="62" y="133"/>
                  </a:lnTo>
                  <a:lnTo>
                    <a:pt x="64" y="133"/>
                  </a:lnTo>
                  <a:lnTo>
                    <a:pt x="64" y="131"/>
                  </a:lnTo>
                  <a:lnTo>
                    <a:pt x="64" y="128"/>
                  </a:lnTo>
                  <a:lnTo>
                    <a:pt x="62" y="128"/>
                  </a:lnTo>
                  <a:lnTo>
                    <a:pt x="62" y="125"/>
                  </a:lnTo>
                  <a:lnTo>
                    <a:pt x="59" y="125"/>
                  </a:lnTo>
                  <a:lnTo>
                    <a:pt x="59" y="128"/>
                  </a:lnTo>
                  <a:lnTo>
                    <a:pt x="59" y="131"/>
                  </a:lnTo>
                  <a:lnTo>
                    <a:pt x="59" y="128"/>
                  </a:lnTo>
                  <a:lnTo>
                    <a:pt x="56" y="128"/>
                  </a:lnTo>
                  <a:lnTo>
                    <a:pt x="56" y="131"/>
                  </a:lnTo>
                  <a:lnTo>
                    <a:pt x="54" y="131"/>
                  </a:lnTo>
                  <a:lnTo>
                    <a:pt x="54" y="133"/>
                  </a:lnTo>
                  <a:lnTo>
                    <a:pt x="51" y="133"/>
                  </a:lnTo>
                  <a:lnTo>
                    <a:pt x="48" y="133"/>
                  </a:lnTo>
                  <a:lnTo>
                    <a:pt x="48" y="136"/>
                  </a:lnTo>
                  <a:lnTo>
                    <a:pt x="48" y="133"/>
                  </a:lnTo>
                  <a:lnTo>
                    <a:pt x="46" y="133"/>
                  </a:lnTo>
                  <a:lnTo>
                    <a:pt x="46" y="136"/>
                  </a:lnTo>
                  <a:lnTo>
                    <a:pt x="46" y="133"/>
                  </a:lnTo>
                  <a:lnTo>
                    <a:pt x="46" y="131"/>
                  </a:lnTo>
                  <a:lnTo>
                    <a:pt x="46" y="128"/>
                  </a:lnTo>
                  <a:lnTo>
                    <a:pt x="46" y="131"/>
                  </a:lnTo>
                  <a:lnTo>
                    <a:pt x="43" y="131"/>
                  </a:lnTo>
                  <a:lnTo>
                    <a:pt x="43" y="133"/>
                  </a:lnTo>
                  <a:lnTo>
                    <a:pt x="40" y="133"/>
                  </a:lnTo>
                  <a:lnTo>
                    <a:pt x="40" y="131"/>
                  </a:lnTo>
                  <a:lnTo>
                    <a:pt x="38" y="131"/>
                  </a:lnTo>
                  <a:lnTo>
                    <a:pt x="35" y="131"/>
                  </a:lnTo>
                  <a:lnTo>
                    <a:pt x="35" y="133"/>
                  </a:lnTo>
                  <a:lnTo>
                    <a:pt x="35" y="131"/>
                  </a:lnTo>
                  <a:lnTo>
                    <a:pt x="32" y="131"/>
                  </a:lnTo>
                  <a:lnTo>
                    <a:pt x="32" y="128"/>
                  </a:lnTo>
                  <a:lnTo>
                    <a:pt x="32" y="125"/>
                  </a:lnTo>
                  <a:lnTo>
                    <a:pt x="30" y="125"/>
                  </a:lnTo>
                  <a:lnTo>
                    <a:pt x="27" y="125"/>
                  </a:lnTo>
                  <a:lnTo>
                    <a:pt x="27" y="123"/>
                  </a:lnTo>
                  <a:lnTo>
                    <a:pt x="27" y="120"/>
                  </a:lnTo>
                  <a:lnTo>
                    <a:pt x="64" y="131"/>
                  </a:lnTo>
                  <a:lnTo>
                    <a:pt x="67" y="131"/>
                  </a:lnTo>
                  <a:lnTo>
                    <a:pt x="67" y="133"/>
                  </a:lnTo>
                  <a:lnTo>
                    <a:pt x="64" y="133"/>
                  </a:lnTo>
                  <a:lnTo>
                    <a:pt x="64" y="131"/>
                  </a:lnTo>
                  <a:lnTo>
                    <a:pt x="27" y="120"/>
                  </a:lnTo>
                  <a:lnTo>
                    <a:pt x="27" y="99"/>
                  </a:lnTo>
                  <a:lnTo>
                    <a:pt x="30" y="99"/>
                  </a:lnTo>
                  <a:lnTo>
                    <a:pt x="30" y="101"/>
                  </a:lnTo>
                  <a:lnTo>
                    <a:pt x="27" y="101"/>
                  </a:lnTo>
                  <a:lnTo>
                    <a:pt x="27" y="99"/>
                  </a:lnTo>
                  <a:lnTo>
                    <a:pt x="27" y="120"/>
                  </a:lnTo>
                  <a:close/>
                </a:path>
              </a:pathLst>
            </a:custGeom>
            <a:solidFill>
              <a:srgbClr val="80D5FF"/>
            </a:solidFill>
            <a:ln w="9525">
              <a:noFill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93" name="Freeform 359"/>
            <p:cNvSpPr>
              <a:spLocks/>
            </p:cNvSpPr>
            <p:nvPr/>
          </p:nvSpPr>
          <p:spPr bwMode="auto">
            <a:xfrm>
              <a:off x="4627563" y="6608763"/>
              <a:ext cx="338137" cy="635000"/>
            </a:xfrm>
            <a:custGeom>
              <a:avLst/>
              <a:gdLst>
                <a:gd name="T0" fmla="*/ 2147483647 w 91"/>
                <a:gd name="T1" fmla="*/ 2147483647 h 160"/>
                <a:gd name="T2" fmla="*/ 2147483647 w 91"/>
                <a:gd name="T3" fmla="*/ 2147483647 h 160"/>
                <a:gd name="T4" fmla="*/ 2147483647 w 91"/>
                <a:gd name="T5" fmla="*/ 2147483647 h 160"/>
                <a:gd name="T6" fmla="*/ 2147483647 w 91"/>
                <a:gd name="T7" fmla="*/ 2147483647 h 160"/>
                <a:gd name="T8" fmla="*/ 2147483647 w 91"/>
                <a:gd name="T9" fmla="*/ 2147483647 h 160"/>
                <a:gd name="T10" fmla="*/ 2147483647 w 91"/>
                <a:gd name="T11" fmla="*/ 2147483647 h 160"/>
                <a:gd name="T12" fmla="*/ 2147483647 w 91"/>
                <a:gd name="T13" fmla="*/ 2147483647 h 160"/>
                <a:gd name="T14" fmla="*/ 2147483647 w 91"/>
                <a:gd name="T15" fmla="*/ 2147483647 h 160"/>
                <a:gd name="T16" fmla="*/ 2147483647 w 91"/>
                <a:gd name="T17" fmla="*/ 2147483647 h 160"/>
                <a:gd name="T18" fmla="*/ 2147483647 w 91"/>
                <a:gd name="T19" fmla="*/ 2147483647 h 160"/>
                <a:gd name="T20" fmla="*/ 2147483647 w 91"/>
                <a:gd name="T21" fmla="*/ 2147483647 h 160"/>
                <a:gd name="T22" fmla="*/ 2147483647 w 91"/>
                <a:gd name="T23" fmla="*/ 2147483647 h 160"/>
                <a:gd name="T24" fmla="*/ 2147483647 w 91"/>
                <a:gd name="T25" fmla="*/ 2147483647 h 160"/>
                <a:gd name="T26" fmla="*/ 2147483647 w 91"/>
                <a:gd name="T27" fmla="*/ 2147483647 h 160"/>
                <a:gd name="T28" fmla="*/ 2147483647 w 91"/>
                <a:gd name="T29" fmla="*/ 2147483647 h 160"/>
                <a:gd name="T30" fmla="*/ 2147483647 w 91"/>
                <a:gd name="T31" fmla="*/ 2147483647 h 160"/>
                <a:gd name="T32" fmla="*/ 2147483647 w 91"/>
                <a:gd name="T33" fmla="*/ 2147483647 h 160"/>
                <a:gd name="T34" fmla="*/ 2147483647 w 91"/>
                <a:gd name="T35" fmla="*/ 2147483647 h 160"/>
                <a:gd name="T36" fmla="*/ 2147483647 w 91"/>
                <a:gd name="T37" fmla="*/ 2147483647 h 160"/>
                <a:gd name="T38" fmla="*/ 2147483647 w 91"/>
                <a:gd name="T39" fmla="*/ 2147483647 h 160"/>
                <a:gd name="T40" fmla="*/ 2147483647 w 91"/>
                <a:gd name="T41" fmla="*/ 0 h 160"/>
                <a:gd name="T42" fmla="*/ 2147483647 w 91"/>
                <a:gd name="T43" fmla="*/ 2147483647 h 160"/>
                <a:gd name="T44" fmla="*/ 2147483647 w 91"/>
                <a:gd name="T45" fmla="*/ 2147483647 h 160"/>
                <a:gd name="T46" fmla="*/ 2147483647 w 91"/>
                <a:gd name="T47" fmla="*/ 2147483647 h 160"/>
                <a:gd name="T48" fmla="*/ 2147483647 w 91"/>
                <a:gd name="T49" fmla="*/ 2147483647 h 160"/>
                <a:gd name="T50" fmla="*/ 2147483647 w 91"/>
                <a:gd name="T51" fmla="*/ 2147483647 h 160"/>
                <a:gd name="T52" fmla="*/ 2147483647 w 91"/>
                <a:gd name="T53" fmla="*/ 2147483647 h 160"/>
                <a:gd name="T54" fmla="*/ 2147483647 w 91"/>
                <a:gd name="T55" fmla="*/ 2147483647 h 160"/>
                <a:gd name="T56" fmla="*/ 2147483647 w 91"/>
                <a:gd name="T57" fmla="*/ 2147483647 h 160"/>
                <a:gd name="T58" fmla="*/ 2147483647 w 91"/>
                <a:gd name="T59" fmla="*/ 2147483647 h 160"/>
                <a:gd name="T60" fmla="*/ 2147483647 w 91"/>
                <a:gd name="T61" fmla="*/ 2147483647 h 160"/>
                <a:gd name="T62" fmla="*/ 2147483647 w 91"/>
                <a:gd name="T63" fmla="*/ 2147483647 h 160"/>
                <a:gd name="T64" fmla="*/ 2147483647 w 91"/>
                <a:gd name="T65" fmla="*/ 2147483647 h 160"/>
                <a:gd name="T66" fmla="*/ 2147483647 w 91"/>
                <a:gd name="T67" fmla="*/ 2147483647 h 160"/>
                <a:gd name="T68" fmla="*/ 2147483647 w 91"/>
                <a:gd name="T69" fmla="*/ 2147483647 h 160"/>
                <a:gd name="T70" fmla="*/ 2147483647 w 91"/>
                <a:gd name="T71" fmla="*/ 2147483647 h 160"/>
                <a:gd name="T72" fmla="*/ 2147483647 w 91"/>
                <a:gd name="T73" fmla="*/ 2147483647 h 160"/>
                <a:gd name="T74" fmla="*/ 2147483647 w 91"/>
                <a:gd name="T75" fmla="*/ 2147483647 h 160"/>
                <a:gd name="T76" fmla="*/ 2147483647 w 91"/>
                <a:gd name="T77" fmla="*/ 2147483647 h 160"/>
                <a:gd name="T78" fmla="*/ 2147483647 w 91"/>
                <a:gd name="T79" fmla="*/ 2147483647 h 160"/>
                <a:gd name="T80" fmla="*/ 2147483647 w 91"/>
                <a:gd name="T81" fmla="*/ 2147483647 h 160"/>
                <a:gd name="T82" fmla="*/ 2147483647 w 91"/>
                <a:gd name="T83" fmla="*/ 2147483647 h 160"/>
                <a:gd name="T84" fmla="*/ 2147483647 w 91"/>
                <a:gd name="T85" fmla="*/ 2147483647 h 160"/>
                <a:gd name="T86" fmla="*/ 2147483647 w 91"/>
                <a:gd name="T87" fmla="*/ 2147483647 h 160"/>
                <a:gd name="T88" fmla="*/ 2147483647 w 91"/>
                <a:gd name="T89" fmla="*/ 2147483647 h 160"/>
                <a:gd name="T90" fmla="*/ 2147483647 w 91"/>
                <a:gd name="T91" fmla="*/ 2147483647 h 160"/>
                <a:gd name="T92" fmla="*/ 2147483647 w 91"/>
                <a:gd name="T93" fmla="*/ 2147483647 h 160"/>
                <a:gd name="T94" fmla="*/ 2147483647 w 91"/>
                <a:gd name="T95" fmla="*/ 2147483647 h 160"/>
                <a:gd name="T96" fmla="*/ 2147483647 w 91"/>
                <a:gd name="T97" fmla="*/ 2147483647 h 160"/>
                <a:gd name="T98" fmla="*/ 2147483647 w 91"/>
                <a:gd name="T99" fmla="*/ 2147483647 h 160"/>
                <a:gd name="T100" fmla="*/ 2147483647 w 91"/>
                <a:gd name="T101" fmla="*/ 2147483647 h 160"/>
                <a:gd name="T102" fmla="*/ 2147483647 w 91"/>
                <a:gd name="T103" fmla="*/ 2147483647 h 160"/>
                <a:gd name="T104" fmla="*/ 2147483647 w 91"/>
                <a:gd name="T105" fmla="*/ 2147483647 h 160"/>
                <a:gd name="T106" fmla="*/ 2147483647 w 91"/>
                <a:gd name="T107" fmla="*/ 2147483647 h 160"/>
                <a:gd name="T108" fmla="*/ 2147483647 w 91"/>
                <a:gd name="T109" fmla="*/ 2147483647 h 160"/>
                <a:gd name="T110" fmla="*/ 2147483647 w 91"/>
                <a:gd name="T111" fmla="*/ 2147483647 h 1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1"/>
                <a:gd name="T169" fmla="*/ 0 h 160"/>
                <a:gd name="T170" fmla="*/ 91 w 91"/>
                <a:gd name="T171" fmla="*/ 160 h 1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1" h="160">
                  <a:moveTo>
                    <a:pt x="27" y="120"/>
                  </a:moveTo>
                  <a:lnTo>
                    <a:pt x="27" y="117"/>
                  </a:lnTo>
                  <a:lnTo>
                    <a:pt x="30" y="115"/>
                  </a:lnTo>
                  <a:lnTo>
                    <a:pt x="32" y="115"/>
                  </a:lnTo>
                  <a:lnTo>
                    <a:pt x="32" y="112"/>
                  </a:lnTo>
                  <a:lnTo>
                    <a:pt x="32" y="109"/>
                  </a:lnTo>
                  <a:lnTo>
                    <a:pt x="32" y="107"/>
                  </a:lnTo>
                  <a:lnTo>
                    <a:pt x="30" y="107"/>
                  </a:lnTo>
                  <a:lnTo>
                    <a:pt x="30" y="104"/>
                  </a:lnTo>
                  <a:lnTo>
                    <a:pt x="27" y="104"/>
                  </a:lnTo>
                  <a:lnTo>
                    <a:pt x="24" y="104"/>
                  </a:lnTo>
                  <a:lnTo>
                    <a:pt x="22" y="104"/>
                  </a:lnTo>
                  <a:lnTo>
                    <a:pt x="19" y="104"/>
                  </a:lnTo>
                  <a:lnTo>
                    <a:pt x="19" y="107"/>
                  </a:lnTo>
                  <a:lnTo>
                    <a:pt x="22" y="107"/>
                  </a:lnTo>
                  <a:lnTo>
                    <a:pt x="22" y="109"/>
                  </a:lnTo>
                  <a:lnTo>
                    <a:pt x="19" y="109"/>
                  </a:lnTo>
                  <a:lnTo>
                    <a:pt x="22" y="109"/>
                  </a:lnTo>
                  <a:lnTo>
                    <a:pt x="19" y="109"/>
                  </a:lnTo>
                  <a:lnTo>
                    <a:pt x="16" y="109"/>
                  </a:lnTo>
                  <a:lnTo>
                    <a:pt x="14" y="109"/>
                  </a:lnTo>
                  <a:lnTo>
                    <a:pt x="16" y="109"/>
                  </a:lnTo>
                  <a:lnTo>
                    <a:pt x="16" y="112"/>
                  </a:lnTo>
                  <a:lnTo>
                    <a:pt x="16" y="115"/>
                  </a:lnTo>
                  <a:lnTo>
                    <a:pt x="19" y="115"/>
                  </a:lnTo>
                  <a:lnTo>
                    <a:pt x="16" y="115"/>
                  </a:lnTo>
                  <a:lnTo>
                    <a:pt x="14" y="115"/>
                  </a:lnTo>
                  <a:lnTo>
                    <a:pt x="14" y="117"/>
                  </a:lnTo>
                  <a:lnTo>
                    <a:pt x="11" y="117"/>
                  </a:lnTo>
                  <a:lnTo>
                    <a:pt x="11" y="120"/>
                  </a:lnTo>
                  <a:lnTo>
                    <a:pt x="11" y="117"/>
                  </a:lnTo>
                  <a:lnTo>
                    <a:pt x="11" y="115"/>
                  </a:lnTo>
                  <a:lnTo>
                    <a:pt x="14" y="115"/>
                  </a:lnTo>
                  <a:lnTo>
                    <a:pt x="16" y="115"/>
                  </a:lnTo>
                  <a:lnTo>
                    <a:pt x="16" y="112"/>
                  </a:lnTo>
                  <a:lnTo>
                    <a:pt x="14" y="112"/>
                  </a:lnTo>
                  <a:lnTo>
                    <a:pt x="14" y="109"/>
                  </a:lnTo>
                  <a:lnTo>
                    <a:pt x="16" y="109"/>
                  </a:lnTo>
                  <a:lnTo>
                    <a:pt x="16" y="107"/>
                  </a:lnTo>
                  <a:lnTo>
                    <a:pt x="19" y="107"/>
                  </a:lnTo>
                  <a:lnTo>
                    <a:pt x="19" y="109"/>
                  </a:lnTo>
                  <a:lnTo>
                    <a:pt x="19" y="107"/>
                  </a:lnTo>
                  <a:lnTo>
                    <a:pt x="19" y="104"/>
                  </a:lnTo>
                  <a:lnTo>
                    <a:pt x="22" y="104"/>
                  </a:lnTo>
                  <a:lnTo>
                    <a:pt x="24" y="101"/>
                  </a:lnTo>
                  <a:lnTo>
                    <a:pt x="27" y="101"/>
                  </a:lnTo>
                  <a:lnTo>
                    <a:pt x="27" y="99"/>
                  </a:lnTo>
                  <a:lnTo>
                    <a:pt x="24" y="99"/>
                  </a:lnTo>
                  <a:lnTo>
                    <a:pt x="24" y="96"/>
                  </a:lnTo>
                  <a:lnTo>
                    <a:pt x="24" y="93"/>
                  </a:lnTo>
                  <a:lnTo>
                    <a:pt x="24" y="91"/>
                  </a:lnTo>
                  <a:lnTo>
                    <a:pt x="22" y="91"/>
                  </a:lnTo>
                  <a:lnTo>
                    <a:pt x="22" y="88"/>
                  </a:lnTo>
                  <a:lnTo>
                    <a:pt x="19" y="88"/>
                  </a:lnTo>
                  <a:lnTo>
                    <a:pt x="16" y="88"/>
                  </a:lnTo>
                  <a:lnTo>
                    <a:pt x="14" y="88"/>
                  </a:lnTo>
                  <a:lnTo>
                    <a:pt x="14" y="85"/>
                  </a:lnTo>
                  <a:lnTo>
                    <a:pt x="14" y="88"/>
                  </a:lnTo>
                  <a:lnTo>
                    <a:pt x="11" y="88"/>
                  </a:lnTo>
                  <a:lnTo>
                    <a:pt x="11" y="91"/>
                  </a:lnTo>
                  <a:lnTo>
                    <a:pt x="11" y="88"/>
                  </a:lnTo>
                  <a:lnTo>
                    <a:pt x="11" y="85"/>
                  </a:lnTo>
                  <a:lnTo>
                    <a:pt x="14" y="85"/>
                  </a:lnTo>
                  <a:lnTo>
                    <a:pt x="14" y="83"/>
                  </a:lnTo>
                  <a:lnTo>
                    <a:pt x="14" y="80"/>
                  </a:lnTo>
                  <a:lnTo>
                    <a:pt x="11" y="80"/>
                  </a:lnTo>
                  <a:lnTo>
                    <a:pt x="8" y="80"/>
                  </a:lnTo>
                  <a:lnTo>
                    <a:pt x="6" y="80"/>
                  </a:lnTo>
                  <a:lnTo>
                    <a:pt x="8" y="80"/>
                  </a:lnTo>
                  <a:lnTo>
                    <a:pt x="11" y="80"/>
                  </a:lnTo>
                  <a:lnTo>
                    <a:pt x="11" y="77"/>
                  </a:lnTo>
                  <a:lnTo>
                    <a:pt x="8" y="75"/>
                  </a:lnTo>
                  <a:lnTo>
                    <a:pt x="6" y="75"/>
                  </a:lnTo>
                  <a:lnTo>
                    <a:pt x="8" y="75"/>
                  </a:lnTo>
                  <a:lnTo>
                    <a:pt x="8" y="72"/>
                  </a:lnTo>
                  <a:lnTo>
                    <a:pt x="11" y="72"/>
                  </a:lnTo>
                  <a:lnTo>
                    <a:pt x="11" y="69"/>
                  </a:lnTo>
                  <a:lnTo>
                    <a:pt x="8" y="69"/>
                  </a:lnTo>
                  <a:lnTo>
                    <a:pt x="8" y="67"/>
                  </a:lnTo>
                  <a:lnTo>
                    <a:pt x="8" y="64"/>
                  </a:lnTo>
                  <a:lnTo>
                    <a:pt x="11" y="64"/>
                  </a:lnTo>
                  <a:lnTo>
                    <a:pt x="11" y="61"/>
                  </a:lnTo>
                  <a:lnTo>
                    <a:pt x="11" y="59"/>
                  </a:lnTo>
                  <a:lnTo>
                    <a:pt x="14" y="59"/>
                  </a:lnTo>
                  <a:lnTo>
                    <a:pt x="11" y="59"/>
                  </a:lnTo>
                  <a:lnTo>
                    <a:pt x="14" y="59"/>
                  </a:lnTo>
                  <a:lnTo>
                    <a:pt x="16" y="59"/>
                  </a:lnTo>
                  <a:lnTo>
                    <a:pt x="16" y="56"/>
                  </a:lnTo>
                  <a:lnTo>
                    <a:pt x="16" y="53"/>
                  </a:lnTo>
                  <a:lnTo>
                    <a:pt x="16" y="51"/>
                  </a:lnTo>
                  <a:lnTo>
                    <a:pt x="19" y="51"/>
                  </a:lnTo>
                  <a:lnTo>
                    <a:pt x="19" y="48"/>
                  </a:lnTo>
                  <a:lnTo>
                    <a:pt x="22" y="45"/>
                  </a:lnTo>
                  <a:lnTo>
                    <a:pt x="24" y="43"/>
                  </a:lnTo>
                  <a:lnTo>
                    <a:pt x="24" y="40"/>
                  </a:lnTo>
                  <a:lnTo>
                    <a:pt x="22" y="40"/>
                  </a:lnTo>
                  <a:lnTo>
                    <a:pt x="22" y="37"/>
                  </a:lnTo>
                  <a:lnTo>
                    <a:pt x="22" y="35"/>
                  </a:lnTo>
                  <a:lnTo>
                    <a:pt x="24" y="35"/>
                  </a:lnTo>
                  <a:lnTo>
                    <a:pt x="24" y="32"/>
                  </a:lnTo>
                  <a:lnTo>
                    <a:pt x="24" y="29"/>
                  </a:lnTo>
                  <a:lnTo>
                    <a:pt x="27" y="27"/>
                  </a:lnTo>
                  <a:lnTo>
                    <a:pt x="24" y="27"/>
                  </a:lnTo>
                  <a:lnTo>
                    <a:pt x="24" y="24"/>
                  </a:lnTo>
                  <a:lnTo>
                    <a:pt x="27" y="24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30" y="19"/>
                  </a:lnTo>
                  <a:lnTo>
                    <a:pt x="30" y="16"/>
                  </a:lnTo>
                  <a:lnTo>
                    <a:pt x="30" y="13"/>
                  </a:lnTo>
                  <a:lnTo>
                    <a:pt x="27" y="16"/>
                  </a:lnTo>
                  <a:lnTo>
                    <a:pt x="24" y="16"/>
                  </a:lnTo>
                  <a:lnTo>
                    <a:pt x="24" y="19"/>
                  </a:lnTo>
                  <a:lnTo>
                    <a:pt x="24" y="16"/>
                  </a:lnTo>
                  <a:lnTo>
                    <a:pt x="24" y="19"/>
                  </a:lnTo>
                  <a:lnTo>
                    <a:pt x="24" y="16"/>
                  </a:lnTo>
                  <a:lnTo>
                    <a:pt x="22" y="16"/>
                  </a:lnTo>
                  <a:lnTo>
                    <a:pt x="22" y="19"/>
                  </a:lnTo>
                  <a:lnTo>
                    <a:pt x="22" y="16"/>
                  </a:lnTo>
                  <a:lnTo>
                    <a:pt x="22" y="19"/>
                  </a:lnTo>
                  <a:lnTo>
                    <a:pt x="22" y="16"/>
                  </a:lnTo>
                  <a:lnTo>
                    <a:pt x="22" y="19"/>
                  </a:lnTo>
                  <a:lnTo>
                    <a:pt x="19" y="19"/>
                  </a:lnTo>
                  <a:lnTo>
                    <a:pt x="22" y="19"/>
                  </a:lnTo>
                  <a:lnTo>
                    <a:pt x="22" y="21"/>
                  </a:lnTo>
                  <a:lnTo>
                    <a:pt x="19" y="21"/>
                  </a:lnTo>
                  <a:lnTo>
                    <a:pt x="19" y="24"/>
                  </a:lnTo>
                  <a:lnTo>
                    <a:pt x="19" y="27"/>
                  </a:lnTo>
                  <a:lnTo>
                    <a:pt x="16" y="27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6" y="29"/>
                  </a:lnTo>
                  <a:lnTo>
                    <a:pt x="16" y="32"/>
                  </a:lnTo>
                  <a:lnTo>
                    <a:pt x="14" y="32"/>
                  </a:lnTo>
                  <a:lnTo>
                    <a:pt x="16" y="32"/>
                  </a:lnTo>
                  <a:lnTo>
                    <a:pt x="14" y="32"/>
                  </a:lnTo>
                  <a:lnTo>
                    <a:pt x="14" y="35"/>
                  </a:lnTo>
                  <a:lnTo>
                    <a:pt x="14" y="37"/>
                  </a:lnTo>
                  <a:lnTo>
                    <a:pt x="11" y="37"/>
                  </a:lnTo>
                  <a:lnTo>
                    <a:pt x="11" y="40"/>
                  </a:lnTo>
                  <a:lnTo>
                    <a:pt x="8" y="40"/>
                  </a:lnTo>
                  <a:lnTo>
                    <a:pt x="6" y="40"/>
                  </a:lnTo>
                  <a:lnTo>
                    <a:pt x="6" y="43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6" y="45"/>
                  </a:lnTo>
                  <a:lnTo>
                    <a:pt x="6" y="48"/>
                  </a:lnTo>
                  <a:lnTo>
                    <a:pt x="3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48"/>
                  </a:lnTo>
                  <a:lnTo>
                    <a:pt x="3" y="48"/>
                  </a:lnTo>
                  <a:lnTo>
                    <a:pt x="3" y="45"/>
                  </a:lnTo>
                  <a:lnTo>
                    <a:pt x="3" y="43"/>
                  </a:lnTo>
                  <a:lnTo>
                    <a:pt x="6" y="43"/>
                  </a:lnTo>
                  <a:lnTo>
                    <a:pt x="6" y="40"/>
                  </a:lnTo>
                  <a:lnTo>
                    <a:pt x="6" y="37"/>
                  </a:lnTo>
                  <a:lnTo>
                    <a:pt x="8" y="37"/>
                  </a:lnTo>
                  <a:lnTo>
                    <a:pt x="8" y="40"/>
                  </a:lnTo>
                  <a:lnTo>
                    <a:pt x="11" y="40"/>
                  </a:lnTo>
                  <a:lnTo>
                    <a:pt x="11" y="37"/>
                  </a:lnTo>
                  <a:lnTo>
                    <a:pt x="11" y="35"/>
                  </a:lnTo>
                  <a:lnTo>
                    <a:pt x="14" y="35"/>
                  </a:lnTo>
                  <a:lnTo>
                    <a:pt x="14" y="32"/>
                  </a:lnTo>
                  <a:lnTo>
                    <a:pt x="14" y="35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6" y="27"/>
                  </a:lnTo>
                  <a:lnTo>
                    <a:pt x="16" y="29"/>
                  </a:lnTo>
                  <a:lnTo>
                    <a:pt x="16" y="27"/>
                  </a:lnTo>
                  <a:lnTo>
                    <a:pt x="16" y="24"/>
                  </a:lnTo>
                  <a:lnTo>
                    <a:pt x="19" y="24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4" y="16"/>
                  </a:lnTo>
                  <a:lnTo>
                    <a:pt x="24" y="13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0" y="3"/>
                  </a:lnTo>
                  <a:lnTo>
                    <a:pt x="32" y="3"/>
                  </a:lnTo>
                  <a:lnTo>
                    <a:pt x="32" y="5"/>
                  </a:lnTo>
                  <a:lnTo>
                    <a:pt x="30" y="5"/>
                  </a:lnTo>
                  <a:lnTo>
                    <a:pt x="27" y="5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2" y="11"/>
                  </a:lnTo>
                  <a:lnTo>
                    <a:pt x="32" y="8"/>
                  </a:lnTo>
                  <a:lnTo>
                    <a:pt x="32" y="11"/>
                  </a:lnTo>
                  <a:lnTo>
                    <a:pt x="32" y="13"/>
                  </a:lnTo>
                  <a:lnTo>
                    <a:pt x="32" y="16"/>
                  </a:lnTo>
                  <a:lnTo>
                    <a:pt x="30" y="19"/>
                  </a:lnTo>
                  <a:lnTo>
                    <a:pt x="32" y="19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30" y="24"/>
                  </a:lnTo>
                  <a:lnTo>
                    <a:pt x="27" y="24"/>
                  </a:lnTo>
                  <a:lnTo>
                    <a:pt x="27" y="27"/>
                  </a:lnTo>
                  <a:lnTo>
                    <a:pt x="27" y="29"/>
                  </a:lnTo>
                  <a:lnTo>
                    <a:pt x="27" y="32"/>
                  </a:lnTo>
                  <a:lnTo>
                    <a:pt x="27" y="35"/>
                  </a:lnTo>
                  <a:lnTo>
                    <a:pt x="24" y="35"/>
                  </a:lnTo>
                  <a:lnTo>
                    <a:pt x="24" y="37"/>
                  </a:lnTo>
                  <a:lnTo>
                    <a:pt x="24" y="40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2" y="45"/>
                  </a:lnTo>
                  <a:lnTo>
                    <a:pt x="22" y="48"/>
                  </a:lnTo>
                  <a:lnTo>
                    <a:pt x="19" y="51"/>
                  </a:lnTo>
                  <a:lnTo>
                    <a:pt x="19" y="53"/>
                  </a:lnTo>
                  <a:lnTo>
                    <a:pt x="19" y="56"/>
                  </a:lnTo>
                  <a:lnTo>
                    <a:pt x="22" y="56"/>
                  </a:lnTo>
                  <a:lnTo>
                    <a:pt x="19" y="56"/>
                  </a:lnTo>
                  <a:lnTo>
                    <a:pt x="19" y="59"/>
                  </a:lnTo>
                  <a:lnTo>
                    <a:pt x="16" y="59"/>
                  </a:lnTo>
                  <a:lnTo>
                    <a:pt x="14" y="59"/>
                  </a:lnTo>
                  <a:lnTo>
                    <a:pt x="14" y="61"/>
                  </a:lnTo>
                  <a:lnTo>
                    <a:pt x="11" y="61"/>
                  </a:lnTo>
                  <a:lnTo>
                    <a:pt x="11" y="64"/>
                  </a:lnTo>
                  <a:lnTo>
                    <a:pt x="11" y="67"/>
                  </a:lnTo>
                  <a:lnTo>
                    <a:pt x="11" y="69"/>
                  </a:lnTo>
                  <a:lnTo>
                    <a:pt x="11" y="72"/>
                  </a:lnTo>
                  <a:lnTo>
                    <a:pt x="11" y="75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4" y="80"/>
                  </a:lnTo>
                  <a:lnTo>
                    <a:pt x="14" y="77"/>
                  </a:lnTo>
                  <a:lnTo>
                    <a:pt x="16" y="77"/>
                  </a:lnTo>
                  <a:lnTo>
                    <a:pt x="16" y="75"/>
                  </a:lnTo>
                  <a:lnTo>
                    <a:pt x="16" y="77"/>
                  </a:lnTo>
                  <a:lnTo>
                    <a:pt x="14" y="77"/>
                  </a:lnTo>
                  <a:lnTo>
                    <a:pt x="14" y="80"/>
                  </a:lnTo>
                  <a:lnTo>
                    <a:pt x="14" y="83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6" y="88"/>
                  </a:lnTo>
                  <a:lnTo>
                    <a:pt x="16" y="85"/>
                  </a:lnTo>
                  <a:lnTo>
                    <a:pt x="19" y="85"/>
                  </a:lnTo>
                  <a:lnTo>
                    <a:pt x="22" y="85"/>
                  </a:lnTo>
                  <a:lnTo>
                    <a:pt x="22" y="88"/>
                  </a:lnTo>
                  <a:lnTo>
                    <a:pt x="24" y="88"/>
                  </a:lnTo>
                  <a:lnTo>
                    <a:pt x="27" y="88"/>
                  </a:lnTo>
                  <a:lnTo>
                    <a:pt x="27" y="91"/>
                  </a:lnTo>
                  <a:lnTo>
                    <a:pt x="27" y="93"/>
                  </a:lnTo>
                  <a:lnTo>
                    <a:pt x="27" y="91"/>
                  </a:lnTo>
                  <a:lnTo>
                    <a:pt x="30" y="91"/>
                  </a:lnTo>
                  <a:lnTo>
                    <a:pt x="30" y="88"/>
                  </a:lnTo>
                  <a:lnTo>
                    <a:pt x="30" y="85"/>
                  </a:lnTo>
                  <a:lnTo>
                    <a:pt x="30" y="88"/>
                  </a:lnTo>
                  <a:lnTo>
                    <a:pt x="30" y="91"/>
                  </a:lnTo>
                  <a:lnTo>
                    <a:pt x="27" y="91"/>
                  </a:lnTo>
                  <a:lnTo>
                    <a:pt x="27" y="93"/>
                  </a:lnTo>
                  <a:lnTo>
                    <a:pt x="30" y="93"/>
                  </a:lnTo>
                  <a:lnTo>
                    <a:pt x="27" y="93"/>
                  </a:lnTo>
                  <a:lnTo>
                    <a:pt x="27" y="96"/>
                  </a:lnTo>
                  <a:lnTo>
                    <a:pt x="30" y="96"/>
                  </a:lnTo>
                  <a:lnTo>
                    <a:pt x="30" y="99"/>
                  </a:lnTo>
                  <a:lnTo>
                    <a:pt x="32" y="99"/>
                  </a:lnTo>
                  <a:lnTo>
                    <a:pt x="32" y="101"/>
                  </a:lnTo>
                  <a:lnTo>
                    <a:pt x="35" y="101"/>
                  </a:lnTo>
                  <a:lnTo>
                    <a:pt x="35" y="99"/>
                  </a:lnTo>
                  <a:lnTo>
                    <a:pt x="35" y="101"/>
                  </a:lnTo>
                  <a:lnTo>
                    <a:pt x="32" y="101"/>
                  </a:lnTo>
                  <a:lnTo>
                    <a:pt x="32" y="104"/>
                  </a:lnTo>
                  <a:lnTo>
                    <a:pt x="32" y="107"/>
                  </a:lnTo>
                  <a:lnTo>
                    <a:pt x="35" y="107"/>
                  </a:lnTo>
                  <a:lnTo>
                    <a:pt x="32" y="107"/>
                  </a:lnTo>
                  <a:lnTo>
                    <a:pt x="32" y="109"/>
                  </a:lnTo>
                  <a:lnTo>
                    <a:pt x="35" y="109"/>
                  </a:lnTo>
                  <a:lnTo>
                    <a:pt x="35" y="112"/>
                  </a:lnTo>
                  <a:lnTo>
                    <a:pt x="35" y="115"/>
                  </a:lnTo>
                  <a:lnTo>
                    <a:pt x="35" y="117"/>
                  </a:lnTo>
                  <a:lnTo>
                    <a:pt x="32" y="117"/>
                  </a:lnTo>
                  <a:lnTo>
                    <a:pt x="30" y="117"/>
                  </a:lnTo>
                  <a:lnTo>
                    <a:pt x="27" y="117"/>
                  </a:lnTo>
                  <a:lnTo>
                    <a:pt x="27" y="120"/>
                  </a:lnTo>
                  <a:lnTo>
                    <a:pt x="30" y="120"/>
                  </a:lnTo>
                  <a:lnTo>
                    <a:pt x="30" y="123"/>
                  </a:lnTo>
                  <a:lnTo>
                    <a:pt x="30" y="125"/>
                  </a:lnTo>
                  <a:lnTo>
                    <a:pt x="32" y="125"/>
                  </a:lnTo>
                  <a:lnTo>
                    <a:pt x="32" y="128"/>
                  </a:lnTo>
                  <a:lnTo>
                    <a:pt x="32" y="125"/>
                  </a:lnTo>
                  <a:lnTo>
                    <a:pt x="35" y="125"/>
                  </a:lnTo>
                  <a:lnTo>
                    <a:pt x="32" y="125"/>
                  </a:lnTo>
                  <a:lnTo>
                    <a:pt x="32" y="128"/>
                  </a:lnTo>
                  <a:lnTo>
                    <a:pt x="35" y="128"/>
                  </a:lnTo>
                  <a:lnTo>
                    <a:pt x="35" y="131"/>
                  </a:lnTo>
                  <a:lnTo>
                    <a:pt x="38" y="131"/>
                  </a:lnTo>
                  <a:lnTo>
                    <a:pt x="40" y="131"/>
                  </a:lnTo>
                  <a:lnTo>
                    <a:pt x="43" y="131"/>
                  </a:lnTo>
                  <a:lnTo>
                    <a:pt x="43" y="128"/>
                  </a:lnTo>
                  <a:lnTo>
                    <a:pt x="43" y="131"/>
                  </a:lnTo>
                  <a:lnTo>
                    <a:pt x="43" y="128"/>
                  </a:lnTo>
                  <a:lnTo>
                    <a:pt x="46" y="128"/>
                  </a:lnTo>
                  <a:lnTo>
                    <a:pt x="48" y="128"/>
                  </a:lnTo>
                  <a:lnTo>
                    <a:pt x="48" y="131"/>
                  </a:lnTo>
                  <a:lnTo>
                    <a:pt x="46" y="131"/>
                  </a:lnTo>
                  <a:lnTo>
                    <a:pt x="46" y="133"/>
                  </a:lnTo>
                  <a:lnTo>
                    <a:pt x="48" y="133"/>
                  </a:lnTo>
                  <a:lnTo>
                    <a:pt x="51" y="133"/>
                  </a:lnTo>
                  <a:lnTo>
                    <a:pt x="51" y="131"/>
                  </a:lnTo>
                  <a:lnTo>
                    <a:pt x="51" y="133"/>
                  </a:lnTo>
                  <a:lnTo>
                    <a:pt x="51" y="131"/>
                  </a:lnTo>
                  <a:lnTo>
                    <a:pt x="54" y="131"/>
                  </a:lnTo>
                  <a:lnTo>
                    <a:pt x="54" y="128"/>
                  </a:lnTo>
                  <a:lnTo>
                    <a:pt x="54" y="125"/>
                  </a:lnTo>
                  <a:lnTo>
                    <a:pt x="54" y="128"/>
                  </a:lnTo>
                  <a:lnTo>
                    <a:pt x="56" y="128"/>
                  </a:lnTo>
                  <a:lnTo>
                    <a:pt x="56" y="125"/>
                  </a:lnTo>
                  <a:lnTo>
                    <a:pt x="56" y="123"/>
                  </a:lnTo>
                  <a:lnTo>
                    <a:pt x="54" y="123"/>
                  </a:lnTo>
                  <a:lnTo>
                    <a:pt x="56" y="123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4" y="123"/>
                  </a:lnTo>
                  <a:lnTo>
                    <a:pt x="54" y="120"/>
                  </a:lnTo>
                  <a:lnTo>
                    <a:pt x="51" y="120"/>
                  </a:lnTo>
                  <a:lnTo>
                    <a:pt x="54" y="120"/>
                  </a:lnTo>
                  <a:lnTo>
                    <a:pt x="54" y="117"/>
                  </a:lnTo>
                  <a:lnTo>
                    <a:pt x="54" y="115"/>
                  </a:lnTo>
                  <a:lnTo>
                    <a:pt x="54" y="112"/>
                  </a:lnTo>
                  <a:lnTo>
                    <a:pt x="54" y="115"/>
                  </a:lnTo>
                  <a:lnTo>
                    <a:pt x="54" y="117"/>
                  </a:lnTo>
                  <a:lnTo>
                    <a:pt x="54" y="120"/>
                  </a:lnTo>
                  <a:lnTo>
                    <a:pt x="56" y="120"/>
                  </a:lnTo>
                  <a:lnTo>
                    <a:pt x="56" y="123"/>
                  </a:lnTo>
                  <a:lnTo>
                    <a:pt x="56" y="120"/>
                  </a:lnTo>
                  <a:lnTo>
                    <a:pt x="59" y="120"/>
                  </a:lnTo>
                  <a:lnTo>
                    <a:pt x="59" y="117"/>
                  </a:lnTo>
                  <a:lnTo>
                    <a:pt x="56" y="117"/>
                  </a:lnTo>
                  <a:lnTo>
                    <a:pt x="56" y="115"/>
                  </a:lnTo>
                  <a:lnTo>
                    <a:pt x="56" y="117"/>
                  </a:lnTo>
                  <a:lnTo>
                    <a:pt x="59" y="117"/>
                  </a:lnTo>
                  <a:lnTo>
                    <a:pt x="59" y="120"/>
                  </a:lnTo>
                  <a:lnTo>
                    <a:pt x="62" y="120"/>
                  </a:lnTo>
                  <a:lnTo>
                    <a:pt x="59" y="120"/>
                  </a:lnTo>
                  <a:lnTo>
                    <a:pt x="59" y="123"/>
                  </a:lnTo>
                  <a:lnTo>
                    <a:pt x="56" y="123"/>
                  </a:lnTo>
                  <a:lnTo>
                    <a:pt x="56" y="125"/>
                  </a:lnTo>
                  <a:lnTo>
                    <a:pt x="59" y="125"/>
                  </a:lnTo>
                  <a:lnTo>
                    <a:pt x="59" y="123"/>
                  </a:lnTo>
                  <a:lnTo>
                    <a:pt x="62" y="123"/>
                  </a:lnTo>
                  <a:lnTo>
                    <a:pt x="64" y="123"/>
                  </a:lnTo>
                  <a:lnTo>
                    <a:pt x="64" y="120"/>
                  </a:lnTo>
                  <a:lnTo>
                    <a:pt x="62" y="120"/>
                  </a:lnTo>
                  <a:lnTo>
                    <a:pt x="64" y="120"/>
                  </a:lnTo>
                  <a:lnTo>
                    <a:pt x="64" y="117"/>
                  </a:lnTo>
                  <a:lnTo>
                    <a:pt x="62" y="117"/>
                  </a:lnTo>
                  <a:lnTo>
                    <a:pt x="62" y="115"/>
                  </a:lnTo>
                  <a:lnTo>
                    <a:pt x="64" y="115"/>
                  </a:lnTo>
                  <a:lnTo>
                    <a:pt x="64" y="117"/>
                  </a:lnTo>
                  <a:lnTo>
                    <a:pt x="67" y="117"/>
                  </a:lnTo>
                  <a:lnTo>
                    <a:pt x="64" y="117"/>
                  </a:lnTo>
                  <a:lnTo>
                    <a:pt x="64" y="120"/>
                  </a:lnTo>
                  <a:lnTo>
                    <a:pt x="64" y="123"/>
                  </a:lnTo>
                  <a:lnTo>
                    <a:pt x="62" y="123"/>
                  </a:lnTo>
                  <a:lnTo>
                    <a:pt x="62" y="125"/>
                  </a:lnTo>
                  <a:lnTo>
                    <a:pt x="64" y="125"/>
                  </a:lnTo>
                  <a:lnTo>
                    <a:pt x="64" y="128"/>
                  </a:lnTo>
                  <a:lnTo>
                    <a:pt x="67" y="128"/>
                  </a:lnTo>
                  <a:lnTo>
                    <a:pt x="67" y="125"/>
                  </a:lnTo>
                  <a:lnTo>
                    <a:pt x="70" y="125"/>
                  </a:lnTo>
                  <a:lnTo>
                    <a:pt x="70" y="123"/>
                  </a:lnTo>
                  <a:lnTo>
                    <a:pt x="70" y="125"/>
                  </a:lnTo>
                  <a:lnTo>
                    <a:pt x="72" y="125"/>
                  </a:lnTo>
                  <a:lnTo>
                    <a:pt x="72" y="123"/>
                  </a:lnTo>
                  <a:lnTo>
                    <a:pt x="72" y="120"/>
                  </a:lnTo>
                  <a:lnTo>
                    <a:pt x="72" y="123"/>
                  </a:lnTo>
                  <a:lnTo>
                    <a:pt x="72" y="125"/>
                  </a:lnTo>
                  <a:lnTo>
                    <a:pt x="75" y="125"/>
                  </a:lnTo>
                  <a:lnTo>
                    <a:pt x="75" y="123"/>
                  </a:lnTo>
                  <a:lnTo>
                    <a:pt x="75" y="125"/>
                  </a:lnTo>
                  <a:lnTo>
                    <a:pt x="72" y="125"/>
                  </a:lnTo>
                  <a:lnTo>
                    <a:pt x="72" y="128"/>
                  </a:lnTo>
                  <a:lnTo>
                    <a:pt x="75" y="128"/>
                  </a:lnTo>
                  <a:lnTo>
                    <a:pt x="75" y="125"/>
                  </a:lnTo>
                  <a:lnTo>
                    <a:pt x="78" y="125"/>
                  </a:lnTo>
                  <a:lnTo>
                    <a:pt x="78" y="128"/>
                  </a:lnTo>
                  <a:lnTo>
                    <a:pt x="75" y="128"/>
                  </a:lnTo>
                  <a:lnTo>
                    <a:pt x="78" y="128"/>
                  </a:lnTo>
                  <a:lnTo>
                    <a:pt x="78" y="131"/>
                  </a:lnTo>
                  <a:lnTo>
                    <a:pt x="78" y="133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5" y="133"/>
                  </a:lnTo>
                  <a:lnTo>
                    <a:pt x="78" y="133"/>
                  </a:lnTo>
                  <a:lnTo>
                    <a:pt x="78" y="136"/>
                  </a:lnTo>
                  <a:lnTo>
                    <a:pt x="80" y="136"/>
                  </a:lnTo>
                  <a:lnTo>
                    <a:pt x="80" y="139"/>
                  </a:lnTo>
                  <a:lnTo>
                    <a:pt x="83" y="139"/>
                  </a:lnTo>
                  <a:lnTo>
                    <a:pt x="83" y="141"/>
                  </a:lnTo>
                  <a:lnTo>
                    <a:pt x="86" y="141"/>
                  </a:lnTo>
                  <a:lnTo>
                    <a:pt x="88" y="141"/>
                  </a:lnTo>
                  <a:lnTo>
                    <a:pt x="88" y="144"/>
                  </a:lnTo>
                  <a:lnTo>
                    <a:pt x="91" y="144"/>
                  </a:lnTo>
                  <a:lnTo>
                    <a:pt x="91" y="147"/>
                  </a:lnTo>
                  <a:lnTo>
                    <a:pt x="88" y="147"/>
                  </a:lnTo>
                  <a:lnTo>
                    <a:pt x="88" y="144"/>
                  </a:lnTo>
                  <a:lnTo>
                    <a:pt x="86" y="144"/>
                  </a:lnTo>
                  <a:lnTo>
                    <a:pt x="83" y="147"/>
                  </a:lnTo>
                  <a:lnTo>
                    <a:pt x="80" y="147"/>
                  </a:lnTo>
                  <a:lnTo>
                    <a:pt x="80" y="149"/>
                  </a:lnTo>
                  <a:lnTo>
                    <a:pt x="83" y="149"/>
                  </a:lnTo>
                  <a:lnTo>
                    <a:pt x="83" y="147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83" y="149"/>
                  </a:lnTo>
                  <a:lnTo>
                    <a:pt x="83" y="152"/>
                  </a:lnTo>
                  <a:lnTo>
                    <a:pt x="83" y="155"/>
                  </a:lnTo>
                  <a:lnTo>
                    <a:pt x="83" y="157"/>
                  </a:lnTo>
                  <a:lnTo>
                    <a:pt x="83" y="155"/>
                  </a:lnTo>
                  <a:lnTo>
                    <a:pt x="80" y="155"/>
                  </a:lnTo>
                  <a:lnTo>
                    <a:pt x="80" y="152"/>
                  </a:lnTo>
                  <a:lnTo>
                    <a:pt x="78" y="149"/>
                  </a:lnTo>
                  <a:lnTo>
                    <a:pt x="75" y="149"/>
                  </a:lnTo>
                  <a:lnTo>
                    <a:pt x="75" y="152"/>
                  </a:lnTo>
                  <a:lnTo>
                    <a:pt x="72" y="152"/>
                  </a:lnTo>
                  <a:lnTo>
                    <a:pt x="72" y="155"/>
                  </a:lnTo>
                  <a:lnTo>
                    <a:pt x="75" y="155"/>
                  </a:lnTo>
                  <a:lnTo>
                    <a:pt x="75" y="157"/>
                  </a:lnTo>
                  <a:lnTo>
                    <a:pt x="75" y="160"/>
                  </a:lnTo>
                  <a:lnTo>
                    <a:pt x="72" y="160"/>
                  </a:lnTo>
                  <a:lnTo>
                    <a:pt x="72" y="157"/>
                  </a:lnTo>
                  <a:lnTo>
                    <a:pt x="70" y="157"/>
                  </a:lnTo>
                  <a:lnTo>
                    <a:pt x="67" y="157"/>
                  </a:lnTo>
                  <a:lnTo>
                    <a:pt x="64" y="157"/>
                  </a:lnTo>
                  <a:lnTo>
                    <a:pt x="67" y="157"/>
                  </a:lnTo>
                  <a:lnTo>
                    <a:pt x="64" y="155"/>
                  </a:lnTo>
                  <a:lnTo>
                    <a:pt x="67" y="155"/>
                  </a:lnTo>
                  <a:lnTo>
                    <a:pt x="67" y="157"/>
                  </a:lnTo>
                  <a:lnTo>
                    <a:pt x="67" y="155"/>
                  </a:lnTo>
                  <a:lnTo>
                    <a:pt x="70" y="155"/>
                  </a:lnTo>
                  <a:lnTo>
                    <a:pt x="70" y="152"/>
                  </a:lnTo>
                  <a:lnTo>
                    <a:pt x="70" y="149"/>
                  </a:lnTo>
                  <a:lnTo>
                    <a:pt x="70" y="147"/>
                  </a:lnTo>
                  <a:lnTo>
                    <a:pt x="67" y="147"/>
                  </a:lnTo>
                  <a:lnTo>
                    <a:pt x="70" y="147"/>
                  </a:lnTo>
                  <a:lnTo>
                    <a:pt x="70" y="144"/>
                  </a:lnTo>
                  <a:lnTo>
                    <a:pt x="72" y="144"/>
                  </a:lnTo>
                  <a:lnTo>
                    <a:pt x="75" y="144"/>
                  </a:lnTo>
                  <a:lnTo>
                    <a:pt x="78" y="144"/>
                  </a:lnTo>
                  <a:lnTo>
                    <a:pt x="78" y="141"/>
                  </a:lnTo>
                  <a:lnTo>
                    <a:pt x="75" y="141"/>
                  </a:lnTo>
                  <a:lnTo>
                    <a:pt x="75" y="139"/>
                  </a:lnTo>
                  <a:lnTo>
                    <a:pt x="72" y="139"/>
                  </a:lnTo>
                  <a:lnTo>
                    <a:pt x="70" y="139"/>
                  </a:lnTo>
                  <a:lnTo>
                    <a:pt x="70" y="136"/>
                  </a:lnTo>
                  <a:lnTo>
                    <a:pt x="70" y="133"/>
                  </a:lnTo>
                  <a:lnTo>
                    <a:pt x="70" y="131"/>
                  </a:lnTo>
                  <a:lnTo>
                    <a:pt x="70" y="128"/>
                  </a:lnTo>
                  <a:lnTo>
                    <a:pt x="67" y="128"/>
                  </a:lnTo>
                  <a:lnTo>
                    <a:pt x="67" y="131"/>
                  </a:lnTo>
                  <a:lnTo>
                    <a:pt x="67" y="133"/>
                  </a:lnTo>
                  <a:lnTo>
                    <a:pt x="67" y="136"/>
                  </a:lnTo>
                  <a:lnTo>
                    <a:pt x="64" y="136"/>
                  </a:lnTo>
                  <a:lnTo>
                    <a:pt x="64" y="139"/>
                  </a:lnTo>
                  <a:lnTo>
                    <a:pt x="62" y="139"/>
                  </a:lnTo>
                  <a:lnTo>
                    <a:pt x="59" y="139"/>
                  </a:lnTo>
                  <a:lnTo>
                    <a:pt x="62" y="139"/>
                  </a:lnTo>
                  <a:lnTo>
                    <a:pt x="64" y="139"/>
                  </a:lnTo>
                  <a:lnTo>
                    <a:pt x="64" y="136"/>
                  </a:lnTo>
                  <a:lnTo>
                    <a:pt x="64" y="133"/>
                  </a:lnTo>
                  <a:lnTo>
                    <a:pt x="62" y="133"/>
                  </a:lnTo>
                  <a:lnTo>
                    <a:pt x="64" y="133"/>
                  </a:lnTo>
                  <a:lnTo>
                    <a:pt x="64" y="131"/>
                  </a:lnTo>
                  <a:lnTo>
                    <a:pt x="64" y="128"/>
                  </a:lnTo>
                  <a:lnTo>
                    <a:pt x="62" y="128"/>
                  </a:lnTo>
                  <a:lnTo>
                    <a:pt x="62" y="125"/>
                  </a:lnTo>
                  <a:lnTo>
                    <a:pt x="59" y="125"/>
                  </a:lnTo>
                  <a:lnTo>
                    <a:pt x="59" y="128"/>
                  </a:lnTo>
                  <a:lnTo>
                    <a:pt x="59" y="131"/>
                  </a:lnTo>
                  <a:lnTo>
                    <a:pt x="59" y="128"/>
                  </a:lnTo>
                  <a:lnTo>
                    <a:pt x="56" y="128"/>
                  </a:lnTo>
                  <a:lnTo>
                    <a:pt x="56" y="131"/>
                  </a:lnTo>
                  <a:lnTo>
                    <a:pt x="54" y="131"/>
                  </a:lnTo>
                  <a:lnTo>
                    <a:pt x="54" y="133"/>
                  </a:lnTo>
                  <a:lnTo>
                    <a:pt x="51" y="133"/>
                  </a:lnTo>
                  <a:lnTo>
                    <a:pt x="48" y="133"/>
                  </a:lnTo>
                  <a:lnTo>
                    <a:pt x="48" y="136"/>
                  </a:lnTo>
                  <a:lnTo>
                    <a:pt x="48" y="133"/>
                  </a:lnTo>
                  <a:lnTo>
                    <a:pt x="46" y="133"/>
                  </a:lnTo>
                  <a:lnTo>
                    <a:pt x="46" y="136"/>
                  </a:lnTo>
                  <a:lnTo>
                    <a:pt x="46" y="133"/>
                  </a:lnTo>
                  <a:lnTo>
                    <a:pt x="46" y="131"/>
                  </a:lnTo>
                  <a:lnTo>
                    <a:pt x="46" y="128"/>
                  </a:lnTo>
                  <a:lnTo>
                    <a:pt x="46" y="131"/>
                  </a:lnTo>
                  <a:lnTo>
                    <a:pt x="43" y="131"/>
                  </a:lnTo>
                  <a:lnTo>
                    <a:pt x="43" y="133"/>
                  </a:lnTo>
                  <a:lnTo>
                    <a:pt x="40" y="133"/>
                  </a:lnTo>
                  <a:lnTo>
                    <a:pt x="40" y="131"/>
                  </a:lnTo>
                  <a:lnTo>
                    <a:pt x="38" y="131"/>
                  </a:lnTo>
                  <a:lnTo>
                    <a:pt x="35" y="131"/>
                  </a:lnTo>
                  <a:lnTo>
                    <a:pt x="35" y="133"/>
                  </a:lnTo>
                  <a:lnTo>
                    <a:pt x="35" y="131"/>
                  </a:lnTo>
                  <a:lnTo>
                    <a:pt x="32" y="131"/>
                  </a:lnTo>
                  <a:lnTo>
                    <a:pt x="32" y="128"/>
                  </a:lnTo>
                  <a:lnTo>
                    <a:pt x="32" y="125"/>
                  </a:lnTo>
                  <a:lnTo>
                    <a:pt x="30" y="125"/>
                  </a:lnTo>
                  <a:lnTo>
                    <a:pt x="27" y="125"/>
                  </a:lnTo>
                  <a:lnTo>
                    <a:pt x="27" y="123"/>
                  </a:lnTo>
                  <a:lnTo>
                    <a:pt x="27" y="12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94" name="Rectangle 360"/>
            <p:cNvSpPr>
              <a:spLocks noChangeArrowheads="1"/>
            </p:cNvSpPr>
            <p:nvPr/>
          </p:nvSpPr>
          <p:spPr bwMode="auto">
            <a:xfrm>
              <a:off x="4865688" y="7127875"/>
              <a:ext cx="12700" cy="7938"/>
            </a:xfrm>
            <a:prstGeom prst="rect">
              <a:avLst/>
            </a:prstGeom>
            <a:noFill/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495" name="Rectangle 361"/>
            <p:cNvSpPr>
              <a:spLocks noChangeArrowheads="1"/>
            </p:cNvSpPr>
            <p:nvPr/>
          </p:nvSpPr>
          <p:spPr bwMode="auto">
            <a:xfrm>
              <a:off x="4727575" y="7002463"/>
              <a:ext cx="9525" cy="7937"/>
            </a:xfrm>
            <a:prstGeom prst="rect">
              <a:avLst/>
            </a:prstGeom>
            <a:noFill/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496" name="Rectangle 362"/>
            <p:cNvSpPr>
              <a:spLocks noChangeArrowheads="1"/>
            </p:cNvSpPr>
            <p:nvPr/>
          </p:nvSpPr>
          <p:spPr bwMode="auto">
            <a:xfrm>
              <a:off x="5327650" y="6692900"/>
              <a:ext cx="9525" cy="11113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497" name="Freeform 363"/>
            <p:cNvSpPr>
              <a:spLocks/>
            </p:cNvSpPr>
            <p:nvPr/>
          </p:nvSpPr>
          <p:spPr bwMode="auto">
            <a:xfrm>
              <a:off x="5399088" y="6756400"/>
              <a:ext cx="7937" cy="25400"/>
            </a:xfrm>
            <a:custGeom>
              <a:avLst/>
              <a:gdLst>
                <a:gd name="T0" fmla="*/ 2147483647 w 2"/>
                <a:gd name="T1" fmla="*/ 2147483647 h 6"/>
                <a:gd name="T2" fmla="*/ 2147483647 w 2"/>
                <a:gd name="T3" fmla="*/ 2147483647 h 6"/>
                <a:gd name="T4" fmla="*/ 0 w 2"/>
                <a:gd name="T5" fmla="*/ 2147483647 h 6"/>
                <a:gd name="T6" fmla="*/ 0 w 2"/>
                <a:gd name="T7" fmla="*/ 0 h 6"/>
                <a:gd name="T8" fmla="*/ 2147483647 w 2"/>
                <a:gd name="T9" fmla="*/ 0 h 6"/>
                <a:gd name="T10" fmla="*/ 2147483647 w 2"/>
                <a:gd name="T11" fmla="*/ 2147483647 h 6"/>
                <a:gd name="T12" fmla="*/ 2147483647 w 2"/>
                <a:gd name="T13" fmla="*/ 2147483647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6"/>
                <a:gd name="T23" fmla="*/ 2 w 2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6">
                  <a:moveTo>
                    <a:pt x="2" y="6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98" name="Freeform 364"/>
            <p:cNvSpPr>
              <a:spLocks/>
            </p:cNvSpPr>
            <p:nvPr/>
          </p:nvSpPr>
          <p:spPr bwMode="auto">
            <a:xfrm>
              <a:off x="5135563" y="6608763"/>
              <a:ext cx="11112" cy="14287"/>
            </a:xfrm>
            <a:custGeom>
              <a:avLst/>
              <a:gdLst>
                <a:gd name="T0" fmla="*/ 0 w 3"/>
                <a:gd name="T1" fmla="*/ 2147483647 h 3"/>
                <a:gd name="T2" fmla="*/ 0 w 3"/>
                <a:gd name="T3" fmla="*/ 0 h 3"/>
                <a:gd name="T4" fmla="*/ 2147483647 w 3"/>
                <a:gd name="T5" fmla="*/ 0 h 3"/>
                <a:gd name="T6" fmla="*/ 2147483647 w 3"/>
                <a:gd name="T7" fmla="*/ 2147483647 h 3"/>
                <a:gd name="T8" fmla="*/ 0 w 3"/>
                <a:gd name="T9" fmla="*/ 2147483647 h 3"/>
                <a:gd name="T10" fmla="*/ 2147483647 w 3"/>
                <a:gd name="T11" fmla="*/ 2147483647 h 3"/>
                <a:gd name="T12" fmla="*/ 0 w 3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3"/>
                <a:gd name="T23" fmla="*/ 3 w 3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3">
                  <a:moveTo>
                    <a:pt x="0" y="3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499" name="Freeform 365"/>
            <p:cNvSpPr>
              <a:spLocks/>
            </p:cNvSpPr>
            <p:nvPr/>
          </p:nvSpPr>
          <p:spPr bwMode="auto">
            <a:xfrm>
              <a:off x="5027613" y="6915150"/>
              <a:ext cx="269875" cy="252413"/>
            </a:xfrm>
            <a:custGeom>
              <a:avLst/>
              <a:gdLst>
                <a:gd name="T0" fmla="*/ 2147483647 w 72"/>
                <a:gd name="T1" fmla="*/ 2147483647 h 64"/>
                <a:gd name="T2" fmla="*/ 2147483647 w 72"/>
                <a:gd name="T3" fmla="*/ 2147483647 h 64"/>
                <a:gd name="T4" fmla="*/ 2147483647 w 72"/>
                <a:gd name="T5" fmla="*/ 2147483647 h 64"/>
                <a:gd name="T6" fmla="*/ 2147483647 w 72"/>
                <a:gd name="T7" fmla="*/ 2147483647 h 64"/>
                <a:gd name="T8" fmla="*/ 2147483647 w 72"/>
                <a:gd name="T9" fmla="*/ 2147483647 h 64"/>
                <a:gd name="T10" fmla="*/ 2147483647 w 72"/>
                <a:gd name="T11" fmla="*/ 2147483647 h 64"/>
                <a:gd name="T12" fmla="*/ 2147483647 w 72"/>
                <a:gd name="T13" fmla="*/ 2147483647 h 64"/>
                <a:gd name="T14" fmla="*/ 2147483647 w 72"/>
                <a:gd name="T15" fmla="*/ 2147483647 h 64"/>
                <a:gd name="T16" fmla="*/ 2147483647 w 72"/>
                <a:gd name="T17" fmla="*/ 2147483647 h 64"/>
                <a:gd name="T18" fmla="*/ 2147483647 w 72"/>
                <a:gd name="T19" fmla="*/ 2147483647 h 64"/>
                <a:gd name="T20" fmla="*/ 2147483647 w 72"/>
                <a:gd name="T21" fmla="*/ 2147483647 h 64"/>
                <a:gd name="T22" fmla="*/ 2147483647 w 72"/>
                <a:gd name="T23" fmla="*/ 2147483647 h 64"/>
                <a:gd name="T24" fmla="*/ 2147483647 w 72"/>
                <a:gd name="T25" fmla="*/ 2147483647 h 64"/>
                <a:gd name="T26" fmla="*/ 2147483647 w 72"/>
                <a:gd name="T27" fmla="*/ 2147483647 h 64"/>
                <a:gd name="T28" fmla="*/ 2147483647 w 72"/>
                <a:gd name="T29" fmla="*/ 2147483647 h 64"/>
                <a:gd name="T30" fmla="*/ 2147483647 w 72"/>
                <a:gd name="T31" fmla="*/ 2147483647 h 64"/>
                <a:gd name="T32" fmla="*/ 2147483647 w 72"/>
                <a:gd name="T33" fmla="*/ 2147483647 h 64"/>
                <a:gd name="T34" fmla="*/ 2147483647 w 72"/>
                <a:gd name="T35" fmla="*/ 2147483647 h 64"/>
                <a:gd name="T36" fmla="*/ 2147483647 w 72"/>
                <a:gd name="T37" fmla="*/ 2147483647 h 64"/>
                <a:gd name="T38" fmla="*/ 2147483647 w 72"/>
                <a:gd name="T39" fmla="*/ 2147483647 h 64"/>
                <a:gd name="T40" fmla="*/ 2147483647 w 72"/>
                <a:gd name="T41" fmla="*/ 2147483647 h 64"/>
                <a:gd name="T42" fmla="*/ 2147483647 w 72"/>
                <a:gd name="T43" fmla="*/ 2147483647 h 64"/>
                <a:gd name="T44" fmla="*/ 2147483647 w 72"/>
                <a:gd name="T45" fmla="*/ 2147483647 h 64"/>
                <a:gd name="T46" fmla="*/ 2147483647 w 72"/>
                <a:gd name="T47" fmla="*/ 2147483647 h 64"/>
                <a:gd name="T48" fmla="*/ 2147483647 w 72"/>
                <a:gd name="T49" fmla="*/ 2147483647 h 64"/>
                <a:gd name="T50" fmla="*/ 2147483647 w 72"/>
                <a:gd name="T51" fmla="*/ 2147483647 h 64"/>
                <a:gd name="T52" fmla="*/ 0 w 72"/>
                <a:gd name="T53" fmla="*/ 2147483647 h 64"/>
                <a:gd name="T54" fmla="*/ 2147483647 w 72"/>
                <a:gd name="T55" fmla="*/ 2147483647 h 64"/>
                <a:gd name="T56" fmla="*/ 2147483647 w 72"/>
                <a:gd name="T57" fmla="*/ 2147483647 h 64"/>
                <a:gd name="T58" fmla="*/ 2147483647 w 72"/>
                <a:gd name="T59" fmla="*/ 2147483647 h 64"/>
                <a:gd name="T60" fmla="*/ 2147483647 w 72"/>
                <a:gd name="T61" fmla="*/ 2147483647 h 64"/>
                <a:gd name="T62" fmla="*/ 2147483647 w 72"/>
                <a:gd name="T63" fmla="*/ 2147483647 h 64"/>
                <a:gd name="T64" fmla="*/ 2147483647 w 72"/>
                <a:gd name="T65" fmla="*/ 2147483647 h 64"/>
                <a:gd name="T66" fmla="*/ 2147483647 w 72"/>
                <a:gd name="T67" fmla="*/ 2147483647 h 64"/>
                <a:gd name="T68" fmla="*/ 2147483647 w 72"/>
                <a:gd name="T69" fmla="*/ 0 h 64"/>
                <a:gd name="T70" fmla="*/ 2147483647 w 72"/>
                <a:gd name="T71" fmla="*/ 2147483647 h 64"/>
                <a:gd name="T72" fmla="*/ 2147483647 w 72"/>
                <a:gd name="T73" fmla="*/ 2147483647 h 64"/>
                <a:gd name="T74" fmla="*/ 2147483647 w 72"/>
                <a:gd name="T75" fmla="*/ 2147483647 h 64"/>
                <a:gd name="T76" fmla="*/ 2147483647 w 72"/>
                <a:gd name="T77" fmla="*/ 2147483647 h 64"/>
                <a:gd name="T78" fmla="*/ 2147483647 w 72"/>
                <a:gd name="T79" fmla="*/ 2147483647 h 64"/>
                <a:gd name="T80" fmla="*/ 2147483647 w 72"/>
                <a:gd name="T81" fmla="*/ 2147483647 h 64"/>
                <a:gd name="T82" fmla="*/ 2147483647 w 72"/>
                <a:gd name="T83" fmla="*/ 2147483647 h 64"/>
                <a:gd name="T84" fmla="*/ 2147483647 w 72"/>
                <a:gd name="T85" fmla="*/ 2147483647 h 64"/>
                <a:gd name="T86" fmla="*/ 2147483647 w 72"/>
                <a:gd name="T87" fmla="*/ 2147483647 h 64"/>
                <a:gd name="T88" fmla="*/ 2147483647 w 72"/>
                <a:gd name="T89" fmla="*/ 2147483647 h 64"/>
                <a:gd name="T90" fmla="*/ 2147483647 w 72"/>
                <a:gd name="T91" fmla="*/ 2147483647 h 64"/>
                <a:gd name="T92" fmla="*/ 2147483647 w 72"/>
                <a:gd name="T93" fmla="*/ 2147483647 h 64"/>
                <a:gd name="T94" fmla="*/ 2147483647 w 72"/>
                <a:gd name="T95" fmla="*/ 2147483647 h 64"/>
                <a:gd name="T96" fmla="*/ 2147483647 w 72"/>
                <a:gd name="T97" fmla="*/ 2147483647 h 64"/>
                <a:gd name="T98" fmla="*/ 2147483647 w 72"/>
                <a:gd name="T99" fmla="*/ 2147483647 h 64"/>
                <a:gd name="T100" fmla="*/ 2147483647 w 72"/>
                <a:gd name="T101" fmla="*/ 2147483647 h 6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2"/>
                <a:gd name="T154" fmla="*/ 0 h 64"/>
                <a:gd name="T155" fmla="*/ 72 w 72"/>
                <a:gd name="T156" fmla="*/ 64 h 6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2" h="64">
                  <a:moveTo>
                    <a:pt x="37" y="43"/>
                  </a:moveTo>
                  <a:lnTo>
                    <a:pt x="40" y="43"/>
                  </a:lnTo>
                  <a:lnTo>
                    <a:pt x="40" y="40"/>
                  </a:lnTo>
                  <a:lnTo>
                    <a:pt x="43" y="40"/>
                  </a:lnTo>
                  <a:lnTo>
                    <a:pt x="45" y="40"/>
                  </a:lnTo>
                  <a:lnTo>
                    <a:pt x="48" y="40"/>
                  </a:lnTo>
                  <a:lnTo>
                    <a:pt x="48" y="38"/>
                  </a:lnTo>
                  <a:lnTo>
                    <a:pt x="45" y="38"/>
                  </a:lnTo>
                  <a:lnTo>
                    <a:pt x="45" y="35"/>
                  </a:lnTo>
                  <a:lnTo>
                    <a:pt x="48" y="35"/>
                  </a:lnTo>
                  <a:lnTo>
                    <a:pt x="48" y="32"/>
                  </a:lnTo>
                  <a:lnTo>
                    <a:pt x="48" y="35"/>
                  </a:lnTo>
                  <a:lnTo>
                    <a:pt x="48" y="38"/>
                  </a:lnTo>
                  <a:lnTo>
                    <a:pt x="48" y="40"/>
                  </a:lnTo>
                  <a:lnTo>
                    <a:pt x="51" y="40"/>
                  </a:lnTo>
                  <a:lnTo>
                    <a:pt x="51" y="38"/>
                  </a:lnTo>
                  <a:lnTo>
                    <a:pt x="53" y="38"/>
                  </a:lnTo>
                  <a:lnTo>
                    <a:pt x="56" y="38"/>
                  </a:lnTo>
                  <a:lnTo>
                    <a:pt x="59" y="38"/>
                  </a:lnTo>
                  <a:lnTo>
                    <a:pt x="56" y="38"/>
                  </a:lnTo>
                  <a:lnTo>
                    <a:pt x="56" y="35"/>
                  </a:lnTo>
                  <a:lnTo>
                    <a:pt x="56" y="32"/>
                  </a:lnTo>
                  <a:lnTo>
                    <a:pt x="56" y="35"/>
                  </a:lnTo>
                  <a:lnTo>
                    <a:pt x="59" y="35"/>
                  </a:lnTo>
                  <a:lnTo>
                    <a:pt x="61" y="35"/>
                  </a:lnTo>
                  <a:lnTo>
                    <a:pt x="61" y="38"/>
                  </a:lnTo>
                  <a:lnTo>
                    <a:pt x="64" y="38"/>
                  </a:lnTo>
                  <a:lnTo>
                    <a:pt x="64" y="40"/>
                  </a:lnTo>
                  <a:lnTo>
                    <a:pt x="67" y="40"/>
                  </a:lnTo>
                  <a:lnTo>
                    <a:pt x="69" y="40"/>
                  </a:lnTo>
                  <a:lnTo>
                    <a:pt x="72" y="40"/>
                  </a:lnTo>
                  <a:lnTo>
                    <a:pt x="69" y="40"/>
                  </a:lnTo>
                  <a:lnTo>
                    <a:pt x="67" y="40"/>
                  </a:lnTo>
                  <a:lnTo>
                    <a:pt x="64" y="40"/>
                  </a:lnTo>
                  <a:lnTo>
                    <a:pt x="64" y="43"/>
                  </a:lnTo>
                  <a:lnTo>
                    <a:pt x="67" y="43"/>
                  </a:lnTo>
                  <a:lnTo>
                    <a:pt x="67" y="46"/>
                  </a:lnTo>
                  <a:lnTo>
                    <a:pt x="69" y="46"/>
                  </a:lnTo>
                  <a:lnTo>
                    <a:pt x="72" y="46"/>
                  </a:lnTo>
                  <a:lnTo>
                    <a:pt x="69" y="46"/>
                  </a:lnTo>
                  <a:lnTo>
                    <a:pt x="67" y="46"/>
                  </a:lnTo>
                  <a:lnTo>
                    <a:pt x="64" y="46"/>
                  </a:lnTo>
                  <a:lnTo>
                    <a:pt x="61" y="46"/>
                  </a:lnTo>
                  <a:lnTo>
                    <a:pt x="64" y="46"/>
                  </a:lnTo>
                  <a:lnTo>
                    <a:pt x="64" y="48"/>
                  </a:lnTo>
                  <a:lnTo>
                    <a:pt x="64" y="51"/>
                  </a:lnTo>
                  <a:lnTo>
                    <a:pt x="67" y="51"/>
                  </a:lnTo>
                  <a:lnTo>
                    <a:pt x="67" y="54"/>
                  </a:lnTo>
                  <a:lnTo>
                    <a:pt x="69" y="54"/>
                  </a:lnTo>
                  <a:lnTo>
                    <a:pt x="69" y="56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4" y="51"/>
                  </a:lnTo>
                  <a:lnTo>
                    <a:pt x="64" y="54"/>
                  </a:lnTo>
                  <a:lnTo>
                    <a:pt x="64" y="51"/>
                  </a:lnTo>
                  <a:lnTo>
                    <a:pt x="61" y="48"/>
                  </a:lnTo>
                  <a:lnTo>
                    <a:pt x="59" y="48"/>
                  </a:lnTo>
                  <a:lnTo>
                    <a:pt x="59" y="51"/>
                  </a:lnTo>
                  <a:lnTo>
                    <a:pt x="61" y="51"/>
                  </a:lnTo>
                  <a:lnTo>
                    <a:pt x="59" y="51"/>
                  </a:lnTo>
                  <a:lnTo>
                    <a:pt x="59" y="54"/>
                  </a:lnTo>
                  <a:lnTo>
                    <a:pt x="59" y="56"/>
                  </a:lnTo>
                  <a:lnTo>
                    <a:pt x="56" y="56"/>
                  </a:lnTo>
                  <a:lnTo>
                    <a:pt x="53" y="56"/>
                  </a:lnTo>
                  <a:lnTo>
                    <a:pt x="53" y="59"/>
                  </a:lnTo>
                  <a:lnTo>
                    <a:pt x="56" y="59"/>
                  </a:lnTo>
                  <a:lnTo>
                    <a:pt x="53" y="59"/>
                  </a:lnTo>
                  <a:lnTo>
                    <a:pt x="53" y="62"/>
                  </a:lnTo>
                  <a:lnTo>
                    <a:pt x="53" y="64"/>
                  </a:lnTo>
                  <a:lnTo>
                    <a:pt x="51" y="64"/>
                  </a:lnTo>
                  <a:lnTo>
                    <a:pt x="53" y="62"/>
                  </a:lnTo>
                  <a:lnTo>
                    <a:pt x="53" y="59"/>
                  </a:lnTo>
                  <a:lnTo>
                    <a:pt x="51" y="59"/>
                  </a:lnTo>
                  <a:lnTo>
                    <a:pt x="51" y="56"/>
                  </a:lnTo>
                  <a:lnTo>
                    <a:pt x="48" y="56"/>
                  </a:lnTo>
                  <a:lnTo>
                    <a:pt x="48" y="54"/>
                  </a:lnTo>
                  <a:lnTo>
                    <a:pt x="45" y="54"/>
                  </a:lnTo>
                  <a:lnTo>
                    <a:pt x="43" y="54"/>
                  </a:lnTo>
                  <a:lnTo>
                    <a:pt x="40" y="54"/>
                  </a:lnTo>
                  <a:lnTo>
                    <a:pt x="40" y="56"/>
                  </a:lnTo>
                  <a:lnTo>
                    <a:pt x="43" y="56"/>
                  </a:lnTo>
                  <a:lnTo>
                    <a:pt x="40" y="56"/>
                  </a:lnTo>
                  <a:lnTo>
                    <a:pt x="37" y="56"/>
                  </a:lnTo>
                  <a:lnTo>
                    <a:pt x="37" y="54"/>
                  </a:lnTo>
                  <a:lnTo>
                    <a:pt x="35" y="54"/>
                  </a:lnTo>
                  <a:lnTo>
                    <a:pt x="32" y="54"/>
                  </a:lnTo>
                  <a:lnTo>
                    <a:pt x="32" y="51"/>
                  </a:lnTo>
                  <a:lnTo>
                    <a:pt x="32" y="54"/>
                  </a:lnTo>
                  <a:lnTo>
                    <a:pt x="29" y="54"/>
                  </a:lnTo>
                  <a:lnTo>
                    <a:pt x="29" y="51"/>
                  </a:lnTo>
                  <a:lnTo>
                    <a:pt x="29" y="54"/>
                  </a:lnTo>
                  <a:lnTo>
                    <a:pt x="29" y="51"/>
                  </a:lnTo>
                  <a:lnTo>
                    <a:pt x="29" y="48"/>
                  </a:lnTo>
                  <a:lnTo>
                    <a:pt x="27" y="48"/>
                  </a:lnTo>
                  <a:lnTo>
                    <a:pt x="27" y="51"/>
                  </a:lnTo>
                  <a:lnTo>
                    <a:pt x="24" y="51"/>
                  </a:lnTo>
                  <a:lnTo>
                    <a:pt x="21" y="51"/>
                  </a:lnTo>
                  <a:lnTo>
                    <a:pt x="21" y="54"/>
                  </a:lnTo>
                  <a:lnTo>
                    <a:pt x="21" y="51"/>
                  </a:lnTo>
                  <a:lnTo>
                    <a:pt x="19" y="51"/>
                  </a:lnTo>
                  <a:lnTo>
                    <a:pt x="16" y="51"/>
                  </a:lnTo>
                  <a:lnTo>
                    <a:pt x="16" y="48"/>
                  </a:lnTo>
                  <a:lnTo>
                    <a:pt x="13" y="48"/>
                  </a:lnTo>
                  <a:lnTo>
                    <a:pt x="13" y="51"/>
                  </a:lnTo>
                  <a:lnTo>
                    <a:pt x="11" y="51"/>
                  </a:lnTo>
                  <a:lnTo>
                    <a:pt x="11" y="54"/>
                  </a:lnTo>
                  <a:lnTo>
                    <a:pt x="13" y="54"/>
                  </a:lnTo>
                  <a:lnTo>
                    <a:pt x="11" y="54"/>
                  </a:lnTo>
                  <a:lnTo>
                    <a:pt x="11" y="56"/>
                  </a:lnTo>
                  <a:lnTo>
                    <a:pt x="8" y="56"/>
                  </a:lnTo>
                  <a:lnTo>
                    <a:pt x="5" y="56"/>
                  </a:lnTo>
                  <a:lnTo>
                    <a:pt x="8" y="56"/>
                  </a:lnTo>
                  <a:lnTo>
                    <a:pt x="8" y="54"/>
                  </a:lnTo>
                  <a:lnTo>
                    <a:pt x="8" y="56"/>
                  </a:lnTo>
                  <a:lnTo>
                    <a:pt x="8" y="54"/>
                  </a:lnTo>
                  <a:lnTo>
                    <a:pt x="11" y="54"/>
                  </a:lnTo>
                  <a:lnTo>
                    <a:pt x="11" y="51"/>
                  </a:lnTo>
                  <a:lnTo>
                    <a:pt x="11" y="48"/>
                  </a:lnTo>
                  <a:lnTo>
                    <a:pt x="8" y="48"/>
                  </a:lnTo>
                  <a:lnTo>
                    <a:pt x="11" y="48"/>
                  </a:lnTo>
                  <a:lnTo>
                    <a:pt x="8" y="48"/>
                  </a:lnTo>
                  <a:lnTo>
                    <a:pt x="11" y="48"/>
                  </a:lnTo>
                  <a:lnTo>
                    <a:pt x="11" y="46"/>
                  </a:lnTo>
                  <a:lnTo>
                    <a:pt x="8" y="46"/>
                  </a:lnTo>
                  <a:lnTo>
                    <a:pt x="11" y="46"/>
                  </a:lnTo>
                  <a:lnTo>
                    <a:pt x="11" y="43"/>
                  </a:lnTo>
                  <a:lnTo>
                    <a:pt x="8" y="43"/>
                  </a:lnTo>
                  <a:lnTo>
                    <a:pt x="11" y="43"/>
                  </a:lnTo>
                  <a:lnTo>
                    <a:pt x="8" y="43"/>
                  </a:lnTo>
                  <a:lnTo>
                    <a:pt x="8" y="40"/>
                  </a:lnTo>
                  <a:lnTo>
                    <a:pt x="5" y="40"/>
                  </a:lnTo>
                  <a:lnTo>
                    <a:pt x="5" y="38"/>
                  </a:lnTo>
                  <a:lnTo>
                    <a:pt x="3" y="38"/>
                  </a:lnTo>
                  <a:lnTo>
                    <a:pt x="3" y="35"/>
                  </a:lnTo>
                  <a:lnTo>
                    <a:pt x="0" y="35"/>
                  </a:lnTo>
                  <a:lnTo>
                    <a:pt x="3" y="35"/>
                  </a:lnTo>
                  <a:lnTo>
                    <a:pt x="3" y="38"/>
                  </a:lnTo>
                  <a:lnTo>
                    <a:pt x="5" y="38"/>
                  </a:lnTo>
                  <a:lnTo>
                    <a:pt x="8" y="38"/>
                  </a:lnTo>
                  <a:lnTo>
                    <a:pt x="8" y="40"/>
                  </a:lnTo>
                  <a:lnTo>
                    <a:pt x="11" y="40"/>
                  </a:lnTo>
                  <a:lnTo>
                    <a:pt x="11" y="38"/>
                  </a:lnTo>
                  <a:lnTo>
                    <a:pt x="8" y="38"/>
                  </a:lnTo>
                  <a:lnTo>
                    <a:pt x="11" y="38"/>
                  </a:lnTo>
                  <a:lnTo>
                    <a:pt x="11" y="35"/>
                  </a:lnTo>
                  <a:lnTo>
                    <a:pt x="8" y="32"/>
                  </a:lnTo>
                  <a:lnTo>
                    <a:pt x="11" y="32"/>
                  </a:lnTo>
                  <a:lnTo>
                    <a:pt x="13" y="30"/>
                  </a:lnTo>
                  <a:lnTo>
                    <a:pt x="13" y="27"/>
                  </a:lnTo>
                  <a:lnTo>
                    <a:pt x="11" y="27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1" y="24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13" y="19"/>
                  </a:lnTo>
                  <a:lnTo>
                    <a:pt x="13" y="16"/>
                  </a:lnTo>
                  <a:lnTo>
                    <a:pt x="11" y="16"/>
                  </a:lnTo>
                  <a:lnTo>
                    <a:pt x="11" y="14"/>
                  </a:lnTo>
                  <a:lnTo>
                    <a:pt x="8" y="14"/>
                  </a:lnTo>
                  <a:lnTo>
                    <a:pt x="8" y="11"/>
                  </a:lnTo>
                  <a:lnTo>
                    <a:pt x="8" y="14"/>
                  </a:lnTo>
                  <a:lnTo>
                    <a:pt x="11" y="14"/>
                  </a:lnTo>
                  <a:lnTo>
                    <a:pt x="13" y="14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3" y="11"/>
                  </a:lnTo>
                  <a:lnTo>
                    <a:pt x="16" y="11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9" y="6"/>
                  </a:lnTo>
                  <a:lnTo>
                    <a:pt x="19" y="3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9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16" y="11"/>
                  </a:lnTo>
                  <a:lnTo>
                    <a:pt x="19" y="11"/>
                  </a:lnTo>
                  <a:lnTo>
                    <a:pt x="16" y="14"/>
                  </a:lnTo>
                  <a:lnTo>
                    <a:pt x="16" y="16"/>
                  </a:lnTo>
                  <a:lnTo>
                    <a:pt x="16" y="19"/>
                  </a:lnTo>
                  <a:lnTo>
                    <a:pt x="13" y="19"/>
                  </a:lnTo>
                  <a:lnTo>
                    <a:pt x="13" y="22"/>
                  </a:lnTo>
                  <a:lnTo>
                    <a:pt x="16" y="22"/>
                  </a:lnTo>
                  <a:lnTo>
                    <a:pt x="13" y="22"/>
                  </a:lnTo>
                  <a:lnTo>
                    <a:pt x="13" y="24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6" y="30"/>
                  </a:lnTo>
                  <a:lnTo>
                    <a:pt x="13" y="30"/>
                  </a:lnTo>
                  <a:lnTo>
                    <a:pt x="13" y="32"/>
                  </a:lnTo>
                  <a:lnTo>
                    <a:pt x="16" y="32"/>
                  </a:lnTo>
                  <a:lnTo>
                    <a:pt x="13" y="32"/>
                  </a:lnTo>
                  <a:lnTo>
                    <a:pt x="13" y="35"/>
                  </a:lnTo>
                  <a:lnTo>
                    <a:pt x="16" y="35"/>
                  </a:lnTo>
                  <a:lnTo>
                    <a:pt x="13" y="35"/>
                  </a:lnTo>
                  <a:lnTo>
                    <a:pt x="13" y="38"/>
                  </a:lnTo>
                  <a:lnTo>
                    <a:pt x="13" y="40"/>
                  </a:lnTo>
                  <a:lnTo>
                    <a:pt x="11" y="40"/>
                  </a:lnTo>
                  <a:lnTo>
                    <a:pt x="13" y="40"/>
                  </a:lnTo>
                  <a:lnTo>
                    <a:pt x="11" y="40"/>
                  </a:lnTo>
                  <a:lnTo>
                    <a:pt x="13" y="43"/>
                  </a:lnTo>
                  <a:lnTo>
                    <a:pt x="16" y="43"/>
                  </a:lnTo>
                  <a:lnTo>
                    <a:pt x="16" y="46"/>
                  </a:lnTo>
                  <a:lnTo>
                    <a:pt x="16" y="43"/>
                  </a:lnTo>
                  <a:lnTo>
                    <a:pt x="13" y="43"/>
                  </a:lnTo>
                  <a:lnTo>
                    <a:pt x="13" y="46"/>
                  </a:lnTo>
                  <a:lnTo>
                    <a:pt x="13" y="43"/>
                  </a:lnTo>
                  <a:lnTo>
                    <a:pt x="11" y="43"/>
                  </a:lnTo>
                  <a:lnTo>
                    <a:pt x="11" y="46"/>
                  </a:lnTo>
                  <a:lnTo>
                    <a:pt x="11" y="48"/>
                  </a:lnTo>
                  <a:lnTo>
                    <a:pt x="13" y="48"/>
                  </a:lnTo>
                  <a:lnTo>
                    <a:pt x="16" y="48"/>
                  </a:lnTo>
                  <a:lnTo>
                    <a:pt x="19" y="48"/>
                  </a:lnTo>
                  <a:lnTo>
                    <a:pt x="21" y="48"/>
                  </a:lnTo>
                  <a:lnTo>
                    <a:pt x="21" y="51"/>
                  </a:lnTo>
                  <a:lnTo>
                    <a:pt x="24" y="51"/>
                  </a:lnTo>
                  <a:lnTo>
                    <a:pt x="24" y="48"/>
                  </a:lnTo>
                  <a:lnTo>
                    <a:pt x="27" y="48"/>
                  </a:lnTo>
                  <a:lnTo>
                    <a:pt x="27" y="46"/>
                  </a:lnTo>
                  <a:lnTo>
                    <a:pt x="27" y="43"/>
                  </a:lnTo>
                  <a:lnTo>
                    <a:pt x="29" y="43"/>
                  </a:lnTo>
                  <a:lnTo>
                    <a:pt x="29" y="40"/>
                  </a:lnTo>
                  <a:lnTo>
                    <a:pt x="29" y="38"/>
                  </a:lnTo>
                  <a:lnTo>
                    <a:pt x="29" y="35"/>
                  </a:lnTo>
                  <a:lnTo>
                    <a:pt x="27" y="35"/>
                  </a:lnTo>
                  <a:lnTo>
                    <a:pt x="29" y="35"/>
                  </a:lnTo>
                  <a:lnTo>
                    <a:pt x="29" y="32"/>
                  </a:lnTo>
                  <a:lnTo>
                    <a:pt x="29" y="30"/>
                  </a:lnTo>
                  <a:lnTo>
                    <a:pt x="29" y="32"/>
                  </a:lnTo>
                  <a:lnTo>
                    <a:pt x="29" y="35"/>
                  </a:lnTo>
                  <a:lnTo>
                    <a:pt x="29" y="38"/>
                  </a:lnTo>
                  <a:lnTo>
                    <a:pt x="32" y="38"/>
                  </a:lnTo>
                  <a:lnTo>
                    <a:pt x="32" y="40"/>
                  </a:lnTo>
                  <a:lnTo>
                    <a:pt x="29" y="40"/>
                  </a:lnTo>
                  <a:lnTo>
                    <a:pt x="32" y="40"/>
                  </a:lnTo>
                  <a:lnTo>
                    <a:pt x="29" y="40"/>
                  </a:lnTo>
                  <a:lnTo>
                    <a:pt x="29" y="43"/>
                  </a:lnTo>
                  <a:lnTo>
                    <a:pt x="29" y="46"/>
                  </a:lnTo>
                  <a:lnTo>
                    <a:pt x="29" y="48"/>
                  </a:lnTo>
                  <a:lnTo>
                    <a:pt x="27" y="48"/>
                  </a:lnTo>
                  <a:lnTo>
                    <a:pt x="29" y="48"/>
                  </a:lnTo>
                  <a:lnTo>
                    <a:pt x="32" y="48"/>
                  </a:lnTo>
                  <a:lnTo>
                    <a:pt x="32" y="46"/>
                  </a:lnTo>
                  <a:lnTo>
                    <a:pt x="35" y="46"/>
                  </a:lnTo>
                  <a:lnTo>
                    <a:pt x="35" y="43"/>
                  </a:lnTo>
                  <a:lnTo>
                    <a:pt x="37" y="43"/>
                  </a:lnTo>
                  <a:lnTo>
                    <a:pt x="37" y="46"/>
                  </a:lnTo>
                  <a:lnTo>
                    <a:pt x="37" y="43"/>
                  </a:lnTo>
                  <a:lnTo>
                    <a:pt x="45" y="51"/>
                  </a:lnTo>
                  <a:lnTo>
                    <a:pt x="48" y="51"/>
                  </a:lnTo>
                  <a:lnTo>
                    <a:pt x="48" y="54"/>
                  </a:lnTo>
                  <a:lnTo>
                    <a:pt x="45" y="54"/>
                  </a:lnTo>
                  <a:lnTo>
                    <a:pt x="45" y="51"/>
                  </a:lnTo>
                  <a:lnTo>
                    <a:pt x="37" y="43"/>
                  </a:lnTo>
                  <a:close/>
                </a:path>
              </a:pathLst>
            </a:custGeom>
            <a:solidFill>
              <a:srgbClr val="80D5FF"/>
            </a:solidFill>
            <a:ln w="9525">
              <a:noFill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00" name="Freeform 366"/>
            <p:cNvSpPr>
              <a:spLocks/>
            </p:cNvSpPr>
            <p:nvPr/>
          </p:nvSpPr>
          <p:spPr bwMode="auto">
            <a:xfrm>
              <a:off x="5027613" y="6915150"/>
              <a:ext cx="269875" cy="252413"/>
            </a:xfrm>
            <a:custGeom>
              <a:avLst/>
              <a:gdLst>
                <a:gd name="T0" fmla="*/ 2147483647 w 72"/>
                <a:gd name="T1" fmla="*/ 2147483647 h 64"/>
                <a:gd name="T2" fmla="*/ 2147483647 w 72"/>
                <a:gd name="T3" fmla="*/ 2147483647 h 64"/>
                <a:gd name="T4" fmla="*/ 2147483647 w 72"/>
                <a:gd name="T5" fmla="*/ 2147483647 h 64"/>
                <a:gd name="T6" fmla="*/ 2147483647 w 72"/>
                <a:gd name="T7" fmla="*/ 2147483647 h 64"/>
                <a:gd name="T8" fmla="*/ 2147483647 w 72"/>
                <a:gd name="T9" fmla="*/ 2147483647 h 64"/>
                <a:gd name="T10" fmla="*/ 2147483647 w 72"/>
                <a:gd name="T11" fmla="*/ 2147483647 h 64"/>
                <a:gd name="T12" fmla="*/ 2147483647 w 72"/>
                <a:gd name="T13" fmla="*/ 2147483647 h 64"/>
                <a:gd name="T14" fmla="*/ 2147483647 w 72"/>
                <a:gd name="T15" fmla="*/ 2147483647 h 64"/>
                <a:gd name="T16" fmla="*/ 2147483647 w 72"/>
                <a:gd name="T17" fmla="*/ 2147483647 h 64"/>
                <a:gd name="T18" fmla="*/ 2147483647 w 72"/>
                <a:gd name="T19" fmla="*/ 2147483647 h 64"/>
                <a:gd name="T20" fmla="*/ 2147483647 w 72"/>
                <a:gd name="T21" fmla="*/ 2147483647 h 64"/>
                <a:gd name="T22" fmla="*/ 2147483647 w 72"/>
                <a:gd name="T23" fmla="*/ 2147483647 h 64"/>
                <a:gd name="T24" fmla="*/ 2147483647 w 72"/>
                <a:gd name="T25" fmla="*/ 2147483647 h 64"/>
                <a:gd name="T26" fmla="*/ 2147483647 w 72"/>
                <a:gd name="T27" fmla="*/ 2147483647 h 64"/>
                <a:gd name="T28" fmla="*/ 2147483647 w 72"/>
                <a:gd name="T29" fmla="*/ 2147483647 h 64"/>
                <a:gd name="T30" fmla="*/ 2147483647 w 72"/>
                <a:gd name="T31" fmla="*/ 2147483647 h 64"/>
                <a:gd name="T32" fmla="*/ 2147483647 w 72"/>
                <a:gd name="T33" fmla="*/ 2147483647 h 64"/>
                <a:gd name="T34" fmla="*/ 2147483647 w 72"/>
                <a:gd name="T35" fmla="*/ 2147483647 h 64"/>
                <a:gd name="T36" fmla="*/ 2147483647 w 72"/>
                <a:gd name="T37" fmla="*/ 2147483647 h 64"/>
                <a:gd name="T38" fmla="*/ 2147483647 w 72"/>
                <a:gd name="T39" fmla="*/ 2147483647 h 64"/>
                <a:gd name="T40" fmla="*/ 2147483647 w 72"/>
                <a:gd name="T41" fmla="*/ 2147483647 h 64"/>
                <a:gd name="T42" fmla="*/ 2147483647 w 72"/>
                <a:gd name="T43" fmla="*/ 2147483647 h 64"/>
                <a:gd name="T44" fmla="*/ 2147483647 w 72"/>
                <a:gd name="T45" fmla="*/ 2147483647 h 64"/>
                <a:gd name="T46" fmla="*/ 2147483647 w 72"/>
                <a:gd name="T47" fmla="*/ 2147483647 h 64"/>
                <a:gd name="T48" fmla="*/ 2147483647 w 72"/>
                <a:gd name="T49" fmla="*/ 2147483647 h 64"/>
                <a:gd name="T50" fmla="*/ 2147483647 w 72"/>
                <a:gd name="T51" fmla="*/ 2147483647 h 64"/>
                <a:gd name="T52" fmla="*/ 2147483647 w 72"/>
                <a:gd name="T53" fmla="*/ 2147483647 h 64"/>
                <a:gd name="T54" fmla="*/ 2147483647 w 72"/>
                <a:gd name="T55" fmla="*/ 2147483647 h 64"/>
                <a:gd name="T56" fmla="*/ 2147483647 w 72"/>
                <a:gd name="T57" fmla="*/ 2147483647 h 64"/>
                <a:gd name="T58" fmla="*/ 2147483647 w 72"/>
                <a:gd name="T59" fmla="*/ 2147483647 h 64"/>
                <a:gd name="T60" fmla="*/ 2147483647 w 72"/>
                <a:gd name="T61" fmla="*/ 2147483647 h 64"/>
                <a:gd name="T62" fmla="*/ 2147483647 w 72"/>
                <a:gd name="T63" fmla="*/ 2147483647 h 64"/>
                <a:gd name="T64" fmla="*/ 2147483647 w 72"/>
                <a:gd name="T65" fmla="*/ 2147483647 h 64"/>
                <a:gd name="T66" fmla="*/ 2147483647 w 72"/>
                <a:gd name="T67" fmla="*/ 2147483647 h 64"/>
                <a:gd name="T68" fmla="*/ 2147483647 w 72"/>
                <a:gd name="T69" fmla="*/ 2147483647 h 64"/>
                <a:gd name="T70" fmla="*/ 2147483647 w 72"/>
                <a:gd name="T71" fmla="*/ 2147483647 h 64"/>
                <a:gd name="T72" fmla="*/ 2147483647 w 72"/>
                <a:gd name="T73" fmla="*/ 2147483647 h 64"/>
                <a:gd name="T74" fmla="*/ 2147483647 w 72"/>
                <a:gd name="T75" fmla="*/ 2147483647 h 64"/>
                <a:gd name="T76" fmla="*/ 2147483647 w 72"/>
                <a:gd name="T77" fmla="*/ 2147483647 h 64"/>
                <a:gd name="T78" fmla="*/ 2147483647 w 72"/>
                <a:gd name="T79" fmla="*/ 2147483647 h 64"/>
                <a:gd name="T80" fmla="*/ 2147483647 w 72"/>
                <a:gd name="T81" fmla="*/ 2147483647 h 64"/>
                <a:gd name="T82" fmla="*/ 2147483647 w 72"/>
                <a:gd name="T83" fmla="*/ 2147483647 h 64"/>
                <a:gd name="T84" fmla="*/ 2147483647 w 72"/>
                <a:gd name="T85" fmla="*/ 2147483647 h 64"/>
                <a:gd name="T86" fmla="*/ 2147483647 w 72"/>
                <a:gd name="T87" fmla="*/ 2147483647 h 64"/>
                <a:gd name="T88" fmla="*/ 2147483647 w 72"/>
                <a:gd name="T89" fmla="*/ 2147483647 h 64"/>
                <a:gd name="T90" fmla="*/ 2147483647 w 72"/>
                <a:gd name="T91" fmla="*/ 2147483647 h 64"/>
                <a:gd name="T92" fmla="*/ 2147483647 w 72"/>
                <a:gd name="T93" fmla="*/ 2147483647 h 64"/>
                <a:gd name="T94" fmla="*/ 2147483647 w 72"/>
                <a:gd name="T95" fmla="*/ 2147483647 h 64"/>
                <a:gd name="T96" fmla="*/ 2147483647 w 72"/>
                <a:gd name="T97" fmla="*/ 2147483647 h 64"/>
                <a:gd name="T98" fmla="*/ 2147483647 w 72"/>
                <a:gd name="T99" fmla="*/ 2147483647 h 64"/>
                <a:gd name="T100" fmla="*/ 2147483647 w 72"/>
                <a:gd name="T101" fmla="*/ 2147483647 h 64"/>
                <a:gd name="T102" fmla="*/ 2147483647 w 72"/>
                <a:gd name="T103" fmla="*/ 2147483647 h 64"/>
                <a:gd name="T104" fmla="*/ 2147483647 w 72"/>
                <a:gd name="T105" fmla="*/ 2147483647 h 64"/>
                <a:gd name="T106" fmla="*/ 2147483647 w 72"/>
                <a:gd name="T107" fmla="*/ 2147483647 h 64"/>
                <a:gd name="T108" fmla="*/ 2147483647 w 72"/>
                <a:gd name="T109" fmla="*/ 2147483647 h 64"/>
                <a:gd name="T110" fmla="*/ 2147483647 w 72"/>
                <a:gd name="T111" fmla="*/ 2147483647 h 64"/>
                <a:gd name="T112" fmla="*/ 2147483647 w 72"/>
                <a:gd name="T113" fmla="*/ 2147483647 h 64"/>
                <a:gd name="T114" fmla="*/ 2147483647 w 72"/>
                <a:gd name="T115" fmla="*/ 2147483647 h 64"/>
                <a:gd name="T116" fmla="*/ 2147483647 w 72"/>
                <a:gd name="T117" fmla="*/ 2147483647 h 64"/>
                <a:gd name="T118" fmla="*/ 2147483647 w 72"/>
                <a:gd name="T119" fmla="*/ 2147483647 h 64"/>
                <a:gd name="T120" fmla="*/ 2147483647 w 72"/>
                <a:gd name="T121" fmla="*/ 2147483647 h 64"/>
                <a:gd name="T122" fmla="*/ 2147483647 w 72"/>
                <a:gd name="T123" fmla="*/ 2147483647 h 64"/>
                <a:gd name="T124" fmla="*/ 2147483647 w 72"/>
                <a:gd name="T125" fmla="*/ 2147483647 h 6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2"/>
                <a:gd name="T190" fmla="*/ 0 h 64"/>
                <a:gd name="T191" fmla="*/ 72 w 72"/>
                <a:gd name="T192" fmla="*/ 64 h 6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2" h="64">
                  <a:moveTo>
                    <a:pt x="37" y="43"/>
                  </a:moveTo>
                  <a:lnTo>
                    <a:pt x="40" y="43"/>
                  </a:lnTo>
                  <a:lnTo>
                    <a:pt x="40" y="40"/>
                  </a:lnTo>
                  <a:lnTo>
                    <a:pt x="43" y="40"/>
                  </a:lnTo>
                  <a:lnTo>
                    <a:pt x="45" y="40"/>
                  </a:lnTo>
                  <a:lnTo>
                    <a:pt x="48" y="40"/>
                  </a:lnTo>
                  <a:lnTo>
                    <a:pt x="48" y="38"/>
                  </a:lnTo>
                  <a:lnTo>
                    <a:pt x="45" y="38"/>
                  </a:lnTo>
                  <a:lnTo>
                    <a:pt x="45" y="35"/>
                  </a:lnTo>
                  <a:lnTo>
                    <a:pt x="48" y="35"/>
                  </a:lnTo>
                  <a:lnTo>
                    <a:pt x="48" y="32"/>
                  </a:lnTo>
                  <a:lnTo>
                    <a:pt x="48" y="35"/>
                  </a:lnTo>
                  <a:lnTo>
                    <a:pt x="48" y="38"/>
                  </a:lnTo>
                  <a:lnTo>
                    <a:pt x="48" y="40"/>
                  </a:lnTo>
                  <a:lnTo>
                    <a:pt x="51" y="40"/>
                  </a:lnTo>
                  <a:lnTo>
                    <a:pt x="51" y="38"/>
                  </a:lnTo>
                  <a:lnTo>
                    <a:pt x="53" y="38"/>
                  </a:lnTo>
                  <a:lnTo>
                    <a:pt x="56" y="38"/>
                  </a:lnTo>
                  <a:lnTo>
                    <a:pt x="59" y="38"/>
                  </a:lnTo>
                  <a:lnTo>
                    <a:pt x="56" y="38"/>
                  </a:lnTo>
                  <a:lnTo>
                    <a:pt x="56" y="35"/>
                  </a:lnTo>
                  <a:lnTo>
                    <a:pt x="56" y="32"/>
                  </a:lnTo>
                  <a:lnTo>
                    <a:pt x="56" y="35"/>
                  </a:lnTo>
                  <a:lnTo>
                    <a:pt x="59" y="35"/>
                  </a:lnTo>
                  <a:lnTo>
                    <a:pt x="61" y="35"/>
                  </a:lnTo>
                  <a:lnTo>
                    <a:pt x="61" y="38"/>
                  </a:lnTo>
                  <a:lnTo>
                    <a:pt x="64" y="38"/>
                  </a:lnTo>
                  <a:lnTo>
                    <a:pt x="64" y="40"/>
                  </a:lnTo>
                  <a:lnTo>
                    <a:pt x="67" y="40"/>
                  </a:lnTo>
                  <a:lnTo>
                    <a:pt x="69" y="40"/>
                  </a:lnTo>
                  <a:lnTo>
                    <a:pt x="72" y="40"/>
                  </a:lnTo>
                  <a:lnTo>
                    <a:pt x="69" y="40"/>
                  </a:lnTo>
                  <a:lnTo>
                    <a:pt x="67" y="40"/>
                  </a:lnTo>
                  <a:lnTo>
                    <a:pt x="64" y="40"/>
                  </a:lnTo>
                  <a:lnTo>
                    <a:pt x="64" y="43"/>
                  </a:lnTo>
                  <a:lnTo>
                    <a:pt x="67" y="43"/>
                  </a:lnTo>
                  <a:lnTo>
                    <a:pt x="67" y="46"/>
                  </a:lnTo>
                  <a:lnTo>
                    <a:pt x="69" y="46"/>
                  </a:lnTo>
                  <a:lnTo>
                    <a:pt x="72" y="46"/>
                  </a:lnTo>
                  <a:lnTo>
                    <a:pt x="69" y="46"/>
                  </a:lnTo>
                  <a:lnTo>
                    <a:pt x="67" y="46"/>
                  </a:lnTo>
                  <a:lnTo>
                    <a:pt x="64" y="46"/>
                  </a:lnTo>
                  <a:lnTo>
                    <a:pt x="61" y="46"/>
                  </a:lnTo>
                  <a:lnTo>
                    <a:pt x="64" y="46"/>
                  </a:lnTo>
                  <a:lnTo>
                    <a:pt x="64" y="48"/>
                  </a:lnTo>
                  <a:lnTo>
                    <a:pt x="64" y="51"/>
                  </a:lnTo>
                  <a:lnTo>
                    <a:pt x="67" y="51"/>
                  </a:lnTo>
                  <a:lnTo>
                    <a:pt x="67" y="54"/>
                  </a:lnTo>
                  <a:lnTo>
                    <a:pt x="69" y="54"/>
                  </a:lnTo>
                  <a:lnTo>
                    <a:pt x="69" y="56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4" y="51"/>
                  </a:lnTo>
                  <a:lnTo>
                    <a:pt x="64" y="54"/>
                  </a:lnTo>
                  <a:lnTo>
                    <a:pt x="64" y="51"/>
                  </a:lnTo>
                  <a:lnTo>
                    <a:pt x="61" y="48"/>
                  </a:lnTo>
                  <a:lnTo>
                    <a:pt x="59" y="48"/>
                  </a:lnTo>
                  <a:lnTo>
                    <a:pt x="59" y="51"/>
                  </a:lnTo>
                  <a:lnTo>
                    <a:pt x="61" y="51"/>
                  </a:lnTo>
                  <a:lnTo>
                    <a:pt x="59" y="51"/>
                  </a:lnTo>
                  <a:lnTo>
                    <a:pt x="59" y="54"/>
                  </a:lnTo>
                  <a:lnTo>
                    <a:pt x="59" y="56"/>
                  </a:lnTo>
                  <a:lnTo>
                    <a:pt x="56" y="56"/>
                  </a:lnTo>
                  <a:lnTo>
                    <a:pt x="53" y="56"/>
                  </a:lnTo>
                  <a:lnTo>
                    <a:pt x="53" y="59"/>
                  </a:lnTo>
                  <a:lnTo>
                    <a:pt x="56" y="59"/>
                  </a:lnTo>
                  <a:lnTo>
                    <a:pt x="53" y="59"/>
                  </a:lnTo>
                  <a:lnTo>
                    <a:pt x="53" y="62"/>
                  </a:lnTo>
                  <a:lnTo>
                    <a:pt x="53" y="64"/>
                  </a:lnTo>
                  <a:lnTo>
                    <a:pt x="51" y="64"/>
                  </a:lnTo>
                  <a:lnTo>
                    <a:pt x="53" y="62"/>
                  </a:lnTo>
                  <a:lnTo>
                    <a:pt x="53" y="59"/>
                  </a:lnTo>
                  <a:lnTo>
                    <a:pt x="51" y="59"/>
                  </a:lnTo>
                  <a:lnTo>
                    <a:pt x="51" y="56"/>
                  </a:lnTo>
                  <a:lnTo>
                    <a:pt x="48" y="56"/>
                  </a:lnTo>
                  <a:lnTo>
                    <a:pt x="48" y="54"/>
                  </a:lnTo>
                  <a:lnTo>
                    <a:pt x="45" y="54"/>
                  </a:lnTo>
                  <a:lnTo>
                    <a:pt x="43" y="54"/>
                  </a:lnTo>
                  <a:lnTo>
                    <a:pt x="40" y="54"/>
                  </a:lnTo>
                  <a:lnTo>
                    <a:pt x="40" y="56"/>
                  </a:lnTo>
                  <a:lnTo>
                    <a:pt x="43" y="56"/>
                  </a:lnTo>
                  <a:lnTo>
                    <a:pt x="40" y="56"/>
                  </a:lnTo>
                  <a:lnTo>
                    <a:pt x="37" y="56"/>
                  </a:lnTo>
                  <a:lnTo>
                    <a:pt x="37" y="54"/>
                  </a:lnTo>
                  <a:lnTo>
                    <a:pt x="35" y="54"/>
                  </a:lnTo>
                  <a:lnTo>
                    <a:pt x="32" y="54"/>
                  </a:lnTo>
                  <a:lnTo>
                    <a:pt x="32" y="51"/>
                  </a:lnTo>
                  <a:lnTo>
                    <a:pt x="32" y="54"/>
                  </a:lnTo>
                  <a:lnTo>
                    <a:pt x="29" y="54"/>
                  </a:lnTo>
                  <a:lnTo>
                    <a:pt x="29" y="51"/>
                  </a:lnTo>
                  <a:lnTo>
                    <a:pt x="29" y="54"/>
                  </a:lnTo>
                  <a:lnTo>
                    <a:pt x="29" y="51"/>
                  </a:lnTo>
                  <a:lnTo>
                    <a:pt x="29" y="48"/>
                  </a:lnTo>
                  <a:lnTo>
                    <a:pt x="27" y="48"/>
                  </a:lnTo>
                  <a:lnTo>
                    <a:pt x="27" y="51"/>
                  </a:lnTo>
                  <a:lnTo>
                    <a:pt x="24" y="51"/>
                  </a:lnTo>
                  <a:lnTo>
                    <a:pt x="21" y="51"/>
                  </a:lnTo>
                  <a:lnTo>
                    <a:pt x="21" y="54"/>
                  </a:lnTo>
                  <a:lnTo>
                    <a:pt x="21" y="51"/>
                  </a:lnTo>
                  <a:lnTo>
                    <a:pt x="19" y="51"/>
                  </a:lnTo>
                  <a:lnTo>
                    <a:pt x="16" y="51"/>
                  </a:lnTo>
                  <a:lnTo>
                    <a:pt x="16" y="48"/>
                  </a:lnTo>
                  <a:lnTo>
                    <a:pt x="13" y="48"/>
                  </a:lnTo>
                  <a:lnTo>
                    <a:pt x="13" y="51"/>
                  </a:lnTo>
                  <a:lnTo>
                    <a:pt x="11" y="51"/>
                  </a:lnTo>
                  <a:lnTo>
                    <a:pt x="11" y="54"/>
                  </a:lnTo>
                  <a:lnTo>
                    <a:pt x="13" y="54"/>
                  </a:lnTo>
                  <a:lnTo>
                    <a:pt x="11" y="54"/>
                  </a:lnTo>
                  <a:lnTo>
                    <a:pt x="11" y="56"/>
                  </a:lnTo>
                  <a:lnTo>
                    <a:pt x="8" y="56"/>
                  </a:lnTo>
                  <a:lnTo>
                    <a:pt x="5" y="56"/>
                  </a:lnTo>
                  <a:lnTo>
                    <a:pt x="8" y="56"/>
                  </a:lnTo>
                  <a:lnTo>
                    <a:pt x="8" y="54"/>
                  </a:lnTo>
                  <a:lnTo>
                    <a:pt x="8" y="56"/>
                  </a:lnTo>
                  <a:lnTo>
                    <a:pt x="8" y="54"/>
                  </a:lnTo>
                  <a:lnTo>
                    <a:pt x="11" y="54"/>
                  </a:lnTo>
                  <a:lnTo>
                    <a:pt x="11" y="51"/>
                  </a:lnTo>
                  <a:lnTo>
                    <a:pt x="11" y="48"/>
                  </a:lnTo>
                  <a:lnTo>
                    <a:pt x="8" y="48"/>
                  </a:lnTo>
                  <a:lnTo>
                    <a:pt x="11" y="48"/>
                  </a:lnTo>
                  <a:lnTo>
                    <a:pt x="8" y="48"/>
                  </a:lnTo>
                  <a:lnTo>
                    <a:pt x="11" y="48"/>
                  </a:lnTo>
                  <a:lnTo>
                    <a:pt x="11" y="46"/>
                  </a:lnTo>
                  <a:lnTo>
                    <a:pt x="8" y="46"/>
                  </a:lnTo>
                  <a:lnTo>
                    <a:pt x="11" y="46"/>
                  </a:lnTo>
                  <a:lnTo>
                    <a:pt x="11" y="43"/>
                  </a:lnTo>
                  <a:lnTo>
                    <a:pt x="8" y="43"/>
                  </a:lnTo>
                  <a:lnTo>
                    <a:pt x="11" y="43"/>
                  </a:lnTo>
                  <a:lnTo>
                    <a:pt x="8" y="43"/>
                  </a:lnTo>
                  <a:lnTo>
                    <a:pt x="8" y="40"/>
                  </a:lnTo>
                  <a:lnTo>
                    <a:pt x="5" y="40"/>
                  </a:lnTo>
                  <a:lnTo>
                    <a:pt x="5" y="38"/>
                  </a:lnTo>
                  <a:lnTo>
                    <a:pt x="3" y="38"/>
                  </a:lnTo>
                  <a:lnTo>
                    <a:pt x="3" y="35"/>
                  </a:lnTo>
                  <a:lnTo>
                    <a:pt x="0" y="35"/>
                  </a:lnTo>
                  <a:lnTo>
                    <a:pt x="3" y="35"/>
                  </a:lnTo>
                  <a:lnTo>
                    <a:pt x="3" y="38"/>
                  </a:lnTo>
                  <a:lnTo>
                    <a:pt x="5" y="38"/>
                  </a:lnTo>
                  <a:lnTo>
                    <a:pt x="8" y="38"/>
                  </a:lnTo>
                  <a:lnTo>
                    <a:pt x="8" y="40"/>
                  </a:lnTo>
                  <a:lnTo>
                    <a:pt x="11" y="40"/>
                  </a:lnTo>
                  <a:lnTo>
                    <a:pt x="11" y="38"/>
                  </a:lnTo>
                  <a:lnTo>
                    <a:pt x="8" y="38"/>
                  </a:lnTo>
                  <a:lnTo>
                    <a:pt x="11" y="38"/>
                  </a:lnTo>
                  <a:lnTo>
                    <a:pt x="11" y="35"/>
                  </a:lnTo>
                  <a:lnTo>
                    <a:pt x="8" y="32"/>
                  </a:lnTo>
                  <a:lnTo>
                    <a:pt x="11" y="32"/>
                  </a:lnTo>
                  <a:lnTo>
                    <a:pt x="13" y="30"/>
                  </a:lnTo>
                  <a:lnTo>
                    <a:pt x="13" y="27"/>
                  </a:lnTo>
                  <a:lnTo>
                    <a:pt x="11" y="27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1" y="24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13" y="19"/>
                  </a:lnTo>
                  <a:lnTo>
                    <a:pt x="13" y="16"/>
                  </a:lnTo>
                  <a:lnTo>
                    <a:pt x="11" y="16"/>
                  </a:lnTo>
                  <a:lnTo>
                    <a:pt x="11" y="14"/>
                  </a:lnTo>
                  <a:lnTo>
                    <a:pt x="8" y="14"/>
                  </a:lnTo>
                  <a:lnTo>
                    <a:pt x="8" y="11"/>
                  </a:lnTo>
                  <a:lnTo>
                    <a:pt x="8" y="14"/>
                  </a:lnTo>
                  <a:lnTo>
                    <a:pt x="11" y="14"/>
                  </a:lnTo>
                  <a:lnTo>
                    <a:pt x="13" y="14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3" y="11"/>
                  </a:lnTo>
                  <a:lnTo>
                    <a:pt x="16" y="11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9" y="6"/>
                  </a:lnTo>
                  <a:lnTo>
                    <a:pt x="19" y="3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9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16" y="11"/>
                  </a:lnTo>
                  <a:lnTo>
                    <a:pt x="19" y="11"/>
                  </a:lnTo>
                  <a:lnTo>
                    <a:pt x="16" y="14"/>
                  </a:lnTo>
                  <a:lnTo>
                    <a:pt x="16" y="16"/>
                  </a:lnTo>
                  <a:lnTo>
                    <a:pt x="16" y="19"/>
                  </a:lnTo>
                  <a:lnTo>
                    <a:pt x="13" y="19"/>
                  </a:lnTo>
                  <a:lnTo>
                    <a:pt x="13" y="22"/>
                  </a:lnTo>
                  <a:lnTo>
                    <a:pt x="16" y="22"/>
                  </a:lnTo>
                  <a:lnTo>
                    <a:pt x="13" y="22"/>
                  </a:lnTo>
                  <a:lnTo>
                    <a:pt x="13" y="24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6" y="30"/>
                  </a:lnTo>
                  <a:lnTo>
                    <a:pt x="13" y="30"/>
                  </a:lnTo>
                  <a:lnTo>
                    <a:pt x="13" y="32"/>
                  </a:lnTo>
                  <a:lnTo>
                    <a:pt x="16" y="32"/>
                  </a:lnTo>
                  <a:lnTo>
                    <a:pt x="13" y="32"/>
                  </a:lnTo>
                  <a:lnTo>
                    <a:pt x="13" y="35"/>
                  </a:lnTo>
                  <a:lnTo>
                    <a:pt x="16" y="35"/>
                  </a:lnTo>
                  <a:lnTo>
                    <a:pt x="13" y="35"/>
                  </a:lnTo>
                  <a:lnTo>
                    <a:pt x="13" y="38"/>
                  </a:lnTo>
                  <a:lnTo>
                    <a:pt x="13" y="40"/>
                  </a:lnTo>
                  <a:lnTo>
                    <a:pt x="11" y="40"/>
                  </a:lnTo>
                  <a:lnTo>
                    <a:pt x="13" y="40"/>
                  </a:lnTo>
                  <a:lnTo>
                    <a:pt x="11" y="40"/>
                  </a:lnTo>
                  <a:lnTo>
                    <a:pt x="13" y="43"/>
                  </a:lnTo>
                  <a:lnTo>
                    <a:pt x="16" y="43"/>
                  </a:lnTo>
                  <a:lnTo>
                    <a:pt x="16" y="46"/>
                  </a:lnTo>
                  <a:lnTo>
                    <a:pt x="16" y="43"/>
                  </a:lnTo>
                  <a:lnTo>
                    <a:pt x="13" y="43"/>
                  </a:lnTo>
                  <a:lnTo>
                    <a:pt x="13" y="46"/>
                  </a:lnTo>
                  <a:lnTo>
                    <a:pt x="13" y="43"/>
                  </a:lnTo>
                  <a:lnTo>
                    <a:pt x="11" y="43"/>
                  </a:lnTo>
                  <a:lnTo>
                    <a:pt x="11" y="46"/>
                  </a:lnTo>
                  <a:lnTo>
                    <a:pt x="11" y="48"/>
                  </a:lnTo>
                  <a:lnTo>
                    <a:pt x="13" y="48"/>
                  </a:lnTo>
                  <a:lnTo>
                    <a:pt x="16" y="48"/>
                  </a:lnTo>
                  <a:lnTo>
                    <a:pt x="19" y="48"/>
                  </a:lnTo>
                  <a:lnTo>
                    <a:pt x="21" y="48"/>
                  </a:lnTo>
                  <a:lnTo>
                    <a:pt x="21" y="51"/>
                  </a:lnTo>
                  <a:lnTo>
                    <a:pt x="24" y="51"/>
                  </a:lnTo>
                  <a:lnTo>
                    <a:pt x="24" y="48"/>
                  </a:lnTo>
                  <a:lnTo>
                    <a:pt x="27" y="48"/>
                  </a:lnTo>
                  <a:lnTo>
                    <a:pt x="27" y="46"/>
                  </a:lnTo>
                  <a:lnTo>
                    <a:pt x="27" y="43"/>
                  </a:lnTo>
                  <a:lnTo>
                    <a:pt x="29" y="43"/>
                  </a:lnTo>
                  <a:lnTo>
                    <a:pt x="29" y="40"/>
                  </a:lnTo>
                  <a:lnTo>
                    <a:pt x="29" y="38"/>
                  </a:lnTo>
                  <a:lnTo>
                    <a:pt x="29" y="35"/>
                  </a:lnTo>
                  <a:lnTo>
                    <a:pt x="27" y="35"/>
                  </a:lnTo>
                  <a:lnTo>
                    <a:pt x="29" y="35"/>
                  </a:lnTo>
                  <a:lnTo>
                    <a:pt x="29" y="32"/>
                  </a:lnTo>
                  <a:lnTo>
                    <a:pt x="29" y="30"/>
                  </a:lnTo>
                  <a:lnTo>
                    <a:pt x="29" y="32"/>
                  </a:lnTo>
                  <a:lnTo>
                    <a:pt x="29" y="35"/>
                  </a:lnTo>
                  <a:lnTo>
                    <a:pt x="29" y="38"/>
                  </a:lnTo>
                  <a:lnTo>
                    <a:pt x="32" y="38"/>
                  </a:lnTo>
                  <a:lnTo>
                    <a:pt x="32" y="40"/>
                  </a:lnTo>
                  <a:lnTo>
                    <a:pt x="29" y="40"/>
                  </a:lnTo>
                  <a:lnTo>
                    <a:pt x="32" y="40"/>
                  </a:lnTo>
                  <a:lnTo>
                    <a:pt x="29" y="40"/>
                  </a:lnTo>
                  <a:lnTo>
                    <a:pt x="29" y="43"/>
                  </a:lnTo>
                  <a:lnTo>
                    <a:pt x="29" y="46"/>
                  </a:lnTo>
                  <a:lnTo>
                    <a:pt x="29" y="48"/>
                  </a:lnTo>
                  <a:lnTo>
                    <a:pt x="27" y="48"/>
                  </a:lnTo>
                  <a:lnTo>
                    <a:pt x="29" y="48"/>
                  </a:lnTo>
                  <a:lnTo>
                    <a:pt x="32" y="48"/>
                  </a:lnTo>
                  <a:lnTo>
                    <a:pt x="32" y="46"/>
                  </a:lnTo>
                  <a:lnTo>
                    <a:pt x="35" y="46"/>
                  </a:lnTo>
                  <a:lnTo>
                    <a:pt x="35" y="43"/>
                  </a:lnTo>
                  <a:lnTo>
                    <a:pt x="37" y="43"/>
                  </a:lnTo>
                  <a:lnTo>
                    <a:pt x="37" y="46"/>
                  </a:lnTo>
                  <a:lnTo>
                    <a:pt x="37" y="4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01" name="Rectangle 367"/>
            <p:cNvSpPr>
              <a:spLocks noChangeArrowheads="1"/>
            </p:cNvSpPr>
            <p:nvPr/>
          </p:nvSpPr>
          <p:spPr bwMode="auto">
            <a:xfrm>
              <a:off x="5194300" y="7118350"/>
              <a:ext cx="12700" cy="9525"/>
            </a:xfrm>
            <a:prstGeom prst="rect">
              <a:avLst/>
            </a:prstGeom>
            <a:noFill/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502" name="Freeform 368"/>
            <p:cNvSpPr>
              <a:spLocks/>
            </p:cNvSpPr>
            <p:nvPr/>
          </p:nvSpPr>
          <p:spPr bwMode="auto">
            <a:xfrm>
              <a:off x="5256213" y="7086600"/>
              <a:ext cx="0" cy="9525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03" name="Freeform 369"/>
            <p:cNvSpPr>
              <a:spLocks/>
            </p:cNvSpPr>
            <p:nvPr/>
          </p:nvSpPr>
          <p:spPr bwMode="auto">
            <a:xfrm>
              <a:off x="5116513" y="5573713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04" name="Freeform 370"/>
            <p:cNvSpPr>
              <a:spLocks/>
            </p:cNvSpPr>
            <p:nvPr/>
          </p:nvSpPr>
          <p:spPr bwMode="auto">
            <a:xfrm>
              <a:off x="5129213" y="5605463"/>
              <a:ext cx="6350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05" name="Freeform 371"/>
            <p:cNvSpPr>
              <a:spLocks/>
            </p:cNvSpPr>
            <p:nvPr/>
          </p:nvSpPr>
          <p:spPr bwMode="auto">
            <a:xfrm>
              <a:off x="5116513" y="5624513"/>
              <a:ext cx="19050" cy="46037"/>
            </a:xfrm>
            <a:custGeom>
              <a:avLst/>
              <a:gdLst>
                <a:gd name="T0" fmla="*/ 2147483647 w 5"/>
                <a:gd name="T1" fmla="*/ 2147483647 h 11"/>
                <a:gd name="T2" fmla="*/ 2147483647 w 5"/>
                <a:gd name="T3" fmla="*/ 2147483647 h 11"/>
                <a:gd name="T4" fmla="*/ 0 w 5"/>
                <a:gd name="T5" fmla="*/ 2147483647 h 11"/>
                <a:gd name="T6" fmla="*/ 2147483647 w 5"/>
                <a:gd name="T7" fmla="*/ 2147483647 h 11"/>
                <a:gd name="T8" fmla="*/ 2147483647 w 5"/>
                <a:gd name="T9" fmla="*/ 2147483647 h 11"/>
                <a:gd name="T10" fmla="*/ 2147483647 w 5"/>
                <a:gd name="T11" fmla="*/ 2147483647 h 11"/>
                <a:gd name="T12" fmla="*/ 2147483647 w 5"/>
                <a:gd name="T13" fmla="*/ 0 h 11"/>
                <a:gd name="T14" fmla="*/ 2147483647 w 5"/>
                <a:gd name="T15" fmla="*/ 0 h 11"/>
                <a:gd name="T16" fmla="*/ 2147483647 w 5"/>
                <a:gd name="T17" fmla="*/ 2147483647 h 11"/>
                <a:gd name="T18" fmla="*/ 2147483647 w 5"/>
                <a:gd name="T19" fmla="*/ 2147483647 h 11"/>
                <a:gd name="T20" fmla="*/ 2147483647 w 5"/>
                <a:gd name="T21" fmla="*/ 2147483647 h 11"/>
                <a:gd name="T22" fmla="*/ 2147483647 w 5"/>
                <a:gd name="T23" fmla="*/ 2147483647 h 11"/>
                <a:gd name="T24" fmla="*/ 2147483647 w 5"/>
                <a:gd name="T25" fmla="*/ 2147483647 h 1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"/>
                <a:gd name="T40" fmla="*/ 0 h 11"/>
                <a:gd name="T41" fmla="*/ 5 w 5"/>
                <a:gd name="T42" fmla="*/ 11 h 1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" h="11">
                  <a:moveTo>
                    <a:pt x="3" y="11"/>
                  </a:moveTo>
                  <a:lnTo>
                    <a:pt x="3" y="8"/>
                  </a:lnTo>
                  <a:lnTo>
                    <a:pt x="0" y="8"/>
                  </a:lnTo>
                  <a:lnTo>
                    <a:pt x="3" y="8"/>
                  </a:lnTo>
                  <a:lnTo>
                    <a:pt x="3" y="6"/>
                  </a:lnTo>
                  <a:lnTo>
                    <a:pt x="3" y="3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5" y="6"/>
                  </a:lnTo>
                  <a:lnTo>
                    <a:pt x="5" y="8"/>
                  </a:lnTo>
                  <a:lnTo>
                    <a:pt x="5" y="11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06" name="Freeform 372"/>
            <p:cNvSpPr>
              <a:spLocks/>
            </p:cNvSpPr>
            <p:nvPr/>
          </p:nvSpPr>
          <p:spPr bwMode="auto">
            <a:xfrm>
              <a:off x="5157788" y="5942013"/>
              <a:ext cx="7937" cy="25400"/>
            </a:xfrm>
            <a:custGeom>
              <a:avLst/>
              <a:gdLst>
                <a:gd name="T0" fmla="*/ 0 w 2"/>
                <a:gd name="T1" fmla="*/ 0 h 6"/>
                <a:gd name="T2" fmla="*/ 0 w 2"/>
                <a:gd name="T3" fmla="*/ 2147483647 h 6"/>
                <a:gd name="T4" fmla="*/ 0 w 2"/>
                <a:gd name="T5" fmla="*/ 2147483647 h 6"/>
                <a:gd name="T6" fmla="*/ 2147483647 w 2"/>
                <a:gd name="T7" fmla="*/ 2147483647 h 6"/>
                <a:gd name="T8" fmla="*/ 0 w 2"/>
                <a:gd name="T9" fmla="*/ 2147483647 h 6"/>
                <a:gd name="T10" fmla="*/ 0 w 2"/>
                <a:gd name="T11" fmla="*/ 2147483647 h 6"/>
                <a:gd name="T12" fmla="*/ 0 w 2"/>
                <a:gd name="T13" fmla="*/ 0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6"/>
                <a:gd name="T23" fmla="*/ 2 w 2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6">
                  <a:moveTo>
                    <a:pt x="0" y="0"/>
                  </a:moveTo>
                  <a:lnTo>
                    <a:pt x="0" y="3"/>
                  </a:lnTo>
                  <a:lnTo>
                    <a:pt x="0" y="6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07" name="Freeform 373"/>
            <p:cNvSpPr>
              <a:spLocks/>
            </p:cNvSpPr>
            <p:nvPr/>
          </p:nvSpPr>
          <p:spPr bwMode="auto">
            <a:xfrm>
              <a:off x="5327650" y="5999163"/>
              <a:ext cx="0" cy="6350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08" name="Freeform 374"/>
            <p:cNvSpPr>
              <a:spLocks/>
            </p:cNvSpPr>
            <p:nvPr/>
          </p:nvSpPr>
          <p:spPr bwMode="auto">
            <a:xfrm>
              <a:off x="4578350" y="5321300"/>
              <a:ext cx="9525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09" name="Freeform 375"/>
            <p:cNvSpPr>
              <a:spLocks/>
            </p:cNvSpPr>
            <p:nvPr/>
          </p:nvSpPr>
          <p:spPr bwMode="auto">
            <a:xfrm>
              <a:off x="4757738" y="5511800"/>
              <a:ext cx="9525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10" name="Freeform 376"/>
            <p:cNvSpPr>
              <a:spLocks/>
            </p:cNvSpPr>
            <p:nvPr/>
          </p:nvSpPr>
          <p:spPr bwMode="auto">
            <a:xfrm>
              <a:off x="4806950" y="5511800"/>
              <a:ext cx="9525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11" name="Freeform 377"/>
            <p:cNvSpPr>
              <a:spLocks/>
            </p:cNvSpPr>
            <p:nvPr/>
          </p:nvSpPr>
          <p:spPr bwMode="auto">
            <a:xfrm>
              <a:off x="4806950" y="5545138"/>
              <a:ext cx="0" cy="9525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12" name="Freeform 378"/>
            <p:cNvSpPr>
              <a:spLocks/>
            </p:cNvSpPr>
            <p:nvPr/>
          </p:nvSpPr>
          <p:spPr bwMode="auto">
            <a:xfrm>
              <a:off x="4635500" y="5619750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13" name="Rectangle 379"/>
            <p:cNvSpPr>
              <a:spLocks noChangeArrowheads="1"/>
            </p:cNvSpPr>
            <p:nvPr/>
          </p:nvSpPr>
          <p:spPr bwMode="auto">
            <a:xfrm>
              <a:off x="4578350" y="5797550"/>
              <a:ext cx="9525" cy="9525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514" name="Freeform 380"/>
            <p:cNvSpPr>
              <a:spLocks/>
            </p:cNvSpPr>
            <p:nvPr/>
          </p:nvSpPr>
          <p:spPr bwMode="auto">
            <a:xfrm>
              <a:off x="4335463" y="5302250"/>
              <a:ext cx="2041525" cy="1273175"/>
            </a:xfrm>
            <a:custGeom>
              <a:avLst/>
              <a:gdLst>
                <a:gd name="T0" fmla="*/ 2147483647 w 544"/>
                <a:gd name="T1" fmla="*/ 2147483647 h 322"/>
                <a:gd name="T2" fmla="*/ 2147483647 w 544"/>
                <a:gd name="T3" fmla="*/ 2147483647 h 322"/>
                <a:gd name="T4" fmla="*/ 2147483647 w 544"/>
                <a:gd name="T5" fmla="*/ 2147483647 h 322"/>
                <a:gd name="T6" fmla="*/ 2147483647 w 544"/>
                <a:gd name="T7" fmla="*/ 2147483647 h 322"/>
                <a:gd name="T8" fmla="*/ 2147483647 w 544"/>
                <a:gd name="T9" fmla="*/ 2147483647 h 322"/>
                <a:gd name="T10" fmla="*/ 2147483647 w 544"/>
                <a:gd name="T11" fmla="*/ 2147483647 h 322"/>
                <a:gd name="T12" fmla="*/ 2147483647 w 544"/>
                <a:gd name="T13" fmla="*/ 2147483647 h 322"/>
                <a:gd name="T14" fmla="*/ 2147483647 w 544"/>
                <a:gd name="T15" fmla="*/ 2147483647 h 322"/>
                <a:gd name="T16" fmla="*/ 2147483647 w 544"/>
                <a:gd name="T17" fmla="*/ 2147483647 h 322"/>
                <a:gd name="T18" fmla="*/ 2147483647 w 544"/>
                <a:gd name="T19" fmla="*/ 2147483647 h 322"/>
                <a:gd name="T20" fmla="*/ 2147483647 w 544"/>
                <a:gd name="T21" fmla="*/ 2147483647 h 322"/>
                <a:gd name="T22" fmla="*/ 2147483647 w 544"/>
                <a:gd name="T23" fmla="*/ 2147483647 h 322"/>
                <a:gd name="T24" fmla="*/ 2147483647 w 544"/>
                <a:gd name="T25" fmla="*/ 2147483647 h 322"/>
                <a:gd name="T26" fmla="*/ 2147483647 w 544"/>
                <a:gd name="T27" fmla="*/ 2147483647 h 322"/>
                <a:gd name="T28" fmla="*/ 2147483647 w 544"/>
                <a:gd name="T29" fmla="*/ 2147483647 h 322"/>
                <a:gd name="T30" fmla="*/ 2147483647 w 544"/>
                <a:gd name="T31" fmla="*/ 2147483647 h 322"/>
                <a:gd name="T32" fmla="*/ 2147483647 w 544"/>
                <a:gd name="T33" fmla="*/ 2147483647 h 322"/>
                <a:gd name="T34" fmla="*/ 2147483647 w 544"/>
                <a:gd name="T35" fmla="*/ 2147483647 h 322"/>
                <a:gd name="T36" fmla="*/ 2147483647 w 544"/>
                <a:gd name="T37" fmla="*/ 2147483647 h 322"/>
                <a:gd name="T38" fmla="*/ 2147483647 w 544"/>
                <a:gd name="T39" fmla="*/ 2147483647 h 322"/>
                <a:gd name="T40" fmla="*/ 2147483647 w 544"/>
                <a:gd name="T41" fmla="*/ 2147483647 h 322"/>
                <a:gd name="T42" fmla="*/ 2147483647 w 544"/>
                <a:gd name="T43" fmla="*/ 2147483647 h 322"/>
                <a:gd name="T44" fmla="*/ 2147483647 w 544"/>
                <a:gd name="T45" fmla="*/ 2147483647 h 322"/>
                <a:gd name="T46" fmla="*/ 2147483647 w 544"/>
                <a:gd name="T47" fmla="*/ 2147483647 h 322"/>
                <a:gd name="T48" fmla="*/ 2147483647 w 544"/>
                <a:gd name="T49" fmla="*/ 2147483647 h 322"/>
                <a:gd name="T50" fmla="*/ 2147483647 w 544"/>
                <a:gd name="T51" fmla="*/ 2147483647 h 322"/>
                <a:gd name="T52" fmla="*/ 2147483647 w 544"/>
                <a:gd name="T53" fmla="*/ 2147483647 h 322"/>
                <a:gd name="T54" fmla="*/ 2147483647 w 544"/>
                <a:gd name="T55" fmla="*/ 2147483647 h 322"/>
                <a:gd name="T56" fmla="*/ 2147483647 w 544"/>
                <a:gd name="T57" fmla="*/ 2147483647 h 322"/>
                <a:gd name="T58" fmla="*/ 2147483647 w 544"/>
                <a:gd name="T59" fmla="*/ 2147483647 h 322"/>
                <a:gd name="T60" fmla="*/ 2147483647 w 544"/>
                <a:gd name="T61" fmla="*/ 2147483647 h 322"/>
                <a:gd name="T62" fmla="*/ 2147483647 w 544"/>
                <a:gd name="T63" fmla="*/ 2147483647 h 322"/>
                <a:gd name="T64" fmla="*/ 2147483647 w 544"/>
                <a:gd name="T65" fmla="*/ 2147483647 h 322"/>
                <a:gd name="T66" fmla="*/ 2147483647 w 544"/>
                <a:gd name="T67" fmla="*/ 2147483647 h 322"/>
                <a:gd name="T68" fmla="*/ 2147483647 w 544"/>
                <a:gd name="T69" fmla="*/ 2147483647 h 322"/>
                <a:gd name="T70" fmla="*/ 2147483647 w 544"/>
                <a:gd name="T71" fmla="*/ 2147483647 h 322"/>
                <a:gd name="T72" fmla="*/ 2147483647 w 544"/>
                <a:gd name="T73" fmla="*/ 2147483647 h 322"/>
                <a:gd name="T74" fmla="*/ 2147483647 w 544"/>
                <a:gd name="T75" fmla="*/ 2147483647 h 322"/>
                <a:gd name="T76" fmla="*/ 2147483647 w 544"/>
                <a:gd name="T77" fmla="*/ 2147483647 h 322"/>
                <a:gd name="T78" fmla="*/ 2147483647 w 544"/>
                <a:gd name="T79" fmla="*/ 2147483647 h 322"/>
                <a:gd name="T80" fmla="*/ 2147483647 w 544"/>
                <a:gd name="T81" fmla="*/ 2147483647 h 322"/>
                <a:gd name="T82" fmla="*/ 2147483647 w 544"/>
                <a:gd name="T83" fmla="*/ 2147483647 h 322"/>
                <a:gd name="T84" fmla="*/ 2147483647 w 544"/>
                <a:gd name="T85" fmla="*/ 2147483647 h 322"/>
                <a:gd name="T86" fmla="*/ 2147483647 w 544"/>
                <a:gd name="T87" fmla="*/ 2147483647 h 322"/>
                <a:gd name="T88" fmla="*/ 2147483647 w 544"/>
                <a:gd name="T89" fmla="*/ 2147483647 h 322"/>
                <a:gd name="T90" fmla="*/ 2147483647 w 544"/>
                <a:gd name="T91" fmla="*/ 2147483647 h 322"/>
                <a:gd name="T92" fmla="*/ 2147483647 w 544"/>
                <a:gd name="T93" fmla="*/ 2147483647 h 322"/>
                <a:gd name="T94" fmla="*/ 2147483647 w 544"/>
                <a:gd name="T95" fmla="*/ 2147483647 h 322"/>
                <a:gd name="T96" fmla="*/ 2147483647 w 544"/>
                <a:gd name="T97" fmla="*/ 2147483647 h 322"/>
                <a:gd name="T98" fmla="*/ 2147483647 w 544"/>
                <a:gd name="T99" fmla="*/ 2147483647 h 322"/>
                <a:gd name="T100" fmla="*/ 2147483647 w 544"/>
                <a:gd name="T101" fmla="*/ 2147483647 h 322"/>
                <a:gd name="T102" fmla="*/ 2147483647 w 544"/>
                <a:gd name="T103" fmla="*/ 2147483647 h 322"/>
                <a:gd name="T104" fmla="*/ 2147483647 w 544"/>
                <a:gd name="T105" fmla="*/ 2147483647 h 322"/>
                <a:gd name="T106" fmla="*/ 2147483647 w 544"/>
                <a:gd name="T107" fmla="*/ 2147483647 h 322"/>
                <a:gd name="T108" fmla="*/ 2147483647 w 544"/>
                <a:gd name="T109" fmla="*/ 2147483647 h 322"/>
                <a:gd name="T110" fmla="*/ 2147483647 w 544"/>
                <a:gd name="T111" fmla="*/ 2147483647 h 322"/>
                <a:gd name="T112" fmla="*/ 2147483647 w 544"/>
                <a:gd name="T113" fmla="*/ 2147483647 h 322"/>
                <a:gd name="T114" fmla="*/ 2147483647 w 544"/>
                <a:gd name="T115" fmla="*/ 2147483647 h 322"/>
                <a:gd name="T116" fmla="*/ 2147483647 w 544"/>
                <a:gd name="T117" fmla="*/ 2147483647 h 322"/>
                <a:gd name="T118" fmla="*/ 2147483647 w 544"/>
                <a:gd name="T119" fmla="*/ 2147483647 h 32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44"/>
                <a:gd name="T181" fmla="*/ 0 h 322"/>
                <a:gd name="T182" fmla="*/ 544 w 544"/>
                <a:gd name="T183" fmla="*/ 322 h 32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44" h="322">
                  <a:moveTo>
                    <a:pt x="544" y="42"/>
                  </a:moveTo>
                  <a:lnTo>
                    <a:pt x="541" y="42"/>
                  </a:lnTo>
                  <a:lnTo>
                    <a:pt x="541" y="45"/>
                  </a:lnTo>
                  <a:lnTo>
                    <a:pt x="539" y="45"/>
                  </a:lnTo>
                  <a:lnTo>
                    <a:pt x="536" y="45"/>
                  </a:lnTo>
                  <a:lnTo>
                    <a:pt x="536" y="42"/>
                  </a:lnTo>
                  <a:lnTo>
                    <a:pt x="533" y="42"/>
                  </a:lnTo>
                  <a:lnTo>
                    <a:pt x="533" y="40"/>
                  </a:lnTo>
                  <a:lnTo>
                    <a:pt x="531" y="40"/>
                  </a:lnTo>
                  <a:lnTo>
                    <a:pt x="528" y="40"/>
                  </a:lnTo>
                  <a:lnTo>
                    <a:pt x="525" y="40"/>
                  </a:lnTo>
                  <a:lnTo>
                    <a:pt x="525" y="37"/>
                  </a:lnTo>
                  <a:lnTo>
                    <a:pt x="523" y="37"/>
                  </a:lnTo>
                  <a:lnTo>
                    <a:pt x="520" y="37"/>
                  </a:lnTo>
                  <a:lnTo>
                    <a:pt x="520" y="34"/>
                  </a:lnTo>
                  <a:lnTo>
                    <a:pt x="517" y="34"/>
                  </a:lnTo>
                  <a:lnTo>
                    <a:pt x="517" y="37"/>
                  </a:lnTo>
                  <a:lnTo>
                    <a:pt x="515" y="37"/>
                  </a:lnTo>
                  <a:lnTo>
                    <a:pt x="512" y="37"/>
                  </a:lnTo>
                  <a:lnTo>
                    <a:pt x="509" y="37"/>
                  </a:lnTo>
                  <a:lnTo>
                    <a:pt x="509" y="40"/>
                  </a:lnTo>
                  <a:lnTo>
                    <a:pt x="507" y="40"/>
                  </a:lnTo>
                  <a:lnTo>
                    <a:pt x="504" y="40"/>
                  </a:lnTo>
                  <a:lnTo>
                    <a:pt x="504" y="37"/>
                  </a:lnTo>
                  <a:lnTo>
                    <a:pt x="501" y="37"/>
                  </a:lnTo>
                  <a:lnTo>
                    <a:pt x="499" y="37"/>
                  </a:lnTo>
                  <a:lnTo>
                    <a:pt x="499" y="34"/>
                  </a:lnTo>
                  <a:lnTo>
                    <a:pt x="496" y="34"/>
                  </a:lnTo>
                  <a:lnTo>
                    <a:pt x="493" y="34"/>
                  </a:lnTo>
                  <a:lnTo>
                    <a:pt x="491" y="34"/>
                  </a:lnTo>
                  <a:lnTo>
                    <a:pt x="488" y="34"/>
                  </a:lnTo>
                  <a:lnTo>
                    <a:pt x="488" y="32"/>
                  </a:lnTo>
                  <a:lnTo>
                    <a:pt x="485" y="32"/>
                  </a:lnTo>
                  <a:lnTo>
                    <a:pt x="483" y="32"/>
                  </a:lnTo>
                  <a:lnTo>
                    <a:pt x="480" y="32"/>
                  </a:lnTo>
                  <a:lnTo>
                    <a:pt x="480" y="29"/>
                  </a:lnTo>
                  <a:lnTo>
                    <a:pt x="477" y="29"/>
                  </a:lnTo>
                  <a:lnTo>
                    <a:pt x="475" y="29"/>
                  </a:lnTo>
                  <a:lnTo>
                    <a:pt x="475" y="26"/>
                  </a:lnTo>
                  <a:lnTo>
                    <a:pt x="472" y="26"/>
                  </a:lnTo>
                  <a:lnTo>
                    <a:pt x="469" y="26"/>
                  </a:lnTo>
                  <a:lnTo>
                    <a:pt x="469" y="24"/>
                  </a:lnTo>
                  <a:lnTo>
                    <a:pt x="467" y="24"/>
                  </a:lnTo>
                  <a:lnTo>
                    <a:pt x="467" y="21"/>
                  </a:lnTo>
                  <a:lnTo>
                    <a:pt x="464" y="21"/>
                  </a:lnTo>
                  <a:lnTo>
                    <a:pt x="461" y="21"/>
                  </a:lnTo>
                  <a:lnTo>
                    <a:pt x="464" y="21"/>
                  </a:lnTo>
                  <a:lnTo>
                    <a:pt x="464" y="18"/>
                  </a:lnTo>
                  <a:lnTo>
                    <a:pt x="467" y="18"/>
                  </a:lnTo>
                  <a:lnTo>
                    <a:pt x="467" y="21"/>
                  </a:lnTo>
                  <a:lnTo>
                    <a:pt x="467" y="18"/>
                  </a:lnTo>
                  <a:lnTo>
                    <a:pt x="467" y="16"/>
                  </a:lnTo>
                  <a:lnTo>
                    <a:pt x="464" y="16"/>
                  </a:lnTo>
                  <a:lnTo>
                    <a:pt x="464" y="13"/>
                  </a:lnTo>
                  <a:lnTo>
                    <a:pt x="464" y="10"/>
                  </a:lnTo>
                  <a:lnTo>
                    <a:pt x="464" y="8"/>
                  </a:lnTo>
                  <a:lnTo>
                    <a:pt x="461" y="8"/>
                  </a:lnTo>
                  <a:lnTo>
                    <a:pt x="459" y="8"/>
                  </a:lnTo>
                  <a:lnTo>
                    <a:pt x="456" y="8"/>
                  </a:lnTo>
                  <a:lnTo>
                    <a:pt x="453" y="8"/>
                  </a:lnTo>
                  <a:lnTo>
                    <a:pt x="453" y="5"/>
                  </a:lnTo>
                  <a:lnTo>
                    <a:pt x="451" y="5"/>
                  </a:lnTo>
                  <a:lnTo>
                    <a:pt x="448" y="5"/>
                  </a:lnTo>
                  <a:lnTo>
                    <a:pt x="448" y="2"/>
                  </a:lnTo>
                  <a:lnTo>
                    <a:pt x="445" y="2"/>
                  </a:lnTo>
                  <a:lnTo>
                    <a:pt x="443" y="2"/>
                  </a:lnTo>
                  <a:lnTo>
                    <a:pt x="440" y="2"/>
                  </a:lnTo>
                  <a:lnTo>
                    <a:pt x="437" y="2"/>
                  </a:lnTo>
                  <a:lnTo>
                    <a:pt x="435" y="2"/>
                  </a:lnTo>
                  <a:lnTo>
                    <a:pt x="435" y="5"/>
                  </a:lnTo>
                  <a:lnTo>
                    <a:pt x="432" y="5"/>
                  </a:lnTo>
                  <a:lnTo>
                    <a:pt x="429" y="5"/>
                  </a:lnTo>
                  <a:lnTo>
                    <a:pt x="429" y="8"/>
                  </a:lnTo>
                  <a:lnTo>
                    <a:pt x="427" y="8"/>
                  </a:lnTo>
                  <a:lnTo>
                    <a:pt x="427" y="10"/>
                  </a:lnTo>
                  <a:lnTo>
                    <a:pt x="424" y="10"/>
                  </a:lnTo>
                  <a:lnTo>
                    <a:pt x="421" y="10"/>
                  </a:lnTo>
                  <a:lnTo>
                    <a:pt x="419" y="10"/>
                  </a:lnTo>
                  <a:lnTo>
                    <a:pt x="416" y="10"/>
                  </a:lnTo>
                  <a:lnTo>
                    <a:pt x="413" y="10"/>
                  </a:lnTo>
                  <a:lnTo>
                    <a:pt x="411" y="13"/>
                  </a:lnTo>
                  <a:lnTo>
                    <a:pt x="408" y="13"/>
                  </a:lnTo>
                  <a:lnTo>
                    <a:pt x="405" y="16"/>
                  </a:lnTo>
                  <a:lnTo>
                    <a:pt x="403" y="16"/>
                  </a:lnTo>
                  <a:lnTo>
                    <a:pt x="403" y="13"/>
                  </a:lnTo>
                  <a:lnTo>
                    <a:pt x="400" y="13"/>
                  </a:lnTo>
                  <a:lnTo>
                    <a:pt x="400" y="16"/>
                  </a:lnTo>
                  <a:lnTo>
                    <a:pt x="397" y="16"/>
                  </a:lnTo>
                  <a:lnTo>
                    <a:pt x="395" y="16"/>
                  </a:lnTo>
                  <a:lnTo>
                    <a:pt x="392" y="16"/>
                  </a:lnTo>
                  <a:lnTo>
                    <a:pt x="389" y="16"/>
                  </a:lnTo>
                  <a:lnTo>
                    <a:pt x="389" y="13"/>
                  </a:lnTo>
                  <a:lnTo>
                    <a:pt x="387" y="13"/>
                  </a:lnTo>
                  <a:lnTo>
                    <a:pt x="387" y="10"/>
                  </a:lnTo>
                  <a:lnTo>
                    <a:pt x="387" y="13"/>
                  </a:lnTo>
                  <a:lnTo>
                    <a:pt x="384" y="13"/>
                  </a:lnTo>
                  <a:lnTo>
                    <a:pt x="381" y="13"/>
                  </a:lnTo>
                  <a:lnTo>
                    <a:pt x="381" y="16"/>
                  </a:lnTo>
                  <a:lnTo>
                    <a:pt x="379" y="16"/>
                  </a:lnTo>
                  <a:lnTo>
                    <a:pt x="379" y="18"/>
                  </a:lnTo>
                  <a:lnTo>
                    <a:pt x="376" y="18"/>
                  </a:lnTo>
                  <a:lnTo>
                    <a:pt x="376" y="21"/>
                  </a:lnTo>
                  <a:lnTo>
                    <a:pt x="373" y="21"/>
                  </a:lnTo>
                  <a:lnTo>
                    <a:pt x="371" y="24"/>
                  </a:lnTo>
                  <a:lnTo>
                    <a:pt x="371" y="26"/>
                  </a:lnTo>
                  <a:lnTo>
                    <a:pt x="371" y="29"/>
                  </a:lnTo>
                  <a:lnTo>
                    <a:pt x="371" y="32"/>
                  </a:lnTo>
                  <a:lnTo>
                    <a:pt x="371" y="34"/>
                  </a:lnTo>
                  <a:lnTo>
                    <a:pt x="371" y="37"/>
                  </a:lnTo>
                  <a:lnTo>
                    <a:pt x="371" y="40"/>
                  </a:lnTo>
                  <a:lnTo>
                    <a:pt x="371" y="42"/>
                  </a:lnTo>
                  <a:lnTo>
                    <a:pt x="371" y="45"/>
                  </a:lnTo>
                  <a:lnTo>
                    <a:pt x="368" y="45"/>
                  </a:lnTo>
                  <a:lnTo>
                    <a:pt x="368" y="48"/>
                  </a:lnTo>
                  <a:lnTo>
                    <a:pt x="365" y="48"/>
                  </a:lnTo>
                  <a:lnTo>
                    <a:pt x="363" y="48"/>
                  </a:lnTo>
                  <a:lnTo>
                    <a:pt x="363" y="50"/>
                  </a:lnTo>
                  <a:lnTo>
                    <a:pt x="360" y="50"/>
                  </a:lnTo>
                  <a:lnTo>
                    <a:pt x="360" y="53"/>
                  </a:lnTo>
                  <a:lnTo>
                    <a:pt x="357" y="53"/>
                  </a:lnTo>
                  <a:lnTo>
                    <a:pt x="355" y="53"/>
                  </a:lnTo>
                  <a:lnTo>
                    <a:pt x="355" y="56"/>
                  </a:lnTo>
                  <a:lnTo>
                    <a:pt x="352" y="56"/>
                  </a:lnTo>
                  <a:lnTo>
                    <a:pt x="352" y="58"/>
                  </a:lnTo>
                  <a:lnTo>
                    <a:pt x="349" y="58"/>
                  </a:lnTo>
                  <a:lnTo>
                    <a:pt x="349" y="61"/>
                  </a:lnTo>
                  <a:lnTo>
                    <a:pt x="349" y="64"/>
                  </a:lnTo>
                  <a:lnTo>
                    <a:pt x="347" y="64"/>
                  </a:lnTo>
                  <a:lnTo>
                    <a:pt x="347" y="66"/>
                  </a:lnTo>
                  <a:lnTo>
                    <a:pt x="344" y="66"/>
                  </a:lnTo>
                  <a:lnTo>
                    <a:pt x="344" y="64"/>
                  </a:lnTo>
                  <a:lnTo>
                    <a:pt x="341" y="64"/>
                  </a:lnTo>
                  <a:lnTo>
                    <a:pt x="339" y="64"/>
                  </a:lnTo>
                  <a:lnTo>
                    <a:pt x="339" y="66"/>
                  </a:lnTo>
                  <a:lnTo>
                    <a:pt x="336" y="66"/>
                  </a:lnTo>
                  <a:lnTo>
                    <a:pt x="336" y="69"/>
                  </a:lnTo>
                  <a:lnTo>
                    <a:pt x="333" y="69"/>
                  </a:lnTo>
                  <a:lnTo>
                    <a:pt x="333" y="72"/>
                  </a:lnTo>
                  <a:lnTo>
                    <a:pt x="331" y="72"/>
                  </a:lnTo>
                  <a:lnTo>
                    <a:pt x="331" y="69"/>
                  </a:lnTo>
                  <a:lnTo>
                    <a:pt x="328" y="69"/>
                  </a:lnTo>
                  <a:lnTo>
                    <a:pt x="328" y="66"/>
                  </a:lnTo>
                  <a:lnTo>
                    <a:pt x="325" y="66"/>
                  </a:lnTo>
                  <a:lnTo>
                    <a:pt x="323" y="66"/>
                  </a:lnTo>
                  <a:lnTo>
                    <a:pt x="323" y="64"/>
                  </a:lnTo>
                  <a:lnTo>
                    <a:pt x="320" y="64"/>
                  </a:lnTo>
                  <a:lnTo>
                    <a:pt x="320" y="66"/>
                  </a:lnTo>
                  <a:lnTo>
                    <a:pt x="317" y="66"/>
                  </a:lnTo>
                  <a:lnTo>
                    <a:pt x="317" y="69"/>
                  </a:lnTo>
                  <a:lnTo>
                    <a:pt x="315" y="69"/>
                  </a:lnTo>
                  <a:lnTo>
                    <a:pt x="312" y="69"/>
                  </a:lnTo>
                  <a:lnTo>
                    <a:pt x="312" y="72"/>
                  </a:lnTo>
                  <a:lnTo>
                    <a:pt x="309" y="72"/>
                  </a:lnTo>
                  <a:lnTo>
                    <a:pt x="312" y="74"/>
                  </a:lnTo>
                  <a:lnTo>
                    <a:pt x="312" y="77"/>
                  </a:lnTo>
                  <a:lnTo>
                    <a:pt x="309" y="77"/>
                  </a:lnTo>
                  <a:lnTo>
                    <a:pt x="307" y="77"/>
                  </a:lnTo>
                  <a:lnTo>
                    <a:pt x="307" y="80"/>
                  </a:lnTo>
                  <a:lnTo>
                    <a:pt x="304" y="80"/>
                  </a:lnTo>
                  <a:lnTo>
                    <a:pt x="304" y="82"/>
                  </a:lnTo>
                  <a:lnTo>
                    <a:pt x="301" y="82"/>
                  </a:lnTo>
                  <a:lnTo>
                    <a:pt x="301" y="85"/>
                  </a:lnTo>
                  <a:lnTo>
                    <a:pt x="301" y="88"/>
                  </a:lnTo>
                  <a:lnTo>
                    <a:pt x="299" y="88"/>
                  </a:lnTo>
                  <a:lnTo>
                    <a:pt x="299" y="90"/>
                  </a:lnTo>
                  <a:lnTo>
                    <a:pt x="296" y="90"/>
                  </a:lnTo>
                  <a:lnTo>
                    <a:pt x="296" y="93"/>
                  </a:lnTo>
                  <a:lnTo>
                    <a:pt x="296" y="96"/>
                  </a:lnTo>
                  <a:lnTo>
                    <a:pt x="296" y="98"/>
                  </a:lnTo>
                  <a:lnTo>
                    <a:pt x="296" y="101"/>
                  </a:lnTo>
                  <a:lnTo>
                    <a:pt x="293" y="101"/>
                  </a:lnTo>
                  <a:lnTo>
                    <a:pt x="291" y="104"/>
                  </a:lnTo>
                  <a:lnTo>
                    <a:pt x="288" y="104"/>
                  </a:lnTo>
                  <a:lnTo>
                    <a:pt x="288" y="106"/>
                  </a:lnTo>
                  <a:lnTo>
                    <a:pt x="285" y="106"/>
                  </a:lnTo>
                  <a:lnTo>
                    <a:pt x="285" y="109"/>
                  </a:lnTo>
                  <a:lnTo>
                    <a:pt x="285" y="112"/>
                  </a:lnTo>
                  <a:lnTo>
                    <a:pt x="283" y="112"/>
                  </a:lnTo>
                  <a:lnTo>
                    <a:pt x="283" y="114"/>
                  </a:lnTo>
                  <a:lnTo>
                    <a:pt x="280" y="114"/>
                  </a:lnTo>
                  <a:lnTo>
                    <a:pt x="280" y="117"/>
                  </a:lnTo>
                  <a:lnTo>
                    <a:pt x="277" y="117"/>
                  </a:lnTo>
                  <a:lnTo>
                    <a:pt x="275" y="120"/>
                  </a:lnTo>
                  <a:lnTo>
                    <a:pt x="275" y="122"/>
                  </a:lnTo>
                  <a:lnTo>
                    <a:pt x="272" y="122"/>
                  </a:lnTo>
                  <a:lnTo>
                    <a:pt x="272" y="125"/>
                  </a:lnTo>
                  <a:lnTo>
                    <a:pt x="272" y="128"/>
                  </a:lnTo>
                  <a:lnTo>
                    <a:pt x="275" y="128"/>
                  </a:lnTo>
                  <a:lnTo>
                    <a:pt x="272" y="128"/>
                  </a:lnTo>
                  <a:lnTo>
                    <a:pt x="272" y="130"/>
                  </a:lnTo>
                  <a:lnTo>
                    <a:pt x="272" y="133"/>
                  </a:lnTo>
                  <a:lnTo>
                    <a:pt x="272" y="136"/>
                  </a:lnTo>
                  <a:lnTo>
                    <a:pt x="269" y="136"/>
                  </a:lnTo>
                  <a:lnTo>
                    <a:pt x="267" y="136"/>
                  </a:lnTo>
                  <a:lnTo>
                    <a:pt x="267" y="138"/>
                  </a:lnTo>
                  <a:lnTo>
                    <a:pt x="264" y="138"/>
                  </a:lnTo>
                  <a:lnTo>
                    <a:pt x="264" y="136"/>
                  </a:lnTo>
                  <a:lnTo>
                    <a:pt x="261" y="136"/>
                  </a:lnTo>
                  <a:lnTo>
                    <a:pt x="259" y="136"/>
                  </a:lnTo>
                  <a:lnTo>
                    <a:pt x="256" y="136"/>
                  </a:lnTo>
                  <a:lnTo>
                    <a:pt x="253" y="136"/>
                  </a:lnTo>
                  <a:lnTo>
                    <a:pt x="253" y="138"/>
                  </a:lnTo>
                  <a:lnTo>
                    <a:pt x="251" y="141"/>
                  </a:lnTo>
                  <a:lnTo>
                    <a:pt x="248" y="141"/>
                  </a:lnTo>
                  <a:lnTo>
                    <a:pt x="245" y="141"/>
                  </a:lnTo>
                  <a:lnTo>
                    <a:pt x="245" y="144"/>
                  </a:lnTo>
                  <a:lnTo>
                    <a:pt x="243" y="144"/>
                  </a:lnTo>
                  <a:lnTo>
                    <a:pt x="243" y="146"/>
                  </a:lnTo>
                  <a:lnTo>
                    <a:pt x="240" y="146"/>
                  </a:lnTo>
                  <a:lnTo>
                    <a:pt x="237" y="146"/>
                  </a:lnTo>
                  <a:lnTo>
                    <a:pt x="235" y="146"/>
                  </a:lnTo>
                  <a:lnTo>
                    <a:pt x="235" y="144"/>
                  </a:lnTo>
                  <a:lnTo>
                    <a:pt x="235" y="141"/>
                  </a:lnTo>
                  <a:lnTo>
                    <a:pt x="232" y="141"/>
                  </a:lnTo>
                  <a:lnTo>
                    <a:pt x="232" y="138"/>
                  </a:lnTo>
                  <a:lnTo>
                    <a:pt x="229" y="138"/>
                  </a:lnTo>
                  <a:lnTo>
                    <a:pt x="229" y="136"/>
                  </a:lnTo>
                  <a:lnTo>
                    <a:pt x="227" y="136"/>
                  </a:lnTo>
                  <a:lnTo>
                    <a:pt x="224" y="136"/>
                  </a:lnTo>
                  <a:lnTo>
                    <a:pt x="221" y="136"/>
                  </a:lnTo>
                  <a:lnTo>
                    <a:pt x="221" y="133"/>
                  </a:lnTo>
                  <a:lnTo>
                    <a:pt x="219" y="133"/>
                  </a:lnTo>
                  <a:lnTo>
                    <a:pt x="219" y="136"/>
                  </a:lnTo>
                  <a:lnTo>
                    <a:pt x="216" y="136"/>
                  </a:lnTo>
                  <a:lnTo>
                    <a:pt x="216" y="138"/>
                  </a:lnTo>
                  <a:lnTo>
                    <a:pt x="216" y="141"/>
                  </a:lnTo>
                  <a:lnTo>
                    <a:pt x="213" y="141"/>
                  </a:lnTo>
                  <a:lnTo>
                    <a:pt x="213" y="144"/>
                  </a:lnTo>
                  <a:lnTo>
                    <a:pt x="211" y="144"/>
                  </a:lnTo>
                  <a:lnTo>
                    <a:pt x="208" y="144"/>
                  </a:lnTo>
                  <a:lnTo>
                    <a:pt x="205" y="144"/>
                  </a:lnTo>
                  <a:lnTo>
                    <a:pt x="203" y="144"/>
                  </a:lnTo>
                  <a:lnTo>
                    <a:pt x="203" y="146"/>
                  </a:lnTo>
                  <a:lnTo>
                    <a:pt x="203" y="149"/>
                  </a:lnTo>
                  <a:lnTo>
                    <a:pt x="203" y="152"/>
                  </a:lnTo>
                  <a:lnTo>
                    <a:pt x="203" y="154"/>
                  </a:lnTo>
                  <a:lnTo>
                    <a:pt x="203" y="157"/>
                  </a:lnTo>
                  <a:lnTo>
                    <a:pt x="203" y="160"/>
                  </a:lnTo>
                  <a:lnTo>
                    <a:pt x="203" y="162"/>
                  </a:lnTo>
                  <a:lnTo>
                    <a:pt x="205" y="162"/>
                  </a:lnTo>
                  <a:lnTo>
                    <a:pt x="205" y="165"/>
                  </a:lnTo>
                  <a:lnTo>
                    <a:pt x="208" y="165"/>
                  </a:lnTo>
                  <a:lnTo>
                    <a:pt x="211" y="165"/>
                  </a:lnTo>
                  <a:lnTo>
                    <a:pt x="211" y="168"/>
                  </a:lnTo>
                  <a:lnTo>
                    <a:pt x="211" y="170"/>
                  </a:lnTo>
                  <a:lnTo>
                    <a:pt x="211" y="173"/>
                  </a:lnTo>
                  <a:lnTo>
                    <a:pt x="208" y="173"/>
                  </a:lnTo>
                  <a:lnTo>
                    <a:pt x="208" y="176"/>
                  </a:lnTo>
                  <a:lnTo>
                    <a:pt x="208" y="178"/>
                  </a:lnTo>
                  <a:lnTo>
                    <a:pt x="208" y="181"/>
                  </a:lnTo>
                  <a:lnTo>
                    <a:pt x="208" y="184"/>
                  </a:lnTo>
                  <a:lnTo>
                    <a:pt x="208" y="186"/>
                  </a:lnTo>
                  <a:lnTo>
                    <a:pt x="205" y="186"/>
                  </a:lnTo>
                  <a:lnTo>
                    <a:pt x="205" y="189"/>
                  </a:lnTo>
                  <a:lnTo>
                    <a:pt x="205" y="192"/>
                  </a:lnTo>
                  <a:lnTo>
                    <a:pt x="203" y="192"/>
                  </a:lnTo>
                  <a:lnTo>
                    <a:pt x="203" y="194"/>
                  </a:lnTo>
                  <a:lnTo>
                    <a:pt x="203" y="197"/>
                  </a:lnTo>
                  <a:lnTo>
                    <a:pt x="200" y="197"/>
                  </a:lnTo>
                  <a:lnTo>
                    <a:pt x="200" y="200"/>
                  </a:lnTo>
                  <a:lnTo>
                    <a:pt x="200" y="202"/>
                  </a:lnTo>
                  <a:lnTo>
                    <a:pt x="200" y="205"/>
                  </a:lnTo>
                  <a:lnTo>
                    <a:pt x="197" y="205"/>
                  </a:lnTo>
                  <a:lnTo>
                    <a:pt x="197" y="208"/>
                  </a:lnTo>
                  <a:lnTo>
                    <a:pt x="195" y="208"/>
                  </a:lnTo>
                  <a:lnTo>
                    <a:pt x="192" y="208"/>
                  </a:lnTo>
                  <a:lnTo>
                    <a:pt x="189" y="208"/>
                  </a:lnTo>
                  <a:lnTo>
                    <a:pt x="189" y="210"/>
                  </a:lnTo>
                  <a:lnTo>
                    <a:pt x="189" y="213"/>
                  </a:lnTo>
                  <a:lnTo>
                    <a:pt x="189" y="216"/>
                  </a:lnTo>
                  <a:lnTo>
                    <a:pt x="189" y="218"/>
                  </a:lnTo>
                  <a:lnTo>
                    <a:pt x="189" y="221"/>
                  </a:lnTo>
                  <a:lnTo>
                    <a:pt x="189" y="224"/>
                  </a:lnTo>
                  <a:lnTo>
                    <a:pt x="189" y="226"/>
                  </a:lnTo>
                  <a:lnTo>
                    <a:pt x="189" y="229"/>
                  </a:lnTo>
                  <a:lnTo>
                    <a:pt x="189" y="232"/>
                  </a:lnTo>
                  <a:lnTo>
                    <a:pt x="192" y="232"/>
                  </a:lnTo>
                  <a:lnTo>
                    <a:pt x="192" y="234"/>
                  </a:lnTo>
                  <a:lnTo>
                    <a:pt x="195" y="234"/>
                  </a:lnTo>
                  <a:lnTo>
                    <a:pt x="195" y="232"/>
                  </a:lnTo>
                  <a:lnTo>
                    <a:pt x="197" y="232"/>
                  </a:lnTo>
                  <a:lnTo>
                    <a:pt x="200" y="232"/>
                  </a:lnTo>
                  <a:lnTo>
                    <a:pt x="203" y="232"/>
                  </a:lnTo>
                  <a:lnTo>
                    <a:pt x="203" y="234"/>
                  </a:lnTo>
                  <a:lnTo>
                    <a:pt x="203" y="237"/>
                  </a:lnTo>
                  <a:lnTo>
                    <a:pt x="203" y="240"/>
                  </a:lnTo>
                  <a:lnTo>
                    <a:pt x="203" y="242"/>
                  </a:lnTo>
                  <a:lnTo>
                    <a:pt x="203" y="245"/>
                  </a:lnTo>
                  <a:lnTo>
                    <a:pt x="200" y="245"/>
                  </a:lnTo>
                  <a:lnTo>
                    <a:pt x="200" y="248"/>
                  </a:lnTo>
                  <a:lnTo>
                    <a:pt x="197" y="248"/>
                  </a:lnTo>
                  <a:lnTo>
                    <a:pt x="195" y="248"/>
                  </a:lnTo>
                  <a:lnTo>
                    <a:pt x="192" y="248"/>
                  </a:lnTo>
                  <a:lnTo>
                    <a:pt x="192" y="250"/>
                  </a:lnTo>
                  <a:lnTo>
                    <a:pt x="189" y="250"/>
                  </a:lnTo>
                  <a:lnTo>
                    <a:pt x="189" y="253"/>
                  </a:lnTo>
                  <a:lnTo>
                    <a:pt x="189" y="256"/>
                  </a:lnTo>
                  <a:lnTo>
                    <a:pt x="189" y="258"/>
                  </a:lnTo>
                  <a:lnTo>
                    <a:pt x="189" y="261"/>
                  </a:lnTo>
                  <a:lnTo>
                    <a:pt x="189" y="264"/>
                  </a:lnTo>
                  <a:lnTo>
                    <a:pt x="187" y="264"/>
                  </a:lnTo>
                  <a:lnTo>
                    <a:pt x="184" y="264"/>
                  </a:lnTo>
                  <a:lnTo>
                    <a:pt x="181" y="264"/>
                  </a:lnTo>
                  <a:lnTo>
                    <a:pt x="181" y="261"/>
                  </a:lnTo>
                  <a:lnTo>
                    <a:pt x="179" y="261"/>
                  </a:lnTo>
                  <a:lnTo>
                    <a:pt x="179" y="264"/>
                  </a:lnTo>
                  <a:lnTo>
                    <a:pt x="176" y="264"/>
                  </a:lnTo>
                  <a:lnTo>
                    <a:pt x="176" y="266"/>
                  </a:lnTo>
                  <a:lnTo>
                    <a:pt x="176" y="269"/>
                  </a:lnTo>
                  <a:lnTo>
                    <a:pt x="179" y="269"/>
                  </a:lnTo>
                  <a:lnTo>
                    <a:pt x="181" y="269"/>
                  </a:lnTo>
                  <a:lnTo>
                    <a:pt x="181" y="272"/>
                  </a:lnTo>
                  <a:lnTo>
                    <a:pt x="181" y="274"/>
                  </a:lnTo>
                  <a:lnTo>
                    <a:pt x="181" y="277"/>
                  </a:lnTo>
                  <a:lnTo>
                    <a:pt x="184" y="277"/>
                  </a:lnTo>
                  <a:lnTo>
                    <a:pt x="184" y="280"/>
                  </a:lnTo>
                  <a:lnTo>
                    <a:pt x="181" y="280"/>
                  </a:lnTo>
                  <a:lnTo>
                    <a:pt x="181" y="282"/>
                  </a:lnTo>
                  <a:lnTo>
                    <a:pt x="181" y="285"/>
                  </a:lnTo>
                  <a:lnTo>
                    <a:pt x="179" y="285"/>
                  </a:lnTo>
                  <a:lnTo>
                    <a:pt x="179" y="287"/>
                  </a:lnTo>
                  <a:lnTo>
                    <a:pt x="176" y="287"/>
                  </a:lnTo>
                  <a:lnTo>
                    <a:pt x="173" y="287"/>
                  </a:lnTo>
                  <a:lnTo>
                    <a:pt x="173" y="285"/>
                  </a:lnTo>
                  <a:lnTo>
                    <a:pt x="171" y="285"/>
                  </a:lnTo>
                  <a:lnTo>
                    <a:pt x="168" y="285"/>
                  </a:lnTo>
                  <a:lnTo>
                    <a:pt x="168" y="282"/>
                  </a:lnTo>
                  <a:lnTo>
                    <a:pt x="168" y="285"/>
                  </a:lnTo>
                  <a:lnTo>
                    <a:pt x="165" y="285"/>
                  </a:lnTo>
                  <a:lnTo>
                    <a:pt x="165" y="287"/>
                  </a:lnTo>
                  <a:lnTo>
                    <a:pt x="165" y="290"/>
                  </a:lnTo>
                  <a:lnTo>
                    <a:pt x="165" y="293"/>
                  </a:lnTo>
                  <a:lnTo>
                    <a:pt x="168" y="293"/>
                  </a:lnTo>
                  <a:lnTo>
                    <a:pt x="168" y="295"/>
                  </a:lnTo>
                  <a:lnTo>
                    <a:pt x="168" y="298"/>
                  </a:lnTo>
                  <a:lnTo>
                    <a:pt x="165" y="298"/>
                  </a:lnTo>
                  <a:lnTo>
                    <a:pt x="163" y="298"/>
                  </a:lnTo>
                  <a:lnTo>
                    <a:pt x="163" y="301"/>
                  </a:lnTo>
                  <a:lnTo>
                    <a:pt x="160" y="301"/>
                  </a:lnTo>
                  <a:lnTo>
                    <a:pt x="157" y="301"/>
                  </a:lnTo>
                  <a:lnTo>
                    <a:pt x="155" y="301"/>
                  </a:lnTo>
                  <a:lnTo>
                    <a:pt x="155" y="303"/>
                  </a:lnTo>
                  <a:lnTo>
                    <a:pt x="152" y="303"/>
                  </a:lnTo>
                  <a:lnTo>
                    <a:pt x="149" y="303"/>
                  </a:lnTo>
                  <a:lnTo>
                    <a:pt x="147" y="303"/>
                  </a:lnTo>
                  <a:lnTo>
                    <a:pt x="147" y="306"/>
                  </a:lnTo>
                  <a:lnTo>
                    <a:pt x="144" y="306"/>
                  </a:lnTo>
                  <a:lnTo>
                    <a:pt x="144" y="303"/>
                  </a:lnTo>
                  <a:lnTo>
                    <a:pt x="141" y="303"/>
                  </a:lnTo>
                  <a:lnTo>
                    <a:pt x="139" y="303"/>
                  </a:lnTo>
                  <a:lnTo>
                    <a:pt x="139" y="306"/>
                  </a:lnTo>
                  <a:lnTo>
                    <a:pt x="136" y="306"/>
                  </a:lnTo>
                  <a:lnTo>
                    <a:pt x="133" y="309"/>
                  </a:lnTo>
                  <a:lnTo>
                    <a:pt x="133" y="311"/>
                  </a:lnTo>
                  <a:lnTo>
                    <a:pt x="133" y="314"/>
                  </a:lnTo>
                  <a:lnTo>
                    <a:pt x="133" y="317"/>
                  </a:lnTo>
                  <a:lnTo>
                    <a:pt x="131" y="319"/>
                  </a:lnTo>
                  <a:lnTo>
                    <a:pt x="128" y="319"/>
                  </a:lnTo>
                  <a:lnTo>
                    <a:pt x="125" y="319"/>
                  </a:lnTo>
                  <a:lnTo>
                    <a:pt x="125" y="322"/>
                  </a:lnTo>
                  <a:lnTo>
                    <a:pt x="123" y="322"/>
                  </a:lnTo>
                  <a:lnTo>
                    <a:pt x="120" y="322"/>
                  </a:lnTo>
                  <a:lnTo>
                    <a:pt x="120" y="319"/>
                  </a:lnTo>
                  <a:lnTo>
                    <a:pt x="120" y="317"/>
                  </a:lnTo>
                  <a:lnTo>
                    <a:pt x="123" y="317"/>
                  </a:lnTo>
                  <a:lnTo>
                    <a:pt x="123" y="314"/>
                  </a:lnTo>
                  <a:lnTo>
                    <a:pt x="120" y="314"/>
                  </a:lnTo>
                  <a:lnTo>
                    <a:pt x="120" y="311"/>
                  </a:lnTo>
                  <a:lnTo>
                    <a:pt x="117" y="311"/>
                  </a:lnTo>
                  <a:lnTo>
                    <a:pt x="115" y="311"/>
                  </a:lnTo>
                  <a:lnTo>
                    <a:pt x="112" y="311"/>
                  </a:lnTo>
                  <a:lnTo>
                    <a:pt x="112" y="314"/>
                  </a:lnTo>
                  <a:lnTo>
                    <a:pt x="109" y="314"/>
                  </a:lnTo>
                  <a:lnTo>
                    <a:pt x="107" y="314"/>
                  </a:lnTo>
                  <a:lnTo>
                    <a:pt x="104" y="314"/>
                  </a:lnTo>
                  <a:lnTo>
                    <a:pt x="101" y="311"/>
                  </a:lnTo>
                  <a:lnTo>
                    <a:pt x="99" y="309"/>
                  </a:lnTo>
                  <a:lnTo>
                    <a:pt x="99" y="306"/>
                  </a:lnTo>
                  <a:lnTo>
                    <a:pt x="99" y="303"/>
                  </a:lnTo>
                  <a:lnTo>
                    <a:pt x="96" y="303"/>
                  </a:lnTo>
                  <a:lnTo>
                    <a:pt x="96" y="301"/>
                  </a:lnTo>
                  <a:lnTo>
                    <a:pt x="93" y="301"/>
                  </a:lnTo>
                  <a:lnTo>
                    <a:pt x="93" y="298"/>
                  </a:lnTo>
                  <a:lnTo>
                    <a:pt x="91" y="298"/>
                  </a:lnTo>
                  <a:lnTo>
                    <a:pt x="88" y="298"/>
                  </a:lnTo>
                  <a:lnTo>
                    <a:pt x="88" y="295"/>
                  </a:lnTo>
                  <a:lnTo>
                    <a:pt x="85" y="295"/>
                  </a:lnTo>
                  <a:lnTo>
                    <a:pt x="83" y="295"/>
                  </a:lnTo>
                  <a:lnTo>
                    <a:pt x="80" y="295"/>
                  </a:lnTo>
                  <a:lnTo>
                    <a:pt x="80" y="293"/>
                  </a:lnTo>
                  <a:lnTo>
                    <a:pt x="77" y="293"/>
                  </a:lnTo>
                  <a:lnTo>
                    <a:pt x="75" y="293"/>
                  </a:lnTo>
                  <a:lnTo>
                    <a:pt x="75" y="290"/>
                  </a:lnTo>
                  <a:lnTo>
                    <a:pt x="72" y="290"/>
                  </a:lnTo>
                  <a:lnTo>
                    <a:pt x="69" y="290"/>
                  </a:lnTo>
                  <a:lnTo>
                    <a:pt x="69" y="287"/>
                  </a:lnTo>
                  <a:lnTo>
                    <a:pt x="69" y="285"/>
                  </a:lnTo>
                  <a:lnTo>
                    <a:pt x="67" y="285"/>
                  </a:lnTo>
                  <a:lnTo>
                    <a:pt x="67" y="287"/>
                  </a:lnTo>
                  <a:lnTo>
                    <a:pt x="64" y="287"/>
                  </a:lnTo>
                  <a:lnTo>
                    <a:pt x="64" y="290"/>
                  </a:lnTo>
                  <a:lnTo>
                    <a:pt x="61" y="290"/>
                  </a:lnTo>
                  <a:lnTo>
                    <a:pt x="61" y="287"/>
                  </a:lnTo>
                  <a:lnTo>
                    <a:pt x="61" y="285"/>
                  </a:lnTo>
                  <a:lnTo>
                    <a:pt x="59" y="285"/>
                  </a:lnTo>
                  <a:lnTo>
                    <a:pt x="59" y="282"/>
                  </a:lnTo>
                  <a:lnTo>
                    <a:pt x="59" y="280"/>
                  </a:lnTo>
                  <a:lnTo>
                    <a:pt x="56" y="280"/>
                  </a:lnTo>
                  <a:lnTo>
                    <a:pt x="53" y="280"/>
                  </a:lnTo>
                  <a:lnTo>
                    <a:pt x="53" y="282"/>
                  </a:lnTo>
                  <a:lnTo>
                    <a:pt x="51" y="285"/>
                  </a:lnTo>
                  <a:lnTo>
                    <a:pt x="48" y="285"/>
                  </a:lnTo>
                  <a:lnTo>
                    <a:pt x="48" y="282"/>
                  </a:lnTo>
                  <a:lnTo>
                    <a:pt x="48" y="280"/>
                  </a:lnTo>
                  <a:lnTo>
                    <a:pt x="45" y="280"/>
                  </a:lnTo>
                  <a:lnTo>
                    <a:pt x="43" y="280"/>
                  </a:lnTo>
                  <a:lnTo>
                    <a:pt x="40" y="280"/>
                  </a:lnTo>
                  <a:lnTo>
                    <a:pt x="37" y="280"/>
                  </a:lnTo>
                  <a:lnTo>
                    <a:pt x="37" y="277"/>
                  </a:lnTo>
                  <a:lnTo>
                    <a:pt x="40" y="277"/>
                  </a:lnTo>
                  <a:lnTo>
                    <a:pt x="40" y="274"/>
                  </a:lnTo>
                  <a:lnTo>
                    <a:pt x="43" y="274"/>
                  </a:lnTo>
                  <a:lnTo>
                    <a:pt x="45" y="272"/>
                  </a:lnTo>
                  <a:lnTo>
                    <a:pt x="43" y="272"/>
                  </a:lnTo>
                  <a:lnTo>
                    <a:pt x="43" y="269"/>
                  </a:lnTo>
                  <a:lnTo>
                    <a:pt x="40" y="269"/>
                  </a:lnTo>
                  <a:lnTo>
                    <a:pt x="37" y="272"/>
                  </a:lnTo>
                  <a:lnTo>
                    <a:pt x="37" y="269"/>
                  </a:lnTo>
                  <a:lnTo>
                    <a:pt x="35" y="269"/>
                  </a:lnTo>
                  <a:lnTo>
                    <a:pt x="32" y="269"/>
                  </a:lnTo>
                  <a:lnTo>
                    <a:pt x="32" y="266"/>
                  </a:lnTo>
                  <a:lnTo>
                    <a:pt x="35" y="266"/>
                  </a:lnTo>
                  <a:lnTo>
                    <a:pt x="35" y="264"/>
                  </a:lnTo>
                  <a:lnTo>
                    <a:pt x="32" y="264"/>
                  </a:lnTo>
                  <a:lnTo>
                    <a:pt x="29" y="264"/>
                  </a:lnTo>
                  <a:lnTo>
                    <a:pt x="29" y="261"/>
                  </a:lnTo>
                  <a:lnTo>
                    <a:pt x="27" y="261"/>
                  </a:lnTo>
                  <a:lnTo>
                    <a:pt x="24" y="261"/>
                  </a:lnTo>
                  <a:lnTo>
                    <a:pt x="21" y="261"/>
                  </a:lnTo>
                  <a:lnTo>
                    <a:pt x="19" y="261"/>
                  </a:lnTo>
                  <a:lnTo>
                    <a:pt x="19" y="258"/>
                  </a:lnTo>
                  <a:lnTo>
                    <a:pt x="19" y="256"/>
                  </a:lnTo>
                  <a:lnTo>
                    <a:pt x="16" y="256"/>
                  </a:lnTo>
                  <a:lnTo>
                    <a:pt x="16" y="258"/>
                  </a:lnTo>
                  <a:lnTo>
                    <a:pt x="13" y="258"/>
                  </a:lnTo>
                  <a:lnTo>
                    <a:pt x="13" y="261"/>
                  </a:lnTo>
                  <a:lnTo>
                    <a:pt x="11" y="261"/>
                  </a:lnTo>
                  <a:lnTo>
                    <a:pt x="11" y="264"/>
                  </a:lnTo>
                  <a:lnTo>
                    <a:pt x="8" y="264"/>
                  </a:lnTo>
                  <a:lnTo>
                    <a:pt x="8" y="266"/>
                  </a:lnTo>
                  <a:lnTo>
                    <a:pt x="8" y="264"/>
                  </a:lnTo>
                  <a:lnTo>
                    <a:pt x="5" y="264"/>
                  </a:lnTo>
                  <a:lnTo>
                    <a:pt x="5" y="266"/>
                  </a:lnTo>
                  <a:lnTo>
                    <a:pt x="3" y="266"/>
                  </a:lnTo>
                  <a:lnTo>
                    <a:pt x="0" y="266"/>
                  </a:lnTo>
                  <a:lnTo>
                    <a:pt x="0" y="264"/>
                  </a:lnTo>
                  <a:lnTo>
                    <a:pt x="3" y="264"/>
                  </a:lnTo>
                  <a:lnTo>
                    <a:pt x="3" y="266"/>
                  </a:lnTo>
                  <a:lnTo>
                    <a:pt x="5" y="266"/>
                  </a:lnTo>
                  <a:lnTo>
                    <a:pt x="5" y="264"/>
                  </a:lnTo>
                  <a:lnTo>
                    <a:pt x="8" y="264"/>
                  </a:lnTo>
                  <a:lnTo>
                    <a:pt x="11" y="264"/>
                  </a:lnTo>
                  <a:lnTo>
                    <a:pt x="11" y="261"/>
                  </a:lnTo>
                  <a:lnTo>
                    <a:pt x="13" y="261"/>
                  </a:lnTo>
                  <a:lnTo>
                    <a:pt x="13" y="258"/>
                  </a:lnTo>
                  <a:lnTo>
                    <a:pt x="13" y="256"/>
                  </a:lnTo>
                  <a:lnTo>
                    <a:pt x="16" y="256"/>
                  </a:lnTo>
                  <a:lnTo>
                    <a:pt x="19" y="256"/>
                  </a:lnTo>
                  <a:lnTo>
                    <a:pt x="19" y="258"/>
                  </a:lnTo>
                  <a:lnTo>
                    <a:pt x="21" y="258"/>
                  </a:lnTo>
                  <a:lnTo>
                    <a:pt x="21" y="261"/>
                  </a:lnTo>
                  <a:lnTo>
                    <a:pt x="24" y="261"/>
                  </a:lnTo>
                  <a:lnTo>
                    <a:pt x="27" y="261"/>
                  </a:lnTo>
                  <a:lnTo>
                    <a:pt x="29" y="261"/>
                  </a:lnTo>
                  <a:lnTo>
                    <a:pt x="29" y="264"/>
                  </a:lnTo>
                  <a:lnTo>
                    <a:pt x="32" y="264"/>
                  </a:lnTo>
                  <a:lnTo>
                    <a:pt x="32" y="261"/>
                  </a:lnTo>
                  <a:lnTo>
                    <a:pt x="35" y="261"/>
                  </a:lnTo>
                  <a:lnTo>
                    <a:pt x="35" y="264"/>
                  </a:lnTo>
                  <a:lnTo>
                    <a:pt x="35" y="266"/>
                  </a:lnTo>
                  <a:lnTo>
                    <a:pt x="32" y="266"/>
                  </a:lnTo>
                  <a:lnTo>
                    <a:pt x="32" y="269"/>
                  </a:lnTo>
                  <a:lnTo>
                    <a:pt x="35" y="269"/>
                  </a:lnTo>
                  <a:lnTo>
                    <a:pt x="37" y="269"/>
                  </a:lnTo>
                  <a:lnTo>
                    <a:pt x="40" y="269"/>
                  </a:lnTo>
                  <a:lnTo>
                    <a:pt x="43" y="269"/>
                  </a:lnTo>
                  <a:lnTo>
                    <a:pt x="45" y="272"/>
                  </a:lnTo>
                  <a:lnTo>
                    <a:pt x="45" y="274"/>
                  </a:lnTo>
                  <a:lnTo>
                    <a:pt x="43" y="274"/>
                  </a:lnTo>
                  <a:lnTo>
                    <a:pt x="40" y="274"/>
                  </a:lnTo>
                  <a:lnTo>
                    <a:pt x="40" y="277"/>
                  </a:lnTo>
                  <a:lnTo>
                    <a:pt x="40" y="280"/>
                  </a:lnTo>
                  <a:lnTo>
                    <a:pt x="43" y="280"/>
                  </a:lnTo>
                  <a:lnTo>
                    <a:pt x="45" y="280"/>
                  </a:lnTo>
                  <a:lnTo>
                    <a:pt x="48" y="280"/>
                  </a:lnTo>
                  <a:lnTo>
                    <a:pt x="48" y="282"/>
                  </a:lnTo>
                  <a:lnTo>
                    <a:pt x="48" y="285"/>
                  </a:lnTo>
                  <a:lnTo>
                    <a:pt x="51" y="285"/>
                  </a:lnTo>
                  <a:lnTo>
                    <a:pt x="51" y="282"/>
                  </a:lnTo>
                  <a:lnTo>
                    <a:pt x="53" y="282"/>
                  </a:lnTo>
                  <a:lnTo>
                    <a:pt x="53" y="280"/>
                  </a:lnTo>
                  <a:lnTo>
                    <a:pt x="56" y="280"/>
                  </a:lnTo>
                  <a:lnTo>
                    <a:pt x="59" y="280"/>
                  </a:lnTo>
                  <a:lnTo>
                    <a:pt x="59" y="282"/>
                  </a:lnTo>
                  <a:lnTo>
                    <a:pt x="59" y="285"/>
                  </a:lnTo>
                  <a:lnTo>
                    <a:pt x="61" y="285"/>
                  </a:lnTo>
                  <a:lnTo>
                    <a:pt x="61" y="287"/>
                  </a:lnTo>
                  <a:lnTo>
                    <a:pt x="61" y="290"/>
                  </a:lnTo>
                  <a:lnTo>
                    <a:pt x="64" y="290"/>
                  </a:lnTo>
                  <a:lnTo>
                    <a:pt x="64" y="287"/>
                  </a:lnTo>
                  <a:lnTo>
                    <a:pt x="64" y="285"/>
                  </a:lnTo>
                  <a:lnTo>
                    <a:pt x="67" y="285"/>
                  </a:lnTo>
                  <a:lnTo>
                    <a:pt x="69" y="285"/>
                  </a:lnTo>
                  <a:lnTo>
                    <a:pt x="69" y="287"/>
                  </a:lnTo>
                  <a:lnTo>
                    <a:pt x="69" y="290"/>
                  </a:lnTo>
                  <a:lnTo>
                    <a:pt x="72" y="290"/>
                  </a:lnTo>
                  <a:lnTo>
                    <a:pt x="75" y="290"/>
                  </a:lnTo>
                  <a:lnTo>
                    <a:pt x="77" y="290"/>
                  </a:lnTo>
                  <a:lnTo>
                    <a:pt x="77" y="293"/>
                  </a:lnTo>
                  <a:lnTo>
                    <a:pt x="80" y="293"/>
                  </a:lnTo>
                  <a:lnTo>
                    <a:pt x="83" y="295"/>
                  </a:lnTo>
                  <a:lnTo>
                    <a:pt x="85" y="295"/>
                  </a:lnTo>
                  <a:lnTo>
                    <a:pt x="88" y="295"/>
                  </a:lnTo>
                  <a:lnTo>
                    <a:pt x="88" y="298"/>
                  </a:lnTo>
                  <a:lnTo>
                    <a:pt x="91" y="298"/>
                  </a:lnTo>
                  <a:lnTo>
                    <a:pt x="93" y="298"/>
                  </a:lnTo>
                  <a:lnTo>
                    <a:pt x="93" y="301"/>
                  </a:lnTo>
                  <a:lnTo>
                    <a:pt x="96" y="301"/>
                  </a:lnTo>
                  <a:lnTo>
                    <a:pt x="99" y="301"/>
                  </a:lnTo>
                  <a:lnTo>
                    <a:pt x="99" y="303"/>
                  </a:lnTo>
                  <a:lnTo>
                    <a:pt x="99" y="306"/>
                  </a:lnTo>
                  <a:lnTo>
                    <a:pt x="99" y="309"/>
                  </a:lnTo>
                  <a:lnTo>
                    <a:pt x="101" y="309"/>
                  </a:lnTo>
                  <a:lnTo>
                    <a:pt x="101" y="311"/>
                  </a:lnTo>
                  <a:lnTo>
                    <a:pt x="104" y="311"/>
                  </a:lnTo>
                  <a:lnTo>
                    <a:pt x="104" y="314"/>
                  </a:lnTo>
                  <a:lnTo>
                    <a:pt x="107" y="314"/>
                  </a:lnTo>
                  <a:lnTo>
                    <a:pt x="109" y="314"/>
                  </a:lnTo>
                  <a:lnTo>
                    <a:pt x="109" y="311"/>
                  </a:lnTo>
                  <a:lnTo>
                    <a:pt x="112" y="311"/>
                  </a:lnTo>
                  <a:lnTo>
                    <a:pt x="115" y="311"/>
                  </a:lnTo>
                  <a:lnTo>
                    <a:pt x="117" y="311"/>
                  </a:lnTo>
                  <a:lnTo>
                    <a:pt x="120" y="311"/>
                  </a:lnTo>
                  <a:lnTo>
                    <a:pt x="123" y="311"/>
                  </a:lnTo>
                  <a:lnTo>
                    <a:pt x="123" y="314"/>
                  </a:lnTo>
                  <a:lnTo>
                    <a:pt x="123" y="317"/>
                  </a:lnTo>
                  <a:lnTo>
                    <a:pt x="120" y="317"/>
                  </a:lnTo>
                  <a:lnTo>
                    <a:pt x="120" y="319"/>
                  </a:lnTo>
                  <a:lnTo>
                    <a:pt x="120" y="322"/>
                  </a:lnTo>
                  <a:lnTo>
                    <a:pt x="123" y="322"/>
                  </a:lnTo>
                  <a:lnTo>
                    <a:pt x="123" y="319"/>
                  </a:lnTo>
                  <a:lnTo>
                    <a:pt x="125" y="319"/>
                  </a:lnTo>
                  <a:lnTo>
                    <a:pt x="128" y="319"/>
                  </a:lnTo>
                  <a:lnTo>
                    <a:pt x="131" y="319"/>
                  </a:lnTo>
                  <a:lnTo>
                    <a:pt x="131" y="317"/>
                  </a:lnTo>
                  <a:lnTo>
                    <a:pt x="133" y="317"/>
                  </a:lnTo>
                  <a:lnTo>
                    <a:pt x="133" y="314"/>
                  </a:lnTo>
                  <a:lnTo>
                    <a:pt x="133" y="311"/>
                  </a:lnTo>
                  <a:lnTo>
                    <a:pt x="133" y="309"/>
                  </a:lnTo>
                  <a:lnTo>
                    <a:pt x="133" y="306"/>
                  </a:lnTo>
                  <a:lnTo>
                    <a:pt x="136" y="306"/>
                  </a:lnTo>
                  <a:lnTo>
                    <a:pt x="139" y="306"/>
                  </a:lnTo>
                  <a:lnTo>
                    <a:pt x="139" y="303"/>
                  </a:lnTo>
                  <a:lnTo>
                    <a:pt x="141" y="303"/>
                  </a:lnTo>
                  <a:lnTo>
                    <a:pt x="144" y="303"/>
                  </a:lnTo>
                  <a:lnTo>
                    <a:pt x="147" y="303"/>
                  </a:lnTo>
                  <a:lnTo>
                    <a:pt x="149" y="303"/>
                  </a:lnTo>
                  <a:lnTo>
                    <a:pt x="152" y="303"/>
                  </a:lnTo>
                  <a:lnTo>
                    <a:pt x="155" y="303"/>
                  </a:lnTo>
                  <a:lnTo>
                    <a:pt x="155" y="301"/>
                  </a:lnTo>
                  <a:lnTo>
                    <a:pt x="157" y="301"/>
                  </a:lnTo>
                  <a:lnTo>
                    <a:pt x="160" y="301"/>
                  </a:lnTo>
                  <a:lnTo>
                    <a:pt x="160" y="298"/>
                  </a:lnTo>
                  <a:lnTo>
                    <a:pt x="163" y="298"/>
                  </a:lnTo>
                  <a:lnTo>
                    <a:pt x="165" y="298"/>
                  </a:lnTo>
                  <a:lnTo>
                    <a:pt x="165" y="295"/>
                  </a:lnTo>
                  <a:lnTo>
                    <a:pt x="168" y="295"/>
                  </a:lnTo>
                  <a:lnTo>
                    <a:pt x="168" y="293"/>
                  </a:lnTo>
                  <a:lnTo>
                    <a:pt x="165" y="293"/>
                  </a:lnTo>
                  <a:lnTo>
                    <a:pt x="165" y="290"/>
                  </a:lnTo>
                  <a:lnTo>
                    <a:pt x="165" y="287"/>
                  </a:lnTo>
                  <a:lnTo>
                    <a:pt x="165" y="285"/>
                  </a:lnTo>
                  <a:lnTo>
                    <a:pt x="165" y="282"/>
                  </a:lnTo>
                  <a:lnTo>
                    <a:pt x="168" y="282"/>
                  </a:lnTo>
                  <a:lnTo>
                    <a:pt x="171" y="282"/>
                  </a:lnTo>
                  <a:lnTo>
                    <a:pt x="171" y="285"/>
                  </a:lnTo>
                  <a:lnTo>
                    <a:pt x="173" y="285"/>
                  </a:lnTo>
                  <a:lnTo>
                    <a:pt x="173" y="287"/>
                  </a:lnTo>
                  <a:lnTo>
                    <a:pt x="176" y="287"/>
                  </a:lnTo>
                  <a:lnTo>
                    <a:pt x="179" y="287"/>
                  </a:lnTo>
                  <a:lnTo>
                    <a:pt x="179" y="285"/>
                  </a:lnTo>
                  <a:lnTo>
                    <a:pt x="181" y="285"/>
                  </a:lnTo>
                  <a:lnTo>
                    <a:pt x="181" y="282"/>
                  </a:lnTo>
                  <a:lnTo>
                    <a:pt x="181" y="280"/>
                  </a:lnTo>
                  <a:lnTo>
                    <a:pt x="181" y="277"/>
                  </a:lnTo>
                  <a:lnTo>
                    <a:pt x="181" y="274"/>
                  </a:lnTo>
                  <a:lnTo>
                    <a:pt x="181" y="272"/>
                  </a:lnTo>
                  <a:lnTo>
                    <a:pt x="181" y="269"/>
                  </a:lnTo>
                  <a:lnTo>
                    <a:pt x="179" y="269"/>
                  </a:lnTo>
                  <a:lnTo>
                    <a:pt x="176" y="269"/>
                  </a:lnTo>
                  <a:lnTo>
                    <a:pt x="176" y="266"/>
                  </a:lnTo>
                  <a:lnTo>
                    <a:pt x="176" y="264"/>
                  </a:lnTo>
                  <a:lnTo>
                    <a:pt x="179" y="261"/>
                  </a:lnTo>
                  <a:lnTo>
                    <a:pt x="181" y="261"/>
                  </a:lnTo>
                  <a:lnTo>
                    <a:pt x="184" y="264"/>
                  </a:lnTo>
                  <a:lnTo>
                    <a:pt x="187" y="264"/>
                  </a:lnTo>
                  <a:lnTo>
                    <a:pt x="187" y="261"/>
                  </a:lnTo>
                  <a:lnTo>
                    <a:pt x="189" y="261"/>
                  </a:lnTo>
                  <a:lnTo>
                    <a:pt x="189" y="258"/>
                  </a:lnTo>
                  <a:lnTo>
                    <a:pt x="189" y="256"/>
                  </a:lnTo>
                  <a:lnTo>
                    <a:pt x="189" y="253"/>
                  </a:lnTo>
                  <a:lnTo>
                    <a:pt x="189" y="250"/>
                  </a:lnTo>
                  <a:lnTo>
                    <a:pt x="192" y="248"/>
                  </a:lnTo>
                  <a:lnTo>
                    <a:pt x="195" y="248"/>
                  </a:lnTo>
                  <a:lnTo>
                    <a:pt x="197" y="248"/>
                  </a:lnTo>
                  <a:lnTo>
                    <a:pt x="200" y="248"/>
                  </a:lnTo>
                  <a:lnTo>
                    <a:pt x="200" y="245"/>
                  </a:lnTo>
                  <a:lnTo>
                    <a:pt x="200" y="242"/>
                  </a:lnTo>
                  <a:lnTo>
                    <a:pt x="203" y="242"/>
                  </a:lnTo>
                  <a:lnTo>
                    <a:pt x="203" y="240"/>
                  </a:lnTo>
                  <a:lnTo>
                    <a:pt x="203" y="237"/>
                  </a:lnTo>
                  <a:lnTo>
                    <a:pt x="203" y="234"/>
                  </a:lnTo>
                  <a:lnTo>
                    <a:pt x="203" y="232"/>
                  </a:lnTo>
                  <a:lnTo>
                    <a:pt x="200" y="232"/>
                  </a:lnTo>
                  <a:lnTo>
                    <a:pt x="197" y="232"/>
                  </a:lnTo>
                  <a:lnTo>
                    <a:pt x="195" y="232"/>
                  </a:lnTo>
                  <a:lnTo>
                    <a:pt x="195" y="234"/>
                  </a:lnTo>
                  <a:lnTo>
                    <a:pt x="192" y="234"/>
                  </a:lnTo>
                  <a:lnTo>
                    <a:pt x="192" y="232"/>
                  </a:lnTo>
                  <a:lnTo>
                    <a:pt x="189" y="232"/>
                  </a:lnTo>
                  <a:lnTo>
                    <a:pt x="189" y="229"/>
                  </a:lnTo>
                  <a:lnTo>
                    <a:pt x="189" y="226"/>
                  </a:lnTo>
                  <a:lnTo>
                    <a:pt x="189" y="224"/>
                  </a:lnTo>
                  <a:lnTo>
                    <a:pt x="189" y="221"/>
                  </a:lnTo>
                  <a:lnTo>
                    <a:pt x="189" y="218"/>
                  </a:lnTo>
                  <a:lnTo>
                    <a:pt x="187" y="218"/>
                  </a:lnTo>
                  <a:lnTo>
                    <a:pt x="187" y="216"/>
                  </a:lnTo>
                  <a:lnTo>
                    <a:pt x="189" y="216"/>
                  </a:lnTo>
                  <a:lnTo>
                    <a:pt x="189" y="213"/>
                  </a:lnTo>
                  <a:lnTo>
                    <a:pt x="189" y="210"/>
                  </a:lnTo>
                  <a:lnTo>
                    <a:pt x="187" y="210"/>
                  </a:lnTo>
                  <a:lnTo>
                    <a:pt x="189" y="210"/>
                  </a:lnTo>
                  <a:lnTo>
                    <a:pt x="189" y="208"/>
                  </a:lnTo>
                  <a:lnTo>
                    <a:pt x="192" y="208"/>
                  </a:lnTo>
                  <a:lnTo>
                    <a:pt x="195" y="208"/>
                  </a:lnTo>
                  <a:lnTo>
                    <a:pt x="197" y="208"/>
                  </a:lnTo>
                  <a:lnTo>
                    <a:pt x="197" y="205"/>
                  </a:lnTo>
                  <a:lnTo>
                    <a:pt x="197" y="202"/>
                  </a:lnTo>
                  <a:lnTo>
                    <a:pt x="200" y="202"/>
                  </a:lnTo>
                  <a:lnTo>
                    <a:pt x="200" y="200"/>
                  </a:lnTo>
                  <a:lnTo>
                    <a:pt x="200" y="197"/>
                  </a:lnTo>
                  <a:lnTo>
                    <a:pt x="203" y="197"/>
                  </a:lnTo>
                  <a:lnTo>
                    <a:pt x="203" y="194"/>
                  </a:lnTo>
                  <a:lnTo>
                    <a:pt x="203" y="192"/>
                  </a:lnTo>
                  <a:lnTo>
                    <a:pt x="205" y="192"/>
                  </a:lnTo>
                  <a:lnTo>
                    <a:pt x="205" y="189"/>
                  </a:lnTo>
                  <a:lnTo>
                    <a:pt x="205" y="186"/>
                  </a:lnTo>
                  <a:lnTo>
                    <a:pt x="208" y="186"/>
                  </a:lnTo>
                  <a:lnTo>
                    <a:pt x="208" y="184"/>
                  </a:lnTo>
                  <a:lnTo>
                    <a:pt x="208" y="181"/>
                  </a:lnTo>
                  <a:lnTo>
                    <a:pt x="208" y="178"/>
                  </a:lnTo>
                  <a:lnTo>
                    <a:pt x="208" y="176"/>
                  </a:lnTo>
                  <a:lnTo>
                    <a:pt x="208" y="173"/>
                  </a:lnTo>
                  <a:lnTo>
                    <a:pt x="208" y="170"/>
                  </a:lnTo>
                  <a:lnTo>
                    <a:pt x="208" y="168"/>
                  </a:lnTo>
                  <a:lnTo>
                    <a:pt x="208" y="165"/>
                  </a:lnTo>
                  <a:lnTo>
                    <a:pt x="205" y="165"/>
                  </a:lnTo>
                  <a:lnTo>
                    <a:pt x="203" y="165"/>
                  </a:lnTo>
                  <a:lnTo>
                    <a:pt x="203" y="162"/>
                  </a:lnTo>
                  <a:lnTo>
                    <a:pt x="203" y="160"/>
                  </a:lnTo>
                  <a:lnTo>
                    <a:pt x="203" y="157"/>
                  </a:lnTo>
                  <a:lnTo>
                    <a:pt x="203" y="154"/>
                  </a:lnTo>
                  <a:lnTo>
                    <a:pt x="203" y="152"/>
                  </a:lnTo>
                  <a:lnTo>
                    <a:pt x="200" y="152"/>
                  </a:lnTo>
                  <a:lnTo>
                    <a:pt x="200" y="149"/>
                  </a:lnTo>
                  <a:lnTo>
                    <a:pt x="200" y="146"/>
                  </a:lnTo>
                  <a:lnTo>
                    <a:pt x="203" y="146"/>
                  </a:lnTo>
                  <a:lnTo>
                    <a:pt x="203" y="144"/>
                  </a:lnTo>
                  <a:lnTo>
                    <a:pt x="205" y="144"/>
                  </a:lnTo>
                  <a:lnTo>
                    <a:pt x="205" y="141"/>
                  </a:lnTo>
                  <a:lnTo>
                    <a:pt x="208" y="141"/>
                  </a:lnTo>
                  <a:lnTo>
                    <a:pt x="211" y="144"/>
                  </a:lnTo>
                  <a:lnTo>
                    <a:pt x="211" y="141"/>
                  </a:lnTo>
                  <a:lnTo>
                    <a:pt x="213" y="141"/>
                  </a:lnTo>
                  <a:lnTo>
                    <a:pt x="216" y="141"/>
                  </a:lnTo>
                  <a:lnTo>
                    <a:pt x="216" y="138"/>
                  </a:lnTo>
                  <a:lnTo>
                    <a:pt x="216" y="136"/>
                  </a:lnTo>
                  <a:lnTo>
                    <a:pt x="219" y="136"/>
                  </a:lnTo>
                  <a:lnTo>
                    <a:pt x="219" y="133"/>
                  </a:lnTo>
                  <a:lnTo>
                    <a:pt x="221" y="133"/>
                  </a:lnTo>
                  <a:lnTo>
                    <a:pt x="221" y="136"/>
                  </a:lnTo>
                  <a:lnTo>
                    <a:pt x="224" y="136"/>
                  </a:lnTo>
                  <a:lnTo>
                    <a:pt x="227" y="136"/>
                  </a:lnTo>
                  <a:lnTo>
                    <a:pt x="229" y="136"/>
                  </a:lnTo>
                  <a:lnTo>
                    <a:pt x="229" y="138"/>
                  </a:lnTo>
                  <a:lnTo>
                    <a:pt x="232" y="138"/>
                  </a:lnTo>
                  <a:lnTo>
                    <a:pt x="232" y="141"/>
                  </a:lnTo>
                  <a:lnTo>
                    <a:pt x="235" y="141"/>
                  </a:lnTo>
                  <a:lnTo>
                    <a:pt x="235" y="144"/>
                  </a:lnTo>
                  <a:lnTo>
                    <a:pt x="235" y="146"/>
                  </a:lnTo>
                  <a:lnTo>
                    <a:pt x="237" y="146"/>
                  </a:lnTo>
                  <a:lnTo>
                    <a:pt x="240" y="146"/>
                  </a:lnTo>
                  <a:lnTo>
                    <a:pt x="243" y="146"/>
                  </a:lnTo>
                  <a:lnTo>
                    <a:pt x="243" y="144"/>
                  </a:lnTo>
                  <a:lnTo>
                    <a:pt x="245" y="144"/>
                  </a:lnTo>
                  <a:lnTo>
                    <a:pt x="245" y="141"/>
                  </a:lnTo>
                  <a:lnTo>
                    <a:pt x="248" y="141"/>
                  </a:lnTo>
                  <a:lnTo>
                    <a:pt x="251" y="141"/>
                  </a:lnTo>
                  <a:lnTo>
                    <a:pt x="251" y="138"/>
                  </a:lnTo>
                  <a:lnTo>
                    <a:pt x="253" y="138"/>
                  </a:lnTo>
                  <a:lnTo>
                    <a:pt x="253" y="136"/>
                  </a:lnTo>
                  <a:lnTo>
                    <a:pt x="256" y="136"/>
                  </a:lnTo>
                  <a:lnTo>
                    <a:pt x="259" y="136"/>
                  </a:lnTo>
                  <a:lnTo>
                    <a:pt x="261" y="136"/>
                  </a:lnTo>
                  <a:lnTo>
                    <a:pt x="264" y="136"/>
                  </a:lnTo>
                  <a:lnTo>
                    <a:pt x="267" y="136"/>
                  </a:lnTo>
                  <a:lnTo>
                    <a:pt x="269" y="136"/>
                  </a:lnTo>
                  <a:lnTo>
                    <a:pt x="269" y="133"/>
                  </a:lnTo>
                  <a:lnTo>
                    <a:pt x="272" y="133"/>
                  </a:lnTo>
                  <a:lnTo>
                    <a:pt x="272" y="130"/>
                  </a:lnTo>
                  <a:lnTo>
                    <a:pt x="272" y="128"/>
                  </a:lnTo>
                  <a:lnTo>
                    <a:pt x="272" y="125"/>
                  </a:lnTo>
                  <a:lnTo>
                    <a:pt x="272" y="122"/>
                  </a:lnTo>
                  <a:lnTo>
                    <a:pt x="272" y="120"/>
                  </a:lnTo>
                  <a:lnTo>
                    <a:pt x="275" y="120"/>
                  </a:lnTo>
                  <a:lnTo>
                    <a:pt x="275" y="117"/>
                  </a:lnTo>
                  <a:lnTo>
                    <a:pt x="277" y="117"/>
                  </a:lnTo>
                  <a:lnTo>
                    <a:pt x="280" y="117"/>
                  </a:lnTo>
                  <a:lnTo>
                    <a:pt x="280" y="114"/>
                  </a:lnTo>
                  <a:lnTo>
                    <a:pt x="283" y="114"/>
                  </a:lnTo>
                  <a:lnTo>
                    <a:pt x="283" y="112"/>
                  </a:lnTo>
                  <a:lnTo>
                    <a:pt x="283" y="109"/>
                  </a:lnTo>
                  <a:lnTo>
                    <a:pt x="285" y="109"/>
                  </a:lnTo>
                  <a:lnTo>
                    <a:pt x="285" y="106"/>
                  </a:lnTo>
                  <a:lnTo>
                    <a:pt x="288" y="106"/>
                  </a:lnTo>
                  <a:lnTo>
                    <a:pt x="288" y="104"/>
                  </a:lnTo>
                  <a:lnTo>
                    <a:pt x="291" y="104"/>
                  </a:lnTo>
                  <a:lnTo>
                    <a:pt x="291" y="101"/>
                  </a:lnTo>
                  <a:lnTo>
                    <a:pt x="293" y="101"/>
                  </a:lnTo>
                  <a:lnTo>
                    <a:pt x="293" y="98"/>
                  </a:lnTo>
                  <a:lnTo>
                    <a:pt x="296" y="98"/>
                  </a:lnTo>
                  <a:lnTo>
                    <a:pt x="296" y="96"/>
                  </a:lnTo>
                  <a:lnTo>
                    <a:pt x="296" y="93"/>
                  </a:lnTo>
                  <a:lnTo>
                    <a:pt x="296" y="90"/>
                  </a:lnTo>
                  <a:lnTo>
                    <a:pt x="299" y="90"/>
                  </a:lnTo>
                  <a:lnTo>
                    <a:pt x="299" y="88"/>
                  </a:lnTo>
                  <a:lnTo>
                    <a:pt x="301" y="88"/>
                  </a:lnTo>
                  <a:lnTo>
                    <a:pt x="301" y="85"/>
                  </a:lnTo>
                  <a:lnTo>
                    <a:pt x="301" y="82"/>
                  </a:lnTo>
                  <a:lnTo>
                    <a:pt x="301" y="80"/>
                  </a:lnTo>
                  <a:lnTo>
                    <a:pt x="304" y="80"/>
                  </a:lnTo>
                  <a:lnTo>
                    <a:pt x="307" y="80"/>
                  </a:lnTo>
                  <a:lnTo>
                    <a:pt x="307" y="77"/>
                  </a:lnTo>
                  <a:lnTo>
                    <a:pt x="309" y="77"/>
                  </a:lnTo>
                  <a:lnTo>
                    <a:pt x="309" y="74"/>
                  </a:lnTo>
                  <a:lnTo>
                    <a:pt x="309" y="72"/>
                  </a:lnTo>
                  <a:lnTo>
                    <a:pt x="312" y="72"/>
                  </a:lnTo>
                  <a:lnTo>
                    <a:pt x="312" y="69"/>
                  </a:lnTo>
                  <a:lnTo>
                    <a:pt x="315" y="69"/>
                  </a:lnTo>
                  <a:lnTo>
                    <a:pt x="315" y="66"/>
                  </a:lnTo>
                  <a:lnTo>
                    <a:pt x="317" y="66"/>
                  </a:lnTo>
                  <a:lnTo>
                    <a:pt x="317" y="64"/>
                  </a:lnTo>
                  <a:lnTo>
                    <a:pt x="320" y="64"/>
                  </a:lnTo>
                  <a:lnTo>
                    <a:pt x="323" y="64"/>
                  </a:lnTo>
                  <a:lnTo>
                    <a:pt x="325" y="66"/>
                  </a:lnTo>
                  <a:lnTo>
                    <a:pt x="328" y="66"/>
                  </a:lnTo>
                  <a:lnTo>
                    <a:pt x="328" y="69"/>
                  </a:lnTo>
                  <a:lnTo>
                    <a:pt x="331" y="69"/>
                  </a:lnTo>
                  <a:lnTo>
                    <a:pt x="333" y="69"/>
                  </a:lnTo>
                  <a:lnTo>
                    <a:pt x="336" y="69"/>
                  </a:lnTo>
                  <a:lnTo>
                    <a:pt x="336" y="66"/>
                  </a:lnTo>
                  <a:lnTo>
                    <a:pt x="339" y="66"/>
                  </a:lnTo>
                  <a:lnTo>
                    <a:pt x="339" y="64"/>
                  </a:lnTo>
                  <a:lnTo>
                    <a:pt x="341" y="64"/>
                  </a:lnTo>
                  <a:lnTo>
                    <a:pt x="344" y="64"/>
                  </a:lnTo>
                  <a:lnTo>
                    <a:pt x="344" y="66"/>
                  </a:lnTo>
                  <a:lnTo>
                    <a:pt x="344" y="64"/>
                  </a:lnTo>
                  <a:lnTo>
                    <a:pt x="347" y="64"/>
                  </a:lnTo>
                  <a:lnTo>
                    <a:pt x="347" y="61"/>
                  </a:lnTo>
                  <a:lnTo>
                    <a:pt x="349" y="61"/>
                  </a:lnTo>
                  <a:lnTo>
                    <a:pt x="349" y="58"/>
                  </a:lnTo>
                  <a:lnTo>
                    <a:pt x="352" y="58"/>
                  </a:lnTo>
                  <a:lnTo>
                    <a:pt x="352" y="56"/>
                  </a:lnTo>
                  <a:lnTo>
                    <a:pt x="355" y="56"/>
                  </a:lnTo>
                  <a:lnTo>
                    <a:pt x="355" y="53"/>
                  </a:lnTo>
                  <a:lnTo>
                    <a:pt x="357" y="53"/>
                  </a:lnTo>
                  <a:lnTo>
                    <a:pt x="357" y="50"/>
                  </a:lnTo>
                  <a:lnTo>
                    <a:pt x="360" y="50"/>
                  </a:lnTo>
                  <a:lnTo>
                    <a:pt x="363" y="48"/>
                  </a:lnTo>
                  <a:lnTo>
                    <a:pt x="365" y="48"/>
                  </a:lnTo>
                  <a:lnTo>
                    <a:pt x="368" y="45"/>
                  </a:lnTo>
                  <a:lnTo>
                    <a:pt x="371" y="42"/>
                  </a:lnTo>
                  <a:lnTo>
                    <a:pt x="371" y="40"/>
                  </a:lnTo>
                  <a:lnTo>
                    <a:pt x="371" y="37"/>
                  </a:lnTo>
                  <a:lnTo>
                    <a:pt x="368" y="37"/>
                  </a:lnTo>
                  <a:lnTo>
                    <a:pt x="368" y="34"/>
                  </a:lnTo>
                  <a:lnTo>
                    <a:pt x="368" y="32"/>
                  </a:lnTo>
                  <a:lnTo>
                    <a:pt x="368" y="34"/>
                  </a:lnTo>
                  <a:lnTo>
                    <a:pt x="368" y="32"/>
                  </a:lnTo>
                  <a:lnTo>
                    <a:pt x="368" y="29"/>
                  </a:lnTo>
                  <a:lnTo>
                    <a:pt x="371" y="29"/>
                  </a:lnTo>
                  <a:lnTo>
                    <a:pt x="371" y="26"/>
                  </a:lnTo>
                  <a:lnTo>
                    <a:pt x="371" y="24"/>
                  </a:lnTo>
                  <a:lnTo>
                    <a:pt x="371" y="21"/>
                  </a:lnTo>
                  <a:lnTo>
                    <a:pt x="373" y="21"/>
                  </a:lnTo>
                  <a:lnTo>
                    <a:pt x="373" y="18"/>
                  </a:lnTo>
                  <a:lnTo>
                    <a:pt x="376" y="18"/>
                  </a:lnTo>
                  <a:lnTo>
                    <a:pt x="379" y="16"/>
                  </a:lnTo>
                  <a:lnTo>
                    <a:pt x="381" y="16"/>
                  </a:lnTo>
                  <a:lnTo>
                    <a:pt x="381" y="13"/>
                  </a:lnTo>
                  <a:lnTo>
                    <a:pt x="384" y="13"/>
                  </a:lnTo>
                  <a:lnTo>
                    <a:pt x="384" y="10"/>
                  </a:lnTo>
                  <a:lnTo>
                    <a:pt x="387" y="10"/>
                  </a:lnTo>
                  <a:lnTo>
                    <a:pt x="387" y="8"/>
                  </a:lnTo>
                  <a:lnTo>
                    <a:pt x="389" y="8"/>
                  </a:lnTo>
                  <a:lnTo>
                    <a:pt x="387" y="8"/>
                  </a:lnTo>
                  <a:lnTo>
                    <a:pt x="387" y="10"/>
                  </a:lnTo>
                  <a:lnTo>
                    <a:pt x="389" y="10"/>
                  </a:lnTo>
                  <a:lnTo>
                    <a:pt x="389" y="13"/>
                  </a:lnTo>
                  <a:lnTo>
                    <a:pt x="392" y="13"/>
                  </a:lnTo>
                  <a:lnTo>
                    <a:pt x="392" y="16"/>
                  </a:lnTo>
                  <a:lnTo>
                    <a:pt x="395" y="16"/>
                  </a:lnTo>
                  <a:lnTo>
                    <a:pt x="397" y="16"/>
                  </a:lnTo>
                  <a:lnTo>
                    <a:pt x="397" y="13"/>
                  </a:lnTo>
                  <a:lnTo>
                    <a:pt x="400" y="13"/>
                  </a:lnTo>
                  <a:lnTo>
                    <a:pt x="403" y="13"/>
                  </a:lnTo>
                  <a:lnTo>
                    <a:pt x="405" y="13"/>
                  </a:lnTo>
                  <a:lnTo>
                    <a:pt x="408" y="13"/>
                  </a:lnTo>
                  <a:lnTo>
                    <a:pt x="411" y="10"/>
                  </a:lnTo>
                  <a:lnTo>
                    <a:pt x="413" y="10"/>
                  </a:lnTo>
                  <a:lnTo>
                    <a:pt x="416" y="10"/>
                  </a:lnTo>
                  <a:lnTo>
                    <a:pt x="419" y="10"/>
                  </a:lnTo>
                  <a:lnTo>
                    <a:pt x="419" y="8"/>
                  </a:lnTo>
                  <a:lnTo>
                    <a:pt x="419" y="10"/>
                  </a:lnTo>
                  <a:lnTo>
                    <a:pt x="421" y="10"/>
                  </a:lnTo>
                  <a:lnTo>
                    <a:pt x="424" y="10"/>
                  </a:lnTo>
                  <a:lnTo>
                    <a:pt x="424" y="8"/>
                  </a:lnTo>
                  <a:lnTo>
                    <a:pt x="427" y="8"/>
                  </a:lnTo>
                  <a:lnTo>
                    <a:pt x="427" y="5"/>
                  </a:lnTo>
                  <a:lnTo>
                    <a:pt x="429" y="5"/>
                  </a:lnTo>
                  <a:lnTo>
                    <a:pt x="432" y="5"/>
                  </a:lnTo>
                  <a:lnTo>
                    <a:pt x="435" y="2"/>
                  </a:lnTo>
                  <a:lnTo>
                    <a:pt x="437" y="2"/>
                  </a:lnTo>
                  <a:lnTo>
                    <a:pt x="440" y="2"/>
                  </a:lnTo>
                  <a:lnTo>
                    <a:pt x="440" y="0"/>
                  </a:lnTo>
                  <a:lnTo>
                    <a:pt x="443" y="2"/>
                  </a:lnTo>
                  <a:lnTo>
                    <a:pt x="445" y="2"/>
                  </a:lnTo>
                  <a:lnTo>
                    <a:pt x="448" y="2"/>
                  </a:lnTo>
                  <a:lnTo>
                    <a:pt x="451" y="2"/>
                  </a:lnTo>
                  <a:lnTo>
                    <a:pt x="453" y="5"/>
                  </a:lnTo>
                  <a:lnTo>
                    <a:pt x="456" y="5"/>
                  </a:lnTo>
                  <a:lnTo>
                    <a:pt x="459" y="5"/>
                  </a:lnTo>
                  <a:lnTo>
                    <a:pt x="461" y="5"/>
                  </a:lnTo>
                  <a:lnTo>
                    <a:pt x="464" y="8"/>
                  </a:lnTo>
                  <a:lnTo>
                    <a:pt x="467" y="8"/>
                  </a:lnTo>
                  <a:lnTo>
                    <a:pt x="467" y="10"/>
                  </a:lnTo>
                  <a:lnTo>
                    <a:pt x="467" y="13"/>
                  </a:lnTo>
                  <a:lnTo>
                    <a:pt x="467" y="16"/>
                  </a:lnTo>
                  <a:lnTo>
                    <a:pt x="467" y="18"/>
                  </a:lnTo>
                  <a:lnTo>
                    <a:pt x="467" y="21"/>
                  </a:lnTo>
                  <a:lnTo>
                    <a:pt x="469" y="21"/>
                  </a:lnTo>
                  <a:lnTo>
                    <a:pt x="469" y="24"/>
                  </a:lnTo>
                  <a:lnTo>
                    <a:pt x="472" y="24"/>
                  </a:lnTo>
                  <a:lnTo>
                    <a:pt x="472" y="26"/>
                  </a:lnTo>
                  <a:lnTo>
                    <a:pt x="475" y="26"/>
                  </a:lnTo>
                  <a:lnTo>
                    <a:pt x="477" y="26"/>
                  </a:lnTo>
                  <a:lnTo>
                    <a:pt x="477" y="29"/>
                  </a:lnTo>
                  <a:lnTo>
                    <a:pt x="480" y="29"/>
                  </a:lnTo>
                  <a:lnTo>
                    <a:pt x="483" y="29"/>
                  </a:lnTo>
                  <a:lnTo>
                    <a:pt x="485" y="29"/>
                  </a:lnTo>
                  <a:lnTo>
                    <a:pt x="485" y="32"/>
                  </a:lnTo>
                  <a:lnTo>
                    <a:pt x="488" y="32"/>
                  </a:lnTo>
                  <a:lnTo>
                    <a:pt x="491" y="32"/>
                  </a:lnTo>
                  <a:lnTo>
                    <a:pt x="491" y="34"/>
                  </a:lnTo>
                  <a:lnTo>
                    <a:pt x="493" y="34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1" y="34"/>
                  </a:lnTo>
                  <a:lnTo>
                    <a:pt x="501" y="37"/>
                  </a:lnTo>
                  <a:lnTo>
                    <a:pt x="504" y="37"/>
                  </a:lnTo>
                  <a:lnTo>
                    <a:pt x="507" y="37"/>
                  </a:lnTo>
                  <a:lnTo>
                    <a:pt x="509" y="37"/>
                  </a:lnTo>
                  <a:lnTo>
                    <a:pt x="512" y="37"/>
                  </a:lnTo>
                  <a:lnTo>
                    <a:pt x="515" y="37"/>
                  </a:lnTo>
                  <a:lnTo>
                    <a:pt x="515" y="34"/>
                  </a:lnTo>
                  <a:lnTo>
                    <a:pt x="517" y="34"/>
                  </a:lnTo>
                  <a:lnTo>
                    <a:pt x="520" y="34"/>
                  </a:lnTo>
                  <a:lnTo>
                    <a:pt x="523" y="34"/>
                  </a:lnTo>
                  <a:lnTo>
                    <a:pt x="523" y="37"/>
                  </a:lnTo>
                  <a:lnTo>
                    <a:pt x="525" y="37"/>
                  </a:lnTo>
                  <a:lnTo>
                    <a:pt x="528" y="37"/>
                  </a:lnTo>
                  <a:lnTo>
                    <a:pt x="531" y="37"/>
                  </a:lnTo>
                  <a:lnTo>
                    <a:pt x="528" y="37"/>
                  </a:lnTo>
                  <a:lnTo>
                    <a:pt x="525" y="37"/>
                  </a:lnTo>
                  <a:lnTo>
                    <a:pt x="525" y="34"/>
                  </a:lnTo>
                  <a:lnTo>
                    <a:pt x="528" y="34"/>
                  </a:lnTo>
                  <a:lnTo>
                    <a:pt x="531" y="34"/>
                  </a:lnTo>
                  <a:lnTo>
                    <a:pt x="531" y="37"/>
                  </a:lnTo>
                  <a:lnTo>
                    <a:pt x="533" y="37"/>
                  </a:lnTo>
                  <a:lnTo>
                    <a:pt x="533" y="40"/>
                  </a:lnTo>
                  <a:lnTo>
                    <a:pt x="533" y="42"/>
                  </a:lnTo>
                  <a:lnTo>
                    <a:pt x="536" y="42"/>
                  </a:lnTo>
                  <a:lnTo>
                    <a:pt x="539" y="42"/>
                  </a:lnTo>
                  <a:lnTo>
                    <a:pt x="541" y="42"/>
                  </a:lnTo>
                  <a:lnTo>
                    <a:pt x="544" y="42"/>
                  </a:lnTo>
                  <a:lnTo>
                    <a:pt x="544" y="40"/>
                  </a:lnTo>
                  <a:lnTo>
                    <a:pt x="541" y="40"/>
                  </a:lnTo>
                  <a:lnTo>
                    <a:pt x="544" y="40"/>
                  </a:lnTo>
                  <a:lnTo>
                    <a:pt x="544" y="42"/>
                  </a:lnTo>
                  <a:close/>
                </a:path>
              </a:pathLst>
            </a:custGeom>
            <a:solidFill>
              <a:srgbClr val="80D5FF"/>
            </a:solidFill>
            <a:ln w="9525">
              <a:noFill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15" name="Freeform 381"/>
            <p:cNvSpPr>
              <a:spLocks/>
            </p:cNvSpPr>
            <p:nvPr/>
          </p:nvSpPr>
          <p:spPr bwMode="auto">
            <a:xfrm>
              <a:off x="4335463" y="5302250"/>
              <a:ext cx="2041525" cy="1273175"/>
            </a:xfrm>
            <a:custGeom>
              <a:avLst/>
              <a:gdLst>
                <a:gd name="T0" fmla="*/ 2147483647 w 544"/>
                <a:gd name="T1" fmla="*/ 2147483647 h 322"/>
                <a:gd name="T2" fmla="*/ 2147483647 w 544"/>
                <a:gd name="T3" fmla="*/ 2147483647 h 322"/>
                <a:gd name="T4" fmla="*/ 2147483647 w 544"/>
                <a:gd name="T5" fmla="*/ 2147483647 h 322"/>
                <a:gd name="T6" fmla="*/ 2147483647 w 544"/>
                <a:gd name="T7" fmla="*/ 2147483647 h 322"/>
                <a:gd name="T8" fmla="*/ 2147483647 w 544"/>
                <a:gd name="T9" fmla="*/ 2147483647 h 322"/>
                <a:gd name="T10" fmla="*/ 2147483647 w 544"/>
                <a:gd name="T11" fmla="*/ 2147483647 h 322"/>
                <a:gd name="T12" fmla="*/ 2147483647 w 544"/>
                <a:gd name="T13" fmla="*/ 2147483647 h 322"/>
                <a:gd name="T14" fmla="*/ 2147483647 w 544"/>
                <a:gd name="T15" fmla="*/ 2147483647 h 322"/>
                <a:gd name="T16" fmla="*/ 2147483647 w 544"/>
                <a:gd name="T17" fmla="*/ 2147483647 h 322"/>
                <a:gd name="T18" fmla="*/ 2147483647 w 544"/>
                <a:gd name="T19" fmla="*/ 2147483647 h 322"/>
                <a:gd name="T20" fmla="*/ 2147483647 w 544"/>
                <a:gd name="T21" fmla="*/ 2147483647 h 322"/>
                <a:gd name="T22" fmla="*/ 2147483647 w 544"/>
                <a:gd name="T23" fmla="*/ 2147483647 h 322"/>
                <a:gd name="T24" fmla="*/ 2147483647 w 544"/>
                <a:gd name="T25" fmla="*/ 2147483647 h 322"/>
                <a:gd name="T26" fmla="*/ 2147483647 w 544"/>
                <a:gd name="T27" fmla="*/ 2147483647 h 322"/>
                <a:gd name="T28" fmla="*/ 2147483647 w 544"/>
                <a:gd name="T29" fmla="*/ 2147483647 h 322"/>
                <a:gd name="T30" fmla="*/ 2147483647 w 544"/>
                <a:gd name="T31" fmla="*/ 2147483647 h 322"/>
                <a:gd name="T32" fmla="*/ 2147483647 w 544"/>
                <a:gd name="T33" fmla="*/ 2147483647 h 322"/>
                <a:gd name="T34" fmla="*/ 2147483647 w 544"/>
                <a:gd name="T35" fmla="*/ 2147483647 h 322"/>
                <a:gd name="T36" fmla="*/ 2147483647 w 544"/>
                <a:gd name="T37" fmla="*/ 2147483647 h 322"/>
                <a:gd name="T38" fmla="*/ 2147483647 w 544"/>
                <a:gd name="T39" fmla="*/ 2147483647 h 322"/>
                <a:gd name="T40" fmla="*/ 2147483647 w 544"/>
                <a:gd name="T41" fmla="*/ 2147483647 h 322"/>
                <a:gd name="T42" fmla="*/ 2147483647 w 544"/>
                <a:gd name="T43" fmla="*/ 2147483647 h 322"/>
                <a:gd name="T44" fmla="*/ 2147483647 w 544"/>
                <a:gd name="T45" fmla="*/ 2147483647 h 322"/>
                <a:gd name="T46" fmla="*/ 2147483647 w 544"/>
                <a:gd name="T47" fmla="*/ 2147483647 h 322"/>
                <a:gd name="T48" fmla="*/ 2147483647 w 544"/>
                <a:gd name="T49" fmla="*/ 2147483647 h 322"/>
                <a:gd name="T50" fmla="*/ 2147483647 w 544"/>
                <a:gd name="T51" fmla="*/ 2147483647 h 322"/>
                <a:gd name="T52" fmla="*/ 2147483647 w 544"/>
                <a:gd name="T53" fmla="*/ 2147483647 h 322"/>
                <a:gd name="T54" fmla="*/ 2147483647 w 544"/>
                <a:gd name="T55" fmla="*/ 2147483647 h 322"/>
                <a:gd name="T56" fmla="*/ 2147483647 w 544"/>
                <a:gd name="T57" fmla="*/ 2147483647 h 322"/>
                <a:gd name="T58" fmla="*/ 2147483647 w 544"/>
                <a:gd name="T59" fmla="*/ 2147483647 h 322"/>
                <a:gd name="T60" fmla="*/ 2147483647 w 544"/>
                <a:gd name="T61" fmla="*/ 2147483647 h 322"/>
                <a:gd name="T62" fmla="*/ 2147483647 w 544"/>
                <a:gd name="T63" fmla="*/ 2147483647 h 322"/>
                <a:gd name="T64" fmla="*/ 2147483647 w 544"/>
                <a:gd name="T65" fmla="*/ 2147483647 h 322"/>
                <a:gd name="T66" fmla="*/ 2147483647 w 544"/>
                <a:gd name="T67" fmla="*/ 2147483647 h 322"/>
                <a:gd name="T68" fmla="*/ 2147483647 w 544"/>
                <a:gd name="T69" fmla="*/ 2147483647 h 322"/>
                <a:gd name="T70" fmla="*/ 2147483647 w 544"/>
                <a:gd name="T71" fmla="*/ 2147483647 h 322"/>
                <a:gd name="T72" fmla="*/ 2147483647 w 544"/>
                <a:gd name="T73" fmla="*/ 2147483647 h 322"/>
                <a:gd name="T74" fmla="*/ 2147483647 w 544"/>
                <a:gd name="T75" fmla="*/ 2147483647 h 322"/>
                <a:gd name="T76" fmla="*/ 2147483647 w 544"/>
                <a:gd name="T77" fmla="*/ 2147483647 h 322"/>
                <a:gd name="T78" fmla="*/ 2147483647 w 544"/>
                <a:gd name="T79" fmla="*/ 2147483647 h 322"/>
                <a:gd name="T80" fmla="*/ 2147483647 w 544"/>
                <a:gd name="T81" fmla="*/ 2147483647 h 322"/>
                <a:gd name="T82" fmla="*/ 2147483647 w 544"/>
                <a:gd name="T83" fmla="*/ 2147483647 h 322"/>
                <a:gd name="T84" fmla="*/ 2147483647 w 544"/>
                <a:gd name="T85" fmla="*/ 2147483647 h 322"/>
                <a:gd name="T86" fmla="*/ 2147483647 w 544"/>
                <a:gd name="T87" fmla="*/ 2147483647 h 322"/>
                <a:gd name="T88" fmla="*/ 2147483647 w 544"/>
                <a:gd name="T89" fmla="*/ 2147483647 h 322"/>
                <a:gd name="T90" fmla="*/ 2147483647 w 544"/>
                <a:gd name="T91" fmla="*/ 2147483647 h 322"/>
                <a:gd name="T92" fmla="*/ 2147483647 w 544"/>
                <a:gd name="T93" fmla="*/ 2147483647 h 322"/>
                <a:gd name="T94" fmla="*/ 2147483647 w 544"/>
                <a:gd name="T95" fmla="*/ 2147483647 h 322"/>
                <a:gd name="T96" fmla="*/ 2147483647 w 544"/>
                <a:gd name="T97" fmla="*/ 2147483647 h 322"/>
                <a:gd name="T98" fmla="*/ 2147483647 w 544"/>
                <a:gd name="T99" fmla="*/ 2147483647 h 322"/>
                <a:gd name="T100" fmla="*/ 2147483647 w 544"/>
                <a:gd name="T101" fmla="*/ 2147483647 h 322"/>
                <a:gd name="T102" fmla="*/ 2147483647 w 544"/>
                <a:gd name="T103" fmla="*/ 2147483647 h 322"/>
                <a:gd name="T104" fmla="*/ 2147483647 w 544"/>
                <a:gd name="T105" fmla="*/ 2147483647 h 322"/>
                <a:gd name="T106" fmla="*/ 2147483647 w 544"/>
                <a:gd name="T107" fmla="*/ 2147483647 h 322"/>
                <a:gd name="T108" fmla="*/ 2147483647 w 544"/>
                <a:gd name="T109" fmla="*/ 2147483647 h 322"/>
                <a:gd name="T110" fmla="*/ 2147483647 w 544"/>
                <a:gd name="T111" fmla="*/ 2147483647 h 322"/>
                <a:gd name="T112" fmla="*/ 2147483647 w 544"/>
                <a:gd name="T113" fmla="*/ 2147483647 h 322"/>
                <a:gd name="T114" fmla="*/ 2147483647 w 544"/>
                <a:gd name="T115" fmla="*/ 2147483647 h 322"/>
                <a:gd name="T116" fmla="*/ 2147483647 w 544"/>
                <a:gd name="T117" fmla="*/ 2147483647 h 32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4"/>
                <a:gd name="T178" fmla="*/ 0 h 322"/>
                <a:gd name="T179" fmla="*/ 544 w 544"/>
                <a:gd name="T180" fmla="*/ 322 h 32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4" h="322">
                  <a:moveTo>
                    <a:pt x="181" y="269"/>
                  </a:moveTo>
                  <a:lnTo>
                    <a:pt x="181" y="272"/>
                  </a:lnTo>
                  <a:lnTo>
                    <a:pt x="181" y="274"/>
                  </a:lnTo>
                  <a:lnTo>
                    <a:pt x="181" y="277"/>
                  </a:lnTo>
                  <a:lnTo>
                    <a:pt x="184" y="277"/>
                  </a:lnTo>
                  <a:lnTo>
                    <a:pt x="184" y="280"/>
                  </a:lnTo>
                  <a:lnTo>
                    <a:pt x="181" y="280"/>
                  </a:lnTo>
                  <a:lnTo>
                    <a:pt x="181" y="282"/>
                  </a:lnTo>
                  <a:lnTo>
                    <a:pt x="181" y="285"/>
                  </a:lnTo>
                  <a:lnTo>
                    <a:pt x="179" y="285"/>
                  </a:lnTo>
                  <a:lnTo>
                    <a:pt x="179" y="287"/>
                  </a:lnTo>
                  <a:lnTo>
                    <a:pt x="176" y="287"/>
                  </a:lnTo>
                  <a:lnTo>
                    <a:pt x="173" y="287"/>
                  </a:lnTo>
                  <a:lnTo>
                    <a:pt x="173" y="285"/>
                  </a:lnTo>
                  <a:lnTo>
                    <a:pt x="171" y="285"/>
                  </a:lnTo>
                  <a:lnTo>
                    <a:pt x="168" y="285"/>
                  </a:lnTo>
                  <a:lnTo>
                    <a:pt x="168" y="282"/>
                  </a:lnTo>
                  <a:lnTo>
                    <a:pt x="168" y="285"/>
                  </a:lnTo>
                  <a:lnTo>
                    <a:pt x="165" y="285"/>
                  </a:lnTo>
                  <a:lnTo>
                    <a:pt x="165" y="287"/>
                  </a:lnTo>
                  <a:lnTo>
                    <a:pt x="165" y="290"/>
                  </a:lnTo>
                  <a:lnTo>
                    <a:pt x="165" y="293"/>
                  </a:lnTo>
                  <a:lnTo>
                    <a:pt x="168" y="293"/>
                  </a:lnTo>
                  <a:lnTo>
                    <a:pt x="168" y="295"/>
                  </a:lnTo>
                  <a:lnTo>
                    <a:pt x="168" y="298"/>
                  </a:lnTo>
                  <a:lnTo>
                    <a:pt x="165" y="298"/>
                  </a:lnTo>
                  <a:lnTo>
                    <a:pt x="163" y="298"/>
                  </a:lnTo>
                  <a:lnTo>
                    <a:pt x="163" y="301"/>
                  </a:lnTo>
                  <a:lnTo>
                    <a:pt x="160" y="301"/>
                  </a:lnTo>
                  <a:lnTo>
                    <a:pt x="157" y="301"/>
                  </a:lnTo>
                  <a:lnTo>
                    <a:pt x="155" y="301"/>
                  </a:lnTo>
                  <a:lnTo>
                    <a:pt x="155" y="303"/>
                  </a:lnTo>
                  <a:lnTo>
                    <a:pt x="152" y="303"/>
                  </a:lnTo>
                  <a:lnTo>
                    <a:pt x="149" y="303"/>
                  </a:lnTo>
                  <a:lnTo>
                    <a:pt x="147" y="303"/>
                  </a:lnTo>
                  <a:lnTo>
                    <a:pt x="147" y="306"/>
                  </a:lnTo>
                  <a:lnTo>
                    <a:pt x="144" y="306"/>
                  </a:lnTo>
                  <a:lnTo>
                    <a:pt x="144" y="303"/>
                  </a:lnTo>
                  <a:lnTo>
                    <a:pt x="141" y="303"/>
                  </a:lnTo>
                  <a:lnTo>
                    <a:pt x="139" y="303"/>
                  </a:lnTo>
                  <a:lnTo>
                    <a:pt x="139" y="306"/>
                  </a:lnTo>
                  <a:lnTo>
                    <a:pt x="136" y="306"/>
                  </a:lnTo>
                  <a:lnTo>
                    <a:pt x="133" y="309"/>
                  </a:lnTo>
                  <a:lnTo>
                    <a:pt x="133" y="311"/>
                  </a:lnTo>
                  <a:lnTo>
                    <a:pt x="133" y="314"/>
                  </a:lnTo>
                  <a:lnTo>
                    <a:pt x="133" y="317"/>
                  </a:lnTo>
                  <a:lnTo>
                    <a:pt x="131" y="319"/>
                  </a:lnTo>
                  <a:lnTo>
                    <a:pt x="128" y="319"/>
                  </a:lnTo>
                  <a:lnTo>
                    <a:pt x="125" y="319"/>
                  </a:lnTo>
                  <a:lnTo>
                    <a:pt x="125" y="322"/>
                  </a:lnTo>
                  <a:lnTo>
                    <a:pt x="123" y="322"/>
                  </a:lnTo>
                  <a:lnTo>
                    <a:pt x="120" y="322"/>
                  </a:lnTo>
                  <a:lnTo>
                    <a:pt x="120" y="319"/>
                  </a:lnTo>
                  <a:lnTo>
                    <a:pt x="120" y="317"/>
                  </a:lnTo>
                  <a:lnTo>
                    <a:pt x="123" y="317"/>
                  </a:lnTo>
                  <a:lnTo>
                    <a:pt x="123" y="314"/>
                  </a:lnTo>
                  <a:lnTo>
                    <a:pt x="120" y="314"/>
                  </a:lnTo>
                  <a:lnTo>
                    <a:pt x="120" y="311"/>
                  </a:lnTo>
                  <a:lnTo>
                    <a:pt x="117" y="311"/>
                  </a:lnTo>
                  <a:lnTo>
                    <a:pt x="115" y="311"/>
                  </a:lnTo>
                  <a:lnTo>
                    <a:pt x="112" y="311"/>
                  </a:lnTo>
                  <a:lnTo>
                    <a:pt x="112" y="314"/>
                  </a:lnTo>
                  <a:lnTo>
                    <a:pt x="109" y="314"/>
                  </a:lnTo>
                  <a:lnTo>
                    <a:pt x="107" y="314"/>
                  </a:lnTo>
                  <a:lnTo>
                    <a:pt x="104" y="314"/>
                  </a:lnTo>
                  <a:lnTo>
                    <a:pt x="101" y="311"/>
                  </a:lnTo>
                  <a:lnTo>
                    <a:pt x="99" y="309"/>
                  </a:lnTo>
                  <a:lnTo>
                    <a:pt x="99" y="306"/>
                  </a:lnTo>
                  <a:lnTo>
                    <a:pt x="99" y="303"/>
                  </a:lnTo>
                  <a:lnTo>
                    <a:pt x="96" y="303"/>
                  </a:lnTo>
                  <a:lnTo>
                    <a:pt x="96" y="301"/>
                  </a:lnTo>
                  <a:lnTo>
                    <a:pt x="93" y="301"/>
                  </a:lnTo>
                  <a:lnTo>
                    <a:pt x="93" y="298"/>
                  </a:lnTo>
                  <a:lnTo>
                    <a:pt x="91" y="298"/>
                  </a:lnTo>
                  <a:lnTo>
                    <a:pt x="88" y="298"/>
                  </a:lnTo>
                  <a:lnTo>
                    <a:pt x="88" y="295"/>
                  </a:lnTo>
                  <a:lnTo>
                    <a:pt x="85" y="295"/>
                  </a:lnTo>
                  <a:lnTo>
                    <a:pt x="83" y="295"/>
                  </a:lnTo>
                  <a:lnTo>
                    <a:pt x="80" y="295"/>
                  </a:lnTo>
                  <a:lnTo>
                    <a:pt x="80" y="293"/>
                  </a:lnTo>
                  <a:lnTo>
                    <a:pt x="77" y="293"/>
                  </a:lnTo>
                  <a:lnTo>
                    <a:pt x="75" y="293"/>
                  </a:lnTo>
                  <a:lnTo>
                    <a:pt x="75" y="290"/>
                  </a:lnTo>
                  <a:lnTo>
                    <a:pt x="72" y="290"/>
                  </a:lnTo>
                  <a:lnTo>
                    <a:pt x="69" y="290"/>
                  </a:lnTo>
                  <a:lnTo>
                    <a:pt x="69" y="287"/>
                  </a:lnTo>
                  <a:lnTo>
                    <a:pt x="69" y="285"/>
                  </a:lnTo>
                  <a:lnTo>
                    <a:pt x="67" y="285"/>
                  </a:lnTo>
                  <a:lnTo>
                    <a:pt x="67" y="287"/>
                  </a:lnTo>
                  <a:lnTo>
                    <a:pt x="64" y="287"/>
                  </a:lnTo>
                  <a:lnTo>
                    <a:pt x="64" y="290"/>
                  </a:lnTo>
                  <a:lnTo>
                    <a:pt x="61" y="290"/>
                  </a:lnTo>
                  <a:lnTo>
                    <a:pt x="61" y="287"/>
                  </a:lnTo>
                  <a:lnTo>
                    <a:pt x="61" y="285"/>
                  </a:lnTo>
                  <a:lnTo>
                    <a:pt x="59" y="285"/>
                  </a:lnTo>
                  <a:lnTo>
                    <a:pt x="59" y="282"/>
                  </a:lnTo>
                  <a:lnTo>
                    <a:pt x="59" y="280"/>
                  </a:lnTo>
                  <a:lnTo>
                    <a:pt x="56" y="280"/>
                  </a:lnTo>
                  <a:lnTo>
                    <a:pt x="53" y="280"/>
                  </a:lnTo>
                  <a:lnTo>
                    <a:pt x="53" y="282"/>
                  </a:lnTo>
                  <a:lnTo>
                    <a:pt x="51" y="285"/>
                  </a:lnTo>
                  <a:lnTo>
                    <a:pt x="48" y="285"/>
                  </a:lnTo>
                  <a:lnTo>
                    <a:pt x="48" y="282"/>
                  </a:lnTo>
                  <a:lnTo>
                    <a:pt x="48" y="280"/>
                  </a:lnTo>
                  <a:lnTo>
                    <a:pt x="45" y="280"/>
                  </a:lnTo>
                  <a:lnTo>
                    <a:pt x="43" y="280"/>
                  </a:lnTo>
                  <a:lnTo>
                    <a:pt x="40" y="280"/>
                  </a:lnTo>
                  <a:lnTo>
                    <a:pt x="37" y="280"/>
                  </a:lnTo>
                  <a:lnTo>
                    <a:pt x="37" y="277"/>
                  </a:lnTo>
                  <a:lnTo>
                    <a:pt x="40" y="277"/>
                  </a:lnTo>
                  <a:lnTo>
                    <a:pt x="40" y="274"/>
                  </a:lnTo>
                  <a:lnTo>
                    <a:pt x="43" y="274"/>
                  </a:lnTo>
                  <a:lnTo>
                    <a:pt x="45" y="272"/>
                  </a:lnTo>
                  <a:lnTo>
                    <a:pt x="43" y="272"/>
                  </a:lnTo>
                  <a:lnTo>
                    <a:pt x="43" y="269"/>
                  </a:lnTo>
                  <a:lnTo>
                    <a:pt x="40" y="269"/>
                  </a:lnTo>
                  <a:lnTo>
                    <a:pt x="37" y="272"/>
                  </a:lnTo>
                  <a:lnTo>
                    <a:pt x="37" y="269"/>
                  </a:lnTo>
                  <a:lnTo>
                    <a:pt x="35" y="269"/>
                  </a:lnTo>
                  <a:lnTo>
                    <a:pt x="32" y="269"/>
                  </a:lnTo>
                  <a:lnTo>
                    <a:pt x="32" y="266"/>
                  </a:lnTo>
                  <a:lnTo>
                    <a:pt x="35" y="266"/>
                  </a:lnTo>
                  <a:lnTo>
                    <a:pt x="35" y="264"/>
                  </a:lnTo>
                  <a:lnTo>
                    <a:pt x="32" y="264"/>
                  </a:lnTo>
                  <a:lnTo>
                    <a:pt x="29" y="264"/>
                  </a:lnTo>
                  <a:lnTo>
                    <a:pt x="29" y="261"/>
                  </a:lnTo>
                  <a:lnTo>
                    <a:pt x="27" y="261"/>
                  </a:lnTo>
                  <a:lnTo>
                    <a:pt x="24" y="261"/>
                  </a:lnTo>
                  <a:lnTo>
                    <a:pt x="21" y="261"/>
                  </a:lnTo>
                  <a:lnTo>
                    <a:pt x="19" y="261"/>
                  </a:lnTo>
                  <a:lnTo>
                    <a:pt x="19" y="258"/>
                  </a:lnTo>
                  <a:lnTo>
                    <a:pt x="19" y="256"/>
                  </a:lnTo>
                  <a:lnTo>
                    <a:pt x="16" y="256"/>
                  </a:lnTo>
                  <a:lnTo>
                    <a:pt x="16" y="258"/>
                  </a:lnTo>
                  <a:lnTo>
                    <a:pt x="13" y="258"/>
                  </a:lnTo>
                  <a:lnTo>
                    <a:pt x="13" y="261"/>
                  </a:lnTo>
                  <a:lnTo>
                    <a:pt x="11" y="261"/>
                  </a:lnTo>
                  <a:lnTo>
                    <a:pt x="11" y="264"/>
                  </a:lnTo>
                  <a:lnTo>
                    <a:pt x="8" y="264"/>
                  </a:lnTo>
                  <a:lnTo>
                    <a:pt x="8" y="266"/>
                  </a:lnTo>
                  <a:lnTo>
                    <a:pt x="8" y="264"/>
                  </a:lnTo>
                  <a:lnTo>
                    <a:pt x="5" y="264"/>
                  </a:lnTo>
                  <a:lnTo>
                    <a:pt x="5" y="266"/>
                  </a:lnTo>
                  <a:lnTo>
                    <a:pt x="3" y="266"/>
                  </a:lnTo>
                  <a:lnTo>
                    <a:pt x="0" y="266"/>
                  </a:lnTo>
                  <a:lnTo>
                    <a:pt x="0" y="264"/>
                  </a:lnTo>
                  <a:lnTo>
                    <a:pt x="3" y="264"/>
                  </a:lnTo>
                  <a:lnTo>
                    <a:pt x="3" y="266"/>
                  </a:lnTo>
                  <a:lnTo>
                    <a:pt x="5" y="266"/>
                  </a:lnTo>
                  <a:lnTo>
                    <a:pt x="5" y="264"/>
                  </a:lnTo>
                  <a:lnTo>
                    <a:pt x="8" y="264"/>
                  </a:lnTo>
                  <a:lnTo>
                    <a:pt x="11" y="264"/>
                  </a:lnTo>
                  <a:lnTo>
                    <a:pt x="11" y="261"/>
                  </a:lnTo>
                  <a:lnTo>
                    <a:pt x="13" y="261"/>
                  </a:lnTo>
                  <a:lnTo>
                    <a:pt x="13" y="258"/>
                  </a:lnTo>
                  <a:lnTo>
                    <a:pt x="13" y="256"/>
                  </a:lnTo>
                  <a:lnTo>
                    <a:pt x="16" y="256"/>
                  </a:lnTo>
                  <a:lnTo>
                    <a:pt x="19" y="256"/>
                  </a:lnTo>
                  <a:lnTo>
                    <a:pt x="19" y="258"/>
                  </a:lnTo>
                  <a:lnTo>
                    <a:pt x="21" y="258"/>
                  </a:lnTo>
                  <a:lnTo>
                    <a:pt x="21" y="261"/>
                  </a:lnTo>
                  <a:lnTo>
                    <a:pt x="24" y="261"/>
                  </a:lnTo>
                  <a:lnTo>
                    <a:pt x="27" y="261"/>
                  </a:lnTo>
                  <a:lnTo>
                    <a:pt x="29" y="261"/>
                  </a:lnTo>
                  <a:lnTo>
                    <a:pt x="29" y="264"/>
                  </a:lnTo>
                  <a:lnTo>
                    <a:pt x="32" y="264"/>
                  </a:lnTo>
                  <a:lnTo>
                    <a:pt x="32" y="261"/>
                  </a:lnTo>
                  <a:lnTo>
                    <a:pt x="35" y="261"/>
                  </a:lnTo>
                  <a:lnTo>
                    <a:pt x="35" y="264"/>
                  </a:lnTo>
                  <a:lnTo>
                    <a:pt x="35" y="266"/>
                  </a:lnTo>
                  <a:lnTo>
                    <a:pt x="32" y="266"/>
                  </a:lnTo>
                  <a:lnTo>
                    <a:pt x="32" y="269"/>
                  </a:lnTo>
                  <a:lnTo>
                    <a:pt x="35" y="269"/>
                  </a:lnTo>
                  <a:lnTo>
                    <a:pt x="37" y="269"/>
                  </a:lnTo>
                  <a:lnTo>
                    <a:pt x="40" y="269"/>
                  </a:lnTo>
                  <a:lnTo>
                    <a:pt x="43" y="269"/>
                  </a:lnTo>
                  <a:lnTo>
                    <a:pt x="45" y="272"/>
                  </a:lnTo>
                  <a:lnTo>
                    <a:pt x="45" y="274"/>
                  </a:lnTo>
                  <a:lnTo>
                    <a:pt x="43" y="274"/>
                  </a:lnTo>
                  <a:lnTo>
                    <a:pt x="40" y="274"/>
                  </a:lnTo>
                  <a:lnTo>
                    <a:pt x="40" y="277"/>
                  </a:lnTo>
                  <a:lnTo>
                    <a:pt x="40" y="280"/>
                  </a:lnTo>
                  <a:lnTo>
                    <a:pt x="43" y="280"/>
                  </a:lnTo>
                  <a:lnTo>
                    <a:pt x="45" y="280"/>
                  </a:lnTo>
                  <a:lnTo>
                    <a:pt x="48" y="280"/>
                  </a:lnTo>
                  <a:lnTo>
                    <a:pt x="48" y="282"/>
                  </a:lnTo>
                  <a:lnTo>
                    <a:pt x="48" y="285"/>
                  </a:lnTo>
                  <a:lnTo>
                    <a:pt x="51" y="285"/>
                  </a:lnTo>
                  <a:lnTo>
                    <a:pt x="51" y="282"/>
                  </a:lnTo>
                  <a:lnTo>
                    <a:pt x="53" y="282"/>
                  </a:lnTo>
                  <a:lnTo>
                    <a:pt x="53" y="280"/>
                  </a:lnTo>
                  <a:lnTo>
                    <a:pt x="56" y="280"/>
                  </a:lnTo>
                  <a:lnTo>
                    <a:pt x="59" y="280"/>
                  </a:lnTo>
                  <a:lnTo>
                    <a:pt x="59" y="282"/>
                  </a:lnTo>
                  <a:lnTo>
                    <a:pt x="59" y="285"/>
                  </a:lnTo>
                  <a:lnTo>
                    <a:pt x="61" y="285"/>
                  </a:lnTo>
                  <a:lnTo>
                    <a:pt x="61" y="287"/>
                  </a:lnTo>
                  <a:lnTo>
                    <a:pt x="61" y="290"/>
                  </a:lnTo>
                  <a:lnTo>
                    <a:pt x="64" y="290"/>
                  </a:lnTo>
                  <a:lnTo>
                    <a:pt x="64" y="287"/>
                  </a:lnTo>
                  <a:lnTo>
                    <a:pt x="64" y="285"/>
                  </a:lnTo>
                  <a:lnTo>
                    <a:pt x="67" y="285"/>
                  </a:lnTo>
                  <a:lnTo>
                    <a:pt x="69" y="285"/>
                  </a:lnTo>
                  <a:lnTo>
                    <a:pt x="69" y="287"/>
                  </a:lnTo>
                  <a:lnTo>
                    <a:pt x="69" y="290"/>
                  </a:lnTo>
                  <a:lnTo>
                    <a:pt x="72" y="290"/>
                  </a:lnTo>
                  <a:lnTo>
                    <a:pt x="75" y="290"/>
                  </a:lnTo>
                  <a:lnTo>
                    <a:pt x="77" y="290"/>
                  </a:lnTo>
                  <a:lnTo>
                    <a:pt x="77" y="293"/>
                  </a:lnTo>
                  <a:lnTo>
                    <a:pt x="80" y="293"/>
                  </a:lnTo>
                  <a:lnTo>
                    <a:pt x="83" y="295"/>
                  </a:lnTo>
                  <a:lnTo>
                    <a:pt x="85" y="295"/>
                  </a:lnTo>
                  <a:lnTo>
                    <a:pt x="88" y="295"/>
                  </a:lnTo>
                  <a:lnTo>
                    <a:pt x="88" y="298"/>
                  </a:lnTo>
                  <a:lnTo>
                    <a:pt x="91" y="298"/>
                  </a:lnTo>
                  <a:lnTo>
                    <a:pt x="93" y="298"/>
                  </a:lnTo>
                  <a:lnTo>
                    <a:pt x="93" y="301"/>
                  </a:lnTo>
                  <a:lnTo>
                    <a:pt x="96" y="301"/>
                  </a:lnTo>
                  <a:lnTo>
                    <a:pt x="99" y="301"/>
                  </a:lnTo>
                  <a:lnTo>
                    <a:pt x="99" y="303"/>
                  </a:lnTo>
                  <a:lnTo>
                    <a:pt x="99" y="306"/>
                  </a:lnTo>
                  <a:lnTo>
                    <a:pt x="99" y="309"/>
                  </a:lnTo>
                  <a:lnTo>
                    <a:pt x="101" y="309"/>
                  </a:lnTo>
                  <a:lnTo>
                    <a:pt x="101" y="311"/>
                  </a:lnTo>
                  <a:lnTo>
                    <a:pt x="104" y="311"/>
                  </a:lnTo>
                  <a:lnTo>
                    <a:pt x="104" y="314"/>
                  </a:lnTo>
                  <a:lnTo>
                    <a:pt x="107" y="314"/>
                  </a:lnTo>
                  <a:lnTo>
                    <a:pt x="109" y="314"/>
                  </a:lnTo>
                  <a:lnTo>
                    <a:pt x="109" y="311"/>
                  </a:lnTo>
                  <a:lnTo>
                    <a:pt x="112" y="311"/>
                  </a:lnTo>
                  <a:lnTo>
                    <a:pt x="115" y="311"/>
                  </a:lnTo>
                  <a:lnTo>
                    <a:pt x="117" y="311"/>
                  </a:lnTo>
                  <a:lnTo>
                    <a:pt x="120" y="311"/>
                  </a:lnTo>
                  <a:lnTo>
                    <a:pt x="123" y="311"/>
                  </a:lnTo>
                  <a:lnTo>
                    <a:pt x="123" y="314"/>
                  </a:lnTo>
                  <a:lnTo>
                    <a:pt x="123" y="317"/>
                  </a:lnTo>
                  <a:lnTo>
                    <a:pt x="120" y="317"/>
                  </a:lnTo>
                  <a:lnTo>
                    <a:pt x="120" y="319"/>
                  </a:lnTo>
                  <a:lnTo>
                    <a:pt x="120" y="322"/>
                  </a:lnTo>
                  <a:lnTo>
                    <a:pt x="123" y="322"/>
                  </a:lnTo>
                  <a:lnTo>
                    <a:pt x="123" y="319"/>
                  </a:lnTo>
                  <a:lnTo>
                    <a:pt x="125" y="319"/>
                  </a:lnTo>
                  <a:lnTo>
                    <a:pt x="128" y="319"/>
                  </a:lnTo>
                  <a:lnTo>
                    <a:pt x="131" y="319"/>
                  </a:lnTo>
                  <a:lnTo>
                    <a:pt x="131" y="317"/>
                  </a:lnTo>
                  <a:lnTo>
                    <a:pt x="133" y="317"/>
                  </a:lnTo>
                  <a:lnTo>
                    <a:pt x="133" y="314"/>
                  </a:lnTo>
                  <a:lnTo>
                    <a:pt x="133" y="311"/>
                  </a:lnTo>
                  <a:lnTo>
                    <a:pt x="133" y="309"/>
                  </a:lnTo>
                  <a:lnTo>
                    <a:pt x="133" y="306"/>
                  </a:lnTo>
                  <a:lnTo>
                    <a:pt x="136" y="306"/>
                  </a:lnTo>
                  <a:lnTo>
                    <a:pt x="139" y="306"/>
                  </a:lnTo>
                  <a:lnTo>
                    <a:pt x="139" y="303"/>
                  </a:lnTo>
                  <a:lnTo>
                    <a:pt x="141" y="303"/>
                  </a:lnTo>
                  <a:lnTo>
                    <a:pt x="144" y="303"/>
                  </a:lnTo>
                  <a:lnTo>
                    <a:pt x="147" y="303"/>
                  </a:lnTo>
                  <a:lnTo>
                    <a:pt x="149" y="303"/>
                  </a:lnTo>
                  <a:lnTo>
                    <a:pt x="152" y="303"/>
                  </a:lnTo>
                  <a:lnTo>
                    <a:pt x="155" y="303"/>
                  </a:lnTo>
                  <a:lnTo>
                    <a:pt x="155" y="301"/>
                  </a:lnTo>
                  <a:lnTo>
                    <a:pt x="157" y="301"/>
                  </a:lnTo>
                  <a:lnTo>
                    <a:pt x="160" y="301"/>
                  </a:lnTo>
                  <a:lnTo>
                    <a:pt x="160" y="298"/>
                  </a:lnTo>
                  <a:lnTo>
                    <a:pt x="163" y="298"/>
                  </a:lnTo>
                  <a:lnTo>
                    <a:pt x="165" y="298"/>
                  </a:lnTo>
                  <a:lnTo>
                    <a:pt x="165" y="295"/>
                  </a:lnTo>
                  <a:lnTo>
                    <a:pt x="168" y="295"/>
                  </a:lnTo>
                  <a:lnTo>
                    <a:pt x="168" y="293"/>
                  </a:lnTo>
                  <a:lnTo>
                    <a:pt x="165" y="293"/>
                  </a:lnTo>
                  <a:lnTo>
                    <a:pt x="165" y="290"/>
                  </a:lnTo>
                  <a:lnTo>
                    <a:pt x="165" y="287"/>
                  </a:lnTo>
                  <a:lnTo>
                    <a:pt x="165" y="285"/>
                  </a:lnTo>
                  <a:lnTo>
                    <a:pt x="165" y="282"/>
                  </a:lnTo>
                  <a:lnTo>
                    <a:pt x="168" y="282"/>
                  </a:lnTo>
                  <a:lnTo>
                    <a:pt x="171" y="282"/>
                  </a:lnTo>
                  <a:lnTo>
                    <a:pt x="171" y="285"/>
                  </a:lnTo>
                  <a:lnTo>
                    <a:pt x="173" y="285"/>
                  </a:lnTo>
                  <a:lnTo>
                    <a:pt x="173" y="287"/>
                  </a:lnTo>
                  <a:lnTo>
                    <a:pt x="176" y="287"/>
                  </a:lnTo>
                  <a:lnTo>
                    <a:pt x="179" y="287"/>
                  </a:lnTo>
                  <a:lnTo>
                    <a:pt x="179" y="285"/>
                  </a:lnTo>
                  <a:lnTo>
                    <a:pt x="181" y="285"/>
                  </a:lnTo>
                  <a:lnTo>
                    <a:pt x="181" y="282"/>
                  </a:lnTo>
                  <a:lnTo>
                    <a:pt x="181" y="280"/>
                  </a:lnTo>
                  <a:lnTo>
                    <a:pt x="181" y="277"/>
                  </a:lnTo>
                  <a:lnTo>
                    <a:pt x="181" y="274"/>
                  </a:lnTo>
                  <a:lnTo>
                    <a:pt x="181" y="272"/>
                  </a:lnTo>
                  <a:lnTo>
                    <a:pt x="181" y="269"/>
                  </a:lnTo>
                  <a:lnTo>
                    <a:pt x="179" y="269"/>
                  </a:lnTo>
                  <a:lnTo>
                    <a:pt x="176" y="269"/>
                  </a:lnTo>
                  <a:lnTo>
                    <a:pt x="176" y="266"/>
                  </a:lnTo>
                  <a:lnTo>
                    <a:pt x="176" y="264"/>
                  </a:lnTo>
                  <a:lnTo>
                    <a:pt x="179" y="261"/>
                  </a:lnTo>
                  <a:lnTo>
                    <a:pt x="181" y="261"/>
                  </a:lnTo>
                  <a:lnTo>
                    <a:pt x="184" y="264"/>
                  </a:lnTo>
                  <a:lnTo>
                    <a:pt x="187" y="264"/>
                  </a:lnTo>
                  <a:lnTo>
                    <a:pt x="187" y="261"/>
                  </a:lnTo>
                  <a:lnTo>
                    <a:pt x="189" y="261"/>
                  </a:lnTo>
                  <a:lnTo>
                    <a:pt x="189" y="258"/>
                  </a:lnTo>
                  <a:lnTo>
                    <a:pt x="189" y="256"/>
                  </a:lnTo>
                  <a:lnTo>
                    <a:pt x="189" y="253"/>
                  </a:lnTo>
                  <a:lnTo>
                    <a:pt x="189" y="250"/>
                  </a:lnTo>
                  <a:lnTo>
                    <a:pt x="192" y="248"/>
                  </a:lnTo>
                  <a:lnTo>
                    <a:pt x="195" y="248"/>
                  </a:lnTo>
                  <a:lnTo>
                    <a:pt x="197" y="248"/>
                  </a:lnTo>
                  <a:lnTo>
                    <a:pt x="200" y="248"/>
                  </a:lnTo>
                  <a:lnTo>
                    <a:pt x="200" y="245"/>
                  </a:lnTo>
                  <a:lnTo>
                    <a:pt x="200" y="242"/>
                  </a:lnTo>
                  <a:lnTo>
                    <a:pt x="203" y="242"/>
                  </a:lnTo>
                  <a:lnTo>
                    <a:pt x="203" y="240"/>
                  </a:lnTo>
                  <a:lnTo>
                    <a:pt x="203" y="237"/>
                  </a:lnTo>
                  <a:lnTo>
                    <a:pt x="203" y="234"/>
                  </a:lnTo>
                  <a:lnTo>
                    <a:pt x="203" y="232"/>
                  </a:lnTo>
                  <a:lnTo>
                    <a:pt x="200" y="232"/>
                  </a:lnTo>
                  <a:lnTo>
                    <a:pt x="197" y="232"/>
                  </a:lnTo>
                  <a:lnTo>
                    <a:pt x="195" y="232"/>
                  </a:lnTo>
                  <a:lnTo>
                    <a:pt x="195" y="234"/>
                  </a:lnTo>
                  <a:lnTo>
                    <a:pt x="192" y="234"/>
                  </a:lnTo>
                  <a:lnTo>
                    <a:pt x="192" y="232"/>
                  </a:lnTo>
                  <a:lnTo>
                    <a:pt x="189" y="232"/>
                  </a:lnTo>
                  <a:lnTo>
                    <a:pt x="189" y="229"/>
                  </a:lnTo>
                  <a:lnTo>
                    <a:pt x="189" y="226"/>
                  </a:lnTo>
                  <a:lnTo>
                    <a:pt x="189" y="224"/>
                  </a:lnTo>
                  <a:lnTo>
                    <a:pt x="189" y="221"/>
                  </a:lnTo>
                  <a:lnTo>
                    <a:pt x="189" y="218"/>
                  </a:lnTo>
                  <a:lnTo>
                    <a:pt x="187" y="218"/>
                  </a:lnTo>
                  <a:lnTo>
                    <a:pt x="187" y="216"/>
                  </a:lnTo>
                  <a:lnTo>
                    <a:pt x="189" y="216"/>
                  </a:lnTo>
                  <a:lnTo>
                    <a:pt x="189" y="213"/>
                  </a:lnTo>
                  <a:lnTo>
                    <a:pt x="189" y="210"/>
                  </a:lnTo>
                  <a:lnTo>
                    <a:pt x="187" y="210"/>
                  </a:lnTo>
                  <a:lnTo>
                    <a:pt x="189" y="210"/>
                  </a:lnTo>
                  <a:lnTo>
                    <a:pt x="189" y="208"/>
                  </a:lnTo>
                  <a:lnTo>
                    <a:pt x="192" y="208"/>
                  </a:lnTo>
                  <a:lnTo>
                    <a:pt x="195" y="208"/>
                  </a:lnTo>
                  <a:lnTo>
                    <a:pt x="197" y="208"/>
                  </a:lnTo>
                  <a:lnTo>
                    <a:pt x="197" y="205"/>
                  </a:lnTo>
                  <a:lnTo>
                    <a:pt x="197" y="202"/>
                  </a:lnTo>
                  <a:lnTo>
                    <a:pt x="200" y="202"/>
                  </a:lnTo>
                  <a:lnTo>
                    <a:pt x="200" y="200"/>
                  </a:lnTo>
                  <a:lnTo>
                    <a:pt x="200" y="197"/>
                  </a:lnTo>
                  <a:lnTo>
                    <a:pt x="203" y="197"/>
                  </a:lnTo>
                  <a:lnTo>
                    <a:pt x="203" y="194"/>
                  </a:lnTo>
                  <a:lnTo>
                    <a:pt x="203" y="192"/>
                  </a:lnTo>
                  <a:lnTo>
                    <a:pt x="205" y="192"/>
                  </a:lnTo>
                  <a:lnTo>
                    <a:pt x="205" y="189"/>
                  </a:lnTo>
                  <a:lnTo>
                    <a:pt x="205" y="186"/>
                  </a:lnTo>
                  <a:lnTo>
                    <a:pt x="208" y="186"/>
                  </a:lnTo>
                  <a:lnTo>
                    <a:pt x="208" y="184"/>
                  </a:lnTo>
                  <a:lnTo>
                    <a:pt x="208" y="181"/>
                  </a:lnTo>
                  <a:lnTo>
                    <a:pt x="208" y="178"/>
                  </a:lnTo>
                  <a:lnTo>
                    <a:pt x="208" y="176"/>
                  </a:lnTo>
                  <a:lnTo>
                    <a:pt x="208" y="173"/>
                  </a:lnTo>
                  <a:lnTo>
                    <a:pt x="208" y="170"/>
                  </a:lnTo>
                  <a:lnTo>
                    <a:pt x="208" y="168"/>
                  </a:lnTo>
                  <a:lnTo>
                    <a:pt x="208" y="165"/>
                  </a:lnTo>
                  <a:lnTo>
                    <a:pt x="205" y="165"/>
                  </a:lnTo>
                  <a:lnTo>
                    <a:pt x="203" y="165"/>
                  </a:lnTo>
                  <a:lnTo>
                    <a:pt x="203" y="162"/>
                  </a:lnTo>
                  <a:lnTo>
                    <a:pt x="203" y="160"/>
                  </a:lnTo>
                  <a:lnTo>
                    <a:pt x="203" y="157"/>
                  </a:lnTo>
                  <a:lnTo>
                    <a:pt x="203" y="154"/>
                  </a:lnTo>
                  <a:lnTo>
                    <a:pt x="203" y="152"/>
                  </a:lnTo>
                  <a:lnTo>
                    <a:pt x="200" y="152"/>
                  </a:lnTo>
                  <a:lnTo>
                    <a:pt x="200" y="149"/>
                  </a:lnTo>
                  <a:lnTo>
                    <a:pt x="200" y="146"/>
                  </a:lnTo>
                  <a:lnTo>
                    <a:pt x="203" y="146"/>
                  </a:lnTo>
                  <a:lnTo>
                    <a:pt x="203" y="144"/>
                  </a:lnTo>
                  <a:lnTo>
                    <a:pt x="205" y="144"/>
                  </a:lnTo>
                  <a:lnTo>
                    <a:pt x="205" y="141"/>
                  </a:lnTo>
                  <a:lnTo>
                    <a:pt x="208" y="141"/>
                  </a:lnTo>
                  <a:lnTo>
                    <a:pt x="211" y="144"/>
                  </a:lnTo>
                  <a:lnTo>
                    <a:pt x="211" y="141"/>
                  </a:lnTo>
                  <a:lnTo>
                    <a:pt x="213" y="141"/>
                  </a:lnTo>
                  <a:lnTo>
                    <a:pt x="216" y="141"/>
                  </a:lnTo>
                  <a:lnTo>
                    <a:pt x="216" y="138"/>
                  </a:lnTo>
                  <a:lnTo>
                    <a:pt x="216" y="136"/>
                  </a:lnTo>
                  <a:lnTo>
                    <a:pt x="219" y="136"/>
                  </a:lnTo>
                  <a:lnTo>
                    <a:pt x="219" y="133"/>
                  </a:lnTo>
                  <a:lnTo>
                    <a:pt x="221" y="133"/>
                  </a:lnTo>
                  <a:lnTo>
                    <a:pt x="221" y="136"/>
                  </a:lnTo>
                  <a:lnTo>
                    <a:pt x="224" y="136"/>
                  </a:lnTo>
                  <a:lnTo>
                    <a:pt x="227" y="136"/>
                  </a:lnTo>
                  <a:lnTo>
                    <a:pt x="229" y="136"/>
                  </a:lnTo>
                  <a:lnTo>
                    <a:pt x="229" y="138"/>
                  </a:lnTo>
                  <a:lnTo>
                    <a:pt x="232" y="138"/>
                  </a:lnTo>
                  <a:lnTo>
                    <a:pt x="232" y="141"/>
                  </a:lnTo>
                  <a:lnTo>
                    <a:pt x="235" y="141"/>
                  </a:lnTo>
                  <a:lnTo>
                    <a:pt x="235" y="144"/>
                  </a:lnTo>
                  <a:lnTo>
                    <a:pt x="235" y="146"/>
                  </a:lnTo>
                  <a:lnTo>
                    <a:pt x="237" y="146"/>
                  </a:lnTo>
                  <a:lnTo>
                    <a:pt x="240" y="146"/>
                  </a:lnTo>
                  <a:lnTo>
                    <a:pt x="243" y="146"/>
                  </a:lnTo>
                  <a:lnTo>
                    <a:pt x="243" y="144"/>
                  </a:lnTo>
                  <a:lnTo>
                    <a:pt x="245" y="144"/>
                  </a:lnTo>
                  <a:lnTo>
                    <a:pt x="245" y="141"/>
                  </a:lnTo>
                  <a:lnTo>
                    <a:pt x="248" y="141"/>
                  </a:lnTo>
                  <a:lnTo>
                    <a:pt x="251" y="141"/>
                  </a:lnTo>
                  <a:lnTo>
                    <a:pt x="251" y="138"/>
                  </a:lnTo>
                  <a:lnTo>
                    <a:pt x="253" y="138"/>
                  </a:lnTo>
                  <a:lnTo>
                    <a:pt x="253" y="136"/>
                  </a:lnTo>
                  <a:lnTo>
                    <a:pt x="256" y="136"/>
                  </a:lnTo>
                  <a:lnTo>
                    <a:pt x="259" y="136"/>
                  </a:lnTo>
                  <a:lnTo>
                    <a:pt x="261" y="136"/>
                  </a:lnTo>
                  <a:lnTo>
                    <a:pt x="264" y="136"/>
                  </a:lnTo>
                  <a:lnTo>
                    <a:pt x="267" y="136"/>
                  </a:lnTo>
                  <a:lnTo>
                    <a:pt x="269" y="136"/>
                  </a:lnTo>
                  <a:lnTo>
                    <a:pt x="269" y="133"/>
                  </a:lnTo>
                  <a:lnTo>
                    <a:pt x="272" y="133"/>
                  </a:lnTo>
                  <a:lnTo>
                    <a:pt x="272" y="130"/>
                  </a:lnTo>
                  <a:lnTo>
                    <a:pt x="272" y="128"/>
                  </a:lnTo>
                  <a:lnTo>
                    <a:pt x="272" y="125"/>
                  </a:lnTo>
                  <a:lnTo>
                    <a:pt x="272" y="122"/>
                  </a:lnTo>
                  <a:lnTo>
                    <a:pt x="272" y="120"/>
                  </a:lnTo>
                  <a:lnTo>
                    <a:pt x="275" y="120"/>
                  </a:lnTo>
                  <a:lnTo>
                    <a:pt x="275" y="117"/>
                  </a:lnTo>
                  <a:lnTo>
                    <a:pt x="277" y="117"/>
                  </a:lnTo>
                  <a:lnTo>
                    <a:pt x="280" y="117"/>
                  </a:lnTo>
                  <a:lnTo>
                    <a:pt x="280" y="114"/>
                  </a:lnTo>
                  <a:lnTo>
                    <a:pt x="283" y="114"/>
                  </a:lnTo>
                  <a:lnTo>
                    <a:pt x="283" y="112"/>
                  </a:lnTo>
                  <a:lnTo>
                    <a:pt x="283" y="109"/>
                  </a:lnTo>
                  <a:lnTo>
                    <a:pt x="285" y="109"/>
                  </a:lnTo>
                  <a:lnTo>
                    <a:pt x="285" y="106"/>
                  </a:lnTo>
                  <a:lnTo>
                    <a:pt x="288" y="106"/>
                  </a:lnTo>
                  <a:lnTo>
                    <a:pt x="288" y="104"/>
                  </a:lnTo>
                  <a:lnTo>
                    <a:pt x="291" y="104"/>
                  </a:lnTo>
                  <a:lnTo>
                    <a:pt x="291" y="101"/>
                  </a:lnTo>
                  <a:lnTo>
                    <a:pt x="293" y="101"/>
                  </a:lnTo>
                  <a:lnTo>
                    <a:pt x="293" y="98"/>
                  </a:lnTo>
                  <a:lnTo>
                    <a:pt x="296" y="98"/>
                  </a:lnTo>
                  <a:lnTo>
                    <a:pt x="296" y="96"/>
                  </a:lnTo>
                  <a:lnTo>
                    <a:pt x="296" y="93"/>
                  </a:lnTo>
                  <a:lnTo>
                    <a:pt x="296" y="90"/>
                  </a:lnTo>
                  <a:lnTo>
                    <a:pt x="299" y="90"/>
                  </a:lnTo>
                  <a:lnTo>
                    <a:pt x="299" y="88"/>
                  </a:lnTo>
                  <a:lnTo>
                    <a:pt x="301" y="88"/>
                  </a:lnTo>
                  <a:lnTo>
                    <a:pt x="301" y="85"/>
                  </a:lnTo>
                  <a:lnTo>
                    <a:pt x="301" y="82"/>
                  </a:lnTo>
                  <a:lnTo>
                    <a:pt x="301" y="80"/>
                  </a:lnTo>
                  <a:lnTo>
                    <a:pt x="304" y="80"/>
                  </a:lnTo>
                  <a:lnTo>
                    <a:pt x="307" y="80"/>
                  </a:lnTo>
                  <a:lnTo>
                    <a:pt x="307" y="77"/>
                  </a:lnTo>
                  <a:lnTo>
                    <a:pt x="309" y="77"/>
                  </a:lnTo>
                  <a:lnTo>
                    <a:pt x="309" y="74"/>
                  </a:lnTo>
                  <a:lnTo>
                    <a:pt x="309" y="72"/>
                  </a:lnTo>
                  <a:lnTo>
                    <a:pt x="312" y="72"/>
                  </a:lnTo>
                  <a:lnTo>
                    <a:pt x="312" y="69"/>
                  </a:lnTo>
                  <a:lnTo>
                    <a:pt x="315" y="69"/>
                  </a:lnTo>
                  <a:lnTo>
                    <a:pt x="315" y="66"/>
                  </a:lnTo>
                  <a:lnTo>
                    <a:pt x="317" y="66"/>
                  </a:lnTo>
                  <a:lnTo>
                    <a:pt x="317" y="64"/>
                  </a:lnTo>
                  <a:lnTo>
                    <a:pt x="320" y="64"/>
                  </a:lnTo>
                  <a:lnTo>
                    <a:pt x="323" y="64"/>
                  </a:lnTo>
                  <a:lnTo>
                    <a:pt x="325" y="66"/>
                  </a:lnTo>
                  <a:lnTo>
                    <a:pt x="328" y="66"/>
                  </a:lnTo>
                  <a:lnTo>
                    <a:pt x="328" y="69"/>
                  </a:lnTo>
                  <a:lnTo>
                    <a:pt x="331" y="69"/>
                  </a:lnTo>
                  <a:lnTo>
                    <a:pt x="333" y="69"/>
                  </a:lnTo>
                  <a:lnTo>
                    <a:pt x="336" y="69"/>
                  </a:lnTo>
                  <a:lnTo>
                    <a:pt x="336" y="66"/>
                  </a:lnTo>
                  <a:lnTo>
                    <a:pt x="339" y="66"/>
                  </a:lnTo>
                  <a:lnTo>
                    <a:pt x="339" y="64"/>
                  </a:lnTo>
                  <a:lnTo>
                    <a:pt x="341" y="64"/>
                  </a:lnTo>
                  <a:lnTo>
                    <a:pt x="344" y="64"/>
                  </a:lnTo>
                  <a:lnTo>
                    <a:pt x="344" y="66"/>
                  </a:lnTo>
                  <a:lnTo>
                    <a:pt x="344" y="64"/>
                  </a:lnTo>
                  <a:lnTo>
                    <a:pt x="347" y="64"/>
                  </a:lnTo>
                  <a:lnTo>
                    <a:pt x="347" y="61"/>
                  </a:lnTo>
                  <a:lnTo>
                    <a:pt x="349" y="61"/>
                  </a:lnTo>
                  <a:lnTo>
                    <a:pt x="349" y="58"/>
                  </a:lnTo>
                  <a:lnTo>
                    <a:pt x="352" y="58"/>
                  </a:lnTo>
                  <a:lnTo>
                    <a:pt x="352" y="56"/>
                  </a:lnTo>
                  <a:lnTo>
                    <a:pt x="355" y="56"/>
                  </a:lnTo>
                  <a:lnTo>
                    <a:pt x="355" y="53"/>
                  </a:lnTo>
                  <a:lnTo>
                    <a:pt x="357" y="53"/>
                  </a:lnTo>
                  <a:lnTo>
                    <a:pt x="357" y="50"/>
                  </a:lnTo>
                  <a:lnTo>
                    <a:pt x="360" y="50"/>
                  </a:lnTo>
                  <a:lnTo>
                    <a:pt x="363" y="48"/>
                  </a:lnTo>
                  <a:lnTo>
                    <a:pt x="365" y="48"/>
                  </a:lnTo>
                  <a:lnTo>
                    <a:pt x="368" y="45"/>
                  </a:lnTo>
                  <a:lnTo>
                    <a:pt x="371" y="42"/>
                  </a:lnTo>
                  <a:lnTo>
                    <a:pt x="371" y="40"/>
                  </a:lnTo>
                  <a:lnTo>
                    <a:pt x="371" y="37"/>
                  </a:lnTo>
                  <a:lnTo>
                    <a:pt x="368" y="37"/>
                  </a:lnTo>
                  <a:lnTo>
                    <a:pt x="368" y="34"/>
                  </a:lnTo>
                  <a:lnTo>
                    <a:pt x="368" y="32"/>
                  </a:lnTo>
                  <a:lnTo>
                    <a:pt x="368" y="34"/>
                  </a:lnTo>
                  <a:lnTo>
                    <a:pt x="368" y="32"/>
                  </a:lnTo>
                  <a:lnTo>
                    <a:pt x="368" y="29"/>
                  </a:lnTo>
                  <a:lnTo>
                    <a:pt x="371" y="29"/>
                  </a:lnTo>
                  <a:lnTo>
                    <a:pt x="371" y="26"/>
                  </a:lnTo>
                  <a:lnTo>
                    <a:pt x="371" y="24"/>
                  </a:lnTo>
                  <a:lnTo>
                    <a:pt x="371" y="21"/>
                  </a:lnTo>
                  <a:lnTo>
                    <a:pt x="373" y="21"/>
                  </a:lnTo>
                  <a:lnTo>
                    <a:pt x="373" y="18"/>
                  </a:lnTo>
                  <a:lnTo>
                    <a:pt x="376" y="18"/>
                  </a:lnTo>
                  <a:lnTo>
                    <a:pt x="379" y="16"/>
                  </a:lnTo>
                  <a:lnTo>
                    <a:pt x="381" y="16"/>
                  </a:lnTo>
                  <a:lnTo>
                    <a:pt x="381" y="13"/>
                  </a:lnTo>
                  <a:lnTo>
                    <a:pt x="384" y="13"/>
                  </a:lnTo>
                  <a:lnTo>
                    <a:pt x="384" y="10"/>
                  </a:lnTo>
                  <a:lnTo>
                    <a:pt x="387" y="10"/>
                  </a:lnTo>
                  <a:lnTo>
                    <a:pt x="387" y="8"/>
                  </a:lnTo>
                  <a:lnTo>
                    <a:pt x="389" y="8"/>
                  </a:lnTo>
                  <a:lnTo>
                    <a:pt x="387" y="8"/>
                  </a:lnTo>
                  <a:lnTo>
                    <a:pt x="387" y="10"/>
                  </a:lnTo>
                  <a:lnTo>
                    <a:pt x="389" y="10"/>
                  </a:lnTo>
                  <a:lnTo>
                    <a:pt x="389" y="13"/>
                  </a:lnTo>
                  <a:lnTo>
                    <a:pt x="392" y="13"/>
                  </a:lnTo>
                  <a:lnTo>
                    <a:pt x="392" y="16"/>
                  </a:lnTo>
                  <a:lnTo>
                    <a:pt x="395" y="16"/>
                  </a:lnTo>
                  <a:lnTo>
                    <a:pt x="397" y="16"/>
                  </a:lnTo>
                  <a:lnTo>
                    <a:pt x="397" y="13"/>
                  </a:lnTo>
                  <a:lnTo>
                    <a:pt x="400" y="13"/>
                  </a:lnTo>
                  <a:lnTo>
                    <a:pt x="403" y="13"/>
                  </a:lnTo>
                  <a:lnTo>
                    <a:pt x="405" y="13"/>
                  </a:lnTo>
                  <a:lnTo>
                    <a:pt x="408" y="13"/>
                  </a:lnTo>
                  <a:lnTo>
                    <a:pt x="411" y="10"/>
                  </a:lnTo>
                  <a:lnTo>
                    <a:pt x="413" y="10"/>
                  </a:lnTo>
                  <a:lnTo>
                    <a:pt x="416" y="10"/>
                  </a:lnTo>
                  <a:lnTo>
                    <a:pt x="419" y="10"/>
                  </a:lnTo>
                  <a:lnTo>
                    <a:pt x="419" y="8"/>
                  </a:lnTo>
                  <a:lnTo>
                    <a:pt x="419" y="10"/>
                  </a:lnTo>
                  <a:lnTo>
                    <a:pt x="421" y="10"/>
                  </a:lnTo>
                  <a:lnTo>
                    <a:pt x="424" y="10"/>
                  </a:lnTo>
                  <a:lnTo>
                    <a:pt x="424" y="8"/>
                  </a:lnTo>
                  <a:lnTo>
                    <a:pt x="427" y="8"/>
                  </a:lnTo>
                  <a:lnTo>
                    <a:pt x="427" y="5"/>
                  </a:lnTo>
                  <a:lnTo>
                    <a:pt x="429" y="5"/>
                  </a:lnTo>
                  <a:lnTo>
                    <a:pt x="432" y="5"/>
                  </a:lnTo>
                  <a:lnTo>
                    <a:pt x="435" y="2"/>
                  </a:lnTo>
                  <a:lnTo>
                    <a:pt x="437" y="2"/>
                  </a:lnTo>
                  <a:lnTo>
                    <a:pt x="440" y="2"/>
                  </a:lnTo>
                  <a:lnTo>
                    <a:pt x="440" y="0"/>
                  </a:lnTo>
                  <a:lnTo>
                    <a:pt x="443" y="2"/>
                  </a:lnTo>
                  <a:lnTo>
                    <a:pt x="445" y="2"/>
                  </a:lnTo>
                  <a:lnTo>
                    <a:pt x="448" y="2"/>
                  </a:lnTo>
                  <a:lnTo>
                    <a:pt x="451" y="2"/>
                  </a:lnTo>
                  <a:lnTo>
                    <a:pt x="453" y="5"/>
                  </a:lnTo>
                  <a:lnTo>
                    <a:pt x="456" y="5"/>
                  </a:lnTo>
                  <a:lnTo>
                    <a:pt x="459" y="5"/>
                  </a:lnTo>
                  <a:lnTo>
                    <a:pt x="461" y="5"/>
                  </a:lnTo>
                  <a:lnTo>
                    <a:pt x="464" y="8"/>
                  </a:lnTo>
                  <a:lnTo>
                    <a:pt x="467" y="8"/>
                  </a:lnTo>
                  <a:lnTo>
                    <a:pt x="467" y="10"/>
                  </a:lnTo>
                  <a:lnTo>
                    <a:pt x="467" y="13"/>
                  </a:lnTo>
                  <a:lnTo>
                    <a:pt x="467" y="16"/>
                  </a:lnTo>
                  <a:lnTo>
                    <a:pt x="467" y="18"/>
                  </a:lnTo>
                  <a:lnTo>
                    <a:pt x="467" y="21"/>
                  </a:lnTo>
                  <a:lnTo>
                    <a:pt x="469" y="21"/>
                  </a:lnTo>
                  <a:lnTo>
                    <a:pt x="469" y="24"/>
                  </a:lnTo>
                  <a:lnTo>
                    <a:pt x="472" y="24"/>
                  </a:lnTo>
                  <a:lnTo>
                    <a:pt x="472" y="26"/>
                  </a:lnTo>
                  <a:lnTo>
                    <a:pt x="475" y="26"/>
                  </a:lnTo>
                  <a:lnTo>
                    <a:pt x="477" y="26"/>
                  </a:lnTo>
                  <a:lnTo>
                    <a:pt x="477" y="29"/>
                  </a:lnTo>
                  <a:lnTo>
                    <a:pt x="480" y="29"/>
                  </a:lnTo>
                  <a:lnTo>
                    <a:pt x="483" y="29"/>
                  </a:lnTo>
                  <a:lnTo>
                    <a:pt x="485" y="29"/>
                  </a:lnTo>
                  <a:lnTo>
                    <a:pt x="485" y="32"/>
                  </a:lnTo>
                  <a:lnTo>
                    <a:pt x="488" y="32"/>
                  </a:lnTo>
                  <a:lnTo>
                    <a:pt x="491" y="32"/>
                  </a:lnTo>
                  <a:lnTo>
                    <a:pt x="491" y="34"/>
                  </a:lnTo>
                  <a:lnTo>
                    <a:pt x="493" y="34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1" y="34"/>
                  </a:lnTo>
                  <a:lnTo>
                    <a:pt x="501" y="37"/>
                  </a:lnTo>
                  <a:lnTo>
                    <a:pt x="504" y="37"/>
                  </a:lnTo>
                  <a:lnTo>
                    <a:pt x="507" y="37"/>
                  </a:lnTo>
                  <a:lnTo>
                    <a:pt x="509" y="37"/>
                  </a:lnTo>
                  <a:lnTo>
                    <a:pt x="512" y="37"/>
                  </a:lnTo>
                  <a:lnTo>
                    <a:pt x="515" y="37"/>
                  </a:lnTo>
                  <a:lnTo>
                    <a:pt x="515" y="34"/>
                  </a:lnTo>
                  <a:lnTo>
                    <a:pt x="517" y="34"/>
                  </a:lnTo>
                  <a:lnTo>
                    <a:pt x="520" y="34"/>
                  </a:lnTo>
                  <a:lnTo>
                    <a:pt x="523" y="34"/>
                  </a:lnTo>
                  <a:lnTo>
                    <a:pt x="523" y="37"/>
                  </a:lnTo>
                  <a:lnTo>
                    <a:pt x="525" y="37"/>
                  </a:lnTo>
                  <a:lnTo>
                    <a:pt x="528" y="37"/>
                  </a:lnTo>
                  <a:lnTo>
                    <a:pt x="531" y="37"/>
                  </a:lnTo>
                  <a:lnTo>
                    <a:pt x="528" y="37"/>
                  </a:lnTo>
                  <a:lnTo>
                    <a:pt x="525" y="37"/>
                  </a:lnTo>
                  <a:lnTo>
                    <a:pt x="525" y="34"/>
                  </a:lnTo>
                  <a:lnTo>
                    <a:pt x="528" y="34"/>
                  </a:lnTo>
                  <a:lnTo>
                    <a:pt x="531" y="34"/>
                  </a:lnTo>
                  <a:lnTo>
                    <a:pt x="531" y="37"/>
                  </a:lnTo>
                  <a:lnTo>
                    <a:pt x="533" y="37"/>
                  </a:lnTo>
                  <a:lnTo>
                    <a:pt x="533" y="40"/>
                  </a:lnTo>
                  <a:lnTo>
                    <a:pt x="533" y="42"/>
                  </a:lnTo>
                  <a:lnTo>
                    <a:pt x="536" y="42"/>
                  </a:lnTo>
                  <a:lnTo>
                    <a:pt x="539" y="42"/>
                  </a:lnTo>
                  <a:lnTo>
                    <a:pt x="541" y="42"/>
                  </a:lnTo>
                  <a:lnTo>
                    <a:pt x="544" y="42"/>
                  </a:lnTo>
                  <a:lnTo>
                    <a:pt x="544" y="40"/>
                  </a:lnTo>
                  <a:lnTo>
                    <a:pt x="541" y="40"/>
                  </a:lnTo>
                  <a:lnTo>
                    <a:pt x="544" y="40"/>
                  </a:lnTo>
                  <a:lnTo>
                    <a:pt x="544" y="42"/>
                  </a:lnTo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16" name="Freeform 382"/>
            <p:cNvSpPr>
              <a:spLocks/>
            </p:cNvSpPr>
            <p:nvPr/>
          </p:nvSpPr>
          <p:spPr bwMode="auto">
            <a:xfrm>
              <a:off x="4995863" y="5311775"/>
              <a:ext cx="1381125" cy="1055688"/>
            </a:xfrm>
            <a:custGeom>
              <a:avLst/>
              <a:gdLst>
                <a:gd name="T0" fmla="*/ 2147483647 w 368"/>
                <a:gd name="T1" fmla="*/ 2147483647 h 267"/>
                <a:gd name="T2" fmla="*/ 2147483647 w 368"/>
                <a:gd name="T3" fmla="*/ 2147483647 h 267"/>
                <a:gd name="T4" fmla="*/ 2147483647 w 368"/>
                <a:gd name="T5" fmla="*/ 2147483647 h 267"/>
                <a:gd name="T6" fmla="*/ 2147483647 w 368"/>
                <a:gd name="T7" fmla="*/ 2147483647 h 267"/>
                <a:gd name="T8" fmla="*/ 2147483647 w 368"/>
                <a:gd name="T9" fmla="*/ 2147483647 h 267"/>
                <a:gd name="T10" fmla="*/ 2147483647 w 368"/>
                <a:gd name="T11" fmla="*/ 2147483647 h 267"/>
                <a:gd name="T12" fmla="*/ 2147483647 w 368"/>
                <a:gd name="T13" fmla="*/ 2147483647 h 267"/>
                <a:gd name="T14" fmla="*/ 2147483647 w 368"/>
                <a:gd name="T15" fmla="*/ 2147483647 h 267"/>
                <a:gd name="T16" fmla="*/ 2147483647 w 368"/>
                <a:gd name="T17" fmla="*/ 2147483647 h 267"/>
                <a:gd name="T18" fmla="*/ 2147483647 w 368"/>
                <a:gd name="T19" fmla="*/ 2147483647 h 267"/>
                <a:gd name="T20" fmla="*/ 2147483647 w 368"/>
                <a:gd name="T21" fmla="*/ 2147483647 h 267"/>
                <a:gd name="T22" fmla="*/ 2147483647 w 368"/>
                <a:gd name="T23" fmla="*/ 2147483647 h 267"/>
                <a:gd name="T24" fmla="*/ 2147483647 w 368"/>
                <a:gd name="T25" fmla="*/ 0 h 267"/>
                <a:gd name="T26" fmla="*/ 2147483647 w 368"/>
                <a:gd name="T27" fmla="*/ 2147483647 h 267"/>
                <a:gd name="T28" fmla="*/ 2147483647 w 368"/>
                <a:gd name="T29" fmla="*/ 2147483647 h 267"/>
                <a:gd name="T30" fmla="*/ 2147483647 w 368"/>
                <a:gd name="T31" fmla="*/ 2147483647 h 267"/>
                <a:gd name="T32" fmla="*/ 2147483647 w 368"/>
                <a:gd name="T33" fmla="*/ 2147483647 h 267"/>
                <a:gd name="T34" fmla="*/ 2147483647 w 368"/>
                <a:gd name="T35" fmla="*/ 2147483647 h 267"/>
                <a:gd name="T36" fmla="*/ 2147483647 w 368"/>
                <a:gd name="T37" fmla="*/ 2147483647 h 267"/>
                <a:gd name="T38" fmla="*/ 2147483647 w 368"/>
                <a:gd name="T39" fmla="*/ 2147483647 h 267"/>
                <a:gd name="T40" fmla="*/ 2147483647 w 368"/>
                <a:gd name="T41" fmla="*/ 2147483647 h 267"/>
                <a:gd name="T42" fmla="*/ 2147483647 w 368"/>
                <a:gd name="T43" fmla="*/ 2147483647 h 267"/>
                <a:gd name="T44" fmla="*/ 2147483647 w 368"/>
                <a:gd name="T45" fmla="*/ 2147483647 h 267"/>
                <a:gd name="T46" fmla="*/ 2147483647 w 368"/>
                <a:gd name="T47" fmla="*/ 2147483647 h 267"/>
                <a:gd name="T48" fmla="*/ 2147483647 w 368"/>
                <a:gd name="T49" fmla="*/ 2147483647 h 267"/>
                <a:gd name="T50" fmla="*/ 2147483647 w 368"/>
                <a:gd name="T51" fmla="*/ 2147483647 h 267"/>
                <a:gd name="T52" fmla="*/ 2147483647 w 368"/>
                <a:gd name="T53" fmla="*/ 2147483647 h 267"/>
                <a:gd name="T54" fmla="*/ 2147483647 w 368"/>
                <a:gd name="T55" fmla="*/ 2147483647 h 267"/>
                <a:gd name="T56" fmla="*/ 2147483647 w 368"/>
                <a:gd name="T57" fmla="*/ 2147483647 h 267"/>
                <a:gd name="T58" fmla="*/ 2147483647 w 368"/>
                <a:gd name="T59" fmla="*/ 2147483647 h 267"/>
                <a:gd name="T60" fmla="*/ 2147483647 w 368"/>
                <a:gd name="T61" fmla="*/ 2147483647 h 267"/>
                <a:gd name="T62" fmla="*/ 2147483647 w 368"/>
                <a:gd name="T63" fmla="*/ 2147483647 h 267"/>
                <a:gd name="T64" fmla="*/ 2147483647 w 368"/>
                <a:gd name="T65" fmla="*/ 2147483647 h 267"/>
                <a:gd name="T66" fmla="*/ 2147483647 w 368"/>
                <a:gd name="T67" fmla="*/ 2147483647 h 267"/>
                <a:gd name="T68" fmla="*/ 2147483647 w 368"/>
                <a:gd name="T69" fmla="*/ 2147483647 h 267"/>
                <a:gd name="T70" fmla="*/ 2147483647 w 368"/>
                <a:gd name="T71" fmla="*/ 2147483647 h 267"/>
                <a:gd name="T72" fmla="*/ 2147483647 w 368"/>
                <a:gd name="T73" fmla="*/ 2147483647 h 267"/>
                <a:gd name="T74" fmla="*/ 2147483647 w 368"/>
                <a:gd name="T75" fmla="*/ 2147483647 h 267"/>
                <a:gd name="T76" fmla="*/ 2147483647 w 368"/>
                <a:gd name="T77" fmla="*/ 2147483647 h 267"/>
                <a:gd name="T78" fmla="*/ 2147483647 w 368"/>
                <a:gd name="T79" fmla="*/ 2147483647 h 267"/>
                <a:gd name="T80" fmla="*/ 2147483647 w 368"/>
                <a:gd name="T81" fmla="*/ 2147483647 h 267"/>
                <a:gd name="T82" fmla="*/ 2147483647 w 368"/>
                <a:gd name="T83" fmla="*/ 2147483647 h 267"/>
                <a:gd name="T84" fmla="*/ 2147483647 w 368"/>
                <a:gd name="T85" fmla="*/ 2147483647 h 267"/>
                <a:gd name="T86" fmla="*/ 2147483647 w 368"/>
                <a:gd name="T87" fmla="*/ 2147483647 h 267"/>
                <a:gd name="T88" fmla="*/ 2147483647 w 368"/>
                <a:gd name="T89" fmla="*/ 2147483647 h 267"/>
                <a:gd name="T90" fmla="*/ 2147483647 w 368"/>
                <a:gd name="T91" fmla="*/ 2147483647 h 267"/>
                <a:gd name="T92" fmla="*/ 2147483647 w 368"/>
                <a:gd name="T93" fmla="*/ 2147483647 h 267"/>
                <a:gd name="T94" fmla="*/ 2147483647 w 368"/>
                <a:gd name="T95" fmla="*/ 2147483647 h 267"/>
                <a:gd name="T96" fmla="*/ 2147483647 w 368"/>
                <a:gd name="T97" fmla="*/ 2147483647 h 267"/>
                <a:gd name="T98" fmla="*/ 2147483647 w 368"/>
                <a:gd name="T99" fmla="*/ 2147483647 h 267"/>
                <a:gd name="T100" fmla="*/ 2147483647 w 368"/>
                <a:gd name="T101" fmla="*/ 2147483647 h 267"/>
                <a:gd name="T102" fmla="*/ 2147483647 w 368"/>
                <a:gd name="T103" fmla="*/ 2147483647 h 267"/>
                <a:gd name="T104" fmla="*/ 2147483647 w 368"/>
                <a:gd name="T105" fmla="*/ 2147483647 h 267"/>
                <a:gd name="T106" fmla="*/ 2147483647 w 368"/>
                <a:gd name="T107" fmla="*/ 2147483647 h 267"/>
                <a:gd name="T108" fmla="*/ 2147483647 w 368"/>
                <a:gd name="T109" fmla="*/ 2147483647 h 267"/>
                <a:gd name="T110" fmla="*/ 2147483647 w 368"/>
                <a:gd name="T111" fmla="*/ 2147483647 h 267"/>
                <a:gd name="T112" fmla="*/ 2147483647 w 368"/>
                <a:gd name="T113" fmla="*/ 2147483647 h 267"/>
                <a:gd name="T114" fmla="*/ 2147483647 w 368"/>
                <a:gd name="T115" fmla="*/ 2147483647 h 267"/>
                <a:gd name="T116" fmla="*/ 2147483647 w 368"/>
                <a:gd name="T117" fmla="*/ 2147483647 h 267"/>
                <a:gd name="T118" fmla="*/ 2147483647 w 368"/>
                <a:gd name="T119" fmla="*/ 2147483647 h 267"/>
                <a:gd name="T120" fmla="*/ 2147483647 w 368"/>
                <a:gd name="T121" fmla="*/ 2147483647 h 267"/>
                <a:gd name="T122" fmla="*/ 2147483647 w 368"/>
                <a:gd name="T123" fmla="*/ 2147483647 h 26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8"/>
                <a:gd name="T187" fmla="*/ 0 h 267"/>
                <a:gd name="T188" fmla="*/ 368 w 368"/>
                <a:gd name="T189" fmla="*/ 267 h 26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8" h="267">
                  <a:moveTo>
                    <a:pt x="368" y="40"/>
                  </a:moveTo>
                  <a:lnTo>
                    <a:pt x="365" y="40"/>
                  </a:lnTo>
                  <a:lnTo>
                    <a:pt x="365" y="43"/>
                  </a:lnTo>
                  <a:lnTo>
                    <a:pt x="363" y="43"/>
                  </a:lnTo>
                  <a:lnTo>
                    <a:pt x="360" y="43"/>
                  </a:lnTo>
                  <a:lnTo>
                    <a:pt x="360" y="40"/>
                  </a:lnTo>
                  <a:lnTo>
                    <a:pt x="357" y="40"/>
                  </a:lnTo>
                  <a:lnTo>
                    <a:pt x="357" y="38"/>
                  </a:lnTo>
                  <a:lnTo>
                    <a:pt x="355" y="38"/>
                  </a:lnTo>
                  <a:lnTo>
                    <a:pt x="352" y="38"/>
                  </a:lnTo>
                  <a:lnTo>
                    <a:pt x="349" y="38"/>
                  </a:lnTo>
                  <a:lnTo>
                    <a:pt x="349" y="35"/>
                  </a:lnTo>
                  <a:lnTo>
                    <a:pt x="347" y="35"/>
                  </a:lnTo>
                  <a:lnTo>
                    <a:pt x="344" y="35"/>
                  </a:lnTo>
                  <a:lnTo>
                    <a:pt x="344" y="32"/>
                  </a:lnTo>
                  <a:lnTo>
                    <a:pt x="341" y="32"/>
                  </a:lnTo>
                  <a:lnTo>
                    <a:pt x="341" y="35"/>
                  </a:lnTo>
                  <a:lnTo>
                    <a:pt x="339" y="35"/>
                  </a:lnTo>
                  <a:lnTo>
                    <a:pt x="336" y="35"/>
                  </a:lnTo>
                  <a:lnTo>
                    <a:pt x="333" y="35"/>
                  </a:lnTo>
                  <a:lnTo>
                    <a:pt x="333" y="38"/>
                  </a:lnTo>
                  <a:lnTo>
                    <a:pt x="331" y="38"/>
                  </a:lnTo>
                  <a:lnTo>
                    <a:pt x="328" y="38"/>
                  </a:lnTo>
                  <a:lnTo>
                    <a:pt x="328" y="35"/>
                  </a:lnTo>
                  <a:lnTo>
                    <a:pt x="325" y="35"/>
                  </a:lnTo>
                  <a:lnTo>
                    <a:pt x="323" y="35"/>
                  </a:lnTo>
                  <a:lnTo>
                    <a:pt x="323" y="32"/>
                  </a:lnTo>
                  <a:lnTo>
                    <a:pt x="320" y="32"/>
                  </a:lnTo>
                  <a:lnTo>
                    <a:pt x="317" y="32"/>
                  </a:lnTo>
                  <a:lnTo>
                    <a:pt x="315" y="32"/>
                  </a:lnTo>
                  <a:lnTo>
                    <a:pt x="312" y="32"/>
                  </a:lnTo>
                  <a:lnTo>
                    <a:pt x="312" y="30"/>
                  </a:lnTo>
                  <a:lnTo>
                    <a:pt x="309" y="30"/>
                  </a:lnTo>
                  <a:lnTo>
                    <a:pt x="307" y="30"/>
                  </a:lnTo>
                  <a:lnTo>
                    <a:pt x="304" y="30"/>
                  </a:lnTo>
                  <a:lnTo>
                    <a:pt x="304" y="27"/>
                  </a:lnTo>
                  <a:lnTo>
                    <a:pt x="301" y="27"/>
                  </a:lnTo>
                  <a:lnTo>
                    <a:pt x="299" y="27"/>
                  </a:lnTo>
                  <a:lnTo>
                    <a:pt x="299" y="24"/>
                  </a:lnTo>
                  <a:lnTo>
                    <a:pt x="296" y="24"/>
                  </a:lnTo>
                  <a:lnTo>
                    <a:pt x="293" y="24"/>
                  </a:lnTo>
                  <a:lnTo>
                    <a:pt x="293" y="22"/>
                  </a:lnTo>
                  <a:lnTo>
                    <a:pt x="291" y="22"/>
                  </a:lnTo>
                  <a:lnTo>
                    <a:pt x="291" y="19"/>
                  </a:lnTo>
                  <a:lnTo>
                    <a:pt x="288" y="19"/>
                  </a:lnTo>
                  <a:lnTo>
                    <a:pt x="285" y="19"/>
                  </a:lnTo>
                  <a:lnTo>
                    <a:pt x="288" y="19"/>
                  </a:lnTo>
                  <a:lnTo>
                    <a:pt x="288" y="16"/>
                  </a:lnTo>
                  <a:lnTo>
                    <a:pt x="291" y="16"/>
                  </a:lnTo>
                  <a:lnTo>
                    <a:pt x="291" y="19"/>
                  </a:lnTo>
                  <a:lnTo>
                    <a:pt x="291" y="16"/>
                  </a:lnTo>
                  <a:lnTo>
                    <a:pt x="291" y="14"/>
                  </a:lnTo>
                  <a:lnTo>
                    <a:pt x="288" y="14"/>
                  </a:lnTo>
                  <a:lnTo>
                    <a:pt x="288" y="11"/>
                  </a:lnTo>
                  <a:lnTo>
                    <a:pt x="288" y="8"/>
                  </a:lnTo>
                  <a:lnTo>
                    <a:pt x="288" y="6"/>
                  </a:lnTo>
                  <a:lnTo>
                    <a:pt x="285" y="6"/>
                  </a:lnTo>
                  <a:lnTo>
                    <a:pt x="283" y="6"/>
                  </a:lnTo>
                  <a:lnTo>
                    <a:pt x="280" y="6"/>
                  </a:lnTo>
                  <a:lnTo>
                    <a:pt x="277" y="6"/>
                  </a:lnTo>
                  <a:lnTo>
                    <a:pt x="277" y="3"/>
                  </a:lnTo>
                  <a:lnTo>
                    <a:pt x="275" y="3"/>
                  </a:lnTo>
                  <a:lnTo>
                    <a:pt x="272" y="3"/>
                  </a:lnTo>
                  <a:lnTo>
                    <a:pt x="272" y="0"/>
                  </a:lnTo>
                  <a:lnTo>
                    <a:pt x="269" y="0"/>
                  </a:lnTo>
                  <a:lnTo>
                    <a:pt x="267" y="0"/>
                  </a:lnTo>
                  <a:lnTo>
                    <a:pt x="264" y="0"/>
                  </a:lnTo>
                  <a:lnTo>
                    <a:pt x="261" y="0"/>
                  </a:lnTo>
                  <a:lnTo>
                    <a:pt x="259" y="0"/>
                  </a:lnTo>
                  <a:lnTo>
                    <a:pt x="259" y="3"/>
                  </a:lnTo>
                  <a:lnTo>
                    <a:pt x="256" y="3"/>
                  </a:lnTo>
                  <a:lnTo>
                    <a:pt x="253" y="3"/>
                  </a:lnTo>
                  <a:lnTo>
                    <a:pt x="253" y="6"/>
                  </a:lnTo>
                  <a:lnTo>
                    <a:pt x="251" y="6"/>
                  </a:lnTo>
                  <a:lnTo>
                    <a:pt x="251" y="8"/>
                  </a:lnTo>
                  <a:lnTo>
                    <a:pt x="248" y="8"/>
                  </a:lnTo>
                  <a:lnTo>
                    <a:pt x="245" y="8"/>
                  </a:lnTo>
                  <a:lnTo>
                    <a:pt x="243" y="8"/>
                  </a:lnTo>
                  <a:lnTo>
                    <a:pt x="240" y="8"/>
                  </a:lnTo>
                  <a:lnTo>
                    <a:pt x="237" y="8"/>
                  </a:lnTo>
                  <a:lnTo>
                    <a:pt x="235" y="11"/>
                  </a:lnTo>
                  <a:lnTo>
                    <a:pt x="232" y="11"/>
                  </a:lnTo>
                  <a:lnTo>
                    <a:pt x="229" y="14"/>
                  </a:lnTo>
                  <a:lnTo>
                    <a:pt x="227" y="14"/>
                  </a:lnTo>
                  <a:lnTo>
                    <a:pt x="227" y="11"/>
                  </a:lnTo>
                  <a:lnTo>
                    <a:pt x="224" y="11"/>
                  </a:lnTo>
                  <a:lnTo>
                    <a:pt x="224" y="14"/>
                  </a:lnTo>
                  <a:lnTo>
                    <a:pt x="221" y="14"/>
                  </a:lnTo>
                  <a:lnTo>
                    <a:pt x="219" y="14"/>
                  </a:lnTo>
                  <a:lnTo>
                    <a:pt x="216" y="14"/>
                  </a:lnTo>
                  <a:lnTo>
                    <a:pt x="213" y="14"/>
                  </a:lnTo>
                  <a:lnTo>
                    <a:pt x="213" y="11"/>
                  </a:lnTo>
                  <a:lnTo>
                    <a:pt x="211" y="11"/>
                  </a:lnTo>
                  <a:lnTo>
                    <a:pt x="211" y="8"/>
                  </a:lnTo>
                  <a:lnTo>
                    <a:pt x="211" y="11"/>
                  </a:lnTo>
                  <a:lnTo>
                    <a:pt x="208" y="11"/>
                  </a:lnTo>
                  <a:lnTo>
                    <a:pt x="205" y="11"/>
                  </a:lnTo>
                  <a:lnTo>
                    <a:pt x="205" y="14"/>
                  </a:lnTo>
                  <a:lnTo>
                    <a:pt x="203" y="14"/>
                  </a:lnTo>
                  <a:lnTo>
                    <a:pt x="203" y="16"/>
                  </a:lnTo>
                  <a:lnTo>
                    <a:pt x="200" y="16"/>
                  </a:lnTo>
                  <a:lnTo>
                    <a:pt x="200" y="19"/>
                  </a:lnTo>
                  <a:lnTo>
                    <a:pt x="197" y="19"/>
                  </a:lnTo>
                  <a:lnTo>
                    <a:pt x="195" y="22"/>
                  </a:lnTo>
                  <a:lnTo>
                    <a:pt x="195" y="24"/>
                  </a:lnTo>
                  <a:lnTo>
                    <a:pt x="195" y="27"/>
                  </a:lnTo>
                  <a:lnTo>
                    <a:pt x="195" y="30"/>
                  </a:lnTo>
                  <a:lnTo>
                    <a:pt x="195" y="32"/>
                  </a:lnTo>
                  <a:lnTo>
                    <a:pt x="195" y="35"/>
                  </a:lnTo>
                  <a:lnTo>
                    <a:pt x="195" y="38"/>
                  </a:lnTo>
                  <a:lnTo>
                    <a:pt x="195" y="40"/>
                  </a:lnTo>
                  <a:lnTo>
                    <a:pt x="195" y="43"/>
                  </a:lnTo>
                  <a:lnTo>
                    <a:pt x="192" y="43"/>
                  </a:lnTo>
                  <a:lnTo>
                    <a:pt x="192" y="46"/>
                  </a:lnTo>
                  <a:lnTo>
                    <a:pt x="189" y="46"/>
                  </a:lnTo>
                  <a:lnTo>
                    <a:pt x="187" y="46"/>
                  </a:lnTo>
                  <a:lnTo>
                    <a:pt x="187" y="48"/>
                  </a:lnTo>
                  <a:lnTo>
                    <a:pt x="184" y="48"/>
                  </a:lnTo>
                  <a:lnTo>
                    <a:pt x="184" y="51"/>
                  </a:lnTo>
                  <a:lnTo>
                    <a:pt x="181" y="51"/>
                  </a:lnTo>
                  <a:lnTo>
                    <a:pt x="179" y="51"/>
                  </a:lnTo>
                  <a:lnTo>
                    <a:pt x="179" y="54"/>
                  </a:lnTo>
                  <a:lnTo>
                    <a:pt x="176" y="54"/>
                  </a:lnTo>
                  <a:lnTo>
                    <a:pt x="176" y="56"/>
                  </a:lnTo>
                  <a:lnTo>
                    <a:pt x="173" y="56"/>
                  </a:lnTo>
                  <a:lnTo>
                    <a:pt x="173" y="59"/>
                  </a:lnTo>
                  <a:lnTo>
                    <a:pt x="173" y="62"/>
                  </a:lnTo>
                  <a:lnTo>
                    <a:pt x="171" y="62"/>
                  </a:lnTo>
                  <a:lnTo>
                    <a:pt x="171" y="64"/>
                  </a:lnTo>
                  <a:lnTo>
                    <a:pt x="168" y="64"/>
                  </a:lnTo>
                  <a:lnTo>
                    <a:pt x="168" y="62"/>
                  </a:lnTo>
                  <a:lnTo>
                    <a:pt x="165" y="62"/>
                  </a:lnTo>
                  <a:lnTo>
                    <a:pt x="163" y="62"/>
                  </a:lnTo>
                  <a:lnTo>
                    <a:pt x="163" y="64"/>
                  </a:lnTo>
                  <a:lnTo>
                    <a:pt x="160" y="64"/>
                  </a:lnTo>
                  <a:lnTo>
                    <a:pt x="160" y="67"/>
                  </a:lnTo>
                  <a:lnTo>
                    <a:pt x="157" y="67"/>
                  </a:lnTo>
                  <a:lnTo>
                    <a:pt x="157" y="70"/>
                  </a:lnTo>
                  <a:lnTo>
                    <a:pt x="155" y="70"/>
                  </a:lnTo>
                  <a:lnTo>
                    <a:pt x="155" y="67"/>
                  </a:lnTo>
                  <a:lnTo>
                    <a:pt x="152" y="67"/>
                  </a:lnTo>
                  <a:lnTo>
                    <a:pt x="152" y="64"/>
                  </a:lnTo>
                  <a:lnTo>
                    <a:pt x="149" y="64"/>
                  </a:lnTo>
                  <a:lnTo>
                    <a:pt x="147" y="64"/>
                  </a:lnTo>
                  <a:lnTo>
                    <a:pt x="147" y="62"/>
                  </a:lnTo>
                  <a:lnTo>
                    <a:pt x="144" y="62"/>
                  </a:lnTo>
                  <a:lnTo>
                    <a:pt x="144" y="64"/>
                  </a:lnTo>
                  <a:lnTo>
                    <a:pt x="141" y="64"/>
                  </a:lnTo>
                  <a:lnTo>
                    <a:pt x="141" y="67"/>
                  </a:lnTo>
                  <a:lnTo>
                    <a:pt x="139" y="67"/>
                  </a:lnTo>
                  <a:lnTo>
                    <a:pt x="136" y="67"/>
                  </a:lnTo>
                  <a:lnTo>
                    <a:pt x="136" y="70"/>
                  </a:lnTo>
                  <a:lnTo>
                    <a:pt x="133" y="70"/>
                  </a:lnTo>
                  <a:lnTo>
                    <a:pt x="136" y="72"/>
                  </a:lnTo>
                  <a:lnTo>
                    <a:pt x="136" y="75"/>
                  </a:lnTo>
                  <a:lnTo>
                    <a:pt x="133" y="75"/>
                  </a:lnTo>
                  <a:lnTo>
                    <a:pt x="131" y="75"/>
                  </a:lnTo>
                  <a:lnTo>
                    <a:pt x="131" y="78"/>
                  </a:lnTo>
                  <a:lnTo>
                    <a:pt x="128" y="78"/>
                  </a:lnTo>
                  <a:lnTo>
                    <a:pt x="128" y="80"/>
                  </a:lnTo>
                  <a:lnTo>
                    <a:pt x="125" y="80"/>
                  </a:lnTo>
                  <a:lnTo>
                    <a:pt x="125" y="83"/>
                  </a:lnTo>
                  <a:lnTo>
                    <a:pt x="125" y="86"/>
                  </a:lnTo>
                  <a:lnTo>
                    <a:pt x="123" y="86"/>
                  </a:lnTo>
                  <a:lnTo>
                    <a:pt x="123" y="88"/>
                  </a:lnTo>
                  <a:lnTo>
                    <a:pt x="120" y="88"/>
                  </a:lnTo>
                  <a:lnTo>
                    <a:pt x="120" y="91"/>
                  </a:lnTo>
                  <a:lnTo>
                    <a:pt x="120" y="94"/>
                  </a:lnTo>
                  <a:lnTo>
                    <a:pt x="120" y="96"/>
                  </a:lnTo>
                  <a:lnTo>
                    <a:pt x="120" y="99"/>
                  </a:lnTo>
                  <a:lnTo>
                    <a:pt x="117" y="99"/>
                  </a:lnTo>
                  <a:lnTo>
                    <a:pt x="115" y="102"/>
                  </a:lnTo>
                  <a:lnTo>
                    <a:pt x="112" y="102"/>
                  </a:lnTo>
                  <a:lnTo>
                    <a:pt x="112" y="104"/>
                  </a:lnTo>
                  <a:lnTo>
                    <a:pt x="109" y="104"/>
                  </a:lnTo>
                  <a:lnTo>
                    <a:pt x="109" y="107"/>
                  </a:lnTo>
                  <a:lnTo>
                    <a:pt x="109" y="110"/>
                  </a:lnTo>
                  <a:lnTo>
                    <a:pt x="107" y="110"/>
                  </a:lnTo>
                  <a:lnTo>
                    <a:pt x="107" y="112"/>
                  </a:lnTo>
                  <a:lnTo>
                    <a:pt x="104" y="112"/>
                  </a:lnTo>
                  <a:lnTo>
                    <a:pt x="104" y="115"/>
                  </a:lnTo>
                  <a:lnTo>
                    <a:pt x="101" y="115"/>
                  </a:lnTo>
                  <a:lnTo>
                    <a:pt x="99" y="118"/>
                  </a:lnTo>
                  <a:lnTo>
                    <a:pt x="99" y="120"/>
                  </a:lnTo>
                  <a:lnTo>
                    <a:pt x="96" y="120"/>
                  </a:lnTo>
                  <a:lnTo>
                    <a:pt x="96" y="123"/>
                  </a:lnTo>
                  <a:lnTo>
                    <a:pt x="96" y="126"/>
                  </a:lnTo>
                  <a:lnTo>
                    <a:pt x="99" y="126"/>
                  </a:lnTo>
                  <a:lnTo>
                    <a:pt x="96" y="126"/>
                  </a:lnTo>
                  <a:lnTo>
                    <a:pt x="96" y="128"/>
                  </a:lnTo>
                  <a:lnTo>
                    <a:pt x="96" y="131"/>
                  </a:lnTo>
                  <a:lnTo>
                    <a:pt x="96" y="134"/>
                  </a:lnTo>
                  <a:lnTo>
                    <a:pt x="93" y="134"/>
                  </a:lnTo>
                  <a:lnTo>
                    <a:pt x="91" y="134"/>
                  </a:lnTo>
                  <a:lnTo>
                    <a:pt x="91" y="136"/>
                  </a:lnTo>
                  <a:lnTo>
                    <a:pt x="88" y="136"/>
                  </a:lnTo>
                  <a:lnTo>
                    <a:pt x="88" y="134"/>
                  </a:lnTo>
                  <a:lnTo>
                    <a:pt x="85" y="134"/>
                  </a:lnTo>
                  <a:lnTo>
                    <a:pt x="83" y="134"/>
                  </a:lnTo>
                  <a:lnTo>
                    <a:pt x="80" y="134"/>
                  </a:lnTo>
                  <a:lnTo>
                    <a:pt x="77" y="134"/>
                  </a:lnTo>
                  <a:lnTo>
                    <a:pt x="77" y="136"/>
                  </a:lnTo>
                  <a:lnTo>
                    <a:pt x="75" y="139"/>
                  </a:lnTo>
                  <a:lnTo>
                    <a:pt x="72" y="139"/>
                  </a:lnTo>
                  <a:lnTo>
                    <a:pt x="69" y="139"/>
                  </a:lnTo>
                  <a:lnTo>
                    <a:pt x="69" y="142"/>
                  </a:lnTo>
                  <a:lnTo>
                    <a:pt x="67" y="142"/>
                  </a:lnTo>
                  <a:lnTo>
                    <a:pt x="67" y="144"/>
                  </a:lnTo>
                  <a:lnTo>
                    <a:pt x="64" y="144"/>
                  </a:lnTo>
                  <a:lnTo>
                    <a:pt x="61" y="144"/>
                  </a:lnTo>
                  <a:lnTo>
                    <a:pt x="59" y="144"/>
                  </a:lnTo>
                  <a:lnTo>
                    <a:pt x="59" y="142"/>
                  </a:lnTo>
                  <a:lnTo>
                    <a:pt x="59" y="139"/>
                  </a:lnTo>
                  <a:lnTo>
                    <a:pt x="56" y="139"/>
                  </a:lnTo>
                  <a:lnTo>
                    <a:pt x="56" y="136"/>
                  </a:lnTo>
                  <a:lnTo>
                    <a:pt x="53" y="136"/>
                  </a:lnTo>
                  <a:lnTo>
                    <a:pt x="53" y="134"/>
                  </a:lnTo>
                  <a:lnTo>
                    <a:pt x="51" y="134"/>
                  </a:lnTo>
                  <a:lnTo>
                    <a:pt x="48" y="134"/>
                  </a:lnTo>
                  <a:lnTo>
                    <a:pt x="45" y="134"/>
                  </a:lnTo>
                  <a:lnTo>
                    <a:pt x="45" y="131"/>
                  </a:lnTo>
                  <a:lnTo>
                    <a:pt x="43" y="131"/>
                  </a:lnTo>
                  <a:lnTo>
                    <a:pt x="43" y="134"/>
                  </a:lnTo>
                  <a:lnTo>
                    <a:pt x="40" y="134"/>
                  </a:lnTo>
                  <a:lnTo>
                    <a:pt x="40" y="136"/>
                  </a:lnTo>
                  <a:lnTo>
                    <a:pt x="40" y="139"/>
                  </a:lnTo>
                  <a:lnTo>
                    <a:pt x="37" y="139"/>
                  </a:lnTo>
                  <a:lnTo>
                    <a:pt x="37" y="142"/>
                  </a:lnTo>
                  <a:lnTo>
                    <a:pt x="35" y="142"/>
                  </a:lnTo>
                  <a:lnTo>
                    <a:pt x="32" y="142"/>
                  </a:lnTo>
                  <a:lnTo>
                    <a:pt x="29" y="142"/>
                  </a:lnTo>
                  <a:lnTo>
                    <a:pt x="27" y="142"/>
                  </a:lnTo>
                  <a:lnTo>
                    <a:pt x="27" y="144"/>
                  </a:lnTo>
                  <a:lnTo>
                    <a:pt x="27" y="147"/>
                  </a:lnTo>
                  <a:lnTo>
                    <a:pt x="27" y="150"/>
                  </a:lnTo>
                  <a:lnTo>
                    <a:pt x="27" y="152"/>
                  </a:lnTo>
                  <a:lnTo>
                    <a:pt x="27" y="155"/>
                  </a:lnTo>
                  <a:lnTo>
                    <a:pt x="27" y="158"/>
                  </a:lnTo>
                  <a:lnTo>
                    <a:pt x="27" y="160"/>
                  </a:lnTo>
                  <a:lnTo>
                    <a:pt x="29" y="160"/>
                  </a:lnTo>
                  <a:lnTo>
                    <a:pt x="29" y="163"/>
                  </a:lnTo>
                  <a:lnTo>
                    <a:pt x="32" y="163"/>
                  </a:lnTo>
                  <a:lnTo>
                    <a:pt x="35" y="163"/>
                  </a:lnTo>
                  <a:lnTo>
                    <a:pt x="35" y="166"/>
                  </a:lnTo>
                  <a:lnTo>
                    <a:pt x="35" y="168"/>
                  </a:lnTo>
                  <a:lnTo>
                    <a:pt x="35" y="171"/>
                  </a:lnTo>
                  <a:lnTo>
                    <a:pt x="32" y="171"/>
                  </a:lnTo>
                  <a:lnTo>
                    <a:pt x="32" y="174"/>
                  </a:lnTo>
                  <a:lnTo>
                    <a:pt x="32" y="176"/>
                  </a:lnTo>
                  <a:lnTo>
                    <a:pt x="32" y="179"/>
                  </a:lnTo>
                  <a:lnTo>
                    <a:pt x="32" y="182"/>
                  </a:lnTo>
                  <a:lnTo>
                    <a:pt x="32" y="184"/>
                  </a:lnTo>
                  <a:lnTo>
                    <a:pt x="29" y="184"/>
                  </a:lnTo>
                  <a:lnTo>
                    <a:pt x="29" y="187"/>
                  </a:lnTo>
                  <a:lnTo>
                    <a:pt x="29" y="190"/>
                  </a:lnTo>
                  <a:lnTo>
                    <a:pt x="27" y="190"/>
                  </a:lnTo>
                  <a:lnTo>
                    <a:pt x="27" y="192"/>
                  </a:lnTo>
                  <a:lnTo>
                    <a:pt x="27" y="195"/>
                  </a:lnTo>
                  <a:lnTo>
                    <a:pt x="24" y="195"/>
                  </a:lnTo>
                  <a:lnTo>
                    <a:pt x="24" y="198"/>
                  </a:lnTo>
                  <a:lnTo>
                    <a:pt x="24" y="200"/>
                  </a:lnTo>
                  <a:lnTo>
                    <a:pt x="24" y="203"/>
                  </a:lnTo>
                  <a:lnTo>
                    <a:pt x="21" y="203"/>
                  </a:lnTo>
                  <a:lnTo>
                    <a:pt x="21" y="206"/>
                  </a:lnTo>
                  <a:lnTo>
                    <a:pt x="19" y="206"/>
                  </a:lnTo>
                  <a:lnTo>
                    <a:pt x="16" y="206"/>
                  </a:lnTo>
                  <a:lnTo>
                    <a:pt x="13" y="206"/>
                  </a:lnTo>
                  <a:lnTo>
                    <a:pt x="13" y="208"/>
                  </a:lnTo>
                  <a:lnTo>
                    <a:pt x="13" y="211"/>
                  </a:lnTo>
                  <a:lnTo>
                    <a:pt x="13" y="214"/>
                  </a:lnTo>
                  <a:lnTo>
                    <a:pt x="13" y="216"/>
                  </a:lnTo>
                  <a:lnTo>
                    <a:pt x="13" y="219"/>
                  </a:lnTo>
                  <a:lnTo>
                    <a:pt x="13" y="222"/>
                  </a:lnTo>
                  <a:lnTo>
                    <a:pt x="13" y="224"/>
                  </a:lnTo>
                  <a:lnTo>
                    <a:pt x="13" y="227"/>
                  </a:lnTo>
                  <a:lnTo>
                    <a:pt x="13" y="230"/>
                  </a:lnTo>
                  <a:lnTo>
                    <a:pt x="16" y="230"/>
                  </a:lnTo>
                  <a:lnTo>
                    <a:pt x="16" y="232"/>
                  </a:lnTo>
                  <a:lnTo>
                    <a:pt x="19" y="232"/>
                  </a:lnTo>
                  <a:lnTo>
                    <a:pt x="19" y="230"/>
                  </a:lnTo>
                  <a:lnTo>
                    <a:pt x="21" y="230"/>
                  </a:lnTo>
                  <a:lnTo>
                    <a:pt x="24" y="230"/>
                  </a:lnTo>
                  <a:lnTo>
                    <a:pt x="27" y="230"/>
                  </a:lnTo>
                  <a:lnTo>
                    <a:pt x="27" y="232"/>
                  </a:lnTo>
                  <a:lnTo>
                    <a:pt x="27" y="235"/>
                  </a:lnTo>
                  <a:lnTo>
                    <a:pt x="27" y="238"/>
                  </a:lnTo>
                  <a:lnTo>
                    <a:pt x="27" y="240"/>
                  </a:lnTo>
                  <a:lnTo>
                    <a:pt x="27" y="243"/>
                  </a:lnTo>
                  <a:lnTo>
                    <a:pt x="24" y="243"/>
                  </a:lnTo>
                  <a:lnTo>
                    <a:pt x="24" y="246"/>
                  </a:lnTo>
                  <a:lnTo>
                    <a:pt x="21" y="246"/>
                  </a:lnTo>
                  <a:lnTo>
                    <a:pt x="19" y="246"/>
                  </a:lnTo>
                  <a:lnTo>
                    <a:pt x="16" y="246"/>
                  </a:lnTo>
                  <a:lnTo>
                    <a:pt x="16" y="248"/>
                  </a:lnTo>
                  <a:lnTo>
                    <a:pt x="13" y="248"/>
                  </a:lnTo>
                  <a:lnTo>
                    <a:pt x="13" y="251"/>
                  </a:lnTo>
                  <a:lnTo>
                    <a:pt x="13" y="254"/>
                  </a:lnTo>
                  <a:lnTo>
                    <a:pt x="13" y="256"/>
                  </a:lnTo>
                  <a:lnTo>
                    <a:pt x="13" y="259"/>
                  </a:lnTo>
                  <a:lnTo>
                    <a:pt x="13" y="262"/>
                  </a:lnTo>
                  <a:lnTo>
                    <a:pt x="11" y="262"/>
                  </a:lnTo>
                  <a:lnTo>
                    <a:pt x="8" y="262"/>
                  </a:lnTo>
                  <a:lnTo>
                    <a:pt x="5" y="262"/>
                  </a:lnTo>
                  <a:lnTo>
                    <a:pt x="5" y="259"/>
                  </a:lnTo>
                  <a:lnTo>
                    <a:pt x="3" y="259"/>
                  </a:lnTo>
                  <a:lnTo>
                    <a:pt x="3" y="262"/>
                  </a:lnTo>
                  <a:lnTo>
                    <a:pt x="0" y="262"/>
                  </a:lnTo>
                  <a:lnTo>
                    <a:pt x="0" y="264"/>
                  </a:lnTo>
                  <a:lnTo>
                    <a:pt x="0" y="267"/>
                  </a:lnTo>
                  <a:lnTo>
                    <a:pt x="3" y="267"/>
                  </a:lnTo>
                  <a:lnTo>
                    <a:pt x="5" y="267"/>
                  </a:lnTo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17" name="Freeform 383"/>
            <p:cNvSpPr>
              <a:spLocks/>
            </p:cNvSpPr>
            <p:nvPr/>
          </p:nvSpPr>
          <p:spPr bwMode="auto">
            <a:xfrm>
              <a:off x="4457700" y="6356350"/>
              <a:ext cx="11113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18" name="Freeform 384"/>
            <p:cNvSpPr>
              <a:spLocks/>
            </p:cNvSpPr>
            <p:nvPr/>
          </p:nvSpPr>
          <p:spPr bwMode="auto">
            <a:xfrm>
              <a:off x="4349750" y="6348413"/>
              <a:ext cx="0" cy="7937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19" name="Freeform 385"/>
            <p:cNvSpPr>
              <a:spLocks/>
            </p:cNvSpPr>
            <p:nvPr/>
          </p:nvSpPr>
          <p:spPr bwMode="auto">
            <a:xfrm>
              <a:off x="4457700" y="6335713"/>
              <a:ext cx="0" cy="12700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20" name="Freeform 386"/>
            <p:cNvSpPr>
              <a:spLocks/>
            </p:cNvSpPr>
            <p:nvPr/>
          </p:nvSpPr>
          <p:spPr bwMode="auto">
            <a:xfrm>
              <a:off x="4533900" y="6408738"/>
              <a:ext cx="0" cy="9525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21" name="Freeform 387"/>
            <p:cNvSpPr>
              <a:spLocks/>
            </p:cNvSpPr>
            <p:nvPr/>
          </p:nvSpPr>
          <p:spPr bwMode="auto">
            <a:xfrm>
              <a:off x="5645150" y="5816600"/>
              <a:ext cx="12700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22" name="Freeform 388"/>
            <p:cNvSpPr>
              <a:spLocks/>
            </p:cNvSpPr>
            <p:nvPr/>
          </p:nvSpPr>
          <p:spPr bwMode="auto">
            <a:xfrm>
              <a:off x="5526088" y="5765800"/>
              <a:ext cx="9525" cy="19050"/>
            </a:xfrm>
            <a:custGeom>
              <a:avLst/>
              <a:gdLst>
                <a:gd name="T0" fmla="*/ 0 w 3"/>
                <a:gd name="T1" fmla="*/ 2147483647 h 5"/>
                <a:gd name="T2" fmla="*/ 0 w 3"/>
                <a:gd name="T3" fmla="*/ 2147483647 h 5"/>
                <a:gd name="T4" fmla="*/ 2147483647 w 3"/>
                <a:gd name="T5" fmla="*/ 2147483647 h 5"/>
                <a:gd name="T6" fmla="*/ 2147483647 w 3"/>
                <a:gd name="T7" fmla="*/ 0 h 5"/>
                <a:gd name="T8" fmla="*/ 2147483647 w 3"/>
                <a:gd name="T9" fmla="*/ 2147483647 h 5"/>
                <a:gd name="T10" fmla="*/ 2147483647 w 3"/>
                <a:gd name="T11" fmla="*/ 2147483647 h 5"/>
                <a:gd name="T12" fmla="*/ 0 w 3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5"/>
                <a:gd name="T23" fmla="*/ 3 w 3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5">
                  <a:moveTo>
                    <a:pt x="0" y="5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3" y="3"/>
                  </a:lnTo>
                  <a:lnTo>
                    <a:pt x="3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23" name="Freeform 389"/>
            <p:cNvSpPr>
              <a:spLocks/>
            </p:cNvSpPr>
            <p:nvPr/>
          </p:nvSpPr>
          <p:spPr bwMode="auto">
            <a:xfrm>
              <a:off x="5638800" y="5689600"/>
              <a:ext cx="6350" cy="11113"/>
            </a:xfrm>
            <a:custGeom>
              <a:avLst/>
              <a:gdLst>
                <a:gd name="T0" fmla="*/ 0 w 2"/>
                <a:gd name="T1" fmla="*/ 2147483647 h 3"/>
                <a:gd name="T2" fmla="*/ 0 w 2"/>
                <a:gd name="T3" fmla="*/ 0 h 3"/>
                <a:gd name="T4" fmla="*/ 2147483647 w 2"/>
                <a:gd name="T5" fmla="*/ 0 h 3"/>
                <a:gd name="T6" fmla="*/ 0 w 2"/>
                <a:gd name="T7" fmla="*/ 0 h 3"/>
                <a:gd name="T8" fmla="*/ 0 w 2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3"/>
                <a:gd name="T17" fmla="*/ 2 w 2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3">
                  <a:moveTo>
                    <a:pt x="0" y="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24" name="Rectangle 390"/>
            <p:cNvSpPr>
              <a:spLocks noChangeArrowheads="1"/>
            </p:cNvSpPr>
            <p:nvPr/>
          </p:nvSpPr>
          <p:spPr bwMode="auto">
            <a:xfrm>
              <a:off x="5194300" y="5657850"/>
              <a:ext cx="12700" cy="12700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525" name="Freeform 391"/>
            <p:cNvSpPr>
              <a:spLocks/>
            </p:cNvSpPr>
            <p:nvPr/>
          </p:nvSpPr>
          <p:spPr bwMode="auto">
            <a:xfrm>
              <a:off x="5194300" y="5657850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26" name="Freeform 392"/>
            <p:cNvSpPr>
              <a:spLocks/>
            </p:cNvSpPr>
            <p:nvPr/>
          </p:nvSpPr>
          <p:spPr bwMode="auto">
            <a:xfrm>
              <a:off x="5194300" y="5648325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27" name="Freeform 393"/>
            <p:cNvSpPr>
              <a:spLocks/>
            </p:cNvSpPr>
            <p:nvPr/>
          </p:nvSpPr>
          <p:spPr bwMode="auto">
            <a:xfrm>
              <a:off x="5718175" y="5775325"/>
              <a:ext cx="0" cy="9525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28" name="Freeform 394"/>
            <p:cNvSpPr>
              <a:spLocks/>
            </p:cNvSpPr>
            <p:nvPr/>
          </p:nvSpPr>
          <p:spPr bwMode="auto">
            <a:xfrm>
              <a:off x="5824538" y="5670550"/>
              <a:ext cx="0" cy="11113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29" name="Rectangle 395"/>
            <p:cNvSpPr>
              <a:spLocks noChangeArrowheads="1"/>
            </p:cNvSpPr>
            <p:nvPr/>
          </p:nvSpPr>
          <p:spPr bwMode="auto">
            <a:xfrm>
              <a:off x="5818188" y="5605463"/>
              <a:ext cx="6350" cy="14287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530" name="Freeform 396"/>
            <p:cNvSpPr>
              <a:spLocks/>
            </p:cNvSpPr>
            <p:nvPr/>
          </p:nvSpPr>
          <p:spPr bwMode="auto">
            <a:xfrm>
              <a:off x="5764213" y="5619750"/>
              <a:ext cx="14287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31" name="Freeform 397"/>
            <p:cNvSpPr>
              <a:spLocks/>
            </p:cNvSpPr>
            <p:nvPr/>
          </p:nvSpPr>
          <p:spPr bwMode="auto">
            <a:xfrm>
              <a:off x="5705475" y="5689600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32" name="Rectangle 398"/>
            <p:cNvSpPr>
              <a:spLocks noChangeArrowheads="1"/>
            </p:cNvSpPr>
            <p:nvPr/>
          </p:nvSpPr>
          <p:spPr bwMode="auto">
            <a:xfrm>
              <a:off x="5705475" y="5753100"/>
              <a:ext cx="12700" cy="12700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533" name="Freeform 399"/>
            <p:cNvSpPr>
              <a:spLocks/>
            </p:cNvSpPr>
            <p:nvPr/>
          </p:nvSpPr>
          <p:spPr bwMode="auto">
            <a:xfrm>
              <a:off x="5824538" y="5721350"/>
              <a:ext cx="23812" cy="31750"/>
            </a:xfrm>
            <a:custGeom>
              <a:avLst/>
              <a:gdLst>
                <a:gd name="T0" fmla="*/ 2147483647 w 6"/>
                <a:gd name="T1" fmla="*/ 2147483647 h 8"/>
                <a:gd name="T2" fmla="*/ 0 w 6"/>
                <a:gd name="T3" fmla="*/ 2147483647 h 8"/>
                <a:gd name="T4" fmla="*/ 2147483647 w 6"/>
                <a:gd name="T5" fmla="*/ 2147483647 h 8"/>
                <a:gd name="T6" fmla="*/ 2147483647 w 6"/>
                <a:gd name="T7" fmla="*/ 0 h 8"/>
                <a:gd name="T8" fmla="*/ 2147483647 w 6"/>
                <a:gd name="T9" fmla="*/ 0 h 8"/>
                <a:gd name="T10" fmla="*/ 2147483647 w 6"/>
                <a:gd name="T11" fmla="*/ 2147483647 h 8"/>
                <a:gd name="T12" fmla="*/ 2147483647 w 6"/>
                <a:gd name="T13" fmla="*/ 2147483647 h 8"/>
                <a:gd name="T14" fmla="*/ 2147483647 w 6"/>
                <a:gd name="T15" fmla="*/ 2147483647 h 8"/>
                <a:gd name="T16" fmla="*/ 2147483647 w 6"/>
                <a:gd name="T17" fmla="*/ 2147483647 h 8"/>
                <a:gd name="T18" fmla="*/ 2147483647 w 6"/>
                <a:gd name="T19" fmla="*/ 2147483647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"/>
                <a:gd name="T31" fmla="*/ 0 h 8"/>
                <a:gd name="T32" fmla="*/ 6 w 6"/>
                <a:gd name="T33" fmla="*/ 8 h 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" h="8">
                  <a:moveTo>
                    <a:pt x="3" y="6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6" y="6"/>
                  </a:lnTo>
                  <a:lnTo>
                    <a:pt x="6" y="8"/>
                  </a:lnTo>
                  <a:lnTo>
                    <a:pt x="3" y="8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34" name="Freeform 400"/>
            <p:cNvSpPr>
              <a:spLocks/>
            </p:cNvSpPr>
            <p:nvPr/>
          </p:nvSpPr>
          <p:spPr bwMode="auto">
            <a:xfrm>
              <a:off x="5565775" y="5657850"/>
              <a:ext cx="0" cy="12700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35" name="Rectangle 401"/>
            <p:cNvSpPr>
              <a:spLocks noChangeArrowheads="1"/>
            </p:cNvSpPr>
            <p:nvPr/>
          </p:nvSpPr>
          <p:spPr bwMode="auto">
            <a:xfrm>
              <a:off x="5464175" y="5605463"/>
              <a:ext cx="12700" cy="14287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536" name="Freeform 402"/>
            <p:cNvSpPr>
              <a:spLocks/>
            </p:cNvSpPr>
            <p:nvPr/>
          </p:nvSpPr>
          <p:spPr bwMode="auto">
            <a:xfrm>
              <a:off x="6029325" y="5340350"/>
              <a:ext cx="7938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37" name="Freeform 403"/>
            <p:cNvSpPr>
              <a:spLocks/>
            </p:cNvSpPr>
            <p:nvPr/>
          </p:nvSpPr>
          <p:spPr bwMode="auto">
            <a:xfrm>
              <a:off x="5848350" y="5246688"/>
              <a:ext cx="7938" cy="9525"/>
            </a:xfrm>
            <a:custGeom>
              <a:avLst/>
              <a:gdLst>
                <a:gd name="T0" fmla="*/ 0 w 2"/>
                <a:gd name="T1" fmla="*/ 2147483647 h 3"/>
                <a:gd name="T2" fmla="*/ 0 w 2"/>
                <a:gd name="T3" fmla="*/ 0 h 3"/>
                <a:gd name="T4" fmla="*/ 0 w 2"/>
                <a:gd name="T5" fmla="*/ 2147483647 h 3"/>
                <a:gd name="T6" fmla="*/ 2147483647 w 2"/>
                <a:gd name="T7" fmla="*/ 2147483647 h 3"/>
                <a:gd name="T8" fmla="*/ 2147483647 w 2"/>
                <a:gd name="T9" fmla="*/ 0 h 3"/>
                <a:gd name="T10" fmla="*/ 2147483647 w 2"/>
                <a:gd name="T11" fmla="*/ 2147483647 h 3"/>
                <a:gd name="T12" fmla="*/ 0 w 2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3"/>
                <a:gd name="T23" fmla="*/ 2 w 2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38" name="Freeform 404"/>
            <p:cNvSpPr>
              <a:spLocks/>
            </p:cNvSpPr>
            <p:nvPr/>
          </p:nvSpPr>
          <p:spPr bwMode="auto">
            <a:xfrm>
              <a:off x="6056313" y="5395913"/>
              <a:ext cx="7937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39" name="Freeform 405"/>
            <p:cNvSpPr>
              <a:spLocks/>
            </p:cNvSpPr>
            <p:nvPr/>
          </p:nvSpPr>
          <p:spPr bwMode="auto">
            <a:xfrm>
              <a:off x="5764213" y="5386388"/>
              <a:ext cx="0" cy="9525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40" name="Freeform 406"/>
            <p:cNvSpPr>
              <a:spLocks/>
            </p:cNvSpPr>
            <p:nvPr/>
          </p:nvSpPr>
          <p:spPr bwMode="auto">
            <a:xfrm>
              <a:off x="5718175" y="5287963"/>
              <a:ext cx="0" cy="14287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41" name="Freeform 407"/>
            <p:cNvSpPr>
              <a:spLocks/>
            </p:cNvSpPr>
            <p:nvPr/>
          </p:nvSpPr>
          <p:spPr bwMode="auto">
            <a:xfrm>
              <a:off x="5535613" y="5287963"/>
              <a:ext cx="0" cy="14287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42" name="Freeform 408"/>
            <p:cNvSpPr>
              <a:spLocks/>
            </p:cNvSpPr>
            <p:nvPr/>
          </p:nvSpPr>
          <p:spPr bwMode="auto">
            <a:xfrm>
              <a:off x="5757863" y="5321300"/>
              <a:ext cx="0" cy="9525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43" name="Freeform 409"/>
            <p:cNvSpPr>
              <a:spLocks/>
            </p:cNvSpPr>
            <p:nvPr/>
          </p:nvSpPr>
          <p:spPr bwMode="auto">
            <a:xfrm>
              <a:off x="5764213" y="5311775"/>
              <a:ext cx="14287" cy="9525"/>
            </a:xfrm>
            <a:custGeom>
              <a:avLst/>
              <a:gdLst>
                <a:gd name="T0" fmla="*/ 2147483647 w 3"/>
                <a:gd name="T1" fmla="*/ 2147483647 h 3"/>
                <a:gd name="T2" fmla="*/ 0 w 3"/>
                <a:gd name="T3" fmla="*/ 2147483647 h 3"/>
                <a:gd name="T4" fmla="*/ 2147483647 w 3"/>
                <a:gd name="T5" fmla="*/ 2147483647 h 3"/>
                <a:gd name="T6" fmla="*/ 2147483647 w 3"/>
                <a:gd name="T7" fmla="*/ 0 h 3"/>
                <a:gd name="T8" fmla="*/ 2147483647 w 3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3" y="3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44" name="Freeform 410"/>
            <p:cNvSpPr>
              <a:spLocks/>
            </p:cNvSpPr>
            <p:nvPr/>
          </p:nvSpPr>
          <p:spPr bwMode="auto">
            <a:xfrm>
              <a:off x="5657850" y="5227638"/>
              <a:ext cx="11113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45" name="Rectangle 411"/>
            <p:cNvSpPr>
              <a:spLocks noChangeArrowheads="1"/>
            </p:cNvSpPr>
            <p:nvPr/>
          </p:nvSpPr>
          <p:spPr bwMode="auto">
            <a:xfrm>
              <a:off x="5907088" y="5573713"/>
              <a:ext cx="7937" cy="12700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546" name="Freeform 412"/>
            <p:cNvSpPr>
              <a:spLocks/>
            </p:cNvSpPr>
            <p:nvPr/>
          </p:nvSpPr>
          <p:spPr bwMode="auto">
            <a:xfrm>
              <a:off x="5957888" y="5657850"/>
              <a:ext cx="11112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47" name="Freeform 413"/>
            <p:cNvSpPr>
              <a:spLocks/>
            </p:cNvSpPr>
            <p:nvPr/>
          </p:nvSpPr>
          <p:spPr bwMode="auto">
            <a:xfrm>
              <a:off x="5975350" y="5619750"/>
              <a:ext cx="23813" cy="4763"/>
            </a:xfrm>
            <a:custGeom>
              <a:avLst/>
              <a:gdLst>
                <a:gd name="T0" fmla="*/ 0 w 6"/>
                <a:gd name="T1" fmla="*/ 0 h 2"/>
                <a:gd name="T2" fmla="*/ 2147483647 w 6"/>
                <a:gd name="T3" fmla="*/ 0 h 2"/>
                <a:gd name="T4" fmla="*/ 2147483647 w 6"/>
                <a:gd name="T5" fmla="*/ 0 h 2"/>
                <a:gd name="T6" fmla="*/ 2147483647 w 6"/>
                <a:gd name="T7" fmla="*/ 2147483647 h 2"/>
                <a:gd name="T8" fmla="*/ 2147483647 w 6"/>
                <a:gd name="T9" fmla="*/ 2147483647 h 2"/>
                <a:gd name="T10" fmla="*/ 0 w 6"/>
                <a:gd name="T11" fmla="*/ 2147483647 h 2"/>
                <a:gd name="T12" fmla="*/ 0 w 6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2"/>
                <a:gd name="T23" fmla="*/ 6 w 6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2">
                  <a:moveTo>
                    <a:pt x="0" y="0"/>
                  </a:moveTo>
                  <a:lnTo>
                    <a:pt x="3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48" name="Freeform 414"/>
            <p:cNvSpPr>
              <a:spLocks/>
            </p:cNvSpPr>
            <p:nvPr/>
          </p:nvSpPr>
          <p:spPr bwMode="auto">
            <a:xfrm>
              <a:off x="5907088" y="5670550"/>
              <a:ext cx="7937" cy="0"/>
            </a:xfrm>
            <a:custGeom>
              <a:avLst/>
              <a:gdLst>
                <a:gd name="T0" fmla="*/ 2147483647 w 2"/>
                <a:gd name="T1" fmla="*/ 0 w 2"/>
                <a:gd name="T2" fmla="*/ 2147483647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49" name="Freeform 415"/>
            <p:cNvSpPr>
              <a:spLocks/>
            </p:cNvSpPr>
            <p:nvPr/>
          </p:nvSpPr>
          <p:spPr bwMode="auto">
            <a:xfrm>
              <a:off x="5986463" y="5586413"/>
              <a:ext cx="19050" cy="9525"/>
            </a:xfrm>
            <a:custGeom>
              <a:avLst/>
              <a:gdLst>
                <a:gd name="T0" fmla="*/ 2147483647 w 5"/>
                <a:gd name="T1" fmla="*/ 0 h 2"/>
                <a:gd name="T2" fmla="*/ 2147483647 w 5"/>
                <a:gd name="T3" fmla="*/ 2147483647 h 2"/>
                <a:gd name="T4" fmla="*/ 2147483647 w 5"/>
                <a:gd name="T5" fmla="*/ 2147483647 h 2"/>
                <a:gd name="T6" fmla="*/ 2147483647 w 5"/>
                <a:gd name="T7" fmla="*/ 2147483647 h 2"/>
                <a:gd name="T8" fmla="*/ 0 w 5"/>
                <a:gd name="T9" fmla="*/ 2147483647 h 2"/>
                <a:gd name="T10" fmla="*/ 0 w 5"/>
                <a:gd name="T11" fmla="*/ 0 h 2"/>
                <a:gd name="T12" fmla="*/ 2147483647 w 5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2"/>
                <a:gd name="T23" fmla="*/ 5 w 5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2">
                  <a:moveTo>
                    <a:pt x="3" y="0"/>
                  </a:moveTo>
                  <a:lnTo>
                    <a:pt x="3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50" name="Freeform 416"/>
            <p:cNvSpPr>
              <a:spLocks/>
            </p:cNvSpPr>
            <p:nvPr/>
          </p:nvSpPr>
          <p:spPr bwMode="auto">
            <a:xfrm>
              <a:off x="6156325" y="5619750"/>
              <a:ext cx="22225" cy="28575"/>
            </a:xfrm>
            <a:custGeom>
              <a:avLst/>
              <a:gdLst>
                <a:gd name="T0" fmla="*/ 2147483647 w 6"/>
                <a:gd name="T1" fmla="*/ 2147483647 h 8"/>
                <a:gd name="T2" fmla="*/ 2147483647 w 6"/>
                <a:gd name="T3" fmla="*/ 2147483647 h 8"/>
                <a:gd name="T4" fmla="*/ 0 w 6"/>
                <a:gd name="T5" fmla="*/ 2147483647 h 8"/>
                <a:gd name="T6" fmla="*/ 0 w 6"/>
                <a:gd name="T7" fmla="*/ 2147483647 h 8"/>
                <a:gd name="T8" fmla="*/ 2147483647 w 6"/>
                <a:gd name="T9" fmla="*/ 2147483647 h 8"/>
                <a:gd name="T10" fmla="*/ 2147483647 w 6"/>
                <a:gd name="T11" fmla="*/ 0 h 8"/>
                <a:gd name="T12" fmla="*/ 2147483647 w 6"/>
                <a:gd name="T13" fmla="*/ 0 h 8"/>
                <a:gd name="T14" fmla="*/ 2147483647 w 6"/>
                <a:gd name="T15" fmla="*/ 2147483647 h 8"/>
                <a:gd name="T16" fmla="*/ 2147483647 w 6"/>
                <a:gd name="T17" fmla="*/ 2147483647 h 8"/>
                <a:gd name="T18" fmla="*/ 2147483647 w 6"/>
                <a:gd name="T19" fmla="*/ 2147483647 h 8"/>
                <a:gd name="T20" fmla="*/ 2147483647 w 6"/>
                <a:gd name="T21" fmla="*/ 2147483647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"/>
                <a:gd name="T34" fmla="*/ 0 h 8"/>
                <a:gd name="T35" fmla="*/ 6 w 6"/>
                <a:gd name="T36" fmla="*/ 8 h 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" h="8">
                  <a:moveTo>
                    <a:pt x="3" y="8"/>
                  </a:moveTo>
                  <a:lnTo>
                    <a:pt x="3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5"/>
                  </a:lnTo>
                  <a:lnTo>
                    <a:pt x="6" y="8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51" name="Freeform 417"/>
            <p:cNvSpPr>
              <a:spLocks/>
            </p:cNvSpPr>
            <p:nvPr/>
          </p:nvSpPr>
          <p:spPr bwMode="auto">
            <a:xfrm>
              <a:off x="6064250" y="5489575"/>
              <a:ext cx="22225" cy="22225"/>
            </a:xfrm>
            <a:custGeom>
              <a:avLst/>
              <a:gdLst>
                <a:gd name="T0" fmla="*/ 2147483647 w 6"/>
                <a:gd name="T1" fmla="*/ 0 h 5"/>
                <a:gd name="T2" fmla="*/ 2147483647 w 6"/>
                <a:gd name="T3" fmla="*/ 2147483647 h 5"/>
                <a:gd name="T4" fmla="*/ 2147483647 w 6"/>
                <a:gd name="T5" fmla="*/ 2147483647 h 5"/>
                <a:gd name="T6" fmla="*/ 2147483647 w 6"/>
                <a:gd name="T7" fmla="*/ 2147483647 h 5"/>
                <a:gd name="T8" fmla="*/ 2147483647 w 6"/>
                <a:gd name="T9" fmla="*/ 2147483647 h 5"/>
                <a:gd name="T10" fmla="*/ 2147483647 w 6"/>
                <a:gd name="T11" fmla="*/ 2147483647 h 5"/>
                <a:gd name="T12" fmla="*/ 0 w 6"/>
                <a:gd name="T13" fmla="*/ 2147483647 h 5"/>
                <a:gd name="T14" fmla="*/ 2147483647 w 6"/>
                <a:gd name="T15" fmla="*/ 2147483647 h 5"/>
                <a:gd name="T16" fmla="*/ 0 w 6"/>
                <a:gd name="T17" fmla="*/ 2147483647 h 5"/>
                <a:gd name="T18" fmla="*/ 0 w 6"/>
                <a:gd name="T19" fmla="*/ 0 h 5"/>
                <a:gd name="T20" fmla="*/ 2147483647 w 6"/>
                <a:gd name="T21" fmla="*/ 0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"/>
                <a:gd name="T34" fmla="*/ 0 h 5"/>
                <a:gd name="T35" fmla="*/ 6 w 6"/>
                <a:gd name="T36" fmla="*/ 5 h 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" h="5">
                  <a:moveTo>
                    <a:pt x="3" y="0"/>
                  </a:moveTo>
                  <a:lnTo>
                    <a:pt x="3" y="2"/>
                  </a:lnTo>
                  <a:lnTo>
                    <a:pt x="3" y="5"/>
                  </a:lnTo>
                  <a:lnTo>
                    <a:pt x="6" y="5"/>
                  </a:lnTo>
                  <a:lnTo>
                    <a:pt x="3" y="5"/>
                  </a:lnTo>
                  <a:lnTo>
                    <a:pt x="3" y="2"/>
                  </a:lnTo>
                  <a:lnTo>
                    <a:pt x="0" y="2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52" name="Rectangle 418"/>
            <p:cNvSpPr>
              <a:spLocks noChangeArrowheads="1"/>
            </p:cNvSpPr>
            <p:nvPr/>
          </p:nvSpPr>
          <p:spPr bwMode="auto">
            <a:xfrm>
              <a:off x="6076950" y="5700713"/>
              <a:ext cx="9525" cy="14287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553" name="Freeform 419"/>
            <p:cNvSpPr>
              <a:spLocks/>
            </p:cNvSpPr>
            <p:nvPr/>
          </p:nvSpPr>
          <p:spPr bwMode="auto">
            <a:xfrm>
              <a:off x="6156325" y="5530850"/>
              <a:ext cx="9525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54" name="Freeform 420"/>
            <p:cNvSpPr>
              <a:spLocks/>
            </p:cNvSpPr>
            <p:nvPr/>
          </p:nvSpPr>
          <p:spPr bwMode="auto">
            <a:xfrm>
              <a:off x="6165850" y="5648325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55" name="Freeform 421"/>
            <p:cNvSpPr>
              <a:spLocks/>
            </p:cNvSpPr>
            <p:nvPr/>
          </p:nvSpPr>
          <p:spPr bwMode="auto">
            <a:xfrm>
              <a:off x="6108700" y="5435600"/>
              <a:ext cx="7938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56" name="Freeform 422"/>
            <p:cNvSpPr>
              <a:spLocks/>
            </p:cNvSpPr>
            <p:nvPr/>
          </p:nvSpPr>
          <p:spPr bwMode="auto">
            <a:xfrm>
              <a:off x="6076950" y="5364163"/>
              <a:ext cx="0" cy="7937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57" name="Freeform 423"/>
            <p:cNvSpPr>
              <a:spLocks/>
            </p:cNvSpPr>
            <p:nvPr/>
          </p:nvSpPr>
          <p:spPr bwMode="auto">
            <a:xfrm>
              <a:off x="6243638" y="5405438"/>
              <a:ext cx="31750" cy="30162"/>
            </a:xfrm>
            <a:custGeom>
              <a:avLst/>
              <a:gdLst>
                <a:gd name="T0" fmla="*/ 2147483647 w 8"/>
                <a:gd name="T1" fmla="*/ 2147483647 h 8"/>
                <a:gd name="T2" fmla="*/ 2147483647 w 8"/>
                <a:gd name="T3" fmla="*/ 2147483647 h 8"/>
                <a:gd name="T4" fmla="*/ 2147483647 w 8"/>
                <a:gd name="T5" fmla="*/ 2147483647 h 8"/>
                <a:gd name="T6" fmla="*/ 2147483647 w 8"/>
                <a:gd name="T7" fmla="*/ 2147483647 h 8"/>
                <a:gd name="T8" fmla="*/ 2147483647 w 8"/>
                <a:gd name="T9" fmla="*/ 2147483647 h 8"/>
                <a:gd name="T10" fmla="*/ 2147483647 w 8"/>
                <a:gd name="T11" fmla="*/ 0 h 8"/>
                <a:gd name="T12" fmla="*/ 0 w 8"/>
                <a:gd name="T13" fmla="*/ 0 h 8"/>
                <a:gd name="T14" fmla="*/ 2147483647 w 8"/>
                <a:gd name="T15" fmla="*/ 0 h 8"/>
                <a:gd name="T16" fmla="*/ 2147483647 w 8"/>
                <a:gd name="T17" fmla="*/ 2147483647 h 8"/>
                <a:gd name="T18" fmla="*/ 2147483647 w 8"/>
                <a:gd name="T19" fmla="*/ 2147483647 h 8"/>
                <a:gd name="T20" fmla="*/ 2147483647 w 8"/>
                <a:gd name="T21" fmla="*/ 2147483647 h 8"/>
                <a:gd name="T22" fmla="*/ 2147483647 w 8"/>
                <a:gd name="T23" fmla="*/ 2147483647 h 8"/>
                <a:gd name="T24" fmla="*/ 2147483647 w 8"/>
                <a:gd name="T25" fmla="*/ 2147483647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"/>
                <a:gd name="T40" fmla="*/ 0 h 8"/>
                <a:gd name="T41" fmla="*/ 8 w 8"/>
                <a:gd name="T42" fmla="*/ 8 h 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" h="8">
                  <a:moveTo>
                    <a:pt x="8" y="8"/>
                  </a:moveTo>
                  <a:lnTo>
                    <a:pt x="8" y="6"/>
                  </a:lnTo>
                  <a:lnTo>
                    <a:pt x="6" y="6"/>
                  </a:lnTo>
                  <a:lnTo>
                    <a:pt x="6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6" y="3"/>
                  </a:lnTo>
                  <a:lnTo>
                    <a:pt x="6" y="6"/>
                  </a:lnTo>
                  <a:lnTo>
                    <a:pt x="8" y="6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58" name="Freeform 424"/>
            <p:cNvSpPr>
              <a:spLocks/>
            </p:cNvSpPr>
            <p:nvPr/>
          </p:nvSpPr>
          <p:spPr bwMode="auto">
            <a:xfrm>
              <a:off x="6116638" y="5467350"/>
              <a:ext cx="9525" cy="0"/>
            </a:xfrm>
            <a:custGeom>
              <a:avLst/>
              <a:gdLst>
                <a:gd name="T0" fmla="*/ 2147483647 w 2"/>
                <a:gd name="T1" fmla="*/ 0 w 2"/>
                <a:gd name="T2" fmla="*/ 2147483647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59" name="Freeform 425"/>
            <p:cNvSpPr>
              <a:spLocks/>
            </p:cNvSpPr>
            <p:nvPr/>
          </p:nvSpPr>
          <p:spPr bwMode="auto">
            <a:xfrm>
              <a:off x="6096000" y="5330825"/>
              <a:ext cx="30163" cy="22225"/>
            </a:xfrm>
            <a:custGeom>
              <a:avLst/>
              <a:gdLst>
                <a:gd name="T0" fmla="*/ 2147483647 w 8"/>
                <a:gd name="T1" fmla="*/ 2147483647 h 5"/>
                <a:gd name="T2" fmla="*/ 2147483647 w 8"/>
                <a:gd name="T3" fmla="*/ 2147483647 h 5"/>
                <a:gd name="T4" fmla="*/ 2147483647 w 8"/>
                <a:gd name="T5" fmla="*/ 2147483647 h 5"/>
                <a:gd name="T6" fmla="*/ 2147483647 w 8"/>
                <a:gd name="T7" fmla="*/ 2147483647 h 5"/>
                <a:gd name="T8" fmla="*/ 2147483647 w 8"/>
                <a:gd name="T9" fmla="*/ 0 h 5"/>
                <a:gd name="T10" fmla="*/ 2147483647 w 8"/>
                <a:gd name="T11" fmla="*/ 2147483647 h 5"/>
                <a:gd name="T12" fmla="*/ 2147483647 w 8"/>
                <a:gd name="T13" fmla="*/ 2147483647 h 5"/>
                <a:gd name="T14" fmla="*/ 2147483647 w 8"/>
                <a:gd name="T15" fmla="*/ 2147483647 h 5"/>
                <a:gd name="T16" fmla="*/ 2147483647 w 8"/>
                <a:gd name="T17" fmla="*/ 2147483647 h 5"/>
                <a:gd name="T18" fmla="*/ 0 w 8"/>
                <a:gd name="T19" fmla="*/ 2147483647 h 5"/>
                <a:gd name="T20" fmla="*/ 0 w 8"/>
                <a:gd name="T21" fmla="*/ 2147483647 h 5"/>
                <a:gd name="T22" fmla="*/ 2147483647 w 8"/>
                <a:gd name="T23" fmla="*/ 2147483647 h 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"/>
                <a:gd name="T37" fmla="*/ 0 h 5"/>
                <a:gd name="T38" fmla="*/ 8 w 8"/>
                <a:gd name="T39" fmla="*/ 5 h 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" h="5">
                  <a:moveTo>
                    <a:pt x="3" y="2"/>
                  </a:moveTo>
                  <a:lnTo>
                    <a:pt x="6" y="2"/>
                  </a:lnTo>
                  <a:lnTo>
                    <a:pt x="3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5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60" name="Freeform 426"/>
            <p:cNvSpPr>
              <a:spLocks/>
            </p:cNvSpPr>
            <p:nvPr/>
          </p:nvSpPr>
          <p:spPr bwMode="auto">
            <a:xfrm>
              <a:off x="6016625" y="5205413"/>
              <a:ext cx="12700" cy="106362"/>
            </a:xfrm>
            <a:custGeom>
              <a:avLst/>
              <a:gdLst>
                <a:gd name="T0" fmla="*/ 2147483647 w 3"/>
                <a:gd name="T1" fmla="*/ 2147483647 h 26"/>
                <a:gd name="T2" fmla="*/ 2147483647 w 3"/>
                <a:gd name="T3" fmla="*/ 2147483647 h 26"/>
                <a:gd name="T4" fmla="*/ 2147483647 w 3"/>
                <a:gd name="T5" fmla="*/ 2147483647 h 26"/>
                <a:gd name="T6" fmla="*/ 2147483647 w 3"/>
                <a:gd name="T7" fmla="*/ 2147483647 h 26"/>
                <a:gd name="T8" fmla="*/ 0 w 3"/>
                <a:gd name="T9" fmla="*/ 2147483647 h 26"/>
                <a:gd name="T10" fmla="*/ 2147483647 w 3"/>
                <a:gd name="T11" fmla="*/ 2147483647 h 26"/>
                <a:gd name="T12" fmla="*/ 2147483647 w 3"/>
                <a:gd name="T13" fmla="*/ 2147483647 h 26"/>
                <a:gd name="T14" fmla="*/ 2147483647 w 3"/>
                <a:gd name="T15" fmla="*/ 2147483647 h 26"/>
                <a:gd name="T16" fmla="*/ 2147483647 w 3"/>
                <a:gd name="T17" fmla="*/ 2147483647 h 26"/>
                <a:gd name="T18" fmla="*/ 2147483647 w 3"/>
                <a:gd name="T19" fmla="*/ 2147483647 h 26"/>
                <a:gd name="T20" fmla="*/ 2147483647 w 3"/>
                <a:gd name="T21" fmla="*/ 2147483647 h 26"/>
                <a:gd name="T22" fmla="*/ 2147483647 w 3"/>
                <a:gd name="T23" fmla="*/ 2147483647 h 26"/>
                <a:gd name="T24" fmla="*/ 0 w 3"/>
                <a:gd name="T25" fmla="*/ 2147483647 h 26"/>
                <a:gd name="T26" fmla="*/ 0 w 3"/>
                <a:gd name="T27" fmla="*/ 0 h 26"/>
                <a:gd name="T28" fmla="*/ 2147483647 w 3"/>
                <a:gd name="T29" fmla="*/ 0 h 26"/>
                <a:gd name="T30" fmla="*/ 2147483647 w 3"/>
                <a:gd name="T31" fmla="*/ 2147483647 h 26"/>
                <a:gd name="T32" fmla="*/ 2147483647 w 3"/>
                <a:gd name="T33" fmla="*/ 2147483647 h 26"/>
                <a:gd name="T34" fmla="*/ 2147483647 w 3"/>
                <a:gd name="T35" fmla="*/ 2147483647 h 26"/>
                <a:gd name="T36" fmla="*/ 2147483647 w 3"/>
                <a:gd name="T37" fmla="*/ 2147483647 h 26"/>
                <a:gd name="T38" fmla="*/ 2147483647 w 3"/>
                <a:gd name="T39" fmla="*/ 2147483647 h 26"/>
                <a:gd name="T40" fmla="*/ 2147483647 w 3"/>
                <a:gd name="T41" fmla="*/ 2147483647 h 26"/>
                <a:gd name="T42" fmla="*/ 2147483647 w 3"/>
                <a:gd name="T43" fmla="*/ 2147483647 h 26"/>
                <a:gd name="T44" fmla="*/ 2147483647 w 3"/>
                <a:gd name="T45" fmla="*/ 2147483647 h 26"/>
                <a:gd name="T46" fmla="*/ 2147483647 w 3"/>
                <a:gd name="T47" fmla="*/ 2147483647 h 26"/>
                <a:gd name="T48" fmla="*/ 2147483647 w 3"/>
                <a:gd name="T49" fmla="*/ 2147483647 h 26"/>
                <a:gd name="T50" fmla="*/ 2147483647 w 3"/>
                <a:gd name="T51" fmla="*/ 2147483647 h 26"/>
                <a:gd name="T52" fmla="*/ 2147483647 w 3"/>
                <a:gd name="T53" fmla="*/ 2147483647 h 2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"/>
                <a:gd name="T82" fmla="*/ 0 h 26"/>
                <a:gd name="T83" fmla="*/ 3 w 3"/>
                <a:gd name="T84" fmla="*/ 26 h 2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" h="26">
                  <a:moveTo>
                    <a:pt x="3" y="26"/>
                  </a:moveTo>
                  <a:lnTo>
                    <a:pt x="3" y="24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0" y="18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3" y="13"/>
                  </a:lnTo>
                  <a:lnTo>
                    <a:pt x="3" y="10"/>
                  </a:lnTo>
                  <a:lnTo>
                    <a:pt x="3" y="8"/>
                  </a:lnTo>
                  <a:lnTo>
                    <a:pt x="3" y="5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3" y="8"/>
                  </a:lnTo>
                  <a:lnTo>
                    <a:pt x="3" y="10"/>
                  </a:lnTo>
                  <a:lnTo>
                    <a:pt x="3" y="13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3" y="21"/>
                  </a:lnTo>
                  <a:lnTo>
                    <a:pt x="3" y="24"/>
                  </a:lnTo>
                  <a:lnTo>
                    <a:pt x="3" y="26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61" name="Freeform 427"/>
            <p:cNvSpPr>
              <a:spLocks/>
            </p:cNvSpPr>
            <p:nvPr/>
          </p:nvSpPr>
          <p:spPr bwMode="auto">
            <a:xfrm>
              <a:off x="2427288" y="4960938"/>
              <a:ext cx="7937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62" name="Rectangle 428"/>
            <p:cNvSpPr>
              <a:spLocks noChangeArrowheads="1"/>
            </p:cNvSpPr>
            <p:nvPr/>
          </p:nvSpPr>
          <p:spPr bwMode="auto">
            <a:xfrm>
              <a:off x="2416175" y="4919663"/>
              <a:ext cx="11113" cy="9525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563" name="Freeform 429"/>
            <p:cNvSpPr>
              <a:spLocks/>
            </p:cNvSpPr>
            <p:nvPr/>
          </p:nvSpPr>
          <p:spPr bwMode="auto">
            <a:xfrm>
              <a:off x="2416175" y="4984750"/>
              <a:ext cx="31750" cy="19050"/>
            </a:xfrm>
            <a:custGeom>
              <a:avLst/>
              <a:gdLst>
                <a:gd name="T0" fmla="*/ 0 w 8"/>
                <a:gd name="T1" fmla="*/ 0 h 5"/>
                <a:gd name="T2" fmla="*/ 2147483647 w 8"/>
                <a:gd name="T3" fmla="*/ 0 h 5"/>
                <a:gd name="T4" fmla="*/ 2147483647 w 8"/>
                <a:gd name="T5" fmla="*/ 2147483647 h 5"/>
                <a:gd name="T6" fmla="*/ 2147483647 w 8"/>
                <a:gd name="T7" fmla="*/ 2147483647 h 5"/>
                <a:gd name="T8" fmla="*/ 2147483647 w 8"/>
                <a:gd name="T9" fmla="*/ 2147483647 h 5"/>
                <a:gd name="T10" fmla="*/ 2147483647 w 8"/>
                <a:gd name="T11" fmla="*/ 2147483647 h 5"/>
                <a:gd name="T12" fmla="*/ 2147483647 w 8"/>
                <a:gd name="T13" fmla="*/ 2147483647 h 5"/>
                <a:gd name="T14" fmla="*/ 2147483647 w 8"/>
                <a:gd name="T15" fmla="*/ 2147483647 h 5"/>
                <a:gd name="T16" fmla="*/ 2147483647 w 8"/>
                <a:gd name="T17" fmla="*/ 2147483647 h 5"/>
                <a:gd name="T18" fmla="*/ 2147483647 w 8"/>
                <a:gd name="T19" fmla="*/ 2147483647 h 5"/>
                <a:gd name="T20" fmla="*/ 2147483647 w 8"/>
                <a:gd name="T21" fmla="*/ 2147483647 h 5"/>
                <a:gd name="T22" fmla="*/ 0 w 8"/>
                <a:gd name="T23" fmla="*/ 2147483647 h 5"/>
                <a:gd name="T24" fmla="*/ 0 w 8"/>
                <a:gd name="T25" fmla="*/ 0 h 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"/>
                <a:gd name="T40" fmla="*/ 0 h 5"/>
                <a:gd name="T41" fmla="*/ 8 w 8"/>
                <a:gd name="T42" fmla="*/ 5 h 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" h="5">
                  <a:moveTo>
                    <a:pt x="0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5" y="2"/>
                  </a:lnTo>
                  <a:lnTo>
                    <a:pt x="8" y="2"/>
                  </a:lnTo>
                  <a:lnTo>
                    <a:pt x="8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2"/>
                  </a:lnTo>
                  <a:lnTo>
                    <a:pt x="3" y="5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9525">
              <a:noFill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64" name="Freeform 430"/>
            <p:cNvSpPr>
              <a:spLocks/>
            </p:cNvSpPr>
            <p:nvPr/>
          </p:nvSpPr>
          <p:spPr bwMode="auto">
            <a:xfrm>
              <a:off x="2416175" y="4984750"/>
              <a:ext cx="31750" cy="19050"/>
            </a:xfrm>
            <a:custGeom>
              <a:avLst/>
              <a:gdLst>
                <a:gd name="T0" fmla="*/ 0 w 8"/>
                <a:gd name="T1" fmla="*/ 0 h 5"/>
                <a:gd name="T2" fmla="*/ 2147483647 w 8"/>
                <a:gd name="T3" fmla="*/ 0 h 5"/>
                <a:gd name="T4" fmla="*/ 2147483647 w 8"/>
                <a:gd name="T5" fmla="*/ 2147483647 h 5"/>
                <a:gd name="T6" fmla="*/ 2147483647 w 8"/>
                <a:gd name="T7" fmla="*/ 2147483647 h 5"/>
                <a:gd name="T8" fmla="*/ 2147483647 w 8"/>
                <a:gd name="T9" fmla="*/ 2147483647 h 5"/>
                <a:gd name="T10" fmla="*/ 2147483647 w 8"/>
                <a:gd name="T11" fmla="*/ 2147483647 h 5"/>
                <a:gd name="T12" fmla="*/ 2147483647 w 8"/>
                <a:gd name="T13" fmla="*/ 2147483647 h 5"/>
                <a:gd name="T14" fmla="*/ 2147483647 w 8"/>
                <a:gd name="T15" fmla="*/ 2147483647 h 5"/>
                <a:gd name="T16" fmla="*/ 2147483647 w 8"/>
                <a:gd name="T17" fmla="*/ 2147483647 h 5"/>
                <a:gd name="T18" fmla="*/ 2147483647 w 8"/>
                <a:gd name="T19" fmla="*/ 2147483647 h 5"/>
                <a:gd name="T20" fmla="*/ 2147483647 w 8"/>
                <a:gd name="T21" fmla="*/ 2147483647 h 5"/>
                <a:gd name="T22" fmla="*/ 0 w 8"/>
                <a:gd name="T23" fmla="*/ 2147483647 h 5"/>
                <a:gd name="T24" fmla="*/ 0 w 8"/>
                <a:gd name="T25" fmla="*/ 0 h 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"/>
                <a:gd name="T40" fmla="*/ 0 h 5"/>
                <a:gd name="T41" fmla="*/ 8 w 8"/>
                <a:gd name="T42" fmla="*/ 5 h 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" h="5">
                  <a:moveTo>
                    <a:pt x="0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5" y="2"/>
                  </a:lnTo>
                  <a:lnTo>
                    <a:pt x="8" y="2"/>
                  </a:lnTo>
                  <a:lnTo>
                    <a:pt x="8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2"/>
                  </a:lnTo>
                  <a:lnTo>
                    <a:pt x="3" y="5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65" name="Freeform 431"/>
            <p:cNvSpPr>
              <a:spLocks/>
            </p:cNvSpPr>
            <p:nvPr/>
          </p:nvSpPr>
          <p:spPr bwMode="auto">
            <a:xfrm>
              <a:off x="2427288" y="4984750"/>
              <a:ext cx="0" cy="9525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66" name="Freeform 432"/>
            <p:cNvSpPr>
              <a:spLocks/>
            </p:cNvSpPr>
            <p:nvPr/>
          </p:nvSpPr>
          <p:spPr bwMode="auto">
            <a:xfrm>
              <a:off x="2416175" y="4994275"/>
              <a:ext cx="11113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67" name="Freeform 433"/>
            <p:cNvSpPr>
              <a:spLocks/>
            </p:cNvSpPr>
            <p:nvPr/>
          </p:nvSpPr>
          <p:spPr bwMode="auto">
            <a:xfrm>
              <a:off x="2427288" y="5003800"/>
              <a:ext cx="20637" cy="17463"/>
            </a:xfrm>
            <a:custGeom>
              <a:avLst/>
              <a:gdLst>
                <a:gd name="T0" fmla="*/ 0 w 5"/>
                <a:gd name="T1" fmla="*/ 0 h 5"/>
                <a:gd name="T2" fmla="*/ 2147483647 w 5"/>
                <a:gd name="T3" fmla="*/ 0 h 5"/>
                <a:gd name="T4" fmla="*/ 2147483647 w 5"/>
                <a:gd name="T5" fmla="*/ 2147483647 h 5"/>
                <a:gd name="T6" fmla="*/ 2147483647 w 5"/>
                <a:gd name="T7" fmla="*/ 2147483647 h 5"/>
                <a:gd name="T8" fmla="*/ 2147483647 w 5"/>
                <a:gd name="T9" fmla="*/ 2147483647 h 5"/>
                <a:gd name="T10" fmla="*/ 2147483647 w 5"/>
                <a:gd name="T11" fmla="*/ 2147483647 h 5"/>
                <a:gd name="T12" fmla="*/ 2147483647 w 5"/>
                <a:gd name="T13" fmla="*/ 2147483647 h 5"/>
                <a:gd name="T14" fmla="*/ 0 w 5"/>
                <a:gd name="T15" fmla="*/ 2147483647 h 5"/>
                <a:gd name="T16" fmla="*/ 0 w 5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5"/>
                <a:gd name="T29" fmla="*/ 5 w 5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5">
                  <a:moveTo>
                    <a:pt x="0" y="0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9525">
              <a:noFill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68" name="Freeform 434"/>
            <p:cNvSpPr>
              <a:spLocks/>
            </p:cNvSpPr>
            <p:nvPr/>
          </p:nvSpPr>
          <p:spPr bwMode="auto">
            <a:xfrm>
              <a:off x="2427288" y="5003800"/>
              <a:ext cx="20637" cy="17463"/>
            </a:xfrm>
            <a:custGeom>
              <a:avLst/>
              <a:gdLst>
                <a:gd name="T0" fmla="*/ 0 w 5"/>
                <a:gd name="T1" fmla="*/ 0 h 5"/>
                <a:gd name="T2" fmla="*/ 2147483647 w 5"/>
                <a:gd name="T3" fmla="*/ 0 h 5"/>
                <a:gd name="T4" fmla="*/ 2147483647 w 5"/>
                <a:gd name="T5" fmla="*/ 2147483647 h 5"/>
                <a:gd name="T6" fmla="*/ 2147483647 w 5"/>
                <a:gd name="T7" fmla="*/ 2147483647 h 5"/>
                <a:gd name="T8" fmla="*/ 2147483647 w 5"/>
                <a:gd name="T9" fmla="*/ 2147483647 h 5"/>
                <a:gd name="T10" fmla="*/ 2147483647 w 5"/>
                <a:gd name="T11" fmla="*/ 2147483647 h 5"/>
                <a:gd name="T12" fmla="*/ 2147483647 w 5"/>
                <a:gd name="T13" fmla="*/ 2147483647 h 5"/>
                <a:gd name="T14" fmla="*/ 0 w 5"/>
                <a:gd name="T15" fmla="*/ 2147483647 h 5"/>
                <a:gd name="T16" fmla="*/ 0 w 5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5"/>
                <a:gd name="T29" fmla="*/ 5 w 5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5">
                  <a:moveTo>
                    <a:pt x="0" y="0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69" name="Freeform 435"/>
            <p:cNvSpPr>
              <a:spLocks/>
            </p:cNvSpPr>
            <p:nvPr/>
          </p:nvSpPr>
          <p:spPr bwMode="auto">
            <a:xfrm>
              <a:off x="2435225" y="5014913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70" name="Freeform 436"/>
            <p:cNvSpPr>
              <a:spLocks/>
            </p:cNvSpPr>
            <p:nvPr/>
          </p:nvSpPr>
          <p:spPr bwMode="auto">
            <a:xfrm>
              <a:off x="2506663" y="4984750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71" name="Freeform 437"/>
            <p:cNvSpPr>
              <a:spLocks/>
            </p:cNvSpPr>
            <p:nvPr/>
          </p:nvSpPr>
          <p:spPr bwMode="auto">
            <a:xfrm>
              <a:off x="2476500" y="5021263"/>
              <a:ext cx="0" cy="14287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72" name="Freeform 438"/>
            <p:cNvSpPr>
              <a:spLocks/>
            </p:cNvSpPr>
            <p:nvPr/>
          </p:nvSpPr>
          <p:spPr bwMode="auto">
            <a:xfrm>
              <a:off x="2489200" y="4960938"/>
              <a:ext cx="6350" cy="9525"/>
            </a:xfrm>
            <a:custGeom>
              <a:avLst/>
              <a:gdLst>
                <a:gd name="T0" fmla="*/ 0 w 2"/>
                <a:gd name="T1" fmla="*/ 0 h 3"/>
                <a:gd name="T2" fmla="*/ 2147483647 w 2"/>
                <a:gd name="T3" fmla="*/ 0 h 3"/>
                <a:gd name="T4" fmla="*/ 2147483647 w 2"/>
                <a:gd name="T5" fmla="*/ 2147483647 h 3"/>
                <a:gd name="T6" fmla="*/ 0 w 2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3"/>
                <a:gd name="T14" fmla="*/ 2 w 2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3">
                  <a:moveTo>
                    <a:pt x="0" y="0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73" name="Freeform 439"/>
            <p:cNvSpPr>
              <a:spLocks/>
            </p:cNvSpPr>
            <p:nvPr/>
          </p:nvSpPr>
          <p:spPr bwMode="auto">
            <a:xfrm>
              <a:off x="2476500" y="4938713"/>
              <a:ext cx="0" cy="12700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74" name="Freeform 440"/>
            <p:cNvSpPr>
              <a:spLocks/>
            </p:cNvSpPr>
            <p:nvPr/>
          </p:nvSpPr>
          <p:spPr bwMode="auto">
            <a:xfrm>
              <a:off x="2519363" y="5021263"/>
              <a:ext cx="17462" cy="14287"/>
            </a:xfrm>
            <a:custGeom>
              <a:avLst/>
              <a:gdLst>
                <a:gd name="T0" fmla="*/ 0 w 5"/>
                <a:gd name="T1" fmla="*/ 0 h 3"/>
                <a:gd name="T2" fmla="*/ 2147483647 w 5"/>
                <a:gd name="T3" fmla="*/ 0 h 3"/>
                <a:gd name="T4" fmla="*/ 2147483647 w 5"/>
                <a:gd name="T5" fmla="*/ 0 h 3"/>
                <a:gd name="T6" fmla="*/ 2147483647 w 5"/>
                <a:gd name="T7" fmla="*/ 2147483647 h 3"/>
                <a:gd name="T8" fmla="*/ 2147483647 w 5"/>
                <a:gd name="T9" fmla="*/ 2147483647 h 3"/>
                <a:gd name="T10" fmla="*/ 0 w 5"/>
                <a:gd name="T11" fmla="*/ 2147483647 h 3"/>
                <a:gd name="T12" fmla="*/ 0 w 5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3"/>
                <a:gd name="T23" fmla="*/ 5 w 5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3">
                  <a:moveTo>
                    <a:pt x="0" y="0"/>
                  </a:moveTo>
                  <a:lnTo>
                    <a:pt x="2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75" name="Freeform 441"/>
            <p:cNvSpPr>
              <a:spLocks/>
            </p:cNvSpPr>
            <p:nvPr/>
          </p:nvSpPr>
          <p:spPr bwMode="auto">
            <a:xfrm>
              <a:off x="2457450" y="5003800"/>
              <a:ext cx="19050" cy="17463"/>
            </a:xfrm>
            <a:custGeom>
              <a:avLst/>
              <a:gdLst>
                <a:gd name="T0" fmla="*/ 2147483647 w 5"/>
                <a:gd name="T1" fmla="*/ 0 h 5"/>
                <a:gd name="T2" fmla="*/ 2147483647 w 5"/>
                <a:gd name="T3" fmla="*/ 0 h 5"/>
                <a:gd name="T4" fmla="*/ 2147483647 w 5"/>
                <a:gd name="T5" fmla="*/ 2147483647 h 5"/>
                <a:gd name="T6" fmla="*/ 2147483647 w 5"/>
                <a:gd name="T7" fmla="*/ 2147483647 h 5"/>
                <a:gd name="T8" fmla="*/ 2147483647 w 5"/>
                <a:gd name="T9" fmla="*/ 2147483647 h 5"/>
                <a:gd name="T10" fmla="*/ 2147483647 w 5"/>
                <a:gd name="T11" fmla="*/ 2147483647 h 5"/>
                <a:gd name="T12" fmla="*/ 0 w 5"/>
                <a:gd name="T13" fmla="*/ 2147483647 h 5"/>
                <a:gd name="T14" fmla="*/ 0 w 5"/>
                <a:gd name="T15" fmla="*/ 0 h 5"/>
                <a:gd name="T16" fmla="*/ 2147483647 w 5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5"/>
                <a:gd name="T29" fmla="*/ 5 w 5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5">
                  <a:moveTo>
                    <a:pt x="2" y="0"/>
                  </a:moveTo>
                  <a:lnTo>
                    <a:pt x="5" y="0"/>
                  </a:lnTo>
                  <a:lnTo>
                    <a:pt x="5" y="3"/>
                  </a:lnTo>
                  <a:lnTo>
                    <a:pt x="5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0D5FF"/>
            </a:solidFill>
            <a:ln w="9525">
              <a:noFill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76" name="Freeform 442"/>
            <p:cNvSpPr>
              <a:spLocks/>
            </p:cNvSpPr>
            <p:nvPr/>
          </p:nvSpPr>
          <p:spPr bwMode="auto">
            <a:xfrm>
              <a:off x="2457450" y="5003800"/>
              <a:ext cx="19050" cy="17463"/>
            </a:xfrm>
            <a:custGeom>
              <a:avLst/>
              <a:gdLst>
                <a:gd name="T0" fmla="*/ 2147483647 w 5"/>
                <a:gd name="T1" fmla="*/ 0 h 5"/>
                <a:gd name="T2" fmla="*/ 2147483647 w 5"/>
                <a:gd name="T3" fmla="*/ 0 h 5"/>
                <a:gd name="T4" fmla="*/ 2147483647 w 5"/>
                <a:gd name="T5" fmla="*/ 2147483647 h 5"/>
                <a:gd name="T6" fmla="*/ 2147483647 w 5"/>
                <a:gd name="T7" fmla="*/ 2147483647 h 5"/>
                <a:gd name="T8" fmla="*/ 2147483647 w 5"/>
                <a:gd name="T9" fmla="*/ 2147483647 h 5"/>
                <a:gd name="T10" fmla="*/ 2147483647 w 5"/>
                <a:gd name="T11" fmla="*/ 2147483647 h 5"/>
                <a:gd name="T12" fmla="*/ 0 w 5"/>
                <a:gd name="T13" fmla="*/ 2147483647 h 5"/>
                <a:gd name="T14" fmla="*/ 0 w 5"/>
                <a:gd name="T15" fmla="*/ 0 h 5"/>
                <a:gd name="T16" fmla="*/ 2147483647 w 5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5"/>
                <a:gd name="T29" fmla="*/ 5 w 5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5">
                  <a:moveTo>
                    <a:pt x="2" y="0"/>
                  </a:moveTo>
                  <a:lnTo>
                    <a:pt x="5" y="0"/>
                  </a:lnTo>
                  <a:lnTo>
                    <a:pt x="5" y="3"/>
                  </a:lnTo>
                  <a:lnTo>
                    <a:pt x="5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77" name="Freeform 443"/>
            <p:cNvSpPr>
              <a:spLocks/>
            </p:cNvSpPr>
            <p:nvPr/>
          </p:nvSpPr>
          <p:spPr bwMode="auto">
            <a:xfrm>
              <a:off x="2465388" y="5014913"/>
              <a:ext cx="11112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78" name="Freeform 444"/>
            <p:cNvSpPr>
              <a:spLocks/>
            </p:cNvSpPr>
            <p:nvPr/>
          </p:nvSpPr>
          <p:spPr bwMode="auto">
            <a:xfrm>
              <a:off x="2495550" y="5100638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79" name="Freeform 445"/>
            <p:cNvSpPr>
              <a:spLocks/>
            </p:cNvSpPr>
            <p:nvPr/>
          </p:nvSpPr>
          <p:spPr bwMode="auto">
            <a:xfrm>
              <a:off x="2459038" y="4783138"/>
              <a:ext cx="7937" cy="11112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2147483647 h 3"/>
                <a:gd name="T4" fmla="*/ 2147483647 w 2"/>
                <a:gd name="T5" fmla="*/ 2147483647 h 3"/>
                <a:gd name="T6" fmla="*/ 0 w 2"/>
                <a:gd name="T7" fmla="*/ 2147483647 h 3"/>
                <a:gd name="T8" fmla="*/ 0 w 2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3"/>
                <a:gd name="T17" fmla="*/ 2 w 2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3">
                  <a:moveTo>
                    <a:pt x="0" y="0"/>
                  </a:moveTo>
                  <a:lnTo>
                    <a:pt x="0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80" name="Freeform 446"/>
            <p:cNvSpPr>
              <a:spLocks/>
            </p:cNvSpPr>
            <p:nvPr/>
          </p:nvSpPr>
          <p:spPr bwMode="auto">
            <a:xfrm>
              <a:off x="2459038" y="4794250"/>
              <a:ext cx="0" cy="7938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81" name="Freeform 447"/>
            <p:cNvSpPr>
              <a:spLocks/>
            </p:cNvSpPr>
            <p:nvPr/>
          </p:nvSpPr>
          <p:spPr bwMode="auto">
            <a:xfrm>
              <a:off x="2538413" y="4919663"/>
              <a:ext cx="9525" cy="9525"/>
            </a:xfrm>
            <a:custGeom>
              <a:avLst/>
              <a:gdLst>
                <a:gd name="T0" fmla="*/ 0 w 3"/>
                <a:gd name="T1" fmla="*/ 0 h 2"/>
                <a:gd name="T2" fmla="*/ 2147483647 w 3"/>
                <a:gd name="T3" fmla="*/ 0 h 2"/>
                <a:gd name="T4" fmla="*/ 2147483647 w 3"/>
                <a:gd name="T5" fmla="*/ 2147483647 h 2"/>
                <a:gd name="T6" fmla="*/ 2147483647 w 3"/>
                <a:gd name="T7" fmla="*/ 0 h 2"/>
                <a:gd name="T8" fmla="*/ 0 w 3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0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82" name="Freeform 448"/>
            <p:cNvSpPr>
              <a:spLocks/>
            </p:cNvSpPr>
            <p:nvPr/>
          </p:nvSpPr>
          <p:spPr bwMode="auto">
            <a:xfrm>
              <a:off x="2547938" y="4878388"/>
              <a:ext cx="7937" cy="9525"/>
            </a:xfrm>
            <a:custGeom>
              <a:avLst/>
              <a:gdLst>
                <a:gd name="T0" fmla="*/ 2147483647 w 2"/>
                <a:gd name="T1" fmla="*/ 0 h 3"/>
                <a:gd name="T2" fmla="*/ 0 w 2"/>
                <a:gd name="T3" fmla="*/ 0 h 3"/>
                <a:gd name="T4" fmla="*/ 0 w 2"/>
                <a:gd name="T5" fmla="*/ 2147483647 h 3"/>
                <a:gd name="T6" fmla="*/ 0 w 2"/>
                <a:gd name="T7" fmla="*/ 0 h 3"/>
                <a:gd name="T8" fmla="*/ 2147483647 w 2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3"/>
                <a:gd name="T17" fmla="*/ 2 w 2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3">
                  <a:moveTo>
                    <a:pt x="2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83" name="Freeform 449"/>
            <p:cNvSpPr>
              <a:spLocks/>
            </p:cNvSpPr>
            <p:nvPr/>
          </p:nvSpPr>
          <p:spPr bwMode="auto">
            <a:xfrm>
              <a:off x="2519363" y="4878388"/>
              <a:ext cx="6350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84" name="Freeform 450"/>
            <p:cNvSpPr>
              <a:spLocks/>
            </p:cNvSpPr>
            <p:nvPr/>
          </p:nvSpPr>
          <p:spPr bwMode="auto">
            <a:xfrm>
              <a:off x="2405063" y="4910138"/>
              <a:ext cx="0" cy="9525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85" name="Rectangle 451"/>
            <p:cNvSpPr>
              <a:spLocks noChangeArrowheads="1"/>
            </p:cNvSpPr>
            <p:nvPr/>
          </p:nvSpPr>
          <p:spPr bwMode="auto">
            <a:xfrm>
              <a:off x="2405063" y="5035550"/>
              <a:ext cx="11112" cy="11113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586" name="Freeform 452"/>
            <p:cNvSpPr>
              <a:spLocks/>
            </p:cNvSpPr>
            <p:nvPr/>
          </p:nvSpPr>
          <p:spPr bwMode="auto">
            <a:xfrm>
              <a:off x="2447925" y="5035550"/>
              <a:ext cx="0" cy="11113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87" name="Freeform 453"/>
            <p:cNvSpPr>
              <a:spLocks/>
            </p:cNvSpPr>
            <p:nvPr/>
          </p:nvSpPr>
          <p:spPr bwMode="auto">
            <a:xfrm>
              <a:off x="2447925" y="5054600"/>
              <a:ext cx="11113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88" name="Rectangle 454"/>
            <p:cNvSpPr>
              <a:spLocks noChangeArrowheads="1"/>
            </p:cNvSpPr>
            <p:nvPr/>
          </p:nvSpPr>
          <p:spPr bwMode="auto">
            <a:xfrm>
              <a:off x="2447925" y="5054600"/>
              <a:ext cx="11113" cy="14288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589" name="Freeform 455"/>
            <p:cNvSpPr>
              <a:spLocks/>
            </p:cNvSpPr>
            <p:nvPr/>
          </p:nvSpPr>
          <p:spPr bwMode="auto">
            <a:xfrm>
              <a:off x="2466975" y="5054600"/>
              <a:ext cx="9525" cy="14288"/>
            </a:xfrm>
            <a:custGeom>
              <a:avLst/>
              <a:gdLst>
                <a:gd name="T0" fmla="*/ 0 w 3"/>
                <a:gd name="T1" fmla="*/ 2147483647 h 3"/>
                <a:gd name="T2" fmla="*/ 0 w 3"/>
                <a:gd name="T3" fmla="*/ 0 h 3"/>
                <a:gd name="T4" fmla="*/ 0 w 3"/>
                <a:gd name="T5" fmla="*/ 2147483647 h 3"/>
                <a:gd name="T6" fmla="*/ 2147483647 w 3"/>
                <a:gd name="T7" fmla="*/ 2147483647 h 3"/>
                <a:gd name="T8" fmla="*/ 0 w 3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3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90" name="Freeform 456"/>
            <p:cNvSpPr>
              <a:spLocks/>
            </p:cNvSpPr>
            <p:nvPr/>
          </p:nvSpPr>
          <p:spPr bwMode="auto">
            <a:xfrm>
              <a:off x="2476500" y="5035550"/>
              <a:ext cx="111125" cy="76200"/>
            </a:xfrm>
            <a:custGeom>
              <a:avLst/>
              <a:gdLst>
                <a:gd name="T0" fmla="*/ 2147483647 w 29"/>
                <a:gd name="T1" fmla="*/ 2147483647 h 19"/>
                <a:gd name="T2" fmla="*/ 2147483647 w 29"/>
                <a:gd name="T3" fmla="*/ 2147483647 h 19"/>
                <a:gd name="T4" fmla="*/ 2147483647 w 29"/>
                <a:gd name="T5" fmla="*/ 2147483647 h 19"/>
                <a:gd name="T6" fmla="*/ 2147483647 w 29"/>
                <a:gd name="T7" fmla="*/ 2147483647 h 19"/>
                <a:gd name="T8" fmla="*/ 2147483647 w 29"/>
                <a:gd name="T9" fmla="*/ 2147483647 h 19"/>
                <a:gd name="T10" fmla="*/ 2147483647 w 29"/>
                <a:gd name="T11" fmla="*/ 2147483647 h 19"/>
                <a:gd name="T12" fmla="*/ 2147483647 w 29"/>
                <a:gd name="T13" fmla="*/ 2147483647 h 19"/>
                <a:gd name="T14" fmla="*/ 2147483647 w 29"/>
                <a:gd name="T15" fmla="*/ 2147483647 h 19"/>
                <a:gd name="T16" fmla="*/ 2147483647 w 29"/>
                <a:gd name="T17" fmla="*/ 2147483647 h 19"/>
                <a:gd name="T18" fmla="*/ 2147483647 w 29"/>
                <a:gd name="T19" fmla="*/ 2147483647 h 19"/>
                <a:gd name="T20" fmla="*/ 2147483647 w 29"/>
                <a:gd name="T21" fmla="*/ 2147483647 h 19"/>
                <a:gd name="T22" fmla="*/ 2147483647 w 29"/>
                <a:gd name="T23" fmla="*/ 2147483647 h 19"/>
                <a:gd name="T24" fmla="*/ 2147483647 w 29"/>
                <a:gd name="T25" fmla="*/ 2147483647 h 19"/>
                <a:gd name="T26" fmla="*/ 2147483647 w 29"/>
                <a:gd name="T27" fmla="*/ 2147483647 h 19"/>
                <a:gd name="T28" fmla="*/ 2147483647 w 29"/>
                <a:gd name="T29" fmla="*/ 2147483647 h 19"/>
                <a:gd name="T30" fmla="*/ 2147483647 w 29"/>
                <a:gd name="T31" fmla="*/ 2147483647 h 19"/>
                <a:gd name="T32" fmla="*/ 2147483647 w 29"/>
                <a:gd name="T33" fmla="*/ 2147483647 h 19"/>
                <a:gd name="T34" fmla="*/ 0 w 29"/>
                <a:gd name="T35" fmla="*/ 2147483647 h 19"/>
                <a:gd name="T36" fmla="*/ 2147483647 w 29"/>
                <a:gd name="T37" fmla="*/ 2147483647 h 19"/>
                <a:gd name="T38" fmla="*/ 2147483647 w 29"/>
                <a:gd name="T39" fmla="*/ 2147483647 h 19"/>
                <a:gd name="T40" fmla="*/ 2147483647 w 29"/>
                <a:gd name="T41" fmla="*/ 2147483647 h 19"/>
                <a:gd name="T42" fmla="*/ 2147483647 w 29"/>
                <a:gd name="T43" fmla="*/ 2147483647 h 19"/>
                <a:gd name="T44" fmla="*/ 2147483647 w 29"/>
                <a:gd name="T45" fmla="*/ 2147483647 h 19"/>
                <a:gd name="T46" fmla="*/ 2147483647 w 29"/>
                <a:gd name="T47" fmla="*/ 2147483647 h 19"/>
                <a:gd name="T48" fmla="*/ 2147483647 w 29"/>
                <a:gd name="T49" fmla="*/ 2147483647 h 19"/>
                <a:gd name="T50" fmla="*/ 2147483647 w 29"/>
                <a:gd name="T51" fmla="*/ 2147483647 h 19"/>
                <a:gd name="T52" fmla="*/ 2147483647 w 29"/>
                <a:gd name="T53" fmla="*/ 2147483647 h 19"/>
                <a:gd name="T54" fmla="*/ 2147483647 w 29"/>
                <a:gd name="T55" fmla="*/ 0 h 19"/>
                <a:gd name="T56" fmla="*/ 2147483647 w 29"/>
                <a:gd name="T57" fmla="*/ 2147483647 h 19"/>
                <a:gd name="T58" fmla="*/ 2147483647 w 29"/>
                <a:gd name="T59" fmla="*/ 2147483647 h 19"/>
                <a:gd name="T60" fmla="*/ 2147483647 w 29"/>
                <a:gd name="T61" fmla="*/ 2147483647 h 19"/>
                <a:gd name="T62" fmla="*/ 2147483647 w 29"/>
                <a:gd name="T63" fmla="*/ 2147483647 h 19"/>
                <a:gd name="T64" fmla="*/ 2147483647 w 29"/>
                <a:gd name="T65" fmla="*/ 2147483647 h 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9"/>
                <a:gd name="T100" fmla="*/ 0 h 19"/>
                <a:gd name="T101" fmla="*/ 29 w 29"/>
                <a:gd name="T102" fmla="*/ 19 h 1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9" h="19">
                  <a:moveTo>
                    <a:pt x="13" y="11"/>
                  </a:moveTo>
                  <a:lnTo>
                    <a:pt x="13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16" y="13"/>
                  </a:lnTo>
                  <a:lnTo>
                    <a:pt x="16" y="16"/>
                  </a:lnTo>
                  <a:lnTo>
                    <a:pt x="19" y="16"/>
                  </a:lnTo>
                  <a:lnTo>
                    <a:pt x="21" y="16"/>
                  </a:lnTo>
                  <a:lnTo>
                    <a:pt x="24" y="16"/>
                  </a:lnTo>
                  <a:lnTo>
                    <a:pt x="27" y="16"/>
                  </a:lnTo>
                  <a:lnTo>
                    <a:pt x="29" y="16"/>
                  </a:lnTo>
                  <a:lnTo>
                    <a:pt x="29" y="19"/>
                  </a:lnTo>
                  <a:lnTo>
                    <a:pt x="27" y="19"/>
                  </a:lnTo>
                  <a:lnTo>
                    <a:pt x="24" y="16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6" y="16"/>
                  </a:lnTo>
                  <a:lnTo>
                    <a:pt x="16" y="13"/>
                  </a:lnTo>
                  <a:lnTo>
                    <a:pt x="16" y="16"/>
                  </a:lnTo>
                  <a:lnTo>
                    <a:pt x="13" y="16"/>
                  </a:lnTo>
                  <a:lnTo>
                    <a:pt x="16" y="16"/>
                  </a:lnTo>
                  <a:lnTo>
                    <a:pt x="16" y="19"/>
                  </a:lnTo>
                  <a:lnTo>
                    <a:pt x="13" y="19"/>
                  </a:lnTo>
                  <a:lnTo>
                    <a:pt x="13" y="16"/>
                  </a:lnTo>
                  <a:lnTo>
                    <a:pt x="11" y="16"/>
                  </a:lnTo>
                  <a:lnTo>
                    <a:pt x="11" y="13"/>
                  </a:lnTo>
                  <a:lnTo>
                    <a:pt x="11" y="16"/>
                  </a:lnTo>
                  <a:lnTo>
                    <a:pt x="8" y="16"/>
                  </a:lnTo>
                  <a:lnTo>
                    <a:pt x="8" y="13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5" y="13"/>
                  </a:lnTo>
                  <a:lnTo>
                    <a:pt x="5" y="16"/>
                  </a:lnTo>
                  <a:lnTo>
                    <a:pt x="3" y="16"/>
                  </a:lnTo>
                  <a:lnTo>
                    <a:pt x="3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3"/>
                  </a:lnTo>
                  <a:lnTo>
                    <a:pt x="5" y="11"/>
                  </a:lnTo>
                  <a:lnTo>
                    <a:pt x="5" y="13"/>
                  </a:lnTo>
                  <a:lnTo>
                    <a:pt x="8" y="13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11" y="13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8"/>
                  </a:lnTo>
                  <a:lnTo>
                    <a:pt x="11" y="5"/>
                  </a:lnTo>
                  <a:lnTo>
                    <a:pt x="8" y="5"/>
                  </a:lnTo>
                  <a:lnTo>
                    <a:pt x="8" y="3"/>
                  </a:lnTo>
                  <a:lnTo>
                    <a:pt x="5" y="3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11" y="3"/>
                  </a:lnTo>
                  <a:lnTo>
                    <a:pt x="11" y="0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3" y="5"/>
                  </a:lnTo>
                  <a:lnTo>
                    <a:pt x="13" y="8"/>
                  </a:lnTo>
                  <a:lnTo>
                    <a:pt x="13" y="11"/>
                  </a:lnTo>
                  <a:lnTo>
                    <a:pt x="13" y="8"/>
                  </a:lnTo>
                  <a:lnTo>
                    <a:pt x="13" y="11"/>
                  </a:lnTo>
                  <a:close/>
                </a:path>
              </a:pathLst>
            </a:custGeom>
            <a:solidFill>
              <a:srgbClr val="80D5FF"/>
            </a:solidFill>
            <a:ln w="9525">
              <a:noFill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91" name="Freeform 457"/>
            <p:cNvSpPr>
              <a:spLocks/>
            </p:cNvSpPr>
            <p:nvPr/>
          </p:nvSpPr>
          <p:spPr bwMode="auto">
            <a:xfrm>
              <a:off x="2476500" y="5035550"/>
              <a:ext cx="111125" cy="76200"/>
            </a:xfrm>
            <a:custGeom>
              <a:avLst/>
              <a:gdLst>
                <a:gd name="T0" fmla="*/ 2147483647 w 29"/>
                <a:gd name="T1" fmla="*/ 2147483647 h 19"/>
                <a:gd name="T2" fmla="*/ 2147483647 w 29"/>
                <a:gd name="T3" fmla="*/ 2147483647 h 19"/>
                <a:gd name="T4" fmla="*/ 2147483647 w 29"/>
                <a:gd name="T5" fmla="*/ 2147483647 h 19"/>
                <a:gd name="T6" fmla="*/ 2147483647 w 29"/>
                <a:gd name="T7" fmla="*/ 2147483647 h 19"/>
                <a:gd name="T8" fmla="*/ 2147483647 w 29"/>
                <a:gd name="T9" fmla="*/ 2147483647 h 19"/>
                <a:gd name="T10" fmla="*/ 2147483647 w 29"/>
                <a:gd name="T11" fmla="*/ 2147483647 h 19"/>
                <a:gd name="T12" fmla="*/ 2147483647 w 29"/>
                <a:gd name="T13" fmla="*/ 2147483647 h 19"/>
                <a:gd name="T14" fmla="*/ 2147483647 w 29"/>
                <a:gd name="T15" fmla="*/ 2147483647 h 19"/>
                <a:gd name="T16" fmla="*/ 2147483647 w 29"/>
                <a:gd name="T17" fmla="*/ 2147483647 h 19"/>
                <a:gd name="T18" fmla="*/ 2147483647 w 29"/>
                <a:gd name="T19" fmla="*/ 2147483647 h 19"/>
                <a:gd name="T20" fmla="*/ 2147483647 w 29"/>
                <a:gd name="T21" fmla="*/ 2147483647 h 19"/>
                <a:gd name="T22" fmla="*/ 2147483647 w 29"/>
                <a:gd name="T23" fmla="*/ 2147483647 h 19"/>
                <a:gd name="T24" fmla="*/ 2147483647 w 29"/>
                <a:gd name="T25" fmla="*/ 2147483647 h 19"/>
                <a:gd name="T26" fmla="*/ 2147483647 w 29"/>
                <a:gd name="T27" fmla="*/ 2147483647 h 19"/>
                <a:gd name="T28" fmla="*/ 2147483647 w 29"/>
                <a:gd name="T29" fmla="*/ 2147483647 h 19"/>
                <a:gd name="T30" fmla="*/ 2147483647 w 29"/>
                <a:gd name="T31" fmla="*/ 2147483647 h 19"/>
                <a:gd name="T32" fmla="*/ 2147483647 w 29"/>
                <a:gd name="T33" fmla="*/ 2147483647 h 19"/>
                <a:gd name="T34" fmla="*/ 0 w 29"/>
                <a:gd name="T35" fmla="*/ 2147483647 h 19"/>
                <a:gd name="T36" fmla="*/ 2147483647 w 29"/>
                <a:gd name="T37" fmla="*/ 2147483647 h 19"/>
                <a:gd name="T38" fmla="*/ 2147483647 w 29"/>
                <a:gd name="T39" fmla="*/ 2147483647 h 19"/>
                <a:gd name="T40" fmla="*/ 2147483647 w 29"/>
                <a:gd name="T41" fmla="*/ 2147483647 h 19"/>
                <a:gd name="T42" fmla="*/ 2147483647 w 29"/>
                <a:gd name="T43" fmla="*/ 2147483647 h 19"/>
                <a:gd name="T44" fmla="*/ 2147483647 w 29"/>
                <a:gd name="T45" fmla="*/ 2147483647 h 19"/>
                <a:gd name="T46" fmla="*/ 2147483647 w 29"/>
                <a:gd name="T47" fmla="*/ 2147483647 h 19"/>
                <a:gd name="T48" fmla="*/ 2147483647 w 29"/>
                <a:gd name="T49" fmla="*/ 2147483647 h 19"/>
                <a:gd name="T50" fmla="*/ 2147483647 w 29"/>
                <a:gd name="T51" fmla="*/ 2147483647 h 19"/>
                <a:gd name="T52" fmla="*/ 2147483647 w 29"/>
                <a:gd name="T53" fmla="*/ 2147483647 h 19"/>
                <a:gd name="T54" fmla="*/ 2147483647 w 29"/>
                <a:gd name="T55" fmla="*/ 0 h 19"/>
                <a:gd name="T56" fmla="*/ 2147483647 w 29"/>
                <a:gd name="T57" fmla="*/ 2147483647 h 19"/>
                <a:gd name="T58" fmla="*/ 2147483647 w 29"/>
                <a:gd name="T59" fmla="*/ 2147483647 h 19"/>
                <a:gd name="T60" fmla="*/ 2147483647 w 29"/>
                <a:gd name="T61" fmla="*/ 2147483647 h 19"/>
                <a:gd name="T62" fmla="*/ 2147483647 w 29"/>
                <a:gd name="T63" fmla="*/ 2147483647 h 19"/>
                <a:gd name="T64" fmla="*/ 2147483647 w 29"/>
                <a:gd name="T65" fmla="*/ 2147483647 h 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9"/>
                <a:gd name="T100" fmla="*/ 0 h 19"/>
                <a:gd name="T101" fmla="*/ 29 w 29"/>
                <a:gd name="T102" fmla="*/ 19 h 1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9" h="19">
                  <a:moveTo>
                    <a:pt x="13" y="11"/>
                  </a:moveTo>
                  <a:lnTo>
                    <a:pt x="13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16" y="13"/>
                  </a:lnTo>
                  <a:lnTo>
                    <a:pt x="16" y="16"/>
                  </a:lnTo>
                  <a:lnTo>
                    <a:pt x="19" y="16"/>
                  </a:lnTo>
                  <a:lnTo>
                    <a:pt x="21" y="16"/>
                  </a:lnTo>
                  <a:lnTo>
                    <a:pt x="24" y="16"/>
                  </a:lnTo>
                  <a:lnTo>
                    <a:pt x="27" y="16"/>
                  </a:lnTo>
                  <a:lnTo>
                    <a:pt x="29" y="16"/>
                  </a:lnTo>
                  <a:lnTo>
                    <a:pt x="29" y="19"/>
                  </a:lnTo>
                  <a:lnTo>
                    <a:pt x="27" y="19"/>
                  </a:lnTo>
                  <a:lnTo>
                    <a:pt x="24" y="16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6" y="16"/>
                  </a:lnTo>
                  <a:lnTo>
                    <a:pt x="16" y="13"/>
                  </a:lnTo>
                  <a:lnTo>
                    <a:pt x="16" y="16"/>
                  </a:lnTo>
                  <a:lnTo>
                    <a:pt x="13" y="16"/>
                  </a:lnTo>
                  <a:lnTo>
                    <a:pt x="16" y="16"/>
                  </a:lnTo>
                  <a:lnTo>
                    <a:pt x="16" y="19"/>
                  </a:lnTo>
                  <a:lnTo>
                    <a:pt x="13" y="19"/>
                  </a:lnTo>
                  <a:lnTo>
                    <a:pt x="13" y="16"/>
                  </a:lnTo>
                  <a:lnTo>
                    <a:pt x="11" y="16"/>
                  </a:lnTo>
                  <a:lnTo>
                    <a:pt x="11" y="13"/>
                  </a:lnTo>
                  <a:lnTo>
                    <a:pt x="11" y="16"/>
                  </a:lnTo>
                  <a:lnTo>
                    <a:pt x="8" y="16"/>
                  </a:lnTo>
                  <a:lnTo>
                    <a:pt x="8" y="13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5" y="13"/>
                  </a:lnTo>
                  <a:lnTo>
                    <a:pt x="5" y="16"/>
                  </a:lnTo>
                  <a:lnTo>
                    <a:pt x="3" y="16"/>
                  </a:lnTo>
                  <a:lnTo>
                    <a:pt x="3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3"/>
                  </a:lnTo>
                  <a:lnTo>
                    <a:pt x="5" y="11"/>
                  </a:lnTo>
                  <a:lnTo>
                    <a:pt x="5" y="13"/>
                  </a:lnTo>
                  <a:lnTo>
                    <a:pt x="8" y="13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11" y="13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8"/>
                  </a:lnTo>
                  <a:lnTo>
                    <a:pt x="11" y="5"/>
                  </a:lnTo>
                  <a:lnTo>
                    <a:pt x="8" y="5"/>
                  </a:lnTo>
                  <a:lnTo>
                    <a:pt x="8" y="3"/>
                  </a:lnTo>
                  <a:lnTo>
                    <a:pt x="5" y="3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11" y="3"/>
                  </a:lnTo>
                  <a:lnTo>
                    <a:pt x="11" y="0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3" y="5"/>
                  </a:lnTo>
                  <a:lnTo>
                    <a:pt x="13" y="8"/>
                  </a:lnTo>
                  <a:lnTo>
                    <a:pt x="13" y="11"/>
                  </a:lnTo>
                  <a:lnTo>
                    <a:pt x="13" y="8"/>
                  </a:lnTo>
                  <a:lnTo>
                    <a:pt x="13" y="11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92" name="Freeform 458"/>
            <p:cNvSpPr>
              <a:spLocks/>
            </p:cNvSpPr>
            <p:nvPr/>
          </p:nvSpPr>
          <p:spPr bwMode="auto">
            <a:xfrm>
              <a:off x="2519363" y="5046663"/>
              <a:ext cx="0" cy="7937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93" name="Freeform 459"/>
            <p:cNvSpPr>
              <a:spLocks/>
            </p:cNvSpPr>
            <p:nvPr/>
          </p:nvSpPr>
          <p:spPr bwMode="auto">
            <a:xfrm>
              <a:off x="2489200" y="5087938"/>
              <a:ext cx="6350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94" name="Freeform 460"/>
            <p:cNvSpPr>
              <a:spLocks/>
            </p:cNvSpPr>
            <p:nvPr/>
          </p:nvSpPr>
          <p:spPr bwMode="auto">
            <a:xfrm>
              <a:off x="2519363" y="5046663"/>
              <a:ext cx="0" cy="7937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95" name="Freeform 461"/>
            <p:cNvSpPr>
              <a:spLocks/>
            </p:cNvSpPr>
            <p:nvPr/>
          </p:nvSpPr>
          <p:spPr bwMode="auto">
            <a:xfrm>
              <a:off x="2609850" y="4929188"/>
              <a:ext cx="49213" cy="12700"/>
            </a:xfrm>
            <a:custGeom>
              <a:avLst/>
              <a:gdLst>
                <a:gd name="T0" fmla="*/ 2147483647 w 13"/>
                <a:gd name="T1" fmla="*/ 2147483647 h 3"/>
                <a:gd name="T2" fmla="*/ 2147483647 w 13"/>
                <a:gd name="T3" fmla="*/ 2147483647 h 3"/>
                <a:gd name="T4" fmla="*/ 2147483647 w 13"/>
                <a:gd name="T5" fmla="*/ 0 h 3"/>
                <a:gd name="T6" fmla="*/ 2147483647 w 13"/>
                <a:gd name="T7" fmla="*/ 2147483647 h 3"/>
                <a:gd name="T8" fmla="*/ 2147483647 w 13"/>
                <a:gd name="T9" fmla="*/ 2147483647 h 3"/>
                <a:gd name="T10" fmla="*/ 2147483647 w 13"/>
                <a:gd name="T11" fmla="*/ 0 h 3"/>
                <a:gd name="T12" fmla="*/ 2147483647 w 13"/>
                <a:gd name="T13" fmla="*/ 2147483647 h 3"/>
                <a:gd name="T14" fmla="*/ 2147483647 w 13"/>
                <a:gd name="T15" fmla="*/ 2147483647 h 3"/>
                <a:gd name="T16" fmla="*/ 2147483647 w 13"/>
                <a:gd name="T17" fmla="*/ 2147483647 h 3"/>
                <a:gd name="T18" fmla="*/ 2147483647 w 13"/>
                <a:gd name="T19" fmla="*/ 2147483647 h 3"/>
                <a:gd name="T20" fmla="*/ 0 w 13"/>
                <a:gd name="T21" fmla="*/ 2147483647 h 3"/>
                <a:gd name="T22" fmla="*/ 2147483647 w 13"/>
                <a:gd name="T23" fmla="*/ 2147483647 h 3"/>
                <a:gd name="T24" fmla="*/ 2147483647 w 13"/>
                <a:gd name="T25" fmla="*/ 0 h 3"/>
                <a:gd name="T26" fmla="*/ 2147483647 w 13"/>
                <a:gd name="T27" fmla="*/ 0 h 3"/>
                <a:gd name="T28" fmla="*/ 2147483647 w 13"/>
                <a:gd name="T29" fmla="*/ 0 h 3"/>
                <a:gd name="T30" fmla="*/ 2147483647 w 13"/>
                <a:gd name="T31" fmla="*/ 0 h 3"/>
                <a:gd name="T32" fmla="*/ 2147483647 w 13"/>
                <a:gd name="T33" fmla="*/ 0 h 3"/>
                <a:gd name="T34" fmla="*/ 2147483647 w 13"/>
                <a:gd name="T35" fmla="*/ 2147483647 h 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"/>
                <a:gd name="T55" fmla="*/ 0 h 3"/>
                <a:gd name="T56" fmla="*/ 13 w 13"/>
                <a:gd name="T57" fmla="*/ 3 h 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" h="3">
                  <a:moveTo>
                    <a:pt x="13" y="3"/>
                  </a:moveTo>
                  <a:lnTo>
                    <a:pt x="10" y="3"/>
                  </a:lnTo>
                  <a:lnTo>
                    <a:pt x="10" y="0"/>
                  </a:lnTo>
                  <a:lnTo>
                    <a:pt x="10" y="3"/>
                  </a:lnTo>
                  <a:lnTo>
                    <a:pt x="8" y="3"/>
                  </a:lnTo>
                  <a:lnTo>
                    <a:pt x="5" y="0"/>
                  </a:lnTo>
                  <a:lnTo>
                    <a:pt x="5" y="3"/>
                  </a:lnTo>
                  <a:lnTo>
                    <a:pt x="2" y="3"/>
                  </a:lnTo>
                  <a:lnTo>
                    <a:pt x="5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3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96" name="Freeform 462"/>
            <p:cNvSpPr>
              <a:spLocks/>
            </p:cNvSpPr>
            <p:nvPr/>
          </p:nvSpPr>
          <p:spPr bwMode="auto">
            <a:xfrm>
              <a:off x="2617788" y="4826000"/>
              <a:ext cx="11112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97" name="Freeform 463"/>
            <p:cNvSpPr>
              <a:spLocks/>
            </p:cNvSpPr>
            <p:nvPr/>
          </p:nvSpPr>
          <p:spPr bwMode="auto">
            <a:xfrm>
              <a:off x="2628900" y="4802188"/>
              <a:ext cx="7938" cy="23812"/>
            </a:xfrm>
            <a:custGeom>
              <a:avLst/>
              <a:gdLst>
                <a:gd name="T0" fmla="*/ 0 w 3"/>
                <a:gd name="T1" fmla="*/ 0 h 6"/>
                <a:gd name="T2" fmla="*/ 2147483647 w 3"/>
                <a:gd name="T3" fmla="*/ 0 h 6"/>
                <a:gd name="T4" fmla="*/ 2147483647 w 3"/>
                <a:gd name="T5" fmla="*/ 2147483647 h 6"/>
                <a:gd name="T6" fmla="*/ 2147483647 w 3"/>
                <a:gd name="T7" fmla="*/ 2147483647 h 6"/>
                <a:gd name="T8" fmla="*/ 2147483647 w 3"/>
                <a:gd name="T9" fmla="*/ 2147483647 h 6"/>
                <a:gd name="T10" fmla="*/ 0 w 3"/>
                <a:gd name="T11" fmla="*/ 2147483647 h 6"/>
                <a:gd name="T12" fmla="*/ 0 w 3"/>
                <a:gd name="T13" fmla="*/ 0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6"/>
                <a:gd name="T23" fmla="*/ 3 w 3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6">
                  <a:moveTo>
                    <a:pt x="0" y="0"/>
                  </a:moveTo>
                  <a:lnTo>
                    <a:pt x="3" y="0"/>
                  </a:lnTo>
                  <a:lnTo>
                    <a:pt x="3" y="3"/>
                  </a:lnTo>
                  <a:lnTo>
                    <a:pt x="3" y="6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98" name="Freeform 464"/>
            <p:cNvSpPr>
              <a:spLocks/>
            </p:cNvSpPr>
            <p:nvPr/>
          </p:nvSpPr>
          <p:spPr bwMode="auto">
            <a:xfrm>
              <a:off x="2636838" y="4826000"/>
              <a:ext cx="31750" cy="33338"/>
            </a:xfrm>
            <a:custGeom>
              <a:avLst/>
              <a:gdLst>
                <a:gd name="T0" fmla="*/ 2147483647 w 8"/>
                <a:gd name="T1" fmla="*/ 2147483647 h 8"/>
                <a:gd name="T2" fmla="*/ 2147483647 w 8"/>
                <a:gd name="T3" fmla="*/ 2147483647 h 8"/>
                <a:gd name="T4" fmla="*/ 2147483647 w 8"/>
                <a:gd name="T5" fmla="*/ 2147483647 h 8"/>
                <a:gd name="T6" fmla="*/ 2147483647 w 8"/>
                <a:gd name="T7" fmla="*/ 2147483647 h 8"/>
                <a:gd name="T8" fmla="*/ 2147483647 w 8"/>
                <a:gd name="T9" fmla="*/ 2147483647 h 8"/>
                <a:gd name="T10" fmla="*/ 2147483647 w 8"/>
                <a:gd name="T11" fmla="*/ 2147483647 h 8"/>
                <a:gd name="T12" fmla="*/ 2147483647 w 8"/>
                <a:gd name="T13" fmla="*/ 2147483647 h 8"/>
                <a:gd name="T14" fmla="*/ 0 w 8"/>
                <a:gd name="T15" fmla="*/ 2147483647 h 8"/>
                <a:gd name="T16" fmla="*/ 0 w 8"/>
                <a:gd name="T17" fmla="*/ 2147483647 h 8"/>
                <a:gd name="T18" fmla="*/ 2147483647 w 8"/>
                <a:gd name="T19" fmla="*/ 2147483647 h 8"/>
                <a:gd name="T20" fmla="*/ 2147483647 w 8"/>
                <a:gd name="T21" fmla="*/ 0 h 8"/>
                <a:gd name="T22" fmla="*/ 2147483647 w 8"/>
                <a:gd name="T23" fmla="*/ 0 h 8"/>
                <a:gd name="T24" fmla="*/ 2147483647 w 8"/>
                <a:gd name="T25" fmla="*/ 2147483647 h 8"/>
                <a:gd name="T26" fmla="*/ 2147483647 w 8"/>
                <a:gd name="T27" fmla="*/ 2147483647 h 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"/>
                <a:gd name="T43" fmla="*/ 0 h 8"/>
                <a:gd name="T44" fmla="*/ 8 w 8"/>
                <a:gd name="T45" fmla="*/ 8 h 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" h="8">
                  <a:moveTo>
                    <a:pt x="8" y="2"/>
                  </a:moveTo>
                  <a:lnTo>
                    <a:pt x="8" y="5"/>
                  </a:lnTo>
                  <a:lnTo>
                    <a:pt x="5" y="5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599" name="Freeform 465"/>
            <p:cNvSpPr>
              <a:spLocks/>
            </p:cNvSpPr>
            <p:nvPr/>
          </p:nvSpPr>
          <p:spPr bwMode="auto">
            <a:xfrm>
              <a:off x="2597150" y="4813300"/>
              <a:ext cx="12700" cy="12700"/>
            </a:xfrm>
            <a:custGeom>
              <a:avLst/>
              <a:gdLst>
                <a:gd name="T0" fmla="*/ 0 w 3"/>
                <a:gd name="T1" fmla="*/ 0 h 3"/>
                <a:gd name="T2" fmla="*/ 2147483647 w 3"/>
                <a:gd name="T3" fmla="*/ 0 h 3"/>
                <a:gd name="T4" fmla="*/ 0 w 3"/>
                <a:gd name="T5" fmla="*/ 2147483647 h 3"/>
                <a:gd name="T6" fmla="*/ 0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0"/>
                  </a:moveTo>
                  <a:lnTo>
                    <a:pt x="3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00" name="Freeform 466"/>
            <p:cNvSpPr>
              <a:spLocks/>
            </p:cNvSpPr>
            <p:nvPr/>
          </p:nvSpPr>
          <p:spPr bwMode="auto">
            <a:xfrm>
              <a:off x="2555875" y="4802188"/>
              <a:ext cx="11113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01" name="Freeform 467"/>
            <p:cNvSpPr>
              <a:spLocks/>
            </p:cNvSpPr>
            <p:nvPr/>
          </p:nvSpPr>
          <p:spPr bwMode="auto">
            <a:xfrm>
              <a:off x="2579688" y="4760913"/>
              <a:ext cx="17462" cy="7937"/>
            </a:xfrm>
            <a:custGeom>
              <a:avLst/>
              <a:gdLst>
                <a:gd name="T0" fmla="*/ 0 w 5"/>
                <a:gd name="T1" fmla="*/ 0 h 2"/>
                <a:gd name="T2" fmla="*/ 2147483647 w 5"/>
                <a:gd name="T3" fmla="*/ 0 h 2"/>
                <a:gd name="T4" fmla="*/ 2147483647 w 5"/>
                <a:gd name="T5" fmla="*/ 2147483647 h 2"/>
                <a:gd name="T6" fmla="*/ 2147483647 w 5"/>
                <a:gd name="T7" fmla="*/ 2147483647 h 2"/>
                <a:gd name="T8" fmla="*/ 0 w 5"/>
                <a:gd name="T9" fmla="*/ 2147483647 h 2"/>
                <a:gd name="T10" fmla="*/ 0 w 5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2"/>
                <a:gd name="T20" fmla="*/ 5 w 5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2">
                  <a:moveTo>
                    <a:pt x="0" y="0"/>
                  </a:moveTo>
                  <a:lnTo>
                    <a:pt x="2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02" name="Freeform 468"/>
            <p:cNvSpPr>
              <a:spLocks/>
            </p:cNvSpPr>
            <p:nvPr/>
          </p:nvSpPr>
          <p:spPr bwMode="auto">
            <a:xfrm>
              <a:off x="2579688" y="4919663"/>
              <a:ext cx="17462" cy="22225"/>
            </a:xfrm>
            <a:custGeom>
              <a:avLst/>
              <a:gdLst>
                <a:gd name="T0" fmla="*/ 0 w 5"/>
                <a:gd name="T1" fmla="*/ 0 h 5"/>
                <a:gd name="T2" fmla="*/ 2147483647 w 5"/>
                <a:gd name="T3" fmla="*/ 0 h 5"/>
                <a:gd name="T4" fmla="*/ 2147483647 w 5"/>
                <a:gd name="T5" fmla="*/ 2147483647 h 5"/>
                <a:gd name="T6" fmla="*/ 2147483647 w 5"/>
                <a:gd name="T7" fmla="*/ 2147483647 h 5"/>
                <a:gd name="T8" fmla="*/ 2147483647 w 5"/>
                <a:gd name="T9" fmla="*/ 2147483647 h 5"/>
                <a:gd name="T10" fmla="*/ 2147483647 w 5"/>
                <a:gd name="T11" fmla="*/ 2147483647 h 5"/>
                <a:gd name="T12" fmla="*/ 2147483647 w 5"/>
                <a:gd name="T13" fmla="*/ 2147483647 h 5"/>
                <a:gd name="T14" fmla="*/ 0 w 5"/>
                <a:gd name="T15" fmla="*/ 2147483647 h 5"/>
                <a:gd name="T16" fmla="*/ 0 w 5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5"/>
                <a:gd name="T29" fmla="*/ 5 w 5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5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5" y="2"/>
                  </a:lnTo>
                  <a:lnTo>
                    <a:pt x="5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03" name="Freeform 469"/>
            <p:cNvSpPr>
              <a:spLocks/>
            </p:cNvSpPr>
            <p:nvPr/>
          </p:nvSpPr>
          <p:spPr bwMode="auto">
            <a:xfrm>
              <a:off x="2659063" y="4929188"/>
              <a:ext cx="39687" cy="22225"/>
            </a:xfrm>
            <a:custGeom>
              <a:avLst/>
              <a:gdLst>
                <a:gd name="T0" fmla="*/ 2147483647 w 11"/>
                <a:gd name="T1" fmla="*/ 2147483647 h 6"/>
                <a:gd name="T2" fmla="*/ 2147483647 w 11"/>
                <a:gd name="T3" fmla="*/ 2147483647 h 6"/>
                <a:gd name="T4" fmla="*/ 2147483647 w 11"/>
                <a:gd name="T5" fmla="*/ 2147483647 h 6"/>
                <a:gd name="T6" fmla="*/ 2147483647 w 11"/>
                <a:gd name="T7" fmla="*/ 2147483647 h 6"/>
                <a:gd name="T8" fmla="*/ 2147483647 w 11"/>
                <a:gd name="T9" fmla="*/ 2147483647 h 6"/>
                <a:gd name="T10" fmla="*/ 2147483647 w 11"/>
                <a:gd name="T11" fmla="*/ 2147483647 h 6"/>
                <a:gd name="T12" fmla="*/ 2147483647 w 11"/>
                <a:gd name="T13" fmla="*/ 2147483647 h 6"/>
                <a:gd name="T14" fmla="*/ 2147483647 w 11"/>
                <a:gd name="T15" fmla="*/ 2147483647 h 6"/>
                <a:gd name="T16" fmla="*/ 2147483647 w 11"/>
                <a:gd name="T17" fmla="*/ 2147483647 h 6"/>
                <a:gd name="T18" fmla="*/ 2147483647 w 11"/>
                <a:gd name="T19" fmla="*/ 2147483647 h 6"/>
                <a:gd name="T20" fmla="*/ 0 w 11"/>
                <a:gd name="T21" fmla="*/ 2147483647 h 6"/>
                <a:gd name="T22" fmla="*/ 2147483647 w 11"/>
                <a:gd name="T23" fmla="*/ 2147483647 h 6"/>
                <a:gd name="T24" fmla="*/ 2147483647 w 11"/>
                <a:gd name="T25" fmla="*/ 0 h 6"/>
                <a:gd name="T26" fmla="*/ 2147483647 w 11"/>
                <a:gd name="T27" fmla="*/ 0 h 6"/>
                <a:gd name="T28" fmla="*/ 2147483647 w 11"/>
                <a:gd name="T29" fmla="*/ 2147483647 h 6"/>
                <a:gd name="T30" fmla="*/ 2147483647 w 11"/>
                <a:gd name="T31" fmla="*/ 2147483647 h 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1"/>
                <a:gd name="T49" fmla="*/ 0 h 6"/>
                <a:gd name="T50" fmla="*/ 11 w 11"/>
                <a:gd name="T51" fmla="*/ 6 h 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1" h="6">
                  <a:moveTo>
                    <a:pt x="11" y="3"/>
                  </a:moveTo>
                  <a:lnTo>
                    <a:pt x="8" y="3"/>
                  </a:lnTo>
                  <a:lnTo>
                    <a:pt x="11" y="3"/>
                  </a:lnTo>
                  <a:lnTo>
                    <a:pt x="11" y="6"/>
                  </a:lnTo>
                  <a:lnTo>
                    <a:pt x="8" y="6"/>
                  </a:lnTo>
                  <a:lnTo>
                    <a:pt x="8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6"/>
                  </a:lnTo>
                  <a:lnTo>
                    <a:pt x="3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5" y="0"/>
                  </a:lnTo>
                  <a:lnTo>
                    <a:pt x="8" y="3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80D5FF"/>
            </a:solidFill>
            <a:ln w="9525">
              <a:noFill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04" name="Freeform 470"/>
            <p:cNvSpPr>
              <a:spLocks/>
            </p:cNvSpPr>
            <p:nvPr/>
          </p:nvSpPr>
          <p:spPr bwMode="auto">
            <a:xfrm>
              <a:off x="2659063" y="4929188"/>
              <a:ext cx="39687" cy="22225"/>
            </a:xfrm>
            <a:custGeom>
              <a:avLst/>
              <a:gdLst>
                <a:gd name="T0" fmla="*/ 2147483647 w 11"/>
                <a:gd name="T1" fmla="*/ 2147483647 h 6"/>
                <a:gd name="T2" fmla="*/ 2147483647 w 11"/>
                <a:gd name="T3" fmla="*/ 2147483647 h 6"/>
                <a:gd name="T4" fmla="*/ 2147483647 w 11"/>
                <a:gd name="T5" fmla="*/ 2147483647 h 6"/>
                <a:gd name="T6" fmla="*/ 2147483647 w 11"/>
                <a:gd name="T7" fmla="*/ 2147483647 h 6"/>
                <a:gd name="T8" fmla="*/ 2147483647 w 11"/>
                <a:gd name="T9" fmla="*/ 2147483647 h 6"/>
                <a:gd name="T10" fmla="*/ 2147483647 w 11"/>
                <a:gd name="T11" fmla="*/ 2147483647 h 6"/>
                <a:gd name="T12" fmla="*/ 2147483647 w 11"/>
                <a:gd name="T13" fmla="*/ 2147483647 h 6"/>
                <a:gd name="T14" fmla="*/ 2147483647 w 11"/>
                <a:gd name="T15" fmla="*/ 2147483647 h 6"/>
                <a:gd name="T16" fmla="*/ 2147483647 w 11"/>
                <a:gd name="T17" fmla="*/ 2147483647 h 6"/>
                <a:gd name="T18" fmla="*/ 2147483647 w 11"/>
                <a:gd name="T19" fmla="*/ 2147483647 h 6"/>
                <a:gd name="T20" fmla="*/ 0 w 11"/>
                <a:gd name="T21" fmla="*/ 2147483647 h 6"/>
                <a:gd name="T22" fmla="*/ 2147483647 w 11"/>
                <a:gd name="T23" fmla="*/ 2147483647 h 6"/>
                <a:gd name="T24" fmla="*/ 2147483647 w 11"/>
                <a:gd name="T25" fmla="*/ 0 h 6"/>
                <a:gd name="T26" fmla="*/ 2147483647 w 11"/>
                <a:gd name="T27" fmla="*/ 0 h 6"/>
                <a:gd name="T28" fmla="*/ 2147483647 w 11"/>
                <a:gd name="T29" fmla="*/ 2147483647 h 6"/>
                <a:gd name="T30" fmla="*/ 2147483647 w 11"/>
                <a:gd name="T31" fmla="*/ 2147483647 h 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1"/>
                <a:gd name="T49" fmla="*/ 0 h 6"/>
                <a:gd name="T50" fmla="*/ 11 w 11"/>
                <a:gd name="T51" fmla="*/ 6 h 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1" h="6">
                  <a:moveTo>
                    <a:pt x="11" y="3"/>
                  </a:moveTo>
                  <a:lnTo>
                    <a:pt x="8" y="3"/>
                  </a:lnTo>
                  <a:lnTo>
                    <a:pt x="11" y="3"/>
                  </a:lnTo>
                  <a:lnTo>
                    <a:pt x="11" y="6"/>
                  </a:lnTo>
                  <a:lnTo>
                    <a:pt x="8" y="6"/>
                  </a:lnTo>
                  <a:lnTo>
                    <a:pt x="8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6"/>
                  </a:lnTo>
                  <a:lnTo>
                    <a:pt x="3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5" y="0"/>
                  </a:lnTo>
                  <a:lnTo>
                    <a:pt x="8" y="3"/>
                  </a:lnTo>
                  <a:lnTo>
                    <a:pt x="11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05" name="Rectangle 471"/>
            <p:cNvSpPr>
              <a:spLocks noChangeArrowheads="1"/>
            </p:cNvSpPr>
            <p:nvPr/>
          </p:nvSpPr>
          <p:spPr bwMode="auto">
            <a:xfrm>
              <a:off x="2674938" y="4708525"/>
              <a:ext cx="14287" cy="9525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606" name="Rectangle 472"/>
            <p:cNvSpPr>
              <a:spLocks noChangeArrowheads="1"/>
            </p:cNvSpPr>
            <p:nvPr/>
          </p:nvSpPr>
          <p:spPr bwMode="auto">
            <a:xfrm>
              <a:off x="2689225" y="4897438"/>
              <a:ext cx="9525" cy="12700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607" name="Rectangle 473"/>
            <p:cNvSpPr>
              <a:spLocks noChangeArrowheads="1"/>
            </p:cNvSpPr>
            <p:nvPr/>
          </p:nvSpPr>
          <p:spPr bwMode="auto">
            <a:xfrm>
              <a:off x="2689225" y="4878388"/>
              <a:ext cx="9525" cy="9525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608" name="Freeform 474"/>
            <p:cNvSpPr>
              <a:spLocks/>
            </p:cNvSpPr>
            <p:nvPr/>
          </p:nvSpPr>
          <p:spPr bwMode="auto">
            <a:xfrm>
              <a:off x="2668588" y="4802188"/>
              <a:ext cx="39687" cy="31750"/>
            </a:xfrm>
            <a:custGeom>
              <a:avLst/>
              <a:gdLst>
                <a:gd name="T0" fmla="*/ 0 w 10"/>
                <a:gd name="T1" fmla="*/ 2147483647 h 8"/>
                <a:gd name="T2" fmla="*/ 0 w 10"/>
                <a:gd name="T3" fmla="*/ 2147483647 h 8"/>
                <a:gd name="T4" fmla="*/ 2147483647 w 10"/>
                <a:gd name="T5" fmla="*/ 2147483647 h 8"/>
                <a:gd name="T6" fmla="*/ 2147483647 w 10"/>
                <a:gd name="T7" fmla="*/ 2147483647 h 8"/>
                <a:gd name="T8" fmla="*/ 2147483647 w 10"/>
                <a:gd name="T9" fmla="*/ 0 h 8"/>
                <a:gd name="T10" fmla="*/ 2147483647 w 10"/>
                <a:gd name="T11" fmla="*/ 0 h 8"/>
                <a:gd name="T12" fmla="*/ 2147483647 w 10"/>
                <a:gd name="T13" fmla="*/ 2147483647 h 8"/>
                <a:gd name="T14" fmla="*/ 2147483647 w 10"/>
                <a:gd name="T15" fmla="*/ 2147483647 h 8"/>
                <a:gd name="T16" fmla="*/ 2147483647 w 10"/>
                <a:gd name="T17" fmla="*/ 2147483647 h 8"/>
                <a:gd name="T18" fmla="*/ 2147483647 w 10"/>
                <a:gd name="T19" fmla="*/ 2147483647 h 8"/>
                <a:gd name="T20" fmla="*/ 2147483647 w 10"/>
                <a:gd name="T21" fmla="*/ 2147483647 h 8"/>
                <a:gd name="T22" fmla="*/ 2147483647 w 10"/>
                <a:gd name="T23" fmla="*/ 2147483647 h 8"/>
                <a:gd name="T24" fmla="*/ 2147483647 w 10"/>
                <a:gd name="T25" fmla="*/ 2147483647 h 8"/>
                <a:gd name="T26" fmla="*/ 2147483647 w 10"/>
                <a:gd name="T27" fmla="*/ 2147483647 h 8"/>
                <a:gd name="T28" fmla="*/ 2147483647 w 10"/>
                <a:gd name="T29" fmla="*/ 2147483647 h 8"/>
                <a:gd name="T30" fmla="*/ 2147483647 w 10"/>
                <a:gd name="T31" fmla="*/ 2147483647 h 8"/>
                <a:gd name="T32" fmla="*/ 0 w 10"/>
                <a:gd name="T33" fmla="*/ 2147483647 h 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"/>
                <a:gd name="T52" fmla="*/ 0 h 8"/>
                <a:gd name="T53" fmla="*/ 10 w 10"/>
                <a:gd name="T54" fmla="*/ 8 h 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" h="8">
                  <a:moveTo>
                    <a:pt x="0" y="8"/>
                  </a:moveTo>
                  <a:lnTo>
                    <a:pt x="0" y="6"/>
                  </a:lnTo>
                  <a:lnTo>
                    <a:pt x="2" y="6"/>
                  </a:lnTo>
                  <a:lnTo>
                    <a:pt x="2" y="3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8" y="3"/>
                  </a:lnTo>
                  <a:lnTo>
                    <a:pt x="8" y="6"/>
                  </a:lnTo>
                  <a:lnTo>
                    <a:pt x="10" y="6"/>
                  </a:lnTo>
                  <a:lnTo>
                    <a:pt x="8" y="6"/>
                  </a:lnTo>
                  <a:lnTo>
                    <a:pt x="8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09" name="Freeform 475"/>
            <p:cNvSpPr>
              <a:spLocks/>
            </p:cNvSpPr>
            <p:nvPr/>
          </p:nvSpPr>
          <p:spPr bwMode="auto">
            <a:xfrm>
              <a:off x="2668588" y="4768850"/>
              <a:ext cx="20637" cy="25400"/>
            </a:xfrm>
            <a:custGeom>
              <a:avLst/>
              <a:gdLst>
                <a:gd name="T0" fmla="*/ 2147483647 w 5"/>
                <a:gd name="T1" fmla="*/ 0 h 6"/>
                <a:gd name="T2" fmla="*/ 2147483647 w 5"/>
                <a:gd name="T3" fmla="*/ 2147483647 h 6"/>
                <a:gd name="T4" fmla="*/ 2147483647 w 5"/>
                <a:gd name="T5" fmla="*/ 2147483647 h 6"/>
                <a:gd name="T6" fmla="*/ 2147483647 w 5"/>
                <a:gd name="T7" fmla="*/ 2147483647 h 6"/>
                <a:gd name="T8" fmla="*/ 2147483647 w 5"/>
                <a:gd name="T9" fmla="*/ 2147483647 h 6"/>
                <a:gd name="T10" fmla="*/ 0 w 5"/>
                <a:gd name="T11" fmla="*/ 2147483647 h 6"/>
                <a:gd name="T12" fmla="*/ 2147483647 w 5"/>
                <a:gd name="T13" fmla="*/ 2147483647 h 6"/>
                <a:gd name="T14" fmla="*/ 2147483647 w 5"/>
                <a:gd name="T15" fmla="*/ 0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"/>
                <a:gd name="T25" fmla="*/ 0 h 6"/>
                <a:gd name="T26" fmla="*/ 5 w 5"/>
                <a:gd name="T27" fmla="*/ 6 h 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" h="6">
                  <a:moveTo>
                    <a:pt x="2" y="0"/>
                  </a:moveTo>
                  <a:lnTo>
                    <a:pt x="2" y="3"/>
                  </a:lnTo>
                  <a:lnTo>
                    <a:pt x="5" y="3"/>
                  </a:lnTo>
                  <a:lnTo>
                    <a:pt x="5" y="6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0D5FF"/>
            </a:solidFill>
            <a:ln w="9525">
              <a:noFill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10" name="Freeform 476"/>
            <p:cNvSpPr>
              <a:spLocks/>
            </p:cNvSpPr>
            <p:nvPr/>
          </p:nvSpPr>
          <p:spPr bwMode="auto">
            <a:xfrm>
              <a:off x="2668588" y="4768850"/>
              <a:ext cx="20637" cy="25400"/>
            </a:xfrm>
            <a:custGeom>
              <a:avLst/>
              <a:gdLst>
                <a:gd name="T0" fmla="*/ 2147483647 w 5"/>
                <a:gd name="T1" fmla="*/ 0 h 6"/>
                <a:gd name="T2" fmla="*/ 2147483647 w 5"/>
                <a:gd name="T3" fmla="*/ 2147483647 h 6"/>
                <a:gd name="T4" fmla="*/ 2147483647 w 5"/>
                <a:gd name="T5" fmla="*/ 2147483647 h 6"/>
                <a:gd name="T6" fmla="*/ 2147483647 w 5"/>
                <a:gd name="T7" fmla="*/ 2147483647 h 6"/>
                <a:gd name="T8" fmla="*/ 2147483647 w 5"/>
                <a:gd name="T9" fmla="*/ 2147483647 h 6"/>
                <a:gd name="T10" fmla="*/ 0 w 5"/>
                <a:gd name="T11" fmla="*/ 2147483647 h 6"/>
                <a:gd name="T12" fmla="*/ 2147483647 w 5"/>
                <a:gd name="T13" fmla="*/ 2147483647 h 6"/>
                <a:gd name="T14" fmla="*/ 2147483647 w 5"/>
                <a:gd name="T15" fmla="*/ 0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"/>
                <a:gd name="T25" fmla="*/ 0 h 6"/>
                <a:gd name="T26" fmla="*/ 5 w 5"/>
                <a:gd name="T27" fmla="*/ 6 h 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" h="6">
                  <a:moveTo>
                    <a:pt x="2" y="0"/>
                  </a:moveTo>
                  <a:lnTo>
                    <a:pt x="2" y="3"/>
                  </a:lnTo>
                  <a:lnTo>
                    <a:pt x="5" y="3"/>
                  </a:lnTo>
                  <a:lnTo>
                    <a:pt x="5" y="6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11" name="Freeform 477"/>
            <p:cNvSpPr>
              <a:spLocks/>
            </p:cNvSpPr>
            <p:nvPr/>
          </p:nvSpPr>
          <p:spPr bwMode="auto">
            <a:xfrm>
              <a:off x="2519363" y="4826000"/>
              <a:ext cx="6350" cy="0"/>
            </a:xfrm>
            <a:custGeom>
              <a:avLst/>
              <a:gdLst>
                <a:gd name="T0" fmla="*/ 2147483647 w 2"/>
                <a:gd name="T1" fmla="*/ 0 w 2"/>
                <a:gd name="T2" fmla="*/ 2147483647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12" name="Freeform 478"/>
            <p:cNvSpPr>
              <a:spLocks/>
            </p:cNvSpPr>
            <p:nvPr/>
          </p:nvSpPr>
          <p:spPr bwMode="auto">
            <a:xfrm>
              <a:off x="2825750" y="5078413"/>
              <a:ext cx="0" cy="9525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13" name="Freeform 479"/>
            <p:cNvSpPr>
              <a:spLocks/>
            </p:cNvSpPr>
            <p:nvPr/>
          </p:nvSpPr>
          <p:spPr bwMode="auto">
            <a:xfrm>
              <a:off x="2847975" y="5111750"/>
              <a:ext cx="0" cy="39688"/>
            </a:xfrm>
            <a:custGeom>
              <a:avLst/>
              <a:gdLst>
                <a:gd name="T0" fmla="*/ 0 h 10"/>
                <a:gd name="T1" fmla="*/ 2147483647 h 10"/>
                <a:gd name="T2" fmla="*/ 2147483647 h 10"/>
                <a:gd name="T3" fmla="*/ 2147483647 h 10"/>
                <a:gd name="T4" fmla="*/ 2147483647 h 10"/>
                <a:gd name="T5" fmla="*/ 2147483647 h 10"/>
                <a:gd name="T6" fmla="*/ 2147483647 h 10"/>
                <a:gd name="T7" fmla="*/ 2147483647 h 10"/>
                <a:gd name="T8" fmla="*/ 0 h 10"/>
                <a:gd name="T9" fmla="*/ 0 60000 655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h 10"/>
                <a:gd name="T19" fmla="*/ 10 h 10"/>
              </a:gdLst>
              <a:ahLst/>
              <a:cxnLst>
                <a:cxn ang="T9">
                  <a:pos x="0" y="T0"/>
                </a:cxn>
                <a:cxn ang="T10">
                  <a:pos x="0" y="T1"/>
                </a:cxn>
                <a:cxn ang="T11">
                  <a:pos x="0" y="T2"/>
                </a:cxn>
                <a:cxn ang="T12">
                  <a:pos x="0" y="T3"/>
                </a:cxn>
                <a:cxn ang="T13">
                  <a:pos x="0" y="T4"/>
                </a:cxn>
                <a:cxn ang="T14">
                  <a:pos x="0" y="T5"/>
                </a:cxn>
                <a:cxn ang="T15">
                  <a:pos x="0" y="T6"/>
                </a:cxn>
                <a:cxn ang="T16">
                  <a:pos x="0" y="T7"/>
                </a:cxn>
                <a:cxn ang="T17">
                  <a:pos x="0" y="T8"/>
                </a:cxn>
              </a:cxnLst>
              <a:rect l="0" t="T18" r="0" b="T19"/>
              <a:pathLst>
                <a:path h="10">
                  <a:moveTo>
                    <a:pt x="0" y="0"/>
                  </a:moveTo>
                  <a:lnTo>
                    <a:pt x="0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14" name="Freeform 480"/>
            <p:cNvSpPr>
              <a:spLocks/>
            </p:cNvSpPr>
            <p:nvPr/>
          </p:nvSpPr>
          <p:spPr bwMode="auto">
            <a:xfrm>
              <a:off x="2708275" y="5214938"/>
              <a:ext cx="7938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15" name="Freeform 481"/>
            <p:cNvSpPr>
              <a:spLocks/>
            </p:cNvSpPr>
            <p:nvPr/>
          </p:nvSpPr>
          <p:spPr bwMode="auto">
            <a:xfrm>
              <a:off x="2746375" y="5195888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16" name="Freeform 482"/>
            <p:cNvSpPr>
              <a:spLocks/>
            </p:cNvSpPr>
            <p:nvPr/>
          </p:nvSpPr>
          <p:spPr bwMode="auto">
            <a:xfrm>
              <a:off x="2668588" y="5195888"/>
              <a:ext cx="6350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17" name="Rectangle 483"/>
            <p:cNvSpPr>
              <a:spLocks noChangeArrowheads="1"/>
            </p:cNvSpPr>
            <p:nvPr/>
          </p:nvSpPr>
          <p:spPr bwMode="auto">
            <a:xfrm>
              <a:off x="2736850" y="5143500"/>
              <a:ext cx="9525" cy="7938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618" name="Freeform 484"/>
            <p:cNvSpPr>
              <a:spLocks/>
            </p:cNvSpPr>
            <p:nvPr/>
          </p:nvSpPr>
          <p:spPr bwMode="auto">
            <a:xfrm>
              <a:off x="2636838" y="5100638"/>
              <a:ext cx="22225" cy="19050"/>
            </a:xfrm>
            <a:custGeom>
              <a:avLst/>
              <a:gdLst>
                <a:gd name="T0" fmla="*/ 0 w 5"/>
                <a:gd name="T1" fmla="*/ 0 h 5"/>
                <a:gd name="T2" fmla="*/ 2147483647 w 5"/>
                <a:gd name="T3" fmla="*/ 0 h 5"/>
                <a:gd name="T4" fmla="*/ 2147483647 w 5"/>
                <a:gd name="T5" fmla="*/ 2147483647 h 5"/>
                <a:gd name="T6" fmla="*/ 2147483647 w 5"/>
                <a:gd name="T7" fmla="*/ 2147483647 h 5"/>
                <a:gd name="T8" fmla="*/ 2147483647 w 5"/>
                <a:gd name="T9" fmla="*/ 2147483647 h 5"/>
                <a:gd name="T10" fmla="*/ 2147483647 w 5"/>
                <a:gd name="T11" fmla="*/ 2147483647 h 5"/>
                <a:gd name="T12" fmla="*/ 2147483647 w 5"/>
                <a:gd name="T13" fmla="*/ 2147483647 h 5"/>
                <a:gd name="T14" fmla="*/ 0 w 5"/>
                <a:gd name="T15" fmla="*/ 2147483647 h 5"/>
                <a:gd name="T16" fmla="*/ 0 w 5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5"/>
                <a:gd name="T29" fmla="*/ 5 w 5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5">
                  <a:moveTo>
                    <a:pt x="0" y="0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19" name="Freeform 485"/>
            <p:cNvSpPr>
              <a:spLocks/>
            </p:cNvSpPr>
            <p:nvPr/>
          </p:nvSpPr>
          <p:spPr bwMode="auto">
            <a:xfrm>
              <a:off x="2587625" y="5087938"/>
              <a:ext cx="49213" cy="31750"/>
            </a:xfrm>
            <a:custGeom>
              <a:avLst/>
              <a:gdLst>
                <a:gd name="T0" fmla="*/ 0 w 14"/>
                <a:gd name="T1" fmla="*/ 2147483647 h 8"/>
                <a:gd name="T2" fmla="*/ 2147483647 w 14"/>
                <a:gd name="T3" fmla="*/ 2147483647 h 8"/>
                <a:gd name="T4" fmla="*/ 2147483647 w 14"/>
                <a:gd name="T5" fmla="*/ 2147483647 h 8"/>
                <a:gd name="T6" fmla="*/ 2147483647 w 14"/>
                <a:gd name="T7" fmla="*/ 2147483647 h 8"/>
                <a:gd name="T8" fmla="*/ 2147483647 w 14"/>
                <a:gd name="T9" fmla="*/ 0 h 8"/>
                <a:gd name="T10" fmla="*/ 2147483647 w 14"/>
                <a:gd name="T11" fmla="*/ 0 h 8"/>
                <a:gd name="T12" fmla="*/ 2147483647 w 14"/>
                <a:gd name="T13" fmla="*/ 0 h 8"/>
                <a:gd name="T14" fmla="*/ 2147483647 w 14"/>
                <a:gd name="T15" fmla="*/ 2147483647 h 8"/>
                <a:gd name="T16" fmla="*/ 2147483647 w 14"/>
                <a:gd name="T17" fmla="*/ 2147483647 h 8"/>
                <a:gd name="T18" fmla="*/ 2147483647 w 14"/>
                <a:gd name="T19" fmla="*/ 2147483647 h 8"/>
                <a:gd name="T20" fmla="*/ 2147483647 w 14"/>
                <a:gd name="T21" fmla="*/ 2147483647 h 8"/>
                <a:gd name="T22" fmla="*/ 2147483647 w 14"/>
                <a:gd name="T23" fmla="*/ 2147483647 h 8"/>
                <a:gd name="T24" fmla="*/ 2147483647 w 14"/>
                <a:gd name="T25" fmla="*/ 2147483647 h 8"/>
                <a:gd name="T26" fmla="*/ 2147483647 w 14"/>
                <a:gd name="T27" fmla="*/ 2147483647 h 8"/>
                <a:gd name="T28" fmla="*/ 2147483647 w 14"/>
                <a:gd name="T29" fmla="*/ 2147483647 h 8"/>
                <a:gd name="T30" fmla="*/ 2147483647 w 14"/>
                <a:gd name="T31" fmla="*/ 2147483647 h 8"/>
                <a:gd name="T32" fmla="*/ 2147483647 w 14"/>
                <a:gd name="T33" fmla="*/ 2147483647 h 8"/>
                <a:gd name="T34" fmla="*/ 0 w 14"/>
                <a:gd name="T35" fmla="*/ 2147483647 h 8"/>
                <a:gd name="T36" fmla="*/ 0 w 14"/>
                <a:gd name="T37" fmla="*/ 2147483647 h 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4"/>
                <a:gd name="T58" fmla="*/ 0 h 8"/>
                <a:gd name="T59" fmla="*/ 14 w 14"/>
                <a:gd name="T60" fmla="*/ 8 h 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4" h="8">
                  <a:moveTo>
                    <a:pt x="0" y="6"/>
                  </a:moveTo>
                  <a:lnTo>
                    <a:pt x="3" y="6"/>
                  </a:lnTo>
                  <a:lnTo>
                    <a:pt x="6" y="6"/>
                  </a:lnTo>
                  <a:lnTo>
                    <a:pt x="6" y="3"/>
                  </a:lnTo>
                  <a:lnTo>
                    <a:pt x="6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1" y="3"/>
                  </a:lnTo>
                  <a:lnTo>
                    <a:pt x="14" y="3"/>
                  </a:lnTo>
                  <a:lnTo>
                    <a:pt x="14" y="6"/>
                  </a:lnTo>
                  <a:lnTo>
                    <a:pt x="11" y="3"/>
                  </a:lnTo>
                  <a:lnTo>
                    <a:pt x="8" y="3"/>
                  </a:lnTo>
                  <a:lnTo>
                    <a:pt x="6" y="3"/>
                  </a:lnTo>
                  <a:lnTo>
                    <a:pt x="6" y="6"/>
                  </a:lnTo>
                  <a:lnTo>
                    <a:pt x="3" y="6"/>
                  </a:lnTo>
                  <a:lnTo>
                    <a:pt x="3" y="8"/>
                  </a:lnTo>
                  <a:lnTo>
                    <a:pt x="3" y="6"/>
                  </a:lnTo>
                  <a:lnTo>
                    <a:pt x="0" y="8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80D5FF"/>
            </a:solidFill>
            <a:ln w="9525">
              <a:noFill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20" name="Freeform 486"/>
            <p:cNvSpPr>
              <a:spLocks/>
            </p:cNvSpPr>
            <p:nvPr/>
          </p:nvSpPr>
          <p:spPr bwMode="auto">
            <a:xfrm>
              <a:off x="2587625" y="5087938"/>
              <a:ext cx="49213" cy="31750"/>
            </a:xfrm>
            <a:custGeom>
              <a:avLst/>
              <a:gdLst>
                <a:gd name="T0" fmla="*/ 0 w 14"/>
                <a:gd name="T1" fmla="*/ 2147483647 h 8"/>
                <a:gd name="T2" fmla="*/ 2147483647 w 14"/>
                <a:gd name="T3" fmla="*/ 2147483647 h 8"/>
                <a:gd name="T4" fmla="*/ 2147483647 w 14"/>
                <a:gd name="T5" fmla="*/ 2147483647 h 8"/>
                <a:gd name="T6" fmla="*/ 2147483647 w 14"/>
                <a:gd name="T7" fmla="*/ 2147483647 h 8"/>
                <a:gd name="T8" fmla="*/ 2147483647 w 14"/>
                <a:gd name="T9" fmla="*/ 0 h 8"/>
                <a:gd name="T10" fmla="*/ 2147483647 w 14"/>
                <a:gd name="T11" fmla="*/ 0 h 8"/>
                <a:gd name="T12" fmla="*/ 2147483647 w 14"/>
                <a:gd name="T13" fmla="*/ 0 h 8"/>
                <a:gd name="T14" fmla="*/ 2147483647 w 14"/>
                <a:gd name="T15" fmla="*/ 2147483647 h 8"/>
                <a:gd name="T16" fmla="*/ 2147483647 w 14"/>
                <a:gd name="T17" fmla="*/ 2147483647 h 8"/>
                <a:gd name="T18" fmla="*/ 2147483647 w 14"/>
                <a:gd name="T19" fmla="*/ 2147483647 h 8"/>
                <a:gd name="T20" fmla="*/ 2147483647 w 14"/>
                <a:gd name="T21" fmla="*/ 2147483647 h 8"/>
                <a:gd name="T22" fmla="*/ 2147483647 w 14"/>
                <a:gd name="T23" fmla="*/ 2147483647 h 8"/>
                <a:gd name="T24" fmla="*/ 2147483647 w 14"/>
                <a:gd name="T25" fmla="*/ 2147483647 h 8"/>
                <a:gd name="T26" fmla="*/ 2147483647 w 14"/>
                <a:gd name="T27" fmla="*/ 2147483647 h 8"/>
                <a:gd name="T28" fmla="*/ 2147483647 w 14"/>
                <a:gd name="T29" fmla="*/ 2147483647 h 8"/>
                <a:gd name="T30" fmla="*/ 2147483647 w 14"/>
                <a:gd name="T31" fmla="*/ 2147483647 h 8"/>
                <a:gd name="T32" fmla="*/ 2147483647 w 14"/>
                <a:gd name="T33" fmla="*/ 2147483647 h 8"/>
                <a:gd name="T34" fmla="*/ 0 w 14"/>
                <a:gd name="T35" fmla="*/ 2147483647 h 8"/>
                <a:gd name="T36" fmla="*/ 0 w 14"/>
                <a:gd name="T37" fmla="*/ 2147483647 h 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4"/>
                <a:gd name="T58" fmla="*/ 0 h 8"/>
                <a:gd name="T59" fmla="*/ 14 w 14"/>
                <a:gd name="T60" fmla="*/ 8 h 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4" h="8">
                  <a:moveTo>
                    <a:pt x="0" y="6"/>
                  </a:moveTo>
                  <a:lnTo>
                    <a:pt x="3" y="6"/>
                  </a:lnTo>
                  <a:lnTo>
                    <a:pt x="6" y="6"/>
                  </a:lnTo>
                  <a:lnTo>
                    <a:pt x="6" y="3"/>
                  </a:lnTo>
                  <a:lnTo>
                    <a:pt x="6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1" y="3"/>
                  </a:lnTo>
                  <a:lnTo>
                    <a:pt x="14" y="3"/>
                  </a:lnTo>
                  <a:lnTo>
                    <a:pt x="14" y="6"/>
                  </a:lnTo>
                  <a:lnTo>
                    <a:pt x="11" y="3"/>
                  </a:lnTo>
                  <a:lnTo>
                    <a:pt x="8" y="3"/>
                  </a:lnTo>
                  <a:lnTo>
                    <a:pt x="6" y="3"/>
                  </a:lnTo>
                  <a:lnTo>
                    <a:pt x="6" y="6"/>
                  </a:lnTo>
                  <a:lnTo>
                    <a:pt x="3" y="6"/>
                  </a:lnTo>
                  <a:lnTo>
                    <a:pt x="3" y="8"/>
                  </a:lnTo>
                  <a:lnTo>
                    <a:pt x="3" y="6"/>
                  </a:lnTo>
                  <a:lnTo>
                    <a:pt x="0" y="8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21" name="Freeform 487"/>
            <p:cNvSpPr>
              <a:spLocks/>
            </p:cNvSpPr>
            <p:nvPr/>
          </p:nvSpPr>
          <p:spPr bwMode="auto">
            <a:xfrm>
              <a:off x="2609850" y="5100638"/>
              <a:ext cx="7938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22" name="Freeform 488"/>
            <p:cNvSpPr>
              <a:spLocks/>
            </p:cNvSpPr>
            <p:nvPr/>
          </p:nvSpPr>
          <p:spPr bwMode="auto">
            <a:xfrm>
              <a:off x="2659063" y="5119688"/>
              <a:ext cx="87312" cy="57150"/>
            </a:xfrm>
            <a:custGeom>
              <a:avLst/>
              <a:gdLst>
                <a:gd name="T0" fmla="*/ 2147483647 w 24"/>
                <a:gd name="T1" fmla="*/ 2147483647 h 14"/>
                <a:gd name="T2" fmla="*/ 2147483647 w 24"/>
                <a:gd name="T3" fmla="*/ 2147483647 h 14"/>
                <a:gd name="T4" fmla="*/ 2147483647 w 24"/>
                <a:gd name="T5" fmla="*/ 2147483647 h 14"/>
                <a:gd name="T6" fmla="*/ 2147483647 w 24"/>
                <a:gd name="T7" fmla="*/ 2147483647 h 14"/>
                <a:gd name="T8" fmla="*/ 2147483647 w 24"/>
                <a:gd name="T9" fmla="*/ 2147483647 h 14"/>
                <a:gd name="T10" fmla="*/ 2147483647 w 24"/>
                <a:gd name="T11" fmla="*/ 2147483647 h 14"/>
                <a:gd name="T12" fmla="*/ 2147483647 w 24"/>
                <a:gd name="T13" fmla="*/ 2147483647 h 14"/>
                <a:gd name="T14" fmla="*/ 2147483647 w 24"/>
                <a:gd name="T15" fmla="*/ 2147483647 h 14"/>
                <a:gd name="T16" fmla="*/ 2147483647 w 24"/>
                <a:gd name="T17" fmla="*/ 2147483647 h 14"/>
                <a:gd name="T18" fmla="*/ 2147483647 w 24"/>
                <a:gd name="T19" fmla="*/ 2147483647 h 14"/>
                <a:gd name="T20" fmla="*/ 2147483647 w 24"/>
                <a:gd name="T21" fmla="*/ 2147483647 h 14"/>
                <a:gd name="T22" fmla="*/ 2147483647 w 24"/>
                <a:gd name="T23" fmla="*/ 2147483647 h 14"/>
                <a:gd name="T24" fmla="*/ 2147483647 w 24"/>
                <a:gd name="T25" fmla="*/ 2147483647 h 14"/>
                <a:gd name="T26" fmla="*/ 2147483647 w 24"/>
                <a:gd name="T27" fmla="*/ 2147483647 h 14"/>
                <a:gd name="T28" fmla="*/ 2147483647 w 24"/>
                <a:gd name="T29" fmla="*/ 2147483647 h 14"/>
                <a:gd name="T30" fmla="*/ 2147483647 w 24"/>
                <a:gd name="T31" fmla="*/ 2147483647 h 14"/>
                <a:gd name="T32" fmla="*/ 2147483647 w 24"/>
                <a:gd name="T33" fmla="*/ 2147483647 h 14"/>
                <a:gd name="T34" fmla="*/ 2147483647 w 24"/>
                <a:gd name="T35" fmla="*/ 2147483647 h 14"/>
                <a:gd name="T36" fmla="*/ 2147483647 w 24"/>
                <a:gd name="T37" fmla="*/ 2147483647 h 14"/>
                <a:gd name="T38" fmla="*/ 2147483647 w 24"/>
                <a:gd name="T39" fmla="*/ 2147483647 h 14"/>
                <a:gd name="T40" fmla="*/ 2147483647 w 24"/>
                <a:gd name="T41" fmla="*/ 2147483647 h 14"/>
                <a:gd name="T42" fmla="*/ 2147483647 w 24"/>
                <a:gd name="T43" fmla="*/ 2147483647 h 14"/>
                <a:gd name="T44" fmla="*/ 2147483647 w 24"/>
                <a:gd name="T45" fmla="*/ 2147483647 h 14"/>
                <a:gd name="T46" fmla="*/ 2147483647 w 24"/>
                <a:gd name="T47" fmla="*/ 2147483647 h 14"/>
                <a:gd name="T48" fmla="*/ 0 w 24"/>
                <a:gd name="T49" fmla="*/ 2147483647 h 14"/>
                <a:gd name="T50" fmla="*/ 0 w 24"/>
                <a:gd name="T51" fmla="*/ 0 h 14"/>
                <a:gd name="T52" fmla="*/ 2147483647 w 24"/>
                <a:gd name="T53" fmla="*/ 0 h 14"/>
                <a:gd name="T54" fmla="*/ 2147483647 w 24"/>
                <a:gd name="T55" fmla="*/ 2147483647 h 14"/>
                <a:gd name="T56" fmla="*/ 2147483647 w 24"/>
                <a:gd name="T57" fmla="*/ 2147483647 h 14"/>
                <a:gd name="T58" fmla="*/ 2147483647 w 24"/>
                <a:gd name="T59" fmla="*/ 2147483647 h 14"/>
                <a:gd name="T60" fmla="*/ 2147483647 w 24"/>
                <a:gd name="T61" fmla="*/ 2147483647 h 1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4"/>
                <a:gd name="T94" fmla="*/ 0 h 14"/>
                <a:gd name="T95" fmla="*/ 24 w 24"/>
                <a:gd name="T96" fmla="*/ 14 h 1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4" h="14">
                  <a:moveTo>
                    <a:pt x="8" y="8"/>
                  </a:moveTo>
                  <a:lnTo>
                    <a:pt x="11" y="8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6" y="11"/>
                  </a:lnTo>
                  <a:lnTo>
                    <a:pt x="16" y="14"/>
                  </a:lnTo>
                  <a:lnTo>
                    <a:pt x="19" y="14"/>
                  </a:lnTo>
                  <a:lnTo>
                    <a:pt x="19" y="11"/>
                  </a:lnTo>
                  <a:lnTo>
                    <a:pt x="21" y="11"/>
                  </a:lnTo>
                  <a:lnTo>
                    <a:pt x="24" y="11"/>
                  </a:lnTo>
                  <a:lnTo>
                    <a:pt x="21" y="11"/>
                  </a:lnTo>
                  <a:lnTo>
                    <a:pt x="21" y="14"/>
                  </a:lnTo>
                  <a:lnTo>
                    <a:pt x="19" y="14"/>
                  </a:lnTo>
                  <a:lnTo>
                    <a:pt x="19" y="11"/>
                  </a:lnTo>
                  <a:lnTo>
                    <a:pt x="19" y="14"/>
                  </a:lnTo>
                  <a:lnTo>
                    <a:pt x="16" y="14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8"/>
                  </a:lnTo>
                  <a:lnTo>
                    <a:pt x="8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3" y="6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3" y="6"/>
                  </a:lnTo>
                  <a:lnTo>
                    <a:pt x="5" y="6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80D5FF"/>
            </a:solidFill>
            <a:ln w="9525">
              <a:noFill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23" name="Freeform 489"/>
            <p:cNvSpPr>
              <a:spLocks/>
            </p:cNvSpPr>
            <p:nvPr/>
          </p:nvSpPr>
          <p:spPr bwMode="auto">
            <a:xfrm>
              <a:off x="2659063" y="5119688"/>
              <a:ext cx="87312" cy="57150"/>
            </a:xfrm>
            <a:custGeom>
              <a:avLst/>
              <a:gdLst>
                <a:gd name="T0" fmla="*/ 2147483647 w 24"/>
                <a:gd name="T1" fmla="*/ 2147483647 h 14"/>
                <a:gd name="T2" fmla="*/ 2147483647 w 24"/>
                <a:gd name="T3" fmla="*/ 2147483647 h 14"/>
                <a:gd name="T4" fmla="*/ 2147483647 w 24"/>
                <a:gd name="T5" fmla="*/ 2147483647 h 14"/>
                <a:gd name="T6" fmla="*/ 2147483647 w 24"/>
                <a:gd name="T7" fmla="*/ 2147483647 h 14"/>
                <a:gd name="T8" fmla="*/ 2147483647 w 24"/>
                <a:gd name="T9" fmla="*/ 2147483647 h 14"/>
                <a:gd name="T10" fmla="*/ 2147483647 w 24"/>
                <a:gd name="T11" fmla="*/ 2147483647 h 14"/>
                <a:gd name="T12" fmla="*/ 2147483647 w 24"/>
                <a:gd name="T13" fmla="*/ 2147483647 h 14"/>
                <a:gd name="T14" fmla="*/ 2147483647 w 24"/>
                <a:gd name="T15" fmla="*/ 2147483647 h 14"/>
                <a:gd name="T16" fmla="*/ 2147483647 w 24"/>
                <a:gd name="T17" fmla="*/ 2147483647 h 14"/>
                <a:gd name="T18" fmla="*/ 2147483647 w 24"/>
                <a:gd name="T19" fmla="*/ 2147483647 h 14"/>
                <a:gd name="T20" fmla="*/ 2147483647 w 24"/>
                <a:gd name="T21" fmla="*/ 2147483647 h 14"/>
                <a:gd name="T22" fmla="*/ 2147483647 w 24"/>
                <a:gd name="T23" fmla="*/ 2147483647 h 14"/>
                <a:gd name="T24" fmla="*/ 2147483647 w 24"/>
                <a:gd name="T25" fmla="*/ 2147483647 h 14"/>
                <a:gd name="T26" fmla="*/ 2147483647 w 24"/>
                <a:gd name="T27" fmla="*/ 2147483647 h 14"/>
                <a:gd name="T28" fmla="*/ 2147483647 w 24"/>
                <a:gd name="T29" fmla="*/ 2147483647 h 14"/>
                <a:gd name="T30" fmla="*/ 2147483647 w 24"/>
                <a:gd name="T31" fmla="*/ 2147483647 h 14"/>
                <a:gd name="T32" fmla="*/ 2147483647 w 24"/>
                <a:gd name="T33" fmla="*/ 2147483647 h 14"/>
                <a:gd name="T34" fmla="*/ 2147483647 w 24"/>
                <a:gd name="T35" fmla="*/ 2147483647 h 14"/>
                <a:gd name="T36" fmla="*/ 2147483647 w 24"/>
                <a:gd name="T37" fmla="*/ 2147483647 h 14"/>
                <a:gd name="T38" fmla="*/ 2147483647 w 24"/>
                <a:gd name="T39" fmla="*/ 2147483647 h 14"/>
                <a:gd name="T40" fmla="*/ 2147483647 w 24"/>
                <a:gd name="T41" fmla="*/ 2147483647 h 14"/>
                <a:gd name="T42" fmla="*/ 2147483647 w 24"/>
                <a:gd name="T43" fmla="*/ 2147483647 h 14"/>
                <a:gd name="T44" fmla="*/ 2147483647 w 24"/>
                <a:gd name="T45" fmla="*/ 2147483647 h 14"/>
                <a:gd name="T46" fmla="*/ 2147483647 w 24"/>
                <a:gd name="T47" fmla="*/ 2147483647 h 14"/>
                <a:gd name="T48" fmla="*/ 0 w 24"/>
                <a:gd name="T49" fmla="*/ 2147483647 h 14"/>
                <a:gd name="T50" fmla="*/ 0 w 24"/>
                <a:gd name="T51" fmla="*/ 0 h 14"/>
                <a:gd name="T52" fmla="*/ 2147483647 w 24"/>
                <a:gd name="T53" fmla="*/ 0 h 14"/>
                <a:gd name="T54" fmla="*/ 2147483647 w 24"/>
                <a:gd name="T55" fmla="*/ 2147483647 h 14"/>
                <a:gd name="T56" fmla="*/ 2147483647 w 24"/>
                <a:gd name="T57" fmla="*/ 2147483647 h 14"/>
                <a:gd name="T58" fmla="*/ 2147483647 w 24"/>
                <a:gd name="T59" fmla="*/ 2147483647 h 14"/>
                <a:gd name="T60" fmla="*/ 2147483647 w 24"/>
                <a:gd name="T61" fmla="*/ 2147483647 h 1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4"/>
                <a:gd name="T94" fmla="*/ 0 h 14"/>
                <a:gd name="T95" fmla="*/ 24 w 24"/>
                <a:gd name="T96" fmla="*/ 14 h 1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4" h="14">
                  <a:moveTo>
                    <a:pt x="8" y="8"/>
                  </a:moveTo>
                  <a:lnTo>
                    <a:pt x="11" y="8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6" y="11"/>
                  </a:lnTo>
                  <a:lnTo>
                    <a:pt x="16" y="14"/>
                  </a:lnTo>
                  <a:lnTo>
                    <a:pt x="19" y="14"/>
                  </a:lnTo>
                  <a:lnTo>
                    <a:pt x="19" y="11"/>
                  </a:lnTo>
                  <a:lnTo>
                    <a:pt x="21" y="11"/>
                  </a:lnTo>
                  <a:lnTo>
                    <a:pt x="24" y="11"/>
                  </a:lnTo>
                  <a:lnTo>
                    <a:pt x="21" y="11"/>
                  </a:lnTo>
                  <a:lnTo>
                    <a:pt x="21" y="14"/>
                  </a:lnTo>
                  <a:lnTo>
                    <a:pt x="19" y="14"/>
                  </a:lnTo>
                  <a:lnTo>
                    <a:pt x="19" y="11"/>
                  </a:lnTo>
                  <a:lnTo>
                    <a:pt x="19" y="14"/>
                  </a:lnTo>
                  <a:lnTo>
                    <a:pt x="16" y="14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8"/>
                  </a:lnTo>
                  <a:lnTo>
                    <a:pt x="8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3" y="6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3" y="6"/>
                  </a:lnTo>
                  <a:lnTo>
                    <a:pt x="5" y="6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24" name="Freeform 490"/>
            <p:cNvSpPr>
              <a:spLocks/>
            </p:cNvSpPr>
            <p:nvPr/>
          </p:nvSpPr>
          <p:spPr bwMode="auto">
            <a:xfrm>
              <a:off x="2736850" y="5162550"/>
              <a:ext cx="0" cy="14288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25" name="Freeform 491"/>
            <p:cNvSpPr>
              <a:spLocks/>
            </p:cNvSpPr>
            <p:nvPr/>
          </p:nvSpPr>
          <p:spPr bwMode="auto">
            <a:xfrm>
              <a:off x="2746375" y="4897438"/>
              <a:ext cx="0" cy="12700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26" name="Freeform 492"/>
            <p:cNvSpPr>
              <a:spLocks/>
            </p:cNvSpPr>
            <p:nvPr/>
          </p:nvSpPr>
          <p:spPr bwMode="auto">
            <a:xfrm>
              <a:off x="2787650" y="4730750"/>
              <a:ext cx="6350" cy="6350"/>
            </a:xfrm>
            <a:custGeom>
              <a:avLst/>
              <a:gdLst>
                <a:gd name="T0" fmla="*/ 0 w 2"/>
                <a:gd name="T1" fmla="*/ 0 h 2"/>
                <a:gd name="T2" fmla="*/ 2147483647 w 2"/>
                <a:gd name="T3" fmla="*/ 2147483647 h 2"/>
                <a:gd name="T4" fmla="*/ 0 w 2"/>
                <a:gd name="T5" fmla="*/ 2147483647 h 2"/>
                <a:gd name="T6" fmla="*/ 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2"/>
                <a:gd name="T14" fmla="*/ 2 w 2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2">
                  <a:moveTo>
                    <a:pt x="0" y="0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27" name="Freeform 493"/>
            <p:cNvSpPr>
              <a:spLocks/>
            </p:cNvSpPr>
            <p:nvPr/>
          </p:nvSpPr>
          <p:spPr bwMode="auto">
            <a:xfrm>
              <a:off x="2746375" y="4699000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28" name="Freeform 494"/>
            <p:cNvSpPr>
              <a:spLocks/>
            </p:cNvSpPr>
            <p:nvPr/>
          </p:nvSpPr>
          <p:spPr bwMode="auto">
            <a:xfrm>
              <a:off x="2746375" y="4929188"/>
              <a:ext cx="0" cy="12700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29" name="Freeform 495"/>
            <p:cNvSpPr>
              <a:spLocks/>
            </p:cNvSpPr>
            <p:nvPr/>
          </p:nvSpPr>
          <p:spPr bwMode="auto">
            <a:xfrm>
              <a:off x="2855913" y="4813300"/>
              <a:ext cx="0" cy="12700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30" name="Rectangle 496"/>
            <p:cNvSpPr>
              <a:spLocks noChangeArrowheads="1"/>
            </p:cNvSpPr>
            <p:nvPr/>
          </p:nvSpPr>
          <p:spPr bwMode="auto">
            <a:xfrm>
              <a:off x="2847975" y="4929188"/>
              <a:ext cx="7938" cy="12700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631" name="Freeform 497"/>
            <p:cNvSpPr>
              <a:spLocks/>
            </p:cNvSpPr>
            <p:nvPr/>
          </p:nvSpPr>
          <p:spPr bwMode="auto">
            <a:xfrm>
              <a:off x="2835275" y="4941888"/>
              <a:ext cx="12700" cy="9525"/>
            </a:xfrm>
            <a:custGeom>
              <a:avLst/>
              <a:gdLst>
                <a:gd name="T0" fmla="*/ 2147483647 w 3"/>
                <a:gd name="T1" fmla="*/ 0 h 3"/>
                <a:gd name="T2" fmla="*/ 0 w 3"/>
                <a:gd name="T3" fmla="*/ 0 h 3"/>
                <a:gd name="T4" fmla="*/ 0 w 3"/>
                <a:gd name="T5" fmla="*/ 2147483647 h 3"/>
                <a:gd name="T6" fmla="*/ 0 w 3"/>
                <a:gd name="T7" fmla="*/ 0 h 3"/>
                <a:gd name="T8" fmla="*/ 2147483647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3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32" name="Freeform 498"/>
            <p:cNvSpPr>
              <a:spLocks/>
            </p:cNvSpPr>
            <p:nvPr/>
          </p:nvSpPr>
          <p:spPr bwMode="auto">
            <a:xfrm>
              <a:off x="2787650" y="5026025"/>
              <a:ext cx="20638" cy="28575"/>
            </a:xfrm>
            <a:custGeom>
              <a:avLst/>
              <a:gdLst>
                <a:gd name="T0" fmla="*/ 0 w 5"/>
                <a:gd name="T1" fmla="*/ 0 h 8"/>
                <a:gd name="T2" fmla="*/ 2147483647 w 5"/>
                <a:gd name="T3" fmla="*/ 0 h 8"/>
                <a:gd name="T4" fmla="*/ 0 w 5"/>
                <a:gd name="T5" fmla="*/ 0 h 8"/>
                <a:gd name="T6" fmla="*/ 2147483647 w 5"/>
                <a:gd name="T7" fmla="*/ 0 h 8"/>
                <a:gd name="T8" fmla="*/ 2147483647 w 5"/>
                <a:gd name="T9" fmla="*/ 2147483647 h 8"/>
                <a:gd name="T10" fmla="*/ 2147483647 w 5"/>
                <a:gd name="T11" fmla="*/ 2147483647 h 8"/>
                <a:gd name="T12" fmla="*/ 2147483647 w 5"/>
                <a:gd name="T13" fmla="*/ 2147483647 h 8"/>
                <a:gd name="T14" fmla="*/ 2147483647 w 5"/>
                <a:gd name="T15" fmla="*/ 2147483647 h 8"/>
                <a:gd name="T16" fmla="*/ 2147483647 w 5"/>
                <a:gd name="T17" fmla="*/ 2147483647 h 8"/>
                <a:gd name="T18" fmla="*/ 2147483647 w 5"/>
                <a:gd name="T19" fmla="*/ 2147483647 h 8"/>
                <a:gd name="T20" fmla="*/ 2147483647 w 5"/>
                <a:gd name="T21" fmla="*/ 2147483647 h 8"/>
                <a:gd name="T22" fmla="*/ 2147483647 w 5"/>
                <a:gd name="T23" fmla="*/ 2147483647 h 8"/>
                <a:gd name="T24" fmla="*/ 2147483647 w 5"/>
                <a:gd name="T25" fmla="*/ 2147483647 h 8"/>
                <a:gd name="T26" fmla="*/ 2147483647 w 5"/>
                <a:gd name="T27" fmla="*/ 0 h 8"/>
                <a:gd name="T28" fmla="*/ 0 w 5"/>
                <a:gd name="T29" fmla="*/ 0 h 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"/>
                <a:gd name="T46" fmla="*/ 0 h 8"/>
                <a:gd name="T47" fmla="*/ 5 w 5"/>
                <a:gd name="T48" fmla="*/ 8 h 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" h="8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6"/>
                  </a:lnTo>
                  <a:lnTo>
                    <a:pt x="5" y="6"/>
                  </a:lnTo>
                  <a:lnTo>
                    <a:pt x="5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3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33" name="Freeform 499"/>
            <p:cNvSpPr>
              <a:spLocks/>
            </p:cNvSpPr>
            <p:nvPr/>
          </p:nvSpPr>
          <p:spPr bwMode="auto">
            <a:xfrm>
              <a:off x="2825750" y="5143500"/>
              <a:ext cx="9525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34" name="Rectangle 500"/>
            <p:cNvSpPr>
              <a:spLocks noChangeArrowheads="1"/>
            </p:cNvSpPr>
            <p:nvPr/>
          </p:nvSpPr>
          <p:spPr bwMode="auto">
            <a:xfrm>
              <a:off x="2986088" y="4708525"/>
              <a:ext cx="11112" cy="9525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635" name="Freeform 501"/>
            <p:cNvSpPr>
              <a:spLocks/>
            </p:cNvSpPr>
            <p:nvPr/>
          </p:nvSpPr>
          <p:spPr bwMode="auto">
            <a:xfrm>
              <a:off x="2906713" y="4718050"/>
              <a:ext cx="7937" cy="19050"/>
            </a:xfrm>
            <a:custGeom>
              <a:avLst/>
              <a:gdLst>
                <a:gd name="T0" fmla="*/ 2147483647 w 2"/>
                <a:gd name="T1" fmla="*/ 2147483647 h 5"/>
                <a:gd name="T2" fmla="*/ 2147483647 w 2"/>
                <a:gd name="T3" fmla="*/ 2147483647 h 5"/>
                <a:gd name="T4" fmla="*/ 0 w 2"/>
                <a:gd name="T5" fmla="*/ 2147483647 h 5"/>
                <a:gd name="T6" fmla="*/ 0 w 2"/>
                <a:gd name="T7" fmla="*/ 2147483647 h 5"/>
                <a:gd name="T8" fmla="*/ 2147483647 w 2"/>
                <a:gd name="T9" fmla="*/ 2147483647 h 5"/>
                <a:gd name="T10" fmla="*/ 0 w 2"/>
                <a:gd name="T11" fmla="*/ 2147483647 h 5"/>
                <a:gd name="T12" fmla="*/ 0 w 2"/>
                <a:gd name="T13" fmla="*/ 0 h 5"/>
                <a:gd name="T14" fmla="*/ 2147483647 w 2"/>
                <a:gd name="T15" fmla="*/ 0 h 5"/>
                <a:gd name="T16" fmla="*/ 2147483647 w 2"/>
                <a:gd name="T17" fmla="*/ 2147483647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5"/>
                <a:gd name="T29" fmla="*/ 2 w 2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5">
                  <a:moveTo>
                    <a:pt x="2" y="3"/>
                  </a:moveTo>
                  <a:lnTo>
                    <a:pt x="2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36" name="Freeform 502"/>
            <p:cNvSpPr>
              <a:spLocks/>
            </p:cNvSpPr>
            <p:nvPr/>
          </p:nvSpPr>
          <p:spPr bwMode="auto">
            <a:xfrm>
              <a:off x="2959100" y="4625975"/>
              <a:ext cx="0" cy="9525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37" name="Freeform 503"/>
            <p:cNvSpPr>
              <a:spLocks/>
            </p:cNvSpPr>
            <p:nvPr/>
          </p:nvSpPr>
          <p:spPr bwMode="auto">
            <a:xfrm>
              <a:off x="2959100" y="4611688"/>
              <a:ext cx="0" cy="14287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38" name="Freeform 504"/>
            <p:cNvSpPr>
              <a:spLocks/>
            </p:cNvSpPr>
            <p:nvPr/>
          </p:nvSpPr>
          <p:spPr bwMode="auto">
            <a:xfrm>
              <a:off x="2967038" y="4635500"/>
              <a:ext cx="9525" cy="30163"/>
            </a:xfrm>
            <a:custGeom>
              <a:avLst/>
              <a:gdLst>
                <a:gd name="T0" fmla="*/ 0 w 2"/>
                <a:gd name="T1" fmla="*/ 0 h 8"/>
                <a:gd name="T2" fmla="*/ 2147483647 w 2"/>
                <a:gd name="T3" fmla="*/ 0 h 8"/>
                <a:gd name="T4" fmla="*/ 2147483647 w 2"/>
                <a:gd name="T5" fmla="*/ 2147483647 h 8"/>
                <a:gd name="T6" fmla="*/ 2147483647 w 2"/>
                <a:gd name="T7" fmla="*/ 2147483647 h 8"/>
                <a:gd name="T8" fmla="*/ 2147483647 w 2"/>
                <a:gd name="T9" fmla="*/ 2147483647 h 8"/>
                <a:gd name="T10" fmla="*/ 0 w 2"/>
                <a:gd name="T11" fmla="*/ 2147483647 h 8"/>
                <a:gd name="T12" fmla="*/ 0 w 2"/>
                <a:gd name="T13" fmla="*/ 2147483647 h 8"/>
                <a:gd name="T14" fmla="*/ 0 w 2"/>
                <a:gd name="T15" fmla="*/ 0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"/>
                <a:gd name="T25" fmla="*/ 0 h 8"/>
                <a:gd name="T26" fmla="*/ 2 w 2"/>
                <a:gd name="T27" fmla="*/ 8 h 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" h="8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39" name="Freeform 505"/>
            <p:cNvSpPr>
              <a:spLocks/>
            </p:cNvSpPr>
            <p:nvPr/>
          </p:nvSpPr>
          <p:spPr bwMode="auto">
            <a:xfrm>
              <a:off x="2946400" y="4592638"/>
              <a:ext cx="0" cy="9525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40" name="Freeform 506"/>
            <p:cNvSpPr>
              <a:spLocks/>
            </p:cNvSpPr>
            <p:nvPr/>
          </p:nvSpPr>
          <p:spPr bwMode="auto">
            <a:xfrm>
              <a:off x="2847975" y="4611688"/>
              <a:ext cx="7938" cy="14287"/>
            </a:xfrm>
            <a:custGeom>
              <a:avLst/>
              <a:gdLst>
                <a:gd name="T0" fmla="*/ 0 w 2"/>
                <a:gd name="T1" fmla="*/ 2147483647 h 3"/>
                <a:gd name="T2" fmla="*/ 2147483647 w 2"/>
                <a:gd name="T3" fmla="*/ 2147483647 h 3"/>
                <a:gd name="T4" fmla="*/ 2147483647 w 2"/>
                <a:gd name="T5" fmla="*/ 0 h 3"/>
                <a:gd name="T6" fmla="*/ 2147483647 w 2"/>
                <a:gd name="T7" fmla="*/ 2147483647 h 3"/>
                <a:gd name="T8" fmla="*/ 0 w 2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3"/>
                <a:gd name="T17" fmla="*/ 2 w 2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41" name="Rectangle 507"/>
            <p:cNvSpPr>
              <a:spLocks noChangeArrowheads="1"/>
            </p:cNvSpPr>
            <p:nvPr/>
          </p:nvSpPr>
          <p:spPr bwMode="auto">
            <a:xfrm>
              <a:off x="2867025" y="4625975"/>
              <a:ext cx="12700" cy="9525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642" name="Freeform 508"/>
            <p:cNvSpPr>
              <a:spLocks/>
            </p:cNvSpPr>
            <p:nvPr/>
          </p:nvSpPr>
          <p:spPr bwMode="auto">
            <a:xfrm>
              <a:off x="2794000" y="4760913"/>
              <a:ext cx="14288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43" name="Freeform 509"/>
            <p:cNvSpPr>
              <a:spLocks/>
            </p:cNvSpPr>
            <p:nvPr/>
          </p:nvSpPr>
          <p:spPr bwMode="auto">
            <a:xfrm>
              <a:off x="2936875" y="5016500"/>
              <a:ext cx="9525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44" name="Freeform 510"/>
            <p:cNvSpPr>
              <a:spLocks/>
            </p:cNvSpPr>
            <p:nvPr/>
          </p:nvSpPr>
          <p:spPr bwMode="auto">
            <a:xfrm>
              <a:off x="2959100" y="5003800"/>
              <a:ext cx="7938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45" name="Freeform 511"/>
            <p:cNvSpPr>
              <a:spLocks/>
            </p:cNvSpPr>
            <p:nvPr/>
          </p:nvSpPr>
          <p:spPr bwMode="auto">
            <a:xfrm>
              <a:off x="2976563" y="4984750"/>
              <a:ext cx="9525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46" name="Freeform 512"/>
            <p:cNvSpPr>
              <a:spLocks/>
            </p:cNvSpPr>
            <p:nvPr/>
          </p:nvSpPr>
          <p:spPr bwMode="auto">
            <a:xfrm>
              <a:off x="2967038" y="4929188"/>
              <a:ext cx="9525" cy="12700"/>
            </a:xfrm>
            <a:custGeom>
              <a:avLst/>
              <a:gdLst>
                <a:gd name="T0" fmla="*/ 0 w 2"/>
                <a:gd name="T1" fmla="*/ 0 h 3"/>
                <a:gd name="T2" fmla="*/ 2147483647 w 2"/>
                <a:gd name="T3" fmla="*/ 0 h 3"/>
                <a:gd name="T4" fmla="*/ 0 w 2"/>
                <a:gd name="T5" fmla="*/ 0 h 3"/>
                <a:gd name="T6" fmla="*/ 0 w 2"/>
                <a:gd name="T7" fmla="*/ 2147483647 h 3"/>
                <a:gd name="T8" fmla="*/ 0 w 2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3"/>
                <a:gd name="T17" fmla="*/ 2 w 2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3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47" name="Freeform 513"/>
            <p:cNvSpPr>
              <a:spLocks/>
            </p:cNvSpPr>
            <p:nvPr/>
          </p:nvSpPr>
          <p:spPr bwMode="auto">
            <a:xfrm>
              <a:off x="2927350" y="4910138"/>
              <a:ext cx="19050" cy="9525"/>
            </a:xfrm>
            <a:custGeom>
              <a:avLst/>
              <a:gdLst>
                <a:gd name="T0" fmla="*/ 0 w 5"/>
                <a:gd name="T1" fmla="*/ 2147483647 h 3"/>
                <a:gd name="T2" fmla="*/ 2147483647 w 5"/>
                <a:gd name="T3" fmla="*/ 2147483647 h 3"/>
                <a:gd name="T4" fmla="*/ 2147483647 w 5"/>
                <a:gd name="T5" fmla="*/ 0 h 3"/>
                <a:gd name="T6" fmla="*/ 2147483647 w 5"/>
                <a:gd name="T7" fmla="*/ 2147483647 h 3"/>
                <a:gd name="T8" fmla="*/ 2147483647 w 5"/>
                <a:gd name="T9" fmla="*/ 2147483647 h 3"/>
                <a:gd name="T10" fmla="*/ 0 w 5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3"/>
                <a:gd name="T20" fmla="*/ 5 w 5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3">
                  <a:moveTo>
                    <a:pt x="0" y="3"/>
                  </a:moveTo>
                  <a:lnTo>
                    <a:pt x="3" y="3"/>
                  </a:lnTo>
                  <a:lnTo>
                    <a:pt x="3" y="0"/>
                  </a:lnTo>
                  <a:lnTo>
                    <a:pt x="5" y="3"/>
                  </a:lnTo>
                  <a:lnTo>
                    <a:pt x="3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48" name="Rectangle 514"/>
            <p:cNvSpPr>
              <a:spLocks noChangeArrowheads="1"/>
            </p:cNvSpPr>
            <p:nvPr/>
          </p:nvSpPr>
          <p:spPr bwMode="auto">
            <a:xfrm>
              <a:off x="2959100" y="4675188"/>
              <a:ext cx="7938" cy="9525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649" name="Freeform 515"/>
            <p:cNvSpPr>
              <a:spLocks/>
            </p:cNvSpPr>
            <p:nvPr/>
          </p:nvSpPr>
          <p:spPr bwMode="auto">
            <a:xfrm>
              <a:off x="2976563" y="4708525"/>
              <a:ext cx="0" cy="9525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50" name="Freeform 516"/>
            <p:cNvSpPr>
              <a:spLocks/>
            </p:cNvSpPr>
            <p:nvPr/>
          </p:nvSpPr>
          <p:spPr bwMode="auto">
            <a:xfrm>
              <a:off x="2936875" y="4654550"/>
              <a:ext cx="9525" cy="11113"/>
            </a:xfrm>
            <a:custGeom>
              <a:avLst/>
              <a:gdLst>
                <a:gd name="T0" fmla="*/ 0 w 2"/>
                <a:gd name="T1" fmla="*/ 2147483647 h 3"/>
                <a:gd name="T2" fmla="*/ 2147483647 w 2"/>
                <a:gd name="T3" fmla="*/ 0 h 3"/>
                <a:gd name="T4" fmla="*/ 2147483647 w 2"/>
                <a:gd name="T5" fmla="*/ 2147483647 h 3"/>
                <a:gd name="T6" fmla="*/ 0 w 2"/>
                <a:gd name="T7" fmla="*/ 2147483647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3"/>
                <a:gd name="T14" fmla="*/ 2 w 2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3">
                  <a:moveTo>
                    <a:pt x="0" y="3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51" name="Rectangle 517"/>
            <p:cNvSpPr>
              <a:spLocks noChangeArrowheads="1"/>
            </p:cNvSpPr>
            <p:nvPr/>
          </p:nvSpPr>
          <p:spPr bwMode="auto">
            <a:xfrm>
              <a:off x="2959100" y="4665663"/>
              <a:ext cx="7938" cy="9525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652" name="Freeform 518"/>
            <p:cNvSpPr>
              <a:spLocks/>
            </p:cNvSpPr>
            <p:nvPr/>
          </p:nvSpPr>
          <p:spPr bwMode="auto">
            <a:xfrm>
              <a:off x="2986088" y="5468938"/>
              <a:ext cx="11112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53" name="Rectangle 519"/>
            <p:cNvSpPr>
              <a:spLocks noChangeArrowheads="1"/>
            </p:cNvSpPr>
            <p:nvPr/>
          </p:nvSpPr>
          <p:spPr bwMode="auto">
            <a:xfrm>
              <a:off x="2914650" y="5554663"/>
              <a:ext cx="12700" cy="9525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654" name="Freeform 520"/>
            <p:cNvSpPr>
              <a:spLocks/>
            </p:cNvSpPr>
            <p:nvPr/>
          </p:nvSpPr>
          <p:spPr bwMode="auto">
            <a:xfrm>
              <a:off x="3036888" y="5302250"/>
              <a:ext cx="9525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55" name="Rectangle 521"/>
            <p:cNvSpPr>
              <a:spLocks noChangeArrowheads="1"/>
            </p:cNvSpPr>
            <p:nvPr/>
          </p:nvSpPr>
          <p:spPr bwMode="auto">
            <a:xfrm>
              <a:off x="3027363" y="5268913"/>
              <a:ext cx="9525" cy="9525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656" name="Freeform 522"/>
            <p:cNvSpPr>
              <a:spLocks/>
            </p:cNvSpPr>
            <p:nvPr/>
          </p:nvSpPr>
          <p:spPr bwMode="auto">
            <a:xfrm>
              <a:off x="3006725" y="5372100"/>
              <a:ext cx="0" cy="14288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57" name="Freeform 523"/>
            <p:cNvSpPr>
              <a:spLocks/>
            </p:cNvSpPr>
            <p:nvPr/>
          </p:nvSpPr>
          <p:spPr bwMode="auto">
            <a:xfrm>
              <a:off x="2976563" y="5287963"/>
              <a:ext cx="20637" cy="23812"/>
            </a:xfrm>
            <a:custGeom>
              <a:avLst/>
              <a:gdLst>
                <a:gd name="T0" fmla="*/ 2147483647 w 6"/>
                <a:gd name="T1" fmla="*/ 0 h 5"/>
                <a:gd name="T2" fmla="*/ 2147483647 w 6"/>
                <a:gd name="T3" fmla="*/ 0 h 5"/>
                <a:gd name="T4" fmla="*/ 2147483647 w 6"/>
                <a:gd name="T5" fmla="*/ 2147483647 h 5"/>
                <a:gd name="T6" fmla="*/ 2147483647 w 6"/>
                <a:gd name="T7" fmla="*/ 2147483647 h 5"/>
                <a:gd name="T8" fmla="*/ 2147483647 w 6"/>
                <a:gd name="T9" fmla="*/ 2147483647 h 5"/>
                <a:gd name="T10" fmla="*/ 0 w 6"/>
                <a:gd name="T11" fmla="*/ 2147483647 h 5"/>
                <a:gd name="T12" fmla="*/ 2147483647 w 6"/>
                <a:gd name="T13" fmla="*/ 2147483647 h 5"/>
                <a:gd name="T14" fmla="*/ 2147483647 w 6"/>
                <a:gd name="T15" fmla="*/ 2147483647 h 5"/>
                <a:gd name="T16" fmla="*/ 2147483647 w 6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5"/>
                <a:gd name="T29" fmla="*/ 6 w 6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5">
                  <a:moveTo>
                    <a:pt x="3" y="0"/>
                  </a:moveTo>
                  <a:lnTo>
                    <a:pt x="6" y="0"/>
                  </a:lnTo>
                  <a:lnTo>
                    <a:pt x="6" y="3"/>
                  </a:lnTo>
                  <a:lnTo>
                    <a:pt x="6" y="5"/>
                  </a:lnTo>
                  <a:lnTo>
                    <a:pt x="3" y="5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58" name="Freeform 524"/>
            <p:cNvSpPr>
              <a:spLocks/>
            </p:cNvSpPr>
            <p:nvPr/>
          </p:nvSpPr>
          <p:spPr bwMode="auto">
            <a:xfrm>
              <a:off x="2906713" y="5287963"/>
              <a:ext cx="30162" cy="14287"/>
            </a:xfrm>
            <a:custGeom>
              <a:avLst/>
              <a:gdLst>
                <a:gd name="T0" fmla="*/ 2147483647 w 8"/>
                <a:gd name="T1" fmla="*/ 0 h 3"/>
                <a:gd name="T2" fmla="*/ 2147483647 w 8"/>
                <a:gd name="T3" fmla="*/ 0 h 3"/>
                <a:gd name="T4" fmla="*/ 2147483647 w 8"/>
                <a:gd name="T5" fmla="*/ 2147483647 h 3"/>
                <a:gd name="T6" fmla="*/ 2147483647 w 8"/>
                <a:gd name="T7" fmla="*/ 2147483647 h 3"/>
                <a:gd name="T8" fmla="*/ 2147483647 w 8"/>
                <a:gd name="T9" fmla="*/ 2147483647 h 3"/>
                <a:gd name="T10" fmla="*/ 0 w 8"/>
                <a:gd name="T11" fmla="*/ 2147483647 h 3"/>
                <a:gd name="T12" fmla="*/ 0 w 8"/>
                <a:gd name="T13" fmla="*/ 0 h 3"/>
                <a:gd name="T14" fmla="*/ 2147483647 w 8"/>
                <a:gd name="T15" fmla="*/ 0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3"/>
                <a:gd name="T26" fmla="*/ 8 w 8"/>
                <a:gd name="T27" fmla="*/ 3 h 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3">
                  <a:moveTo>
                    <a:pt x="2" y="0"/>
                  </a:moveTo>
                  <a:lnTo>
                    <a:pt x="5" y="0"/>
                  </a:lnTo>
                  <a:lnTo>
                    <a:pt x="8" y="3"/>
                  </a:lnTo>
                  <a:lnTo>
                    <a:pt x="5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59" name="Freeform 525"/>
            <p:cNvSpPr>
              <a:spLocks/>
            </p:cNvSpPr>
            <p:nvPr/>
          </p:nvSpPr>
          <p:spPr bwMode="auto">
            <a:xfrm>
              <a:off x="2967038" y="4845050"/>
              <a:ext cx="0" cy="14288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60" name="Freeform 526"/>
            <p:cNvSpPr>
              <a:spLocks/>
            </p:cNvSpPr>
            <p:nvPr/>
          </p:nvSpPr>
          <p:spPr bwMode="auto">
            <a:xfrm>
              <a:off x="2906713" y="4813300"/>
              <a:ext cx="0" cy="12700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61" name="Freeform 527"/>
            <p:cNvSpPr>
              <a:spLocks/>
            </p:cNvSpPr>
            <p:nvPr/>
          </p:nvSpPr>
          <p:spPr bwMode="auto">
            <a:xfrm>
              <a:off x="3076575" y="6062663"/>
              <a:ext cx="0" cy="7937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62" name="Freeform 528"/>
            <p:cNvSpPr>
              <a:spLocks/>
            </p:cNvSpPr>
            <p:nvPr/>
          </p:nvSpPr>
          <p:spPr bwMode="auto">
            <a:xfrm>
              <a:off x="3086100" y="5848350"/>
              <a:ext cx="7938" cy="0"/>
            </a:xfrm>
            <a:custGeom>
              <a:avLst/>
              <a:gdLst>
                <a:gd name="T0" fmla="*/ 2147483647 w 2"/>
                <a:gd name="T1" fmla="*/ 0 w 2"/>
                <a:gd name="T2" fmla="*/ 2147483647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63" name="Freeform 529"/>
            <p:cNvSpPr>
              <a:spLocks/>
            </p:cNvSpPr>
            <p:nvPr/>
          </p:nvSpPr>
          <p:spPr bwMode="auto">
            <a:xfrm>
              <a:off x="2897188" y="5778500"/>
              <a:ext cx="9525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64" name="Freeform 530"/>
            <p:cNvSpPr>
              <a:spLocks/>
            </p:cNvSpPr>
            <p:nvPr/>
          </p:nvSpPr>
          <p:spPr bwMode="auto">
            <a:xfrm>
              <a:off x="2887663" y="5778500"/>
              <a:ext cx="9525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65" name="Rectangle 531"/>
            <p:cNvSpPr>
              <a:spLocks noChangeArrowheads="1"/>
            </p:cNvSpPr>
            <p:nvPr/>
          </p:nvSpPr>
          <p:spPr bwMode="auto">
            <a:xfrm>
              <a:off x="2897188" y="5681663"/>
              <a:ext cx="9525" cy="7937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666" name="Freeform 532"/>
            <p:cNvSpPr>
              <a:spLocks/>
            </p:cNvSpPr>
            <p:nvPr/>
          </p:nvSpPr>
          <p:spPr bwMode="auto">
            <a:xfrm>
              <a:off x="2897188" y="5681663"/>
              <a:ext cx="9525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67" name="Freeform 533"/>
            <p:cNvSpPr>
              <a:spLocks/>
            </p:cNvSpPr>
            <p:nvPr/>
          </p:nvSpPr>
          <p:spPr bwMode="auto">
            <a:xfrm>
              <a:off x="2879725" y="5797550"/>
              <a:ext cx="17463" cy="12700"/>
            </a:xfrm>
            <a:custGeom>
              <a:avLst/>
              <a:gdLst>
                <a:gd name="T0" fmla="*/ 2147483647 w 5"/>
                <a:gd name="T1" fmla="*/ 0 h 3"/>
                <a:gd name="T2" fmla="*/ 2147483647 w 5"/>
                <a:gd name="T3" fmla="*/ 0 h 3"/>
                <a:gd name="T4" fmla="*/ 2147483647 w 5"/>
                <a:gd name="T5" fmla="*/ 0 h 3"/>
                <a:gd name="T6" fmla="*/ 2147483647 w 5"/>
                <a:gd name="T7" fmla="*/ 2147483647 h 3"/>
                <a:gd name="T8" fmla="*/ 0 w 5"/>
                <a:gd name="T9" fmla="*/ 2147483647 h 3"/>
                <a:gd name="T10" fmla="*/ 0 w 5"/>
                <a:gd name="T11" fmla="*/ 0 h 3"/>
                <a:gd name="T12" fmla="*/ 2147483647 w 5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3"/>
                <a:gd name="T23" fmla="*/ 5 w 5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3">
                  <a:moveTo>
                    <a:pt x="2" y="0"/>
                  </a:moveTo>
                  <a:lnTo>
                    <a:pt x="5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68" name="Freeform 534"/>
            <p:cNvSpPr>
              <a:spLocks/>
            </p:cNvSpPr>
            <p:nvPr/>
          </p:nvSpPr>
          <p:spPr bwMode="auto">
            <a:xfrm>
              <a:off x="3167063" y="5343525"/>
              <a:ext cx="12700" cy="9525"/>
            </a:xfrm>
            <a:custGeom>
              <a:avLst/>
              <a:gdLst>
                <a:gd name="T0" fmla="*/ 0 w 3"/>
                <a:gd name="T1" fmla="*/ 0 h 3"/>
                <a:gd name="T2" fmla="*/ 2147483647 w 3"/>
                <a:gd name="T3" fmla="*/ 0 h 3"/>
                <a:gd name="T4" fmla="*/ 2147483647 w 3"/>
                <a:gd name="T5" fmla="*/ 2147483647 h 3"/>
                <a:gd name="T6" fmla="*/ 2147483647 w 3"/>
                <a:gd name="T7" fmla="*/ 0 h 3"/>
                <a:gd name="T8" fmla="*/ 0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0" y="0"/>
                  </a:moveTo>
                  <a:lnTo>
                    <a:pt x="3" y="0"/>
                  </a:lnTo>
                  <a:lnTo>
                    <a:pt x="3" y="3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69" name="Freeform 535"/>
            <p:cNvSpPr>
              <a:spLocks/>
            </p:cNvSpPr>
            <p:nvPr/>
          </p:nvSpPr>
          <p:spPr bwMode="auto">
            <a:xfrm>
              <a:off x="3076575" y="5521325"/>
              <a:ext cx="0" cy="9525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70" name="Rectangle 536"/>
            <p:cNvSpPr>
              <a:spLocks noChangeArrowheads="1"/>
            </p:cNvSpPr>
            <p:nvPr/>
          </p:nvSpPr>
          <p:spPr bwMode="auto">
            <a:xfrm>
              <a:off x="3027363" y="4684713"/>
              <a:ext cx="9525" cy="14287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671" name="Rectangle 537"/>
            <p:cNvSpPr>
              <a:spLocks noChangeArrowheads="1"/>
            </p:cNvSpPr>
            <p:nvPr/>
          </p:nvSpPr>
          <p:spPr bwMode="auto">
            <a:xfrm>
              <a:off x="3184525" y="4349750"/>
              <a:ext cx="12700" cy="9525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672" name="Freeform 538"/>
            <p:cNvSpPr>
              <a:spLocks/>
            </p:cNvSpPr>
            <p:nvPr/>
          </p:nvSpPr>
          <p:spPr bwMode="auto">
            <a:xfrm>
              <a:off x="3184525" y="4243388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73" name="Freeform 539"/>
            <p:cNvSpPr>
              <a:spLocks/>
            </p:cNvSpPr>
            <p:nvPr/>
          </p:nvSpPr>
          <p:spPr bwMode="auto">
            <a:xfrm>
              <a:off x="3117850" y="4262438"/>
              <a:ext cx="0" cy="12700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74" name="Freeform 540"/>
            <p:cNvSpPr>
              <a:spLocks/>
            </p:cNvSpPr>
            <p:nvPr/>
          </p:nvSpPr>
          <p:spPr bwMode="auto">
            <a:xfrm>
              <a:off x="3106738" y="4262438"/>
              <a:ext cx="11112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75" name="Freeform 541"/>
            <p:cNvSpPr>
              <a:spLocks/>
            </p:cNvSpPr>
            <p:nvPr/>
          </p:nvSpPr>
          <p:spPr bwMode="auto">
            <a:xfrm>
              <a:off x="3106738" y="4252913"/>
              <a:ext cx="11112" cy="9525"/>
            </a:xfrm>
            <a:custGeom>
              <a:avLst/>
              <a:gdLst>
                <a:gd name="T0" fmla="*/ 0 w 3"/>
                <a:gd name="T1" fmla="*/ 0 h 2"/>
                <a:gd name="T2" fmla="*/ 2147483647 w 3"/>
                <a:gd name="T3" fmla="*/ 2147483647 h 2"/>
                <a:gd name="T4" fmla="*/ 0 w 3"/>
                <a:gd name="T5" fmla="*/ 2147483647 h 2"/>
                <a:gd name="T6" fmla="*/ 0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76" name="Freeform 542"/>
            <p:cNvSpPr>
              <a:spLocks/>
            </p:cNvSpPr>
            <p:nvPr/>
          </p:nvSpPr>
          <p:spPr bwMode="auto">
            <a:xfrm>
              <a:off x="3086100" y="4262438"/>
              <a:ext cx="7938" cy="0"/>
            </a:xfrm>
            <a:custGeom>
              <a:avLst/>
              <a:gdLst>
                <a:gd name="T0" fmla="*/ 2147483647 w 2"/>
                <a:gd name="T1" fmla="*/ 0 w 2"/>
                <a:gd name="T2" fmla="*/ 2147483647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77" name="Freeform 543"/>
            <p:cNvSpPr>
              <a:spLocks/>
            </p:cNvSpPr>
            <p:nvPr/>
          </p:nvSpPr>
          <p:spPr bwMode="auto">
            <a:xfrm>
              <a:off x="3125788" y="4919663"/>
              <a:ext cx="9525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78" name="Freeform 544"/>
            <p:cNvSpPr>
              <a:spLocks/>
            </p:cNvSpPr>
            <p:nvPr/>
          </p:nvSpPr>
          <p:spPr bwMode="auto">
            <a:xfrm>
              <a:off x="3135313" y="4749800"/>
              <a:ext cx="92075" cy="52388"/>
            </a:xfrm>
            <a:custGeom>
              <a:avLst/>
              <a:gdLst>
                <a:gd name="T0" fmla="*/ 2147483647 w 24"/>
                <a:gd name="T1" fmla="*/ 0 h 13"/>
                <a:gd name="T2" fmla="*/ 2147483647 w 24"/>
                <a:gd name="T3" fmla="*/ 0 h 13"/>
                <a:gd name="T4" fmla="*/ 2147483647 w 24"/>
                <a:gd name="T5" fmla="*/ 0 h 13"/>
                <a:gd name="T6" fmla="*/ 2147483647 w 24"/>
                <a:gd name="T7" fmla="*/ 0 h 13"/>
                <a:gd name="T8" fmla="*/ 2147483647 w 24"/>
                <a:gd name="T9" fmla="*/ 0 h 13"/>
                <a:gd name="T10" fmla="*/ 2147483647 w 24"/>
                <a:gd name="T11" fmla="*/ 2147483647 h 13"/>
                <a:gd name="T12" fmla="*/ 2147483647 w 24"/>
                <a:gd name="T13" fmla="*/ 2147483647 h 13"/>
                <a:gd name="T14" fmla="*/ 2147483647 w 24"/>
                <a:gd name="T15" fmla="*/ 0 h 13"/>
                <a:gd name="T16" fmla="*/ 2147483647 w 24"/>
                <a:gd name="T17" fmla="*/ 2147483647 h 13"/>
                <a:gd name="T18" fmla="*/ 2147483647 w 24"/>
                <a:gd name="T19" fmla="*/ 2147483647 h 13"/>
                <a:gd name="T20" fmla="*/ 2147483647 w 24"/>
                <a:gd name="T21" fmla="*/ 2147483647 h 13"/>
                <a:gd name="T22" fmla="*/ 2147483647 w 24"/>
                <a:gd name="T23" fmla="*/ 2147483647 h 13"/>
                <a:gd name="T24" fmla="*/ 2147483647 w 24"/>
                <a:gd name="T25" fmla="*/ 2147483647 h 13"/>
                <a:gd name="T26" fmla="*/ 2147483647 w 24"/>
                <a:gd name="T27" fmla="*/ 2147483647 h 13"/>
                <a:gd name="T28" fmla="*/ 2147483647 w 24"/>
                <a:gd name="T29" fmla="*/ 2147483647 h 13"/>
                <a:gd name="T30" fmla="*/ 2147483647 w 24"/>
                <a:gd name="T31" fmla="*/ 2147483647 h 13"/>
                <a:gd name="T32" fmla="*/ 2147483647 w 24"/>
                <a:gd name="T33" fmla="*/ 2147483647 h 13"/>
                <a:gd name="T34" fmla="*/ 2147483647 w 24"/>
                <a:gd name="T35" fmla="*/ 2147483647 h 13"/>
                <a:gd name="T36" fmla="*/ 2147483647 w 24"/>
                <a:gd name="T37" fmla="*/ 2147483647 h 13"/>
                <a:gd name="T38" fmla="*/ 2147483647 w 24"/>
                <a:gd name="T39" fmla="*/ 2147483647 h 13"/>
                <a:gd name="T40" fmla="*/ 2147483647 w 24"/>
                <a:gd name="T41" fmla="*/ 2147483647 h 13"/>
                <a:gd name="T42" fmla="*/ 2147483647 w 24"/>
                <a:gd name="T43" fmla="*/ 2147483647 h 13"/>
                <a:gd name="T44" fmla="*/ 2147483647 w 24"/>
                <a:gd name="T45" fmla="*/ 2147483647 h 13"/>
                <a:gd name="T46" fmla="*/ 2147483647 w 24"/>
                <a:gd name="T47" fmla="*/ 2147483647 h 13"/>
                <a:gd name="T48" fmla="*/ 2147483647 w 24"/>
                <a:gd name="T49" fmla="*/ 2147483647 h 13"/>
                <a:gd name="T50" fmla="*/ 2147483647 w 24"/>
                <a:gd name="T51" fmla="*/ 2147483647 h 13"/>
                <a:gd name="T52" fmla="*/ 2147483647 w 24"/>
                <a:gd name="T53" fmla="*/ 2147483647 h 13"/>
                <a:gd name="T54" fmla="*/ 0 w 24"/>
                <a:gd name="T55" fmla="*/ 2147483647 h 13"/>
                <a:gd name="T56" fmla="*/ 0 w 24"/>
                <a:gd name="T57" fmla="*/ 2147483647 h 13"/>
                <a:gd name="T58" fmla="*/ 0 w 24"/>
                <a:gd name="T59" fmla="*/ 2147483647 h 13"/>
                <a:gd name="T60" fmla="*/ 2147483647 w 24"/>
                <a:gd name="T61" fmla="*/ 2147483647 h 13"/>
                <a:gd name="T62" fmla="*/ 2147483647 w 24"/>
                <a:gd name="T63" fmla="*/ 2147483647 h 13"/>
                <a:gd name="T64" fmla="*/ 2147483647 w 24"/>
                <a:gd name="T65" fmla="*/ 0 h 1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"/>
                <a:gd name="T100" fmla="*/ 0 h 13"/>
                <a:gd name="T101" fmla="*/ 24 w 24"/>
                <a:gd name="T102" fmla="*/ 13 h 1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" h="13">
                  <a:moveTo>
                    <a:pt x="5" y="0"/>
                  </a:moveTo>
                  <a:lnTo>
                    <a:pt x="8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6" y="3"/>
                  </a:lnTo>
                  <a:lnTo>
                    <a:pt x="19" y="3"/>
                  </a:lnTo>
                  <a:lnTo>
                    <a:pt x="21" y="0"/>
                  </a:lnTo>
                  <a:lnTo>
                    <a:pt x="21" y="3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8"/>
                  </a:lnTo>
                  <a:lnTo>
                    <a:pt x="21" y="8"/>
                  </a:lnTo>
                  <a:lnTo>
                    <a:pt x="21" y="11"/>
                  </a:lnTo>
                  <a:lnTo>
                    <a:pt x="19" y="11"/>
                  </a:lnTo>
                  <a:lnTo>
                    <a:pt x="19" y="13"/>
                  </a:lnTo>
                  <a:lnTo>
                    <a:pt x="16" y="13"/>
                  </a:lnTo>
                  <a:lnTo>
                    <a:pt x="13" y="13"/>
                  </a:lnTo>
                  <a:lnTo>
                    <a:pt x="11" y="13"/>
                  </a:lnTo>
                  <a:lnTo>
                    <a:pt x="11" y="11"/>
                  </a:lnTo>
                  <a:lnTo>
                    <a:pt x="11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8" y="8"/>
                  </a:lnTo>
                  <a:lnTo>
                    <a:pt x="8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79" name="Freeform 545"/>
            <p:cNvSpPr>
              <a:spLocks/>
            </p:cNvSpPr>
            <p:nvPr/>
          </p:nvSpPr>
          <p:spPr bwMode="auto">
            <a:xfrm>
              <a:off x="3117850" y="4845050"/>
              <a:ext cx="79375" cy="52388"/>
            </a:xfrm>
            <a:custGeom>
              <a:avLst/>
              <a:gdLst>
                <a:gd name="T0" fmla="*/ 0 w 21"/>
                <a:gd name="T1" fmla="*/ 2147483647 h 13"/>
                <a:gd name="T2" fmla="*/ 0 w 21"/>
                <a:gd name="T3" fmla="*/ 2147483647 h 13"/>
                <a:gd name="T4" fmla="*/ 2147483647 w 21"/>
                <a:gd name="T5" fmla="*/ 2147483647 h 13"/>
                <a:gd name="T6" fmla="*/ 2147483647 w 21"/>
                <a:gd name="T7" fmla="*/ 2147483647 h 13"/>
                <a:gd name="T8" fmla="*/ 2147483647 w 21"/>
                <a:gd name="T9" fmla="*/ 2147483647 h 13"/>
                <a:gd name="T10" fmla="*/ 2147483647 w 21"/>
                <a:gd name="T11" fmla="*/ 2147483647 h 13"/>
                <a:gd name="T12" fmla="*/ 2147483647 w 21"/>
                <a:gd name="T13" fmla="*/ 2147483647 h 13"/>
                <a:gd name="T14" fmla="*/ 2147483647 w 21"/>
                <a:gd name="T15" fmla="*/ 2147483647 h 13"/>
                <a:gd name="T16" fmla="*/ 2147483647 w 21"/>
                <a:gd name="T17" fmla="*/ 2147483647 h 13"/>
                <a:gd name="T18" fmla="*/ 2147483647 w 21"/>
                <a:gd name="T19" fmla="*/ 2147483647 h 13"/>
                <a:gd name="T20" fmla="*/ 2147483647 w 21"/>
                <a:gd name="T21" fmla="*/ 0 h 13"/>
                <a:gd name="T22" fmla="*/ 2147483647 w 21"/>
                <a:gd name="T23" fmla="*/ 0 h 13"/>
                <a:gd name="T24" fmla="*/ 2147483647 w 21"/>
                <a:gd name="T25" fmla="*/ 2147483647 h 13"/>
                <a:gd name="T26" fmla="*/ 2147483647 w 21"/>
                <a:gd name="T27" fmla="*/ 0 h 13"/>
                <a:gd name="T28" fmla="*/ 2147483647 w 21"/>
                <a:gd name="T29" fmla="*/ 0 h 13"/>
                <a:gd name="T30" fmla="*/ 2147483647 w 21"/>
                <a:gd name="T31" fmla="*/ 2147483647 h 13"/>
                <a:gd name="T32" fmla="*/ 2147483647 w 21"/>
                <a:gd name="T33" fmla="*/ 2147483647 h 13"/>
                <a:gd name="T34" fmla="*/ 2147483647 w 21"/>
                <a:gd name="T35" fmla="*/ 2147483647 h 13"/>
                <a:gd name="T36" fmla="*/ 2147483647 w 21"/>
                <a:gd name="T37" fmla="*/ 2147483647 h 13"/>
                <a:gd name="T38" fmla="*/ 2147483647 w 21"/>
                <a:gd name="T39" fmla="*/ 2147483647 h 13"/>
                <a:gd name="T40" fmla="*/ 2147483647 w 21"/>
                <a:gd name="T41" fmla="*/ 2147483647 h 13"/>
                <a:gd name="T42" fmla="*/ 2147483647 w 21"/>
                <a:gd name="T43" fmla="*/ 2147483647 h 13"/>
                <a:gd name="T44" fmla="*/ 2147483647 w 21"/>
                <a:gd name="T45" fmla="*/ 2147483647 h 13"/>
                <a:gd name="T46" fmla="*/ 2147483647 w 21"/>
                <a:gd name="T47" fmla="*/ 2147483647 h 13"/>
                <a:gd name="T48" fmla="*/ 2147483647 w 21"/>
                <a:gd name="T49" fmla="*/ 2147483647 h 13"/>
                <a:gd name="T50" fmla="*/ 2147483647 w 21"/>
                <a:gd name="T51" fmla="*/ 2147483647 h 13"/>
                <a:gd name="T52" fmla="*/ 2147483647 w 21"/>
                <a:gd name="T53" fmla="*/ 2147483647 h 13"/>
                <a:gd name="T54" fmla="*/ 2147483647 w 21"/>
                <a:gd name="T55" fmla="*/ 2147483647 h 13"/>
                <a:gd name="T56" fmla="*/ 0 w 21"/>
                <a:gd name="T57" fmla="*/ 2147483647 h 1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1"/>
                <a:gd name="T88" fmla="*/ 0 h 13"/>
                <a:gd name="T89" fmla="*/ 21 w 21"/>
                <a:gd name="T90" fmla="*/ 13 h 1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1" h="13">
                  <a:moveTo>
                    <a:pt x="0" y="13"/>
                  </a:moveTo>
                  <a:lnTo>
                    <a:pt x="0" y="11"/>
                  </a:lnTo>
                  <a:lnTo>
                    <a:pt x="2" y="11"/>
                  </a:lnTo>
                  <a:lnTo>
                    <a:pt x="2" y="8"/>
                  </a:lnTo>
                  <a:lnTo>
                    <a:pt x="5" y="8"/>
                  </a:lnTo>
                  <a:lnTo>
                    <a:pt x="5" y="5"/>
                  </a:lnTo>
                  <a:lnTo>
                    <a:pt x="8" y="5"/>
                  </a:lnTo>
                  <a:lnTo>
                    <a:pt x="8" y="3"/>
                  </a:lnTo>
                  <a:lnTo>
                    <a:pt x="10" y="3"/>
                  </a:lnTo>
                  <a:lnTo>
                    <a:pt x="13" y="3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6" y="3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3"/>
                  </a:lnTo>
                  <a:lnTo>
                    <a:pt x="21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6" y="8"/>
                  </a:lnTo>
                  <a:lnTo>
                    <a:pt x="13" y="8"/>
                  </a:lnTo>
                  <a:lnTo>
                    <a:pt x="13" y="11"/>
                  </a:lnTo>
                  <a:lnTo>
                    <a:pt x="10" y="11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5" y="13"/>
                  </a:lnTo>
                  <a:lnTo>
                    <a:pt x="2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80" name="Freeform 546"/>
            <p:cNvSpPr>
              <a:spLocks/>
            </p:cNvSpPr>
            <p:nvPr/>
          </p:nvSpPr>
          <p:spPr bwMode="auto">
            <a:xfrm>
              <a:off x="3076575" y="4865688"/>
              <a:ext cx="9525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81" name="Freeform 547"/>
            <p:cNvSpPr>
              <a:spLocks/>
            </p:cNvSpPr>
            <p:nvPr/>
          </p:nvSpPr>
          <p:spPr bwMode="auto">
            <a:xfrm>
              <a:off x="2906713" y="4635500"/>
              <a:ext cx="398462" cy="676275"/>
            </a:xfrm>
            <a:custGeom>
              <a:avLst/>
              <a:gdLst>
                <a:gd name="T0" fmla="*/ 2147483647 w 106"/>
                <a:gd name="T1" fmla="*/ 2147483647 h 170"/>
                <a:gd name="T2" fmla="*/ 2147483647 w 106"/>
                <a:gd name="T3" fmla="*/ 2147483647 h 170"/>
                <a:gd name="T4" fmla="*/ 2147483647 w 106"/>
                <a:gd name="T5" fmla="*/ 2147483647 h 170"/>
                <a:gd name="T6" fmla="*/ 2147483647 w 106"/>
                <a:gd name="T7" fmla="*/ 2147483647 h 170"/>
                <a:gd name="T8" fmla="*/ 2147483647 w 106"/>
                <a:gd name="T9" fmla="*/ 2147483647 h 170"/>
                <a:gd name="T10" fmla="*/ 2147483647 w 106"/>
                <a:gd name="T11" fmla="*/ 2147483647 h 170"/>
                <a:gd name="T12" fmla="*/ 2147483647 w 106"/>
                <a:gd name="T13" fmla="*/ 2147483647 h 170"/>
                <a:gd name="T14" fmla="*/ 2147483647 w 106"/>
                <a:gd name="T15" fmla="*/ 2147483647 h 170"/>
                <a:gd name="T16" fmla="*/ 2147483647 w 106"/>
                <a:gd name="T17" fmla="*/ 2147483647 h 170"/>
                <a:gd name="T18" fmla="*/ 2147483647 w 106"/>
                <a:gd name="T19" fmla="*/ 2147483647 h 170"/>
                <a:gd name="T20" fmla="*/ 2147483647 w 106"/>
                <a:gd name="T21" fmla="*/ 2147483647 h 170"/>
                <a:gd name="T22" fmla="*/ 2147483647 w 106"/>
                <a:gd name="T23" fmla="*/ 2147483647 h 170"/>
                <a:gd name="T24" fmla="*/ 2147483647 w 106"/>
                <a:gd name="T25" fmla="*/ 2147483647 h 170"/>
                <a:gd name="T26" fmla="*/ 2147483647 w 106"/>
                <a:gd name="T27" fmla="*/ 2147483647 h 170"/>
                <a:gd name="T28" fmla="*/ 2147483647 w 106"/>
                <a:gd name="T29" fmla="*/ 2147483647 h 170"/>
                <a:gd name="T30" fmla="*/ 2147483647 w 106"/>
                <a:gd name="T31" fmla="*/ 2147483647 h 170"/>
                <a:gd name="T32" fmla="*/ 2147483647 w 106"/>
                <a:gd name="T33" fmla="*/ 2147483647 h 170"/>
                <a:gd name="T34" fmla="*/ 2147483647 w 106"/>
                <a:gd name="T35" fmla="*/ 2147483647 h 170"/>
                <a:gd name="T36" fmla="*/ 2147483647 w 106"/>
                <a:gd name="T37" fmla="*/ 2147483647 h 170"/>
                <a:gd name="T38" fmla="*/ 2147483647 w 106"/>
                <a:gd name="T39" fmla="*/ 2147483647 h 170"/>
                <a:gd name="T40" fmla="*/ 2147483647 w 106"/>
                <a:gd name="T41" fmla="*/ 2147483647 h 170"/>
                <a:gd name="T42" fmla="*/ 2147483647 w 106"/>
                <a:gd name="T43" fmla="*/ 2147483647 h 170"/>
                <a:gd name="T44" fmla="*/ 2147483647 w 106"/>
                <a:gd name="T45" fmla="*/ 2147483647 h 170"/>
                <a:gd name="T46" fmla="*/ 2147483647 w 106"/>
                <a:gd name="T47" fmla="*/ 2147483647 h 170"/>
                <a:gd name="T48" fmla="*/ 2147483647 w 106"/>
                <a:gd name="T49" fmla="*/ 2147483647 h 170"/>
                <a:gd name="T50" fmla="*/ 2147483647 w 106"/>
                <a:gd name="T51" fmla="*/ 2147483647 h 170"/>
                <a:gd name="T52" fmla="*/ 2147483647 w 106"/>
                <a:gd name="T53" fmla="*/ 2147483647 h 170"/>
                <a:gd name="T54" fmla="*/ 2147483647 w 106"/>
                <a:gd name="T55" fmla="*/ 2147483647 h 170"/>
                <a:gd name="T56" fmla="*/ 2147483647 w 106"/>
                <a:gd name="T57" fmla="*/ 2147483647 h 170"/>
                <a:gd name="T58" fmla="*/ 2147483647 w 106"/>
                <a:gd name="T59" fmla="*/ 2147483647 h 170"/>
                <a:gd name="T60" fmla="*/ 2147483647 w 106"/>
                <a:gd name="T61" fmla="*/ 0 h 170"/>
                <a:gd name="T62" fmla="*/ 2147483647 w 106"/>
                <a:gd name="T63" fmla="*/ 2147483647 h 170"/>
                <a:gd name="T64" fmla="*/ 2147483647 w 106"/>
                <a:gd name="T65" fmla="*/ 2147483647 h 170"/>
                <a:gd name="T66" fmla="*/ 2147483647 w 106"/>
                <a:gd name="T67" fmla="*/ 2147483647 h 170"/>
                <a:gd name="T68" fmla="*/ 2147483647 w 106"/>
                <a:gd name="T69" fmla="*/ 2147483647 h 170"/>
                <a:gd name="T70" fmla="*/ 2147483647 w 106"/>
                <a:gd name="T71" fmla="*/ 2147483647 h 170"/>
                <a:gd name="T72" fmla="*/ 2147483647 w 106"/>
                <a:gd name="T73" fmla="*/ 2147483647 h 170"/>
                <a:gd name="T74" fmla="*/ 2147483647 w 106"/>
                <a:gd name="T75" fmla="*/ 2147483647 h 170"/>
                <a:gd name="T76" fmla="*/ 2147483647 w 106"/>
                <a:gd name="T77" fmla="*/ 2147483647 h 170"/>
                <a:gd name="T78" fmla="*/ 2147483647 w 106"/>
                <a:gd name="T79" fmla="*/ 2147483647 h 170"/>
                <a:gd name="T80" fmla="*/ 2147483647 w 106"/>
                <a:gd name="T81" fmla="*/ 2147483647 h 170"/>
                <a:gd name="T82" fmla="*/ 2147483647 w 106"/>
                <a:gd name="T83" fmla="*/ 2147483647 h 170"/>
                <a:gd name="T84" fmla="*/ 2147483647 w 106"/>
                <a:gd name="T85" fmla="*/ 2147483647 h 170"/>
                <a:gd name="T86" fmla="*/ 2147483647 w 106"/>
                <a:gd name="T87" fmla="*/ 2147483647 h 170"/>
                <a:gd name="T88" fmla="*/ 2147483647 w 106"/>
                <a:gd name="T89" fmla="*/ 2147483647 h 170"/>
                <a:gd name="T90" fmla="*/ 2147483647 w 106"/>
                <a:gd name="T91" fmla="*/ 2147483647 h 170"/>
                <a:gd name="T92" fmla="*/ 2147483647 w 106"/>
                <a:gd name="T93" fmla="*/ 2147483647 h 170"/>
                <a:gd name="T94" fmla="*/ 2147483647 w 106"/>
                <a:gd name="T95" fmla="*/ 2147483647 h 170"/>
                <a:gd name="T96" fmla="*/ 2147483647 w 106"/>
                <a:gd name="T97" fmla="*/ 2147483647 h 170"/>
                <a:gd name="T98" fmla="*/ 2147483647 w 106"/>
                <a:gd name="T99" fmla="*/ 2147483647 h 170"/>
                <a:gd name="T100" fmla="*/ 2147483647 w 106"/>
                <a:gd name="T101" fmla="*/ 2147483647 h 170"/>
                <a:gd name="T102" fmla="*/ 2147483647 w 106"/>
                <a:gd name="T103" fmla="*/ 2147483647 h 170"/>
                <a:gd name="T104" fmla="*/ 2147483647 w 106"/>
                <a:gd name="T105" fmla="*/ 2147483647 h 170"/>
                <a:gd name="T106" fmla="*/ 2147483647 w 106"/>
                <a:gd name="T107" fmla="*/ 2147483647 h 170"/>
                <a:gd name="T108" fmla="*/ 2147483647 w 106"/>
                <a:gd name="T109" fmla="*/ 2147483647 h 170"/>
                <a:gd name="T110" fmla="*/ 2147483647 w 106"/>
                <a:gd name="T111" fmla="*/ 2147483647 h 170"/>
                <a:gd name="T112" fmla="*/ 2147483647 w 106"/>
                <a:gd name="T113" fmla="*/ 2147483647 h 17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6"/>
                <a:gd name="T172" fmla="*/ 0 h 170"/>
                <a:gd name="T173" fmla="*/ 106 w 106"/>
                <a:gd name="T174" fmla="*/ 170 h 17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6" h="170">
                  <a:moveTo>
                    <a:pt x="106" y="154"/>
                  </a:moveTo>
                  <a:lnTo>
                    <a:pt x="106" y="152"/>
                  </a:lnTo>
                  <a:lnTo>
                    <a:pt x="104" y="152"/>
                  </a:lnTo>
                  <a:lnTo>
                    <a:pt x="101" y="152"/>
                  </a:lnTo>
                  <a:lnTo>
                    <a:pt x="98" y="152"/>
                  </a:lnTo>
                  <a:lnTo>
                    <a:pt x="98" y="154"/>
                  </a:lnTo>
                  <a:lnTo>
                    <a:pt x="98" y="152"/>
                  </a:lnTo>
                  <a:lnTo>
                    <a:pt x="96" y="152"/>
                  </a:lnTo>
                  <a:lnTo>
                    <a:pt x="93" y="152"/>
                  </a:lnTo>
                  <a:lnTo>
                    <a:pt x="93" y="149"/>
                  </a:lnTo>
                  <a:lnTo>
                    <a:pt x="90" y="152"/>
                  </a:lnTo>
                  <a:lnTo>
                    <a:pt x="90" y="149"/>
                  </a:lnTo>
                  <a:lnTo>
                    <a:pt x="90" y="146"/>
                  </a:lnTo>
                  <a:lnTo>
                    <a:pt x="88" y="146"/>
                  </a:lnTo>
                  <a:lnTo>
                    <a:pt x="88" y="144"/>
                  </a:lnTo>
                  <a:lnTo>
                    <a:pt x="88" y="141"/>
                  </a:lnTo>
                  <a:lnTo>
                    <a:pt x="88" y="138"/>
                  </a:lnTo>
                  <a:lnTo>
                    <a:pt x="85" y="138"/>
                  </a:lnTo>
                  <a:lnTo>
                    <a:pt x="85" y="136"/>
                  </a:lnTo>
                  <a:lnTo>
                    <a:pt x="82" y="136"/>
                  </a:lnTo>
                  <a:lnTo>
                    <a:pt x="82" y="133"/>
                  </a:lnTo>
                  <a:lnTo>
                    <a:pt x="80" y="133"/>
                  </a:lnTo>
                  <a:lnTo>
                    <a:pt x="80" y="136"/>
                  </a:lnTo>
                  <a:lnTo>
                    <a:pt x="80" y="133"/>
                  </a:lnTo>
                  <a:lnTo>
                    <a:pt x="77" y="133"/>
                  </a:lnTo>
                  <a:lnTo>
                    <a:pt x="77" y="130"/>
                  </a:lnTo>
                  <a:lnTo>
                    <a:pt x="74" y="130"/>
                  </a:lnTo>
                  <a:lnTo>
                    <a:pt x="74" y="128"/>
                  </a:lnTo>
                  <a:lnTo>
                    <a:pt x="74" y="130"/>
                  </a:lnTo>
                  <a:lnTo>
                    <a:pt x="72" y="130"/>
                  </a:lnTo>
                  <a:lnTo>
                    <a:pt x="72" y="133"/>
                  </a:lnTo>
                  <a:lnTo>
                    <a:pt x="72" y="136"/>
                  </a:lnTo>
                  <a:lnTo>
                    <a:pt x="72" y="138"/>
                  </a:lnTo>
                  <a:lnTo>
                    <a:pt x="74" y="138"/>
                  </a:lnTo>
                  <a:lnTo>
                    <a:pt x="74" y="141"/>
                  </a:lnTo>
                  <a:lnTo>
                    <a:pt x="74" y="144"/>
                  </a:lnTo>
                  <a:lnTo>
                    <a:pt x="72" y="144"/>
                  </a:lnTo>
                  <a:lnTo>
                    <a:pt x="69" y="144"/>
                  </a:lnTo>
                  <a:lnTo>
                    <a:pt x="72" y="144"/>
                  </a:lnTo>
                  <a:lnTo>
                    <a:pt x="69" y="144"/>
                  </a:lnTo>
                  <a:lnTo>
                    <a:pt x="66" y="144"/>
                  </a:lnTo>
                  <a:lnTo>
                    <a:pt x="66" y="146"/>
                  </a:lnTo>
                  <a:lnTo>
                    <a:pt x="64" y="146"/>
                  </a:lnTo>
                  <a:lnTo>
                    <a:pt x="61" y="146"/>
                  </a:lnTo>
                  <a:lnTo>
                    <a:pt x="58" y="146"/>
                  </a:lnTo>
                  <a:lnTo>
                    <a:pt x="58" y="149"/>
                  </a:lnTo>
                  <a:lnTo>
                    <a:pt x="56" y="149"/>
                  </a:lnTo>
                  <a:lnTo>
                    <a:pt x="56" y="146"/>
                  </a:lnTo>
                  <a:lnTo>
                    <a:pt x="53" y="146"/>
                  </a:lnTo>
                  <a:lnTo>
                    <a:pt x="53" y="149"/>
                  </a:lnTo>
                  <a:lnTo>
                    <a:pt x="53" y="152"/>
                  </a:lnTo>
                  <a:lnTo>
                    <a:pt x="50" y="152"/>
                  </a:lnTo>
                  <a:lnTo>
                    <a:pt x="50" y="154"/>
                  </a:lnTo>
                  <a:lnTo>
                    <a:pt x="48" y="157"/>
                  </a:lnTo>
                  <a:lnTo>
                    <a:pt x="50" y="160"/>
                  </a:lnTo>
                  <a:lnTo>
                    <a:pt x="53" y="160"/>
                  </a:lnTo>
                  <a:lnTo>
                    <a:pt x="53" y="162"/>
                  </a:lnTo>
                  <a:lnTo>
                    <a:pt x="53" y="165"/>
                  </a:lnTo>
                  <a:lnTo>
                    <a:pt x="53" y="162"/>
                  </a:lnTo>
                  <a:lnTo>
                    <a:pt x="50" y="162"/>
                  </a:lnTo>
                  <a:lnTo>
                    <a:pt x="50" y="165"/>
                  </a:lnTo>
                  <a:lnTo>
                    <a:pt x="50" y="168"/>
                  </a:lnTo>
                  <a:lnTo>
                    <a:pt x="53" y="168"/>
                  </a:lnTo>
                  <a:lnTo>
                    <a:pt x="53" y="170"/>
                  </a:lnTo>
                  <a:lnTo>
                    <a:pt x="50" y="170"/>
                  </a:lnTo>
                  <a:lnTo>
                    <a:pt x="48" y="170"/>
                  </a:lnTo>
                  <a:lnTo>
                    <a:pt x="48" y="168"/>
                  </a:lnTo>
                  <a:lnTo>
                    <a:pt x="45" y="168"/>
                  </a:lnTo>
                  <a:lnTo>
                    <a:pt x="45" y="165"/>
                  </a:lnTo>
                  <a:lnTo>
                    <a:pt x="45" y="162"/>
                  </a:lnTo>
                  <a:lnTo>
                    <a:pt x="45" y="160"/>
                  </a:lnTo>
                  <a:lnTo>
                    <a:pt x="45" y="157"/>
                  </a:lnTo>
                  <a:lnTo>
                    <a:pt x="45" y="154"/>
                  </a:lnTo>
                  <a:lnTo>
                    <a:pt x="48" y="154"/>
                  </a:lnTo>
                  <a:lnTo>
                    <a:pt x="45" y="154"/>
                  </a:lnTo>
                  <a:lnTo>
                    <a:pt x="45" y="157"/>
                  </a:lnTo>
                  <a:lnTo>
                    <a:pt x="42" y="157"/>
                  </a:lnTo>
                  <a:lnTo>
                    <a:pt x="42" y="160"/>
                  </a:lnTo>
                  <a:lnTo>
                    <a:pt x="40" y="160"/>
                  </a:lnTo>
                  <a:lnTo>
                    <a:pt x="40" y="157"/>
                  </a:lnTo>
                  <a:lnTo>
                    <a:pt x="37" y="157"/>
                  </a:lnTo>
                  <a:lnTo>
                    <a:pt x="37" y="160"/>
                  </a:lnTo>
                  <a:lnTo>
                    <a:pt x="34" y="160"/>
                  </a:lnTo>
                  <a:lnTo>
                    <a:pt x="34" y="157"/>
                  </a:lnTo>
                  <a:lnTo>
                    <a:pt x="34" y="154"/>
                  </a:lnTo>
                  <a:lnTo>
                    <a:pt x="37" y="154"/>
                  </a:lnTo>
                  <a:lnTo>
                    <a:pt x="37" y="157"/>
                  </a:lnTo>
                  <a:lnTo>
                    <a:pt x="37" y="154"/>
                  </a:lnTo>
                  <a:lnTo>
                    <a:pt x="40" y="154"/>
                  </a:lnTo>
                  <a:lnTo>
                    <a:pt x="40" y="157"/>
                  </a:lnTo>
                  <a:lnTo>
                    <a:pt x="40" y="154"/>
                  </a:lnTo>
                  <a:lnTo>
                    <a:pt x="42" y="154"/>
                  </a:lnTo>
                  <a:lnTo>
                    <a:pt x="42" y="152"/>
                  </a:lnTo>
                  <a:lnTo>
                    <a:pt x="42" y="154"/>
                  </a:lnTo>
                  <a:lnTo>
                    <a:pt x="42" y="152"/>
                  </a:lnTo>
                  <a:lnTo>
                    <a:pt x="42" y="154"/>
                  </a:lnTo>
                  <a:lnTo>
                    <a:pt x="45" y="154"/>
                  </a:lnTo>
                  <a:lnTo>
                    <a:pt x="45" y="152"/>
                  </a:lnTo>
                  <a:lnTo>
                    <a:pt x="42" y="149"/>
                  </a:lnTo>
                  <a:lnTo>
                    <a:pt x="42" y="152"/>
                  </a:lnTo>
                  <a:lnTo>
                    <a:pt x="40" y="152"/>
                  </a:lnTo>
                  <a:lnTo>
                    <a:pt x="40" y="149"/>
                  </a:lnTo>
                  <a:lnTo>
                    <a:pt x="37" y="149"/>
                  </a:lnTo>
                  <a:lnTo>
                    <a:pt x="37" y="152"/>
                  </a:lnTo>
                  <a:lnTo>
                    <a:pt x="37" y="149"/>
                  </a:lnTo>
                  <a:lnTo>
                    <a:pt x="40" y="149"/>
                  </a:lnTo>
                  <a:lnTo>
                    <a:pt x="42" y="149"/>
                  </a:lnTo>
                  <a:lnTo>
                    <a:pt x="42" y="152"/>
                  </a:lnTo>
                  <a:lnTo>
                    <a:pt x="42" y="149"/>
                  </a:lnTo>
                  <a:lnTo>
                    <a:pt x="42" y="146"/>
                  </a:lnTo>
                  <a:lnTo>
                    <a:pt x="45" y="146"/>
                  </a:lnTo>
                  <a:lnTo>
                    <a:pt x="45" y="144"/>
                  </a:lnTo>
                  <a:lnTo>
                    <a:pt x="45" y="141"/>
                  </a:lnTo>
                  <a:lnTo>
                    <a:pt x="42" y="141"/>
                  </a:lnTo>
                  <a:lnTo>
                    <a:pt x="42" y="138"/>
                  </a:lnTo>
                  <a:lnTo>
                    <a:pt x="40" y="138"/>
                  </a:lnTo>
                  <a:lnTo>
                    <a:pt x="40" y="141"/>
                  </a:lnTo>
                  <a:lnTo>
                    <a:pt x="40" y="144"/>
                  </a:lnTo>
                  <a:lnTo>
                    <a:pt x="40" y="146"/>
                  </a:lnTo>
                  <a:lnTo>
                    <a:pt x="37" y="146"/>
                  </a:lnTo>
                  <a:lnTo>
                    <a:pt x="37" y="149"/>
                  </a:lnTo>
                  <a:lnTo>
                    <a:pt x="34" y="149"/>
                  </a:lnTo>
                  <a:lnTo>
                    <a:pt x="32" y="149"/>
                  </a:lnTo>
                  <a:lnTo>
                    <a:pt x="34" y="149"/>
                  </a:lnTo>
                  <a:lnTo>
                    <a:pt x="34" y="146"/>
                  </a:lnTo>
                  <a:lnTo>
                    <a:pt x="32" y="146"/>
                  </a:lnTo>
                  <a:lnTo>
                    <a:pt x="32" y="144"/>
                  </a:lnTo>
                  <a:lnTo>
                    <a:pt x="32" y="141"/>
                  </a:lnTo>
                  <a:lnTo>
                    <a:pt x="29" y="141"/>
                  </a:lnTo>
                  <a:lnTo>
                    <a:pt x="32" y="141"/>
                  </a:lnTo>
                  <a:lnTo>
                    <a:pt x="29" y="141"/>
                  </a:lnTo>
                  <a:lnTo>
                    <a:pt x="29" y="138"/>
                  </a:lnTo>
                  <a:lnTo>
                    <a:pt x="26" y="138"/>
                  </a:lnTo>
                  <a:lnTo>
                    <a:pt x="24" y="138"/>
                  </a:lnTo>
                  <a:lnTo>
                    <a:pt x="21" y="138"/>
                  </a:lnTo>
                  <a:lnTo>
                    <a:pt x="21" y="136"/>
                  </a:lnTo>
                  <a:lnTo>
                    <a:pt x="18" y="136"/>
                  </a:lnTo>
                  <a:lnTo>
                    <a:pt x="21" y="136"/>
                  </a:lnTo>
                  <a:lnTo>
                    <a:pt x="24" y="136"/>
                  </a:lnTo>
                  <a:lnTo>
                    <a:pt x="26" y="136"/>
                  </a:lnTo>
                  <a:lnTo>
                    <a:pt x="24" y="136"/>
                  </a:lnTo>
                  <a:lnTo>
                    <a:pt x="24" y="133"/>
                  </a:lnTo>
                  <a:lnTo>
                    <a:pt x="26" y="133"/>
                  </a:lnTo>
                  <a:lnTo>
                    <a:pt x="26" y="136"/>
                  </a:lnTo>
                  <a:lnTo>
                    <a:pt x="29" y="136"/>
                  </a:lnTo>
                  <a:lnTo>
                    <a:pt x="29" y="133"/>
                  </a:lnTo>
                  <a:lnTo>
                    <a:pt x="29" y="130"/>
                  </a:lnTo>
                  <a:lnTo>
                    <a:pt x="26" y="130"/>
                  </a:lnTo>
                  <a:lnTo>
                    <a:pt x="26" y="128"/>
                  </a:lnTo>
                  <a:lnTo>
                    <a:pt x="26" y="125"/>
                  </a:lnTo>
                  <a:lnTo>
                    <a:pt x="26" y="122"/>
                  </a:lnTo>
                  <a:lnTo>
                    <a:pt x="24" y="125"/>
                  </a:lnTo>
                  <a:lnTo>
                    <a:pt x="24" y="122"/>
                  </a:lnTo>
                  <a:lnTo>
                    <a:pt x="24" y="125"/>
                  </a:lnTo>
                  <a:lnTo>
                    <a:pt x="21" y="125"/>
                  </a:lnTo>
                  <a:lnTo>
                    <a:pt x="21" y="122"/>
                  </a:lnTo>
                  <a:lnTo>
                    <a:pt x="24" y="122"/>
                  </a:lnTo>
                  <a:lnTo>
                    <a:pt x="21" y="122"/>
                  </a:lnTo>
                  <a:lnTo>
                    <a:pt x="21" y="120"/>
                  </a:lnTo>
                  <a:lnTo>
                    <a:pt x="21" y="122"/>
                  </a:lnTo>
                  <a:lnTo>
                    <a:pt x="21" y="120"/>
                  </a:lnTo>
                  <a:lnTo>
                    <a:pt x="18" y="120"/>
                  </a:lnTo>
                  <a:lnTo>
                    <a:pt x="16" y="120"/>
                  </a:lnTo>
                  <a:lnTo>
                    <a:pt x="16" y="117"/>
                  </a:lnTo>
                  <a:lnTo>
                    <a:pt x="16" y="114"/>
                  </a:lnTo>
                  <a:lnTo>
                    <a:pt x="13" y="114"/>
                  </a:lnTo>
                  <a:lnTo>
                    <a:pt x="13" y="112"/>
                  </a:lnTo>
                  <a:lnTo>
                    <a:pt x="13" y="114"/>
                  </a:lnTo>
                  <a:lnTo>
                    <a:pt x="16" y="114"/>
                  </a:lnTo>
                  <a:lnTo>
                    <a:pt x="16" y="112"/>
                  </a:lnTo>
                  <a:lnTo>
                    <a:pt x="18" y="112"/>
                  </a:lnTo>
                  <a:lnTo>
                    <a:pt x="18" y="109"/>
                  </a:lnTo>
                  <a:lnTo>
                    <a:pt x="21" y="109"/>
                  </a:lnTo>
                  <a:lnTo>
                    <a:pt x="21" y="106"/>
                  </a:lnTo>
                  <a:lnTo>
                    <a:pt x="24" y="106"/>
                  </a:lnTo>
                  <a:lnTo>
                    <a:pt x="24" y="104"/>
                  </a:lnTo>
                  <a:lnTo>
                    <a:pt x="21" y="104"/>
                  </a:lnTo>
                  <a:lnTo>
                    <a:pt x="21" y="101"/>
                  </a:lnTo>
                  <a:lnTo>
                    <a:pt x="18" y="104"/>
                  </a:lnTo>
                  <a:lnTo>
                    <a:pt x="16" y="104"/>
                  </a:lnTo>
                  <a:lnTo>
                    <a:pt x="16" y="101"/>
                  </a:lnTo>
                  <a:lnTo>
                    <a:pt x="18" y="101"/>
                  </a:lnTo>
                  <a:lnTo>
                    <a:pt x="18" y="104"/>
                  </a:lnTo>
                  <a:lnTo>
                    <a:pt x="18" y="101"/>
                  </a:lnTo>
                  <a:lnTo>
                    <a:pt x="21" y="101"/>
                  </a:lnTo>
                  <a:lnTo>
                    <a:pt x="24" y="101"/>
                  </a:lnTo>
                  <a:lnTo>
                    <a:pt x="24" y="98"/>
                  </a:lnTo>
                  <a:lnTo>
                    <a:pt x="24" y="96"/>
                  </a:lnTo>
                  <a:lnTo>
                    <a:pt x="26" y="96"/>
                  </a:lnTo>
                  <a:lnTo>
                    <a:pt x="24" y="96"/>
                  </a:lnTo>
                  <a:lnTo>
                    <a:pt x="24" y="93"/>
                  </a:lnTo>
                  <a:lnTo>
                    <a:pt x="21" y="93"/>
                  </a:lnTo>
                  <a:lnTo>
                    <a:pt x="21" y="90"/>
                  </a:lnTo>
                  <a:lnTo>
                    <a:pt x="24" y="88"/>
                  </a:lnTo>
                  <a:lnTo>
                    <a:pt x="24" y="85"/>
                  </a:lnTo>
                  <a:lnTo>
                    <a:pt x="26" y="82"/>
                  </a:lnTo>
                  <a:lnTo>
                    <a:pt x="29" y="82"/>
                  </a:lnTo>
                  <a:lnTo>
                    <a:pt x="29" y="80"/>
                  </a:lnTo>
                  <a:lnTo>
                    <a:pt x="29" y="77"/>
                  </a:lnTo>
                  <a:lnTo>
                    <a:pt x="26" y="77"/>
                  </a:lnTo>
                  <a:lnTo>
                    <a:pt x="24" y="77"/>
                  </a:lnTo>
                  <a:lnTo>
                    <a:pt x="24" y="80"/>
                  </a:lnTo>
                  <a:lnTo>
                    <a:pt x="21" y="80"/>
                  </a:lnTo>
                  <a:lnTo>
                    <a:pt x="21" y="82"/>
                  </a:lnTo>
                  <a:lnTo>
                    <a:pt x="18" y="82"/>
                  </a:lnTo>
                  <a:lnTo>
                    <a:pt x="18" y="80"/>
                  </a:lnTo>
                  <a:lnTo>
                    <a:pt x="16" y="82"/>
                  </a:lnTo>
                  <a:lnTo>
                    <a:pt x="16" y="80"/>
                  </a:lnTo>
                  <a:lnTo>
                    <a:pt x="18" y="80"/>
                  </a:lnTo>
                  <a:lnTo>
                    <a:pt x="18" y="77"/>
                  </a:lnTo>
                  <a:lnTo>
                    <a:pt x="21" y="77"/>
                  </a:lnTo>
                  <a:lnTo>
                    <a:pt x="21" y="80"/>
                  </a:lnTo>
                  <a:lnTo>
                    <a:pt x="24" y="80"/>
                  </a:lnTo>
                  <a:lnTo>
                    <a:pt x="24" y="77"/>
                  </a:lnTo>
                  <a:lnTo>
                    <a:pt x="26" y="77"/>
                  </a:lnTo>
                  <a:lnTo>
                    <a:pt x="26" y="74"/>
                  </a:lnTo>
                  <a:lnTo>
                    <a:pt x="24" y="74"/>
                  </a:lnTo>
                  <a:lnTo>
                    <a:pt x="26" y="74"/>
                  </a:lnTo>
                  <a:lnTo>
                    <a:pt x="24" y="72"/>
                  </a:lnTo>
                  <a:lnTo>
                    <a:pt x="24" y="69"/>
                  </a:lnTo>
                  <a:lnTo>
                    <a:pt x="21" y="69"/>
                  </a:lnTo>
                  <a:lnTo>
                    <a:pt x="21" y="66"/>
                  </a:lnTo>
                  <a:lnTo>
                    <a:pt x="18" y="66"/>
                  </a:lnTo>
                  <a:lnTo>
                    <a:pt x="18" y="64"/>
                  </a:lnTo>
                  <a:lnTo>
                    <a:pt x="16" y="64"/>
                  </a:lnTo>
                  <a:lnTo>
                    <a:pt x="13" y="64"/>
                  </a:lnTo>
                  <a:lnTo>
                    <a:pt x="13" y="61"/>
                  </a:lnTo>
                  <a:lnTo>
                    <a:pt x="10" y="61"/>
                  </a:lnTo>
                  <a:lnTo>
                    <a:pt x="13" y="61"/>
                  </a:lnTo>
                  <a:lnTo>
                    <a:pt x="10" y="61"/>
                  </a:lnTo>
                  <a:lnTo>
                    <a:pt x="8" y="61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5" y="56"/>
                  </a:lnTo>
                  <a:lnTo>
                    <a:pt x="5" y="53"/>
                  </a:lnTo>
                  <a:lnTo>
                    <a:pt x="5" y="56"/>
                  </a:lnTo>
                  <a:lnTo>
                    <a:pt x="8" y="56"/>
                  </a:lnTo>
                  <a:lnTo>
                    <a:pt x="8" y="53"/>
                  </a:lnTo>
                  <a:lnTo>
                    <a:pt x="8" y="50"/>
                  </a:lnTo>
                  <a:lnTo>
                    <a:pt x="5" y="50"/>
                  </a:lnTo>
                  <a:lnTo>
                    <a:pt x="5" y="48"/>
                  </a:lnTo>
                  <a:lnTo>
                    <a:pt x="5" y="45"/>
                  </a:lnTo>
                  <a:lnTo>
                    <a:pt x="8" y="45"/>
                  </a:lnTo>
                  <a:lnTo>
                    <a:pt x="8" y="42"/>
                  </a:lnTo>
                  <a:lnTo>
                    <a:pt x="5" y="42"/>
                  </a:lnTo>
                  <a:lnTo>
                    <a:pt x="2" y="42"/>
                  </a:lnTo>
                  <a:lnTo>
                    <a:pt x="5" y="42"/>
                  </a:lnTo>
                  <a:lnTo>
                    <a:pt x="5" y="40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2" y="37"/>
                  </a:lnTo>
                  <a:lnTo>
                    <a:pt x="5" y="37"/>
                  </a:lnTo>
                  <a:lnTo>
                    <a:pt x="5" y="34"/>
                  </a:lnTo>
                  <a:lnTo>
                    <a:pt x="5" y="32"/>
                  </a:lnTo>
                  <a:lnTo>
                    <a:pt x="5" y="29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5" y="21"/>
                  </a:lnTo>
                  <a:lnTo>
                    <a:pt x="8" y="21"/>
                  </a:lnTo>
                  <a:lnTo>
                    <a:pt x="5" y="18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5"/>
                  </a:lnTo>
                  <a:lnTo>
                    <a:pt x="5" y="5"/>
                  </a:lnTo>
                  <a:lnTo>
                    <a:pt x="8" y="8"/>
                  </a:lnTo>
                  <a:lnTo>
                    <a:pt x="8" y="10"/>
                  </a:lnTo>
                  <a:lnTo>
                    <a:pt x="8" y="13"/>
                  </a:lnTo>
                  <a:lnTo>
                    <a:pt x="5" y="13"/>
                  </a:lnTo>
                  <a:lnTo>
                    <a:pt x="8" y="13"/>
                  </a:lnTo>
                  <a:lnTo>
                    <a:pt x="8" y="16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0" y="21"/>
                  </a:lnTo>
                  <a:lnTo>
                    <a:pt x="13" y="21"/>
                  </a:lnTo>
                  <a:lnTo>
                    <a:pt x="13" y="18"/>
                  </a:lnTo>
                  <a:lnTo>
                    <a:pt x="13" y="21"/>
                  </a:lnTo>
                  <a:lnTo>
                    <a:pt x="13" y="24"/>
                  </a:lnTo>
                  <a:lnTo>
                    <a:pt x="10" y="24"/>
                  </a:lnTo>
                  <a:lnTo>
                    <a:pt x="13" y="24"/>
                  </a:lnTo>
                  <a:lnTo>
                    <a:pt x="10" y="24"/>
                  </a:lnTo>
                  <a:lnTo>
                    <a:pt x="10" y="26"/>
                  </a:lnTo>
                  <a:lnTo>
                    <a:pt x="8" y="26"/>
                  </a:lnTo>
                  <a:lnTo>
                    <a:pt x="8" y="24"/>
                  </a:lnTo>
                  <a:lnTo>
                    <a:pt x="8" y="26"/>
                  </a:lnTo>
                  <a:lnTo>
                    <a:pt x="10" y="26"/>
                  </a:lnTo>
                  <a:lnTo>
                    <a:pt x="10" y="29"/>
                  </a:lnTo>
                  <a:lnTo>
                    <a:pt x="13" y="29"/>
                  </a:lnTo>
                  <a:lnTo>
                    <a:pt x="13" y="32"/>
                  </a:lnTo>
                  <a:lnTo>
                    <a:pt x="10" y="32"/>
                  </a:lnTo>
                  <a:lnTo>
                    <a:pt x="10" y="34"/>
                  </a:lnTo>
                  <a:lnTo>
                    <a:pt x="10" y="37"/>
                  </a:lnTo>
                  <a:lnTo>
                    <a:pt x="10" y="40"/>
                  </a:lnTo>
                  <a:lnTo>
                    <a:pt x="13" y="40"/>
                  </a:lnTo>
                  <a:lnTo>
                    <a:pt x="13" y="42"/>
                  </a:lnTo>
                  <a:lnTo>
                    <a:pt x="13" y="45"/>
                  </a:lnTo>
                  <a:lnTo>
                    <a:pt x="16" y="45"/>
                  </a:lnTo>
                  <a:lnTo>
                    <a:pt x="18" y="45"/>
                  </a:lnTo>
                  <a:lnTo>
                    <a:pt x="18" y="42"/>
                  </a:lnTo>
                  <a:lnTo>
                    <a:pt x="21" y="42"/>
                  </a:lnTo>
                  <a:lnTo>
                    <a:pt x="18" y="45"/>
                  </a:lnTo>
                  <a:lnTo>
                    <a:pt x="21" y="45"/>
                  </a:lnTo>
                  <a:lnTo>
                    <a:pt x="24" y="45"/>
                  </a:lnTo>
                  <a:lnTo>
                    <a:pt x="24" y="48"/>
                  </a:lnTo>
                  <a:lnTo>
                    <a:pt x="26" y="48"/>
                  </a:lnTo>
                  <a:lnTo>
                    <a:pt x="24" y="48"/>
                  </a:lnTo>
                  <a:lnTo>
                    <a:pt x="24" y="50"/>
                  </a:lnTo>
                  <a:lnTo>
                    <a:pt x="26" y="50"/>
                  </a:lnTo>
                  <a:lnTo>
                    <a:pt x="24" y="50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1" y="50"/>
                  </a:lnTo>
                  <a:lnTo>
                    <a:pt x="18" y="50"/>
                  </a:lnTo>
                  <a:lnTo>
                    <a:pt x="18" y="48"/>
                  </a:lnTo>
                  <a:lnTo>
                    <a:pt x="16" y="48"/>
                  </a:lnTo>
                  <a:lnTo>
                    <a:pt x="13" y="48"/>
                  </a:lnTo>
                  <a:lnTo>
                    <a:pt x="10" y="48"/>
                  </a:lnTo>
                  <a:lnTo>
                    <a:pt x="10" y="45"/>
                  </a:lnTo>
                  <a:lnTo>
                    <a:pt x="8" y="45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0" y="50"/>
                  </a:lnTo>
                  <a:lnTo>
                    <a:pt x="13" y="50"/>
                  </a:lnTo>
                  <a:lnTo>
                    <a:pt x="13" y="53"/>
                  </a:lnTo>
                  <a:lnTo>
                    <a:pt x="13" y="56"/>
                  </a:lnTo>
                  <a:lnTo>
                    <a:pt x="13" y="58"/>
                  </a:lnTo>
                  <a:lnTo>
                    <a:pt x="13" y="61"/>
                  </a:lnTo>
                  <a:lnTo>
                    <a:pt x="13" y="58"/>
                  </a:lnTo>
                  <a:lnTo>
                    <a:pt x="16" y="58"/>
                  </a:lnTo>
                  <a:lnTo>
                    <a:pt x="18" y="58"/>
                  </a:lnTo>
                  <a:lnTo>
                    <a:pt x="18" y="61"/>
                  </a:lnTo>
                  <a:lnTo>
                    <a:pt x="21" y="61"/>
                  </a:lnTo>
                  <a:lnTo>
                    <a:pt x="21" y="64"/>
                  </a:lnTo>
                  <a:lnTo>
                    <a:pt x="21" y="66"/>
                  </a:lnTo>
                  <a:lnTo>
                    <a:pt x="24" y="66"/>
                  </a:lnTo>
                  <a:lnTo>
                    <a:pt x="24" y="69"/>
                  </a:lnTo>
                  <a:lnTo>
                    <a:pt x="26" y="69"/>
                  </a:lnTo>
                  <a:lnTo>
                    <a:pt x="26" y="66"/>
                  </a:lnTo>
                  <a:lnTo>
                    <a:pt x="29" y="66"/>
                  </a:lnTo>
                  <a:lnTo>
                    <a:pt x="29" y="69"/>
                  </a:lnTo>
                  <a:lnTo>
                    <a:pt x="32" y="69"/>
                  </a:lnTo>
                  <a:lnTo>
                    <a:pt x="32" y="66"/>
                  </a:lnTo>
                  <a:lnTo>
                    <a:pt x="29" y="66"/>
                  </a:lnTo>
                  <a:lnTo>
                    <a:pt x="32" y="66"/>
                  </a:lnTo>
                  <a:lnTo>
                    <a:pt x="32" y="69"/>
                  </a:lnTo>
                  <a:lnTo>
                    <a:pt x="34" y="69"/>
                  </a:lnTo>
                  <a:lnTo>
                    <a:pt x="34" y="72"/>
                  </a:lnTo>
                  <a:lnTo>
                    <a:pt x="34" y="69"/>
                  </a:lnTo>
                  <a:lnTo>
                    <a:pt x="32" y="69"/>
                  </a:lnTo>
                  <a:lnTo>
                    <a:pt x="32" y="72"/>
                  </a:lnTo>
                  <a:lnTo>
                    <a:pt x="32" y="69"/>
                  </a:lnTo>
                  <a:lnTo>
                    <a:pt x="32" y="72"/>
                  </a:lnTo>
                  <a:lnTo>
                    <a:pt x="32" y="74"/>
                  </a:lnTo>
                  <a:lnTo>
                    <a:pt x="34" y="77"/>
                  </a:lnTo>
                  <a:lnTo>
                    <a:pt x="34" y="80"/>
                  </a:lnTo>
                  <a:lnTo>
                    <a:pt x="37" y="80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37" y="85"/>
                  </a:lnTo>
                  <a:lnTo>
                    <a:pt x="37" y="88"/>
                  </a:lnTo>
                  <a:lnTo>
                    <a:pt x="40" y="88"/>
                  </a:lnTo>
                  <a:lnTo>
                    <a:pt x="37" y="88"/>
                  </a:lnTo>
                  <a:lnTo>
                    <a:pt x="37" y="90"/>
                  </a:lnTo>
                  <a:lnTo>
                    <a:pt x="40" y="93"/>
                  </a:lnTo>
                  <a:lnTo>
                    <a:pt x="40" y="96"/>
                  </a:lnTo>
                  <a:lnTo>
                    <a:pt x="37" y="96"/>
                  </a:lnTo>
                  <a:lnTo>
                    <a:pt x="37" y="98"/>
                  </a:lnTo>
                  <a:lnTo>
                    <a:pt x="37" y="96"/>
                  </a:lnTo>
                  <a:lnTo>
                    <a:pt x="34" y="96"/>
                  </a:lnTo>
                  <a:lnTo>
                    <a:pt x="34" y="98"/>
                  </a:lnTo>
                  <a:lnTo>
                    <a:pt x="34" y="101"/>
                  </a:lnTo>
                  <a:lnTo>
                    <a:pt x="32" y="104"/>
                  </a:lnTo>
                  <a:lnTo>
                    <a:pt x="32" y="106"/>
                  </a:lnTo>
                  <a:lnTo>
                    <a:pt x="34" y="106"/>
                  </a:lnTo>
                  <a:lnTo>
                    <a:pt x="32" y="106"/>
                  </a:lnTo>
                  <a:lnTo>
                    <a:pt x="32" y="109"/>
                  </a:lnTo>
                  <a:lnTo>
                    <a:pt x="29" y="109"/>
                  </a:lnTo>
                  <a:lnTo>
                    <a:pt x="29" y="112"/>
                  </a:lnTo>
                  <a:lnTo>
                    <a:pt x="29" y="114"/>
                  </a:lnTo>
                  <a:lnTo>
                    <a:pt x="26" y="114"/>
                  </a:lnTo>
                  <a:lnTo>
                    <a:pt x="24" y="114"/>
                  </a:lnTo>
                  <a:lnTo>
                    <a:pt x="24" y="112"/>
                  </a:lnTo>
                  <a:lnTo>
                    <a:pt x="21" y="112"/>
                  </a:lnTo>
                  <a:lnTo>
                    <a:pt x="21" y="114"/>
                  </a:lnTo>
                  <a:lnTo>
                    <a:pt x="21" y="117"/>
                  </a:lnTo>
                  <a:lnTo>
                    <a:pt x="24" y="117"/>
                  </a:lnTo>
                  <a:lnTo>
                    <a:pt x="26" y="117"/>
                  </a:lnTo>
                  <a:lnTo>
                    <a:pt x="29" y="117"/>
                  </a:lnTo>
                  <a:lnTo>
                    <a:pt x="29" y="114"/>
                  </a:lnTo>
                  <a:lnTo>
                    <a:pt x="32" y="114"/>
                  </a:lnTo>
                  <a:lnTo>
                    <a:pt x="32" y="117"/>
                  </a:lnTo>
                  <a:lnTo>
                    <a:pt x="32" y="120"/>
                  </a:lnTo>
                  <a:lnTo>
                    <a:pt x="34" y="122"/>
                  </a:lnTo>
                  <a:lnTo>
                    <a:pt x="32" y="122"/>
                  </a:lnTo>
                  <a:lnTo>
                    <a:pt x="34" y="125"/>
                  </a:lnTo>
                  <a:lnTo>
                    <a:pt x="34" y="128"/>
                  </a:lnTo>
                  <a:lnTo>
                    <a:pt x="32" y="128"/>
                  </a:lnTo>
                  <a:lnTo>
                    <a:pt x="34" y="128"/>
                  </a:lnTo>
                  <a:lnTo>
                    <a:pt x="34" y="130"/>
                  </a:lnTo>
                  <a:lnTo>
                    <a:pt x="34" y="133"/>
                  </a:lnTo>
                  <a:lnTo>
                    <a:pt x="37" y="133"/>
                  </a:lnTo>
                  <a:lnTo>
                    <a:pt x="37" y="130"/>
                  </a:lnTo>
                  <a:lnTo>
                    <a:pt x="40" y="130"/>
                  </a:lnTo>
                  <a:lnTo>
                    <a:pt x="40" y="128"/>
                  </a:lnTo>
                  <a:lnTo>
                    <a:pt x="42" y="128"/>
                  </a:lnTo>
                  <a:lnTo>
                    <a:pt x="42" y="130"/>
                  </a:lnTo>
                  <a:lnTo>
                    <a:pt x="40" y="130"/>
                  </a:lnTo>
                  <a:lnTo>
                    <a:pt x="40" y="133"/>
                  </a:lnTo>
                  <a:lnTo>
                    <a:pt x="37" y="136"/>
                  </a:lnTo>
                  <a:lnTo>
                    <a:pt x="37" y="138"/>
                  </a:lnTo>
                  <a:lnTo>
                    <a:pt x="40" y="138"/>
                  </a:lnTo>
                  <a:lnTo>
                    <a:pt x="42" y="138"/>
                  </a:lnTo>
                  <a:lnTo>
                    <a:pt x="42" y="136"/>
                  </a:lnTo>
                  <a:lnTo>
                    <a:pt x="42" y="138"/>
                  </a:lnTo>
                  <a:lnTo>
                    <a:pt x="42" y="136"/>
                  </a:lnTo>
                  <a:lnTo>
                    <a:pt x="45" y="138"/>
                  </a:lnTo>
                  <a:lnTo>
                    <a:pt x="42" y="138"/>
                  </a:lnTo>
                  <a:lnTo>
                    <a:pt x="45" y="138"/>
                  </a:lnTo>
                  <a:lnTo>
                    <a:pt x="45" y="141"/>
                  </a:lnTo>
                  <a:lnTo>
                    <a:pt x="45" y="144"/>
                  </a:lnTo>
                  <a:lnTo>
                    <a:pt x="45" y="146"/>
                  </a:lnTo>
                  <a:lnTo>
                    <a:pt x="48" y="146"/>
                  </a:lnTo>
                  <a:lnTo>
                    <a:pt x="48" y="144"/>
                  </a:lnTo>
                  <a:lnTo>
                    <a:pt x="50" y="144"/>
                  </a:lnTo>
                  <a:lnTo>
                    <a:pt x="50" y="141"/>
                  </a:lnTo>
                  <a:lnTo>
                    <a:pt x="53" y="141"/>
                  </a:lnTo>
                  <a:lnTo>
                    <a:pt x="56" y="144"/>
                  </a:lnTo>
                  <a:lnTo>
                    <a:pt x="56" y="141"/>
                  </a:lnTo>
                  <a:lnTo>
                    <a:pt x="58" y="141"/>
                  </a:lnTo>
                  <a:lnTo>
                    <a:pt x="58" y="138"/>
                  </a:lnTo>
                  <a:lnTo>
                    <a:pt x="61" y="138"/>
                  </a:lnTo>
                  <a:lnTo>
                    <a:pt x="61" y="136"/>
                  </a:lnTo>
                  <a:lnTo>
                    <a:pt x="61" y="133"/>
                  </a:lnTo>
                  <a:lnTo>
                    <a:pt x="61" y="136"/>
                  </a:lnTo>
                  <a:lnTo>
                    <a:pt x="64" y="136"/>
                  </a:lnTo>
                  <a:lnTo>
                    <a:pt x="64" y="133"/>
                  </a:lnTo>
                  <a:lnTo>
                    <a:pt x="66" y="133"/>
                  </a:lnTo>
                  <a:lnTo>
                    <a:pt x="66" y="130"/>
                  </a:lnTo>
                  <a:lnTo>
                    <a:pt x="69" y="130"/>
                  </a:lnTo>
                  <a:lnTo>
                    <a:pt x="69" y="133"/>
                  </a:lnTo>
                  <a:lnTo>
                    <a:pt x="72" y="130"/>
                  </a:lnTo>
                  <a:lnTo>
                    <a:pt x="72" y="128"/>
                  </a:lnTo>
                  <a:lnTo>
                    <a:pt x="74" y="128"/>
                  </a:lnTo>
                  <a:lnTo>
                    <a:pt x="74" y="125"/>
                  </a:lnTo>
                  <a:lnTo>
                    <a:pt x="72" y="125"/>
                  </a:lnTo>
                  <a:lnTo>
                    <a:pt x="74" y="125"/>
                  </a:lnTo>
                  <a:lnTo>
                    <a:pt x="77" y="125"/>
                  </a:lnTo>
                  <a:lnTo>
                    <a:pt x="77" y="128"/>
                  </a:lnTo>
                  <a:lnTo>
                    <a:pt x="80" y="125"/>
                  </a:lnTo>
                  <a:lnTo>
                    <a:pt x="80" y="122"/>
                  </a:lnTo>
                  <a:lnTo>
                    <a:pt x="80" y="125"/>
                  </a:lnTo>
                  <a:lnTo>
                    <a:pt x="80" y="128"/>
                  </a:lnTo>
                  <a:lnTo>
                    <a:pt x="82" y="128"/>
                  </a:lnTo>
                  <a:lnTo>
                    <a:pt x="82" y="130"/>
                  </a:lnTo>
                  <a:lnTo>
                    <a:pt x="85" y="130"/>
                  </a:lnTo>
                  <a:lnTo>
                    <a:pt x="88" y="133"/>
                  </a:lnTo>
                  <a:lnTo>
                    <a:pt x="90" y="133"/>
                  </a:lnTo>
                  <a:lnTo>
                    <a:pt x="90" y="136"/>
                  </a:lnTo>
                  <a:lnTo>
                    <a:pt x="90" y="138"/>
                  </a:lnTo>
                  <a:lnTo>
                    <a:pt x="90" y="141"/>
                  </a:lnTo>
                  <a:lnTo>
                    <a:pt x="93" y="141"/>
                  </a:lnTo>
                  <a:lnTo>
                    <a:pt x="96" y="141"/>
                  </a:lnTo>
                  <a:lnTo>
                    <a:pt x="93" y="141"/>
                  </a:lnTo>
                  <a:lnTo>
                    <a:pt x="93" y="144"/>
                  </a:lnTo>
                  <a:lnTo>
                    <a:pt x="96" y="144"/>
                  </a:lnTo>
                  <a:lnTo>
                    <a:pt x="93" y="146"/>
                  </a:lnTo>
                  <a:lnTo>
                    <a:pt x="96" y="146"/>
                  </a:lnTo>
                  <a:lnTo>
                    <a:pt x="93" y="149"/>
                  </a:lnTo>
                  <a:lnTo>
                    <a:pt x="93" y="152"/>
                  </a:lnTo>
                  <a:lnTo>
                    <a:pt x="96" y="152"/>
                  </a:lnTo>
                  <a:lnTo>
                    <a:pt x="98" y="152"/>
                  </a:lnTo>
                  <a:lnTo>
                    <a:pt x="98" y="149"/>
                  </a:lnTo>
                  <a:lnTo>
                    <a:pt x="101" y="149"/>
                  </a:lnTo>
                  <a:lnTo>
                    <a:pt x="104" y="149"/>
                  </a:lnTo>
                  <a:lnTo>
                    <a:pt x="106" y="146"/>
                  </a:lnTo>
                  <a:lnTo>
                    <a:pt x="106" y="149"/>
                  </a:lnTo>
                  <a:lnTo>
                    <a:pt x="106" y="152"/>
                  </a:lnTo>
                  <a:lnTo>
                    <a:pt x="106" y="154"/>
                  </a:lnTo>
                  <a:lnTo>
                    <a:pt x="106" y="157"/>
                  </a:lnTo>
                  <a:lnTo>
                    <a:pt x="106" y="160"/>
                  </a:lnTo>
                  <a:lnTo>
                    <a:pt x="106" y="162"/>
                  </a:lnTo>
                  <a:lnTo>
                    <a:pt x="106" y="165"/>
                  </a:lnTo>
                  <a:lnTo>
                    <a:pt x="104" y="165"/>
                  </a:lnTo>
                  <a:lnTo>
                    <a:pt x="104" y="162"/>
                  </a:lnTo>
                  <a:lnTo>
                    <a:pt x="104" y="160"/>
                  </a:lnTo>
                  <a:lnTo>
                    <a:pt x="106" y="160"/>
                  </a:lnTo>
                  <a:lnTo>
                    <a:pt x="106" y="157"/>
                  </a:lnTo>
                  <a:lnTo>
                    <a:pt x="104" y="157"/>
                  </a:lnTo>
                  <a:lnTo>
                    <a:pt x="104" y="154"/>
                  </a:lnTo>
                  <a:lnTo>
                    <a:pt x="106" y="154"/>
                  </a:lnTo>
                  <a:lnTo>
                    <a:pt x="29" y="90"/>
                  </a:lnTo>
                  <a:lnTo>
                    <a:pt x="32" y="90"/>
                  </a:lnTo>
                  <a:lnTo>
                    <a:pt x="29" y="93"/>
                  </a:lnTo>
                  <a:lnTo>
                    <a:pt x="29" y="90"/>
                  </a:lnTo>
                  <a:lnTo>
                    <a:pt x="106" y="154"/>
                  </a:lnTo>
                  <a:lnTo>
                    <a:pt x="8" y="21"/>
                  </a:lnTo>
                  <a:lnTo>
                    <a:pt x="10" y="18"/>
                  </a:lnTo>
                  <a:lnTo>
                    <a:pt x="10" y="21"/>
                  </a:lnTo>
                  <a:lnTo>
                    <a:pt x="8" y="21"/>
                  </a:lnTo>
                  <a:lnTo>
                    <a:pt x="106" y="154"/>
                  </a:lnTo>
                  <a:close/>
                </a:path>
              </a:pathLst>
            </a:custGeom>
            <a:solidFill>
              <a:srgbClr val="80D5FF"/>
            </a:solidFill>
            <a:ln w="9525">
              <a:noFill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82" name="Freeform 548"/>
            <p:cNvSpPr>
              <a:spLocks/>
            </p:cNvSpPr>
            <p:nvPr/>
          </p:nvSpPr>
          <p:spPr bwMode="auto">
            <a:xfrm>
              <a:off x="2906713" y="4635500"/>
              <a:ext cx="398462" cy="676275"/>
            </a:xfrm>
            <a:custGeom>
              <a:avLst/>
              <a:gdLst>
                <a:gd name="T0" fmla="*/ 2147483647 w 106"/>
                <a:gd name="T1" fmla="*/ 2147483647 h 170"/>
                <a:gd name="T2" fmla="*/ 2147483647 w 106"/>
                <a:gd name="T3" fmla="*/ 2147483647 h 170"/>
                <a:gd name="T4" fmla="*/ 2147483647 w 106"/>
                <a:gd name="T5" fmla="*/ 2147483647 h 170"/>
                <a:gd name="T6" fmla="*/ 2147483647 w 106"/>
                <a:gd name="T7" fmla="*/ 2147483647 h 170"/>
                <a:gd name="T8" fmla="*/ 2147483647 w 106"/>
                <a:gd name="T9" fmla="*/ 2147483647 h 170"/>
                <a:gd name="T10" fmla="*/ 2147483647 w 106"/>
                <a:gd name="T11" fmla="*/ 2147483647 h 170"/>
                <a:gd name="T12" fmla="*/ 2147483647 w 106"/>
                <a:gd name="T13" fmla="*/ 2147483647 h 170"/>
                <a:gd name="T14" fmla="*/ 2147483647 w 106"/>
                <a:gd name="T15" fmla="*/ 2147483647 h 170"/>
                <a:gd name="T16" fmla="*/ 2147483647 w 106"/>
                <a:gd name="T17" fmla="*/ 2147483647 h 170"/>
                <a:gd name="T18" fmla="*/ 2147483647 w 106"/>
                <a:gd name="T19" fmla="*/ 2147483647 h 170"/>
                <a:gd name="T20" fmla="*/ 2147483647 w 106"/>
                <a:gd name="T21" fmla="*/ 2147483647 h 170"/>
                <a:gd name="T22" fmla="*/ 2147483647 w 106"/>
                <a:gd name="T23" fmla="*/ 2147483647 h 170"/>
                <a:gd name="T24" fmla="*/ 2147483647 w 106"/>
                <a:gd name="T25" fmla="*/ 2147483647 h 170"/>
                <a:gd name="T26" fmla="*/ 2147483647 w 106"/>
                <a:gd name="T27" fmla="*/ 2147483647 h 170"/>
                <a:gd name="T28" fmla="*/ 2147483647 w 106"/>
                <a:gd name="T29" fmla="*/ 2147483647 h 170"/>
                <a:gd name="T30" fmla="*/ 2147483647 w 106"/>
                <a:gd name="T31" fmla="*/ 2147483647 h 170"/>
                <a:gd name="T32" fmla="*/ 2147483647 w 106"/>
                <a:gd name="T33" fmla="*/ 2147483647 h 170"/>
                <a:gd name="T34" fmla="*/ 2147483647 w 106"/>
                <a:gd name="T35" fmla="*/ 2147483647 h 170"/>
                <a:gd name="T36" fmla="*/ 2147483647 w 106"/>
                <a:gd name="T37" fmla="*/ 2147483647 h 170"/>
                <a:gd name="T38" fmla="*/ 2147483647 w 106"/>
                <a:gd name="T39" fmla="*/ 2147483647 h 170"/>
                <a:gd name="T40" fmla="*/ 2147483647 w 106"/>
                <a:gd name="T41" fmla="*/ 2147483647 h 170"/>
                <a:gd name="T42" fmla="*/ 2147483647 w 106"/>
                <a:gd name="T43" fmla="*/ 2147483647 h 170"/>
                <a:gd name="T44" fmla="*/ 2147483647 w 106"/>
                <a:gd name="T45" fmla="*/ 2147483647 h 170"/>
                <a:gd name="T46" fmla="*/ 2147483647 w 106"/>
                <a:gd name="T47" fmla="*/ 2147483647 h 170"/>
                <a:gd name="T48" fmla="*/ 2147483647 w 106"/>
                <a:gd name="T49" fmla="*/ 2147483647 h 170"/>
                <a:gd name="T50" fmla="*/ 2147483647 w 106"/>
                <a:gd name="T51" fmla="*/ 2147483647 h 170"/>
                <a:gd name="T52" fmla="*/ 2147483647 w 106"/>
                <a:gd name="T53" fmla="*/ 2147483647 h 170"/>
                <a:gd name="T54" fmla="*/ 2147483647 w 106"/>
                <a:gd name="T55" fmla="*/ 2147483647 h 170"/>
                <a:gd name="T56" fmla="*/ 2147483647 w 106"/>
                <a:gd name="T57" fmla="*/ 2147483647 h 170"/>
                <a:gd name="T58" fmla="*/ 2147483647 w 106"/>
                <a:gd name="T59" fmla="*/ 2147483647 h 170"/>
                <a:gd name="T60" fmla="*/ 2147483647 w 106"/>
                <a:gd name="T61" fmla="*/ 2147483647 h 170"/>
                <a:gd name="T62" fmla="*/ 2147483647 w 106"/>
                <a:gd name="T63" fmla="*/ 2147483647 h 170"/>
                <a:gd name="T64" fmla="*/ 2147483647 w 106"/>
                <a:gd name="T65" fmla="*/ 2147483647 h 170"/>
                <a:gd name="T66" fmla="*/ 0 w 106"/>
                <a:gd name="T67" fmla="*/ 2147483647 h 170"/>
                <a:gd name="T68" fmla="*/ 2147483647 w 106"/>
                <a:gd name="T69" fmla="*/ 2147483647 h 170"/>
                <a:gd name="T70" fmla="*/ 2147483647 w 106"/>
                <a:gd name="T71" fmla="*/ 2147483647 h 170"/>
                <a:gd name="T72" fmla="*/ 2147483647 w 106"/>
                <a:gd name="T73" fmla="*/ 2147483647 h 170"/>
                <a:gd name="T74" fmla="*/ 2147483647 w 106"/>
                <a:gd name="T75" fmla="*/ 2147483647 h 170"/>
                <a:gd name="T76" fmla="*/ 2147483647 w 106"/>
                <a:gd name="T77" fmla="*/ 2147483647 h 170"/>
                <a:gd name="T78" fmla="*/ 2147483647 w 106"/>
                <a:gd name="T79" fmla="*/ 2147483647 h 170"/>
                <a:gd name="T80" fmla="*/ 2147483647 w 106"/>
                <a:gd name="T81" fmla="*/ 2147483647 h 170"/>
                <a:gd name="T82" fmla="*/ 2147483647 w 106"/>
                <a:gd name="T83" fmla="*/ 2147483647 h 170"/>
                <a:gd name="T84" fmla="*/ 2147483647 w 106"/>
                <a:gd name="T85" fmla="*/ 2147483647 h 170"/>
                <a:gd name="T86" fmla="*/ 2147483647 w 106"/>
                <a:gd name="T87" fmla="*/ 2147483647 h 170"/>
                <a:gd name="T88" fmla="*/ 2147483647 w 106"/>
                <a:gd name="T89" fmla="*/ 2147483647 h 170"/>
                <a:gd name="T90" fmla="*/ 2147483647 w 106"/>
                <a:gd name="T91" fmla="*/ 2147483647 h 170"/>
                <a:gd name="T92" fmla="*/ 2147483647 w 106"/>
                <a:gd name="T93" fmla="*/ 2147483647 h 170"/>
                <a:gd name="T94" fmla="*/ 2147483647 w 106"/>
                <a:gd name="T95" fmla="*/ 2147483647 h 170"/>
                <a:gd name="T96" fmla="*/ 2147483647 w 106"/>
                <a:gd name="T97" fmla="*/ 2147483647 h 170"/>
                <a:gd name="T98" fmla="*/ 2147483647 w 106"/>
                <a:gd name="T99" fmla="*/ 2147483647 h 170"/>
                <a:gd name="T100" fmla="*/ 2147483647 w 106"/>
                <a:gd name="T101" fmla="*/ 2147483647 h 170"/>
                <a:gd name="T102" fmla="*/ 2147483647 w 106"/>
                <a:gd name="T103" fmla="*/ 2147483647 h 170"/>
                <a:gd name="T104" fmla="*/ 2147483647 w 106"/>
                <a:gd name="T105" fmla="*/ 2147483647 h 170"/>
                <a:gd name="T106" fmla="*/ 2147483647 w 106"/>
                <a:gd name="T107" fmla="*/ 2147483647 h 170"/>
                <a:gd name="T108" fmla="*/ 2147483647 w 106"/>
                <a:gd name="T109" fmla="*/ 2147483647 h 170"/>
                <a:gd name="T110" fmla="*/ 2147483647 w 106"/>
                <a:gd name="T111" fmla="*/ 2147483647 h 170"/>
                <a:gd name="T112" fmla="*/ 2147483647 w 106"/>
                <a:gd name="T113" fmla="*/ 2147483647 h 170"/>
                <a:gd name="T114" fmla="*/ 2147483647 w 106"/>
                <a:gd name="T115" fmla="*/ 2147483647 h 170"/>
                <a:gd name="T116" fmla="*/ 2147483647 w 106"/>
                <a:gd name="T117" fmla="*/ 2147483647 h 170"/>
                <a:gd name="T118" fmla="*/ 2147483647 w 106"/>
                <a:gd name="T119" fmla="*/ 2147483647 h 170"/>
                <a:gd name="T120" fmla="*/ 2147483647 w 106"/>
                <a:gd name="T121" fmla="*/ 2147483647 h 170"/>
                <a:gd name="T122" fmla="*/ 2147483647 w 106"/>
                <a:gd name="T123" fmla="*/ 2147483647 h 170"/>
                <a:gd name="T124" fmla="*/ 2147483647 w 106"/>
                <a:gd name="T125" fmla="*/ 2147483647 h 17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6"/>
                <a:gd name="T190" fmla="*/ 0 h 170"/>
                <a:gd name="T191" fmla="*/ 106 w 106"/>
                <a:gd name="T192" fmla="*/ 170 h 17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6" h="170">
                  <a:moveTo>
                    <a:pt x="106" y="154"/>
                  </a:moveTo>
                  <a:lnTo>
                    <a:pt x="106" y="152"/>
                  </a:lnTo>
                  <a:lnTo>
                    <a:pt x="104" y="152"/>
                  </a:lnTo>
                  <a:lnTo>
                    <a:pt x="101" y="152"/>
                  </a:lnTo>
                  <a:lnTo>
                    <a:pt x="98" y="152"/>
                  </a:lnTo>
                  <a:lnTo>
                    <a:pt x="98" y="154"/>
                  </a:lnTo>
                  <a:lnTo>
                    <a:pt x="98" y="152"/>
                  </a:lnTo>
                  <a:lnTo>
                    <a:pt x="96" y="152"/>
                  </a:lnTo>
                  <a:lnTo>
                    <a:pt x="93" y="152"/>
                  </a:lnTo>
                  <a:lnTo>
                    <a:pt x="93" y="149"/>
                  </a:lnTo>
                  <a:lnTo>
                    <a:pt x="90" y="152"/>
                  </a:lnTo>
                  <a:lnTo>
                    <a:pt x="90" y="149"/>
                  </a:lnTo>
                  <a:lnTo>
                    <a:pt x="90" y="146"/>
                  </a:lnTo>
                  <a:lnTo>
                    <a:pt x="88" y="146"/>
                  </a:lnTo>
                  <a:lnTo>
                    <a:pt x="88" y="144"/>
                  </a:lnTo>
                  <a:lnTo>
                    <a:pt x="88" y="141"/>
                  </a:lnTo>
                  <a:lnTo>
                    <a:pt x="88" y="138"/>
                  </a:lnTo>
                  <a:lnTo>
                    <a:pt x="85" y="138"/>
                  </a:lnTo>
                  <a:lnTo>
                    <a:pt x="85" y="136"/>
                  </a:lnTo>
                  <a:lnTo>
                    <a:pt x="82" y="136"/>
                  </a:lnTo>
                  <a:lnTo>
                    <a:pt x="82" y="133"/>
                  </a:lnTo>
                  <a:lnTo>
                    <a:pt x="80" y="133"/>
                  </a:lnTo>
                  <a:lnTo>
                    <a:pt x="80" y="136"/>
                  </a:lnTo>
                  <a:lnTo>
                    <a:pt x="80" y="133"/>
                  </a:lnTo>
                  <a:lnTo>
                    <a:pt x="77" y="133"/>
                  </a:lnTo>
                  <a:lnTo>
                    <a:pt x="77" y="130"/>
                  </a:lnTo>
                  <a:lnTo>
                    <a:pt x="74" y="130"/>
                  </a:lnTo>
                  <a:lnTo>
                    <a:pt x="74" y="128"/>
                  </a:lnTo>
                  <a:lnTo>
                    <a:pt x="74" y="130"/>
                  </a:lnTo>
                  <a:lnTo>
                    <a:pt x="72" y="130"/>
                  </a:lnTo>
                  <a:lnTo>
                    <a:pt x="72" y="133"/>
                  </a:lnTo>
                  <a:lnTo>
                    <a:pt x="72" y="136"/>
                  </a:lnTo>
                  <a:lnTo>
                    <a:pt x="72" y="138"/>
                  </a:lnTo>
                  <a:lnTo>
                    <a:pt x="74" y="138"/>
                  </a:lnTo>
                  <a:lnTo>
                    <a:pt x="74" y="141"/>
                  </a:lnTo>
                  <a:lnTo>
                    <a:pt x="74" y="144"/>
                  </a:lnTo>
                  <a:lnTo>
                    <a:pt x="72" y="144"/>
                  </a:lnTo>
                  <a:lnTo>
                    <a:pt x="69" y="144"/>
                  </a:lnTo>
                  <a:lnTo>
                    <a:pt x="72" y="144"/>
                  </a:lnTo>
                  <a:lnTo>
                    <a:pt x="69" y="144"/>
                  </a:lnTo>
                  <a:lnTo>
                    <a:pt x="66" y="144"/>
                  </a:lnTo>
                  <a:lnTo>
                    <a:pt x="66" y="146"/>
                  </a:lnTo>
                  <a:lnTo>
                    <a:pt x="64" y="146"/>
                  </a:lnTo>
                  <a:lnTo>
                    <a:pt x="61" y="146"/>
                  </a:lnTo>
                  <a:lnTo>
                    <a:pt x="58" y="146"/>
                  </a:lnTo>
                  <a:lnTo>
                    <a:pt x="58" y="149"/>
                  </a:lnTo>
                  <a:lnTo>
                    <a:pt x="56" y="149"/>
                  </a:lnTo>
                  <a:lnTo>
                    <a:pt x="56" y="146"/>
                  </a:lnTo>
                  <a:lnTo>
                    <a:pt x="53" y="146"/>
                  </a:lnTo>
                  <a:lnTo>
                    <a:pt x="53" y="149"/>
                  </a:lnTo>
                  <a:lnTo>
                    <a:pt x="53" y="152"/>
                  </a:lnTo>
                  <a:lnTo>
                    <a:pt x="50" y="152"/>
                  </a:lnTo>
                  <a:lnTo>
                    <a:pt x="50" y="154"/>
                  </a:lnTo>
                  <a:lnTo>
                    <a:pt x="48" y="157"/>
                  </a:lnTo>
                  <a:lnTo>
                    <a:pt x="50" y="160"/>
                  </a:lnTo>
                  <a:lnTo>
                    <a:pt x="53" y="160"/>
                  </a:lnTo>
                  <a:lnTo>
                    <a:pt x="53" y="162"/>
                  </a:lnTo>
                  <a:lnTo>
                    <a:pt x="53" y="165"/>
                  </a:lnTo>
                  <a:lnTo>
                    <a:pt x="53" y="162"/>
                  </a:lnTo>
                  <a:lnTo>
                    <a:pt x="50" y="162"/>
                  </a:lnTo>
                  <a:lnTo>
                    <a:pt x="50" y="165"/>
                  </a:lnTo>
                  <a:lnTo>
                    <a:pt x="50" y="168"/>
                  </a:lnTo>
                  <a:lnTo>
                    <a:pt x="53" y="168"/>
                  </a:lnTo>
                  <a:lnTo>
                    <a:pt x="53" y="170"/>
                  </a:lnTo>
                  <a:lnTo>
                    <a:pt x="50" y="170"/>
                  </a:lnTo>
                  <a:lnTo>
                    <a:pt x="48" y="170"/>
                  </a:lnTo>
                  <a:lnTo>
                    <a:pt x="48" y="168"/>
                  </a:lnTo>
                  <a:lnTo>
                    <a:pt x="45" y="168"/>
                  </a:lnTo>
                  <a:lnTo>
                    <a:pt x="45" y="165"/>
                  </a:lnTo>
                  <a:lnTo>
                    <a:pt x="45" y="162"/>
                  </a:lnTo>
                  <a:lnTo>
                    <a:pt x="45" y="160"/>
                  </a:lnTo>
                  <a:lnTo>
                    <a:pt x="45" y="157"/>
                  </a:lnTo>
                  <a:lnTo>
                    <a:pt x="45" y="154"/>
                  </a:lnTo>
                  <a:lnTo>
                    <a:pt x="48" y="154"/>
                  </a:lnTo>
                  <a:lnTo>
                    <a:pt x="45" y="154"/>
                  </a:lnTo>
                  <a:lnTo>
                    <a:pt x="45" y="157"/>
                  </a:lnTo>
                  <a:lnTo>
                    <a:pt x="42" y="157"/>
                  </a:lnTo>
                  <a:lnTo>
                    <a:pt x="42" y="160"/>
                  </a:lnTo>
                  <a:lnTo>
                    <a:pt x="40" y="160"/>
                  </a:lnTo>
                  <a:lnTo>
                    <a:pt x="40" y="157"/>
                  </a:lnTo>
                  <a:lnTo>
                    <a:pt x="37" y="157"/>
                  </a:lnTo>
                  <a:lnTo>
                    <a:pt x="37" y="160"/>
                  </a:lnTo>
                  <a:lnTo>
                    <a:pt x="34" y="160"/>
                  </a:lnTo>
                  <a:lnTo>
                    <a:pt x="34" y="157"/>
                  </a:lnTo>
                  <a:lnTo>
                    <a:pt x="34" y="154"/>
                  </a:lnTo>
                  <a:lnTo>
                    <a:pt x="37" y="154"/>
                  </a:lnTo>
                  <a:lnTo>
                    <a:pt x="37" y="157"/>
                  </a:lnTo>
                  <a:lnTo>
                    <a:pt x="37" y="154"/>
                  </a:lnTo>
                  <a:lnTo>
                    <a:pt x="40" y="154"/>
                  </a:lnTo>
                  <a:lnTo>
                    <a:pt x="40" y="157"/>
                  </a:lnTo>
                  <a:lnTo>
                    <a:pt x="40" y="154"/>
                  </a:lnTo>
                  <a:lnTo>
                    <a:pt x="42" y="154"/>
                  </a:lnTo>
                  <a:lnTo>
                    <a:pt x="42" y="152"/>
                  </a:lnTo>
                  <a:lnTo>
                    <a:pt x="42" y="154"/>
                  </a:lnTo>
                  <a:lnTo>
                    <a:pt x="42" y="152"/>
                  </a:lnTo>
                  <a:lnTo>
                    <a:pt x="42" y="154"/>
                  </a:lnTo>
                  <a:lnTo>
                    <a:pt x="45" y="154"/>
                  </a:lnTo>
                  <a:lnTo>
                    <a:pt x="45" y="152"/>
                  </a:lnTo>
                  <a:lnTo>
                    <a:pt x="42" y="149"/>
                  </a:lnTo>
                  <a:lnTo>
                    <a:pt x="42" y="152"/>
                  </a:lnTo>
                  <a:lnTo>
                    <a:pt x="40" y="152"/>
                  </a:lnTo>
                  <a:lnTo>
                    <a:pt x="40" y="149"/>
                  </a:lnTo>
                  <a:lnTo>
                    <a:pt x="37" y="149"/>
                  </a:lnTo>
                  <a:lnTo>
                    <a:pt x="37" y="152"/>
                  </a:lnTo>
                  <a:lnTo>
                    <a:pt x="37" y="149"/>
                  </a:lnTo>
                  <a:lnTo>
                    <a:pt x="40" y="149"/>
                  </a:lnTo>
                  <a:lnTo>
                    <a:pt x="42" y="149"/>
                  </a:lnTo>
                  <a:lnTo>
                    <a:pt x="42" y="152"/>
                  </a:lnTo>
                  <a:lnTo>
                    <a:pt x="42" y="149"/>
                  </a:lnTo>
                  <a:lnTo>
                    <a:pt x="42" y="146"/>
                  </a:lnTo>
                  <a:lnTo>
                    <a:pt x="45" y="146"/>
                  </a:lnTo>
                  <a:lnTo>
                    <a:pt x="45" y="144"/>
                  </a:lnTo>
                  <a:lnTo>
                    <a:pt x="45" y="141"/>
                  </a:lnTo>
                  <a:lnTo>
                    <a:pt x="42" y="141"/>
                  </a:lnTo>
                  <a:lnTo>
                    <a:pt x="42" y="138"/>
                  </a:lnTo>
                  <a:lnTo>
                    <a:pt x="40" y="138"/>
                  </a:lnTo>
                  <a:lnTo>
                    <a:pt x="40" y="141"/>
                  </a:lnTo>
                  <a:lnTo>
                    <a:pt x="40" y="144"/>
                  </a:lnTo>
                  <a:lnTo>
                    <a:pt x="40" y="146"/>
                  </a:lnTo>
                  <a:lnTo>
                    <a:pt x="37" y="146"/>
                  </a:lnTo>
                  <a:lnTo>
                    <a:pt x="37" y="149"/>
                  </a:lnTo>
                  <a:lnTo>
                    <a:pt x="34" y="149"/>
                  </a:lnTo>
                  <a:lnTo>
                    <a:pt x="32" y="149"/>
                  </a:lnTo>
                  <a:lnTo>
                    <a:pt x="34" y="149"/>
                  </a:lnTo>
                  <a:lnTo>
                    <a:pt x="34" y="146"/>
                  </a:lnTo>
                  <a:lnTo>
                    <a:pt x="32" y="146"/>
                  </a:lnTo>
                  <a:lnTo>
                    <a:pt x="32" y="144"/>
                  </a:lnTo>
                  <a:lnTo>
                    <a:pt x="32" y="141"/>
                  </a:lnTo>
                  <a:lnTo>
                    <a:pt x="29" y="141"/>
                  </a:lnTo>
                  <a:lnTo>
                    <a:pt x="32" y="141"/>
                  </a:lnTo>
                  <a:lnTo>
                    <a:pt x="29" y="141"/>
                  </a:lnTo>
                  <a:lnTo>
                    <a:pt x="29" y="138"/>
                  </a:lnTo>
                  <a:lnTo>
                    <a:pt x="26" y="138"/>
                  </a:lnTo>
                  <a:lnTo>
                    <a:pt x="24" y="138"/>
                  </a:lnTo>
                  <a:lnTo>
                    <a:pt x="21" y="138"/>
                  </a:lnTo>
                  <a:lnTo>
                    <a:pt x="21" y="136"/>
                  </a:lnTo>
                  <a:lnTo>
                    <a:pt x="18" y="136"/>
                  </a:lnTo>
                  <a:lnTo>
                    <a:pt x="21" y="136"/>
                  </a:lnTo>
                  <a:lnTo>
                    <a:pt x="24" y="136"/>
                  </a:lnTo>
                  <a:lnTo>
                    <a:pt x="26" y="136"/>
                  </a:lnTo>
                  <a:lnTo>
                    <a:pt x="24" y="136"/>
                  </a:lnTo>
                  <a:lnTo>
                    <a:pt x="24" y="133"/>
                  </a:lnTo>
                  <a:lnTo>
                    <a:pt x="26" y="133"/>
                  </a:lnTo>
                  <a:lnTo>
                    <a:pt x="26" y="136"/>
                  </a:lnTo>
                  <a:lnTo>
                    <a:pt x="29" y="136"/>
                  </a:lnTo>
                  <a:lnTo>
                    <a:pt x="29" y="133"/>
                  </a:lnTo>
                  <a:lnTo>
                    <a:pt x="29" y="130"/>
                  </a:lnTo>
                  <a:lnTo>
                    <a:pt x="26" y="130"/>
                  </a:lnTo>
                  <a:lnTo>
                    <a:pt x="26" y="128"/>
                  </a:lnTo>
                  <a:lnTo>
                    <a:pt x="26" y="125"/>
                  </a:lnTo>
                  <a:lnTo>
                    <a:pt x="26" y="122"/>
                  </a:lnTo>
                  <a:lnTo>
                    <a:pt x="24" y="125"/>
                  </a:lnTo>
                  <a:lnTo>
                    <a:pt x="24" y="122"/>
                  </a:lnTo>
                  <a:lnTo>
                    <a:pt x="24" y="125"/>
                  </a:lnTo>
                  <a:lnTo>
                    <a:pt x="21" y="125"/>
                  </a:lnTo>
                  <a:lnTo>
                    <a:pt x="21" y="122"/>
                  </a:lnTo>
                  <a:lnTo>
                    <a:pt x="24" y="122"/>
                  </a:lnTo>
                  <a:lnTo>
                    <a:pt x="21" y="122"/>
                  </a:lnTo>
                  <a:lnTo>
                    <a:pt x="21" y="120"/>
                  </a:lnTo>
                  <a:lnTo>
                    <a:pt x="21" y="122"/>
                  </a:lnTo>
                  <a:lnTo>
                    <a:pt x="21" y="120"/>
                  </a:lnTo>
                  <a:lnTo>
                    <a:pt x="18" y="120"/>
                  </a:lnTo>
                  <a:lnTo>
                    <a:pt x="16" y="120"/>
                  </a:lnTo>
                  <a:lnTo>
                    <a:pt x="16" y="117"/>
                  </a:lnTo>
                  <a:lnTo>
                    <a:pt x="16" y="114"/>
                  </a:lnTo>
                  <a:lnTo>
                    <a:pt x="13" y="114"/>
                  </a:lnTo>
                  <a:lnTo>
                    <a:pt x="13" y="112"/>
                  </a:lnTo>
                  <a:lnTo>
                    <a:pt x="13" y="114"/>
                  </a:lnTo>
                  <a:lnTo>
                    <a:pt x="16" y="114"/>
                  </a:lnTo>
                  <a:lnTo>
                    <a:pt x="16" y="112"/>
                  </a:lnTo>
                  <a:lnTo>
                    <a:pt x="18" y="112"/>
                  </a:lnTo>
                  <a:lnTo>
                    <a:pt x="18" y="109"/>
                  </a:lnTo>
                  <a:lnTo>
                    <a:pt x="21" y="109"/>
                  </a:lnTo>
                  <a:lnTo>
                    <a:pt x="21" y="106"/>
                  </a:lnTo>
                  <a:lnTo>
                    <a:pt x="24" y="106"/>
                  </a:lnTo>
                  <a:lnTo>
                    <a:pt x="24" y="104"/>
                  </a:lnTo>
                  <a:lnTo>
                    <a:pt x="21" y="104"/>
                  </a:lnTo>
                  <a:lnTo>
                    <a:pt x="21" y="101"/>
                  </a:lnTo>
                  <a:lnTo>
                    <a:pt x="18" y="104"/>
                  </a:lnTo>
                  <a:lnTo>
                    <a:pt x="16" y="104"/>
                  </a:lnTo>
                  <a:lnTo>
                    <a:pt x="16" y="101"/>
                  </a:lnTo>
                  <a:lnTo>
                    <a:pt x="18" y="101"/>
                  </a:lnTo>
                  <a:lnTo>
                    <a:pt x="18" y="104"/>
                  </a:lnTo>
                  <a:lnTo>
                    <a:pt x="18" y="101"/>
                  </a:lnTo>
                  <a:lnTo>
                    <a:pt x="21" y="101"/>
                  </a:lnTo>
                  <a:lnTo>
                    <a:pt x="24" y="101"/>
                  </a:lnTo>
                  <a:lnTo>
                    <a:pt x="24" y="98"/>
                  </a:lnTo>
                  <a:lnTo>
                    <a:pt x="24" y="96"/>
                  </a:lnTo>
                  <a:lnTo>
                    <a:pt x="26" y="96"/>
                  </a:lnTo>
                  <a:lnTo>
                    <a:pt x="24" y="96"/>
                  </a:lnTo>
                  <a:lnTo>
                    <a:pt x="24" y="93"/>
                  </a:lnTo>
                  <a:lnTo>
                    <a:pt x="21" y="93"/>
                  </a:lnTo>
                  <a:lnTo>
                    <a:pt x="21" y="90"/>
                  </a:lnTo>
                  <a:lnTo>
                    <a:pt x="24" y="88"/>
                  </a:lnTo>
                  <a:lnTo>
                    <a:pt x="24" y="85"/>
                  </a:lnTo>
                  <a:lnTo>
                    <a:pt x="26" y="82"/>
                  </a:lnTo>
                  <a:lnTo>
                    <a:pt x="29" y="82"/>
                  </a:lnTo>
                  <a:lnTo>
                    <a:pt x="29" y="80"/>
                  </a:lnTo>
                  <a:lnTo>
                    <a:pt x="29" y="77"/>
                  </a:lnTo>
                  <a:lnTo>
                    <a:pt x="26" y="77"/>
                  </a:lnTo>
                  <a:lnTo>
                    <a:pt x="24" y="77"/>
                  </a:lnTo>
                  <a:lnTo>
                    <a:pt x="24" y="80"/>
                  </a:lnTo>
                  <a:lnTo>
                    <a:pt x="21" y="80"/>
                  </a:lnTo>
                  <a:lnTo>
                    <a:pt x="21" y="82"/>
                  </a:lnTo>
                  <a:lnTo>
                    <a:pt x="18" y="82"/>
                  </a:lnTo>
                  <a:lnTo>
                    <a:pt x="18" y="80"/>
                  </a:lnTo>
                  <a:lnTo>
                    <a:pt x="16" y="82"/>
                  </a:lnTo>
                  <a:lnTo>
                    <a:pt x="16" y="80"/>
                  </a:lnTo>
                  <a:lnTo>
                    <a:pt x="18" y="80"/>
                  </a:lnTo>
                  <a:lnTo>
                    <a:pt x="18" y="77"/>
                  </a:lnTo>
                  <a:lnTo>
                    <a:pt x="21" y="77"/>
                  </a:lnTo>
                  <a:lnTo>
                    <a:pt x="21" y="80"/>
                  </a:lnTo>
                  <a:lnTo>
                    <a:pt x="24" y="80"/>
                  </a:lnTo>
                  <a:lnTo>
                    <a:pt x="24" y="77"/>
                  </a:lnTo>
                  <a:lnTo>
                    <a:pt x="26" y="77"/>
                  </a:lnTo>
                  <a:lnTo>
                    <a:pt x="26" y="74"/>
                  </a:lnTo>
                  <a:lnTo>
                    <a:pt x="24" y="74"/>
                  </a:lnTo>
                  <a:lnTo>
                    <a:pt x="26" y="74"/>
                  </a:lnTo>
                  <a:lnTo>
                    <a:pt x="24" y="72"/>
                  </a:lnTo>
                  <a:lnTo>
                    <a:pt x="24" y="69"/>
                  </a:lnTo>
                  <a:lnTo>
                    <a:pt x="21" y="69"/>
                  </a:lnTo>
                  <a:lnTo>
                    <a:pt x="21" y="66"/>
                  </a:lnTo>
                  <a:lnTo>
                    <a:pt x="18" y="66"/>
                  </a:lnTo>
                  <a:lnTo>
                    <a:pt x="18" y="64"/>
                  </a:lnTo>
                  <a:lnTo>
                    <a:pt x="16" y="64"/>
                  </a:lnTo>
                  <a:lnTo>
                    <a:pt x="13" y="64"/>
                  </a:lnTo>
                  <a:lnTo>
                    <a:pt x="13" y="61"/>
                  </a:lnTo>
                  <a:lnTo>
                    <a:pt x="10" y="61"/>
                  </a:lnTo>
                  <a:lnTo>
                    <a:pt x="13" y="61"/>
                  </a:lnTo>
                  <a:lnTo>
                    <a:pt x="10" y="61"/>
                  </a:lnTo>
                  <a:lnTo>
                    <a:pt x="8" y="61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5" y="56"/>
                  </a:lnTo>
                  <a:lnTo>
                    <a:pt x="5" y="53"/>
                  </a:lnTo>
                  <a:lnTo>
                    <a:pt x="5" y="56"/>
                  </a:lnTo>
                  <a:lnTo>
                    <a:pt x="8" y="56"/>
                  </a:lnTo>
                  <a:lnTo>
                    <a:pt x="8" y="53"/>
                  </a:lnTo>
                  <a:lnTo>
                    <a:pt x="8" y="50"/>
                  </a:lnTo>
                  <a:lnTo>
                    <a:pt x="5" y="50"/>
                  </a:lnTo>
                  <a:lnTo>
                    <a:pt x="5" y="48"/>
                  </a:lnTo>
                  <a:lnTo>
                    <a:pt x="5" y="45"/>
                  </a:lnTo>
                  <a:lnTo>
                    <a:pt x="8" y="45"/>
                  </a:lnTo>
                  <a:lnTo>
                    <a:pt x="8" y="42"/>
                  </a:lnTo>
                  <a:lnTo>
                    <a:pt x="5" y="42"/>
                  </a:lnTo>
                  <a:lnTo>
                    <a:pt x="2" y="42"/>
                  </a:lnTo>
                  <a:lnTo>
                    <a:pt x="5" y="42"/>
                  </a:lnTo>
                  <a:lnTo>
                    <a:pt x="5" y="40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2" y="37"/>
                  </a:lnTo>
                  <a:lnTo>
                    <a:pt x="5" y="37"/>
                  </a:lnTo>
                  <a:lnTo>
                    <a:pt x="5" y="34"/>
                  </a:lnTo>
                  <a:lnTo>
                    <a:pt x="5" y="32"/>
                  </a:lnTo>
                  <a:lnTo>
                    <a:pt x="5" y="29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5" y="21"/>
                  </a:lnTo>
                  <a:lnTo>
                    <a:pt x="8" y="21"/>
                  </a:lnTo>
                  <a:lnTo>
                    <a:pt x="5" y="18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5"/>
                  </a:lnTo>
                  <a:lnTo>
                    <a:pt x="5" y="5"/>
                  </a:lnTo>
                  <a:lnTo>
                    <a:pt x="8" y="8"/>
                  </a:lnTo>
                  <a:lnTo>
                    <a:pt x="8" y="10"/>
                  </a:lnTo>
                  <a:lnTo>
                    <a:pt x="8" y="13"/>
                  </a:lnTo>
                  <a:lnTo>
                    <a:pt x="5" y="13"/>
                  </a:lnTo>
                  <a:lnTo>
                    <a:pt x="8" y="13"/>
                  </a:lnTo>
                  <a:lnTo>
                    <a:pt x="8" y="16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0" y="21"/>
                  </a:lnTo>
                  <a:lnTo>
                    <a:pt x="13" y="21"/>
                  </a:lnTo>
                  <a:lnTo>
                    <a:pt x="13" y="18"/>
                  </a:lnTo>
                  <a:lnTo>
                    <a:pt x="13" y="21"/>
                  </a:lnTo>
                  <a:lnTo>
                    <a:pt x="13" y="24"/>
                  </a:lnTo>
                  <a:lnTo>
                    <a:pt x="10" y="24"/>
                  </a:lnTo>
                  <a:lnTo>
                    <a:pt x="13" y="24"/>
                  </a:lnTo>
                  <a:lnTo>
                    <a:pt x="10" y="24"/>
                  </a:lnTo>
                  <a:lnTo>
                    <a:pt x="10" y="26"/>
                  </a:lnTo>
                  <a:lnTo>
                    <a:pt x="8" y="26"/>
                  </a:lnTo>
                  <a:lnTo>
                    <a:pt x="8" y="24"/>
                  </a:lnTo>
                  <a:lnTo>
                    <a:pt x="8" y="26"/>
                  </a:lnTo>
                  <a:lnTo>
                    <a:pt x="10" y="26"/>
                  </a:lnTo>
                  <a:lnTo>
                    <a:pt x="10" y="29"/>
                  </a:lnTo>
                  <a:lnTo>
                    <a:pt x="13" y="29"/>
                  </a:lnTo>
                  <a:lnTo>
                    <a:pt x="13" y="32"/>
                  </a:lnTo>
                  <a:lnTo>
                    <a:pt x="10" y="32"/>
                  </a:lnTo>
                  <a:lnTo>
                    <a:pt x="10" y="34"/>
                  </a:lnTo>
                  <a:lnTo>
                    <a:pt x="10" y="37"/>
                  </a:lnTo>
                  <a:lnTo>
                    <a:pt x="10" y="40"/>
                  </a:lnTo>
                  <a:lnTo>
                    <a:pt x="13" y="40"/>
                  </a:lnTo>
                  <a:lnTo>
                    <a:pt x="13" y="42"/>
                  </a:lnTo>
                  <a:lnTo>
                    <a:pt x="13" y="45"/>
                  </a:lnTo>
                  <a:lnTo>
                    <a:pt x="16" y="45"/>
                  </a:lnTo>
                  <a:lnTo>
                    <a:pt x="18" y="45"/>
                  </a:lnTo>
                  <a:lnTo>
                    <a:pt x="18" y="42"/>
                  </a:lnTo>
                  <a:lnTo>
                    <a:pt x="21" y="42"/>
                  </a:lnTo>
                  <a:lnTo>
                    <a:pt x="18" y="45"/>
                  </a:lnTo>
                  <a:lnTo>
                    <a:pt x="21" y="45"/>
                  </a:lnTo>
                  <a:lnTo>
                    <a:pt x="24" y="45"/>
                  </a:lnTo>
                  <a:lnTo>
                    <a:pt x="24" y="48"/>
                  </a:lnTo>
                  <a:lnTo>
                    <a:pt x="26" y="48"/>
                  </a:lnTo>
                  <a:lnTo>
                    <a:pt x="24" y="48"/>
                  </a:lnTo>
                  <a:lnTo>
                    <a:pt x="24" y="50"/>
                  </a:lnTo>
                  <a:lnTo>
                    <a:pt x="26" y="50"/>
                  </a:lnTo>
                  <a:lnTo>
                    <a:pt x="24" y="50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1" y="50"/>
                  </a:lnTo>
                  <a:lnTo>
                    <a:pt x="18" y="50"/>
                  </a:lnTo>
                  <a:lnTo>
                    <a:pt x="18" y="48"/>
                  </a:lnTo>
                  <a:lnTo>
                    <a:pt x="16" y="48"/>
                  </a:lnTo>
                  <a:lnTo>
                    <a:pt x="13" y="48"/>
                  </a:lnTo>
                  <a:lnTo>
                    <a:pt x="10" y="48"/>
                  </a:lnTo>
                  <a:lnTo>
                    <a:pt x="10" y="45"/>
                  </a:lnTo>
                  <a:lnTo>
                    <a:pt x="8" y="45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0" y="50"/>
                  </a:lnTo>
                  <a:lnTo>
                    <a:pt x="13" y="50"/>
                  </a:lnTo>
                  <a:lnTo>
                    <a:pt x="13" y="53"/>
                  </a:lnTo>
                  <a:lnTo>
                    <a:pt x="13" y="56"/>
                  </a:lnTo>
                  <a:lnTo>
                    <a:pt x="13" y="58"/>
                  </a:lnTo>
                  <a:lnTo>
                    <a:pt x="13" y="61"/>
                  </a:lnTo>
                  <a:lnTo>
                    <a:pt x="13" y="58"/>
                  </a:lnTo>
                  <a:lnTo>
                    <a:pt x="16" y="58"/>
                  </a:lnTo>
                  <a:lnTo>
                    <a:pt x="18" y="58"/>
                  </a:lnTo>
                  <a:lnTo>
                    <a:pt x="18" y="61"/>
                  </a:lnTo>
                  <a:lnTo>
                    <a:pt x="21" y="61"/>
                  </a:lnTo>
                  <a:lnTo>
                    <a:pt x="21" y="64"/>
                  </a:lnTo>
                  <a:lnTo>
                    <a:pt x="21" y="66"/>
                  </a:lnTo>
                  <a:lnTo>
                    <a:pt x="24" y="66"/>
                  </a:lnTo>
                  <a:lnTo>
                    <a:pt x="24" y="69"/>
                  </a:lnTo>
                  <a:lnTo>
                    <a:pt x="26" y="69"/>
                  </a:lnTo>
                  <a:lnTo>
                    <a:pt x="26" y="66"/>
                  </a:lnTo>
                  <a:lnTo>
                    <a:pt x="29" y="66"/>
                  </a:lnTo>
                  <a:lnTo>
                    <a:pt x="29" y="69"/>
                  </a:lnTo>
                  <a:lnTo>
                    <a:pt x="32" y="69"/>
                  </a:lnTo>
                  <a:lnTo>
                    <a:pt x="32" y="66"/>
                  </a:lnTo>
                  <a:lnTo>
                    <a:pt x="29" y="66"/>
                  </a:lnTo>
                  <a:lnTo>
                    <a:pt x="32" y="66"/>
                  </a:lnTo>
                  <a:lnTo>
                    <a:pt x="32" y="69"/>
                  </a:lnTo>
                  <a:lnTo>
                    <a:pt x="34" y="69"/>
                  </a:lnTo>
                  <a:lnTo>
                    <a:pt x="34" y="72"/>
                  </a:lnTo>
                  <a:lnTo>
                    <a:pt x="34" y="69"/>
                  </a:lnTo>
                  <a:lnTo>
                    <a:pt x="32" y="69"/>
                  </a:lnTo>
                  <a:lnTo>
                    <a:pt x="32" y="72"/>
                  </a:lnTo>
                  <a:lnTo>
                    <a:pt x="32" y="69"/>
                  </a:lnTo>
                  <a:lnTo>
                    <a:pt x="32" y="72"/>
                  </a:lnTo>
                  <a:lnTo>
                    <a:pt x="32" y="74"/>
                  </a:lnTo>
                  <a:lnTo>
                    <a:pt x="34" y="77"/>
                  </a:lnTo>
                  <a:lnTo>
                    <a:pt x="34" y="80"/>
                  </a:lnTo>
                  <a:lnTo>
                    <a:pt x="37" y="80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37" y="85"/>
                  </a:lnTo>
                  <a:lnTo>
                    <a:pt x="37" y="88"/>
                  </a:lnTo>
                  <a:lnTo>
                    <a:pt x="40" y="88"/>
                  </a:lnTo>
                  <a:lnTo>
                    <a:pt x="37" y="88"/>
                  </a:lnTo>
                  <a:lnTo>
                    <a:pt x="37" y="90"/>
                  </a:lnTo>
                  <a:lnTo>
                    <a:pt x="40" y="93"/>
                  </a:lnTo>
                  <a:lnTo>
                    <a:pt x="40" y="96"/>
                  </a:lnTo>
                  <a:lnTo>
                    <a:pt x="37" y="96"/>
                  </a:lnTo>
                  <a:lnTo>
                    <a:pt x="37" y="98"/>
                  </a:lnTo>
                  <a:lnTo>
                    <a:pt x="37" y="96"/>
                  </a:lnTo>
                  <a:lnTo>
                    <a:pt x="34" y="96"/>
                  </a:lnTo>
                  <a:lnTo>
                    <a:pt x="34" y="98"/>
                  </a:lnTo>
                  <a:lnTo>
                    <a:pt x="34" y="101"/>
                  </a:lnTo>
                  <a:lnTo>
                    <a:pt x="32" y="104"/>
                  </a:lnTo>
                  <a:lnTo>
                    <a:pt x="32" y="106"/>
                  </a:lnTo>
                  <a:lnTo>
                    <a:pt x="34" y="106"/>
                  </a:lnTo>
                  <a:lnTo>
                    <a:pt x="32" y="106"/>
                  </a:lnTo>
                  <a:lnTo>
                    <a:pt x="32" y="109"/>
                  </a:lnTo>
                  <a:lnTo>
                    <a:pt x="29" y="109"/>
                  </a:lnTo>
                  <a:lnTo>
                    <a:pt x="29" y="112"/>
                  </a:lnTo>
                  <a:lnTo>
                    <a:pt x="29" y="114"/>
                  </a:lnTo>
                  <a:lnTo>
                    <a:pt x="26" y="114"/>
                  </a:lnTo>
                  <a:lnTo>
                    <a:pt x="24" y="114"/>
                  </a:lnTo>
                  <a:lnTo>
                    <a:pt x="24" y="112"/>
                  </a:lnTo>
                  <a:lnTo>
                    <a:pt x="21" y="112"/>
                  </a:lnTo>
                  <a:lnTo>
                    <a:pt x="21" y="114"/>
                  </a:lnTo>
                  <a:lnTo>
                    <a:pt x="21" y="117"/>
                  </a:lnTo>
                  <a:lnTo>
                    <a:pt x="24" y="117"/>
                  </a:lnTo>
                  <a:lnTo>
                    <a:pt x="26" y="117"/>
                  </a:lnTo>
                  <a:lnTo>
                    <a:pt x="29" y="117"/>
                  </a:lnTo>
                  <a:lnTo>
                    <a:pt x="29" y="114"/>
                  </a:lnTo>
                  <a:lnTo>
                    <a:pt x="32" y="114"/>
                  </a:lnTo>
                  <a:lnTo>
                    <a:pt x="32" y="117"/>
                  </a:lnTo>
                  <a:lnTo>
                    <a:pt x="32" y="120"/>
                  </a:lnTo>
                  <a:lnTo>
                    <a:pt x="34" y="122"/>
                  </a:lnTo>
                  <a:lnTo>
                    <a:pt x="32" y="122"/>
                  </a:lnTo>
                  <a:lnTo>
                    <a:pt x="34" y="125"/>
                  </a:lnTo>
                  <a:lnTo>
                    <a:pt x="34" y="128"/>
                  </a:lnTo>
                  <a:lnTo>
                    <a:pt x="32" y="128"/>
                  </a:lnTo>
                  <a:lnTo>
                    <a:pt x="34" y="128"/>
                  </a:lnTo>
                  <a:lnTo>
                    <a:pt x="34" y="130"/>
                  </a:lnTo>
                  <a:lnTo>
                    <a:pt x="34" y="133"/>
                  </a:lnTo>
                  <a:lnTo>
                    <a:pt x="37" y="133"/>
                  </a:lnTo>
                  <a:lnTo>
                    <a:pt x="37" y="130"/>
                  </a:lnTo>
                  <a:lnTo>
                    <a:pt x="40" y="130"/>
                  </a:lnTo>
                  <a:lnTo>
                    <a:pt x="40" y="128"/>
                  </a:lnTo>
                  <a:lnTo>
                    <a:pt x="42" y="128"/>
                  </a:lnTo>
                  <a:lnTo>
                    <a:pt x="42" y="130"/>
                  </a:lnTo>
                  <a:lnTo>
                    <a:pt x="40" y="130"/>
                  </a:lnTo>
                  <a:lnTo>
                    <a:pt x="40" y="133"/>
                  </a:lnTo>
                  <a:lnTo>
                    <a:pt x="37" y="136"/>
                  </a:lnTo>
                  <a:lnTo>
                    <a:pt x="37" y="138"/>
                  </a:lnTo>
                  <a:lnTo>
                    <a:pt x="40" y="138"/>
                  </a:lnTo>
                  <a:lnTo>
                    <a:pt x="42" y="138"/>
                  </a:lnTo>
                  <a:lnTo>
                    <a:pt x="42" y="136"/>
                  </a:lnTo>
                  <a:lnTo>
                    <a:pt x="42" y="138"/>
                  </a:lnTo>
                  <a:lnTo>
                    <a:pt x="42" y="136"/>
                  </a:lnTo>
                  <a:lnTo>
                    <a:pt x="45" y="138"/>
                  </a:lnTo>
                  <a:lnTo>
                    <a:pt x="42" y="138"/>
                  </a:lnTo>
                  <a:lnTo>
                    <a:pt x="45" y="138"/>
                  </a:lnTo>
                  <a:lnTo>
                    <a:pt x="45" y="141"/>
                  </a:lnTo>
                  <a:lnTo>
                    <a:pt x="45" y="144"/>
                  </a:lnTo>
                  <a:lnTo>
                    <a:pt x="45" y="146"/>
                  </a:lnTo>
                  <a:lnTo>
                    <a:pt x="48" y="146"/>
                  </a:lnTo>
                  <a:lnTo>
                    <a:pt x="48" y="144"/>
                  </a:lnTo>
                  <a:lnTo>
                    <a:pt x="50" y="144"/>
                  </a:lnTo>
                  <a:lnTo>
                    <a:pt x="50" y="141"/>
                  </a:lnTo>
                  <a:lnTo>
                    <a:pt x="53" y="141"/>
                  </a:lnTo>
                  <a:lnTo>
                    <a:pt x="56" y="144"/>
                  </a:lnTo>
                  <a:lnTo>
                    <a:pt x="56" y="141"/>
                  </a:lnTo>
                  <a:lnTo>
                    <a:pt x="58" y="141"/>
                  </a:lnTo>
                  <a:lnTo>
                    <a:pt x="58" y="138"/>
                  </a:lnTo>
                  <a:lnTo>
                    <a:pt x="61" y="138"/>
                  </a:lnTo>
                  <a:lnTo>
                    <a:pt x="61" y="136"/>
                  </a:lnTo>
                  <a:lnTo>
                    <a:pt x="61" y="133"/>
                  </a:lnTo>
                  <a:lnTo>
                    <a:pt x="61" y="136"/>
                  </a:lnTo>
                  <a:lnTo>
                    <a:pt x="64" y="136"/>
                  </a:lnTo>
                  <a:lnTo>
                    <a:pt x="64" y="133"/>
                  </a:lnTo>
                  <a:lnTo>
                    <a:pt x="66" y="133"/>
                  </a:lnTo>
                  <a:lnTo>
                    <a:pt x="66" y="130"/>
                  </a:lnTo>
                  <a:lnTo>
                    <a:pt x="69" y="130"/>
                  </a:lnTo>
                  <a:lnTo>
                    <a:pt x="69" y="133"/>
                  </a:lnTo>
                  <a:lnTo>
                    <a:pt x="72" y="130"/>
                  </a:lnTo>
                  <a:lnTo>
                    <a:pt x="72" y="128"/>
                  </a:lnTo>
                  <a:lnTo>
                    <a:pt x="74" y="128"/>
                  </a:lnTo>
                  <a:lnTo>
                    <a:pt x="74" y="125"/>
                  </a:lnTo>
                  <a:lnTo>
                    <a:pt x="72" y="125"/>
                  </a:lnTo>
                  <a:lnTo>
                    <a:pt x="74" y="125"/>
                  </a:lnTo>
                  <a:lnTo>
                    <a:pt x="77" y="125"/>
                  </a:lnTo>
                  <a:lnTo>
                    <a:pt x="77" y="128"/>
                  </a:lnTo>
                  <a:lnTo>
                    <a:pt x="80" y="125"/>
                  </a:lnTo>
                  <a:lnTo>
                    <a:pt x="80" y="122"/>
                  </a:lnTo>
                  <a:lnTo>
                    <a:pt x="80" y="125"/>
                  </a:lnTo>
                  <a:lnTo>
                    <a:pt x="80" y="128"/>
                  </a:lnTo>
                  <a:lnTo>
                    <a:pt x="82" y="128"/>
                  </a:lnTo>
                  <a:lnTo>
                    <a:pt x="82" y="130"/>
                  </a:lnTo>
                  <a:lnTo>
                    <a:pt x="85" y="130"/>
                  </a:lnTo>
                  <a:lnTo>
                    <a:pt x="88" y="133"/>
                  </a:lnTo>
                  <a:lnTo>
                    <a:pt x="90" y="133"/>
                  </a:lnTo>
                  <a:lnTo>
                    <a:pt x="90" y="136"/>
                  </a:lnTo>
                  <a:lnTo>
                    <a:pt x="90" y="138"/>
                  </a:lnTo>
                  <a:lnTo>
                    <a:pt x="90" y="141"/>
                  </a:lnTo>
                  <a:lnTo>
                    <a:pt x="93" y="141"/>
                  </a:lnTo>
                  <a:lnTo>
                    <a:pt x="96" y="141"/>
                  </a:lnTo>
                  <a:lnTo>
                    <a:pt x="93" y="141"/>
                  </a:lnTo>
                  <a:lnTo>
                    <a:pt x="93" y="144"/>
                  </a:lnTo>
                  <a:lnTo>
                    <a:pt x="96" y="144"/>
                  </a:lnTo>
                  <a:lnTo>
                    <a:pt x="93" y="146"/>
                  </a:lnTo>
                  <a:lnTo>
                    <a:pt x="96" y="146"/>
                  </a:lnTo>
                  <a:lnTo>
                    <a:pt x="93" y="149"/>
                  </a:lnTo>
                  <a:lnTo>
                    <a:pt x="93" y="152"/>
                  </a:lnTo>
                  <a:lnTo>
                    <a:pt x="96" y="152"/>
                  </a:lnTo>
                  <a:lnTo>
                    <a:pt x="98" y="152"/>
                  </a:lnTo>
                  <a:lnTo>
                    <a:pt x="98" y="149"/>
                  </a:lnTo>
                  <a:lnTo>
                    <a:pt x="101" y="149"/>
                  </a:lnTo>
                  <a:lnTo>
                    <a:pt x="104" y="149"/>
                  </a:lnTo>
                  <a:lnTo>
                    <a:pt x="106" y="146"/>
                  </a:lnTo>
                  <a:lnTo>
                    <a:pt x="106" y="149"/>
                  </a:lnTo>
                  <a:lnTo>
                    <a:pt x="106" y="152"/>
                  </a:lnTo>
                  <a:lnTo>
                    <a:pt x="106" y="154"/>
                  </a:lnTo>
                  <a:lnTo>
                    <a:pt x="106" y="157"/>
                  </a:lnTo>
                  <a:lnTo>
                    <a:pt x="106" y="160"/>
                  </a:lnTo>
                  <a:lnTo>
                    <a:pt x="106" y="162"/>
                  </a:lnTo>
                  <a:lnTo>
                    <a:pt x="106" y="165"/>
                  </a:lnTo>
                  <a:lnTo>
                    <a:pt x="104" y="165"/>
                  </a:lnTo>
                  <a:lnTo>
                    <a:pt x="104" y="162"/>
                  </a:lnTo>
                  <a:lnTo>
                    <a:pt x="104" y="160"/>
                  </a:lnTo>
                  <a:lnTo>
                    <a:pt x="106" y="160"/>
                  </a:lnTo>
                  <a:lnTo>
                    <a:pt x="106" y="157"/>
                  </a:lnTo>
                  <a:lnTo>
                    <a:pt x="104" y="157"/>
                  </a:lnTo>
                  <a:lnTo>
                    <a:pt x="104" y="154"/>
                  </a:lnTo>
                  <a:lnTo>
                    <a:pt x="106" y="154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83" name="Freeform 549"/>
            <p:cNvSpPr>
              <a:spLocks/>
            </p:cNvSpPr>
            <p:nvPr/>
          </p:nvSpPr>
          <p:spPr bwMode="auto">
            <a:xfrm>
              <a:off x="3014663" y="4994275"/>
              <a:ext cx="12700" cy="9525"/>
            </a:xfrm>
            <a:custGeom>
              <a:avLst/>
              <a:gdLst>
                <a:gd name="T0" fmla="*/ 0 w 3"/>
                <a:gd name="T1" fmla="*/ 0 h 3"/>
                <a:gd name="T2" fmla="*/ 2147483647 w 3"/>
                <a:gd name="T3" fmla="*/ 0 h 3"/>
                <a:gd name="T4" fmla="*/ 0 w 3"/>
                <a:gd name="T5" fmla="*/ 2147483647 h 3"/>
                <a:gd name="T6" fmla="*/ 0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0"/>
                  </a:moveTo>
                  <a:lnTo>
                    <a:pt x="3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84" name="Freeform 550"/>
            <p:cNvSpPr>
              <a:spLocks/>
            </p:cNvSpPr>
            <p:nvPr/>
          </p:nvSpPr>
          <p:spPr bwMode="auto">
            <a:xfrm>
              <a:off x="3027363" y="5195888"/>
              <a:ext cx="0" cy="9525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85" name="Freeform 551"/>
            <p:cNvSpPr>
              <a:spLocks/>
            </p:cNvSpPr>
            <p:nvPr/>
          </p:nvSpPr>
          <p:spPr bwMode="auto">
            <a:xfrm>
              <a:off x="2936875" y="4708525"/>
              <a:ext cx="9525" cy="9525"/>
            </a:xfrm>
            <a:custGeom>
              <a:avLst/>
              <a:gdLst>
                <a:gd name="T0" fmla="*/ 0 w 2"/>
                <a:gd name="T1" fmla="*/ 2147483647 h 3"/>
                <a:gd name="T2" fmla="*/ 2147483647 w 2"/>
                <a:gd name="T3" fmla="*/ 0 h 3"/>
                <a:gd name="T4" fmla="*/ 2147483647 w 2"/>
                <a:gd name="T5" fmla="*/ 2147483647 h 3"/>
                <a:gd name="T6" fmla="*/ 0 w 2"/>
                <a:gd name="T7" fmla="*/ 2147483647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3"/>
                <a:gd name="T14" fmla="*/ 2 w 2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3">
                  <a:moveTo>
                    <a:pt x="0" y="3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0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86" name="Freeform 552"/>
            <p:cNvSpPr>
              <a:spLocks/>
            </p:cNvSpPr>
            <p:nvPr/>
          </p:nvSpPr>
          <p:spPr bwMode="auto">
            <a:xfrm>
              <a:off x="3063875" y="5176838"/>
              <a:ext cx="0" cy="6350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87" name="Freeform 553"/>
            <p:cNvSpPr>
              <a:spLocks/>
            </p:cNvSpPr>
            <p:nvPr/>
          </p:nvSpPr>
          <p:spPr bwMode="auto">
            <a:xfrm>
              <a:off x="3014663" y="5003800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88" name="Freeform 554"/>
            <p:cNvSpPr>
              <a:spLocks/>
            </p:cNvSpPr>
            <p:nvPr/>
          </p:nvSpPr>
          <p:spPr bwMode="auto">
            <a:xfrm>
              <a:off x="2959100" y="5087938"/>
              <a:ext cx="7938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89" name="Freeform 555"/>
            <p:cNvSpPr>
              <a:spLocks/>
            </p:cNvSpPr>
            <p:nvPr/>
          </p:nvSpPr>
          <p:spPr bwMode="auto">
            <a:xfrm>
              <a:off x="2967038" y="4878388"/>
              <a:ext cx="0" cy="9525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90" name="Freeform 556"/>
            <p:cNvSpPr>
              <a:spLocks/>
            </p:cNvSpPr>
            <p:nvPr/>
          </p:nvSpPr>
          <p:spPr bwMode="auto">
            <a:xfrm>
              <a:off x="2906713" y="4654550"/>
              <a:ext cx="7937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91" name="Freeform 557"/>
            <p:cNvSpPr>
              <a:spLocks/>
            </p:cNvSpPr>
            <p:nvPr/>
          </p:nvSpPr>
          <p:spPr bwMode="auto">
            <a:xfrm>
              <a:off x="2997200" y="4684713"/>
              <a:ext cx="9525" cy="23812"/>
            </a:xfrm>
            <a:custGeom>
              <a:avLst/>
              <a:gdLst>
                <a:gd name="T0" fmla="*/ 0 w 2"/>
                <a:gd name="T1" fmla="*/ 0 h 5"/>
                <a:gd name="T2" fmla="*/ 2147483647 w 2"/>
                <a:gd name="T3" fmla="*/ 0 h 5"/>
                <a:gd name="T4" fmla="*/ 2147483647 w 2"/>
                <a:gd name="T5" fmla="*/ 2147483647 h 5"/>
                <a:gd name="T6" fmla="*/ 2147483647 w 2"/>
                <a:gd name="T7" fmla="*/ 2147483647 h 5"/>
                <a:gd name="T8" fmla="*/ 0 w 2"/>
                <a:gd name="T9" fmla="*/ 2147483647 h 5"/>
                <a:gd name="T10" fmla="*/ 0 w 2"/>
                <a:gd name="T11" fmla="*/ 2147483647 h 5"/>
                <a:gd name="T12" fmla="*/ 0 w 2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5"/>
                <a:gd name="T23" fmla="*/ 2 w 2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5">
                  <a:moveTo>
                    <a:pt x="0" y="0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92" name="Freeform 558"/>
            <p:cNvSpPr>
              <a:spLocks/>
            </p:cNvSpPr>
            <p:nvPr/>
          </p:nvSpPr>
          <p:spPr bwMode="auto">
            <a:xfrm>
              <a:off x="3027363" y="4699000"/>
              <a:ext cx="0" cy="9525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93" name="Freeform 559"/>
            <p:cNvSpPr>
              <a:spLocks/>
            </p:cNvSpPr>
            <p:nvPr/>
          </p:nvSpPr>
          <p:spPr bwMode="auto">
            <a:xfrm>
              <a:off x="3014663" y="4699000"/>
              <a:ext cx="0" cy="9525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94" name="Freeform 560"/>
            <p:cNvSpPr>
              <a:spLocks/>
            </p:cNvSpPr>
            <p:nvPr/>
          </p:nvSpPr>
          <p:spPr bwMode="auto">
            <a:xfrm>
              <a:off x="3027363" y="4730750"/>
              <a:ext cx="0" cy="6350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95" name="Rectangle 561"/>
            <p:cNvSpPr>
              <a:spLocks noChangeArrowheads="1"/>
            </p:cNvSpPr>
            <p:nvPr/>
          </p:nvSpPr>
          <p:spPr bwMode="auto">
            <a:xfrm>
              <a:off x="3094038" y="4400550"/>
              <a:ext cx="12700" cy="12700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696" name="Freeform 562"/>
            <p:cNvSpPr>
              <a:spLocks/>
            </p:cNvSpPr>
            <p:nvPr/>
          </p:nvSpPr>
          <p:spPr bwMode="auto">
            <a:xfrm>
              <a:off x="3094038" y="4381500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97" name="Freeform 563"/>
            <p:cNvSpPr>
              <a:spLocks/>
            </p:cNvSpPr>
            <p:nvPr/>
          </p:nvSpPr>
          <p:spPr bwMode="auto">
            <a:xfrm>
              <a:off x="3155950" y="4419600"/>
              <a:ext cx="0" cy="12700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98" name="Freeform 564"/>
            <p:cNvSpPr>
              <a:spLocks/>
            </p:cNvSpPr>
            <p:nvPr/>
          </p:nvSpPr>
          <p:spPr bwMode="auto">
            <a:xfrm>
              <a:off x="3148013" y="4308475"/>
              <a:ext cx="36512" cy="41275"/>
            </a:xfrm>
            <a:custGeom>
              <a:avLst/>
              <a:gdLst>
                <a:gd name="T0" fmla="*/ 0 w 10"/>
                <a:gd name="T1" fmla="*/ 2147483647 h 11"/>
                <a:gd name="T2" fmla="*/ 0 w 10"/>
                <a:gd name="T3" fmla="*/ 0 h 11"/>
                <a:gd name="T4" fmla="*/ 0 w 10"/>
                <a:gd name="T5" fmla="*/ 2147483647 h 11"/>
                <a:gd name="T6" fmla="*/ 2147483647 w 10"/>
                <a:gd name="T7" fmla="*/ 2147483647 h 11"/>
                <a:gd name="T8" fmla="*/ 2147483647 w 10"/>
                <a:gd name="T9" fmla="*/ 2147483647 h 11"/>
                <a:gd name="T10" fmla="*/ 2147483647 w 10"/>
                <a:gd name="T11" fmla="*/ 2147483647 h 11"/>
                <a:gd name="T12" fmla="*/ 2147483647 w 10"/>
                <a:gd name="T13" fmla="*/ 2147483647 h 11"/>
                <a:gd name="T14" fmla="*/ 2147483647 w 10"/>
                <a:gd name="T15" fmla="*/ 2147483647 h 11"/>
                <a:gd name="T16" fmla="*/ 2147483647 w 10"/>
                <a:gd name="T17" fmla="*/ 2147483647 h 11"/>
                <a:gd name="T18" fmla="*/ 2147483647 w 10"/>
                <a:gd name="T19" fmla="*/ 2147483647 h 11"/>
                <a:gd name="T20" fmla="*/ 2147483647 w 10"/>
                <a:gd name="T21" fmla="*/ 2147483647 h 11"/>
                <a:gd name="T22" fmla="*/ 2147483647 w 10"/>
                <a:gd name="T23" fmla="*/ 2147483647 h 11"/>
                <a:gd name="T24" fmla="*/ 2147483647 w 10"/>
                <a:gd name="T25" fmla="*/ 2147483647 h 11"/>
                <a:gd name="T26" fmla="*/ 2147483647 w 10"/>
                <a:gd name="T27" fmla="*/ 2147483647 h 11"/>
                <a:gd name="T28" fmla="*/ 2147483647 w 10"/>
                <a:gd name="T29" fmla="*/ 2147483647 h 11"/>
                <a:gd name="T30" fmla="*/ 2147483647 w 10"/>
                <a:gd name="T31" fmla="*/ 2147483647 h 11"/>
                <a:gd name="T32" fmla="*/ 0 w 10"/>
                <a:gd name="T33" fmla="*/ 2147483647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"/>
                <a:gd name="T52" fmla="*/ 0 h 11"/>
                <a:gd name="T53" fmla="*/ 10 w 10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" h="11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5" y="5"/>
                  </a:lnTo>
                  <a:lnTo>
                    <a:pt x="8" y="5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0" y="11"/>
                  </a:lnTo>
                  <a:lnTo>
                    <a:pt x="8" y="11"/>
                  </a:lnTo>
                  <a:lnTo>
                    <a:pt x="8" y="8"/>
                  </a:lnTo>
                  <a:lnTo>
                    <a:pt x="5" y="8"/>
                  </a:lnTo>
                  <a:lnTo>
                    <a:pt x="2" y="8"/>
                  </a:lnTo>
                  <a:lnTo>
                    <a:pt x="2" y="5"/>
                  </a:lnTo>
                  <a:lnTo>
                    <a:pt x="2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9525">
              <a:noFill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699" name="Freeform 565"/>
            <p:cNvSpPr>
              <a:spLocks/>
            </p:cNvSpPr>
            <p:nvPr/>
          </p:nvSpPr>
          <p:spPr bwMode="auto">
            <a:xfrm>
              <a:off x="3148013" y="4308475"/>
              <a:ext cx="36512" cy="41275"/>
            </a:xfrm>
            <a:custGeom>
              <a:avLst/>
              <a:gdLst>
                <a:gd name="T0" fmla="*/ 0 w 10"/>
                <a:gd name="T1" fmla="*/ 2147483647 h 11"/>
                <a:gd name="T2" fmla="*/ 0 w 10"/>
                <a:gd name="T3" fmla="*/ 0 h 11"/>
                <a:gd name="T4" fmla="*/ 0 w 10"/>
                <a:gd name="T5" fmla="*/ 2147483647 h 11"/>
                <a:gd name="T6" fmla="*/ 2147483647 w 10"/>
                <a:gd name="T7" fmla="*/ 2147483647 h 11"/>
                <a:gd name="T8" fmla="*/ 2147483647 w 10"/>
                <a:gd name="T9" fmla="*/ 2147483647 h 11"/>
                <a:gd name="T10" fmla="*/ 2147483647 w 10"/>
                <a:gd name="T11" fmla="*/ 2147483647 h 11"/>
                <a:gd name="T12" fmla="*/ 2147483647 w 10"/>
                <a:gd name="T13" fmla="*/ 2147483647 h 11"/>
                <a:gd name="T14" fmla="*/ 2147483647 w 10"/>
                <a:gd name="T15" fmla="*/ 2147483647 h 11"/>
                <a:gd name="T16" fmla="*/ 2147483647 w 10"/>
                <a:gd name="T17" fmla="*/ 2147483647 h 11"/>
                <a:gd name="T18" fmla="*/ 2147483647 w 10"/>
                <a:gd name="T19" fmla="*/ 2147483647 h 11"/>
                <a:gd name="T20" fmla="*/ 2147483647 w 10"/>
                <a:gd name="T21" fmla="*/ 2147483647 h 11"/>
                <a:gd name="T22" fmla="*/ 2147483647 w 10"/>
                <a:gd name="T23" fmla="*/ 2147483647 h 11"/>
                <a:gd name="T24" fmla="*/ 2147483647 w 10"/>
                <a:gd name="T25" fmla="*/ 2147483647 h 11"/>
                <a:gd name="T26" fmla="*/ 2147483647 w 10"/>
                <a:gd name="T27" fmla="*/ 2147483647 h 11"/>
                <a:gd name="T28" fmla="*/ 2147483647 w 10"/>
                <a:gd name="T29" fmla="*/ 2147483647 h 11"/>
                <a:gd name="T30" fmla="*/ 2147483647 w 10"/>
                <a:gd name="T31" fmla="*/ 2147483647 h 11"/>
                <a:gd name="T32" fmla="*/ 0 w 10"/>
                <a:gd name="T33" fmla="*/ 2147483647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"/>
                <a:gd name="T52" fmla="*/ 0 h 11"/>
                <a:gd name="T53" fmla="*/ 10 w 10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" h="11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5" y="5"/>
                  </a:lnTo>
                  <a:lnTo>
                    <a:pt x="8" y="5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0" y="11"/>
                  </a:lnTo>
                  <a:lnTo>
                    <a:pt x="8" y="11"/>
                  </a:lnTo>
                  <a:lnTo>
                    <a:pt x="8" y="8"/>
                  </a:lnTo>
                  <a:lnTo>
                    <a:pt x="5" y="8"/>
                  </a:lnTo>
                  <a:lnTo>
                    <a:pt x="2" y="8"/>
                  </a:lnTo>
                  <a:lnTo>
                    <a:pt x="2" y="5"/>
                  </a:lnTo>
                  <a:lnTo>
                    <a:pt x="2" y="3"/>
                  </a:lnTo>
                  <a:lnTo>
                    <a:pt x="0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00" name="Freeform 566"/>
            <p:cNvSpPr>
              <a:spLocks/>
            </p:cNvSpPr>
            <p:nvPr/>
          </p:nvSpPr>
          <p:spPr bwMode="auto">
            <a:xfrm>
              <a:off x="3167063" y="4391025"/>
              <a:ext cx="12700" cy="9525"/>
            </a:xfrm>
            <a:custGeom>
              <a:avLst/>
              <a:gdLst>
                <a:gd name="T0" fmla="*/ 0 w 3"/>
                <a:gd name="T1" fmla="*/ 2147483647 h 3"/>
                <a:gd name="T2" fmla="*/ 0 w 3"/>
                <a:gd name="T3" fmla="*/ 0 h 3"/>
                <a:gd name="T4" fmla="*/ 2147483647 w 3"/>
                <a:gd name="T5" fmla="*/ 0 h 3"/>
                <a:gd name="T6" fmla="*/ 0 w 3"/>
                <a:gd name="T7" fmla="*/ 0 h 3"/>
                <a:gd name="T8" fmla="*/ 0 w 3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0" y="3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9525">
              <a:noFill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01" name="Freeform 567"/>
            <p:cNvSpPr>
              <a:spLocks/>
            </p:cNvSpPr>
            <p:nvPr/>
          </p:nvSpPr>
          <p:spPr bwMode="auto">
            <a:xfrm>
              <a:off x="3167063" y="4391025"/>
              <a:ext cx="12700" cy="9525"/>
            </a:xfrm>
            <a:custGeom>
              <a:avLst/>
              <a:gdLst>
                <a:gd name="T0" fmla="*/ 0 w 3"/>
                <a:gd name="T1" fmla="*/ 2147483647 h 3"/>
                <a:gd name="T2" fmla="*/ 0 w 3"/>
                <a:gd name="T3" fmla="*/ 0 h 3"/>
                <a:gd name="T4" fmla="*/ 2147483647 w 3"/>
                <a:gd name="T5" fmla="*/ 0 h 3"/>
                <a:gd name="T6" fmla="*/ 0 w 3"/>
                <a:gd name="T7" fmla="*/ 0 h 3"/>
                <a:gd name="T8" fmla="*/ 0 w 3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0" y="3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02" name="Freeform 568"/>
            <p:cNvSpPr>
              <a:spLocks/>
            </p:cNvSpPr>
            <p:nvPr/>
          </p:nvSpPr>
          <p:spPr bwMode="auto">
            <a:xfrm>
              <a:off x="3167063" y="4527550"/>
              <a:ext cx="0" cy="14288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03" name="Rectangle 569"/>
            <p:cNvSpPr>
              <a:spLocks noChangeArrowheads="1"/>
            </p:cNvSpPr>
            <p:nvPr/>
          </p:nvSpPr>
          <p:spPr bwMode="auto">
            <a:xfrm>
              <a:off x="3214688" y="4560888"/>
              <a:ext cx="12700" cy="9525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704" name="Freeform 570"/>
            <p:cNvSpPr>
              <a:spLocks/>
            </p:cNvSpPr>
            <p:nvPr/>
          </p:nvSpPr>
          <p:spPr bwMode="auto">
            <a:xfrm>
              <a:off x="3076575" y="4541838"/>
              <a:ext cx="9525" cy="7937"/>
            </a:xfrm>
            <a:custGeom>
              <a:avLst/>
              <a:gdLst>
                <a:gd name="T0" fmla="*/ 2147483647 w 3"/>
                <a:gd name="T1" fmla="*/ 0 h 2"/>
                <a:gd name="T2" fmla="*/ 2147483647 w 3"/>
                <a:gd name="T3" fmla="*/ 2147483647 h 2"/>
                <a:gd name="T4" fmla="*/ 2147483647 w 3"/>
                <a:gd name="T5" fmla="*/ 0 h 2"/>
                <a:gd name="T6" fmla="*/ 0 w 3"/>
                <a:gd name="T7" fmla="*/ 0 h 2"/>
                <a:gd name="T8" fmla="*/ 2147483647 w 3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3" y="0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05" name="Freeform 571"/>
            <p:cNvSpPr>
              <a:spLocks/>
            </p:cNvSpPr>
            <p:nvPr/>
          </p:nvSpPr>
          <p:spPr bwMode="auto">
            <a:xfrm>
              <a:off x="3155950" y="4495800"/>
              <a:ext cx="0" cy="12700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06" name="Freeform 572"/>
            <p:cNvSpPr>
              <a:spLocks/>
            </p:cNvSpPr>
            <p:nvPr/>
          </p:nvSpPr>
          <p:spPr bwMode="auto">
            <a:xfrm>
              <a:off x="3155950" y="4508500"/>
              <a:ext cx="0" cy="7938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07" name="Freeform 573"/>
            <p:cNvSpPr>
              <a:spLocks/>
            </p:cNvSpPr>
            <p:nvPr/>
          </p:nvSpPr>
          <p:spPr bwMode="auto">
            <a:xfrm>
              <a:off x="3497263" y="4527550"/>
              <a:ext cx="41275" cy="33338"/>
            </a:xfrm>
            <a:custGeom>
              <a:avLst/>
              <a:gdLst>
                <a:gd name="T0" fmla="*/ 2147483647 w 11"/>
                <a:gd name="T1" fmla="*/ 0 h 8"/>
                <a:gd name="T2" fmla="*/ 2147483647 w 11"/>
                <a:gd name="T3" fmla="*/ 0 h 8"/>
                <a:gd name="T4" fmla="*/ 2147483647 w 11"/>
                <a:gd name="T5" fmla="*/ 0 h 8"/>
                <a:gd name="T6" fmla="*/ 2147483647 w 11"/>
                <a:gd name="T7" fmla="*/ 0 h 8"/>
                <a:gd name="T8" fmla="*/ 2147483647 w 11"/>
                <a:gd name="T9" fmla="*/ 2147483647 h 8"/>
                <a:gd name="T10" fmla="*/ 2147483647 w 11"/>
                <a:gd name="T11" fmla="*/ 2147483647 h 8"/>
                <a:gd name="T12" fmla="*/ 2147483647 w 11"/>
                <a:gd name="T13" fmla="*/ 2147483647 h 8"/>
                <a:gd name="T14" fmla="*/ 2147483647 w 11"/>
                <a:gd name="T15" fmla="*/ 2147483647 h 8"/>
                <a:gd name="T16" fmla="*/ 2147483647 w 11"/>
                <a:gd name="T17" fmla="*/ 2147483647 h 8"/>
                <a:gd name="T18" fmla="*/ 2147483647 w 11"/>
                <a:gd name="T19" fmla="*/ 2147483647 h 8"/>
                <a:gd name="T20" fmla="*/ 2147483647 w 11"/>
                <a:gd name="T21" fmla="*/ 2147483647 h 8"/>
                <a:gd name="T22" fmla="*/ 0 w 11"/>
                <a:gd name="T23" fmla="*/ 2147483647 h 8"/>
                <a:gd name="T24" fmla="*/ 0 w 11"/>
                <a:gd name="T25" fmla="*/ 2147483647 h 8"/>
                <a:gd name="T26" fmla="*/ 2147483647 w 11"/>
                <a:gd name="T27" fmla="*/ 2147483647 h 8"/>
                <a:gd name="T28" fmla="*/ 2147483647 w 11"/>
                <a:gd name="T29" fmla="*/ 2147483647 h 8"/>
                <a:gd name="T30" fmla="*/ 2147483647 w 11"/>
                <a:gd name="T31" fmla="*/ 0 h 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1"/>
                <a:gd name="T49" fmla="*/ 0 h 8"/>
                <a:gd name="T50" fmla="*/ 11 w 11"/>
                <a:gd name="T51" fmla="*/ 8 h 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1" h="8">
                  <a:moveTo>
                    <a:pt x="5" y="0"/>
                  </a:moveTo>
                  <a:lnTo>
                    <a:pt x="8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5" y="3"/>
                  </a:lnTo>
                  <a:lnTo>
                    <a:pt x="8" y="3"/>
                  </a:lnTo>
                  <a:lnTo>
                    <a:pt x="8" y="5"/>
                  </a:lnTo>
                  <a:lnTo>
                    <a:pt x="5" y="5"/>
                  </a:lnTo>
                  <a:lnTo>
                    <a:pt x="5" y="8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08" name="Freeform 574"/>
            <p:cNvSpPr>
              <a:spLocks/>
            </p:cNvSpPr>
            <p:nvPr/>
          </p:nvSpPr>
          <p:spPr bwMode="auto">
            <a:xfrm>
              <a:off x="2879725" y="5765800"/>
              <a:ext cx="0" cy="12700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09" name="Freeform 575"/>
            <p:cNvSpPr>
              <a:spLocks/>
            </p:cNvSpPr>
            <p:nvPr/>
          </p:nvSpPr>
          <p:spPr bwMode="auto">
            <a:xfrm>
              <a:off x="2867025" y="5765800"/>
              <a:ext cx="12700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10" name="Freeform 576"/>
            <p:cNvSpPr>
              <a:spLocks/>
            </p:cNvSpPr>
            <p:nvPr/>
          </p:nvSpPr>
          <p:spPr bwMode="auto">
            <a:xfrm>
              <a:off x="2887663" y="5765800"/>
              <a:ext cx="0" cy="12700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11" name="Freeform 577"/>
            <p:cNvSpPr>
              <a:spLocks/>
            </p:cNvSpPr>
            <p:nvPr/>
          </p:nvSpPr>
          <p:spPr bwMode="auto">
            <a:xfrm>
              <a:off x="2867025" y="5734050"/>
              <a:ext cx="12700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12" name="Freeform 578"/>
            <p:cNvSpPr>
              <a:spLocks/>
            </p:cNvSpPr>
            <p:nvPr/>
          </p:nvSpPr>
          <p:spPr bwMode="auto">
            <a:xfrm>
              <a:off x="2879725" y="5721350"/>
              <a:ext cx="7938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13" name="Freeform 579"/>
            <p:cNvSpPr>
              <a:spLocks/>
            </p:cNvSpPr>
            <p:nvPr/>
          </p:nvSpPr>
          <p:spPr bwMode="auto">
            <a:xfrm>
              <a:off x="2867025" y="5721350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14" name="Freeform 580"/>
            <p:cNvSpPr>
              <a:spLocks/>
            </p:cNvSpPr>
            <p:nvPr/>
          </p:nvSpPr>
          <p:spPr bwMode="auto">
            <a:xfrm>
              <a:off x="2867025" y="5715000"/>
              <a:ext cx="0" cy="6350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15" name="Freeform 581"/>
            <p:cNvSpPr>
              <a:spLocks/>
            </p:cNvSpPr>
            <p:nvPr/>
          </p:nvSpPr>
          <p:spPr bwMode="auto">
            <a:xfrm>
              <a:off x="3305175" y="4919663"/>
              <a:ext cx="41275" cy="22225"/>
            </a:xfrm>
            <a:custGeom>
              <a:avLst/>
              <a:gdLst>
                <a:gd name="T0" fmla="*/ 2147483647 w 11"/>
                <a:gd name="T1" fmla="*/ 2147483647 h 5"/>
                <a:gd name="T2" fmla="*/ 2147483647 w 11"/>
                <a:gd name="T3" fmla="*/ 2147483647 h 5"/>
                <a:gd name="T4" fmla="*/ 2147483647 w 11"/>
                <a:gd name="T5" fmla="*/ 0 h 5"/>
                <a:gd name="T6" fmla="*/ 2147483647 w 11"/>
                <a:gd name="T7" fmla="*/ 0 h 5"/>
                <a:gd name="T8" fmla="*/ 2147483647 w 11"/>
                <a:gd name="T9" fmla="*/ 2147483647 h 5"/>
                <a:gd name="T10" fmla="*/ 2147483647 w 11"/>
                <a:gd name="T11" fmla="*/ 2147483647 h 5"/>
                <a:gd name="T12" fmla="*/ 2147483647 w 11"/>
                <a:gd name="T13" fmla="*/ 2147483647 h 5"/>
                <a:gd name="T14" fmla="*/ 2147483647 w 11"/>
                <a:gd name="T15" fmla="*/ 2147483647 h 5"/>
                <a:gd name="T16" fmla="*/ 2147483647 w 11"/>
                <a:gd name="T17" fmla="*/ 2147483647 h 5"/>
                <a:gd name="T18" fmla="*/ 2147483647 w 11"/>
                <a:gd name="T19" fmla="*/ 2147483647 h 5"/>
                <a:gd name="T20" fmla="*/ 2147483647 w 11"/>
                <a:gd name="T21" fmla="*/ 2147483647 h 5"/>
                <a:gd name="T22" fmla="*/ 2147483647 w 11"/>
                <a:gd name="T23" fmla="*/ 2147483647 h 5"/>
                <a:gd name="T24" fmla="*/ 2147483647 w 11"/>
                <a:gd name="T25" fmla="*/ 2147483647 h 5"/>
                <a:gd name="T26" fmla="*/ 0 w 11"/>
                <a:gd name="T27" fmla="*/ 2147483647 h 5"/>
                <a:gd name="T28" fmla="*/ 2147483647 w 11"/>
                <a:gd name="T29" fmla="*/ 2147483647 h 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"/>
                <a:gd name="T46" fmla="*/ 0 h 5"/>
                <a:gd name="T47" fmla="*/ 11 w 11"/>
                <a:gd name="T48" fmla="*/ 5 h 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" h="5">
                  <a:moveTo>
                    <a:pt x="3" y="2"/>
                  </a:moveTo>
                  <a:lnTo>
                    <a:pt x="6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8" y="5"/>
                  </a:lnTo>
                  <a:lnTo>
                    <a:pt x="11" y="5"/>
                  </a:lnTo>
                  <a:lnTo>
                    <a:pt x="8" y="5"/>
                  </a:lnTo>
                  <a:lnTo>
                    <a:pt x="8" y="2"/>
                  </a:lnTo>
                  <a:lnTo>
                    <a:pt x="6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3" y="2"/>
                  </a:lnTo>
                  <a:lnTo>
                    <a:pt x="0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16" name="Freeform 582"/>
            <p:cNvSpPr>
              <a:spLocks/>
            </p:cNvSpPr>
            <p:nvPr/>
          </p:nvSpPr>
          <p:spPr bwMode="auto">
            <a:xfrm>
              <a:off x="3238500" y="4665663"/>
              <a:ext cx="7938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17" name="Freeform 583"/>
            <p:cNvSpPr>
              <a:spLocks/>
            </p:cNvSpPr>
            <p:nvPr/>
          </p:nvSpPr>
          <p:spPr bwMode="auto">
            <a:xfrm>
              <a:off x="3238500" y="5670550"/>
              <a:ext cx="0" cy="11113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18" name="Freeform 584"/>
            <p:cNvSpPr>
              <a:spLocks/>
            </p:cNvSpPr>
            <p:nvPr/>
          </p:nvSpPr>
          <p:spPr bwMode="auto">
            <a:xfrm>
              <a:off x="3238500" y="4381500"/>
              <a:ext cx="17463" cy="9525"/>
            </a:xfrm>
            <a:custGeom>
              <a:avLst/>
              <a:gdLst>
                <a:gd name="T0" fmla="*/ 2147483647 w 5"/>
                <a:gd name="T1" fmla="*/ 2147483647 h 2"/>
                <a:gd name="T2" fmla="*/ 0 w 5"/>
                <a:gd name="T3" fmla="*/ 2147483647 h 2"/>
                <a:gd name="T4" fmla="*/ 0 w 5"/>
                <a:gd name="T5" fmla="*/ 0 h 2"/>
                <a:gd name="T6" fmla="*/ 2147483647 w 5"/>
                <a:gd name="T7" fmla="*/ 0 h 2"/>
                <a:gd name="T8" fmla="*/ 2147483647 w 5"/>
                <a:gd name="T9" fmla="*/ 2147483647 h 2"/>
                <a:gd name="T10" fmla="*/ 2147483647 w 5"/>
                <a:gd name="T11" fmla="*/ 2147483647 h 2"/>
                <a:gd name="T12" fmla="*/ 2147483647 w 5"/>
                <a:gd name="T13" fmla="*/ 2147483647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2"/>
                <a:gd name="T23" fmla="*/ 5 w 5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2">
                  <a:moveTo>
                    <a:pt x="2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5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19" name="Freeform 585"/>
            <p:cNvSpPr>
              <a:spLocks/>
            </p:cNvSpPr>
            <p:nvPr/>
          </p:nvSpPr>
          <p:spPr bwMode="auto">
            <a:xfrm>
              <a:off x="3106738" y="5046663"/>
              <a:ext cx="11112" cy="7937"/>
            </a:xfrm>
            <a:custGeom>
              <a:avLst/>
              <a:gdLst>
                <a:gd name="T0" fmla="*/ 0 w 3"/>
                <a:gd name="T1" fmla="*/ 0 h 2"/>
                <a:gd name="T2" fmla="*/ 2147483647 w 3"/>
                <a:gd name="T3" fmla="*/ 0 h 2"/>
                <a:gd name="T4" fmla="*/ 0 w 3"/>
                <a:gd name="T5" fmla="*/ 2147483647 h 2"/>
                <a:gd name="T6" fmla="*/ 0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0" y="0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20" name="Freeform 586"/>
            <p:cNvSpPr>
              <a:spLocks/>
            </p:cNvSpPr>
            <p:nvPr/>
          </p:nvSpPr>
          <p:spPr bwMode="auto">
            <a:xfrm>
              <a:off x="3063875" y="4802188"/>
              <a:ext cx="12700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21" name="Freeform 587"/>
            <p:cNvSpPr>
              <a:spLocks/>
            </p:cNvSpPr>
            <p:nvPr/>
          </p:nvSpPr>
          <p:spPr bwMode="auto">
            <a:xfrm>
              <a:off x="3125788" y="4813300"/>
              <a:ext cx="9525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22" name="Freeform 588"/>
            <p:cNvSpPr>
              <a:spLocks/>
            </p:cNvSpPr>
            <p:nvPr/>
          </p:nvSpPr>
          <p:spPr bwMode="auto">
            <a:xfrm>
              <a:off x="3184525" y="4813300"/>
              <a:ext cx="0" cy="12700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23" name="Freeform 589"/>
            <p:cNvSpPr>
              <a:spLocks/>
            </p:cNvSpPr>
            <p:nvPr/>
          </p:nvSpPr>
          <p:spPr bwMode="auto">
            <a:xfrm>
              <a:off x="3094038" y="5586413"/>
              <a:ext cx="12700" cy="9525"/>
            </a:xfrm>
            <a:custGeom>
              <a:avLst/>
              <a:gdLst>
                <a:gd name="T0" fmla="*/ 0 w 3"/>
                <a:gd name="T1" fmla="*/ 2147483647 h 2"/>
                <a:gd name="T2" fmla="*/ 0 w 3"/>
                <a:gd name="T3" fmla="*/ 0 h 2"/>
                <a:gd name="T4" fmla="*/ 2147483647 w 3"/>
                <a:gd name="T5" fmla="*/ 2147483647 h 2"/>
                <a:gd name="T6" fmla="*/ 0 w 3"/>
                <a:gd name="T7" fmla="*/ 2147483647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0" y="2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24" name="Freeform 590"/>
            <p:cNvSpPr>
              <a:spLocks/>
            </p:cNvSpPr>
            <p:nvPr/>
          </p:nvSpPr>
          <p:spPr bwMode="auto">
            <a:xfrm>
              <a:off x="3346450" y="5343525"/>
              <a:ext cx="31750" cy="42863"/>
            </a:xfrm>
            <a:custGeom>
              <a:avLst/>
              <a:gdLst>
                <a:gd name="T0" fmla="*/ 2147483647 w 8"/>
                <a:gd name="T1" fmla="*/ 2147483647 h 11"/>
                <a:gd name="T2" fmla="*/ 2147483647 w 8"/>
                <a:gd name="T3" fmla="*/ 2147483647 h 11"/>
                <a:gd name="T4" fmla="*/ 2147483647 w 8"/>
                <a:gd name="T5" fmla="*/ 2147483647 h 11"/>
                <a:gd name="T6" fmla="*/ 2147483647 w 8"/>
                <a:gd name="T7" fmla="*/ 2147483647 h 11"/>
                <a:gd name="T8" fmla="*/ 2147483647 w 8"/>
                <a:gd name="T9" fmla="*/ 0 h 11"/>
                <a:gd name="T10" fmla="*/ 0 w 8"/>
                <a:gd name="T11" fmla="*/ 0 h 11"/>
                <a:gd name="T12" fmla="*/ 2147483647 w 8"/>
                <a:gd name="T13" fmla="*/ 0 h 11"/>
                <a:gd name="T14" fmla="*/ 2147483647 w 8"/>
                <a:gd name="T15" fmla="*/ 2147483647 h 11"/>
                <a:gd name="T16" fmla="*/ 2147483647 w 8"/>
                <a:gd name="T17" fmla="*/ 2147483647 h 11"/>
                <a:gd name="T18" fmla="*/ 2147483647 w 8"/>
                <a:gd name="T19" fmla="*/ 2147483647 h 11"/>
                <a:gd name="T20" fmla="*/ 2147483647 w 8"/>
                <a:gd name="T21" fmla="*/ 2147483647 h 11"/>
                <a:gd name="T22" fmla="*/ 2147483647 w 8"/>
                <a:gd name="T23" fmla="*/ 2147483647 h 11"/>
                <a:gd name="T24" fmla="*/ 2147483647 w 8"/>
                <a:gd name="T25" fmla="*/ 2147483647 h 11"/>
                <a:gd name="T26" fmla="*/ 2147483647 w 8"/>
                <a:gd name="T27" fmla="*/ 2147483647 h 11"/>
                <a:gd name="T28" fmla="*/ 2147483647 w 8"/>
                <a:gd name="T29" fmla="*/ 2147483647 h 11"/>
                <a:gd name="T30" fmla="*/ 2147483647 w 8"/>
                <a:gd name="T31" fmla="*/ 2147483647 h 1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"/>
                <a:gd name="T49" fmla="*/ 0 h 11"/>
                <a:gd name="T50" fmla="*/ 8 w 8"/>
                <a:gd name="T51" fmla="*/ 11 h 1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" h="11">
                  <a:moveTo>
                    <a:pt x="3" y="6"/>
                  </a:moveTo>
                  <a:lnTo>
                    <a:pt x="5" y="6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5" y="3"/>
                  </a:lnTo>
                  <a:lnTo>
                    <a:pt x="5" y="6"/>
                  </a:lnTo>
                  <a:lnTo>
                    <a:pt x="5" y="8"/>
                  </a:lnTo>
                  <a:lnTo>
                    <a:pt x="8" y="8"/>
                  </a:lnTo>
                  <a:lnTo>
                    <a:pt x="8" y="11"/>
                  </a:lnTo>
                  <a:lnTo>
                    <a:pt x="5" y="11"/>
                  </a:lnTo>
                  <a:lnTo>
                    <a:pt x="5" y="8"/>
                  </a:lnTo>
                  <a:lnTo>
                    <a:pt x="5" y="6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25" name="Rectangle 591"/>
            <p:cNvSpPr>
              <a:spLocks noChangeArrowheads="1"/>
            </p:cNvSpPr>
            <p:nvPr/>
          </p:nvSpPr>
          <p:spPr bwMode="auto">
            <a:xfrm>
              <a:off x="3167063" y="4508500"/>
              <a:ext cx="12700" cy="7938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726" name="Freeform 592"/>
            <p:cNvSpPr>
              <a:spLocks/>
            </p:cNvSpPr>
            <p:nvPr/>
          </p:nvSpPr>
          <p:spPr bwMode="auto">
            <a:xfrm>
              <a:off x="3238500" y="4445000"/>
              <a:ext cx="17463" cy="71438"/>
            </a:xfrm>
            <a:custGeom>
              <a:avLst/>
              <a:gdLst>
                <a:gd name="T0" fmla="*/ 2147483647 w 5"/>
                <a:gd name="T1" fmla="*/ 2147483647 h 18"/>
                <a:gd name="T2" fmla="*/ 2147483647 w 5"/>
                <a:gd name="T3" fmla="*/ 0 h 18"/>
                <a:gd name="T4" fmla="*/ 2147483647 w 5"/>
                <a:gd name="T5" fmla="*/ 0 h 18"/>
                <a:gd name="T6" fmla="*/ 2147483647 w 5"/>
                <a:gd name="T7" fmla="*/ 2147483647 h 18"/>
                <a:gd name="T8" fmla="*/ 2147483647 w 5"/>
                <a:gd name="T9" fmla="*/ 2147483647 h 18"/>
                <a:gd name="T10" fmla="*/ 2147483647 w 5"/>
                <a:gd name="T11" fmla="*/ 2147483647 h 18"/>
                <a:gd name="T12" fmla="*/ 2147483647 w 5"/>
                <a:gd name="T13" fmla="*/ 2147483647 h 18"/>
                <a:gd name="T14" fmla="*/ 2147483647 w 5"/>
                <a:gd name="T15" fmla="*/ 2147483647 h 18"/>
                <a:gd name="T16" fmla="*/ 2147483647 w 5"/>
                <a:gd name="T17" fmla="*/ 2147483647 h 18"/>
                <a:gd name="T18" fmla="*/ 2147483647 w 5"/>
                <a:gd name="T19" fmla="*/ 2147483647 h 18"/>
                <a:gd name="T20" fmla="*/ 2147483647 w 5"/>
                <a:gd name="T21" fmla="*/ 2147483647 h 18"/>
                <a:gd name="T22" fmla="*/ 2147483647 w 5"/>
                <a:gd name="T23" fmla="*/ 2147483647 h 18"/>
                <a:gd name="T24" fmla="*/ 2147483647 w 5"/>
                <a:gd name="T25" fmla="*/ 2147483647 h 18"/>
                <a:gd name="T26" fmla="*/ 2147483647 w 5"/>
                <a:gd name="T27" fmla="*/ 2147483647 h 18"/>
                <a:gd name="T28" fmla="*/ 0 w 5"/>
                <a:gd name="T29" fmla="*/ 2147483647 h 18"/>
                <a:gd name="T30" fmla="*/ 0 w 5"/>
                <a:gd name="T31" fmla="*/ 2147483647 h 18"/>
                <a:gd name="T32" fmla="*/ 2147483647 w 5"/>
                <a:gd name="T33" fmla="*/ 2147483647 h 18"/>
                <a:gd name="T34" fmla="*/ 2147483647 w 5"/>
                <a:gd name="T35" fmla="*/ 2147483647 h 18"/>
                <a:gd name="T36" fmla="*/ 2147483647 w 5"/>
                <a:gd name="T37" fmla="*/ 2147483647 h 18"/>
                <a:gd name="T38" fmla="*/ 2147483647 w 5"/>
                <a:gd name="T39" fmla="*/ 2147483647 h 18"/>
                <a:gd name="T40" fmla="*/ 2147483647 w 5"/>
                <a:gd name="T41" fmla="*/ 2147483647 h 18"/>
                <a:gd name="T42" fmla="*/ 2147483647 w 5"/>
                <a:gd name="T43" fmla="*/ 2147483647 h 18"/>
                <a:gd name="T44" fmla="*/ 2147483647 w 5"/>
                <a:gd name="T45" fmla="*/ 2147483647 h 18"/>
                <a:gd name="T46" fmla="*/ 2147483647 w 5"/>
                <a:gd name="T47" fmla="*/ 2147483647 h 18"/>
                <a:gd name="T48" fmla="*/ 2147483647 w 5"/>
                <a:gd name="T49" fmla="*/ 2147483647 h 18"/>
                <a:gd name="T50" fmla="*/ 2147483647 w 5"/>
                <a:gd name="T51" fmla="*/ 2147483647 h 18"/>
                <a:gd name="T52" fmla="*/ 2147483647 w 5"/>
                <a:gd name="T53" fmla="*/ 2147483647 h 18"/>
                <a:gd name="T54" fmla="*/ 2147483647 w 5"/>
                <a:gd name="T55" fmla="*/ 2147483647 h 18"/>
                <a:gd name="T56" fmla="*/ 2147483647 w 5"/>
                <a:gd name="T57" fmla="*/ 0 h 18"/>
                <a:gd name="T58" fmla="*/ 2147483647 w 5"/>
                <a:gd name="T59" fmla="*/ 0 h 18"/>
                <a:gd name="T60" fmla="*/ 2147483647 w 5"/>
                <a:gd name="T61" fmla="*/ 2147483647 h 18"/>
                <a:gd name="T62" fmla="*/ 2147483647 w 5"/>
                <a:gd name="T63" fmla="*/ 2147483647 h 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"/>
                <a:gd name="T97" fmla="*/ 0 h 18"/>
                <a:gd name="T98" fmla="*/ 5 w 5"/>
                <a:gd name="T99" fmla="*/ 18 h 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" h="18">
                  <a:moveTo>
                    <a:pt x="2" y="2"/>
                  </a:moveTo>
                  <a:lnTo>
                    <a:pt x="2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8"/>
                  </a:lnTo>
                  <a:lnTo>
                    <a:pt x="5" y="8"/>
                  </a:lnTo>
                  <a:lnTo>
                    <a:pt x="5" y="10"/>
                  </a:lnTo>
                  <a:lnTo>
                    <a:pt x="2" y="10"/>
                  </a:lnTo>
                  <a:lnTo>
                    <a:pt x="2" y="13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5"/>
                  </a:lnTo>
                  <a:lnTo>
                    <a:pt x="2" y="2"/>
                  </a:lnTo>
                  <a:lnTo>
                    <a:pt x="2" y="8"/>
                  </a:lnTo>
                  <a:lnTo>
                    <a:pt x="5" y="8"/>
                  </a:lnTo>
                  <a:lnTo>
                    <a:pt x="5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2"/>
                  </a:lnTo>
                  <a:lnTo>
                    <a:pt x="2" y="0"/>
                  </a:lnTo>
                  <a:lnTo>
                    <a:pt x="5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80D5FF"/>
            </a:solidFill>
            <a:ln w="9525">
              <a:noFill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27" name="Freeform 593"/>
            <p:cNvSpPr>
              <a:spLocks/>
            </p:cNvSpPr>
            <p:nvPr/>
          </p:nvSpPr>
          <p:spPr bwMode="auto">
            <a:xfrm>
              <a:off x="3238500" y="4445000"/>
              <a:ext cx="17463" cy="71438"/>
            </a:xfrm>
            <a:custGeom>
              <a:avLst/>
              <a:gdLst>
                <a:gd name="T0" fmla="*/ 2147483647 w 5"/>
                <a:gd name="T1" fmla="*/ 2147483647 h 18"/>
                <a:gd name="T2" fmla="*/ 2147483647 w 5"/>
                <a:gd name="T3" fmla="*/ 0 h 18"/>
                <a:gd name="T4" fmla="*/ 2147483647 w 5"/>
                <a:gd name="T5" fmla="*/ 0 h 18"/>
                <a:gd name="T6" fmla="*/ 2147483647 w 5"/>
                <a:gd name="T7" fmla="*/ 2147483647 h 18"/>
                <a:gd name="T8" fmla="*/ 2147483647 w 5"/>
                <a:gd name="T9" fmla="*/ 2147483647 h 18"/>
                <a:gd name="T10" fmla="*/ 2147483647 w 5"/>
                <a:gd name="T11" fmla="*/ 2147483647 h 18"/>
                <a:gd name="T12" fmla="*/ 2147483647 w 5"/>
                <a:gd name="T13" fmla="*/ 2147483647 h 18"/>
                <a:gd name="T14" fmla="*/ 2147483647 w 5"/>
                <a:gd name="T15" fmla="*/ 2147483647 h 18"/>
                <a:gd name="T16" fmla="*/ 2147483647 w 5"/>
                <a:gd name="T17" fmla="*/ 2147483647 h 18"/>
                <a:gd name="T18" fmla="*/ 2147483647 w 5"/>
                <a:gd name="T19" fmla="*/ 2147483647 h 18"/>
                <a:gd name="T20" fmla="*/ 2147483647 w 5"/>
                <a:gd name="T21" fmla="*/ 2147483647 h 18"/>
                <a:gd name="T22" fmla="*/ 2147483647 w 5"/>
                <a:gd name="T23" fmla="*/ 2147483647 h 18"/>
                <a:gd name="T24" fmla="*/ 2147483647 w 5"/>
                <a:gd name="T25" fmla="*/ 2147483647 h 18"/>
                <a:gd name="T26" fmla="*/ 2147483647 w 5"/>
                <a:gd name="T27" fmla="*/ 2147483647 h 18"/>
                <a:gd name="T28" fmla="*/ 0 w 5"/>
                <a:gd name="T29" fmla="*/ 2147483647 h 18"/>
                <a:gd name="T30" fmla="*/ 0 w 5"/>
                <a:gd name="T31" fmla="*/ 2147483647 h 18"/>
                <a:gd name="T32" fmla="*/ 2147483647 w 5"/>
                <a:gd name="T33" fmla="*/ 2147483647 h 18"/>
                <a:gd name="T34" fmla="*/ 2147483647 w 5"/>
                <a:gd name="T35" fmla="*/ 2147483647 h 18"/>
                <a:gd name="T36" fmla="*/ 2147483647 w 5"/>
                <a:gd name="T37" fmla="*/ 2147483647 h 18"/>
                <a:gd name="T38" fmla="*/ 2147483647 w 5"/>
                <a:gd name="T39" fmla="*/ 2147483647 h 18"/>
                <a:gd name="T40" fmla="*/ 2147483647 w 5"/>
                <a:gd name="T41" fmla="*/ 2147483647 h 1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"/>
                <a:gd name="T64" fmla="*/ 0 h 18"/>
                <a:gd name="T65" fmla="*/ 5 w 5"/>
                <a:gd name="T66" fmla="*/ 18 h 1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" h="18">
                  <a:moveTo>
                    <a:pt x="2" y="2"/>
                  </a:moveTo>
                  <a:lnTo>
                    <a:pt x="2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8"/>
                  </a:lnTo>
                  <a:lnTo>
                    <a:pt x="5" y="8"/>
                  </a:lnTo>
                  <a:lnTo>
                    <a:pt x="5" y="10"/>
                  </a:lnTo>
                  <a:lnTo>
                    <a:pt x="2" y="10"/>
                  </a:lnTo>
                  <a:lnTo>
                    <a:pt x="2" y="13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5"/>
                  </a:lnTo>
                  <a:lnTo>
                    <a:pt x="2" y="2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28" name="Rectangle 594"/>
            <p:cNvSpPr>
              <a:spLocks noChangeArrowheads="1"/>
            </p:cNvSpPr>
            <p:nvPr/>
          </p:nvSpPr>
          <p:spPr bwMode="auto">
            <a:xfrm>
              <a:off x="3246438" y="4476750"/>
              <a:ext cx="9525" cy="7938"/>
            </a:xfrm>
            <a:prstGeom prst="rect">
              <a:avLst/>
            </a:prstGeom>
            <a:noFill/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729" name="Freeform 595"/>
            <p:cNvSpPr>
              <a:spLocks/>
            </p:cNvSpPr>
            <p:nvPr/>
          </p:nvSpPr>
          <p:spPr bwMode="auto">
            <a:xfrm>
              <a:off x="3246438" y="4445000"/>
              <a:ext cx="9525" cy="6350"/>
            </a:xfrm>
            <a:custGeom>
              <a:avLst/>
              <a:gdLst>
                <a:gd name="T0" fmla="*/ 0 w 3"/>
                <a:gd name="T1" fmla="*/ 2147483647 h 2"/>
                <a:gd name="T2" fmla="*/ 0 w 3"/>
                <a:gd name="T3" fmla="*/ 0 h 2"/>
                <a:gd name="T4" fmla="*/ 2147483647 w 3"/>
                <a:gd name="T5" fmla="*/ 0 h 2"/>
                <a:gd name="T6" fmla="*/ 0 w 3"/>
                <a:gd name="T7" fmla="*/ 2147483647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0" y="2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30" name="Freeform 596"/>
            <p:cNvSpPr>
              <a:spLocks/>
            </p:cNvSpPr>
            <p:nvPr/>
          </p:nvSpPr>
          <p:spPr bwMode="auto">
            <a:xfrm>
              <a:off x="3027363" y="4432300"/>
              <a:ext cx="457200" cy="455613"/>
            </a:xfrm>
            <a:custGeom>
              <a:avLst/>
              <a:gdLst>
                <a:gd name="T0" fmla="*/ 2147483647 w 122"/>
                <a:gd name="T1" fmla="*/ 2147483647 h 115"/>
                <a:gd name="T2" fmla="*/ 2147483647 w 122"/>
                <a:gd name="T3" fmla="*/ 2147483647 h 115"/>
                <a:gd name="T4" fmla="*/ 2147483647 w 122"/>
                <a:gd name="T5" fmla="*/ 2147483647 h 115"/>
                <a:gd name="T6" fmla="*/ 2147483647 w 122"/>
                <a:gd name="T7" fmla="*/ 2147483647 h 115"/>
                <a:gd name="T8" fmla="*/ 2147483647 w 122"/>
                <a:gd name="T9" fmla="*/ 2147483647 h 115"/>
                <a:gd name="T10" fmla="*/ 2147483647 w 122"/>
                <a:gd name="T11" fmla="*/ 2147483647 h 115"/>
                <a:gd name="T12" fmla="*/ 2147483647 w 122"/>
                <a:gd name="T13" fmla="*/ 2147483647 h 115"/>
                <a:gd name="T14" fmla="*/ 2147483647 w 122"/>
                <a:gd name="T15" fmla="*/ 2147483647 h 115"/>
                <a:gd name="T16" fmla="*/ 2147483647 w 122"/>
                <a:gd name="T17" fmla="*/ 2147483647 h 115"/>
                <a:gd name="T18" fmla="*/ 2147483647 w 122"/>
                <a:gd name="T19" fmla="*/ 2147483647 h 115"/>
                <a:gd name="T20" fmla="*/ 2147483647 w 122"/>
                <a:gd name="T21" fmla="*/ 2147483647 h 115"/>
                <a:gd name="T22" fmla="*/ 2147483647 w 122"/>
                <a:gd name="T23" fmla="*/ 2147483647 h 115"/>
                <a:gd name="T24" fmla="*/ 2147483647 w 122"/>
                <a:gd name="T25" fmla="*/ 2147483647 h 115"/>
                <a:gd name="T26" fmla="*/ 2147483647 w 122"/>
                <a:gd name="T27" fmla="*/ 2147483647 h 115"/>
                <a:gd name="T28" fmla="*/ 2147483647 w 122"/>
                <a:gd name="T29" fmla="*/ 2147483647 h 115"/>
                <a:gd name="T30" fmla="*/ 2147483647 w 122"/>
                <a:gd name="T31" fmla="*/ 2147483647 h 115"/>
                <a:gd name="T32" fmla="*/ 2147483647 w 122"/>
                <a:gd name="T33" fmla="*/ 2147483647 h 115"/>
                <a:gd name="T34" fmla="*/ 2147483647 w 122"/>
                <a:gd name="T35" fmla="*/ 2147483647 h 115"/>
                <a:gd name="T36" fmla="*/ 2147483647 w 122"/>
                <a:gd name="T37" fmla="*/ 2147483647 h 115"/>
                <a:gd name="T38" fmla="*/ 2147483647 w 122"/>
                <a:gd name="T39" fmla="*/ 2147483647 h 115"/>
                <a:gd name="T40" fmla="*/ 2147483647 w 122"/>
                <a:gd name="T41" fmla="*/ 2147483647 h 115"/>
                <a:gd name="T42" fmla="*/ 2147483647 w 122"/>
                <a:gd name="T43" fmla="*/ 2147483647 h 115"/>
                <a:gd name="T44" fmla="*/ 2147483647 w 122"/>
                <a:gd name="T45" fmla="*/ 2147483647 h 115"/>
                <a:gd name="T46" fmla="*/ 2147483647 w 122"/>
                <a:gd name="T47" fmla="*/ 2147483647 h 115"/>
                <a:gd name="T48" fmla="*/ 2147483647 w 122"/>
                <a:gd name="T49" fmla="*/ 2147483647 h 115"/>
                <a:gd name="T50" fmla="*/ 2147483647 w 122"/>
                <a:gd name="T51" fmla="*/ 2147483647 h 115"/>
                <a:gd name="T52" fmla="*/ 2147483647 w 122"/>
                <a:gd name="T53" fmla="*/ 2147483647 h 115"/>
                <a:gd name="T54" fmla="*/ 2147483647 w 122"/>
                <a:gd name="T55" fmla="*/ 2147483647 h 115"/>
                <a:gd name="T56" fmla="*/ 2147483647 w 122"/>
                <a:gd name="T57" fmla="*/ 2147483647 h 115"/>
                <a:gd name="T58" fmla="*/ 2147483647 w 122"/>
                <a:gd name="T59" fmla="*/ 2147483647 h 115"/>
                <a:gd name="T60" fmla="*/ 2147483647 w 122"/>
                <a:gd name="T61" fmla="*/ 2147483647 h 115"/>
                <a:gd name="T62" fmla="*/ 2147483647 w 122"/>
                <a:gd name="T63" fmla="*/ 2147483647 h 115"/>
                <a:gd name="T64" fmla="*/ 2147483647 w 122"/>
                <a:gd name="T65" fmla="*/ 2147483647 h 115"/>
                <a:gd name="T66" fmla="*/ 2147483647 w 122"/>
                <a:gd name="T67" fmla="*/ 2147483647 h 115"/>
                <a:gd name="T68" fmla="*/ 2147483647 w 122"/>
                <a:gd name="T69" fmla="*/ 2147483647 h 115"/>
                <a:gd name="T70" fmla="*/ 2147483647 w 122"/>
                <a:gd name="T71" fmla="*/ 2147483647 h 115"/>
                <a:gd name="T72" fmla="*/ 2147483647 w 122"/>
                <a:gd name="T73" fmla="*/ 2147483647 h 115"/>
                <a:gd name="T74" fmla="*/ 2147483647 w 122"/>
                <a:gd name="T75" fmla="*/ 2147483647 h 115"/>
                <a:gd name="T76" fmla="*/ 2147483647 w 122"/>
                <a:gd name="T77" fmla="*/ 2147483647 h 115"/>
                <a:gd name="T78" fmla="*/ 2147483647 w 122"/>
                <a:gd name="T79" fmla="*/ 2147483647 h 115"/>
                <a:gd name="T80" fmla="*/ 2147483647 w 122"/>
                <a:gd name="T81" fmla="*/ 2147483647 h 115"/>
                <a:gd name="T82" fmla="*/ 2147483647 w 122"/>
                <a:gd name="T83" fmla="*/ 2147483647 h 115"/>
                <a:gd name="T84" fmla="*/ 2147483647 w 122"/>
                <a:gd name="T85" fmla="*/ 2147483647 h 115"/>
                <a:gd name="T86" fmla="*/ 2147483647 w 122"/>
                <a:gd name="T87" fmla="*/ 2147483647 h 115"/>
                <a:gd name="T88" fmla="*/ 2147483647 w 122"/>
                <a:gd name="T89" fmla="*/ 2147483647 h 115"/>
                <a:gd name="T90" fmla="*/ 2147483647 w 122"/>
                <a:gd name="T91" fmla="*/ 2147483647 h 115"/>
                <a:gd name="T92" fmla="*/ 2147483647 w 122"/>
                <a:gd name="T93" fmla="*/ 2147483647 h 115"/>
                <a:gd name="T94" fmla="*/ 2147483647 w 122"/>
                <a:gd name="T95" fmla="*/ 2147483647 h 115"/>
                <a:gd name="T96" fmla="*/ 2147483647 w 122"/>
                <a:gd name="T97" fmla="*/ 2147483647 h 115"/>
                <a:gd name="T98" fmla="*/ 2147483647 w 122"/>
                <a:gd name="T99" fmla="*/ 2147483647 h 115"/>
                <a:gd name="T100" fmla="*/ 2147483647 w 122"/>
                <a:gd name="T101" fmla="*/ 2147483647 h 115"/>
                <a:gd name="T102" fmla="*/ 2147483647 w 122"/>
                <a:gd name="T103" fmla="*/ 2147483647 h 115"/>
                <a:gd name="T104" fmla="*/ 2147483647 w 122"/>
                <a:gd name="T105" fmla="*/ 2147483647 h 115"/>
                <a:gd name="T106" fmla="*/ 2147483647 w 122"/>
                <a:gd name="T107" fmla="*/ 2147483647 h 115"/>
                <a:gd name="T108" fmla="*/ 2147483647 w 122"/>
                <a:gd name="T109" fmla="*/ 2147483647 h 115"/>
                <a:gd name="T110" fmla="*/ 2147483647 w 122"/>
                <a:gd name="T111" fmla="*/ 2147483647 h 115"/>
                <a:gd name="T112" fmla="*/ 2147483647 w 122"/>
                <a:gd name="T113" fmla="*/ 2147483647 h 115"/>
                <a:gd name="T114" fmla="*/ 2147483647 w 122"/>
                <a:gd name="T115" fmla="*/ 2147483647 h 115"/>
                <a:gd name="T116" fmla="*/ 2147483647 w 122"/>
                <a:gd name="T117" fmla="*/ 2147483647 h 115"/>
                <a:gd name="T118" fmla="*/ 2147483647 w 122"/>
                <a:gd name="T119" fmla="*/ 2147483647 h 115"/>
                <a:gd name="T120" fmla="*/ 2147483647 w 122"/>
                <a:gd name="T121" fmla="*/ 2147483647 h 1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2"/>
                <a:gd name="T184" fmla="*/ 0 h 115"/>
                <a:gd name="T185" fmla="*/ 122 w 122"/>
                <a:gd name="T186" fmla="*/ 115 h 11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2" h="115">
                  <a:moveTo>
                    <a:pt x="93" y="5"/>
                  </a:moveTo>
                  <a:lnTo>
                    <a:pt x="93" y="8"/>
                  </a:lnTo>
                  <a:lnTo>
                    <a:pt x="96" y="8"/>
                  </a:lnTo>
                  <a:lnTo>
                    <a:pt x="96" y="11"/>
                  </a:lnTo>
                  <a:lnTo>
                    <a:pt x="98" y="11"/>
                  </a:lnTo>
                  <a:lnTo>
                    <a:pt x="98" y="8"/>
                  </a:lnTo>
                  <a:lnTo>
                    <a:pt x="98" y="11"/>
                  </a:lnTo>
                  <a:lnTo>
                    <a:pt x="101" y="11"/>
                  </a:lnTo>
                  <a:lnTo>
                    <a:pt x="101" y="8"/>
                  </a:lnTo>
                  <a:lnTo>
                    <a:pt x="101" y="11"/>
                  </a:lnTo>
                  <a:lnTo>
                    <a:pt x="104" y="11"/>
                  </a:lnTo>
                  <a:lnTo>
                    <a:pt x="104" y="13"/>
                  </a:lnTo>
                  <a:lnTo>
                    <a:pt x="106" y="13"/>
                  </a:lnTo>
                  <a:lnTo>
                    <a:pt x="109" y="16"/>
                  </a:lnTo>
                  <a:lnTo>
                    <a:pt x="112" y="16"/>
                  </a:lnTo>
                  <a:lnTo>
                    <a:pt x="112" y="19"/>
                  </a:lnTo>
                  <a:lnTo>
                    <a:pt x="114" y="19"/>
                  </a:lnTo>
                  <a:lnTo>
                    <a:pt x="117" y="19"/>
                  </a:lnTo>
                  <a:lnTo>
                    <a:pt x="117" y="21"/>
                  </a:lnTo>
                  <a:lnTo>
                    <a:pt x="120" y="21"/>
                  </a:lnTo>
                  <a:lnTo>
                    <a:pt x="120" y="24"/>
                  </a:lnTo>
                  <a:lnTo>
                    <a:pt x="117" y="24"/>
                  </a:lnTo>
                  <a:lnTo>
                    <a:pt x="114" y="24"/>
                  </a:lnTo>
                  <a:lnTo>
                    <a:pt x="114" y="21"/>
                  </a:lnTo>
                  <a:lnTo>
                    <a:pt x="112" y="21"/>
                  </a:lnTo>
                  <a:lnTo>
                    <a:pt x="109" y="21"/>
                  </a:lnTo>
                  <a:lnTo>
                    <a:pt x="112" y="21"/>
                  </a:lnTo>
                  <a:lnTo>
                    <a:pt x="112" y="19"/>
                  </a:lnTo>
                  <a:lnTo>
                    <a:pt x="109" y="19"/>
                  </a:lnTo>
                  <a:lnTo>
                    <a:pt x="109" y="16"/>
                  </a:lnTo>
                  <a:lnTo>
                    <a:pt x="106" y="16"/>
                  </a:lnTo>
                  <a:lnTo>
                    <a:pt x="106" y="19"/>
                  </a:lnTo>
                  <a:lnTo>
                    <a:pt x="104" y="19"/>
                  </a:lnTo>
                  <a:lnTo>
                    <a:pt x="101" y="19"/>
                  </a:lnTo>
                  <a:lnTo>
                    <a:pt x="98" y="19"/>
                  </a:lnTo>
                  <a:lnTo>
                    <a:pt x="98" y="21"/>
                  </a:lnTo>
                  <a:lnTo>
                    <a:pt x="101" y="21"/>
                  </a:lnTo>
                  <a:lnTo>
                    <a:pt x="101" y="24"/>
                  </a:lnTo>
                  <a:lnTo>
                    <a:pt x="104" y="24"/>
                  </a:lnTo>
                  <a:lnTo>
                    <a:pt x="104" y="27"/>
                  </a:lnTo>
                  <a:lnTo>
                    <a:pt x="104" y="29"/>
                  </a:lnTo>
                  <a:lnTo>
                    <a:pt x="106" y="29"/>
                  </a:lnTo>
                  <a:lnTo>
                    <a:pt x="106" y="32"/>
                  </a:lnTo>
                  <a:lnTo>
                    <a:pt x="109" y="32"/>
                  </a:lnTo>
                  <a:lnTo>
                    <a:pt x="109" y="35"/>
                  </a:lnTo>
                  <a:lnTo>
                    <a:pt x="109" y="37"/>
                  </a:lnTo>
                  <a:lnTo>
                    <a:pt x="112" y="37"/>
                  </a:lnTo>
                  <a:lnTo>
                    <a:pt x="109" y="37"/>
                  </a:lnTo>
                  <a:lnTo>
                    <a:pt x="109" y="40"/>
                  </a:lnTo>
                  <a:lnTo>
                    <a:pt x="106" y="40"/>
                  </a:lnTo>
                  <a:lnTo>
                    <a:pt x="104" y="40"/>
                  </a:lnTo>
                  <a:lnTo>
                    <a:pt x="104" y="43"/>
                  </a:lnTo>
                  <a:lnTo>
                    <a:pt x="101" y="43"/>
                  </a:lnTo>
                  <a:lnTo>
                    <a:pt x="98" y="43"/>
                  </a:lnTo>
                  <a:lnTo>
                    <a:pt x="98" y="40"/>
                  </a:lnTo>
                  <a:lnTo>
                    <a:pt x="96" y="43"/>
                  </a:lnTo>
                  <a:lnTo>
                    <a:pt x="93" y="43"/>
                  </a:lnTo>
                  <a:lnTo>
                    <a:pt x="93" y="45"/>
                  </a:lnTo>
                  <a:lnTo>
                    <a:pt x="90" y="45"/>
                  </a:lnTo>
                  <a:lnTo>
                    <a:pt x="90" y="48"/>
                  </a:lnTo>
                  <a:lnTo>
                    <a:pt x="93" y="48"/>
                  </a:lnTo>
                  <a:lnTo>
                    <a:pt x="90" y="48"/>
                  </a:lnTo>
                  <a:lnTo>
                    <a:pt x="90" y="51"/>
                  </a:lnTo>
                  <a:lnTo>
                    <a:pt x="93" y="51"/>
                  </a:lnTo>
                  <a:lnTo>
                    <a:pt x="93" y="48"/>
                  </a:lnTo>
                  <a:lnTo>
                    <a:pt x="93" y="45"/>
                  </a:lnTo>
                  <a:lnTo>
                    <a:pt x="96" y="45"/>
                  </a:lnTo>
                  <a:lnTo>
                    <a:pt x="93" y="48"/>
                  </a:lnTo>
                  <a:lnTo>
                    <a:pt x="96" y="48"/>
                  </a:lnTo>
                  <a:lnTo>
                    <a:pt x="98" y="48"/>
                  </a:lnTo>
                  <a:lnTo>
                    <a:pt x="96" y="48"/>
                  </a:lnTo>
                  <a:lnTo>
                    <a:pt x="96" y="51"/>
                  </a:lnTo>
                  <a:lnTo>
                    <a:pt x="93" y="51"/>
                  </a:lnTo>
                  <a:lnTo>
                    <a:pt x="96" y="51"/>
                  </a:lnTo>
                  <a:lnTo>
                    <a:pt x="93" y="51"/>
                  </a:lnTo>
                  <a:lnTo>
                    <a:pt x="93" y="53"/>
                  </a:lnTo>
                  <a:lnTo>
                    <a:pt x="90" y="53"/>
                  </a:lnTo>
                  <a:lnTo>
                    <a:pt x="93" y="53"/>
                  </a:lnTo>
                  <a:lnTo>
                    <a:pt x="93" y="56"/>
                  </a:lnTo>
                  <a:lnTo>
                    <a:pt x="96" y="56"/>
                  </a:lnTo>
                  <a:lnTo>
                    <a:pt x="96" y="59"/>
                  </a:lnTo>
                  <a:lnTo>
                    <a:pt x="98" y="59"/>
                  </a:lnTo>
                  <a:lnTo>
                    <a:pt x="98" y="56"/>
                  </a:lnTo>
                  <a:lnTo>
                    <a:pt x="98" y="59"/>
                  </a:lnTo>
                  <a:lnTo>
                    <a:pt x="101" y="59"/>
                  </a:lnTo>
                  <a:lnTo>
                    <a:pt x="104" y="61"/>
                  </a:lnTo>
                  <a:lnTo>
                    <a:pt x="104" y="64"/>
                  </a:lnTo>
                  <a:lnTo>
                    <a:pt x="106" y="64"/>
                  </a:lnTo>
                  <a:lnTo>
                    <a:pt x="106" y="67"/>
                  </a:lnTo>
                  <a:lnTo>
                    <a:pt x="109" y="67"/>
                  </a:lnTo>
                  <a:lnTo>
                    <a:pt x="112" y="69"/>
                  </a:lnTo>
                  <a:lnTo>
                    <a:pt x="112" y="72"/>
                  </a:lnTo>
                  <a:lnTo>
                    <a:pt x="112" y="75"/>
                  </a:lnTo>
                  <a:lnTo>
                    <a:pt x="109" y="75"/>
                  </a:lnTo>
                  <a:lnTo>
                    <a:pt x="109" y="77"/>
                  </a:lnTo>
                  <a:lnTo>
                    <a:pt x="112" y="77"/>
                  </a:lnTo>
                  <a:lnTo>
                    <a:pt x="112" y="80"/>
                  </a:lnTo>
                  <a:lnTo>
                    <a:pt x="114" y="80"/>
                  </a:lnTo>
                  <a:lnTo>
                    <a:pt x="114" y="83"/>
                  </a:lnTo>
                  <a:lnTo>
                    <a:pt x="117" y="83"/>
                  </a:lnTo>
                  <a:lnTo>
                    <a:pt x="117" y="80"/>
                  </a:lnTo>
                  <a:lnTo>
                    <a:pt x="120" y="80"/>
                  </a:lnTo>
                  <a:lnTo>
                    <a:pt x="120" y="77"/>
                  </a:lnTo>
                  <a:lnTo>
                    <a:pt x="120" y="80"/>
                  </a:lnTo>
                  <a:lnTo>
                    <a:pt x="122" y="80"/>
                  </a:lnTo>
                  <a:lnTo>
                    <a:pt x="120" y="80"/>
                  </a:lnTo>
                  <a:lnTo>
                    <a:pt x="120" y="83"/>
                  </a:lnTo>
                  <a:lnTo>
                    <a:pt x="117" y="83"/>
                  </a:lnTo>
                  <a:lnTo>
                    <a:pt x="117" y="85"/>
                  </a:lnTo>
                  <a:lnTo>
                    <a:pt x="117" y="88"/>
                  </a:lnTo>
                  <a:lnTo>
                    <a:pt x="120" y="88"/>
                  </a:lnTo>
                  <a:lnTo>
                    <a:pt x="120" y="91"/>
                  </a:lnTo>
                  <a:lnTo>
                    <a:pt x="120" y="93"/>
                  </a:lnTo>
                  <a:lnTo>
                    <a:pt x="120" y="96"/>
                  </a:lnTo>
                  <a:lnTo>
                    <a:pt x="120" y="93"/>
                  </a:lnTo>
                  <a:lnTo>
                    <a:pt x="120" y="96"/>
                  </a:lnTo>
                  <a:lnTo>
                    <a:pt x="122" y="96"/>
                  </a:lnTo>
                  <a:lnTo>
                    <a:pt x="122" y="99"/>
                  </a:lnTo>
                  <a:lnTo>
                    <a:pt x="120" y="99"/>
                  </a:lnTo>
                  <a:lnTo>
                    <a:pt x="120" y="101"/>
                  </a:lnTo>
                  <a:lnTo>
                    <a:pt x="117" y="101"/>
                  </a:lnTo>
                  <a:lnTo>
                    <a:pt x="117" y="99"/>
                  </a:lnTo>
                  <a:lnTo>
                    <a:pt x="117" y="96"/>
                  </a:lnTo>
                  <a:lnTo>
                    <a:pt x="114" y="93"/>
                  </a:lnTo>
                  <a:lnTo>
                    <a:pt x="114" y="91"/>
                  </a:lnTo>
                  <a:lnTo>
                    <a:pt x="117" y="91"/>
                  </a:lnTo>
                  <a:lnTo>
                    <a:pt x="114" y="91"/>
                  </a:lnTo>
                  <a:lnTo>
                    <a:pt x="114" y="88"/>
                  </a:lnTo>
                  <a:lnTo>
                    <a:pt x="112" y="88"/>
                  </a:lnTo>
                  <a:lnTo>
                    <a:pt x="109" y="88"/>
                  </a:lnTo>
                  <a:lnTo>
                    <a:pt x="109" y="91"/>
                  </a:lnTo>
                  <a:lnTo>
                    <a:pt x="106" y="91"/>
                  </a:lnTo>
                  <a:lnTo>
                    <a:pt x="104" y="91"/>
                  </a:lnTo>
                  <a:lnTo>
                    <a:pt x="101" y="88"/>
                  </a:lnTo>
                  <a:lnTo>
                    <a:pt x="101" y="85"/>
                  </a:lnTo>
                  <a:lnTo>
                    <a:pt x="101" y="83"/>
                  </a:lnTo>
                  <a:lnTo>
                    <a:pt x="98" y="83"/>
                  </a:lnTo>
                  <a:lnTo>
                    <a:pt x="98" y="80"/>
                  </a:lnTo>
                  <a:lnTo>
                    <a:pt x="96" y="80"/>
                  </a:lnTo>
                  <a:lnTo>
                    <a:pt x="98" y="83"/>
                  </a:lnTo>
                  <a:lnTo>
                    <a:pt x="98" y="85"/>
                  </a:lnTo>
                  <a:lnTo>
                    <a:pt x="96" y="85"/>
                  </a:lnTo>
                  <a:lnTo>
                    <a:pt x="96" y="88"/>
                  </a:lnTo>
                  <a:lnTo>
                    <a:pt x="93" y="88"/>
                  </a:lnTo>
                  <a:lnTo>
                    <a:pt x="93" y="85"/>
                  </a:lnTo>
                  <a:lnTo>
                    <a:pt x="93" y="88"/>
                  </a:lnTo>
                  <a:lnTo>
                    <a:pt x="96" y="88"/>
                  </a:lnTo>
                  <a:lnTo>
                    <a:pt x="96" y="91"/>
                  </a:lnTo>
                  <a:lnTo>
                    <a:pt x="98" y="91"/>
                  </a:lnTo>
                  <a:lnTo>
                    <a:pt x="98" y="93"/>
                  </a:lnTo>
                  <a:lnTo>
                    <a:pt x="101" y="93"/>
                  </a:lnTo>
                  <a:lnTo>
                    <a:pt x="101" y="96"/>
                  </a:lnTo>
                  <a:lnTo>
                    <a:pt x="98" y="96"/>
                  </a:lnTo>
                  <a:lnTo>
                    <a:pt x="96" y="96"/>
                  </a:lnTo>
                  <a:lnTo>
                    <a:pt x="93" y="96"/>
                  </a:lnTo>
                  <a:lnTo>
                    <a:pt x="90" y="96"/>
                  </a:lnTo>
                  <a:lnTo>
                    <a:pt x="88" y="96"/>
                  </a:lnTo>
                  <a:lnTo>
                    <a:pt x="85" y="96"/>
                  </a:lnTo>
                  <a:lnTo>
                    <a:pt x="85" y="93"/>
                  </a:lnTo>
                  <a:lnTo>
                    <a:pt x="82" y="93"/>
                  </a:lnTo>
                  <a:lnTo>
                    <a:pt x="80" y="93"/>
                  </a:lnTo>
                  <a:lnTo>
                    <a:pt x="77" y="93"/>
                  </a:lnTo>
                  <a:lnTo>
                    <a:pt x="77" y="91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2" y="93"/>
                  </a:lnTo>
                  <a:lnTo>
                    <a:pt x="72" y="96"/>
                  </a:lnTo>
                  <a:lnTo>
                    <a:pt x="72" y="99"/>
                  </a:lnTo>
                  <a:lnTo>
                    <a:pt x="74" y="99"/>
                  </a:lnTo>
                  <a:lnTo>
                    <a:pt x="74" y="101"/>
                  </a:lnTo>
                  <a:lnTo>
                    <a:pt x="77" y="101"/>
                  </a:lnTo>
                  <a:lnTo>
                    <a:pt x="74" y="101"/>
                  </a:lnTo>
                  <a:lnTo>
                    <a:pt x="74" y="104"/>
                  </a:lnTo>
                  <a:lnTo>
                    <a:pt x="74" y="107"/>
                  </a:lnTo>
                  <a:lnTo>
                    <a:pt x="77" y="109"/>
                  </a:lnTo>
                  <a:lnTo>
                    <a:pt x="77" y="112"/>
                  </a:lnTo>
                  <a:lnTo>
                    <a:pt x="74" y="112"/>
                  </a:lnTo>
                  <a:lnTo>
                    <a:pt x="74" y="115"/>
                  </a:lnTo>
                  <a:lnTo>
                    <a:pt x="72" y="115"/>
                  </a:lnTo>
                  <a:lnTo>
                    <a:pt x="72" y="112"/>
                  </a:lnTo>
                  <a:lnTo>
                    <a:pt x="72" y="115"/>
                  </a:lnTo>
                  <a:lnTo>
                    <a:pt x="69" y="115"/>
                  </a:lnTo>
                  <a:lnTo>
                    <a:pt x="69" y="112"/>
                  </a:lnTo>
                  <a:lnTo>
                    <a:pt x="66" y="109"/>
                  </a:lnTo>
                  <a:lnTo>
                    <a:pt x="64" y="109"/>
                  </a:lnTo>
                  <a:lnTo>
                    <a:pt x="64" y="107"/>
                  </a:lnTo>
                  <a:lnTo>
                    <a:pt x="61" y="107"/>
                  </a:lnTo>
                  <a:lnTo>
                    <a:pt x="61" y="104"/>
                  </a:lnTo>
                  <a:lnTo>
                    <a:pt x="61" y="101"/>
                  </a:lnTo>
                  <a:lnTo>
                    <a:pt x="64" y="101"/>
                  </a:lnTo>
                  <a:lnTo>
                    <a:pt x="66" y="99"/>
                  </a:lnTo>
                  <a:lnTo>
                    <a:pt x="66" y="96"/>
                  </a:lnTo>
                  <a:lnTo>
                    <a:pt x="69" y="96"/>
                  </a:lnTo>
                  <a:lnTo>
                    <a:pt x="72" y="96"/>
                  </a:lnTo>
                  <a:lnTo>
                    <a:pt x="72" y="93"/>
                  </a:lnTo>
                  <a:lnTo>
                    <a:pt x="72" y="91"/>
                  </a:lnTo>
                  <a:lnTo>
                    <a:pt x="72" y="88"/>
                  </a:lnTo>
                  <a:lnTo>
                    <a:pt x="72" y="85"/>
                  </a:lnTo>
                  <a:lnTo>
                    <a:pt x="74" y="85"/>
                  </a:lnTo>
                  <a:lnTo>
                    <a:pt x="74" y="88"/>
                  </a:lnTo>
                  <a:lnTo>
                    <a:pt x="77" y="88"/>
                  </a:lnTo>
                  <a:lnTo>
                    <a:pt x="74" y="88"/>
                  </a:lnTo>
                  <a:lnTo>
                    <a:pt x="74" y="91"/>
                  </a:lnTo>
                  <a:lnTo>
                    <a:pt x="77" y="91"/>
                  </a:lnTo>
                  <a:lnTo>
                    <a:pt x="80" y="91"/>
                  </a:lnTo>
                  <a:lnTo>
                    <a:pt x="82" y="91"/>
                  </a:lnTo>
                  <a:lnTo>
                    <a:pt x="82" y="88"/>
                  </a:lnTo>
                  <a:lnTo>
                    <a:pt x="82" y="85"/>
                  </a:lnTo>
                  <a:lnTo>
                    <a:pt x="82" y="83"/>
                  </a:lnTo>
                  <a:lnTo>
                    <a:pt x="85" y="83"/>
                  </a:lnTo>
                  <a:lnTo>
                    <a:pt x="85" y="80"/>
                  </a:lnTo>
                  <a:lnTo>
                    <a:pt x="82" y="80"/>
                  </a:lnTo>
                  <a:lnTo>
                    <a:pt x="82" y="77"/>
                  </a:lnTo>
                  <a:lnTo>
                    <a:pt x="82" y="75"/>
                  </a:lnTo>
                  <a:lnTo>
                    <a:pt x="82" y="72"/>
                  </a:lnTo>
                  <a:lnTo>
                    <a:pt x="80" y="72"/>
                  </a:lnTo>
                  <a:lnTo>
                    <a:pt x="80" y="69"/>
                  </a:lnTo>
                  <a:lnTo>
                    <a:pt x="80" y="67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7" y="67"/>
                  </a:lnTo>
                  <a:lnTo>
                    <a:pt x="74" y="64"/>
                  </a:lnTo>
                  <a:lnTo>
                    <a:pt x="72" y="64"/>
                  </a:lnTo>
                  <a:lnTo>
                    <a:pt x="69" y="64"/>
                  </a:lnTo>
                  <a:lnTo>
                    <a:pt x="72" y="64"/>
                  </a:lnTo>
                  <a:lnTo>
                    <a:pt x="74" y="64"/>
                  </a:lnTo>
                  <a:lnTo>
                    <a:pt x="74" y="61"/>
                  </a:lnTo>
                  <a:lnTo>
                    <a:pt x="74" y="59"/>
                  </a:lnTo>
                  <a:lnTo>
                    <a:pt x="74" y="56"/>
                  </a:lnTo>
                  <a:lnTo>
                    <a:pt x="77" y="56"/>
                  </a:lnTo>
                  <a:lnTo>
                    <a:pt x="77" y="53"/>
                  </a:lnTo>
                  <a:lnTo>
                    <a:pt x="74" y="53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4" y="51"/>
                  </a:lnTo>
                  <a:lnTo>
                    <a:pt x="74" y="48"/>
                  </a:lnTo>
                  <a:lnTo>
                    <a:pt x="72" y="48"/>
                  </a:lnTo>
                  <a:lnTo>
                    <a:pt x="72" y="45"/>
                  </a:lnTo>
                  <a:lnTo>
                    <a:pt x="69" y="45"/>
                  </a:lnTo>
                  <a:lnTo>
                    <a:pt x="69" y="43"/>
                  </a:lnTo>
                  <a:lnTo>
                    <a:pt x="66" y="43"/>
                  </a:lnTo>
                  <a:lnTo>
                    <a:pt x="64" y="43"/>
                  </a:lnTo>
                  <a:lnTo>
                    <a:pt x="61" y="43"/>
                  </a:lnTo>
                  <a:lnTo>
                    <a:pt x="61" y="45"/>
                  </a:lnTo>
                  <a:lnTo>
                    <a:pt x="61" y="43"/>
                  </a:lnTo>
                  <a:lnTo>
                    <a:pt x="58" y="43"/>
                  </a:lnTo>
                  <a:lnTo>
                    <a:pt x="58" y="40"/>
                  </a:lnTo>
                  <a:lnTo>
                    <a:pt x="56" y="40"/>
                  </a:lnTo>
                  <a:lnTo>
                    <a:pt x="56" y="37"/>
                  </a:lnTo>
                  <a:lnTo>
                    <a:pt x="56" y="35"/>
                  </a:lnTo>
                  <a:lnTo>
                    <a:pt x="56" y="37"/>
                  </a:lnTo>
                  <a:lnTo>
                    <a:pt x="58" y="40"/>
                  </a:lnTo>
                  <a:lnTo>
                    <a:pt x="61" y="40"/>
                  </a:lnTo>
                  <a:lnTo>
                    <a:pt x="61" y="37"/>
                  </a:lnTo>
                  <a:lnTo>
                    <a:pt x="58" y="35"/>
                  </a:lnTo>
                  <a:lnTo>
                    <a:pt x="58" y="37"/>
                  </a:lnTo>
                  <a:lnTo>
                    <a:pt x="56" y="37"/>
                  </a:lnTo>
                  <a:lnTo>
                    <a:pt x="56" y="35"/>
                  </a:lnTo>
                  <a:lnTo>
                    <a:pt x="58" y="35"/>
                  </a:lnTo>
                  <a:lnTo>
                    <a:pt x="58" y="32"/>
                  </a:lnTo>
                  <a:lnTo>
                    <a:pt x="58" y="35"/>
                  </a:lnTo>
                  <a:lnTo>
                    <a:pt x="61" y="35"/>
                  </a:lnTo>
                  <a:lnTo>
                    <a:pt x="61" y="32"/>
                  </a:lnTo>
                  <a:lnTo>
                    <a:pt x="64" y="32"/>
                  </a:lnTo>
                  <a:lnTo>
                    <a:pt x="61" y="32"/>
                  </a:lnTo>
                  <a:lnTo>
                    <a:pt x="61" y="29"/>
                  </a:lnTo>
                  <a:lnTo>
                    <a:pt x="58" y="29"/>
                  </a:lnTo>
                  <a:lnTo>
                    <a:pt x="56" y="29"/>
                  </a:lnTo>
                  <a:lnTo>
                    <a:pt x="53" y="29"/>
                  </a:lnTo>
                  <a:lnTo>
                    <a:pt x="53" y="27"/>
                  </a:lnTo>
                  <a:lnTo>
                    <a:pt x="50" y="27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50" y="29"/>
                  </a:lnTo>
                  <a:lnTo>
                    <a:pt x="50" y="32"/>
                  </a:lnTo>
                  <a:lnTo>
                    <a:pt x="50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5" y="24"/>
                  </a:lnTo>
                  <a:lnTo>
                    <a:pt x="42" y="24"/>
                  </a:lnTo>
                  <a:lnTo>
                    <a:pt x="42" y="27"/>
                  </a:lnTo>
                  <a:lnTo>
                    <a:pt x="42" y="29"/>
                  </a:lnTo>
                  <a:lnTo>
                    <a:pt x="40" y="29"/>
                  </a:lnTo>
                  <a:lnTo>
                    <a:pt x="37" y="29"/>
                  </a:lnTo>
                  <a:lnTo>
                    <a:pt x="40" y="29"/>
                  </a:lnTo>
                  <a:lnTo>
                    <a:pt x="40" y="32"/>
                  </a:lnTo>
                  <a:lnTo>
                    <a:pt x="40" y="35"/>
                  </a:lnTo>
                  <a:lnTo>
                    <a:pt x="42" y="35"/>
                  </a:lnTo>
                  <a:lnTo>
                    <a:pt x="45" y="35"/>
                  </a:lnTo>
                  <a:lnTo>
                    <a:pt x="48" y="35"/>
                  </a:lnTo>
                  <a:lnTo>
                    <a:pt x="50" y="35"/>
                  </a:lnTo>
                  <a:lnTo>
                    <a:pt x="48" y="35"/>
                  </a:lnTo>
                  <a:lnTo>
                    <a:pt x="48" y="37"/>
                  </a:lnTo>
                  <a:lnTo>
                    <a:pt x="45" y="37"/>
                  </a:lnTo>
                  <a:lnTo>
                    <a:pt x="42" y="37"/>
                  </a:lnTo>
                  <a:lnTo>
                    <a:pt x="42" y="35"/>
                  </a:lnTo>
                  <a:lnTo>
                    <a:pt x="42" y="37"/>
                  </a:lnTo>
                  <a:lnTo>
                    <a:pt x="40" y="37"/>
                  </a:lnTo>
                  <a:lnTo>
                    <a:pt x="42" y="37"/>
                  </a:lnTo>
                  <a:lnTo>
                    <a:pt x="42" y="40"/>
                  </a:lnTo>
                  <a:lnTo>
                    <a:pt x="40" y="40"/>
                  </a:lnTo>
                  <a:lnTo>
                    <a:pt x="40" y="43"/>
                  </a:lnTo>
                  <a:lnTo>
                    <a:pt x="37" y="43"/>
                  </a:lnTo>
                  <a:lnTo>
                    <a:pt x="37" y="40"/>
                  </a:lnTo>
                  <a:lnTo>
                    <a:pt x="40" y="37"/>
                  </a:lnTo>
                  <a:lnTo>
                    <a:pt x="37" y="37"/>
                  </a:lnTo>
                  <a:lnTo>
                    <a:pt x="37" y="35"/>
                  </a:lnTo>
                  <a:lnTo>
                    <a:pt x="37" y="37"/>
                  </a:lnTo>
                  <a:lnTo>
                    <a:pt x="34" y="37"/>
                  </a:lnTo>
                  <a:lnTo>
                    <a:pt x="34" y="35"/>
                  </a:lnTo>
                  <a:lnTo>
                    <a:pt x="32" y="35"/>
                  </a:lnTo>
                  <a:lnTo>
                    <a:pt x="29" y="35"/>
                  </a:lnTo>
                  <a:lnTo>
                    <a:pt x="26" y="35"/>
                  </a:lnTo>
                  <a:lnTo>
                    <a:pt x="29" y="35"/>
                  </a:lnTo>
                  <a:lnTo>
                    <a:pt x="32" y="35"/>
                  </a:lnTo>
                  <a:lnTo>
                    <a:pt x="32" y="32"/>
                  </a:lnTo>
                  <a:lnTo>
                    <a:pt x="29" y="32"/>
                  </a:lnTo>
                  <a:lnTo>
                    <a:pt x="26" y="32"/>
                  </a:lnTo>
                  <a:lnTo>
                    <a:pt x="24" y="32"/>
                  </a:lnTo>
                  <a:lnTo>
                    <a:pt x="21" y="35"/>
                  </a:lnTo>
                  <a:lnTo>
                    <a:pt x="21" y="37"/>
                  </a:lnTo>
                  <a:lnTo>
                    <a:pt x="21" y="35"/>
                  </a:lnTo>
                  <a:lnTo>
                    <a:pt x="21" y="37"/>
                  </a:lnTo>
                  <a:lnTo>
                    <a:pt x="18" y="37"/>
                  </a:lnTo>
                  <a:lnTo>
                    <a:pt x="16" y="37"/>
                  </a:lnTo>
                  <a:lnTo>
                    <a:pt x="16" y="40"/>
                  </a:lnTo>
                  <a:lnTo>
                    <a:pt x="16" y="37"/>
                  </a:lnTo>
                  <a:lnTo>
                    <a:pt x="13" y="37"/>
                  </a:lnTo>
                  <a:lnTo>
                    <a:pt x="13" y="35"/>
                  </a:lnTo>
                  <a:lnTo>
                    <a:pt x="10" y="35"/>
                  </a:lnTo>
                  <a:lnTo>
                    <a:pt x="8" y="37"/>
                  </a:lnTo>
                  <a:lnTo>
                    <a:pt x="5" y="40"/>
                  </a:lnTo>
                  <a:lnTo>
                    <a:pt x="5" y="43"/>
                  </a:lnTo>
                  <a:lnTo>
                    <a:pt x="5" y="45"/>
                  </a:lnTo>
                  <a:lnTo>
                    <a:pt x="8" y="45"/>
                  </a:lnTo>
                  <a:lnTo>
                    <a:pt x="8" y="48"/>
                  </a:lnTo>
                  <a:lnTo>
                    <a:pt x="5" y="48"/>
                  </a:lnTo>
                  <a:lnTo>
                    <a:pt x="5" y="45"/>
                  </a:lnTo>
                  <a:lnTo>
                    <a:pt x="2" y="45"/>
                  </a:lnTo>
                  <a:lnTo>
                    <a:pt x="2" y="43"/>
                  </a:lnTo>
                  <a:lnTo>
                    <a:pt x="2" y="40"/>
                  </a:lnTo>
                  <a:lnTo>
                    <a:pt x="0" y="40"/>
                  </a:lnTo>
                  <a:lnTo>
                    <a:pt x="0" y="37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5" y="35"/>
                  </a:lnTo>
                  <a:lnTo>
                    <a:pt x="2" y="35"/>
                  </a:lnTo>
                  <a:lnTo>
                    <a:pt x="2" y="32"/>
                  </a:lnTo>
                  <a:lnTo>
                    <a:pt x="5" y="32"/>
                  </a:lnTo>
                  <a:lnTo>
                    <a:pt x="8" y="32"/>
                  </a:lnTo>
                  <a:lnTo>
                    <a:pt x="10" y="29"/>
                  </a:lnTo>
                  <a:lnTo>
                    <a:pt x="13" y="29"/>
                  </a:lnTo>
                  <a:lnTo>
                    <a:pt x="16" y="29"/>
                  </a:lnTo>
                  <a:lnTo>
                    <a:pt x="16" y="32"/>
                  </a:lnTo>
                  <a:lnTo>
                    <a:pt x="18" y="32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1" y="24"/>
                  </a:lnTo>
                  <a:lnTo>
                    <a:pt x="18" y="24"/>
                  </a:lnTo>
                  <a:lnTo>
                    <a:pt x="18" y="21"/>
                  </a:lnTo>
                  <a:lnTo>
                    <a:pt x="18" y="19"/>
                  </a:lnTo>
                  <a:lnTo>
                    <a:pt x="18" y="16"/>
                  </a:lnTo>
                  <a:lnTo>
                    <a:pt x="21" y="16"/>
                  </a:lnTo>
                  <a:lnTo>
                    <a:pt x="21" y="19"/>
                  </a:lnTo>
                  <a:lnTo>
                    <a:pt x="24" y="19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24"/>
                  </a:lnTo>
                  <a:lnTo>
                    <a:pt x="29" y="21"/>
                  </a:lnTo>
                  <a:lnTo>
                    <a:pt x="29" y="24"/>
                  </a:lnTo>
                  <a:lnTo>
                    <a:pt x="32" y="24"/>
                  </a:lnTo>
                  <a:lnTo>
                    <a:pt x="29" y="24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4" y="21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24" y="21"/>
                  </a:lnTo>
                  <a:lnTo>
                    <a:pt x="24" y="24"/>
                  </a:lnTo>
                  <a:lnTo>
                    <a:pt x="24" y="27"/>
                  </a:lnTo>
                  <a:lnTo>
                    <a:pt x="26" y="27"/>
                  </a:lnTo>
                  <a:lnTo>
                    <a:pt x="29" y="27"/>
                  </a:lnTo>
                  <a:lnTo>
                    <a:pt x="32" y="27"/>
                  </a:lnTo>
                  <a:lnTo>
                    <a:pt x="32" y="29"/>
                  </a:lnTo>
                  <a:lnTo>
                    <a:pt x="34" y="29"/>
                  </a:lnTo>
                  <a:lnTo>
                    <a:pt x="34" y="27"/>
                  </a:lnTo>
                  <a:lnTo>
                    <a:pt x="37" y="27"/>
                  </a:lnTo>
                  <a:lnTo>
                    <a:pt x="40" y="27"/>
                  </a:lnTo>
                  <a:lnTo>
                    <a:pt x="40" y="24"/>
                  </a:lnTo>
                  <a:lnTo>
                    <a:pt x="40" y="21"/>
                  </a:lnTo>
                  <a:lnTo>
                    <a:pt x="42" y="21"/>
                  </a:lnTo>
                  <a:lnTo>
                    <a:pt x="42" y="19"/>
                  </a:lnTo>
                  <a:lnTo>
                    <a:pt x="40" y="19"/>
                  </a:lnTo>
                  <a:lnTo>
                    <a:pt x="40" y="16"/>
                  </a:lnTo>
                  <a:lnTo>
                    <a:pt x="42" y="16"/>
                  </a:lnTo>
                  <a:lnTo>
                    <a:pt x="42" y="19"/>
                  </a:lnTo>
                  <a:lnTo>
                    <a:pt x="45" y="19"/>
                  </a:lnTo>
                  <a:lnTo>
                    <a:pt x="42" y="19"/>
                  </a:lnTo>
                  <a:lnTo>
                    <a:pt x="45" y="19"/>
                  </a:lnTo>
                  <a:lnTo>
                    <a:pt x="45" y="21"/>
                  </a:lnTo>
                  <a:lnTo>
                    <a:pt x="48" y="21"/>
                  </a:lnTo>
                  <a:lnTo>
                    <a:pt x="45" y="19"/>
                  </a:lnTo>
                  <a:lnTo>
                    <a:pt x="45" y="16"/>
                  </a:lnTo>
                  <a:lnTo>
                    <a:pt x="48" y="16"/>
                  </a:lnTo>
                  <a:lnTo>
                    <a:pt x="48" y="19"/>
                  </a:lnTo>
                  <a:lnTo>
                    <a:pt x="50" y="19"/>
                  </a:lnTo>
                  <a:lnTo>
                    <a:pt x="50" y="16"/>
                  </a:lnTo>
                  <a:lnTo>
                    <a:pt x="53" y="16"/>
                  </a:lnTo>
                  <a:lnTo>
                    <a:pt x="56" y="19"/>
                  </a:lnTo>
                  <a:lnTo>
                    <a:pt x="56" y="21"/>
                  </a:lnTo>
                  <a:lnTo>
                    <a:pt x="53" y="24"/>
                  </a:lnTo>
                  <a:lnTo>
                    <a:pt x="50" y="24"/>
                  </a:lnTo>
                  <a:lnTo>
                    <a:pt x="50" y="27"/>
                  </a:lnTo>
                  <a:lnTo>
                    <a:pt x="53" y="27"/>
                  </a:lnTo>
                  <a:lnTo>
                    <a:pt x="56" y="27"/>
                  </a:lnTo>
                  <a:lnTo>
                    <a:pt x="58" y="27"/>
                  </a:lnTo>
                  <a:lnTo>
                    <a:pt x="58" y="24"/>
                  </a:lnTo>
                  <a:lnTo>
                    <a:pt x="56" y="24"/>
                  </a:lnTo>
                  <a:lnTo>
                    <a:pt x="56" y="21"/>
                  </a:lnTo>
                  <a:lnTo>
                    <a:pt x="58" y="21"/>
                  </a:lnTo>
                  <a:lnTo>
                    <a:pt x="58" y="24"/>
                  </a:lnTo>
                  <a:lnTo>
                    <a:pt x="58" y="27"/>
                  </a:lnTo>
                  <a:lnTo>
                    <a:pt x="61" y="27"/>
                  </a:lnTo>
                  <a:lnTo>
                    <a:pt x="64" y="27"/>
                  </a:lnTo>
                  <a:lnTo>
                    <a:pt x="66" y="27"/>
                  </a:lnTo>
                  <a:lnTo>
                    <a:pt x="66" y="29"/>
                  </a:lnTo>
                  <a:lnTo>
                    <a:pt x="64" y="32"/>
                  </a:lnTo>
                  <a:lnTo>
                    <a:pt x="66" y="32"/>
                  </a:lnTo>
                  <a:lnTo>
                    <a:pt x="69" y="32"/>
                  </a:lnTo>
                  <a:lnTo>
                    <a:pt x="69" y="29"/>
                  </a:lnTo>
                  <a:lnTo>
                    <a:pt x="66" y="27"/>
                  </a:lnTo>
                  <a:lnTo>
                    <a:pt x="69" y="27"/>
                  </a:lnTo>
                  <a:lnTo>
                    <a:pt x="69" y="24"/>
                  </a:lnTo>
                  <a:lnTo>
                    <a:pt x="72" y="24"/>
                  </a:lnTo>
                  <a:lnTo>
                    <a:pt x="74" y="24"/>
                  </a:lnTo>
                  <a:lnTo>
                    <a:pt x="74" y="21"/>
                  </a:lnTo>
                  <a:lnTo>
                    <a:pt x="77" y="21"/>
                  </a:lnTo>
                  <a:lnTo>
                    <a:pt x="77" y="19"/>
                  </a:lnTo>
                  <a:lnTo>
                    <a:pt x="80" y="21"/>
                  </a:lnTo>
                  <a:lnTo>
                    <a:pt x="82" y="21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8" y="19"/>
                  </a:lnTo>
                  <a:lnTo>
                    <a:pt x="88" y="16"/>
                  </a:lnTo>
                  <a:lnTo>
                    <a:pt x="88" y="13"/>
                  </a:lnTo>
                  <a:lnTo>
                    <a:pt x="85" y="13"/>
                  </a:lnTo>
                  <a:lnTo>
                    <a:pt x="88" y="11"/>
                  </a:lnTo>
                  <a:lnTo>
                    <a:pt x="88" y="8"/>
                  </a:lnTo>
                  <a:lnTo>
                    <a:pt x="90" y="8"/>
                  </a:lnTo>
                  <a:lnTo>
                    <a:pt x="93" y="8"/>
                  </a:lnTo>
                  <a:lnTo>
                    <a:pt x="93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90" y="0"/>
                  </a:lnTo>
                  <a:lnTo>
                    <a:pt x="90" y="3"/>
                  </a:lnTo>
                  <a:lnTo>
                    <a:pt x="93" y="3"/>
                  </a:lnTo>
                  <a:lnTo>
                    <a:pt x="93" y="5"/>
                  </a:lnTo>
                  <a:lnTo>
                    <a:pt x="74" y="45"/>
                  </a:lnTo>
                  <a:lnTo>
                    <a:pt x="74" y="48"/>
                  </a:lnTo>
                  <a:lnTo>
                    <a:pt x="77" y="48"/>
                  </a:lnTo>
                  <a:lnTo>
                    <a:pt x="74" y="48"/>
                  </a:lnTo>
                  <a:lnTo>
                    <a:pt x="77" y="48"/>
                  </a:lnTo>
                  <a:lnTo>
                    <a:pt x="77" y="51"/>
                  </a:lnTo>
                  <a:lnTo>
                    <a:pt x="80" y="51"/>
                  </a:lnTo>
                  <a:lnTo>
                    <a:pt x="77" y="51"/>
                  </a:lnTo>
                  <a:lnTo>
                    <a:pt x="77" y="53"/>
                  </a:lnTo>
                  <a:lnTo>
                    <a:pt x="80" y="53"/>
                  </a:lnTo>
                  <a:lnTo>
                    <a:pt x="80" y="56"/>
                  </a:lnTo>
                  <a:lnTo>
                    <a:pt x="77" y="56"/>
                  </a:lnTo>
                  <a:lnTo>
                    <a:pt x="77" y="53"/>
                  </a:lnTo>
                  <a:lnTo>
                    <a:pt x="77" y="56"/>
                  </a:lnTo>
                  <a:lnTo>
                    <a:pt x="77" y="59"/>
                  </a:lnTo>
                  <a:lnTo>
                    <a:pt x="77" y="61"/>
                  </a:lnTo>
                  <a:lnTo>
                    <a:pt x="80" y="61"/>
                  </a:lnTo>
                  <a:lnTo>
                    <a:pt x="82" y="61"/>
                  </a:lnTo>
                  <a:lnTo>
                    <a:pt x="85" y="61"/>
                  </a:lnTo>
                  <a:lnTo>
                    <a:pt x="82" y="61"/>
                  </a:lnTo>
                  <a:lnTo>
                    <a:pt x="82" y="59"/>
                  </a:lnTo>
                  <a:lnTo>
                    <a:pt x="80" y="59"/>
                  </a:lnTo>
                  <a:lnTo>
                    <a:pt x="80" y="56"/>
                  </a:lnTo>
                  <a:lnTo>
                    <a:pt x="82" y="56"/>
                  </a:lnTo>
                  <a:lnTo>
                    <a:pt x="82" y="53"/>
                  </a:lnTo>
                  <a:lnTo>
                    <a:pt x="85" y="53"/>
                  </a:lnTo>
                  <a:lnTo>
                    <a:pt x="85" y="56"/>
                  </a:lnTo>
                  <a:lnTo>
                    <a:pt x="88" y="56"/>
                  </a:lnTo>
                  <a:lnTo>
                    <a:pt x="88" y="53"/>
                  </a:lnTo>
                  <a:lnTo>
                    <a:pt x="85" y="53"/>
                  </a:lnTo>
                  <a:lnTo>
                    <a:pt x="82" y="53"/>
                  </a:lnTo>
                  <a:lnTo>
                    <a:pt x="82" y="51"/>
                  </a:lnTo>
                  <a:lnTo>
                    <a:pt x="82" y="53"/>
                  </a:lnTo>
                  <a:lnTo>
                    <a:pt x="82" y="51"/>
                  </a:lnTo>
                  <a:lnTo>
                    <a:pt x="80" y="51"/>
                  </a:lnTo>
                  <a:lnTo>
                    <a:pt x="80" y="48"/>
                  </a:lnTo>
                  <a:lnTo>
                    <a:pt x="80" y="51"/>
                  </a:lnTo>
                  <a:lnTo>
                    <a:pt x="80" y="48"/>
                  </a:lnTo>
                  <a:lnTo>
                    <a:pt x="77" y="48"/>
                  </a:lnTo>
                  <a:lnTo>
                    <a:pt x="77" y="45"/>
                  </a:lnTo>
                  <a:lnTo>
                    <a:pt x="80" y="45"/>
                  </a:lnTo>
                  <a:lnTo>
                    <a:pt x="80" y="48"/>
                  </a:lnTo>
                  <a:lnTo>
                    <a:pt x="82" y="48"/>
                  </a:lnTo>
                  <a:lnTo>
                    <a:pt x="82" y="51"/>
                  </a:lnTo>
                  <a:lnTo>
                    <a:pt x="82" y="48"/>
                  </a:lnTo>
                  <a:lnTo>
                    <a:pt x="85" y="48"/>
                  </a:lnTo>
                  <a:lnTo>
                    <a:pt x="88" y="48"/>
                  </a:lnTo>
                  <a:lnTo>
                    <a:pt x="88" y="45"/>
                  </a:lnTo>
                  <a:lnTo>
                    <a:pt x="88" y="48"/>
                  </a:lnTo>
                  <a:lnTo>
                    <a:pt x="90" y="48"/>
                  </a:lnTo>
                  <a:lnTo>
                    <a:pt x="90" y="45"/>
                  </a:lnTo>
                  <a:lnTo>
                    <a:pt x="88" y="45"/>
                  </a:lnTo>
                  <a:lnTo>
                    <a:pt x="90" y="43"/>
                  </a:lnTo>
                  <a:lnTo>
                    <a:pt x="88" y="43"/>
                  </a:lnTo>
                  <a:lnTo>
                    <a:pt x="90" y="43"/>
                  </a:lnTo>
                  <a:lnTo>
                    <a:pt x="90" y="40"/>
                  </a:lnTo>
                  <a:lnTo>
                    <a:pt x="90" y="37"/>
                  </a:lnTo>
                  <a:lnTo>
                    <a:pt x="90" y="35"/>
                  </a:lnTo>
                  <a:lnTo>
                    <a:pt x="93" y="35"/>
                  </a:lnTo>
                  <a:lnTo>
                    <a:pt x="93" y="37"/>
                  </a:lnTo>
                  <a:lnTo>
                    <a:pt x="93" y="35"/>
                  </a:lnTo>
                  <a:lnTo>
                    <a:pt x="96" y="37"/>
                  </a:lnTo>
                  <a:lnTo>
                    <a:pt x="98" y="37"/>
                  </a:lnTo>
                  <a:lnTo>
                    <a:pt x="101" y="37"/>
                  </a:lnTo>
                  <a:lnTo>
                    <a:pt x="104" y="37"/>
                  </a:lnTo>
                  <a:lnTo>
                    <a:pt x="104" y="35"/>
                  </a:lnTo>
                  <a:lnTo>
                    <a:pt x="101" y="35"/>
                  </a:lnTo>
                  <a:lnTo>
                    <a:pt x="101" y="32"/>
                  </a:lnTo>
                  <a:lnTo>
                    <a:pt x="98" y="32"/>
                  </a:lnTo>
                  <a:lnTo>
                    <a:pt x="96" y="32"/>
                  </a:lnTo>
                  <a:lnTo>
                    <a:pt x="96" y="29"/>
                  </a:lnTo>
                  <a:lnTo>
                    <a:pt x="93" y="29"/>
                  </a:lnTo>
                  <a:lnTo>
                    <a:pt x="93" y="27"/>
                  </a:lnTo>
                  <a:lnTo>
                    <a:pt x="90" y="27"/>
                  </a:lnTo>
                  <a:lnTo>
                    <a:pt x="90" y="24"/>
                  </a:lnTo>
                  <a:lnTo>
                    <a:pt x="93" y="24"/>
                  </a:lnTo>
                  <a:lnTo>
                    <a:pt x="93" y="21"/>
                  </a:lnTo>
                  <a:lnTo>
                    <a:pt x="90" y="21"/>
                  </a:lnTo>
                  <a:lnTo>
                    <a:pt x="90" y="19"/>
                  </a:lnTo>
                  <a:lnTo>
                    <a:pt x="90" y="16"/>
                  </a:lnTo>
                  <a:lnTo>
                    <a:pt x="93" y="16"/>
                  </a:lnTo>
                  <a:lnTo>
                    <a:pt x="93" y="13"/>
                  </a:lnTo>
                  <a:lnTo>
                    <a:pt x="90" y="13"/>
                  </a:lnTo>
                  <a:lnTo>
                    <a:pt x="90" y="16"/>
                  </a:lnTo>
                  <a:lnTo>
                    <a:pt x="90" y="19"/>
                  </a:lnTo>
                  <a:lnTo>
                    <a:pt x="90" y="21"/>
                  </a:lnTo>
                  <a:lnTo>
                    <a:pt x="88" y="21"/>
                  </a:lnTo>
                  <a:lnTo>
                    <a:pt x="85" y="21"/>
                  </a:lnTo>
                  <a:lnTo>
                    <a:pt x="85" y="24"/>
                  </a:lnTo>
                  <a:lnTo>
                    <a:pt x="85" y="21"/>
                  </a:lnTo>
                  <a:lnTo>
                    <a:pt x="82" y="21"/>
                  </a:lnTo>
                  <a:lnTo>
                    <a:pt x="85" y="21"/>
                  </a:lnTo>
                  <a:lnTo>
                    <a:pt x="82" y="21"/>
                  </a:lnTo>
                  <a:lnTo>
                    <a:pt x="82" y="24"/>
                  </a:lnTo>
                  <a:lnTo>
                    <a:pt x="82" y="27"/>
                  </a:lnTo>
                  <a:lnTo>
                    <a:pt x="80" y="29"/>
                  </a:lnTo>
                  <a:lnTo>
                    <a:pt x="77" y="29"/>
                  </a:lnTo>
                  <a:lnTo>
                    <a:pt x="77" y="27"/>
                  </a:lnTo>
                  <a:lnTo>
                    <a:pt x="74" y="27"/>
                  </a:lnTo>
                  <a:lnTo>
                    <a:pt x="74" y="29"/>
                  </a:lnTo>
                  <a:lnTo>
                    <a:pt x="72" y="29"/>
                  </a:lnTo>
                  <a:lnTo>
                    <a:pt x="72" y="32"/>
                  </a:lnTo>
                  <a:lnTo>
                    <a:pt x="69" y="32"/>
                  </a:lnTo>
                  <a:lnTo>
                    <a:pt x="72" y="32"/>
                  </a:lnTo>
                  <a:lnTo>
                    <a:pt x="72" y="35"/>
                  </a:lnTo>
                  <a:lnTo>
                    <a:pt x="69" y="35"/>
                  </a:lnTo>
                  <a:lnTo>
                    <a:pt x="69" y="37"/>
                  </a:lnTo>
                  <a:lnTo>
                    <a:pt x="72" y="37"/>
                  </a:lnTo>
                  <a:lnTo>
                    <a:pt x="72" y="40"/>
                  </a:lnTo>
                  <a:lnTo>
                    <a:pt x="72" y="43"/>
                  </a:lnTo>
                  <a:lnTo>
                    <a:pt x="72" y="45"/>
                  </a:lnTo>
                  <a:lnTo>
                    <a:pt x="74" y="45"/>
                  </a:lnTo>
                  <a:lnTo>
                    <a:pt x="93" y="5"/>
                  </a:lnTo>
                  <a:lnTo>
                    <a:pt x="88" y="64"/>
                  </a:lnTo>
                  <a:lnTo>
                    <a:pt x="90" y="64"/>
                  </a:lnTo>
                  <a:lnTo>
                    <a:pt x="93" y="64"/>
                  </a:lnTo>
                  <a:lnTo>
                    <a:pt x="93" y="61"/>
                  </a:lnTo>
                  <a:lnTo>
                    <a:pt x="96" y="61"/>
                  </a:lnTo>
                  <a:lnTo>
                    <a:pt x="96" y="64"/>
                  </a:lnTo>
                  <a:lnTo>
                    <a:pt x="96" y="67"/>
                  </a:lnTo>
                  <a:lnTo>
                    <a:pt x="93" y="67"/>
                  </a:lnTo>
                  <a:lnTo>
                    <a:pt x="93" y="69"/>
                  </a:lnTo>
                  <a:lnTo>
                    <a:pt x="90" y="69"/>
                  </a:lnTo>
                  <a:lnTo>
                    <a:pt x="88" y="69"/>
                  </a:lnTo>
                  <a:lnTo>
                    <a:pt x="85" y="69"/>
                  </a:lnTo>
                  <a:lnTo>
                    <a:pt x="85" y="67"/>
                  </a:lnTo>
                  <a:lnTo>
                    <a:pt x="88" y="64"/>
                  </a:lnTo>
                  <a:lnTo>
                    <a:pt x="93" y="5"/>
                  </a:lnTo>
                  <a:lnTo>
                    <a:pt x="93" y="8"/>
                  </a:lnTo>
                  <a:lnTo>
                    <a:pt x="93" y="11"/>
                  </a:lnTo>
                  <a:lnTo>
                    <a:pt x="96" y="11"/>
                  </a:lnTo>
                  <a:lnTo>
                    <a:pt x="98" y="11"/>
                  </a:lnTo>
                  <a:lnTo>
                    <a:pt x="101" y="11"/>
                  </a:lnTo>
                  <a:lnTo>
                    <a:pt x="101" y="13"/>
                  </a:lnTo>
                  <a:lnTo>
                    <a:pt x="104" y="13"/>
                  </a:lnTo>
                  <a:lnTo>
                    <a:pt x="101" y="13"/>
                  </a:lnTo>
                  <a:lnTo>
                    <a:pt x="98" y="13"/>
                  </a:lnTo>
                  <a:lnTo>
                    <a:pt x="96" y="13"/>
                  </a:lnTo>
                  <a:lnTo>
                    <a:pt x="96" y="11"/>
                  </a:lnTo>
                  <a:lnTo>
                    <a:pt x="93" y="11"/>
                  </a:lnTo>
                  <a:lnTo>
                    <a:pt x="93" y="8"/>
                  </a:lnTo>
                  <a:lnTo>
                    <a:pt x="93" y="5"/>
                  </a:lnTo>
                  <a:lnTo>
                    <a:pt x="96" y="75"/>
                  </a:lnTo>
                  <a:lnTo>
                    <a:pt x="98" y="75"/>
                  </a:lnTo>
                  <a:lnTo>
                    <a:pt x="101" y="75"/>
                  </a:lnTo>
                  <a:lnTo>
                    <a:pt x="98" y="77"/>
                  </a:lnTo>
                  <a:lnTo>
                    <a:pt x="96" y="77"/>
                  </a:lnTo>
                  <a:lnTo>
                    <a:pt x="96" y="80"/>
                  </a:lnTo>
                  <a:lnTo>
                    <a:pt x="98" y="80"/>
                  </a:lnTo>
                  <a:lnTo>
                    <a:pt x="96" y="80"/>
                  </a:lnTo>
                  <a:lnTo>
                    <a:pt x="93" y="77"/>
                  </a:lnTo>
                  <a:lnTo>
                    <a:pt x="96" y="77"/>
                  </a:lnTo>
                  <a:lnTo>
                    <a:pt x="96" y="80"/>
                  </a:lnTo>
                  <a:lnTo>
                    <a:pt x="96" y="77"/>
                  </a:lnTo>
                  <a:lnTo>
                    <a:pt x="93" y="77"/>
                  </a:lnTo>
                  <a:lnTo>
                    <a:pt x="93" y="75"/>
                  </a:lnTo>
                  <a:lnTo>
                    <a:pt x="96" y="75"/>
                  </a:lnTo>
                  <a:lnTo>
                    <a:pt x="93" y="5"/>
                  </a:lnTo>
                  <a:lnTo>
                    <a:pt x="64" y="35"/>
                  </a:lnTo>
                  <a:lnTo>
                    <a:pt x="66" y="35"/>
                  </a:lnTo>
                  <a:lnTo>
                    <a:pt x="64" y="35"/>
                  </a:lnTo>
                  <a:lnTo>
                    <a:pt x="64" y="37"/>
                  </a:lnTo>
                  <a:lnTo>
                    <a:pt x="66" y="37"/>
                  </a:lnTo>
                  <a:lnTo>
                    <a:pt x="64" y="40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1" y="35"/>
                  </a:lnTo>
                  <a:lnTo>
                    <a:pt x="64" y="35"/>
                  </a:lnTo>
                  <a:lnTo>
                    <a:pt x="93" y="5"/>
                  </a:lnTo>
                  <a:lnTo>
                    <a:pt x="69" y="40"/>
                  </a:lnTo>
                  <a:lnTo>
                    <a:pt x="69" y="43"/>
                  </a:lnTo>
                  <a:lnTo>
                    <a:pt x="66" y="43"/>
                  </a:lnTo>
                  <a:lnTo>
                    <a:pt x="66" y="40"/>
                  </a:lnTo>
                  <a:lnTo>
                    <a:pt x="69" y="40"/>
                  </a:lnTo>
                  <a:lnTo>
                    <a:pt x="93" y="5"/>
                  </a:lnTo>
                  <a:lnTo>
                    <a:pt x="98" y="16"/>
                  </a:lnTo>
                  <a:lnTo>
                    <a:pt x="98" y="19"/>
                  </a:lnTo>
                  <a:lnTo>
                    <a:pt x="96" y="19"/>
                  </a:lnTo>
                  <a:lnTo>
                    <a:pt x="96" y="16"/>
                  </a:lnTo>
                  <a:lnTo>
                    <a:pt x="98" y="16"/>
                  </a:lnTo>
                  <a:lnTo>
                    <a:pt x="93" y="5"/>
                  </a:lnTo>
                  <a:lnTo>
                    <a:pt x="90" y="37"/>
                  </a:lnTo>
                  <a:lnTo>
                    <a:pt x="90" y="35"/>
                  </a:lnTo>
                  <a:lnTo>
                    <a:pt x="93" y="37"/>
                  </a:lnTo>
                  <a:lnTo>
                    <a:pt x="90" y="37"/>
                  </a:lnTo>
                  <a:lnTo>
                    <a:pt x="93" y="5"/>
                  </a:lnTo>
                  <a:lnTo>
                    <a:pt x="21" y="29"/>
                  </a:lnTo>
                  <a:lnTo>
                    <a:pt x="24" y="29"/>
                  </a:lnTo>
                  <a:lnTo>
                    <a:pt x="24" y="32"/>
                  </a:lnTo>
                  <a:lnTo>
                    <a:pt x="21" y="32"/>
                  </a:lnTo>
                  <a:lnTo>
                    <a:pt x="21" y="29"/>
                  </a:lnTo>
                  <a:lnTo>
                    <a:pt x="93" y="5"/>
                  </a:lnTo>
                  <a:lnTo>
                    <a:pt x="74" y="59"/>
                  </a:lnTo>
                  <a:lnTo>
                    <a:pt x="77" y="59"/>
                  </a:lnTo>
                  <a:lnTo>
                    <a:pt x="77" y="61"/>
                  </a:lnTo>
                  <a:lnTo>
                    <a:pt x="74" y="61"/>
                  </a:lnTo>
                  <a:lnTo>
                    <a:pt x="77" y="61"/>
                  </a:lnTo>
                  <a:lnTo>
                    <a:pt x="74" y="61"/>
                  </a:lnTo>
                  <a:lnTo>
                    <a:pt x="74" y="59"/>
                  </a:lnTo>
                  <a:lnTo>
                    <a:pt x="93" y="5"/>
                  </a:lnTo>
                  <a:lnTo>
                    <a:pt x="69" y="40"/>
                  </a:lnTo>
                  <a:lnTo>
                    <a:pt x="72" y="40"/>
                  </a:lnTo>
                  <a:lnTo>
                    <a:pt x="69" y="40"/>
                  </a:lnTo>
                  <a:lnTo>
                    <a:pt x="69" y="43"/>
                  </a:lnTo>
                  <a:lnTo>
                    <a:pt x="69" y="40"/>
                  </a:lnTo>
                  <a:lnTo>
                    <a:pt x="93" y="5"/>
                  </a:lnTo>
                  <a:lnTo>
                    <a:pt x="74" y="48"/>
                  </a:lnTo>
                  <a:lnTo>
                    <a:pt x="77" y="48"/>
                  </a:lnTo>
                  <a:lnTo>
                    <a:pt x="77" y="51"/>
                  </a:lnTo>
                  <a:lnTo>
                    <a:pt x="74" y="51"/>
                  </a:lnTo>
                  <a:lnTo>
                    <a:pt x="74" y="48"/>
                  </a:lnTo>
                  <a:lnTo>
                    <a:pt x="93" y="5"/>
                  </a:lnTo>
                  <a:close/>
                </a:path>
              </a:pathLst>
            </a:custGeom>
            <a:solidFill>
              <a:srgbClr val="80D5FF"/>
            </a:solidFill>
            <a:ln w="9525">
              <a:noFill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31" name="Freeform 597"/>
            <p:cNvSpPr>
              <a:spLocks/>
            </p:cNvSpPr>
            <p:nvPr/>
          </p:nvSpPr>
          <p:spPr bwMode="auto">
            <a:xfrm>
              <a:off x="3027363" y="4432300"/>
              <a:ext cx="457200" cy="455613"/>
            </a:xfrm>
            <a:custGeom>
              <a:avLst/>
              <a:gdLst>
                <a:gd name="T0" fmla="*/ 2147483647 w 122"/>
                <a:gd name="T1" fmla="*/ 2147483647 h 115"/>
                <a:gd name="T2" fmla="*/ 2147483647 w 122"/>
                <a:gd name="T3" fmla="*/ 2147483647 h 115"/>
                <a:gd name="T4" fmla="*/ 2147483647 w 122"/>
                <a:gd name="T5" fmla="*/ 2147483647 h 115"/>
                <a:gd name="T6" fmla="*/ 2147483647 w 122"/>
                <a:gd name="T7" fmla="*/ 2147483647 h 115"/>
                <a:gd name="T8" fmla="*/ 2147483647 w 122"/>
                <a:gd name="T9" fmla="*/ 2147483647 h 115"/>
                <a:gd name="T10" fmla="*/ 2147483647 w 122"/>
                <a:gd name="T11" fmla="*/ 2147483647 h 115"/>
                <a:gd name="T12" fmla="*/ 2147483647 w 122"/>
                <a:gd name="T13" fmla="*/ 2147483647 h 115"/>
                <a:gd name="T14" fmla="*/ 2147483647 w 122"/>
                <a:gd name="T15" fmla="*/ 2147483647 h 115"/>
                <a:gd name="T16" fmla="*/ 2147483647 w 122"/>
                <a:gd name="T17" fmla="*/ 2147483647 h 115"/>
                <a:gd name="T18" fmla="*/ 2147483647 w 122"/>
                <a:gd name="T19" fmla="*/ 2147483647 h 115"/>
                <a:gd name="T20" fmla="*/ 2147483647 w 122"/>
                <a:gd name="T21" fmla="*/ 2147483647 h 115"/>
                <a:gd name="T22" fmla="*/ 2147483647 w 122"/>
                <a:gd name="T23" fmla="*/ 2147483647 h 115"/>
                <a:gd name="T24" fmla="*/ 2147483647 w 122"/>
                <a:gd name="T25" fmla="*/ 2147483647 h 115"/>
                <a:gd name="T26" fmla="*/ 2147483647 w 122"/>
                <a:gd name="T27" fmla="*/ 2147483647 h 115"/>
                <a:gd name="T28" fmla="*/ 2147483647 w 122"/>
                <a:gd name="T29" fmla="*/ 2147483647 h 115"/>
                <a:gd name="T30" fmla="*/ 2147483647 w 122"/>
                <a:gd name="T31" fmla="*/ 2147483647 h 115"/>
                <a:gd name="T32" fmla="*/ 2147483647 w 122"/>
                <a:gd name="T33" fmla="*/ 2147483647 h 115"/>
                <a:gd name="T34" fmla="*/ 2147483647 w 122"/>
                <a:gd name="T35" fmla="*/ 2147483647 h 115"/>
                <a:gd name="T36" fmla="*/ 2147483647 w 122"/>
                <a:gd name="T37" fmla="*/ 2147483647 h 115"/>
                <a:gd name="T38" fmla="*/ 2147483647 w 122"/>
                <a:gd name="T39" fmla="*/ 2147483647 h 115"/>
                <a:gd name="T40" fmla="*/ 2147483647 w 122"/>
                <a:gd name="T41" fmla="*/ 2147483647 h 115"/>
                <a:gd name="T42" fmla="*/ 2147483647 w 122"/>
                <a:gd name="T43" fmla="*/ 2147483647 h 115"/>
                <a:gd name="T44" fmla="*/ 2147483647 w 122"/>
                <a:gd name="T45" fmla="*/ 2147483647 h 115"/>
                <a:gd name="T46" fmla="*/ 2147483647 w 122"/>
                <a:gd name="T47" fmla="*/ 2147483647 h 115"/>
                <a:gd name="T48" fmla="*/ 2147483647 w 122"/>
                <a:gd name="T49" fmla="*/ 2147483647 h 115"/>
                <a:gd name="T50" fmla="*/ 2147483647 w 122"/>
                <a:gd name="T51" fmla="*/ 2147483647 h 115"/>
                <a:gd name="T52" fmla="*/ 2147483647 w 122"/>
                <a:gd name="T53" fmla="*/ 2147483647 h 115"/>
                <a:gd name="T54" fmla="*/ 2147483647 w 122"/>
                <a:gd name="T55" fmla="*/ 2147483647 h 115"/>
                <a:gd name="T56" fmla="*/ 2147483647 w 122"/>
                <a:gd name="T57" fmla="*/ 2147483647 h 115"/>
                <a:gd name="T58" fmla="*/ 2147483647 w 122"/>
                <a:gd name="T59" fmla="*/ 2147483647 h 115"/>
                <a:gd name="T60" fmla="*/ 2147483647 w 122"/>
                <a:gd name="T61" fmla="*/ 2147483647 h 115"/>
                <a:gd name="T62" fmla="*/ 2147483647 w 122"/>
                <a:gd name="T63" fmla="*/ 2147483647 h 115"/>
                <a:gd name="T64" fmla="*/ 2147483647 w 122"/>
                <a:gd name="T65" fmla="*/ 2147483647 h 115"/>
                <a:gd name="T66" fmla="*/ 2147483647 w 122"/>
                <a:gd name="T67" fmla="*/ 2147483647 h 115"/>
                <a:gd name="T68" fmla="*/ 2147483647 w 122"/>
                <a:gd name="T69" fmla="*/ 2147483647 h 115"/>
                <a:gd name="T70" fmla="*/ 2147483647 w 122"/>
                <a:gd name="T71" fmla="*/ 2147483647 h 115"/>
                <a:gd name="T72" fmla="*/ 2147483647 w 122"/>
                <a:gd name="T73" fmla="*/ 2147483647 h 115"/>
                <a:gd name="T74" fmla="*/ 2147483647 w 122"/>
                <a:gd name="T75" fmla="*/ 2147483647 h 115"/>
                <a:gd name="T76" fmla="*/ 2147483647 w 122"/>
                <a:gd name="T77" fmla="*/ 2147483647 h 115"/>
                <a:gd name="T78" fmla="*/ 2147483647 w 122"/>
                <a:gd name="T79" fmla="*/ 2147483647 h 115"/>
                <a:gd name="T80" fmla="*/ 2147483647 w 122"/>
                <a:gd name="T81" fmla="*/ 2147483647 h 115"/>
                <a:gd name="T82" fmla="*/ 2147483647 w 122"/>
                <a:gd name="T83" fmla="*/ 2147483647 h 115"/>
                <a:gd name="T84" fmla="*/ 2147483647 w 122"/>
                <a:gd name="T85" fmla="*/ 2147483647 h 115"/>
                <a:gd name="T86" fmla="*/ 2147483647 w 122"/>
                <a:gd name="T87" fmla="*/ 2147483647 h 115"/>
                <a:gd name="T88" fmla="*/ 2147483647 w 122"/>
                <a:gd name="T89" fmla="*/ 2147483647 h 115"/>
                <a:gd name="T90" fmla="*/ 2147483647 w 122"/>
                <a:gd name="T91" fmla="*/ 2147483647 h 115"/>
                <a:gd name="T92" fmla="*/ 2147483647 w 122"/>
                <a:gd name="T93" fmla="*/ 2147483647 h 115"/>
                <a:gd name="T94" fmla="*/ 2147483647 w 122"/>
                <a:gd name="T95" fmla="*/ 2147483647 h 115"/>
                <a:gd name="T96" fmla="*/ 2147483647 w 122"/>
                <a:gd name="T97" fmla="*/ 2147483647 h 115"/>
                <a:gd name="T98" fmla="*/ 2147483647 w 122"/>
                <a:gd name="T99" fmla="*/ 2147483647 h 115"/>
                <a:gd name="T100" fmla="*/ 2147483647 w 122"/>
                <a:gd name="T101" fmla="*/ 2147483647 h 115"/>
                <a:gd name="T102" fmla="*/ 2147483647 w 122"/>
                <a:gd name="T103" fmla="*/ 2147483647 h 115"/>
                <a:gd name="T104" fmla="*/ 2147483647 w 122"/>
                <a:gd name="T105" fmla="*/ 2147483647 h 115"/>
                <a:gd name="T106" fmla="*/ 2147483647 w 122"/>
                <a:gd name="T107" fmla="*/ 2147483647 h 115"/>
                <a:gd name="T108" fmla="*/ 2147483647 w 122"/>
                <a:gd name="T109" fmla="*/ 2147483647 h 115"/>
                <a:gd name="T110" fmla="*/ 2147483647 w 122"/>
                <a:gd name="T111" fmla="*/ 2147483647 h 115"/>
                <a:gd name="T112" fmla="*/ 2147483647 w 122"/>
                <a:gd name="T113" fmla="*/ 0 h 11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22"/>
                <a:gd name="T172" fmla="*/ 0 h 115"/>
                <a:gd name="T173" fmla="*/ 122 w 122"/>
                <a:gd name="T174" fmla="*/ 115 h 11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22" h="115">
                  <a:moveTo>
                    <a:pt x="93" y="5"/>
                  </a:moveTo>
                  <a:lnTo>
                    <a:pt x="93" y="8"/>
                  </a:lnTo>
                  <a:lnTo>
                    <a:pt x="96" y="8"/>
                  </a:lnTo>
                  <a:lnTo>
                    <a:pt x="96" y="11"/>
                  </a:lnTo>
                  <a:lnTo>
                    <a:pt x="98" y="11"/>
                  </a:lnTo>
                  <a:lnTo>
                    <a:pt x="98" y="8"/>
                  </a:lnTo>
                  <a:lnTo>
                    <a:pt x="98" y="11"/>
                  </a:lnTo>
                  <a:lnTo>
                    <a:pt x="101" y="11"/>
                  </a:lnTo>
                  <a:lnTo>
                    <a:pt x="101" y="8"/>
                  </a:lnTo>
                  <a:lnTo>
                    <a:pt x="101" y="11"/>
                  </a:lnTo>
                  <a:lnTo>
                    <a:pt x="104" y="11"/>
                  </a:lnTo>
                  <a:lnTo>
                    <a:pt x="104" y="13"/>
                  </a:lnTo>
                  <a:lnTo>
                    <a:pt x="106" y="13"/>
                  </a:lnTo>
                  <a:lnTo>
                    <a:pt x="109" y="16"/>
                  </a:lnTo>
                  <a:lnTo>
                    <a:pt x="112" y="16"/>
                  </a:lnTo>
                  <a:lnTo>
                    <a:pt x="112" y="19"/>
                  </a:lnTo>
                  <a:lnTo>
                    <a:pt x="114" y="19"/>
                  </a:lnTo>
                  <a:lnTo>
                    <a:pt x="117" y="19"/>
                  </a:lnTo>
                  <a:lnTo>
                    <a:pt x="117" y="21"/>
                  </a:lnTo>
                  <a:lnTo>
                    <a:pt x="120" y="21"/>
                  </a:lnTo>
                  <a:lnTo>
                    <a:pt x="120" y="24"/>
                  </a:lnTo>
                  <a:lnTo>
                    <a:pt x="117" y="24"/>
                  </a:lnTo>
                  <a:lnTo>
                    <a:pt x="114" y="24"/>
                  </a:lnTo>
                  <a:lnTo>
                    <a:pt x="114" y="21"/>
                  </a:lnTo>
                  <a:lnTo>
                    <a:pt x="112" y="21"/>
                  </a:lnTo>
                  <a:lnTo>
                    <a:pt x="109" y="21"/>
                  </a:lnTo>
                  <a:lnTo>
                    <a:pt x="112" y="21"/>
                  </a:lnTo>
                  <a:lnTo>
                    <a:pt x="112" y="19"/>
                  </a:lnTo>
                  <a:lnTo>
                    <a:pt x="109" y="19"/>
                  </a:lnTo>
                  <a:lnTo>
                    <a:pt x="109" y="16"/>
                  </a:lnTo>
                  <a:lnTo>
                    <a:pt x="106" y="16"/>
                  </a:lnTo>
                  <a:lnTo>
                    <a:pt x="106" y="19"/>
                  </a:lnTo>
                  <a:lnTo>
                    <a:pt x="104" y="19"/>
                  </a:lnTo>
                  <a:lnTo>
                    <a:pt x="101" y="19"/>
                  </a:lnTo>
                  <a:lnTo>
                    <a:pt x="98" y="19"/>
                  </a:lnTo>
                  <a:lnTo>
                    <a:pt x="98" y="21"/>
                  </a:lnTo>
                  <a:lnTo>
                    <a:pt x="101" y="21"/>
                  </a:lnTo>
                  <a:lnTo>
                    <a:pt x="101" y="24"/>
                  </a:lnTo>
                  <a:lnTo>
                    <a:pt x="104" y="24"/>
                  </a:lnTo>
                  <a:lnTo>
                    <a:pt x="104" y="27"/>
                  </a:lnTo>
                  <a:lnTo>
                    <a:pt x="104" y="29"/>
                  </a:lnTo>
                  <a:lnTo>
                    <a:pt x="106" y="29"/>
                  </a:lnTo>
                  <a:lnTo>
                    <a:pt x="106" y="32"/>
                  </a:lnTo>
                  <a:lnTo>
                    <a:pt x="109" y="32"/>
                  </a:lnTo>
                  <a:lnTo>
                    <a:pt x="109" y="35"/>
                  </a:lnTo>
                  <a:lnTo>
                    <a:pt x="109" y="37"/>
                  </a:lnTo>
                  <a:lnTo>
                    <a:pt x="112" y="37"/>
                  </a:lnTo>
                  <a:lnTo>
                    <a:pt x="109" y="37"/>
                  </a:lnTo>
                  <a:lnTo>
                    <a:pt x="109" y="40"/>
                  </a:lnTo>
                  <a:lnTo>
                    <a:pt x="106" y="40"/>
                  </a:lnTo>
                  <a:lnTo>
                    <a:pt x="104" y="40"/>
                  </a:lnTo>
                  <a:lnTo>
                    <a:pt x="104" y="43"/>
                  </a:lnTo>
                  <a:lnTo>
                    <a:pt x="101" y="43"/>
                  </a:lnTo>
                  <a:lnTo>
                    <a:pt x="98" y="43"/>
                  </a:lnTo>
                  <a:lnTo>
                    <a:pt x="98" y="40"/>
                  </a:lnTo>
                  <a:lnTo>
                    <a:pt x="96" y="43"/>
                  </a:lnTo>
                  <a:lnTo>
                    <a:pt x="93" y="43"/>
                  </a:lnTo>
                  <a:lnTo>
                    <a:pt x="93" y="45"/>
                  </a:lnTo>
                  <a:lnTo>
                    <a:pt x="90" y="45"/>
                  </a:lnTo>
                  <a:lnTo>
                    <a:pt x="90" y="48"/>
                  </a:lnTo>
                  <a:lnTo>
                    <a:pt x="93" y="48"/>
                  </a:lnTo>
                  <a:lnTo>
                    <a:pt x="90" y="48"/>
                  </a:lnTo>
                  <a:lnTo>
                    <a:pt x="90" y="51"/>
                  </a:lnTo>
                  <a:lnTo>
                    <a:pt x="93" y="51"/>
                  </a:lnTo>
                  <a:lnTo>
                    <a:pt x="93" y="48"/>
                  </a:lnTo>
                  <a:lnTo>
                    <a:pt x="93" y="45"/>
                  </a:lnTo>
                  <a:lnTo>
                    <a:pt x="96" y="45"/>
                  </a:lnTo>
                  <a:lnTo>
                    <a:pt x="93" y="48"/>
                  </a:lnTo>
                  <a:lnTo>
                    <a:pt x="96" y="48"/>
                  </a:lnTo>
                  <a:lnTo>
                    <a:pt x="98" y="48"/>
                  </a:lnTo>
                  <a:lnTo>
                    <a:pt x="96" y="48"/>
                  </a:lnTo>
                  <a:lnTo>
                    <a:pt x="96" y="51"/>
                  </a:lnTo>
                  <a:lnTo>
                    <a:pt x="93" y="51"/>
                  </a:lnTo>
                  <a:lnTo>
                    <a:pt x="96" y="51"/>
                  </a:lnTo>
                  <a:lnTo>
                    <a:pt x="93" y="51"/>
                  </a:lnTo>
                  <a:lnTo>
                    <a:pt x="93" y="53"/>
                  </a:lnTo>
                  <a:lnTo>
                    <a:pt x="90" y="53"/>
                  </a:lnTo>
                  <a:lnTo>
                    <a:pt x="93" y="53"/>
                  </a:lnTo>
                  <a:lnTo>
                    <a:pt x="93" y="56"/>
                  </a:lnTo>
                  <a:lnTo>
                    <a:pt x="96" y="56"/>
                  </a:lnTo>
                  <a:lnTo>
                    <a:pt x="96" y="59"/>
                  </a:lnTo>
                  <a:lnTo>
                    <a:pt x="98" y="59"/>
                  </a:lnTo>
                  <a:lnTo>
                    <a:pt x="98" y="56"/>
                  </a:lnTo>
                  <a:lnTo>
                    <a:pt x="98" y="59"/>
                  </a:lnTo>
                  <a:lnTo>
                    <a:pt x="101" y="59"/>
                  </a:lnTo>
                  <a:lnTo>
                    <a:pt x="104" y="61"/>
                  </a:lnTo>
                  <a:lnTo>
                    <a:pt x="104" y="64"/>
                  </a:lnTo>
                  <a:lnTo>
                    <a:pt x="106" y="64"/>
                  </a:lnTo>
                  <a:lnTo>
                    <a:pt x="106" y="67"/>
                  </a:lnTo>
                  <a:lnTo>
                    <a:pt x="109" y="67"/>
                  </a:lnTo>
                  <a:lnTo>
                    <a:pt x="112" y="69"/>
                  </a:lnTo>
                  <a:lnTo>
                    <a:pt x="112" y="72"/>
                  </a:lnTo>
                  <a:lnTo>
                    <a:pt x="112" y="75"/>
                  </a:lnTo>
                  <a:lnTo>
                    <a:pt x="109" y="75"/>
                  </a:lnTo>
                  <a:lnTo>
                    <a:pt x="109" y="77"/>
                  </a:lnTo>
                  <a:lnTo>
                    <a:pt x="112" y="77"/>
                  </a:lnTo>
                  <a:lnTo>
                    <a:pt x="112" y="80"/>
                  </a:lnTo>
                  <a:lnTo>
                    <a:pt x="114" y="80"/>
                  </a:lnTo>
                  <a:lnTo>
                    <a:pt x="114" y="83"/>
                  </a:lnTo>
                  <a:lnTo>
                    <a:pt x="117" y="83"/>
                  </a:lnTo>
                  <a:lnTo>
                    <a:pt x="117" y="80"/>
                  </a:lnTo>
                  <a:lnTo>
                    <a:pt x="120" y="80"/>
                  </a:lnTo>
                  <a:lnTo>
                    <a:pt x="120" y="77"/>
                  </a:lnTo>
                  <a:lnTo>
                    <a:pt x="120" y="80"/>
                  </a:lnTo>
                  <a:lnTo>
                    <a:pt x="122" y="80"/>
                  </a:lnTo>
                  <a:lnTo>
                    <a:pt x="120" y="80"/>
                  </a:lnTo>
                  <a:lnTo>
                    <a:pt x="120" y="83"/>
                  </a:lnTo>
                  <a:lnTo>
                    <a:pt x="117" y="83"/>
                  </a:lnTo>
                  <a:lnTo>
                    <a:pt x="117" y="85"/>
                  </a:lnTo>
                  <a:lnTo>
                    <a:pt x="117" y="88"/>
                  </a:lnTo>
                  <a:lnTo>
                    <a:pt x="120" y="88"/>
                  </a:lnTo>
                  <a:lnTo>
                    <a:pt x="120" y="91"/>
                  </a:lnTo>
                  <a:lnTo>
                    <a:pt x="120" y="93"/>
                  </a:lnTo>
                  <a:lnTo>
                    <a:pt x="120" y="96"/>
                  </a:lnTo>
                  <a:lnTo>
                    <a:pt x="120" y="93"/>
                  </a:lnTo>
                  <a:lnTo>
                    <a:pt x="120" y="96"/>
                  </a:lnTo>
                  <a:lnTo>
                    <a:pt x="122" y="96"/>
                  </a:lnTo>
                  <a:lnTo>
                    <a:pt x="122" y="99"/>
                  </a:lnTo>
                  <a:lnTo>
                    <a:pt x="120" y="99"/>
                  </a:lnTo>
                  <a:lnTo>
                    <a:pt x="120" y="101"/>
                  </a:lnTo>
                  <a:lnTo>
                    <a:pt x="117" y="101"/>
                  </a:lnTo>
                  <a:lnTo>
                    <a:pt x="117" y="99"/>
                  </a:lnTo>
                  <a:lnTo>
                    <a:pt x="117" y="96"/>
                  </a:lnTo>
                  <a:lnTo>
                    <a:pt x="114" y="93"/>
                  </a:lnTo>
                  <a:lnTo>
                    <a:pt x="114" y="91"/>
                  </a:lnTo>
                  <a:lnTo>
                    <a:pt x="117" y="91"/>
                  </a:lnTo>
                  <a:lnTo>
                    <a:pt x="114" y="91"/>
                  </a:lnTo>
                  <a:lnTo>
                    <a:pt x="114" y="88"/>
                  </a:lnTo>
                  <a:lnTo>
                    <a:pt x="112" y="88"/>
                  </a:lnTo>
                  <a:lnTo>
                    <a:pt x="109" y="88"/>
                  </a:lnTo>
                  <a:lnTo>
                    <a:pt x="109" y="91"/>
                  </a:lnTo>
                  <a:lnTo>
                    <a:pt x="106" y="91"/>
                  </a:lnTo>
                  <a:lnTo>
                    <a:pt x="104" y="91"/>
                  </a:lnTo>
                  <a:lnTo>
                    <a:pt x="101" y="88"/>
                  </a:lnTo>
                  <a:lnTo>
                    <a:pt x="101" y="85"/>
                  </a:lnTo>
                  <a:lnTo>
                    <a:pt x="101" y="83"/>
                  </a:lnTo>
                  <a:lnTo>
                    <a:pt x="98" y="83"/>
                  </a:lnTo>
                  <a:lnTo>
                    <a:pt x="98" y="80"/>
                  </a:lnTo>
                  <a:lnTo>
                    <a:pt x="96" y="80"/>
                  </a:lnTo>
                  <a:lnTo>
                    <a:pt x="98" y="83"/>
                  </a:lnTo>
                  <a:lnTo>
                    <a:pt x="98" y="85"/>
                  </a:lnTo>
                  <a:lnTo>
                    <a:pt x="96" y="85"/>
                  </a:lnTo>
                  <a:lnTo>
                    <a:pt x="96" y="88"/>
                  </a:lnTo>
                  <a:lnTo>
                    <a:pt x="93" y="88"/>
                  </a:lnTo>
                  <a:lnTo>
                    <a:pt x="93" y="85"/>
                  </a:lnTo>
                  <a:lnTo>
                    <a:pt x="93" y="88"/>
                  </a:lnTo>
                  <a:lnTo>
                    <a:pt x="96" y="88"/>
                  </a:lnTo>
                  <a:lnTo>
                    <a:pt x="96" y="91"/>
                  </a:lnTo>
                  <a:lnTo>
                    <a:pt x="98" y="91"/>
                  </a:lnTo>
                  <a:lnTo>
                    <a:pt x="98" y="93"/>
                  </a:lnTo>
                  <a:lnTo>
                    <a:pt x="101" y="93"/>
                  </a:lnTo>
                  <a:lnTo>
                    <a:pt x="101" y="96"/>
                  </a:lnTo>
                  <a:lnTo>
                    <a:pt x="98" y="96"/>
                  </a:lnTo>
                  <a:lnTo>
                    <a:pt x="96" y="96"/>
                  </a:lnTo>
                  <a:lnTo>
                    <a:pt x="93" y="96"/>
                  </a:lnTo>
                  <a:lnTo>
                    <a:pt x="90" y="96"/>
                  </a:lnTo>
                  <a:lnTo>
                    <a:pt x="88" y="96"/>
                  </a:lnTo>
                  <a:lnTo>
                    <a:pt x="85" y="96"/>
                  </a:lnTo>
                  <a:lnTo>
                    <a:pt x="85" y="93"/>
                  </a:lnTo>
                  <a:lnTo>
                    <a:pt x="82" y="93"/>
                  </a:lnTo>
                  <a:lnTo>
                    <a:pt x="80" y="93"/>
                  </a:lnTo>
                  <a:lnTo>
                    <a:pt x="77" y="93"/>
                  </a:lnTo>
                  <a:lnTo>
                    <a:pt x="77" y="91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2" y="93"/>
                  </a:lnTo>
                  <a:lnTo>
                    <a:pt x="72" y="96"/>
                  </a:lnTo>
                  <a:lnTo>
                    <a:pt x="72" y="99"/>
                  </a:lnTo>
                  <a:lnTo>
                    <a:pt x="74" y="99"/>
                  </a:lnTo>
                  <a:lnTo>
                    <a:pt x="74" y="101"/>
                  </a:lnTo>
                  <a:lnTo>
                    <a:pt x="77" y="101"/>
                  </a:lnTo>
                  <a:lnTo>
                    <a:pt x="74" y="101"/>
                  </a:lnTo>
                  <a:lnTo>
                    <a:pt x="74" y="104"/>
                  </a:lnTo>
                  <a:lnTo>
                    <a:pt x="74" y="107"/>
                  </a:lnTo>
                  <a:lnTo>
                    <a:pt x="77" y="109"/>
                  </a:lnTo>
                  <a:lnTo>
                    <a:pt x="77" y="112"/>
                  </a:lnTo>
                  <a:lnTo>
                    <a:pt x="74" y="112"/>
                  </a:lnTo>
                  <a:lnTo>
                    <a:pt x="74" y="115"/>
                  </a:lnTo>
                  <a:lnTo>
                    <a:pt x="72" y="115"/>
                  </a:lnTo>
                  <a:lnTo>
                    <a:pt x="72" y="112"/>
                  </a:lnTo>
                  <a:lnTo>
                    <a:pt x="72" y="115"/>
                  </a:lnTo>
                  <a:lnTo>
                    <a:pt x="69" y="115"/>
                  </a:lnTo>
                  <a:lnTo>
                    <a:pt x="69" y="112"/>
                  </a:lnTo>
                  <a:lnTo>
                    <a:pt x="66" y="109"/>
                  </a:lnTo>
                  <a:lnTo>
                    <a:pt x="64" y="109"/>
                  </a:lnTo>
                  <a:lnTo>
                    <a:pt x="64" y="107"/>
                  </a:lnTo>
                  <a:lnTo>
                    <a:pt x="61" y="107"/>
                  </a:lnTo>
                  <a:lnTo>
                    <a:pt x="61" y="104"/>
                  </a:lnTo>
                  <a:lnTo>
                    <a:pt x="61" y="101"/>
                  </a:lnTo>
                  <a:lnTo>
                    <a:pt x="64" y="101"/>
                  </a:lnTo>
                  <a:lnTo>
                    <a:pt x="66" y="99"/>
                  </a:lnTo>
                  <a:lnTo>
                    <a:pt x="66" y="96"/>
                  </a:lnTo>
                  <a:lnTo>
                    <a:pt x="69" y="96"/>
                  </a:lnTo>
                  <a:lnTo>
                    <a:pt x="72" y="96"/>
                  </a:lnTo>
                  <a:lnTo>
                    <a:pt x="72" y="93"/>
                  </a:lnTo>
                  <a:lnTo>
                    <a:pt x="72" y="91"/>
                  </a:lnTo>
                  <a:lnTo>
                    <a:pt x="72" y="88"/>
                  </a:lnTo>
                  <a:lnTo>
                    <a:pt x="72" y="85"/>
                  </a:lnTo>
                  <a:lnTo>
                    <a:pt x="74" y="85"/>
                  </a:lnTo>
                  <a:lnTo>
                    <a:pt x="74" y="88"/>
                  </a:lnTo>
                  <a:lnTo>
                    <a:pt x="77" y="88"/>
                  </a:lnTo>
                  <a:lnTo>
                    <a:pt x="74" y="88"/>
                  </a:lnTo>
                  <a:lnTo>
                    <a:pt x="74" y="91"/>
                  </a:lnTo>
                  <a:lnTo>
                    <a:pt x="77" y="91"/>
                  </a:lnTo>
                  <a:lnTo>
                    <a:pt x="80" y="91"/>
                  </a:lnTo>
                  <a:lnTo>
                    <a:pt x="82" y="91"/>
                  </a:lnTo>
                  <a:lnTo>
                    <a:pt x="82" y="88"/>
                  </a:lnTo>
                  <a:lnTo>
                    <a:pt x="82" y="85"/>
                  </a:lnTo>
                  <a:lnTo>
                    <a:pt x="82" y="83"/>
                  </a:lnTo>
                  <a:lnTo>
                    <a:pt x="85" y="83"/>
                  </a:lnTo>
                  <a:lnTo>
                    <a:pt x="85" y="80"/>
                  </a:lnTo>
                  <a:lnTo>
                    <a:pt x="82" y="80"/>
                  </a:lnTo>
                  <a:lnTo>
                    <a:pt x="82" y="77"/>
                  </a:lnTo>
                  <a:lnTo>
                    <a:pt x="82" y="75"/>
                  </a:lnTo>
                  <a:lnTo>
                    <a:pt x="82" y="72"/>
                  </a:lnTo>
                  <a:lnTo>
                    <a:pt x="80" y="72"/>
                  </a:lnTo>
                  <a:lnTo>
                    <a:pt x="80" y="69"/>
                  </a:lnTo>
                  <a:lnTo>
                    <a:pt x="80" y="67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7" y="67"/>
                  </a:lnTo>
                  <a:lnTo>
                    <a:pt x="74" y="64"/>
                  </a:lnTo>
                  <a:lnTo>
                    <a:pt x="72" y="64"/>
                  </a:lnTo>
                  <a:lnTo>
                    <a:pt x="69" y="64"/>
                  </a:lnTo>
                  <a:lnTo>
                    <a:pt x="72" y="64"/>
                  </a:lnTo>
                  <a:lnTo>
                    <a:pt x="74" y="64"/>
                  </a:lnTo>
                  <a:lnTo>
                    <a:pt x="74" y="61"/>
                  </a:lnTo>
                  <a:lnTo>
                    <a:pt x="74" y="59"/>
                  </a:lnTo>
                  <a:lnTo>
                    <a:pt x="74" y="56"/>
                  </a:lnTo>
                  <a:lnTo>
                    <a:pt x="77" y="56"/>
                  </a:lnTo>
                  <a:lnTo>
                    <a:pt x="77" y="53"/>
                  </a:lnTo>
                  <a:lnTo>
                    <a:pt x="74" y="53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4" y="51"/>
                  </a:lnTo>
                  <a:lnTo>
                    <a:pt x="74" y="48"/>
                  </a:lnTo>
                  <a:lnTo>
                    <a:pt x="72" y="48"/>
                  </a:lnTo>
                  <a:lnTo>
                    <a:pt x="72" y="45"/>
                  </a:lnTo>
                  <a:lnTo>
                    <a:pt x="69" y="45"/>
                  </a:lnTo>
                  <a:lnTo>
                    <a:pt x="69" y="43"/>
                  </a:lnTo>
                  <a:lnTo>
                    <a:pt x="66" y="43"/>
                  </a:lnTo>
                  <a:lnTo>
                    <a:pt x="64" y="43"/>
                  </a:lnTo>
                  <a:lnTo>
                    <a:pt x="61" y="43"/>
                  </a:lnTo>
                  <a:lnTo>
                    <a:pt x="61" y="45"/>
                  </a:lnTo>
                  <a:lnTo>
                    <a:pt x="61" y="43"/>
                  </a:lnTo>
                  <a:lnTo>
                    <a:pt x="58" y="43"/>
                  </a:lnTo>
                  <a:lnTo>
                    <a:pt x="58" y="40"/>
                  </a:lnTo>
                  <a:lnTo>
                    <a:pt x="56" y="40"/>
                  </a:lnTo>
                  <a:lnTo>
                    <a:pt x="56" y="37"/>
                  </a:lnTo>
                  <a:lnTo>
                    <a:pt x="56" y="35"/>
                  </a:lnTo>
                  <a:lnTo>
                    <a:pt x="56" y="37"/>
                  </a:lnTo>
                  <a:lnTo>
                    <a:pt x="58" y="40"/>
                  </a:lnTo>
                  <a:lnTo>
                    <a:pt x="61" y="40"/>
                  </a:lnTo>
                  <a:lnTo>
                    <a:pt x="61" y="37"/>
                  </a:lnTo>
                  <a:lnTo>
                    <a:pt x="58" y="35"/>
                  </a:lnTo>
                  <a:lnTo>
                    <a:pt x="58" y="37"/>
                  </a:lnTo>
                  <a:lnTo>
                    <a:pt x="56" y="37"/>
                  </a:lnTo>
                  <a:lnTo>
                    <a:pt x="56" y="35"/>
                  </a:lnTo>
                  <a:lnTo>
                    <a:pt x="58" y="35"/>
                  </a:lnTo>
                  <a:lnTo>
                    <a:pt x="58" y="32"/>
                  </a:lnTo>
                  <a:lnTo>
                    <a:pt x="58" y="35"/>
                  </a:lnTo>
                  <a:lnTo>
                    <a:pt x="61" y="35"/>
                  </a:lnTo>
                  <a:lnTo>
                    <a:pt x="61" y="32"/>
                  </a:lnTo>
                  <a:lnTo>
                    <a:pt x="64" y="32"/>
                  </a:lnTo>
                  <a:lnTo>
                    <a:pt x="61" y="32"/>
                  </a:lnTo>
                  <a:lnTo>
                    <a:pt x="61" y="29"/>
                  </a:lnTo>
                  <a:lnTo>
                    <a:pt x="58" y="29"/>
                  </a:lnTo>
                  <a:lnTo>
                    <a:pt x="56" y="29"/>
                  </a:lnTo>
                  <a:lnTo>
                    <a:pt x="53" y="29"/>
                  </a:lnTo>
                  <a:lnTo>
                    <a:pt x="53" y="27"/>
                  </a:lnTo>
                  <a:lnTo>
                    <a:pt x="50" y="27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50" y="29"/>
                  </a:lnTo>
                  <a:lnTo>
                    <a:pt x="50" y="32"/>
                  </a:lnTo>
                  <a:lnTo>
                    <a:pt x="50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5" y="24"/>
                  </a:lnTo>
                  <a:lnTo>
                    <a:pt x="42" y="24"/>
                  </a:lnTo>
                  <a:lnTo>
                    <a:pt x="42" y="27"/>
                  </a:lnTo>
                  <a:lnTo>
                    <a:pt x="42" y="29"/>
                  </a:lnTo>
                  <a:lnTo>
                    <a:pt x="40" y="29"/>
                  </a:lnTo>
                  <a:lnTo>
                    <a:pt x="37" y="29"/>
                  </a:lnTo>
                  <a:lnTo>
                    <a:pt x="40" y="29"/>
                  </a:lnTo>
                  <a:lnTo>
                    <a:pt x="40" y="32"/>
                  </a:lnTo>
                  <a:lnTo>
                    <a:pt x="40" y="35"/>
                  </a:lnTo>
                  <a:lnTo>
                    <a:pt x="42" y="35"/>
                  </a:lnTo>
                  <a:lnTo>
                    <a:pt x="45" y="35"/>
                  </a:lnTo>
                  <a:lnTo>
                    <a:pt x="48" y="35"/>
                  </a:lnTo>
                  <a:lnTo>
                    <a:pt x="50" y="35"/>
                  </a:lnTo>
                  <a:lnTo>
                    <a:pt x="48" y="35"/>
                  </a:lnTo>
                  <a:lnTo>
                    <a:pt x="48" y="37"/>
                  </a:lnTo>
                  <a:lnTo>
                    <a:pt x="45" y="37"/>
                  </a:lnTo>
                  <a:lnTo>
                    <a:pt x="42" y="37"/>
                  </a:lnTo>
                  <a:lnTo>
                    <a:pt x="42" y="35"/>
                  </a:lnTo>
                  <a:lnTo>
                    <a:pt x="42" y="37"/>
                  </a:lnTo>
                  <a:lnTo>
                    <a:pt x="40" y="37"/>
                  </a:lnTo>
                  <a:lnTo>
                    <a:pt x="42" y="37"/>
                  </a:lnTo>
                  <a:lnTo>
                    <a:pt x="42" y="40"/>
                  </a:lnTo>
                  <a:lnTo>
                    <a:pt x="40" y="40"/>
                  </a:lnTo>
                  <a:lnTo>
                    <a:pt x="40" y="43"/>
                  </a:lnTo>
                  <a:lnTo>
                    <a:pt x="37" y="43"/>
                  </a:lnTo>
                  <a:lnTo>
                    <a:pt x="37" y="40"/>
                  </a:lnTo>
                  <a:lnTo>
                    <a:pt x="40" y="37"/>
                  </a:lnTo>
                  <a:lnTo>
                    <a:pt x="37" y="37"/>
                  </a:lnTo>
                  <a:lnTo>
                    <a:pt x="37" y="35"/>
                  </a:lnTo>
                  <a:lnTo>
                    <a:pt x="37" y="37"/>
                  </a:lnTo>
                  <a:lnTo>
                    <a:pt x="34" y="37"/>
                  </a:lnTo>
                  <a:lnTo>
                    <a:pt x="34" y="35"/>
                  </a:lnTo>
                  <a:lnTo>
                    <a:pt x="32" y="35"/>
                  </a:lnTo>
                  <a:lnTo>
                    <a:pt x="29" y="35"/>
                  </a:lnTo>
                  <a:lnTo>
                    <a:pt x="26" y="35"/>
                  </a:lnTo>
                  <a:lnTo>
                    <a:pt x="29" y="35"/>
                  </a:lnTo>
                  <a:lnTo>
                    <a:pt x="32" y="35"/>
                  </a:lnTo>
                  <a:lnTo>
                    <a:pt x="32" y="32"/>
                  </a:lnTo>
                  <a:lnTo>
                    <a:pt x="29" y="32"/>
                  </a:lnTo>
                  <a:lnTo>
                    <a:pt x="26" y="32"/>
                  </a:lnTo>
                  <a:lnTo>
                    <a:pt x="24" y="32"/>
                  </a:lnTo>
                  <a:lnTo>
                    <a:pt x="21" y="35"/>
                  </a:lnTo>
                  <a:lnTo>
                    <a:pt x="21" y="37"/>
                  </a:lnTo>
                  <a:lnTo>
                    <a:pt x="21" y="35"/>
                  </a:lnTo>
                  <a:lnTo>
                    <a:pt x="21" y="37"/>
                  </a:lnTo>
                  <a:lnTo>
                    <a:pt x="18" y="37"/>
                  </a:lnTo>
                  <a:lnTo>
                    <a:pt x="16" y="37"/>
                  </a:lnTo>
                  <a:lnTo>
                    <a:pt x="16" y="40"/>
                  </a:lnTo>
                  <a:lnTo>
                    <a:pt x="16" y="37"/>
                  </a:lnTo>
                  <a:lnTo>
                    <a:pt x="13" y="37"/>
                  </a:lnTo>
                  <a:lnTo>
                    <a:pt x="13" y="35"/>
                  </a:lnTo>
                  <a:lnTo>
                    <a:pt x="10" y="35"/>
                  </a:lnTo>
                  <a:lnTo>
                    <a:pt x="8" y="37"/>
                  </a:lnTo>
                  <a:lnTo>
                    <a:pt x="5" y="40"/>
                  </a:lnTo>
                  <a:lnTo>
                    <a:pt x="5" y="43"/>
                  </a:lnTo>
                  <a:lnTo>
                    <a:pt x="5" y="45"/>
                  </a:lnTo>
                  <a:lnTo>
                    <a:pt x="8" y="45"/>
                  </a:lnTo>
                  <a:lnTo>
                    <a:pt x="8" y="48"/>
                  </a:lnTo>
                  <a:lnTo>
                    <a:pt x="5" y="48"/>
                  </a:lnTo>
                  <a:lnTo>
                    <a:pt x="5" y="45"/>
                  </a:lnTo>
                  <a:lnTo>
                    <a:pt x="2" y="45"/>
                  </a:lnTo>
                  <a:lnTo>
                    <a:pt x="2" y="43"/>
                  </a:lnTo>
                  <a:lnTo>
                    <a:pt x="2" y="40"/>
                  </a:lnTo>
                  <a:lnTo>
                    <a:pt x="0" y="40"/>
                  </a:lnTo>
                  <a:lnTo>
                    <a:pt x="0" y="37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5" y="35"/>
                  </a:lnTo>
                  <a:lnTo>
                    <a:pt x="2" y="35"/>
                  </a:lnTo>
                  <a:lnTo>
                    <a:pt x="2" y="32"/>
                  </a:lnTo>
                  <a:lnTo>
                    <a:pt x="5" y="32"/>
                  </a:lnTo>
                  <a:lnTo>
                    <a:pt x="8" y="32"/>
                  </a:lnTo>
                  <a:lnTo>
                    <a:pt x="10" y="29"/>
                  </a:lnTo>
                  <a:lnTo>
                    <a:pt x="13" y="29"/>
                  </a:lnTo>
                  <a:lnTo>
                    <a:pt x="16" y="29"/>
                  </a:lnTo>
                  <a:lnTo>
                    <a:pt x="16" y="32"/>
                  </a:lnTo>
                  <a:lnTo>
                    <a:pt x="18" y="32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1" y="24"/>
                  </a:lnTo>
                  <a:lnTo>
                    <a:pt x="18" y="24"/>
                  </a:lnTo>
                  <a:lnTo>
                    <a:pt x="18" y="21"/>
                  </a:lnTo>
                  <a:lnTo>
                    <a:pt x="18" y="19"/>
                  </a:lnTo>
                  <a:lnTo>
                    <a:pt x="18" y="16"/>
                  </a:lnTo>
                  <a:lnTo>
                    <a:pt x="21" y="16"/>
                  </a:lnTo>
                  <a:lnTo>
                    <a:pt x="21" y="19"/>
                  </a:lnTo>
                  <a:lnTo>
                    <a:pt x="24" y="19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24"/>
                  </a:lnTo>
                  <a:lnTo>
                    <a:pt x="29" y="21"/>
                  </a:lnTo>
                  <a:lnTo>
                    <a:pt x="29" y="24"/>
                  </a:lnTo>
                  <a:lnTo>
                    <a:pt x="32" y="24"/>
                  </a:lnTo>
                  <a:lnTo>
                    <a:pt x="29" y="24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4" y="21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24" y="21"/>
                  </a:lnTo>
                  <a:lnTo>
                    <a:pt x="24" y="24"/>
                  </a:lnTo>
                  <a:lnTo>
                    <a:pt x="24" y="27"/>
                  </a:lnTo>
                  <a:lnTo>
                    <a:pt x="26" y="27"/>
                  </a:lnTo>
                  <a:lnTo>
                    <a:pt x="29" y="27"/>
                  </a:lnTo>
                  <a:lnTo>
                    <a:pt x="32" y="27"/>
                  </a:lnTo>
                  <a:lnTo>
                    <a:pt x="32" y="29"/>
                  </a:lnTo>
                  <a:lnTo>
                    <a:pt x="34" y="29"/>
                  </a:lnTo>
                  <a:lnTo>
                    <a:pt x="34" y="27"/>
                  </a:lnTo>
                  <a:lnTo>
                    <a:pt x="37" y="27"/>
                  </a:lnTo>
                  <a:lnTo>
                    <a:pt x="40" y="27"/>
                  </a:lnTo>
                  <a:lnTo>
                    <a:pt x="40" y="24"/>
                  </a:lnTo>
                  <a:lnTo>
                    <a:pt x="40" y="21"/>
                  </a:lnTo>
                  <a:lnTo>
                    <a:pt x="42" y="21"/>
                  </a:lnTo>
                  <a:lnTo>
                    <a:pt x="42" y="19"/>
                  </a:lnTo>
                  <a:lnTo>
                    <a:pt x="40" y="19"/>
                  </a:lnTo>
                  <a:lnTo>
                    <a:pt x="40" y="16"/>
                  </a:lnTo>
                  <a:lnTo>
                    <a:pt x="42" y="16"/>
                  </a:lnTo>
                  <a:lnTo>
                    <a:pt x="42" y="19"/>
                  </a:lnTo>
                  <a:lnTo>
                    <a:pt x="45" y="19"/>
                  </a:lnTo>
                  <a:lnTo>
                    <a:pt x="42" y="19"/>
                  </a:lnTo>
                  <a:lnTo>
                    <a:pt x="45" y="19"/>
                  </a:lnTo>
                  <a:lnTo>
                    <a:pt x="45" y="21"/>
                  </a:lnTo>
                  <a:lnTo>
                    <a:pt x="48" y="21"/>
                  </a:lnTo>
                  <a:lnTo>
                    <a:pt x="45" y="19"/>
                  </a:lnTo>
                  <a:lnTo>
                    <a:pt x="45" y="16"/>
                  </a:lnTo>
                  <a:lnTo>
                    <a:pt x="48" y="16"/>
                  </a:lnTo>
                  <a:lnTo>
                    <a:pt x="48" y="19"/>
                  </a:lnTo>
                  <a:lnTo>
                    <a:pt x="50" y="19"/>
                  </a:lnTo>
                  <a:lnTo>
                    <a:pt x="50" y="16"/>
                  </a:lnTo>
                  <a:lnTo>
                    <a:pt x="53" y="16"/>
                  </a:lnTo>
                  <a:lnTo>
                    <a:pt x="56" y="19"/>
                  </a:lnTo>
                  <a:lnTo>
                    <a:pt x="56" y="21"/>
                  </a:lnTo>
                  <a:lnTo>
                    <a:pt x="53" y="24"/>
                  </a:lnTo>
                  <a:lnTo>
                    <a:pt x="50" y="24"/>
                  </a:lnTo>
                  <a:lnTo>
                    <a:pt x="50" y="27"/>
                  </a:lnTo>
                  <a:lnTo>
                    <a:pt x="53" y="27"/>
                  </a:lnTo>
                  <a:lnTo>
                    <a:pt x="56" y="27"/>
                  </a:lnTo>
                  <a:lnTo>
                    <a:pt x="58" y="27"/>
                  </a:lnTo>
                  <a:lnTo>
                    <a:pt x="58" y="24"/>
                  </a:lnTo>
                  <a:lnTo>
                    <a:pt x="56" y="24"/>
                  </a:lnTo>
                  <a:lnTo>
                    <a:pt x="56" y="21"/>
                  </a:lnTo>
                  <a:lnTo>
                    <a:pt x="58" y="21"/>
                  </a:lnTo>
                  <a:lnTo>
                    <a:pt x="58" y="24"/>
                  </a:lnTo>
                  <a:lnTo>
                    <a:pt x="58" y="27"/>
                  </a:lnTo>
                  <a:lnTo>
                    <a:pt x="61" y="27"/>
                  </a:lnTo>
                  <a:lnTo>
                    <a:pt x="64" y="27"/>
                  </a:lnTo>
                  <a:lnTo>
                    <a:pt x="66" y="27"/>
                  </a:lnTo>
                  <a:lnTo>
                    <a:pt x="66" y="29"/>
                  </a:lnTo>
                  <a:lnTo>
                    <a:pt x="64" y="32"/>
                  </a:lnTo>
                  <a:lnTo>
                    <a:pt x="66" y="32"/>
                  </a:lnTo>
                  <a:lnTo>
                    <a:pt x="69" y="32"/>
                  </a:lnTo>
                  <a:lnTo>
                    <a:pt x="69" y="29"/>
                  </a:lnTo>
                  <a:lnTo>
                    <a:pt x="66" y="27"/>
                  </a:lnTo>
                  <a:lnTo>
                    <a:pt x="69" y="27"/>
                  </a:lnTo>
                  <a:lnTo>
                    <a:pt x="69" y="24"/>
                  </a:lnTo>
                  <a:lnTo>
                    <a:pt x="72" y="24"/>
                  </a:lnTo>
                  <a:lnTo>
                    <a:pt x="74" y="24"/>
                  </a:lnTo>
                  <a:lnTo>
                    <a:pt x="74" y="21"/>
                  </a:lnTo>
                  <a:lnTo>
                    <a:pt x="77" y="21"/>
                  </a:lnTo>
                  <a:lnTo>
                    <a:pt x="77" y="19"/>
                  </a:lnTo>
                  <a:lnTo>
                    <a:pt x="80" y="21"/>
                  </a:lnTo>
                  <a:lnTo>
                    <a:pt x="82" y="21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8" y="19"/>
                  </a:lnTo>
                  <a:lnTo>
                    <a:pt x="88" y="16"/>
                  </a:lnTo>
                  <a:lnTo>
                    <a:pt x="88" y="13"/>
                  </a:lnTo>
                  <a:lnTo>
                    <a:pt x="85" y="13"/>
                  </a:lnTo>
                  <a:lnTo>
                    <a:pt x="88" y="11"/>
                  </a:lnTo>
                  <a:lnTo>
                    <a:pt x="88" y="8"/>
                  </a:lnTo>
                  <a:lnTo>
                    <a:pt x="90" y="8"/>
                  </a:lnTo>
                  <a:lnTo>
                    <a:pt x="93" y="8"/>
                  </a:lnTo>
                  <a:lnTo>
                    <a:pt x="93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90" y="0"/>
                  </a:lnTo>
                  <a:lnTo>
                    <a:pt x="90" y="3"/>
                  </a:lnTo>
                  <a:lnTo>
                    <a:pt x="93" y="3"/>
                  </a:lnTo>
                  <a:lnTo>
                    <a:pt x="93" y="5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32" name="Freeform 598"/>
            <p:cNvSpPr>
              <a:spLocks/>
            </p:cNvSpPr>
            <p:nvPr/>
          </p:nvSpPr>
          <p:spPr bwMode="auto">
            <a:xfrm>
              <a:off x="3286125" y="4484688"/>
              <a:ext cx="131763" cy="190500"/>
            </a:xfrm>
            <a:custGeom>
              <a:avLst/>
              <a:gdLst>
                <a:gd name="T0" fmla="*/ 2147483647 w 35"/>
                <a:gd name="T1" fmla="*/ 2147483647 h 48"/>
                <a:gd name="T2" fmla="*/ 2147483647 w 35"/>
                <a:gd name="T3" fmla="*/ 2147483647 h 48"/>
                <a:gd name="T4" fmla="*/ 2147483647 w 35"/>
                <a:gd name="T5" fmla="*/ 2147483647 h 48"/>
                <a:gd name="T6" fmla="*/ 2147483647 w 35"/>
                <a:gd name="T7" fmla="*/ 2147483647 h 48"/>
                <a:gd name="T8" fmla="*/ 2147483647 w 35"/>
                <a:gd name="T9" fmla="*/ 2147483647 h 48"/>
                <a:gd name="T10" fmla="*/ 2147483647 w 35"/>
                <a:gd name="T11" fmla="*/ 2147483647 h 48"/>
                <a:gd name="T12" fmla="*/ 2147483647 w 35"/>
                <a:gd name="T13" fmla="*/ 2147483647 h 48"/>
                <a:gd name="T14" fmla="*/ 2147483647 w 35"/>
                <a:gd name="T15" fmla="*/ 2147483647 h 48"/>
                <a:gd name="T16" fmla="*/ 2147483647 w 35"/>
                <a:gd name="T17" fmla="*/ 2147483647 h 48"/>
                <a:gd name="T18" fmla="*/ 2147483647 w 35"/>
                <a:gd name="T19" fmla="*/ 2147483647 h 48"/>
                <a:gd name="T20" fmla="*/ 2147483647 w 35"/>
                <a:gd name="T21" fmla="*/ 2147483647 h 48"/>
                <a:gd name="T22" fmla="*/ 2147483647 w 35"/>
                <a:gd name="T23" fmla="*/ 2147483647 h 48"/>
                <a:gd name="T24" fmla="*/ 2147483647 w 35"/>
                <a:gd name="T25" fmla="*/ 2147483647 h 48"/>
                <a:gd name="T26" fmla="*/ 2147483647 w 35"/>
                <a:gd name="T27" fmla="*/ 2147483647 h 48"/>
                <a:gd name="T28" fmla="*/ 2147483647 w 35"/>
                <a:gd name="T29" fmla="*/ 2147483647 h 48"/>
                <a:gd name="T30" fmla="*/ 2147483647 w 35"/>
                <a:gd name="T31" fmla="*/ 2147483647 h 48"/>
                <a:gd name="T32" fmla="*/ 2147483647 w 35"/>
                <a:gd name="T33" fmla="*/ 2147483647 h 48"/>
                <a:gd name="T34" fmla="*/ 2147483647 w 35"/>
                <a:gd name="T35" fmla="*/ 2147483647 h 48"/>
                <a:gd name="T36" fmla="*/ 2147483647 w 35"/>
                <a:gd name="T37" fmla="*/ 2147483647 h 48"/>
                <a:gd name="T38" fmla="*/ 2147483647 w 35"/>
                <a:gd name="T39" fmla="*/ 2147483647 h 48"/>
                <a:gd name="T40" fmla="*/ 2147483647 w 35"/>
                <a:gd name="T41" fmla="*/ 2147483647 h 48"/>
                <a:gd name="T42" fmla="*/ 2147483647 w 35"/>
                <a:gd name="T43" fmla="*/ 2147483647 h 48"/>
                <a:gd name="T44" fmla="*/ 2147483647 w 35"/>
                <a:gd name="T45" fmla="*/ 2147483647 h 48"/>
                <a:gd name="T46" fmla="*/ 2147483647 w 35"/>
                <a:gd name="T47" fmla="*/ 2147483647 h 48"/>
                <a:gd name="T48" fmla="*/ 2147483647 w 35"/>
                <a:gd name="T49" fmla="*/ 2147483647 h 48"/>
                <a:gd name="T50" fmla="*/ 2147483647 w 35"/>
                <a:gd name="T51" fmla="*/ 2147483647 h 48"/>
                <a:gd name="T52" fmla="*/ 2147483647 w 35"/>
                <a:gd name="T53" fmla="*/ 2147483647 h 48"/>
                <a:gd name="T54" fmla="*/ 2147483647 w 35"/>
                <a:gd name="T55" fmla="*/ 2147483647 h 48"/>
                <a:gd name="T56" fmla="*/ 2147483647 w 35"/>
                <a:gd name="T57" fmla="*/ 2147483647 h 48"/>
                <a:gd name="T58" fmla="*/ 2147483647 w 35"/>
                <a:gd name="T59" fmla="*/ 2147483647 h 48"/>
                <a:gd name="T60" fmla="*/ 2147483647 w 35"/>
                <a:gd name="T61" fmla="*/ 2147483647 h 48"/>
                <a:gd name="T62" fmla="*/ 2147483647 w 35"/>
                <a:gd name="T63" fmla="*/ 2147483647 h 48"/>
                <a:gd name="T64" fmla="*/ 2147483647 w 35"/>
                <a:gd name="T65" fmla="*/ 2147483647 h 48"/>
                <a:gd name="T66" fmla="*/ 2147483647 w 35"/>
                <a:gd name="T67" fmla="*/ 2147483647 h 48"/>
                <a:gd name="T68" fmla="*/ 2147483647 w 35"/>
                <a:gd name="T69" fmla="*/ 2147483647 h 48"/>
                <a:gd name="T70" fmla="*/ 2147483647 w 35"/>
                <a:gd name="T71" fmla="*/ 2147483647 h 48"/>
                <a:gd name="T72" fmla="*/ 2147483647 w 35"/>
                <a:gd name="T73" fmla="*/ 2147483647 h 48"/>
                <a:gd name="T74" fmla="*/ 2147483647 w 35"/>
                <a:gd name="T75" fmla="*/ 2147483647 h 48"/>
                <a:gd name="T76" fmla="*/ 2147483647 w 35"/>
                <a:gd name="T77" fmla="*/ 2147483647 h 48"/>
                <a:gd name="T78" fmla="*/ 2147483647 w 35"/>
                <a:gd name="T79" fmla="*/ 2147483647 h 48"/>
                <a:gd name="T80" fmla="*/ 2147483647 w 35"/>
                <a:gd name="T81" fmla="*/ 0 h 48"/>
                <a:gd name="T82" fmla="*/ 2147483647 w 35"/>
                <a:gd name="T83" fmla="*/ 2147483647 h 48"/>
                <a:gd name="T84" fmla="*/ 2147483647 w 35"/>
                <a:gd name="T85" fmla="*/ 2147483647 h 48"/>
                <a:gd name="T86" fmla="*/ 2147483647 w 35"/>
                <a:gd name="T87" fmla="*/ 2147483647 h 48"/>
                <a:gd name="T88" fmla="*/ 2147483647 w 35"/>
                <a:gd name="T89" fmla="*/ 2147483647 h 48"/>
                <a:gd name="T90" fmla="*/ 2147483647 w 35"/>
                <a:gd name="T91" fmla="*/ 2147483647 h 48"/>
                <a:gd name="T92" fmla="*/ 2147483647 w 35"/>
                <a:gd name="T93" fmla="*/ 2147483647 h 48"/>
                <a:gd name="T94" fmla="*/ 2147483647 w 35"/>
                <a:gd name="T95" fmla="*/ 2147483647 h 48"/>
                <a:gd name="T96" fmla="*/ 2147483647 w 35"/>
                <a:gd name="T97" fmla="*/ 2147483647 h 48"/>
                <a:gd name="T98" fmla="*/ 2147483647 w 35"/>
                <a:gd name="T99" fmla="*/ 2147483647 h 48"/>
                <a:gd name="T100" fmla="*/ 2147483647 w 35"/>
                <a:gd name="T101" fmla="*/ 2147483647 h 48"/>
                <a:gd name="T102" fmla="*/ 2147483647 w 35"/>
                <a:gd name="T103" fmla="*/ 2147483647 h 48"/>
                <a:gd name="T104" fmla="*/ 0 w 35"/>
                <a:gd name="T105" fmla="*/ 2147483647 h 48"/>
                <a:gd name="T106" fmla="*/ 2147483647 w 35"/>
                <a:gd name="T107" fmla="*/ 2147483647 h 48"/>
                <a:gd name="T108" fmla="*/ 2147483647 w 35"/>
                <a:gd name="T109" fmla="*/ 2147483647 h 48"/>
                <a:gd name="T110" fmla="*/ 2147483647 w 35"/>
                <a:gd name="T111" fmla="*/ 2147483647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5"/>
                <a:gd name="T169" fmla="*/ 0 h 48"/>
                <a:gd name="T170" fmla="*/ 35 w 35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5" h="48">
                  <a:moveTo>
                    <a:pt x="5" y="32"/>
                  </a:moveTo>
                  <a:lnTo>
                    <a:pt x="5" y="35"/>
                  </a:lnTo>
                  <a:lnTo>
                    <a:pt x="8" y="35"/>
                  </a:lnTo>
                  <a:lnTo>
                    <a:pt x="5" y="35"/>
                  </a:lnTo>
                  <a:lnTo>
                    <a:pt x="8" y="35"/>
                  </a:lnTo>
                  <a:lnTo>
                    <a:pt x="8" y="38"/>
                  </a:lnTo>
                  <a:lnTo>
                    <a:pt x="11" y="38"/>
                  </a:lnTo>
                  <a:lnTo>
                    <a:pt x="8" y="38"/>
                  </a:lnTo>
                  <a:lnTo>
                    <a:pt x="8" y="40"/>
                  </a:lnTo>
                  <a:lnTo>
                    <a:pt x="11" y="40"/>
                  </a:lnTo>
                  <a:lnTo>
                    <a:pt x="11" y="43"/>
                  </a:lnTo>
                  <a:lnTo>
                    <a:pt x="8" y="43"/>
                  </a:lnTo>
                  <a:lnTo>
                    <a:pt x="8" y="40"/>
                  </a:lnTo>
                  <a:lnTo>
                    <a:pt x="8" y="43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1" y="48"/>
                  </a:lnTo>
                  <a:lnTo>
                    <a:pt x="13" y="48"/>
                  </a:lnTo>
                  <a:lnTo>
                    <a:pt x="16" y="48"/>
                  </a:lnTo>
                  <a:lnTo>
                    <a:pt x="13" y="48"/>
                  </a:lnTo>
                  <a:lnTo>
                    <a:pt x="13" y="46"/>
                  </a:lnTo>
                  <a:lnTo>
                    <a:pt x="11" y="46"/>
                  </a:lnTo>
                  <a:lnTo>
                    <a:pt x="11" y="43"/>
                  </a:lnTo>
                  <a:lnTo>
                    <a:pt x="13" y="43"/>
                  </a:lnTo>
                  <a:lnTo>
                    <a:pt x="13" y="40"/>
                  </a:lnTo>
                  <a:lnTo>
                    <a:pt x="16" y="40"/>
                  </a:lnTo>
                  <a:lnTo>
                    <a:pt x="16" y="43"/>
                  </a:lnTo>
                  <a:lnTo>
                    <a:pt x="19" y="43"/>
                  </a:lnTo>
                  <a:lnTo>
                    <a:pt x="19" y="40"/>
                  </a:lnTo>
                  <a:lnTo>
                    <a:pt x="16" y="40"/>
                  </a:lnTo>
                  <a:lnTo>
                    <a:pt x="13" y="40"/>
                  </a:lnTo>
                  <a:lnTo>
                    <a:pt x="13" y="38"/>
                  </a:lnTo>
                  <a:lnTo>
                    <a:pt x="13" y="40"/>
                  </a:lnTo>
                  <a:lnTo>
                    <a:pt x="13" y="38"/>
                  </a:lnTo>
                  <a:lnTo>
                    <a:pt x="11" y="38"/>
                  </a:lnTo>
                  <a:lnTo>
                    <a:pt x="11" y="35"/>
                  </a:lnTo>
                  <a:lnTo>
                    <a:pt x="11" y="38"/>
                  </a:lnTo>
                  <a:lnTo>
                    <a:pt x="11" y="35"/>
                  </a:lnTo>
                  <a:lnTo>
                    <a:pt x="8" y="35"/>
                  </a:lnTo>
                  <a:lnTo>
                    <a:pt x="8" y="32"/>
                  </a:lnTo>
                  <a:lnTo>
                    <a:pt x="11" y="32"/>
                  </a:lnTo>
                  <a:lnTo>
                    <a:pt x="11" y="35"/>
                  </a:lnTo>
                  <a:lnTo>
                    <a:pt x="13" y="35"/>
                  </a:lnTo>
                  <a:lnTo>
                    <a:pt x="13" y="38"/>
                  </a:lnTo>
                  <a:lnTo>
                    <a:pt x="13" y="35"/>
                  </a:lnTo>
                  <a:lnTo>
                    <a:pt x="16" y="35"/>
                  </a:lnTo>
                  <a:lnTo>
                    <a:pt x="19" y="35"/>
                  </a:lnTo>
                  <a:lnTo>
                    <a:pt x="19" y="32"/>
                  </a:lnTo>
                  <a:lnTo>
                    <a:pt x="19" y="35"/>
                  </a:lnTo>
                  <a:lnTo>
                    <a:pt x="21" y="35"/>
                  </a:lnTo>
                  <a:lnTo>
                    <a:pt x="21" y="32"/>
                  </a:lnTo>
                  <a:lnTo>
                    <a:pt x="19" y="32"/>
                  </a:lnTo>
                  <a:lnTo>
                    <a:pt x="21" y="30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1" y="27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4" y="22"/>
                  </a:lnTo>
                  <a:lnTo>
                    <a:pt x="27" y="24"/>
                  </a:lnTo>
                  <a:lnTo>
                    <a:pt x="29" y="24"/>
                  </a:lnTo>
                  <a:lnTo>
                    <a:pt x="32" y="24"/>
                  </a:lnTo>
                  <a:lnTo>
                    <a:pt x="35" y="24"/>
                  </a:lnTo>
                  <a:lnTo>
                    <a:pt x="35" y="22"/>
                  </a:lnTo>
                  <a:lnTo>
                    <a:pt x="32" y="22"/>
                  </a:lnTo>
                  <a:lnTo>
                    <a:pt x="32" y="19"/>
                  </a:lnTo>
                  <a:lnTo>
                    <a:pt x="29" y="19"/>
                  </a:lnTo>
                  <a:lnTo>
                    <a:pt x="27" y="19"/>
                  </a:lnTo>
                  <a:lnTo>
                    <a:pt x="27" y="16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1" y="14"/>
                  </a:lnTo>
                  <a:lnTo>
                    <a:pt x="21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3"/>
                  </a:lnTo>
                  <a:lnTo>
                    <a:pt x="24" y="3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21" y="3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19" y="8"/>
                  </a:lnTo>
                  <a:lnTo>
                    <a:pt x="16" y="8"/>
                  </a:lnTo>
                  <a:lnTo>
                    <a:pt x="16" y="11"/>
                  </a:lnTo>
                  <a:lnTo>
                    <a:pt x="16" y="8"/>
                  </a:lnTo>
                  <a:lnTo>
                    <a:pt x="13" y="8"/>
                  </a:lnTo>
                  <a:lnTo>
                    <a:pt x="16" y="8"/>
                  </a:lnTo>
                  <a:lnTo>
                    <a:pt x="13" y="8"/>
                  </a:lnTo>
                  <a:lnTo>
                    <a:pt x="13" y="11"/>
                  </a:lnTo>
                  <a:lnTo>
                    <a:pt x="13" y="14"/>
                  </a:lnTo>
                  <a:lnTo>
                    <a:pt x="11" y="16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3" y="16"/>
                  </a:lnTo>
                  <a:lnTo>
                    <a:pt x="3" y="19"/>
                  </a:lnTo>
                  <a:lnTo>
                    <a:pt x="0" y="19"/>
                  </a:lnTo>
                  <a:lnTo>
                    <a:pt x="3" y="19"/>
                  </a:lnTo>
                  <a:lnTo>
                    <a:pt x="3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3" y="24"/>
                  </a:lnTo>
                  <a:lnTo>
                    <a:pt x="3" y="27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5" y="32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33" name="Freeform 599"/>
            <p:cNvSpPr>
              <a:spLocks/>
            </p:cNvSpPr>
            <p:nvPr/>
          </p:nvSpPr>
          <p:spPr bwMode="auto">
            <a:xfrm>
              <a:off x="3346450" y="4675188"/>
              <a:ext cx="39688" cy="33337"/>
            </a:xfrm>
            <a:custGeom>
              <a:avLst/>
              <a:gdLst>
                <a:gd name="T0" fmla="*/ 2147483647 w 11"/>
                <a:gd name="T1" fmla="*/ 2147483647 h 8"/>
                <a:gd name="T2" fmla="*/ 2147483647 w 11"/>
                <a:gd name="T3" fmla="*/ 2147483647 h 8"/>
                <a:gd name="T4" fmla="*/ 2147483647 w 11"/>
                <a:gd name="T5" fmla="*/ 2147483647 h 8"/>
                <a:gd name="T6" fmla="*/ 2147483647 w 11"/>
                <a:gd name="T7" fmla="*/ 0 h 8"/>
                <a:gd name="T8" fmla="*/ 2147483647 w 11"/>
                <a:gd name="T9" fmla="*/ 0 h 8"/>
                <a:gd name="T10" fmla="*/ 2147483647 w 11"/>
                <a:gd name="T11" fmla="*/ 2147483647 h 8"/>
                <a:gd name="T12" fmla="*/ 2147483647 w 11"/>
                <a:gd name="T13" fmla="*/ 2147483647 h 8"/>
                <a:gd name="T14" fmla="*/ 2147483647 w 11"/>
                <a:gd name="T15" fmla="*/ 2147483647 h 8"/>
                <a:gd name="T16" fmla="*/ 2147483647 w 11"/>
                <a:gd name="T17" fmla="*/ 2147483647 h 8"/>
                <a:gd name="T18" fmla="*/ 2147483647 w 11"/>
                <a:gd name="T19" fmla="*/ 2147483647 h 8"/>
                <a:gd name="T20" fmla="*/ 2147483647 w 11"/>
                <a:gd name="T21" fmla="*/ 2147483647 h 8"/>
                <a:gd name="T22" fmla="*/ 0 w 11"/>
                <a:gd name="T23" fmla="*/ 2147483647 h 8"/>
                <a:gd name="T24" fmla="*/ 0 w 11"/>
                <a:gd name="T25" fmla="*/ 2147483647 h 8"/>
                <a:gd name="T26" fmla="*/ 2147483647 w 11"/>
                <a:gd name="T27" fmla="*/ 2147483647 h 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1"/>
                <a:gd name="T43" fmla="*/ 0 h 8"/>
                <a:gd name="T44" fmla="*/ 11 w 11"/>
                <a:gd name="T45" fmla="*/ 8 h 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1" h="8">
                  <a:moveTo>
                    <a:pt x="3" y="3"/>
                  </a:moveTo>
                  <a:lnTo>
                    <a:pt x="5" y="3"/>
                  </a:lnTo>
                  <a:lnTo>
                    <a:pt x="8" y="3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1" y="3"/>
                  </a:lnTo>
                  <a:lnTo>
                    <a:pt x="11" y="6"/>
                  </a:lnTo>
                  <a:lnTo>
                    <a:pt x="8" y="6"/>
                  </a:lnTo>
                  <a:lnTo>
                    <a:pt x="8" y="8"/>
                  </a:lnTo>
                  <a:lnTo>
                    <a:pt x="5" y="8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3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34" name="Freeform 600"/>
            <p:cNvSpPr>
              <a:spLocks/>
            </p:cNvSpPr>
            <p:nvPr/>
          </p:nvSpPr>
          <p:spPr bwMode="auto">
            <a:xfrm>
              <a:off x="3378200" y="4465638"/>
              <a:ext cx="39688" cy="19050"/>
            </a:xfrm>
            <a:custGeom>
              <a:avLst/>
              <a:gdLst>
                <a:gd name="T0" fmla="*/ 0 w 11"/>
                <a:gd name="T1" fmla="*/ 0 h 5"/>
                <a:gd name="T2" fmla="*/ 0 w 11"/>
                <a:gd name="T3" fmla="*/ 2147483647 h 5"/>
                <a:gd name="T4" fmla="*/ 2147483647 w 11"/>
                <a:gd name="T5" fmla="*/ 2147483647 h 5"/>
                <a:gd name="T6" fmla="*/ 2147483647 w 11"/>
                <a:gd name="T7" fmla="*/ 2147483647 h 5"/>
                <a:gd name="T8" fmla="*/ 2147483647 w 11"/>
                <a:gd name="T9" fmla="*/ 2147483647 h 5"/>
                <a:gd name="T10" fmla="*/ 2147483647 w 11"/>
                <a:gd name="T11" fmla="*/ 2147483647 h 5"/>
                <a:gd name="T12" fmla="*/ 2147483647 w 11"/>
                <a:gd name="T13" fmla="*/ 2147483647 h 5"/>
                <a:gd name="T14" fmla="*/ 2147483647 w 11"/>
                <a:gd name="T15" fmla="*/ 2147483647 h 5"/>
                <a:gd name="T16" fmla="*/ 2147483647 w 11"/>
                <a:gd name="T17" fmla="*/ 2147483647 h 5"/>
                <a:gd name="T18" fmla="*/ 2147483647 w 11"/>
                <a:gd name="T19" fmla="*/ 2147483647 h 5"/>
                <a:gd name="T20" fmla="*/ 2147483647 w 11"/>
                <a:gd name="T21" fmla="*/ 2147483647 h 5"/>
                <a:gd name="T22" fmla="*/ 0 w 11"/>
                <a:gd name="T23" fmla="*/ 2147483647 h 5"/>
                <a:gd name="T24" fmla="*/ 0 w 11"/>
                <a:gd name="T25" fmla="*/ 0 h 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1"/>
                <a:gd name="T40" fmla="*/ 0 h 5"/>
                <a:gd name="T41" fmla="*/ 11 w 11"/>
                <a:gd name="T42" fmla="*/ 5 h 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1" h="5">
                  <a:moveTo>
                    <a:pt x="0" y="0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8" y="3"/>
                  </a:lnTo>
                  <a:lnTo>
                    <a:pt x="8" y="5"/>
                  </a:lnTo>
                  <a:lnTo>
                    <a:pt x="11" y="5"/>
                  </a:lnTo>
                  <a:lnTo>
                    <a:pt x="8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35" name="Freeform 601"/>
            <p:cNvSpPr>
              <a:spLocks/>
            </p:cNvSpPr>
            <p:nvPr/>
          </p:nvSpPr>
          <p:spPr bwMode="auto">
            <a:xfrm>
              <a:off x="3378200" y="4730750"/>
              <a:ext cx="26988" cy="19050"/>
            </a:xfrm>
            <a:custGeom>
              <a:avLst/>
              <a:gdLst>
                <a:gd name="T0" fmla="*/ 2147483647 w 8"/>
                <a:gd name="T1" fmla="*/ 0 h 5"/>
                <a:gd name="T2" fmla="*/ 2147483647 w 8"/>
                <a:gd name="T3" fmla="*/ 0 h 5"/>
                <a:gd name="T4" fmla="*/ 2147483647 w 8"/>
                <a:gd name="T5" fmla="*/ 0 h 5"/>
                <a:gd name="T6" fmla="*/ 2147483647 w 8"/>
                <a:gd name="T7" fmla="*/ 2147483647 h 5"/>
                <a:gd name="T8" fmla="*/ 2147483647 w 8"/>
                <a:gd name="T9" fmla="*/ 2147483647 h 5"/>
                <a:gd name="T10" fmla="*/ 2147483647 w 8"/>
                <a:gd name="T11" fmla="*/ 2147483647 h 5"/>
                <a:gd name="T12" fmla="*/ 2147483647 w 8"/>
                <a:gd name="T13" fmla="*/ 2147483647 h 5"/>
                <a:gd name="T14" fmla="*/ 2147483647 w 8"/>
                <a:gd name="T15" fmla="*/ 2147483647 h 5"/>
                <a:gd name="T16" fmla="*/ 0 w 8"/>
                <a:gd name="T17" fmla="*/ 2147483647 h 5"/>
                <a:gd name="T18" fmla="*/ 2147483647 w 8"/>
                <a:gd name="T19" fmla="*/ 2147483647 h 5"/>
                <a:gd name="T20" fmla="*/ 2147483647 w 8"/>
                <a:gd name="T21" fmla="*/ 2147483647 h 5"/>
                <a:gd name="T22" fmla="*/ 2147483647 w 8"/>
                <a:gd name="T23" fmla="*/ 2147483647 h 5"/>
                <a:gd name="T24" fmla="*/ 0 w 8"/>
                <a:gd name="T25" fmla="*/ 2147483647 h 5"/>
                <a:gd name="T26" fmla="*/ 0 w 8"/>
                <a:gd name="T27" fmla="*/ 0 h 5"/>
                <a:gd name="T28" fmla="*/ 2147483647 w 8"/>
                <a:gd name="T29" fmla="*/ 0 h 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8"/>
                <a:gd name="T46" fmla="*/ 0 h 5"/>
                <a:gd name="T47" fmla="*/ 8 w 8"/>
                <a:gd name="T48" fmla="*/ 5 h 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8" h="5">
                  <a:moveTo>
                    <a:pt x="3" y="0"/>
                  </a:moveTo>
                  <a:lnTo>
                    <a:pt x="5" y="0"/>
                  </a:lnTo>
                  <a:lnTo>
                    <a:pt x="8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0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36" name="Freeform 602"/>
            <p:cNvSpPr>
              <a:spLocks/>
            </p:cNvSpPr>
            <p:nvPr/>
          </p:nvSpPr>
          <p:spPr bwMode="auto">
            <a:xfrm>
              <a:off x="3255963" y="4570413"/>
              <a:ext cx="19050" cy="22225"/>
            </a:xfrm>
            <a:custGeom>
              <a:avLst/>
              <a:gdLst>
                <a:gd name="T0" fmla="*/ 2147483647 w 5"/>
                <a:gd name="T1" fmla="*/ 0 h 5"/>
                <a:gd name="T2" fmla="*/ 2147483647 w 5"/>
                <a:gd name="T3" fmla="*/ 0 h 5"/>
                <a:gd name="T4" fmla="*/ 2147483647 w 5"/>
                <a:gd name="T5" fmla="*/ 0 h 5"/>
                <a:gd name="T6" fmla="*/ 2147483647 w 5"/>
                <a:gd name="T7" fmla="*/ 2147483647 h 5"/>
                <a:gd name="T8" fmla="*/ 2147483647 w 5"/>
                <a:gd name="T9" fmla="*/ 2147483647 h 5"/>
                <a:gd name="T10" fmla="*/ 2147483647 w 5"/>
                <a:gd name="T11" fmla="*/ 2147483647 h 5"/>
                <a:gd name="T12" fmla="*/ 2147483647 w 5"/>
                <a:gd name="T13" fmla="*/ 2147483647 h 5"/>
                <a:gd name="T14" fmla="*/ 2147483647 w 5"/>
                <a:gd name="T15" fmla="*/ 0 h 5"/>
                <a:gd name="T16" fmla="*/ 0 w 5"/>
                <a:gd name="T17" fmla="*/ 0 h 5"/>
                <a:gd name="T18" fmla="*/ 2147483647 w 5"/>
                <a:gd name="T19" fmla="*/ 0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"/>
                <a:gd name="T31" fmla="*/ 0 h 5"/>
                <a:gd name="T32" fmla="*/ 5 w 5"/>
                <a:gd name="T33" fmla="*/ 5 h 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" h="5">
                  <a:moveTo>
                    <a:pt x="3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5" y="2"/>
                  </a:lnTo>
                  <a:lnTo>
                    <a:pt x="3" y="5"/>
                  </a:ln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37" name="Rectangle 603"/>
            <p:cNvSpPr>
              <a:spLocks noChangeArrowheads="1"/>
            </p:cNvSpPr>
            <p:nvPr/>
          </p:nvSpPr>
          <p:spPr bwMode="auto">
            <a:xfrm>
              <a:off x="3275013" y="4592638"/>
              <a:ext cx="11112" cy="9525"/>
            </a:xfrm>
            <a:prstGeom prst="rect">
              <a:avLst/>
            </a:prstGeom>
            <a:noFill/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738" name="Freeform 604"/>
            <p:cNvSpPr>
              <a:spLocks/>
            </p:cNvSpPr>
            <p:nvPr/>
          </p:nvSpPr>
          <p:spPr bwMode="auto">
            <a:xfrm>
              <a:off x="3355975" y="4635500"/>
              <a:ext cx="9525" cy="0"/>
            </a:xfrm>
            <a:custGeom>
              <a:avLst/>
              <a:gdLst>
                <a:gd name="T0" fmla="*/ 2147483647 w 2"/>
                <a:gd name="T1" fmla="*/ 0 w 2"/>
                <a:gd name="T2" fmla="*/ 2147483647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39" name="Freeform 605"/>
            <p:cNvSpPr>
              <a:spLocks/>
            </p:cNvSpPr>
            <p:nvPr/>
          </p:nvSpPr>
          <p:spPr bwMode="auto">
            <a:xfrm>
              <a:off x="3386138" y="4484688"/>
              <a:ext cx="0" cy="11112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40" name="Rectangle 606"/>
            <p:cNvSpPr>
              <a:spLocks noChangeArrowheads="1"/>
            </p:cNvSpPr>
            <p:nvPr/>
          </p:nvSpPr>
          <p:spPr bwMode="auto">
            <a:xfrm>
              <a:off x="3386138" y="4495800"/>
              <a:ext cx="9525" cy="12700"/>
            </a:xfrm>
            <a:prstGeom prst="rect">
              <a:avLst/>
            </a:prstGeom>
            <a:noFill/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741" name="Freeform 607"/>
            <p:cNvSpPr>
              <a:spLocks/>
            </p:cNvSpPr>
            <p:nvPr/>
          </p:nvSpPr>
          <p:spPr bwMode="auto">
            <a:xfrm>
              <a:off x="3305175" y="4665663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42" name="Freeform 608"/>
            <p:cNvSpPr>
              <a:spLocks/>
            </p:cNvSpPr>
            <p:nvPr/>
          </p:nvSpPr>
          <p:spPr bwMode="auto">
            <a:xfrm>
              <a:off x="3238500" y="4541838"/>
              <a:ext cx="7938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43" name="Freeform 609"/>
            <p:cNvSpPr>
              <a:spLocks/>
            </p:cNvSpPr>
            <p:nvPr/>
          </p:nvSpPr>
          <p:spPr bwMode="auto">
            <a:xfrm>
              <a:off x="3365500" y="4570413"/>
              <a:ext cx="12700" cy="9525"/>
            </a:xfrm>
            <a:custGeom>
              <a:avLst/>
              <a:gdLst>
                <a:gd name="T0" fmla="*/ 0 w 3"/>
                <a:gd name="T1" fmla="*/ 2147483647 h 2"/>
                <a:gd name="T2" fmla="*/ 0 w 3"/>
                <a:gd name="T3" fmla="*/ 0 h 2"/>
                <a:gd name="T4" fmla="*/ 2147483647 w 3"/>
                <a:gd name="T5" fmla="*/ 2147483647 h 2"/>
                <a:gd name="T6" fmla="*/ 0 w 3"/>
                <a:gd name="T7" fmla="*/ 2147483647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0" y="2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0" y="2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44" name="Freeform 610"/>
            <p:cNvSpPr>
              <a:spLocks/>
            </p:cNvSpPr>
            <p:nvPr/>
          </p:nvSpPr>
          <p:spPr bwMode="auto">
            <a:xfrm>
              <a:off x="3395663" y="4737100"/>
              <a:ext cx="0" cy="12700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45" name="Freeform 611"/>
            <p:cNvSpPr>
              <a:spLocks/>
            </p:cNvSpPr>
            <p:nvPr/>
          </p:nvSpPr>
          <p:spPr bwMode="auto">
            <a:xfrm>
              <a:off x="3317875" y="4635500"/>
              <a:ext cx="0" cy="9525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46" name="Rectangle 612"/>
            <p:cNvSpPr>
              <a:spLocks noChangeArrowheads="1"/>
            </p:cNvSpPr>
            <p:nvPr/>
          </p:nvSpPr>
          <p:spPr bwMode="auto">
            <a:xfrm>
              <a:off x="3106738" y="4549775"/>
              <a:ext cx="11112" cy="11113"/>
            </a:xfrm>
            <a:prstGeom prst="rect">
              <a:avLst/>
            </a:prstGeom>
            <a:noFill/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747" name="Freeform 613"/>
            <p:cNvSpPr>
              <a:spLocks/>
            </p:cNvSpPr>
            <p:nvPr/>
          </p:nvSpPr>
          <p:spPr bwMode="auto">
            <a:xfrm>
              <a:off x="3305175" y="4665663"/>
              <a:ext cx="12700" cy="9525"/>
            </a:xfrm>
            <a:custGeom>
              <a:avLst/>
              <a:gdLst>
                <a:gd name="T0" fmla="*/ 0 w 3"/>
                <a:gd name="T1" fmla="*/ 0 h 2"/>
                <a:gd name="T2" fmla="*/ 2147483647 w 3"/>
                <a:gd name="T3" fmla="*/ 0 h 2"/>
                <a:gd name="T4" fmla="*/ 2147483647 w 3"/>
                <a:gd name="T5" fmla="*/ 2147483647 h 2"/>
                <a:gd name="T6" fmla="*/ 0 w 3"/>
                <a:gd name="T7" fmla="*/ 2147483647 h 2"/>
                <a:gd name="T8" fmla="*/ 2147483647 w 3"/>
                <a:gd name="T9" fmla="*/ 2147483647 h 2"/>
                <a:gd name="T10" fmla="*/ 0 w 3"/>
                <a:gd name="T11" fmla="*/ 2147483647 h 2"/>
                <a:gd name="T12" fmla="*/ 0 w 3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2"/>
                <a:gd name="T23" fmla="*/ 3 w 3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2">
                  <a:moveTo>
                    <a:pt x="0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0" y="2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48" name="Freeform 614"/>
            <p:cNvSpPr>
              <a:spLocks/>
            </p:cNvSpPr>
            <p:nvPr/>
          </p:nvSpPr>
          <p:spPr bwMode="auto">
            <a:xfrm>
              <a:off x="3286125" y="4592638"/>
              <a:ext cx="12700" cy="9525"/>
            </a:xfrm>
            <a:custGeom>
              <a:avLst/>
              <a:gdLst>
                <a:gd name="T0" fmla="*/ 0 w 3"/>
                <a:gd name="T1" fmla="*/ 0 h 3"/>
                <a:gd name="T2" fmla="*/ 2147483647 w 3"/>
                <a:gd name="T3" fmla="*/ 0 h 3"/>
                <a:gd name="T4" fmla="*/ 0 w 3"/>
                <a:gd name="T5" fmla="*/ 0 h 3"/>
                <a:gd name="T6" fmla="*/ 0 w 3"/>
                <a:gd name="T7" fmla="*/ 2147483647 h 3"/>
                <a:gd name="T8" fmla="*/ 0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49" name="Freeform 615"/>
            <p:cNvSpPr>
              <a:spLocks/>
            </p:cNvSpPr>
            <p:nvPr/>
          </p:nvSpPr>
          <p:spPr bwMode="auto">
            <a:xfrm>
              <a:off x="3405188" y="4749800"/>
              <a:ext cx="0" cy="11113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50" name="Freeform 616"/>
            <p:cNvSpPr>
              <a:spLocks/>
            </p:cNvSpPr>
            <p:nvPr/>
          </p:nvSpPr>
          <p:spPr bwMode="auto">
            <a:xfrm>
              <a:off x="3317875" y="4625975"/>
              <a:ext cx="0" cy="9525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51" name="Freeform 617"/>
            <p:cNvSpPr>
              <a:spLocks/>
            </p:cNvSpPr>
            <p:nvPr/>
          </p:nvSpPr>
          <p:spPr bwMode="auto">
            <a:xfrm>
              <a:off x="3094038" y="4516438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52" name="Freeform 618"/>
            <p:cNvSpPr>
              <a:spLocks/>
            </p:cNvSpPr>
            <p:nvPr/>
          </p:nvSpPr>
          <p:spPr bwMode="auto">
            <a:xfrm>
              <a:off x="3298825" y="4611688"/>
              <a:ext cx="6350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53" name="Freeform 619"/>
            <p:cNvSpPr>
              <a:spLocks/>
            </p:cNvSpPr>
            <p:nvPr/>
          </p:nvSpPr>
          <p:spPr bwMode="auto">
            <a:xfrm>
              <a:off x="3184525" y="4495800"/>
              <a:ext cx="0" cy="12700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54" name="Freeform 620"/>
            <p:cNvSpPr>
              <a:spLocks/>
            </p:cNvSpPr>
            <p:nvPr/>
          </p:nvSpPr>
          <p:spPr bwMode="auto">
            <a:xfrm>
              <a:off x="3286125" y="4549775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55" name="Freeform 621"/>
            <p:cNvSpPr>
              <a:spLocks/>
            </p:cNvSpPr>
            <p:nvPr/>
          </p:nvSpPr>
          <p:spPr bwMode="auto">
            <a:xfrm>
              <a:off x="3298825" y="4802188"/>
              <a:ext cx="0" cy="11112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56" name="Freeform 622"/>
            <p:cNvSpPr>
              <a:spLocks/>
            </p:cNvSpPr>
            <p:nvPr/>
          </p:nvSpPr>
          <p:spPr bwMode="auto">
            <a:xfrm>
              <a:off x="3355975" y="4508500"/>
              <a:ext cx="9525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57" name="Freeform 623"/>
            <p:cNvSpPr>
              <a:spLocks/>
            </p:cNvSpPr>
            <p:nvPr/>
          </p:nvSpPr>
          <p:spPr bwMode="auto">
            <a:xfrm>
              <a:off x="3184525" y="4508500"/>
              <a:ext cx="0" cy="7938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58" name="Freeform 624"/>
            <p:cNvSpPr>
              <a:spLocks/>
            </p:cNvSpPr>
            <p:nvPr/>
          </p:nvSpPr>
          <p:spPr bwMode="auto">
            <a:xfrm>
              <a:off x="3206750" y="4570413"/>
              <a:ext cx="0" cy="9525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59" name="Freeform 625"/>
            <p:cNvSpPr>
              <a:spLocks/>
            </p:cNvSpPr>
            <p:nvPr/>
          </p:nvSpPr>
          <p:spPr bwMode="auto">
            <a:xfrm>
              <a:off x="3395663" y="4579938"/>
              <a:ext cx="0" cy="12700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60" name="Freeform 626"/>
            <p:cNvSpPr>
              <a:spLocks/>
            </p:cNvSpPr>
            <p:nvPr/>
          </p:nvSpPr>
          <p:spPr bwMode="auto">
            <a:xfrm>
              <a:off x="3386138" y="4579938"/>
              <a:ext cx="0" cy="12700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61" name="Rectangle 627"/>
            <p:cNvSpPr>
              <a:spLocks noChangeArrowheads="1"/>
            </p:cNvSpPr>
            <p:nvPr/>
          </p:nvSpPr>
          <p:spPr bwMode="auto">
            <a:xfrm>
              <a:off x="3305175" y="4625975"/>
              <a:ext cx="12700" cy="9525"/>
            </a:xfrm>
            <a:prstGeom prst="rect">
              <a:avLst/>
            </a:prstGeom>
            <a:noFill/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762" name="Freeform 628"/>
            <p:cNvSpPr>
              <a:spLocks/>
            </p:cNvSpPr>
            <p:nvPr/>
          </p:nvSpPr>
          <p:spPr bwMode="auto">
            <a:xfrm>
              <a:off x="3179763" y="4495800"/>
              <a:ext cx="4762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63" name="Freeform 629"/>
            <p:cNvSpPr>
              <a:spLocks/>
            </p:cNvSpPr>
            <p:nvPr/>
          </p:nvSpPr>
          <p:spPr bwMode="auto">
            <a:xfrm>
              <a:off x="3298825" y="4445000"/>
              <a:ext cx="0" cy="6350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64" name="Freeform 630"/>
            <p:cNvSpPr>
              <a:spLocks/>
            </p:cNvSpPr>
            <p:nvPr/>
          </p:nvSpPr>
          <p:spPr bwMode="auto">
            <a:xfrm>
              <a:off x="3405188" y="4445000"/>
              <a:ext cx="12700" cy="6350"/>
            </a:xfrm>
            <a:custGeom>
              <a:avLst/>
              <a:gdLst>
                <a:gd name="T0" fmla="*/ 0 w 3"/>
                <a:gd name="T1" fmla="*/ 0 h 2"/>
                <a:gd name="T2" fmla="*/ 2147483647 w 3"/>
                <a:gd name="T3" fmla="*/ 0 h 2"/>
                <a:gd name="T4" fmla="*/ 2147483647 w 3"/>
                <a:gd name="T5" fmla="*/ 2147483647 h 2"/>
                <a:gd name="T6" fmla="*/ 2147483647 w 3"/>
                <a:gd name="T7" fmla="*/ 0 h 2"/>
                <a:gd name="T8" fmla="*/ 0 w 3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0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65" name="Freeform 631"/>
            <p:cNvSpPr>
              <a:spLocks/>
            </p:cNvSpPr>
            <p:nvPr/>
          </p:nvSpPr>
          <p:spPr bwMode="auto">
            <a:xfrm>
              <a:off x="3457575" y="4476750"/>
              <a:ext cx="19050" cy="7938"/>
            </a:xfrm>
            <a:custGeom>
              <a:avLst/>
              <a:gdLst>
                <a:gd name="T0" fmla="*/ 0 w 6"/>
                <a:gd name="T1" fmla="*/ 0 h 2"/>
                <a:gd name="T2" fmla="*/ 2147483647 w 6"/>
                <a:gd name="T3" fmla="*/ 0 h 2"/>
                <a:gd name="T4" fmla="*/ 2147483647 w 6"/>
                <a:gd name="T5" fmla="*/ 2147483647 h 2"/>
                <a:gd name="T6" fmla="*/ 2147483647 w 6"/>
                <a:gd name="T7" fmla="*/ 2147483647 h 2"/>
                <a:gd name="T8" fmla="*/ 2147483647 w 6"/>
                <a:gd name="T9" fmla="*/ 2147483647 h 2"/>
                <a:gd name="T10" fmla="*/ 0 w 6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2"/>
                <a:gd name="T20" fmla="*/ 6 w 6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2">
                  <a:moveTo>
                    <a:pt x="0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6" y="2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9525">
              <a:noFill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66" name="Freeform 632"/>
            <p:cNvSpPr>
              <a:spLocks/>
            </p:cNvSpPr>
            <p:nvPr/>
          </p:nvSpPr>
          <p:spPr bwMode="auto">
            <a:xfrm>
              <a:off x="3457575" y="4476750"/>
              <a:ext cx="19050" cy="7938"/>
            </a:xfrm>
            <a:custGeom>
              <a:avLst/>
              <a:gdLst>
                <a:gd name="T0" fmla="*/ 0 w 6"/>
                <a:gd name="T1" fmla="*/ 0 h 2"/>
                <a:gd name="T2" fmla="*/ 2147483647 w 6"/>
                <a:gd name="T3" fmla="*/ 0 h 2"/>
                <a:gd name="T4" fmla="*/ 2147483647 w 6"/>
                <a:gd name="T5" fmla="*/ 2147483647 h 2"/>
                <a:gd name="T6" fmla="*/ 2147483647 w 6"/>
                <a:gd name="T7" fmla="*/ 2147483647 h 2"/>
                <a:gd name="T8" fmla="*/ 2147483647 w 6"/>
                <a:gd name="T9" fmla="*/ 2147483647 h 2"/>
                <a:gd name="T10" fmla="*/ 0 w 6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2"/>
                <a:gd name="T20" fmla="*/ 6 w 6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2">
                  <a:moveTo>
                    <a:pt x="0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6" y="2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67" name="Freeform 633"/>
            <p:cNvSpPr>
              <a:spLocks/>
            </p:cNvSpPr>
            <p:nvPr/>
          </p:nvSpPr>
          <p:spPr bwMode="auto">
            <a:xfrm>
              <a:off x="3246438" y="4419600"/>
              <a:ext cx="9525" cy="25400"/>
            </a:xfrm>
            <a:custGeom>
              <a:avLst/>
              <a:gdLst>
                <a:gd name="T0" fmla="*/ 0 w 3"/>
                <a:gd name="T1" fmla="*/ 2147483647 h 6"/>
                <a:gd name="T2" fmla="*/ 0 w 3"/>
                <a:gd name="T3" fmla="*/ 2147483647 h 6"/>
                <a:gd name="T4" fmla="*/ 2147483647 w 3"/>
                <a:gd name="T5" fmla="*/ 2147483647 h 6"/>
                <a:gd name="T6" fmla="*/ 0 w 3"/>
                <a:gd name="T7" fmla="*/ 2147483647 h 6"/>
                <a:gd name="T8" fmla="*/ 0 w 3"/>
                <a:gd name="T9" fmla="*/ 0 h 6"/>
                <a:gd name="T10" fmla="*/ 2147483647 w 3"/>
                <a:gd name="T11" fmla="*/ 0 h 6"/>
                <a:gd name="T12" fmla="*/ 2147483647 w 3"/>
                <a:gd name="T13" fmla="*/ 2147483647 h 6"/>
                <a:gd name="T14" fmla="*/ 2147483647 w 3"/>
                <a:gd name="T15" fmla="*/ 2147483647 h 6"/>
                <a:gd name="T16" fmla="*/ 0 w 3"/>
                <a:gd name="T17" fmla="*/ 2147483647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6"/>
                <a:gd name="T29" fmla="*/ 3 w 3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6">
                  <a:moveTo>
                    <a:pt x="0" y="6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3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68" name="Freeform 634"/>
            <p:cNvSpPr>
              <a:spLocks/>
            </p:cNvSpPr>
            <p:nvPr/>
          </p:nvSpPr>
          <p:spPr bwMode="auto">
            <a:xfrm>
              <a:off x="3246438" y="4400550"/>
              <a:ext cx="9525" cy="19050"/>
            </a:xfrm>
            <a:custGeom>
              <a:avLst/>
              <a:gdLst>
                <a:gd name="T0" fmla="*/ 2147483647 w 3"/>
                <a:gd name="T1" fmla="*/ 2147483647 h 5"/>
                <a:gd name="T2" fmla="*/ 2147483647 w 3"/>
                <a:gd name="T3" fmla="*/ 2147483647 h 5"/>
                <a:gd name="T4" fmla="*/ 0 w 3"/>
                <a:gd name="T5" fmla="*/ 2147483647 h 5"/>
                <a:gd name="T6" fmla="*/ 0 w 3"/>
                <a:gd name="T7" fmla="*/ 0 h 5"/>
                <a:gd name="T8" fmla="*/ 2147483647 w 3"/>
                <a:gd name="T9" fmla="*/ 0 h 5"/>
                <a:gd name="T10" fmla="*/ 2147483647 w 3"/>
                <a:gd name="T11" fmla="*/ 2147483647 h 5"/>
                <a:gd name="T12" fmla="*/ 2147483647 w 3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5"/>
                <a:gd name="T23" fmla="*/ 3 w 3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5">
                  <a:moveTo>
                    <a:pt x="3" y="5"/>
                  </a:move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69" name="Freeform 635"/>
            <p:cNvSpPr>
              <a:spLocks/>
            </p:cNvSpPr>
            <p:nvPr/>
          </p:nvSpPr>
          <p:spPr bwMode="auto">
            <a:xfrm>
              <a:off x="3298825" y="4419600"/>
              <a:ext cx="0" cy="25400"/>
            </a:xfrm>
            <a:custGeom>
              <a:avLst/>
              <a:gdLst>
                <a:gd name="T0" fmla="*/ 2147483647 h 6"/>
                <a:gd name="T1" fmla="*/ 2147483647 h 6"/>
                <a:gd name="T2" fmla="*/ 0 h 6"/>
                <a:gd name="T3" fmla="*/ 2147483647 h 6"/>
                <a:gd name="T4" fmla="*/ 2147483647 h 6"/>
                <a:gd name="T5" fmla="*/ 0 60000 65536"/>
                <a:gd name="T6" fmla="*/ 0 60000 65536"/>
                <a:gd name="T7" fmla="*/ 0 60000 65536"/>
                <a:gd name="T8" fmla="*/ 0 60000 65536"/>
                <a:gd name="T9" fmla="*/ 0 60000 65536"/>
                <a:gd name="T10" fmla="*/ 0 h 6"/>
                <a:gd name="T11" fmla="*/ 6 h 6"/>
              </a:gdLst>
              <a:ahLst/>
              <a:cxnLst>
                <a:cxn ang="T5">
                  <a:pos x="0" y="T0"/>
                </a:cxn>
                <a:cxn ang="T6">
                  <a:pos x="0" y="T1"/>
                </a:cxn>
                <a:cxn ang="T7">
                  <a:pos x="0" y="T2"/>
                </a:cxn>
                <a:cxn ang="T8">
                  <a:pos x="0" y="T3"/>
                </a:cxn>
                <a:cxn ang="T9">
                  <a:pos x="0" y="T4"/>
                </a:cxn>
              </a:cxnLst>
              <a:rect l="0" t="T10" r="0" b="T11"/>
              <a:pathLst>
                <a:path h="6">
                  <a:moveTo>
                    <a:pt x="0" y="6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70" name="Rectangle 636"/>
            <p:cNvSpPr>
              <a:spLocks noChangeArrowheads="1"/>
            </p:cNvSpPr>
            <p:nvPr/>
          </p:nvSpPr>
          <p:spPr bwMode="auto">
            <a:xfrm>
              <a:off x="3457575" y="5753100"/>
              <a:ext cx="7938" cy="12700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771" name="Freeform 637"/>
            <p:cNvSpPr>
              <a:spLocks/>
            </p:cNvSpPr>
            <p:nvPr/>
          </p:nvSpPr>
          <p:spPr bwMode="auto">
            <a:xfrm>
              <a:off x="3167063" y="5913438"/>
              <a:ext cx="0" cy="9525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72" name="Freeform 638"/>
            <p:cNvSpPr>
              <a:spLocks/>
            </p:cNvSpPr>
            <p:nvPr/>
          </p:nvSpPr>
          <p:spPr bwMode="auto">
            <a:xfrm>
              <a:off x="3125788" y="5903913"/>
              <a:ext cx="9525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73" name="Freeform 639"/>
            <p:cNvSpPr>
              <a:spLocks/>
            </p:cNvSpPr>
            <p:nvPr/>
          </p:nvSpPr>
          <p:spPr bwMode="auto">
            <a:xfrm>
              <a:off x="3135313" y="5903913"/>
              <a:ext cx="0" cy="9525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74" name="Freeform 640"/>
            <p:cNvSpPr>
              <a:spLocks/>
            </p:cNvSpPr>
            <p:nvPr/>
          </p:nvSpPr>
          <p:spPr bwMode="auto">
            <a:xfrm>
              <a:off x="3106738" y="5913438"/>
              <a:ext cx="11112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75" name="Rectangle 641"/>
            <p:cNvSpPr>
              <a:spLocks noChangeArrowheads="1"/>
            </p:cNvSpPr>
            <p:nvPr/>
          </p:nvSpPr>
          <p:spPr bwMode="auto">
            <a:xfrm>
              <a:off x="3106738" y="5903913"/>
              <a:ext cx="11112" cy="9525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776" name="Freeform 642"/>
            <p:cNvSpPr>
              <a:spLocks/>
            </p:cNvSpPr>
            <p:nvPr/>
          </p:nvSpPr>
          <p:spPr bwMode="auto">
            <a:xfrm>
              <a:off x="3094038" y="5848350"/>
              <a:ext cx="0" cy="14288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77" name="Freeform 643"/>
            <p:cNvSpPr>
              <a:spLocks/>
            </p:cNvSpPr>
            <p:nvPr/>
          </p:nvSpPr>
          <p:spPr bwMode="auto">
            <a:xfrm>
              <a:off x="3325813" y="4400550"/>
              <a:ext cx="39687" cy="31750"/>
            </a:xfrm>
            <a:custGeom>
              <a:avLst/>
              <a:gdLst>
                <a:gd name="T0" fmla="*/ 0 w 10"/>
                <a:gd name="T1" fmla="*/ 2147483647 h 8"/>
                <a:gd name="T2" fmla="*/ 0 w 10"/>
                <a:gd name="T3" fmla="*/ 0 h 8"/>
                <a:gd name="T4" fmla="*/ 2147483647 w 10"/>
                <a:gd name="T5" fmla="*/ 0 h 8"/>
                <a:gd name="T6" fmla="*/ 2147483647 w 10"/>
                <a:gd name="T7" fmla="*/ 2147483647 h 8"/>
                <a:gd name="T8" fmla="*/ 2147483647 w 10"/>
                <a:gd name="T9" fmla="*/ 2147483647 h 8"/>
                <a:gd name="T10" fmla="*/ 2147483647 w 10"/>
                <a:gd name="T11" fmla="*/ 2147483647 h 8"/>
                <a:gd name="T12" fmla="*/ 2147483647 w 10"/>
                <a:gd name="T13" fmla="*/ 2147483647 h 8"/>
                <a:gd name="T14" fmla="*/ 2147483647 w 10"/>
                <a:gd name="T15" fmla="*/ 2147483647 h 8"/>
                <a:gd name="T16" fmla="*/ 2147483647 w 10"/>
                <a:gd name="T17" fmla="*/ 2147483647 h 8"/>
                <a:gd name="T18" fmla="*/ 2147483647 w 10"/>
                <a:gd name="T19" fmla="*/ 2147483647 h 8"/>
                <a:gd name="T20" fmla="*/ 2147483647 w 10"/>
                <a:gd name="T21" fmla="*/ 2147483647 h 8"/>
                <a:gd name="T22" fmla="*/ 2147483647 w 10"/>
                <a:gd name="T23" fmla="*/ 2147483647 h 8"/>
                <a:gd name="T24" fmla="*/ 2147483647 w 10"/>
                <a:gd name="T25" fmla="*/ 2147483647 h 8"/>
                <a:gd name="T26" fmla="*/ 2147483647 w 10"/>
                <a:gd name="T27" fmla="*/ 2147483647 h 8"/>
                <a:gd name="T28" fmla="*/ 2147483647 w 10"/>
                <a:gd name="T29" fmla="*/ 2147483647 h 8"/>
                <a:gd name="T30" fmla="*/ 2147483647 w 10"/>
                <a:gd name="T31" fmla="*/ 2147483647 h 8"/>
                <a:gd name="T32" fmla="*/ 0 w 10"/>
                <a:gd name="T33" fmla="*/ 2147483647 h 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"/>
                <a:gd name="T52" fmla="*/ 0 h 8"/>
                <a:gd name="T53" fmla="*/ 10 w 10"/>
                <a:gd name="T54" fmla="*/ 8 h 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" h="8">
                  <a:moveTo>
                    <a:pt x="0" y="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8" y="5"/>
                  </a:lnTo>
                  <a:lnTo>
                    <a:pt x="8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5" y="5"/>
                  </a:lnTo>
                  <a:lnTo>
                    <a:pt x="5" y="8"/>
                  </a:lnTo>
                  <a:lnTo>
                    <a:pt x="5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9525">
              <a:noFill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78" name="Freeform 644"/>
            <p:cNvSpPr>
              <a:spLocks/>
            </p:cNvSpPr>
            <p:nvPr/>
          </p:nvSpPr>
          <p:spPr bwMode="auto">
            <a:xfrm>
              <a:off x="3328988" y="4398963"/>
              <a:ext cx="38100" cy="33337"/>
            </a:xfrm>
            <a:custGeom>
              <a:avLst/>
              <a:gdLst>
                <a:gd name="T0" fmla="*/ 0 w 10"/>
                <a:gd name="T1" fmla="*/ 2147483647 h 8"/>
                <a:gd name="T2" fmla="*/ 0 w 10"/>
                <a:gd name="T3" fmla="*/ 0 h 8"/>
                <a:gd name="T4" fmla="*/ 2147483647 w 10"/>
                <a:gd name="T5" fmla="*/ 0 h 8"/>
                <a:gd name="T6" fmla="*/ 2147483647 w 10"/>
                <a:gd name="T7" fmla="*/ 2147483647 h 8"/>
                <a:gd name="T8" fmla="*/ 2147483647 w 10"/>
                <a:gd name="T9" fmla="*/ 2147483647 h 8"/>
                <a:gd name="T10" fmla="*/ 2147483647 w 10"/>
                <a:gd name="T11" fmla="*/ 2147483647 h 8"/>
                <a:gd name="T12" fmla="*/ 2147483647 w 10"/>
                <a:gd name="T13" fmla="*/ 2147483647 h 8"/>
                <a:gd name="T14" fmla="*/ 2147483647 w 10"/>
                <a:gd name="T15" fmla="*/ 2147483647 h 8"/>
                <a:gd name="T16" fmla="*/ 2147483647 w 10"/>
                <a:gd name="T17" fmla="*/ 2147483647 h 8"/>
                <a:gd name="T18" fmla="*/ 2147483647 w 10"/>
                <a:gd name="T19" fmla="*/ 2147483647 h 8"/>
                <a:gd name="T20" fmla="*/ 2147483647 w 10"/>
                <a:gd name="T21" fmla="*/ 2147483647 h 8"/>
                <a:gd name="T22" fmla="*/ 2147483647 w 10"/>
                <a:gd name="T23" fmla="*/ 2147483647 h 8"/>
                <a:gd name="T24" fmla="*/ 2147483647 w 10"/>
                <a:gd name="T25" fmla="*/ 2147483647 h 8"/>
                <a:gd name="T26" fmla="*/ 2147483647 w 10"/>
                <a:gd name="T27" fmla="*/ 2147483647 h 8"/>
                <a:gd name="T28" fmla="*/ 2147483647 w 10"/>
                <a:gd name="T29" fmla="*/ 2147483647 h 8"/>
                <a:gd name="T30" fmla="*/ 2147483647 w 10"/>
                <a:gd name="T31" fmla="*/ 2147483647 h 8"/>
                <a:gd name="T32" fmla="*/ 0 w 10"/>
                <a:gd name="T33" fmla="*/ 2147483647 h 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"/>
                <a:gd name="T52" fmla="*/ 0 h 8"/>
                <a:gd name="T53" fmla="*/ 10 w 10"/>
                <a:gd name="T54" fmla="*/ 8 h 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" h="8">
                  <a:moveTo>
                    <a:pt x="0" y="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8" y="5"/>
                  </a:lnTo>
                  <a:lnTo>
                    <a:pt x="8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5" y="5"/>
                  </a:lnTo>
                  <a:lnTo>
                    <a:pt x="5" y="8"/>
                  </a:lnTo>
                  <a:lnTo>
                    <a:pt x="5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0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79" name="Freeform 645"/>
            <p:cNvSpPr>
              <a:spLocks/>
            </p:cNvSpPr>
            <p:nvPr/>
          </p:nvSpPr>
          <p:spPr bwMode="auto">
            <a:xfrm>
              <a:off x="3328988" y="4413250"/>
              <a:ext cx="7937" cy="0"/>
            </a:xfrm>
            <a:custGeom>
              <a:avLst/>
              <a:gdLst>
                <a:gd name="T0" fmla="*/ 2147483647 w 2"/>
                <a:gd name="T1" fmla="*/ 0 w 2"/>
                <a:gd name="T2" fmla="*/ 2147483647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80" name="Freeform 646"/>
            <p:cNvSpPr>
              <a:spLocks/>
            </p:cNvSpPr>
            <p:nvPr/>
          </p:nvSpPr>
          <p:spPr bwMode="auto">
            <a:xfrm>
              <a:off x="3257550" y="4219575"/>
              <a:ext cx="150813" cy="200025"/>
            </a:xfrm>
            <a:custGeom>
              <a:avLst/>
              <a:gdLst>
                <a:gd name="T0" fmla="*/ 2147483647 w 40"/>
                <a:gd name="T1" fmla="*/ 2147483647 h 50"/>
                <a:gd name="T2" fmla="*/ 2147483647 w 40"/>
                <a:gd name="T3" fmla="*/ 2147483647 h 50"/>
                <a:gd name="T4" fmla="*/ 2147483647 w 40"/>
                <a:gd name="T5" fmla="*/ 2147483647 h 50"/>
                <a:gd name="T6" fmla="*/ 2147483647 w 40"/>
                <a:gd name="T7" fmla="*/ 2147483647 h 50"/>
                <a:gd name="T8" fmla="*/ 2147483647 w 40"/>
                <a:gd name="T9" fmla="*/ 2147483647 h 50"/>
                <a:gd name="T10" fmla="*/ 2147483647 w 40"/>
                <a:gd name="T11" fmla="*/ 2147483647 h 50"/>
                <a:gd name="T12" fmla="*/ 2147483647 w 40"/>
                <a:gd name="T13" fmla="*/ 2147483647 h 50"/>
                <a:gd name="T14" fmla="*/ 2147483647 w 40"/>
                <a:gd name="T15" fmla="*/ 2147483647 h 50"/>
                <a:gd name="T16" fmla="*/ 2147483647 w 40"/>
                <a:gd name="T17" fmla="*/ 2147483647 h 50"/>
                <a:gd name="T18" fmla="*/ 2147483647 w 40"/>
                <a:gd name="T19" fmla="*/ 2147483647 h 50"/>
                <a:gd name="T20" fmla="*/ 2147483647 w 40"/>
                <a:gd name="T21" fmla="*/ 2147483647 h 50"/>
                <a:gd name="T22" fmla="*/ 2147483647 w 40"/>
                <a:gd name="T23" fmla="*/ 2147483647 h 50"/>
                <a:gd name="T24" fmla="*/ 2147483647 w 40"/>
                <a:gd name="T25" fmla="*/ 2147483647 h 50"/>
                <a:gd name="T26" fmla="*/ 2147483647 w 40"/>
                <a:gd name="T27" fmla="*/ 2147483647 h 50"/>
                <a:gd name="T28" fmla="*/ 2147483647 w 40"/>
                <a:gd name="T29" fmla="*/ 2147483647 h 50"/>
                <a:gd name="T30" fmla="*/ 2147483647 w 40"/>
                <a:gd name="T31" fmla="*/ 2147483647 h 50"/>
                <a:gd name="T32" fmla="*/ 2147483647 w 40"/>
                <a:gd name="T33" fmla="*/ 2147483647 h 50"/>
                <a:gd name="T34" fmla="*/ 2147483647 w 40"/>
                <a:gd name="T35" fmla="*/ 2147483647 h 50"/>
                <a:gd name="T36" fmla="*/ 2147483647 w 40"/>
                <a:gd name="T37" fmla="*/ 2147483647 h 50"/>
                <a:gd name="T38" fmla="*/ 2147483647 w 40"/>
                <a:gd name="T39" fmla="*/ 2147483647 h 50"/>
                <a:gd name="T40" fmla="*/ 2147483647 w 40"/>
                <a:gd name="T41" fmla="*/ 2147483647 h 50"/>
                <a:gd name="T42" fmla="*/ 2147483647 w 40"/>
                <a:gd name="T43" fmla="*/ 2147483647 h 50"/>
                <a:gd name="T44" fmla="*/ 2147483647 w 40"/>
                <a:gd name="T45" fmla="*/ 2147483647 h 50"/>
                <a:gd name="T46" fmla="*/ 2147483647 w 40"/>
                <a:gd name="T47" fmla="*/ 2147483647 h 50"/>
                <a:gd name="T48" fmla="*/ 2147483647 w 40"/>
                <a:gd name="T49" fmla="*/ 2147483647 h 50"/>
                <a:gd name="T50" fmla="*/ 2147483647 w 40"/>
                <a:gd name="T51" fmla="*/ 2147483647 h 50"/>
                <a:gd name="T52" fmla="*/ 2147483647 w 40"/>
                <a:gd name="T53" fmla="*/ 2147483647 h 50"/>
                <a:gd name="T54" fmla="*/ 2147483647 w 40"/>
                <a:gd name="T55" fmla="*/ 2147483647 h 50"/>
                <a:gd name="T56" fmla="*/ 2147483647 w 40"/>
                <a:gd name="T57" fmla="*/ 2147483647 h 50"/>
                <a:gd name="T58" fmla="*/ 2147483647 w 40"/>
                <a:gd name="T59" fmla="*/ 2147483647 h 50"/>
                <a:gd name="T60" fmla="*/ 2147483647 w 40"/>
                <a:gd name="T61" fmla="*/ 2147483647 h 50"/>
                <a:gd name="T62" fmla="*/ 2147483647 w 40"/>
                <a:gd name="T63" fmla="*/ 2147483647 h 50"/>
                <a:gd name="T64" fmla="*/ 2147483647 w 40"/>
                <a:gd name="T65" fmla="*/ 2147483647 h 50"/>
                <a:gd name="T66" fmla="*/ 2147483647 w 40"/>
                <a:gd name="T67" fmla="*/ 2147483647 h 50"/>
                <a:gd name="T68" fmla="*/ 2147483647 w 40"/>
                <a:gd name="T69" fmla="*/ 2147483647 h 50"/>
                <a:gd name="T70" fmla="*/ 2147483647 w 40"/>
                <a:gd name="T71" fmla="*/ 2147483647 h 50"/>
                <a:gd name="T72" fmla="*/ 2147483647 w 40"/>
                <a:gd name="T73" fmla="*/ 2147483647 h 50"/>
                <a:gd name="T74" fmla="*/ 2147483647 w 40"/>
                <a:gd name="T75" fmla="*/ 2147483647 h 50"/>
                <a:gd name="T76" fmla="*/ 2147483647 w 40"/>
                <a:gd name="T77" fmla="*/ 2147483647 h 50"/>
                <a:gd name="T78" fmla="*/ 2147483647 w 40"/>
                <a:gd name="T79" fmla="*/ 2147483647 h 50"/>
                <a:gd name="T80" fmla="*/ 2147483647 w 40"/>
                <a:gd name="T81" fmla="*/ 2147483647 h 50"/>
                <a:gd name="T82" fmla="*/ 2147483647 w 40"/>
                <a:gd name="T83" fmla="*/ 2147483647 h 50"/>
                <a:gd name="T84" fmla="*/ 2147483647 w 40"/>
                <a:gd name="T85" fmla="*/ 2147483647 h 50"/>
                <a:gd name="T86" fmla="*/ 2147483647 w 40"/>
                <a:gd name="T87" fmla="*/ 2147483647 h 50"/>
                <a:gd name="T88" fmla="*/ 2147483647 w 40"/>
                <a:gd name="T89" fmla="*/ 2147483647 h 50"/>
                <a:gd name="T90" fmla="*/ 2147483647 w 40"/>
                <a:gd name="T91" fmla="*/ 2147483647 h 50"/>
                <a:gd name="T92" fmla="*/ 2147483647 w 40"/>
                <a:gd name="T93" fmla="*/ 2147483647 h 50"/>
                <a:gd name="T94" fmla="*/ 2147483647 w 40"/>
                <a:gd name="T95" fmla="*/ 2147483647 h 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"/>
                <a:gd name="T145" fmla="*/ 0 h 50"/>
                <a:gd name="T146" fmla="*/ 40 w 40"/>
                <a:gd name="T147" fmla="*/ 50 h 5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" h="50">
                  <a:moveTo>
                    <a:pt x="29" y="13"/>
                  </a:moveTo>
                  <a:lnTo>
                    <a:pt x="29" y="10"/>
                  </a:lnTo>
                  <a:lnTo>
                    <a:pt x="29" y="8"/>
                  </a:lnTo>
                  <a:lnTo>
                    <a:pt x="32" y="8"/>
                  </a:lnTo>
                  <a:lnTo>
                    <a:pt x="32" y="5"/>
                  </a:lnTo>
                  <a:lnTo>
                    <a:pt x="32" y="2"/>
                  </a:lnTo>
                  <a:lnTo>
                    <a:pt x="32" y="0"/>
                  </a:lnTo>
                  <a:lnTo>
                    <a:pt x="32" y="2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7" y="5"/>
                  </a:lnTo>
                  <a:lnTo>
                    <a:pt x="37" y="8"/>
                  </a:lnTo>
                  <a:lnTo>
                    <a:pt x="40" y="8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2" y="13"/>
                  </a:lnTo>
                  <a:lnTo>
                    <a:pt x="35" y="13"/>
                  </a:lnTo>
                  <a:lnTo>
                    <a:pt x="35" y="16"/>
                  </a:lnTo>
                  <a:lnTo>
                    <a:pt x="35" y="18"/>
                  </a:lnTo>
                  <a:lnTo>
                    <a:pt x="32" y="18"/>
                  </a:lnTo>
                  <a:lnTo>
                    <a:pt x="29" y="18"/>
                  </a:lnTo>
                  <a:lnTo>
                    <a:pt x="29" y="21"/>
                  </a:lnTo>
                  <a:lnTo>
                    <a:pt x="29" y="18"/>
                  </a:lnTo>
                  <a:lnTo>
                    <a:pt x="32" y="18"/>
                  </a:lnTo>
                  <a:lnTo>
                    <a:pt x="32" y="21"/>
                  </a:lnTo>
                  <a:lnTo>
                    <a:pt x="32" y="24"/>
                  </a:lnTo>
                  <a:lnTo>
                    <a:pt x="35" y="24"/>
                  </a:lnTo>
                  <a:lnTo>
                    <a:pt x="35" y="26"/>
                  </a:lnTo>
                  <a:lnTo>
                    <a:pt x="32" y="26"/>
                  </a:lnTo>
                  <a:lnTo>
                    <a:pt x="29" y="26"/>
                  </a:lnTo>
                  <a:lnTo>
                    <a:pt x="32" y="26"/>
                  </a:lnTo>
                  <a:lnTo>
                    <a:pt x="32" y="24"/>
                  </a:lnTo>
                  <a:lnTo>
                    <a:pt x="29" y="24"/>
                  </a:lnTo>
                  <a:lnTo>
                    <a:pt x="29" y="26"/>
                  </a:lnTo>
                  <a:lnTo>
                    <a:pt x="27" y="26"/>
                  </a:lnTo>
                  <a:lnTo>
                    <a:pt x="27" y="29"/>
                  </a:lnTo>
                  <a:lnTo>
                    <a:pt x="27" y="32"/>
                  </a:lnTo>
                  <a:lnTo>
                    <a:pt x="24" y="32"/>
                  </a:lnTo>
                  <a:lnTo>
                    <a:pt x="24" y="29"/>
                  </a:lnTo>
                  <a:lnTo>
                    <a:pt x="24" y="32"/>
                  </a:lnTo>
                  <a:lnTo>
                    <a:pt x="21" y="32"/>
                  </a:lnTo>
                  <a:lnTo>
                    <a:pt x="19" y="32"/>
                  </a:lnTo>
                  <a:lnTo>
                    <a:pt x="19" y="34"/>
                  </a:lnTo>
                  <a:lnTo>
                    <a:pt x="19" y="37"/>
                  </a:lnTo>
                  <a:lnTo>
                    <a:pt x="16" y="37"/>
                  </a:lnTo>
                  <a:lnTo>
                    <a:pt x="16" y="40"/>
                  </a:lnTo>
                  <a:lnTo>
                    <a:pt x="16" y="42"/>
                  </a:lnTo>
                  <a:lnTo>
                    <a:pt x="16" y="45"/>
                  </a:lnTo>
                  <a:lnTo>
                    <a:pt x="19" y="45"/>
                  </a:lnTo>
                  <a:lnTo>
                    <a:pt x="19" y="48"/>
                  </a:lnTo>
                  <a:lnTo>
                    <a:pt x="16" y="48"/>
                  </a:lnTo>
                  <a:lnTo>
                    <a:pt x="16" y="45"/>
                  </a:lnTo>
                  <a:lnTo>
                    <a:pt x="13" y="45"/>
                  </a:lnTo>
                  <a:lnTo>
                    <a:pt x="13" y="48"/>
                  </a:lnTo>
                  <a:lnTo>
                    <a:pt x="13" y="50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3" y="48"/>
                  </a:lnTo>
                  <a:lnTo>
                    <a:pt x="11" y="48"/>
                  </a:lnTo>
                  <a:lnTo>
                    <a:pt x="11" y="45"/>
                  </a:lnTo>
                  <a:lnTo>
                    <a:pt x="13" y="45"/>
                  </a:lnTo>
                  <a:lnTo>
                    <a:pt x="11" y="45"/>
                  </a:lnTo>
                  <a:lnTo>
                    <a:pt x="11" y="42"/>
                  </a:lnTo>
                  <a:lnTo>
                    <a:pt x="8" y="42"/>
                  </a:lnTo>
                  <a:lnTo>
                    <a:pt x="5" y="40"/>
                  </a:lnTo>
                  <a:lnTo>
                    <a:pt x="3" y="40"/>
                  </a:lnTo>
                  <a:lnTo>
                    <a:pt x="3" y="37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3" y="34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5" y="40"/>
                  </a:lnTo>
                  <a:lnTo>
                    <a:pt x="8" y="40"/>
                  </a:lnTo>
                  <a:lnTo>
                    <a:pt x="8" y="42"/>
                  </a:lnTo>
                  <a:lnTo>
                    <a:pt x="11" y="42"/>
                  </a:lnTo>
                  <a:lnTo>
                    <a:pt x="11" y="45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11" y="37"/>
                  </a:lnTo>
                  <a:lnTo>
                    <a:pt x="8" y="37"/>
                  </a:lnTo>
                  <a:lnTo>
                    <a:pt x="8" y="34"/>
                  </a:lnTo>
                  <a:lnTo>
                    <a:pt x="11" y="34"/>
                  </a:lnTo>
                  <a:lnTo>
                    <a:pt x="8" y="34"/>
                  </a:lnTo>
                  <a:lnTo>
                    <a:pt x="8" y="32"/>
                  </a:lnTo>
                  <a:lnTo>
                    <a:pt x="5" y="32"/>
                  </a:lnTo>
                  <a:lnTo>
                    <a:pt x="8" y="32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3" y="29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6" y="26"/>
                  </a:lnTo>
                  <a:lnTo>
                    <a:pt x="16" y="29"/>
                  </a:lnTo>
                  <a:lnTo>
                    <a:pt x="19" y="29"/>
                  </a:lnTo>
                  <a:lnTo>
                    <a:pt x="19" y="26"/>
                  </a:lnTo>
                  <a:lnTo>
                    <a:pt x="16" y="26"/>
                  </a:lnTo>
                  <a:lnTo>
                    <a:pt x="16" y="24"/>
                  </a:lnTo>
                  <a:lnTo>
                    <a:pt x="19" y="24"/>
                  </a:lnTo>
                  <a:lnTo>
                    <a:pt x="19" y="21"/>
                  </a:lnTo>
                  <a:lnTo>
                    <a:pt x="16" y="21"/>
                  </a:lnTo>
                  <a:lnTo>
                    <a:pt x="16" y="24"/>
                  </a:lnTo>
                  <a:lnTo>
                    <a:pt x="16" y="21"/>
                  </a:lnTo>
                  <a:lnTo>
                    <a:pt x="16" y="18"/>
                  </a:lnTo>
                  <a:lnTo>
                    <a:pt x="16" y="16"/>
                  </a:lnTo>
                  <a:lnTo>
                    <a:pt x="16" y="18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4" y="21"/>
                  </a:lnTo>
                  <a:lnTo>
                    <a:pt x="24" y="18"/>
                  </a:lnTo>
                  <a:lnTo>
                    <a:pt x="27" y="18"/>
                  </a:lnTo>
                  <a:lnTo>
                    <a:pt x="29" y="18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9" y="16"/>
                  </a:lnTo>
                  <a:lnTo>
                    <a:pt x="29" y="13"/>
                  </a:lnTo>
                  <a:lnTo>
                    <a:pt x="29" y="16"/>
                  </a:lnTo>
                  <a:lnTo>
                    <a:pt x="27" y="16"/>
                  </a:lnTo>
                  <a:lnTo>
                    <a:pt x="27" y="13"/>
                  </a:lnTo>
                  <a:lnTo>
                    <a:pt x="29" y="13"/>
                  </a:lnTo>
                  <a:lnTo>
                    <a:pt x="21" y="24"/>
                  </a:lnTo>
                  <a:lnTo>
                    <a:pt x="21" y="21"/>
                  </a:lnTo>
                  <a:lnTo>
                    <a:pt x="24" y="21"/>
                  </a:lnTo>
                  <a:lnTo>
                    <a:pt x="24" y="24"/>
                  </a:lnTo>
                  <a:lnTo>
                    <a:pt x="21" y="24"/>
                  </a:lnTo>
                  <a:lnTo>
                    <a:pt x="29" y="13"/>
                  </a:lnTo>
                  <a:lnTo>
                    <a:pt x="13" y="45"/>
                  </a:lnTo>
                  <a:lnTo>
                    <a:pt x="16" y="42"/>
                  </a:lnTo>
                  <a:lnTo>
                    <a:pt x="16" y="45"/>
                  </a:lnTo>
                  <a:lnTo>
                    <a:pt x="13" y="45"/>
                  </a:lnTo>
                  <a:lnTo>
                    <a:pt x="29" y="13"/>
                  </a:lnTo>
                  <a:lnTo>
                    <a:pt x="13" y="42"/>
                  </a:lnTo>
                  <a:lnTo>
                    <a:pt x="13" y="40"/>
                  </a:lnTo>
                  <a:lnTo>
                    <a:pt x="16" y="40"/>
                  </a:lnTo>
                  <a:lnTo>
                    <a:pt x="13" y="42"/>
                  </a:lnTo>
                  <a:lnTo>
                    <a:pt x="29" y="13"/>
                  </a:lnTo>
                  <a:lnTo>
                    <a:pt x="13" y="34"/>
                  </a:lnTo>
                  <a:lnTo>
                    <a:pt x="16" y="32"/>
                  </a:lnTo>
                  <a:lnTo>
                    <a:pt x="16" y="34"/>
                  </a:lnTo>
                  <a:lnTo>
                    <a:pt x="13" y="34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80D5FF"/>
            </a:solidFill>
            <a:ln w="9525">
              <a:noFill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81" name="Freeform 647"/>
            <p:cNvSpPr>
              <a:spLocks/>
            </p:cNvSpPr>
            <p:nvPr/>
          </p:nvSpPr>
          <p:spPr bwMode="auto">
            <a:xfrm>
              <a:off x="3257550" y="4219575"/>
              <a:ext cx="150813" cy="200025"/>
            </a:xfrm>
            <a:custGeom>
              <a:avLst/>
              <a:gdLst>
                <a:gd name="T0" fmla="*/ 2147483647 w 40"/>
                <a:gd name="T1" fmla="*/ 2147483647 h 50"/>
                <a:gd name="T2" fmla="*/ 2147483647 w 40"/>
                <a:gd name="T3" fmla="*/ 2147483647 h 50"/>
                <a:gd name="T4" fmla="*/ 2147483647 w 40"/>
                <a:gd name="T5" fmla="*/ 2147483647 h 50"/>
                <a:gd name="T6" fmla="*/ 2147483647 w 40"/>
                <a:gd name="T7" fmla="*/ 2147483647 h 50"/>
                <a:gd name="T8" fmla="*/ 2147483647 w 40"/>
                <a:gd name="T9" fmla="*/ 2147483647 h 50"/>
                <a:gd name="T10" fmla="*/ 2147483647 w 40"/>
                <a:gd name="T11" fmla="*/ 2147483647 h 50"/>
                <a:gd name="T12" fmla="*/ 2147483647 w 40"/>
                <a:gd name="T13" fmla="*/ 2147483647 h 50"/>
                <a:gd name="T14" fmla="*/ 2147483647 w 40"/>
                <a:gd name="T15" fmla="*/ 2147483647 h 50"/>
                <a:gd name="T16" fmla="*/ 2147483647 w 40"/>
                <a:gd name="T17" fmla="*/ 2147483647 h 50"/>
                <a:gd name="T18" fmla="*/ 2147483647 w 40"/>
                <a:gd name="T19" fmla="*/ 2147483647 h 50"/>
                <a:gd name="T20" fmla="*/ 2147483647 w 40"/>
                <a:gd name="T21" fmla="*/ 2147483647 h 50"/>
                <a:gd name="T22" fmla="*/ 2147483647 w 40"/>
                <a:gd name="T23" fmla="*/ 2147483647 h 50"/>
                <a:gd name="T24" fmla="*/ 2147483647 w 40"/>
                <a:gd name="T25" fmla="*/ 2147483647 h 50"/>
                <a:gd name="T26" fmla="*/ 2147483647 w 40"/>
                <a:gd name="T27" fmla="*/ 2147483647 h 50"/>
                <a:gd name="T28" fmla="*/ 2147483647 w 40"/>
                <a:gd name="T29" fmla="*/ 2147483647 h 50"/>
                <a:gd name="T30" fmla="*/ 2147483647 w 40"/>
                <a:gd name="T31" fmla="*/ 2147483647 h 50"/>
                <a:gd name="T32" fmla="*/ 2147483647 w 40"/>
                <a:gd name="T33" fmla="*/ 2147483647 h 50"/>
                <a:gd name="T34" fmla="*/ 2147483647 w 40"/>
                <a:gd name="T35" fmla="*/ 2147483647 h 50"/>
                <a:gd name="T36" fmla="*/ 2147483647 w 40"/>
                <a:gd name="T37" fmla="*/ 2147483647 h 50"/>
                <a:gd name="T38" fmla="*/ 2147483647 w 40"/>
                <a:gd name="T39" fmla="*/ 2147483647 h 50"/>
                <a:gd name="T40" fmla="*/ 2147483647 w 40"/>
                <a:gd name="T41" fmla="*/ 2147483647 h 50"/>
                <a:gd name="T42" fmla="*/ 2147483647 w 40"/>
                <a:gd name="T43" fmla="*/ 2147483647 h 50"/>
                <a:gd name="T44" fmla="*/ 2147483647 w 40"/>
                <a:gd name="T45" fmla="*/ 2147483647 h 50"/>
                <a:gd name="T46" fmla="*/ 2147483647 w 40"/>
                <a:gd name="T47" fmla="*/ 2147483647 h 50"/>
                <a:gd name="T48" fmla="*/ 2147483647 w 40"/>
                <a:gd name="T49" fmla="*/ 2147483647 h 50"/>
                <a:gd name="T50" fmla="*/ 2147483647 w 40"/>
                <a:gd name="T51" fmla="*/ 2147483647 h 50"/>
                <a:gd name="T52" fmla="*/ 2147483647 w 40"/>
                <a:gd name="T53" fmla="*/ 2147483647 h 50"/>
                <a:gd name="T54" fmla="*/ 2147483647 w 40"/>
                <a:gd name="T55" fmla="*/ 2147483647 h 50"/>
                <a:gd name="T56" fmla="*/ 2147483647 w 40"/>
                <a:gd name="T57" fmla="*/ 2147483647 h 50"/>
                <a:gd name="T58" fmla="*/ 2147483647 w 40"/>
                <a:gd name="T59" fmla="*/ 2147483647 h 50"/>
                <a:gd name="T60" fmla="*/ 2147483647 w 40"/>
                <a:gd name="T61" fmla="*/ 2147483647 h 50"/>
                <a:gd name="T62" fmla="*/ 2147483647 w 40"/>
                <a:gd name="T63" fmla="*/ 2147483647 h 50"/>
                <a:gd name="T64" fmla="*/ 2147483647 w 40"/>
                <a:gd name="T65" fmla="*/ 2147483647 h 50"/>
                <a:gd name="T66" fmla="*/ 2147483647 w 40"/>
                <a:gd name="T67" fmla="*/ 2147483647 h 50"/>
                <a:gd name="T68" fmla="*/ 0 w 40"/>
                <a:gd name="T69" fmla="*/ 2147483647 h 50"/>
                <a:gd name="T70" fmla="*/ 2147483647 w 40"/>
                <a:gd name="T71" fmla="*/ 2147483647 h 50"/>
                <a:gd name="T72" fmla="*/ 2147483647 w 40"/>
                <a:gd name="T73" fmla="*/ 2147483647 h 50"/>
                <a:gd name="T74" fmla="*/ 2147483647 w 40"/>
                <a:gd name="T75" fmla="*/ 2147483647 h 50"/>
                <a:gd name="T76" fmla="*/ 2147483647 w 40"/>
                <a:gd name="T77" fmla="*/ 2147483647 h 50"/>
                <a:gd name="T78" fmla="*/ 2147483647 w 40"/>
                <a:gd name="T79" fmla="*/ 2147483647 h 50"/>
                <a:gd name="T80" fmla="*/ 2147483647 w 40"/>
                <a:gd name="T81" fmla="*/ 2147483647 h 50"/>
                <a:gd name="T82" fmla="*/ 2147483647 w 40"/>
                <a:gd name="T83" fmla="*/ 2147483647 h 50"/>
                <a:gd name="T84" fmla="*/ 2147483647 w 40"/>
                <a:gd name="T85" fmla="*/ 2147483647 h 50"/>
                <a:gd name="T86" fmla="*/ 2147483647 w 40"/>
                <a:gd name="T87" fmla="*/ 2147483647 h 50"/>
                <a:gd name="T88" fmla="*/ 2147483647 w 40"/>
                <a:gd name="T89" fmla="*/ 2147483647 h 50"/>
                <a:gd name="T90" fmla="*/ 2147483647 w 40"/>
                <a:gd name="T91" fmla="*/ 2147483647 h 50"/>
                <a:gd name="T92" fmla="*/ 2147483647 w 40"/>
                <a:gd name="T93" fmla="*/ 2147483647 h 50"/>
                <a:gd name="T94" fmla="*/ 2147483647 w 40"/>
                <a:gd name="T95" fmla="*/ 2147483647 h 50"/>
                <a:gd name="T96" fmla="*/ 2147483647 w 40"/>
                <a:gd name="T97" fmla="*/ 2147483647 h 50"/>
                <a:gd name="T98" fmla="*/ 2147483647 w 40"/>
                <a:gd name="T99" fmla="*/ 2147483647 h 50"/>
                <a:gd name="T100" fmla="*/ 2147483647 w 40"/>
                <a:gd name="T101" fmla="*/ 2147483647 h 50"/>
                <a:gd name="T102" fmla="*/ 2147483647 w 40"/>
                <a:gd name="T103" fmla="*/ 2147483647 h 50"/>
                <a:gd name="T104" fmla="*/ 2147483647 w 40"/>
                <a:gd name="T105" fmla="*/ 2147483647 h 50"/>
                <a:gd name="T106" fmla="*/ 2147483647 w 40"/>
                <a:gd name="T107" fmla="*/ 2147483647 h 50"/>
                <a:gd name="T108" fmla="*/ 2147483647 w 40"/>
                <a:gd name="T109" fmla="*/ 2147483647 h 50"/>
                <a:gd name="T110" fmla="*/ 2147483647 w 40"/>
                <a:gd name="T111" fmla="*/ 2147483647 h 50"/>
                <a:gd name="T112" fmla="*/ 2147483647 w 40"/>
                <a:gd name="T113" fmla="*/ 2147483647 h 50"/>
                <a:gd name="T114" fmla="*/ 2147483647 w 40"/>
                <a:gd name="T115" fmla="*/ 2147483647 h 50"/>
                <a:gd name="T116" fmla="*/ 2147483647 w 40"/>
                <a:gd name="T117" fmla="*/ 2147483647 h 50"/>
                <a:gd name="T118" fmla="*/ 2147483647 w 40"/>
                <a:gd name="T119" fmla="*/ 2147483647 h 50"/>
                <a:gd name="T120" fmla="*/ 2147483647 w 40"/>
                <a:gd name="T121" fmla="*/ 2147483647 h 5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0"/>
                <a:gd name="T184" fmla="*/ 0 h 50"/>
                <a:gd name="T185" fmla="*/ 40 w 40"/>
                <a:gd name="T186" fmla="*/ 50 h 5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0" h="50">
                  <a:moveTo>
                    <a:pt x="29" y="13"/>
                  </a:moveTo>
                  <a:lnTo>
                    <a:pt x="29" y="10"/>
                  </a:lnTo>
                  <a:lnTo>
                    <a:pt x="29" y="8"/>
                  </a:lnTo>
                  <a:lnTo>
                    <a:pt x="32" y="8"/>
                  </a:lnTo>
                  <a:lnTo>
                    <a:pt x="32" y="5"/>
                  </a:lnTo>
                  <a:lnTo>
                    <a:pt x="32" y="2"/>
                  </a:lnTo>
                  <a:lnTo>
                    <a:pt x="32" y="0"/>
                  </a:lnTo>
                  <a:lnTo>
                    <a:pt x="32" y="2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7" y="5"/>
                  </a:lnTo>
                  <a:lnTo>
                    <a:pt x="37" y="8"/>
                  </a:lnTo>
                  <a:lnTo>
                    <a:pt x="40" y="8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2" y="13"/>
                  </a:lnTo>
                  <a:lnTo>
                    <a:pt x="35" y="13"/>
                  </a:lnTo>
                  <a:lnTo>
                    <a:pt x="35" y="16"/>
                  </a:lnTo>
                  <a:lnTo>
                    <a:pt x="35" y="18"/>
                  </a:lnTo>
                  <a:lnTo>
                    <a:pt x="32" y="18"/>
                  </a:lnTo>
                  <a:lnTo>
                    <a:pt x="29" y="18"/>
                  </a:lnTo>
                  <a:lnTo>
                    <a:pt x="29" y="21"/>
                  </a:lnTo>
                  <a:lnTo>
                    <a:pt x="29" y="18"/>
                  </a:lnTo>
                  <a:lnTo>
                    <a:pt x="32" y="18"/>
                  </a:lnTo>
                  <a:lnTo>
                    <a:pt x="32" y="21"/>
                  </a:lnTo>
                  <a:lnTo>
                    <a:pt x="32" y="24"/>
                  </a:lnTo>
                  <a:lnTo>
                    <a:pt x="35" y="24"/>
                  </a:lnTo>
                  <a:lnTo>
                    <a:pt x="35" y="26"/>
                  </a:lnTo>
                  <a:lnTo>
                    <a:pt x="32" y="26"/>
                  </a:lnTo>
                  <a:lnTo>
                    <a:pt x="29" y="26"/>
                  </a:lnTo>
                  <a:lnTo>
                    <a:pt x="32" y="26"/>
                  </a:lnTo>
                  <a:lnTo>
                    <a:pt x="32" y="24"/>
                  </a:lnTo>
                  <a:lnTo>
                    <a:pt x="29" y="24"/>
                  </a:lnTo>
                  <a:lnTo>
                    <a:pt x="29" y="26"/>
                  </a:lnTo>
                  <a:lnTo>
                    <a:pt x="27" y="26"/>
                  </a:lnTo>
                  <a:lnTo>
                    <a:pt x="27" y="29"/>
                  </a:lnTo>
                  <a:lnTo>
                    <a:pt x="27" y="32"/>
                  </a:lnTo>
                  <a:lnTo>
                    <a:pt x="24" y="32"/>
                  </a:lnTo>
                  <a:lnTo>
                    <a:pt x="24" y="29"/>
                  </a:lnTo>
                  <a:lnTo>
                    <a:pt x="24" y="32"/>
                  </a:lnTo>
                  <a:lnTo>
                    <a:pt x="21" y="32"/>
                  </a:lnTo>
                  <a:lnTo>
                    <a:pt x="19" y="32"/>
                  </a:lnTo>
                  <a:lnTo>
                    <a:pt x="19" y="34"/>
                  </a:lnTo>
                  <a:lnTo>
                    <a:pt x="19" y="37"/>
                  </a:lnTo>
                  <a:lnTo>
                    <a:pt x="16" y="37"/>
                  </a:lnTo>
                  <a:lnTo>
                    <a:pt x="16" y="40"/>
                  </a:lnTo>
                  <a:lnTo>
                    <a:pt x="16" y="42"/>
                  </a:lnTo>
                  <a:lnTo>
                    <a:pt x="16" y="45"/>
                  </a:lnTo>
                  <a:lnTo>
                    <a:pt x="19" y="45"/>
                  </a:lnTo>
                  <a:lnTo>
                    <a:pt x="19" y="48"/>
                  </a:lnTo>
                  <a:lnTo>
                    <a:pt x="16" y="48"/>
                  </a:lnTo>
                  <a:lnTo>
                    <a:pt x="16" y="45"/>
                  </a:lnTo>
                  <a:lnTo>
                    <a:pt x="13" y="45"/>
                  </a:lnTo>
                  <a:lnTo>
                    <a:pt x="13" y="48"/>
                  </a:lnTo>
                  <a:lnTo>
                    <a:pt x="13" y="50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3" y="48"/>
                  </a:lnTo>
                  <a:lnTo>
                    <a:pt x="11" y="48"/>
                  </a:lnTo>
                  <a:lnTo>
                    <a:pt x="11" y="45"/>
                  </a:lnTo>
                  <a:lnTo>
                    <a:pt x="13" y="45"/>
                  </a:lnTo>
                  <a:lnTo>
                    <a:pt x="11" y="45"/>
                  </a:lnTo>
                  <a:lnTo>
                    <a:pt x="11" y="42"/>
                  </a:lnTo>
                  <a:lnTo>
                    <a:pt x="8" y="42"/>
                  </a:lnTo>
                  <a:lnTo>
                    <a:pt x="5" y="40"/>
                  </a:lnTo>
                  <a:lnTo>
                    <a:pt x="3" y="40"/>
                  </a:lnTo>
                  <a:lnTo>
                    <a:pt x="3" y="37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3" y="34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5" y="40"/>
                  </a:lnTo>
                  <a:lnTo>
                    <a:pt x="8" y="40"/>
                  </a:lnTo>
                  <a:lnTo>
                    <a:pt x="8" y="42"/>
                  </a:lnTo>
                  <a:lnTo>
                    <a:pt x="11" y="42"/>
                  </a:lnTo>
                  <a:lnTo>
                    <a:pt x="11" y="45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11" y="37"/>
                  </a:lnTo>
                  <a:lnTo>
                    <a:pt x="8" y="37"/>
                  </a:lnTo>
                  <a:lnTo>
                    <a:pt x="8" y="34"/>
                  </a:lnTo>
                  <a:lnTo>
                    <a:pt x="11" y="34"/>
                  </a:lnTo>
                  <a:lnTo>
                    <a:pt x="8" y="34"/>
                  </a:lnTo>
                  <a:lnTo>
                    <a:pt x="8" y="32"/>
                  </a:lnTo>
                  <a:lnTo>
                    <a:pt x="5" y="32"/>
                  </a:lnTo>
                  <a:lnTo>
                    <a:pt x="8" y="32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3" y="29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16" y="26"/>
                  </a:lnTo>
                  <a:lnTo>
                    <a:pt x="16" y="29"/>
                  </a:lnTo>
                  <a:lnTo>
                    <a:pt x="19" y="29"/>
                  </a:lnTo>
                  <a:lnTo>
                    <a:pt x="19" y="26"/>
                  </a:lnTo>
                  <a:lnTo>
                    <a:pt x="16" y="26"/>
                  </a:lnTo>
                  <a:lnTo>
                    <a:pt x="16" y="24"/>
                  </a:lnTo>
                  <a:lnTo>
                    <a:pt x="19" y="24"/>
                  </a:lnTo>
                  <a:lnTo>
                    <a:pt x="19" y="21"/>
                  </a:lnTo>
                  <a:lnTo>
                    <a:pt x="16" y="21"/>
                  </a:lnTo>
                  <a:lnTo>
                    <a:pt x="16" y="24"/>
                  </a:lnTo>
                  <a:lnTo>
                    <a:pt x="16" y="21"/>
                  </a:lnTo>
                  <a:lnTo>
                    <a:pt x="16" y="18"/>
                  </a:lnTo>
                  <a:lnTo>
                    <a:pt x="16" y="16"/>
                  </a:lnTo>
                  <a:lnTo>
                    <a:pt x="16" y="18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4" y="21"/>
                  </a:lnTo>
                  <a:lnTo>
                    <a:pt x="24" y="18"/>
                  </a:lnTo>
                  <a:lnTo>
                    <a:pt x="27" y="18"/>
                  </a:lnTo>
                  <a:lnTo>
                    <a:pt x="29" y="18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9" y="16"/>
                  </a:lnTo>
                  <a:lnTo>
                    <a:pt x="29" y="13"/>
                  </a:lnTo>
                  <a:lnTo>
                    <a:pt x="29" y="16"/>
                  </a:lnTo>
                  <a:lnTo>
                    <a:pt x="27" y="16"/>
                  </a:lnTo>
                  <a:lnTo>
                    <a:pt x="27" y="13"/>
                  </a:lnTo>
                  <a:lnTo>
                    <a:pt x="29" y="1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82" name="Rectangle 648"/>
            <p:cNvSpPr>
              <a:spLocks noChangeArrowheads="1"/>
            </p:cNvSpPr>
            <p:nvPr/>
          </p:nvSpPr>
          <p:spPr bwMode="auto">
            <a:xfrm>
              <a:off x="3336925" y="4303713"/>
              <a:ext cx="9525" cy="11112"/>
            </a:xfrm>
            <a:prstGeom prst="rect">
              <a:avLst/>
            </a:prstGeom>
            <a:noFill/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783" name="Freeform 649"/>
            <p:cNvSpPr>
              <a:spLocks/>
            </p:cNvSpPr>
            <p:nvPr/>
          </p:nvSpPr>
          <p:spPr bwMode="auto">
            <a:xfrm>
              <a:off x="3305175" y="4387850"/>
              <a:ext cx="14288" cy="11113"/>
            </a:xfrm>
            <a:custGeom>
              <a:avLst/>
              <a:gdLst>
                <a:gd name="T0" fmla="*/ 0 w 3"/>
                <a:gd name="T1" fmla="*/ 2147483647 h 3"/>
                <a:gd name="T2" fmla="*/ 2147483647 w 3"/>
                <a:gd name="T3" fmla="*/ 0 h 3"/>
                <a:gd name="T4" fmla="*/ 2147483647 w 3"/>
                <a:gd name="T5" fmla="*/ 2147483647 h 3"/>
                <a:gd name="T6" fmla="*/ 0 w 3"/>
                <a:gd name="T7" fmla="*/ 2147483647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3" y="3"/>
                  </a:lnTo>
                  <a:lnTo>
                    <a:pt x="0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84" name="Freeform 650"/>
            <p:cNvSpPr>
              <a:spLocks/>
            </p:cNvSpPr>
            <p:nvPr/>
          </p:nvSpPr>
          <p:spPr bwMode="auto">
            <a:xfrm>
              <a:off x="3305175" y="4379913"/>
              <a:ext cx="14288" cy="7937"/>
            </a:xfrm>
            <a:custGeom>
              <a:avLst/>
              <a:gdLst>
                <a:gd name="T0" fmla="*/ 0 w 3"/>
                <a:gd name="T1" fmla="*/ 2147483647 h 2"/>
                <a:gd name="T2" fmla="*/ 0 w 3"/>
                <a:gd name="T3" fmla="*/ 0 h 2"/>
                <a:gd name="T4" fmla="*/ 2147483647 w 3"/>
                <a:gd name="T5" fmla="*/ 0 h 2"/>
                <a:gd name="T6" fmla="*/ 0 w 3"/>
                <a:gd name="T7" fmla="*/ 2147483647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0" y="2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85" name="Freeform 651"/>
            <p:cNvSpPr>
              <a:spLocks/>
            </p:cNvSpPr>
            <p:nvPr/>
          </p:nvSpPr>
          <p:spPr bwMode="auto">
            <a:xfrm>
              <a:off x="3390900" y="4229100"/>
              <a:ext cx="0" cy="9525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86" name="Freeform 652"/>
            <p:cNvSpPr>
              <a:spLocks/>
            </p:cNvSpPr>
            <p:nvPr/>
          </p:nvSpPr>
          <p:spPr bwMode="auto">
            <a:xfrm>
              <a:off x="3319463" y="4398963"/>
              <a:ext cx="9525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87" name="Freeform 653"/>
            <p:cNvSpPr>
              <a:spLocks/>
            </p:cNvSpPr>
            <p:nvPr/>
          </p:nvSpPr>
          <p:spPr bwMode="auto">
            <a:xfrm>
              <a:off x="3305175" y="4379913"/>
              <a:ext cx="14288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88" name="Freeform 654"/>
            <p:cNvSpPr>
              <a:spLocks/>
            </p:cNvSpPr>
            <p:nvPr/>
          </p:nvSpPr>
          <p:spPr bwMode="auto">
            <a:xfrm>
              <a:off x="3305175" y="4348163"/>
              <a:ext cx="14288" cy="7937"/>
            </a:xfrm>
            <a:custGeom>
              <a:avLst/>
              <a:gdLst>
                <a:gd name="T0" fmla="*/ 0 w 3"/>
                <a:gd name="T1" fmla="*/ 2147483647 h 2"/>
                <a:gd name="T2" fmla="*/ 2147483647 w 3"/>
                <a:gd name="T3" fmla="*/ 0 h 2"/>
                <a:gd name="T4" fmla="*/ 2147483647 w 3"/>
                <a:gd name="T5" fmla="*/ 2147483647 h 2"/>
                <a:gd name="T6" fmla="*/ 0 w 3"/>
                <a:gd name="T7" fmla="*/ 2147483647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0" y="2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89" name="Freeform 655"/>
            <p:cNvSpPr>
              <a:spLocks/>
            </p:cNvSpPr>
            <p:nvPr/>
          </p:nvSpPr>
          <p:spPr bwMode="auto">
            <a:xfrm>
              <a:off x="3390900" y="4252913"/>
              <a:ext cx="7938" cy="0"/>
            </a:xfrm>
            <a:custGeom>
              <a:avLst/>
              <a:gdLst>
                <a:gd name="T0" fmla="*/ 2147483647 w 2"/>
                <a:gd name="T1" fmla="*/ 0 w 2"/>
                <a:gd name="T2" fmla="*/ 2147483647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90" name="Freeform 656"/>
            <p:cNvSpPr>
              <a:spLocks/>
            </p:cNvSpPr>
            <p:nvPr/>
          </p:nvSpPr>
          <p:spPr bwMode="auto">
            <a:xfrm>
              <a:off x="3378200" y="4219575"/>
              <a:ext cx="12700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91" name="Freeform 657"/>
            <p:cNvSpPr>
              <a:spLocks/>
            </p:cNvSpPr>
            <p:nvPr/>
          </p:nvSpPr>
          <p:spPr bwMode="auto">
            <a:xfrm>
              <a:off x="3305175" y="4495800"/>
              <a:ext cx="14288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92" name="Freeform 658"/>
            <p:cNvSpPr>
              <a:spLocks/>
            </p:cNvSpPr>
            <p:nvPr/>
          </p:nvSpPr>
          <p:spPr bwMode="auto">
            <a:xfrm>
              <a:off x="3359150" y="4579938"/>
              <a:ext cx="7938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93" name="Freeform 659"/>
            <p:cNvSpPr>
              <a:spLocks/>
            </p:cNvSpPr>
            <p:nvPr/>
          </p:nvSpPr>
          <p:spPr bwMode="auto">
            <a:xfrm>
              <a:off x="3359150" y="4589463"/>
              <a:ext cx="7938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94" name="Rectangle 660"/>
            <p:cNvSpPr>
              <a:spLocks noChangeArrowheads="1"/>
            </p:cNvSpPr>
            <p:nvPr/>
          </p:nvSpPr>
          <p:spPr bwMode="auto">
            <a:xfrm>
              <a:off x="3359150" y="4589463"/>
              <a:ext cx="7938" cy="12700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795" name="Freeform 661"/>
            <p:cNvSpPr>
              <a:spLocks/>
            </p:cNvSpPr>
            <p:nvPr/>
          </p:nvSpPr>
          <p:spPr bwMode="auto">
            <a:xfrm>
              <a:off x="3359150" y="4608513"/>
              <a:ext cx="0" cy="12700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96" name="Freeform 662"/>
            <p:cNvSpPr>
              <a:spLocks/>
            </p:cNvSpPr>
            <p:nvPr/>
          </p:nvSpPr>
          <p:spPr bwMode="auto">
            <a:xfrm>
              <a:off x="3359150" y="4602163"/>
              <a:ext cx="0" cy="6350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97" name="Freeform 663"/>
            <p:cNvSpPr>
              <a:spLocks/>
            </p:cNvSpPr>
            <p:nvPr/>
          </p:nvSpPr>
          <p:spPr bwMode="auto">
            <a:xfrm>
              <a:off x="3378200" y="4608513"/>
              <a:ext cx="0" cy="12700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98" name="Freeform 664"/>
            <p:cNvSpPr>
              <a:spLocks/>
            </p:cNvSpPr>
            <p:nvPr/>
          </p:nvSpPr>
          <p:spPr bwMode="auto">
            <a:xfrm>
              <a:off x="3346450" y="4556125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799" name="Freeform 665"/>
            <p:cNvSpPr>
              <a:spLocks/>
            </p:cNvSpPr>
            <p:nvPr/>
          </p:nvSpPr>
          <p:spPr bwMode="auto">
            <a:xfrm>
              <a:off x="3305175" y="4495800"/>
              <a:ext cx="0" cy="9525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00" name="Freeform 666"/>
            <p:cNvSpPr>
              <a:spLocks/>
            </p:cNvSpPr>
            <p:nvPr/>
          </p:nvSpPr>
          <p:spPr bwMode="auto">
            <a:xfrm>
              <a:off x="3367088" y="4684713"/>
              <a:ext cx="11112" cy="12700"/>
            </a:xfrm>
            <a:custGeom>
              <a:avLst/>
              <a:gdLst>
                <a:gd name="T0" fmla="*/ 2147483647 w 3"/>
                <a:gd name="T1" fmla="*/ 0 h 3"/>
                <a:gd name="T2" fmla="*/ 2147483647 w 3"/>
                <a:gd name="T3" fmla="*/ 2147483647 h 3"/>
                <a:gd name="T4" fmla="*/ 0 w 3"/>
                <a:gd name="T5" fmla="*/ 2147483647 h 3"/>
                <a:gd name="T6" fmla="*/ 2147483647 w 3"/>
                <a:gd name="T7" fmla="*/ 2147483647 h 3"/>
                <a:gd name="T8" fmla="*/ 2147483647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3" y="0"/>
                  </a:moveTo>
                  <a:lnTo>
                    <a:pt x="3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9525">
              <a:noFill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01" name="Freeform 667"/>
            <p:cNvSpPr>
              <a:spLocks/>
            </p:cNvSpPr>
            <p:nvPr/>
          </p:nvSpPr>
          <p:spPr bwMode="auto">
            <a:xfrm>
              <a:off x="3367088" y="4684713"/>
              <a:ext cx="11112" cy="12700"/>
            </a:xfrm>
            <a:custGeom>
              <a:avLst/>
              <a:gdLst>
                <a:gd name="T0" fmla="*/ 2147483647 w 3"/>
                <a:gd name="T1" fmla="*/ 0 h 3"/>
                <a:gd name="T2" fmla="*/ 2147483647 w 3"/>
                <a:gd name="T3" fmla="*/ 2147483647 h 3"/>
                <a:gd name="T4" fmla="*/ 0 w 3"/>
                <a:gd name="T5" fmla="*/ 2147483647 h 3"/>
                <a:gd name="T6" fmla="*/ 2147483647 w 3"/>
                <a:gd name="T7" fmla="*/ 2147483647 h 3"/>
                <a:gd name="T8" fmla="*/ 2147483647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3" y="0"/>
                  </a:moveTo>
                  <a:lnTo>
                    <a:pt x="3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02" name="Rectangle 668"/>
            <p:cNvSpPr>
              <a:spLocks noChangeArrowheads="1"/>
            </p:cNvSpPr>
            <p:nvPr/>
          </p:nvSpPr>
          <p:spPr bwMode="auto">
            <a:xfrm>
              <a:off x="3336925" y="4464050"/>
              <a:ext cx="9525" cy="9525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803" name="Freeform 669"/>
            <p:cNvSpPr>
              <a:spLocks/>
            </p:cNvSpPr>
            <p:nvPr/>
          </p:nvSpPr>
          <p:spPr bwMode="auto">
            <a:xfrm>
              <a:off x="3336925" y="4464050"/>
              <a:ext cx="9525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04" name="Freeform 670"/>
            <p:cNvSpPr>
              <a:spLocks/>
            </p:cNvSpPr>
            <p:nvPr/>
          </p:nvSpPr>
          <p:spPr bwMode="auto">
            <a:xfrm>
              <a:off x="3319463" y="4654550"/>
              <a:ext cx="9525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05" name="Freeform 671"/>
            <p:cNvSpPr>
              <a:spLocks/>
            </p:cNvSpPr>
            <p:nvPr/>
          </p:nvSpPr>
          <p:spPr bwMode="auto">
            <a:xfrm>
              <a:off x="3319463" y="4640263"/>
              <a:ext cx="9525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06" name="Freeform 672"/>
            <p:cNvSpPr>
              <a:spLocks/>
            </p:cNvSpPr>
            <p:nvPr/>
          </p:nvSpPr>
          <p:spPr bwMode="auto">
            <a:xfrm>
              <a:off x="3448050" y="4602163"/>
              <a:ext cx="9525" cy="30162"/>
            </a:xfrm>
            <a:custGeom>
              <a:avLst/>
              <a:gdLst>
                <a:gd name="T0" fmla="*/ 0 w 2"/>
                <a:gd name="T1" fmla="*/ 2147483647 h 8"/>
                <a:gd name="T2" fmla="*/ 0 w 2"/>
                <a:gd name="T3" fmla="*/ 2147483647 h 8"/>
                <a:gd name="T4" fmla="*/ 0 w 2"/>
                <a:gd name="T5" fmla="*/ 0 h 8"/>
                <a:gd name="T6" fmla="*/ 0 w 2"/>
                <a:gd name="T7" fmla="*/ 2147483647 h 8"/>
                <a:gd name="T8" fmla="*/ 2147483647 w 2"/>
                <a:gd name="T9" fmla="*/ 2147483647 h 8"/>
                <a:gd name="T10" fmla="*/ 2147483647 w 2"/>
                <a:gd name="T11" fmla="*/ 2147483647 h 8"/>
                <a:gd name="T12" fmla="*/ 2147483647 w 2"/>
                <a:gd name="T13" fmla="*/ 2147483647 h 8"/>
                <a:gd name="T14" fmla="*/ 2147483647 w 2"/>
                <a:gd name="T15" fmla="*/ 2147483647 h 8"/>
                <a:gd name="T16" fmla="*/ 0 w 2"/>
                <a:gd name="T17" fmla="*/ 214748364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8"/>
                <a:gd name="T29" fmla="*/ 2 w 2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8">
                  <a:moveTo>
                    <a:pt x="0" y="5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8"/>
                  </a:lnTo>
                  <a:lnTo>
                    <a:pt x="2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07" name="Freeform 673"/>
            <p:cNvSpPr>
              <a:spLocks/>
            </p:cNvSpPr>
            <p:nvPr/>
          </p:nvSpPr>
          <p:spPr bwMode="auto">
            <a:xfrm>
              <a:off x="3417888" y="4608513"/>
              <a:ext cx="30162" cy="23812"/>
            </a:xfrm>
            <a:custGeom>
              <a:avLst/>
              <a:gdLst>
                <a:gd name="T0" fmla="*/ 2147483647 w 8"/>
                <a:gd name="T1" fmla="*/ 2147483647 h 6"/>
                <a:gd name="T2" fmla="*/ 2147483647 w 8"/>
                <a:gd name="T3" fmla="*/ 0 h 6"/>
                <a:gd name="T4" fmla="*/ 2147483647 w 8"/>
                <a:gd name="T5" fmla="*/ 0 h 6"/>
                <a:gd name="T6" fmla="*/ 2147483647 w 8"/>
                <a:gd name="T7" fmla="*/ 2147483647 h 6"/>
                <a:gd name="T8" fmla="*/ 2147483647 w 8"/>
                <a:gd name="T9" fmla="*/ 2147483647 h 6"/>
                <a:gd name="T10" fmla="*/ 2147483647 w 8"/>
                <a:gd name="T11" fmla="*/ 2147483647 h 6"/>
                <a:gd name="T12" fmla="*/ 2147483647 w 8"/>
                <a:gd name="T13" fmla="*/ 2147483647 h 6"/>
                <a:gd name="T14" fmla="*/ 2147483647 w 8"/>
                <a:gd name="T15" fmla="*/ 2147483647 h 6"/>
                <a:gd name="T16" fmla="*/ 2147483647 w 8"/>
                <a:gd name="T17" fmla="*/ 2147483647 h 6"/>
                <a:gd name="T18" fmla="*/ 2147483647 w 8"/>
                <a:gd name="T19" fmla="*/ 2147483647 h 6"/>
                <a:gd name="T20" fmla="*/ 0 w 8"/>
                <a:gd name="T21" fmla="*/ 2147483647 h 6"/>
                <a:gd name="T22" fmla="*/ 2147483647 w 8"/>
                <a:gd name="T23" fmla="*/ 2147483647 h 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"/>
                <a:gd name="T37" fmla="*/ 0 h 6"/>
                <a:gd name="T38" fmla="*/ 8 w 8"/>
                <a:gd name="T39" fmla="*/ 6 h 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" h="6">
                  <a:moveTo>
                    <a:pt x="2" y="3"/>
                  </a:moveTo>
                  <a:lnTo>
                    <a:pt x="2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8" y="3"/>
                  </a:lnTo>
                  <a:lnTo>
                    <a:pt x="8" y="6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6"/>
                  </a:lnTo>
                  <a:lnTo>
                    <a:pt x="2" y="3"/>
                  </a:lnTo>
                  <a:lnTo>
                    <a:pt x="0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08" name="Freeform 674"/>
            <p:cNvSpPr>
              <a:spLocks/>
            </p:cNvSpPr>
            <p:nvPr/>
          </p:nvSpPr>
          <p:spPr bwMode="auto">
            <a:xfrm>
              <a:off x="3398838" y="4608513"/>
              <a:ext cx="9525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09" name="Freeform 675"/>
            <p:cNvSpPr>
              <a:spLocks/>
            </p:cNvSpPr>
            <p:nvPr/>
          </p:nvSpPr>
          <p:spPr bwMode="auto">
            <a:xfrm>
              <a:off x="3425825" y="4445000"/>
              <a:ext cx="12700" cy="28575"/>
            </a:xfrm>
            <a:custGeom>
              <a:avLst/>
              <a:gdLst>
                <a:gd name="T0" fmla="*/ 0 w 3"/>
                <a:gd name="T1" fmla="*/ 2147483647 h 8"/>
                <a:gd name="T2" fmla="*/ 2147483647 w 3"/>
                <a:gd name="T3" fmla="*/ 2147483647 h 8"/>
                <a:gd name="T4" fmla="*/ 2147483647 w 3"/>
                <a:gd name="T5" fmla="*/ 2147483647 h 8"/>
                <a:gd name="T6" fmla="*/ 0 w 3"/>
                <a:gd name="T7" fmla="*/ 2147483647 h 8"/>
                <a:gd name="T8" fmla="*/ 2147483647 w 3"/>
                <a:gd name="T9" fmla="*/ 2147483647 h 8"/>
                <a:gd name="T10" fmla="*/ 2147483647 w 3"/>
                <a:gd name="T11" fmla="*/ 2147483647 h 8"/>
                <a:gd name="T12" fmla="*/ 2147483647 w 3"/>
                <a:gd name="T13" fmla="*/ 2147483647 h 8"/>
                <a:gd name="T14" fmla="*/ 0 w 3"/>
                <a:gd name="T15" fmla="*/ 2147483647 h 8"/>
                <a:gd name="T16" fmla="*/ 0 w 3"/>
                <a:gd name="T17" fmla="*/ 2147483647 h 8"/>
                <a:gd name="T18" fmla="*/ 0 w 3"/>
                <a:gd name="T19" fmla="*/ 0 h 8"/>
                <a:gd name="T20" fmla="*/ 0 w 3"/>
                <a:gd name="T21" fmla="*/ 2147483647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"/>
                <a:gd name="T34" fmla="*/ 0 h 8"/>
                <a:gd name="T35" fmla="*/ 3 w 3"/>
                <a:gd name="T36" fmla="*/ 8 h 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" h="8">
                  <a:moveTo>
                    <a:pt x="0" y="2"/>
                  </a:moveTo>
                  <a:lnTo>
                    <a:pt x="3" y="2"/>
                  </a:lnTo>
                  <a:lnTo>
                    <a:pt x="3" y="5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8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10" name="Freeform 676"/>
            <p:cNvSpPr>
              <a:spLocks/>
            </p:cNvSpPr>
            <p:nvPr/>
          </p:nvSpPr>
          <p:spPr bwMode="auto">
            <a:xfrm>
              <a:off x="3359150" y="4570413"/>
              <a:ext cx="0" cy="9525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11" name="Freeform 677"/>
            <p:cNvSpPr>
              <a:spLocks/>
            </p:cNvSpPr>
            <p:nvPr/>
          </p:nvSpPr>
          <p:spPr bwMode="auto">
            <a:xfrm>
              <a:off x="3346450" y="4537075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12" name="Freeform 678"/>
            <p:cNvSpPr>
              <a:spLocks/>
            </p:cNvSpPr>
            <p:nvPr/>
          </p:nvSpPr>
          <p:spPr bwMode="auto">
            <a:xfrm>
              <a:off x="3398838" y="4621213"/>
              <a:ext cx="9525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13" name="Freeform 679"/>
            <p:cNvSpPr>
              <a:spLocks/>
            </p:cNvSpPr>
            <p:nvPr/>
          </p:nvSpPr>
          <p:spPr bwMode="auto">
            <a:xfrm>
              <a:off x="3408363" y="4621213"/>
              <a:ext cx="9525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14" name="Freeform 680"/>
            <p:cNvSpPr>
              <a:spLocks/>
            </p:cNvSpPr>
            <p:nvPr/>
          </p:nvSpPr>
          <p:spPr bwMode="auto">
            <a:xfrm>
              <a:off x="3508375" y="4832350"/>
              <a:ext cx="9525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15" name="Freeform 681"/>
            <p:cNvSpPr>
              <a:spLocks/>
            </p:cNvSpPr>
            <p:nvPr/>
          </p:nvSpPr>
          <p:spPr bwMode="auto">
            <a:xfrm>
              <a:off x="3478213" y="4632325"/>
              <a:ext cx="19050" cy="7938"/>
            </a:xfrm>
            <a:custGeom>
              <a:avLst/>
              <a:gdLst>
                <a:gd name="T0" fmla="*/ 2147483647 w 5"/>
                <a:gd name="T1" fmla="*/ 0 h 2"/>
                <a:gd name="T2" fmla="*/ 2147483647 w 5"/>
                <a:gd name="T3" fmla="*/ 2147483647 h 2"/>
                <a:gd name="T4" fmla="*/ 2147483647 w 5"/>
                <a:gd name="T5" fmla="*/ 0 h 2"/>
                <a:gd name="T6" fmla="*/ 2147483647 w 5"/>
                <a:gd name="T7" fmla="*/ 0 h 2"/>
                <a:gd name="T8" fmla="*/ 0 w 5"/>
                <a:gd name="T9" fmla="*/ 0 h 2"/>
                <a:gd name="T10" fmla="*/ 2147483647 w 5"/>
                <a:gd name="T11" fmla="*/ 0 h 2"/>
                <a:gd name="T12" fmla="*/ 2147483647 w 5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2"/>
                <a:gd name="T23" fmla="*/ 5 w 5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2">
                  <a:moveTo>
                    <a:pt x="5" y="0"/>
                  </a:moveTo>
                  <a:lnTo>
                    <a:pt x="5" y="2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16" name="Freeform 682"/>
            <p:cNvSpPr>
              <a:spLocks/>
            </p:cNvSpPr>
            <p:nvPr/>
          </p:nvSpPr>
          <p:spPr bwMode="auto">
            <a:xfrm>
              <a:off x="3275013" y="5130800"/>
              <a:ext cx="330200" cy="169863"/>
            </a:xfrm>
            <a:custGeom>
              <a:avLst/>
              <a:gdLst>
                <a:gd name="T0" fmla="*/ 2147483647 w 88"/>
                <a:gd name="T1" fmla="*/ 2147483647 h 43"/>
                <a:gd name="T2" fmla="*/ 2147483647 w 88"/>
                <a:gd name="T3" fmla="*/ 2147483647 h 43"/>
                <a:gd name="T4" fmla="*/ 2147483647 w 88"/>
                <a:gd name="T5" fmla="*/ 2147483647 h 43"/>
                <a:gd name="T6" fmla="*/ 2147483647 w 88"/>
                <a:gd name="T7" fmla="*/ 2147483647 h 43"/>
                <a:gd name="T8" fmla="*/ 2147483647 w 88"/>
                <a:gd name="T9" fmla="*/ 2147483647 h 43"/>
                <a:gd name="T10" fmla="*/ 2147483647 w 88"/>
                <a:gd name="T11" fmla="*/ 2147483647 h 43"/>
                <a:gd name="T12" fmla="*/ 2147483647 w 88"/>
                <a:gd name="T13" fmla="*/ 0 h 43"/>
                <a:gd name="T14" fmla="*/ 2147483647 w 88"/>
                <a:gd name="T15" fmla="*/ 0 h 43"/>
                <a:gd name="T16" fmla="*/ 2147483647 w 88"/>
                <a:gd name="T17" fmla="*/ 2147483647 h 43"/>
                <a:gd name="T18" fmla="*/ 2147483647 w 88"/>
                <a:gd name="T19" fmla="*/ 2147483647 h 43"/>
                <a:gd name="T20" fmla="*/ 2147483647 w 88"/>
                <a:gd name="T21" fmla="*/ 2147483647 h 43"/>
                <a:gd name="T22" fmla="*/ 2147483647 w 88"/>
                <a:gd name="T23" fmla="*/ 2147483647 h 43"/>
                <a:gd name="T24" fmla="*/ 2147483647 w 88"/>
                <a:gd name="T25" fmla="*/ 0 h 43"/>
                <a:gd name="T26" fmla="*/ 2147483647 w 88"/>
                <a:gd name="T27" fmla="*/ 2147483647 h 43"/>
                <a:gd name="T28" fmla="*/ 2147483647 w 88"/>
                <a:gd name="T29" fmla="*/ 2147483647 h 43"/>
                <a:gd name="T30" fmla="*/ 2147483647 w 88"/>
                <a:gd name="T31" fmla="*/ 2147483647 h 43"/>
                <a:gd name="T32" fmla="*/ 2147483647 w 88"/>
                <a:gd name="T33" fmla="*/ 2147483647 h 43"/>
                <a:gd name="T34" fmla="*/ 2147483647 w 88"/>
                <a:gd name="T35" fmla="*/ 2147483647 h 43"/>
                <a:gd name="T36" fmla="*/ 2147483647 w 88"/>
                <a:gd name="T37" fmla="*/ 2147483647 h 43"/>
                <a:gd name="T38" fmla="*/ 2147483647 w 88"/>
                <a:gd name="T39" fmla="*/ 2147483647 h 43"/>
                <a:gd name="T40" fmla="*/ 2147483647 w 88"/>
                <a:gd name="T41" fmla="*/ 2147483647 h 43"/>
                <a:gd name="T42" fmla="*/ 2147483647 w 88"/>
                <a:gd name="T43" fmla="*/ 2147483647 h 43"/>
                <a:gd name="T44" fmla="*/ 2147483647 w 88"/>
                <a:gd name="T45" fmla="*/ 2147483647 h 43"/>
                <a:gd name="T46" fmla="*/ 2147483647 w 88"/>
                <a:gd name="T47" fmla="*/ 2147483647 h 43"/>
                <a:gd name="T48" fmla="*/ 2147483647 w 88"/>
                <a:gd name="T49" fmla="*/ 2147483647 h 43"/>
                <a:gd name="T50" fmla="*/ 2147483647 w 88"/>
                <a:gd name="T51" fmla="*/ 2147483647 h 43"/>
                <a:gd name="T52" fmla="*/ 2147483647 w 88"/>
                <a:gd name="T53" fmla="*/ 2147483647 h 43"/>
                <a:gd name="T54" fmla="*/ 2147483647 w 88"/>
                <a:gd name="T55" fmla="*/ 2147483647 h 43"/>
                <a:gd name="T56" fmla="*/ 2147483647 w 88"/>
                <a:gd name="T57" fmla="*/ 2147483647 h 43"/>
                <a:gd name="T58" fmla="*/ 2147483647 w 88"/>
                <a:gd name="T59" fmla="*/ 2147483647 h 43"/>
                <a:gd name="T60" fmla="*/ 2147483647 w 88"/>
                <a:gd name="T61" fmla="*/ 2147483647 h 43"/>
                <a:gd name="T62" fmla="*/ 2147483647 w 88"/>
                <a:gd name="T63" fmla="*/ 2147483647 h 43"/>
                <a:gd name="T64" fmla="*/ 2147483647 w 88"/>
                <a:gd name="T65" fmla="*/ 2147483647 h 43"/>
                <a:gd name="T66" fmla="*/ 2147483647 w 88"/>
                <a:gd name="T67" fmla="*/ 2147483647 h 43"/>
                <a:gd name="T68" fmla="*/ 2147483647 w 88"/>
                <a:gd name="T69" fmla="*/ 2147483647 h 43"/>
                <a:gd name="T70" fmla="*/ 2147483647 w 88"/>
                <a:gd name="T71" fmla="*/ 2147483647 h 43"/>
                <a:gd name="T72" fmla="*/ 2147483647 w 88"/>
                <a:gd name="T73" fmla="*/ 2147483647 h 43"/>
                <a:gd name="T74" fmla="*/ 2147483647 w 88"/>
                <a:gd name="T75" fmla="*/ 2147483647 h 43"/>
                <a:gd name="T76" fmla="*/ 2147483647 w 88"/>
                <a:gd name="T77" fmla="*/ 2147483647 h 43"/>
                <a:gd name="T78" fmla="*/ 2147483647 w 88"/>
                <a:gd name="T79" fmla="*/ 2147483647 h 43"/>
                <a:gd name="T80" fmla="*/ 2147483647 w 88"/>
                <a:gd name="T81" fmla="*/ 2147483647 h 43"/>
                <a:gd name="T82" fmla="*/ 2147483647 w 88"/>
                <a:gd name="T83" fmla="*/ 2147483647 h 43"/>
                <a:gd name="T84" fmla="*/ 2147483647 w 88"/>
                <a:gd name="T85" fmla="*/ 2147483647 h 43"/>
                <a:gd name="T86" fmla="*/ 2147483647 w 88"/>
                <a:gd name="T87" fmla="*/ 2147483647 h 43"/>
                <a:gd name="T88" fmla="*/ 2147483647 w 88"/>
                <a:gd name="T89" fmla="*/ 2147483647 h 43"/>
                <a:gd name="T90" fmla="*/ 2147483647 w 88"/>
                <a:gd name="T91" fmla="*/ 2147483647 h 43"/>
                <a:gd name="T92" fmla="*/ 0 w 88"/>
                <a:gd name="T93" fmla="*/ 2147483647 h 43"/>
                <a:gd name="T94" fmla="*/ 2147483647 w 88"/>
                <a:gd name="T95" fmla="*/ 2147483647 h 43"/>
                <a:gd name="T96" fmla="*/ 2147483647 w 88"/>
                <a:gd name="T97" fmla="*/ 2147483647 h 43"/>
                <a:gd name="T98" fmla="*/ 2147483647 w 88"/>
                <a:gd name="T99" fmla="*/ 2147483647 h 43"/>
                <a:gd name="T100" fmla="*/ 2147483647 w 88"/>
                <a:gd name="T101" fmla="*/ 2147483647 h 4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8"/>
                <a:gd name="T154" fmla="*/ 0 h 43"/>
                <a:gd name="T155" fmla="*/ 88 w 88"/>
                <a:gd name="T156" fmla="*/ 43 h 4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8" h="43">
                  <a:moveTo>
                    <a:pt x="8" y="11"/>
                  </a:moveTo>
                  <a:lnTo>
                    <a:pt x="8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6" y="8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2" y="11"/>
                  </a:lnTo>
                  <a:lnTo>
                    <a:pt x="22" y="8"/>
                  </a:lnTo>
                  <a:lnTo>
                    <a:pt x="24" y="8"/>
                  </a:lnTo>
                  <a:lnTo>
                    <a:pt x="27" y="8"/>
                  </a:lnTo>
                  <a:lnTo>
                    <a:pt x="30" y="11"/>
                  </a:lnTo>
                  <a:lnTo>
                    <a:pt x="32" y="11"/>
                  </a:lnTo>
                  <a:lnTo>
                    <a:pt x="32" y="8"/>
                  </a:lnTo>
                  <a:lnTo>
                    <a:pt x="32" y="11"/>
                  </a:lnTo>
                  <a:lnTo>
                    <a:pt x="35" y="11"/>
                  </a:lnTo>
                  <a:lnTo>
                    <a:pt x="35" y="13"/>
                  </a:lnTo>
                  <a:lnTo>
                    <a:pt x="38" y="13"/>
                  </a:lnTo>
                  <a:lnTo>
                    <a:pt x="38" y="16"/>
                  </a:lnTo>
                  <a:lnTo>
                    <a:pt x="38" y="13"/>
                  </a:lnTo>
                  <a:lnTo>
                    <a:pt x="38" y="11"/>
                  </a:lnTo>
                  <a:lnTo>
                    <a:pt x="40" y="11"/>
                  </a:lnTo>
                  <a:lnTo>
                    <a:pt x="40" y="8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5" y="3"/>
                  </a:lnTo>
                  <a:lnTo>
                    <a:pt x="38" y="3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8" y="0"/>
                  </a:lnTo>
                  <a:lnTo>
                    <a:pt x="38" y="3"/>
                  </a:lnTo>
                  <a:lnTo>
                    <a:pt x="38" y="0"/>
                  </a:lnTo>
                  <a:lnTo>
                    <a:pt x="38" y="3"/>
                  </a:lnTo>
                  <a:lnTo>
                    <a:pt x="40" y="0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6" y="8"/>
                  </a:lnTo>
                  <a:lnTo>
                    <a:pt x="46" y="11"/>
                  </a:lnTo>
                  <a:lnTo>
                    <a:pt x="48" y="8"/>
                  </a:lnTo>
                  <a:lnTo>
                    <a:pt x="48" y="11"/>
                  </a:lnTo>
                  <a:lnTo>
                    <a:pt x="51" y="11"/>
                  </a:lnTo>
                  <a:lnTo>
                    <a:pt x="51" y="8"/>
                  </a:lnTo>
                  <a:lnTo>
                    <a:pt x="48" y="8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8" y="3"/>
                  </a:lnTo>
                  <a:lnTo>
                    <a:pt x="51" y="3"/>
                  </a:lnTo>
                  <a:lnTo>
                    <a:pt x="51" y="0"/>
                  </a:lnTo>
                  <a:lnTo>
                    <a:pt x="51" y="3"/>
                  </a:lnTo>
                  <a:lnTo>
                    <a:pt x="54" y="3"/>
                  </a:lnTo>
                  <a:lnTo>
                    <a:pt x="51" y="3"/>
                  </a:lnTo>
                  <a:lnTo>
                    <a:pt x="51" y="5"/>
                  </a:lnTo>
                  <a:lnTo>
                    <a:pt x="54" y="5"/>
                  </a:lnTo>
                  <a:lnTo>
                    <a:pt x="54" y="8"/>
                  </a:lnTo>
                  <a:lnTo>
                    <a:pt x="54" y="11"/>
                  </a:lnTo>
                  <a:lnTo>
                    <a:pt x="56" y="11"/>
                  </a:lnTo>
                  <a:lnTo>
                    <a:pt x="56" y="13"/>
                  </a:lnTo>
                  <a:lnTo>
                    <a:pt x="54" y="13"/>
                  </a:lnTo>
                  <a:lnTo>
                    <a:pt x="54" y="16"/>
                  </a:lnTo>
                  <a:lnTo>
                    <a:pt x="56" y="16"/>
                  </a:lnTo>
                  <a:lnTo>
                    <a:pt x="56" y="19"/>
                  </a:lnTo>
                  <a:lnTo>
                    <a:pt x="56" y="16"/>
                  </a:lnTo>
                  <a:lnTo>
                    <a:pt x="59" y="16"/>
                  </a:lnTo>
                  <a:lnTo>
                    <a:pt x="59" y="19"/>
                  </a:lnTo>
                  <a:lnTo>
                    <a:pt x="59" y="21"/>
                  </a:lnTo>
                  <a:lnTo>
                    <a:pt x="62" y="21"/>
                  </a:lnTo>
                  <a:lnTo>
                    <a:pt x="62" y="24"/>
                  </a:lnTo>
                  <a:lnTo>
                    <a:pt x="64" y="24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70" y="27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2" y="32"/>
                  </a:lnTo>
                  <a:lnTo>
                    <a:pt x="72" y="29"/>
                  </a:lnTo>
                  <a:lnTo>
                    <a:pt x="75" y="32"/>
                  </a:lnTo>
                  <a:lnTo>
                    <a:pt x="75" y="29"/>
                  </a:lnTo>
                  <a:lnTo>
                    <a:pt x="78" y="29"/>
                  </a:lnTo>
                  <a:lnTo>
                    <a:pt x="78" y="32"/>
                  </a:lnTo>
                  <a:lnTo>
                    <a:pt x="80" y="29"/>
                  </a:lnTo>
                  <a:lnTo>
                    <a:pt x="83" y="27"/>
                  </a:lnTo>
                  <a:lnTo>
                    <a:pt x="83" y="29"/>
                  </a:lnTo>
                  <a:lnTo>
                    <a:pt x="86" y="29"/>
                  </a:lnTo>
                  <a:lnTo>
                    <a:pt x="86" y="32"/>
                  </a:lnTo>
                  <a:lnTo>
                    <a:pt x="88" y="32"/>
                  </a:lnTo>
                  <a:lnTo>
                    <a:pt x="88" y="35"/>
                  </a:lnTo>
                  <a:lnTo>
                    <a:pt x="86" y="35"/>
                  </a:lnTo>
                  <a:lnTo>
                    <a:pt x="86" y="32"/>
                  </a:lnTo>
                  <a:lnTo>
                    <a:pt x="83" y="32"/>
                  </a:lnTo>
                  <a:lnTo>
                    <a:pt x="83" y="29"/>
                  </a:lnTo>
                  <a:lnTo>
                    <a:pt x="80" y="29"/>
                  </a:lnTo>
                  <a:lnTo>
                    <a:pt x="83" y="29"/>
                  </a:lnTo>
                  <a:lnTo>
                    <a:pt x="80" y="29"/>
                  </a:lnTo>
                  <a:lnTo>
                    <a:pt x="80" y="32"/>
                  </a:lnTo>
                  <a:lnTo>
                    <a:pt x="78" y="32"/>
                  </a:lnTo>
                  <a:lnTo>
                    <a:pt x="75" y="32"/>
                  </a:lnTo>
                  <a:lnTo>
                    <a:pt x="72" y="32"/>
                  </a:lnTo>
                  <a:lnTo>
                    <a:pt x="72" y="35"/>
                  </a:lnTo>
                  <a:lnTo>
                    <a:pt x="72" y="37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2" y="40"/>
                  </a:lnTo>
                  <a:lnTo>
                    <a:pt x="70" y="37"/>
                  </a:lnTo>
                  <a:lnTo>
                    <a:pt x="70" y="40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7" y="40"/>
                  </a:lnTo>
                  <a:lnTo>
                    <a:pt x="70" y="40"/>
                  </a:lnTo>
                  <a:lnTo>
                    <a:pt x="67" y="40"/>
                  </a:lnTo>
                  <a:lnTo>
                    <a:pt x="64" y="40"/>
                  </a:lnTo>
                  <a:lnTo>
                    <a:pt x="64" y="37"/>
                  </a:lnTo>
                  <a:lnTo>
                    <a:pt x="62" y="37"/>
                  </a:lnTo>
                  <a:lnTo>
                    <a:pt x="59" y="37"/>
                  </a:lnTo>
                  <a:lnTo>
                    <a:pt x="56" y="37"/>
                  </a:lnTo>
                  <a:lnTo>
                    <a:pt x="56" y="40"/>
                  </a:lnTo>
                  <a:lnTo>
                    <a:pt x="56" y="37"/>
                  </a:lnTo>
                  <a:lnTo>
                    <a:pt x="59" y="37"/>
                  </a:lnTo>
                  <a:lnTo>
                    <a:pt x="59" y="35"/>
                  </a:lnTo>
                  <a:lnTo>
                    <a:pt x="59" y="37"/>
                  </a:lnTo>
                  <a:lnTo>
                    <a:pt x="59" y="35"/>
                  </a:lnTo>
                  <a:lnTo>
                    <a:pt x="62" y="35"/>
                  </a:lnTo>
                  <a:lnTo>
                    <a:pt x="59" y="35"/>
                  </a:lnTo>
                  <a:lnTo>
                    <a:pt x="59" y="32"/>
                  </a:lnTo>
                  <a:lnTo>
                    <a:pt x="56" y="32"/>
                  </a:lnTo>
                  <a:lnTo>
                    <a:pt x="54" y="32"/>
                  </a:lnTo>
                  <a:lnTo>
                    <a:pt x="51" y="32"/>
                  </a:lnTo>
                  <a:lnTo>
                    <a:pt x="51" y="29"/>
                  </a:lnTo>
                  <a:lnTo>
                    <a:pt x="48" y="29"/>
                  </a:lnTo>
                  <a:lnTo>
                    <a:pt x="51" y="29"/>
                  </a:lnTo>
                  <a:lnTo>
                    <a:pt x="51" y="27"/>
                  </a:lnTo>
                  <a:lnTo>
                    <a:pt x="48" y="27"/>
                  </a:lnTo>
                  <a:lnTo>
                    <a:pt x="48" y="24"/>
                  </a:lnTo>
                  <a:lnTo>
                    <a:pt x="48" y="21"/>
                  </a:lnTo>
                  <a:lnTo>
                    <a:pt x="46" y="21"/>
                  </a:lnTo>
                  <a:lnTo>
                    <a:pt x="46" y="19"/>
                  </a:lnTo>
                  <a:lnTo>
                    <a:pt x="43" y="19"/>
                  </a:lnTo>
                  <a:lnTo>
                    <a:pt x="40" y="19"/>
                  </a:lnTo>
                  <a:lnTo>
                    <a:pt x="40" y="16"/>
                  </a:lnTo>
                  <a:lnTo>
                    <a:pt x="40" y="19"/>
                  </a:lnTo>
                  <a:lnTo>
                    <a:pt x="38" y="19"/>
                  </a:lnTo>
                  <a:lnTo>
                    <a:pt x="35" y="19"/>
                  </a:lnTo>
                  <a:lnTo>
                    <a:pt x="35" y="16"/>
                  </a:lnTo>
                  <a:lnTo>
                    <a:pt x="32" y="16"/>
                  </a:lnTo>
                  <a:lnTo>
                    <a:pt x="32" y="19"/>
                  </a:lnTo>
                  <a:lnTo>
                    <a:pt x="32" y="21"/>
                  </a:lnTo>
                  <a:lnTo>
                    <a:pt x="35" y="21"/>
                  </a:lnTo>
                  <a:lnTo>
                    <a:pt x="35" y="24"/>
                  </a:lnTo>
                  <a:lnTo>
                    <a:pt x="32" y="24"/>
                  </a:lnTo>
                  <a:lnTo>
                    <a:pt x="32" y="27"/>
                  </a:lnTo>
                  <a:lnTo>
                    <a:pt x="32" y="29"/>
                  </a:lnTo>
                  <a:lnTo>
                    <a:pt x="35" y="29"/>
                  </a:lnTo>
                  <a:lnTo>
                    <a:pt x="35" y="32"/>
                  </a:lnTo>
                  <a:lnTo>
                    <a:pt x="32" y="29"/>
                  </a:lnTo>
                  <a:lnTo>
                    <a:pt x="32" y="27"/>
                  </a:lnTo>
                  <a:lnTo>
                    <a:pt x="32" y="24"/>
                  </a:lnTo>
                  <a:lnTo>
                    <a:pt x="30" y="24"/>
                  </a:lnTo>
                  <a:lnTo>
                    <a:pt x="30" y="21"/>
                  </a:lnTo>
                  <a:lnTo>
                    <a:pt x="30" y="19"/>
                  </a:lnTo>
                  <a:lnTo>
                    <a:pt x="30" y="16"/>
                  </a:lnTo>
                  <a:lnTo>
                    <a:pt x="27" y="16"/>
                  </a:lnTo>
                  <a:lnTo>
                    <a:pt x="24" y="16"/>
                  </a:lnTo>
                  <a:lnTo>
                    <a:pt x="24" y="13"/>
                  </a:lnTo>
                  <a:lnTo>
                    <a:pt x="22" y="13"/>
                  </a:lnTo>
                  <a:lnTo>
                    <a:pt x="19" y="13"/>
                  </a:lnTo>
                  <a:lnTo>
                    <a:pt x="16" y="13"/>
                  </a:lnTo>
                  <a:lnTo>
                    <a:pt x="16" y="16"/>
                  </a:lnTo>
                  <a:lnTo>
                    <a:pt x="14" y="16"/>
                  </a:lnTo>
                  <a:lnTo>
                    <a:pt x="14" y="13"/>
                  </a:lnTo>
                  <a:lnTo>
                    <a:pt x="11" y="13"/>
                  </a:lnTo>
                  <a:lnTo>
                    <a:pt x="11" y="16"/>
                  </a:lnTo>
                  <a:lnTo>
                    <a:pt x="8" y="16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8" y="19"/>
                  </a:lnTo>
                  <a:lnTo>
                    <a:pt x="6" y="21"/>
                  </a:lnTo>
                  <a:lnTo>
                    <a:pt x="3" y="21"/>
                  </a:lnTo>
                  <a:lnTo>
                    <a:pt x="6" y="19"/>
                  </a:lnTo>
                  <a:lnTo>
                    <a:pt x="3" y="19"/>
                  </a:lnTo>
                  <a:lnTo>
                    <a:pt x="3" y="16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3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48" y="16"/>
                  </a:lnTo>
                  <a:lnTo>
                    <a:pt x="51" y="16"/>
                  </a:lnTo>
                  <a:lnTo>
                    <a:pt x="51" y="19"/>
                  </a:lnTo>
                  <a:lnTo>
                    <a:pt x="51" y="16"/>
                  </a:lnTo>
                  <a:lnTo>
                    <a:pt x="48" y="16"/>
                  </a:lnTo>
                  <a:lnTo>
                    <a:pt x="48" y="19"/>
                  </a:lnTo>
                  <a:lnTo>
                    <a:pt x="46" y="19"/>
                  </a:lnTo>
                  <a:lnTo>
                    <a:pt x="48" y="16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80D5FF"/>
            </a:solidFill>
            <a:ln w="9525">
              <a:noFill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17" name="Freeform 683"/>
            <p:cNvSpPr>
              <a:spLocks/>
            </p:cNvSpPr>
            <p:nvPr/>
          </p:nvSpPr>
          <p:spPr bwMode="auto">
            <a:xfrm>
              <a:off x="3275013" y="5130800"/>
              <a:ext cx="330200" cy="169863"/>
            </a:xfrm>
            <a:custGeom>
              <a:avLst/>
              <a:gdLst>
                <a:gd name="T0" fmla="*/ 2147483647 w 88"/>
                <a:gd name="T1" fmla="*/ 2147483647 h 43"/>
                <a:gd name="T2" fmla="*/ 2147483647 w 88"/>
                <a:gd name="T3" fmla="*/ 2147483647 h 43"/>
                <a:gd name="T4" fmla="*/ 2147483647 w 88"/>
                <a:gd name="T5" fmla="*/ 2147483647 h 43"/>
                <a:gd name="T6" fmla="*/ 2147483647 w 88"/>
                <a:gd name="T7" fmla="*/ 2147483647 h 43"/>
                <a:gd name="T8" fmla="*/ 2147483647 w 88"/>
                <a:gd name="T9" fmla="*/ 2147483647 h 43"/>
                <a:gd name="T10" fmla="*/ 2147483647 w 88"/>
                <a:gd name="T11" fmla="*/ 2147483647 h 43"/>
                <a:gd name="T12" fmla="*/ 2147483647 w 88"/>
                <a:gd name="T13" fmla="*/ 0 h 43"/>
                <a:gd name="T14" fmla="*/ 2147483647 w 88"/>
                <a:gd name="T15" fmla="*/ 0 h 43"/>
                <a:gd name="T16" fmla="*/ 2147483647 w 88"/>
                <a:gd name="T17" fmla="*/ 2147483647 h 43"/>
                <a:gd name="T18" fmla="*/ 2147483647 w 88"/>
                <a:gd name="T19" fmla="*/ 2147483647 h 43"/>
                <a:gd name="T20" fmla="*/ 2147483647 w 88"/>
                <a:gd name="T21" fmla="*/ 2147483647 h 43"/>
                <a:gd name="T22" fmla="*/ 2147483647 w 88"/>
                <a:gd name="T23" fmla="*/ 2147483647 h 43"/>
                <a:gd name="T24" fmla="*/ 2147483647 w 88"/>
                <a:gd name="T25" fmla="*/ 0 h 43"/>
                <a:gd name="T26" fmla="*/ 2147483647 w 88"/>
                <a:gd name="T27" fmla="*/ 2147483647 h 43"/>
                <a:gd name="T28" fmla="*/ 2147483647 w 88"/>
                <a:gd name="T29" fmla="*/ 2147483647 h 43"/>
                <a:gd name="T30" fmla="*/ 2147483647 w 88"/>
                <a:gd name="T31" fmla="*/ 2147483647 h 43"/>
                <a:gd name="T32" fmla="*/ 2147483647 w 88"/>
                <a:gd name="T33" fmla="*/ 2147483647 h 43"/>
                <a:gd name="T34" fmla="*/ 2147483647 w 88"/>
                <a:gd name="T35" fmla="*/ 2147483647 h 43"/>
                <a:gd name="T36" fmla="*/ 2147483647 w 88"/>
                <a:gd name="T37" fmla="*/ 2147483647 h 43"/>
                <a:gd name="T38" fmla="*/ 2147483647 w 88"/>
                <a:gd name="T39" fmla="*/ 2147483647 h 43"/>
                <a:gd name="T40" fmla="*/ 2147483647 w 88"/>
                <a:gd name="T41" fmla="*/ 2147483647 h 43"/>
                <a:gd name="T42" fmla="*/ 2147483647 w 88"/>
                <a:gd name="T43" fmla="*/ 2147483647 h 43"/>
                <a:gd name="T44" fmla="*/ 2147483647 w 88"/>
                <a:gd name="T45" fmla="*/ 2147483647 h 43"/>
                <a:gd name="T46" fmla="*/ 2147483647 w 88"/>
                <a:gd name="T47" fmla="*/ 2147483647 h 43"/>
                <a:gd name="T48" fmla="*/ 2147483647 w 88"/>
                <a:gd name="T49" fmla="*/ 2147483647 h 43"/>
                <a:gd name="T50" fmla="*/ 2147483647 w 88"/>
                <a:gd name="T51" fmla="*/ 2147483647 h 43"/>
                <a:gd name="T52" fmla="*/ 2147483647 w 88"/>
                <a:gd name="T53" fmla="*/ 2147483647 h 43"/>
                <a:gd name="T54" fmla="*/ 2147483647 w 88"/>
                <a:gd name="T55" fmla="*/ 2147483647 h 43"/>
                <a:gd name="T56" fmla="*/ 2147483647 w 88"/>
                <a:gd name="T57" fmla="*/ 2147483647 h 43"/>
                <a:gd name="T58" fmla="*/ 2147483647 w 88"/>
                <a:gd name="T59" fmla="*/ 2147483647 h 43"/>
                <a:gd name="T60" fmla="*/ 2147483647 w 88"/>
                <a:gd name="T61" fmla="*/ 2147483647 h 43"/>
                <a:gd name="T62" fmla="*/ 2147483647 w 88"/>
                <a:gd name="T63" fmla="*/ 2147483647 h 43"/>
                <a:gd name="T64" fmla="*/ 2147483647 w 88"/>
                <a:gd name="T65" fmla="*/ 2147483647 h 43"/>
                <a:gd name="T66" fmla="*/ 2147483647 w 88"/>
                <a:gd name="T67" fmla="*/ 2147483647 h 43"/>
                <a:gd name="T68" fmla="*/ 2147483647 w 88"/>
                <a:gd name="T69" fmla="*/ 2147483647 h 43"/>
                <a:gd name="T70" fmla="*/ 2147483647 w 88"/>
                <a:gd name="T71" fmla="*/ 2147483647 h 43"/>
                <a:gd name="T72" fmla="*/ 2147483647 w 88"/>
                <a:gd name="T73" fmla="*/ 2147483647 h 43"/>
                <a:gd name="T74" fmla="*/ 2147483647 w 88"/>
                <a:gd name="T75" fmla="*/ 2147483647 h 43"/>
                <a:gd name="T76" fmla="*/ 2147483647 w 88"/>
                <a:gd name="T77" fmla="*/ 2147483647 h 43"/>
                <a:gd name="T78" fmla="*/ 2147483647 w 88"/>
                <a:gd name="T79" fmla="*/ 2147483647 h 43"/>
                <a:gd name="T80" fmla="*/ 2147483647 w 88"/>
                <a:gd name="T81" fmla="*/ 2147483647 h 43"/>
                <a:gd name="T82" fmla="*/ 2147483647 w 88"/>
                <a:gd name="T83" fmla="*/ 2147483647 h 43"/>
                <a:gd name="T84" fmla="*/ 2147483647 w 88"/>
                <a:gd name="T85" fmla="*/ 2147483647 h 43"/>
                <a:gd name="T86" fmla="*/ 2147483647 w 88"/>
                <a:gd name="T87" fmla="*/ 2147483647 h 43"/>
                <a:gd name="T88" fmla="*/ 2147483647 w 88"/>
                <a:gd name="T89" fmla="*/ 2147483647 h 43"/>
                <a:gd name="T90" fmla="*/ 2147483647 w 88"/>
                <a:gd name="T91" fmla="*/ 2147483647 h 43"/>
                <a:gd name="T92" fmla="*/ 0 w 88"/>
                <a:gd name="T93" fmla="*/ 2147483647 h 43"/>
                <a:gd name="T94" fmla="*/ 2147483647 w 88"/>
                <a:gd name="T95" fmla="*/ 2147483647 h 43"/>
                <a:gd name="T96" fmla="*/ 2147483647 w 88"/>
                <a:gd name="T97" fmla="*/ 2147483647 h 4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8"/>
                <a:gd name="T148" fmla="*/ 0 h 43"/>
                <a:gd name="T149" fmla="*/ 88 w 88"/>
                <a:gd name="T150" fmla="*/ 43 h 4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8" h="43">
                  <a:moveTo>
                    <a:pt x="8" y="11"/>
                  </a:moveTo>
                  <a:lnTo>
                    <a:pt x="8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6" y="8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2" y="11"/>
                  </a:lnTo>
                  <a:lnTo>
                    <a:pt x="22" y="8"/>
                  </a:lnTo>
                  <a:lnTo>
                    <a:pt x="24" y="8"/>
                  </a:lnTo>
                  <a:lnTo>
                    <a:pt x="27" y="8"/>
                  </a:lnTo>
                  <a:lnTo>
                    <a:pt x="30" y="11"/>
                  </a:lnTo>
                  <a:lnTo>
                    <a:pt x="32" y="11"/>
                  </a:lnTo>
                  <a:lnTo>
                    <a:pt x="32" y="8"/>
                  </a:lnTo>
                  <a:lnTo>
                    <a:pt x="32" y="11"/>
                  </a:lnTo>
                  <a:lnTo>
                    <a:pt x="35" y="11"/>
                  </a:lnTo>
                  <a:lnTo>
                    <a:pt x="35" y="13"/>
                  </a:lnTo>
                  <a:lnTo>
                    <a:pt x="38" y="13"/>
                  </a:lnTo>
                  <a:lnTo>
                    <a:pt x="38" y="16"/>
                  </a:lnTo>
                  <a:lnTo>
                    <a:pt x="38" y="13"/>
                  </a:lnTo>
                  <a:lnTo>
                    <a:pt x="38" y="11"/>
                  </a:lnTo>
                  <a:lnTo>
                    <a:pt x="40" y="11"/>
                  </a:lnTo>
                  <a:lnTo>
                    <a:pt x="40" y="8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5" y="3"/>
                  </a:lnTo>
                  <a:lnTo>
                    <a:pt x="38" y="3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8" y="0"/>
                  </a:lnTo>
                  <a:lnTo>
                    <a:pt x="38" y="3"/>
                  </a:lnTo>
                  <a:lnTo>
                    <a:pt x="38" y="0"/>
                  </a:lnTo>
                  <a:lnTo>
                    <a:pt x="38" y="3"/>
                  </a:lnTo>
                  <a:lnTo>
                    <a:pt x="40" y="0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6" y="8"/>
                  </a:lnTo>
                  <a:lnTo>
                    <a:pt x="46" y="11"/>
                  </a:lnTo>
                  <a:lnTo>
                    <a:pt x="48" y="8"/>
                  </a:lnTo>
                  <a:lnTo>
                    <a:pt x="48" y="11"/>
                  </a:lnTo>
                  <a:lnTo>
                    <a:pt x="51" y="11"/>
                  </a:lnTo>
                  <a:lnTo>
                    <a:pt x="51" y="8"/>
                  </a:lnTo>
                  <a:lnTo>
                    <a:pt x="48" y="8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8" y="3"/>
                  </a:lnTo>
                  <a:lnTo>
                    <a:pt x="51" y="3"/>
                  </a:lnTo>
                  <a:lnTo>
                    <a:pt x="51" y="0"/>
                  </a:lnTo>
                  <a:lnTo>
                    <a:pt x="51" y="3"/>
                  </a:lnTo>
                  <a:lnTo>
                    <a:pt x="54" y="3"/>
                  </a:lnTo>
                  <a:lnTo>
                    <a:pt x="51" y="3"/>
                  </a:lnTo>
                  <a:lnTo>
                    <a:pt x="51" y="5"/>
                  </a:lnTo>
                  <a:lnTo>
                    <a:pt x="54" y="5"/>
                  </a:lnTo>
                  <a:lnTo>
                    <a:pt x="54" y="8"/>
                  </a:lnTo>
                  <a:lnTo>
                    <a:pt x="54" y="11"/>
                  </a:lnTo>
                  <a:lnTo>
                    <a:pt x="56" y="11"/>
                  </a:lnTo>
                  <a:lnTo>
                    <a:pt x="56" y="13"/>
                  </a:lnTo>
                  <a:lnTo>
                    <a:pt x="54" y="13"/>
                  </a:lnTo>
                  <a:lnTo>
                    <a:pt x="54" y="16"/>
                  </a:lnTo>
                  <a:lnTo>
                    <a:pt x="56" y="16"/>
                  </a:lnTo>
                  <a:lnTo>
                    <a:pt x="56" y="19"/>
                  </a:lnTo>
                  <a:lnTo>
                    <a:pt x="56" y="16"/>
                  </a:lnTo>
                  <a:lnTo>
                    <a:pt x="59" y="16"/>
                  </a:lnTo>
                  <a:lnTo>
                    <a:pt x="59" y="19"/>
                  </a:lnTo>
                  <a:lnTo>
                    <a:pt x="59" y="21"/>
                  </a:lnTo>
                  <a:lnTo>
                    <a:pt x="62" y="21"/>
                  </a:lnTo>
                  <a:lnTo>
                    <a:pt x="62" y="24"/>
                  </a:lnTo>
                  <a:lnTo>
                    <a:pt x="64" y="24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70" y="27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2" y="32"/>
                  </a:lnTo>
                  <a:lnTo>
                    <a:pt x="72" y="29"/>
                  </a:lnTo>
                  <a:lnTo>
                    <a:pt x="75" y="32"/>
                  </a:lnTo>
                  <a:lnTo>
                    <a:pt x="75" y="29"/>
                  </a:lnTo>
                  <a:lnTo>
                    <a:pt x="78" y="29"/>
                  </a:lnTo>
                  <a:lnTo>
                    <a:pt x="78" y="32"/>
                  </a:lnTo>
                  <a:lnTo>
                    <a:pt x="80" y="29"/>
                  </a:lnTo>
                  <a:lnTo>
                    <a:pt x="83" y="27"/>
                  </a:lnTo>
                  <a:lnTo>
                    <a:pt x="83" y="29"/>
                  </a:lnTo>
                  <a:lnTo>
                    <a:pt x="86" y="29"/>
                  </a:lnTo>
                  <a:lnTo>
                    <a:pt x="86" y="32"/>
                  </a:lnTo>
                  <a:lnTo>
                    <a:pt x="88" y="32"/>
                  </a:lnTo>
                  <a:lnTo>
                    <a:pt x="88" y="35"/>
                  </a:lnTo>
                  <a:lnTo>
                    <a:pt x="86" y="35"/>
                  </a:lnTo>
                  <a:lnTo>
                    <a:pt x="86" y="32"/>
                  </a:lnTo>
                  <a:lnTo>
                    <a:pt x="83" y="32"/>
                  </a:lnTo>
                  <a:lnTo>
                    <a:pt x="83" y="29"/>
                  </a:lnTo>
                  <a:lnTo>
                    <a:pt x="80" y="29"/>
                  </a:lnTo>
                  <a:lnTo>
                    <a:pt x="83" y="29"/>
                  </a:lnTo>
                  <a:lnTo>
                    <a:pt x="80" y="29"/>
                  </a:lnTo>
                  <a:lnTo>
                    <a:pt x="80" y="32"/>
                  </a:lnTo>
                  <a:lnTo>
                    <a:pt x="78" y="32"/>
                  </a:lnTo>
                  <a:lnTo>
                    <a:pt x="75" y="32"/>
                  </a:lnTo>
                  <a:lnTo>
                    <a:pt x="72" y="32"/>
                  </a:lnTo>
                  <a:lnTo>
                    <a:pt x="72" y="35"/>
                  </a:lnTo>
                  <a:lnTo>
                    <a:pt x="72" y="37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2" y="40"/>
                  </a:lnTo>
                  <a:lnTo>
                    <a:pt x="70" y="37"/>
                  </a:lnTo>
                  <a:lnTo>
                    <a:pt x="70" y="40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7" y="40"/>
                  </a:lnTo>
                  <a:lnTo>
                    <a:pt x="70" y="40"/>
                  </a:lnTo>
                  <a:lnTo>
                    <a:pt x="67" y="40"/>
                  </a:lnTo>
                  <a:lnTo>
                    <a:pt x="64" y="40"/>
                  </a:lnTo>
                  <a:lnTo>
                    <a:pt x="64" y="37"/>
                  </a:lnTo>
                  <a:lnTo>
                    <a:pt x="62" y="37"/>
                  </a:lnTo>
                  <a:lnTo>
                    <a:pt x="59" y="37"/>
                  </a:lnTo>
                  <a:lnTo>
                    <a:pt x="56" y="37"/>
                  </a:lnTo>
                  <a:lnTo>
                    <a:pt x="56" y="40"/>
                  </a:lnTo>
                  <a:lnTo>
                    <a:pt x="56" y="37"/>
                  </a:lnTo>
                  <a:lnTo>
                    <a:pt x="59" y="37"/>
                  </a:lnTo>
                  <a:lnTo>
                    <a:pt x="59" y="35"/>
                  </a:lnTo>
                  <a:lnTo>
                    <a:pt x="59" y="37"/>
                  </a:lnTo>
                  <a:lnTo>
                    <a:pt x="59" y="35"/>
                  </a:lnTo>
                  <a:lnTo>
                    <a:pt x="62" y="35"/>
                  </a:lnTo>
                  <a:lnTo>
                    <a:pt x="59" y="35"/>
                  </a:lnTo>
                  <a:lnTo>
                    <a:pt x="59" y="32"/>
                  </a:lnTo>
                  <a:lnTo>
                    <a:pt x="56" y="32"/>
                  </a:lnTo>
                  <a:lnTo>
                    <a:pt x="54" y="32"/>
                  </a:lnTo>
                  <a:lnTo>
                    <a:pt x="51" y="32"/>
                  </a:lnTo>
                  <a:lnTo>
                    <a:pt x="51" y="29"/>
                  </a:lnTo>
                  <a:lnTo>
                    <a:pt x="48" y="29"/>
                  </a:lnTo>
                  <a:lnTo>
                    <a:pt x="51" y="29"/>
                  </a:lnTo>
                  <a:lnTo>
                    <a:pt x="51" y="27"/>
                  </a:lnTo>
                  <a:lnTo>
                    <a:pt x="48" y="27"/>
                  </a:lnTo>
                  <a:lnTo>
                    <a:pt x="48" y="24"/>
                  </a:lnTo>
                  <a:lnTo>
                    <a:pt x="48" y="21"/>
                  </a:lnTo>
                  <a:lnTo>
                    <a:pt x="46" y="21"/>
                  </a:lnTo>
                  <a:lnTo>
                    <a:pt x="46" y="19"/>
                  </a:lnTo>
                  <a:lnTo>
                    <a:pt x="43" y="19"/>
                  </a:lnTo>
                  <a:lnTo>
                    <a:pt x="40" y="19"/>
                  </a:lnTo>
                  <a:lnTo>
                    <a:pt x="40" y="16"/>
                  </a:lnTo>
                  <a:lnTo>
                    <a:pt x="40" y="19"/>
                  </a:lnTo>
                  <a:lnTo>
                    <a:pt x="38" y="19"/>
                  </a:lnTo>
                  <a:lnTo>
                    <a:pt x="35" y="19"/>
                  </a:lnTo>
                  <a:lnTo>
                    <a:pt x="35" y="16"/>
                  </a:lnTo>
                  <a:lnTo>
                    <a:pt x="32" y="16"/>
                  </a:lnTo>
                  <a:lnTo>
                    <a:pt x="32" y="19"/>
                  </a:lnTo>
                  <a:lnTo>
                    <a:pt x="32" y="21"/>
                  </a:lnTo>
                  <a:lnTo>
                    <a:pt x="35" y="21"/>
                  </a:lnTo>
                  <a:lnTo>
                    <a:pt x="35" y="24"/>
                  </a:lnTo>
                  <a:lnTo>
                    <a:pt x="32" y="24"/>
                  </a:lnTo>
                  <a:lnTo>
                    <a:pt x="32" y="27"/>
                  </a:lnTo>
                  <a:lnTo>
                    <a:pt x="32" y="29"/>
                  </a:lnTo>
                  <a:lnTo>
                    <a:pt x="35" y="29"/>
                  </a:lnTo>
                  <a:lnTo>
                    <a:pt x="35" y="32"/>
                  </a:lnTo>
                  <a:lnTo>
                    <a:pt x="32" y="29"/>
                  </a:lnTo>
                  <a:lnTo>
                    <a:pt x="32" y="27"/>
                  </a:lnTo>
                  <a:lnTo>
                    <a:pt x="32" y="24"/>
                  </a:lnTo>
                  <a:lnTo>
                    <a:pt x="30" y="24"/>
                  </a:lnTo>
                  <a:lnTo>
                    <a:pt x="30" y="21"/>
                  </a:lnTo>
                  <a:lnTo>
                    <a:pt x="30" y="19"/>
                  </a:lnTo>
                  <a:lnTo>
                    <a:pt x="30" y="16"/>
                  </a:lnTo>
                  <a:lnTo>
                    <a:pt x="27" y="16"/>
                  </a:lnTo>
                  <a:lnTo>
                    <a:pt x="24" y="16"/>
                  </a:lnTo>
                  <a:lnTo>
                    <a:pt x="24" y="13"/>
                  </a:lnTo>
                  <a:lnTo>
                    <a:pt x="22" y="13"/>
                  </a:lnTo>
                  <a:lnTo>
                    <a:pt x="19" y="13"/>
                  </a:lnTo>
                  <a:lnTo>
                    <a:pt x="16" y="13"/>
                  </a:lnTo>
                  <a:lnTo>
                    <a:pt x="16" y="16"/>
                  </a:lnTo>
                  <a:lnTo>
                    <a:pt x="14" y="16"/>
                  </a:lnTo>
                  <a:lnTo>
                    <a:pt x="14" y="13"/>
                  </a:lnTo>
                  <a:lnTo>
                    <a:pt x="11" y="13"/>
                  </a:lnTo>
                  <a:lnTo>
                    <a:pt x="11" y="16"/>
                  </a:lnTo>
                  <a:lnTo>
                    <a:pt x="8" y="16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8" y="19"/>
                  </a:lnTo>
                  <a:lnTo>
                    <a:pt x="6" y="21"/>
                  </a:lnTo>
                  <a:lnTo>
                    <a:pt x="3" y="21"/>
                  </a:lnTo>
                  <a:lnTo>
                    <a:pt x="6" y="19"/>
                  </a:lnTo>
                  <a:lnTo>
                    <a:pt x="3" y="19"/>
                  </a:lnTo>
                  <a:lnTo>
                    <a:pt x="3" y="16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3" y="11"/>
                  </a:lnTo>
                  <a:lnTo>
                    <a:pt x="6" y="11"/>
                  </a:lnTo>
                  <a:lnTo>
                    <a:pt x="8" y="11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18" name="Freeform 684"/>
            <p:cNvSpPr>
              <a:spLocks/>
            </p:cNvSpPr>
            <p:nvPr/>
          </p:nvSpPr>
          <p:spPr bwMode="auto">
            <a:xfrm>
              <a:off x="3448050" y="5191125"/>
              <a:ext cx="22225" cy="14288"/>
            </a:xfrm>
            <a:custGeom>
              <a:avLst/>
              <a:gdLst>
                <a:gd name="T0" fmla="*/ 2147483647 w 5"/>
                <a:gd name="T1" fmla="*/ 0 h 3"/>
                <a:gd name="T2" fmla="*/ 2147483647 w 5"/>
                <a:gd name="T3" fmla="*/ 0 h 3"/>
                <a:gd name="T4" fmla="*/ 2147483647 w 5"/>
                <a:gd name="T5" fmla="*/ 2147483647 h 3"/>
                <a:gd name="T6" fmla="*/ 2147483647 w 5"/>
                <a:gd name="T7" fmla="*/ 0 h 3"/>
                <a:gd name="T8" fmla="*/ 2147483647 w 5"/>
                <a:gd name="T9" fmla="*/ 0 h 3"/>
                <a:gd name="T10" fmla="*/ 2147483647 w 5"/>
                <a:gd name="T11" fmla="*/ 2147483647 h 3"/>
                <a:gd name="T12" fmla="*/ 0 w 5"/>
                <a:gd name="T13" fmla="*/ 2147483647 h 3"/>
                <a:gd name="T14" fmla="*/ 2147483647 w 5"/>
                <a:gd name="T15" fmla="*/ 0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"/>
                <a:gd name="T25" fmla="*/ 0 h 3"/>
                <a:gd name="T26" fmla="*/ 5 w 5"/>
                <a:gd name="T27" fmla="*/ 3 h 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" h="3">
                  <a:moveTo>
                    <a:pt x="2" y="0"/>
                  </a:moveTo>
                  <a:lnTo>
                    <a:pt x="5" y="0"/>
                  </a:lnTo>
                  <a:lnTo>
                    <a:pt x="5" y="3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19" name="Rectangle 685"/>
            <p:cNvSpPr>
              <a:spLocks noChangeArrowheads="1"/>
            </p:cNvSpPr>
            <p:nvPr/>
          </p:nvSpPr>
          <p:spPr bwMode="auto">
            <a:xfrm>
              <a:off x="3398838" y="4906963"/>
              <a:ext cx="9525" cy="11112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820" name="Freeform 686"/>
            <p:cNvSpPr>
              <a:spLocks/>
            </p:cNvSpPr>
            <p:nvPr/>
          </p:nvSpPr>
          <p:spPr bwMode="auto">
            <a:xfrm>
              <a:off x="3359150" y="4918075"/>
              <a:ext cx="128588" cy="115888"/>
            </a:xfrm>
            <a:custGeom>
              <a:avLst/>
              <a:gdLst>
                <a:gd name="T0" fmla="*/ 0 w 34"/>
                <a:gd name="T1" fmla="*/ 2147483647 h 29"/>
                <a:gd name="T2" fmla="*/ 0 w 34"/>
                <a:gd name="T3" fmla="*/ 2147483647 h 29"/>
                <a:gd name="T4" fmla="*/ 0 w 34"/>
                <a:gd name="T5" fmla="*/ 2147483647 h 29"/>
                <a:gd name="T6" fmla="*/ 2147483647 w 34"/>
                <a:gd name="T7" fmla="*/ 2147483647 h 29"/>
                <a:gd name="T8" fmla="*/ 2147483647 w 34"/>
                <a:gd name="T9" fmla="*/ 2147483647 h 29"/>
                <a:gd name="T10" fmla="*/ 2147483647 w 34"/>
                <a:gd name="T11" fmla="*/ 2147483647 h 29"/>
                <a:gd name="T12" fmla="*/ 2147483647 w 34"/>
                <a:gd name="T13" fmla="*/ 2147483647 h 29"/>
                <a:gd name="T14" fmla="*/ 2147483647 w 34"/>
                <a:gd name="T15" fmla="*/ 2147483647 h 29"/>
                <a:gd name="T16" fmla="*/ 2147483647 w 34"/>
                <a:gd name="T17" fmla="*/ 2147483647 h 29"/>
                <a:gd name="T18" fmla="*/ 2147483647 w 34"/>
                <a:gd name="T19" fmla="*/ 2147483647 h 29"/>
                <a:gd name="T20" fmla="*/ 2147483647 w 34"/>
                <a:gd name="T21" fmla="*/ 2147483647 h 29"/>
                <a:gd name="T22" fmla="*/ 2147483647 w 34"/>
                <a:gd name="T23" fmla="*/ 0 h 29"/>
                <a:gd name="T24" fmla="*/ 2147483647 w 34"/>
                <a:gd name="T25" fmla="*/ 0 h 29"/>
                <a:gd name="T26" fmla="*/ 2147483647 w 34"/>
                <a:gd name="T27" fmla="*/ 0 h 29"/>
                <a:gd name="T28" fmla="*/ 2147483647 w 34"/>
                <a:gd name="T29" fmla="*/ 0 h 29"/>
                <a:gd name="T30" fmla="*/ 2147483647 w 34"/>
                <a:gd name="T31" fmla="*/ 0 h 29"/>
                <a:gd name="T32" fmla="*/ 2147483647 w 34"/>
                <a:gd name="T33" fmla="*/ 0 h 29"/>
                <a:gd name="T34" fmla="*/ 2147483647 w 34"/>
                <a:gd name="T35" fmla="*/ 2147483647 h 29"/>
                <a:gd name="T36" fmla="*/ 2147483647 w 34"/>
                <a:gd name="T37" fmla="*/ 2147483647 h 29"/>
                <a:gd name="T38" fmla="*/ 2147483647 w 34"/>
                <a:gd name="T39" fmla="*/ 2147483647 h 29"/>
                <a:gd name="T40" fmla="*/ 2147483647 w 34"/>
                <a:gd name="T41" fmla="*/ 2147483647 h 29"/>
                <a:gd name="T42" fmla="*/ 2147483647 w 34"/>
                <a:gd name="T43" fmla="*/ 2147483647 h 29"/>
                <a:gd name="T44" fmla="*/ 2147483647 w 34"/>
                <a:gd name="T45" fmla="*/ 2147483647 h 29"/>
                <a:gd name="T46" fmla="*/ 2147483647 w 34"/>
                <a:gd name="T47" fmla="*/ 2147483647 h 29"/>
                <a:gd name="T48" fmla="*/ 2147483647 w 34"/>
                <a:gd name="T49" fmla="*/ 2147483647 h 29"/>
                <a:gd name="T50" fmla="*/ 2147483647 w 34"/>
                <a:gd name="T51" fmla="*/ 2147483647 h 29"/>
                <a:gd name="T52" fmla="*/ 2147483647 w 34"/>
                <a:gd name="T53" fmla="*/ 2147483647 h 29"/>
                <a:gd name="T54" fmla="*/ 2147483647 w 34"/>
                <a:gd name="T55" fmla="*/ 2147483647 h 29"/>
                <a:gd name="T56" fmla="*/ 2147483647 w 34"/>
                <a:gd name="T57" fmla="*/ 2147483647 h 29"/>
                <a:gd name="T58" fmla="*/ 2147483647 w 34"/>
                <a:gd name="T59" fmla="*/ 2147483647 h 29"/>
                <a:gd name="T60" fmla="*/ 2147483647 w 34"/>
                <a:gd name="T61" fmla="*/ 2147483647 h 29"/>
                <a:gd name="T62" fmla="*/ 2147483647 w 34"/>
                <a:gd name="T63" fmla="*/ 2147483647 h 29"/>
                <a:gd name="T64" fmla="*/ 2147483647 w 34"/>
                <a:gd name="T65" fmla="*/ 2147483647 h 29"/>
                <a:gd name="T66" fmla="*/ 2147483647 w 34"/>
                <a:gd name="T67" fmla="*/ 2147483647 h 29"/>
                <a:gd name="T68" fmla="*/ 2147483647 w 34"/>
                <a:gd name="T69" fmla="*/ 2147483647 h 29"/>
                <a:gd name="T70" fmla="*/ 2147483647 w 34"/>
                <a:gd name="T71" fmla="*/ 2147483647 h 29"/>
                <a:gd name="T72" fmla="*/ 2147483647 w 34"/>
                <a:gd name="T73" fmla="*/ 2147483647 h 29"/>
                <a:gd name="T74" fmla="*/ 2147483647 w 34"/>
                <a:gd name="T75" fmla="*/ 2147483647 h 29"/>
                <a:gd name="T76" fmla="*/ 2147483647 w 34"/>
                <a:gd name="T77" fmla="*/ 2147483647 h 29"/>
                <a:gd name="T78" fmla="*/ 2147483647 w 34"/>
                <a:gd name="T79" fmla="*/ 2147483647 h 29"/>
                <a:gd name="T80" fmla="*/ 2147483647 w 34"/>
                <a:gd name="T81" fmla="*/ 2147483647 h 29"/>
                <a:gd name="T82" fmla="*/ 2147483647 w 34"/>
                <a:gd name="T83" fmla="*/ 2147483647 h 29"/>
                <a:gd name="T84" fmla="*/ 2147483647 w 34"/>
                <a:gd name="T85" fmla="*/ 2147483647 h 29"/>
                <a:gd name="T86" fmla="*/ 2147483647 w 34"/>
                <a:gd name="T87" fmla="*/ 2147483647 h 29"/>
                <a:gd name="T88" fmla="*/ 2147483647 w 34"/>
                <a:gd name="T89" fmla="*/ 2147483647 h 29"/>
                <a:gd name="T90" fmla="*/ 2147483647 w 34"/>
                <a:gd name="T91" fmla="*/ 2147483647 h 29"/>
                <a:gd name="T92" fmla="*/ 2147483647 w 34"/>
                <a:gd name="T93" fmla="*/ 2147483647 h 29"/>
                <a:gd name="T94" fmla="*/ 2147483647 w 34"/>
                <a:gd name="T95" fmla="*/ 2147483647 h 29"/>
                <a:gd name="T96" fmla="*/ 2147483647 w 34"/>
                <a:gd name="T97" fmla="*/ 2147483647 h 29"/>
                <a:gd name="T98" fmla="*/ 2147483647 w 34"/>
                <a:gd name="T99" fmla="*/ 2147483647 h 29"/>
                <a:gd name="T100" fmla="*/ 2147483647 w 34"/>
                <a:gd name="T101" fmla="*/ 2147483647 h 29"/>
                <a:gd name="T102" fmla="*/ 2147483647 w 34"/>
                <a:gd name="T103" fmla="*/ 2147483647 h 29"/>
                <a:gd name="T104" fmla="*/ 2147483647 w 34"/>
                <a:gd name="T105" fmla="*/ 2147483647 h 29"/>
                <a:gd name="T106" fmla="*/ 2147483647 w 34"/>
                <a:gd name="T107" fmla="*/ 2147483647 h 29"/>
                <a:gd name="T108" fmla="*/ 2147483647 w 34"/>
                <a:gd name="T109" fmla="*/ 2147483647 h 29"/>
                <a:gd name="T110" fmla="*/ 2147483647 w 34"/>
                <a:gd name="T111" fmla="*/ 2147483647 h 29"/>
                <a:gd name="T112" fmla="*/ 2147483647 w 34"/>
                <a:gd name="T113" fmla="*/ 2147483647 h 29"/>
                <a:gd name="T114" fmla="*/ 0 w 34"/>
                <a:gd name="T115" fmla="*/ 2147483647 h 29"/>
                <a:gd name="T116" fmla="*/ 2147483647 w 34"/>
                <a:gd name="T117" fmla="*/ 2147483647 h 29"/>
                <a:gd name="T118" fmla="*/ 2147483647 w 34"/>
                <a:gd name="T119" fmla="*/ 2147483647 h 29"/>
                <a:gd name="T120" fmla="*/ 2147483647 w 34"/>
                <a:gd name="T121" fmla="*/ 2147483647 h 29"/>
                <a:gd name="T122" fmla="*/ 2147483647 w 34"/>
                <a:gd name="T123" fmla="*/ 2147483647 h 29"/>
                <a:gd name="T124" fmla="*/ 0 w 34"/>
                <a:gd name="T125" fmla="*/ 2147483647 h 2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4"/>
                <a:gd name="T190" fmla="*/ 0 h 29"/>
                <a:gd name="T191" fmla="*/ 34 w 34"/>
                <a:gd name="T192" fmla="*/ 29 h 2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4" h="29">
                  <a:moveTo>
                    <a:pt x="0" y="8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2" y="8"/>
                  </a:lnTo>
                  <a:lnTo>
                    <a:pt x="5" y="8"/>
                  </a:lnTo>
                  <a:lnTo>
                    <a:pt x="5" y="10"/>
                  </a:lnTo>
                  <a:lnTo>
                    <a:pt x="8" y="10"/>
                  </a:lnTo>
                  <a:lnTo>
                    <a:pt x="8" y="8"/>
                  </a:lnTo>
                  <a:lnTo>
                    <a:pt x="5" y="8"/>
                  </a:lnTo>
                  <a:lnTo>
                    <a:pt x="5" y="5"/>
                  </a:lnTo>
                  <a:lnTo>
                    <a:pt x="5" y="2"/>
                  </a:lnTo>
                  <a:lnTo>
                    <a:pt x="5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21" y="2"/>
                  </a:lnTo>
                  <a:lnTo>
                    <a:pt x="21" y="5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4" y="10"/>
                  </a:lnTo>
                  <a:lnTo>
                    <a:pt x="24" y="13"/>
                  </a:lnTo>
                  <a:lnTo>
                    <a:pt x="24" y="10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9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2" y="13"/>
                  </a:lnTo>
                  <a:lnTo>
                    <a:pt x="34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4" y="24"/>
                  </a:lnTo>
                  <a:lnTo>
                    <a:pt x="32" y="24"/>
                  </a:lnTo>
                  <a:lnTo>
                    <a:pt x="32" y="26"/>
                  </a:lnTo>
                  <a:lnTo>
                    <a:pt x="29" y="26"/>
                  </a:lnTo>
                  <a:lnTo>
                    <a:pt x="29" y="29"/>
                  </a:lnTo>
                  <a:lnTo>
                    <a:pt x="26" y="29"/>
                  </a:lnTo>
                  <a:lnTo>
                    <a:pt x="24" y="29"/>
                  </a:lnTo>
                  <a:lnTo>
                    <a:pt x="21" y="29"/>
                  </a:lnTo>
                  <a:lnTo>
                    <a:pt x="18" y="26"/>
                  </a:lnTo>
                  <a:lnTo>
                    <a:pt x="16" y="26"/>
                  </a:lnTo>
                  <a:lnTo>
                    <a:pt x="13" y="24"/>
                  </a:lnTo>
                  <a:lnTo>
                    <a:pt x="13" y="21"/>
                  </a:lnTo>
                  <a:lnTo>
                    <a:pt x="16" y="21"/>
                  </a:lnTo>
                  <a:lnTo>
                    <a:pt x="16" y="18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0" y="16"/>
                  </a:lnTo>
                  <a:lnTo>
                    <a:pt x="10" y="13"/>
                  </a:lnTo>
                  <a:lnTo>
                    <a:pt x="8" y="13"/>
                  </a:lnTo>
                  <a:lnTo>
                    <a:pt x="8" y="10"/>
                  </a:lnTo>
                  <a:lnTo>
                    <a:pt x="5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0" y="8"/>
                  </a:lnTo>
                  <a:lnTo>
                    <a:pt x="16" y="10"/>
                  </a:lnTo>
                  <a:lnTo>
                    <a:pt x="16" y="13"/>
                  </a:lnTo>
                  <a:lnTo>
                    <a:pt x="13" y="13"/>
                  </a:lnTo>
                  <a:lnTo>
                    <a:pt x="16" y="1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80D5FF"/>
            </a:solidFill>
            <a:ln w="9525">
              <a:noFill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21" name="Freeform 687"/>
            <p:cNvSpPr>
              <a:spLocks/>
            </p:cNvSpPr>
            <p:nvPr/>
          </p:nvSpPr>
          <p:spPr bwMode="auto">
            <a:xfrm>
              <a:off x="3359150" y="4918075"/>
              <a:ext cx="128588" cy="115888"/>
            </a:xfrm>
            <a:custGeom>
              <a:avLst/>
              <a:gdLst>
                <a:gd name="T0" fmla="*/ 0 w 34"/>
                <a:gd name="T1" fmla="*/ 2147483647 h 29"/>
                <a:gd name="T2" fmla="*/ 0 w 34"/>
                <a:gd name="T3" fmla="*/ 2147483647 h 29"/>
                <a:gd name="T4" fmla="*/ 0 w 34"/>
                <a:gd name="T5" fmla="*/ 2147483647 h 29"/>
                <a:gd name="T6" fmla="*/ 2147483647 w 34"/>
                <a:gd name="T7" fmla="*/ 2147483647 h 29"/>
                <a:gd name="T8" fmla="*/ 2147483647 w 34"/>
                <a:gd name="T9" fmla="*/ 2147483647 h 29"/>
                <a:gd name="T10" fmla="*/ 2147483647 w 34"/>
                <a:gd name="T11" fmla="*/ 2147483647 h 29"/>
                <a:gd name="T12" fmla="*/ 2147483647 w 34"/>
                <a:gd name="T13" fmla="*/ 2147483647 h 29"/>
                <a:gd name="T14" fmla="*/ 2147483647 w 34"/>
                <a:gd name="T15" fmla="*/ 2147483647 h 29"/>
                <a:gd name="T16" fmla="*/ 2147483647 w 34"/>
                <a:gd name="T17" fmla="*/ 2147483647 h 29"/>
                <a:gd name="T18" fmla="*/ 2147483647 w 34"/>
                <a:gd name="T19" fmla="*/ 2147483647 h 29"/>
                <a:gd name="T20" fmla="*/ 2147483647 w 34"/>
                <a:gd name="T21" fmla="*/ 2147483647 h 29"/>
                <a:gd name="T22" fmla="*/ 2147483647 w 34"/>
                <a:gd name="T23" fmla="*/ 0 h 29"/>
                <a:gd name="T24" fmla="*/ 2147483647 w 34"/>
                <a:gd name="T25" fmla="*/ 0 h 29"/>
                <a:gd name="T26" fmla="*/ 2147483647 w 34"/>
                <a:gd name="T27" fmla="*/ 0 h 29"/>
                <a:gd name="T28" fmla="*/ 2147483647 w 34"/>
                <a:gd name="T29" fmla="*/ 0 h 29"/>
                <a:gd name="T30" fmla="*/ 2147483647 w 34"/>
                <a:gd name="T31" fmla="*/ 0 h 29"/>
                <a:gd name="T32" fmla="*/ 2147483647 w 34"/>
                <a:gd name="T33" fmla="*/ 0 h 29"/>
                <a:gd name="T34" fmla="*/ 2147483647 w 34"/>
                <a:gd name="T35" fmla="*/ 2147483647 h 29"/>
                <a:gd name="T36" fmla="*/ 2147483647 w 34"/>
                <a:gd name="T37" fmla="*/ 2147483647 h 29"/>
                <a:gd name="T38" fmla="*/ 2147483647 w 34"/>
                <a:gd name="T39" fmla="*/ 2147483647 h 29"/>
                <a:gd name="T40" fmla="*/ 2147483647 w 34"/>
                <a:gd name="T41" fmla="*/ 2147483647 h 29"/>
                <a:gd name="T42" fmla="*/ 2147483647 w 34"/>
                <a:gd name="T43" fmla="*/ 2147483647 h 29"/>
                <a:gd name="T44" fmla="*/ 2147483647 w 34"/>
                <a:gd name="T45" fmla="*/ 2147483647 h 29"/>
                <a:gd name="T46" fmla="*/ 2147483647 w 34"/>
                <a:gd name="T47" fmla="*/ 2147483647 h 29"/>
                <a:gd name="T48" fmla="*/ 2147483647 w 34"/>
                <a:gd name="T49" fmla="*/ 2147483647 h 29"/>
                <a:gd name="T50" fmla="*/ 2147483647 w 34"/>
                <a:gd name="T51" fmla="*/ 2147483647 h 29"/>
                <a:gd name="T52" fmla="*/ 2147483647 w 34"/>
                <a:gd name="T53" fmla="*/ 2147483647 h 29"/>
                <a:gd name="T54" fmla="*/ 2147483647 w 34"/>
                <a:gd name="T55" fmla="*/ 2147483647 h 29"/>
                <a:gd name="T56" fmla="*/ 2147483647 w 34"/>
                <a:gd name="T57" fmla="*/ 2147483647 h 29"/>
                <a:gd name="T58" fmla="*/ 2147483647 w 34"/>
                <a:gd name="T59" fmla="*/ 2147483647 h 29"/>
                <a:gd name="T60" fmla="*/ 2147483647 w 34"/>
                <a:gd name="T61" fmla="*/ 2147483647 h 29"/>
                <a:gd name="T62" fmla="*/ 2147483647 w 34"/>
                <a:gd name="T63" fmla="*/ 2147483647 h 29"/>
                <a:gd name="T64" fmla="*/ 2147483647 w 34"/>
                <a:gd name="T65" fmla="*/ 2147483647 h 29"/>
                <a:gd name="T66" fmla="*/ 2147483647 w 34"/>
                <a:gd name="T67" fmla="*/ 2147483647 h 29"/>
                <a:gd name="T68" fmla="*/ 2147483647 w 34"/>
                <a:gd name="T69" fmla="*/ 2147483647 h 29"/>
                <a:gd name="T70" fmla="*/ 2147483647 w 34"/>
                <a:gd name="T71" fmla="*/ 2147483647 h 29"/>
                <a:gd name="T72" fmla="*/ 2147483647 w 34"/>
                <a:gd name="T73" fmla="*/ 2147483647 h 29"/>
                <a:gd name="T74" fmla="*/ 2147483647 w 34"/>
                <a:gd name="T75" fmla="*/ 2147483647 h 29"/>
                <a:gd name="T76" fmla="*/ 2147483647 w 34"/>
                <a:gd name="T77" fmla="*/ 2147483647 h 29"/>
                <a:gd name="T78" fmla="*/ 2147483647 w 34"/>
                <a:gd name="T79" fmla="*/ 2147483647 h 29"/>
                <a:gd name="T80" fmla="*/ 2147483647 w 34"/>
                <a:gd name="T81" fmla="*/ 2147483647 h 29"/>
                <a:gd name="T82" fmla="*/ 2147483647 w 34"/>
                <a:gd name="T83" fmla="*/ 2147483647 h 29"/>
                <a:gd name="T84" fmla="*/ 2147483647 w 34"/>
                <a:gd name="T85" fmla="*/ 2147483647 h 29"/>
                <a:gd name="T86" fmla="*/ 2147483647 w 34"/>
                <a:gd name="T87" fmla="*/ 2147483647 h 29"/>
                <a:gd name="T88" fmla="*/ 2147483647 w 34"/>
                <a:gd name="T89" fmla="*/ 2147483647 h 29"/>
                <a:gd name="T90" fmla="*/ 2147483647 w 34"/>
                <a:gd name="T91" fmla="*/ 2147483647 h 29"/>
                <a:gd name="T92" fmla="*/ 2147483647 w 34"/>
                <a:gd name="T93" fmla="*/ 2147483647 h 29"/>
                <a:gd name="T94" fmla="*/ 2147483647 w 34"/>
                <a:gd name="T95" fmla="*/ 2147483647 h 29"/>
                <a:gd name="T96" fmla="*/ 2147483647 w 34"/>
                <a:gd name="T97" fmla="*/ 2147483647 h 29"/>
                <a:gd name="T98" fmla="*/ 2147483647 w 34"/>
                <a:gd name="T99" fmla="*/ 2147483647 h 29"/>
                <a:gd name="T100" fmla="*/ 2147483647 w 34"/>
                <a:gd name="T101" fmla="*/ 2147483647 h 29"/>
                <a:gd name="T102" fmla="*/ 2147483647 w 34"/>
                <a:gd name="T103" fmla="*/ 2147483647 h 29"/>
                <a:gd name="T104" fmla="*/ 2147483647 w 34"/>
                <a:gd name="T105" fmla="*/ 2147483647 h 29"/>
                <a:gd name="T106" fmla="*/ 2147483647 w 34"/>
                <a:gd name="T107" fmla="*/ 2147483647 h 29"/>
                <a:gd name="T108" fmla="*/ 2147483647 w 34"/>
                <a:gd name="T109" fmla="*/ 2147483647 h 29"/>
                <a:gd name="T110" fmla="*/ 2147483647 w 34"/>
                <a:gd name="T111" fmla="*/ 2147483647 h 29"/>
                <a:gd name="T112" fmla="*/ 2147483647 w 34"/>
                <a:gd name="T113" fmla="*/ 2147483647 h 29"/>
                <a:gd name="T114" fmla="*/ 0 w 34"/>
                <a:gd name="T115" fmla="*/ 2147483647 h 2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4"/>
                <a:gd name="T175" fmla="*/ 0 h 29"/>
                <a:gd name="T176" fmla="*/ 34 w 34"/>
                <a:gd name="T177" fmla="*/ 29 h 2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4" h="29">
                  <a:moveTo>
                    <a:pt x="0" y="8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2" y="8"/>
                  </a:lnTo>
                  <a:lnTo>
                    <a:pt x="5" y="8"/>
                  </a:lnTo>
                  <a:lnTo>
                    <a:pt x="5" y="10"/>
                  </a:lnTo>
                  <a:lnTo>
                    <a:pt x="8" y="10"/>
                  </a:lnTo>
                  <a:lnTo>
                    <a:pt x="8" y="8"/>
                  </a:lnTo>
                  <a:lnTo>
                    <a:pt x="5" y="8"/>
                  </a:lnTo>
                  <a:lnTo>
                    <a:pt x="5" y="5"/>
                  </a:lnTo>
                  <a:lnTo>
                    <a:pt x="5" y="2"/>
                  </a:lnTo>
                  <a:lnTo>
                    <a:pt x="5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21" y="2"/>
                  </a:lnTo>
                  <a:lnTo>
                    <a:pt x="21" y="5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4" y="10"/>
                  </a:lnTo>
                  <a:lnTo>
                    <a:pt x="24" y="13"/>
                  </a:lnTo>
                  <a:lnTo>
                    <a:pt x="24" y="10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9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2" y="13"/>
                  </a:lnTo>
                  <a:lnTo>
                    <a:pt x="34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4" y="24"/>
                  </a:lnTo>
                  <a:lnTo>
                    <a:pt x="32" y="24"/>
                  </a:lnTo>
                  <a:lnTo>
                    <a:pt x="32" y="26"/>
                  </a:lnTo>
                  <a:lnTo>
                    <a:pt x="29" y="26"/>
                  </a:lnTo>
                  <a:lnTo>
                    <a:pt x="29" y="29"/>
                  </a:lnTo>
                  <a:lnTo>
                    <a:pt x="26" y="29"/>
                  </a:lnTo>
                  <a:lnTo>
                    <a:pt x="24" y="29"/>
                  </a:lnTo>
                  <a:lnTo>
                    <a:pt x="21" y="29"/>
                  </a:lnTo>
                  <a:lnTo>
                    <a:pt x="18" y="26"/>
                  </a:lnTo>
                  <a:lnTo>
                    <a:pt x="16" y="26"/>
                  </a:lnTo>
                  <a:lnTo>
                    <a:pt x="13" y="24"/>
                  </a:lnTo>
                  <a:lnTo>
                    <a:pt x="13" y="21"/>
                  </a:lnTo>
                  <a:lnTo>
                    <a:pt x="16" y="21"/>
                  </a:lnTo>
                  <a:lnTo>
                    <a:pt x="16" y="18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0" y="16"/>
                  </a:lnTo>
                  <a:lnTo>
                    <a:pt x="10" y="13"/>
                  </a:lnTo>
                  <a:lnTo>
                    <a:pt x="8" y="13"/>
                  </a:lnTo>
                  <a:lnTo>
                    <a:pt x="8" y="10"/>
                  </a:lnTo>
                  <a:lnTo>
                    <a:pt x="5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22" name="Freeform 688"/>
            <p:cNvSpPr>
              <a:spLocks/>
            </p:cNvSpPr>
            <p:nvPr/>
          </p:nvSpPr>
          <p:spPr bwMode="auto">
            <a:xfrm>
              <a:off x="3408363" y="4957763"/>
              <a:ext cx="9525" cy="12700"/>
            </a:xfrm>
            <a:custGeom>
              <a:avLst/>
              <a:gdLst>
                <a:gd name="T0" fmla="*/ 2147483647 w 3"/>
                <a:gd name="T1" fmla="*/ 0 h 3"/>
                <a:gd name="T2" fmla="*/ 2147483647 w 3"/>
                <a:gd name="T3" fmla="*/ 2147483647 h 3"/>
                <a:gd name="T4" fmla="*/ 0 w 3"/>
                <a:gd name="T5" fmla="*/ 2147483647 h 3"/>
                <a:gd name="T6" fmla="*/ 2147483647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3" y="0"/>
                  </a:moveTo>
                  <a:lnTo>
                    <a:pt x="3" y="3"/>
                  </a:lnTo>
                  <a:lnTo>
                    <a:pt x="0" y="3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23" name="Freeform 689"/>
            <p:cNvSpPr>
              <a:spLocks/>
            </p:cNvSpPr>
            <p:nvPr/>
          </p:nvSpPr>
          <p:spPr bwMode="auto">
            <a:xfrm>
              <a:off x="3287713" y="4697413"/>
              <a:ext cx="31750" cy="19050"/>
            </a:xfrm>
            <a:custGeom>
              <a:avLst/>
              <a:gdLst>
                <a:gd name="T0" fmla="*/ 2147483647 w 8"/>
                <a:gd name="T1" fmla="*/ 2147483647 h 5"/>
                <a:gd name="T2" fmla="*/ 2147483647 w 8"/>
                <a:gd name="T3" fmla="*/ 2147483647 h 5"/>
                <a:gd name="T4" fmla="*/ 2147483647 w 8"/>
                <a:gd name="T5" fmla="*/ 2147483647 h 5"/>
                <a:gd name="T6" fmla="*/ 2147483647 w 8"/>
                <a:gd name="T7" fmla="*/ 2147483647 h 5"/>
                <a:gd name="T8" fmla="*/ 2147483647 w 8"/>
                <a:gd name="T9" fmla="*/ 2147483647 h 5"/>
                <a:gd name="T10" fmla="*/ 0 w 8"/>
                <a:gd name="T11" fmla="*/ 2147483647 h 5"/>
                <a:gd name="T12" fmla="*/ 2147483647 w 8"/>
                <a:gd name="T13" fmla="*/ 2147483647 h 5"/>
                <a:gd name="T14" fmla="*/ 2147483647 w 8"/>
                <a:gd name="T15" fmla="*/ 0 h 5"/>
                <a:gd name="T16" fmla="*/ 2147483647 w 8"/>
                <a:gd name="T17" fmla="*/ 0 h 5"/>
                <a:gd name="T18" fmla="*/ 2147483647 w 8"/>
                <a:gd name="T19" fmla="*/ 0 h 5"/>
                <a:gd name="T20" fmla="*/ 2147483647 w 8"/>
                <a:gd name="T21" fmla="*/ 2147483647 h 5"/>
                <a:gd name="T22" fmla="*/ 2147483647 w 8"/>
                <a:gd name="T23" fmla="*/ 2147483647 h 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"/>
                <a:gd name="T37" fmla="*/ 0 h 5"/>
                <a:gd name="T38" fmla="*/ 8 w 8"/>
                <a:gd name="T39" fmla="*/ 5 h 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" h="5">
                  <a:moveTo>
                    <a:pt x="5" y="2"/>
                  </a:moveTo>
                  <a:lnTo>
                    <a:pt x="5" y="5"/>
                  </a:lnTo>
                  <a:lnTo>
                    <a:pt x="3" y="2"/>
                  </a:lnTo>
                  <a:lnTo>
                    <a:pt x="3" y="5"/>
                  </a:lnTo>
                  <a:lnTo>
                    <a:pt x="3" y="2"/>
                  </a:lnTo>
                  <a:lnTo>
                    <a:pt x="0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24" name="Freeform 690"/>
            <p:cNvSpPr>
              <a:spLocks/>
            </p:cNvSpPr>
            <p:nvPr/>
          </p:nvSpPr>
          <p:spPr bwMode="auto">
            <a:xfrm>
              <a:off x="3298825" y="4716463"/>
              <a:ext cx="38100" cy="44450"/>
            </a:xfrm>
            <a:custGeom>
              <a:avLst/>
              <a:gdLst>
                <a:gd name="T0" fmla="*/ 2147483647 w 10"/>
                <a:gd name="T1" fmla="*/ 2147483647 h 11"/>
                <a:gd name="T2" fmla="*/ 2147483647 w 10"/>
                <a:gd name="T3" fmla="*/ 2147483647 h 11"/>
                <a:gd name="T4" fmla="*/ 0 w 10"/>
                <a:gd name="T5" fmla="*/ 2147483647 h 11"/>
                <a:gd name="T6" fmla="*/ 0 w 10"/>
                <a:gd name="T7" fmla="*/ 2147483647 h 11"/>
                <a:gd name="T8" fmla="*/ 0 w 10"/>
                <a:gd name="T9" fmla="*/ 2147483647 h 11"/>
                <a:gd name="T10" fmla="*/ 2147483647 w 10"/>
                <a:gd name="T11" fmla="*/ 2147483647 h 11"/>
                <a:gd name="T12" fmla="*/ 2147483647 w 10"/>
                <a:gd name="T13" fmla="*/ 2147483647 h 11"/>
                <a:gd name="T14" fmla="*/ 2147483647 w 10"/>
                <a:gd name="T15" fmla="*/ 2147483647 h 11"/>
                <a:gd name="T16" fmla="*/ 2147483647 w 10"/>
                <a:gd name="T17" fmla="*/ 2147483647 h 11"/>
                <a:gd name="T18" fmla="*/ 2147483647 w 10"/>
                <a:gd name="T19" fmla="*/ 0 h 11"/>
                <a:gd name="T20" fmla="*/ 2147483647 w 10"/>
                <a:gd name="T21" fmla="*/ 0 h 11"/>
                <a:gd name="T22" fmla="*/ 2147483647 w 10"/>
                <a:gd name="T23" fmla="*/ 0 h 11"/>
                <a:gd name="T24" fmla="*/ 2147483647 w 10"/>
                <a:gd name="T25" fmla="*/ 2147483647 h 11"/>
                <a:gd name="T26" fmla="*/ 2147483647 w 10"/>
                <a:gd name="T27" fmla="*/ 2147483647 h 11"/>
                <a:gd name="T28" fmla="*/ 2147483647 w 10"/>
                <a:gd name="T29" fmla="*/ 2147483647 h 11"/>
                <a:gd name="T30" fmla="*/ 2147483647 w 10"/>
                <a:gd name="T31" fmla="*/ 2147483647 h 11"/>
                <a:gd name="T32" fmla="*/ 2147483647 w 10"/>
                <a:gd name="T33" fmla="*/ 2147483647 h 11"/>
                <a:gd name="T34" fmla="*/ 2147483647 w 10"/>
                <a:gd name="T35" fmla="*/ 2147483647 h 11"/>
                <a:gd name="T36" fmla="*/ 2147483647 w 10"/>
                <a:gd name="T37" fmla="*/ 2147483647 h 11"/>
                <a:gd name="T38" fmla="*/ 2147483647 w 10"/>
                <a:gd name="T39" fmla="*/ 2147483647 h 11"/>
                <a:gd name="T40" fmla="*/ 2147483647 w 10"/>
                <a:gd name="T41" fmla="*/ 2147483647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"/>
                <a:gd name="T64" fmla="*/ 0 h 11"/>
                <a:gd name="T65" fmla="*/ 10 w 10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" h="11">
                  <a:moveTo>
                    <a:pt x="2" y="8"/>
                  </a:moveTo>
                  <a:lnTo>
                    <a:pt x="2" y="11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5" y="3"/>
                  </a:lnTo>
                  <a:lnTo>
                    <a:pt x="8" y="3"/>
                  </a:lnTo>
                  <a:lnTo>
                    <a:pt x="8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10" y="3"/>
                  </a:lnTo>
                  <a:lnTo>
                    <a:pt x="10" y="5"/>
                  </a:lnTo>
                  <a:lnTo>
                    <a:pt x="8" y="5"/>
                  </a:lnTo>
                  <a:lnTo>
                    <a:pt x="5" y="5"/>
                  </a:lnTo>
                  <a:lnTo>
                    <a:pt x="2" y="5"/>
                  </a:lnTo>
                  <a:lnTo>
                    <a:pt x="2" y="8"/>
                  </a:lnTo>
                  <a:lnTo>
                    <a:pt x="5" y="8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25" name="Freeform 691"/>
            <p:cNvSpPr>
              <a:spLocks/>
            </p:cNvSpPr>
            <p:nvPr/>
          </p:nvSpPr>
          <p:spPr bwMode="auto">
            <a:xfrm>
              <a:off x="3408363" y="4387850"/>
              <a:ext cx="0" cy="25400"/>
            </a:xfrm>
            <a:custGeom>
              <a:avLst/>
              <a:gdLst>
                <a:gd name="T0" fmla="*/ 2147483647 h 6"/>
                <a:gd name="T1" fmla="*/ 2147483647 h 6"/>
                <a:gd name="T2" fmla="*/ 0 h 6"/>
                <a:gd name="T3" fmla="*/ 2147483647 h 6"/>
                <a:gd name="T4" fmla="*/ 2147483647 h 6"/>
                <a:gd name="T5" fmla="*/ 0 60000 65536"/>
                <a:gd name="T6" fmla="*/ 0 60000 65536"/>
                <a:gd name="T7" fmla="*/ 0 60000 65536"/>
                <a:gd name="T8" fmla="*/ 0 60000 65536"/>
                <a:gd name="T9" fmla="*/ 0 60000 65536"/>
                <a:gd name="T10" fmla="*/ 0 h 6"/>
                <a:gd name="T11" fmla="*/ 6 h 6"/>
              </a:gdLst>
              <a:ahLst/>
              <a:cxnLst>
                <a:cxn ang="T5">
                  <a:pos x="0" y="T0"/>
                </a:cxn>
                <a:cxn ang="T6">
                  <a:pos x="0" y="T1"/>
                </a:cxn>
                <a:cxn ang="T7">
                  <a:pos x="0" y="T2"/>
                </a:cxn>
                <a:cxn ang="T8">
                  <a:pos x="0" y="T3"/>
                </a:cxn>
                <a:cxn ang="T9">
                  <a:pos x="0" y="T4"/>
                </a:cxn>
              </a:cxnLst>
              <a:rect l="0" t="T10" r="0" b="T11"/>
              <a:pathLst>
                <a:path h="6">
                  <a:moveTo>
                    <a:pt x="0" y="6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26" name="Freeform 692"/>
            <p:cNvSpPr>
              <a:spLocks/>
            </p:cNvSpPr>
            <p:nvPr/>
          </p:nvSpPr>
          <p:spPr bwMode="auto">
            <a:xfrm>
              <a:off x="3478213" y="4514850"/>
              <a:ext cx="9525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27" name="Freeform 693"/>
            <p:cNvSpPr>
              <a:spLocks/>
            </p:cNvSpPr>
            <p:nvPr/>
          </p:nvSpPr>
          <p:spPr bwMode="auto">
            <a:xfrm>
              <a:off x="3497263" y="4537075"/>
              <a:ext cx="0" cy="9525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28" name="Freeform 694"/>
            <p:cNvSpPr>
              <a:spLocks/>
            </p:cNvSpPr>
            <p:nvPr/>
          </p:nvSpPr>
          <p:spPr bwMode="auto">
            <a:xfrm>
              <a:off x="3487738" y="4483100"/>
              <a:ext cx="38100" cy="44450"/>
            </a:xfrm>
            <a:custGeom>
              <a:avLst/>
              <a:gdLst>
                <a:gd name="T0" fmla="*/ 0 w 11"/>
                <a:gd name="T1" fmla="*/ 2147483647 h 11"/>
                <a:gd name="T2" fmla="*/ 2147483647 w 11"/>
                <a:gd name="T3" fmla="*/ 2147483647 h 11"/>
                <a:gd name="T4" fmla="*/ 2147483647 w 11"/>
                <a:gd name="T5" fmla="*/ 2147483647 h 11"/>
                <a:gd name="T6" fmla="*/ 2147483647 w 11"/>
                <a:gd name="T7" fmla="*/ 2147483647 h 11"/>
                <a:gd name="T8" fmla="*/ 0 w 11"/>
                <a:gd name="T9" fmla="*/ 2147483647 h 11"/>
                <a:gd name="T10" fmla="*/ 2147483647 w 11"/>
                <a:gd name="T11" fmla="*/ 2147483647 h 11"/>
                <a:gd name="T12" fmla="*/ 2147483647 w 11"/>
                <a:gd name="T13" fmla="*/ 0 h 11"/>
                <a:gd name="T14" fmla="*/ 0 w 11"/>
                <a:gd name="T15" fmla="*/ 0 h 11"/>
                <a:gd name="T16" fmla="*/ 2147483647 w 11"/>
                <a:gd name="T17" fmla="*/ 0 h 11"/>
                <a:gd name="T18" fmla="*/ 2147483647 w 11"/>
                <a:gd name="T19" fmla="*/ 0 h 11"/>
                <a:gd name="T20" fmla="*/ 2147483647 w 11"/>
                <a:gd name="T21" fmla="*/ 0 h 11"/>
                <a:gd name="T22" fmla="*/ 2147483647 w 11"/>
                <a:gd name="T23" fmla="*/ 2147483647 h 11"/>
                <a:gd name="T24" fmla="*/ 2147483647 w 11"/>
                <a:gd name="T25" fmla="*/ 2147483647 h 11"/>
                <a:gd name="T26" fmla="*/ 2147483647 w 11"/>
                <a:gd name="T27" fmla="*/ 2147483647 h 11"/>
                <a:gd name="T28" fmla="*/ 2147483647 w 11"/>
                <a:gd name="T29" fmla="*/ 2147483647 h 11"/>
                <a:gd name="T30" fmla="*/ 2147483647 w 11"/>
                <a:gd name="T31" fmla="*/ 2147483647 h 11"/>
                <a:gd name="T32" fmla="*/ 2147483647 w 11"/>
                <a:gd name="T33" fmla="*/ 2147483647 h 11"/>
                <a:gd name="T34" fmla="*/ 2147483647 w 11"/>
                <a:gd name="T35" fmla="*/ 2147483647 h 11"/>
                <a:gd name="T36" fmla="*/ 2147483647 w 11"/>
                <a:gd name="T37" fmla="*/ 2147483647 h 11"/>
                <a:gd name="T38" fmla="*/ 2147483647 w 11"/>
                <a:gd name="T39" fmla="*/ 2147483647 h 11"/>
                <a:gd name="T40" fmla="*/ 0 w 11"/>
                <a:gd name="T41" fmla="*/ 2147483647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"/>
                <a:gd name="T64" fmla="*/ 0 h 11"/>
                <a:gd name="T65" fmla="*/ 11 w 11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" h="11">
                  <a:moveTo>
                    <a:pt x="0" y="8"/>
                  </a:moveTo>
                  <a:lnTo>
                    <a:pt x="3" y="8"/>
                  </a:lnTo>
                  <a:lnTo>
                    <a:pt x="3" y="6"/>
                  </a:lnTo>
                  <a:lnTo>
                    <a:pt x="3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8" y="6"/>
                  </a:lnTo>
                  <a:lnTo>
                    <a:pt x="11" y="6"/>
                  </a:lnTo>
                  <a:lnTo>
                    <a:pt x="11" y="8"/>
                  </a:lnTo>
                  <a:lnTo>
                    <a:pt x="8" y="8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3" y="11"/>
                  </a:lnTo>
                  <a:lnTo>
                    <a:pt x="3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29" name="Freeform 695"/>
            <p:cNvSpPr>
              <a:spLocks/>
            </p:cNvSpPr>
            <p:nvPr/>
          </p:nvSpPr>
          <p:spPr bwMode="auto">
            <a:xfrm>
              <a:off x="3478213" y="4294188"/>
              <a:ext cx="9525" cy="9525"/>
            </a:xfrm>
            <a:custGeom>
              <a:avLst/>
              <a:gdLst>
                <a:gd name="T0" fmla="*/ 2147483647 w 2"/>
                <a:gd name="T1" fmla="*/ 2147483647 h 3"/>
                <a:gd name="T2" fmla="*/ 0 w 2"/>
                <a:gd name="T3" fmla="*/ 2147483647 h 3"/>
                <a:gd name="T4" fmla="*/ 0 w 2"/>
                <a:gd name="T5" fmla="*/ 0 h 3"/>
                <a:gd name="T6" fmla="*/ 0 w 2"/>
                <a:gd name="T7" fmla="*/ 2147483647 h 3"/>
                <a:gd name="T8" fmla="*/ 2147483647 w 2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3"/>
                <a:gd name="T17" fmla="*/ 2 w 2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3">
                  <a:moveTo>
                    <a:pt x="2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30" name="Freeform 696"/>
            <p:cNvSpPr>
              <a:spLocks/>
            </p:cNvSpPr>
            <p:nvPr/>
          </p:nvSpPr>
          <p:spPr bwMode="auto">
            <a:xfrm>
              <a:off x="3487738" y="4303713"/>
              <a:ext cx="9525" cy="11112"/>
            </a:xfrm>
            <a:custGeom>
              <a:avLst/>
              <a:gdLst>
                <a:gd name="T0" fmla="*/ 0 w 3"/>
                <a:gd name="T1" fmla="*/ 2147483647 h 3"/>
                <a:gd name="T2" fmla="*/ 0 w 3"/>
                <a:gd name="T3" fmla="*/ 0 h 3"/>
                <a:gd name="T4" fmla="*/ 2147483647 w 3"/>
                <a:gd name="T5" fmla="*/ 0 h 3"/>
                <a:gd name="T6" fmla="*/ 2147483647 w 3"/>
                <a:gd name="T7" fmla="*/ 2147483647 h 3"/>
                <a:gd name="T8" fmla="*/ 2147483647 w 3"/>
                <a:gd name="T9" fmla="*/ 0 h 3"/>
                <a:gd name="T10" fmla="*/ 0 w 3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3"/>
                <a:gd name="T20" fmla="*/ 3 w 3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3">
                  <a:moveTo>
                    <a:pt x="0" y="3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31" name="Freeform 697"/>
            <p:cNvSpPr>
              <a:spLocks/>
            </p:cNvSpPr>
            <p:nvPr/>
          </p:nvSpPr>
          <p:spPr bwMode="auto">
            <a:xfrm>
              <a:off x="3390900" y="4348163"/>
              <a:ext cx="7938" cy="7937"/>
            </a:xfrm>
            <a:custGeom>
              <a:avLst/>
              <a:gdLst>
                <a:gd name="T0" fmla="*/ 2147483647 w 2"/>
                <a:gd name="T1" fmla="*/ 2147483647 h 2"/>
                <a:gd name="T2" fmla="*/ 0 w 2"/>
                <a:gd name="T3" fmla="*/ 0 h 2"/>
                <a:gd name="T4" fmla="*/ 2147483647 w 2"/>
                <a:gd name="T5" fmla="*/ 0 h 2"/>
                <a:gd name="T6" fmla="*/ 2147483647 w 2"/>
                <a:gd name="T7" fmla="*/ 2147483647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2"/>
                <a:gd name="T14" fmla="*/ 2 w 2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2">
                  <a:moveTo>
                    <a:pt x="2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32" name="Freeform 698"/>
            <p:cNvSpPr>
              <a:spLocks/>
            </p:cNvSpPr>
            <p:nvPr/>
          </p:nvSpPr>
          <p:spPr bwMode="auto">
            <a:xfrm>
              <a:off x="3408363" y="4398963"/>
              <a:ext cx="9525" cy="14287"/>
            </a:xfrm>
            <a:custGeom>
              <a:avLst/>
              <a:gdLst>
                <a:gd name="T0" fmla="*/ 0 w 3"/>
                <a:gd name="T1" fmla="*/ 2147483647 h 3"/>
                <a:gd name="T2" fmla="*/ 0 w 3"/>
                <a:gd name="T3" fmla="*/ 0 h 3"/>
                <a:gd name="T4" fmla="*/ 0 w 3"/>
                <a:gd name="T5" fmla="*/ 2147483647 h 3"/>
                <a:gd name="T6" fmla="*/ 2147483647 w 3"/>
                <a:gd name="T7" fmla="*/ 2147483647 h 3"/>
                <a:gd name="T8" fmla="*/ 0 w 3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3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33" name="Freeform 699"/>
            <p:cNvSpPr>
              <a:spLocks/>
            </p:cNvSpPr>
            <p:nvPr/>
          </p:nvSpPr>
          <p:spPr bwMode="auto">
            <a:xfrm>
              <a:off x="3417888" y="4419600"/>
              <a:ext cx="7937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34" name="Freeform 700"/>
            <p:cNvSpPr>
              <a:spLocks/>
            </p:cNvSpPr>
            <p:nvPr/>
          </p:nvSpPr>
          <p:spPr bwMode="auto">
            <a:xfrm>
              <a:off x="3438525" y="4356100"/>
              <a:ext cx="9525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35" name="Freeform 701"/>
            <p:cNvSpPr>
              <a:spLocks/>
            </p:cNvSpPr>
            <p:nvPr/>
          </p:nvSpPr>
          <p:spPr bwMode="auto">
            <a:xfrm>
              <a:off x="3448050" y="4337050"/>
              <a:ext cx="9525" cy="19050"/>
            </a:xfrm>
            <a:custGeom>
              <a:avLst/>
              <a:gdLst>
                <a:gd name="T0" fmla="*/ 0 w 2"/>
                <a:gd name="T1" fmla="*/ 2147483647 h 5"/>
                <a:gd name="T2" fmla="*/ 0 w 2"/>
                <a:gd name="T3" fmla="*/ 2147483647 h 5"/>
                <a:gd name="T4" fmla="*/ 0 w 2"/>
                <a:gd name="T5" fmla="*/ 0 h 5"/>
                <a:gd name="T6" fmla="*/ 0 w 2"/>
                <a:gd name="T7" fmla="*/ 2147483647 h 5"/>
                <a:gd name="T8" fmla="*/ 2147483647 w 2"/>
                <a:gd name="T9" fmla="*/ 2147483647 h 5"/>
                <a:gd name="T10" fmla="*/ 2147483647 w 2"/>
                <a:gd name="T11" fmla="*/ 2147483647 h 5"/>
                <a:gd name="T12" fmla="*/ 0 w 2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5"/>
                <a:gd name="T23" fmla="*/ 2 w 2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5">
                  <a:moveTo>
                    <a:pt x="0" y="5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36" name="Freeform 702"/>
            <p:cNvSpPr>
              <a:spLocks/>
            </p:cNvSpPr>
            <p:nvPr/>
          </p:nvSpPr>
          <p:spPr bwMode="auto">
            <a:xfrm>
              <a:off x="3538538" y="4514850"/>
              <a:ext cx="49212" cy="31750"/>
            </a:xfrm>
            <a:custGeom>
              <a:avLst/>
              <a:gdLst>
                <a:gd name="T0" fmla="*/ 0 w 13"/>
                <a:gd name="T1" fmla="*/ 2147483647 h 8"/>
                <a:gd name="T2" fmla="*/ 2147483647 w 13"/>
                <a:gd name="T3" fmla="*/ 2147483647 h 8"/>
                <a:gd name="T4" fmla="*/ 2147483647 w 13"/>
                <a:gd name="T5" fmla="*/ 2147483647 h 8"/>
                <a:gd name="T6" fmla="*/ 2147483647 w 13"/>
                <a:gd name="T7" fmla="*/ 2147483647 h 8"/>
                <a:gd name="T8" fmla="*/ 2147483647 w 13"/>
                <a:gd name="T9" fmla="*/ 2147483647 h 8"/>
                <a:gd name="T10" fmla="*/ 2147483647 w 13"/>
                <a:gd name="T11" fmla="*/ 2147483647 h 8"/>
                <a:gd name="T12" fmla="*/ 2147483647 w 13"/>
                <a:gd name="T13" fmla="*/ 0 h 8"/>
                <a:gd name="T14" fmla="*/ 2147483647 w 13"/>
                <a:gd name="T15" fmla="*/ 0 h 8"/>
                <a:gd name="T16" fmla="*/ 2147483647 w 13"/>
                <a:gd name="T17" fmla="*/ 2147483647 h 8"/>
                <a:gd name="T18" fmla="*/ 2147483647 w 13"/>
                <a:gd name="T19" fmla="*/ 2147483647 h 8"/>
                <a:gd name="T20" fmla="*/ 2147483647 w 13"/>
                <a:gd name="T21" fmla="*/ 2147483647 h 8"/>
                <a:gd name="T22" fmla="*/ 2147483647 w 13"/>
                <a:gd name="T23" fmla="*/ 2147483647 h 8"/>
                <a:gd name="T24" fmla="*/ 2147483647 w 13"/>
                <a:gd name="T25" fmla="*/ 2147483647 h 8"/>
                <a:gd name="T26" fmla="*/ 2147483647 w 13"/>
                <a:gd name="T27" fmla="*/ 2147483647 h 8"/>
                <a:gd name="T28" fmla="*/ 2147483647 w 13"/>
                <a:gd name="T29" fmla="*/ 2147483647 h 8"/>
                <a:gd name="T30" fmla="*/ 2147483647 w 13"/>
                <a:gd name="T31" fmla="*/ 2147483647 h 8"/>
                <a:gd name="T32" fmla="*/ 2147483647 w 13"/>
                <a:gd name="T33" fmla="*/ 2147483647 h 8"/>
                <a:gd name="T34" fmla="*/ 2147483647 w 13"/>
                <a:gd name="T35" fmla="*/ 2147483647 h 8"/>
                <a:gd name="T36" fmla="*/ 2147483647 w 13"/>
                <a:gd name="T37" fmla="*/ 2147483647 h 8"/>
                <a:gd name="T38" fmla="*/ 0 w 13"/>
                <a:gd name="T39" fmla="*/ 2147483647 h 8"/>
                <a:gd name="T40" fmla="*/ 0 w 13"/>
                <a:gd name="T41" fmla="*/ 2147483647 h 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"/>
                <a:gd name="T64" fmla="*/ 0 h 8"/>
                <a:gd name="T65" fmla="*/ 13 w 13"/>
                <a:gd name="T66" fmla="*/ 8 h 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" h="8">
                  <a:moveTo>
                    <a:pt x="0" y="3"/>
                  </a:moveTo>
                  <a:lnTo>
                    <a:pt x="2" y="3"/>
                  </a:lnTo>
                  <a:lnTo>
                    <a:pt x="2" y="6"/>
                  </a:lnTo>
                  <a:lnTo>
                    <a:pt x="2" y="3"/>
                  </a:lnTo>
                  <a:lnTo>
                    <a:pt x="5" y="3"/>
                  </a:lnTo>
                  <a:lnTo>
                    <a:pt x="8" y="3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3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0" y="6"/>
                  </a:lnTo>
                  <a:lnTo>
                    <a:pt x="8" y="6"/>
                  </a:lnTo>
                  <a:lnTo>
                    <a:pt x="5" y="6"/>
                  </a:lnTo>
                  <a:lnTo>
                    <a:pt x="5" y="8"/>
                  </a:lnTo>
                  <a:lnTo>
                    <a:pt x="5" y="6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9525">
              <a:noFill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37" name="Freeform 703"/>
            <p:cNvSpPr>
              <a:spLocks/>
            </p:cNvSpPr>
            <p:nvPr/>
          </p:nvSpPr>
          <p:spPr bwMode="auto">
            <a:xfrm>
              <a:off x="3538538" y="4514850"/>
              <a:ext cx="49212" cy="31750"/>
            </a:xfrm>
            <a:custGeom>
              <a:avLst/>
              <a:gdLst>
                <a:gd name="T0" fmla="*/ 0 w 13"/>
                <a:gd name="T1" fmla="*/ 2147483647 h 8"/>
                <a:gd name="T2" fmla="*/ 2147483647 w 13"/>
                <a:gd name="T3" fmla="*/ 2147483647 h 8"/>
                <a:gd name="T4" fmla="*/ 2147483647 w 13"/>
                <a:gd name="T5" fmla="*/ 2147483647 h 8"/>
                <a:gd name="T6" fmla="*/ 2147483647 w 13"/>
                <a:gd name="T7" fmla="*/ 2147483647 h 8"/>
                <a:gd name="T8" fmla="*/ 2147483647 w 13"/>
                <a:gd name="T9" fmla="*/ 2147483647 h 8"/>
                <a:gd name="T10" fmla="*/ 2147483647 w 13"/>
                <a:gd name="T11" fmla="*/ 2147483647 h 8"/>
                <a:gd name="T12" fmla="*/ 2147483647 w 13"/>
                <a:gd name="T13" fmla="*/ 0 h 8"/>
                <a:gd name="T14" fmla="*/ 2147483647 w 13"/>
                <a:gd name="T15" fmla="*/ 0 h 8"/>
                <a:gd name="T16" fmla="*/ 2147483647 w 13"/>
                <a:gd name="T17" fmla="*/ 2147483647 h 8"/>
                <a:gd name="T18" fmla="*/ 2147483647 w 13"/>
                <a:gd name="T19" fmla="*/ 2147483647 h 8"/>
                <a:gd name="T20" fmla="*/ 2147483647 w 13"/>
                <a:gd name="T21" fmla="*/ 2147483647 h 8"/>
                <a:gd name="T22" fmla="*/ 2147483647 w 13"/>
                <a:gd name="T23" fmla="*/ 2147483647 h 8"/>
                <a:gd name="T24" fmla="*/ 2147483647 w 13"/>
                <a:gd name="T25" fmla="*/ 2147483647 h 8"/>
                <a:gd name="T26" fmla="*/ 2147483647 w 13"/>
                <a:gd name="T27" fmla="*/ 2147483647 h 8"/>
                <a:gd name="T28" fmla="*/ 2147483647 w 13"/>
                <a:gd name="T29" fmla="*/ 2147483647 h 8"/>
                <a:gd name="T30" fmla="*/ 2147483647 w 13"/>
                <a:gd name="T31" fmla="*/ 2147483647 h 8"/>
                <a:gd name="T32" fmla="*/ 2147483647 w 13"/>
                <a:gd name="T33" fmla="*/ 2147483647 h 8"/>
                <a:gd name="T34" fmla="*/ 2147483647 w 13"/>
                <a:gd name="T35" fmla="*/ 2147483647 h 8"/>
                <a:gd name="T36" fmla="*/ 2147483647 w 13"/>
                <a:gd name="T37" fmla="*/ 2147483647 h 8"/>
                <a:gd name="T38" fmla="*/ 0 w 13"/>
                <a:gd name="T39" fmla="*/ 2147483647 h 8"/>
                <a:gd name="T40" fmla="*/ 0 w 13"/>
                <a:gd name="T41" fmla="*/ 2147483647 h 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"/>
                <a:gd name="T64" fmla="*/ 0 h 8"/>
                <a:gd name="T65" fmla="*/ 13 w 13"/>
                <a:gd name="T66" fmla="*/ 8 h 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" h="8">
                  <a:moveTo>
                    <a:pt x="0" y="3"/>
                  </a:moveTo>
                  <a:lnTo>
                    <a:pt x="2" y="3"/>
                  </a:lnTo>
                  <a:lnTo>
                    <a:pt x="2" y="6"/>
                  </a:lnTo>
                  <a:lnTo>
                    <a:pt x="2" y="3"/>
                  </a:lnTo>
                  <a:lnTo>
                    <a:pt x="5" y="3"/>
                  </a:lnTo>
                  <a:lnTo>
                    <a:pt x="8" y="3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3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0" y="6"/>
                  </a:lnTo>
                  <a:lnTo>
                    <a:pt x="8" y="6"/>
                  </a:lnTo>
                  <a:lnTo>
                    <a:pt x="5" y="6"/>
                  </a:lnTo>
                  <a:lnTo>
                    <a:pt x="5" y="8"/>
                  </a:lnTo>
                  <a:lnTo>
                    <a:pt x="5" y="6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38" name="Freeform 704"/>
            <p:cNvSpPr>
              <a:spLocks/>
            </p:cNvSpPr>
            <p:nvPr/>
          </p:nvSpPr>
          <p:spPr bwMode="auto">
            <a:xfrm>
              <a:off x="3557588" y="4527550"/>
              <a:ext cx="11112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39" name="Freeform 705"/>
            <p:cNvSpPr>
              <a:spLocks/>
            </p:cNvSpPr>
            <p:nvPr/>
          </p:nvSpPr>
          <p:spPr bwMode="auto">
            <a:xfrm>
              <a:off x="3690938" y="4387850"/>
              <a:ext cx="0" cy="11113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40" name="Freeform 706"/>
            <p:cNvSpPr>
              <a:spLocks/>
            </p:cNvSpPr>
            <p:nvPr/>
          </p:nvSpPr>
          <p:spPr bwMode="auto">
            <a:xfrm>
              <a:off x="3629025" y="5054600"/>
              <a:ext cx="7938" cy="11113"/>
            </a:xfrm>
            <a:custGeom>
              <a:avLst/>
              <a:gdLst>
                <a:gd name="T0" fmla="*/ 0 w 2"/>
                <a:gd name="T1" fmla="*/ 2147483647 h 3"/>
                <a:gd name="T2" fmla="*/ 0 w 2"/>
                <a:gd name="T3" fmla="*/ 0 h 3"/>
                <a:gd name="T4" fmla="*/ 2147483647 w 2"/>
                <a:gd name="T5" fmla="*/ 2147483647 h 3"/>
                <a:gd name="T6" fmla="*/ 0 w 2"/>
                <a:gd name="T7" fmla="*/ 2147483647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3"/>
                <a:gd name="T14" fmla="*/ 2 w 2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3">
                  <a:moveTo>
                    <a:pt x="0" y="3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41" name="Freeform 707"/>
            <p:cNvSpPr>
              <a:spLocks/>
            </p:cNvSpPr>
            <p:nvPr/>
          </p:nvSpPr>
          <p:spPr bwMode="auto">
            <a:xfrm>
              <a:off x="3470275" y="4832350"/>
              <a:ext cx="134938" cy="182563"/>
            </a:xfrm>
            <a:custGeom>
              <a:avLst/>
              <a:gdLst>
                <a:gd name="T0" fmla="*/ 0 w 37"/>
                <a:gd name="T1" fmla="*/ 2147483647 h 46"/>
                <a:gd name="T2" fmla="*/ 2147483647 w 37"/>
                <a:gd name="T3" fmla="*/ 0 h 46"/>
                <a:gd name="T4" fmla="*/ 2147483647 w 37"/>
                <a:gd name="T5" fmla="*/ 2147483647 h 46"/>
                <a:gd name="T6" fmla="*/ 2147483647 w 37"/>
                <a:gd name="T7" fmla="*/ 2147483647 h 46"/>
                <a:gd name="T8" fmla="*/ 2147483647 w 37"/>
                <a:gd name="T9" fmla="*/ 2147483647 h 46"/>
                <a:gd name="T10" fmla="*/ 2147483647 w 37"/>
                <a:gd name="T11" fmla="*/ 2147483647 h 46"/>
                <a:gd name="T12" fmla="*/ 2147483647 w 37"/>
                <a:gd name="T13" fmla="*/ 2147483647 h 46"/>
                <a:gd name="T14" fmla="*/ 2147483647 w 37"/>
                <a:gd name="T15" fmla="*/ 2147483647 h 46"/>
                <a:gd name="T16" fmla="*/ 2147483647 w 37"/>
                <a:gd name="T17" fmla="*/ 2147483647 h 46"/>
                <a:gd name="T18" fmla="*/ 2147483647 w 37"/>
                <a:gd name="T19" fmla="*/ 2147483647 h 46"/>
                <a:gd name="T20" fmla="*/ 2147483647 w 37"/>
                <a:gd name="T21" fmla="*/ 2147483647 h 46"/>
                <a:gd name="T22" fmla="*/ 2147483647 w 37"/>
                <a:gd name="T23" fmla="*/ 2147483647 h 46"/>
                <a:gd name="T24" fmla="*/ 2147483647 w 37"/>
                <a:gd name="T25" fmla="*/ 2147483647 h 46"/>
                <a:gd name="T26" fmla="*/ 2147483647 w 37"/>
                <a:gd name="T27" fmla="*/ 2147483647 h 46"/>
                <a:gd name="T28" fmla="*/ 2147483647 w 37"/>
                <a:gd name="T29" fmla="*/ 2147483647 h 46"/>
                <a:gd name="T30" fmla="*/ 2147483647 w 37"/>
                <a:gd name="T31" fmla="*/ 2147483647 h 46"/>
                <a:gd name="T32" fmla="*/ 2147483647 w 37"/>
                <a:gd name="T33" fmla="*/ 2147483647 h 46"/>
                <a:gd name="T34" fmla="*/ 2147483647 w 37"/>
                <a:gd name="T35" fmla="*/ 2147483647 h 46"/>
                <a:gd name="T36" fmla="*/ 2147483647 w 37"/>
                <a:gd name="T37" fmla="*/ 2147483647 h 46"/>
                <a:gd name="T38" fmla="*/ 2147483647 w 37"/>
                <a:gd name="T39" fmla="*/ 2147483647 h 46"/>
                <a:gd name="T40" fmla="*/ 2147483647 w 37"/>
                <a:gd name="T41" fmla="*/ 2147483647 h 46"/>
                <a:gd name="T42" fmla="*/ 2147483647 w 37"/>
                <a:gd name="T43" fmla="*/ 2147483647 h 46"/>
                <a:gd name="T44" fmla="*/ 2147483647 w 37"/>
                <a:gd name="T45" fmla="*/ 2147483647 h 46"/>
                <a:gd name="T46" fmla="*/ 2147483647 w 37"/>
                <a:gd name="T47" fmla="*/ 2147483647 h 46"/>
                <a:gd name="T48" fmla="*/ 2147483647 w 37"/>
                <a:gd name="T49" fmla="*/ 2147483647 h 46"/>
                <a:gd name="T50" fmla="*/ 2147483647 w 37"/>
                <a:gd name="T51" fmla="*/ 2147483647 h 46"/>
                <a:gd name="T52" fmla="*/ 2147483647 w 37"/>
                <a:gd name="T53" fmla="*/ 2147483647 h 46"/>
                <a:gd name="T54" fmla="*/ 2147483647 w 37"/>
                <a:gd name="T55" fmla="*/ 2147483647 h 46"/>
                <a:gd name="T56" fmla="*/ 2147483647 w 37"/>
                <a:gd name="T57" fmla="*/ 2147483647 h 46"/>
                <a:gd name="T58" fmla="*/ 2147483647 w 37"/>
                <a:gd name="T59" fmla="*/ 2147483647 h 46"/>
                <a:gd name="T60" fmla="*/ 2147483647 w 37"/>
                <a:gd name="T61" fmla="*/ 2147483647 h 46"/>
                <a:gd name="T62" fmla="*/ 2147483647 w 37"/>
                <a:gd name="T63" fmla="*/ 2147483647 h 46"/>
                <a:gd name="T64" fmla="*/ 2147483647 w 37"/>
                <a:gd name="T65" fmla="*/ 2147483647 h 46"/>
                <a:gd name="T66" fmla="*/ 2147483647 w 37"/>
                <a:gd name="T67" fmla="*/ 2147483647 h 46"/>
                <a:gd name="T68" fmla="*/ 2147483647 w 37"/>
                <a:gd name="T69" fmla="*/ 2147483647 h 46"/>
                <a:gd name="T70" fmla="*/ 2147483647 w 37"/>
                <a:gd name="T71" fmla="*/ 2147483647 h 46"/>
                <a:gd name="T72" fmla="*/ 2147483647 w 37"/>
                <a:gd name="T73" fmla="*/ 2147483647 h 46"/>
                <a:gd name="T74" fmla="*/ 2147483647 w 37"/>
                <a:gd name="T75" fmla="*/ 2147483647 h 46"/>
                <a:gd name="T76" fmla="*/ 2147483647 w 37"/>
                <a:gd name="T77" fmla="*/ 2147483647 h 46"/>
                <a:gd name="T78" fmla="*/ 2147483647 w 37"/>
                <a:gd name="T79" fmla="*/ 2147483647 h 46"/>
                <a:gd name="T80" fmla="*/ 2147483647 w 37"/>
                <a:gd name="T81" fmla="*/ 2147483647 h 46"/>
                <a:gd name="T82" fmla="*/ 2147483647 w 37"/>
                <a:gd name="T83" fmla="*/ 2147483647 h 46"/>
                <a:gd name="T84" fmla="*/ 0 w 37"/>
                <a:gd name="T85" fmla="*/ 0 h 4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7"/>
                <a:gd name="T130" fmla="*/ 0 h 46"/>
                <a:gd name="T131" fmla="*/ 37 w 37"/>
                <a:gd name="T132" fmla="*/ 46 h 4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7" h="46">
                  <a:moveTo>
                    <a:pt x="0" y="0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5" y="3"/>
                  </a:lnTo>
                  <a:lnTo>
                    <a:pt x="8" y="3"/>
                  </a:lnTo>
                  <a:lnTo>
                    <a:pt x="11" y="3"/>
                  </a:lnTo>
                  <a:lnTo>
                    <a:pt x="11" y="6"/>
                  </a:lnTo>
                  <a:lnTo>
                    <a:pt x="13" y="6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6" y="11"/>
                  </a:lnTo>
                  <a:lnTo>
                    <a:pt x="19" y="11"/>
                  </a:lnTo>
                  <a:lnTo>
                    <a:pt x="21" y="11"/>
                  </a:lnTo>
                  <a:lnTo>
                    <a:pt x="21" y="14"/>
                  </a:lnTo>
                  <a:lnTo>
                    <a:pt x="21" y="16"/>
                  </a:lnTo>
                  <a:lnTo>
                    <a:pt x="21" y="19"/>
                  </a:lnTo>
                  <a:lnTo>
                    <a:pt x="24" y="19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7" y="24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30"/>
                  </a:lnTo>
                  <a:lnTo>
                    <a:pt x="32" y="30"/>
                  </a:lnTo>
                  <a:lnTo>
                    <a:pt x="32" y="32"/>
                  </a:lnTo>
                  <a:lnTo>
                    <a:pt x="32" y="35"/>
                  </a:lnTo>
                  <a:lnTo>
                    <a:pt x="35" y="35"/>
                  </a:lnTo>
                  <a:lnTo>
                    <a:pt x="35" y="38"/>
                  </a:lnTo>
                  <a:lnTo>
                    <a:pt x="35" y="40"/>
                  </a:lnTo>
                  <a:lnTo>
                    <a:pt x="35" y="43"/>
                  </a:lnTo>
                  <a:lnTo>
                    <a:pt x="35" y="46"/>
                  </a:lnTo>
                  <a:lnTo>
                    <a:pt x="35" y="43"/>
                  </a:lnTo>
                  <a:lnTo>
                    <a:pt x="37" y="43"/>
                  </a:lnTo>
                  <a:lnTo>
                    <a:pt x="37" y="46"/>
                  </a:lnTo>
                  <a:lnTo>
                    <a:pt x="35" y="46"/>
                  </a:lnTo>
                  <a:lnTo>
                    <a:pt x="35" y="43"/>
                  </a:lnTo>
                  <a:lnTo>
                    <a:pt x="32" y="43"/>
                  </a:lnTo>
                  <a:lnTo>
                    <a:pt x="32" y="46"/>
                  </a:lnTo>
                  <a:lnTo>
                    <a:pt x="32" y="43"/>
                  </a:lnTo>
                  <a:lnTo>
                    <a:pt x="29" y="43"/>
                  </a:lnTo>
                  <a:lnTo>
                    <a:pt x="29" y="46"/>
                  </a:lnTo>
                  <a:lnTo>
                    <a:pt x="29" y="43"/>
                  </a:lnTo>
                  <a:lnTo>
                    <a:pt x="29" y="40"/>
                  </a:lnTo>
                  <a:lnTo>
                    <a:pt x="29" y="43"/>
                  </a:lnTo>
                  <a:lnTo>
                    <a:pt x="27" y="43"/>
                  </a:lnTo>
                  <a:lnTo>
                    <a:pt x="27" y="46"/>
                  </a:lnTo>
                  <a:lnTo>
                    <a:pt x="29" y="46"/>
                  </a:lnTo>
                  <a:lnTo>
                    <a:pt x="27" y="46"/>
                  </a:lnTo>
                  <a:lnTo>
                    <a:pt x="27" y="43"/>
                  </a:lnTo>
                  <a:lnTo>
                    <a:pt x="24" y="43"/>
                  </a:lnTo>
                  <a:lnTo>
                    <a:pt x="24" y="40"/>
                  </a:lnTo>
                  <a:lnTo>
                    <a:pt x="27" y="40"/>
                  </a:lnTo>
                  <a:lnTo>
                    <a:pt x="29" y="40"/>
                  </a:lnTo>
                  <a:lnTo>
                    <a:pt x="29" y="38"/>
                  </a:lnTo>
                  <a:lnTo>
                    <a:pt x="29" y="35"/>
                  </a:lnTo>
                  <a:lnTo>
                    <a:pt x="32" y="35"/>
                  </a:lnTo>
                  <a:lnTo>
                    <a:pt x="32" y="32"/>
                  </a:lnTo>
                  <a:lnTo>
                    <a:pt x="29" y="32"/>
                  </a:lnTo>
                  <a:lnTo>
                    <a:pt x="29" y="30"/>
                  </a:lnTo>
                  <a:lnTo>
                    <a:pt x="27" y="30"/>
                  </a:lnTo>
                  <a:lnTo>
                    <a:pt x="27" y="27"/>
                  </a:lnTo>
                  <a:lnTo>
                    <a:pt x="24" y="27"/>
                  </a:lnTo>
                  <a:lnTo>
                    <a:pt x="24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4" y="22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16"/>
                  </a:lnTo>
                  <a:lnTo>
                    <a:pt x="19" y="14"/>
                  </a:lnTo>
                  <a:lnTo>
                    <a:pt x="16" y="14"/>
                  </a:lnTo>
                  <a:lnTo>
                    <a:pt x="13" y="11"/>
                  </a:lnTo>
                  <a:lnTo>
                    <a:pt x="13" y="8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5" y="6"/>
                  </a:lnTo>
                  <a:lnTo>
                    <a:pt x="5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9525">
              <a:noFill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42" name="Freeform 708"/>
            <p:cNvSpPr>
              <a:spLocks/>
            </p:cNvSpPr>
            <p:nvPr/>
          </p:nvSpPr>
          <p:spPr bwMode="auto">
            <a:xfrm>
              <a:off x="3470275" y="4832350"/>
              <a:ext cx="134938" cy="182563"/>
            </a:xfrm>
            <a:custGeom>
              <a:avLst/>
              <a:gdLst>
                <a:gd name="T0" fmla="*/ 0 w 37"/>
                <a:gd name="T1" fmla="*/ 2147483647 h 46"/>
                <a:gd name="T2" fmla="*/ 2147483647 w 37"/>
                <a:gd name="T3" fmla="*/ 0 h 46"/>
                <a:gd name="T4" fmla="*/ 2147483647 w 37"/>
                <a:gd name="T5" fmla="*/ 2147483647 h 46"/>
                <a:gd name="T6" fmla="*/ 2147483647 w 37"/>
                <a:gd name="T7" fmla="*/ 2147483647 h 46"/>
                <a:gd name="T8" fmla="*/ 2147483647 w 37"/>
                <a:gd name="T9" fmla="*/ 2147483647 h 46"/>
                <a:gd name="T10" fmla="*/ 2147483647 w 37"/>
                <a:gd name="T11" fmla="*/ 2147483647 h 46"/>
                <a:gd name="T12" fmla="*/ 2147483647 w 37"/>
                <a:gd name="T13" fmla="*/ 2147483647 h 46"/>
                <a:gd name="T14" fmla="*/ 2147483647 w 37"/>
                <a:gd name="T15" fmla="*/ 2147483647 h 46"/>
                <a:gd name="T16" fmla="*/ 2147483647 w 37"/>
                <a:gd name="T17" fmla="*/ 2147483647 h 46"/>
                <a:gd name="T18" fmla="*/ 2147483647 w 37"/>
                <a:gd name="T19" fmla="*/ 2147483647 h 46"/>
                <a:gd name="T20" fmla="*/ 2147483647 w 37"/>
                <a:gd name="T21" fmla="*/ 2147483647 h 46"/>
                <a:gd name="T22" fmla="*/ 2147483647 w 37"/>
                <a:gd name="T23" fmla="*/ 2147483647 h 46"/>
                <a:gd name="T24" fmla="*/ 2147483647 w 37"/>
                <a:gd name="T25" fmla="*/ 2147483647 h 46"/>
                <a:gd name="T26" fmla="*/ 2147483647 w 37"/>
                <a:gd name="T27" fmla="*/ 2147483647 h 46"/>
                <a:gd name="T28" fmla="*/ 2147483647 w 37"/>
                <a:gd name="T29" fmla="*/ 2147483647 h 46"/>
                <a:gd name="T30" fmla="*/ 2147483647 w 37"/>
                <a:gd name="T31" fmla="*/ 2147483647 h 46"/>
                <a:gd name="T32" fmla="*/ 2147483647 w 37"/>
                <a:gd name="T33" fmla="*/ 2147483647 h 46"/>
                <a:gd name="T34" fmla="*/ 2147483647 w 37"/>
                <a:gd name="T35" fmla="*/ 2147483647 h 46"/>
                <a:gd name="T36" fmla="*/ 2147483647 w 37"/>
                <a:gd name="T37" fmla="*/ 2147483647 h 46"/>
                <a:gd name="T38" fmla="*/ 2147483647 w 37"/>
                <a:gd name="T39" fmla="*/ 2147483647 h 46"/>
                <a:gd name="T40" fmla="*/ 2147483647 w 37"/>
                <a:gd name="T41" fmla="*/ 2147483647 h 46"/>
                <a:gd name="T42" fmla="*/ 2147483647 w 37"/>
                <a:gd name="T43" fmla="*/ 2147483647 h 46"/>
                <a:gd name="T44" fmla="*/ 2147483647 w 37"/>
                <a:gd name="T45" fmla="*/ 2147483647 h 46"/>
                <a:gd name="T46" fmla="*/ 2147483647 w 37"/>
                <a:gd name="T47" fmla="*/ 2147483647 h 46"/>
                <a:gd name="T48" fmla="*/ 2147483647 w 37"/>
                <a:gd name="T49" fmla="*/ 2147483647 h 46"/>
                <a:gd name="T50" fmla="*/ 2147483647 w 37"/>
                <a:gd name="T51" fmla="*/ 2147483647 h 46"/>
                <a:gd name="T52" fmla="*/ 2147483647 w 37"/>
                <a:gd name="T53" fmla="*/ 2147483647 h 46"/>
                <a:gd name="T54" fmla="*/ 2147483647 w 37"/>
                <a:gd name="T55" fmla="*/ 2147483647 h 46"/>
                <a:gd name="T56" fmla="*/ 2147483647 w 37"/>
                <a:gd name="T57" fmla="*/ 2147483647 h 46"/>
                <a:gd name="T58" fmla="*/ 2147483647 w 37"/>
                <a:gd name="T59" fmla="*/ 2147483647 h 46"/>
                <a:gd name="T60" fmla="*/ 2147483647 w 37"/>
                <a:gd name="T61" fmla="*/ 2147483647 h 46"/>
                <a:gd name="T62" fmla="*/ 2147483647 w 37"/>
                <a:gd name="T63" fmla="*/ 2147483647 h 46"/>
                <a:gd name="T64" fmla="*/ 2147483647 w 37"/>
                <a:gd name="T65" fmla="*/ 2147483647 h 46"/>
                <a:gd name="T66" fmla="*/ 2147483647 w 37"/>
                <a:gd name="T67" fmla="*/ 2147483647 h 46"/>
                <a:gd name="T68" fmla="*/ 2147483647 w 37"/>
                <a:gd name="T69" fmla="*/ 2147483647 h 46"/>
                <a:gd name="T70" fmla="*/ 2147483647 w 37"/>
                <a:gd name="T71" fmla="*/ 2147483647 h 46"/>
                <a:gd name="T72" fmla="*/ 2147483647 w 37"/>
                <a:gd name="T73" fmla="*/ 2147483647 h 46"/>
                <a:gd name="T74" fmla="*/ 2147483647 w 37"/>
                <a:gd name="T75" fmla="*/ 2147483647 h 46"/>
                <a:gd name="T76" fmla="*/ 2147483647 w 37"/>
                <a:gd name="T77" fmla="*/ 2147483647 h 46"/>
                <a:gd name="T78" fmla="*/ 2147483647 w 37"/>
                <a:gd name="T79" fmla="*/ 2147483647 h 46"/>
                <a:gd name="T80" fmla="*/ 2147483647 w 37"/>
                <a:gd name="T81" fmla="*/ 2147483647 h 46"/>
                <a:gd name="T82" fmla="*/ 2147483647 w 37"/>
                <a:gd name="T83" fmla="*/ 2147483647 h 46"/>
                <a:gd name="T84" fmla="*/ 0 w 37"/>
                <a:gd name="T85" fmla="*/ 0 h 4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7"/>
                <a:gd name="T130" fmla="*/ 0 h 46"/>
                <a:gd name="T131" fmla="*/ 37 w 37"/>
                <a:gd name="T132" fmla="*/ 46 h 4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7" h="46">
                  <a:moveTo>
                    <a:pt x="0" y="0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5" y="3"/>
                  </a:lnTo>
                  <a:lnTo>
                    <a:pt x="8" y="3"/>
                  </a:lnTo>
                  <a:lnTo>
                    <a:pt x="11" y="3"/>
                  </a:lnTo>
                  <a:lnTo>
                    <a:pt x="11" y="6"/>
                  </a:lnTo>
                  <a:lnTo>
                    <a:pt x="13" y="6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6" y="11"/>
                  </a:lnTo>
                  <a:lnTo>
                    <a:pt x="19" y="11"/>
                  </a:lnTo>
                  <a:lnTo>
                    <a:pt x="21" y="11"/>
                  </a:lnTo>
                  <a:lnTo>
                    <a:pt x="21" y="14"/>
                  </a:lnTo>
                  <a:lnTo>
                    <a:pt x="21" y="16"/>
                  </a:lnTo>
                  <a:lnTo>
                    <a:pt x="21" y="19"/>
                  </a:lnTo>
                  <a:lnTo>
                    <a:pt x="24" y="19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7" y="24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30"/>
                  </a:lnTo>
                  <a:lnTo>
                    <a:pt x="32" y="30"/>
                  </a:lnTo>
                  <a:lnTo>
                    <a:pt x="32" y="32"/>
                  </a:lnTo>
                  <a:lnTo>
                    <a:pt x="32" y="35"/>
                  </a:lnTo>
                  <a:lnTo>
                    <a:pt x="35" y="35"/>
                  </a:lnTo>
                  <a:lnTo>
                    <a:pt x="35" y="38"/>
                  </a:lnTo>
                  <a:lnTo>
                    <a:pt x="35" y="40"/>
                  </a:lnTo>
                  <a:lnTo>
                    <a:pt x="35" y="43"/>
                  </a:lnTo>
                  <a:lnTo>
                    <a:pt x="35" y="46"/>
                  </a:lnTo>
                  <a:lnTo>
                    <a:pt x="35" y="43"/>
                  </a:lnTo>
                  <a:lnTo>
                    <a:pt x="37" y="43"/>
                  </a:lnTo>
                  <a:lnTo>
                    <a:pt x="37" y="46"/>
                  </a:lnTo>
                  <a:lnTo>
                    <a:pt x="35" y="46"/>
                  </a:lnTo>
                  <a:lnTo>
                    <a:pt x="35" y="43"/>
                  </a:lnTo>
                  <a:lnTo>
                    <a:pt x="32" y="43"/>
                  </a:lnTo>
                  <a:lnTo>
                    <a:pt x="32" y="46"/>
                  </a:lnTo>
                  <a:lnTo>
                    <a:pt x="32" y="43"/>
                  </a:lnTo>
                  <a:lnTo>
                    <a:pt x="29" y="43"/>
                  </a:lnTo>
                  <a:lnTo>
                    <a:pt x="29" y="46"/>
                  </a:lnTo>
                  <a:lnTo>
                    <a:pt x="29" y="43"/>
                  </a:lnTo>
                  <a:lnTo>
                    <a:pt x="29" y="40"/>
                  </a:lnTo>
                  <a:lnTo>
                    <a:pt x="29" y="43"/>
                  </a:lnTo>
                  <a:lnTo>
                    <a:pt x="27" y="43"/>
                  </a:lnTo>
                  <a:lnTo>
                    <a:pt x="27" y="46"/>
                  </a:lnTo>
                  <a:lnTo>
                    <a:pt x="29" y="46"/>
                  </a:lnTo>
                  <a:lnTo>
                    <a:pt x="27" y="46"/>
                  </a:lnTo>
                  <a:lnTo>
                    <a:pt x="27" y="43"/>
                  </a:lnTo>
                  <a:lnTo>
                    <a:pt x="24" y="43"/>
                  </a:lnTo>
                  <a:lnTo>
                    <a:pt x="24" y="40"/>
                  </a:lnTo>
                  <a:lnTo>
                    <a:pt x="27" y="40"/>
                  </a:lnTo>
                  <a:lnTo>
                    <a:pt x="29" y="40"/>
                  </a:lnTo>
                  <a:lnTo>
                    <a:pt x="29" y="38"/>
                  </a:lnTo>
                  <a:lnTo>
                    <a:pt x="29" y="35"/>
                  </a:lnTo>
                  <a:lnTo>
                    <a:pt x="32" y="35"/>
                  </a:lnTo>
                  <a:lnTo>
                    <a:pt x="32" y="32"/>
                  </a:lnTo>
                  <a:lnTo>
                    <a:pt x="29" y="32"/>
                  </a:lnTo>
                  <a:lnTo>
                    <a:pt x="29" y="30"/>
                  </a:lnTo>
                  <a:lnTo>
                    <a:pt x="27" y="30"/>
                  </a:lnTo>
                  <a:lnTo>
                    <a:pt x="27" y="27"/>
                  </a:lnTo>
                  <a:lnTo>
                    <a:pt x="24" y="27"/>
                  </a:lnTo>
                  <a:lnTo>
                    <a:pt x="24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4" y="22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16"/>
                  </a:lnTo>
                  <a:lnTo>
                    <a:pt x="19" y="14"/>
                  </a:lnTo>
                  <a:lnTo>
                    <a:pt x="16" y="14"/>
                  </a:lnTo>
                  <a:lnTo>
                    <a:pt x="13" y="11"/>
                  </a:lnTo>
                  <a:lnTo>
                    <a:pt x="13" y="8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5" y="6"/>
                  </a:lnTo>
                  <a:lnTo>
                    <a:pt x="5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43" name="Freeform 709"/>
            <p:cNvSpPr>
              <a:spLocks/>
            </p:cNvSpPr>
            <p:nvPr/>
          </p:nvSpPr>
          <p:spPr bwMode="auto">
            <a:xfrm>
              <a:off x="3575050" y="5002213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44" name="Freeform 710"/>
            <p:cNvSpPr>
              <a:spLocks/>
            </p:cNvSpPr>
            <p:nvPr/>
          </p:nvSpPr>
          <p:spPr bwMode="auto">
            <a:xfrm>
              <a:off x="3575050" y="4989513"/>
              <a:ext cx="12700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45" name="Freeform 711"/>
            <p:cNvSpPr>
              <a:spLocks/>
            </p:cNvSpPr>
            <p:nvPr/>
          </p:nvSpPr>
          <p:spPr bwMode="auto">
            <a:xfrm>
              <a:off x="3587750" y="4983163"/>
              <a:ext cx="0" cy="6350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46" name="Rectangle 712"/>
            <p:cNvSpPr>
              <a:spLocks noChangeArrowheads="1"/>
            </p:cNvSpPr>
            <p:nvPr/>
          </p:nvSpPr>
          <p:spPr bwMode="auto">
            <a:xfrm>
              <a:off x="3629025" y="5075238"/>
              <a:ext cx="7938" cy="9525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847" name="Freeform 713"/>
            <p:cNvSpPr>
              <a:spLocks/>
            </p:cNvSpPr>
            <p:nvPr/>
          </p:nvSpPr>
          <p:spPr bwMode="auto">
            <a:xfrm>
              <a:off x="3757613" y="6238875"/>
              <a:ext cx="0" cy="12700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48" name="Freeform 714"/>
            <p:cNvSpPr>
              <a:spLocks/>
            </p:cNvSpPr>
            <p:nvPr/>
          </p:nvSpPr>
          <p:spPr bwMode="auto">
            <a:xfrm>
              <a:off x="3708400" y="5775325"/>
              <a:ext cx="9525" cy="9525"/>
            </a:xfrm>
            <a:custGeom>
              <a:avLst/>
              <a:gdLst>
                <a:gd name="T0" fmla="*/ 2147483647 w 3"/>
                <a:gd name="T1" fmla="*/ 0 h 2"/>
                <a:gd name="T2" fmla="*/ 2147483647 w 3"/>
                <a:gd name="T3" fmla="*/ 2147483647 h 2"/>
                <a:gd name="T4" fmla="*/ 2147483647 w 3"/>
                <a:gd name="T5" fmla="*/ 0 h 2"/>
                <a:gd name="T6" fmla="*/ 0 w 3"/>
                <a:gd name="T7" fmla="*/ 0 h 2"/>
                <a:gd name="T8" fmla="*/ 2147483647 w 3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3" y="0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49" name="Freeform 715"/>
            <p:cNvSpPr>
              <a:spLocks/>
            </p:cNvSpPr>
            <p:nvPr/>
          </p:nvSpPr>
          <p:spPr bwMode="auto">
            <a:xfrm>
              <a:off x="3959225" y="5751513"/>
              <a:ext cx="0" cy="14287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50" name="Rectangle 716"/>
            <p:cNvSpPr>
              <a:spLocks noChangeArrowheads="1"/>
            </p:cNvSpPr>
            <p:nvPr/>
          </p:nvSpPr>
          <p:spPr bwMode="auto">
            <a:xfrm>
              <a:off x="3557588" y="4673600"/>
              <a:ext cx="11112" cy="11113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851" name="Freeform 717"/>
            <p:cNvSpPr>
              <a:spLocks/>
            </p:cNvSpPr>
            <p:nvPr/>
          </p:nvSpPr>
          <p:spPr bwMode="auto">
            <a:xfrm>
              <a:off x="3587750" y="4546600"/>
              <a:ext cx="0" cy="9525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52" name="Freeform 718"/>
            <p:cNvSpPr>
              <a:spLocks/>
            </p:cNvSpPr>
            <p:nvPr/>
          </p:nvSpPr>
          <p:spPr bwMode="auto">
            <a:xfrm>
              <a:off x="3538538" y="4673600"/>
              <a:ext cx="19050" cy="11113"/>
            </a:xfrm>
            <a:custGeom>
              <a:avLst/>
              <a:gdLst>
                <a:gd name="T0" fmla="*/ 0 w 5"/>
                <a:gd name="T1" fmla="*/ 0 h 3"/>
                <a:gd name="T2" fmla="*/ 2147483647 w 5"/>
                <a:gd name="T3" fmla="*/ 0 h 3"/>
                <a:gd name="T4" fmla="*/ 2147483647 w 5"/>
                <a:gd name="T5" fmla="*/ 0 h 3"/>
                <a:gd name="T6" fmla="*/ 2147483647 w 5"/>
                <a:gd name="T7" fmla="*/ 2147483647 h 3"/>
                <a:gd name="T8" fmla="*/ 2147483647 w 5"/>
                <a:gd name="T9" fmla="*/ 0 h 3"/>
                <a:gd name="T10" fmla="*/ 2147483647 w 5"/>
                <a:gd name="T11" fmla="*/ 0 h 3"/>
                <a:gd name="T12" fmla="*/ 0 w 5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3"/>
                <a:gd name="T23" fmla="*/ 5 w 5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3">
                  <a:moveTo>
                    <a:pt x="0" y="0"/>
                  </a:moveTo>
                  <a:lnTo>
                    <a:pt x="2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53" name="Freeform 719"/>
            <p:cNvSpPr>
              <a:spLocks/>
            </p:cNvSpPr>
            <p:nvPr/>
          </p:nvSpPr>
          <p:spPr bwMode="auto">
            <a:xfrm>
              <a:off x="3568700" y="4697413"/>
              <a:ext cx="6350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54" name="Freeform 720"/>
            <p:cNvSpPr>
              <a:spLocks/>
            </p:cNvSpPr>
            <p:nvPr/>
          </p:nvSpPr>
          <p:spPr bwMode="auto">
            <a:xfrm>
              <a:off x="4337050" y="5106988"/>
              <a:ext cx="0" cy="9525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55" name="Freeform 721"/>
            <p:cNvSpPr>
              <a:spLocks/>
            </p:cNvSpPr>
            <p:nvPr/>
          </p:nvSpPr>
          <p:spPr bwMode="auto">
            <a:xfrm>
              <a:off x="4306888" y="6323013"/>
              <a:ext cx="11112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56" name="Freeform 722"/>
            <p:cNvSpPr>
              <a:spLocks/>
            </p:cNvSpPr>
            <p:nvPr/>
          </p:nvSpPr>
          <p:spPr bwMode="auto">
            <a:xfrm>
              <a:off x="4306888" y="5530850"/>
              <a:ext cx="11112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57" name="Freeform 723"/>
            <p:cNvSpPr>
              <a:spLocks/>
            </p:cNvSpPr>
            <p:nvPr/>
          </p:nvSpPr>
          <p:spPr bwMode="auto">
            <a:xfrm>
              <a:off x="4056063" y="6451600"/>
              <a:ext cx="0" cy="9525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58" name="Freeform 724"/>
            <p:cNvSpPr>
              <a:spLocks/>
            </p:cNvSpPr>
            <p:nvPr/>
          </p:nvSpPr>
          <p:spPr bwMode="auto">
            <a:xfrm>
              <a:off x="4295775" y="6345238"/>
              <a:ext cx="0" cy="9525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59" name="Freeform 725"/>
            <p:cNvSpPr>
              <a:spLocks/>
            </p:cNvSpPr>
            <p:nvPr/>
          </p:nvSpPr>
          <p:spPr bwMode="auto">
            <a:xfrm>
              <a:off x="4289425" y="6345238"/>
              <a:ext cx="6350" cy="9525"/>
            </a:xfrm>
            <a:custGeom>
              <a:avLst/>
              <a:gdLst>
                <a:gd name="T0" fmla="*/ 0 w 2"/>
                <a:gd name="T1" fmla="*/ 0 h 2"/>
                <a:gd name="T2" fmla="*/ 2147483647 w 2"/>
                <a:gd name="T3" fmla="*/ 0 h 2"/>
                <a:gd name="T4" fmla="*/ 2147483647 w 2"/>
                <a:gd name="T5" fmla="*/ 2147483647 h 2"/>
                <a:gd name="T6" fmla="*/ 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2"/>
                <a:gd name="T14" fmla="*/ 2 w 2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2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60" name="Freeform 726"/>
            <p:cNvSpPr>
              <a:spLocks/>
            </p:cNvSpPr>
            <p:nvPr/>
          </p:nvSpPr>
          <p:spPr bwMode="auto">
            <a:xfrm>
              <a:off x="4318000" y="6335713"/>
              <a:ext cx="6350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61" name="Freeform 727"/>
            <p:cNvSpPr>
              <a:spLocks/>
            </p:cNvSpPr>
            <p:nvPr/>
          </p:nvSpPr>
          <p:spPr bwMode="auto">
            <a:xfrm>
              <a:off x="4318000" y="6323013"/>
              <a:ext cx="0" cy="12700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62" name="Freeform 728"/>
            <p:cNvSpPr>
              <a:spLocks/>
            </p:cNvSpPr>
            <p:nvPr/>
          </p:nvSpPr>
          <p:spPr bwMode="auto">
            <a:xfrm>
              <a:off x="4349750" y="5116513"/>
              <a:ext cx="6350" cy="14287"/>
            </a:xfrm>
            <a:custGeom>
              <a:avLst/>
              <a:gdLst>
                <a:gd name="T0" fmla="*/ 2147483647 w 2"/>
                <a:gd name="T1" fmla="*/ 2147483647 h 3"/>
                <a:gd name="T2" fmla="*/ 0 w 2"/>
                <a:gd name="T3" fmla="*/ 2147483647 h 3"/>
                <a:gd name="T4" fmla="*/ 2147483647 w 2"/>
                <a:gd name="T5" fmla="*/ 2147483647 h 3"/>
                <a:gd name="T6" fmla="*/ 2147483647 w 2"/>
                <a:gd name="T7" fmla="*/ 0 h 3"/>
                <a:gd name="T8" fmla="*/ 2147483647 w 2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3"/>
                <a:gd name="T17" fmla="*/ 2 w 2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3">
                  <a:moveTo>
                    <a:pt x="2" y="3"/>
                  </a:moveTo>
                  <a:lnTo>
                    <a:pt x="0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63" name="Rectangle 729"/>
            <p:cNvSpPr>
              <a:spLocks noChangeArrowheads="1"/>
            </p:cNvSpPr>
            <p:nvPr/>
          </p:nvSpPr>
          <p:spPr bwMode="auto">
            <a:xfrm>
              <a:off x="4246563" y="5214938"/>
              <a:ext cx="12700" cy="9525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864" name="Freeform 730"/>
            <p:cNvSpPr>
              <a:spLocks/>
            </p:cNvSpPr>
            <p:nvPr/>
          </p:nvSpPr>
          <p:spPr bwMode="auto">
            <a:xfrm>
              <a:off x="4246563" y="5214938"/>
              <a:ext cx="0" cy="9525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65" name="Rectangle 731"/>
            <p:cNvSpPr>
              <a:spLocks noChangeArrowheads="1"/>
            </p:cNvSpPr>
            <p:nvPr/>
          </p:nvSpPr>
          <p:spPr bwMode="auto">
            <a:xfrm>
              <a:off x="4237038" y="5205413"/>
              <a:ext cx="9525" cy="9525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866" name="Freeform 732"/>
            <p:cNvSpPr>
              <a:spLocks/>
            </p:cNvSpPr>
            <p:nvPr/>
          </p:nvSpPr>
          <p:spPr bwMode="auto">
            <a:xfrm>
              <a:off x="4489450" y="6238875"/>
              <a:ext cx="39688" cy="46038"/>
            </a:xfrm>
            <a:custGeom>
              <a:avLst/>
              <a:gdLst>
                <a:gd name="T0" fmla="*/ 2147483647 w 11"/>
                <a:gd name="T1" fmla="*/ 2147483647 h 11"/>
                <a:gd name="T2" fmla="*/ 2147483647 w 11"/>
                <a:gd name="T3" fmla="*/ 2147483647 h 11"/>
                <a:gd name="T4" fmla="*/ 2147483647 w 11"/>
                <a:gd name="T5" fmla="*/ 2147483647 h 11"/>
                <a:gd name="T6" fmla="*/ 0 w 11"/>
                <a:gd name="T7" fmla="*/ 2147483647 h 11"/>
                <a:gd name="T8" fmla="*/ 0 w 11"/>
                <a:gd name="T9" fmla="*/ 2147483647 h 11"/>
                <a:gd name="T10" fmla="*/ 2147483647 w 11"/>
                <a:gd name="T11" fmla="*/ 2147483647 h 11"/>
                <a:gd name="T12" fmla="*/ 2147483647 w 11"/>
                <a:gd name="T13" fmla="*/ 2147483647 h 11"/>
                <a:gd name="T14" fmla="*/ 2147483647 w 11"/>
                <a:gd name="T15" fmla="*/ 0 h 11"/>
                <a:gd name="T16" fmla="*/ 2147483647 w 11"/>
                <a:gd name="T17" fmla="*/ 0 h 11"/>
                <a:gd name="T18" fmla="*/ 2147483647 w 11"/>
                <a:gd name="T19" fmla="*/ 0 h 11"/>
                <a:gd name="T20" fmla="*/ 2147483647 w 11"/>
                <a:gd name="T21" fmla="*/ 2147483647 h 11"/>
                <a:gd name="T22" fmla="*/ 2147483647 w 11"/>
                <a:gd name="T23" fmla="*/ 2147483647 h 11"/>
                <a:gd name="T24" fmla="*/ 0 w 11"/>
                <a:gd name="T25" fmla="*/ 2147483647 h 11"/>
                <a:gd name="T26" fmla="*/ 0 w 11"/>
                <a:gd name="T27" fmla="*/ 2147483647 h 11"/>
                <a:gd name="T28" fmla="*/ 2147483647 w 11"/>
                <a:gd name="T29" fmla="*/ 2147483647 h 11"/>
                <a:gd name="T30" fmla="*/ 2147483647 w 11"/>
                <a:gd name="T31" fmla="*/ 2147483647 h 11"/>
                <a:gd name="T32" fmla="*/ 2147483647 w 11"/>
                <a:gd name="T33" fmla="*/ 2147483647 h 11"/>
                <a:gd name="T34" fmla="*/ 2147483647 w 11"/>
                <a:gd name="T35" fmla="*/ 2147483647 h 11"/>
                <a:gd name="T36" fmla="*/ 2147483647 w 11"/>
                <a:gd name="T37" fmla="*/ 2147483647 h 11"/>
                <a:gd name="T38" fmla="*/ 2147483647 w 11"/>
                <a:gd name="T39" fmla="*/ 2147483647 h 11"/>
                <a:gd name="T40" fmla="*/ 2147483647 w 11"/>
                <a:gd name="T41" fmla="*/ 2147483647 h 11"/>
                <a:gd name="T42" fmla="*/ 2147483647 w 11"/>
                <a:gd name="T43" fmla="*/ 2147483647 h 1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"/>
                <a:gd name="T67" fmla="*/ 0 h 11"/>
                <a:gd name="T68" fmla="*/ 11 w 11"/>
                <a:gd name="T69" fmla="*/ 11 h 1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" h="11">
                  <a:moveTo>
                    <a:pt x="5" y="11"/>
                  </a:moveTo>
                  <a:lnTo>
                    <a:pt x="3" y="11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8" y="8"/>
                  </a:lnTo>
                  <a:lnTo>
                    <a:pt x="11" y="8"/>
                  </a:lnTo>
                  <a:lnTo>
                    <a:pt x="11" y="11"/>
                  </a:lnTo>
                  <a:lnTo>
                    <a:pt x="8" y="11"/>
                  </a:lnTo>
                  <a:lnTo>
                    <a:pt x="8" y="8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67" name="Freeform 733"/>
            <p:cNvSpPr>
              <a:spLocks/>
            </p:cNvSpPr>
            <p:nvPr/>
          </p:nvSpPr>
          <p:spPr bwMode="auto">
            <a:xfrm>
              <a:off x="4537075" y="6238875"/>
              <a:ext cx="30163" cy="31750"/>
            </a:xfrm>
            <a:custGeom>
              <a:avLst/>
              <a:gdLst>
                <a:gd name="T0" fmla="*/ 2147483647 w 8"/>
                <a:gd name="T1" fmla="*/ 2147483647 h 8"/>
                <a:gd name="T2" fmla="*/ 2147483647 w 8"/>
                <a:gd name="T3" fmla="*/ 2147483647 h 8"/>
                <a:gd name="T4" fmla="*/ 2147483647 w 8"/>
                <a:gd name="T5" fmla="*/ 2147483647 h 8"/>
                <a:gd name="T6" fmla="*/ 0 w 8"/>
                <a:gd name="T7" fmla="*/ 2147483647 h 8"/>
                <a:gd name="T8" fmla="*/ 2147483647 w 8"/>
                <a:gd name="T9" fmla="*/ 2147483647 h 8"/>
                <a:gd name="T10" fmla="*/ 2147483647 w 8"/>
                <a:gd name="T11" fmla="*/ 2147483647 h 8"/>
                <a:gd name="T12" fmla="*/ 2147483647 w 8"/>
                <a:gd name="T13" fmla="*/ 2147483647 h 8"/>
                <a:gd name="T14" fmla="*/ 2147483647 w 8"/>
                <a:gd name="T15" fmla="*/ 0 h 8"/>
                <a:gd name="T16" fmla="*/ 2147483647 w 8"/>
                <a:gd name="T17" fmla="*/ 2147483647 h 8"/>
                <a:gd name="T18" fmla="*/ 2147483647 w 8"/>
                <a:gd name="T19" fmla="*/ 2147483647 h 8"/>
                <a:gd name="T20" fmla="*/ 2147483647 w 8"/>
                <a:gd name="T21" fmla="*/ 2147483647 h 8"/>
                <a:gd name="T22" fmla="*/ 2147483647 w 8"/>
                <a:gd name="T23" fmla="*/ 2147483647 h 8"/>
                <a:gd name="T24" fmla="*/ 2147483647 w 8"/>
                <a:gd name="T25" fmla="*/ 2147483647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"/>
                <a:gd name="T40" fmla="*/ 0 h 8"/>
                <a:gd name="T41" fmla="*/ 8 w 8"/>
                <a:gd name="T42" fmla="*/ 8 h 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" h="8">
                  <a:moveTo>
                    <a:pt x="6" y="8"/>
                  </a:moveTo>
                  <a:lnTo>
                    <a:pt x="3" y="8"/>
                  </a:lnTo>
                  <a:lnTo>
                    <a:pt x="3" y="5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6" y="3"/>
                  </a:lnTo>
                  <a:lnTo>
                    <a:pt x="6" y="0"/>
                  </a:lnTo>
                  <a:lnTo>
                    <a:pt x="6" y="3"/>
                  </a:lnTo>
                  <a:lnTo>
                    <a:pt x="8" y="3"/>
                  </a:lnTo>
                  <a:lnTo>
                    <a:pt x="8" y="5"/>
                  </a:lnTo>
                  <a:lnTo>
                    <a:pt x="6" y="5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68" name="Freeform 734"/>
            <p:cNvSpPr>
              <a:spLocks/>
            </p:cNvSpPr>
            <p:nvPr/>
          </p:nvSpPr>
          <p:spPr bwMode="auto">
            <a:xfrm>
              <a:off x="4337050" y="6313488"/>
              <a:ext cx="271463" cy="138112"/>
            </a:xfrm>
            <a:custGeom>
              <a:avLst/>
              <a:gdLst>
                <a:gd name="T0" fmla="*/ 2147483647 w 72"/>
                <a:gd name="T1" fmla="*/ 2147483647 h 34"/>
                <a:gd name="T2" fmla="*/ 2147483647 w 72"/>
                <a:gd name="T3" fmla="*/ 2147483647 h 34"/>
                <a:gd name="T4" fmla="*/ 2147483647 w 72"/>
                <a:gd name="T5" fmla="*/ 2147483647 h 34"/>
                <a:gd name="T6" fmla="*/ 2147483647 w 72"/>
                <a:gd name="T7" fmla="*/ 2147483647 h 34"/>
                <a:gd name="T8" fmla="*/ 2147483647 w 72"/>
                <a:gd name="T9" fmla="*/ 2147483647 h 34"/>
                <a:gd name="T10" fmla="*/ 2147483647 w 72"/>
                <a:gd name="T11" fmla="*/ 2147483647 h 34"/>
                <a:gd name="T12" fmla="*/ 2147483647 w 72"/>
                <a:gd name="T13" fmla="*/ 2147483647 h 34"/>
                <a:gd name="T14" fmla="*/ 2147483647 w 72"/>
                <a:gd name="T15" fmla="*/ 2147483647 h 34"/>
                <a:gd name="T16" fmla="*/ 2147483647 w 72"/>
                <a:gd name="T17" fmla="*/ 2147483647 h 34"/>
                <a:gd name="T18" fmla="*/ 2147483647 w 72"/>
                <a:gd name="T19" fmla="*/ 2147483647 h 34"/>
                <a:gd name="T20" fmla="*/ 2147483647 w 72"/>
                <a:gd name="T21" fmla="*/ 2147483647 h 34"/>
                <a:gd name="T22" fmla="*/ 2147483647 w 72"/>
                <a:gd name="T23" fmla="*/ 2147483647 h 34"/>
                <a:gd name="T24" fmla="*/ 2147483647 w 72"/>
                <a:gd name="T25" fmla="*/ 2147483647 h 34"/>
                <a:gd name="T26" fmla="*/ 2147483647 w 72"/>
                <a:gd name="T27" fmla="*/ 2147483647 h 34"/>
                <a:gd name="T28" fmla="*/ 2147483647 w 72"/>
                <a:gd name="T29" fmla="*/ 2147483647 h 34"/>
                <a:gd name="T30" fmla="*/ 2147483647 w 72"/>
                <a:gd name="T31" fmla="*/ 2147483647 h 34"/>
                <a:gd name="T32" fmla="*/ 2147483647 w 72"/>
                <a:gd name="T33" fmla="*/ 2147483647 h 34"/>
                <a:gd name="T34" fmla="*/ 2147483647 w 72"/>
                <a:gd name="T35" fmla="*/ 2147483647 h 34"/>
                <a:gd name="T36" fmla="*/ 2147483647 w 72"/>
                <a:gd name="T37" fmla="*/ 2147483647 h 34"/>
                <a:gd name="T38" fmla="*/ 2147483647 w 72"/>
                <a:gd name="T39" fmla="*/ 2147483647 h 34"/>
                <a:gd name="T40" fmla="*/ 2147483647 w 72"/>
                <a:gd name="T41" fmla="*/ 2147483647 h 34"/>
                <a:gd name="T42" fmla="*/ 2147483647 w 72"/>
                <a:gd name="T43" fmla="*/ 2147483647 h 34"/>
                <a:gd name="T44" fmla="*/ 2147483647 w 72"/>
                <a:gd name="T45" fmla="*/ 2147483647 h 34"/>
                <a:gd name="T46" fmla="*/ 2147483647 w 72"/>
                <a:gd name="T47" fmla="*/ 2147483647 h 34"/>
                <a:gd name="T48" fmla="*/ 2147483647 w 72"/>
                <a:gd name="T49" fmla="*/ 0 h 34"/>
                <a:gd name="T50" fmla="*/ 2147483647 w 72"/>
                <a:gd name="T51" fmla="*/ 2147483647 h 34"/>
                <a:gd name="T52" fmla="*/ 2147483647 w 72"/>
                <a:gd name="T53" fmla="*/ 2147483647 h 34"/>
                <a:gd name="T54" fmla="*/ 2147483647 w 72"/>
                <a:gd name="T55" fmla="*/ 2147483647 h 34"/>
                <a:gd name="T56" fmla="*/ 2147483647 w 72"/>
                <a:gd name="T57" fmla="*/ 2147483647 h 34"/>
                <a:gd name="T58" fmla="*/ 2147483647 w 72"/>
                <a:gd name="T59" fmla="*/ 2147483647 h 34"/>
                <a:gd name="T60" fmla="*/ 0 w 72"/>
                <a:gd name="T61" fmla="*/ 2147483647 h 34"/>
                <a:gd name="T62" fmla="*/ 2147483647 w 72"/>
                <a:gd name="T63" fmla="*/ 2147483647 h 34"/>
                <a:gd name="T64" fmla="*/ 2147483647 w 72"/>
                <a:gd name="T65" fmla="*/ 2147483647 h 34"/>
                <a:gd name="T66" fmla="*/ 2147483647 w 72"/>
                <a:gd name="T67" fmla="*/ 2147483647 h 34"/>
                <a:gd name="T68" fmla="*/ 2147483647 w 72"/>
                <a:gd name="T69" fmla="*/ 2147483647 h 34"/>
                <a:gd name="T70" fmla="*/ 2147483647 w 72"/>
                <a:gd name="T71" fmla="*/ 2147483647 h 34"/>
                <a:gd name="T72" fmla="*/ 2147483647 w 72"/>
                <a:gd name="T73" fmla="*/ 0 h 34"/>
                <a:gd name="T74" fmla="*/ 2147483647 w 72"/>
                <a:gd name="T75" fmla="*/ 2147483647 h 34"/>
                <a:gd name="T76" fmla="*/ 2147483647 w 72"/>
                <a:gd name="T77" fmla="*/ 2147483647 h 34"/>
                <a:gd name="T78" fmla="*/ 2147483647 w 72"/>
                <a:gd name="T79" fmla="*/ 2147483647 h 34"/>
                <a:gd name="T80" fmla="*/ 2147483647 w 72"/>
                <a:gd name="T81" fmla="*/ 2147483647 h 34"/>
                <a:gd name="T82" fmla="*/ 2147483647 w 72"/>
                <a:gd name="T83" fmla="*/ 2147483647 h 34"/>
                <a:gd name="T84" fmla="*/ 2147483647 w 72"/>
                <a:gd name="T85" fmla="*/ 2147483647 h 34"/>
                <a:gd name="T86" fmla="*/ 2147483647 w 72"/>
                <a:gd name="T87" fmla="*/ 2147483647 h 34"/>
                <a:gd name="T88" fmla="*/ 2147483647 w 72"/>
                <a:gd name="T89" fmla="*/ 2147483647 h 34"/>
                <a:gd name="T90" fmla="*/ 2147483647 w 72"/>
                <a:gd name="T91" fmla="*/ 2147483647 h 34"/>
                <a:gd name="T92" fmla="*/ 2147483647 w 72"/>
                <a:gd name="T93" fmla="*/ 2147483647 h 34"/>
                <a:gd name="T94" fmla="*/ 2147483647 w 72"/>
                <a:gd name="T95" fmla="*/ 2147483647 h 34"/>
                <a:gd name="T96" fmla="*/ 2147483647 w 72"/>
                <a:gd name="T97" fmla="*/ 2147483647 h 34"/>
                <a:gd name="T98" fmla="*/ 2147483647 w 72"/>
                <a:gd name="T99" fmla="*/ 2147483647 h 34"/>
                <a:gd name="T100" fmla="*/ 2147483647 w 72"/>
                <a:gd name="T101" fmla="*/ 2147483647 h 34"/>
                <a:gd name="T102" fmla="*/ 2147483647 w 72"/>
                <a:gd name="T103" fmla="*/ 2147483647 h 34"/>
                <a:gd name="T104" fmla="*/ 2147483647 w 72"/>
                <a:gd name="T105" fmla="*/ 2147483647 h 34"/>
                <a:gd name="T106" fmla="*/ 2147483647 w 72"/>
                <a:gd name="T107" fmla="*/ 2147483647 h 34"/>
                <a:gd name="T108" fmla="*/ 2147483647 w 72"/>
                <a:gd name="T109" fmla="*/ 2147483647 h 34"/>
                <a:gd name="T110" fmla="*/ 2147483647 w 72"/>
                <a:gd name="T111" fmla="*/ 2147483647 h 34"/>
                <a:gd name="T112" fmla="*/ 2147483647 w 72"/>
                <a:gd name="T113" fmla="*/ 2147483647 h 34"/>
                <a:gd name="T114" fmla="*/ 2147483647 w 72"/>
                <a:gd name="T115" fmla="*/ 2147483647 h 34"/>
                <a:gd name="T116" fmla="*/ 2147483647 w 72"/>
                <a:gd name="T117" fmla="*/ 2147483647 h 34"/>
                <a:gd name="T118" fmla="*/ 2147483647 w 72"/>
                <a:gd name="T119" fmla="*/ 2147483647 h 34"/>
                <a:gd name="T120" fmla="*/ 2147483647 w 72"/>
                <a:gd name="T121" fmla="*/ 2147483647 h 3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2"/>
                <a:gd name="T184" fmla="*/ 0 h 34"/>
                <a:gd name="T185" fmla="*/ 72 w 72"/>
                <a:gd name="T186" fmla="*/ 34 h 3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2" h="34">
                  <a:moveTo>
                    <a:pt x="72" y="34"/>
                  </a:moveTo>
                  <a:lnTo>
                    <a:pt x="69" y="34"/>
                  </a:lnTo>
                  <a:lnTo>
                    <a:pt x="69" y="31"/>
                  </a:lnTo>
                  <a:lnTo>
                    <a:pt x="69" y="29"/>
                  </a:lnTo>
                  <a:lnTo>
                    <a:pt x="67" y="29"/>
                  </a:lnTo>
                  <a:lnTo>
                    <a:pt x="67" y="31"/>
                  </a:lnTo>
                  <a:lnTo>
                    <a:pt x="64" y="31"/>
                  </a:lnTo>
                  <a:lnTo>
                    <a:pt x="64" y="34"/>
                  </a:lnTo>
                  <a:lnTo>
                    <a:pt x="61" y="34"/>
                  </a:lnTo>
                  <a:lnTo>
                    <a:pt x="61" y="31"/>
                  </a:lnTo>
                  <a:lnTo>
                    <a:pt x="61" y="29"/>
                  </a:lnTo>
                  <a:lnTo>
                    <a:pt x="59" y="29"/>
                  </a:lnTo>
                  <a:lnTo>
                    <a:pt x="59" y="26"/>
                  </a:lnTo>
                  <a:lnTo>
                    <a:pt x="59" y="24"/>
                  </a:lnTo>
                  <a:lnTo>
                    <a:pt x="56" y="24"/>
                  </a:lnTo>
                  <a:lnTo>
                    <a:pt x="53" y="24"/>
                  </a:lnTo>
                  <a:lnTo>
                    <a:pt x="53" y="26"/>
                  </a:lnTo>
                  <a:lnTo>
                    <a:pt x="51" y="29"/>
                  </a:lnTo>
                  <a:lnTo>
                    <a:pt x="48" y="29"/>
                  </a:lnTo>
                  <a:lnTo>
                    <a:pt x="48" y="26"/>
                  </a:lnTo>
                  <a:lnTo>
                    <a:pt x="48" y="24"/>
                  </a:lnTo>
                  <a:lnTo>
                    <a:pt x="45" y="24"/>
                  </a:lnTo>
                  <a:lnTo>
                    <a:pt x="43" y="24"/>
                  </a:lnTo>
                  <a:lnTo>
                    <a:pt x="40" y="24"/>
                  </a:lnTo>
                  <a:lnTo>
                    <a:pt x="37" y="24"/>
                  </a:lnTo>
                  <a:lnTo>
                    <a:pt x="37" y="21"/>
                  </a:lnTo>
                  <a:lnTo>
                    <a:pt x="40" y="21"/>
                  </a:lnTo>
                  <a:lnTo>
                    <a:pt x="40" y="18"/>
                  </a:lnTo>
                  <a:lnTo>
                    <a:pt x="43" y="18"/>
                  </a:lnTo>
                  <a:lnTo>
                    <a:pt x="45" y="16"/>
                  </a:lnTo>
                  <a:lnTo>
                    <a:pt x="43" y="16"/>
                  </a:lnTo>
                  <a:lnTo>
                    <a:pt x="43" y="13"/>
                  </a:lnTo>
                  <a:lnTo>
                    <a:pt x="40" y="13"/>
                  </a:lnTo>
                  <a:lnTo>
                    <a:pt x="37" y="16"/>
                  </a:lnTo>
                  <a:lnTo>
                    <a:pt x="37" y="13"/>
                  </a:lnTo>
                  <a:lnTo>
                    <a:pt x="35" y="13"/>
                  </a:lnTo>
                  <a:lnTo>
                    <a:pt x="32" y="13"/>
                  </a:lnTo>
                  <a:lnTo>
                    <a:pt x="32" y="10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2" y="8"/>
                  </a:lnTo>
                  <a:lnTo>
                    <a:pt x="29" y="8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4" y="5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3" y="2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1" y="8"/>
                  </a:lnTo>
                  <a:lnTo>
                    <a:pt x="8" y="8"/>
                  </a:lnTo>
                  <a:lnTo>
                    <a:pt x="8" y="10"/>
                  </a:lnTo>
                  <a:lnTo>
                    <a:pt x="8" y="8"/>
                  </a:lnTo>
                  <a:lnTo>
                    <a:pt x="5" y="8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5" y="8"/>
                  </a:lnTo>
                  <a:lnTo>
                    <a:pt x="8" y="8"/>
                  </a:lnTo>
                  <a:lnTo>
                    <a:pt x="11" y="8"/>
                  </a:lnTo>
                  <a:lnTo>
                    <a:pt x="11" y="5"/>
                  </a:lnTo>
                  <a:lnTo>
                    <a:pt x="13" y="5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5"/>
                  </a:lnTo>
                  <a:lnTo>
                    <a:pt x="24" y="5"/>
                  </a:lnTo>
                  <a:lnTo>
                    <a:pt x="27" y="5"/>
                  </a:lnTo>
                  <a:lnTo>
                    <a:pt x="29" y="5"/>
                  </a:lnTo>
                  <a:lnTo>
                    <a:pt x="29" y="8"/>
                  </a:lnTo>
                  <a:lnTo>
                    <a:pt x="32" y="8"/>
                  </a:lnTo>
                  <a:lnTo>
                    <a:pt x="32" y="5"/>
                  </a:lnTo>
                  <a:lnTo>
                    <a:pt x="35" y="5"/>
                  </a:lnTo>
                  <a:lnTo>
                    <a:pt x="35" y="8"/>
                  </a:lnTo>
                  <a:lnTo>
                    <a:pt x="35" y="10"/>
                  </a:lnTo>
                  <a:lnTo>
                    <a:pt x="32" y="10"/>
                  </a:lnTo>
                  <a:lnTo>
                    <a:pt x="32" y="13"/>
                  </a:lnTo>
                  <a:lnTo>
                    <a:pt x="35" y="13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3" y="13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3" y="18"/>
                  </a:lnTo>
                  <a:lnTo>
                    <a:pt x="40" y="18"/>
                  </a:lnTo>
                  <a:lnTo>
                    <a:pt x="40" y="21"/>
                  </a:lnTo>
                  <a:lnTo>
                    <a:pt x="40" y="24"/>
                  </a:lnTo>
                  <a:lnTo>
                    <a:pt x="43" y="24"/>
                  </a:lnTo>
                  <a:lnTo>
                    <a:pt x="45" y="24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8" y="29"/>
                  </a:lnTo>
                  <a:lnTo>
                    <a:pt x="51" y="29"/>
                  </a:lnTo>
                  <a:lnTo>
                    <a:pt x="51" y="26"/>
                  </a:lnTo>
                  <a:lnTo>
                    <a:pt x="53" y="26"/>
                  </a:lnTo>
                  <a:lnTo>
                    <a:pt x="53" y="24"/>
                  </a:lnTo>
                  <a:lnTo>
                    <a:pt x="56" y="24"/>
                  </a:lnTo>
                  <a:lnTo>
                    <a:pt x="59" y="24"/>
                  </a:lnTo>
                  <a:lnTo>
                    <a:pt x="59" y="26"/>
                  </a:lnTo>
                  <a:lnTo>
                    <a:pt x="59" y="29"/>
                  </a:lnTo>
                  <a:lnTo>
                    <a:pt x="61" y="29"/>
                  </a:lnTo>
                  <a:lnTo>
                    <a:pt x="61" y="31"/>
                  </a:lnTo>
                  <a:lnTo>
                    <a:pt x="61" y="34"/>
                  </a:lnTo>
                  <a:lnTo>
                    <a:pt x="64" y="34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7" y="29"/>
                  </a:lnTo>
                  <a:lnTo>
                    <a:pt x="69" y="29"/>
                  </a:lnTo>
                  <a:lnTo>
                    <a:pt x="69" y="31"/>
                  </a:lnTo>
                  <a:lnTo>
                    <a:pt x="69" y="34"/>
                  </a:lnTo>
                  <a:lnTo>
                    <a:pt x="72" y="34"/>
                  </a:lnTo>
                  <a:close/>
                </a:path>
              </a:pathLst>
            </a:custGeom>
            <a:solidFill>
              <a:srgbClr val="80D5FF"/>
            </a:solidFill>
            <a:ln w="9525">
              <a:noFill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69" name="Freeform 735"/>
            <p:cNvSpPr>
              <a:spLocks/>
            </p:cNvSpPr>
            <p:nvPr/>
          </p:nvSpPr>
          <p:spPr bwMode="auto">
            <a:xfrm>
              <a:off x="4337050" y="6313488"/>
              <a:ext cx="271463" cy="138112"/>
            </a:xfrm>
            <a:custGeom>
              <a:avLst/>
              <a:gdLst>
                <a:gd name="T0" fmla="*/ 2147483647 w 72"/>
                <a:gd name="T1" fmla="*/ 2147483647 h 34"/>
                <a:gd name="T2" fmla="*/ 2147483647 w 72"/>
                <a:gd name="T3" fmla="*/ 2147483647 h 34"/>
                <a:gd name="T4" fmla="*/ 2147483647 w 72"/>
                <a:gd name="T5" fmla="*/ 2147483647 h 34"/>
                <a:gd name="T6" fmla="*/ 2147483647 w 72"/>
                <a:gd name="T7" fmla="*/ 2147483647 h 34"/>
                <a:gd name="T8" fmla="*/ 2147483647 w 72"/>
                <a:gd name="T9" fmla="*/ 2147483647 h 34"/>
                <a:gd name="T10" fmla="*/ 2147483647 w 72"/>
                <a:gd name="T11" fmla="*/ 2147483647 h 34"/>
                <a:gd name="T12" fmla="*/ 2147483647 w 72"/>
                <a:gd name="T13" fmla="*/ 2147483647 h 34"/>
                <a:gd name="T14" fmla="*/ 2147483647 w 72"/>
                <a:gd name="T15" fmla="*/ 2147483647 h 34"/>
                <a:gd name="T16" fmla="*/ 2147483647 w 72"/>
                <a:gd name="T17" fmla="*/ 2147483647 h 34"/>
                <a:gd name="T18" fmla="*/ 2147483647 w 72"/>
                <a:gd name="T19" fmla="*/ 2147483647 h 34"/>
                <a:gd name="T20" fmla="*/ 2147483647 w 72"/>
                <a:gd name="T21" fmla="*/ 2147483647 h 34"/>
                <a:gd name="T22" fmla="*/ 2147483647 w 72"/>
                <a:gd name="T23" fmla="*/ 2147483647 h 34"/>
                <a:gd name="T24" fmla="*/ 2147483647 w 72"/>
                <a:gd name="T25" fmla="*/ 2147483647 h 34"/>
                <a:gd name="T26" fmla="*/ 2147483647 w 72"/>
                <a:gd name="T27" fmla="*/ 2147483647 h 34"/>
                <a:gd name="T28" fmla="*/ 2147483647 w 72"/>
                <a:gd name="T29" fmla="*/ 2147483647 h 34"/>
                <a:gd name="T30" fmla="*/ 2147483647 w 72"/>
                <a:gd name="T31" fmla="*/ 2147483647 h 34"/>
                <a:gd name="T32" fmla="*/ 2147483647 w 72"/>
                <a:gd name="T33" fmla="*/ 2147483647 h 34"/>
                <a:gd name="T34" fmla="*/ 2147483647 w 72"/>
                <a:gd name="T35" fmla="*/ 2147483647 h 34"/>
                <a:gd name="T36" fmla="*/ 2147483647 w 72"/>
                <a:gd name="T37" fmla="*/ 2147483647 h 34"/>
                <a:gd name="T38" fmla="*/ 2147483647 w 72"/>
                <a:gd name="T39" fmla="*/ 2147483647 h 34"/>
                <a:gd name="T40" fmla="*/ 2147483647 w 72"/>
                <a:gd name="T41" fmla="*/ 2147483647 h 34"/>
                <a:gd name="T42" fmla="*/ 2147483647 w 72"/>
                <a:gd name="T43" fmla="*/ 2147483647 h 34"/>
                <a:gd name="T44" fmla="*/ 2147483647 w 72"/>
                <a:gd name="T45" fmla="*/ 2147483647 h 34"/>
                <a:gd name="T46" fmla="*/ 2147483647 w 72"/>
                <a:gd name="T47" fmla="*/ 2147483647 h 34"/>
                <a:gd name="T48" fmla="*/ 2147483647 w 72"/>
                <a:gd name="T49" fmla="*/ 0 h 34"/>
                <a:gd name="T50" fmla="*/ 2147483647 w 72"/>
                <a:gd name="T51" fmla="*/ 2147483647 h 34"/>
                <a:gd name="T52" fmla="*/ 2147483647 w 72"/>
                <a:gd name="T53" fmla="*/ 2147483647 h 34"/>
                <a:gd name="T54" fmla="*/ 2147483647 w 72"/>
                <a:gd name="T55" fmla="*/ 2147483647 h 34"/>
                <a:gd name="T56" fmla="*/ 2147483647 w 72"/>
                <a:gd name="T57" fmla="*/ 2147483647 h 34"/>
                <a:gd name="T58" fmla="*/ 2147483647 w 72"/>
                <a:gd name="T59" fmla="*/ 2147483647 h 34"/>
                <a:gd name="T60" fmla="*/ 0 w 72"/>
                <a:gd name="T61" fmla="*/ 2147483647 h 34"/>
                <a:gd name="T62" fmla="*/ 2147483647 w 72"/>
                <a:gd name="T63" fmla="*/ 2147483647 h 34"/>
                <a:gd name="T64" fmla="*/ 2147483647 w 72"/>
                <a:gd name="T65" fmla="*/ 2147483647 h 34"/>
                <a:gd name="T66" fmla="*/ 2147483647 w 72"/>
                <a:gd name="T67" fmla="*/ 2147483647 h 34"/>
                <a:gd name="T68" fmla="*/ 2147483647 w 72"/>
                <a:gd name="T69" fmla="*/ 2147483647 h 34"/>
                <a:gd name="T70" fmla="*/ 2147483647 w 72"/>
                <a:gd name="T71" fmla="*/ 2147483647 h 34"/>
                <a:gd name="T72" fmla="*/ 2147483647 w 72"/>
                <a:gd name="T73" fmla="*/ 0 h 34"/>
                <a:gd name="T74" fmla="*/ 2147483647 w 72"/>
                <a:gd name="T75" fmla="*/ 2147483647 h 34"/>
                <a:gd name="T76" fmla="*/ 2147483647 w 72"/>
                <a:gd name="T77" fmla="*/ 2147483647 h 34"/>
                <a:gd name="T78" fmla="*/ 2147483647 w 72"/>
                <a:gd name="T79" fmla="*/ 2147483647 h 34"/>
                <a:gd name="T80" fmla="*/ 2147483647 w 72"/>
                <a:gd name="T81" fmla="*/ 2147483647 h 34"/>
                <a:gd name="T82" fmla="*/ 2147483647 w 72"/>
                <a:gd name="T83" fmla="*/ 2147483647 h 34"/>
                <a:gd name="T84" fmla="*/ 2147483647 w 72"/>
                <a:gd name="T85" fmla="*/ 2147483647 h 34"/>
                <a:gd name="T86" fmla="*/ 2147483647 w 72"/>
                <a:gd name="T87" fmla="*/ 2147483647 h 34"/>
                <a:gd name="T88" fmla="*/ 2147483647 w 72"/>
                <a:gd name="T89" fmla="*/ 2147483647 h 34"/>
                <a:gd name="T90" fmla="*/ 2147483647 w 72"/>
                <a:gd name="T91" fmla="*/ 2147483647 h 34"/>
                <a:gd name="T92" fmla="*/ 2147483647 w 72"/>
                <a:gd name="T93" fmla="*/ 2147483647 h 34"/>
                <a:gd name="T94" fmla="*/ 2147483647 w 72"/>
                <a:gd name="T95" fmla="*/ 2147483647 h 34"/>
                <a:gd name="T96" fmla="*/ 2147483647 w 72"/>
                <a:gd name="T97" fmla="*/ 2147483647 h 34"/>
                <a:gd name="T98" fmla="*/ 2147483647 w 72"/>
                <a:gd name="T99" fmla="*/ 2147483647 h 34"/>
                <a:gd name="T100" fmla="*/ 2147483647 w 72"/>
                <a:gd name="T101" fmla="*/ 2147483647 h 34"/>
                <a:gd name="T102" fmla="*/ 2147483647 w 72"/>
                <a:gd name="T103" fmla="*/ 2147483647 h 34"/>
                <a:gd name="T104" fmla="*/ 2147483647 w 72"/>
                <a:gd name="T105" fmla="*/ 2147483647 h 34"/>
                <a:gd name="T106" fmla="*/ 2147483647 w 72"/>
                <a:gd name="T107" fmla="*/ 2147483647 h 34"/>
                <a:gd name="T108" fmla="*/ 2147483647 w 72"/>
                <a:gd name="T109" fmla="*/ 2147483647 h 34"/>
                <a:gd name="T110" fmla="*/ 2147483647 w 72"/>
                <a:gd name="T111" fmla="*/ 2147483647 h 34"/>
                <a:gd name="T112" fmla="*/ 2147483647 w 72"/>
                <a:gd name="T113" fmla="*/ 2147483647 h 34"/>
                <a:gd name="T114" fmla="*/ 2147483647 w 72"/>
                <a:gd name="T115" fmla="*/ 2147483647 h 34"/>
                <a:gd name="T116" fmla="*/ 2147483647 w 72"/>
                <a:gd name="T117" fmla="*/ 2147483647 h 34"/>
                <a:gd name="T118" fmla="*/ 2147483647 w 72"/>
                <a:gd name="T119" fmla="*/ 2147483647 h 34"/>
                <a:gd name="T120" fmla="*/ 2147483647 w 72"/>
                <a:gd name="T121" fmla="*/ 2147483647 h 3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2"/>
                <a:gd name="T184" fmla="*/ 0 h 34"/>
                <a:gd name="T185" fmla="*/ 72 w 72"/>
                <a:gd name="T186" fmla="*/ 34 h 3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2" h="34">
                  <a:moveTo>
                    <a:pt x="72" y="34"/>
                  </a:moveTo>
                  <a:lnTo>
                    <a:pt x="69" y="34"/>
                  </a:lnTo>
                  <a:lnTo>
                    <a:pt x="69" y="31"/>
                  </a:lnTo>
                  <a:lnTo>
                    <a:pt x="69" y="29"/>
                  </a:lnTo>
                  <a:lnTo>
                    <a:pt x="67" y="29"/>
                  </a:lnTo>
                  <a:lnTo>
                    <a:pt x="67" y="31"/>
                  </a:lnTo>
                  <a:lnTo>
                    <a:pt x="64" y="31"/>
                  </a:lnTo>
                  <a:lnTo>
                    <a:pt x="64" y="34"/>
                  </a:lnTo>
                  <a:lnTo>
                    <a:pt x="61" y="34"/>
                  </a:lnTo>
                  <a:lnTo>
                    <a:pt x="61" y="31"/>
                  </a:lnTo>
                  <a:lnTo>
                    <a:pt x="61" y="29"/>
                  </a:lnTo>
                  <a:lnTo>
                    <a:pt x="59" y="29"/>
                  </a:lnTo>
                  <a:lnTo>
                    <a:pt x="59" y="26"/>
                  </a:lnTo>
                  <a:lnTo>
                    <a:pt x="59" y="24"/>
                  </a:lnTo>
                  <a:lnTo>
                    <a:pt x="56" y="24"/>
                  </a:lnTo>
                  <a:lnTo>
                    <a:pt x="53" y="24"/>
                  </a:lnTo>
                  <a:lnTo>
                    <a:pt x="53" y="26"/>
                  </a:lnTo>
                  <a:lnTo>
                    <a:pt x="51" y="29"/>
                  </a:lnTo>
                  <a:lnTo>
                    <a:pt x="48" y="29"/>
                  </a:lnTo>
                  <a:lnTo>
                    <a:pt x="48" y="26"/>
                  </a:lnTo>
                  <a:lnTo>
                    <a:pt x="48" y="24"/>
                  </a:lnTo>
                  <a:lnTo>
                    <a:pt x="45" y="24"/>
                  </a:lnTo>
                  <a:lnTo>
                    <a:pt x="43" y="24"/>
                  </a:lnTo>
                  <a:lnTo>
                    <a:pt x="40" y="24"/>
                  </a:lnTo>
                  <a:lnTo>
                    <a:pt x="37" y="24"/>
                  </a:lnTo>
                  <a:lnTo>
                    <a:pt x="37" y="21"/>
                  </a:lnTo>
                  <a:lnTo>
                    <a:pt x="40" y="21"/>
                  </a:lnTo>
                  <a:lnTo>
                    <a:pt x="40" y="18"/>
                  </a:lnTo>
                  <a:lnTo>
                    <a:pt x="43" y="18"/>
                  </a:lnTo>
                  <a:lnTo>
                    <a:pt x="45" y="16"/>
                  </a:lnTo>
                  <a:lnTo>
                    <a:pt x="43" y="16"/>
                  </a:lnTo>
                  <a:lnTo>
                    <a:pt x="43" y="13"/>
                  </a:lnTo>
                  <a:lnTo>
                    <a:pt x="40" y="13"/>
                  </a:lnTo>
                  <a:lnTo>
                    <a:pt x="37" y="16"/>
                  </a:lnTo>
                  <a:lnTo>
                    <a:pt x="37" y="13"/>
                  </a:lnTo>
                  <a:lnTo>
                    <a:pt x="35" y="13"/>
                  </a:lnTo>
                  <a:lnTo>
                    <a:pt x="32" y="13"/>
                  </a:lnTo>
                  <a:lnTo>
                    <a:pt x="32" y="10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2" y="8"/>
                  </a:lnTo>
                  <a:lnTo>
                    <a:pt x="29" y="8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4" y="5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3" y="2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1" y="8"/>
                  </a:lnTo>
                  <a:lnTo>
                    <a:pt x="8" y="8"/>
                  </a:lnTo>
                  <a:lnTo>
                    <a:pt x="8" y="10"/>
                  </a:lnTo>
                  <a:lnTo>
                    <a:pt x="8" y="8"/>
                  </a:lnTo>
                  <a:lnTo>
                    <a:pt x="5" y="8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5" y="8"/>
                  </a:lnTo>
                  <a:lnTo>
                    <a:pt x="8" y="8"/>
                  </a:lnTo>
                  <a:lnTo>
                    <a:pt x="11" y="8"/>
                  </a:lnTo>
                  <a:lnTo>
                    <a:pt x="11" y="5"/>
                  </a:lnTo>
                  <a:lnTo>
                    <a:pt x="13" y="5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5"/>
                  </a:lnTo>
                  <a:lnTo>
                    <a:pt x="24" y="5"/>
                  </a:lnTo>
                  <a:lnTo>
                    <a:pt x="27" y="5"/>
                  </a:lnTo>
                  <a:lnTo>
                    <a:pt x="29" y="5"/>
                  </a:lnTo>
                  <a:lnTo>
                    <a:pt x="29" y="8"/>
                  </a:lnTo>
                  <a:lnTo>
                    <a:pt x="32" y="8"/>
                  </a:lnTo>
                  <a:lnTo>
                    <a:pt x="32" y="5"/>
                  </a:lnTo>
                  <a:lnTo>
                    <a:pt x="35" y="5"/>
                  </a:lnTo>
                  <a:lnTo>
                    <a:pt x="35" y="8"/>
                  </a:lnTo>
                  <a:lnTo>
                    <a:pt x="35" y="10"/>
                  </a:lnTo>
                  <a:lnTo>
                    <a:pt x="32" y="10"/>
                  </a:lnTo>
                  <a:lnTo>
                    <a:pt x="32" y="13"/>
                  </a:lnTo>
                  <a:lnTo>
                    <a:pt x="35" y="13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3" y="13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3" y="18"/>
                  </a:lnTo>
                  <a:lnTo>
                    <a:pt x="40" y="18"/>
                  </a:lnTo>
                  <a:lnTo>
                    <a:pt x="40" y="21"/>
                  </a:lnTo>
                  <a:lnTo>
                    <a:pt x="40" y="24"/>
                  </a:lnTo>
                  <a:lnTo>
                    <a:pt x="43" y="24"/>
                  </a:lnTo>
                  <a:lnTo>
                    <a:pt x="45" y="24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8" y="29"/>
                  </a:lnTo>
                  <a:lnTo>
                    <a:pt x="51" y="29"/>
                  </a:lnTo>
                  <a:lnTo>
                    <a:pt x="51" y="26"/>
                  </a:lnTo>
                  <a:lnTo>
                    <a:pt x="53" y="26"/>
                  </a:lnTo>
                  <a:lnTo>
                    <a:pt x="53" y="24"/>
                  </a:lnTo>
                  <a:lnTo>
                    <a:pt x="56" y="24"/>
                  </a:lnTo>
                  <a:lnTo>
                    <a:pt x="59" y="24"/>
                  </a:lnTo>
                  <a:lnTo>
                    <a:pt x="59" y="26"/>
                  </a:lnTo>
                  <a:lnTo>
                    <a:pt x="59" y="29"/>
                  </a:lnTo>
                  <a:lnTo>
                    <a:pt x="61" y="29"/>
                  </a:lnTo>
                  <a:lnTo>
                    <a:pt x="61" y="31"/>
                  </a:lnTo>
                  <a:lnTo>
                    <a:pt x="61" y="34"/>
                  </a:lnTo>
                  <a:lnTo>
                    <a:pt x="64" y="34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7" y="29"/>
                  </a:lnTo>
                  <a:lnTo>
                    <a:pt x="69" y="29"/>
                  </a:lnTo>
                  <a:lnTo>
                    <a:pt x="69" y="31"/>
                  </a:lnTo>
                  <a:lnTo>
                    <a:pt x="69" y="34"/>
                  </a:lnTo>
                  <a:lnTo>
                    <a:pt x="72" y="34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70" name="Freeform 736"/>
            <p:cNvSpPr>
              <a:spLocks/>
            </p:cNvSpPr>
            <p:nvPr/>
          </p:nvSpPr>
          <p:spPr bwMode="auto">
            <a:xfrm>
              <a:off x="4457700" y="6354763"/>
              <a:ext cx="11113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71" name="Freeform 737"/>
            <p:cNvSpPr>
              <a:spLocks/>
            </p:cNvSpPr>
            <p:nvPr/>
          </p:nvSpPr>
          <p:spPr bwMode="auto">
            <a:xfrm>
              <a:off x="4349750" y="6345238"/>
              <a:ext cx="0" cy="9525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72" name="Freeform 738"/>
            <p:cNvSpPr>
              <a:spLocks/>
            </p:cNvSpPr>
            <p:nvPr/>
          </p:nvSpPr>
          <p:spPr bwMode="auto">
            <a:xfrm>
              <a:off x="4457700" y="6335713"/>
              <a:ext cx="0" cy="9525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73" name="Freeform 739"/>
            <p:cNvSpPr>
              <a:spLocks/>
            </p:cNvSpPr>
            <p:nvPr/>
          </p:nvSpPr>
          <p:spPr bwMode="auto">
            <a:xfrm>
              <a:off x="4537075" y="6408738"/>
              <a:ext cx="0" cy="9525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74" name="Freeform 740"/>
            <p:cNvSpPr>
              <a:spLocks/>
            </p:cNvSpPr>
            <p:nvPr/>
          </p:nvSpPr>
          <p:spPr bwMode="auto">
            <a:xfrm>
              <a:off x="4498975" y="6284913"/>
              <a:ext cx="0" cy="6350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75" name="Freeform 741"/>
            <p:cNvSpPr>
              <a:spLocks/>
            </p:cNvSpPr>
            <p:nvPr/>
          </p:nvSpPr>
          <p:spPr bwMode="auto">
            <a:xfrm>
              <a:off x="4498975" y="6303963"/>
              <a:ext cx="7938" cy="9525"/>
            </a:xfrm>
            <a:custGeom>
              <a:avLst/>
              <a:gdLst>
                <a:gd name="T0" fmla="*/ 0 w 2"/>
                <a:gd name="T1" fmla="*/ 2147483647 h 3"/>
                <a:gd name="T2" fmla="*/ 2147483647 w 2"/>
                <a:gd name="T3" fmla="*/ 2147483647 h 3"/>
                <a:gd name="T4" fmla="*/ 2147483647 w 2"/>
                <a:gd name="T5" fmla="*/ 0 h 3"/>
                <a:gd name="T6" fmla="*/ 2147483647 w 2"/>
                <a:gd name="T7" fmla="*/ 2147483647 h 3"/>
                <a:gd name="T8" fmla="*/ 0 w 2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3"/>
                <a:gd name="T17" fmla="*/ 2 w 2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76" name="Freeform 742"/>
            <p:cNvSpPr>
              <a:spLocks/>
            </p:cNvSpPr>
            <p:nvPr/>
          </p:nvSpPr>
          <p:spPr bwMode="auto">
            <a:xfrm>
              <a:off x="4516438" y="6367463"/>
              <a:ext cx="12700" cy="9525"/>
            </a:xfrm>
            <a:custGeom>
              <a:avLst/>
              <a:gdLst>
                <a:gd name="T0" fmla="*/ 0 w 3"/>
                <a:gd name="T1" fmla="*/ 2147483647 h 3"/>
                <a:gd name="T2" fmla="*/ 2147483647 w 3"/>
                <a:gd name="T3" fmla="*/ 0 h 3"/>
                <a:gd name="T4" fmla="*/ 2147483647 w 3"/>
                <a:gd name="T5" fmla="*/ 2147483647 h 3"/>
                <a:gd name="T6" fmla="*/ 0 w 3"/>
                <a:gd name="T7" fmla="*/ 2147483647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3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77" name="Freeform 743"/>
            <p:cNvSpPr>
              <a:spLocks/>
            </p:cNvSpPr>
            <p:nvPr/>
          </p:nvSpPr>
          <p:spPr bwMode="auto">
            <a:xfrm>
              <a:off x="4475163" y="6470650"/>
              <a:ext cx="0" cy="9525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78" name="Freeform 744"/>
            <p:cNvSpPr>
              <a:spLocks/>
            </p:cNvSpPr>
            <p:nvPr/>
          </p:nvSpPr>
          <p:spPr bwMode="auto">
            <a:xfrm>
              <a:off x="5135563" y="6608763"/>
              <a:ext cx="11112" cy="12700"/>
            </a:xfrm>
            <a:custGeom>
              <a:avLst/>
              <a:gdLst>
                <a:gd name="T0" fmla="*/ 0 w 3"/>
                <a:gd name="T1" fmla="*/ 2147483647 h 3"/>
                <a:gd name="T2" fmla="*/ 0 w 3"/>
                <a:gd name="T3" fmla="*/ 0 h 3"/>
                <a:gd name="T4" fmla="*/ 2147483647 w 3"/>
                <a:gd name="T5" fmla="*/ 0 h 3"/>
                <a:gd name="T6" fmla="*/ 2147483647 w 3"/>
                <a:gd name="T7" fmla="*/ 2147483647 h 3"/>
                <a:gd name="T8" fmla="*/ 0 w 3"/>
                <a:gd name="T9" fmla="*/ 2147483647 h 3"/>
                <a:gd name="T10" fmla="*/ 2147483647 w 3"/>
                <a:gd name="T11" fmla="*/ 2147483647 h 3"/>
                <a:gd name="T12" fmla="*/ 0 w 3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3"/>
                <a:gd name="T23" fmla="*/ 3 w 3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3">
                  <a:moveTo>
                    <a:pt x="0" y="3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79" name="Freeform 745"/>
            <p:cNvSpPr>
              <a:spLocks/>
            </p:cNvSpPr>
            <p:nvPr/>
          </p:nvSpPr>
          <p:spPr bwMode="auto">
            <a:xfrm>
              <a:off x="5159375" y="5942013"/>
              <a:ext cx="7938" cy="25400"/>
            </a:xfrm>
            <a:custGeom>
              <a:avLst/>
              <a:gdLst>
                <a:gd name="T0" fmla="*/ 0 w 2"/>
                <a:gd name="T1" fmla="*/ 0 h 6"/>
                <a:gd name="T2" fmla="*/ 0 w 2"/>
                <a:gd name="T3" fmla="*/ 2147483647 h 6"/>
                <a:gd name="T4" fmla="*/ 0 w 2"/>
                <a:gd name="T5" fmla="*/ 2147483647 h 6"/>
                <a:gd name="T6" fmla="*/ 2147483647 w 2"/>
                <a:gd name="T7" fmla="*/ 2147483647 h 6"/>
                <a:gd name="T8" fmla="*/ 0 w 2"/>
                <a:gd name="T9" fmla="*/ 2147483647 h 6"/>
                <a:gd name="T10" fmla="*/ 0 w 2"/>
                <a:gd name="T11" fmla="*/ 2147483647 h 6"/>
                <a:gd name="T12" fmla="*/ 0 w 2"/>
                <a:gd name="T13" fmla="*/ 0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6"/>
                <a:gd name="T23" fmla="*/ 2 w 2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6">
                  <a:moveTo>
                    <a:pt x="0" y="0"/>
                  </a:moveTo>
                  <a:lnTo>
                    <a:pt x="0" y="3"/>
                  </a:lnTo>
                  <a:lnTo>
                    <a:pt x="0" y="6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80" name="Freeform 746"/>
            <p:cNvSpPr>
              <a:spLocks/>
            </p:cNvSpPr>
            <p:nvPr/>
          </p:nvSpPr>
          <p:spPr bwMode="auto">
            <a:xfrm>
              <a:off x="5445125" y="6367463"/>
              <a:ext cx="14288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81" name="Freeform 747"/>
            <p:cNvSpPr>
              <a:spLocks/>
            </p:cNvSpPr>
            <p:nvPr/>
          </p:nvSpPr>
          <p:spPr bwMode="auto">
            <a:xfrm>
              <a:off x="5399088" y="6124575"/>
              <a:ext cx="0" cy="9525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82" name="Freeform 748"/>
            <p:cNvSpPr>
              <a:spLocks/>
            </p:cNvSpPr>
            <p:nvPr/>
          </p:nvSpPr>
          <p:spPr bwMode="auto">
            <a:xfrm>
              <a:off x="5327650" y="5999163"/>
              <a:ext cx="0" cy="4762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83" name="Freeform 749"/>
            <p:cNvSpPr>
              <a:spLocks/>
            </p:cNvSpPr>
            <p:nvPr/>
          </p:nvSpPr>
          <p:spPr bwMode="auto">
            <a:xfrm>
              <a:off x="5327650" y="6027738"/>
              <a:ext cx="9525" cy="9525"/>
            </a:xfrm>
            <a:custGeom>
              <a:avLst/>
              <a:gdLst>
                <a:gd name="T0" fmla="*/ 0 w 3"/>
                <a:gd name="T1" fmla="*/ 2147483647 h 2"/>
                <a:gd name="T2" fmla="*/ 0 w 3"/>
                <a:gd name="T3" fmla="*/ 0 h 2"/>
                <a:gd name="T4" fmla="*/ 0 w 3"/>
                <a:gd name="T5" fmla="*/ 2147483647 h 2"/>
                <a:gd name="T6" fmla="*/ 2147483647 w 3"/>
                <a:gd name="T7" fmla="*/ 2147483647 h 2"/>
                <a:gd name="T8" fmla="*/ 0 w 3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3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84" name="Freeform 750"/>
            <p:cNvSpPr>
              <a:spLocks/>
            </p:cNvSpPr>
            <p:nvPr/>
          </p:nvSpPr>
          <p:spPr bwMode="auto">
            <a:xfrm>
              <a:off x="5297488" y="6545263"/>
              <a:ext cx="12700" cy="11112"/>
            </a:xfrm>
            <a:custGeom>
              <a:avLst/>
              <a:gdLst>
                <a:gd name="T0" fmla="*/ 2147483647 w 3"/>
                <a:gd name="T1" fmla="*/ 0 h 3"/>
                <a:gd name="T2" fmla="*/ 0 w 3"/>
                <a:gd name="T3" fmla="*/ 0 h 3"/>
                <a:gd name="T4" fmla="*/ 0 w 3"/>
                <a:gd name="T5" fmla="*/ 2147483647 h 3"/>
                <a:gd name="T6" fmla="*/ 0 w 3"/>
                <a:gd name="T7" fmla="*/ 0 h 3"/>
                <a:gd name="T8" fmla="*/ 2147483647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3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85" name="Rectangle 751"/>
            <p:cNvSpPr>
              <a:spLocks noChangeArrowheads="1"/>
            </p:cNvSpPr>
            <p:nvPr/>
          </p:nvSpPr>
          <p:spPr bwMode="auto">
            <a:xfrm>
              <a:off x="5327650" y="6692900"/>
              <a:ext cx="9525" cy="11113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886" name="Freeform 752"/>
            <p:cNvSpPr>
              <a:spLocks/>
            </p:cNvSpPr>
            <p:nvPr/>
          </p:nvSpPr>
          <p:spPr bwMode="auto">
            <a:xfrm>
              <a:off x="5399088" y="6754813"/>
              <a:ext cx="7937" cy="23812"/>
            </a:xfrm>
            <a:custGeom>
              <a:avLst/>
              <a:gdLst>
                <a:gd name="T0" fmla="*/ 2147483647 w 2"/>
                <a:gd name="T1" fmla="*/ 2147483647 h 6"/>
                <a:gd name="T2" fmla="*/ 2147483647 w 2"/>
                <a:gd name="T3" fmla="*/ 2147483647 h 6"/>
                <a:gd name="T4" fmla="*/ 0 w 2"/>
                <a:gd name="T5" fmla="*/ 2147483647 h 6"/>
                <a:gd name="T6" fmla="*/ 0 w 2"/>
                <a:gd name="T7" fmla="*/ 0 h 6"/>
                <a:gd name="T8" fmla="*/ 2147483647 w 2"/>
                <a:gd name="T9" fmla="*/ 0 h 6"/>
                <a:gd name="T10" fmla="*/ 2147483647 w 2"/>
                <a:gd name="T11" fmla="*/ 2147483647 h 6"/>
                <a:gd name="T12" fmla="*/ 2147483647 w 2"/>
                <a:gd name="T13" fmla="*/ 2147483647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6"/>
                <a:gd name="T23" fmla="*/ 2 w 2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6">
                  <a:moveTo>
                    <a:pt x="2" y="6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87" name="Freeform 753"/>
            <p:cNvSpPr>
              <a:spLocks/>
            </p:cNvSpPr>
            <p:nvPr/>
          </p:nvSpPr>
          <p:spPr bwMode="auto">
            <a:xfrm>
              <a:off x="5538788" y="6143625"/>
              <a:ext cx="0" cy="12700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88" name="Freeform 754"/>
            <p:cNvSpPr>
              <a:spLocks/>
            </p:cNvSpPr>
            <p:nvPr/>
          </p:nvSpPr>
          <p:spPr bwMode="auto">
            <a:xfrm>
              <a:off x="5627688" y="6303963"/>
              <a:ext cx="0" cy="9525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89" name="Freeform 755"/>
            <p:cNvSpPr>
              <a:spLocks/>
            </p:cNvSpPr>
            <p:nvPr/>
          </p:nvSpPr>
          <p:spPr bwMode="auto">
            <a:xfrm>
              <a:off x="5597525" y="6345238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90" name="Freeform 756"/>
            <p:cNvSpPr>
              <a:spLocks/>
            </p:cNvSpPr>
            <p:nvPr/>
          </p:nvSpPr>
          <p:spPr bwMode="auto">
            <a:xfrm>
              <a:off x="5565775" y="6386513"/>
              <a:ext cx="12700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91" name="Freeform 757"/>
            <p:cNvSpPr>
              <a:spLocks/>
            </p:cNvSpPr>
            <p:nvPr/>
          </p:nvSpPr>
          <p:spPr bwMode="auto">
            <a:xfrm>
              <a:off x="5526088" y="6091238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92" name="Freeform 758"/>
            <p:cNvSpPr>
              <a:spLocks/>
            </p:cNvSpPr>
            <p:nvPr/>
          </p:nvSpPr>
          <p:spPr bwMode="auto">
            <a:xfrm>
              <a:off x="5645150" y="5816600"/>
              <a:ext cx="12700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93" name="Freeform 759"/>
            <p:cNvSpPr>
              <a:spLocks/>
            </p:cNvSpPr>
            <p:nvPr/>
          </p:nvSpPr>
          <p:spPr bwMode="auto">
            <a:xfrm>
              <a:off x="5526088" y="5765800"/>
              <a:ext cx="12700" cy="19050"/>
            </a:xfrm>
            <a:custGeom>
              <a:avLst/>
              <a:gdLst>
                <a:gd name="T0" fmla="*/ 0 w 3"/>
                <a:gd name="T1" fmla="*/ 2147483647 h 5"/>
                <a:gd name="T2" fmla="*/ 0 w 3"/>
                <a:gd name="T3" fmla="*/ 2147483647 h 5"/>
                <a:gd name="T4" fmla="*/ 2147483647 w 3"/>
                <a:gd name="T5" fmla="*/ 2147483647 h 5"/>
                <a:gd name="T6" fmla="*/ 2147483647 w 3"/>
                <a:gd name="T7" fmla="*/ 0 h 5"/>
                <a:gd name="T8" fmla="*/ 2147483647 w 3"/>
                <a:gd name="T9" fmla="*/ 2147483647 h 5"/>
                <a:gd name="T10" fmla="*/ 2147483647 w 3"/>
                <a:gd name="T11" fmla="*/ 2147483647 h 5"/>
                <a:gd name="T12" fmla="*/ 0 w 3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5"/>
                <a:gd name="T23" fmla="*/ 3 w 3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5">
                  <a:moveTo>
                    <a:pt x="0" y="5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3" y="3"/>
                  </a:lnTo>
                  <a:lnTo>
                    <a:pt x="3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94" name="Rectangle 760"/>
            <p:cNvSpPr>
              <a:spLocks noChangeArrowheads="1"/>
            </p:cNvSpPr>
            <p:nvPr/>
          </p:nvSpPr>
          <p:spPr bwMode="auto">
            <a:xfrm>
              <a:off x="5910263" y="5573713"/>
              <a:ext cx="4762" cy="11112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895" name="Freeform 761"/>
            <p:cNvSpPr>
              <a:spLocks/>
            </p:cNvSpPr>
            <p:nvPr/>
          </p:nvSpPr>
          <p:spPr bwMode="auto">
            <a:xfrm>
              <a:off x="5824538" y="5667375"/>
              <a:ext cx="0" cy="14288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96" name="Rectangle 762"/>
            <p:cNvSpPr>
              <a:spLocks noChangeArrowheads="1"/>
            </p:cNvSpPr>
            <p:nvPr/>
          </p:nvSpPr>
          <p:spPr bwMode="auto">
            <a:xfrm>
              <a:off x="5818188" y="5605463"/>
              <a:ext cx="6350" cy="11112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897" name="Freeform 763"/>
            <p:cNvSpPr>
              <a:spLocks/>
            </p:cNvSpPr>
            <p:nvPr/>
          </p:nvSpPr>
          <p:spPr bwMode="auto">
            <a:xfrm>
              <a:off x="5767388" y="5616575"/>
              <a:ext cx="11112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98" name="Freeform 764"/>
            <p:cNvSpPr>
              <a:spLocks/>
            </p:cNvSpPr>
            <p:nvPr/>
          </p:nvSpPr>
          <p:spPr bwMode="auto">
            <a:xfrm>
              <a:off x="5910263" y="5667375"/>
              <a:ext cx="4762" cy="0"/>
            </a:xfrm>
            <a:custGeom>
              <a:avLst/>
              <a:gdLst>
                <a:gd name="T0" fmla="*/ 2147483647 w 2"/>
                <a:gd name="T1" fmla="*/ 0 w 2"/>
                <a:gd name="T2" fmla="*/ 2147483647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899" name="Freeform 765"/>
            <p:cNvSpPr>
              <a:spLocks/>
            </p:cNvSpPr>
            <p:nvPr/>
          </p:nvSpPr>
          <p:spPr bwMode="auto">
            <a:xfrm>
              <a:off x="5705475" y="5689600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00" name="Rectangle 766"/>
            <p:cNvSpPr>
              <a:spLocks noChangeArrowheads="1"/>
            </p:cNvSpPr>
            <p:nvPr/>
          </p:nvSpPr>
          <p:spPr bwMode="auto">
            <a:xfrm>
              <a:off x="5705475" y="5751513"/>
              <a:ext cx="12700" cy="14287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901" name="Freeform 767"/>
            <p:cNvSpPr>
              <a:spLocks/>
            </p:cNvSpPr>
            <p:nvPr/>
          </p:nvSpPr>
          <p:spPr bwMode="auto">
            <a:xfrm>
              <a:off x="5718175" y="5775325"/>
              <a:ext cx="0" cy="9525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02" name="Freeform 768"/>
            <p:cNvSpPr>
              <a:spLocks/>
            </p:cNvSpPr>
            <p:nvPr/>
          </p:nvSpPr>
          <p:spPr bwMode="auto">
            <a:xfrm>
              <a:off x="5638800" y="5689600"/>
              <a:ext cx="6350" cy="11113"/>
            </a:xfrm>
            <a:custGeom>
              <a:avLst/>
              <a:gdLst>
                <a:gd name="T0" fmla="*/ 0 w 2"/>
                <a:gd name="T1" fmla="*/ 2147483647 h 3"/>
                <a:gd name="T2" fmla="*/ 0 w 2"/>
                <a:gd name="T3" fmla="*/ 0 h 3"/>
                <a:gd name="T4" fmla="*/ 2147483647 w 2"/>
                <a:gd name="T5" fmla="*/ 0 h 3"/>
                <a:gd name="T6" fmla="*/ 0 w 2"/>
                <a:gd name="T7" fmla="*/ 0 h 3"/>
                <a:gd name="T8" fmla="*/ 0 w 2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3"/>
                <a:gd name="T17" fmla="*/ 2 w 2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3">
                  <a:moveTo>
                    <a:pt x="0" y="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03" name="Freeform 769"/>
            <p:cNvSpPr>
              <a:spLocks/>
            </p:cNvSpPr>
            <p:nvPr/>
          </p:nvSpPr>
          <p:spPr bwMode="auto">
            <a:xfrm>
              <a:off x="5824538" y="5719763"/>
              <a:ext cx="23812" cy="31750"/>
            </a:xfrm>
            <a:custGeom>
              <a:avLst/>
              <a:gdLst>
                <a:gd name="T0" fmla="*/ 2147483647 w 6"/>
                <a:gd name="T1" fmla="*/ 2147483647 h 8"/>
                <a:gd name="T2" fmla="*/ 0 w 6"/>
                <a:gd name="T3" fmla="*/ 2147483647 h 8"/>
                <a:gd name="T4" fmla="*/ 2147483647 w 6"/>
                <a:gd name="T5" fmla="*/ 2147483647 h 8"/>
                <a:gd name="T6" fmla="*/ 2147483647 w 6"/>
                <a:gd name="T7" fmla="*/ 0 h 8"/>
                <a:gd name="T8" fmla="*/ 2147483647 w 6"/>
                <a:gd name="T9" fmla="*/ 0 h 8"/>
                <a:gd name="T10" fmla="*/ 2147483647 w 6"/>
                <a:gd name="T11" fmla="*/ 2147483647 h 8"/>
                <a:gd name="T12" fmla="*/ 2147483647 w 6"/>
                <a:gd name="T13" fmla="*/ 2147483647 h 8"/>
                <a:gd name="T14" fmla="*/ 2147483647 w 6"/>
                <a:gd name="T15" fmla="*/ 2147483647 h 8"/>
                <a:gd name="T16" fmla="*/ 2147483647 w 6"/>
                <a:gd name="T17" fmla="*/ 2147483647 h 8"/>
                <a:gd name="T18" fmla="*/ 2147483647 w 6"/>
                <a:gd name="T19" fmla="*/ 2147483647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"/>
                <a:gd name="T31" fmla="*/ 0 h 8"/>
                <a:gd name="T32" fmla="*/ 6 w 6"/>
                <a:gd name="T33" fmla="*/ 8 h 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" h="8">
                  <a:moveTo>
                    <a:pt x="3" y="6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6" y="6"/>
                  </a:lnTo>
                  <a:lnTo>
                    <a:pt x="6" y="8"/>
                  </a:lnTo>
                  <a:lnTo>
                    <a:pt x="3" y="8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04" name="Freeform 770"/>
            <p:cNvSpPr>
              <a:spLocks/>
            </p:cNvSpPr>
            <p:nvPr/>
          </p:nvSpPr>
          <p:spPr bwMode="auto">
            <a:xfrm>
              <a:off x="6046788" y="4989513"/>
              <a:ext cx="17462" cy="25400"/>
            </a:xfrm>
            <a:custGeom>
              <a:avLst/>
              <a:gdLst>
                <a:gd name="T0" fmla="*/ 2147483647 w 5"/>
                <a:gd name="T1" fmla="*/ 2147483647 h 6"/>
                <a:gd name="T2" fmla="*/ 2147483647 w 5"/>
                <a:gd name="T3" fmla="*/ 2147483647 h 6"/>
                <a:gd name="T4" fmla="*/ 2147483647 w 5"/>
                <a:gd name="T5" fmla="*/ 2147483647 h 6"/>
                <a:gd name="T6" fmla="*/ 0 w 5"/>
                <a:gd name="T7" fmla="*/ 2147483647 h 6"/>
                <a:gd name="T8" fmla="*/ 0 w 5"/>
                <a:gd name="T9" fmla="*/ 2147483647 h 6"/>
                <a:gd name="T10" fmla="*/ 2147483647 w 5"/>
                <a:gd name="T11" fmla="*/ 2147483647 h 6"/>
                <a:gd name="T12" fmla="*/ 2147483647 w 5"/>
                <a:gd name="T13" fmla="*/ 0 h 6"/>
                <a:gd name="T14" fmla="*/ 2147483647 w 5"/>
                <a:gd name="T15" fmla="*/ 0 h 6"/>
                <a:gd name="T16" fmla="*/ 2147483647 w 5"/>
                <a:gd name="T17" fmla="*/ 2147483647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6"/>
                <a:gd name="T29" fmla="*/ 5 w 5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6">
                  <a:moveTo>
                    <a:pt x="5" y="3"/>
                  </a:moveTo>
                  <a:lnTo>
                    <a:pt x="3" y="3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80D5FF"/>
            </a:solidFill>
            <a:ln w="9525">
              <a:noFill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05" name="Freeform 771"/>
            <p:cNvSpPr>
              <a:spLocks/>
            </p:cNvSpPr>
            <p:nvPr/>
          </p:nvSpPr>
          <p:spPr bwMode="auto">
            <a:xfrm>
              <a:off x="6046788" y="4989513"/>
              <a:ext cx="17462" cy="25400"/>
            </a:xfrm>
            <a:custGeom>
              <a:avLst/>
              <a:gdLst>
                <a:gd name="T0" fmla="*/ 2147483647 w 5"/>
                <a:gd name="T1" fmla="*/ 2147483647 h 6"/>
                <a:gd name="T2" fmla="*/ 2147483647 w 5"/>
                <a:gd name="T3" fmla="*/ 2147483647 h 6"/>
                <a:gd name="T4" fmla="*/ 2147483647 w 5"/>
                <a:gd name="T5" fmla="*/ 2147483647 h 6"/>
                <a:gd name="T6" fmla="*/ 0 w 5"/>
                <a:gd name="T7" fmla="*/ 2147483647 h 6"/>
                <a:gd name="T8" fmla="*/ 0 w 5"/>
                <a:gd name="T9" fmla="*/ 2147483647 h 6"/>
                <a:gd name="T10" fmla="*/ 2147483647 w 5"/>
                <a:gd name="T11" fmla="*/ 2147483647 h 6"/>
                <a:gd name="T12" fmla="*/ 2147483647 w 5"/>
                <a:gd name="T13" fmla="*/ 0 h 6"/>
                <a:gd name="T14" fmla="*/ 2147483647 w 5"/>
                <a:gd name="T15" fmla="*/ 0 h 6"/>
                <a:gd name="T16" fmla="*/ 2147483647 w 5"/>
                <a:gd name="T17" fmla="*/ 2147483647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6"/>
                <a:gd name="T29" fmla="*/ 5 w 5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6">
                  <a:moveTo>
                    <a:pt x="5" y="3"/>
                  </a:moveTo>
                  <a:lnTo>
                    <a:pt x="3" y="3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06" name="Freeform 772"/>
            <p:cNvSpPr>
              <a:spLocks/>
            </p:cNvSpPr>
            <p:nvPr/>
          </p:nvSpPr>
          <p:spPr bwMode="auto">
            <a:xfrm>
              <a:off x="6059488" y="5002213"/>
              <a:ext cx="4762" cy="0"/>
            </a:xfrm>
            <a:custGeom>
              <a:avLst/>
              <a:gdLst>
                <a:gd name="T0" fmla="*/ 2147483647 w 2"/>
                <a:gd name="T1" fmla="*/ 0 w 2"/>
                <a:gd name="T2" fmla="*/ 2147483647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07" name="Freeform 773"/>
            <p:cNvSpPr>
              <a:spLocks/>
            </p:cNvSpPr>
            <p:nvPr/>
          </p:nvSpPr>
          <p:spPr bwMode="auto">
            <a:xfrm>
              <a:off x="6016625" y="5002213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08" name="Freeform 774"/>
            <p:cNvSpPr>
              <a:spLocks/>
            </p:cNvSpPr>
            <p:nvPr/>
          </p:nvSpPr>
          <p:spPr bwMode="auto">
            <a:xfrm>
              <a:off x="5975350" y="5116513"/>
              <a:ext cx="0" cy="14287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09" name="Freeform 775"/>
            <p:cNvSpPr>
              <a:spLocks/>
            </p:cNvSpPr>
            <p:nvPr/>
          </p:nvSpPr>
          <p:spPr bwMode="auto">
            <a:xfrm>
              <a:off x="6016625" y="5205413"/>
              <a:ext cx="12700" cy="101600"/>
            </a:xfrm>
            <a:custGeom>
              <a:avLst/>
              <a:gdLst>
                <a:gd name="T0" fmla="*/ 2147483647 w 3"/>
                <a:gd name="T1" fmla="*/ 2147483647 h 26"/>
                <a:gd name="T2" fmla="*/ 2147483647 w 3"/>
                <a:gd name="T3" fmla="*/ 2147483647 h 26"/>
                <a:gd name="T4" fmla="*/ 2147483647 w 3"/>
                <a:gd name="T5" fmla="*/ 2147483647 h 26"/>
                <a:gd name="T6" fmla="*/ 2147483647 w 3"/>
                <a:gd name="T7" fmla="*/ 2147483647 h 26"/>
                <a:gd name="T8" fmla="*/ 0 w 3"/>
                <a:gd name="T9" fmla="*/ 2147483647 h 26"/>
                <a:gd name="T10" fmla="*/ 2147483647 w 3"/>
                <a:gd name="T11" fmla="*/ 2147483647 h 26"/>
                <a:gd name="T12" fmla="*/ 2147483647 w 3"/>
                <a:gd name="T13" fmla="*/ 2147483647 h 26"/>
                <a:gd name="T14" fmla="*/ 2147483647 w 3"/>
                <a:gd name="T15" fmla="*/ 2147483647 h 26"/>
                <a:gd name="T16" fmla="*/ 2147483647 w 3"/>
                <a:gd name="T17" fmla="*/ 2147483647 h 26"/>
                <a:gd name="T18" fmla="*/ 2147483647 w 3"/>
                <a:gd name="T19" fmla="*/ 2147483647 h 26"/>
                <a:gd name="T20" fmla="*/ 2147483647 w 3"/>
                <a:gd name="T21" fmla="*/ 2147483647 h 26"/>
                <a:gd name="T22" fmla="*/ 2147483647 w 3"/>
                <a:gd name="T23" fmla="*/ 2147483647 h 26"/>
                <a:gd name="T24" fmla="*/ 0 w 3"/>
                <a:gd name="T25" fmla="*/ 2147483647 h 26"/>
                <a:gd name="T26" fmla="*/ 0 w 3"/>
                <a:gd name="T27" fmla="*/ 0 h 26"/>
                <a:gd name="T28" fmla="*/ 2147483647 w 3"/>
                <a:gd name="T29" fmla="*/ 0 h 26"/>
                <a:gd name="T30" fmla="*/ 2147483647 w 3"/>
                <a:gd name="T31" fmla="*/ 2147483647 h 26"/>
                <a:gd name="T32" fmla="*/ 2147483647 w 3"/>
                <a:gd name="T33" fmla="*/ 2147483647 h 26"/>
                <a:gd name="T34" fmla="*/ 2147483647 w 3"/>
                <a:gd name="T35" fmla="*/ 2147483647 h 26"/>
                <a:gd name="T36" fmla="*/ 2147483647 w 3"/>
                <a:gd name="T37" fmla="*/ 2147483647 h 26"/>
                <a:gd name="T38" fmla="*/ 2147483647 w 3"/>
                <a:gd name="T39" fmla="*/ 2147483647 h 26"/>
                <a:gd name="T40" fmla="*/ 2147483647 w 3"/>
                <a:gd name="T41" fmla="*/ 2147483647 h 26"/>
                <a:gd name="T42" fmla="*/ 2147483647 w 3"/>
                <a:gd name="T43" fmla="*/ 2147483647 h 26"/>
                <a:gd name="T44" fmla="*/ 2147483647 w 3"/>
                <a:gd name="T45" fmla="*/ 2147483647 h 26"/>
                <a:gd name="T46" fmla="*/ 2147483647 w 3"/>
                <a:gd name="T47" fmla="*/ 2147483647 h 26"/>
                <a:gd name="T48" fmla="*/ 2147483647 w 3"/>
                <a:gd name="T49" fmla="*/ 2147483647 h 26"/>
                <a:gd name="T50" fmla="*/ 2147483647 w 3"/>
                <a:gd name="T51" fmla="*/ 2147483647 h 26"/>
                <a:gd name="T52" fmla="*/ 2147483647 w 3"/>
                <a:gd name="T53" fmla="*/ 2147483647 h 2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"/>
                <a:gd name="T82" fmla="*/ 0 h 26"/>
                <a:gd name="T83" fmla="*/ 3 w 3"/>
                <a:gd name="T84" fmla="*/ 26 h 2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" h="26">
                  <a:moveTo>
                    <a:pt x="3" y="26"/>
                  </a:moveTo>
                  <a:lnTo>
                    <a:pt x="3" y="24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0" y="18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3" y="13"/>
                  </a:lnTo>
                  <a:lnTo>
                    <a:pt x="3" y="10"/>
                  </a:lnTo>
                  <a:lnTo>
                    <a:pt x="3" y="8"/>
                  </a:lnTo>
                  <a:lnTo>
                    <a:pt x="3" y="5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3" y="8"/>
                  </a:lnTo>
                  <a:lnTo>
                    <a:pt x="3" y="10"/>
                  </a:lnTo>
                  <a:lnTo>
                    <a:pt x="3" y="13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3" y="21"/>
                  </a:lnTo>
                  <a:lnTo>
                    <a:pt x="3" y="24"/>
                  </a:lnTo>
                  <a:lnTo>
                    <a:pt x="3" y="26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10" name="Freeform 776"/>
            <p:cNvSpPr>
              <a:spLocks/>
            </p:cNvSpPr>
            <p:nvPr/>
          </p:nvSpPr>
          <p:spPr bwMode="auto">
            <a:xfrm>
              <a:off x="6029325" y="5340350"/>
              <a:ext cx="7938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11" name="Freeform 777"/>
            <p:cNvSpPr>
              <a:spLocks/>
            </p:cNvSpPr>
            <p:nvPr/>
          </p:nvSpPr>
          <p:spPr bwMode="auto">
            <a:xfrm>
              <a:off x="6059488" y="5392738"/>
              <a:ext cx="4762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12" name="Freeform 778"/>
            <p:cNvSpPr>
              <a:spLocks/>
            </p:cNvSpPr>
            <p:nvPr/>
          </p:nvSpPr>
          <p:spPr bwMode="auto">
            <a:xfrm>
              <a:off x="6575425" y="5794375"/>
              <a:ext cx="31750" cy="53975"/>
            </a:xfrm>
            <a:custGeom>
              <a:avLst/>
              <a:gdLst>
                <a:gd name="T0" fmla="*/ 0 w 8"/>
                <a:gd name="T1" fmla="*/ 0 h 13"/>
                <a:gd name="T2" fmla="*/ 2147483647 w 8"/>
                <a:gd name="T3" fmla="*/ 0 h 13"/>
                <a:gd name="T4" fmla="*/ 2147483647 w 8"/>
                <a:gd name="T5" fmla="*/ 2147483647 h 13"/>
                <a:gd name="T6" fmla="*/ 2147483647 w 8"/>
                <a:gd name="T7" fmla="*/ 2147483647 h 13"/>
                <a:gd name="T8" fmla="*/ 2147483647 w 8"/>
                <a:gd name="T9" fmla="*/ 2147483647 h 13"/>
                <a:gd name="T10" fmla="*/ 2147483647 w 8"/>
                <a:gd name="T11" fmla="*/ 2147483647 h 13"/>
                <a:gd name="T12" fmla="*/ 2147483647 w 8"/>
                <a:gd name="T13" fmla="*/ 2147483647 h 13"/>
                <a:gd name="T14" fmla="*/ 2147483647 w 8"/>
                <a:gd name="T15" fmla="*/ 2147483647 h 13"/>
                <a:gd name="T16" fmla="*/ 2147483647 w 8"/>
                <a:gd name="T17" fmla="*/ 2147483647 h 13"/>
                <a:gd name="T18" fmla="*/ 2147483647 w 8"/>
                <a:gd name="T19" fmla="*/ 2147483647 h 13"/>
                <a:gd name="T20" fmla="*/ 2147483647 w 8"/>
                <a:gd name="T21" fmla="*/ 2147483647 h 13"/>
                <a:gd name="T22" fmla="*/ 2147483647 w 8"/>
                <a:gd name="T23" fmla="*/ 2147483647 h 13"/>
                <a:gd name="T24" fmla="*/ 2147483647 w 8"/>
                <a:gd name="T25" fmla="*/ 2147483647 h 13"/>
                <a:gd name="T26" fmla="*/ 2147483647 w 8"/>
                <a:gd name="T27" fmla="*/ 2147483647 h 13"/>
                <a:gd name="T28" fmla="*/ 2147483647 w 8"/>
                <a:gd name="T29" fmla="*/ 2147483647 h 13"/>
                <a:gd name="T30" fmla="*/ 2147483647 w 8"/>
                <a:gd name="T31" fmla="*/ 2147483647 h 13"/>
                <a:gd name="T32" fmla="*/ 2147483647 w 8"/>
                <a:gd name="T33" fmla="*/ 2147483647 h 13"/>
                <a:gd name="T34" fmla="*/ 0 w 8"/>
                <a:gd name="T35" fmla="*/ 2147483647 h 13"/>
                <a:gd name="T36" fmla="*/ 0 w 8"/>
                <a:gd name="T37" fmla="*/ 0 h 13"/>
                <a:gd name="T38" fmla="*/ 0 w 8"/>
                <a:gd name="T39" fmla="*/ 2147483647 h 13"/>
                <a:gd name="T40" fmla="*/ 2147483647 w 8"/>
                <a:gd name="T41" fmla="*/ 2147483647 h 13"/>
                <a:gd name="T42" fmla="*/ 0 w 8"/>
                <a:gd name="T43" fmla="*/ 2147483647 h 13"/>
                <a:gd name="T44" fmla="*/ 0 w 8"/>
                <a:gd name="T45" fmla="*/ 0 h 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8"/>
                <a:gd name="T70" fmla="*/ 0 h 13"/>
                <a:gd name="T71" fmla="*/ 8 w 8"/>
                <a:gd name="T72" fmla="*/ 13 h 1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8" h="13">
                  <a:moveTo>
                    <a:pt x="0" y="0"/>
                  </a:moveTo>
                  <a:lnTo>
                    <a:pt x="3" y="0"/>
                  </a:lnTo>
                  <a:lnTo>
                    <a:pt x="3" y="3"/>
                  </a:lnTo>
                  <a:lnTo>
                    <a:pt x="6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8"/>
                  </a:lnTo>
                  <a:lnTo>
                    <a:pt x="6" y="8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6" y="8"/>
                  </a:lnTo>
                  <a:lnTo>
                    <a:pt x="3" y="8"/>
                  </a:lnTo>
                  <a:lnTo>
                    <a:pt x="3" y="5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13" name="Freeform 779"/>
            <p:cNvSpPr>
              <a:spLocks/>
            </p:cNvSpPr>
            <p:nvPr/>
          </p:nvSpPr>
          <p:spPr bwMode="auto">
            <a:xfrm>
              <a:off x="6507163" y="5891213"/>
              <a:ext cx="7937" cy="0"/>
            </a:xfrm>
            <a:custGeom>
              <a:avLst/>
              <a:gdLst>
                <a:gd name="T0" fmla="*/ 2147483647 w 2"/>
                <a:gd name="T1" fmla="*/ 0 w 2"/>
                <a:gd name="T2" fmla="*/ 2147483647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14" name="Freeform 780"/>
            <p:cNvSpPr>
              <a:spLocks/>
            </p:cNvSpPr>
            <p:nvPr/>
          </p:nvSpPr>
          <p:spPr bwMode="auto">
            <a:xfrm>
              <a:off x="6456363" y="5942013"/>
              <a:ext cx="0" cy="11112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15" name="Freeform 781"/>
            <p:cNvSpPr>
              <a:spLocks/>
            </p:cNvSpPr>
            <p:nvPr/>
          </p:nvSpPr>
          <p:spPr bwMode="auto">
            <a:xfrm>
              <a:off x="6275388" y="5765800"/>
              <a:ext cx="309562" cy="187325"/>
            </a:xfrm>
            <a:custGeom>
              <a:avLst/>
              <a:gdLst>
                <a:gd name="T0" fmla="*/ 2147483647 w 83"/>
                <a:gd name="T1" fmla="*/ 2147483647 h 48"/>
                <a:gd name="T2" fmla="*/ 2147483647 w 83"/>
                <a:gd name="T3" fmla="*/ 2147483647 h 48"/>
                <a:gd name="T4" fmla="*/ 2147483647 w 83"/>
                <a:gd name="T5" fmla="*/ 2147483647 h 48"/>
                <a:gd name="T6" fmla="*/ 2147483647 w 83"/>
                <a:gd name="T7" fmla="*/ 2147483647 h 48"/>
                <a:gd name="T8" fmla="*/ 2147483647 w 83"/>
                <a:gd name="T9" fmla="*/ 2147483647 h 48"/>
                <a:gd name="T10" fmla="*/ 2147483647 w 83"/>
                <a:gd name="T11" fmla="*/ 2147483647 h 48"/>
                <a:gd name="T12" fmla="*/ 2147483647 w 83"/>
                <a:gd name="T13" fmla="*/ 2147483647 h 48"/>
                <a:gd name="T14" fmla="*/ 2147483647 w 83"/>
                <a:gd name="T15" fmla="*/ 2147483647 h 48"/>
                <a:gd name="T16" fmla="*/ 2147483647 w 83"/>
                <a:gd name="T17" fmla="*/ 2147483647 h 48"/>
                <a:gd name="T18" fmla="*/ 2147483647 w 83"/>
                <a:gd name="T19" fmla="*/ 2147483647 h 48"/>
                <a:gd name="T20" fmla="*/ 2147483647 w 83"/>
                <a:gd name="T21" fmla="*/ 2147483647 h 48"/>
                <a:gd name="T22" fmla="*/ 2147483647 w 83"/>
                <a:gd name="T23" fmla="*/ 2147483647 h 48"/>
                <a:gd name="T24" fmla="*/ 2147483647 w 83"/>
                <a:gd name="T25" fmla="*/ 2147483647 h 48"/>
                <a:gd name="T26" fmla="*/ 2147483647 w 83"/>
                <a:gd name="T27" fmla="*/ 2147483647 h 48"/>
                <a:gd name="T28" fmla="*/ 2147483647 w 83"/>
                <a:gd name="T29" fmla="*/ 2147483647 h 48"/>
                <a:gd name="T30" fmla="*/ 2147483647 w 83"/>
                <a:gd name="T31" fmla="*/ 2147483647 h 48"/>
                <a:gd name="T32" fmla="*/ 0 w 83"/>
                <a:gd name="T33" fmla="*/ 2147483647 h 48"/>
                <a:gd name="T34" fmla="*/ 2147483647 w 83"/>
                <a:gd name="T35" fmla="*/ 2147483647 h 48"/>
                <a:gd name="T36" fmla="*/ 2147483647 w 83"/>
                <a:gd name="T37" fmla="*/ 2147483647 h 48"/>
                <a:gd name="T38" fmla="*/ 2147483647 w 83"/>
                <a:gd name="T39" fmla="*/ 2147483647 h 48"/>
                <a:gd name="T40" fmla="*/ 2147483647 w 83"/>
                <a:gd name="T41" fmla="*/ 2147483647 h 48"/>
                <a:gd name="T42" fmla="*/ 2147483647 w 83"/>
                <a:gd name="T43" fmla="*/ 2147483647 h 48"/>
                <a:gd name="T44" fmla="*/ 2147483647 w 83"/>
                <a:gd name="T45" fmla="*/ 2147483647 h 48"/>
                <a:gd name="T46" fmla="*/ 2147483647 w 83"/>
                <a:gd name="T47" fmla="*/ 2147483647 h 48"/>
                <a:gd name="T48" fmla="*/ 2147483647 w 83"/>
                <a:gd name="T49" fmla="*/ 2147483647 h 48"/>
                <a:gd name="T50" fmla="*/ 2147483647 w 83"/>
                <a:gd name="T51" fmla="*/ 2147483647 h 48"/>
                <a:gd name="T52" fmla="*/ 2147483647 w 83"/>
                <a:gd name="T53" fmla="*/ 2147483647 h 48"/>
                <a:gd name="T54" fmla="*/ 2147483647 w 83"/>
                <a:gd name="T55" fmla="*/ 2147483647 h 48"/>
                <a:gd name="T56" fmla="*/ 2147483647 w 83"/>
                <a:gd name="T57" fmla="*/ 2147483647 h 48"/>
                <a:gd name="T58" fmla="*/ 2147483647 w 83"/>
                <a:gd name="T59" fmla="*/ 2147483647 h 48"/>
                <a:gd name="T60" fmla="*/ 2147483647 w 83"/>
                <a:gd name="T61" fmla="*/ 2147483647 h 48"/>
                <a:gd name="T62" fmla="*/ 2147483647 w 83"/>
                <a:gd name="T63" fmla="*/ 2147483647 h 48"/>
                <a:gd name="T64" fmla="*/ 2147483647 w 83"/>
                <a:gd name="T65" fmla="*/ 2147483647 h 48"/>
                <a:gd name="T66" fmla="*/ 2147483647 w 83"/>
                <a:gd name="T67" fmla="*/ 2147483647 h 48"/>
                <a:gd name="T68" fmla="*/ 2147483647 w 83"/>
                <a:gd name="T69" fmla="*/ 2147483647 h 48"/>
                <a:gd name="T70" fmla="*/ 2147483647 w 83"/>
                <a:gd name="T71" fmla="*/ 2147483647 h 48"/>
                <a:gd name="T72" fmla="*/ 2147483647 w 83"/>
                <a:gd name="T73" fmla="*/ 2147483647 h 48"/>
                <a:gd name="T74" fmla="*/ 2147483647 w 83"/>
                <a:gd name="T75" fmla="*/ 0 h 48"/>
                <a:gd name="T76" fmla="*/ 2147483647 w 83"/>
                <a:gd name="T77" fmla="*/ 2147483647 h 48"/>
                <a:gd name="T78" fmla="*/ 2147483647 w 83"/>
                <a:gd name="T79" fmla="*/ 2147483647 h 48"/>
                <a:gd name="T80" fmla="*/ 2147483647 w 83"/>
                <a:gd name="T81" fmla="*/ 2147483647 h 48"/>
                <a:gd name="T82" fmla="*/ 2147483647 w 83"/>
                <a:gd name="T83" fmla="*/ 2147483647 h 48"/>
                <a:gd name="T84" fmla="*/ 2147483647 w 83"/>
                <a:gd name="T85" fmla="*/ 2147483647 h 48"/>
                <a:gd name="T86" fmla="*/ 2147483647 w 83"/>
                <a:gd name="T87" fmla="*/ 2147483647 h 48"/>
                <a:gd name="T88" fmla="*/ 2147483647 w 83"/>
                <a:gd name="T89" fmla="*/ 2147483647 h 48"/>
                <a:gd name="T90" fmla="*/ 2147483647 w 83"/>
                <a:gd name="T91" fmla="*/ 2147483647 h 48"/>
                <a:gd name="T92" fmla="*/ 2147483647 w 83"/>
                <a:gd name="T93" fmla="*/ 2147483647 h 48"/>
                <a:gd name="T94" fmla="*/ 2147483647 w 83"/>
                <a:gd name="T95" fmla="*/ 2147483647 h 48"/>
                <a:gd name="T96" fmla="*/ 2147483647 w 83"/>
                <a:gd name="T97" fmla="*/ 2147483647 h 48"/>
                <a:gd name="T98" fmla="*/ 2147483647 w 83"/>
                <a:gd name="T99" fmla="*/ 2147483647 h 48"/>
                <a:gd name="T100" fmla="*/ 2147483647 w 83"/>
                <a:gd name="T101" fmla="*/ 2147483647 h 48"/>
                <a:gd name="T102" fmla="*/ 2147483647 w 83"/>
                <a:gd name="T103" fmla="*/ 2147483647 h 48"/>
                <a:gd name="T104" fmla="*/ 2147483647 w 83"/>
                <a:gd name="T105" fmla="*/ 2147483647 h 48"/>
                <a:gd name="T106" fmla="*/ 2147483647 w 83"/>
                <a:gd name="T107" fmla="*/ 2147483647 h 48"/>
                <a:gd name="T108" fmla="*/ 2147483647 w 83"/>
                <a:gd name="T109" fmla="*/ 2147483647 h 48"/>
                <a:gd name="T110" fmla="*/ 2147483647 w 83"/>
                <a:gd name="T111" fmla="*/ 2147483647 h 48"/>
                <a:gd name="T112" fmla="*/ 2147483647 w 83"/>
                <a:gd name="T113" fmla="*/ 2147483647 h 48"/>
                <a:gd name="T114" fmla="*/ 2147483647 w 83"/>
                <a:gd name="T115" fmla="*/ 2147483647 h 48"/>
                <a:gd name="T116" fmla="*/ 2147483647 w 83"/>
                <a:gd name="T117" fmla="*/ 2147483647 h 4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"/>
                <a:gd name="T178" fmla="*/ 0 h 48"/>
                <a:gd name="T179" fmla="*/ 83 w 83"/>
                <a:gd name="T180" fmla="*/ 48 h 4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" h="48">
                  <a:moveTo>
                    <a:pt x="80" y="5"/>
                  </a:moveTo>
                  <a:lnTo>
                    <a:pt x="83" y="8"/>
                  </a:lnTo>
                  <a:lnTo>
                    <a:pt x="80" y="8"/>
                  </a:lnTo>
                  <a:lnTo>
                    <a:pt x="80" y="11"/>
                  </a:lnTo>
                  <a:lnTo>
                    <a:pt x="80" y="8"/>
                  </a:lnTo>
                  <a:lnTo>
                    <a:pt x="78" y="8"/>
                  </a:lnTo>
                  <a:lnTo>
                    <a:pt x="78" y="11"/>
                  </a:lnTo>
                  <a:lnTo>
                    <a:pt x="78" y="13"/>
                  </a:lnTo>
                  <a:lnTo>
                    <a:pt x="75" y="13"/>
                  </a:lnTo>
                  <a:lnTo>
                    <a:pt x="75" y="11"/>
                  </a:lnTo>
                  <a:lnTo>
                    <a:pt x="72" y="11"/>
                  </a:lnTo>
                  <a:lnTo>
                    <a:pt x="70" y="11"/>
                  </a:lnTo>
                  <a:lnTo>
                    <a:pt x="67" y="11"/>
                  </a:lnTo>
                  <a:lnTo>
                    <a:pt x="70" y="11"/>
                  </a:lnTo>
                  <a:lnTo>
                    <a:pt x="67" y="11"/>
                  </a:lnTo>
                  <a:lnTo>
                    <a:pt x="67" y="13"/>
                  </a:lnTo>
                  <a:lnTo>
                    <a:pt x="67" y="16"/>
                  </a:lnTo>
                  <a:lnTo>
                    <a:pt x="64" y="16"/>
                  </a:lnTo>
                  <a:lnTo>
                    <a:pt x="64" y="19"/>
                  </a:lnTo>
                  <a:lnTo>
                    <a:pt x="64" y="16"/>
                  </a:lnTo>
                  <a:lnTo>
                    <a:pt x="64" y="19"/>
                  </a:lnTo>
                  <a:lnTo>
                    <a:pt x="62" y="19"/>
                  </a:lnTo>
                  <a:lnTo>
                    <a:pt x="62" y="21"/>
                  </a:lnTo>
                  <a:lnTo>
                    <a:pt x="62" y="19"/>
                  </a:lnTo>
                  <a:lnTo>
                    <a:pt x="59" y="19"/>
                  </a:lnTo>
                  <a:lnTo>
                    <a:pt x="56" y="19"/>
                  </a:lnTo>
                  <a:lnTo>
                    <a:pt x="56" y="21"/>
                  </a:lnTo>
                  <a:lnTo>
                    <a:pt x="54" y="21"/>
                  </a:lnTo>
                  <a:lnTo>
                    <a:pt x="54" y="24"/>
                  </a:lnTo>
                  <a:lnTo>
                    <a:pt x="56" y="24"/>
                  </a:lnTo>
                  <a:lnTo>
                    <a:pt x="54" y="24"/>
                  </a:lnTo>
                  <a:lnTo>
                    <a:pt x="54" y="21"/>
                  </a:lnTo>
                  <a:lnTo>
                    <a:pt x="54" y="24"/>
                  </a:lnTo>
                  <a:lnTo>
                    <a:pt x="51" y="24"/>
                  </a:lnTo>
                  <a:lnTo>
                    <a:pt x="48" y="24"/>
                  </a:lnTo>
                  <a:lnTo>
                    <a:pt x="48" y="27"/>
                  </a:lnTo>
                  <a:lnTo>
                    <a:pt x="46" y="27"/>
                  </a:lnTo>
                  <a:lnTo>
                    <a:pt x="43" y="27"/>
                  </a:lnTo>
                  <a:lnTo>
                    <a:pt x="43" y="29"/>
                  </a:lnTo>
                  <a:lnTo>
                    <a:pt x="40" y="29"/>
                  </a:lnTo>
                  <a:lnTo>
                    <a:pt x="43" y="29"/>
                  </a:lnTo>
                  <a:lnTo>
                    <a:pt x="43" y="27"/>
                  </a:lnTo>
                  <a:lnTo>
                    <a:pt x="40" y="27"/>
                  </a:lnTo>
                  <a:lnTo>
                    <a:pt x="40" y="29"/>
                  </a:lnTo>
                  <a:lnTo>
                    <a:pt x="38" y="29"/>
                  </a:lnTo>
                  <a:lnTo>
                    <a:pt x="35" y="29"/>
                  </a:lnTo>
                  <a:lnTo>
                    <a:pt x="35" y="32"/>
                  </a:lnTo>
                  <a:lnTo>
                    <a:pt x="35" y="29"/>
                  </a:lnTo>
                  <a:lnTo>
                    <a:pt x="32" y="29"/>
                  </a:lnTo>
                  <a:lnTo>
                    <a:pt x="32" y="32"/>
                  </a:lnTo>
                  <a:lnTo>
                    <a:pt x="32" y="29"/>
                  </a:lnTo>
                  <a:lnTo>
                    <a:pt x="32" y="32"/>
                  </a:lnTo>
                  <a:lnTo>
                    <a:pt x="32" y="29"/>
                  </a:lnTo>
                  <a:lnTo>
                    <a:pt x="32" y="32"/>
                  </a:lnTo>
                  <a:lnTo>
                    <a:pt x="30" y="32"/>
                  </a:lnTo>
                  <a:lnTo>
                    <a:pt x="27" y="32"/>
                  </a:lnTo>
                  <a:lnTo>
                    <a:pt x="27" y="35"/>
                  </a:lnTo>
                  <a:lnTo>
                    <a:pt x="27" y="32"/>
                  </a:lnTo>
                  <a:lnTo>
                    <a:pt x="24" y="32"/>
                  </a:lnTo>
                  <a:lnTo>
                    <a:pt x="24" y="35"/>
                  </a:lnTo>
                  <a:lnTo>
                    <a:pt x="22" y="35"/>
                  </a:lnTo>
                  <a:lnTo>
                    <a:pt x="22" y="32"/>
                  </a:lnTo>
                  <a:lnTo>
                    <a:pt x="22" y="35"/>
                  </a:lnTo>
                  <a:lnTo>
                    <a:pt x="22" y="32"/>
                  </a:lnTo>
                  <a:lnTo>
                    <a:pt x="19" y="32"/>
                  </a:lnTo>
                  <a:lnTo>
                    <a:pt x="22" y="32"/>
                  </a:lnTo>
                  <a:lnTo>
                    <a:pt x="19" y="32"/>
                  </a:lnTo>
                  <a:lnTo>
                    <a:pt x="19" y="35"/>
                  </a:lnTo>
                  <a:lnTo>
                    <a:pt x="19" y="32"/>
                  </a:lnTo>
                  <a:lnTo>
                    <a:pt x="16" y="35"/>
                  </a:lnTo>
                  <a:lnTo>
                    <a:pt x="19" y="35"/>
                  </a:lnTo>
                  <a:lnTo>
                    <a:pt x="19" y="37"/>
                  </a:lnTo>
                  <a:lnTo>
                    <a:pt x="16" y="37"/>
                  </a:lnTo>
                  <a:lnTo>
                    <a:pt x="16" y="40"/>
                  </a:lnTo>
                  <a:lnTo>
                    <a:pt x="16" y="43"/>
                  </a:lnTo>
                  <a:lnTo>
                    <a:pt x="16" y="40"/>
                  </a:lnTo>
                  <a:lnTo>
                    <a:pt x="16" y="43"/>
                  </a:lnTo>
                  <a:lnTo>
                    <a:pt x="14" y="43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4" y="40"/>
                  </a:lnTo>
                  <a:lnTo>
                    <a:pt x="14" y="37"/>
                  </a:lnTo>
                  <a:lnTo>
                    <a:pt x="11" y="37"/>
                  </a:lnTo>
                  <a:lnTo>
                    <a:pt x="11" y="35"/>
                  </a:lnTo>
                  <a:lnTo>
                    <a:pt x="11" y="37"/>
                  </a:lnTo>
                  <a:lnTo>
                    <a:pt x="8" y="37"/>
                  </a:lnTo>
                  <a:lnTo>
                    <a:pt x="8" y="40"/>
                  </a:lnTo>
                  <a:lnTo>
                    <a:pt x="8" y="37"/>
                  </a:lnTo>
                  <a:lnTo>
                    <a:pt x="11" y="37"/>
                  </a:lnTo>
                  <a:lnTo>
                    <a:pt x="11" y="40"/>
                  </a:lnTo>
                  <a:lnTo>
                    <a:pt x="11" y="43"/>
                  </a:lnTo>
                  <a:lnTo>
                    <a:pt x="8" y="43"/>
                  </a:lnTo>
                  <a:lnTo>
                    <a:pt x="6" y="43"/>
                  </a:lnTo>
                  <a:lnTo>
                    <a:pt x="6" y="45"/>
                  </a:lnTo>
                  <a:lnTo>
                    <a:pt x="6" y="48"/>
                  </a:lnTo>
                  <a:lnTo>
                    <a:pt x="3" y="48"/>
                  </a:lnTo>
                  <a:lnTo>
                    <a:pt x="6" y="48"/>
                  </a:lnTo>
                  <a:lnTo>
                    <a:pt x="6" y="45"/>
                  </a:lnTo>
                  <a:lnTo>
                    <a:pt x="3" y="45"/>
                  </a:lnTo>
                  <a:lnTo>
                    <a:pt x="3" y="48"/>
                  </a:lnTo>
                  <a:lnTo>
                    <a:pt x="3" y="45"/>
                  </a:lnTo>
                  <a:lnTo>
                    <a:pt x="0" y="45"/>
                  </a:lnTo>
                  <a:lnTo>
                    <a:pt x="3" y="45"/>
                  </a:lnTo>
                  <a:lnTo>
                    <a:pt x="3" y="43"/>
                  </a:lnTo>
                  <a:lnTo>
                    <a:pt x="3" y="40"/>
                  </a:lnTo>
                  <a:lnTo>
                    <a:pt x="0" y="40"/>
                  </a:lnTo>
                  <a:lnTo>
                    <a:pt x="3" y="40"/>
                  </a:lnTo>
                  <a:lnTo>
                    <a:pt x="3" y="37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3" y="35"/>
                  </a:lnTo>
                  <a:lnTo>
                    <a:pt x="3" y="32"/>
                  </a:lnTo>
                  <a:lnTo>
                    <a:pt x="6" y="32"/>
                  </a:lnTo>
                  <a:lnTo>
                    <a:pt x="6" y="35"/>
                  </a:lnTo>
                  <a:lnTo>
                    <a:pt x="6" y="37"/>
                  </a:lnTo>
                  <a:lnTo>
                    <a:pt x="8" y="37"/>
                  </a:lnTo>
                  <a:lnTo>
                    <a:pt x="8" y="35"/>
                  </a:lnTo>
                  <a:lnTo>
                    <a:pt x="6" y="35"/>
                  </a:lnTo>
                  <a:lnTo>
                    <a:pt x="8" y="35"/>
                  </a:lnTo>
                  <a:lnTo>
                    <a:pt x="11" y="35"/>
                  </a:lnTo>
                  <a:lnTo>
                    <a:pt x="14" y="35"/>
                  </a:lnTo>
                  <a:lnTo>
                    <a:pt x="11" y="35"/>
                  </a:lnTo>
                  <a:lnTo>
                    <a:pt x="11" y="32"/>
                  </a:lnTo>
                  <a:lnTo>
                    <a:pt x="8" y="32"/>
                  </a:lnTo>
                  <a:lnTo>
                    <a:pt x="8" y="29"/>
                  </a:lnTo>
                  <a:lnTo>
                    <a:pt x="8" y="27"/>
                  </a:lnTo>
                  <a:lnTo>
                    <a:pt x="6" y="27"/>
                  </a:lnTo>
                  <a:lnTo>
                    <a:pt x="8" y="27"/>
                  </a:lnTo>
                  <a:lnTo>
                    <a:pt x="6" y="24"/>
                  </a:lnTo>
                  <a:lnTo>
                    <a:pt x="8" y="24"/>
                  </a:lnTo>
                  <a:lnTo>
                    <a:pt x="11" y="24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1" y="21"/>
                  </a:lnTo>
                  <a:lnTo>
                    <a:pt x="11" y="19"/>
                  </a:lnTo>
                  <a:lnTo>
                    <a:pt x="11" y="16"/>
                  </a:lnTo>
                  <a:lnTo>
                    <a:pt x="11" y="13"/>
                  </a:lnTo>
                  <a:lnTo>
                    <a:pt x="11" y="16"/>
                  </a:lnTo>
                  <a:lnTo>
                    <a:pt x="14" y="16"/>
                  </a:lnTo>
                  <a:lnTo>
                    <a:pt x="11" y="16"/>
                  </a:lnTo>
                  <a:lnTo>
                    <a:pt x="11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9" y="19"/>
                  </a:lnTo>
                  <a:lnTo>
                    <a:pt x="22" y="19"/>
                  </a:lnTo>
                  <a:lnTo>
                    <a:pt x="22" y="21"/>
                  </a:lnTo>
                  <a:lnTo>
                    <a:pt x="22" y="19"/>
                  </a:lnTo>
                  <a:lnTo>
                    <a:pt x="19" y="19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7" y="19"/>
                  </a:lnTo>
                  <a:lnTo>
                    <a:pt x="27" y="16"/>
                  </a:lnTo>
                  <a:lnTo>
                    <a:pt x="24" y="16"/>
                  </a:lnTo>
                  <a:lnTo>
                    <a:pt x="27" y="16"/>
                  </a:lnTo>
                  <a:lnTo>
                    <a:pt x="27" y="13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5" y="13"/>
                  </a:lnTo>
                  <a:lnTo>
                    <a:pt x="35" y="11"/>
                  </a:lnTo>
                  <a:lnTo>
                    <a:pt x="35" y="13"/>
                  </a:lnTo>
                  <a:lnTo>
                    <a:pt x="35" y="16"/>
                  </a:lnTo>
                  <a:lnTo>
                    <a:pt x="35" y="19"/>
                  </a:lnTo>
                  <a:lnTo>
                    <a:pt x="38" y="19"/>
                  </a:lnTo>
                  <a:lnTo>
                    <a:pt x="38" y="16"/>
                  </a:lnTo>
                  <a:lnTo>
                    <a:pt x="38" y="13"/>
                  </a:lnTo>
                  <a:lnTo>
                    <a:pt x="38" y="11"/>
                  </a:lnTo>
                  <a:lnTo>
                    <a:pt x="38" y="13"/>
                  </a:lnTo>
                  <a:lnTo>
                    <a:pt x="38" y="11"/>
                  </a:lnTo>
                  <a:lnTo>
                    <a:pt x="40" y="11"/>
                  </a:lnTo>
                  <a:lnTo>
                    <a:pt x="43" y="11"/>
                  </a:lnTo>
                  <a:lnTo>
                    <a:pt x="43" y="8"/>
                  </a:lnTo>
                  <a:lnTo>
                    <a:pt x="43" y="5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8" y="3"/>
                  </a:lnTo>
                  <a:lnTo>
                    <a:pt x="48" y="5"/>
                  </a:lnTo>
                  <a:lnTo>
                    <a:pt x="51" y="5"/>
                  </a:lnTo>
                  <a:lnTo>
                    <a:pt x="48" y="5"/>
                  </a:lnTo>
                  <a:lnTo>
                    <a:pt x="51" y="5"/>
                  </a:lnTo>
                  <a:lnTo>
                    <a:pt x="51" y="8"/>
                  </a:lnTo>
                  <a:lnTo>
                    <a:pt x="54" y="8"/>
                  </a:lnTo>
                  <a:lnTo>
                    <a:pt x="54" y="11"/>
                  </a:lnTo>
                  <a:lnTo>
                    <a:pt x="56" y="11"/>
                  </a:lnTo>
                  <a:lnTo>
                    <a:pt x="54" y="11"/>
                  </a:lnTo>
                  <a:lnTo>
                    <a:pt x="56" y="11"/>
                  </a:lnTo>
                  <a:lnTo>
                    <a:pt x="56" y="8"/>
                  </a:lnTo>
                  <a:lnTo>
                    <a:pt x="56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6" y="3"/>
                  </a:lnTo>
                  <a:lnTo>
                    <a:pt x="54" y="3"/>
                  </a:lnTo>
                  <a:lnTo>
                    <a:pt x="54" y="0"/>
                  </a:lnTo>
                  <a:lnTo>
                    <a:pt x="56" y="0"/>
                  </a:lnTo>
                  <a:lnTo>
                    <a:pt x="56" y="3"/>
                  </a:lnTo>
                  <a:lnTo>
                    <a:pt x="56" y="5"/>
                  </a:lnTo>
                  <a:lnTo>
                    <a:pt x="59" y="5"/>
                  </a:lnTo>
                  <a:lnTo>
                    <a:pt x="56" y="3"/>
                  </a:lnTo>
                  <a:lnTo>
                    <a:pt x="59" y="3"/>
                  </a:lnTo>
                  <a:lnTo>
                    <a:pt x="59" y="5"/>
                  </a:lnTo>
                  <a:lnTo>
                    <a:pt x="59" y="3"/>
                  </a:lnTo>
                  <a:lnTo>
                    <a:pt x="59" y="5"/>
                  </a:lnTo>
                  <a:lnTo>
                    <a:pt x="59" y="3"/>
                  </a:lnTo>
                  <a:lnTo>
                    <a:pt x="62" y="3"/>
                  </a:lnTo>
                  <a:lnTo>
                    <a:pt x="62" y="0"/>
                  </a:lnTo>
                  <a:lnTo>
                    <a:pt x="62" y="3"/>
                  </a:lnTo>
                  <a:lnTo>
                    <a:pt x="62" y="5"/>
                  </a:lnTo>
                  <a:lnTo>
                    <a:pt x="59" y="5"/>
                  </a:lnTo>
                  <a:lnTo>
                    <a:pt x="59" y="8"/>
                  </a:lnTo>
                  <a:lnTo>
                    <a:pt x="59" y="11"/>
                  </a:lnTo>
                  <a:lnTo>
                    <a:pt x="62" y="11"/>
                  </a:lnTo>
                  <a:lnTo>
                    <a:pt x="62" y="8"/>
                  </a:lnTo>
                  <a:lnTo>
                    <a:pt x="62" y="5"/>
                  </a:lnTo>
                  <a:lnTo>
                    <a:pt x="64" y="5"/>
                  </a:lnTo>
                  <a:lnTo>
                    <a:pt x="67" y="5"/>
                  </a:lnTo>
                  <a:lnTo>
                    <a:pt x="70" y="5"/>
                  </a:lnTo>
                  <a:lnTo>
                    <a:pt x="70" y="8"/>
                  </a:lnTo>
                  <a:lnTo>
                    <a:pt x="70" y="5"/>
                  </a:lnTo>
                  <a:lnTo>
                    <a:pt x="72" y="5"/>
                  </a:lnTo>
                  <a:lnTo>
                    <a:pt x="75" y="5"/>
                  </a:lnTo>
                  <a:lnTo>
                    <a:pt x="78" y="5"/>
                  </a:lnTo>
                  <a:lnTo>
                    <a:pt x="78" y="3"/>
                  </a:lnTo>
                  <a:lnTo>
                    <a:pt x="75" y="3"/>
                  </a:lnTo>
                  <a:lnTo>
                    <a:pt x="72" y="3"/>
                  </a:lnTo>
                  <a:lnTo>
                    <a:pt x="75" y="3"/>
                  </a:lnTo>
                  <a:lnTo>
                    <a:pt x="78" y="3"/>
                  </a:lnTo>
                  <a:lnTo>
                    <a:pt x="78" y="0"/>
                  </a:lnTo>
                  <a:lnTo>
                    <a:pt x="80" y="0"/>
                  </a:lnTo>
                  <a:lnTo>
                    <a:pt x="80" y="3"/>
                  </a:lnTo>
                  <a:lnTo>
                    <a:pt x="83" y="3"/>
                  </a:lnTo>
                  <a:lnTo>
                    <a:pt x="80" y="3"/>
                  </a:lnTo>
                  <a:lnTo>
                    <a:pt x="80" y="5"/>
                  </a:lnTo>
                  <a:lnTo>
                    <a:pt x="14" y="27"/>
                  </a:lnTo>
                  <a:lnTo>
                    <a:pt x="16" y="27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1" y="29"/>
                  </a:lnTo>
                  <a:lnTo>
                    <a:pt x="8" y="27"/>
                  </a:lnTo>
                  <a:lnTo>
                    <a:pt x="11" y="27"/>
                  </a:lnTo>
                  <a:lnTo>
                    <a:pt x="14" y="27"/>
                  </a:lnTo>
                  <a:lnTo>
                    <a:pt x="80" y="5"/>
                  </a:lnTo>
                  <a:lnTo>
                    <a:pt x="3" y="35"/>
                  </a:lnTo>
                  <a:lnTo>
                    <a:pt x="3" y="37"/>
                  </a:lnTo>
                  <a:lnTo>
                    <a:pt x="6" y="37"/>
                  </a:lnTo>
                  <a:lnTo>
                    <a:pt x="6" y="35"/>
                  </a:lnTo>
                  <a:lnTo>
                    <a:pt x="6" y="37"/>
                  </a:lnTo>
                  <a:lnTo>
                    <a:pt x="8" y="37"/>
                  </a:lnTo>
                  <a:lnTo>
                    <a:pt x="8" y="40"/>
                  </a:lnTo>
                  <a:lnTo>
                    <a:pt x="6" y="40"/>
                  </a:lnTo>
                  <a:lnTo>
                    <a:pt x="6" y="37"/>
                  </a:lnTo>
                  <a:lnTo>
                    <a:pt x="6" y="40"/>
                  </a:lnTo>
                  <a:lnTo>
                    <a:pt x="3" y="40"/>
                  </a:lnTo>
                  <a:lnTo>
                    <a:pt x="6" y="40"/>
                  </a:lnTo>
                  <a:lnTo>
                    <a:pt x="6" y="43"/>
                  </a:lnTo>
                  <a:lnTo>
                    <a:pt x="3" y="43"/>
                  </a:lnTo>
                  <a:lnTo>
                    <a:pt x="3" y="40"/>
                  </a:lnTo>
                  <a:lnTo>
                    <a:pt x="3" y="37"/>
                  </a:lnTo>
                  <a:lnTo>
                    <a:pt x="3" y="35"/>
                  </a:lnTo>
                  <a:lnTo>
                    <a:pt x="80" y="5"/>
                  </a:lnTo>
                  <a:lnTo>
                    <a:pt x="24" y="19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4" y="21"/>
                  </a:lnTo>
                  <a:lnTo>
                    <a:pt x="24" y="19"/>
                  </a:lnTo>
                  <a:lnTo>
                    <a:pt x="80" y="5"/>
                  </a:lnTo>
                  <a:lnTo>
                    <a:pt x="16" y="35"/>
                  </a:lnTo>
                  <a:lnTo>
                    <a:pt x="16" y="37"/>
                  </a:lnTo>
                  <a:lnTo>
                    <a:pt x="14" y="37"/>
                  </a:lnTo>
                  <a:lnTo>
                    <a:pt x="14" y="35"/>
                  </a:lnTo>
                  <a:lnTo>
                    <a:pt x="16" y="35"/>
                  </a:lnTo>
                  <a:lnTo>
                    <a:pt x="80" y="5"/>
                  </a:lnTo>
                  <a:lnTo>
                    <a:pt x="35" y="19"/>
                  </a:lnTo>
                  <a:lnTo>
                    <a:pt x="35" y="16"/>
                  </a:lnTo>
                  <a:lnTo>
                    <a:pt x="35" y="13"/>
                  </a:lnTo>
                  <a:lnTo>
                    <a:pt x="35" y="16"/>
                  </a:lnTo>
                  <a:lnTo>
                    <a:pt x="35" y="19"/>
                  </a:lnTo>
                  <a:lnTo>
                    <a:pt x="80" y="5"/>
                  </a:lnTo>
                  <a:lnTo>
                    <a:pt x="14" y="32"/>
                  </a:lnTo>
                  <a:lnTo>
                    <a:pt x="11" y="32"/>
                  </a:lnTo>
                  <a:lnTo>
                    <a:pt x="11" y="29"/>
                  </a:lnTo>
                  <a:lnTo>
                    <a:pt x="8" y="29"/>
                  </a:lnTo>
                  <a:lnTo>
                    <a:pt x="11" y="29"/>
                  </a:lnTo>
                  <a:lnTo>
                    <a:pt x="11" y="32"/>
                  </a:lnTo>
                  <a:lnTo>
                    <a:pt x="14" y="32"/>
                  </a:lnTo>
                  <a:lnTo>
                    <a:pt x="80" y="5"/>
                  </a:lnTo>
                  <a:lnTo>
                    <a:pt x="3" y="43"/>
                  </a:lnTo>
                  <a:lnTo>
                    <a:pt x="6" y="43"/>
                  </a:lnTo>
                  <a:lnTo>
                    <a:pt x="3" y="43"/>
                  </a:lnTo>
                  <a:lnTo>
                    <a:pt x="3" y="40"/>
                  </a:lnTo>
                  <a:lnTo>
                    <a:pt x="3" y="43"/>
                  </a:lnTo>
                  <a:lnTo>
                    <a:pt x="80" y="5"/>
                  </a:lnTo>
                  <a:lnTo>
                    <a:pt x="16" y="32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4" y="32"/>
                  </a:lnTo>
                  <a:lnTo>
                    <a:pt x="16" y="32"/>
                  </a:lnTo>
                  <a:lnTo>
                    <a:pt x="80" y="5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6" y="29"/>
                  </a:lnTo>
                  <a:lnTo>
                    <a:pt x="16" y="27"/>
                  </a:lnTo>
                  <a:lnTo>
                    <a:pt x="19" y="27"/>
                  </a:lnTo>
                  <a:lnTo>
                    <a:pt x="80" y="5"/>
                  </a:lnTo>
                  <a:lnTo>
                    <a:pt x="8" y="40"/>
                  </a:lnTo>
                  <a:lnTo>
                    <a:pt x="8" y="43"/>
                  </a:lnTo>
                  <a:lnTo>
                    <a:pt x="8" y="40"/>
                  </a:lnTo>
                  <a:lnTo>
                    <a:pt x="8" y="43"/>
                  </a:lnTo>
                  <a:lnTo>
                    <a:pt x="8" y="40"/>
                  </a:lnTo>
                  <a:lnTo>
                    <a:pt x="80" y="5"/>
                  </a:lnTo>
                  <a:lnTo>
                    <a:pt x="8" y="37"/>
                  </a:lnTo>
                  <a:lnTo>
                    <a:pt x="8" y="35"/>
                  </a:lnTo>
                  <a:lnTo>
                    <a:pt x="11" y="35"/>
                  </a:lnTo>
                  <a:lnTo>
                    <a:pt x="8" y="35"/>
                  </a:lnTo>
                  <a:lnTo>
                    <a:pt x="11" y="35"/>
                  </a:lnTo>
                  <a:lnTo>
                    <a:pt x="8" y="37"/>
                  </a:lnTo>
                  <a:lnTo>
                    <a:pt x="80" y="5"/>
                  </a:lnTo>
                  <a:lnTo>
                    <a:pt x="3" y="35"/>
                  </a:lnTo>
                  <a:lnTo>
                    <a:pt x="3" y="32"/>
                  </a:lnTo>
                  <a:lnTo>
                    <a:pt x="3" y="35"/>
                  </a:lnTo>
                  <a:lnTo>
                    <a:pt x="6" y="32"/>
                  </a:lnTo>
                  <a:lnTo>
                    <a:pt x="6" y="35"/>
                  </a:lnTo>
                  <a:lnTo>
                    <a:pt x="3" y="35"/>
                  </a:lnTo>
                  <a:lnTo>
                    <a:pt x="6" y="35"/>
                  </a:lnTo>
                  <a:lnTo>
                    <a:pt x="3" y="35"/>
                  </a:lnTo>
                  <a:lnTo>
                    <a:pt x="80" y="5"/>
                  </a:lnTo>
                  <a:lnTo>
                    <a:pt x="11" y="24"/>
                  </a:lnTo>
                  <a:lnTo>
                    <a:pt x="11" y="27"/>
                  </a:lnTo>
                  <a:lnTo>
                    <a:pt x="8" y="27"/>
                  </a:lnTo>
                  <a:lnTo>
                    <a:pt x="11" y="27"/>
                  </a:lnTo>
                  <a:lnTo>
                    <a:pt x="11" y="24"/>
                  </a:lnTo>
                  <a:lnTo>
                    <a:pt x="80" y="5"/>
                  </a:lnTo>
                  <a:lnTo>
                    <a:pt x="51" y="19"/>
                  </a:lnTo>
                  <a:lnTo>
                    <a:pt x="54" y="19"/>
                  </a:lnTo>
                  <a:lnTo>
                    <a:pt x="54" y="21"/>
                  </a:lnTo>
                  <a:lnTo>
                    <a:pt x="54" y="19"/>
                  </a:lnTo>
                  <a:lnTo>
                    <a:pt x="51" y="19"/>
                  </a:lnTo>
                  <a:lnTo>
                    <a:pt x="80" y="5"/>
                  </a:lnTo>
                  <a:lnTo>
                    <a:pt x="70" y="8"/>
                  </a:lnTo>
                  <a:lnTo>
                    <a:pt x="70" y="11"/>
                  </a:lnTo>
                  <a:lnTo>
                    <a:pt x="70" y="8"/>
                  </a:lnTo>
                  <a:lnTo>
                    <a:pt x="67" y="8"/>
                  </a:lnTo>
                  <a:lnTo>
                    <a:pt x="70" y="8"/>
                  </a:lnTo>
                  <a:lnTo>
                    <a:pt x="80" y="5"/>
                  </a:lnTo>
                  <a:lnTo>
                    <a:pt x="3" y="35"/>
                  </a:lnTo>
                  <a:lnTo>
                    <a:pt x="6" y="35"/>
                  </a:lnTo>
                  <a:lnTo>
                    <a:pt x="6" y="37"/>
                  </a:lnTo>
                  <a:lnTo>
                    <a:pt x="3" y="37"/>
                  </a:lnTo>
                  <a:lnTo>
                    <a:pt x="3" y="35"/>
                  </a:lnTo>
                  <a:lnTo>
                    <a:pt x="80" y="5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2" y="21"/>
                  </a:lnTo>
                  <a:lnTo>
                    <a:pt x="22" y="24"/>
                  </a:lnTo>
                  <a:lnTo>
                    <a:pt x="22" y="21"/>
                  </a:lnTo>
                  <a:lnTo>
                    <a:pt x="80" y="5"/>
                  </a:lnTo>
                  <a:close/>
                </a:path>
              </a:pathLst>
            </a:custGeom>
            <a:solidFill>
              <a:srgbClr val="80D5FF"/>
            </a:solidFill>
            <a:ln w="9525">
              <a:noFill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16" name="Freeform 782"/>
            <p:cNvSpPr>
              <a:spLocks/>
            </p:cNvSpPr>
            <p:nvPr/>
          </p:nvSpPr>
          <p:spPr bwMode="auto">
            <a:xfrm>
              <a:off x="6275388" y="5765800"/>
              <a:ext cx="309562" cy="187325"/>
            </a:xfrm>
            <a:custGeom>
              <a:avLst/>
              <a:gdLst>
                <a:gd name="T0" fmla="*/ 2147483647 w 83"/>
                <a:gd name="T1" fmla="*/ 2147483647 h 48"/>
                <a:gd name="T2" fmla="*/ 2147483647 w 83"/>
                <a:gd name="T3" fmla="*/ 2147483647 h 48"/>
                <a:gd name="T4" fmla="*/ 2147483647 w 83"/>
                <a:gd name="T5" fmla="*/ 2147483647 h 48"/>
                <a:gd name="T6" fmla="*/ 2147483647 w 83"/>
                <a:gd name="T7" fmla="*/ 2147483647 h 48"/>
                <a:gd name="T8" fmla="*/ 2147483647 w 83"/>
                <a:gd name="T9" fmla="*/ 2147483647 h 48"/>
                <a:gd name="T10" fmla="*/ 2147483647 w 83"/>
                <a:gd name="T11" fmla="*/ 2147483647 h 48"/>
                <a:gd name="T12" fmla="*/ 2147483647 w 83"/>
                <a:gd name="T13" fmla="*/ 2147483647 h 48"/>
                <a:gd name="T14" fmla="*/ 2147483647 w 83"/>
                <a:gd name="T15" fmla="*/ 2147483647 h 48"/>
                <a:gd name="T16" fmla="*/ 2147483647 w 83"/>
                <a:gd name="T17" fmla="*/ 2147483647 h 48"/>
                <a:gd name="T18" fmla="*/ 2147483647 w 83"/>
                <a:gd name="T19" fmla="*/ 2147483647 h 48"/>
                <a:gd name="T20" fmla="*/ 2147483647 w 83"/>
                <a:gd name="T21" fmla="*/ 2147483647 h 48"/>
                <a:gd name="T22" fmla="*/ 2147483647 w 83"/>
                <a:gd name="T23" fmla="*/ 2147483647 h 48"/>
                <a:gd name="T24" fmla="*/ 2147483647 w 83"/>
                <a:gd name="T25" fmla="*/ 2147483647 h 48"/>
                <a:gd name="T26" fmla="*/ 2147483647 w 83"/>
                <a:gd name="T27" fmla="*/ 2147483647 h 48"/>
                <a:gd name="T28" fmla="*/ 2147483647 w 83"/>
                <a:gd name="T29" fmla="*/ 2147483647 h 48"/>
                <a:gd name="T30" fmla="*/ 2147483647 w 83"/>
                <a:gd name="T31" fmla="*/ 2147483647 h 48"/>
                <a:gd name="T32" fmla="*/ 2147483647 w 83"/>
                <a:gd name="T33" fmla="*/ 2147483647 h 48"/>
                <a:gd name="T34" fmla="*/ 2147483647 w 83"/>
                <a:gd name="T35" fmla="*/ 2147483647 h 48"/>
                <a:gd name="T36" fmla="*/ 2147483647 w 83"/>
                <a:gd name="T37" fmla="*/ 2147483647 h 48"/>
                <a:gd name="T38" fmla="*/ 2147483647 w 83"/>
                <a:gd name="T39" fmla="*/ 2147483647 h 48"/>
                <a:gd name="T40" fmla="*/ 2147483647 w 83"/>
                <a:gd name="T41" fmla="*/ 2147483647 h 48"/>
                <a:gd name="T42" fmla="*/ 2147483647 w 83"/>
                <a:gd name="T43" fmla="*/ 2147483647 h 48"/>
                <a:gd name="T44" fmla="*/ 2147483647 w 83"/>
                <a:gd name="T45" fmla="*/ 2147483647 h 48"/>
                <a:gd name="T46" fmla="*/ 2147483647 w 83"/>
                <a:gd name="T47" fmla="*/ 2147483647 h 48"/>
                <a:gd name="T48" fmla="*/ 2147483647 w 83"/>
                <a:gd name="T49" fmla="*/ 2147483647 h 48"/>
                <a:gd name="T50" fmla="*/ 2147483647 w 83"/>
                <a:gd name="T51" fmla="*/ 2147483647 h 48"/>
                <a:gd name="T52" fmla="*/ 2147483647 w 83"/>
                <a:gd name="T53" fmla="*/ 2147483647 h 48"/>
                <a:gd name="T54" fmla="*/ 2147483647 w 83"/>
                <a:gd name="T55" fmla="*/ 2147483647 h 48"/>
                <a:gd name="T56" fmla="*/ 2147483647 w 83"/>
                <a:gd name="T57" fmla="*/ 2147483647 h 48"/>
                <a:gd name="T58" fmla="*/ 2147483647 w 83"/>
                <a:gd name="T59" fmla="*/ 2147483647 h 48"/>
                <a:gd name="T60" fmla="*/ 2147483647 w 83"/>
                <a:gd name="T61" fmla="*/ 2147483647 h 48"/>
                <a:gd name="T62" fmla="*/ 2147483647 w 83"/>
                <a:gd name="T63" fmla="*/ 2147483647 h 48"/>
                <a:gd name="T64" fmla="*/ 2147483647 w 83"/>
                <a:gd name="T65" fmla="*/ 2147483647 h 48"/>
                <a:gd name="T66" fmla="*/ 2147483647 w 83"/>
                <a:gd name="T67" fmla="*/ 2147483647 h 48"/>
                <a:gd name="T68" fmla="*/ 2147483647 w 83"/>
                <a:gd name="T69" fmla="*/ 2147483647 h 48"/>
                <a:gd name="T70" fmla="*/ 2147483647 w 83"/>
                <a:gd name="T71" fmla="*/ 2147483647 h 48"/>
                <a:gd name="T72" fmla="*/ 2147483647 w 83"/>
                <a:gd name="T73" fmla="*/ 2147483647 h 48"/>
                <a:gd name="T74" fmla="*/ 2147483647 w 83"/>
                <a:gd name="T75" fmla="*/ 2147483647 h 48"/>
                <a:gd name="T76" fmla="*/ 2147483647 w 83"/>
                <a:gd name="T77" fmla="*/ 2147483647 h 48"/>
                <a:gd name="T78" fmla="*/ 2147483647 w 83"/>
                <a:gd name="T79" fmla="*/ 2147483647 h 48"/>
                <a:gd name="T80" fmla="*/ 2147483647 w 83"/>
                <a:gd name="T81" fmla="*/ 2147483647 h 48"/>
                <a:gd name="T82" fmla="*/ 2147483647 w 83"/>
                <a:gd name="T83" fmla="*/ 2147483647 h 48"/>
                <a:gd name="T84" fmla="*/ 2147483647 w 83"/>
                <a:gd name="T85" fmla="*/ 2147483647 h 48"/>
                <a:gd name="T86" fmla="*/ 2147483647 w 83"/>
                <a:gd name="T87" fmla="*/ 2147483647 h 48"/>
                <a:gd name="T88" fmla="*/ 2147483647 w 83"/>
                <a:gd name="T89" fmla="*/ 2147483647 h 48"/>
                <a:gd name="T90" fmla="*/ 2147483647 w 83"/>
                <a:gd name="T91" fmla="*/ 2147483647 h 48"/>
                <a:gd name="T92" fmla="*/ 2147483647 w 83"/>
                <a:gd name="T93" fmla="*/ 2147483647 h 48"/>
                <a:gd name="T94" fmla="*/ 2147483647 w 83"/>
                <a:gd name="T95" fmla="*/ 2147483647 h 48"/>
                <a:gd name="T96" fmla="*/ 2147483647 w 83"/>
                <a:gd name="T97" fmla="*/ 2147483647 h 48"/>
                <a:gd name="T98" fmla="*/ 2147483647 w 83"/>
                <a:gd name="T99" fmla="*/ 2147483647 h 48"/>
                <a:gd name="T100" fmla="*/ 2147483647 w 83"/>
                <a:gd name="T101" fmla="*/ 2147483647 h 48"/>
                <a:gd name="T102" fmla="*/ 2147483647 w 83"/>
                <a:gd name="T103" fmla="*/ 2147483647 h 48"/>
                <a:gd name="T104" fmla="*/ 2147483647 w 83"/>
                <a:gd name="T105" fmla="*/ 2147483647 h 48"/>
                <a:gd name="T106" fmla="*/ 2147483647 w 83"/>
                <a:gd name="T107" fmla="*/ 2147483647 h 48"/>
                <a:gd name="T108" fmla="*/ 2147483647 w 83"/>
                <a:gd name="T109" fmla="*/ 2147483647 h 48"/>
                <a:gd name="T110" fmla="*/ 2147483647 w 83"/>
                <a:gd name="T111" fmla="*/ 2147483647 h 48"/>
                <a:gd name="T112" fmla="*/ 2147483647 w 83"/>
                <a:gd name="T113" fmla="*/ 0 h 48"/>
                <a:gd name="T114" fmla="*/ 2147483647 w 83"/>
                <a:gd name="T115" fmla="*/ 2147483647 h 4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3"/>
                <a:gd name="T175" fmla="*/ 0 h 48"/>
                <a:gd name="T176" fmla="*/ 83 w 83"/>
                <a:gd name="T177" fmla="*/ 48 h 4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3" h="48">
                  <a:moveTo>
                    <a:pt x="80" y="5"/>
                  </a:moveTo>
                  <a:lnTo>
                    <a:pt x="83" y="8"/>
                  </a:lnTo>
                  <a:lnTo>
                    <a:pt x="80" y="8"/>
                  </a:lnTo>
                  <a:lnTo>
                    <a:pt x="80" y="11"/>
                  </a:lnTo>
                  <a:lnTo>
                    <a:pt x="80" y="8"/>
                  </a:lnTo>
                  <a:lnTo>
                    <a:pt x="78" y="8"/>
                  </a:lnTo>
                  <a:lnTo>
                    <a:pt x="78" y="11"/>
                  </a:lnTo>
                  <a:lnTo>
                    <a:pt x="78" y="13"/>
                  </a:lnTo>
                  <a:lnTo>
                    <a:pt x="75" y="13"/>
                  </a:lnTo>
                  <a:lnTo>
                    <a:pt x="75" y="11"/>
                  </a:lnTo>
                  <a:lnTo>
                    <a:pt x="72" y="11"/>
                  </a:lnTo>
                  <a:lnTo>
                    <a:pt x="70" y="11"/>
                  </a:lnTo>
                  <a:lnTo>
                    <a:pt x="67" y="11"/>
                  </a:lnTo>
                  <a:lnTo>
                    <a:pt x="70" y="11"/>
                  </a:lnTo>
                  <a:lnTo>
                    <a:pt x="67" y="11"/>
                  </a:lnTo>
                  <a:lnTo>
                    <a:pt x="67" y="13"/>
                  </a:lnTo>
                  <a:lnTo>
                    <a:pt x="67" y="16"/>
                  </a:lnTo>
                  <a:lnTo>
                    <a:pt x="64" y="16"/>
                  </a:lnTo>
                  <a:lnTo>
                    <a:pt x="64" y="19"/>
                  </a:lnTo>
                  <a:lnTo>
                    <a:pt x="64" y="16"/>
                  </a:lnTo>
                  <a:lnTo>
                    <a:pt x="64" y="19"/>
                  </a:lnTo>
                  <a:lnTo>
                    <a:pt x="62" y="19"/>
                  </a:lnTo>
                  <a:lnTo>
                    <a:pt x="62" y="21"/>
                  </a:lnTo>
                  <a:lnTo>
                    <a:pt x="62" y="19"/>
                  </a:lnTo>
                  <a:lnTo>
                    <a:pt x="59" y="19"/>
                  </a:lnTo>
                  <a:lnTo>
                    <a:pt x="56" y="19"/>
                  </a:lnTo>
                  <a:lnTo>
                    <a:pt x="56" y="21"/>
                  </a:lnTo>
                  <a:lnTo>
                    <a:pt x="54" y="21"/>
                  </a:lnTo>
                  <a:lnTo>
                    <a:pt x="54" y="24"/>
                  </a:lnTo>
                  <a:lnTo>
                    <a:pt x="56" y="24"/>
                  </a:lnTo>
                  <a:lnTo>
                    <a:pt x="54" y="24"/>
                  </a:lnTo>
                  <a:lnTo>
                    <a:pt x="54" y="21"/>
                  </a:lnTo>
                  <a:lnTo>
                    <a:pt x="54" y="24"/>
                  </a:lnTo>
                  <a:lnTo>
                    <a:pt x="51" y="24"/>
                  </a:lnTo>
                  <a:lnTo>
                    <a:pt x="48" y="24"/>
                  </a:lnTo>
                  <a:lnTo>
                    <a:pt x="48" y="27"/>
                  </a:lnTo>
                  <a:lnTo>
                    <a:pt x="46" y="27"/>
                  </a:lnTo>
                  <a:lnTo>
                    <a:pt x="43" y="27"/>
                  </a:lnTo>
                  <a:lnTo>
                    <a:pt x="43" y="29"/>
                  </a:lnTo>
                  <a:lnTo>
                    <a:pt x="40" y="29"/>
                  </a:lnTo>
                  <a:lnTo>
                    <a:pt x="43" y="29"/>
                  </a:lnTo>
                  <a:lnTo>
                    <a:pt x="43" y="27"/>
                  </a:lnTo>
                  <a:lnTo>
                    <a:pt x="40" y="27"/>
                  </a:lnTo>
                  <a:lnTo>
                    <a:pt x="40" y="29"/>
                  </a:lnTo>
                  <a:lnTo>
                    <a:pt x="38" y="29"/>
                  </a:lnTo>
                  <a:lnTo>
                    <a:pt x="35" y="29"/>
                  </a:lnTo>
                  <a:lnTo>
                    <a:pt x="35" y="32"/>
                  </a:lnTo>
                  <a:lnTo>
                    <a:pt x="35" y="29"/>
                  </a:lnTo>
                  <a:lnTo>
                    <a:pt x="32" y="29"/>
                  </a:lnTo>
                  <a:lnTo>
                    <a:pt x="32" y="32"/>
                  </a:lnTo>
                  <a:lnTo>
                    <a:pt x="32" y="29"/>
                  </a:lnTo>
                  <a:lnTo>
                    <a:pt x="32" y="32"/>
                  </a:lnTo>
                  <a:lnTo>
                    <a:pt x="32" y="29"/>
                  </a:lnTo>
                  <a:lnTo>
                    <a:pt x="32" y="32"/>
                  </a:lnTo>
                  <a:lnTo>
                    <a:pt x="30" y="32"/>
                  </a:lnTo>
                  <a:lnTo>
                    <a:pt x="27" y="32"/>
                  </a:lnTo>
                  <a:lnTo>
                    <a:pt x="27" y="35"/>
                  </a:lnTo>
                  <a:lnTo>
                    <a:pt x="27" y="32"/>
                  </a:lnTo>
                  <a:lnTo>
                    <a:pt x="24" y="32"/>
                  </a:lnTo>
                  <a:lnTo>
                    <a:pt x="24" y="35"/>
                  </a:lnTo>
                  <a:lnTo>
                    <a:pt x="22" y="35"/>
                  </a:lnTo>
                  <a:lnTo>
                    <a:pt x="22" y="32"/>
                  </a:lnTo>
                  <a:lnTo>
                    <a:pt x="22" y="35"/>
                  </a:lnTo>
                  <a:lnTo>
                    <a:pt x="22" y="32"/>
                  </a:lnTo>
                  <a:lnTo>
                    <a:pt x="19" y="32"/>
                  </a:lnTo>
                  <a:lnTo>
                    <a:pt x="22" y="32"/>
                  </a:lnTo>
                  <a:lnTo>
                    <a:pt x="19" y="32"/>
                  </a:lnTo>
                  <a:lnTo>
                    <a:pt x="19" y="35"/>
                  </a:lnTo>
                  <a:lnTo>
                    <a:pt x="19" y="32"/>
                  </a:lnTo>
                  <a:lnTo>
                    <a:pt x="16" y="35"/>
                  </a:lnTo>
                  <a:lnTo>
                    <a:pt x="19" y="35"/>
                  </a:lnTo>
                  <a:lnTo>
                    <a:pt x="19" y="37"/>
                  </a:lnTo>
                  <a:lnTo>
                    <a:pt x="16" y="37"/>
                  </a:lnTo>
                  <a:lnTo>
                    <a:pt x="16" y="40"/>
                  </a:lnTo>
                  <a:lnTo>
                    <a:pt x="16" y="43"/>
                  </a:lnTo>
                  <a:lnTo>
                    <a:pt x="16" y="40"/>
                  </a:lnTo>
                  <a:lnTo>
                    <a:pt x="16" y="43"/>
                  </a:lnTo>
                  <a:lnTo>
                    <a:pt x="14" y="43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4" y="40"/>
                  </a:lnTo>
                  <a:lnTo>
                    <a:pt x="14" y="37"/>
                  </a:lnTo>
                  <a:lnTo>
                    <a:pt x="11" y="37"/>
                  </a:lnTo>
                  <a:lnTo>
                    <a:pt x="11" y="35"/>
                  </a:lnTo>
                  <a:lnTo>
                    <a:pt x="11" y="37"/>
                  </a:lnTo>
                  <a:lnTo>
                    <a:pt x="8" y="37"/>
                  </a:lnTo>
                  <a:lnTo>
                    <a:pt x="8" y="40"/>
                  </a:lnTo>
                  <a:lnTo>
                    <a:pt x="8" y="37"/>
                  </a:lnTo>
                  <a:lnTo>
                    <a:pt x="11" y="37"/>
                  </a:lnTo>
                  <a:lnTo>
                    <a:pt x="11" y="40"/>
                  </a:lnTo>
                  <a:lnTo>
                    <a:pt x="11" y="43"/>
                  </a:lnTo>
                  <a:lnTo>
                    <a:pt x="8" y="43"/>
                  </a:lnTo>
                  <a:lnTo>
                    <a:pt x="6" y="43"/>
                  </a:lnTo>
                  <a:lnTo>
                    <a:pt x="6" y="45"/>
                  </a:lnTo>
                  <a:lnTo>
                    <a:pt x="6" y="48"/>
                  </a:lnTo>
                  <a:lnTo>
                    <a:pt x="3" y="48"/>
                  </a:lnTo>
                  <a:lnTo>
                    <a:pt x="6" y="48"/>
                  </a:lnTo>
                  <a:lnTo>
                    <a:pt x="6" y="45"/>
                  </a:lnTo>
                  <a:lnTo>
                    <a:pt x="3" y="45"/>
                  </a:lnTo>
                  <a:lnTo>
                    <a:pt x="3" y="48"/>
                  </a:lnTo>
                  <a:lnTo>
                    <a:pt x="3" y="45"/>
                  </a:lnTo>
                  <a:lnTo>
                    <a:pt x="0" y="45"/>
                  </a:lnTo>
                  <a:lnTo>
                    <a:pt x="3" y="45"/>
                  </a:lnTo>
                  <a:lnTo>
                    <a:pt x="3" y="43"/>
                  </a:lnTo>
                  <a:lnTo>
                    <a:pt x="3" y="40"/>
                  </a:lnTo>
                  <a:lnTo>
                    <a:pt x="0" y="40"/>
                  </a:lnTo>
                  <a:lnTo>
                    <a:pt x="3" y="40"/>
                  </a:lnTo>
                  <a:lnTo>
                    <a:pt x="3" y="37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3" y="35"/>
                  </a:lnTo>
                  <a:lnTo>
                    <a:pt x="3" y="32"/>
                  </a:lnTo>
                  <a:lnTo>
                    <a:pt x="6" y="32"/>
                  </a:lnTo>
                  <a:lnTo>
                    <a:pt x="6" y="35"/>
                  </a:lnTo>
                  <a:lnTo>
                    <a:pt x="6" y="37"/>
                  </a:lnTo>
                  <a:lnTo>
                    <a:pt x="8" y="37"/>
                  </a:lnTo>
                  <a:lnTo>
                    <a:pt x="8" y="35"/>
                  </a:lnTo>
                  <a:lnTo>
                    <a:pt x="6" y="35"/>
                  </a:lnTo>
                  <a:lnTo>
                    <a:pt x="8" y="35"/>
                  </a:lnTo>
                  <a:lnTo>
                    <a:pt x="11" y="35"/>
                  </a:lnTo>
                  <a:lnTo>
                    <a:pt x="14" y="35"/>
                  </a:lnTo>
                  <a:lnTo>
                    <a:pt x="11" y="35"/>
                  </a:lnTo>
                  <a:lnTo>
                    <a:pt x="11" y="32"/>
                  </a:lnTo>
                  <a:lnTo>
                    <a:pt x="8" y="32"/>
                  </a:lnTo>
                  <a:lnTo>
                    <a:pt x="8" y="29"/>
                  </a:lnTo>
                  <a:lnTo>
                    <a:pt x="8" y="27"/>
                  </a:lnTo>
                  <a:lnTo>
                    <a:pt x="6" y="27"/>
                  </a:lnTo>
                  <a:lnTo>
                    <a:pt x="8" y="27"/>
                  </a:lnTo>
                  <a:lnTo>
                    <a:pt x="6" y="24"/>
                  </a:lnTo>
                  <a:lnTo>
                    <a:pt x="8" y="24"/>
                  </a:lnTo>
                  <a:lnTo>
                    <a:pt x="11" y="24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1" y="21"/>
                  </a:lnTo>
                  <a:lnTo>
                    <a:pt x="11" y="19"/>
                  </a:lnTo>
                  <a:lnTo>
                    <a:pt x="11" y="16"/>
                  </a:lnTo>
                  <a:lnTo>
                    <a:pt x="11" y="13"/>
                  </a:lnTo>
                  <a:lnTo>
                    <a:pt x="11" y="16"/>
                  </a:lnTo>
                  <a:lnTo>
                    <a:pt x="14" y="16"/>
                  </a:lnTo>
                  <a:lnTo>
                    <a:pt x="11" y="16"/>
                  </a:lnTo>
                  <a:lnTo>
                    <a:pt x="11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9" y="19"/>
                  </a:lnTo>
                  <a:lnTo>
                    <a:pt x="22" y="19"/>
                  </a:lnTo>
                  <a:lnTo>
                    <a:pt x="22" y="21"/>
                  </a:lnTo>
                  <a:lnTo>
                    <a:pt x="22" y="19"/>
                  </a:lnTo>
                  <a:lnTo>
                    <a:pt x="19" y="19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7" y="19"/>
                  </a:lnTo>
                  <a:lnTo>
                    <a:pt x="27" y="16"/>
                  </a:lnTo>
                  <a:lnTo>
                    <a:pt x="24" y="16"/>
                  </a:lnTo>
                  <a:lnTo>
                    <a:pt x="27" y="16"/>
                  </a:lnTo>
                  <a:lnTo>
                    <a:pt x="27" y="13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5" y="13"/>
                  </a:lnTo>
                  <a:lnTo>
                    <a:pt x="35" y="11"/>
                  </a:lnTo>
                  <a:lnTo>
                    <a:pt x="35" y="13"/>
                  </a:lnTo>
                  <a:lnTo>
                    <a:pt x="35" y="16"/>
                  </a:lnTo>
                  <a:lnTo>
                    <a:pt x="35" y="19"/>
                  </a:lnTo>
                  <a:lnTo>
                    <a:pt x="38" y="19"/>
                  </a:lnTo>
                  <a:lnTo>
                    <a:pt x="38" y="16"/>
                  </a:lnTo>
                  <a:lnTo>
                    <a:pt x="38" y="13"/>
                  </a:lnTo>
                  <a:lnTo>
                    <a:pt x="38" y="11"/>
                  </a:lnTo>
                  <a:lnTo>
                    <a:pt x="38" y="13"/>
                  </a:lnTo>
                  <a:lnTo>
                    <a:pt x="38" y="11"/>
                  </a:lnTo>
                  <a:lnTo>
                    <a:pt x="40" y="11"/>
                  </a:lnTo>
                  <a:lnTo>
                    <a:pt x="43" y="11"/>
                  </a:lnTo>
                  <a:lnTo>
                    <a:pt x="43" y="8"/>
                  </a:lnTo>
                  <a:lnTo>
                    <a:pt x="43" y="5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8" y="3"/>
                  </a:lnTo>
                  <a:lnTo>
                    <a:pt x="48" y="5"/>
                  </a:lnTo>
                  <a:lnTo>
                    <a:pt x="51" y="5"/>
                  </a:lnTo>
                  <a:lnTo>
                    <a:pt x="48" y="5"/>
                  </a:lnTo>
                  <a:lnTo>
                    <a:pt x="51" y="5"/>
                  </a:lnTo>
                  <a:lnTo>
                    <a:pt x="51" y="8"/>
                  </a:lnTo>
                  <a:lnTo>
                    <a:pt x="54" y="8"/>
                  </a:lnTo>
                  <a:lnTo>
                    <a:pt x="54" y="11"/>
                  </a:lnTo>
                  <a:lnTo>
                    <a:pt x="56" y="11"/>
                  </a:lnTo>
                  <a:lnTo>
                    <a:pt x="54" y="11"/>
                  </a:lnTo>
                  <a:lnTo>
                    <a:pt x="56" y="11"/>
                  </a:lnTo>
                  <a:lnTo>
                    <a:pt x="56" y="8"/>
                  </a:lnTo>
                  <a:lnTo>
                    <a:pt x="56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6" y="3"/>
                  </a:lnTo>
                  <a:lnTo>
                    <a:pt x="54" y="3"/>
                  </a:lnTo>
                  <a:lnTo>
                    <a:pt x="54" y="0"/>
                  </a:lnTo>
                  <a:lnTo>
                    <a:pt x="56" y="0"/>
                  </a:lnTo>
                  <a:lnTo>
                    <a:pt x="56" y="3"/>
                  </a:lnTo>
                  <a:lnTo>
                    <a:pt x="56" y="5"/>
                  </a:lnTo>
                  <a:lnTo>
                    <a:pt x="59" y="5"/>
                  </a:lnTo>
                  <a:lnTo>
                    <a:pt x="56" y="3"/>
                  </a:lnTo>
                  <a:lnTo>
                    <a:pt x="59" y="3"/>
                  </a:lnTo>
                  <a:lnTo>
                    <a:pt x="59" y="5"/>
                  </a:lnTo>
                  <a:lnTo>
                    <a:pt x="59" y="3"/>
                  </a:lnTo>
                  <a:lnTo>
                    <a:pt x="59" y="5"/>
                  </a:lnTo>
                  <a:lnTo>
                    <a:pt x="59" y="3"/>
                  </a:lnTo>
                  <a:lnTo>
                    <a:pt x="62" y="3"/>
                  </a:lnTo>
                  <a:lnTo>
                    <a:pt x="62" y="0"/>
                  </a:lnTo>
                  <a:lnTo>
                    <a:pt x="62" y="3"/>
                  </a:lnTo>
                  <a:lnTo>
                    <a:pt x="62" y="5"/>
                  </a:lnTo>
                  <a:lnTo>
                    <a:pt x="59" y="5"/>
                  </a:lnTo>
                  <a:lnTo>
                    <a:pt x="59" y="8"/>
                  </a:lnTo>
                  <a:lnTo>
                    <a:pt x="59" y="11"/>
                  </a:lnTo>
                  <a:lnTo>
                    <a:pt x="62" y="11"/>
                  </a:lnTo>
                  <a:lnTo>
                    <a:pt x="62" y="8"/>
                  </a:lnTo>
                  <a:lnTo>
                    <a:pt x="62" y="5"/>
                  </a:lnTo>
                  <a:lnTo>
                    <a:pt x="64" y="5"/>
                  </a:lnTo>
                  <a:lnTo>
                    <a:pt x="67" y="5"/>
                  </a:lnTo>
                  <a:lnTo>
                    <a:pt x="70" y="5"/>
                  </a:lnTo>
                  <a:lnTo>
                    <a:pt x="70" y="8"/>
                  </a:lnTo>
                  <a:lnTo>
                    <a:pt x="70" y="5"/>
                  </a:lnTo>
                  <a:lnTo>
                    <a:pt x="72" y="5"/>
                  </a:lnTo>
                  <a:lnTo>
                    <a:pt x="75" y="5"/>
                  </a:lnTo>
                  <a:lnTo>
                    <a:pt x="78" y="5"/>
                  </a:lnTo>
                  <a:lnTo>
                    <a:pt x="78" y="3"/>
                  </a:lnTo>
                  <a:lnTo>
                    <a:pt x="75" y="3"/>
                  </a:lnTo>
                  <a:lnTo>
                    <a:pt x="72" y="3"/>
                  </a:lnTo>
                  <a:lnTo>
                    <a:pt x="75" y="3"/>
                  </a:lnTo>
                  <a:lnTo>
                    <a:pt x="78" y="3"/>
                  </a:lnTo>
                  <a:lnTo>
                    <a:pt x="78" y="0"/>
                  </a:lnTo>
                  <a:lnTo>
                    <a:pt x="80" y="0"/>
                  </a:lnTo>
                  <a:lnTo>
                    <a:pt x="80" y="3"/>
                  </a:lnTo>
                  <a:lnTo>
                    <a:pt x="83" y="3"/>
                  </a:lnTo>
                  <a:lnTo>
                    <a:pt x="80" y="3"/>
                  </a:lnTo>
                  <a:lnTo>
                    <a:pt x="80" y="5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17" name="Freeform 783"/>
            <p:cNvSpPr>
              <a:spLocks/>
            </p:cNvSpPr>
            <p:nvPr/>
          </p:nvSpPr>
          <p:spPr bwMode="auto">
            <a:xfrm>
              <a:off x="6305550" y="5870575"/>
              <a:ext cx="30163" cy="6350"/>
            </a:xfrm>
            <a:custGeom>
              <a:avLst/>
              <a:gdLst>
                <a:gd name="T0" fmla="*/ 2147483647 w 8"/>
                <a:gd name="T1" fmla="*/ 0 h 2"/>
                <a:gd name="T2" fmla="*/ 2147483647 w 8"/>
                <a:gd name="T3" fmla="*/ 0 h 2"/>
                <a:gd name="T4" fmla="*/ 2147483647 w 8"/>
                <a:gd name="T5" fmla="*/ 2147483647 h 2"/>
                <a:gd name="T6" fmla="*/ 2147483647 w 8"/>
                <a:gd name="T7" fmla="*/ 2147483647 h 2"/>
                <a:gd name="T8" fmla="*/ 2147483647 w 8"/>
                <a:gd name="T9" fmla="*/ 2147483647 h 2"/>
                <a:gd name="T10" fmla="*/ 0 w 8"/>
                <a:gd name="T11" fmla="*/ 0 h 2"/>
                <a:gd name="T12" fmla="*/ 2147483647 w 8"/>
                <a:gd name="T13" fmla="*/ 0 h 2"/>
                <a:gd name="T14" fmla="*/ 2147483647 w 8"/>
                <a:gd name="T15" fmla="*/ 0 h 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2"/>
                <a:gd name="T26" fmla="*/ 8 w 8"/>
                <a:gd name="T27" fmla="*/ 2 h 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2">
                  <a:moveTo>
                    <a:pt x="6" y="0"/>
                  </a:moveTo>
                  <a:lnTo>
                    <a:pt x="8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3" y="2"/>
                  </a:lnTo>
                  <a:lnTo>
                    <a:pt x="0" y="0"/>
                  </a:lnTo>
                  <a:lnTo>
                    <a:pt x="3" y="0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18" name="Freeform 784"/>
            <p:cNvSpPr>
              <a:spLocks/>
            </p:cNvSpPr>
            <p:nvPr/>
          </p:nvSpPr>
          <p:spPr bwMode="auto">
            <a:xfrm>
              <a:off x="6286500" y="5902325"/>
              <a:ext cx="19050" cy="31750"/>
            </a:xfrm>
            <a:custGeom>
              <a:avLst/>
              <a:gdLst>
                <a:gd name="T0" fmla="*/ 0 w 5"/>
                <a:gd name="T1" fmla="*/ 0 h 8"/>
                <a:gd name="T2" fmla="*/ 0 w 5"/>
                <a:gd name="T3" fmla="*/ 2147483647 h 8"/>
                <a:gd name="T4" fmla="*/ 2147483647 w 5"/>
                <a:gd name="T5" fmla="*/ 2147483647 h 8"/>
                <a:gd name="T6" fmla="*/ 2147483647 w 5"/>
                <a:gd name="T7" fmla="*/ 0 h 8"/>
                <a:gd name="T8" fmla="*/ 2147483647 w 5"/>
                <a:gd name="T9" fmla="*/ 2147483647 h 8"/>
                <a:gd name="T10" fmla="*/ 2147483647 w 5"/>
                <a:gd name="T11" fmla="*/ 2147483647 h 8"/>
                <a:gd name="T12" fmla="*/ 2147483647 w 5"/>
                <a:gd name="T13" fmla="*/ 2147483647 h 8"/>
                <a:gd name="T14" fmla="*/ 2147483647 w 5"/>
                <a:gd name="T15" fmla="*/ 2147483647 h 8"/>
                <a:gd name="T16" fmla="*/ 2147483647 w 5"/>
                <a:gd name="T17" fmla="*/ 2147483647 h 8"/>
                <a:gd name="T18" fmla="*/ 2147483647 w 5"/>
                <a:gd name="T19" fmla="*/ 2147483647 h 8"/>
                <a:gd name="T20" fmla="*/ 0 w 5"/>
                <a:gd name="T21" fmla="*/ 2147483647 h 8"/>
                <a:gd name="T22" fmla="*/ 2147483647 w 5"/>
                <a:gd name="T23" fmla="*/ 2147483647 h 8"/>
                <a:gd name="T24" fmla="*/ 2147483647 w 5"/>
                <a:gd name="T25" fmla="*/ 2147483647 h 8"/>
                <a:gd name="T26" fmla="*/ 0 w 5"/>
                <a:gd name="T27" fmla="*/ 2147483647 h 8"/>
                <a:gd name="T28" fmla="*/ 0 w 5"/>
                <a:gd name="T29" fmla="*/ 2147483647 h 8"/>
                <a:gd name="T30" fmla="*/ 0 w 5"/>
                <a:gd name="T31" fmla="*/ 2147483647 h 8"/>
                <a:gd name="T32" fmla="*/ 0 w 5"/>
                <a:gd name="T33" fmla="*/ 0 h 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"/>
                <a:gd name="T52" fmla="*/ 0 h 8"/>
                <a:gd name="T53" fmla="*/ 5 w 5"/>
                <a:gd name="T54" fmla="*/ 8 h 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" h="8">
                  <a:moveTo>
                    <a:pt x="0" y="0"/>
                  </a:moveTo>
                  <a:lnTo>
                    <a:pt x="0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2"/>
                  </a:lnTo>
                  <a:lnTo>
                    <a:pt x="3" y="5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19" name="Rectangle 785"/>
            <p:cNvSpPr>
              <a:spLocks noChangeArrowheads="1"/>
            </p:cNvSpPr>
            <p:nvPr/>
          </p:nvSpPr>
          <p:spPr bwMode="auto">
            <a:xfrm>
              <a:off x="6364288" y="5838825"/>
              <a:ext cx="12700" cy="9525"/>
            </a:xfrm>
            <a:prstGeom prst="rect">
              <a:avLst/>
            </a:prstGeom>
            <a:noFill/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920" name="Rectangle 786"/>
            <p:cNvSpPr>
              <a:spLocks noChangeArrowheads="1"/>
            </p:cNvSpPr>
            <p:nvPr/>
          </p:nvSpPr>
          <p:spPr bwMode="auto">
            <a:xfrm>
              <a:off x="6329363" y="5902325"/>
              <a:ext cx="6350" cy="7938"/>
            </a:xfrm>
            <a:prstGeom prst="rect">
              <a:avLst/>
            </a:prstGeom>
            <a:noFill/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921" name="Freeform 787"/>
            <p:cNvSpPr>
              <a:spLocks/>
            </p:cNvSpPr>
            <p:nvPr/>
          </p:nvSpPr>
          <p:spPr bwMode="auto">
            <a:xfrm>
              <a:off x="6408738" y="5816600"/>
              <a:ext cx="0" cy="22225"/>
            </a:xfrm>
            <a:custGeom>
              <a:avLst/>
              <a:gdLst>
                <a:gd name="T0" fmla="*/ 2147483647 h 6"/>
                <a:gd name="T1" fmla="*/ 2147483647 h 6"/>
                <a:gd name="T2" fmla="*/ 0 h 6"/>
                <a:gd name="T3" fmla="*/ 2147483647 h 6"/>
                <a:gd name="T4" fmla="*/ 2147483647 h 6"/>
                <a:gd name="T5" fmla="*/ 0 60000 65536"/>
                <a:gd name="T6" fmla="*/ 0 60000 65536"/>
                <a:gd name="T7" fmla="*/ 0 60000 65536"/>
                <a:gd name="T8" fmla="*/ 0 60000 65536"/>
                <a:gd name="T9" fmla="*/ 0 60000 65536"/>
                <a:gd name="T10" fmla="*/ 0 h 6"/>
                <a:gd name="T11" fmla="*/ 6 h 6"/>
              </a:gdLst>
              <a:ahLst/>
              <a:cxnLst>
                <a:cxn ang="T5">
                  <a:pos x="0" y="T0"/>
                </a:cxn>
                <a:cxn ang="T6">
                  <a:pos x="0" y="T1"/>
                </a:cxn>
                <a:cxn ang="T7">
                  <a:pos x="0" y="T2"/>
                </a:cxn>
                <a:cxn ang="T8">
                  <a:pos x="0" y="T3"/>
                </a:cxn>
                <a:cxn ang="T9">
                  <a:pos x="0" y="T4"/>
                </a:cxn>
              </a:cxnLst>
              <a:rect l="0" t="T10" r="0" b="T11"/>
              <a:pathLst>
                <a:path h="6">
                  <a:moveTo>
                    <a:pt x="0" y="6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22" name="Freeform 788"/>
            <p:cNvSpPr>
              <a:spLocks/>
            </p:cNvSpPr>
            <p:nvPr/>
          </p:nvSpPr>
          <p:spPr bwMode="auto">
            <a:xfrm>
              <a:off x="6305550" y="5876925"/>
              <a:ext cx="23813" cy="14288"/>
            </a:xfrm>
            <a:custGeom>
              <a:avLst/>
              <a:gdLst>
                <a:gd name="T0" fmla="*/ 2147483647 w 6"/>
                <a:gd name="T1" fmla="*/ 2147483647 h 3"/>
                <a:gd name="T2" fmla="*/ 2147483647 w 6"/>
                <a:gd name="T3" fmla="*/ 2147483647 h 3"/>
                <a:gd name="T4" fmla="*/ 2147483647 w 6"/>
                <a:gd name="T5" fmla="*/ 0 h 3"/>
                <a:gd name="T6" fmla="*/ 0 w 6"/>
                <a:gd name="T7" fmla="*/ 0 h 3"/>
                <a:gd name="T8" fmla="*/ 2147483647 w 6"/>
                <a:gd name="T9" fmla="*/ 0 h 3"/>
                <a:gd name="T10" fmla="*/ 2147483647 w 6"/>
                <a:gd name="T11" fmla="*/ 2147483647 h 3"/>
                <a:gd name="T12" fmla="*/ 2147483647 w 6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3"/>
                <a:gd name="T23" fmla="*/ 6 w 6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3">
                  <a:moveTo>
                    <a:pt x="6" y="3"/>
                  </a:moveTo>
                  <a:lnTo>
                    <a:pt x="3" y="3"/>
                  </a:ln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6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23" name="Freeform 789"/>
            <p:cNvSpPr>
              <a:spLocks/>
            </p:cNvSpPr>
            <p:nvPr/>
          </p:nvSpPr>
          <p:spPr bwMode="auto">
            <a:xfrm>
              <a:off x="6286500" y="5922963"/>
              <a:ext cx="11113" cy="11112"/>
            </a:xfrm>
            <a:custGeom>
              <a:avLst/>
              <a:gdLst>
                <a:gd name="T0" fmla="*/ 0 w 3"/>
                <a:gd name="T1" fmla="*/ 2147483647 h 3"/>
                <a:gd name="T2" fmla="*/ 2147483647 w 3"/>
                <a:gd name="T3" fmla="*/ 2147483647 h 3"/>
                <a:gd name="T4" fmla="*/ 0 w 3"/>
                <a:gd name="T5" fmla="*/ 2147483647 h 3"/>
                <a:gd name="T6" fmla="*/ 0 w 3"/>
                <a:gd name="T7" fmla="*/ 0 h 3"/>
                <a:gd name="T8" fmla="*/ 0 w 3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0" y="3"/>
                  </a:move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24" name="Freeform 790"/>
            <p:cNvSpPr>
              <a:spLocks/>
            </p:cNvSpPr>
            <p:nvPr/>
          </p:nvSpPr>
          <p:spPr bwMode="auto">
            <a:xfrm>
              <a:off x="6297613" y="5922963"/>
              <a:ext cx="0" cy="11112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25" name="Freeform 791"/>
            <p:cNvSpPr>
              <a:spLocks/>
            </p:cNvSpPr>
            <p:nvPr/>
          </p:nvSpPr>
          <p:spPr bwMode="auto">
            <a:xfrm>
              <a:off x="6329363" y="5891213"/>
              <a:ext cx="6350" cy="11112"/>
            </a:xfrm>
            <a:custGeom>
              <a:avLst/>
              <a:gdLst>
                <a:gd name="T0" fmla="*/ 2147483647 w 2"/>
                <a:gd name="T1" fmla="*/ 0 h 3"/>
                <a:gd name="T2" fmla="*/ 2147483647 w 2"/>
                <a:gd name="T3" fmla="*/ 2147483647 h 3"/>
                <a:gd name="T4" fmla="*/ 2147483647 w 2"/>
                <a:gd name="T5" fmla="*/ 0 h 3"/>
                <a:gd name="T6" fmla="*/ 0 w 2"/>
                <a:gd name="T7" fmla="*/ 0 h 3"/>
                <a:gd name="T8" fmla="*/ 2147483647 w 2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3"/>
                <a:gd name="T17" fmla="*/ 2 w 2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3">
                  <a:moveTo>
                    <a:pt x="2" y="0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26" name="Rectangle 792"/>
            <p:cNvSpPr>
              <a:spLocks noChangeArrowheads="1"/>
            </p:cNvSpPr>
            <p:nvPr/>
          </p:nvSpPr>
          <p:spPr bwMode="auto">
            <a:xfrm>
              <a:off x="6335713" y="5870575"/>
              <a:ext cx="11112" cy="6350"/>
            </a:xfrm>
            <a:prstGeom prst="rect">
              <a:avLst/>
            </a:prstGeom>
            <a:noFill/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927" name="Freeform 793"/>
            <p:cNvSpPr>
              <a:spLocks/>
            </p:cNvSpPr>
            <p:nvPr/>
          </p:nvSpPr>
          <p:spPr bwMode="auto">
            <a:xfrm>
              <a:off x="6305550" y="5922963"/>
              <a:ext cx="0" cy="11112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2147483647 h 3"/>
                <a:gd name="T4" fmla="*/ 0 h 3"/>
                <a:gd name="T5" fmla="*/ 0 60000 65536"/>
                <a:gd name="T6" fmla="*/ 0 60000 65536"/>
                <a:gd name="T7" fmla="*/ 0 60000 65536"/>
                <a:gd name="T8" fmla="*/ 0 60000 65536"/>
                <a:gd name="T9" fmla="*/ 0 60000 65536"/>
                <a:gd name="T10" fmla="*/ 0 h 3"/>
                <a:gd name="T11" fmla="*/ 3 h 3"/>
              </a:gdLst>
              <a:ahLst/>
              <a:cxnLst>
                <a:cxn ang="T5">
                  <a:pos x="0" y="T0"/>
                </a:cxn>
                <a:cxn ang="T6">
                  <a:pos x="0" y="T1"/>
                </a:cxn>
                <a:cxn ang="T7">
                  <a:pos x="0" y="T2"/>
                </a:cxn>
                <a:cxn ang="T8">
                  <a:pos x="0" y="T3"/>
                </a:cxn>
                <a:cxn ang="T9">
                  <a:pos x="0" y="T4"/>
                </a:cxn>
              </a:cxnLst>
              <a:rect l="0" t="T10" r="0" b="T11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28" name="Freeform 794"/>
            <p:cNvSpPr>
              <a:spLocks/>
            </p:cNvSpPr>
            <p:nvPr/>
          </p:nvSpPr>
          <p:spPr bwMode="auto">
            <a:xfrm>
              <a:off x="6305550" y="5902325"/>
              <a:ext cx="11113" cy="7938"/>
            </a:xfrm>
            <a:custGeom>
              <a:avLst/>
              <a:gdLst>
                <a:gd name="T0" fmla="*/ 0 w 3"/>
                <a:gd name="T1" fmla="*/ 2147483647 h 2"/>
                <a:gd name="T2" fmla="*/ 0 w 3"/>
                <a:gd name="T3" fmla="*/ 0 h 2"/>
                <a:gd name="T4" fmla="*/ 2147483647 w 3"/>
                <a:gd name="T5" fmla="*/ 0 h 2"/>
                <a:gd name="T6" fmla="*/ 0 w 3"/>
                <a:gd name="T7" fmla="*/ 0 h 2"/>
                <a:gd name="T8" fmla="*/ 2147483647 w 3"/>
                <a:gd name="T9" fmla="*/ 0 h 2"/>
                <a:gd name="T10" fmla="*/ 0 w 3"/>
                <a:gd name="T11" fmla="*/ 2147483647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2"/>
                <a:gd name="T20" fmla="*/ 3 w 3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2">
                  <a:moveTo>
                    <a:pt x="0" y="2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29" name="Freeform 795"/>
            <p:cNvSpPr>
              <a:spLocks/>
            </p:cNvSpPr>
            <p:nvPr/>
          </p:nvSpPr>
          <p:spPr bwMode="auto">
            <a:xfrm>
              <a:off x="6286500" y="5902325"/>
              <a:ext cx="11113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30" name="Freeform 796"/>
            <p:cNvSpPr>
              <a:spLocks/>
            </p:cNvSpPr>
            <p:nvPr/>
          </p:nvSpPr>
          <p:spPr bwMode="auto">
            <a:xfrm>
              <a:off x="6286500" y="5891213"/>
              <a:ext cx="11113" cy="11112"/>
            </a:xfrm>
            <a:custGeom>
              <a:avLst/>
              <a:gdLst>
                <a:gd name="T0" fmla="*/ 0 w 3"/>
                <a:gd name="T1" fmla="*/ 2147483647 h 3"/>
                <a:gd name="T2" fmla="*/ 0 w 3"/>
                <a:gd name="T3" fmla="*/ 0 h 3"/>
                <a:gd name="T4" fmla="*/ 0 w 3"/>
                <a:gd name="T5" fmla="*/ 2147483647 h 3"/>
                <a:gd name="T6" fmla="*/ 2147483647 w 3"/>
                <a:gd name="T7" fmla="*/ 0 h 3"/>
                <a:gd name="T8" fmla="*/ 2147483647 w 3"/>
                <a:gd name="T9" fmla="*/ 2147483647 h 3"/>
                <a:gd name="T10" fmla="*/ 0 w 3"/>
                <a:gd name="T11" fmla="*/ 2147483647 h 3"/>
                <a:gd name="T12" fmla="*/ 2147483647 w 3"/>
                <a:gd name="T13" fmla="*/ 2147483647 h 3"/>
                <a:gd name="T14" fmla="*/ 0 w 3"/>
                <a:gd name="T15" fmla="*/ 2147483647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"/>
                <a:gd name="T25" fmla="*/ 0 h 3"/>
                <a:gd name="T26" fmla="*/ 3 w 3"/>
                <a:gd name="T27" fmla="*/ 3 h 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"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3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0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31" name="Freeform 797"/>
            <p:cNvSpPr>
              <a:spLocks/>
            </p:cNvSpPr>
            <p:nvPr/>
          </p:nvSpPr>
          <p:spPr bwMode="auto">
            <a:xfrm>
              <a:off x="6346825" y="5848350"/>
              <a:ext cx="11113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32" name="Freeform 798"/>
            <p:cNvSpPr>
              <a:spLocks/>
            </p:cNvSpPr>
            <p:nvPr/>
          </p:nvSpPr>
          <p:spPr bwMode="auto">
            <a:xfrm>
              <a:off x="6305550" y="5857875"/>
              <a:ext cx="11113" cy="12700"/>
            </a:xfrm>
            <a:custGeom>
              <a:avLst/>
              <a:gdLst>
                <a:gd name="T0" fmla="*/ 2147483647 w 3"/>
                <a:gd name="T1" fmla="*/ 0 h 3"/>
                <a:gd name="T2" fmla="*/ 2147483647 w 3"/>
                <a:gd name="T3" fmla="*/ 2147483647 h 3"/>
                <a:gd name="T4" fmla="*/ 0 w 3"/>
                <a:gd name="T5" fmla="*/ 2147483647 h 3"/>
                <a:gd name="T6" fmla="*/ 2147483647 w 3"/>
                <a:gd name="T7" fmla="*/ 2147483647 h 3"/>
                <a:gd name="T8" fmla="*/ 2147483647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3" y="0"/>
                  </a:moveTo>
                  <a:lnTo>
                    <a:pt x="3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33" name="Freeform 799"/>
            <p:cNvSpPr>
              <a:spLocks/>
            </p:cNvSpPr>
            <p:nvPr/>
          </p:nvSpPr>
          <p:spPr bwMode="auto">
            <a:xfrm>
              <a:off x="6357938" y="5838825"/>
              <a:ext cx="0" cy="9525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34" name="Freeform 800"/>
            <p:cNvSpPr>
              <a:spLocks/>
            </p:cNvSpPr>
            <p:nvPr/>
          </p:nvSpPr>
          <p:spPr bwMode="auto">
            <a:xfrm>
              <a:off x="6567488" y="5765800"/>
              <a:ext cx="7937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35" name="Freeform 801"/>
            <p:cNvSpPr>
              <a:spLocks/>
            </p:cNvSpPr>
            <p:nvPr/>
          </p:nvSpPr>
          <p:spPr bwMode="auto">
            <a:xfrm>
              <a:off x="6329363" y="5838825"/>
              <a:ext cx="0" cy="9525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36" name="Freeform 802"/>
            <p:cNvSpPr>
              <a:spLocks/>
            </p:cNvSpPr>
            <p:nvPr/>
          </p:nvSpPr>
          <p:spPr bwMode="auto">
            <a:xfrm>
              <a:off x="6329363" y="5891213"/>
              <a:ext cx="0" cy="11112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37" name="Freeform 803"/>
            <p:cNvSpPr>
              <a:spLocks/>
            </p:cNvSpPr>
            <p:nvPr/>
          </p:nvSpPr>
          <p:spPr bwMode="auto">
            <a:xfrm>
              <a:off x="6316663" y="5902325"/>
              <a:ext cx="0" cy="7938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38" name="Freeform 804"/>
            <p:cNvSpPr>
              <a:spLocks/>
            </p:cNvSpPr>
            <p:nvPr/>
          </p:nvSpPr>
          <p:spPr bwMode="auto">
            <a:xfrm>
              <a:off x="6448425" y="5826125"/>
              <a:ext cx="0" cy="12700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39" name="Freeform 805"/>
            <p:cNvSpPr>
              <a:spLocks/>
            </p:cNvSpPr>
            <p:nvPr/>
          </p:nvSpPr>
          <p:spPr bwMode="auto">
            <a:xfrm>
              <a:off x="6467475" y="5826125"/>
              <a:ext cx="0" cy="12700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40" name="Freeform 806"/>
            <p:cNvSpPr>
              <a:spLocks/>
            </p:cNvSpPr>
            <p:nvPr/>
          </p:nvSpPr>
          <p:spPr bwMode="auto">
            <a:xfrm>
              <a:off x="6480175" y="5826125"/>
              <a:ext cx="0" cy="12700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41" name="Freeform 807"/>
            <p:cNvSpPr>
              <a:spLocks/>
            </p:cNvSpPr>
            <p:nvPr/>
          </p:nvSpPr>
          <p:spPr bwMode="auto">
            <a:xfrm>
              <a:off x="6467475" y="5838825"/>
              <a:ext cx="12700" cy="9525"/>
            </a:xfrm>
            <a:custGeom>
              <a:avLst/>
              <a:gdLst>
                <a:gd name="T0" fmla="*/ 0 w 3"/>
                <a:gd name="T1" fmla="*/ 0 h 2"/>
                <a:gd name="T2" fmla="*/ 2147483647 w 3"/>
                <a:gd name="T3" fmla="*/ 0 h 2"/>
                <a:gd name="T4" fmla="*/ 2147483647 w 3"/>
                <a:gd name="T5" fmla="*/ 2147483647 h 2"/>
                <a:gd name="T6" fmla="*/ 2147483647 w 3"/>
                <a:gd name="T7" fmla="*/ 0 h 2"/>
                <a:gd name="T8" fmla="*/ 0 w 3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0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42" name="Freeform 808"/>
            <p:cNvSpPr>
              <a:spLocks/>
            </p:cNvSpPr>
            <p:nvPr/>
          </p:nvSpPr>
          <p:spPr bwMode="auto">
            <a:xfrm>
              <a:off x="6529388" y="5794375"/>
              <a:ext cx="7937" cy="12700"/>
            </a:xfrm>
            <a:custGeom>
              <a:avLst/>
              <a:gdLst>
                <a:gd name="T0" fmla="*/ 2147483647 w 3"/>
                <a:gd name="T1" fmla="*/ 0 h 3"/>
                <a:gd name="T2" fmla="*/ 2147483647 w 3"/>
                <a:gd name="T3" fmla="*/ 2147483647 h 3"/>
                <a:gd name="T4" fmla="*/ 2147483647 w 3"/>
                <a:gd name="T5" fmla="*/ 0 h 3"/>
                <a:gd name="T6" fmla="*/ 0 w 3"/>
                <a:gd name="T7" fmla="*/ 0 h 3"/>
                <a:gd name="T8" fmla="*/ 2147483647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3" y="0"/>
                  </a:moveTo>
                  <a:lnTo>
                    <a:pt x="3" y="3"/>
                  </a:ln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43" name="Freeform 809"/>
            <p:cNvSpPr>
              <a:spLocks/>
            </p:cNvSpPr>
            <p:nvPr/>
          </p:nvSpPr>
          <p:spPr bwMode="auto">
            <a:xfrm>
              <a:off x="6497638" y="5816600"/>
              <a:ext cx="9525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44" name="Freeform 810"/>
            <p:cNvSpPr>
              <a:spLocks/>
            </p:cNvSpPr>
            <p:nvPr/>
          </p:nvSpPr>
          <p:spPr bwMode="auto">
            <a:xfrm>
              <a:off x="6329363" y="5857875"/>
              <a:ext cx="6350" cy="0"/>
            </a:xfrm>
            <a:custGeom>
              <a:avLst/>
              <a:gdLst>
                <a:gd name="T0" fmla="*/ 2147483647 w 2"/>
                <a:gd name="T1" fmla="*/ 0 w 2"/>
                <a:gd name="T2" fmla="*/ 2147483647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45" name="Freeform 811"/>
            <p:cNvSpPr>
              <a:spLocks/>
            </p:cNvSpPr>
            <p:nvPr/>
          </p:nvSpPr>
          <p:spPr bwMode="auto">
            <a:xfrm>
              <a:off x="6305550" y="5857875"/>
              <a:ext cx="0" cy="12700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46" name="Freeform 812"/>
            <p:cNvSpPr>
              <a:spLocks/>
            </p:cNvSpPr>
            <p:nvPr/>
          </p:nvSpPr>
          <p:spPr bwMode="auto">
            <a:xfrm>
              <a:off x="6335713" y="5848350"/>
              <a:ext cx="11112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47" name="Rectangle 813"/>
            <p:cNvSpPr>
              <a:spLocks noChangeArrowheads="1"/>
            </p:cNvSpPr>
            <p:nvPr/>
          </p:nvSpPr>
          <p:spPr bwMode="auto">
            <a:xfrm>
              <a:off x="6286500" y="5902325"/>
              <a:ext cx="11113" cy="7938"/>
            </a:xfrm>
            <a:prstGeom prst="rect">
              <a:avLst/>
            </a:prstGeom>
            <a:noFill/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948" name="Freeform 814"/>
            <p:cNvSpPr>
              <a:spLocks/>
            </p:cNvSpPr>
            <p:nvPr/>
          </p:nvSpPr>
          <p:spPr bwMode="auto">
            <a:xfrm>
              <a:off x="6357938" y="5848350"/>
              <a:ext cx="6350" cy="9525"/>
            </a:xfrm>
            <a:custGeom>
              <a:avLst/>
              <a:gdLst>
                <a:gd name="T0" fmla="*/ 0 w 2"/>
                <a:gd name="T1" fmla="*/ 0 h 3"/>
                <a:gd name="T2" fmla="*/ 2147483647 w 2"/>
                <a:gd name="T3" fmla="*/ 0 h 3"/>
                <a:gd name="T4" fmla="*/ 0 w 2"/>
                <a:gd name="T5" fmla="*/ 0 h 3"/>
                <a:gd name="T6" fmla="*/ 0 w 2"/>
                <a:gd name="T7" fmla="*/ 2147483647 h 3"/>
                <a:gd name="T8" fmla="*/ 0 w 2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3"/>
                <a:gd name="T17" fmla="*/ 2 w 2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3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49" name="Freeform 815"/>
            <p:cNvSpPr>
              <a:spLocks/>
            </p:cNvSpPr>
            <p:nvPr/>
          </p:nvSpPr>
          <p:spPr bwMode="auto">
            <a:xfrm>
              <a:off x="5884863" y="5300663"/>
              <a:ext cx="1282700" cy="484187"/>
            </a:xfrm>
            <a:custGeom>
              <a:avLst/>
              <a:gdLst>
                <a:gd name="T0" fmla="*/ 2147483647 w 342"/>
                <a:gd name="T1" fmla="*/ 2147483647 h 122"/>
                <a:gd name="T2" fmla="*/ 2147483647 w 342"/>
                <a:gd name="T3" fmla="*/ 2147483647 h 122"/>
                <a:gd name="T4" fmla="*/ 2147483647 w 342"/>
                <a:gd name="T5" fmla="*/ 2147483647 h 122"/>
                <a:gd name="T6" fmla="*/ 2147483647 w 342"/>
                <a:gd name="T7" fmla="*/ 2147483647 h 122"/>
                <a:gd name="T8" fmla="*/ 2147483647 w 342"/>
                <a:gd name="T9" fmla="*/ 2147483647 h 122"/>
                <a:gd name="T10" fmla="*/ 2147483647 w 342"/>
                <a:gd name="T11" fmla="*/ 2147483647 h 122"/>
                <a:gd name="T12" fmla="*/ 2147483647 w 342"/>
                <a:gd name="T13" fmla="*/ 2147483647 h 122"/>
                <a:gd name="T14" fmla="*/ 2147483647 w 342"/>
                <a:gd name="T15" fmla="*/ 2147483647 h 122"/>
                <a:gd name="T16" fmla="*/ 2147483647 w 342"/>
                <a:gd name="T17" fmla="*/ 2147483647 h 122"/>
                <a:gd name="T18" fmla="*/ 2147483647 w 342"/>
                <a:gd name="T19" fmla="*/ 2147483647 h 122"/>
                <a:gd name="T20" fmla="*/ 2147483647 w 342"/>
                <a:gd name="T21" fmla="*/ 2147483647 h 122"/>
                <a:gd name="T22" fmla="*/ 2147483647 w 342"/>
                <a:gd name="T23" fmla="*/ 2147483647 h 122"/>
                <a:gd name="T24" fmla="*/ 2147483647 w 342"/>
                <a:gd name="T25" fmla="*/ 2147483647 h 122"/>
                <a:gd name="T26" fmla="*/ 2147483647 w 342"/>
                <a:gd name="T27" fmla="*/ 2147483647 h 122"/>
                <a:gd name="T28" fmla="*/ 2147483647 w 342"/>
                <a:gd name="T29" fmla="*/ 2147483647 h 122"/>
                <a:gd name="T30" fmla="*/ 2147483647 w 342"/>
                <a:gd name="T31" fmla="*/ 2147483647 h 122"/>
                <a:gd name="T32" fmla="*/ 2147483647 w 342"/>
                <a:gd name="T33" fmla="*/ 2147483647 h 122"/>
                <a:gd name="T34" fmla="*/ 2147483647 w 342"/>
                <a:gd name="T35" fmla="*/ 2147483647 h 122"/>
                <a:gd name="T36" fmla="*/ 2147483647 w 342"/>
                <a:gd name="T37" fmla="*/ 2147483647 h 122"/>
                <a:gd name="T38" fmla="*/ 2147483647 w 342"/>
                <a:gd name="T39" fmla="*/ 2147483647 h 122"/>
                <a:gd name="T40" fmla="*/ 2147483647 w 342"/>
                <a:gd name="T41" fmla="*/ 2147483647 h 122"/>
                <a:gd name="T42" fmla="*/ 2147483647 w 342"/>
                <a:gd name="T43" fmla="*/ 2147483647 h 122"/>
                <a:gd name="T44" fmla="*/ 2147483647 w 342"/>
                <a:gd name="T45" fmla="*/ 2147483647 h 122"/>
                <a:gd name="T46" fmla="*/ 2147483647 w 342"/>
                <a:gd name="T47" fmla="*/ 2147483647 h 122"/>
                <a:gd name="T48" fmla="*/ 2147483647 w 342"/>
                <a:gd name="T49" fmla="*/ 2147483647 h 122"/>
                <a:gd name="T50" fmla="*/ 2147483647 w 342"/>
                <a:gd name="T51" fmla="*/ 2147483647 h 122"/>
                <a:gd name="T52" fmla="*/ 2147483647 w 342"/>
                <a:gd name="T53" fmla="*/ 2147483647 h 122"/>
                <a:gd name="T54" fmla="*/ 2147483647 w 342"/>
                <a:gd name="T55" fmla="*/ 2147483647 h 122"/>
                <a:gd name="T56" fmla="*/ 2147483647 w 342"/>
                <a:gd name="T57" fmla="*/ 2147483647 h 122"/>
                <a:gd name="T58" fmla="*/ 2147483647 w 342"/>
                <a:gd name="T59" fmla="*/ 2147483647 h 122"/>
                <a:gd name="T60" fmla="*/ 2147483647 w 342"/>
                <a:gd name="T61" fmla="*/ 2147483647 h 122"/>
                <a:gd name="T62" fmla="*/ 2147483647 w 342"/>
                <a:gd name="T63" fmla="*/ 2147483647 h 122"/>
                <a:gd name="T64" fmla="*/ 2147483647 w 342"/>
                <a:gd name="T65" fmla="*/ 2147483647 h 122"/>
                <a:gd name="T66" fmla="*/ 2147483647 w 342"/>
                <a:gd name="T67" fmla="*/ 2147483647 h 122"/>
                <a:gd name="T68" fmla="*/ 2147483647 w 342"/>
                <a:gd name="T69" fmla="*/ 2147483647 h 122"/>
                <a:gd name="T70" fmla="*/ 2147483647 w 342"/>
                <a:gd name="T71" fmla="*/ 2147483647 h 122"/>
                <a:gd name="T72" fmla="*/ 2147483647 w 342"/>
                <a:gd name="T73" fmla="*/ 2147483647 h 122"/>
                <a:gd name="T74" fmla="*/ 2147483647 w 342"/>
                <a:gd name="T75" fmla="*/ 2147483647 h 122"/>
                <a:gd name="T76" fmla="*/ 2147483647 w 342"/>
                <a:gd name="T77" fmla="*/ 2147483647 h 122"/>
                <a:gd name="T78" fmla="*/ 2147483647 w 342"/>
                <a:gd name="T79" fmla="*/ 2147483647 h 122"/>
                <a:gd name="T80" fmla="*/ 2147483647 w 342"/>
                <a:gd name="T81" fmla="*/ 2147483647 h 122"/>
                <a:gd name="T82" fmla="*/ 2147483647 w 342"/>
                <a:gd name="T83" fmla="*/ 2147483647 h 122"/>
                <a:gd name="T84" fmla="*/ 2147483647 w 342"/>
                <a:gd name="T85" fmla="*/ 2147483647 h 122"/>
                <a:gd name="T86" fmla="*/ 2147483647 w 342"/>
                <a:gd name="T87" fmla="*/ 2147483647 h 122"/>
                <a:gd name="T88" fmla="*/ 2147483647 w 342"/>
                <a:gd name="T89" fmla="*/ 2147483647 h 122"/>
                <a:gd name="T90" fmla="*/ 2147483647 w 342"/>
                <a:gd name="T91" fmla="*/ 2147483647 h 122"/>
                <a:gd name="T92" fmla="*/ 2147483647 w 342"/>
                <a:gd name="T93" fmla="*/ 2147483647 h 122"/>
                <a:gd name="T94" fmla="*/ 2147483647 w 342"/>
                <a:gd name="T95" fmla="*/ 2147483647 h 122"/>
                <a:gd name="T96" fmla="*/ 2147483647 w 342"/>
                <a:gd name="T97" fmla="*/ 2147483647 h 122"/>
                <a:gd name="T98" fmla="*/ 2147483647 w 342"/>
                <a:gd name="T99" fmla="*/ 2147483647 h 122"/>
                <a:gd name="T100" fmla="*/ 2147483647 w 342"/>
                <a:gd name="T101" fmla="*/ 2147483647 h 122"/>
                <a:gd name="T102" fmla="*/ 2147483647 w 342"/>
                <a:gd name="T103" fmla="*/ 2147483647 h 122"/>
                <a:gd name="T104" fmla="*/ 2147483647 w 342"/>
                <a:gd name="T105" fmla="*/ 2147483647 h 122"/>
                <a:gd name="T106" fmla="*/ 2147483647 w 342"/>
                <a:gd name="T107" fmla="*/ 2147483647 h 122"/>
                <a:gd name="T108" fmla="*/ 2147483647 w 342"/>
                <a:gd name="T109" fmla="*/ 2147483647 h 122"/>
                <a:gd name="T110" fmla="*/ 2147483647 w 342"/>
                <a:gd name="T111" fmla="*/ 2147483647 h 122"/>
                <a:gd name="T112" fmla="*/ 2147483647 w 342"/>
                <a:gd name="T113" fmla="*/ 2147483647 h 122"/>
                <a:gd name="T114" fmla="*/ 2147483647 w 342"/>
                <a:gd name="T115" fmla="*/ 2147483647 h 122"/>
                <a:gd name="T116" fmla="*/ 2147483647 w 342"/>
                <a:gd name="T117" fmla="*/ 2147483647 h 122"/>
                <a:gd name="T118" fmla="*/ 2147483647 w 342"/>
                <a:gd name="T119" fmla="*/ 2147483647 h 12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42"/>
                <a:gd name="T181" fmla="*/ 0 h 122"/>
                <a:gd name="T182" fmla="*/ 342 w 342"/>
                <a:gd name="T183" fmla="*/ 122 h 12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42" h="122">
                  <a:moveTo>
                    <a:pt x="3" y="10"/>
                  </a:moveTo>
                  <a:lnTo>
                    <a:pt x="6" y="10"/>
                  </a:lnTo>
                  <a:lnTo>
                    <a:pt x="6" y="8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4" y="5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7" y="2"/>
                  </a:lnTo>
                  <a:lnTo>
                    <a:pt x="27" y="0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5" y="2"/>
                  </a:lnTo>
                  <a:lnTo>
                    <a:pt x="38" y="2"/>
                  </a:lnTo>
                  <a:lnTo>
                    <a:pt x="40" y="5"/>
                  </a:lnTo>
                  <a:lnTo>
                    <a:pt x="43" y="5"/>
                  </a:lnTo>
                  <a:lnTo>
                    <a:pt x="46" y="5"/>
                  </a:lnTo>
                  <a:lnTo>
                    <a:pt x="48" y="5"/>
                  </a:lnTo>
                  <a:lnTo>
                    <a:pt x="51" y="8"/>
                  </a:lnTo>
                  <a:lnTo>
                    <a:pt x="54" y="8"/>
                  </a:lnTo>
                  <a:lnTo>
                    <a:pt x="54" y="10"/>
                  </a:lnTo>
                  <a:lnTo>
                    <a:pt x="54" y="13"/>
                  </a:lnTo>
                  <a:lnTo>
                    <a:pt x="54" y="16"/>
                  </a:lnTo>
                  <a:lnTo>
                    <a:pt x="54" y="18"/>
                  </a:lnTo>
                  <a:lnTo>
                    <a:pt x="54" y="21"/>
                  </a:lnTo>
                  <a:lnTo>
                    <a:pt x="56" y="21"/>
                  </a:lnTo>
                  <a:lnTo>
                    <a:pt x="56" y="24"/>
                  </a:lnTo>
                  <a:lnTo>
                    <a:pt x="59" y="24"/>
                  </a:lnTo>
                  <a:lnTo>
                    <a:pt x="59" y="26"/>
                  </a:lnTo>
                  <a:lnTo>
                    <a:pt x="62" y="26"/>
                  </a:lnTo>
                  <a:lnTo>
                    <a:pt x="64" y="26"/>
                  </a:lnTo>
                  <a:lnTo>
                    <a:pt x="64" y="29"/>
                  </a:lnTo>
                  <a:lnTo>
                    <a:pt x="67" y="2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2" y="32"/>
                  </a:lnTo>
                  <a:lnTo>
                    <a:pt x="75" y="32"/>
                  </a:lnTo>
                  <a:lnTo>
                    <a:pt x="78" y="32"/>
                  </a:lnTo>
                  <a:lnTo>
                    <a:pt x="78" y="34"/>
                  </a:lnTo>
                  <a:lnTo>
                    <a:pt x="80" y="34"/>
                  </a:lnTo>
                  <a:lnTo>
                    <a:pt x="83" y="3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8" y="37"/>
                  </a:lnTo>
                  <a:lnTo>
                    <a:pt x="91" y="37"/>
                  </a:lnTo>
                  <a:lnTo>
                    <a:pt x="94" y="37"/>
                  </a:lnTo>
                  <a:lnTo>
                    <a:pt x="96" y="37"/>
                  </a:lnTo>
                  <a:lnTo>
                    <a:pt x="99" y="37"/>
                  </a:lnTo>
                  <a:lnTo>
                    <a:pt x="102" y="37"/>
                  </a:lnTo>
                  <a:lnTo>
                    <a:pt x="102" y="34"/>
                  </a:lnTo>
                  <a:lnTo>
                    <a:pt x="104" y="34"/>
                  </a:lnTo>
                  <a:lnTo>
                    <a:pt x="107" y="34"/>
                  </a:lnTo>
                  <a:lnTo>
                    <a:pt x="110" y="34"/>
                  </a:lnTo>
                  <a:lnTo>
                    <a:pt x="110" y="37"/>
                  </a:lnTo>
                  <a:lnTo>
                    <a:pt x="112" y="37"/>
                  </a:lnTo>
                  <a:lnTo>
                    <a:pt x="115" y="37"/>
                  </a:lnTo>
                  <a:lnTo>
                    <a:pt x="118" y="37"/>
                  </a:lnTo>
                  <a:lnTo>
                    <a:pt x="115" y="37"/>
                  </a:lnTo>
                  <a:lnTo>
                    <a:pt x="112" y="37"/>
                  </a:lnTo>
                  <a:lnTo>
                    <a:pt x="112" y="34"/>
                  </a:lnTo>
                  <a:lnTo>
                    <a:pt x="115" y="34"/>
                  </a:lnTo>
                  <a:lnTo>
                    <a:pt x="118" y="34"/>
                  </a:lnTo>
                  <a:lnTo>
                    <a:pt x="118" y="37"/>
                  </a:lnTo>
                  <a:lnTo>
                    <a:pt x="120" y="37"/>
                  </a:lnTo>
                  <a:lnTo>
                    <a:pt x="120" y="40"/>
                  </a:lnTo>
                  <a:lnTo>
                    <a:pt x="120" y="42"/>
                  </a:lnTo>
                  <a:lnTo>
                    <a:pt x="123" y="42"/>
                  </a:lnTo>
                  <a:lnTo>
                    <a:pt x="126" y="42"/>
                  </a:lnTo>
                  <a:lnTo>
                    <a:pt x="128" y="42"/>
                  </a:lnTo>
                  <a:lnTo>
                    <a:pt x="131" y="42"/>
                  </a:lnTo>
                  <a:lnTo>
                    <a:pt x="131" y="40"/>
                  </a:lnTo>
                  <a:lnTo>
                    <a:pt x="128" y="40"/>
                  </a:lnTo>
                  <a:lnTo>
                    <a:pt x="131" y="40"/>
                  </a:lnTo>
                  <a:lnTo>
                    <a:pt x="134" y="40"/>
                  </a:lnTo>
                  <a:lnTo>
                    <a:pt x="134" y="37"/>
                  </a:lnTo>
                  <a:lnTo>
                    <a:pt x="136" y="37"/>
                  </a:lnTo>
                  <a:lnTo>
                    <a:pt x="139" y="37"/>
                  </a:lnTo>
                  <a:lnTo>
                    <a:pt x="139" y="40"/>
                  </a:lnTo>
                  <a:lnTo>
                    <a:pt x="139" y="37"/>
                  </a:lnTo>
                  <a:lnTo>
                    <a:pt x="139" y="40"/>
                  </a:lnTo>
                  <a:lnTo>
                    <a:pt x="142" y="40"/>
                  </a:lnTo>
                  <a:lnTo>
                    <a:pt x="142" y="42"/>
                  </a:lnTo>
                  <a:lnTo>
                    <a:pt x="144" y="42"/>
                  </a:lnTo>
                  <a:lnTo>
                    <a:pt x="144" y="45"/>
                  </a:lnTo>
                  <a:lnTo>
                    <a:pt x="147" y="45"/>
                  </a:lnTo>
                  <a:lnTo>
                    <a:pt x="147" y="48"/>
                  </a:lnTo>
                  <a:lnTo>
                    <a:pt x="147" y="50"/>
                  </a:lnTo>
                  <a:lnTo>
                    <a:pt x="150" y="50"/>
                  </a:lnTo>
                  <a:lnTo>
                    <a:pt x="147" y="48"/>
                  </a:lnTo>
                  <a:lnTo>
                    <a:pt x="147" y="45"/>
                  </a:lnTo>
                  <a:lnTo>
                    <a:pt x="147" y="48"/>
                  </a:lnTo>
                  <a:lnTo>
                    <a:pt x="150" y="48"/>
                  </a:lnTo>
                  <a:lnTo>
                    <a:pt x="150" y="50"/>
                  </a:lnTo>
                  <a:lnTo>
                    <a:pt x="147" y="50"/>
                  </a:lnTo>
                  <a:lnTo>
                    <a:pt x="147" y="53"/>
                  </a:lnTo>
                  <a:lnTo>
                    <a:pt x="147" y="56"/>
                  </a:lnTo>
                  <a:lnTo>
                    <a:pt x="144" y="56"/>
                  </a:lnTo>
                  <a:lnTo>
                    <a:pt x="144" y="58"/>
                  </a:lnTo>
                  <a:lnTo>
                    <a:pt x="142" y="58"/>
                  </a:lnTo>
                  <a:lnTo>
                    <a:pt x="142" y="61"/>
                  </a:lnTo>
                  <a:lnTo>
                    <a:pt x="142" y="64"/>
                  </a:lnTo>
                  <a:lnTo>
                    <a:pt x="142" y="66"/>
                  </a:lnTo>
                  <a:lnTo>
                    <a:pt x="142" y="69"/>
                  </a:lnTo>
                  <a:lnTo>
                    <a:pt x="142" y="72"/>
                  </a:lnTo>
                  <a:lnTo>
                    <a:pt x="142" y="74"/>
                  </a:lnTo>
                  <a:lnTo>
                    <a:pt x="144" y="74"/>
                  </a:lnTo>
                  <a:lnTo>
                    <a:pt x="144" y="77"/>
                  </a:lnTo>
                  <a:lnTo>
                    <a:pt x="147" y="77"/>
                  </a:lnTo>
                  <a:lnTo>
                    <a:pt x="144" y="77"/>
                  </a:lnTo>
                  <a:lnTo>
                    <a:pt x="144" y="74"/>
                  </a:lnTo>
                  <a:lnTo>
                    <a:pt x="147" y="74"/>
                  </a:lnTo>
                  <a:lnTo>
                    <a:pt x="147" y="77"/>
                  </a:lnTo>
                  <a:lnTo>
                    <a:pt x="147" y="74"/>
                  </a:lnTo>
                  <a:lnTo>
                    <a:pt x="150" y="74"/>
                  </a:lnTo>
                  <a:lnTo>
                    <a:pt x="150" y="77"/>
                  </a:lnTo>
                  <a:lnTo>
                    <a:pt x="152" y="77"/>
                  </a:lnTo>
                  <a:lnTo>
                    <a:pt x="152" y="80"/>
                  </a:lnTo>
                  <a:lnTo>
                    <a:pt x="155" y="80"/>
                  </a:lnTo>
                  <a:lnTo>
                    <a:pt x="155" y="77"/>
                  </a:lnTo>
                  <a:lnTo>
                    <a:pt x="155" y="80"/>
                  </a:lnTo>
                  <a:lnTo>
                    <a:pt x="158" y="80"/>
                  </a:lnTo>
                  <a:lnTo>
                    <a:pt x="160" y="80"/>
                  </a:lnTo>
                  <a:lnTo>
                    <a:pt x="160" y="77"/>
                  </a:lnTo>
                  <a:lnTo>
                    <a:pt x="160" y="80"/>
                  </a:lnTo>
                  <a:lnTo>
                    <a:pt x="163" y="80"/>
                  </a:lnTo>
                  <a:lnTo>
                    <a:pt x="163" y="82"/>
                  </a:lnTo>
                  <a:lnTo>
                    <a:pt x="163" y="80"/>
                  </a:lnTo>
                  <a:lnTo>
                    <a:pt x="166" y="80"/>
                  </a:lnTo>
                  <a:lnTo>
                    <a:pt x="163" y="80"/>
                  </a:lnTo>
                  <a:lnTo>
                    <a:pt x="163" y="82"/>
                  </a:lnTo>
                  <a:lnTo>
                    <a:pt x="166" y="82"/>
                  </a:lnTo>
                  <a:lnTo>
                    <a:pt x="166" y="85"/>
                  </a:lnTo>
                  <a:lnTo>
                    <a:pt x="168" y="85"/>
                  </a:lnTo>
                  <a:lnTo>
                    <a:pt x="166" y="85"/>
                  </a:lnTo>
                  <a:lnTo>
                    <a:pt x="166" y="88"/>
                  </a:lnTo>
                  <a:lnTo>
                    <a:pt x="168" y="88"/>
                  </a:lnTo>
                  <a:lnTo>
                    <a:pt x="168" y="90"/>
                  </a:lnTo>
                  <a:lnTo>
                    <a:pt x="171" y="90"/>
                  </a:lnTo>
                  <a:lnTo>
                    <a:pt x="171" y="88"/>
                  </a:lnTo>
                  <a:lnTo>
                    <a:pt x="171" y="90"/>
                  </a:lnTo>
                  <a:lnTo>
                    <a:pt x="174" y="90"/>
                  </a:lnTo>
                  <a:lnTo>
                    <a:pt x="174" y="93"/>
                  </a:lnTo>
                  <a:lnTo>
                    <a:pt x="176" y="93"/>
                  </a:lnTo>
                  <a:lnTo>
                    <a:pt x="179" y="93"/>
                  </a:lnTo>
                  <a:lnTo>
                    <a:pt x="179" y="90"/>
                  </a:lnTo>
                  <a:lnTo>
                    <a:pt x="182" y="90"/>
                  </a:lnTo>
                  <a:lnTo>
                    <a:pt x="179" y="90"/>
                  </a:lnTo>
                  <a:lnTo>
                    <a:pt x="179" y="93"/>
                  </a:lnTo>
                  <a:lnTo>
                    <a:pt x="182" y="96"/>
                  </a:lnTo>
                  <a:lnTo>
                    <a:pt x="184" y="96"/>
                  </a:lnTo>
                  <a:lnTo>
                    <a:pt x="187" y="96"/>
                  </a:lnTo>
                  <a:lnTo>
                    <a:pt x="187" y="93"/>
                  </a:lnTo>
                  <a:lnTo>
                    <a:pt x="187" y="96"/>
                  </a:lnTo>
                  <a:lnTo>
                    <a:pt x="190" y="96"/>
                  </a:lnTo>
                  <a:lnTo>
                    <a:pt x="190" y="98"/>
                  </a:lnTo>
                  <a:lnTo>
                    <a:pt x="192" y="98"/>
                  </a:lnTo>
                  <a:lnTo>
                    <a:pt x="195" y="98"/>
                  </a:lnTo>
                  <a:lnTo>
                    <a:pt x="195" y="96"/>
                  </a:lnTo>
                  <a:lnTo>
                    <a:pt x="195" y="98"/>
                  </a:lnTo>
                  <a:lnTo>
                    <a:pt x="195" y="101"/>
                  </a:lnTo>
                  <a:lnTo>
                    <a:pt x="198" y="101"/>
                  </a:lnTo>
                  <a:lnTo>
                    <a:pt x="198" y="104"/>
                  </a:lnTo>
                  <a:lnTo>
                    <a:pt x="198" y="106"/>
                  </a:lnTo>
                  <a:lnTo>
                    <a:pt x="198" y="109"/>
                  </a:lnTo>
                  <a:lnTo>
                    <a:pt x="198" y="112"/>
                  </a:lnTo>
                  <a:lnTo>
                    <a:pt x="198" y="114"/>
                  </a:lnTo>
                  <a:lnTo>
                    <a:pt x="198" y="117"/>
                  </a:lnTo>
                  <a:lnTo>
                    <a:pt x="200" y="117"/>
                  </a:lnTo>
                  <a:lnTo>
                    <a:pt x="203" y="117"/>
                  </a:lnTo>
                  <a:lnTo>
                    <a:pt x="203" y="114"/>
                  </a:lnTo>
                  <a:lnTo>
                    <a:pt x="206" y="114"/>
                  </a:lnTo>
                  <a:lnTo>
                    <a:pt x="206" y="112"/>
                  </a:lnTo>
                  <a:lnTo>
                    <a:pt x="206" y="109"/>
                  </a:lnTo>
                  <a:lnTo>
                    <a:pt x="208" y="109"/>
                  </a:lnTo>
                  <a:lnTo>
                    <a:pt x="208" y="106"/>
                  </a:lnTo>
                  <a:lnTo>
                    <a:pt x="206" y="106"/>
                  </a:lnTo>
                  <a:lnTo>
                    <a:pt x="208" y="104"/>
                  </a:lnTo>
                  <a:lnTo>
                    <a:pt x="208" y="106"/>
                  </a:lnTo>
                  <a:lnTo>
                    <a:pt x="208" y="104"/>
                  </a:lnTo>
                  <a:lnTo>
                    <a:pt x="211" y="104"/>
                  </a:lnTo>
                  <a:lnTo>
                    <a:pt x="211" y="101"/>
                  </a:lnTo>
                  <a:lnTo>
                    <a:pt x="214" y="101"/>
                  </a:lnTo>
                  <a:lnTo>
                    <a:pt x="214" y="98"/>
                  </a:lnTo>
                  <a:lnTo>
                    <a:pt x="216" y="98"/>
                  </a:lnTo>
                  <a:lnTo>
                    <a:pt x="216" y="96"/>
                  </a:lnTo>
                  <a:lnTo>
                    <a:pt x="216" y="93"/>
                  </a:lnTo>
                  <a:lnTo>
                    <a:pt x="216" y="96"/>
                  </a:lnTo>
                  <a:lnTo>
                    <a:pt x="216" y="93"/>
                  </a:lnTo>
                  <a:lnTo>
                    <a:pt x="219" y="93"/>
                  </a:lnTo>
                  <a:lnTo>
                    <a:pt x="219" y="90"/>
                  </a:lnTo>
                  <a:lnTo>
                    <a:pt x="222" y="90"/>
                  </a:lnTo>
                  <a:lnTo>
                    <a:pt x="222" y="88"/>
                  </a:lnTo>
                  <a:lnTo>
                    <a:pt x="222" y="90"/>
                  </a:lnTo>
                  <a:lnTo>
                    <a:pt x="224" y="90"/>
                  </a:lnTo>
                  <a:lnTo>
                    <a:pt x="224" y="88"/>
                  </a:lnTo>
                  <a:lnTo>
                    <a:pt x="227" y="88"/>
                  </a:lnTo>
                  <a:lnTo>
                    <a:pt x="227" y="85"/>
                  </a:lnTo>
                  <a:lnTo>
                    <a:pt x="227" y="82"/>
                  </a:lnTo>
                  <a:lnTo>
                    <a:pt x="230" y="82"/>
                  </a:lnTo>
                  <a:lnTo>
                    <a:pt x="230" y="80"/>
                  </a:lnTo>
                  <a:lnTo>
                    <a:pt x="232" y="80"/>
                  </a:lnTo>
                  <a:lnTo>
                    <a:pt x="232" y="77"/>
                  </a:lnTo>
                  <a:lnTo>
                    <a:pt x="235" y="77"/>
                  </a:lnTo>
                  <a:lnTo>
                    <a:pt x="235" y="74"/>
                  </a:lnTo>
                  <a:lnTo>
                    <a:pt x="238" y="74"/>
                  </a:lnTo>
                  <a:lnTo>
                    <a:pt x="238" y="72"/>
                  </a:lnTo>
                  <a:lnTo>
                    <a:pt x="240" y="72"/>
                  </a:lnTo>
                  <a:lnTo>
                    <a:pt x="240" y="69"/>
                  </a:lnTo>
                  <a:lnTo>
                    <a:pt x="243" y="69"/>
                  </a:lnTo>
                  <a:lnTo>
                    <a:pt x="246" y="69"/>
                  </a:lnTo>
                  <a:lnTo>
                    <a:pt x="246" y="66"/>
                  </a:lnTo>
                  <a:lnTo>
                    <a:pt x="246" y="64"/>
                  </a:lnTo>
                  <a:lnTo>
                    <a:pt x="246" y="61"/>
                  </a:lnTo>
                  <a:lnTo>
                    <a:pt x="243" y="61"/>
                  </a:lnTo>
                  <a:lnTo>
                    <a:pt x="243" y="58"/>
                  </a:lnTo>
                  <a:lnTo>
                    <a:pt x="243" y="56"/>
                  </a:lnTo>
                  <a:lnTo>
                    <a:pt x="240" y="56"/>
                  </a:lnTo>
                  <a:lnTo>
                    <a:pt x="240" y="53"/>
                  </a:lnTo>
                  <a:lnTo>
                    <a:pt x="238" y="53"/>
                  </a:lnTo>
                  <a:lnTo>
                    <a:pt x="238" y="50"/>
                  </a:lnTo>
                  <a:lnTo>
                    <a:pt x="238" y="53"/>
                  </a:lnTo>
                  <a:lnTo>
                    <a:pt x="235" y="53"/>
                  </a:lnTo>
                  <a:lnTo>
                    <a:pt x="232" y="53"/>
                  </a:lnTo>
                  <a:lnTo>
                    <a:pt x="235" y="53"/>
                  </a:lnTo>
                  <a:lnTo>
                    <a:pt x="235" y="50"/>
                  </a:lnTo>
                  <a:lnTo>
                    <a:pt x="238" y="50"/>
                  </a:lnTo>
                  <a:lnTo>
                    <a:pt x="238" y="48"/>
                  </a:lnTo>
                  <a:lnTo>
                    <a:pt x="235" y="48"/>
                  </a:lnTo>
                  <a:lnTo>
                    <a:pt x="238" y="48"/>
                  </a:lnTo>
                  <a:lnTo>
                    <a:pt x="238" y="45"/>
                  </a:lnTo>
                  <a:lnTo>
                    <a:pt x="235" y="45"/>
                  </a:lnTo>
                  <a:lnTo>
                    <a:pt x="238" y="45"/>
                  </a:lnTo>
                  <a:lnTo>
                    <a:pt x="238" y="42"/>
                  </a:lnTo>
                  <a:lnTo>
                    <a:pt x="235" y="42"/>
                  </a:lnTo>
                  <a:lnTo>
                    <a:pt x="235" y="45"/>
                  </a:lnTo>
                  <a:lnTo>
                    <a:pt x="232" y="45"/>
                  </a:lnTo>
                  <a:lnTo>
                    <a:pt x="230" y="45"/>
                  </a:lnTo>
                  <a:lnTo>
                    <a:pt x="227" y="45"/>
                  </a:lnTo>
                  <a:lnTo>
                    <a:pt x="227" y="48"/>
                  </a:lnTo>
                  <a:lnTo>
                    <a:pt x="224" y="48"/>
                  </a:lnTo>
                  <a:lnTo>
                    <a:pt x="222" y="48"/>
                  </a:lnTo>
                  <a:lnTo>
                    <a:pt x="222" y="45"/>
                  </a:lnTo>
                  <a:lnTo>
                    <a:pt x="222" y="48"/>
                  </a:lnTo>
                  <a:lnTo>
                    <a:pt x="224" y="45"/>
                  </a:lnTo>
                  <a:lnTo>
                    <a:pt x="224" y="48"/>
                  </a:lnTo>
                  <a:lnTo>
                    <a:pt x="224" y="45"/>
                  </a:lnTo>
                  <a:lnTo>
                    <a:pt x="227" y="45"/>
                  </a:lnTo>
                  <a:lnTo>
                    <a:pt x="230" y="45"/>
                  </a:lnTo>
                  <a:lnTo>
                    <a:pt x="230" y="42"/>
                  </a:lnTo>
                  <a:lnTo>
                    <a:pt x="230" y="40"/>
                  </a:lnTo>
                  <a:lnTo>
                    <a:pt x="230" y="42"/>
                  </a:lnTo>
                  <a:lnTo>
                    <a:pt x="232" y="42"/>
                  </a:lnTo>
                  <a:lnTo>
                    <a:pt x="235" y="42"/>
                  </a:lnTo>
                  <a:lnTo>
                    <a:pt x="235" y="40"/>
                  </a:lnTo>
                  <a:lnTo>
                    <a:pt x="238" y="40"/>
                  </a:lnTo>
                  <a:lnTo>
                    <a:pt x="238" y="37"/>
                  </a:lnTo>
                  <a:lnTo>
                    <a:pt x="240" y="37"/>
                  </a:lnTo>
                  <a:lnTo>
                    <a:pt x="243" y="37"/>
                  </a:lnTo>
                  <a:lnTo>
                    <a:pt x="243" y="34"/>
                  </a:lnTo>
                  <a:lnTo>
                    <a:pt x="246" y="34"/>
                  </a:lnTo>
                  <a:lnTo>
                    <a:pt x="248" y="34"/>
                  </a:lnTo>
                  <a:lnTo>
                    <a:pt x="251" y="34"/>
                  </a:lnTo>
                  <a:lnTo>
                    <a:pt x="251" y="37"/>
                  </a:lnTo>
                  <a:lnTo>
                    <a:pt x="254" y="37"/>
                  </a:lnTo>
                  <a:lnTo>
                    <a:pt x="254" y="34"/>
                  </a:lnTo>
                  <a:lnTo>
                    <a:pt x="251" y="34"/>
                  </a:lnTo>
                  <a:lnTo>
                    <a:pt x="251" y="32"/>
                  </a:lnTo>
                  <a:lnTo>
                    <a:pt x="254" y="32"/>
                  </a:lnTo>
                  <a:lnTo>
                    <a:pt x="254" y="34"/>
                  </a:lnTo>
                  <a:lnTo>
                    <a:pt x="256" y="34"/>
                  </a:lnTo>
                  <a:lnTo>
                    <a:pt x="256" y="32"/>
                  </a:lnTo>
                  <a:lnTo>
                    <a:pt x="256" y="29"/>
                  </a:lnTo>
                  <a:lnTo>
                    <a:pt x="256" y="26"/>
                  </a:lnTo>
                  <a:lnTo>
                    <a:pt x="256" y="29"/>
                  </a:lnTo>
                  <a:lnTo>
                    <a:pt x="256" y="32"/>
                  </a:lnTo>
                  <a:lnTo>
                    <a:pt x="259" y="32"/>
                  </a:lnTo>
                  <a:lnTo>
                    <a:pt x="259" y="29"/>
                  </a:lnTo>
                  <a:lnTo>
                    <a:pt x="262" y="29"/>
                  </a:lnTo>
                  <a:lnTo>
                    <a:pt x="262" y="26"/>
                  </a:lnTo>
                  <a:lnTo>
                    <a:pt x="259" y="26"/>
                  </a:lnTo>
                  <a:lnTo>
                    <a:pt x="259" y="24"/>
                  </a:lnTo>
                  <a:lnTo>
                    <a:pt x="259" y="26"/>
                  </a:lnTo>
                  <a:lnTo>
                    <a:pt x="262" y="26"/>
                  </a:lnTo>
                  <a:lnTo>
                    <a:pt x="262" y="29"/>
                  </a:lnTo>
                  <a:lnTo>
                    <a:pt x="264" y="29"/>
                  </a:lnTo>
                  <a:lnTo>
                    <a:pt x="267" y="29"/>
                  </a:lnTo>
                  <a:lnTo>
                    <a:pt x="270" y="29"/>
                  </a:lnTo>
                  <a:lnTo>
                    <a:pt x="270" y="26"/>
                  </a:lnTo>
                  <a:lnTo>
                    <a:pt x="267" y="26"/>
                  </a:lnTo>
                  <a:lnTo>
                    <a:pt x="270" y="26"/>
                  </a:lnTo>
                  <a:lnTo>
                    <a:pt x="272" y="26"/>
                  </a:lnTo>
                  <a:lnTo>
                    <a:pt x="272" y="29"/>
                  </a:lnTo>
                  <a:lnTo>
                    <a:pt x="275" y="29"/>
                  </a:lnTo>
                  <a:lnTo>
                    <a:pt x="275" y="26"/>
                  </a:lnTo>
                  <a:lnTo>
                    <a:pt x="275" y="24"/>
                  </a:lnTo>
                  <a:lnTo>
                    <a:pt x="275" y="26"/>
                  </a:lnTo>
                  <a:lnTo>
                    <a:pt x="278" y="26"/>
                  </a:lnTo>
                  <a:lnTo>
                    <a:pt x="280" y="26"/>
                  </a:lnTo>
                  <a:lnTo>
                    <a:pt x="280" y="24"/>
                  </a:lnTo>
                  <a:lnTo>
                    <a:pt x="278" y="24"/>
                  </a:lnTo>
                  <a:lnTo>
                    <a:pt x="278" y="21"/>
                  </a:lnTo>
                  <a:lnTo>
                    <a:pt x="280" y="24"/>
                  </a:lnTo>
                  <a:lnTo>
                    <a:pt x="280" y="21"/>
                  </a:lnTo>
                  <a:lnTo>
                    <a:pt x="283" y="21"/>
                  </a:lnTo>
                  <a:lnTo>
                    <a:pt x="280" y="18"/>
                  </a:lnTo>
                  <a:lnTo>
                    <a:pt x="283" y="18"/>
                  </a:lnTo>
                  <a:lnTo>
                    <a:pt x="286" y="18"/>
                  </a:lnTo>
                  <a:lnTo>
                    <a:pt x="286" y="16"/>
                  </a:lnTo>
                  <a:lnTo>
                    <a:pt x="283" y="16"/>
                  </a:lnTo>
                  <a:lnTo>
                    <a:pt x="283" y="13"/>
                  </a:lnTo>
                  <a:lnTo>
                    <a:pt x="280" y="13"/>
                  </a:lnTo>
                  <a:lnTo>
                    <a:pt x="278" y="13"/>
                  </a:lnTo>
                  <a:lnTo>
                    <a:pt x="278" y="10"/>
                  </a:lnTo>
                  <a:lnTo>
                    <a:pt x="280" y="10"/>
                  </a:lnTo>
                  <a:lnTo>
                    <a:pt x="283" y="10"/>
                  </a:lnTo>
                  <a:lnTo>
                    <a:pt x="286" y="10"/>
                  </a:lnTo>
                  <a:lnTo>
                    <a:pt x="286" y="8"/>
                  </a:lnTo>
                  <a:lnTo>
                    <a:pt x="286" y="10"/>
                  </a:lnTo>
                  <a:lnTo>
                    <a:pt x="288" y="10"/>
                  </a:lnTo>
                  <a:lnTo>
                    <a:pt x="291" y="10"/>
                  </a:lnTo>
                  <a:lnTo>
                    <a:pt x="291" y="13"/>
                  </a:lnTo>
                  <a:lnTo>
                    <a:pt x="291" y="10"/>
                  </a:lnTo>
                  <a:lnTo>
                    <a:pt x="294" y="10"/>
                  </a:lnTo>
                  <a:lnTo>
                    <a:pt x="294" y="13"/>
                  </a:lnTo>
                  <a:lnTo>
                    <a:pt x="291" y="13"/>
                  </a:lnTo>
                  <a:lnTo>
                    <a:pt x="294" y="13"/>
                  </a:lnTo>
                  <a:lnTo>
                    <a:pt x="294" y="16"/>
                  </a:lnTo>
                  <a:lnTo>
                    <a:pt x="296" y="16"/>
                  </a:lnTo>
                  <a:lnTo>
                    <a:pt x="299" y="16"/>
                  </a:lnTo>
                  <a:lnTo>
                    <a:pt x="299" y="13"/>
                  </a:lnTo>
                  <a:lnTo>
                    <a:pt x="302" y="13"/>
                  </a:lnTo>
                  <a:lnTo>
                    <a:pt x="302" y="10"/>
                  </a:lnTo>
                  <a:lnTo>
                    <a:pt x="302" y="13"/>
                  </a:lnTo>
                  <a:lnTo>
                    <a:pt x="302" y="16"/>
                  </a:lnTo>
                  <a:lnTo>
                    <a:pt x="299" y="16"/>
                  </a:lnTo>
                  <a:lnTo>
                    <a:pt x="299" y="18"/>
                  </a:lnTo>
                  <a:lnTo>
                    <a:pt x="302" y="18"/>
                  </a:lnTo>
                  <a:lnTo>
                    <a:pt x="304" y="18"/>
                  </a:lnTo>
                  <a:lnTo>
                    <a:pt x="304" y="16"/>
                  </a:lnTo>
                  <a:lnTo>
                    <a:pt x="307" y="16"/>
                  </a:lnTo>
                  <a:lnTo>
                    <a:pt x="307" y="13"/>
                  </a:lnTo>
                  <a:lnTo>
                    <a:pt x="307" y="16"/>
                  </a:lnTo>
                  <a:lnTo>
                    <a:pt x="310" y="16"/>
                  </a:lnTo>
                  <a:lnTo>
                    <a:pt x="310" y="13"/>
                  </a:lnTo>
                  <a:lnTo>
                    <a:pt x="310" y="16"/>
                  </a:lnTo>
                  <a:lnTo>
                    <a:pt x="310" y="18"/>
                  </a:lnTo>
                  <a:lnTo>
                    <a:pt x="307" y="18"/>
                  </a:lnTo>
                  <a:lnTo>
                    <a:pt x="307" y="21"/>
                  </a:lnTo>
                  <a:lnTo>
                    <a:pt x="304" y="21"/>
                  </a:lnTo>
                  <a:lnTo>
                    <a:pt x="304" y="24"/>
                  </a:lnTo>
                  <a:lnTo>
                    <a:pt x="307" y="24"/>
                  </a:lnTo>
                  <a:lnTo>
                    <a:pt x="307" y="26"/>
                  </a:lnTo>
                  <a:lnTo>
                    <a:pt x="310" y="26"/>
                  </a:lnTo>
                  <a:lnTo>
                    <a:pt x="312" y="26"/>
                  </a:lnTo>
                  <a:lnTo>
                    <a:pt x="315" y="26"/>
                  </a:lnTo>
                  <a:lnTo>
                    <a:pt x="312" y="26"/>
                  </a:lnTo>
                  <a:lnTo>
                    <a:pt x="315" y="26"/>
                  </a:lnTo>
                  <a:lnTo>
                    <a:pt x="315" y="24"/>
                  </a:lnTo>
                  <a:lnTo>
                    <a:pt x="315" y="21"/>
                  </a:lnTo>
                  <a:lnTo>
                    <a:pt x="315" y="24"/>
                  </a:lnTo>
                  <a:lnTo>
                    <a:pt x="318" y="24"/>
                  </a:lnTo>
                  <a:lnTo>
                    <a:pt x="318" y="21"/>
                  </a:lnTo>
                  <a:lnTo>
                    <a:pt x="318" y="18"/>
                  </a:lnTo>
                  <a:lnTo>
                    <a:pt x="318" y="21"/>
                  </a:lnTo>
                  <a:lnTo>
                    <a:pt x="320" y="21"/>
                  </a:lnTo>
                  <a:lnTo>
                    <a:pt x="323" y="21"/>
                  </a:lnTo>
                  <a:lnTo>
                    <a:pt x="320" y="21"/>
                  </a:lnTo>
                  <a:lnTo>
                    <a:pt x="320" y="24"/>
                  </a:lnTo>
                  <a:lnTo>
                    <a:pt x="323" y="24"/>
                  </a:lnTo>
                  <a:lnTo>
                    <a:pt x="323" y="26"/>
                  </a:lnTo>
                  <a:lnTo>
                    <a:pt x="326" y="26"/>
                  </a:lnTo>
                  <a:lnTo>
                    <a:pt x="323" y="26"/>
                  </a:lnTo>
                  <a:lnTo>
                    <a:pt x="320" y="26"/>
                  </a:lnTo>
                  <a:lnTo>
                    <a:pt x="320" y="29"/>
                  </a:lnTo>
                  <a:lnTo>
                    <a:pt x="320" y="32"/>
                  </a:lnTo>
                  <a:lnTo>
                    <a:pt x="320" y="34"/>
                  </a:lnTo>
                  <a:lnTo>
                    <a:pt x="323" y="34"/>
                  </a:lnTo>
                  <a:lnTo>
                    <a:pt x="323" y="37"/>
                  </a:lnTo>
                  <a:lnTo>
                    <a:pt x="320" y="37"/>
                  </a:lnTo>
                  <a:lnTo>
                    <a:pt x="323" y="37"/>
                  </a:lnTo>
                  <a:lnTo>
                    <a:pt x="326" y="37"/>
                  </a:lnTo>
                  <a:lnTo>
                    <a:pt x="326" y="40"/>
                  </a:lnTo>
                  <a:lnTo>
                    <a:pt x="323" y="40"/>
                  </a:lnTo>
                  <a:lnTo>
                    <a:pt x="323" y="37"/>
                  </a:lnTo>
                  <a:lnTo>
                    <a:pt x="320" y="37"/>
                  </a:lnTo>
                  <a:lnTo>
                    <a:pt x="320" y="40"/>
                  </a:lnTo>
                  <a:lnTo>
                    <a:pt x="323" y="40"/>
                  </a:lnTo>
                  <a:lnTo>
                    <a:pt x="323" y="42"/>
                  </a:lnTo>
                  <a:lnTo>
                    <a:pt x="326" y="42"/>
                  </a:lnTo>
                  <a:lnTo>
                    <a:pt x="328" y="42"/>
                  </a:lnTo>
                  <a:lnTo>
                    <a:pt x="326" y="42"/>
                  </a:lnTo>
                  <a:lnTo>
                    <a:pt x="326" y="40"/>
                  </a:lnTo>
                  <a:lnTo>
                    <a:pt x="328" y="40"/>
                  </a:lnTo>
                  <a:lnTo>
                    <a:pt x="331" y="40"/>
                  </a:lnTo>
                  <a:lnTo>
                    <a:pt x="331" y="42"/>
                  </a:lnTo>
                  <a:lnTo>
                    <a:pt x="331" y="45"/>
                  </a:lnTo>
                  <a:lnTo>
                    <a:pt x="331" y="48"/>
                  </a:lnTo>
                  <a:lnTo>
                    <a:pt x="334" y="48"/>
                  </a:lnTo>
                  <a:lnTo>
                    <a:pt x="334" y="50"/>
                  </a:lnTo>
                  <a:lnTo>
                    <a:pt x="334" y="53"/>
                  </a:lnTo>
                  <a:lnTo>
                    <a:pt x="334" y="56"/>
                  </a:lnTo>
                  <a:lnTo>
                    <a:pt x="336" y="56"/>
                  </a:lnTo>
                  <a:lnTo>
                    <a:pt x="336" y="58"/>
                  </a:lnTo>
                  <a:lnTo>
                    <a:pt x="336" y="61"/>
                  </a:lnTo>
                  <a:lnTo>
                    <a:pt x="336" y="64"/>
                  </a:lnTo>
                  <a:lnTo>
                    <a:pt x="339" y="64"/>
                  </a:lnTo>
                  <a:lnTo>
                    <a:pt x="339" y="61"/>
                  </a:lnTo>
                  <a:lnTo>
                    <a:pt x="342" y="61"/>
                  </a:lnTo>
                  <a:lnTo>
                    <a:pt x="342" y="64"/>
                  </a:lnTo>
                  <a:lnTo>
                    <a:pt x="339" y="64"/>
                  </a:lnTo>
                  <a:lnTo>
                    <a:pt x="339" y="66"/>
                  </a:lnTo>
                  <a:lnTo>
                    <a:pt x="336" y="66"/>
                  </a:lnTo>
                  <a:lnTo>
                    <a:pt x="336" y="69"/>
                  </a:lnTo>
                  <a:lnTo>
                    <a:pt x="339" y="69"/>
                  </a:lnTo>
                  <a:lnTo>
                    <a:pt x="336" y="69"/>
                  </a:lnTo>
                  <a:lnTo>
                    <a:pt x="336" y="72"/>
                  </a:lnTo>
                  <a:lnTo>
                    <a:pt x="334" y="72"/>
                  </a:lnTo>
                  <a:lnTo>
                    <a:pt x="334" y="74"/>
                  </a:lnTo>
                  <a:lnTo>
                    <a:pt x="334" y="72"/>
                  </a:lnTo>
                  <a:lnTo>
                    <a:pt x="334" y="69"/>
                  </a:lnTo>
                  <a:lnTo>
                    <a:pt x="334" y="66"/>
                  </a:lnTo>
                  <a:lnTo>
                    <a:pt x="334" y="64"/>
                  </a:lnTo>
                  <a:lnTo>
                    <a:pt x="331" y="64"/>
                  </a:lnTo>
                  <a:lnTo>
                    <a:pt x="328" y="64"/>
                  </a:lnTo>
                  <a:lnTo>
                    <a:pt x="328" y="66"/>
                  </a:lnTo>
                  <a:lnTo>
                    <a:pt x="328" y="69"/>
                  </a:lnTo>
                  <a:lnTo>
                    <a:pt x="328" y="72"/>
                  </a:lnTo>
                  <a:lnTo>
                    <a:pt x="328" y="74"/>
                  </a:lnTo>
                  <a:lnTo>
                    <a:pt x="328" y="72"/>
                  </a:lnTo>
                  <a:lnTo>
                    <a:pt x="328" y="69"/>
                  </a:lnTo>
                  <a:lnTo>
                    <a:pt x="328" y="66"/>
                  </a:lnTo>
                  <a:lnTo>
                    <a:pt x="326" y="66"/>
                  </a:lnTo>
                  <a:lnTo>
                    <a:pt x="326" y="64"/>
                  </a:lnTo>
                  <a:lnTo>
                    <a:pt x="326" y="66"/>
                  </a:lnTo>
                  <a:lnTo>
                    <a:pt x="328" y="66"/>
                  </a:lnTo>
                  <a:lnTo>
                    <a:pt x="328" y="64"/>
                  </a:lnTo>
                  <a:lnTo>
                    <a:pt x="326" y="64"/>
                  </a:lnTo>
                  <a:lnTo>
                    <a:pt x="328" y="64"/>
                  </a:lnTo>
                  <a:lnTo>
                    <a:pt x="328" y="61"/>
                  </a:lnTo>
                  <a:lnTo>
                    <a:pt x="326" y="61"/>
                  </a:lnTo>
                  <a:lnTo>
                    <a:pt x="326" y="64"/>
                  </a:lnTo>
                  <a:lnTo>
                    <a:pt x="323" y="64"/>
                  </a:lnTo>
                  <a:lnTo>
                    <a:pt x="326" y="64"/>
                  </a:lnTo>
                  <a:lnTo>
                    <a:pt x="326" y="61"/>
                  </a:lnTo>
                  <a:lnTo>
                    <a:pt x="323" y="61"/>
                  </a:lnTo>
                  <a:lnTo>
                    <a:pt x="320" y="61"/>
                  </a:lnTo>
                  <a:lnTo>
                    <a:pt x="323" y="61"/>
                  </a:lnTo>
                  <a:lnTo>
                    <a:pt x="323" y="64"/>
                  </a:lnTo>
                  <a:lnTo>
                    <a:pt x="320" y="64"/>
                  </a:lnTo>
                  <a:lnTo>
                    <a:pt x="320" y="66"/>
                  </a:lnTo>
                  <a:lnTo>
                    <a:pt x="320" y="69"/>
                  </a:lnTo>
                  <a:lnTo>
                    <a:pt x="320" y="72"/>
                  </a:lnTo>
                  <a:lnTo>
                    <a:pt x="323" y="72"/>
                  </a:lnTo>
                  <a:lnTo>
                    <a:pt x="323" y="74"/>
                  </a:lnTo>
                  <a:lnTo>
                    <a:pt x="323" y="77"/>
                  </a:lnTo>
                  <a:lnTo>
                    <a:pt x="323" y="80"/>
                  </a:lnTo>
                  <a:lnTo>
                    <a:pt x="323" y="77"/>
                  </a:lnTo>
                  <a:lnTo>
                    <a:pt x="323" y="80"/>
                  </a:lnTo>
                  <a:lnTo>
                    <a:pt x="320" y="80"/>
                  </a:lnTo>
                  <a:lnTo>
                    <a:pt x="320" y="77"/>
                  </a:lnTo>
                  <a:lnTo>
                    <a:pt x="320" y="74"/>
                  </a:lnTo>
                  <a:lnTo>
                    <a:pt x="318" y="74"/>
                  </a:lnTo>
                  <a:lnTo>
                    <a:pt x="315" y="74"/>
                  </a:lnTo>
                  <a:lnTo>
                    <a:pt x="318" y="74"/>
                  </a:lnTo>
                  <a:lnTo>
                    <a:pt x="318" y="72"/>
                  </a:lnTo>
                  <a:lnTo>
                    <a:pt x="315" y="72"/>
                  </a:lnTo>
                  <a:lnTo>
                    <a:pt x="315" y="74"/>
                  </a:lnTo>
                  <a:lnTo>
                    <a:pt x="315" y="77"/>
                  </a:lnTo>
                  <a:lnTo>
                    <a:pt x="312" y="77"/>
                  </a:lnTo>
                  <a:lnTo>
                    <a:pt x="312" y="80"/>
                  </a:lnTo>
                  <a:lnTo>
                    <a:pt x="310" y="80"/>
                  </a:lnTo>
                  <a:lnTo>
                    <a:pt x="310" y="77"/>
                  </a:lnTo>
                  <a:lnTo>
                    <a:pt x="312" y="77"/>
                  </a:lnTo>
                  <a:lnTo>
                    <a:pt x="312" y="74"/>
                  </a:lnTo>
                  <a:lnTo>
                    <a:pt x="315" y="74"/>
                  </a:lnTo>
                  <a:lnTo>
                    <a:pt x="315" y="72"/>
                  </a:lnTo>
                  <a:lnTo>
                    <a:pt x="315" y="69"/>
                  </a:lnTo>
                  <a:lnTo>
                    <a:pt x="318" y="69"/>
                  </a:lnTo>
                  <a:lnTo>
                    <a:pt x="318" y="66"/>
                  </a:lnTo>
                  <a:lnTo>
                    <a:pt x="315" y="66"/>
                  </a:lnTo>
                  <a:lnTo>
                    <a:pt x="315" y="64"/>
                  </a:lnTo>
                  <a:lnTo>
                    <a:pt x="315" y="61"/>
                  </a:lnTo>
                  <a:lnTo>
                    <a:pt x="318" y="61"/>
                  </a:lnTo>
                  <a:lnTo>
                    <a:pt x="315" y="61"/>
                  </a:lnTo>
                  <a:lnTo>
                    <a:pt x="315" y="58"/>
                  </a:lnTo>
                  <a:lnTo>
                    <a:pt x="312" y="58"/>
                  </a:lnTo>
                  <a:lnTo>
                    <a:pt x="312" y="56"/>
                  </a:lnTo>
                  <a:lnTo>
                    <a:pt x="315" y="56"/>
                  </a:lnTo>
                  <a:lnTo>
                    <a:pt x="315" y="53"/>
                  </a:lnTo>
                  <a:lnTo>
                    <a:pt x="312" y="53"/>
                  </a:lnTo>
                  <a:lnTo>
                    <a:pt x="312" y="50"/>
                  </a:lnTo>
                  <a:lnTo>
                    <a:pt x="312" y="53"/>
                  </a:lnTo>
                  <a:lnTo>
                    <a:pt x="310" y="53"/>
                  </a:lnTo>
                  <a:lnTo>
                    <a:pt x="312" y="53"/>
                  </a:lnTo>
                  <a:lnTo>
                    <a:pt x="310" y="53"/>
                  </a:lnTo>
                  <a:lnTo>
                    <a:pt x="310" y="50"/>
                  </a:lnTo>
                  <a:lnTo>
                    <a:pt x="312" y="50"/>
                  </a:lnTo>
                  <a:lnTo>
                    <a:pt x="310" y="50"/>
                  </a:lnTo>
                  <a:lnTo>
                    <a:pt x="312" y="48"/>
                  </a:lnTo>
                  <a:lnTo>
                    <a:pt x="310" y="48"/>
                  </a:lnTo>
                  <a:lnTo>
                    <a:pt x="307" y="48"/>
                  </a:lnTo>
                  <a:lnTo>
                    <a:pt x="307" y="45"/>
                  </a:lnTo>
                  <a:lnTo>
                    <a:pt x="310" y="45"/>
                  </a:lnTo>
                  <a:lnTo>
                    <a:pt x="310" y="42"/>
                  </a:lnTo>
                  <a:lnTo>
                    <a:pt x="307" y="42"/>
                  </a:lnTo>
                  <a:lnTo>
                    <a:pt x="307" y="45"/>
                  </a:lnTo>
                  <a:lnTo>
                    <a:pt x="307" y="48"/>
                  </a:lnTo>
                  <a:lnTo>
                    <a:pt x="304" y="48"/>
                  </a:lnTo>
                  <a:lnTo>
                    <a:pt x="304" y="50"/>
                  </a:lnTo>
                  <a:lnTo>
                    <a:pt x="304" y="48"/>
                  </a:lnTo>
                  <a:lnTo>
                    <a:pt x="304" y="50"/>
                  </a:lnTo>
                  <a:lnTo>
                    <a:pt x="302" y="48"/>
                  </a:lnTo>
                  <a:lnTo>
                    <a:pt x="302" y="50"/>
                  </a:lnTo>
                  <a:lnTo>
                    <a:pt x="302" y="53"/>
                  </a:lnTo>
                  <a:lnTo>
                    <a:pt x="299" y="53"/>
                  </a:lnTo>
                  <a:lnTo>
                    <a:pt x="299" y="56"/>
                  </a:lnTo>
                  <a:lnTo>
                    <a:pt x="299" y="58"/>
                  </a:lnTo>
                  <a:lnTo>
                    <a:pt x="302" y="58"/>
                  </a:lnTo>
                  <a:lnTo>
                    <a:pt x="299" y="58"/>
                  </a:lnTo>
                  <a:lnTo>
                    <a:pt x="299" y="61"/>
                  </a:lnTo>
                  <a:lnTo>
                    <a:pt x="302" y="61"/>
                  </a:lnTo>
                  <a:lnTo>
                    <a:pt x="302" y="64"/>
                  </a:lnTo>
                  <a:lnTo>
                    <a:pt x="299" y="64"/>
                  </a:lnTo>
                  <a:lnTo>
                    <a:pt x="299" y="66"/>
                  </a:lnTo>
                  <a:lnTo>
                    <a:pt x="299" y="69"/>
                  </a:lnTo>
                  <a:lnTo>
                    <a:pt x="299" y="66"/>
                  </a:lnTo>
                  <a:lnTo>
                    <a:pt x="299" y="64"/>
                  </a:lnTo>
                  <a:lnTo>
                    <a:pt x="299" y="61"/>
                  </a:lnTo>
                  <a:lnTo>
                    <a:pt x="299" y="58"/>
                  </a:lnTo>
                  <a:lnTo>
                    <a:pt x="299" y="56"/>
                  </a:lnTo>
                  <a:lnTo>
                    <a:pt x="296" y="56"/>
                  </a:lnTo>
                  <a:lnTo>
                    <a:pt x="296" y="53"/>
                  </a:lnTo>
                  <a:lnTo>
                    <a:pt x="294" y="50"/>
                  </a:lnTo>
                  <a:lnTo>
                    <a:pt x="296" y="50"/>
                  </a:lnTo>
                  <a:lnTo>
                    <a:pt x="296" y="48"/>
                  </a:lnTo>
                  <a:lnTo>
                    <a:pt x="294" y="48"/>
                  </a:lnTo>
                  <a:lnTo>
                    <a:pt x="294" y="45"/>
                  </a:lnTo>
                  <a:lnTo>
                    <a:pt x="291" y="45"/>
                  </a:lnTo>
                  <a:lnTo>
                    <a:pt x="291" y="42"/>
                  </a:lnTo>
                  <a:lnTo>
                    <a:pt x="291" y="40"/>
                  </a:lnTo>
                  <a:lnTo>
                    <a:pt x="288" y="40"/>
                  </a:lnTo>
                  <a:lnTo>
                    <a:pt x="288" y="42"/>
                  </a:lnTo>
                  <a:lnTo>
                    <a:pt x="286" y="42"/>
                  </a:lnTo>
                  <a:lnTo>
                    <a:pt x="286" y="45"/>
                  </a:lnTo>
                  <a:lnTo>
                    <a:pt x="283" y="45"/>
                  </a:lnTo>
                  <a:lnTo>
                    <a:pt x="283" y="42"/>
                  </a:lnTo>
                  <a:lnTo>
                    <a:pt x="286" y="42"/>
                  </a:lnTo>
                  <a:lnTo>
                    <a:pt x="286" y="40"/>
                  </a:lnTo>
                  <a:lnTo>
                    <a:pt x="288" y="40"/>
                  </a:lnTo>
                  <a:lnTo>
                    <a:pt x="288" y="37"/>
                  </a:lnTo>
                  <a:lnTo>
                    <a:pt x="286" y="37"/>
                  </a:lnTo>
                  <a:lnTo>
                    <a:pt x="286" y="40"/>
                  </a:lnTo>
                  <a:lnTo>
                    <a:pt x="283" y="40"/>
                  </a:lnTo>
                  <a:lnTo>
                    <a:pt x="280" y="40"/>
                  </a:lnTo>
                  <a:lnTo>
                    <a:pt x="278" y="40"/>
                  </a:lnTo>
                  <a:lnTo>
                    <a:pt x="278" y="37"/>
                  </a:lnTo>
                  <a:lnTo>
                    <a:pt x="275" y="37"/>
                  </a:lnTo>
                  <a:lnTo>
                    <a:pt x="272" y="37"/>
                  </a:lnTo>
                  <a:lnTo>
                    <a:pt x="272" y="40"/>
                  </a:lnTo>
                  <a:lnTo>
                    <a:pt x="272" y="42"/>
                  </a:lnTo>
                  <a:lnTo>
                    <a:pt x="270" y="42"/>
                  </a:lnTo>
                  <a:lnTo>
                    <a:pt x="272" y="42"/>
                  </a:lnTo>
                  <a:lnTo>
                    <a:pt x="270" y="42"/>
                  </a:lnTo>
                  <a:lnTo>
                    <a:pt x="270" y="40"/>
                  </a:lnTo>
                  <a:lnTo>
                    <a:pt x="267" y="40"/>
                  </a:lnTo>
                  <a:lnTo>
                    <a:pt x="270" y="40"/>
                  </a:lnTo>
                  <a:lnTo>
                    <a:pt x="270" y="37"/>
                  </a:lnTo>
                  <a:lnTo>
                    <a:pt x="267" y="37"/>
                  </a:lnTo>
                  <a:lnTo>
                    <a:pt x="264" y="37"/>
                  </a:lnTo>
                  <a:lnTo>
                    <a:pt x="264" y="40"/>
                  </a:lnTo>
                  <a:lnTo>
                    <a:pt x="262" y="40"/>
                  </a:lnTo>
                  <a:lnTo>
                    <a:pt x="259" y="40"/>
                  </a:lnTo>
                  <a:lnTo>
                    <a:pt x="256" y="40"/>
                  </a:lnTo>
                  <a:lnTo>
                    <a:pt x="256" y="42"/>
                  </a:lnTo>
                  <a:lnTo>
                    <a:pt x="254" y="42"/>
                  </a:lnTo>
                  <a:lnTo>
                    <a:pt x="254" y="45"/>
                  </a:lnTo>
                  <a:lnTo>
                    <a:pt x="256" y="45"/>
                  </a:lnTo>
                  <a:lnTo>
                    <a:pt x="259" y="45"/>
                  </a:lnTo>
                  <a:lnTo>
                    <a:pt x="256" y="45"/>
                  </a:lnTo>
                  <a:lnTo>
                    <a:pt x="256" y="48"/>
                  </a:lnTo>
                  <a:lnTo>
                    <a:pt x="256" y="50"/>
                  </a:lnTo>
                  <a:lnTo>
                    <a:pt x="259" y="50"/>
                  </a:lnTo>
                  <a:lnTo>
                    <a:pt x="256" y="50"/>
                  </a:lnTo>
                  <a:lnTo>
                    <a:pt x="256" y="53"/>
                  </a:lnTo>
                  <a:lnTo>
                    <a:pt x="259" y="53"/>
                  </a:lnTo>
                  <a:lnTo>
                    <a:pt x="256" y="53"/>
                  </a:lnTo>
                  <a:lnTo>
                    <a:pt x="256" y="50"/>
                  </a:lnTo>
                  <a:lnTo>
                    <a:pt x="256" y="48"/>
                  </a:lnTo>
                  <a:lnTo>
                    <a:pt x="254" y="48"/>
                  </a:lnTo>
                  <a:lnTo>
                    <a:pt x="254" y="45"/>
                  </a:lnTo>
                  <a:lnTo>
                    <a:pt x="251" y="45"/>
                  </a:lnTo>
                  <a:lnTo>
                    <a:pt x="248" y="45"/>
                  </a:lnTo>
                  <a:lnTo>
                    <a:pt x="248" y="48"/>
                  </a:lnTo>
                  <a:lnTo>
                    <a:pt x="246" y="48"/>
                  </a:lnTo>
                  <a:lnTo>
                    <a:pt x="243" y="48"/>
                  </a:lnTo>
                  <a:lnTo>
                    <a:pt x="243" y="50"/>
                  </a:lnTo>
                  <a:lnTo>
                    <a:pt x="243" y="53"/>
                  </a:lnTo>
                  <a:lnTo>
                    <a:pt x="246" y="53"/>
                  </a:lnTo>
                  <a:lnTo>
                    <a:pt x="246" y="56"/>
                  </a:lnTo>
                  <a:lnTo>
                    <a:pt x="248" y="56"/>
                  </a:lnTo>
                  <a:lnTo>
                    <a:pt x="248" y="58"/>
                  </a:lnTo>
                  <a:lnTo>
                    <a:pt x="248" y="61"/>
                  </a:lnTo>
                  <a:lnTo>
                    <a:pt x="251" y="61"/>
                  </a:lnTo>
                  <a:lnTo>
                    <a:pt x="251" y="64"/>
                  </a:lnTo>
                  <a:lnTo>
                    <a:pt x="251" y="66"/>
                  </a:lnTo>
                  <a:lnTo>
                    <a:pt x="251" y="69"/>
                  </a:lnTo>
                  <a:lnTo>
                    <a:pt x="248" y="69"/>
                  </a:lnTo>
                  <a:lnTo>
                    <a:pt x="248" y="72"/>
                  </a:lnTo>
                  <a:lnTo>
                    <a:pt x="246" y="72"/>
                  </a:lnTo>
                  <a:lnTo>
                    <a:pt x="246" y="74"/>
                  </a:lnTo>
                  <a:lnTo>
                    <a:pt x="246" y="77"/>
                  </a:lnTo>
                  <a:lnTo>
                    <a:pt x="243" y="77"/>
                  </a:lnTo>
                  <a:lnTo>
                    <a:pt x="243" y="80"/>
                  </a:lnTo>
                  <a:lnTo>
                    <a:pt x="240" y="80"/>
                  </a:lnTo>
                  <a:lnTo>
                    <a:pt x="238" y="80"/>
                  </a:lnTo>
                  <a:lnTo>
                    <a:pt x="235" y="80"/>
                  </a:lnTo>
                  <a:lnTo>
                    <a:pt x="235" y="82"/>
                  </a:lnTo>
                  <a:lnTo>
                    <a:pt x="232" y="82"/>
                  </a:lnTo>
                  <a:lnTo>
                    <a:pt x="232" y="85"/>
                  </a:lnTo>
                  <a:lnTo>
                    <a:pt x="230" y="85"/>
                  </a:lnTo>
                  <a:lnTo>
                    <a:pt x="230" y="88"/>
                  </a:lnTo>
                  <a:lnTo>
                    <a:pt x="230" y="90"/>
                  </a:lnTo>
                  <a:lnTo>
                    <a:pt x="227" y="90"/>
                  </a:lnTo>
                  <a:lnTo>
                    <a:pt x="227" y="93"/>
                  </a:lnTo>
                  <a:lnTo>
                    <a:pt x="224" y="93"/>
                  </a:lnTo>
                  <a:lnTo>
                    <a:pt x="224" y="96"/>
                  </a:lnTo>
                  <a:lnTo>
                    <a:pt x="222" y="96"/>
                  </a:lnTo>
                  <a:lnTo>
                    <a:pt x="222" y="98"/>
                  </a:lnTo>
                  <a:lnTo>
                    <a:pt x="219" y="98"/>
                  </a:lnTo>
                  <a:lnTo>
                    <a:pt x="219" y="101"/>
                  </a:lnTo>
                  <a:lnTo>
                    <a:pt x="216" y="101"/>
                  </a:lnTo>
                  <a:lnTo>
                    <a:pt x="216" y="104"/>
                  </a:lnTo>
                  <a:lnTo>
                    <a:pt x="216" y="101"/>
                  </a:lnTo>
                  <a:lnTo>
                    <a:pt x="216" y="104"/>
                  </a:lnTo>
                  <a:lnTo>
                    <a:pt x="214" y="104"/>
                  </a:lnTo>
                  <a:lnTo>
                    <a:pt x="214" y="106"/>
                  </a:lnTo>
                  <a:lnTo>
                    <a:pt x="214" y="104"/>
                  </a:lnTo>
                  <a:lnTo>
                    <a:pt x="214" y="106"/>
                  </a:lnTo>
                  <a:lnTo>
                    <a:pt x="211" y="106"/>
                  </a:lnTo>
                  <a:lnTo>
                    <a:pt x="211" y="109"/>
                  </a:lnTo>
                  <a:lnTo>
                    <a:pt x="211" y="112"/>
                  </a:lnTo>
                  <a:lnTo>
                    <a:pt x="208" y="112"/>
                  </a:lnTo>
                  <a:lnTo>
                    <a:pt x="208" y="114"/>
                  </a:lnTo>
                  <a:lnTo>
                    <a:pt x="206" y="117"/>
                  </a:lnTo>
                  <a:lnTo>
                    <a:pt x="203" y="120"/>
                  </a:lnTo>
                  <a:lnTo>
                    <a:pt x="200" y="120"/>
                  </a:lnTo>
                  <a:lnTo>
                    <a:pt x="200" y="122"/>
                  </a:lnTo>
                  <a:lnTo>
                    <a:pt x="200" y="120"/>
                  </a:lnTo>
                  <a:lnTo>
                    <a:pt x="198" y="120"/>
                  </a:lnTo>
                  <a:lnTo>
                    <a:pt x="195" y="120"/>
                  </a:lnTo>
                  <a:lnTo>
                    <a:pt x="195" y="117"/>
                  </a:lnTo>
                  <a:lnTo>
                    <a:pt x="195" y="114"/>
                  </a:lnTo>
                  <a:lnTo>
                    <a:pt x="192" y="112"/>
                  </a:lnTo>
                  <a:lnTo>
                    <a:pt x="192" y="109"/>
                  </a:lnTo>
                  <a:lnTo>
                    <a:pt x="192" y="106"/>
                  </a:lnTo>
                  <a:lnTo>
                    <a:pt x="195" y="106"/>
                  </a:lnTo>
                  <a:lnTo>
                    <a:pt x="195" y="104"/>
                  </a:lnTo>
                  <a:lnTo>
                    <a:pt x="192" y="104"/>
                  </a:lnTo>
                  <a:lnTo>
                    <a:pt x="192" y="101"/>
                  </a:lnTo>
                  <a:lnTo>
                    <a:pt x="190" y="101"/>
                  </a:lnTo>
                  <a:lnTo>
                    <a:pt x="190" y="104"/>
                  </a:lnTo>
                  <a:lnTo>
                    <a:pt x="187" y="104"/>
                  </a:lnTo>
                  <a:lnTo>
                    <a:pt x="187" y="106"/>
                  </a:lnTo>
                  <a:lnTo>
                    <a:pt x="184" y="106"/>
                  </a:lnTo>
                  <a:lnTo>
                    <a:pt x="184" y="109"/>
                  </a:lnTo>
                  <a:lnTo>
                    <a:pt x="184" y="112"/>
                  </a:lnTo>
                  <a:lnTo>
                    <a:pt x="184" y="114"/>
                  </a:lnTo>
                  <a:lnTo>
                    <a:pt x="187" y="114"/>
                  </a:lnTo>
                  <a:lnTo>
                    <a:pt x="187" y="117"/>
                  </a:lnTo>
                  <a:lnTo>
                    <a:pt x="187" y="114"/>
                  </a:lnTo>
                  <a:lnTo>
                    <a:pt x="187" y="112"/>
                  </a:lnTo>
                  <a:lnTo>
                    <a:pt x="187" y="114"/>
                  </a:lnTo>
                  <a:lnTo>
                    <a:pt x="187" y="117"/>
                  </a:lnTo>
                  <a:lnTo>
                    <a:pt x="190" y="117"/>
                  </a:lnTo>
                  <a:lnTo>
                    <a:pt x="190" y="120"/>
                  </a:lnTo>
                  <a:lnTo>
                    <a:pt x="187" y="120"/>
                  </a:lnTo>
                  <a:lnTo>
                    <a:pt x="187" y="117"/>
                  </a:lnTo>
                  <a:lnTo>
                    <a:pt x="184" y="117"/>
                  </a:lnTo>
                  <a:lnTo>
                    <a:pt x="184" y="114"/>
                  </a:lnTo>
                  <a:lnTo>
                    <a:pt x="184" y="112"/>
                  </a:lnTo>
                  <a:lnTo>
                    <a:pt x="184" y="109"/>
                  </a:lnTo>
                  <a:lnTo>
                    <a:pt x="184" y="106"/>
                  </a:lnTo>
                  <a:lnTo>
                    <a:pt x="184" y="104"/>
                  </a:lnTo>
                  <a:lnTo>
                    <a:pt x="182" y="104"/>
                  </a:lnTo>
                  <a:lnTo>
                    <a:pt x="179" y="104"/>
                  </a:lnTo>
                  <a:lnTo>
                    <a:pt x="179" y="101"/>
                  </a:lnTo>
                  <a:lnTo>
                    <a:pt x="176" y="101"/>
                  </a:lnTo>
                  <a:lnTo>
                    <a:pt x="174" y="101"/>
                  </a:lnTo>
                  <a:lnTo>
                    <a:pt x="174" y="98"/>
                  </a:lnTo>
                  <a:lnTo>
                    <a:pt x="171" y="98"/>
                  </a:lnTo>
                  <a:lnTo>
                    <a:pt x="168" y="98"/>
                  </a:lnTo>
                  <a:lnTo>
                    <a:pt x="166" y="98"/>
                  </a:lnTo>
                  <a:lnTo>
                    <a:pt x="166" y="96"/>
                  </a:lnTo>
                  <a:lnTo>
                    <a:pt x="168" y="96"/>
                  </a:lnTo>
                  <a:lnTo>
                    <a:pt x="166" y="96"/>
                  </a:lnTo>
                  <a:lnTo>
                    <a:pt x="168" y="96"/>
                  </a:lnTo>
                  <a:lnTo>
                    <a:pt x="166" y="93"/>
                  </a:lnTo>
                  <a:lnTo>
                    <a:pt x="163" y="93"/>
                  </a:lnTo>
                  <a:lnTo>
                    <a:pt x="163" y="90"/>
                  </a:lnTo>
                  <a:lnTo>
                    <a:pt x="160" y="90"/>
                  </a:lnTo>
                  <a:lnTo>
                    <a:pt x="160" y="88"/>
                  </a:lnTo>
                  <a:lnTo>
                    <a:pt x="158" y="88"/>
                  </a:lnTo>
                  <a:lnTo>
                    <a:pt x="158" y="85"/>
                  </a:lnTo>
                  <a:lnTo>
                    <a:pt x="155" y="85"/>
                  </a:lnTo>
                  <a:lnTo>
                    <a:pt x="152" y="85"/>
                  </a:lnTo>
                  <a:lnTo>
                    <a:pt x="150" y="85"/>
                  </a:lnTo>
                  <a:lnTo>
                    <a:pt x="150" y="82"/>
                  </a:lnTo>
                  <a:lnTo>
                    <a:pt x="147" y="82"/>
                  </a:lnTo>
                  <a:lnTo>
                    <a:pt x="147" y="80"/>
                  </a:lnTo>
                  <a:lnTo>
                    <a:pt x="144" y="80"/>
                  </a:lnTo>
                  <a:lnTo>
                    <a:pt x="144" y="77"/>
                  </a:lnTo>
                  <a:lnTo>
                    <a:pt x="142" y="77"/>
                  </a:lnTo>
                  <a:lnTo>
                    <a:pt x="142" y="74"/>
                  </a:lnTo>
                  <a:lnTo>
                    <a:pt x="142" y="72"/>
                  </a:lnTo>
                  <a:lnTo>
                    <a:pt x="139" y="72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6" y="66"/>
                  </a:lnTo>
                  <a:lnTo>
                    <a:pt x="139" y="66"/>
                  </a:lnTo>
                  <a:lnTo>
                    <a:pt x="139" y="64"/>
                  </a:lnTo>
                  <a:lnTo>
                    <a:pt x="136" y="64"/>
                  </a:lnTo>
                  <a:lnTo>
                    <a:pt x="136" y="61"/>
                  </a:lnTo>
                  <a:lnTo>
                    <a:pt x="139" y="61"/>
                  </a:lnTo>
                  <a:lnTo>
                    <a:pt x="139" y="58"/>
                  </a:lnTo>
                  <a:lnTo>
                    <a:pt x="139" y="61"/>
                  </a:lnTo>
                  <a:lnTo>
                    <a:pt x="139" y="64"/>
                  </a:lnTo>
                  <a:lnTo>
                    <a:pt x="139" y="61"/>
                  </a:lnTo>
                  <a:lnTo>
                    <a:pt x="139" y="64"/>
                  </a:lnTo>
                  <a:lnTo>
                    <a:pt x="139" y="66"/>
                  </a:lnTo>
                  <a:lnTo>
                    <a:pt x="139" y="69"/>
                  </a:lnTo>
                  <a:lnTo>
                    <a:pt x="139" y="66"/>
                  </a:lnTo>
                  <a:lnTo>
                    <a:pt x="139" y="64"/>
                  </a:lnTo>
                  <a:lnTo>
                    <a:pt x="142" y="64"/>
                  </a:lnTo>
                  <a:lnTo>
                    <a:pt x="142" y="61"/>
                  </a:lnTo>
                  <a:lnTo>
                    <a:pt x="142" y="58"/>
                  </a:lnTo>
                  <a:lnTo>
                    <a:pt x="142" y="56"/>
                  </a:lnTo>
                  <a:lnTo>
                    <a:pt x="144" y="56"/>
                  </a:lnTo>
                  <a:lnTo>
                    <a:pt x="144" y="53"/>
                  </a:lnTo>
                  <a:lnTo>
                    <a:pt x="144" y="50"/>
                  </a:lnTo>
                  <a:lnTo>
                    <a:pt x="144" y="53"/>
                  </a:lnTo>
                  <a:lnTo>
                    <a:pt x="147" y="53"/>
                  </a:lnTo>
                  <a:lnTo>
                    <a:pt x="147" y="50"/>
                  </a:lnTo>
                  <a:lnTo>
                    <a:pt x="147" y="48"/>
                  </a:lnTo>
                  <a:lnTo>
                    <a:pt x="144" y="48"/>
                  </a:lnTo>
                  <a:lnTo>
                    <a:pt x="144" y="45"/>
                  </a:lnTo>
                  <a:lnTo>
                    <a:pt x="142" y="45"/>
                  </a:lnTo>
                  <a:lnTo>
                    <a:pt x="142" y="42"/>
                  </a:lnTo>
                  <a:lnTo>
                    <a:pt x="139" y="42"/>
                  </a:lnTo>
                  <a:lnTo>
                    <a:pt x="139" y="40"/>
                  </a:lnTo>
                  <a:lnTo>
                    <a:pt x="136" y="40"/>
                  </a:lnTo>
                  <a:lnTo>
                    <a:pt x="134" y="40"/>
                  </a:lnTo>
                  <a:lnTo>
                    <a:pt x="131" y="40"/>
                  </a:lnTo>
                  <a:lnTo>
                    <a:pt x="131" y="42"/>
                  </a:lnTo>
                  <a:lnTo>
                    <a:pt x="128" y="42"/>
                  </a:lnTo>
                  <a:lnTo>
                    <a:pt x="128" y="45"/>
                  </a:lnTo>
                  <a:lnTo>
                    <a:pt x="126" y="45"/>
                  </a:lnTo>
                  <a:lnTo>
                    <a:pt x="123" y="45"/>
                  </a:lnTo>
                  <a:lnTo>
                    <a:pt x="123" y="42"/>
                  </a:lnTo>
                  <a:lnTo>
                    <a:pt x="120" y="42"/>
                  </a:lnTo>
                  <a:lnTo>
                    <a:pt x="120" y="40"/>
                  </a:lnTo>
                  <a:lnTo>
                    <a:pt x="118" y="40"/>
                  </a:lnTo>
                  <a:lnTo>
                    <a:pt x="115" y="40"/>
                  </a:lnTo>
                  <a:lnTo>
                    <a:pt x="112" y="40"/>
                  </a:lnTo>
                  <a:lnTo>
                    <a:pt x="112" y="37"/>
                  </a:lnTo>
                  <a:lnTo>
                    <a:pt x="110" y="37"/>
                  </a:lnTo>
                  <a:lnTo>
                    <a:pt x="107" y="37"/>
                  </a:lnTo>
                  <a:lnTo>
                    <a:pt x="107" y="34"/>
                  </a:lnTo>
                  <a:lnTo>
                    <a:pt x="104" y="34"/>
                  </a:lnTo>
                  <a:lnTo>
                    <a:pt x="104" y="37"/>
                  </a:lnTo>
                  <a:lnTo>
                    <a:pt x="102" y="37"/>
                  </a:lnTo>
                  <a:lnTo>
                    <a:pt x="99" y="37"/>
                  </a:lnTo>
                  <a:lnTo>
                    <a:pt x="96" y="37"/>
                  </a:lnTo>
                  <a:lnTo>
                    <a:pt x="96" y="40"/>
                  </a:lnTo>
                  <a:lnTo>
                    <a:pt x="94" y="40"/>
                  </a:lnTo>
                  <a:lnTo>
                    <a:pt x="91" y="40"/>
                  </a:lnTo>
                  <a:lnTo>
                    <a:pt x="91" y="37"/>
                  </a:lnTo>
                  <a:lnTo>
                    <a:pt x="88" y="37"/>
                  </a:lnTo>
                  <a:lnTo>
                    <a:pt x="86" y="37"/>
                  </a:lnTo>
                  <a:lnTo>
                    <a:pt x="86" y="34"/>
                  </a:lnTo>
                  <a:lnTo>
                    <a:pt x="83" y="34"/>
                  </a:lnTo>
                  <a:lnTo>
                    <a:pt x="80" y="34"/>
                  </a:lnTo>
                  <a:lnTo>
                    <a:pt x="78" y="34"/>
                  </a:lnTo>
                  <a:lnTo>
                    <a:pt x="75" y="34"/>
                  </a:lnTo>
                  <a:lnTo>
                    <a:pt x="75" y="32"/>
                  </a:lnTo>
                  <a:lnTo>
                    <a:pt x="72" y="32"/>
                  </a:lnTo>
                  <a:lnTo>
                    <a:pt x="70" y="32"/>
                  </a:lnTo>
                  <a:lnTo>
                    <a:pt x="67" y="32"/>
                  </a:lnTo>
                  <a:lnTo>
                    <a:pt x="67" y="29"/>
                  </a:lnTo>
                  <a:lnTo>
                    <a:pt x="64" y="29"/>
                  </a:lnTo>
                  <a:lnTo>
                    <a:pt x="62" y="29"/>
                  </a:lnTo>
                  <a:lnTo>
                    <a:pt x="62" y="26"/>
                  </a:lnTo>
                  <a:lnTo>
                    <a:pt x="59" y="26"/>
                  </a:lnTo>
                  <a:lnTo>
                    <a:pt x="56" y="26"/>
                  </a:lnTo>
                  <a:lnTo>
                    <a:pt x="56" y="24"/>
                  </a:lnTo>
                  <a:lnTo>
                    <a:pt x="54" y="24"/>
                  </a:lnTo>
                  <a:lnTo>
                    <a:pt x="54" y="21"/>
                  </a:lnTo>
                  <a:lnTo>
                    <a:pt x="51" y="21"/>
                  </a:lnTo>
                  <a:lnTo>
                    <a:pt x="48" y="21"/>
                  </a:lnTo>
                  <a:lnTo>
                    <a:pt x="51" y="21"/>
                  </a:lnTo>
                  <a:lnTo>
                    <a:pt x="51" y="18"/>
                  </a:lnTo>
                  <a:lnTo>
                    <a:pt x="54" y="18"/>
                  </a:lnTo>
                  <a:lnTo>
                    <a:pt x="54" y="21"/>
                  </a:lnTo>
                  <a:lnTo>
                    <a:pt x="54" y="18"/>
                  </a:lnTo>
                  <a:lnTo>
                    <a:pt x="54" y="16"/>
                  </a:lnTo>
                  <a:lnTo>
                    <a:pt x="51" y="16"/>
                  </a:lnTo>
                  <a:lnTo>
                    <a:pt x="51" y="13"/>
                  </a:lnTo>
                  <a:lnTo>
                    <a:pt x="51" y="10"/>
                  </a:lnTo>
                  <a:lnTo>
                    <a:pt x="51" y="8"/>
                  </a:lnTo>
                  <a:lnTo>
                    <a:pt x="48" y="8"/>
                  </a:lnTo>
                  <a:lnTo>
                    <a:pt x="46" y="8"/>
                  </a:lnTo>
                  <a:lnTo>
                    <a:pt x="43" y="8"/>
                  </a:lnTo>
                  <a:lnTo>
                    <a:pt x="40" y="8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5" y="5"/>
                  </a:lnTo>
                  <a:lnTo>
                    <a:pt x="35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2" y="5"/>
                  </a:lnTo>
                  <a:lnTo>
                    <a:pt x="19" y="5"/>
                  </a:lnTo>
                  <a:lnTo>
                    <a:pt x="16" y="5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4" y="10"/>
                  </a:lnTo>
                  <a:lnTo>
                    <a:pt x="11" y="10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307" y="42"/>
                  </a:lnTo>
                  <a:lnTo>
                    <a:pt x="307" y="40"/>
                  </a:lnTo>
                  <a:lnTo>
                    <a:pt x="304" y="40"/>
                  </a:lnTo>
                  <a:lnTo>
                    <a:pt x="302" y="40"/>
                  </a:lnTo>
                  <a:lnTo>
                    <a:pt x="302" y="37"/>
                  </a:lnTo>
                  <a:lnTo>
                    <a:pt x="299" y="37"/>
                  </a:lnTo>
                  <a:lnTo>
                    <a:pt x="299" y="34"/>
                  </a:lnTo>
                  <a:lnTo>
                    <a:pt x="296" y="34"/>
                  </a:lnTo>
                  <a:lnTo>
                    <a:pt x="296" y="37"/>
                  </a:lnTo>
                  <a:lnTo>
                    <a:pt x="294" y="37"/>
                  </a:lnTo>
                  <a:lnTo>
                    <a:pt x="291" y="37"/>
                  </a:lnTo>
                  <a:lnTo>
                    <a:pt x="291" y="40"/>
                  </a:lnTo>
                  <a:lnTo>
                    <a:pt x="294" y="42"/>
                  </a:lnTo>
                  <a:lnTo>
                    <a:pt x="294" y="45"/>
                  </a:lnTo>
                  <a:lnTo>
                    <a:pt x="296" y="45"/>
                  </a:lnTo>
                  <a:lnTo>
                    <a:pt x="296" y="48"/>
                  </a:lnTo>
                  <a:lnTo>
                    <a:pt x="296" y="50"/>
                  </a:lnTo>
                  <a:lnTo>
                    <a:pt x="296" y="53"/>
                  </a:lnTo>
                  <a:lnTo>
                    <a:pt x="299" y="53"/>
                  </a:lnTo>
                  <a:lnTo>
                    <a:pt x="299" y="50"/>
                  </a:lnTo>
                  <a:lnTo>
                    <a:pt x="302" y="50"/>
                  </a:lnTo>
                  <a:lnTo>
                    <a:pt x="302" y="48"/>
                  </a:lnTo>
                  <a:lnTo>
                    <a:pt x="304" y="48"/>
                  </a:lnTo>
                  <a:lnTo>
                    <a:pt x="304" y="45"/>
                  </a:lnTo>
                  <a:lnTo>
                    <a:pt x="302" y="45"/>
                  </a:lnTo>
                  <a:lnTo>
                    <a:pt x="304" y="45"/>
                  </a:lnTo>
                  <a:lnTo>
                    <a:pt x="304" y="42"/>
                  </a:lnTo>
                  <a:lnTo>
                    <a:pt x="307" y="42"/>
                  </a:lnTo>
                  <a:lnTo>
                    <a:pt x="3" y="10"/>
                  </a:lnTo>
                  <a:lnTo>
                    <a:pt x="291" y="18"/>
                  </a:lnTo>
                  <a:lnTo>
                    <a:pt x="294" y="18"/>
                  </a:lnTo>
                  <a:lnTo>
                    <a:pt x="294" y="21"/>
                  </a:lnTo>
                  <a:lnTo>
                    <a:pt x="296" y="21"/>
                  </a:lnTo>
                  <a:lnTo>
                    <a:pt x="299" y="24"/>
                  </a:lnTo>
                  <a:lnTo>
                    <a:pt x="302" y="24"/>
                  </a:lnTo>
                  <a:lnTo>
                    <a:pt x="299" y="24"/>
                  </a:lnTo>
                  <a:lnTo>
                    <a:pt x="299" y="26"/>
                  </a:lnTo>
                  <a:lnTo>
                    <a:pt x="302" y="26"/>
                  </a:lnTo>
                  <a:lnTo>
                    <a:pt x="299" y="26"/>
                  </a:lnTo>
                  <a:lnTo>
                    <a:pt x="296" y="26"/>
                  </a:lnTo>
                  <a:lnTo>
                    <a:pt x="296" y="29"/>
                  </a:lnTo>
                  <a:lnTo>
                    <a:pt x="294" y="29"/>
                  </a:lnTo>
                  <a:lnTo>
                    <a:pt x="294" y="26"/>
                  </a:lnTo>
                  <a:lnTo>
                    <a:pt x="291" y="26"/>
                  </a:lnTo>
                  <a:lnTo>
                    <a:pt x="288" y="26"/>
                  </a:lnTo>
                  <a:lnTo>
                    <a:pt x="288" y="24"/>
                  </a:lnTo>
                  <a:lnTo>
                    <a:pt x="288" y="21"/>
                  </a:lnTo>
                  <a:lnTo>
                    <a:pt x="288" y="24"/>
                  </a:lnTo>
                  <a:lnTo>
                    <a:pt x="288" y="21"/>
                  </a:lnTo>
                  <a:lnTo>
                    <a:pt x="288" y="18"/>
                  </a:lnTo>
                  <a:lnTo>
                    <a:pt x="291" y="18"/>
                  </a:lnTo>
                  <a:lnTo>
                    <a:pt x="3" y="10"/>
                  </a:lnTo>
                  <a:lnTo>
                    <a:pt x="307" y="26"/>
                  </a:lnTo>
                  <a:lnTo>
                    <a:pt x="304" y="26"/>
                  </a:lnTo>
                  <a:lnTo>
                    <a:pt x="304" y="29"/>
                  </a:lnTo>
                  <a:lnTo>
                    <a:pt x="304" y="32"/>
                  </a:lnTo>
                  <a:lnTo>
                    <a:pt x="307" y="32"/>
                  </a:lnTo>
                  <a:lnTo>
                    <a:pt x="310" y="32"/>
                  </a:lnTo>
                  <a:lnTo>
                    <a:pt x="312" y="32"/>
                  </a:lnTo>
                  <a:lnTo>
                    <a:pt x="312" y="29"/>
                  </a:lnTo>
                  <a:lnTo>
                    <a:pt x="310" y="29"/>
                  </a:lnTo>
                  <a:lnTo>
                    <a:pt x="310" y="26"/>
                  </a:lnTo>
                  <a:lnTo>
                    <a:pt x="307" y="26"/>
                  </a:lnTo>
                  <a:lnTo>
                    <a:pt x="3" y="10"/>
                  </a:lnTo>
                  <a:lnTo>
                    <a:pt x="315" y="37"/>
                  </a:lnTo>
                  <a:lnTo>
                    <a:pt x="312" y="37"/>
                  </a:lnTo>
                  <a:lnTo>
                    <a:pt x="312" y="34"/>
                  </a:lnTo>
                  <a:lnTo>
                    <a:pt x="310" y="34"/>
                  </a:lnTo>
                  <a:lnTo>
                    <a:pt x="312" y="34"/>
                  </a:lnTo>
                  <a:lnTo>
                    <a:pt x="312" y="32"/>
                  </a:lnTo>
                  <a:lnTo>
                    <a:pt x="315" y="32"/>
                  </a:lnTo>
                  <a:lnTo>
                    <a:pt x="315" y="34"/>
                  </a:lnTo>
                  <a:lnTo>
                    <a:pt x="315" y="37"/>
                  </a:lnTo>
                  <a:lnTo>
                    <a:pt x="318" y="37"/>
                  </a:lnTo>
                  <a:lnTo>
                    <a:pt x="315" y="37"/>
                  </a:lnTo>
                  <a:lnTo>
                    <a:pt x="3" y="10"/>
                  </a:lnTo>
                  <a:lnTo>
                    <a:pt x="278" y="37"/>
                  </a:lnTo>
                  <a:lnTo>
                    <a:pt x="275" y="37"/>
                  </a:lnTo>
                  <a:lnTo>
                    <a:pt x="275" y="34"/>
                  </a:lnTo>
                  <a:lnTo>
                    <a:pt x="278" y="34"/>
                  </a:lnTo>
                  <a:lnTo>
                    <a:pt x="280" y="34"/>
                  </a:lnTo>
                  <a:lnTo>
                    <a:pt x="283" y="34"/>
                  </a:lnTo>
                  <a:lnTo>
                    <a:pt x="283" y="37"/>
                  </a:lnTo>
                  <a:lnTo>
                    <a:pt x="280" y="37"/>
                  </a:lnTo>
                  <a:lnTo>
                    <a:pt x="278" y="37"/>
                  </a:lnTo>
                  <a:lnTo>
                    <a:pt x="3" y="10"/>
                  </a:lnTo>
                  <a:lnTo>
                    <a:pt x="163" y="85"/>
                  </a:lnTo>
                  <a:lnTo>
                    <a:pt x="160" y="85"/>
                  </a:lnTo>
                  <a:lnTo>
                    <a:pt x="158" y="85"/>
                  </a:lnTo>
                  <a:lnTo>
                    <a:pt x="158" y="82"/>
                  </a:lnTo>
                  <a:lnTo>
                    <a:pt x="155" y="82"/>
                  </a:lnTo>
                  <a:lnTo>
                    <a:pt x="155" y="80"/>
                  </a:lnTo>
                  <a:lnTo>
                    <a:pt x="155" y="82"/>
                  </a:lnTo>
                  <a:lnTo>
                    <a:pt x="158" y="82"/>
                  </a:lnTo>
                  <a:lnTo>
                    <a:pt x="160" y="82"/>
                  </a:lnTo>
                  <a:lnTo>
                    <a:pt x="160" y="85"/>
                  </a:lnTo>
                  <a:lnTo>
                    <a:pt x="163" y="85"/>
                  </a:lnTo>
                  <a:lnTo>
                    <a:pt x="166" y="85"/>
                  </a:lnTo>
                  <a:lnTo>
                    <a:pt x="163" y="85"/>
                  </a:lnTo>
                  <a:lnTo>
                    <a:pt x="3" y="10"/>
                  </a:lnTo>
                  <a:lnTo>
                    <a:pt x="280" y="24"/>
                  </a:lnTo>
                  <a:lnTo>
                    <a:pt x="280" y="21"/>
                  </a:lnTo>
                  <a:lnTo>
                    <a:pt x="283" y="21"/>
                  </a:lnTo>
                  <a:lnTo>
                    <a:pt x="286" y="21"/>
                  </a:lnTo>
                  <a:lnTo>
                    <a:pt x="286" y="24"/>
                  </a:lnTo>
                  <a:lnTo>
                    <a:pt x="283" y="24"/>
                  </a:lnTo>
                  <a:lnTo>
                    <a:pt x="280" y="24"/>
                  </a:lnTo>
                  <a:lnTo>
                    <a:pt x="3" y="10"/>
                  </a:lnTo>
                  <a:lnTo>
                    <a:pt x="246" y="45"/>
                  </a:lnTo>
                  <a:lnTo>
                    <a:pt x="246" y="42"/>
                  </a:lnTo>
                  <a:lnTo>
                    <a:pt x="248" y="42"/>
                  </a:lnTo>
                  <a:lnTo>
                    <a:pt x="248" y="45"/>
                  </a:lnTo>
                  <a:lnTo>
                    <a:pt x="246" y="45"/>
                  </a:lnTo>
                  <a:lnTo>
                    <a:pt x="243" y="45"/>
                  </a:lnTo>
                  <a:lnTo>
                    <a:pt x="246" y="45"/>
                  </a:lnTo>
                  <a:lnTo>
                    <a:pt x="3" y="10"/>
                  </a:lnTo>
                  <a:lnTo>
                    <a:pt x="184" y="101"/>
                  </a:lnTo>
                  <a:lnTo>
                    <a:pt x="184" y="104"/>
                  </a:lnTo>
                  <a:lnTo>
                    <a:pt x="187" y="104"/>
                  </a:lnTo>
                  <a:lnTo>
                    <a:pt x="184" y="104"/>
                  </a:lnTo>
                  <a:lnTo>
                    <a:pt x="184" y="101"/>
                  </a:lnTo>
                  <a:lnTo>
                    <a:pt x="182" y="101"/>
                  </a:lnTo>
                  <a:lnTo>
                    <a:pt x="182" y="104"/>
                  </a:lnTo>
                  <a:lnTo>
                    <a:pt x="182" y="101"/>
                  </a:lnTo>
                  <a:lnTo>
                    <a:pt x="184" y="101"/>
                  </a:lnTo>
                  <a:lnTo>
                    <a:pt x="3" y="10"/>
                  </a:lnTo>
                  <a:lnTo>
                    <a:pt x="280" y="26"/>
                  </a:lnTo>
                  <a:lnTo>
                    <a:pt x="283" y="26"/>
                  </a:lnTo>
                  <a:lnTo>
                    <a:pt x="283" y="29"/>
                  </a:lnTo>
                  <a:lnTo>
                    <a:pt x="280" y="29"/>
                  </a:lnTo>
                  <a:lnTo>
                    <a:pt x="280" y="26"/>
                  </a:lnTo>
                  <a:lnTo>
                    <a:pt x="278" y="26"/>
                  </a:lnTo>
                  <a:lnTo>
                    <a:pt x="280" y="26"/>
                  </a:lnTo>
                  <a:lnTo>
                    <a:pt x="3" y="10"/>
                  </a:lnTo>
                  <a:lnTo>
                    <a:pt x="312" y="48"/>
                  </a:lnTo>
                  <a:lnTo>
                    <a:pt x="312" y="45"/>
                  </a:lnTo>
                  <a:lnTo>
                    <a:pt x="312" y="48"/>
                  </a:lnTo>
                  <a:lnTo>
                    <a:pt x="315" y="48"/>
                  </a:lnTo>
                  <a:lnTo>
                    <a:pt x="312" y="48"/>
                  </a:lnTo>
                  <a:lnTo>
                    <a:pt x="3" y="10"/>
                  </a:lnTo>
                  <a:lnTo>
                    <a:pt x="150" y="80"/>
                  </a:lnTo>
                  <a:lnTo>
                    <a:pt x="150" y="82"/>
                  </a:lnTo>
                  <a:lnTo>
                    <a:pt x="150" y="80"/>
                  </a:lnTo>
                  <a:lnTo>
                    <a:pt x="147" y="80"/>
                  </a:lnTo>
                  <a:lnTo>
                    <a:pt x="147" y="77"/>
                  </a:lnTo>
                  <a:lnTo>
                    <a:pt x="147" y="80"/>
                  </a:lnTo>
                  <a:lnTo>
                    <a:pt x="150" y="80"/>
                  </a:lnTo>
                  <a:lnTo>
                    <a:pt x="3" y="10"/>
                  </a:lnTo>
                  <a:lnTo>
                    <a:pt x="174" y="93"/>
                  </a:lnTo>
                  <a:lnTo>
                    <a:pt x="174" y="96"/>
                  </a:lnTo>
                  <a:lnTo>
                    <a:pt x="176" y="96"/>
                  </a:lnTo>
                  <a:lnTo>
                    <a:pt x="174" y="96"/>
                  </a:lnTo>
                  <a:lnTo>
                    <a:pt x="176" y="96"/>
                  </a:lnTo>
                  <a:lnTo>
                    <a:pt x="174" y="96"/>
                  </a:lnTo>
                  <a:lnTo>
                    <a:pt x="174" y="93"/>
                  </a:lnTo>
                  <a:lnTo>
                    <a:pt x="3" y="10"/>
                  </a:lnTo>
                  <a:lnTo>
                    <a:pt x="243" y="42"/>
                  </a:lnTo>
                  <a:lnTo>
                    <a:pt x="243" y="45"/>
                  </a:lnTo>
                  <a:lnTo>
                    <a:pt x="240" y="45"/>
                  </a:lnTo>
                  <a:lnTo>
                    <a:pt x="240" y="48"/>
                  </a:lnTo>
                  <a:lnTo>
                    <a:pt x="243" y="48"/>
                  </a:lnTo>
                  <a:lnTo>
                    <a:pt x="243" y="50"/>
                  </a:lnTo>
                  <a:lnTo>
                    <a:pt x="240" y="48"/>
                  </a:lnTo>
                  <a:lnTo>
                    <a:pt x="240" y="45"/>
                  </a:lnTo>
                  <a:lnTo>
                    <a:pt x="243" y="45"/>
                  </a:lnTo>
                  <a:lnTo>
                    <a:pt x="243" y="42"/>
                  </a:lnTo>
                  <a:lnTo>
                    <a:pt x="3" y="10"/>
                  </a:lnTo>
                  <a:lnTo>
                    <a:pt x="240" y="74"/>
                  </a:lnTo>
                  <a:lnTo>
                    <a:pt x="240" y="72"/>
                  </a:lnTo>
                  <a:lnTo>
                    <a:pt x="240" y="74"/>
                  </a:lnTo>
                  <a:lnTo>
                    <a:pt x="238" y="74"/>
                  </a:lnTo>
                  <a:lnTo>
                    <a:pt x="240" y="74"/>
                  </a:lnTo>
                  <a:lnTo>
                    <a:pt x="3" y="10"/>
                  </a:lnTo>
                  <a:lnTo>
                    <a:pt x="182" y="98"/>
                  </a:lnTo>
                  <a:lnTo>
                    <a:pt x="184" y="98"/>
                  </a:lnTo>
                  <a:lnTo>
                    <a:pt x="182" y="98"/>
                  </a:lnTo>
                  <a:lnTo>
                    <a:pt x="182" y="101"/>
                  </a:lnTo>
                  <a:lnTo>
                    <a:pt x="182" y="98"/>
                  </a:lnTo>
                  <a:lnTo>
                    <a:pt x="182" y="101"/>
                  </a:lnTo>
                  <a:lnTo>
                    <a:pt x="179" y="101"/>
                  </a:lnTo>
                  <a:lnTo>
                    <a:pt x="179" y="98"/>
                  </a:lnTo>
                  <a:lnTo>
                    <a:pt x="182" y="98"/>
                  </a:lnTo>
                  <a:lnTo>
                    <a:pt x="3" y="10"/>
                  </a:lnTo>
                  <a:lnTo>
                    <a:pt x="243" y="74"/>
                  </a:lnTo>
                  <a:lnTo>
                    <a:pt x="243" y="72"/>
                  </a:lnTo>
                  <a:lnTo>
                    <a:pt x="243" y="74"/>
                  </a:lnTo>
                  <a:lnTo>
                    <a:pt x="240" y="74"/>
                  </a:lnTo>
                  <a:lnTo>
                    <a:pt x="243" y="74"/>
                  </a:lnTo>
                  <a:lnTo>
                    <a:pt x="3" y="10"/>
                  </a:lnTo>
                  <a:lnTo>
                    <a:pt x="155" y="85"/>
                  </a:lnTo>
                  <a:lnTo>
                    <a:pt x="155" y="82"/>
                  </a:lnTo>
                  <a:lnTo>
                    <a:pt x="152" y="82"/>
                  </a:lnTo>
                  <a:lnTo>
                    <a:pt x="155" y="82"/>
                  </a:lnTo>
                  <a:lnTo>
                    <a:pt x="155" y="85"/>
                  </a:lnTo>
                  <a:lnTo>
                    <a:pt x="3" y="10"/>
                  </a:lnTo>
                  <a:lnTo>
                    <a:pt x="179" y="101"/>
                  </a:lnTo>
                  <a:lnTo>
                    <a:pt x="182" y="101"/>
                  </a:lnTo>
                  <a:lnTo>
                    <a:pt x="179" y="101"/>
                  </a:lnTo>
                  <a:lnTo>
                    <a:pt x="176" y="101"/>
                  </a:lnTo>
                  <a:lnTo>
                    <a:pt x="179" y="101"/>
                  </a:lnTo>
                  <a:lnTo>
                    <a:pt x="3" y="10"/>
                  </a:lnTo>
                  <a:lnTo>
                    <a:pt x="240" y="42"/>
                  </a:lnTo>
                  <a:lnTo>
                    <a:pt x="243" y="42"/>
                  </a:lnTo>
                  <a:lnTo>
                    <a:pt x="240" y="42"/>
                  </a:lnTo>
                  <a:lnTo>
                    <a:pt x="240" y="45"/>
                  </a:lnTo>
                  <a:lnTo>
                    <a:pt x="240" y="42"/>
                  </a:lnTo>
                  <a:lnTo>
                    <a:pt x="3" y="10"/>
                  </a:lnTo>
                  <a:lnTo>
                    <a:pt x="318" y="64"/>
                  </a:lnTo>
                  <a:lnTo>
                    <a:pt x="318" y="61"/>
                  </a:lnTo>
                  <a:lnTo>
                    <a:pt x="320" y="61"/>
                  </a:lnTo>
                  <a:lnTo>
                    <a:pt x="320" y="64"/>
                  </a:lnTo>
                  <a:lnTo>
                    <a:pt x="318" y="64"/>
                  </a:lnTo>
                  <a:lnTo>
                    <a:pt x="3" y="10"/>
                  </a:lnTo>
                  <a:lnTo>
                    <a:pt x="318" y="56"/>
                  </a:lnTo>
                  <a:lnTo>
                    <a:pt x="320" y="56"/>
                  </a:lnTo>
                  <a:lnTo>
                    <a:pt x="318" y="58"/>
                  </a:lnTo>
                  <a:lnTo>
                    <a:pt x="318" y="56"/>
                  </a:lnTo>
                  <a:lnTo>
                    <a:pt x="3" y="10"/>
                  </a:lnTo>
                  <a:lnTo>
                    <a:pt x="184" y="101"/>
                  </a:lnTo>
                  <a:lnTo>
                    <a:pt x="182" y="101"/>
                  </a:lnTo>
                  <a:lnTo>
                    <a:pt x="182" y="98"/>
                  </a:lnTo>
                  <a:lnTo>
                    <a:pt x="184" y="98"/>
                  </a:lnTo>
                  <a:lnTo>
                    <a:pt x="184" y="101"/>
                  </a:lnTo>
                  <a:lnTo>
                    <a:pt x="3" y="10"/>
                  </a:lnTo>
                  <a:lnTo>
                    <a:pt x="243" y="40"/>
                  </a:lnTo>
                  <a:lnTo>
                    <a:pt x="246" y="40"/>
                  </a:lnTo>
                  <a:lnTo>
                    <a:pt x="246" y="42"/>
                  </a:lnTo>
                  <a:lnTo>
                    <a:pt x="243" y="42"/>
                  </a:lnTo>
                  <a:lnTo>
                    <a:pt x="243" y="40"/>
                  </a:lnTo>
                  <a:lnTo>
                    <a:pt x="3" y="10"/>
                  </a:lnTo>
                  <a:lnTo>
                    <a:pt x="176" y="101"/>
                  </a:lnTo>
                  <a:lnTo>
                    <a:pt x="174" y="98"/>
                  </a:lnTo>
                  <a:lnTo>
                    <a:pt x="176" y="98"/>
                  </a:lnTo>
                  <a:lnTo>
                    <a:pt x="176" y="101"/>
                  </a:lnTo>
                  <a:lnTo>
                    <a:pt x="3" y="10"/>
                  </a:lnTo>
                  <a:lnTo>
                    <a:pt x="318" y="69"/>
                  </a:lnTo>
                  <a:lnTo>
                    <a:pt x="318" y="72"/>
                  </a:lnTo>
                  <a:lnTo>
                    <a:pt x="315" y="72"/>
                  </a:lnTo>
                  <a:lnTo>
                    <a:pt x="318" y="72"/>
                  </a:lnTo>
                  <a:lnTo>
                    <a:pt x="318" y="69"/>
                  </a:lnTo>
                  <a:lnTo>
                    <a:pt x="3" y="10"/>
                  </a:lnTo>
                  <a:lnTo>
                    <a:pt x="163" y="88"/>
                  </a:lnTo>
                  <a:lnTo>
                    <a:pt x="163" y="85"/>
                  </a:lnTo>
                  <a:lnTo>
                    <a:pt x="163" y="88"/>
                  </a:lnTo>
                  <a:lnTo>
                    <a:pt x="166" y="88"/>
                  </a:lnTo>
                  <a:lnTo>
                    <a:pt x="163" y="88"/>
                  </a:lnTo>
                  <a:lnTo>
                    <a:pt x="3" y="10"/>
                  </a:lnTo>
                  <a:lnTo>
                    <a:pt x="310" y="77"/>
                  </a:lnTo>
                  <a:lnTo>
                    <a:pt x="312" y="77"/>
                  </a:lnTo>
                  <a:lnTo>
                    <a:pt x="310" y="77"/>
                  </a:lnTo>
                  <a:lnTo>
                    <a:pt x="310" y="80"/>
                  </a:lnTo>
                  <a:lnTo>
                    <a:pt x="310" y="77"/>
                  </a:lnTo>
                  <a:lnTo>
                    <a:pt x="3" y="10"/>
                  </a:lnTo>
                  <a:close/>
                </a:path>
              </a:pathLst>
            </a:custGeom>
            <a:solidFill>
              <a:srgbClr val="80D5FF"/>
            </a:solidFill>
            <a:ln w="9525">
              <a:noFill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50" name="Freeform 816"/>
            <p:cNvSpPr>
              <a:spLocks/>
            </p:cNvSpPr>
            <p:nvPr/>
          </p:nvSpPr>
          <p:spPr bwMode="auto">
            <a:xfrm>
              <a:off x="5884863" y="5307013"/>
              <a:ext cx="1282700" cy="477837"/>
            </a:xfrm>
            <a:custGeom>
              <a:avLst/>
              <a:gdLst>
                <a:gd name="T0" fmla="*/ 2147483647 w 342"/>
                <a:gd name="T1" fmla="*/ 2147483647 h 120"/>
                <a:gd name="T2" fmla="*/ 2147483647 w 342"/>
                <a:gd name="T3" fmla="*/ 2147483647 h 120"/>
                <a:gd name="T4" fmla="*/ 2147483647 w 342"/>
                <a:gd name="T5" fmla="*/ 2147483647 h 120"/>
                <a:gd name="T6" fmla="*/ 2147483647 w 342"/>
                <a:gd name="T7" fmla="*/ 2147483647 h 120"/>
                <a:gd name="T8" fmla="*/ 2147483647 w 342"/>
                <a:gd name="T9" fmla="*/ 2147483647 h 120"/>
                <a:gd name="T10" fmla="*/ 2147483647 w 342"/>
                <a:gd name="T11" fmla="*/ 2147483647 h 120"/>
                <a:gd name="T12" fmla="*/ 2147483647 w 342"/>
                <a:gd name="T13" fmla="*/ 2147483647 h 120"/>
                <a:gd name="T14" fmla="*/ 2147483647 w 342"/>
                <a:gd name="T15" fmla="*/ 2147483647 h 120"/>
                <a:gd name="T16" fmla="*/ 2147483647 w 342"/>
                <a:gd name="T17" fmla="*/ 2147483647 h 120"/>
                <a:gd name="T18" fmla="*/ 2147483647 w 342"/>
                <a:gd name="T19" fmla="*/ 2147483647 h 120"/>
                <a:gd name="T20" fmla="*/ 2147483647 w 342"/>
                <a:gd name="T21" fmla="*/ 2147483647 h 120"/>
                <a:gd name="T22" fmla="*/ 2147483647 w 342"/>
                <a:gd name="T23" fmla="*/ 2147483647 h 120"/>
                <a:gd name="T24" fmla="*/ 2147483647 w 342"/>
                <a:gd name="T25" fmla="*/ 2147483647 h 120"/>
                <a:gd name="T26" fmla="*/ 2147483647 w 342"/>
                <a:gd name="T27" fmla="*/ 2147483647 h 120"/>
                <a:gd name="T28" fmla="*/ 2147483647 w 342"/>
                <a:gd name="T29" fmla="*/ 2147483647 h 120"/>
                <a:gd name="T30" fmla="*/ 2147483647 w 342"/>
                <a:gd name="T31" fmla="*/ 2147483647 h 120"/>
                <a:gd name="T32" fmla="*/ 2147483647 w 342"/>
                <a:gd name="T33" fmla="*/ 2147483647 h 120"/>
                <a:gd name="T34" fmla="*/ 2147483647 w 342"/>
                <a:gd name="T35" fmla="*/ 2147483647 h 120"/>
                <a:gd name="T36" fmla="*/ 2147483647 w 342"/>
                <a:gd name="T37" fmla="*/ 2147483647 h 120"/>
                <a:gd name="T38" fmla="*/ 2147483647 w 342"/>
                <a:gd name="T39" fmla="*/ 2147483647 h 120"/>
                <a:gd name="T40" fmla="*/ 2147483647 w 342"/>
                <a:gd name="T41" fmla="*/ 2147483647 h 120"/>
                <a:gd name="T42" fmla="*/ 2147483647 w 342"/>
                <a:gd name="T43" fmla="*/ 2147483647 h 120"/>
                <a:gd name="T44" fmla="*/ 2147483647 w 342"/>
                <a:gd name="T45" fmla="*/ 2147483647 h 120"/>
                <a:gd name="T46" fmla="*/ 2147483647 w 342"/>
                <a:gd name="T47" fmla="*/ 2147483647 h 120"/>
                <a:gd name="T48" fmla="*/ 2147483647 w 342"/>
                <a:gd name="T49" fmla="*/ 2147483647 h 120"/>
                <a:gd name="T50" fmla="*/ 2147483647 w 342"/>
                <a:gd name="T51" fmla="*/ 2147483647 h 120"/>
                <a:gd name="T52" fmla="*/ 2147483647 w 342"/>
                <a:gd name="T53" fmla="*/ 2147483647 h 120"/>
                <a:gd name="T54" fmla="*/ 2147483647 w 342"/>
                <a:gd name="T55" fmla="*/ 2147483647 h 120"/>
                <a:gd name="T56" fmla="*/ 2147483647 w 342"/>
                <a:gd name="T57" fmla="*/ 2147483647 h 120"/>
                <a:gd name="T58" fmla="*/ 2147483647 w 342"/>
                <a:gd name="T59" fmla="*/ 2147483647 h 120"/>
                <a:gd name="T60" fmla="*/ 2147483647 w 342"/>
                <a:gd name="T61" fmla="*/ 2147483647 h 120"/>
                <a:gd name="T62" fmla="*/ 2147483647 w 342"/>
                <a:gd name="T63" fmla="*/ 2147483647 h 120"/>
                <a:gd name="T64" fmla="*/ 2147483647 w 342"/>
                <a:gd name="T65" fmla="*/ 2147483647 h 120"/>
                <a:gd name="T66" fmla="*/ 2147483647 w 342"/>
                <a:gd name="T67" fmla="*/ 2147483647 h 120"/>
                <a:gd name="T68" fmla="*/ 2147483647 w 342"/>
                <a:gd name="T69" fmla="*/ 2147483647 h 120"/>
                <a:gd name="T70" fmla="*/ 2147483647 w 342"/>
                <a:gd name="T71" fmla="*/ 2147483647 h 120"/>
                <a:gd name="T72" fmla="*/ 2147483647 w 342"/>
                <a:gd name="T73" fmla="*/ 2147483647 h 120"/>
                <a:gd name="T74" fmla="*/ 2147483647 w 342"/>
                <a:gd name="T75" fmla="*/ 2147483647 h 120"/>
                <a:gd name="T76" fmla="*/ 2147483647 w 342"/>
                <a:gd name="T77" fmla="*/ 2147483647 h 120"/>
                <a:gd name="T78" fmla="*/ 2147483647 w 342"/>
                <a:gd name="T79" fmla="*/ 2147483647 h 120"/>
                <a:gd name="T80" fmla="*/ 2147483647 w 342"/>
                <a:gd name="T81" fmla="*/ 2147483647 h 120"/>
                <a:gd name="T82" fmla="*/ 2147483647 w 342"/>
                <a:gd name="T83" fmla="*/ 2147483647 h 120"/>
                <a:gd name="T84" fmla="*/ 2147483647 w 342"/>
                <a:gd name="T85" fmla="*/ 2147483647 h 120"/>
                <a:gd name="T86" fmla="*/ 2147483647 w 342"/>
                <a:gd name="T87" fmla="*/ 2147483647 h 120"/>
                <a:gd name="T88" fmla="*/ 2147483647 w 342"/>
                <a:gd name="T89" fmla="*/ 2147483647 h 120"/>
                <a:gd name="T90" fmla="*/ 2147483647 w 342"/>
                <a:gd name="T91" fmla="*/ 2147483647 h 120"/>
                <a:gd name="T92" fmla="*/ 2147483647 w 342"/>
                <a:gd name="T93" fmla="*/ 2147483647 h 120"/>
                <a:gd name="T94" fmla="*/ 2147483647 w 342"/>
                <a:gd name="T95" fmla="*/ 2147483647 h 120"/>
                <a:gd name="T96" fmla="*/ 2147483647 w 342"/>
                <a:gd name="T97" fmla="*/ 2147483647 h 120"/>
                <a:gd name="T98" fmla="*/ 2147483647 w 342"/>
                <a:gd name="T99" fmla="*/ 2147483647 h 120"/>
                <a:gd name="T100" fmla="*/ 2147483647 w 342"/>
                <a:gd name="T101" fmla="*/ 2147483647 h 120"/>
                <a:gd name="T102" fmla="*/ 2147483647 w 342"/>
                <a:gd name="T103" fmla="*/ 2147483647 h 120"/>
                <a:gd name="T104" fmla="*/ 2147483647 w 342"/>
                <a:gd name="T105" fmla="*/ 2147483647 h 120"/>
                <a:gd name="T106" fmla="*/ 2147483647 w 342"/>
                <a:gd name="T107" fmla="*/ 2147483647 h 120"/>
                <a:gd name="T108" fmla="*/ 2147483647 w 342"/>
                <a:gd name="T109" fmla="*/ 2147483647 h 120"/>
                <a:gd name="T110" fmla="*/ 2147483647 w 342"/>
                <a:gd name="T111" fmla="*/ 2147483647 h 120"/>
                <a:gd name="T112" fmla="*/ 2147483647 w 342"/>
                <a:gd name="T113" fmla="*/ 2147483647 h 120"/>
                <a:gd name="T114" fmla="*/ 2147483647 w 342"/>
                <a:gd name="T115" fmla="*/ 2147483647 h 120"/>
                <a:gd name="T116" fmla="*/ 2147483647 w 342"/>
                <a:gd name="T117" fmla="*/ 2147483647 h 12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42"/>
                <a:gd name="T178" fmla="*/ 0 h 120"/>
                <a:gd name="T179" fmla="*/ 342 w 342"/>
                <a:gd name="T180" fmla="*/ 120 h 12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42" h="120">
                  <a:moveTo>
                    <a:pt x="235" y="43"/>
                  </a:moveTo>
                  <a:lnTo>
                    <a:pt x="232" y="43"/>
                  </a:lnTo>
                  <a:lnTo>
                    <a:pt x="230" y="43"/>
                  </a:lnTo>
                  <a:lnTo>
                    <a:pt x="227" y="43"/>
                  </a:lnTo>
                  <a:lnTo>
                    <a:pt x="227" y="46"/>
                  </a:lnTo>
                  <a:lnTo>
                    <a:pt x="224" y="46"/>
                  </a:lnTo>
                  <a:lnTo>
                    <a:pt x="222" y="46"/>
                  </a:lnTo>
                  <a:lnTo>
                    <a:pt x="222" y="43"/>
                  </a:lnTo>
                  <a:lnTo>
                    <a:pt x="222" y="46"/>
                  </a:lnTo>
                  <a:lnTo>
                    <a:pt x="224" y="43"/>
                  </a:lnTo>
                  <a:lnTo>
                    <a:pt x="224" y="46"/>
                  </a:lnTo>
                  <a:lnTo>
                    <a:pt x="224" y="43"/>
                  </a:lnTo>
                  <a:lnTo>
                    <a:pt x="227" y="43"/>
                  </a:lnTo>
                  <a:lnTo>
                    <a:pt x="230" y="43"/>
                  </a:lnTo>
                  <a:lnTo>
                    <a:pt x="230" y="40"/>
                  </a:lnTo>
                  <a:lnTo>
                    <a:pt x="230" y="38"/>
                  </a:lnTo>
                  <a:lnTo>
                    <a:pt x="230" y="40"/>
                  </a:lnTo>
                  <a:lnTo>
                    <a:pt x="232" y="40"/>
                  </a:lnTo>
                  <a:lnTo>
                    <a:pt x="235" y="40"/>
                  </a:lnTo>
                  <a:lnTo>
                    <a:pt x="235" y="38"/>
                  </a:lnTo>
                  <a:lnTo>
                    <a:pt x="238" y="38"/>
                  </a:lnTo>
                  <a:lnTo>
                    <a:pt x="238" y="35"/>
                  </a:lnTo>
                  <a:lnTo>
                    <a:pt x="240" y="35"/>
                  </a:lnTo>
                  <a:lnTo>
                    <a:pt x="243" y="35"/>
                  </a:lnTo>
                  <a:lnTo>
                    <a:pt x="243" y="32"/>
                  </a:lnTo>
                  <a:lnTo>
                    <a:pt x="246" y="32"/>
                  </a:lnTo>
                  <a:lnTo>
                    <a:pt x="248" y="32"/>
                  </a:lnTo>
                  <a:lnTo>
                    <a:pt x="251" y="32"/>
                  </a:lnTo>
                  <a:lnTo>
                    <a:pt x="251" y="35"/>
                  </a:lnTo>
                  <a:lnTo>
                    <a:pt x="254" y="35"/>
                  </a:lnTo>
                  <a:lnTo>
                    <a:pt x="254" y="32"/>
                  </a:lnTo>
                  <a:lnTo>
                    <a:pt x="251" y="32"/>
                  </a:lnTo>
                  <a:lnTo>
                    <a:pt x="251" y="30"/>
                  </a:lnTo>
                  <a:lnTo>
                    <a:pt x="254" y="30"/>
                  </a:lnTo>
                  <a:lnTo>
                    <a:pt x="254" y="32"/>
                  </a:lnTo>
                  <a:lnTo>
                    <a:pt x="256" y="32"/>
                  </a:lnTo>
                  <a:lnTo>
                    <a:pt x="256" y="30"/>
                  </a:lnTo>
                  <a:lnTo>
                    <a:pt x="256" y="27"/>
                  </a:lnTo>
                  <a:lnTo>
                    <a:pt x="256" y="24"/>
                  </a:lnTo>
                  <a:lnTo>
                    <a:pt x="256" y="27"/>
                  </a:lnTo>
                  <a:lnTo>
                    <a:pt x="256" y="30"/>
                  </a:lnTo>
                  <a:lnTo>
                    <a:pt x="259" y="30"/>
                  </a:lnTo>
                  <a:lnTo>
                    <a:pt x="259" y="27"/>
                  </a:lnTo>
                  <a:lnTo>
                    <a:pt x="262" y="27"/>
                  </a:lnTo>
                  <a:lnTo>
                    <a:pt x="262" y="24"/>
                  </a:lnTo>
                  <a:lnTo>
                    <a:pt x="259" y="24"/>
                  </a:lnTo>
                  <a:lnTo>
                    <a:pt x="259" y="22"/>
                  </a:lnTo>
                  <a:lnTo>
                    <a:pt x="259" y="24"/>
                  </a:lnTo>
                  <a:lnTo>
                    <a:pt x="262" y="24"/>
                  </a:lnTo>
                  <a:lnTo>
                    <a:pt x="262" y="27"/>
                  </a:lnTo>
                  <a:lnTo>
                    <a:pt x="264" y="27"/>
                  </a:lnTo>
                  <a:lnTo>
                    <a:pt x="267" y="27"/>
                  </a:lnTo>
                  <a:lnTo>
                    <a:pt x="270" y="27"/>
                  </a:lnTo>
                  <a:lnTo>
                    <a:pt x="270" y="24"/>
                  </a:lnTo>
                  <a:lnTo>
                    <a:pt x="267" y="24"/>
                  </a:lnTo>
                  <a:lnTo>
                    <a:pt x="270" y="24"/>
                  </a:lnTo>
                  <a:lnTo>
                    <a:pt x="272" y="24"/>
                  </a:lnTo>
                  <a:lnTo>
                    <a:pt x="272" y="27"/>
                  </a:lnTo>
                  <a:lnTo>
                    <a:pt x="275" y="27"/>
                  </a:lnTo>
                  <a:lnTo>
                    <a:pt x="275" y="24"/>
                  </a:lnTo>
                  <a:lnTo>
                    <a:pt x="275" y="22"/>
                  </a:lnTo>
                  <a:lnTo>
                    <a:pt x="275" y="24"/>
                  </a:lnTo>
                  <a:lnTo>
                    <a:pt x="278" y="24"/>
                  </a:lnTo>
                  <a:lnTo>
                    <a:pt x="280" y="24"/>
                  </a:lnTo>
                  <a:lnTo>
                    <a:pt x="280" y="22"/>
                  </a:lnTo>
                  <a:lnTo>
                    <a:pt x="278" y="22"/>
                  </a:lnTo>
                  <a:lnTo>
                    <a:pt x="278" y="19"/>
                  </a:lnTo>
                  <a:lnTo>
                    <a:pt x="280" y="22"/>
                  </a:lnTo>
                  <a:lnTo>
                    <a:pt x="280" y="19"/>
                  </a:lnTo>
                  <a:lnTo>
                    <a:pt x="283" y="19"/>
                  </a:lnTo>
                  <a:lnTo>
                    <a:pt x="280" y="16"/>
                  </a:lnTo>
                  <a:lnTo>
                    <a:pt x="283" y="16"/>
                  </a:lnTo>
                  <a:lnTo>
                    <a:pt x="286" y="16"/>
                  </a:lnTo>
                  <a:lnTo>
                    <a:pt x="286" y="14"/>
                  </a:lnTo>
                  <a:lnTo>
                    <a:pt x="283" y="14"/>
                  </a:lnTo>
                  <a:lnTo>
                    <a:pt x="283" y="11"/>
                  </a:lnTo>
                  <a:lnTo>
                    <a:pt x="280" y="11"/>
                  </a:lnTo>
                  <a:lnTo>
                    <a:pt x="278" y="11"/>
                  </a:lnTo>
                  <a:lnTo>
                    <a:pt x="278" y="8"/>
                  </a:lnTo>
                  <a:lnTo>
                    <a:pt x="280" y="8"/>
                  </a:lnTo>
                  <a:lnTo>
                    <a:pt x="283" y="8"/>
                  </a:lnTo>
                  <a:lnTo>
                    <a:pt x="286" y="8"/>
                  </a:lnTo>
                  <a:lnTo>
                    <a:pt x="286" y="6"/>
                  </a:lnTo>
                  <a:lnTo>
                    <a:pt x="286" y="8"/>
                  </a:lnTo>
                  <a:lnTo>
                    <a:pt x="288" y="8"/>
                  </a:lnTo>
                  <a:lnTo>
                    <a:pt x="291" y="8"/>
                  </a:lnTo>
                  <a:lnTo>
                    <a:pt x="291" y="11"/>
                  </a:lnTo>
                  <a:lnTo>
                    <a:pt x="291" y="8"/>
                  </a:lnTo>
                  <a:lnTo>
                    <a:pt x="294" y="8"/>
                  </a:lnTo>
                  <a:lnTo>
                    <a:pt x="294" y="11"/>
                  </a:lnTo>
                  <a:lnTo>
                    <a:pt x="291" y="11"/>
                  </a:lnTo>
                  <a:lnTo>
                    <a:pt x="294" y="11"/>
                  </a:lnTo>
                  <a:lnTo>
                    <a:pt x="294" y="14"/>
                  </a:lnTo>
                  <a:lnTo>
                    <a:pt x="296" y="14"/>
                  </a:lnTo>
                  <a:lnTo>
                    <a:pt x="299" y="14"/>
                  </a:lnTo>
                  <a:lnTo>
                    <a:pt x="299" y="11"/>
                  </a:lnTo>
                  <a:lnTo>
                    <a:pt x="302" y="11"/>
                  </a:lnTo>
                  <a:lnTo>
                    <a:pt x="302" y="8"/>
                  </a:lnTo>
                  <a:lnTo>
                    <a:pt x="302" y="11"/>
                  </a:lnTo>
                  <a:lnTo>
                    <a:pt x="302" y="14"/>
                  </a:lnTo>
                  <a:lnTo>
                    <a:pt x="299" y="14"/>
                  </a:lnTo>
                  <a:lnTo>
                    <a:pt x="299" y="16"/>
                  </a:lnTo>
                  <a:lnTo>
                    <a:pt x="302" y="16"/>
                  </a:lnTo>
                  <a:lnTo>
                    <a:pt x="304" y="16"/>
                  </a:lnTo>
                  <a:lnTo>
                    <a:pt x="304" y="14"/>
                  </a:lnTo>
                  <a:lnTo>
                    <a:pt x="307" y="14"/>
                  </a:lnTo>
                  <a:lnTo>
                    <a:pt x="307" y="11"/>
                  </a:lnTo>
                  <a:lnTo>
                    <a:pt x="307" y="14"/>
                  </a:lnTo>
                  <a:lnTo>
                    <a:pt x="310" y="14"/>
                  </a:lnTo>
                  <a:lnTo>
                    <a:pt x="310" y="11"/>
                  </a:lnTo>
                  <a:lnTo>
                    <a:pt x="310" y="14"/>
                  </a:lnTo>
                  <a:lnTo>
                    <a:pt x="310" y="16"/>
                  </a:lnTo>
                  <a:lnTo>
                    <a:pt x="307" y="16"/>
                  </a:lnTo>
                  <a:lnTo>
                    <a:pt x="307" y="19"/>
                  </a:lnTo>
                  <a:lnTo>
                    <a:pt x="304" y="19"/>
                  </a:lnTo>
                  <a:lnTo>
                    <a:pt x="304" y="22"/>
                  </a:lnTo>
                  <a:lnTo>
                    <a:pt x="307" y="22"/>
                  </a:lnTo>
                  <a:lnTo>
                    <a:pt x="307" y="24"/>
                  </a:lnTo>
                  <a:lnTo>
                    <a:pt x="310" y="24"/>
                  </a:lnTo>
                  <a:lnTo>
                    <a:pt x="312" y="24"/>
                  </a:lnTo>
                  <a:lnTo>
                    <a:pt x="315" y="24"/>
                  </a:lnTo>
                  <a:lnTo>
                    <a:pt x="312" y="24"/>
                  </a:lnTo>
                  <a:lnTo>
                    <a:pt x="315" y="24"/>
                  </a:lnTo>
                  <a:lnTo>
                    <a:pt x="315" y="22"/>
                  </a:lnTo>
                  <a:lnTo>
                    <a:pt x="315" y="19"/>
                  </a:lnTo>
                  <a:lnTo>
                    <a:pt x="315" y="22"/>
                  </a:lnTo>
                  <a:lnTo>
                    <a:pt x="318" y="22"/>
                  </a:lnTo>
                  <a:lnTo>
                    <a:pt x="318" y="19"/>
                  </a:lnTo>
                  <a:lnTo>
                    <a:pt x="318" y="16"/>
                  </a:lnTo>
                  <a:lnTo>
                    <a:pt x="318" y="19"/>
                  </a:lnTo>
                  <a:lnTo>
                    <a:pt x="320" y="19"/>
                  </a:lnTo>
                  <a:lnTo>
                    <a:pt x="323" y="19"/>
                  </a:lnTo>
                  <a:lnTo>
                    <a:pt x="320" y="19"/>
                  </a:lnTo>
                  <a:lnTo>
                    <a:pt x="320" y="22"/>
                  </a:lnTo>
                  <a:lnTo>
                    <a:pt x="323" y="22"/>
                  </a:lnTo>
                  <a:lnTo>
                    <a:pt x="323" y="24"/>
                  </a:lnTo>
                  <a:lnTo>
                    <a:pt x="326" y="24"/>
                  </a:lnTo>
                  <a:lnTo>
                    <a:pt x="323" y="24"/>
                  </a:lnTo>
                  <a:lnTo>
                    <a:pt x="320" y="24"/>
                  </a:lnTo>
                  <a:lnTo>
                    <a:pt x="320" y="27"/>
                  </a:lnTo>
                  <a:lnTo>
                    <a:pt x="320" y="30"/>
                  </a:lnTo>
                  <a:lnTo>
                    <a:pt x="320" y="32"/>
                  </a:lnTo>
                  <a:lnTo>
                    <a:pt x="323" y="32"/>
                  </a:lnTo>
                  <a:lnTo>
                    <a:pt x="323" y="35"/>
                  </a:lnTo>
                  <a:lnTo>
                    <a:pt x="320" y="35"/>
                  </a:lnTo>
                  <a:lnTo>
                    <a:pt x="323" y="35"/>
                  </a:lnTo>
                  <a:lnTo>
                    <a:pt x="326" y="35"/>
                  </a:lnTo>
                  <a:lnTo>
                    <a:pt x="326" y="38"/>
                  </a:lnTo>
                  <a:lnTo>
                    <a:pt x="323" y="38"/>
                  </a:lnTo>
                  <a:lnTo>
                    <a:pt x="323" y="35"/>
                  </a:lnTo>
                  <a:lnTo>
                    <a:pt x="320" y="35"/>
                  </a:lnTo>
                  <a:lnTo>
                    <a:pt x="320" y="38"/>
                  </a:lnTo>
                  <a:lnTo>
                    <a:pt x="323" y="38"/>
                  </a:lnTo>
                  <a:lnTo>
                    <a:pt x="323" y="40"/>
                  </a:lnTo>
                  <a:lnTo>
                    <a:pt x="326" y="40"/>
                  </a:lnTo>
                  <a:lnTo>
                    <a:pt x="328" y="40"/>
                  </a:lnTo>
                  <a:lnTo>
                    <a:pt x="326" y="40"/>
                  </a:lnTo>
                  <a:lnTo>
                    <a:pt x="326" y="38"/>
                  </a:lnTo>
                  <a:lnTo>
                    <a:pt x="328" y="38"/>
                  </a:lnTo>
                  <a:lnTo>
                    <a:pt x="331" y="38"/>
                  </a:lnTo>
                  <a:lnTo>
                    <a:pt x="331" y="40"/>
                  </a:lnTo>
                  <a:lnTo>
                    <a:pt x="331" y="43"/>
                  </a:lnTo>
                  <a:lnTo>
                    <a:pt x="331" y="46"/>
                  </a:lnTo>
                  <a:lnTo>
                    <a:pt x="334" y="46"/>
                  </a:lnTo>
                  <a:lnTo>
                    <a:pt x="334" y="48"/>
                  </a:lnTo>
                  <a:lnTo>
                    <a:pt x="334" y="51"/>
                  </a:lnTo>
                  <a:lnTo>
                    <a:pt x="334" y="54"/>
                  </a:lnTo>
                  <a:lnTo>
                    <a:pt x="336" y="54"/>
                  </a:lnTo>
                  <a:lnTo>
                    <a:pt x="336" y="56"/>
                  </a:lnTo>
                  <a:lnTo>
                    <a:pt x="336" y="59"/>
                  </a:lnTo>
                  <a:lnTo>
                    <a:pt x="336" y="62"/>
                  </a:lnTo>
                  <a:lnTo>
                    <a:pt x="339" y="62"/>
                  </a:lnTo>
                  <a:lnTo>
                    <a:pt x="339" y="59"/>
                  </a:lnTo>
                  <a:lnTo>
                    <a:pt x="342" y="59"/>
                  </a:lnTo>
                  <a:lnTo>
                    <a:pt x="342" y="62"/>
                  </a:lnTo>
                  <a:lnTo>
                    <a:pt x="339" y="62"/>
                  </a:lnTo>
                  <a:lnTo>
                    <a:pt x="339" y="64"/>
                  </a:lnTo>
                  <a:lnTo>
                    <a:pt x="336" y="64"/>
                  </a:lnTo>
                  <a:lnTo>
                    <a:pt x="336" y="67"/>
                  </a:lnTo>
                  <a:lnTo>
                    <a:pt x="339" y="67"/>
                  </a:lnTo>
                  <a:lnTo>
                    <a:pt x="336" y="67"/>
                  </a:lnTo>
                  <a:lnTo>
                    <a:pt x="336" y="70"/>
                  </a:lnTo>
                  <a:lnTo>
                    <a:pt x="334" y="70"/>
                  </a:lnTo>
                  <a:lnTo>
                    <a:pt x="334" y="72"/>
                  </a:lnTo>
                  <a:lnTo>
                    <a:pt x="334" y="70"/>
                  </a:lnTo>
                  <a:lnTo>
                    <a:pt x="334" y="67"/>
                  </a:lnTo>
                  <a:lnTo>
                    <a:pt x="334" y="64"/>
                  </a:lnTo>
                  <a:lnTo>
                    <a:pt x="334" y="62"/>
                  </a:lnTo>
                  <a:lnTo>
                    <a:pt x="331" y="62"/>
                  </a:lnTo>
                  <a:lnTo>
                    <a:pt x="328" y="62"/>
                  </a:lnTo>
                  <a:lnTo>
                    <a:pt x="328" y="64"/>
                  </a:lnTo>
                  <a:lnTo>
                    <a:pt x="328" y="67"/>
                  </a:lnTo>
                  <a:lnTo>
                    <a:pt x="328" y="70"/>
                  </a:lnTo>
                  <a:lnTo>
                    <a:pt x="328" y="72"/>
                  </a:lnTo>
                  <a:lnTo>
                    <a:pt x="328" y="70"/>
                  </a:lnTo>
                  <a:lnTo>
                    <a:pt x="328" y="67"/>
                  </a:lnTo>
                  <a:lnTo>
                    <a:pt x="328" y="64"/>
                  </a:lnTo>
                  <a:lnTo>
                    <a:pt x="326" y="64"/>
                  </a:lnTo>
                  <a:lnTo>
                    <a:pt x="326" y="62"/>
                  </a:lnTo>
                  <a:lnTo>
                    <a:pt x="326" y="64"/>
                  </a:lnTo>
                  <a:lnTo>
                    <a:pt x="328" y="64"/>
                  </a:lnTo>
                  <a:lnTo>
                    <a:pt x="328" y="62"/>
                  </a:lnTo>
                  <a:lnTo>
                    <a:pt x="326" y="62"/>
                  </a:lnTo>
                  <a:lnTo>
                    <a:pt x="328" y="62"/>
                  </a:lnTo>
                  <a:lnTo>
                    <a:pt x="328" y="59"/>
                  </a:lnTo>
                  <a:lnTo>
                    <a:pt x="326" y="59"/>
                  </a:lnTo>
                  <a:lnTo>
                    <a:pt x="326" y="62"/>
                  </a:lnTo>
                  <a:lnTo>
                    <a:pt x="323" y="62"/>
                  </a:lnTo>
                  <a:lnTo>
                    <a:pt x="326" y="62"/>
                  </a:lnTo>
                  <a:lnTo>
                    <a:pt x="326" y="59"/>
                  </a:lnTo>
                  <a:lnTo>
                    <a:pt x="323" y="59"/>
                  </a:lnTo>
                  <a:lnTo>
                    <a:pt x="320" y="59"/>
                  </a:lnTo>
                  <a:lnTo>
                    <a:pt x="323" y="59"/>
                  </a:lnTo>
                  <a:lnTo>
                    <a:pt x="323" y="62"/>
                  </a:lnTo>
                  <a:lnTo>
                    <a:pt x="320" y="62"/>
                  </a:lnTo>
                  <a:lnTo>
                    <a:pt x="320" y="64"/>
                  </a:lnTo>
                  <a:lnTo>
                    <a:pt x="320" y="67"/>
                  </a:lnTo>
                  <a:lnTo>
                    <a:pt x="320" y="70"/>
                  </a:lnTo>
                  <a:lnTo>
                    <a:pt x="323" y="70"/>
                  </a:lnTo>
                  <a:lnTo>
                    <a:pt x="323" y="72"/>
                  </a:lnTo>
                  <a:lnTo>
                    <a:pt x="323" y="75"/>
                  </a:lnTo>
                  <a:lnTo>
                    <a:pt x="323" y="78"/>
                  </a:lnTo>
                  <a:lnTo>
                    <a:pt x="323" y="75"/>
                  </a:lnTo>
                  <a:lnTo>
                    <a:pt x="323" y="78"/>
                  </a:lnTo>
                  <a:lnTo>
                    <a:pt x="320" y="78"/>
                  </a:lnTo>
                  <a:lnTo>
                    <a:pt x="320" y="75"/>
                  </a:lnTo>
                  <a:lnTo>
                    <a:pt x="320" y="72"/>
                  </a:lnTo>
                  <a:lnTo>
                    <a:pt x="318" y="72"/>
                  </a:lnTo>
                  <a:lnTo>
                    <a:pt x="315" y="72"/>
                  </a:lnTo>
                  <a:lnTo>
                    <a:pt x="318" y="72"/>
                  </a:lnTo>
                  <a:lnTo>
                    <a:pt x="318" y="70"/>
                  </a:lnTo>
                  <a:lnTo>
                    <a:pt x="315" y="70"/>
                  </a:lnTo>
                  <a:lnTo>
                    <a:pt x="315" y="72"/>
                  </a:lnTo>
                  <a:lnTo>
                    <a:pt x="315" y="75"/>
                  </a:lnTo>
                  <a:lnTo>
                    <a:pt x="312" y="75"/>
                  </a:lnTo>
                  <a:lnTo>
                    <a:pt x="312" y="78"/>
                  </a:lnTo>
                  <a:lnTo>
                    <a:pt x="310" y="78"/>
                  </a:lnTo>
                  <a:lnTo>
                    <a:pt x="310" y="75"/>
                  </a:lnTo>
                  <a:lnTo>
                    <a:pt x="312" y="75"/>
                  </a:lnTo>
                  <a:lnTo>
                    <a:pt x="312" y="72"/>
                  </a:lnTo>
                  <a:lnTo>
                    <a:pt x="315" y="72"/>
                  </a:lnTo>
                  <a:lnTo>
                    <a:pt x="315" y="70"/>
                  </a:lnTo>
                  <a:lnTo>
                    <a:pt x="315" y="67"/>
                  </a:lnTo>
                  <a:lnTo>
                    <a:pt x="318" y="67"/>
                  </a:lnTo>
                  <a:lnTo>
                    <a:pt x="318" y="64"/>
                  </a:lnTo>
                  <a:lnTo>
                    <a:pt x="315" y="64"/>
                  </a:lnTo>
                  <a:lnTo>
                    <a:pt x="315" y="62"/>
                  </a:lnTo>
                  <a:lnTo>
                    <a:pt x="315" y="59"/>
                  </a:lnTo>
                  <a:lnTo>
                    <a:pt x="318" y="59"/>
                  </a:lnTo>
                  <a:lnTo>
                    <a:pt x="315" y="59"/>
                  </a:lnTo>
                  <a:lnTo>
                    <a:pt x="315" y="56"/>
                  </a:lnTo>
                  <a:lnTo>
                    <a:pt x="312" y="56"/>
                  </a:lnTo>
                  <a:lnTo>
                    <a:pt x="312" y="54"/>
                  </a:lnTo>
                  <a:lnTo>
                    <a:pt x="315" y="54"/>
                  </a:lnTo>
                  <a:lnTo>
                    <a:pt x="315" y="51"/>
                  </a:lnTo>
                  <a:lnTo>
                    <a:pt x="312" y="51"/>
                  </a:lnTo>
                  <a:lnTo>
                    <a:pt x="312" y="48"/>
                  </a:lnTo>
                  <a:lnTo>
                    <a:pt x="312" y="51"/>
                  </a:lnTo>
                  <a:lnTo>
                    <a:pt x="310" y="51"/>
                  </a:lnTo>
                  <a:lnTo>
                    <a:pt x="312" y="51"/>
                  </a:lnTo>
                  <a:lnTo>
                    <a:pt x="310" y="51"/>
                  </a:lnTo>
                  <a:lnTo>
                    <a:pt x="310" y="48"/>
                  </a:lnTo>
                  <a:lnTo>
                    <a:pt x="312" y="48"/>
                  </a:lnTo>
                  <a:lnTo>
                    <a:pt x="310" y="48"/>
                  </a:lnTo>
                  <a:lnTo>
                    <a:pt x="312" y="46"/>
                  </a:lnTo>
                  <a:lnTo>
                    <a:pt x="310" y="46"/>
                  </a:lnTo>
                  <a:lnTo>
                    <a:pt x="307" y="46"/>
                  </a:lnTo>
                  <a:lnTo>
                    <a:pt x="307" y="43"/>
                  </a:lnTo>
                  <a:lnTo>
                    <a:pt x="310" y="43"/>
                  </a:lnTo>
                  <a:lnTo>
                    <a:pt x="310" y="40"/>
                  </a:lnTo>
                  <a:lnTo>
                    <a:pt x="307" y="40"/>
                  </a:lnTo>
                  <a:lnTo>
                    <a:pt x="307" y="43"/>
                  </a:lnTo>
                  <a:lnTo>
                    <a:pt x="307" y="46"/>
                  </a:lnTo>
                  <a:lnTo>
                    <a:pt x="304" y="46"/>
                  </a:lnTo>
                  <a:lnTo>
                    <a:pt x="304" y="48"/>
                  </a:lnTo>
                  <a:lnTo>
                    <a:pt x="304" y="46"/>
                  </a:lnTo>
                  <a:lnTo>
                    <a:pt x="304" y="48"/>
                  </a:lnTo>
                  <a:lnTo>
                    <a:pt x="302" y="46"/>
                  </a:lnTo>
                  <a:lnTo>
                    <a:pt x="302" y="48"/>
                  </a:lnTo>
                  <a:lnTo>
                    <a:pt x="302" y="51"/>
                  </a:lnTo>
                  <a:lnTo>
                    <a:pt x="299" y="51"/>
                  </a:lnTo>
                  <a:lnTo>
                    <a:pt x="299" y="54"/>
                  </a:lnTo>
                  <a:lnTo>
                    <a:pt x="299" y="56"/>
                  </a:lnTo>
                  <a:lnTo>
                    <a:pt x="302" y="56"/>
                  </a:lnTo>
                  <a:lnTo>
                    <a:pt x="299" y="56"/>
                  </a:lnTo>
                  <a:lnTo>
                    <a:pt x="299" y="59"/>
                  </a:lnTo>
                  <a:lnTo>
                    <a:pt x="302" y="59"/>
                  </a:lnTo>
                  <a:lnTo>
                    <a:pt x="302" y="62"/>
                  </a:lnTo>
                  <a:lnTo>
                    <a:pt x="299" y="62"/>
                  </a:lnTo>
                  <a:lnTo>
                    <a:pt x="299" y="64"/>
                  </a:lnTo>
                  <a:lnTo>
                    <a:pt x="299" y="67"/>
                  </a:lnTo>
                  <a:lnTo>
                    <a:pt x="299" y="64"/>
                  </a:lnTo>
                  <a:lnTo>
                    <a:pt x="299" y="62"/>
                  </a:lnTo>
                  <a:lnTo>
                    <a:pt x="299" y="59"/>
                  </a:lnTo>
                  <a:lnTo>
                    <a:pt x="299" y="56"/>
                  </a:lnTo>
                  <a:lnTo>
                    <a:pt x="299" y="54"/>
                  </a:lnTo>
                  <a:lnTo>
                    <a:pt x="296" y="54"/>
                  </a:lnTo>
                  <a:lnTo>
                    <a:pt x="296" y="51"/>
                  </a:lnTo>
                  <a:lnTo>
                    <a:pt x="294" y="48"/>
                  </a:lnTo>
                  <a:lnTo>
                    <a:pt x="296" y="48"/>
                  </a:lnTo>
                  <a:lnTo>
                    <a:pt x="296" y="46"/>
                  </a:lnTo>
                  <a:lnTo>
                    <a:pt x="294" y="46"/>
                  </a:lnTo>
                  <a:lnTo>
                    <a:pt x="294" y="43"/>
                  </a:lnTo>
                  <a:lnTo>
                    <a:pt x="291" y="43"/>
                  </a:lnTo>
                  <a:lnTo>
                    <a:pt x="291" y="40"/>
                  </a:lnTo>
                  <a:lnTo>
                    <a:pt x="291" y="38"/>
                  </a:lnTo>
                  <a:lnTo>
                    <a:pt x="288" y="38"/>
                  </a:lnTo>
                  <a:lnTo>
                    <a:pt x="288" y="40"/>
                  </a:lnTo>
                  <a:lnTo>
                    <a:pt x="286" y="40"/>
                  </a:lnTo>
                  <a:lnTo>
                    <a:pt x="286" y="43"/>
                  </a:lnTo>
                  <a:lnTo>
                    <a:pt x="283" y="43"/>
                  </a:lnTo>
                  <a:lnTo>
                    <a:pt x="283" y="40"/>
                  </a:lnTo>
                  <a:lnTo>
                    <a:pt x="286" y="40"/>
                  </a:lnTo>
                  <a:lnTo>
                    <a:pt x="286" y="38"/>
                  </a:lnTo>
                  <a:lnTo>
                    <a:pt x="288" y="38"/>
                  </a:lnTo>
                  <a:lnTo>
                    <a:pt x="288" y="35"/>
                  </a:lnTo>
                  <a:lnTo>
                    <a:pt x="286" y="35"/>
                  </a:lnTo>
                  <a:lnTo>
                    <a:pt x="286" y="38"/>
                  </a:lnTo>
                  <a:lnTo>
                    <a:pt x="283" y="38"/>
                  </a:lnTo>
                  <a:lnTo>
                    <a:pt x="280" y="38"/>
                  </a:lnTo>
                  <a:lnTo>
                    <a:pt x="278" y="38"/>
                  </a:lnTo>
                  <a:lnTo>
                    <a:pt x="278" y="35"/>
                  </a:lnTo>
                  <a:lnTo>
                    <a:pt x="275" y="35"/>
                  </a:lnTo>
                  <a:lnTo>
                    <a:pt x="272" y="35"/>
                  </a:lnTo>
                  <a:lnTo>
                    <a:pt x="272" y="38"/>
                  </a:lnTo>
                  <a:lnTo>
                    <a:pt x="272" y="40"/>
                  </a:lnTo>
                  <a:lnTo>
                    <a:pt x="270" y="40"/>
                  </a:lnTo>
                  <a:lnTo>
                    <a:pt x="272" y="40"/>
                  </a:lnTo>
                  <a:lnTo>
                    <a:pt x="270" y="40"/>
                  </a:lnTo>
                  <a:lnTo>
                    <a:pt x="270" y="38"/>
                  </a:lnTo>
                  <a:lnTo>
                    <a:pt x="267" y="38"/>
                  </a:lnTo>
                  <a:lnTo>
                    <a:pt x="270" y="38"/>
                  </a:lnTo>
                  <a:lnTo>
                    <a:pt x="270" y="35"/>
                  </a:lnTo>
                  <a:lnTo>
                    <a:pt x="267" y="35"/>
                  </a:lnTo>
                  <a:lnTo>
                    <a:pt x="264" y="35"/>
                  </a:lnTo>
                  <a:lnTo>
                    <a:pt x="264" y="38"/>
                  </a:lnTo>
                  <a:lnTo>
                    <a:pt x="262" y="38"/>
                  </a:lnTo>
                  <a:lnTo>
                    <a:pt x="259" y="38"/>
                  </a:lnTo>
                  <a:lnTo>
                    <a:pt x="256" y="38"/>
                  </a:lnTo>
                  <a:lnTo>
                    <a:pt x="256" y="40"/>
                  </a:lnTo>
                  <a:lnTo>
                    <a:pt x="254" y="40"/>
                  </a:lnTo>
                  <a:lnTo>
                    <a:pt x="254" y="43"/>
                  </a:lnTo>
                  <a:lnTo>
                    <a:pt x="256" y="43"/>
                  </a:lnTo>
                  <a:lnTo>
                    <a:pt x="259" y="43"/>
                  </a:lnTo>
                  <a:lnTo>
                    <a:pt x="256" y="43"/>
                  </a:lnTo>
                  <a:lnTo>
                    <a:pt x="256" y="46"/>
                  </a:lnTo>
                  <a:lnTo>
                    <a:pt x="256" y="48"/>
                  </a:lnTo>
                  <a:lnTo>
                    <a:pt x="259" y="48"/>
                  </a:lnTo>
                  <a:lnTo>
                    <a:pt x="256" y="48"/>
                  </a:lnTo>
                  <a:lnTo>
                    <a:pt x="256" y="51"/>
                  </a:lnTo>
                  <a:lnTo>
                    <a:pt x="259" y="51"/>
                  </a:lnTo>
                  <a:lnTo>
                    <a:pt x="256" y="51"/>
                  </a:lnTo>
                  <a:lnTo>
                    <a:pt x="256" y="48"/>
                  </a:lnTo>
                  <a:lnTo>
                    <a:pt x="256" y="46"/>
                  </a:lnTo>
                  <a:lnTo>
                    <a:pt x="254" y="46"/>
                  </a:lnTo>
                  <a:lnTo>
                    <a:pt x="254" y="43"/>
                  </a:lnTo>
                  <a:lnTo>
                    <a:pt x="251" y="43"/>
                  </a:lnTo>
                  <a:lnTo>
                    <a:pt x="248" y="43"/>
                  </a:lnTo>
                  <a:lnTo>
                    <a:pt x="248" y="46"/>
                  </a:lnTo>
                  <a:lnTo>
                    <a:pt x="246" y="46"/>
                  </a:lnTo>
                  <a:lnTo>
                    <a:pt x="243" y="46"/>
                  </a:lnTo>
                  <a:lnTo>
                    <a:pt x="243" y="48"/>
                  </a:lnTo>
                  <a:lnTo>
                    <a:pt x="243" y="51"/>
                  </a:lnTo>
                  <a:lnTo>
                    <a:pt x="246" y="51"/>
                  </a:lnTo>
                  <a:lnTo>
                    <a:pt x="246" y="54"/>
                  </a:lnTo>
                  <a:lnTo>
                    <a:pt x="248" y="54"/>
                  </a:lnTo>
                  <a:lnTo>
                    <a:pt x="248" y="56"/>
                  </a:lnTo>
                  <a:lnTo>
                    <a:pt x="248" y="59"/>
                  </a:lnTo>
                  <a:lnTo>
                    <a:pt x="251" y="59"/>
                  </a:lnTo>
                  <a:lnTo>
                    <a:pt x="251" y="62"/>
                  </a:lnTo>
                  <a:lnTo>
                    <a:pt x="251" y="64"/>
                  </a:lnTo>
                  <a:lnTo>
                    <a:pt x="251" y="67"/>
                  </a:lnTo>
                  <a:lnTo>
                    <a:pt x="248" y="67"/>
                  </a:lnTo>
                  <a:lnTo>
                    <a:pt x="248" y="70"/>
                  </a:lnTo>
                  <a:lnTo>
                    <a:pt x="246" y="70"/>
                  </a:lnTo>
                  <a:lnTo>
                    <a:pt x="246" y="72"/>
                  </a:lnTo>
                  <a:lnTo>
                    <a:pt x="246" y="75"/>
                  </a:lnTo>
                  <a:lnTo>
                    <a:pt x="243" y="75"/>
                  </a:lnTo>
                  <a:lnTo>
                    <a:pt x="243" y="78"/>
                  </a:lnTo>
                  <a:lnTo>
                    <a:pt x="240" y="78"/>
                  </a:lnTo>
                  <a:lnTo>
                    <a:pt x="238" y="78"/>
                  </a:lnTo>
                  <a:lnTo>
                    <a:pt x="235" y="78"/>
                  </a:lnTo>
                  <a:lnTo>
                    <a:pt x="235" y="80"/>
                  </a:lnTo>
                  <a:lnTo>
                    <a:pt x="232" y="80"/>
                  </a:lnTo>
                  <a:lnTo>
                    <a:pt x="232" y="83"/>
                  </a:lnTo>
                  <a:lnTo>
                    <a:pt x="230" y="83"/>
                  </a:lnTo>
                  <a:lnTo>
                    <a:pt x="230" y="86"/>
                  </a:lnTo>
                  <a:lnTo>
                    <a:pt x="230" y="88"/>
                  </a:lnTo>
                  <a:lnTo>
                    <a:pt x="227" y="88"/>
                  </a:lnTo>
                  <a:lnTo>
                    <a:pt x="227" y="91"/>
                  </a:lnTo>
                  <a:lnTo>
                    <a:pt x="224" y="91"/>
                  </a:lnTo>
                  <a:lnTo>
                    <a:pt x="224" y="94"/>
                  </a:lnTo>
                  <a:lnTo>
                    <a:pt x="222" y="94"/>
                  </a:lnTo>
                  <a:lnTo>
                    <a:pt x="222" y="96"/>
                  </a:lnTo>
                  <a:lnTo>
                    <a:pt x="219" y="96"/>
                  </a:lnTo>
                  <a:lnTo>
                    <a:pt x="219" y="99"/>
                  </a:lnTo>
                  <a:lnTo>
                    <a:pt x="216" y="99"/>
                  </a:lnTo>
                  <a:lnTo>
                    <a:pt x="216" y="102"/>
                  </a:lnTo>
                  <a:lnTo>
                    <a:pt x="216" y="99"/>
                  </a:lnTo>
                  <a:lnTo>
                    <a:pt x="216" y="102"/>
                  </a:lnTo>
                  <a:lnTo>
                    <a:pt x="214" y="102"/>
                  </a:lnTo>
                  <a:lnTo>
                    <a:pt x="214" y="104"/>
                  </a:lnTo>
                  <a:lnTo>
                    <a:pt x="214" y="102"/>
                  </a:lnTo>
                  <a:lnTo>
                    <a:pt x="214" y="104"/>
                  </a:lnTo>
                  <a:lnTo>
                    <a:pt x="211" y="104"/>
                  </a:lnTo>
                  <a:lnTo>
                    <a:pt x="211" y="107"/>
                  </a:lnTo>
                  <a:lnTo>
                    <a:pt x="211" y="110"/>
                  </a:lnTo>
                  <a:lnTo>
                    <a:pt x="208" y="110"/>
                  </a:lnTo>
                  <a:lnTo>
                    <a:pt x="208" y="112"/>
                  </a:lnTo>
                  <a:lnTo>
                    <a:pt x="206" y="115"/>
                  </a:lnTo>
                  <a:lnTo>
                    <a:pt x="203" y="118"/>
                  </a:lnTo>
                  <a:lnTo>
                    <a:pt x="200" y="118"/>
                  </a:lnTo>
                  <a:lnTo>
                    <a:pt x="200" y="120"/>
                  </a:lnTo>
                  <a:lnTo>
                    <a:pt x="200" y="118"/>
                  </a:lnTo>
                  <a:lnTo>
                    <a:pt x="198" y="118"/>
                  </a:lnTo>
                  <a:lnTo>
                    <a:pt x="195" y="118"/>
                  </a:lnTo>
                  <a:lnTo>
                    <a:pt x="195" y="115"/>
                  </a:lnTo>
                  <a:lnTo>
                    <a:pt x="195" y="112"/>
                  </a:lnTo>
                  <a:lnTo>
                    <a:pt x="192" y="110"/>
                  </a:lnTo>
                  <a:lnTo>
                    <a:pt x="192" y="107"/>
                  </a:lnTo>
                  <a:lnTo>
                    <a:pt x="192" y="104"/>
                  </a:lnTo>
                  <a:lnTo>
                    <a:pt x="195" y="104"/>
                  </a:lnTo>
                  <a:lnTo>
                    <a:pt x="195" y="102"/>
                  </a:lnTo>
                  <a:lnTo>
                    <a:pt x="192" y="102"/>
                  </a:lnTo>
                  <a:lnTo>
                    <a:pt x="192" y="99"/>
                  </a:lnTo>
                  <a:lnTo>
                    <a:pt x="190" y="99"/>
                  </a:lnTo>
                  <a:lnTo>
                    <a:pt x="190" y="102"/>
                  </a:lnTo>
                  <a:lnTo>
                    <a:pt x="187" y="102"/>
                  </a:lnTo>
                  <a:lnTo>
                    <a:pt x="187" y="104"/>
                  </a:lnTo>
                  <a:lnTo>
                    <a:pt x="184" y="104"/>
                  </a:lnTo>
                  <a:lnTo>
                    <a:pt x="184" y="107"/>
                  </a:lnTo>
                  <a:lnTo>
                    <a:pt x="184" y="110"/>
                  </a:lnTo>
                  <a:lnTo>
                    <a:pt x="184" y="112"/>
                  </a:lnTo>
                  <a:lnTo>
                    <a:pt x="187" y="112"/>
                  </a:lnTo>
                  <a:lnTo>
                    <a:pt x="187" y="115"/>
                  </a:lnTo>
                  <a:lnTo>
                    <a:pt x="187" y="112"/>
                  </a:lnTo>
                  <a:lnTo>
                    <a:pt x="187" y="110"/>
                  </a:lnTo>
                  <a:lnTo>
                    <a:pt x="187" y="112"/>
                  </a:lnTo>
                  <a:lnTo>
                    <a:pt x="187" y="115"/>
                  </a:lnTo>
                  <a:lnTo>
                    <a:pt x="190" y="115"/>
                  </a:lnTo>
                  <a:lnTo>
                    <a:pt x="190" y="118"/>
                  </a:lnTo>
                  <a:lnTo>
                    <a:pt x="187" y="118"/>
                  </a:lnTo>
                  <a:lnTo>
                    <a:pt x="187" y="115"/>
                  </a:lnTo>
                  <a:lnTo>
                    <a:pt x="184" y="115"/>
                  </a:lnTo>
                  <a:lnTo>
                    <a:pt x="184" y="112"/>
                  </a:lnTo>
                  <a:lnTo>
                    <a:pt x="184" y="110"/>
                  </a:lnTo>
                  <a:lnTo>
                    <a:pt x="184" y="107"/>
                  </a:lnTo>
                  <a:lnTo>
                    <a:pt x="184" y="104"/>
                  </a:lnTo>
                  <a:lnTo>
                    <a:pt x="184" y="102"/>
                  </a:lnTo>
                  <a:lnTo>
                    <a:pt x="182" y="102"/>
                  </a:lnTo>
                  <a:lnTo>
                    <a:pt x="179" y="102"/>
                  </a:lnTo>
                  <a:lnTo>
                    <a:pt x="179" y="99"/>
                  </a:lnTo>
                  <a:lnTo>
                    <a:pt x="176" y="99"/>
                  </a:lnTo>
                  <a:lnTo>
                    <a:pt x="174" y="99"/>
                  </a:lnTo>
                  <a:lnTo>
                    <a:pt x="174" y="96"/>
                  </a:lnTo>
                  <a:lnTo>
                    <a:pt x="171" y="96"/>
                  </a:lnTo>
                  <a:lnTo>
                    <a:pt x="168" y="96"/>
                  </a:lnTo>
                  <a:lnTo>
                    <a:pt x="166" y="96"/>
                  </a:lnTo>
                  <a:lnTo>
                    <a:pt x="166" y="94"/>
                  </a:lnTo>
                  <a:lnTo>
                    <a:pt x="168" y="94"/>
                  </a:lnTo>
                  <a:lnTo>
                    <a:pt x="166" y="94"/>
                  </a:lnTo>
                  <a:lnTo>
                    <a:pt x="168" y="94"/>
                  </a:lnTo>
                  <a:lnTo>
                    <a:pt x="166" y="91"/>
                  </a:lnTo>
                  <a:lnTo>
                    <a:pt x="163" y="91"/>
                  </a:lnTo>
                  <a:lnTo>
                    <a:pt x="163" y="88"/>
                  </a:lnTo>
                  <a:lnTo>
                    <a:pt x="160" y="88"/>
                  </a:lnTo>
                  <a:lnTo>
                    <a:pt x="160" y="86"/>
                  </a:lnTo>
                  <a:lnTo>
                    <a:pt x="158" y="86"/>
                  </a:lnTo>
                  <a:lnTo>
                    <a:pt x="158" y="83"/>
                  </a:lnTo>
                  <a:lnTo>
                    <a:pt x="155" y="83"/>
                  </a:lnTo>
                  <a:lnTo>
                    <a:pt x="152" y="83"/>
                  </a:lnTo>
                  <a:lnTo>
                    <a:pt x="150" y="83"/>
                  </a:lnTo>
                  <a:lnTo>
                    <a:pt x="150" y="80"/>
                  </a:lnTo>
                  <a:lnTo>
                    <a:pt x="147" y="80"/>
                  </a:lnTo>
                  <a:lnTo>
                    <a:pt x="147" y="78"/>
                  </a:lnTo>
                  <a:lnTo>
                    <a:pt x="144" y="78"/>
                  </a:lnTo>
                  <a:lnTo>
                    <a:pt x="144" y="75"/>
                  </a:lnTo>
                  <a:lnTo>
                    <a:pt x="142" y="75"/>
                  </a:lnTo>
                  <a:lnTo>
                    <a:pt x="142" y="72"/>
                  </a:lnTo>
                  <a:lnTo>
                    <a:pt x="142" y="70"/>
                  </a:lnTo>
                  <a:lnTo>
                    <a:pt x="139" y="70"/>
                  </a:lnTo>
                  <a:lnTo>
                    <a:pt x="139" y="67"/>
                  </a:lnTo>
                  <a:lnTo>
                    <a:pt x="136" y="67"/>
                  </a:lnTo>
                  <a:lnTo>
                    <a:pt x="136" y="64"/>
                  </a:lnTo>
                  <a:lnTo>
                    <a:pt x="139" y="64"/>
                  </a:lnTo>
                  <a:lnTo>
                    <a:pt x="139" y="62"/>
                  </a:lnTo>
                  <a:lnTo>
                    <a:pt x="136" y="62"/>
                  </a:lnTo>
                  <a:lnTo>
                    <a:pt x="136" y="59"/>
                  </a:lnTo>
                  <a:lnTo>
                    <a:pt x="139" y="59"/>
                  </a:lnTo>
                  <a:lnTo>
                    <a:pt x="139" y="56"/>
                  </a:lnTo>
                  <a:lnTo>
                    <a:pt x="139" y="59"/>
                  </a:lnTo>
                  <a:lnTo>
                    <a:pt x="139" y="62"/>
                  </a:lnTo>
                  <a:lnTo>
                    <a:pt x="139" y="59"/>
                  </a:lnTo>
                  <a:lnTo>
                    <a:pt x="139" y="62"/>
                  </a:lnTo>
                  <a:lnTo>
                    <a:pt x="139" y="64"/>
                  </a:lnTo>
                  <a:lnTo>
                    <a:pt x="139" y="67"/>
                  </a:lnTo>
                  <a:lnTo>
                    <a:pt x="139" y="64"/>
                  </a:lnTo>
                  <a:lnTo>
                    <a:pt x="139" y="62"/>
                  </a:lnTo>
                  <a:lnTo>
                    <a:pt x="142" y="62"/>
                  </a:lnTo>
                  <a:lnTo>
                    <a:pt x="142" y="59"/>
                  </a:lnTo>
                  <a:lnTo>
                    <a:pt x="142" y="56"/>
                  </a:lnTo>
                  <a:lnTo>
                    <a:pt x="142" y="54"/>
                  </a:lnTo>
                  <a:lnTo>
                    <a:pt x="144" y="54"/>
                  </a:lnTo>
                  <a:lnTo>
                    <a:pt x="144" y="51"/>
                  </a:lnTo>
                  <a:lnTo>
                    <a:pt x="144" y="48"/>
                  </a:lnTo>
                  <a:lnTo>
                    <a:pt x="144" y="51"/>
                  </a:lnTo>
                  <a:lnTo>
                    <a:pt x="147" y="51"/>
                  </a:lnTo>
                  <a:lnTo>
                    <a:pt x="147" y="48"/>
                  </a:lnTo>
                  <a:lnTo>
                    <a:pt x="147" y="46"/>
                  </a:lnTo>
                  <a:lnTo>
                    <a:pt x="144" y="46"/>
                  </a:lnTo>
                  <a:lnTo>
                    <a:pt x="144" y="43"/>
                  </a:lnTo>
                  <a:lnTo>
                    <a:pt x="142" y="43"/>
                  </a:lnTo>
                  <a:lnTo>
                    <a:pt x="142" y="40"/>
                  </a:lnTo>
                  <a:lnTo>
                    <a:pt x="139" y="40"/>
                  </a:lnTo>
                  <a:lnTo>
                    <a:pt x="139" y="38"/>
                  </a:lnTo>
                  <a:lnTo>
                    <a:pt x="136" y="38"/>
                  </a:lnTo>
                  <a:lnTo>
                    <a:pt x="134" y="38"/>
                  </a:lnTo>
                  <a:lnTo>
                    <a:pt x="131" y="38"/>
                  </a:lnTo>
                  <a:lnTo>
                    <a:pt x="131" y="40"/>
                  </a:lnTo>
                  <a:lnTo>
                    <a:pt x="128" y="40"/>
                  </a:lnTo>
                  <a:lnTo>
                    <a:pt x="128" y="43"/>
                  </a:lnTo>
                  <a:lnTo>
                    <a:pt x="126" y="43"/>
                  </a:lnTo>
                  <a:lnTo>
                    <a:pt x="123" y="43"/>
                  </a:lnTo>
                  <a:lnTo>
                    <a:pt x="123" y="40"/>
                  </a:lnTo>
                  <a:lnTo>
                    <a:pt x="120" y="40"/>
                  </a:lnTo>
                  <a:lnTo>
                    <a:pt x="120" y="38"/>
                  </a:lnTo>
                  <a:lnTo>
                    <a:pt x="118" y="38"/>
                  </a:lnTo>
                  <a:lnTo>
                    <a:pt x="115" y="38"/>
                  </a:lnTo>
                  <a:lnTo>
                    <a:pt x="112" y="38"/>
                  </a:lnTo>
                  <a:lnTo>
                    <a:pt x="112" y="35"/>
                  </a:lnTo>
                  <a:lnTo>
                    <a:pt x="110" y="35"/>
                  </a:lnTo>
                  <a:lnTo>
                    <a:pt x="107" y="35"/>
                  </a:lnTo>
                  <a:lnTo>
                    <a:pt x="107" y="32"/>
                  </a:lnTo>
                  <a:lnTo>
                    <a:pt x="104" y="32"/>
                  </a:lnTo>
                  <a:lnTo>
                    <a:pt x="104" y="35"/>
                  </a:lnTo>
                  <a:lnTo>
                    <a:pt x="102" y="35"/>
                  </a:lnTo>
                  <a:lnTo>
                    <a:pt x="99" y="35"/>
                  </a:lnTo>
                  <a:lnTo>
                    <a:pt x="96" y="35"/>
                  </a:lnTo>
                  <a:lnTo>
                    <a:pt x="96" y="38"/>
                  </a:lnTo>
                  <a:lnTo>
                    <a:pt x="94" y="38"/>
                  </a:lnTo>
                  <a:lnTo>
                    <a:pt x="91" y="38"/>
                  </a:lnTo>
                  <a:lnTo>
                    <a:pt x="91" y="35"/>
                  </a:lnTo>
                  <a:lnTo>
                    <a:pt x="88" y="35"/>
                  </a:lnTo>
                  <a:lnTo>
                    <a:pt x="86" y="35"/>
                  </a:lnTo>
                  <a:lnTo>
                    <a:pt x="86" y="32"/>
                  </a:lnTo>
                  <a:lnTo>
                    <a:pt x="83" y="32"/>
                  </a:lnTo>
                  <a:lnTo>
                    <a:pt x="80" y="32"/>
                  </a:lnTo>
                  <a:lnTo>
                    <a:pt x="78" y="32"/>
                  </a:lnTo>
                  <a:lnTo>
                    <a:pt x="75" y="32"/>
                  </a:lnTo>
                  <a:lnTo>
                    <a:pt x="75" y="30"/>
                  </a:lnTo>
                  <a:lnTo>
                    <a:pt x="72" y="30"/>
                  </a:lnTo>
                  <a:lnTo>
                    <a:pt x="70" y="30"/>
                  </a:lnTo>
                  <a:lnTo>
                    <a:pt x="67" y="30"/>
                  </a:lnTo>
                  <a:lnTo>
                    <a:pt x="67" y="27"/>
                  </a:lnTo>
                  <a:lnTo>
                    <a:pt x="64" y="27"/>
                  </a:lnTo>
                  <a:lnTo>
                    <a:pt x="62" y="27"/>
                  </a:lnTo>
                  <a:lnTo>
                    <a:pt x="62" y="24"/>
                  </a:lnTo>
                  <a:lnTo>
                    <a:pt x="59" y="24"/>
                  </a:lnTo>
                  <a:lnTo>
                    <a:pt x="56" y="24"/>
                  </a:lnTo>
                  <a:lnTo>
                    <a:pt x="56" y="22"/>
                  </a:lnTo>
                  <a:lnTo>
                    <a:pt x="54" y="22"/>
                  </a:lnTo>
                  <a:lnTo>
                    <a:pt x="54" y="19"/>
                  </a:lnTo>
                  <a:lnTo>
                    <a:pt x="51" y="19"/>
                  </a:lnTo>
                  <a:lnTo>
                    <a:pt x="48" y="19"/>
                  </a:lnTo>
                  <a:lnTo>
                    <a:pt x="51" y="19"/>
                  </a:lnTo>
                  <a:lnTo>
                    <a:pt x="51" y="16"/>
                  </a:lnTo>
                  <a:lnTo>
                    <a:pt x="54" y="16"/>
                  </a:lnTo>
                  <a:lnTo>
                    <a:pt x="54" y="19"/>
                  </a:lnTo>
                  <a:lnTo>
                    <a:pt x="54" y="16"/>
                  </a:lnTo>
                  <a:lnTo>
                    <a:pt x="54" y="14"/>
                  </a:lnTo>
                  <a:lnTo>
                    <a:pt x="51" y="14"/>
                  </a:lnTo>
                  <a:lnTo>
                    <a:pt x="51" y="11"/>
                  </a:lnTo>
                  <a:lnTo>
                    <a:pt x="51" y="8"/>
                  </a:lnTo>
                  <a:lnTo>
                    <a:pt x="51" y="6"/>
                  </a:lnTo>
                  <a:lnTo>
                    <a:pt x="48" y="6"/>
                  </a:lnTo>
                  <a:lnTo>
                    <a:pt x="46" y="6"/>
                  </a:lnTo>
                  <a:lnTo>
                    <a:pt x="43" y="6"/>
                  </a:lnTo>
                  <a:lnTo>
                    <a:pt x="40" y="6"/>
                  </a:lnTo>
                  <a:lnTo>
                    <a:pt x="40" y="3"/>
                  </a:lnTo>
                  <a:lnTo>
                    <a:pt x="38" y="3"/>
                  </a:lnTo>
                  <a:lnTo>
                    <a:pt x="35" y="3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2" y="3"/>
                  </a:lnTo>
                  <a:lnTo>
                    <a:pt x="19" y="3"/>
                  </a:lnTo>
                  <a:lnTo>
                    <a:pt x="16" y="3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1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3" y="8"/>
                  </a:lnTo>
                  <a:lnTo>
                    <a:pt x="0" y="8"/>
                  </a:lnTo>
                  <a:lnTo>
                    <a:pt x="3" y="8"/>
                  </a:lnTo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51" name="Freeform 817"/>
            <p:cNvSpPr>
              <a:spLocks/>
            </p:cNvSpPr>
            <p:nvPr/>
          </p:nvSpPr>
          <p:spPr bwMode="auto">
            <a:xfrm>
              <a:off x="5897563" y="5300663"/>
              <a:ext cx="909637" cy="465137"/>
            </a:xfrm>
            <a:custGeom>
              <a:avLst/>
              <a:gdLst>
                <a:gd name="T0" fmla="*/ 2147483647 w 243"/>
                <a:gd name="T1" fmla="*/ 2147483647 h 117"/>
                <a:gd name="T2" fmla="*/ 2147483647 w 243"/>
                <a:gd name="T3" fmla="*/ 2147483647 h 117"/>
                <a:gd name="T4" fmla="*/ 2147483647 w 243"/>
                <a:gd name="T5" fmla="*/ 2147483647 h 117"/>
                <a:gd name="T6" fmla="*/ 2147483647 w 243"/>
                <a:gd name="T7" fmla="*/ 2147483647 h 117"/>
                <a:gd name="T8" fmla="*/ 2147483647 w 243"/>
                <a:gd name="T9" fmla="*/ 2147483647 h 117"/>
                <a:gd name="T10" fmla="*/ 2147483647 w 243"/>
                <a:gd name="T11" fmla="*/ 2147483647 h 117"/>
                <a:gd name="T12" fmla="*/ 2147483647 w 243"/>
                <a:gd name="T13" fmla="*/ 2147483647 h 117"/>
                <a:gd name="T14" fmla="*/ 2147483647 w 243"/>
                <a:gd name="T15" fmla="*/ 2147483647 h 117"/>
                <a:gd name="T16" fmla="*/ 2147483647 w 243"/>
                <a:gd name="T17" fmla="*/ 2147483647 h 117"/>
                <a:gd name="T18" fmla="*/ 2147483647 w 243"/>
                <a:gd name="T19" fmla="*/ 2147483647 h 117"/>
                <a:gd name="T20" fmla="*/ 2147483647 w 243"/>
                <a:gd name="T21" fmla="*/ 2147483647 h 117"/>
                <a:gd name="T22" fmla="*/ 2147483647 w 243"/>
                <a:gd name="T23" fmla="*/ 2147483647 h 117"/>
                <a:gd name="T24" fmla="*/ 2147483647 w 243"/>
                <a:gd name="T25" fmla="*/ 2147483647 h 117"/>
                <a:gd name="T26" fmla="*/ 2147483647 w 243"/>
                <a:gd name="T27" fmla="*/ 2147483647 h 117"/>
                <a:gd name="T28" fmla="*/ 2147483647 w 243"/>
                <a:gd name="T29" fmla="*/ 2147483647 h 117"/>
                <a:gd name="T30" fmla="*/ 2147483647 w 243"/>
                <a:gd name="T31" fmla="*/ 2147483647 h 117"/>
                <a:gd name="T32" fmla="*/ 2147483647 w 243"/>
                <a:gd name="T33" fmla="*/ 2147483647 h 117"/>
                <a:gd name="T34" fmla="*/ 2147483647 w 243"/>
                <a:gd name="T35" fmla="*/ 2147483647 h 117"/>
                <a:gd name="T36" fmla="*/ 2147483647 w 243"/>
                <a:gd name="T37" fmla="*/ 2147483647 h 117"/>
                <a:gd name="T38" fmla="*/ 2147483647 w 243"/>
                <a:gd name="T39" fmla="*/ 2147483647 h 117"/>
                <a:gd name="T40" fmla="*/ 2147483647 w 243"/>
                <a:gd name="T41" fmla="*/ 2147483647 h 117"/>
                <a:gd name="T42" fmla="*/ 2147483647 w 243"/>
                <a:gd name="T43" fmla="*/ 2147483647 h 117"/>
                <a:gd name="T44" fmla="*/ 2147483647 w 243"/>
                <a:gd name="T45" fmla="*/ 2147483647 h 117"/>
                <a:gd name="T46" fmla="*/ 2147483647 w 243"/>
                <a:gd name="T47" fmla="*/ 2147483647 h 117"/>
                <a:gd name="T48" fmla="*/ 2147483647 w 243"/>
                <a:gd name="T49" fmla="*/ 2147483647 h 117"/>
                <a:gd name="T50" fmla="*/ 2147483647 w 243"/>
                <a:gd name="T51" fmla="*/ 2147483647 h 117"/>
                <a:gd name="T52" fmla="*/ 2147483647 w 243"/>
                <a:gd name="T53" fmla="*/ 2147483647 h 117"/>
                <a:gd name="T54" fmla="*/ 2147483647 w 243"/>
                <a:gd name="T55" fmla="*/ 2147483647 h 117"/>
                <a:gd name="T56" fmla="*/ 2147483647 w 243"/>
                <a:gd name="T57" fmla="*/ 2147483647 h 117"/>
                <a:gd name="T58" fmla="*/ 2147483647 w 243"/>
                <a:gd name="T59" fmla="*/ 2147483647 h 117"/>
                <a:gd name="T60" fmla="*/ 2147483647 w 243"/>
                <a:gd name="T61" fmla="*/ 2147483647 h 117"/>
                <a:gd name="T62" fmla="*/ 2147483647 w 243"/>
                <a:gd name="T63" fmla="*/ 2147483647 h 117"/>
                <a:gd name="T64" fmla="*/ 2147483647 w 243"/>
                <a:gd name="T65" fmla="*/ 2147483647 h 117"/>
                <a:gd name="T66" fmla="*/ 2147483647 w 243"/>
                <a:gd name="T67" fmla="*/ 2147483647 h 117"/>
                <a:gd name="T68" fmla="*/ 2147483647 w 243"/>
                <a:gd name="T69" fmla="*/ 2147483647 h 117"/>
                <a:gd name="T70" fmla="*/ 2147483647 w 243"/>
                <a:gd name="T71" fmla="*/ 2147483647 h 117"/>
                <a:gd name="T72" fmla="*/ 2147483647 w 243"/>
                <a:gd name="T73" fmla="*/ 2147483647 h 117"/>
                <a:gd name="T74" fmla="*/ 2147483647 w 243"/>
                <a:gd name="T75" fmla="*/ 2147483647 h 117"/>
                <a:gd name="T76" fmla="*/ 2147483647 w 243"/>
                <a:gd name="T77" fmla="*/ 2147483647 h 117"/>
                <a:gd name="T78" fmla="*/ 2147483647 w 243"/>
                <a:gd name="T79" fmla="*/ 2147483647 h 117"/>
                <a:gd name="T80" fmla="*/ 2147483647 w 243"/>
                <a:gd name="T81" fmla="*/ 2147483647 h 117"/>
                <a:gd name="T82" fmla="*/ 2147483647 w 243"/>
                <a:gd name="T83" fmla="*/ 2147483647 h 117"/>
                <a:gd name="T84" fmla="*/ 2147483647 w 243"/>
                <a:gd name="T85" fmla="*/ 2147483647 h 117"/>
                <a:gd name="T86" fmla="*/ 2147483647 w 243"/>
                <a:gd name="T87" fmla="*/ 2147483647 h 117"/>
                <a:gd name="T88" fmla="*/ 2147483647 w 243"/>
                <a:gd name="T89" fmla="*/ 2147483647 h 117"/>
                <a:gd name="T90" fmla="*/ 2147483647 w 243"/>
                <a:gd name="T91" fmla="*/ 2147483647 h 117"/>
                <a:gd name="T92" fmla="*/ 2147483647 w 243"/>
                <a:gd name="T93" fmla="*/ 2147483647 h 117"/>
                <a:gd name="T94" fmla="*/ 2147483647 w 243"/>
                <a:gd name="T95" fmla="*/ 2147483647 h 117"/>
                <a:gd name="T96" fmla="*/ 2147483647 w 243"/>
                <a:gd name="T97" fmla="*/ 2147483647 h 117"/>
                <a:gd name="T98" fmla="*/ 2147483647 w 243"/>
                <a:gd name="T99" fmla="*/ 2147483647 h 117"/>
                <a:gd name="T100" fmla="*/ 2147483647 w 243"/>
                <a:gd name="T101" fmla="*/ 2147483647 h 117"/>
                <a:gd name="T102" fmla="*/ 2147483647 w 243"/>
                <a:gd name="T103" fmla="*/ 2147483647 h 117"/>
                <a:gd name="T104" fmla="*/ 2147483647 w 243"/>
                <a:gd name="T105" fmla="*/ 2147483647 h 117"/>
                <a:gd name="T106" fmla="*/ 2147483647 w 243"/>
                <a:gd name="T107" fmla="*/ 2147483647 h 117"/>
                <a:gd name="T108" fmla="*/ 2147483647 w 243"/>
                <a:gd name="T109" fmla="*/ 2147483647 h 117"/>
                <a:gd name="T110" fmla="*/ 2147483647 w 243"/>
                <a:gd name="T111" fmla="*/ 2147483647 h 117"/>
                <a:gd name="T112" fmla="*/ 2147483647 w 243"/>
                <a:gd name="T113" fmla="*/ 2147483647 h 117"/>
                <a:gd name="T114" fmla="*/ 2147483647 w 243"/>
                <a:gd name="T115" fmla="*/ 2147483647 h 117"/>
                <a:gd name="T116" fmla="*/ 2147483647 w 243"/>
                <a:gd name="T117" fmla="*/ 2147483647 h 117"/>
                <a:gd name="T118" fmla="*/ 2147483647 w 243"/>
                <a:gd name="T119" fmla="*/ 2147483647 h 11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3"/>
                <a:gd name="T181" fmla="*/ 0 h 117"/>
                <a:gd name="T182" fmla="*/ 243 w 243"/>
                <a:gd name="T183" fmla="*/ 117 h 117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3" h="117">
                  <a:moveTo>
                    <a:pt x="0" y="10"/>
                  </a:moveTo>
                  <a:lnTo>
                    <a:pt x="3" y="10"/>
                  </a:lnTo>
                  <a:lnTo>
                    <a:pt x="3" y="8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8" y="10"/>
                  </a:lnTo>
                  <a:lnTo>
                    <a:pt x="8" y="8"/>
                  </a:lnTo>
                  <a:lnTo>
                    <a:pt x="11" y="8"/>
                  </a:lnTo>
                  <a:lnTo>
                    <a:pt x="11" y="5"/>
                  </a:lnTo>
                  <a:lnTo>
                    <a:pt x="13" y="5"/>
                  </a:lnTo>
                  <a:lnTo>
                    <a:pt x="16" y="5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2" y="2"/>
                  </a:lnTo>
                  <a:lnTo>
                    <a:pt x="35" y="2"/>
                  </a:lnTo>
                  <a:lnTo>
                    <a:pt x="37" y="5"/>
                  </a:lnTo>
                  <a:lnTo>
                    <a:pt x="40" y="5"/>
                  </a:lnTo>
                  <a:lnTo>
                    <a:pt x="43" y="5"/>
                  </a:lnTo>
                  <a:lnTo>
                    <a:pt x="45" y="5"/>
                  </a:lnTo>
                  <a:lnTo>
                    <a:pt x="48" y="8"/>
                  </a:lnTo>
                  <a:lnTo>
                    <a:pt x="51" y="8"/>
                  </a:lnTo>
                  <a:lnTo>
                    <a:pt x="51" y="10"/>
                  </a:lnTo>
                  <a:lnTo>
                    <a:pt x="51" y="13"/>
                  </a:lnTo>
                  <a:lnTo>
                    <a:pt x="51" y="16"/>
                  </a:lnTo>
                  <a:lnTo>
                    <a:pt x="51" y="18"/>
                  </a:lnTo>
                  <a:lnTo>
                    <a:pt x="51" y="21"/>
                  </a:lnTo>
                  <a:lnTo>
                    <a:pt x="53" y="21"/>
                  </a:lnTo>
                  <a:lnTo>
                    <a:pt x="53" y="24"/>
                  </a:lnTo>
                  <a:lnTo>
                    <a:pt x="56" y="24"/>
                  </a:lnTo>
                  <a:lnTo>
                    <a:pt x="56" y="26"/>
                  </a:lnTo>
                  <a:lnTo>
                    <a:pt x="59" y="26"/>
                  </a:lnTo>
                  <a:lnTo>
                    <a:pt x="61" y="26"/>
                  </a:lnTo>
                  <a:lnTo>
                    <a:pt x="61" y="29"/>
                  </a:lnTo>
                  <a:lnTo>
                    <a:pt x="64" y="29"/>
                  </a:lnTo>
                  <a:lnTo>
                    <a:pt x="67" y="29"/>
                  </a:lnTo>
                  <a:lnTo>
                    <a:pt x="69" y="29"/>
                  </a:lnTo>
                  <a:lnTo>
                    <a:pt x="69" y="32"/>
                  </a:lnTo>
                  <a:lnTo>
                    <a:pt x="72" y="32"/>
                  </a:lnTo>
                  <a:lnTo>
                    <a:pt x="75" y="32"/>
                  </a:lnTo>
                  <a:lnTo>
                    <a:pt x="75" y="34"/>
                  </a:lnTo>
                  <a:lnTo>
                    <a:pt x="77" y="34"/>
                  </a:lnTo>
                  <a:lnTo>
                    <a:pt x="80" y="34"/>
                  </a:lnTo>
                  <a:lnTo>
                    <a:pt x="83" y="34"/>
                  </a:lnTo>
                  <a:lnTo>
                    <a:pt x="85" y="34"/>
                  </a:lnTo>
                  <a:lnTo>
                    <a:pt x="85" y="37"/>
                  </a:lnTo>
                  <a:lnTo>
                    <a:pt x="88" y="37"/>
                  </a:lnTo>
                  <a:lnTo>
                    <a:pt x="91" y="37"/>
                  </a:lnTo>
                  <a:lnTo>
                    <a:pt x="93" y="37"/>
                  </a:lnTo>
                  <a:lnTo>
                    <a:pt x="96" y="37"/>
                  </a:lnTo>
                  <a:lnTo>
                    <a:pt x="99" y="37"/>
                  </a:lnTo>
                  <a:lnTo>
                    <a:pt x="99" y="34"/>
                  </a:lnTo>
                  <a:lnTo>
                    <a:pt x="101" y="34"/>
                  </a:lnTo>
                  <a:lnTo>
                    <a:pt x="104" y="34"/>
                  </a:lnTo>
                  <a:lnTo>
                    <a:pt x="107" y="34"/>
                  </a:lnTo>
                  <a:lnTo>
                    <a:pt x="107" y="37"/>
                  </a:lnTo>
                  <a:lnTo>
                    <a:pt x="109" y="37"/>
                  </a:lnTo>
                  <a:lnTo>
                    <a:pt x="112" y="37"/>
                  </a:lnTo>
                  <a:lnTo>
                    <a:pt x="115" y="37"/>
                  </a:lnTo>
                  <a:lnTo>
                    <a:pt x="112" y="37"/>
                  </a:lnTo>
                  <a:lnTo>
                    <a:pt x="109" y="37"/>
                  </a:lnTo>
                  <a:lnTo>
                    <a:pt x="109" y="34"/>
                  </a:lnTo>
                  <a:lnTo>
                    <a:pt x="112" y="34"/>
                  </a:lnTo>
                  <a:lnTo>
                    <a:pt x="115" y="34"/>
                  </a:lnTo>
                  <a:lnTo>
                    <a:pt x="115" y="37"/>
                  </a:lnTo>
                  <a:lnTo>
                    <a:pt x="117" y="37"/>
                  </a:lnTo>
                  <a:lnTo>
                    <a:pt x="117" y="40"/>
                  </a:lnTo>
                  <a:lnTo>
                    <a:pt x="117" y="42"/>
                  </a:lnTo>
                  <a:lnTo>
                    <a:pt x="120" y="42"/>
                  </a:lnTo>
                  <a:lnTo>
                    <a:pt x="123" y="42"/>
                  </a:lnTo>
                  <a:lnTo>
                    <a:pt x="125" y="42"/>
                  </a:lnTo>
                  <a:lnTo>
                    <a:pt x="128" y="42"/>
                  </a:lnTo>
                  <a:lnTo>
                    <a:pt x="128" y="40"/>
                  </a:lnTo>
                  <a:lnTo>
                    <a:pt x="125" y="40"/>
                  </a:lnTo>
                  <a:lnTo>
                    <a:pt x="128" y="40"/>
                  </a:lnTo>
                  <a:lnTo>
                    <a:pt x="131" y="40"/>
                  </a:lnTo>
                  <a:lnTo>
                    <a:pt x="131" y="37"/>
                  </a:lnTo>
                  <a:lnTo>
                    <a:pt x="133" y="37"/>
                  </a:lnTo>
                  <a:lnTo>
                    <a:pt x="136" y="37"/>
                  </a:lnTo>
                  <a:lnTo>
                    <a:pt x="136" y="40"/>
                  </a:lnTo>
                  <a:lnTo>
                    <a:pt x="136" y="37"/>
                  </a:lnTo>
                  <a:lnTo>
                    <a:pt x="136" y="40"/>
                  </a:lnTo>
                  <a:lnTo>
                    <a:pt x="139" y="40"/>
                  </a:lnTo>
                  <a:lnTo>
                    <a:pt x="139" y="42"/>
                  </a:lnTo>
                  <a:lnTo>
                    <a:pt x="141" y="42"/>
                  </a:lnTo>
                  <a:lnTo>
                    <a:pt x="141" y="45"/>
                  </a:lnTo>
                  <a:lnTo>
                    <a:pt x="144" y="45"/>
                  </a:lnTo>
                  <a:lnTo>
                    <a:pt x="144" y="48"/>
                  </a:lnTo>
                  <a:lnTo>
                    <a:pt x="144" y="50"/>
                  </a:lnTo>
                  <a:lnTo>
                    <a:pt x="147" y="50"/>
                  </a:lnTo>
                  <a:lnTo>
                    <a:pt x="144" y="48"/>
                  </a:lnTo>
                  <a:lnTo>
                    <a:pt x="144" y="45"/>
                  </a:lnTo>
                  <a:lnTo>
                    <a:pt x="144" y="48"/>
                  </a:lnTo>
                  <a:lnTo>
                    <a:pt x="147" y="48"/>
                  </a:lnTo>
                  <a:lnTo>
                    <a:pt x="147" y="50"/>
                  </a:lnTo>
                  <a:lnTo>
                    <a:pt x="144" y="50"/>
                  </a:lnTo>
                  <a:lnTo>
                    <a:pt x="144" y="53"/>
                  </a:lnTo>
                  <a:lnTo>
                    <a:pt x="144" y="56"/>
                  </a:lnTo>
                  <a:lnTo>
                    <a:pt x="141" y="56"/>
                  </a:lnTo>
                  <a:lnTo>
                    <a:pt x="141" y="58"/>
                  </a:lnTo>
                  <a:lnTo>
                    <a:pt x="139" y="58"/>
                  </a:lnTo>
                  <a:lnTo>
                    <a:pt x="139" y="61"/>
                  </a:lnTo>
                  <a:lnTo>
                    <a:pt x="139" y="64"/>
                  </a:lnTo>
                  <a:lnTo>
                    <a:pt x="139" y="66"/>
                  </a:lnTo>
                  <a:lnTo>
                    <a:pt x="139" y="69"/>
                  </a:lnTo>
                  <a:lnTo>
                    <a:pt x="139" y="72"/>
                  </a:lnTo>
                  <a:lnTo>
                    <a:pt x="139" y="74"/>
                  </a:lnTo>
                  <a:lnTo>
                    <a:pt x="141" y="74"/>
                  </a:lnTo>
                  <a:lnTo>
                    <a:pt x="141" y="77"/>
                  </a:lnTo>
                  <a:lnTo>
                    <a:pt x="144" y="77"/>
                  </a:lnTo>
                  <a:lnTo>
                    <a:pt x="141" y="77"/>
                  </a:lnTo>
                  <a:lnTo>
                    <a:pt x="141" y="74"/>
                  </a:lnTo>
                  <a:lnTo>
                    <a:pt x="144" y="74"/>
                  </a:lnTo>
                  <a:lnTo>
                    <a:pt x="144" y="77"/>
                  </a:lnTo>
                  <a:lnTo>
                    <a:pt x="144" y="74"/>
                  </a:lnTo>
                  <a:lnTo>
                    <a:pt x="147" y="74"/>
                  </a:lnTo>
                  <a:lnTo>
                    <a:pt x="147" y="77"/>
                  </a:lnTo>
                  <a:lnTo>
                    <a:pt x="149" y="77"/>
                  </a:lnTo>
                  <a:lnTo>
                    <a:pt x="149" y="80"/>
                  </a:lnTo>
                  <a:lnTo>
                    <a:pt x="152" y="80"/>
                  </a:lnTo>
                  <a:lnTo>
                    <a:pt x="152" y="77"/>
                  </a:lnTo>
                  <a:lnTo>
                    <a:pt x="152" y="80"/>
                  </a:lnTo>
                  <a:lnTo>
                    <a:pt x="155" y="80"/>
                  </a:lnTo>
                  <a:lnTo>
                    <a:pt x="157" y="80"/>
                  </a:lnTo>
                  <a:lnTo>
                    <a:pt x="157" y="77"/>
                  </a:lnTo>
                  <a:lnTo>
                    <a:pt x="157" y="80"/>
                  </a:lnTo>
                  <a:lnTo>
                    <a:pt x="160" y="80"/>
                  </a:lnTo>
                  <a:lnTo>
                    <a:pt x="160" y="82"/>
                  </a:lnTo>
                  <a:lnTo>
                    <a:pt x="160" y="80"/>
                  </a:lnTo>
                  <a:lnTo>
                    <a:pt x="163" y="80"/>
                  </a:lnTo>
                  <a:lnTo>
                    <a:pt x="160" y="80"/>
                  </a:lnTo>
                  <a:lnTo>
                    <a:pt x="160" y="82"/>
                  </a:lnTo>
                  <a:lnTo>
                    <a:pt x="163" y="82"/>
                  </a:lnTo>
                  <a:lnTo>
                    <a:pt x="163" y="85"/>
                  </a:lnTo>
                  <a:lnTo>
                    <a:pt x="165" y="85"/>
                  </a:lnTo>
                  <a:lnTo>
                    <a:pt x="163" y="85"/>
                  </a:lnTo>
                  <a:lnTo>
                    <a:pt x="163" y="88"/>
                  </a:lnTo>
                  <a:lnTo>
                    <a:pt x="165" y="88"/>
                  </a:lnTo>
                  <a:lnTo>
                    <a:pt x="165" y="90"/>
                  </a:lnTo>
                  <a:lnTo>
                    <a:pt x="168" y="90"/>
                  </a:lnTo>
                  <a:lnTo>
                    <a:pt x="168" y="88"/>
                  </a:lnTo>
                  <a:lnTo>
                    <a:pt x="168" y="90"/>
                  </a:lnTo>
                  <a:lnTo>
                    <a:pt x="171" y="90"/>
                  </a:lnTo>
                  <a:lnTo>
                    <a:pt x="171" y="93"/>
                  </a:lnTo>
                  <a:lnTo>
                    <a:pt x="173" y="93"/>
                  </a:lnTo>
                  <a:lnTo>
                    <a:pt x="176" y="93"/>
                  </a:lnTo>
                  <a:lnTo>
                    <a:pt x="176" y="90"/>
                  </a:lnTo>
                  <a:lnTo>
                    <a:pt x="179" y="90"/>
                  </a:lnTo>
                  <a:lnTo>
                    <a:pt x="176" y="90"/>
                  </a:lnTo>
                  <a:lnTo>
                    <a:pt x="176" y="93"/>
                  </a:lnTo>
                  <a:lnTo>
                    <a:pt x="179" y="96"/>
                  </a:lnTo>
                  <a:lnTo>
                    <a:pt x="181" y="96"/>
                  </a:lnTo>
                  <a:lnTo>
                    <a:pt x="184" y="96"/>
                  </a:lnTo>
                  <a:lnTo>
                    <a:pt x="184" y="93"/>
                  </a:lnTo>
                  <a:lnTo>
                    <a:pt x="184" y="96"/>
                  </a:lnTo>
                  <a:lnTo>
                    <a:pt x="187" y="96"/>
                  </a:lnTo>
                  <a:lnTo>
                    <a:pt x="187" y="98"/>
                  </a:lnTo>
                  <a:lnTo>
                    <a:pt x="189" y="98"/>
                  </a:lnTo>
                  <a:lnTo>
                    <a:pt x="192" y="98"/>
                  </a:lnTo>
                  <a:lnTo>
                    <a:pt x="192" y="96"/>
                  </a:lnTo>
                  <a:lnTo>
                    <a:pt x="192" y="98"/>
                  </a:lnTo>
                  <a:lnTo>
                    <a:pt x="192" y="101"/>
                  </a:lnTo>
                  <a:lnTo>
                    <a:pt x="195" y="101"/>
                  </a:lnTo>
                  <a:lnTo>
                    <a:pt x="195" y="104"/>
                  </a:lnTo>
                  <a:lnTo>
                    <a:pt x="195" y="106"/>
                  </a:lnTo>
                  <a:lnTo>
                    <a:pt x="195" y="109"/>
                  </a:lnTo>
                  <a:lnTo>
                    <a:pt x="195" y="112"/>
                  </a:lnTo>
                  <a:lnTo>
                    <a:pt x="195" y="114"/>
                  </a:lnTo>
                  <a:lnTo>
                    <a:pt x="195" y="117"/>
                  </a:lnTo>
                  <a:lnTo>
                    <a:pt x="197" y="117"/>
                  </a:lnTo>
                  <a:lnTo>
                    <a:pt x="200" y="117"/>
                  </a:lnTo>
                  <a:lnTo>
                    <a:pt x="200" y="114"/>
                  </a:lnTo>
                  <a:lnTo>
                    <a:pt x="203" y="114"/>
                  </a:lnTo>
                  <a:lnTo>
                    <a:pt x="203" y="112"/>
                  </a:lnTo>
                  <a:lnTo>
                    <a:pt x="203" y="109"/>
                  </a:lnTo>
                  <a:lnTo>
                    <a:pt x="205" y="109"/>
                  </a:lnTo>
                  <a:lnTo>
                    <a:pt x="205" y="106"/>
                  </a:lnTo>
                  <a:lnTo>
                    <a:pt x="203" y="106"/>
                  </a:lnTo>
                  <a:lnTo>
                    <a:pt x="205" y="104"/>
                  </a:lnTo>
                  <a:lnTo>
                    <a:pt x="205" y="106"/>
                  </a:lnTo>
                  <a:lnTo>
                    <a:pt x="205" y="104"/>
                  </a:lnTo>
                  <a:lnTo>
                    <a:pt x="208" y="104"/>
                  </a:lnTo>
                  <a:lnTo>
                    <a:pt x="208" y="101"/>
                  </a:lnTo>
                  <a:lnTo>
                    <a:pt x="211" y="101"/>
                  </a:lnTo>
                  <a:lnTo>
                    <a:pt x="211" y="98"/>
                  </a:lnTo>
                  <a:lnTo>
                    <a:pt x="213" y="98"/>
                  </a:lnTo>
                  <a:lnTo>
                    <a:pt x="213" y="96"/>
                  </a:lnTo>
                  <a:lnTo>
                    <a:pt x="213" y="93"/>
                  </a:lnTo>
                  <a:lnTo>
                    <a:pt x="213" y="96"/>
                  </a:lnTo>
                  <a:lnTo>
                    <a:pt x="213" y="93"/>
                  </a:lnTo>
                  <a:lnTo>
                    <a:pt x="216" y="93"/>
                  </a:lnTo>
                  <a:lnTo>
                    <a:pt x="216" y="90"/>
                  </a:lnTo>
                  <a:lnTo>
                    <a:pt x="219" y="90"/>
                  </a:lnTo>
                  <a:lnTo>
                    <a:pt x="219" y="88"/>
                  </a:lnTo>
                  <a:lnTo>
                    <a:pt x="219" y="90"/>
                  </a:lnTo>
                  <a:lnTo>
                    <a:pt x="221" y="90"/>
                  </a:lnTo>
                  <a:lnTo>
                    <a:pt x="221" y="88"/>
                  </a:lnTo>
                  <a:lnTo>
                    <a:pt x="224" y="88"/>
                  </a:lnTo>
                  <a:lnTo>
                    <a:pt x="224" y="85"/>
                  </a:lnTo>
                  <a:lnTo>
                    <a:pt x="224" y="82"/>
                  </a:lnTo>
                  <a:lnTo>
                    <a:pt x="227" y="82"/>
                  </a:lnTo>
                  <a:lnTo>
                    <a:pt x="227" y="80"/>
                  </a:lnTo>
                  <a:lnTo>
                    <a:pt x="229" y="80"/>
                  </a:lnTo>
                  <a:lnTo>
                    <a:pt x="229" y="77"/>
                  </a:lnTo>
                  <a:lnTo>
                    <a:pt x="232" y="77"/>
                  </a:lnTo>
                  <a:lnTo>
                    <a:pt x="232" y="74"/>
                  </a:lnTo>
                  <a:lnTo>
                    <a:pt x="235" y="74"/>
                  </a:lnTo>
                  <a:lnTo>
                    <a:pt x="235" y="72"/>
                  </a:lnTo>
                  <a:lnTo>
                    <a:pt x="237" y="72"/>
                  </a:lnTo>
                  <a:lnTo>
                    <a:pt x="237" y="69"/>
                  </a:lnTo>
                  <a:lnTo>
                    <a:pt x="240" y="69"/>
                  </a:lnTo>
                  <a:lnTo>
                    <a:pt x="243" y="69"/>
                  </a:lnTo>
                  <a:lnTo>
                    <a:pt x="243" y="66"/>
                  </a:lnTo>
                  <a:lnTo>
                    <a:pt x="243" y="64"/>
                  </a:lnTo>
                  <a:lnTo>
                    <a:pt x="243" y="61"/>
                  </a:lnTo>
                  <a:lnTo>
                    <a:pt x="240" y="61"/>
                  </a:lnTo>
                  <a:lnTo>
                    <a:pt x="240" y="58"/>
                  </a:lnTo>
                  <a:lnTo>
                    <a:pt x="240" y="56"/>
                  </a:lnTo>
                  <a:lnTo>
                    <a:pt x="237" y="56"/>
                  </a:lnTo>
                  <a:lnTo>
                    <a:pt x="237" y="53"/>
                  </a:lnTo>
                  <a:lnTo>
                    <a:pt x="235" y="53"/>
                  </a:lnTo>
                  <a:lnTo>
                    <a:pt x="235" y="50"/>
                  </a:lnTo>
                  <a:lnTo>
                    <a:pt x="235" y="53"/>
                  </a:lnTo>
                  <a:lnTo>
                    <a:pt x="232" y="53"/>
                  </a:lnTo>
                  <a:lnTo>
                    <a:pt x="229" y="53"/>
                  </a:lnTo>
                  <a:lnTo>
                    <a:pt x="232" y="53"/>
                  </a:lnTo>
                  <a:lnTo>
                    <a:pt x="232" y="50"/>
                  </a:lnTo>
                  <a:lnTo>
                    <a:pt x="235" y="50"/>
                  </a:lnTo>
                  <a:lnTo>
                    <a:pt x="235" y="48"/>
                  </a:lnTo>
                  <a:lnTo>
                    <a:pt x="232" y="48"/>
                  </a:lnTo>
                  <a:lnTo>
                    <a:pt x="235" y="48"/>
                  </a:lnTo>
                  <a:lnTo>
                    <a:pt x="235" y="45"/>
                  </a:lnTo>
                  <a:lnTo>
                    <a:pt x="232" y="45"/>
                  </a:lnTo>
                  <a:lnTo>
                    <a:pt x="235" y="45"/>
                  </a:lnTo>
                  <a:lnTo>
                    <a:pt x="235" y="42"/>
                  </a:lnTo>
                  <a:lnTo>
                    <a:pt x="232" y="42"/>
                  </a:lnTo>
                  <a:lnTo>
                    <a:pt x="232" y="45"/>
                  </a:lnTo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52" name="Freeform 818"/>
            <p:cNvSpPr>
              <a:spLocks/>
            </p:cNvSpPr>
            <p:nvPr/>
          </p:nvSpPr>
          <p:spPr bwMode="auto">
            <a:xfrm>
              <a:off x="6977063" y="5434013"/>
              <a:ext cx="58737" cy="74612"/>
            </a:xfrm>
            <a:custGeom>
              <a:avLst/>
              <a:gdLst>
                <a:gd name="T0" fmla="*/ 2147483647 w 16"/>
                <a:gd name="T1" fmla="*/ 2147483647 h 19"/>
                <a:gd name="T2" fmla="*/ 2147483647 w 16"/>
                <a:gd name="T3" fmla="*/ 2147483647 h 19"/>
                <a:gd name="T4" fmla="*/ 2147483647 w 16"/>
                <a:gd name="T5" fmla="*/ 2147483647 h 19"/>
                <a:gd name="T6" fmla="*/ 2147483647 w 16"/>
                <a:gd name="T7" fmla="*/ 2147483647 h 19"/>
                <a:gd name="T8" fmla="*/ 2147483647 w 16"/>
                <a:gd name="T9" fmla="*/ 2147483647 h 19"/>
                <a:gd name="T10" fmla="*/ 2147483647 w 16"/>
                <a:gd name="T11" fmla="*/ 2147483647 h 19"/>
                <a:gd name="T12" fmla="*/ 2147483647 w 16"/>
                <a:gd name="T13" fmla="*/ 0 h 19"/>
                <a:gd name="T14" fmla="*/ 2147483647 w 16"/>
                <a:gd name="T15" fmla="*/ 0 h 19"/>
                <a:gd name="T16" fmla="*/ 2147483647 w 16"/>
                <a:gd name="T17" fmla="*/ 2147483647 h 19"/>
                <a:gd name="T18" fmla="*/ 2147483647 w 16"/>
                <a:gd name="T19" fmla="*/ 2147483647 h 19"/>
                <a:gd name="T20" fmla="*/ 0 w 16"/>
                <a:gd name="T21" fmla="*/ 2147483647 h 19"/>
                <a:gd name="T22" fmla="*/ 0 w 16"/>
                <a:gd name="T23" fmla="*/ 2147483647 h 19"/>
                <a:gd name="T24" fmla="*/ 2147483647 w 16"/>
                <a:gd name="T25" fmla="*/ 2147483647 h 19"/>
                <a:gd name="T26" fmla="*/ 2147483647 w 16"/>
                <a:gd name="T27" fmla="*/ 2147483647 h 19"/>
                <a:gd name="T28" fmla="*/ 2147483647 w 16"/>
                <a:gd name="T29" fmla="*/ 2147483647 h 19"/>
                <a:gd name="T30" fmla="*/ 2147483647 w 16"/>
                <a:gd name="T31" fmla="*/ 2147483647 h 19"/>
                <a:gd name="T32" fmla="*/ 2147483647 w 16"/>
                <a:gd name="T33" fmla="*/ 2147483647 h 19"/>
                <a:gd name="T34" fmla="*/ 2147483647 w 16"/>
                <a:gd name="T35" fmla="*/ 2147483647 h 19"/>
                <a:gd name="T36" fmla="*/ 2147483647 w 16"/>
                <a:gd name="T37" fmla="*/ 2147483647 h 19"/>
                <a:gd name="T38" fmla="*/ 2147483647 w 16"/>
                <a:gd name="T39" fmla="*/ 2147483647 h 19"/>
                <a:gd name="T40" fmla="*/ 2147483647 w 16"/>
                <a:gd name="T41" fmla="*/ 2147483647 h 19"/>
                <a:gd name="T42" fmla="*/ 2147483647 w 16"/>
                <a:gd name="T43" fmla="*/ 2147483647 h 19"/>
                <a:gd name="T44" fmla="*/ 2147483647 w 16"/>
                <a:gd name="T45" fmla="*/ 2147483647 h 19"/>
                <a:gd name="T46" fmla="*/ 2147483647 w 16"/>
                <a:gd name="T47" fmla="*/ 2147483647 h 19"/>
                <a:gd name="T48" fmla="*/ 2147483647 w 16"/>
                <a:gd name="T49" fmla="*/ 2147483647 h 19"/>
                <a:gd name="T50" fmla="*/ 2147483647 w 16"/>
                <a:gd name="T51" fmla="*/ 2147483647 h 19"/>
                <a:gd name="T52" fmla="*/ 2147483647 w 16"/>
                <a:gd name="T53" fmla="*/ 2147483647 h 19"/>
                <a:gd name="T54" fmla="*/ 2147483647 w 16"/>
                <a:gd name="T55" fmla="*/ 2147483647 h 1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6"/>
                <a:gd name="T85" fmla="*/ 0 h 19"/>
                <a:gd name="T86" fmla="*/ 16 w 16"/>
                <a:gd name="T87" fmla="*/ 19 h 1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6" h="19">
                  <a:moveTo>
                    <a:pt x="16" y="8"/>
                  </a:moveTo>
                  <a:lnTo>
                    <a:pt x="16" y="6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8" y="3"/>
                  </a:lnTo>
                  <a:lnTo>
                    <a:pt x="8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3" y="8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5" y="19"/>
                  </a:lnTo>
                  <a:lnTo>
                    <a:pt x="8" y="19"/>
                  </a:lnTo>
                  <a:lnTo>
                    <a:pt x="8" y="16"/>
                  </a:lnTo>
                  <a:lnTo>
                    <a:pt x="11" y="16"/>
                  </a:lnTo>
                  <a:lnTo>
                    <a:pt x="11" y="14"/>
                  </a:lnTo>
                  <a:lnTo>
                    <a:pt x="13" y="14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3" y="8"/>
                  </a:lnTo>
                  <a:lnTo>
                    <a:pt x="16" y="8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53" name="Freeform 819"/>
            <p:cNvSpPr>
              <a:spLocks/>
            </p:cNvSpPr>
            <p:nvPr/>
          </p:nvSpPr>
          <p:spPr bwMode="auto">
            <a:xfrm>
              <a:off x="6964363" y="5372100"/>
              <a:ext cx="53975" cy="42863"/>
            </a:xfrm>
            <a:custGeom>
              <a:avLst/>
              <a:gdLst>
                <a:gd name="T0" fmla="*/ 2147483647 w 14"/>
                <a:gd name="T1" fmla="*/ 0 h 11"/>
                <a:gd name="T2" fmla="*/ 2147483647 w 14"/>
                <a:gd name="T3" fmla="*/ 0 h 11"/>
                <a:gd name="T4" fmla="*/ 2147483647 w 14"/>
                <a:gd name="T5" fmla="*/ 2147483647 h 11"/>
                <a:gd name="T6" fmla="*/ 2147483647 w 14"/>
                <a:gd name="T7" fmla="*/ 2147483647 h 11"/>
                <a:gd name="T8" fmla="*/ 2147483647 w 14"/>
                <a:gd name="T9" fmla="*/ 2147483647 h 11"/>
                <a:gd name="T10" fmla="*/ 2147483647 w 14"/>
                <a:gd name="T11" fmla="*/ 2147483647 h 11"/>
                <a:gd name="T12" fmla="*/ 2147483647 w 14"/>
                <a:gd name="T13" fmla="*/ 2147483647 h 11"/>
                <a:gd name="T14" fmla="*/ 2147483647 w 14"/>
                <a:gd name="T15" fmla="*/ 2147483647 h 11"/>
                <a:gd name="T16" fmla="*/ 2147483647 w 14"/>
                <a:gd name="T17" fmla="*/ 2147483647 h 11"/>
                <a:gd name="T18" fmla="*/ 2147483647 w 14"/>
                <a:gd name="T19" fmla="*/ 2147483647 h 11"/>
                <a:gd name="T20" fmla="*/ 2147483647 w 14"/>
                <a:gd name="T21" fmla="*/ 2147483647 h 11"/>
                <a:gd name="T22" fmla="*/ 2147483647 w 14"/>
                <a:gd name="T23" fmla="*/ 2147483647 h 11"/>
                <a:gd name="T24" fmla="*/ 2147483647 w 14"/>
                <a:gd name="T25" fmla="*/ 2147483647 h 11"/>
                <a:gd name="T26" fmla="*/ 2147483647 w 14"/>
                <a:gd name="T27" fmla="*/ 2147483647 h 11"/>
                <a:gd name="T28" fmla="*/ 2147483647 w 14"/>
                <a:gd name="T29" fmla="*/ 2147483647 h 11"/>
                <a:gd name="T30" fmla="*/ 0 w 14"/>
                <a:gd name="T31" fmla="*/ 2147483647 h 11"/>
                <a:gd name="T32" fmla="*/ 0 w 14"/>
                <a:gd name="T33" fmla="*/ 2147483647 h 11"/>
                <a:gd name="T34" fmla="*/ 0 w 14"/>
                <a:gd name="T35" fmla="*/ 2147483647 h 11"/>
                <a:gd name="T36" fmla="*/ 0 w 14"/>
                <a:gd name="T37" fmla="*/ 2147483647 h 11"/>
                <a:gd name="T38" fmla="*/ 0 w 14"/>
                <a:gd name="T39" fmla="*/ 2147483647 h 11"/>
                <a:gd name="T40" fmla="*/ 0 w 14"/>
                <a:gd name="T41" fmla="*/ 0 h 11"/>
                <a:gd name="T42" fmla="*/ 2147483647 w 14"/>
                <a:gd name="T43" fmla="*/ 0 h 1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4"/>
                <a:gd name="T67" fmla="*/ 0 h 11"/>
                <a:gd name="T68" fmla="*/ 14 w 14"/>
                <a:gd name="T69" fmla="*/ 11 h 1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4" h="11">
                  <a:moveTo>
                    <a:pt x="3" y="0"/>
                  </a:moveTo>
                  <a:lnTo>
                    <a:pt x="6" y="0"/>
                  </a:lnTo>
                  <a:lnTo>
                    <a:pt x="6" y="3"/>
                  </a:lnTo>
                  <a:lnTo>
                    <a:pt x="8" y="3"/>
                  </a:lnTo>
                  <a:lnTo>
                    <a:pt x="11" y="6"/>
                  </a:lnTo>
                  <a:lnTo>
                    <a:pt x="14" y="6"/>
                  </a:lnTo>
                  <a:lnTo>
                    <a:pt x="11" y="6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1" y="8"/>
                  </a:lnTo>
                  <a:lnTo>
                    <a:pt x="8" y="8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6" y="8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54" name="Freeform 820"/>
            <p:cNvSpPr>
              <a:spLocks/>
            </p:cNvSpPr>
            <p:nvPr/>
          </p:nvSpPr>
          <p:spPr bwMode="auto">
            <a:xfrm>
              <a:off x="7024688" y="5402263"/>
              <a:ext cx="30162" cy="22225"/>
            </a:xfrm>
            <a:custGeom>
              <a:avLst/>
              <a:gdLst>
                <a:gd name="T0" fmla="*/ 2147483647 w 8"/>
                <a:gd name="T1" fmla="*/ 0 h 6"/>
                <a:gd name="T2" fmla="*/ 0 w 8"/>
                <a:gd name="T3" fmla="*/ 0 h 6"/>
                <a:gd name="T4" fmla="*/ 0 w 8"/>
                <a:gd name="T5" fmla="*/ 2147483647 h 6"/>
                <a:gd name="T6" fmla="*/ 0 w 8"/>
                <a:gd name="T7" fmla="*/ 2147483647 h 6"/>
                <a:gd name="T8" fmla="*/ 2147483647 w 8"/>
                <a:gd name="T9" fmla="*/ 2147483647 h 6"/>
                <a:gd name="T10" fmla="*/ 2147483647 w 8"/>
                <a:gd name="T11" fmla="*/ 2147483647 h 6"/>
                <a:gd name="T12" fmla="*/ 2147483647 w 8"/>
                <a:gd name="T13" fmla="*/ 2147483647 h 6"/>
                <a:gd name="T14" fmla="*/ 2147483647 w 8"/>
                <a:gd name="T15" fmla="*/ 2147483647 h 6"/>
                <a:gd name="T16" fmla="*/ 2147483647 w 8"/>
                <a:gd name="T17" fmla="*/ 2147483647 h 6"/>
                <a:gd name="T18" fmla="*/ 2147483647 w 8"/>
                <a:gd name="T19" fmla="*/ 0 h 6"/>
                <a:gd name="T20" fmla="*/ 2147483647 w 8"/>
                <a:gd name="T21" fmla="*/ 0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6"/>
                <a:gd name="T35" fmla="*/ 8 w 8"/>
                <a:gd name="T36" fmla="*/ 6 h 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6">
                  <a:moveTo>
                    <a:pt x="3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3" y="6"/>
                  </a:lnTo>
                  <a:lnTo>
                    <a:pt x="6" y="6"/>
                  </a:lnTo>
                  <a:lnTo>
                    <a:pt x="8" y="6"/>
                  </a:lnTo>
                  <a:lnTo>
                    <a:pt x="8" y="3"/>
                  </a:lnTo>
                  <a:lnTo>
                    <a:pt x="6" y="3"/>
                  </a:lnTo>
                  <a:lnTo>
                    <a:pt x="6" y="0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55" name="Freeform 821"/>
            <p:cNvSpPr>
              <a:spLocks/>
            </p:cNvSpPr>
            <p:nvPr/>
          </p:nvSpPr>
          <p:spPr bwMode="auto">
            <a:xfrm>
              <a:off x="7048500" y="5424488"/>
              <a:ext cx="30163" cy="23812"/>
            </a:xfrm>
            <a:custGeom>
              <a:avLst/>
              <a:gdLst>
                <a:gd name="T0" fmla="*/ 2147483647 w 8"/>
                <a:gd name="T1" fmla="*/ 2147483647 h 5"/>
                <a:gd name="T2" fmla="*/ 2147483647 w 8"/>
                <a:gd name="T3" fmla="*/ 2147483647 h 5"/>
                <a:gd name="T4" fmla="*/ 2147483647 w 8"/>
                <a:gd name="T5" fmla="*/ 2147483647 h 5"/>
                <a:gd name="T6" fmla="*/ 0 w 8"/>
                <a:gd name="T7" fmla="*/ 2147483647 h 5"/>
                <a:gd name="T8" fmla="*/ 2147483647 w 8"/>
                <a:gd name="T9" fmla="*/ 2147483647 h 5"/>
                <a:gd name="T10" fmla="*/ 2147483647 w 8"/>
                <a:gd name="T11" fmla="*/ 0 h 5"/>
                <a:gd name="T12" fmla="*/ 2147483647 w 8"/>
                <a:gd name="T13" fmla="*/ 0 h 5"/>
                <a:gd name="T14" fmla="*/ 2147483647 w 8"/>
                <a:gd name="T15" fmla="*/ 2147483647 h 5"/>
                <a:gd name="T16" fmla="*/ 2147483647 w 8"/>
                <a:gd name="T17" fmla="*/ 2147483647 h 5"/>
                <a:gd name="T18" fmla="*/ 2147483647 w 8"/>
                <a:gd name="T19" fmla="*/ 2147483647 h 5"/>
                <a:gd name="T20" fmla="*/ 2147483647 w 8"/>
                <a:gd name="T21" fmla="*/ 2147483647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5"/>
                <a:gd name="T35" fmla="*/ 8 w 8"/>
                <a:gd name="T36" fmla="*/ 5 h 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5">
                  <a:moveTo>
                    <a:pt x="5" y="5"/>
                  </a:moveTo>
                  <a:lnTo>
                    <a:pt x="2" y="5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5"/>
                  </a:lnTo>
                  <a:lnTo>
                    <a:pt x="8" y="5"/>
                  </a:lnTo>
                  <a:lnTo>
                    <a:pt x="5" y="5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56" name="Freeform 822"/>
            <p:cNvSpPr>
              <a:spLocks/>
            </p:cNvSpPr>
            <p:nvPr/>
          </p:nvSpPr>
          <p:spPr bwMode="auto">
            <a:xfrm>
              <a:off x="6915150" y="5434013"/>
              <a:ext cx="31750" cy="14287"/>
            </a:xfrm>
            <a:custGeom>
              <a:avLst/>
              <a:gdLst>
                <a:gd name="T0" fmla="*/ 2147483647 w 8"/>
                <a:gd name="T1" fmla="*/ 2147483647 h 3"/>
                <a:gd name="T2" fmla="*/ 0 w 8"/>
                <a:gd name="T3" fmla="*/ 2147483647 h 3"/>
                <a:gd name="T4" fmla="*/ 0 w 8"/>
                <a:gd name="T5" fmla="*/ 0 h 3"/>
                <a:gd name="T6" fmla="*/ 2147483647 w 8"/>
                <a:gd name="T7" fmla="*/ 0 h 3"/>
                <a:gd name="T8" fmla="*/ 2147483647 w 8"/>
                <a:gd name="T9" fmla="*/ 0 h 3"/>
                <a:gd name="T10" fmla="*/ 2147483647 w 8"/>
                <a:gd name="T11" fmla="*/ 0 h 3"/>
                <a:gd name="T12" fmla="*/ 2147483647 w 8"/>
                <a:gd name="T13" fmla="*/ 2147483647 h 3"/>
                <a:gd name="T14" fmla="*/ 2147483647 w 8"/>
                <a:gd name="T15" fmla="*/ 2147483647 h 3"/>
                <a:gd name="T16" fmla="*/ 2147483647 w 8"/>
                <a:gd name="T17" fmla="*/ 214748364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3"/>
                <a:gd name="T29" fmla="*/ 8 w 8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3">
                  <a:moveTo>
                    <a:pt x="3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5" y="3"/>
                  </a:lnTo>
                  <a:lnTo>
                    <a:pt x="3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57" name="Freeform 823"/>
            <p:cNvSpPr>
              <a:spLocks/>
            </p:cNvSpPr>
            <p:nvPr/>
          </p:nvSpPr>
          <p:spPr bwMode="auto">
            <a:xfrm>
              <a:off x="6467475" y="5616575"/>
              <a:ext cx="39688" cy="19050"/>
            </a:xfrm>
            <a:custGeom>
              <a:avLst/>
              <a:gdLst>
                <a:gd name="T0" fmla="*/ 2147483647 w 11"/>
                <a:gd name="T1" fmla="*/ 2147483647 h 5"/>
                <a:gd name="T2" fmla="*/ 2147483647 w 11"/>
                <a:gd name="T3" fmla="*/ 2147483647 h 5"/>
                <a:gd name="T4" fmla="*/ 2147483647 w 11"/>
                <a:gd name="T5" fmla="*/ 2147483647 h 5"/>
                <a:gd name="T6" fmla="*/ 2147483647 w 11"/>
                <a:gd name="T7" fmla="*/ 2147483647 h 5"/>
                <a:gd name="T8" fmla="*/ 0 w 11"/>
                <a:gd name="T9" fmla="*/ 2147483647 h 5"/>
                <a:gd name="T10" fmla="*/ 0 w 11"/>
                <a:gd name="T11" fmla="*/ 0 h 5"/>
                <a:gd name="T12" fmla="*/ 0 w 11"/>
                <a:gd name="T13" fmla="*/ 2147483647 h 5"/>
                <a:gd name="T14" fmla="*/ 2147483647 w 11"/>
                <a:gd name="T15" fmla="*/ 2147483647 h 5"/>
                <a:gd name="T16" fmla="*/ 2147483647 w 11"/>
                <a:gd name="T17" fmla="*/ 2147483647 h 5"/>
                <a:gd name="T18" fmla="*/ 2147483647 w 11"/>
                <a:gd name="T19" fmla="*/ 2147483647 h 5"/>
                <a:gd name="T20" fmla="*/ 2147483647 w 11"/>
                <a:gd name="T21" fmla="*/ 2147483647 h 5"/>
                <a:gd name="T22" fmla="*/ 2147483647 w 11"/>
                <a:gd name="T23" fmla="*/ 2147483647 h 5"/>
                <a:gd name="T24" fmla="*/ 2147483647 w 11"/>
                <a:gd name="T25" fmla="*/ 2147483647 h 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1"/>
                <a:gd name="T40" fmla="*/ 0 h 5"/>
                <a:gd name="T41" fmla="*/ 11 w 11"/>
                <a:gd name="T42" fmla="*/ 5 h 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1" h="5">
                  <a:moveTo>
                    <a:pt x="8" y="5"/>
                  </a:moveTo>
                  <a:lnTo>
                    <a:pt x="5" y="5"/>
                  </a:lnTo>
                  <a:lnTo>
                    <a:pt x="3" y="5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5"/>
                  </a:lnTo>
                  <a:lnTo>
                    <a:pt x="8" y="5"/>
                  </a:lnTo>
                  <a:lnTo>
                    <a:pt x="11" y="5"/>
                  </a:lnTo>
                  <a:lnTo>
                    <a:pt x="8" y="5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58" name="Freeform 824"/>
            <p:cNvSpPr>
              <a:spLocks/>
            </p:cNvSpPr>
            <p:nvPr/>
          </p:nvSpPr>
          <p:spPr bwMode="auto">
            <a:xfrm>
              <a:off x="6937375" y="5383213"/>
              <a:ext cx="19050" cy="9525"/>
            </a:xfrm>
            <a:custGeom>
              <a:avLst/>
              <a:gdLst>
                <a:gd name="T0" fmla="*/ 0 w 6"/>
                <a:gd name="T1" fmla="*/ 2147483647 h 3"/>
                <a:gd name="T2" fmla="*/ 0 w 6"/>
                <a:gd name="T3" fmla="*/ 0 h 3"/>
                <a:gd name="T4" fmla="*/ 2147483647 w 6"/>
                <a:gd name="T5" fmla="*/ 0 h 3"/>
                <a:gd name="T6" fmla="*/ 2147483647 w 6"/>
                <a:gd name="T7" fmla="*/ 0 h 3"/>
                <a:gd name="T8" fmla="*/ 2147483647 w 6"/>
                <a:gd name="T9" fmla="*/ 2147483647 h 3"/>
                <a:gd name="T10" fmla="*/ 2147483647 w 6"/>
                <a:gd name="T11" fmla="*/ 2147483647 h 3"/>
                <a:gd name="T12" fmla="*/ 0 w 6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3"/>
                <a:gd name="T23" fmla="*/ 6 w 6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3">
                  <a:moveTo>
                    <a:pt x="0" y="3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3" y="3"/>
                  </a:lnTo>
                  <a:lnTo>
                    <a:pt x="0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59" name="Freeform 825"/>
            <p:cNvSpPr>
              <a:spLocks/>
            </p:cNvSpPr>
            <p:nvPr/>
          </p:nvSpPr>
          <p:spPr bwMode="auto">
            <a:xfrm>
              <a:off x="6797675" y="5467350"/>
              <a:ext cx="17463" cy="9525"/>
            </a:xfrm>
            <a:custGeom>
              <a:avLst/>
              <a:gdLst>
                <a:gd name="T0" fmla="*/ 2147483647 w 5"/>
                <a:gd name="T1" fmla="*/ 2147483647 h 3"/>
                <a:gd name="T2" fmla="*/ 2147483647 w 5"/>
                <a:gd name="T3" fmla="*/ 0 h 3"/>
                <a:gd name="T4" fmla="*/ 2147483647 w 5"/>
                <a:gd name="T5" fmla="*/ 0 h 3"/>
                <a:gd name="T6" fmla="*/ 2147483647 w 5"/>
                <a:gd name="T7" fmla="*/ 2147483647 h 3"/>
                <a:gd name="T8" fmla="*/ 2147483647 w 5"/>
                <a:gd name="T9" fmla="*/ 2147483647 h 3"/>
                <a:gd name="T10" fmla="*/ 0 w 5"/>
                <a:gd name="T11" fmla="*/ 2147483647 h 3"/>
                <a:gd name="T12" fmla="*/ 2147483647 w 5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3"/>
                <a:gd name="T23" fmla="*/ 5 w 5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3">
                  <a:moveTo>
                    <a:pt x="3" y="3"/>
                  </a:moveTo>
                  <a:lnTo>
                    <a:pt x="3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3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60" name="Freeform 826"/>
            <p:cNvSpPr>
              <a:spLocks/>
            </p:cNvSpPr>
            <p:nvPr/>
          </p:nvSpPr>
          <p:spPr bwMode="auto">
            <a:xfrm>
              <a:off x="6567488" y="5700713"/>
              <a:ext cx="17462" cy="9525"/>
            </a:xfrm>
            <a:custGeom>
              <a:avLst/>
              <a:gdLst>
                <a:gd name="T0" fmla="*/ 2147483647 w 5"/>
                <a:gd name="T1" fmla="*/ 0 h 3"/>
                <a:gd name="T2" fmla="*/ 2147483647 w 5"/>
                <a:gd name="T3" fmla="*/ 2147483647 h 3"/>
                <a:gd name="T4" fmla="*/ 2147483647 w 5"/>
                <a:gd name="T5" fmla="*/ 2147483647 h 3"/>
                <a:gd name="T6" fmla="*/ 2147483647 w 5"/>
                <a:gd name="T7" fmla="*/ 2147483647 h 3"/>
                <a:gd name="T8" fmla="*/ 2147483647 w 5"/>
                <a:gd name="T9" fmla="*/ 0 h 3"/>
                <a:gd name="T10" fmla="*/ 0 w 5"/>
                <a:gd name="T11" fmla="*/ 0 h 3"/>
                <a:gd name="T12" fmla="*/ 0 w 5"/>
                <a:gd name="T13" fmla="*/ 2147483647 h 3"/>
                <a:gd name="T14" fmla="*/ 0 w 5"/>
                <a:gd name="T15" fmla="*/ 0 h 3"/>
                <a:gd name="T16" fmla="*/ 2147483647 w 5"/>
                <a:gd name="T17" fmla="*/ 0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3"/>
                <a:gd name="T29" fmla="*/ 5 w 5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3">
                  <a:moveTo>
                    <a:pt x="2" y="0"/>
                  </a:moveTo>
                  <a:lnTo>
                    <a:pt x="2" y="3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61" name="Freeform 827"/>
            <p:cNvSpPr>
              <a:spLocks/>
            </p:cNvSpPr>
            <p:nvPr/>
          </p:nvSpPr>
          <p:spPr bwMode="auto">
            <a:xfrm>
              <a:off x="6929438" y="5402263"/>
              <a:ext cx="17462" cy="12700"/>
            </a:xfrm>
            <a:custGeom>
              <a:avLst/>
              <a:gdLst>
                <a:gd name="T0" fmla="*/ 2147483647 w 5"/>
                <a:gd name="T1" fmla="*/ 0 h 3"/>
                <a:gd name="T2" fmla="*/ 2147483647 w 5"/>
                <a:gd name="T3" fmla="*/ 0 h 3"/>
                <a:gd name="T4" fmla="*/ 2147483647 w 5"/>
                <a:gd name="T5" fmla="*/ 2147483647 h 3"/>
                <a:gd name="T6" fmla="*/ 2147483647 w 5"/>
                <a:gd name="T7" fmla="*/ 2147483647 h 3"/>
                <a:gd name="T8" fmla="*/ 2147483647 w 5"/>
                <a:gd name="T9" fmla="*/ 0 h 3"/>
                <a:gd name="T10" fmla="*/ 0 w 5"/>
                <a:gd name="T11" fmla="*/ 0 h 3"/>
                <a:gd name="T12" fmla="*/ 2147483647 w 5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3"/>
                <a:gd name="T23" fmla="*/ 5 w 5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3">
                  <a:moveTo>
                    <a:pt x="2" y="0"/>
                  </a:moveTo>
                  <a:lnTo>
                    <a:pt x="5" y="0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62" name="Freeform 828"/>
            <p:cNvSpPr>
              <a:spLocks/>
            </p:cNvSpPr>
            <p:nvPr/>
          </p:nvSpPr>
          <p:spPr bwMode="auto">
            <a:xfrm>
              <a:off x="7054850" y="5476875"/>
              <a:ext cx="12700" cy="12700"/>
            </a:xfrm>
            <a:custGeom>
              <a:avLst/>
              <a:gdLst>
                <a:gd name="T0" fmla="*/ 0 w 3"/>
                <a:gd name="T1" fmla="*/ 2147483647 h 3"/>
                <a:gd name="T2" fmla="*/ 0 w 3"/>
                <a:gd name="T3" fmla="*/ 0 h 3"/>
                <a:gd name="T4" fmla="*/ 0 w 3"/>
                <a:gd name="T5" fmla="*/ 2147483647 h 3"/>
                <a:gd name="T6" fmla="*/ 2147483647 w 3"/>
                <a:gd name="T7" fmla="*/ 2147483647 h 3"/>
                <a:gd name="T8" fmla="*/ 0 w 3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3" y="3"/>
                  </a:lnTo>
                  <a:lnTo>
                    <a:pt x="0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63" name="Freeform 829"/>
            <p:cNvSpPr>
              <a:spLocks/>
            </p:cNvSpPr>
            <p:nvPr/>
          </p:nvSpPr>
          <p:spPr bwMode="auto">
            <a:xfrm>
              <a:off x="6435725" y="5605463"/>
              <a:ext cx="12700" cy="19050"/>
            </a:xfrm>
            <a:custGeom>
              <a:avLst/>
              <a:gdLst>
                <a:gd name="T0" fmla="*/ 2147483647 w 3"/>
                <a:gd name="T1" fmla="*/ 2147483647 h 5"/>
                <a:gd name="T2" fmla="*/ 2147483647 w 3"/>
                <a:gd name="T3" fmla="*/ 2147483647 h 5"/>
                <a:gd name="T4" fmla="*/ 2147483647 w 3"/>
                <a:gd name="T5" fmla="*/ 2147483647 h 5"/>
                <a:gd name="T6" fmla="*/ 0 w 3"/>
                <a:gd name="T7" fmla="*/ 2147483647 h 5"/>
                <a:gd name="T8" fmla="*/ 0 w 3"/>
                <a:gd name="T9" fmla="*/ 0 h 5"/>
                <a:gd name="T10" fmla="*/ 0 w 3"/>
                <a:gd name="T11" fmla="*/ 2147483647 h 5"/>
                <a:gd name="T12" fmla="*/ 2147483647 w 3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5"/>
                <a:gd name="T23" fmla="*/ 3 w 3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5">
                  <a:moveTo>
                    <a:pt x="3" y="3"/>
                  </a:moveTo>
                  <a:lnTo>
                    <a:pt x="3" y="5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64" name="Freeform 830"/>
            <p:cNvSpPr>
              <a:spLocks/>
            </p:cNvSpPr>
            <p:nvPr/>
          </p:nvSpPr>
          <p:spPr bwMode="auto">
            <a:xfrm>
              <a:off x="6537325" y="5667375"/>
              <a:ext cx="9525" cy="14288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2147483647 h 3"/>
                <a:gd name="T4" fmla="*/ 2147483647 w 2"/>
                <a:gd name="T5" fmla="*/ 2147483647 h 3"/>
                <a:gd name="T6" fmla="*/ 0 w 2"/>
                <a:gd name="T7" fmla="*/ 2147483647 h 3"/>
                <a:gd name="T8" fmla="*/ 2147483647 w 2"/>
                <a:gd name="T9" fmla="*/ 2147483647 h 3"/>
                <a:gd name="T10" fmla="*/ 0 w 2"/>
                <a:gd name="T11" fmla="*/ 2147483647 h 3"/>
                <a:gd name="T12" fmla="*/ 0 w 2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3"/>
                <a:gd name="T23" fmla="*/ 2 w 2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3">
                  <a:moveTo>
                    <a:pt x="0" y="0"/>
                  </a:moveTo>
                  <a:lnTo>
                    <a:pt x="0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65" name="Freeform 831"/>
            <p:cNvSpPr>
              <a:spLocks/>
            </p:cNvSpPr>
            <p:nvPr/>
          </p:nvSpPr>
          <p:spPr bwMode="auto">
            <a:xfrm>
              <a:off x="6786563" y="5467350"/>
              <a:ext cx="11112" cy="31750"/>
            </a:xfrm>
            <a:custGeom>
              <a:avLst/>
              <a:gdLst>
                <a:gd name="T0" fmla="*/ 2147483647 w 3"/>
                <a:gd name="T1" fmla="*/ 0 h 8"/>
                <a:gd name="T2" fmla="*/ 2147483647 w 3"/>
                <a:gd name="T3" fmla="*/ 2147483647 h 8"/>
                <a:gd name="T4" fmla="*/ 0 w 3"/>
                <a:gd name="T5" fmla="*/ 2147483647 h 8"/>
                <a:gd name="T6" fmla="*/ 0 w 3"/>
                <a:gd name="T7" fmla="*/ 2147483647 h 8"/>
                <a:gd name="T8" fmla="*/ 2147483647 w 3"/>
                <a:gd name="T9" fmla="*/ 2147483647 h 8"/>
                <a:gd name="T10" fmla="*/ 2147483647 w 3"/>
                <a:gd name="T11" fmla="*/ 2147483647 h 8"/>
                <a:gd name="T12" fmla="*/ 0 w 3"/>
                <a:gd name="T13" fmla="*/ 2147483647 h 8"/>
                <a:gd name="T14" fmla="*/ 0 w 3"/>
                <a:gd name="T15" fmla="*/ 2147483647 h 8"/>
                <a:gd name="T16" fmla="*/ 2147483647 w 3"/>
                <a:gd name="T17" fmla="*/ 2147483647 h 8"/>
                <a:gd name="T18" fmla="*/ 2147483647 w 3"/>
                <a:gd name="T19" fmla="*/ 0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"/>
                <a:gd name="T31" fmla="*/ 0 h 8"/>
                <a:gd name="T32" fmla="*/ 3 w 3"/>
                <a:gd name="T33" fmla="*/ 8 h 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" h="8">
                  <a:moveTo>
                    <a:pt x="3" y="0"/>
                  </a:move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3" y="6"/>
                  </a:lnTo>
                  <a:lnTo>
                    <a:pt x="3" y="8"/>
                  </a:lnTo>
                  <a:lnTo>
                    <a:pt x="0" y="6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66" name="Freeform 832"/>
            <p:cNvSpPr>
              <a:spLocks/>
            </p:cNvSpPr>
            <p:nvPr/>
          </p:nvSpPr>
          <p:spPr bwMode="auto">
            <a:xfrm>
              <a:off x="6780213" y="5584825"/>
              <a:ext cx="6350" cy="7938"/>
            </a:xfrm>
            <a:custGeom>
              <a:avLst/>
              <a:gdLst>
                <a:gd name="T0" fmla="*/ 2147483647 w 2"/>
                <a:gd name="T1" fmla="*/ 2147483647 h 2"/>
                <a:gd name="T2" fmla="*/ 2147483647 w 2"/>
                <a:gd name="T3" fmla="*/ 0 h 2"/>
                <a:gd name="T4" fmla="*/ 2147483647 w 2"/>
                <a:gd name="T5" fmla="*/ 2147483647 h 2"/>
                <a:gd name="T6" fmla="*/ 0 w 2"/>
                <a:gd name="T7" fmla="*/ 2147483647 h 2"/>
                <a:gd name="T8" fmla="*/ 2147483647 w 2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2"/>
                <a:gd name="T17" fmla="*/ 2 w 2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2">
                  <a:moveTo>
                    <a:pt x="2" y="2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67" name="Freeform 833"/>
            <p:cNvSpPr>
              <a:spLocks/>
            </p:cNvSpPr>
            <p:nvPr/>
          </p:nvSpPr>
          <p:spPr bwMode="auto">
            <a:xfrm>
              <a:off x="6557963" y="5689600"/>
              <a:ext cx="17462" cy="11113"/>
            </a:xfrm>
            <a:custGeom>
              <a:avLst/>
              <a:gdLst>
                <a:gd name="T0" fmla="*/ 2147483647 w 5"/>
                <a:gd name="T1" fmla="*/ 0 h 3"/>
                <a:gd name="T2" fmla="*/ 2147483647 w 5"/>
                <a:gd name="T3" fmla="*/ 0 h 3"/>
                <a:gd name="T4" fmla="*/ 2147483647 w 5"/>
                <a:gd name="T5" fmla="*/ 0 h 3"/>
                <a:gd name="T6" fmla="*/ 2147483647 w 5"/>
                <a:gd name="T7" fmla="*/ 2147483647 h 3"/>
                <a:gd name="T8" fmla="*/ 2147483647 w 5"/>
                <a:gd name="T9" fmla="*/ 0 h 3"/>
                <a:gd name="T10" fmla="*/ 2147483647 w 5"/>
                <a:gd name="T11" fmla="*/ 2147483647 h 3"/>
                <a:gd name="T12" fmla="*/ 0 w 5"/>
                <a:gd name="T13" fmla="*/ 2147483647 h 3"/>
                <a:gd name="T14" fmla="*/ 0 w 5"/>
                <a:gd name="T15" fmla="*/ 0 h 3"/>
                <a:gd name="T16" fmla="*/ 2147483647 w 5"/>
                <a:gd name="T17" fmla="*/ 0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3"/>
                <a:gd name="T29" fmla="*/ 5 w 5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3">
                  <a:moveTo>
                    <a:pt x="3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3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68" name="Freeform 834"/>
            <p:cNvSpPr>
              <a:spLocks/>
            </p:cNvSpPr>
            <p:nvPr/>
          </p:nvSpPr>
          <p:spPr bwMode="auto">
            <a:xfrm>
              <a:off x="6786563" y="5584825"/>
              <a:ext cx="11112" cy="7938"/>
            </a:xfrm>
            <a:custGeom>
              <a:avLst/>
              <a:gdLst>
                <a:gd name="T0" fmla="*/ 2147483647 w 3"/>
                <a:gd name="T1" fmla="*/ 2147483647 h 2"/>
                <a:gd name="T2" fmla="*/ 2147483647 w 3"/>
                <a:gd name="T3" fmla="*/ 0 h 2"/>
                <a:gd name="T4" fmla="*/ 2147483647 w 3"/>
                <a:gd name="T5" fmla="*/ 2147483647 h 2"/>
                <a:gd name="T6" fmla="*/ 0 w 3"/>
                <a:gd name="T7" fmla="*/ 2147483647 h 2"/>
                <a:gd name="T8" fmla="*/ 2147483647 w 3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3" y="2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0" y="2"/>
                  </a:lnTo>
                  <a:lnTo>
                    <a:pt x="3" y="2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69" name="Freeform 835"/>
            <p:cNvSpPr>
              <a:spLocks/>
            </p:cNvSpPr>
            <p:nvPr/>
          </p:nvSpPr>
          <p:spPr bwMode="auto">
            <a:xfrm>
              <a:off x="7048500" y="5476875"/>
              <a:ext cx="0" cy="12700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70" name="Freeform 836"/>
            <p:cNvSpPr>
              <a:spLocks/>
            </p:cNvSpPr>
            <p:nvPr/>
          </p:nvSpPr>
          <p:spPr bwMode="auto">
            <a:xfrm>
              <a:off x="6456363" y="5624513"/>
              <a:ext cx="11112" cy="11112"/>
            </a:xfrm>
            <a:custGeom>
              <a:avLst/>
              <a:gdLst>
                <a:gd name="T0" fmla="*/ 2147483647 w 3"/>
                <a:gd name="T1" fmla="*/ 2147483647 h 3"/>
                <a:gd name="T2" fmla="*/ 2147483647 w 3"/>
                <a:gd name="T3" fmla="*/ 0 h 3"/>
                <a:gd name="T4" fmla="*/ 0 w 3"/>
                <a:gd name="T5" fmla="*/ 0 h 3"/>
                <a:gd name="T6" fmla="*/ 2147483647 w 3"/>
                <a:gd name="T7" fmla="*/ 0 h 3"/>
                <a:gd name="T8" fmla="*/ 2147483647 w 3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71" name="Freeform 837"/>
            <p:cNvSpPr>
              <a:spLocks/>
            </p:cNvSpPr>
            <p:nvPr/>
          </p:nvSpPr>
          <p:spPr bwMode="auto">
            <a:xfrm>
              <a:off x="6546850" y="5700713"/>
              <a:ext cx="20638" cy="0"/>
            </a:xfrm>
            <a:custGeom>
              <a:avLst/>
              <a:gdLst>
                <a:gd name="T0" fmla="*/ 2147483647 w 6"/>
                <a:gd name="T1" fmla="*/ 2147483647 w 6"/>
                <a:gd name="T2" fmla="*/ 2147483647 w 6"/>
                <a:gd name="T3" fmla="*/ 0 w 6"/>
                <a:gd name="T4" fmla="*/ 2147483647 w 6"/>
                <a:gd name="T5" fmla="*/ 0 60000 65536"/>
                <a:gd name="T6" fmla="*/ 0 60000 65536"/>
                <a:gd name="T7" fmla="*/ 0 60000 65536"/>
                <a:gd name="T8" fmla="*/ 0 60000 65536"/>
                <a:gd name="T9" fmla="*/ 0 60000 65536"/>
                <a:gd name="T10" fmla="*/ 0 w 6"/>
                <a:gd name="T11" fmla="*/ 6 w 6"/>
              </a:gdLst>
              <a:ahLst/>
              <a:cxnLst>
                <a:cxn ang="T5">
                  <a:pos x="T0" y="0"/>
                </a:cxn>
                <a:cxn ang="T6">
                  <a:pos x="T1" y="0"/>
                </a:cxn>
                <a:cxn ang="T7">
                  <a:pos x="T2" y="0"/>
                </a:cxn>
                <a:cxn ang="T8">
                  <a:pos x="T3" y="0"/>
                </a:cxn>
                <a:cxn ang="T9">
                  <a:pos x="T4" y="0"/>
                </a:cxn>
              </a:cxnLst>
              <a:rect l="T10" t="0" r="T11" b="0"/>
              <a:pathLst>
                <a:path w="6">
                  <a:moveTo>
                    <a:pt x="3" y="0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72" name="Freeform 838"/>
            <p:cNvSpPr>
              <a:spLocks/>
            </p:cNvSpPr>
            <p:nvPr/>
          </p:nvSpPr>
          <p:spPr bwMode="auto">
            <a:xfrm>
              <a:off x="6408738" y="5573713"/>
              <a:ext cx="0" cy="11112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73" name="Freeform 839"/>
            <p:cNvSpPr>
              <a:spLocks/>
            </p:cNvSpPr>
            <p:nvPr/>
          </p:nvSpPr>
          <p:spPr bwMode="auto">
            <a:xfrm>
              <a:off x="6956425" y="5402263"/>
              <a:ext cx="0" cy="12700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74" name="Freeform 840"/>
            <p:cNvSpPr>
              <a:spLocks/>
            </p:cNvSpPr>
            <p:nvPr/>
          </p:nvSpPr>
          <p:spPr bwMode="auto">
            <a:xfrm>
              <a:off x="6786563" y="5467350"/>
              <a:ext cx="11112" cy="9525"/>
            </a:xfrm>
            <a:custGeom>
              <a:avLst/>
              <a:gdLst>
                <a:gd name="T0" fmla="*/ 0 w 3"/>
                <a:gd name="T1" fmla="*/ 0 h 3"/>
                <a:gd name="T2" fmla="*/ 2147483647 w 3"/>
                <a:gd name="T3" fmla="*/ 0 h 3"/>
                <a:gd name="T4" fmla="*/ 0 w 3"/>
                <a:gd name="T5" fmla="*/ 0 h 3"/>
                <a:gd name="T6" fmla="*/ 0 w 3"/>
                <a:gd name="T7" fmla="*/ 2147483647 h 3"/>
                <a:gd name="T8" fmla="*/ 0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75" name="Freeform 841"/>
            <p:cNvSpPr>
              <a:spLocks/>
            </p:cNvSpPr>
            <p:nvPr/>
          </p:nvSpPr>
          <p:spPr bwMode="auto">
            <a:xfrm>
              <a:off x="7078663" y="5424488"/>
              <a:ext cx="0" cy="9525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76" name="Freeform 842"/>
            <p:cNvSpPr>
              <a:spLocks/>
            </p:cNvSpPr>
            <p:nvPr/>
          </p:nvSpPr>
          <p:spPr bwMode="auto">
            <a:xfrm>
              <a:off x="6486525" y="5624513"/>
              <a:ext cx="11113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77" name="Rectangle 843"/>
            <p:cNvSpPr>
              <a:spLocks noChangeArrowheads="1"/>
            </p:cNvSpPr>
            <p:nvPr/>
          </p:nvSpPr>
          <p:spPr bwMode="auto">
            <a:xfrm>
              <a:off x="7078663" y="5540375"/>
              <a:ext cx="7937" cy="14288"/>
            </a:xfrm>
            <a:prstGeom prst="rect">
              <a:avLst/>
            </a:prstGeom>
            <a:noFill/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978" name="Freeform 844"/>
            <p:cNvSpPr>
              <a:spLocks/>
            </p:cNvSpPr>
            <p:nvPr/>
          </p:nvSpPr>
          <p:spPr bwMode="auto">
            <a:xfrm>
              <a:off x="6537325" y="5689600"/>
              <a:ext cx="9525" cy="0"/>
            </a:xfrm>
            <a:custGeom>
              <a:avLst/>
              <a:gdLst>
                <a:gd name="T0" fmla="*/ 2147483647 w 2"/>
                <a:gd name="T1" fmla="*/ 0 w 2"/>
                <a:gd name="T2" fmla="*/ 2147483647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79" name="Freeform 845"/>
            <p:cNvSpPr>
              <a:spLocks/>
            </p:cNvSpPr>
            <p:nvPr/>
          </p:nvSpPr>
          <p:spPr bwMode="auto">
            <a:xfrm>
              <a:off x="6588125" y="5700713"/>
              <a:ext cx="9525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80" name="Freeform 846"/>
            <p:cNvSpPr>
              <a:spLocks/>
            </p:cNvSpPr>
            <p:nvPr/>
          </p:nvSpPr>
          <p:spPr bwMode="auto">
            <a:xfrm>
              <a:off x="6669088" y="5721350"/>
              <a:ext cx="0" cy="11113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81" name="Freeform 847"/>
            <p:cNvSpPr>
              <a:spLocks/>
            </p:cNvSpPr>
            <p:nvPr/>
          </p:nvSpPr>
          <p:spPr bwMode="auto">
            <a:xfrm>
              <a:off x="7078663" y="5521325"/>
              <a:ext cx="7937" cy="9525"/>
            </a:xfrm>
            <a:custGeom>
              <a:avLst/>
              <a:gdLst>
                <a:gd name="T0" fmla="*/ 0 w 2"/>
                <a:gd name="T1" fmla="*/ 0 h 2"/>
                <a:gd name="T2" fmla="*/ 2147483647 w 2"/>
                <a:gd name="T3" fmla="*/ 0 h 2"/>
                <a:gd name="T4" fmla="*/ 0 w 2"/>
                <a:gd name="T5" fmla="*/ 2147483647 h 2"/>
                <a:gd name="T6" fmla="*/ 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2"/>
                <a:gd name="T14" fmla="*/ 2 w 2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2">
                  <a:moveTo>
                    <a:pt x="0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82" name="Freeform 848"/>
            <p:cNvSpPr>
              <a:spLocks/>
            </p:cNvSpPr>
            <p:nvPr/>
          </p:nvSpPr>
          <p:spPr bwMode="auto">
            <a:xfrm>
              <a:off x="7078663" y="5434013"/>
              <a:ext cx="0" cy="14287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83" name="Freeform 849"/>
            <p:cNvSpPr>
              <a:spLocks/>
            </p:cNvSpPr>
            <p:nvPr/>
          </p:nvSpPr>
          <p:spPr bwMode="auto">
            <a:xfrm>
              <a:off x="6588125" y="5689600"/>
              <a:ext cx="9525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84" name="Freeform 850"/>
            <p:cNvSpPr>
              <a:spLocks/>
            </p:cNvSpPr>
            <p:nvPr/>
          </p:nvSpPr>
          <p:spPr bwMode="auto">
            <a:xfrm>
              <a:off x="7067550" y="5414963"/>
              <a:ext cx="0" cy="9525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85" name="Freeform 851"/>
            <p:cNvSpPr>
              <a:spLocks/>
            </p:cNvSpPr>
            <p:nvPr/>
          </p:nvSpPr>
          <p:spPr bwMode="auto">
            <a:xfrm>
              <a:off x="6575425" y="5715000"/>
              <a:ext cx="0" cy="6350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86" name="Freeform 852"/>
            <p:cNvSpPr>
              <a:spLocks/>
            </p:cNvSpPr>
            <p:nvPr/>
          </p:nvSpPr>
          <p:spPr bwMode="auto">
            <a:xfrm>
              <a:off x="6961188" y="5414963"/>
              <a:ext cx="6350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87" name="Freeform 853"/>
            <p:cNvSpPr>
              <a:spLocks/>
            </p:cNvSpPr>
            <p:nvPr/>
          </p:nvSpPr>
          <p:spPr bwMode="auto">
            <a:xfrm>
              <a:off x="6827838" y="5457825"/>
              <a:ext cx="0" cy="9525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88" name="Freeform 854"/>
            <p:cNvSpPr>
              <a:spLocks/>
            </p:cNvSpPr>
            <p:nvPr/>
          </p:nvSpPr>
          <p:spPr bwMode="auto">
            <a:xfrm>
              <a:off x="6537325" y="5700713"/>
              <a:ext cx="9525" cy="0"/>
            </a:xfrm>
            <a:custGeom>
              <a:avLst/>
              <a:gdLst>
                <a:gd name="T0" fmla="*/ 2147483647 w 2"/>
                <a:gd name="T1" fmla="*/ 0 w 2"/>
                <a:gd name="T2" fmla="*/ 2147483647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89" name="Rectangle 855"/>
            <p:cNvSpPr>
              <a:spLocks noChangeArrowheads="1"/>
            </p:cNvSpPr>
            <p:nvPr/>
          </p:nvSpPr>
          <p:spPr bwMode="auto">
            <a:xfrm>
              <a:off x="6567488" y="5689600"/>
              <a:ext cx="7937" cy="11113"/>
            </a:xfrm>
            <a:prstGeom prst="rect">
              <a:avLst/>
            </a:prstGeom>
            <a:noFill/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990" name="Rectangle 856"/>
            <p:cNvSpPr>
              <a:spLocks noChangeArrowheads="1"/>
            </p:cNvSpPr>
            <p:nvPr/>
          </p:nvSpPr>
          <p:spPr bwMode="auto">
            <a:xfrm>
              <a:off x="6797675" y="5457825"/>
              <a:ext cx="11113" cy="9525"/>
            </a:xfrm>
            <a:prstGeom prst="rect">
              <a:avLst/>
            </a:prstGeom>
            <a:noFill/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991" name="Freeform 857"/>
            <p:cNvSpPr>
              <a:spLocks/>
            </p:cNvSpPr>
            <p:nvPr/>
          </p:nvSpPr>
          <p:spPr bwMode="auto">
            <a:xfrm>
              <a:off x="6537325" y="5689600"/>
              <a:ext cx="9525" cy="11113"/>
            </a:xfrm>
            <a:custGeom>
              <a:avLst/>
              <a:gdLst>
                <a:gd name="T0" fmla="*/ 2147483647 w 2"/>
                <a:gd name="T1" fmla="*/ 2147483647 h 3"/>
                <a:gd name="T2" fmla="*/ 0 w 2"/>
                <a:gd name="T3" fmla="*/ 0 h 3"/>
                <a:gd name="T4" fmla="*/ 2147483647 w 2"/>
                <a:gd name="T5" fmla="*/ 0 h 3"/>
                <a:gd name="T6" fmla="*/ 2147483647 w 2"/>
                <a:gd name="T7" fmla="*/ 2147483647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3"/>
                <a:gd name="T14" fmla="*/ 2 w 2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3">
                  <a:moveTo>
                    <a:pt x="2" y="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92" name="Freeform 858"/>
            <p:cNvSpPr>
              <a:spLocks/>
            </p:cNvSpPr>
            <p:nvPr/>
          </p:nvSpPr>
          <p:spPr bwMode="auto">
            <a:xfrm>
              <a:off x="7078663" y="5480050"/>
              <a:ext cx="7937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93" name="Freeform 859"/>
            <p:cNvSpPr>
              <a:spLocks/>
            </p:cNvSpPr>
            <p:nvPr/>
          </p:nvSpPr>
          <p:spPr bwMode="auto">
            <a:xfrm>
              <a:off x="6516688" y="5689600"/>
              <a:ext cx="12700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94" name="Freeform 860"/>
            <p:cNvSpPr>
              <a:spLocks/>
            </p:cNvSpPr>
            <p:nvPr/>
          </p:nvSpPr>
          <p:spPr bwMode="auto">
            <a:xfrm>
              <a:off x="6438900" y="5605463"/>
              <a:ext cx="9525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95" name="Freeform 861"/>
            <p:cNvSpPr>
              <a:spLocks/>
            </p:cNvSpPr>
            <p:nvPr/>
          </p:nvSpPr>
          <p:spPr bwMode="auto">
            <a:xfrm>
              <a:off x="6708775" y="5667375"/>
              <a:ext cx="0" cy="14288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96" name="Freeform 862"/>
            <p:cNvSpPr>
              <a:spLocks/>
            </p:cNvSpPr>
            <p:nvPr/>
          </p:nvSpPr>
          <p:spPr bwMode="auto">
            <a:xfrm>
              <a:off x="6516688" y="5681663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97" name="Freeform 863"/>
            <p:cNvSpPr>
              <a:spLocks/>
            </p:cNvSpPr>
            <p:nvPr/>
          </p:nvSpPr>
          <p:spPr bwMode="auto">
            <a:xfrm>
              <a:off x="6510338" y="5667375"/>
              <a:ext cx="6350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98" name="Freeform 864"/>
            <p:cNvSpPr>
              <a:spLocks/>
            </p:cNvSpPr>
            <p:nvPr/>
          </p:nvSpPr>
          <p:spPr bwMode="auto">
            <a:xfrm>
              <a:off x="7067550" y="5573713"/>
              <a:ext cx="11113" cy="11112"/>
            </a:xfrm>
            <a:custGeom>
              <a:avLst/>
              <a:gdLst>
                <a:gd name="T0" fmla="*/ 2147483647 w 3"/>
                <a:gd name="T1" fmla="*/ 0 h 3"/>
                <a:gd name="T2" fmla="*/ 2147483647 w 3"/>
                <a:gd name="T3" fmla="*/ 2147483647 h 3"/>
                <a:gd name="T4" fmla="*/ 0 w 3"/>
                <a:gd name="T5" fmla="*/ 2147483647 h 3"/>
                <a:gd name="T6" fmla="*/ 2147483647 w 3"/>
                <a:gd name="T7" fmla="*/ 2147483647 h 3"/>
                <a:gd name="T8" fmla="*/ 2147483647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3" y="0"/>
                  </a:moveTo>
                  <a:lnTo>
                    <a:pt x="3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8999" name="Freeform 865"/>
            <p:cNvSpPr>
              <a:spLocks/>
            </p:cNvSpPr>
            <p:nvPr/>
          </p:nvSpPr>
          <p:spPr bwMode="auto">
            <a:xfrm>
              <a:off x="6497638" y="5638800"/>
              <a:ext cx="12700" cy="9525"/>
            </a:xfrm>
            <a:custGeom>
              <a:avLst/>
              <a:gdLst>
                <a:gd name="T0" fmla="*/ 0 w 3"/>
                <a:gd name="T1" fmla="*/ 2147483647 h 3"/>
                <a:gd name="T2" fmla="*/ 0 w 3"/>
                <a:gd name="T3" fmla="*/ 0 h 3"/>
                <a:gd name="T4" fmla="*/ 0 w 3"/>
                <a:gd name="T5" fmla="*/ 2147483647 h 3"/>
                <a:gd name="T6" fmla="*/ 2147483647 w 3"/>
                <a:gd name="T7" fmla="*/ 2147483647 h 3"/>
                <a:gd name="T8" fmla="*/ 0 w 3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3" y="3"/>
                  </a:lnTo>
                  <a:lnTo>
                    <a:pt x="0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00" name="Freeform 866"/>
            <p:cNvSpPr>
              <a:spLocks/>
            </p:cNvSpPr>
            <p:nvPr/>
          </p:nvSpPr>
          <p:spPr bwMode="auto">
            <a:xfrm>
              <a:off x="7048500" y="5605463"/>
              <a:ext cx="6350" cy="11112"/>
            </a:xfrm>
            <a:custGeom>
              <a:avLst/>
              <a:gdLst>
                <a:gd name="T0" fmla="*/ 0 w 2"/>
                <a:gd name="T1" fmla="*/ 0 h 3"/>
                <a:gd name="T2" fmla="*/ 2147483647 w 2"/>
                <a:gd name="T3" fmla="*/ 0 h 3"/>
                <a:gd name="T4" fmla="*/ 0 w 2"/>
                <a:gd name="T5" fmla="*/ 0 h 3"/>
                <a:gd name="T6" fmla="*/ 0 w 2"/>
                <a:gd name="T7" fmla="*/ 2147483647 h 3"/>
                <a:gd name="T8" fmla="*/ 0 w 2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3"/>
                <a:gd name="T17" fmla="*/ 2 w 2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3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01" name="Freeform 867"/>
            <p:cNvSpPr>
              <a:spLocks/>
            </p:cNvSpPr>
            <p:nvPr/>
          </p:nvSpPr>
          <p:spPr bwMode="auto">
            <a:xfrm>
              <a:off x="6797675" y="5584825"/>
              <a:ext cx="11113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02" name="Freeform 868"/>
            <p:cNvSpPr>
              <a:spLocks/>
            </p:cNvSpPr>
            <p:nvPr/>
          </p:nvSpPr>
          <p:spPr bwMode="auto">
            <a:xfrm>
              <a:off x="6615113" y="5700713"/>
              <a:ext cx="12700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03" name="Freeform 869"/>
            <p:cNvSpPr>
              <a:spLocks/>
            </p:cNvSpPr>
            <p:nvPr/>
          </p:nvSpPr>
          <p:spPr bwMode="auto">
            <a:xfrm>
              <a:off x="6797675" y="5480050"/>
              <a:ext cx="11113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04" name="Freeform 870"/>
            <p:cNvSpPr>
              <a:spLocks/>
            </p:cNvSpPr>
            <p:nvPr/>
          </p:nvSpPr>
          <p:spPr bwMode="auto">
            <a:xfrm>
              <a:off x="7018338" y="5405438"/>
              <a:ext cx="0" cy="9525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05" name="Freeform 871"/>
            <p:cNvSpPr>
              <a:spLocks/>
            </p:cNvSpPr>
            <p:nvPr/>
          </p:nvSpPr>
          <p:spPr bwMode="auto">
            <a:xfrm>
              <a:off x="6480175" y="5616575"/>
              <a:ext cx="6350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06" name="Freeform 872"/>
            <p:cNvSpPr>
              <a:spLocks/>
            </p:cNvSpPr>
            <p:nvPr/>
          </p:nvSpPr>
          <p:spPr bwMode="auto">
            <a:xfrm>
              <a:off x="6808788" y="5467350"/>
              <a:ext cx="7937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07" name="Freeform 873"/>
            <p:cNvSpPr>
              <a:spLocks/>
            </p:cNvSpPr>
            <p:nvPr/>
          </p:nvSpPr>
          <p:spPr bwMode="auto">
            <a:xfrm>
              <a:off x="6786563" y="5457825"/>
              <a:ext cx="11112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08" name="Freeform 874"/>
            <p:cNvSpPr>
              <a:spLocks/>
            </p:cNvSpPr>
            <p:nvPr/>
          </p:nvSpPr>
          <p:spPr bwMode="auto">
            <a:xfrm>
              <a:off x="6615113" y="5689600"/>
              <a:ext cx="0" cy="11113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09" name="Freeform 875"/>
            <p:cNvSpPr>
              <a:spLocks/>
            </p:cNvSpPr>
            <p:nvPr/>
          </p:nvSpPr>
          <p:spPr bwMode="auto">
            <a:xfrm>
              <a:off x="6797675" y="5448300"/>
              <a:ext cx="0" cy="9525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10" name="Freeform 876"/>
            <p:cNvSpPr>
              <a:spLocks/>
            </p:cNvSpPr>
            <p:nvPr/>
          </p:nvSpPr>
          <p:spPr bwMode="auto">
            <a:xfrm>
              <a:off x="4926013" y="5910263"/>
              <a:ext cx="203200" cy="582612"/>
            </a:xfrm>
            <a:custGeom>
              <a:avLst/>
              <a:gdLst>
                <a:gd name="T0" fmla="*/ 2147483647 w 54"/>
                <a:gd name="T1" fmla="*/ 2147483647 h 147"/>
                <a:gd name="T2" fmla="*/ 2147483647 w 54"/>
                <a:gd name="T3" fmla="*/ 2147483647 h 147"/>
                <a:gd name="T4" fmla="*/ 2147483647 w 54"/>
                <a:gd name="T5" fmla="*/ 2147483647 h 147"/>
                <a:gd name="T6" fmla="*/ 2147483647 w 54"/>
                <a:gd name="T7" fmla="*/ 2147483647 h 147"/>
                <a:gd name="T8" fmla="*/ 2147483647 w 54"/>
                <a:gd name="T9" fmla="*/ 2147483647 h 147"/>
                <a:gd name="T10" fmla="*/ 2147483647 w 54"/>
                <a:gd name="T11" fmla="*/ 2147483647 h 147"/>
                <a:gd name="T12" fmla="*/ 2147483647 w 54"/>
                <a:gd name="T13" fmla="*/ 2147483647 h 147"/>
                <a:gd name="T14" fmla="*/ 2147483647 w 54"/>
                <a:gd name="T15" fmla="*/ 2147483647 h 147"/>
                <a:gd name="T16" fmla="*/ 2147483647 w 54"/>
                <a:gd name="T17" fmla="*/ 2147483647 h 147"/>
                <a:gd name="T18" fmla="*/ 2147483647 w 54"/>
                <a:gd name="T19" fmla="*/ 2147483647 h 147"/>
                <a:gd name="T20" fmla="*/ 2147483647 w 54"/>
                <a:gd name="T21" fmla="*/ 2147483647 h 147"/>
                <a:gd name="T22" fmla="*/ 2147483647 w 54"/>
                <a:gd name="T23" fmla="*/ 2147483647 h 147"/>
                <a:gd name="T24" fmla="*/ 2147483647 w 54"/>
                <a:gd name="T25" fmla="*/ 2147483647 h 147"/>
                <a:gd name="T26" fmla="*/ 2147483647 w 54"/>
                <a:gd name="T27" fmla="*/ 2147483647 h 147"/>
                <a:gd name="T28" fmla="*/ 2147483647 w 54"/>
                <a:gd name="T29" fmla="*/ 2147483647 h 147"/>
                <a:gd name="T30" fmla="*/ 2147483647 w 54"/>
                <a:gd name="T31" fmla="*/ 2147483647 h 147"/>
                <a:gd name="T32" fmla="*/ 2147483647 w 54"/>
                <a:gd name="T33" fmla="*/ 2147483647 h 147"/>
                <a:gd name="T34" fmla="*/ 2147483647 w 54"/>
                <a:gd name="T35" fmla="*/ 2147483647 h 147"/>
                <a:gd name="T36" fmla="*/ 2147483647 w 54"/>
                <a:gd name="T37" fmla="*/ 2147483647 h 147"/>
                <a:gd name="T38" fmla="*/ 2147483647 w 54"/>
                <a:gd name="T39" fmla="*/ 2147483647 h 147"/>
                <a:gd name="T40" fmla="*/ 2147483647 w 54"/>
                <a:gd name="T41" fmla="*/ 2147483647 h 147"/>
                <a:gd name="T42" fmla="*/ 2147483647 w 54"/>
                <a:gd name="T43" fmla="*/ 2147483647 h 147"/>
                <a:gd name="T44" fmla="*/ 2147483647 w 54"/>
                <a:gd name="T45" fmla="*/ 2147483647 h 147"/>
                <a:gd name="T46" fmla="*/ 2147483647 w 54"/>
                <a:gd name="T47" fmla="*/ 2147483647 h 147"/>
                <a:gd name="T48" fmla="*/ 2147483647 w 54"/>
                <a:gd name="T49" fmla="*/ 2147483647 h 147"/>
                <a:gd name="T50" fmla="*/ 2147483647 w 54"/>
                <a:gd name="T51" fmla="*/ 2147483647 h 147"/>
                <a:gd name="T52" fmla="*/ 2147483647 w 54"/>
                <a:gd name="T53" fmla="*/ 2147483647 h 147"/>
                <a:gd name="T54" fmla="*/ 2147483647 w 54"/>
                <a:gd name="T55" fmla="*/ 2147483647 h 147"/>
                <a:gd name="T56" fmla="*/ 2147483647 w 54"/>
                <a:gd name="T57" fmla="*/ 2147483647 h 147"/>
                <a:gd name="T58" fmla="*/ 2147483647 w 54"/>
                <a:gd name="T59" fmla="*/ 2147483647 h 147"/>
                <a:gd name="T60" fmla="*/ 2147483647 w 54"/>
                <a:gd name="T61" fmla="*/ 2147483647 h 147"/>
                <a:gd name="T62" fmla="*/ 2147483647 w 54"/>
                <a:gd name="T63" fmla="*/ 2147483647 h 147"/>
                <a:gd name="T64" fmla="*/ 2147483647 w 54"/>
                <a:gd name="T65" fmla="*/ 2147483647 h 147"/>
                <a:gd name="T66" fmla="*/ 2147483647 w 54"/>
                <a:gd name="T67" fmla="*/ 2147483647 h 147"/>
                <a:gd name="T68" fmla="*/ 2147483647 w 54"/>
                <a:gd name="T69" fmla="*/ 2147483647 h 147"/>
                <a:gd name="T70" fmla="*/ 2147483647 w 54"/>
                <a:gd name="T71" fmla="*/ 2147483647 h 147"/>
                <a:gd name="T72" fmla="*/ 2147483647 w 54"/>
                <a:gd name="T73" fmla="*/ 2147483647 h 147"/>
                <a:gd name="T74" fmla="*/ 2147483647 w 54"/>
                <a:gd name="T75" fmla="*/ 2147483647 h 147"/>
                <a:gd name="T76" fmla="*/ 2147483647 w 54"/>
                <a:gd name="T77" fmla="*/ 2147483647 h 147"/>
                <a:gd name="T78" fmla="*/ 2147483647 w 54"/>
                <a:gd name="T79" fmla="*/ 2147483647 h 147"/>
                <a:gd name="T80" fmla="*/ 2147483647 w 54"/>
                <a:gd name="T81" fmla="*/ 2147483647 h 147"/>
                <a:gd name="T82" fmla="*/ 2147483647 w 54"/>
                <a:gd name="T83" fmla="*/ 2147483647 h 147"/>
                <a:gd name="T84" fmla="*/ 2147483647 w 54"/>
                <a:gd name="T85" fmla="*/ 2147483647 h 147"/>
                <a:gd name="T86" fmla="*/ 2147483647 w 54"/>
                <a:gd name="T87" fmla="*/ 2147483647 h 147"/>
                <a:gd name="T88" fmla="*/ 2147483647 w 54"/>
                <a:gd name="T89" fmla="*/ 2147483647 h 147"/>
                <a:gd name="T90" fmla="*/ 2147483647 w 54"/>
                <a:gd name="T91" fmla="*/ 2147483647 h 147"/>
                <a:gd name="T92" fmla="*/ 2147483647 w 54"/>
                <a:gd name="T93" fmla="*/ 2147483647 h 147"/>
                <a:gd name="T94" fmla="*/ 2147483647 w 54"/>
                <a:gd name="T95" fmla="*/ 2147483647 h 147"/>
                <a:gd name="T96" fmla="*/ 2147483647 w 54"/>
                <a:gd name="T97" fmla="*/ 2147483647 h 147"/>
                <a:gd name="T98" fmla="*/ 2147483647 w 54"/>
                <a:gd name="T99" fmla="*/ 2147483647 h 147"/>
                <a:gd name="T100" fmla="*/ 2147483647 w 54"/>
                <a:gd name="T101" fmla="*/ 2147483647 h 14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4"/>
                <a:gd name="T154" fmla="*/ 0 h 147"/>
                <a:gd name="T155" fmla="*/ 54 w 54"/>
                <a:gd name="T156" fmla="*/ 147 h 14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4" h="147">
                  <a:moveTo>
                    <a:pt x="46" y="0"/>
                  </a:moveTo>
                  <a:lnTo>
                    <a:pt x="46" y="3"/>
                  </a:lnTo>
                  <a:lnTo>
                    <a:pt x="46" y="6"/>
                  </a:lnTo>
                  <a:lnTo>
                    <a:pt x="46" y="8"/>
                  </a:lnTo>
                  <a:lnTo>
                    <a:pt x="48" y="8"/>
                  </a:lnTo>
                  <a:lnTo>
                    <a:pt x="48" y="11"/>
                  </a:lnTo>
                  <a:lnTo>
                    <a:pt x="51" y="11"/>
                  </a:lnTo>
                  <a:lnTo>
                    <a:pt x="54" y="11"/>
                  </a:lnTo>
                  <a:lnTo>
                    <a:pt x="54" y="14"/>
                  </a:lnTo>
                  <a:lnTo>
                    <a:pt x="54" y="16"/>
                  </a:lnTo>
                  <a:lnTo>
                    <a:pt x="54" y="19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1" y="24"/>
                  </a:lnTo>
                  <a:lnTo>
                    <a:pt x="51" y="27"/>
                  </a:lnTo>
                  <a:lnTo>
                    <a:pt x="51" y="30"/>
                  </a:lnTo>
                  <a:lnTo>
                    <a:pt x="51" y="32"/>
                  </a:lnTo>
                  <a:lnTo>
                    <a:pt x="48" y="32"/>
                  </a:lnTo>
                  <a:lnTo>
                    <a:pt x="48" y="35"/>
                  </a:lnTo>
                  <a:lnTo>
                    <a:pt x="48" y="38"/>
                  </a:lnTo>
                  <a:lnTo>
                    <a:pt x="46" y="38"/>
                  </a:lnTo>
                  <a:lnTo>
                    <a:pt x="46" y="40"/>
                  </a:lnTo>
                  <a:lnTo>
                    <a:pt x="46" y="43"/>
                  </a:lnTo>
                  <a:lnTo>
                    <a:pt x="43" y="43"/>
                  </a:lnTo>
                  <a:lnTo>
                    <a:pt x="43" y="46"/>
                  </a:lnTo>
                  <a:lnTo>
                    <a:pt x="43" y="48"/>
                  </a:lnTo>
                  <a:lnTo>
                    <a:pt x="43" y="51"/>
                  </a:lnTo>
                  <a:lnTo>
                    <a:pt x="40" y="51"/>
                  </a:lnTo>
                  <a:lnTo>
                    <a:pt x="40" y="54"/>
                  </a:lnTo>
                  <a:lnTo>
                    <a:pt x="38" y="54"/>
                  </a:lnTo>
                  <a:lnTo>
                    <a:pt x="35" y="54"/>
                  </a:lnTo>
                  <a:lnTo>
                    <a:pt x="32" y="54"/>
                  </a:lnTo>
                  <a:lnTo>
                    <a:pt x="32" y="56"/>
                  </a:lnTo>
                  <a:lnTo>
                    <a:pt x="32" y="59"/>
                  </a:lnTo>
                  <a:lnTo>
                    <a:pt x="32" y="62"/>
                  </a:lnTo>
                  <a:lnTo>
                    <a:pt x="32" y="64"/>
                  </a:lnTo>
                  <a:lnTo>
                    <a:pt x="32" y="67"/>
                  </a:lnTo>
                  <a:lnTo>
                    <a:pt x="32" y="70"/>
                  </a:lnTo>
                  <a:lnTo>
                    <a:pt x="32" y="72"/>
                  </a:lnTo>
                  <a:lnTo>
                    <a:pt x="32" y="75"/>
                  </a:lnTo>
                  <a:lnTo>
                    <a:pt x="32" y="78"/>
                  </a:lnTo>
                  <a:lnTo>
                    <a:pt x="35" y="78"/>
                  </a:lnTo>
                  <a:lnTo>
                    <a:pt x="35" y="80"/>
                  </a:lnTo>
                  <a:lnTo>
                    <a:pt x="38" y="80"/>
                  </a:lnTo>
                  <a:lnTo>
                    <a:pt x="38" y="78"/>
                  </a:lnTo>
                  <a:lnTo>
                    <a:pt x="40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46" y="80"/>
                  </a:lnTo>
                  <a:lnTo>
                    <a:pt x="46" y="83"/>
                  </a:lnTo>
                  <a:lnTo>
                    <a:pt x="46" y="86"/>
                  </a:lnTo>
                  <a:lnTo>
                    <a:pt x="46" y="88"/>
                  </a:lnTo>
                  <a:lnTo>
                    <a:pt x="46" y="91"/>
                  </a:lnTo>
                  <a:lnTo>
                    <a:pt x="43" y="91"/>
                  </a:lnTo>
                  <a:lnTo>
                    <a:pt x="43" y="94"/>
                  </a:lnTo>
                  <a:lnTo>
                    <a:pt x="40" y="94"/>
                  </a:lnTo>
                  <a:lnTo>
                    <a:pt x="38" y="94"/>
                  </a:lnTo>
                  <a:lnTo>
                    <a:pt x="35" y="94"/>
                  </a:lnTo>
                  <a:lnTo>
                    <a:pt x="35" y="96"/>
                  </a:lnTo>
                  <a:lnTo>
                    <a:pt x="32" y="96"/>
                  </a:lnTo>
                  <a:lnTo>
                    <a:pt x="32" y="99"/>
                  </a:lnTo>
                  <a:lnTo>
                    <a:pt x="32" y="102"/>
                  </a:lnTo>
                  <a:lnTo>
                    <a:pt x="32" y="104"/>
                  </a:lnTo>
                  <a:lnTo>
                    <a:pt x="32" y="107"/>
                  </a:lnTo>
                  <a:lnTo>
                    <a:pt x="32" y="110"/>
                  </a:lnTo>
                  <a:lnTo>
                    <a:pt x="30" y="110"/>
                  </a:lnTo>
                  <a:lnTo>
                    <a:pt x="27" y="110"/>
                  </a:lnTo>
                  <a:lnTo>
                    <a:pt x="24" y="110"/>
                  </a:lnTo>
                  <a:lnTo>
                    <a:pt x="24" y="107"/>
                  </a:lnTo>
                  <a:lnTo>
                    <a:pt x="22" y="107"/>
                  </a:lnTo>
                  <a:lnTo>
                    <a:pt x="22" y="110"/>
                  </a:lnTo>
                  <a:lnTo>
                    <a:pt x="19" y="110"/>
                  </a:lnTo>
                  <a:lnTo>
                    <a:pt x="19" y="112"/>
                  </a:lnTo>
                  <a:lnTo>
                    <a:pt x="19" y="115"/>
                  </a:lnTo>
                  <a:lnTo>
                    <a:pt x="22" y="115"/>
                  </a:lnTo>
                  <a:lnTo>
                    <a:pt x="24" y="115"/>
                  </a:lnTo>
                  <a:lnTo>
                    <a:pt x="24" y="118"/>
                  </a:lnTo>
                  <a:lnTo>
                    <a:pt x="24" y="120"/>
                  </a:lnTo>
                  <a:lnTo>
                    <a:pt x="24" y="123"/>
                  </a:lnTo>
                  <a:lnTo>
                    <a:pt x="27" y="123"/>
                  </a:lnTo>
                  <a:lnTo>
                    <a:pt x="27" y="126"/>
                  </a:lnTo>
                  <a:lnTo>
                    <a:pt x="24" y="126"/>
                  </a:lnTo>
                  <a:lnTo>
                    <a:pt x="24" y="128"/>
                  </a:lnTo>
                  <a:lnTo>
                    <a:pt x="24" y="131"/>
                  </a:lnTo>
                  <a:lnTo>
                    <a:pt x="22" y="131"/>
                  </a:lnTo>
                  <a:lnTo>
                    <a:pt x="22" y="133"/>
                  </a:lnTo>
                  <a:lnTo>
                    <a:pt x="19" y="133"/>
                  </a:lnTo>
                  <a:lnTo>
                    <a:pt x="16" y="133"/>
                  </a:lnTo>
                  <a:lnTo>
                    <a:pt x="16" y="131"/>
                  </a:lnTo>
                  <a:lnTo>
                    <a:pt x="14" y="131"/>
                  </a:lnTo>
                  <a:lnTo>
                    <a:pt x="11" y="131"/>
                  </a:lnTo>
                  <a:lnTo>
                    <a:pt x="11" y="128"/>
                  </a:lnTo>
                  <a:lnTo>
                    <a:pt x="11" y="131"/>
                  </a:lnTo>
                  <a:lnTo>
                    <a:pt x="8" y="131"/>
                  </a:lnTo>
                  <a:lnTo>
                    <a:pt x="8" y="133"/>
                  </a:lnTo>
                  <a:lnTo>
                    <a:pt x="8" y="136"/>
                  </a:lnTo>
                  <a:lnTo>
                    <a:pt x="8" y="139"/>
                  </a:lnTo>
                  <a:lnTo>
                    <a:pt x="11" y="139"/>
                  </a:lnTo>
                  <a:lnTo>
                    <a:pt x="11" y="141"/>
                  </a:lnTo>
                  <a:lnTo>
                    <a:pt x="11" y="144"/>
                  </a:lnTo>
                  <a:lnTo>
                    <a:pt x="8" y="144"/>
                  </a:lnTo>
                  <a:lnTo>
                    <a:pt x="6" y="144"/>
                  </a:lnTo>
                  <a:lnTo>
                    <a:pt x="6" y="147"/>
                  </a:lnTo>
                  <a:lnTo>
                    <a:pt x="3" y="147"/>
                  </a:lnTo>
                  <a:lnTo>
                    <a:pt x="0" y="147"/>
                  </a:lnTo>
                  <a:lnTo>
                    <a:pt x="3" y="147"/>
                  </a:lnTo>
                  <a:lnTo>
                    <a:pt x="3" y="144"/>
                  </a:lnTo>
                  <a:lnTo>
                    <a:pt x="6" y="144"/>
                  </a:lnTo>
                  <a:lnTo>
                    <a:pt x="8" y="144"/>
                  </a:lnTo>
                  <a:lnTo>
                    <a:pt x="8" y="141"/>
                  </a:lnTo>
                  <a:lnTo>
                    <a:pt x="11" y="141"/>
                  </a:lnTo>
                  <a:lnTo>
                    <a:pt x="11" y="139"/>
                  </a:lnTo>
                  <a:lnTo>
                    <a:pt x="8" y="139"/>
                  </a:lnTo>
                  <a:lnTo>
                    <a:pt x="8" y="136"/>
                  </a:lnTo>
                  <a:lnTo>
                    <a:pt x="8" y="133"/>
                  </a:lnTo>
                  <a:lnTo>
                    <a:pt x="8" y="131"/>
                  </a:lnTo>
                  <a:lnTo>
                    <a:pt x="8" y="128"/>
                  </a:lnTo>
                  <a:lnTo>
                    <a:pt x="11" y="128"/>
                  </a:lnTo>
                  <a:lnTo>
                    <a:pt x="14" y="128"/>
                  </a:lnTo>
                  <a:lnTo>
                    <a:pt x="14" y="131"/>
                  </a:lnTo>
                  <a:lnTo>
                    <a:pt x="16" y="131"/>
                  </a:lnTo>
                  <a:lnTo>
                    <a:pt x="16" y="133"/>
                  </a:lnTo>
                  <a:lnTo>
                    <a:pt x="19" y="133"/>
                  </a:lnTo>
                  <a:lnTo>
                    <a:pt x="22" y="133"/>
                  </a:lnTo>
                  <a:lnTo>
                    <a:pt x="22" y="131"/>
                  </a:lnTo>
                  <a:lnTo>
                    <a:pt x="24" y="131"/>
                  </a:lnTo>
                  <a:lnTo>
                    <a:pt x="24" y="128"/>
                  </a:lnTo>
                  <a:lnTo>
                    <a:pt x="24" y="126"/>
                  </a:lnTo>
                  <a:lnTo>
                    <a:pt x="24" y="123"/>
                  </a:lnTo>
                  <a:lnTo>
                    <a:pt x="24" y="120"/>
                  </a:lnTo>
                  <a:lnTo>
                    <a:pt x="24" y="118"/>
                  </a:lnTo>
                  <a:lnTo>
                    <a:pt x="24" y="115"/>
                  </a:lnTo>
                  <a:lnTo>
                    <a:pt x="22" y="115"/>
                  </a:lnTo>
                  <a:lnTo>
                    <a:pt x="19" y="115"/>
                  </a:lnTo>
                  <a:lnTo>
                    <a:pt x="19" y="112"/>
                  </a:lnTo>
                  <a:lnTo>
                    <a:pt x="19" y="110"/>
                  </a:lnTo>
                  <a:lnTo>
                    <a:pt x="22" y="107"/>
                  </a:lnTo>
                  <a:lnTo>
                    <a:pt x="24" y="107"/>
                  </a:lnTo>
                  <a:lnTo>
                    <a:pt x="27" y="110"/>
                  </a:lnTo>
                  <a:lnTo>
                    <a:pt x="30" y="110"/>
                  </a:lnTo>
                  <a:lnTo>
                    <a:pt x="30" y="107"/>
                  </a:lnTo>
                  <a:lnTo>
                    <a:pt x="32" y="107"/>
                  </a:lnTo>
                  <a:lnTo>
                    <a:pt x="32" y="104"/>
                  </a:lnTo>
                  <a:lnTo>
                    <a:pt x="32" y="102"/>
                  </a:lnTo>
                  <a:lnTo>
                    <a:pt x="32" y="99"/>
                  </a:lnTo>
                  <a:lnTo>
                    <a:pt x="32" y="96"/>
                  </a:lnTo>
                  <a:lnTo>
                    <a:pt x="35" y="94"/>
                  </a:lnTo>
                  <a:lnTo>
                    <a:pt x="38" y="94"/>
                  </a:lnTo>
                  <a:lnTo>
                    <a:pt x="40" y="94"/>
                  </a:lnTo>
                  <a:lnTo>
                    <a:pt x="43" y="94"/>
                  </a:lnTo>
                  <a:lnTo>
                    <a:pt x="43" y="91"/>
                  </a:lnTo>
                  <a:lnTo>
                    <a:pt x="43" y="88"/>
                  </a:lnTo>
                  <a:lnTo>
                    <a:pt x="46" y="88"/>
                  </a:lnTo>
                  <a:lnTo>
                    <a:pt x="46" y="86"/>
                  </a:lnTo>
                  <a:lnTo>
                    <a:pt x="46" y="83"/>
                  </a:lnTo>
                  <a:lnTo>
                    <a:pt x="46" y="80"/>
                  </a:lnTo>
                  <a:lnTo>
                    <a:pt x="46" y="78"/>
                  </a:lnTo>
                  <a:lnTo>
                    <a:pt x="43" y="78"/>
                  </a:lnTo>
                  <a:lnTo>
                    <a:pt x="40" y="78"/>
                  </a:lnTo>
                  <a:lnTo>
                    <a:pt x="38" y="78"/>
                  </a:lnTo>
                  <a:lnTo>
                    <a:pt x="38" y="80"/>
                  </a:lnTo>
                  <a:lnTo>
                    <a:pt x="35" y="80"/>
                  </a:lnTo>
                  <a:lnTo>
                    <a:pt x="35" y="78"/>
                  </a:lnTo>
                  <a:lnTo>
                    <a:pt x="32" y="78"/>
                  </a:lnTo>
                  <a:lnTo>
                    <a:pt x="32" y="75"/>
                  </a:lnTo>
                  <a:lnTo>
                    <a:pt x="32" y="72"/>
                  </a:lnTo>
                  <a:lnTo>
                    <a:pt x="32" y="70"/>
                  </a:lnTo>
                  <a:lnTo>
                    <a:pt x="32" y="67"/>
                  </a:lnTo>
                  <a:lnTo>
                    <a:pt x="32" y="64"/>
                  </a:lnTo>
                  <a:lnTo>
                    <a:pt x="30" y="64"/>
                  </a:lnTo>
                  <a:lnTo>
                    <a:pt x="30" y="62"/>
                  </a:lnTo>
                  <a:lnTo>
                    <a:pt x="32" y="62"/>
                  </a:lnTo>
                  <a:lnTo>
                    <a:pt x="32" y="59"/>
                  </a:lnTo>
                  <a:lnTo>
                    <a:pt x="32" y="56"/>
                  </a:lnTo>
                  <a:lnTo>
                    <a:pt x="30" y="56"/>
                  </a:lnTo>
                  <a:lnTo>
                    <a:pt x="32" y="56"/>
                  </a:lnTo>
                  <a:lnTo>
                    <a:pt x="32" y="54"/>
                  </a:lnTo>
                  <a:lnTo>
                    <a:pt x="35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0" y="51"/>
                  </a:lnTo>
                  <a:lnTo>
                    <a:pt x="40" y="48"/>
                  </a:lnTo>
                  <a:lnTo>
                    <a:pt x="43" y="48"/>
                  </a:lnTo>
                  <a:lnTo>
                    <a:pt x="43" y="46"/>
                  </a:lnTo>
                  <a:lnTo>
                    <a:pt x="43" y="43"/>
                  </a:lnTo>
                  <a:lnTo>
                    <a:pt x="46" y="43"/>
                  </a:lnTo>
                  <a:lnTo>
                    <a:pt x="46" y="40"/>
                  </a:lnTo>
                  <a:lnTo>
                    <a:pt x="46" y="38"/>
                  </a:lnTo>
                  <a:lnTo>
                    <a:pt x="48" y="38"/>
                  </a:lnTo>
                  <a:lnTo>
                    <a:pt x="48" y="35"/>
                  </a:lnTo>
                  <a:lnTo>
                    <a:pt x="48" y="32"/>
                  </a:lnTo>
                  <a:lnTo>
                    <a:pt x="51" y="32"/>
                  </a:lnTo>
                  <a:lnTo>
                    <a:pt x="51" y="30"/>
                  </a:lnTo>
                  <a:lnTo>
                    <a:pt x="51" y="27"/>
                  </a:lnTo>
                  <a:lnTo>
                    <a:pt x="51" y="24"/>
                  </a:lnTo>
                  <a:lnTo>
                    <a:pt x="51" y="22"/>
                  </a:lnTo>
                  <a:lnTo>
                    <a:pt x="51" y="19"/>
                  </a:lnTo>
                  <a:lnTo>
                    <a:pt x="51" y="16"/>
                  </a:lnTo>
                  <a:lnTo>
                    <a:pt x="51" y="14"/>
                  </a:lnTo>
                  <a:lnTo>
                    <a:pt x="51" y="11"/>
                  </a:lnTo>
                  <a:lnTo>
                    <a:pt x="48" y="11"/>
                  </a:lnTo>
                  <a:lnTo>
                    <a:pt x="46" y="11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11" name="Freeform 877"/>
            <p:cNvSpPr>
              <a:spLocks/>
            </p:cNvSpPr>
            <p:nvPr/>
          </p:nvSpPr>
          <p:spPr bwMode="auto">
            <a:xfrm>
              <a:off x="5327650" y="5826125"/>
              <a:ext cx="31750" cy="22225"/>
            </a:xfrm>
            <a:custGeom>
              <a:avLst/>
              <a:gdLst>
                <a:gd name="T0" fmla="*/ 2147483647 w 8"/>
                <a:gd name="T1" fmla="*/ 2147483647 h 5"/>
                <a:gd name="T2" fmla="*/ 2147483647 w 8"/>
                <a:gd name="T3" fmla="*/ 2147483647 h 5"/>
                <a:gd name="T4" fmla="*/ 2147483647 w 8"/>
                <a:gd name="T5" fmla="*/ 0 h 5"/>
                <a:gd name="T6" fmla="*/ 2147483647 w 8"/>
                <a:gd name="T7" fmla="*/ 2147483647 h 5"/>
                <a:gd name="T8" fmla="*/ 2147483647 w 8"/>
                <a:gd name="T9" fmla="*/ 2147483647 h 5"/>
                <a:gd name="T10" fmla="*/ 2147483647 w 8"/>
                <a:gd name="T11" fmla="*/ 2147483647 h 5"/>
                <a:gd name="T12" fmla="*/ 2147483647 w 8"/>
                <a:gd name="T13" fmla="*/ 2147483647 h 5"/>
                <a:gd name="T14" fmla="*/ 0 w 8"/>
                <a:gd name="T15" fmla="*/ 2147483647 h 5"/>
                <a:gd name="T16" fmla="*/ 2147483647 w 8"/>
                <a:gd name="T17" fmla="*/ 2147483647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5"/>
                <a:gd name="T29" fmla="*/ 8 w 8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5">
                  <a:moveTo>
                    <a:pt x="3" y="3"/>
                  </a:moveTo>
                  <a:lnTo>
                    <a:pt x="5" y="3"/>
                  </a:lnTo>
                  <a:lnTo>
                    <a:pt x="8" y="0"/>
                  </a:lnTo>
                  <a:lnTo>
                    <a:pt x="8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0" y="5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12" name="Freeform 878"/>
            <p:cNvSpPr>
              <a:spLocks/>
            </p:cNvSpPr>
            <p:nvPr/>
          </p:nvSpPr>
          <p:spPr bwMode="auto">
            <a:xfrm>
              <a:off x="5226050" y="5881688"/>
              <a:ext cx="22225" cy="0"/>
            </a:xfrm>
            <a:custGeom>
              <a:avLst/>
              <a:gdLst>
                <a:gd name="T0" fmla="*/ 0 w 6"/>
                <a:gd name="T1" fmla="*/ 2147483647 w 6"/>
                <a:gd name="T2" fmla="*/ 2147483647 w 6"/>
                <a:gd name="T3" fmla="*/ 2147483647 w 6"/>
                <a:gd name="T4" fmla="*/ 0 w 6"/>
                <a:gd name="T5" fmla="*/ 0 60000 65536"/>
                <a:gd name="T6" fmla="*/ 0 60000 65536"/>
                <a:gd name="T7" fmla="*/ 0 60000 65536"/>
                <a:gd name="T8" fmla="*/ 0 60000 65536"/>
                <a:gd name="T9" fmla="*/ 0 60000 65536"/>
                <a:gd name="T10" fmla="*/ 0 w 6"/>
                <a:gd name="T11" fmla="*/ 6 w 6"/>
              </a:gdLst>
              <a:ahLst/>
              <a:cxnLst>
                <a:cxn ang="T5">
                  <a:pos x="T0" y="0"/>
                </a:cxn>
                <a:cxn ang="T6">
                  <a:pos x="T1" y="0"/>
                </a:cxn>
                <a:cxn ang="T7">
                  <a:pos x="T2" y="0"/>
                </a:cxn>
                <a:cxn ang="T8">
                  <a:pos x="T3" y="0"/>
                </a:cxn>
                <a:cxn ang="T9">
                  <a:pos x="T4" y="0"/>
                </a:cxn>
              </a:cxnLst>
              <a:rect l="T10" t="0" r="T11" b="0"/>
              <a:pathLst>
                <a:path w="6">
                  <a:moveTo>
                    <a:pt x="0" y="0"/>
                  </a:moveTo>
                  <a:lnTo>
                    <a:pt x="3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13" name="Freeform 879"/>
            <p:cNvSpPr>
              <a:spLocks/>
            </p:cNvSpPr>
            <p:nvPr/>
          </p:nvSpPr>
          <p:spPr bwMode="auto">
            <a:xfrm>
              <a:off x="6588125" y="5340350"/>
              <a:ext cx="149225" cy="42863"/>
            </a:xfrm>
            <a:custGeom>
              <a:avLst/>
              <a:gdLst>
                <a:gd name="T0" fmla="*/ 2147483647 w 40"/>
                <a:gd name="T1" fmla="*/ 2147483647 h 11"/>
                <a:gd name="T2" fmla="*/ 2147483647 w 40"/>
                <a:gd name="T3" fmla="*/ 2147483647 h 11"/>
                <a:gd name="T4" fmla="*/ 2147483647 w 40"/>
                <a:gd name="T5" fmla="*/ 2147483647 h 11"/>
                <a:gd name="T6" fmla="*/ 2147483647 w 40"/>
                <a:gd name="T7" fmla="*/ 2147483647 h 11"/>
                <a:gd name="T8" fmla="*/ 2147483647 w 40"/>
                <a:gd name="T9" fmla="*/ 2147483647 h 11"/>
                <a:gd name="T10" fmla="*/ 2147483647 w 40"/>
                <a:gd name="T11" fmla="*/ 2147483647 h 11"/>
                <a:gd name="T12" fmla="*/ 2147483647 w 40"/>
                <a:gd name="T13" fmla="*/ 2147483647 h 11"/>
                <a:gd name="T14" fmla="*/ 2147483647 w 40"/>
                <a:gd name="T15" fmla="*/ 2147483647 h 11"/>
                <a:gd name="T16" fmla="*/ 2147483647 w 40"/>
                <a:gd name="T17" fmla="*/ 2147483647 h 11"/>
                <a:gd name="T18" fmla="*/ 2147483647 w 40"/>
                <a:gd name="T19" fmla="*/ 2147483647 h 11"/>
                <a:gd name="T20" fmla="*/ 2147483647 w 40"/>
                <a:gd name="T21" fmla="*/ 2147483647 h 11"/>
                <a:gd name="T22" fmla="*/ 2147483647 w 40"/>
                <a:gd name="T23" fmla="*/ 2147483647 h 11"/>
                <a:gd name="T24" fmla="*/ 2147483647 w 40"/>
                <a:gd name="T25" fmla="*/ 2147483647 h 11"/>
                <a:gd name="T26" fmla="*/ 2147483647 w 40"/>
                <a:gd name="T27" fmla="*/ 2147483647 h 11"/>
                <a:gd name="T28" fmla="*/ 2147483647 w 40"/>
                <a:gd name="T29" fmla="*/ 2147483647 h 11"/>
                <a:gd name="T30" fmla="*/ 2147483647 w 40"/>
                <a:gd name="T31" fmla="*/ 2147483647 h 11"/>
                <a:gd name="T32" fmla="*/ 2147483647 w 40"/>
                <a:gd name="T33" fmla="*/ 2147483647 h 11"/>
                <a:gd name="T34" fmla="*/ 2147483647 w 40"/>
                <a:gd name="T35" fmla="*/ 2147483647 h 11"/>
                <a:gd name="T36" fmla="*/ 2147483647 w 40"/>
                <a:gd name="T37" fmla="*/ 0 h 11"/>
                <a:gd name="T38" fmla="*/ 2147483647 w 40"/>
                <a:gd name="T39" fmla="*/ 0 h 11"/>
                <a:gd name="T40" fmla="*/ 2147483647 w 40"/>
                <a:gd name="T41" fmla="*/ 2147483647 h 11"/>
                <a:gd name="T42" fmla="*/ 2147483647 w 40"/>
                <a:gd name="T43" fmla="*/ 2147483647 h 11"/>
                <a:gd name="T44" fmla="*/ 2147483647 w 40"/>
                <a:gd name="T45" fmla="*/ 2147483647 h 11"/>
                <a:gd name="T46" fmla="*/ 2147483647 w 40"/>
                <a:gd name="T47" fmla="*/ 2147483647 h 11"/>
                <a:gd name="T48" fmla="*/ 2147483647 w 40"/>
                <a:gd name="T49" fmla="*/ 2147483647 h 11"/>
                <a:gd name="T50" fmla="*/ 0 w 40"/>
                <a:gd name="T51" fmla="*/ 2147483647 h 11"/>
                <a:gd name="T52" fmla="*/ 0 w 40"/>
                <a:gd name="T53" fmla="*/ 2147483647 h 11"/>
                <a:gd name="T54" fmla="*/ 0 w 40"/>
                <a:gd name="T55" fmla="*/ 2147483647 h 11"/>
                <a:gd name="T56" fmla="*/ 2147483647 w 40"/>
                <a:gd name="T57" fmla="*/ 2147483647 h 11"/>
                <a:gd name="T58" fmla="*/ 2147483647 w 40"/>
                <a:gd name="T59" fmla="*/ 2147483647 h 11"/>
                <a:gd name="T60" fmla="*/ 2147483647 w 40"/>
                <a:gd name="T61" fmla="*/ 2147483647 h 11"/>
                <a:gd name="T62" fmla="*/ 2147483647 w 40"/>
                <a:gd name="T63" fmla="*/ 2147483647 h 11"/>
                <a:gd name="T64" fmla="*/ 2147483647 w 40"/>
                <a:gd name="T65" fmla="*/ 0 h 11"/>
                <a:gd name="T66" fmla="*/ 2147483647 w 40"/>
                <a:gd name="T67" fmla="*/ 0 h 11"/>
                <a:gd name="T68" fmla="*/ 2147483647 w 40"/>
                <a:gd name="T69" fmla="*/ 0 h 11"/>
                <a:gd name="T70" fmla="*/ 2147483647 w 40"/>
                <a:gd name="T71" fmla="*/ 2147483647 h 11"/>
                <a:gd name="T72" fmla="*/ 2147483647 w 40"/>
                <a:gd name="T73" fmla="*/ 2147483647 h 11"/>
                <a:gd name="T74" fmla="*/ 2147483647 w 40"/>
                <a:gd name="T75" fmla="*/ 2147483647 h 11"/>
                <a:gd name="T76" fmla="*/ 2147483647 w 40"/>
                <a:gd name="T77" fmla="*/ 2147483647 h 11"/>
                <a:gd name="T78" fmla="*/ 2147483647 w 40"/>
                <a:gd name="T79" fmla="*/ 2147483647 h 11"/>
                <a:gd name="T80" fmla="*/ 2147483647 w 40"/>
                <a:gd name="T81" fmla="*/ 2147483647 h 11"/>
                <a:gd name="T82" fmla="*/ 2147483647 w 40"/>
                <a:gd name="T83" fmla="*/ 2147483647 h 11"/>
                <a:gd name="T84" fmla="*/ 2147483647 w 40"/>
                <a:gd name="T85" fmla="*/ 2147483647 h 11"/>
                <a:gd name="T86" fmla="*/ 2147483647 w 40"/>
                <a:gd name="T87" fmla="*/ 2147483647 h 11"/>
                <a:gd name="T88" fmla="*/ 2147483647 w 40"/>
                <a:gd name="T89" fmla="*/ 2147483647 h 11"/>
                <a:gd name="T90" fmla="*/ 2147483647 w 40"/>
                <a:gd name="T91" fmla="*/ 2147483647 h 11"/>
                <a:gd name="T92" fmla="*/ 2147483647 w 40"/>
                <a:gd name="T93" fmla="*/ 2147483647 h 11"/>
                <a:gd name="T94" fmla="*/ 2147483647 w 40"/>
                <a:gd name="T95" fmla="*/ 2147483647 h 11"/>
                <a:gd name="T96" fmla="*/ 2147483647 w 40"/>
                <a:gd name="T97" fmla="*/ 2147483647 h 11"/>
                <a:gd name="T98" fmla="*/ 2147483647 w 40"/>
                <a:gd name="T99" fmla="*/ 2147483647 h 11"/>
                <a:gd name="T100" fmla="*/ 2147483647 w 40"/>
                <a:gd name="T101" fmla="*/ 2147483647 h 1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0"/>
                <a:gd name="T154" fmla="*/ 0 h 11"/>
                <a:gd name="T155" fmla="*/ 40 w 40"/>
                <a:gd name="T156" fmla="*/ 11 h 1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0" h="11">
                  <a:moveTo>
                    <a:pt x="37" y="8"/>
                  </a:moveTo>
                  <a:lnTo>
                    <a:pt x="40" y="8"/>
                  </a:lnTo>
                  <a:lnTo>
                    <a:pt x="37" y="8"/>
                  </a:lnTo>
                  <a:lnTo>
                    <a:pt x="37" y="11"/>
                  </a:lnTo>
                  <a:lnTo>
                    <a:pt x="35" y="11"/>
                  </a:lnTo>
                  <a:lnTo>
                    <a:pt x="32" y="11"/>
                  </a:lnTo>
                  <a:lnTo>
                    <a:pt x="29" y="11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19" y="8"/>
                  </a:lnTo>
                  <a:lnTo>
                    <a:pt x="19" y="6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3" y="3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3"/>
                  </a:lnTo>
                  <a:lnTo>
                    <a:pt x="8" y="3"/>
                  </a:lnTo>
                  <a:lnTo>
                    <a:pt x="5" y="3"/>
                  </a:lnTo>
                  <a:lnTo>
                    <a:pt x="5" y="6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6"/>
                  </a:lnTo>
                  <a:lnTo>
                    <a:pt x="3" y="6"/>
                  </a:lnTo>
                  <a:lnTo>
                    <a:pt x="3" y="3"/>
                  </a:lnTo>
                  <a:lnTo>
                    <a:pt x="5" y="3"/>
                  </a:lnTo>
                  <a:lnTo>
                    <a:pt x="8" y="3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3"/>
                  </a:lnTo>
                  <a:lnTo>
                    <a:pt x="16" y="3"/>
                  </a:lnTo>
                  <a:lnTo>
                    <a:pt x="16" y="6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4" y="6"/>
                  </a:lnTo>
                  <a:lnTo>
                    <a:pt x="24" y="3"/>
                  </a:lnTo>
                  <a:lnTo>
                    <a:pt x="24" y="6"/>
                  </a:lnTo>
                  <a:lnTo>
                    <a:pt x="21" y="6"/>
                  </a:lnTo>
                  <a:lnTo>
                    <a:pt x="24" y="6"/>
                  </a:lnTo>
                  <a:lnTo>
                    <a:pt x="24" y="8"/>
                  </a:lnTo>
                  <a:lnTo>
                    <a:pt x="27" y="8"/>
                  </a:lnTo>
                  <a:lnTo>
                    <a:pt x="29" y="8"/>
                  </a:lnTo>
                  <a:lnTo>
                    <a:pt x="32" y="8"/>
                  </a:lnTo>
                  <a:lnTo>
                    <a:pt x="35" y="8"/>
                  </a:lnTo>
                  <a:lnTo>
                    <a:pt x="37" y="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14" name="Freeform 880"/>
            <p:cNvSpPr>
              <a:spLocks/>
            </p:cNvSpPr>
            <p:nvPr/>
          </p:nvSpPr>
          <p:spPr bwMode="auto">
            <a:xfrm>
              <a:off x="6659563" y="5765800"/>
              <a:ext cx="30162" cy="9525"/>
            </a:xfrm>
            <a:custGeom>
              <a:avLst/>
              <a:gdLst>
                <a:gd name="T0" fmla="*/ 0 w 8"/>
                <a:gd name="T1" fmla="*/ 0 h 3"/>
                <a:gd name="T2" fmla="*/ 2147483647 w 8"/>
                <a:gd name="T3" fmla="*/ 0 h 3"/>
                <a:gd name="T4" fmla="*/ 2147483647 w 8"/>
                <a:gd name="T5" fmla="*/ 2147483647 h 3"/>
                <a:gd name="T6" fmla="*/ 2147483647 w 8"/>
                <a:gd name="T7" fmla="*/ 2147483647 h 3"/>
                <a:gd name="T8" fmla="*/ 2147483647 w 8"/>
                <a:gd name="T9" fmla="*/ 2147483647 h 3"/>
                <a:gd name="T10" fmla="*/ 2147483647 w 8"/>
                <a:gd name="T11" fmla="*/ 2147483647 h 3"/>
                <a:gd name="T12" fmla="*/ 2147483647 w 8"/>
                <a:gd name="T13" fmla="*/ 2147483647 h 3"/>
                <a:gd name="T14" fmla="*/ 0 w 8"/>
                <a:gd name="T15" fmla="*/ 2147483647 h 3"/>
                <a:gd name="T16" fmla="*/ 0 w 8"/>
                <a:gd name="T17" fmla="*/ 0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3"/>
                <a:gd name="T29" fmla="*/ 8 w 8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3">
                  <a:moveTo>
                    <a:pt x="0" y="0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5" y="3"/>
                  </a:lnTo>
                  <a:lnTo>
                    <a:pt x="8" y="3"/>
                  </a:lnTo>
                  <a:lnTo>
                    <a:pt x="5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15" name="Freeform 881"/>
            <p:cNvSpPr>
              <a:spLocks/>
            </p:cNvSpPr>
            <p:nvPr/>
          </p:nvSpPr>
          <p:spPr bwMode="auto">
            <a:xfrm>
              <a:off x="6575425" y="5741988"/>
              <a:ext cx="39688" cy="55562"/>
            </a:xfrm>
            <a:custGeom>
              <a:avLst/>
              <a:gdLst>
                <a:gd name="T0" fmla="*/ 2147483647 w 11"/>
                <a:gd name="T1" fmla="*/ 2147483647 h 13"/>
                <a:gd name="T2" fmla="*/ 2147483647 w 11"/>
                <a:gd name="T3" fmla="*/ 2147483647 h 13"/>
                <a:gd name="T4" fmla="*/ 2147483647 w 11"/>
                <a:gd name="T5" fmla="*/ 2147483647 h 13"/>
                <a:gd name="T6" fmla="*/ 2147483647 w 11"/>
                <a:gd name="T7" fmla="*/ 0 h 13"/>
                <a:gd name="T8" fmla="*/ 2147483647 w 11"/>
                <a:gd name="T9" fmla="*/ 2147483647 h 13"/>
                <a:gd name="T10" fmla="*/ 2147483647 w 11"/>
                <a:gd name="T11" fmla="*/ 2147483647 h 13"/>
                <a:gd name="T12" fmla="*/ 2147483647 w 11"/>
                <a:gd name="T13" fmla="*/ 2147483647 h 13"/>
                <a:gd name="T14" fmla="*/ 2147483647 w 11"/>
                <a:gd name="T15" fmla="*/ 2147483647 h 13"/>
                <a:gd name="T16" fmla="*/ 2147483647 w 11"/>
                <a:gd name="T17" fmla="*/ 2147483647 h 13"/>
                <a:gd name="T18" fmla="*/ 2147483647 w 11"/>
                <a:gd name="T19" fmla="*/ 2147483647 h 13"/>
                <a:gd name="T20" fmla="*/ 2147483647 w 11"/>
                <a:gd name="T21" fmla="*/ 2147483647 h 13"/>
                <a:gd name="T22" fmla="*/ 2147483647 w 11"/>
                <a:gd name="T23" fmla="*/ 2147483647 h 13"/>
                <a:gd name="T24" fmla="*/ 2147483647 w 11"/>
                <a:gd name="T25" fmla="*/ 2147483647 h 13"/>
                <a:gd name="T26" fmla="*/ 2147483647 w 11"/>
                <a:gd name="T27" fmla="*/ 2147483647 h 13"/>
                <a:gd name="T28" fmla="*/ 2147483647 w 11"/>
                <a:gd name="T29" fmla="*/ 2147483647 h 13"/>
                <a:gd name="T30" fmla="*/ 0 w 11"/>
                <a:gd name="T31" fmla="*/ 2147483647 h 13"/>
                <a:gd name="T32" fmla="*/ 2147483647 w 11"/>
                <a:gd name="T33" fmla="*/ 2147483647 h 13"/>
                <a:gd name="T34" fmla="*/ 2147483647 w 11"/>
                <a:gd name="T35" fmla="*/ 2147483647 h 13"/>
                <a:gd name="T36" fmla="*/ 2147483647 w 11"/>
                <a:gd name="T37" fmla="*/ 2147483647 h 13"/>
                <a:gd name="T38" fmla="*/ 2147483647 w 11"/>
                <a:gd name="T39" fmla="*/ 2147483647 h 1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3"/>
                <a:gd name="T62" fmla="*/ 11 w 11"/>
                <a:gd name="T63" fmla="*/ 13 h 1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3">
                  <a:moveTo>
                    <a:pt x="6" y="5"/>
                  </a:move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1" y="2"/>
                  </a:lnTo>
                  <a:lnTo>
                    <a:pt x="8" y="2"/>
                  </a:lnTo>
                  <a:lnTo>
                    <a:pt x="8" y="5"/>
                  </a:lnTo>
                  <a:lnTo>
                    <a:pt x="6" y="5"/>
                  </a:lnTo>
                  <a:lnTo>
                    <a:pt x="6" y="8"/>
                  </a:lnTo>
                  <a:lnTo>
                    <a:pt x="3" y="8"/>
                  </a:lnTo>
                  <a:lnTo>
                    <a:pt x="6" y="10"/>
                  </a:lnTo>
                  <a:lnTo>
                    <a:pt x="3" y="10"/>
                  </a:lnTo>
                  <a:lnTo>
                    <a:pt x="3" y="13"/>
                  </a:lnTo>
                  <a:lnTo>
                    <a:pt x="3" y="10"/>
                  </a:lnTo>
                  <a:lnTo>
                    <a:pt x="3" y="13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3" y="8"/>
                  </a:lnTo>
                  <a:lnTo>
                    <a:pt x="6" y="8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16" name="Rectangle 882"/>
            <p:cNvSpPr>
              <a:spLocks noChangeArrowheads="1"/>
            </p:cNvSpPr>
            <p:nvPr/>
          </p:nvSpPr>
          <p:spPr bwMode="auto">
            <a:xfrm>
              <a:off x="6243638" y="5689600"/>
              <a:ext cx="12700" cy="11113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017" name="Freeform 883"/>
            <p:cNvSpPr>
              <a:spLocks/>
            </p:cNvSpPr>
            <p:nvPr/>
          </p:nvSpPr>
          <p:spPr bwMode="auto">
            <a:xfrm>
              <a:off x="6243638" y="5689600"/>
              <a:ext cx="0" cy="11113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18" name="Freeform 884"/>
            <p:cNvSpPr>
              <a:spLocks/>
            </p:cNvSpPr>
            <p:nvPr/>
          </p:nvSpPr>
          <p:spPr bwMode="auto">
            <a:xfrm>
              <a:off x="6243638" y="5700713"/>
              <a:ext cx="0" cy="14287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19" name="Freeform 885"/>
            <p:cNvSpPr>
              <a:spLocks/>
            </p:cNvSpPr>
            <p:nvPr/>
          </p:nvSpPr>
          <p:spPr bwMode="auto">
            <a:xfrm>
              <a:off x="6256338" y="5689600"/>
              <a:ext cx="0" cy="11113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20" name="Freeform 886"/>
            <p:cNvSpPr>
              <a:spLocks/>
            </p:cNvSpPr>
            <p:nvPr/>
          </p:nvSpPr>
          <p:spPr bwMode="auto">
            <a:xfrm>
              <a:off x="6256338" y="5681663"/>
              <a:ext cx="12700" cy="7937"/>
            </a:xfrm>
            <a:custGeom>
              <a:avLst/>
              <a:gdLst>
                <a:gd name="T0" fmla="*/ 2147483647 w 3"/>
                <a:gd name="T1" fmla="*/ 2147483647 h 2"/>
                <a:gd name="T2" fmla="*/ 0 w 3"/>
                <a:gd name="T3" fmla="*/ 2147483647 h 2"/>
                <a:gd name="T4" fmla="*/ 0 w 3"/>
                <a:gd name="T5" fmla="*/ 0 h 2"/>
                <a:gd name="T6" fmla="*/ 0 w 3"/>
                <a:gd name="T7" fmla="*/ 2147483647 h 2"/>
                <a:gd name="T8" fmla="*/ 2147483647 w 3"/>
                <a:gd name="T9" fmla="*/ 2147483647 h 2"/>
                <a:gd name="T10" fmla="*/ 2147483647 w 3"/>
                <a:gd name="T11" fmla="*/ 0 h 2"/>
                <a:gd name="T12" fmla="*/ 2147483647 w 3"/>
                <a:gd name="T13" fmla="*/ 2147483647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2"/>
                <a:gd name="T23" fmla="*/ 3 w 3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2">
                  <a:moveTo>
                    <a:pt x="3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21" name="Freeform 887"/>
            <p:cNvSpPr>
              <a:spLocks/>
            </p:cNvSpPr>
            <p:nvPr/>
          </p:nvSpPr>
          <p:spPr bwMode="auto">
            <a:xfrm>
              <a:off x="6269038" y="5681663"/>
              <a:ext cx="0" cy="7937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22" name="Freeform 888"/>
            <p:cNvSpPr>
              <a:spLocks/>
            </p:cNvSpPr>
            <p:nvPr/>
          </p:nvSpPr>
          <p:spPr bwMode="auto">
            <a:xfrm>
              <a:off x="6269038" y="5681663"/>
              <a:ext cx="0" cy="7937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23" name="Freeform 889"/>
            <p:cNvSpPr>
              <a:spLocks/>
            </p:cNvSpPr>
            <p:nvPr/>
          </p:nvSpPr>
          <p:spPr bwMode="auto">
            <a:xfrm>
              <a:off x="6256338" y="5700713"/>
              <a:ext cx="12700" cy="14287"/>
            </a:xfrm>
            <a:custGeom>
              <a:avLst/>
              <a:gdLst>
                <a:gd name="T0" fmla="*/ 2147483647 w 3"/>
                <a:gd name="T1" fmla="*/ 0 h 3"/>
                <a:gd name="T2" fmla="*/ 2147483647 w 3"/>
                <a:gd name="T3" fmla="*/ 2147483647 h 3"/>
                <a:gd name="T4" fmla="*/ 0 w 3"/>
                <a:gd name="T5" fmla="*/ 2147483647 h 3"/>
                <a:gd name="T6" fmla="*/ 2147483647 w 3"/>
                <a:gd name="T7" fmla="*/ 2147483647 h 3"/>
                <a:gd name="T8" fmla="*/ 2147483647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3" y="0"/>
                  </a:moveTo>
                  <a:lnTo>
                    <a:pt x="3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24" name="Freeform 890"/>
            <p:cNvSpPr>
              <a:spLocks/>
            </p:cNvSpPr>
            <p:nvPr/>
          </p:nvSpPr>
          <p:spPr bwMode="auto">
            <a:xfrm>
              <a:off x="6256338" y="5715000"/>
              <a:ext cx="12700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25" name="Freeform 891"/>
            <p:cNvSpPr>
              <a:spLocks/>
            </p:cNvSpPr>
            <p:nvPr/>
          </p:nvSpPr>
          <p:spPr bwMode="auto">
            <a:xfrm>
              <a:off x="6269038" y="5715000"/>
              <a:ext cx="0" cy="6350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26" name="Freeform 892"/>
            <p:cNvSpPr>
              <a:spLocks/>
            </p:cNvSpPr>
            <p:nvPr/>
          </p:nvSpPr>
          <p:spPr bwMode="auto">
            <a:xfrm>
              <a:off x="6256338" y="5721350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27" name="Freeform 893"/>
            <p:cNvSpPr>
              <a:spLocks/>
            </p:cNvSpPr>
            <p:nvPr/>
          </p:nvSpPr>
          <p:spPr bwMode="auto">
            <a:xfrm>
              <a:off x="6288088" y="5046663"/>
              <a:ext cx="9525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28" name="Freeform 894"/>
            <p:cNvSpPr>
              <a:spLocks/>
            </p:cNvSpPr>
            <p:nvPr/>
          </p:nvSpPr>
          <p:spPr bwMode="auto">
            <a:xfrm>
              <a:off x="6288088" y="5035550"/>
              <a:ext cx="9525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29" name="Freeform 895"/>
            <p:cNvSpPr>
              <a:spLocks/>
            </p:cNvSpPr>
            <p:nvPr/>
          </p:nvSpPr>
          <p:spPr bwMode="auto">
            <a:xfrm>
              <a:off x="6288088" y="5046663"/>
              <a:ext cx="9525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30" name="Rectangle 896"/>
            <p:cNvSpPr>
              <a:spLocks noChangeArrowheads="1"/>
            </p:cNvSpPr>
            <p:nvPr/>
          </p:nvSpPr>
          <p:spPr bwMode="auto">
            <a:xfrm>
              <a:off x="6288088" y="5065713"/>
              <a:ext cx="9525" cy="12700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031" name="Freeform 897"/>
            <p:cNvSpPr>
              <a:spLocks/>
            </p:cNvSpPr>
            <p:nvPr/>
          </p:nvSpPr>
          <p:spPr bwMode="auto">
            <a:xfrm>
              <a:off x="6288088" y="6032500"/>
              <a:ext cx="9525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32" name="Freeform 898"/>
            <p:cNvSpPr>
              <a:spLocks/>
            </p:cNvSpPr>
            <p:nvPr/>
          </p:nvSpPr>
          <p:spPr bwMode="auto">
            <a:xfrm>
              <a:off x="6346825" y="4983163"/>
              <a:ext cx="0" cy="6350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33" name="Freeform 899"/>
            <p:cNvSpPr>
              <a:spLocks/>
            </p:cNvSpPr>
            <p:nvPr/>
          </p:nvSpPr>
          <p:spPr bwMode="auto">
            <a:xfrm>
              <a:off x="6335713" y="4989513"/>
              <a:ext cx="11112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34" name="Freeform 900"/>
            <p:cNvSpPr>
              <a:spLocks/>
            </p:cNvSpPr>
            <p:nvPr/>
          </p:nvSpPr>
          <p:spPr bwMode="auto">
            <a:xfrm>
              <a:off x="6335713" y="4989513"/>
              <a:ext cx="0" cy="14287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35" name="Freeform 901"/>
            <p:cNvSpPr>
              <a:spLocks/>
            </p:cNvSpPr>
            <p:nvPr/>
          </p:nvSpPr>
          <p:spPr bwMode="auto">
            <a:xfrm>
              <a:off x="6346825" y="4989513"/>
              <a:ext cx="0" cy="14287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36" name="Freeform 902"/>
            <p:cNvSpPr>
              <a:spLocks/>
            </p:cNvSpPr>
            <p:nvPr/>
          </p:nvSpPr>
          <p:spPr bwMode="auto">
            <a:xfrm>
              <a:off x="6335713" y="5035550"/>
              <a:ext cx="31750" cy="19050"/>
            </a:xfrm>
            <a:custGeom>
              <a:avLst/>
              <a:gdLst>
                <a:gd name="T0" fmla="*/ 2147483647 w 8"/>
                <a:gd name="T1" fmla="*/ 2147483647 h 5"/>
                <a:gd name="T2" fmla="*/ 0 w 8"/>
                <a:gd name="T3" fmla="*/ 2147483647 h 5"/>
                <a:gd name="T4" fmla="*/ 0 w 8"/>
                <a:gd name="T5" fmla="*/ 0 h 5"/>
                <a:gd name="T6" fmla="*/ 2147483647 w 8"/>
                <a:gd name="T7" fmla="*/ 0 h 5"/>
                <a:gd name="T8" fmla="*/ 2147483647 w 8"/>
                <a:gd name="T9" fmla="*/ 0 h 5"/>
                <a:gd name="T10" fmla="*/ 2147483647 w 8"/>
                <a:gd name="T11" fmla="*/ 2147483647 h 5"/>
                <a:gd name="T12" fmla="*/ 2147483647 w 8"/>
                <a:gd name="T13" fmla="*/ 2147483647 h 5"/>
                <a:gd name="T14" fmla="*/ 2147483647 w 8"/>
                <a:gd name="T15" fmla="*/ 2147483647 h 5"/>
                <a:gd name="T16" fmla="*/ 2147483647 w 8"/>
                <a:gd name="T17" fmla="*/ 2147483647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5"/>
                <a:gd name="T29" fmla="*/ 8 w 8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5">
                  <a:moveTo>
                    <a:pt x="3" y="5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8" y="3"/>
                  </a:lnTo>
                  <a:lnTo>
                    <a:pt x="6" y="3"/>
                  </a:lnTo>
                  <a:lnTo>
                    <a:pt x="6" y="5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37" name="Freeform 903"/>
            <p:cNvSpPr>
              <a:spLocks/>
            </p:cNvSpPr>
            <p:nvPr/>
          </p:nvSpPr>
          <p:spPr bwMode="auto">
            <a:xfrm>
              <a:off x="6388100" y="5214938"/>
              <a:ext cx="0" cy="9525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38" name="Freeform 904"/>
            <p:cNvSpPr>
              <a:spLocks/>
            </p:cNvSpPr>
            <p:nvPr/>
          </p:nvSpPr>
          <p:spPr bwMode="auto">
            <a:xfrm>
              <a:off x="6367463" y="5237163"/>
              <a:ext cx="9525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39" name="Freeform 905"/>
            <p:cNvSpPr>
              <a:spLocks/>
            </p:cNvSpPr>
            <p:nvPr/>
          </p:nvSpPr>
          <p:spPr bwMode="auto">
            <a:xfrm>
              <a:off x="6396038" y="5205413"/>
              <a:ext cx="0" cy="9525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40" name="Freeform 906"/>
            <p:cNvSpPr>
              <a:spLocks/>
            </p:cNvSpPr>
            <p:nvPr/>
          </p:nvSpPr>
          <p:spPr bwMode="auto">
            <a:xfrm>
              <a:off x="6388100" y="5162550"/>
              <a:ext cx="7938" cy="9525"/>
            </a:xfrm>
            <a:custGeom>
              <a:avLst/>
              <a:gdLst>
                <a:gd name="T0" fmla="*/ 2147483647 w 2"/>
                <a:gd name="T1" fmla="*/ 2147483647 h 3"/>
                <a:gd name="T2" fmla="*/ 0 w 2"/>
                <a:gd name="T3" fmla="*/ 2147483647 h 3"/>
                <a:gd name="T4" fmla="*/ 0 w 2"/>
                <a:gd name="T5" fmla="*/ 0 h 3"/>
                <a:gd name="T6" fmla="*/ 2147483647 w 2"/>
                <a:gd name="T7" fmla="*/ 0 h 3"/>
                <a:gd name="T8" fmla="*/ 0 w 2"/>
                <a:gd name="T9" fmla="*/ 0 h 3"/>
                <a:gd name="T10" fmla="*/ 2147483647 w 2"/>
                <a:gd name="T11" fmla="*/ 0 h 3"/>
                <a:gd name="T12" fmla="*/ 2147483647 w 2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3"/>
                <a:gd name="T23" fmla="*/ 2 w 2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3">
                  <a:moveTo>
                    <a:pt x="2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41" name="Freeform 907"/>
            <p:cNvSpPr>
              <a:spLocks/>
            </p:cNvSpPr>
            <p:nvPr/>
          </p:nvSpPr>
          <p:spPr bwMode="auto">
            <a:xfrm>
              <a:off x="6376988" y="5246688"/>
              <a:ext cx="31750" cy="28575"/>
            </a:xfrm>
            <a:custGeom>
              <a:avLst/>
              <a:gdLst>
                <a:gd name="T0" fmla="*/ 2147483647 w 8"/>
                <a:gd name="T1" fmla="*/ 0 h 8"/>
                <a:gd name="T2" fmla="*/ 2147483647 w 8"/>
                <a:gd name="T3" fmla="*/ 2147483647 h 8"/>
                <a:gd name="T4" fmla="*/ 2147483647 w 8"/>
                <a:gd name="T5" fmla="*/ 2147483647 h 8"/>
                <a:gd name="T6" fmla="*/ 2147483647 w 8"/>
                <a:gd name="T7" fmla="*/ 2147483647 h 8"/>
                <a:gd name="T8" fmla="*/ 2147483647 w 8"/>
                <a:gd name="T9" fmla="*/ 2147483647 h 8"/>
                <a:gd name="T10" fmla="*/ 2147483647 w 8"/>
                <a:gd name="T11" fmla="*/ 2147483647 h 8"/>
                <a:gd name="T12" fmla="*/ 2147483647 w 8"/>
                <a:gd name="T13" fmla="*/ 2147483647 h 8"/>
                <a:gd name="T14" fmla="*/ 0 w 8"/>
                <a:gd name="T15" fmla="*/ 2147483647 h 8"/>
                <a:gd name="T16" fmla="*/ 0 w 8"/>
                <a:gd name="T17" fmla="*/ 2147483647 h 8"/>
                <a:gd name="T18" fmla="*/ 0 w 8"/>
                <a:gd name="T19" fmla="*/ 2147483647 h 8"/>
                <a:gd name="T20" fmla="*/ 2147483647 w 8"/>
                <a:gd name="T21" fmla="*/ 2147483647 h 8"/>
                <a:gd name="T22" fmla="*/ 2147483647 w 8"/>
                <a:gd name="T23" fmla="*/ 0 h 8"/>
                <a:gd name="T24" fmla="*/ 2147483647 w 8"/>
                <a:gd name="T25" fmla="*/ 0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"/>
                <a:gd name="T40" fmla="*/ 0 h 8"/>
                <a:gd name="T41" fmla="*/ 8 w 8"/>
                <a:gd name="T42" fmla="*/ 8 h 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" h="8">
                  <a:moveTo>
                    <a:pt x="5" y="0"/>
                  </a:moveTo>
                  <a:lnTo>
                    <a:pt x="5" y="3"/>
                  </a:lnTo>
                  <a:lnTo>
                    <a:pt x="8" y="3"/>
                  </a:lnTo>
                  <a:lnTo>
                    <a:pt x="8" y="6"/>
                  </a:lnTo>
                  <a:lnTo>
                    <a:pt x="8" y="8"/>
                  </a:lnTo>
                  <a:lnTo>
                    <a:pt x="5" y="8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42" name="Freeform 908"/>
            <p:cNvSpPr>
              <a:spLocks/>
            </p:cNvSpPr>
            <p:nvPr/>
          </p:nvSpPr>
          <p:spPr bwMode="auto">
            <a:xfrm>
              <a:off x="6376988" y="5237163"/>
              <a:ext cx="11112" cy="9525"/>
            </a:xfrm>
            <a:custGeom>
              <a:avLst/>
              <a:gdLst>
                <a:gd name="T0" fmla="*/ 2147483647 w 3"/>
                <a:gd name="T1" fmla="*/ 2147483647 h 2"/>
                <a:gd name="T2" fmla="*/ 0 w 3"/>
                <a:gd name="T3" fmla="*/ 2147483647 h 2"/>
                <a:gd name="T4" fmla="*/ 2147483647 w 3"/>
                <a:gd name="T5" fmla="*/ 2147483647 h 2"/>
                <a:gd name="T6" fmla="*/ 2147483647 w 3"/>
                <a:gd name="T7" fmla="*/ 0 h 2"/>
                <a:gd name="T8" fmla="*/ 2147483647 w 3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3" y="2"/>
                  </a:moveTo>
                  <a:lnTo>
                    <a:pt x="0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43" name="Rectangle 909"/>
            <p:cNvSpPr>
              <a:spLocks noChangeArrowheads="1"/>
            </p:cNvSpPr>
            <p:nvPr/>
          </p:nvSpPr>
          <p:spPr bwMode="auto">
            <a:xfrm>
              <a:off x="6359525" y="5300663"/>
              <a:ext cx="7938" cy="6350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044" name="Freeform 910"/>
            <p:cNvSpPr>
              <a:spLocks/>
            </p:cNvSpPr>
            <p:nvPr/>
          </p:nvSpPr>
          <p:spPr bwMode="auto">
            <a:xfrm>
              <a:off x="6426200" y="4737100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45" name="Freeform 911"/>
            <p:cNvSpPr>
              <a:spLocks/>
            </p:cNvSpPr>
            <p:nvPr/>
          </p:nvSpPr>
          <p:spPr bwMode="auto">
            <a:xfrm>
              <a:off x="6418263" y="5003800"/>
              <a:ext cx="0" cy="11113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46" name="Freeform 912"/>
            <p:cNvSpPr>
              <a:spLocks/>
            </p:cNvSpPr>
            <p:nvPr/>
          </p:nvSpPr>
          <p:spPr bwMode="auto">
            <a:xfrm>
              <a:off x="6388100" y="5021263"/>
              <a:ext cx="20638" cy="25400"/>
            </a:xfrm>
            <a:custGeom>
              <a:avLst/>
              <a:gdLst>
                <a:gd name="T0" fmla="*/ 2147483647 w 5"/>
                <a:gd name="T1" fmla="*/ 2147483647 h 6"/>
                <a:gd name="T2" fmla="*/ 0 w 5"/>
                <a:gd name="T3" fmla="*/ 2147483647 h 6"/>
                <a:gd name="T4" fmla="*/ 0 w 5"/>
                <a:gd name="T5" fmla="*/ 2147483647 h 6"/>
                <a:gd name="T6" fmla="*/ 0 w 5"/>
                <a:gd name="T7" fmla="*/ 0 h 6"/>
                <a:gd name="T8" fmla="*/ 2147483647 w 5"/>
                <a:gd name="T9" fmla="*/ 0 h 6"/>
                <a:gd name="T10" fmla="*/ 2147483647 w 5"/>
                <a:gd name="T11" fmla="*/ 0 h 6"/>
                <a:gd name="T12" fmla="*/ 2147483647 w 5"/>
                <a:gd name="T13" fmla="*/ 2147483647 h 6"/>
                <a:gd name="T14" fmla="*/ 2147483647 w 5"/>
                <a:gd name="T15" fmla="*/ 2147483647 h 6"/>
                <a:gd name="T16" fmla="*/ 2147483647 w 5"/>
                <a:gd name="T17" fmla="*/ 2147483647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6"/>
                <a:gd name="T29" fmla="*/ 5 w 5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6">
                  <a:moveTo>
                    <a:pt x="2" y="6"/>
                  </a:moveTo>
                  <a:lnTo>
                    <a:pt x="0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5" y="6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47" name="Freeform 913"/>
            <p:cNvSpPr>
              <a:spLocks/>
            </p:cNvSpPr>
            <p:nvPr/>
          </p:nvSpPr>
          <p:spPr bwMode="auto">
            <a:xfrm>
              <a:off x="6438900" y="5021263"/>
              <a:ext cx="0" cy="14287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48" name="Freeform 914"/>
            <p:cNvSpPr>
              <a:spLocks/>
            </p:cNvSpPr>
            <p:nvPr/>
          </p:nvSpPr>
          <p:spPr bwMode="auto">
            <a:xfrm>
              <a:off x="6456363" y="4938713"/>
              <a:ext cx="0" cy="12700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49" name="Freeform 915"/>
            <p:cNvSpPr>
              <a:spLocks/>
            </p:cNvSpPr>
            <p:nvPr/>
          </p:nvSpPr>
          <p:spPr bwMode="auto">
            <a:xfrm>
              <a:off x="6448425" y="4960938"/>
              <a:ext cx="7938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50" name="Freeform 916"/>
            <p:cNvSpPr>
              <a:spLocks/>
            </p:cNvSpPr>
            <p:nvPr/>
          </p:nvSpPr>
          <p:spPr bwMode="auto">
            <a:xfrm>
              <a:off x="6467475" y="4951413"/>
              <a:ext cx="0" cy="9525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51" name="Freeform 917"/>
            <p:cNvSpPr>
              <a:spLocks/>
            </p:cNvSpPr>
            <p:nvPr/>
          </p:nvSpPr>
          <p:spPr bwMode="auto">
            <a:xfrm>
              <a:off x="6396038" y="4737100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52" name="Rectangle 918"/>
            <p:cNvSpPr>
              <a:spLocks noChangeArrowheads="1"/>
            </p:cNvSpPr>
            <p:nvPr/>
          </p:nvSpPr>
          <p:spPr bwMode="auto">
            <a:xfrm>
              <a:off x="6396038" y="4794250"/>
              <a:ext cx="12700" cy="7938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053" name="Freeform 919"/>
            <p:cNvSpPr>
              <a:spLocks/>
            </p:cNvSpPr>
            <p:nvPr/>
          </p:nvSpPr>
          <p:spPr bwMode="auto">
            <a:xfrm>
              <a:off x="6376988" y="4730750"/>
              <a:ext cx="0" cy="6350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54" name="Freeform 920"/>
            <p:cNvSpPr>
              <a:spLocks/>
            </p:cNvSpPr>
            <p:nvPr/>
          </p:nvSpPr>
          <p:spPr bwMode="auto">
            <a:xfrm>
              <a:off x="6376988" y="4737100"/>
              <a:ext cx="11112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55" name="Freeform 921"/>
            <p:cNvSpPr>
              <a:spLocks/>
            </p:cNvSpPr>
            <p:nvPr/>
          </p:nvSpPr>
          <p:spPr bwMode="auto">
            <a:xfrm>
              <a:off x="6388100" y="4737100"/>
              <a:ext cx="7938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56" name="Freeform 922"/>
            <p:cNvSpPr>
              <a:spLocks/>
            </p:cNvSpPr>
            <p:nvPr/>
          </p:nvSpPr>
          <p:spPr bwMode="auto">
            <a:xfrm>
              <a:off x="6448425" y="5172075"/>
              <a:ext cx="0" cy="9525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57" name="Freeform 923"/>
            <p:cNvSpPr>
              <a:spLocks/>
            </p:cNvSpPr>
            <p:nvPr/>
          </p:nvSpPr>
          <p:spPr bwMode="auto">
            <a:xfrm>
              <a:off x="6438900" y="5172075"/>
              <a:ext cx="9525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58" name="Freeform 924"/>
            <p:cNvSpPr>
              <a:spLocks/>
            </p:cNvSpPr>
            <p:nvPr/>
          </p:nvSpPr>
          <p:spPr bwMode="auto">
            <a:xfrm>
              <a:off x="6448425" y="5191125"/>
              <a:ext cx="0" cy="14288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59" name="Freeform 925"/>
            <p:cNvSpPr>
              <a:spLocks/>
            </p:cNvSpPr>
            <p:nvPr/>
          </p:nvSpPr>
          <p:spPr bwMode="auto">
            <a:xfrm>
              <a:off x="6438900" y="5205413"/>
              <a:ext cx="17463" cy="9525"/>
            </a:xfrm>
            <a:custGeom>
              <a:avLst/>
              <a:gdLst>
                <a:gd name="T0" fmla="*/ 2147483647 w 5"/>
                <a:gd name="T1" fmla="*/ 2147483647 h 2"/>
                <a:gd name="T2" fmla="*/ 0 w 5"/>
                <a:gd name="T3" fmla="*/ 2147483647 h 2"/>
                <a:gd name="T4" fmla="*/ 0 w 5"/>
                <a:gd name="T5" fmla="*/ 0 h 2"/>
                <a:gd name="T6" fmla="*/ 2147483647 w 5"/>
                <a:gd name="T7" fmla="*/ 0 h 2"/>
                <a:gd name="T8" fmla="*/ 2147483647 w 5"/>
                <a:gd name="T9" fmla="*/ 0 h 2"/>
                <a:gd name="T10" fmla="*/ 2147483647 w 5"/>
                <a:gd name="T11" fmla="*/ 2147483647 h 2"/>
                <a:gd name="T12" fmla="*/ 2147483647 w 5"/>
                <a:gd name="T13" fmla="*/ 2147483647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2"/>
                <a:gd name="T23" fmla="*/ 5 w 5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2">
                  <a:moveTo>
                    <a:pt x="3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60" name="Freeform 926"/>
            <p:cNvSpPr>
              <a:spLocks/>
            </p:cNvSpPr>
            <p:nvPr/>
          </p:nvSpPr>
          <p:spPr bwMode="auto">
            <a:xfrm>
              <a:off x="6456363" y="5014913"/>
              <a:ext cx="0" cy="6350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61" name="Freeform 927"/>
            <p:cNvSpPr>
              <a:spLocks/>
            </p:cNvSpPr>
            <p:nvPr/>
          </p:nvSpPr>
          <p:spPr bwMode="auto">
            <a:xfrm>
              <a:off x="6456363" y="4983163"/>
              <a:ext cx="11112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62" name="Freeform 928"/>
            <p:cNvSpPr>
              <a:spLocks/>
            </p:cNvSpPr>
            <p:nvPr/>
          </p:nvSpPr>
          <p:spPr bwMode="auto">
            <a:xfrm>
              <a:off x="6467475" y="4983163"/>
              <a:ext cx="0" cy="6350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63" name="Freeform 929"/>
            <p:cNvSpPr>
              <a:spLocks/>
            </p:cNvSpPr>
            <p:nvPr/>
          </p:nvSpPr>
          <p:spPr bwMode="auto">
            <a:xfrm>
              <a:off x="6448425" y="4989513"/>
              <a:ext cx="7938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64" name="Freeform 930"/>
            <p:cNvSpPr>
              <a:spLocks/>
            </p:cNvSpPr>
            <p:nvPr/>
          </p:nvSpPr>
          <p:spPr bwMode="auto">
            <a:xfrm>
              <a:off x="6516688" y="5116513"/>
              <a:ext cx="12700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65" name="Freeform 931"/>
            <p:cNvSpPr>
              <a:spLocks/>
            </p:cNvSpPr>
            <p:nvPr/>
          </p:nvSpPr>
          <p:spPr bwMode="auto">
            <a:xfrm>
              <a:off x="6510338" y="5111750"/>
              <a:ext cx="6350" cy="4763"/>
            </a:xfrm>
            <a:custGeom>
              <a:avLst/>
              <a:gdLst>
                <a:gd name="T0" fmla="*/ 2147483647 w 2"/>
                <a:gd name="T1" fmla="*/ 0 h 2"/>
                <a:gd name="T2" fmla="*/ 2147483647 w 2"/>
                <a:gd name="T3" fmla="*/ 2147483647 h 2"/>
                <a:gd name="T4" fmla="*/ 2147483647 w 2"/>
                <a:gd name="T5" fmla="*/ 0 h 2"/>
                <a:gd name="T6" fmla="*/ 0 w 2"/>
                <a:gd name="T7" fmla="*/ 0 h 2"/>
                <a:gd name="T8" fmla="*/ 2147483647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2"/>
                <a:gd name="T17" fmla="*/ 2 w 2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2">
                  <a:moveTo>
                    <a:pt x="2" y="0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66" name="Rectangle 932"/>
            <p:cNvSpPr>
              <a:spLocks noChangeArrowheads="1"/>
            </p:cNvSpPr>
            <p:nvPr/>
          </p:nvSpPr>
          <p:spPr bwMode="auto">
            <a:xfrm>
              <a:off x="6497638" y="5097463"/>
              <a:ext cx="12700" cy="14287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067" name="Freeform 933"/>
            <p:cNvSpPr>
              <a:spLocks/>
            </p:cNvSpPr>
            <p:nvPr/>
          </p:nvSpPr>
          <p:spPr bwMode="auto">
            <a:xfrm>
              <a:off x="6438900" y="5054600"/>
              <a:ext cx="41275" cy="61913"/>
            </a:xfrm>
            <a:custGeom>
              <a:avLst/>
              <a:gdLst>
                <a:gd name="T0" fmla="*/ 2147483647 w 11"/>
                <a:gd name="T1" fmla="*/ 2147483647 h 16"/>
                <a:gd name="T2" fmla="*/ 2147483647 w 11"/>
                <a:gd name="T3" fmla="*/ 2147483647 h 16"/>
                <a:gd name="T4" fmla="*/ 2147483647 w 11"/>
                <a:gd name="T5" fmla="*/ 2147483647 h 16"/>
                <a:gd name="T6" fmla="*/ 2147483647 w 11"/>
                <a:gd name="T7" fmla="*/ 2147483647 h 16"/>
                <a:gd name="T8" fmla="*/ 2147483647 w 11"/>
                <a:gd name="T9" fmla="*/ 2147483647 h 16"/>
                <a:gd name="T10" fmla="*/ 2147483647 w 11"/>
                <a:gd name="T11" fmla="*/ 2147483647 h 16"/>
                <a:gd name="T12" fmla="*/ 2147483647 w 11"/>
                <a:gd name="T13" fmla="*/ 2147483647 h 16"/>
                <a:gd name="T14" fmla="*/ 2147483647 w 11"/>
                <a:gd name="T15" fmla="*/ 2147483647 h 16"/>
                <a:gd name="T16" fmla="*/ 2147483647 w 11"/>
                <a:gd name="T17" fmla="*/ 2147483647 h 16"/>
                <a:gd name="T18" fmla="*/ 2147483647 w 11"/>
                <a:gd name="T19" fmla="*/ 2147483647 h 16"/>
                <a:gd name="T20" fmla="*/ 0 w 11"/>
                <a:gd name="T21" fmla="*/ 2147483647 h 16"/>
                <a:gd name="T22" fmla="*/ 0 w 11"/>
                <a:gd name="T23" fmla="*/ 2147483647 h 16"/>
                <a:gd name="T24" fmla="*/ 0 w 11"/>
                <a:gd name="T25" fmla="*/ 2147483647 h 16"/>
                <a:gd name="T26" fmla="*/ 0 w 11"/>
                <a:gd name="T27" fmla="*/ 2147483647 h 16"/>
                <a:gd name="T28" fmla="*/ 2147483647 w 11"/>
                <a:gd name="T29" fmla="*/ 2147483647 h 16"/>
                <a:gd name="T30" fmla="*/ 2147483647 w 11"/>
                <a:gd name="T31" fmla="*/ 0 h 16"/>
                <a:gd name="T32" fmla="*/ 2147483647 w 11"/>
                <a:gd name="T33" fmla="*/ 0 h 16"/>
                <a:gd name="T34" fmla="*/ 2147483647 w 11"/>
                <a:gd name="T35" fmla="*/ 0 h 16"/>
                <a:gd name="T36" fmla="*/ 2147483647 w 11"/>
                <a:gd name="T37" fmla="*/ 2147483647 h 16"/>
                <a:gd name="T38" fmla="*/ 2147483647 w 11"/>
                <a:gd name="T39" fmla="*/ 2147483647 h 16"/>
                <a:gd name="T40" fmla="*/ 2147483647 w 11"/>
                <a:gd name="T41" fmla="*/ 0 h 16"/>
                <a:gd name="T42" fmla="*/ 2147483647 w 11"/>
                <a:gd name="T43" fmla="*/ 2147483647 h 1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"/>
                <a:gd name="T67" fmla="*/ 0 h 16"/>
                <a:gd name="T68" fmla="*/ 11 w 11"/>
                <a:gd name="T69" fmla="*/ 16 h 1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" h="16">
                  <a:moveTo>
                    <a:pt x="11" y="3"/>
                  </a:moveTo>
                  <a:lnTo>
                    <a:pt x="11" y="6"/>
                  </a:lnTo>
                  <a:lnTo>
                    <a:pt x="11" y="8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5" y="14"/>
                  </a:lnTo>
                  <a:lnTo>
                    <a:pt x="3" y="14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11" y="3"/>
                  </a:lnTo>
                  <a:lnTo>
                    <a:pt x="11" y="0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68" name="Freeform 934"/>
            <p:cNvSpPr>
              <a:spLocks/>
            </p:cNvSpPr>
            <p:nvPr/>
          </p:nvSpPr>
          <p:spPr bwMode="auto">
            <a:xfrm>
              <a:off x="6480175" y="5116513"/>
              <a:ext cx="6350" cy="0"/>
            </a:xfrm>
            <a:custGeom>
              <a:avLst/>
              <a:gdLst>
                <a:gd name="T0" fmla="*/ 2147483647 w 2"/>
                <a:gd name="T1" fmla="*/ 0 w 2"/>
                <a:gd name="T2" fmla="*/ 2147483647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69" name="Freeform 935"/>
            <p:cNvSpPr>
              <a:spLocks/>
            </p:cNvSpPr>
            <p:nvPr/>
          </p:nvSpPr>
          <p:spPr bwMode="auto">
            <a:xfrm>
              <a:off x="6438900" y="4938713"/>
              <a:ext cx="0" cy="12700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70" name="Freeform 936"/>
            <p:cNvSpPr>
              <a:spLocks/>
            </p:cNvSpPr>
            <p:nvPr/>
          </p:nvSpPr>
          <p:spPr bwMode="auto">
            <a:xfrm>
              <a:off x="6438900" y="4960938"/>
              <a:ext cx="0" cy="9525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71" name="Freeform 937"/>
            <p:cNvSpPr>
              <a:spLocks/>
            </p:cNvSpPr>
            <p:nvPr/>
          </p:nvSpPr>
          <p:spPr bwMode="auto">
            <a:xfrm>
              <a:off x="6438900" y="4951413"/>
              <a:ext cx="9525" cy="9525"/>
            </a:xfrm>
            <a:custGeom>
              <a:avLst/>
              <a:gdLst>
                <a:gd name="T0" fmla="*/ 0 w 3"/>
                <a:gd name="T1" fmla="*/ 0 h 2"/>
                <a:gd name="T2" fmla="*/ 2147483647 w 3"/>
                <a:gd name="T3" fmla="*/ 0 h 2"/>
                <a:gd name="T4" fmla="*/ 2147483647 w 3"/>
                <a:gd name="T5" fmla="*/ 2147483647 h 2"/>
                <a:gd name="T6" fmla="*/ 0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0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72" name="Freeform 938"/>
            <p:cNvSpPr>
              <a:spLocks/>
            </p:cNvSpPr>
            <p:nvPr/>
          </p:nvSpPr>
          <p:spPr bwMode="auto">
            <a:xfrm>
              <a:off x="6480175" y="4938713"/>
              <a:ext cx="0" cy="12700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73" name="Freeform 939"/>
            <p:cNvSpPr>
              <a:spLocks/>
            </p:cNvSpPr>
            <p:nvPr/>
          </p:nvSpPr>
          <p:spPr bwMode="auto">
            <a:xfrm>
              <a:off x="6480175" y="4983163"/>
              <a:ext cx="6350" cy="6350"/>
            </a:xfrm>
            <a:custGeom>
              <a:avLst/>
              <a:gdLst>
                <a:gd name="T0" fmla="*/ 0 w 2"/>
                <a:gd name="T1" fmla="*/ 0 h 2"/>
                <a:gd name="T2" fmla="*/ 2147483647 w 2"/>
                <a:gd name="T3" fmla="*/ 0 h 2"/>
                <a:gd name="T4" fmla="*/ 0 w 2"/>
                <a:gd name="T5" fmla="*/ 2147483647 h 2"/>
                <a:gd name="T6" fmla="*/ 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2"/>
                <a:gd name="T14" fmla="*/ 2 w 2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2">
                  <a:moveTo>
                    <a:pt x="0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74" name="Freeform 940"/>
            <p:cNvSpPr>
              <a:spLocks/>
            </p:cNvSpPr>
            <p:nvPr/>
          </p:nvSpPr>
          <p:spPr bwMode="auto">
            <a:xfrm>
              <a:off x="6480175" y="4989513"/>
              <a:ext cx="6350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75" name="Rectangle 941"/>
            <p:cNvSpPr>
              <a:spLocks noChangeArrowheads="1"/>
            </p:cNvSpPr>
            <p:nvPr/>
          </p:nvSpPr>
          <p:spPr bwMode="auto">
            <a:xfrm>
              <a:off x="6497638" y="4929188"/>
              <a:ext cx="12700" cy="9525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076" name="Freeform 942"/>
            <p:cNvSpPr>
              <a:spLocks/>
            </p:cNvSpPr>
            <p:nvPr/>
          </p:nvSpPr>
          <p:spPr bwMode="auto">
            <a:xfrm>
              <a:off x="6510338" y="4938713"/>
              <a:ext cx="0" cy="12700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77" name="Freeform 943"/>
            <p:cNvSpPr>
              <a:spLocks/>
            </p:cNvSpPr>
            <p:nvPr/>
          </p:nvSpPr>
          <p:spPr bwMode="auto">
            <a:xfrm>
              <a:off x="6510338" y="4960938"/>
              <a:ext cx="6350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78" name="Freeform 944"/>
            <p:cNvSpPr>
              <a:spLocks/>
            </p:cNvSpPr>
            <p:nvPr/>
          </p:nvSpPr>
          <p:spPr bwMode="auto">
            <a:xfrm>
              <a:off x="6497638" y="4970463"/>
              <a:ext cx="0" cy="12700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79" name="Freeform 945"/>
            <p:cNvSpPr>
              <a:spLocks/>
            </p:cNvSpPr>
            <p:nvPr/>
          </p:nvSpPr>
          <p:spPr bwMode="auto">
            <a:xfrm>
              <a:off x="6480175" y="5181600"/>
              <a:ext cx="0" cy="9525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80" name="Freeform 946"/>
            <p:cNvSpPr>
              <a:spLocks/>
            </p:cNvSpPr>
            <p:nvPr/>
          </p:nvSpPr>
          <p:spPr bwMode="auto">
            <a:xfrm>
              <a:off x="6456363" y="5181600"/>
              <a:ext cx="11112" cy="9525"/>
            </a:xfrm>
            <a:custGeom>
              <a:avLst/>
              <a:gdLst>
                <a:gd name="T0" fmla="*/ 0 w 3"/>
                <a:gd name="T1" fmla="*/ 2147483647 h 3"/>
                <a:gd name="T2" fmla="*/ 0 w 3"/>
                <a:gd name="T3" fmla="*/ 0 h 3"/>
                <a:gd name="T4" fmla="*/ 2147483647 w 3"/>
                <a:gd name="T5" fmla="*/ 2147483647 h 3"/>
                <a:gd name="T6" fmla="*/ 0 w 3"/>
                <a:gd name="T7" fmla="*/ 2147483647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3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81" name="Freeform 947"/>
            <p:cNvSpPr>
              <a:spLocks/>
            </p:cNvSpPr>
            <p:nvPr/>
          </p:nvSpPr>
          <p:spPr bwMode="auto">
            <a:xfrm>
              <a:off x="6456363" y="5191125"/>
              <a:ext cx="11112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82" name="Rectangle 948"/>
            <p:cNvSpPr>
              <a:spLocks noChangeArrowheads="1"/>
            </p:cNvSpPr>
            <p:nvPr/>
          </p:nvSpPr>
          <p:spPr bwMode="auto">
            <a:xfrm>
              <a:off x="6456363" y="5205413"/>
              <a:ext cx="11112" cy="9525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083" name="Rectangle 949"/>
            <p:cNvSpPr>
              <a:spLocks noChangeArrowheads="1"/>
            </p:cNvSpPr>
            <p:nvPr/>
          </p:nvSpPr>
          <p:spPr bwMode="auto">
            <a:xfrm>
              <a:off x="6467475" y="5191125"/>
              <a:ext cx="12700" cy="14288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084" name="Freeform 950"/>
            <p:cNvSpPr>
              <a:spLocks/>
            </p:cNvSpPr>
            <p:nvPr/>
          </p:nvSpPr>
          <p:spPr bwMode="auto">
            <a:xfrm>
              <a:off x="6510338" y="5130800"/>
              <a:ext cx="6350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85" name="Freeform 951"/>
            <p:cNvSpPr>
              <a:spLocks/>
            </p:cNvSpPr>
            <p:nvPr/>
          </p:nvSpPr>
          <p:spPr bwMode="auto">
            <a:xfrm>
              <a:off x="6510338" y="5116513"/>
              <a:ext cx="0" cy="14287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86" name="Rectangle 952"/>
            <p:cNvSpPr>
              <a:spLocks noChangeArrowheads="1"/>
            </p:cNvSpPr>
            <p:nvPr/>
          </p:nvSpPr>
          <p:spPr bwMode="auto">
            <a:xfrm>
              <a:off x="6510338" y="5116513"/>
              <a:ext cx="6350" cy="14287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087" name="Rectangle 953"/>
            <p:cNvSpPr>
              <a:spLocks noChangeArrowheads="1"/>
            </p:cNvSpPr>
            <p:nvPr/>
          </p:nvSpPr>
          <p:spPr bwMode="auto">
            <a:xfrm>
              <a:off x="6537325" y="4897438"/>
              <a:ext cx="9525" cy="9525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088" name="Freeform 954"/>
            <p:cNvSpPr>
              <a:spLocks/>
            </p:cNvSpPr>
            <p:nvPr/>
          </p:nvSpPr>
          <p:spPr bwMode="auto">
            <a:xfrm>
              <a:off x="6557963" y="4878388"/>
              <a:ext cx="0" cy="9525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89" name="Freeform 955"/>
            <p:cNvSpPr>
              <a:spLocks/>
            </p:cNvSpPr>
            <p:nvPr/>
          </p:nvSpPr>
          <p:spPr bwMode="auto">
            <a:xfrm>
              <a:off x="6546850" y="4897438"/>
              <a:ext cx="0" cy="9525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90" name="Rectangle 956"/>
            <p:cNvSpPr>
              <a:spLocks noChangeArrowheads="1"/>
            </p:cNvSpPr>
            <p:nvPr/>
          </p:nvSpPr>
          <p:spPr bwMode="auto">
            <a:xfrm>
              <a:off x="6537325" y="4906963"/>
              <a:ext cx="9525" cy="12700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091" name="Freeform 957"/>
            <p:cNvSpPr>
              <a:spLocks/>
            </p:cNvSpPr>
            <p:nvPr/>
          </p:nvSpPr>
          <p:spPr bwMode="auto">
            <a:xfrm>
              <a:off x="6537325" y="4919663"/>
              <a:ext cx="0" cy="9525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92" name="Freeform 958"/>
            <p:cNvSpPr>
              <a:spLocks/>
            </p:cNvSpPr>
            <p:nvPr/>
          </p:nvSpPr>
          <p:spPr bwMode="auto">
            <a:xfrm>
              <a:off x="6546850" y="4919663"/>
              <a:ext cx="0" cy="9525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93" name="Freeform 959"/>
            <p:cNvSpPr>
              <a:spLocks/>
            </p:cNvSpPr>
            <p:nvPr/>
          </p:nvSpPr>
          <p:spPr bwMode="auto">
            <a:xfrm>
              <a:off x="6537325" y="4960938"/>
              <a:ext cx="9525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94" name="Freeform 960"/>
            <p:cNvSpPr>
              <a:spLocks/>
            </p:cNvSpPr>
            <p:nvPr/>
          </p:nvSpPr>
          <p:spPr bwMode="auto">
            <a:xfrm>
              <a:off x="6529388" y="4983163"/>
              <a:ext cx="7937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95" name="Freeform 961"/>
            <p:cNvSpPr>
              <a:spLocks/>
            </p:cNvSpPr>
            <p:nvPr/>
          </p:nvSpPr>
          <p:spPr bwMode="auto">
            <a:xfrm>
              <a:off x="6486525" y="5054600"/>
              <a:ext cx="0" cy="11113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96" name="Freeform 962"/>
            <p:cNvSpPr>
              <a:spLocks/>
            </p:cNvSpPr>
            <p:nvPr/>
          </p:nvSpPr>
          <p:spPr bwMode="auto">
            <a:xfrm>
              <a:off x="6597650" y="5130800"/>
              <a:ext cx="0" cy="9525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97" name="Freeform 963"/>
            <p:cNvSpPr>
              <a:spLocks/>
            </p:cNvSpPr>
            <p:nvPr/>
          </p:nvSpPr>
          <p:spPr bwMode="auto">
            <a:xfrm>
              <a:off x="6597650" y="5130800"/>
              <a:ext cx="9525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98" name="Freeform 964"/>
            <p:cNvSpPr>
              <a:spLocks/>
            </p:cNvSpPr>
            <p:nvPr/>
          </p:nvSpPr>
          <p:spPr bwMode="auto">
            <a:xfrm>
              <a:off x="6607175" y="5116513"/>
              <a:ext cx="0" cy="14287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099" name="Freeform 965"/>
            <p:cNvSpPr>
              <a:spLocks/>
            </p:cNvSpPr>
            <p:nvPr/>
          </p:nvSpPr>
          <p:spPr bwMode="auto">
            <a:xfrm>
              <a:off x="6456363" y="5140325"/>
              <a:ext cx="11112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00" name="Freeform 966"/>
            <p:cNvSpPr>
              <a:spLocks/>
            </p:cNvSpPr>
            <p:nvPr/>
          </p:nvSpPr>
          <p:spPr bwMode="auto">
            <a:xfrm>
              <a:off x="6467475" y="5162550"/>
              <a:ext cx="12700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01" name="Freeform 967"/>
            <p:cNvSpPr>
              <a:spLocks/>
            </p:cNvSpPr>
            <p:nvPr/>
          </p:nvSpPr>
          <p:spPr bwMode="auto">
            <a:xfrm>
              <a:off x="6456363" y="5162550"/>
              <a:ext cx="11112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02" name="Freeform 968"/>
            <p:cNvSpPr>
              <a:spLocks/>
            </p:cNvSpPr>
            <p:nvPr/>
          </p:nvSpPr>
          <p:spPr bwMode="auto">
            <a:xfrm>
              <a:off x="6486525" y="5046663"/>
              <a:ext cx="11113" cy="7937"/>
            </a:xfrm>
            <a:custGeom>
              <a:avLst/>
              <a:gdLst>
                <a:gd name="T0" fmla="*/ 2147483647 w 3"/>
                <a:gd name="T1" fmla="*/ 2147483647 h 2"/>
                <a:gd name="T2" fmla="*/ 2147483647 w 3"/>
                <a:gd name="T3" fmla="*/ 0 h 2"/>
                <a:gd name="T4" fmla="*/ 2147483647 w 3"/>
                <a:gd name="T5" fmla="*/ 2147483647 h 2"/>
                <a:gd name="T6" fmla="*/ 0 w 3"/>
                <a:gd name="T7" fmla="*/ 2147483647 h 2"/>
                <a:gd name="T8" fmla="*/ 2147483647 w 3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3" y="2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0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03" name="Freeform 969"/>
            <p:cNvSpPr>
              <a:spLocks/>
            </p:cNvSpPr>
            <p:nvPr/>
          </p:nvSpPr>
          <p:spPr bwMode="auto">
            <a:xfrm>
              <a:off x="6510338" y="5046663"/>
              <a:ext cx="0" cy="7937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04" name="Rectangle 970"/>
            <p:cNvSpPr>
              <a:spLocks noChangeArrowheads="1"/>
            </p:cNvSpPr>
            <p:nvPr/>
          </p:nvSpPr>
          <p:spPr bwMode="auto">
            <a:xfrm>
              <a:off x="6467475" y="5003800"/>
              <a:ext cx="12700" cy="11113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105" name="Freeform 971"/>
            <p:cNvSpPr>
              <a:spLocks/>
            </p:cNvSpPr>
            <p:nvPr/>
          </p:nvSpPr>
          <p:spPr bwMode="auto">
            <a:xfrm>
              <a:off x="6480175" y="5014913"/>
              <a:ext cx="6350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06" name="Freeform 972"/>
            <p:cNvSpPr>
              <a:spLocks/>
            </p:cNvSpPr>
            <p:nvPr/>
          </p:nvSpPr>
          <p:spPr bwMode="auto">
            <a:xfrm>
              <a:off x="6480175" y="5014913"/>
              <a:ext cx="0" cy="6350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07" name="Freeform 973"/>
            <p:cNvSpPr>
              <a:spLocks/>
            </p:cNvSpPr>
            <p:nvPr/>
          </p:nvSpPr>
          <p:spPr bwMode="auto">
            <a:xfrm>
              <a:off x="6497638" y="5014913"/>
              <a:ext cx="39687" cy="31750"/>
            </a:xfrm>
            <a:custGeom>
              <a:avLst/>
              <a:gdLst>
                <a:gd name="T0" fmla="*/ 2147483647 w 11"/>
                <a:gd name="T1" fmla="*/ 2147483647 h 8"/>
                <a:gd name="T2" fmla="*/ 2147483647 w 11"/>
                <a:gd name="T3" fmla="*/ 2147483647 h 8"/>
                <a:gd name="T4" fmla="*/ 2147483647 w 11"/>
                <a:gd name="T5" fmla="*/ 2147483647 h 8"/>
                <a:gd name="T6" fmla="*/ 2147483647 w 11"/>
                <a:gd name="T7" fmla="*/ 2147483647 h 8"/>
                <a:gd name="T8" fmla="*/ 2147483647 w 11"/>
                <a:gd name="T9" fmla="*/ 2147483647 h 8"/>
                <a:gd name="T10" fmla="*/ 2147483647 w 11"/>
                <a:gd name="T11" fmla="*/ 2147483647 h 8"/>
                <a:gd name="T12" fmla="*/ 0 w 11"/>
                <a:gd name="T13" fmla="*/ 2147483647 h 8"/>
                <a:gd name="T14" fmla="*/ 2147483647 w 11"/>
                <a:gd name="T15" fmla="*/ 2147483647 h 8"/>
                <a:gd name="T16" fmla="*/ 2147483647 w 11"/>
                <a:gd name="T17" fmla="*/ 2147483647 h 8"/>
                <a:gd name="T18" fmla="*/ 0 w 11"/>
                <a:gd name="T19" fmla="*/ 2147483647 h 8"/>
                <a:gd name="T20" fmla="*/ 0 w 11"/>
                <a:gd name="T21" fmla="*/ 2147483647 h 8"/>
                <a:gd name="T22" fmla="*/ 2147483647 w 11"/>
                <a:gd name="T23" fmla="*/ 0 h 8"/>
                <a:gd name="T24" fmla="*/ 2147483647 w 11"/>
                <a:gd name="T25" fmla="*/ 0 h 8"/>
                <a:gd name="T26" fmla="*/ 2147483647 w 11"/>
                <a:gd name="T27" fmla="*/ 2147483647 h 8"/>
                <a:gd name="T28" fmla="*/ 2147483647 w 11"/>
                <a:gd name="T29" fmla="*/ 0 h 8"/>
                <a:gd name="T30" fmla="*/ 2147483647 w 11"/>
                <a:gd name="T31" fmla="*/ 0 h 8"/>
                <a:gd name="T32" fmla="*/ 2147483647 w 11"/>
                <a:gd name="T33" fmla="*/ 0 h 8"/>
                <a:gd name="T34" fmla="*/ 2147483647 w 11"/>
                <a:gd name="T35" fmla="*/ 2147483647 h 8"/>
                <a:gd name="T36" fmla="*/ 2147483647 w 11"/>
                <a:gd name="T37" fmla="*/ 2147483647 h 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1"/>
                <a:gd name="T58" fmla="*/ 0 h 8"/>
                <a:gd name="T59" fmla="*/ 11 w 11"/>
                <a:gd name="T60" fmla="*/ 8 h 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1" h="8">
                  <a:moveTo>
                    <a:pt x="5" y="2"/>
                  </a:moveTo>
                  <a:lnTo>
                    <a:pt x="8" y="2"/>
                  </a:lnTo>
                  <a:lnTo>
                    <a:pt x="8" y="5"/>
                  </a:lnTo>
                  <a:lnTo>
                    <a:pt x="8" y="8"/>
                  </a:lnTo>
                  <a:lnTo>
                    <a:pt x="5" y="8"/>
                  </a:lnTo>
                  <a:lnTo>
                    <a:pt x="3" y="8"/>
                  </a:lnTo>
                  <a:lnTo>
                    <a:pt x="0" y="8"/>
                  </a:lnTo>
                  <a:lnTo>
                    <a:pt x="3" y="8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8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08" name="Freeform 974"/>
            <p:cNvSpPr>
              <a:spLocks/>
            </p:cNvSpPr>
            <p:nvPr/>
          </p:nvSpPr>
          <p:spPr bwMode="auto">
            <a:xfrm>
              <a:off x="6546850" y="5021263"/>
              <a:ext cx="20638" cy="25400"/>
            </a:xfrm>
            <a:custGeom>
              <a:avLst/>
              <a:gdLst>
                <a:gd name="T0" fmla="*/ 2147483647 w 6"/>
                <a:gd name="T1" fmla="*/ 2147483647 h 6"/>
                <a:gd name="T2" fmla="*/ 2147483647 w 6"/>
                <a:gd name="T3" fmla="*/ 2147483647 h 6"/>
                <a:gd name="T4" fmla="*/ 0 w 6"/>
                <a:gd name="T5" fmla="*/ 2147483647 h 6"/>
                <a:gd name="T6" fmla="*/ 0 w 6"/>
                <a:gd name="T7" fmla="*/ 2147483647 h 6"/>
                <a:gd name="T8" fmla="*/ 2147483647 w 6"/>
                <a:gd name="T9" fmla="*/ 2147483647 h 6"/>
                <a:gd name="T10" fmla="*/ 2147483647 w 6"/>
                <a:gd name="T11" fmla="*/ 0 h 6"/>
                <a:gd name="T12" fmla="*/ 2147483647 w 6"/>
                <a:gd name="T13" fmla="*/ 2147483647 h 6"/>
                <a:gd name="T14" fmla="*/ 2147483647 w 6"/>
                <a:gd name="T15" fmla="*/ 2147483647 h 6"/>
                <a:gd name="T16" fmla="*/ 2147483647 w 6"/>
                <a:gd name="T17" fmla="*/ 2147483647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6"/>
                <a:gd name="T29" fmla="*/ 6 w 6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6">
                  <a:moveTo>
                    <a:pt x="6" y="6"/>
                  </a:moveTo>
                  <a:lnTo>
                    <a:pt x="3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3" y="3"/>
                  </a:lnTo>
                  <a:lnTo>
                    <a:pt x="6" y="3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09" name="Rectangle 975"/>
            <p:cNvSpPr>
              <a:spLocks noChangeArrowheads="1"/>
            </p:cNvSpPr>
            <p:nvPr/>
          </p:nvSpPr>
          <p:spPr bwMode="auto">
            <a:xfrm>
              <a:off x="6597650" y="4938713"/>
              <a:ext cx="9525" cy="12700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110" name="Freeform 976"/>
            <p:cNvSpPr>
              <a:spLocks/>
            </p:cNvSpPr>
            <p:nvPr/>
          </p:nvSpPr>
          <p:spPr bwMode="auto">
            <a:xfrm>
              <a:off x="6537325" y="4960938"/>
              <a:ext cx="50800" cy="42862"/>
            </a:xfrm>
            <a:custGeom>
              <a:avLst/>
              <a:gdLst>
                <a:gd name="T0" fmla="*/ 2147483647 w 13"/>
                <a:gd name="T1" fmla="*/ 2147483647 h 11"/>
                <a:gd name="T2" fmla="*/ 2147483647 w 13"/>
                <a:gd name="T3" fmla="*/ 2147483647 h 11"/>
                <a:gd name="T4" fmla="*/ 2147483647 w 13"/>
                <a:gd name="T5" fmla="*/ 2147483647 h 11"/>
                <a:gd name="T6" fmla="*/ 2147483647 w 13"/>
                <a:gd name="T7" fmla="*/ 2147483647 h 11"/>
                <a:gd name="T8" fmla="*/ 2147483647 w 13"/>
                <a:gd name="T9" fmla="*/ 2147483647 h 11"/>
                <a:gd name="T10" fmla="*/ 2147483647 w 13"/>
                <a:gd name="T11" fmla="*/ 2147483647 h 11"/>
                <a:gd name="T12" fmla="*/ 2147483647 w 13"/>
                <a:gd name="T13" fmla="*/ 2147483647 h 11"/>
                <a:gd name="T14" fmla="*/ 0 w 13"/>
                <a:gd name="T15" fmla="*/ 2147483647 h 11"/>
                <a:gd name="T16" fmla="*/ 0 w 13"/>
                <a:gd name="T17" fmla="*/ 2147483647 h 11"/>
                <a:gd name="T18" fmla="*/ 2147483647 w 13"/>
                <a:gd name="T19" fmla="*/ 2147483647 h 11"/>
                <a:gd name="T20" fmla="*/ 2147483647 w 13"/>
                <a:gd name="T21" fmla="*/ 2147483647 h 11"/>
                <a:gd name="T22" fmla="*/ 2147483647 w 13"/>
                <a:gd name="T23" fmla="*/ 2147483647 h 11"/>
                <a:gd name="T24" fmla="*/ 2147483647 w 13"/>
                <a:gd name="T25" fmla="*/ 2147483647 h 11"/>
                <a:gd name="T26" fmla="*/ 2147483647 w 13"/>
                <a:gd name="T27" fmla="*/ 0 h 11"/>
                <a:gd name="T28" fmla="*/ 2147483647 w 13"/>
                <a:gd name="T29" fmla="*/ 0 h 11"/>
                <a:gd name="T30" fmla="*/ 2147483647 w 13"/>
                <a:gd name="T31" fmla="*/ 0 h 11"/>
                <a:gd name="T32" fmla="*/ 2147483647 w 13"/>
                <a:gd name="T33" fmla="*/ 0 h 11"/>
                <a:gd name="T34" fmla="*/ 2147483647 w 13"/>
                <a:gd name="T35" fmla="*/ 2147483647 h 11"/>
                <a:gd name="T36" fmla="*/ 2147483647 w 13"/>
                <a:gd name="T37" fmla="*/ 2147483647 h 11"/>
                <a:gd name="T38" fmla="*/ 2147483647 w 13"/>
                <a:gd name="T39" fmla="*/ 2147483647 h 11"/>
                <a:gd name="T40" fmla="*/ 2147483647 w 13"/>
                <a:gd name="T41" fmla="*/ 2147483647 h 11"/>
                <a:gd name="T42" fmla="*/ 2147483647 w 13"/>
                <a:gd name="T43" fmla="*/ 2147483647 h 11"/>
                <a:gd name="T44" fmla="*/ 2147483647 w 13"/>
                <a:gd name="T45" fmla="*/ 2147483647 h 11"/>
                <a:gd name="T46" fmla="*/ 2147483647 w 13"/>
                <a:gd name="T47" fmla="*/ 2147483647 h 11"/>
                <a:gd name="T48" fmla="*/ 2147483647 w 13"/>
                <a:gd name="T49" fmla="*/ 2147483647 h 11"/>
                <a:gd name="T50" fmla="*/ 2147483647 w 13"/>
                <a:gd name="T51" fmla="*/ 2147483647 h 11"/>
                <a:gd name="T52" fmla="*/ 2147483647 w 13"/>
                <a:gd name="T53" fmla="*/ 2147483647 h 1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3"/>
                <a:gd name="T82" fmla="*/ 0 h 11"/>
                <a:gd name="T83" fmla="*/ 13 w 13"/>
                <a:gd name="T84" fmla="*/ 11 h 1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3" h="11">
                  <a:moveTo>
                    <a:pt x="10" y="11"/>
                  </a:moveTo>
                  <a:lnTo>
                    <a:pt x="8" y="11"/>
                  </a:lnTo>
                  <a:lnTo>
                    <a:pt x="8" y="8"/>
                  </a:lnTo>
                  <a:lnTo>
                    <a:pt x="5" y="8"/>
                  </a:lnTo>
                  <a:lnTo>
                    <a:pt x="5" y="11"/>
                  </a:lnTo>
                  <a:lnTo>
                    <a:pt x="2" y="11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5" y="6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3"/>
                  </a:lnTo>
                  <a:lnTo>
                    <a:pt x="10" y="6"/>
                  </a:lnTo>
                  <a:lnTo>
                    <a:pt x="13" y="6"/>
                  </a:lnTo>
                  <a:lnTo>
                    <a:pt x="13" y="8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8" y="6"/>
                  </a:lnTo>
                  <a:lnTo>
                    <a:pt x="8" y="8"/>
                  </a:lnTo>
                  <a:lnTo>
                    <a:pt x="8" y="11"/>
                  </a:lnTo>
                  <a:lnTo>
                    <a:pt x="10" y="11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11" name="Freeform 977"/>
            <p:cNvSpPr>
              <a:spLocks/>
            </p:cNvSpPr>
            <p:nvPr/>
          </p:nvSpPr>
          <p:spPr bwMode="auto">
            <a:xfrm>
              <a:off x="6567488" y="4989513"/>
              <a:ext cx="39687" cy="31750"/>
            </a:xfrm>
            <a:custGeom>
              <a:avLst/>
              <a:gdLst>
                <a:gd name="T0" fmla="*/ 2147483647 w 10"/>
                <a:gd name="T1" fmla="*/ 2147483647 h 8"/>
                <a:gd name="T2" fmla="*/ 2147483647 w 10"/>
                <a:gd name="T3" fmla="*/ 2147483647 h 8"/>
                <a:gd name="T4" fmla="*/ 2147483647 w 10"/>
                <a:gd name="T5" fmla="*/ 2147483647 h 8"/>
                <a:gd name="T6" fmla="*/ 2147483647 w 10"/>
                <a:gd name="T7" fmla="*/ 2147483647 h 8"/>
                <a:gd name="T8" fmla="*/ 2147483647 w 10"/>
                <a:gd name="T9" fmla="*/ 2147483647 h 8"/>
                <a:gd name="T10" fmla="*/ 0 w 10"/>
                <a:gd name="T11" fmla="*/ 2147483647 h 8"/>
                <a:gd name="T12" fmla="*/ 0 w 10"/>
                <a:gd name="T13" fmla="*/ 2147483647 h 8"/>
                <a:gd name="T14" fmla="*/ 2147483647 w 10"/>
                <a:gd name="T15" fmla="*/ 2147483647 h 8"/>
                <a:gd name="T16" fmla="*/ 0 w 10"/>
                <a:gd name="T17" fmla="*/ 2147483647 h 8"/>
                <a:gd name="T18" fmla="*/ 2147483647 w 10"/>
                <a:gd name="T19" fmla="*/ 2147483647 h 8"/>
                <a:gd name="T20" fmla="*/ 2147483647 w 10"/>
                <a:gd name="T21" fmla="*/ 2147483647 h 8"/>
                <a:gd name="T22" fmla="*/ 2147483647 w 10"/>
                <a:gd name="T23" fmla="*/ 0 h 8"/>
                <a:gd name="T24" fmla="*/ 2147483647 w 10"/>
                <a:gd name="T25" fmla="*/ 0 h 8"/>
                <a:gd name="T26" fmla="*/ 2147483647 w 10"/>
                <a:gd name="T27" fmla="*/ 2147483647 h 8"/>
                <a:gd name="T28" fmla="*/ 2147483647 w 10"/>
                <a:gd name="T29" fmla="*/ 2147483647 h 8"/>
                <a:gd name="T30" fmla="*/ 2147483647 w 10"/>
                <a:gd name="T31" fmla="*/ 2147483647 h 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"/>
                <a:gd name="T49" fmla="*/ 0 h 8"/>
                <a:gd name="T50" fmla="*/ 10 w 10"/>
                <a:gd name="T51" fmla="*/ 8 h 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" h="8">
                  <a:moveTo>
                    <a:pt x="10" y="6"/>
                  </a:moveTo>
                  <a:lnTo>
                    <a:pt x="10" y="8"/>
                  </a:lnTo>
                  <a:lnTo>
                    <a:pt x="8" y="8"/>
                  </a:lnTo>
                  <a:lnTo>
                    <a:pt x="5" y="8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3"/>
                  </a:lnTo>
                  <a:lnTo>
                    <a:pt x="5" y="3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10" y="3"/>
                  </a:lnTo>
                  <a:lnTo>
                    <a:pt x="10" y="6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12" name="Freeform 978"/>
            <p:cNvSpPr>
              <a:spLocks/>
            </p:cNvSpPr>
            <p:nvPr/>
          </p:nvSpPr>
          <p:spPr bwMode="auto">
            <a:xfrm>
              <a:off x="6607175" y="5140325"/>
              <a:ext cx="0" cy="9525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13" name="Freeform 979"/>
            <p:cNvSpPr>
              <a:spLocks/>
            </p:cNvSpPr>
            <p:nvPr/>
          </p:nvSpPr>
          <p:spPr bwMode="auto">
            <a:xfrm>
              <a:off x="6607175" y="4718050"/>
              <a:ext cx="7938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14" name="Freeform 980"/>
            <p:cNvSpPr>
              <a:spLocks/>
            </p:cNvSpPr>
            <p:nvPr/>
          </p:nvSpPr>
          <p:spPr bwMode="auto">
            <a:xfrm>
              <a:off x="6546850" y="4703763"/>
              <a:ext cx="0" cy="14287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15" name="Freeform 981"/>
            <p:cNvSpPr>
              <a:spLocks/>
            </p:cNvSpPr>
            <p:nvPr/>
          </p:nvSpPr>
          <p:spPr bwMode="auto">
            <a:xfrm>
              <a:off x="6575425" y="4703763"/>
              <a:ext cx="0" cy="14287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16" name="Rectangle 982"/>
            <p:cNvSpPr>
              <a:spLocks noChangeArrowheads="1"/>
            </p:cNvSpPr>
            <p:nvPr/>
          </p:nvSpPr>
          <p:spPr bwMode="auto">
            <a:xfrm>
              <a:off x="6557963" y="4703763"/>
              <a:ext cx="9525" cy="14287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117" name="Freeform 983"/>
            <p:cNvSpPr>
              <a:spLocks/>
            </p:cNvSpPr>
            <p:nvPr/>
          </p:nvSpPr>
          <p:spPr bwMode="auto">
            <a:xfrm>
              <a:off x="6537325" y="4718050"/>
              <a:ext cx="9525" cy="0"/>
            </a:xfrm>
            <a:custGeom>
              <a:avLst/>
              <a:gdLst>
                <a:gd name="T0" fmla="*/ 2147483647 w 2"/>
                <a:gd name="T1" fmla="*/ 0 w 2"/>
                <a:gd name="T2" fmla="*/ 2147483647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18" name="Freeform 984"/>
            <p:cNvSpPr>
              <a:spLocks/>
            </p:cNvSpPr>
            <p:nvPr/>
          </p:nvSpPr>
          <p:spPr bwMode="auto">
            <a:xfrm>
              <a:off x="6537325" y="4703763"/>
              <a:ext cx="9525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19" name="Freeform 985"/>
            <p:cNvSpPr>
              <a:spLocks/>
            </p:cNvSpPr>
            <p:nvPr/>
          </p:nvSpPr>
          <p:spPr bwMode="auto">
            <a:xfrm>
              <a:off x="6575425" y="4654550"/>
              <a:ext cx="0" cy="11113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20" name="Freeform 986"/>
            <p:cNvSpPr>
              <a:spLocks/>
            </p:cNvSpPr>
            <p:nvPr/>
          </p:nvSpPr>
          <p:spPr bwMode="auto">
            <a:xfrm>
              <a:off x="6529388" y="4878388"/>
              <a:ext cx="7937" cy="9525"/>
            </a:xfrm>
            <a:custGeom>
              <a:avLst/>
              <a:gdLst>
                <a:gd name="T0" fmla="*/ 2147483647 w 3"/>
                <a:gd name="T1" fmla="*/ 2147483647 h 3"/>
                <a:gd name="T2" fmla="*/ 0 w 3"/>
                <a:gd name="T3" fmla="*/ 2147483647 h 3"/>
                <a:gd name="T4" fmla="*/ 2147483647 w 3"/>
                <a:gd name="T5" fmla="*/ 2147483647 h 3"/>
                <a:gd name="T6" fmla="*/ 2147483647 w 3"/>
                <a:gd name="T7" fmla="*/ 0 h 3"/>
                <a:gd name="T8" fmla="*/ 2147483647 w 3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3" y="3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21" name="Freeform 987"/>
            <p:cNvSpPr>
              <a:spLocks/>
            </p:cNvSpPr>
            <p:nvPr/>
          </p:nvSpPr>
          <p:spPr bwMode="auto">
            <a:xfrm>
              <a:off x="6588125" y="4919663"/>
              <a:ext cx="106363" cy="168275"/>
            </a:xfrm>
            <a:custGeom>
              <a:avLst/>
              <a:gdLst>
                <a:gd name="T0" fmla="*/ 2147483647 w 29"/>
                <a:gd name="T1" fmla="*/ 2147483647 h 42"/>
                <a:gd name="T2" fmla="*/ 2147483647 w 29"/>
                <a:gd name="T3" fmla="*/ 2147483647 h 42"/>
                <a:gd name="T4" fmla="*/ 2147483647 w 29"/>
                <a:gd name="T5" fmla="*/ 2147483647 h 42"/>
                <a:gd name="T6" fmla="*/ 2147483647 w 29"/>
                <a:gd name="T7" fmla="*/ 2147483647 h 42"/>
                <a:gd name="T8" fmla="*/ 2147483647 w 29"/>
                <a:gd name="T9" fmla="*/ 2147483647 h 42"/>
                <a:gd name="T10" fmla="*/ 2147483647 w 29"/>
                <a:gd name="T11" fmla="*/ 2147483647 h 42"/>
                <a:gd name="T12" fmla="*/ 2147483647 w 29"/>
                <a:gd name="T13" fmla="*/ 2147483647 h 42"/>
                <a:gd name="T14" fmla="*/ 2147483647 w 29"/>
                <a:gd name="T15" fmla="*/ 2147483647 h 42"/>
                <a:gd name="T16" fmla="*/ 2147483647 w 29"/>
                <a:gd name="T17" fmla="*/ 2147483647 h 42"/>
                <a:gd name="T18" fmla="*/ 2147483647 w 29"/>
                <a:gd name="T19" fmla="*/ 2147483647 h 42"/>
                <a:gd name="T20" fmla="*/ 2147483647 w 29"/>
                <a:gd name="T21" fmla="*/ 2147483647 h 42"/>
                <a:gd name="T22" fmla="*/ 2147483647 w 29"/>
                <a:gd name="T23" fmla="*/ 2147483647 h 42"/>
                <a:gd name="T24" fmla="*/ 2147483647 w 29"/>
                <a:gd name="T25" fmla="*/ 2147483647 h 42"/>
                <a:gd name="T26" fmla="*/ 2147483647 w 29"/>
                <a:gd name="T27" fmla="*/ 2147483647 h 42"/>
                <a:gd name="T28" fmla="*/ 2147483647 w 29"/>
                <a:gd name="T29" fmla="*/ 2147483647 h 42"/>
                <a:gd name="T30" fmla="*/ 2147483647 w 29"/>
                <a:gd name="T31" fmla="*/ 0 h 42"/>
                <a:gd name="T32" fmla="*/ 2147483647 w 29"/>
                <a:gd name="T33" fmla="*/ 0 h 42"/>
                <a:gd name="T34" fmla="*/ 2147483647 w 29"/>
                <a:gd name="T35" fmla="*/ 2147483647 h 42"/>
                <a:gd name="T36" fmla="*/ 2147483647 w 29"/>
                <a:gd name="T37" fmla="*/ 2147483647 h 42"/>
                <a:gd name="T38" fmla="*/ 2147483647 w 29"/>
                <a:gd name="T39" fmla="*/ 2147483647 h 42"/>
                <a:gd name="T40" fmla="*/ 2147483647 w 29"/>
                <a:gd name="T41" fmla="*/ 2147483647 h 42"/>
                <a:gd name="T42" fmla="*/ 2147483647 w 29"/>
                <a:gd name="T43" fmla="*/ 2147483647 h 42"/>
                <a:gd name="T44" fmla="*/ 2147483647 w 29"/>
                <a:gd name="T45" fmla="*/ 2147483647 h 42"/>
                <a:gd name="T46" fmla="*/ 2147483647 w 29"/>
                <a:gd name="T47" fmla="*/ 2147483647 h 42"/>
                <a:gd name="T48" fmla="*/ 2147483647 w 29"/>
                <a:gd name="T49" fmla="*/ 2147483647 h 42"/>
                <a:gd name="T50" fmla="*/ 2147483647 w 29"/>
                <a:gd name="T51" fmla="*/ 2147483647 h 42"/>
                <a:gd name="T52" fmla="*/ 2147483647 w 29"/>
                <a:gd name="T53" fmla="*/ 2147483647 h 42"/>
                <a:gd name="T54" fmla="*/ 2147483647 w 29"/>
                <a:gd name="T55" fmla="*/ 2147483647 h 42"/>
                <a:gd name="T56" fmla="*/ 2147483647 w 29"/>
                <a:gd name="T57" fmla="*/ 2147483647 h 42"/>
                <a:gd name="T58" fmla="*/ 2147483647 w 29"/>
                <a:gd name="T59" fmla="*/ 2147483647 h 42"/>
                <a:gd name="T60" fmla="*/ 2147483647 w 29"/>
                <a:gd name="T61" fmla="*/ 2147483647 h 42"/>
                <a:gd name="T62" fmla="*/ 2147483647 w 29"/>
                <a:gd name="T63" fmla="*/ 2147483647 h 42"/>
                <a:gd name="T64" fmla="*/ 2147483647 w 29"/>
                <a:gd name="T65" fmla="*/ 2147483647 h 42"/>
                <a:gd name="T66" fmla="*/ 0 w 29"/>
                <a:gd name="T67" fmla="*/ 2147483647 h 42"/>
                <a:gd name="T68" fmla="*/ 2147483647 w 29"/>
                <a:gd name="T69" fmla="*/ 2147483647 h 42"/>
                <a:gd name="T70" fmla="*/ 2147483647 w 29"/>
                <a:gd name="T71" fmla="*/ 2147483647 h 4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9"/>
                <a:gd name="T109" fmla="*/ 0 h 42"/>
                <a:gd name="T110" fmla="*/ 29 w 29"/>
                <a:gd name="T111" fmla="*/ 42 h 4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9" h="42">
                  <a:moveTo>
                    <a:pt x="8" y="37"/>
                  </a:moveTo>
                  <a:lnTo>
                    <a:pt x="8" y="34"/>
                  </a:lnTo>
                  <a:lnTo>
                    <a:pt x="11" y="34"/>
                  </a:lnTo>
                  <a:lnTo>
                    <a:pt x="11" y="32"/>
                  </a:lnTo>
                  <a:lnTo>
                    <a:pt x="8" y="32"/>
                  </a:lnTo>
                  <a:lnTo>
                    <a:pt x="8" y="29"/>
                  </a:lnTo>
                  <a:lnTo>
                    <a:pt x="8" y="26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5" y="21"/>
                  </a:lnTo>
                  <a:lnTo>
                    <a:pt x="5" y="18"/>
                  </a:lnTo>
                  <a:lnTo>
                    <a:pt x="8" y="18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3" y="13"/>
                  </a:lnTo>
                  <a:lnTo>
                    <a:pt x="0" y="13"/>
                  </a:lnTo>
                  <a:lnTo>
                    <a:pt x="3" y="13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8" y="16"/>
                  </a:lnTo>
                  <a:lnTo>
                    <a:pt x="8" y="13"/>
                  </a:lnTo>
                  <a:lnTo>
                    <a:pt x="8" y="10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5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1" y="5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4" y="10"/>
                  </a:lnTo>
                  <a:lnTo>
                    <a:pt x="24" y="13"/>
                  </a:lnTo>
                  <a:lnTo>
                    <a:pt x="27" y="13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9" y="18"/>
                  </a:lnTo>
                  <a:lnTo>
                    <a:pt x="27" y="18"/>
                  </a:lnTo>
                  <a:lnTo>
                    <a:pt x="27" y="21"/>
                  </a:lnTo>
                  <a:lnTo>
                    <a:pt x="24" y="21"/>
                  </a:lnTo>
                  <a:lnTo>
                    <a:pt x="24" y="18"/>
                  </a:lnTo>
                  <a:lnTo>
                    <a:pt x="24" y="21"/>
                  </a:lnTo>
                  <a:lnTo>
                    <a:pt x="21" y="21"/>
                  </a:lnTo>
                  <a:lnTo>
                    <a:pt x="21" y="24"/>
                  </a:lnTo>
                  <a:lnTo>
                    <a:pt x="21" y="26"/>
                  </a:lnTo>
                  <a:lnTo>
                    <a:pt x="19" y="26"/>
                  </a:lnTo>
                  <a:lnTo>
                    <a:pt x="19" y="29"/>
                  </a:lnTo>
                  <a:lnTo>
                    <a:pt x="16" y="29"/>
                  </a:lnTo>
                  <a:lnTo>
                    <a:pt x="16" y="32"/>
                  </a:lnTo>
                  <a:lnTo>
                    <a:pt x="16" y="34"/>
                  </a:lnTo>
                  <a:lnTo>
                    <a:pt x="19" y="34"/>
                  </a:lnTo>
                  <a:lnTo>
                    <a:pt x="16" y="34"/>
                  </a:lnTo>
                  <a:lnTo>
                    <a:pt x="13" y="34"/>
                  </a:lnTo>
                  <a:lnTo>
                    <a:pt x="13" y="37"/>
                  </a:lnTo>
                  <a:lnTo>
                    <a:pt x="11" y="37"/>
                  </a:lnTo>
                  <a:lnTo>
                    <a:pt x="11" y="40"/>
                  </a:lnTo>
                  <a:lnTo>
                    <a:pt x="8" y="40"/>
                  </a:lnTo>
                  <a:lnTo>
                    <a:pt x="5" y="40"/>
                  </a:lnTo>
                  <a:lnTo>
                    <a:pt x="5" y="42"/>
                  </a:lnTo>
                  <a:lnTo>
                    <a:pt x="3" y="42"/>
                  </a:lnTo>
                  <a:lnTo>
                    <a:pt x="0" y="42"/>
                  </a:lnTo>
                  <a:lnTo>
                    <a:pt x="3" y="42"/>
                  </a:lnTo>
                  <a:lnTo>
                    <a:pt x="5" y="42"/>
                  </a:lnTo>
                  <a:lnTo>
                    <a:pt x="5" y="40"/>
                  </a:lnTo>
                  <a:lnTo>
                    <a:pt x="8" y="40"/>
                  </a:lnTo>
                  <a:lnTo>
                    <a:pt x="8" y="37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22" name="Freeform 988"/>
            <p:cNvSpPr>
              <a:spLocks/>
            </p:cNvSpPr>
            <p:nvPr/>
          </p:nvSpPr>
          <p:spPr bwMode="auto">
            <a:xfrm>
              <a:off x="6669088" y="5116513"/>
              <a:ext cx="7937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23" name="Freeform 989"/>
            <p:cNvSpPr>
              <a:spLocks/>
            </p:cNvSpPr>
            <p:nvPr/>
          </p:nvSpPr>
          <p:spPr bwMode="auto">
            <a:xfrm>
              <a:off x="6615113" y="5116513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24" name="Freeform 990"/>
            <p:cNvSpPr>
              <a:spLocks/>
            </p:cNvSpPr>
            <p:nvPr/>
          </p:nvSpPr>
          <p:spPr bwMode="auto">
            <a:xfrm>
              <a:off x="6607175" y="5111750"/>
              <a:ext cx="7938" cy="4763"/>
            </a:xfrm>
            <a:custGeom>
              <a:avLst/>
              <a:gdLst>
                <a:gd name="T0" fmla="*/ 0 w 3"/>
                <a:gd name="T1" fmla="*/ 2147483647 h 2"/>
                <a:gd name="T2" fmla="*/ 2147483647 w 3"/>
                <a:gd name="T3" fmla="*/ 2147483647 h 2"/>
                <a:gd name="T4" fmla="*/ 2147483647 w 3"/>
                <a:gd name="T5" fmla="*/ 0 h 2"/>
                <a:gd name="T6" fmla="*/ 2147483647 w 3"/>
                <a:gd name="T7" fmla="*/ 2147483647 h 2"/>
                <a:gd name="T8" fmla="*/ 0 w 3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0" y="2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3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25" name="Freeform 991"/>
            <p:cNvSpPr>
              <a:spLocks/>
            </p:cNvSpPr>
            <p:nvPr/>
          </p:nvSpPr>
          <p:spPr bwMode="auto">
            <a:xfrm>
              <a:off x="6627813" y="5111750"/>
              <a:ext cx="19050" cy="19050"/>
            </a:xfrm>
            <a:custGeom>
              <a:avLst/>
              <a:gdLst>
                <a:gd name="T0" fmla="*/ 2147483647 w 5"/>
                <a:gd name="T1" fmla="*/ 2147483647 h 5"/>
                <a:gd name="T2" fmla="*/ 0 w 5"/>
                <a:gd name="T3" fmla="*/ 2147483647 h 5"/>
                <a:gd name="T4" fmla="*/ 0 w 5"/>
                <a:gd name="T5" fmla="*/ 2147483647 h 5"/>
                <a:gd name="T6" fmla="*/ 2147483647 w 5"/>
                <a:gd name="T7" fmla="*/ 2147483647 h 5"/>
                <a:gd name="T8" fmla="*/ 2147483647 w 5"/>
                <a:gd name="T9" fmla="*/ 0 h 5"/>
                <a:gd name="T10" fmla="*/ 2147483647 w 5"/>
                <a:gd name="T11" fmla="*/ 0 h 5"/>
                <a:gd name="T12" fmla="*/ 2147483647 w 5"/>
                <a:gd name="T13" fmla="*/ 2147483647 h 5"/>
                <a:gd name="T14" fmla="*/ 2147483647 w 5"/>
                <a:gd name="T15" fmla="*/ 2147483647 h 5"/>
                <a:gd name="T16" fmla="*/ 2147483647 w 5"/>
                <a:gd name="T17" fmla="*/ 2147483647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5"/>
                <a:gd name="T29" fmla="*/ 5 w 5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5">
                  <a:moveTo>
                    <a:pt x="2" y="5"/>
                  </a:moveTo>
                  <a:lnTo>
                    <a:pt x="0" y="5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5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26" name="Freeform 992"/>
            <p:cNvSpPr>
              <a:spLocks/>
            </p:cNvSpPr>
            <p:nvPr/>
          </p:nvSpPr>
          <p:spPr bwMode="auto">
            <a:xfrm>
              <a:off x="6615113" y="5172075"/>
              <a:ext cx="53975" cy="33338"/>
            </a:xfrm>
            <a:custGeom>
              <a:avLst/>
              <a:gdLst>
                <a:gd name="T0" fmla="*/ 2147483647 w 13"/>
                <a:gd name="T1" fmla="*/ 0 h 8"/>
                <a:gd name="T2" fmla="*/ 2147483647 w 13"/>
                <a:gd name="T3" fmla="*/ 2147483647 h 8"/>
                <a:gd name="T4" fmla="*/ 2147483647 w 13"/>
                <a:gd name="T5" fmla="*/ 0 h 8"/>
                <a:gd name="T6" fmla="*/ 2147483647 w 13"/>
                <a:gd name="T7" fmla="*/ 2147483647 h 8"/>
                <a:gd name="T8" fmla="*/ 2147483647 w 13"/>
                <a:gd name="T9" fmla="*/ 2147483647 h 8"/>
                <a:gd name="T10" fmla="*/ 2147483647 w 13"/>
                <a:gd name="T11" fmla="*/ 2147483647 h 8"/>
                <a:gd name="T12" fmla="*/ 2147483647 w 13"/>
                <a:gd name="T13" fmla="*/ 2147483647 h 8"/>
                <a:gd name="T14" fmla="*/ 2147483647 w 13"/>
                <a:gd name="T15" fmla="*/ 2147483647 h 8"/>
                <a:gd name="T16" fmla="*/ 2147483647 w 13"/>
                <a:gd name="T17" fmla="*/ 2147483647 h 8"/>
                <a:gd name="T18" fmla="*/ 2147483647 w 13"/>
                <a:gd name="T19" fmla="*/ 2147483647 h 8"/>
                <a:gd name="T20" fmla="*/ 2147483647 w 13"/>
                <a:gd name="T21" fmla="*/ 2147483647 h 8"/>
                <a:gd name="T22" fmla="*/ 2147483647 w 13"/>
                <a:gd name="T23" fmla="*/ 2147483647 h 8"/>
                <a:gd name="T24" fmla="*/ 0 w 13"/>
                <a:gd name="T25" fmla="*/ 2147483647 h 8"/>
                <a:gd name="T26" fmla="*/ 0 w 13"/>
                <a:gd name="T27" fmla="*/ 2147483647 h 8"/>
                <a:gd name="T28" fmla="*/ 0 w 13"/>
                <a:gd name="T29" fmla="*/ 2147483647 h 8"/>
                <a:gd name="T30" fmla="*/ 0 w 13"/>
                <a:gd name="T31" fmla="*/ 0 h 8"/>
                <a:gd name="T32" fmla="*/ 2147483647 w 13"/>
                <a:gd name="T33" fmla="*/ 0 h 8"/>
                <a:gd name="T34" fmla="*/ 2147483647 w 13"/>
                <a:gd name="T35" fmla="*/ 0 h 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"/>
                <a:gd name="T55" fmla="*/ 0 h 8"/>
                <a:gd name="T56" fmla="*/ 13 w 13"/>
                <a:gd name="T57" fmla="*/ 8 h 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" h="8">
                  <a:moveTo>
                    <a:pt x="5" y="0"/>
                  </a:moveTo>
                  <a:lnTo>
                    <a:pt x="8" y="2"/>
                  </a:lnTo>
                  <a:lnTo>
                    <a:pt x="8" y="0"/>
                  </a:lnTo>
                  <a:lnTo>
                    <a:pt x="8" y="2"/>
                  </a:lnTo>
                  <a:lnTo>
                    <a:pt x="11" y="2"/>
                  </a:lnTo>
                  <a:lnTo>
                    <a:pt x="11" y="5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1" y="8"/>
                  </a:lnTo>
                  <a:lnTo>
                    <a:pt x="8" y="8"/>
                  </a:lnTo>
                  <a:lnTo>
                    <a:pt x="5" y="8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27" name="Rectangle 993"/>
            <p:cNvSpPr>
              <a:spLocks noChangeArrowheads="1"/>
            </p:cNvSpPr>
            <p:nvPr/>
          </p:nvSpPr>
          <p:spPr bwMode="auto">
            <a:xfrm>
              <a:off x="6659563" y="4703763"/>
              <a:ext cx="9525" cy="14287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128" name="Rectangle 994"/>
            <p:cNvSpPr>
              <a:spLocks noChangeArrowheads="1"/>
            </p:cNvSpPr>
            <p:nvPr/>
          </p:nvSpPr>
          <p:spPr bwMode="auto">
            <a:xfrm>
              <a:off x="6646863" y="4718050"/>
              <a:ext cx="12700" cy="12700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129" name="Freeform 995"/>
            <p:cNvSpPr>
              <a:spLocks/>
            </p:cNvSpPr>
            <p:nvPr/>
          </p:nvSpPr>
          <p:spPr bwMode="auto">
            <a:xfrm>
              <a:off x="6718300" y="5014913"/>
              <a:ext cx="7938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30" name="Freeform 996"/>
            <p:cNvSpPr>
              <a:spLocks/>
            </p:cNvSpPr>
            <p:nvPr/>
          </p:nvSpPr>
          <p:spPr bwMode="auto">
            <a:xfrm>
              <a:off x="6767513" y="5014913"/>
              <a:ext cx="0" cy="6350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31" name="Freeform 997"/>
            <p:cNvSpPr>
              <a:spLocks/>
            </p:cNvSpPr>
            <p:nvPr/>
          </p:nvSpPr>
          <p:spPr bwMode="auto">
            <a:xfrm>
              <a:off x="6708775" y="5046663"/>
              <a:ext cx="9525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32" name="Freeform 998"/>
            <p:cNvSpPr>
              <a:spLocks/>
            </p:cNvSpPr>
            <p:nvPr/>
          </p:nvSpPr>
          <p:spPr bwMode="auto">
            <a:xfrm>
              <a:off x="6748463" y="5054600"/>
              <a:ext cx="6350" cy="0"/>
            </a:xfrm>
            <a:custGeom>
              <a:avLst/>
              <a:gdLst>
                <a:gd name="T0" fmla="*/ 2147483647 w 2"/>
                <a:gd name="T1" fmla="*/ 0 w 2"/>
                <a:gd name="T2" fmla="*/ 2147483647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33" name="Rectangle 999"/>
            <p:cNvSpPr>
              <a:spLocks noChangeArrowheads="1"/>
            </p:cNvSpPr>
            <p:nvPr/>
          </p:nvSpPr>
          <p:spPr bwMode="auto">
            <a:xfrm>
              <a:off x="6718300" y="4929188"/>
              <a:ext cx="7938" cy="9525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134" name="Freeform 1000"/>
            <p:cNvSpPr>
              <a:spLocks/>
            </p:cNvSpPr>
            <p:nvPr/>
          </p:nvSpPr>
          <p:spPr bwMode="auto">
            <a:xfrm>
              <a:off x="6737350" y="4983163"/>
              <a:ext cx="0" cy="6350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35" name="Rectangle 1001"/>
            <p:cNvSpPr>
              <a:spLocks noChangeArrowheads="1"/>
            </p:cNvSpPr>
            <p:nvPr/>
          </p:nvSpPr>
          <p:spPr bwMode="auto">
            <a:xfrm>
              <a:off x="6754813" y="4983163"/>
              <a:ext cx="12700" cy="6350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136" name="Freeform 1002"/>
            <p:cNvSpPr>
              <a:spLocks/>
            </p:cNvSpPr>
            <p:nvPr/>
          </p:nvSpPr>
          <p:spPr bwMode="auto">
            <a:xfrm>
              <a:off x="6748463" y="4989513"/>
              <a:ext cx="0" cy="14287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37" name="Freeform 1003"/>
            <p:cNvSpPr>
              <a:spLocks/>
            </p:cNvSpPr>
            <p:nvPr/>
          </p:nvSpPr>
          <p:spPr bwMode="auto">
            <a:xfrm>
              <a:off x="6737350" y="5003800"/>
              <a:ext cx="0" cy="11113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38" name="Freeform 1004"/>
            <p:cNvSpPr>
              <a:spLocks/>
            </p:cNvSpPr>
            <p:nvPr/>
          </p:nvSpPr>
          <p:spPr bwMode="auto">
            <a:xfrm>
              <a:off x="6726238" y="4938713"/>
              <a:ext cx="22225" cy="31750"/>
            </a:xfrm>
            <a:custGeom>
              <a:avLst/>
              <a:gdLst>
                <a:gd name="T0" fmla="*/ 2147483647 w 6"/>
                <a:gd name="T1" fmla="*/ 0 h 8"/>
                <a:gd name="T2" fmla="*/ 2147483647 w 6"/>
                <a:gd name="T3" fmla="*/ 2147483647 h 8"/>
                <a:gd name="T4" fmla="*/ 2147483647 w 6"/>
                <a:gd name="T5" fmla="*/ 2147483647 h 8"/>
                <a:gd name="T6" fmla="*/ 2147483647 w 6"/>
                <a:gd name="T7" fmla="*/ 2147483647 h 8"/>
                <a:gd name="T8" fmla="*/ 2147483647 w 6"/>
                <a:gd name="T9" fmla="*/ 2147483647 h 8"/>
                <a:gd name="T10" fmla="*/ 0 w 6"/>
                <a:gd name="T11" fmla="*/ 2147483647 h 8"/>
                <a:gd name="T12" fmla="*/ 0 w 6"/>
                <a:gd name="T13" fmla="*/ 2147483647 h 8"/>
                <a:gd name="T14" fmla="*/ 2147483647 w 6"/>
                <a:gd name="T15" fmla="*/ 2147483647 h 8"/>
                <a:gd name="T16" fmla="*/ 0 w 6"/>
                <a:gd name="T17" fmla="*/ 2147483647 h 8"/>
                <a:gd name="T18" fmla="*/ 0 w 6"/>
                <a:gd name="T19" fmla="*/ 2147483647 h 8"/>
                <a:gd name="T20" fmla="*/ 2147483647 w 6"/>
                <a:gd name="T21" fmla="*/ 2147483647 h 8"/>
                <a:gd name="T22" fmla="*/ 2147483647 w 6"/>
                <a:gd name="T23" fmla="*/ 2147483647 h 8"/>
                <a:gd name="T24" fmla="*/ 2147483647 w 6"/>
                <a:gd name="T25" fmla="*/ 2147483647 h 8"/>
                <a:gd name="T26" fmla="*/ 2147483647 w 6"/>
                <a:gd name="T27" fmla="*/ 2147483647 h 8"/>
                <a:gd name="T28" fmla="*/ 2147483647 w 6"/>
                <a:gd name="T29" fmla="*/ 2147483647 h 8"/>
                <a:gd name="T30" fmla="*/ 2147483647 w 6"/>
                <a:gd name="T31" fmla="*/ 0 h 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6"/>
                <a:gd name="T49" fmla="*/ 0 h 8"/>
                <a:gd name="T50" fmla="*/ 6 w 6"/>
                <a:gd name="T51" fmla="*/ 8 h 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6" h="8">
                  <a:moveTo>
                    <a:pt x="3" y="0"/>
                  </a:moveTo>
                  <a:lnTo>
                    <a:pt x="3" y="3"/>
                  </a:lnTo>
                  <a:lnTo>
                    <a:pt x="6" y="3"/>
                  </a:lnTo>
                  <a:lnTo>
                    <a:pt x="6" y="5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8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39" name="Freeform 1005"/>
            <p:cNvSpPr>
              <a:spLocks/>
            </p:cNvSpPr>
            <p:nvPr/>
          </p:nvSpPr>
          <p:spPr bwMode="auto">
            <a:xfrm>
              <a:off x="6808788" y="5584825"/>
              <a:ext cx="19050" cy="39688"/>
            </a:xfrm>
            <a:custGeom>
              <a:avLst/>
              <a:gdLst>
                <a:gd name="T0" fmla="*/ 0 w 5"/>
                <a:gd name="T1" fmla="*/ 2147483647 h 10"/>
                <a:gd name="T2" fmla="*/ 2147483647 w 5"/>
                <a:gd name="T3" fmla="*/ 2147483647 h 10"/>
                <a:gd name="T4" fmla="*/ 2147483647 w 5"/>
                <a:gd name="T5" fmla="*/ 0 h 10"/>
                <a:gd name="T6" fmla="*/ 2147483647 w 5"/>
                <a:gd name="T7" fmla="*/ 0 h 10"/>
                <a:gd name="T8" fmla="*/ 2147483647 w 5"/>
                <a:gd name="T9" fmla="*/ 2147483647 h 10"/>
                <a:gd name="T10" fmla="*/ 2147483647 w 5"/>
                <a:gd name="T11" fmla="*/ 2147483647 h 10"/>
                <a:gd name="T12" fmla="*/ 2147483647 w 5"/>
                <a:gd name="T13" fmla="*/ 2147483647 h 10"/>
                <a:gd name="T14" fmla="*/ 2147483647 w 5"/>
                <a:gd name="T15" fmla="*/ 2147483647 h 10"/>
                <a:gd name="T16" fmla="*/ 2147483647 w 5"/>
                <a:gd name="T17" fmla="*/ 2147483647 h 10"/>
                <a:gd name="T18" fmla="*/ 2147483647 w 5"/>
                <a:gd name="T19" fmla="*/ 2147483647 h 10"/>
                <a:gd name="T20" fmla="*/ 2147483647 w 5"/>
                <a:gd name="T21" fmla="*/ 2147483647 h 10"/>
                <a:gd name="T22" fmla="*/ 2147483647 w 5"/>
                <a:gd name="T23" fmla="*/ 2147483647 h 10"/>
                <a:gd name="T24" fmla="*/ 2147483647 w 5"/>
                <a:gd name="T25" fmla="*/ 2147483647 h 10"/>
                <a:gd name="T26" fmla="*/ 2147483647 w 5"/>
                <a:gd name="T27" fmla="*/ 2147483647 h 10"/>
                <a:gd name="T28" fmla="*/ 0 w 5"/>
                <a:gd name="T29" fmla="*/ 2147483647 h 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"/>
                <a:gd name="T46" fmla="*/ 0 h 10"/>
                <a:gd name="T47" fmla="*/ 5 w 5"/>
                <a:gd name="T48" fmla="*/ 10 h 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" h="10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5"/>
                  </a:lnTo>
                  <a:lnTo>
                    <a:pt x="5" y="8"/>
                  </a:lnTo>
                  <a:lnTo>
                    <a:pt x="5" y="10"/>
                  </a:lnTo>
                  <a:lnTo>
                    <a:pt x="5" y="8"/>
                  </a:lnTo>
                  <a:lnTo>
                    <a:pt x="5" y="5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40" name="Freeform 1006"/>
            <p:cNvSpPr>
              <a:spLocks/>
            </p:cNvSpPr>
            <p:nvPr/>
          </p:nvSpPr>
          <p:spPr bwMode="auto">
            <a:xfrm>
              <a:off x="6780213" y="5616575"/>
              <a:ext cx="6350" cy="41275"/>
            </a:xfrm>
            <a:custGeom>
              <a:avLst/>
              <a:gdLst>
                <a:gd name="T0" fmla="*/ 0 w 2"/>
                <a:gd name="T1" fmla="*/ 2147483647 h 10"/>
                <a:gd name="T2" fmla="*/ 0 w 2"/>
                <a:gd name="T3" fmla="*/ 2147483647 h 10"/>
                <a:gd name="T4" fmla="*/ 0 w 2"/>
                <a:gd name="T5" fmla="*/ 2147483647 h 10"/>
                <a:gd name="T6" fmla="*/ 0 w 2"/>
                <a:gd name="T7" fmla="*/ 2147483647 h 10"/>
                <a:gd name="T8" fmla="*/ 2147483647 w 2"/>
                <a:gd name="T9" fmla="*/ 2147483647 h 10"/>
                <a:gd name="T10" fmla="*/ 2147483647 w 2"/>
                <a:gd name="T11" fmla="*/ 0 h 10"/>
                <a:gd name="T12" fmla="*/ 2147483647 w 2"/>
                <a:gd name="T13" fmla="*/ 2147483647 h 10"/>
                <a:gd name="T14" fmla="*/ 2147483647 w 2"/>
                <a:gd name="T15" fmla="*/ 2147483647 h 10"/>
                <a:gd name="T16" fmla="*/ 0 w 2"/>
                <a:gd name="T17" fmla="*/ 2147483647 h 10"/>
                <a:gd name="T18" fmla="*/ 0 w 2"/>
                <a:gd name="T19" fmla="*/ 2147483647 h 10"/>
                <a:gd name="T20" fmla="*/ 0 w 2"/>
                <a:gd name="T21" fmla="*/ 2147483647 h 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"/>
                <a:gd name="T34" fmla="*/ 0 h 10"/>
                <a:gd name="T35" fmla="*/ 2 w 2"/>
                <a:gd name="T36" fmla="*/ 10 h 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" h="10">
                  <a:moveTo>
                    <a:pt x="0" y="10"/>
                  </a:moveTo>
                  <a:lnTo>
                    <a:pt x="0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41" name="Freeform 1007"/>
            <p:cNvSpPr>
              <a:spLocks/>
            </p:cNvSpPr>
            <p:nvPr/>
          </p:nvSpPr>
          <p:spPr bwMode="auto">
            <a:xfrm>
              <a:off x="6840538" y="5140325"/>
              <a:ext cx="4762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42" name="Freeform 1008"/>
            <p:cNvSpPr>
              <a:spLocks/>
            </p:cNvSpPr>
            <p:nvPr/>
          </p:nvSpPr>
          <p:spPr bwMode="auto">
            <a:xfrm>
              <a:off x="6869113" y="5003800"/>
              <a:ext cx="6350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43" name="Freeform 1009"/>
            <p:cNvSpPr>
              <a:spLocks/>
            </p:cNvSpPr>
            <p:nvPr/>
          </p:nvSpPr>
          <p:spPr bwMode="auto">
            <a:xfrm>
              <a:off x="6875463" y="4906963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44" name="Freeform 1010"/>
            <p:cNvSpPr>
              <a:spLocks/>
            </p:cNvSpPr>
            <p:nvPr/>
          </p:nvSpPr>
          <p:spPr bwMode="auto">
            <a:xfrm>
              <a:off x="6875463" y="4906963"/>
              <a:ext cx="0" cy="12700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45" name="Freeform 1011"/>
            <p:cNvSpPr>
              <a:spLocks/>
            </p:cNvSpPr>
            <p:nvPr/>
          </p:nvSpPr>
          <p:spPr bwMode="auto">
            <a:xfrm>
              <a:off x="6907213" y="5256213"/>
              <a:ext cx="0" cy="11112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46" name="Freeform 1012"/>
            <p:cNvSpPr>
              <a:spLocks/>
            </p:cNvSpPr>
            <p:nvPr/>
          </p:nvSpPr>
          <p:spPr bwMode="auto">
            <a:xfrm>
              <a:off x="6869113" y="5087938"/>
              <a:ext cx="0" cy="9525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47" name="Freeform 1013"/>
            <p:cNvSpPr>
              <a:spLocks/>
            </p:cNvSpPr>
            <p:nvPr/>
          </p:nvSpPr>
          <p:spPr bwMode="auto">
            <a:xfrm>
              <a:off x="6869113" y="5149850"/>
              <a:ext cx="0" cy="12700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48" name="Freeform 1014"/>
            <p:cNvSpPr>
              <a:spLocks/>
            </p:cNvSpPr>
            <p:nvPr/>
          </p:nvSpPr>
          <p:spPr bwMode="auto">
            <a:xfrm>
              <a:off x="6718300" y="5021263"/>
              <a:ext cx="7938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49" name="Freeform 1015"/>
            <p:cNvSpPr>
              <a:spLocks/>
            </p:cNvSpPr>
            <p:nvPr/>
          </p:nvSpPr>
          <p:spPr bwMode="auto">
            <a:xfrm>
              <a:off x="7158038" y="5573713"/>
              <a:ext cx="0" cy="11112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50" name="Freeform 1016"/>
            <p:cNvSpPr>
              <a:spLocks/>
            </p:cNvSpPr>
            <p:nvPr/>
          </p:nvSpPr>
          <p:spPr bwMode="auto">
            <a:xfrm>
              <a:off x="7158038" y="5648325"/>
              <a:ext cx="0" cy="9525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51" name="Freeform 1017"/>
            <p:cNvSpPr>
              <a:spLocks/>
            </p:cNvSpPr>
            <p:nvPr/>
          </p:nvSpPr>
          <p:spPr bwMode="auto">
            <a:xfrm>
              <a:off x="7158038" y="5648325"/>
              <a:ext cx="9525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52" name="Freeform 1018"/>
            <p:cNvSpPr>
              <a:spLocks/>
            </p:cNvSpPr>
            <p:nvPr/>
          </p:nvSpPr>
          <p:spPr bwMode="auto">
            <a:xfrm>
              <a:off x="6869113" y="5667375"/>
              <a:ext cx="6350" cy="53975"/>
            </a:xfrm>
            <a:custGeom>
              <a:avLst/>
              <a:gdLst>
                <a:gd name="T0" fmla="*/ 0 w 2"/>
                <a:gd name="T1" fmla="*/ 0 h 13"/>
                <a:gd name="T2" fmla="*/ 0 w 2"/>
                <a:gd name="T3" fmla="*/ 2147483647 h 13"/>
                <a:gd name="T4" fmla="*/ 0 w 2"/>
                <a:gd name="T5" fmla="*/ 2147483647 h 13"/>
                <a:gd name="T6" fmla="*/ 2147483647 w 2"/>
                <a:gd name="T7" fmla="*/ 2147483647 h 13"/>
                <a:gd name="T8" fmla="*/ 2147483647 w 2"/>
                <a:gd name="T9" fmla="*/ 2147483647 h 13"/>
                <a:gd name="T10" fmla="*/ 2147483647 w 2"/>
                <a:gd name="T11" fmla="*/ 2147483647 h 13"/>
                <a:gd name="T12" fmla="*/ 0 w 2"/>
                <a:gd name="T13" fmla="*/ 2147483647 h 13"/>
                <a:gd name="T14" fmla="*/ 2147483647 w 2"/>
                <a:gd name="T15" fmla="*/ 2147483647 h 13"/>
                <a:gd name="T16" fmla="*/ 2147483647 w 2"/>
                <a:gd name="T17" fmla="*/ 2147483647 h 13"/>
                <a:gd name="T18" fmla="*/ 0 w 2"/>
                <a:gd name="T19" fmla="*/ 2147483647 h 13"/>
                <a:gd name="T20" fmla="*/ 0 w 2"/>
                <a:gd name="T21" fmla="*/ 2147483647 h 13"/>
                <a:gd name="T22" fmla="*/ 2147483647 w 2"/>
                <a:gd name="T23" fmla="*/ 2147483647 h 13"/>
                <a:gd name="T24" fmla="*/ 0 w 2"/>
                <a:gd name="T25" fmla="*/ 2147483647 h 13"/>
                <a:gd name="T26" fmla="*/ 0 w 2"/>
                <a:gd name="T27" fmla="*/ 2147483647 h 13"/>
                <a:gd name="T28" fmla="*/ 0 w 2"/>
                <a:gd name="T29" fmla="*/ 2147483647 h 13"/>
                <a:gd name="T30" fmla="*/ 0 w 2"/>
                <a:gd name="T31" fmla="*/ 0 h 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"/>
                <a:gd name="T49" fmla="*/ 0 h 13"/>
                <a:gd name="T50" fmla="*/ 2 w 2"/>
                <a:gd name="T51" fmla="*/ 13 h 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" h="13"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8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8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53" name="Freeform 1019"/>
            <p:cNvSpPr>
              <a:spLocks/>
            </p:cNvSpPr>
            <p:nvPr/>
          </p:nvSpPr>
          <p:spPr bwMode="auto">
            <a:xfrm>
              <a:off x="6937375" y="5689600"/>
              <a:ext cx="9525" cy="11113"/>
            </a:xfrm>
            <a:custGeom>
              <a:avLst/>
              <a:gdLst>
                <a:gd name="T0" fmla="*/ 0 w 3"/>
                <a:gd name="T1" fmla="*/ 0 h 3"/>
                <a:gd name="T2" fmla="*/ 2147483647 w 3"/>
                <a:gd name="T3" fmla="*/ 2147483647 h 3"/>
                <a:gd name="T4" fmla="*/ 0 w 3"/>
                <a:gd name="T5" fmla="*/ 2147483647 h 3"/>
                <a:gd name="T6" fmla="*/ 0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0"/>
                  </a:move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9525" cap="flat" cmpd="sng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wrap="none" lIns="75676" tIns="37838" rIns="75676" bIns="37838" anchor="ctr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54" name="Freeform 1020"/>
            <p:cNvSpPr>
              <a:spLocks/>
            </p:cNvSpPr>
            <p:nvPr/>
          </p:nvSpPr>
          <p:spPr bwMode="auto">
            <a:xfrm>
              <a:off x="7158038" y="5751513"/>
              <a:ext cx="0" cy="14287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55" name="Freeform 1021"/>
            <p:cNvSpPr>
              <a:spLocks/>
            </p:cNvSpPr>
            <p:nvPr/>
          </p:nvSpPr>
          <p:spPr bwMode="auto">
            <a:xfrm>
              <a:off x="6718300" y="5330825"/>
              <a:ext cx="79375" cy="103188"/>
            </a:xfrm>
            <a:custGeom>
              <a:avLst/>
              <a:gdLst>
                <a:gd name="T0" fmla="*/ 2147483647 w 21"/>
                <a:gd name="T1" fmla="*/ 2147483647 h 26"/>
                <a:gd name="T2" fmla="*/ 2147483647 w 21"/>
                <a:gd name="T3" fmla="*/ 2147483647 h 26"/>
                <a:gd name="T4" fmla="*/ 2147483647 w 21"/>
                <a:gd name="T5" fmla="*/ 2147483647 h 26"/>
                <a:gd name="T6" fmla="*/ 2147483647 w 21"/>
                <a:gd name="T7" fmla="*/ 2147483647 h 26"/>
                <a:gd name="T8" fmla="*/ 2147483647 w 21"/>
                <a:gd name="T9" fmla="*/ 2147483647 h 26"/>
                <a:gd name="T10" fmla="*/ 2147483647 w 21"/>
                <a:gd name="T11" fmla="*/ 2147483647 h 26"/>
                <a:gd name="T12" fmla="*/ 2147483647 w 21"/>
                <a:gd name="T13" fmla="*/ 2147483647 h 26"/>
                <a:gd name="T14" fmla="*/ 2147483647 w 21"/>
                <a:gd name="T15" fmla="*/ 2147483647 h 26"/>
                <a:gd name="T16" fmla="*/ 2147483647 w 21"/>
                <a:gd name="T17" fmla="*/ 2147483647 h 26"/>
                <a:gd name="T18" fmla="*/ 2147483647 w 21"/>
                <a:gd name="T19" fmla="*/ 2147483647 h 26"/>
                <a:gd name="T20" fmla="*/ 2147483647 w 21"/>
                <a:gd name="T21" fmla="*/ 2147483647 h 26"/>
                <a:gd name="T22" fmla="*/ 2147483647 w 21"/>
                <a:gd name="T23" fmla="*/ 2147483647 h 26"/>
                <a:gd name="T24" fmla="*/ 2147483647 w 21"/>
                <a:gd name="T25" fmla="*/ 2147483647 h 26"/>
                <a:gd name="T26" fmla="*/ 2147483647 w 21"/>
                <a:gd name="T27" fmla="*/ 2147483647 h 26"/>
                <a:gd name="T28" fmla="*/ 2147483647 w 21"/>
                <a:gd name="T29" fmla="*/ 2147483647 h 26"/>
                <a:gd name="T30" fmla="*/ 0 w 21"/>
                <a:gd name="T31" fmla="*/ 2147483647 h 26"/>
                <a:gd name="T32" fmla="*/ 2147483647 w 21"/>
                <a:gd name="T33" fmla="*/ 2147483647 h 26"/>
                <a:gd name="T34" fmla="*/ 2147483647 w 21"/>
                <a:gd name="T35" fmla="*/ 2147483647 h 26"/>
                <a:gd name="T36" fmla="*/ 2147483647 w 21"/>
                <a:gd name="T37" fmla="*/ 2147483647 h 26"/>
                <a:gd name="T38" fmla="*/ 2147483647 w 21"/>
                <a:gd name="T39" fmla="*/ 2147483647 h 26"/>
                <a:gd name="T40" fmla="*/ 2147483647 w 21"/>
                <a:gd name="T41" fmla="*/ 2147483647 h 26"/>
                <a:gd name="T42" fmla="*/ 2147483647 w 21"/>
                <a:gd name="T43" fmla="*/ 2147483647 h 26"/>
                <a:gd name="T44" fmla="*/ 2147483647 w 21"/>
                <a:gd name="T45" fmla="*/ 2147483647 h 26"/>
                <a:gd name="T46" fmla="*/ 2147483647 w 21"/>
                <a:gd name="T47" fmla="*/ 0 h 26"/>
                <a:gd name="T48" fmla="*/ 2147483647 w 21"/>
                <a:gd name="T49" fmla="*/ 2147483647 h 26"/>
                <a:gd name="T50" fmla="*/ 2147483647 w 21"/>
                <a:gd name="T51" fmla="*/ 2147483647 h 26"/>
                <a:gd name="T52" fmla="*/ 2147483647 w 21"/>
                <a:gd name="T53" fmla="*/ 2147483647 h 26"/>
                <a:gd name="T54" fmla="*/ 2147483647 w 21"/>
                <a:gd name="T55" fmla="*/ 2147483647 h 26"/>
                <a:gd name="T56" fmla="*/ 2147483647 w 21"/>
                <a:gd name="T57" fmla="*/ 2147483647 h 26"/>
                <a:gd name="T58" fmla="*/ 2147483647 w 21"/>
                <a:gd name="T59" fmla="*/ 2147483647 h 26"/>
                <a:gd name="T60" fmla="*/ 2147483647 w 21"/>
                <a:gd name="T61" fmla="*/ 2147483647 h 26"/>
                <a:gd name="T62" fmla="*/ 2147483647 w 21"/>
                <a:gd name="T63" fmla="*/ 2147483647 h 26"/>
                <a:gd name="T64" fmla="*/ 2147483647 w 21"/>
                <a:gd name="T65" fmla="*/ 2147483647 h 26"/>
                <a:gd name="T66" fmla="*/ 2147483647 w 21"/>
                <a:gd name="T67" fmla="*/ 2147483647 h 26"/>
                <a:gd name="T68" fmla="*/ 2147483647 w 21"/>
                <a:gd name="T69" fmla="*/ 2147483647 h 26"/>
                <a:gd name="T70" fmla="*/ 2147483647 w 21"/>
                <a:gd name="T71" fmla="*/ 2147483647 h 26"/>
                <a:gd name="T72" fmla="*/ 2147483647 w 21"/>
                <a:gd name="T73" fmla="*/ 2147483647 h 26"/>
                <a:gd name="T74" fmla="*/ 2147483647 w 21"/>
                <a:gd name="T75" fmla="*/ 2147483647 h 26"/>
                <a:gd name="T76" fmla="*/ 2147483647 w 21"/>
                <a:gd name="T77" fmla="*/ 2147483647 h 26"/>
                <a:gd name="T78" fmla="*/ 2147483647 w 21"/>
                <a:gd name="T79" fmla="*/ 2147483647 h 26"/>
                <a:gd name="T80" fmla="*/ 2147483647 w 21"/>
                <a:gd name="T81" fmla="*/ 2147483647 h 26"/>
                <a:gd name="T82" fmla="*/ 2147483647 w 21"/>
                <a:gd name="T83" fmla="*/ 2147483647 h 26"/>
                <a:gd name="T84" fmla="*/ 2147483647 w 21"/>
                <a:gd name="T85" fmla="*/ 2147483647 h 26"/>
                <a:gd name="T86" fmla="*/ 2147483647 w 21"/>
                <a:gd name="T87" fmla="*/ 2147483647 h 26"/>
                <a:gd name="T88" fmla="*/ 2147483647 w 21"/>
                <a:gd name="T89" fmla="*/ 2147483647 h 26"/>
                <a:gd name="T90" fmla="*/ 2147483647 w 21"/>
                <a:gd name="T91" fmla="*/ 2147483647 h 26"/>
                <a:gd name="T92" fmla="*/ 2147483647 w 21"/>
                <a:gd name="T93" fmla="*/ 2147483647 h 26"/>
                <a:gd name="T94" fmla="*/ 2147483647 w 21"/>
                <a:gd name="T95" fmla="*/ 2147483647 h 26"/>
                <a:gd name="T96" fmla="*/ 2147483647 w 21"/>
                <a:gd name="T97" fmla="*/ 2147483647 h 26"/>
                <a:gd name="T98" fmla="*/ 2147483647 w 21"/>
                <a:gd name="T99" fmla="*/ 2147483647 h 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1"/>
                <a:gd name="T151" fmla="*/ 0 h 26"/>
                <a:gd name="T152" fmla="*/ 21 w 21"/>
                <a:gd name="T153" fmla="*/ 26 h 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1" h="26">
                  <a:moveTo>
                    <a:pt x="21" y="26"/>
                  </a:moveTo>
                  <a:lnTo>
                    <a:pt x="18" y="26"/>
                  </a:lnTo>
                  <a:lnTo>
                    <a:pt x="16" y="26"/>
                  </a:lnTo>
                  <a:lnTo>
                    <a:pt x="13" y="26"/>
                  </a:lnTo>
                  <a:lnTo>
                    <a:pt x="13" y="24"/>
                  </a:lnTo>
                  <a:lnTo>
                    <a:pt x="10" y="24"/>
                  </a:lnTo>
                  <a:lnTo>
                    <a:pt x="10" y="21"/>
                  </a:lnTo>
                  <a:lnTo>
                    <a:pt x="8" y="21"/>
                  </a:lnTo>
                  <a:lnTo>
                    <a:pt x="8" y="18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5" y="13"/>
                  </a:lnTo>
                  <a:lnTo>
                    <a:pt x="5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5"/>
                  </a:lnTo>
                  <a:lnTo>
                    <a:pt x="5" y="5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5"/>
                  </a:lnTo>
                  <a:lnTo>
                    <a:pt x="8" y="5"/>
                  </a:lnTo>
                  <a:lnTo>
                    <a:pt x="5" y="5"/>
                  </a:lnTo>
                  <a:lnTo>
                    <a:pt x="2" y="5"/>
                  </a:lnTo>
                  <a:lnTo>
                    <a:pt x="2" y="8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8" y="10"/>
                  </a:lnTo>
                  <a:lnTo>
                    <a:pt x="8" y="13"/>
                  </a:lnTo>
                  <a:lnTo>
                    <a:pt x="8" y="16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0" y="21"/>
                  </a:lnTo>
                  <a:lnTo>
                    <a:pt x="13" y="21"/>
                  </a:lnTo>
                  <a:lnTo>
                    <a:pt x="13" y="24"/>
                  </a:lnTo>
                  <a:lnTo>
                    <a:pt x="16" y="24"/>
                  </a:lnTo>
                  <a:lnTo>
                    <a:pt x="18" y="24"/>
                  </a:lnTo>
                  <a:lnTo>
                    <a:pt x="18" y="26"/>
                  </a:lnTo>
                  <a:lnTo>
                    <a:pt x="18" y="24"/>
                  </a:lnTo>
                  <a:lnTo>
                    <a:pt x="21" y="26"/>
                  </a:lnTo>
                  <a:lnTo>
                    <a:pt x="21" y="24"/>
                  </a:lnTo>
                  <a:lnTo>
                    <a:pt x="21" y="21"/>
                  </a:lnTo>
                  <a:lnTo>
                    <a:pt x="21" y="24"/>
                  </a:lnTo>
                  <a:lnTo>
                    <a:pt x="21" y="26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56" name="Freeform 1022"/>
            <p:cNvSpPr>
              <a:spLocks/>
            </p:cNvSpPr>
            <p:nvPr/>
          </p:nvSpPr>
          <p:spPr bwMode="auto">
            <a:xfrm>
              <a:off x="7116763" y="5434013"/>
              <a:ext cx="9525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57" name="Freeform 1023"/>
            <p:cNvSpPr>
              <a:spLocks/>
            </p:cNvSpPr>
            <p:nvPr/>
          </p:nvSpPr>
          <p:spPr bwMode="auto">
            <a:xfrm>
              <a:off x="7126288" y="5424488"/>
              <a:ext cx="0" cy="9525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58" name="Freeform 1024"/>
            <p:cNvSpPr>
              <a:spLocks/>
            </p:cNvSpPr>
            <p:nvPr/>
          </p:nvSpPr>
          <p:spPr bwMode="auto">
            <a:xfrm>
              <a:off x="7126288" y="5424488"/>
              <a:ext cx="14287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59" name="Freeform 1025"/>
            <p:cNvSpPr>
              <a:spLocks/>
            </p:cNvSpPr>
            <p:nvPr/>
          </p:nvSpPr>
          <p:spPr bwMode="auto">
            <a:xfrm>
              <a:off x="7146925" y="5489575"/>
              <a:ext cx="82550" cy="65088"/>
            </a:xfrm>
            <a:custGeom>
              <a:avLst/>
              <a:gdLst>
                <a:gd name="T0" fmla="*/ 2147483647 w 22"/>
                <a:gd name="T1" fmla="*/ 0 h 16"/>
                <a:gd name="T2" fmla="*/ 2147483647 w 22"/>
                <a:gd name="T3" fmla="*/ 2147483647 h 16"/>
                <a:gd name="T4" fmla="*/ 2147483647 w 22"/>
                <a:gd name="T5" fmla="*/ 2147483647 h 16"/>
                <a:gd name="T6" fmla="*/ 2147483647 w 22"/>
                <a:gd name="T7" fmla="*/ 2147483647 h 16"/>
                <a:gd name="T8" fmla="*/ 2147483647 w 22"/>
                <a:gd name="T9" fmla="*/ 2147483647 h 16"/>
                <a:gd name="T10" fmla="*/ 2147483647 w 22"/>
                <a:gd name="T11" fmla="*/ 2147483647 h 16"/>
                <a:gd name="T12" fmla="*/ 2147483647 w 22"/>
                <a:gd name="T13" fmla="*/ 2147483647 h 16"/>
                <a:gd name="T14" fmla="*/ 2147483647 w 22"/>
                <a:gd name="T15" fmla="*/ 2147483647 h 16"/>
                <a:gd name="T16" fmla="*/ 2147483647 w 22"/>
                <a:gd name="T17" fmla="*/ 2147483647 h 16"/>
                <a:gd name="T18" fmla="*/ 2147483647 w 22"/>
                <a:gd name="T19" fmla="*/ 2147483647 h 16"/>
                <a:gd name="T20" fmla="*/ 2147483647 w 22"/>
                <a:gd name="T21" fmla="*/ 2147483647 h 16"/>
                <a:gd name="T22" fmla="*/ 2147483647 w 22"/>
                <a:gd name="T23" fmla="*/ 2147483647 h 16"/>
                <a:gd name="T24" fmla="*/ 2147483647 w 22"/>
                <a:gd name="T25" fmla="*/ 2147483647 h 16"/>
                <a:gd name="T26" fmla="*/ 2147483647 w 22"/>
                <a:gd name="T27" fmla="*/ 2147483647 h 16"/>
                <a:gd name="T28" fmla="*/ 2147483647 w 22"/>
                <a:gd name="T29" fmla="*/ 2147483647 h 16"/>
                <a:gd name="T30" fmla="*/ 2147483647 w 22"/>
                <a:gd name="T31" fmla="*/ 2147483647 h 16"/>
                <a:gd name="T32" fmla="*/ 2147483647 w 22"/>
                <a:gd name="T33" fmla="*/ 2147483647 h 16"/>
                <a:gd name="T34" fmla="*/ 2147483647 w 22"/>
                <a:gd name="T35" fmla="*/ 2147483647 h 16"/>
                <a:gd name="T36" fmla="*/ 2147483647 w 22"/>
                <a:gd name="T37" fmla="*/ 2147483647 h 16"/>
                <a:gd name="T38" fmla="*/ 0 w 22"/>
                <a:gd name="T39" fmla="*/ 2147483647 h 16"/>
                <a:gd name="T40" fmla="*/ 2147483647 w 22"/>
                <a:gd name="T41" fmla="*/ 2147483647 h 16"/>
                <a:gd name="T42" fmla="*/ 2147483647 w 22"/>
                <a:gd name="T43" fmla="*/ 2147483647 h 16"/>
                <a:gd name="T44" fmla="*/ 2147483647 w 22"/>
                <a:gd name="T45" fmla="*/ 2147483647 h 16"/>
                <a:gd name="T46" fmla="*/ 2147483647 w 22"/>
                <a:gd name="T47" fmla="*/ 2147483647 h 16"/>
                <a:gd name="T48" fmla="*/ 2147483647 w 22"/>
                <a:gd name="T49" fmla="*/ 2147483647 h 16"/>
                <a:gd name="T50" fmla="*/ 2147483647 w 22"/>
                <a:gd name="T51" fmla="*/ 2147483647 h 16"/>
                <a:gd name="T52" fmla="*/ 2147483647 w 22"/>
                <a:gd name="T53" fmla="*/ 2147483647 h 16"/>
                <a:gd name="T54" fmla="*/ 2147483647 w 22"/>
                <a:gd name="T55" fmla="*/ 2147483647 h 16"/>
                <a:gd name="T56" fmla="*/ 2147483647 w 22"/>
                <a:gd name="T57" fmla="*/ 2147483647 h 16"/>
                <a:gd name="T58" fmla="*/ 2147483647 w 22"/>
                <a:gd name="T59" fmla="*/ 2147483647 h 16"/>
                <a:gd name="T60" fmla="*/ 2147483647 w 22"/>
                <a:gd name="T61" fmla="*/ 2147483647 h 16"/>
                <a:gd name="T62" fmla="*/ 2147483647 w 22"/>
                <a:gd name="T63" fmla="*/ 0 h 16"/>
                <a:gd name="T64" fmla="*/ 2147483647 w 22"/>
                <a:gd name="T65" fmla="*/ 0 h 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2"/>
                <a:gd name="T100" fmla="*/ 0 h 16"/>
                <a:gd name="T101" fmla="*/ 22 w 22"/>
                <a:gd name="T102" fmla="*/ 16 h 1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2" h="16">
                  <a:moveTo>
                    <a:pt x="22" y="0"/>
                  </a:moveTo>
                  <a:lnTo>
                    <a:pt x="22" y="2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6" y="5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4" y="10"/>
                  </a:lnTo>
                  <a:lnTo>
                    <a:pt x="11" y="10"/>
                  </a:lnTo>
                  <a:lnTo>
                    <a:pt x="8" y="10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6" y="16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13"/>
                  </a:lnTo>
                  <a:lnTo>
                    <a:pt x="3" y="13"/>
                  </a:lnTo>
                  <a:lnTo>
                    <a:pt x="0" y="13"/>
                  </a:lnTo>
                  <a:lnTo>
                    <a:pt x="3" y="13"/>
                  </a:lnTo>
                  <a:lnTo>
                    <a:pt x="6" y="13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6" y="8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60" name="Freeform 1026"/>
            <p:cNvSpPr>
              <a:spLocks/>
            </p:cNvSpPr>
            <p:nvPr/>
          </p:nvSpPr>
          <p:spPr bwMode="auto">
            <a:xfrm>
              <a:off x="6977063" y="5035550"/>
              <a:ext cx="0" cy="11113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61" name="Freeform 1027"/>
            <p:cNvSpPr>
              <a:spLocks/>
            </p:cNvSpPr>
            <p:nvPr/>
          </p:nvSpPr>
          <p:spPr bwMode="auto">
            <a:xfrm>
              <a:off x="6937375" y="5554663"/>
              <a:ext cx="0" cy="9525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62" name="Freeform 1028"/>
            <p:cNvSpPr>
              <a:spLocks/>
            </p:cNvSpPr>
            <p:nvPr/>
          </p:nvSpPr>
          <p:spPr bwMode="auto">
            <a:xfrm>
              <a:off x="6929438" y="5554663"/>
              <a:ext cx="0" cy="9525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63" name="Freeform 1029"/>
            <p:cNvSpPr>
              <a:spLocks/>
            </p:cNvSpPr>
            <p:nvPr/>
          </p:nvSpPr>
          <p:spPr bwMode="auto">
            <a:xfrm>
              <a:off x="7054850" y="5149850"/>
              <a:ext cx="0" cy="12700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64" name="Freeform 1030"/>
            <p:cNvSpPr>
              <a:spLocks/>
            </p:cNvSpPr>
            <p:nvPr/>
          </p:nvSpPr>
          <p:spPr bwMode="auto">
            <a:xfrm>
              <a:off x="6067425" y="5087938"/>
              <a:ext cx="9525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65" name="Freeform 1031"/>
            <p:cNvSpPr>
              <a:spLocks/>
            </p:cNvSpPr>
            <p:nvPr/>
          </p:nvSpPr>
          <p:spPr bwMode="auto">
            <a:xfrm>
              <a:off x="6067425" y="5087938"/>
              <a:ext cx="9525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66" name="Freeform 1032"/>
            <p:cNvSpPr>
              <a:spLocks/>
            </p:cNvSpPr>
            <p:nvPr/>
          </p:nvSpPr>
          <p:spPr bwMode="auto">
            <a:xfrm>
              <a:off x="6076950" y="5087938"/>
              <a:ext cx="9525" cy="23812"/>
            </a:xfrm>
            <a:custGeom>
              <a:avLst/>
              <a:gdLst>
                <a:gd name="T0" fmla="*/ 0 w 3"/>
                <a:gd name="T1" fmla="*/ 0 h 6"/>
                <a:gd name="T2" fmla="*/ 2147483647 w 3"/>
                <a:gd name="T3" fmla="*/ 0 h 6"/>
                <a:gd name="T4" fmla="*/ 2147483647 w 3"/>
                <a:gd name="T5" fmla="*/ 2147483647 h 6"/>
                <a:gd name="T6" fmla="*/ 2147483647 w 3"/>
                <a:gd name="T7" fmla="*/ 2147483647 h 6"/>
                <a:gd name="T8" fmla="*/ 0 w 3"/>
                <a:gd name="T9" fmla="*/ 2147483647 h 6"/>
                <a:gd name="T10" fmla="*/ 0 w 3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6"/>
                <a:gd name="T20" fmla="*/ 3 w 3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6">
                  <a:moveTo>
                    <a:pt x="0" y="0"/>
                  </a:moveTo>
                  <a:lnTo>
                    <a:pt x="3" y="0"/>
                  </a:lnTo>
                  <a:lnTo>
                    <a:pt x="3" y="3"/>
                  </a:lnTo>
                  <a:lnTo>
                    <a:pt x="3" y="6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67" name="Freeform 1033"/>
            <p:cNvSpPr>
              <a:spLocks/>
            </p:cNvSpPr>
            <p:nvPr/>
          </p:nvSpPr>
          <p:spPr bwMode="auto">
            <a:xfrm>
              <a:off x="6067425" y="5087938"/>
              <a:ext cx="9525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68" name="Freeform 1034"/>
            <p:cNvSpPr>
              <a:spLocks/>
            </p:cNvSpPr>
            <p:nvPr/>
          </p:nvSpPr>
          <p:spPr bwMode="auto">
            <a:xfrm>
              <a:off x="6067425" y="5078413"/>
              <a:ext cx="9525" cy="9525"/>
            </a:xfrm>
            <a:custGeom>
              <a:avLst/>
              <a:gdLst>
                <a:gd name="T0" fmla="*/ 2147483647 w 3"/>
                <a:gd name="T1" fmla="*/ 0 h 2"/>
                <a:gd name="T2" fmla="*/ 2147483647 w 3"/>
                <a:gd name="T3" fmla="*/ 2147483647 h 2"/>
                <a:gd name="T4" fmla="*/ 0 w 3"/>
                <a:gd name="T5" fmla="*/ 0 h 2"/>
                <a:gd name="T6" fmla="*/ 2147483647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3" y="0"/>
                  </a:moveTo>
                  <a:lnTo>
                    <a:pt x="3" y="2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69" name="Rectangle 1035"/>
            <p:cNvSpPr>
              <a:spLocks noChangeArrowheads="1"/>
            </p:cNvSpPr>
            <p:nvPr/>
          </p:nvSpPr>
          <p:spPr bwMode="auto">
            <a:xfrm>
              <a:off x="6076950" y="5078413"/>
              <a:ext cx="9525" cy="9525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170" name="Freeform 1036"/>
            <p:cNvSpPr>
              <a:spLocks/>
            </p:cNvSpPr>
            <p:nvPr/>
          </p:nvSpPr>
          <p:spPr bwMode="auto">
            <a:xfrm>
              <a:off x="6067425" y="5065713"/>
              <a:ext cx="9525" cy="12700"/>
            </a:xfrm>
            <a:custGeom>
              <a:avLst/>
              <a:gdLst>
                <a:gd name="T0" fmla="*/ 0 w 3"/>
                <a:gd name="T1" fmla="*/ 2147483647 h 3"/>
                <a:gd name="T2" fmla="*/ 0 w 3"/>
                <a:gd name="T3" fmla="*/ 0 h 3"/>
                <a:gd name="T4" fmla="*/ 2147483647 w 3"/>
                <a:gd name="T5" fmla="*/ 2147483647 h 3"/>
                <a:gd name="T6" fmla="*/ 0 w 3"/>
                <a:gd name="T7" fmla="*/ 2147483647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3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71" name="Freeform 1037"/>
            <p:cNvSpPr>
              <a:spLocks/>
            </p:cNvSpPr>
            <p:nvPr/>
          </p:nvSpPr>
          <p:spPr bwMode="auto">
            <a:xfrm>
              <a:off x="6076950" y="5078413"/>
              <a:ext cx="9525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72" name="Freeform 1038"/>
            <p:cNvSpPr>
              <a:spLocks/>
            </p:cNvSpPr>
            <p:nvPr/>
          </p:nvSpPr>
          <p:spPr bwMode="auto">
            <a:xfrm>
              <a:off x="6067425" y="5035550"/>
              <a:ext cx="19050" cy="11113"/>
            </a:xfrm>
            <a:custGeom>
              <a:avLst/>
              <a:gdLst>
                <a:gd name="T0" fmla="*/ 2147483647 w 6"/>
                <a:gd name="T1" fmla="*/ 2147483647 h 3"/>
                <a:gd name="T2" fmla="*/ 0 w 6"/>
                <a:gd name="T3" fmla="*/ 2147483647 h 3"/>
                <a:gd name="T4" fmla="*/ 0 w 6"/>
                <a:gd name="T5" fmla="*/ 0 h 3"/>
                <a:gd name="T6" fmla="*/ 2147483647 w 6"/>
                <a:gd name="T7" fmla="*/ 0 h 3"/>
                <a:gd name="T8" fmla="*/ 2147483647 w 6"/>
                <a:gd name="T9" fmla="*/ 0 h 3"/>
                <a:gd name="T10" fmla="*/ 2147483647 w 6"/>
                <a:gd name="T11" fmla="*/ 2147483647 h 3"/>
                <a:gd name="T12" fmla="*/ 2147483647 w 6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3"/>
                <a:gd name="T23" fmla="*/ 6 w 6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3">
                  <a:moveTo>
                    <a:pt x="3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73" name="Freeform 1039"/>
            <p:cNvSpPr>
              <a:spLocks/>
            </p:cNvSpPr>
            <p:nvPr/>
          </p:nvSpPr>
          <p:spPr bwMode="auto">
            <a:xfrm>
              <a:off x="6076950" y="5035550"/>
              <a:ext cx="9525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74" name="Freeform 1040"/>
            <p:cNvSpPr>
              <a:spLocks/>
            </p:cNvSpPr>
            <p:nvPr/>
          </p:nvSpPr>
          <p:spPr bwMode="auto">
            <a:xfrm>
              <a:off x="6076950" y="5003800"/>
              <a:ext cx="0" cy="11113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75" name="Freeform 1041"/>
            <p:cNvSpPr>
              <a:spLocks/>
            </p:cNvSpPr>
            <p:nvPr/>
          </p:nvSpPr>
          <p:spPr bwMode="auto">
            <a:xfrm>
              <a:off x="6076950" y="5364163"/>
              <a:ext cx="0" cy="7937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76" name="Freeform 1042"/>
            <p:cNvSpPr>
              <a:spLocks/>
            </p:cNvSpPr>
            <p:nvPr/>
          </p:nvSpPr>
          <p:spPr bwMode="auto">
            <a:xfrm>
              <a:off x="6108700" y="5087938"/>
              <a:ext cx="7938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77" name="Freeform 1043"/>
            <p:cNvSpPr>
              <a:spLocks/>
            </p:cNvSpPr>
            <p:nvPr/>
          </p:nvSpPr>
          <p:spPr bwMode="auto">
            <a:xfrm>
              <a:off x="6086475" y="5097463"/>
              <a:ext cx="9525" cy="0"/>
            </a:xfrm>
            <a:custGeom>
              <a:avLst/>
              <a:gdLst>
                <a:gd name="T0" fmla="*/ 2147483647 w 2"/>
                <a:gd name="T1" fmla="*/ 0 w 2"/>
                <a:gd name="T2" fmla="*/ 2147483647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78" name="Freeform 1044"/>
            <p:cNvSpPr>
              <a:spLocks/>
            </p:cNvSpPr>
            <p:nvPr/>
          </p:nvSpPr>
          <p:spPr bwMode="auto">
            <a:xfrm>
              <a:off x="6086475" y="5087938"/>
              <a:ext cx="9525" cy="9525"/>
            </a:xfrm>
            <a:custGeom>
              <a:avLst/>
              <a:gdLst>
                <a:gd name="T0" fmla="*/ 2147483647 w 2"/>
                <a:gd name="T1" fmla="*/ 0 h 3"/>
                <a:gd name="T2" fmla="*/ 2147483647 w 2"/>
                <a:gd name="T3" fmla="*/ 2147483647 h 3"/>
                <a:gd name="T4" fmla="*/ 0 w 2"/>
                <a:gd name="T5" fmla="*/ 0 h 3"/>
                <a:gd name="T6" fmla="*/ 2147483647 w 2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3"/>
                <a:gd name="T14" fmla="*/ 2 w 2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3">
                  <a:moveTo>
                    <a:pt x="2" y="0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79" name="Freeform 1045"/>
            <p:cNvSpPr>
              <a:spLocks/>
            </p:cNvSpPr>
            <p:nvPr/>
          </p:nvSpPr>
          <p:spPr bwMode="auto">
            <a:xfrm>
              <a:off x="6086475" y="5078413"/>
              <a:ext cx="9525" cy="9525"/>
            </a:xfrm>
            <a:custGeom>
              <a:avLst/>
              <a:gdLst>
                <a:gd name="T0" fmla="*/ 2147483647 w 2"/>
                <a:gd name="T1" fmla="*/ 0 h 2"/>
                <a:gd name="T2" fmla="*/ 2147483647 w 2"/>
                <a:gd name="T3" fmla="*/ 2147483647 h 2"/>
                <a:gd name="T4" fmla="*/ 0 w 2"/>
                <a:gd name="T5" fmla="*/ 2147483647 h 2"/>
                <a:gd name="T6" fmla="*/ 2147483647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2"/>
                <a:gd name="T14" fmla="*/ 2 w 2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2">
                  <a:moveTo>
                    <a:pt x="2" y="0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80" name="Freeform 1046"/>
            <p:cNvSpPr>
              <a:spLocks/>
            </p:cNvSpPr>
            <p:nvPr/>
          </p:nvSpPr>
          <p:spPr bwMode="auto">
            <a:xfrm>
              <a:off x="6086475" y="5065713"/>
              <a:ext cx="9525" cy="12700"/>
            </a:xfrm>
            <a:custGeom>
              <a:avLst/>
              <a:gdLst>
                <a:gd name="T0" fmla="*/ 2147483647 w 2"/>
                <a:gd name="T1" fmla="*/ 0 h 3"/>
                <a:gd name="T2" fmla="*/ 2147483647 w 2"/>
                <a:gd name="T3" fmla="*/ 2147483647 h 3"/>
                <a:gd name="T4" fmla="*/ 2147483647 w 2"/>
                <a:gd name="T5" fmla="*/ 0 h 3"/>
                <a:gd name="T6" fmla="*/ 0 w 2"/>
                <a:gd name="T7" fmla="*/ 0 h 3"/>
                <a:gd name="T8" fmla="*/ 2147483647 w 2"/>
                <a:gd name="T9" fmla="*/ 0 h 3"/>
                <a:gd name="T10" fmla="*/ 0 w 2"/>
                <a:gd name="T11" fmla="*/ 0 h 3"/>
                <a:gd name="T12" fmla="*/ 2147483647 w 2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3"/>
                <a:gd name="T23" fmla="*/ 2 w 2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3">
                  <a:moveTo>
                    <a:pt x="2" y="0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81" name="Freeform 1047"/>
            <p:cNvSpPr>
              <a:spLocks/>
            </p:cNvSpPr>
            <p:nvPr/>
          </p:nvSpPr>
          <p:spPr bwMode="auto">
            <a:xfrm>
              <a:off x="6086475" y="5087938"/>
              <a:ext cx="22225" cy="23812"/>
            </a:xfrm>
            <a:custGeom>
              <a:avLst/>
              <a:gdLst>
                <a:gd name="T0" fmla="*/ 2147483647 w 5"/>
                <a:gd name="T1" fmla="*/ 2147483647 h 6"/>
                <a:gd name="T2" fmla="*/ 2147483647 w 5"/>
                <a:gd name="T3" fmla="*/ 0 h 6"/>
                <a:gd name="T4" fmla="*/ 2147483647 w 5"/>
                <a:gd name="T5" fmla="*/ 2147483647 h 6"/>
                <a:gd name="T6" fmla="*/ 2147483647 w 5"/>
                <a:gd name="T7" fmla="*/ 2147483647 h 6"/>
                <a:gd name="T8" fmla="*/ 2147483647 w 5"/>
                <a:gd name="T9" fmla="*/ 2147483647 h 6"/>
                <a:gd name="T10" fmla="*/ 0 w 5"/>
                <a:gd name="T11" fmla="*/ 2147483647 h 6"/>
                <a:gd name="T12" fmla="*/ 0 w 5"/>
                <a:gd name="T13" fmla="*/ 2147483647 h 6"/>
                <a:gd name="T14" fmla="*/ 2147483647 w 5"/>
                <a:gd name="T15" fmla="*/ 2147483647 h 6"/>
                <a:gd name="T16" fmla="*/ 2147483647 w 5"/>
                <a:gd name="T17" fmla="*/ 2147483647 h 6"/>
                <a:gd name="T18" fmla="*/ 2147483647 w 5"/>
                <a:gd name="T19" fmla="*/ 2147483647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"/>
                <a:gd name="T31" fmla="*/ 0 h 6"/>
                <a:gd name="T32" fmla="*/ 5 w 5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" h="6">
                  <a:moveTo>
                    <a:pt x="5" y="3"/>
                  </a:moveTo>
                  <a:lnTo>
                    <a:pt x="5" y="0"/>
                  </a:lnTo>
                  <a:lnTo>
                    <a:pt x="5" y="3"/>
                  </a:lnTo>
                  <a:lnTo>
                    <a:pt x="5" y="6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2" y="6"/>
                  </a:lnTo>
                  <a:lnTo>
                    <a:pt x="2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82" name="Freeform 1048"/>
            <p:cNvSpPr>
              <a:spLocks/>
            </p:cNvSpPr>
            <p:nvPr/>
          </p:nvSpPr>
          <p:spPr bwMode="auto">
            <a:xfrm>
              <a:off x="6108700" y="5078413"/>
              <a:ext cx="0" cy="9525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83" name="Rectangle 1049"/>
            <p:cNvSpPr>
              <a:spLocks noChangeArrowheads="1"/>
            </p:cNvSpPr>
            <p:nvPr/>
          </p:nvSpPr>
          <p:spPr bwMode="auto">
            <a:xfrm>
              <a:off x="6076950" y="5065713"/>
              <a:ext cx="9525" cy="12700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184" name="Freeform 1050"/>
            <p:cNvSpPr>
              <a:spLocks/>
            </p:cNvSpPr>
            <p:nvPr/>
          </p:nvSpPr>
          <p:spPr bwMode="auto">
            <a:xfrm>
              <a:off x="6076950" y="5087938"/>
              <a:ext cx="9525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85" name="Freeform 1051"/>
            <p:cNvSpPr>
              <a:spLocks/>
            </p:cNvSpPr>
            <p:nvPr/>
          </p:nvSpPr>
          <p:spPr bwMode="auto">
            <a:xfrm>
              <a:off x="6126163" y="5364163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86" name="Freeform 1052"/>
            <p:cNvSpPr>
              <a:spLocks/>
            </p:cNvSpPr>
            <p:nvPr/>
          </p:nvSpPr>
          <p:spPr bwMode="auto">
            <a:xfrm>
              <a:off x="6126163" y="5349875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87" name="Freeform 1053"/>
            <p:cNvSpPr>
              <a:spLocks/>
            </p:cNvSpPr>
            <p:nvPr/>
          </p:nvSpPr>
          <p:spPr bwMode="auto">
            <a:xfrm>
              <a:off x="6096000" y="5330825"/>
              <a:ext cx="30163" cy="19050"/>
            </a:xfrm>
            <a:custGeom>
              <a:avLst/>
              <a:gdLst>
                <a:gd name="T0" fmla="*/ 2147483647 w 8"/>
                <a:gd name="T1" fmla="*/ 2147483647 h 5"/>
                <a:gd name="T2" fmla="*/ 2147483647 w 8"/>
                <a:gd name="T3" fmla="*/ 2147483647 h 5"/>
                <a:gd name="T4" fmla="*/ 2147483647 w 8"/>
                <a:gd name="T5" fmla="*/ 2147483647 h 5"/>
                <a:gd name="T6" fmla="*/ 2147483647 w 8"/>
                <a:gd name="T7" fmla="*/ 2147483647 h 5"/>
                <a:gd name="T8" fmla="*/ 2147483647 w 8"/>
                <a:gd name="T9" fmla="*/ 0 h 5"/>
                <a:gd name="T10" fmla="*/ 2147483647 w 8"/>
                <a:gd name="T11" fmla="*/ 2147483647 h 5"/>
                <a:gd name="T12" fmla="*/ 2147483647 w 8"/>
                <a:gd name="T13" fmla="*/ 2147483647 h 5"/>
                <a:gd name="T14" fmla="*/ 2147483647 w 8"/>
                <a:gd name="T15" fmla="*/ 2147483647 h 5"/>
                <a:gd name="T16" fmla="*/ 2147483647 w 8"/>
                <a:gd name="T17" fmla="*/ 2147483647 h 5"/>
                <a:gd name="T18" fmla="*/ 0 w 8"/>
                <a:gd name="T19" fmla="*/ 2147483647 h 5"/>
                <a:gd name="T20" fmla="*/ 0 w 8"/>
                <a:gd name="T21" fmla="*/ 2147483647 h 5"/>
                <a:gd name="T22" fmla="*/ 2147483647 w 8"/>
                <a:gd name="T23" fmla="*/ 2147483647 h 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"/>
                <a:gd name="T37" fmla="*/ 0 h 5"/>
                <a:gd name="T38" fmla="*/ 8 w 8"/>
                <a:gd name="T39" fmla="*/ 5 h 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" h="5">
                  <a:moveTo>
                    <a:pt x="3" y="2"/>
                  </a:moveTo>
                  <a:lnTo>
                    <a:pt x="6" y="2"/>
                  </a:lnTo>
                  <a:lnTo>
                    <a:pt x="3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5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88" name="Freeform 1054"/>
            <p:cNvSpPr>
              <a:spLocks/>
            </p:cNvSpPr>
            <p:nvPr/>
          </p:nvSpPr>
          <p:spPr bwMode="auto">
            <a:xfrm>
              <a:off x="6108700" y="5097463"/>
              <a:ext cx="0" cy="14287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89" name="Rectangle 1055"/>
            <p:cNvSpPr>
              <a:spLocks noChangeArrowheads="1"/>
            </p:cNvSpPr>
            <p:nvPr/>
          </p:nvSpPr>
          <p:spPr bwMode="auto">
            <a:xfrm>
              <a:off x="6108700" y="5097463"/>
              <a:ext cx="7938" cy="14287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190" name="Freeform 1056"/>
            <p:cNvSpPr>
              <a:spLocks/>
            </p:cNvSpPr>
            <p:nvPr/>
          </p:nvSpPr>
          <p:spPr bwMode="auto">
            <a:xfrm>
              <a:off x="6116638" y="5097463"/>
              <a:ext cx="0" cy="14287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91" name="Freeform 1057"/>
            <p:cNvSpPr>
              <a:spLocks/>
            </p:cNvSpPr>
            <p:nvPr/>
          </p:nvSpPr>
          <p:spPr bwMode="auto">
            <a:xfrm>
              <a:off x="5975350" y="5616575"/>
              <a:ext cx="23813" cy="7938"/>
            </a:xfrm>
            <a:custGeom>
              <a:avLst/>
              <a:gdLst>
                <a:gd name="T0" fmla="*/ 0 w 6"/>
                <a:gd name="T1" fmla="*/ 0 h 2"/>
                <a:gd name="T2" fmla="*/ 2147483647 w 6"/>
                <a:gd name="T3" fmla="*/ 0 h 2"/>
                <a:gd name="T4" fmla="*/ 2147483647 w 6"/>
                <a:gd name="T5" fmla="*/ 0 h 2"/>
                <a:gd name="T6" fmla="*/ 2147483647 w 6"/>
                <a:gd name="T7" fmla="*/ 2147483647 h 2"/>
                <a:gd name="T8" fmla="*/ 2147483647 w 6"/>
                <a:gd name="T9" fmla="*/ 2147483647 h 2"/>
                <a:gd name="T10" fmla="*/ 0 w 6"/>
                <a:gd name="T11" fmla="*/ 2147483647 h 2"/>
                <a:gd name="T12" fmla="*/ 0 w 6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2"/>
                <a:gd name="T23" fmla="*/ 6 w 6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2">
                  <a:moveTo>
                    <a:pt x="0" y="0"/>
                  </a:moveTo>
                  <a:lnTo>
                    <a:pt x="3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92" name="Rectangle 1058"/>
            <p:cNvSpPr>
              <a:spLocks noChangeArrowheads="1"/>
            </p:cNvSpPr>
            <p:nvPr/>
          </p:nvSpPr>
          <p:spPr bwMode="auto">
            <a:xfrm>
              <a:off x="6076950" y="5700713"/>
              <a:ext cx="9525" cy="14287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193" name="Freeform 1059"/>
            <p:cNvSpPr>
              <a:spLocks/>
            </p:cNvSpPr>
            <p:nvPr/>
          </p:nvSpPr>
          <p:spPr bwMode="auto">
            <a:xfrm>
              <a:off x="6067425" y="5014913"/>
              <a:ext cx="19050" cy="6350"/>
            </a:xfrm>
            <a:custGeom>
              <a:avLst/>
              <a:gdLst>
                <a:gd name="T0" fmla="*/ 2147483647 w 6"/>
                <a:gd name="T1" fmla="*/ 0 h 2"/>
                <a:gd name="T2" fmla="*/ 2147483647 w 6"/>
                <a:gd name="T3" fmla="*/ 0 h 2"/>
                <a:gd name="T4" fmla="*/ 2147483647 w 6"/>
                <a:gd name="T5" fmla="*/ 2147483647 h 2"/>
                <a:gd name="T6" fmla="*/ 2147483647 w 6"/>
                <a:gd name="T7" fmla="*/ 2147483647 h 2"/>
                <a:gd name="T8" fmla="*/ 0 w 6"/>
                <a:gd name="T9" fmla="*/ 2147483647 h 2"/>
                <a:gd name="T10" fmla="*/ 2147483647 w 6"/>
                <a:gd name="T11" fmla="*/ 2147483647 h 2"/>
                <a:gd name="T12" fmla="*/ 2147483647 w 6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2"/>
                <a:gd name="T23" fmla="*/ 6 w 6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2">
                  <a:moveTo>
                    <a:pt x="3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3" y="2"/>
                  </a:lnTo>
                  <a:lnTo>
                    <a:pt x="0" y="2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9525">
              <a:noFill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94" name="Freeform 1060"/>
            <p:cNvSpPr>
              <a:spLocks/>
            </p:cNvSpPr>
            <p:nvPr/>
          </p:nvSpPr>
          <p:spPr bwMode="auto">
            <a:xfrm>
              <a:off x="6067425" y="5014913"/>
              <a:ext cx="19050" cy="6350"/>
            </a:xfrm>
            <a:custGeom>
              <a:avLst/>
              <a:gdLst>
                <a:gd name="T0" fmla="*/ 2147483647 w 6"/>
                <a:gd name="T1" fmla="*/ 0 h 2"/>
                <a:gd name="T2" fmla="*/ 2147483647 w 6"/>
                <a:gd name="T3" fmla="*/ 0 h 2"/>
                <a:gd name="T4" fmla="*/ 2147483647 w 6"/>
                <a:gd name="T5" fmla="*/ 2147483647 h 2"/>
                <a:gd name="T6" fmla="*/ 2147483647 w 6"/>
                <a:gd name="T7" fmla="*/ 2147483647 h 2"/>
                <a:gd name="T8" fmla="*/ 0 w 6"/>
                <a:gd name="T9" fmla="*/ 2147483647 h 2"/>
                <a:gd name="T10" fmla="*/ 2147483647 w 6"/>
                <a:gd name="T11" fmla="*/ 2147483647 h 2"/>
                <a:gd name="T12" fmla="*/ 2147483647 w 6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2"/>
                <a:gd name="T23" fmla="*/ 6 w 6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2">
                  <a:moveTo>
                    <a:pt x="3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3" y="2"/>
                  </a:lnTo>
                  <a:lnTo>
                    <a:pt x="0" y="2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95" name="Freeform 1061"/>
            <p:cNvSpPr>
              <a:spLocks/>
            </p:cNvSpPr>
            <p:nvPr/>
          </p:nvSpPr>
          <p:spPr bwMode="auto">
            <a:xfrm>
              <a:off x="6076950" y="5021263"/>
              <a:ext cx="9525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96" name="Freeform 1062"/>
            <p:cNvSpPr>
              <a:spLocks/>
            </p:cNvSpPr>
            <p:nvPr/>
          </p:nvSpPr>
          <p:spPr bwMode="auto">
            <a:xfrm>
              <a:off x="6269038" y="5881688"/>
              <a:ext cx="6350" cy="0"/>
            </a:xfrm>
            <a:custGeom>
              <a:avLst/>
              <a:gdLst>
                <a:gd name="T0" fmla="*/ 2147483647 w 2"/>
                <a:gd name="T1" fmla="*/ 0 w 2"/>
                <a:gd name="T2" fmla="*/ 2147483647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97" name="Freeform 1063"/>
            <p:cNvSpPr>
              <a:spLocks/>
            </p:cNvSpPr>
            <p:nvPr/>
          </p:nvSpPr>
          <p:spPr bwMode="auto">
            <a:xfrm>
              <a:off x="6305550" y="5784850"/>
              <a:ext cx="11113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198" name="Rectangle 1064"/>
            <p:cNvSpPr>
              <a:spLocks noChangeArrowheads="1"/>
            </p:cNvSpPr>
            <p:nvPr/>
          </p:nvSpPr>
          <p:spPr bwMode="auto">
            <a:xfrm>
              <a:off x="6305550" y="5775325"/>
              <a:ext cx="11113" cy="9525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199" name="Freeform 1065"/>
            <p:cNvSpPr>
              <a:spLocks/>
            </p:cNvSpPr>
            <p:nvPr/>
          </p:nvSpPr>
          <p:spPr bwMode="auto">
            <a:xfrm>
              <a:off x="6297613" y="5732463"/>
              <a:ext cx="7937" cy="0"/>
            </a:xfrm>
            <a:custGeom>
              <a:avLst/>
              <a:gdLst>
                <a:gd name="T0" fmla="*/ 2147483647 w 2"/>
                <a:gd name="T1" fmla="*/ 0 w 2"/>
                <a:gd name="T2" fmla="*/ 2147483647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00" name="Freeform 1066"/>
            <p:cNvSpPr>
              <a:spLocks/>
            </p:cNvSpPr>
            <p:nvPr/>
          </p:nvSpPr>
          <p:spPr bwMode="auto">
            <a:xfrm>
              <a:off x="6297613" y="5721350"/>
              <a:ext cx="7937" cy="11113"/>
            </a:xfrm>
            <a:custGeom>
              <a:avLst/>
              <a:gdLst>
                <a:gd name="T0" fmla="*/ 0 w 2"/>
                <a:gd name="T1" fmla="*/ 2147483647 h 3"/>
                <a:gd name="T2" fmla="*/ 2147483647 w 2"/>
                <a:gd name="T3" fmla="*/ 2147483647 h 3"/>
                <a:gd name="T4" fmla="*/ 2147483647 w 2"/>
                <a:gd name="T5" fmla="*/ 0 h 3"/>
                <a:gd name="T6" fmla="*/ 2147483647 w 2"/>
                <a:gd name="T7" fmla="*/ 2147483647 h 3"/>
                <a:gd name="T8" fmla="*/ 0 w 2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3"/>
                <a:gd name="T17" fmla="*/ 2 w 2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01" name="Freeform 1067"/>
            <p:cNvSpPr>
              <a:spLocks/>
            </p:cNvSpPr>
            <p:nvPr/>
          </p:nvSpPr>
          <p:spPr bwMode="auto">
            <a:xfrm>
              <a:off x="6243638" y="5715000"/>
              <a:ext cx="0" cy="6350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02" name="Rectangle 1068"/>
            <p:cNvSpPr>
              <a:spLocks noChangeArrowheads="1"/>
            </p:cNvSpPr>
            <p:nvPr/>
          </p:nvSpPr>
          <p:spPr bwMode="auto">
            <a:xfrm>
              <a:off x="6316663" y="5014913"/>
              <a:ext cx="12700" cy="6350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203" name="Freeform 1069"/>
            <p:cNvSpPr>
              <a:spLocks/>
            </p:cNvSpPr>
            <p:nvPr/>
          </p:nvSpPr>
          <p:spPr bwMode="auto">
            <a:xfrm>
              <a:off x="6316663" y="5014913"/>
              <a:ext cx="0" cy="6350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04" name="Freeform 1070"/>
            <p:cNvSpPr>
              <a:spLocks/>
            </p:cNvSpPr>
            <p:nvPr/>
          </p:nvSpPr>
          <p:spPr bwMode="auto">
            <a:xfrm>
              <a:off x="6305550" y="5033963"/>
              <a:ext cx="11113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05" name="Freeform 1071"/>
            <p:cNvSpPr>
              <a:spLocks/>
            </p:cNvSpPr>
            <p:nvPr/>
          </p:nvSpPr>
          <p:spPr bwMode="auto">
            <a:xfrm>
              <a:off x="6316663" y="5999163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06" name="Freeform 1072"/>
            <p:cNvSpPr>
              <a:spLocks/>
            </p:cNvSpPr>
            <p:nvPr/>
          </p:nvSpPr>
          <p:spPr bwMode="auto">
            <a:xfrm>
              <a:off x="6237288" y="5584825"/>
              <a:ext cx="19050" cy="7938"/>
            </a:xfrm>
            <a:custGeom>
              <a:avLst/>
              <a:gdLst>
                <a:gd name="T0" fmla="*/ 0 w 5"/>
                <a:gd name="T1" fmla="*/ 0 h 2"/>
                <a:gd name="T2" fmla="*/ 2147483647 w 5"/>
                <a:gd name="T3" fmla="*/ 0 h 2"/>
                <a:gd name="T4" fmla="*/ 2147483647 w 5"/>
                <a:gd name="T5" fmla="*/ 2147483647 h 2"/>
                <a:gd name="T6" fmla="*/ 2147483647 w 5"/>
                <a:gd name="T7" fmla="*/ 2147483647 h 2"/>
                <a:gd name="T8" fmla="*/ 2147483647 w 5"/>
                <a:gd name="T9" fmla="*/ 2147483647 h 2"/>
                <a:gd name="T10" fmla="*/ 2147483647 w 5"/>
                <a:gd name="T11" fmla="*/ 0 h 2"/>
                <a:gd name="T12" fmla="*/ 0 w 5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2"/>
                <a:gd name="T23" fmla="*/ 5 w 5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2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07" name="Freeform 1073"/>
            <p:cNvSpPr>
              <a:spLocks/>
            </p:cNvSpPr>
            <p:nvPr/>
          </p:nvSpPr>
          <p:spPr bwMode="auto">
            <a:xfrm>
              <a:off x="6243638" y="5405438"/>
              <a:ext cx="31750" cy="28575"/>
            </a:xfrm>
            <a:custGeom>
              <a:avLst/>
              <a:gdLst>
                <a:gd name="T0" fmla="*/ 2147483647 w 8"/>
                <a:gd name="T1" fmla="*/ 2147483647 h 8"/>
                <a:gd name="T2" fmla="*/ 2147483647 w 8"/>
                <a:gd name="T3" fmla="*/ 2147483647 h 8"/>
                <a:gd name="T4" fmla="*/ 2147483647 w 8"/>
                <a:gd name="T5" fmla="*/ 2147483647 h 8"/>
                <a:gd name="T6" fmla="*/ 2147483647 w 8"/>
                <a:gd name="T7" fmla="*/ 2147483647 h 8"/>
                <a:gd name="T8" fmla="*/ 2147483647 w 8"/>
                <a:gd name="T9" fmla="*/ 2147483647 h 8"/>
                <a:gd name="T10" fmla="*/ 2147483647 w 8"/>
                <a:gd name="T11" fmla="*/ 0 h 8"/>
                <a:gd name="T12" fmla="*/ 0 w 8"/>
                <a:gd name="T13" fmla="*/ 0 h 8"/>
                <a:gd name="T14" fmla="*/ 2147483647 w 8"/>
                <a:gd name="T15" fmla="*/ 0 h 8"/>
                <a:gd name="T16" fmla="*/ 2147483647 w 8"/>
                <a:gd name="T17" fmla="*/ 2147483647 h 8"/>
                <a:gd name="T18" fmla="*/ 2147483647 w 8"/>
                <a:gd name="T19" fmla="*/ 2147483647 h 8"/>
                <a:gd name="T20" fmla="*/ 2147483647 w 8"/>
                <a:gd name="T21" fmla="*/ 2147483647 h 8"/>
                <a:gd name="T22" fmla="*/ 2147483647 w 8"/>
                <a:gd name="T23" fmla="*/ 2147483647 h 8"/>
                <a:gd name="T24" fmla="*/ 2147483647 w 8"/>
                <a:gd name="T25" fmla="*/ 2147483647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"/>
                <a:gd name="T40" fmla="*/ 0 h 8"/>
                <a:gd name="T41" fmla="*/ 8 w 8"/>
                <a:gd name="T42" fmla="*/ 8 h 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" h="8">
                  <a:moveTo>
                    <a:pt x="8" y="8"/>
                  </a:moveTo>
                  <a:lnTo>
                    <a:pt x="8" y="6"/>
                  </a:lnTo>
                  <a:lnTo>
                    <a:pt x="6" y="6"/>
                  </a:lnTo>
                  <a:lnTo>
                    <a:pt x="6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6" y="3"/>
                  </a:lnTo>
                  <a:lnTo>
                    <a:pt x="6" y="6"/>
                  </a:lnTo>
                  <a:lnTo>
                    <a:pt x="8" y="6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08" name="Freeform 1074"/>
            <p:cNvSpPr>
              <a:spLocks/>
            </p:cNvSpPr>
            <p:nvPr/>
          </p:nvSpPr>
          <p:spPr bwMode="auto">
            <a:xfrm>
              <a:off x="6305550" y="5457825"/>
              <a:ext cx="30163" cy="9525"/>
            </a:xfrm>
            <a:custGeom>
              <a:avLst/>
              <a:gdLst>
                <a:gd name="T0" fmla="*/ 2147483647 w 8"/>
                <a:gd name="T1" fmla="*/ 2147483647 h 2"/>
                <a:gd name="T2" fmla="*/ 2147483647 w 8"/>
                <a:gd name="T3" fmla="*/ 2147483647 h 2"/>
                <a:gd name="T4" fmla="*/ 2147483647 w 8"/>
                <a:gd name="T5" fmla="*/ 2147483647 h 2"/>
                <a:gd name="T6" fmla="*/ 0 w 8"/>
                <a:gd name="T7" fmla="*/ 2147483647 h 2"/>
                <a:gd name="T8" fmla="*/ 0 w 8"/>
                <a:gd name="T9" fmla="*/ 0 h 2"/>
                <a:gd name="T10" fmla="*/ 2147483647 w 8"/>
                <a:gd name="T11" fmla="*/ 0 h 2"/>
                <a:gd name="T12" fmla="*/ 2147483647 w 8"/>
                <a:gd name="T13" fmla="*/ 0 h 2"/>
                <a:gd name="T14" fmla="*/ 2147483647 w 8"/>
                <a:gd name="T15" fmla="*/ 2147483647 h 2"/>
                <a:gd name="T16" fmla="*/ 2147483647 w 8"/>
                <a:gd name="T17" fmla="*/ 2147483647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2"/>
                <a:gd name="T29" fmla="*/ 8 w 8"/>
                <a:gd name="T30" fmla="*/ 2 h 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2">
                  <a:moveTo>
                    <a:pt x="8" y="2"/>
                  </a:moveTo>
                  <a:lnTo>
                    <a:pt x="6" y="2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09" name="Freeform 1075"/>
            <p:cNvSpPr>
              <a:spLocks/>
            </p:cNvSpPr>
            <p:nvPr/>
          </p:nvSpPr>
          <p:spPr bwMode="auto">
            <a:xfrm>
              <a:off x="5988050" y="5584825"/>
              <a:ext cx="17463" cy="7938"/>
            </a:xfrm>
            <a:custGeom>
              <a:avLst/>
              <a:gdLst>
                <a:gd name="T0" fmla="*/ 2147483647 w 5"/>
                <a:gd name="T1" fmla="*/ 0 h 2"/>
                <a:gd name="T2" fmla="*/ 2147483647 w 5"/>
                <a:gd name="T3" fmla="*/ 2147483647 h 2"/>
                <a:gd name="T4" fmla="*/ 2147483647 w 5"/>
                <a:gd name="T5" fmla="*/ 2147483647 h 2"/>
                <a:gd name="T6" fmla="*/ 2147483647 w 5"/>
                <a:gd name="T7" fmla="*/ 2147483647 h 2"/>
                <a:gd name="T8" fmla="*/ 0 w 5"/>
                <a:gd name="T9" fmla="*/ 2147483647 h 2"/>
                <a:gd name="T10" fmla="*/ 0 w 5"/>
                <a:gd name="T11" fmla="*/ 0 h 2"/>
                <a:gd name="T12" fmla="*/ 2147483647 w 5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2"/>
                <a:gd name="T23" fmla="*/ 5 w 5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2">
                  <a:moveTo>
                    <a:pt x="3" y="0"/>
                  </a:moveTo>
                  <a:lnTo>
                    <a:pt x="3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10" name="Freeform 1076"/>
            <p:cNvSpPr>
              <a:spLocks/>
            </p:cNvSpPr>
            <p:nvPr/>
          </p:nvSpPr>
          <p:spPr bwMode="auto">
            <a:xfrm>
              <a:off x="5957888" y="5657850"/>
              <a:ext cx="11112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11" name="Freeform 1077"/>
            <p:cNvSpPr>
              <a:spLocks/>
            </p:cNvSpPr>
            <p:nvPr/>
          </p:nvSpPr>
          <p:spPr bwMode="auto">
            <a:xfrm>
              <a:off x="6067425" y="5489575"/>
              <a:ext cx="19050" cy="19050"/>
            </a:xfrm>
            <a:custGeom>
              <a:avLst/>
              <a:gdLst>
                <a:gd name="T0" fmla="*/ 2147483647 w 6"/>
                <a:gd name="T1" fmla="*/ 0 h 5"/>
                <a:gd name="T2" fmla="*/ 2147483647 w 6"/>
                <a:gd name="T3" fmla="*/ 2147483647 h 5"/>
                <a:gd name="T4" fmla="*/ 2147483647 w 6"/>
                <a:gd name="T5" fmla="*/ 2147483647 h 5"/>
                <a:gd name="T6" fmla="*/ 2147483647 w 6"/>
                <a:gd name="T7" fmla="*/ 2147483647 h 5"/>
                <a:gd name="T8" fmla="*/ 2147483647 w 6"/>
                <a:gd name="T9" fmla="*/ 2147483647 h 5"/>
                <a:gd name="T10" fmla="*/ 2147483647 w 6"/>
                <a:gd name="T11" fmla="*/ 2147483647 h 5"/>
                <a:gd name="T12" fmla="*/ 0 w 6"/>
                <a:gd name="T13" fmla="*/ 2147483647 h 5"/>
                <a:gd name="T14" fmla="*/ 2147483647 w 6"/>
                <a:gd name="T15" fmla="*/ 2147483647 h 5"/>
                <a:gd name="T16" fmla="*/ 0 w 6"/>
                <a:gd name="T17" fmla="*/ 2147483647 h 5"/>
                <a:gd name="T18" fmla="*/ 0 w 6"/>
                <a:gd name="T19" fmla="*/ 0 h 5"/>
                <a:gd name="T20" fmla="*/ 2147483647 w 6"/>
                <a:gd name="T21" fmla="*/ 0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"/>
                <a:gd name="T34" fmla="*/ 0 h 5"/>
                <a:gd name="T35" fmla="*/ 6 w 6"/>
                <a:gd name="T36" fmla="*/ 5 h 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" h="5">
                  <a:moveTo>
                    <a:pt x="3" y="0"/>
                  </a:moveTo>
                  <a:lnTo>
                    <a:pt x="3" y="2"/>
                  </a:lnTo>
                  <a:lnTo>
                    <a:pt x="3" y="5"/>
                  </a:lnTo>
                  <a:lnTo>
                    <a:pt x="6" y="5"/>
                  </a:lnTo>
                  <a:lnTo>
                    <a:pt x="3" y="5"/>
                  </a:lnTo>
                  <a:lnTo>
                    <a:pt x="3" y="2"/>
                  </a:lnTo>
                  <a:lnTo>
                    <a:pt x="0" y="2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12" name="Freeform 1078"/>
            <p:cNvSpPr>
              <a:spLocks/>
            </p:cNvSpPr>
            <p:nvPr/>
          </p:nvSpPr>
          <p:spPr bwMode="auto">
            <a:xfrm>
              <a:off x="6188075" y="5934075"/>
              <a:ext cx="0" cy="7938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13" name="Freeform 1079"/>
            <p:cNvSpPr>
              <a:spLocks/>
            </p:cNvSpPr>
            <p:nvPr/>
          </p:nvSpPr>
          <p:spPr bwMode="auto">
            <a:xfrm>
              <a:off x="6165850" y="5934075"/>
              <a:ext cx="12700" cy="7938"/>
            </a:xfrm>
            <a:custGeom>
              <a:avLst/>
              <a:gdLst>
                <a:gd name="T0" fmla="*/ 0 w 3"/>
                <a:gd name="T1" fmla="*/ 0 h 2"/>
                <a:gd name="T2" fmla="*/ 2147483647 w 3"/>
                <a:gd name="T3" fmla="*/ 0 h 2"/>
                <a:gd name="T4" fmla="*/ 0 w 3"/>
                <a:gd name="T5" fmla="*/ 0 h 2"/>
                <a:gd name="T6" fmla="*/ 2147483647 w 3"/>
                <a:gd name="T7" fmla="*/ 0 h 2"/>
                <a:gd name="T8" fmla="*/ 0 w 3"/>
                <a:gd name="T9" fmla="*/ 0 h 2"/>
                <a:gd name="T10" fmla="*/ 0 w 3"/>
                <a:gd name="T11" fmla="*/ 2147483647 h 2"/>
                <a:gd name="T12" fmla="*/ 0 w 3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2"/>
                <a:gd name="T23" fmla="*/ 3 w 3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2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14" name="Freeform 1080"/>
            <p:cNvSpPr>
              <a:spLocks/>
            </p:cNvSpPr>
            <p:nvPr/>
          </p:nvSpPr>
          <p:spPr bwMode="auto">
            <a:xfrm>
              <a:off x="6165850" y="5648325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15" name="Freeform 1081"/>
            <p:cNvSpPr>
              <a:spLocks/>
            </p:cNvSpPr>
            <p:nvPr/>
          </p:nvSpPr>
          <p:spPr bwMode="auto">
            <a:xfrm>
              <a:off x="6156325" y="5530850"/>
              <a:ext cx="9525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16" name="Freeform 1082"/>
            <p:cNvSpPr>
              <a:spLocks/>
            </p:cNvSpPr>
            <p:nvPr/>
          </p:nvSpPr>
          <p:spPr bwMode="auto">
            <a:xfrm>
              <a:off x="6156325" y="5616575"/>
              <a:ext cx="22225" cy="31750"/>
            </a:xfrm>
            <a:custGeom>
              <a:avLst/>
              <a:gdLst>
                <a:gd name="T0" fmla="*/ 2147483647 w 6"/>
                <a:gd name="T1" fmla="*/ 2147483647 h 8"/>
                <a:gd name="T2" fmla="*/ 2147483647 w 6"/>
                <a:gd name="T3" fmla="*/ 2147483647 h 8"/>
                <a:gd name="T4" fmla="*/ 0 w 6"/>
                <a:gd name="T5" fmla="*/ 2147483647 h 8"/>
                <a:gd name="T6" fmla="*/ 0 w 6"/>
                <a:gd name="T7" fmla="*/ 2147483647 h 8"/>
                <a:gd name="T8" fmla="*/ 2147483647 w 6"/>
                <a:gd name="T9" fmla="*/ 2147483647 h 8"/>
                <a:gd name="T10" fmla="*/ 2147483647 w 6"/>
                <a:gd name="T11" fmla="*/ 0 h 8"/>
                <a:gd name="T12" fmla="*/ 2147483647 w 6"/>
                <a:gd name="T13" fmla="*/ 0 h 8"/>
                <a:gd name="T14" fmla="*/ 2147483647 w 6"/>
                <a:gd name="T15" fmla="*/ 2147483647 h 8"/>
                <a:gd name="T16" fmla="*/ 2147483647 w 6"/>
                <a:gd name="T17" fmla="*/ 2147483647 h 8"/>
                <a:gd name="T18" fmla="*/ 2147483647 w 6"/>
                <a:gd name="T19" fmla="*/ 2147483647 h 8"/>
                <a:gd name="T20" fmla="*/ 2147483647 w 6"/>
                <a:gd name="T21" fmla="*/ 2147483647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"/>
                <a:gd name="T34" fmla="*/ 0 h 8"/>
                <a:gd name="T35" fmla="*/ 6 w 6"/>
                <a:gd name="T36" fmla="*/ 8 h 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" h="8">
                  <a:moveTo>
                    <a:pt x="3" y="8"/>
                  </a:moveTo>
                  <a:lnTo>
                    <a:pt x="3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5"/>
                  </a:lnTo>
                  <a:lnTo>
                    <a:pt x="6" y="8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17" name="Freeform 1083"/>
            <p:cNvSpPr>
              <a:spLocks/>
            </p:cNvSpPr>
            <p:nvPr/>
          </p:nvSpPr>
          <p:spPr bwMode="auto">
            <a:xfrm>
              <a:off x="6237288" y="5715000"/>
              <a:ext cx="6350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18" name="Freeform 1084"/>
            <p:cNvSpPr>
              <a:spLocks/>
            </p:cNvSpPr>
            <p:nvPr/>
          </p:nvSpPr>
          <p:spPr bwMode="auto">
            <a:xfrm>
              <a:off x="6237288" y="5700713"/>
              <a:ext cx="0" cy="14287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19" name="Freeform 1085"/>
            <p:cNvSpPr>
              <a:spLocks/>
            </p:cNvSpPr>
            <p:nvPr/>
          </p:nvSpPr>
          <p:spPr bwMode="auto">
            <a:xfrm>
              <a:off x="6196013" y="5942013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20" name="Freeform 1086"/>
            <p:cNvSpPr>
              <a:spLocks/>
            </p:cNvSpPr>
            <p:nvPr/>
          </p:nvSpPr>
          <p:spPr bwMode="auto">
            <a:xfrm>
              <a:off x="6216650" y="5934075"/>
              <a:ext cx="0" cy="7938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21" name="Rectangle 1087"/>
            <p:cNvSpPr>
              <a:spLocks noChangeArrowheads="1"/>
            </p:cNvSpPr>
            <p:nvPr/>
          </p:nvSpPr>
          <p:spPr bwMode="auto">
            <a:xfrm>
              <a:off x="6243638" y="5967413"/>
              <a:ext cx="12700" cy="7937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222" name="Freeform 1088"/>
            <p:cNvSpPr>
              <a:spLocks/>
            </p:cNvSpPr>
            <p:nvPr/>
          </p:nvSpPr>
          <p:spPr bwMode="auto">
            <a:xfrm>
              <a:off x="6256338" y="5942013"/>
              <a:ext cx="0" cy="14287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23" name="Freeform 1089"/>
            <p:cNvSpPr>
              <a:spLocks/>
            </p:cNvSpPr>
            <p:nvPr/>
          </p:nvSpPr>
          <p:spPr bwMode="auto">
            <a:xfrm>
              <a:off x="6243638" y="5942013"/>
              <a:ext cx="0" cy="14287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24" name="Freeform 1090"/>
            <p:cNvSpPr>
              <a:spLocks/>
            </p:cNvSpPr>
            <p:nvPr/>
          </p:nvSpPr>
          <p:spPr bwMode="auto">
            <a:xfrm>
              <a:off x="6269038" y="5922963"/>
              <a:ext cx="6350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25" name="Freeform 1091"/>
            <p:cNvSpPr>
              <a:spLocks/>
            </p:cNvSpPr>
            <p:nvPr/>
          </p:nvSpPr>
          <p:spPr bwMode="auto">
            <a:xfrm>
              <a:off x="6216650" y="5902325"/>
              <a:ext cx="71438" cy="20638"/>
            </a:xfrm>
            <a:custGeom>
              <a:avLst/>
              <a:gdLst>
                <a:gd name="T0" fmla="*/ 2147483647 w 19"/>
                <a:gd name="T1" fmla="*/ 2147483647 h 5"/>
                <a:gd name="T2" fmla="*/ 2147483647 w 19"/>
                <a:gd name="T3" fmla="*/ 2147483647 h 5"/>
                <a:gd name="T4" fmla="*/ 2147483647 w 19"/>
                <a:gd name="T5" fmla="*/ 2147483647 h 5"/>
                <a:gd name="T6" fmla="*/ 2147483647 w 19"/>
                <a:gd name="T7" fmla="*/ 2147483647 h 5"/>
                <a:gd name="T8" fmla="*/ 2147483647 w 19"/>
                <a:gd name="T9" fmla="*/ 2147483647 h 5"/>
                <a:gd name="T10" fmla="*/ 2147483647 w 19"/>
                <a:gd name="T11" fmla="*/ 2147483647 h 5"/>
                <a:gd name="T12" fmla="*/ 2147483647 w 19"/>
                <a:gd name="T13" fmla="*/ 2147483647 h 5"/>
                <a:gd name="T14" fmla="*/ 2147483647 w 19"/>
                <a:gd name="T15" fmla="*/ 2147483647 h 5"/>
                <a:gd name="T16" fmla="*/ 2147483647 w 19"/>
                <a:gd name="T17" fmla="*/ 2147483647 h 5"/>
                <a:gd name="T18" fmla="*/ 2147483647 w 19"/>
                <a:gd name="T19" fmla="*/ 2147483647 h 5"/>
                <a:gd name="T20" fmla="*/ 2147483647 w 19"/>
                <a:gd name="T21" fmla="*/ 2147483647 h 5"/>
                <a:gd name="T22" fmla="*/ 2147483647 w 19"/>
                <a:gd name="T23" fmla="*/ 2147483647 h 5"/>
                <a:gd name="T24" fmla="*/ 2147483647 w 19"/>
                <a:gd name="T25" fmla="*/ 0 h 5"/>
                <a:gd name="T26" fmla="*/ 0 w 19"/>
                <a:gd name="T27" fmla="*/ 0 h 5"/>
                <a:gd name="T28" fmla="*/ 2147483647 w 19"/>
                <a:gd name="T29" fmla="*/ 0 h 5"/>
                <a:gd name="T30" fmla="*/ 2147483647 w 19"/>
                <a:gd name="T31" fmla="*/ 2147483647 h 5"/>
                <a:gd name="T32" fmla="*/ 2147483647 w 19"/>
                <a:gd name="T33" fmla="*/ 2147483647 h 5"/>
                <a:gd name="T34" fmla="*/ 2147483647 w 19"/>
                <a:gd name="T35" fmla="*/ 2147483647 h 5"/>
                <a:gd name="T36" fmla="*/ 2147483647 w 19"/>
                <a:gd name="T37" fmla="*/ 2147483647 h 5"/>
                <a:gd name="T38" fmla="*/ 2147483647 w 19"/>
                <a:gd name="T39" fmla="*/ 2147483647 h 5"/>
                <a:gd name="T40" fmla="*/ 2147483647 w 19"/>
                <a:gd name="T41" fmla="*/ 2147483647 h 5"/>
                <a:gd name="T42" fmla="*/ 2147483647 w 19"/>
                <a:gd name="T43" fmla="*/ 2147483647 h 5"/>
                <a:gd name="T44" fmla="*/ 2147483647 w 19"/>
                <a:gd name="T45" fmla="*/ 2147483647 h 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9"/>
                <a:gd name="T70" fmla="*/ 0 h 5"/>
                <a:gd name="T71" fmla="*/ 19 w 19"/>
                <a:gd name="T72" fmla="*/ 5 h 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9" h="5">
                  <a:moveTo>
                    <a:pt x="16" y="2"/>
                  </a:moveTo>
                  <a:lnTo>
                    <a:pt x="19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11" y="5"/>
                  </a:lnTo>
                  <a:lnTo>
                    <a:pt x="8" y="5"/>
                  </a:lnTo>
                  <a:lnTo>
                    <a:pt x="8" y="2"/>
                  </a:lnTo>
                  <a:lnTo>
                    <a:pt x="8" y="5"/>
                  </a:lnTo>
                  <a:lnTo>
                    <a:pt x="6" y="5"/>
                  </a:lnTo>
                  <a:lnTo>
                    <a:pt x="6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6" y="2"/>
                  </a:lnTo>
                  <a:lnTo>
                    <a:pt x="6" y="5"/>
                  </a:lnTo>
                  <a:lnTo>
                    <a:pt x="8" y="5"/>
                  </a:lnTo>
                  <a:lnTo>
                    <a:pt x="8" y="2"/>
                  </a:lnTo>
                  <a:lnTo>
                    <a:pt x="11" y="2"/>
                  </a:lnTo>
                  <a:lnTo>
                    <a:pt x="14" y="2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26" name="Freeform 1092"/>
            <p:cNvSpPr>
              <a:spLocks/>
            </p:cNvSpPr>
            <p:nvPr/>
          </p:nvSpPr>
          <p:spPr bwMode="auto">
            <a:xfrm>
              <a:off x="6216650" y="5942013"/>
              <a:ext cx="9525" cy="14287"/>
            </a:xfrm>
            <a:custGeom>
              <a:avLst/>
              <a:gdLst>
                <a:gd name="T0" fmla="*/ 2147483647 w 3"/>
                <a:gd name="T1" fmla="*/ 0 h 3"/>
                <a:gd name="T2" fmla="*/ 2147483647 w 3"/>
                <a:gd name="T3" fmla="*/ 2147483647 h 3"/>
                <a:gd name="T4" fmla="*/ 0 w 3"/>
                <a:gd name="T5" fmla="*/ 2147483647 h 3"/>
                <a:gd name="T6" fmla="*/ 0 w 3"/>
                <a:gd name="T7" fmla="*/ 0 h 3"/>
                <a:gd name="T8" fmla="*/ 2147483647 w 3"/>
                <a:gd name="T9" fmla="*/ 2147483647 h 3"/>
                <a:gd name="T10" fmla="*/ 2147483647 w 3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3"/>
                <a:gd name="T20" fmla="*/ 3 w 3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3">
                  <a:moveTo>
                    <a:pt x="3" y="0"/>
                  </a:move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27" name="Freeform 1093"/>
            <p:cNvSpPr>
              <a:spLocks/>
            </p:cNvSpPr>
            <p:nvPr/>
          </p:nvSpPr>
          <p:spPr bwMode="auto">
            <a:xfrm>
              <a:off x="6237288" y="5922963"/>
              <a:ext cx="50800" cy="33337"/>
            </a:xfrm>
            <a:custGeom>
              <a:avLst/>
              <a:gdLst>
                <a:gd name="T0" fmla="*/ 2147483647 w 13"/>
                <a:gd name="T1" fmla="*/ 0 h 8"/>
                <a:gd name="T2" fmla="*/ 2147483647 w 13"/>
                <a:gd name="T3" fmla="*/ 2147483647 h 8"/>
                <a:gd name="T4" fmla="*/ 2147483647 w 13"/>
                <a:gd name="T5" fmla="*/ 2147483647 h 8"/>
                <a:gd name="T6" fmla="*/ 2147483647 w 13"/>
                <a:gd name="T7" fmla="*/ 2147483647 h 8"/>
                <a:gd name="T8" fmla="*/ 2147483647 w 13"/>
                <a:gd name="T9" fmla="*/ 2147483647 h 8"/>
                <a:gd name="T10" fmla="*/ 2147483647 w 13"/>
                <a:gd name="T11" fmla="*/ 2147483647 h 8"/>
                <a:gd name="T12" fmla="*/ 2147483647 w 13"/>
                <a:gd name="T13" fmla="*/ 2147483647 h 8"/>
                <a:gd name="T14" fmla="*/ 2147483647 w 13"/>
                <a:gd name="T15" fmla="*/ 2147483647 h 8"/>
                <a:gd name="T16" fmla="*/ 2147483647 w 13"/>
                <a:gd name="T17" fmla="*/ 2147483647 h 8"/>
                <a:gd name="T18" fmla="*/ 2147483647 w 13"/>
                <a:gd name="T19" fmla="*/ 2147483647 h 8"/>
                <a:gd name="T20" fmla="*/ 2147483647 w 13"/>
                <a:gd name="T21" fmla="*/ 2147483647 h 8"/>
                <a:gd name="T22" fmla="*/ 2147483647 w 13"/>
                <a:gd name="T23" fmla="*/ 2147483647 h 8"/>
                <a:gd name="T24" fmla="*/ 2147483647 w 13"/>
                <a:gd name="T25" fmla="*/ 2147483647 h 8"/>
                <a:gd name="T26" fmla="*/ 2147483647 w 13"/>
                <a:gd name="T27" fmla="*/ 2147483647 h 8"/>
                <a:gd name="T28" fmla="*/ 2147483647 w 13"/>
                <a:gd name="T29" fmla="*/ 2147483647 h 8"/>
                <a:gd name="T30" fmla="*/ 2147483647 w 13"/>
                <a:gd name="T31" fmla="*/ 2147483647 h 8"/>
                <a:gd name="T32" fmla="*/ 2147483647 w 13"/>
                <a:gd name="T33" fmla="*/ 2147483647 h 8"/>
                <a:gd name="T34" fmla="*/ 2147483647 w 13"/>
                <a:gd name="T35" fmla="*/ 2147483647 h 8"/>
                <a:gd name="T36" fmla="*/ 2147483647 w 13"/>
                <a:gd name="T37" fmla="*/ 2147483647 h 8"/>
                <a:gd name="T38" fmla="*/ 2147483647 w 13"/>
                <a:gd name="T39" fmla="*/ 2147483647 h 8"/>
                <a:gd name="T40" fmla="*/ 2147483647 w 13"/>
                <a:gd name="T41" fmla="*/ 2147483647 h 8"/>
                <a:gd name="T42" fmla="*/ 2147483647 w 13"/>
                <a:gd name="T43" fmla="*/ 2147483647 h 8"/>
                <a:gd name="T44" fmla="*/ 2147483647 w 13"/>
                <a:gd name="T45" fmla="*/ 2147483647 h 8"/>
                <a:gd name="T46" fmla="*/ 0 w 13"/>
                <a:gd name="T47" fmla="*/ 2147483647 h 8"/>
                <a:gd name="T48" fmla="*/ 0 w 13"/>
                <a:gd name="T49" fmla="*/ 2147483647 h 8"/>
                <a:gd name="T50" fmla="*/ 2147483647 w 13"/>
                <a:gd name="T51" fmla="*/ 2147483647 h 8"/>
                <a:gd name="T52" fmla="*/ 2147483647 w 13"/>
                <a:gd name="T53" fmla="*/ 2147483647 h 8"/>
                <a:gd name="T54" fmla="*/ 2147483647 w 13"/>
                <a:gd name="T55" fmla="*/ 0 h 8"/>
                <a:gd name="T56" fmla="*/ 2147483647 w 13"/>
                <a:gd name="T57" fmla="*/ 2147483647 h 8"/>
                <a:gd name="T58" fmla="*/ 2147483647 w 13"/>
                <a:gd name="T59" fmla="*/ 2147483647 h 8"/>
                <a:gd name="T60" fmla="*/ 2147483647 w 13"/>
                <a:gd name="T61" fmla="*/ 0 h 8"/>
                <a:gd name="T62" fmla="*/ 2147483647 w 13"/>
                <a:gd name="T63" fmla="*/ 0 h 8"/>
                <a:gd name="T64" fmla="*/ 2147483647 w 13"/>
                <a:gd name="T65" fmla="*/ 2147483647 h 8"/>
                <a:gd name="T66" fmla="*/ 2147483647 w 13"/>
                <a:gd name="T67" fmla="*/ 2147483647 h 8"/>
                <a:gd name="T68" fmla="*/ 2147483647 w 13"/>
                <a:gd name="T69" fmla="*/ 2147483647 h 8"/>
                <a:gd name="T70" fmla="*/ 2147483647 w 13"/>
                <a:gd name="T71" fmla="*/ 2147483647 h 8"/>
                <a:gd name="T72" fmla="*/ 2147483647 w 13"/>
                <a:gd name="T73" fmla="*/ 2147483647 h 8"/>
                <a:gd name="T74" fmla="*/ 2147483647 w 13"/>
                <a:gd name="T75" fmla="*/ 0 h 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"/>
                <a:gd name="T115" fmla="*/ 0 h 8"/>
                <a:gd name="T116" fmla="*/ 13 w 13"/>
                <a:gd name="T117" fmla="*/ 8 h 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" h="8">
                  <a:moveTo>
                    <a:pt x="13" y="0"/>
                  </a:moveTo>
                  <a:lnTo>
                    <a:pt x="13" y="3"/>
                  </a:lnTo>
                  <a:lnTo>
                    <a:pt x="10" y="3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10" y="5"/>
                  </a:lnTo>
                  <a:lnTo>
                    <a:pt x="10" y="8"/>
                  </a:lnTo>
                  <a:lnTo>
                    <a:pt x="10" y="5"/>
                  </a:lnTo>
                  <a:lnTo>
                    <a:pt x="8" y="5"/>
                  </a:lnTo>
                  <a:lnTo>
                    <a:pt x="8" y="3"/>
                  </a:lnTo>
                  <a:lnTo>
                    <a:pt x="10" y="3"/>
                  </a:lnTo>
                  <a:lnTo>
                    <a:pt x="8" y="3"/>
                  </a:lnTo>
                  <a:lnTo>
                    <a:pt x="5" y="3"/>
                  </a:lnTo>
                  <a:lnTo>
                    <a:pt x="8" y="3"/>
                  </a:lnTo>
                  <a:lnTo>
                    <a:pt x="8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3"/>
                  </a:lnTo>
                  <a:lnTo>
                    <a:pt x="5" y="3"/>
                  </a:lnTo>
                  <a:lnTo>
                    <a:pt x="8" y="0"/>
                  </a:lnTo>
                  <a:lnTo>
                    <a:pt x="8" y="3"/>
                  </a:lnTo>
                  <a:lnTo>
                    <a:pt x="10" y="3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5" y="3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3"/>
                  </a:lnTo>
                  <a:lnTo>
                    <a:pt x="5" y="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80D5FF"/>
            </a:solidFill>
            <a:ln w="9525">
              <a:noFill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28" name="Freeform 1094"/>
            <p:cNvSpPr>
              <a:spLocks/>
            </p:cNvSpPr>
            <p:nvPr/>
          </p:nvSpPr>
          <p:spPr bwMode="auto">
            <a:xfrm>
              <a:off x="6237288" y="5922963"/>
              <a:ext cx="50800" cy="33337"/>
            </a:xfrm>
            <a:custGeom>
              <a:avLst/>
              <a:gdLst>
                <a:gd name="T0" fmla="*/ 2147483647 w 13"/>
                <a:gd name="T1" fmla="*/ 0 h 8"/>
                <a:gd name="T2" fmla="*/ 2147483647 w 13"/>
                <a:gd name="T3" fmla="*/ 2147483647 h 8"/>
                <a:gd name="T4" fmla="*/ 2147483647 w 13"/>
                <a:gd name="T5" fmla="*/ 2147483647 h 8"/>
                <a:gd name="T6" fmla="*/ 2147483647 w 13"/>
                <a:gd name="T7" fmla="*/ 2147483647 h 8"/>
                <a:gd name="T8" fmla="*/ 2147483647 w 13"/>
                <a:gd name="T9" fmla="*/ 2147483647 h 8"/>
                <a:gd name="T10" fmla="*/ 2147483647 w 13"/>
                <a:gd name="T11" fmla="*/ 2147483647 h 8"/>
                <a:gd name="T12" fmla="*/ 2147483647 w 13"/>
                <a:gd name="T13" fmla="*/ 2147483647 h 8"/>
                <a:gd name="T14" fmla="*/ 2147483647 w 13"/>
                <a:gd name="T15" fmla="*/ 2147483647 h 8"/>
                <a:gd name="T16" fmla="*/ 2147483647 w 13"/>
                <a:gd name="T17" fmla="*/ 2147483647 h 8"/>
                <a:gd name="T18" fmla="*/ 2147483647 w 13"/>
                <a:gd name="T19" fmla="*/ 2147483647 h 8"/>
                <a:gd name="T20" fmla="*/ 2147483647 w 13"/>
                <a:gd name="T21" fmla="*/ 2147483647 h 8"/>
                <a:gd name="T22" fmla="*/ 2147483647 w 13"/>
                <a:gd name="T23" fmla="*/ 2147483647 h 8"/>
                <a:gd name="T24" fmla="*/ 2147483647 w 13"/>
                <a:gd name="T25" fmla="*/ 2147483647 h 8"/>
                <a:gd name="T26" fmla="*/ 2147483647 w 13"/>
                <a:gd name="T27" fmla="*/ 2147483647 h 8"/>
                <a:gd name="T28" fmla="*/ 2147483647 w 13"/>
                <a:gd name="T29" fmla="*/ 2147483647 h 8"/>
                <a:gd name="T30" fmla="*/ 2147483647 w 13"/>
                <a:gd name="T31" fmla="*/ 2147483647 h 8"/>
                <a:gd name="T32" fmla="*/ 2147483647 w 13"/>
                <a:gd name="T33" fmla="*/ 2147483647 h 8"/>
                <a:gd name="T34" fmla="*/ 2147483647 w 13"/>
                <a:gd name="T35" fmla="*/ 2147483647 h 8"/>
                <a:gd name="T36" fmla="*/ 2147483647 w 13"/>
                <a:gd name="T37" fmla="*/ 2147483647 h 8"/>
                <a:gd name="T38" fmla="*/ 2147483647 w 13"/>
                <a:gd name="T39" fmla="*/ 2147483647 h 8"/>
                <a:gd name="T40" fmla="*/ 2147483647 w 13"/>
                <a:gd name="T41" fmla="*/ 2147483647 h 8"/>
                <a:gd name="T42" fmla="*/ 2147483647 w 13"/>
                <a:gd name="T43" fmla="*/ 2147483647 h 8"/>
                <a:gd name="T44" fmla="*/ 2147483647 w 13"/>
                <a:gd name="T45" fmla="*/ 2147483647 h 8"/>
                <a:gd name="T46" fmla="*/ 0 w 13"/>
                <a:gd name="T47" fmla="*/ 2147483647 h 8"/>
                <a:gd name="T48" fmla="*/ 0 w 13"/>
                <a:gd name="T49" fmla="*/ 2147483647 h 8"/>
                <a:gd name="T50" fmla="*/ 2147483647 w 13"/>
                <a:gd name="T51" fmla="*/ 2147483647 h 8"/>
                <a:gd name="T52" fmla="*/ 2147483647 w 13"/>
                <a:gd name="T53" fmla="*/ 2147483647 h 8"/>
                <a:gd name="T54" fmla="*/ 2147483647 w 13"/>
                <a:gd name="T55" fmla="*/ 0 h 8"/>
                <a:gd name="T56" fmla="*/ 2147483647 w 13"/>
                <a:gd name="T57" fmla="*/ 2147483647 h 8"/>
                <a:gd name="T58" fmla="*/ 2147483647 w 13"/>
                <a:gd name="T59" fmla="*/ 2147483647 h 8"/>
                <a:gd name="T60" fmla="*/ 2147483647 w 13"/>
                <a:gd name="T61" fmla="*/ 0 h 8"/>
                <a:gd name="T62" fmla="*/ 2147483647 w 13"/>
                <a:gd name="T63" fmla="*/ 0 h 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"/>
                <a:gd name="T97" fmla="*/ 0 h 8"/>
                <a:gd name="T98" fmla="*/ 13 w 13"/>
                <a:gd name="T99" fmla="*/ 8 h 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" h="8">
                  <a:moveTo>
                    <a:pt x="13" y="0"/>
                  </a:moveTo>
                  <a:lnTo>
                    <a:pt x="13" y="3"/>
                  </a:lnTo>
                  <a:lnTo>
                    <a:pt x="10" y="3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10" y="5"/>
                  </a:lnTo>
                  <a:lnTo>
                    <a:pt x="10" y="8"/>
                  </a:lnTo>
                  <a:lnTo>
                    <a:pt x="10" y="5"/>
                  </a:lnTo>
                  <a:lnTo>
                    <a:pt x="8" y="5"/>
                  </a:lnTo>
                  <a:lnTo>
                    <a:pt x="8" y="3"/>
                  </a:lnTo>
                  <a:lnTo>
                    <a:pt x="10" y="3"/>
                  </a:lnTo>
                  <a:lnTo>
                    <a:pt x="8" y="3"/>
                  </a:lnTo>
                  <a:lnTo>
                    <a:pt x="5" y="3"/>
                  </a:lnTo>
                  <a:lnTo>
                    <a:pt x="8" y="3"/>
                  </a:lnTo>
                  <a:lnTo>
                    <a:pt x="8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3"/>
                  </a:lnTo>
                  <a:lnTo>
                    <a:pt x="5" y="3"/>
                  </a:lnTo>
                  <a:lnTo>
                    <a:pt x="8" y="0"/>
                  </a:lnTo>
                  <a:lnTo>
                    <a:pt x="8" y="3"/>
                  </a:lnTo>
                  <a:lnTo>
                    <a:pt x="10" y="3"/>
                  </a:lnTo>
                  <a:lnTo>
                    <a:pt x="10" y="0"/>
                  </a:lnTo>
                  <a:lnTo>
                    <a:pt x="13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29" name="Freeform 1095"/>
            <p:cNvSpPr>
              <a:spLocks/>
            </p:cNvSpPr>
            <p:nvPr/>
          </p:nvSpPr>
          <p:spPr bwMode="auto">
            <a:xfrm>
              <a:off x="6269038" y="5934075"/>
              <a:ext cx="6350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30" name="Freeform 1096"/>
            <p:cNvSpPr>
              <a:spLocks/>
            </p:cNvSpPr>
            <p:nvPr/>
          </p:nvSpPr>
          <p:spPr bwMode="auto">
            <a:xfrm>
              <a:off x="6256338" y="5934075"/>
              <a:ext cx="12700" cy="7938"/>
            </a:xfrm>
            <a:custGeom>
              <a:avLst/>
              <a:gdLst>
                <a:gd name="T0" fmla="*/ 0 w 3"/>
                <a:gd name="T1" fmla="*/ 0 h 2"/>
                <a:gd name="T2" fmla="*/ 2147483647 w 3"/>
                <a:gd name="T3" fmla="*/ 0 h 2"/>
                <a:gd name="T4" fmla="*/ 2147483647 w 3"/>
                <a:gd name="T5" fmla="*/ 2147483647 h 2"/>
                <a:gd name="T6" fmla="*/ 2147483647 w 3"/>
                <a:gd name="T7" fmla="*/ 0 h 2"/>
                <a:gd name="T8" fmla="*/ 0 w 3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0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31" name="Freeform 1097"/>
            <p:cNvSpPr>
              <a:spLocks/>
            </p:cNvSpPr>
            <p:nvPr/>
          </p:nvSpPr>
          <p:spPr bwMode="auto">
            <a:xfrm>
              <a:off x="6165850" y="6018213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32" name="Freeform 1098"/>
            <p:cNvSpPr>
              <a:spLocks/>
            </p:cNvSpPr>
            <p:nvPr/>
          </p:nvSpPr>
          <p:spPr bwMode="auto">
            <a:xfrm>
              <a:off x="6126163" y="6005513"/>
              <a:ext cx="12700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33" name="Rectangle 1099"/>
            <p:cNvSpPr>
              <a:spLocks noChangeArrowheads="1"/>
            </p:cNvSpPr>
            <p:nvPr/>
          </p:nvSpPr>
          <p:spPr bwMode="auto">
            <a:xfrm>
              <a:off x="6126163" y="5999163"/>
              <a:ext cx="12700" cy="6350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234" name="Freeform 1100"/>
            <p:cNvSpPr>
              <a:spLocks/>
            </p:cNvSpPr>
            <p:nvPr/>
          </p:nvSpPr>
          <p:spPr bwMode="auto">
            <a:xfrm>
              <a:off x="6335713" y="5021263"/>
              <a:ext cx="11112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35" name="Freeform 1101"/>
            <p:cNvSpPr>
              <a:spLocks/>
            </p:cNvSpPr>
            <p:nvPr/>
          </p:nvSpPr>
          <p:spPr bwMode="auto">
            <a:xfrm>
              <a:off x="6335713" y="5021263"/>
              <a:ext cx="0" cy="12700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36" name="Freeform 1102"/>
            <p:cNvSpPr>
              <a:spLocks/>
            </p:cNvSpPr>
            <p:nvPr/>
          </p:nvSpPr>
          <p:spPr bwMode="auto">
            <a:xfrm>
              <a:off x="6329363" y="5033963"/>
              <a:ext cx="6350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37" name="Freeform 1103"/>
            <p:cNvSpPr>
              <a:spLocks/>
            </p:cNvSpPr>
            <p:nvPr/>
          </p:nvSpPr>
          <p:spPr bwMode="auto">
            <a:xfrm>
              <a:off x="6297613" y="4779963"/>
              <a:ext cx="7937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38" name="Freeform 1104"/>
            <p:cNvSpPr>
              <a:spLocks/>
            </p:cNvSpPr>
            <p:nvPr/>
          </p:nvSpPr>
          <p:spPr bwMode="auto">
            <a:xfrm>
              <a:off x="6138863" y="5364163"/>
              <a:ext cx="0" cy="7937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39" name="Freeform 1105"/>
            <p:cNvSpPr>
              <a:spLocks/>
            </p:cNvSpPr>
            <p:nvPr/>
          </p:nvSpPr>
          <p:spPr bwMode="auto">
            <a:xfrm>
              <a:off x="6108700" y="5434013"/>
              <a:ext cx="7938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40" name="Freeform 1106"/>
            <p:cNvSpPr>
              <a:spLocks/>
            </p:cNvSpPr>
            <p:nvPr/>
          </p:nvSpPr>
          <p:spPr bwMode="auto">
            <a:xfrm>
              <a:off x="6116638" y="5467350"/>
              <a:ext cx="9525" cy="0"/>
            </a:xfrm>
            <a:custGeom>
              <a:avLst/>
              <a:gdLst>
                <a:gd name="T0" fmla="*/ 2147483647 w 2"/>
                <a:gd name="T1" fmla="*/ 0 w 2"/>
                <a:gd name="T2" fmla="*/ 2147483647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41" name="Freeform 1107"/>
            <p:cNvSpPr>
              <a:spLocks/>
            </p:cNvSpPr>
            <p:nvPr/>
          </p:nvSpPr>
          <p:spPr bwMode="auto">
            <a:xfrm>
              <a:off x="6138863" y="5364163"/>
              <a:ext cx="9525" cy="7937"/>
            </a:xfrm>
            <a:custGeom>
              <a:avLst/>
              <a:gdLst>
                <a:gd name="T0" fmla="*/ 0 w 3"/>
                <a:gd name="T1" fmla="*/ 0 h 2"/>
                <a:gd name="T2" fmla="*/ 2147483647 w 3"/>
                <a:gd name="T3" fmla="*/ 0 h 2"/>
                <a:gd name="T4" fmla="*/ 2147483647 w 3"/>
                <a:gd name="T5" fmla="*/ 2147483647 h 2"/>
                <a:gd name="T6" fmla="*/ 0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0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42" name="Freeform 1108"/>
            <p:cNvSpPr>
              <a:spLocks/>
            </p:cNvSpPr>
            <p:nvPr/>
          </p:nvSpPr>
          <p:spPr bwMode="auto">
            <a:xfrm>
              <a:off x="6237288" y="5700713"/>
              <a:ext cx="6350" cy="14287"/>
            </a:xfrm>
            <a:custGeom>
              <a:avLst/>
              <a:gdLst>
                <a:gd name="T0" fmla="*/ 0 w 2"/>
                <a:gd name="T1" fmla="*/ 0 h 3"/>
                <a:gd name="T2" fmla="*/ 2147483647 w 2"/>
                <a:gd name="T3" fmla="*/ 0 h 3"/>
                <a:gd name="T4" fmla="*/ 2147483647 w 2"/>
                <a:gd name="T5" fmla="*/ 2147483647 h 3"/>
                <a:gd name="T6" fmla="*/ 2147483647 w 2"/>
                <a:gd name="T7" fmla="*/ 0 h 3"/>
                <a:gd name="T8" fmla="*/ 0 w 2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3"/>
                <a:gd name="T17" fmla="*/ 2 w 2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3">
                  <a:moveTo>
                    <a:pt x="0" y="0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43" name="Rectangle 1109"/>
            <p:cNvSpPr>
              <a:spLocks noChangeArrowheads="1"/>
            </p:cNvSpPr>
            <p:nvPr/>
          </p:nvSpPr>
          <p:spPr bwMode="auto">
            <a:xfrm>
              <a:off x="6237288" y="5689600"/>
              <a:ext cx="6350" cy="11113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244" name="Freeform 1110"/>
            <p:cNvSpPr>
              <a:spLocks/>
            </p:cNvSpPr>
            <p:nvPr/>
          </p:nvSpPr>
          <p:spPr bwMode="auto">
            <a:xfrm>
              <a:off x="6243638" y="5689600"/>
              <a:ext cx="0" cy="11113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45" name="Rectangle 1111"/>
            <p:cNvSpPr>
              <a:spLocks noChangeArrowheads="1"/>
            </p:cNvSpPr>
            <p:nvPr/>
          </p:nvSpPr>
          <p:spPr bwMode="auto">
            <a:xfrm>
              <a:off x="6196013" y="5667375"/>
              <a:ext cx="12700" cy="14288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246" name="Rectangle 1112"/>
            <p:cNvSpPr>
              <a:spLocks noChangeArrowheads="1"/>
            </p:cNvSpPr>
            <p:nvPr/>
          </p:nvSpPr>
          <p:spPr bwMode="auto">
            <a:xfrm>
              <a:off x="6237288" y="5721350"/>
              <a:ext cx="6350" cy="11113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247" name="Freeform 1113"/>
            <p:cNvSpPr>
              <a:spLocks/>
            </p:cNvSpPr>
            <p:nvPr/>
          </p:nvSpPr>
          <p:spPr bwMode="auto">
            <a:xfrm>
              <a:off x="6256338" y="5715000"/>
              <a:ext cx="0" cy="6350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48" name="Freeform 1114"/>
            <p:cNvSpPr>
              <a:spLocks/>
            </p:cNvSpPr>
            <p:nvPr/>
          </p:nvSpPr>
          <p:spPr bwMode="auto">
            <a:xfrm>
              <a:off x="6216650" y="5784850"/>
              <a:ext cx="80963" cy="87313"/>
            </a:xfrm>
            <a:custGeom>
              <a:avLst/>
              <a:gdLst>
                <a:gd name="T0" fmla="*/ 2147483647 w 22"/>
                <a:gd name="T1" fmla="*/ 2147483647 h 22"/>
                <a:gd name="T2" fmla="*/ 2147483647 w 22"/>
                <a:gd name="T3" fmla="*/ 2147483647 h 22"/>
                <a:gd name="T4" fmla="*/ 2147483647 w 22"/>
                <a:gd name="T5" fmla="*/ 2147483647 h 22"/>
                <a:gd name="T6" fmla="*/ 2147483647 w 22"/>
                <a:gd name="T7" fmla="*/ 2147483647 h 22"/>
                <a:gd name="T8" fmla="*/ 2147483647 w 22"/>
                <a:gd name="T9" fmla="*/ 2147483647 h 22"/>
                <a:gd name="T10" fmla="*/ 2147483647 w 22"/>
                <a:gd name="T11" fmla="*/ 2147483647 h 22"/>
                <a:gd name="T12" fmla="*/ 2147483647 w 22"/>
                <a:gd name="T13" fmla="*/ 2147483647 h 22"/>
                <a:gd name="T14" fmla="*/ 2147483647 w 22"/>
                <a:gd name="T15" fmla="*/ 2147483647 h 22"/>
                <a:gd name="T16" fmla="*/ 2147483647 w 22"/>
                <a:gd name="T17" fmla="*/ 2147483647 h 22"/>
                <a:gd name="T18" fmla="*/ 2147483647 w 22"/>
                <a:gd name="T19" fmla="*/ 2147483647 h 22"/>
                <a:gd name="T20" fmla="*/ 2147483647 w 22"/>
                <a:gd name="T21" fmla="*/ 2147483647 h 22"/>
                <a:gd name="T22" fmla="*/ 2147483647 w 22"/>
                <a:gd name="T23" fmla="*/ 2147483647 h 22"/>
                <a:gd name="T24" fmla="*/ 2147483647 w 22"/>
                <a:gd name="T25" fmla="*/ 2147483647 h 22"/>
                <a:gd name="T26" fmla="*/ 2147483647 w 22"/>
                <a:gd name="T27" fmla="*/ 2147483647 h 22"/>
                <a:gd name="T28" fmla="*/ 2147483647 w 22"/>
                <a:gd name="T29" fmla="*/ 2147483647 h 22"/>
                <a:gd name="T30" fmla="*/ 2147483647 w 22"/>
                <a:gd name="T31" fmla="*/ 2147483647 h 22"/>
                <a:gd name="T32" fmla="*/ 2147483647 w 22"/>
                <a:gd name="T33" fmla="*/ 2147483647 h 22"/>
                <a:gd name="T34" fmla="*/ 2147483647 w 22"/>
                <a:gd name="T35" fmla="*/ 2147483647 h 22"/>
                <a:gd name="T36" fmla="*/ 2147483647 w 22"/>
                <a:gd name="T37" fmla="*/ 2147483647 h 22"/>
                <a:gd name="T38" fmla="*/ 2147483647 w 22"/>
                <a:gd name="T39" fmla="*/ 2147483647 h 22"/>
                <a:gd name="T40" fmla="*/ 2147483647 w 22"/>
                <a:gd name="T41" fmla="*/ 2147483647 h 22"/>
                <a:gd name="T42" fmla="*/ 2147483647 w 22"/>
                <a:gd name="T43" fmla="*/ 2147483647 h 22"/>
                <a:gd name="T44" fmla="*/ 2147483647 w 22"/>
                <a:gd name="T45" fmla="*/ 2147483647 h 22"/>
                <a:gd name="T46" fmla="*/ 2147483647 w 22"/>
                <a:gd name="T47" fmla="*/ 2147483647 h 22"/>
                <a:gd name="T48" fmla="*/ 2147483647 w 22"/>
                <a:gd name="T49" fmla="*/ 2147483647 h 22"/>
                <a:gd name="T50" fmla="*/ 2147483647 w 22"/>
                <a:gd name="T51" fmla="*/ 2147483647 h 22"/>
                <a:gd name="T52" fmla="*/ 0 w 22"/>
                <a:gd name="T53" fmla="*/ 2147483647 h 22"/>
                <a:gd name="T54" fmla="*/ 2147483647 w 22"/>
                <a:gd name="T55" fmla="*/ 2147483647 h 22"/>
                <a:gd name="T56" fmla="*/ 2147483647 w 22"/>
                <a:gd name="T57" fmla="*/ 2147483647 h 22"/>
                <a:gd name="T58" fmla="*/ 2147483647 w 22"/>
                <a:gd name="T59" fmla="*/ 2147483647 h 22"/>
                <a:gd name="T60" fmla="*/ 2147483647 w 22"/>
                <a:gd name="T61" fmla="*/ 2147483647 h 22"/>
                <a:gd name="T62" fmla="*/ 2147483647 w 22"/>
                <a:gd name="T63" fmla="*/ 2147483647 h 22"/>
                <a:gd name="T64" fmla="*/ 2147483647 w 22"/>
                <a:gd name="T65" fmla="*/ 2147483647 h 22"/>
                <a:gd name="T66" fmla="*/ 2147483647 w 22"/>
                <a:gd name="T67" fmla="*/ 2147483647 h 22"/>
                <a:gd name="T68" fmla="*/ 2147483647 w 22"/>
                <a:gd name="T69" fmla="*/ 2147483647 h 22"/>
                <a:gd name="T70" fmla="*/ 2147483647 w 22"/>
                <a:gd name="T71" fmla="*/ 2147483647 h 22"/>
                <a:gd name="T72" fmla="*/ 2147483647 w 22"/>
                <a:gd name="T73" fmla="*/ 0 h 22"/>
                <a:gd name="T74" fmla="*/ 2147483647 w 22"/>
                <a:gd name="T75" fmla="*/ 2147483647 h 22"/>
                <a:gd name="T76" fmla="*/ 2147483647 w 22"/>
                <a:gd name="T77" fmla="*/ 2147483647 h 22"/>
                <a:gd name="T78" fmla="*/ 2147483647 w 22"/>
                <a:gd name="T79" fmla="*/ 2147483647 h 22"/>
                <a:gd name="T80" fmla="*/ 2147483647 w 22"/>
                <a:gd name="T81" fmla="*/ 2147483647 h 22"/>
                <a:gd name="T82" fmla="*/ 2147483647 w 22"/>
                <a:gd name="T83" fmla="*/ 2147483647 h 22"/>
                <a:gd name="T84" fmla="*/ 2147483647 w 22"/>
                <a:gd name="T85" fmla="*/ 2147483647 h 22"/>
                <a:gd name="T86" fmla="*/ 2147483647 w 22"/>
                <a:gd name="T87" fmla="*/ 2147483647 h 22"/>
                <a:gd name="T88" fmla="*/ 2147483647 w 22"/>
                <a:gd name="T89" fmla="*/ 2147483647 h 22"/>
                <a:gd name="T90" fmla="*/ 2147483647 w 22"/>
                <a:gd name="T91" fmla="*/ 2147483647 h 22"/>
                <a:gd name="T92" fmla="*/ 2147483647 w 22"/>
                <a:gd name="T93" fmla="*/ 2147483647 h 22"/>
                <a:gd name="T94" fmla="*/ 2147483647 w 22"/>
                <a:gd name="T95" fmla="*/ 2147483647 h 22"/>
                <a:gd name="T96" fmla="*/ 2147483647 w 22"/>
                <a:gd name="T97" fmla="*/ 2147483647 h 22"/>
                <a:gd name="T98" fmla="*/ 2147483647 w 22"/>
                <a:gd name="T99" fmla="*/ 2147483647 h 22"/>
                <a:gd name="T100" fmla="*/ 2147483647 w 22"/>
                <a:gd name="T101" fmla="*/ 2147483647 h 22"/>
                <a:gd name="T102" fmla="*/ 2147483647 w 22"/>
                <a:gd name="T103" fmla="*/ 2147483647 h 22"/>
                <a:gd name="T104" fmla="*/ 2147483647 w 22"/>
                <a:gd name="T105" fmla="*/ 2147483647 h 22"/>
                <a:gd name="T106" fmla="*/ 2147483647 w 22"/>
                <a:gd name="T107" fmla="*/ 2147483647 h 22"/>
                <a:gd name="T108" fmla="*/ 2147483647 w 22"/>
                <a:gd name="T109" fmla="*/ 2147483647 h 22"/>
                <a:gd name="T110" fmla="*/ 2147483647 w 22"/>
                <a:gd name="T111" fmla="*/ 2147483647 h 2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"/>
                <a:gd name="T169" fmla="*/ 0 h 22"/>
                <a:gd name="T170" fmla="*/ 22 w 22"/>
                <a:gd name="T171" fmla="*/ 22 h 2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" h="22">
                  <a:moveTo>
                    <a:pt x="22" y="19"/>
                  </a:moveTo>
                  <a:lnTo>
                    <a:pt x="22" y="22"/>
                  </a:lnTo>
                  <a:lnTo>
                    <a:pt x="22" y="19"/>
                  </a:lnTo>
                  <a:lnTo>
                    <a:pt x="19" y="19"/>
                  </a:lnTo>
                  <a:lnTo>
                    <a:pt x="19" y="22"/>
                  </a:lnTo>
                  <a:lnTo>
                    <a:pt x="16" y="22"/>
                  </a:lnTo>
                  <a:lnTo>
                    <a:pt x="16" y="19"/>
                  </a:lnTo>
                  <a:lnTo>
                    <a:pt x="16" y="22"/>
                  </a:lnTo>
                  <a:lnTo>
                    <a:pt x="14" y="22"/>
                  </a:lnTo>
                  <a:lnTo>
                    <a:pt x="11" y="22"/>
                  </a:lnTo>
                  <a:lnTo>
                    <a:pt x="11" y="19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8" y="11"/>
                  </a:lnTo>
                  <a:lnTo>
                    <a:pt x="8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6" y="16"/>
                  </a:lnTo>
                  <a:lnTo>
                    <a:pt x="3" y="16"/>
                  </a:lnTo>
                  <a:lnTo>
                    <a:pt x="3" y="19"/>
                  </a:lnTo>
                  <a:lnTo>
                    <a:pt x="3" y="16"/>
                  </a:lnTo>
                  <a:lnTo>
                    <a:pt x="0" y="16"/>
                  </a:lnTo>
                  <a:lnTo>
                    <a:pt x="3" y="16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6" y="11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3"/>
                  </a:lnTo>
                  <a:lnTo>
                    <a:pt x="3" y="3"/>
                  </a:lnTo>
                  <a:lnTo>
                    <a:pt x="6" y="3"/>
                  </a:lnTo>
                  <a:lnTo>
                    <a:pt x="6" y="0"/>
                  </a:lnTo>
                  <a:lnTo>
                    <a:pt x="6" y="3"/>
                  </a:lnTo>
                  <a:lnTo>
                    <a:pt x="8" y="3"/>
                  </a:lnTo>
                  <a:lnTo>
                    <a:pt x="8" y="6"/>
                  </a:lnTo>
                  <a:lnTo>
                    <a:pt x="6" y="6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11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11" y="16"/>
                  </a:lnTo>
                  <a:lnTo>
                    <a:pt x="11" y="19"/>
                  </a:lnTo>
                  <a:lnTo>
                    <a:pt x="11" y="22"/>
                  </a:lnTo>
                  <a:lnTo>
                    <a:pt x="14" y="22"/>
                  </a:lnTo>
                  <a:lnTo>
                    <a:pt x="14" y="19"/>
                  </a:lnTo>
                  <a:lnTo>
                    <a:pt x="14" y="22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9" y="19"/>
                  </a:lnTo>
                  <a:lnTo>
                    <a:pt x="22" y="19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49" name="Freeform 1115"/>
            <p:cNvSpPr>
              <a:spLocks/>
            </p:cNvSpPr>
            <p:nvPr/>
          </p:nvSpPr>
          <p:spPr bwMode="auto">
            <a:xfrm>
              <a:off x="6243638" y="5721350"/>
              <a:ext cx="0" cy="11113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50" name="Freeform 1116"/>
            <p:cNvSpPr>
              <a:spLocks/>
            </p:cNvSpPr>
            <p:nvPr/>
          </p:nvSpPr>
          <p:spPr bwMode="auto">
            <a:xfrm>
              <a:off x="6237288" y="5721350"/>
              <a:ext cx="6350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51" name="Freeform 1117"/>
            <p:cNvSpPr>
              <a:spLocks/>
            </p:cNvSpPr>
            <p:nvPr/>
          </p:nvSpPr>
          <p:spPr bwMode="auto">
            <a:xfrm>
              <a:off x="6237288" y="5715000"/>
              <a:ext cx="0" cy="6350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52" name="Freeform 1118"/>
            <p:cNvSpPr>
              <a:spLocks/>
            </p:cNvSpPr>
            <p:nvPr/>
          </p:nvSpPr>
          <p:spPr bwMode="auto">
            <a:xfrm>
              <a:off x="6243638" y="5715000"/>
              <a:ext cx="0" cy="6350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53" name="Freeform 1119"/>
            <p:cNvSpPr>
              <a:spLocks/>
            </p:cNvSpPr>
            <p:nvPr/>
          </p:nvSpPr>
          <p:spPr bwMode="auto">
            <a:xfrm>
              <a:off x="6237288" y="5715000"/>
              <a:ext cx="6350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54" name="Freeform 1120"/>
            <p:cNvSpPr>
              <a:spLocks/>
            </p:cNvSpPr>
            <p:nvPr/>
          </p:nvSpPr>
          <p:spPr bwMode="auto">
            <a:xfrm>
              <a:off x="6188075" y="5910263"/>
              <a:ext cx="28575" cy="23812"/>
            </a:xfrm>
            <a:custGeom>
              <a:avLst/>
              <a:gdLst>
                <a:gd name="T0" fmla="*/ 2147483647 w 8"/>
                <a:gd name="T1" fmla="*/ 2147483647 h 6"/>
                <a:gd name="T2" fmla="*/ 2147483647 w 8"/>
                <a:gd name="T3" fmla="*/ 2147483647 h 6"/>
                <a:gd name="T4" fmla="*/ 0 w 8"/>
                <a:gd name="T5" fmla="*/ 2147483647 h 6"/>
                <a:gd name="T6" fmla="*/ 2147483647 w 8"/>
                <a:gd name="T7" fmla="*/ 2147483647 h 6"/>
                <a:gd name="T8" fmla="*/ 0 w 8"/>
                <a:gd name="T9" fmla="*/ 2147483647 h 6"/>
                <a:gd name="T10" fmla="*/ 0 w 8"/>
                <a:gd name="T11" fmla="*/ 0 h 6"/>
                <a:gd name="T12" fmla="*/ 0 w 8"/>
                <a:gd name="T13" fmla="*/ 2147483647 h 6"/>
                <a:gd name="T14" fmla="*/ 2147483647 w 8"/>
                <a:gd name="T15" fmla="*/ 2147483647 h 6"/>
                <a:gd name="T16" fmla="*/ 2147483647 w 8"/>
                <a:gd name="T17" fmla="*/ 0 h 6"/>
                <a:gd name="T18" fmla="*/ 2147483647 w 8"/>
                <a:gd name="T19" fmla="*/ 2147483647 h 6"/>
                <a:gd name="T20" fmla="*/ 2147483647 w 8"/>
                <a:gd name="T21" fmla="*/ 2147483647 h 6"/>
                <a:gd name="T22" fmla="*/ 2147483647 w 8"/>
                <a:gd name="T23" fmla="*/ 2147483647 h 6"/>
                <a:gd name="T24" fmla="*/ 2147483647 w 8"/>
                <a:gd name="T25" fmla="*/ 2147483647 h 6"/>
                <a:gd name="T26" fmla="*/ 2147483647 w 8"/>
                <a:gd name="T27" fmla="*/ 2147483647 h 6"/>
                <a:gd name="T28" fmla="*/ 2147483647 w 8"/>
                <a:gd name="T29" fmla="*/ 2147483647 h 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8"/>
                <a:gd name="T46" fmla="*/ 0 h 6"/>
                <a:gd name="T47" fmla="*/ 8 w 8"/>
                <a:gd name="T48" fmla="*/ 6 h 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8" h="6">
                  <a:moveTo>
                    <a:pt x="6" y="3"/>
                  </a:moveTo>
                  <a:lnTo>
                    <a:pt x="3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3" y="3"/>
                  </a:lnTo>
                  <a:lnTo>
                    <a:pt x="6" y="3"/>
                  </a:lnTo>
                  <a:lnTo>
                    <a:pt x="6" y="6"/>
                  </a:lnTo>
                  <a:lnTo>
                    <a:pt x="8" y="6"/>
                  </a:lnTo>
                  <a:lnTo>
                    <a:pt x="6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55" name="Freeform 1121"/>
            <p:cNvSpPr>
              <a:spLocks/>
            </p:cNvSpPr>
            <p:nvPr/>
          </p:nvSpPr>
          <p:spPr bwMode="auto">
            <a:xfrm>
              <a:off x="6243638" y="5275263"/>
              <a:ext cx="0" cy="12700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56" name="Rectangle 1122"/>
            <p:cNvSpPr>
              <a:spLocks noChangeArrowheads="1"/>
            </p:cNvSpPr>
            <p:nvPr/>
          </p:nvSpPr>
          <p:spPr bwMode="auto">
            <a:xfrm>
              <a:off x="6305550" y="5054600"/>
              <a:ext cx="11113" cy="11113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257" name="Rectangle 1123"/>
            <p:cNvSpPr>
              <a:spLocks noChangeArrowheads="1"/>
            </p:cNvSpPr>
            <p:nvPr/>
          </p:nvSpPr>
          <p:spPr bwMode="auto">
            <a:xfrm>
              <a:off x="6297613" y="5054600"/>
              <a:ext cx="7937" cy="11113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258" name="Freeform 1124"/>
            <p:cNvSpPr>
              <a:spLocks/>
            </p:cNvSpPr>
            <p:nvPr/>
          </p:nvSpPr>
          <p:spPr bwMode="auto">
            <a:xfrm>
              <a:off x="6316663" y="5065713"/>
              <a:ext cx="0" cy="12700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59" name="Freeform 1125"/>
            <p:cNvSpPr>
              <a:spLocks/>
            </p:cNvSpPr>
            <p:nvPr/>
          </p:nvSpPr>
          <p:spPr bwMode="auto">
            <a:xfrm>
              <a:off x="6305550" y="5046663"/>
              <a:ext cx="11113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60" name="Freeform 1126"/>
            <p:cNvSpPr>
              <a:spLocks/>
            </p:cNvSpPr>
            <p:nvPr/>
          </p:nvSpPr>
          <p:spPr bwMode="auto">
            <a:xfrm>
              <a:off x="6316663" y="5033963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61" name="Freeform 1127"/>
            <p:cNvSpPr>
              <a:spLocks/>
            </p:cNvSpPr>
            <p:nvPr/>
          </p:nvSpPr>
          <p:spPr bwMode="auto">
            <a:xfrm>
              <a:off x="6316663" y="5046663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62" name="Freeform 1128"/>
            <p:cNvSpPr>
              <a:spLocks/>
            </p:cNvSpPr>
            <p:nvPr/>
          </p:nvSpPr>
          <p:spPr bwMode="auto">
            <a:xfrm>
              <a:off x="6288088" y="5014913"/>
              <a:ext cx="9525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63" name="Freeform 1129"/>
            <p:cNvSpPr>
              <a:spLocks/>
            </p:cNvSpPr>
            <p:nvPr/>
          </p:nvSpPr>
          <p:spPr bwMode="auto">
            <a:xfrm>
              <a:off x="6297613" y="5003800"/>
              <a:ext cx="7937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64" name="Freeform 1130"/>
            <p:cNvSpPr>
              <a:spLocks/>
            </p:cNvSpPr>
            <p:nvPr/>
          </p:nvSpPr>
          <p:spPr bwMode="auto">
            <a:xfrm>
              <a:off x="6316663" y="5078413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65" name="Freeform 1131"/>
            <p:cNvSpPr>
              <a:spLocks/>
            </p:cNvSpPr>
            <p:nvPr/>
          </p:nvSpPr>
          <p:spPr bwMode="auto">
            <a:xfrm>
              <a:off x="6316663" y="5065713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66" name="Freeform 1132"/>
            <p:cNvSpPr>
              <a:spLocks/>
            </p:cNvSpPr>
            <p:nvPr/>
          </p:nvSpPr>
          <p:spPr bwMode="auto">
            <a:xfrm>
              <a:off x="6288088" y="5065713"/>
              <a:ext cx="0" cy="12700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67" name="Freeform 1133"/>
            <p:cNvSpPr>
              <a:spLocks/>
            </p:cNvSpPr>
            <p:nvPr/>
          </p:nvSpPr>
          <p:spPr bwMode="auto">
            <a:xfrm>
              <a:off x="6305550" y="5033963"/>
              <a:ext cx="0" cy="12700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68" name="Freeform 1134"/>
            <p:cNvSpPr>
              <a:spLocks/>
            </p:cNvSpPr>
            <p:nvPr/>
          </p:nvSpPr>
          <p:spPr bwMode="auto">
            <a:xfrm>
              <a:off x="6305550" y="5003800"/>
              <a:ext cx="11113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69" name="Freeform 1135"/>
            <p:cNvSpPr>
              <a:spLocks/>
            </p:cNvSpPr>
            <p:nvPr/>
          </p:nvSpPr>
          <p:spPr bwMode="auto">
            <a:xfrm>
              <a:off x="6297613" y="5033963"/>
              <a:ext cx="7937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70" name="Freeform 1136"/>
            <p:cNvSpPr>
              <a:spLocks/>
            </p:cNvSpPr>
            <p:nvPr/>
          </p:nvSpPr>
          <p:spPr bwMode="auto">
            <a:xfrm>
              <a:off x="6288088" y="5021263"/>
              <a:ext cx="0" cy="12700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71" name="Freeform 1137"/>
            <p:cNvSpPr>
              <a:spLocks/>
            </p:cNvSpPr>
            <p:nvPr/>
          </p:nvSpPr>
          <p:spPr bwMode="auto">
            <a:xfrm>
              <a:off x="6335713" y="4989513"/>
              <a:ext cx="0" cy="14287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72" name="Freeform 1138"/>
            <p:cNvSpPr>
              <a:spLocks/>
            </p:cNvSpPr>
            <p:nvPr/>
          </p:nvSpPr>
          <p:spPr bwMode="auto">
            <a:xfrm>
              <a:off x="6335713" y="5014913"/>
              <a:ext cx="11112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73" name="Rectangle 1139"/>
            <p:cNvSpPr>
              <a:spLocks noChangeArrowheads="1"/>
            </p:cNvSpPr>
            <p:nvPr/>
          </p:nvSpPr>
          <p:spPr bwMode="auto">
            <a:xfrm>
              <a:off x="6335713" y="5003800"/>
              <a:ext cx="11112" cy="11113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274" name="Freeform 1140"/>
            <p:cNvSpPr>
              <a:spLocks/>
            </p:cNvSpPr>
            <p:nvPr/>
          </p:nvSpPr>
          <p:spPr bwMode="auto">
            <a:xfrm>
              <a:off x="6335713" y="5508625"/>
              <a:ext cx="11112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75" name="Rectangle 1141"/>
            <p:cNvSpPr>
              <a:spLocks noChangeArrowheads="1"/>
            </p:cNvSpPr>
            <p:nvPr/>
          </p:nvSpPr>
          <p:spPr bwMode="auto">
            <a:xfrm>
              <a:off x="6335713" y="5967413"/>
              <a:ext cx="11112" cy="7937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276" name="Freeform 1142"/>
            <p:cNvSpPr>
              <a:spLocks/>
            </p:cNvSpPr>
            <p:nvPr/>
          </p:nvSpPr>
          <p:spPr bwMode="auto">
            <a:xfrm>
              <a:off x="6359525" y="5910263"/>
              <a:ext cx="17463" cy="0"/>
            </a:xfrm>
            <a:custGeom>
              <a:avLst/>
              <a:gdLst>
                <a:gd name="T0" fmla="*/ 2147483647 w 5"/>
                <a:gd name="T1" fmla="*/ 2147483647 w 5"/>
                <a:gd name="T2" fmla="*/ 2147483647 w 5"/>
                <a:gd name="T3" fmla="*/ 0 w 5"/>
                <a:gd name="T4" fmla="*/ 2147483647 w 5"/>
                <a:gd name="T5" fmla="*/ 0 60000 65536"/>
                <a:gd name="T6" fmla="*/ 0 60000 65536"/>
                <a:gd name="T7" fmla="*/ 0 60000 65536"/>
                <a:gd name="T8" fmla="*/ 0 60000 65536"/>
                <a:gd name="T9" fmla="*/ 0 60000 65536"/>
                <a:gd name="T10" fmla="*/ 0 w 5"/>
                <a:gd name="T11" fmla="*/ 5 w 5"/>
              </a:gdLst>
              <a:ahLst/>
              <a:cxnLst>
                <a:cxn ang="T5">
                  <a:pos x="T0" y="0"/>
                </a:cxn>
                <a:cxn ang="T6">
                  <a:pos x="T1" y="0"/>
                </a:cxn>
                <a:cxn ang="T7">
                  <a:pos x="T2" y="0"/>
                </a:cxn>
                <a:cxn ang="T8">
                  <a:pos x="T3" y="0"/>
                </a:cxn>
                <a:cxn ang="T9">
                  <a:pos x="T4" y="0"/>
                </a:cxn>
              </a:cxnLst>
              <a:rect l="T10" t="0" r="T11" b="0"/>
              <a:pathLst>
                <a:path w="5">
                  <a:moveTo>
                    <a:pt x="2" y="0"/>
                  </a:move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77" name="Freeform 1143"/>
            <p:cNvSpPr>
              <a:spLocks/>
            </p:cNvSpPr>
            <p:nvPr/>
          </p:nvSpPr>
          <p:spPr bwMode="auto">
            <a:xfrm>
              <a:off x="6396038" y="5689600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78" name="Freeform 1144"/>
            <p:cNvSpPr>
              <a:spLocks/>
            </p:cNvSpPr>
            <p:nvPr/>
          </p:nvSpPr>
          <p:spPr bwMode="auto">
            <a:xfrm>
              <a:off x="6396038" y="5681663"/>
              <a:ext cx="0" cy="7937"/>
            </a:xfrm>
            <a:custGeom>
              <a:avLst/>
              <a:gdLst>
                <a:gd name="T0" fmla="*/ 0 h 2"/>
                <a:gd name="T1" fmla="*/ 2147483647 h 2"/>
                <a:gd name="T2" fmla="*/ 0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79" name="Freeform 1145"/>
            <p:cNvSpPr>
              <a:spLocks/>
            </p:cNvSpPr>
            <p:nvPr/>
          </p:nvSpPr>
          <p:spPr bwMode="auto">
            <a:xfrm>
              <a:off x="6396038" y="5667375"/>
              <a:ext cx="12700" cy="14288"/>
            </a:xfrm>
            <a:custGeom>
              <a:avLst/>
              <a:gdLst>
                <a:gd name="T0" fmla="*/ 2147483647 w 3"/>
                <a:gd name="T1" fmla="*/ 0 h 3"/>
                <a:gd name="T2" fmla="*/ 2147483647 w 3"/>
                <a:gd name="T3" fmla="*/ 2147483647 h 3"/>
                <a:gd name="T4" fmla="*/ 0 w 3"/>
                <a:gd name="T5" fmla="*/ 2147483647 h 3"/>
                <a:gd name="T6" fmla="*/ 2147483647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3" y="0"/>
                  </a:moveTo>
                  <a:lnTo>
                    <a:pt x="3" y="3"/>
                  </a:lnTo>
                  <a:lnTo>
                    <a:pt x="0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80" name="Freeform 1146"/>
            <p:cNvSpPr>
              <a:spLocks/>
            </p:cNvSpPr>
            <p:nvPr/>
          </p:nvSpPr>
          <p:spPr bwMode="auto">
            <a:xfrm>
              <a:off x="6426200" y="5700713"/>
              <a:ext cx="12700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81" name="Freeform 1147"/>
            <p:cNvSpPr>
              <a:spLocks/>
            </p:cNvSpPr>
            <p:nvPr/>
          </p:nvSpPr>
          <p:spPr bwMode="auto">
            <a:xfrm>
              <a:off x="6418263" y="5700713"/>
              <a:ext cx="7937" cy="14287"/>
            </a:xfrm>
            <a:custGeom>
              <a:avLst/>
              <a:gdLst>
                <a:gd name="T0" fmla="*/ 0 w 2"/>
                <a:gd name="T1" fmla="*/ 2147483647 h 3"/>
                <a:gd name="T2" fmla="*/ 0 w 2"/>
                <a:gd name="T3" fmla="*/ 0 h 3"/>
                <a:gd name="T4" fmla="*/ 0 w 2"/>
                <a:gd name="T5" fmla="*/ 2147483647 h 3"/>
                <a:gd name="T6" fmla="*/ 2147483647 w 2"/>
                <a:gd name="T7" fmla="*/ 2147483647 h 3"/>
                <a:gd name="T8" fmla="*/ 0 w 2"/>
                <a:gd name="T9" fmla="*/ 2147483647 h 3"/>
                <a:gd name="T10" fmla="*/ 2147483647 w 2"/>
                <a:gd name="T11" fmla="*/ 2147483647 h 3"/>
                <a:gd name="T12" fmla="*/ 0 w 2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3"/>
                <a:gd name="T23" fmla="*/ 2 w 2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82" name="Freeform 1148"/>
            <p:cNvSpPr>
              <a:spLocks/>
            </p:cNvSpPr>
            <p:nvPr/>
          </p:nvSpPr>
          <p:spPr bwMode="auto">
            <a:xfrm>
              <a:off x="6418263" y="5715000"/>
              <a:ext cx="7937" cy="6350"/>
            </a:xfrm>
            <a:custGeom>
              <a:avLst/>
              <a:gdLst>
                <a:gd name="T0" fmla="*/ 0 w 2"/>
                <a:gd name="T1" fmla="*/ 0 h 2"/>
                <a:gd name="T2" fmla="*/ 2147483647 w 2"/>
                <a:gd name="T3" fmla="*/ 0 h 2"/>
                <a:gd name="T4" fmla="*/ 2147483647 w 2"/>
                <a:gd name="T5" fmla="*/ 2147483647 h 2"/>
                <a:gd name="T6" fmla="*/ 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2"/>
                <a:gd name="T14" fmla="*/ 2 w 2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2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83" name="Freeform 1149"/>
            <p:cNvSpPr>
              <a:spLocks/>
            </p:cNvSpPr>
            <p:nvPr/>
          </p:nvSpPr>
          <p:spPr bwMode="auto">
            <a:xfrm>
              <a:off x="6426200" y="5715000"/>
              <a:ext cx="0" cy="6350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84" name="Freeform 1150"/>
            <p:cNvSpPr>
              <a:spLocks/>
            </p:cNvSpPr>
            <p:nvPr/>
          </p:nvSpPr>
          <p:spPr bwMode="auto">
            <a:xfrm>
              <a:off x="6418263" y="5715000"/>
              <a:ext cx="0" cy="6350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  <a:gd name="T6" fmla="*/ 0 h 2"/>
                <a:gd name="T7" fmla="*/ 2 h 2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85" name="Freeform 1151"/>
            <p:cNvSpPr>
              <a:spLocks/>
            </p:cNvSpPr>
            <p:nvPr/>
          </p:nvSpPr>
          <p:spPr bwMode="auto">
            <a:xfrm>
              <a:off x="6426200" y="5721350"/>
              <a:ext cx="0" cy="11113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86" name="Freeform 1152"/>
            <p:cNvSpPr>
              <a:spLocks/>
            </p:cNvSpPr>
            <p:nvPr/>
          </p:nvSpPr>
          <p:spPr bwMode="auto">
            <a:xfrm>
              <a:off x="6408738" y="5521325"/>
              <a:ext cx="9525" cy="9525"/>
            </a:xfrm>
            <a:custGeom>
              <a:avLst/>
              <a:gdLst>
                <a:gd name="T0" fmla="*/ 0 w 3"/>
                <a:gd name="T1" fmla="*/ 2147483647 h 2"/>
                <a:gd name="T2" fmla="*/ 0 w 3"/>
                <a:gd name="T3" fmla="*/ 0 h 2"/>
                <a:gd name="T4" fmla="*/ 2147483647 w 3"/>
                <a:gd name="T5" fmla="*/ 0 h 2"/>
                <a:gd name="T6" fmla="*/ 0 w 3"/>
                <a:gd name="T7" fmla="*/ 0 h 2"/>
                <a:gd name="T8" fmla="*/ 0 w 3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0" y="2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87" name="Freeform 1153"/>
            <p:cNvSpPr>
              <a:spLocks/>
            </p:cNvSpPr>
            <p:nvPr/>
          </p:nvSpPr>
          <p:spPr bwMode="auto">
            <a:xfrm>
              <a:off x="6418263" y="5480050"/>
              <a:ext cx="7937" cy="9525"/>
            </a:xfrm>
            <a:custGeom>
              <a:avLst/>
              <a:gdLst>
                <a:gd name="T0" fmla="*/ 2147483647 w 2"/>
                <a:gd name="T1" fmla="*/ 2147483647 h 3"/>
                <a:gd name="T2" fmla="*/ 0 w 2"/>
                <a:gd name="T3" fmla="*/ 2147483647 h 3"/>
                <a:gd name="T4" fmla="*/ 0 w 2"/>
                <a:gd name="T5" fmla="*/ 0 h 3"/>
                <a:gd name="T6" fmla="*/ 2147483647 w 2"/>
                <a:gd name="T7" fmla="*/ 2147483647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3"/>
                <a:gd name="T14" fmla="*/ 2 w 2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3">
                  <a:moveTo>
                    <a:pt x="2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88" name="Freeform 1154"/>
            <p:cNvSpPr>
              <a:spLocks/>
            </p:cNvSpPr>
            <p:nvPr/>
          </p:nvSpPr>
          <p:spPr bwMode="auto">
            <a:xfrm>
              <a:off x="6418263" y="5508625"/>
              <a:ext cx="7937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89" name="Freeform 1155"/>
            <p:cNvSpPr>
              <a:spLocks/>
            </p:cNvSpPr>
            <p:nvPr/>
          </p:nvSpPr>
          <p:spPr bwMode="auto">
            <a:xfrm>
              <a:off x="6426200" y="5508625"/>
              <a:ext cx="0" cy="12700"/>
            </a:xfrm>
            <a:custGeom>
              <a:avLst/>
              <a:gdLst>
                <a:gd name="T0" fmla="*/ 0 h 3"/>
                <a:gd name="T1" fmla="*/ 2147483647 h 3"/>
                <a:gd name="T2" fmla="*/ 0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90" name="Freeform 1156"/>
            <p:cNvSpPr>
              <a:spLocks/>
            </p:cNvSpPr>
            <p:nvPr/>
          </p:nvSpPr>
          <p:spPr bwMode="auto">
            <a:xfrm>
              <a:off x="6408738" y="5540375"/>
              <a:ext cx="9525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91" name="Freeform 1157"/>
            <p:cNvSpPr>
              <a:spLocks/>
            </p:cNvSpPr>
            <p:nvPr/>
          </p:nvSpPr>
          <p:spPr bwMode="auto">
            <a:xfrm>
              <a:off x="6418263" y="5573713"/>
              <a:ext cx="0" cy="11112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92" name="Freeform 1158"/>
            <p:cNvSpPr>
              <a:spLocks/>
            </p:cNvSpPr>
            <p:nvPr/>
          </p:nvSpPr>
          <p:spPr bwMode="auto">
            <a:xfrm>
              <a:off x="6418263" y="5584825"/>
              <a:ext cx="7937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93" name="Freeform 1159"/>
            <p:cNvSpPr>
              <a:spLocks/>
            </p:cNvSpPr>
            <p:nvPr/>
          </p:nvSpPr>
          <p:spPr bwMode="auto">
            <a:xfrm>
              <a:off x="6396038" y="5657850"/>
              <a:ext cx="12700" cy="9525"/>
            </a:xfrm>
            <a:custGeom>
              <a:avLst/>
              <a:gdLst>
                <a:gd name="T0" fmla="*/ 0 w 3"/>
                <a:gd name="T1" fmla="*/ 2147483647 h 3"/>
                <a:gd name="T2" fmla="*/ 0 w 3"/>
                <a:gd name="T3" fmla="*/ 0 h 3"/>
                <a:gd name="T4" fmla="*/ 2147483647 w 3"/>
                <a:gd name="T5" fmla="*/ 0 h 3"/>
                <a:gd name="T6" fmla="*/ 2147483647 w 3"/>
                <a:gd name="T7" fmla="*/ 2147483647 h 3"/>
                <a:gd name="T8" fmla="*/ 0 w 3"/>
                <a:gd name="T9" fmla="*/ 2147483647 h 3"/>
                <a:gd name="T10" fmla="*/ 2147483647 w 3"/>
                <a:gd name="T11" fmla="*/ 2147483647 h 3"/>
                <a:gd name="T12" fmla="*/ 2147483647 w 3"/>
                <a:gd name="T13" fmla="*/ 0 h 3"/>
                <a:gd name="T14" fmla="*/ 2147483647 w 3"/>
                <a:gd name="T15" fmla="*/ 2147483647 h 3"/>
                <a:gd name="T16" fmla="*/ 0 w 3"/>
                <a:gd name="T17" fmla="*/ 214748364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0" y="3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3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94" name="Freeform 1160"/>
            <p:cNvSpPr>
              <a:spLocks/>
            </p:cNvSpPr>
            <p:nvPr/>
          </p:nvSpPr>
          <p:spPr bwMode="auto">
            <a:xfrm>
              <a:off x="6467475" y="5681663"/>
              <a:ext cx="12700" cy="7937"/>
            </a:xfrm>
            <a:custGeom>
              <a:avLst/>
              <a:gdLst>
                <a:gd name="T0" fmla="*/ 2147483647 w 3"/>
                <a:gd name="T1" fmla="*/ 0 h 2"/>
                <a:gd name="T2" fmla="*/ 2147483647 w 3"/>
                <a:gd name="T3" fmla="*/ 2147483647 h 2"/>
                <a:gd name="T4" fmla="*/ 2147483647 w 3"/>
                <a:gd name="T5" fmla="*/ 0 h 2"/>
                <a:gd name="T6" fmla="*/ 0 w 3"/>
                <a:gd name="T7" fmla="*/ 0 h 2"/>
                <a:gd name="T8" fmla="*/ 2147483647 w 3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3" y="0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95" name="Freeform 1161"/>
            <p:cNvSpPr>
              <a:spLocks/>
            </p:cNvSpPr>
            <p:nvPr/>
          </p:nvSpPr>
          <p:spPr bwMode="auto">
            <a:xfrm>
              <a:off x="6426200" y="5624513"/>
              <a:ext cx="22225" cy="14287"/>
            </a:xfrm>
            <a:custGeom>
              <a:avLst/>
              <a:gdLst>
                <a:gd name="T0" fmla="*/ 2147483647 w 6"/>
                <a:gd name="T1" fmla="*/ 2147483647 h 3"/>
                <a:gd name="T2" fmla="*/ 2147483647 w 6"/>
                <a:gd name="T3" fmla="*/ 2147483647 h 3"/>
                <a:gd name="T4" fmla="*/ 2147483647 w 6"/>
                <a:gd name="T5" fmla="*/ 0 h 3"/>
                <a:gd name="T6" fmla="*/ 0 w 6"/>
                <a:gd name="T7" fmla="*/ 0 h 3"/>
                <a:gd name="T8" fmla="*/ 2147483647 w 6"/>
                <a:gd name="T9" fmla="*/ 0 h 3"/>
                <a:gd name="T10" fmla="*/ 2147483647 w 6"/>
                <a:gd name="T11" fmla="*/ 0 h 3"/>
                <a:gd name="T12" fmla="*/ 2147483647 w 6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3"/>
                <a:gd name="T23" fmla="*/ 6 w 6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3">
                  <a:moveTo>
                    <a:pt x="6" y="3"/>
                  </a:moveTo>
                  <a:lnTo>
                    <a:pt x="3" y="3"/>
                  </a:ln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96" name="Freeform 1162"/>
            <p:cNvSpPr>
              <a:spLocks/>
            </p:cNvSpPr>
            <p:nvPr/>
          </p:nvSpPr>
          <p:spPr bwMode="auto">
            <a:xfrm>
              <a:off x="6456363" y="5681663"/>
              <a:ext cx="23812" cy="7937"/>
            </a:xfrm>
            <a:custGeom>
              <a:avLst/>
              <a:gdLst>
                <a:gd name="T0" fmla="*/ 2147483647 w 6"/>
                <a:gd name="T1" fmla="*/ 2147483647 h 2"/>
                <a:gd name="T2" fmla="*/ 2147483647 w 6"/>
                <a:gd name="T3" fmla="*/ 0 h 2"/>
                <a:gd name="T4" fmla="*/ 0 w 6"/>
                <a:gd name="T5" fmla="*/ 0 h 2"/>
                <a:gd name="T6" fmla="*/ 2147483647 w 6"/>
                <a:gd name="T7" fmla="*/ 0 h 2"/>
                <a:gd name="T8" fmla="*/ 2147483647 w 6"/>
                <a:gd name="T9" fmla="*/ 0 h 2"/>
                <a:gd name="T10" fmla="*/ 2147483647 w 6"/>
                <a:gd name="T11" fmla="*/ 2147483647 h 2"/>
                <a:gd name="T12" fmla="*/ 2147483647 w 6"/>
                <a:gd name="T13" fmla="*/ 2147483647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2"/>
                <a:gd name="T23" fmla="*/ 6 w 6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2">
                  <a:moveTo>
                    <a:pt x="3" y="2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97" name="Freeform 1163"/>
            <p:cNvSpPr>
              <a:spLocks/>
            </p:cNvSpPr>
            <p:nvPr/>
          </p:nvSpPr>
          <p:spPr bwMode="auto">
            <a:xfrm>
              <a:off x="6456363" y="5700713"/>
              <a:ext cx="0" cy="14287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298" name="Rectangle 1164"/>
            <p:cNvSpPr>
              <a:spLocks noChangeArrowheads="1"/>
            </p:cNvSpPr>
            <p:nvPr/>
          </p:nvSpPr>
          <p:spPr bwMode="auto">
            <a:xfrm>
              <a:off x="6396038" y="5715000"/>
              <a:ext cx="12700" cy="6350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299" name="Freeform 1165"/>
            <p:cNvSpPr>
              <a:spLocks/>
            </p:cNvSpPr>
            <p:nvPr/>
          </p:nvSpPr>
          <p:spPr bwMode="auto">
            <a:xfrm>
              <a:off x="6408738" y="5681663"/>
              <a:ext cx="9525" cy="7937"/>
            </a:xfrm>
            <a:custGeom>
              <a:avLst/>
              <a:gdLst>
                <a:gd name="T0" fmla="*/ 0 w 3"/>
                <a:gd name="T1" fmla="*/ 0 h 2"/>
                <a:gd name="T2" fmla="*/ 2147483647 w 3"/>
                <a:gd name="T3" fmla="*/ 0 h 2"/>
                <a:gd name="T4" fmla="*/ 2147483647 w 3"/>
                <a:gd name="T5" fmla="*/ 2147483647 h 2"/>
                <a:gd name="T6" fmla="*/ 2147483647 w 3"/>
                <a:gd name="T7" fmla="*/ 0 h 2"/>
                <a:gd name="T8" fmla="*/ 0 w 3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0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00" name="Freeform 1166"/>
            <p:cNvSpPr>
              <a:spLocks/>
            </p:cNvSpPr>
            <p:nvPr/>
          </p:nvSpPr>
          <p:spPr bwMode="auto">
            <a:xfrm>
              <a:off x="6408738" y="5689600"/>
              <a:ext cx="0" cy="11113"/>
            </a:xfrm>
            <a:custGeom>
              <a:avLst/>
              <a:gdLst>
                <a:gd name="T0" fmla="*/ 2147483647 h 3"/>
                <a:gd name="T1" fmla="*/ 0 h 3"/>
                <a:gd name="T2" fmla="*/ 2147483647 h 3"/>
                <a:gd name="T3" fmla="*/ 0 60000 65536"/>
                <a:gd name="T4" fmla="*/ 0 60000 65536"/>
                <a:gd name="T5" fmla="*/ 0 60000 65536"/>
                <a:gd name="T6" fmla="*/ 0 h 3"/>
                <a:gd name="T7" fmla="*/ 3 h 3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01" name="Freeform 1167"/>
            <p:cNvSpPr>
              <a:spLocks/>
            </p:cNvSpPr>
            <p:nvPr/>
          </p:nvSpPr>
          <p:spPr bwMode="auto">
            <a:xfrm>
              <a:off x="6737350" y="5848350"/>
              <a:ext cx="11113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02" name="Freeform 1168"/>
            <p:cNvSpPr>
              <a:spLocks/>
            </p:cNvSpPr>
            <p:nvPr/>
          </p:nvSpPr>
          <p:spPr bwMode="auto">
            <a:xfrm>
              <a:off x="6748463" y="5848350"/>
              <a:ext cx="19050" cy="0"/>
            </a:xfrm>
            <a:custGeom>
              <a:avLst/>
              <a:gdLst>
                <a:gd name="T0" fmla="*/ 2147483647 w 5"/>
                <a:gd name="T1" fmla="*/ 2147483647 w 5"/>
                <a:gd name="T2" fmla="*/ 2147483647 w 5"/>
                <a:gd name="T3" fmla="*/ 0 w 5"/>
                <a:gd name="T4" fmla="*/ 2147483647 w 5"/>
                <a:gd name="T5" fmla="*/ 0 60000 65536"/>
                <a:gd name="T6" fmla="*/ 0 60000 65536"/>
                <a:gd name="T7" fmla="*/ 0 60000 65536"/>
                <a:gd name="T8" fmla="*/ 0 60000 65536"/>
                <a:gd name="T9" fmla="*/ 0 60000 65536"/>
                <a:gd name="T10" fmla="*/ 0 w 5"/>
                <a:gd name="T11" fmla="*/ 5 w 5"/>
              </a:gdLst>
              <a:ahLst/>
              <a:cxnLst>
                <a:cxn ang="T5">
                  <a:pos x="T0" y="0"/>
                </a:cxn>
                <a:cxn ang="T6">
                  <a:pos x="T1" y="0"/>
                </a:cxn>
                <a:cxn ang="T7">
                  <a:pos x="T2" y="0"/>
                </a:cxn>
                <a:cxn ang="T8">
                  <a:pos x="T3" y="0"/>
                </a:cxn>
                <a:cxn ang="T9">
                  <a:pos x="T4" y="0"/>
                </a:cxn>
              </a:cxnLst>
              <a:rect l="T10" t="0" r="T11" b="0"/>
              <a:pathLst>
                <a:path w="5">
                  <a:moveTo>
                    <a:pt x="2" y="0"/>
                  </a:move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03" name="Freeform 1169"/>
            <p:cNvSpPr>
              <a:spLocks/>
            </p:cNvSpPr>
            <p:nvPr/>
          </p:nvSpPr>
          <p:spPr bwMode="auto">
            <a:xfrm>
              <a:off x="6754813" y="5881688"/>
              <a:ext cx="12700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04" name="Freeform 1170"/>
            <p:cNvSpPr>
              <a:spLocks/>
            </p:cNvSpPr>
            <p:nvPr/>
          </p:nvSpPr>
          <p:spPr bwMode="auto">
            <a:xfrm>
              <a:off x="6737350" y="5881688"/>
              <a:ext cx="17463" cy="9525"/>
            </a:xfrm>
            <a:custGeom>
              <a:avLst/>
              <a:gdLst>
                <a:gd name="T0" fmla="*/ 2147483647 w 5"/>
                <a:gd name="T1" fmla="*/ 2147483647 h 3"/>
                <a:gd name="T2" fmla="*/ 2147483647 w 5"/>
                <a:gd name="T3" fmla="*/ 0 h 3"/>
                <a:gd name="T4" fmla="*/ 2147483647 w 5"/>
                <a:gd name="T5" fmla="*/ 2147483647 h 3"/>
                <a:gd name="T6" fmla="*/ 2147483647 w 5"/>
                <a:gd name="T7" fmla="*/ 2147483647 h 3"/>
                <a:gd name="T8" fmla="*/ 2147483647 w 5"/>
                <a:gd name="T9" fmla="*/ 0 h 3"/>
                <a:gd name="T10" fmla="*/ 2147483647 w 5"/>
                <a:gd name="T11" fmla="*/ 2147483647 h 3"/>
                <a:gd name="T12" fmla="*/ 2147483647 w 5"/>
                <a:gd name="T13" fmla="*/ 2147483647 h 3"/>
                <a:gd name="T14" fmla="*/ 0 w 5"/>
                <a:gd name="T15" fmla="*/ 2147483647 h 3"/>
                <a:gd name="T16" fmla="*/ 2147483647 w 5"/>
                <a:gd name="T17" fmla="*/ 214748364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3"/>
                <a:gd name="T29" fmla="*/ 5 w 5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3">
                  <a:moveTo>
                    <a:pt x="3" y="3"/>
                  </a:moveTo>
                  <a:lnTo>
                    <a:pt x="3" y="0"/>
                  </a:lnTo>
                  <a:lnTo>
                    <a:pt x="3" y="3"/>
                  </a:lnTo>
                  <a:lnTo>
                    <a:pt x="5" y="3"/>
                  </a:lnTo>
                  <a:lnTo>
                    <a:pt x="5" y="0"/>
                  </a:lnTo>
                  <a:lnTo>
                    <a:pt x="5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05" name="Freeform 1171"/>
            <p:cNvSpPr>
              <a:spLocks/>
            </p:cNvSpPr>
            <p:nvPr/>
          </p:nvSpPr>
          <p:spPr bwMode="auto">
            <a:xfrm>
              <a:off x="6737350" y="5881688"/>
              <a:ext cx="11113" cy="0"/>
            </a:xfrm>
            <a:custGeom>
              <a:avLst/>
              <a:gdLst>
                <a:gd name="T0" fmla="*/ 2147483647 w 3"/>
                <a:gd name="T1" fmla="*/ 0 w 3"/>
                <a:gd name="T2" fmla="*/ 2147483647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06" name="Freeform 1172"/>
            <p:cNvSpPr>
              <a:spLocks/>
            </p:cNvSpPr>
            <p:nvPr/>
          </p:nvSpPr>
          <p:spPr bwMode="auto">
            <a:xfrm>
              <a:off x="3386138" y="5872163"/>
              <a:ext cx="700087" cy="347662"/>
            </a:xfrm>
            <a:custGeom>
              <a:avLst/>
              <a:gdLst>
                <a:gd name="T0" fmla="*/ 2147483647 w 186"/>
                <a:gd name="T1" fmla="*/ 2147483647 h 88"/>
                <a:gd name="T2" fmla="*/ 2147483647 w 186"/>
                <a:gd name="T3" fmla="*/ 2147483647 h 88"/>
                <a:gd name="T4" fmla="*/ 0 w 186"/>
                <a:gd name="T5" fmla="*/ 2147483647 h 88"/>
                <a:gd name="T6" fmla="*/ 0 w 186"/>
                <a:gd name="T7" fmla="*/ 2147483647 h 88"/>
                <a:gd name="T8" fmla="*/ 2147483647 w 186"/>
                <a:gd name="T9" fmla="*/ 2147483647 h 88"/>
                <a:gd name="T10" fmla="*/ 2147483647 w 186"/>
                <a:gd name="T11" fmla="*/ 2147483647 h 88"/>
                <a:gd name="T12" fmla="*/ 2147483647 w 186"/>
                <a:gd name="T13" fmla="*/ 2147483647 h 88"/>
                <a:gd name="T14" fmla="*/ 2147483647 w 186"/>
                <a:gd name="T15" fmla="*/ 2147483647 h 88"/>
                <a:gd name="T16" fmla="*/ 2147483647 w 186"/>
                <a:gd name="T17" fmla="*/ 2147483647 h 88"/>
                <a:gd name="T18" fmla="*/ 2147483647 w 186"/>
                <a:gd name="T19" fmla="*/ 2147483647 h 88"/>
                <a:gd name="T20" fmla="*/ 2147483647 w 186"/>
                <a:gd name="T21" fmla="*/ 2147483647 h 88"/>
                <a:gd name="T22" fmla="*/ 2147483647 w 186"/>
                <a:gd name="T23" fmla="*/ 2147483647 h 88"/>
                <a:gd name="T24" fmla="*/ 2147483647 w 186"/>
                <a:gd name="T25" fmla="*/ 0 h 88"/>
                <a:gd name="T26" fmla="*/ 2147483647 w 186"/>
                <a:gd name="T27" fmla="*/ 2147483647 h 88"/>
                <a:gd name="T28" fmla="*/ 2147483647 w 186"/>
                <a:gd name="T29" fmla="*/ 2147483647 h 88"/>
                <a:gd name="T30" fmla="*/ 2147483647 w 186"/>
                <a:gd name="T31" fmla="*/ 2147483647 h 88"/>
                <a:gd name="T32" fmla="*/ 2147483647 w 186"/>
                <a:gd name="T33" fmla="*/ 2147483647 h 88"/>
                <a:gd name="T34" fmla="*/ 2147483647 w 186"/>
                <a:gd name="T35" fmla="*/ 2147483647 h 88"/>
                <a:gd name="T36" fmla="*/ 2147483647 w 186"/>
                <a:gd name="T37" fmla="*/ 2147483647 h 88"/>
                <a:gd name="T38" fmla="*/ 2147483647 w 186"/>
                <a:gd name="T39" fmla="*/ 2147483647 h 88"/>
                <a:gd name="T40" fmla="*/ 2147483647 w 186"/>
                <a:gd name="T41" fmla="*/ 2147483647 h 88"/>
                <a:gd name="T42" fmla="*/ 2147483647 w 186"/>
                <a:gd name="T43" fmla="*/ 2147483647 h 88"/>
                <a:gd name="T44" fmla="*/ 2147483647 w 186"/>
                <a:gd name="T45" fmla="*/ 2147483647 h 88"/>
                <a:gd name="T46" fmla="*/ 2147483647 w 186"/>
                <a:gd name="T47" fmla="*/ 2147483647 h 88"/>
                <a:gd name="T48" fmla="*/ 2147483647 w 186"/>
                <a:gd name="T49" fmla="*/ 2147483647 h 88"/>
                <a:gd name="T50" fmla="*/ 2147483647 w 186"/>
                <a:gd name="T51" fmla="*/ 2147483647 h 88"/>
                <a:gd name="T52" fmla="*/ 2147483647 w 186"/>
                <a:gd name="T53" fmla="*/ 2147483647 h 88"/>
                <a:gd name="T54" fmla="*/ 2147483647 w 186"/>
                <a:gd name="T55" fmla="*/ 2147483647 h 88"/>
                <a:gd name="T56" fmla="*/ 2147483647 w 186"/>
                <a:gd name="T57" fmla="*/ 2147483647 h 88"/>
                <a:gd name="T58" fmla="*/ 2147483647 w 186"/>
                <a:gd name="T59" fmla="*/ 2147483647 h 88"/>
                <a:gd name="T60" fmla="*/ 2147483647 w 186"/>
                <a:gd name="T61" fmla="*/ 2147483647 h 88"/>
                <a:gd name="T62" fmla="*/ 2147483647 w 186"/>
                <a:gd name="T63" fmla="*/ 2147483647 h 88"/>
                <a:gd name="T64" fmla="*/ 2147483647 w 186"/>
                <a:gd name="T65" fmla="*/ 2147483647 h 88"/>
                <a:gd name="T66" fmla="*/ 2147483647 w 186"/>
                <a:gd name="T67" fmla="*/ 2147483647 h 88"/>
                <a:gd name="T68" fmla="*/ 2147483647 w 186"/>
                <a:gd name="T69" fmla="*/ 2147483647 h 88"/>
                <a:gd name="T70" fmla="*/ 2147483647 w 186"/>
                <a:gd name="T71" fmla="*/ 2147483647 h 88"/>
                <a:gd name="T72" fmla="*/ 2147483647 w 186"/>
                <a:gd name="T73" fmla="*/ 2147483647 h 88"/>
                <a:gd name="T74" fmla="*/ 2147483647 w 186"/>
                <a:gd name="T75" fmla="*/ 2147483647 h 88"/>
                <a:gd name="T76" fmla="*/ 2147483647 w 186"/>
                <a:gd name="T77" fmla="*/ 2147483647 h 88"/>
                <a:gd name="T78" fmla="*/ 2147483647 w 186"/>
                <a:gd name="T79" fmla="*/ 2147483647 h 88"/>
                <a:gd name="T80" fmla="*/ 2147483647 w 186"/>
                <a:gd name="T81" fmla="*/ 2147483647 h 88"/>
                <a:gd name="T82" fmla="*/ 2147483647 w 186"/>
                <a:gd name="T83" fmla="*/ 2147483647 h 88"/>
                <a:gd name="T84" fmla="*/ 2147483647 w 186"/>
                <a:gd name="T85" fmla="*/ 2147483647 h 88"/>
                <a:gd name="T86" fmla="*/ 2147483647 w 186"/>
                <a:gd name="T87" fmla="*/ 2147483647 h 88"/>
                <a:gd name="T88" fmla="*/ 2147483647 w 186"/>
                <a:gd name="T89" fmla="*/ 2147483647 h 88"/>
                <a:gd name="T90" fmla="*/ 2147483647 w 186"/>
                <a:gd name="T91" fmla="*/ 2147483647 h 88"/>
                <a:gd name="T92" fmla="*/ 2147483647 w 186"/>
                <a:gd name="T93" fmla="*/ 2147483647 h 88"/>
                <a:gd name="T94" fmla="*/ 2147483647 w 186"/>
                <a:gd name="T95" fmla="*/ 2147483647 h 88"/>
                <a:gd name="T96" fmla="*/ 2147483647 w 186"/>
                <a:gd name="T97" fmla="*/ 2147483647 h 88"/>
                <a:gd name="T98" fmla="*/ 2147483647 w 186"/>
                <a:gd name="T99" fmla="*/ 2147483647 h 88"/>
                <a:gd name="T100" fmla="*/ 2147483647 w 186"/>
                <a:gd name="T101" fmla="*/ 2147483647 h 88"/>
                <a:gd name="T102" fmla="*/ 2147483647 w 186"/>
                <a:gd name="T103" fmla="*/ 2147483647 h 88"/>
                <a:gd name="T104" fmla="*/ 2147483647 w 186"/>
                <a:gd name="T105" fmla="*/ 2147483647 h 8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86"/>
                <a:gd name="T160" fmla="*/ 0 h 88"/>
                <a:gd name="T161" fmla="*/ 186 w 186"/>
                <a:gd name="T162" fmla="*/ 88 h 8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86" h="88">
                  <a:moveTo>
                    <a:pt x="2" y="64"/>
                  </a:moveTo>
                  <a:lnTo>
                    <a:pt x="5" y="61"/>
                  </a:lnTo>
                  <a:lnTo>
                    <a:pt x="5" y="56"/>
                  </a:lnTo>
                  <a:lnTo>
                    <a:pt x="2" y="53"/>
                  </a:lnTo>
                  <a:lnTo>
                    <a:pt x="2" y="50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2" y="37"/>
                  </a:lnTo>
                  <a:lnTo>
                    <a:pt x="5" y="32"/>
                  </a:lnTo>
                  <a:lnTo>
                    <a:pt x="8" y="29"/>
                  </a:lnTo>
                  <a:lnTo>
                    <a:pt x="8" y="26"/>
                  </a:lnTo>
                  <a:lnTo>
                    <a:pt x="8" y="24"/>
                  </a:lnTo>
                  <a:lnTo>
                    <a:pt x="5" y="21"/>
                  </a:lnTo>
                  <a:lnTo>
                    <a:pt x="5" y="18"/>
                  </a:lnTo>
                  <a:lnTo>
                    <a:pt x="8" y="16"/>
                  </a:lnTo>
                  <a:lnTo>
                    <a:pt x="8" y="13"/>
                  </a:lnTo>
                  <a:lnTo>
                    <a:pt x="10" y="13"/>
                  </a:lnTo>
                  <a:lnTo>
                    <a:pt x="13" y="10"/>
                  </a:lnTo>
                  <a:lnTo>
                    <a:pt x="16" y="10"/>
                  </a:lnTo>
                  <a:lnTo>
                    <a:pt x="18" y="8"/>
                  </a:lnTo>
                  <a:lnTo>
                    <a:pt x="21" y="8"/>
                  </a:lnTo>
                  <a:lnTo>
                    <a:pt x="24" y="5"/>
                  </a:lnTo>
                  <a:lnTo>
                    <a:pt x="24" y="2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4" y="2"/>
                  </a:lnTo>
                  <a:lnTo>
                    <a:pt x="34" y="5"/>
                  </a:lnTo>
                  <a:lnTo>
                    <a:pt x="37" y="8"/>
                  </a:lnTo>
                  <a:lnTo>
                    <a:pt x="37" y="13"/>
                  </a:lnTo>
                  <a:lnTo>
                    <a:pt x="37" y="16"/>
                  </a:lnTo>
                  <a:lnTo>
                    <a:pt x="37" y="18"/>
                  </a:lnTo>
                  <a:lnTo>
                    <a:pt x="40" y="24"/>
                  </a:lnTo>
                  <a:lnTo>
                    <a:pt x="40" y="29"/>
                  </a:lnTo>
                  <a:lnTo>
                    <a:pt x="37" y="32"/>
                  </a:lnTo>
                  <a:lnTo>
                    <a:pt x="37" y="37"/>
                  </a:lnTo>
                  <a:lnTo>
                    <a:pt x="37" y="40"/>
                  </a:lnTo>
                  <a:lnTo>
                    <a:pt x="40" y="42"/>
                  </a:lnTo>
                  <a:lnTo>
                    <a:pt x="42" y="45"/>
                  </a:lnTo>
                  <a:lnTo>
                    <a:pt x="42" y="48"/>
                  </a:lnTo>
                  <a:lnTo>
                    <a:pt x="45" y="50"/>
                  </a:lnTo>
                  <a:lnTo>
                    <a:pt x="42" y="56"/>
                  </a:lnTo>
                  <a:lnTo>
                    <a:pt x="42" y="61"/>
                  </a:lnTo>
                  <a:lnTo>
                    <a:pt x="42" y="64"/>
                  </a:lnTo>
                  <a:lnTo>
                    <a:pt x="42" y="66"/>
                  </a:lnTo>
                  <a:lnTo>
                    <a:pt x="45" y="69"/>
                  </a:lnTo>
                  <a:lnTo>
                    <a:pt x="48" y="72"/>
                  </a:lnTo>
                  <a:lnTo>
                    <a:pt x="50" y="72"/>
                  </a:lnTo>
                  <a:lnTo>
                    <a:pt x="50" y="74"/>
                  </a:lnTo>
                  <a:lnTo>
                    <a:pt x="50" y="77"/>
                  </a:lnTo>
                  <a:lnTo>
                    <a:pt x="48" y="77"/>
                  </a:lnTo>
                  <a:lnTo>
                    <a:pt x="50" y="80"/>
                  </a:lnTo>
                  <a:lnTo>
                    <a:pt x="53" y="80"/>
                  </a:lnTo>
                  <a:lnTo>
                    <a:pt x="56" y="82"/>
                  </a:lnTo>
                  <a:lnTo>
                    <a:pt x="58" y="82"/>
                  </a:lnTo>
                  <a:lnTo>
                    <a:pt x="64" y="82"/>
                  </a:lnTo>
                  <a:lnTo>
                    <a:pt x="66" y="82"/>
                  </a:lnTo>
                  <a:lnTo>
                    <a:pt x="69" y="85"/>
                  </a:lnTo>
                  <a:lnTo>
                    <a:pt x="69" y="88"/>
                  </a:lnTo>
                  <a:lnTo>
                    <a:pt x="72" y="88"/>
                  </a:lnTo>
                  <a:lnTo>
                    <a:pt x="74" y="88"/>
                  </a:lnTo>
                  <a:lnTo>
                    <a:pt x="77" y="88"/>
                  </a:lnTo>
                  <a:lnTo>
                    <a:pt x="80" y="85"/>
                  </a:lnTo>
                  <a:lnTo>
                    <a:pt x="82" y="85"/>
                  </a:lnTo>
                  <a:lnTo>
                    <a:pt x="85" y="82"/>
                  </a:lnTo>
                  <a:lnTo>
                    <a:pt x="88" y="85"/>
                  </a:lnTo>
                  <a:lnTo>
                    <a:pt x="93" y="82"/>
                  </a:lnTo>
                  <a:lnTo>
                    <a:pt x="96" y="82"/>
                  </a:lnTo>
                  <a:lnTo>
                    <a:pt x="98" y="82"/>
                  </a:lnTo>
                  <a:lnTo>
                    <a:pt x="101" y="80"/>
                  </a:lnTo>
                  <a:lnTo>
                    <a:pt x="104" y="80"/>
                  </a:lnTo>
                  <a:lnTo>
                    <a:pt x="106" y="80"/>
                  </a:lnTo>
                  <a:lnTo>
                    <a:pt x="109" y="77"/>
                  </a:lnTo>
                  <a:lnTo>
                    <a:pt x="112" y="77"/>
                  </a:lnTo>
                  <a:lnTo>
                    <a:pt x="114" y="74"/>
                  </a:lnTo>
                  <a:lnTo>
                    <a:pt x="117" y="74"/>
                  </a:lnTo>
                  <a:lnTo>
                    <a:pt x="117" y="72"/>
                  </a:lnTo>
                  <a:lnTo>
                    <a:pt x="120" y="72"/>
                  </a:lnTo>
                  <a:lnTo>
                    <a:pt x="122" y="69"/>
                  </a:lnTo>
                  <a:lnTo>
                    <a:pt x="125" y="66"/>
                  </a:lnTo>
                  <a:lnTo>
                    <a:pt x="125" y="64"/>
                  </a:lnTo>
                  <a:lnTo>
                    <a:pt x="128" y="61"/>
                  </a:lnTo>
                  <a:lnTo>
                    <a:pt x="130" y="58"/>
                  </a:lnTo>
                  <a:lnTo>
                    <a:pt x="133" y="61"/>
                  </a:lnTo>
                  <a:lnTo>
                    <a:pt x="136" y="61"/>
                  </a:lnTo>
                  <a:lnTo>
                    <a:pt x="138" y="58"/>
                  </a:lnTo>
                  <a:lnTo>
                    <a:pt x="141" y="56"/>
                  </a:lnTo>
                  <a:lnTo>
                    <a:pt x="144" y="56"/>
                  </a:lnTo>
                  <a:lnTo>
                    <a:pt x="146" y="56"/>
                  </a:lnTo>
                  <a:lnTo>
                    <a:pt x="149" y="58"/>
                  </a:lnTo>
                  <a:lnTo>
                    <a:pt x="149" y="56"/>
                  </a:lnTo>
                  <a:lnTo>
                    <a:pt x="152" y="56"/>
                  </a:lnTo>
                  <a:lnTo>
                    <a:pt x="152" y="53"/>
                  </a:lnTo>
                  <a:lnTo>
                    <a:pt x="154" y="50"/>
                  </a:lnTo>
                  <a:lnTo>
                    <a:pt x="157" y="50"/>
                  </a:lnTo>
                  <a:lnTo>
                    <a:pt x="160" y="50"/>
                  </a:lnTo>
                  <a:lnTo>
                    <a:pt x="162" y="50"/>
                  </a:lnTo>
                  <a:lnTo>
                    <a:pt x="165" y="50"/>
                  </a:lnTo>
                  <a:lnTo>
                    <a:pt x="165" y="53"/>
                  </a:lnTo>
                  <a:lnTo>
                    <a:pt x="168" y="56"/>
                  </a:lnTo>
                  <a:lnTo>
                    <a:pt x="170" y="56"/>
                  </a:lnTo>
                  <a:lnTo>
                    <a:pt x="173" y="58"/>
                  </a:lnTo>
                  <a:lnTo>
                    <a:pt x="178" y="58"/>
                  </a:lnTo>
                  <a:lnTo>
                    <a:pt x="181" y="61"/>
                  </a:lnTo>
                  <a:lnTo>
                    <a:pt x="184" y="64"/>
                  </a:lnTo>
                  <a:lnTo>
                    <a:pt x="186" y="64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07" name="Freeform 1173"/>
            <p:cNvSpPr>
              <a:spLocks/>
            </p:cNvSpPr>
            <p:nvPr/>
          </p:nvSpPr>
          <p:spPr bwMode="auto">
            <a:xfrm>
              <a:off x="4665663" y="6575425"/>
              <a:ext cx="133350" cy="427038"/>
            </a:xfrm>
            <a:custGeom>
              <a:avLst/>
              <a:gdLst>
                <a:gd name="T0" fmla="*/ 2147483647 w 35"/>
                <a:gd name="T1" fmla="*/ 2147483647 h 107"/>
                <a:gd name="T2" fmla="*/ 2147483647 w 35"/>
                <a:gd name="T3" fmla="*/ 2147483647 h 107"/>
                <a:gd name="T4" fmla="*/ 2147483647 w 35"/>
                <a:gd name="T5" fmla="*/ 2147483647 h 107"/>
                <a:gd name="T6" fmla="*/ 2147483647 w 35"/>
                <a:gd name="T7" fmla="*/ 2147483647 h 107"/>
                <a:gd name="T8" fmla="*/ 2147483647 w 35"/>
                <a:gd name="T9" fmla="*/ 2147483647 h 107"/>
                <a:gd name="T10" fmla="*/ 2147483647 w 35"/>
                <a:gd name="T11" fmla="*/ 2147483647 h 107"/>
                <a:gd name="T12" fmla="*/ 2147483647 w 35"/>
                <a:gd name="T13" fmla="*/ 2147483647 h 107"/>
                <a:gd name="T14" fmla="*/ 2147483647 w 35"/>
                <a:gd name="T15" fmla="*/ 2147483647 h 107"/>
                <a:gd name="T16" fmla="*/ 2147483647 w 35"/>
                <a:gd name="T17" fmla="*/ 2147483647 h 107"/>
                <a:gd name="T18" fmla="*/ 2147483647 w 35"/>
                <a:gd name="T19" fmla="*/ 2147483647 h 107"/>
                <a:gd name="T20" fmla="*/ 0 w 35"/>
                <a:gd name="T21" fmla="*/ 2147483647 h 107"/>
                <a:gd name="T22" fmla="*/ 0 w 35"/>
                <a:gd name="T23" fmla="*/ 2147483647 h 107"/>
                <a:gd name="T24" fmla="*/ 2147483647 w 35"/>
                <a:gd name="T25" fmla="*/ 2147483647 h 107"/>
                <a:gd name="T26" fmla="*/ 0 w 35"/>
                <a:gd name="T27" fmla="*/ 2147483647 h 107"/>
                <a:gd name="T28" fmla="*/ 0 w 35"/>
                <a:gd name="T29" fmla="*/ 2147483647 h 107"/>
                <a:gd name="T30" fmla="*/ 2147483647 w 35"/>
                <a:gd name="T31" fmla="*/ 2147483647 h 107"/>
                <a:gd name="T32" fmla="*/ 2147483647 w 35"/>
                <a:gd name="T33" fmla="*/ 2147483647 h 107"/>
                <a:gd name="T34" fmla="*/ 2147483647 w 35"/>
                <a:gd name="T35" fmla="*/ 2147483647 h 107"/>
                <a:gd name="T36" fmla="*/ 2147483647 w 35"/>
                <a:gd name="T37" fmla="*/ 2147483647 h 107"/>
                <a:gd name="T38" fmla="*/ 2147483647 w 35"/>
                <a:gd name="T39" fmla="*/ 2147483647 h 107"/>
                <a:gd name="T40" fmla="*/ 2147483647 w 35"/>
                <a:gd name="T41" fmla="*/ 2147483647 h 107"/>
                <a:gd name="T42" fmla="*/ 2147483647 w 35"/>
                <a:gd name="T43" fmla="*/ 2147483647 h 107"/>
                <a:gd name="T44" fmla="*/ 2147483647 w 35"/>
                <a:gd name="T45" fmla="*/ 2147483647 h 107"/>
                <a:gd name="T46" fmla="*/ 2147483647 w 35"/>
                <a:gd name="T47" fmla="*/ 2147483647 h 107"/>
                <a:gd name="T48" fmla="*/ 2147483647 w 35"/>
                <a:gd name="T49" fmla="*/ 2147483647 h 107"/>
                <a:gd name="T50" fmla="*/ 2147483647 w 35"/>
                <a:gd name="T51" fmla="*/ 2147483647 h 107"/>
                <a:gd name="T52" fmla="*/ 2147483647 w 35"/>
                <a:gd name="T53" fmla="*/ 2147483647 h 107"/>
                <a:gd name="T54" fmla="*/ 2147483647 w 35"/>
                <a:gd name="T55" fmla="*/ 2147483647 h 107"/>
                <a:gd name="T56" fmla="*/ 2147483647 w 35"/>
                <a:gd name="T57" fmla="*/ 2147483647 h 107"/>
                <a:gd name="T58" fmla="*/ 2147483647 w 35"/>
                <a:gd name="T59" fmla="*/ 2147483647 h 107"/>
                <a:gd name="T60" fmla="*/ 2147483647 w 35"/>
                <a:gd name="T61" fmla="*/ 2147483647 h 107"/>
                <a:gd name="T62" fmla="*/ 2147483647 w 35"/>
                <a:gd name="T63" fmla="*/ 2147483647 h 107"/>
                <a:gd name="T64" fmla="*/ 2147483647 w 35"/>
                <a:gd name="T65" fmla="*/ 2147483647 h 107"/>
                <a:gd name="T66" fmla="*/ 2147483647 w 35"/>
                <a:gd name="T67" fmla="*/ 2147483647 h 107"/>
                <a:gd name="T68" fmla="*/ 2147483647 w 35"/>
                <a:gd name="T69" fmla="*/ 2147483647 h 107"/>
                <a:gd name="T70" fmla="*/ 2147483647 w 35"/>
                <a:gd name="T71" fmla="*/ 2147483647 h 107"/>
                <a:gd name="T72" fmla="*/ 2147483647 w 35"/>
                <a:gd name="T73" fmla="*/ 2147483647 h 107"/>
                <a:gd name="T74" fmla="*/ 2147483647 w 35"/>
                <a:gd name="T75" fmla="*/ 2147483647 h 107"/>
                <a:gd name="T76" fmla="*/ 2147483647 w 35"/>
                <a:gd name="T77" fmla="*/ 2147483647 h 107"/>
                <a:gd name="T78" fmla="*/ 2147483647 w 35"/>
                <a:gd name="T79" fmla="*/ 2147483647 h 107"/>
                <a:gd name="T80" fmla="*/ 2147483647 w 35"/>
                <a:gd name="T81" fmla="*/ 2147483647 h 107"/>
                <a:gd name="T82" fmla="*/ 2147483647 w 35"/>
                <a:gd name="T83" fmla="*/ 0 h 107"/>
                <a:gd name="T84" fmla="*/ 2147483647 w 35"/>
                <a:gd name="T85" fmla="*/ 0 h 107"/>
                <a:gd name="T86" fmla="*/ 2147483647 w 35"/>
                <a:gd name="T87" fmla="*/ 0 h 107"/>
                <a:gd name="T88" fmla="*/ 2147483647 w 35"/>
                <a:gd name="T89" fmla="*/ 0 h 107"/>
                <a:gd name="T90" fmla="*/ 2147483647 w 35"/>
                <a:gd name="T91" fmla="*/ 0 h 10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5"/>
                <a:gd name="T139" fmla="*/ 0 h 107"/>
                <a:gd name="T140" fmla="*/ 35 w 35"/>
                <a:gd name="T141" fmla="*/ 107 h 10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5" h="107">
                  <a:moveTo>
                    <a:pt x="19" y="107"/>
                  </a:moveTo>
                  <a:lnTo>
                    <a:pt x="16" y="104"/>
                  </a:lnTo>
                  <a:lnTo>
                    <a:pt x="13" y="101"/>
                  </a:lnTo>
                  <a:lnTo>
                    <a:pt x="13" y="96"/>
                  </a:lnTo>
                  <a:lnTo>
                    <a:pt x="11" y="93"/>
                  </a:lnTo>
                  <a:lnTo>
                    <a:pt x="5" y="93"/>
                  </a:lnTo>
                  <a:lnTo>
                    <a:pt x="3" y="93"/>
                  </a:lnTo>
                  <a:lnTo>
                    <a:pt x="3" y="91"/>
                  </a:lnTo>
                  <a:lnTo>
                    <a:pt x="3" y="88"/>
                  </a:lnTo>
                  <a:lnTo>
                    <a:pt x="3" y="85"/>
                  </a:lnTo>
                  <a:lnTo>
                    <a:pt x="0" y="83"/>
                  </a:lnTo>
                  <a:lnTo>
                    <a:pt x="0" y="80"/>
                  </a:lnTo>
                  <a:lnTo>
                    <a:pt x="3" y="77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3" y="67"/>
                  </a:lnTo>
                  <a:lnTo>
                    <a:pt x="5" y="67"/>
                  </a:lnTo>
                  <a:lnTo>
                    <a:pt x="8" y="67"/>
                  </a:lnTo>
                  <a:lnTo>
                    <a:pt x="8" y="64"/>
                  </a:lnTo>
                  <a:lnTo>
                    <a:pt x="8" y="61"/>
                  </a:lnTo>
                  <a:lnTo>
                    <a:pt x="8" y="59"/>
                  </a:lnTo>
                  <a:lnTo>
                    <a:pt x="11" y="56"/>
                  </a:lnTo>
                  <a:lnTo>
                    <a:pt x="13" y="53"/>
                  </a:lnTo>
                  <a:lnTo>
                    <a:pt x="13" y="51"/>
                  </a:lnTo>
                  <a:lnTo>
                    <a:pt x="13" y="48"/>
                  </a:lnTo>
                  <a:lnTo>
                    <a:pt x="13" y="45"/>
                  </a:lnTo>
                  <a:lnTo>
                    <a:pt x="13" y="43"/>
                  </a:lnTo>
                  <a:lnTo>
                    <a:pt x="16" y="37"/>
                  </a:lnTo>
                  <a:lnTo>
                    <a:pt x="16" y="35"/>
                  </a:lnTo>
                  <a:lnTo>
                    <a:pt x="19" y="32"/>
                  </a:lnTo>
                  <a:lnTo>
                    <a:pt x="19" y="27"/>
                  </a:lnTo>
                  <a:lnTo>
                    <a:pt x="21" y="24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16"/>
                  </a:lnTo>
                  <a:lnTo>
                    <a:pt x="16" y="13"/>
                  </a:lnTo>
                  <a:lnTo>
                    <a:pt x="19" y="11"/>
                  </a:lnTo>
                  <a:lnTo>
                    <a:pt x="21" y="8"/>
                  </a:lnTo>
                  <a:lnTo>
                    <a:pt x="21" y="5"/>
                  </a:lnTo>
                  <a:lnTo>
                    <a:pt x="24" y="3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5" y="0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08" name="Freeform 1174"/>
            <p:cNvSpPr>
              <a:spLocks/>
            </p:cNvSpPr>
            <p:nvPr/>
          </p:nvSpPr>
          <p:spPr bwMode="auto">
            <a:xfrm>
              <a:off x="1319213" y="5275263"/>
              <a:ext cx="36512" cy="457200"/>
            </a:xfrm>
            <a:custGeom>
              <a:avLst/>
              <a:gdLst>
                <a:gd name="T0" fmla="*/ 2147483647 w 10"/>
                <a:gd name="T1" fmla="*/ 2147483647 h 115"/>
                <a:gd name="T2" fmla="*/ 2147483647 w 10"/>
                <a:gd name="T3" fmla="*/ 2147483647 h 115"/>
                <a:gd name="T4" fmla="*/ 2147483647 w 10"/>
                <a:gd name="T5" fmla="*/ 2147483647 h 115"/>
                <a:gd name="T6" fmla="*/ 2147483647 w 10"/>
                <a:gd name="T7" fmla="*/ 2147483647 h 115"/>
                <a:gd name="T8" fmla="*/ 0 w 10"/>
                <a:gd name="T9" fmla="*/ 2147483647 h 115"/>
                <a:gd name="T10" fmla="*/ 0 w 10"/>
                <a:gd name="T11" fmla="*/ 2147483647 h 115"/>
                <a:gd name="T12" fmla="*/ 2147483647 w 10"/>
                <a:gd name="T13" fmla="*/ 2147483647 h 115"/>
                <a:gd name="T14" fmla="*/ 2147483647 w 10"/>
                <a:gd name="T15" fmla="*/ 2147483647 h 115"/>
                <a:gd name="T16" fmla="*/ 2147483647 w 10"/>
                <a:gd name="T17" fmla="*/ 2147483647 h 115"/>
                <a:gd name="T18" fmla="*/ 2147483647 w 10"/>
                <a:gd name="T19" fmla="*/ 2147483647 h 115"/>
                <a:gd name="T20" fmla="*/ 2147483647 w 10"/>
                <a:gd name="T21" fmla="*/ 2147483647 h 115"/>
                <a:gd name="T22" fmla="*/ 2147483647 w 10"/>
                <a:gd name="T23" fmla="*/ 2147483647 h 115"/>
                <a:gd name="T24" fmla="*/ 2147483647 w 10"/>
                <a:gd name="T25" fmla="*/ 2147483647 h 115"/>
                <a:gd name="T26" fmla="*/ 0 w 10"/>
                <a:gd name="T27" fmla="*/ 2147483647 h 115"/>
                <a:gd name="T28" fmla="*/ 0 w 10"/>
                <a:gd name="T29" fmla="*/ 2147483647 h 115"/>
                <a:gd name="T30" fmla="*/ 2147483647 w 10"/>
                <a:gd name="T31" fmla="*/ 2147483647 h 115"/>
                <a:gd name="T32" fmla="*/ 2147483647 w 10"/>
                <a:gd name="T33" fmla="*/ 2147483647 h 115"/>
                <a:gd name="T34" fmla="*/ 2147483647 w 10"/>
                <a:gd name="T35" fmla="*/ 2147483647 h 115"/>
                <a:gd name="T36" fmla="*/ 2147483647 w 10"/>
                <a:gd name="T37" fmla="*/ 2147483647 h 115"/>
                <a:gd name="T38" fmla="*/ 2147483647 w 10"/>
                <a:gd name="T39" fmla="*/ 2147483647 h 115"/>
                <a:gd name="T40" fmla="*/ 2147483647 w 10"/>
                <a:gd name="T41" fmla="*/ 2147483647 h 115"/>
                <a:gd name="T42" fmla="*/ 2147483647 w 10"/>
                <a:gd name="T43" fmla="*/ 2147483647 h 115"/>
                <a:gd name="T44" fmla="*/ 2147483647 w 10"/>
                <a:gd name="T45" fmla="*/ 2147483647 h 115"/>
                <a:gd name="T46" fmla="*/ 2147483647 w 10"/>
                <a:gd name="T47" fmla="*/ 2147483647 h 115"/>
                <a:gd name="T48" fmla="*/ 2147483647 w 10"/>
                <a:gd name="T49" fmla="*/ 2147483647 h 115"/>
                <a:gd name="T50" fmla="*/ 2147483647 w 10"/>
                <a:gd name="T51" fmla="*/ 2147483647 h 115"/>
                <a:gd name="T52" fmla="*/ 2147483647 w 10"/>
                <a:gd name="T53" fmla="*/ 2147483647 h 115"/>
                <a:gd name="T54" fmla="*/ 2147483647 w 10"/>
                <a:gd name="T55" fmla="*/ 2147483647 h 115"/>
                <a:gd name="T56" fmla="*/ 2147483647 w 10"/>
                <a:gd name="T57" fmla="*/ 2147483647 h 115"/>
                <a:gd name="T58" fmla="*/ 2147483647 w 10"/>
                <a:gd name="T59" fmla="*/ 0 h 11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0"/>
                <a:gd name="T91" fmla="*/ 0 h 115"/>
                <a:gd name="T92" fmla="*/ 10 w 10"/>
                <a:gd name="T93" fmla="*/ 115 h 11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0" h="115">
                  <a:moveTo>
                    <a:pt x="10" y="115"/>
                  </a:moveTo>
                  <a:lnTo>
                    <a:pt x="10" y="110"/>
                  </a:lnTo>
                  <a:lnTo>
                    <a:pt x="5" y="104"/>
                  </a:lnTo>
                  <a:lnTo>
                    <a:pt x="2" y="102"/>
                  </a:lnTo>
                  <a:lnTo>
                    <a:pt x="0" y="96"/>
                  </a:lnTo>
                  <a:lnTo>
                    <a:pt x="0" y="88"/>
                  </a:lnTo>
                  <a:lnTo>
                    <a:pt x="5" y="78"/>
                  </a:lnTo>
                  <a:lnTo>
                    <a:pt x="5" y="75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10" y="67"/>
                  </a:lnTo>
                  <a:lnTo>
                    <a:pt x="10" y="64"/>
                  </a:lnTo>
                  <a:lnTo>
                    <a:pt x="2" y="56"/>
                  </a:lnTo>
                  <a:lnTo>
                    <a:pt x="0" y="54"/>
                  </a:lnTo>
                  <a:lnTo>
                    <a:pt x="0" y="51"/>
                  </a:lnTo>
                  <a:lnTo>
                    <a:pt x="2" y="48"/>
                  </a:lnTo>
                  <a:lnTo>
                    <a:pt x="5" y="48"/>
                  </a:lnTo>
                  <a:lnTo>
                    <a:pt x="8" y="43"/>
                  </a:lnTo>
                  <a:lnTo>
                    <a:pt x="8" y="40"/>
                  </a:lnTo>
                  <a:lnTo>
                    <a:pt x="5" y="35"/>
                  </a:lnTo>
                  <a:lnTo>
                    <a:pt x="5" y="32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5" y="19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5" y="11"/>
                  </a:lnTo>
                  <a:lnTo>
                    <a:pt x="5" y="8"/>
                  </a:lnTo>
                  <a:lnTo>
                    <a:pt x="5" y="6"/>
                  </a:lnTo>
                  <a:lnTo>
                    <a:pt x="5" y="0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09" name="Freeform 1175"/>
            <p:cNvSpPr>
              <a:spLocks/>
            </p:cNvSpPr>
            <p:nvPr/>
          </p:nvSpPr>
          <p:spPr bwMode="auto">
            <a:xfrm>
              <a:off x="2044700" y="5942013"/>
              <a:ext cx="1254125" cy="1417637"/>
            </a:xfrm>
            <a:custGeom>
              <a:avLst/>
              <a:gdLst>
                <a:gd name="T0" fmla="*/ 2147483647 w 334"/>
                <a:gd name="T1" fmla="*/ 2147483647 h 357"/>
                <a:gd name="T2" fmla="*/ 2147483647 w 334"/>
                <a:gd name="T3" fmla="*/ 2147483647 h 357"/>
                <a:gd name="T4" fmla="*/ 2147483647 w 334"/>
                <a:gd name="T5" fmla="*/ 2147483647 h 357"/>
                <a:gd name="T6" fmla="*/ 2147483647 w 334"/>
                <a:gd name="T7" fmla="*/ 2147483647 h 357"/>
                <a:gd name="T8" fmla="*/ 2147483647 w 334"/>
                <a:gd name="T9" fmla="*/ 2147483647 h 357"/>
                <a:gd name="T10" fmla="*/ 2147483647 w 334"/>
                <a:gd name="T11" fmla="*/ 2147483647 h 357"/>
                <a:gd name="T12" fmla="*/ 2147483647 w 334"/>
                <a:gd name="T13" fmla="*/ 2147483647 h 357"/>
                <a:gd name="T14" fmla="*/ 2147483647 w 334"/>
                <a:gd name="T15" fmla="*/ 2147483647 h 357"/>
                <a:gd name="T16" fmla="*/ 2147483647 w 334"/>
                <a:gd name="T17" fmla="*/ 2147483647 h 357"/>
                <a:gd name="T18" fmla="*/ 2147483647 w 334"/>
                <a:gd name="T19" fmla="*/ 2147483647 h 357"/>
                <a:gd name="T20" fmla="*/ 2147483647 w 334"/>
                <a:gd name="T21" fmla="*/ 2147483647 h 357"/>
                <a:gd name="T22" fmla="*/ 2147483647 w 334"/>
                <a:gd name="T23" fmla="*/ 2147483647 h 357"/>
                <a:gd name="T24" fmla="*/ 2147483647 w 334"/>
                <a:gd name="T25" fmla="*/ 2147483647 h 357"/>
                <a:gd name="T26" fmla="*/ 2147483647 w 334"/>
                <a:gd name="T27" fmla="*/ 2147483647 h 357"/>
                <a:gd name="T28" fmla="*/ 2147483647 w 334"/>
                <a:gd name="T29" fmla="*/ 2147483647 h 357"/>
                <a:gd name="T30" fmla="*/ 2147483647 w 334"/>
                <a:gd name="T31" fmla="*/ 2147483647 h 357"/>
                <a:gd name="T32" fmla="*/ 2147483647 w 334"/>
                <a:gd name="T33" fmla="*/ 2147483647 h 357"/>
                <a:gd name="T34" fmla="*/ 2147483647 w 334"/>
                <a:gd name="T35" fmla="*/ 2147483647 h 357"/>
                <a:gd name="T36" fmla="*/ 2147483647 w 334"/>
                <a:gd name="T37" fmla="*/ 2147483647 h 357"/>
                <a:gd name="T38" fmla="*/ 2147483647 w 334"/>
                <a:gd name="T39" fmla="*/ 2147483647 h 357"/>
                <a:gd name="T40" fmla="*/ 2147483647 w 334"/>
                <a:gd name="T41" fmla="*/ 2147483647 h 357"/>
                <a:gd name="T42" fmla="*/ 2147483647 w 334"/>
                <a:gd name="T43" fmla="*/ 2147483647 h 357"/>
                <a:gd name="T44" fmla="*/ 2147483647 w 334"/>
                <a:gd name="T45" fmla="*/ 2147483647 h 357"/>
                <a:gd name="T46" fmla="*/ 2147483647 w 334"/>
                <a:gd name="T47" fmla="*/ 2147483647 h 357"/>
                <a:gd name="T48" fmla="*/ 2147483647 w 334"/>
                <a:gd name="T49" fmla="*/ 2147483647 h 357"/>
                <a:gd name="T50" fmla="*/ 2147483647 w 334"/>
                <a:gd name="T51" fmla="*/ 2147483647 h 357"/>
                <a:gd name="T52" fmla="*/ 2147483647 w 334"/>
                <a:gd name="T53" fmla="*/ 2147483647 h 357"/>
                <a:gd name="T54" fmla="*/ 2147483647 w 334"/>
                <a:gd name="T55" fmla="*/ 2147483647 h 357"/>
                <a:gd name="T56" fmla="*/ 2147483647 w 334"/>
                <a:gd name="T57" fmla="*/ 2147483647 h 357"/>
                <a:gd name="T58" fmla="*/ 2147483647 w 334"/>
                <a:gd name="T59" fmla="*/ 2147483647 h 357"/>
                <a:gd name="T60" fmla="*/ 2147483647 w 334"/>
                <a:gd name="T61" fmla="*/ 2147483647 h 357"/>
                <a:gd name="T62" fmla="*/ 2147483647 w 334"/>
                <a:gd name="T63" fmla="*/ 2147483647 h 357"/>
                <a:gd name="T64" fmla="*/ 2147483647 w 334"/>
                <a:gd name="T65" fmla="*/ 2147483647 h 357"/>
                <a:gd name="T66" fmla="*/ 2147483647 w 334"/>
                <a:gd name="T67" fmla="*/ 2147483647 h 357"/>
                <a:gd name="T68" fmla="*/ 2147483647 w 334"/>
                <a:gd name="T69" fmla="*/ 2147483647 h 357"/>
                <a:gd name="T70" fmla="*/ 2147483647 w 334"/>
                <a:gd name="T71" fmla="*/ 2147483647 h 357"/>
                <a:gd name="T72" fmla="*/ 2147483647 w 334"/>
                <a:gd name="T73" fmla="*/ 2147483647 h 357"/>
                <a:gd name="T74" fmla="*/ 2147483647 w 334"/>
                <a:gd name="T75" fmla="*/ 2147483647 h 357"/>
                <a:gd name="T76" fmla="*/ 2147483647 w 334"/>
                <a:gd name="T77" fmla="*/ 2147483647 h 357"/>
                <a:gd name="T78" fmla="*/ 2147483647 w 334"/>
                <a:gd name="T79" fmla="*/ 2147483647 h 357"/>
                <a:gd name="T80" fmla="*/ 2147483647 w 334"/>
                <a:gd name="T81" fmla="*/ 2147483647 h 357"/>
                <a:gd name="T82" fmla="*/ 2147483647 w 334"/>
                <a:gd name="T83" fmla="*/ 2147483647 h 357"/>
                <a:gd name="T84" fmla="*/ 2147483647 w 334"/>
                <a:gd name="T85" fmla="*/ 2147483647 h 357"/>
                <a:gd name="T86" fmla="*/ 2147483647 w 334"/>
                <a:gd name="T87" fmla="*/ 2147483647 h 357"/>
                <a:gd name="T88" fmla="*/ 2147483647 w 334"/>
                <a:gd name="T89" fmla="*/ 2147483647 h 357"/>
                <a:gd name="T90" fmla="*/ 2147483647 w 334"/>
                <a:gd name="T91" fmla="*/ 2147483647 h 357"/>
                <a:gd name="T92" fmla="*/ 2147483647 w 334"/>
                <a:gd name="T93" fmla="*/ 2147483647 h 357"/>
                <a:gd name="T94" fmla="*/ 2147483647 w 334"/>
                <a:gd name="T95" fmla="*/ 2147483647 h 357"/>
                <a:gd name="T96" fmla="*/ 2147483647 w 334"/>
                <a:gd name="T97" fmla="*/ 2147483647 h 357"/>
                <a:gd name="T98" fmla="*/ 2147483647 w 334"/>
                <a:gd name="T99" fmla="*/ 2147483647 h 357"/>
                <a:gd name="T100" fmla="*/ 2147483647 w 334"/>
                <a:gd name="T101" fmla="*/ 2147483647 h 357"/>
                <a:gd name="T102" fmla="*/ 2147483647 w 334"/>
                <a:gd name="T103" fmla="*/ 2147483647 h 357"/>
                <a:gd name="T104" fmla="*/ 2147483647 w 334"/>
                <a:gd name="T105" fmla="*/ 2147483647 h 357"/>
                <a:gd name="T106" fmla="*/ 2147483647 w 334"/>
                <a:gd name="T107" fmla="*/ 2147483647 h 357"/>
                <a:gd name="T108" fmla="*/ 0 w 334"/>
                <a:gd name="T109" fmla="*/ 2147483647 h 35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34"/>
                <a:gd name="T166" fmla="*/ 0 h 357"/>
                <a:gd name="T167" fmla="*/ 334 w 334"/>
                <a:gd name="T168" fmla="*/ 357 h 35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34" h="357">
                  <a:moveTo>
                    <a:pt x="334" y="0"/>
                  </a:moveTo>
                  <a:lnTo>
                    <a:pt x="331" y="3"/>
                  </a:lnTo>
                  <a:lnTo>
                    <a:pt x="328" y="8"/>
                  </a:lnTo>
                  <a:lnTo>
                    <a:pt x="328" y="11"/>
                  </a:lnTo>
                  <a:lnTo>
                    <a:pt x="328" y="16"/>
                  </a:lnTo>
                  <a:lnTo>
                    <a:pt x="328" y="19"/>
                  </a:lnTo>
                  <a:lnTo>
                    <a:pt x="328" y="27"/>
                  </a:lnTo>
                  <a:lnTo>
                    <a:pt x="326" y="35"/>
                  </a:lnTo>
                  <a:lnTo>
                    <a:pt x="326" y="38"/>
                  </a:lnTo>
                  <a:lnTo>
                    <a:pt x="326" y="40"/>
                  </a:lnTo>
                  <a:lnTo>
                    <a:pt x="328" y="46"/>
                  </a:lnTo>
                  <a:lnTo>
                    <a:pt x="328" y="48"/>
                  </a:lnTo>
                  <a:lnTo>
                    <a:pt x="328" y="51"/>
                  </a:lnTo>
                  <a:lnTo>
                    <a:pt x="326" y="56"/>
                  </a:lnTo>
                  <a:lnTo>
                    <a:pt x="323" y="62"/>
                  </a:lnTo>
                  <a:lnTo>
                    <a:pt x="320" y="64"/>
                  </a:lnTo>
                  <a:lnTo>
                    <a:pt x="320" y="70"/>
                  </a:lnTo>
                  <a:lnTo>
                    <a:pt x="318" y="72"/>
                  </a:lnTo>
                  <a:lnTo>
                    <a:pt x="318" y="75"/>
                  </a:lnTo>
                  <a:lnTo>
                    <a:pt x="320" y="78"/>
                  </a:lnTo>
                  <a:lnTo>
                    <a:pt x="318" y="80"/>
                  </a:lnTo>
                  <a:lnTo>
                    <a:pt x="315" y="83"/>
                  </a:lnTo>
                  <a:lnTo>
                    <a:pt x="315" y="86"/>
                  </a:lnTo>
                  <a:lnTo>
                    <a:pt x="310" y="94"/>
                  </a:lnTo>
                  <a:lnTo>
                    <a:pt x="299" y="104"/>
                  </a:lnTo>
                  <a:lnTo>
                    <a:pt x="299" y="107"/>
                  </a:lnTo>
                  <a:lnTo>
                    <a:pt x="291" y="107"/>
                  </a:lnTo>
                  <a:lnTo>
                    <a:pt x="288" y="107"/>
                  </a:lnTo>
                  <a:lnTo>
                    <a:pt x="283" y="107"/>
                  </a:lnTo>
                  <a:lnTo>
                    <a:pt x="280" y="107"/>
                  </a:lnTo>
                  <a:lnTo>
                    <a:pt x="278" y="107"/>
                  </a:lnTo>
                  <a:lnTo>
                    <a:pt x="272" y="110"/>
                  </a:lnTo>
                  <a:lnTo>
                    <a:pt x="270" y="107"/>
                  </a:lnTo>
                  <a:lnTo>
                    <a:pt x="264" y="107"/>
                  </a:lnTo>
                  <a:lnTo>
                    <a:pt x="262" y="107"/>
                  </a:lnTo>
                  <a:lnTo>
                    <a:pt x="259" y="107"/>
                  </a:lnTo>
                  <a:lnTo>
                    <a:pt x="256" y="107"/>
                  </a:lnTo>
                  <a:lnTo>
                    <a:pt x="259" y="110"/>
                  </a:lnTo>
                  <a:lnTo>
                    <a:pt x="259" y="112"/>
                  </a:lnTo>
                  <a:lnTo>
                    <a:pt x="259" y="115"/>
                  </a:lnTo>
                  <a:lnTo>
                    <a:pt x="262" y="118"/>
                  </a:lnTo>
                  <a:lnTo>
                    <a:pt x="264" y="120"/>
                  </a:lnTo>
                  <a:lnTo>
                    <a:pt x="267" y="123"/>
                  </a:lnTo>
                  <a:lnTo>
                    <a:pt x="267" y="125"/>
                  </a:lnTo>
                  <a:lnTo>
                    <a:pt x="272" y="125"/>
                  </a:lnTo>
                  <a:lnTo>
                    <a:pt x="275" y="128"/>
                  </a:lnTo>
                  <a:lnTo>
                    <a:pt x="278" y="131"/>
                  </a:lnTo>
                  <a:lnTo>
                    <a:pt x="278" y="133"/>
                  </a:lnTo>
                  <a:lnTo>
                    <a:pt x="278" y="136"/>
                  </a:lnTo>
                  <a:lnTo>
                    <a:pt x="278" y="139"/>
                  </a:lnTo>
                  <a:lnTo>
                    <a:pt x="278" y="141"/>
                  </a:lnTo>
                  <a:lnTo>
                    <a:pt x="280" y="144"/>
                  </a:lnTo>
                  <a:lnTo>
                    <a:pt x="283" y="144"/>
                  </a:lnTo>
                  <a:lnTo>
                    <a:pt x="283" y="147"/>
                  </a:lnTo>
                  <a:lnTo>
                    <a:pt x="280" y="152"/>
                  </a:lnTo>
                  <a:lnTo>
                    <a:pt x="278" y="155"/>
                  </a:lnTo>
                  <a:lnTo>
                    <a:pt x="278" y="157"/>
                  </a:lnTo>
                  <a:lnTo>
                    <a:pt x="280" y="160"/>
                  </a:lnTo>
                  <a:lnTo>
                    <a:pt x="283" y="160"/>
                  </a:lnTo>
                  <a:lnTo>
                    <a:pt x="283" y="165"/>
                  </a:lnTo>
                  <a:lnTo>
                    <a:pt x="283" y="168"/>
                  </a:lnTo>
                  <a:lnTo>
                    <a:pt x="280" y="168"/>
                  </a:lnTo>
                  <a:lnTo>
                    <a:pt x="278" y="165"/>
                  </a:lnTo>
                  <a:lnTo>
                    <a:pt x="275" y="168"/>
                  </a:lnTo>
                  <a:lnTo>
                    <a:pt x="275" y="171"/>
                  </a:lnTo>
                  <a:lnTo>
                    <a:pt x="275" y="173"/>
                  </a:lnTo>
                  <a:lnTo>
                    <a:pt x="272" y="176"/>
                  </a:lnTo>
                  <a:lnTo>
                    <a:pt x="270" y="176"/>
                  </a:lnTo>
                  <a:lnTo>
                    <a:pt x="272" y="179"/>
                  </a:lnTo>
                  <a:lnTo>
                    <a:pt x="278" y="181"/>
                  </a:lnTo>
                  <a:lnTo>
                    <a:pt x="278" y="184"/>
                  </a:lnTo>
                  <a:lnTo>
                    <a:pt x="278" y="187"/>
                  </a:lnTo>
                  <a:lnTo>
                    <a:pt x="278" y="192"/>
                  </a:lnTo>
                  <a:lnTo>
                    <a:pt x="280" y="195"/>
                  </a:lnTo>
                  <a:lnTo>
                    <a:pt x="283" y="197"/>
                  </a:lnTo>
                  <a:lnTo>
                    <a:pt x="283" y="200"/>
                  </a:lnTo>
                  <a:lnTo>
                    <a:pt x="283" y="203"/>
                  </a:lnTo>
                  <a:lnTo>
                    <a:pt x="283" y="205"/>
                  </a:lnTo>
                  <a:lnTo>
                    <a:pt x="283" y="208"/>
                  </a:lnTo>
                  <a:lnTo>
                    <a:pt x="286" y="208"/>
                  </a:lnTo>
                  <a:lnTo>
                    <a:pt x="288" y="211"/>
                  </a:lnTo>
                  <a:lnTo>
                    <a:pt x="291" y="211"/>
                  </a:lnTo>
                  <a:lnTo>
                    <a:pt x="291" y="213"/>
                  </a:lnTo>
                  <a:lnTo>
                    <a:pt x="294" y="216"/>
                  </a:lnTo>
                  <a:lnTo>
                    <a:pt x="291" y="219"/>
                  </a:lnTo>
                  <a:lnTo>
                    <a:pt x="291" y="221"/>
                  </a:lnTo>
                  <a:lnTo>
                    <a:pt x="288" y="219"/>
                  </a:lnTo>
                  <a:lnTo>
                    <a:pt x="286" y="219"/>
                  </a:lnTo>
                  <a:lnTo>
                    <a:pt x="283" y="221"/>
                  </a:lnTo>
                  <a:lnTo>
                    <a:pt x="280" y="221"/>
                  </a:lnTo>
                  <a:lnTo>
                    <a:pt x="278" y="224"/>
                  </a:lnTo>
                  <a:lnTo>
                    <a:pt x="275" y="227"/>
                  </a:lnTo>
                  <a:lnTo>
                    <a:pt x="275" y="224"/>
                  </a:lnTo>
                  <a:lnTo>
                    <a:pt x="275" y="221"/>
                  </a:lnTo>
                  <a:lnTo>
                    <a:pt x="272" y="224"/>
                  </a:lnTo>
                  <a:lnTo>
                    <a:pt x="272" y="229"/>
                  </a:lnTo>
                  <a:lnTo>
                    <a:pt x="270" y="232"/>
                  </a:lnTo>
                  <a:lnTo>
                    <a:pt x="264" y="235"/>
                  </a:lnTo>
                  <a:lnTo>
                    <a:pt x="259" y="237"/>
                  </a:lnTo>
                  <a:lnTo>
                    <a:pt x="256" y="240"/>
                  </a:lnTo>
                  <a:lnTo>
                    <a:pt x="254" y="243"/>
                  </a:lnTo>
                  <a:lnTo>
                    <a:pt x="251" y="245"/>
                  </a:lnTo>
                  <a:lnTo>
                    <a:pt x="248" y="245"/>
                  </a:lnTo>
                  <a:lnTo>
                    <a:pt x="246" y="248"/>
                  </a:lnTo>
                  <a:lnTo>
                    <a:pt x="243" y="248"/>
                  </a:lnTo>
                  <a:lnTo>
                    <a:pt x="238" y="248"/>
                  </a:lnTo>
                  <a:lnTo>
                    <a:pt x="235" y="248"/>
                  </a:lnTo>
                  <a:lnTo>
                    <a:pt x="232" y="248"/>
                  </a:lnTo>
                  <a:lnTo>
                    <a:pt x="230" y="248"/>
                  </a:lnTo>
                  <a:lnTo>
                    <a:pt x="227" y="251"/>
                  </a:lnTo>
                  <a:lnTo>
                    <a:pt x="227" y="253"/>
                  </a:lnTo>
                  <a:lnTo>
                    <a:pt x="224" y="259"/>
                  </a:lnTo>
                  <a:lnTo>
                    <a:pt x="222" y="261"/>
                  </a:lnTo>
                  <a:lnTo>
                    <a:pt x="222" y="264"/>
                  </a:lnTo>
                  <a:lnTo>
                    <a:pt x="219" y="267"/>
                  </a:lnTo>
                  <a:lnTo>
                    <a:pt x="222" y="269"/>
                  </a:lnTo>
                  <a:lnTo>
                    <a:pt x="222" y="272"/>
                  </a:lnTo>
                  <a:lnTo>
                    <a:pt x="219" y="272"/>
                  </a:lnTo>
                  <a:lnTo>
                    <a:pt x="219" y="275"/>
                  </a:lnTo>
                  <a:lnTo>
                    <a:pt x="219" y="277"/>
                  </a:lnTo>
                  <a:lnTo>
                    <a:pt x="219" y="280"/>
                  </a:lnTo>
                  <a:lnTo>
                    <a:pt x="216" y="285"/>
                  </a:lnTo>
                  <a:lnTo>
                    <a:pt x="216" y="288"/>
                  </a:lnTo>
                  <a:lnTo>
                    <a:pt x="214" y="288"/>
                  </a:lnTo>
                  <a:lnTo>
                    <a:pt x="211" y="285"/>
                  </a:lnTo>
                  <a:lnTo>
                    <a:pt x="208" y="288"/>
                  </a:lnTo>
                  <a:lnTo>
                    <a:pt x="208" y="291"/>
                  </a:lnTo>
                  <a:lnTo>
                    <a:pt x="206" y="291"/>
                  </a:lnTo>
                  <a:lnTo>
                    <a:pt x="203" y="293"/>
                  </a:lnTo>
                  <a:lnTo>
                    <a:pt x="206" y="296"/>
                  </a:lnTo>
                  <a:lnTo>
                    <a:pt x="208" y="296"/>
                  </a:lnTo>
                  <a:lnTo>
                    <a:pt x="211" y="296"/>
                  </a:lnTo>
                  <a:lnTo>
                    <a:pt x="211" y="299"/>
                  </a:lnTo>
                  <a:lnTo>
                    <a:pt x="208" y="299"/>
                  </a:lnTo>
                  <a:lnTo>
                    <a:pt x="206" y="299"/>
                  </a:lnTo>
                  <a:lnTo>
                    <a:pt x="203" y="301"/>
                  </a:lnTo>
                  <a:lnTo>
                    <a:pt x="200" y="301"/>
                  </a:lnTo>
                  <a:lnTo>
                    <a:pt x="198" y="301"/>
                  </a:lnTo>
                  <a:lnTo>
                    <a:pt x="195" y="299"/>
                  </a:lnTo>
                  <a:lnTo>
                    <a:pt x="192" y="299"/>
                  </a:lnTo>
                  <a:lnTo>
                    <a:pt x="190" y="301"/>
                  </a:lnTo>
                  <a:lnTo>
                    <a:pt x="187" y="301"/>
                  </a:lnTo>
                  <a:lnTo>
                    <a:pt x="184" y="304"/>
                  </a:lnTo>
                  <a:lnTo>
                    <a:pt x="182" y="304"/>
                  </a:lnTo>
                  <a:lnTo>
                    <a:pt x="179" y="304"/>
                  </a:lnTo>
                  <a:lnTo>
                    <a:pt x="176" y="301"/>
                  </a:lnTo>
                  <a:lnTo>
                    <a:pt x="171" y="299"/>
                  </a:lnTo>
                  <a:lnTo>
                    <a:pt x="168" y="299"/>
                  </a:lnTo>
                  <a:lnTo>
                    <a:pt x="166" y="301"/>
                  </a:lnTo>
                  <a:lnTo>
                    <a:pt x="163" y="301"/>
                  </a:lnTo>
                  <a:lnTo>
                    <a:pt x="160" y="304"/>
                  </a:lnTo>
                  <a:lnTo>
                    <a:pt x="158" y="307"/>
                  </a:lnTo>
                  <a:lnTo>
                    <a:pt x="155" y="309"/>
                  </a:lnTo>
                  <a:lnTo>
                    <a:pt x="152" y="309"/>
                  </a:lnTo>
                  <a:lnTo>
                    <a:pt x="150" y="309"/>
                  </a:lnTo>
                  <a:lnTo>
                    <a:pt x="147" y="309"/>
                  </a:lnTo>
                  <a:lnTo>
                    <a:pt x="144" y="307"/>
                  </a:lnTo>
                  <a:lnTo>
                    <a:pt x="142" y="304"/>
                  </a:lnTo>
                  <a:lnTo>
                    <a:pt x="139" y="301"/>
                  </a:lnTo>
                  <a:lnTo>
                    <a:pt x="134" y="301"/>
                  </a:lnTo>
                  <a:lnTo>
                    <a:pt x="131" y="301"/>
                  </a:lnTo>
                  <a:lnTo>
                    <a:pt x="126" y="301"/>
                  </a:lnTo>
                  <a:lnTo>
                    <a:pt x="123" y="301"/>
                  </a:lnTo>
                  <a:lnTo>
                    <a:pt x="120" y="301"/>
                  </a:lnTo>
                  <a:lnTo>
                    <a:pt x="118" y="301"/>
                  </a:lnTo>
                  <a:lnTo>
                    <a:pt x="115" y="296"/>
                  </a:lnTo>
                  <a:lnTo>
                    <a:pt x="112" y="291"/>
                  </a:lnTo>
                  <a:lnTo>
                    <a:pt x="110" y="291"/>
                  </a:lnTo>
                  <a:lnTo>
                    <a:pt x="107" y="291"/>
                  </a:lnTo>
                  <a:lnTo>
                    <a:pt x="104" y="291"/>
                  </a:lnTo>
                  <a:lnTo>
                    <a:pt x="104" y="288"/>
                  </a:lnTo>
                  <a:lnTo>
                    <a:pt x="102" y="285"/>
                  </a:lnTo>
                  <a:lnTo>
                    <a:pt x="99" y="283"/>
                  </a:lnTo>
                  <a:lnTo>
                    <a:pt x="99" y="280"/>
                  </a:lnTo>
                  <a:lnTo>
                    <a:pt x="99" y="277"/>
                  </a:lnTo>
                  <a:lnTo>
                    <a:pt x="99" y="275"/>
                  </a:lnTo>
                  <a:lnTo>
                    <a:pt x="99" y="272"/>
                  </a:lnTo>
                  <a:lnTo>
                    <a:pt x="99" y="269"/>
                  </a:lnTo>
                  <a:lnTo>
                    <a:pt x="96" y="269"/>
                  </a:lnTo>
                  <a:lnTo>
                    <a:pt x="96" y="267"/>
                  </a:lnTo>
                  <a:lnTo>
                    <a:pt x="94" y="264"/>
                  </a:lnTo>
                  <a:lnTo>
                    <a:pt x="91" y="264"/>
                  </a:lnTo>
                  <a:lnTo>
                    <a:pt x="91" y="261"/>
                  </a:lnTo>
                  <a:lnTo>
                    <a:pt x="88" y="261"/>
                  </a:lnTo>
                  <a:lnTo>
                    <a:pt x="88" y="259"/>
                  </a:lnTo>
                  <a:lnTo>
                    <a:pt x="86" y="261"/>
                  </a:lnTo>
                  <a:lnTo>
                    <a:pt x="83" y="261"/>
                  </a:lnTo>
                  <a:lnTo>
                    <a:pt x="80" y="264"/>
                  </a:lnTo>
                  <a:lnTo>
                    <a:pt x="75" y="269"/>
                  </a:lnTo>
                  <a:lnTo>
                    <a:pt x="70" y="272"/>
                  </a:lnTo>
                  <a:lnTo>
                    <a:pt x="67" y="272"/>
                  </a:lnTo>
                  <a:lnTo>
                    <a:pt x="64" y="275"/>
                  </a:lnTo>
                  <a:lnTo>
                    <a:pt x="62" y="277"/>
                  </a:lnTo>
                  <a:lnTo>
                    <a:pt x="59" y="277"/>
                  </a:lnTo>
                  <a:lnTo>
                    <a:pt x="56" y="280"/>
                  </a:lnTo>
                  <a:lnTo>
                    <a:pt x="54" y="283"/>
                  </a:lnTo>
                  <a:lnTo>
                    <a:pt x="48" y="285"/>
                  </a:lnTo>
                  <a:lnTo>
                    <a:pt x="48" y="288"/>
                  </a:lnTo>
                  <a:lnTo>
                    <a:pt x="46" y="293"/>
                  </a:lnTo>
                  <a:lnTo>
                    <a:pt x="43" y="296"/>
                  </a:lnTo>
                  <a:lnTo>
                    <a:pt x="40" y="301"/>
                  </a:lnTo>
                  <a:lnTo>
                    <a:pt x="40" y="307"/>
                  </a:lnTo>
                  <a:lnTo>
                    <a:pt x="40" y="312"/>
                  </a:lnTo>
                  <a:lnTo>
                    <a:pt x="38" y="315"/>
                  </a:lnTo>
                  <a:lnTo>
                    <a:pt x="35" y="317"/>
                  </a:lnTo>
                  <a:lnTo>
                    <a:pt x="30" y="320"/>
                  </a:lnTo>
                  <a:lnTo>
                    <a:pt x="27" y="320"/>
                  </a:lnTo>
                  <a:lnTo>
                    <a:pt x="24" y="323"/>
                  </a:lnTo>
                  <a:lnTo>
                    <a:pt x="22" y="325"/>
                  </a:lnTo>
                  <a:lnTo>
                    <a:pt x="22" y="331"/>
                  </a:lnTo>
                  <a:lnTo>
                    <a:pt x="19" y="333"/>
                  </a:lnTo>
                  <a:lnTo>
                    <a:pt x="16" y="336"/>
                  </a:lnTo>
                  <a:lnTo>
                    <a:pt x="14" y="339"/>
                  </a:lnTo>
                  <a:lnTo>
                    <a:pt x="11" y="339"/>
                  </a:lnTo>
                  <a:lnTo>
                    <a:pt x="6" y="341"/>
                  </a:lnTo>
                  <a:lnTo>
                    <a:pt x="3" y="344"/>
                  </a:lnTo>
                  <a:lnTo>
                    <a:pt x="3" y="347"/>
                  </a:lnTo>
                  <a:lnTo>
                    <a:pt x="0" y="349"/>
                  </a:lnTo>
                  <a:lnTo>
                    <a:pt x="0" y="355"/>
                  </a:lnTo>
                  <a:lnTo>
                    <a:pt x="0" y="357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10" name="Freeform 1176"/>
            <p:cNvSpPr>
              <a:spLocks/>
            </p:cNvSpPr>
            <p:nvPr/>
          </p:nvSpPr>
          <p:spPr bwMode="auto">
            <a:xfrm>
              <a:off x="1776413" y="5530850"/>
              <a:ext cx="898525" cy="1858963"/>
            </a:xfrm>
            <a:custGeom>
              <a:avLst/>
              <a:gdLst>
                <a:gd name="T0" fmla="*/ 2147483647 w 240"/>
                <a:gd name="T1" fmla="*/ 2147483647 h 469"/>
                <a:gd name="T2" fmla="*/ 2147483647 w 240"/>
                <a:gd name="T3" fmla="*/ 2147483647 h 469"/>
                <a:gd name="T4" fmla="*/ 2147483647 w 240"/>
                <a:gd name="T5" fmla="*/ 2147483647 h 469"/>
                <a:gd name="T6" fmla="*/ 2147483647 w 240"/>
                <a:gd name="T7" fmla="*/ 2147483647 h 469"/>
                <a:gd name="T8" fmla="*/ 2147483647 w 240"/>
                <a:gd name="T9" fmla="*/ 2147483647 h 469"/>
                <a:gd name="T10" fmla="*/ 2147483647 w 240"/>
                <a:gd name="T11" fmla="*/ 2147483647 h 469"/>
                <a:gd name="T12" fmla="*/ 2147483647 w 240"/>
                <a:gd name="T13" fmla="*/ 2147483647 h 469"/>
                <a:gd name="T14" fmla="*/ 2147483647 w 240"/>
                <a:gd name="T15" fmla="*/ 2147483647 h 469"/>
                <a:gd name="T16" fmla="*/ 2147483647 w 240"/>
                <a:gd name="T17" fmla="*/ 2147483647 h 469"/>
                <a:gd name="T18" fmla="*/ 2147483647 w 240"/>
                <a:gd name="T19" fmla="*/ 2147483647 h 469"/>
                <a:gd name="T20" fmla="*/ 2147483647 w 240"/>
                <a:gd name="T21" fmla="*/ 2147483647 h 469"/>
                <a:gd name="T22" fmla="*/ 2147483647 w 240"/>
                <a:gd name="T23" fmla="*/ 2147483647 h 469"/>
                <a:gd name="T24" fmla="*/ 2147483647 w 240"/>
                <a:gd name="T25" fmla="*/ 2147483647 h 469"/>
                <a:gd name="T26" fmla="*/ 2147483647 w 240"/>
                <a:gd name="T27" fmla="*/ 2147483647 h 469"/>
                <a:gd name="T28" fmla="*/ 2147483647 w 240"/>
                <a:gd name="T29" fmla="*/ 2147483647 h 469"/>
                <a:gd name="T30" fmla="*/ 2147483647 w 240"/>
                <a:gd name="T31" fmla="*/ 2147483647 h 469"/>
                <a:gd name="T32" fmla="*/ 2147483647 w 240"/>
                <a:gd name="T33" fmla="*/ 2147483647 h 469"/>
                <a:gd name="T34" fmla="*/ 2147483647 w 240"/>
                <a:gd name="T35" fmla="*/ 2147483647 h 469"/>
                <a:gd name="T36" fmla="*/ 2147483647 w 240"/>
                <a:gd name="T37" fmla="*/ 2147483647 h 469"/>
                <a:gd name="T38" fmla="*/ 2147483647 w 240"/>
                <a:gd name="T39" fmla="*/ 2147483647 h 469"/>
                <a:gd name="T40" fmla="*/ 2147483647 w 240"/>
                <a:gd name="T41" fmla="*/ 2147483647 h 469"/>
                <a:gd name="T42" fmla="*/ 2147483647 w 240"/>
                <a:gd name="T43" fmla="*/ 2147483647 h 469"/>
                <a:gd name="T44" fmla="*/ 2147483647 w 240"/>
                <a:gd name="T45" fmla="*/ 2147483647 h 469"/>
                <a:gd name="T46" fmla="*/ 2147483647 w 240"/>
                <a:gd name="T47" fmla="*/ 2147483647 h 469"/>
                <a:gd name="T48" fmla="*/ 2147483647 w 240"/>
                <a:gd name="T49" fmla="*/ 2147483647 h 469"/>
                <a:gd name="T50" fmla="*/ 2147483647 w 240"/>
                <a:gd name="T51" fmla="*/ 2147483647 h 469"/>
                <a:gd name="T52" fmla="*/ 2147483647 w 240"/>
                <a:gd name="T53" fmla="*/ 2147483647 h 469"/>
                <a:gd name="T54" fmla="*/ 2147483647 w 240"/>
                <a:gd name="T55" fmla="*/ 2147483647 h 469"/>
                <a:gd name="T56" fmla="*/ 2147483647 w 240"/>
                <a:gd name="T57" fmla="*/ 2147483647 h 469"/>
                <a:gd name="T58" fmla="*/ 2147483647 w 240"/>
                <a:gd name="T59" fmla="*/ 2147483647 h 469"/>
                <a:gd name="T60" fmla="*/ 2147483647 w 240"/>
                <a:gd name="T61" fmla="*/ 2147483647 h 469"/>
                <a:gd name="T62" fmla="*/ 2147483647 w 240"/>
                <a:gd name="T63" fmla="*/ 2147483647 h 469"/>
                <a:gd name="T64" fmla="*/ 2147483647 w 240"/>
                <a:gd name="T65" fmla="*/ 2147483647 h 469"/>
                <a:gd name="T66" fmla="*/ 2147483647 w 240"/>
                <a:gd name="T67" fmla="*/ 2147483647 h 469"/>
                <a:gd name="T68" fmla="*/ 2147483647 w 240"/>
                <a:gd name="T69" fmla="*/ 2147483647 h 469"/>
                <a:gd name="T70" fmla="*/ 2147483647 w 240"/>
                <a:gd name="T71" fmla="*/ 2147483647 h 469"/>
                <a:gd name="T72" fmla="*/ 2147483647 w 240"/>
                <a:gd name="T73" fmla="*/ 2147483647 h 469"/>
                <a:gd name="T74" fmla="*/ 2147483647 w 240"/>
                <a:gd name="T75" fmla="*/ 2147483647 h 469"/>
                <a:gd name="T76" fmla="*/ 2147483647 w 240"/>
                <a:gd name="T77" fmla="*/ 2147483647 h 469"/>
                <a:gd name="T78" fmla="*/ 2147483647 w 240"/>
                <a:gd name="T79" fmla="*/ 2147483647 h 469"/>
                <a:gd name="T80" fmla="*/ 2147483647 w 240"/>
                <a:gd name="T81" fmla="*/ 2147483647 h 469"/>
                <a:gd name="T82" fmla="*/ 2147483647 w 240"/>
                <a:gd name="T83" fmla="*/ 2147483647 h 469"/>
                <a:gd name="T84" fmla="*/ 2147483647 w 240"/>
                <a:gd name="T85" fmla="*/ 2147483647 h 469"/>
                <a:gd name="T86" fmla="*/ 2147483647 w 240"/>
                <a:gd name="T87" fmla="*/ 2147483647 h 469"/>
                <a:gd name="T88" fmla="*/ 2147483647 w 240"/>
                <a:gd name="T89" fmla="*/ 2147483647 h 469"/>
                <a:gd name="T90" fmla="*/ 2147483647 w 240"/>
                <a:gd name="T91" fmla="*/ 2147483647 h 469"/>
                <a:gd name="T92" fmla="*/ 2147483647 w 240"/>
                <a:gd name="T93" fmla="*/ 2147483647 h 469"/>
                <a:gd name="T94" fmla="*/ 2147483647 w 240"/>
                <a:gd name="T95" fmla="*/ 2147483647 h 469"/>
                <a:gd name="T96" fmla="*/ 2147483647 w 240"/>
                <a:gd name="T97" fmla="*/ 2147483647 h 469"/>
                <a:gd name="T98" fmla="*/ 2147483647 w 240"/>
                <a:gd name="T99" fmla="*/ 2147483647 h 469"/>
                <a:gd name="T100" fmla="*/ 0 w 240"/>
                <a:gd name="T101" fmla="*/ 2147483647 h 469"/>
                <a:gd name="T102" fmla="*/ 2147483647 w 240"/>
                <a:gd name="T103" fmla="*/ 2147483647 h 469"/>
                <a:gd name="T104" fmla="*/ 2147483647 w 240"/>
                <a:gd name="T105" fmla="*/ 2147483647 h 469"/>
                <a:gd name="T106" fmla="*/ 2147483647 w 240"/>
                <a:gd name="T107" fmla="*/ 2147483647 h 469"/>
                <a:gd name="T108" fmla="*/ 2147483647 w 240"/>
                <a:gd name="T109" fmla="*/ 2147483647 h 469"/>
                <a:gd name="T110" fmla="*/ 2147483647 w 240"/>
                <a:gd name="T111" fmla="*/ 2147483647 h 469"/>
                <a:gd name="T112" fmla="*/ 2147483647 w 240"/>
                <a:gd name="T113" fmla="*/ 2147483647 h 469"/>
                <a:gd name="T114" fmla="*/ 2147483647 w 240"/>
                <a:gd name="T115" fmla="*/ 2147483647 h 469"/>
                <a:gd name="T116" fmla="*/ 2147483647 w 240"/>
                <a:gd name="T117" fmla="*/ 2147483647 h 4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40"/>
                <a:gd name="T178" fmla="*/ 0 h 469"/>
                <a:gd name="T179" fmla="*/ 240 w 240"/>
                <a:gd name="T180" fmla="*/ 469 h 46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40" h="469">
                  <a:moveTo>
                    <a:pt x="238" y="0"/>
                  </a:moveTo>
                  <a:lnTo>
                    <a:pt x="238" y="3"/>
                  </a:lnTo>
                  <a:lnTo>
                    <a:pt x="238" y="6"/>
                  </a:lnTo>
                  <a:lnTo>
                    <a:pt x="238" y="8"/>
                  </a:lnTo>
                  <a:lnTo>
                    <a:pt x="238" y="11"/>
                  </a:lnTo>
                  <a:lnTo>
                    <a:pt x="240" y="14"/>
                  </a:lnTo>
                  <a:lnTo>
                    <a:pt x="240" y="16"/>
                  </a:lnTo>
                  <a:lnTo>
                    <a:pt x="240" y="19"/>
                  </a:lnTo>
                  <a:lnTo>
                    <a:pt x="238" y="22"/>
                  </a:lnTo>
                  <a:lnTo>
                    <a:pt x="238" y="27"/>
                  </a:lnTo>
                  <a:lnTo>
                    <a:pt x="235" y="30"/>
                  </a:lnTo>
                  <a:lnTo>
                    <a:pt x="235" y="35"/>
                  </a:lnTo>
                  <a:lnTo>
                    <a:pt x="232" y="38"/>
                  </a:lnTo>
                  <a:lnTo>
                    <a:pt x="230" y="40"/>
                  </a:lnTo>
                  <a:lnTo>
                    <a:pt x="230" y="43"/>
                  </a:lnTo>
                  <a:lnTo>
                    <a:pt x="230" y="48"/>
                  </a:lnTo>
                  <a:lnTo>
                    <a:pt x="227" y="51"/>
                  </a:lnTo>
                  <a:lnTo>
                    <a:pt x="227" y="56"/>
                  </a:lnTo>
                  <a:lnTo>
                    <a:pt x="224" y="59"/>
                  </a:lnTo>
                  <a:lnTo>
                    <a:pt x="222" y="62"/>
                  </a:lnTo>
                  <a:lnTo>
                    <a:pt x="222" y="64"/>
                  </a:lnTo>
                  <a:lnTo>
                    <a:pt x="222" y="67"/>
                  </a:lnTo>
                  <a:lnTo>
                    <a:pt x="222" y="70"/>
                  </a:lnTo>
                  <a:lnTo>
                    <a:pt x="222" y="75"/>
                  </a:lnTo>
                  <a:lnTo>
                    <a:pt x="224" y="78"/>
                  </a:lnTo>
                  <a:lnTo>
                    <a:pt x="224" y="80"/>
                  </a:lnTo>
                  <a:lnTo>
                    <a:pt x="224" y="83"/>
                  </a:lnTo>
                  <a:lnTo>
                    <a:pt x="224" y="88"/>
                  </a:lnTo>
                  <a:lnTo>
                    <a:pt x="222" y="91"/>
                  </a:lnTo>
                  <a:lnTo>
                    <a:pt x="219" y="94"/>
                  </a:lnTo>
                  <a:lnTo>
                    <a:pt x="216" y="94"/>
                  </a:lnTo>
                  <a:lnTo>
                    <a:pt x="214" y="91"/>
                  </a:lnTo>
                  <a:lnTo>
                    <a:pt x="211" y="91"/>
                  </a:lnTo>
                  <a:lnTo>
                    <a:pt x="208" y="91"/>
                  </a:lnTo>
                  <a:lnTo>
                    <a:pt x="206" y="91"/>
                  </a:lnTo>
                  <a:lnTo>
                    <a:pt x="206" y="94"/>
                  </a:lnTo>
                  <a:lnTo>
                    <a:pt x="206" y="96"/>
                  </a:lnTo>
                  <a:lnTo>
                    <a:pt x="206" y="99"/>
                  </a:lnTo>
                  <a:lnTo>
                    <a:pt x="203" y="99"/>
                  </a:lnTo>
                  <a:lnTo>
                    <a:pt x="200" y="99"/>
                  </a:lnTo>
                  <a:lnTo>
                    <a:pt x="200" y="104"/>
                  </a:lnTo>
                  <a:lnTo>
                    <a:pt x="200" y="107"/>
                  </a:lnTo>
                  <a:lnTo>
                    <a:pt x="200" y="110"/>
                  </a:lnTo>
                  <a:lnTo>
                    <a:pt x="200" y="112"/>
                  </a:lnTo>
                  <a:lnTo>
                    <a:pt x="200" y="115"/>
                  </a:lnTo>
                  <a:lnTo>
                    <a:pt x="200" y="118"/>
                  </a:lnTo>
                  <a:lnTo>
                    <a:pt x="198" y="123"/>
                  </a:lnTo>
                  <a:lnTo>
                    <a:pt x="198" y="126"/>
                  </a:lnTo>
                  <a:lnTo>
                    <a:pt x="195" y="131"/>
                  </a:lnTo>
                  <a:lnTo>
                    <a:pt x="195" y="134"/>
                  </a:lnTo>
                  <a:lnTo>
                    <a:pt x="192" y="136"/>
                  </a:lnTo>
                  <a:lnTo>
                    <a:pt x="190" y="139"/>
                  </a:lnTo>
                  <a:lnTo>
                    <a:pt x="190" y="142"/>
                  </a:lnTo>
                  <a:lnTo>
                    <a:pt x="190" y="144"/>
                  </a:lnTo>
                  <a:lnTo>
                    <a:pt x="192" y="150"/>
                  </a:lnTo>
                  <a:lnTo>
                    <a:pt x="190" y="152"/>
                  </a:lnTo>
                  <a:lnTo>
                    <a:pt x="190" y="155"/>
                  </a:lnTo>
                  <a:lnTo>
                    <a:pt x="187" y="158"/>
                  </a:lnTo>
                  <a:lnTo>
                    <a:pt x="187" y="160"/>
                  </a:lnTo>
                  <a:lnTo>
                    <a:pt x="184" y="163"/>
                  </a:lnTo>
                  <a:lnTo>
                    <a:pt x="184" y="166"/>
                  </a:lnTo>
                  <a:lnTo>
                    <a:pt x="184" y="168"/>
                  </a:lnTo>
                  <a:lnTo>
                    <a:pt x="184" y="171"/>
                  </a:lnTo>
                  <a:lnTo>
                    <a:pt x="184" y="174"/>
                  </a:lnTo>
                  <a:lnTo>
                    <a:pt x="184" y="176"/>
                  </a:lnTo>
                  <a:lnTo>
                    <a:pt x="182" y="179"/>
                  </a:lnTo>
                  <a:lnTo>
                    <a:pt x="179" y="179"/>
                  </a:lnTo>
                  <a:lnTo>
                    <a:pt x="176" y="179"/>
                  </a:lnTo>
                  <a:lnTo>
                    <a:pt x="176" y="182"/>
                  </a:lnTo>
                  <a:lnTo>
                    <a:pt x="176" y="184"/>
                  </a:lnTo>
                  <a:lnTo>
                    <a:pt x="174" y="187"/>
                  </a:lnTo>
                  <a:lnTo>
                    <a:pt x="171" y="187"/>
                  </a:lnTo>
                  <a:lnTo>
                    <a:pt x="171" y="190"/>
                  </a:lnTo>
                  <a:lnTo>
                    <a:pt x="174" y="192"/>
                  </a:lnTo>
                  <a:lnTo>
                    <a:pt x="176" y="192"/>
                  </a:lnTo>
                  <a:lnTo>
                    <a:pt x="174" y="195"/>
                  </a:lnTo>
                  <a:lnTo>
                    <a:pt x="174" y="198"/>
                  </a:lnTo>
                  <a:lnTo>
                    <a:pt x="176" y="200"/>
                  </a:lnTo>
                  <a:lnTo>
                    <a:pt x="176" y="203"/>
                  </a:lnTo>
                  <a:lnTo>
                    <a:pt x="179" y="206"/>
                  </a:lnTo>
                  <a:lnTo>
                    <a:pt x="179" y="208"/>
                  </a:lnTo>
                  <a:lnTo>
                    <a:pt x="182" y="211"/>
                  </a:lnTo>
                  <a:lnTo>
                    <a:pt x="182" y="214"/>
                  </a:lnTo>
                  <a:lnTo>
                    <a:pt x="182" y="216"/>
                  </a:lnTo>
                  <a:lnTo>
                    <a:pt x="182" y="219"/>
                  </a:lnTo>
                  <a:lnTo>
                    <a:pt x="184" y="222"/>
                  </a:lnTo>
                  <a:lnTo>
                    <a:pt x="182" y="224"/>
                  </a:lnTo>
                  <a:lnTo>
                    <a:pt x="182" y="227"/>
                  </a:lnTo>
                  <a:lnTo>
                    <a:pt x="182" y="229"/>
                  </a:lnTo>
                  <a:lnTo>
                    <a:pt x="182" y="232"/>
                  </a:lnTo>
                  <a:lnTo>
                    <a:pt x="182" y="235"/>
                  </a:lnTo>
                  <a:lnTo>
                    <a:pt x="184" y="237"/>
                  </a:lnTo>
                  <a:lnTo>
                    <a:pt x="187" y="240"/>
                  </a:lnTo>
                  <a:lnTo>
                    <a:pt x="187" y="243"/>
                  </a:lnTo>
                  <a:lnTo>
                    <a:pt x="187" y="245"/>
                  </a:lnTo>
                  <a:lnTo>
                    <a:pt x="187" y="248"/>
                  </a:lnTo>
                  <a:lnTo>
                    <a:pt x="187" y="251"/>
                  </a:lnTo>
                  <a:lnTo>
                    <a:pt x="187" y="253"/>
                  </a:lnTo>
                  <a:lnTo>
                    <a:pt x="184" y="253"/>
                  </a:lnTo>
                  <a:lnTo>
                    <a:pt x="182" y="253"/>
                  </a:lnTo>
                  <a:lnTo>
                    <a:pt x="179" y="253"/>
                  </a:lnTo>
                  <a:lnTo>
                    <a:pt x="176" y="253"/>
                  </a:lnTo>
                  <a:lnTo>
                    <a:pt x="174" y="253"/>
                  </a:lnTo>
                  <a:lnTo>
                    <a:pt x="171" y="256"/>
                  </a:lnTo>
                  <a:lnTo>
                    <a:pt x="168" y="259"/>
                  </a:lnTo>
                  <a:lnTo>
                    <a:pt x="166" y="259"/>
                  </a:lnTo>
                  <a:lnTo>
                    <a:pt x="160" y="261"/>
                  </a:lnTo>
                  <a:lnTo>
                    <a:pt x="158" y="264"/>
                  </a:lnTo>
                  <a:lnTo>
                    <a:pt x="155" y="264"/>
                  </a:lnTo>
                  <a:lnTo>
                    <a:pt x="152" y="267"/>
                  </a:lnTo>
                  <a:lnTo>
                    <a:pt x="152" y="269"/>
                  </a:lnTo>
                  <a:lnTo>
                    <a:pt x="155" y="272"/>
                  </a:lnTo>
                  <a:lnTo>
                    <a:pt x="158" y="275"/>
                  </a:lnTo>
                  <a:lnTo>
                    <a:pt x="158" y="277"/>
                  </a:lnTo>
                  <a:lnTo>
                    <a:pt x="158" y="280"/>
                  </a:lnTo>
                  <a:lnTo>
                    <a:pt x="160" y="285"/>
                  </a:lnTo>
                  <a:lnTo>
                    <a:pt x="160" y="288"/>
                  </a:lnTo>
                  <a:lnTo>
                    <a:pt x="160" y="293"/>
                  </a:lnTo>
                  <a:lnTo>
                    <a:pt x="160" y="296"/>
                  </a:lnTo>
                  <a:lnTo>
                    <a:pt x="163" y="299"/>
                  </a:lnTo>
                  <a:lnTo>
                    <a:pt x="163" y="301"/>
                  </a:lnTo>
                  <a:lnTo>
                    <a:pt x="160" y="304"/>
                  </a:lnTo>
                  <a:lnTo>
                    <a:pt x="160" y="307"/>
                  </a:lnTo>
                  <a:lnTo>
                    <a:pt x="158" y="309"/>
                  </a:lnTo>
                  <a:lnTo>
                    <a:pt x="158" y="312"/>
                  </a:lnTo>
                  <a:lnTo>
                    <a:pt x="155" y="315"/>
                  </a:lnTo>
                  <a:lnTo>
                    <a:pt x="152" y="315"/>
                  </a:lnTo>
                  <a:lnTo>
                    <a:pt x="150" y="315"/>
                  </a:lnTo>
                  <a:lnTo>
                    <a:pt x="150" y="312"/>
                  </a:lnTo>
                  <a:lnTo>
                    <a:pt x="147" y="312"/>
                  </a:lnTo>
                  <a:lnTo>
                    <a:pt x="144" y="312"/>
                  </a:lnTo>
                  <a:lnTo>
                    <a:pt x="142" y="312"/>
                  </a:lnTo>
                  <a:lnTo>
                    <a:pt x="139" y="312"/>
                  </a:lnTo>
                  <a:lnTo>
                    <a:pt x="139" y="315"/>
                  </a:lnTo>
                  <a:lnTo>
                    <a:pt x="136" y="317"/>
                  </a:lnTo>
                  <a:lnTo>
                    <a:pt x="134" y="317"/>
                  </a:lnTo>
                  <a:lnTo>
                    <a:pt x="131" y="320"/>
                  </a:lnTo>
                  <a:lnTo>
                    <a:pt x="128" y="320"/>
                  </a:lnTo>
                  <a:lnTo>
                    <a:pt x="126" y="320"/>
                  </a:lnTo>
                  <a:lnTo>
                    <a:pt x="120" y="320"/>
                  </a:lnTo>
                  <a:lnTo>
                    <a:pt x="118" y="320"/>
                  </a:lnTo>
                  <a:lnTo>
                    <a:pt x="118" y="323"/>
                  </a:lnTo>
                  <a:lnTo>
                    <a:pt x="115" y="323"/>
                  </a:lnTo>
                  <a:lnTo>
                    <a:pt x="112" y="323"/>
                  </a:lnTo>
                  <a:lnTo>
                    <a:pt x="110" y="323"/>
                  </a:lnTo>
                  <a:lnTo>
                    <a:pt x="107" y="323"/>
                  </a:lnTo>
                  <a:lnTo>
                    <a:pt x="107" y="325"/>
                  </a:lnTo>
                  <a:lnTo>
                    <a:pt x="107" y="328"/>
                  </a:lnTo>
                  <a:lnTo>
                    <a:pt x="104" y="328"/>
                  </a:lnTo>
                  <a:lnTo>
                    <a:pt x="102" y="325"/>
                  </a:lnTo>
                  <a:lnTo>
                    <a:pt x="99" y="325"/>
                  </a:lnTo>
                  <a:lnTo>
                    <a:pt x="96" y="325"/>
                  </a:lnTo>
                  <a:lnTo>
                    <a:pt x="94" y="325"/>
                  </a:lnTo>
                  <a:lnTo>
                    <a:pt x="94" y="323"/>
                  </a:lnTo>
                  <a:lnTo>
                    <a:pt x="91" y="323"/>
                  </a:lnTo>
                  <a:lnTo>
                    <a:pt x="88" y="323"/>
                  </a:lnTo>
                  <a:lnTo>
                    <a:pt x="83" y="323"/>
                  </a:lnTo>
                  <a:lnTo>
                    <a:pt x="80" y="323"/>
                  </a:lnTo>
                  <a:lnTo>
                    <a:pt x="78" y="320"/>
                  </a:lnTo>
                  <a:lnTo>
                    <a:pt x="80" y="317"/>
                  </a:lnTo>
                  <a:lnTo>
                    <a:pt x="80" y="315"/>
                  </a:lnTo>
                  <a:lnTo>
                    <a:pt x="78" y="312"/>
                  </a:lnTo>
                  <a:lnTo>
                    <a:pt x="75" y="312"/>
                  </a:lnTo>
                  <a:lnTo>
                    <a:pt x="75" y="315"/>
                  </a:lnTo>
                  <a:lnTo>
                    <a:pt x="72" y="315"/>
                  </a:lnTo>
                  <a:lnTo>
                    <a:pt x="72" y="317"/>
                  </a:lnTo>
                  <a:lnTo>
                    <a:pt x="70" y="317"/>
                  </a:lnTo>
                  <a:lnTo>
                    <a:pt x="70" y="315"/>
                  </a:lnTo>
                  <a:lnTo>
                    <a:pt x="67" y="315"/>
                  </a:lnTo>
                  <a:lnTo>
                    <a:pt x="64" y="312"/>
                  </a:lnTo>
                  <a:lnTo>
                    <a:pt x="62" y="312"/>
                  </a:lnTo>
                  <a:lnTo>
                    <a:pt x="59" y="312"/>
                  </a:lnTo>
                  <a:lnTo>
                    <a:pt x="59" y="315"/>
                  </a:lnTo>
                  <a:lnTo>
                    <a:pt x="56" y="312"/>
                  </a:lnTo>
                  <a:lnTo>
                    <a:pt x="54" y="309"/>
                  </a:lnTo>
                  <a:lnTo>
                    <a:pt x="51" y="312"/>
                  </a:lnTo>
                  <a:lnTo>
                    <a:pt x="51" y="315"/>
                  </a:lnTo>
                  <a:lnTo>
                    <a:pt x="51" y="317"/>
                  </a:lnTo>
                  <a:lnTo>
                    <a:pt x="48" y="317"/>
                  </a:lnTo>
                  <a:lnTo>
                    <a:pt x="46" y="317"/>
                  </a:lnTo>
                  <a:lnTo>
                    <a:pt x="46" y="315"/>
                  </a:lnTo>
                  <a:lnTo>
                    <a:pt x="43" y="312"/>
                  </a:lnTo>
                  <a:lnTo>
                    <a:pt x="40" y="315"/>
                  </a:lnTo>
                  <a:lnTo>
                    <a:pt x="38" y="317"/>
                  </a:lnTo>
                  <a:lnTo>
                    <a:pt x="38" y="320"/>
                  </a:lnTo>
                  <a:lnTo>
                    <a:pt x="35" y="323"/>
                  </a:lnTo>
                  <a:lnTo>
                    <a:pt x="35" y="325"/>
                  </a:lnTo>
                  <a:lnTo>
                    <a:pt x="35" y="328"/>
                  </a:lnTo>
                  <a:lnTo>
                    <a:pt x="35" y="331"/>
                  </a:lnTo>
                  <a:lnTo>
                    <a:pt x="32" y="331"/>
                  </a:lnTo>
                  <a:lnTo>
                    <a:pt x="30" y="331"/>
                  </a:lnTo>
                  <a:lnTo>
                    <a:pt x="27" y="333"/>
                  </a:lnTo>
                  <a:lnTo>
                    <a:pt x="24" y="336"/>
                  </a:lnTo>
                  <a:lnTo>
                    <a:pt x="22" y="339"/>
                  </a:lnTo>
                  <a:lnTo>
                    <a:pt x="16" y="341"/>
                  </a:lnTo>
                  <a:lnTo>
                    <a:pt x="14" y="344"/>
                  </a:lnTo>
                  <a:lnTo>
                    <a:pt x="8" y="349"/>
                  </a:lnTo>
                  <a:lnTo>
                    <a:pt x="6" y="352"/>
                  </a:lnTo>
                  <a:lnTo>
                    <a:pt x="6" y="355"/>
                  </a:lnTo>
                  <a:lnTo>
                    <a:pt x="3" y="357"/>
                  </a:lnTo>
                  <a:lnTo>
                    <a:pt x="3" y="360"/>
                  </a:lnTo>
                  <a:lnTo>
                    <a:pt x="3" y="363"/>
                  </a:lnTo>
                  <a:lnTo>
                    <a:pt x="0" y="365"/>
                  </a:lnTo>
                  <a:lnTo>
                    <a:pt x="0" y="368"/>
                  </a:lnTo>
                  <a:lnTo>
                    <a:pt x="0" y="371"/>
                  </a:lnTo>
                  <a:lnTo>
                    <a:pt x="3" y="373"/>
                  </a:lnTo>
                  <a:lnTo>
                    <a:pt x="6" y="376"/>
                  </a:lnTo>
                  <a:lnTo>
                    <a:pt x="8" y="376"/>
                  </a:lnTo>
                  <a:lnTo>
                    <a:pt x="8" y="379"/>
                  </a:lnTo>
                  <a:lnTo>
                    <a:pt x="8" y="381"/>
                  </a:lnTo>
                  <a:lnTo>
                    <a:pt x="8" y="384"/>
                  </a:lnTo>
                  <a:lnTo>
                    <a:pt x="11" y="387"/>
                  </a:lnTo>
                  <a:lnTo>
                    <a:pt x="14" y="389"/>
                  </a:lnTo>
                  <a:lnTo>
                    <a:pt x="14" y="392"/>
                  </a:lnTo>
                  <a:lnTo>
                    <a:pt x="14" y="397"/>
                  </a:lnTo>
                  <a:lnTo>
                    <a:pt x="11" y="400"/>
                  </a:lnTo>
                  <a:lnTo>
                    <a:pt x="11" y="403"/>
                  </a:lnTo>
                  <a:lnTo>
                    <a:pt x="11" y="405"/>
                  </a:lnTo>
                  <a:lnTo>
                    <a:pt x="14" y="408"/>
                  </a:lnTo>
                  <a:lnTo>
                    <a:pt x="14" y="411"/>
                  </a:lnTo>
                  <a:lnTo>
                    <a:pt x="14" y="413"/>
                  </a:lnTo>
                  <a:lnTo>
                    <a:pt x="14" y="416"/>
                  </a:lnTo>
                  <a:lnTo>
                    <a:pt x="11" y="421"/>
                  </a:lnTo>
                  <a:lnTo>
                    <a:pt x="11" y="424"/>
                  </a:lnTo>
                  <a:lnTo>
                    <a:pt x="11" y="427"/>
                  </a:lnTo>
                  <a:lnTo>
                    <a:pt x="11" y="429"/>
                  </a:lnTo>
                  <a:lnTo>
                    <a:pt x="14" y="432"/>
                  </a:lnTo>
                  <a:lnTo>
                    <a:pt x="16" y="435"/>
                  </a:lnTo>
                  <a:lnTo>
                    <a:pt x="16" y="440"/>
                  </a:lnTo>
                  <a:lnTo>
                    <a:pt x="19" y="443"/>
                  </a:lnTo>
                  <a:lnTo>
                    <a:pt x="19" y="448"/>
                  </a:lnTo>
                  <a:lnTo>
                    <a:pt x="22" y="453"/>
                  </a:lnTo>
                  <a:lnTo>
                    <a:pt x="22" y="456"/>
                  </a:lnTo>
                  <a:lnTo>
                    <a:pt x="24" y="459"/>
                  </a:lnTo>
                  <a:lnTo>
                    <a:pt x="27" y="461"/>
                  </a:lnTo>
                  <a:lnTo>
                    <a:pt x="30" y="467"/>
                  </a:lnTo>
                  <a:lnTo>
                    <a:pt x="32" y="467"/>
                  </a:lnTo>
                  <a:lnTo>
                    <a:pt x="32" y="469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11" name="Freeform 1177"/>
            <p:cNvSpPr>
              <a:spLocks/>
            </p:cNvSpPr>
            <p:nvPr/>
          </p:nvSpPr>
          <p:spPr bwMode="auto">
            <a:xfrm>
              <a:off x="2357438" y="5967413"/>
              <a:ext cx="490537" cy="850900"/>
            </a:xfrm>
            <a:custGeom>
              <a:avLst/>
              <a:gdLst>
                <a:gd name="T0" fmla="*/ 2147483647 w 131"/>
                <a:gd name="T1" fmla="*/ 2147483647 h 215"/>
                <a:gd name="T2" fmla="*/ 2147483647 w 131"/>
                <a:gd name="T3" fmla="*/ 2147483647 h 215"/>
                <a:gd name="T4" fmla="*/ 2147483647 w 131"/>
                <a:gd name="T5" fmla="*/ 2147483647 h 215"/>
                <a:gd name="T6" fmla="*/ 2147483647 w 131"/>
                <a:gd name="T7" fmla="*/ 2147483647 h 215"/>
                <a:gd name="T8" fmla="*/ 2147483647 w 131"/>
                <a:gd name="T9" fmla="*/ 2147483647 h 215"/>
                <a:gd name="T10" fmla="*/ 2147483647 w 131"/>
                <a:gd name="T11" fmla="*/ 2147483647 h 215"/>
                <a:gd name="T12" fmla="*/ 2147483647 w 131"/>
                <a:gd name="T13" fmla="*/ 2147483647 h 215"/>
                <a:gd name="T14" fmla="*/ 2147483647 w 131"/>
                <a:gd name="T15" fmla="*/ 2147483647 h 215"/>
                <a:gd name="T16" fmla="*/ 2147483647 w 131"/>
                <a:gd name="T17" fmla="*/ 2147483647 h 215"/>
                <a:gd name="T18" fmla="*/ 2147483647 w 131"/>
                <a:gd name="T19" fmla="*/ 2147483647 h 215"/>
                <a:gd name="T20" fmla="*/ 2147483647 w 131"/>
                <a:gd name="T21" fmla="*/ 2147483647 h 215"/>
                <a:gd name="T22" fmla="*/ 2147483647 w 131"/>
                <a:gd name="T23" fmla="*/ 2147483647 h 215"/>
                <a:gd name="T24" fmla="*/ 2147483647 w 131"/>
                <a:gd name="T25" fmla="*/ 2147483647 h 215"/>
                <a:gd name="T26" fmla="*/ 2147483647 w 131"/>
                <a:gd name="T27" fmla="*/ 2147483647 h 215"/>
                <a:gd name="T28" fmla="*/ 2147483647 w 131"/>
                <a:gd name="T29" fmla="*/ 2147483647 h 215"/>
                <a:gd name="T30" fmla="*/ 2147483647 w 131"/>
                <a:gd name="T31" fmla="*/ 2147483647 h 215"/>
                <a:gd name="T32" fmla="*/ 2147483647 w 131"/>
                <a:gd name="T33" fmla="*/ 2147483647 h 215"/>
                <a:gd name="T34" fmla="*/ 2147483647 w 131"/>
                <a:gd name="T35" fmla="*/ 2147483647 h 215"/>
                <a:gd name="T36" fmla="*/ 2147483647 w 131"/>
                <a:gd name="T37" fmla="*/ 2147483647 h 215"/>
                <a:gd name="T38" fmla="*/ 2147483647 w 131"/>
                <a:gd name="T39" fmla="*/ 2147483647 h 215"/>
                <a:gd name="T40" fmla="*/ 2147483647 w 131"/>
                <a:gd name="T41" fmla="*/ 2147483647 h 215"/>
                <a:gd name="T42" fmla="*/ 2147483647 w 131"/>
                <a:gd name="T43" fmla="*/ 2147483647 h 215"/>
                <a:gd name="T44" fmla="*/ 2147483647 w 131"/>
                <a:gd name="T45" fmla="*/ 2147483647 h 215"/>
                <a:gd name="T46" fmla="*/ 2147483647 w 131"/>
                <a:gd name="T47" fmla="*/ 2147483647 h 215"/>
                <a:gd name="T48" fmla="*/ 2147483647 w 131"/>
                <a:gd name="T49" fmla="*/ 2147483647 h 215"/>
                <a:gd name="T50" fmla="*/ 2147483647 w 131"/>
                <a:gd name="T51" fmla="*/ 2147483647 h 215"/>
                <a:gd name="T52" fmla="*/ 2147483647 w 131"/>
                <a:gd name="T53" fmla="*/ 2147483647 h 215"/>
                <a:gd name="T54" fmla="*/ 2147483647 w 131"/>
                <a:gd name="T55" fmla="*/ 2147483647 h 215"/>
                <a:gd name="T56" fmla="*/ 2147483647 w 131"/>
                <a:gd name="T57" fmla="*/ 2147483647 h 215"/>
                <a:gd name="T58" fmla="*/ 2147483647 w 131"/>
                <a:gd name="T59" fmla="*/ 2147483647 h 215"/>
                <a:gd name="T60" fmla="*/ 2147483647 w 131"/>
                <a:gd name="T61" fmla="*/ 2147483647 h 215"/>
                <a:gd name="T62" fmla="*/ 2147483647 w 131"/>
                <a:gd name="T63" fmla="*/ 2147483647 h 215"/>
                <a:gd name="T64" fmla="*/ 2147483647 w 131"/>
                <a:gd name="T65" fmla="*/ 2147483647 h 215"/>
                <a:gd name="T66" fmla="*/ 2147483647 w 131"/>
                <a:gd name="T67" fmla="*/ 2147483647 h 215"/>
                <a:gd name="T68" fmla="*/ 2147483647 w 131"/>
                <a:gd name="T69" fmla="*/ 2147483647 h 215"/>
                <a:gd name="T70" fmla="*/ 2147483647 w 131"/>
                <a:gd name="T71" fmla="*/ 2147483647 h 215"/>
                <a:gd name="T72" fmla="*/ 2147483647 w 131"/>
                <a:gd name="T73" fmla="*/ 2147483647 h 215"/>
                <a:gd name="T74" fmla="*/ 2147483647 w 131"/>
                <a:gd name="T75" fmla="*/ 2147483647 h 215"/>
                <a:gd name="T76" fmla="*/ 2147483647 w 131"/>
                <a:gd name="T77" fmla="*/ 2147483647 h 215"/>
                <a:gd name="T78" fmla="*/ 2147483647 w 131"/>
                <a:gd name="T79" fmla="*/ 2147483647 h 215"/>
                <a:gd name="T80" fmla="*/ 2147483647 w 131"/>
                <a:gd name="T81" fmla="*/ 2147483647 h 215"/>
                <a:gd name="T82" fmla="*/ 2147483647 w 131"/>
                <a:gd name="T83" fmla="*/ 2147483647 h 215"/>
                <a:gd name="T84" fmla="*/ 2147483647 w 131"/>
                <a:gd name="T85" fmla="*/ 2147483647 h 215"/>
                <a:gd name="T86" fmla="*/ 2147483647 w 131"/>
                <a:gd name="T87" fmla="*/ 2147483647 h 215"/>
                <a:gd name="T88" fmla="*/ 2147483647 w 131"/>
                <a:gd name="T89" fmla="*/ 2147483647 h 215"/>
                <a:gd name="T90" fmla="*/ 2147483647 w 131"/>
                <a:gd name="T91" fmla="*/ 2147483647 h 215"/>
                <a:gd name="T92" fmla="*/ 2147483647 w 131"/>
                <a:gd name="T93" fmla="*/ 2147483647 h 215"/>
                <a:gd name="T94" fmla="*/ 2147483647 w 131"/>
                <a:gd name="T95" fmla="*/ 2147483647 h 215"/>
                <a:gd name="T96" fmla="*/ 2147483647 w 131"/>
                <a:gd name="T97" fmla="*/ 2147483647 h 215"/>
                <a:gd name="T98" fmla="*/ 2147483647 w 131"/>
                <a:gd name="T99" fmla="*/ 2147483647 h 215"/>
                <a:gd name="T100" fmla="*/ 2147483647 w 131"/>
                <a:gd name="T101" fmla="*/ 2147483647 h 215"/>
                <a:gd name="T102" fmla="*/ 2147483647 w 131"/>
                <a:gd name="T103" fmla="*/ 2147483647 h 215"/>
                <a:gd name="T104" fmla="*/ 2147483647 w 131"/>
                <a:gd name="T105" fmla="*/ 2147483647 h 215"/>
                <a:gd name="T106" fmla="*/ 0 w 131"/>
                <a:gd name="T107" fmla="*/ 2147483647 h 21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31"/>
                <a:gd name="T163" fmla="*/ 0 h 215"/>
                <a:gd name="T164" fmla="*/ 131 w 131"/>
                <a:gd name="T165" fmla="*/ 215 h 21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31" h="215">
                  <a:moveTo>
                    <a:pt x="123" y="0"/>
                  </a:moveTo>
                  <a:lnTo>
                    <a:pt x="128" y="2"/>
                  </a:lnTo>
                  <a:lnTo>
                    <a:pt x="131" y="5"/>
                  </a:lnTo>
                  <a:lnTo>
                    <a:pt x="131" y="8"/>
                  </a:lnTo>
                  <a:lnTo>
                    <a:pt x="131" y="10"/>
                  </a:lnTo>
                  <a:lnTo>
                    <a:pt x="128" y="16"/>
                  </a:lnTo>
                  <a:lnTo>
                    <a:pt x="123" y="21"/>
                  </a:lnTo>
                  <a:lnTo>
                    <a:pt x="120" y="26"/>
                  </a:lnTo>
                  <a:lnTo>
                    <a:pt x="117" y="32"/>
                  </a:lnTo>
                  <a:lnTo>
                    <a:pt x="112" y="34"/>
                  </a:lnTo>
                  <a:lnTo>
                    <a:pt x="112" y="40"/>
                  </a:lnTo>
                  <a:lnTo>
                    <a:pt x="115" y="42"/>
                  </a:lnTo>
                  <a:lnTo>
                    <a:pt x="115" y="45"/>
                  </a:lnTo>
                  <a:lnTo>
                    <a:pt x="115" y="48"/>
                  </a:lnTo>
                  <a:lnTo>
                    <a:pt x="112" y="50"/>
                  </a:lnTo>
                  <a:lnTo>
                    <a:pt x="112" y="53"/>
                  </a:lnTo>
                  <a:lnTo>
                    <a:pt x="109" y="56"/>
                  </a:lnTo>
                  <a:lnTo>
                    <a:pt x="109" y="58"/>
                  </a:lnTo>
                  <a:lnTo>
                    <a:pt x="109" y="61"/>
                  </a:lnTo>
                  <a:lnTo>
                    <a:pt x="109" y="64"/>
                  </a:lnTo>
                  <a:lnTo>
                    <a:pt x="107" y="66"/>
                  </a:lnTo>
                  <a:lnTo>
                    <a:pt x="101" y="66"/>
                  </a:lnTo>
                  <a:lnTo>
                    <a:pt x="99" y="66"/>
                  </a:lnTo>
                  <a:lnTo>
                    <a:pt x="99" y="69"/>
                  </a:lnTo>
                  <a:lnTo>
                    <a:pt x="96" y="69"/>
                  </a:lnTo>
                  <a:lnTo>
                    <a:pt x="93" y="66"/>
                  </a:lnTo>
                  <a:lnTo>
                    <a:pt x="91" y="61"/>
                  </a:lnTo>
                  <a:lnTo>
                    <a:pt x="88" y="61"/>
                  </a:lnTo>
                  <a:lnTo>
                    <a:pt x="85" y="61"/>
                  </a:lnTo>
                  <a:lnTo>
                    <a:pt x="80" y="61"/>
                  </a:lnTo>
                  <a:lnTo>
                    <a:pt x="77" y="64"/>
                  </a:lnTo>
                  <a:lnTo>
                    <a:pt x="77" y="66"/>
                  </a:lnTo>
                  <a:lnTo>
                    <a:pt x="77" y="69"/>
                  </a:lnTo>
                  <a:lnTo>
                    <a:pt x="75" y="72"/>
                  </a:lnTo>
                  <a:lnTo>
                    <a:pt x="72" y="72"/>
                  </a:lnTo>
                  <a:lnTo>
                    <a:pt x="69" y="74"/>
                  </a:lnTo>
                  <a:lnTo>
                    <a:pt x="67" y="77"/>
                  </a:lnTo>
                  <a:lnTo>
                    <a:pt x="64" y="77"/>
                  </a:lnTo>
                  <a:lnTo>
                    <a:pt x="61" y="77"/>
                  </a:lnTo>
                  <a:lnTo>
                    <a:pt x="59" y="80"/>
                  </a:lnTo>
                  <a:lnTo>
                    <a:pt x="56" y="80"/>
                  </a:lnTo>
                  <a:lnTo>
                    <a:pt x="53" y="77"/>
                  </a:lnTo>
                  <a:lnTo>
                    <a:pt x="51" y="80"/>
                  </a:lnTo>
                  <a:lnTo>
                    <a:pt x="51" y="85"/>
                  </a:lnTo>
                  <a:lnTo>
                    <a:pt x="48" y="90"/>
                  </a:lnTo>
                  <a:lnTo>
                    <a:pt x="48" y="93"/>
                  </a:lnTo>
                  <a:lnTo>
                    <a:pt x="45" y="96"/>
                  </a:lnTo>
                  <a:lnTo>
                    <a:pt x="45" y="98"/>
                  </a:lnTo>
                  <a:lnTo>
                    <a:pt x="45" y="101"/>
                  </a:lnTo>
                  <a:lnTo>
                    <a:pt x="45" y="104"/>
                  </a:lnTo>
                  <a:lnTo>
                    <a:pt x="45" y="106"/>
                  </a:lnTo>
                  <a:lnTo>
                    <a:pt x="45" y="109"/>
                  </a:lnTo>
                  <a:lnTo>
                    <a:pt x="45" y="112"/>
                  </a:lnTo>
                  <a:lnTo>
                    <a:pt x="45" y="114"/>
                  </a:lnTo>
                  <a:lnTo>
                    <a:pt x="45" y="117"/>
                  </a:lnTo>
                  <a:lnTo>
                    <a:pt x="43" y="117"/>
                  </a:lnTo>
                  <a:lnTo>
                    <a:pt x="43" y="119"/>
                  </a:lnTo>
                  <a:lnTo>
                    <a:pt x="43" y="122"/>
                  </a:lnTo>
                  <a:lnTo>
                    <a:pt x="45" y="125"/>
                  </a:lnTo>
                  <a:lnTo>
                    <a:pt x="45" y="127"/>
                  </a:lnTo>
                  <a:lnTo>
                    <a:pt x="45" y="130"/>
                  </a:lnTo>
                  <a:lnTo>
                    <a:pt x="48" y="133"/>
                  </a:lnTo>
                  <a:lnTo>
                    <a:pt x="48" y="135"/>
                  </a:lnTo>
                  <a:lnTo>
                    <a:pt x="51" y="135"/>
                  </a:lnTo>
                  <a:lnTo>
                    <a:pt x="51" y="138"/>
                  </a:lnTo>
                  <a:lnTo>
                    <a:pt x="51" y="143"/>
                  </a:lnTo>
                  <a:lnTo>
                    <a:pt x="51" y="146"/>
                  </a:lnTo>
                  <a:lnTo>
                    <a:pt x="53" y="151"/>
                  </a:lnTo>
                  <a:lnTo>
                    <a:pt x="53" y="154"/>
                  </a:lnTo>
                  <a:lnTo>
                    <a:pt x="53" y="159"/>
                  </a:lnTo>
                  <a:lnTo>
                    <a:pt x="53" y="165"/>
                  </a:lnTo>
                  <a:lnTo>
                    <a:pt x="53" y="167"/>
                  </a:lnTo>
                  <a:lnTo>
                    <a:pt x="53" y="170"/>
                  </a:lnTo>
                  <a:lnTo>
                    <a:pt x="56" y="175"/>
                  </a:lnTo>
                  <a:lnTo>
                    <a:pt x="56" y="178"/>
                  </a:lnTo>
                  <a:lnTo>
                    <a:pt x="59" y="181"/>
                  </a:lnTo>
                  <a:lnTo>
                    <a:pt x="61" y="183"/>
                  </a:lnTo>
                  <a:lnTo>
                    <a:pt x="64" y="186"/>
                  </a:lnTo>
                  <a:lnTo>
                    <a:pt x="67" y="189"/>
                  </a:lnTo>
                  <a:lnTo>
                    <a:pt x="64" y="191"/>
                  </a:lnTo>
                  <a:lnTo>
                    <a:pt x="61" y="191"/>
                  </a:lnTo>
                  <a:lnTo>
                    <a:pt x="59" y="191"/>
                  </a:lnTo>
                  <a:lnTo>
                    <a:pt x="56" y="194"/>
                  </a:lnTo>
                  <a:lnTo>
                    <a:pt x="56" y="197"/>
                  </a:lnTo>
                  <a:lnTo>
                    <a:pt x="53" y="199"/>
                  </a:lnTo>
                  <a:lnTo>
                    <a:pt x="51" y="197"/>
                  </a:lnTo>
                  <a:lnTo>
                    <a:pt x="48" y="199"/>
                  </a:lnTo>
                  <a:lnTo>
                    <a:pt x="45" y="202"/>
                  </a:lnTo>
                  <a:lnTo>
                    <a:pt x="45" y="205"/>
                  </a:lnTo>
                  <a:lnTo>
                    <a:pt x="43" y="205"/>
                  </a:lnTo>
                  <a:lnTo>
                    <a:pt x="40" y="207"/>
                  </a:lnTo>
                  <a:lnTo>
                    <a:pt x="37" y="207"/>
                  </a:lnTo>
                  <a:lnTo>
                    <a:pt x="35" y="207"/>
                  </a:lnTo>
                  <a:lnTo>
                    <a:pt x="32" y="207"/>
                  </a:lnTo>
                  <a:lnTo>
                    <a:pt x="29" y="207"/>
                  </a:lnTo>
                  <a:lnTo>
                    <a:pt x="27" y="210"/>
                  </a:lnTo>
                  <a:lnTo>
                    <a:pt x="27" y="213"/>
                  </a:lnTo>
                  <a:lnTo>
                    <a:pt x="27" y="215"/>
                  </a:lnTo>
                  <a:lnTo>
                    <a:pt x="24" y="215"/>
                  </a:lnTo>
                  <a:lnTo>
                    <a:pt x="21" y="213"/>
                  </a:lnTo>
                  <a:lnTo>
                    <a:pt x="19" y="213"/>
                  </a:lnTo>
                  <a:lnTo>
                    <a:pt x="16" y="213"/>
                  </a:lnTo>
                  <a:lnTo>
                    <a:pt x="13" y="213"/>
                  </a:lnTo>
                  <a:lnTo>
                    <a:pt x="11" y="210"/>
                  </a:lnTo>
                  <a:lnTo>
                    <a:pt x="8" y="210"/>
                  </a:lnTo>
                  <a:lnTo>
                    <a:pt x="5" y="207"/>
                  </a:lnTo>
                  <a:lnTo>
                    <a:pt x="3" y="205"/>
                  </a:lnTo>
                  <a:lnTo>
                    <a:pt x="0" y="205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12" name="Freeform 1178"/>
            <p:cNvSpPr>
              <a:spLocks/>
            </p:cNvSpPr>
            <p:nvPr/>
          </p:nvSpPr>
          <p:spPr bwMode="auto">
            <a:xfrm>
              <a:off x="1436688" y="5130800"/>
              <a:ext cx="631825" cy="400050"/>
            </a:xfrm>
            <a:custGeom>
              <a:avLst/>
              <a:gdLst>
                <a:gd name="T0" fmla="*/ 2147483647 w 168"/>
                <a:gd name="T1" fmla="*/ 2147483647 h 101"/>
                <a:gd name="T2" fmla="*/ 2147483647 w 168"/>
                <a:gd name="T3" fmla="*/ 2147483647 h 101"/>
                <a:gd name="T4" fmla="*/ 2147483647 w 168"/>
                <a:gd name="T5" fmla="*/ 2147483647 h 101"/>
                <a:gd name="T6" fmla="*/ 2147483647 w 168"/>
                <a:gd name="T7" fmla="*/ 2147483647 h 101"/>
                <a:gd name="T8" fmla="*/ 2147483647 w 168"/>
                <a:gd name="T9" fmla="*/ 2147483647 h 101"/>
                <a:gd name="T10" fmla="*/ 2147483647 w 168"/>
                <a:gd name="T11" fmla="*/ 2147483647 h 101"/>
                <a:gd name="T12" fmla="*/ 2147483647 w 168"/>
                <a:gd name="T13" fmla="*/ 2147483647 h 101"/>
                <a:gd name="T14" fmla="*/ 2147483647 w 168"/>
                <a:gd name="T15" fmla="*/ 2147483647 h 101"/>
                <a:gd name="T16" fmla="*/ 2147483647 w 168"/>
                <a:gd name="T17" fmla="*/ 2147483647 h 101"/>
                <a:gd name="T18" fmla="*/ 2147483647 w 168"/>
                <a:gd name="T19" fmla="*/ 2147483647 h 101"/>
                <a:gd name="T20" fmla="*/ 2147483647 w 168"/>
                <a:gd name="T21" fmla="*/ 2147483647 h 101"/>
                <a:gd name="T22" fmla="*/ 2147483647 w 168"/>
                <a:gd name="T23" fmla="*/ 2147483647 h 101"/>
                <a:gd name="T24" fmla="*/ 2147483647 w 168"/>
                <a:gd name="T25" fmla="*/ 2147483647 h 101"/>
                <a:gd name="T26" fmla="*/ 2147483647 w 168"/>
                <a:gd name="T27" fmla="*/ 2147483647 h 101"/>
                <a:gd name="T28" fmla="*/ 2147483647 w 168"/>
                <a:gd name="T29" fmla="*/ 2147483647 h 101"/>
                <a:gd name="T30" fmla="*/ 2147483647 w 168"/>
                <a:gd name="T31" fmla="*/ 2147483647 h 101"/>
                <a:gd name="T32" fmla="*/ 2147483647 w 168"/>
                <a:gd name="T33" fmla="*/ 2147483647 h 101"/>
                <a:gd name="T34" fmla="*/ 2147483647 w 168"/>
                <a:gd name="T35" fmla="*/ 2147483647 h 101"/>
                <a:gd name="T36" fmla="*/ 2147483647 w 168"/>
                <a:gd name="T37" fmla="*/ 2147483647 h 101"/>
                <a:gd name="T38" fmla="*/ 2147483647 w 168"/>
                <a:gd name="T39" fmla="*/ 2147483647 h 101"/>
                <a:gd name="T40" fmla="*/ 2147483647 w 168"/>
                <a:gd name="T41" fmla="*/ 2147483647 h 101"/>
                <a:gd name="T42" fmla="*/ 2147483647 w 168"/>
                <a:gd name="T43" fmla="*/ 2147483647 h 101"/>
                <a:gd name="T44" fmla="*/ 2147483647 w 168"/>
                <a:gd name="T45" fmla="*/ 2147483647 h 101"/>
                <a:gd name="T46" fmla="*/ 2147483647 w 168"/>
                <a:gd name="T47" fmla="*/ 2147483647 h 101"/>
                <a:gd name="T48" fmla="*/ 2147483647 w 168"/>
                <a:gd name="T49" fmla="*/ 2147483647 h 101"/>
                <a:gd name="T50" fmla="*/ 2147483647 w 168"/>
                <a:gd name="T51" fmla="*/ 2147483647 h 101"/>
                <a:gd name="T52" fmla="*/ 2147483647 w 168"/>
                <a:gd name="T53" fmla="*/ 2147483647 h 101"/>
                <a:gd name="T54" fmla="*/ 2147483647 w 168"/>
                <a:gd name="T55" fmla="*/ 2147483647 h 101"/>
                <a:gd name="T56" fmla="*/ 2147483647 w 168"/>
                <a:gd name="T57" fmla="*/ 2147483647 h 101"/>
                <a:gd name="T58" fmla="*/ 2147483647 w 168"/>
                <a:gd name="T59" fmla="*/ 2147483647 h 101"/>
                <a:gd name="T60" fmla="*/ 2147483647 w 168"/>
                <a:gd name="T61" fmla="*/ 2147483647 h 101"/>
                <a:gd name="T62" fmla="*/ 2147483647 w 168"/>
                <a:gd name="T63" fmla="*/ 2147483647 h 101"/>
                <a:gd name="T64" fmla="*/ 2147483647 w 168"/>
                <a:gd name="T65" fmla="*/ 2147483647 h 101"/>
                <a:gd name="T66" fmla="*/ 2147483647 w 168"/>
                <a:gd name="T67" fmla="*/ 2147483647 h 101"/>
                <a:gd name="T68" fmla="*/ 2147483647 w 168"/>
                <a:gd name="T69" fmla="*/ 2147483647 h 101"/>
                <a:gd name="T70" fmla="*/ 2147483647 w 168"/>
                <a:gd name="T71" fmla="*/ 2147483647 h 101"/>
                <a:gd name="T72" fmla="*/ 2147483647 w 168"/>
                <a:gd name="T73" fmla="*/ 2147483647 h 101"/>
                <a:gd name="T74" fmla="*/ 2147483647 w 168"/>
                <a:gd name="T75" fmla="*/ 0 h 101"/>
                <a:gd name="T76" fmla="*/ 2147483647 w 168"/>
                <a:gd name="T77" fmla="*/ 2147483647 h 10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68"/>
                <a:gd name="T118" fmla="*/ 0 h 101"/>
                <a:gd name="T119" fmla="*/ 168 w 168"/>
                <a:gd name="T120" fmla="*/ 101 h 10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68" h="101">
                  <a:moveTo>
                    <a:pt x="157" y="64"/>
                  </a:moveTo>
                  <a:lnTo>
                    <a:pt x="160" y="67"/>
                  </a:lnTo>
                  <a:lnTo>
                    <a:pt x="162" y="69"/>
                  </a:lnTo>
                  <a:lnTo>
                    <a:pt x="162" y="72"/>
                  </a:lnTo>
                  <a:lnTo>
                    <a:pt x="162" y="75"/>
                  </a:lnTo>
                  <a:lnTo>
                    <a:pt x="162" y="77"/>
                  </a:lnTo>
                  <a:lnTo>
                    <a:pt x="165" y="77"/>
                  </a:lnTo>
                  <a:lnTo>
                    <a:pt x="165" y="80"/>
                  </a:lnTo>
                  <a:lnTo>
                    <a:pt x="168" y="80"/>
                  </a:lnTo>
                  <a:lnTo>
                    <a:pt x="168" y="83"/>
                  </a:lnTo>
                  <a:lnTo>
                    <a:pt x="165" y="83"/>
                  </a:lnTo>
                  <a:lnTo>
                    <a:pt x="165" y="85"/>
                  </a:lnTo>
                  <a:lnTo>
                    <a:pt x="162" y="85"/>
                  </a:lnTo>
                  <a:lnTo>
                    <a:pt x="160" y="85"/>
                  </a:lnTo>
                  <a:lnTo>
                    <a:pt x="157" y="85"/>
                  </a:lnTo>
                  <a:lnTo>
                    <a:pt x="152" y="85"/>
                  </a:lnTo>
                  <a:lnTo>
                    <a:pt x="149" y="88"/>
                  </a:lnTo>
                  <a:lnTo>
                    <a:pt x="146" y="91"/>
                  </a:lnTo>
                  <a:lnTo>
                    <a:pt x="146" y="93"/>
                  </a:lnTo>
                  <a:lnTo>
                    <a:pt x="144" y="93"/>
                  </a:lnTo>
                  <a:lnTo>
                    <a:pt x="141" y="96"/>
                  </a:lnTo>
                  <a:lnTo>
                    <a:pt x="138" y="96"/>
                  </a:lnTo>
                  <a:lnTo>
                    <a:pt x="133" y="96"/>
                  </a:lnTo>
                  <a:lnTo>
                    <a:pt x="130" y="96"/>
                  </a:lnTo>
                  <a:lnTo>
                    <a:pt x="128" y="93"/>
                  </a:lnTo>
                  <a:lnTo>
                    <a:pt x="125" y="93"/>
                  </a:lnTo>
                  <a:lnTo>
                    <a:pt x="122" y="96"/>
                  </a:lnTo>
                  <a:lnTo>
                    <a:pt x="120" y="96"/>
                  </a:lnTo>
                  <a:lnTo>
                    <a:pt x="120" y="99"/>
                  </a:lnTo>
                  <a:lnTo>
                    <a:pt x="117" y="101"/>
                  </a:lnTo>
                  <a:lnTo>
                    <a:pt x="114" y="101"/>
                  </a:lnTo>
                  <a:lnTo>
                    <a:pt x="112" y="101"/>
                  </a:lnTo>
                  <a:lnTo>
                    <a:pt x="109" y="101"/>
                  </a:lnTo>
                  <a:lnTo>
                    <a:pt x="106" y="99"/>
                  </a:lnTo>
                  <a:lnTo>
                    <a:pt x="104" y="96"/>
                  </a:lnTo>
                  <a:lnTo>
                    <a:pt x="101" y="96"/>
                  </a:lnTo>
                  <a:lnTo>
                    <a:pt x="98" y="93"/>
                  </a:lnTo>
                  <a:lnTo>
                    <a:pt x="96" y="93"/>
                  </a:lnTo>
                  <a:lnTo>
                    <a:pt x="93" y="96"/>
                  </a:lnTo>
                  <a:lnTo>
                    <a:pt x="90" y="96"/>
                  </a:lnTo>
                  <a:lnTo>
                    <a:pt x="88" y="93"/>
                  </a:lnTo>
                  <a:lnTo>
                    <a:pt x="85" y="91"/>
                  </a:lnTo>
                  <a:lnTo>
                    <a:pt x="85" y="88"/>
                  </a:lnTo>
                  <a:lnTo>
                    <a:pt x="82" y="85"/>
                  </a:lnTo>
                  <a:lnTo>
                    <a:pt x="80" y="85"/>
                  </a:lnTo>
                  <a:lnTo>
                    <a:pt x="77" y="83"/>
                  </a:lnTo>
                  <a:lnTo>
                    <a:pt x="74" y="83"/>
                  </a:lnTo>
                  <a:lnTo>
                    <a:pt x="69" y="83"/>
                  </a:lnTo>
                  <a:lnTo>
                    <a:pt x="66" y="83"/>
                  </a:lnTo>
                  <a:lnTo>
                    <a:pt x="64" y="80"/>
                  </a:lnTo>
                  <a:lnTo>
                    <a:pt x="58" y="77"/>
                  </a:lnTo>
                  <a:lnTo>
                    <a:pt x="56" y="75"/>
                  </a:lnTo>
                  <a:lnTo>
                    <a:pt x="53" y="72"/>
                  </a:lnTo>
                  <a:lnTo>
                    <a:pt x="50" y="72"/>
                  </a:lnTo>
                  <a:lnTo>
                    <a:pt x="48" y="69"/>
                  </a:lnTo>
                  <a:lnTo>
                    <a:pt x="42" y="69"/>
                  </a:lnTo>
                  <a:lnTo>
                    <a:pt x="40" y="67"/>
                  </a:lnTo>
                  <a:lnTo>
                    <a:pt x="37" y="64"/>
                  </a:lnTo>
                  <a:lnTo>
                    <a:pt x="32" y="61"/>
                  </a:lnTo>
                  <a:lnTo>
                    <a:pt x="29" y="56"/>
                  </a:lnTo>
                  <a:lnTo>
                    <a:pt x="26" y="48"/>
                  </a:lnTo>
                  <a:lnTo>
                    <a:pt x="24" y="45"/>
                  </a:lnTo>
                  <a:lnTo>
                    <a:pt x="24" y="40"/>
                  </a:lnTo>
                  <a:lnTo>
                    <a:pt x="21" y="35"/>
                  </a:lnTo>
                  <a:lnTo>
                    <a:pt x="21" y="29"/>
                  </a:lnTo>
                  <a:lnTo>
                    <a:pt x="21" y="24"/>
                  </a:lnTo>
                  <a:lnTo>
                    <a:pt x="21" y="21"/>
                  </a:lnTo>
                  <a:lnTo>
                    <a:pt x="18" y="16"/>
                  </a:lnTo>
                  <a:lnTo>
                    <a:pt x="18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16" y="5"/>
                  </a:lnTo>
                  <a:lnTo>
                    <a:pt x="13" y="3"/>
                  </a:lnTo>
                  <a:lnTo>
                    <a:pt x="10" y="3"/>
                  </a:lnTo>
                  <a:lnTo>
                    <a:pt x="8" y="3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13" name="Freeform 1179"/>
            <p:cNvSpPr>
              <a:spLocks/>
            </p:cNvSpPr>
            <p:nvPr/>
          </p:nvSpPr>
          <p:spPr bwMode="auto">
            <a:xfrm>
              <a:off x="1379538" y="5116513"/>
              <a:ext cx="136525" cy="785812"/>
            </a:xfrm>
            <a:custGeom>
              <a:avLst/>
              <a:gdLst>
                <a:gd name="T0" fmla="*/ 2147483647 w 37"/>
                <a:gd name="T1" fmla="*/ 2147483647 h 198"/>
                <a:gd name="T2" fmla="*/ 2147483647 w 37"/>
                <a:gd name="T3" fmla="*/ 2147483647 h 198"/>
                <a:gd name="T4" fmla="*/ 2147483647 w 37"/>
                <a:gd name="T5" fmla="*/ 2147483647 h 198"/>
                <a:gd name="T6" fmla="*/ 2147483647 w 37"/>
                <a:gd name="T7" fmla="*/ 2147483647 h 198"/>
                <a:gd name="T8" fmla="*/ 2147483647 w 37"/>
                <a:gd name="T9" fmla="*/ 2147483647 h 198"/>
                <a:gd name="T10" fmla="*/ 2147483647 w 37"/>
                <a:gd name="T11" fmla="*/ 2147483647 h 198"/>
                <a:gd name="T12" fmla="*/ 2147483647 w 37"/>
                <a:gd name="T13" fmla="*/ 2147483647 h 198"/>
                <a:gd name="T14" fmla="*/ 2147483647 w 37"/>
                <a:gd name="T15" fmla="*/ 2147483647 h 198"/>
                <a:gd name="T16" fmla="*/ 2147483647 w 37"/>
                <a:gd name="T17" fmla="*/ 2147483647 h 198"/>
                <a:gd name="T18" fmla="*/ 2147483647 w 37"/>
                <a:gd name="T19" fmla="*/ 2147483647 h 198"/>
                <a:gd name="T20" fmla="*/ 2147483647 w 37"/>
                <a:gd name="T21" fmla="*/ 2147483647 h 198"/>
                <a:gd name="T22" fmla="*/ 2147483647 w 37"/>
                <a:gd name="T23" fmla="*/ 2147483647 h 198"/>
                <a:gd name="T24" fmla="*/ 2147483647 w 37"/>
                <a:gd name="T25" fmla="*/ 2147483647 h 198"/>
                <a:gd name="T26" fmla="*/ 0 w 37"/>
                <a:gd name="T27" fmla="*/ 2147483647 h 198"/>
                <a:gd name="T28" fmla="*/ 0 w 37"/>
                <a:gd name="T29" fmla="*/ 2147483647 h 198"/>
                <a:gd name="T30" fmla="*/ 0 w 37"/>
                <a:gd name="T31" fmla="*/ 2147483647 h 198"/>
                <a:gd name="T32" fmla="*/ 2147483647 w 37"/>
                <a:gd name="T33" fmla="*/ 2147483647 h 198"/>
                <a:gd name="T34" fmla="*/ 2147483647 w 37"/>
                <a:gd name="T35" fmla="*/ 2147483647 h 198"/>
                <a:gd name="T36" fmla="*/ 2147483647 w 37"/>
                <a:gd name="T37" fmla="*/ 2147483647 h 198"/>
                <a:gd name="T38" fmla="*/ 2147483647 w 37"/>
                <a:gd name="T39" fmla="*/ 2147483647 h 198"/>
                <a:gd name="T40" fmla="*/ 2147483647 w 37"/>
                <a:gd name="T41" fmla="*/ 2147483647 h 198"/>
                <a:gd name="T42" fmla="*/ 2147483647 w 37"/>
                <a:gd name="T43" fmla="*/ 2147483647 h 198"/>
                <a:gd name="T44" fmla="*/ 2147483647 w 37"/>
                <a:gd name="T45" fmla="*/ 2147483647 h 198"/>
                <a:gd name="T46" fmla="*/ 2147483647 w 37"/>
                <a:gd name="T47" fmla="*/ 2147483647 h 198"/>
                <a:gd name="T48" fmla="*/ 2147483647 w 37"/>
                <a:gd name="T49" fmla="*/ 2147483647 h 198"/>
                <a:gd name="T50" fmla="*/ 2147483647 w 37"/>
                <a:gd name="T51" fmla="*/ 2147483647 h 198"/>
                <a:gd name="T52" fmla="*/ 2147483647 w 37"/>
                <a:gd name="T53" fmla="*/ 2147483647 h 198"/>
                <a:gd name="T54" fmla="*/ 2147483647 w 37"/>
                <a:gd name="T55" fmla="*/ 2147483647 h 198"/>
                <a:gd name="T56" fmla="*/ 2147483647 w 37"/>
                <a:gd name="T57" fmla="*/ 2147483647 h 198"/>
                <a:gd name="T58" fmla="*/ 2147483647 w 37"/>
                <a:gd name="T59" fmla="*/ 2147483647 h 198"/>
                <a:gd name="T60" fmla="*/ 2147483647 w 37"/>
                <a:gd name="T61" fmla="*/ 2147483647 h 198"/>
                <a:gd name="T62" fmla="*/ 2147483647 w 37"/>
                <a:gd name="T63" fmla="*/ 2147483647 h 198"/>
                <a:gd name="T64" fmla="*/ 2147483647 w 37"/>
                <a:gd name="T65" fmla="*/ 2147483647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198"/>
                <a:gd name="T101" fmla="*/ 37 w 37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198">
                  <a:moveTo>
                    <a:pt x="21" y="198"/>
                  </a:moveTo>
                  <a:lnTo>
                    <a:pt x="21" y="195"/>
                  </a:lnTo>
                  <a:lnTo>
                    <a:pt x="24" y="190"/>
                  </a:lnTo>
                  <a:lnTo>
                    <a:pt x="26" y="187"/>
                  </a:lnTo>
                  <a:lnTo>
                    <a:pt x="29" y="184"/>
                  </a:lnTo>
                  <a:lnTo>
                    <a:pt x="29" y="179"/>
                  </a:lnTo>
                  <a:lnTo>
                    <a:pt x="32" y="171"/>
                  </a:lnTo>
                  <a:lnTo>
                    <a:pt x="34" y="166"/>
                  </a:lnTo>
                  <a:lnTo>
                    <a:pt x="34" y="163"/>
                  </a:lnTo>
                  <a:lnTo>
                    <a:pt x="34" y="158"/>
                  </a:lnTo>
                  <a:lnTo>
                    <a:pt x="32" y="147"/>
                  </a:lnTo>
                  <a:lnTo>
                    <a:pt x="32" y="142"/>
                  </a:lnTo>
                  <a:lnTo>
                    <a:pt x="34" y="136"/>
                  </a:lnTo>
                  <a:lnTo>
                    <a:pt x="34" y="134"/>
                  </a:lnTo>
                  <a:lnTo>
                    <a:pt x="37" y="128"/>
                  </a:lnTo>
                  <a:lnTo>
                    <a:pt x="37" y="126"/>
                  </a:lnTo>
                  <a:lnTo>
                    <a:pt x="37" y="123"/>
                  </a:lnTo>
                  <a:lnTo>
                    <a:pt x="34" y="120"/>
                  </a:lnTo>
                  <a:lnTo>
                    <a:pt x="32" y="115"/>
                  </a:lnTo>
                  <a:lnTo>
                    <a:pt x="29" y="112"/>
                  </a:lnTo>
                  <a:lnTo>
                    <a:pt x="26" y="110"/>
                  </a:lnTo>
                  <a:lnTo>
                    <a:pt x="24" y="107"/>
                  </a:lnTo>
                  <a:lnTo>
                    <a:pt x="18" y="104"/>
                  </a:lnTo>
                  <a:lnTo>
                    <a:pt x="13" y="102"/>
                  </a:lnTo>
                  <a:lnTo>
                    <a:pt x="8" y="99"/>
                  </a:lnTo>
                  <a:lnTo>
                    <a:pt x="5" y="99"/>
                  </a:lnTo>
                  <a:lnTo>
                    <a:pt x="2" y="94"/>
                  </a:lnTo>
                  <a:lnTo>
                    <a:pt x="0" y="91"/>
                  </a:lnTo>
                  <a:lnTo>
                    <a:pt x="0" y="88"/>
                  </a:lnTo>
                  <a:lnTo>
                    <a:pt x="0" y="83"/>
                  </a:lnTo>
                  <a:lnTo>
                    <a:pt x="0" y="80"/>
                  </a:lnTo>
                  <a:lnTo>
                    <a:pt x="0" y="78"/>
                  </a:lnTo>
                  <a:lnTo>
                    <a:pt x="2" y="78"/>
                  </a:lnTo>
                  <a:lnTo>
                    <a:pt x="5" y="75"/>
                  </a:lnTo>
                  <a:lnTo>
                    <a:pt x="8" y="72"/>
                  </a:lnTo>
                  <a:lnTo>
                    <a:pt x="8" y="70"/>
                  </a:lnTo>
                  <a:lnTo>
                    <a:pt x="10" y="67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8" y="59"/>
                  </a:lnTo>
                  <a:lnTo>
                    <a:pt x="5" y="59"/>
                  </a:lnTo>
                  <a:lnTo>
                    <a:pt x="5" y="56"/>
                  </a:lnTo>
                  <a:lnTo>
                    <a:pt x="5" y="54"/>
                  </a:lnTo>
                  <a:lnTo>
                    <a:pt x="5" y="51"/>
                  </a:lnTo>
                  <a:lnTo>
                    <a:pt x="8" y="48"/>
                  </a:lnTo>
                  <a:lnTo>
                    <a:pt x="8" y="46"/>
                  </a:lnTo>
                  <a:lnTo>
                    <a:pt x="10" y="43"/>
                  </a:lnTo>
                  <a:lnTo>
                    <a:pt x="13" y="46"/>
                  </a:lnTo>
                  <a:lnTo>
                    <a:pt x="16" y="43"/>
                  </a:lnTo>
                  <a:lnTo>
                    <a:pt x="13" y="40"/>
                  </a:lnTo>
                  <a:lnTo>
                    <a:pt x="13" y="38"/>
                  </a:lnTo>
                  <a:lnTo>
                    <a:pt x="13" y="35"/>
                  </a:lnTo>
                  <a:lnTo>
                    <a:pt x="13" y="32"/>
                  </a:lnTo>
                  <a:lnTo>
                    <a:pt x="16" y="30"/>
                  </a:lnTo>
                  <a:lnTo>
                    <a:pt x="16" y="27"/>
                  </a:lnTo>
                  <a:lnTo>
                    <a:pt x="16" y="24"/>
                  </a:lnTo>
                  <a:lnTo>
                    <a:pt x="16" y="22"/>
                  </a:lnTo>
                  <a:lnTo>
                    <a:pt x="16" y="19"/>
                  </a:lnTo>
                  <a:lnTo>
                    <a:pt x="13" y="19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3" y="11"/>
                  </a:lnTo>
                  <a:lnTo>
                    <a:pt x="13" y="8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6" y="0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14" name="Freeform 1180"/>
            <p:cNvSpPr>
              <a:spLocks/>
            </p:cNvSpPr>
            <p:nvPr/>
          </p:nvSpPr>
          <p:spPr bwMode="auto">
            <a:xfrm>
              <a:off x="2794000" y="7135813"/>
              <a:ext cx="133350" cy="317500"/>
            </a:xfrm>
            <a:custGeom>
              <a:avLst/>
              <a:gdLst>
                <a:gd name="T0" fmla="*/ 2147483647 w 35"/>
                <a:gd name="T1" fmla="*/ 2147483647 h 80"/>
                <a:gd name="T2" fmla="*/ 2147483647 w 35"/>
                <a:gd name="T3" fmla="*/ 2147483647 h 80"/>
                <a:gd name="T4" fmla="*/ 2147483647 w 35"/>
                <a:gd name="T5" fmla="*/ 2147483647 h 80"/>
                <a:gd name="T6" fmla="*/ 2147483647 w 35"/>
                <a:gd name="T7" fmla="*/ 2147483647 h 80"/>
                <a:gd name="T8" fmla="*/ 2147483647 w 35"/>
                <a:gd name="T9" fmla="*/ 2147483647 h 80"/>
                <a:gd name="T10" fmla="*/ 2147483647 w 35"/>
                <a:gd name="T11" fmla="*/ 2147483647 h 80"/>
                <a:gd name="T12" fmla="*/ 2147483647 w 35"/>
                <a:gd name="T13" fmla="*/ 2147483647 h 80"/>
                <a:gd name="T14" fmla="*/ 2147483647 w 35"/>
                <a:gd name="T15" fmla="*/ 2147483647 h 80"/>
                <a:gd name="T16" fmla="*/ 2147483647 w 35"/>
                <a:gd name="T17" fmla="*/ 2147483647 h 80"/>
                <a:gd name="T18" fmla="*/ 2147483647 w 35"/>
                <a:gd name="T19" fmla="*/ 2147483647 h 80"/>
                <a:gd name="T20" fmla="*/ 2147483647 w 35"/>
                <a:gd name="T21" fmla="*/ 2147483647 h 80"/>
                <a:gd name="T22" fmla="*/ 2147483647 w 35"/>
                <a:gd name="T23" fmla="*/ 2147483647 h 80"/>
                <a:gd name="T24" fmla="*/ 2147483647 w 35"/>
                <a:gd name="T25" fmla="*/ 2147483647 h 80"/>
                <a:gd name="T26" fmla="*/ 2147483647 w 35"/>
                <a:gd name="T27" fmla="*/ 2147483647 h 80"/>
                <a:gd name="T28" fmla="*/ 2147483647 w 35"/>
                <a:gd name="T29" fmla="*/ 2147483647 h 80"/>
                <a:gd name="T30" fmla="*/ 2147483647 w 35"/>
                <a:gd name="T31" fmla="*/ 2147483647 h 80"/>
                <a:gd name="T32" fmla="*/ 2147483647 w 35"/>
                <a:gd name="T33" fmla="*/ 2147483647 h 80"/>
                <a:gd name="T34" fmla="*/ 2147483647 w 35"/>
                <a:gd name="T35" fmla="*/ 2147483647 h 80"/>
                <a:gd name="T36" fmla="*/ 2147483647 w 35"/>
                <a:gd name="T37" fmla="*/ 2147483647 h 80"/>
                <a:gd name="T38" fmla="*/ 2147483647 w 35"/>
                <a:gd name="T39" fmla="*/ 2147483647 h 80"/>
                <a:gd name="T40" fmla="*/ 2147483647 w 35"/>
                <a:gd name="T41" fmla="*/ 2147483647 h 80"/>
                <a:gd name="T42" fmla="*/ 2147483647 w 35"/>
                <a:gd name="T43" fmla="*/ 2147483647 h 80"/>
                <a:gd name="T44" fmla="*/ 2147483647 w 35"/>
                <a:gd name="T45" fmla="*/ 2147483647 h 80"/>
                <a:gd name="T46" fmla="*/ 0 w 35"/>
                <a:gd name="T47" fmla="*/ 2147483647 h 80"/>
                <a:gd name="T48" fmla="*/ 0 w 35"/>
                <a:gd name="T49" fmla="*/ 2147483647 h 80"/>
                <a:gd name="T50" fmla="*/ 0 w 35"/>
                <a:gd name="T51" fmla="*/ 0 h 8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5"/>
                <a:gd name="T79" fmla="*/ 0 h 80"/>
                <a:gd name="T80" fmla="*/ 35 w 35"/>
                <a:gd name="T81" fmla="*/ 80 h 8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5" h="80">
                  <a:moveTo>
                    <a:pt x="35" y="80"/>
                  </a:moveTo>
                  <a:lnTo>
                    <a:pt x="35" y="78"/>
                  </a:lnTo>
                  <a:lnTo>
                    <a:pt x="35" y="75"/>
                  </a:lnTo>
                  <a:lnTo>
                    <a:pt x="32" y="72"/>
                  </a:lnTo>
                  <a:lnTo>
                    <a:pt x="32" y="70"/>
                  </a:lnTo>
                  <a:lnTo>
                    <a:pt x="32" y="67"/>
                  </a:lnTo>
                  <a:lnTo>
                    <a:pt x="32" y="64"/>
                  </a:lnTo>
                  <a:lnTo>
                    <a:pt x="30" y="62"/>
                  </a:lnTo>
                  <a:lnTo>
                    <a:pt x="30" y="56"/>
                  </a:lnTo>
                  <a:lnTo>
                    <a:pt x="30" y="54"/>
                  </a:lnTo>
                  <a:lnTo>
                    <a:pt x="30" y="51"/>
                  </a:lnTo>
                  <a:lnTo>
                    <a:pt x="30" y="48"/>
                  </a:lnTo>
                  <a:lnTo>
                    <a:pt x="30" y="46"/>
                  </a:lnTo>
                  <a:lnTo>
                    <a:pt x="24" y="43"/>
                  </a:lnTo>
                  <a:lnTo>
                    <a:pt x="22" y="43"/>
                  </a:lnTo>
                  <a:lnTo>
                    <a:pt x="19" y="40"/>
                  </a:lnTo>
                  <a:lnTo>
                    <a:pt x="16" y="35"/>
                  </a:lnTo>
                  <a:lnTo>
                    <a:pt x="16" y="22"/>
                  </a:lnTo>
                  <a:lnTo>
                    <a:pt x="16" y="16"/>
                  </a:lnTo>
                  <a:lnTo>
                    <a:pt x="14" y="16"/>
                  </a:lnTo>
                  <a:lnTo>
                    <a:pt x="6" y="14"/>
                  </a:lnTo>
                  <a:lnTo>
                    <a:pt x="3" y="11"/>
                  </a:lnTo>
                  <a:lnTo>
                    <a:pt x="3" y="8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15" name="Freeform 1181"/>
            <p:cNvSpPr>
              <a:spLocks/>
            </p:cNvSpPr>
            <p:nvPr/>
          </p:nvSpPr>
          <p:spPr bwMode="auto">
            <a:xfrm>
              <a:off x="2457450" y="4989513"/>
              <a:ext cx="519113" cy="182562"/>
            </a:xfrm>
            <a:custGeom>
              <a:avLst/>
              <a:gdLst>
                <a:gd name="T0" fmla="*/ 0 w 138"/>
                <a:gd name="T1" fmla="*/ 0 h 46"/>
                <a:gd name="T2" fmla="*/ 2147483647 w 138"/>
                <a:gd name="T3" fmla="*/ 2147483647 h 46"/>
                <a:gd name="T4" fmla="*/ 2147483647 w 138"/>
                <a:gd name="T5" fmla="*/ 2147483647 h 46"/>
                <a:gd name="T6" fmla="*/ 2147483647 w 138"/>
                <a:gd name="T7" fmla="*/ 2147483647 h 46"/>
                <a:gd name="T8" fmla="*/ 2147483647 w 138"/>
                <a:gd name="T9" fmla="*/ 2147483647 h 46"/>
                <a:gd name="T10" fmla="*/ 2147483647 w 138"/>
                <a:gd name="T11" fmla="*/ 2147483647 h 46"/>
                <a:gd name="T12" fmla="*/ 2147483647 w 138"/>
                <a:gd name="T13" fmla="*/ 2147483647 h 46"/>
                <a:gd name="T14" fmla="*/ 2147483647 w 138"/>
                <a:gd name="T15" fmla="*/ 2147483647 h 46"/>
                <a:gd name="T16" fmla="*/ 2147483647 w 138"/>
                <a:gd name="T17" fmla="*/ 2147483647 h 46"/>
                <a:gd name="T18" fmla="*/ 2147483647 w 138"/>
                <a:gd name="T19" fmla="*/ 2147483647 h 46"/>
                <a:gd name="T20" fmla="*/ 2147483647 w 138"/>
                <a:gd name="T21" fmla="*/ 2147483647 h 46"/>
                <a:gd name="T22" fmla="*/ 2147483647 w 138"/>
                <a:gd name="T23" fmla="*/ 2147483647 h 46"/>
                <a:gd name="T24" fmla="*/ 2147483647 w 138"/>
                <a:gd name="T25" fmla="*/ 2147483647 h 46"/>
                <a:gd name="T26" fmla="*/ 2147483647 w 138"/>
                <a:gd name="T27" fmla="*/ 2147483647 h 46"/>
                <a:gd name="T28" fmla="*/ 2147483647 w 138"/>
                <a:gd name="T29" fmla="*/ 2147483647 h 46"/>
                <a:gd name="T30" fmla="*/ 2147483647 w 138"/>
                <a:gd name="T31" fmla="*/ 2147483647 h 46"/>
                <a:gd name="T32" fmla="*/ 2147483647 w 138"/>
                <a:gd name="T33" fmla="*/ 2147483647 h 46"/>
                <a:gd name="T34" fmla="*/ 2147483647 w 138"/>
                <a:gd name="T35" fmla="*/ 2147483647 h 46"/>
                <a:gd name="T36" fmla="*/ 2147483647 w 138"/>
                <a:gd name="T37" fmla="*/ 2147483647 h 46"/>
                <a:gd name="T38" fmla="*/ 2147483647 w 138"/>
                <a:gd name="T39" fmla="*/ 2147483647 h 46"/>
                <a:gd name="T40" fmla="*/ 2147483647 w 138"/>
                <a:gd name="T41" fmla="*/ 2147483647 h 46"/>
                <a:gd name="T42" fmla="*/ 2147483647 w 138"/>
                <a:gd name="T43" fmla="*/ 2147483647 h 46"/>
                <a:gd name="T44" fmla="*/ 2147483647 w 138"/>
                <a:gd name="T45" fmla="*/ 2147483647 h 46"/>
                <a:gd name="T46" fmla="*/ 2147483647 w 138"/>
                <a:gd name="T47" fmla="*/ 2147483647 h 46"/>
                <a:gd name="T48" fmla="*/ 2147483647 w 138"/>
                <a:gd name="T49" fmla="*/ 2147483647 h 46"/>
                <a:gd name="T50" fmla="*/ 2147483647 w 138"/>
                <a:gd name="T51" fmla="*/ 2147483647 h 46"/>
                <a:gd name="T52" fmla="*/ 2147483647 w 138"/>
                <a:gd name="T53" fmla="*/ 2147483647 h 46"/>
                <a:gd name="T54" fmla="*/ 2147483647 w 138"/>
                <a:gd name="T55" fmla="*/ 2147483647 h 46"/>
                <a:gd name="T56" fmla="*/ 2147483647 w 138"/>
                <a:gd name="T57" fmla="*/ 2147483647 h 46"/>
                <a:gd name="T58" fmla="*/ 2147483647 w 138"/>
                <a:gd name="T59" fmla="*/ 2147483647 h 46"/>
                <a:gd name="T60" fmla="*/ 2147483647 w 138"/>
                <a:gd name="T61" fmla="*/ 2147483647 h 46"/>
                <a:gd name="T62" fmla="*/ 2147483647 w 138"/>
                <a:gd name="T63" fmla="*/ 2147483647 h 46"/>
                <a:gd name="T64" fmla="*/ 2147483647 w 138"/>
                <a:gd name="T65" fmla="*/ 2147483647 h 46"/>
                <a:gd name="T66" fmla="*/ 2147483647 w 138"/>
                <a:gd name="T67" fmla="*/ 2147483647 h 46"/>
                <a:gd name="T68" fmla="*/ 2147483647 w 138"/>
                <a:gd name="T69" fmla="*/ 2147483647 h 46"/>
                <a:gd name="T70" fmla="*/ 2147483647 w 138"/>
                <a:gd name="T71" fmla="*/ 2147483647 h 46"/>
                <a:gd name="T72" fmla="*/ 2147483647 w 138"/>
                <a:gd name="T73" fmla="*/ 2147483647 h 46"/>
                <a:gd name="T74" fmla="*/ 2147483647 w 138"/>
                <a:gd name="T75" fmla="*/ 2147483647 h 46"/>
                <a:gd name="T76" fmla="*/ 2147483647 w 138"/>
                <a:gd name="T77" fmla="*/ 2147483647 h 46"/>
                <a:gd name="T78" fmla="*/ 2147483647 w 138"/>
                <a:gd name="T79" fmla="*/ 2147483647 h 46"/>
                <a:gd name="T80" fmla="*/ 2147483647 w 138"/>
                <a:gd name="T81" fmla="*/ 2147483647 h 46"/>
                <a:gd name="T82" fmla="*/ 2147483647 w 138"/>
                <a:gd name="T83" fmla="*/ 2147483647 h 46"/>
                <a:gd name="T84" fmla="*/ 2147483647 w 138"/>
                <a:gd name="T85" fmla="*/ 2147483647 h 46"/>
                <a:gd name="T86" fmla="*/ 2147483647 w 138"/>
                <a:gd name="T87" fmla="*/ 2147483647 h 46"/>
                <a:gd name="T88" fmla="*/ 2147483647 w 138"/>
                <a:gd name="T89" fmla="*/ 2147483647 h 46"/>
                <a:gd name="T90" fmla="*/ 2147483647 w 138"/>
                <a:gd name="T91" fmla="*/ 2147483647 h 46"/>
                <a:gd name="T92" fmla="*/ 2147483647 w 138"/>
                <a:gd name="T93" fmla="*/ 2147483647 h 46"/>
                <a:gd name="T94" fmla="*/ 2147483647 w 138"/>
                <a:gd name="T95" fmla="*/ 2147483647 h 46"/>
                <a:gd name="T96" fmla="*/ 2147483647 w 138"/>
                <a:gd name="T97" fmla="*/ 2147483647 h 46"/>
                <a:gd name="T98" fmla="*/ 2147483647 w 138"/>
                <a:gd name="T99" fmla="*/ 2147483647 h 46"/>
                <a:gd name="T100" fmla="*/ 2147483647 w 138"/>
                <a:gd name="T101" fmla="*/ 2147483647 h 46"/>
                <a:gd name="T102" fmla="*/ 2147483647 w 138"/>
                <a:gd name="T103" fmla="*/ 2147483647 h 46"/>
                <a:gd name="T104" fmla="*/ 2147483647 w 138"/>
                <a:gd name="T105" fmla="*/ 2147483647 h 46"/>
                <a:gd name="T106" fmla="*/ 2147483647 w 138"/>
                <a:gd name="T107" fmla="*/ 2147483647 h 46"/>
                <a:gd name="T108" fmla="*/ 2147483647 w 138"/>
                <a:gd name="T109" fmla="*/ 2147483647 h 46"/>
                <a:gd name="T110" fmla="*/ 2147483647 w 138"/>
                <a:gd name="T111" fmla="*/ 2147483647 h 46"/>
                <a:gd name="T112" fmla="*/ 2147483647 w 138"/>
                <a:gd name="T113" fmla="*/ 2147483647 h 46"/>
                <a:gd name="T114" fmla="*/ 2147483647 w 138"/>
                <a:gd name="T115" fmla="*/ 2147483647 h 46"/>
                <a:gd name="T116" fmla="*/ 2147483647 w 138"/>
                <a:gd name="T117" fmla="*/ 2147483647 h 46"/>
                <a:gd name="T118" fmla="*/ 2147483647 w 138"/>
                <a:gd name="T119" fmla="*/ 2147483647 h 46"/>
                <a:gd name="T120" fmla="*/ 2147483647 w 138"/>
                <a:gd name="T121" fmla="*/ 2147483647 h 46"/>
                <a:gd name="T122" fmla="*/ 2147483647 w 138"/>
                <a:gd name="T123" fmla="*/ 2147483647 h 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8"/>
                <a:gd name="T187" fmla="*/ 0 h 46"/>
                <a:gd name="T188" fmla="*/ 138 w 138"/>
                <a:gd name="T189" fmla="*/ 46 h 4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8" h="46">
                  <a:moveTo>
                    <a:pt x="0" y="0"/>
                  </a:moveTo>
                  <a:lnTo>
                    <a:pt x="2" y="3"/>
                  </a:lnTo>
                  <a:lnTo>
                    <a:pt x="5" y="6"/>
                  </a:lnTo>
                  <a:lnTo>
                    <a:pt x="5" y="8"/>
                  </a:lnTo>
                  <a:lnTo>
                    <a:pt x="8" y="8"/>
                  </a:lnTo>
                  <a:lnTo>
                    <a:pt x="10" y="11"/>
                  </a:lnTo>
                  <a:lnTo>
                    <a:pt x="13" y="14"/>
                  </a:lnTo>
                  <a:lnTo>
                    <a:pt x="16" y="14"/>
                  </a:lnTo>
                  <a:lnTo>
                    <a:pt x="18" y="16"/>
                  </a:lnTo>
                  <a:lnTo>
                    <a:pt x="18" y="19"/>
                  </a:lnTo>
                  <a:lnTo>
                    <a:pt x="21" y="22"/>
                  </a:lnTo>
                  <a:lnTo>
                    <a:pt x="21" y="24"/>
                  </a:lnTo>
                  <a:lnTo>
                    <a:pt x="24" y="27"/>
                  </a:lnTo>
                  <a:lnTo>
                    <a:pt x="26" y="27"/>
                  </a:lnTo>
                  <a:lnTo>
                    <a:pt x="29" y="27"/>
                  </a:lnTo>
                  <a:lnTo>
                    <a:pt x="32" y="27"/>
                  </a:lnTo>
                  <a:lnTo>
                    <a:pt x="34" y="30"/>
                  </a:lnTo>
                  <a:lnTo>
                    <a:pt x="37" y="30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5" y="27"/>
                  </a:lnTo>
                  <a:lnTo>
                    <a:pt x="48" y="27"/>
                  </a:lnTo>
                  <a:lnTo>
                    <a:pt x="50" y="30"/>
                  </a:lnTo>
                  <a:lnTo>
                    <a:pt x="53" y="32"/>
                  </a:lnTo>
                  <a:lnTo>
                    <a:pt x="56" y="35"/>
                  </a:lnTo>
                  <a:lnTo>
                    <a:pt x="58" y="38"/>
                  </a:lnTo>
                  <a:lnTo>
                    <a:pt x="61" y="40"/>
                  </a:lnTo>
                  <a:lnTo>
                    <a:pt x="64" y="43"/>
                  </a:lnTo>
                  <a:lnTo>
                    <a:pt x="66" y="43"/>
                  </a:lnTo>
                  <a:lnTo>
                    <a:pt x="69" y="46"/>
                  </a:lnTo>
                  <a:lnTo>
                    <a:pt x="72" y="46"/>
                  </a:lnTo>
                  <a:lnTo>
                    <a:pt x="74" y="46"/>
                  </a:lnTo>
                  <a:lnTo>
                    <a:pt x="77" y="43"/>
                  </a:lnTo>
                  <a:lnTo>
                    <a:pt x="80" y="40"/>
                  </a:lnTo>
                  <a:lnTo>
                    <a:pt x="80" y="38"/>
                  </a:lnTo>
                  <a:lnTo>
                    <a:pt x="82" y="38"/>
                  </a:lnTo>
                  <a:lnTo>
                    <a:pt x="85" y="38"/>
                  </a:lnTo>
                  <a:lnTo>
                    <a:pt x="88" y="38"/>
                  </a:lnTo>
                  <a:lnTo>
                    <a:pt x="90" y="35"/>
                  </a:lnTo>
                  <a:lnTo>
                    <a:pt x="93" y="32"/>
                  </a:lnTo>
                  <a:lnTo>
                    <a:pt x="96" y="30"/>
                  </a:lnTo>
                  <a:lnTo>
                    <a:pt x="96" y="27"/>
                  </a:lnTo>
                  <a:lnTo>
                    <a:pt x="96" y="24"/>
                  </a:lnTo>
                  <a:lnTo>
                    <a:pt x="98" y="19"/>
                  </a:lnTo>
                  <a:lnTo>
                    <a:pt x="101" y="16"/>
                  </a:lnTo>
                  <a:lnTo>
                    <a:pt x="104" y="16"/>
                  </a:lnTo>
                  <a:lnTo>
                    <a:pt x="104" y="19"/>
                  </a:lnTo>
                  <a:lnTo>
                    <a:pt x="106" y="19"/>
                  </a:lnTo>
                  <a:lnTo>
                    <a:pt x="106" y="22"/>
                  </a:lnTo>
                  <a:lnTo>
                    <a:pt x="109" y="24"/>
                  </a:lnTo>
                  <a:lnTo>
                    <a:pt x="112" y="22"/>
                  </a:lnTo>
                  <a:lnTo>
                    <a:pt x="114" y="24"/>
                  </a:lnTo>
                  <a:lnTo>
                    <a:pt x="117" y="27"/>
                  </a:lnTo>
                  <a:lnTo>
                    <a:pt x="120" y="27"/>
                  </a:lnTo>
                  <a:lnTo>
                    <a:pt x="122" y="27"/>
                  </a:lnTo>
                  <a:lnTo>
                    <a:pt x="125" y="24"/>
                  </a:lnTo>
                  <a:lnTo>
                    <a:pt x="128" y="22"/>
                  </a:lnTo>
                  <a:lnTo>
                    <a:pt x="130" y="22"/>
                  </a:lnTo>
                  <a:lnTo>
                    <a:pt x="133" y="22"/>
                  </a:lnTo>
                  <a:lnTo>
                    <a:pt x="136" y="22"/>
                  </a:lnTo>
                  <a:lnTo>
                    <a:pt x="136" y="24"/>
                  </a:lnTo>
                  <a:lnTo>
                    <a:pt x="138" y="24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16" name="Freeform 1182"/>
            <p:cNvSpPr>
              <a:spLocks/>
            </p:cNvSpPr>
            <p:nvPr/>
          </p:nvSpPr>
          <p:spPr bwMode="auto">
            <a:xfrm>
              <a:off x="6037263" y="2306638"/>
              <a:ext cx="479425" cy="317500"/>
            </a:xfrm>
            <a:custGeom>
              <a:avLst/>
              <a:gdLst>
                <a:gd name="T0" fmla="*/ 2147483647 w 128"/>
                <a:gd name="T1" fmla="*/ 0 h 80"/>
                <a:gd name="T2" fmla="*/ 2147483647 w 128"/>
                <a:gd name="T3" fmla="*/ 2147483647 h 80"/>
                <a:gd name="T4" fmla="*/ 2147483647 w 128"/>
                <a:gd name="T5" fmla="*/ 2147483647 h 80"/>
                <a:gd name="T6" fmla="*/ 2147483647 w 128"/>
                <a:gd name="T7" fmla="*/ 2147483647 h 80"/>
                <a:gd name="T8" fmla="*/ 2147483647 w 128"/>
                <a:gd name="T9" fmla="*/ 2147483647 h 80"/>
                <a:gd name="T10" fmla="*/ 2147483647 w 128"/>
                <a:gd name="T11" fmla="*/ 2147483647 h 80"/>
                <a:gd name="T12" fmla="*/ 2147483647 w 128"/>
                <a:gd name="T13" fmla="*/ 2147483647 h 80"/>
                <a:gd name="T14" fmla="*/ 2147483647 w 128"/>
                <a:gd name="T15" fmla="*/ 2147483647 h 80"/>
                <a:gd name="T16" fmla="*/ 2147483647 w 128"/>
                <a:gd name="T17" fmla="*/ 2147483647 h 80"/>
                <a:gd name="T18" fmla="*/ 2147483647 w 128"/>
                <a:gd name="T19" fmla="*/ 2147483647 h 80"/>
                <a:gd name="T20" fmla="*/ 2147483647 w 128"/>
                <a:gd name="T21" fmla="*/ 2147483647 h 80"/>
                <a:gd name="T22" fmla="*/ 2147483647 w 128"/>
                <a:gd name="T23" fmla="*/ 2147483647 h 80"/>
                <a:gd name="T24" fmla="*/ 2147483647 w 128"/>
                <a:gd name="T25" fmla="*/ 2147483647 h 80"/>
                <a:gd name="T26" fmla="*/ 2147483647 w 128"/>
                <a:gd name="T27" fmla="*/ 2147483647 h 80"/>
                <a:gd name="T28" fmla="*/ 2147483647 w 128"/>
                <a:gd name="T29" fmla="*/ 2147483647 h 80"/>
                <a:gd name="T30" fmla="*/ 2147483647 w 128"/>
                <a:gd name="T31" fmla="*/ 2147483647 h 80"/>
                <a:gd name="T32" fmla="*/ 2147483647 w 128"/>
                <a:gd name="T33" fmla="*/ 2147483647 h 80"/>
                <a:gd name="T34" fmla="*/ 2147483647 w 128"/>
                <a:gd name="T35" fmla="*/ 2147483647 h 80"/>
                <a:gd name="T36" fmla="*/ 2147483647 w 128"/>
                <a:gd name="T37" fmla="*/ 2147483647 h 80"/>
                <a:gd name="T38" fmla="*/ 2147483647 w 128"/>
                <a:gd name="T39" fmla="*/ 2147483647 h 80"/>
                <a:gd name="T40" fmla="*/ 2147483647 w 128"/>
                <a:gd name="T41" fmla="*/ 2147483647 h 80"/>
                <a:gd name="T42" fmla="*/ 2147483647 w 128"/>
                <a:gd name="T43" fmla="*/ 2147483647 h 80"/>
                <a:gd name="T44" fmla="*/ 2147483647 w 128"/>
                <a:gd name="T45" fmla="*/ 2147483647 h 80"/>
                <a:gd name="T46" fmla="*/ 2147483647 w 128"/>
                <a:gd name="T47" fmla="*/ 2147483647 h 80"/>
                <a:gd name="T48" fmla="*/ 2147483647 w 128"/>
                <a:gd name="T49" fmla="*/ 2147483647 h 80"/>
                <a:gd name="T50" fmla="*/ 2147483647 w 128"/>
                <a:gd name="T51" fmla="*/ 2147483647 h 80"/>
                <a:gd name="T52" fmla="*/ 2147483647 w 128"/>
                <a:gd name="T53" fmla="*/ 2147483647 h 80"/>
                <a:gd name="T54" fmla="*/ 2147483647 w 128"/>
                <a:gd name="T55" fmla="*/ 2147483647 h 80"/>
                <a:gd name="T56" fmla="*/ 2147483647 w 128"/>
                <a:gd name="T57" fmla="*/ 2147483647 h 80"/>
                <a:gd name="T58" fmla="*/ 2147483647 w 128"/>
                <a:gd name="T59" fmla="*/ 2147483647 h 80"/>
                <a:gd name="T60" fmla="*/ 2147483647 w 128"/>
                <a:gd name="T61" fmla="*/ 2147483647 h 80"/>
                <a:gd name="T62" fmla="*/ 2147483647 w 128"/>
                <a:gd name="T63" fmla="*/ 2147483647 h 80"/>
                <a:gd name="T64" fmla="*/ 2147483647 w 128"/>
                <a:gd name="T65" fmla="*/ 2147483647 h 80"/>
                <a:gd name="T66" fmla="*/ 2147483647 w 128"/>
                <a:gd name="T67" fmla="*/ 2147483647 h 80"/>
                <a:gd name="T68" fmla="*/ 2147483647 w 128"/>
                <a:gd name="T69" fmla="*/ 2147483647 h 80"/>
                <a:gd name="T70" fmla="*/ 2147483647 w 128"/>
                <a:gd name="T71" fmla="*/ 2147483647 h 80"/>
                <a:gd name="T72" fmla="*/ 2147483647 w 128"/>
                <a:gd name="T73" fmla="*/ 2147483647 h 80"/>
                <a:gd name="T74" fmla="*/ 2147483647 w 128"/>
                <a:gd name="T75" fmla="*/ 2147483647 h 80"/>
                <a:gd name="T76" fmla="*/ 2147483647 w 128"/>
                <a:gd name="T77" fmla="*/ 2147483647 h 80"/>
                <a:gd name="T78" fmla="*/ 2147483647 w 128"/>
                <a:gd name="T79" fmla="*/ 2147483647 h 80"/>
                <a:gd name="T80" fmla="*/ 2147483647 w 128"/>
                <a:gd name="T81" fmla="*/ 2147483647 h 80"/>
                <a:gd name="T82" fmla="*/ 2147483647 w 128"/>
                <a:gd name="T83" fmla="*/ 2147483647 h 80"/>
                <a:gd name="T84" fmla="*/ 2147483647 w 128"/>
                <a:gd name="T85" fmla="*/ 2147483647 h 80"/>
                <a:gd name="T86" fmla="*/ 2147483647 w 128"/>
                <a:gd name="T87" fmla="*/ 2147483647 h 80"/>
                <a:gd name="T88" fmla="*/ 2147483647 w 128"/>
                <a:gd name="T89" fmla="*/ 2147483647 h 80"/>
                <a:gd name="T90" fmla="*/ 2147483647 w 128"/>
                <a:gd name="T91" fmla="*/ 2147483647 h 80"/>
                <a:gd name="T92" fmla="*/ 2147483647 w 128"/>
                <a:gd name="T93" fmla="*/ 2147483647 h 80"/>
                <a:gd name="T94" fmla="*/ 2147483647 w 128"/>
                <a:gd name="T95" fmla="*/ 2147483647 h 80"/>
                <a:gd name="T96" fmla="*/ 2147483647 w 128"/>
                <a:gd name="T97" fmla="*/ 2147483647 h 80"/>
                <a:gd name="T98" fmla="*/ 2147483647 w 128"/>
                <a:gd name="T99" fmla="*/ 2147483647 h 80"/>
                <a:gd name="T100" fmla="*/ 2147483647 w 128"/>
                <a:gd name="T101" fmla="*/ 2147483647 h 80"/>
                <a:gd name="T102" fmla="*/ 2147483647 w 128"/>
                <a:gd name="T103" fmla="*/ 2147483647 h 80"/>
                <a:gd name="T104" fmla="*/ 2147483647 w 128"/>
                <a:gd name="T105" fmla="*/ 2147483647 h 80"/>
                <a:gd name="T106" fmla="*/ 2147483647 w 128"/>
                <a:gd name="T107" fmla="*/ 2147483647 h 80"/>
                <a:gd name="T108" fmla="*/ 2147483647 w 128"/>
                <a:gd name="T109" fmla="*/ 2147483647 h 80"/>
                <a:gd name="T110" fmla="*/ 2147483647 w 128"/>
                <a:gd name="T111" fmla="*/ 2147483647 h 80"/>
                <a:gd name="T112" fmla="*/ 2147483647 w 128"/>
                <a:gd name="T113" fmla="*/ 2147483647 h 80"/>
                <a:gd name="T114" fmla="*/ 2147483647 w 128"/>
                <a:gd name="T115" fmla="*/ 2147483647 h 80"/>
                <a:gd name="T116" fmla="*/ 2147483647 w 128"/>
                <a:gd name="T117" fmla="*/ 2147483647 h 80"/>
                <a:gd name="T118" fmla="*/ 0 w 128"/>
                <a:gd name="T119" fmla="*/ 2147483647 h 8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8"/>
                <a:gd name="T181" fmla="*/ 0 h 80"/>
                <a:gd name="T182" fmla="*/ 128 w 128"/>
                <a:gd name="T183" fmla="*/ 80 h 8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8" h="80">
                  <a:moveTo>
                    <a:pt x="128" y="0"/>
                  </a:moveTo>
                  <a:lnTo>
                    <a:pt x="126" y="3"/>
                  </a:lnTo>
                  <a:lnTo>
                    <a:pt x="123" y="6"/>
                  </a:lnTo>
                  <a:lnTo>
                    <a:pt x="120" y="8"/>
                  </a:lnTo>
                  <a:lnTo>
                    <a:pt x="118" y="11"/>
                  </a:lnTo>
                  <a:lnTo>
                    <a:pt x="118" y="14"/>
                  </a:lnTo>
                  <a:lnTo>
                    <a:pt x="118" y="16"/>
                  </a:lnTo>
                  <a:lnTo>
                    <a:pt x="118" y="22"/>
                  </a:lnTo>
                  <a:lnTo>
                    <a:pt x="115" y="24"/>
                  </a:lnTo>
                  <a:lnTo>
                    <a:pt x="115" y="30"/>
                  </a:lnTo>
                  <a:lnTo>
                    <a:pt x="112" y="32"/>
                  </a:lnTo>
                  <a:lnTo>
                    <a:pt x="112" y="38"/>
                  </a:lnTo>
                  <a:lnTo>
                    <a:pt x="112" y="43"/>
                  </a:lnTo>
                  <a:lnTo>
                    <a:pt x="112" y="45"/>
                  </a:lnTo>
                  <a:lnTo>
                    <a:pt x="110" y="48"/>
                  </a:lnTo>
                  <a:lnTo>
                    <a:pt x="110" y="51"/>
                  </a:lnTo>
                  <a:lnTo>
                    <a:pt x="107" y="51"/>
                  </a:lnTo>
                  <a:lnTo>
                    <a:pt x="104" y="53"/>
                  </a:lnTo>
                  <a:lnTo>
                    <a:pt x="102" y="53"/>
                  </a:lnTo>
                  <a:lnTo>
                    <a:pt x="102" y="56"/>
                  </a:lnTo>
                  <a:lnTo>
                    <a:pt x="99" y="59"/>
                  </a:lnTo>
                  <a:lnTo>
                    <a:pt x="96" y="61"/>
                  </a:lnTo>
                  <a:lnTo>
                    <a:pt x="94" y="61"/>
                  </a:lnTo>
                  <a:lnTo>
                    <a:pt x="91" y="59"/>
                  </a:lnTo>
                  <a:lnTo>
                    <a:pt x="88" y="59"/>
                  </a:lnTo>
                  <a:lnTo>
                    <a:pt x="86" y="59"/>
                  </a:lnTo>
                  <a:lnTo>
                    <a:pt x="83" y="59"/>
                  </a:lnTo>
                  <a:lnTo>
                    <a:pt x="80" y="61"/>
                  </a:lnTo>
                  <a:lnTo>
                    <a:pt x="78" y="61"/>
                  </a:lnTo>
                  <a:lnTo>
                    <a:pt x="75" y="59"/>
                  </a:lnTo>
                  <a:lnTo>
                    <a:pt x="72" y="59"/>
                  </a:lnTo>
                  <a:lnTo>
                    <a:pt x="67" y="59"/>
                  </a:lnTo>
                  <a:lnTo>
                    <a:pt x="64" y="59"/>
                  </a:lnTo>
                  <a:lnTo>
                    <a:pt x="62" y="59"/>
                  </a:lnTo>
                  <a:lnTo>
                    <a:pt x="59" y="61"/>
                  </a:lnTo>
                  <a:lnTo>
                    <a:pt x="56" y="61"/>
                  </a:lnTo>
                  <a:lnTo>
                    <a:pt x="51" y="59"/>
                  </a:lnTo>
                  <a:lnTo>
                    <a:pt x="46" y="51"/>
                  </a:lnTo>
                  <a:lnTo>
                    <a:pt x="43" y="51"/>
                  </a:lnTo>
                  <a:lnTo>
                    <a:pt x="40" y="53"/>
                  </a:lnTo>
                  <a:lnTo>
                    <a:pt x="35" y="61"/>
                  </a:lnTo>
                  <a:lnTo>
                    <a:pt x="35" y="64"/>
                  </a:lnTo>
                  <a:lnTo>
                    <a:pt x="30" y="64"/>
                  </a:lnTo>
                  <a:lnTo>
                    <a:pt x="24" y="67"/>
                  </a:lnTo>
                  <a:lnTo>
                    <a:pt x="22" y="64"/>
                  </a:lnTo>
                  <a:lnTo>
                    <a:pt x="19" y="59"/>
                  </a:lnTo>
                  <a:lnTo>
                    <a:pt x="19" y="56"/>
                  </a:lnTo>
                  <a:lnTo>
                    <a:pt x="19" y="53"/>
                  </a:lnTo>
                  <a:lnTo>
                    <a:pt x="16" y="51"/>
                  </a:lnTo>
                  <a:lnTo>
                    <a:pt x="14" y="51"/>
                  </a:lnTo>
                  <a:lnTo>
                    <a:pt x="14" y="53"/>
                  </a:lnTo>
                  <a:lnTo>
                    <a:pt x="11" y="56"/>
                  </a:lnTo>
                  <a:lnTo>
                    <a:pt x="14" y="61"/>
                  </a:lnTo>
                  <a:lnTo>
                    <a:pt x="11" y="64"/>
                  </a:lnTo>
                  <a:lnTo>
                    <a:pt x="6" y="67"/>
                  </a:lnTo>
                  <a:lnTo>
                    <a:pt x="6" y="69"/>
                  </a:lnTo>
                  <a:lnTo>
                    <a:pt x="6" y="72"/>
                  </a:lnTo>
                  <a:lnTo>
                    <a:pt x="6" y="75"/>
                  </a:lnTo>
                  <a:lnTo>
                    <a:pt x="3" y="77"/>
                  </a:lnTo>
                  <a:lnTo>
                    <a:pt x="0" y="80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17" name="Freeform 1183"/>
            <p:cNvSpPr>
              <a:spLocks/>
            </p:cNvSpPr>
            <p:nvPr/>
          </p:nvSpPr>
          <p:spPr bwMode="auto">
            <a:xfrm>
              <a:off x="5437188" y="2698750"/>
              <a:ext cx="300037" cy="84138"/>
            </a:xfrm>
            <a:custGeom>
              <a:avLst/>
              <a:gdLst>
                <a:gd name="T0" fmla="*/ 0 w 80"/>
                <a:gd name="T1" fmla="*/ 2147483647 h 21"/>
                <a:gd name="T2" fmla="*/ 2147483647 w 80"/>
                <a:gd name="T3" fmla="*/ 2147483647 h 21"/>
                <a:gd name="T4" fmla="*/ 2147483647 w 80"/>
                <a:gd name="T5" fmla="*/ 2147483647 h 21"/>
                <a:gd name="T6" fmla="*/ 2147483647 w 80"/>
                <a:gd name="T7" fmla="*/ 2147483647 h 21"/>
                <a:gd name="T8" fmla="*/ 2147483647 w 80"/>
                <a:gd name="T9" fmla="*/ 2147483647 h 21"/>
                <a:gd name="T10" fmla="*/ 2147483647 w 80"/>
                <a:gd name="T11" fmla="*/ 2147483647 h 21"/>
                <a:gd name="T12" fmla="*/ 2147483647 w 80"/>
                <a:gd name="T13" fmla="*/ 2147483647 h 21"/>
                <a:gd name="T14" fmla="*/ 2147483647 w 80"/>
                <a:gd name="T15" fmla="*/ 2147483647 h 21"/>
                <a:gd name="T16" fmla="*/ 2147483647 w 80"/>
                <a:gd name="T17" fmla="*/ 2147483647 h 21"/>
                <a:gd name="T18" fmla="*/ 2147483647 w 80"/>
                <a:gd name="T19" fmla="*/ 2147483647 h 21"/>
                <a:gd name="T20" fmla="*/ 2147483647 w 80"/>
                <a:gd name="T21" fmla="*/ 2147483647 h 21"/>
                <a:gd name="T22" fmla="*/ 2147483647 w 80"/>
                <a:gd name="T23" fmla="*/ 2147483647 h 21"/>
                <a:gd name="T24" fmla="*/ 2147483647 w 80"/>
                <a:gd name="T25" fmla="*/ 2147483647 h 21"/>
                <a:gd name="T26" fmla="*/ 2147483647 w 80"/>
                <a:gd name="T27" fmla="*/ 2147483647 h 21"/>
                <a:gd name="T28" fmla="*/ 2147483647 w 80"/>
                <a:gd name="T29" fmla="*/ 0 h 2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80"/>
                <a:gd name="T46" fmla="*/ 0 h 21"/>
                <a:gd name="T47" fmla="*/ 80 w 80"/>
                <a:gd name="T48" fmla="*/ 21 h 2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80" h="21">
                  <a:moveTo>
                    <a:pt x="0" y="16"/>
                  </a:moveTo>
                  <a:lnTo>
                    <a:pt x="3" y="21"/>
                  </a:lnTo>
                  <a:lnTo>
                    <a:pt x="6" y="21"/>
                  </a:lnTo>
                  <a:lnTo>
                    <a:pt x="11" y="16"/>
                  </a:lnTo>
                  <a:lnTo>
                    <a:pt x="16" y="13"/>
                  </a:lnTo>
                  <a:lnTo>
                    <a:pt x="22" y="13"/>
                  </a:lnTo>
                  <a:lnTo>
                    <a:pt x="30" y="13"/>
                  </a:lnTo>
                  <a:lnTo>
                    <a:pt x="46" y="13"/>
                  </a:lnTo>
                  <a:lnTo>
                    <a:pt x="62" y="18"/>
                  </a:lnTo>
                  <a:lnTo>
                    <a:pt x="64" y="18"/>
                  </a:lnTo>
                  <a:lnTo>
                    <a:pt x="67" y="16"/>
                  </a:lnTo>
                  <a:lnTo>
                    <a:pt x="70" y="8"/>
                  </a:lnTo>
                  <a:lnTo>
                    <a:pt x="72" y="2"/>
                  </a:lnTo>
                  <a:lnTo>
                    <a:pt x="75" y="2"/>
                  </a:lnTo>
                  <a:lnTo>
                    <a:pt x="80" y="0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18" name="Freeform 1184"/>
            <p:cNvSpPr>
              <a:spLocks/>
            </p:cNvSpPr>
            <p:nvPr/>
          </p:nvSpPr>
          <p:spPr bwMode="auto">
            <a:xfrm>
              <a:off x="6243638" y="5275263"/>
              <a:ext cx="144462" cy="130175"/>
            </a:xfrm>
            <a:custGeom>
              <a:avLst/>
              <a:gdLst>
                <a:gd name="T0" fmla="*/ 2147483647 w 38"/>
                <a:gd name="T1" fmla="*/ 0 h 32"/>
                <a:gd name="T2" fmla="*/ 2147483647 w 38"/>
                <a:gd name="T3" fmla="*/ 2147483647 h 32"/>
                <a:gd name="T4" fmla="*/ 2147483647 w 38"/>
                <a:gd name="T5" fmla="*/ 2147483647 h 32"/>
                <a:gd name="T6" fmla="*/ 2147483647 w 38"/>
                <a:gd name="T7" fmla="*/ 2147483647 h 32"/>
                <a:gd name="T8" fmla="*/ 2147483647 w 38"/>
                <a:gd name="T9" fmla="*/ 2147483647 h 32"/>
                <a:gd name="T10" fmla="*/ 2147483647 w 38"/>
                <a:gd name="T11" fmla="*/ 2147483647 h 32"/>
                <a:gd name="T12" fmla="*/ 2147483647 w 38"/>
                <a:gd name="T13" fmla="*/ 2147483647 h 32"/>
                <a:gd name="T14" fmla="*/ 2147483647 w 38"/>
                <a:gd name="T15" fmla="*/ 2147483647 h 32"/>
                <a:gd name="T16" fmla="*/ 2147483647 w 38"/>
                <a:gd name="T17" fmla="*/ 2147483647 h 32"/>
                <a:gd name="T18" fmla="*/ 2147483647 w 38"/>
                <a:gd name="T19" fmla="*/ 2147483647 h 32"/>
                <a:gd name="T20" fmla="*/ 2147483647 w 38"/>
                <a:gd name="T21" fmla="*/ 2147483647 h 32"/>
                <a:gd name="T22" fmla="*/ 2147483647 w 38"/>
                <a:gd name="T23" fmla="*/ 2147483647 h 32"/>
                <a:gd name="T24" fmla="*/ 2147483647 w 38"/>
                <a:gd name="T25" fmla="*/ 2147483647 h 32"/>
                <a:gd name="T26" fmla="*/ 2147483647 w 38"/>
                <a:gd name="T27" fmla="*/ 2147483647 h 32"/>
                <a:gd name="T28" fmla="*/ 2147483647 w 38"/>
                <a:gd name="T29" fmla="*/ 2147483647 h 32"/>
                <a:gd name="T30" fmla="*/ 2147483647 w 38"/>
                <a:gd name="T31" fmla="*/ 2147483647 h 32"/>
                <a:gd name="T32" fmla="*/ 2147483647 w 38"/>
                <a:gd name="T33" fmla="*/ 2147483647 h 32"/>
                <a:gd name="T34" fmla="*/ 0 w 38"/>
                <a:gd name="T35" fmla="*/ 2147483647 h 3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8"/>
                <a:gd name="T55" fmla="*/ 0 h 32"/>
                <a:gd name="T56" fmla="*/ 38 w 38"/>
                <a:gd name="T57" fmla="*/ 32 h 3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8" h="32">
                  <a:moveTo>
                    <a:pt x="38" y="0"/>
                  </a:moveTo>
                  <a:lnTo>
                    <a:pt x="38" y="3"/>
                  </a:lnTo>
                  <a:lnTo>
                    <a:pt x="38" y="6"/>
                  </a:lnTo>
                  <a:lnTo>
                    <a:pt x="35" y="6"/>
                  </a:lnTo>
                  <a:lnTo>
                    <a:pt x="32" y="6"/>
                  </a:lnTo>
                  <a:lnTo>
                    <a:pt x="30" y="8"/>
                  </a:lnTo>
                  <a:lnTo>
                    <a:pt x="27" y="8"/>
                  </a:lnTo>
                  <a:lnTo>
                    <a:pt x="24" y="14"/>
                  </a:lnTo>
                  <a:lnTo>
                    <a:pt x="24" y="16"/>
                  </a:lnTo>
                  <a:lnTo>
                    <a:pt x="22" y="19"/>
                  </a:lnTo>
                  <a:lnTo>
                    <a:pt x="19" y="19"/>
                  </a:lnTo>
                  <a:lnTo>
                    <a:pt x="14" y="19"/>
                  </a:lnTo>
                  <a:lnTo>
                    <a:pt x="11" y="19"/>
                  </a:lnTo>
                  <a:lnTo>
                    <a:pt x="8" y="22"/>
                  </a:lnTo>
                  <a:lnTo>
                    <a:pt x="6" y="24"/>
                  </a:lnTo>
                  <a:lnTo>
                    <a:pt x="3" y="27"/>
                  </a:lnTo>
                  <a:lnTo>
                    <a:pt x="3" y="30"/>
                  </a:lnTo>
                  <a:lnTo>
                    <a:pt x="0" y="32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19" name="Freeform 1185"/>
            <p:cNvSpPr>
              <a:spLocks/>
            </p:cNvSpPr>
            <p:nvPr/>
          </p:nvSpPr>
          <p:spPr bwMode="auto">
            <a:xfrm>
              <a:off x="5818188" y="2392363"/>
              <a:ext cx="930275" cy="1562100"/>
            </a:xfrm>
            <a:custGeom>
              <a:avLst/>
              <a:gdLst>
                <a:gd name="T0" fmla="*/ 2147483647 w 248"/>
                <a:gd name="T1" fmla="*/ 2147483647 h 394"/>
                <a:gd name="T2" fmla="*/ 2147483647 w 248"/>
                <a:gd name="T3" fmla="*/ 2147483647 h 394"/>
                <a:gd name="T4" fmla="*/ 2147483647 w 248"/>
                <a:gd name="T5" fmla="*/ 2147483647 h 394"/>
                <a:gd name="T6" fmla="*/ 2147483647 w 248"/>
                <a:gd name="T7" fmla="*/ 2147483647 h 394"/>
                <a:gd name="T8" fmla="*/ 2147483647 w 248"/>
                <a:gd name="T9" fmla="*/ 2147483647 h 394"/>
                <a:gd name="T10" fmla="*/ 2147483647 w 248"/>
                <a:gd name="T11" fmla="*/ 2147483647 h 394"/>
                <a:gd name="T12" fmla="*/ 2147483647 w 248"/>
                <a:gd name="T13" fmla="*/ 2147483647 h 394"/>
                <a:gd name="T14" fmla="*/ 2147483647 w 248"/>
                <a:gd name="T15" fmla="*/ 2147483647 h 394"/>
                <a:gd name="T16" fmla="*/ 2147483647 w 248"/>
                <a:gd name="T17" fmla="*/ 2147483647 h 394"/>
                <a:gd name="T18" fmla="*/ 2147483647 w 248"/>
                <a:gd name="T19" fmla="*/ 2147483647 h 394"/>
                <a:gd name="T20" fmla="*/ 2147483647 w 248"/>
                <a:gd name="T21" fmla="*/ 2147483647 h 394"/>
                <a:gd name="T22" fmla="*/ 2147483647 w 248"/>
                <a:gd name="T23" fmla="*/ 2147483647 h 394"/>
                <a:gd name="T24" fmla="*/ 2147483647 w 248"/>
                <a:gd name="T25" fmla="*/ 2147483647 h 394"/>
                <a:gd name="T26" fmla="*/ 2147483647 w 248"/>
                <a:gd name="T27" fmla="*/ 2147483647 h 394"/>
                <a:gd name="T28" fmla="*/ 2147483647 w 248"/>
                <a:gd name="T29" fmla="*/ 2147483647 h 394"/>
                <a:gd name="T30" fmla="*/ 2147483647 w 248"/>
                <a:gd name="T31" fmla="*/ 2147483647 h 394"/>
                <a:gd name="T32" fmla="*/ 2147483647 w 248"/>
                <a:gd name="T33" fmla="*/ 2147483647 h 394"/>
                <a:gd name="T34" fmla="*/ 2147483647 w 248"/>
                <a:gd name="T35" fmla="*/ 2147483647 h 394"/>
                <a:gd name="T36" fmla="*/ 2147483647 w 248"/>
                <a:gd name="T37" fmla="*/ 2147483647 h 394"/>
                <a:gd name="T38" fmla="*/ 2147483647 w 248"/>
                <a:gd name="T39" fmla="*/ 2147483647 h 394"/>
                <a:gd name="T40" fmla="*/ 2147483647 w 248"/>
                <a:gd name="T41" fmla="*/ 2147483647 h 394"/>
                <a:gd name="T42" fmla="*/ 2147483647 w 248"/>
                <a:gd name="T43" fmla="*/ 2147483647 h 394"/>
                <a:gd name="T44" fmla="*/ 2147483647 w 248"/>
                <a:gd name="T45" fmla="*/ 2147483647 h 394"/>
                <a:gd name="T46" fmla="*/ 2147483647 w 248"/>
                <a:gd name="T47" fmla="*/ 2147483647 h 394"/>
                <a:gd name="T48" fmla="*/ 2147483647 w 248"/>
                <a:gd name="T49" fmla="*/ 2147483647 h 394"/>
                <a:gd name="T50" fmla="*/ 2147483647 w 248"/>
                <a:gd name="T51" fmla="*/ 2147483647 h 394"/>
                <a:gd name="T52" fmla="*/ 2147483647 w 248"/>
                <a:gd name="T53" fmla="*/ 2147483647 h 394"/>
                <a:gd name="T54" fmla="*/ 2147483647 w 248"/>
                <a:gd name="T55" fmla="*/ 2147483647 h 394"/>
                <a:gd name="T56" fmla="*/ 2147483647 w 248"/>
                <a:gd name="T57" fmla="*/ 2147483647 h 394"/>
                <a:gd name="T58" fmla="*/ 2147483647 w 248"/>
                <a:gd name="T59" fmla="*/ 2147483647 h 394"/>
                <a:gd name="T60" fmla="*/ 2147483647 w 248"/>
                <a:gd name="T61" fmla="*/ 2147483647 h 394"/>
                <a:gd name="T62" fmla="*/ 2147483647 w 248"/>
                <a:gd name="T63" fmla="*/ 2147483647 h 394"/>
                <a:gd name="T64" fmla="*/ 2147483647 w 248"/>
                <a:gd name="T65" fmla="*/ 2147483647 h 394"/>
                <a:gd name="T66" fmla="*/ 2147483647 w 248"/>
                <a:gd name="T67" fmla="*/ 2147483647 h 394"/>
                <a:gd name="T68" fmla="*/ 2147483647 w 248"/>
                <a:gd name="T69" fmla="*/ 2147483647 h 394"/>
                <a:gd name="T70" fmla="*/ 2147483647 w 248"/>
                <a:gd name="T71" fmla="*/ 2147483647 h 394"/>
                <a:gd name="T72" fmla="*/ 2147483647 w 248"/>
                <a:gd name="T73" fmla="*/ 2147483647 h 394"/>
                <a:gd name="T74" fmla="*/ 2147483647 w 248"/>
                <a:gd name="T75" fmla="*/ 2147483647 h 394"/>
                <a:gd name="T76" fmla="*/ 2147483647 w 248"/>
                <a:gd name="T77" fmla="*/ 2147483647 h 394"/>
                <a:gd name="T78" fmla="*/ 2147483647 w 248"/>
                <a:gd name="T79" fmla="*/ 2147483647 h 394"/>
                <a:gd name="T80" fmla="*/ 0 w 248"/>
                <a:gd name="T81" fmla="*/ 2147483647 h 394"/>
                <a:gd name="T82" fmla="*/ 2147483647 w 248"/>
                <a:gd name="T83" fmla="*/ 2147483647 h 394"/>
                <a:gd name="T84" fmla="*/ 2147483647 w 248"/>
                <a:gd name="T85" fmla="*/ 2147483647 h 394"/>
                <a:gd name="T86" fmla="*/ 2147483647 w 248"/>
                <a:gd name="T87" fmla="*/ 2147483647 h 394"/>
                <a:gd name="T88" fmla="*/ 2147483647 w 248"/>
                <a:gd name="T89" fmla="*/ 2147483647 h 394"/>
                <a:gd name="T90" fmla="*/ 2147483647 w 248"/>
                <a:gd name="T91" fmla="*/ 2147483647 h 394"/>
                <a:gd name="T92" fmla="*/ 2147483647 w 248"/>
                <a:gd name="T93" fmla="*/ 2147483647 h 394"/>
                <a:gd name="T94" fmla="*/ 2147483647 w 248"/>
                <a:gd name="T95" fmla="*/ 2147483647 h 394"/>
                <a:gd name="T96" fmla="*/ 2147483647 w 248"/>
                <a:gd name="T97" fmla="*/ 2147483647 h 394"/>
                <a:gd name="T98" fmla="*/ 2147483647 w 248"/>
                <a:gd name="T99" fmla="*/ 2147483647 h 394"/>
                <a:gd name="T100" fmla="*/ 2147483647 w 248"/>
                <a:gd name="T101" fmla="*/ 2147483647 h 394"/>
                <a:gd name="T102" fmla="*/ 2147483647 w 248"/>
                <a:gd name="T103" fmla="*/ 2147483647 h 394"/>
                <a:gd name="T104" fmla="*/ 2147483647 w 248"/>
                <a:gd name="T105" fmla="*/ 2147483647 h 394"/>
                <a:gd name="T106" fmla="*/ 2147483647 w 248"/>
                <a:gd name="T107" fmla="*/ 2147483647 h 394"/>
                <a:gd name="T108" fmla="*/ 2147483647 w 248"/>
                <a:gd name="T109" fmla="*/ 2147483647 h 394"/>
                <a:gd name="T110" fmla="*/ 2147483647 w 248"/>
                <a:gd name="T111" fmla="*/ 2147483647 h 394"/>
                <a:gd name="T112" fmla="*/ 2147483647 w 248"/>
                <a:gd name="T113" fmla="*/ 2147483647 h 394"/>
                <a:gd name="T114" fmla="*/ 2147483647 w 248"/>
                <a:gd name="T115" fmla="*/ 0 h 39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48"/>
                <a:gd name="T175" fmla="*/ 0 h 394"/>
                <a:gd name="T176" fmla="*/ 248 w 248"/>
                <a:gd name="T177" fmla="*/ 394 h 39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48" h="394">
                  <a:moveTo>
                    <a:pt x="112" y="394"/>
                  </a:moveTo>
                  <a:lnTo>
                    <a:pt x="114" y="391"/>
                  </a:lnTo>
                  <a:lnTo>
                    <a:pt x="114" y="389"/>
                  </a:lnTo>
                  <a:lnTo>
                    <a:pt x="114" y="383"/>
                  </a:lnTo>
                  <a:lnTo>
                    <a:pt x="114" y="378"/>
                  </a:lnTo>
                  <a:lnTo>
                    <a:pt x="112" y="378"/>
                  </a:lnTo>
                  <a:lnTo>
                    <a:pt x="106" y="375"/>
                  </a:lnTo>
                  <a:lnTo>
                    <a:pt x="104" y="373"/>
                  </a:lnTo>
                  <a:lnTo>
                    <a:pt x="104" y="370"/>
                  </a:lnTo>
                  <a:lnTo>
                    <a:pt x="101" y="367"/>
                  </a:lnTo>
                  <a:lnTo>
                    <a:pt x="101" y="365"/>
                  </a:lnTo>
                  <a:lnTo>
                    <a:pt x="98" y="359"/>
                  </a:lnTo>
                  <a:lnTo>
                    <a:pt x="96" y="357"/>
                  </a:lnTo>
                  <a:lnTo>
                    <a:pt x="96" y="354"/>
                  </a:lnTo>
                  <a:lnTo>
                    <a:pt x="98" y="351"/>
                  </a:lnTo>
                  <a:lnTo>
                    <a:pt x="98" y="349"/>
                  </a:lnTo>
                  <a:lnTo>
                    <a:pt x="101" y="349"/>
                  </a:lnTo>
                  <a:lnTo>
                    <a:pt x="104" y="349"/>
                  </a:lnTo>
                  <a:lnTo>
                    <a:pt x="109" y="351"/>
                  </a:lnTo>
                  <a:lnTo>
                    <a:pt x="112" y="351"/>
                  </a:lnTo>
                  <a:lnTo>
                    <a:pt x="117" y="351"/>
                  </a:lnTo>
                  <a:lnTo>
                    <a:pt x="120" y="354"/>
                  </a:lnTo>
                  <a:lnTo>
                    <a:pt x="122" y="357"/>
                  </a:lnTo>
                  <a:lnTo>
                    <a:pt x="122" y="359"/>
                  </a:lnTo>
                  <a:lnTo>
                    <a:pt x="125" y="359"/>
                  </a:lnTo>
                  <a:lnTo>
                    <a:pt x="128" y="359"/>
                  </a:lnTo>
                  <a:lnTo>
                    <a:pt x="130" y="359"/>
                  </a:lnTo>
                  <a:lnTo>
                    <a:pt x="133" y="359"/>
                  </a:lnTo>
                  <a:lnTo>
                    <a:pt x="136" y="357"/>
                  </a:lnTo>
                  <a:lnTo>
                    <a:pt x="138" y="357"/>
                  </a:lnTo>
                  <a:lnTo>
                    <a:pt x="141" y="357"/>
                  </a:lnTo>
                  <a:lnTo>
                    <a:pt x="141" y="354"/>
                  </a:lnTo>
                  <a:lnTo>
                    <a:pt x="144" y="354"/>
                  </a:lnTo>
                  <a:lnTo>
                    <a:pt x="144" y="351"/>
                  </a:lnTo>
                  <a:lnTo>
                    <a:pt x="146" y="354"/>
                  </a:lnTo>
                  <a:lnTo>
                    <a:pt x="146" y="357"/>
                  </a:lnTo>
                  <a:lnTo>
                    <a:pt x="149" y="357"/>
                  </a:lnTo>
                  <a:lnTo>
                    <a:pt x="152" y="359"/>
                  </a:lnTo>
                  <a:lnTo>
                    <a:pt x="154" y="362"/>
                  </a:lnTo>
                  <a:lnTo>
                    <a:pt x="154" y="365"/>
                  </a:lnTo>
                  <a:lnTo>
                    <a:pt x="157" y="365"/>
                  </a:lnTo>
                  <a:lnTo>
                    <a:pt x="160" y="367"/>
                  </a:lnTo>
                  <a:lnTo>
                    <a:pt x="162" y="370"/>
                  </a:lnTo>
                  <a:lnTo>
                    <a:pt x="165" y="373"/>
                  </a:lnTo>
                  <a:lnTo>
                    <a:pt x="168" y="373"/>
                  </a:lnTo>
                  <a:lnTo>
                    <a:pt x="170" y="373"/>
                  </a:lnTo>
                  <a:lnTo>
                    <a:pt x="173" y="373"/>
                  </a:lnTo>
                  <a:lnTo>
                    <a:pt x="176" y="373"/>
                  </a:lnTo>
                  <a:lnTo>
                    <a:pt x="178" y="373"/>
                  </a:lnTo>
                  <a:lnTo>
                    <a:pt x="181" y="373"/>
                  </a:lnTo>
                  <a:lnTo>
                    <a:pt x="186" y="373"/>
                  </a:lnTo>
                  <a:lnTo>
                    <a:pt x="192" y="373"/>
                  </a:lnTo>
                  <a:lnTo>
                    <a:pt x="197" y="373"/>
                  </a:lnTo>
                  <a:lnTo>
                    <a:pt x="200" y="373"/>
                  </a:lnTo>
                  <a:lnTo>
                    <a:pt x="205" y="373"/>
                  </a:lnTo>
                  <a:lnTo>
                    <a:pt x="205" y="370"/>
                  </a:lnTo>
                  <a:lnTo>
                    <a:pt x="208" y="370"/>
                  </a:lnTo>
                  <a:lnTo>
                    <a:pt x="210" y="367"/>
                  </a:lnTo>
                  <a:lnTo>
                    <a:pt x="213" y="365"/>
                  </a:lnTo>
                  <a:lnTo>
                    <a:pt x="216" y="362"/>
                  </a:lnTo>
                  <a:lnTo>
                    <a:pt x="216" y="359"/>
                  </a:lnTo>
                  <a:lnTo>
                    <a:pt x="218" y="357"/>
                  </a:lnTo>
                  <a:lnTo>
                    <a:pt x="221" y="354"/>
                  </a:lnTo>
                  <a:lnTo>
                    <a:pt x="224" y="351"/>
                  </a:lnTo>
                  <a:lnTo>
                    <a:pt x="226" y="354"/>
                  </a:lnTo>
                  <a:lnTo>
                    <a:pt x="229" y="357"/>
                  </a:lnTo>
                  <a:lnTo>
                    <a:pt x="232" y="359"/>
                  </a:lnTo>
                  <a:lnTo>
                    <a:pt x="234" y="362"/>
                  </a:lnTo>
                  <a:lnTo>
                    <a:pt x="237" y="362"/>
                  </a:lnTo>
                  <a:lnTo>
                    <a:pt x="240" y="362"/>
                  </a:lnTo>
                  <a:lnTo>
                    <a:pt x="242" y="359"/>
                  </a:lnTo>
                  <a:lnTo>
                    <a:pt x="242" y="354"/>
                  </a:lnTo>
                  <a:lnTo>
                    <a:pt x="245" y="351"/>
                  </a:lnTo>
                  <a:lnTo>
                    <a:pt x="245" y="346"/>
                  </a:lnTo>
                  <a:lnTo>
                    <a:pt x="245" y="343"/>
                  </a:lnTo>
                  <a:lnTo>
                    <a:pt x="242" y="341"/>
                  </a:lnTo>
                  <a:lnTo>
                    <a:pt x="242" y="335"/>
                  </a:lnTo>
                  <a:lnTo>
                    <a:pt x="242" y="333"/>
                  </a:lnTo>
                  <a:lnTo>
                    <a:pt x="242" y="330"/>
                  </a:lnTo>
                  <a:lnTo>
                    <a:pt x="242" y="327"/>
                  </a:lnTo>
                  <a:lnTo>
                    <a:pt x="245" y="325"/>
                  </a:lnTo>
                  <a:lnTo>
                    <a:pt x="248" y="322"/>
                  </a:lnTo>
                  <a:lnTo>
                    <a:pt x="248" y="319"/>
                  </a:lnTo>
                  <a:lnTo>
                    <a:pt x="248" y="317"/>
                  </a:lnTo>
                  <a:lnTo>
                    <a:pt x="245" y="314"/>
                  </a:lnTo>
                  <a:lnTo>
                    <a:pt x="242" y="311"/>
                  </a:lnTo>
                  <a:lnTo>
                    <a:pt x="237" y="309"/>
                  </a:lnTo>
                  <a:lnTo>
                    <a:pt x="232" y="306"/>
                  </a:lnTo>
                  <a:lnTo>
                    <a:pt x="226" y="301"/>
                  </a:lnTo>
                  <a:lnTo>
                    <a:pt x="224" y="298"/>
                  </a:lnTo>
                  <a:lnTo>
                    <a:pt x="221" y="295"/>
                  </a:lnTo>
                  <a:lnTo>
                    <a:pt x="218" y="293"/>
                  </a:lnTo>
                  <a:lnTo>
                    <a:pt x="216" y="290"/>
                  </a:lnTo>
                  <a:lnTo>
                    <a:pt x="213" y="290"/>
                  </a:lnTo>
                  <a:lnTo>
                    <a:pt x="210" y="290"/>
                  </a:lnTo>
                  <a:lnTo>
                    <a:pt x="205" y="290"/>
                  </a:lnTo>
                  <a:lnTo>
                    <a:pt x="202" y="290"/>
                  </a:lnTo>
                  <a:lnTo>
                    <a:pt x="200" y="290"/>
                  </a:lnTo>
                  <a:lnTo>
                    <a:pt x="197" y="287"/>
                  </a:lnTo>
                  <a:lnTo>
                    <a:pt x="200" y="282"/>
                  </a:lnTo>
                  <a:lnTo>
                    <a:pt x="202" y="279"/>
                  </a:lnTo>
                  <a:lnTo>
                    <a:pt x="205" y="277"/>
                  </a:lnTo>
                  <a:lnTo>
                    <a:pt x="202" y="274"/>
                  </a:lnTo>
                  <a:lnTo>
                    <a:pt x="202" y="271"/>
                  </a:lnTo>
                  <a:lnTo>
                    <a:pt x="202" y="269"/>
                  </a:lnTo>
                  <a:lnTo>
                    <a:pt x="202" y="266"/>
                  </a:lnTo>
                  <a:lnTo>
                    <a:pt x="202" y="263"/>
                  </a:lnTo>
                  <a:lnTo>
                    <a:pt x="200" y="261"/>
                  </a:lnTo>
                  <a:lnTo>
                    <a:pt x="197" y="258"/>
                  </a:lnTo>
                  <a:lnTo>
                    <a:pt x="192" y="255"/>
                  </a:lnTo>
                  <a:lnTo>
                    <a:pt x="189" y="250"/>
                  </a:lnTo>
                  <a:lnTo>
                    <a:pt x="184" y="247"/>
                  </a:lnTo>
                  <a:lnTo>
                    <a:pt x="181" y="245"/>
                  </a:lnTo>
                  <a:lnTo>
                    <a:pt x="178" y="242"/>
                  </a:lnTo>
                  <a:lnTo>
                    <a:pt x="176" y="239"/>
                  </a:lnTo>
                  <a:lnTo>
                    <a:pt x="173" y="239"/>
                  </a:lnTo>
                  <a:lnTo>
                    <a:pt x="168" y="239"/>
                  </a:lnTo>
                  <a:lnTo>
                    <a:pt x="165" y="242"/>
                  </a:lnTo>
                  <a:lnTo>
                    <a:pt x="162" y="245"/>
                  </a:lnTo>
                  <a:lnTo>
                    <a:pt x="162" y="247"/>
                  </a:lnTo>
                  <a:lnTo>
                    <a:pt x="157" y="247"/>
                  </a:lnTo>
                  <a:lnTo>
                    <a:pt x="146" y="253"/>
                  </a:lnTo>
                  <a:lnTo>
                    <a:pt x="141" y="255"/>
                  </a:lnTo>
                  <a:lnTo>
                    <a:pt x="138" y="255"/>
                  </a:lnTo>
                  <a:lnTo>
                    <a:pt x="136" y="258"/>
                  </a:lnTo>
                  <a:lnTo>
                    <a:pt x="136" y="263"/>
                  </a:lnTo>
                  <a:lnTo>
                    <a:pt x="133" y="266"/>
                  </a:lnTo>
                  <a:lnTo>
                    <a:pt x="130" y="271"/>
                  </a:lnTo>
                  <a:lnTo>
                    <a:pt x="130" y="274"/>
                  </a:lnTo>
                  <a:lnTo>
                    <a:pt x="130" y="279"/>
                  </a:lnTo>
                  <a:lnTo>
                    <a:pt x="128" y="282"/>
                  </a:lnTo>
                  <a:lnTo>
                    <a:pt x="125" y="285"/>
                  </a:lnTo>
                  <a:lnTo>
                    <a:pt x="122" y="285"/>
                  </a:lnTo>
                  <a:lnTo>
                    <a:pt x="120" y="287"/>
                  </a:lnTo>
                  <a:lnTo>
                    <a:pt x="117" y="287"/>
                  </a:lnTo>
                  <a:lnTo>
                    <a:pt x="117" y="285"/>
                  </a:lnTo>
                  <a:lnTo>
                    <a:pt x="114" y="285"/>
                  </a:lnTo>
                  <a:lnTo>
                    <a:pt x="112" y="287"/>
                  </a:lnTo>
                  <a:lnTo>
                    <a:pt x="109" y="290"/>
                  </a:lnTo>
                  <a:lnTo>
                    <a:pt x="106" y="290"/>
                  </a:lnTo>
                  <a:lnTo>
                    <a:pt x="104" y="290"/>
                  </a:lnTo>
                  <a:lnTo>
                    <a:pt x="101" y="293"/>
                  </a:lnTo>
                  <a:lnTo>
                    <a:pt x="98" y="293"/>
                  </a:lnTo>
                  <a:lnTo>
                    <a:pt x="96" y="295"/>
                  </a:lnTo>
                  <a:lnTo>
                    <a:pt x="93" y="295"/>
                  </a:lnTo>
                  <a:lnTo>
                    <a:pt x="90" y="295"/>
                  </a:lnTo>
                  <a:lnTo>
                    <a:pt x="90" y="298"/>
                  </a:lnTo>
                  <a:lnTo>
                    <a:pt x="88" y="298"/>
                  </a:lnTo>
                  <a:lnTo>
                    <a:pt x="88" y="301"/>
                  </a:lnTo>
                  <a:lnTo>
                    <a:pt x="85" y="303"/>
                  </a:lnTo>
                  <a:lnTo>
                    <a:pt x="80" y="303"/>
                  </a:lnTo>
                  <a:lnTo>
                    <a:pt x="77" y="301"/>
                  </a:lnTo>
                  <a:lnTo>
                    <a:pt x="72" y="301"/>
                  </a:lnTo>
                  <a:lnTo>
                    <a:pt x="69" y="301"/>
                  </a:lnTo>
                  <a:lnTo>
                    <a:pt x="69" y="303"/>
                  </a:lnTo>
                  <a:lnTo>
                    <a:pt x="66" y="306"/>
                  </a:lnTo>
                  <a:lnTo>
                    <a:pt x="64" y="309"/>
                  </a:lnTo>
                  <a:lnTo>
                    <a:pt x="61" y="309"/>
                  </a:lnTo>
                  <a:lnTo>
                    <a:pt x="58" y="309"/>
                  </a:lnTo>
                  <a:lnTo>
                    <a:pt x="56" y="306"/>
                  </a:lnTo>
                  <a:lnTo>
                    <a:pt x="53" y="303"/>
                  </a:lnTo>
                  <a:lnTo>
                    <a:pt x="50" y="301"/>
                  </a:lnTo>
                  <a:lnTo>
                    <a:pt x="45" y="298"/>
                  </a:lnTo>
                  <a:lnTo>
                    <a:pt x="42" y="295"/>
                  </a:lnTo>
                  <a:lnTo>
                    <a:pt x="40" y="295"/>
                  </a:lnTo>
                  <a:lnTo>
                    <a:pt x="40" y="293"/>
                  </a:lnTo>
                  <a:lnTo>
                    <a:pt x="40" y="290"/>
                  </a:lnTo>
                  <a:lnTo>
                    <a:pt x="37" y="290"/>
                  </a:lnTo>
                  <a:lnTo>
                    <a:pt x="34" y="287"/>
                  </a:lnTo>
                  <a:lnTo>
                    <a:pt x="32" y="285"/>
                  </a:lnTo>
                  <a:lnTo>
                    <a:pt x="29" y="282"/>
                  </a:lnTo>
                  <a:lnTo>
                    <a:pt x="29" y="279"/>
                  </a:lnTo>
                  <a:lnTo>
                    <a:pt x="32" y="277"/>
                  </a:lnTo>
                  <a:lnTo>
                    <a:pt x="32" y="274"/>
                  </a:lnTo>
                  <a:lnTo>
                    <a:pt x="32" y="271"/>
                  </a:lnTo>
                  <a:lnTo>
                    <a:pt x="32" y="269"/>
                  </a:lnTo>
                  <a:lnTo>
                    <a:pt x="32" y="266"/>
                  </a:lnTo>
                  <a:lnTo>
                    <a:pt x="32" y="263"/>
                  </a:lnTo>
                  <a:lnTo>
                    <a:pt x="34" y="261"/>
                  </a:lnTo>
                  <a:lnTo>
                    <a:pt x="34" y="258"/>
                  </a:lnTo>
                  <a:lnTo>
                    <a:pt x="34" y="255"/>
                  </a:lnTo>
                  <a:lnTo>
                    <a:pt x="34" y="253"/>
                  </a:lnTo>
                  <a:lnTo>
                    <a:pt x="29" y="247"/>
                  </a:lnTo>
                  <a:lnTo>
                    <a:pt x="26" y="245"/>
                  </a:lnTo>
                  <a:lnTo>
                    <a:pt x="26" y="239"/>
                  </a:lnTo>
                  <a:lnTo>
                    <a:pt x="26" y="237"/>
                  </a:lnTo>
                  <a:lnTo>
                    <a:pt x="26" y="234"/>
                  </a:lnTo>
                  <a:lnTo>
                    <a:pt x="29" y="231"/>
                  </a:lnTo>
                  <a:lnTo>
                    <a:pt x="26" y="231"/>
                  </a:lnTo>
                  <a:lnTo>
                    <a:pt x="24" y="231"/>
                  </a:lnTo>
                  <a:lnTo>
                    <a:pt x="21" y="231"/>
                  </a:lnTo>
                  <a:lnTo>
                    <a:pt x="21" y="229"/>
                  </a:lnTo>
                  <a:lnTo>
                    <a:pt x="18" y="229"/>
                  </a:lnTo>
                  <a:lnTo>
                    <a:pt x="16" y="226"/>
                  </a:lnTo>
                  <a:lnTo>
                    <a:pt x="13" y="221"/>
                  </a:lnTo>
                  <a:lnTo>
                    <a:pt x="10" y="218"/>
                  </a:lnTo>
                  <a:lnTo>
                    <a:pt x="8" y="213"/>
                  </a:lnTo>
                  <a:lnTo>
                    <a:pt x="8" y="210"/>
                  </a:lnTo>
                  <a:lnTo>
                    <a:pt x="5" y="207"/>
                  </a:lnTo>
                  <a:lnTo>
                    <a:pt x="2" y="207"/>
                  </a:lnTo>
                  <a:lnTo>
                    <a:pt x="2" y="210"/>
                  </a:lnTo>
                  <a:lnTo>
                    <a:pt x="0" y="210"/>
                  </a:lnTo>
                  <a:lnTo>
                    <a:pt x="0" y="207"/>
                  </a:lnTo>
                  <a:lnTo>
                    <a:pt x="0" y="205"/>
                  </a:lnTo>
                  <a:lnTo>
                    <a:pt x="0" y="202"/>
                  </a:lnTo>
                  <a:lnTo>
                    <a:pt x="0" y="199"/>
                  </a:lnTo>
                  <a:lnTo>
                    <a:pt x="0" y="194"/>
                  </a:lnTo>
                  <a:lnTo>
                    <a:pt x="2" y="189"/>
                  </a:lnTo>
                  <a:lnTo>
                    <a:pt x="5" y="186"/>
                  </a:lnTo>
                  <a:lnTo>
                    <a:pt x="8" y="181"/>
                  </a:lnTo>
                  <a:lnTo>
                    <a:pt x="8" y="178"/>
                  </a:lnTo>
                  <a:lnTo>
                    <a:pt x="8" y="175"/>
                  </a:lnTo>
                  <a:lnTo>
                    <a:pt x="10" y="173"/>
                  </a:lnTo>
                  <a:lnTo>
                    <a:pt x="13" y="173"/>
                  </a:lnTo>
                  <a:lnTo>
                    <a:pt x="16" y="167"/>
                  </a:lnTo>
                  <a:lnTo>
                    <a:pt x="18" y="165"/>
                  </a:lnTo>
                  <a:lnTo>
                    <a:pt x="21" y="165"/>
                  </a:lnTo>
                  <a:lnTo>
                    <a:pt x="26" y="165"/>
                  </a:lnTo>
                  <a:lnTo>
                    <a:pt x="29" y="165"/>
                  </a:lnTo>
                  <a:lnTo>
                    <a:pt x="34" y="165"/>
                  </a:lnTo>
                  <a:lnTo>
                    <a:pt x="37" y="165"/>
                  </a:lnTo>
                  <a:lnTo>
                    <a:pt x="40" y="165"/>
                  </a:lnTo>
                  <a:lnTo>
                    <a:pt x="42" y="162"/>
                  </a:lnTo>
                  <a:lnTo>
                    <a:pt x="45" y="162"/>
                  </a:lnTo>
                  <a:lnTo>
                    <a:pt x="45" y="159"/>
                  </a:lnTo>
                  <a:lnTo>
                    <a:pt x="45" y="157"/>
                  </a:lnTo>
                  <a:lnTo>
                    <a:pt x="45" y="154"/>
                  </a:lnTo>
                  <a:lnTo>
                    <a:pt x="48" y="154"/>
                  </a:lnTo>
                  <a:lnTo>
                    <a:pt x="48" y="151"/>
                  </a:lnTo>
                  <a:lnTo>
                    <a:pt x="50" y="149"/>
                  </a:lnTo>
                  <a:lnTo>
                    <a:pt x="56" y="149"/>
                  </a:lnTo>
                  <a:lnTo>
                    <a:pt x="61" y="146"/>
                  </a:lnTo>
                  <a:lnTo>
                    <a:pt x="66" y="143"/>
                  </a:lnTo>
                  <a:lnTo>
                    <a:pt x="69" y="141"/>
                  </a:lnTo>
                  <a:lnTo>
                    <a:pt x="69" y="138"/>
                  </a:lnTo>
                  <a:lnTo>
                    <a:pt x="66" y="130"/>
                  </a:lnTo>
                  <a:lnTo>
                    <a:pt x="66" y="125"/>
                  </a:lnTo>
                  <a:lnTo>
                    <a:pt x="66" y="122"/>
                  </a:lnTo>
                  <a:lnTo>
                    <a:pt x="64" y="119"/>
                  </a:lnTo>
                  <a:lnTo>
                    <a:pt x="64" y="117"/>
                  </a:lnTo>
                  <a:lnTo>
                    <a:pt x="58" y="114"/>
                  </a:lnTo>
                  <a:lnTo>
                    <a:pt x="56" y="114"/>
                  </a:lnTo>
                  <a:lnTo>
                    <a:pt x="56" y="111"/>
                  </a:lnTo>
                  <a:lnTo>
                    <a:pt x="56" y="109"/>
                  </a:lnTo>
                  <a:lnTo>
                    <a:pt x="56" y="106"/>
                  </a:lnTo>
                  <a:lnTo>
                    <a:pt x="58" y="106"/>
                  </a:lnTo>
                  <a:lnTo>
                    <a:pt x="61" y="103"/>
                  </a:lnTo>
                  <a:lnTo>
                    <a:pt x="64" y="103"/>
                  </a:lnTo>
                  <a:lnTo>
                    <a:pt x="64" y="101"/>
                  </a:lnTo>
                  <a:lnTo>
                    <a:pt x="64" y="98"/>
                  </a:lnTo>
                  <a:lnTo>
                    <a:pt x="66" y="95"/>
                  </a:lnTo>
                  <a:lnTo>
                    <a:pt x="66" y="90"/>
                  </a:lnTo>
                  <a:lnTo>
                    <a:pt x="66" y="87"/>
                  </a:lnTo>
                  <a:lnTo>
                    <a:pt x="64" y="85"/>
                  </a:lnTo>
                  <a:lnTo>
                    <a:pt x="64" y="82"/>
                  </a:lnTo>
                  <a:lnTo>
                    <a:pt x="61" y="82"/>
                  </a:lnTo>
                  <a:lnTo>
                    <a:pt x="61" y="79"/>
                  </a:lnTo>
                  <a:lnTo>
                    <a:pt x="61" y="77"/>
                  </a:lnTo>
                  <a:lnTo>
                    <a:pt x="61" y="74"/>
                  </a:lnTo>
                  <a:lnTo>
                    <a:pt x="64" y="71"/>
                  </a:lnTo>
                  <a:lnTo>
                    <a:pt x="64" y="66"/>
                  </a:lnTo>
                  <a:lnTo>
                    <a:pt x="64" y="63"/>
                  </a:lnTo>
                  <a:lnTo>
                    <a:pt x="61" y="61"/>
                  </a:lnTo>
                  <a:lnTo>
                    <a:pt x="58" y="58"/>
                  </a:lnTo>
                  <a:lnTo>
                    <a:pt x="56" y="55"/>
                  </a:lnTo>
                  <a:lnTo>
                    <a:pt x="53" y="53"/>
                  </a:lnTo>
                  <a:lnTo>
                    <a:pt x="50" y="53"/>
                  </a:lnTo>
                  <a:lnTo>
                    <a:pt x="45" y="50"/>
                  </a:lnTo>
                  <a:lnTo>
                    <a:pt x="40" y="47"/>
                  </a:lnTo>
                  <a:lnTo>
                    <a:pt x="37" y="45"/>
                  </a:lnTo>
                  <a:lnTo>
                    <a:pt x="34" y="45"/>
                  </a:lnTo>
                  <a:lnTo>
                    <a:pt x="34" y="42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4" y="34"/>
                  </a:lnTo>
                  <a:lnTo>
                    <a:pt x="32" y="31"/>
                  </a:lnTo>
                  <a:lnTo>
                    <a:pt x="29" y="31"/>
                  </a:lnTo>
                  <a:lnTo>
                    <a:pt x="26" y="29"/>
                  </a:lnTo>
                  <a:lnTo>
                    <a:pt x="26" y="26"/>
                  </a:lnTo>
                  <a:lnTo>
                    <a:pt x="24" y="23"/>
                  </a:lnTo>
                  <a:lnTo>
                    <a:pt x="21" y="23"/>
                  </a:lnTo>
                  <a:lnTo>
                    <a:pt x="18" y="21"/>
                  </a:lnTo>
                  <a:lnTo>
                    <a:pt x="18" y="18"/>
                  </a:lnTo>
                  <a:lnTo>
                    <a:pt x="18" y="16"/>
                  </a:lnTo>
                  <a:lnTo>
                    <a:pt x="18" y="13"/>
                  </a:lnTo>
                  <a:lnTo>
                    <a:pt x="18" y="10"/>
                  </a:lnTo>
                  <a:lnTo>
                    <a:pt x="21" y="8"/>
                  </a:lnTo>
                  <a:lnTo>
                    <a:pt x="21" y="5"/>
                  </a:lnTo>
                  <a:lnTo>
                    <a:pt x="21" y="2"/>
                  </a:lnTo>
                  <a:lnTo>
                    <a:pt x="21" y="0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20" name="Freeform 1186"/>
            <p:cNvSpPr>
              <a:spLocks/>
            </p:cNvSpPr>
            <p:nvPr/>
          </p:nvSpPr>
          <p:spPr bwMode="auto">
            <a:xfrm>
              <a:off x="5359400" y="2573338"/>
              <a:ext cx="585788" cy="379412"/>
            </a:xfrm>
            <a:custGeom>
              <a:avLst/>
              <a:gdLst>
                <a:gd name="T0" fmla="*/ 2147483647 w 157"/>
                <a:gd name="T1" fmla="*/ 2147483647 h 96"/>
                <a:gd name="T2" fmla="*/ 2147483647 w 157"/>
                <a:gd name="T3" fmla="*/ 2147483647 h 96"/>
                <a:gd name="T4" fmla="*/ 2147483647 w 157"/>
                <a:gd name="T5" fmla="*/ 2147483647 h 96"/>
                <a:gd name="T6" fmla="*/ 2147483647 w 157"/>
                <a:gd name="T7" fmla="*/ 2147483647 h 96"/>
                <a:gd name="T8" fmla="*/ 2147483647 w 157"/>
                <a:gd name="T9" fmla="*/ 2147483647 h 96"/>
                <a:gd name="T10" fmla="*/ 2147483647 w 157"/>
                <a:gd name="T11" fmla="*/ 2147483647 h 96"/>
                <a:gd name="T12" fmla="*/ 2147483647 w 157"/>
                <a:gd name="T13" fmla="*/ 2147483647 h 96"/>
                <a:gd name="T14" fmla="*/ 2147483647 w 157"/>
                <a:gd name="T15" fmla="*/ 2147483647 h 96"/>
                <a:gd name="T16" fmla="*/ 2147483647 w 157"/>
                <a:gd name="T17" fmla="*/ 2147483647 h 96"/>
                <a:gd name="T18" fmla="*/ 2147483647 w 157"/>
                <a:gd name="T19" fmla="*/ 2147483647 h 96"/>
                <a:gd name="T20" fmla="*/ 2147483647 w 157"/>
                <a:gd name="T21" fmla="*/ 2147483647 h 96"/>
                <a:gd name="T22" fmla="*/ 2147483647 w 157"/>
                <a:gd name="T23" fmla="*/ 2147483647 h 96"/>
                <a:gd name="T24" fmla="*/ 2147483647 w 157"/>
                <a:gd name="T25" fmla="*/ 2147483647 h 96"/>
                <a:gd name="T26" fmla="*/ 2147483647 w 157"/>
                <a:gd name="T27" fmla="*/ 2147483647 h 96"/>
                <a:gd name="T28" fmla="*/ 2147483647 w 157"/>
                <a:gd name="T29" fmla="*/ 2147483647 h 96"/>
                <a:gd name="T30" fmla="*/ 2147483647 w 157"/>
                <a:gd name="T31" fmla="*/ 2147483647 h 96"/>
                <a:gd name="T32" fmla="*/ 2147483647 w 157"/>
                <a:gd name="T33" fmla="*/ 2147483647 h 96"/>
                <a:gd name="T34" fmla="*/ 2147483647 w 157"/>
                <a:gd name="T35" fmla="*/ 2147483647 h 96"/>
                <a:gd name="T36" fmla="*/ 2147483647 w 157"/>
                <a:gd name="T37" fmla="*/ 2147483647 h 96"/>
                <a:gd name="T38" fmla="*/ 2147483647 w 157"/>
                <a:gd name="T39" fmla="*/ 2147483647 h 96"/>
                <a:gd name="T40" fmla="*/ 2147483647 w 157"/>
                <a:gd name="T41" fmla="*/ 2147483647 h 96"/>
                <a:gd name="T42" fmla="*/ 2147483647 w 157"/>
                <a:gd name="T43" fmla="*/ 2147483647 h 96"/>
                <a:gd name="T44" fmla="*/ 2147483647 w 157"/>
                <a:gd name="T45" fmla="*/ 2147483647 h 96"/>
                <a:gd name="T46" fmla="*/ 2147483647 w 157"/>
                <a:gd name="T47" fmla="*/ 2147483647 h 96"/>
                <a:gd name="T48" fmla="*/ 2147483647 w 157"/>
                <a:gd name="T49" fmla="*/ 2147483647 h 96"/>
                <a:gd name="T50" fmla="*/ 2147483647 w 157"/>
                <a:gd name="T51" fmla="*/ 2147483647 h 96"/>
                <a:gd name="T52" fmla="*/ 2147483647 w 157"/>
                <a:gd name="T53" fmla="*/ 2147483647 h 96"/>
                <a:gd name="T54" fmla="*/ 2147483647 w 157"/>
                <a:gd name="T55" fmla="*/ 2147483647 h 96"/>
                <a:gd name="T56" fmla="*/ 2147483647 w 157"/>
                <a:gd name="T57" fmla="*/ 2147483647 h 96"/>
                <a:gd name="T58" fmla="*/ 2147483647 w 157"/>
                <a:gd name="T59" fmla="*/ 2147483647 h 96"/>
                <a:gd name="T60" fmla="*/ 2147483647 w 157"/>
                <a:gd name="T61" fmla="*/ 2147483647 h 96"/>
                <a:gd name="T62" fmla="*/ 2147483647 w 157"/>
                <a:gd name="T63" fmla="*/ 2147483647 h 96"/>
                <a:gd name="T64" fmla="*/ 2147483647 w 157"/>
                <a:gd name="T65" fmla="*/ 2147483647 h 96"/>
                <a:gd name="T66" fmla="*/ 2147483647 w 157"/>
                <a:gd name="T67" fmla="*/ 0 h 9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57"/>
                <a:gd name="T103" fmla="*/ 0 h 96"/>
                <a:gd name="T104" fmla="*/ 157 w 157"/>
                <a:gd name="T105" fmla="*/ 96 h 9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57" h="96">
                  <a:moveTo>
                    <a:pt x="0" y="74"/>
                  </a:moveTo>
                  <a:lnTo>
                    <a:pt x="3" y="77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8" y="82"/>
                  </a:lnTo>
                  <a:lnTo>
                    <a:pt x="5" y="85"/>
                  </a:lnTo>
                  <a:lnTo>
                    <a:pt x="5" y="88"/>
                  </a:lnTo>
                  <a:lnTo>
                    <a:pt x="5" y="90"/>
                  </a:lnTo>
                  <a:lnTo>
                    <a:pt x="8" y="90"/>
                  </a:lnTo>
                  <a:lnTo>
                    <a:pt x="11" y="93"/>
                  </a:lnTo>
                  <a:lnTo>
                    <a:pt x="16" y="96"/>
                  </a:lnTo>
                  <a:lnTo>
                    <a:pt x="21" y="96"/>
                  </a:lnTo>
                  <a:lnTo>
                    <a:pt x="24" y="96"/>
                  </a:lnTo>
                  <a:lnTo>
                    <a:pt x="27" y="93"/>
                  </a:lnTo>
                  <a:lnTo>
                    <a:pt x="29" y="90"/>
                  </a:lnTo>
                  <a:lnTo>
                    <a:pt x="35" y="88"/>
                  </a:lnTo>
                  <a:lnTo>
                    <a:pt x="37" y="88"/>
                  </a:lnTo>
                  <a:lnTo>
                    <a:pt x="40" y="88"/>
                  </a:lnTo>
                  <a:lnTo>
                    <a:pt x="43" y="88"/>
                  </a:lnTo>
                  <a:lnTo>
                    <a:pt x="45" y="88"/>
                  </a:lnTo>
                  <a:lnTo>
                    <a:pt x="48" y="90"/>
                  </a:lnTo>
                  <a:lnTo>
                    <a:pt x="51" y="90"/>
                  </a:lnTo>
                  <a:lnTo>
                    <a:pt x="56" y="93"/>
                  </a:lnTo>
                  <a:lnTo>
                    <a:pt x="59" y="93"/>
                  </a:lnTo>
                  <a:lnTo>
                    <a:pt x="61" y="96"/>
                  </a:lnTo>
                  <a:lnTo>
                    <a:pt x="64" y="96"/>
                  </a:lnTo>
                  <a:lnTo>
                    <a:pt x="69" y="96"/>
                  </a:lnTo>
                  <a:lnTo>
                    <a:pt x="69" y="93"/>
                  </a:lnTo>
                  <a:lnTo>
                    <a:pt x="72" y="90"/>
                  </a:lnTo>
                  <a:lnTo>
                    <a:pt x="75" y="85"/>
                  </a:lnTo>
                  <a:lnTo>
                    <a:pt x="77" y="82"/>
                  </a:lnTo>
                  <a:lnTo>
                    <a:pt x="80" y="80"/>
                  </a:lnTo>
                  <a:lnTo>
                    <a:pt x="83" y="80"/>
                  </a:lnTo>
                  <a:lnTo>
                    <a:pt x="85" y="77"/>
                  </a:lnTo>
                  <a:lnTo>
                    <a:pt x="85" y="74"/>
                  </a:lnTo>
                  <a:lnTo>
                    <a:pt x="85" y="72"/>
                  </a:lnTo>
                  <a:lnTo>
                    <a:pt x="85" y="66"/>
                  </a:lnTo>
                  <a:lnTo>
                    <a:pt x="88" y="64"/>
                  </a:lnTo>
                  <a:lnTo>
                    <a:pt x="88" y="61"/>
                  </a:lnTo>
                  <a:lnTo>
                    <a:pt x="91" y="58"/>
                  </a:lnTo>
                  <a:lnTo>
                    <a:pt x="93" y="53"/>
                  </a:lnTo>
                  <a:lnTo>
                    <a:pt x="96" y="50"/>
                  </a:lnTo>
                  <a:lnTo>
                    <a:pt x="99" y="45"/>
                  </a:lnTo>
                  <a:lnTo>
                    <a:pt x="101" y="42"/>
                  </a:lnTo>
                  <a:lnTo>
                    <a:pt x="101" y="37"/>
                  </a:lnTo>
                  <a:lnTo>
                    <a:pt x="101" y="34"/>
                  </a:lnTo>
                  <a:lnTo>
                    <a:pt x="101" y="32"/>
                  </a:lnTo>
                  <a:lnTo>
                    <a:pt x="104" y="32"/>
                  </a:lnTo>
                  <a:lnTo>
                    <a:pt x="107" y="29"/>
                  </a:lnTo>
                  <a:lnTo>
                    <a:pt x="109" y="29"/>
                  </a:lnTo>
                  <a:lnTo>
                    <a:pt x="115" y="26"/>
                  </a:lnTo>
                  <a:lnTo>
                    <a:pt x="117" y="26"/>
                  </a:lnTo>
                  <a:lnTo>
                    <a:pt x="123" y="24"/>
                  </a:lnTo>
                  <a:lnTo>
                    <a:pt x="125" y="24"/>
                  </a:lnTo>
                  <a:lnTo>
                    <a:pt x="128" y="21"/>
                  </a:lnTo>
                  <a:lnTo>
                    <a:pt x="131" y="18"/>
                  </a:lnTo>
                  <a:lnTo>
                    <a:pt x="133" y="16"/>
                  </a:lnTo>
                  <a:lnTo>
                    <a:pt x="133" y="10"/>
                  </a:lnTo>
                  <a:lnTo>
                    <a:pt x="133" y="8"/>
                  </a:lnTo>
                  <a:lnTo>
                    <a:pt x="136" y="5"/>
                  </a:lnTo>
                  <a:lnTo>
                    <a:pt x="139" y="5"/>
                  </a:lnTo>
                  <a:lnTo>
                    <a:pt x="141" y="5"/>
                  </a:lnTo>
                  <a:lnTo>
                    <a:pt x="144" y="8"/>
                  </a:lnTo>
                  <a:lnTo>
                    <a:pt x="147" y="8"/>
                  </a:lnTo>
                  <a:lnTo>
                    <a:pt x="149" y="5"/>
                  </a:lnTo>
                  <a:lnTo>
                    <a:pt x="152" y="2"/>
                  </a:lnTo>
                  <a:lnTo>
                    <a:pt x="155" y="0"/>
                  </a:lnTo>
                  <a:lnTo>
                    <a:pt x="157" y="0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21" name="Freeform 1187"/>
            <p:cNvSpPr>
              <a:spLocks/>
            </p:cNvSpPr>
            <p:nvPr/>
          </p:nvSpPr>
          <p:spPr bwMode="auto">
            <a:xfrm>
              <a:off x="4438650" y="5287963"/>
              <a:ext cx="1347788" cy="560387"/>
            </a:xfrm>
            <a:custGeom>
              <a:avLst/>
              <a:gdLst>
                <a:gd name="T0" fmla="*/ 2147483647 w 360"/>
                <a:gd name="T1" fmla="*/ 2147483647 h 141"/>
                <a:gd name="T2" fmla="*/ 2147483647 w 360"/>
                <a:gd name="T3" fmla="*/ 2147483647 h 141"/>
                <a:gd name="T4" fmla="*/ 2147483647 w 360"/>
                <a:gd name="T5" fmla="*/ 2147483647 h 141"/>
                <a:gd name="T6" fmla="*/ 2147483647 w 360"/>
                <a:gd name="T7" fmla="*/ 2147483647 h 141"/>
                <a:gd name="T8" fmla="*/ 2147483647 w 360"/>
                <a:gd name="T9" fmla="*/ 2147483647 h 141"/>
                <a:gd name="T10" fmla="*/ 2147483647 w 360"/>
                <a:gd name="T11" fmla="*/ 2147483647 h 141"/>
                <a:gd name="T12" fmla="*/ 2147483647 w 360"/>
                <a:gd name="T13" fmla="*/ 2147483647 h 141"/>
                <a:gd name="T14" fmla="*/ 2147483647 w 360"/>
                <a:gd name="T15" fmla="*/ 2147483647 h 141"/>
                <a:gd name="T16" fmla="*/ 2147483647 w 360"/>
                <a:gd name="T17" fmla="*/ 2147483647 h 141"/>
                <a:gd name="T18" fmla="*/ 2147483647 w 360"/>
                <a:gd name="T19" fmla="*/ 2147483647 h 141"/>
                <a:gd name="T20" fmla="*/ 2147483647 w 360"/>
                <a:gd name="T21" fmla="*/ 2147483647 h 141"/>
                <a:gd name="T22" fmla="*/ 2147483647 w 360"/>
                <a:gd name="T23" fmla="*/ 2147483647 h 141"/>
                <a:gd name="T24" fmla="*/ 2147483647 w 360"/>
                <a:gd name="T25" fmla="*/ 2147483647 h 141"/>
                <a:gd name="T26" fmla="*/ 2147483647 w 360"/>
                <a:gd name="T27" fmla="*/ 2147483647 h 141"/>
                <a:gd name="T28" fmla="*/ 2147483647 w 360"/>
                <a:gd name="T29" fmla="*/ 2147483647 h 141"/>
                <a:gd name="T30" fmla="*/ 2147483647 w 360"/>
                <a:gd name="T31" fmla="*/ 2147483647 h 141"/>
                <a:gd name="T32" fmla="*/ 2147483647 w 360"/>
                <a:gd name="T33" fmla="*/ 2147483647 h 141"/>
                <a:gd name="T34" fmla="*/ 2147483647 w 360"/>
                <a:gd name="T35" fmla="*/ 2147483647 h 141"/>
                <a:gd name="T36" fmla="*/ 2147483647 w 360"/>
                <a:gd name="T37" fmla="*/ 2147483647 h 141"/>
                <a:gd name="T38" fmla="*/ 2147483647 w 360"/>
                <a:gd name="T39" fmla="*/ 2147483647 h 141"/>
                <a:gd name="T40" fmla="*/ 2147483647 w 360"/>
                <a:gd name="T41" fmla="*/ 2147483647 h 141"/>
                <a:gd name="T42" fmla="*/ 2147483647 w 360"/>
                <a:gd name="T43" fmla="*/ 2147483647 h 141"/>
                <a:gd name="T44" fmla="*/ 2147483647 w 360"/>
                <a:gd name="T45" fmla="*/ 2147483647 h 141"/>
                <a:gd name="T46" fmla="*/ 2147483647 w 360"/>
                <a:gd name="T47" fmla="*/ 2147483647 h 141"/>
                <a:gd name="T48" fmla="*/ 2147483647 w 360"/>
                <a:gd name="T49" fmla="*/ 2147483647 h 141"/>
                <a:gd name="T50" fmla="*/ 2147483647 w 360"/>
                <a:gd name="T51" fmla="*/ 2147483647 h 141"/>
                <a:gd name="T52" fmla="*/ 2147483647 w 360"/>
                <a:gd name="T53" fmla="*/ 2147483647 h 141"/>
                <a:gd name="T54" fmla="*/ 2147483647 w 360"/>
                <a:gd name="T55" fmla="*/ 2147483647 h 141"/>
                <a:gd name="T56" fmla="*/ 2147483647 w 360"/>
                <a:gd name="T57" fmla="*/ 2147483647 h 141"/>
                <a:gd name="T58" fmla="*/ 2147483647 w 360"/>
                <a:gd name="T59" fmla="*/ 2147483647 h 141"/>
                <a:gd name="T60" fmla="*/ 2147483647 w 360"/>
                <a:gd name="T61" fmla="*/ 2147483647 h 141"/>
                <a:gd name="T62" fmla="*/ 2147483647 w 360"/>
                <a:gd name="T63" fmla="*/ 2147483647 h 141"/>
                <a:gd name="T64" fmla="*/ 2147483647 w 360"/>
                <a:gd name="T65" fmla="*/ 2147483647 h 141"/>
                <a:gd name="T66" fmla="*/ 2147483647 w 360"/>
                <a:gd name="T67" fmla="*/ 2147483647 h 141"/>
                <a:gd name="T68" fmla="*/ 2147483647 w 360"/>
                <a:gd name="T69" fmla="*/ 2147483647 h 141"/>
                <a:gd name="T70" fmla="*/ 2147483647 w 360"/>
                <a:gd name="T71" fmla="*/ 2147483647 h 141"/>
                <a:gd name="T72" fmla="*/ 2147483647 w 360"/>
                <a:gd name="T73" fmla="*/ 2147483647 h 141"/>
                <a:gd name="T74" fmla="*/ 2147483647 w 360"/>
                <a:gd name="T75" fmla="*/ 2147483647 h 141"/>
                <a:gd name="T76" fmla="*/ 2147483647 w 360"/>
                <a:gd name="T77" fmla="*/ 2147483647 h 141"/>
                <a:gd name="T78" fmla="*/ 2147483647 w 360"/>
                <a:gd name="T79" fmla="*/ 2147483647 h 141"/>
                <a:gd name="T80" fmla="*/ 2147483647 w 360"/>
                <a:gd name="T81" fmla="*/ 2147483647 h 141"/>
                <a:gd name="T82" fmla="*/ 2147483647 w 360"/>
                <a:gd name="T83" fmla="*/ 2147483647 h 141"/>
                <a:gd name="T84" fmla="*/ 2147483647 w 360"/>
                <a:gd name="T85" fmla="*/ 2147483647 h 141"/>
                <a:gd name="T86" fmla="*/ 2147483647 w 360"/>
                <a:gd name="T87" fmla="*/ 2147483647 h 141"/>
                <a:gd name="T88" fmla="*/ 2147483647 w 360"/>
                <a:gd name="T89" fmla="*/ 2147483647 h 141"/>
                <a:gd name="T90" fmla="*/ 2147483647 w 360"/>
                <a:gd name="T91" fmla="*/ 2147483647 h 141"/>
                <a:gd name="T92" fmla="*/ 2147483647 w 360"/>
                <a:gd name="T93" fmla="*/ 2147483647 h 141"/>
                <a:gd name="T94" fmla="*/ 2147483647 w 360"/>
                <a:gd name="T95" fmla="*/ 2147483647 h 141"/>
                <a:gd name="T96" fmla="*/ 2147483647 w 360"/>
                <a:gd name="T97" fmla="*/ 2147483647 h 141"/>
                <a:gd name="T98" fmla="*/ 2147483647 w 360"/>
                <a:gd name="T99" fmla="*/ 0 h 141"/>
                <a:gd name="T100" fmla="*/ 2147483647 w 360"/>
                <a:gd name="T101" fmla="*/ 2147483647 h 141"/>
                <a:gd name="T102" fmla="*/ 2147483647 w 360"/>
                <a:gd name="T103" fmla="*/ 2147483647 h 141"/>
                <a:gd name="T104" fmla="*/ 2147483647 w 360"/>
                <a:gd name="T105" fmla="*/ 2147483647 h 141"/>
                <a:gd name="T106" fmla="*/ 2147483647 w 360"/>
                <a:gd name="T107" fmla="*/ 2147483647 h 141"/>
                <a:gd name="T108" fmla="*/ 2147483647 w 360"/>
                <a:gd name="T109" fmla="*/ 2147483647 h 141"/>
                <a:gd name="T110" fmla="*/ 2147483647 w 360"/>
                <a:gd name="T111" fmla="*/ 2147483647 h 141"/>
                <a:gd name="T112" fmla="*/ 2147483647 w 360"/>
                <a:gd name="T113" fmla="*/ 2147483647 h 141"/>
                <a:gd name="T114" fmla="*/ 2147483647 w 360"/>
                <a:gd name="T115" fmla="*/ 2147483647 h 141"/>
                <a:gd name="T116" fmla="*/ 2147483647 w 360"/>
                <a:gd name="T117" fmla="*/ 2147483647 h 14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60"/>
                <a:gd name="T178" fmla="*/ 0 h 141"/>
                <a:gd name="T179" fmla="*/ 360 w 360"/>
                <a:gd name="T180" fmla="*/ 141 h 14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60" h="141">
                  <a:moveTo>
                    <a:pt x="0" y="141"/>
                  </a:moveTo>
                  <a:lnTo>
                    <a:pt x="2" y="139"/>
                  </a:lnTo>
                  <a:lnTo>
                    <a:pt x="5" y="136"/>
                  </a:lnTo>
                  <a:lnTo>
                    <a:pt x="10" y="133"/>
                  </a:lnTo>
                  <a:lnTo>
                    <a:pt x="13" y="131"/>
                  </a:lnTo>
                  <a:lnTo>
                    <a:pt x="16" y="131"/>
                  </a:lnTo>
                  <a:lnTo>
                    <a:pt x="18" y="131"/>
                  </a:lnTo>
                  <a:lnTo>
                    <a:pt x="21" y="131"/>
                  </a:lnTo>
                  <a:lnTo>
                    <a:pt x="24" y="131"/>
                  </a:lnTo>
                  <a:lnTo>
                    <a:pt x="26" y="131"/>
                  </a:lnTo>
                  <a:lnTo>
                    <a:pt x="26" y="133"/>
                  </a:lnTo>
                  <a:lnTo>
                    <a:pt x="26" y="136"/>
                  </a:lnTo>
                  <a:lnTo>
                    <a:pt x="26" y="139"/>
                  </a:lnTo>
                  <a:lnTo>
                    <a:pt x="26" y="141"/>
                  </a:lnTo>
                  <a:lnTo>
                    <a:pt x="29" y="141"/>
                  </a:lnTo>
                  <a:lnTo>
                    <a:pt x="32" y="141"/>
                  </a:lnTo>
                  <a:lnTo>
                    <a:pt x="34" y="141"/>
                  </a:lnTo>
                  <a:lnTo>
                    <a:pt x="37" y="139"/>
                  </a:lnTo>
                  <a:lnTo>
                    <a:pt x="40" y="136"/>
                  </a:lnTo>
                  <a:lnTo>
                    <a:pt x="40" y="131"/>
                  </a:lnTo>
                  <a:lnTo>
                    <a:pt x="40" y="128"/>
                  </a:lnTo>
                  <a:lnTo>
                    <a:pt x="40" y="125"/>
                  </a:lnTo>
                  <a:lnTo>
                    <a:pt x="40" y="123"/>
                  </a:lnTo>
                  <a:lnTo>
                    <a:pt x="40" y="117"/>
                  </a:lnTo>
                  <a:lnTo>
                    <a:pt x="40" y="112"/>
                  </a:lnTo>
                  <a:lnTo>
                    <a:pt x="40" y="109"/>
                  </a:lnTo>
                  <a:lnTo>
                    <a:pt x="40" y="107"/>
                  </a:lnTo>
                  <a:lnTo>
                    <a:pt x="40" y="104"/>
                  </a:lnTo>
                  <a:lnTo>
                    <a:pt x="42" y="101"/>
                  </a:lnTo>
                  <a:lnTo>
                    <a:pt x="45" y="101"/>
                  </a:lnTo>
                  <a:lnTo>
                    <a:pt x="48" y="101"/>
                  </a:lnTo>
                  <a:lnTo>
                    <a:pt x="50" y="101"/>
                  </a:lnTo>
                  <a:lnTo>
                    <a:pt x="53" y="104"/>
                  </a:lnTo>
                  <a:lnTo>
                    <a:pt x="56" y="104"/>
                  </a:lnTo>
                  <a:lnTo>
                    <a:pt x="58" y="104"/>
                  </a:lnTo>
                  <a:lnTo>
                    <a:pt x="61" y="104"/>
                  </a:lnTo>
                  <a:lnTo>
                    <a:pt x="64" y="104"/>
                  </a:lnTo>
                  <a:lnTo>
                    <a:pt x="66" y="104"/>
                  </a:lnTo>
                  <a:lnTo>
                    <a:pt x="69" y="104"/>
                  </a:lnTo>
                  <a:lnTo>
                    <a:pt x="72" y="104"/>
                  </a:lnTo>
                  <a:lnTo>
                    <a:pt x="74" y="104"/>
                  </a:lnTo>
                  <a:lnTo>
                    <a:pt x="77" y="104"/>
                  </a:lnTo>
                  <a:lnTo>
                    <a:pt x="77" y="107"/>
                  </a:lnTo>
                  <a:lnTo>
                    <a:pt x="80" y="107"/>
                  </a:lnTo>
                  <a:lnTo>
                    <a:pt x="82" y="104"/>
                  </a:lnTo>
                  <a:lnTo>
                    <a:pt x="85" y="104"/>
                  </a:lnTo>
                  <a:lnTo>
                    <a:pt x="88" y="104"/>
                  </a:lnTo>
                  <a:lnTo>
                    <a:pt x="90" y="101"/>
                  </a:lnTo>
                  <a:lnTo>
                    <a:pt x="93" y="101"/>
                  </a:lnTo>
                  <a:lnTo>
                    <a:pt x="96" y="101"/>
                  </a:lnTo>
                  <a:lnTo>
                    <a:pt x="98" y="101"/>
                  </a:lnTo>
                  <a:lnTo>
                    <a:pt x="101" y="101"/>
                  </a:lnTo>
                  <a:lnTo>
                    <a:pt x="101" y="99"/>
                  </a:lnTo>
                  <a:lnTo>
                    <a:pt x="104" y="99"/>
                  </a:lnTo>
                  <a:lnTo>
                    <a:pt x="104" y="96"/>
                  </a:lnTo>
                  <a:lnTo>
                    <a:pt x="106" y="96"/>
                  </a:lnTo>
                  <a:lnTo>
                    <a:pt x="106" y="93"/>
                  </a:lnTo>
                  <a:lnTo>
                    <a:pt x="106" y="91"/>
                  </a:lnTo>
                  <a:lnTo>
                    <a:pt x="109" y="91"/>
                  </a:lnTo>
                  <a:lnTo>
                    <a:pt x="112" y="88"/>
                  </a:lnTo>
                  <a:lnTo>
                    <a:pt x="114" y="88"/>
                  </a:lnTo>
                  <a:lnTo>
                    <a:pt x="117" y="88"/>
                  </a:lnTo>
                  <a:lnTo>
                    <a:pt x="120" y="88"/>
                  </a:lnTo>
                  <a:lnTo>
                    <a:pt x="122" y="91"/>
                  </a:lnTo>
                  <a:lnTo>
                    <a:pt x="125" y="91"/>
                  </a:lnTo>
                  <a:lnTo>
                    <a:pt x="128" y="91"/>
                  </a:lnTo>
                  <a:lnTo>
                    <a:pt x="130" y="91"/>
                  </a:lnTo>
                  <a:lnTo>
                    <a:pt x="130" y="93"/>
                  </a:lnTo>
                  <a:lnTo>
                    <a:pt x="133" y="93"/>
                  </a:lnTo>
                  <a:lnTo>
                    <a:pt x="136" y="96"/>
                  </a:lnTo>
                  <a:lnTo>
                    <a:pt x="138" y="93"/>
                  </a:lnTo>
                  <a:lnTo>
                    <a:pt x="141" y="93"/>
                  </a:lnTo>
                  <a:lnTo>
                    <a:pt x="141" y="91"/>
                  </a:lnTo>
                  <a:lnTo>
                    <a:pt x="144" y="88"/>
                  </a:lnTo>
                  <a:lnTo>
                    <a:pt x="146" y="85"/>
                  </a:lnTo>
                  <a:lnTo>
                    <a:pt x="149" y="83"/>
                  </a:lnTo>
                  <a:lnTo>
                    <a:pt x="152" y="83"/>
                  </a:lnTo>
                  <a:lnTo>
                    <a:pt x="154" y="83"/>
                  </a:lnTo>
                  <a:lnTo>
                    <a:pt x="157" y="85"/>
                  </a:lnTo>
                  <a:lnTo>
                    <a:pt x="160" y="85"/>
                  </a:lnTo>
                  <a:lnTo>
                    <a:pt x="162" y="85"/>
                  </a:lnTo>
                  <a:lnTo>
                    <a:pt x="165" y="83"/>
                  </a:lnTo>
                  <a:lnTo>
                    <a:pt x="168" y="83"/>
                  </a:lnTo>
                  <a:lnTo>
                    <a:pt x="168" y="80"/>
                  </a:lnTo>
                  <a:lnTo>
                    <a:pt x="170" y="77"/>
                  </a:lnTo>
                  <a:lnTo>
                    <a:pt x="173" y="75"/>
                  </a:lnTo>
                  <a:lnTo>
                    <a:pt x="176" y="75"/>
                  </a:lnTo>
                  <a:lnTo>
                    <a:pt x="176" y="72"/>
                  </a:lnTo>
                  <a:lnTo>
                    <a:pt x="176" y="69"/>
                  </a:lnTo>
                  <a:lnTo>
                    <a:pt x="178" y="69"/>
                  </a:lnTo>
                  <a:lnTo>
                    <a:pt x="178" y="67"/>
                  </a:lnTo>
                  <a:lnTo>
                    <a:pt x="178" y="64"/>
                  </a:lnTo>
                  <a:lnTo>
                    <a:pt x="181" y="64"/>
                  </a:lnTo>
                  <a:lnTo>
                    <a:pt x="184" y="61"/>
                  </a:lnTo>
                  <a:lnTo>
                    <a:pt x="184" y="64"/>
                  </a:lnTo>
                  <a:lnTo>
                    <a:pt x="186" y="64"/>
                  </a:lnTo>
                  <a:lnTo>
                    <a:pt x="189" y="64"/>
                  </a:lnTo>
                  <a:lnTo>
                    <a:pt x="192" y="64"/>
                  </a:lnTo>
                  <a:lnTo>
                    <a:pt x="194" y="64"/>
                  </a:lnTo>
                  <a:lnTo>
                    <a:pt x="197" y="61"/>
                  </a:lnTo>
                  <a:lnTo>
                    <a:pt x="200" y="59"/>
                  </a:lnTo>
                  <a:lnTo>
                    <a:pt x="202" y="56"/>
                  </a:lnTo>
                  <a:lnTo>
                    <a:pt x="205" y="56"/>
                  </a:lnTo>
                  <a:lnTo>
                    <a:pt x="208" y="53"/>
                  </a:lnTo>
                  <a:lnTo>
                    <a:pt x="210" y="53"/>
                  </a:lnTo>
                  <a:lnTo>
                    <a:pt x="213" y="51"/>
                  </a:lnTo>
                  <a:lnTo>
                    <a:pt x="216" y="51"/>
                  </a:lnTo>
                  <a:lnTo>
                    <a:pt x="218" y="51"/>
                  </a:lnTo>
                  <a:lnTo>
                    <a:pt x="218" y="48"/>
                  </a:lnTo>
                  <a:lnTo>
                    <a:pt x="221" y="48"/>
                  </a:lnTo>
                  <a:lnTo>
                    <a:pt x="224" y="48"/>
                  </a:lnTo>
                  <a:lnTo>
                    <a:pt x="224" y="45"/>
                  </a:lnTo>
                  <a:lnTo>
                    <a:pt x="224" y="43"/>
                  </a:lnTo>
                  <a:lnTo>
                    <a:pt x="224" y="40"/>
                  </a:lnTo>
                  <a:lnTo>
                    <a:pt x="224" y="37"/>
                  </a:lnTo>
                  <a:lnTo>
                    <a:pt x="224" y="35"/>
                  </a:lnTo>
                  <a:lnTo>
                    <a:pt x="226" y="35"/>
                  </a:lnTo>
                  <a:lnTo>
                    <a:pt x="226" y="37"/>
                  </a:lnTo>
                  <a:lnTo>
                    <a:pt x="229" y="37"/>
                  </a:lnTo>
                  <a:lnTo>
                    <a:pt x="232" y="37"/>
                  </a:lnTo>
                  <a:lnTo>
                    <a:pt x="234" y="35"/>
                  </a:lnTo>
                  <a:lnTo>
                    <a:pt x="237" y="32"/>
                  </a:lnTo>
                  <a:lnTo>
                    <a:pt x="240" y="32"/>
                  </a:lnTo>
                  <a:lnTo>
                    <a:pt x="245" y="32"/>
                  </a:lnTo>
                  <a:lnTo>
                    <a:pt x="248" y="32"/>
                  </a:lnTo>
                  <a:lnTo>
                    <a:pt x="248" y="29"/>
                  </a:lnTo>
                  <a:lnTo>
                    <a:pt x="250" y="29"/>
                  </a:lnTo>
                  <a:lnTo>
                    <a:pt x="253" y="27"/>
                  </a:lnTo>
                  <a:lnTo>
                    <a:pt x="256" y="24"/>
                  </a:lnTo>
                  <a:lnTo>
                    <a:pt x="258" y="24"/>
                  </a:lnTo>
                  <a:lnTo>
                    <a:pt x="261" y="24"/>
                  </a:lnTo>
                  <a:lnTo>
                    <a:pt x="264" y="24"/>
                  </a:lnTo>
                  <a:lnTo>
                    <a:pt x="266" y="24"/>
                  </a:lnTo>
                  <a:lnTo>
                    <a:pt x="269" y="21"/>
                  </a:lnTo>
                  <a:lnTo>
                    <a:pt x="269" y="19"/>
                  </a:lnTo>
                  <a:lnTo>
                    <a:pt x="272" y="19"/>
                  </a:lnTo>
                  <a:lnTo>
                    <a:pt x="274" y="19"/>
                  </a:lnTo>
                  <a:lnTo>
                    <a:pt x="277" y="16"/>
                  </a:lnTo>
                  <a:lnTo>
                    <a:pt x="280" y="16"/>
                  </a:lnTo>
                  <a:lnTo>
                    <a:pt x="282" y="13"/>
                  </a:lnTo>
                  <a:lnTo>
                    <a:pt x="285" y="13"/>
                  </a:lnTo>
                  <a:lnTo>
                    <a:pt x="288" y="11"/>
                  </a:lnTo>
                  <a:lnTo>
                    <a:pt x="290" y="8"/>
                  </a:lnTo>
                  <a:lnTo>
                    <a:pt x="290" y="5"/>
                  </a:lnTo>
                  <a:lnTo>
                    <a:pt x="293" y="5"/>
                  </a:lnTo>
                  <a:lnTo>
                    <a:pt x="296" y="5"/>
                  </a:lnTo>
                  <a:lnTo>
                    <a:pt x="298" y="5"/>
                  </a:lnTo>
                  <a:lnTo>
                    <a:pt x="298" y="3"/>
                  </a:lnTo>
                  <a:lnTo>
                    <a:pt x="301" y="0"/>
                  </a:lnTo>
                  <a:lnTo>
                    <a:pt x="304" y="0"/>
                  </a:lnTo>
                  <a:lnTo>
                    <a:pt x="306" y="0"/>
                  </a:lnTo>
                  <a:lnTo>
                    <a:pt x="309" y="3"/>
                  </a:lnTo>
                  <a:lnTo>
                    <a:pt x="312" y="3"/>
                  </a:lnTo>
                  <a:lnTo>
                    <a:pt x="314" y="5"/>
                  </a:lnTo>
                  <a:lnTo>
                    <a:pt x="314" y="8"/>
                  </a:lnTo>
                  <a:lnTo>
                    <a:pt x="317" y="8"/>
                  </a:lnTo>
                  <a:lnTo>
                    <a:pt x="320" y="8"/>
                  </a:lnTo>
                  <a:lnTo>
                    <a:pt x="322" y="5"/>
                  </a:lnTo>
                  <a:lnTo>
                    <a:pt x="325" y="3"/>
                  </a:lnTo>
                  <a:lnTo>
                    <a:pt x="325" y="5"/>
                  </a:lnTo>
                  <a:lnTo>
                    <a:pt x="328" y="8"/>
                  </a:lnTo>
                  <a:lnTo>
                    <a:pt x="330" y="5"/>
                  </a:lnTo>
                  <a:lnTo>
                    <a:pt x="333" y="3"/>
                  </a:lnTo>
                  <a:lnTo>
                    <a:pt x="336" y="5"/>
                  </a:lnTo>
                  <a:lnTo>
                    <a:pt x="338" y="5"/>
                  </a:lnTo>
                  <a:lnTo>
                    <a:pt x="341" y="5"/>
                  </a:lnTo>
                  <a:lnTo>
                    <a:pt x="344" y="5"/>
                  </a:lnTo>
                  <a:lnTo>
                    <a:pt x="344" y="3"/>
                  </a:lnTo>
                  <a:lnTo>
                    <a:pt x="346" y="0"/>
                  </a:lnTo>
                  <a:lnTo>
                    <a:pt x="349" y="3"/>
                  </a:lnTo>
                  <a:lnTo>
                    <a:pt x="352" y="3"/>
                  </a:lnTo>
                  <a:lnTo>
                    <a:pt x="354" y="5"/>
                  </a:lnTo>
                  <a:lnTo>
                    <a:pt x="354" y="8"/>
                  </a:lnTo>
                  <a:lnTo>
                    <a:pt x="357" y="8"/>
                  </a:lnTo>
                  <a:lnTo>
                    <a:pt x="360" y="8"/>
                  </a:lnTo>
                  <a:lnTo>
                    <a:pt x="360" y="11"/>
                  </a:lnTo>
                  <a:lnTo>
                    <a:pt x="360" y="13"/>
                  </a:lnTo>
                  <a:lnTo>
                    <a:pt x="360" y="16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22" name="Freeform 1188"/>
            <p:cNvSpPr>
              <a:spLocks/>
            </p:cNvSpPr>
            <p:nvPr/>
          </p:nvSpPr>
          <p:spPr bwMode="auto">
            <a:xfrm>
              <a:off x="3836988" y="2922588"/>
              <a:ext cx="858837" cy="639762"/>
            </a:xfrm>
            <a:custGeom>
              <a:avLst/>
              <a:gdLst>
                <a:gd name="T0" fmla="*/ 2147483647 w 229"/>
                <a:gd name="T1" fmla="*/ 2147483647 h 162"/>
                <a:gd name="T2" fmla="*/ 2147483647 w 229"/>
                <a:gd name="T3" fmla="*/ 2147483647 h 162"/>
                <a:gd name="T4" fmla="*/ 2147483647 w 229"/>
                <a:gd name="T5" fmla="*/ 2147483647 h 162"/>
                <a:gd name="T6" fmla="*/ 2147483647 w 229"/>
                <a:gd name="T7" fmla="*/ 2147483647 h 162"/>
                <a:gd name="T8" fmla="*/ 2147483647 w 229"/>
                <a:gd name="T9" fmla="*/ 2147483647 h 162"/>
                <a:gd name="T10" fmla="*/ 2147483647 w 229"/>
                <a:gd name="T11" fmla="*/ 2147483647 h 162"/>
                <a:gd name="T12" fmla="*/ 2147483647 w 229"/>
                <a:gd name="T13" fmla="*/ 2147483647 h 162"/>
                <a:gd name="T14" fmla="*/ 2147483647 w 229"/>
                <a:gd name="T15" fmla="*/ 2147483647 h 162"/>
                <a:gd name="T16" fmla="*/ 2147483647 w 229"/>
                <a:gd name="T17" fmla="*/ 2147483647 h 162"/>
                <a:gd name="T18" fmla="*/ 2147483647 w 229"/>
                <a:gd name="T19" fmla="*/ 2147483647 h 162"/>
                <a:gd name="T20" fmla="*/ 2147483647 w 229"/>
                <a:gd name="T21" fmla="*/ 2147483647 h 162"/>
                <a:gd name="T22" fmla="*/ 2147483647 w 229"/>
                <a:gd name="T23" fmla="*/ 2147483647 h 162"/>
                <a:gd name="T24" fmla="*/ 2147483647 w 229"/>
                <a:gd name="T25" fmla="*/ 2147483647 h 162"/>
                <a:gd name="T26" fmla="*/ 2147483647 w 229"/>
                <a:gd name="T27" fmla="*/ 2147483647 h 162"/>
                <a:gd name="T28" fmla="*/ 2147483647 w 229"/>
                <a:gd name="T29" fmla="*/ 2147483647 h 162"/>
                <a:gd name="T30" fmla="*/ 2147483647 w 229"/>
                <a:gd name="T31" fmla="*/ 2147483647 h 162"/>
                <a:gd name="T32" fmla="*/ 2147483647 w 229"/>
                <a:gd name="T33" fmla="*/ 2147483647 h 162"/>
                <a:gd name="T34" fmla="*/ 2147483647 w 229"/>
                <a:gd name="T35" fmla="*/ 2147483647 h 162"/>
                <a:gd name="T36" fmla="*/ 2147483647 w 229"/>
                <a:gd name="T37" fmla="*/ 2147483647 h 162"/>
                <a:gd name="T38" fmla="*/ 2147483647 w 229"/>
                <a:gd name="T39" fmla="*/ 2147483647 h 162"/>
                <a:gd name="T40" fmla="*/ 2147483647 w 229"/>
                <a:gd name="T41" fmla="*/ 2147483647 h 162"/>
                <a:gd name="T42" fmla="*/ 2147483647 w 229"/>
                <a:gd name="T43" fmla="*/ 2147483647 h 162"/>
                <a:gd name="T44" fmla="*/ 2147483647 w 229"/>
                <a:gd name="T45" fmla="*/ 2147483647 h 162"/>
                <a:gd name="T46" fmla="*/ 2147483647 w 229"/>
                <a:gd name="T47" fmla="*/ 2147483647 h 162"/>
                <a:gd name="T48" fmla="*/ 2147483647 w 229"/>
                <a:gd name="T49" fmla="*/ 2147483647 h 162"/>
                <a:gd name="T50" fmla="*/ 2147483647 w 229"/>
                <a:gd name="T51" fmla="*/ 2147483647 h 162"/>
                <a:gd name="T52" fmla="*/ 2147483647 w 229"/>
                <a:gd name="T53" fmla="*/ 2147483647 h 162"/>
                <a:gd name="T54" fmla="*/ 2147483647 w 229"/>
                <a:gd name="T55" fmla="*/ 2147483647 h 162"/>
                <a:gd name="T56" fmla="*/ 2147483647 w 229"/>
                <a:gd name="T57" fmla="*/ 2147483647 h 162"/>
                <a:gd name="T58" fmla="*/ 2147483647 w 229"/>
                <a:gd name="T59" fmla="*/ 2147483647 h 162"/>
                <a:gd name="T60" fmla="*/ 2147483647 w 229"/>
                <a:gd name="T61" fmla="*/ 2147483647 h 162"/>
                <a:gd name="T62" fmla="*/ 2147483647 w 229"/>
                <a:gd name="T63" fmla="*/ 2147483647 h 162"/>
                <a:gd name="T64" fmla="*/ 2147483647 w 229"/>
                <a:gd name="T65" fmla="*/ 2147483647 h 162"/>
                <a:gd name="T66" fmla="*/ 2147483647 w 229"/>
                <a:gd name="T67" fmla="*/ 2147483647 h 162"/>
                <a:gd name="T68" fmla="*/ 2147483647 w 229"/>
                <a:gd name="T69" fmla="*/ 2147483647 h 162"/>
                <a:gd name="T70" fmla="*/ 2147483647 w 229"/>
                <a:gd name="T71" fmla="*/ 2147483647 h 162"/>
                <a:gd name="T72" fmla="*/ 2147483647 w 229"/>
                <a:gd name="T73" fmla="*/ 2147483647 h 162"/>
                <a:gd name="T74" fmla="*/ 2147483647 w 229"/>
                <a:gd name="T75" fmla="*/ 2147483647 h 162"/>
                <a:gd name="T76" fmla="*/ 2147483647 w 229"/>
                <a:gd name="T77" fmla="*/ 2147483647 h 162"/>
                <a:gd name="T78" fmla="*/ 2147483647 w 229"/>
                <a:gd name="T79" fmla="*/ 2147483647 h 162"/>
                <a:gd name="T80" fmla="*/ 2147483647 w 229"/>
                <a:gd name="T81" fmla="*/ 2147483647 h 162"/>
                <a:gd name="T82" fmla="*/ 2147483647 w 229"/>
                <a:gd name="T83" fmla="*/ 2147483647 h 162"/>
                <a:gd name="T84" fmla="*/ 2147483647 w 229"/>
                <a:gd name="T85" fmla="*/ 2147483647 h 162"/>
                <a:gd name="T86" fmla="*/ 2147483647 w 229"/>
                <a:gd name="T87" fmla="*/ 2147483647 h 162"/>
                <a:gd name="T88" fmla="*/ 2147483647 w 229"/>
                <a:gd name="T89" fmla="*/ 0 h 162"/>
                <a:gd name="T90" fmla="*/ 2147483647 w 229"/>
                <a:gd name="T91" fmla="*/ 2147483647 h 162"/>
                <a:gd name="T92" fmla="*/ 2147483647 w 229"/>
                <a:gd name="T93" fmla="*/ 2147483647 h 162"/>
                <a:gd name="T94" fmla="*/ 2147483647 w 229"/>
                <a:gd name="T95" fmla="*/ 2147483647 h 162"/>
                <a:gd name="T96" fmla="*/ 2147483647 w 229"/>
                <a:gd name="T97" fmla="*/ 2147483647 h 162"/>
                <a:gd name="T98" fmla="*/ 2147483647 w 229"/>
                <a:gd name="T99" fmla="*/ 2147483647 h 162"/>
                <a:gd name="T100" fmla="*/ 2147483647 w 229"/>
                <a:gd name="T101" fmla="*/ 2147483647 h 162"/>
                <a:gd name="T102" fmla="*/ 2147483647 w 229"/>
                <a:gd name="T103" fmla="*/ 2147483647 h 162"/>
                <a:gd name="T104" fmla="*/ 2147483647 w 229"/>
                <a:gd name="T105" fmla="*/ 2147483647 h 162"/>
                <a:gd name="T106" fmla="*/ 2147483647 w 229"/>
                <a:gd name="T107" fmla="*/ 2147483647 h 162"/>
                <a:gd name="T108" fmla="*/ 2147483647 w 229"/>
                <a:gd name="T109" fmla="*/ 2147483647 h 162"/>
                <a:gd name="T110" fmla="*/ 2147483647 w 229"/>
                <a:gd name="T111" fmla="*/ 2147483647 h 16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9"/>
                <a:gd name="T169" fmla="*/ 0 h 162"/>
                <a:gd name="T170" fmla="*/ 229 w 229"/>
                <a:gd name="T171" fmla="*/ 162 h 16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9" h="162">
                  <a:moveTo>
                    <a:pt x="0" y="154"/>
                  </a:moveTo>
                  <a:lnTo>
                    <a:pt x="2" y="152"/>
                  </a:lnTo>
                  <a:lnTo>
                    <a:pt x="5" y="152"/>
                  </a:lnTo>
                  <a:lnTo>
                    <a:pt x="10" y="152"/>
                  </a:lnTo>
                  <a:lnTo>
                    <a:pt x="16" y="152"/>
                  </a:lnTo>
                  <a:lnTo>
                    <a:pt x="18" y="152"/>
                  </a:lnTo>
                  <a:lnTo>
                    <a:pt x="21" y="154"/>
                  </a:lnTo>
                  <a:lnTo>
                    <a:pt x="24" y="157"/>
                  </a:lnTo>
                  <a:lnTo>
                    <a:pt x="26" y="157"/>
                  </a:lnTo>
                  <a:lnTo>
                    <a:pt x="29" y="157"/>
                  </a:lnTo>
                  <a:lnTo>
                    <a:pt x="32" y="157"/>
                  </a:lnTo>
                  <a:lnTo>
                    <a:pt x="32" y="154"/>
                  </a:lnTo>
                  <a:lnTo>
                    <a:pt x="34" y="154"/>
                  </a:lnTo>
                  <a:lnTo>
                    <a:pt x="37" y="157"/>
                  </a:lnTo>
                  <a:lnTo>
                    <a:pt x="37" y="160"/>
                  </a:lnTo>
                  <a:lnTo>
                    <a:pt x="40" y="162"/>
                  </a:lnTo>
                  <a:lnTo>
                    <a:pt x="42" y="162"/>
                  </a:lnTo>
                  <a:lnTo>
                    <a:pt x="45" y="162"/>
                  </a:lnTo>
                  <a:lnTo>
                    <a:pt x="48" y="160"/>
                  </a:lnTo>
                  <a:lnTo>
                    <a:pt x="48" y="157"/>
                  </a:lnTo>
                  <a:lnTo>
                    <a:pt x="50" y="154"/>
                  </a:lnTo>
                  <a:lnTo>
                    <a:pt x="53" y="154"/>
                  </a:lnTo>
                  <a:lnTo>
                    <a:pt x="56" y="154"/>
                  </a:lnTo>
                  <a:lnTo>
                    <a:pt x="58" y="154"/>
                  </a:lnTo>
                  <a:lnTo>
                    <a:pt x="58" y="152"/>
                  </a:lnTo>
                  <a:lnTo>
                    <a:pt x="58" y="149"/>
                  </a:lnTo>
                  <a:lnTo>
                    <a:pt x="58" y="146"/>
                  </a:lnTo>
                  <a:lnTo>
                    <a:pt x="58" y="144"/>
                  </a:lnTo>
                  <a:lnTo>
                    <a:pt x="58" y="141"/>
                  </a:lnTo>
                  <a:lnTo>
                    <a:pt x="58" y="138"/>
                  </a:lnTo>
                  <a:lnTo>
                    <a:pt x="58" y="136"/>
                  </a:lnTo>
                  <a:lnTo>
                    <a:pt x="56" y="136"/>
                  </a:lnTo>
                  <a:lnTo>
                    <a:pt x="56" y="133"/>
                  </a:lnTo>
                  <a:lnTo>
                    <a:pt x="56" y="130"/>
                  </a:lnTo>
                  <a:lnTo>
                    <a:pt x="58" y="128"/>
                  </a:lnTo>
                  <a:lnTo>
                    <a:pt x="58" y="125"/>
                  </a:lnTo>
                  <a:lnTo>
                    <a:pt x="58" y="122"/>
                  </a:lnTo>
                  <a:lnTo>
                    <a:pt x="61" y="120"/>
                  </a:lnTo>
                  <a:lnTo>
                    <a:pt x="64" y="117"/>
                  </a:lnTo>
                  <a:lnTo>
                    <a:pt x="64" y="114"/>
                  </a:lnTo>
                  <a:lnTo>
                    <a:pt x="64" y="112"/>
                  </a:lnTo>
                  <a:lnTo>
                    <a:pt x="64" y="109"/>
                  </a:lnTo>
                  <a:lnTo>
                    <a:pt x="66" y="106"/>
                  </a:lnTo>
                  <a:lnTo>
                    <a:pt x="72" y="106"/>
                  </a:lnTo>
                  <a:lnTo>
                    <a:pt x="74" y="104"/>
                  </a:lnTo>
                  <a:lnTo>
                    <a:pt x="77" y="101"/>
                  </a:lnTo>
                  <a:lnTo>
                    <a:pt x="77" y="98"/>
                  </a:lnTo>
                  <a:lnTo>
                    <a:pt x="77" y="96"/>
                  </a:lnTo>
                  <a:lnTo>
                    <a:pt x="77" y="93"/>
                  </a:lnTo>
                  <a:lnTo>
                    <a:pt x="80" y="90"/>
                  </a:lnTo>
                  <a:lnTo>
                    <a:pt x="80" y="88"/>
                  </a:lnTo>
                  <a:lnTo>
                    <a:pt x="82" y="85"/>
                  </a:lnTo>
                  <a:lnTo>
                    <a:pt x="82" y="82"/>
                  </a:lnTo>
                  <a:lnTo>
                    <a:pt x="85" y="80"/>
                  </a:lnTo>
                  <a:lnTo>
                    <a:pt x="85" y="77"/>
                  </a:lnTo>
                  <a:lnTo>
                    <a:pt x="88" y="72"/>
                  </a:lnTo>
                  <a:lnTo>
                    <a:pt x="88" y="69"/>
                  </a:lnTo>
                  <a:lnTo>
                    <a:pt x="88" y="64"/>
                  </a:lnTo>
                  <a:lnTo>
                    <a:pt x="88" y="61"/>
                  </a:lnTo>
                  <a:lnTo>
                    <a:pt x="90" y="58"/>
                  </a:lnTo>
                  <a:lnTo>
                    <a:pt x="88" y="56"/>
                  </a:lnTo>
                  <a:lnTo>
                    <a:pt x="88" y="53"/>
                  </a:lnTo>
                  <a:lnTo>
                    <a:pt x="90" y="50"/>
                  </a:lnTo>
                  <a:lnTo>
                    <a:pt x="93" y="50"/>
                  </a:lnTo>
                  <a:lnTo>
                    <a:pt x="96" y="48"/>
                  </a:lnTo>
                  <a:lnTo>
                    <a:pt x="96" y="45"/>
                  </a:lnTo>
                  <a:lnTo>
                    <a:pt x="96" y="42"/>
                  </a:lnTo>
                  <a:lnTo>
                    <a:pt x="96" y="40"/>
                  </a:lnTo>
                  <a:lnTo>
                    <a:pt x="96" y="37"/>
                  </a:lnTo>
                  <a:lnTo>
                    <a:pt x="98" y="34"/>
                  </a:lnTo>
                  <a:lnTo>
                    <a:pt x="101" y="34"/>
                  </a:lnTo>
                  <a:lnTo>
                    <a:pt x="101" y="32"/>
                  </a:lnTo>
                  <a:lnTo>
                    <a:pt x="101" y="29"/>
                  </a:lnTo>
                  <a:lnTo>
                    <a:pt x="101" y="26"/>
                  </a:lnTo>
                  <a:lnTo>
                    <a:pt x="104" y="24"/>
                  </a:lnTo>
                  <a:lnTo>
                    <a:pt x="106" y="24"/>
                  </a:lnTo>
                  <a:lnTo>
                    <a:pt x="109" y="24"/>
                  </a:lnTo>
                  <a:lnTo>
                    <a:pt x="112" y="24"/>
                  </a:lnTo>
                  <a:lnTo>
                    <a:pt x="114" y="24"/>
                  </a:lnTo>
                  <a:lnTo>
                    <a:pt x="114" y="21"/>
                  </a:lnTo>
                  <a:lnTo>
                    <a:pt x="114" y="18"/>
                  </a:lnTo>
                  <a:lnTo>
                    <a:pt x="114" y="16"/>
                  </a:lnTo>
                  <a:lnTo>
                    <a:pt x="114" y="13"/>
                  </a:lnTo>
                  <a:lnTo>
                    <a:pt x="117" y="8"/>
                  </a:lnTo>
                  <a:lnTo>
                    <a:pt x="125" y="5"/>
                  </a:lnTo>
                  <a:lnTo>
                    <a:pt x="128" y="2"/>
                  </a:lnTo>
                  <a:lnTo>
                    <a:pt x="130" y="2"/>
                  </a:lnTo>
                  <a:lnTo>
                    <a:pt x="133" y="2"/>
                  </a:lnTo>
                  <a:lnTo>
                    <a:pt x="141" y="0"/>
                  </a:lnTo>
                  <a:lnTo>
                    <a:pt x="144" y="0"/>
                  </a:lnTo>
                  <a:lnTo>
                    <a:pt x="149" y="5"/>
                  </a:lnTo>
                  <a:lnTo>
                    <a:pt x="154" y="8"/>
                  </a:lnTo>
                  <a:lnTo>
                    <a:pt x="157" y="10"/>
                  </a:lnTo>
                  <a:lnTo>
                    <a:pt x="160" y="10"/>
                  </a:lnTo>
                  <a:lnTo>
                    <a:pt x="162" y="10"/>
                  </a:lnTo>
                  <a:lnTo>
                    <a:pt x="168" y="10"/>
                  </a:lnTo>
                  <a:lnTo>
                    <a:pt x="176" y="8"/>
                  </a:lnTo>
                  <a:lnTo>
                    <a:pt x="178" y="10"/>
                  </a:lnTo>
                  <a:lnTo>
                    <a:pt x="184" y="16"/>
                  </a:lnTo>
                  <a:lnTo>
                    <a:pt x="186" y="18"/>
                  </a:lnTo>
                  <a:lnTo>
                    <a:pt x="189" y="21"/>
                  </a:lnTo>
                  <a:lnTo>
                    <a:pt x="192" y="21"/>
                  </a:lnTo>
                  <a:lnTo>
                    <a:pt x="194" y="21"/>
                  </a:lnTo>
                  <a:lnTo>
                    <a:pt x="197" y="21"/>
                  </a:lnTo>
                  <a:lnTo>
                    <a:pt x="200" y="21"/>
                  </a:lnTo>
                  <a:lnTo>
                    <a:pt x="205" y="21"/>
                  </a:lnTo>
                  <a:lnTo>
                    <a:pt x="208" y="21"/>
                  </a:lnTo>
                  <a:lnTo>
                    <a:pt x="213" y="21"/>
                  </a:lnTo>
                  <a:lnTo>
                    <a:pt x="216" y="24"/>
                  </a:lnTo>
                  <a:lnTo>
                    <a:pt x="221" y="26"/>
                  </a:lnTo>
                  <a:lnTo>
                    <a:pt x="224" y="26"/>
                  </a:lnTo>
                  <a:lnTo>
                    <a:pt x="226" y="29"/>
                  </a:lnTo>
                  <a:lnTo>
                    <a:pt x="229" y="32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23" name="Freeform 1189"/>
            <p:cNvSpPr>
              <a:spLocks/>
            </p:cNvSpPr>
            <p:nvPr/>
          </p:nvSpPr>
          <p:spPr bwMode="auto">
            <a:xfrm>
              <a:off x="3717925" y="3810000"/>
              <a:ext cx="920750" cy="115888"/>
            </a:xfrm>
            <a:custGeom>
              <a:avLst/>
              <a:gdLst>
                <a:gd name="T0" fmla="*/ 0 w 245"/>
                <a:gd name="T1" fmla="*/ 2147483647 h 29"/>
                <a:gd name="T2" fmla="*/ 2147483647 w 245"/>
                <a:gd name="T3" fmla="*/ 2147483647 h 29"/>
                <a:gd name="T4" fmla="*/ 2147483647 w 245"/>
                <a:gd name="T5" fmla="*/ 2147483647 h 29"/>
                <a:gd name="T6" fmla="*/ 2147483647 w 245"/>
                <a:gd name="T7" fmla="*/ 2147483647 h 29"/>
                <a:gd name="T8" fmla="*/ 2147483647 w 245"/>
                <a:gd name="T9" fmla="*/ 2147483647 h 29"/>
                <a:gd name="T10" fmla="*/ 2147483647 w 245"/>
                <a:gd name="T11" fmla="*/ 2147483647 h 29"/>
                <a:gd name="T12" fmla="*/ 2147483647 w 245"/>
                <a:gd name="T13" fmla="*/ 2147483647 h 29"/>
                <a:gd name="T14" fmla="*/ 2147483647 w 245"/>
                <a:gd name="T15" fmla="*/ 2147483647 h 29"/>
                <a:gd name="T16" fmla="*/ 2147483647 w 245"/>
                <a:gd name="T17" fmla="*/ 2147483647 h 29"/>
                <a:gd name="T18" fmla="*/ 2147483647 w 245"/>
                <a:gd name="T19" fmla="*/ 2147483647 h 29"/>
                <a:gd name="T20" fmla="*/ 2147483647 w 245"/>
                <a:gd name="T21" fmla="*/ 2147483647 h 29"/>
                <a:gd name="T22" fmla="*/ 2147483647 w 245"/>
                <a:gd name="T23" fmla="*/ 2147483647 h 29"/>
                <a:gd name="T24" fmla="*/ 2147483647 w 245"/>
                <a:gd name="T25" fmla="*/ 2147483647 h 29"/>
                <a:gd name="T26" fmla="*/ 2147483647 w 245"/>
                <a:gd name="T27" fmla="*/ 2147483647 h 29"/>
                <a:gd name="T28" fmla="*/ 2147483647 w 245"/>
                <a:gd name="T29" fmla="*/ 2147483647 h 29"/>
                <a:gd name="T30" fmla="*/ 2147483647 w 245"/>
                <a:gd name="T31" fmla="*/ 2147483647 h 29"/>
                <a:gd name="T32" fmla="*/ 2147483647 w 245"/>
                <a:gd name="T33" fmla="*/ 2147483647 h 29"/>
                <a:gd name="T34" fmla="*/ 2147483647 w 245"/>
                <a:gd name="T35" fmla="*/ 2147483647 h 29"/>
                <a:gd name="T36" fmla="*/ 2147483647 w 245"/>
                <a:gd name="T37" fmla="*/ 2147483647 h 29"/>
                <a:gd name="T38" fmla="*/ 2147483647 w 245"/>
                <a:gd name="T39" fmla="*/ 2147483647 h 29"/>
                <a:gd name="T40" fmla="*/ 2147483647 w 245"/>
                <a:gd name="T41" fmla="*/ 2147483647 h 29"/>
                <a:gd name="T42" fmla="*/ 2147483647 w 245"/>
                <a:gd name="T43" fmla="*/ 2147483647 h 29"/>
                <a:gd name="T44" fmla="*/ 2147483647 w 245"/>
                <a:gd name="T45" fmla="*/ 2147483647 h 29"/>
                <a:gd name="T46" fmla="*/ 2147483647 w 245"/>
                <a:gd name="T47" fmla="*/ 2147483647 h 29"/>
                <a:gd name="T48" fmla="*/ 2147483647 w 245"/>
                <a:gd name="T49" fmla="*/ 2147483647 h 29"/>
                <a:gd name="T50" fmla="*/ 2147483647 w 245"/>
                <a:gd name="T51" fmla="*/ 2147483647 h 29"/>
                <a:gd name="T52" fmla="*/ 2147483647 w 245"/>
                <a:gd name="T53" fmla="*/ 2147483647 h 29"/>
                <a:gd name="T54" fmla="*/ 2147483647 w 245"/>
                <a:gd name="T55" fmla="*/ 2147483647 h 29"/>
                <a:gd name="T56" fmla="*/ 2147483647 w 245"/>
                <a:gd name="T57" fmla="*/ 2147483647 h 29"/>
                <a:gd name="T58" fmla="*/ 2147483647 w 245"/>
                <a:gd name="T59" fmla="*/ 2147483647 h 29"/>
                <a:gd name="T60" fmla="*/ 2147483647 w 245"/>
                <a:gd name="T61" fmla="*/ 2147483647 h 29"/>
                <a:gd name="T62" fmla="*/ 2147483647 w 245"/>
                <a:gd name="T63" fmla="*/ 2147483647 h 29"/>
                <a:gd name="T64" fmla="*/ 2147483647 w 245"/>
                <a:gd name="T65" fmla="*/ 2147483647 h 29"/>
                <a:gd name="T66" fmla="*/ 2147483647 w 245"/>
                <a:gd name="T67" fmla="*/ 2147483647 h 29"/>
                <a:gd name="T68" fmla="*/ 2147483647 w 245"/>
                <a:gd name="T69" fmla="*/ 2147483647 h 29"/>
                <a:gd name="T70" fmla="*/ 2147483647 w 245"/>
                <a:gd name="T71" fmla="*/ 2147483647 h 29"/>
                <a:gd name="T72" fmla="*/ 2147483647 w 245"/>
                <a:gd name="T73" fmla="*/ 2147483647 h 29"/>
                <a:gd name="T74" fmla="*/ 2147483647 w 245"/>
                <a:gd name="T75" fmla="*/ 2147483647 h 29"/>
                <a:gd name="T76" fmla="*/ 2147483647 w 245"/>
                <a:gd name="T77" fmla="*/ 2147483647 h 29"/>
                <a:gd name="T78" fmla="*/ 2147483647 w 245"/>
                <a:gd name="T79" fmla="*/ 2147483647 h 29"/>
                <a:gd name="T80" fmla="*/ 2147483647 w 245"/>
                <a:gd name="T81" fmla="*/ 2147483647 h 29"/>
                <a:gd name="T82" fmla="*/ 2147483647 w 245"/>
                <a:gd name="T83" fmla="*/ 2147483647 h 29"/>
                <a:gd name="T84" fmla="*/ 2147483647 w 245"/>
                <a:gd name="T85" fmla="*/ 2147483647 h 29"/>
                <a:gd name="T86" fmla="*/ 2147483647 w 245"/>
                <a:gd name="T87" fmla="*/ 2147483647 h 2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45"/>
                <a:gd name="T133" fmla="*/ 0 h 29"/>
                <a:gd name="T134" fmla="*/ 245 w 245"/>
                <a:gd name="T135" fmla="*/ 29 h 2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45" h="29">
                  <a:moveTo>
                    <a:pt x="0" y="2"/>
                  </a:moveTo>
                  <a:lnTo>
                    <a:pt x="0" y="5"/>
                  </a:lnTo>
                  <a:lnTo>
                    <a:pt x="2" y="5"/>
                  </a:lnTo>
                  <a:lnTo>
                    <a:pt x="8" y="8"/>
                  </a:lnTo>
                  <a:lnTo>
                    <a:pt x="10" y="10"/>
                  </a:lnTo>
                  <a:lnTo>
                    <a:pt x="13" y="13"/>
                  </a:lnTo>
                  <a:lnTo>
                    <a:pt x="18" y="13"/>
                  </a:lnTo>
                  <a:lnTo>
                    <a:pt x="21" y="13"/>
                  </a:lnTo>
                  <a:lnTo>
                    <a:pt x="24" y="13"/>
                  </a:lnTo>
                  <a:lnTo>
                    <a:pt x="26" y="13"/>
                  </a:lnTo>
                  <a:lnTo>
                    <a:pt x="29" y="13"/>
                  </a:lnTo>
                  <a:lnTo>
                    <a:pt x="32" y="16"/>
                  </a:lnTo>
                  <a:lnTo>
                    <a:pt x="34" y="16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5" y="16"/>
                  </a:lnTo>
                  <a:lnTo>
                    <a:pt x="48" y="18"/>
                  </a:lnTo>
                  <a:lnTo>
                    <a:pt x="50" y="21"/>
                  </a:lnTo>
                  <a:lnTo>
                    <a:pt x="53" y="24"/>
                  </a:lnTo>
                  <a:lnTo>
                    <a:pt x="56" y="24"/>
                  </a:lnTo>
                  <a:lnTo>
                    <a:pt x="58" y="21"/>
                  </a:lnTo>
                  <a:lnTo>
                    <a:pt x="61" y="21"/>
                  </a:lnTo>
                  <a:lnTo>
                    <a:pt x="61" y="18"/>
                  </a:lnTo>
                  <a:lnTo>
                    <a:pt x="64" y="18"/>
                  </a:lnTo>
                  <a:lnTo>
                    <a:pt x="66" y="21"/>
                  </a:lnTo>
                  <a:lnTo>
                    <a:pt x="69" y="21"/>
                  </a:lnTo>
                  <a:lnTo>
                    <a:pt x="72" y="24"/>
                  </a:lnTo>
                  <a:lnTo>
                    <a:pt x="74" y="24"/>
                  </a:lnTo>
                  <a:lnTo>
                    <a:pt x="77" y="24"/>
                  </a:lnTo>
                  <a:lnTo>
                    <a:pt x="80" y="21"/>
                  </a:lnTo>
                  <a:lnTo>
                    <a:pt x="82" y="18"/>
                  </a:lnTo>
                  <a:lnTo>
                    <a:pt x="85" y="16"/>
                  </a:lnTo>
                  <a:lnTo>
                    <a:pt x="88" y="13"/>
                  </a:lnTo>
                  <a:lnTo>
                    <a:pt x="90" y="10"/>
                  </a:lnTo>
                  <a:lnTo>
                    <a:pt x="93" y="10"/>
                  </a:lnTo>
                  <a:lnTo>
                    <a:pt x="96" y="10"/>
                  </a:lnTo>
                  <a:lnTo>
                    <a:pt x="98" y="10"/>
                  </a:lnTo>
                  <a:lnTo>
                    <a:pt x="101" y="13"/>
                  </a:lnTo>
                  <a:lnTo>
                    <a:pt x="104" y="13"/>
                  </a:lnTo>
                  <a:lnTo>
                    <a:pt x="104" y="16"/>
                  </a:lnTo>
                  <a:lnTo>
                    <a:pt x="106" y="16"/>
                  </a:lnTo>
                  <a:lnTo>
                    <a:pt x="106" y="13"/>
                  </a:lnTo>
                  <a:lnTo>
                    <a:pt x="109" y="13"/>
                  </a:lnTo>
                  <a:lnTo>
                    <a:pt x="112" y="13"/>
                  </a:lnTo>
                  <a:lnTo>
                    <a:pt x="114" y="13"/>
                  </a:lnTo>
                  <a:lnTo>
                    <a:pt x="114" y="16"/>
                  </a:lnTo>
                  <a:lnTo>
                    <a:pt x="117" y="13"/>
                  </a:lnTo>
                  <a:lnTo>
                    <a:pt x="120" y="13"/>
                  </a:lnTo>
                  <a:lnTo>
                    <a:pt x="122" y="10"/>
                  </a:lnTo>
                  <a:lnTo>
                    <a:pt x="125" y="10"/>
                  </a:lnTo>
                  <a:lnTo>
                    <a:pt x="128" y="8"/>
                  </a:lnTo>
                  <a:lnTo>
                    <a:pt x="130" y="5"/>
                  </a:lnTo>
                  <a:lnTo>
                    <a:pt x="136" y="5"/>
                  </a:lnTo>
                  <a:lnTo>
                    <a:pt x="138" y="2"/>
                  </a:lnTo>
                  <a:lnTo>
                    <a:pt x="141" y="2"/>
                  </a:lnTo>
                  <a:lnTo>
                    <a:pt x="144" y="2"/>
                  </a:lnTo>
                  <a:lnTo>
                    <a:pt x="149" y="2"/>
                  </a:lnTo>
                  <a:lnTo>
                    <a:pt x="152" y="2"/>
                  </a:lnTo>
                  <a:lnTo>
                    <a:pt x="154" y="0"/>
                  </a:lnTo>
                  <a:lnTo>
                    <a:pt x="157" y="2"/>
                  </a:lnTo>
                  <a:lnTo>
                    <a:pt x="160" y="2"/>
                  </a:lnTo>
                  <a:lnTo>
                    <a:pt x="162" y="5"/>
                  </a:lnTo>
                  <a:lnTo>
                    <a:pt x="165" y="5"/>
                  </a:lnTo>
                  <a:lnTo>
                    <a:pt x="170" y="5"/>
                  </a:lnTo>
                  <a:lnTo>
                    <a:pt x="173" y="5"/>
                  </a:lnTo>
                  <a:lnTo>
                    <a:pt x="176" y="5"/>
                  </a:lnTo>
                  <a:lnTo>
                    <a:pt x="178" y="5"/>
                  </a:lnTo>
                  <a:lnTo>
                    <a:pt x="184" y="5"/>
                  </a:lnTo>
                  <a:lnTo>
                    <a:pt x="186" y="5"/>
                  </a:lnTo>
                  <a:lnTo>
                    <a:pt x="189" y="2"/>
                  </a:lnTo>
                  <a:lnTo>
                    <a:pt x="192" y="2"/>
                  </a:lnTo>
                  <a:lnTo>
                    <a:pt x="192" y="5"/>
                  </a:lnTo>
                  <a:lnTo>
                    <a:pt x="194" y="8"/>
                  </a:lnTo>
                  <a:lnTo>
                    <a:pt x="197" y="10"/>
                  </a:lnTo>
                  <a:lnTo>
                    <a:pt x="200" y="13"/>
                  </a:lnTo>
                  <a:lnTo>
                    <a:pt x="202" y="16"/>
                  </a:lnTo>
                  <a:lnTo>
                    <a:pt x="205" y="18"/>
                  </a:lnTo>
                  <a:lnTo>
                    <a:pt x="210" y="21"/>
                  </a:lnTo>
                  <a:lnTo>
                    <a:pt x="213" y="18"/>
                  </a:lnTo>
                  <a:lnTo>
                    <a:pt x="216" y="21"/>
                  </a:lnTo>
                  <a:lnTo>
                    <a:pt x="218" y="24"/>
                  </a:lnTo>
                  <a:lnTo>
                    <a:pt x="221" y="26"/>
                  </a:lnTo>
                  <a:lnTo>
                    <a:pt x="224" y="26"/>
                  </a:lnTo>
                  <a:lnTo>
                    <a:pt x="229" y="26"/>
                  </a:lnTo>
                  <a:lnTo>
                    <a:pt x="234" y="26"/>
                  </a:lnTo>
                  <a:lnTo>
                    <a:pt x="237" y="29"/>
                  </a:lnTo>
                  <a:lnTo>
                    <a:pt x="240" y="29"/>
                  </a:lnTo>
                  <a:lnTo>
                    <a:pt x="242" y="29"/>
                  </a:lnTo>
                  <a:lnTo>
                    <a:pt x="245" y="29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24" name="Freeform 1190"/>
            <p:cNvSpPr>
              <a:spLocks/>
            </p:cNvSpPr>
            <p:nvPr/>
          </p:nvSpPr>
          <p:spPr bwMode="auto">
            <a:xfrm>
              <a:off x="4678363" y="3025775"/>
              <a:ext cx="79375" cy="993775"/>
            </a:xfrm>
            <a:custGeom>
              <a:avLst/>
              <a:gdLst>
                <a:gd name="T0" fmla="*/ 2147483647 w 21"/>
                <a:gd name="T1" fmla="*/ 2147483647 h 251"/>
                <a:gd name="T2" fmla="*/ 2147483647 w 21"/>
                <a:gd name="T3" fmla="*/ 2147483647 h 251"/>
                <a:gd name="T4" fmla="*/ 2147483647 w 21"/>
                <a:gd name="T5" fmla="*/ 2147483647 h 251"/>
                <a:gd name="T6" fmla="*/ 2147483647 w 21"/>
                <a:gd name="T7" fmla="*/ 2147483647 h 251"/>
                <a:gd name="T8" fmla="*/ 2147483647 w 21"/>
                <a:gd name="T9" fmla="*/ 2147483647 h 251"/>
                <a:gd name="T10" fmla="*/ 2147483647 w 21"/>
                <a:gd name="T11" fmla="*/ 2147483647 h 251"/>
                <a:gd name="T12" fmla="*/ 2147483647 w 21"/>
                <a:gd name="T13" fmla="*/ 2147483647 h 251"/>
                <a:gd name="T14" fmla="*/ 2147483647 w 21"/>
                <a:gd name="T15" fmla="*/ 2147483647 h 251"/>
                <a:gd name="T16" fmla="*/ 2147483647 w 21"/>
                <a:gd name="T17" fmla="*/ 2147483647 h 251"/>
                <a:gd name="T18" fmla="*/ 2147483647 w 21"/>
                <a:gd name="T19" fmla="*/ 2147483647 h 251"/>
                <a:gd name="T20" fmla="*/ 2147483647 w 21"/>
                <a:gd name="T21" fmla="*/ 2147483647 h 251"/>
                <a:gd name="T22" fmla="*/ 2147483647 w 21"/>
                <a:gd name="T23" fmla="*/ 2147483647 h 251"/>
                <a:gd name="T24" fmla="*/ 2147483647 w 21"/>
                <a:gd name="T25" fmla="*/ 2147483647 h 251"/>
                <a:gd name="T26" fmla="*/ 2147483647 w 21"/>
                <a:gd name="T27" fmla="*/ 2147483647 h 251"/>
                <a:gd name="T28" fmla="*/ 2147483647 w 21"/>
                <a:gd name="T29" fmla="*/ 2147483647 h 251"/>
                <a:gd name="T30" fmla="*/ 2147483647 w 21"/>
                <a:gd name="T31" fmla="*/ 2147483647 h 251"/>
                <a:gd name="T32" fmla="*/ 2147483647 w 21"/>
                <a:gd name="T33" fmla="*/ 2147483647 h 251"/>
                <a:gd name="T34" fmla="*/ 2147483647 w 21"/>
                <a:gd name="T35" fmla="*/ 2147483647 h 251"/>
                <a:gd name="T36" fmla="*/ 2147483647 w 21"/>
                <a:gd name="T37" fmla="*/ 2147483647 h 251"/>
                <a:gd name="T38" fmla="*/ 2147483647 w 21"/>
                <a:gd name="T39" fmla="*/ 2147483647 h 251"/>
                <a:gd name="T40" fmla="*/ 2147483647 w 21"/>
                <a:gd name="T41" fmla="*/ 2147483647 h 251"/>
                <a:gd name="T42" fmla="*/ 2147483647 w 21"/>
                <a:gd name="T43" fmla="*/ 2147483647 h 251"/>
                <a:gd name="T44" fmla="*/ 2147483647 w 21"/>
                <a:gd name="T45" fmla="*/ 2147483647 h 251"/>
                <a:gd name="T46" fmla="*/ 2147483647 w 21"/>
                <a:gd name="T47" fmla="*/ 2147483647 h 251"/>
                <a:gd name="T48" fmla="*/ 2147483647 w 21"/>
                <a:gd name="T49" fmla="*/ 2147483647 h 251"/>
                <a:gd name="T50" fmla="*/ 2147483647 w 21"/>
                <a:gd name="T51" fmla="*/ 2147483647 h 251"/>
                <a:gd name="T52" fmla="*/ 2147483647 w 21"/>
                <a:gd name="T53" fmla="*/ 2147483647 h 251"/>
                <a:gd name="T54" fmla="*/ 2147483647 w 21"/>
                <a:gd name="T55" fmla="*/ 2147483647 h 251"/>
                <a:gd name="T56" fmla="*/ 2147483647 w 21"/>
                <a:gd name="T57" fmla="*/ 2147483647 h 251"/>
                <a:gd name="T58" fmla="*/ 2147483647 w 21"/>
                <a:gd name="T59" fmla="*/ 2147483647 h 251"/>
                <a:gd name="T60" fmla="*/ 2147483647 w 21"/>
                <a:gd name="T61" fmla="*/ 2147483647 h 251"/>
                <a:gd name="T62" fmla="*/ 2147483647 w 21"/>
                <a:gd name="T63" fmla="*/ 2147483647 h 251"/>
                <a:gd name="T64" fmla="*/ 2147483647 w 21"/>
                <a:gd name="T65" fmla="*/ 2147483647 h 251"/>
                <a:gd name="T66" fmla="*/ 2147483647 w 21"/>
                <a:gd name="T67" fmla="*/ 2147483647 h 251"/>
                <a:gd name="T68" fmla="*/ 0 w 21"/>
                <a:gd name="T69" fmla="*/ 2147483647 h 251"/>
                <a:gd name="T70" fmla="*/ 2147483647 w 21"/>
                <a:gd name="T71" fmla="*/ 2147483647 h 251"/>
                <a:gd name="T72" fmla="*/ 2147483647 w 21"/>
                <a:gd name="T73" fmla="*/ 2147483647 h 251"/>
                <a:gd name="T74" fmla="*/ 2147483647 w 21"/>
                <a:gd name="T75" fmla="*/ 2147483647 h 251"/>
                <a:gd name="T76" fmla="*/ 2147483647 w 21"/>
                <a:gd name="T77" fmla="*/ 2147483647 h 251"/>
                <a:gd name="T78" fmla="*/ 2147483647 w 21"/>
                <a:gd name="T79" fmla="*/ 2147483647 h 251"/>
                <a:gd name="T80" fmla="*/ 2147483647 w 21"/>
                <a:gd name="T81" fmla="*/ 2147483647 h 251"/>
                <a:gd name="T82" fmla="*/ 2147483647 w 21"/>
                <a:gd name="T83" fmla="*/ 2147483647 h 251"/>
                <a:gd name="T84" fmla="*/ 2147483647 w 21"/>
                <a:gd name="T85" fmla="*/ 2147483647 h 251"/>
                <a:gd name="T86" fmla="*/ 2147483647 w 21"/>
                <a:gd name="T87" fmla="*/ 2147483647 h 251"/>
                <a:gd name="T88" fmla="*/ 2147483647 w 21"/>
                <a:gd name="T89" fmla="*/ 2147483647 h 251"/>
                <a:gd name="T90" fmla="*/ 2147483647 w 21"/>
                <a:gd name="T91" fmla="*/ 2147483647 h 251"/>
                <a:gd name="T92" fmla="*/ 2147483647 w 21"/>
                <a:gd name="T93" fmla="*/ 2147483647 h 251"/>
                <a:gd name="T94" fmla="*/ 2147483647 w 21"/>
                <a:gd name="T95" fmla="*/ 2147483647 h 25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1"/>
                <a:gd name="T145" fmla="*/ 0 h 251"/>
                <a:gd name="T146" fmla="*/ 21 w 21"/>
                <a:gd name="T147" fmla="*/ 251 h 25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1" h="251">
                  <a:moveTo>
                    <a:pt x="13" y="0"/>
                  </a:moveTo>
                  <a:lnTo>
                    <a:pt x="8" y="3"/>
                  </a:lnTo>
                  <a:lnTo>
                    <a:pt x="5" y="6"/>
                  </a:lnTo>
                  <a:lnTo>
                    <a:pt x="2" y="8"/>
                  </a:lnTo>
                  <a:lnTo>
                    <a:pt x="2" y="11"/>
                  </a:lnTo>
                  <a:lnTo>
                    <a:pt x="2" y="14"/>
                  </a:lnTo>
                  <a:lnTo>
                    <a:pt x="5" y="16"/>
                  </a:lnTo>
                  <a:lnTo>
                    <a:pt x="8" y="19"/>
                  </a:lnTo>
                  <a:lnTo>
                    <a:pt x="10" y="24"/>
                  </a:lnTo>
                  <a:lnTo>
                    <a:pt x="10" y="27"/>
                  </a:lnTo>
                  <a:lnTo>
                    <a:pt x="10" y="32"/>
                  </a:lnTo>
                  <a:lnTo>
                    <a:pt x="10" y="35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8" y="46"/>
                  </a:lnTo>
                  <a:lnTo>
                    <a:pt x="5" y="48"/>
                  </a:lnTo>
                  <a:lnTo>
                    <a:pt x="5" y="51"/>
                  </a:lnTo>
                  <a:lnTo>
                    <a:pt x="5" y="54"/>
                  </a:lnTo>
                  <a:lnTo>
                    <a:pt x="5" y="56"/>
                  </a:lnTo>
                  <a:lnTo>
                    <a:pt x="5" y="59"/>
                  </a:lnTo>
                  <a:lnTo>
                    <a:pt x="5" y="64"/>
                  </a:lnTo>
                  <a:lnTo>
                    <a:pt x="5" y="67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10" y="75"/>
                  </a:lnTo>
                  <a:lnTo>
                    <a:pt x="10" y="78"/>
                  </a:lnTo>
                  <a:lnTo>
                    <a:pt x="13" y="80"/>
                  </a:lnTo>
                  <a:lnTo>
                    <a:pt x="13" y="83"/>
                  </a:lnTo>
                  <a:lnTo>
                    <a:pt x="16" y="88"/>
                  </a:lnTo>
                  <a:lnTo>
                    <a:pt x="16" y="91"/>
                  </a:lnTo>
                  <a:lnTo>
                    <a:pt x="16" y="94"/>
                  </a:lnTo>
                  <a:lnTo>
                    <a:pt x="16" y="96"/>
                  </a:lnTo>
                  <a:lnTo>
                    <a:pt x="18" y="99"/>
                  </a:lnTo>
                  <a:lnTo>
                    <a:pt x="18" y="102"/>
                  </a:lnTo>
                  <a:lnTo>
                    <a:pt x="21" y="104"/>
                  </a:lnTo>
                  <a:lnTo>
                    <a:pt x="21" y="107"/>
                  </a:lnTo>
                  <a:lnTo>
                    <a:pt x="21" y="110"/>
                  </a:lnTo>
                  <a:lnTo>
                    <a:pt x="21" y="115"/>
                  </a:lnTo>
                  <a:lnTo>
                    <a:pt x="21" y="118"/>
                  </a:lnTo>
                  <a:lnTo>
                    <a:pt x="21" y="120"/>
                  </a:lnTo>
                  <a:lnTo>
                    <a:pt x="18" y="120"/>
                  </a:lnTo>
                  <a:lnTo>
                    <a:pt x="16" y="123"/>
                  </a:lnTo>
                  <a:lnTo>
                    <a:pt x="13" y="123"/>
                  </a:lnTo>
                  <a:lnTo>
                    <a:pt x="13" y="128"/>
                  </a:lnTo>
                  <a:lnTo>
                    <a:pt x="13" y="131"/>
                  </a:lnTo>
                  <a:lnTo>
                    <a:pt x="13" y="134"/>
                  </a:lnTo>
                  <a:lnTo>
                    <a:pt x="10" y="136"/>
                  </a:lnTo>
                  <a:lnTo>
                    <a:pt x="10" y="139"/>
                  </a:lnTo>
                  <a:lnTo>
                    <a:pt x="13" y="142"/>
                  </a:lnTo>
                  <a:lnTo>
                    <a:pt x="13" y="144"/>
                  </a:lnTo>
                  <a:lnTo>
                    <a:pt x="13" y="150"/>
                  </a:lnTo>
                  <a:lnTo>
                    <a:pt x="10" y="152"/>
                  </a:lnTo>
                  <a:lnTo>
                    <a:pt x="8" y="155"/>
                  </a:lnTo>
                  <a:lnTo>
                    <a:pt x="8" y="158"/>
                  </a:lnTo>
                  <a:lnTo>
                    <a:pt x="8" y="160"/>
                  </a:lnTo>
                  <a:lnTo>
                    <a:pt x="8" y="163"/>
                  </a:lnTo>
                  <a:lnTo>
                    <a:pt x="5" y="163"/>
                  </a:lnTo>
                  <a:lnTo>
                    <a:pt x="5" y="166"/>
                  </a:lnTo>
                  <a:lnTo>
                    <a:pt x="5" y="168"/>
                  </a:lnTo>
                  <a:lnTo>
                    <a:pt x="5" y="171"/>
                  </a:lnTo>
                  <a:lnTo>
                    <a:pt x="5" y="174"/>
                  </a:lnTo>
                  <a:lnTo>
                    <a:pt x="5" y="176"/>
                  </a:lnTo>
                  <a:lnTo>
                    <a:pt x="5" y="179"/>
                  </a:lnTo>
                  <a:lnTo>
                    <a:pt x="2" y="184"/>
                  </a:lnTo>
                  <a:lnTo>
                    <a:pt x="2" y="187"/>
                  </a:lnTo>
                  <a:lnTo>
                    <a:pt x="2" y="192"/>
                  </a:lnTo>
                  <a:lnTo>
                    <a:pt x="2" y="195"/>
                  </a:lnTo>
                  <a:lnTo>
                    <a:pt x="2" y="198"/>
                  </a:lnTo>
                  <a:lnTo>
                    <a:pt x="0" y="200"/>
                  </a:lnTo>
                  <a:lnTo>
                    <a:pt x="0" y="206"/>
                  </a:lnTo>
                  <a:lnTo>
                    <a:pt x="2" y="208"/>
                  </a:lnTo>
                  <a:lnTo>
                    <a:pt x="2" y="211"/>
                  </a:lnTo>
                  <a:lnTo>
                    <a:pt x="5" y="211"/>
                  </a:lnTo>
                  <a:lnTo>
                    <a:pt x="8" y="211"/>
                  </a:lnTo>
                  <a:lnTo>
                    <a:pt x="10" y="214"/>
                  </a:lnTo>
                  <a:lnTo>
                    <a:pt x="13" y="216"/>
                  </a:lnTo>
                  <a:lnTo>
                    <a:pt x="16" y="216"/>
                  </a:lnTo>
                  <a:lnTo>
                    <a:pt x="16" y="222"/>
                  </a:lnTo>
                  <a:lnTo>
                    <a:pt x="16" y="224"/>
                  </a:lnTo>
                  <a:lnTo>
                    <a:pt x="16" y="227"/>
                  </a:lnTo>
                  <a:lnTo>
                    <a:pt x="16" y="230"/>
                  </a:lnTo>
                  <a:lnTo>
                    <a:pt x="18" y="230"/>
                  </a:lnTo>
                  <a:lnTo>
                    <a:pt x="21" y="232"/>
                  </a:lnTo>
                  <a:lnTo>
                    <a:pt x="21" y="235"/>
                  </a:lnTo>
                  <a:lnTo>
                    <a:pt x="18" y="235"/>
                  </a:lnTo>
                  <a:lnTo>
                    <a:pt x="18" y="238"/>
                  </a:lnTo>
                  <a:lnTo>
                    <a:pt x="16" y="240"/>
                  </a:lnTo>
                  <a:lnTo>
                    <a:pt x="16" y="243"/>
                  </a:lnTo>
                  <a:lnTo>
                    <a:pt x="16" y="246"/>
                  </a:lnTo>
                  <a:lnTo>
                    <a:pt x="18" y="246"/>
                  </a:lnTo>
                  <a:lnTo>
                    <a:pt x="21" y="248"/>
                  </a:lnTo>
                  <a:lnTo>
                    <a:pt x="21" y="251"/>
                  </a:lnTo>
                  <a:lnTo>
                    <a:pt x="18" y="251"/>
                  </a:lnTo>
                  <a:lnTo>
                    <a:pt x="16" y="248"/>
                  </a:lnTo>
                  <a:lnTo>
                    <a:pt x="13" y="248"/>
                  </a:lnTo>
                  <a:lnTo>
                    <a:pt x="13" y="251"/>
                  </a:lnTo>
                  <a:lnTo>
                    <a:pt x="10" y="251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25" name="Freeform 1191"/>
            <p:cNvSpPr>
              <a:spLocks/>
            </p:cNvSpPr>
            <p:nvPr/>
          </p:nvSpPr>
          <p:spPr bwMode="auto">
            <a:xfrm>
              <a:off x="4438650" y="5287963"/>
              <a:ext cx="1347788" cy="560387"/>
            </a:xfrm>
            <a:custGeom>
              <a:avLst/>
              <a:gdLst>
                <a:gd name="T0" fmla="*/ 2147483647 w 360"/>
                <a:gd name="T1" fmla="*/ 2147483647 h 141"/>
                <a:gd name="T2" fmla="*/ 2147483647 w 360"/>
                <a:gd name="T3" fmla="*/ 2147483647 h 141"/>
                <a:gd name="T4" fmla="*/ 2147483647 w 360"/>
                <a:gd name="T5" fmla="*/ 2147483647 h 141"/>
                <a:gd name="T6" fmla="*/ 2147483647 w 360"/>
                <a:gd name="T7" fmla="*/ 2147483647 h 141"/>
                <a:gd name="T8" fmla="*/ 2147483647 w 360"/>
                <a:gd name="T9" fmla="*/ 2147483647 h 141"/>
                <a:gd name="T10" fmla="*/ 2147483647 w 360"/>
                <a:gd name="T11" fmla="*/ 2147483647 h 141"/>
                <a:gd name="T12" fmla="*/ 2147483647 w 360"/>
                <a:gd name="T13" fmla="*/ 2147483647 h 141"/>
                <a:gd name="T14" fmla="*/ 2147483647 w 360"/>
                <a:gd name="T15" fmla="*/ 2147483647 h 141"/>
                <a:gd name="T16" fmla="*/ 2147483647 w 360"/>
                <a:gd name="T17" fmla="*/ 2147483647 h 141"/>
                <a:gd name="T18" fmla="*/ 2147483647 w 360"/>
                <a:gd name="T19" fmla="*/ 2147483647 h 141"/>
                <a:gd name="T20" fmla="*/ 2147483647 w 360"/>
                <a:gd name="T21" fmla="*/ 2147483647 h 141"/>
                <a:gd name="T22" fmla="*/ 2147483647 w 360"/>
                <a:gd name="T23" fmla="*/ 2147483647 h 141"/>
                <a:gd name="T24" fmla="*/ 2147483647 w 360"/>
                <a:gd name="T25" fmla="*/ 2147483647 h 141"/>
                <a:gd name="T26" fmla="*/ 2147483647 w 360"/>
                <a:gd name="T27" fmla="*/ 2147483647 h 141"/>
                <a:gd name="T28" fmla="*/ 2147483647 w 360"/>
                <a:gd name="T29" fmla="*/ 2147483647 h 141"/>
                <a:gd name="T30" fmla="*/ 2147483647 w 360"/>
                <a:gd name="T31" fmla="*/ 2147483647 h 141"/>
                <a:gd name="T32" fmla="*/ 2147483647 w 360"/>
                <a:gd name="T33" fmla="*/ 2147483647 h 141"/>
                <a:gd name="T34" fmla="*/ 2147483647 w 360"/>
                <a:gd name="T35" fmla="*/ 2147483647 h 141"/>
                <a:gd name="T36" fmla="*/ 2147483647 w 360"/>
                <a:gd name="T37" fmla="*/ 2147483647 h 141"/>
                <a:gd name="T38" fmla="*/ 2147483647 w 360"/>
                <a:gd name="T39" fmla="*/ 2147483647 h 141"/>
                <a:gd name="T40" fmla="*/ 2147483647 w 360"/>
                <a:gd name="T41" fmla="*/ 2147483647 h 141"/>
                <a:gd name="T42" fmla="*/ 2147483647 w 360"/>
                <a:gd name="T43" fmla="*/ 2147483647 h 141"/>
                <a:gd name="T44" fmla="*/ 2147483647 w 360"/>
                <a:gd name="T45" fmla="*/ 2147483647 h 141"/>
                <a:gd name="T46" fmla="*/ 2147483647 w 360"/>
                <a:gd name="T47" fmla="*/ 2147483647 h 141"/>
                <a:gd name="T48" fmla="*/ 2147483647 w 360"/>
                <a:gd name="T49" fmla="*/ 2147483647 h 141"/>
                <a:gd name="T50" fmla="*/ 2147483647 w 360"/>
                <a:gd name="T51" fmla="*/ 2147483647 h 141"/>
                <a:gd name="T52" fmla="*/ 2147483647 w 360"/>
                <a:gd name="T53" fmla="*/ 2147483647 h 141"/>
                <a:gd name="T54" fmla="*/ 2147483647 w 360"/>
                <a:gd name="T55" fmla="*/ 2147483647 h 141"/>
                <a:gd name="T56" fmla="*/ 2147483647 w 360"/>
                <a:gd name="T57" fmla="*/ 2147483647 h 141"/>
                <a:gd name="T58" fmla="*/ 2147483647 w 360"/>
                <a:gd name="T59" fmla="*/ 2147483647 h 141"/>
                <a:gd name="T60" fmla="*/ 2147483647 w 360"/>
                <a:gd name="T61" fmla="*/ 2147483647 h 141"/>
                <a:gd name="T62" fmla="*/ 2147483647 w 360"/>
                <a:gd name="T63" fmla="*/ 2147483647 h 141"/>
                <a:gd name="T64" fmla="*/ 2147483647 w 360"/>
                <a:gd name="T65" fmla="*/ 2147483647 h 141"/>
                <a:gd name="T66" fmla="*/ 2147483647 w 360"/>
                <a:gd name="T67" fmla="*/ 2147483647 h 141"/>
                <a:gd name="T68" fmla="*/ 2147483647 w 360"/>
                <a:gd name="T69" fmla="*/ 2147483647 h 141"/>
                <a:gd name="T70" fmla="*/ 2147483647 w 360"/>
                <a:gd name="T71" fmla="*/ 2147483647 h 141"/>
                <a:gd name="T72" fmla="*/ 2147483647 w 360"/>
                <a:gd name="T73" fmla="*/ 2147483647 h 141"/>
                <a:gd name="T74" fmla="*/ 2147483647 w 360"/>
                <a:gd name="T75" fmla="*/ 2147483647 h 141"/>
                <a:gd name="T76" fmla="*/ 2147483647 w 360"/>
                <a:gd name="T77" fmla="*/ 2147483647 h 141"/>
                <a:gd name="T78" fmla="*/ 2147483647 w 360"/>
                <a:gd name="T79" fmla="*/ 2147483647 h 141"/>
                <a:gd name="T80" fmla="*/ 2147483647 w 360"/>
                <a:gd name="T81" fmla="*/ 2147483647 h 141"/>
                <a:gd name="T82" fmla="*/ 2147483647 w 360"/>
                <a:gd name="T83" fmla="*/ 2147483647 h 141"/>
                <a:gd name="T84" fmla="*/ 2147483647 w 360"/>
                <a:gd name="T85" fmla="*/ 2147483647 h 141"/>
                <a:gd name="T86" fmla="*/ 2147483647 w 360"/>
                <a:gd name="T87" fmla="*/ 2147483647 h 141"/>
                <a:gd name="T88" fmla="*/ 2147483647 w 360"/>
                <a:gd name="T89" fmla="*/ 2147483647 h 141"/>
                <a:gd name="T90" fmla="*/ 2147483647 w 360"/>
                <a:gd name="T91" fmla="*/ 2147483647 h 141"/>
                <a:gd name="T92" fmla="*/ 2147483647 w 360"/>
                <a:gd name="T93" fmla="*/ 2147483647 h 141"/>
                <a:gd name="T94" fmla="*/ 2147483647 w 360"/>
                <a:gd name="T95" fmla="*/ 2147483647 h 141"/>
                <a:gd name="T96" fmla="*/ 2147483647 w 360"/>
                <a:gd name="T97" fmla="*/ 2147483647 h 141"/>
                <a:gd name="T98" fmla="*/ 2147483647 w 360"/>
                <a:gd name="T99" fmla="*/ 0 h 141"/>
                <a:gd name="T100" fmla="*/ 2147483647 w 360"/>
                <a:gd name="T101" fmla="*/ 2147483647 h 141"/>
                <a:gd name="T102" fmla="*/ 2147483647 w 360"/>
                <a:gd name="T103" fmla="*/ 2147483647 h 141"/>
                <a:gd name="T104" fmla="*/ 2147483647 w 360"/>
                <a:gd name="T105" fmla="*/ 2147483647 h 141"/>
                <a:gd name="T106" fmla="*/ 2147483647 w 360"/>
                <a:gd name="T107" fmla="*/ 2147483647 h 141"/>
                <a:gd name="T108" fmla="*/ 2147483647 w 360"/>
                <a:gd name="T109" fmla="*/ 2147483647 h 141"/>
                <a:gd name="T110" fmla="*/ 2147483647 w 360"/>
                <a:gd name="T111" fmla="*/ 2147483647 h 141"/>
                <a:gd name="T112" fmla="*/ 2147483647 w 360"/>
                <a:gd name="T113" fmla="*/ 2147483647 h 141"/>
                <a:gd name="T114" fmla="*/ 2147483647 w 360"/>
                <a:gd name="T115" fmla="*/ 2147483647 h 141"/>
                <a:gd name="T116" fmla="*/ 2147483647 w 360"/>
                <a:gd name="T117" fmla="*/ 2147483647 h 14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60"/>
                <a:gd name="T178" fmla="*/ 0 h 141"/>
                <a:gd name="T179" fmla="*/ 360 w 360"/>
                <a:gd name="T180" fmla="*/ 141 h 14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60" h="141">
                  <a:moveTo>
                    <a:pt x="0" y="141"/>
                  </a:moveTo>
                  <a:lnTo>
                    <a:pt x="2" y="139"/>
                  </a:lnTo>
                  <a:lnTo>
                    <a:pt x="5" y="136"/>
                  </a:lnTo>
                  <a:lnTo>
                    <a:pt x="10" y="133"/>
                  </a:lnTo>
                  <a:lnTo>
                    <a:pt x="13" y="131"/>
                  </a:lnTo>
                  <a:lnTo>
                    <a:pt x="16" y="131"/>
                  </a:lnTo>
                  <a:lnTo>
                    <a:pt x="18" y="131"/>
                  </a:lnTo>
                  <a:lnTo>
                    <a:pt x="21" y="131"/>
                  </a:lnTo>
                  <a:lnTo>
                    <a:pt x="24" y="131"/>
                  </a:lnTo>
                  <a:lnTo>
                    <a:pt x="26" y="131"/>
                  </a:lnTo>
                  <a:lnTo>
                    <a:pt x="26" y="133"/>
                  </a:lnTo>
                  <a:lnTo>
                    <a:pt x="26" y="136"/>
                  </a:lnTo>
                  <a:lnTo>
                    <a:pt x="26" y="139"/>
                  </a:lnTo>
                  <a:lnTo>
                    <a:pt x="26" y="141"/>
                  </a:lnTo>
                  <a:lnTo>
                    <a:pt x="29" y="141"/>
                  </a:lnTo>
                  <a:lnTo>
                    <a:pt x="32" y="141"/>
                  </a:lnTo>
                  <a:lnTo>
                    <a:pt x="34" y="141"/>
                  </a:lnTo>
                  <a:lnTo>
                    <a:pt x="37" y="139"/>
                  </a:lnTo>
                  <a:lnTo>
                    <a:pt x="40" y="136"/>
                  </a:lnTo>
                  <a:lnTo>
                    <a:pt x="40" y="131"/>
                  </a:lnTo>
                  <a:lnTo>
                    <a:pt x="40" y="128"/>
                  </a:lnTo>
                  <a:lnTo>
                    <a:pt x="40" y="125"/>
                  </a:lnTo>
                  <a:lnTo>
                    <a:pt x="40" y="123"/>
                  </a:lnTo>
                  <a:lnTo>
                    <a:pt x="40" y="117"/>
                  </a:lnTo>
                  <a:lnTo>
                    <a:pt x="40" y="112"/>
                  </a:lnTo>
                  <a:lnTo>
                    <a:pt x="40" y="109"/>
                  </a:lnTo>
                  <a:lnTo>
                    <a:pt x="40" y="107"/>
                  </a:lnTo>
                  <a:lnTo>
                    <a:pt x="40" y="104"/>
                  </a:lnTo>
                  <a:lnTo>
                    <a:pt x="42" y="101"/>
                  </a:lnTo>
                  <a:lnTo>
                    <a:pt x="45" y="101"/>
                  </a:lnTo>
                  <a:lnTo>
                    <a:pt x="48" y="101"/>
                  </a:lnTo>
                  <a:lnTo>
                    <a:pt x="50" y="101"/>
                  </a:lnTo>
                  <a:lnTo>
                    <a:pt x="53" y="104"/>
                  </a:lnTo>
                  <a:lnTo>
                    <a:pt x="56" y="104"/>
                  </a:lnTo>
                  <a:lnTo>
                    <a:pt x="58" y="104"/>
                  </a:lnTo>
                  <a:lnTo>
                    <a:pt x="61" y="104"/>
                  </a:lnTo>
                  <a:lnTo>
                    <a:pt x="64" y="104"/>
                  </a:lnTo>
                  <a:lnTo>
                    <a:pt x="66" y="104"/>
                  </a:lnTo>
                  <a:lnTo>
                    <a:pt x="69" y="104"/>
                  </a:lnTo>
                  <a:lnTo>
                    <a:pt x="72" y="104"/>
                  </a:lnTo>
                  <a:lnTo>
                    <a:pt x="74" y="104"/>
                  </a:lnTo>
                  <a:lnTo>
                    <a:pt x="77" y="104"/>
                  </a:lnTo>
                  <a:lnTo>
                    <a:pt x="77" y="107"/>
                  </a:lnTo>
                  <a:lnTo>
                    <a:pt x="80" y="107"/>
                  </a:lnTo>
                  <a:lnTo>
                    <a:pt x="82" y="104"/>
                  </a:lnTo>
                  <a:lnTo>
                    <a:pt x="85" y="104"/>
                  </a:lnTo>
                  <a:lnTo>
                    <a:pt x="88" y="104"/>
                  </a:lnTo>
                  <a:lnTo>
                    <a:pt x="90" y="101"/>
                  </a:lnTo>
                  <a:lnTo>
                    <a:pt x="93" y="101"/>
                  </a:lnTo>
                  <a:lnTo>
                    <a:pt x="96" y="101"/>
                  </a:lnTo>
                  <a:lnTo>
                    <a:pt x="98" y="101"/>
                  </a:lnTo>
                  <a:lnTo>
                    <a:pt x="101" y="101"/>
                  </a:lnTo>
                  <a:lnTo>
                    <a:pt x="101" y="99"/>
                  </a:lnTo>
                  <a:lnTo>
                    <a:pt x="104" y="99"/>
                  </a:lnTo>
                  <a:lnTo>
                    <a:pt x="104" y="96"/>
                  </a:lnTo>
                  <a:lnTo>
                    <a:pt x="106" y="96"/>
                  </a:lnTo>
                  <a:lnTo>
                    <a:pt x="106" y="93"/>
                  </a:lnTo>
                  <a:lnTo>
                    <a:pt x="106" y="91"/>
                  </a:lnTo>
                  <a:lnTo>
                    <a:pt x="109" y="91"/>
                  </a:lnTo>
                  <a:lnTo>
                    <a:pt x="112" y="88"/>
                  </a:lnTo>
                  <a:lnTo>
                    <a:pt x="114" y="88"/>
                  </a:lnTo>
                  <a:lnTo>
                    <a:pt x="117" y="88"/>
                  </a:lnTo>
                  <a:lnTo>
                    <a:pt x="120" y="88"/>
                  </a:lnTo>
                  <a:lnTo>
                    <a:pt x="122" y="91"/>
                  </a:lnTo>
                  <a:lnTo>
                    <a:pt x="125" y="91"/>
                  </a:lnTo>
                  <a:lnTo>
                    <a:pt x="128" y="91"/>
                  </a:lnTo>
                  <a:lnTo>
                    <a:pt x="130" y="91"/>
                  </a:lnTo>
                  <a:lnTo>
                    <a:pt x="130" y="93"/>
                  </a:lnTo>
                  <a:lnTo>
                    <a:pt x="133" y="93"/>
                  </a:lnTo>
                  <a:lnTo>
                    <a:pt x="136" y="96"/>
                  </a:lnTo>
                  <a:lnTo>
                    <a:pt x="138" y="93"/>
                  </a:lnTo>
                  <a:lnTo>
                    <a:pt x="141" y="93"/>
                  </a:lnTo>
                  <a:lnTo>
                    <a:pt x="141" y="91"/>
                  </a:lnTo>
                  <a:lnTo>
                    <a:pt x="144" y="88"/>
                  </a:lnTo>
                  <a:lnTo>
                    <a:pt x="146" y="85"/>
                  </a:lnTo>
                  <a:lnTo>
                    <a:pt x="149" y="83"/>
                  </a:lnTo>
                  <a:lnTo>
                    <a:pt x="152" y="83"/>
                  </a:lnTo>
                  <a:lnTo>
                    <a:pt x="154" y="83"/>
                  </a:lnTo>
                  <a:lnTo>
                    <a:pt x="157" y="85"/>
                  </a:lnTo>
                  <a:lnTo>
                    <a:pt x="160" y="85"/>
                  </a:lnTo>
                  <a:lnTo>
                    <a:pt x="162" y="85"/>
                  </a:lnTo>
                  <a:lnTo>
                    <a:pt x="165" y="83"/>
                  </a:lnTo>
                  <a:lnTo>
                    <a:pt x="168" y="83"/>
                  </a:lnTo>
                  <a:lnTo>
                    <a:pt x="168" y="80"/>
                  </a:lnTo>
                  <a:lnTo>
                    <a:pt x="170" y="77"/>
                  </a:lnTo>
                  <a:lnTo>
                    <a:pt x="173" y="75"/>
                  </a:lnTo>
                  <a:lnTo>
                    <a:pt x="176" y="75"/>
                  </a:lnTo>
                  <a:lnTo>
                    <a:pt x="176" y="72"/>
                  </a:lnTo>
                  <a:lnTo>
                    <a:pt x="176" y="69"/>
                  </a:lnTo>
                  <a:lnTo>
                    <a:pt x="178" y="69"/>
                  </a:lnTo>
                  <a:lnTo>
                    <a:pt x="178" y="67"/>
                  </a:lnTo>
                  <a:lnTo>
                    <a:pt x="178" y="64"/>
                  </a:lnTo>
                  <a:lnTo>
                    <a:pt x="181" y="64"/>
                  </a:lnTo>
                  <a:lnTo>
                    <a:pt x="184" y="61"/>
                  </a:lnTo>
                  <a:lnTo>
                    <a:pt x="184" y="64"/>
                  </a:lnTo>
                  <a:lnTo>
                    <a:pt x="186" y="64"/>
                  </a:lnTo>
                  <a:lnTo>
                    <a:pt x="189" y="64"/>
                  </a:lnTo>
                  <a:lnTo>
                    <a:pt x="192" y="64"/>
                  </a:lnTo>
                  <a:lnTo>
                    <a:pt x="194" y="64"/>
                  </a:lnTo>
                  <a:lnTo>
                    <a:pt x="197" y="61"/>
                  </a:lnTo>
                  <a:lnTo>
                    <a:pt x="200" y="59"/>
                  </a:lnTo>
                  <a:lnTo>
                    <a:pt x="202" y="56"/>
                  </a:lnTo>
                  <a:lnTo>
                    <a:pt x="205" y="56"/>
                  </a:lnTo>
                  <a:lnTo>
                    <a:pt x="208" y="53"/>
                  </a:lnTo>
                  <a:lnTo>
                    <a:pt x="210" y="53"/>
                  </a:lnTo>
                  <a:lnTo>
                    <a:pt x="213" y="51"/>
                  </a:lnTo>
                  <a:lnTo>
                    <a:pt x="216" y="51"/>
                  </a:lnTo>
                  <a:lnTo>
                    <a:pt x="218" y="51"/>
                  </a:lnTo>
                  <a:lnTo>
                    <a:pt x="218" y="48"/>
                  </a:lnTo>
                  <a:lnTo>
                    <a:pt x="221" y="48"/>
                  </a:lnTo>
                  <a:lnTo>
                    <a:pt x="224" y="48"/>
                  </a:lnTo>
                  <a:lnTo>
                    <a:pt x="224" y="45"/>
                  </a:lnTo>
                  <a:lnTo>
                    <a:pt x="224" y="43"/>
                  </a:lnTo>
                  <a:lnTo>
                    <a:pt x="224" y="40"/>
                  </a:lnTo>
                  <a:lnTo>
                    <a:pt x="224" y="37"/>
                  </a:lnTo>
                  <a:lnTo>
                    <a:pt x="224" y="35"/>
                  </a:lnTo>
                  <a:lnTo>
                    <a:pt x="226" y="35"/>
                  </a:lnTo>
                  <a:lnTo>
                    <a:pt x="226" y="37"/>
                  </a:lnTo>
                  <a:lnTo>
                    <a:pt x="229" y="37"/>
                  </a:lnTo>
                  <a:lnTo>
                    <a:pt x="232" y="37"/>
                  </a:lnTo>
                  <a:lnTo>
                    <a:pt x="234" y="35"/>
                  </a:lnTo>
                  <a:lnTo>
                    <a:pt x="237" y="32"/>
                  </a:lnTo>
                  <a:lnTo>
                    <a:pt x="240" y="32"/>
                  </a:lnTo>
                  <a:lnTo>
                    <a:pt x="245" y="32"/>
                  </a:lnTo>
                  <a:lnTo>
                    <a:pt x="248" y="32"/>
                  </a:lnTo>
                  <a:lnTo>
                    <a:pt x="248" y="29"/>
                  </a:lnTo>
                  <a:lnTo>
                    <a:pt x="250" y="29"/>
                  </a:lnTo>
                  <a:lnTo>
                    <a:pt x="253" y="27"/>
                  </a:lnTo>
                  <a:lnTo>
                    <a:pt x="256" y="24"/>
                  </a:lnTo>
                  <a:lnTo>
                    <a:pt x="258" y="24"/>
                  </a:lnTo>
                  <a:lnTo>
                    <a:pt x="261" y="24"/>
                  </a:lnTo>
                  <a:lnTo>
                    <a:pt x="264" y="24"/>
                  </a:lnTo>
                  <a:lnTo>
                    <a:pt x="266" y="24"/>
                  </a:lnTo>
                  <a:lnTo>
                    <a:pt x="269" y="21"/>
                  </a:lnTo>
                  <a:lnTo>
                    <a:pt x="269" y="19"/>
                  </a:lnTo>
                  <a:lnTo>
                    <a:pt x="272" y="19"/>
                  </a:lnTo>
                  <a:lnTo>
                    <a:pt x="274" y="19"/>
                  </a:lnTo>
                  <a:lnTo>
                    <a:pt x="277" y="16"/>
                  </a:lnTo>
                  <a:lnTo>
                    <a:pt x="280" y="16"/>
                  </a:lnTo>
                  <a:lnTo>
                    <a:pt x="282" y="13"/>
                  </a:lnTo>
                  <a:lnTo>
                    <a:pt x="285" y="13"/>
                  </a:lnTo>
                  <a:lnTo>
                    <a:pt x="288" y="11"/>
                  </a:lnTo>
                  <a:lnTo>
                    <a:pt x="290" y="8"/>
                  </a:lnTo>
                  <a:lnTo>
                    <a:pt x="290" y="5"/>
                  </a:lnTo>
                  <a:lnTo>
                    <a:pt x="293" y="5"/>
                  </a:lnTo>
                  <a:lnTo>
                    <a:pt x="296" y="5"/>
                  </a:lnTo>
                  <a:lnTo>
                    <a:pt x="298" y="5"/>
                  </a:lnTo>
                  <a:lnTo>
                    <a:pt x="298" y="3"/>
                  </a:lnTo>
                  <a:lnTo>
                    <a:pt x="301" y="0"/>
                  </a:lnTo>
                  <a:lnTo>
                    <a:pt x="304" y="0"/>
                  </a:lnTo>
                  <a:lnTo>
                    <a:pt x="306" y="0"/>
                  </a:lnTo>
                  <a:lnTo>
                    <a:pt x="309" y="3"/>
                  </a:lnTo>
                  <a:lnTo>
                    <a:pt x="312" y="3"/>
                  </a:lnTo>
                  <a:lnTo>
                    <a:pt x="314" y="5"/>
                  </a:lnTo>
                  <a:lnTo>
                    <a:pt x="314" y="8"/>
                  </a:lnTo>
                  <a:lnTo>
                    <a:pt x="317" y="8"/>
                  </a:lnTo>
                  <a:lnTo>
                    <a:pt x="320" y="8"/>
                  </a:lnTo>
                  <a:lnTo>
                    <a:pt x="322" y="5"/>
                  </a:lnTo>
                  <a:lnTo>
                    <a:pt x="325" y="3"/>
                  </a:lnTo>
                  <a:lnTo>
                    <a:pt x="325" y="5"/>
                  </a:lnTo>
                  <a:lnTo>
                    <a:pt x="328" y="8"/>
                  </a:lnTo>
                  <a:lnTo>
                    <a:pt x="330" y="5"/>
                  </a:lnTo>
                  <a:lnTo>
                    <a:pt x="333" y="3"/>
                  </a:lnTo>
                  <a:lnTo>
                    <a:pt x="336" y="5"/>
                  </a:lnTo>
                  <a:lnTo>
                    <a:pt x="338" y="5"/>
                  </a:lnTo>
                  <a:lnTo>
                    <a:pt x="341" y="5"/>
                  </a:lnTo>
                  <a:lnTo>
                    <a:pt x="344" y="5"/>
                  </a:lnTo>
                  <a:lnTo>
                    <a:pt x="344" y="3"/>
                  </a:lnTo>
                  <a:lnTo>
                    <a:pt x="346" y="0"/>
                  </a:lnTo>
                  <a:lnTo>
                    <a:pt x="349" y="3"/>
                  </a:lnTo>
                  <a:lnTo>
                    <a:pt x="352" y="3"/>
                  </a:lnTo>
                  <a:lnTo>
                    <a:pt x="354" y="5"/>
                  </a:lnTo>
                  <a:lnTo>
                    <a:pt x="354" y="8"/>
                  </a:lnTo>
                  <a:lnTo>
                    <a:pt x="357" y="8"/>
                  </a:lnTo>
                  <a:lnTo>
                    <a:pt x="360" y="8"/>
                  </a:lnTo>
                  <a:lnTo>
                    <a:pt x="360" y="11"/>
                  </a:lnTo>
                  <a:lnTo>
                    <a:pt x="360" y="13"/>
                  </a:lnTo>
                  <a:lnTo>
                    <a:pt x="360" y="16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26" name="Freeform 1192"/>
            <p:cNvSpPr>
              <a:spLocks/>
            </p:cNvSpPr>
            <p:nvPr/>
          </p:nvSpPr>
          <p:spPr bwMode="auto">
            <a:xfrm>
              <a:off x="3897313" y="4103688"/>
              <a:ext cx="650875" cy="815975"/>
            </a:xfrm>
            <a:custGeom>
              <a:avLst/>
              <a:gdLst>
                <a:gd name="T0" fmla="*/ 2147483647 w 173"/>
                <a:gd name="T1" fmla="*/ 2147483647 h 206"/>
                <a:gd name="T2" fmla="*/ 2147483647 w 173"/>
                <a:gd name="T3" fmla="*/ 2147483647 h 206"/>
                <a:gd name="T4" fmla="*/ 2147483647 w 173"/>
                <a:gd name="T5" fmla="*/ 2147483647 h 206"/>
                <a:gd name="T6" fmla="*/ 2147483647 w 173"/>
                <a:gd name="T7" fmla="*/ 2147483647 h 206"/>
                <a:gd name="T8" fmla="*/ 2147483647 w 173"/>
                <a:gd name="T9" fmla="*/ 2147483647 h 206"/>
                <a:gd name="T10" fmla="*/ 2147483647 w 173"/>
                <a:gd name="T11" fmla="*/ 2147483647 h 206"/>
                <a:gd name="T12" fmla="*/ 2147483647 w 173"/>
                <a:gd name="T13" fmla="*/ 2147483647 h 206"/>
                <a:gd name="T14" fmla="*/ 2147483647 w 173"/>
                <a:gd name="T15" fmla="*/ 2147483647 h 206"/>
                <a:gd name="T16" fmla="*/ 2147483647 w 173"/>
                <a:gd name="T17" fmla="*/ 2147483647 h 206"/>
                <a:gd name="T18" fmla="*/ 2147483647 w 173"/>
                <a:gd name="T19" fmla="*/ 2147483647 h 206"/>
                <a:gd name="T20" fmla="*/ 2147483647 w 173"/>
                <a:gd name="T21" fmla="*/ 2147483647 h 206"/>
                <a:gd name="T22" fmla="*/ 2147483647 w 173"/>
                <a:gd name="T23" fmla="*/ 2147483647 h 206"/>
                <a:gd name="T24" fmla="*/ 2147483647 w 173"/>
                <a:gd name="T25" fmla="*/ 2147483647 h 206"/>
                <a:gd name="T26" fmla="*/ 2147483647 w 173"/>
                <a:gd name="T27" fmla="*/ 2147483647 h 206"/>
                <a:gd name="T28" fmla="*/ 2147483647 w 173"/>
                <a:gd name="T29" fmla="*/ 2147483647 h 206"/>
                <a:gd name="T30" fmla="*/ 2147483647 w 173"/>
                <a:gd name="T31" fmla="*/ 2147483647 h 206"/>
                <a:gd name="T32" fmla="*/ 2147483647 w 173"/>
                <a:gd name="T33" fmla="*/ 2147483647 h 206"/>
                <a:gd name="T34" fmla="*/ 2147483647 w 173"/>
                <a:gd name="T35" fmla="*/ 2147483647 h 206"/>
                <a:gd name="T36" fmla="*/ 2147483647 w 173"/>
                <a:gd name="T37" fmla="*/ 2147483647 h 206"/>
                <a:gd name="T38" fmla="*/ 2147483647 w 173"/>
                <a:gd name="T39" fmla="*/ 2147483647 h 206"/>
                <a:gd name="T40" fmla="*/ 2147483647 w 173"/>
                <a:gd name="T41" fmla="*/ 2147483647 h 206"/>
                <a:gd name="T42" fmla="*/ 2147483647 w 173"/>
                <a:gd name="T43" fmla="*/ 2147483647 h 206"/>
                <a:gd name="T44" fmla="*/ 2147483647 w 173"/>
                <a:gd name="T45" fmla="*/ 2147483647 h 206"/>
                <a:gd name="T46" fmla="*/ 2147483647 w 173"/>
                <a:gd name="T47" fmla="*/ 2147483647 h 206"/>
                <a:gd name="T48" fmla="*/ 2147483647 w 173"/>
                <a:gd name="T49" fmla="*/ 2147483647 h 206"/>
                <a:gd name="T50" fmla="*/ 2147483647 w 173"/>
                <a:gd name="T51" fmla="*/ 2147483647 h 206"/>
                <a:gd name="T52" fmla="*/ 2147483647 w 173"/>
                <a:gd name="T53" fmla="*/ 2147483647 h 206"/>
                <a:gd name="T54" fmla="*/ 2147483647 w 173"/>
                <a:gd name="T55" fmla="*/ 2147483647 h 206"/>
                <a:gd name="T56" fmla="*/ 2147483647 w 173"/>
                <a:gd name="T57" fmla="*/ 2147483647 h 206"/>
                <a:gd name="T58" fmla="*/ 2147483647 w 173"/>
                <a:gd name="T59" fmla="*/ 2147483647 h 206"/>
                <a:gd name="T60" fmla="*/ 2147483647 w 173"/>
                <a:gd name="T61" fmla="*/ 2147483647 h 206"/>
                <a:gd name="T62" fmla="*/ 2147483647 w 173"/>
                <a:gd name="T63" fmla="*/ 2147483647 h 206"/>
                <a:gd name="T64" fmla="*/ 2147483647 w 173"/>
                <a:gd name="T65" fmla="*/ 2147483647 h 206"/>
                <a:gd name="T66" fmla="*/ 2147483647 w 173"/>
                <a:gd name="T67" fmla="*/ 2147483647 h 206"/>
                <a:gd name="T68" fmla="*/ 2147483647 w 173"/>
                <a:gd name="T69" fmla="*/ 2147483647 h 206"/>
                <a:gd name="T70" fmla="*/ 2147483647 w 173"/>
                <a:gd name="T71" fmla="*/ 2147483647 h 206"/>
                <a:gd name="T72" fmla="*/ 2147483647 w 173"/>
                <a:gd name="T73" fmla="*/ 2147483647 h 206"/>
                <a:gd name="T74" fmla="*/ 2147483647 w 173"/>
                <a:gd name="T75" fmla="*/ 2147483647 h 206"/>
                <a:gd name="T76" fmla="*/ 2147483647 w 173"/>
                <a:gd name="T77" fmla="*/ 2147483647 h 206"/>
                <a:gd name="T78" fmla="*/ 2147483647 w 173"/>
                <a:gd name="T79" fmla="*/ 2147483647 h 206"/>
                <a:gd name="T80" fmla="*/ 2147483647 w 173"/>
                <a:gd name="T81" fmla="*/ 2147483647 h 206"/>
                <a:gd name="T82" fmla="*/ 2147483647 w 173"/>
                <a:gd name="T83" fmla="*/ 2147483647 h 206"/>
                <a:gd name="T84" fmla="*/ 2147483647 w 173"/>
                <a:gd name="T85" fmla="*/ 0 h 206"/>
                <a:gd name="T86" fmla="*/ 2147483647 w 173"/>
                <a:gd name="T87" fmla="*/ 2147483647 h 206"/>
                <a:gd name="T88" fmla="*/ 2147483647 w 173"/>
                <a:gd name="T89" fmla="*/ 2147483647 h 206"/>
                <a:gd name="T90" fmla="*/ 2147483647 w 173"/>
                <a:gd name="T91" fmla="*/ 0 h 20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73"/>
                <a:gd name="T139" fmla="*/ 0 h 206"/>
                <a:gd name="T140" fmla="*/ 173 w 173"/>
                <a:gd name="T141" fmla="*/ 206 h 20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73" h="206">
                  <a:moveTo>
                    <a:pt x="82" y="155"/>
                  </a:moveTo>
                  <a:lnTo>
                    <a:pt x="82" y="158"/>
                  </a:lnTo>
                  <a:lnTo>
                    <a:pt x="82" y="163"/>
                  </a:lnTo>
                  <a:lnTo>
                    <a:pt x="85" y="163"/>
                  </a:lnTo>
                  <a:lnTo>
                    <a:pt x="85" y="166"/>
                  </a:lnTo>
                  <a:lnTo>
                    <a:pt x="88" y="166"/>
                  </a:lnTo>
                  <a:lnTo>
                    <a:pt x="90" y="168"/>
                  </a:lnTo>
                  <a:lnTo>
                    <a:pt x="93" y="168"/>
                  </a:lnTo>
                  <a:lnTo>
                    <a:pt x="93" y="171"/>
                  </a:lnTo>
                  <a:lnTo>
                    <a:pt x="93" y="174"/>
                  </a:lnTo>
                  <a:lnTo>
                    <a:pt x="90" y="176"/>
                  </a:lnTo>
                  <a:lnTo>
                    <a:pt x="88" y="179"/>
                  </a:lnTo>
                  <a:lnTo>
                    <a:pt x="85" y="182"/>
                  </a:lnTo>
                  <a:lnTo>
                    <a:pt x="80" y="184"/>
                  </a:lnTo>
                  <a:lnTo>
                    <a:pt x="74" y="190"/>
                  </a:lnTo>
                  <a:lnTo>
                    <a:pt x="72" y="195"/>
                  </a:lnTo>
                  <a:lnTo>
                    <a:pt x="69" y="198"/>
                  </a:lnTo>
                  <a:lnTo>
                    <a:pt x="66" y="203"/>
                  </a:lnTo>
                  <a:lnTo>
                    <a:pt x="64" y="206"/>
                  </a:lnTo>
                  <a:lnTo>
                    <a:pt x="58" y="206"/>
                  </a:lnTo>
                  <a:lnTo>
                    <a:pt x="56" y="203"/>
                  </a:lnTo>
                  <a:lnTo>
                    <a:pt x="53" y="203"/>
                  </a:lnTo>
                  <a:lnTo>
                    <a:pt x="48" y="206"/>
                  </a:lnTo>
                  <a:lnTo>
                    <a:pt x="45" y="206"/>
                  </a:lnTo>
                  <a:lnTo>
                    <a:pt x="42" y="206"/>
                  </a:lnTo>
                  <a:lnTo>
                    <a:pt x="40" y="206"/>
                  </a:lnTo>
                  <a:lnTo>
                    <a:pt x="37" y="206"/>
                  </a:lnTo>
                  <a:lnTo>
                    <a:pt x="34" y="203"/>
                  </a:lnTo>
                  <a:lnTo>
                    <a:pt x="32" y="200"/>
                  </a:lnTo>
                  <a:lnTo>
                    <a:pt x="29" y="198"/>
                  </a:lnTo>
                  <a:lnTo>
                    <a:pt x="24" y="198"/>
                  </a:lnTo>
                  <a:lnTo>
                    <a:pt x="21" y="198"/>
                  </a:lnTo>
                  <a:lnTo>
                    <a:pt x="21" y="195"/>
                  </a:lnTo>
                  <a:lnTo>
                    <a:pt x="21" y="192"/>
                  </a:lnTo>
                  <a:lnTo>
                    <a:pt x="24" y="187"/>
                  </a:lnTo>
                  <a:lnTo>
                    <a:pt x="26" y="184"/>
                  </a:lnTo>
                  <a:lnTo>
                    <a:pt x="32" y="182"/>
                  </a:lnTo>
                  <a:lnTo>
                    <a:pt x="34" y="179"/>
                  </a:lnTo>
                  <a:lnTo>
                    <a:pt x="34" y="174"/>
                  </a:lnTo>
                  <a:lnTo>
                    <a:pt x="34" y="171"/>
                  </a:lnTo>
                  <a:lnTo>
                    <a:pt x="32" y="168"/>
                  </a:lnTo>
                  <a:lnTo>
                    <a:pt x="29" y="166"/>
                  </a:lnTo>
                  <a:lnTo>
                    <a:pt x="26" y="163"/>
                  </a:lnTo>
                  <a:lnTo>
                    <a:pt x="24" y="160"/>
                  </a:lnTo>
                  <a:lnTo>
                    <a:pt x="18" y="158"/>
                  </a:lnTo>
                  <a:lnTo>
                    <a:pt x="16" y="158"/>
                  </a:lnTo>
                  <a:lnTo>
                    <a:pt x="13" y="155"/>
                  </a:lnTo>
                  <a:lnTo>
                    <a:pt x="10" y="155"/>
                  </a:lnTo>
                  <a:lnTo>
                    <a:pt x="8" y="152"/>
                  </a:lnTo>
                  <a:lnTo>
                    <a:pt x="5" y="152"/>
                  </a:lnTo>
                  <a:lnTo>
                    <a:pt x="5" y="150"/>
                  </a:lnTo>
                  <a:lnTo>
                    <a:pt x="5" y="147"/>
                  </a:lnTo>
                  <a:lnTo>
                    <a:pt x="2" y="144"/>
                  </a:lnTo>
                  <a:lnTo>
                    <a:pt x="2" y="142"/>
                  </a:lnTo>
                  <a:lnTo>
                    <a:pt x="0" y="139"/>
                  </a:lnTo>
                  <a:lnTo>
                    <a:pt x="2" y="136"/>
                  </a:lnTo>
                  <a:lnTo>
                    <a:pt x="5" y="134"/>
                  </a:lnTo>
                  <a:lnTo>
                    <a:pt x="8" y="131"/>
                  </a:lnTo>
                  <a:lnTo>
                    <a:pt x="5" y="128"/>
                  </a:lnTo>
                  <a:lnTo>
                    <a:pt x="8" y="126"/>
                  </a:lnTo>
                  <a:lnTo>
                    <a:pt x="10" y="123"/>
                  </a:lnTo>
                  <a:lnTo>
                    <a:pt x="13" y="123"/>
                  </a:lnTo>
                  <a:lnTo>
                    <a:pt x="13" y="120"/>
                  </a:lnTo>
                  <a:lnTo>
                    <a:pt x="10" y="118"/>
                  </a:lnTo>
                  <a:lnTo>
                    <a:pt x="10" y="115"/>
                  </a:lnTo>
                  <a:lnTo>
                    <a:pt x="10" y="112"/>
                  </a:lnTo>
                  <a:lnTo>
                    <a:pt x="10" y="107"/>
                  </a:lnTo>
                  <a:lnTo>
                    <a:pt x="13" y="102"/>
                  </a:lnTo>
                  <a:lnTo>
                    <a:pt x="16" y="99"/>
                  </a:lnTo>
                  <a:lnTo>
                    <a:pt x="16" y="94"/>
                  </a:lnTo>
                  <a:lnTo>
                    <a:pt x="16" y="91"/>
                  </a:lnTo>
                  <a:lnTo>
                    <a:pt x="16" y="88"/>
                  </a:lnTo>
                  <a:lnTo>
                    <a:pt x="16" y="86"/>
                  </a:lnTo>
                  <a:lnTo>
                    <a:pt x="18" y="83"/>
                  </a:lnTo>
                  <a:lnTo>
                    <a:pt x="21" y="83"/>
                  </a:lnTo>
                  <a:lnTo>
                    <a:pt x="24" y="83"/>
                  </a:lnTo>
                  <a:lnTo>
                    <a:pt x="24" y="80"/>
                  </a:lnTo>
                  <a:lnTo>
                    <a:pt x="26" y="78"/>
                  </a:lnTo>
                  <a:lnTo>
                    <a:pt x="26" y="75"/>
                  </a:lnTo>
                  <a:lnTo>
                    <a:pt x="29" y="72"/>
                  </a:lnTo>
                  <a:lnTo>
                    <a:pt x="29" y="67"/>
                  </a:lnTo>
                  <a:lnTo>
                    <a:pt x="29" y="64"/>
                  </a:lnTo>
                  <a:lnTo>
                    <a:pt x="32" y="62"/>
                  </a:lnTo>
                  <a:lnTo>
                    <a:pt x="37" y="59"/>
                  </a:lnTo>
                  <a:lnTo>
                    <a:pt x="40" y="62"/>
                  </a:lnTo>
                  <a:lnTo>
                    <a:pt x="42" y="59"/>
                  </a:lnTo>
                  <a:lnTo>
                    <a:pt x="45" y="59"/>
                  </a:lnTo>
                  <a:lnTo>
                    <a:pt x="48" y="56"/>
                  </a:lnTo>
                  <a:lnTo>
                    <a:pt x="48" y="54"/>
                  </a:lnTo>
                  <a:lnTo>
                    <a:pt x="50" y="51"/>
                  </a:lnTo>
                  <a:lnTo>
                    <a:pt x="50" y="48"/>
                  </a:lnTo>
                  <a:lnTo>
                    <a:pt x="53" y="48"/>
                  </a:lnTo>
                  <a:lnTo>
                    <a:pt x="53" y="51"/>
                  </a:lnTo>
                  <a:lnTo>
                    <a:pt x="58" y="51"/>
                  </a:lnTo>
                  <a:lnTo>
                    <a:pt x="61" y="51"/>
                  </a:lnTo>
                  <a:lnTo>
                    <a:pt x="64" y="51"/>
                  </a:lnTo>
                  <a:lnTo>
                    <a:pt x="66" y="48"/>
                  </a:lnTo>
                  <a:lnTo>
                    <a:pt x="69" y="48"/>
                  </a:lnTo>
                  <a:lnTo>
                    <a:pt x="69" y="43"/>
                  </a:lnTo>
                  <a:lnTo>
                    <a:pt x="74" y="38"/>
                  </a:lnTo>
                  <a:lnTo>
                    <a:pt x="77" y="35"/>
                  </a:lnTo>
                  <a:lnTo>
                    <a:pt x="80" y="30"/>
                  </a:lnTo>
                  <a:lnTo>
                    <a:pt x="82" y="27"/>
                  </a:lnTo>
                  <a:lnTo>
                    <a:pt x="88" y="24"/>
                  </a:lnTo>
                  <a:lnTo>
                    <a:pt x="93" y="24"/>
                  </a:lnTo>
                  <a:lnTo>
                    <a:pt x="96" y="22"/>
                  </a:lnTo>
                  <a:lnTo>
                    <a:pt x="98" y="19"/>
                  </a:lnTo>
                  <a:lnTo>
                    <a:pt x="98" y="16"/>
                  </a:lnTo>
                  <a:lnTo>
                    <a:pt x="101" y="16"/>
                  </a:lnTo>
                  <a:lnTo>
                    <a:pt x="104" y="14"/>
                  </a:lnTo>
                  <a:lnTo>
                    <a:pt x="106" y="11"/>
                  </a:lnTo>
                  <a:lnTo>
                    <a:pt x="109" y="8"/>
                  </a:lnTo>
                  <a:lnTo>
                    <a:pt x="112" y="8"/>
                  </a:lnTo>
                  <a:lnTo>
                    <a:pt x="114" y="6"/>
                  </a:lnTo>
                  <a:lnTo>
                    <a:pt x="117" y="6"/>
                  </a:lnTo>
                  <a:lnTo>
                    <a:pt x="120" y="6"/>
                  </a:lnTo>
                  <a:lnTo>
                    <a:pt x="122" y="6"/>
                  </a:lnTo>
                  <a:lnTo>
                    <a:pt x="125" y="3"/>
                  </a:lnTo>
                  <a:lnTo>
                    <a:pt x="128" y="3"/>
                  </a:lnTo>
                  <a:lnTo>
                    <a:pt x="130" y="3"/>
                  </a:lnTo>
                  <a:lnTo>
                    <a:pt x="133" y="6"/>
                  </a:lnTo>
                  <a:lnTo>
                    <a:pt x="138" y="6"/>
                  </a:lnTo>
                  <a:lnTo>
                    <a:pt x="141" y="6"/>
                  </a:lnTo>
                  <a:lnTo>
                    <a:pt x="144" y="6"/>
                  </a:lnTo>
                  <a:lnTo>
                    <a:pt x="146" y="6"/>
                  </a:lnTo>
                  <a:lnTo>
                    <a:pt x="149" y="3"/>
                  </a:lnTo>
                  <a:lnTo>
                    <a:pt x="149" y="0"/>
                  </a:lnTo>
                  <a:lnTo>
                    <a:pt x="152" y="0"/>
                  </a:lnTo>
                  <a:lnTo>
                    <a:pt x="154" y="0"/>
                  </a:lnTo>
                  <a:lnTo>
                    <a:pt x="157" y="0"/>
                  </a:lnTo>
                  <a:lnTo>
                    <a:pt x="160" y="3"/>
                  </a:lnTo>
                  <a:lnTo>
                    <a:pt x="160" y="6"/>
                  </a:lnTo>
                  <a:lnTo>
                    <a:pt x="162" y="6"/>
                  </a:lnTo>
                  <a:lnTo>
                    <a:pt x="165" y="3"/>
                  </a:lnTo>
                  <a:lnTo>
                    <a:pt x="168" y="3"/>
                  </a:lnTo>
                  <a:lnTo>
                    <a:pt x="168" y="0"/>
                  </a:lnTo>
                  <a:lnTo>
                    <a:pt x="170" y="0"/>
                  </a:lnTo>
                  <a:lnTo>
                    <a:pt x="173" y="0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27" name="Freeform 1193"/>
            <p:cNvSpPr>
              <a:spLocks/>
            </p:cNvSpPr>
            <p:nvPr/>
          </p:nvSpPr>
          <p:spPr bwMode="auto">
            <a:xfrm>
              <a:off x="4116388" y="4635500"/>
              <a:ext cx="800100" cy="125413"/>
            </a:xfrm>
            <a:custGeom>
              <a:avLst/>
              <a:gdLst>
                <a:gd name="T0" fmla="*/ 2147483647 w 214"/>
                <a:gd name="T1" fmla="*/ 2147483647 h 32"/>
                <a:gd name="T2" fmla="*/ 2147483647 w 214"/>
                <a:gd name="T3" fmla="*/ 2147483647 h 32"/>
                <a:gd name="T4" fmla="*/ 2147483647 w 214"/>
                <a:gd name="T5" fmla="*/ 2147483647 h 32"/>
                <a:gd name="T6" fmla="*/ 2147483647 w 214"/>
                <a:gd name="T7" fmla="*/ 2147483647 h 32"/>
                <a:gd name="T8" fmla="*/ 2147483647 w 214"/>
                <a:gd name="T9" fmla="*/ 2147483647 h 32"/>
                <a:gd name="T10" fmla="*/ 2147483647 w 214"/>
                <a:gd name="T11" fmla="*/ 2147483647 h 32"/>
                <a:gd name="T12" fmla="*/ 2147483647 w 214"/>
                <a:gd name="T13" fmla="*/ 2147483647 h 32"/>
                <a:gd name="T14" fmla="*/ 2147483647 w 214"/>
                <a:gd name="T15" fmla="*/ 2147483647 h 32"/>
                <a:gd name="T16" fmla="*/ 2147483647 w 214"/>
                <a:gd name="T17" fmla="*/ 2147483647 h 32"/>
                <a:gd name="T18" fmla="*/ 2147483647 w 214"/>
                <a:gd name="T19" fmla="*/ 2147483647 h 32"/>
                <a:gd name="T20" fmla="*/ 2147483647 w 214"/>
                <a:gd name="T21" fmla="*/ 2147483647 h 32"/>
                <a:gd name="T22" fmla="*/ 2147483647 w 214"/>
                <a:gd name="T23" fmla="*/ 2147483647 h 32"/>
                <a:gd name="T24" fmla="*/ 2147483647 w 214"/>
                <a:gd name="T25" fmla="*/ 2147483647 h 32"/>
                <a:gd name="T26" fmla="*/ 2147483647 w 214"/>
                <a:gd name="T27" fmla="*/ 2147483647 h 32"/>
                <a:gd name="T28" fmla="*/ 2147483647 w 214"/>
                <a:gd name="T29" fmla="*/ 2147483647 h 32"/>
                <a:gd name="T30" fmla="*/ 2147483647 w 214"/>
                <a:gd name="T31" fmla="*/ 2147483647 h 32"/>
                <a:gd name="T32" fmla="*/ 2147483647 w 214"/>
                <a:gd name="T33" fmla="*/ 2147483647 h 32"/>
                <a:gd name="T34" fmla="*/ 2147483647 w 214"/>
                <a:gd name="T35" fmla="*/ 2147483647 h 32"/>
                <a:gd name="T36" fmla="*/ 2147483647 w 214"/>
                <a:gd name="T37" fmla="*/ 2147483647 h 32"/>
                <a:gd name="T38" fmla="*/ 2147483647 w 214"/>
                <a:gd name="T39" fmla="*/ 2147483647 h 32"/>
                <a:gd name="T40" fmla="*/ 2147483647 w 214"/>
                <a:gd name="T41" fmla="*/ 2147483647 h 32"/>
                <a:gd name="T42" fmla="*/ 2147483647 w 214"/>
                <a:gd name="T43" fmla="*/ 2147483647 h 32"/>
                <a:gd name="T44" fmla="*/ 2147483647 w 214"/>
                <a:gd name="T45" fmla="*/ 2147483647 h 32"/>
                <a:gd name="T46" fmla="*/ 2147483647 w 214"/>
                <a:gd name="T47" fmla="*/ 2147483647 h 32"/>
                <a:gd name="T48" fmla="*/ 2147483647 w 214"/>
                <a:gd name="T49" fmla="*/ 2147483647 h 32"/>
                <a:gd name="T50" fmla="*/ 2147483647 w 214"/>
                <a:gd name="T51" fmla="*/ 2147483647 h 32"/>
                <a:gd name="T52" fmla="*/ 2147483647 w 214"/>
                <a:gd name="T53" fmla="*/ 0 h 32"/>
                <a:gd name="T54" fmla="*/ 2147483647 w 214"/>
                <a:gd name="T55" fmla="*/ 2147483647 h 32"/>
                <a:gd name="T56" fmla="*/ 2147483647 w 214"/>
                <a:gd name="T57" fmla="*/ 2147483647 h 32"/>
                <a:gd name="T58" fmla="*/ 2147483647 w 214"/>
                <a:gd name="T59" fmla="*/ 2147483647 h 32"/>
                <a:gd name="T60" fmla="*/ 2147483647 w 214"/>
                <a:gd name="T61" fmla="*/ 2147483647 h 32"/>
                <a:gd name="T62" fmla="*/ 2147483647 w 214"/>
                <a:gd name="T63" fmla="*/ 2147483647 h 32"/>
                <a:gd name="T64" fmla="*/ 2147483647 w 214"/>
                <a:gd name="T65" fmla="*/ 2147483647 h 32"/>
                <a:gd name="T66" fmla="*/ 2147483647 w 214"/>
                <a:gd name="T67" fmla="*/ 2147483647 h 32"/>
                <a:gd name="T68" fmla="*/ 2147483647 w 214"/>
                <a:gd name="T69" fmla="*/ 2147483647 h 32"/>
                <a:gd name="T70" fmla="*/ 2147483647 w 214"/>
                <a:gd name="T71" fmla="*/ 2147483647 h 32"/>
                <a:gd name="T72" fmla="*/ 2147483647 w 214"/>
                <a:gd name="T73" fmla="*/ 2147483647 h 32"/>
                <a:gd name="T74" fmla="*/ 2147483647 w 214"/>
                <a:gd name="T75" fmla="*/ 2147483647 h 32"/>
                <a:gd name="T76" fmla="*/ 2147483647 w 214"/>
                <a:gd name="T77" fmla="*/ 2147483647 h 32"/>
                <a:gd name="T78" fmla="*/ 2147483647 w 214"/>
                <a:gd name="T79" fmla="*/ 2147483647 h 32"/>
                <a:gd name="T80" fmla="*/ 2147483647 w 214"/>
                <a:gd name="T81" fmla="*/ 2147483647 h 32"/>
                <a:gd name="T82" fmla="*/ 2147483647 w 214"/>
                <a:gd name="T83" fmla="*/ 2147483647 h 32"/>
                <a:gd name="T84" fmla="*/ 2147483647 w 214"/>
                <a:gd name="T85" fmla="*/ 2147483647 h 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4"/>
                <a:gd name="T130" fmla="*/ 0 h 32"/>
                <a:gd name="T131" fmla="*/ 214 w 214"/>
                <a:gd name="T132" fmla="*/ 32 h 3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4" h="32">
                  <a:moveTo>
                    <a:pt x="0" y="5"/>
                  </a:moveTo>
                  <a:lnTo>
                    <a:pt x="3" y="5"/>
                  </a:lnTo>
                  <a:lnTo>
                    <a:pt x="6" y="8"/>
                  </a:lnTo>
                  <a:lnTo>
                    <a:pt x="11" y="10"/>
                  </a:lnTo>
                  <a:lnTo>
                    <a:pt x="14" y="10"/>
                  </a:lnTo>
                  <a:lnTo>
                    <a:pt x="19" y="10"/>
                  </a:lnTo>
                  <a:lnTo>
                    <a:pt x="24" y="13"/>
                  </a:lnTo>
                  <a:lnTo>
                    <a:pt x="30" y="13"/>
                  </a:lnTo>
                  <a:lnTo>
                    <a:pt x="35" y="10"/>
                  </a:lnTo>
                  <a:lnTo>
                    <a:pt x="40" y="10"/>
                  </a:lnTo>
                  <a:lnTo>
                    <a:pt x="43" y="8"/>
                  </a:lnTo>
                  <a:lnTo>
                    <a:pt x="46" y="8"/>
                  </a:lnTo>
                  <a:lnTo>
                    <a:pt x="46" y="5"/>
                  </a:lnTo>
                  <a:lnTo>
                    <a:pt x="48" y="8"/>
                  </a:lnTo>
                  <a:lnTo>
                    <a:pt x="51" y="8"/>
                  </a:lnTo>
                  <a:lnTo>
                    <a:pt x="51" y="10"/>
                  </a:lnTo>
                  <a:lnTo>
                    <a:pt x="54" y="13"/>
                  </a:lnTo>
                  <a:lnTo>
                    <a:pt x="56" y="16"/>
                  </a:lnTo>
                  <a:lnTo>
                    <a:pt x="59" y="18"/>
                  </a:lnTo>
                  <a:lnTo>
                    <a:pt x="62" y="21"/>
                  </a:lnTo>
                  <a:lnTo>
                    <a:pt x="64" y="24"/>
                  </a:lnTo>
                  <a:lnTo>
                    <a:pt x="67" y="26"/>
                  </a:lnTo>
                  <a:lnTo>
                    <a:pt x="70" y="29"/>
                  </a:lnTo>
                  <a:lnTo>
                    <a:pt x="72" y="32"/>
                  </a:lnTo>
                  <a:lnTo>
                    <a:pt x="75" y="32"/>
                  </a:lnTo>
                  <a:lnTo>
                    <a:pt x="80" y="32"/>
                  </a:lnTo>
                  <a:lnTo>
                    <a:pt x="83" y="32"/>
                  </a:lnTo>
                  <a:lnTo>
                    <a:pt x="88" y="32"/>
                  </a:lnTo>
                  <a:lnTo>
                    <a:pt x="91" y="29"/>
                  </a:lnTo>
                  <a:lnTo>
                    <a:pt x="94" y="29"/>
                  </a:lnTo>
                  <a:lnTo>
                    <a:pt x="96" y="29"/>
                  </a:lnTo>
                  <a:lnTo>
                    <a:pt x="99" y="29"/>
                  </a:lnTo>
                  <a:lnTo>
                    <a:pt x="102" y="29"/>
                  </a:lnTo>
                  <a:lnTo>
                    <a:pt x="104" y="29"/>
                  </a:lnTo>
                  <a:lnTo>
                    <a:pt x="107" y="26"/>
                  </a:lnTo>
                  <a:lnTo>
                    <a:pt x="110" y="26"/>
                  </a:lnTo>
                  <a:lnTo>
                    <a:pt x="112" y="24"/>
                  </a:lnTo>
                  <a:lnTo>
                    <a:pt x="115" y="24"/>
                  </a:lnTo>
                  <a:lnTo>
                    <a:pt x="118" y="21"/>
                  </a:lnTo>
                  <a:lnTo>
                    <a:pt x="120" y="18"/>
                  </a:lnTo>
                  <a:lnTo>
                    <a:pt x="120" y="16"/>
                  </a:lnTo>
                  <a:lnTo>
                    <a:pt x="118" y="16"/>
                  </a:lnTo>
                  <a:lnTo>
                    <a:pt x="115" y="16"/>
                  </a:lnTo>
                  <a:lnTo>
                    <a:pt x="118" y="13"/>
                  </a:lnTo>
                  <a:lnTo>
                    <a:pt x="120" y="10"/>
                  </a:lnTo>
                  <a:lnTo>
                    <a:pt x="120" y="8"/>
                  </a:lnTo>
                  <a:lnTo>
                    <a:pt x="123" y="8"/>
                  </a:lnTo>
                  <a:lnTo>
                    <a:pt x="126" y="8"/>
                  </a:lnTo>
                  <a:lnTo>
                    <a:pt x="126" y="5"/>
                  </a:lnTo>
                  <a:lnTo>
                    <a:pt x="128" y="5"/>
                  </a:lnTo>
                  <a:lnTo>
                    <a:pt x="128" y="2"/>
                  </a:lnTo>
                  <a:lnTo>
                    <a:pt x="131" y="2"/>
                  </a:lnTo>
                  <a:lnTo>
                    <a:pt x="131" y="0"/>
                  </a:lnTo>
                  <a:lnTo>
                    <a:pt x="134" y="0"/>
                  </a:lnTo>
                  <a:lnTo>
                    <a:pt x="136" y="0"/>
                  </a:lnTo>
                  <a:lnTo>
                    <a:pt x="139" y="2"/>
                  </a:lnTo>
                  <a:lnTo>
                    <a:pt x="139" y="5"/>
                  </a:lnTo>
                  <a:lnTo>
                    <a:pt x="139" y="8"/>
                  </a:lnTo>
                  <a:lnTo>
                    <a:pt x="142" y="8"/>
                  </a:lnTo>
                  <a:lnTo>
                    <a:pt x="144" y="10"/>
                  </a:lnTo>
                  <a:lnTo>
                    <a:pt x="147" y="10"/>
                  </a:lnTo>
                  <a:lnTo>
                    <a:pt x="150" y="10"/>
                  </a:lnTo>
                  <a:lnTo>
                    <a:pt x="152" y="10"/>
                  </a:lnTo>
                  <a:lnTo>
                    <a:pt x="155" y="10"/>
                  </a:lnTo>
                  <a:lnTo>
                    <a:pt x="158" y="10"/>
                  </a:lnTo>
                  <a:lnTo>
                    <a:pt x="163" y="13"/>
                  </a:lnTo>
                  <a:lnTo>
                    <a:pt x="166" y="13"/>
                  </a:lnTo>
                  <a:lnTo>
                    <a:pt x="168" y="13"/>
                  </a:lnTo>
                  <a:lnTo>
                    <a:pt x="171" y="13"/>
                  </a:lnTo>
                  <a:lnTo>
                    <a:pt x="174" y="13"/>
                  </a:lnTo>
                  <a:lnTo>
                    <a:pt x="179" y="13"/>
                  </a:lnTo>
                  <a:lnTo>
                    <a:pt x="184" y="13"/>
                  </a:lnTo>
                  <a:lnTo>
                    <a:pt x="187" y="16"/>
                  </a:lnTo>
                  <a:lnTo>
                    <a:pt x="192" y="18"/>
                  </a:lnTo>
                  <a:lnTo>
                    <a:pt x="195" y="18"/>
                  </a:lnTo>
                  <a:lnTo>
                    <a:pt x="198" y="21"/>
                  </a:lnTo>
                  <a:lnTo>
                    <a:pt x="198" y="24"/>
                  </a:lnTo>
                  <a:lnTo>
                    <a:pt x="200" y="26"/>
                  </a:lnTo>
                  <a:lnTo>
                    <a:pt x="203" y="26"/>
                  </a:lnTo>
                  <a:lnTo>
                    <a:pt x="203" y="24"/>
                  </a:lnTo>
                  <a:lnTo>
                    <a:pt x="203" y="21"/>
                  </a:lnTo>
                  <a:lnTo>
                    <a:pt x="203" y="18"/>
                  </a:lnTo>
                  <a:lnTo>
                    <a:pt x="206" y="16"/>
                  </a:lnTo>
                  <a:lnTo>
                    <a:pt x="208" y="13"/>
                  </a:lnTo>
                  <a:lnTo>
                    <a:pt x="211" y="10"/>
                  </a:lnTo>
                  <a:lnTo>
                    <a:pt x="211" y="8"/>
                  </a:lnTo>
                  <a:lnTo>
                    <a:pt x="214" y="5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28" name="Freeform 1194"/>
            <p:cNvSpPr>
              <a:spLocks/>
            </p:cNvSpPr>
            <p:nvPr/>
          </p:nvSpPr>
          <p:spPr bwMode="auto">
            <a:xfrm>
              <a:off x="4086225" y="4579938"/>
              <a:ext cx="923925" cy="695325"/>
            </a:xfrm>
            <a:custGeom>
              <a:avLst/>
              <a:gdLst>
                <a:gd name="T0" fmla="*/ 2147483647 w 246"/>
                <a:gd name="T1" fmla="*/ 2147483647 h 176"/>
                <a:gd name="T2" fmla="*/ 0 w 246"/>
                <a:gd name="T3" fmla="*/ 2147483647 h 176"/>
                <a:gd name="T4" fmla="*/ 2147483647 w 246"/>
                <a:gd name="T5" fmla="*/ 2147483647 h 176"/>
                <a:gd name="T6" fmla="*/ 2147483647 w 246"/>
                <a:gd name="T7" fmla="*/ 2147483647 h 176"/>
                <a:gd name="T8" fmla="*/ 2147483647 w 246"/>
                <a:gd name="T9" fmla="*/ 2147483647 h 176"/>
                <a:gd name="T10" fmla="*/ 2147483647 w 246"/>
                <a:gd name="T11" fmla="*/ 2147483647 h 176"/>
                <a:gd name="T12" fmla="*/ 2147483647 w 246"/>
                <a:gd name="T13" fmla="*/ 2147483647 h 176"/>
                <a:gd name="T14" fmla="*/ 2147483647 w 246"/>
                <a:gd name="T15" fmla="*/ 2147483647 h 176"/>
                <a:gd name="T16" fmla="*/ 2147483647 w 246"/>
                <a:gd name="T17" fmla="*/ 2147483647 h 176"/>
                <a:gd name="T18" fmla="*/ 2147483647 w 246"/>
                <a:gd name="T19" fmla="*/ 2147483647 h 176"/>
                <a:gd name="T20" fmla="*/ 2147483647 w 246"/>
                <a:gd name="T21" fmla="*/ 2147483647 h 176"/>
                <a:gd name="T22" fmla="*/ 2147483647 w 246"/>
                <a:gd name="T23" fmla="*/ 2147483647 h 176"/>
                <a:gd name="T24" fmla="*/ 2147483647 w 246"/>
                <a:gd name="T25" fmla="*/ 2147483647 h 176"/>
                <a:gd name="T26" fmla="*/ 2147483647 w 246"/>
                <a:gd name="T27" fmla="*/ 2147483647 h 176"/>
                <a:gd name="T28" fmla="*/ 2147483647 w 246"/>
                <a:gd name="T29" fmla="*/ 2147483647 h 176"/>
                <a:gd name="T30" fmla="*/ 2147483647 w 246"/>
                <a:gd name="T31" fmla="*/ 2147483647 h 176"/>
                <a:gd name="T32" fmla="*/ 2147483647 w 246"/>
                <a:gd name="T33" fmla="*/ 2147483647 h 176"/>
                <a:gd name="T34" fmla="*/ 2147483647 w 246"/>
                <a:gd name="T35" fmla="*/ 2147483647 h 176"/>
                <a:gd name="T36" fmla="*/ 2147483647 w 246"/>
                <a:gd name="T37" fmla="*/ 2147483647 h 176"/>
                <a:gd name="T38" fmla="*/ 2147483647 w 246"/>
                <a:gd name="T39" fmla="*/ 2147483647 h 176"/>
                <a:gd name="T40" fmla="*/ 2147483647 w 246"/>
                <a:gd name="T41" fmla="*/ 2147483647 h 176"/>
                <a:gd name="T42" fmla="*/ 2147483647 w 246"/>
                <a:gd name="T43" fmla="*/ 2147483647 h 176"/>
                <a:gd name="T44" fmla="*/ 2147483647 w 246"/>
                <a:gd name="T45" fmla="*/ 2147483647 h 176"/>
                <a:gd name="T46" fmla="*/ 2147483647 w 246"/>
                <a:gd name="T47" fmla="*/ 2147483647 h 176"/>
                <a:gd name="T48" fmla="*/ 2147483647 w 246"/>
                <a:gd name="T49" fmla="*/ 2147483647 h 176"/>
                <a:gd name="T50" fmla="*/ 2147483647 w 246"/>
                <a:gd name="T51" fmla="*/ 2147483647 h 176"/>
                <a:gd name="T52" fmla="*/ 2147483647 w 246"/>
                <a:gd name="T53" fmla="*/ 2147483647 h 176"/>
                <a:gd name="T54" fmla="*/ 2147483647 w 246"/>
                <a:gd name="T55" fmla="*/ 2147483647 h 176"/>
                <a:gd name="T56" fmla="*/ 2147483647 w 246"/>
                <a:gd name="T57" fmla="*/ 2147483647 h 176"/>
                <a:gd name="T58" fmla="*/ 2147483647 w 246"/>
                <a:gd name="T59" fmla="*/ 2147483647 h 176"/>
                <a:gd name="T60" fmla="*/ 2147483647 w 246"/>
                <a:gd name="T61" fmla="*/ 2147483647 h 176"/>
                <a:gd name="T62" fmla="*/ 2147483647 w 246"/>
                <a:gd name="T63" fmla="*/ 2147483647 h 176"/>
                <a:gd name="T64" fmla="*/ 2147483647 w 246"/>
                <a:gd name="T65" fmla="*/ 2147483647 h 176"/>
                <a:gd name="T66" fmla="*/ 2147483647 w 246"/>
                <a:gd name="T67" fmla="*/ 2147483647 h 176"/>
                <a:gd name="T68" fmla="*/ 2147483647 w 246"/>
                <a:gd name="T69" fmla="*/ 2147483647 h 176"/>
                <a:gd name="T70" fmla="*/ 2147483647 w 246"/>
                <a:gd name="T71" fmla="*/ 2147483647 h 176"/>
                <a:gd name="T72" fmla="*/ 2147483647 w 246"/>
                <a:gd name="T73" fmla="*/ 2147483647 h 176"/>
                <a:gd name="T74" fmla="*/ 2147483647 w 246"/>
                <a:gd name="T75" fmla="*/ 2147483647 h 176"/>
                <a:gd name="T76" fmla="*/ 2147483647 w 246"/>
                <a:gd name="T77" fmla="*/ 2147483647 h 176"/>
                <a:gd name="T78" fmla="*/ 2147483647 w 246"/>
                <a:gd name="T79" fmla="*/ 2147483647 h 176"/>
                <a:gd name="T80" fmla="*/ 2147483647 w 246"/>
                <a:gd name="T81" fmla="*/ 2147483647 h 176"/>
                <a:gd name="T82" fmla="*/ 2147483647 w 246"/>
                <a:gd name="T83" fmla="*/ 2147483647 h 176"/>
                <a:gd name="T84" fmla="*/ 2147483647 w 246"/>
                <a:gd name="T85" fmla="*/ 2147483647 h 176"/>
                <a:gd name="T86" fmla="*/ 2147483647 w 246"/>
                <a:gd name="T87" fmla="*/ 2147483647 h 176"/>
                <a:gd name="T88" fmla="*/ 2147483647 w 246"/>
                <a:gd name="T89" fmla="*/ 2147483647 h 176"/>
                <a:gd name="T90" fmla="*/ 2147483647 w 246"/>
                <a:gd name="T91" fmla="*/ 2147483647 h 176"/>
                <a:gd name="T92" fmla="*/ 2147483647 w 246"/>
                <a:gd name="T93" fmla="*/ 2147483647 h 176"/>
                <a:gd name="T94" fmla="*/ 2147483647 w 246"/>
                <a:gd name="T95" fmla="*/ 2147483647 h 176"/>
                <a:gd name="T96" fmla="*/ 2147483647 w 246"/>
                <a:gd name="T97" fmla="*/ 2147483647 h 176"/>
                <a:gd name="T98" fmla="*/ 2147483647 w 246"/>
                <a:gd name="T99" fmla="*/ 2147483647 h 176"/>
                <a:gd name="T100" fmla="*/ 2147483647 w 246"/>
                <a:gd name="T101" fmla="*/ 2147483647 h 176"/>
                <a:gd name="T102" fmla="*/ 2147483647 w 246"/>
                <a:gd name="T103" fmla="*/ 2147483647 h 176"/>
                <a:gd name="T104" fmla="*/ 2147483647 w 246"/>
                <a:gd name="T105" fmla="*/ 2147483647 h 176"/>
                <a:gd name="T106" fmla="*/ 2147483647 w 246"/>
                <a:gd name="T107" fmla="*/ 2147483647 h 176"/>
                <a:gd name="T108" fmla="*/ 2147483647 w 246"/>
                <a:gd name="T109" fmla="*/ 2147483647 h 176"/>
                <a:gd name="T110" fmla="*/ 2147483647 w 246"/>
                <a:gd name="T111" fmla="*/ 2147483647 h 176"/>
                <a:gd name="T112" fmla="*/ 2147483647 w 246"/>
                <a:gd name="T113" fmla="*/ 2147483647 h 176"/>
                <a:gd name="T114" fmla="*/ 2147483647 w 246"/>
                <a:gd name="T115" fmla="*/ 0 h 17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46"/>
                <a:gd name="T175" fmla="*/ 0 h 176"/>
                <a:gd name="T176" fmla="*/ 246 w 246"/>
                <a:gd name="T177" fmla="*/ 176 h 17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46" h="176">
                  <a:moveTo>
                    <a:pt x="6" y="134"/>
                  </a:moveTo>
                  <a:lnTo>
                    <a:pt x="6" y="131"/>
                  </a:lnTo>
                  <a:lnTo>
                    <a:pt x="3" y="131"/>
                  </a:lnTo>
                  <a:lnTo>
                    <a:pt x="0" y="128"/>
                  </a:lnTo>
                  <a:lnTo>
                    <a:pt x="0" y="126"/>
                  </a:lnTo>
                  <a:lnTo>
                    <a:pt x="0" y="123"/>
                  </a:lnTo>
                  <a:lnTo>
                    <a:pt x="0" y="120"/>
                  </a:lnTo>
                  <a:lnTo>
                    <a:pt x="3" y="118"/>
                  </a:lnTo>
                  <a:lnTo>
                    <a:pt x="6" y="115"/>
                  </a:lnTo>
                  <a:lnTo>
                    <a:pt x="6" y="112"/>
                  </a:lnTo>
                  <a:lnTo>
                    <a:pt x="8" y="112"/>
                  </a:lnTo>
                  <a:lnTo>
                    <a:pt x="11" y="112"/>
                  </a:lnTo>
                  <a:lnTo>
                    <a:pt x="14" y="112"/>
                  </a:lnTo>
                  <a:lnTo>
                    <a:pt x="16" y="110"/>
                  </a:lnTo>
                  <a:lnTo>
                    <a:pt x="16" y="107"/>
                  </a:lnTo>
                  <a:lnTo>
                    <a:pt x="19" y="107"/>
                  </a:lnTo>
                  <a:lnTo>
                    <a:pt x="22" y="107"/>
                  </a:lnTo>
                  <a:lnTo>
                    <a:pt x="27" y="107"/>
                  </a:lnTo>
                  <a:lnTo>
                    <a:pt x="30" y="107"/>
                  </a:lnTo>
                  <a:lnTo>
                    <a:pt x="32" y="107"/>
                  </a:lnTo>
                  <a:lnTo>
                    <a:pt x="35" y="110"/>
                  </a:lnTo>
                  <a:lnTo>
                    <a:pt x="35" y="112"/>
                  </a:lnTo>
                  <a:lnTo>
                    <a:pt x="38" y="115"/>
                  </a:lnTo>
                  <a:lnTo>
                    <a:pt x="40" y="115"/>
                  </a:lnTo>
                  <a:lnTo>
                    <a:pt x="43" y="118"/>
                  </a:lnTo>
                  <a:lnTo>
                    <a:pt x="46" y="118"/>
                  </a:lnTo>
                  <a:lnTo>
                    <a:pt x="48" y="118"/>
                  </a:lnTo>
                  <a:lnTo>
                    <a:pt x="51" y="115"/>
                  </a:lnTo>
                  <a:lnTo>
                    <a:pt x="54" y="115"/>
                  </a:lnTo>
                  <a:lnTo>
                    <a:pt x="56" y="115"/>
                  </a:lnTo>
                  <a:lnTo>
                    <a:pt x="59" y="115"/>
                  </a:lnTo>
                  <a:lnTo>
                    <a:pt x="62" y="115"/>
                  </a:lnTo>
                  <a:lnTo>
                    <a:pt x="64" y="115"/>
                  </a:lnTo>
                  <a:lnTo>
                    <a:pt x="67" y="118"/>
                  </a:lnTo>
                  <a:lnTo>
                    <a:pt x="70" y="118"/>
                  </a:lnTo>
                  <a:lnTo>
                    <a:pt x="75" y="118"/>
                  </a:lnTo>
                  <a:lnTo>
                    <a:pt x="80" y="118"/>
                  </a:lnTo>
                  <a:lnTo>
                    <a:pt x="83" y="118"/>
                  </a:lnTo>
                  <a:lnTo>
                    <a:pt x="86" y="115"/>
                  </a:lnTo>
                  <a:lnTo>
                    <a:pt x="88" y="115"/>
                  </a:lnTo>
                  <a:lnTo>
                    <a:pt x="91" y="115"/>
                  </a:lnTo>
                  <a:lnTo>
                    <a:pt x="91" y="118"/>
                  </a:lnTo>
                  <a:lnTo>
                    <a:pt x="94" y="120"/>
                  </a:lnTo>
                  <a:lnTo>
                    <a:pt x="96" y="120"/>
                  </a:lnTo>
                  <a:lnTo>
                    <a:pt x="99" y="120"/>
                  </a:lnTo>
                  <a:lnTo>
                    <a:pt x="99" y="126"/>
                  </a:lnTo>
                  <a:lnTo>
                    <a:pt x="102" y="128"/>
                  </a:lnTo>
                  <a:lnTo>
                    <a:pt x="102" y="131"/>
                  </a:lnTo>
                  <a:lnTo>
                    <a:pt x="104" y="134"/>
                  </a:lnTo>
                  <a:lnTo>
                    <a:pt x="107" y="134"/>
                  </a:lnTo>
                  <a:lnTo>
                    <a:pt x="110" y="134"/>
                  </a:lnTo>
                  <a:lnTo>
                    <a:pt x="112" y="136"/>
                  </a:lnTo>
                  <a:lnTo>
                    <a:pt x="112" y="139"/>
                  </a:lnTo>
                  <a:lnTo>
                    <a:pt x="118" y="142"/>
                  </a:lnTo>
                  <a:lnTo>
                    <a:pt x="123" y="144"/>
                  </a:lnTo>
                  <a:lnTo>
                    <a:pt x="123" y="147"/>
                  </a:lnTo>
                  <a:lnTo>
                    <a:pt x="126" y="147"/>
                  </a:lnTo>
                  <a:lnTo>
                    <a:pt x="128" y="150"/>
                  </a:lnTo>
                  <a:lnTo>
                    <a:pt x="131" y="150"/>
                  </a:lnTo>
                  <a:lnTo>
                    <a:pt x="131" y="152"/>
                  </a:lnTo>
                  <a:lnTo>
                    <a:pt x="131" y="155"/>
                  </a:lnTo>
                  <a:lnTo>
                    <a:pt x="134" y="158"/>
                  </a:lnTo>
                  <a:lnTo>
                    <a:pt x="136" y="160"/>
                  </a:lnTo>
                  <a:lnTo>
                    <a:pt x="142" y="160"/>
                  </a:lnTo>
                  <a:lnTo>
                    <a:pt x="144" y="160"/>
                  </a:lnTo>
                  <a:lnTo>
                    <a:pt x="144" y="163"/>
                  </a:lnTo>
                  <a:lnTo>
                    <a:pt x="147" y="163"/>
                  </a:lnTo>
                  <a:lnTo>
                    <a:pt x="147" y="166"/>
                  </a:lnTo>
                  <a:lnTo>
                    <a:pt x="150" y="166"/>
                  </a:lnTo>
                  <a:lnTo>
                    <a:pt x="150" y="168"/>
                  </a:lnTo>
                  <a:lnTo>
                    <a:pt x="152" y="168"/>
                  </a:lnTo>
                  <a:lnTo>
                    <a:pt x="155" y="168"/>
                  </a:lnTo>
                  <a:lnTo>
                    <a:pt x="158" y="171"/>
                  </a:lnTo>
                  <a:lnTo>
                    <a:pt x="160" y="174"/>
                  </a:lnTo>
                  <a:lnTo>
                    <a:pt x="163" y="176"/>
                  </a:lnTo>
                  <a:lnTo>
                    <a:pt x="166" y="176"/>
                  </a:lnTo>
                  <a:lnTo>
                    <a:pt x="168" y="176"/>
                  </a:lnTo>
                  <a:lnTo>
                    <a:pt x="174" y="176"/>
                  </a:lnTo>
                  <a:lnTo>
                    <a:pt x="176" y="174"/>
                  </a:lnTo>
                  <a:lnTo>
                    <a:pt x="176" y="171"/>
                  </a:lnTo>
                  <a:lnTo>
                    <a:pt x="174" y="168"/>
                  </a:lnTo>
                  <a:lnTo>
                    <a:pt x="174" y="166"/>
                  </a:lnTo>
                  <a:lnTo>
                    <a:pt x="174" y="163"/>
                  </a:lnTo>
                  <a:lnTo>
                    <a:pt x="171" y="160"/>
                  </a:lnTo>
                  <a:lnTo>
                    <a:pt x="168" y="158"/>
                  </a:lnTo>
                  <a:lnTo>
                    <a:pt x="163" y="155"/>
                  </a:lnTo>
                  <a:lnTo>
                    <a:pt x="160" y="152"/>
                  </a:lnTo>
                  <a:lnTo>
                    <a:pt x="158" y="152"/>
                  </a:lnTo>
                  <a:lnTo>
                    <a:pt x="158" y="150"/>
                  </a:lnTo>
                  <a:lnTo>
                    <a:pt x="155" y="144"/>
                  </a:lnTo>
                  <a:lnTo>
                    <a:pt x="155" y="139"/>
                  </a:lnTo>
                  <a:lnTo>
                    <a:pt x="158" y="134"/>
                  </a:lnTo>
                  <a:lnTo>
                    <a:pt x="158" y="131"/>
                  </a:lnTo>
                  <a:lnTo>
                    <a:pt x="160" y="131"/>
                  </a:lnTo>
                  <a:lnTo>
                    <a:pt x="163" y="131"/>
                  </a:lnTo>
                  <a:lnTo>
                    <a:pt x="168" y="128"/>
                  </a:lnTo>
                  <a:lnTo>
                    <a:pt x="171" y="128"/>
                  </a:lnTo>
                  <a:lnTo>
                    <a:pt x="174" y="128"/>
                  </a:lnTo>
                  <a:lnTo>
                    <a:pt x="176" y="128"/>
                  </a:lnTo>
                  <a:lnTo>
                    <a:pt x="176" y="126"/>
                  </a:lnTo>
                  <a:lnTo>
                    <a:pt x="179" y="123"/>
                  </a:lnTo>
                  <a:lnTo>
                    <a:pt x="179" y="120"/>
                  </a:lnTo>
                  <a:lnTo>
                    <a:pt x="179" y="118"/>
                  </a:lnTo>
                  <a:lnTo>
                    <a:pt x="182" y="118"/>
                  </a:lnTo>
                  <a:lnTo>
                    <a:pt x="184" y="115"/>
                  </a:lnTo>
                  <a:lnTo>
                    <a:pt x="187" y="112"/>
                  </a:lnTo>
                  <a:lnTo>
                    <a:pt x="184" y="112"/>
                  </a:lnTo>
                  <a:lnTo>
                    <a:pt x="184" y="110"/>
                  </a:lnTo>
                  <a:lnTo>
                    <a:pt x="184" y="107"/>
                  </a:lnTo>
                  <a:lnTo>
                    <a:pt x="187" y="104"/>
                  </a:lnTo>
                  <a:lnTo>
                    <a:pt x="190" y="104"/>
                  </a:lnTo>
                  <a:lnTo>
                    <a:pt x="190" y="102"/>
                  </a:lnTo>
                  <a:lnTo>
                    <a:pt x="192" y="102"/>
                  </a:lnTo>
                  <a:lnTo>
                    <a:pt x="195" y="102"/>
                  </a:lnTo>
                  <a:lnTo>
                    <a:pt x="198" y="102"/>
                  </a:lnTo>
                  <a:lnTo>
                    <a:pt x="198" y="99"/>
                  </a:lnTo>
                  <a:lnTo>
                    <a:pt x="200" y="99"/>
                  </a:lnTo>
                  <a:lnTo>
                    <a:pt x="203" y="102"/>
                  </a:lnTo>
                  <a:lnTo>
                    <a:pt x="206" y="102"/>
                  </a:lnTo>
                  <a:lnTo>
                    <a:pt x="208" y="102"/>
                  </a:lnTo>
                  <a:lnTo>
                    <a:pt x="211" y="104"/>
                  </a:lnTo>
                  <a:lnTo>
                    <a:pt x="214" y="104"/>
                  </a:lnTo>
                  <a:lnTo>
                    <a:pt x="216" y="104"/>
                  </a:lnTo>
                  <a:lnTo>
                    <a:pt x="219" y="104"/>
                  </a:lnTo>
                  <a:lnTo>
                    <a:pt x="219" y="102"/>
                  </a:lnTo>
                  <a:lnTo>
                    <a:pt x="216" y="99"/>
                  </a:lnTo>
                  <a:lnTo>
                    <a:pt x="216" y="94"/>
                  </a:lnTo>
                  <a:lnTo>
                    <a:pt x="214" y="91"/>
                  </a:lnTo>
                  <a:lnTo>
                    <a:pt x="216" y="91"/>
                  </a:lnTo>
                  <a:lnTo>
                    <a:pt x="219" y="91"/>
                  </a:lnTo>
                  <a:lnTo>
                    <a:pt x="222" y="91"/>
                  </a:lnTo>
                  <a:lnTo>
                    <a:pt x="224" y="91"/>
                  </a:lnTo>
                  <a:lnTo>
                    <a:pt x="227" y="91"/>
                  </a:lnTo>
                  <a:lnTo>
                    <a:pt x="230" y="88"/>
                  </a:lnTo>
                  <a:lnTo>
                    <a:pt x="230" y="86"/>
                  </a:lnTo>
                  <a:lnTo>
                    <a:pt x="230" y="83"/>
                  </a:lnTo>
                  <a:lnTo>
                    <a:pt x="230" y="78"/>
                  </a:lnTo>
                  <a:lnTo>
                    <a:pt x="230" y="75"/>
                  </a:lnTo>
                  <a:lnTo>
                    <a:pt x="230" y="72"/>
                  </a:lnTo>
                  <a:lnTo>
                    <a:pt x="232" y="72"/>
                  </a:lnTo>
                  <a:lnTo>
                    <a:pt x="235" y="72"/>
                  </a:lnTo>
                  <a:lnTo>
                    <a:pt x="235" y="70"/>
                  </a:lnTo>
                  <a:lnTo>
                    <a:pt x="235" y="67"/>
                  </a:lnTo>
                  <a:lnTo>
                    <a:pt x="235" y="64"/>
                  </a:lnTo>
                  <a:lnTo>
                    <a:pt x="235" y="62"/>
                  </a:lnTo>
                  <a:lnTo>
                    <a:pt x="235" y="59"/>
                  </a:lnTo>
                  <a:lnTo>
                    <a:pt x="235" y="56"/>
                  </a:lnTo>
                  <a:lnTo>
                    <a:pt x="232" y="56"/>
                  </a:lnTo>
                  <a:lnTo>
                    <a:pt x="232" y="54"/>
                  </a:lnTo>
                  <a:lnTo>
                    <a:pt x="235" y="51"/>
                  </a:lnTo>
                  <a:lnTo>
                    <a:pt x="235" y="48"/>
                  </a:lnTo>
                  <a:lnTo>
                    <a:pt x="235" y="46"/>
                  </a:lnTo>
                  <a:lnTo>
                    <a:pt x="235" y="43"/>
                  </a:lnTo>
                  <a:lnTo>
                    <a:pt x="232" y="43"/>
                  </a:lnTo>
                  <a:lnTo>
                    <a:pt x="232" y="40"/>
                  </a:lnTo>
                  <a:lnTo>
                    <a:pt x="230" y="38"/>
                  </a:lnTo>
                  <a:lnTo>
                    <a:pt x="230" y="35"/>
                  </a:lnTo>
                  <a:lnTo>
                    <a:pt x="230" y="30"/>
                  </a:lnTo>
                  <a:lnTo>
                    <a:pt x="227" y="27"/>
                  </a:lnTo>
                  <a:lnTo>
                    <a:pt x="224" y="24"/>
                  </a:lnTo>
                  <a:lnTo>
                    <a:pt x="224" y="22"/>
                  </a:lnTo>
                  <a:lnTo>
                    <a:pt x="222" y="19"/>
                  </a:lnTo>
                  <a:lnTo>
                    <a:pt x="224" y="16"/>
                  </a:lnTo>
                  <a:lnTo>
                    <a:pt x="224" y="11"/>
                  </a:lnTo>
                  <a:lnTo>
                    <a:pt x="222" y="8"/>
                  </a:lnTo>
                  <a:lnTo>
                    <a:pt x="222" y="6"/>
                  </a:lnTo>
                  <a:lnTo>
                    <a:pt x="222" y="3"/>
                  </a:lnTo>
                  <a:lnTo>
                    <a:pt x="224" y="3"/>
                  </a:lnTo>
                  <a:lnTo>
                    <a:pt x="227" y="3"/>
                  </a:lnTo>
                  <a:lnTo>
                    <a:pt x="230" y="3"/>
                  </a:lnTo>
                  <a:lnTo>
                    <a:pt x="232" y="3"/>
                  </a:lnTo>
                  <a:lnTo>
                    <a:pt x="235" y="3"/>
                  </a:lnTo>
                  <a:lnTo>
                    <a:pt x="238" y="0"/>
                  </a:lnTo>
                  <a:lnTo>
                    <a:pt x="240" y="0"/>
                  </a:lnTo>
                  <a:lnTo>
                    <a:pt x="243" y="0"/>
                  </a:lnTo>
                  <a:lnTo>
                    <a:pt x="246" y="0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29" name="Freeform 1195"/>
            <p:cNvSpPr>
              <a:spLocks/>
            </p:cNvSpPr>
            <p:nvPr/>
          </p:nvSpPr>
          <p:spPr bwMode="auto">
            <a:xfrm>
              <a:off x="3717925" y="3810000"/>
              <a:ext cx="920750" cy="115888"/>
            </a:xfrm>
            <a:custGeom>
              <a:avLst/>
              <a:gdLst>
                <a:gd name="T0" fmla="*/ 0 w 245"/>
                <a:gd name="T1" fmla="*/ 2147483647 h 29"/>
                <a:gd name="T2" fmla="*/ 2147483647 w 245"/>
                <a:gd name="T3" fmla="*/ 2147483647 h 29"/>
                <a:gd name="T4" fmla="*/ 2147483647 w 245"/>
                <a:gd name="T5" fmla="*/ 2147483647 h 29"/>
                <a:gd name="T6" fmla="*/ 2147483647 w 245"/>
                <a:gd name="T7" fmla="*/ 2147483647 h 29"/>
                <a:gd name="T8" fmla="*/ 2147483647 w 245"/>
                <a:gd name="T9" fmla="*/ 2147483647 h 29"/>
                <a:gd name="T10" fmla="*/ 2147483647 w 245"/>
                <a:gd name="T11" fmla="*/ 2147483647 h 29"/>
                <a:gd name="T12" fmla="*/ 2147483647 w 245"/>
                <a:gd name="T13" fmla="*/ 2147483647 h 29"/>
                <a:gd name="T14" fmla="*/ 2147483647 w 245"/>
                <a:gd name="T15" fmla="*/ 2147483647 h 29"/>
                <a:gd name="T16" fmla="*/ 2147483647 w 245"/>
                <a:gd name="T17" fmla="*/ 2147483647 h 29"/>
                <a:gd name="T18" fmla="*/ 2147483647 w 245"/>
                <a:gd name="T19" fmla="*/ 2147483647 h 29"/>
                <a:gd name="T20" fmla="*/ 2147483647 w 245"/>
                <a:gd name="T21" fmla="*/ 2147483647 h 29"/>
                <a:gd name="T22" fmla="*/ 2147483647 w 245"/>
                <a:gd name="T23" fmla="*/ 2147483647 h 29"/>
                <a:gd name="T24" fmla="*/ 2147483647 w 245"/>
                <a:gd name="T25" fmla="*/ 2147483647 h 29"/>
                <a:gd name="T26" fmla="*/ 2147483647 w 245"/>
                <a:gd name="T27" fmla="*/ 2147483647 h 29"/>
                <a:gd name="T28" fmla="*/ 2147483647 w 245"/>
                <a:gd name="T29" fmla="*/ 2147483647 h 29"/>
                <a:gd name="T30" fmla="*/ 2147483647 w 245"/>
                <a:gd name="T31" fmla="*/ 2147483647 h 29"/>
                <a:gd name="T32" fmla="*/ 2147483647 w 245"/>
                <a:gd name="T33" fmla="*/ 2147483647 h 29"/>
                <a:gd name="T34" fmla="*/ 2147483647 w 245"/>
                <a:gd name="T35" fmla="*/ 2147483647 h 29"/>
                <a:gd name="T36" fmla="*/ 2147483647 w 245"/>
                <a:gd name="T37" fmla="*/ 2147483647 h 29"/>
                <a:gd name="T38" fmla="*/ 2147483647 w 245"/>
                <a:gd name="T39" fmla="*/ 2147483647 h 29"/>
                <a:gd name="T40" fmla="*/ 2147483647 w 245"/>
                <a:gd name="T41" fmla="*/ 2147483647 h 29"/>
                <a:gd name="T42" fmla="*/ 2147483647 w 245"/>
                <a:gd name="T43" fmla="*/ 2147483647 h 29"/>
                <a:gd name="T44" fmla="*/ 2147483647 w 245"/>
                <a:gd name="T45" fmla="*/ 2147483647 h 29"/>
                <a:gd name="T46" fmla="*/ 2147483647 w 245"/>
                <a:gd name="T47" fmla="*/ 2147483647 h 29"/>
                <a:gd name="T48" fmla="*/ 2147483647 w 245"/>
                <a:gd name="T49" fmla="*/ 2147483647 h 29"/>
                <a:gd name="T50" fmla="*/ 2147483647 w 245"/>
                <a:gd name="T51" fmla="*/ 2147483647 h 29"/>
                <a:gd name="T52" fmla="*/ 2147483647 w 245"/>
                <a:gd name="T53" fmla="*/ 2147483647 h 29"/>
                <a:gd name="T54" fmla="*/ 2147483647 w 245"/>
                <a:gd name="T55" fmla="*/ 2147483647 h 29"/>
                <a:gd name="T56" fmla="*/ 2147483647 w 245"/>
                <a:gd name="T57" fmla="*/ 2147483647 h 29"/>
                <a:gd name="T58" fmla="*/ 2147483647 w 245"/>
                <a:gd name="T59" fmla="*/ 2147483647 h 29"/>
                <a:gd name="T60" fmla="*/ 2147483647 w 245"/>
                <a:gd name="T61" fmla="*/ 2147483647 h 29"/>
                <a:gd name="T62" fmla="*/ 2147483647 w 245"/>
                <a:gd name="T63" fmla="*/ 2147483647 h 29"/>
                <a:gd name="T64" fmla="*/ 2147483647 w 245"/>
                <a:gd name="T65" fmla="*/ 2147483647 h 29"/>
                <a:gd name="T66" fmla="*/ 2147483647 w 245"/>
                <a:gd name="T67" fmla="*/ 2147483647 h 29"/>
                <a:gd name="T68" fmla="*/ 2147483647 w 245"/>
                <a:gd name="T69" fmla="*/ 2147483647 h 29"/>
                <a:gd name="T70" fmla="*/ 2147483647 w 245"/>
                <a:gd name="T71" fmla="*/ 2147483647 h 29"/>
                <a:gd name="T72" fmla="*/ 2147483647 w 245"/>
                <a:gd name="T73" fmla="*/ 2147483647 h 29"/>
                <a:gd name="T74" fmla="*/ 2147483647 w 245"/>
                <a:gd name="T75" fmla="*/ 2147483647 h 29"/>
                <a:gd name="T76" fmla="*/ 2147483647 w 245"/>
                <a:gd name="T77" fmla="*/ 2147483647 h 29"/>
                <a:gd name="T78" fmla="*/ 2147483647 w 245"/>
                <a:gd name="T79" fmla="*/ 2147483647 h 29"/>
                <a:gd name="T80" fmla="*/ 2147483647 w 245"/>
                <a:gd name="T81" fmla="*/ 2147483647 h 29"/>
                <a:gd name="T82" fmla="*/ 2147483647 w 245"/>
                <a:gd name="T83" fmla="*/ 2147483647 h 29"/>
                <a:gd name="T84" fmla="*/ 2147483647 w 245"/>
                <a:gd name="T85" fmla="*/ 2147483647 h 29"/>
                <a:gd name="T86" fmla="*/ 2147483647 w 245"/>
                <a:gd name="T87" fmla="*/ 2147483647 h 2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45"/>
                <a:gd name="T133" fmla="*/ 0 h 29"/>
                <a:gd name="T134" fmla="*/ 245 w 245"/>
                <a:gd name="T135" fmla="*/ 29 h 2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45" h="29">
                  <a:moveTo>
                    <a:pt x="0" y="2"/>
                  </a:moveTo>
                  <a:lnTo>
                    <a:pt x="0" y="5"/>
                  </a:lnTo>
                  <a:lnTo>
                    <a:pt x="2" y="5"/>
                  </a:lnTo>
                  <a:lnTo>
                    <a:pt x="8" y="8"/>
                  </a:lnTo>
                  <a:lnTo>
                    <a:pt x="10" y="10"/>
                  </a:lnTo>
                  <a:lnTo>
                    <a:pt x="13" y="13"/>
                  </a:lnTo>
                  <a:lnTo>
                    <a:pt x="18" y="13"/>
                  </a:lnTo>
                  <a:lnTo>
                    <a:pt x="21" y="13"/>
                  </a:lnTo>
                  <a:lnTo>
                    <a:pt x="24" y="13"/>
                  </a:lnTo>
                  <a:lnTo>
                    <a:pt x="26" y="13"/>
                  </a:lnTo>
                  <a:lnTo>
                    <a:pt x="29" y="13"/>
                  </a:lnTo>
                  <a:lnTo>
                    <a:pt x="32" y="16"/>
                  </a:lnTo>
                  <a:lnTo>
                    <a:pt x="34" y="16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5" y="16"/>
                  </a:lnTo>
                  <a:lnTo>
                    <a:pt x="48" y="18"/>
                  </a:lnTo>
                  <a:lnTo>
                    <a:pt x="50" y="21"/>
                  </a:lnTo>
                  <a:lnTo>
                    <a:pt x="53" y="24"/>
                  </a:lnTo>
                  <a:lnTo>
                    <a:pt x="56" y="24"/>
                  </a:lnTo>
                  <a:lnTo>
                    <a:pt x="58" y="21"/>
                  </a:lnTo>
                  <a:lnTo>
                    <a:pt x="61" y="21"/>
                  </a:lnTo>
                  <a:lnTo>
                    <a:pt x="61" y="18"/>
                  </a:lnTo>
                  <a:lnTo>
                    <a:pt x="64" y="18"/>
                  </a:lnTo>
                  <a:lnTo>
                    <a:pt x="66" y="21"/>
                  </a:lnTo>
                  <a:lnTo>
                    <a:pt x="69" y="21"/>
                  </a:lnTo>
                  <a:lnTo>
                    <a:pt x="72" y="24"/>
                  </a:lnTo>
                  <a:lnTo>
                    <a:pt x="74" y="24"/>
                  </a:lnTo>
                  <a:lnTo>
                    <a:pt x="77" y="24"/>
                  </a:lnTo>
                  <a:lnTo>
                    <a:pt x="80" y="21"/>
                  </a:lnTo>
                  <a:lnTo>
                    <a:pt x="82" y="18"/>
                  </a:lnTo>
                  <a:lnTo>
                    <a:pt x="85" y="16"/>
                  </a:lnTo>
                  <a:lnTo>
                    <a:pt x="88" y="13"/>
                  </a:lnTo>
                  <a:lnTo>
                    <a:pt x="90" y="10"/>
                  </a:lnTo>
                  <a:lnTo>
                    <a:pt x="93" y="10"/>
                  </a:lnTo>
                  <a:lnTo>
                    <a:pt x="96" y="10"/>
                  </a:lnTo>
                  <a:lnTo>
                    <a:pt x="98" y="10"/>
                  </a:lnTo>
                  <a:lnTo>
                    <a:pt x="101" y="13"/>
                  </a:lnTo>
                  <a:lnTo>
                    <a:pt x="104" y="13"/>
                  </a:lnTo>
                  <a:lnTo>
                    <a:pt x="104" y="16"/>
                  </a:lnTo>
                  <a:lnTo>
                    <a:pt x="106" y="16"/>
                  </a:lnTo>
                  <a:lnTo>
                    <a:pt x="106" y="13"/>
                  </a:lnTo>
                  <a:lnTo>
                    <a:pt x="109" y="13"/>
                  </a:lnTo>
                  <a:lnTo>
                    <a:pt x="112" y="13"/>
                  </a:lnTo>
                  <a:lnTo>
                    <a:pt x="114" y="13"/>
                  </a:lnTo>
                  <a:lnTo>
                    <a:pt x="114" y="16"/>
                  </a:lnTo>
                  <a:lnTo>
                    <a:pt x="117" y="13"/>
                  </a:lnTo>
                  <a:lnTo>
                    <a:pt x="120" y="13"/>
                  </a:lnTo>
                  <a:lnTo>
                    <a:pt x="122" y="10"/>
                  </a:lnTo>
                  <a:lnTo>
                    <a:pt x="125" y="10"/>
                  </a:lnTo>
                  <a:lnTo>
                    <a:pt x="128" y="8"/>
                  </a:lnTo>
                  <a:lnTo>
                    <a:pt x="130" y="5"/>
                  </a:lnTo>
                  <a:lnTo>
                    <a:pt x="136" y="5"/>
                  </a:lnTo>
                  <a:lnTo>
                    <a:pt x="138" y="2"/>
                  </a:lnTo>
                  <a:lnTo>
                    <a:pt x="141" y="2"/>
                  </a:lnTo>
                  <a:lnTo>
                    <a:pt x="144" y="2"/>
                  </a:lnTo>
                  <a:lnTo>
                    <a:pt x="149" y="2"/>
                  </a:lnTo>
                  <a:lnTo>
                    <a:pt x="152" y="2"/>
                  </a:lnTo>
                  <a:lnTo>
                    <a:pt x="154" y="0"/>
                  </a:lnTo>
                  <a:lnTo>
                    <a:pt x="157" y="2"/>
                  </a:lnTo>
                  <a:lnTo>
                    <a:pt x="160" y="2"/>
                  </a:lnTo>
                  <a:lnTo>
                    <a:pt x="162" y="5"/>
                  </a:lnTo>
                  <a:lnTo>
                    <a:pt x="165" y="5"/>
                  </a:lnTo>
                  <a:lnTo>
                    <a:pt x="170" y="5"/>
                  </a:lnTo>
                  <a:lnTo>
                    <a:pt x="173" y="5"/>
                  </a:lnTo>
                  <a:lnTo>
                    <a:pt x="176" y="5"/>
                  </a:lnTo>
                  <a:lnTo>
                    <a:pt x="178" y="5"/>
                  </a:lnTo>
                  <a:lnTo>
                    <a:pt x="184" y="5"/>
                  </a:lnTo>
                  <a:lnTo>
                    <a:pt x="186" y="5"/>
                  </a:lnTo>
                  <a:lnTo>
                    <a:pt x="189" y="2"/>
                  </a:lnTo>
                  <a:lnTo>
                    <a:pt x="192" y="2"/>
                  </a:lnTo>
                  <a:lnTo>
                    <a:pt x="192" y="5"/>
                  </a:lnTo>
                  <a:lnTo>
                    <a:pt x="194" y="8"/>
                  </a:lnTo>
                  <a:lnTo>
                    <a:pt x="197" y="10"/>
                  </a:lnTo>
                  <a:lnTo>
                    <a:pt x="200" y="13"/>
                  </a:lnTo>
                  <a:lnTo>
                    <a:pt x="202" y="16"/>
                  </a:lnTo>
                  <a:lnTo>
                    <a:pt x="205" y="18"/>
                  </a:lnTo>
                  <a:lnTo>
                    <a:pt x="210" y="21"/>
                  </a:lnTo>
                  <a:lnTo>
                    <a:pt x="213" y="18"/>
                  </a:lnTo>
                  <a:lnTo>
                    <a:pt x="216" y="21"/>
                  </a:lnTo>
                  <a:lnTo>
                    <a:pt x="218" y="24"/>
                  </a:lnTo>
                  <a:lnTo>
                    <a:pt x="221" y="26"/>
                  </a:lnTo>
                  <a:lnTo>
                    <a:pt x="224" y="26"/>
                  </a:lnTo>
                  <a:lnTo>
                    <a:pt x="229" y="26"/>
                  </a:lnTo>
                  <a:lnTo>
                    <a:pt x="234" y="26"/>
                  </a:lnTo>
                  <a:lnTo>
                    <a:pt x="237" y="29"/>
                  </a:lnTo>
                  <a:lnTo>
                    <a:pt x="240" y="29"/>
                  </a:lnTo>
                  <a:lnTo>
                    <a:pt x="242" y="29"/>
                  </a:lnTo>
                  <a:lnTo>
                    <a:pt x="245" y="29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30" name="Freeform 1196"/>
            <p:cNvSpPr>
              <a:spLocks/>
            </p:cNvSpPr>
            <p:nvPr/>
          </p:nvSpPr>
          <p:spPr bwMode="auto">
            <a:xfrm>
              <a:off x="4737100" y="4062413"/>
              <a:ext cx="1292225" cy="1258887"/>
            </a:xfrm>
            <a:custGeom>
              <a:avLst/>
              <a:gdLst>
                <a:gd name="T0" fmla="*/ 0 w 344"/>
                <a:gd name="T1" fmla="*/ 2147483647 h 317"/>
                <a:gd name="T2" fmla="*/ 2147483647 w 344"/>
                <a:gd name="T3" fmla="*/ 2147483647 h 317"/>
                <a:gd name="T4" fmla="*/ 2147483647 w 344"/>
                <a:gd name="T5" fmla="*/ 2147483647 h 317"/>
                <a:gd name="T6" fmla="*/ 2147483647 w 344"/>
                <a:gd name="T7" fmla="*/ 2147483647 h 317"/>
                <a:gd name="T8" fmla="*/ 2147483647 w 344"/>
                <a:gd name="T9" fmla="*/ 2147483647 h 317"/>
                <a:gd name="T10" fmla="*/ 2147483647 w 344"/>
                <a:gd name="T11" fmla="*/ 2147483647 h 317"/>
                <a:gd name="T12" fmla="*/ 2147483647 w 344"/>
                <a:gd name="T13" fmla="*/ 2147483647 h 317"/>
                <a:gd name="T14" fmla="*/ 2147483647 w 344"/>
                <a:gd name="T15" fmla="*/ 2147483647 h 317"/>
                <a:gd name="T16" fmla="*/ 2147483647 w 344"/>
                <a:gd name="T17" fmla="*/ 2147483647 h 317"/>
                <a:gd name="T18" fmla="*/ 2147483647 w 344"/>
                <a:gd name="T19" fmla="*/ 2147483647 h 317"/>
                <a:gd name="T20" fmla="*/ 2147483647 w 344"/>
                <a:gd name="T21" fmla="*/ 2147483647 h 317"/>
                <a:gd name="T22" fmla="*/ 2147483647 w 344"/>
                <a:gd name="T23" fmla="*/ 2147483647 h 317"/>
                <a:gd name="T24" fmla="*/ 2147483647 w 344"/>
                <a:gd name="T25" fmla="*/ 2147483647 h 317"/>
                <a:gd name="T26" fmla="*/ 2147483647 w 344"/>
                <a:gd name="T27" fmla="*/ 2147483647 h 317"/>
                <a:gd name="T28" fmla="*/ 2147483647 w 344"/>
                <a:gd name="T29" fmla="*/ 2147483647 h 317"/>
                <a:gd name="T30" fmla="*/ 2147483647 w 344"/>
                <a:gd name="T31" fmla="*/ 2147483647 h 317"/>
                <a:gd name="T32" fmla="*/ 2147483647 w 344"/>
                <a:gd name="T33" fmla="*/ 2147483647 h 317"/>
                <a:gd name="T34" fmla="*/ 2147483647 w 344"/>
                <a:gd name="T35" fmla="*/ 2147483647 h 317"/>
                <a:gd name="T36" fmla="*/ 2147483647 w 344"/>
                <a:gd name="T37" fmla="*/ 2147483647 h 317"/>
                <a:gd name="T38" fmla="*/ 2147483647 w 344"/>
                <a:gd name="T39" fmla="*/ 2147483647 h 317"/>
                <a:gd name="T40" fmla="*/ 2147483647 w 344"/>
                <a:gd name="T41" fmla="*/ 2147483647 h 317"/>
                <a:gd name="T42" fmla="*/ 2147483647 w 344"/>
                <a:gd name="T43" fmla="*/ 2147483647 h 317"/>
                <a:gd name="T44" fmla="*/ 2147483647 w 344"/>
                <a:gd name="T45" fmla="*/ 2147483647 h 317"/>
                <a:gd name="T46" fmla="*/ 2147483647 w 344"/>
                <a:gd name="T47" fmla="*/ 2147483647 h 317"/>
                <a:gd name="T48" fmla="*/ 2147483647 w 344"/>
                <a:gd name="T49" fmla="*/ 2147483647 h 317"/>
                <a:gd name="T50" fmla="*/ 2147483647 w 344"/>
                <a:gd name="T51" fmla="*/ 2147483647 h 317"/>
                <a:gd name="T52" fmla="*/ 2147483647 w 344"/>
                <a:gd name="T53" fmla="*/ 2147483647 h 317"/>
                <a:gd name="T54" fmla="*/ 2147483647 w 344"/>
                <a:gd name="T55" fmla="*/ 2147483647 h 317"/>
                <a:gd name="T56" fmla="*/ 2147483647 w 344"/>
                <a:gd name="T57" fmla="*/ 2147483647 h 317"/>
                <a:gd name="T58" fmla="*/ 2147483647 w 344"/>
                <a:gd name="T59" fmla="*/ 2147483647 h 317"/>
                <a:gd name="T60" fmla="*/ 2147483647 w 344"/>
                <a:gd name="T61" fmla="*/ 2147483647 h 317"/>
                <a:gd name="T62" fmla="*/ 2147483647 w 344"/>
                <a:gd name="T63" fmla="*/ 2147483647 h 317"/>
                <a:gd name="T64" fmla="*/ 2147483647 w 344"/>
                <a:gd name="T65" fmla="*/ 2147483647 h 317"/>
                <a:gd name="T66" fmla="*/ 2147483647 w 344"/>
                <a:gd name="T67" fmla="*/ 2147483647 h 317"/>
                <a:gd name="T68" fmla="*/ 2147483647 w 344"/>
                <a:gd name="T69" fmla="*/ 2147483647 h 317"/>
                <a:gd name="T70" fmla="*/ 2147483647 w 344"/>
                <a:gd name="T71" fmla="*/ 2147483647 h 317"/>
                <a:gd name="T72" fmla="*/ 2147483647 w 344"/>
                <a:gd name="T73" fmla="*/ 2147483647 h 317"/>
                <a:gd name="T74" fmla="*/ 2147483647 w 344"/>
                <a:gd name="T75" fmla="*/ 2147483647 h 317"/>
                <a:gd name="T76" fmla="*/ 2147483647 w 344"/>
                <a:gd name="T77" fmla="*/ 2147483647 h 317"/>
                <a:gd name="T78" fmla="*/ 2147483647 w 344"/>
                <a:gd name="T79" fmla="*/ 2147483647 h 317"/>
                <a:gd name="T80" fmla="*/ 2147483647 w 344"/>
                <a:gd name="T81" fmla="*/ 2147483647 h 317"/>
                <a:gd name="T82" fmla="*/ 2147483647 w 344"/>
                <a:gd name="T83" fmla="*/ 2147483647 h 317"/>
                <a:gd name="T84" fmla="*/ 2147483647 w 344"/>
                <a:gd name="T85" fmla="*/ 2147483647 h 317"/>
                <a:gd name="T86" fmla="*/ 2147483647 w 344"/>
                <a:gd name="T87" fmla="*/ 2147483647 h 317"/>
                <a:gd name="T88" fmla="*/ 2147483647 w 344"/>
                <a:gd name="T89" fmla="*/ 2147483647 h 317"/>
                <a:gd name="T90" fmla="*/ 2147483647 w 344"/>
                <a:gd name="T91" fmla="*/ 2147483647 h 317"/>
                <a:gd name="T92" fmla="*/ 2147483647 w 344"/>
                <a:gd name="T93" fmla="*/ 2147483647 h 317"/>
                <a:gd name="T94" fmla="*/ 2147483647 w 344"/>
                <a:gd name="T95" fmla="*/ 2147483647 h 317"/>
                <a:gd name="T96" fmla="*/ 2147483647 w 344"/>
                <a:gd name="T97" fmla="*/ 2147483647 h 317"/>
                <a:gd name="T98" fmla="*/ 2147483647 w 344"/>
                <a:gd name="T99" fmla="*/ 2147483647 h 317"/>
                <a:gd name="T100" fmla="*/ 2147483647 w 344"/>
                <a:gd name="T101" fmla="*/ 2147483647 h 317"/>
                <a:gd name="T102" fmla="*/ 2147483647 w 344"/>
                <a:gd name="T103" fmla="*/ 2147483647 h 317"/>
                <a:gd name="T104" fmla="*/ 2147483647 w 344"/>
                <a:gd name="T105" fmla="*/ 2147483647 h 31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44"/>
                <a:gd name="T160" fmla="*/ 0 h 317"/>
                <a:gd name="T161" fmla="*/ 344 w 344"/>
                <a:gd name="T162" fmla="*/ 317 h 31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44" h="317">
                  <a:moveTo>
                    <a:pt x="0" y="45"/>
                  </a:moveTo>
                  <a:lnTo>
                    <a:pt x="0" y="42"/>
                  </a:lnTo>
                  <a:lnTo>
                    <a:pt x="0" y="40"/>
                  </a:lnTo>
                  <a:lnTo>
                    <a:pt x="0" y="34"/>
                  </a:lnTo>
                  <a:lnTo>
                    <a:pt x="2" y="32"/>
                  </a:lnTo>
                  <a:lnTo>
                    <a:pt x="2" y="29"/>
                  </a:lnTo>
                  <a:lnTo>
                    <a:pt x="5" y="26"/>
                  </a:lnTo>
                  <a:lnTo>
                    <a:pt x="8" y="24"/>
                  </a:lnTo>
                  <a:lnTo>
                    <a:pt x="13" y="24"/>
                  </a:lnTo>
                  <a:lnTo>
                    <a:pt x="16" y="24"/>
                  </a:lnTo>
                  <a:lnTo>
                    <a:pt x="21" y="24"/>
                  </a:lnTo>
                  <a:lnTo>
                    <a:pt x="24" y="24"/>
                  </a:lnTo>
                  <a:lnTo>
                    <a:pt x="26" y="21"/>
                  </a:lnTo>
                  <a:lnTo>
                    <a:pt x="29" y="21"/>
                  </a:lnTo>
                  <a:lnTo>
                    <a:pt x="32" y="16"/>
                  </a:lnTo>
                  <a:lnTo>
                    <a:pt x="32" y="13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32" y="5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7" y="2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5" y="2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53" y="2"/>
                  </a:lnTo>
                  <a:lnTo>
                    <a:pt x="56" y="2"/>
                  </a:lnTo>
                  <a:lnTo>
                    <a:pt x="58" y="2"/>
                  </a:lnTo>
                  <a:lnTo>
                    <a:pt x="61" y="2"/>
                  </a:lnTo>
                  <a:lnTo>
                    <a:pt x="64" y="5"/>
                  </a:lnTo>
                  <a:lnTo>
                    <a:pt x="64" y="8"/>
                  </a:lnTo>
                  <a:lnTo>
                    <a:pt x="66" y="8"/>
                  </a:lnTo>
                  <a:lnTo>
                    <a:pt x="66" y="10"/>
                  </a:lnTo>
                  <a:lnTo>
                    <a:pt x="69" y="13"/>
                  </a:lnTo>
                  <a:lnTo>
                    <a:pt x="72" y="13"/>
                  </a:lnTo>
                  <a:lnTo>
                    <a:pt x="72" y="16"/>
                  </a:lnTo>
                  <a:lnTo>
                    <a:pt x="72" y="18"/>
                  </a:lnTo>
                  <a:lnTo>
                    <a:pt x="72" y="21"/>
                  </a:lnTo>
                  <a:lnTo>
                    <a:pt x="74" y="24"/>
                  </a:lnTo>
                  <a:lnTo>
                    <a:pt x="74" y="21"/>
                  </a:lnTo>
                  <a:lnTo>
                    <a:pt x="77" y="21"/>
                  </a:lnTo>
                  <a:lnTo>
                    <a:pt x="77" y="24"/>
                  </a:lnTo>
                  <a:lnTo>
                    <a:pt x="77" y="26"/>
                  </a:lnTo>
                  <a:lnTo>
                    <a:pt x="77" y="29"/>
                  </a:lnTo>
                  <a:lnTo>
                    <a:pt x="77" y="32"/>
                  </a:lnTo>
                  <a:lnTo>
                    <a:pt x="77" y="34"/>
                  </a:lnTo>
                  <a:lnTo>
                    <a:pt x="74" y="37"/>
                  </a:lnTo>
                  <a:lnTo>
                    <a:pt x="72" y="40"/>
                  </a:lnTo>
                  <a:lnTo>
                    <a:pt x="72" y="45"/>
                  </a:lnTo>
                  <a:lnTo>
                    <a:pt x="72" y="48"/>
                  </a:lnTo>
                  <a:lnTo>
                    <a:pt x="74" y="50"/>
                  </a:lnTo>
                  <a:lnTo>
                    <a:pt x="74" y="53"/>
                  </a:lnTo>
                  <a:lnTo>
                    <a:pt x="80" y="56"/>
                  </a:lnTo>
                  <a:lnTo>
                    <a:pt x="80" y="58"/>
                  </a:lnTo>
                  <a:lnTo>
                    <a:pt x="82" y="61"/>
                  </a:lnTo>
                  <a:lnTo>
                    <a:pt x="82" y="64"/>
                  </a:lnTo>
                  <a:lnTo>
                    <a:pt x="82" y="72"/>
                  </a:lnTo>
                  <a:lnTo>
                    <a:pt x="82" y="77"/>
                  </a:lnTo>
                  <a:lnTo>
                    <a:pt x="82" y="82"/>
                  </a:lnTo>
                  <a:lnTo>
                    <a:pt x="80" y="85"/>
                  </a:lnTo>
                  <a:lnTo>
                    <a:pt x="80" y="90"/>
                  </a:lnTo>
                  <a:lnTo>
                    <a:pt x="80" y="96"/>
                  </a:lnTo>
                  <a:lnTo>
                    <a:pt x="77" y="98"/>
                  </a:lnTo>
                  <a:lnTo>
                    <a:pt x="77" y="106"/>
                  </a:lnTo>
                  <a:lnTo>
                    <a:pt x="77" y="109"/>
                  </a:lnTo>
                  <a:lnTo>
                    <a:pt x="74" y="114"/>
                  </a:lnTo>
                  <a:lnTo>
                    <a:pt x="74" y="120"/>
                  </a:lnTo>
                  <a:lnTo>
                    <a:pt x="72" y="122"/>
                  </a:lnTo>
                  <a:lnTo>
                    <a:pt x="72" y="128"/>
                  </a:lnTo>
                  <a:lnTo>
                    <a:pt x="72" y="130"/>
                  </a:lnTo>
                  <a:lnTo>
                    <a:pt x="74" y="133"/>
                  </a:lnTo>
                  <a:lnTo>
                    <a:pt x="74" y="136"/>
                  </a:lnTo>
                  <a:lnTo>
                    <a:pt x="77" y="138"/>
                  </a:lnTo>
                  <a:lnTo>
                    <a:pt x="80" y="138"/>
                  </a:lnTo>
                  <a:lnTo>
                    <a:pt x="80" y="141"/>
                  </a:lnTo>
                  <a:lnTo>
                    <a:pt x="82" y="141"/>
                  </a:lnTo>
                  <a:lnTo>
                    <a:pt x="88" y="144"/>
                  </a:lnTo>
                  <a:lnTo>
                    <a:pt x="90" y="146"/>
                  </a:lnTo>
                  <a:lnTo>
                    <a:pt x="93" y="146"/>
                  </a:lnTo>
                  <a:lnTo>
                    <a:pt x="93" y="149"/>
                  </a:lnTo>
                  <a:lnTo>
                    <a:pt x="93" y="152"/>
                  </a:lnTo>
                  <a:lnTo>
                    <a:pt x="93" y="154"/>
                  </a:lnTo>
                  <a:lnTo>
                    <a:pt x="90" y="154"/>
                  </a:lnTo>
                  <a:lnTo>
                    <a:pt x="90" y="157"/>
                  </a:lnTo>
                  <a:lnTo>
                    <a:pt x="93" y="160"/>
                  </a:lnTo>
                  <a:lnTo>
                    <a:pt x="90" y="162"/>
                  </a:lnTo>
                  <a:lnTo>
                    <a:pt x="90" y="165"/>
                  </a:lnTo>
                  <a:lnTo>
                    <a:pt x="90" y="168"/>
                  </a:lnTo>
                  <a:lnTo>
                    <a:pt x="90" y="170"/>
                  </a:lnTo>
                  <a:lnTo>
                    <a:pt x="93" y="173"/>
                  </a:lnTo>
                  <a:lnTo>
                    <a:pt x="96" y="176"/>
                  </a:lnTo>
                  <a:lnTo>
                    <a:pt x="96" y="178"/>
                  </a:lnTo>
                  <a:lnTo>
                    <a:pt x="98" y="184"/>
                  </a:lnTo>
                  <a:lnTo>
                    <a:pt x="98" y="186"/>
                  </a:lnTo>
                  <a:lnTo>
                    <a:pt x="98" y="189"/>
                  </a:lnTo>
                  <a:lnTo>
                    <a:pt x="98" y="192"/>
                  </a:lnTo>
                  <a:lnTo>
                    <a:pt x="98" y="194"/>
                  </a:lnTo>
                  <a:lnTo>
                    <a:pt x="98" y="197"/>
                  </a:lnTo>
                  <a:lnTo>
                    <a:pt x="98" y="200"/>
                  </a:lnTo>
                  <a:lnTo>
                    <a:pt x="104" y="200"/>
                  </a:lnTo>
                  <a:lnTo>
                    <a:pt x="106" y="202"/>
                  </a:lnTo>
                  <a:lnTo>
                    <a:pt x="106" y="205"/>
                  </a:lnTo>
                  <a:lnTo>
                    <a:pt x="109" y="208"/>
                  </a:lnTo>
                  <a:lnTo>
                    <a:pt x="112" y="210"/>
                  </a:lnTo>
                  <a:lnTo>
                    <a:pt x="112" y="213"/>
                  </a:lnTo>
                  <a:lnTo>
                    <a:pt x="112" y="218"/>
                  </a:lnTo>
                  <a:lnTo>
                    <a:pt x="112" y="221"/>
                  </a:lnTo>
                  <a:lnTo>
                    <a:pt x="109" y="226"/>
                  </a:lnTo>
                  <a:lnTo>
                    <a:pt x="109" y="232"/>
                  </a:lnTo>
                  <a:lnTo>
                    <a:pt x="109" y="234"/>
                  </a:lnTo>
                  <a:lnTo>
                    <a:pt x="109" y="237"/>
                  </a:lnTo>
                  <a:lnTo>
                    <a:pt x="109" y="240"/>
                  </a:lnTo>
                  <a:lnTo>
                    <a:pt x="109" y="242"/>
                  </a:lnTo>
                  <a:lnTo>
                    <a:pt x="112" y="245"/>
                  </a:lnTo>
                  <a:lnTo>
                    <a:pt x="112" y="248"/>
                  </a:lnTo>
                  <a:lnTo>
                    <a:pt x="112" y="250"/>
                  </a:lnTo>
                  <a:lnTo>
                    <a:pt x="114" y="250"/>
                  </a:lnTo>
                  <a:lnTo>
                    <a:pt x="117" y="253"/>
                  </a:lnTo>
                  <a:lnTo>
                    <a:pt x="122" y="253"/>
                  </a:lnTo>
                  <a:lnTo>
                    <a:pt x="125" y="253"/>
                  </a:lnTo>
                  <a:lnTo>
                    <a:pt x="130" y="253"/>
                  </a:lnTo>
                  <a:lnTo>
                    <a:pt x="138" y="253"/>
                  </a:lnTo>
                  <a:lnTo>
                    <a:pt x="141" y="253"/>
                  </a:lnTo>
                  <a:lnTo>
                    <a:pt x="144" y="253"/>
                  </a:lnTo>
                  <a:lnTo>
                    <a:pt x="146" y="256"/>
                  </a:lnTo>
                  <a:lnTo>
                    <a:pt x="149" y="256"/>
                  </a:lnTo>
                  <a:lnTo>
                    <a:pt x="149" y="258"/>
                  </a:lnTo>
                  <a:lnTo>
                    <a:pt x="149" y="261"/>
                  </a:lnTo>
                  <a:lnTo>
                    <a:pt x="152" y="266"/>
                  </a:lnTo>
                  <a:lnTo>
                    <a:pt x="154" y="272"/>
                  </a:lnTo>
                  <a:lnTo>
                    <a:pt x="157" y="274"/>
                  </a:lnTo>
                  <a:lnTo>
                    <a:pt x="157" y="277"/>
                  </a:lnTo>
                  <a:lnTo>
                    <a:pt x="157" y="280"/>
                  </a:lnTo>
                  <a:lnTo>
                    <a:pt x="157" y="282"/>
                  </a:lnTo>
                  <a:lnTo>
                    <a:pt x="154" y="285"/>
                  </a:lnTo>
                  <a:lnTo>
                    <a:pt x="152" y="285"/>
                  </a:lnTo>
                  <a:lnTo>
                    <a:pt x="152" y="288"/>
                  </a:lnTo>
                  <a:lnTo>
                    <a:pt x="149" y="290"/>
                  </a:lnTo>
                  <a:lnTo>
                    <a:pt x="152" y="293"/>
                  </a:lnTo>
                  <a:lnTo>
                    <a:pt x="154" y="296"/>
                  </a:lnTo>
                  <a:lnTo>
                    <a:pt x="154" y="298"/>
                  </a:lnTo>
                  <a:lnTo>
                    <a:pt x="157" y="298"/>
                  </a:lnTo>
                  <a:lnTo>
                    <a:pt x="160" y="298"/>
                  </a:lnTo>
                  <a:lnTo>
                    <a:pt x="165" y="298"/>
                  </a:lnTo>
                  <a:lnTo>
                    <a:pt x="170" y="298"/>
                  </a:lnTo>
                  <a:lnTo>
                    <a:pt x="173" y="298"/>
                  </a:lnTo>
                  <a:lnTo>
                    <a:pt x="176" y="298"/>
                  </a:lnTo>
                  <a:lnTo>
                    <a:pt x="178" y="298"/>
                  </a:lnTo>
                  <a:lnTo>
                    <a:pt x="184" y="298"/>
                  </a:lnTo>
                  <a:lnTo>
                    <a:pt x="186" y="298"/>
                  </a:lnTo>
                  <a:lnTo>
                    <a:pt x="189" y="296"/>
                  </a:lnTo>
                  <a:lnTo>
                    <a:pt x="192" y="293"/>
                  </a:lnTo>
                  <a:lnTo>
                    <a:pt x="194" y="290"/>
                  </a:lnTo>
                  <a:lnTo>
                    <a:pt x="197" y="288"/>
                  </a:lnTo>
                  <a:lnTo>
                    <a:pt x="197" y="285"/>
                  </a:lnTo>
                  <a:lnTo>
                    <a:pt x="200" y="285"/>
                  </a:lnTo>
                  <a:lnTo>
                    <a:pt x="205" y="285"/>
                  </a:lnTo>
                  <a:lnTo>
                    <a:pt x="208" y="285"/>
                  </a:lnTo>
                  <a:lnTo>
                    <a:pt x="210" y="282"/>
                  </a:lnTo>
                  <a:lnTo>
                    <a:pt x="213" y="282"/>
                  </a:lnTo>
                  <a:lnTo>
                    <a:pt x="216" y="282"/>
                  </a:lnTo>
                  <a:lnTo>
                    <a:pt x="221" y="285"/>
                  </a:lnTo>
                  <a:lnTo>
                    <a:pt x="224" y="285"/>
                  </a:lnTo>
                  <a:lnTo>
                    <a:pt x="226" y="285"/>
                  </a:lnTo>
                  <a:lnTo>
                    <a:pt x="226" y="288"/>
                  </a:lnTo>
                  <a:lnTo>
                    <a:pt x="229" y="288"/>
                  </a:lnTo>
                  <a:lnTo>
                    <a:pt x="232" y="285"/>
                  </a:lnTo>
                  <a:lnTo>
                    <a:pt x="237" y="285"/>
                  </a:lnTo>
                  <a:lnTo>
                    <a:pt x="240" y="282"/>
                  </a:lnTo>
                  <a:lnTo>
                    <a:pt x="245" y="282"/>
                  </a:lnTo>
                  <a:lnTo>
                    <a:pt x="248" y="280"/>
                  </a:lnTo>
                  <a:lnTo>
                    <a:pt x="250" y="277"/>
                  </a:lnTo>
                  <a:lnTo>
                    <a:pt x="253" y="274"/>
                  </a:lnTo>
                  <a:lnTo>
                    <a:pt x="256" y="272"/>
                  </a:lnTo>
                  <a:lnTo>
                    <a:pt x="258" y="269"/>
                  </a:lnTo>
                  <a:lnTo>
                    <a:pt x="261" y="269"/>
                  </a:lnTo>
                  <a:lnTo>
                    <a:pt x="264" y="272"/>
                  </a:lnTo>
                  <a:lnTo>
                    <a:pt x="266" y="274"/>
                  </a:lnTo>
                  <a:lnTo>
                    <a:pt x="269" y="274"/>
                  </a:lnTo>
                  <a:lnTo>
                    <a:pt x="272" y="277"/>
                  </a:lnTo>
                  <a:lnTo>
                    <a:pt x="274" y="280"/>
                  </a:lnTo>
                  <a:lnTo>
                    <a:pt x="277" y="280"/>
                  </a:lnTo>
                  <a:lnTo>
                    <a:pt x="280" y="280"/>
                  </a:lnTo>
                  <a:lnTo>
                    <a:pt x="285" y="282"/>
                  </a:lnTo>
                  <a:lnTo>
                    <a:pt x="288" y="282"/>
                  </a:lnTo>
                  <a:lnTo>
                    <a:pt x="290" y="280"/>
                  </a:lnTo>
                  <a:lnTo>
                    <a:pt x="293" y="280"/>
                  </a:lnTo>
                  <a:lnTo>
                    <a:pt x="296" y="280"/>
                  </a:lnTo>
                  <a:lnTo>
                    <a:pt x="298" y="280"/>
                  </a:lnTo>
                  <a:lnTo>
                    <a:pt x="301" y="282"/>
                  </a:lnTo>
                  <a:lnTo>
                    <a:pt x="306" y="282"/>
                  </a:lnTo>
                  <a:lnTo>
                    <a:pt x="309" y="282"/>
                  </a:lnTo>
                  <a:lnTo>
                    <a:pt x="312" y="282"/>
                  </a:lnTo>
                  <a:lnTo>
                    <a:pt x="314" y="282"/>
                  </a:lnTo>
                  <a:lnTo>
                    <a:pt x="320" y="282"/>
                  </a:lnTo>
                  <a:lnTo>
                    <a:pt x="322" y="280"/>
                  </a:lnTo>
                  <a:lnTo>
                    <a:pt x="325" y="280"/>
                  </a:lnTo>
                  <a:lnTo>
                    <a:pt x="328" y="280"/>
                  </a:lnTo>
                  <a:lnTo>
                    <a:pt x="330" y="277"/>
                  </a:lnTo>
                  <a:lnTo>
                    <a:pt x="333" y="277"/>
                  </a:lnTo>
                  <a:lnTo>
                    <a:pt x="336" y="280"/>
                  </a:lnTo>
                  <a:lnTo>
                    <a:pt x="338" y="282"/>
                  </a:lnTo>
                  <a:lnTo>
                    <a:pt x="341" y="282"/>
                  </a:lnTo>
                  <a:lnTo>
                    <a:pt x="341" y="285"/>
                  </a:lnTo>
                  <a:lnTo>
                    <a:pt x="344" y="290"/>
                  </a:lnTo>
                  <a:lnTo>
                    <a:pt x="344" y="296"/>
                  </a:lnTo>
                  <a:lnTo>
                    <a:pt x="344" y="298"/>
                  </a:lnTo>
                  <a:lnTo>
                    <a:pt x="344" y="304"/>
                  </a:lnTo>
                  <a:lnTo>
                    <a:pt x="344" y="306"/>
                  </a:lnTo>
                  <a:lnTo>
                    <a:pt x="344" y="309"/>
                  </a:lnTo>
                  <a:lnTo>
                    <a:pt x="344" y="312"/>
                  </a:lnTo>
                  <a:lnTo>
                    <a:pt x="344" y="314"/>
                  </a:lnTo>
                  <a:lnTo>
                    <a:pt x="344" y="317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31" name="Freeform 1197"/>
            <p:cNvSpPr>
              <a:spLocks/>
            </p:cNvSpPr>
            <p:nvPr/>
          </p:nvSpPr>
          <p:spPr bwMode="auto">
            <a:xfrm>
              <a:off x="2997200" y="5140325"/>
              <a:ext cx="1298575" cy="1176338"/>
            </a:xfrm>
            <a:custGeom>
              <a:avLst/>
              <a:gdLst>
                <a:gd name="T0" fmla="*/ 2147483647 w 346"/>
                <a:gd name="T1" fmla="*/ 2147483647 h 296"/>
                <a:gd name="T2" fmla="*/ 2147483647 w 346"/>
                <a:gd name="T3" fmla="*/ 2147483647 h 296"/>
                <a:gd name="T4" fmla="*/ 2147483647 w 346"/>
                <a:gd name="T5" fmla="*/ 2147483647 h 296"/>
                <a:gd name="T6" fmla="*/ 2147483647 w 346"/>
                <a:gd name="T7" fmla="*/ 2147483647 h 296"/>
                <a:gd name="T8" fmla="*/ 2147483647 w 346"/>
                <a:gd name="T9" fmla="*/ 2147483647 h 296"/>
                <a:gd name="T10" fmla="*/ 2147483647 w 346"/>
                <a:gd name="T11" fmla="*/ 0 h 296"/>
                <a:gd name="T12" fmla="*/ 2147483647 w 346"/>
                <a:gd name="T13" fmla="*/ 2147483647 h 296"/>
                <a:gd name="T14" fmla="*/ 2147483647 w 346"/>
                <a:gd name="T15" fmla="*/ 2147483647 h 296"/>
                <a:gd name="T16" fmla="*/ 2147483647 w 346"/>
                <a:gd name="T17" fmla="*/ 2147483647 h 296"/>
                <a:gd name="T18" fmla="*/ 2147483647 w 346"/>
                <a:gd name="T19" fmla="*/ 2147483647 h 296"/>
                <a:gd name="T20" fmla="*/ 2147483647 w 346"/>
                <a:gd name="T21" fmla="*/ 2147483647 h 296"/>
                <a:gd name="T22" fmla="*/ 2147483647 w 346"/>
                <a:gd name="T23" fmla="*/ 2147483647 h 296"/>
                <a:gd name="T24" fmla="*/ 2147483647 w 346"/>
                <a:gd name="T25" fmla="*/ 2147483647 h 296"/>
                <a:gd name="T26" fmla="*/ 2147483647 w 346"/>
                <a:gd name="T27" fmla="*/ 2147483647 h 296"/>
                <a:gd name="T28" fmla="*/ 2147483647 w 346"/>
                <a:gd name="T29" fmla="*/ 2147483647 h 296"/>
                <a:gd name="T30" fmla="*/ 2147483647 w 346"/>
                <a:gd name="T31" fmla="*/ 2147483647 h 296"/>
                <a:gd name="T32" fmla="*/ 2147483647 w 346"/>
                <a:gd name="T33" fmla="*/ 2147483647 h 296"/>
                <a:gd name="T34" fmla="*/ 2147483647 w 346"/>
                <a:gd name="T35" fmla="*/ 2147483647 h 296"/>
                <a:gd name="T36" fmla="*/ 2147483647 w 346"/>
                <a:gd name="T37" fmla="*/ 2147483647 h 296"/>
                <a:gd name="T38" fmla="*/ 2147483647 w 346"/>
                <a:gd name="T39" fmla="*/ 2147483647 h 296"/>
                <a:gd name="T40" fmla="*/ 2147483647 w 346"/>
                <a:gd name="T41" fmla="*/ 2147483647 h 296"/>
                <a:gd name="T42" fmla="*/ 2147483647 w 346"/>
                <a:gd name="T43" fmla="*/ 2147483647 h 296"/>
                <a:gd name="T44" fmla="*/ 2147483647 w 346"/>
                <a:gd name="T45" fmla="*/ 2147483647 h 296"/>
                <a:gd name="T46" fmla="*/ 2147483647 w 346"/>
                <a:gd name="T47" fmla="*/ 2147483647 h 296"/>
                <a:gd name="T48" fmla="*/ 2147483647 w 346"/>
                <a:gd name="T49" fmla="*/ 2147483647 h 296"/>
                <a:gd name="T50" fmla="*/ 2147483647 w 346"/>
                <a:gd name="T51" fmla="*/ 2147483647 h 296"/>
                <a:gd name="T52" fmla="*/ 2147483647 w 346"/>
                <a:gd name="T53" fmla="*/ 2147483647 h 296"/>
                <a:gd name="T54" fmla="*/ 2147483647 w 346"/>
                <a:gd name="T55" fmla="*/ 2147483647 h 296"/>
                <a:gd name="T56" fmla="*/ 2147483647 w 346"/>
                <a:gd name="T57" fmla="*/ 2147483647 h 296"/>
                <a:gd name="T58" fmla="*/ 2147483647 w 346"/>
                <a:gd name="T59" fmla="*/ 2147483647 h 296"/>
                <a:gd name="T60" fmla="*/ 2147483647 w 346"/>
                <a:gd name="T61" fmla="*/ 2147483647 h 296"/>
                <a:gd name="T62" fmla="*/ 2147483647 w 346"/>
                <a:gd name="T63" fmla="*/ 2147483647 h 296"/>
                <a:gd name="T64" fmla="*/ 2147483647 w 346"/>
                <a:gd name="T65" fmla="*/ 2147483647 h 296"/>
                <a:gd name="T66" fmla="*/ 2147483647 w 346"/>
                <a:gd name="T67" fmla="*/ 2147483647 h 296"/>
                <a:gd name="T68" fmla="*/ 2147483647 w 346"/>
                <a:gd name="T69" fmla="*/ 2147483647 h 296"/>
                <a:gd name="T70" fmla="*/ 2147483647 w 346"/>
                <a:gd name="T71" fmla="*/ 2147483647 h 296"/>
                <a:gd name="T72" fmla="*/ 2147483647 w 346"/>
                <a:gd name="T73" fmla="*/ 2147483647 h 296"/>
                <a:gd name="T74" fmla="*/ 2147483647 w 346"/>
                <a:gd name="T75" fmla="*/ 2147483647 h 296"/>
                <a:gd name="T76" fmla="*/ 2147483647 w 346"/>
                <a:gd name="T77" fmla="*/ 2147483647 h 296"/>
                <a:gd name="T78" fmla="*/ 2147483647 w 346"/>
                <a:gd name="T79" fmla="*/ 2147483647 h 296"/>
                <a:gd name="T80" fmla="*/ 2147483647 w 346"/>
                <a:gd name="T81" fmla="*/ 2147483647 h 296"/>
                <a:gd name="T82" fmla="*/ 2147483647 w 346"/>
                <a:gd name="T83" fmla="*/ 2147483647 h 296"/>
                <a:gd name="T84" fmla="*/ 2147483647 w 346"/>
                <a:gd name="T85" fmla="*/ 2147483647 h 296"/>
                <a:gd name="T86" fmla="*/ 2147483647 w 346"/>
                <a:gd name="T87" fmla="*/ 2147483647 h 296"/>
                <a:gd name="T88" fmla="*/ 2147483647 w 346"/>
                <a:gd name="T89" fmla="*/ 2147483647 h 296"/>
                <a:gd name="T90" fmla="*/ 2147483647 w 346"/>
                <a:gd name="T91" fmla="*/ 2147483647 h 296"/>
                <a:gd name="T92" fmla="*/ 2147483647 w 346"/>
                <a:gd name="T93" fmla="*/ 2147483647 h 296"/>
                <a:gd name="T94" fmla="*/ 2147483647 w 346"/>
                <a:gd name="T95" fmla="*/ 2147483647 h 296"/>
                <a:gd name="T96" fmla="*/ 2147483647 w 346"/>
                <a:gd name="T97" fmla="*/ 2147483647 h 296"/>
                <a:gd name="T98" fmla="*/ 2147483647 w 346"/>
                <a:gd name="T99" fmla="*/ 2147483647 h 296"/>
                <a:gd name="T100" fmla="*/ 2147483647 w 346"/>
                <a:gd name="T101" fmla="*/ 2147483647 h 296"/>
                <a:gd name="T102" fmla="*/ 2147483647 w 346"/>
                <a:gd name="T103" fmla="*/ 2147483647 h 296"/>
                <a:gd name="T104" fmla="*/ 2147483647 w 346"/>
                <a:gd name="T105" fmla="*/ 2147483647 h 296"/>
                <a:gd name="T106" fmla="*/ 2147483647 w 346"/>
                <a:gd name="T107" fmla="*/ 2147483647 h 29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46"/>
                <a:gd name="T163" fmla="*/ 0 h 296"/>
                <a:gd name="T164" fmla="*/ 346 w 346"/>
                <a:gd name="T165" fmla="*/ 296 h 29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46" h="296">
                  <a:moveTo>
                    <a:pt x="0" y="37"/>
                  </a:moveTo>
                  <a:lnTo>
                    <a:pt x="2" y="34"/>
                  </a:lnTo>
                  <a:lnTo>
                    <a:pt x="5" y="32"/>
                  </a:lnTo>
                  <a:lnTo>
                    <a:pt x="8" y="32"/>
                  </a:lnTo>
                  <a:lnTo>
                    <a:pt x="10" y="32"/>
                  </a:lnTo>
                  <a:lnTo>
                    <a:pt x="16" y="29"/>
                  </a:lnTo>
                  <a:lnTo>
                    <a:pt x="18" y="29"/>
                  </a:lnTo>
                  <a:lnTo>
                    <a:pt x="21" y="26"/>
                  </a:lnTo>
                  <a:lnTo>
                    <a:pt x="24" y="24"/>
                  </a:lnTo>
                  <a:lnTo>
                    <a:pt x="26" y="21"/>
                  </a:lnTo>
                  <a:lnTo>
                    <a:pt x="26" y="18"/>
                  </a:lnTo>
                  <a:lnTo>
                    <a:pt x="26" y="16"/>
                  </a:lnTo>
                  <a:lnTo>
                    <a:pt x="29" y="13"/>
                  </a:lnTo>
                  <a:lnTo>
                    <a:pt x="34" y="16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0" y="13"/>
                  </a:lnTo>
                  <a:lnTo>
                    <a:pt x="42" y="10"/>
                  </a:lnTo>
                  <a:lnTo>
                    <a:pt x="45" y="10"/>
                  </a:lnTo>
                  <a:lnTo>
                    <a:pt x="48" y="8"/>
                  </a:lnTo>
                  <a:lnTo>
                    <a:pt x="48" y="2"/>
                  </a:lnTo>
                  <a:lnTo>
                    <a:pt x="50" y="2"/>
                  </a:lnTo>
                  <a:lnTo>
                    <a:pt x="53" y="0"/>
                  </a:lnTo>
                  <a:lnTo>
                    <a:pt x="56" y="0"/>
                  </a:lnTo>
                  <a:lnTo>
                    <a:pt x="58" y="0"/>
                  </a:lnTo>
                  <a:lnTo>
                    <a:pt x="61" y="2"/>
                  </a:lnTo>
                  <a:lnTo>
                    <a:pt x="64" y="5"/>
                  </a:lnTo>
                  <a:lnTo>
                    <a:pt x="66" y="8"/>
                  </a:lnTo>
                  <a:lnTo>
                    <a:pt x="66" y="13"/>
                  </a:lnTo>
                  <a:lnTo>
                    <a:pt x="69" y="16"/>
                  </a:lnTo>
                  <a:lnTo>
                    <a:pt x="69" y="21"/>
                  </a:lnTo>
                  <a:lnTo>
                    <a:pt x="72" y="21"/>
                  </a:lnTo>
                  <a:lnTo>
                    <a:pt x="72" y="24"/>
                  </a:lnTo>
                  <a:lnTo>
                    <a:pt x="74" y="24"/>
                  </a:lnTo>
                  <a:lnTo>
                    <a:pt x="77" y="24"/>
                  </a:lnTo>
                  <a:lnTo>
                    <a:pt x="80" y="21"/>
                  </a:lnTo>
                  <a:lnTo>
                    <a:pt x="82" y="18"/>
                  </a:lnTo>
                  <a:lnTo>
                    <a:pt x="82" y="13"/>
                  </a:lnTo>
                  <a:lnTo>
                    <a:pt x="85" y="13"/>
                  </a:lnTo>
                  <a:lnTo>
                    <a:pt x="85" y="10"/>
                  </a:lnTo>
                  <a:lnTo>
                    <a:pt x="88" y="8"/>
                  </a:lnTo>
                  <a:lnTo>
                    <a:pt x="90" y="8"/>
                  </a:lnTo>
                  <a:lnTo>
                    <a:pt x="93" y="8"/>
                  </a:lnTo>
                  <a:lnTo>
                    <a:pt x="96" y="10"/>
                  </a:lnTo>
                  <a:lnTo>
                    <a:pt x="98" y="10"/>
                  </a:lnTo>
                  <a:lnTo>
                    <a:pt x="101" y="10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9" y="13"/>
                  </a:lnTo>
                  <a:lnTo>
                    <a:pt x="112" y="13"/>
                  </a:lnTo>
                  <a:lnTo>
                    <a:pt x="114" y="13"/>
                  </a:lnTo>
                  <a:lnTo>
                    <a:pt x="117" y="13"/>
                  </a:lnTo>
                  <a:lnTo>
                    <a:pt x="120" y="13"/>
                  </a:lnTo>
                  <a:lnTo>
                    <a:pt x="122" y="13"/>
                  </a:lnTo>
                  <a:lnTo>
                    <a:pt x="125" y="16"/>
                  </a:lnTo>
                  <a:lnTo>
                    <a:pt x="128" y="18"/>
                  </a:lnTo>
                  <a:lnTo>
                    <a:pt x="133" y="24"/>
                  </a:lnTo>
                  <a:lnTo>
                    <a:pt x="136" y="26"/>
                  </a:lnTo>
                  <a:lnTo>
                    <a:pt x="138" y="29"/>
                  </a:lnTo>
                  <a:lnTo>
                    <a:pt x="141" y="29"/>
                  </a:lnTo>
                  <a:lnTo>
                    <a:pt x="144" y="29"/>
                  </a:lnTo>
                  <a:lnTo>
                    <a:pt x="149" y="29"/>
                  </a:lnTo>
                  <a:lnTo>
                    <a:pt x="152" y="29"/>
                  </a:lnTo>
                  <a:lnTo>
                    <a:pt x="154" y="29"/>
                  </a:lnTo>
                  <a:lnTo>
                    <a:pt x="157" y="29"/>
                  </a:lnTo>
                  <a:lnTo>
                    <a:pt x="160" y="29"/>
                  </a:lnTo>
                  <a:lnTo>
                    <a:pt x="162" y="29"/>
                  </a:lnTo>
                  <a:lnTo>
                    <a:pt x="162" y="32"/>
                  </a:lnTo>
                  <a:lnTo>
                    <a:pt x="165" y="34"/>
                  </a:lnTo>
                  <a:lnTo>
                    <a:pt x="165" y="37"/>
                  </a:lnTo>
                  <a:lnTo>
                    <a:pt x="168" y="40"/>
                  </a:lnTo>
                  <a:lnTo>
                    <a:pt x="170" y="40"/>
                  </a:lnTo>
                  <a:lnTo>
                    <a:pt x="170" y="42"/>
                  </a:lnTo>
                  <a:lnTo>
                    <a:pt x="173" y="45"/>
                  </a:lnTo>
                  <a:lnTo>
                    <a:pt x="176" y="48"/>
                  </a:lnTo>
                  <a:lnTo>
                    <a:pt x="176" y="50"/>
                  </a:lnTo>
                  <a:lnTo>
                    <a:pt x="178" y="53"/>
                  </a:lnTo>
                  <a:lnTo>
                    <a:pt x="181" y="53"/>
                  </a:lnTo>
                  <a:lnTo>
                    <a:pt x="184" y="56"/>
                  </a:lnTo>
                  <a:lnTo>
                    <a:pt x="186" y="56"/>
                  </a:lnTo>
                  <a:lnTo>
                    <a:pt x="189" y="53"/>
                  </a:lnTo>
                  <a:lnTo>
                    <a:pt x="192" y="50"/>
                  </a:lnTo>
                  <a:lnTo>
                    <a:pt x="194" y="48"/>
                  </a:lnTo>
                  <a:lnTo>
                    <a:pt x="197" y="48"/>
                  </a:lnTo>
                  <a:lnTo>
                    <a:pt x="197" y="50"/>
                  </a:lnTo>
                  <a:lnTo>
                    <a:pt x="200" y="50"/>
                  </a:lnTo>
                  <a:lnTo>
                    <a:pt x="205" y="53"/>
                  </a:lnTo>
                  <a:lnTo>
                    <a:pt x="208" y="56"/>
                  </a:lnTo>
                  <a:lnTo>
                    <a:pt x="213" y="58"/>
                  </a:lnTo>
                  <a:lnTo>
                    <a:pt x="216" y="61"/>
                  </a:lnTo>
                  <a:lnTo>
                    <a:pt x="218" y="64"/>
                  </a:lnTo>
                  <a:lnTo>
                    <a:pt x="221" y="66"/>
                  </a:lnTo>
                  <a:lnTo>
                    <a:pt x="224" y="69"/>
                  </a:lnTo>
                  <a:lnTo>
                    <a:pt x="226" y="72"/>
                  </a:lnTo>
                  <a:lnTo>
                    <a:pt x="229" y="72"/>
                  </a:lnTo>
                  <a:lnTo>
                    <a:pt x="229" y="74"/>
                  </a:lnTo>
                  <a:lnTo>
                    <a:pt x="232" y="74"/>
                  </a:lnTo>
                  <a:lnTo>
                    <a:pt x="234" y="74"/>
                  </a:lnTo>
                  <a:lnTo>
                    <a:pt x="237" y="77"/>
                  </a:lnTo>
                  <a:lnTo>
                    <a:pt x="240" y="77"/>
                  </a:lnTo>
                  <a:lnTo>
                    <a:pt x="240" y="80"/>
                  </a:lnTo>
                  <a:lnTo>
                    <a:pt x="242" y="80"/>
                  </a:lnTo>
                  <a:lnTo>
                    <a:pt x="245" y="82"/>
                  </a:lnTo>
                  <a:lnTo>
                    <a:pt x="245" y="85"/>
                  </a:lnTo>
                  <a:lnTo>
                    <a:pt x="248" y="85"/>
                  </a:lnTo>
                  <a:lnTo>
                    <a:pt x="248" y="88"/>
                  </a:lnTo>
                  <a:lnTo>
                    <a:pt x="248" y="90"/>
                  </a:lnTo>
                  <a:lnTo>
                    <a:pt x="248" y="93"/>
                  </a:lnTo>
                  <a:lnTo>
                    <a:pt x="250" y="96"/>
                  </a:lnTo>
                  <a:lnTo>
                    <a:pt x="253" y="96"/>
                  </a:lnTo>
                  <a:lnTo>
                    <a:pt x="256" y="98"/>
                  </a:lnTo>
                  <a:lnTo>
                    <a:pt x="258" y="98"/>
                  </a:lnTo>
                  <a:lnTo>
                    <a:pt x="258" y="101"/>
                  </a:lnTo>
                  <a:lnTo>
                    <a:pt x="258" y="104"/>
                  </a:lnTo>
                  <a:lnTo>
                    <a:pt x="261" y="106"/>
                  </a:lnTo>
                  <a:lnTo>
                    <a:pt x="264" y="106"/>
                  </a:lnTo>
                  <a:lnTo>
                    <a:pt x="264" y="109"/>
                  </a:lnTo>
                  <a:lnTo>
                    <a:pt x="266" y="112"/>
                  </a:lnTo>
                  <a:lnTo>
                    <a:pt x="264" y="114"/>
                  </a:lnTo>
                  <a:lnTo>
                    <a:pt x="264" y="120"/>
                  </a:lnTo>
                  <a:lnTo>
                    <a:pt x="261" y="122"/>
                  </a:lnTo>
                  <a:lnTo>
                    <a:pt x="261" y="125"/>
                  </a:lnTo>
                  <a:lnTo>
                    <a:pt x="264" y="125"/>
                  </a:lnTo>
                  <a:lnTo>
                    <a:pt x="264" y="128"/>
                  </a:lnTo>
                  <a:lnTo>
                    <a:pt x="266" y="130"/>
                  </a:lnTo>
                  <a:lnTo>
                    <a:pt x="266" y="133"/>
                  </a:lnTo>
                  <a:lnTo>
                    <a:pt x="264" y="136"/>
                  </a:lnTo>
                  <a:lnTo>
                    <a:pt x="264" y="141"/>
                  </a:lnTo>
                  <a:lnTo>
                    <a:pt x="264" y="144"/>
                  </a:lnTo>
                  <a:lnTo>
                    <a:pt x="266" y="144"/>
                  </a:lnTo>
                  <a:lnTo>
                    <a:pt x="269" y="144"/>
                  </a:lnTo>
                  <a:lnTo>
                    <a:pt x="274" y="141"/>
                  </a:lnTo>
                  <a:lnTo>
                    <a:pt x="277" y="141"/>
                  </a:lnTo>
                  <a:lnTo>
                    <a:pt x="280" y="141"/>
                  </a:lnTo>
                  <a:lnTo>
                    <a:pt x="282" y="141"/>
                  </a:lnTo>
                  <a:lnTo>
                    <a:pt x="285" y="138"/>
                  </a:lnTo>
                  <a:lnTo>
                    <a:pt x="288" y="138"/>
                  </a:lnTo>
                  <a:lnTo>
                    <a:pt x="290" y="138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96" y="146"/>
                  </a:lnTo>
                  <a:lnTo>
                    <a:pt x="298" y="149"/>
                  </a:lnTo>
                  <a:lnTo>
                    <a:pt x="298" y="152"/>
                  </a:lnTo>
                  <a:lnTo>
                    <a:pt x="301" y="154"/>
                  </a:lnTo>
                  <a:lnTo>
                    <a:pt x="301" y="160"/>
                  </a:lnTo>
                  <a:lnTo>
                    <a:pt x="301" y="162"/>
                  </a:lnTo>
                  <a:lnTo>
                    <a:pt x="301" y="165"/>
                  </a:lnTo>
                  <a:lnTo>
                    <a:pt x="304" y="165"/>
                  </a:lnTo>
                  <a:lnTo>
                    <a:pt x="304" y="168"/>
                  </a:lnTo>
                  <a:lnTo>
                    <a:pt x="306" y="168"/>
                  </a:lnTo>
                  <a:lnTo>
                    <a:pt x="306" y="170"/>
                  </a:lnTo>
                  <a:lnTo>
                    <a:pt x="309" y="173"/>
                  </a:lnTo>
                  <a:lnTo>
                    <a:pt x="309" y="176"/>
                  </a:lnTo>
                  <a:lnTo>
                    <a:pt x="312" y="178"/>
                  </a:lnTo>
                  <a:lnTo>
                    <a:pt x="312" y="181"/>
                  </a:lnTo>
                  <a:lnTo>
                    <a:pt x="314" y="184"/>
                  </a:lnTo>
                  <a:lnTo>
                    <a:pt x="314" y="189"/>
                  </a:lnTo>
                  <a:lnTo>
                    <a:pt x="317" y="192"/>
                  </a:lnTo>
                  <a:lnTo>
                    <a:pt x="317" y="194"/>
                  </a:lnTo>
                  <a:lnTo>
                    <a:pt x="320" y="194"/>
                  </a:lnTo>
                  <a:lnTo>
                    <a:pt x="322" y="197"/>
                  </a:lnTo>
                  <a:lnTo>
                    <a:pt x="325" y="197"/>
                  </a:lnTo>
                  <a:lnTo>
                    <a:pt x="328" y="200"/>
                  </a:lnTo>
                  <a:lnTo>
                    <a:pt x="330" y="202"/>
                  </a:lnTo>
                  <a:lnTo>
                    <a:pt x="333" y="205"/>
                  </a:lnTo>
                  <a:lnTo>
                    <a:pt x="336" y="208"/>
                  </a:lnTo>
                  <a:lnTo>
                    <a:pt x="338" y="210"/>
                  </a:lnTo>
                  <a:lnTo>
                    <a:pt x="338" y="213"/>
                  </a:lnTo>
                  <a:lnTo>
                    <a:pt x="338" y="216"/>
                  </a:lnTo>
                  <a:lnTo>
                    <a:pt x="338" y="221"/>
                  </a:lnTo>
                  <a:lnTo>
                    <a:pt x="336" y="224"/>
                  </a:lnTo>
                  <a:lnTo>
                    <a:pt x="333" y="224"/>
                  </a:lnTo>
                  <a:lnTo>
                    <a:pt x="330" y="221"/>
                  </a:lnTo>
                  <a:lnTo>
                    <a:pt x="325" y="221"/>
                  </a:lnTo>
                  <a:lnTo>
                    <a:pt x="322" y="221"/>
                  </a:lnTo>
                  <a:lnTo>
                    <a:pt x="320" y="221"/>
                  </a:lnTo>
                  <a:lnTo>
                    <a:pt x="317" y="221"/>
                  </a:lnTo>
                  <a:lnTo>
                    <a:pt x="317" y="224"/>
                  </a:lnTo>
                  <a:lnTo>
                    <a:pt x="320" y="226"/>
                  </a:lnTo>
                  <a:lnTo>
                    <a:pt x="320" y="229"/>
                  </a:lnTo>
                  <a:lnTo>
                    <a:pt x="317" y="229"/>
                  </a:lnTo>
                  <a:lnTo>
                    <a:pt x="314" y="229"/>
                  </a:lnTo>
                  <a:lnTo>
                    <a:pt x="312" y="229"/>
                  </a:lnTo>
                  <a:lnTo>
                    <a:pt x="309" y="232"/>
                  </a:lnTo>
                  <a:lnTo>
                    <a:pt x="301" y="234"/>
                  </a:lnTo>
                  <a:lnTo>
                    <a:pt x="298" y="234"/>
                  </a:lnTo>
                  <a:lnTo>
                    <a:pt x="296" y="237"/>
                  </a:lnTo>
                  <a:lnTo>
                    <a:pt x="293" y="237"/>
                  </a:lnTo>
                  <a:lnTo>
                    <a:pt x="290" y="240"/>
                  </a:lnTo>
                  <a:lnTo>
                    <a:pt x="290" y="245"/>
                  </a:lnTo>
                  <a:lnTo>
                    <a:pt x="290" y="248"/>
                  </a:lnTo>
                  <a:lnTo>
                    <a:pt x="290" y="253"/>
                  </a:lnTo>
                  <a:lnTo>
                    <a:pt x="290" y="256"/>
                  </a:lnTo>
                  <a:lnTo>
                    <a:pt x="293" y="256"/>
                  </a:lnTo>
                  <a:lnTo>
                    <a:pt x="296" y="256"/>
                  </a:lnTo>
                  <a:lnTo>
                    <a:pt x="298" y="258"/>
                  </a:lnTo>
                  <a:lnTo>
                    <a:pt x="301" y="261"/>
                  </a:lnTo>
                  <a:lnTo>
                    <a:pt x="304" y="261"/>
                  </a:lnTo>
                  <a:lnTo>
                    <a:pt x="306" y="266"/>
                  </a:lnTo>
                  <a:lnTo>
                    <a:pt x="309" y="269"/>
                  </a:lnTo>
                  <a:lnTo>
                    <a:pt x="312" y="272"/>
                  </a:lnTo>
                  <a:lnTo>
                    <a:pt x="312" y="274"/>
                  </a:lnTo>
                  <a:lnTo>
                    <a:pt x="314" y="277"/>
                  </a:lnTo>
                  <a:lnTo>
                    <a:pt x="314" y="280"/>
                  </a:lnTo>
                  <a:lnTo>
                    <a:pt x="317" y="277"/>
                  </a:lnTo>
                  <a:lnTo>
                    <a:pt x="320" y="277"/>
                  </a:lnTo>
                  <a:lnTo>
                    <a:pt x="322" y="277"/>
                  </a:lnTo>
                  <a:lnTo>
                    <a:pt x="325" y="277"/>
                  </a:lnTo>
                  <a:lnTo>
                    <a:pt x="330" y="277"/>
                  </a:lnTo>
                  <a:lnTo>
                    <a:pt x="333" y="280"/>
                  </a:lnTo>
                  <a:lnTo>
                    <a:pt x="336" y="280"/>
                  </a:lnTo>
                  <a:lnTo>
                    <a:pt x="338" y="282"/>
                  </a:lnTo>
                  <a:lnTo>
                    <a:pt x="338" y="285"/>
                  </a:lnTo>
                  <a:lnTo>
                    <a:pt x="341" y="288"/>
                  </a:lnTo>
                  <a:lnTo>
                    <a:pt x="341" y="290"/>
                  </a:lnTo>
                  <a:lnTo>
                    <a:pt x="344" y="293"/>
                  </a:lnTo>
                  <a:lnTo>
                    <a:pt x="346" y="296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32" name="Freeform 1198"/>
            <p:cNvSpPr>
              <a:spLocks/>
            </p:cNvSpPr>
            <p:nvPr/>
          </p:nvSpPr>
          <p:spPr bwMode="auto">
            <a:xfrm>
              <a:off x="3148013" y="6724650"/>
              <a:ext cx="860425" cy="117475"/>
            </a:xfrm>
            <a:custGeom>
              <a:avLst/>
              <a:gdLst>
                <a:gd name="T0" fmla="*/ 2147483647 w 229"/>
                <a:gd name="T1" fmla="*/ 2147483647 h 30"/>
                <a:gd name="T2" fmla="*/ 2147483647 w 229"/>
                <a:gd name="T3" fmla="*/ 2147483647 h 30"/>
                <a:gd name="T4" fmla="*/ 2147483647 w 229"/>
                <a:gd name="T5" fmla="*/ 2147483647 h 30"/>
                <a:gd name="T6" fmla="*/ 2147483647 w 229"/>
                <a:gd name="T7" fmla="*/ 2147483647 h 30"/>
                <a:gd name="T8" fmla="*/ 2147483647 w 229"/>
                <a:gd name="T9" fmla="*/ 2147483647 h 30"/>
                <a:gd name="T10" fmla="*/ 2147483647 w 229"/>
                <a:gd name="T11" fmla="*/ 2147483647 h 30"/>
                <a:gd name="T12" fmla="*/ 2147483647 w 229"/>
                <a:gd name="T13" fmla="*/ 2147483647 h 30"/>
                <a:gd name="T14" fmla="*/ 2147483647 w 229"/>
                <a:gd name="T15" fmla="*/ 2147483647 h 30"/>
                <a:gd name="T16" fmla="*/ 2147483647 w 229"/>
                <a:gd name="T17" fmla="*/ 2147483647 h 30"/>
                <a:gd name="T18" fmla="*/ 2147483647 w 229"/>
                <a:gd name="T19" fmla="*/ 2147483647 h 30"/>
                <a:gd name="T20" fmla="*/ 2147483647 w 229"/>
                <a:gd name="T21" fmla="*/ 2147483647 h 30"/>
                <a:gd name="T22" fmla="*/ 2147483647 w 229"/>
                <a:gd name="T23" fmla="*/ 2147483647 h 30"/>
                <a:gd name="T24" fmla="*/ 2147483647 w 229"/>
                <a:gd name="T25" fmla="*/ 2147483647 h 30"/>
                <a:gd name="T26" fmla="*/ 2147483647 w 229"/>
                <a:gd name="T27" fmla="*/ 2147483647 h 30"/>
                <a:gd name="T28" fmla="*/ 2147483647 w 229"/>
                <a:gd name="T29" fmla="*/ 0 h 30"/>
                <a:gd name="T30" fmla="*/ 2147483647 w 229"/>
                <a:gd name="T31" fmla="*/ 0 h 30"/>
                <a:gd name="T32" fmla="*/ 2147483647 w 229"/>
                <a:gd name="T33" fmla="*/ 2147483647 h 30"/>
                <a:gd name="T34" fmla="*/ 2147483647 w 229"/>
                <a:gd name="T35" fmla="*/ 2147483647 h 30"/>
                <a:gd name="T36" fmla="*/ 2147483647 w 229"/>
                <a:gd name="T37" fmla="*/ 2147483647 h 30"/>
                <a:gd name="T38" fmla="*/ 2147483647 w 229"/>
                <a:gd name="T39" fmla="*/ 2147483647 h 30"/>
                <a:gd name="T40" fmla="*/ 2147483647 w 229"/>
                <a:gd name="T41" fmla="*/ 2147483647 h 30"/>
                <a:gd name="T42" fmla="*/ 2147483647 w 229"/>
                <a:gd name="T43" fmla="*/ 2147483647 h 30"/>
                <a:gd name="T44" fmla="*/ 2147483647 w 229"/>
                <a:gd name="T45" fmla="*/ 2147483647 h 30"/>
                <a:gd name="T46" fmla="*/ 2147483647 w 229"/>
                <a:gd name="T47" fmla="*/ 2147483647 h 30"/>
                <a:gd name="T48" fmla="*/ 2147483647 w 229"/>
                <a:gd name="T49" fmla="*/ 2147483647 h 30"/>
                <a:gd name="T50" fmla="*/ 2147483647 w 229"/>
                <a:gd name="T51" fmla="*/ 2147483647 h 30"/>
                <a:gd name="T52" fmla="*/ 2147483647 w 229"/>
                <a:gd name="T53" fmla="*/ 2147483647 h 30"/>
                <a:gd name="T54" fmla="*/ 2147483647 w 229"/>
                <a:gd name="T55" fmla="*/ 2147483647 h 30"/>
                <a:gd name="T56" fmla="*/ 2147483647 w 229"/>
                <a:gd name="T57" fmla="*/ 2147483647 h 30"/>
                <a:gd name="T58" fmla="*/ 2147483647 w 229"/>
                <a:gd name="T59" fmla="*/ 0 h 30"/>
                <a:gd name="T60" fmla="*/ 2147483647 w 229"/>
                <a:gd name="T61" fmla="*/ 0 h 30"/>
                <a:gd name="T62" fmla="*/ 2147483647 w 229"/>
                <a:gd name="T63" fmla="*/ 0 h 30"/>
                <a:gd name="T64" fmla="*/ 2147483647 w 229"/>
                <a:gd name="T65" fmla="*/ 2147483647 h 30"/>
                <a:gd name="T66" fmla="*/ 2147483647 w 229"/>
                <a:gd name="T67" fmla="*/ 2147483647 h 30"/>
                <a:gd name="T68" fmla="*/ 2147483647 w 229"/>
                <a:gd name="T69" fmla="*/ 2147483647 h 30"/>
                <a:gd name="T70" fmla="*/ 2147483647 w 229"/>
                <a:gd name="T71" fmla="*/ 2147483647 h 30"/>
                <a:gd name="T72" fmla="*/ 2147483647 w 229"/>
                <a:gd name="T73" fmla="*/ 2147483647 h 30"/>
                <a:gd name="T74" fmla="*/ 2147483647 w 229"/>
                <a:gd name="T75" fmla="*/ 2147483647 h 30"/>
                <a:gd name="T76" fmla="*/ 2147483647 w 229"/>
                <a:gd name="T77" fmla="*/ 2147483647 h 30"/>
                <a:gd name="T78" fmla="*/ 2147483647 w 229"/>
                <a:gd name="T79" fmla="*/ 2147483647 h 30"/>
                <a:gd name="T80" fmla="*/ 2147483647 w 229"/>
                <a:gd name="T81" fmla="*/ 2147483647 h 30"/>
                <a:gd name="T82" fmla="*/ 2147483647 w 229"/>
                <a:gd name="T83" fmla="*/ 2147483647 h 30"/>
                <a:gd name="T84" fmla="*/ 2147483647 w 229"/>
                <a:gd name="T85" fmla="*/ 2147483647 h 30"/>
                <a:gd name="T86" fmla="*/ 2147483647 w 229"/>
                <a:gd name="T87" fmla="*/ 2147483647 h 30"/>
                <a:gd name="T88" fmla="*/ 2147483647 w 229"/>
                <a:gd name="T89" fmla="*/ 2147483647 h 30"/>
                <a:gd name="T90" fmla="*/ 2147483647 w 229"/>
                <a:gd name="T91" fmla="*/ 2147483647 h 30"/>
                <a:gd name="T92" fmla="*/ 2147483647 w 229"/>
                <a:gd name="T93" fmla="*/ 2147483647 h 30"/>
                <a:gd name="T94" fmla="*/ 2147483647 w 229"/>
                <a:gd name="T95" fmla="*/ 2147483647 h 30"/>
                <a:gd name="T96" fmla="*/ 2147483647 w 229"/>
                <a:gd name="T97" fmla="*/ 2147483647 h 30"/>
                <a:gd name="T98" fmla="*/ 2147483647 w 229"/>
                <a:gd name="T99" fmla="*/ 2147483647 h 30"/>
                <a:gd name="T100" fmla="*/ 2147483647 w 229"/>
                <a:gd name="T101" fmla="*/ 2147483647 h 30"/>
                <a:gd name="T102" fmla="*/ 2147483647 w 229"/>
                <a:gd name="T103" fmla="*/ 2147483647 h 30"/>
                <a:gd name="T104" fmla="*/ 2147483647 w 229"/>
                <a:gd name="T105" fmla="*/ 2147483647 h 30"/>
                <a:gd name="T106" fmla="*/ 2147483647 w 229"/>
                <a:gd name="T107" fmla="*/ 2147483647 h 30"/>
                <a:gd name="T108" fmla="*/ 2147483647 w 229"/>
                <a:gd name="T109" fmla="*/ 2147483647 h 30"/>
                <a:gd name="T110" fmla="*/ 2147483647 w 229"/>
                <a:gd name="T111" fmla="*/ 2147483647 h 30"/>
                <a:gd name="T112" fmla="*/ 0 w 229"/>
                <a:gd name="T113" fmla="*/ 2147483647 h 3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9"/>
                <a:gd name="T172" fmla="*/ 0 h 30"/>
                <a:gd name="T173" fmla="*/ 229 w 229"/>
                <a:gd name="T174" fmla="*/ 30 h 3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9" h="30">
                  <a:moveTo>
                    <a:pt x="229" y="30"/>
                  </a:moveTo>
                  <a:lnTo>
                    <a:pt x="224" y="27"/>
                  </a:lnTo>
                  <a:lnTo>
                    <a:pt x="213" y="24"/>
                  </a:lnTo>
                  <a:lnTo>
                    <a:pt x="208" y="24"/>
                  </a:lnTo>
                  <a:lnTo>
                    <a:pt x="200" y="22"/>
                  </a:lnTo>
                  <a:lnTo>
                    <a:pt x="197" y="19"/>
                  </a:lnTo>
                  <a:lnTo>
                    <a:pt x="184" y="19"/>
                  </a:lnTo>
                  <a:lnTo>
                    <a:pt x="176" y="24"/>
                  </a:lnTo>
                  <a:lnTo>
                    <a:pt x="173" y="22"/>
                  </a:lnTo>
                  <a:lnTo>
                    <a:pt x="160" y="14"/>
                  </a:lnTo>
                  <a:lnTo>
                    <a:pt x="157" y="11"/>
                  </a:lnTo>
                  <a:lnTo>
                    <a:pt x="146" y="8"/>
                  </a:lnTo>
                  <a:lnTo>
                    <a:pt x="138" y="6"/>
                  </a:lnTo>
                  <a:lnTo>
                    <a:pt x="136" y="3"/>
                  </a:lnTo>
                  <a:lnTo>
                    <a:pt x="133" y="0"/>
                  </a:lnTo>
                  <a:lnTo>
                    <a:pt x="130" y="0"/>
                  </a:lnTo>
                  <a:lnTo>
                    <a:pt x="128" y="3"/>
                  </a:lnTo>
                  <a:lnTo>
                    <a:pt x="120" y="6"/>
                  </a:lnTo>
                  <a:lnTo>
                    <a:pt x="117" y="8"/>
                  </a:lnTo>
                  <a:lnTo>
                    <a:pt x="114" y="11"/>
                  </a:lnTo>
                  <a:lnTo>
                    <a:pt x="112" y="14"/>
                  </a:lnTo>
                  <a:lnTo>
                    <a:pt x="101" y="8"/>
                  </a:lnTo>
                  <a:lnTo>
                    <a:pt x="93" y="8"/>
                  </a:lnTo>
                  <a:lnTo>
                    <a:pt x="90" y="8"/>
                  </a:lnTo>
                  <a:lnTo>
                    <a:pt x="80" y="8"/>
                  </a:lnTo>
                  <a:lnTo>
                    <a:pt x="72" y="6"/>
                  </a:lnTo>
                  <a:lnTo>
                    <a:pt x="66" y="3"/>
                  </a:lnTo>
                  <a:lnTo>
                    <a:pt x="64" y="3"/>
                  </a:lnTo>
                  <a:lnTo>
                    <a:pt x="53" y="3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2" y="3"/>
                  </a:lnTo>
                  <a:lnTo>
                    <a:pt x="42" y="6"/>
                  </a:lnTo>
                  <a:lnTo>
                    <a:pt x="40" y="8"/>
                  </a:lnTo>
                  <a:lnTo>
                    <a:pt x="40" y="11"/>
                  </a:lnTo>
                  <a:lnTo>
                    <a:pt x="37" y="11"/>
                  </a:lnTo>
                  <a:lnTo>
                    <a:pt x="37" y="8"/>
                  </a:lnTo>
                  <a:lnTo>
                    <a:pt x="34" y="6"/>
                  </a:lnTo>
                  <a:lnTo>
                    <a:pt x="32" y="6"/>
                  </a:lnTo>
                  <a:lnTo>
                    <a:pt x="32" y="8"/>
                  </a:lnTo>
                  <a:lnTo>
                    <a:pt x="29" y="8"/>
                  </a:lnTo>
                  <a:lnTo>
                    <a:pt x="26" y="11"/>
                  </a:lnTo>
                  <a:lnTo>
                    <a:pt x="24" y="11"/>
                  </a:lnTo>
                  <a:lnTo>
                    <a:pt x="21" y="11"/>
                  </a:lnTo>
                  <a:lnTo>
                    <a:pt x="18" y="8"/>
                  </a:lnTo>
                  <a:lnTo>
                    <a:pt x="16" y="8"/>
                  </a:lnTo>
                  <a:lnTo>
                    <a:pt x="16" y="11"/>
                  </a:lnTo>
                  <a:lnTo>
                    <a:pt x="16" y="14"/>
                  </a:lnTo>
                  <a:lnTo>
                    <a:pt x="16" y="16"/>
                  </a:lnTo>
                  <a:lnTo>
                    <a:pt x="13" y="19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5" y="22"/>
                  </a:lnTo>
                  <a:lnTo>
                    <a:pt x="5" y="19"/>
                  </a:lnTo>
                  <a:lnTo>
                    <a:pt x="2" y="19"/>
                  </a:lnTo>
                  <a:lnTo>
                    <a:pt x="0" y="19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33" name="Freeform 1199"/>
            <p:cNvSpPr>
              <a:spLocks/>
            </p:cNvSpPr>
            <p:nvPr/>
          </p:nvSpPr>
          <p:spPr bwMode="auto">
            <a:xfrm>
              <a:off x="3006725" y="5267325"/>
              <a:ext cx="207963" cy="793750"/>
            </a:xfrm>
            <a:custGeom>
              <a:avLst/>
              <a:gdLst>
                <a:gd name="T0" fmla="*/ 2147483647 w 56"/>
                <a:gd name="T1" fmla="*/ 2147483647 h 200"/>
                <a:gd name="T2" fmla="*/ 2147483647 w 56"/>
                <a:gd name="T3" fmla="*/ 2147483647 h 200"/>
                <a:gd name="T4" fmla="*/ 2147483647 w 56"/>
                <a:gd name="T5" fmla="*/ 2147483647 h 200"/>
                <a:gd name="T6" fmla="*/ 2147483647 w 56"/>
                <a:gd name="T7" fmla="*/ 2147483647 h 200"/>
                <a:gd name="T8" fmla="*/ 2147483647 w 56"/>
                <a:gd name="T9" fmla="*/ 2147483647 h 200"/>
                <a:gd name="T10" fmla="*/ 2147483647 w 56"/>
                <a:gd name="T11" fmla="*/ 2147483647 h 200"/>
                <a:gd name="T12" fmla="*/ 2147483647 w 56"/>
                <a:gd name="T13" fmla="*/ 2147483647 h 200"/>
                <a:gd name="T14" fmla="*/ 2147483647 w 56"/>
                <a:gd name="T15" fmla="*/ 2147483647 h 200"/>
                <a:gd name="T16" fmla="*/ 2147483647 w 56"/>
                <a:gd name="T17" fmla="*/ 2147483647 h 200"/>
                <a:gd name="T18" fmla="*/ 2147483647 w 56"/>
                <a:gd name="T19" fmla="*/ 2147483647 h 200"/>
                <a:gd name="T20" fmla="*/ 2147483647 w 56"/>
                <a:gd name="T21" fmla="*/ 2147483647 h 200"/>
                <a:gd name="T22" fmla="*/ 2147483647 w 56"/>
                <a:gd name="T23" fmla="*/ 2147483647 h 200"/>
                <a:gd name="T24" fmla="*/ 2147483647 w 56"/>
                <a:gd name="T25" fmla="*/ 2147483647 h 200"/>
                <a:gd name="T26" fmla="*/ 0 w 56"/>
                <a:gd name="T27" fmla="*/ 2147483647 h 200"/>
                <a:gd name="T28" fmla="*/ 2147483647 w 56"/>
                <a:gd name="T29" fmla="*/ 2147483647 h 200"/>
                <a:gd name="T30" fmla="*/ 2147483647 w 56"/>
                <a:gd name="T31" fmla="*/ 2147483647 h 200"/>
                <a:gd name="T32" fmla="*/ 2147483647 w 56"/>
                <a:gd name="T33" fmla="*/ 2147483647 h 200"/>
                <a:gd name="T34" fmla="*/ 2147483647 w 56"/>
                <a:gd name="T35" fmla="*/ 2147483647 h 200"/>
                <a:gd name="T36" fmla="*/ 2147483647 w 56"/>
                <a:gd name="T37" fmla="*/ 2147483647 h 200"/>
                <a:gd name="T38" fmla="*/ 2147483647 w 56"/>
                <a:gd name="T39" fmla="*/ 2147483647 h 200"/>
                <a:gd name="T40" fmla="*/ 2147483647 w 56"/>
                <a:gd name="T41" fmla="*/ 2147483647 h 200"/>
                <a:gd name="T42" fmla="*/ 2147483647 w 56"/>
                <a:gd name="T43" fmla="*/ 2147483647 h 200"/>
                <a:gd name="T44" fmla="*/ 2147483647 w 56"/>
                <a:gd name="T45" fmla="*/ 2147483647 h 200"/>
                <a:gd name="T46" fmla="*/ 2147483647 w 56"/>
                <a:gd name="T47" fmla="*/ 2147483647 h 200"/>
                <a:gd name="T48" fmla="*/ 2147483647 w 56"/>
                <a:gd name="T49" fmla="*/ 2147483647 h 200"/>
                <a:gd name="T50" fmla="*/ 2147483647 w 56"/>
                <a:gd name="T51" fmla="*/ 2147483647 h 200"/>
                <a:gd name="T52" fmla="*/ 2147483647 w 56"/>
                <a:gd name="T53" fmla="*/ 2147483647 h 200"/>
                <a:gd name="T54" fmla="*/ 2147483647 w 56"/>
                <a:gd name="T55" fmla="*/ 2147483647 h 200"/>
                <a:gd name="T56" fmla="*/ 2147483647 w 56"/>
                <a:gd name="T57" fmla="*/ 2147483647 h 200"/>
                <a:gd name="T58" fmla="*/ 2147483647 w 56"/>
                <a:gd name="T59" fmla="*/ 2147483647 h 200"/>
                <a:gd name="T60" fmla="*/ 2147483647 w 56"/>
                <a:gd name="T61" fmla="*/ 2147483647 h 200"/>
                <a:gd name="T62" fmla="*/ 2147483647 w 56"/>
                <a:gd name="T63" fmla="*/ 2147483647 h 200"/>
                <a:gd name="T64" fmla="*/ 2147483647 w 56"/>
                <a:gd name="T65" fmla="*/ 2147483647 h 200"/>
                <a:gd name="T66" fmla="*/ 2147483647 w 56"/>
                <a:gd name="T67" fmla="*/ 2147483647 h 200"/>
                <a:gd name="T68" fmla="*/ 2147483647 w 56"/>
                <a:gd name="T69" fmla="*/ 2147483647 h 200"/>
                <a:gd name="T70" fmla="*/ 2147483647 w 56"/>
                <a:gd name="T71" fmla="*/ 2147483647 h 200"/>
                <a:gd name="T72" fmla="*/ 2147483647 w 56"/>
                <a:gd name="T73" fmla="*/ 2147483647 h 200"/>
                <a:gd name="T74" fmla="*/ 2147483647 w 56"/>
                <a:gd name="T75" fmla="*/ 2147483647 h 200"/>
                <a:gd name="T76" fmla="*/ 2147483647 w 56"/>
                <a:gd name="T77" fmla="*/ 2147483647 h 200"/>
                <a:gd name="T78" fmla="*/ 2147483647 w 56"/>
                <a:gd name="T79" fmla="*/ 2147483647 h 200"/>
                <a:gd name="T80" fmla="*/ 2147483647 w 56"/>
                <a:gd name="T81" fmla="*/ 2147483647 h 200"/>
                <a:gd name="T82" fmla="*/ 2147483647 w 56"/>
                <a:gd name="T83" fmla="*/ 2147483647 h 200"/>
                <a:gd name="T84" fmla="*/ 2147483647 w 56"/>
                <a:gd name="T85" fmla="*/ 2147483647 h 200"/>
                <a:gd name="T86" fmla="*/ 2147483647 w 56"/>
                <a:gd name="T87" fmla="*/ 2147483647 h 200"/>
                <a:gd name="T88" fmla="*/ 2147483647 w 56"/>
                <a:gd name="T89" fmla="*/ 2147483647 h 200"/>
                <a:gd name="T90" fmla="*/ 2147483647 w 56"/>
                <a:gd name="T91" fmla="*/ 2147483647 h 200"/>
                <a:gd name="T92" fmla="*/ 2147483647 w 56"/>
                <a:gd name="T93" fmla="*/ 2147483647 h 20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6"/>
                <a:gd name="T142" fmla="*/ 0 h 200"/>
                <a:gd name="T143" fmla="*/ 56 w 56"/>
                <a:gd name="T144" fmla="*/ 200 h 20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6" h="200">
                  <a:moveTo>
                    <a:pt x="56" y="192"/>
                  </a:moveTo>
                  <a:lnTo>
                    <a:pt x="54" y="194"/>
                  </a:lnTo>
                  <a:lnTo>
                    <a:pt x="48" y="194"/>
                  </a:lnTo>
                  <a:lnTo>
                    <a:pt x="46" y="197"/>
                  </a:lnTo>
                  <a:lnTo>
                    <a:pt x="43" y="200"/>
                  </a:lnTo>
                  <a:lnTo>
                    <a:pt x="38" y="200"/>
                  </a:lnTo>
                  <a:lnTo>
                    <a:pt x="35" y="200"/>
                  </a:lnTo>
                  <a:lnTo>
                    <a:pt x="35" y="197"/>
                  </a:lnTo>
                  <a:lnTo>
                    <a:pt x="32" y="192"/>
                  </a:lnTo>
                  <a:lnTo>
                    <a:pt x="27" y="186"/>
                  </a:lnTo>
                  <a:lnTo>
                    <a:pt x="22" y="181"/>
                  </a:lnTo>
                  <a:lnTo>
                    <a:pt x="22" y="178"/>
                  </a:lnTo>
                  <a:lnTo>
                    <a:pt x="19" y="176"/>
                  </a:lnTo>
                  <a:lnTo>
                    <a:pt x="19" y="173"/>
                  </a:lnTo>
                  <a:lnTo>
                    <a:pt x="16" y="168"/>
                  </a:lnTo>
                  <a:lnTo>
                    <a:pt x="14" y="165"/>
                  </a:lnTo>
                  <a:lnTo>
                    <a:pt x="11" y="160"/>
                  </a:lnTo>
                  <a:lnTo>
                    <a:pt x="8" y="160"/>
                  </a:lnTo>
                  <a:lnTo>
                    <a:pt x="8" y="157"/>
                  </a:lnTo>
                  <a:lnTo>
                    <a:pt x="8" y="154"/>
                  </a:lnTo>
                  <a:lnTo>
                    <a:pt x="8" y="149"/>
                  </a:lnTo>
                  <a:lnTo>
                    <a:pt x="8" y="146"/>
                  </a:lnTo>
                  <a:lnTo>
                    <a:pt x="6" y="144"/>
                  </a:lnTo>
                  <a:lnTo>
                    <a:pt x="3" y="141"/>
                  </a:lnTo>
                  <a:lnTo>
                    <a:pt x="3" y="138"/>
                  </a:lnTo>
                  <a:lnTo>
                    <a:pt x="3" y="136"/>
                  </a:lnTo>
                  <a:lnTo>
                    <a:pt x="3" y="133"/>
                  </a:lnTo>
                  <a:lnTo>
                    <a:pt x="0" y="133"/>
                  </a:lnTo>
                  <a:lnTo>
                    <a:pt x="0" y="130"/>
                  </a:lnTo>
                  <a:lnTo>
                    <a:pt x="3" y="130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8" y="128"/>
                  </a:lnTo>
                  <a:lnTo>
                    <a:pt x="8" y="125"/>
                  </a:lnTo>
                  <a:lnTo>
                    <a:pt x="11" y="125"/>
                  </a:lnTo>
                  <a:lnTo>
                    <a:pt x="11" y="122"/>
                  </a:lnTo>
                  <a:lnTo>
                    <a:pt x="14" y="120"/>
                  </a:lnTo>
                  <a:lnTo>
                    <a:pt x="14" y="117"/>
                  </a:lnTo>
                  <a:lnTo>
                    <a:pt x="14" y="114"/>
                  </a:lnTo>
                  <a:lnTo>
                    <a:pt x="14" y="112"/>
                  </a:lnTo>
                  <a:lnTo>
                    <a:pt x="11" y="112"/>
                  </a:lnTo>
                  <a:lnTo>
                    <a:pt x="8" y="109"/>
                  </a:lnTo>
                  <a:lnTo>
                    <a:pt x="6" y="109"/>
                  </a:lnTo>
                  <a:lnTo>
                    <a:pt x="6" y="106"/>
                  </a:lnTo>
                  <a:lnTo>
                    <a:pt x="8" y="104"/>
                  </a:lnTo>
                  <a:lnTo>
                    <a:pt x="8" y="101"/>
                  </a:lnTo>
                  <a:lnTo>
                    <a:pt x="8" y="98"/>
                  </a:lnTo>
                  <a:lnTo>
                    <a:pt x="8" y="96"/>
                  </a:lnTo>
                  <a:lnTo>
                    <a:pt x="8" y="93"/>
                  </a:lnTo>
                  <a:lnTo>
                    <a:pt x="6" y="90"/>
                  </a:lnTo>
                  <a:lnTo>
                    <a:pt x="8" y="88"/>
                  </a:lnTo>
                  <a:lnTo>
                    <a:pt x="8" y="85"/>
                  </a:lnTo>
                  <a:lnTo>
                    <a:pt x="11" y="85"/>
                  </a:lnTo>
                  <a:lnTo>
                    <a:pt x="14" y="85"/>
                  </a:lnTo>
                  <a:lnTo>
                    <a:pt x="14" y="82"/>
                  </a:lnTo>
                  <a:lnTo>
                    <a:pt x="16" y="82"/>
                  </a:lnTo>
                  <a:lnTo>
                    <a:pt x="16" y="80"/>
                  </a:lnTo>
                  <a:lnTo>
                    <a:pt x="19" y="77"/>
                  </a:lnTo>
                  <a:lnTo>
                    <a:pt x="19" y="74"/>
                  </a:lnTo>
                  <a:lnTo>
                    <a:pt x="22" y="77"/>
                  </a:lnTo>
                  <a:lnTo>
                    <a:pt x="24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0" y="74"/>
                  </a:lnTo>
                  <a:lnTo>
                    <a:pt x="32" y="72"/>
                  </a:lnTo>
                  <a:lnTo>
                    <a:pt x="30" y="69"/>
                  </a:lnTo>
                  <a:lnTo>
                    <a:pt x="27" y="66"/>
                  </a:lnTo>
                  <a:lnTo>
                    <a:pt x="24" y="64"/>
                  </a:lnTo>
                  <a:lnTo>
                    <a:pt x="27" y="64"/>
                  </a:lnTo>
                  <a:lnTo>
                    <a:pt x="27" y="61"/>
                  </a:lnTo>
                  <a:lnTo>
                    <a:pt x="27" y="58"/>
                  </a:lnTo>
                  <a:lnTo>
                    <a:pt x="30" y="58"/>
                  </a:lnTo>
                  <a:lnTo>
                    <a:pt x="30" y="56"/>
                  </a:lnTo>
                  <a:lnTo>
                    <a:pt x="27" y="56"/>
                  </a:lnTo>
                  <a:lnTo>
                    <a:pt x="24" y="53"/>
                  </a:lnTo>
                  <a:lnTo>
                    <a:pt x="24" y="50"/>
                  </a:lnTo>
                  <a:lnTo>
                    <a:pt x="24" y="48"/>
                  </a:lnTo>
                  <a:lnTo>
                    <a:pt x="27" y="45"/>
                  </a:lnTo>
                  <a:lnTo>
                    <a:pt x="27" y="42"/>
                  </a:lnTo>
                  <a:lnTo>
                    <a:pt x="27" y="40"/>
                  </a:lnTo>
                  <a:lnTo>
                    <a:pt x="27" y="37"/>
                  </a:lnTo>
                  <a:lnTo>
                    <a:pt x="24" y="34"/>
                  </a:lnTo>
                  <a:lnTo>
                    <a:pt x="24" y="32"/>
                  </a:lnTo>
                  <a:lnTo>
                    <a:pt x="24" y="29"/>
                  </a:lnTo>
                  <a:lnTo>
                    <a:pt x="27" y="26"/>
                  </a:lnTo>
                  <a:lnTo>
                    <a:pt x="27" y="24"/>
                  </a:lnTo>
                  <a:lnTo>
                    <a:pt x="30" y="21"/>
                  </a:lnTo>
                  <a:lnTo>
                    <a:pt x="30" y="18"/>
                  </a:lnTo>
                  <a:lnTo>
                    <a:pt x="30" y="13"/>
                  </a:lnTo>
                  <a:lnTo>
                    <a:pt x="30" y="10"/>
                  </a:lnTo>
                  <a:lnTo>
                    <a:pt x="30" y="8"/>
                  </a:lnTo>
                  <a:lnTo>
                    <a:pt x="30" y="5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4" y="0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34" name="Freeform 1200"/>
            <p:cNvSpPr>
              <a:spLocks/>
            </p:cNvSpPr>
            <p:nvPr/>
          </p:nvSpPr>
          <p:spPr bwMode="auto">
            <a:xfrm>
              <a:off x="3897313" y="6627813"/>
              <a:ext cx="839787" cy="266700"/>
            </a:xfrm>
            <a:custGeom>
              <a:avLst/>
              <a:gdLst>
                <a:gd name="T0" fmla="*/ 2147483647 w 224"/>
                <a:gd name="T1" fmla="*/ 0 h 67"/>
                <a:gd name="T2" fmla="*/ 2147483647 w 224"/>
                <a:gd name="T3" fmla="*/ 0 h 67"/>
                <a:gd name="T4" fmla="*/ 2147483647 w 224"/>
                <a:gd name="T5" fmla="*/ 2147483647 h 67"/>
                <a:gd name="T6" fmla="*/ 2147483647 w 224"/>
                <a:gd name="T7" fmla="*/ 2147483647 h 67"/>
                <a:gd name="T8" fmla="*/ 2147483647 w 224"/>
                <a:gd name="T9" fmla="*/ 2147483647 h 67"/>
                <a:gd name="T10" fmla="*/ 2147483647 w 224"/>
                <a:gd name="T11" fmla="*/ 2147483647 h 67"/>
                <a:gd name="T12" fmla="*/ 2147483647 w 224"/>
                <a:gd name="T13" fmla="*/ 2147483647 h 67"/>
                <a:gd name="T14" fmla="*/ 2147483647 w 224"/>
                <a:gd name="T15" fmla="*/ 2147483647 h 67"/>
                <a:gd name="T16" fmla="*/ 2147483647 w 224"/>
                <a:gd name="T17" fmla="*/ 2147483647 h 67"/>
                <a:gd name="T18" fmla="*/ 2147483647 w 224"/>
                <a:gd name="T19" fmla="*/ 2147483647 h 67"/>
                <a:gd name="T20" fmla="*/ 2147483647 w 224"/>
                <a:gd name="T21" fmla="*/ 2147483647 h 67"/>
                <a:gd name="T22" fmla="*/ 2147483647 w 224"/>
                <a:gd name="T23" fmla="*/ 2147483647 h 67"/>
                <a:gd name="T24" fmla="*/ 2147483647 w 224"/>
                <a:gd name="T25" fmla="*/ 2147483647 h 67"/>
                <a:gd name="T26" fmla="*/ 2147483647 w 224"/>
                <a:gd name="T27" fmla="*/ 2147483647 h 67"/>
                <a:gd name="T28" fmla="*/ 2147483647 w 224"/>
                <a:gd name="T29" fmla="*/ 2147483647 h 67"/>
                <a:gd name="T30" fmla="*/ 2147483647 w 224"/>
                <a:gd name="T31" fmla="*/ 2147483647 h 67"/>
                <a:gd name="T32" fmla="*/ 2147483647 w 224"/>
                <a:gd name="T33" fmla="*/ 2147483647 h 67"/>
                <a:gd name="T34" fmla="*/ 2147483647 w 224"/>
                <a:gd name="T35" fmla="*/ 2147483647 h 67"/>
                <a:gd name="T36" fmla="*/ 2147483647 w 224"/>
                <a:gd name="T37" fmla="*/ 2147483647 h 67"/>
                <a:gd name="T38" fmla="*/ 2147483647 w 224"/>
                <a:gd name="T39" fmla="*/ 2147483647 h 67"/>
                <a:gd name="T40" fmla="*/ 2147483647 w 224"/>
                <a:gd name="T41" fmla="*/ 2147483647 h 67"/>
                <a:gd name="T42" fmla="*/ 2147483647 w 224"/>
                <a:gd name="T43" fmla="*/ 2147483647 h 67"/>
                <a:gd name="T44" fmla="*/ 2147483647 w 224"/>
                <a:gd name="T45" fmla="*/ 2147483647 h 67"/>
                <a:gd name="T46" fmla="*/ 2147483647 w 224"/>
                <a:gd name="T47" fmla="*/ 2147483647 h 67"/>
                <a:gd name="T48" fmla="*/ 2147483647 w 224"/>
                <a:gd name="T49" fmla="*/ 2147483647 h 67"/>
                <a:gd name="T50" fmla="*/ 2147483647 w 224"/>
                <a:gd name="T51" fmla="*/ 2147483647 h 67"/>
                <a:gd name="T52" fmla="*/ 2147483647 w 224"/>
                <a:gd name="T53" fmla="*/ 2147483647 h 67"/>
                <a:gd name="T54" fmla="*/ 2147483647 w 224"/>
                <a:gd name="T55" fmla="*/ 2147483647 h 67"/>
                <a:gd name="T56" fmla="*/ 2147483647 w 224"/>
                <a:gd name="T57" fmla="*/ 2147483647 h 67"/>
                <a:gd name="T58" fmla="*/ 2147483647 w 224"/>
                <a:gd name="T59" fmla="*/ 2147483647 h 67"/>
                <a:gd name="T60" fmla="*/ 2147483647 w 224"/>
                <a:gd name="T61" fmla="*/ 2147483647 h 67"/>
                <a:gd name="T62" fmla="*/ 2147483647 w 224"/>
                <a:gd name="T63" fmla="*/ 2147483647 h 67"/>
                <a:gd name="T64" fmla="*/ 2147483647 w 224"/>
                <a:gd name="T65" fmla="*/ 2147483647 h 67"/>
                <a:gd name="T66" fmla="*/ 2147483647 w 224"/>
                <a:gd name="T67" fmla="*/ 2147483647 h 67"/>
                <a:gd name="T68" fmla="*/ 2147483647 w 224"/>
                <a:gd name="T69" fmla="*/ 2147483647 h 67"/>
                <a:gd name="T70" fmla="*/ 2147483647 w 224"/>
                <a:gd name="T71" fmla="*/ 2147483647 h 67"/>
                <a:gd name="T72" fmla="*/ 2147483647 w 224"/>
                <a:gd name="T73" fmla="*/ 2147483647 h 67"/>
                <a:gd name="T74" fmla="*/ 2147483647 w 224"/>
                <a:gd name="T75" fmla="*/ 2147483647 h 67"/>
                <a:gd name="T76" fmla="*/ 2147483647 w 224"/>
                <a:gd name="T77" fmla="*/ 2147483647 h 67"/>
                <a:gd name="T78" fmla="*/ 2147483647 w 224"/>
                <a:gd name="T79" fmla="*/ 2147483647 h 67"/>
                <a:gd name="T80" fmla="*/ 2147483647 w 224"/>
                <a:gd name="T81" fmla="*/ 2147483647 h 67"/>
                <a:gd name="T82" fmla="*/ 2147483647 w 224"/>
                <a:gd name="T83" fmla="*/ 2147483647 h 6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4"/>
                <a:gd name="T127" fmla="*/ 0 h 67"/>
                <a:gd name="T128" fmla="*/ 224 w 224"/>
                <a:gd name="T129" fmla="*/ 67 h 6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4" h="6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18" y="3"/>
                  </a:lnTo>
                  <a:lnTo>
                    <a:pt x="24" y="3"/>
                  </a:lnTo>
                  <a:lnTo>
                    <a:pt x="29" y="8"/>
                  </a:lnTo>
                  <a:lnTo>
                    <a:pt x="32" y="11"/>
                  </a:lnTo>
                  <a:lnTo>
                    <a:pt x="34" y="14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2" y="14"/>
                  </a:lnTo>
                  <a:lnTo>
                    <a:pt x="48" y="14"/>
                  </a:lnTo>
                  <a:lnTo>
                    <a:pt x="53" y="14"/>
                  </a:lnTo>
                  <a:lnTo>
                    <a:pt x="56" y="14"/>
                  </a:lnTo>
                  <a:lnTo>
                    <a:pt x="56" y="16"/>
                  </a:lnTo>
                  <a:lnTo>
                    <a:pt x="61" y="19"/>
                  </a:lnTo>
                  <a:lnTo>
                    <a:pt x="64" y="19"/>
                  </a:lnTo>
                  <a:lnTo>
                    <a:pt x="66" y="19"/>
                  </a:lnTo>
                  <a:lnTo>
                    <a:pt x="72" y="19"/>
                  </a:lnTo>
                  <a:lnTo>
                    <a:pt x="80" y="19"/>
                  </a:lnTo>
                  <a:lnTo>
                    <a:pt x="88" y="22"/>
                  </a:lnTo>
                  <a:lnTo>
                    <a:pt x="90" y="22"/>
                  </a:lnTo>
                  <a:lnTo>
                    <a:pt x="93" y="22"/>
                  </a:lnTo>
                  <a:lnTo>
                    <a:pt x="98" y="24"/>
                  </a:lnTo>
                  <a:lnTo>
                    <a:pt x="101" y="24"/>
                  </a:lnTo>
                  <a:lnTo>
                    <a:pt x="101" y="27"/>
                  </a:lnTo>
                  <a:lnTo>
                    <a:pt x="104" y="27"/>
                  </a:lnTo>
                  <a:lnTo>
                    <a:pt x="106" y="30"/>
                  </a:lnTo>
                  <a:lnTo>
                    <a:pt x="109" y="30"/>
                  </a:lnTo>
                  <a:lnTo>
                    <a:pt x="114" y="30"/>
                  </a:lnTo>
                  <a:lnTo>
                    <a:pt x="120" y="30"/>
                  </a:lnTo>
                  <a:lnTo>
                    <a:pt x="122" y="27"/>
                  </a:lnTo>
                  <a:lnTo>
                    <a:pt x="125" y="30"/>
                  </a:lnTo>
                  <a:lnTo>
                    <a:pt x="128" y="30"/>
                  </a:lnTo>
                  <a:lnTo>
                    <a:pt x="128" y="27"/>
                  </a:lnTo>
                  <a:lnTo>
                    <a:pt x="130" y="30"/>
                  </a:lnTo>
                  <a:lnTo>
                    <a:pt x="133" y="30"/>
                  </a:lnTo>
                  <a:lnTo>
                    <a:pt x="136" y="32"/>
                  </a:lnTo>
                  <a:lnTo>
                    <a:pt x="138" y="32"/>
                  </a:lnTo>
                  <a:lnTo>
                    <a:pt x="138" y="35"/>
                  </a:lnTo>
                  <a:lnTo>
                    <a:pt x="141" y="35"/>
                  </a:lnTo>
                  <a:lnTo>
                    <a:pt x="141" y="38"/>
                  </a:lnTo>
                  <a:lnTo>
                    <a:pt x="144" y="40"/>
                  </a:lnTo>
                  <a:lnTo>
                    <a:pt x="146" y="40"/>
                  </a:lnTo>
                  <a:lnTo>
                    <a:pt x="149" y="43"/>
                  </a:lnTo>
                  <a:lnTo>
                    <a:pt x="149" y="46"/>
                  </a:lnTo>
                  <a:lnTo>
                    <a:pt x="149" y="48"/>
                  </a:lnTo>
                  <a:lnTo>
                    <a:pt x="152" y="51"/>
                  </a:lnTo>
                  <a:lnTo>
                    <a:pt x="154" y="54"/>
                  </a:lnTo>
                  <a:lnTo>
                    <a:pt x="157" y="54"/>
                  </a:lnTo>
                  <a:lnTo>
                    <a:pt x="160" y="56"/>
                  </a:lnTo>
                  <a:lnTo>
                    <a:pt x="162" y="56"/>
                  </a:lnTo>
                  <a:lnTo>
                    <a:pt x="162" y="59"/>
                  </a:lnTo>
                  <a:lnTo>
                    <a:pt x="165" y="59"/>
                  </a:lnTo>
                  <a:lnTo>
                    <a:pt x="165" y="62"/>
                  </a:lnTo>
                  <a:lnTo>
                    <a:pt x="168" y="64"/>
                  </a:lnTo>
                  <a:lnTo>
                    <a:pt x="170" y="67"/>
                  </a:lnTo>
                  <a:lnTo>
                    <a:pt x="173" y="67"/>
                  </a:lnTo>
                  <a:lnTo>
                    <a:pt x="176" y="64"/>
                  </a:lnTo>
                  <a:lnTo>
                    <a:pt x="176" y="62"/>
                  </a:lnTo>
                  <a:lnTo>
                    <a:pt x="176" y="59"/>
                  </a:lnTo>
                  <a:lnTo>
                    <a:pt x="178" y="59"/>
                  </a:lnTo>
                  <a:lnTo>
                    <a:pt x="184" y="59"/>
                  </a:lnTo>
                  <a:lnTo>
                    <a:pt x="186" y="59"/>
                  </a:lnTo>
                  <a:lnTo>
                    <a:pt x="189" y="59"/>
                  </a:lnTo>
                  <a:lnTo>
                    <a:pt x="189" y="56"/>
                  </a:lnTo>
                  <a:lnTo>
                    <a:pt x="192" y="54"/>
                  </a:lnTo>
                  <a:lnTo>
                    <a:pt x="194" y="48"/>
                  </a:lnTo>
                  <a:lnTo>
                    <a:pt x="194" y="46"/>
                  </a:lnTo>
                  <a:lnTo>
                    <a:pt x="197" y="43"/>
                  </a:lnTo>
                  <a:lnTo>
                    <a:pt x="197" y="40"/>
                  </a:lnTo>
                  <a:lnTo>
                    <a:pt x="200" y="38"/>
                  </a:lnTo>
                  <a:lnTo>
                    <a:pt x="202" y="35"/>
                  </a:lnTo>
                  <a:lnTo>
                    <a:pt x="205" y="32"/>
                  </a:lnTo>
                  <a:lnTo>
                    <a:pt x="208" y="32"/>
                  </a:lnTo>
                  <a:lnTo>
                    <a:pt x="210" y="30"/>
                  </a:lnTo>
                  <a:lnTo>
                    <a:pt x="210" y="24"/>
                  </a:lnTo>
                  <a:lnTo>
                    <a:pt x="213" y="22"/>
                  </a:lnTo>
                  <a:lnTo>
                    <a:pt x="213" y="19"/>
                  </a:lnTo>
                  <a:lnTo>
                    <a:pt x="216" y="14"/>
                  </a:lnTo>
                  <a:lnTo>
                    <a:pt x="218" y="11"/>
                  </a:lnTo>
                  <a:lnTo>
                    <a:pt x="221" y="8"/>
                  </a:lnTo>
                  <a:lnTo>
                    <a:pt x="224" y="6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35" name="Freeform 1201"/>
            <p:cNvSpPr>
              <a:spLocks/>
            </p:cNvSpPr>
            <p:nvPr/>
          </p:nvSpPr>
          <p:spPr bwMode="auto">
            <a:xfrm>
              <a:off x="4665663" y="6575425"/>
              <a:ext cx="133350" cy="427038"/>
            </a:xfrm>
            <a:custGeom>
              <a:avLst/>
              <a:gdLst>
                <a:gd name="T0" fmla="*/ 2147483647 w 35"/>
                <a:gd name="T1" fmla="*/ 2147483647 h 107"/>
                <a:gd name="T2" fmla="*/ 2147483647 w 35"/>
                <a:gd name="T3" fmla="*/ 2147483647 h 107"/>
                <a:gd name="T4" fmla="*/ 2147483647 w 35"/>
                <a:gd name="T5" fmla="*/ 2147483647 h 107"/>
                <a:gd name="T6" fmla="*/ 2147483647 w 35"/>
                <a:gd name="T7" fmla="*/ 2147483647 h 107"/>
                <a:gd name="T8" fmla="*/ 2147483647 w 35"/>
                <a:gd name="T9" fmla="*/ 2147483647 h 107"/>
                <a:gd name="T10" fmla="*/ 2147483647 w 35"/>
                <a:gd name="T11" fmla="*/ 2147483647 h 107"/>
                <a:gd name="T12" fmla="*/ 2147483647 w 35"/>
                <a:gd name="T13" fmla="*/ 2147483647 h 107"/>
                <a:gd name="T14" fmla="*/ 2147483647 w 35"/>
                <a:gd name="T15" fmla="*/ 2147483647 h 107"/>
                <a:gd name="T16" fmla="*/ 2147483647 w 35"/>
                <a:gd name="T17" fmla="*/ 2147483647 h 107"/>
                <a:gd name="T18" fmla="*/ 2147483647 w 35"/>
                <a:gd name="T19" fmla="*/ 2147483647 h 107"/>
                <a:gd name="T20" fmla="*/ 0 w 35"/>
                <a:gd name="T21" fmla="*/ 2147483647 h 107"/>
                <a:gd name="T22" fmla="*/ 0 w 35"/>
                <a:gd name="T23" fmla="*/ 2147483647 h 107"/>
                <a:gd name="T24" fmla="*/ 2147483647 w 35"/>
                <a:gd name="T25" fmla="*/ 2147483647 h 107"/>
                <a:gd name="T26" fmla="*/ 0 w 35"/>
                <a:gd name="T27" fmla="*/ 2147483647 h 107"/>
                <a:gd name="T28" fmla="*/ 0 w 35"/>
                <a:gd name="T29" fmla="*/ 2147483647 h 107"/>
                <a:gd name="T30" fmla="*/ 2147483647 w 35"/>
                <a:gd name="T31" fmla="*/ 2147483647 h 107"/>
                <a:gd name="T32" fmla="*/ 2147483647 w 35"/>
                <a:gd name="T33" fmla="*/ 2147483647 h 107"/>
                <a:gd name="T34" fmla="*/ 2147483647 w 35"/>
                <a:gd name="T35" fmla="*/ 2147483647 h 107"/>
                <a:gd name="T36" fmla="*/ 2147483647 w 35"/>
                <a:gd name="T37" fmla="*/ 2147483647 h 107"/>
                <a:gd name="T38" fmla="*/ 2147483647 w 35"/>
                <a:gd name="T39" fmla="*/ 2147483647 h 107"/>
                <a:gd name="T40" fmla="*/ 2147483647 w 35"/>
                <a:gd name="T41" fmla="*/ 2147483647 h 107"/>
                <a:gd name="T42" fmla="*/ 2147483647 w 35"/>
                <a:gd name="T43" fmla="*/ 2147483647 h 107"/>
                <a:gd name="T44" fmla="*/ 2147483647 w 35"/>
                <a:gd name="T45" fmla="*/ 2147483647 h 107"/>
                <a:gd name="T46" fmla="*/ 2147483647 w 35"/>
                <a:gd name="T47" fmla="*/ 2147483647 h 107"/>
                <a:gd name="T48" fmla="*/ 2147483647 w 35"/>
                <a:gd name="T49" fmla="*/ 2147483647 h 107"/>
                <a:gd name="T50" fmla="*/ 2147483647 w 35"/>
                <a:gd name="T51" fmla="*/ 2147483647 h 107"/>
                <a:gd name="T52" fmla="*/ 2147483647 w 35"/>
                <a:gd name="T53" fmla="*/ 2147483647 h 107"/>
                <a:gd name="T54" fmla="*/ 2147483647 w 35"/>
                <a:gd name="T55" fmla="*/ 2147483647 h 107"/>
                <a:gd name="T56" fmla="*/ 2147483647 w 35"/>
                <a:gd name="T57" fmla="*/ 2147483647 h 107"/>
                <a:gd name="T58" fmla="*/ 2147483647 w 35"/>
                <a:gd name="T59" fmla="*/ 2147483647 h 107"/>
                <a:gd name="T60" fmla="*/ 2147483647 w 35"/>
                <a:gd name="T61" fmla="*/ 2147483647 h 107"/>
                <a:gd name="T62" fmla="*/ 2147483647 w 35"/>
                <a:gd name="T63" fmla="*/ 2147483647 h 107"/>
                <a:gd name="T64" fmla="*/ 2147483647 w 35"/>
                <a:gd name="T65" fmla="*/ 2147483647 h 107"/>
                <a:gd name="T66" fmla="*/ 2147483647 w 35"/>
                <a:gd name="T67" fmla="*/ 2147483647 h 107"/>
                <a:gd name="T68" fmla="*/ 2147483647 w 35"/>
                <a:gd name="T69" fmla="*/ 2147483647 h 107"/>
                <a:gd name="T70" fmla="*/ 2147483647 w 35"/>
                <a:gd name="T71" fmla="*/ 2147483647 h 107"/>
                <a:gd name="T72" fmla="*/ 2147483647 w 35"/>
                <a:gd name="T73" fmla="*/ 2147483647 h 107"/>
                <a:gd name="T74" fmla="*/ 2147483647 w 35"/>
                <a:gd name="T75" fmla="*/ 2147483647 h 107"/>
                <a:gd name="T76" fmla="*/ 2147483647 w 35"/>
                <a:gd name="T77" fmla="*/ 2147483647 h 107"/>
                <a:gd name="T78" fmla="*/ 2147483647 w 35"/>
                <a:gd name="T79" fmla="*/ 2147483647 h 107"/>
                <a:gd name="T80" fmla="*/ 2147483647 w 35"/>
                <a:gd name="T81" fmla="*/ 2147483647 h 107"/>
                <a:gd name="T82" fmla="*/ 2147483647 w 35"/>
                <a:gd name="T83" fmla="*/ 0 h 107"/>
                <a:gd name="T84" fmla="*/ 2147483647 w 35"/>
                <a:gd name="T85" fmla="*/ 0 h 107"/>
                <a:gd name="T86" fmla="*/ 2147483647 w 35"/>
                <a:gd name="T87" fmla="*/ 0 h 107"/>
                <a:gd name="T88" fmla="*/ 2147483647 w 35"/>
                <a:gd name="T89" fmla="*/ 0 h 107"/>
                <a:gd name="T90" fmla="*/ 2147483647 w 35"/>
                <a:gd name="T91" fmla="*/ 0 h 10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5"/>
                <a:gd name="T139" fmla="*/ 0 h 107"/>
                <a:gd name="T140" fmla="*/ 35 w 35"/>
                <a:gd name="T141" fmla="*/ 107 h 10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5" h="107">
                  <a:moveTo>
                    <a:pt x="19" y="107"/>
                  </a:moveTo>
                  <a:lnTo>
                    <a:pt x="16" y="104"/>
                  </a:lnTo>
                  <a:lnTo>
                    <a:pt x="13" y="101"/>
                  </a:lnTo>
                  <a:lnTo>
                    <a:pt x="13" y="96"/>
                  </a:lnTo>
                  <a:lnTo>
                    <a:pt x="11" y="93"/>
                  </a:lnTo>
                  <a:lnTo>
                    <a:pt x="5" y="93"/>
                  </a:lnTo>
                  <a:lnTo>
                    <a:pt x="3" y="93"/>
                  </a:lnTo>
                  <a:lnTo>
                    <a:pt x="3" y="91"/>
                  </a:lnTo>
                  <a:lnTo>
                    <a:pt x="3" y="88"/>
                  </a:lnTo>
                  <a:lnTo>
                    <a:pt x="3" y="85"/>
                  </a:lnTo>
                  <a:lnTo>
                    <a:pt x="0" y="83"/>
                  </a:lnTo>
                  <a:lnTo>
                    <a:pt x="0" y="80"/>
                  </a:lnTo>
                  <a:lnTo>
                    <a:pt x="3" y="77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3" y="67"/>
                  </a:lnTo>
                  <a:lnTo>
                    <a:pt x="5" y="67"/>
                  </a:lnTo>
                  <a:lnTo>
                    <a:pt x="8" y="67"/>
                  </a:lnTo>
                  <a:lnTo>
                    <a:pt x="8" y="64"/>
                  </a:lnTo>
                  <a:lnTo>
                    <a:pt x="8" y="61"/>
                  </a:lnTo>
                  <a:lnTo>
                    <a:pt x="8" y="59"/>
                  </a:lnTo>
                  <a:lnTo>
                    <a:pt x="11" y="56"/>
                  </a:lnTo>
                  <a:lnTo>
                    <a:pt x="13" y="53"/>
                  </a:lnTo>
                  <a:lnTo>
                    <a:pt x="13" y="51"/>
                  </a:lnTo>
                  <a:lnTo>
                    <a:pt x="13" y="48"/>
                  </a:lnTo>
                  <a:lnTo>
                    <a:pt x="13" y="45"/>
                  </a:lnTo>
                  <a:lnTo>
                    <a:pt x="13" y="43"/>
                  </a:lnTo>
                  <a:lnTo>
                    <a:pt x="16" y="37"/>
                  </a:lnTo>
                  <a:lnTo>
                    <a:pt x="16" y="35"/>
                  </a:lnTo>
                  <a:lnTo>
                    <a:pt x="19" y="32"/>
                  </a:lnTo>
                  <a:lnTo>
                    <a:pt x="19" y="27"/>
                  </a:lnTo>
                  <a:lnTo>
                    <a:pt x="21" y="24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16"/>
                  </a:lnTo>
                  <a:lnTo>
                    <a:pt x="16" y="13"/>
                  </a:lnTo>
                  <a:lnTo>
                    <a:pt x="19" y="11"/>
                  </a:lnTo>
                  <a:lnTo>
                    <a:pt x="21" y="8"/>
                  </a:lnTo>
                  <a:lnTo>
                    <a:pt x="21" y="5"/>
                  </a:lnTo>
                  <a:lnTo>
                    <a:pt x="24" y="3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5" y="0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36" name="Freeform 1202"/>
            <p:cNvSpPr>
              <a:spLocks/>
            </p:cNvSpPr>
            <p:nvPr/>
          </p:nvSpPr>
          <p:spPr bwMode="auto">
            <a:xfrm>
              <a:off x="2867025" y="6969125"/>
              <a:ext cx="1030288" cy="242888"/>
            </a:xfrm>
            <a:custGeom>
              <a:avLst/>
              <a:gdLst>
                <a:gd name="T0" fmla="*/ 2147483647 w 275"/>
                <a:gd name="T1" fmla="*/ 0 h 61"/>
                <a:gd name="T2" fmla="*/ 2147483647 w 275"/>
                <a:gd name="T3" fmla="*/ 2147483647 h 61"/>
                <a:gd name="T4" fmla="*/ 2147483647 w 275"/>
                <a:gd name="T5" fmla="*/ 2147483647 h 61"/>
                <a:gd name="T6" fmla="*/ 2147483647 w 275"/>
                <a:gd name="T7" fmla="*/ 2147483647 h 61"/>
                <a:gd name="T8" fmla="*/ 2147483647 w 275"/>
                <a:gd name="T9" fmla="*/ 2147483647 h 61"/>
                <a:gd name="T10" fmla="*/ 2147483647 w 275"/>
                <a:gd name="T11" fmla="*/ 2147483647 h 61"/>
                <a:gd name="T12" fmla="*/ 2147483647 w 275"/>
                <a:gd name="T13" fmla="*/ 2147483647 h 61"/>
                <a:gd name="T14" fmla="*/ 2147483647 w 275"/>
                <a:gd name="T15" fmla="*/ 2147483647 h 61"/>
                <a:gd name="T16" fmla="*/ 2147483647 w 275"/>
                <a:gd name="T17" fmla="*/ 2147483647 h 61"/>
                <a:gd name="T18" fmla="*/ 2147483647 w 275"/>
                <a:gd name="T19" fmla="*/ 2147483647 h 61"/>
                <a:gd name="T20" fmla="*/ 2147483647 w 275"/>
                <a:gd name="T21" fmla="*/ 2147483647 h 61"/>
                <a:gd name="T22" fmla="*/ 2147483647 w 275"/>
                <a:gd name="T23" fmla="*/ 2147483647 h 61"/>
                <a:gd name="T24" fmla="*/ 2147483647 w 275"/>
                <a:gd name="T25" fmla="*/ 2147483647 h 61"/>
                <a:gd name="T26" fmla="*/ 2147483647 w 275"/>
                <a:gd name="T27" fmla="*/ 2147483647 h 61"/>
                <a:gd name="T28" fmla="*/ 2147483647 w 275"/>
                <a:gd name="T29" fmla="*/ 2147483647 h 61"/>
                <a:gd name="T30" fmla="*/ 2147483647 w 275"/>
                <a:gd name="T31" fmla="*/ 2147483647 h 61"/>
                <a:gd name="T32" fmla="*/ 2147483647 w 275"/>
                <a:gd name="T33" fmla="*/ 2147483647 h 61"/>
                <a:gd name="T34" fmla="*/ 2147483647 w 275"/>
                <a:gd name="T35" fmla="*/ 2147483647 h 61"/>
                <a:gd name="T36" fmla="*/ 2147483647 w 275"/>
                <a:gd name="T37" fmla="*/ 2147483647 h 61"/>
                <a:gd name="T38" fmla="*/ 2147483647 w 275"/>
                <a:gd name="T39" fmla="*/ 2147483647 h 61"/>
                <a:gd name="T40" fmla="*/ 2147483647 w 275"/>
                <a:gd name="T41" fmla="*/ 2147483647 h 61"/>
                <a:gd name="T42" fmla="*/ 2147483647 w 275"/>
                <a:gd name="T43" fmla="*/ 2147483647 h 61"/>
                <a:gd name="T44" fmla="*/ 2147483647 w 275"/>
                <a:gd name="T45" fmla="*/ 2147483647 h 61"/>
                <a:gd name="T46" fmla="*/ 2147483647 w 275"/>
                <a:gd name="T47" fmla="*/ 2147483647 h 61"/>
                <a:gd name="T48" fmla="*/ 2147483647 w 275"/>
                <a:gd name="T49" fmla="*/ 2147483647 h 61"/>
                <a:gd name="T50" fmla="*/ 2147483647 w 275"/>
                <a:gd name="T51" fmla="*/ 2147483647 h 61"/>
                <a:gd name="T52" fmla="*/ 2147483647 w 275"/>
                <a:gd name="T53" fmla="*/ 2147483647 h 61"/>
                <a:gd name="T54" fmla="*/ 2147483647 w 275"/>
                <a:gd name="T55" fmla="*/ 2147483647 h 61"/>
                <a:gd name="T56" fmla="*/ 2147483647 w 275"/>
                <a:gd name="T57" fmla="*/ 2147483647 h 61"/>
                <a:gd name="T58" fmla="*/ 2147483647 w 275"/>
                <a:gd name="T59" fmla="*/ 2147483647 h 61"/>
                <a:gd name="T60" fmla="*/ 2147483647 w 275"/>
                <a:gd name="T61" fmla="*/ 2147483647 h 61"/>
                <a:gd name="T62" fmla="*/ 2147483647 w 275"/>
                <a:gd name="T63" fmla="*/ 2147483647 h 61"/>
                <a:gd name="T64" fmla="*/ 2147483647 w 275"/>
                <a:gd name="T65" fmla="*/ 2147483647 h 61"/>
                <a:gd name="T66" fmla="*/ 2147483647 w 275"/>
                <a:gd name="T67" fmla="*/ 2147483647 h 61"/>
                <a:gd name="T68" fmla="*/ 2147483647 w 275"/>
                <a:gd name="T69" fmla="*/ 2147483647 h 61"/>
                <a:gd name="T70" fmla="*/ 2147483647 w 275"/>
                <a:gd name="T71" fmla="*/ 2147483647 h 61"/>
                <a:gd name="T72" fmla="*/ 2147483647 w 275"/>
                <a:gd name="T73" fmla="*/ 2147483647 h 61"/>
                <a:gd name="T74" fmla="*/ 2147483647 w 275"/>
                <a:gd name="T75" fmla="*/ 2147483647 h 61"/>
                <a:gd name="T76" fmla="*/ 2147483647 w 275"/>
                <a:gd name="T77" fmla="*/ 2147483647 h 61"/>
                <a:gd name="T78" fmla="*/ 2147483647 w 275"/>
                <a:gd name="T79" fmla="*/ 2147483647 h 61"/>
                <a:gd name="T80" fmla="*/ 2147483647 w 275"/>
                <a:gd name="T81" fmla="*/ 2147483647 h 61"/>
                <a:gd name="T82" fmla="*/ 2147483647 w 275"/>
                <a:gd name="T83" fmla="*/ 2147483647 h 61"/>
                <a:gd name="T84" fmla="*/ 2147483647 w 275"/>
                <a:gd name="T85" fmla="*/ 2147483647 h 61"/>
                <a:gd name="T86" fmla="*/ 2147483647 w 275"/>
                <a:gd name="T87" fmla="*/ 2147483647 h 61"/>
                <a:gd name="T88" fmla="*/ 2147483647 w 275"/>
                <a:gd name="T89" fmla="*/ 2147483647 h 61"/>
                <a:gd name="T90" fmla="*/ 0 w 275"/>
                <a:gd name="T91" fmla="*/ 2147483647 h 6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75"/>
                <a:gd name="T139" fmla="*/ 0 h 61"/>
                <a:gd name="T140" fmla="*/ 275 w 275"/>
                <a:gd name="T141" fmla="*/ 61 h 61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75" h="61">
                  <a:moveTo>
                    <a:pt x="275" y="0"/>
                  </a:moveTo>
                  <a:lnTo>
                    <a:pt x="272" y="0"/>
                  </a:lnTo>
                  <a:lnTo>
                    <a:pt x="267" y="2"/>
                  </a:lnTo>
                  <a:lnTo>
                    <a:pt x="261" y="2"/>
                  </a:lnTo>
                  <a:lnTo>
                    <a:pt x="259" y="5"/>
                  </a:lnTo>
                  <a:lnTo>
                    <a:pt x="256" y="5"/>
                  </a:lnTo>
                  <a:lnTo>
                    <a:pt x="253" y="8"/>
                  </a:lnTo>
                  <a:lnTo>
                    <a:pt x="248" y="8"/>
                  </a:lnTo>
                  <a:lnTo>
                    <a:pt x="245" y="8"/>
                  </a:lnTo>
                  <a:lnTo>
                    <a:pt x="240" y="8"/>
                  </a:lnTo>
                  <a:lnTo>
                    <a:pt x="235" y="8"/>
                  </a:lnTo>
                  <a:lnTo>
                    <a:pt x="232" y="8"/>
                  </a:lnTo>
                  <a:lnTo>
                    <a:pt x="229" y="5"/>
                  </a:lnTo>
                  <a:lnTo>
                    <a:pt x="227" y="5"/>
                  </a:lnTo>
                  <a:lnTo>
                    <a:pt x="224" y="8"/>
                  </a:lnTo>
                  <a:lnTo>
                    <a:pt x="224" y="10"/>
                  </a:lnTo>
                  <a:lnTo>
                    <a:pt x="221" y="10"/>
                  </a:lnTo>
                  <a:lnTo>
                    <a:pt x="219" y="10"/>
                  </a:lnTo>
                  <a:lnTo>
                    <a:pt x="216" y="13"/>
                  </a:lnTo>
                  <a:lnTo>
                    <a:pt x="213" y="16"/>
                  </a:lnTo>
                  <a:lnTo>
                    <a:pt x="213" y="18"/>
                  </a:lnTo>
                  <a:lnTo>
                    <a:pt x="213" y="21"/>
                  </a:lnTo>
                  <a:lnTo>
                    <a:pt x="205" y="21"/>
                  </a:lnTo>
                  <a:lnTo>
                    <a:pt x="195" y="24"/>
                  </a:lnTo>
                  <a:lnTo>
                    <a:pt x="189" y="24"/>
                  </a:lnTo>
                  <a:lnTo>
                    <a:pt x="187" y="24"/>
                  </a:lnTo>
                  <a:lnTo>
                    <a:pt x="184" y="21"/>
                  </a:lnTo>
                  <a:lnTo>
                    <a:pt x="181" y="21"/>
                  </a:lnTo>
                  <a:lnTo>
                    <a:pt x="179" y="21"/>
                  </a:lnTo>
                  <a:lnTo>
                    <a:pt x="176" y="21"/>
                  </a:lnTo>
                  <a:lnTo>
                    <a:pt x="173" y="24"/>
                  </a:lnTo>
                  <a:lnTo>
                    <a:pt x="173" y="26"/>
                  </a:lnTo>
                  <a:lnTo>
                    <a:pt x="171" y="32"/>
                  </a:lnTo>
                  <a:lnTo>
                    <a:pt x="171" y="34"/>
                  </a:lnTo>
                  <a:lnTo>
                    <a:pt x="168" y="37"/>
                  </a:lnTo>
                  <a:lnTo>
                    <a:pt x="163" y="40"/>
                  </a:lnTo>
                  <a:lnTo>
                    <a:pt x="160" y="40"/>
                  </a:lnTo>
                  <a:lnTo>
                    <a:pt x="155" y="42"/>
                  </a:lnTo>
                  <a:lnTo>
                    <a:pt x="147" y="42"/>
                  </a:lnTo>
                  <a:lnTo>
                    <a:pt x="144" y="45"/>
                  </a:lnTo>
                  <a:lnTo>
                    <a:pt x="139" y="45"/>
                  </a:lnTo>
                  <a:lnTo>
                    <a:pt x="133" y="48"/>
                  </a:lnTo>
                  <a:lnTo>
                    <a:pt x="128" y="48"/>
                  </a:lnTo>
                  <a:lnTo>
                    <a:pt x="125" y="50"/>
                  </a:lnTo>
                  <a:lnTo>
                    <a:pt x="123" y="53"/>
                  </a:lnTo>
                  <a:lnTo>
                    <a:pt x="120" y="56"/>
                  </a:lnTo>
                  <a:lnTo>
                    <a:pt x="120" y="58"/>
                  </a:lnTo>
                  <a:lnTo>
                    <a:pt x="117" y="61"/>
                  </a:lnTo>
                  <a:lnTo>
                    <a:pt x="112" y="61"/>
                  </a:lnTo>
                  <a:lnTo>
                    <a:pt x="109" y="61"/>
                  </a:lnTo>
                  <a:lnTo>
                    <a:pt x="107" y="58"/>
                  </a:lnTo>
                  <a:lnTo>
                    <a:pt x="101" y="58"/>
                  </a:lnTo>
                  <a:lnTo>
                    <a:pt x="101" y="56"/>
                  </a:lnTo>
                  <a:lnTo>
                    <a:pt x="101" y="50"/>
                  </a:lnTo>
                  <a:lnTo>
                    <a:pt x="99" y="48"/>
                  </a:lnTo>
                  <a:lnTo>
                    <a:pt x="96" y="45"/>
                  </a:lnTo>
                  <a:lnTo>
                    <a:pt x="93" y="42"/>
                  </a:lnTo>
                  <a:lnTo>
                    <a:pt x="88" y="42"/>
                  </a:lnTo>
                  <a:lnTo>
                    <a:pt x="85" y="42"/>
                  </a:lnTo>
                  <a:lnTo>
                    <a:pt x="83" y="40"/>
                  </a:lnTo>
                  <a:lnTo>
                    <a:pt x="80" y="37"/>
                  </a:lnTo>
                  <a:lnTo>
                    <a:pt x="77" y="37"/>
                  </a:lnTo>
                  <a:lnTo>
                    <a:pt x="75" y="37"/>
                  </a:lnTo>
                  <a:lnTo>
                    <a:pt x="72" y="37"/>
                  </a:lnTo>
                  <a:lnTo>
                    <a:pt x="69" y="40"/>
                  </a:lnTo>
                  <a:lnTo>
                    <a:pt x="69" y="42"/>
                  </a:lnTo>
                  <a:lnTo>
                    <a:pt x="67" y="42"/>
                  </a:lnTo>
                  <a:lnTo>
                    <a:pt x="64" y="42"/>
                  </a:lnTo>
                  <a:lnTo>
                    <a:pt x="61" y="40"/>
                  </a:lnTo>
                  <a:lnTo>
                    <a:pt x="59" y="40"/>
                  </a:lnTo>
                  <a:lnTo>
                    <a:pt x="56" y="37"/>
                  </a:lnTo>
                  <a:lnTo>
                    <a:pt x="51" y="37"/>
                  </a:lnTo>
                  <a:lnTo>
                    <a:pt x="48" y="37"/>
                  </a:lnTo>
                  <a:lnTo>
                    <a:pt x="45" y="37"/>
                  </a:lnTo>
                  <a:lnTo>
                    <a:pt x="43" y="34"/>
                  </a:lnTo>
                  <a:lnTo>
                    <a:pt x="43" y="32"/>
                  </a:lnTo>
                  <a:lnTo>
                    <a:pt x="43" y="29"/>
                  </a:lnTo>
                  <a:lnTo>
                    <a:pt x="40" y="29"/>
                  </a:lnTo>
                  <a:lnTo>
                    <a:pt x="37" y="26"/>
                  </a:lnTo>
                  <a:lnTo>
                    <a:pt x="37" y="24"/>
                  </a:lnTo>
                  <a:lnTo>
                    <a:pt x="35" y="24"/>
                  </a:lnTo>
                  <a:lnTo>
                    <a:pt x="32" y="24"/>
                  </a:lnTo>
                  <a:lnTo>
                    <a:pt x="29" y="24"/>
                  </a:lnTo>
                  <a:lnTo>
                    <a:pt x="27" y="24"/>
                  </a:lnTo>
                  <a:lnTo>
                    <a:pt x="24" y="24"/>
                  </a:lnTo>
                  <a:lnTo>
                    <a:pt x="19" y="21"/>
                  </a:lnTo>
                  <a:lnTo>
                    <a:pt x="16" y="18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0" y="18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37" name="Freeform 1203"/>
            <p:cNvSpPr>
              <a:spLocks/>
            </p:cNvSpPr>
            <p:nvPr/>
          </p:nvSpPr>
          <p:spPr bwMode="auto">
            <a:xfrm>
              <a:off x="3135313" y="6492875"/>
              <a:ext cx="781050" cy="295275"/>
            </a:xfrm>
            <a:custGeom>
              <a:avLst/>
              <a:gdLst>
                <a:gd name="T0" fmla="*/ 2147483647 w 208"/>
                <a:gd name="T1" fmla="*/ 2147483647 h 74"/>
                <a:gd name="T2" fmla="*/ 2147483647 w 208"/>
                <a:gd name="T3" fmla="*/ 2147483647 h 74"/>
                <a:gd name="T4" fmla="*/ 2147483647 w 208"/>
                <a:gd name="T5" fmla="*/ 2147483647 h 74"/>
                <a:gd name="T6" fmla="*/ 2147483647 w 208"/>
                <a:gd name="T7" fmla="*/ 2147483647 h 74"/>
                <a:gd name="T8" fmla="*/ 2147483647 w 208"/>
                <a:gd name="T9" fmla="*/ 2147483647 h 74"/>
                <a:gd name="T10" fmla="*/ 2147483647 w 208"/>
                <a:gd name="T11" fmla="*/ 2147483647 h 74"/>
                <a:gd name="T12" fmla="*/ 2147483647 w 208"/>
                <a:gd name="T13" fmla="*/ 2147483647 h 74"/>
                <a:gd name="T14" fmla="*/ 2147483647 w 208"/>
                <a:gd name="T15" fmla="*/ 2147483647 h 74"/>
                <a:gd name="T16" fmla="*/ 2147483647 w 208"/>
                <a:gd name="T17" fmla="*/ 2147483647 h 74"/>
                <a:gd name="T18" fmla="*/ 2147483647 w 208"/>
                <a:gd name="T19" fmla="*/ 2147483647 h 74"/>
                <a:gd name="T20" fmla="*/ 2147483647 w 208"/>
                <a:gd name="T21" fmla="*/ 2147483647 h 74"/>
                <a:gd name="T22" fmla="*/ 2147483647 w 208"/>
                <a:gd name="T23" fmla="*/ 2147483647 h 74"/>
                <a:gd name="T24" fmla="*/ 2147483647 w 208"/>
                <a:gd name="T25" fmla="*/ 2147483647 h 74"/>
                <a:gd name="T26" fmla="*/ 2147483647 w 208"/>
                <a:gd name="T27" fmla="*/ 2147483647 h 74"/>
                <a:gd name="T28" fmla="*/ 2147483647 w 208"/>
                <a:gd name="T29" fmla="*/ 2147483647 h 74"/>
                <a:gd name="T30" fmla="*/ 2147483647 w 208"/>
                <a:gd name="T31" fmla="*/ 2147483647 h 74"/>
                <a:gd name="T32" fmla="*/ 2147483647 w 208"/>
                <a:gd name="T33" fmla="*/ 2147483647 h 74"/>
                <a:gd name="T34" fmla="*/ 2147483647 w 208"/>
                <a:gd name="T35" fmla="*/ 0 h 74"/>
                <a:gd name="T36" fmla="*/ 2147483647 w 208"/>
                <a:gd name="T37" fmla="*/ 2147483647 h 74"/>
                <a:gd name="T38" fmla="*/ 2147483647 w 208"/>
                <a:gd name="T39" fmla="*/ 0 h 74"/>
                <a:gd name="T40" fmla="*/ 2147483647 w 208"/>
                <a:gd name="T41" fmla="*/ 0 h 74"/>
                <a:gd name="T42" fmla="*/ 2147483647 w 208"/>
                <a:gd name="T43" fmla="*/ 2147483647 h 74"/>
                <a:gd name="T44" fmla="*/ 2147483647 w 208"/>
                <a:gd name="T45" fmla="*/ 2147483647 h 74"/>
                <a:gd name="T46" fmla="*/ 2147483647 w 208"/>
                <a:gd name="T47" fmla="*/ 2147483647 h 74"/>
                <a:gd name="T48" fmla="*/ 2147483647 w 208"/>
                <a:gd name="T49" fmla="*/ 2147483647 h 74"/>
                <a:gd name="T50" fmla="*/ 2147483647 w 208"/>
                <a:gd name="T51" fmla="*/ 2147483647 h 74"/>
                <a:gd name="T52" fmla="*/ 2147483647 w 208"/>
                <a:gd name="T53" fmla="*/ 2147483647 h 74"/>
                <a:gd name="T54" fmla="*/ 2147483647 w 208"/>
                <a:gd name="T55" fmla="*/ 2147483647 h 74"/>
                <a:gd name="T56" fmla="*/ 2147483647 w 208"/>
                <a:gd name="T57" fmla="*/ 2147483647 h 74"/>
                <a:gd name="T58" fmla="*/ 2147483647 w 208"/>
                <a:gd name="T59" fmla="*/ 2147483647 h 74"/>
                <a:gd name="T60" fmla="*/ 2147483647 w 208"/>
                <a:gd name="T61" fmla="*/ 2147483647 h 74"/>
                <a:gd name="T62" fmla="*/ 2147483647 w 208"/>
                <a:gd name="T63" fmla="*/ 2147483647 h 74"/>
                <a:gd name="T64" fmla="*/ 2147483647 w 208"/>
                <a:gd name="T65" fmla="*/ 2147483647 h 74"/>
                <a:gd name="T66" fmla="*/ 2147483647 w 208"/>
                <a:gd name="T67" fmla="*/ 2147483647 h 74"/>
                <a:gd name="T68" fmla="*/ 2147483647 w 208"/>
                <a:gd name="T69" fmla="*/ 2147483647 h 74"/>
                <a:gd name="T70" fmla="*/ 2147483647 w 208"/>
                <a:gd name="T71" fmla="*/ 2147483647 h 74"/>
                <a:gd name="T72" fmla="*/ 2147483647 w 208"/>
                <a:gd name="T73" fmla="*/ 2147483647 h 74"/>
                <a:gd name="T74" fmla="*/ 2147483647 w 208"/>
                <a:gd name="T75" fmla="*/ 2147483647 h 74"/>
                <a:gd name="T76" fmla="*/ 2147483647 w 208"/>
                <a:gd name="T77" fmla="*/ 2147483647 h 74"/>
                <a:gd name="T78" fmla="*/ 2147483647 w 208"/>
                <a:gd name="T79" fmla="*/ 2147483647 h 74"/>
                <a:gd name="T80" fmla="*/ 2147483647 w 208"/>
                <a:gd name="T81" fmla="*/ 2147483647 h 74"/>
                <a:gd name="T82" fmla="*/ 2147483647 w 208"/>
                <a:gd name="T83" fmla="*/ 2147483647 h 74"/>
                <a:gd name="T84" fmla="*/ 2147483647 w 208"/>
                <a:gd name="T85" fmla="*/ 2147483647 h 74"/>
                <a:gd name="T86" fmla="*/ 2147483647 w 208"/>
                <a:gd name="T87" fmla="*/ 2147483647 h 74"/>
                <a:gd name="T88" fmla="*/ 2147483647 w 208"/>
                <a:gd name="T89" fmla="*/ 2147483647 h 7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8"/>
                <a:gd name="T136" fmla="*/ 0 h 74"/>
                <a:gd name="T137" fmla="*/ 208 w 208"/>
                <a:gd name="T138" fmla="*/ 74 h 7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8" h="74">
                  <a:moveTo>
                    <a:pt x="208" y="74"/>
                  </a:moveTo>
                  <a:lnTo>
                    <a:pt x="208" y="72"/>
                  </a:lnTo>
                  <a:lnTo>
                    <a:pt x="208" y="66"/>
                  </a:lnTo>
                  <a:lnTo>
                    <a:pt x="208" y="64"/>
                  </a:lnTo>
                  <a:lnTo>
                    <a:pt x="200" y="58"/>
                  </a:lnTo>
                  <a:lnTo>
                    <a:pt x="197" y="53"/>
                  </a:lnTo>
                  <a:lnTo>
                    <a:pt x="195" y="53"/>
                  </a:lnTo>
                  <a:lnTo>
                    <a:pt x="189" y="50"/>
                  </a:lnTo>
                  <a:lnTo>
                    <a:pt x="189" y="48"/>
                  </a:lnTo>
                  <a:lnTo>
                    <a:pt x="189" y="45"/>
                  </a:lnTo>
                  <a:lnTo>
                    <a:pt x="189" y="42"/>
                  </a:lnTo>
                  <a:lnTo>
                    <a:pt x="187" y="42"/>
                  </a:lnTo>
                  <a:lnTo>
                    <a:pt x="176" y="40"/>
                  </a:lnTo>
                  <a:lnTo>
                    <a:pt x="173" y="37"/>
                  </a:lnTo>
                  <a:lnTo>
                    <a:pt x="173" y="34"/>
                  </a:lnTo>
                  <a:lnTo>
                    <a:pt x="171" y="32"/>
                  </a:lnTo>
                  <a:lnTo>
                    <a:pt x="171" y="29"/>
                  </a:lnTo>
                  <a:lnTo>
                    <a:pt x="168" y="26"/>
                  </a:lnTo>
                  <a:lnTo>
                    <a:pt x="165" y="24"/>
                  </a:lnTo>
                  <a:lnTo>
                    <a:pt x="163" y="24"/>
                  </a:lnTo>
                  <a:lnTo>
                    <a:pt x="160" y="24"/>
                  </a:lnTo>
                  <a:lnTo>
                    <a:pt x="155" y="24"/>
                  </a:lnTo>
                  <a:lnTo>
                    <a:pt x="152" y="24"/>
                  </a:lnTo>
                  <a:lnTo>
                    <a:pt x="149" y="21"/>
                  </a:lnTo>
                  <a:lnTo>
                    <a:pt x="144" y="21"/>
                  </a:lnTo>
                  <a:lnTo>
                    <a:pt x="141" y="18"/>
                  </a:lnTo>
                  <a:lnTo>
                    <a:pt x="139" y="18"/>
                  </a:lnTo>
                  <a:lnTo>
                    <a:pt x="136" y="16"/>
                  </a:lnTo>
                  <a:lnTo>
                    <a:pt x="133" y="13"/>
                  </a:lnTo>
                  <a:lnTo>
                    <a:pt x="131" y="13"/>
                  </a:lnTo>
                  <a:lnTo>
                    <a:pt x="131" y="16"/>
                  </a:lnTo>
                  <a:lnTo>
                    <a:pt x="128" y="16"/>
                  </a:lnTo>
                  <a:lnTo>
                    <a:pt x="125" y="16"/>
                  </a:lnTo>
                  <a:lnTo>
                    <a:pt x="123" y="10"/>
                  </a:lnTo>
                  <a:lnTo>
                    <a:pt x="112" y="2"/>
                  </a:lnTo>
                  <a:lnTo>
                    <a:pt x="109" y="0"/>
                  </a:lnTo>
                  <a:lnTo>
                    <a:pt x="107" y="2"/>
                  </a:lnTo>
                  <a:lnTo>
                    <a:pt x="104" y="2"/>
                  </a:lnTo>
                  <a:lnTo>
                    <a:pt x="101" y="0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5" y="0"/>
                  </a:lnTo>
                  <a:lnTo>
                    <a:pt x="83" y="2"/>
                  </a:lnTo>
                  <a:lnTo>
                    <a:pt x="80" y="5"/>
                  </a:lnTo>
                  <a:lnTo>
                    <a:pt x="77" y="5"/>
                  </a:lnTo>
                  <a:lnTo>
                    <a:pt x="75" y="5"/>
                  </a:lnTo>
                  <a:lnTo>
                    <a:pt x="72" y="8"/>
                  </a:lnTo>
                  <a:lnTo>
                    <a:pt x="69" y="8"/>
                  </a:lnTo>
                  <a:lnTo>
                    <a:pt x="69" y="10"/>
                  </a:lnTo>
                  <a:lnTo>
                    <a:pt x="67" y="13"/>
                  </a:lnTo>
                  <a:lnTo>
                    <a:pt x="64" y="10"/>
                  </a:lnTo>
                  <a:lnTo>
                    <a:pt x="61" y="10"/>
                  </a:lnTo>
                  <a:lnTo>
                    <a:pt x="61" y="8"/>
                  </a:lnTo>
                  <a:lnTo>
                    <a:pt x="59" y="8"/>
                  </a:lnTo>
                  <a:lnTo>
                    <a:pt x="56" y="10"/>
                  </a:lnTo>
                  <a:lnTo>
                    <a:pt x="53" y="10"/>
                  </a:lnTo>
                  <a:lnTo>
                    <a:pt x="53" y="13"/>
                  </a:lnTo>
                  <a:lnTo>
                    <a:pt x="53" y="16"/>
                  </a:lnTo>
                  <a:lnTo>
                    <a:pt x="53" y="18"/>
                  </a:lnTo>
                  <a:lnTo>
                    <a:pt x="53" y="21"/>
                  </a:lnTo>
                  <a:lnTo>
                    <a:pt x="53" y="24"/>
                  </a:lnTo>
                  <a:lnTo>
                    <a:pt x="53" y="26"/>
                  </a:lnTo>
                  <a:lnTo>
                    <a:pt x="51" y="29"/>
                  </a:lnTo>
                  <a:lnTo>
                    <a:pt x="48" y="32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0" y="34"/>
                  </a:lnTo>
                  <a:lnTo>
                    <a:pt x="37" y="34"/>
                  </a:lnTo>
                  <a:lnTo>
                    <a:pt x="35" y="34"/>
                  </a:lnTo>
                  <a:lnTo>
                    <a:pt x="29" y="34"/>
                  </a:lnTo>
                  <a:lnTo>
                    <a:pt x="27" y="34"/>
                  </a:lnTo>
                  <a:lnTo>
                    <a:pt x="27" y="37"/>
                  </a:lnTo>
                  <a:lnTo>
                    <a:pt x="27" y="40"/>
                  </a:lnTo>
                  <a:lnTo>
                    <a:pt x="24" y="42"/>
                  </a:lnTo>
                  <a:lnTo>
                    <a:pt x="21" y="45"/>
                  </a:lnTo>
                  <a:lnTo>
                    <a:pt x="19" y="45"/>
                  </a:lnTo>
                  <a:lnTo>
                    <a:pt x="19" y="48"/>
                  </a:lnTo>
                  <a:lnTo>
                    <a:pt x="16" y="50"/>
                  </a:lnTo>
                  <a:lnTo>
                    <a:pt x="13" y="50"/>
                  </a:lnTo>
                  <a:lnTo>
                    <a:pt x="11" y="50"/>
                  </a:lnTo>
                  <a:lnTo>
                    <a:pt x="11" y="53"/>
                  </a:lnTo>
                  <a:lnTo>
                    <a:pt x="8" y="56"/>
                  </a:lnTo>
                  <a:lnTo>
                    <a:pt x="5" y="56"/>
                  </a:lnTo>
                  <a:lnTo>
                    <a:pt x="8" y="58"/>
                  </a:lnTo>
                  <a:lnTo>
                    <a:pt x="8" y="61"/>
                  </a:lnTo>
                  <a:lnTo>
                    <a:pt x="8" y="64"/>
                  </a:lnTo>
                  <a:lnTo>
                    <a:pt x="8" y="66"/>
                  </a:lnTo>
                  <a:lnTo>
                    <a:pt x="5" y="69"/>
                  </a:lnTo>
                  <a:lnTo>
                    <a:pt x="3" y="69"/>
                  </a:lnTo>
                  <a:lnTo>
                    <a:pt x="0" y="72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38" name="Freeform 1204"/>
            <p:cNvSpPr>
              <a:spLocks/>
            </p:cNvSpPr>
            <p:nvPr/>
          </p:nvSpPr>
          <p:spPr bwMode="auto">
            <a:xfrm>
              <a:off x="4965700" y="6461125"/>
              <a:ext cx="450850" cy="357188"/>
            </a:xfrm>
            <a:custGeom>
              <a:avLst/>
              <a:gdLst>
                <a:gd name="T0" fmla="*/ 2147483647 w 120"/>
                <a:gd name="T1" fmla="*/ 2147483647 h 90"/>
                <a:gd name="T2" fmla="*/ 2147483647 w 120"/>
                <a:gd name="T3" fmla="*/ 2147483647 h 90"/>
                <a:gd name="T4" fmla="*/ 2147483647 w 120"/>
                <a:gd name="T5" fmla="*/ 2147483647 h 90"/>
                <a:gd name="T6" fmla="*/ 2147483647 w 120"/>
                <a:gd name="T7" fmla="*/ 2147483647 h 90"/>
                <a:gd name="T8" fmla="*/ 2147483647 w 120"/>
                <a:gd name="T9" fmla="*/ 2147483647 h 90"/>
                <a:gd name="T10" fmla="*/ 2147483647 w 120"/>
                <a:gd name="T11" fmla="*/ 2147483647 h 90"/>
                <a:gd name="T12" fmla="*/ 2147483647 w 120"/>
                <a:gd name="T13" fmla="*/ 2147483647 h 90"/>
                <a:gd name="T14" fmla="*/ 2147483647 w 120"/>
                <a:gd name="T15" fmla="*/ 2147483647 h 90"/>
                <a:gd name="T16" fmla="*/ 2147483647 w 120"/>
                <a:gd name="T17" fmla="*/ 2147483647 h 90"/>
                <a:gd name="T18" fmla="*/ 2147483647 w 120"/>
                <a:gd name="T19" fmla="*/ 2147483647 h 90"/>
                <a:gd name="T20" fmla="*/ 2147483647 w 120"/>
                <a:gd name="T21" fmla="*/ 2147483647 h 90"/>
                <a:gd name="T22" fmla="*/ 2147483647 w 120"/>
                <a:gd name="T23" fmla="*/ 2147483647 h 90"/>
                <a:gd name="T24" fmla="*/ 2147483647 w 120"/>
                <a:gd name="T25" fmla="*/ 2147483647 h 90"/>
                <a:gd name="T26" fmla="*/ 2147483647 w 120"/>
                <a:gd name="T27" fmla="*/ 2147483647 h 90"/>
                <a:gd name="T28" fmla="*/ 2147483647 w 120"/>
                <a:gd name="T29" fmla="*/ 2147483647 h 90"/>
                <a:gd name="T30" fmla="*/ 2147483647 w 120"/>
                <a:gd name="T31" fmla="*/ 2147483647 h 90"/>
                <a:gd name="T32" fmla="*/ 2147483647 w 120"/>
                <a:gd name="T33" fmla="*/ 2147483647 h 90"/>
                <a:gd name="T34" fmla="*/ 2147483647 w 120"/>
                <a:gd name="T35" fmla="*/ 2147483647 h 90"/>
                <a:gd name="T36" fmla="*/ 2147483647 w 120"/>
                <a:gd name="T37" fmla="*/ 2147483647 h 90"/>
                <a:gd name="T38" fmla="*/ 2147483647 w 120"/>
                <a:gd name="T39" fmla="*/ 2147483647 h 90"/>
                <a:gd name="T40" fmla="*/ 2147483647 w 120"/>
                <a:gd name="T41" fmla="*/ 2147483647 h 90"/>
                <a:gd name="T42" fmla="*/ 2147483647 w 120"/>
                <a:gd name="T43" fmla="*/ 2147483647 h 90"/>
                <a:gd name="T44" fmla="*/ 2147483647 w 120"/>
                <a:gd name="T45" fmla="*/ 2147483647 h 90"/>
                <a:gd name="T46" fmla="*/ 2147483647 w 120"/>
                <a:gd name="T47" fmla="*/ 2147483647 h 90"/>
                <a:gd name="T48" fmla="*/ 2147483647 w 120"/>
                <a:gd name="T49" fmla="*/ 2147483647 h 90"/>
                <a:gd name="T50" fmla="*/ 2147483647 w 120"/>
                <a:gd name="T51" fmla="*/ 2147483647 h 90"/>
                <a:gd name="T52" fmla="*/ 2147483647 w 120"/>
                <a:gd name="T53" fmla="*/ 2147483647 h 90"/>
                <a:gd name="T54" fmla="*/ 2147483647 w 120"/>
                <a:gd name="T55" fmla="*/ 2147483647 h 90"/>
                <a:gd name="T56" fmla="*/ 2147483647 w 120"/>
                <a:gd name="T57" fmla="*/ 2147483647 h 90"/>
                <a:gd name="T58" fmla="*/ 2147483647 w 120"/>
                <a:gd name="T59" fmla="*/ 2147483647 h 90"/>
                <a:gd name="T60" fmla="*/ 2147483647 w 120"/>
                <a:gd name="T61" fmla="*/ 2147483647 h 90"/>
                <a:gd name="T62" fmla="*/ 2147483647 w 120"/>
                <a:gd name="T63" fmla="*/ 0 h 9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20"/>
                <a:gd name="T97" fmla="*/ 0 h 90"/>
                <a:gd name="T98" fmla="*/ 120 w 120"/>
                <a:gd name="T99" fmla="*/ 90 h 9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20" h="90">
                  <a:moveTo>
                    <a:pt x="120" y="88"/>
                  </a:moveTo>
                  <a:lnTo>
                    <a:pt x="115" y="88"/>
                  </a:lnTo>
                  <a:lnTo>
                    <a:pt x="107" y="85"/>
                  </a:lnTo>
                  <a:lnTo>
                    <a:pt x="101" y="85"/>
                  </a:lnTo>
                  <a:lnTo>
                    <a:pt x="96" y="88"/>
                  </a:lnTo>
                  <a:lnTo>
                    <a:pt x="93" y="88"/>
                  </a:lnTo>
                  <a:lnTo>
                    <a:pt x="91" y="90"/>
                  </a:lnTo>
                  <a:lnTo>
                    <a:pt x="88" y="90"/>
                  </a:lnTo>
                  <a:lnTo>
                    <a:pt x="80" y="90"/>
                  </a:lnTo>
                  <a:lnTo>
                    <a:pt x="77" y="90"/>
                  </a:lnTo>
                  <a:lnTo>
                    <a:pt x="72" y="90"/>
                  </a:lnTo>
                  <a:lnTo>
                    <a:pt x="69" y="88"/>
                  </a:lnTo>
                  <a:lnTo>
                    <a:pt x="67" y="88"/>
                  </a:lnTo>
                  <a:lnTo>
                    <a:pt x="61" y="85"/>
                  </a:lnTo>
                  <a:lnTo>
                    <a:pt x="61" y="82"/>
                  </a:lnTo>
                  <a:lnTo>
                    <a:pt x="59" y="82"/>
                  </a:lnTo>
                  <a:lnTo>
                    <a:pt x="56" y="82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51" y="77"/>
                  </a:lnTo>
                  <a:lnTo>
                    <a:pt x="51" y="74"/>
                  </a:lnTo>
                  <a:lnTo>
                    <a:pt x="53" y="72"/>
                  </a:lnTo>
                  <a:lnTo>
                    <a:pt x="56" y="72"/>
                  </a:lnTo>
                  <a:lnTo>
                    <a:pt x="59" y="72"/>
                  </a:lnTo>
                  <a:lnTo>
                    <a:pt x="59" y="69"/>
                  </a:lnTo>
                  <a:lnTo>
                    <a:pt x="61" y="66"/>
                  </a:lnTo>
                  <a:lnTo>
                    <a:pt x="61" y="64"/>
                  </a:lnTo>
                  <a:lnTo>
                    <a:pt x="61" y="61"/>
                  </a:lnTo>
                  <a:lnTo>
                    <a:pt x="61" y="58"/>
                  </a:lnTo>
                  <a:lnTo>
                    <a:pt x="59" y="56"/>
                  </a:lnTo>
                  <a:lnTo>
                    <a:pt x="56" y="53"/>
                  </a:lnTo>
                  <a:lnTo>
                    <a:pt x="56" y="50"/>
                  </a:lnTo>
                  <a:lnTo>
                    <a:pt x="53" y="48"/>
                  </a:lnTo>
                  <a:lnTo>
                    <a:pt x="51" y="48"/>
                  </a:lnTo>
                  <a:lnTo>
                    <a:pt x="48" y="48"/>
                  </a:lnTo>
                  <a:lnTo>
                    <a:pt x="45" y="48"/>
                  </a:lnTo>
                  <a:lnTo>
                    <a:pt x="40" y="45"/>
                  </a:lnTo>
                  <a:lnTo>
                    <a:pt x="37" y="45"/>
                  </a:lnTo>
                  <a:lnTo>
                    <a:pt x="32" y="42"/>
                  </a:lnTo>
                  <a:lnTo>
                    <a:pt x="29" y="40"/>
                  </a:lnTo>
                  <a:lnTo>
                    <a:pt x="29" y="37"/>
                  </a:lnTo>
                  <a:lnTo>
                    <a:pt x="29" y="34"/>
                  </a:lnTo>
                  <a:lnTo>
                    <a:pt x="27" y="32"/>
                  </a:lnTo>
                  <a:lnTo>
                    <a:pt x="27" y="29"/>
                  </a:lnTo>
                  <a:lnTo>
                    <a:pt x="29" y="29"/>
                  </a:lnTo>
                  <a:lnTo>
                    <a:pt x="29" y="26"/>
                  </a:lnTo>
                  <a:lnTo>
                    <a:pt x="27" y="26"/>
                  </a:lnTo>
                  <a:lnTo>
                    <a:pt x="27" y="24"/>
                  </a:lnTo>
                  <a:lnTo>
                    <a:pt x="24" y="24"/>
                  </a:lnTo>
                  <a:lnTo>
                    <a:pt x="21" y="24"/>
                  </a:lnTo>
                  <a:lnTo>
                    <a:pt x="19" y="24"/>
                  </a:lnTo>
                  <a:lnTo>
                    <a:pt x="16" y="24"/>
                  </a:lnTo>
                  <a:lnTo>
                    <a:pt x="13" y="24"/>
                  </a:lnTo>
                  <a:lnTo>
                    <a:pt x="13" y="21"/>
                  </a:lnTo>
                  <a:lnTo>
                    <a:pt x="11" y="18"/>
                  </a:lnTo>
                  <a:lnTo>
                    <a:pt x="8" y="16"/>
                  </a:lnTo>
                  <a:lnTo>
                    <a:pt x="8" y="13"/>
                  </a:lnTo>
                  <a:lnTo>
                    <a:pt x="8" y="10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3" y="8"/>
                  </a:lnTo>
                  <a:lnTo>
                    <a:pt x="3" y="5"/>
                  </a:ln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39" name="Freeform 1205"/>
            <p:cNvSpPr>
              <a:spLocks/>
            </p:cNvSpPr>
            <p:nvPr/>
          </p:nvSpPr>
          <p:spPr bwMode="auto">
            <a:xfrm>
              <a:off x="3006725" y="5267325"/>
              <a:ext cx="207963" cy="793750"/>
            </a:xfrm>
            <a:custGeom>
              <a:avLst/>
              <a:gdLst>
                <a:gd name="T0" fmla="*/ 2147483647 w 56"/>
                <a:gd name="T1" fmla="*/ 2147483647 h 200"/>
                <a:gd name="T2" fmla="*/ 2147483647 w 56"/>
                <a:gd name="T3" fmla="*/ 2147483647 h 200"/>
                <a:gd name="T4" fmla="*/ 2147483647 w 56"/>
                <a:gd name="T5" fmla="*/ 2147483647 h 200"/>
                <a:gd name="T6" fmla="*/ 2147483647 w 56"/>
                <a:gd name="T7" fmla="*/ 2147483647 h 200"/>
                <a:gd name="T8" fmla="*/ 2147483647 w 56"/>
                <a:gd name="T9" fmla="*/ 2147483647 h 200"/>
                <a:gd name="T10" fmla="*/ 2147483647 w 56"/>
                <a:gd name="T11" fmla="*/ 2147483647 h 200"/>
                <a:gd name="T12" fmla="*/ 2147483647 w 56"/>
                <a:gd name="T13" fmla="*/ 2147483647 h 200"/>
                <a:gd name="T14" fmla="*/ 2147483647 w 56"/>
                <a:gd name="T15" fmla="*/ 2147483647 h 200"/>
                <a:gd name="T16" fmla="*/ 2147483647 w 56"/>
                <a:gd name="T17" fmla="*/ 2147483647 h 200"/>
                <a:gd name="T18" fmla="*/ 2147483647 w 56"/>
                <a:gd name="T19" fmla="*/ 2147483647 h 200"/>
                <a:gd name="T20" fmla="*/ 2147483647 w 56"/>
                <a:gd name="T21" fmla="*/ 2147483647 h 200"/>
                <a:gd name="T22" fmla="*/ 2147483647 w 56"/>
                <a:gd name="T23" fmla="*/ 2147483647 h 200"/>
                <a:gd name="T24" fmla="*/ 2147483647 w 56"/>
                <a:gd name="T25" fmla="*/ 2147483647 h 200"/>
                <a:gd name="T26" fmla="*/ 0 w 56"/>
                <a:gd name="T27" fmla="*/ 2147483647 h 200"/>
                <a:gd name="T28" fmla="*/ 2147483647 w 56"/>
                <a:gd name="T29" fmla="*/ 2147483647 h 200"/>
                <a:gd name="T30" fmla="*/ 2147483647 w 56"/>
                <a:gd name="T31" fmla="*/ 2147483647 h 200"/>
                <a:gd name="T32" fmla="*/ 2147483647 w 56"/>
                <a:gd name="T33" fmla="*/ 2147483647 h 200"/>
                <a:gd name="T34" fmla="*/ 2147483647 w 56"/>
                <a:gd name="T35" fmla="*/ 2147483647 h 200"/>
                <a:gd name="T36" fmla="*/ 2147483647 w 56"/>
                <a:gd name="T37" fmla="*/ 2147483647 h 200"/>
                <a:gd name="T38" fmla="*/ 2147483647 w 56"/>
                <a:gd name="T39" fmla="*/ 2147483647 h 200"/>
                <a:gd name="T40" fmla="*/ 2147483647 w 56"/>
                <a:gd name="T41" fmla="*/ 2147483647 h 200"/>
                <a:gd name="T42" fmla="*/ 2147483647 w 56"/>
                <a:gd name="T43" fmla="*/ 2147483647 h 200"/>
                <a:gd name="T44" fmla="*/ 2147483647 w 56"/>
                <a:gd name="T45" fmla="*/ 2147483647 h 200"/>
                <a:gd name="T46" fmla="*/ 2147483647 w 56"/>
                <a:gd name="T47" fmla="*/ 2147483647 h 200"/>
                <a:gd name="T48" fmla="*/ 2147483647 w 56"/>
                <a:gd name="T49" fmla="*/ 2147483647 h 200"/>
                <a:gd name="T50" fmla="*/ 2147483647 w 56"/>
                <a:gd name="T51" fmla="*/ 2147483647 h 200"/>
                <a:gd name="T52" fmla="*/ 2147483647 w 56"/>
                <a:gd name="T53" fmla="*/ 2147483647 h 200"/>
                <a:gd name="T54" fmla="*/ 2147483647 w 56"/>
                <a:gd name="T55" fmla="*/ 2147483647 h 200"/>
                <a:gd name="T56" fmla="*/ 2147483647 w 56"/>
                <a:gd name="T57" fmla="*/ 2147483647 h 200"/>
                <a:gd name="T58" fmla="*/ 2147483647 w 56"/>
                <a:gd name="T59" fmla="*/ 2147483647 h 200"/>
                <a:gd name="T60" fmla="*/ 2147483647 w 56"/>
                <a:gd name="T61" fmla="*/ 2147483647 h 200"/>
                <a:gd name="T62" fmla="*/ 2147483647 w 56"/>
                <a:gd name="T63" fmla="*/ 2147483647 h 200"/>
                <a:gd name="T64" fmla="*/ 2147483647 w 56"/>
                <a:gd name="T65" fmla="*/ 2147483647 h 200"/>
                <a:gd name="T66" fmla="*/ 2147483647 w 56"/>
                <a:gd name="T67" fmla="*/ 2147483647 h 200"/>
                <a:gd name="T68" fmla="*/ 2147483647 w 56"/>
                <a:gd name="T69" fmla="*/ 2147483647 h 200"/>
                <a:gd name="T70" fmla="*/ 2147483647 w 56"/>
                <a:gd name="T71" fmla="*/ 2147483647 h 200"/>
                <a:gd name="T72" fmla="*/ 2147483647 w 56"/>
                <a:gd name="T73" fmla="*/ 2147483647 h 200"/>
                <a:gd name="T74" fmla="*/ 2147483647 w 56"/>
                <a:gd name="T75" fmla="*/ 2147483647 h 200"/>
                <a:gd name="T76" fmla="*/ 2147483647 w 56"/>
                <a:gd name="T77" fmla="*/ 2147483647 h 200"/>
                <a:gd name="T78" fmla="*/ 2147483647 w 56"/>
                <a:gd name="T79" fmla="*/ 2147483647 h 200"/>
                <a:gd name="T80" fmla="*/ 2147483647 w 56"/>
                <a:gd name="T81" fmla="*/ 2147483647 h 200"/>
                <a:gd name="T82" fmla="*/ 2147483647 w 56"/>
                <a:gd name="T83" fmla="*/ 2147483647 h 200"/>
                <a:gd name="T84" fmla="*/ 2147483647 w 56"/>
                <a:gd name="T85" fmla="*/ 2147483647 h 200"/>
                <a:gd name="T86" fmla="*/ 2147483647 w 56"/>
                <a:gd name="T87" fmla="*/ 2147483647 h 200"/>
                <a:gd name="T88" fmla="*/ 2147483647 w 56"/>
                <a:gd name="T89" fmla="*/ 2147483647 h 200"/>
                <a:gd name="T90" fmla="*/ 2147483647 w 56"/>
                <a:gd name="T91" fmla="*/ 2147483647 h 200"/>
                <a:gd name="T92" fmla="*/ 2147483647 w 56"/>
                <a:gd name="T93" fmla="*/ 2147483647 h 20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6"/>
                <a:gd name="T142" fmla="*/ 0 h 200"/>
                <a:gd name="T143" fmla="*/ 56 w 56"/>
                <a:gd name="T144" fmla="*/ 200 h 20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6" h="200">
                  <a:moveTo>
                    <a:pt x="56" y="192"/>
                  </a:moveTo>
                  <a:lnTo>
                    <a:pt x="54" y="194"/>
                  </a:lnTo>
                  <a:lnTo>
                    <a:pt x="48" y="194"/>
                  </a:lnTo>
                  <a:lnTo>
                    <a:pt x="46" y="197"/>
                  </a:lnTo>
                  <a:lnTo>
                    <a:pt x="43" y="200"/>
                  </a:lnTo>
                  <a:lnTo>
                    <a:pt x="38" y="200"/>
                  </a:lnTo>
                  <a:lnTo>
                    <a:pt x="35" y="200"/>
                  </a:lnTo>
                  <a:lnTo>
                    <a:pt x="35" y="197"/>
                  </a:lnTo>
                  <a:lnTo>
                    <a:pt x="32" y="192"/>
                  </a:lnTo>
                  <a:lnTo>
                    <a:pt x="27" y="186"/>
                  </a:lnTo>
                  <a:lnTo>
                    <a:pt x="22" y="181"/>
                  </a:lnTo>
                  <a:lnTo>
                    <a:pt x="22" y="178"/>
                  </a:lnTo>
                  <a:lnTo>
                    <a:pt x="19" y="176"/>
                  </a:lnTo>
                  <a:lnTo>
                    <a:pt x="19" y="173"/>
                  </a:lnTo>
                  <a:lnTo>
                    <a:pt x="16" y="168"/>
                  </a:lnTo>
                  <a:lnTo>
                    <a:pt x="14" y="165"/>
                  </a:lnTo>
                  <a:lnTo>
                    <a:pt x="11" y="160"/>
                  </a:lnTo>
                  <a:lnTo>
                    <a:pt x="8" y="160"/>
                  </a:lnTo>
                  <a:lnTo>
                    <a:pt x="8" y="157"/>
                  </a:lnTo>
                  <a:lnTo>
                    <a:pt x="8" y="154"/>
                  </a:lnTo>
                  <a:lnTo>
                    <a:pt x="8" y="149"/>
                  </a:lnTo>
                  <a:lnTo>
                    <a:pt x="8" y="146"/>
                  </a:lnTo>
                  <a:lnTo>
                    <a:pt x="6" y="144"/>
                  </a:lnTo>
                  <a:lnTo>
                    <a:pt x="3" y="141"/>
                  </a:lnTo>
                  <a:lnTo>
                    <a:pt x="3" y="138"/>
                  </a:lnTo>
                  <a:lnTo>
                    <a:pt x="3" y="136"/>
                  </a:lnTo>
                  <a:lnTo>
                    <a:pt x="3" y="133"/>
                  </a:lnTo>
                  <a:lnTo>
                    <a:pt x="0" y="133"/>
                  </a:lnTo>
                  <a:lnTo>
                    <a:pt x="0" y="130"/>
                  </a:lnTo>
                  <a:lnTo>
                    <a:pt x="3" y="130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8" y="128"/>
                  </a:lnTo>
                  <a:lnTo>
                    <a:pt x="8" y="125"/>
                  </a:lnTo>
                  <a:lnTo>
                    <a:pt x="11" y="125"/>
                  </a:lnTo>
                  <a:lnTo>
                    <a:pt x="11" y="122"/>
                  </a:lnTo>
                  <a:lnTo>
                    <a:pt x="14" y="120"/>
                  </a:lnTo>
                  <a:lnTo>
                    <a:pt x="14" y="117"/>
                  </a:lnTo>
                  <a:lnTo>
                    <a:pt x="14" y="114"/>
                  </a:lnTo>
                  <a:lnTo>
                    <a:pt x="14" y="112"/>
                  </a:lnTo>
                  <a:lnTo>
                    <a:pt x="11" y="112"/>
                  </a:lnTo>
                  <a:lnTo>
                    <a:pt x="8" y="109"/>
                  </a:lnTo>
                  <a:lnTo>
                    <a:pt x="6" y="109"/>
                  </a:lnTo>
                  <a:lnTo>
                    <a:pt x="6" y="106"/>
                  </a:lnTo>
                  <a:lnTo>
                    <a:pt x="8" y="104"/>
                  </a:lnTo>
                  <a:lnTo>
                    <a:pt x="8" y="101"/>
                  </a:lnTo>
                  <a:lnTo>
                    <a:pt x="8" y="98"/>
                  </a:lnTo>
                  <a:lnTo>
                    <a:pt x="8" y="96"/>
                  </a:lnTo>
                  <a:lnTo>
                    <a:pt x="8" y="93"/>
                  </a:lnTo>
                  <a:lnTo>
                    <a:pt x="6" y="90"/>
                  </a:lnTo>
                  <a:lnTo>
                    <a:pt x="8" y="88"/>
                  </a:lnTo>
                  <a:lnTo>
                    <a:pt x="8" y="85"/>
                  </a:lnTo>
                  <a:lnTo>
                    <a:pt x="11" y="85"/>
                  </a:lnTo>
                  <a:lnTo>
                    <a:pt x="14" y="85"/>
                  </a:lnTo>
                  <a:lnTo>
                    <a:pt x="14" y="82"/>
                  </a:lnTo>
                  <a:lnTo>
                    <a:pt x="16" y="82"/>
                  </a:lnTo>
                  <a:lnTo>
                    <a:pt x="16" y="80"/>
                  </a:lnTo>
                  <a:lnTo>
                    <a:pt x="19" y="77"/>
                  </a:lnTo>
                  <a:lnTo>
                    <a:pt x="19" y="74"/>
                  </a:lnTo>
                  <a:lnTo>
                    <a:pt x="22" y="77"/>
                  </a:lnTo>
                  <a:lnTo>
                    <a:pt x="24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0" y="74"/>
                  </a:lnTo>
                  <a:lnTo>
                    <a:pt x="32" y="72"/>
                  </a:lnTo>
                  <a:lnTo>
                    <a:pt x="30" y="69"/>
                  </a:lnTo>
                  <a:lnTo>
                    <a:pt x="27" y="66"/>
                  </a:lnTo>
                  <a:lnTo>
                    <a:pt x="24" y="64"/>
                  </a:lnTo>
                  <a:lnTo>
                    <a:pt x="27" y="64"/>
                  </a:lnTo>
                  <a:lnTo>
                    <a:pt x="27" y="61"/>
                  </a:lnTo>
                  <a:lnTo>
                    <a:pt x="27" y="58"/>
                  </a:lnTo>
                  <a:lnTo>
                    <a:pt x="30" y="58"/>
                  </a:lnTo>
                  <a:lnTo>
                    <a:pt x="30" y="56"/>
                  </a:lnTo>
                  <a:lnTo>
                    <a:pt x="27" y="56"/>
                  </a:lnTo>
                  <a:lnTo>
                    <a:pt x="24" y="53"/>
                  </a:lnTo>
                  <a:lnTo>
                    <a:pt x="24" y="50"/>
                  </a:lnTo>
                  <a:lnTo>
                    <a:pt x="24" y="48"/>
                  </a:lnTo>
                  <a:lnTo>
                    <a:pt x="27" y="45"/>
                  </a:lnTo>
                  <a:lnTo>
                    <a:pt x="27" y="42"/>
                  </a:lnTo>
                  <a:lnTo>
                    <a:pt x="27" y="40"/>
                  </a:lnTo>
                  <a:lnTo>
                    <a:pt x="27" y="37"/>
                  </a:lnTo>
                  <a:lnTo>
                    <a:pt x="24" y="34"/>
                  </a:lnTo>
                  <a:lnTo>
                    <a:pt x="24" y="32"/>
                  </a:lnTo>
                  <a:lnTo>
                    <a:pt x="24" y="29"/>
                  </a:lnTo>
                  <a:lnTo>
                    <a:pt x="27" y="26"/>
                  </a:lnTo>
                  <a:lnTo>
                    <a:pt x="27" y="24"/>
                  </a:lnTo>
                  <a:lnTo>
                    <a:pt x="30" y="21"/>
                  </a:lnTo>
                  <a:lnTo>
                    <a:pt x="30" y="18"/>
                  </a:lnTo>
                  <a:lnTo>
                    <a:pt x="30" y="13"/>
                  </a:lnTo>
                  <a:lnTo>
                    <a:pt x="30" y="10"/>
                  </a:lnTo>
                  <a:lnTo>
                    <a:pt x="30" y="8"/>
                  </a:lnTo>
                  <a:lnTo>
                    <a:pt x="30" y="5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4" y="0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40" name="Freeform 1206"/>
            <p:cNvSpPr>
              <a:spLocks/>
            </p:cNvSpPr>
            <p:nvPr/>
          </p:nvSpPr>
          <p:spPr bwMode="auto">
            <a:xfrm>
              <a:off x="5327650" y="4062413"/>
              <a:ext cx="2190750" cy="866775"/>
            </a:xfrm>
            <a:custGeom>
              <a:avLst/>
              <a:gdLst>
                <a:gd name="T0" fmla="*/ 2147483647 w 584"/>
                <a:gd name="T1" fmla="*/ 2147483647 h 218"/>
                <a:gd name="T2" fmla="*/ 2147483647 w 584"/>
                <a:gd name="T3" fmla="*/ 2147483647 h 218"/>
                <a:gd name="T4" fmla="*/ 2147483647 w 584"/>
                <a:gd name="T5" fmla="*/ 2147483647 h 218"/>
                <a:gd name="T6" fmla="*/ 2147483647 w 584"/>
                <a:gd name="T7" fmla="*/ 2147483647 h 218"/>
                <a:gd name="T8" fmla="*/ 2147483647 w 584"/>
                <a:gd name="T9" fmla="*/ 2147483647 h 218"/>
                <a:gd name="T10" fmla="*/ 2147483647 w 584"/>
                <a:gd name="T11" fmla="*/ 2147483647 h 218"/>
                <a:gd name="T12" fmla="*/ 2147483647 w 584"/>
                <a:gd name="T13" fmla="*/ 2147483647 h 218"/>
                <a:gd name="T14" fmla="*/ 2147483647 w 584"/>
                <a:gd name="T15" fmla="*/ 2147483647 h 218"/>
                <a:gd name="T16" fmla="*/ 2147483647 w 584"/>
                <a:gd name="T17" fmla="*/ 2147483647 h 218"/>
                <a:gd name="T18" fmla="*/ 2147483647 w 584"/>
                <a:gd name="T19" fmla="*/ 2147483647 h 218"/>
                <a:gd name="T20" fmla="*/ 2147483647 w 584"/>
                <a:gd name="T21" fmla="*/ 2147483647 h 218"/>
                <a:gd name="T22" fmla="*/ 2147483647 w 584"/>
                <a:gd name="T23" fmla="*/ 2147483647 h 218"/>
                <a:gd name="T24" fmla="*/ 2147483647 w 584"/>
                <a:gd name="T25" fmla="*/ 2147483647 h 218"/>
                <a:gd name="T26" fmla="*/ 2147483647 w 584"/>
                <a:gd name="T27" fmla="*/ 2147483647 h 218"/>
                <a:gd name="T28" fmla="*/ 2147483647 w 584"/>
                <a:gd name="T29" fmla="*/ 2147483647 h 218"/>
                <a:gd name="T30" fmla="*/ 2147483647 w 584"/>
                <a:gd name="T31" fmla="*/ 2147483647 h 218"/>
                <a:gd name="T32" fmla="*/ 2147483647 w 584"/>
                <a:gd name="T33" fmla="*/ 2147483647 h 218"/>
                <a:gd name="T34" fmla="*/ 2147483647 w 584"/>
                <a:gd name="T35" fmla="*/ 2147483647 h 218"/>
                <a:gd name="T36" fmla="*/ 2147483647 w 584"/>
                <a:gd name="T37" fmla="*/ 2147483647 h 218"/>
                <a:gd name="T38" fmla="*/ 2147483647 w 584"/>
                <a:gd name="T39" fmla="*/ 2147483647 h 218"/>
                <a:gd name="T40" fmla="*/ 2147483647 w 584"/>
                <a:gd name="T41" fmla="*/ 2147483647 h 218"/>
                <a:gd name="T42" fmla="*/ 2147483647 w 584"/>
                <a:gd name="T43" fmla="*/ 2147483647 h 218"/>
                <a:gd name="T44" fmla="*/ 2147483647 w 584"/>
                <a:gd name="T45" fmla="*/ 2147483647 h 218"/>
                <a:gd name="T46" fmla="*/ 2147483647 w 584"/>
                <a:gd name="T47" fmla="*/ 2147483647 h 218"/>
                <a:gd name="T48" fmla="*/ 2147483647 w 584"/>
                <a:gd name="T49" fmla="*/ 2147483647 h 218"/>
                <a:gd name="T50" fmla="*/ 2147483647 w 584"/>
                <a:gd name="T51" fmla="*/ 2147483647 h 218"/>
                <a:gd name="T52" fmla="*/ 2147483647 w 584"/>
                <a:gd name="T53" fmla="*/ 2147483647 h 218"/>
                <a:gd name="T54" fmla="*/ 2147483647 w 584"/>
                <a:gd name="T55" fmla="*/ 2147483647 h 218"/>
                <a:gd name="T56" fmla="*/ 2147483647 w 584"/>
                <a:gd name="T57" fmla="*/ 2147483647 h 218"/>
                <a:gd name="T58" fmla="*/ 2147483647 w 584"/>
                <a:gd name="T59" fmla="*/ 2147483647 h 218"/>
                <a:gd name="T60" fmla="*/ 2147483647 w 584"/>
                <a:gd name="T61" fmla="*/ 2147483647 h 218"/>
                <a:gd name="T62" fmla="*/ 2147483647 w 584"/>
                <a:gd name="T63" fmla="*/ 2147483647 h 218"/>
                <a:gd name="T64" fmla="*/ 2147483647 w 584"/>
                <a:gd name="T65" fmla="*/ 2147483647 h 218"/>
                <a:gd name="T66" fmla="*/ 2147483647 w 584"/>
                <a:gd name="T67" fmla="*/ 2147483647 h 218"/>
                <a:gd name="T68" fmla="*/ 2147483647 w 584"/>
                <a:gd name="T69" fmla="*/ 2147483647 h 218"/>
                <a:gd name="T70" fmla="*/ 2147483647 w 584"/>
                <a:gd name="T71" fmla="*/ 2147483647 h 218"/>
                <a:gd name="T72" fmla="*/ 2147483647 w 584"/>
                <a:gd name="T73" fmla="*/ 2147483647 h 218"/>
                <a:gd name="T74" fmla="*/ 2147483647 w 584"/>
                <a:gd name="T75" fmla="*/ 2147483647 h 218"/>
                <a:gd name="T76" fmla="*/ 2147483647 w 584"/>
                <a:gd name="T77" fmla="*/ 2147483647 h 218"/>
                <a:gd name="T78" fmla="*/ 2147483647 w 584"/>
                <a:gd name="T79" fmla="*/ 2147483647 h 218"/>
                <a:gd name="T80" fmla="*/ 2147483647 w 584"/>
                <a:gd name="T81" fmla="*/ 2147483647 h 218"/>
                <a:gd name="T82" fmla="*/ 2147483647 w 584"/>
                <a:gd name="T83" fmla="*/ 2147483647 h 218"/>
                <a:gd name="T84" fmla="*/ 2147483647 w 584"/>
                <a:gd name="T85" fmla="*/ 2147483647 h 218"/>
                <a:gd name="T86" fmla="*/ 2147483647 w 584"/>
                <a:gd name="T87" fmla="*/ 2147483647 h 218"/>
                <a:gd name="T88" fmla="*/ 2147483647 w 584"/>
                <a:gd name="T89" fmla="*/ 2147483647 h 218"/>
                <a:gd name="T90" fmla="*/ 2147483647 w 584"/>
                <a:gd name="T91" fmla="*/ 2147483647 h 218"/>
                <a:gd name="T92" fmla="*/ 2147483647 w 584"/>
                <a:gd name="T93" fmla="*/ 2147483647 h 218"/>
                <a:gd name="T94" fmla="*/ 2147483647 w 584"/>
                <a:gd name="T95" fmla="*/ 2147483647 h 218"/>
                <a:gd name="T96" fmla="*/ 2147483647 w 584"/>
                <a:gd name="T97" fmla="*/ 2147483647 h 218"/>
                <a:gd name="T98" fmla="*/ 2147483647 w 584"/>
                <a:gd name="T99" fmla="*/ 2147483647 h 218"/>
                <a:gd name="T100" fmla="*/ 2147483647 w 584"/>
                <a:gd name="T101" fmla="*/ 2147483647 h 218"/>
                <a:gd name="T102" fmla="*/ 2147483647 w 584"/>
                <a:gd name="T103" fmla="*/ 2147483647 h 218"/>
                <a:gd name="T104" fmla="*/ 2147483647 w 584"/>
                <a:gd name="T105" fmla="*/ 2147483647 h 218"/>
                <a:gd name="T106" fmla="*/ 2147483647 w 584"/>
                <a:gd name="T107" fmla="*/ 2147483647 h 218"/>
                <a:gd name="T108" fmla="*/ 2147483647 w 584"/>
                <a:gd name="T109" fmla="*/ 2147483647 h 218"/>
                <a:gd name="T110" fmla="*/ 2147483647 w 584"/>
                <a:gd name="T111" fmla="*/ 2147483647 h 218"/>
                <a:gd name="T112" fmla="*/ 2147483647 w 584"/>
                <a:gd name="T113" fmla="*/ 2147483647 h 218"/>
                <a:gd name="T114" fmla="*/ 2147483647 w 584"/>
                <a:gd name="T115" fmla="*/ 2147483647 h 218"/>
                <a:gd name="T116" fmla="*/ 2147483647 w 584"/>
                <a:gd name="T117" fmla="*/ 2147483647 h 218"/>
                <a:gd name="T118" fmla="*/ 2147483647 w 584"/>
                <a:gd name="T119" fmla="*/ 2147483647 h 21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84"/>
                <a:gd name="T181" fmla="*/ 0 h 218"/>
                <a:gd name="T182" fmla="*/ 584 w 584"/>
                <a:gd name="T183" fmla="*/ 218 h 21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84" h="218">
                  <a:moveTo>
                    <a:pt x="0" y="0"/>
                  </a:moveTo>
                  <a:lnTo>
                    <a:pt x="3" y="2"/>
                  </a:lnTo>
                  <a:lnTo>
                    <a:pt x="3" y="5"/>
                  </a:lnTo>
                  <a:lnTo>
                    <a:pt x="5" y="8"/>
                  </a:lnTo>
                  <a:lnTo>
                    <a:pt x="8" y="10"/>
                  </a:lnTo>
                  <a:lnTo>
                    <a:pt x="11" y="13"/>
                  </a:lnTo>
                  <a:lnTo>
                    <a:pt x="13" y="16"/>
                  </a:lnTo>
                  <a:lnTo>
                    <a:pt x="13" y="21"/>
                  </a:lnTo>
                  <a:lnTo>
                    <a:pt x="13" y="24"/>
                  </a:lnTo>
                  <a:lnTo>
                    <a:pt x="13" y="29"/>
                  </a:lnTo>
                  <a:lnTo>
                    <a:pt x="13" y="32"/>
                  </a:lnTo>
                  <a:lnTo>
                    <a:pt x="16" y="34"/>
                  </a:lnTo>
                  <a:lnTo>
                    <a:pt x="16" y="37"/>
                  </a:lnTo>
                  <a:lnTo>
                    <a:pt x="19" y="40"/>
                  </a:lnTo>
                  <a:lnTo>
                    <a:pt x="24" y="45"/>
                  </a:lnTo>
                  <a:lnTo>
                    <a:pt x="24" y="48"/>
                  </a:lnTo>
                  <a:lnTo>
                    <a:pt x="27" y="50"/>
                  </a:lnTo>
                  <a:lnTo>
                    <a:pt x="27" y="53"/>
                  </a:lnTo>
                  <a:lnTo>
                    <a:pt x="29" y="56"/>
                  </a:lnTo>
                  <a:lnTo>
                    <a:pt x="29" y="58"/>
                  </a:lnTo>
                  <a:lnTo>
                    <a:pt x="35" y="58"/>
                  </a:lnTo>
                  <a:lnTo>
                    <a:pt x="37" y="61"/>
                  </a:lnTo>
                  <a:lnTo>
                    <a:pt x="40" y="61"/>
                  </a:lnTo>
                  <a:lnTo>
                    <a:pt x="43" y="64"/>
                  </a:lnTo>
                  <a:lnTo>
                    <a:pt x="45" y="64"/>
                  </a:lnTo>
                  <a:lnTo>
                    <a:pt x="45" y="66"/>
                  </a:lnTo>
                  <a:lnTo>
                    <a:pt x="48" y="69"/>
                  </a:lnTo>
                  <a:lnTo>
                    <a:pt x="48" y="74"/>
                  </a:lnTo>
                  <a:lnTo>
                    <a:pt x="51" y="74"/>
                  </a:lnTo>
                  <a:lnTo>
                    <a:pt x="53" y="77"/>
                  </a:lnTo>
                  <a:lnTo>
                    <a:pt x="56" y="80"/>
                  </a:lnTo>
                  <a:lnTo>
                    <a:pt x="59" y="80"/>
                  </a:lnTo>
                  <a:lnTo>
                    <a:pt x="64" y="80"/>
                  </a:lnTo>
                  <a:lnTo>
                    <a:pt x="67" y="80"/>
                  </a:lnTo>
                  <a:lnTo>
                    <a:pt x="72" y="80"/>
                  </a:lnTo>
                  <a:lnTo>
                    <a:pt x="75" y="80"/>
                  </a:lnTo>
                  <a:lnTo>
                    <a:pt x="77" y="82"/>
                  </a:lnTo>
                  <a:lnTo>
                    <a:pt x="80" y="82"/>
                  </a:lnTo>
                  <a:lnTo>
                    <a:pt x="83" y="82"/>
                  </a:lnTo>
                  <a:lnTo>
                    <a:pt x="88" y="82"/>
                  </a:lnTo>
                  <a:lnTo>
                    <a:pt x="88" y="80"/>
                  </a:lnTo>
                  <a:lnTo>
                    <a:pt x="91" y="77"/>
                  </a:lnTo>
                  <a:lnTo>
                    <a:pt x="93" y="77"/>
                  </a:lnTo>
                  <a:lnTo>
                    <a:pt x="96" y="77"/>
                  </a:lnTo>
                  <a:lnTo>
                    <a:pt x="99" y="74"/>
                  </a:lnTo>
                  <a:lnTo>
                    <a:pt x="101" y="72"/>
                  </a:lnTo>
                  <a:lnTo>
                    <a:pt x="101" y="69"/>
                  </a:lnTo>
                  <a:lnTo>
                    <a:pt x="101" y="64"/>
                  </a:lnTo>
                  <a:lnTo>
                    <a:pt x="101" y="61"/>
                  </a:lnTo>
                  <a:lnTo>
                    <a:pt x="101" y="56"/>
                  </a:lnTo>
                  <a:lnTo>
                    <a:pt x="104" y="53"/>
                  </a:lnTo>
                  <a:lnTo>
                    <a:pt x="107" y="50"/>
                  </a:lnTo>
                  <a:lnTo>
                    <a:pt x="109" y="50"/>
                  </a:lnTo>
                  <a:lnTo>
                    <a:pt x="109" y="53"/>
                  </a:lnTo>
                  <a:lnTo>
                    <a:pt x="109" y="56"/>
                  </a:lnTo>
                  <a:lnTo>
                    <a:pt x="109" y="61"/>
                  </a:lnTo>
                  <a:lnTo>
                    <a:pt x="112" y="64"/>
                  </a:lnTo>
                  <a:lnTo>
                    <a:pt x="115" y="66"/>
                  </a:lnTo>
                  <a:lnTo>
                    <a:pt x="117" y="72"/>
                  </a:lnTo>
                  <a:lnTo>
                    <a:pt x="120" y="72"/>
                  </a:lnTo>
                  <a:lnTo>
                    <a:pt x="123" y="74"/>
                  </a:lnTo>
                  <a:lnTo>
                    <a:pt x="125" y="77"/>
                  </a:lnTo>
                  <a:lnTo>
                    <a:pt x="131" y="80"/>
                  </a:lnTo>
                  <a:lnTo>
                    <a:pt x="133" y="80"/>
                  </a:lnTo>
                  <a:lnTo>
                    <a:pt x="136" y="77"/>
                  </a:lnTo>
                  <a:lnTo>
                    <a:pt x="139" y="77"/>
                  </a:lnTo>
                  <a:lnTo>
                    <a:pt x="144" y="77"/>
                  </a:lnTo>
                  <a:lnTo>
                    <a:pt x="144" y="80"/>
                  </a:lnTo>
                  <a:lnTo>
                    <a:pt x="147" y="80"/>
                  </a:lnTo>
                  <a:lnTo>
                    <a:pt x="147" y="82"/>
                  </a:lnTo>
                  <a:lnTo>
                    <a:pt x="149" y="82"/>
                  </a:lnTo>
                  <a:lnTo>
                    <a:pt x="152" y="85"/>
                  </a:lnTo>
                  <a:lnTo>
                    <a:pt x="155" y="88"/>
                  </a:lnTo>
                  <a:lnTo>
                    <a:pt x="157" y="88"/>
                  </a:lnTo>
                  <a:lnTo>
                    <a:pt x="160" y="90"/>
                  </a:lnTo>
                  <a:lnTo>
                    <a:pt x="163" y="93"/>
                  </a:lnTo>
                  <a:lnTo>
                    <a:pt x="163" y="96"/>
                  </a:lnTo>
                  <a:lnTo>
                    <a:pt x="163" y="98"/>
                  </a:lnTo>
                  <a:lnTo>
                    <a:pt x="163" y="101"/>
                  </a:lnTo>
                  <a:lnTo>
                    <a:pt x="163" y="104"/>
                  </a:lnTo>
                  <a:lnTo>
                    <a:pt x="165" y="101"/>
                  </a:lnTo>
                  <a:lnTo>
                    <a:pt x="168" y="101"/>
                  </a:lnTo>
                  <a:lnTo>
                    <a:pt x="168" y="104"/>
                  </a:lnTo>
                  <a:lnTo>
                    <a:pt x="168" y="106"/>
                  </a:lnTo>
                  <a:lnTo>
                    <a:pt x="171" y="109"/>
                  </a:lnTo>
                  <a:lnTo>
                    <a:pt x="173" y="112"/>
                  </a:lnTo>
                  <a:lnTo>
                    <a:pt x="176" y="114"/>
                  </a:lnTo>
                  <a:lnTo>
                    <a:pt x="176" y="117"/>
                  </a:lnTo>
                  <a:lnTo>
                    <a:pt x="179" y="120"/>
                  </a:lnTo>
                  <a:lnTo>
                    <a:pt x="179" y="125"/>
                  </a:lnTo>
                  <a:lnTo>
                    <a:pt x="179" y="128"/>
                  </a:lnTo>
                  <a:lnTo>
                    <a:pt x="179" y="130"/>
                  </a:lnTo>
                  <a:lnTo>
                    <a:pt x="179" y="133"/>
                  </a:lnTo>
                  <a:lnTo>
                    <a:pt x="179" y="136"/>
                  </a:lnTo>
                  <a:lnTo>
                    <a:pt x="181" y="138"/>
                  </a:lnTo>
                  <a:lnTo>
                    <a:pt x="184" y="136"/>
                  </a:lnTo>
                  <a:lnTo>
                    <a:pt x="187" y="138"/>
                  </a:lnTo>
                  <a:lnTo>
                    <a:pt x="187" y="141"/>
                  </a:lnTo>
                  <a:lnTo>
                    <a:pt x="189" y="141"/>
                  </a:lnTo>
                  <a:lnTo>
                    <a:pt x="192" y="141"/>
                  </a:lnTo>
                  <a:lnTo>
                    <a:pt x="195" y="138"/>
                  </a:lnTo>
                  <a:lnTo>
                    <a:pt x="197" y="138"/>
                  </a:lnTo>
                  <a:lnTo>
                    <a:pt x="197" y="136"/>
                  </a:lnTo>
                  <a:lnTo>
                    <a:pt x="200" y="136"/>
                  </a:lnTo>
                  <a:lnTo>
                    <a:pt x="200" y="133"/>
                  </a:lnTo>
                  <a:lnTo>
                    <a:pt x="203" y="130"/>
                  </a:lnTo>
                  <a:lnTo>
                    <a:pt x="203" y="128"/>
                  </a:lnTo>
                  <a:lnTo>
                    <a:pt x="203" y="125"/>
                  </a:lnTo>
                  <a:lnTo>
                    <a:pt x="205" y="122"/>
                  </a:lnTo>
                  <a:lnTo>
                    <a:pt x="205" y="120"/>
                  </a:lnTo>
                  <a:lnTo>
                    <a:pt x="208" y="120"/>
                  </a:lnTo>
                  <a:lnTo>
                    <a:pt x="208" y="117"/>
                  </a:lnTo>
                  <a:lnTo>
                    <a:pt x="211" y="120"/>
                  </a:lnTo>
                  <a:lnTo>
                    <a:pt x="216" y="120"/>
                  </a:lnTo>
                  <a:lnTo>
                    <a:pt x="219" y="122"/>
                  </a:lnTo>
                  <a:lnTo>
                    <a:pt x="221" y="125"/>
                  </a:lnTo>
                  <a:lnTo>
                    <a:pt x="227" y="125"/>
                  </a:lnTo>
                  <a:lnTo>
                    <a:pt x="229" y="130"/>
                  </a:lnTo>
                  <a:lnTo>
                    <a:pt x="235" y="133"/>
                  </a:lnTo>
                  <a:lnTo>
                    <a:pt x="237" y="138"/>
                  </a:lnTo>
                  <a:lnTo>
                    <a:pt x="240" y="144"/>
                  </a:lnTo>
                  <a:lnTo>
                    <a:pt x="243" y="144"/>
                  </a:lnTo>
                  <a:lnTo>
                    <a:pt x="245" y="146"/>
                  </a:lnTo>
                  <a:lnTo>
                    <a:pt x="248" y="146"/>
                  </a:lnTo>
                  <a:lnTo>
                    <a:pt x="251" y="146"/>
                  </a:lnTo>
                  <a:lnTo>
                    <a:pt x="251" y="152"/>
                  </a:lnTo>
                  <a:lnTo>
                    <a:pt x="253" y="154"/>
                  </a:lnTo>
                  <a:lnTo>
                    <a:pt x="256" y="160"/>
                  </a:lnTo>
                  <a:lnTo>
                    <a:pt x="259" y="160"/>
                  </a:lnTo>
                  <a:lnTo>
                    <a:pt x="261" y="162"/>
                  </a:lnTo>
                  <a:lnTo>
                    <a:pt x="264" y="162"/>
                  </a:lnTo>
                  <a:lnTo>
                    <a:pt x="267" y="165"/>
                  </a:lnTo>
                  <a:lnTo>
                    <a:pt x="269" y="168"/>
                  </a:lnTo>
                  <a:lnTo>
                    <a:pt x="272" y="168"/>
                  </a:lnTo>
                  <a:lnTo>
                    <a:pt x="275" y="168"/>
                  </a:lnTo>
                  <a:lnTo>
                    <a:pt x="277" y="168"/>
                  </a:lnTo>
                  <a:lnTo>
                    <a:pt x="280" y="170"/>
                  </a:lnTo>
                  <a:lnTo>
                    <a:pt x="280" y="173"/>
                  </a:lnTo>
                  <a:lnTo>
                    <a:pt x="283" y="170"/>
                  </a:lnTo>
                  <a:lnTo>
                    <a:pt x="285" y="170"/>
                  </a:lnTo>
                  <a:lnTo>
                    <a:pt x="288" y="170"/>
                  </a:lnTo>
                  <a:lnTo>
                    <a:pt x="291" y="170"/>
                  </a:lnTo>
                  <a:lnTo>
                    <a:pt x="293" y="170"/>
                  </a:lnTo>
                  <a:lnTo>
                    <a:pt x="296" y="173"/>
                  </a:lnTo>
                  <a:lnTo>
                    <a:pt x="299" y="173"/>
                  </a:lnTo>
                  <a:lnTo>
                    <a:pt x="301" y="170"/>
                  </a:lnTo>
                  <a:lnTo>
                    <a:pt x="301" y="168"/>
                  </a:lnTo>
                  <a:lnTo>
                    <a:pt x="299" y="168"/>
                  </a:lnTo>
                  <a:lnTo>
                    <a:pt x="296" y="165"/>
                  </a:lnTo>
                  <a:lnTo>
                    <a:pt x="296" y="162"/>
                  </a:lnTo>
                  <a:lnTo>
                    <a:pt x="299" y="160"/>
                  </a:lnTo>
                  <a:lnTo>
                    <a:pt x="301" y="160"/>
                  </a:lnTo>
                  <a:lnTo>
                    <a:pt x="304" y="162"/>
                  </a:lnTo>
                  <a:lnTo>
                    <a:pt x="307" y="162"/>
                  </a:lnTo>
                  <a:lnTo>
                    <a:pt x="309" y="165"/>
                  </a:lnTo>
                  <a:lnTo>
                    <a:pt x="312" y="165"/>
                  </a:lnTo>
                  <a:lnTo>
                    <a:pt x="315" y="165"/>
                  </a:lnTo>
                  <a:lnTo>
                    <a:pt x="317" y="165"/>
                  </a:lnTo>
                  <a:lnTo>
                    <a:pt x="320" y="162"/>
                  </a:lnTo>
                  <a:lnTo>
                    <a:pt x="323" y="165"/>
                  </a:lnTo>
                  <a:lnTo>
                    <a:pt x="328" y="165"/>
                  </a:lnTo>
                  <a:lnTo>
                    <a:pt x="333" y="165"/>
                  </a:lnTo>
                  <a:lnTo>
                    <a:pt x="339" y="165"/>
                  </a:lnTo>
                  <a:lnTo>
                    <a:pt x="341" y="168"/>
                  </a:lnTo>
                  <a:lnTo>
                    <a:pt x="347" y="168"/>
                  </a:lnTo>
                  <a:lnTo>
                    <a:pt x="349" y="168"/>
                  </a:lnTo>
                  <a:lnTo>
                    <a:pt x="352" y="168"/>
                  </a:lnTo>
                  <a:lnTo>
                    <a:pt x="355" y="165"/>
                  </a:lnTo>
                  <a:lnTo>
                    <a:pt x="357" y="165"/>
                  </a:lnTo>
                  <a:lnTo>
                    <a:pt x="357" y="162"/>
                  </a:lnTo>
                  <a:lnTo>
                    <a:pt x="360" y="162"/>
                  </a:lnTo>
                  <a:lnTo>
                    <a:pt x="365" y="162"/>
                  </a:lnTo>
                  <a:lnTo>
                    <a:pt x="365" y="160"/>
                  </a:lnTo>
                  <a:lnTo>
                    <a:pt x="371" y="160"/>
                  </a:lnTo>
                  <a:lnTo>
                    <a:pt x="373" y="157"/>
                  </a:lnTo>
                  <a:lnTo>
                    <a:pt x="376" y="157"/>
                  </a:lnTo>
                  <a:lnTo>
                    <a:pt x="379" y="154"/>
                  </a:lnTo>
                  <a:lnTo>
                    <a:pt x="379" y="152"/>
                  </a:lnTo>
                  <a:lnTo>
                    <a:pt x="381" y="149"/>
                  </a:lnTo>
                  <a:lnTo>
                    <a:pt x="381" y="146"/>
                  </a:lnTo>
                  <a:lnTo>
                    <a:pt x="384" y="146"/>
                  </a:lnTo>
                  <a:lnTo>
                    <a:pt x="384" y="144"/>
                  </a:lnTo>
                  <a:lnTo>
                    <a:pt x="387" y="144"/>
                  </a:lnTo>
                  <a:lnTo>
                    <a:pt x="387" y="141"/>
                  </a:lnTo>
                  <a:lnTo>
                    <a:pt x="389" y="136"/>
                  </a:lnTo>
                  <a:lnTo>
                    <a:pt x="392" y="133"/>
                  </a:lnTo>
                  <a:lnTo>
                    <a:pt x="395" y="133"/>
                  </a:lnTo>
                  <a:lnTo>
                    <a:pt x="395" y="130"/>
                  </a:lnTo>
                  <a:lnTo>
                    <a:pt x="397" y="128"/>
                  </a:lnTo>
                  <a:lnTo>
                    <a:pt x="397" y="125"/>
                  </a:lnTo>
                  <a:lnTo>
                    <a:pt x="400" y="122"/>
                  </a:lnTo>
                  <a:lnTo>
                    <a:pt x="400" y="117"/>
                  </a:lnTo>
                  <a:lnTo>
                    <a:pt x="403" y="114"/>
                  </a:lnTo>
                  <a:lnTo>
                    <a:pt x="403" y="112"/>
                  </a:lnTo>
                  <a:lnTo>
                    <a:pt x="403" y="106"/>
                  </a:lnTo>
                  <a:lnTo>
                    <a:pt x="405" y="106"/>
                  </a:lnTo>
                  <a:lnTo>
                    <a:pt x="405" y="104"/>
                  </a:lnTo>
                  <a:lnTo>
                    <a:pt x="408" y="104"/>
                  </a:lnTo>
                  <a:lnTo>
                    <a:pt x="411" y="104"/>
                  </a:lnTo>
                  <a:lnTo>
                    <a:pt x="413" y="104"/>
                  </a:lnTo>
                  <a:lnTo>
                    <a:pt x="416" y="104"/>
                  </a:lnTo>
                  <a:lnTo>
                    <a:pt x="419" y="101"/>
                  </a:lnTo>
                  <a:lnTo>
                    <a:pt x="421" y="101"/>
                  </a:lnTo>
                  <a:lnTo>
                    <a:pt x="424" y="101"/>
                  </a:lnTo>
                  <a:lnTo>
                    <a:pt x="427" y="104"/>
                  </a:lnTo>
                  <a:lnTo>
                    <a:pt x="429" y="106"/>
                  </a:lnTo>
                  <a:lnTo>
                    <a:pt x="432" y="106"/>
                  </a:lnTo>
                  <a:lnTo>
                    <a:pt x="435" y="106"/>
                  </a:lnTo>
                  <a:lnTo>
                    <a:pt x="440" y="104"/>
                  </a:lnTo>
                  <a:lnTo>
                    <a:pt x="443" y="104"/>
                  </a:lnTo>
                  <a:lnTo>
                    <a:pt x="445" y="104"/>
                  </a:lnTo>
                  <a:lnTo>
                    <a:pt x="445" y="106"/>
                  </a:lnTo>
                  <a:lnTo>
                    <a:pt x="448" y="109"/>
                  </a:lnTo>
                  <a:lnTo>
                    <a:pt x="448" y="112"/>
                  </a:lnTo>
                  <a:lnTo>
                    <a:pt x="448" y="114"/>
                  </a:lnTo>
                  <a:lnTo>
                    <a:pt x="451" y="114"/>
                  </a:lnTo>
                  <a:lnTo>
                    <a:pt x="456" y="114"/>
                  </a:lnTo>
                  <a:lnTo>
                    <a:pt x="461" y="114"/>
                  </a:lnTo>
                  <a:lnTo>
                    <a:pt x="464" y="117"/>
                  </a:lnTo>
                  <a:lnTo>
                    <a:pt x="467" y="117"/>
                  </a:lnTo>
                  <a:lnTo>
                    <a:pt x="469" y="117"/>
                  </a:lnTo>
                  <a:lnTo>
                    <a:pt x="469" y="120"/>
                  </a:lnTo>
                  <a:lnTo>
                    <a:pt x="472" y="122"/>
                  </a:lnTo>
                  <a:lnTo>
                    <a:pt x="472" y="125"/>
                  </a:lnTo>
                  <a:lnTo>
                    <a:pt x="472" y="128"/>
                  </a:lnTo>
                  <a:lnTo>
                    <a:pt x="475" y="128"/>
                  </a:lnTo>
                  <a:lnTo>
                    <a:pt x="480" y="130"/>
                  </a:lnTo>
                  <a:lnTo>
                    <a:pt x="483" y="130"/>
                  </a:lnTo>
                  <a:lnTo>
                    <a:pt x="485" y="130"/>
                  </a:lnTo>
                  <a:lnTo>
                    <a:pt x="488" y="130"/>
                  </a:lnTo>
                  <a:lnTo>
                    <a:pt x="491" y="133"/>
                  </a:lnTo>
                  <a:lnTo>
                    <a:pt x="493" y="133"/>
                  </a:lnTo>
                  <a:lnTo>
                    <a:pt x="496" y="136"/>
                  </a:lnTo>
                  <a:lnTo>
                    <a:pt x="499" y="136"/>
                  </a:lnTo>
                  <a:lnTo>
                    <a:pt x="499" y="138"/>
                  </a:lnTo>
                  <a:lnTo>
                    <a:pt x="501" y="138"/>
                  </a:lnTo>
                  <a:lnTo>
                    <a:pt x="501" y="141"/>
                  </a:lnTo>
                  <a:lnTo>
                    <a:pt x="501" y="144"/>
                  </a:lnTo>
                  <a:lnTo>
                    <a:pt x="504" y="144"/>
                  </a:lnTo>
                  <a:lnTo>
                    <a:pt x="509" y="146"/>
                  </a:lnTo>
                  <a:lnTo>
                    <a:pt x="512" y="146"/>
                  </a:lnTo>
                  <a:lnTo>
                    <a:pt x="515" y="146"/>
                  </a:lnTo>
                  <a:lnTo>
                    <a:pt x="517" y="146"/>
                  </a:lnTo>
                  <a:lnTo>
                    <a:pt x="520" y="146"/>
                  </a:lnTo>
                  <a:lnTo>
                    <a:pt x="523" y="144"/>
                  </a:lnTo>
                  <a:lnTo>
                    <a:pt x="525" y="144"/>
                  </a:lnTo>
                  <a:lnTo>
                    <a:pt x="528" y="141"/>
                  </a:lnTo>
                  <a:lnTo>
                    <a:pt x="531" y="141"/>
                  </a:lnTo>
                  <a:lnTo>
                    <a:pt x="533" y="141"/>
                  </a:lnTo>
                  <a:lnTo>
                    <a:pt x="533" y="138"/>
                  </a:lnTo>
                  <a:lnTo>
                    <a:pt x="533" y="136"/>
                  </a:lnTo>
                  <a:lnTo>
                    <a:pt x="533" y="133"/>
                  </a:lnTo>
                  <a:lnTo>
                    <a:pt x="536" y="133"/>
                  </a:lnTo>
                  <a:lnTo>
                    <a:pt x="539" y="130"/>
                  </a:lnTo>
                  <a:lnTo>
                    <a:pt x="541" y="130"/>
                  </a:lnTo>
                  <a:lnTo>
                    <a:pt x="544" y="130"/>
                  </a:lnTo>
                  <a:lnTo>
                    <a:pt x="544" y="128"/>
                  </a:lnTo>
                  <a:lnTo>
                    <a:pt x="547" y="128"/>
                  </a:lnTo>
                  <a:lnTo>
                    <a:pt x="549" y="128"/>
                  </a:lnTo>
                  <a:lnTo>
                    <a:pt x="552" y="128"/>
                  </a:lnTo>
                  <a:lnTo>
                    <a:pt x="555" y="128"/>
                  </a:lnTo>
                  <a:lnTo>
                    <a:pt x="557" y="128"/>
                  </a:lnTo>
                  <a:lnTo>
                    <a:pt x="560" y="130"/>
                  </a:lnTo>
                  <a:lnTo>
                    <a:pt x="563" y="133"/>
                  </a:lnTo>
                  <a:lnTo>
                    <a:pt x="563" y="136"/>
                  </a:lnTo>
                  <a:lnTo>
                    <a:pt x="565" y="136"/>
                  </a:lnTo>
                  <a:lnTo>
                    <a:pt x="565" y="138"/>
                  </a:lnTo>
                  <a:lnTo>
                    <a:pt x="568" y="141"/>
                  </a:lnTo>
                  <a:lnTo>
                    <a:pt x="565" y="144"/>
                  </a:lnTo>
                  <a:lnTo>
                    <a:pt x="563" y="149"/>
                  </a:lnTo>
                  <a:lnTo>
                    <a:pt x="560" y="152"/>
                  </a:lnTo>
                  <a:lnTo>
                    <a:pt x="557" y="154"/>
                  </a:lnTo>
                  <a:lnTo>
                    <a:pt x="555" y="157"/>
                  </a:lnTo>
                  <a:lnTo>
                    <a:pt x="552" y="160"/>
                  </a:lnTo>
                  <a:lnTo>
                    <a:pt x="552" y="162"/>
                  </a:lnTo>
                  <a:lnTo>
                    <a:pt x="552" y="168"/>
                  </a:lnTo>
                  <a:lnTo>
                    <a:pt x="552" y="170"/>
                  </a:lnTo>
                  <a:lnTo>
                    <a:pt x="555" y="173"/>
                  </a:lnTo>
                  <a:lnTo>
                    <a:pt x="557" y="176"/>
                  </a:lnTo>
                  <a:lnTo>
                    <a:pt x="560" y="176"/>
                  </a:lnTo>
                  <a:lnTo>
                    <a:pt x="563" y="178"/>
                  </a:lnTo>
                  <a:lnTo>
                    <a:pt x="565" y="181"/>
                  </a:lnTo>
                  <a:lnTo>
                    <a:pt x="565" y="184"/>
                  </a:lnTo>
                  <a:lnTo>
                    <a:pt x="565" y="186"/>
                  </a:lnTo>
                  <a:lnTo>
                    <a:pt x="563" y="186"/>
                  </a:lnTo>
                  <a:lnTo>
                    <a:pt x="560" y="189"/>
                  </a:lnTo>
                  <a:lnTo>
                    <a:pt x="557" y="189"/>
                  </a:lnTo>
                  <a:lnTo>
                    <a:pt x="557" y="192"/>
                  </a:lnTo>
                  <a:lnTo>
                    <a:pt x="557" y="194"/>
                  </a:lnTo>
                  <a:lnTo>
                    <a:pt x="557" y="197"/>
                  </a:lnTo>
                  <a:lnTo>
                    <a:pt x="560" y="200"/>
                  </a:lnTo>
                  <a:lnTo>
                    <a:pt x="563" y="200"/>
                  </a:lnTo>
                  <a:lnTo>
                    <a:pt x="565" y="200"/>
                  </a:lnTo>
                  <a:lnTo>
                    <a:pt x="568" y="200"/>
                  </a:lnTo>
                  <a:lnTo>
                    <a:pt x="571" y="200"/>
                  </a:lnTo>
                  <a:lnTo>
                    <a:pt x="573" y="200"/>
                  </a:lnTo>
                  <a:lnTo>
                    <a:pt x="576" y="202"/>
                  </a:lnTo>
                  <a:lnTo>
                    <a:pt x="576" y="205"/>
                  </a:lnTo>
                  <a:lnTo>
                    <a:pt x="576" y="208"/>
                  </a:lnTo>
                  <a:lnTo>
                    <a:pt x="576" y="210"/>
                  </a:lnTo>
                  <a:lnTo>
                    <a:pt x="579" y="213"/>
                  </a:lnTo>
                  <a:lnTo>
                    <a:pt x="579" y="216"/>
                  </a:lnTo>
                  <a:lnTo>
                    <a:pt x="581" y="218"/>
                  </a:lnTo>
                  <a:lnTo>
                    <a:pt x="584" y="218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41" name="Freeform 1207"/>
            <p:cNvSpPr>
              <a:spLocks/>
            </p:cNvSpPr>
            <p:nvPr/>
          </p:nvSpPr>
          <p:spPr bwMode="auto">
            <a:xfrm>
              <a:off x="6961188" y="2082800"/>
              <a:ext cx="357187" cy="490538"/>
            </a:xfrm>
            <a:custGeom>
              <a:avLst/>
              <a:gdLst>
                <a:gd name="T0" fmla="*/ 0 w 96"/>
                <a:gd name="T1" fmla="*/ 2147483647 h 123"/>
                <a:gd name="T2" fmla="*/ 0 w 96"/>
                <a:gd name="T3" fmla="*/ 2147483647 h 123"/>
                <a:gd name="T4" fmla="*/ 2147483647 w 96"/>
                <a:gd name="T5" fmla="*/ 2147483647 h 123"/>
                <a:gd name="T6" fmla="*/ 2147483647 w 96"/>
                <a:gd name="T7" fmla="*/ 2147483647 h 123"/>
                <a:gd name="T8" fmla="*/ 2147483647 w 96"/>
                <a:gd name="T9" fmla="*/ 2147483647 h 123"/>
                <a:gd name="T10" fmla="*/ 2147483647 w 96"/>
                <a:gd name="T11" fmla="*/ 2147483647 h 123"/>
                <a:gd name="T12" fmla="*/ 2147483647 w 96"/>
                <a:gd name="T13" fmla="*/ 2147483647 h 123"/>
                <a:gd name="T14" fmla="*/ 2147483647 w 96"/>
                <a:gd name="T15" fmla="*/ 2147483647 h 123"/>
                <a:gd name="T16" fmla="*/ 2147483647 w 96"/>
                <a:gd name="T17" fmla="*/ 2147483647 h 123"/>
                <a:gd name="T18" fmla="*/ 2147483647 w 96"/>
                <a:gd name="T19" fmla="*/ 2147483647 h 123"/>
                <a:gd name="T20" fmla="*/ 2147483647 w 96"/>
                <a:gd name="T21" fmla="*/ 2147483647 h 123"/>
                <a:gd name="T22" fmla="*/ 2147483647 w 96"/>
                <a:gd name="T23" fmla="*/ 2147483647 h 123"/>
                <a:gd name="T24" fmla="*/ 2147483647 w 96"/>
                <a:gd name="T25" fmla="*/ 2147483647 h 123"/>
                <a:gd name="T26" fmla="*/ 2147483647 w 96"/>
                <a:gd name="T27" fmla="*/ 2147483647 h 123"/>
                <a:gd name="T28" fmla="*/ 2147483647 w 96"/>
                <a:gd name="T29" fmla="*/ 2147483647 h 123"/>
                <a:gd name="T30" fmla="*/ 2147483647 w 96"/>
                <a:gd name="T31" fmla="*/ 2147483647 h 123"/>
                <a:gd name="T32" fmla="*/ 2147483647 w 96"/>
                <a:gd name="T33" fmla="*/ 2147483647 h 123"/>
                <a:gd name="T34" fmla="*/ 2147483647 w 96"/>
                <a:gd name="T35" fmla="*/ 2147483647 h 123"/>
                <a:gd name="T36" fmla="*/ 2147483647 w 96"/>
                <a:gd name="T37" fmla="*/ 2147483647 h 123"/>
                <a:gd name="T38" fmla="*/ 2147483647 w 96"/>
                <a:gd name="T39" fmla="*/ 2147483647 h 123"/>
                <a:gd name="T40" fmla="*/ 2147483647 w 96"/>
                <a:gd name="T41" fmla="*/ 2147483647 h 123"/>
                <a:gd name="T42" fmla="*/ 2147483647 w 96"/>
                <a:gd name="T43" fmla="*/ 2147483647 h 123"/>
                <a:gd name="T44" fmla="*/ 2147483647 w 96"/>
                <a:gd name="T45" fmla="*/ 2147483647 h 123"/>
                <a:gd name="T46" fmla="*/ 2147483647 w 96"/>
                <a:gd name="T47" fmla="*/ 2147483647 h 123"/>
                <a:gd name="T48" fmla="*/ 2147483647 w 96"/>
                <a:gd name="T49" fmla="*/ 2147483647 h 123"/>
                <a:gd name="T50" fmla="*/ 2147483647 w 96"/>
                <a:gd name="T51" fmla="*/ 2147483647 h 123"/>
                <a:gd name="T52" fmla="*/ 2147483647 w 96"/>
                <a:gd name="T53" fmla="*/ 2147483647 h 123"/>
                <a:gd name="T54" fmla="*/ 2147483647 w 96"/>
                <a:gd name="T55" fmla="*/ 2147483647 h 123"/>
                <a:gd name="T56" fmla="*/ 2147483647 w 96"/>
                <a:gd name="T57" fmla="*/ 2147483647 h 123"/>
                <a:gd name="T58" fmla="*/ 2147483647 w 96"/>
                <a:gd name="T59" fmla="*/ 2147483647 h 123"/>
                <a:gd name="T60" fmla="*/ 2147483647 w 96"/>
                <a:gd name="T61" fmla="*/ 2147483647 h 123"/>
                <a:gd name="T62" fmla="*/ 2147483647 w 96"/>
                <a:gd name="T63" fmla="*/ 2147483647 h 123"/>
                <a:gd name="T64" fmla="*/ 2147483647 w 96"/>
                <a:gd name="T65" fmla="*/ 2147483647 h 123"/>
                <a:gd name="T66" fmla="*/ 2147483647 w 96"/>
                <a:gd name="T67" fmla="*/ 2147483647 h 123"/>
                <a:gd name="T68" fmla="*/ 2147483647 w 96"/>
                <a:gd name="T69" fmla="*/ 2147483647 h 123"/>
                <a:gd name="T70" fmla="*/ 2147483647 w 96"/>
                <a:gd name="T71" fmla="*/ 2147483647 h 123"/>
                <a:gd name="T72" fmla="*/ 2147483647 w 96"/>
                <a:gd name="T73" fmla="*/ 2147483647 h 123"/>
                <a:gd name="T74" fmla="*/ 2147483647 w 96"/>
                <a:gd name="T75" fmla="*/ 2147483647 h 123"/>
                <a:gd name="T76" fmla="*/ 2147483647 w 96"/>
                <a:gd name="T77" fmla="*/ 2147483647 h 123"/>
                <a:gd name="T78" fmla="*/ 2147483647 w 96"/>
                <a:gd name="T79" fmla="*/ 2147483647 h 123"/>
                <a:gd name="T80" fmla="*/ 2147483647 w 96"/>
                <a:gd name="T81" fmla="*/ 2147483647 h 123"/>
                <a:gd name="T82" fmla="*/ 2147483647 w 96"/>
                <a:gd name="T83" fmla="*/ 2147483647 h 123"/>
                <a:gd name="T84" fmla="*/ 2147483647 w 96"/>
                <a:gd name="T85" fmla="*/ 2147483647 h 123"/>
                <a:gd name="T86" fmla="*/ 2147483647 w 96"/>
                <a:gd name="T87" fmla="*/ 2147483647 h 123"/>
                <a:gd name="T88" fmla="*/ 2147483647 w 96"/>
                <a:gd name="T89" fmla="*/ 2147483647 h 123"/>
                <a:gd name="T90" fmla="*/ 2147483647 w 96"/>
                <a:gd name="T91" fmla="*/ 2147483647 h 123"/>
                <a:gd name="T92" fmla="*/ 2147483647 w 96"/>
                <a:gd name="T93" fmla="*/ 2147483647 h 123"/>
                <a:gd name="T94" fmla="*/ 2147483647 w 96"/>
                <a:gd name="T95" fmla="*/ 2147483647 h 123"/>
                <a:gd name="T96" fmla="*/ 2147483647 w 96"/>
                <a:gd name="T97" fmla="*/ 2147483647 h 123"/>
                <a:gd name="T98" fmla="*/ 2147483647 w 96"/>
                <a:gd name="T99" fmla="*/ 2147483647 h 123"/>
                <a:gd name="T100" fmla="*/ 2147483647 w 96"/>
                <a:gd name="T101" fmla="*/ 2147483647 h 123"/>
                <a:gd name="T102" fmla="*/ 2147483647 w 96"/>
                <a:gd name="T103" fmla="*/ 2147483647 h 123"/>
                <a:gd name="T104" fmla="*/ 2147483647 w 96"/>
                <a:gd name="T105" fmla="*/ 2147483647 h 123"/>
                <a:gd name="T106" fmla="*/ 2147483647 w 96"/>
                <a:gd name="T107" fmla="*/ 2147483647 h 123"/>
                <a:gd name="T108" fmla="*/ 2147483647 w 96"/>
                <a:gd name="T109" fmla="*/ 2147483647 h 123"/>
                <a:gd name="T110" fmla="*/ 2147483647 w 96"/>
                <a:gd name="T111" fmla="*/ 2147483647 h 123"/>
                <a:gd name="T112" fmla="*/ 2147483647 w 96"/>
                <a:gd name="T113" fmla="*/ 2147483647 h 123"/>
                <a:gd name="T114" fmla="*/ 2147483647 w 96"/>
                <a:gd name="T115" fmla="*/ 2147483647 h 123"/>
                <a:gd name="T116" fmla="*/ 2147483647 w 96"/>
                <a:gd name="T117" fmla="*/ 2147483647 h 123"/>
                <a:gd name="T118" fmla="*/ 2147483647 w 96"/>
                <a:gd name="T119" fmla="*/ 2147483647 h 123"/>
                <a:gd name="T120" fmla="*/ 2147483647 w 96"/>
                <a:gd name="T121" fmla="*/ 0 h 12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6"/>
                <a:gd name="T184" fmla="*/ 0 h 123"/>
                <a:gd name="T185" fmla="*/ 96 w 96"/>
                <a:gd name="T186" fmla="*/ 123 h 12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6" h="123">
                  <a:moveTo>
                    <a:pt x="0" y="123"/>
                  </a:moveTo>
                  <a:lnTo>
                    <a:pt x="0" y="120"/>
                  </a:lnTo>
                  <a:lnTo>
                    <a:pt x="2" y="117"/>
                  </a:lnTo>
                  <a:lnTo>
                    <a:pt x="5" y="117"/>
                  </a:lnTo>
                  <a:lnTo>
                    <a:pt x="10" y="115"/>
                  </a:lnTo>
                  <a:lnTo>
                    <a:pt x="18" y="115"/>
                  </a:lnTo>
                  <a:lnTo>
                    <a:pt x="21" y="115"/>
                  </a:lnTo>
                  <a:lnTo>
                    <a:pt x="24" y="115"/>
                  </a:lnTo>
                  <a:lnTo>
                    <a:pt x="24" y="112"/>
                  </a:lnTo>
                  <a:lnTo>
                    <a:pt x="26" y="109"/>
                  </a:lnTo>
                  <a:lnTo>
                    <a:pt x="29" y="109"/>
                  </a:lnTo>
                  <a:lnTo>
                    <a:pt x="32" y="109"/>
                  </a:lnTo>
                  <a:lnTo>
                    <a:pt x="37" y="109"/>
                  </a:lnTo>
                  <a:lnTo>
                    <a:pt x="40" y="112"/>
                  </a:lnTo>
                  <a:lnTo>
                    <a:pt x="42" y="112"/>
                  </a:lnTo>
                  <a:lnTo>
                    <a:pt x="48" y="109"/>
                  </a:lnTo>
                  <a:lnTo>
                    <a:pt x="50" y="104"/>
                  </a:lnTo>
                  <a:lnTo>
                    <a:pt x="53" y="101"/>
                  </a:lnTo>
                  <a:lnTo>
                    <a:pt x="53" y="96"/>
                  </a:lnTo>
                  <a:lnTo>
                    <a:pt x="56" y="94"/>
                  </a:lnTo>
                  <a:lnTo>
                    <a:pt x="56" y="91"/>
                  </a:lnTo>
                  <a:lnTo>
                    <a:pt x="56" y="88"/>
                  </a:lnTo>
                  <a:lnTo>
                    <a:pt x="53" y="86"/>
                  </a:lnTo>
                  <a:lnTo>
                    <a:pt x="53" y="83"/>
                  </a:lnTo>
                  <a:lnTo>
                    <a:pt x="50" y="80"/>
                  </a:lnTo>
                  <a:lnTo>
                    <a:pt x="50" y="78"/>
                  </a:lnTo>
                  <a:lnTo>
                    <a:pt x="50" y="75"/>
                  </a:lnTo>
                  <a:lnTo>
                    <a:pt x="48" y="72"/>
                  </a:lnTo>
                  <a:lnTo>
                    <a:pt x="45" y="70"/>
                  </a:lnTo>
                  <a:lnTo>
                    <a:pt x="48" y="67"/>
                  </a:lnTo>
                  <a:lnTo>
                    <a:pt x="48" y="62"/>
                  </a:lnTo>
                  <a:lnTo>
                    <a:pt x="48" y="59"/>
                  </a:lnTo>
                  <a:lnTo>
                    <a:pt x="48" y="56"/>
                  </a:lnTo>
                  <a:lnTo>
                    <a:pt x="45" y="54"/>
                  </a:lnTo>
                  <a:lnTo>
                    <a:pt x="45" y="51"/>
                  </a:lnTo>
                  <a:lnTo>
                    <a:pt x="42" y="46"/>
                  </a:lnTo>
                  <a:lnTo>
                    <a:pt x="42" y="43"/>
                  </a:lnTo>
                  <a:lnTo>
                    <a:pt x="42" y="38"/>
                  </a:lnTo>
                  <a:lnTo>
                    <a:pt x="42" y="32"/>
                  </a:lnTo>
                  <a:lnTo>
                    <a:pt x="45" y="30"/>
                  </a:lnTo>
                  <a:lnTo>
                    <a:pt x="45" y="27"/>
                  </a:lnTo>
                  <a:lnTo>
                    <a:pt x="48" y="24"/>
                  </a:lnTo>
                  <a:lnTo>
                    <a:pt x="53" y="19"/>
                  </a:lnTo>
                  <a:lnTo>
                    <a:pt x="56" y="16"/>
                  </a:lnTo>
                  <a:lnTo>
                    <a:pt x="61" y="14"/>
                  </a:lnTo>
                  <a:lnTo>
                    <a:pt x="64" y="14"/>
                  </a:lnTo>
                  <a:lnTo>
                    <a:pt x="66" y="14"/>
                  </a:lnTo>
                  <a:lnTo>
                    <a:pt x="69" y="14"/>
                  </a:lnTo>
                  <a:lnTo>
                    <a:pt x="74" y="11"/>
                  </a:lnTo>
                  <a:lnTo>
                    <a:pt x="77" y="11"/>
                  </a:lnTo>
                  <a:lnTo>
                    <a:pt x="80" y="11"/>
                  </a:lnTo>
                  <a:lnTo>
                    <a:pt x="85" y="11"/>
                  </a:lnTo>
                  <a:lnTo>
                    <a:pt x="88" y="14"/>
                  </a:lnTo>
                  <a:lnTo>
                    <a:pt x="90" y="14"/>
                  </a:lnTo>
                  <a:lnTo>
                    <a:pt x="93" y="14"/>
                  </a:lnTo>
                  <a:lnTo>
                    <a:pt x="96" y="14"/>
                  </a:lnTo>
                  <a:lnTo>
                    <a:pt x="96" y="11"/>
                  </a:lnTo>
                  <a:lnTo>
                    <a:pt x="96" y="8"/>
                  </a:lnTo>
                  <a:lnTo>
                    <a:pt x="93" y="6"/>
                  </a:lnTo>
                  <a:lnTo>
                    <a:pt x="93" y="3"/>
                  </a:lnTo>
                  <a:lnTo>
                    <a:pt x="93" y="0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42" name="Freeform 1208"/>
            <p:cNvSpPr>
              <a:spLocks/>
            </p:cNvSpPr>
            <p:nvPr/>
          </p:nvSpPr>
          <p:spPr bwMode="auto">
            <a:xfrm>
              <a:off x="6689725" y="1989138"/>
              <a:ext cx="468313" cy="476250"/>
            </a:xfrm>
            <a:custGeom>
              <a:avLst/>
              <a:gdLst>
                <a:gd name="T0" fmla="*/ 0 w 125"/>
                <a:gd name="T1" fmla="*/ 2147483647 h 120"/>
                <a:gd name="T2" fmla="*/ 0 w 125"/>
                <a:gd name="T3" fmla="*/ 2147483647 h 120"/>
                <a:gd name="T4" fmla="*/ 2147483647 w 125"/>
                <a:gd name="T5" fmla="*/ 2147483647 h 120"/>
                <a:gd name="T6" fmla="*/ 2147483647 w 125"/>
                <a:gd name="T7" fmla="*/ 2147483647 h 120"/>
                <a:gd name="T8" fmla="*/ 2147483647 w 125"/>
                <a:gd name="T9" fmla="*/ 2147483647 h 120"/>
                <a:gd name="T10" fmla="*/ 2147483647 w 125"/>
                <a:gd name="T11" fmla="*/ 2147483647 h 120"/>
                <a:gd name="T12" fmla="*/ 2147483647 w 125"/>
                <a:gd name="T13" fmla="*/ 2147483647 h 120"/>
                <a:gd name="T14" fmla="*/ 2147483647 w 125"/>
                <a:gd name="T15" fmla="*/ 2147483647 h 120"/>
                <a:gd name="T16" fmla="*/ 2147483647 w 125"/>
                <a:gd name="T17" fmla="*/ 2147483647 h 120"/>
                <a:gd name="T18" fmla="*/ 2147483647 w 125"/>
                <a:gd name="T19" fmla="*/ 2147483647 h 120"/>
                <a:gd name="T20" fmla="*/ 2147483647 w 125"/>
                <a:gd name="T21" fmla="*/ 2147483647 h 120"/>
                <a:gd name="T22" fmla="*/ 2147483647 w 125"/>
                <a:gd name="T23" fmla="*/ 2147483647 h 120"/>
                <a:gd name="T24" fmla="*/ 2147483647 w 125"/>
                <a:gd name="T25" fmla="*/ 2147483647 h 120"/>
                <a:gd name="T26" fmla="*/ 2147483647 w 125"/>
                <a:gd name="T27" fmla="*/ 2147483647 h 120"/>
                <a:gd name="T28" fmla="*/ 2147483647 w 125"/>
                <a:gd name="T29" fmla="*/ 2147483647 h 120"/>
                <a:gd name="T30" fmla="*/ 2147483647 w 125"/>
                <a:gd name="T31" fmla="*/ 2147483647 h 120"/>
                <a:gd name="T32" fmla="*/ 2147483647 w 125"/>
                <a:gd name="T33" fmla="*/ 2147483647 h 120"/>
                <a:gd name="T34" fmla="*/ 2147483647 w 125"/>
                <a:gd name="T35" fmla="*/ 2147483647 h 120"/>
                <a:gd name="T36" fmla="*/ 2147483647 w 125"/>
                <a:gd name="T37" fmla="*/ 2147483647 h 120"/>
                <a:gd name="T38" fmla="*/ 2147483647 w 125"/>
                <a:gd name="T39" fmla="*/ 2147483647 h 120"/>
                <a:gd name="T40" fmla="*/ 2147483647 w 125"/>
                <a:gd name="T41" fmla="*/ 2147483647 h 120"/>
                <a:gd name="T42" fmla="*/ 2147483647 w 125"/>
                <a:gd name="T43" fmla="*/ 2147483647 h 120"/>
                <a:gd name="T44" fmla="*/ 2147483647 w 125"/>
                <a:gd name="T45" fmla="*/ 2147483647 h 120"/>
                <a:gd name="T46" fmla="*/ 2147483647 w 125"/>
                <a:gd name="T47" fmla="*/ 2147483647 h 120"/>
                <a:gd name="T48" fmla="*/ 2147483647 w 125"/>
                <a:gd name="T49" fmla="*/ 2147483647 h 120"/>
                <a:gd name="T50" fmla="*/ 2147483647 w 125"/>
                <a:gd name="T51" fmla="*/ 2147483647 h 120"/>
                <a:gd name="T52" fmla="*/ 2147483647 w 125"/>
                <a:gd name="T53" fmla="*/ 2147483647 h 120"/>
                <a:gd name="T54" fmla="*/ 2147483647 w 125"/>
                <a:gd name="T55" fmla="*/ 2147483647 h 120"/>
                <a:gd name="T56" fmla="*/ 2147483647 w 125"/>
                <a:gd name="T57" fmla="*/ 2147483647 h 120"/>
                <a:gd name="T58" fmla="*/ 2147483647 w 125"/>
                <a:gd name="T59" fmla="*/ 2147483647 h 120"/>
                <a:gd name="T60" fmla="*/ 2147483647 w 125"/>
                <a:gd name="T61" fmla="*/ 2147483647 h 120"/>
                <a:gd name="T62" fmla="*/ 2147483647 w 125"/>
                <a:gd name="T63" fmla="*/ 2147483647 h 120"/>
                <a:gd name="T64" fmla="*/ 2147483647 w 125"/>
                <a:gd name="T65" fmla="*/ 2147483647 h 120"/>
                <a:gd name="T66" fmla="*/ 2147483647 w 125"/>
                <a:gd name="T67" fmla="*/ 2147483647 h 120"/>
                <a:gd name="T68" fmla="*/ 2147483647 w 125"/>
                <a:gd name="T69" fmla="*/ 2147483647 h 120"/>
                <a:gd name="T70" fmla="*/ 2147483647 w 125"/>
                <a:gd name="T71" fmla="*/ 2147483647 h 120"/>
                <a:gd name="T72" fmla="*/ 2147483647 w 125"/>
                <a:gd name="T73" fmla="*/ 2147483647 h 120"/>
                <a:gd name="T74" fmla="*/ 2147483647 w 125"/>
                <a:gd name="T75" fmla="*/ 2147483647 h 120"/>
                <a:gd name="T76" fmla="*/ 2147483647 w 125"/>
                <a:gd name="T77" fmla="*/ 2147483647 h 120"/>
                <a:gd name="T78" fmla="*/ 2147483647 w 125"/>
                <a:gd name="T79" fmla="*/ 2147483647 h 120"/>
                <a:gd name="T80" fmla="*/ 2147483647 w 125"/>
                <a:gd name="T81" fmla="*/ 2147483647 h 120"/>
                <a:gd name="T82" fmla="*/ 2147483647 w 125"/>
                <a:gd name="T83" fmla="*/ 2147483647 h 120"/>
                <a:gd name="T84" fmla="*/ 2147483647 w 125"/>
                <a:gd name="T85" fmla="*/ 0 h 120"/>
                <a:gd name="T86" fmla="*/ 2147483647 w 125"/>
                <a:gd name="T87" fmla="*/ 0 h 120"/>
                <a:gd name="T88" fmla="*/ 2147483647 w 125"/>
                <a:gd name="T89" fmla="*/ 0 h 120"/>
                <a:gd name="T90" fmla="*/ 2147483647 w 125"/>
                <a:gd name="T91" fmla="*/ 0 h 120"/>
                <a:gd name="T92" fmla="*/ 2147483647 w 125"/>
                <a:gd name="T93" fmla="*/ 2147483647 h 120"/>
                <a:gd name="T94" fmla="*/ 2147483647 w 125"/>
                <a:gd name="T95" fmla="*/ 2147483647 h 120"/>
                <a:gd name="T96" fmla="*/ 2147483647 w 125"/>
                <a:gd name="T97" fmla="*/ 2147483647 h 120"/>
                <a:gd name="T98" fmla="*/ 2147483647 w 125"/>
                <a:gd name="T99" fmla="*/ 2147483647 h 12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5"/>
                <a:gd name="T151" fmla="*/ 0 h 120"/>
                <a:gd name="T152" fmla="*/ 125 w 125"/>
                <a:gd name="T153" fmla="*/ 120 h 12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5" h="120">
                  <a:moveTo>
                    <a:pt x="0" y="120"/>
                  </a:moveTo>
                  <a:lnTo>
                    <a:pt x="0" y="118"/>
                  </a:lnTo>
                  <a:lnTo>
                    <a:pt x="2" y="112"/>
                  </a:lnTo>
                  <a:lnTo>
                    <a:pt x="5" y="110"/>
                  </a:lnTo>
                  <a:lnTo>
                    <a:pt x="10" y="110"/>
                  </a:lnTo>
                  <a:lnTo>
                    <a:pt x="16" y="112"/>
                  </a:lnTo>
                  <a:lnTo>
                    <a:pt x="21" y="115"/>
                  </a:lnTo>
                  <a:lnTo>
                    <a:pt x="24" y="115"/>
                  </a:lnTo>
                  <a:lnTo>
                    <a:pt x="29" y="112"/>
                  </a:lnTo>
                  <a:lnTo>
                    <a:pt x="32" y="112"/>
                  </a:lnTo>
                  <a:lnTo>
                    <a:pt x="32" y="107"/>
                  </a:lnTo>
                  <a:lnTo>
                    <a:pt x="34" y="102"/>
                  </a:lnTo>
                  <a:lnTo>
                    <a:pt x="34" y="96"/>
                  </a:lnTo>
                  <a:lnTo>
                    <a:pt x="34" y="88"/>
                  </a:lnTo>
                  <a:lnTo>
                    <a:pt x="37" y="86"/>
                  </a:lnTo>
                  <a:lnTo>
                    <a:pt x="48" y="75"/>
                  </a:lnTo>
                  <a:lnTo>
                    <a:pt x="48" y="72"/>
                  </a:lnTo>
                  <a:lnTo>
                    <a:pt x="45" y="70"/>
                  </a:lnTo>
                  <a:lnTo>
                    <a:pt x="45" y="67"/>
                  </a:lnTo>
                  <a:lnTo>
                    <a:pt x="42" y="64"/>
                  </a:lnTo>
                  <a:lnTo>
                    <a:pt x="45" y="59"/>
                  </a:lnTo>
                  <a:lnTo>
                    <a:pt x="45" y="56"/>
                  </a:lnTo>
                  <a:lnTo>
                    <a:pt x="45" y="54"/>
                  </a:lnTo>
                  <a:lnTo>
                    <a:pt x="45" y="48"/>
                  </a:lnTo>
                  <a:lnTo>
                    <a:pt x="48" y="46"/>
                  </a:lnTo>
                  <a:lnTo>
                    <a:pt x="50" y="46"/>
                  </a:lnTo>
                  <a:lnTo>
                    <a:pt x="53" y="43"/>
                  </a:lnTo>
                  <a:lnTo>
                    <a:pt x="56" y="43"/>
                  </a:lnTo>
                  <a:lnTo>
                    <a:pt x="58" y="43"/>
                  </a:lnTo>
                  <a:lnTo>
                    <a:pt x="61" y="43"/>
                  </a:lnTo>
                  <a:lnTo>
                    <a:pt x="69" y="40"/>
                  </a:lnTo>
                  <a:lnTo>
                    <a:pt x="72" y="38"/>
                  </a:lnTo>
                  <a:lnTo>
                    <a:pt x="77" y="35"/>
                  </a:lnTo>
                  <a:lnTo>
                    <a:pt x="82" y="32"/>
                  </a:lnTo>
                  <a:lnTo>
                    <a:pt x="88" y="27"/>
                  </a:lnTo>
                  <a:lnTo>
                    <a:pt x="90" y="24"/>
                  </a:lnTo>
                  <a:lnTo>
                    <a:pt x="96" y="22"/>
                  </a:lnTo>
                  <a:lnTo>
                    <a:pt x="96" y="16"/>
                  </a:lnTo>
                  <a:lnTo>
                    <a:pt x="98" y="14"/>
                  </a:lnTo>
                  <a:lnTo>
                    <a:pt x="101" y="8"/>
                  </a:lnTo>
                  <a:lnTo>
                    <a:pt x="101" y="6"/>
                  </a:lnTo>
                  <a:lnTo>
                    <a:pt x="104" y="3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2" y="0"/>
                  </a:lnTo>
                  <a:lnTo>
                    <a:pt x="114" y="3"/>
                  </a:lnTo>
                  <a:lnTo>
                    <a:pt x="120" y="3"/>
                  </a:lnTo>
                  <a:lnTo>
                    <a:pt x="122" y="3"/>
                  </a:lnTo>
                  <a:lnTo>
                    <a:pt x="125" y="3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43" name="Freeform 1209"/>
            <p:cNvSpPr>
              <a:spLocks/>
            </p:cNvSpPr>
            <p:nvPr/>
          </p:nvSpPr>
          <p:spPr bwMode="auto">
            <a:xfrm>
              <a:off x="6367463" y="5021263"/>
              <a:ext cx="358775" cy="350837"/>
            </a:xfrm>
            <a:custGeom>
              <a:avLst/>
              <a:gdLst>
                <a:gd name="T0" fmla="*/ 0 w 96"/>
                <a:gd name="T1" fmla="*/ 2147483647 h 88"/>
                <a:gd name="T2" fmla="*/ 2147483647 w 96"/>
                <a:gd name="T3" fmla="*/ 2147483647 h 88"/>
                <a:gd name="T4" fmla="*/ 2147483647 w 96"/>
                <a:gd name="T5" fmla="*/ 2147483647 h 88"/>
                <a:gd name="T6" fmla="*/ 2147483647 w 96"/>
                <a:gd name="T7" fmla="*/ 0 h 88"/>
                <a:gd name="T8" fmla="*/ 2147483647 w 96"/>
                <a:gd name="T9" fmla="*/ 0 h 88"/>
                <a:gd name="T10" fmla="*/ 2147483647 w 96"/>
                <a:gd name="T11" fmla="*/ 0 h 88"/>
                <a:gd name="T12" fmla="*/ 2147483647 w 96"/>
                <a:gd name="T13" fmla="*/ 2147483647 h 88"/>
                <a:gd name="T14" fmla="*/ 2147483647 w 96"/>
                <a:gd name="T15" fmla="*/ 2147483647 h 88"/>
                <a:gd name="T16" fmla="*/ 2147483647 w 96"/>
                <a:gd name="T17" fmla="*/ 2147483647 h 88"/>
                <a:gd name="T18" fmla="*/ 2147483647 w 96"/>
                <a:gd name="T19" fmla="*/ 2147483647 h 88"/>
                <a:gd name="T20" fmla="*/ 2147483647 w 96"/>
                <a:gd name="T21" fmla="*/ 2147483647 h 88"/>
                <a:gd name="T22" fmla="*/ 2147483647 w 96"/>
                <a:gd name="T23" fmla="*/ 2147483647 h 88"/>
                <a:gd name="T24" fmla="*/ 2147483647 w 96"/>
                <a:gd name="T25" fmla="*/ 2147483647 h 88"/>
                <a:gd name="T26" fmla="*/ 2147483647 w 96"/>
                <a:gd name="T27" fmla="*/ 2147483647 h 88"/>
                <a:gd name="T28" fmla="*/ 2147483647 w 96"/>
                <a:gd name="T29" fmla="*/ 2147483647 h 88"/>
                <a:gd name="T30" fmla="*/ 2147483647 w 96"/>
                <a:gd name="T31" fmla="*/ 2147483647 h 88"/>
                <a:gd name="T32" fmla="*/ 2147483647 w 96"/>
                <a:gd name="T33" fmla="*/ 2147483647 h 88"/>
                <a:gd name="T34" fmla="*/ 2147483647 w 96"/>
                <a:gd name="T35" fmla="*/ 2147483647 h 88"/>
                <a:gd name="T36" fmla="*/ 2147483647 w 96"/>
                <a:gd name="T37" fmla="*/ 2147483647 h 88"/>
                <a:gd name="T38" fmla="*/ 2147483647 w 96"/>
                <a:gd name="T39" fmla="*/ 2147483647 h 88"/>
                <a:gd name="T40" fmla="*/ 2147483647 w 96"/>
                <a:gd name="T41" fmla="*/ 2147483647 h 88"/>
                <a:gd name="T42" fmla="*/ 2147483647 w 96"/>
                <a:gd name="T43" fmla="*/ 2147483647 h 88"/>
                <a:gd name="T44" fmla="*/ 2147483647 w 96"/>
                <a:gd name="T45" fmla="*/ 2147483647 h 88"/>
                <a:gd name="T46" fmla="*/ 2147483647 w 96"/>
                <a:gd name="T47" fmla="*/ 2147483647 h 88"/>
                <a:gd name="T48" fmla="*/ 2147483647 w 96"/>
                <a:gd name="T49" fmla="*/ 2147483647 h 88"/>
                <a:gd name="T50" fmla="*/ 2147483647 w 96"/>
                <a:gd name="T51" fmla="*/ 2147483647 h 88"/>
                <a:gd name="T52" fmla="*/ 2147483647 w 96"/>
                <a:gd name="T53" fmla="*/ 2147483647 h 88"/>
                <a:gd name="T54" fmla="*/ 2147483647 w 96"/>
                <a:gd name="T55" fmla="*/ 2147483647 h 88"/>
                <a:gd name="T56" fmla="*/ 2147483647 w 96"/>
                <a:gd name="T57" fmla="*/ 2147483647 h 88"/>
                <a:gd name="T58" fmla="*/ 2147483647 w 96"/>
                <a:gd name="T59" fmla="*/ 2147483647 h 88"/>
                <a:gd name="T60" fmla="*/ 2147483647 w 96"/>
                <a:gd name="T61" fmla="*/ 2147483647 h 88"/>
                <a:gd name="T62" fmla="*/ 2147483647 w 96"/>
                <a:gd name="T63" fmla="*/ 2147483647 h 88"/>
                <a:gd name="T64" fmla="*/ 2147483647 w 96"/>
                <a:gd name="T65" fmla="*/ 2147483647 h 88"/>
                <a:gd name="T66" fmla="*/ 2147483647 w 96"/>
                <a:gd name="T67" fmla="*/ 2147483647 h 88"/>
                <a:gd name="T68" fmla="*/ 2147483647 w 96"/>
                <a:gd name="T69" fmla="*/ 2147483647 h 88"/>
                <a:gd name="T70" fmla="*/ 2147483647 w 96"/>
                <a:gd name="T71" fmla="*/ 2147483647 h 88"/>
                <a:gd name="T72" fmla="*/ 2147483647 w 96"/>
                <a:gd name="T73" fmla="*/ 2147483647 h 88"/>
                <a:gd name="T74" fmla="*/ 2147483647 w 96"/>
                <a:gd name="T75" fmla="*/ 2147483647 h 88"/>
                <a:gd name="T76" fmla="*/ 2147483647 w 96"/>
                <a:gd name="T77" fmla="*/ 2147483647 h 88"/>
                <a:gd name="T78" fmla="*/ 2147483647 w 96"/>
                <a:gd name="T79" fmla="*/ 2147483647 h 88"/>
                <a:gd name="T80" fmla="*/ 2147483647 w 96"/>
                <a:gd name="T81" fmla="*/ 2147483647 h 88"/>
                <a:gd name="T82" fmla="*/ 2147483647 w 96"/>
                <a:gd name="T83" fmla="*/ 2147483647 h 88"/>
                <a:gd name="T84" fmla="*/ 2147483647 w 96"/>
                <a:gd name="T85" fmla="*/ 2147483647 h 88"/>
                <a:gd name="T86" fmla="*/ 2147483647 w 96"/>
                <a:gd name="T87" fmla="*/ 2147483647 h 88"/>
                <a:gd name="T88" fmla="*/ 2147483647 w 96"/>
                <a:gd name="T89" fmla="*/ 2147483647 h 88"/>
                <a:gd name="T90" fmla="*/ 2147483647 w 96"/>
                <a:gd name="T91" fmla="*/ 2147483647 h 88"/>
                <a:gd name="T92" fmla="*/ 2147483647 w 96"/>
                <a:gd name="T93" fmla="*/ 2147483647 h 88"/>
                <a:gd name="T94" fmla="*/ 2147483647 w 96"/>
                <a:gd name="T95" fmla="*/ 2147483647 h 88"/>
                <a:gd name="T96" fmla="*/ 2147483647 w 96"/>
                <a:gd name="T97" fmla="*/ 2147483647 h 88"/>
                <a:gd name="T98" fmla="*/ 2147483647 w 96"/>
                <a:gd name="T99" fmla="*/ 2147483647 h 88"/>
                <a:gd name="T100" fmla="*/ 2147483647 w 96"/>
                <a:gd name="T101" fmla="*/ 2147483647 h 88"/>
                <a:gd name="T102" fmla="*/ 2147483647 w 96"/>
                <a:gd name="T103" fmla="*/ 2147483647 h 8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96"/>
                <a:gd name="T157" fmla="*/ 0 h 88"/>
                <a:gd name="T158" fmla="*/ 96 w 96"/>
                <a:gd name="T159" fmla="*/ 88 h 8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96" h="88">
                  <a:moveTo>
                    <a:pt x="0" y="3"/>
                  </a:moveTo>
                  <a:lnTo>
                    <a:pt x="3" y="3"/>
                  </a:lnTo>
                  <a:lnTo>
                    <a:pt x="6" y="3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6" y="3"/>
                  </a:lnTo>
                  <a:lnTo>
                    <a:pt x="19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16" y="14"/>
                  </a:lnTo>
                  <a:lnTo>
                    <a:pt x="14" y="16"/>
                  </a:lnTo>
                  <a:lnTo>
                    <a:pt x="14" y="19"/>
                  </a:lnTo>
                  <a:lnTo>
                    <a:pt x="11" y="24"/>
                  </a:lnTo>
                  <a:lnTo>
                    <a:pt x="11" y="27"/>
                  </a:lnTo>
                  <a:lnTo>
                    <a:pt x="11" y="30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9" y="32"/>
                  </a:lnTo>
                  <a:lnTo>
                    <a:pt x="22" y="32"/>
                  </a:lnTo>
                  <a:lnTo>
                    <a:pt x="19" y="35"/>
                  </a:lnTo>
                  <a:lnTo>
                    <a:pt x="16" y="51"/>
                  </a:lnTo>
                  <a:lnTo>
                    <a:pt x="16" y="54"/>
                  </a:lnTo>
                  <a:lnTo>
                    <a:pt x="19" y="56"/>
                  </a:lnTo>
                  <a:lnTo>
                    <a:pt x="59" y="40"/>
                  </a:lnTo>
                  <a:lnTo>
                    <a:pt x="62" y="43"/>
                  </a:lnTo>
                  <a:lnTo>
                    <a:pt x="67" y="46"/>
                  </a:lnTo>
                  <a:lnTo>
                    <a:pt x="70" y="46"/>
                  </a:lnTo>
                  <a:lnTo>
                    <a:pt x="67" y="48"/>
                  </a:lnTo>
                  <a:lnTo>
                    <a:pt x="64" y="51"/>
                  </a:lnTo>
                  <a:lnTo>
                    <a:pt x="62" y="54"/>
                  </a:lnTo>
                  <a:lnTo>
                    <a:pt x="64" y="56"/>
                  </a:lnTo>
                  <a:lnTo>
                    <a:pt x="64" y="62"/>
                  </a:lnTo>
                  <a:lnTo>
                    <a:pt x="67" y="62"/>
                  </a:lnTo>
                  <a:lnTo>
                    <a:pt x="67" y="67"/>
                  </a:lnTo>
                  <a:lnTo>
                    <a:pt x="70" y="70"/>
                  </a:lnTo>
                  <a:lnTo>
                    <a:pt x="72" y="72"/>
                  </a:lnTo>
                  <a:lnTo>
                    <a:pt x="72" y="75"/>
                  </a:lnTo>
                  <a:lnTo>
                    <a:pt x="70" y="78"/>
                  </a:lnTo>
                  <a:lnTo>
                    <a:pt x="70" y="80"/>
                  </a:lnTo>
                  <a:lnTo>
                    <a:pt x="70" y="83"/>
                  </a:lnTo>
                  <a:lnTo>
                    <a:pt x="72" y="83"/>
                  </a:lnTo>
                  <a:lnTo>
                    <a:pt x="75" y="86"/>
                  </a:lnTo>
                  <a:lnTo>
                    <a:pt x="78" y="88"/>
                  </a:lnTo>
                  <a:lnTo>
                    <a:pt x="80" y="88"/>
                  </a:lnTo>
                  <a:lnTo>
                    <a:pt x="83" y="88"/>
                  </a:lnTo>
                  <a:lnTo>
                    <a:pt x="86" y="88"/>
                  </a:lnTo>
                  <a:lnTo>
                    <a:pt x="88" y="88"/>
                  </a:lnTo>
                  <a:lnTo>
                    <a:pt x="91" y="88"/>
                  </a:lnTo>
                  <a:lnTo>
                    <a:pt x="94" y="88"/>
                  </a:lnTo>
                  <a:lnTo>
                    <a:pt x="96" y="88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44" name="Freeform 1210"/>
            <p:cNvSpPr>
              <a:spLocks/>
            </p:cNvSpPr>
            <p:nvPr/>
          </p:nvSpPr>
          <p:spPr bwMode="auto">
            <a:xfrm>
              <a:off x="6659563" y="5065713"/>
              <a:ext cx="185737" cy="392112"/>
            </a:xfrm>
            <a:custGeom>
              <a:avLst/>
              <a:gdLst>
                <a:gd name="T0" fmla="*/ 0 w 50"/>
                <a:gd name="T1" fmla="*/ 0 h 99"/>
                <a:gd name="T2" fmla="*/ 2147483647 w 50"/>
                <a:gd name="T3" fmla="*/ 0 h 99"/>
                <a:gd name="T4" fmla="*/ 2147483647 w 50"/>
                <a:gd name="T5" fmla="*/ 0 h 99"/>
                <a:gd name="T6" fmla="*/ 2147483647 w 50"/>
                <a:gd name="T7" fmla="*/ 0 h 99"/>
                <a:gd name="T8" fmla="*/ 2147483647 w 50"/>
                <a:gd name="T9" fmla="*/ 2147483647 h 99"/>
                <a:gd name="T10" fmla="*/ 2147483647 w 50"/>
                <a:gd name="T11" fmla="*/ 2147483647 h 99"/>
                <a:gd name="T12" fmla="*/ 2147483647 w 50"/>
                <a:gd name="T13" fmla="*/ 2147483647 h 99"/>
                <a:gd name="T14" fmla="*/ 2147483647 w 50"/>
                <a:gd name="T15" fmla="*/ 2147483647 h 99"/>
                <a:gd name="T16" fmla="*/ 2147483647 w 50"/>
                <a:gd name="T17" fmla="*/ 2147483647 h 99"/>
                <a:gd name="T18" fmla="*/ 2147483647 w 50"/>
                <a:gd name="T19" fmla="*/ 2147483647 h 99"/>
                <a:gd name="T20" fmla="*/ 2147483647 w 50"/>
                <a:gd name="T21" fmla="*/ 2147483647 h 99"/>
                <a:gd name="T22" fmla="*/ 2147483647 w 50"/>
                <a:gd name="T23" fmla="*/ 2147483647 h 99"/>
                <a:gd name="T24" fmla="*/ 2147483647 w 50"/>
                <a:gd name="T25" fmla="*/ 2147483647 h 99"/>
                <a:gd name="T26" fmla="*/ 2147483647 w 50"/>
                <a:gd name="T27" fmla="*/ 2147483647 h 99"/>
                <a:gd name="T28" fmla="*/ 2147483647 w 50"/>
                <a:gd name="T29" fmla="*/ 2147483647 h 99"/>
                <a:gd name="T30" fmla="*/ 2147483647 w 50"/>
                <a:gd name="T31" fmla="*/ 2147483647 h 99"/>
                <a:gd name="T32" fmla="*/ 2147483647 w 50"/>
                <a:gd name="T33" fmla="*/ 2147483647 h 99"/>
                <a:gd name="T34" fmla="*/ 2147483647 w 50"/>
                <a:gd name="T35" fmla="*/ 2147483647 h 99"/>
                <a:gd name="T36" fmla="*/ 2147483647 w 50"/>
                <a:gd name="T37" fmla="*/ 2147483647 h 99"/>
                <a:gd name="T38" fmla="*/ 2147483647 w 50"/>
                <a:gd name="T39" fmla="*/ 2147483647 h 99"/>
                <a:gd name="T40" fmla="*/ 2147483647 w 50"/>
                <a:gd name="T41" fmla="*/ 2147483647 h 99"/>
                <a:gd name="T42" fmla="*/ 2147483647 w 50"/>
                <a:gd name="T43" fmla="*/ 2147483647 h 99"/>
                <a:gd name="T44" fmla="*/ 2147483647 w 50"/>
                <a:gd name="T45" fmla="*/ 2147483647 h 99"/>
                <a:gd name="T46" fmla="*/ 2147483647 w 50"/>
                <a:gd name="T47" fmla="*/ 2147483647 h 99"/>
                <a:gd name="T48" fmla="*/ 2147483647 w 50"/>
                <a:gd name="T49" fmla="*/ 2147483647 h 99"/>
                <a:gd name="T50" fmla="*/ 2147483647 w 50"/>
                <a:gd name="T51" fmla="*/ 2147483647 h 99"/>
                <a:gd name="T52" fmla="*/ 2147483647 w 50"/>
                <a:gd name="T53" fmla="*/ 2147483647 h 99"/>
                <a:gd name="T54" fmla="*/ 2147483647 w 50"/>
                <a:gd name="T55" fmla="*/ 2147483647 h 99"/>
                <a:gd name="T56" fmla="*/ 2147483647 w 50"/>
                <a:gd name="T57" fmla="*/ 2147483647 h 99"/>
                <a:gd name="T58" fmla="*/ 2147483647 w 50"/>
                <a:gd name="T59" fmla="*/ 2147483647 h 99"/>
                <a:gd name="T60" fmla="*/ 2147483647 w 50"/>
                <a:gd name="T61" fmla="*/ 2147483647 h 99"/>
                <a:gd name="T62" fmla="*/ 2147483647 w 50"/>
                <a:gd name="T63" fmla="*/ 2147483647 h 99"/>
                <a:gd name="T64" fmla="*/ 2147483647 w 50"/>
                <a:gd name="T65" fmla="*/ 2147483647 h 99"/>
                <a:gd name="T66" fmla="*/ 2147483647 w 50"/>
                <a:gd name="T67" fmla="*/ 2147483647 h 99"/>
                <a:gd name="T68" fmla="*/ 2147483647 w 50"/>
                <a:gd name="T69" fmla="*/ 2147483647 h 99"/>
                <a:gd name="T70" fmla="*/ 2147483647 w 50"/>
                <a:gd name="T71" fmla="*/ 2147483647 h 99"/>
                <a:gd name="T72" fmla="*/ 2147483647 w 50"/>
                <a:gd name="T73" fmla="*/ 2147483647 h 99"/>
                <a:gd name="T74" fmla="*/ 2147483647 w 50"/>
                <a:gd name="T75" fmla="*/ 2147483647 h 99"/>
                <a:gd name="T76" fmla="*/ 2147483647 w 50"/>
                <a:gd name="T77" fmla="*/ 2147483647 h 99"/>
                <a:gd name="T78" fmla="*/ 2147483647 w 50"/>
                <a:gd name="T79" fmla="*/ 2147483647 h 99"/>
                <a:gd name="T80" fmla="*/ 2147483647 w 50"/>
                <a:gd name="T81" fmla="*/ 2147483647 h 99"/>
                <a:gd name="T82" fmla="*/ 2147483647 w 50"/>
                <a:gd name="T83" fmla="*/ 2147483647 h 99"/>
                <a:gd name="T84" fmla="*/ 2147483647 w 50"/>
                <a:gd name="T85" fmla="*/ 2147483647 h 99"/>
                <a:gd name="T86" fmla="*/ 2147483647 w 50"/>
                <a:gd name="T87" fmla="*/ 2147483647 h 99"/>
                <a:gd name="T88" fmla="*/ 2147483647 w 50"/>
                <a:gd name="T89" fmla="*/ 2147483647 h 99"/>
                <a:gd name="T90" fmla="*/ 2147483647 w 50"/>
                <a:gd name="T91" fmla="*/ 2147483647 h 99"/>
                <a:gd name="T92" fmla="*/ 2147483647 w 50"/>
                <a:gd name="T93" fmla="*/ 2147483647 h 99"/>
                <a:gd name="T94" fmla="*/ 2147483647 w 50"/>
                <a:gd name="T95" fmla="*/ 2147483647 h 99"/>
                <a:gd name="T96" fmla="*/ 2147483647 w 50"/>
                <a:gd name="T97" fmla="*/ 2147483647 h 99"/>
                <a:gd name="T98" fmla="*/ 2147483647 w 50"/>
                <a:gd name="T99" fmla="*/ 2147483647 h 99"/>
                <a:gd name="T100" fmla="*/ 2147483647 w 50"/>
                <a:gd name="T101" fmla="*/ 2147483647 h 99"/>
                <a:gd name="T102" fmla="*/ 2147483647 w 50"/>
                <a:gd name="T103" fmla="*/ 2147483647 h 99"/>
                <a:gd name="T104" fmla="*/ 2147483647 w 50"/>
                <a:gd name="T105" fmla="*/ 2147483647 h 99"/>
                <a:gd name="T106" fmla="*/ 2147483647 w 50"/>
                <a:gd name="T107" fmla="*/ 2147483647 h 99"/>
                <a:gd name="T108" fmla="*/ 2147483647 w 50"/>
                <a:gd name="T109" fmla="*/ 2147483647 h 99"/>
                <a:gd name="T110" fmla="*/ 2147483647 w 50"/>
                <a:gd name="T111" fmla="*/ 2147483647 h 9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0"/>
                <a:gd name="T169" fmla="*/ 0 h 99"/>
                <a:gd name="T170" fmla="*/ 50 w 50"/>
                <a:gd name="T171" fmla="*/ 99 h 9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0" h="99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8"/>
                  </a:lnTo>
                  <a:lnTo>
                    <a:pt x="13" y="11"/>
                  </a:lnTo>
                  <a:lnTo>
                    <a:pt x="16" y="13"/>
                  </a:lnTo>
                  <a:lnTo>
                    <a:pt x="18" y="16"/>
                  </a:lnTo>
                  <a:lnTo>
                    <a:pt x="18" y="19"/>
                  </a:lnTo>
                  <a:lnTo>
                    <a:pt x="16" y="21"/>
                  </a:lnTo>
                  <a:lnTo>
                    <a:pt x="16" y="24"/>
                  </a:lnTo>
                  <a:lnTo>
                    <a:pt x="18" y="27"/>
                  </a:lnTo>
                  <a:lnTo>
                    <a:pt x="21" y="29"/>
                  </a:lnTo>
                  <a:lnTo>
                    <a:pt x="21" y="32"/>
                  </a:lnTo>
                  <a:lnTo>
                    <a:pt x="24" y="32"/>
                  </a:lnTo>
                  <a:lnTo>
                    <a:pt x="26" y="35"/>
                  </a:lnTo>
                  <a:lnTo>
                    <a:pt x="26" y="37"/>
                  </a:lnTo>
                  <a:lnTo>
                    <a:pt x="26" y="40"/>
                  </a:lnTo>
                  <a:lnTo>
                    <a:pt x="29" y="40"/>
                  </a:lnTo>
                  <a:lnTo>
                    <a:pt x="32" y="40"/>
                  </a:lnTo>
                  <a:lnTo>
                    <a:pt x="37" y="40"/>
                  </a:lnTo>
                  <a:lnTo>
                    <a:pt x="40" y="43"/>
                  </a:lnTo>
                  <a:lnTo>
                    <a:pt x="42" y="43"/>
                  </a:lnTo>
                  <a:lnTo>
                    <a:pt x="45" y="43"/>
                  </a:lnTo>
                  <a:lnTo>
                    <a:pt x="48" y="43"/>
                  </a:lnTo>
                  <a:lnTo>
                    <a:pt x="50" y="43"/>
                  </a:lnTo>
                  <a:lnTo>
                    <a:pt x="50" y="45"/>
                  </a:lnTo>
                  <a:lnTo>
                    <a:pt x="50" y="48"/>
                  </a:lnTo>
                  <a:lnTo>
                    <a:pt x="48" y="48"/>
                  </a:lnTo>
                  <a:lnTo>
                    <a:pt x="45" y="51"/>
                  </a:lnTo>
                  <a:lnTo>
                    <a:pt x="40" y="53"/>
                  </a:lnTo>
                  <a:lnTo>
                    <a:pt x="37" y="53"/>
                  </a:lnTo>
                  <a:lnTo>
                    <a:pt x="34" y="56"/>
                  </a:lnTo>
                  <a:lnTo>
                    <a:pt x="34" y="59"/>
                  </a:lnTo>
                  <a:lnTo>
                    <a:pt x="32" y="61"/>
                  </a:lnTo>
                  <a:lnTo>
                    <a:pt x="32" y="64"/>
                  </a:lnTo>
                  <a:lnTo>
                    <a:pt x="29" y="67"/>
                  </a:lnTo>
                  <a:lnTo>
                    <a:pt x="26" y="69"/>
                  </a:lnTo>
                  <a:lnTo>
                    <a:pt x="24" y="72"/>
                  </a:lnTo>
                  <a:lnTo>
                    <a:pt x="21" y="75"/>
                  </a:lnTo>
                  <a:lnTo>
                    <a:pt x="18" y="75"/>
                  </a:lnTo>
                  <a:lnTo>
                    <a:pt x="18" y="77"/>
                  </a:lnTo>
                  <a:lnTo>
                    <a:pt x="21" y="77"/>
                  </a:lnTo>
                  <a:lnTo>
                    <a:pt x="21" y="80"/>
                  </a:lnTo>
                  <a:lnTo>
                    <a:pt x="24" y="80"/>
                  </a:lnTo>
                  <a:lnTo>
                    <a:pt x="24" y="83"/>
                  </a:lnTo>
                  <a:lnTo>
                    <a:pt x="24" y="85"/>
                  </a:lnTo>
                  <a:lnTo>
                    <a:pt x="26" y="88"/>
                  </a:lnTo>
                  <a:lnTo>
                    <a:pt x="29" y="91"/>
                  </a:lnTo>
                  <a:lnTo>
                    <a:pt x="32" y="91"/>
                  </a:lnTo>
                  <a:lnTo>
                    <a:pt x="34" y="93"/>
                  </a:lnTo>
                  <a:lnTo>
                    <a:pt x="37" y="93"/>
                  </a:lnTo>
                  <a:lnTo>
                    <a:pt x="40" y="96"/>
                  </a:lnTo>
                  <a:lnTo>
                    <a:pt x="45" y="99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45" name="Freeform 1211"/>
            <p:cNvSpPr>
              <a:spLocks/>
            </p:cNvSpPr>
            <p:nvPr/>
          </p:nvSpPr>
          <p:spPr bwMode="auto">
            <a:xfrm>
              <a:off x="7639050" y="4799013"/>
              <a:ext cx="468313" cy="331787"/>
            </a:xfrm>
            <a:custGeom>
              <a:avLst/>
              <a:gdLst>
                <a:gd name="T0" fmla="*/ 2147483647 w 125"/>
                <a:gd name="T1" fmla="*/ 2147483647 h 83"/>
                <a:gd name="T2" fmla="*/ 2147483647 w 125"/>
                <a:gd name="T3" fmla="*/ 2147483647 h 83"/>
                <a:gd name="T4" fmla="*/ 2147483647 w 125"/>
                <a:gd name="T5" fmla="*/ 2147483647 h 83"/>
                <a:gd name="T6" fmla="*/ 2147483647 w 125"/>
                <a:gd name="T7" fmla="*/ 2147483647 h 83"/>
                <a:gd name="T8" fmla="*/ 2147483647 w 125"/>
                <a:gd name="T9" fmla="*/ 2147483647 h 83"/>
                <a:gd name="T10" fmla="*/ 2147483647 w 125"/>
                <a:gd name="T11" fmla="*/ 2147483647 h 83"/>
                <a:gd name="T12" fmla="*/ 2147483647 w 125"/>
                <a:gd name="T13" fmla="*/ 2147483647 h 83"/>
                <a:gd name="T14" fmla="*/ 2147483647 w 125"/>
                <a:gd name="T15" fmla="*/ 2147483647 h 83"/>
                <a:gd name="T16" fmla="*/ 2147483647 w 125"/>
                <a:gd name="T17" fmla="*/ 2147483647 h 83"/>
                <a:gd name="T18" fmla="*/ 2147483647 w 125"/>
                <a:gd name="T19" fmla="*/ 2147483647 h 83"/>
                <a:gd name="T20" fmla="*/ 2147483647 w 125"/>
                <a:gd name="T21" fmla="*/ 2147483647 h 83"/>
                <a:gd name="T22" fmla="*/ 2147483647 w 125"/>
                <a:gd name="T23" fmla="*/ 2147483647 h 83"/>
                <a:gd name="T24" fmla="*/ 2147483647 w 125"/>
                <a:gd name="T25" fmla="*/ 2147483647 h 83"/>
                <a:gd name="T26" fmla="*/ 2147483647 w 125"/>
                <a:gd name="T27" fmla="*/ 2147483647 h 83"/>
                <a:gd name="T28" fmla="*/ 2147483647 w 125"/>
                <a:gd name="T29" fmla="*/ 2147483647 h 83"/>
                <a:gd name="T30" fmla="*/ 2147483647 w 125"/>
                <a:gd name="T31" fmla="*/ 2147483647 h 83"/>
                <a:gd name="T32" fmla="*/ 2147483647 w 125"/>
                <a:gd name="T33" fmla="*/ 2147483647 h 83"/>
                <a:gd name="T34" fmla="*/ 2147483647 w 125"/>
                <a:gd name="T35" fmla="*/ 2147483647 h 83"/>
                <a:gd name="T36" fmla="*/ 2147483647 w 125"/>
                <a:gd name="T37" fmla="*/ 2147483647 h 83"/>
                <a:gd name="T38" fmla="*/ 2147483647 w 125"/>
                <a:gd name="T39" fmla="*/ 2147483647 h 83"/>
                <a:gd name="T40" fmla="*/ 2147483647 w 125"/>
                <a:gd name="T41" fmla="*/ 2147483647 h 83"/>
                <a:gd name="T42" fmla="*/ 2147483647 w 125"/>
                <a:gd name="T43" fmla="*/ 2147483647 h 83"/>
                <a:gd name="T44" fmla="*/ 2147483647 w 125"/>
                <a:gd name="T45" fmla="*/ 2147483647 h 83"/>
                <a:gd name="T46" fmla="*/ 2147483647 w 125"/>
                <a:gd name="T47" fmla="*/ 2147483647 h 83"/>
                <a:gd name="T48" fmla="*/ 2147483647 w 125"/>
                <a:gd name="T49" fmla="*/ 2147483647 h 83"/>
                <a:gd name="T50" fmla="*/ 2147483647 w 125"/>
                <a:gd name="T51" fmla="*/ 2147483647 h 83"/>
                <a:gd name="T52" fmla="*/ 2147483647 w 125"/>
                <a:gd name="T53" fmla="*/ 2147483647 h 83"/>
                <a:gd name="T54" fmla="*/ 2147483647 w 125"/>
                <a:gd name="T55" fmla="*/ 2147483647 h 83"/>
                <a:gd name="T56" fmla="*/ 2147483647 w 125"/>
                <a:gd name="T57" fmla="*/ 2147483647 h 83"/>
                <a:gd name="T58" fmla="*/ 2147483647 w 125"/>
                <a:gd name="T59" fmla="*/ 2147483647 h 83"/>
                <a:gd name="T60" fmla="*/ 2147483647 w 125"/>
                <a:gd name="T61" fmla="*/ 2147483647 h 83"/>
                <a:gd name="T62" fmla="*/ 2147483647 w 125"/>
                <a:gd name="T63" fmla="*/ 2147483647 h 83"/>
                <a:gd name="T64" fmla="*/ 2147483647 w 125"/>
                <a:gd name="T65" fmla="*/ 2147483647 h 83"/>
                <a:gd name="T66" fmla="*/ 2147483647 w 125"/>
                <a:gd name="T67" fmla="*/ 2147483647 h 83"/>
                <a:gd name="T68" fmla="*/ 0 w 125"/>
                <a:gd name="T69" fmla="*/ 2147483647 h 83"/>
                <a:gd name="T70" fmla="*/ 0 w 125"/>
                <a:gd name="T71" fmla="*/ 0 h 8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25"/>
                <a:gd name="T109" fmla="*/ 0 h 83"/>
                <a:gd name="T110" fmla="*/ 125 w 125"/>
                <a:gd name="T111" fmla="*/ 83 h 8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25" h="83">
                  <a:moveTo>
                    <a:pt x="125" y="83"/>
                  </a:moveTo>
                  <a:lnTo>
                    <a:pt x="123" y="83"/>
                  </a:lnTo>
                  <a:lnTo>
                    <a:pt x="117" y="83"/>
                  </a:lnTo>
                  <a:lnTo>
                    <a:pt x="115" y="80"/>
                  </a:lnTo>
                  <a:lnTo>
                    <a:pt x="112" y="80"/>
                  </a:lnTo>
                  <a:lnTo>
                    <a:pt x="112" y="78"/>
                  </a:lnTo>
                  <a:lnTo>
                    <a:pt x="112" y="75"/>
                  </a:lnTo>
                  <a:lnTo>
                    <a:pt x="112" y="72"/>
                  </a:lnTo>
                  <a:lnTo>
                    <a:pt x="112" y="70"/>
                  </a:lnTo>
                  <a:lnTo>
                    <a:pt x="109" y="67"/>
                  </a:lnTo>
                  <a:lnTo>
                    <a:pt x="107" y="67"/>
                  </a:lnTo>
                  <a:lnTo>
                    <a:pt x="107" y="64"/>
                  </a:lnTo>
                  <a:lnTo>
                    <a:pt x="107" y="62"/>
                  </a:lnTo>
                  <a:lnTo>
                    <a:pt x="104" y="56"/>
                  </a:lnTo>
                  <a:lnTo>
                    <a:pt x="104" y="54"/>
                  </a:lnTo>
                  <a:lnTo>
                    <a:pt x="101" y="54"/>
                  </a:lnTo>
                  <a:lnTo>
                    <a:pt x="96" y="51"/>
                  </a:lnTo>
                  <a:lnTo>
                    <a:pt x="93" y="48"/>
                  </a:lnTo>
                  <a:lnTo>
                    <a:pt x="91" y="48"/>
                  </a:lnTo>
                  <a:lnTo>
                    <a:pt x="91" y="46"/>
                  </a:lnTo>
                  <a:lnTo>
                    <a:pt x="88" y="43"/>
                  </a:lnTo>
                  <a:lnTo>
                    <a:pt x="88" y="38"/>
                  </a:lnTo>
                  <a:lnTo>
                    <a:pt x="88" y="35"/>
                  </a:lnTo>
                  <a:lnTo>
                    <a:pt x="88" y="32"/>
                  </a:lnTo>
                  <a:lnTo>
                    <a:pt x="88" y="30"/>
                  </a:lnTo>
                  <a:lnTo>
                    <a:pt x="88" y="27"/>
                  </a:lnTo>
                  <a:lnTo>
                    <a:pt x="88" y="24"/>
                  </a:lnTo>
                  <a:lnTo>
                    <a:pt x="88" y="22"/>
                  </a:lnTo>
                  <a:lnTo>
                    <a:pt x="85" y="22"/>
                  </a:lnTo>
                  <a:lnTo>
                    <a:pt x="83" y="22"/>
                  </a:lnTo>
                  <a:lnTo>
                    <a:pt x="80" y="22"/>
                  </a:lnTo>
                  <a:lnTo>
                    <a:pt x="77" y="24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2" y="22"/>
                  </a:lnTo>
                  <a:lnTo>
                    <a:pt x="69" y="22"/>
                  </a:lnTo>
                  <a:lnTo>
                    <a:pt x="69" y="24"/>
                  </a:lnTo>
                  <a:lnTo>
                    <a:pt x="67" y="24"/>
                  </a:lnTo>
                  <a:lnTo>
                    <a:pt x="64" y="24"/>
                  </a:lnTo>
                  <a:lnTo>
                    <a:pt x="61" y="24"/>
                  </a:lnTo>
                  <a:lnTo>
                    <a:pt x="59" y="24"/>
                  </a:lnTo>
                  <a:lnTo>
                    <a:pt x="56" y="24"/>
                  </a:lnTo>
                  <a:lnTo>
                    <a:pt x="56" y="22"/>
                  </a:lnTo>
                  <a:lnTo>
                    <a:pt x="53" y="22"/>
                  </a:lnTo>
                  <a:lnTo>
                    <a:pt x="53" y="19"/>
                  </a:lnTo>
                  <a:lnTo>
                    <a:pt x="53" y="16"/>
                  </a:lnTo>
                  <a:lnTo>
                    <a:pt x="53" y="14"/>
                  </a:lnTo>
                  <a:lnTo>
                    <a:pt x="51" y="14"/>
                  </a:lnTo>
                  <a:lnTo>
                    <a:pt x="48" y="16"/>
                  </a:lnTo>
                  <a:lnTo>
                    <a:pt x="45" y="16"/>
                  </a:lnTo>
                  <a:lnTo>
                    <a:pt x="43" y="19"/>
                  </a:lnTo>
                  <a:lnTo>
                    <a:pt x="40" y="19"/>
                  </a:lnTo>
                  <a:lnTo>
                    <a:pt x="40" y="22"/>
                  </a:lnTo>
                  <a:lnTo>
                    <a:pt x="37" y="22"/>
                  </a:lnTo>
                  <a:lnTo>
                    <a:pt x="35" y="22"/>
                  </a:lnTo>
                  <a:lnTo>
                    <a:pt x="35" y="19"/>
                  </a:lnTo>
                  <a:lnTo>
                    <a:pt x="35" y="16"/>
                  </a:lnTo>
                  <a:lnTo>
                    <a:pt x="32" y="16"/>
                  </a:lnTo>
                  <a:lnTo>
                    <a:pt x="32" y="14"/>
                  </a:lnTo>
                  <a:lnTo>
                    <a:pt x="27" y="14"/>
                  </a:lnTo>
                  <a:lnTo>
                    <a:pt x="24" y="14"/>
                  </a:lnTo>
                  <a:lnTo>
                    <a:pt x="21" y="14"/>
                  </a:lnTo>
                  <a:lnTo>
                    <a:pt x="19" y="14"/>
                  </a:lnTo>
                  <a:lnTo>
                    <a:pt x="16" y="14"/>
                  </a:lnTo>
                  <a:lnTo>
                    <a:pt x="11" y="14"/>
                  </a:lnTo>
                  <a:lnTo>
                    <a:pt x="8" y="14"/>
                  </a:lnTo>
                  <a:lnTo>
                    <a:pt x="5" y="16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46" name="Freeform 1212"/>
            <p:cNvSpPr>
              <a:spLocks/>
            </p:cNvSpPr>
            <p:nvPr/>
          </p:nvSpPr>
          <p:spPr bwMode="auto">
            <a:xfrm>
              <a:off x="7037388" y="3925888"/>
              <a:ext cx="673100" cy="654050"/>
            </a:xfrm>
            <a:custGeom>
              <a:avLst/>
              <a:gdLst>
                <a:gd name="T0" fmla="*/ 2147483647 w 179"/>
                <a:gd name="T1" fmla="*/ 2147483647 h 165"/>
                <a:gd name="T2" fmla="*/ 2147483647 w 179"/>
                <a:gd name="T3" fmla="*/ 2147483647 h 165"/>
                <a:gd name="T4" fmla="*/ 2147483647 w 179"/>
                <a:gd name="T5" fmla="*/ 2147483647 h 165"/>
                <a:gd name="T6" fmla="*/ 2147483647 w 179"/>
                <a:gd name="T7" fmla="*/ 2147483647 h 165"/>
                <a:gd name="T8" fmla="*/ 2147483647 w 179"/>
                <a:gd name="T9" fmla="*/ 2147483647 h 165"/>
                <a:gd name="T10" fmla="*/ 2147483647 w 179"/>
                <a:gd name="T11" fmla="*/ 2147483647 h 165"/>
                <a:gd name="T12" fmla="*/ 2147483647 w 179"/>
                <a:gd name="T13" fmla="*/ 2147483647 h 165"/>
                <a:gd name="T14" fmla="*/ 2147483647 w 179"/>
                <a:gd name="T15" fmla="*/ 2147483647 h 165"/>
                <a:gd name="T16" fmla="*/ 2147483647 w 179"/>
                <a:gd name="T17" fmla="*/ 2147483647 h 165"/>
                <a:gd name="T18" fmla="*/ 2147483647 w 179"/>
                <a:gd name="T19" fmla="*/ 2147483647 h 165"/>
                <a:gd name="T20" fmla="*/ 2147483647 w 179"/>
                <a:gd name="T21" fmla="*/ 2147483647 h 165"/>
                <a:gd name="T22" fmla="*/ 2147483647 w 179"/>
                <a:gd name="T23" fmla="*/ 2147483647 h 165"/>
                <a:gd name="T24" fmla="*/ 2147483647 w 179"/>
                <a:gd name="T25" fmla="*/ 2147483647 h 165"/>
                <a:gd name="T26" fmla="*/ 2147483647 w 179"/>
                <a:gd name="T27" fmla="*/ 2147483647 h 165"/>
                <a:gd name="T28" fmla="*/ 2147483647 w 179"/>
                <a:gd name="T29" fmla="*/ 2147483647 h 165"/>
                <a:gd name="T30" fmla="*/ 2147483647 w 179"/>
                <a:gd name="T31" fmla="*/ 2147483647 h 165"/>
                <a:gd name="T32" fmla="*/ 2147483647 w 179"/>
                <a:gd name="T33" fmla="*/ 2147483647 h 165"/>
                <a:gd name="T34" fmla="*/ 2147483647 w 179"/>
                <a:gd name="T35" fmla="*/ 2147483647 h 165"/>
                <a:gd name="T36" fmla="*/ 2147483647 w 179"/>
                <a:gd name="T37" fmla="*/ 2147483647 h 165"/>
                <a:gd name="T38" fmla="*/ 2147483647 w 179"/>
                <a:gd name="T39" fmla="*/ 2147483647 h 165"/>
                <a:gd name="T40" fmla="*/ 2147483647 w 179"/>
                <a:gd name="T41" fmla="*/ 2147483647 h 165"/>
                <a:gd name="T42" fmla="*/ 2147483647 w 179"/>
                <a:gd name="T43" fmla="*/ 2147483647 h 165"/>
                <a:gd name="T44" fmla="*/ 2147483647 w 179"/>
                <a:gd name="T45" fmla="*/ 2147483647 h 165"/>
                <a:gd name="T46" fmla="*/ 2147483647 w 179"/>
                <a:gd name="T47" fmla="*/ 2147483647 h 165"/>
                <a:gd name="T48" fmla="*/ 2147483647 w 179"/>
                <a:gd name="T49" fmla="*/ 2147483647 h 165"/>
                <a:gd name="T50" fmla="*/ 2147483647 w 179"/>
                <a:gd name="T51" fmla="*/ 2147483647 h 165"/>
                <a:gd name="T52" fmla="*/ 2147483647 w 179"/>
                <a:gd name="T53" fmla="*/ 2147483647 h 165"/>
                <a:gd name="T54" fmla="*/ 2147483647 w 179"/>
                <a:gd name="T55" fmla="*/ 2147483647 h 165"/>
                <a:gd name="T56" fmla="*/ 2147483647 w 179"/>
                <a:gd name="T57" fmla="*/ 2147483647 h 165"/>
                <a:gd name="T58" fmla="*/ 2147483647 w 179"/>
                <a:gd name="T59" fmla="*/ 2147483647 h 165"/>
                <a:gd name="T60" fmla="*/ 2147483647 w 179"/>
                <a:gd name="T61" fmla="*/ 2147483647 h 165"/>
                <a:gd name="T62" fmla="*/ 2147483647 w 179"/>
                <a:gd name="T63" fmla="*/ 2147483647 h 165"/>
                <a:gd name="T64" fmla="*/ 2147483647 w 179"/>
                <a:gd name="T65" fmla="*/ 2147483647 h 165"/>
                <a:gd name="T66" fmla="*/ 2147483647 w 179"/>
                <a:gd name="T67" fmla="*/ 2147483647 h 165"/>
                <a:gd name="T68" fmla="*/ 2147483647 w 179"/>
                <a:gd name="T69" fmla="*/ 2147483647 h 165"/>
                <a:gd name="T70" fmla="*/ 2147483647 w 179"/>
                <a:gd name="T71" fmla="*/ 2147483647 h 165"/>
                <a:gd name="T72" fmla="*/ 2147483647 w 179"/>
                <a:gd name="T73" fmla="*/ 2147483647 h 165"/>
                <a:gd name="T74" fmla="*/ 2147483647 w 179"/>
                <a:gd name="T75" fmla="*/ 2147483647 h 165"/>
                <a:gd name="T76" fmla="*/ 2147483647 w 179"/>
                <a:gd name="T77" fmla="*/ 2147483647 h 165"/>
                <a:gd name="T78" fmla="*/ 2147483647 w 179"/>
                <a:gd name="T79" fmla="*/ 2147483647 h 165"/>
                <a:gd name="T80" fmla="*/ 2147483647 w 179"/>
                <a:gd name="T81" fmla="*/ 2147483647 h 165"/>
                <a:gd name="T82" fmla="*/ 2147483647 w 179"/>
                <a:gd name="T83" fmla="*/ 2147483647 h 16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79"/>
                <a:gd name="T127" fmla="*/ 0 h 165"/>
                <a:gd name="T128" fmla="*/ 179 w 179"/>
                <a:gd name="T129" fmla="*/ 165 h 16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79" h="165">
                  <a:moveTo>
                    <a:pt x="0" y="0"/>
                  </a:moveTo>
                  <a:lnTo>
                    <a:pt x="3" y="0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8"/>
                  </a:lnTo>
                  <a:lnTo>
                    <a:pt x="5" y="11"/>
                  </a:lnTo>
                  <a:lnTo>
                    <a:pt x="8" y="11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3" y="13"/>
                  </a:lnTo>
                  <a:lnTo>
                    <a:pt x="16" y="13"/>
                  </a:lnTo>
                  <a:lnTo>
                    <a:pt x="19" y="13"/>
                  </a:lnTo>
                  <a:lnTo>
                    <a:pt x="21" y="13"/>
                  </a:lnTo>
                  <a:lnTo>
                    <a:pt x="24" y="13"/>
                  </a:lnTo>
                  <a:lnTo>
                    <a:pt x="27" y="16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9" y="24"/>
                  </a:lnTo>
                  <a:lnTo>
                    <a:pt x="32" y="24"/>
                  </a:lnTo>
                  <a:lnTo>
                    <a:pt x="37" y="24"/>
                  </a:lnTo>
                  <a:lnTo>
                    <a:pt x="43" y="27"/>
                  </a:lnTo>
                  <a:lnTo>
                    <a:pt x="45" y="27"/>
                  </a:lnTo>
                  <a:lnTo>
                    <a:pt x="45" y="24"/>
                  </a:lnTo>
                  <a:lnTo>
                    <a:pt x="48" y="21"/>
                  </a:lnTo>
                  <a:lnTo>
                    <a:pt x="48" y="19"/>
                  </a:lnTo>
                  <a:lnTo>
                    <a:pt x="48" y="16"/>
                  </a:lnTo>
                  <a:lnTo>
                    <a:pt x="45" y="13"/>
                  </a:lnTo>
                  <a:lnTo>
                    <a:pt x="45" y="11"/>
                  </a:lnTo>
                  <a:lnTo>
                    <a:pt x="48" y="8"/>
                  </a:lnTo>
                  <a:lnTo>
                    <a:pt x="51" y="8"/>
                  </a:lnTo>
                  <a:lnTo>
                    <a:pt x="53" y="11"/>
                  </a:lnTo>
                  <a:lnTo>
                    <a:pt x="56" y="11"/>
                  </a:lnTo>
                  <a:lnTo>
                    <a:pt x="59" y="13"/>
                  </a:lnTo>
                  <a:lnTo>
                    <a:pt x="59" y="16"/>
                  </a:lnTo>
                  <a:lnTo>
                    <a:pt x="61" y="16"/>
                  </a:lnTo>
                  <a:lnTo>
                    <a:pt x="64" y="16"/>
                  </a:lnTo>
                  <a:lnTo>
                    <a:pt x="64" y="13"/>
                  </a:lnTo>
                  <a:lnTo>
                    <a:pt x="67" y="13"/>
                  </a:lnTo>
                  <a:lnTo>
                    <a:pt x="69" y="13"/>
                  </a:lnTo>
                  <a:lnTo>
                    <a:pt x="72" y="11"/>
                  </a:lnTo>
                  <a:lnTo>
                    <a:pt x="75" y="11"/>
                  </a:lnTo>
                  <a:lnTo>
                    <a:pt x="77" y="11"/>
                  </a:lnTo>
                  <a:lnTo>
                    <a:pt x="80" y="8"/>
                  </a:lnTo>
                  <a:lnTo>
                    <a:pt x="83" y="8"/>
                  </a:lnTo>
                  <a:lnTo>
                    <a:pt x="85" y="11"/>
                  </a:lnTo>
                  <a:lnTo>
                    <a:pt x="88" y="13"/>
                  </a:lnTo>
                  <a:lnTo>
                    <a:pt x="91" y="16"/>
                  </a:lnTo>
                  <a:lnTo>
                    <a:pt x="93" y="16"/>
                  </a:lnTo>
                  <a:lnTo>
                    <a:pt x="96" y="16"/>
                  </a:lnTo>
                  <a:lnTo>
                    <a:pt x="99" y="13"/>
                  </a:lnTo>
                  <a:lnTo>
                    <a:pt x="101" y="13"/>
                  </a:lnTo>
                  <a:lnTo>
                    <a:pt x="101" y="11"/>
                  </a:lnTo>
                  <a:lnTo>
                    <a:pt x="104" y="8"/>
                  </a:lnTo>
                  <a:lnTo>
                    <a:pt x="107" y="8"/>
                  </a:lnTo>
                  <a:lnTo>
                    <a:pt x="109" y="8"/>
                  </a:lnTo>
                  <a:lnTo>
                    <a:pt x="112" y="8"/>
                  </a:lnTo>
                  <a:lnTo>
                    <a:pt x="115" y="8"/>
                  </a:lnTo>
                  <a:lnTo>
                    <a:pt x="117" y="8"/>
                  </a:lnTo>
                  <a:lnTo>
                    <a:pt x="117" y="11"/>
                  </a:lnTo>
                  <a:lnTo>
                    <a:pt x="117" y="13"/>
                  </a:lnTo>
                  <a:lnTo>
                    <a:pt x="115" y="19"/>
                  </a:lnTo>
                  <a:lnTo>
                    <a:pt x="115" y="21"/>
                  </a:lnTo>
                  <a:lnTo>
                    <a:pt x="115" y="27"/>
                  </a:lnTo>
                  <a:lnTo>
                    <a:pt x="115" y="29"/>
                  </a:lnTo>
                  <a:lnTo>
                    <a:pt x="115" y="32"/>
                  </a:lnTo>
                  <a:lnTo>
                    <a:pt x="115" y="35"/>
                  </a:lnTo>
                  <a:lnTo>
                    <a:pt x="115" y="37"/>
                  </a:lnTo>
                  <a:lnTo>
                    <a:pt x="115" y="40"/>
                  </a:lnTo>
                  <a:lnTo>
                    <a:pt x="117" y="40"/>
                  </a:lnTo>
                  <a:lnTo>
                    <a:pt x="117" y="43"/>
                  </a:lnTo>
                  <a:lnTo>
                    <a:pt x="120" y="43"/>
                  </a:lnTo>
                  <a:lnTo>
                    <a:pt x="120" y="45"/>
                  </a:lnTo>
                  <a:lnTo>
                    <a:pt x="123" y="48"/>
                  </a:lnTo>
                  <a:lnTo>
                    <a:pt x="120" y="51"/>
                  </a:lnTo>
                  <a:lnTo>
                    <a:pt x="117" y="51"/>
                  </a:lnTo>
                  <a:lnTo>
                    <a:pt x="117" y="53"/>
                  </a:lnTo>
                  <a:lnTo>
                    <a:pt x="120" y="56"/>
                  </a:lnTo>
                  <a:lnTo>
                    <a:pt x="120" y="59"/>
                  </a:lnTo>
                  <a:lnTo>
                    <a:pt x="123" y="59"/>
                  </a:lnTo>
                  <a:lnTo>
                    <a:pt x="123" y="61"/>
                  </a:lnTo>
                  <a:lnTo>
                    <a:pt x="125" y="64"/>
                  </a:lnTo>
                  <a:lnTo>
                    <a:pt x="128" y="67"/>
                  </a:lnTo>
                  <a:lnTo>
                    <a:pt x="131" y="67"/>
                  </a:lnTo>
                  <a:lnTo>
                    <a:pt x="131" y="69"/>
                  </a:lnTo>
                  <a:lnTo>
                    <a:pt x="131" y="72"/>
                  </a:lnTo>
                  <a:lnTo>
                    <a:pt x="131" y="75"/>
                  </a:lnTo>
                  <a:lnTo>
                    <a:pt x="131" y="77"/>
                  </a:lnTo>
                  <a:lnTo>
                    <a:pt x="131" y="80"/>
                  </a:lnTo>
                  <a:lnTo>
                    <a:pt x="131" y="83"/>
                  </a:lnTo>
                  <a:lnTo>
                    <a:pt x="133" y="85"/>
                  </a:lnTo>
                  <a:lnTo>
                    <a:pt x="136" y="85"/>
                  </a:lnTo>
                  <a:lnTo>
                    <a:pt x="139" y="85"/>
                  </a:lnTo>
                  <a:lnTo>
                    <a:pt x="139" y="88"/>
                  </a:lnTo>
                  <a:lnTo>
                    <a:pt x="139" y="91"/>
                  </a:lnTo>
                  <a:lnTo>
                    <a:pt x="139" y="93"/>
                  </a:lnTo>
                  <a:lnTo>
                    <a:pt x="141" y="93"/>
                  </a:lnTo>
                  <a:lnTo>
                    <a:pt x="141" y="96"/>
                  </a:lnTo>
                  <a:lnTo>
                    <a:pt x="141" y="99"/>
                  </a:lnTo>
                  <a:lnTo>
                    <a:pt x="144" y="101"/>
                  </a:lnTo>
                  <a:lnTo>
                    <a:pt x="144" y="104"/>
                  </a:lnTo>
                  <a:lnTo>
                    <a:pt x="144" y="107"/>
                  </a:lnTo>
                  <a:lnTo>
                    <a:pt x="147" y="107"/>
                  </a:lnTo>
                  <a:lnTo>
                    <a:pt x="147" y="109"/>
                  </a:lnTo>
                  <a:lnTo>
                    <a:pt x="149" y="109"/>
                  </a:lnTo>
                  <a:lnTo>
                    <a:pt x="152" y="112"/>
                  </a:lnTo>
                  <a:lnTo>
                    <a:pt x="155" y="115"/>
                  </a:lnTo>
                  <a:lnTo>
                    <a:pt x="155" y="117"/>
                  </a:lnTo>
                  <a:lnTo>
                    <a:pt x="155" y="120"/>
                  </a:lnTo>
                  <a:lnTo>
                    <a:pt x="155" y="123"/>
                  </a:lnTo>
                  <a:lnTo>
                    <a:pt x="155" y="128"/>
                  </a:lnTo>
                  <a:lnTo>
                    <a:pt x="152" y="128"/>
                  </a:lnTo>
                  <a:lnTo>
                    <a:pt x="155" y="131"/>
                  </a:lnTo>
                  <a:lnTo>
                    <a:pt x="155" y="133"/>
                  </a:lnTo>
                  <a:lnTo>
                    <a:pt x="155" y="136"/>
                  </a:lnTo>
                  <a:lnTo>
                    <a:pt x="157" y="139"/>
                  </a:lnTo>
                  <a:lnTo>
                    <a:pt x="157" y="141"/>
                  </a:lnTo>
                  <a:lnTo>
                    <a:pt x="160" y="144"/>
                  </a:lnTo>
                  <a:lnTo>
                    <a:pt x="163" y="144"/>
                  </a:lnTo>
                  <a:lnTo>
                    <a:pt x="165" y="144"/>
                  </a:lnTo>
                  <a:lnTo>
                    <a:pt x="168" y="147"/>
                  </a:lnTo>
                  <a:lnTo>
                    <a:pt x="171" y="149"/>
                  </a:lnTo>
                  <a:lnTo>
                    <a:pt x="171" y="152"/>
                  </a:lnTo>
                  <a:lnTo>
                    <a:pt x="173" y="152"/>
                  </a:lnTo>
                  <a:lnTo>
                    <a:pt x="176" y="155"/>
                  </a:lnTo>
                  <a:lnTo>
                    <a:pt x="176" y="157"/>
                  </a:lnTo>
                  <a:lnTo>
                    <a:pt x="176" y="160"/>
                  </a:lnTo>
                  <a:lnTo>
                    <a:pt x="179" y="160"/>
                  </a:lnTo>
                  <a:lnTo>
                    <a:pt x="179" y="165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47" name="Freeform 1213"/>
            <p:cNvSpPr>
              <a:spLocks/>
            </p:cNvSpPr>
            <p:nvPr/>
          </p:nvSpPr>
          <p:spPr bwMode="auto">
            <a:xfrm>
              <a:off x="7054850" y="3692525"/>
              <a:ext cx="765175" cy="369888"/>
            </a:xfrm>
            <a:custGeom>
              <a:avLst/>
              <a:gdLst>
                <a:gd name="T0" fmla="*/ 2147483647 w 203"/>
                <a:gd name="T1" fmla="*/ 2147483647 h 94"/>
                <a:gd name="T2" fmla="*/ 2147483647 w 203"/>
                <a:gd name="T3" fmla="*/ 2147483647 h 94"/>
                <a:gd name="T4" fmla="*/ 2147483647 w 203"/>
                <a:gd name="T5" fmla="*/ 2147483647 h 94"/>
                <a:gd name="T6" fmla="*/ 2147483647 w 203"/>
                <a:gd name="T7" fmla="*/ 2147483647 h 94"/>
                <a:gd name="T8" fmla="*/ 2147483647 w 203"/>
                <a:gd name="T9" fmla="*/ 2147483647 h 94"/>
                <a:gd name="T10" fmla="*/ 2147483647 w 203"/>
                <a:gd name="T11" fmla="*/ 2147483647 h 94"/>
                <a:gd name="T12" fmla="*/ 2147483647 w 203"/>
                <a:gd name="T13" fmla="*/ 2147483647 h 94"/>
                <a:gd name="T14" fmla="*/ 2147483647 w 203"/>
                <a:gd name="T15" fmla="*/ 2147483647 h 94"/>
                <a:gd name="T16" fmla="*/ 2147483647 w 203"/>
                <a:gd name="T17" fmla="*/ 2147483647 h 94"/>
                <a:gd name="T18" fmla="*/ 2147483647 w 203"/>
                <a:gd name="T19" fmla="*/ 2147483647 h 94"/>
                <a:gd name="T20" fmla="*/ 2147483647 w 203"/>
                <a:gd name="T21" fmla="*/ 2147483647 h 94"/>
                <a:gd name="T22" fmla="*/ 2147483647 w 203"/>
                <a:gd name="T23" fmla="*/ 2147483647 h 94"/>
                <a:gd name="T24" fmla="*/ 2147483647 w 203"/>
                <a:gd name="T25" fmla="*/ 2147483647 h 94"/>
                <a:gd name="T26" fmla="*/ 2147483647 w 203"/>
                <a:gd name="T27" fmla="*/ 2147483647 h 94"/>
                <a:gd name="T28" fmla="*/ 2147483647 w 203"/>
                <a:gd name="T29" fmla="*/ 2147483647 h 94"/>
                <a:gd name="T30" fmla="*/ 2147483647 w 203"/>
                <a:gd name="T31" fmla="*/ 2147483647 h 94"/>
                <a:gd name="T32" fmla="*/ 2147483647 w 203"/>
                <a:gd name="T33" fmla="*/ 0 h 94"/>
                <a:gd name="T34" fmla="*/ 2147483647 w 203"/>
                <a:gd name="T35" fmla="*/ 0 h 94"/>
                <a:gd name="T36" fmla="*/ 2147483647 w 203"/>
                <a:gd name="T37" fmla="*/ 2147483647 h 94"/>
                <a:gd name="T38" fmla="*/ 2147483647 w 203"/>
                <a:gd name="T39" fmla="*/ 2147483647 h 94"/>
                <a:gd name="T40" fmla="*/ 2147483647 w 203"/>
                <a:gd name="T41" fmla="*/ 2147483647 h 94"/>
                <a:gd name="T42" fmla="*/ 2147483647 w 203"/>
                <a:gd name="T43" fmla="*/ 2147483647 h 94"/>
                <a:gd name="T44" fmla="*/ 2147483647 w 203"/>
                <a:gd name="T45" fmla="*/ 2147483647 h 94"/>
                <a:gd name="T46" fmla="*/ 2147483647 w 203"/>
                <a:gd name="T47" fmla="*/ 2147483647 h 94"/>
                <a:gd name="T48" fmla="*/ 2147483647 w 203"/>
                <a:gd name="T49" fmla="*/ 2147483647 h 94"/>
                <a:gd name="T50" fmla="*/ 2147483647 w 203"/>
                <a:gd name="T51" fmla="*/ 2147483647 h 94"/>
                <a:gd name="T52" fmla="*/ 2147483647 w 203"/>
                <a:gd name="T53" fmla="*/ 2147483647 h 94"/>
                <a:gd name="T54" fmla="*/ 2147483647 w 203"/>
                <a:gd name="T55" fmla="*/ 2147483647 h 94"/>
                <a:gd name="T56" fmla="*/ 2147483647 w 203"/>
                <a:gd name="T57" fmla="*/ 2147483647 h 94"/>
                <a:gd name="T58" fmla="*/ 2147483647 w 203"/>
                <a:gd name="T59" fmla="*/ 2147483647 h 94"/>
                <a:gd name="T60" fmla="*/ 2147483647 w 203"/>
                <a:gd name="T61" fmla="*/ 2147483647 h 94"/>
                <a:gd name="T62" fmla="*/ 2147483647 w 203"/>
                <a:gd name="T63" fmla="*/ 2147483647 h 94"/>
                <a:gd name="T64" fmla="*/ 2147483647 w 203"/>
                <a:gd name="T65" fmla="*/ 2147483647 h 94"/>
                <a:gd name="T66" fmla="*/ 2147483647 w 203"/>
                <a:gd name="T67" fmla="*/ 2147483647 h 94"/>
                <a:gd name="T68" fmla="*/ 2147483647 w 203"/>
                <a:gd name="T69" fmla="*/ 2147483647 h 94"/>
                <a:gd name="T70" fmla="*/ 2147483647 w 203"/>
                <a:gd name="T71" fmla="*/ 2147483647 h 94"/>
                <a:gd name="T72" fmla="*/ 2147483647 w 203"/>
                <a:gd name="T73" fmla="*/ 2147483647 h 94"/>
                <a:gd name="T74" fmla="*/ 2147483647 w 203"/>
                <a:gd name="T75" fmla="*/ 2147483647 h 94"/>
                <a:gd name="T76" fmla="*/ 2147483647 w 203"/>
                <a:gd name="T77" fmla="*/ 2147483647 h 94"/>
                <a:gd name="T78" fmla="*/ 2147483647 w 203"/>
                <a:gd name="T79" fmla="*/ 2147483647 h 94"/>
                <a:gd name="T80" fmla="*/ 2147483647 w 203"/>
                <a:gd name="T81" fmla="*/ 2147483647 h 94"/>
                <a:gd name="T82" fmla="*/ 2147483647 w 203"/>
                <a:gd name="T83" fmla="*/ 2147483647 h 94"/>
                <a:gd name="T84" fmla="*/ 2147483647 w 203"/>
                <a:gd name="T85" fmla="*/ 2147483647 h 94"/>
                <a:gd name="T86" fmla="*/ 2147483647 w 203"/>
                <a:gd name="T87" fmla="*/ 2147483647 h 94"/>
                <a:gd name="T88" fmla="*/ 2147483647 w 203"/>
                <a:gd name="T89" fmla="*/ 2147483647 h 94"/>
                <a:gd name="T90" fmla="*/ 2147483647 w 203"/>
                <a:gd name="T91" fmla="*/ 2147483647 h 94"/>
                <a:gd name="T92" fmla="*/ 2147483647 w 203"/>
                <a:gd name="T93" fmla="*/ 2147483647 h 94"/>
                <a:gd name="T94" fmla="*/ 2147483647 w 203"/>
                <a:gd name="T95" fmla="*/ 2147483647 h 9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03"/>
                <a:gd name="T145" fmla="*/ 0 h 94"/>
                <a:gd name="T146" fmla="*/ 203 w 203"/>
                <a:gd name="T147" fmla="*/ 94 h 9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03" h="94">
                  <a:moveTo>
                    <a:pt x="0" y="54"/>
                  </a:moveTo>
                  <a:lnTo>
                    <a:pt x="6" y="51"/>
                  </a:lnTo>
                  <a:lnTo>
                    <a:pt x="8" y="51"/>
                  </a:lnTo>
                  <a:lnTo>
                    <a:pt x="11" y="48"/>
                  </a:lnTo>
                  <a:lnTo>
                    <a:pt x="14" y="46"/>
                  </a:lnTo>
                  <a:lnTo>
                    <a:pt x="14" y="43"/>
                  </a:lnTo>
                  <a:lnTo>
                    <a:pt x="16" y="40"/>
                  </a:lnTo>
                  <a:lnTo>
                    <a:pt x="19" y="38"/>
                  </a:lnTo>
                  <a:lnTo>
                    <a:pt x="24" y="38"/>
                  </a:lnTo>
                  <a:lnTo>
                    <a:pt x="27" y="35"/>
                  </a:lnTo>
                  <a:lnTo>
                    <a:pt x="30" y="32"/>
                  </a:lnTo>
                  <a:lnTo>
                    <a:pt x="32" y="32"/>
                  </a:lnTo>
                  <a:lnTo>
                    <a:pt x="35" y="30"/>
                  </a:lnTo>
                  <a:lnTo>
                    <a:pt x="38" y="27"/>
                  </a:lnTo>
                  <a:lnTo>
                    <a:pt x="40" y="27"/>
                  </a:lnTo>
                  <a:lnTo>
                    <a:pt x="43" y="24"/>
                  </a:lnTo>
                  <a:lnTo>
                    <a:pt x="46" y="24"/>
                  </a:lnTo>
                  <a:lnTo>
                    <a:pt x="48" y="22"/>
                  </a:lnTo>
                  <a:lnTo>
                    <a:pt x="51" y="22"/>
                  </a:lnTo>
                  <a:lnTo>
                    <a:pt x="54" y="19"/>
                  </a:lnTo>
                  <a:lnTo>
                    <a:pt x="54" y="16"/>
                  </a:lnTo>
                  <a:lnTo>
                    <a:pt x="56" y="14"/>
                  </a:lnTo>
                  <a:lnTo>
                    <a:pt x="59" y="14"/>
                  </a:lnTo>
                  <a:lnTo>
                    <a:pt x="62" y="14"/>
                  </a:lnTo>
                  <a:lnTo>
                    <a:pt x="64" y="14"/>
                  </a:lnTo>
                  <a:lnTo>
                    <a:pt x="70" y="11"/>
                  </a:lnTo>
                  <a:lnTo>
                    <a:pt x="72" y="8"/>
                  </a:lnTo>
                  <a:lnTo>
                    <a:pt x="75" y="6"/>
                  </a:lnTo>
                  <a:lnTo>
                    <a:pt x="78" y="3"/>
                  </a:lnTo>
                  <a:lnTo>
                    <a:pt x="80" y="3"/>
                  </a:lnTo>
                  <a:lnTo>
                    <a:pt x="83" y="3"/>
                  </a:lnTo>
                  <a:lnTo>
                    <a:pt x="86" y="6"/>
                  </a:lnTo>
                  <a:lnTo>
                    <a:pt x="86" y="3"/>
                  </a:lnTo>
                  <a:lnTo>
                    <a:pt x="86" y="0"/>
                  </a:lnTo>
                  <a:lnTo>
                    <a:pt x="88" y="0"/>
                  </a:lnTo>
                  <a:lnTo>
                    <a:pt x="91" y="0"/>
                  </a:lnTo>
                  <a:lnTo>
                    <a:pt x="94" y="0"/>
                  </a:lnTo>
                  <a:lnTo>
                    <a:pt x="94" y="3"/>
                  </a:lnTo>
                  <a:lnTo>
                    <a:pt x="99" y="6"/>
                  </a:lnTo>
                  <a:lnTo>
                    <a:pt x="102" y="6"/>
                  </a:lnTo>
                  <a:lnTo>
                    <a:pt x="104" y="8"/>
                  </a:lnTo>
                  <a:lnTo>
                    <a:pt x="107" y="8"/>
                  </a:lnTo>
                  <a:lnTo>
                    <a:pt x="107" y="11"/>
                  </a:lnTo>
                  <a:lnTo>
                    <a:pt x="107" y="14"/>
                  </a:lnTo>
                  <a:lnTo>
                    <a:pt x="110" y="16"/>
                  </a:lnTo>
                  <a:lnTo>
                    <a:pt x="110" y="19"/>
                  </a:lnTo>
                  <a:lnTo>
                    <a:pt x="112" y="19"/>
                  </a:lnTo>
                  <a:lnTo>
                    <a:pt x="115" y="19"/>
                  </a:lnTo>
                  <a:lnTo>
                    <a:pt x="120" y="19"/>
                  </a:lnTo>
                  <a:lnTo>
                    <a:pt x="123" y="16"/>
                  </a:lnTo>
                  <a:lnTo>
                    <a:pt x="126" y="19"/>
                  </a:lnTo>
                  <a:lnTo>
                    <a:pt x="131" y="22"/>
                  </a:lnTo>
                  <a:lnTo>
                    <a:pt x="134" y="24"/>
                  </a:lnTo>
                  <a:lnTo>
                    <a:pt x="136" y="24"/>
                  </a:lnTo>
                  <a:lnTo>
                    <a:pt x="136" y="27"/>
                  </a:lnTo>
                  <a:lnTo>
                    <a:pt x="139" y="30"/>
                  </a:lnTo>
                  <a:lnTo>
                    <a:pt x="142" y="32"/>
                  </a:lnTo>
                  <a:lnTo>
                    <a:pt x="144" y="35"/>
                  </a:lnTo>
                  <a:lnTo>
                    <a:pt x="147" y="35"/>
                  </a:lnTo>
                  <a:lnTo>
                    <a:pt x="150" y="35"/>
                  </a:lnTo>
                  <a:lnTo>
                    <a:pt x="150" y="38"/>
                  </a:lnTo>
                  <a:lnTo>
                    <a:pt x="152" y="40"/>
                  </a:lnTo>
                  <a:lnTo>
                    <a:pt x="155" y="43"/>
                  </a:lnTo>
                  <a:lnTo>
                    <a:pt x="155" y="46"/>
                  </a:lnTo>
                  <a:lnTo>
                    <a:pt x="158" y="48"/>
                  </a:lnTo>
                  <a:lnTo>
                    <a:pt x="155" y="51"/>
                  </a:lnTo>
                  <a:lnTo>
                    <a:pt x="155" y="54"/>
                  </a:lnTo>
                  <a:lnTo>
                    <a:pt x="155" y="56"/>
                  </a:lnTo>
                  <a:lnTo>
                    <a:pt x="155" y="59"/>
                  </a:lnTo>
                  <a:lnTo>
                    <a:pt x="155" y="62"/>
                  </a:lnTo>
                  <a:lnTo>
                    <a:pt x="158" y="64"/>
                  </a:lnTo>
                  <a:lnTo>
                    <a:pt x="160" y="64"/>
                  </a:lnTo>
                  <a:lnTo>
                    <a:pt x="163" y="64"/>
                  </a:lnTo>
                  <a:lnTo>
                    <a:pt x="166" y="64"/>
                  </a:lnTo>
                  <a:lnTo>
                    <a:pt x="168" y="62"/>
                  </a:lnTo>
                  <a:lnTo>
                    <a:pt x="168" y="59"/>
                  </a:lnTo>
                  <a:lnTo>
                    <a:pt x="168" y="56"/>
                  </a:lnTo>
                  <a:lnTo>
                    <a:pt x="171" y="56"/>
                  </a:lnTo>
                  <a:lnTo>
                    <a:pt x="174" y="56"/>
                  </a:lnTo>
                  <a:lnTo>
                    <a:pt x="174" y="62"/>
                  </a:lnTo>
                  <a:lnTo>
                    <a:pt x="174" y="67"/>
                  </a:lnTo>
                  <a:lnTo>
                    <a:pt x="174" y="70"/>
                  </a:lnTo>
                  <a:lnTo>
                    <a:pt x="174" y="72"/>
                  </a:lnTo>
                  <a:lnTo>
                    <a:pt x="171" y="78"/>
                  </a:lnTo>
                  <a:lnTo>
                    <a:pt x="171" y="80"/>
                  </a:lnTo>
                  <a:lnTo>
                    <a:pt x="171" y="83"/>
                  </a:lnTo>
                  <a:lnTo>
                    <a:pt x="171" y="86"/>
                  </a:lnTo>
                  <a:lnTo>
                    <a:pt x="171" y="88"/>
                  </a:lnTo>
                  <a:lnTo>
                    <a:pt x="174" y="91"/>
                  </a:lnTo>
                  <a:lnTo>
                    <a:pt x="179" y="91"/>
                  </a:lnTo>
                  <a:lnTo>
                    <a:pt x="182" y="91"/>
                  </a:lnTo>
                  <a:lnTo>
                    <a:pt x="184" y="91"/>
                  </a:lnTo>
                  <a:lnTo>
                    <a:pt x="190" y="91"/>
                  </a:lnTo>
                  <a:lnTo>
                    <a:pt x="195" y="91"/>
                  </a:lnTo>
                  <a:lnTo>
                    <a:pt x="198" y="91"/>
                  </a:lnTo>
                  <a:lnTo>
                    <a:pt x="200" y="91"/>
                  </a:lnTo>
                  <a:lnTo>
                    <a:pt x="203" y="94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48" name="Freeform 1214"/>
            <p:cNvSpPr>
              <a:spLocks/>
            </p:cNvSpPr>
            <p:nvPr/>
          </p:nvSpPr>
          <p:spPr bwMode="auto">
            <a:xfrm>
              <a:off x="6138863" y="4929188"/>
              <a:ext cx="249237" cy="504825"/>
            </a:xfrm>
            <a:custGeom>
              <a:avLst/>
              <a:gdLst>
                <a:gd name="T0" fmla="*/ 2147483647 w 67"/>
                <a:gd name="T1" fmla="*/ 2147483647 h 128"/>
                <a:gd name="T2" fmla="*/ 2147483647 w 67"/>
                <a:gd name="T3" fmla="*/ 2147483647 h 128"/>
                <a:gd name="T4" fmla="*/ 2147483647 w 67"/>
                <a:gd name="T5" fmla="*/ 2147483647 h 128"/>
                <a:gd name="T6" fmla="*/ 2147483647 w 67"/>
                <a:gd name="T7" fmla="*/ 2147483647 h 128"/>
                <a:gd name="T8" fmla="*/ 2147483647 w 67"/>
                <a:gd name="T9" fmla="*/ 2147483647 h 128"/>
                <a:gd name="T10" fmla="*/ 2147483647 w 67"/>
                <a:gd name="T11" fmla="*/ 2147483647 h 128"/>
                <a:gd name="T12" fmla="*/ 2147483647 w 67"/>
                <a:gd name="T13" fmla="*/ 2147483647 h 128"/>
                <a:gd name="T14" fmla="*/ 2147483647 w 67"/>
                <a:gd name="T15" fmla="*/ 2147483647 h 128"/>
                <a:gd name="T16" fmla="*/ 2147483647 w 67"/>
                <a:gd name="T17" fmla="*/ 2147483647 h 128"/>
                <a:gd name="T18" fmla="*/ 2147483647 w 67"/>
                <a:gd name="T19" fmla="*/ 2147483647 h 128"/>
                <a:gd name="T20" fmla="*/ 2147483647 w 67"/>
                <a:gd name="T21" fmla="*/ 2147483647 h 128"/>
                <a:gd name="T22" fmla="*/ 2147483647 w 67"/>
                <a:gd name="T23" fmla="*/ 2147483647 h 128"/>
                <a:gd name="T24" fmla="*/ 2147483647 w 67"/>
                <a:gd name="T25" fmla="*/ 2147483647 h 128"/>
                <a:gd name="T26" fmla="*/ 2147483647 w 67"/>
                <a:gd name="T27" fmla="*/ 2147483647 h 128"/>
                <a:gd name="T28" fmla="*/ 2147483647 w 67"/>
                <a:gd name="T29" fmla="*/ 2147483647 h 128"/>
                <a:gd name="T30" fmla="*/ 2147483647 w 67"/>
                <a:gd name="T31" fmla="*/ 2147483647 h 128"/>
                <a:gd name="T32" fmla="*/ 2147483647 w 67"/>
                <a:gd name="T33" fmla="*/ 2147483647 h 128"/>
                <a:gd name="T34" fmla="*/ 2147483647 w 67"/>
                <a:gd name="T35" fmla="*/ 2147483647 h 128"/>
                <a:gd name="T36" fmla="*/ 2147483647 w 67"/>
                <a:gd name="T37" fmla="*/ 2147483647 h 128"/>
                <a:gd name="T38" fmla="*/ 2147483647 w 67"/>
                <a:gd name="T39" fmla="*/ 2147483647 h 128"/>
                <a:gd name="T40" fmla="*/ 2147483647 w 67"/>
                <a:gd name="T41" fmla="*/ 2147483647 h 128"/>
                <a:gd name="T42" fmla="*/ 2147483647 w 67"/>
                <a:gd name="T43" fmla="*/ 2147483647 h 128"/>
                <a:gd name="T44" fmla="*/ 2147483647 w 67"/>
                <a:gd name="T45" fmla="*/ 2147483647 h 128"/>
                <a:gd name="T46" fmla="*/ 2147483647 w 67"/>
                <a:gd name="T47" fmla="*/ 2147483647 h 128"/>
                <a:gd name="T48" fmla="*/ 2147483647 w 67"/>
                <a:gd name="T49" fmla="*/ 2147483647 h 128"/>
                <a:gd name="T50" fmla="*/ 2147483647 w 67"/>
                <a:gd name="T51" fmla="*/ 2147483647 h 128"/>
                <a:gd name="T52" fmla="*/ 2147483647 w 67"/>
                <a:gd name="T53" fmla="*/ 2147483647 h 128"/>
                <a:gd name="T54" fmla="*/ 2147483647 w 67"/>
                <a:gd name="T55" fmla="*/ 2147483647 h 128"/>
                <a:gd name="T56" fmla="*/ 2147483647 w 67"/>
                <a:gd name="T57" fmla="*/ 2147483647 h 128"/>
                <a:gd name="T58" fmla="*/ 0 w 67"/>
                <a:gd name="T59" fmla="*/ 2147483647 h 128"/>
                <a:gd name="T60" fmla="*/ 0 w 67"/>
                <a:gd name="T61" fmla="*/ 2147483647 h 128"/>
                <a:gd name="T62" fmla="*/ 2147483647 w 67"/>
                <a:gd name="T63" fmla="*/ 2147483647 h 128"/>
                <a:gd name="T64" fmla="*/ 2147483647 w 67"/>
                <a:gd name="T65" fmla="*/ 2147483647 h 128"/>
                <a:gd name="T66" fmla="*/ 2147483647 w 67"/>
                <a:gd name="T67" fmla="*/ 2147483647 h 128"/>
                <a:gd name="T68" fmla="*/ 2147483647 w 67"/>
                <a:gd name="T69" fmla="*/ 2147483647 h 128"/>
                <a:gd name="T70" fmla="*/ 2147483647 w 67"/>
                <a:gd name="T71" fmla="*/ 2147483647 h 128"/>
                <a:gd name="T72" fmla="*/ 2147483647 w 67"/>
                <a:gd name="T73" fmla="*/ 2147483647 h 128"/>
                <a:gd name="T74" fmla="*/ 2147483647 w 67"/>
                <a:gd name="T75" fmla="*/ 2147483647 h 12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7"/>
                <a:gd name="T115" fmla="*/ 0 h 128"/>
                <a:gd name="T116" fmla="*/ 67 w 67"/>
                <a:gd name="T117" fmla="*/ 128 h 12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7" h="128">
                  <a:moveTo>
                    <a:pt x="67" y="0"/>
                  </a:moveTo>
                  <a:lnTo>
                    <a:pt x="64" y="3"/>
                  </a:lnTo>
                  <a:lnTo>
                    <a:pt x="61" y="6"/>
                  </a:lnTo>
                  <a:lnTo>
                    <a:pt x="59" y="8"/>
                  </a:lnTo>
                  <a:lnTo>
                    <a:pt x="56" y="11"/>
                  </a:lnTo>
                  <a:lnTo>
                    <a:pt x="53" y="11"/>
                  </a:lnTo>
                  <a:lnTo>
                    <a:pt x="51" y="11"/>
                  </a:lnTo>
                  <a:lnTo>
                    <a:pt x="45" y="11"/>
                  </a:lnTo>
                  <a:lnTo>
                    <a:pt x="43" y="11"/>
                  </a:lnTo>
                  <a:lnTo>
                    <a:pt x="40" y="8"/>
                  </a:lnTo>
                  <a:lnTo>
                    <a:pt x="37" y="8"/>
                  </a:lnTo>
                  <a:lnTo>
                    <a:pt x="35" y="11"/>
                  </a:lnTo>
                  <a:lnTo>
                    <a:pt x="32" y="14"/>
                  </a:lnTo>
                  <a:lnTo>
                    <a:pt x="29" y="16"/>
                  </a:lnTo>
                  <a:lnTo>
                    <a:pt x="29" y="19"/>
                  </a:lnTo>
                  <a:lnTo>
                    <a:pt x="27" y="22"/>
                  </a:lnTo>
                  <a:lnTo>
                    <a:pt x="24" y="22"/>
                  </a:lnTo>
                  <a:lnTo>
                    <a:pt x="21" y="24"/>
                  </a:lnTo>
                  <a:lnTo>
                    <a:pt x="16" y="27"/>
                  </a:lnTo>
                  <a:lnTo>
                    <a:pt x="13" y="30"/>
                  </a:lnTo>
                  <a:lnTo>
                    <a:pt x="11" y="32"/>
                  </a:lnTo>
                  <a:lnTo>
                    <a:pt x="8" y="35"/>
                  </a:lnTo>
                  <a:lnTo>
                    <a:pt x="8" y="38"/>
                  </a:lnTo>
                  <a:lnTo>
                    <a:pt x="8" y="40"/>
                  </a:lnTo>
                  <a:lnTo>
                    <a:pt x="8" y="43"/>
                  </a:lnTo>
                  <a:lnTo>
                    <a:pt x="11" y="46"/>
                  </a:lnTo>
                  <a:lnTo>
                    <a:pt x="13" y="46"/>
                  </a:lnTo>
                  <a:lnTo>
                    <a:pt x="16" y="48"/>
                  </a:lnTo>
                  <a:lnTo>
                    <a:pt x="21" y="51"/>
                  </a:lnTo>
                  <a:lnTo>
                    <a:pt x="24" y="54"/>
                  </a:lnTo>
                  <a:lnTo>
                    <a:pt x="29" y="54"/>
                  </a:lnTo>
                  <a:lnTo>
                    <a:pt x="32" y="54"/>
                  </a:lnTo>
                  <a:lnTo>
                    <a:pt x="35" y="54"/>
                  </a:lnTo>
                  <a:lnTo>
                    <a:pt x="37" y="56"/>
                  </a:lnTo>
                  <a:lnTo>
                    <a:pt x="40" y="59"/>
                  </a:lnTo>
                  <a:lnTo>
                    <a:pt x="40" y="62"/>
                  </a:lnTo>
                  <a:lnTo>
                    <a:pt x="43" y="62"/>
                  </a:lnTo>
                  <a:lnTo>
                    <a:pt x="43" y="64"/>
                  </a:lnTo>
                  <a:lnTo>
                    <a:pt x="40" y="67"/>
                  </a:lnTo>
                  <a:lnTo>
                    <a:pt x="37" y="70"/>
                  </a:lnTo>
                  <a:lnTo>
                    <a:pt x="37" y="72"/>
                  </a:lnTo>
                  <a:lnTo>
                    <a:pt x="35" y="72"/>
                  </a:lnTo>
                  <a:lnTo>
                    <a:pt x="35" y="75"/>
                  </a:lnTo>
                  <a:lnTo>
                    <a:pt x="32" y="78"/>
                  </a:lnTo>
                  <a:lnTo>
                    <a:pt x="29" y="78"/>
                  </a:lnTo>
                  <a:lnTo>
                    <a:pt x="27" y="75"/>
                  </a:lnTo>
                  <a:lnTo>
                    <a:pt x="24" y="78"/>
                  </a:lnTo>
                  <a:lnTo>
                    <a:pt x="21" y="80"/>
                  </a:lnTo>
                  <a:lnTo>
                    <a:pt x="21" y="83"/>
                  </a:lnTo>
                  <a:lnTo>
                    <a:pt x="19" y="83"/>
                  </a:lnTo>
                  <a:lnTo>
                    <a:pt x="16" y="83"/>
                  </a:lnTo>
                  <a:lnTo>
                    <a:pt x="13" y="83"/>
                  </a:lnTo>
                  <a:lnTo>
                    <a:pt x="13" y="86"/>
                  </a:lnTo>
                  <a:lnTo>
                    <a:pt x="13" y="88"/>
                  </a:lnTo>
                  <a:lnTo>
                    <a:pt x="11" y="88"/>
                  </a:lnTo>
                  <a:lnTo>
                    <a:pt x="8" y="88"/>
                  </a:lnTo>
                  <a:lnTo>
                    <a:pt x="5" y="86"/>
                  </a:lnTo>
                  <a:lnTo>
                    <a:pt x="3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91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3" y="99"/>
                  </a:lnTo>
                  <a:lnTo>
                    <a:pt x="5" y="104"/>
                  </a:lnTo>
                  <a:lnTo>
                    <a:pt x="8" y="107"/>
                  </a:lnTo>
                  <a:lnTo>
                    <a:pt x="13" y="110"/>
                  </a:lnTo>
                  <a:lnTo>
                    <a:pt x="16" y="110"/>
                  </a:lnTo>
                  <a:lnTo>
                    <a:pt x="19" y="112"/>
                  </a:lnTo>
                  <a:lnTo>
                    <a:pt x="21" y="112"/>
                  </a:lnTo>
                  <a:lnTo>
                    <a:pt x="24" y="112"/>
                  </a:lnTo>
                  <a:lnTo>
                    <a:pt x="27" y="115"/>
                  </a:lnTo>
                  <a:lnTo>
                    <a:pt x="29" y="120"/>
                  </a:lnTo>
                  <a:lnTo>
                    <a:pt x="32" y="123"/>
                  </a:lnTo>
                  <a:lnTo>
                    <a:pt x="35" y="126"/>
                  </a:lnTo>
                  <a:lnTo>
                    <a:pt x="37" y="126"/>
                  </a:lnTo>
                  <a:lnTo>
                    <a:pt x="40" y="128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49" name="Freeform 1215"/>
            <p:cNvSpPr>
              <a:spLocks/>
            </p:cNvSpPr>
            <p:nvPr/>
          </p:nvSpPr>
          <p:spPr bwMode="auto">
            <a:xfrm>
              <a:off x="5794375" y="2635250"/>
              <a:ext cx="90488" cy="306388"/>
            </a:xfrm>
            <a:custGeom>
              <a:avLst/>
              <a:gdLst>
                <a:gd name="T0" fmla="*/ 2147483647 w 24"/>
                <a:gd name="T1" fmla="*/ 2147483647 h 77"/>
                <a:gd name="T2" fmla="*/ 2147483647 w 24"/>
                <a:gd name="T3" fmla="*/ 2147483647 h 77"/>
                <a:gd name="T4" fmla="*/ 2147483647 w 24"/>
                <a:gd name="T5" fmla="*/ 2147483647 h 77"/>
                <a:gd name="T6" fmla="*/ 2147483647 w 24"/>
                <a:gd name="T7" fmla="*/ 2147483647 h 77"/>
                <a:gd name="T8" fmla="*/ 2147483647 w 24"/>
                <a:gd name="T9" fmla="*/ 2147483647 h 77"/>
                <a:gd name="T10" fmla="*/ 2147483647 w 24"/>
                <a:gd name="T11" fmla="*/ 2147483647 h 77"/>
                <a:gd name="T12" fmla="*/ 2147483647 w 24"/>
                <a:gd name="T13" fmla="*/ 2147483647 h 77"/>
                <a:gd name="T14" fmla="*/ 2147483647 w 24"/>
                <a:gd name="T15" fmla="*/ 2147483647 h 77"/>
                <a:gd name="T16" fmla="*/ 2147483647 w 24"/>
                <a:gd name="T17" fmla="*/ 2147483647 h 77"/>
                <a:gd name="T18" fmla="*/ 2147483647 w 24"/>
                <a:gd name="T19" fmla="*/ 2147483647 h 77"/>
                <a:gd name="T20" fmla="*/ 2147483647 w 24"/>
                <a:gd name="T21" fmla="*/ 2147483647 h 77"/>
                <a:gd name="T22" fmla="*/ 2147483647 w 24"/>
                <a:gd name="T23" fmla="*/ 2147483647 h 77"/>
                <a:gd name="T24" fmla="*/ 2147483647 w 24"/>
                <a:gd name="T25" fmla="*/ 2147483647 h 77"/>
                <a:gd name="T26" fmla="*/ 0 w 24"/>
                <a:gd name="T27" fmla="*/ 2147483647 h 77"/>
                <a:gd name="T28" fmla="*/ 0 w 24"/>
                <a:gd name="T29" fmla="*/ 2147483647 h 77"/>
                <a:gd name="T30" fmla="*/ 2147483647 w 24"/>
                <a:gd name="T31" fmla="*/ 2147483647 h 77"/>
                <a:gd name="T32" fmla="*/ 2147483647 w 24"/>
                <a:gd name="T33" fmla="*/ 2147483647 h 77"/>
                <a:gd name="T34" fmla="*/ 2147483647 w 24"/>
                <a:gd name="T35" fmla="*/ 0 h 7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4"/>
                <a:gd name="T55" fmla="*/ 0 h 77"/>
                <a:gd name="T56" fmla="*/ 24 w 24"/>
                <a:gd name="T57" fmla="*/ 77 h 7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4" h="77">
                  <a:moveTo>
                    <a:pt x="3" y="72"/>
                  </a:moveTo>
                  <a:lnTo>
                    <a:pt x="8" y="77"/>
                  </a:lnTo>
                  <a:lnTo>
                    <a:pt x="11" y="74"/>
                  </a:lnTo>
                  <a:lnTo>
                    <a:pt x="14" y="74"/>
                  </a:lnTo>
                  <a:lnTo>
                    <a:pt x="16" y="66"/>
                  </a:lnTo>
                  <a:lnTo>
                    <a:pt x="16" y="64"/>
                  </a:lnTo>
                  <a:lnTo>
                    <a:pt x="22" y="58"/>
                  </a:lnTo>
                  <a:lnTo>
                    <a:pt x="24" y="56"/>
                  </a:lnTo>
                  <a:lnTo>
                    <a:pt x="22" y="53"/>
                  </a:lnTo>
                  <a:lnTo>
                    <a:pt x="22" y="45"/>
                  </a:lnTo>
                  <a:lnTo>
                    <a:pt x="19" y="42"/>
                  </a:lnTo>
                  <a:lnTo>
                    <a:pt x="8" y="37"/>
                  </a:lnTo>
                  <a:lnTo>
                    <a:pt x="3" y="34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11" y="8"/>
                  </a:lnTo>
                  <a:lnTo>
                    <a:pt x="14" y="2"/>
                  </a:lnTo>
                  <a:lnTo>
                    <a:pt x="14" y="0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50" name="Freeform 1216"/>
            <p:cNvSpPr>
              <a:spLocks/>
            </p:cNvSpPr>
            <p:nvPr/>
          </p:nvSpPr>
          <p:spPr bwMode="auto">
            <a:xfrm>
              <a:off x="5427663" y="5307013"/>
              <a:ext cx="588962" cy="584200"/>
            </a:xfrm>
            <a:custGeom>
              <a:avLst/>
              <a:gdLst>
                <a:gd name="T0" fmla="*/ 0 w 157"/>
                <a:gd name="T1" fmla="*/ 2147483647 h 147"/>
                <a:gd name="T2" fmla="*/ 2147483647 w 157"/>
                <a:gd name="T3" fmla="*/ 2147483647 h 147"/>
                <a:gd name="T4" fmla="*/ 2147483647 w 157"/>
                <a:gd name="T5" fmla="*/ 2147483647 h 147"/>
                <a:gd name="T6" fmla="*/ 2147483647 w 157"/>
                <a:gd name="T7" fmla="*/ 2147483647 h 147"/>
                <a:gd name="T8" fmla="*/ 2147483647 w 157"/>
                <a:gd name="T9" fmla="*/ 2147483647 h 147"/>
                <a:gd name="T10" fmla="*/ 2147483647 w 157"/>
                <a:gd name="T11" fmla="*/ 2147483647 h 147"/>
                <a:gd name="T12" fmla="*/ 2147483647 w 157"/>
                <a:gd name="T13" fmla="*/ 2147483647 h 147"/>
                <a:gd name="T14" fmla="*/ 2147483647 w 157"/>
                <a:gd name="T15" fmla="*/ 2147483647 h 147"/>
                <a:gd name="T16" fmla="*/ 2147483647 w 157"/>
                <a:gd name="T17" fmla="*/ 2147483647 h 147"/>
                <a:gd name="T18" fmla="*/ 2147483647 w 157"/>
                <a:gd name="T19" fmla="*/ 2147483647 h 147"/>
                <a:gd name="T20" fmla="*/ 2147483647 w 157"/>
                <a:gd name="T21" fmla="*/ 2147483647 h 147"/>
                <a:gd name="T22" fmla="*/ 2147483647 w 157"/>
                <a:gd name="T23" fmla="*/ 2147483647 h 147"/>
                <a:gd name="T24" fmla="*/ 2147483647 w 157"/>
                <a:gd name="T25" fmla="*/ 2147483647 h 147"/>
                <a:gd name="T26" fmla="*/ 2147483647 w 157"/>
                <a:gd name="T27" fmla="*/ 2147483647 h 147"/>
                <a:gd name="T28" fmla="*/ 2147483647 w 157"/>
                <a:gd name="T29" fmla="*/ 2147483647 h 147"/>
                <a:gd name="T30" fmla="*/ 2147483647 w 157"/>
                <a:gd name="T31" fmla="*/ 2147483647 h 147"/>
                <a:gd name="T32" fmla="*/ 2147483647 w 157"/>
                <a:gd name="T33" fmla="*/ 2147483647 h 147"/>
                <a:gd name="T34" fmla="*/ 2147483647 w 157"/>
                <a:gd name="T35" fmla="*/ 2147483647 h 147"/>
                <a:gd name="T36" fmla="*/ 2147483647 w 157"/>
                <a:gd name="T37" fmla="*/ 2147483647 h 147"/>
                <a:gd name="T38" fmla="*/ 2147483647 w 157"/>
                <a:gd name="T39" fmla="*/ 2147483647 h 147"/>
                <a:gd name="T40" fmla="*/ 2147483647 w 157"/>
                <a:gd name="T41" fmla="*/ 2147483647 h 147"/>
                <a:gd name="T42" fmla="*/ 2147483647 w 157"/>
                <a:gd name="T43" fmla="*/ 2147483647 h 147"/>
                <a:gd name="T44" fmla="*/ 2147483647 w 157"/>
                <a:gd name="T45" fmla="*/ 2147483647 h 147"/>
                <a:gd name="T46" fmla="*/ 2147483647 w 157"/>
                <a:gd name="T47" fmla="*/ 2147483647 h 147"/>
                <a:gd name="T48" fmla="*/ 2147483647 w 157"/>
                <a:gd name="T49" fmla="*/ 2147483647 h 147"/>
                <a:gd name="T50" fmla="*/ 2147483647 w 157"/>
                <a:gd name="T51" fmla="*/ 2147483647 h 147"/>
                <a:gd name="T52" fmla="*/ 2147483647 w 157"/>
                <a:gd name="T53" fmla="*/ 2147483647 h 147"/>
                <a:gd name="T54" fmla="*/ 2147483647 w 157"/>
                <a:gd name="T55" fmla="*/ 2147483647 h 147"/>
                <a:gd name="T56" fmla="*/ 2147483647 w 157"/>
                <a:gd name="T57" fmla="*/ 2147483647 h 147"/>
                <a:gd name="T58" fmla="*/ 2147483647 w 157"/>
                <a:gd name="T59" fmla="*/ 2147483647 h 147"/>
                <a:gd name="T60" fmla="*/ 2147483647 w 157"/>
                <a:gd name="T61" fmla="*/ 2147483647 h 147"/>
                <a:gd name="T62" fmla="*/ 2147483647 w 157"/>
                <a:gd name="T63" fmla="*/ 2147483647 h 147"/>
                <a:gd name="T64" fmla="*/ 2147483647 w 157"/>
                <a:gd name="T65" fmla="*/ 2147483647 h 147"/>
                <a:gd name="T66" fmla="*/ 2147483647 w 157"/>
                <a:gd name="T67" fmla="*/ 2147483647 h 14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57"/>
                <a:gd name="T103" fmla="*/ 0 h 147"/>
                <a:gd name="T104" fmla="*/ 157 w 157"/>
                <a:gd name="T105" fmla="*/ 147 h 14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57" h="147">
                  <a:moveTo>
                    <a:pt x="0" y="147"/>
                  </a:moveTo>
                  <a:lnTo>
                    <a:pt x="0" y="142"/>
                  </a:lnTo>
                  <a:lnTo>
                    <a:pt x="2" y="142"/>
                  </a:lnTo>
                  <a:lnTo>
                    <a:pt x="5" y="139"/>
                  </a:lnTo>
                  <a:lnTo>
                    <a:pt x="8" y="136"/>
                  </a:lnTo>
                  <a:lnTo>
                    <a:pt x="8" y="134"/>
                  </a:lnTo>
                  <a:lnTo>
                    <a:pt x="8" y="131"/>
                  </a:lnTo>
                  <a:lnTo>
                    <a:pt x="10" y="128"/>
                  </a:lnTo>
                  <a:lnTo>
                    <a:pt x="13" y="126"/>
                  </a:lnTo>
                  <a:lnTo>
                    <a:pt x="16" y="123"/>
                  </a:lnTo>
                  <a:lnTo>
                    <a:pt x="18" y="120"/>
                  </a:lnTo>
                  <a:lnTo>
                    <a:pt x="21" y="118"/>
                  </a:lnTo>
                  <a:lnTo>
                    <a:pt x="24" y="118"/>
                  </a:lnTo>
                  <a:lnTo>
                    <a:pt x="26" y="115"/>
                  </a:lnTo>
                  <a:lnTo>
                    <a:pt x="29" y="118"/>
                  </a:lnTo>
                  <a:lnTo>
                    <a:pt x="32" y="118"/>
                  </a:lnTo>
                  <a:lnTo>
                    <a:pt x="34" y="118"/>
                  </a:lnTo>
                  <a:lnTo>
                    <a:pt x="34" y="115"/>
                  </a:lnTo>
                  <a:lnTo>
                    <a:pt x="37" y="112"/>
                  </a:lnTo>
                  <a:lnTo>
                    <a:pt x="42" y="107"/>
                  </a:lnTo>
                  <a:lnTo>
                    <a:pt x="48" y="104"/>
                  </a:lnTo>
                  <a:lnTo>
                    <a:pt x="56" y="99"/>
                  </a:lnTo>
                  <a:lnTo>
                    <a:pt x="58" y="99"/>
                  </a:lnTo>
                  <a:lnTo>
                    <a:pt x="58" y="96"/>
                  </a:lnTo>
                  <a:lnTo>
                    <a:pt x="61" y="94"/>
                  </a:lnTo>
                  <a:lnTo>
                    <a:pt x="64" y="91"/>
                  </a:lnTo>
                  <a:lnTo>
                    <a:pt x="69" y="88"/>
                  </a:lnTo>
                  <a:lnTo>
                    <a:pt x="72" y="86"/>
                  </a:lnTo>
                  <a:lnTo>
                    <a:pt x="77" y="86"/>
                  </a:lnTo>
                  <a:lnTo>
                    <a:pt x="82" y="83"/>
                  </a:lnTo>
                  <a:lnTo>
                    <a:pt x="85" y="80"/>
                  </a:lnTo>
                  <a:lnTo>
                    <a:pt x="88" y="78"/>
                  </a:lnTo>
                  <a:lnTo>
                    <a:pt x="88" y="75"/>
                  </a:lnTo>
                  <a:lnTo>
                    <a:pt x="90" y="70"/>
                  </a:lnTo>
                  <a:lnTo>
                    <a:pt x="90" y="67"/>
                  </a:lnTo>
                  <a:lnTo>
                    <a:pt x="93" y="67"/>
                  </a:lnTo>
                  <a:lnTo>
                    <a:pt x="96" y="64"/>
                  </a:lnTo>
                  <a:lnTo>
                    <a:pt x="98" y="64"/>
                  </a:lnTo>
                  <a:lnTo>
                    <a:pt x="101" y="64"/>
                  </a:lnTo>
                  <a:lnTo>
                    <a:pt x="104" y="64"/>
                  </a:lnTo>
                  <a:lnTo>
                    <a:pt x="106" y="64"/>
                  </a:lnTo>
                  <a:lnTo>
                    <a:pt x="109" y="64"/>
                  </a:lnTo>
                  <a:lnTo>
                    <a:pt x="112" y="64"/>
                  </a:lnTo>
                  <a:lnTo>
                    <a:pt x="114" y="62"/>
                  </a:lnTo>
                  <a:lnTo>
                    <a:pt x="114" y="59"/>
                  </a:lnTo>
                  <a:lnTo>
                    <a:pt x="117" y="56"/>
                  </a:lnTo>
                  <a:lnTo>
                    <a:pt x="120" y="51"/>
                  </a:lnTo>
                  <a:lnTo>
                    <a:pt x="122" y="48"/>
                  </a:lnTo>
                  <a:lnTo>
                    <a:pt x="122" y="43"/>
                  </a:lnTo>
                  <a:lnTo>
                    <a:pt x="125" y="38"/>
                  </a:lnTo>
                  <a:lnTo>
                    <a:pt x="125" y="35"/>
                  </a:lnTo>
                  <a:lnTo>
                    <a:pt x="125" y="30"/>
                  </a:lnTo>
                  <a:lnTo>
                    <a:pt x="122" y="30"/>
                  </a:lnTo>
                  <a:lnTo>
                    <a:pt x="122" y="27"/>
                  </a:lnTo>
                  <a:lnTo>
                    <a:pt x="125" y="24"/>
                  </a:lnTo>
                  <a:lnTo>
                    <a:pt x="128" y="24"/>
                  </a:lnTo>
                  <a:lnTo>
                    <a:pt x="133" y="24"/>
                  </a:lnTo>
                  <a:lnTo>
                    <a:pt x="136" y="22"/>
                  </a:lnTo>
                  <a:lnTo>
                    <a:pt x="138" y="19"/>
                  </a:lnTo>
                  <a:lnTo>
                    <a:pt x="141" y="16"/>
                  </a:lnTo>
                  <a:lnTo>
                    <a:pt x="141" y="14"/>
                  </a:lnTo>
                  <a:lnTo>
                    <a:pt x="144" y="11"/>
                  </a:lnTo>
                  <a:lnTo>
                    <a:pt x="146" y="8"/>
                  </a:lnTo>
                  <a:lnTo>
                    <a:pt x="149" y="8"/>
                  </a:lnTo>
                  <a:lnTo>
                    <a:pt x="152" y="8"/>
                  </a:lnTo>
                  <a:lnTo>
                    <a:pt x="154" y="8"/>
                  </a:lnTo>
                  <a:lnTo>
                    <a:pt x="157" y="6"/>
                  </a:lnTo>
                  <a:lnTo>
                    <a:pt x="154" y="3"/>
                  </a:lnTo>
                  <a:lnTo>
                    <a:pt x="154" y="0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51" name="Freeform 1217"/>
            <p:cNvSpPr>
              <a:spLocks/>
            </p:cNvSpPr>
            <p:nvPr/>
          </p:nvSpPr>
          <p:spPr bwMode="auto">
            <a:xfrm>
              <a:off x="6108700" y="2363788"/>
              <a:ext cx="287338" cy="177800"/>
            </a:xfrm>
            <a:custGeom>
              <a:avLst/>
              <a:gdLst>
                <a:gd name="T0" fmla="*/ 2147483647 w 77"/>
                <a:gd name="T1" fmla="*/ 0 h 45"/>
                <a:gd name="T2" fmla="*/ 2147483647 w 77"/>
                <a:gd name="T3" fmla="*/ 2147483647 h 45"/>
                <a:gd name="T4" fmla="*/ 2147483647 w 77"/>
                <a:gd name="T5" fmla="*/ 2147483647 h 45"/>
                <a:gd name="T6" fmla="*/ 2147483647 w 77"/>
                <a:gd name="T7" fmla="*/ 2147483647 h 45"/>
                <a:gd name="T8" fmla="*/ 2147483647 w 77"/>
                <a:gd name="T9" fmla="*/ 2147483647 h 45"/>
                <a:gd name="T10" fmla="*/ 2147483647 w 77"/>
                <a:gd name="T11" fmla="*/ 2147483647 h 45"/>
                <a:gd name="T12" fmla="*/ 2147483647 w 77"/>
                <a:gd name="T13" fmla="*/ 2147483647 h 45"/>
                <a:gd name="T14" fmla="*/ 2147483647 w 77"/>
                <a:gd name="T15" fmla="*/ 2147483647 h 45"/>
                <a:gd name="T16" fmla="*/ 2147483647 w 77"/>
                <a:gd name="T17" fmla="*/ 2147483647 h 45"/>
                <a:gd name="T18" fmla="*/ 2147483647 w 77"/>
                <a:gd name="T19" fmla="*/ 2147483647 h 45"/>
                <a:gd name="T20" fmla="*/ 2147483647 w 77"/>
                <a:gd name="T21" fmla="*/ 2147483647 h 45"/>
                <a:gd name="T22" fmla="*/ 2147483647 w 77"/>
                <a:gd name="T23" fmla="*/ 2147483647 h 45"/>
                <a:gd name="T24" fmla="*/ 2147483647 w 77"/>
                <a:gd name="T25" fmla="*/ 2147483647 h 45"/>
                <a:gd name="T26" fmla="*/ 2147483647 w 77"/>
                <a:gd name="T27" fmla="*/ 2147483647 h 45"/>
                <a:gd name="T28" fmla="*/ 2147483647 w 77"/>
                <a:gd name="T29" fmla="*/ 2147483647 h 45"/>
                <a:gd name="T30" fmla="*/ 2147483647 w 77"/>
                <a:gd name="T31" fmla="*/ 2147483647 h 45"/>
                <a:gd name="T32" fmla="*/ 2147483647 w 77"/>
                <a:gd name="T33" fmla="*/ 2147483647 h 45"/>
                <a:gd name="T34" fmla="*/ 2147483647 w 77"/>
                <a:gd name="T35" fmla="*/ 2147483647 h 45"/>
                <a:gd name="T36" fmla="*/ 2147483647 w 77"/>
                <a:gd name="T37" fmla="*/ 2147483647 h 45"/>
                <a:gd name="T38" fmla="*/ 2147483647 w 77"/>
                <a:gd name="T39" fmla="*/ 2147483647 h 45"/>
                <a:gd name="T40" fmla="*/ 2147483647 w 77"/>
                <a:gd name="T41" fmla="*/ 2147483647 h 45"/>
                <a:gd name="T42" fmla="*/ 2147483647 w 77"/>
                <a:gd name="T43" fmla="*/ 2147483647 h 45"/>
                <a:gd name="T44" fmla="*/ 2147483647 w 77"/>
                <a:gd name="T45" fmla="*/ 2147483647 h 45"/>
                <a:gd name="T46" fmla="*/ 2147483647 w 77"/>
                <a:gd name="T47" fmla="*/ 2147483647 h 45"/>
                <a:gd name="T48" fmla="*/ 2147483647 w 77"/>
                <a:gd name="T49" fmla="*/ 2147483647 h 45"/>
                <a:gd name="T50" fmla="*/ 2147483647 w 77"/>
                <a:gd name="T51" fmla="*/ 2147483647 h 45"/>
                <a:gd name="T52" fmla="*/ 2147483647 w 77"/>
                <a:gd name="T53" fmla="*/ 2147483647 h 45"/>
                <a:gd name="T54" fmla="*/ 2147483647 w 77"/>
                <a:gd name="T55" fmla="*/ 2147483647 h 45"/>
                <a:gd name="T56" fmla="*/ 2147483647 w 77"/>
                <a:gd name="T57" fmla="*/ 2147483647 h 45"/>
                <a:gd name="T58" fmla="*/ 2147483647 w 77"/>
                <a:gd name="T59" fmla="*/ 2147483647 h 45"/>
                <a:gd name="T60" fmla="*/ 2147483647 w 77"/>
                <a:gd name="T61" fmla="*/ 2147483647 h 45"/>
                <a:gd name="T62" fmla="*/ 2147483647 w 77"/>
                <a:gd name="T63" fmla="*/ 2147483647 h 45"/>
                <a:gd name="T64" fmla="*/ 2147483647 w 77"/>
                <a:gd name="T65" fmla="*/ 2147483647 h 45"/>
                <a:gd name="T66" fmla="*/ 0 w 77"/>
                <a:gd name="T67" fmla="*/ 2147483647 h 4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77"/>
                <a:gd name="T103" fmla="*/ 0 h 45"/>
                <a:gd name="T104" fmla="*/ 77 w 77"/>
                <a:gd name="T105" fmla="*/ 45 h 4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77" h="45">
                  <a:moveTo>
                    <a:pt x="77" y="0"/>
                  </a:moveTo>
                  <a:lnTo>
                    <a:pt x="77" y="2"/>
                  </a:lnTo>
                  <a:lnTo>
                    <a:pt x="75" y="5"/>
                  </a:lnTo>
                  <a:lnTo>
                    <a:pt x="72" y="8"/>
                  </a:lnTo>
                  <a:lnTo>
                    <a:pt x="69" y="8"/>
                  </a:lnTo>
                  <a:lnTo>
                    <a:pt x="67" y="10"/>
                  </a:lnTo>
                  <a:lnTo>
                    <a:pt x="64" y="10"/>
                  </a:lnTo>
                  <a:lnTo>
                    <a:pt x="64" y="13"/>
                  </a:lnTo>
                  <a:lnTo>
                    <a:pt x="61" y="16"/>
                  </a:lnTo>
                  <a:lnTo>
                    <a:pt x="59" y="16"/>
                  </a:lnTo>
                  <a:lnTo>
                    <a:pt x="56" y="16"/>
                  </a:lnTo>
                  <a:lnTo>
                    <a:pt x="51" y="13"/>
                  </a:lnTo>
                  <a:lnTo>
                    <a:pt x="48" y="16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5" y="21"/>
                  </a:lnTo>
                  <a:lnTo>
                    <a:pt x="43" y="24"/>
                  </a:lnTo>
                  <a:lnTo>
                    <a:pt x="40" y="24"/>
                  </a:lnTo>
                  <a:lnTo>
                    <a:pt x="37" y="24"/>
                  </a:lnTo>
                  <a:lnTo>
                    <a:pt x="35" y="24"/>
                  </a:lnTo>
                  <a:lnTo>
                    <a:pt x="32" y="26"/>
                  </a:lnTo>
                  <a:lnTo>
                    <a:pt x="29" y="29"/>
                  </a:lnTo>
                  <a:lnTo>
                    <a:pt x="29" y="31"/>
                  </a:lnTo>
                  <a:lnTo>
                    <a:pt x="27" y="34"/>
                  </a:lnTo>
                  <a:lnTo>
                    <a:pt x="24" y="34"/>
                  </a:lnTo>
                  <a:lnTo>
                    <a:pt x="21" y="34"/>
                  </a:lnTo>
                  <a:lnTo>
                    <a:pt x="16" y="34"/>
                  </a:lnTo>
                  <a:lnTo>
                    <a:pt x="11" y="31"/>
                  </a:lnTo>
                  <a:lnTo>
                    <a:pt x="8" y="31"/>
                  </a:lnTo>
                  <a:lnTo>
                    <a:pt x="8" y="34"/>
                  </a:lnTo>
                  <a:lnTo>
                    <a:pt x="5" y="34"/>
                  </a:lnTo>
                  <a:lnTo>
                    <a:pt x="3" y="37"/>
                  </a:lnTo>
                  <a:lnTo>
                    <a:pt x="3" y="42"/>
                  </a:lnTo>
                  <a:lnTo>
                    <a:pt x="0" y="45"/>
                  </a:lnTo>
                </a:path>
              </a:pathLst>
            </a:custGeom>
            <a:noFill/>
            <a:ln w="4763">
              <a:solidFill>
                <a:srgbClr val="508B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52" name="Freeform 1218"/>
            <p:cNvSpPr>
              <a:spLocks/>
            </p:cNvSpPr>
            <p:nvPr/>
          </p:nvSpPr>
          <p:spPr bwMode="auto">
            <a:xfrm>
              <a:off x="3538538" y="5256213"/>
              <a:ext cx="36512" cy="31750"/>
            </a:xfrm>
            <a:custGeom>
              <a:avLst/>
              <a:gdLst>
                <a:gd name="T0" fmla="*/ 2147483647 w 10"/>
                <a:gd name="T1" fmla="*/ 2147483647 h 8"/>
                <a:gd name="T2" fmla="*/ 2147483647 w 10"/>
                <a:gd name="T3" fmla="*/ 0 h 8"/>
                <a:gd name="T4" fmla="*/ 2147483647 w 10"/>
                <a:gd name="T5" fmla="*/ 2147483647 h 8"/>
                <a:gd name="T6" fmla="*/ 2147483647 w 10"/>
                <a:gd name="T7" fmla="*/ 2147483647 h 8"/>
                <a:gd name="T8" fmla="*/ 2147483647 w 10"/>
                <a:gd name="T9" fmla="*/ 2147483647 h 8"/>
                <a:gd name="T10" fmla="*/ 0 w 10"/>
                <a:gd name="T11" fmla="*/ 2147483647 h 8"/>
                <a:gd name="T12" fmla="*/ 2147483647 w 10"/>
                <a:gd name="T13" fmla="*/ 2147483647 h 8"/>
                <a:gd name="T14" fmla="*/ 2147483647 w 10"/>
                <a:gd name="T15" fmla="*/ 2147483647 h 8"/>
                <a:gd name="T16" fmla="*/ 2147483647 w 10"/>
                <a:gd name="T17" fmla="*/ 214748364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8"/>
                <a:gd name="T29" fmla="*/ 10 w 10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8">
                  <a:moveTo>
                    <a:pt x="10" y="5"/>
                  </a:moveTo>
                  <a:lnTo>
                    <a:pt x="10" y="0"/>
                  </a:lnTo>
                  <a:lnTo>
                    <a:pt x="8" y="3"/>
                  </a:lnTo>
                  <a:lnTo>
                    <a:pt x="5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2" y="8"/>
                  </a:lnTo>
                  <a:lnTo>
                    <a:pt x="5" y="5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FF8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53" name="Freeform 1219"/>
            <p:cNvSpPr>
              <a:spLocks/>
            </p:cNvSpPr>
            <p:nvPr/>
          </p:nvSpPr>
          <p:spPr bwMode="auto">
            <a:xfrm>
              <a:off x="4189413" y="3944938"/>
              <a:ext cx="47625" cy="22225"/>
            </a:xfrm>
            <a:custGeom>
              <a:avLst/>
              <a:gdLst>
                <a:gd name="T0" fmla="*/ 2147483647 w 13"/>
                <a:gd name="T1" fmla="*/ 2147483647 h 6"/>
                <a:gd name="T2" fmla="*/ 2147483647 w 13"/>
                <a:gd name="T3" fmla="*/ 2147483647 h 6"/>
                <a:gd name="T4" fmla="*/ 2147483647 w 13"/>
                <a:gd name="T5" fmla="*/ 2147483647 h 6"/>
                <a:gd name="T6" fmla="*/ 2147483647 w 13"/>
                <a:gd name="T7" fmla="*/ 0 h 6"/>
                <a:gd name="T8" fmla="*/ 2147483647 w 13"/>
                <a:gd name="T9" fmla="*/ 0 h 6"/>
                <a:gd name="T10" fmla="*/ 0 w 13"/>
                <a:gd name="T11" fmla="*/ 0 h 6"/>
                <a:gd name="T12" fmla="*/ 0 w 13"/>
                <a:gd name="T13" fmla="*/ 2147483647 h 6"/>
                <a:gd name="T14" fmla="*/ 2147483647 w 13"/>
                <a:gd name="T15" fmla="*/ 2147483647 h 6"/>
                <a:gd name="T16" fmla="*/ 2147483647 w 13"/>
                <a:gd name="T17" fmla="*/ 2147483647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6"/>
                <a:gd name="T29" fmla="*/ 13 w 13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6">
                  <a:moveTo>
                    <a:pt x="11" y="6"/>
                  </a:moveTo>
                  <a:lnTo>
                    <a:pt x="11" y="3"/>
                  </a:lnTo>
                  <a:lnTo>
                    <a:pt x="13" y="3"/>
                  </a:lnTo>
                  <a:lnTo>
                    <a:pt x="11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6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FF8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54" name="Freeform 1220"/>
            <p:cNvSpPr>
              <a:spLocks/>
            </p:cNvSpPr>
            <p:nvPr/>
          </p:nvSpPr>
          <p:spPr bwMode="auto">
            <a:xfrm>
              <a:off x="4127500" y="3238500"/>
              <a:ext cx="39688" cy="52388"/>
            </a:xfrm>
            <a:custGeom>
              <a:avLst/>
              <a:gdLst>
                <a:gd name="T0" fmla="*/ 2147483647 w 11"/>
                <a:gd name="T1" fmla="*/ 2147483647 h 13"/>
                <a:gd name="T2" fmla="*/ 2147483647 w 11"/>
                <a:gd name="T3" fmla="*/ 2147483647 h 13"/>
                <a:gd name="T4" fmla="*/ 2147483647 w 11"/>
                <a:gd name="T5" fmla="*/ 0 h 13"/>
                <a:gd name="T6" fmla="*/ 2147483647 w 11"/>
                <a:gd name="T7" fmla="*/ 2147483647 h 13"/>
                <a:gd name="T8" fmla="*/ 0 w 11"/>
                <a:gd name="T9" fmla="*/ 2147483647 h 13"/>
                <a:gd name="T10" fmla="*/ 0 w 11"/>
                <a:gd name="T11" fmla="*/ 2147483647 h 13"/>
                <a:gd name="T12" fmla="*/ 2147483647 w 11"/>
                <a:gd name="T13" fmla="*/ 2147483647 h 13"/>
                <a:gd name="T14" fmla="*/ 2147483647 w 11"/>
                <a:gd name="T15" fmla="*/ 2147483647 h 13"/>
                <a:gd name="T16" fmla="*/ 2147483647 w 11"/>
                <a:gd name="T17" fmla="*/ 2147483647 h 13"/>
                <a:gd name="T18" fmla="*/ 2147483647 w 11"/>
                <a:gd name="T19" fmla="*/ 2147483647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"/>
                <a:gd name="T31" fmla="*/ 0 h 13"/>
                <a:gd name="T32" fmla="*/ 11 w 11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" h="13">
                  <a:moveTo>
                    <a:pt x="11" y="10"/>
                  </a:moveTo>
                  <a:lnTo>
                    <a:pt x="11" y="5"/>
                  </a:lnTo>
                  <a:lnTo>
                    <a:pt x="3" y="0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8"/>
                  </a:lnTo>
                  <a:lnTo>
                    <a:pt x="3" y="8"/>
                  </a:lnTo>
                  <a:lnTo>
                    <a:pt x="5" y="10"/>
                  </a:lnTo>
                  <a:lnTo>
                    <a:pt x="8" y="13"/>
                  </a:lnTo>
                  <a:lnTo>
                    <a:pt x="11" y="10"/>
                  </a:lnTo>
                  <a:close/>
                </a:path>
              </a:pathLst>
            </a:custGeom>
            <a:solidFill>
              <a:srgbClr val="FF8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55" name="Freeform 1221"/>
            <p:cNvSpPr>
              <a:spLocks/>
            </p:cNvSpPr>
            <p:nvPr/>
          </p:nvSpPr>
          <p:spPr bwMode="auto">
            <a:xfrm>
              <a:off x="4176713" y="3713163"/>
              <a:ext cx="60325" cy="39687"/>
            </a:xfrm>
            <a:custGeom>
              <a:avLst/>
              <a:gdLst>
                <a:gd name="T0" fmla="*/ 2147483647 w 16"/>
                <a:gd name="T1" fmla="*/ 2147483647 h 10"/>
                <a:gd name="T2" fmla="*/ 2147483647 w 16"/>
                <a:gd name="T3" fmla="*/ 2147483647 h 10"/>
                <a:gd name="T4" fmla="*/ 2147483647 w 16"/>
                <a:gd name="T5" fmla="*/ 2147483647 h 10"/>
                <a:gd name="T6" fmla="*/ 2147483647 w 16"/>
                <a:gd name="T7" fmla="*/ 2147483647 h 10"/>
                <a:gd name="T8" fmla="*/ 2147483647 w 16"/>
                <a:gd name="T9" fmla="*/ 2147483647 h 10"/>
                <a:gd name="T10" fmla="*/ 2147483647 w 16"/>
                <a:gd name="T11" fmla="*/ 2147483647 h 10"/>
                <a:gd name="T12" fmla="*/ 2147483647 w 16"/>
                <a:gd name="T13" fmla="*/ 0 h 10"/>
                <a:gd name="T14" fmla="*/ 2147483647 w 16"/>
                <a:gd name="T15" fmla="*/ 2147483647 h 10"/>
                <a:gd name="T16" fmla="*/ 2147483647 w 16"/>
                <a:gd name="T17" fmla="*/ 2147483647 h 10"/>
                <a:gd name="T18" fmla="*/ 0 w 16"/>
                <a:gd name="T19" fmla="*/ 2147483647 h 10"/>
                <a:gd name="T20" fmla="*/ 0 w 16"/>
                <a:gd name="T21" fmla="*/ 2147483647 h 10"/>
                <a:gd name="T22" fmla="*/ 2147483647 w 16"/>
                <a:gd name="T23" fmla="*/ 2147483647 h 10"/>
                <a:gd name="T24" fmla="*/ 2147483647 w 16"/>
                <a:gd name="T25" fmla="*/ 2147483647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10"/>
                <a:gd name="T41" fmla="*/ 16 w 16"/>
                <a:gd name="T42" fmla="*/ 10 h 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10">
                  <a:moveTo>
                    <a:pt x="6" y="10"/>
                  </a:moveTo>
                  <a:lnTo>
                    <a:pt x="8" y="8"/>
                  </a:lnTo>
                  <a:lnTo>
                    <a:pt x="14" y="10"/>
                  </a:lnTo>
                  <a:lnTo>
                    <a:pt x="16" y="8"/>
                  </a:lnTo>
                  <a:lnTo>
                    <a:pt x="14" y="5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8" y="8"/>
                  </a:lnTo>
                  <a:lnTo>
                    <a:pt x="6" y="5"/>
                  </a:lnTo>
                  <a:lnTo>
                    <a:pt x="0" y="5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6" y="10"/>
                  </a:lnTo>
                  <a:close/>
                </a:path>
              </a:pathLst>
            </a:custGeom>
            <a:solidFill>
              <a:srgbClr val="FF8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56" name="Freeform 1222"/>
            <p:cNvSpPr>
              <a:spLocks/>
            </p:cNvSpPr>
            <p:nvPr/>
          </p:nvSpPr>
          <p:spPr bwMode="auto">
            <a:xfrm>
              <a:off x="4595813" y="3903663"/>
              <a:ext cx="60325" cy="63500"/>
            </a:xfrm>
            <a:custGeom>
              <a:avLst/>
              <a:gdLst>
                <a:gd name="T0" fmla="*/ 2147483647 w 16"/>
                <a:gd name="T1" fmla="*/ 2147483647 h 16"/>
                <a:gd name="T2" fmla="*/ 2147483647 w 16"/>
                <a:gd name="T3" fmla="*/ 2147483647 h 16"/>
                <a:gd name="T4" fmla="*/ 2147483647 w 16"/>
                <a:gd name="T5" fmla="*/ 2147483647 h 16"/>
                <a:gd name="T6" fmla="*/ 2147483647 w 16"/>
                <a:gd name="T7" fmla="*/ 2147483647 h 16"/>
                <a:gd name="T8" fmla="*/ 2147483647 w 16"/>
                <a:gd name="T9" fmla="*/ 2147483647 h 16"/>
                <a:gd name="T10" fmla="*/ 2147483647 w 16"/>
                <a:gd name="T11" fmla="*/ 2147483647 h 16"/>
                <a:gd name="T12" fmla="*/ 2147483647 w 16"/>
                <a:gd name="T13" fmla="*/ 0 h 16"/>
                <a:gd name="T14" fmla="*/ 2147483647 w 16"/>
                <a:gd name="T15" fmla="*/ 0 h 16"/>
                <a:gd name="T16" fmla="*/ 2147483647 w 16"/>
                <a:gd name="T17" fmla="*/ 2147483647 h 16"/>
                <a:gd name="T18" fmla="*/ 0 w 16"/>
                <a:gd name="T19" fmla="*/ 2147483647 h 16"/>
                <a:gd name="T20" fmla="*/ 2147483647 w 16"/>
                <a:gd name="T21" fmla="*/ 2147483647 h 16"/>
                <a:gd name="T22" fmla="*/ 2147483647 w 16"/>
                <a:gd name="T23" fmla="*/ 2147483647 h 1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6"/>
                <a:gd name="T37" fmla="*/ 0 h 16"/>
                <a:gd name="T38" fmla="*/ 16 w 16"/>
                <a:gd name="T39" fmla="*/ 16 h 1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6" h="16">
                  <a:moveTo>
                    <a:pt x="8" y="8"/>
                  </a:moveTo>
                  <a:lnTo>
                    <a:pt x="11" y="5"/>
                  </a:lnTo>
                  <a:lnTo>
                    <a:pt x="14" y="8"/>
                  </a:lnTo>
                  <a:lnTo>
                    <a:pt x="16" y="8"/>
                  </a:lnTo>
                  <a:lnTo>
                    <a:pt x="16" y="5"/>
                  </a:lnTo>
                  <a:lnTo>
                    <a:pt x="14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0" y="8"/>
                  </a:lnTo>
                  <a:lnTo>
                    <a:pt x="3" y="16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FF8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57" name="Freeform 1223"/>
            <p:cNvSpPr>
              <a:spLocks/>
            </p:cNvSpPr>
            <p:nvPr/>
          </p:nvSpPr>
          <p:spPr bwMode="auto">
            <a:xfrm>
              <a:off x="3937000" y="3449638"/>
              <a:ext cx="39688" cy="61912"/>
            </a:xfrm>
            <a:custGeom>
              <a:avLst/>
              <a:gdLst>
                <a:gd name="T0" fmla="*/ 2147483647 w 11"/>
                <a:gd name="T1" fmla="*/ 2147483647 h 16"/>
                <a:gd name="T2" fmla="*/ 2147483647 w 11"/>
                <a:gd name="T3" fmla="*/ 2147483647 h 16"/>
                <a:gd name="T4" fmla="*/ 2147483647 w 11"/>
                <a:gd name="T5" fmla="*/ 0 h 16"/>
                <a:gd name="T6" fmla="*/ 2147483647 w 11"/>
                <a:gd name="T7" fmla="*/ 2147483647 h 16"/>
                <a:gd name="T8" fmla="*/ 0 w 11"/>
                <a:gd name="T9" fmla="*/ 2147483647 h 16"/>
                <a:gd name="T10" fmla="*/ 2147483647 w 11"/>
                <a:gd name="T11" fmla="*/ 2147483647 h 16"/>
                <a:gd name="T12" fmla="*/ 2147483647 w 11"/>
                <a:gd name="T13" fmla="*/ 2147483647 h 16"/>
                <a:gd name="T14" fmla="*/ 2147483647 w 11"/>
                <a:gd name="T15" fmla="*/ 214748364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"/>
                <a:gd name="T25" fmla="*/ 0 h 16"/>
                <a:gd name="T26" fmla="*/ 11 w 11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" h="16">
                  <a:moveTo>
                    <a:pt x="8" y="16"/>
                  </a:moveTo>
                  <a:lnTo>
                    <a:pt x="11" y="5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8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8" y="16"/>
                  </a:lnTo>
                  <a:close/>
                </a:path>
              </a:pathLst>
            </a:custGeom>
            <a:solidFill>
              <a:srgbClr val="FF8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58" name="Freeform 1224"/>
            <p:cNvSpPr>
              <a:spLocks/>
            </p:cNvSpPr>
            <p:nvPr/>
          </p:nvSpPr>
          <p:spPr bwMode="auto">
            <a:xfrm>
              <a:off x="2036763" y="6367463"/>
              <a:ext cx="69850" cy="41275"/>
            </a:xfrm>
            <a:custGeom>
              <a:avLst/>
              <a:gdLst>
                <a:gd name="T0" fmla="*/ 2147483647 w 18"/>
                <a:gd name="T1" fmla="*/ 2147483647 h 11"/>
                <a:gd name="T2" fmla="*/ 2147483647 w 18"/>
                <a:gd name="T3" fmla="*/ 2147483647 h 11"/>
                <a:gd name="T4" fmla="*/ 2147483647 w 18"/>
                <a:gd name="T5" fmla="*/ 2147483647 h 11"/>
                <a:gd name="T6" fmla="*/ 2147483647 w 18"/>
                <a:gd name="T7" fmla="*/ 2147483647 h 11"/>
                <a:gd name="T8" fmla="*/ 2147483647 w 18"/>
                <a:gd name="T9" fmla="*/ 0 h 11"/>
                <a:gd name="T10" fmla="*/ 2147483647 w 18"/>
                <a:gd name="T11" fmla="*/ 0 h 11"/>
                <a:gd name="T12" fmla="*/ 2147483647 w 18"/>
                <a:gd name="T13" fmla="*/ 2147483647 h 11"/>
                <a:gd name="T14" fmla="*/ 0 w 18"/>
                <a:gd name="T15" fmla="*/ 2147483647 h 11"/>
                <a:gd name="T16" fmla="*/ 0 w 18"/>
                <a:gd name="T17" fmla="*/ 2147483647 h 11"/>
                <a:gd name="T18" fmla="*/ 2147483647 w 18"/>
                <a:gd name="T19" fmla="*/ 2147483647 h 11"/>
                <a:gd name="T20" fmla="*/ 2147483647 w 18"/>
                <a:gd name="T21" fmla="*/ 2147483647 h 11"/>
                <a:gd name="T22" fmla="*/ 2147483647 w 18"/>
                <a:gd name="T23" fmla="*/ 2147483647 h 11"/>
                <a:gd name="T24" fmla="*/ 2147483647 w 18"/>
                <a:gd name="T25" fmla="*/ 2147483647 h 1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11"/>
                <a:gd name="T41" fmla="*/ 18 w 18"/>
                <a:gd name="T42" fmla="*/ 11 h 1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11">
                  <a:moveTo>
                    <a:pt x="13" y="8"/>
                  </a:moveTo>
                  <a:lnTo>
                    <a:pt x="16" y="8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8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5" y="5"/>
                  </a:lnTo>
                  <a:lnTo>
                    <a:pt x="8" y="11"/>
                  </a:lnTo>
                  <a:lnTo>
                    <a:pt x="10" y="8"/>
                  </a:lnTo>
                  <a:lnTo>
                    <a:pt x="13" y="8"/>
                  </a:lnTo>
                  <a:close/>
                </a:path>
              </a:pathLst>
            </a:custGeom>
            <a:solidFill>
              <a:srgbClr val="FF8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59" name="Freeform 1225"/>
            <p:cNvSpPr>
              <a:spLocks/>
            </p:cNvSpPr>
            <p:nvPr/>
          </p:nvSpPr>
          <p:spPr bwMode="auto">
            <a:xfrm>
              <a:off x="6305550" y="5214938"/>
              <a:ext cx="23813" cy="22225"/>
            </a:xfrm>
            <a:custGeom>
              <a:avLst/>
              <a:gdLst>
                <a:gd name="T0" fmla="*/ 2147483647 w 6"/>
                <a:gd name="T1" fmla="*/ 2147483647 h 6"/>
                <a:gd name="T2" fmla="*/ 2147483647 w 6"/>
                <a:gd name="T3" fmla="*/ 2147483647 h 6"/>
                <a:gd name="T4" fmla="*/ 2147483647 w 6"/>
                <a:gd name="T5" fmla="*/ 0 h 6"/>
                <a:gd name="T6" fmla="*/ 0 w 6"/>
                <a:gd name="T7" fmla="*/ 2147483647 h 6"/>
                <a:gd name="T8" fmla="*/ 2147483647 w 6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6"/>
                <a:gd name="T17" fmla="*/ 6 w 6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6">
                  <a:moveTo>
                    <a:pt x="3" y="6"/>
                  </a:moveTo>
                  <a:lnTo>
                    <a:pt x="6" y="3"/>
                  </a:lnTo>
                  <a:lnTo>
                    <a:pt x="3" y="0"/>
                  </a:lnTo>
                  <a:lnTo>
                    <a:pt x="0" y="3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FF8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60" name="Freeform 1226"/>
            <p:cNvSpPr>
              <a:spLocks/>
            </p:cNvSpPr>
            <p:nvPr/>
          </p:nvSpPr>
          <p:spPr bwMode="auto">
            <a:xfrm>
              <a:off x="6275388" y="5741988"/>
              <a:ext cx="22225" cy="9525"/>
            </a:xfrm>
            <a:custGeom>
              <a:avLst/>
              <a:gdLst>
                <a:gd name="T0" fmla="*/ 2147483647 w 6"/>
                <a:gd name="T1" fmla="*/ 2147483647 h 2"/>
                <a:gd name="T2" fmla="*/ 2147483647 w 6"/>
                <a:gd name="T3" fmla="*/ 0 h 2"/>
                <a:gd name="T4" fmla="*/ 0 w 6"/>
                <a:gd name="T5" fmla="*/ 0 h 2"/>
                <a:gd name="T6" fmla="*/ 2147483647 w 6"/>
                <a:gd name="T7" fmla="*/ 2147483647 h 2"/>
                <a:gd name="T8" fmla="*/ 2147483647 w 6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2"/>
                <a:gd name="T17" fmla="*/ 6 w 6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2">
                  <a:moveTo>
                    <a:pt x="6" y="2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2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FF8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61" name="Freeform 1227"/>
            <p:cNvSpPr>
              <a:spLocks/>
            </p:cNvSpPr>
            <p:nvPr/>
          </p:nvSpPr>
          <p:spPr bwMode="auto">
            <a:xfrm>
              <a:off x="6138863" y="5237163"/>
              <a:ext cx="17462" cy="19050"/>
            </a:xfrm>
            <a:custGeom>
              <a:avLst/>
              <a:gdLst>
                <a:gd name="T0" fmla="*/ 2147483647 w 5"/>
                <a:gd name="T1" fmla="*/ 2147483647 h 5"/>
                <a:gd name="T2" fmla="*/ 2147483647 w 5"/>
                <a:gd name="T3" fmla="*/ 2147483647 h 5"/>
                <a:gd name="T4" fmla="*/ 2147483647 w 5"/>
                <a:gd name="T5" fmla="*/ 2147483647 h 5"/>
                <a:gd name="T6" fmla="*/ 2147483647 w 5"/>
                <a:gd name="T7" fmla="*/ 0 h 5"/>
                <a:gd name="T8" fmla="*/ 0 w 5"/>
                <a:gd name="T9" fmla="*/ 2147483647 h 5"/>
                <a:gd name="T10" fmla="*/ 2147483647 w 5"/>
                <a:gd name="T11" fmla="*/ 2147483647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5"/>
                <a:gd name="T20" fmla="*/ 5 w 5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5">
                  <a:moveTo>
                    <a:pt x="3" y="5"/>
                  </a:moveTo>
                  <a:lnTo>
                    <a:pt x="5" y="5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5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FF8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62" name="Freeform 1228"/>
            <p:cNvSpPr>
              <a:spLocks/>
            </p:cNvSpPr>
            <p:nvPr/>
          </p:nvSpPr>
          <p:spPr bwMode="auto">
            <a:xfrm>
              <a:off x="6367463" y="5700713"/>
              <a:ext cx="20637" cy="31750"/>
            </a:xfrm>
            <a:custGeom>
              <a:avLst/>
              <a:gdLst>
                <a:gd name="T0" fmla="*/ 2147483647 w 6"/>
                <a:gd name="T1" fmla="*/ 2147483647 h 8"/>
                <a:gd name="T2" fmla="*/ 2147483647 w 6"/>
                <a:gd name="T3" fmla="*/ 0 h 8"/>
                <a:gd name="T4" fmla="*/ 2147483647 w 6"/>
                <a:gd name="T5" fmla="*/ 0 h 8"/>
                <a:gd name="T6" fmla="*/ 2147483647 w 6"/>
                <a:gd name="T7" fmla="*/ 2147483647 h 8"/>
                <a:gd name="T8" fmla="*/ 0 w 6"/>
                <a:gd name="T9" fmla="*/ 2147483647 h 8"/>
                <a:gd name="T10" fmla="*/ 2147483647 w 6"/>
                <a:gd name="T11" fmla="*/ 2147483647 h 8"/>
                <a:gd name="T12" fmla="*/ 2147483647 w 6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8"/>
                <a:gd name="T23" fmla="*/ 6 w 6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8">
                  <a:moveTo>
                    <a:pt x="6" y="8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0" y="5"/>
                  </a:lnTo>
                  <a:lnTo>
                    <a:pt x="3" y="8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FF8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63" name="Freeform 1229"/>
            <p:cNvSpPr>
              <a:spLocks/>
            </p:cNvSpPr>
            <p:nvPr/>
          </p:nvSpPr>
          <p:spPr bwMode="auto">
            <a:xfrm>
              <a:off x="6376988" y="5573713"/>
              <a:ext cx="31750" cy="31750"/>
            </a:xfrm>
            <a:custGeom>
              <a:avLst/>
              <a:gdLst>
                <a:gd name="T0" fmla="*/ 2147483647 w 8"/>
                <a:gd name="T1" fmla="*/ 2147483647 h 8"/>
                <a:gd name="T2" fmla="*/ 2147483647 w 8"/>
                <a:gd name="T3" fmla="*/ 2147483647 h 8"/>
                <a:gd name="T4" fmla="*/ 2147483647 w 8"/>
                <a:gd name="T5" fmla="*/ 0 h 8"/>
                <a:gd name="T6" fmla="*/ 0 w 8"/>
                <a:gd name="T7" fmla="*/ 2147483647 h 8"/>
                <a:gd name="T8" fmla="*/ 2147483647 w 8"/>
                <a:gd name="T9" fmla="*/ 2147483647 h 8"/>
                <a:gd name="T10" fmla="*/ 2147483647 w 8"/>
                <a:gd name="T11" fmla="*/ 2147483647 h 8"/>
                <a:gd name="T12" fmla="*/ 2147483647 w 8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8"/>
                <a:gd name="T23" fmla="*/ 8 w 8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8">
                  <a:moveTo>
                    <a:pt x="5" y="8"/>
                  </a:moveTo>
                  <a:lnTo>
                    <a:pt x="8" y="5"/>
                  </a:lnTo>
                  <a:lnTo>
                    <a:pt x="3" y="0"/>
                  </a:lnTo>
                  <a:lnTo>
                    <a:pt x="0" y="3"/>
                  </a:lnTo>
                  <a:lnTo>
                    <a:pt x="3" y="5"/>
                  </a:lnTo>
                  <a:lnTo>
                    <a:pt x="3" y="8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FF8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64" name="Rectangle 1230"/>
            <p:cNvSpPr>
              <a:spLocks noChangeArrowheads="1"/>
            </p:cNvSpPr>
            <p:nvPr/>
          </p:nvSpPr>
          <p:spPr bwMode="auto">
            <a:xfrm>
              <a:off x="5688013" y="5741988"/>
              <a:ext cx="17462" cy="23812"/>
            </a:xfrm>
            <a:prstGeom prst="rect">
              <a:avLst/>
            </a:prstGeom>
            <a:solidFill>
              <a:srgbClr val="FF8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365" name="Freeform 1231"/>
            <p:cNvSpPr>
              <a:spLocks/>
            </p:cNvSpPr>
            <p:nvPr/>
          </p:nvSpPr>
          <p:spPr bwMode="auto">
            <a:xfrm>
              <a:off x="7505700" y="5116513"/>
              <a:ext cx="53975" cy="33337"/>
            </a:xfrm>
            <a:custGeom>
              <a:avLst/>
              <a:gdLst>
                <a:gd name="T0" fmla="*/ 2147483647 w 14"/>
                <a:gd name="T1" fmla="*/ 2147483647 h 8"/>
                <a:gd name="T2" fmla="*/ 2147483647 w 14"/>
                <a:gd name="T3" fmla="*/ 2147483647 h 8"/>
                <a:gd name="T4" fmla="*/ 2147483647 w 14"/>
                <a:gd name="T5" fmla="*/ 2147483647 h 8"/>
                <a:gd name="T6" fmla="*/ 2147483647 w 14"/>
                <a:gd name="T7" fmla="*/ 2147483647 h 8"/>
                <a:gd name="T8" fmla="*/ 2147483647 w 14"/>
                <a:gd name="T9" fmla="*/ 0 h 8"/>
                <a:gd name="T10" fmla="*/ 0 w 14"/>
                <a:gd name="T11" fmla="*/ 2147483647 h 8"/>
                <a:gd name="T12" fmla="*/ 2147483647 w 14"/>
                <a:gd name="T13" fmla="*/ 2147483647 h 8"/>
                <a:gd name="T14" fmla="*/ 2147483647 w 14"/>
                <a:gd name="T15" fmla="*/ 2147483647 h 8"/>
                <a:gd name="T16" fmla="*/ 2147483647 w 14"/>
                <a:gd name="T17" fmla="*/ 2147483647 h 8"/>
                <a:gd name="T18" fmla="*/ 2147483647 w 14"/>
                <a:gd name="T19" fmla="*/ 2147483647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8"/>
                <a:gd name="T32" fmla="*/ 14 w 14"/>
                <a:gd name="T33" fmla="*/ 8 h 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8">
                  <a:moveTo>
                    <a:pt x="14" y="3"/>
                  </a:moveTo>
                  <a:lnTo>
                    <a:pt x="11" y="3"/>
                  </a:lnTo>
                  <a:lnTo>
                    <a:pt x="8" y="3"/>
                  </a:lnTo>
                  <a:lnTo>
                    <a:pt x="6" y="3"/>
                  </a:lnTo>
                  <a:lnTo>
                    <a:pt x="3" y="0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6"/>
                  </a:lnTo>
                  <a:lnTo>
                    <a:pt x="6" y="8"/>
                  </a:lnTo>
                  <a:lnTo>
                    <a:pt x="14" y="3"/>
                  </a:lnTo>
                  <a:close/>
                </a:path>
              </a:pathLst>
            </a:custGeom>
            <a:solidFill>
              <a:srgbClr val="FF8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66" name="Freeform 1232"/>
            <p:cNvSpPr>
              <a:spLocks/>
            </p:cNvSpPr>
            <p:nvPr/>
          </p:nvSpPr>
          <p:spPr bwMode="auto">
            <a:xfrm>
              <a:off x="6335713" y="5942013"/>
              <a:ext cx="41275" cy="33337"/>
            </a:xfrm>
            <a:custGeom>
              <a:avLst/>
              <a:gdLst>
                <a:gd name="T0" fmla="*/ 2147483647 w 11"/>
                <a:gd name="T1" fmla="*/ 2147483647 h 8"/>
                <a:gd name="T2" fmla="*/ 2147483647 w 11"/>
                <a:gd name="T3" fmla="*/ 2147483647 h 8"/>
                <a:gd name="T4" fmla="*/ 2147483647 w 11"/>
                <a:gd name="T5" fmla="*/ 2147483647 h 8"/>
                <a:gd name="T6" fmla="*/ 2147483647 w 11"/>
                <a:gd name="T7" fmla="*/ 0 h 8"/>
                <a:gd name="T8" fmla="*/ 0 w 11"/>
                <a:gd name="T9" fmla="*/ 2147483647 h 8"/>
                <a:gd name="T10" fmla="*/ 0 w 11"/>
                <a:gd name="T11" fmla="*/ 2147483647 h 8"/>
                <a:gd name="T12" fmla="*/ 2147483647 w 11"/>
                <a:gd name="T13" fmla="*/ 2147483647 h 8"/>
                <a:gd name="T14" fmla="*/ 2147483647 w 11"/>
                <a:gd name="T15" fmla="*/ 2147483647 h 8"/>
                <a:gd name="T16" fmla="*/ 2147483647 w 11"/>
                <a:gd name="T17" fmla="*/ 2147483647 h 8"/>
                <a:gd name="T18" fmla="*/ 2147483647 w 11"/>
                <a:gd name="T19" fmla="*/ 2147483647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"/>
                <a:gd name="T31" fmla="*/ 0 h 8"/>
                <a:gd name="T32" fmla="*/ 11 w 11"/>
                <a:gd name="T33" fmla="*/ 8 h 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" h="8">
                  <a:moveTo>
                    <a:pt x="11" y="6"/>
                  </a:moveTo>
                  <a:lnTo>
                    <a:pt x="8" y="3"/>
                  </a:lnTo>
                  <a:lnTo>
                    <a:pt x="8" y="6"/>
                  </a:lnTo>
                  <a:lnTo>
                    <a:pt x="6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3" y="6"/>
                  </a:lnTo>
                  <a:lnTo>
                    <a:pt x="6" y="6"/>
                  </a:lnTo>
                  <a:lnTo>
                    <a:pt x="8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FF8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67" name="Freeform 1233"/>
            <p:cNvSpPr>
              <a:spLocks/>
            </p:cNvSpPr>
            <p:nvPr/>
          </p:nvSpPr>
          <p:spPr bwMode="auto">
            <a:xfrm>
              <a:off x="6005513" y="5021263"/>
              <a:ext cx="31750" cy="33337"/>
            </a:xfrm>
            <a:custGeom>
              <a:avLst/>
              <a:gdLst>
                <a:gd name="T0" fmla="*/ 2147483647 w 8"/>
                <a:gd name="T1" fmla="*/ 2147483647 h 8"/>
                <a:gd name="T2" fmla="*/ 2147483647 w 8"/>
                <a:gd name="T3" fmla="*/ 2147483647 h 8"/>
                <a:gd name="T4" fmla="*/ 0 w 8"/>
                <a:gd name="T5" fmla="*/ 0 h 8"/>
                <a:gd name="T6" fmla="*/ 0 w 8"/>
                <a:gd name="T7" fmla="*/ 2147483647 h 8"/>
                <a:gd name="T8" fmla="*/ 2147483647 w 8"/>
                <a:gd name="T9" fmla="*/ 214748364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8"/>
                <a:gd name="T17" fmla="*/ 8 w 8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8">
                  <a:moveTo>
                    <a:pt x="8" y="8"/>
                  </a:moveTo>
                  <a:lnTo>
                    <a:pt x="6" y="3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FF8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68" name="Freeform 1234"/>
            <p:cNvSpPr>
              <a:spLocks/>
            </p:cNvSpPr>
            <p:nvPr/>
          </p:nvSpPr>
          <p:spPr bwMode="auto">
            <a:xfrm>
              <a:off x="5389563" y="4546600"/>
              <a:ext cx="17462" cy="42863"/>
            </a:xfrm>
            <a:custGeom>
              <a:avLst/>
              <a:gdLst>
                <a:gd name="T0" fmla="*/ 2147483647 w 5"/>
                <a:gd name="T1" fmla="*/ 2147483647 h 11"/>
                <a:gd name="T2" fmla="*/ 2147483647 w 5"/>
                <a:gd name="T3" fmla="*/ 2147483647 h 11"/>
                <a:gd name="T4" fmla="*/ 2147483647 w 5"/>
                <a:gd name="T5" fmla="*/ 2147483647 h 11"/>
                <a:gd name="T6" fmla="*/ 2147483647 w 5"/>
                <a:gd name="T7" fmla="*/ 0 h 11"/>
                <a:gd name="T8" fmla="*/ 0 w 5"/>
                <a:gd name="T9" fmla="*/ 0 h 11"/>
                <a:gd name="T10" fmla="*/ 0 w 5"/>
                <a:gd name="T11" fmla="*/ 2147483647 h 11"/>
                <a:gd name="T12" fmla="*/ 2147483647 w 5"/>
                <a:gd name="T13" fmla="*/ 214748364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11"/>
                <a:gd name="T23" fmla="*/ 5 w 5"/>
                <a:gd name="T24" fmla="*/ 11 h 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11">
                  <a:moveTo>
                    <a:pt x="5" y="11"/>
                  </a:moveTo>
                  <a:lnTo>
                    <a:pt x="5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FF8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69" name="Freeform 1235"/>
            <p:cNvSpPr>
              <a:spLocks/>
            </p:cNvSpPr>
            <p:nvPr/>
          </p:nvSpPr>
          <p:spPr bwMode="auto">
            <a:xfrm>
              <a:off x="6480175" y="5857875"/>
              <a:ext cx="49213" cy="44450"/>
            </a:xfrm>
            <a:custGeom>
              <a:avLst/>
              <a:gdLst>
                <a:gd name="T0" fmla="*/ 2147483647 w 13"/>
                <a:gd name="T1" fmla="*/ 2147483647 h 11"/>
                <a:gd name="T2" fmla="*/ 2147483647 w 13"/>
                <a:gd name="T3" fmla="*/ 0 h 11"/>
                <a:gd name="T4" fmla="*/ 2147483647 w 13"/>
                <a:gd name="T5" fmla="*/ 2147483647 h 11"/>
                <a:gd name="T6" fmla="*/ 0 w 13"/>
                <a:gd name="T7" fmla="*/ 2147483647 h 11"/>
                <a:gd name="T8" fmla="*/ 0 w 13"/>
                <a:gd name="T9" fmla="*/ 2147483647 h 11"/>
                <a:gd name="T10" fmla="*/ 2147483647 w 13"/>
                <a:gd name="T11" fmla="*/ 2147483647 h 11"/>
                <a:gd name="T12" fmla="*/ 2147483647 w 13"/>
                <a:gd name="T13" fmla="*/ 2147483647 h 11"/>
                <a:gd name="T14" fmla="*/ 2147483647 w 13"/>
                <a:gd name="T15" fmla="*/ 2147483647 h 11"/>
                <a:gd name="T16" fmla="*/ 2147483647 w 13"/>
                <a:gd name="T17" fmla="*/ 2147483647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11"/>
                <a:gd name="T29" fmla="*/ 13 w 13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11">
                  <a:moveTo>
                    <a:pt x="13" y="8"/>
                  </a:moveTo>
                  <a:lnTo>
                    <a:pt x="8" y="0"/>
                  </a:lnTo>
                  <a:lnTo>
                    <a:pt x="5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5" y="8"/>
                  </a:lnTo>
                  <a:lnTo>
                    <a:pt x="8" y="8"/>
                  </a:lnTo>
                  <a:lnTo>
                    <a:pt x="10" y="11"/>
                  </a:lnTo>
                  <a:lnTo>
                    <a:pt x="13" y="8"/>
                  </a:lnTo>
                  <a:close/>
                </a:path>
              </a:pathLst>
            </a:custGeom>
            <a:solidFill>
              <a:srgbClr val="FF8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70" name="Freeform 1236"/>
            <p:cNvSpPr>
              <a:spLocks/>
            </p:cNvSpPr>
            <p:nvPr/>
          </p:nvSpPr>
          <p:spPr bwMode="auto">
            <a:xfrm>
              <a:off x="4049713" y="4252913"/>
              <a:ext cx="36512" cy="31750"/>
            </a:xfrm>
            <a:custGeom>
              <a:avLst/>
              <a:gdLst>
                <a:gd name="T0" fmla="*/ 2147483647 w 10"/>
                <a:gd name="T1" fmla="*/ 2147483647 h 8"/>
                <a:gd name="T2" fmla="*/ 2147483647 w 10"/>
                <a:gd name="T3" fmla="*/ 2147483647 h 8"/>
                <a:gd name="T4" fmla="*/ 2147483647 w 10"/>
                <a:gd name="T5" fmla="*/ 0 h 8"/>
                <a:gd name="T6" fmla="*/ 2147483647 w 10"/>
                <a:gd name="T7" fmla="*/ 0 h 8"/>
                <a:gd name="T8" fmla="*/ 0 w 10"/>
                <a:gd name="T9" fmla="*/ 2147483647 h 8"/>
                <a:gd name="T10" fmla="*/ 2147483647 w 10"/>
                <a:gd name="T11" fmla="*/ 2147483647 h 8"/>
                <a:gd name="T12" fmla="*/ 2147483647 w 10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8"/>
                <a:gd name="T23" fmla="*/ 10 w 10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8">
                  <a:moveTo>
                    <a:pt x="8" y="8"/>
                  </a:moveTo>
                  <a:lnTo>
                    <a:pt x="10" y="5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8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FF8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71" name="Rectangle 1237"/>
            <p:cNvSpPr>
              <a:spLocks noChangeArrowheads="1"/>
            </p:cNvSpPr>
            <p:nvPr/>
          </p:nvSpPr>
          <p:spPr bwMode="auto">
            <a:xfrm>
              <a:off x="2636838" y="5848350"/>
              <a:ext cx="7937" cy="9525"/>
            </a:xfrm>
            <a:prstGeom prst="rect">
              <a:avLst/>
            </a:prstGeom>
            <a:solidFill>
              <a:srgbClr val="FF8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372" name="Freeform 1238"/>
            <p:cNvSpPr>
              <a:spLocks/>
            </p:cNvSpPr>
            <p:nvPr/>
          </p:nvSpPr>
          <p:spPr bwMode="auto">
            <a:xfrm>
              <a:off x="3057525" y="5181600"/>
              <a:ext cx="28575" cy="42863"/>
            </a:xfrm>
            <a:custGeom>
              <a:avLst/>
              <a:gdLst>
                <a:gd name="T0" fmla="*/ 2147483647 w 8"/>
                <a:gd name="T1" fmla="*/ 2147483647 h 11"/>
                <a:gd name="T2" fmla="*/ 2147483647 w 8"/>
                <a:gd name="T3" fmla="*/ 0 h 11"/>
                <a:gd name="T4" fmla="*/ 0 w 8"/>
                <a:gd name="T5" fmla="*/ 0 h 11"/>
                <a:gd name="T6" fmla="*/ 0 w 8"/>
                <a:gd name="T7" fmla="*/ 2147483647 h 11"/>
                <a:gd name="T8" fmla="*/ 2147483647 w 8"/>
                <a:gd name="T9" fmla="*/ 2147483647 h 11"/>
                <a:gd name="T10" fmla="*/ 2147483647 w 8"/>
                <a:gd name="T11" fmla="*/ 2147483647 h 11"/>
                <a:gd name="T12" fmla="*/ 2147483647 w 8"/>
                <a:gd name="T13" fmla="*/ 214748364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11"/>
                <a:gd name="T23" fmla="*/ 8 w 8"/>
                <a:gd name="T24" fmla="*/ 11 h 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11">
                  <a:moveTo>
                    <a:pt x="8" y="6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5" y="11"/>
                  </a:lnTo>
                  <a:lnTo>
                    <a:pt x="5" y="6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73" name="Freeform 1239"/>
            <p:cNvSpPr>
              <a:spLocks/>
            </p:cNvSpPr>
            <p:nvPr/>
          </p:nvSpPr>
          <p:spPr bwMode="auto">
            <a:xfrm>
              <a:off x="2008188" y="5967413"/>
              <a:ext cx="60325" cy="38100"/>
            </a:xfrm>
            <a:custGeom>
              <a:avLst/>
              <a:gdLst>
                <a:gd name="T0" fmla="*/ 2147483647 w 16"/>
                <a:gd name="T1" fmla="*/ 2147483647 h 10"/>
                <a:gd name="T2" fmla="*/ 2147483647 w 16"/>
                <a:gd name="T3" fmla="*/ 2147483647 h 10"/>
                <a:gd name="T4" fmla="*/ 2147483647 w 16"/>
                <a:gd name="T5" fmla="*/ 0 h 10"/>
                <a:gd name="T6" fmla="*/ 2147483647 w 16"/>
                <a:gd name="T7" fmla="*/ 2147483647 h 10"/>
                <a:gd name="T8" fmla="*/ 0 w 16"/>
                <a:gd name="T9" fmla="*/ 2147483647 h 10"/>
                <a:gd name="T10" fmla="*/ 0 w 16"/>
                <a:gd name="T11" fmla="*/ 2147483647 h 10"/>
                <a:gd name="T12" fmla="*/ 2147483647 w 16"/>
                <a:gd name="T13" fmla="*/ 2147483647 h 10"/>
                <a:gd name="T14" fmla="*/ 0 w 16"/>
                <a:gd name="T15" fmla="*/ 2147483647 h 10"/>
                <a:gd name="T16" fmla="*/ 2147483647 w 16"/>
                <a:gd name="T17" fmla="*/ 2147483647 h 10"/>
                <a:gd name="T18" fmla="*/ 2147483647 w 16"/>
                <a:gd name="T19" fmla="*/ 2147483647 h 10"/>
                <a:gd name="T20" fmla="*/ 2147483647 w 16"/>
                <a:gd name="T21" fmla="*/ 2147483647 h 10"/>
                <a:gd name="T22" fmla="*/ 2147483647 w 16"/>
                <a:gd name="T23" fmla="*/ 2147483647 h 1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6"/>
                <a:gd name="T37" fmla="*/ 0 h 10"/>
                <a:gd name="T38" fmla="*/ 16 w 16"/>
                <a:gd name="T39" fmla="*/ 10 h 1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6" h="10">
                  <a:moveTo>
                    <a:pt x="16" y="5"/>
                  </a:moveTo>
                  <a:lnTo>
                    <a:pt x="13" y="2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2" y="8"/>
                  </a:lnTo>
                  <a:lnTo>
                    <a:pt x="0" y="10"/>
                  </a:lnTo>
                  <a:lnTo>
                    <a:pt x="5" y="10"/>
                  </a:lnTo>
                  <a:lnTo>
                    <a:pt x="8" y="8"/>
                  </a:lnTo>
                  <a:lnTo>
                    <a:pt x="10" y="5"/>
                  </a:lnTo>
                  <a:lnTo>
                    <a:pt x="16" y="5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74" name="Freeform 1240"/>
            <p:cNvSpPr>
              <a:spLocks/>
            </p:cNvSpPr>
            <p:nvPr/>
          </p:nvSpPr>
          <p:spPr bwMode="auto">
            <a:xfrm>
              <a:off x="3086100" y="6464300"/>
              <a:ext cx="39688" cy="61913"/>
            </a:xfrm>
            <a:custGeom>
              <a:avLst/>
              <a:gdLst>
                <a:gd name="T0" fmla="*/ 2147483647 w 10"/>
                <a:gd name="T1" fmla="*/ 2147483647 h 16"/>
                <a:gd name="T2" fmla="*/ 2147483647 w 10"/>
                <a:gd name="T3" fmla="*/ 2147483647 h 16"/>
                <a:gd name="T4" fmla="*/ 2147483647 w 10"/>
                <a:gd name="T5" fmla="*/ 2147483647 h 16"/>
                <a:gd name="T6" fmla="*/ 2147483647 w 10"/>
                <a:gd name="T7" fmla="*/ 2147483647 h 16"/>
                <a:gd name="T8" fmla="*/ 2147483647 w 10"/>
                <a:gd name="T9" fmla="*/ 2147483647 h 16"/>
                <a:gd name="T10" fmla="*/ 2147483647 w 10"/>
                <a:gd name="T11" fmla="*/ 0 h 16"/>
                <a:gd name="T12" fmla="*/ 0 w 10"/>
                <a:gd name="T13" fmla="*/ 0 h 16"/>
                <a:gd name="T14" fmla="*/ 0 w 10"/>
                <a:gd name="T15" fmla="*/ 2147483647 h 16"/>
                <a:gd name="T16" fmla="*/ 2147483647 w 10"/>
                <a:gd name="T17" fmla="*/ 2147483647 h 16"/>
                <a:gd name="T18" fmla="*/ 2147483647 w 10"/>
                <a:gd name="T19" fmla="*/ 2147483647 h 16"/>
                <a:gd name="T20" fmla="*/ 0 w 10"/>
                <a:gd name="T21" fmla="*/ 2147483647 h 16"/>
                <a:gd name="T22" fmla="*/ 0 w 10"/>
                <a:gd name="T23" fmla="*/ 2147483647 h 16"/>
                <a:gd name="T24" fmla="*/ 2147483647 w 10"/>
                <a:gd name="T25" fmla="*/ 2147483647 h 16"/>
                <a:gd name="T26" fmla="*/ 2147483647 w 10"/>
                <a:gd name="T27" fmla="*/ 2147483647 h 16"/>
                <a:gd name="T28" fmla="*/ 2147483647 w 10"/>
                <a:gd name="T29" fmla="*/ 2147483647 h 1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"/>
                <a:gd name="T46" fmla="*/ 0 h 16"/>
                <a:gd name="T47" fmla="*/ 10 w 10"/>
                <a:gd name="T48" fmla="*/ 16 h 1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" h="16">
                  <a:moveTo>
                    <a:pt x="10" y="16"/>
                  </a:moveTo>
                  <a:lnTo>
                    <a:pt x="10" y="10"/>
                  </a:lnTo>
                  <a:lnTo>
                    <a:pt x="10" y="8"/>
                  </a:lnTo>
                  <a:lnTo>
                    <a:pt x="8" y="5"/>
                  </a:lnTo>
                  <a:lnTo>
                    <a:pt x="8" y="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5" y="10"/>
                  </a:lnTo>
                  <a:lnTo>
                    <a:pt x="5" y="16"/>
                  </a:lnTo>
                  <a:lnTo>
                    <a:pt x="10" y="16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75" name="Freeform 1241"/>
            <p:cNvSpPr>
              <a:spLocks/>
            </p:cNvSpPr>
            <p:nvPr/>
          </p:nvSpPr>
          <p:spPr bwMode="auto">
            <a:xfrm>
              <a:off x="3227388" y="7159625"/>
              <a:ext cx="47625" cy="71438"/>
            </a:xfrm>
            <a:custGeom>
              <a:avLst/>
              <a:gdLst>
                <a:gd name="T0" fmla="*/ 2147483647 w 13"/>
                <a:gd name="T1" fmla="*/ 2147483647 h 18"/>
                <a:gd name="T2" fmla="*/ 2147483647 w 13"/>
                <a:gd name="T3" fmla="*/ 2147483647 h 18"/>
                <a:gd name="T4" fmla="*/ 2147483647 w 13"/>
                <a:gd name="T5" fmla="*/ 2147483647 h 18"/>
                <a:gd name="T6" fmla="*/ 2147483647 w 13"/>
                <a:gd name="T7" fmla="*/ 0 h 18"/>
                <a:gd name="T8" fmla="*/ 2147483647 w 13"/>
                <a:gd name="T9" fmla="*/ 2147483647 h 18"/>
                <a:gd name="T10" fmla="*/ 0 w 13"/>
                <a:gd name="T11" fmla="*/ 2147483647 h 18"/>
                <a:gd name="T12" fmla="*/ 2147483647 w 13"/>
                <a:gd name="T13" fmla="*/ 2147483647 h 18"/>
                <a:gd name="T14" fmla="*/ 2147483647 w 13"/>
                <a:gd name="T15" fmla="*/ 2147483647 h 18"/>
                <a:gd name="T16" fmla="*/ 2147483647 w 13"/>
                <a:gd name="T17" fmla="*/ 2147483647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18"/>
                <a:gd name="T29" fmla="*/ 13 w 13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18">
                  <a:moveTo>
                    <a:pt x="13" y="16"/>
                  </a:moveTo>
                  <a:lnTo>
                    <a:pt x="13" y="10"/>
                  </a:lnTo>
                  <a:lnTo>
                    <a:pt x="8" y="8"/>
                  </a:lnTo>
                  <a:lnTo>
                    <a:pt x="8" y="0"/>
                  </a:lnTo>
                  <a:lnTo>
                    <a:pt x="3" y="2"/>
                  </a:lnTo>
                  <a:lnTo>
                    <a:pt x="0" y="13"/>
                  </a:lnTo>
                  <a:lnTo>
                    <a:pt x="5" y="18"/>
                  </a:lnTo>
                  <a:lnTo>
                    <a:pt x="8" y="16"/>
                  </a:lnTo>
                  <a:lnTo>
                    <a:pt x="13" y="16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76" name="Freeform 1242"/>
            <p:cNvSpPr>
              <a:spLocks/>
            </p:cNvSpPr>
            <p:nvPr/>
          </p:nvSpPr>
          <p:spPr bwMode="auto">
            <a:xfrm>
              <a:off x="2428875" y="6388100"/>
              <a:ext cx="47625" cy="84138"/>
            </a:xfrm>
            <a:custGeom>
              <a:avLst/>
              <a:gdLst>
                <a:gd name="T0" fmla="*/ 2147483647 w 13"/>
                <a:gd name="T1" fmla="*/ 2147483647 h 21"/>
                <a:gd name="T2" fmla="*/ 2147483647 w 13"/>
                <a:gd name="T3" fmla="*/ 2147483647 h 21"/>
                <a:gd name="T4" fmla="*/ 2147483647 w 13"/>
                <a:gd name="T5" fmla="*/ 2147483647 h 21"/>
                <a:gd name="T6" fmla="*/ 2147483647 w 13"/>
                <a:gd name="T7" fmla="*/ 2147483647 h 21"/>
                <a:gd name="T8" fmla="*/ 2147483647 w 13"/>
                <a:gd name="T9" fmla="*/ 0 h 21"/>
                <a:gd name="T10" fmla="*/ 2147483647 w 13"/>
                <a:gd name="T11" fmla="*/ 2147483647 h 21"/>
                <a:gd name="T12" fmla="*/ 2147483647 w 13"/>
                <a:gd name="T13" fmla="*/ 2147483647 h 21"/>
                <a:gd name="T14" fmla="*/ 0 w 13"/>
                <a:gd name="T15" fmla="*/ 2147483647 h 21"/>
                <a:gd name="T16" fmla="*/ 0 w 13"/>
                <a:gd name="T17" fmla="*/ 2147483647 h 21"/>
                <a:gd name="T18" fmla="*/ 2147483647 w 13"/>
                <a:gd name="T19" fmla="*/ 2147483647 h 21"/>
                <a:gd name="T20" fmla="*/ 0 w 13"/>
                <a:gd name="T21" fmla="*/ 2147483647 h 21"/>
                <a:gd name="T22" fmla="*/ 2147483647 w 13"/>
                <a:gd name="T23" fmla="*/ 2147483647 h 21"/>
                <a:gd name="T24" fmla="*/ 2147483647 w 13"/>
                <a:gd name="T25" fmla="*/ 2147483647 h 21"/>
                <a:gd name="T26" fmla="*/ 2147483647 w 13"/>
                <a:gd name="T27" fmla="*/ 2147483647 h 2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"/>
                <a:gd name="T43" fmla="*/ 0 h 21"/>
                <a:gd name="T44" fmla="*/ 13 w 13"/>
                <a:gd name="T45" fmla="*/ 21 h 2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" h="21">
                  <a:moveTo>
                    <a:pt x="13" y="11"/>
                  </a:moveTo>
                  <a:lnTo>
                    <a:pt x="10" y="8"/>
                  </a:lnTo>
                  <a:lnTo>
                    <a:pt x="10" y="6"/>
                  </a:lnTo>
                  <a:lnTo>
                    <a:pt x="13" y="3"/>
                  </a:lnTo>
                  <a:lnTo>
                    <a:pt x="10" y="0"/>
                  </a:lnTo>
                  <a:lnTo>
                    <a:pt x="5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8"/>
                  </a:lnTo>
                  <a:lnTo>
                    <a:pt x="2" y="11"/>
                  </a:lnTo>
                  <a:lnTo>
                    <a:pt x="0" y="16"/>
                  </a:lnTo>
                  <a:lnTo>
                    <a:pt x="5" y="21"/>
                  </a:lnTo>
                  <a:lnTo>
                    <a:pt x="8" y="11"/>
                  </a:lnTo>
                  <a:lnTo>
                    <a:pt x="13" y="11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77" name="Freeform 1243"/>
            <p:cNvSpPr>
              <a:spLocks/>
            </p:cNvSpPr>
            <p:nvPr/>
          </p:nvSpPr>
          <p:spPr bwMode="auto">
            <a:xfrm>
              <a:off x="2597150" y="7127875"/>
              <a:ext cx="61913" cy="73025"/>
            </a:xfrm>
            <a:custGeom>
              <a:avLst/>
              <a:gdLst>
                <a:gd name="T0" fmla="*/ 2147483647 w 16"/>
                <a:gd name="T1" fmla="*/ 0 h 18"/>
                <a:gd name="T2" fmla="*/ 0 w 16"/>
                <a:gd name="T3" fmla="*/ 2147483647 h 18"/>
                <a:gd name="T4" fmla="*/ 0 w 16"/>
                <a:gd name="T5" fmla="*/ 2147483647 h 18"/>
                <a:gd name="T6" fmla="*/ 2147483647 w 16"/>
                <a:gd name="T7" fmla="*/ 2147483647 h 18"/>
                <a:gd name="T8" fmla="*/ 0 w 16"/>
                <a:gd name="T9" fmla="*/ 2147483647 h 18"/>
                <a:gd name="T10" fmla="*/ 2147483647 w 16"/>
                <a:gd name="T11" fmla="*/ 2147483647 h 18"/>
                <a:gd name="T12" fmla="*/ 2147483647 w 16"/>
                <a:gd name="T13" fmla="*/ 2147483647 h 18"/>
                <a:gd name="T14" fmla="*/ 2147483647 w 16"/>
                <a:gd name="T15" fmla="*/ 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"/>
                <a:gd name="T25" fmla="*/ 0 h 18"/>
                <a:gd name="T26" fmla="*/ 16 w 16"/>
                <a:gd name="T27" fmla="*/ 18 h 1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" h="18">
                  <a:moveTo>
                    <a:pt x="13" y="0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3" y="16"/>
                  </a:lnTo>
                  <a:lnTo>
                    <a:pt x="0" y="18"/>
                  </a:lnTo>
                  <a:lnTo>
                    <a:pt x="3" y="18"/>
                  </a:lnTo>
                  <a:lnTo>
                    <a:pt x="16" y="8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78" name="Freeform 1244"/>
            <p:cNvSpPr>
              <a:spLocks/>
            </p:cNvSpPr>
            <p:nvPr/>
          </p:nvSpPr>
          <p:spPr bwMode="auto">
            <a:xfrm>
              <a:off x="2609850" y="5681663"/>
              <a:ext cx="49213" cy="71437"/>
            </a:xfrm>
            <a:custGeom>
              <a:avLst/>
              <a:gdLst>
                <a:gd name="T0" fmla="*/ 2147483647 w 13"/>
                <a:gd name="T1" fmla="*/ 2147483647 h 18"/>
                <a:gd name="T2" fmla="*/ 2147483647 w 13"/>
                <a:gd name="T3" fmla="*/ 2147483647 h 18"/>
                <a:gd name="T4" fmla="*/ 2147483647 w 13"/>
                <a:gd name="T5" fmla="*/ 2147483647 h 18"/>
                <a:gd name="T6" fmla="*/ 2147483647 w 13"/>
                <a:gd name="T7" fmla="*/ 0 h 18"/>
                <a:gd name="T8" fmla="*/ 2147483647 w 13"/>
                <a:gd name="T9" fmla="*/ 2147483647 h 18"/>
                <a:gd name="T10" fmla="*/ 2147483647 w 13"/>
                <a:gd name="T11" fmla="*/ 0 h 18"/>
                <a:gd name="T12" fmla="*/ 0 w 13"/>
                <a:gd name="T13" fmla="*/ 2147483647 h 18"/>
                <a:gd name="T14" fmla="*/ 2147483647 w 13"/>
                <a:gd name="T15" fmla="*/ 2147483647 h 18"/>
                <a:gd name="T16" fmla="*/ 2147483647 w 13"/>
                <a:gd name="T17" fmla="*/ 2147483647 h 18"/>
                <a:gd name="T18" fmla="*/ 2147483647 w 13"/>
                <a:gd name="T19" fmla="*/ 2147483647 h 18"/>
                <a:gd name="T20" fmla="*/ 2147483647 w 13"/>
                <a:gd name="T21" fmla="*/ 2147483647 h 18"/>
                <a:gd name="T22" fmla="*/ 2147483647 w 13"/>
                <a:gd name="T23" fmla="*/ 2147483647 h 18"/>
                <a:gd name="T24" fmla="*/ 2147483647 w 13"/>
                <a:gd name="T25" fmla="*/ 2147483647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"/>
                <a:gd name="T40" fmla="*/ 0 h 18"/>
                <a:gd name="T41" fmla="*/ 13 w 13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" h="18">
                  <a:moveTo>
                    <a:pt x="13" y="18"/>
                  </a:moveTo>
                  <a:lnTo>
                    <a:pt x="13" y="10"/>
                  </a:lnTo>
                  <a:lnTo>
                    <a:pt x="13" y="2"/>
                  </a:lnTo>
                  <a:lnTo>
                    <a:pt x="10" y="0"/>
                  </a:lnTo>
                  <a:lnTo>
                    <a:pt x="8" y="2"/>
                  </a:lnTo>
                  <a:lnTo>
                    <a:pt x="2" y="0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5" y="13"/>
                  </a:lnTo>
                  <a:lnTo>
                    <a:pt x="5" y="16"/>
                  </a:lnTo>
                  <a:lnTo>
                    <a:pt x="8" y="16"/>
                  </a:lnTo>
                  <a:lnTo>
                    <a:pt x="10" y="18"/>
                  </a:lnTo>
                  <a:lnTo>
                    <a:pt x="13" y="18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79" name="Freeform 1245"/>
            <p:cNvSpPr>
              <a:spLocks/>
            </p:cNvSpPr>
            <p:nvPr/>
          </p:nvSpPr>
          <p:spPr bwMode="auto">
            <a:xfrm>
              <a:off x="4695825" y="3935413"/>
              <a:ext cx="122238" cy="127000"/>
            </a:xfrm>
            <a:custGeom>
              <a:avLst/>
              <a:gdLst>
                <a:gd name="T0" fmla="*/ 2147483647 w 32"/>
                <a:gd name="T1" fmla="*/ 0 h 32"/>
                <a:gd name="T2" fmla="*/ 2147483647 w 32"/>
                <a:gd name="T3" fmla="*/ 0 h 32"/>
                <a:gd name="T4" fmla="*/ 2147483647 w 32"/>
                <a:gd name="T5" fmla="*/ 2147483647 h 32"/>
                <a:gd name="T6" fmla="*/ 2147483647 w 32"/>
                <a:gd name="T7" fmla="*/ 2147483647 h 32"/>
                <a:gd name="T8" fmla="*/ 2147483647 w 32"/>
                <a:gd name="T9" fmla="*/ 2147483647 h 32"/>
                <a:gd name="T10" fmla="*/ 2147483647 w 32"/>
                <a:gd name="T11" fmla="*/ 2147483647 h 32"/>
                <a:gd name="T12" fmla="*/ 0 w 32"/>
                <a:gd name="T13" fmla="*/ 2147483647 h 32"/>
                <a:gd name="T14" fmla="*/ 2147483647 w 32"/>
                <a:gd name="T15" fmla="*/ 2147483647 h 32"/>
                <a:gd name="T16" fmla="*/ 2147483647 w 32"/>
                <a:gd name="T17" fmla="*/ 2147483647 h 32"/>
                <a:gd name="T18" fmla="*/ 0 w 32"/>
                <a:gd name="T19" fmla="*/ 2147483647 h 32"/>
                <a:gd name="T20" fmla="*/ 2147483647 w 32"/>
                <a:gd name="T21" fmla="*/ 2147483647 h 32"/>
                <a:gd name="T22" fmla="*/ 2147483647 w 32"/>
                <a:gd name="T23" fmla="*/ 2147483647 h 32"/>
                <a:gd name="T24" fmla="*/ 2147483647 w 32"/>
                <a:gd name="T25" fmla="*/ 2147483647 h 32"/>
                <a:gd name="T26" fmla="*/ 2147483647 w 32"/>
                <a:gd name="T27" fmla="*/ 2147483647 h 32"/>
                <a:gd name="T28" fmla="*/ 2147483647 w 32"/>
                <a:gd name="T29" fmla="*/ 2147483647 h 32"/>
                <a:gd name="T30" fmla="*/ 2147483647 w 32"/>
                <a:gd name="T31" fmla="*/ 2147483647 h 32"/>
                <a:gd name="T32" fmla="*/ 2147483647 w 32"/>
                <a:gd name="T33" fmla="*/ 2147483647 h 32"/>
                <a:gd name="T34" fmla="*/ 2147483647 w 32"/>
                <a:gd name="T35" fmla="*/ 2147483647 h 32"/>
                <a:gd name="T36" fmla="*/ 2147483647 w 32"/>
                <a:gd name="T37" fmla="*/ 2147483647 h 32"/>
                <a:gd name="T38" fmla="*/ 2147483647 w 32"/>
                <a:gd name="T39" fmla="*/ 2147483647 h 32"/>
                <a:gd name="T40" fmla="*/ 2147483647 w 32"/>
                <a:gd name="T41" fmla="*/ 2147483647 h 32"/>
                <a:gd name="T42" fmla="*/ 2147483647 w 32"/>
                <a:gd name="T43" fmla="*/ 2147483647 h 32"/>
                <a:gd name="T44" fmla="*/ 2147483647 w 32"/>
                <a:gd name="T45" fmla="*/ 2147483647 h 32"/>
                <a:gd name="T46" fmla="*/ 2147483647 w 32"/>
                <a:gd name="T47" fmla="*/ 2147483647 h 32"/>
                <a:gd name="T48" fmla="*/ 2147483647 w 32"/>
                <a:gd name="T49" fmla="*/ 2147483647 h 32"/>
                <a:gd name="T50" fmla="*/ 2147483647 w 32"/>
                <a:gd name="T51" fmla="*/ 2147483647 h 32"/>
                <a:gd name="T52" fmla="*/ 2147483647 w 32"/>
                <a:gd name="T53" fmla="*/ 2147483647 h 32"/>
                <a:gd name="T54" fmla="*/ 2147483647 w 32"/>
                <a:gd name="T55" fmla="*/ 0 h 3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2"/>
                <a:gd name="T85" fmla="*/ 0 h 32"/>
                <a:gd name="T86" fmla="*/ 32 w 32"/>
                <a:gd name="T87" fmla="*/ 32 h 3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2" h="32">
                  <a:moveTo>
                    <a:pt x="32" y="0"/>
                  </a:moveTo>
                  <a:lnTo>
                    <a:pt x="19" y="0"/>
                  </a:lnTo>
                  <a:lnTo>
                    <a:pt x="16" y="8"/>
                  </a:lnTo>
                  <a:lnTo>
                    <a:pt x="16" y="10"/>
                  </a:lnTo>
                  <a:lnTo>
                    <a:pt x="8" y="10"/>
                  </a:lnTo>
                  <a:lnTo>
                    <a:pt x="3" y="2"/>
                  </a:lnTo>
                  <a:lnTo>
                    <a:pt x="0" y="10"/>
                  </a:lnTo>
                  <a:lnTo>
                    <a:pt x="3" y="13"/>
                  </a:lnTo>
                  <a:lnTo>
                    <a:pt x="3" y="16"/>
                  </a:lnTo>
                  <a:lnTo>
                    <a:pt x="0" y="18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5" y="24"/>
                  </a:lnTo>
                  <a:lnTo>
                    <a:pt x="8" y="24"/>
                  </a:lnTo>
                  <a:lnTo>
                    <a:pt x="8" y="26"/>
                  </a:lnTo>
                  <a:lnTo>
                    <a:pt x="8" y="29"/>
                  </a:lnTo>
                  <a:lnTo>
                    <a:pt x="13" y="32"/>
                  </a:lnTo>
                  <a:lnTo>
                    <a:pt x="13" y="26"/>
                  </a:lnTo>
                  <a:lnTo>
                    <a:pt x="16" y="26"/>
                  </a:lnTo>
                  <a:lnTo>
                    <a:pt x="24" y="24"/>
                  </a:lnTo>
                  <a:lnTo>
                    <a:pt x="24" y="18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4" y="16"/>
                  </a:lnTo>
                  <a:lnTo>
                    <a:pt x="24" y="13"/>
                  </a:lnTo>
                  <a:lnTo>
                    <a:pt x="27" y="8"/>
                  </a:lnTo>
                  <a:lnTo>
                    <a:pt x="29" y="8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80" name="Freeform 1246"/>
            <p:cNvSpPr>
              <a:spLocks/>
            </p:cNvSpPr>
            <p:nvPr/>
          </p:nvSpPr>
          <p:spPr bwMode="auto">
            <a:xfrm>
              <a:off x="3386138" y="4768850"/>
              <a:ext cx="52387" cy="57150"/>
            </a:xfrm>
            <a:custGeom>
              <a:avLst/>
              <a:gdLst>
                <a:gd name="T0" fmla="*/ 2147483647 w 13"/>
                <a:gd name="T1" fmla="*/ 2147483647 h 14"/>
                <a:gd name="T2" fmla="*/ 2147483647 w 13"/>
                <a:gd name="T3" fmla="*/ 2147483647 h 14"/>
                <a:gd name="T4" fmla="*/ 2147483647 w 13"/>
                <a:gd name="T5" fmla="*/ 2147483647 h 14"/>
                <a:gd name="T6" fmla="*/ 2147483647 w 13"/>
                <a:gd name="T7" fmla="*/ 0 h 14"/>
                <a:gd name="T8" fmla="*/ 2147483647 w 13"/>
                <a:gd name="T9" fmla="*/ 0 h 14"/>
                <a:gd name="T10" fmla="*/ 0 w 13"/>
                <a:gd name="T11" fmla="*/ 2147483647 h 14"/>
                <a:gd name="T12" fmla="*/ 0 w 13"/>
                <a:gd name="T13" fmla="*/ 2147483647 h 14"/>
                <a:gd name="T14" fmla="*/ 2147483647 w 13"/>
                <a:gd name="T15" fmla="*/ 2147483647 h 14"/>
                <a:gd name="T16" fmla="*/ 2147483647 w 13"/>
                <a:gd name="T17" fmla="*/ 2147483647 h 14"/>
                <a:gd name="T18" fmla="*/ 2147483647 w 13"/>
                <a:gd name="T19" fmla="*/ 2147483647 h 14"/>
                <a:gd name="T20" fmla="*/ 2147483647 w 13"/>
                <a:gd name="T21" fmla="*/ 2147483647 h 14"/>
                <a:gd name="T22" fmla="*/ 2147483647 w 13"/>
                <a:gd name="T23" fmla="*/ 2147483647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"/>
                <a:gd name="T37" fmla="*/ 0 h 14"/>
                <a:gd name="T38" fmla="*/ 13 w 13"/>
                <a:gd name="T39" fmla="*/ 14 h 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" h="14">
                  <a:moveTo>
                    <a:pt x="13" y="8"/>
                  </a:moveTo>
                  <a:lnTo>
                    <a:pt x="8" y="8"/>
                  </a:lnTo>
                  <a:lnTo>
                    <a:pt x="5" y="6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2" y="6"/>
                  </a:lnTo>
                  <a:lnTo>
                    <a:pt x="5" y="11"/>
                  </a:lnTo>
                  <a:lnTo>
                    <a:pt x="5" y="14"/>
                  </a:lnTo>
                  <a:lnTo>
                    <a:pt x="13" y="14"/>
                  </a:lnTo>
                  <a:lnTo>
                    <a:pt x="13" y="8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81" name="Freeform 1247"/>
            <p:cNvSpPr>
              <a:spLocks/>
            </p:cNvSpPr>
            <p:nvPr/>
          </p:nvSpPr>
          <p:spPr bwMode="auto">
            <a:xfrm>
              <a:off x="3946525" y="4167188"/>
              <a:ext cx="44450" cy="52387"/>
            </a:xfrm>
            <a:custGeom>
              <a:avLst/>
              <a:gdLst>
                <a:gd name="T0" fmla="*/ 2147483647 w 11"/>
                <a:gd name="T1" fmla="*/ 2147483647 h 14"/>
                <a:gd name="T2" fmla="*/ 2147483647 w 11"/>
                <a:gd name="T3" fmla="*/ 2147483647 h 14"/>
                <a:gd name="T4" fmla="*/ 2147483647 w 11"/>
                <a:gd name="T5" fmla="*/ 2147483647 h 14"/>
                <a:gd name="T6" fmla="*/ 2147483647 w 11"/>
                <a:gd name="T7" fmla="*/ 2147483647 h 14"/>
                <a:gd name="T8" fmla="*/ 2147483647 w 11"/>
                <a:gd name="T9" fmla="*/ 0 h 14"/>
                <a:gd name="T10" fmla="*/ 2147483647 w 11"/>
                <a:gd name="T11" fmla="*/ 2147483647 h 14"/>
                <a:gd name="T12" fmla="*/ 0 w 11"/>
                <a:gd name="T13" fmla="*/ 2147483647 h 14"/>
                <a:gd name="T14" fmla="*/ 0 w 11"/>
                <a:gd name="T15" fmla="*/ 2147483647 h 14"/>
                <a:gd name="T16" fmla="*/ 0 w 11"/>
                <a:gd name="T17" fmla="*/ 2147483647 h 14"/>
                <a:gd name="T18" fmla="*/ 0 w 11"/>
                <a:gd name="T19" fmla="*/ 2147483647 h 14"/>
                <a:gd name="T20" fmla="*/ 2147483647 w 11"/>
                <a:gd name="T21" fmla="*/ 2147483647 h 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"/>
                <a:gd name="T34" fmla="*/ 0 h 14"/>
                <a:gd name="T35" fmla="*/ 11 w 11"/>
                <a:gd name="T36" fmla="*/ 14 h 1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" h="14">
                  <a:moveTo>
                    <a:pt x="5" y="14"/>
                  </a:moveTo>
                  <a:lnTo>
                    <a:pt x="5" y="8"/>
                  </a:lnTo>
                  <a:lnTo>
                    <a:pt x="11" y="6"/>
                  </a:lnTo>
                  <a:lnTo>
                    <a:pt x="8" y="3"/>
                  </a:lnTo>
                  <a:lnTo>
                    <a:pt x="3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5" y="14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82" name="Freeform 1248"/>
            <p:cNvSpPr>
              <a:spLocks/>
            </p:cNvSpPr>
            <p:nvPr/>
          </p:nvSpPr>
          <p:spPr bwMode="auto">
            <a:xfrm>
              <a:off x="4246563" y="3402013"/>
              <a:ext cx="131762" cy="79375"/>
            </a:xfrm>
            <a:custGeom>
              <a:avLst/>
              <a:gdLst>
                <a:gd name="T0" fmla="*/ 2147483647 w 35"/>
                <a:gd name="T1" fmla="*/ 2147483647 h 19"/>
                <a:gd name="T2" fmla="*/ 2147483647 w 35"/>
                <a:gd name="T3" fmla="*/ 2147483647 h 19"/>
                <a:gd name="T4" fmla="*/ 2147483647 w 35"/>
                <a:gd name="T5" fmla="*/ 2147483647 h 19"/>
                <a:gd name="T6" fmla="*/ 2147483647 w 35"/>
                <a:gd name="T7" fmla="*/ 2147483647 h 19"/>
                <a:gd name="T8" fmla="*/ 2147483647 w 35"/>
                <a:gd name="T9" fmla="*/ 2147483647 h 19"/>
                <a:gd name="T10" fmla="*/ 2147483647 w 35"/>
                <a:gd name="T11" fmla="*/ 2147483647 h 19"/>
                <a:gd name="T12" fmla="*/ 2147483647 w 35"/>
                <a:gd name="T13" fmla="*/ 2147483647 h 19"/>
                <a:gd name="T14" fmla="*/ 2147483647 w 35"/>
                <a:gd name="T15" fmla="*/ 2147483647 h 19"/>
                <a:gd name="T16" fmla="*/ 2147483647 w 35"/>
                <a:gd name="T17" fmla="*/ 2147483647 h 19"/>
                <a:gd name="T18" fmla="*/ 2147483647 w 35"/>
                <a:gd name="T19" fmla="*/ 0 h 19"/>
                <a:gd name="T20" fmla="*/ 2147483647 w 35"/>
                <a:gd name="T21" fmla="*/ 0 h 19"/>
                <a:gd name="T22" fmla="*/ 2147483647 w 35"/>
                <a:gd name="T23" fmla="*/ 2147483647 h 19"/>
                <a:gd name="T24" fmla="*/ 2147483647 w 35"/>
                <a:gd name="T25" fmla="*/ 2147483647 h 19"/>
                <a:gd name="T26" fmla="*/ 2147483647 w 35"/>
                <a:gd name="T27" fmla="*/ 2147483647 h 19"/>
                <a:gd name="T28" fmla="*/ 2147483647 w 35"/>
                <a:gd name="T29" fmla="*/ 2147483647 h 19"/>
                <a:gd name="T30" fmla="*/ 0 w 35"/>
                <a:gd name="T31" fmla="*/ 2147483647 h 19"/>
                <a:gd name="T32" fmla="*/ 2147483647 w 35"/>
                <a:gd name="T33" fmla="*/ 2147483647 h 19"/>
                <a:gd name="T34" fmla="*/ 2147483647 w 35"/>
                <a:gd name="T35" fmla="*/ 2147483647 h 19"/>
                <a:gd name="T36" fmla="*/ 2147483647 w 35"/>
                <a:gd name="T37" fmla="*/ 2147483647 h 19"/>
                <a:gd name="T38" fmla="*/ 2147483647 w 35"/>
                <a:gd name="T39" fmla="*/ 2147483647 h 19"/>
                <a:gd name="T40" fmla="*/ 2147483647 w 35"/>
                <a:gd name="T41" fmla="*/ 2147483647 h 19"/>
                <a:gd name="T42" fmla="*/ 2147483647 w 35"/>
                <a:gd name="T43" fmla="*/ 2147483647 h 19"/>
                <a:gd name="T44" fmla="*/ 2147483647 w 35"/>
                <a:gd name="T45" fmla="*/ 2147483647 h 19"/>
                <a:gd name="T46" fmla="*/ 2147483647 w 35"/>
                <a:gd name="T47" fmla="*/ 2147483647 h 19"/>
                <a:gd name="T48" fmla="*/ 2147483647 w 35"/>
                <a:gd name="T49" fmla="*/ 2147483647 h 1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5"/>
                <a:gd name="T76" fmla="*/ 0 h 19"/>
                <a:gd name="T77" fmla="*/ 35 w 35"/>
                <a:gd name="T78" fmla="*/ 19 h 1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5" h="19">
                  <a:moveTo>
                    <a:pt x="35" y="14"/>
                  </a:moveTo>
                  <a:lnTo>
                    <a:pt x="32" y="3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1" y="11"/>
                  </a:lnTo>
                  <a:lnTo>
                    <a:pt x="21" y="8"/>
                  </a:lnTo>
                  <a:lnTo>
                    <a:pt x="16" y="11"/>
                  </a:lnTo>
                  <a:lnTo>
                    <a:pt x="13" y="6"/>
                  </a:lnTo>
                  <a:lnTo>
                    <a:pt x="16" y="3"/>
                  </a:lnTo>
                  <a:lnTo>
                    <a:pt x="11" y="0"/>
                  </a:lnTo>
                  <a:lnTo>
                    <a:pt x="8" y="0"/>
                  </a:lnTo>
                  <a:lnTo>
                    <a:pt x="8" y="6"/>
                  </a:lnTo>
                  <a:lnTo>
                    <a:pt x="5" y="6"/>
                  </a:lnTo>
                  <a:lnTo>
                    <a:pt x="5" y="8"/>
                  </a:lnTo>
                  <a:lnTo>
                    <a:pt x="3" y="8"/>
                  </a:lnTo>
                  <a:lnTo>
                    <a:pt x="0" y="16"/>
                  </a:lnTo>
                  <a:lnTo>
                    <a:pt x="3" y="16"/>
                  </a:lnTo>
                  <a:lnTo>
                    <a:pt x="3" y="19"/>
                  </a:lnTo>
                  <a:lnTo>
                    <a:pt x="8" y="19"/>
                  </a:lnTo>
                  <a:lnTo>
                    <a:pt x="8" y="14"/>
                  </a:lnTo>
                  <a:lnTo>
                    <a:pt x="11" y="14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1" y="19"/>
                  </a:lnTo>
                  <a:lnTo>
                    <a:pt x="35" y="14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83" name="Freeform 1249"/>
            <p:cNvSpPr>
              <a:spLocks/>
            </p:cNvSpPr>
            <p:nvPr/>
          </p:nvSpPr>
          <p:spPr bwMode="auto">
            <a:xfrm>
              <a:off x="3738563" y="6492875"/>
              <a:ext cx="41275" cy="39688"/>
            </a:xfrm>
            <a:custGeom>
              <a:avLst/>
              <a:gdLst>
                <a:gd name="T0" fmla="*/ 2147483647 w 11"/>
                <a:gd name="T1" fmla="*/ 2147483647 h 10"/>
                <a:gd name="T2" fmla="*/ 2147483647 w 11"/>
                <a:gd name="T3" fmla="*/ 2147483647 h 10"/>
                <a:gd name="T4" fmla="*/ 2147483647 w 11"/>
                <a:gd name="T5" fmla="*/ 0 h 10"/>
                <a:gd name="T6" fmla="*/ 2147483647 w 11"/>
                <a:gd name="T7" fmla="*/ 0 h 10"/>
                <a:gd name="T8" fmla="*/ 2147483647 w 11"/>
                <a:gd name="T9" fmla="*/ 2147483647 h 10"/>
                <a:gd name="T10" fmla="*/ 0 w 11"/>
                <a:gd name="T11" fmla="*/ 2147483647 h 10"/>
                <a:gd name="T12" fmla="*/ 0 w 11"/>
                <a:gd name="T13" fmla="*/ 2147483647 h 10"/>
                <a:gd name="T14" fmla="*/ 2147483647 w 11"/>
                <a:gd name="T15" fmla="*/ 2147483647 h 10"/>
                <a:gd name="T16" fmla="*/ 2147483647 w 11"/>
                <a:gd name="T17" fmla="*/ 2147483647 h 10"/>
                <a:gd name="T18" fmla="*/ 2147483647 w 11"/>
                <a:gd name="T19" fmla="*/ 2147483647 h 10"/>
                <a:gd name="T20" fmla="*/ 2147483647 w 11"/>
                <a:gd name="T21" fmla="*/ 2147483647 h 10"/>
                <a:gd name="T22" fmla="*/ 2147483647 w 11"/>
                <a:gd name="T23" fmla="*/ 2147483647 h 1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1"/>
                <a:gd name="T37" fmla="*/ 0 h 10"/>
                <a:gd name="T38" fmla="*/ 11 w 11"/>
                <a:gd name="T39" fmla="*/ 10 h 1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1" h="10">
                  <a:moveTo>
                    <a:pt x="11" y="2"/>
                  </a:move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3" y="8"/>
                  </a:lnTo>
                  <a:lnTo>
                    <a:pt x="5" y="8"/>
                  </a:lnTo>
                  <a:lnTo>
                    <a:pt x="11" y="8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84" name="Freeform 1250"/>
            <p:cNvSpPr>
              <a:spLocks/>
            </p:cNvSpPr>
            <p:nvPr/>
          </p:nvSpPr>
          <p:spPr bwMode="auto">
            <a:xfrm>
              <a:off x="3708400" y="5321300"/>
              <a:ext cx="49213" cy="31750"/>
            </a:xfrm>
            <a:custGeom>
              <a:avLst/>
              <a:gdLst>
                <a:gd name="T0" fmla="*/ 2147483647 w 13"/>
                <a:gd name="T1" fmla="*/ 2147483647 h 8"/>
                <a:gd name="T2" fmla="*/ 2147483647 w 13"/>
                <a:gd name="T3" fmla="*/ 2147483647 h 8"/>
                <a:gd name="T4" fmla="*/ 2147483647 w 13"/>
                <a:gd name="T5" fmla="*/ 0 h 8"/>
                <a:gd name="T6" fmla="*/ 2147483647 w 13"/>
                <a:gd name="T7" fmla="*/ 0 h 8"/>
                <a:gd name="T8" fmla="*/ 0 w 13"/>
                <a:gd name="T9" fmla="*/ 0 h 8"/>
                <a:gd name="T10" fmla="*/ 2147483647 w 13"/>
                <a:gd name="T11" fmla="*/ 2147483647 h 8"/>
                <a:gd name="T12" fmla="*/ 2147483647 w 13"/>
                <a:gd name="T13" fmla="*/ 2147483647 h 8"/>
                <a:gd name="T14" fmla="*/ 2147483647 w 13"/>
                <a:gd name="T15" fmla="*/ 2147483647 h 8"/>
                <a:gd name="T16" fmla="*/ 2147483647 w 13"/>
                <a:gd name="T17" fmla="*/ 2147483647 h 8"/>
                <a:gd name="T18" fmla="*/ 2147483647 w 13"/>
                <a:gd name="T19" fmla="*/ 2147483647 h 8"/>
                <a:gd name="T20" fmla="*/ 2147483647 w 13"/>
                <a:gd name="T21" fmla="*/ 2147483647 h 8"/>
                <a:gd name="T22" fmla="*/ 2147483647 w 13"/>
                <a:gd name="T23" fmla="*/ 2147483647 h 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"/>
                <a:gd name="T37" fmla="*/ 0 h 8"/>
                <a:gd name="T38" fmla="*/ 13 w 13"/>
                <a:gd name="T39" fmla="*/ 8 h 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" h="8">
                  <a:moveTo>
                    <a:pt x="13" y="3"/>
                  </a:moveTo>
                  <a:lnTo>
                    <a:pt x="11" y="3"/>
                  </a:lnTo>
                  <a:lnTo>
                    <a:pt x="11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3" y="8"/>
                  </a:lnTo>
                  <a:lnTo>
                    <a:pt x="3" y="5"/>
                  </a:lnTo>
                  <a:lnTo>
                    <a:pt x="8" y="8"/>
                  </a:lnTo>
                  <a:lnTo>
                    <a:pt x="11" y="8"/>
                  </a:lnTo>
                  <a:lnTo>
                    <a:pt x="11" y="5"/>
                  </a:lnTo>
                  <a:lnTo>
                    <a:pt x="13" y="5"/>
                  </a:lnTo>
                  <a:lnTo>
                    <a:pt x="13" y="3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85" name="Freeform 1251"/>
            <p:cNvSpPr>
              <a:spLocks/>
            </p:cNvSpPr>
            <p:nvPr/>
          </p:nvSpPr>
          <p:spPr bwMode="auto">
            <a:xfrm>
              <a:off x="4745038" y="6556375"/>
              <a:ext cx="61912" cy="41275"/>
            </a:xfrm>
            <a:custGeom>
              <a:avLst/>
              <a:gdLst>
                <a:gd name="T0" fmla="*/ 2147483647 w 16"/>
                <a:gd name="T1" fmla="*/ 2147483647 h 10"/>
                <a:gd name="T2" fmla="*/ 2147483647 w 16"/>
                <a:gd name="T3" fmla="*/ 2147483647 h 10"/>
                <a:gd name="T4" fmla="*/ 2147483647 w 16"/>
                <a:gd name="T5" fmla="*/ 2147483647 h 10"/>
                <a:gd name="T6" fmla="*/ 2147483647 w 16"/>
                <a:gd name="T7" fmla="*/ 0 h 10"/>
                <a:gd name="T8" fmla="*/ 2147483647 w 16"/>
                <a:gd name="T9" fmla="*/ 0 h 10"/>
                <a:gd name="T10" fmla="*/ 2147483647 w 16"/>
                <a:gd name="T11" fmla="*/ 2147483647 h 10"/>
                <a:gd name="T12" fmla="*/ 2147483647 w 16"/>
                <a:gd name="T13" fmla="*/ 2147483647 h 10"/>
                <a:gd name="T14" fmla="*/ 0 w 16"/>
                <a:gd name="T15" fmla="*/ 2147483647 h 10"/>
                <a:gd name="T16" fmla="*/ 2147483647 w 16"/>
                <a:gd name="T17" fmla="*/ 2147483647 h 10"/>
                <a:gd name="T18" fmla="*/ 2147483647 w 16"/>
                <a:gd name="T19" fmla="*/ 2147483647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0"/>
                <a:gd name="T32" fmla="*/ 16 w 16"/>
                <a:gd name="T33" fmla="*/ 10 h 1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0">
                  <a:moveTo>
                    <a:pt x="11" y="10"/>
                  </a:moveTo>
                  <a:lnTo>
                    <a:pt x="14" y="8"/>
                  </a:lnTo>
                  <a:lnTo>
                    <a:pt x="16" y="5"/>
                  </a:lnTo>
                  <a:lnTo>
                    <a:pt x="14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0" y="5"/>
                  </a:lnTo>
                  <a:lnTo>
                    <a:pt x="3" y="8"/>
                  </a:lnTo>
                  <a:lnTo>
                    <a:pt x="11" y="10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86" name="Freeform 1252"/>
            <p:cNvSpPr>
              <a:spLocks/>
            </p:cNvSpPr>
            <p:nvPr/>
          </p:nvSpPr>
          <p:spPr bwMode="auto">
            <a:xfrm>
              <a:off x="4356100" y="4970463"/>
              <a:ext cx="84138" cy="107950"/>
            </a:xfrm>
            <a:custGeom>
              <a:avLst/>
              <a:gdLst>
                <a:gd name="T0" fmla="*/ 2147483647 w 22"/>
                <a:gd name="T1" fmla="*/ 2147483647 h 27"/>
                <a:gd name="T2" fmla="*/ 2147483647 w 22"/>
                <a:gd name="T3" fmla="*/ 2147483647 h 27"/>
                <a:gd name="T4" fmla="*/ 2147483647 w 22"/>
                <a:gd name="T5" fmla="*/ 2147483647 h 27"/>
                <a:gd name="T6" fmla="*/ 2147483647 w 22"/>
                <a:gd name="T7" fmla="*/ 2147483647 h 27"/>
                <a:gd name="T8" fmla="*/ 2147483647 w 22"/>
                <a:gd name="T9" fmla="*/ 2147483647 h 27"/>
                <a:gd name="T10" fmla="*/ 2147483647 w 22"/>
                <a:gd name="T11" fmla="*/ 2147483647 h 27"/>
                <a:gd name="T12" fmla="*/ 2147483647 w 22"/>
                <a:gd name="T13" fmla="*/ 2147483647 h 27"/>
                <a:gd name="T14" fmla="*/ 2147483647 w 22"/>
                <a:gd name="T15" fmla="*/ 0 h 27"/>
                <a:gd name="T16" fmla="*/ 2147483647 w 22"/>
                <a:gd name="T17" fmla="*/ 2147483647 h 27"/>
                <a:gd name="T18" fmla="*/ 2147483647 w 22"/>
                <a:gd name="T19" fmla="*/ 2147483647 h 27"/>
                <a:gd name="T20" fmla="*/ 0 w 22"/>
                <a:gd name="T21" fmla="*/ 2147483647 h 27"/>
                <a:gd name="T22" fmla="*/ 0 w 22"/>
                <a:gd name="T23" fmla="*/ 2147483647 h 27"/>
                <a:gd name="T24" fmla="*/ 2147483647 w 22"/>
                <a:gd name="T25" fmla="*/ 2147483647 h 27"/>
                <a:gd name="T26" fmla="*/ 2147483647 w 22"/>
                <a:gd name="T27" fmla="*/ 2147483647 h 27"/>
                <a:gd name="T28" fmla="*/ 2147483647 w 22"/>
                <a:gd name="T29" fmla="*/ 2147483647 h 27"/>
                <a:gd name="T30" fmla="*/ 2147483647 w 22"/>
                <a:gd name="T31" fmla="*/ 2147483647 h 27"/>
                <a:gd name="T32" fmla="*/ 2147483647 w 22"/>
                <a:gd name="T33" fmla="*/ 2147483647 h 27"/>
                <a:gd name="T34" fmla="*/ 2147483647 w 22"/>
                <a:gd name="T35" fmla="*/ 2147483647 h 27"/>
                <a:gd name="T36" fmla="*/ 2147483647 w 22"/>
                <a:gd name="T37" fmla="*/ 2147483647 h 2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2"/>
                <a:gd name="T58" fmla="*/ 0 h 27"/>
                <a:gd name="T59" fmla="*/ 22 w 22"/>
                <a:gd name="T60" fmla="*/ 27 h 2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2" h="27">
                  <a:moveTo>
                    <a:pt x="19" y="24"/>
                  </a:moveTo>
                  <a:lnTo>
                    <a:pt x="19" y="21"/>
                  </a:lnTo>
                  <a:lnTo>
                    <a:pt x="14" y="16"/>
                  </a:lnTo>
                  <a:lnTo>
                    <a:pt x="16" y="13"/>
                  </a:lnTo>
                  <a:lnTo>
                    <a:pt x="19" y="13"/>
                  </a:lnTo>
                  <a:lnTo>
                    <a:pt x="16" y="5"/>
                  </a:lnTo>
                  <a:lnTo>
                    <a:pt x="22" y="3"/>
                  </a:lnTo>
                  <a:lnTo>
                    <a:pt x="16" y="0"/>
                  </a:lnTo>
                  <a:lnTo>
                    <a:pt x="11" y="11"/>
                  </a:lnTo>
                  <a:lnTo>
                    <a:pt x="3" y="11"/>
                  </a:lnTo>
                  <a:lnTo>
                    <a:pt x="0" y="13"/>
                  </a:lnTo>
                  <a:lnTo>
                    <a:pt x="0" y="19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4"/>
                  </a:lnTo>
                  <a:lnTo>
                    <a:pt x="14" y="24"/>
                  </a:lnTo>
                  <a:lnTo>
                    <a:pt x="14" y="27"/>
                  </a:lnTo>
                  <a:lnTo>
                    <a:pt x="16" y="27"/>
                  </a:lnTo>
                  <a:lnTo>
                    <a:pt x="19" y="24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87" name="Freeform 1253"/>
            <p:cNvSpPr>
              <a:spLocks/>
            </p:cNvSpPr>
            <p:nvPr/>
          </p:nvSpPr>
          <p:spPr bwMode="auto">
            <a:xfrm>
              <a:off x="5159375" y="3435350"/>
              <a:ext cx="30163" cy="57150"/>
            </a:xfrm>
            <a:custGeom>
              <a:avLst/>
              <a:gdLst>
                <a:gd name="T0" fmla="*/ 2147483647 w 8"/>
                <a:gd name="T1" fmla="*/ 2147483647 h 14"/>
                <a:gd name="T2" fmla="*/ 2147483647 w 8"/>
                <a:gd name="T3" fmla="*/ 2147483647 h 14"/>
                <a:gd name="T4" fmla="*/ 2147483647 w 8"/>
                <a:gd name="T5" fmla="*/ 0 h 14"/>
                <a:gd name="T6" fmla="*/ 2147483647 w 8"/>
                <a:gd name="T7" fmla="*/ 0 h 14"/>
                <a:gd name="T8" fmla="*/ 0 w 8"/>
                <a:gd name="T9" fmla="*/ 2147483647 h 14"/>
                <a:gd name="T10" fmla="*/ 0 w 8"/>
                <a:gd name="T11" fmla="*/ 2147483647 h 14"/>
                <a:gd name="T12" fmla="*/ 0 w 8"/>
                <a:gd name="T13" fmla="*/ 2147483647 h 14"/>
                <a:gd name="T14" fmla="*/ 2147483647 w 8"/>
                <a:gd name="T15" fmla="*/ 2147483647 h 14"/>
                <a:gd name="T16" fmla="*/ 2147483647 w 8"/>
                <a:gd name="T17" fmla="*/ 2147483647 h 14"/>
                <a:gd name="T18" fmla="*/ 2147483647 w 8"/>
                <a:gd name="T19" fmla="*/ 2147483647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"/>
                <a:gd name="T31" fmla="*/ 0 h 14"/>
                <a:gd name="T32" fmla="*/ 8 w 8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" h="14">
                  <a:moveTo>
                    <a:pt x="8" y="11"/>
                  </a:moveTo>
                  <a:lnTo>
                    <a:pt x="8" y="6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5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88" name="Freeform 1254"/>
            <p:cNvSpPr>
              <a:spLocks/>
            </p:cNvSpPr>
            <p:nvPr/>
          </p:nvSpPr>
          <p:spPr bwMode="auto">
            <a:xfrm>
              <a:off x="5129213" y="4275138"/>
              <a:ext cx="60325" cy="42862"/>
            </a:xfrm>
            <a:custGeom>
              <a:avLst/>
              <a:gdLst>
                <a:gd name="T0" fmla="*/ 2147483647 w 16"/>
                <a:gd name="T1" fmla="*/ 2147483647 h 11"/>
                <a:gd name="T2" fmla="*/ 2147483647 w 16"/>
                <a:gd name="T3" fmla="*/ 2147483647 h 11"/>
                <a:gd name="T4" fmla="*/ 2147483647 w 16"/>
                <a:gd name="T5" fmla="*/ 0 h 11"/>
                <a:gd name="T6" fmla="*/ 2147483647 w 16"/>
                <a:gd name="T7" fmla="*/ 0 h 11"/>
                <a:gd name="T8" fmla="*/ 2147483647 w 16"/>
                <a:gd name="T9" fmla="*/ 2147483647 h 11"/>
                <a:gd name="T10" fmla="*/ 2147483647 w 16"/>
                <a:gd name="T11" fmla="*/ 2147483647 h 11"/>
                <a:gd name="T12" fmla="*/ 2147483647 w 16"/>
                <a:gd name="T13" fmla="*/ 2147483647 h 11"/>
                <a:gd name="T14" fmla="*/ 0 w 16"/>
                <a:gd name="T15" fmla="*/ 2147483647 h 11"/>
                <a:gd name="T16" fmla="*/ 2147483647 w 16"/>
                <a:gd name="T17" fmla="*/ 2147483647 h 11"/>
                <a:gd name="T18" fmla="*/ 2147483647 w 16"/>
                <a:gd name="T19" fmla="*/ 2147483647 h 11"/>
                <a:gd name="T20" fmla="*/ 2147483647 w 16"/>
                <a:gd name="T21" fmla="*/ 2147483647 h 11"/>
                <a:gd name="T22" fmla="*/ 2147483647 w 16"/>
                <a:gd name="T23" fmla="*/ 2147483647 h 11"/>
                <a:gd name="T24" fmla="*/ 2147483647 w 16"/>
                <a:gd name="T25" fmla="*/ 2147483647 h 11"/>
                <a:gd name="T26" fmla="*/ 2147483647 w 16"/>
                <a:gd name="T27" fmla="*/ 2147483647 h 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6"/>
                <a:gd name="T43" fmla="*/ 0 h 11"/>
                <a:gd name="T44" fmla="*/ 16 w 16"/>
                <a:gd name="T45" fmla="*/ 11 h 1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6" h="11">
                  <a:moveTo>
                    <a:pt x="16" y="8"/>
                  </a:moveTo>
                  <a:lnTo>
                    <a:pt x="13" y="5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5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2" y="8"/>
                  </a:lnTo>
                  <a:lnTo>
                    <a:pt x="5" y="8"/>
                  </a:lnTo>
                  <a:lnTo>
                    <a:pt x="5" y="11"/>
                  </a:lnTo>
                  <a:lnTo>
                    <a:pt x="10" y="8"/>
                  </a:lnTo>
                  <a:lnTo>
                    <a:pt x="13" y="11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89" name="Freeform 1255"/>
            <p:cNvSpPr>
              <a:spLocks/>
            </p:cNvSpPr>
            <p:nvPr/>
          </p:nvSpPr>
          <p:spPr bwMode="auto">
            <a:xfrm>
              <a:off x="5969000" y="3595688"/>
              <a:ext cx="60325" cy="53975"/>
            </a:xfrm>
            <a:custGeom>
              <a:avLst/>
              <a:gdLst>
                <a:gd name="T0" fmla="*/ 2147483647 w 16"/>
                <a:gd name="T1" fmla="*/ 2147483647 h 14"/>
                <a:gd name="T2" fmla="*/ 2147483647 w 16"/>
                <a:gd name="T3" fmla="*/ 2147483647 h 14"/>
                <a:gd name="T4" fmla="*/ 2147483647 w 16"/>
                <a:gd name="T5" fmla="*/ 2147483647 h 14"/>
                <a:gd name="T6" fmla="*/ 2147483647 w 16"/>
                <a:gd name="T7" fmla="*/ 2147483647 h 14"/>
                <a:gd name="T8" fmla="*/ 2147483647 w 16"/>
                <a:gd name="T9" fmla="*/ 0 h 14"/>
                <a:gd name="T10" fmla="*/ 2147483647 w 16"/>
                <a:gd name="T11" fmla="*/ 0 h 14"/>
                <a:gd name="T12" fmla="*/ 2147483647 w 16"/>
                <a:gd name="T13" fmla="*/ 2147483647 h 14"/>
                <a:gd name="T14" fmla="*/ 0 w 16"/>
                <a:gd name="T15" fmla="*/ 2147483647 h 14"/>
                <a:gd name="T16" fmla="*/ 0 w 16"/>
                <a:gd name="T17" fmla="*/ 2147483647 h 14"/>
                <a:gd name="T18" fmla="*/ 0 w 16"/>
                <a:gd name="T19" fmla="*/ 2147483647 h 14"/>
                <a:gd name="T20" fmla="*/ 2147483647 w 16"/>
                <a:gd name="T21" fmla="*/ 2147483647 h 14"/>
                <a:gd name="T22" fmla="*/ 2147483647 w 16"/>
                <a:gd name="T23" fmla="*/ 2147483647 h 14"/>
                <a:gd name="T24" fmla="*/ 2147483647 w 16"/>
                <a:gd name="T25" fmla="*/ 2147483647 h 14"/>
                <a:gd name="T26" fmla="*/ 2147483647 w 16"/>
                <a:gd name="T27" fmla="*/ 2147483647 h 14"/>
                <a:gd name="T28" fmla="*/ 2147483647 w 16"/>
                <a:gd name="T29" fmla="*/ 2147483647 h 14"/>
                <a:gd name="T30" fmla="*/ 2147483647 w 16"/>
                <a:gd name="T31" fmla="*/ 2147483647 h 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6"/>
                <a:gd name="T49" fmla="*/ 0 h 14"/>
                <a:gd name="T50" fmla="*/ 16 w 16"/>
                <a:gd name="T51" fmla="*/ 14 h 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6" h="14">
                  <a:moveTo>
                    <a:pt x="16" y="11"/>
                  </a:moveTo>
                  <a:lnTo>
                    <a:pt x="13" y="8"/>
                  </a:lnTo>
                  <a:lnTo>
                    <a:pt x="13" y="6"/>
                  </a:lnTo>
                  <a:lnTo>
                    <a:pt x="8" y="6"/>
                  </a:lnTo>
                  <a:lnTo>
                    <a:pt x="8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11"/>
                  </a:lnTo>
                  <a:lnTo>
                    <a:pt x="5" y="11"/>
                  </a:lnTo>
                  <a:lnTo>
                    <a:pt x="5" y="14"/>
                  </a:lnTo>
                  <a:lnTo>
                    <a:pt x="10" y="14"/>
                  </a:lnTo>
                  <a:lnTo>
                    <a:pt x="10" y="11"/>
                  </a:lnTo>
                  <a:lnTo>
                    <a:pt x="13" y="11"/>
                  </a:lnTo>
                  <a:lnTo>
                    <a:pt x="16" y="11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90" name="Freeform 1256"/>
            <p:cNvSpPr>
              <a:spLocks/>
            </p:cNvSpPr>
            <p:nvPr/>
          </p:nvSpPr>
          <p:spPr bwMode="auto">
            <a:xfrm>
              <a:off x="5870575" y="5256213"/>
              <a:ext cx="227013" cy="173037"/>
            </a:xfrm>
            <a:custGeom>
              <a:avLst/>
              <a:gdLst>
                <a:gd name="T0" fmla="*/ 2147483647 w 61"/>
                <a:gd name="T1" fmla="*/ 2147483647 h 43"/>
                <a:gd name="T2" fmla="*/ 2147483647 w 61"/>
                <a:gd name="T3" fmla="*/ 2147483647 h 43"/>
                <a:gd name="T4" fmla="*/ 2147483647 w 61"/>
                <a:gd name="T5" fmla="*/ 2147483647 h 43"/>
                <a:gd name="T6" fmla="*/ 2147483647 w 61"/>
                <a:gd name="T7" fmla="*/ 2147483647 h 43"/>
                <a:gd name="T8" fmla="*/ 2147483647 w 61"/>
                <a:gd name="T9" fmla="*/ 2147483647 h 43"/>
                <a:gd name="T10" fmla="*/ 2147483647 w 61"/>
                <a:gd name="T11" fmla="*/ 2147483647 h 43"/>
                <a:gd name="T12" fmla="*/ 2147483647 w 61"/>
                <a:gd name="T13" fmla="*/ 2147483647 h 43"/>
                <a:gd name="T14" fmla="*/ 2147483647 w 61"/>
                <a:gd name="T15" fmla="*/ 2147483647 h 43"/>
                <a:gd name="T16" fmla="*/ 2147483647 w 61"/>
                <a:gd name="T17" fmla="*/ 2147483647 h 43"/>
                <a:gd name="T18" fmla="*/ 2147483647 w 61"/>
                <a:gd name="T19" fmla="*/ 2147483647 h 43"/>
                <a:gd name="T20" fmla="*/ 2147483647 w 61"/>
                <a:gd name="T21" fmla="*/ 2147483647 h 43"/>
                <a:gd name="T22" fmla="*/ 2147483647 w 61"/>
                <a:gd name="T23" fmla="*/ 2147483647 h 43"/>
                <a:gd name="T24" fmla="*/ 2147483647 w 61"/>
                <a:gd name="T25" fmla="*/ 2147483647 h 43"/>
                <a:gd name="T26" fmla="*/ 2147483647 w 61"/>
                <a:gd name="T27" fmla="*/ 2147483647 h 43"/>
                <a:gd name="T28" fmla="*/ 2147483647 w 61"/>
                <a:gd name="T29" fmla="*/ 0 h 43"/>
                <a:gd name="T30" fmla="*/ 2147483647 w 61"/>
                <a:gd name="T31" fmla="*/ 0 h 43"/>
                <a:gd name="T32" fmla="*/ 2147483647 w 61"/>
                <a:gd name="T33" fmla="*/ 0 h 43"/>
                <a:gd name="T34" fmla="*/ 2147483647 w 61"/>
                <a:gd name="T35" fmla="*/ 0 h 43"/>
                <a:gd name="T36" fmla="*/ 2147483647 w 61"/>
                <a:gd name="T37" fmla="*/ 2147483647 h 43"/>
                <a:gd name="T38" fmla="*/ 2147483647 w 61"/>
                <a:gd name="T39" fmla="*/ 2147483647 h 43"/>
                <a:gd name="T40" fmla="*/ 2147483647 w 61"/>
                <a:gd name="T41" fmla="*/ 2147483647 h 43"/>
                <a:gd name="T42" fmla="*/ 2147483647 w 61"/>
                <a:gd name="T43" fmla="*/ 2147483647 h 43"/>
                <a:gd name="T44" fmla="*/ 2147483647 w 61"/>
                <a:gd name="T45" fmla="*/ 2147483647 h 43"/>
                <a:gd name="T46" fmla="*/ 2147483647 w 61"/>
                <a:gd name="T47" fmla="*/ 2147483647 h 43"/>
                <a:gd name="T48" fmla="*/ 2147483647 w 61"/>
                <a:gd name="T49" fmla="*/ 2147483647 h 43"/>
                <a:gd name="T50" fmla="*/ 2147483647 w 61"/>
                <a:gd name="T51" fmla="*/ 2147483647 h 43"/>
                <a:gd name="T52" fmla="*/ 2147483647 w 61"/>
                <a:gd name="T53" fmla="*/ 2147483647 h 43"/>
                <a:gd name="T54" fmla="*/ 2147483647 w 61"/>
                <a:gd name="T55" fmla="*/ 2147483647 h 43"/>
                <a:gd name="T56" fmla="*/ 2147483647 w 61"/>
                <a:gd name="T57" fmla="*/ 2147483647 h 43"/>
                <a:gd name="T58" fmla="*/ 0 w 61"/>
                <a:gd name="T59" fmla="*/ 2147483647 h 43"/>
                <a:gd name="T60" fmla="*/ 2147483647 w 61"/>
                <a:gd name="T61" fmla="*/ 2147483647 h 43"/>
                <a:gd name="T62" fmla="*/ 2147483647 w 61"/>
                <a:gd name="T63" fmla="*/ 2147483647 h 43"/>
                <a:gd name="T64" fmla="*/ 2147483647 w 61"/>
                <a:gd name="T65" fmla="*/ 2147483647 h 43"/>
                <a:gd name="T66" fmla="*/ 2147483647 w 61"/>
                <a:gd name="T67" fmla="*/ 2147483647 h 43"/>
                <a:gd name="T68" fmla="*/ 2147483647 w 61"/>
                <a:gd name="T69" fmla="*/ 2147483647 h 43"/>
                <a:gd name="T70" fmla="*/ 2147483647 w 61"/>
                <a:gd name="T71" fmla="*/ 2147483647 h 43"/>
                <a:gd name="T72" fmla="*/ 2147483647 w 61"/>
                <a:gd name="T73" fmla="*/ 2147483647 h 43"/>
                <a:gd name="T74" fmla="*/ 2147483647 w 61"/>
                <a:gd name="T75" fmla="*/ 2147483647 h 43"/>
                <a:gd name="T76" fmla="*/ 2147483647 w 61"/>
                <a:gd name="T77" fmla="*/ 2147483647 h 43"/>
                <a:gd name="T78" fmla="*/ 2147483647 w 61"/>
                <a:gd name="T79" fmla="*/ 2147483647 h 43"/>
                <a:gd name="T80" fmla="*/ 2147483647 w 61"/>
                <a:gd name="T81" fmla="*/ 2147483647 h 4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61"/>
                <a:gd name="T124" fmla="*/ 0 h 43"/>
                <a:gd name="T125" fmla="*/ 61 w 61"/>
                <a:gd name="T126" fmla="*/ 43 h 4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61" h="43">
                  <a:moveTo>
                    <a:pt x="59" y="35"/>
                  </a:moveTo>
                  <a:lnTo>
                    <a:pt x="59" y="32"/>
                  </a:lnTo>
                  <a:lnTo>
                    <a:pt x="59" y="27"/>
                  </a:lnTo>
                  <a:lnTo>
                    <a:pt x="56" y="27"/>
                  </a:lnTo>
                  <a:lnTo>
                    <a:pt x="61" y="21"/>
                  </a:lnTo>
                  <a:lnTo>
                    <a:pt x="59" y="16"/>
                  </a:lnTo>
                  <a:lnTo>
                    <a:pt x="53" y="11"/>
                  </a:lnTo>
                  <a:lnTo>
                    <a:pt x="51" y="11"/>
                  </a:lnTo>
                  <a:lnTo>
                    <a:pt x="48" y="11"/>
                  </a:lnTo>
                  <a:lnTo>
                    <a:pt x="48" y="8"/>
                  </a:lnTo>
                  <a:lnTo>
                    <a:pt x="45" y="8"/>
                  </a:lnTo>
                  <a:lnTo>
                    <a:pt x="43" y="11"/>
                  </a:lnTo>
                  <a:lnTo>
                    <a:pt x="40" y="8"/>
                  </a:lnTo>
                  <a:lnTo>
                    <a:pt x="40" y="3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9" y="11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6" y="21"/>
                  </a:lnTo>
                  <a:lnTo>
                    <a:pt x="13" y="21"/>
                  </a:lnTo>
                  <a:lnTo>
                    <a:pt x="11" y="21"/>
                  </a:lnTo>
                  <a:lnTo>
                    <a:pt x="8" y="21"/>
                  </a:lnTo>
                  <a:lnTo>
                    <a:pt x="5" y="24"/>
                  </a:lnTo>
                  <a:lnTo>
                    <a:pt x="3" y="24"/>
                  </a:lnTo>
                  <a:lnTo>
                    <a:pt x="0" y="24"/>
                  </a:lnTo>
                  <a:lnTo>
                    <a:pt x="3" y="29"/>
                  </a:lnTo>
                  <a:lnTo>
                    <a:pt x="21" y="27"/>
                  </a:lnTo>
                  <a:lnTo>
                    <a:pt x="24" y="27"/>
                  </a:lnTo>
                  <a:lnTo>
                    <a:pt x="21" y="29"/>
                  </a:lnTo>
                  <a:lnTo>
                    <a:pt x="27" y="35"/>
                  </a:lnTo>
                  <a:lnTo>
                    <a:pt x="32" y="35"/>
                  </a:lnTo>
                  <a:lnTo>
                    <a:pt x="45" y="43"/>
                  </a:lnTo>
                  <a:lnTo>
                    <a:pt x="51" y="35"/>
                  </a:lnTo>
                  <a:lnTo>
                    <a:pt x="53" y="35"/>
                  </a:lnTo>
                  <a:lnTo>
                    <a:pt x="56" y="37"/>
                  </a:lnTo>
                  <a:lnTo>
                    <a:pt x="59" y="35"/>
                  </a:lnTo>
                  <a:close/>
                </a:path>
              </a:pathLst>
            </a:custGeom>
            <a:solidFill>
              <a:srgbClr val="FF8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91" name="Freeform 1257"/>
            <p:cNvSpPr>
              <a:spLocks/>
            </p:cNvSpPr>
            <p:nvPr/>
          </p:nvSpPr>
          <p:spPr bwMode="auto">
            <a:xfrm>
              <a:off x="5099050" y="5937250"/>
              <a:ext cx="30163" cy="49213"/>
            </a:xfrm>
            <a:custGeom>
              <a:avLst/>
              <a:gdLst>
                <a:gd name="T0" fmla="*/ 2147483647 w 8"/>
                <a:gd name="T1" fmla="*/ 2147483647 h 13"/>
                <a:gd name="T2" fmla="*/ 2147483647 w 8"/>
                <a:gd name="T3" fmla="*/ 2147483647 h 13"/>
                <a:gd name="T4" fmla="*/ 2147483647 w 8"/>
                <a:gd name="T5" fmla="*/ 0 h 13"/>
                <a:gd name="T6" fmla="*/ 0 w 8"/>
                <a:gd name="T7" fmla="*/ 2147483647 h 13"/>
                <a:gd name="T8" fmla="*/ 2147483647 w 8"/>
                <a:gd name="T9" fmla="*/ 2147483647 h 13"/>
                <a:gd name="T10" fmla="*/ 2147483647 w 8"/>
                <a:gd name="T11" fmla="*/ 2147483647 h 13"/>
                <a:gd name="T12" fmla="*/ 2147483647 w 8"/>
                <a:gd name="T13" fmla="*/ 2147483647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13"/>
                <a:gd name="T23" fmla="*/ 8 w 8"/>
                <a:gd name="T24" fmla="*/ 13 h 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13">
                  <a:moveTo>
                    <a:pt x="8" y="13"/>
                  </a:moveTo>
                  <a:lnTo>
                    <a:pt x="8" y="5"/>
                  </a:lnTo>
                  <a:lnTo>
                    <a:pt x="5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2" y="13"/>
                  </a:lnTo>
                  <a:lnTo>
                    <a:pt x="8" y="13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92" name="Freeform 1258"/>
            <p:cNvSpPr>
              <a:spLocks/>
            </p:cNvSpPr>
            <p:nvPr/>
          </p:nvSpPr>
          <p:spPr bwMode="auto">
            <a:xfrm>
              <a:off x="5578475" y="4813300"/>
              <a:ext cx="61913" cy="50800"/>
            </a:xfrm>
            <a:custGeom>
              <a:avLst/>
              <a:gdLst>
                <a:gd name="T0" fmla="*/ 2147483647 w 16"/>
                <a:gd name="T1" fmla="*/ 2147483647 h 13"/>
                <a:gd name="T2" fmla="*/ 2147483647 w 16"/>
                <a:gd name="T3" fmla="*/ 2147483647 h 13"/>
                <a:gd name="T4" fmla="*/ 2147483647 w 16"/>
                <a:gd name="T5" fmla="*/ 2147483647 h 13"/>
                <a:gd name="T6" fmla="*/ 2147483647 w 16"/>
                <a:gd name="T7" fmla="*/ 2147483647 h 13"/>
                <a:gd name="T8" fmla="*/ 2147483647 w 16"/>
                <a:gd name="T9" fmla="*/ 2147483647 h 13"/>
                <a:gd name="T10" fmla="*/ 2147483647 w 16"/>
                <a:gd name="T11" fmla="*/ 2147483647 h 13"/>
                <a:gd name="T12" fmla="*/ 2147483647 w 16"/>
                <a:gd name="T13" fmla="*/ 0 h 13"/>
                <a:gd name="T14" fmla="*/ 2147483647 w 16"/>
                <a:gd name="T15" fmla="*/ 0 h 13"/>
                <a:gd name="T16" fmla="*/ 2147483647 w 16"/>
                <a:gd name="T17" fmla="*/ 0 h 13"/>
                <a:gd name="T18" fmla="*/ 0 w 16"/>
                <a:gd name="T19" fmla="*/ 2147483647 h 13"/>
                <a:gd name="T20" fmla="*/ 2147483647 w 16"/>
                <a:gd name="T21" fmla="*/ 2147483647 h 13"/>
                <a:gd name="T22" fmla="*/ 2147483647 w 16"/>
                <a:gd name="T23" fmla="*/ 2147483647 h 13"/>
                <a:gd name="T24" fmla="*/ 2147483647 w 16"/>
                <a:gd name="T25" fmla="*/ 2147483647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13"/>
                <a:gd name="T41" fmla="*/ 16 w 16"/>
                <a:gd name="T42" fmla="*/ 13 h 1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13">
                  <a:moveTo>
                    <a:pt x="10" y="13"/>
                  </a:moveTo>
                  <a:lnTo>
                    <a:pt x="10" y="11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10" y="5"/>
                  </a:lnTo>
                  <a:lnTo>
                    <a:pt x="8" y="3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8"/>
                  </a:lnTo>
                  <a:lnTo>
                    <a:pt x="2" y="8"/>
                  </a:lnTo>
                  <a:lnTo>
                    <a:pt x="5" y="13"/>
                  </a:lnTo>
                  <a:lnTo>
                    <a:pt x="10" y="13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93" name="Freeform 1259"/>
            <p:cNvSpPr>
              <a:spLocks/>
            </p:cNvSpPr>
            <p:nvPr/>
          </p:nvSpPr>
          <p:spPr bwMode="auto">
            <a:xfrm>
              <a:off x="5099050" y="4929188"/>
              <a:ext cx="77788" cy="106362"/>
            </a:xfrm>
            <a:custGeom>
              <a:avLst/>
              <a:gdLst>
                <a:gd name="T0" fmla="*/ 2147483647 w 21"/>
                <a:gd name="T1" fmla="*/ 2147483647 h 27"/>
                <a:gd name="T2" fmla="*/ 2147483647 w 21"/>
                <a:gd name="T3" fmla="*/ 2147483647 h 27"/>
                <a:gd name="T4" fmla="*/ 2147483647 w 21"/>
                <a:gd name="T5" fmla="*/ 2147483647 h 27"/>
                <a:gd name="T6" fmla="*/ 2147483647 w 21"/>
                <a:gd name="T7" fmla="*/ 2147483647 h 27"/>
                <a:gd name="T8" fmla="*/ 2147483647 w 21"/>
                <a:gd name="T9" fmla="*/ 2147483647 h 27"/>
                <a:gd name="T10" fmla="*/ 2147483647 w 21"/>
                <a:gd name="T11" fmla="*/ 2147483647 h 27"/>
                <a:gd name="T12" fmla="*/ 2147483647 w 21"/>
                <a:gd name="T13" fmla="*/ 2147483647 h 27"/>
                <a:gd name="T14" fmla="*/ 2147483647 w 21"/>
                <a:gd name="T15" fmla="*/ 2147483647 h 27"/>
                <a:gd name="T16" fmla="*/ 2147483647 w 21"/>
                <a:gd name="T17" fmla="*/ 0 h 27"/>
                <a:gd name="T18" fmla="*/ 2147483647 w 21"/>
                <a:gd name="T19" fmla="*/ 0 h 27"/>
                <a:gd name="T20" fmla="*/ 2147483647 w 21"/>
                <a:gd name="T21" fmla="*/ 2147483647 h 27"/>
                <a:gd name="T22" fmla="*/ 2147483647 w 21"/>
                <a:gd name="T23" fmla="*/ 2147483647 h 27"/>
                <a:gd name="T24" fmla="*/ 2147483647 w 21"/>
                <a:gd name="T25" fmla="*/ 2147483647 h 27"/>
                <a:gd name="T26" fmla="*/ 2147483647 w 21"/>
                <a:gd name="T27" fmla="*/ 2147483647 h 27"/>
                <a:gd name="T28" fmla="*/ 2147483647 w 21"/>
                <a:gd name="T29" fmla="*/ 2147483647 h 27"/>
                <a:gd name="T30" fmla="*/ 2147483647 w 21"/>
                <a:gd name="T31" fmla="*/ 2147483647 h 27"/>
                <a:gd name="T32" fmla="*/ 2147483647 w 21"/>
                <a:gd name="T33" fmla="*/ 2147483647 h 27"/>
                <a:gd name="T34" fmla="*/ 2147483647 w 21"/>
                <a:gd name="T35" fmla="*/ 2147483647 h 27"/>
                <a:gd name="T36" fmla="*/ 0 w 21"/>
                <a:gd name="T37" fmla="*/ 2147483647 h 27"/>
                <a:gd name="T38" fmla="*/ 2147483647 w 21"/>
                <a:gd name="T39" fmla="*/ 2147483647 h 27"/>
                <a:gd name="T40" fmla="*/ 2147483647 w 21"/>
                <a:gd name="T41" fmla="*/ 2147483647 h 27"/>
                <a:gd name="T42" fmla="*/ 2147483647 w 21"/>
                <a:gd name="T43" fmla="*/ 2147483647 h 27"/>
                <a:gd name="T44" fmla="*/ 2147483647 w 21"/>
                <a:gd name="T45" fmla="*/ 2147483647 h 27"/>
                <a:gd name="T46" fmla="*/ 2147483647 w 21"/>
                <a:gd name="T47" fmla="*/ 2147483647 h 27"/>
                <a:gd name="T48" fmla="*/ 2147483647 w 21"/>
                <a:gd name="T49" fmla="*/ 2147483647 h 27"/>
                <a:gd name="T50" fmla="*/ 2147483647 w 21"/>
                <a:gd name="T51" fmla="*/ 2147483647 h 27"/>
                <a:gd name="T52" fmla="*/ 2147483647 w 21"/>
                <a:gd name="T53" fmla="*/ 2147483647 h 27"/>
                <a:gd name="T54" fmla="*/ 2147483647 w 21"/>
                <a:gd name="T55" fmla="*/ 2147483647 h 2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1"/>
                <a:gd name="T85" fmla="*/ 0 h 27"/>
                <a:gd name="T86" fmla="*/ 21 w 21"/>
                <a:gd name="T87" fmla="*/ 27 h 2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1" h="27">
                  <a:moveTo>
                    <a:pt x="18" y="16"/>
                  </a:moveTo>
                  <a:lnTo>
                    <a:pt x="16" y="16"/>
                  </a:lnTo>
                  <a:lnTo>
                    <a:pt x="16" y="14"/>
                  </a:lnTo>
                  <a:lnTo>
                    <a:pt x="18" y="11"/>
                  </a:lnTo>
                  <a:lnTo>
                    <a:pt x="18" y="8"/>
                  </a:lnTo>
                  <a:lnTo>
                    <a:pt x="21" y="8"/>
                  </a:lnTo>
                  <a:lnTo>
                    <a:pt x="21" y="3"/>
                  </a:lnTo>
                  <a:lnTo>
                    <a:pt x="18" y="3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0" y="3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11"/>
                  </a:lnTo>
                  <a:lnTo>
                    <a:pt x="5" y="11"/>
                  </a:lnTo>
                  <a:lnTo>
                    <a:pt x="5" y="14"/>
                  </a:lnTo>
                  <a:lnTo>
                    <a:pt x="2" y="14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5" y="22"/>
                  </a:lnTo>
                  <a:lnTo>
                    <a:pt x="8" y="27"/>
                  </a:lnTo>
                  <a:lnTo>
                    <a:pt x="10" y="27"/>
                  </a:lnTo>
                  <a:lnTo>
                    <a:pt x="10" y="24"/>
                  </a:lnTo>
                  <a:lnTo>
                    <a:pt x="13" y="22"/>
                  </a:lnTo>
                  <a:lnTo>
                    <a:pt x="16" y="22"/>
                  </a:lnTo>
                  <a:lnTo>
                    <a:pt x="21" y="22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94" name="Freeform 1260"/>
            <p:cNvSpPr>
              <a:spLocks/>
            </p:cNvSpPr>
            <p:nvPr/>
          </p:nvSpPr>
          <p:spPr bwMode="auto">
            <a:xfrm>
              <a:off x="5640388" y="2698750"/>
              <a:ext cx="17462" cy="41275"/>
            </a:xfrm>
            <a:custGeom>
              <a:avLst/>
              <a:gdLst>
                <a:gd name="T0" fmla="*/ 2147483647 w 5"/>
                <a:gd name="T1" fmla="*/ 2147483647 h 10"/>
                <a:gd name="T2" fmla="*/ 2147483647 w 5"/>
                <a:gd name="T3" fmla="*/ 2147483647 h 10"/>
                <a:gd name="T4" fmla="*/ 2147483647 w 5"/>
                <a:gd name="T5" fmla="*/ 0 h 10"/>
                <a:gd name="T6" fmla="*/ 2147483647 w 5"/>
                <a:gd name="T7" fmla="*/ 0 h 10"/>
                <a:gd name="T8" fmla="*/ 0 w 5"/>
                <a:gd name="T9" fmla="*/ 2147483647 h 10"/>
                <a:gd name="T10" fmla="*/ 2147483647 w 5"/>
                <a:gd name="T11" fmla="*/ 2147483647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10"/>
                <a:gd name="T20" fmla="*/ 5 w 5"/>
                <a:gd name="T21" fmla="*/ 10 h 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10">
                  <a:moveTo>
                    <a:pt x="5" y="10"/>
                  </a:moveTo>
                  <a:lnTo>
                    <a:pt x="5" y="2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10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95" name="Freeform 1261"/>
            <p:cNvSpPr>
              <a:spLocks/>
            </p:cNvSpPr>
            <p:nvPr/>
          </p:nvSpPr>
          <p:spPr bwMode="auto">
            <a:xfrm>
              <a:off x="6116638" y="4419600"/>
              <a:ext cx="39687" cy="31750"/>
            </a:xfrm>
            <a:custGeom>
              <a:avLst/>
              <a:gdLst>
                <a:gd name="T0" fmla="*/ 2147483647 w 10"/>
                <a:gd name="T1" fmla="*/ 2147483647 h 8"/>
                <a:gd name="T2" fmla="*/ 2147483647 w 10"/>
                <a:gd name="T3" fmla="*/ 2147483647 h 8"/>
                <a:gd name="T4" fmla="*/ 2147483647 w 10"/>
                <a:gd name="T5" fmla="*/ 2147483647 h 8"/>
                <a:gd name="T6" fmla="*/ 2147483647 w 10"/>
                <a:gd name="T7" fmla="*/ 0 h 8"/>
                <a:gd name="T8" fmla="*/ 2147483647 w 10"/>
                <a:gd name="T9" fmla="*/ 0 h 8"/>
                <a:gd name="T10" fmla="*/ 0 w 10"/>
                <a:gd name="T11" fmla="*/ 2147483647 h 8"/>
                <a:gd name="T12" fmla="*/ 2147483647 w 10"/>
                <a:gd name="T13" fmla="*/ 2147483647 h 8"/>
                <a:gd name="T14" fmla="*/ 2147483647 w 10"/>
                <a:gd name="T15" fmla="*/ 2147483647 h 8"/>
                <a:gd name="T16" fmla="*/ 2147483647 w 10"/>
                <a:gd name="T17" fmla="*/ 214748364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8"/>
                <a:gd name="T29" fmla="*/ 10 w 10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8">
                  <a:moveTo>
                    <a:pt x="10" y="6"/>
                  </a:moveTo>
                  <a:lnTo>
                    <a:pt x="8" y="3"/>
                  </a:lnTo>
                  <a:lnTo>
                    <a:pt x="10" y="3"/>
                  </a:lnTo>
                  <a:lnTo>
                    <a:pt x="10" y="0"/>
                  </a:lnTo>
                  <a:lnTo>
                    <a:pt x="5" y="0"/>
                  </a:lnTo>
                  <a:lnTo>
                    <a:pt x="0" y="3"/>
                  </a:lnTo>
                  <a:lnTo>
                    <a:pt x="5" y="8"/>
                  </a:lnTo>
                  <a:lnTo>
                    <a:pt x="8" y="8"/>
                  </a:lnTo>
                  <a:lnTo>
                    <a:pt x="10" y="6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96" name="Freeform 1262"/>
            <p:cNvSpPr>
              <a:spLocks/>
            </p:cNvSpPr>
            <p:nvPr/>
          </p:nvSpPr>
          <p:spPr bwMode="auto">
            <a:xfrm>
              <a:off x="6469063" y="2371725"/>
              <a:ext cx="28575" cy="28575"/>
            </a:xfrm>
            <a:custGeom>
              <a:avLst/>
              <a:gdLst>
                <a:gd name="T0" fmla="*/ 2147483647 w 8"/>
                <a:gd name="T1" fmla="*/ 0 h 8"/>
                <a:gd name="T2" fmla="*/ 2147483647 w 8"/>
                <a:gd name="T3" fmla="*/ 0 h 8"/>
                <a:gd name="T4" fmla="*/ 0 w 8"/>
                <a:gd name="T5" fmla="*/ 2147483647 h 8"/>
                <a:gd name="T6" fmla="*/ 2147483647 w 8"/>
                <a:gd name="T7" fmla="*/ 2147483647 h 8"/>
                <a:gd name="T8" fmla="*/ 2147483647 w 8"/>
                <a:gd name="T9" fmla="*/ 2147483647 h 8"/>
                <a:gd name="T10" fmla="*/ 2147483647 w 8"/>
                <a:gd name="T11" fmla="*/ 2147483647 h 8"/>
                <a:gd name="T12" fmla="*/ 2147483647 w 8"/>
                <a:gd name="T13" fmla="*/ 0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8"/>
                <a:gd name="T23" fmla="*/ 8 w 8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8">
                  <a:moveTo>
                    <a:pt x="8" y="0"/>
                  </a:moveTo>
                  <a:lnTo>
                    <a:pt x="3" y="0"/>
                  </a:lnTo>
                  <a:lnTo>
                    <a:pt x="0" y="6"/>
                  </a:lnTo>
                  <a:lnTo>
                    <a:pt x="3" y="8"/>
                  </a:lnTo>
                  <a:lnTo>
                    <a:pt x="5" y="8"/>
                  </a:lnTo>
                  <a:lnTo>
                    <a:pt x="8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97" name="Freeform 1263"/>
            <p:cNvSpPr>
              <a:spLocks/>
            </p:cNvSpPr>
            <p:nvPr/>
          </p:nvSpPr>
          <p:spPr bwMode="auto">
            <a:xfrm>
              <a:off x="6718300" y="3595688"/>
              <a:ext cx="61913" cy="73025"/>
            </a:xfrm>
            <a:custGeom>
              <a:avLst/>
              <a:gdLst>
                <a:gd name="T0" fmla="*/ 2147483647 w 16"/>
                <a:gd name="T1" fmla="*/ 2147483647 h 19"/>
                <a:gd name="T2" fmla="*/ 2147483647 w 16"/>
                <a:gd name="T3" fmla="*/ 2147483647 h 19"/>
                <a:gd name="T4" fmla="*/ 2147483647 w 16"/>
                <a:gd name="T5" fmla="*/ 2147483647 h 19"/>
                <a:gd name="T6" fmla="*/ 2147483647 w 16"/>
                <a:gd name="T7" fmla="*/ 2147483647 h 19"/>
                <a:gd name="T8" fmla="*/ 2147483647 w 16"/>
                <a:gd name="T9" fmla="*/ 2147483647 h 19"/>
                <a:gd name="T10" fmla="*/ 2147483647 w 16"/>
                <a:gd name="T11" fmla="*/ 0 h 19"/>
                <a:gd name="T12" fmla="*/ 2147483647 w 16"/>
                <a:gd name="T13" fmla="*/ 2147483647 h 19"/>
                <a:gd name="T14" fmla="*/ 0 w 16"/>
                <a:gd name="T15" fmla="*/ 2147483647 h 19"/>
                <a:gd name="T16" fmla="*/ 2147483647 w 16"/>
                <a:gd name="T17" fmla="*/ 2147483647 h 19"/>
                <a:gd name="T18" fmla="*/ 2147483647 w 16"/>
                <a:gd name="T19" fmla="*/ 2147483647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9"/>
                <a:gd name="T32" fmla="*/ 16 w 16"/>
                <a:gd name="T33" fmla="*/ 19 h 1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9">
                  <a:moveTo>
                    <a:pt x="16" y="16"/>
                  </a:moveTo>
                  <a:lnTo>
                    <a:pt x="10" y="11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13" y="3"/>
                  </a:lnTo>
                  <a:lnTo>
                    <a:pt x="10" y="0"/>
                  </a:lnTo>
                  <a:lnTo>
                    <a:pt x="2" y="6"/>
                  </a:lnTo>
                  <a:lnTo>
                    <a:pt x="0" y="14"/>
                  </a:lnTo>
                  <a:lnTo>
                    <a:pt x="10" y="19"/>
                  </a:lnTo>
                  <a:lnTo>
                    <a:pt x="16" y="16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98" name="Freeform 1264"/>
            <p:cNvSpPr>
              <a:spLocks/>
            </p:cNvSpPr>
            <p:nvPr/>
          </p:nvSpPr>
          <p:spPr bwMode="auto">
            <a:xfrm>
              <a:off x="7116763" y="3079750"/>
              <a:ext cx="50800" cy="63500"/>
            </a:xfrm>
            <a:custGeom>
              <a:avLst/>
              <a:gdLst>
                <a:gd name="T0" fmla="*/ 2147483647 w 14"/>
                <a:gd name="T1" fmla="*/ 2147483647 h 16"/>
                <a:gd name="T2" fmla="*/ 2147483647 w 14"/>
                <a:gd name="T3" fmla="*/ 2147483647 h 16"/>
                <a:gd name="T4" fmla="*/ 2147483647 w 14"/>
                <a:gd name="T5" fmla="*/ 2147483647 h 16"/>
                <a:gd name="T6" fmla="*/ 2147483647 w 14"/>
                <a:gd name="T7" fmla="*/ 2147483647 h 16"/>
                <a:gd name="T8" fmla="*/ 2147483647 w 14"/>
                <a:gd name="T9" fmla="*/ 0 h 16"/>
                <a:gd name="T10" fmla="*/ 2147483647 w 14"/>
                <a:gd name="T11" fmla="*/ 2147483647 h 16"/>
                <a:gd name="T12" fmla="*/ 2147483647 w 14"/>
                <a:gd name="T13" fmla="*/ 2147483647 h 16"/>
                <a:gd name="T14" fmla="*/ 0 w 14"/>
                <a:gd name="T15" fmla="*/ 2147483647 h 16"/>
                <a:gd name="T16" fmla="*/ 2147483647 w 14"/>
                <a:gd name="T17" fmla="*/ 2147483647 h 16"/>
                <a:gd name="T18" fmla="*/ 2147483647 w 14"/>
                <a:gd name="T19" fmla="*/ 2147483647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6"/>
                <a:gd name="T32" fmla="*/ 14 w 14"/>
                <a:gd name="T33" fmla="*/ 16 h 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6">
                  <a:moveTo>
                    <a:pt x="14" y="10"/>
                  </a:moveTo>
                  <a:lnTo>
                    <a:pt x="14" y="8"/>
                  </a:lnTo>
                  <a:lnTo>
                    <a:pt x="11" y="5"/>
                  </a:lnTo>
                  <a:lnTo>
                    <a:pt x="8" y="5"/>
                  </a:lnTo>
                  <a:lnTo>
                    <a:pt x="8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0" y="10"/>
                  </a:lnTo>
                  <a:lnTo>
                    <a:pt x="3" y="16"/>
                  </a:lnTo>
                  <a:lnTo>
                    <a:pt x="14" y="10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399" name="Freeform 1265"/>
            <p:cNvSpPr>
              <a:spLocks/>
            </p:cNvSpPr>
            <p:nvPr/>
          </p:nvSpPr>
          <p:spPr bwMode="auto">
            <a:xfrm>
              <a:off x="6808788" y="2908300"/>
              <a:ext cx="31750" cy="44450"/>
            </a:xfrm>
            <a:custGeom>
              <a:avLst/>
              <a:gdLst>
                <a:gd name="T0" fmla="*/ 2147483647 w 8"/>
                <a:gd name="T1" fmla="*/ 2147483647 h 11"/>
                <a:gd name="T2" fmla="*/ 2147483647 w 8"/>
                <a:gd name="T3" fmla="*/ 2147483647 h 11"/>
                <a:gd name="T4" fmla="*/ 2147483647 w 8"/>
                <a:gd name="T5" fmla="*/ 0 h 11"/>
                <a:gd name="T6" fmla="*/ 0 w 8"/>
                <a:gd name="T7" fmla="*/ 0 h 11"/>
                <a:gd name="T8" fmla="*/ 0 w 8"/>
                <a:gd name="T9" fmla="*/ 2147483647 h 11"/>
                <a:gd name="T10" fmla="*/ 0 w 8"/>
                <a:gd name="T11" fmla="*/ 2147483647 h 11"/>
                <a:gd name="T12" fmla="*/ 2147483647 w 8"/>
                <a:gd name="T13" fmla="*/ 214748364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11"/>
                <a:gd name="T23" fmla="*/ 8 w 8"/>
                <a:gd name="T24" fmla="*/ 11 h 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11">
                  <a:moveTo>
                    <a:pt x="5" y="8"/>
                  </a:moveTo>
                  <a:lnTo>
                    <a:pt x="8" y="3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11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400" name="Freeform 1266"/>
            <p:cNvSpPr>
              <a:spLocks/>
            </p:cNvSpPr>
            <p:nvPr/>
          </p:nvSpPr>
          <p:spPr bwMode="auto">
            <a:xfrm>
              <a:off x="7167563" y="3617913"/>
              <a:ext cx="39687" cy="41275"/>
            </a:xfrm>
            <a:custGeom>
              <a:avLst/>
              <a:gdLst>
                <a:gd name="T0" fmla="*/ 2147483647 w 10"/>
                <a:gd name="T1" fmla="*/ 2147483647 h 10"/>
                <a:gd name="T2" fmla="*/ 2147483647 w 10"/>
                <a:gd name="T3" fmla="*/ 2147483647 h 10"/>
                <a:gd name="T4" fmla="*/ 2147483647 w 10"/>
                <a:gd name="T5" fmla="*/ 2147483647 h 10"/>
                <a:gd name="T6" fmla="*/ 2147483647 w 10"/>
                <a:gd name="T7" fmla="*/ 0 h 10"/>
                <a:gd name="T8" fmla="*/ 0 w 10"/>
                <a:gd name="T9" fmla="*/ 2147483647 h 10"/>
                <a:gd name="T10" fmla="*/ 2147483647 w 10"/>
                <a:gd name="T11" fmla="*/ 2147483647 h 10"/>
                <a:gd name="T12" fmla="*/ 2147483647 w 10"/>
                <a:gd name="T13" fmla="*/ 2147483647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10"/>
                <a:gd name="T23" fmla="*/ 10 w 10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10">
                  <a:moveTo>
                    <a:pt x="8" y="10"/>
                  </a:moveTo>
                  <a:lnTo>
                    <a:pt x="10" y="8"/>
                  </a:lnTo>
                  <a:lnTo>
                    <a:pt x="10" y="2"/>
                  </a:lnTo>
                  <a:lnTo>
                    <a:pt x="8" y="0"/>
                  </a:lnTo>
                  <a:lnTo>
                    <a:pt x="0" y="5"/>
                  </a:lnTo>
                  <a:lnTo>
                    <a:pt x="2" y="8"/>
                  </a:lnTo>
                  <a:lnTo>
                    <a:pt x="8" y="10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401" name="Freeform 1267"/>
            <p:cNvSpPr>
              <a:spLocks/>
            </p:cNvSpPr>
            <p:nvPr/>
          </p:nvSpPr>
          <p:spPr bwMode="auto">
            <a:xfrm>
              <a:off x="7259638" y="1981200"/>
              <a:ext cx="31750" cy="73025"/>
            </a:xfrm>
            <a:custGeom>
              <a:avLst/>
              <a:gdLst>
                <a:gd name="T0" fmla="*/ 2147483647 w 8"/>
                <a:gd name="T1" fmla="*/ 2147483647 h 18"/>
                <a:gd name="T2" fmla="*/ 2147483647 w 8"/>
                <a:gd name="T3" fmla="*/ 2147483647 h 18"/>
                <a:gd name="T4" fmla="*/ 2147483647 w 8"/>
                <a:gd name="T5" fmla="*/ 2147483647 h 18"/>
                <a:gd name="T6" fmla="*/ 2147483647 w 8"/>
                <a:gd name="T7" fmla="*/ 2147483647 h 18"/>
                <a:gd name="T8" fmla="*/ 2147483647 w 8"/>
                <a:gd name="T9" fmla="*/ 2147483647 h 18"/>
                <a:gd name="T10" fmla="*/ 2147483647 w 8"/>
                <a:gd name="T11" fmla="*/ 2147483647 h 18"/>
                <a:gd name="T12" fmla="*/ 2147483647 w 8"/>
                <a:gd name="T13" fmla="*/ 0 h 18"/>
                <a:gd name="T14" fmla="*/ 0 w 8"/>
                <a:gd name="T15" fmla="*/ 0 h 18"/>
                <a:gd name="T16" fmla="*/ 0 w 8"/>
                <a:gd name="T17" fmla="*/ 2147483647 h 18"/>
                <a:gd name="T18" fmla="*/ 0 w 8"/>
                <a:gd name="T19" fmla="*/ 2147483647 h 18"/>
                <a:gd name="T20" fmla="*/ 0 w 8"/>
                <a:gd name="T21" fmla="*/ 2147483647 h 18"/>
                <a:gd name="T22" fmla="*/ 0 w 8"/>
                <a:gd name="T23" fmla="*/ 2147483647 h 18"/>
                <a:gd name="T24" fmla="*/ 2147483647 w 8"/>
                <a:gd name="T25" fmla="*/ 2147483647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"/>
                <a:gd name="T40" fmla="*/ 0 h 18"/>
                <a:gd name="T41" fmla="*/ 8 w 8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" h="18">
                  <a:moveTo>
                    <a:pt x="5" y="18"/>
                  </a:moveTo>
                  <a:lnTo>
                    <a:pt x="8" y="16"/>
                  </a:lnTo>
                  <a:lnTo>
                    <a:pt x="8" y="13"/>
                  </a:lnTo>
                  <a:lnTo>
                    <a:pt x="8" y="10"/>
                  </a:lnTo>
                  <a:lnTo>
                    <a:pt x="8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5" y="18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402" name="Freeform 1268"/>
            <p:cNvSpPr>
              <a:spLocks/>
            </p:cNvSpPr>
            <p:nvPr/>
          </p:nvSpPr>
          <p:spPr bwMode="auto">
            <a:xfrm>
              <a:off x="7589838" y="4387850"/>
              <a:ext cx="28575" cy="44450"/>
            </a:xfrm>
            <a:custGeom>
              <a:avLst/>
              <a:gdLst>
                <a:gd name="T0" fmla="*/ 2147483647 w 8"/>
                <a:gd name="T1" fmla="*/ 2147483647 h 11"/>
                <a:gd name="T2" fmla="*/ 2147483647 w 8"/>
                <a:gd name="T3" fmla="*/ 0 h 11"/>
                <a:gd name="T4" fmla="*/ 0 w 8"/>
                <a:gd name="T5" fmla="*/ 2147483647 h 11"/>
                <a:gd name="T6" fmla="*/ 0 w 8"/>
                <a:gd name="T7" fmla="*/ 2147483647 h 11"/>
                <a:gd name="T8" fmla="*/ 2147483647 w 8"/>
                <a:gd name="T9" fmla="*/ 2147483647 h 11"/>
                <a:gd name="T10" fmla="*/ 2147483647 w 8"/>
                <a:gd name="T11" fmla="*/ 2147483647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1"/>
                <a:gd name="T20" fmla="*/ 8 w 8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1">
                  <a:moveTo>
                    <a:pt x="8" y="11"/>
                  </a:moveTo>
                  <a:lnTo>
                    <a:pt x="8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2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403" name="Freeform 1269"/>
            <p:cNvSpPr>
              <a:spLocks/>
            </p:cNvSpPr>
            <p:nvPr/>
          </p:nvSpPr>
          <p:spPr bwMode="auto">
            <a:xfrm>
              <a:off x="7291388" y="3976688"/>
              <a:ext cx="26987" cy="55562"/>
            </a:xfrm>
            <a:custGeom>
              <a:avLst/>
              <a:gdLst>
                <a:gd name="T0" fmla="*/ 2147483647 w 8"/>
                <a:gd name="T1" fmla="*/ 2147483647 h 14"/>
                <a:gd name="T2" fmla="*/ 2147483647 w 8"/>
                <a:gd name="T3" fmla="*/ 2147483647 h 14"/>
                <a:gd name="T4" fmla="*/ 2147483647 w 8"/>
                <a:gd name="T5" fmla="*/ 0 h 14"/>
                <a:gd name="T6" fmla="*/ 2147483647 w 8"/>
                <a:gd name="T7" fmla="*/ 0 h 14"/>
                <a:gd name="T8" fmla="*/ 2147483647 w 8"/>
                <a:gd name="T9" fmla="*/ 0 h 14"/>
                <a:gd name="T10" fmla="*/ 2147483647 w 8"/>
                <a:gd name="T11" fmla="*/ 2147483647 h 14"/>
                <a:gd name="T12" fmla="*/ 0 w 8"/>
                <a:gd name="T13" fmla="*/ 2147483647 h 14"/>
                <a:gd name="T14" fmla="*/ 2147483647 w 8"/>
                <a:gd name="T15" fmla="*/ 2147483647 h 14"/>
                <a:gd name="T16" fmla="*/ 2147483647 w 8"/>
                <a:gd name="T17" fmla="*/ 2147483647 h 14"/>
                <a:gd name="T18" fmla="*/ 2147483647 w 8"/>
                <a:gd name="T19" fmla="*/ 2147483647 h 14"/>
                <a:gd name="T20" fmla="*/ 2147483647 w 8"/>
                <a:gd name="T21" fmla="*/ 2147483647 h 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14"/>
                <a:gd name="T35" fmla="*/ 8 w 8"/>
                <a:gd name="T36" fmla="*/ 14 h 1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14">
                  <a:moveTo>
                    <a:pt x="8" y="14"/>
                  </a:moveTo>
                  <a:lnTo>
                    <a:pt x="8" y="11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6"/>
                  </a:lnTo>
                  <a:lnTo>
                    <a:pt x="0" y="8"/>
                  </a:lnTo>
                  <a:lnTo>
                    <a:pt x="2" y="11"/>
                  </a:lnTo>
                  <a:lnTo>
                    <a:pt x="5" y="11"/>
                  </a:lnTo>
                  <a:lnTo>
                    <a:pt x="5" y="14"/>
                  </a:lnTo>
                  <a:lnTo>
                    <a:pt x="8" y="14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404" name="Freeform 1270"/>
            <p:cNvSpPr>
              <a:spLocks/>
            </p:cNvSpPr>
            <p:nvPr/>
          </p:nvSpPr>
          <p:spPr bwMode="auto">
            <a:xfrm>
              <a:off x="7797800" y="4602163"/>
              <a:ext cx="79375" cy="42862"/>
            </a:xfrm>
            <a:custGeom>
              <a:avLst/>
              <a:gdLst>
                <a:gd name="T0" fmla="*/ 2147483647 w 21"/>
                <a:gd name="T1" fmla="*/ 2147483647 h 10"/>
                <a:gd name="T2" fmla="*/ 2147483647 w 21"/>
                <a:gd name="T3" fmla="*/ 2147483647 h 10"/>
                <a:gd name="T4" fmla="*/ 2147483647 w 21"/>
                <a:gd name="T5" fmla="*/ 2147483647 h 10"/>
                <a:gd name="T6" fmla="*/ 2147483647 w 21"/>
                <a:gd name="T7" fmla="*/ 2147483647 h 10"/>
                <a:gd name="T8" fmla="*/ 2147483647 w 21"/>
                <a:gd name="T9" fmla="*/ 0 h 10"/>
                <a:gd name="T10" fmla="*/ 2147483647 w 21"/>
                <a:gd name="T11" fmla="*/ 2147483647 h 10"/>
                <a:gd name="T12" fmla="*/ 2147483647 w 21"/>
                <a:gd name="T13" fmla="*/ 2147483647 h 10"/>
                <a:gd name="T14" fmla="*/ 2147483647 w 21"/>
                <a:gd name="T15" fmla="*/ 2147483647 h 10"/>
                <a:gd name="T16" fmla="*/ 2147483647 w 21"/>
                <a:gd name="T17" fmla="*/ 2147483647 h 10"/>
                <a:gd name="T18" fmla="*/ 2147483647 w 21"/>
                <a:gd name="T19" fmla="*/ 2147483647 h 10"/>
                <a:gd name="T20" fmla="*/ 2147483647 w 21"/>
                <a:gd name="T21" fmla="*/ 2147483647 h 10"/>
                <a:gd name="T22" fmla="*/ 2147483647 w 21"/>
                <a:gd name="T23" fmla="*/ 2147483647 h 10"/>
                <a:gd name="T24" fmla="*/ 0 w 21"/>
                <a:gd name="T25" fmla="*/ 2147483647 h 10"/>
                <a:gd name="T26" fmla="*/ 2147483647 w 21"/>
                <a:gd name="T27" fmla="*/ 2147483647 h 10"/>
                <a:gd name="T28" fmla="*/ 2147483647 w 21"/>
                <a:gd name="T29" fmla="*/ 2147483647 h 10"/>
                <a:gd name="T30" fmla="*/ 2147483647 w 21"/>
                <a:gd name="T31" fmla="*/ 2147483647 h 1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1"/>
                <a:gd name="T49" fmla="*/ 0 h 10"/>
                <a:gd name="T50" fmla="*/ 21 w 21"/>
                <a:gd name="T51" fmla="*/ 10 h 1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1" h="10">
                  <a:moveTo>
                    <a:pt x="13" y="10"/>
                  </a:moveTo>
                  <a:lnTo>
                    <a:pt x="16" y="10"/>
                  </a:lnTo>
                  <a:lnTo>
                    <a:pt x="21" y="5"/>
                  </a:lnTo>
                  <a:lnTo>
                    <a:pt x="21" y="2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3" y="5"/>
                  </a:lnTo>
                  <a:lnTo>
                    <a:pt x="10" y="5"/>
                  </a:lnTo>
                  <a:lnTo>
                    <a:pt x="8" y="5"/>
                  </a:lnTo>
                  <a:lnTo>
                    <a:pt x="5" y="5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2" y="10"/>
                  </a:lnTo>
                  <a:lnTo>
                    <a:pt x="8" y="10"/>
                  </a:lnTo>
                  <a:lnTo>
                    <a:pt x="13" y="10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405" name="Freeform 1271"/>
            <p:cNvSpPr>
              <a:spLocks/>
            </p:cNvSpPr>
            <p:nvPr/>
          </p:nvSpPr>
          <p:spPr bwMode="auto">
            <a:xfrm>
              <a:off x="6808788" y="5595938"/>
              <a:ext cx="49212" cy="74612"/>
            </a:xfrm>
            <a:custGeom>
              <a:avLst/>
              <a:gdLst>
                <a:gd name="T0" fmla="*/ 2147483647 w 13"/>
                <a:gd name="T1" fmla="*/ 2147483647 h 19"/>
                <a:gd name="T2" fmla="*/ 2147483647 w 13"/>
                <a:gd name="T3" fmla="*/ 2147483647 h 19"/>
                <a:gd name="T4" fmla="*/ 2147483647 w 13"/>
                <a:gd name="T5" fmla="*/ 2147483647 h 19"/>
                <a:gd name="T6" fmla="*/ 2147483647 w 13"/>
                <a:gd name="T7" fmla="*/ 0 h 19"/>
                <a:gd name="T8" fmla="*/ 2147483647 w 13"/>
                <a:gd name="T9" fmla="*/ 0 h 19"/>
                <a:gd name="T10" fmla="*/ 2147483647 w 13"/>
                <a:gd name="T11" fmla="*/ 2147483647 h 19"/>
                <a:gd name="T12" fmla="*/ 2147483647 w 13"/>
                <a:gd name="T13" fmla="*/ 2147483647 h 19"/>
                <a:gd name="T14" fmla="*/ 0 w 13"/>
                <a:gd name="T15" fmla="*/ 2147483647 h 19"/>
                <a:gd name="T16" fmla="*/ 0 w 13"/>
                <a:gd name="T17" fmla="*/ 2147483647 h 19"/>
                <a:gd name="T18" fmla="*/ 2147483647 w 13"/>
                <a:gd name="T19" fmla="*/ 2147483647 h 19"/>
                <a:gd name="T20" fmla="*/ 2147483647 w 13"/>
                <a:gd name="T21" fmla="*/ 2147483647 h 19"/>
                <a:gd name="T22" fmla="*/ 2147483647 w 13"/>
                <a:gd name="T23" fmla="*/ 2147483647 h 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"/>
                <a:gd name="T37" fmla="*/ 0 h 19"/>
                <a:gd name="T38" fmla="*/ 13 w 13"/>
                <a:gd name="T39" fmla="*/ 19 h 1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" h="19">
                  <a:moveTo>
                    <a:pt x="10" y="16"/>
                  </a:moveTo>
                  <a:lnTo>
                    <a:pt x="13" y="14"/>
                  </a:lnTo>
                  <a:lnTo>
                    <a:pt x="10" y="8"/>
                  </a:lnTo>
                  <a:lnTo>
                    <a:pt x="5" y="0"/>
                  </a:lnTo>
                  <a:lnTo>
                    <a:pt x="2" y="0"/>
                  </a:lnTo>
                  <a:lnTo>
                    <a:pt x="5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4"/>
                  </a:lnTo>
                  <a:lnTo>
                    <a:pt x="5" y="19"/>
                  </a:lnTo>
                  <a:lnTo>
                    <a:pt x="8" y="16"/>
                  </a:lnTo>
                  <a:lnTo>
                    <a:pt x="10" y="16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406" name="Freeform 1272"/>
            <p:cNvSpPr>
              <a:spLocks/>
            </p:cNvSpPr>
            <p:nvPr/>
          </p:nvSpPr>
          <p:spPr bwMode="auto">
            <a:xfrm>
              <a:off x="7339013" y="5268913"/>
              <a:ext cx="79375" cy="95250"/>
            </a:xfrm>
            <a:custGeom>
              <a:avLst/>
              <a:gdLst>
                <a:gd name="T0" fmla="*/ 2147483647 w 21"/>
                <a:gd name="T1" fmla="*/ 2147483647 h 24"/>
                <a:gd name="T2" fmla="*/ 2147483647 w 21"/>
                <a:gd name="T3" fmla="*/ 2147483647 h 24"/>
                <a:gd name="T4" fmla="*/ 2147483647 w 21"/>
                <a:gd name="T5" fmla="*/ 2147483647 h 24"/>
                <a:gd name="T6" fmla="*/ 2147483647 w 21"/>
                <a:gd name="T7" fmla="*/ 2147483647 h 24"/>
                <a:gd name="T8" fmla="*/ 2147483647 w 21"/>
                <a:gd name="T9" fmla="*/ 0 h 24"/>
                <a:gd name="T10" fmla="*/ 2147483647 w 21"/>
                <a:gd name="T11" fmla="*/ 0 h 24"/>
                <a:gd name="T12" fmla="*/ 2147483647 w 21"/>
                <a:gd name="T13" fmla="*/ 0 h 24"/>
                <a:gd name="T14" fmla="*/ 2147483647 w 21"/>
                <a:gd name="T15" fmla="*/ 2147483647 h 24"/>
                <a:gd name="T16" fmla="*/ 0 w 21"/>
                <a:gd name="T17" fmla="*/ 2147483647 h 24"/>
                <a:gd name="T18" fmla="*/ 0 w 21"/>
                <a:gd name="T19" fmla="*/ 2147483647 h 24"/>
                <a:gd name="T20" fmla="*/ 2147483647 w 21"/>
                <a:gd name="T21" fmla="*/ 2147483647 h 24"/>
                <a:gd name="T22" fmla="*/ 2147483647 w 21"/>
                <a:gd name="T23" fmla="*/ 2147483647 h 24"/>
                <a:gd name="T24" fmla="*/ 2147483647 w 21"/>
                <a:gd name="T25" fmla="*/ 2147483647 h 24"/>
                <a:gd name="T26" fmla="*/ 2147483647 w 21"/>
                <a:gd name="T27" fmla="*/ 2147483647 h 24"/>
                <a:gd name="T28" fmla="*/ 2147483647 w 21"/>
                <a:gd name="T29" fmla="*/ 2147483647 h 24"/>
                <a:gd name="T30" fmla="*/ 2147483647 w 21"/>
                <a:gd name="T31" fmla="*/ 2147483647 h 24"/>
                <a:gd name="T32" fmla="*/ 2147483647 w 21"/>
                <a:gd name="T33" fmla="*/ 214748364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4"/>
                <a:gd name="T53" fmla="*/ 21 w 21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4">
                  <a:moveTo>
                    <a:pt x="21" y="13"/>
                  </a:moveTo>
                  <a:lnTo>
                    <a:pt x="16" y="10"/>
                  </a:lnTo>
                  <a:lnTo>
                    <a:pt x="16" y="8"/>
                  </a:lnTo>
                  <a:lnTo>
                    <a:pt x="13" y="5"/>
                  </a:lnTo>
                  <a:lnTo>
                    <a:pt x="16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5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3" y="13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13" y="16"/>
                  </a:lnTo>
                  <a:lnTo>
                    <a:pt x="13" y="24"/>
                  </a:lnTo>
                  <a:lnTo>
                    <a:pt x="19" y="24"/>
                  </a:lnTo>
                  <a:lnTo>
                    <a:pt x="21" y="13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407" name="Freeform 1273"/>
            <p:cNvSpPr>
              <a:spLocks/>
            </p:cNvSpPr>
            <p:nvPr/>
          </p:nvSpPr>
          <p:spPr bwMode="auto">
            <a:xfrm>
              <a:off x="1427163" y="5119688"/>
              <a:ext cx="9525" cy="127000"/>
            </a:xfrm>
            <a:custGeom>
              <a:avLst/>
              <a:gdLst>
                <a:gd name="T0" fmla="*/ 2147483647 w 3"/>
                <a:gd name="T1" fmla="*/ 2147483647 h 32"/>
                <a:gd name="T2" fmla="*/ 2147483647 w 3"/>
                <a:gd name="T3" fmla="*/ 0 h 32"/>
                <a:gd name="T4" fmla="*/ 0 w 3"/>
                <a:gd name="T5" fmla="*/ 0 h 32"/>
                <a:gd name="T6" fmla="*/ 2147483647 w 3"/>
                <a:gd name="T7" fmla="*/ 2147483647 h 32"/>
                <a:gd name="T8" fmla="*/ 2147483647 w 3"/>
                <a:gd name="T9" fmla="*/ 2147483647 h 32"/>
                <a:gd name="T10" fmla="*/ 2147483647 w 3"/>
                <a:gd name="T11" fmla="*/ 2147483647 h 32"/>
                <a:gd name="T12" fmla="*/ 0 w 3"/>
                <a:gd name="T13" fmla="*/ 2147483647 h 32"/>
                <a:gd name="T14" fmla="*/ 0 w 3"/>
                <a:gd name="T15" fmla="*/ 2147483647 h 32"/>
                <a:gd name="T16" fmla="*/ 0 w 3"/>
                <a:gd name="T17" fmla="*/ 2147483647 h 32"/>
                <a:gd name="T18" fmla="*/ 0 w 3"/>
                <a:gd name="T19" fmla="*/ 2147483647 h 32"/>
                <a:gd name="T20" fmla="*/ 0 w 3"/>
                <a:gd name="T21" fmla="*/ 2147483647 h 32"/>
                <a:gd name="T22" fmla="*/ 2147483647 w 3"/>
                <a:gd name="T23" fmla="*/ 2147483647 h 32"/>
                <a:gd name="T24" fmla="*/ 2147483647 w 3"/>
                <a:gd name="T25" fmla="*/ 2147483647 h 32"/>
                <a:gd name="T26" fmla="*/ 0 w 3"/>
                <a:gd name="T27" fmla="*/ 2147483647 h 32"/>
                <a:gd name="T28" fmla="*/ 0 w 3"/>
                <a:gd name="T29" fmla="*/ 2147483647 h 32"/>
                <a:gd name="T30" fmla="*/ 2147483647 w 3"/>
                <a:gd name="T31" fmla="*/ 2147483647 h 32"/>
                <a:gd name="T32" fmla="*/ 0 w 3"/>
                <a:gd name="T33" fmla="*/ 2147483647 h 32"/>
                <a:gd name="T34" fmla="*/ 0 w 3"/>
                <a:gd name="T35" fmla="*/ 2147483647 h 32"/>
                <a:gd name="T36" fmla="*/ 2147483647 w 3"/>
                <a:gd name="T37" fmla="*/ 2147483647 h 32"/>
                <a:gd name="T38" fmla="*/ 2147483647 w 3"/>
                <a:gd name="T39" fmla="*/ 2147483647 h 32"/>
                <a:gd name="T40" fmla="*/ 2147483647 w 3"/>
                <a:gd name="T41" fmla="*/ 2147483647 h 32"/>
                <a:gd name="T42" fmla="*/ 2147483647 w 3"/>
                <a:gd name="T43" fmla="*/ 2147483647 h 32"/>
                <a:gd name="T44" fmla="*/ 2147483647 w 3"/>
                <a:gd name="T45" fmla="*/ 2147483647 h 32"/>
                <a:gd name="T46" fmla="*/ 2147483647 w 3"/>
                <a:gd name="T47" fmla="*/ 2147483647 h 32"/>
                <a:gd name="T48" fmla="*/ 0 w 3"/>
                <a:gd name="T49" fmla="*/ 2147483647 h 32"/>
                <a:gd name="T50" fmla="*/ 0 w 3"/>
                <a:gd name="T51" fmla="*/ 2147483647 h 32"/>
                <a:gd name="T52" fmla="*/ 2147483647 w 3"/>
                <a:gd name="T53" fmla="*/ 2147483647 h 32"/>
                <a:gd name="T54" fmla="*/ 2147483647 w 3"/>
                <a:gd name="T55" fmla="*/ 2147483647 h 32"/>
                <a:gd name="T56" fmla="*/ 2147483647 w 3"/>
                <a:gd name="T57" fmla="*/ 2147483647 h 3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"/>
                <a:gd name="T88" fmla="*/ 0 h 32"/>
                <a:gd name="T89" fmla="*/ 3 w 3"/>
                <a:gd name="T90" fmla="*/ 32 h 3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" h="32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lnTo>
                    <a:pt x="3" y="6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3" y="22"/>
                  </a:lnTo>
                  <a:lnTo>
                    <a:pt x="3" y="24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3" y="30"/>
                  </a:lnTo>
                  <a:lnTo>
                    <a:pt x="3" y="27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19"/>
                  </a:lnTo>
                  <a:lnTo>
                    <a:pt x="3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3" y="11"/>
                  </a:lnTo>
                  <a:lnTo>
                    <a:pt x="3" y="6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90DB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408" name="Freeform 1274"/>
            <p:cNvSpPr>
              <a:spLocks/>
            </p:cNvSpPr>
            <p:nvPr/>
          </p:nvSpPr>
          <p:spPr bwMode="auto">
            <a:xfrm>
              <a:off x="2068513" y="6789738"/>
              <a:ext cx="219075" cy="52387"/>
            </a:xfrm>
            <a:custGeom>
              <a:avLst/>
              <a:gdLst>
                <a:gd name="T0" fmla="*/ 2147483647 w 58"/>
                <a:gd name="T1" fmla="*/ 2147483647 h 14"/>
                <a:gd name="T2" fmla="*/ 2147483647 w 58"/>
                <a:gd name="T3" fmla="*/ 2147483647 h 14"/>
                <a:gd name="T4" fmla="*/ 2147483647 w 58"/>
                <a:gd name="T5" fmla="*/ 0 h 14"/>
                <a:gd name="T6" fmla="*/ 2147483647 w 58"/>
                <a:gd name="T7" fmla="*/ 0 h 14"/>
                <a:gd name="T8" fmla="*/ 2147483647 w 58"/>
                <a:gd name="T9" fmla="*/ 2147483647 h 14"/>
                <a:gd name="T10" fmla="*/ 2147483647 w 58"/>
                <a:gd name="T11" fmla="*/ 2147483647 h 14"/>
                <a:gd name="T12" fmla="*/ 2147483647 w 58"/>
                <a:gd name="T13" fmla="*/ 2147483647 h 14"/>
                <a:gd name="T14" fmla="*/ 2147483647 w 58"/>
                <a:gd name="T15" fmla="*/ 2147483647 h 14"/>
                <a:gd name="T16" fmla="*/ 2147483647 w 58"/>
                <a:gd name="T17" fmla="*/ 2147483647 h 14"/>
                <a:gd name="T18" fmla="*/ 2147483647 w 58"/>
                <a:gd name="T19" fmla="*/ 2147483647 h 14"/>
                <a:gd name="T20" fmla="*/ 2147483647 w 58"/>
                <a:gd name="T21" fmla="*/ 2147483647 h 14"/>
                <a:gd name="T22" fmla="*/ 2147483647 w 58"/>
                <a:gd name="T23" fmla="*/ 2147483647 h 14"/>
                <a:gd name="T24" fmla="*/ 2147483647 w 58"/>
                <a:gd name="T25" fmla="*/ 2147483647 h 14"/>
                <a:gd name="T26" fmla="*/ 2147483647 w 58"/>
                <a:gd name="T27" fmla="*/ 2147483647 h 14"/>
                <a:gd name="T28" fmla="*/ 2147483647 w 58"/>
                <a:gd name="T29" fmla="*/ 2147483647 h 14"/>
                <a:gd name="T30" fmla="*/ 2147483647 w 58"/>
                <a:gd name="T31" fmla="*/ 2147483647 h 14"/>
                <a:gd name="T32" fmla="*/ 2147483647 w 58"/>
                <a:gd name="T33" fmla="*/ 2147483647 h 14"/>
                <a:gd name="T34" fmla="*/ 2147483647 w 58"/>
                <a:gd name="T35" fmla="*/ 2147483647 h 14"/>
                <a:gd name="T36" fmla="*/ 2147483647 w 58"/>
                <a:gd name="T37" fmla="*/ 2147483647 h 14"/>
                <a:gd name="T38" fmla="*/ 2147483647 w 58"/>
                <a:gd name="T39" fmla="*/ 2147483647 h 14"/>
                <a:gd name="T40" fmla="*/ 2147483647 w 58"/>
                <a:gd name="T41" fmla="*/ 2147483647 h 14"/>
                <a:gd name="T42" fmla="*/ 2147483647 w 58"/>
                <a:gd name="T43" fmla="*/ 2147483647 h 14"/>
                <a:gd name="T44" fmla="*/ 2147483647 w 58"/>
                <a:gd name="T45" fmla="*/ 2147483647 h 14"/>
                <a:gd name="T46" fmla="*/ 2147483647 w 58"/>
                <a:gd name="T47" fmla="*/ 2147483647 h 14"/>
                <a:gd name="T48" fmla="*/ 2147483647 w 58"/>
                <a:gd name="T49" fmla="*/ 2147483647 h 14"/>
                <a:gd name="T50" fmla="*/ 2147483647 w 58"/>
                <a:gd name="T51" fmla="*/ 2147483647 h 14"/>
                <a:gd name="T52" fmla="*/ 2147483647 w 58"/>
                <a:gd name="T53" fmla="*/ 2147483647 h 14"/>
                <a:gd name="T54" fmla="*/ 2147483647 w 58"/>
                <a:gd name="T55" fmla="*/ 2147483647 h 14"/>
                <a:gd name="T56" fmla="*/ 2147483647 w 58"/>
                <a:gd name="T57" fmla="*/ 2147483647 h 14"/>
                <a:gd name="T58" fmla="*/ 2147483647 w 58"/>
                <a:gd name="T59" fmla="*/ 2147483647 h 14"/>
                <a:gd name="T60" fmla="*/ 2147483647 w 58"/>
                <a:gd name="T61" fmla="*/ 0 h 14"/>
                <a:gd name="T62" fmla="*/ 0 w 58"/>
                <a:gd name="T63" fmla="*/ 2147483647 h 14"/>
                <a:gd name="T64" fmla="*/ 0 w 58"/>
                <a:gd name="T65" fmla="*/ 2147483647 h 14"/>
                <a:gd name="T66" fmla="*/ 2147483647 w 58"/>
                <a:gd name="T67" fmla="*/ 2147483647 h 14"/>
                <a:gd name="T68" fmla="*/ 2147483647 w 58"/>
                <a:gd name="T69" fmla="*/ 2147483647 h 14"/>
                <a:gd name="T70" fmla="*/ 2147483647 w 58"/>
                <a:gd name="T71" fmla="*/ 2147483647 h 14"/>
                <a:gd name="T72" fmla="*/ 2147483647 w 58"/>
                <a:gd name="T73" fmla="*/ 2147483647 h 14"/>
                <a:gd name="T74" fmla="*/ 2147483647 w 58"/>
                <a:gd name="T75" fmla="*/ 2147483647 h 14"/>
                <a:gd name="T76" fmla="*/ 2147483647 w 58"/>
                <a:gd name="T77" fmla="*/ 2147483647 h 14"/>
                <a:gd name="T78" fmla="*/ 2147483647 w 58"/>
                <a:gd name="T79" fmla="*/ 2147483647 h 14"/>
                <a:gd name="T80" fmla="*/ 2147483647 w 58"/>
                <a:gd name="T81" fmla="*/ 2147483647 h 14"/>
                <a:gd name="T82" fmla="*/ 2147483647 w 58"/>
                <a:gd name="T83" fmla="*/ 2147483647 h 14"/>
                <a:gd name="T84" fmla="*/ 2147483647 w 58"/>
                <a:gd name="T85" fmla="*/ 2147483647 h 14"/>
                <a:gd name="T86" fmla="*/ 2147483647 w 58"/>
                <a:gd name="T87" fmla="*/ 2147483647 h 14"/>
                <a:gd name="T88" fmla="*/ 2147483647 w 58"/>
                <a:gd name="T89" fmla="*/ 2147483647 h 14"/>
                <a:gd name="T90" fmla="*/ 2147483647 w 58"/>
                <a:gd name="T91" fmla="*/ 2147483647 h 14"/>
                <a:gd name="T92" fmla="*/ 2147483647 w 58"/>
                <a:gd name="T93" fmla="*/ 2147483647 h 14"/>
                <a:gd name="T94" fmla="*/ 2147483647 w 58"/>
                <a:gd name="T95" fmla="*/ 2147483647 h 14"/>
                <a:gd name="T96" fmla="*/ 2147483647 w 58"/>
                <a:gd name="T97" fmla="*/ 2147483647 h 14"/>
                <a:gd name="T98" fmla="*/ 2147483647 w 58"/>
                <a:gd name="T99" fmla="*/ 2147483647 h 14"/>
                <a:gd name="T100" fmla="*/ 2147483647 w 58"/>
                <a:gd name="T101" fmla="*/ 2147483647 h 14"/>
                <a:gd name="T102" fmla="*/ 2147483647 w 58"/>
                <a:gd name="T103" fmla="*/ 2147483647 h 14"/>
                <a:gd name="T104" fmla="*/ 2147483647 w 58"/>
                <a:gd name="T105" fmla="*/ 2147483647 h 14"/>
                <a:gd name="T106" fmla="*/ 2147483647 w 58"/>
                <a:gd name="T107" fmla="*/ 2147483647 h 14"/>
                <a:gd name="T108" fmla="*/ 2147483647 w 58"/>
                <a:gd name="T109" fmla="*/ 2147483647 h 14"/>
                <a:gd name="T110" fmla="*/ 2147483647 w 58"/>
                <a:gd name="T111" fmla="*/ 2147483647 h 14"/>
                <a:gd name="T112" fmla="*/ 2147483647 w 58"/>
                <a:gd name="T113" fmla="*/ 2147483647 h 14"/>
                <a:gd name="T114" fmla="*/ 2147483647 w 58"/>
                <a:gd name="T115" fmla="*/ 2147483647 h 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8"/>
                <a:gd name="T175" fmla="*/ 0 h 14"/>
                <a:gd name="T176" fmla="*/ 58 w 58"/>
                <a:gd name="T177" fmla="*/ 14 h 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8" h="14">
                  <a:moveTo>
                    <a:pt x="53" y="3"/>
                  </a:moveTo>
                  <a:lnTo>
                    <a:pt x="56" y="3"/>
                  </a:lnTo>
                  <a:lnTo>
                    <a:pt x="58" y="0"/>
                  </a:lnTo>
                  <a:lnTo>
                    <a:pt x="53" y="0"/>
                  </a:lnTo>
                  <a:lnTo>
                    <a:pt x="53" y="3"/>
                  </a:lnTo>
                  <a:lnTo>
                    <a:pt x="50" y="3"/>
                  </a:lnTo>
                  <a:lnTo>
                    <a:pt x="48" y="3"/>
                  </a:lnTo>
                  <a:lnTo>
                    <a:pt x="45" y="3"/>
                  </a:lnTo>
                  <a:lnTo>
                    <a:pt x="42" y="3"/>
                  </a:lnTo>
                  <a:lnTo>
                    <a:pt x="40" y="3"/>
                  </a:lnTo>
                  <a:lnTo>
                    <a:pt x="37" y="6"/>
                  </a:lnTo>
                  <a:lnTo>
                    <a:pt x="34" y="6"/>
                  </a:lnTo>
                  <a:lnTo>
                    <a:pt x="34" y="3"/>
                  </a:lnTo>
                  <a:lnTo>
                    <a:pt x="32" y="3"/>
                  </a:lnTo>
                  <a:lnTo>
                    <a:pt x="29" y="3"/>
                  </a:lnTo>
                  <a:lnTo>
                    <a:pt x="29" y="6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1" y="8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3" y="6"/>
                  </a:lnTo>
                  <a:lnTo>
                    <a:pt x="10" y="3"/>
                  </a:lnTo>
                  <a:lnTo>
                    <a:pt x="8" y="6"/>
                  </a:lnTo>
                  <a:lnTo>
                    <a:pt x="5" y="6"/>
                  </a:lnTo>
                  <a:lnTo>
                    <a:pt x="2" y="6"/>
                  </a:ln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2" y="6"/>
                  </a:lnTo>
                  <a:lnTo>
                    <a:pt x="5" y="6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3" y="6"/>
                  </a:lnTo>
                  <a:lnTo>
                    <a:pt x="16" y="8"/>
                  </a:lnTo>
                  <a:lnTo>
                    <a:pt x="18" y="8"/>
                  </a:lnTo>
                  <a:lnTo>
                    <a:pt x="21" y="8"/>
                  </a:lnTo>
                  <a:lnTo>
                    <a:pt x="24" y="8"/>
                  </a:lnTo>
                  <a:lnTo>
                    <a:pt x="24" y="11"/>
                  </a:lnTo>
                  <a:lnTo>
                    <a:pt x="26" y="11"/>
                  </a:lnTo>
                  <a:lnTo>
                    <a:pt x="26" y="14"/>
                  </a:lnTo>
                  <a:lnTo>
                    <a:pt x="29" y="14"/>
                  </a:lnTo>
                  <a:lnTo>
                    <a:pt x="29" y="11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32" y="6"/>
                  </a:lnTo>
                  <a:lnTo>
                    <a:pt x="34" y="6"/>
                  </a:lnTo>
                  <a:lnTo>
                    <a:pt x="37" y="6"/>
                  </a:lnTo>
                  <a:lnTo>
                    <a:pt x="40" y="6"/>
                  </a:lnTo>
                  <a:lnTo>
                    <a:pt x="42" y="3"/>
                  </a:lnTo>
                  <a:lnTo>
                    <a:pt x="45" y="3"/>
                  </a:lnTo>
                  <a:lnTo>
                    <a:pt x="48" y="3"/>
                  </a:lnTo>
                  <a:lnTo>
                    <a:pt x="50" y="3"/>
                  </a:lnTo>
                  <a:lnTo>
                    <a:pt x="53" y="3"/>
                  </a:lnTo>
                  <a:close/>
                </a:path>
              </a:pathLst>
            </a:custGeom>
            <a:solidFill>
              <a:srgbClr val="90DB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409" name="Freeform 1275"/>
            <p:cNvSpPr>
              <a:spLocks/>
            </p:cNvSpPr>
            <p:nvPr/>
          </p:nvSpPr>
          <p:spPr bwMode="auto">
            <a:xfrm>
              <a:off x="4608513" y="6651625"/>
              <a:ext cx="136525" cy="214313"/>
            </a:xfrm>
            <a:custGeom>
              <a:avLst/>
              <a:gdLst>
                <a:gd name="T0" fmla="*/ 2147483647 w 37"/>
                <a:gd name="T1" fmla="*/ 0 h 53"/>
                <a:gd name="T2" fmla="*/ 2147483647 w 37"/>
                <a:gd name="T3" fmla="*/ 2147483647 h 53"/>
                <a:gd name="T4" fmla="*/ 2147483647 w 37"/>
                <a:gd name="T5" fmla="*/ 2147483647 h 53"/>
                <a:gd name="T6" fmla="*/ 2147483647 w 37"/>
                <a:gd name="T7" fmla="*/ 2147483647 h 53"/>
                <a:gd name="T8" fmla="*/ 2147483647 w 37"/>
                <a:gd name="T9" fmla="*/ 2147483647 h 53"/>
                <a:gd name="T10" fmla="*/ 2147483647 w 37"/>
                <a:gd name="T11" fmla="*/ 2147483647 h 53"/>
                <a:gd name="T12" fmla="*/ 2147483647 w 37"/>
                <a:gd name="T13" fmla="*/ 2147483647 h 53"/>
                <a:gd name="T14" fmla="*/ 2147483647 w 37"/>
                <a:gd name="T15" fmla="*/ 2147483647 h 53"/>
                <a:gd name="T16" fmla="*/ 2147483647 w 37"/>
                <a:gd name="T17" fmla="*/ 2147483647 h 53"/>
                <a:gd name="T18" fmla="*/ 2147483647 w 37"/>
                <a:gd name="T19" fmla="*/ 2147483647 h 53"/>
                <a:gd name="T20" fmla="*/ 2147483647 w 37"/>
                <a:gd name="T21" fmla="*/ 2147483647 h 53"/>
                <a:gd name="T22" fmla="*/ 2147483647 w 37"/>
                <a:gd name="T23" fmla="*/ 2147483647 h 53"/>
                <a:gd name="T24" fmla="*/ 2147483647 w 37"/>
                <a:gd name="T25" fmla="*/ 2147483647 h 53"/>
                <a:gd name="T26" fmla="*/ 2147483647 w 37"/>
                <a:gd name="T27" fmla="*/ 2147483647 h 53"/>
                <a:gd name="T28" fmla="*/ 2147483647 w 37"/>
                <a:gd name="T29" fmla="*/ 2147483647 h 53"/>
                <a:gd name="T30" fmla="*/ 2147483647 w 37"/>
                <a:gd name="T31" fmla="*/ 2147483647 h 53"/>
                <a:gd name="T32" fmla="*/ 2147483647 w 37"/>
                <a:gd name="T33" fmla="*/ 2147483647 h 53"/>
                <a:gd name="T34" fmla="*/ 2147483647 w 37"/>
                <a:gd name="T35" fmla="*/ 2147483647 h 53"/>
                <a:gd name="T36" fmla="*/ 2147483647 w 37"/>
                <a:gd name="T37" fmla="*/ 2147483647 h 53"/>
                <a:gd name="T38" fmla="*/ 2147483647 w 37"/>
                <a:gd name="T39" fmla="*/ 2147483647 h 53"/>
                <a:gd name="T40" fmla="*/ 2147483647 w 37"/>
                <a:gd name="T41" fmla="*/ 2147483647 h 53"/>
                <a:gd name="T42" fmla="*/ 2147483647 w 37"/>
                <a:gd name="T43" fmla="*/ 2147483647 h 53"/>
                <a:gd name="T44" fmla="*/ 0 w 37"/>
                <a:gd name="T45" fmla="*/ 2147483647 h 53"/>
                <a:gd name="T46" fmla="*/ 0 w 37"/>
                <a:gd name="T47" fmla="*/ 2147483647 h 53"/>
                <a:gd name="T48" fmla="*/ 0 w 37"/>
                <a:gd name="T49" fmla="*/ 2147483647 h 53"/>
                <a:gd name="T50" fmla="*/ 2147483647 w 37"/>
                <a:gd name="T51" fmla="*/ 2147483647 h 53"/>
                <a:gd name="T52" fmla="*/ 2147483647 w 37"/>
                <a:gd name="T53" fmla="*/ 2147483647 h 53"/>
                <a:gd name="T54" fmla="*/ 2147483647 w 37"/>
                <a:gd name="T55" fmla="*/ 2147483647 h 53"/>
                <a:gd name="T56" fmla="*/ 2147483647 w 37"/>
                <a:gd name="T57" fmla="*/ 2147483647 h 53"/>
                <a:gd name="T58" fmla="*/ 2147483647 w 37"/>
                <a:gd name="T59" fmla="*/ 2147483647 h 53"/>
                <a:gd name="T60" fmla="*/ 2147483647 w 37"/>
                <a:gd name="T61" fmla="*/ 2147483647 h 53"/>
                <a:gd name="T62" fmla="*/ 2147483647 w 37"/>
                <a:gd name="T63" fmla="*/ 2147483647 h 53"/>
                <a:gd name="T64" fmla="*/ 2147483647 w 37"/>
                <a:gd name="T65" fmla="*/ 2147483647 h 53"/>
                <a:gd name="T66" fmla="*/ 2147483647 w 37"/>
                <a:gd name="T67" fmla="*/ 2147483647 h 53"/>
                <a:gd name="T68" fmla="*/ 2147483647 w 37"/>
                <a:gd name="T69" fmla="*/ 2147483647 h 53"/>
                <a:gd name="T70" fmla="*/ 2147483647 w 37"/>
                <a:gd name="T71" fmla="*/ 2147483647 h 53"/>
                <a:gd name="T72" fmla="*/ 2147483647 w 37"/>
                <a:gd name="T73" fmla="*/ 2147483647 h 53"/>
                <a:gd name="T74" fmla="*/ 2147483647 w 37"/>
                <a:gd name="T75" fmla="*/ 2147483647 h 53"/>
                <a:gd name="T76" fmla="*/ 2147483647 w 37"/>
                <a:gd name="T77" fmla="*/ 2147483647 h 53"/>
                <a:gd name="T78" fmla="*/ 2147483647 w 37"/>
                <a:gd name="T79" fmla="*/ 2147483647 h 53"/>
                <a:gd name="T80" fmla="*/ 2147483647 w 37"/>
                <a:gd name="T81" fmla="*/ 2147483647 h 53"/>
                <a:gd name="T82" fmla="*/ 2147483647 w 37"/>
                <a:gd name="T83" fmla="*/ 2147483647 h 53"/>
                <a:gd name="T84" fmla="*/ 2147483647 w 37"/>
                <a:gd name="T85" fmla="*/ 2147483647 h 53"/>
                <a:gd name="T86" fmla="*/ 2147483647 w 37"/>
                <a:gd name="T87" fmla="*/ 2147483647 h 53"/>
                <a:gd name="T88" fmla="*/ 2147483647 w 37"/>
                <a:gd name="T89" fmla="*/ 2147483647 h 53"/>
                <a:gd name="T90" fmla="*/ 2147483647 w 37"/>
                <a:gd name="T91" fmla="*/ 0 h 5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7"/>
                <a:gd name="T139" fmla="*/ 0 h 53"/>
                <a:gd name="T140" fmla="*/ 37 w 37"/>
                <a:gd name="T141" fmla="*/ 53 h 5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7" h="53">
                  <a:moveTo>
                    <a:pt x="32" y="0"/>
                  </a:moveTo>
                  <a:lnTo>
                    <a:pt x="32" y="2"/>
                  </a:lnTo>
                  <a:lnTo>
                    <a:pt x="29" y="2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4" y="13"/>
                  </a:lnTo>
                  <a:lnTo>
                    <a:pt x="21" y="16"/>
                  </a:lnTo>
                  <a:lnTo>
                    <a:pt x="21" y="18"/>
                  </a:lnTo>
                  <a:lnTo>
                    <a:pt x="21" y="21"/>
                  </a:lnTo>
                  <a:lnTo>
                    <a:pt x="19" y="24"/>
                  </a:lnTo>
                  <a:lnTo>
                    <a:pt x="19" y="26"/>
                  </a:lnTo>
                  <a:lnTo>
                    <a:pt x="16" y="26"/>
                  </a:lnTo>
                  <a:lnTo>
                    <a:pt x="13" y="29"/>
                  </a:lnTo>
                  <a:lnTo>
                    <a:pt x="11" y="29"/>
                  </a:lnTo>
                  <a:lnTo>
                    <a:pt x="11" y="32"/>
                  </a:lnTo>
                  <a:lnTo>
                    <a:pt x="8" y="32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5" y="40"/>
                  </a:lnTo>
                  <a:lnTo>
                    <a:pt x="3" y="45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3" y="50"/>
                  </a:lnTo>
                  <a:lnTo>
                    <a:pt x="5" y="45"/>
                  </a:lnTo>
                  <a:lnTo>
                    <a:pt x="5" y="42"/>
                  </a:lnTo>
                  <a:lnTo>
                    <a:pt x="8" y="40"/>
                  </a:lnTo>
                  <a:lnTo>
                    <a:pt x="8" y="37"/>
                  </a:lnTo>
                  <a:lnTo>
                    <a:pt x="11" y="37"/>
                  </a:lnTo>
                  <a:lnTo>
                    <a:pt x="11" y="34"/>
                  </a:lnTo>
                  <a:lnTo>
                    <a:pt x="11" y="32"/>
                  </a:lnTo>
                  <a:lnTo>
                    <a:pt x="13" y="29"/>
                  </a:lnTo>
                  <a:lnTo>
                    <a:pt x="19" y="29"/>
                  </a:lnTo>
                  <a:lnTo>
                    <a:pt x="19" y="26"/>
                  </a:lnTo>
                  <a:lnTo>
                    <a:pt x="21" y="24"/>
                  </a:lnTo>
                  <a:lnTo>
                    <a:pt x="21" y="21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7" y="10"/>
                  </a:lnTo>
                  <a:lnTo>
                    <a:pt x="29" y="8"/>
                  </a:lnTo>
                  <a:lnTo>
                    <a:pt x="29" y="5"/>
                  </a:lnTo>
                  <a:lnTo>
                    <a:pt x="32" y="2"/>
                  </a:lnTo>
                  <a:lnTo>
                    <a:pt x="37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0DB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410" name="Freeform 1276"/>
            <p:cNvSpPr>
              <a:spLocks/>
            </p:cNvSpPr>
            <p:nvPr/>
          </p:nvSpPr>
          <p:spPr bwMode="auto">
            <a:xfrm>
              <a:off x="2547938" y="5087938"/>
              <a:ext cx="198437" cy="93662"/>
            </a:xfrm>
            <a:custGeom>
              <a:avLst/>
              <a:gdLst>
                <a:gd name="T0" fmla="*/ 2147483647 w 53"/>
                <a:gd name="T1" fmla="*/ 0 h 24"/>
                <a:gd name="T2" fmla="*/ 2147483647 w 53"/>
                <a:gd name="T3" fmla="*/ 0 h 24"/>
                <a:gd name="T4" fmla="*/ 0 w 53"/>
                <a:gd name="T5" fmla="*/ 0 h 24"/>
                <a:gd name="T6" fmla="*/ 0 w 53"/>
                <a:gd name="T7" fmla="*/ 2147483647 h 24"/>
                <a:gd name="T8" fmla="*/ 2147483647 w 53"/>
                <a:gd name="T9" fmla="*/ 2147483647 h 24"/>
                <a:gd name="T10" fmla="*/ 2147483647 w 53"/>
                <a:gd name="T11" fmla="*/ 2147483647 h 24"/>
                <a:gd name="T12" fmla="*/ 2147483647 w 53"/>
                <a:gd name="T13" fmla="*/ 2147483647 h 24"/>
                <a:gd name="T14" fmla="*/ 2147483647 w 53"/>
                <a:gd name="T15" fmla="*/ 2147483647 h 24"/>
                <a:gd name="T16" fmla="*/ 2147483647 w 53"/>
                <a:gd name="T17" fmla="*/ 2147483647 h 24"/>
                <a:gd name="T18" fmla="*/ 2147483647 w 53"/>
                <a:gd name="T19" fmla="*/ 2147483647 h 24"/>
                <a:gd name="T20" fmla="*/ 2147483647 w 53"/>
                <a:gd name="T21" fmla="*/ 2147483647 h 24"/>
                <a:gd name="T22" fmla="*/ 2147483647 w 53"/>
                <a:gd name="T23" fmla="*/ 2147483647 h 24"/>
                <a:gd name="T24" fmla="*/ 2147483647 w 53"/>
                <a:gd name="T25" fmla="*/ 2147483647 h 24"/>
                <a:gd name="T26" fmla="*/ 2147483647 w 53"/>
                <a:gd name="T27" fmla="*/ 2147483647 h 24"/>
                <a:gd name="T28" fmla="*/ 2147483647 w 53"/>
                <a:gd name="T29" fmla="*/ 2147483647 h 24"/>
                <a:gd name="T30" fmla="*/ 2147483647 w 53"/>
                <a:gd name="T31" fmla="*/ 2147483647 h 24"/>
                <a:gd name="T32" fmla="*/ 2147483647 w 53"/>
                <a:gd name="T33" fmla="*/ 2147483647 h 24"/>
                <a:gd name="T34" fmla="*/ 2147483647 w 53"/>
                <a:gd name="T35" fmla="*/ 2147483647 h 24"/>
                <a:gd name="T36" fmla="*/ 2147483647 w 53"/>
                <a:gd name="T37" fmla="*/ 2147483647 h 24"/>
                <a:gd name="T38" fmla="*/ 2147483647 w 53"/>
                <a:gd name="T39" fmla="*/ 2147483647 h 24"/>
                <a:gd name="T40" fmla="*/ 2147483647 w 53"/>
                <a:gd name="T41" fmla="*/ 2147483647 h 24"/>
                <a:gd name="T42" fmla="*/ 2147483647 w 53"/>
                <a:gd name="T43" fmla="*/ 2147483647 h 24"/>
                <a:gd name="T44" fmla="*/ 2147483647 w 53"/>
                <a:gd name="T45" fmla="*/ 2147483647 h 24"/>
                <a:gd name="T46" fmla="*/ 2147483647 w 53"/>
                <a:gd name="T47" fmla="*/ 2147483647 h 24"/>
                <a:gd name="T48" fmla="*/ 2147483647 w 53"/>
                <a:gd name="T49" fmla="*/ 2147483647 h 24"/>
                <a:gd name="T50" fmla="*/ 2147483647 w 53"/>
                <a:gd name="T51" fmla="*/ 2147483647 h 24"/>
                <a:gd name="T52" fmla="*/ 2147483647 w 53"/>
                <a:gd name="T53" fmla="*/ 2147483647 h 24"/>
                <a:gd name="T54" fmla="*/ 2147483647 w 53"/>
                <a:gd name="T55" fmla="*/ 2147483647 h 24"/>
                <a:gd name="T56" fmla="*/ 2147483647 w 53"/>
                <a:gd name="T57" fmla="*/ 2147483647 h 24"/>
                <a:gd name="T58" fmla="*/ 2147483647 w 53"/>
                <a:gd name="T59" fmla="*/ 2147483647 h 24"/>
                <a:gd name="T60" fmla="*/ 2147483647 w 53"/>
                <a:gd name="T61" fmla="*/ 2147483647 h 24"/>
                <a:gd name="T62" fmla="*/ 2147483647 w 53"/>
                <a:gd name="T63" fmla="*/ 0 h 24"/>
                <a:gd name="T64" fmla="*/ 2147483647 w 53"/>
                <a:gd name="T65" fmla="*/ 0 h 24"/>
                <a:gd name="T66" fmla="*/ 2147483647 w 53"/>
                <a:gd name="T67" fmla="*/ 2147483647 h 24"/>
                <a:gd name="T68" fmla="*/ 2147483647 w 53"/>
                <a:gd name="T69" fmla="*/ 2147483647 h 24"/>
                <a:gd name="T70" fmla="*/ 2147483647 w 53"/>
                <a:gd name="T71" fmla="*/ 2147483647 h 24"/>
                <a:gd name="T72" fmla="*/ 2147483647 w 53"/>
                <a:gd name="T73" fmla="*/ 2147483647 h 24"/>
                <a:gd name="T74" fmla="*/ 2147483647 w 53"/>
                <a:gd name="T75" fmla="*/ 0 h 2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3"/>
                <a:gd name="T115" fmla="*/ 0 h 24"/>
                <a:gd name="T116" fmla="*/ 53 w 53"/>
                <a:gd name="T117" fmla="*/ 24 h 2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3" h="24">
                  <a:moveTo>
                    <a:pt x="5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5" y="6"/>
                  </a:lnTo>
                  <a:lnTo>
                    <a:pt x="8" y="6"/>
                  </a:lnTo>
                  <a:lnTo>
                    <a:pt x="10" y="8"/>
                  </a:lnTo>
                  <a:lnTo>
                    <a:pt x="13" y="8"/>
                  </a:lnTo>
                  <a:lnTo>
                    <a:pt x="18" y="6"/>
                  </a:lnTo>
                  <a:lnTo>
                    <a:pt x="21" y="6"/>
                  </a:lnTo>
                  <a:lnTo>
                    <a:pt x="24" y="6"/>
                  </a:lnTo>
                  <a:lnTo>
                    <a:pt x="26" y="6"/>
                  </a:lnTo>
                  <a:lnTo>
                    <a:pt x="29" y="8"/>
                  </a:lnTo>
                  <a:lnTo>
                    <a:pt x="32" y="11"/>
                  </a:lnTo>
                  <a:lnTo>
                    <a:pt x="34" y="14"/>
                  </a:lnTo>
                  <a:lnTo>
                    <a:pt x="37" y="16"/>
                  </a:lnTo>
                  <a:lnTo>
                    <a:pt x="40" y="22"/>
                  </a:lnTo>
                  <a:lnTo>
                    <a:pt x="42" y="22"/>
                  </a:lnTo>
                  <a:lnTo>
                    <a:pt x="48" y="24"/>
                  </a:lnTo>
                  <a:lnTo>
                    <a:pt x="50" y="22"/>
                  </a:lnTo>
                  <a:lnTo>
                    <a:pt x="53" y="19"/>
                  </a:lnTo>
                  <a:lnTo>
                    <a:pt x="50" y="19"/>
                  </a:lnTo>
                  <a:lnTo>
                    <a:pt x="48" y="19"/>
                  </a:lnTo>
                  <a:lnTo>
                    <a:pt x="42" y="19"/>
                  </a:lnTo>
                  <a:lnTo>
                    <a:pt x="40" y="16"/>
                  </a:lnTo>
                  <a:lnTo>
                    <a:pt x="37" y="16"/>
                  </a:lnTo>
                  <a:lnTo>
                    <a:pt x="34" y="14"/>
                  </a:lnTo>
                  <a:lnTo>
                    <a:pt x="32" y="8"/>
                  </a:lnTo>
                  <a:lnTo>
                    <a:pt x="29" y="6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6" y="3"/>
                  </a:lnTo>
                  <a:lnTo>
                    <a:pt x="13" y="3"/>
                  </a:lnTo>
                  <a:lnTo>
                    <a:pt x="10" y="3"/>
                  </a:lnTo>
                  <a:lnTo>
                    <a:pt x="8" y="3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0DB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411" name="Freeform 1277"/>
            <p:cNvSpPr>
              <a:spLocks/>
            </p:cNvSpPr>
            <p:nvPr/>
          </p:nvSpPr>
          <p:spPr bwMode="auto">
            <a:xfrm>
              <a:off x="2044700" y="6978650"/>
              <a:ext cx="312738" cy="381000"/>
            </a:xfrm>
            <a:custGeom>
              <a:avLst/>
              <a:gdLst>
                <a:gd name="T0" fmla="*/ 0 w 83"/>
                <a:gd name="T1" fmla="*/ 2147483647 h 96"/>
                <a:gd name="T2" fmla="*/ 0 w 83"/>
                <a:gd name="T3" fmla="*/ 2147483647 h 96"/>
                <a:gd name="T4" fmla="*/ 2147483647 w 83"/>
                <a:gd name="T5" fmla="*/ 2147483647 h 96"/>
                <a:gd name="T6" fmla="*/ 2147483647 w 83"/>
                <a:gd name="T7" fmla="*/ 2147483647 h 96"/>
                <a:gd name="T8" fmla="*/ 2147483647 w 83"/>
                <a:gd name="T9" fmla="*/ 2147483647 h 96"/>
                <a:gd name="T10" fmla="*/ 2147483647 w 83"/>
                <a:gd name="T11" fmla="*/ 2147483647 h 96"/>
                <a:gd name="T12" fmla="*/ 2147483647 w 83"/>
                <a:gd name="T13" fmla="*/ 2147483647 h 96"/>
                <a:gd name="T14" fmla="*/ 2147483647 w 83"/>
                <a:gd name="T15" fmla="*/ 2147483647 h 96"/>
                <a:gd name="T16" fmla="*/ 2147483647 w 83"/>
                <a:gd name="T17" fmla="*/ 2147483647 h 96"/>
                <a:gd name="T18" fmla="*/ 2147483647 w 83"/>
                <a:gd name="T19" fmla="*/ 2147483647 h 96"/>
                <a:gd name="T20" fmla="*/ 2147483647 w 83"/>
                <a:gd name="T21" fmla="*/ 2147483647 h 96"/>
                <a:gd name="T22" fmla="*/ 2147483647 w 83"/>
                <a:gd name="T23" fmla="*/ 2147483647 h 96"/>
                <a:gd name="T24" fmla="*/ 2147483647 w 83"/>
                <a:gd name="T25" fmla="*/ 2147483647 h 96"/>
                <a:gd name="T26" fmla="*/ 2147483647 w 83"/>
                <a:gd name="T27" fmla="*/ 2147483647 h 96"/>
                <a:gd name="T28" fmla="*/ 2147483647 w 83"/>
                <a:gd name="T29" fmla="*/ 2147483647 h 96"/>
                <a:gd name="T30" fmla="*/ 2147483647 w 83"/>
                <a:gd name="T31" fmla="*/ 2147483647 h 96"/>
                <a:gd name="T32" fmla="*/ 2147483647 w 83"/>
                <a:gd name="T33" fmla="*/ 2147483647 h 96"/>
                <a:gd name="T34" fmla="*/ 2147483647 w 83"/>
                <a:gd name="T35" fmla="*/ 2147483647 h 96"/>
                <a:gd name="T36" fmla="*/ 2147483647 w 83"/>
                <a:gd name="T37" fmla="*/ 2147483647 h 96"/>
                <a:gd name="T38" fmla="*/ 2147483647 w 83"/>
                <a:gd name="T39" fmla="*/ 0 h 96"/>
                <a:gd name="T40" fmla="*/ 2147483647 w 83"/>
                <a:gd name="T41" fmla="*/ 2147483647 h 96"/>
                <a:gd name="T42" fmla="*/ 2147483647 w 83"/>
                <a:gd name="T43" fmla="*/ 2147483647 h 96"/>
                <a:gd name="T44" fmla="*/ 2147483647 w 83"/>
                <a:gd name="T45" fmla="*/ 2147483647 h 96"/>
                <a:gd name="T46" fmla="*/ 2147483647 w 83"/>
                <a:gd name="T47" fmla="*/ 2147483647 h 96"/>
                <a:gd name="T48" fmla="*/ 2147483647 w 83"/>
                <a:gd name="T49" fmla="*/ 2147483647 h 96"/>
                <a:gd name="T50" fmla="*/ 2147483647 w 83"/>
                <a:gd name="T51" fmla="*/ 2147483647 h 96"/>
                <a:gd name="T52" fmla="*/ 2147483647 w 83"/>
                <a:gd name="T53" fmla="*/ 2147483647 h 96"/>
                <a:gd name="T54" fmla="*/ 2147483647 w 83"/>
                <a:gd name="T55" fmla="*/ 2147483647 h 96"/>
                <a:gd name="T56" fmla="*/ 2147483647 w 83"/>
                <a:gd name="T57" fmla="*/ 2147483647 h 96"/>
                <a:gd name="T58" fmla="*/ 2147483647 w 83"/>
                <a:gd name="T59" fmla="*/ 2147483647 h 96"/>
                <a:gd name="T60" fmla="*/ 2147483647 w 83"/>
                <a:gd name="T61" fmla="*/ 2147483647 h 96"/>
                <a:gd name="T62" fmla="*/ 2147483647 w 83"/>
                <a:gd name="T63" fmla="*/ 2147483647 h 96"/>
                <a:gd name="T64" fmla="*/ 2147483647 w 83"/>
                <a:gd name="T65" fmla="*/ 2147483647 h 96"/>
                <a:gd name="T66" fmla="*/ 2147483647 w 83"/>
                <a:gd name="T67" fmla="*/ 2147483647 h 96"/>
                <a:gd name="T68" fmla="*/ 2147483647 w 83"/>
                <a:gd name="T69" fmla="*/ 2147483647 h 96"/>
                <a:gd name="T70" fmla="*/ 2147483647 w 83"/>
                <a:gd name="T71" fmla="*/ 2147483647 h 96"/>
                <a:gd name="T72" fmla="*/ 2147483647 w 83"/>
                <a:gd name="T73" fmla="*/ 2147483647 h 96"/>
                <a:gd name="T74" fmla="*/ 2147483647 w 83"/>
                <a:gd name="T75" fmla="*/ 2147483647 h 96"/>
                <a:gd name="T76" fmla="*/ 0 w 83"/>
                <a:gd name="T77" fmla="*/ 2147483647 h 96"/>
                <a:gd name="T78" fmla="*/ 0 w 83"/>
                <a:gd name="T79" fmla="*/ 2147483647 h 9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3"/>
                <a:gd name="T121" fmla="*/ 0 h 96"/>
                <a:gd name="T122" fmla="*/ 83 w 83"/>
                <a:gd name="T123" fmla="*/ 96 h 9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3" h="96">
                  <a:moveTo>
                    <a:pt x="0" y="94"/>
                  </a:moveTo>
                  <a:lnTo>
                    <a:pt x="0" y="96"/>
                  </a:lnTo>
                  <a:lnTo>
                    <a:pt x="0" y="94"/>
                  </a:lnTo>
                  <a:lnTo>
                    <a:pt x="0" y="91"/>
                  </a:lnTo>
                  <a:lnTo>
                    <a:pt x="3" y="88"/>
                  </a:lnTo>
                  <a:lnTo>
                    <a:pt x="3" y="86"/>
                  </a:lnTo>
                  <a:lnTo>
                    <a:pt x="6" y="83"/>
                  </a:lnTo>
                  <a:lnTo>
                    <a:pt x="8" y="80"/>
                  </a:lnTo>
                  <a:lnTo>
                    <a:pt x="11" y="78"/>
                  </a:lnTo>
                  <a:lnTo>
                    <a:pt x="14" y="78"/>
                  </a:lnTo>
                  <a:lnTo>
                    <a:pt x="19" y="75"/>
                  </a:lnTo>
                  <a:lnTo>
                    <a:pt x="22" y="72"/>
                  </a:lnTo>
                  <a:lnTo>
                    <a:pt x="22" y="70"/>
                  </a:lnTo>
                  <a:lnTo>
                    <a:pt x="24" y="67"/>
                  </a:lnTo>
                  <a:lnTo>
                    <a:pt x="24" y="64"/>
                  </a:lnTo>
                  <a:lnTo>
                    <a:pt x="24" y="62"/>
                  </a:lnTo>
                  <a:lnTo>
                    <a:pt x="27" y="62"/>
                  </a:lnTo>
                  <a:lnTo>
                    <a:pt x="27" y="59"/>
                  </a:lnTo>
                  <a:lnTo>
                    <a:pt x="30" y="59"/>
                  </a:lnTo>
                  <a:lnTo>
                    <a:pt x="35" y="56"/>
                  </a:lnTo>
                  <a:lnTo>
                    <a:pt x="38" y="56"/>
                  </a:lnTo>
                  <a:lnTo>
                    <a:pt x="40" y="54"/>
                  </a:lnTo>
                  <a:lnTo>
                    <a:pt x="40" y="51"/>
                  </a:lnTo>
                  <a:lnTo>
                    <a:pt x="40" y="46"/>
                  </a:lnTo>
                  <a:lnTo>
                    <a:pt x="43" y="40"/>
                  </a:lnTo>
                  <a:lnTo>
                    <a:pt x="43" y="38"/>
                  </a:lnTo>
                  <a:lnTo>
                    <a:pt x="46" y="32"/>
                  </a:lnTo>
                  <a:lnTo>
                    <a:pt x="48" y="30"/>
                  </a:lnTo>
                  <a:lnTo>
                    <a:pt x="51" y="24"/>
                  </a:lnTo>
                  <a:lnTo>
                    <a:pt x="54" y="22"/>
                  </a:lnTo>
                  <a:lnTo>
                    <a:pt x="56" y="19"/>
                  </a:lnTo>
                  <a:lnTo>
                    <a:pt x="62" y="16"/>
                  </a:lnTo>
                  <a:lnTo>
                    <a:pt x="64" y="14"/>
                  </a:lnTo>
                  <a:lnTo>
                    <a:pt x="67" y="11"/>
                  </a:lnTo>
                  <a:lnTo>
                    <a:pt x="70" y="11"/>
                  </a:lnTo>
                  <a:lnTo>
                    <a:pt x="72" y="11"/>
                  </a:lnTo>
                  <a:lnTo>
                    <a:pt x="78" y="8"/>
                  </a:lnTo>
                  <a:lnTo>
                    <a:pt x="80" y="6"/>
                  </a:lnTo>
                  <a:lnTo>
                    <a:pt x="83" y="3"/>
                  </a:lnTo>
                  <a:lnTo>
                    <a:pt x="83" y="0"/>
                  </a:lnTo>
                  <a:lnTo>
                    <a:pt x="80" y="3"/>
                  </a:lnTo>
                  <a:lnTo>
                    <a:pt x="78" y="6"/>
                  </a:lnTo>
                  <a:lnTo>
                    <a:pt x="75" y="6"/>
                  </a:lnTo>
                  <a:lnTo>
                    <a:pt x="72" y="8"/>
                  </a:lnTo>
                  <a:lnTo>
                    <a:pt x="70" y="8"/>
                  </a:lnTo>
                  <a:lnTo>
                    <a:pt x="67" y="11"/>
                  </a:lnTo>
                  <a:lnTo>
                    <a:pt x="64" y="11"/>
                  </a:lnTo>
                  <a:lnTo>
                    <a:pt x="62" y="14"/>
                  </a:lnTo>
                  <a:lnTo>
                    <a:pt x="59" y="16"/>
                  </a:lnTo>
                  <a:lnTo>
                    <a:pt x="56" y="19"/>
                  </a:lnTo>
                  <a:lnTo>
                    <a:pt x="54" y="19"/>
                  </a:lnTo>
                  <a:lnTo>
                    <a:pt x="51" y="24"/>
                  </a:lnTo>
                  <a:lnTo>
                    <a:pt x="48" y="27"/>
                  </a:lnTo>
                  <a:lnTo>
                    <a:pt x="46" y="30"/>
                  </a:lnTo>
                  <a:lnTo>
                    <a:pt x="43" y="35"/>
                  </a:lnTo>
                  <a:lnTo>
                    <a:pt x="40" y="38"/>
                  </a:lnTo>
                  <a:lnTo>
                    <a:pt x="40" y="43"/>
                  </a:lnTo>
                  <a:lnTo>
                    <a:pt x="38" y="48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5" y="54"/>
                  </a:lnTo>
                  <a:lnTo>
                    <a:pt x="32" y="56"/>
                  </a:lnTo>
                  <a:lnTo>
                    <a:pt x="30" y="56"/>
                  </a:lnTo>
                  <a:lnTo>
                    <a:pt x="27" y="59"/>
                  </a:lnTo>
                  <a:lnTo>
                    <a:pt x="24" y="59"/>
                  </a:lnTo>
                  <a:lnTo>
                    <a:pt x="24" y="62"/>
                  </a:lnTo>
                  <a:lnTo>
                    <a:pt x="22" y="64"/>
                  </a:lnTo>
                  <a:lnTo>
                    <a:pt x="22" y="67"/>
                  </a:lnTo>
                  <a:lnTo>
                    <a:pt x="19" y="70"/>
                  </a:lnTo>
                  <a:lnTo>
                    <a:pt x="19" y="72"/>
                  </a:lnTo>
                  <a:lnTo>
                    <a:pt x="16" y="75"/>
                  </a:lnTo>
                  <a:lnTo>
                    <a:pt x="14" y="75"/>
                  </a:lnTo>
                  <a:lnTo>
                    <a:pt x="11" y="78"/>
                  </a:lnTo>
                  <a:lnTo>
                    <a:pt x="8" y="78"/>
                  </a:lnTo>
                  <a:lnTo>
                    <a:pt x="6" y="80"/>
                  </a:lnTo>
                  <a:lnTo>
                    <a:pt x="3" y="83"/>
                  </a:lnTo>
                  <a:lnTo>
                    <a:pt x="3" y="86"/>
                  </a:lnTo>
                  <a:lnTo>
                    <a:pt x="0" y="88"/>
                  </a:lnTo>
                  <a:lnTo>
                    <a:pt x="0" y="91"/>
                  </a:lnTo>
                  <a:lnTo>
                    <a:pt x="0" y="94"/>
                  </a:lnTo>
                  <a:close/>
                </a:path>
              </a:pathLst>
            </a:custGeom>
            <a:solidFill>
              <a:srgbClr val="90DB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412" name="Freeform 1278"/>
            <p:cNvSpPr>
              <a:spLocks/>
            </p:cNvSpPr>
            <p:nvPr/>
          </p:nvSpPr>
          <p:spPr bwMode="auto">
            <a:xfrm>
              <a:off x="4687888" y="3248025"/>
              <a:ext cx="79375" cy="485775"/>
            </a:xfrm>
            <a:custGeom>
              <a:avLst/>
              <a:gdLst>
                <a:gd name="T0" fmla="*/ 0 w 22"/>
                <a:gd name="T1" fmla="*/ 2147483647 h 123"/>
                <a:gd name="T2" fmla="*/ 2147483647 w 22"/>
                <a:gd name="T3" fmla="*/ 2147483647 h 123"/>
                <a:gd name="T4" fmla="*/ 2147483647 w 22"/>
                <a:gd name="T5" fmla="*/ 2147483647 h 123"/>
                <a:gd name="T6" fmla="*/ 2147483647 w 22"/>
                <a:gd name="T7" fmla="*/ 2147483647 h 123"/>
                <a:gd name="T8" fmla="*/ 2147483647 w 22"/>
                <a:gd name="T9" fmla="*/ 2147483647 h 123"/>
                <a:gd name="T10" fmla="*/ 2147483647 w 22"/>
                <a:gd name="T11" fmla="*/ 2147483647 h 123"/>
                <a:gd name="T12" fmla="*/ 2147483647 w 22"/>
                <a:gd name="T13" fmla="*/ 2147483647 h 123"/>
                <a:gd name="T14" fmla="*/ 2147483647 w 22"/>
                <a:gd name="T15" fmla="*/ 2147483647 h 123"/>
                <a:gd name="T16" fmla="*/ 2147483647 w 22"/>
                <a:gd name="T17" fmla="*/ 2147483647 h 123"/>
                <a:gd name="T18" fmla="*/ 2147483647 w 22"/>
                <a:gd name="T19" fmla="*/ 2147483647 h 123"/>
                <a:gd name="T20" fmla="*/ 2147483647 w 22"/>
                <a:gd name="T21" fmla="*/ 2147483647 h 123"/>
                <a:gd name="T22" fmla="*/ 2147483647 w 22"/>
                <a:gd name="T23" fmla="*/ 2147483647 h 123"/>
                <a:gd name="T24" fmla="*/ 2147483647 w 22"/>
                <a:gd name="T25" fmla="*/ 2147483647 h 123"/>
                <a:gd name="T26" fmla="*/ 2147483647 w 22"/>
                <a:gd name="T27" fmla="*/ 2147483647 h 123"/>
                <a:gd name="T28" fmla="*/ 2147483647 w 22"/>
                <a:gd name="T29" fmla="*/ 2147483647 h 123"/>
                <a:gd name="T30" fmla="*/ 2147483647 w 22"/>
                <a:gd name="T31" fmla="*/ 2147483647 h 123"/>
                <a:gd name="T32" fmla="*/ 2147483647 w 22"/>
                <a:gd name="T33" fmla="*/ 2147483647 h 123"/>
                <a:gd name="T34" fmla="*/ 2147483647 w 22"/>
                <a:gd name="T35" fmla="*/ 2147483647 h 123"/>
                <a:gd name="T36" fmla="*/ 2147483647 w 22"/>
                <a:gd name="T37" fmla="*/ 2147483647 h 123"/>
                <a:gd name="T38" fmla="*/ 2147483647 w 22"/>
                <a:gd name="T39" fmla="*/ 2147483647 h 123"/>
                <a:gd name="T40" fmla="*/ 2147483647 w 22"/>
                <a:gd name="T41" fmla="*/ 2147483647 h 123"/>
                <a:gd name="T42" fmla="*/ 2147483647 w 22"/>
                <a:gd name="T43" fmla="*/ 2147483647 h 123"/>
                <a:gd name="T44" fmla="*/ 2147483647 w 22"/>
                <a:gd name="T45" fmla="*/ 2147483647 h 123"/>
                <a:gd name="T46" fmla="*/ 2147483647 w 22"/>
                <a:gd name="T47" fmla="*/ 2147483647 h 123"/>
                <a:gd name="T48" fmla="*/ 2147483647 w 22"/>
                <a:gd name="T49" fmla="*/ 2147483647 h 123"/>
                <a:gd name="T50" fmla="*/ 2147483647 w 22"/>
                <a:gd name="T51" fmla="*/ 2147483647 h 123"/>
                <a:gd name="T52" fmla="*/ 2147483647 w 22"/>
                <a:gd name="T53" fmla="*/ 2147483647 h 123"/>
                <a:gd name="T54" fmla="*/ 2147483647 w 22"/>
                <a:gd name="T55" fmla="*/ 2147483647 h 123"/>
                <a:gd name="T56" fmla="*/ 2147483647 w 22"/>
                <a:gd name="T57" fmla="*/ 2147483647 h 123"/>
                <a:gd name="T58" fmla="*/ 2147483647 w 22"/>
                <a:gd name="T59" fmla="*/ 2147483647 h 123"/>
                <a:gd name="T60" fmla="*/ 2147483647 w 22"/>
                <a:gd name="T61" fmla="*/ 2147483647 h 123"/>
                <a:gd name="T62" fmla="*/ 2147483647 w 22"/>
                <a:gd name="T63" fmla="*/ 2147483647 h 123"/>
                <a:gd name="T64" fmla="*/ 2147483647 w 22"/>
                <a:gd name="T65" fmla="*/ 2147483647 h 123"/>
                <a:gd name="T66" fmla="*/ 2147483647 w 22"/>
                <a:gd name="T67" fmla="*/ 2147483647 h 123"/>
                <a:gd name="T68" fmla="*/ 2147483647 w 22"/>
                <a:gd name="T69" fmla="*/ 2147483647 h 123"/>
                <a:gd name="T70" fmla="*/ 2147483647 w 22"/>
                <a:gd name="T71" fmla="*/ 2147483647 h 123"/>
                <a:gd name="T72" fmla="*/ 2147483647 w 22"/>
                <a:gd name="T73" fmla="*/ 2147483647 h 123"/>
                <a:gd name="T74" fmla="*/ 2147483647 w 22"/>
                <a:gd name="T75" fmla="*/ 2147483647 h 123"/>
                <a:gd name="T76" fmla="*/ 2147483647 w 22"/>
                <a:gd name="T77" fmla="*/ 2147483647 h 123"/>
                <a:gd name="T78" fmla="*/ 2147483647 w 22"/>
                <a:gd name="T79" fmla="*/ 2147483647 h 123"/>
                <a:gd name="T80" fmla="*/ 2147483647 w 22"/>
                <a:gd name="T81" fmla="*/ 2147483647 h 123"/>
                <a:gd name="T82" fmla="*/ 2147483647 w 22"/>
                <a:gd name="T83" fmla="*/ 2147483647 h 123"/>
                <a:gd name="T84" fmla="*/ 2147483647 w 22"/>
                <a:gd name="T85" fmla="*/ 2147483647 h 123"/>
                <a:gd name="T86" fmla="*/ 2147483647 w 22"/>
                <a:gd name="T87" fmla="*/ 2147483647 h 123"/>
                <a:gd name="T88" fmla="*/ 2147483647 w 22"/>
                <a:gd name="T89" fmla="*/ 2147483647 h 123"/>
                <a:gd name="T90" fmla="*/ 2147483647 w 22"/>
                <a:gd name="T91" fmla="*/ 2147483647 h 123"/>
                <a:gd name="T92" fmla="*/ 2147483647 w 22"/>
                <a:gd name="T93" fmla="*/ 2147483647 h 123"/>
                <a:gd name="T94" fmla="*/ 2147483647 w 22"/>
                <a:gd name="T95" fmla="*/ 2147483647 h 123"/>
                <a:gd name="T96" fmla="*/ 2147483647 w 22"/>
                <a:gd name="T97" fmla="*/ 2147483647 h 123"/>
                <a:gd name="T98" fmla="*/ 2147483647 w 22"/>
                <a:gd name="T99" fmla="*/ 2147483647 h 123"/>
                <a:gd name="T100" fmla="*/ 2147483647 w 22"/>
                <a:gd name="T101" fmla="*/ 2147483647 h 123"/>
                <a:gd name="T102" fmla="*/ 2147483647 w 22"/>
                <a:gd name="T103" fmla="*/ 2147483647 h 123"/>
                <a:gd name="T104" fmla="*/ 2147483647 w 22"/>
                <a:gd name="T105" fmla="*/ 2147483647 h 123"/>
                <a:gd name="T106" fmla="*/ 2147483647 w 22"/>
                <a:gd name="T107" fmla="*/ 2147483647 h 123"/>
                <a:gd name="T108" fmla="*/ 2147483647 w 22"/>
                <a:gd name="T109" fmla="*/ 2147483647 h 123"/>
                <a:gd name="T110" fmla="*/ 2147483647 w 22"/>
                <a:gd name="T111" fmla="*/ 2147483647 h 123"/>
                <a:gd name="T112" fmla="*/ 2147483647 w 22"/>
                <a:gd name="T113" fmla="*/ 2147483647 h 12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"/>
                <a:gd name="T172" fmla="*/ 0 h 123"/>
                <a:gd name="T173" fmla="*/ 22 w 22"/>
                <a:gd name="T174" fmla="*/ 123 h 12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" h="123">
                  <a:moveTo>
                    <a:pt x="3" y="120"/>
                  </a:moveTo>
                  <a:lnTo>
                    <a:pt x="0" y="123"/>
                  </a:lnTo>
                  <a:lnTo>
                    <a:pt x="3" y="123"/>
                  </a:lnTo>
                  <a:lnTo>
                    <a:pt x="3" y="120"/>
                  </a:lnTo>
                  <a:lnTo>
                    <a:pt x="3" y="118"/>
                  </a:lnTo>
                  <a:lnTo>
                    <a:pt x="3" y="115"/>
                  </a:lnTo>
                  <a:lnTo>
                    <a:pt x="3" y="112"/>
                  </a:lnTo>
                  <a:lnTo>
                    <a:pt x="6" y="112"/>
                  </a:lnTo>
                  <a:lnTo>
                    <a:pt x="6" y="110"/>
                  </a:lnTo>
                  <a:lnTo>
                    <a:pt x="6" y="107"/>
                  </a:lnTo>
                  <a:lnTo>
                    <a:pt x="6" y="104"/>
                  </a:lnTo>
                  <a:lnTo>
                    <a:pt x="6" y="102"/>
                  </a:lnTo>
                  <a:lnTo>
                    <a:pt x="6" y="99"/>
                  </a:lnTo>
                  <a:lnTo>
                    <a:pt x="8" y="96"/>
                  </a:lnTo>
                  <a:lnTo>
                    <a:pt x="11" y="94"/>
                  </a:lnTo>
                  <a:lnTo>
                    <a:pt x="11" y="91"/>
                  </a:lnTo>
                  <a:lnTo>
                    <a:pt x="11" y="88"/>
                  </a:lnTo>
                  <a:lnTo>
                    <a:pt x="11" y="86"/>
                  </a:lnTo>
                  <a:lnTo>
                    <a:pt x="11" y="83"/>
                  </a:lnTo>
                  <a:lnTo>
                    <a:pt x="11" y="80"/>
                  </a:lnTo>
                  <a:lnTo>
                    <a:pt x="11" y="78"/>
                  </a:lnTo>
                  <a:lnTo>
                    <a:pt x="11" y="75"/>
                  </a:lnTo>
                  <a:lnTo>
                    <a:pt x="14" y="72"/>
                  </a:lnTo>
                  <a:lnTo>
                    <a:pt x="14" y="70"/>
                  </a:lnTo>
                  <a:lnTo>
                    <a:pt x="14" y="67"/>
                  </a:lnTo>
                  <a:lnTo>
                    <a:pt x="16" y="64"/>
                  </a:lnTo>
                  <a:lnTo>
                    <a:pt x="16" y="67"/>
                  </a:lnTo>
                  <a:lnTo>
                    <a:pt x="19" y="70"/>
                  </a:lnTo>
                  <a:lnTo>
                    <a:pt x="19" y="72"/>
                  </a:lnTo>
                  <a:lnTo>
                    <a:pt x="19" y="75"/>
                  </a:lnTo>
                  <a:lnTo>
                    <a:pt x="19" y="78"/>
                  </a:lnTo>
                  <a:lnTo>
                    <a:pt x="19" y="80"/>
                  </a:lnTo>
                  <a:lnTo>
                    <a:pt x="19" y="83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2" y="75"/>
                  </a:lnTo>
                  <a:lnTo>
                    <a:pt x="22" y="72"/>
                  </a:lnTo>
                  <a:lnTo>
                    <a:pt x="22" y="70"/>
                  </a:lnTo>
                  <a:lnTo>
                    <a:pt x="22" y="67"/>
                  </a:lnTo>
                  <a:lnTo>
                    <a:pt x="19" y="67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22" y="59"/>
                  </a:lnTo>
                  <a:lnTo>
                    <a:pt x="22" y="56"/>
                  </a:lnTo>
                  <a:lnTo>
                    <a:pt x="22" y="54"/>
                  </a:lnTo>
                  <a:lnTo>
                    <a:pt x="22" y="51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6" y="43"/>
                  </a:lnTo>
                  <a:lnTo>
                    <a:pt x="16" y="40"/>
                  </a:lnTo>
                  <a:lnTo>
                    <a:pt x="16" y="38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4" y="30"/>
                  </a:lnTo>
                  <a:lnTo>
                    <a:pt x="11" y="27"/>
                  </a:lnTo>
                  <a:lnTo>
                    <a:pt x="11" y="24"/>
                  </a:lnTo>
                  <a:lnTo>
                    <a:pt x="11" y="22"/>
                  </a:lnTo>
                  <a:lnTo>
                    <a:pt x="11" y="19"/>
                  </a:lnTo>
                  <a:lnTo>
                    <a:pt x="8" y="19"/>
                  </a:lnTo>
                  <a:lnTo>
                    <a:pt x="8" y="16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6" y="11"/>
                  </a:lnTo>
                  <a:lnTo>
                    <a:pt x="3" y="8"/>
                  </a:lnTo>
                  <a:lnTo>
                    <a:pt x="3" y="6"/>
                  </a:lnTo>
                  <a:lnTo>
                    <a:pt x="3" y="3"/>
                  </a:lnTo>
                  <a:lnTo>
                    <a:pt x="3" y="0"/>
                  </a:lnTo>
                  <a:lnTo>
                    <a:pt x="3" y="3"/>
                  </a:lnTo>
                  <a:lnTo>
                    <a:pt x="3" y="6"/>
                  </a:lnTo>
                  <a:lnTo>
                    <a:pt x="3" y="8"/>
                  </a:lnTo>
                  <a:lnTo>
                    <a:pt x="3" y="11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8" y="27"/>
                  </a:lnTo>
                  <a:lnTo>
                    <a:pt x="11" y="30"/>
                  </a:lnTo>
                  <a:lnTo>
                    <a:pt x="14" y="35"/>
                  </a:lnTo>
                  <a:lnTo>
                    <a:pt x="14" y="40"/>
                  </a:lnTo>
                  <a:lnTo>
                    <a:pt x="14" y="43"/>
                  </a:lnTo>
                  <a:lnTo>
                    <a:pt x="16" y="46"/>
                  </a:lnTo>
                  <a:lnTo>
                    <a:pt x="16" y="48"/>
                  </a:lnTo>
                  <a:lnTo>
                    <a:pt x="19" y="51"/>
                  </a:lnTo>
                  <a:lnTo>
                    <a:pt x="19" y="54"/>
                  </a:lnTo>
                  <a:lnTo>
                    <a:pt x="19" y="56"/>
                  </a:lnTo>
                  <a:lnTo>
                    <a:pt x="19" y="59"/>
                  </a:lnTo>
                  <a:lnTo>
                    <a:pt x="19" y="62"/>
                  </a:lnTo>
                  <a:lnTo>
                    <a:pt x="16" y="62"/>
                  </a:lnTo>
                  <a:lnTo>
                    <a:pt x="16" y="64"/>
                  </a:lnTo>
                  <a:lnTo>
                    <a:pt x="14" y="64"/>
                  </a:lnTo>
                  <a:lnTo>
                    <a:pt x="11" y="67"/>
                  </a:lnTo>
                  <a:lnTo>
                    <a:pt x="11" y="70"/>
                  </a:lnTo>
                  <a:lnTo>
                    <a:pt x="11" y="72"/>
                  </a:lnTo>
                  <a:lnTo>
                    <a:pt x="8" y="75"/>
                  </a:lnTo>
                  <a:lnTo>
                    <a:pt x="8" y="78"/>
                  </a:lnTo>
                  <a:lnTo>
                    <a:pt x="8" y="80"/>
                  </a:lnTo>
                  <a:lnTo>
                    <a:pt x="8" y="83"/>
                  </a:lnTo>
                  <a:lnTo>
                    <a:pt x="8" y="86"/>
                  </a:lnTo>
                  <a:lnTo>
                    <a:pt x="8" y="88"/>
                  </a:lnTo>
                  <a:lnTo>
                    <a:pt x="8" y="91"/>
                  </a:lnTo>
                  <a:lnTo>
                    <a:pt x="8" y="94"/>
                  </a:lnTo>
                  <a:lnTo>
                    <a:pt x="6" y="96"/>
                  </a:lnTo>
                  <a:lnTo>
                    <a:pt x="6" y="99"/>
                  </a:lnTo>
                  <a:lnTo>
                    <a:pt x="3" y="99"/>
                  </a:lnTo>
                  <a:lnTo>
                    <a:pt x="3" y="102"/>
                  </a:lnTo>
                  <a:lnTo>
                    <a:pt x="6" y="104"/>
                  </a:lnTo>
                  <a:lnTo>
                    <a:pt x="3" y="107"/>
                  </a:lnTo>
                  <a:lnTo>
                    <a:pt x="3" y="110"/>
                  </a:lnTo>
                  <a:lnTo>
                    <a:pt x="3" y="112"/>
                  </a:lnTo>
                  <a:lnTo>
                    <a:pt x="3" y="115"/>
                  </a:lnTo>
                  <a:lnTo>
                    <a:pt x="3" y="118"/>
                  </a:lnTo>
                  <a:lnTo>
                    <a:pt x="3" y="120"/>
                  </a:lnTo>
                  <a:close/>
                </a:path>
              </a:pathLst>
            </a:custGeom>
            <a:solidFill>
              <a:srgbClr val="90DB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413" name="Freeform 1279"/>
            <p:cNvSpPr>
              <a:spLocks/>
            </p:cNvSpPr>
            <p:nvPr/>
          </p:nvSpPr>
          <p:spPr bwMode="auto">
            <a:xfrm>
              <a:off x="4656138" y="6575425"/>
              <a:ext cx="131762" cy="458788"/>
            </a:xfrm>
            <a:custGeom>
              <a:avLst/>
              <a:gdLst>
                <a:gd name="T0" fmla="*/ 2147483647 w 35"/>
                <a:gd name="T1" fmla="*/ 0 h 115"/>
                <a:gd name="T2" fmla="*/ 2147483647 w 35"/>
                <a:gd name="T3" fmla="*/ 0 h 115"/>
                <a:gd name="T4" fmla="*/ 2147483647 w 35"/>
                <a:gd name="T5" fmla="*/ 2147483647 h 115"/>
                <a:gd name="T6" fmla="*/ 2147483647 w 35"/>
                <a:gd name="T7" fmla="*/ 2147483647 h 115"/>
                <a:gd name="T8" fmla="*/ 2147483647 w 35"/>
                <a:gd name="T9" fmla="*/ 2147483647 h 115"/>
                <a:gd name="T10" fmla="*/ 2147483647 w 35"/>
                <a:gd name="T11" fmla="*/ 2147483647 h 115"/>
                <a:gd name="T12" fmla="*/ 2147483647 w 35"/>
                <a:gd name="T13" fmla="*/ 2147483647 h 115"/>
                <a:gd name="T14" fmla="*/ 2147483647 w 35"/>
                <a:gd name="T15" fmla="*/ 2147483647 h 115"/>
                <a:gd name="T16" fmla="*/ 2147483647 w 35"/>
                <a:gd name="T17" fmla="*/ 2147483647 h 115"/>
                <a:gd name="T18" fmla="*/ 2147483647 w 35"/>
                <a:gd name="T19" fmla="*/ 2147483647 h 115"/>
                <a:gd name="T20" fmla="*/ 2147483647 w 35"/>
                <a:gd name="T21" fmla="*/ 2147483647 h 115"/>
                <a:gd name="T22" fmla="*/ 2147483647 w 35"/>
                <a:gd name="T23" fmla="*/ 2147483647 h 115"/>
                <a:gd name="T24" fmla="*/ 2147483647 w 35"/>
                <a:gd name="T25" fmla="*/ 2147483647 h 115"/>
                <a:gd name="T26" fmla="*/ 2147483647 w 35"/>
                <a:gd name="T27" fmla="*/ 2147483647 h 115"/>
                <a:gd name="T28" fmla="*/ 2147483647 w 35"/>
                <a:gd name="T29" fmla="*/ 2147483647 h 115"/>
                <a:gd name="T30" fmla="*/ 2147483647 w 35"/>
                <a:gd name="T31" fmla="*/ 2147483647 h 115"/>
                <a:gd name="T32" fmla="*/ 2147483647 w 35"/>
                <a:gd name="T33" fmla="*/ 2147483647 h 115"/>
                <a:gd name="T34" fmla="*/ 2147483647 w 35"/>
                <a:gd name="T35" fmla="*/ 2147483647 h 115"/>
                <a:gd name="T36" fmla="*/ 2147483647 w 35"/>
                <a:gd name="T37" fmla="*/ 2147483647 h 115"/>
                <a:gd name="T38" fmla="*/ 2147483647 w 35"/>
                <a:gd name="T39" fmla="*/ 2147483647 h 115"/>
                <a:gd name="T40" fmla="*/ 2147483647 w 35"/>
                <a:gd name="T41" fmla="*/ 2147483647 h 115"/>
                <a:gd name="T42" fmla="*/ 2147483647 w 35"/>
                <a:gd name="T43" fmla="*/ 2147483647 h 115"/>
                <a:gd name="T44" fmla="*/ 2147483647 w 35"/>
                <a:gd name="T45" fmla="*/ 2147483647 h 115"/>
                <a:gd name="T46" fmla="*/ 2147483647 w 35"/>
                <a:gd name="T47" fmla="*/ 2147483647 h 115"/>
                <a:gd name="T48" fmla="*/ 2147483647 w 35"/>
                <a:gd name="T49" fmla="*/ 2147483647 h 115"/>
                <a:gd name="T50" fmla="*/ 2147483647 w 35"/>
                <a:gd name="T51" fmla="*/ 2147483647 h 115"/>
                <a:gd name="T52" fmla="*/ 2147483647 w 35"/>
                <a:gd name="T53" fmla="*/ 2147483647 h 115"/>
                <a:gd name="T54" fmla="*/ 2147483647 w 35"/>
                <a:gd name="T55" fmla="*/ 2147483647 h 115"/>
                <a:gd name="T56" fmla="*/ 2147483647 w 35"/>
                <a:gd name="T57" fmla="*/ 2147483647 h 115"/>
                <a:gd name="T58" fmla="*/ 2147483647 w 35"/>
                <a:gd name="T59" fmla="*/ 2147483647 h 115"/>
                <a:gd name="T60" fmla="*/ 2147483647 w 35"/>
                <a:gd name="T61" fmla="*/ 2147483647 h 115"/>
                <a:gd name="T62" fmla="*/ 2147483647 w 35"/>
                <a:gd name="T63" fmla="*/ 2147483647 h 115"/>
                <a:gd name="T64" fmla="*/ 2147483647 w 35"/>
                <a:gd name="T65" fmla="*/ 2147483647 h 115"/>
                <a:gd name="T66" fmla="*/ 2147483647 w 35"/>
                <a:gd name="T67" fmla="*/ 2147483647 h 115"/>
                <a:gd name="T68" fmla="*/ 2147483647 w 35"/>
                <a:gd name="T69" fmla="*/ 2147483647 h 115"/>
                <a:gd name="T70" fmla="*/ 2147483647 w 35"/>
                <a:gd name="T71" fmla="*/ 2147483647 h 115"/>
                <a:gd name="T72" fmla="*/ 2147483647 w 35"/>
                <a:gd name="T73" fmla="*/ 2147483647 h 115"/>
                <a:gd name="T74" fmla="*/ 2147483647 w 35"/>
                <a:gd name="T75" fmla="*/ 2147483647 h 115"/>
                <a:gd name="T76" fmla="*/ 2147483647 w 35"/>
                <a:gd name="T77" fmla="*/ 2147483647 h 115"/>
                <a:gd name="T78" fmla="*/ 2147483647 w 35"/>
                <a:gd name="T79" fmla="*/ 2147483647 h 115"/>
                <a:gd name="T80" fmla="*/ 2147483647 w 35"/>
                <a:gd name="T81" fmla="*/ 2147483647 h 115"/>
                <a:gd name="T82" fmla="*/ 2147483647 w 35"/>
                <a:gd name="T83" fmla="*/ 2147483647 h 115"/>
                <a:gd name="T84" fmla="*/ 2147483647 w 35"/>
                <a:gd name="T85" fmla="*/ 2147483647 h 115"/>
                <a:gd name="T86" fmla="*/ 2147483647 w 35"/>
                <a:gd name="T87" fmla="*/ 2147483647 h 115"/>
                <a:gd name="T88" fmla="*/ 2147483647 w 35"/>
                <a:gd name="T89" fmla="*/ 2147483647 h 115"/>
                <a:gd name="T90" fmla="*/ 2147483647 w 35"/>
                <a:gd name="T91" fmla="*/ 2147483647 h 115"/>
                <a:gd name="T92" fmla="*/ 2147483647 w 35"/>
                <a:gd name="T93" fmla="*/ 2147483647 h 115"/>
                <a:gd name="T94" fmla="*/ 2147483647 w 35"/>
                <a:gd name="T95" fmla="*/ 2147483647 h 115"/>
                <a:gd name="T96" fmla="*/ 2147483647 w 35"/>
                <a:gd name="T97" fmla="*/ 2147483647 h 115"/>
                <a:gd name="T98" fmla="*/ 2147483647 w 35"/>
                <a:gd name="T99" fmla="*/ 2147483647 h 115"/>
                <a:gd name="T100" fmla="*/ 2147483647 w 35"/>
                <a:gd name="T101" fmla="*/ 2147483647 h 115"/>
                <a:gd name="T102" fmla="*/ 2147483647 w 35"/>
                <a:gd name="T103" fmla="*/ 2147483647 h 115"/>
                <a:gd name="T104" fmla="*/ 2147483647 w 35"/>
                <a:gd name="T105" fmla="*/ 2147483647 h 115"/>
                <a:gd name="T106" fmla="*/ 2147483647 w 35"/>
                <a:gd name="T107" fmla="*/ 2147483647 h 115"/>
                <a:gd name="T108" fmla="*/ 2147483647 w 35"/>
                <a:gd name="T109" fmla="*/ 2147483647 h 115"/>
                <a:gd name="T110" fmla="*/ 2147483647 w 35"/>
                <a:gd name="T111" fmla="*/ 2147483647 h 115"/>
                <a:gd name="T112" fmla="*/ 2147483647 w 35"/>
                <a:gd name="T113" fmla="*/ 0 h 115"/>
                <a:gd name="T114" fmla="*/ 2147483647 w 35"/>
                <a:gd name="T115" fmla="*/ 0 h 11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5"/>
                <a:gd name="T175" fmla="*/ 0 h 115"/>
                <a:gd name="T176" fmla="*/ 35 w 35"/>
                <a:gd name="T177" fmla="*/ 115 h 11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5" h="115">
                  <a:moveTo>
                    <a:pt x="35" y="0"/>
                  </a:moveTo>
                  <a:lnTo>
                    <a:pt x="32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19" y="11"/>
                  </a:lnTo>
                  <a:lnTo>
                    <a:pt x="16" y="11"/>
                  </a:lnTo>
                  <a:lnTo>
                    <a:pt x="16" y="13"/>
                  </a:lnTo>
                  <a:lnTo>
                    <a:pt x="16" y="16"/>
                  </a:lnTo>
                  <a:lnTo>
                    <a:pt x="19" y="16"/>
                  </a:lnTo>
                  <a:lnTo>
                    <a:pt x="19" y="19"/>
                  </a:lnTo>
                  <a:lnTo>
                    <a:pt x="24" y="21"/>
                  </a:lnTo>
                  <a:lnTo>
                    <a:pt x="22" y="24"/>
                  </a:lnTo>
                  <a:lnTo>
                    <a:pt x="22" y="27"/>
                  </a:lnTo>
                  <a:lnTo>
                    <a:pt x="19" y="29"/>
                  </a:lnTo>
                  <a:lnTo>
                    <a:pt x="19" y="35"/>
                  </a:lnTo>
                  <a:lnTo>
                    <a:pt x="16" y="37"/>
                  </a:lnTo>
                  <a:lnTo>
                    <a:pt x="16" y="43"/>
                  </a:lnTo>
                  <a:lnTo>
                    <a:pt x="16" y="45"/>
                  </a:lnTo>
                  <a:lnTo>
                    <a:pt x="16" y="48"/>
                  </a:lnTo>
                  <a:lnTo>
                    <a:pt x="16" y="51"/>
                  </a:lnTo>
                  <a:lnTo>
                    <a:pt x="14" y="53"/>
                  </a:lnTo>
                  <a:lnTo>
                    <a:pt x="14" y="56"/>
                  </a:lnTo>
                  <a:lnTo>
                    <a:pt x="11" y="59"/>
                  </a:lnTo>
                  <a:lnTo>
                    <a:pt x="11" y="61"/>
                  </a:lnTo>
                  <a:lnTo>
                    <a:pt x="11" y="64"/>
                  </a:lnTo>
                  <a:lnTo>
                    <a:pt x="8" y="67"/>
                  </a:lnTo>
                  <a:lnTo>
                    <a:pt x="6" y="67"/>
                  </a:lnTo>
                  <a:lnTo>
                    <a:pt x="3" y="67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0" y="75"/>
                  </a:lnTo>
                  <a:lnTo>
                    <a:pt x="3" y="77"/>
                  </a:lnTo>
                  <a:lnTo>
                    <a:pt x="3" y="80"/>
                  </a:lnTo>
                  <a:lnTo>
                    <a:pt x="3" y="83"/>
                  </a:lnTo>
                  <a:lnTo>
                    <a:pt x="3" y="85"/>
                  </a:lnTo>
                  <a:lnTo>
                    <a:pt x="6" y="88"/>
                  </a:lnTo>
                  <a:lnTo>
                    <a:pt x="6" y="91"/>
                  </a:lnTo>
                  <a:lnTo>
                    <a:pt x="6" y="93"/>
                  </a:lnTo>
                  <a:lnTo>
                    <a:pt x="8" y="96"/>
                  </a:lnTo>
                  <a:lnTo>
                    <a:pt x="11" y="96"/>
                  </a:lnTo>
                  <a:lnTo>
                    <a:pt x="14" y="96"/>
                  </a:lnTo>
                  <a:lnTo>
                    <a:pt x="14" y="99"/>
                  </a:lnTo>
                  <a:lnTo>
                    <a:pt x="16" y="101"/>
                  </a:lnTo>
                  <a:lnTo>
                    <a:pt x="16" y="104"/>
                  </a:lnTo>
                  <a:lnTo>
                    <a:pt x="16" y="107"/>
                  </a:lnTo>
                  <a:lnTo>
                    <a:pt x="19" y="107"/>
                  </a:lnTo>
                  <a:lnTo>
                    <a:pt x="19" y="109"/>
                  </a:lnTo>
                  <a:lnTo>
                    <a:pt x="16" y="107"/>
                  </a:lnTo>
                  <a:lnTo>
                    <a:pt x="16" y="109"/>
                  </a:lnTo>
                  <a:lnTo>
                    <a:pt x="19" y="109"/>
                  </a:lnTo>
                  <a:lnTo>
                    <a:pt x="22" y="112"/>
                  </a:lnTo>
                  <a:lnTo>
                    <a:pt x="22" y="115"/>
                  </a:lnTo>
                  <a:lnTo>
                    <a:pt x="24" y="115"/>
                  </a:lnTo>
                  <a:lnTo>
                    <a:pt x="24" y="112"/>
                  </a:lnTo>
                  <a:lnTo>
                    <a:pt x="24" y="109"/>
                  </a:lnTo>
                  <a:lnTo>
                    <a:pt x="27" y="109"/>
                  </a:lnTo>
                  <a:lnTo>
                    <a:pt x="24" y="107"/>
                  </a:lnTo>
                  <a:lnTo>
                    <a:pt x="22" y="104"/>
                  </a:lnTo>
                  <a:lnTo>
                    <a:pt x="19" y="104"/>
                  </a:lnTo>
                  <a:lnTo>
                    <a:pt x="19" y="101"/>
                  </a:lnTo>
                  <a:lnTo>
                    <a:pt x="22" y="99"/>
                  </a:lnTo>
                  <a:lnTo>
                    <a:pt x="22" y="96"/>
                  </a:lnTo>
                  <a:lnTo>
                    <a:pt x="19" y="96"/>
                  </a:lnTo>
                  <a:lnTo>
                    <a:pt x="19" y="99"/>
                  </a:lnTo>
                  <a:lnTo>
                    <a:pt x="19" y="96"/>
                  </a:lnTo>
                  <a:lnTo>
                    <a:pt x="16" y="96"/>
                  </a:lnTo>
                  <a:lnTo>
                    <a:pt x="16" y="93"/>
                  </a:lnTo>
                  <a:lnTo>
                    <a:pt x="14" y="93"/>
                  </a:lnTo>
                  <a:lnTo>
                    <a:pt x="11" y="93"/>
                  </a:lnTo>
                  <a:lnTo>
                    <a:pt x="8" y="91"/>
                  </a:lnTo>
                  <a:lnTo>
                    <a:pt x="6" y="91"/>
                  </a:lnTo>
                  <a:lnTo>
                    <a:pt x="6" y="88"/>
                  </a:lnTo>
                  <a:lnTo>
                    <a:pt x="6" y="85"/>
                  </a:lnTo>
                  <a:lnTo>
                    <a:pt x="6" y="83"/>
                  </a:lnTo>
                  <a:lnTo>
                    <a:pt x="6" y="80"/>
                  </a:lnTo>
                  <a:lnTo>
                    <a:pt x="6" y="77"/>
                  </a:lnTo>
                  <a:lnTo>
                    <a:pt x="3" y="75"/>
                  </a:lnTo>
                  <a:lnTo>
                    <a:pt x="6" y="72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8" y="67"/>
                  </a:lnTo>
                  <a:lnTo>
                    <a:pt x="11" y="67"/>
                  </a:lnTo>
                  <a:lnTo>
                    <a:pt x="11" y="64"/>
                  </a:lnTo>
                  <a:lnTo>
                    <a:pt x="11" y="61"/>
                  </a:lnTo>
                  <a:lnTo>
                    <a:pt x="14" y="59"/>
                  </a:lnTo>
                  <a:lnTo>
                    <a:pt x="16" y="56"/>
                  </a:lnTo>
                  <a:lnTo>
                    <a:pt x="16" y="53"/>
                  </a:lnTo>
                  <a:lnTo>
                    <a:pt x="19" y="53"/>
                  </a:lnTo>
                  <a:lnTo>
                    <a:pt x="19" y="51"/>
                  </a:lnTo>
                  <a:lnTo>
                    <a:pt x="19" y="48"/>
                  </a:lnTo>
                  <a:lnTo>
                    <a:pt x="19" y="45"/>
                  </a:lnTo>
                  <a:lnTo>
                    <a:pt x="19" y="43"/>
                  </a:lnTo>
                  <a:lnTo>
                    <a:pt x="19" y="40"/>
                  </a:lnTo>
                  <a:lnTo>
                    <a:pt x="19" y="37"/>
                  </a:lnTo>
                  <a:lnTo>
                    <a:pt x="22" y="37"/>
                  </a:lnTo>
                  <a:lnTo>
                    <a:pt x="22" y="35"/>
                  </a:lnTo>
                  <a:lnTo>
                    <a:pt x="22" y="32"/>
                  </a:lnTo>
                  <a:lnTo>
                    <a:pt x="24" y="29"/>
                  </a:lnTo>
                  <a:lnTo>
                    <a:pt x="24" y="27"/>
                  </a:lnTo>
                  <a:lnTo>
                    <a:pt x="24" y="24"/>
                  </a:lnTo>
                  <a:lnTo>
                    <a:pt x="27" y="21"/>
                  </a:lnTo>
                  <a:lnTo>
                    <a:pt x="24" y="21"/>
                  </a:lnTo>
                  <a:lnTo>
                    <a:pt x="24" y="19"/>
                  </a:lnTo>
                  <a:lnTo>
                    <a:pt x="22" y="16"/>
                  </a:lnTo>
                  <a:lnTo>
                    <a:pt x="22" y="13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7" y="3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90DB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414" name="Freeform 1280"/>
            <p:cNvSpPr>
              <a:spLocks/>
            </p:cNvSpPr>
            <p:nvPr/>
          </p:nvSpPr>
          <p:spPr bwMode="auto">
            <a:xfrm>
              <a:off x="3538538" y="5246688"/>
              <a:ext cx="3059112" cy="1328737"/>
            </a:xfrm>
            <a:custGeom>
              <a:avLst/>
              <a:gdLst>
                <a:gd name="T0" fmla="*/ 2147483647 w 816"/>
                <a:gd name="T1" fmla="*/ 2147483647 h 336"/>
                <a:gd name="T2" fmla="*/ 2147483647 w 816"/>
                <a:gd name="T3" fmla="*/ 2147483647 h 336"/>
                <a:gd name="T4" fmla="*/ 2147483647 w 816"/>
                <a:gd name="T5" fmla="*/ 2147483647 h 336"/>
                <a:gd name="T6" fmla="*/ 2147483647 w 816"/>
                <a:gd name="T7" fmla="*/ 2147483647 h 336"/>
                <a:gd name="T8" fmla="*/ 2147483647 w 816"/>
                <a:gd name="T9" fmla="*/ 2147483647 h 336"/>
                <a:gd name="T10" fmla="*/ 2147483647 w 816"/>
                <a:gd name="T11" fmla="*/ 2147483647 h 336"/>
                <a:gd name="T12" fmla="*/ 2147483647 w 816"/>
                <a:gd name="T13" fmla="*/ 2147483647 h 336"/>
                <a:gd name="T14" fmla="*/ 2147483647 w 816"/>
                <a:gd name="T15" fmla="*/ 2147483647 h 336"/>
                <a:gd name="T16" fmla="*/ 2147483647 w 816"/>
                <a:gd name="T17" fmla="*/ 2147483647 h 336"/>
                <a:gd name="T18" fmla="*/ 2147483647 w 816"/>
                <a:gd name="T19" fmla="*/ 2147483647 h 336"/>
                <a:gd name="T20" fmla="*/ 2147483647 w 816"/>
                <a:gd name="T21" fmla="*/ 2147483647 h 336"/>
                <a:gd name="T22" fmla="*/ 2147483647 w 816"/>
                <a:gd name="T23" fmla="*/ 2147483647 h 336"/>
                <a:gd name="T24" fmla="*/ 2147483647 w 816"/>
                <a:gd name="T25" fmla="*/ 2147483647 h 336"/>
                <a:gd name="T26" fmla="*/ 2147483647 w 816"/>
                <a:gd name="T27" fmla="*/ 2147483647 h 336"/>
                <a:gd name="T28" fmla="*/ 2147483647 w 816"/>
                <a:gd name="T29" fmla="*/ 2147483647 h 336"/>
                <a:gd name="T30" fmla="*/ 2147483647 w 816"/>
                <a:gd name="T31" fmla="*/ 2147483647 h 336"/>
                <a:gd name="T32" fmla="*/ 2147483647 w 816"/>
                <a:gd name="T33" fmla="*/ 2147483647 h 336"/>
                <a:gd name="T34" fmla="*/ 2147483647 w 816"/>
                <a:gd name="T35" fmla="*/ 2147483647 h 336"/>
                <a:gd name="T36" fmla="*/ 2147483647 w 816"/>
                <a:gd name="T37" fmla="*/ 2147483647 h 336"/>
                <a:gd name="T38" fmla="*/ 2147483647 w 816"/>
                <a:gd name="T39" fmla="*/ 2147483647 h 336"/>
                <a:gd name="T40" fmla="*/ 2147483647 w 816"/>
                <a:gd name="T41" fmla="*/ 2147483647 h 336"/>
                <a:gd name="T42" fmla="*/ 2147483647 w 816"/>
                <a:gd name="T43" fmla="*/ 2147483647 h 336"/>
                <a:gd name="T44" fmla="*/ 2147483647 w 816"/>
                <a:gd name="T45" fmla="*/ 2147483647 h 336"/>
                <a:gd name="T46" fmla="*/ 2147483647 w 816"/>
                <a:gd name="T47" fmla="*/ 2147483647 h 336"/>
                <a:gd name="T48" fmla="*/ 2147483647 w 816"/>
                <a:gd name="T49" fmla="*/ 2147483647 h 336"/>
                <a:gd name="T50" fmla="*/ 2147483647 w 816"/>
                <a:gd name="T51" fmla="*/ 2147483647 h 336"/>
                <a:gd name="T52" fmla="*/ 2147483647 w 816"/>
                <a:gd name="T53" fmla="*/ 2147483647 h 336"/>
                <a:gd name="T54" fmla="*/ 2147483647 w 816"/>
                <a:gd name="T55" fmla="*/ 2147483647 h 336"/>
                <a:gd name="T56" fmla="*/ 2147483647 w 816"/>
                <a:gd name="T57" fmla="*/ 2147483647 h 336"/>
                <a:gd name="T58" fmla="*/ 2147483647 w 816"/>
                <a:gd name="T59" fmla="*/ 2147483647 h 336"/>
                <a:gd name="T60" fmla="*/ 2147483647 w 816"/>
                <a:gd name="T61" fmla="*/ 2147483647 h 336"/>
                <a:gd name="T62" fmla="*/ 2147483647 w 816"/>
                <a:gd name="T63" fmla="*/ 2147483647 h 336"/>
                <a:gd name="T64" fmla="*/ 2147483647 w 816"/>
                <a:gd name="T65" fmla="*/ 2147483647 h 336"/>
                <a:gd name="T66" fmla="*/ 2147483647 w 816"/>
                <a:gd name="T67" fmla="*/ 2147483647 h 336"/>
                <a:gd name="T68" fmla="*/ 2147483647 w 816"/>
                <a:gd name="T69" fmla="*/ 2147483647 h 336"/>
                <a:gd name="T70" fmla="*/ 2147483647 w 816"/>
                <a:gd name="T71" fmla="*/ 2147483647 h 336"/>
                <a:gd name="T72" fmla="*/ 2147483647 w 816"/>
                <a:gd name="T73" fmla="*/ 2147483647 h 336"/>
                <a:gd name="T74" fmla="*/ 2147483647 w 816"/>
                <a:gd name="T75" fmla="*/ 2147483647 h 336"/>
                <a:gd name="T76" fmla="*/ 2147483647 w 816"/>
                <a:gd name="T77" fmla="*/ 2147483647 h 336"/>
                <a:gd name="T78" fmla="*/ 2147483647 w 816"/>
                <a:gd name="T79" fmla="*/ 2147483647 h 336"/>
                <a:gd name="T80" fmla="*/ 2147483647 w 816"/>
                <a:gd name="T81" fmla="*/ 2147483647 h 336"/>
                <a:gd name="T82" fmla="*/ 2147483647 w 816"/>
                <a:gd name="T83" fmla="*/ 2147483647 h 336"/>
                <a:gd name="T84" fmla="*/ 2147483647 w 816"/>
                <a:gd name="T85" fmla="*/ 2147483647 h 336"/>
                <a:gd name="T86" fmla="*/ 2147483647 w 816"/>
                <a:gd name="T87" fmla="*/ 2147483647 h 336"/>
                <a:gd name="T88" fmla="*/ 2147483647 w 816"/>
                <a:gd name="T89" fmla="*/ 2147483647 h 336"/>
                <a:gd name="T90" fmla="*/ 2147483647 w 816"/>
                <a:gd name="T91" fmla="*/ 2147483647 h 336"/>
                <a:gd name="T92" fmla="*/ 2147483647 w 816"/>
                <a:gd name="T93" fmla="*/ 0 h 336"/>
                <a:gd name="T94" fmla="*/ 2147483647 w 816"/>
                <a:gd name="T95" fmla="*/ 2147483647 h 336"/>
                <a:gd name="T96" fmla="*/ 2147483647 w 816"/>
                <a:gd name="T97" fmla="*/ 2147483647 h 336"/>
                <a:gd name="T98" fmla="*/ 2147483647 w 816"/>
                <a:gd name="T99" fmla="*/ 2147483647 h 336"/>
                <a:gd name="T100" fmla="*/ 2147483647 w 816"/>
                <a:gd name="T101" fmla="*/ 2147483647 h 336"/>
                <a:gd name="T102" fmla="*/ 2147483647 w 816"/>
                <a:gd name="T103" fmla="*/ 2147483647 h 336"/>
                <a:gd name="T104" fmla="*/ 2147483647 w 816"/>
                <a:gd name="T105" fmla="*/ 2147483647 h 336"/>
                <a:gd name="T106" fmla="*/ 2147483647 w 816"/>
                <a:gd name="T107" fmla="*/ 2147483647 h 336"/>
                <a:gd name="T108" fmla="*/ 2147483647 w 816"/>
                <a:gd name="T109" fmla="*/ 2147483647 h 336"/>
                <a:gd name="T110" fmla="*/ 2147483647 w 816"/>
                <a:gd name="T111" fmla="*/ 2147483647 h 336"/>
                <a:gd name="T112" fmla="*/ 2147483647 w 816"/>
                <a:gd name="T113" fmla="*/ 2147483647 h 336"/>
                <a:gd name="T114" fmla="*/ 2147483647 w 816"/>
                <a:gd name="T115" fmla="*/ 2147483647 h 336"/>
                <a:gd name="T116" fmla="*/ 2147483647 w 816"/>
                <a:gd name="T117" fmla="*/ 2147483647 h 336"/>
                <a:gd name="T118" fmla="*/ 2147483647 w 816"/>
                <a:gd name="T119" fmla="*/ 2147483647 h 336"/>
                <a:gd name="T120" fmla="*/ 2147483647 w 816"/>
                <a:gd name="T121" fmla="*/ 2147483647 h 336"/>
                <a:gd name="T122" fmla="*/ 2147483647 w 816"/>
                <a:gd name="T123" fmla="*/ 2147483647 h 3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16"/>
                <a:gd name="T187" fmla="*/ 0 h 336"/>
                <a:gd name="T188" fmla="*/ 816 w 816"/>
                <a:gd name="T189" fmla="*/ 336 h 3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16" h="336">
                  <a:moveTo>
                    <a:pt x="333" y="336"/>
                  </a:moveTo>
                  <a:lnTo>
                    <a:pt x="336" y="336"/>
                  </a:lnTo>
                  <a:lnTo>
                    <a:pt x="338" y="336"/>
                  </a:lnTo>
                  <a:lnTo>
                    <a:pt x="341" y="333"/>
                  </a:lnTo>
                  <a:lnTo>
                    <a:pt x="344" y="333"/>
                  </a:lnTo>
                  <a:lnTo>
                    <a:pt x="346" y="333"/>
                  </a:lnTo>
                  <a:lnTo>
                    <a:pt x="349" y="331"/>
                  </a:lnTo>
                  <a:lnTo>
                    <a:pt x="349" y="328"/>
                  </a:lnTo>
                  <a:lnTo>
                    <a:pt x="352" y="325"/>
                  </a:lnTo>
                  <a:lnTo>
                    <a:pt x="352" y="323"/>
                  </a:lnTo>
                  <a:lnTo>
                    <a:pt x="354" y="323"/>
                  </a:lnTo>
                  <a:lnTo>
                    <a:pt x="357" y="320"/>
                  </a:lnTo>
                  <a:lnTo>
                    <a:pt x="360" y="320"/>
                  </a:lnTo>
                  <a:lnTo>
                    <a:pt x="362" y="320"/>
                  </a:lnTo>
                  <a:lnTo>
                    <a:pt x="365" y="320"/>
                  </a:lnTo>
                  <a:lnTo>
                    <a:pt x="370" y="317"/>
                  </a:lnTo>
                  <a:lnTo>
                    <a:pt x="373" y="317"/>
                  </a:lnTo>
                  <a:lnTo>
                    <a:pt x="376" y="315"/>
                  </a:lnTo>
                  <a:lnTo>
                    <a:pt x="378" y="312"/>
                  </a:lnTo>
                  <a:lnTo>
                    <a:pt x="381" y="312"/>
                  </a:lnTo>
                  <a:lnTo>
                    <a:pt x="381" y="309"/>
                  </a:lnTo>
                  <a:lnTo>
                    <a:pt x="381" y="307"/>
                  </a:lnTo>
                  <a:lnTo>
                    <a:pt x="381" y="301"/>
                  </a:lnTo>
                  <a:lnTo>
                    <a:pt x="381" y="299"/>
                  </a:lnTo>
                  <a:lnTo>
                    <a:pt x="384" y="299"/>
                  </a:lnTo>
                  <a:lnTo>
                    <a:pt x="386" y="301"/>
                  </a:lnTo>
                  <a:lnTo>
                    <a:pt x="386" y="304"/>
                  </a:lnTo>
                  <a:lnTo>
                    <a:pt x="389" y="304"/>
                  </a:lnTo>
                  <a:lnTo>
                    <a:pt x="392" y="304"/>
                  </a:lnTo>
                  <a:lnTo>
                    <a:pt x="394" y="304"/>
                  </a:lnTo>
                  <a:lnTo>
                    <a:pt x="397" y="301"/>
                  </a:lnTo>
                  <a:lnTo>
                    <a:pt x="397" y="299"/>
                  </a:lnTo>
                  <a:lnTo>
                    <a:pt x="397" y="294"/>
                  </a:lnTo>
                  <a:lnTo>
                    <a:pt x="397" y="291"/>
                  </a:lnTo>
                  <a:lnTo>
                    <a:pt x="397" y="286"/>
                  </a:lnTo>
                  <a:lnTo>
                    <a:pt x="397" y="283"/>
                  </a:lnTo>
                  <a:lnTo>
                    <a:pt x="394" y="283"/>
                  </a:lnTo>
                  <a:lnTo>
                    <a:pt x="392" y="280"/>
                  </a:lnTo>
                  <a:lnTo>
                    <a:pt x="394" y="280"/>
                  </a:lnTo>
                  <a:lnTo>
                    <a:pt x="397" y="280"/>
                  </a:lnTo>
                  <a:lnTo>
                    <a:pt x="400" y="280"/>
                  </a:lnTo>
                  <a:lnTo>
                    <a:pt x="402" y="278"/>
                  </a:lnTo>
                  <a:lnTo>
                    <a:pt x="405" y="278"/>
                  </a:lnTo>
                  <a:lnTo>
                    <a:pt x="405" y="275"/>
                  </a:lnTo>
                  <a:lnTo>
                    <a:pt x="405" y="272"/>
                  </a:lnTo>
                  <a:lnTo>
                    <a:pt x="405" y="270"/>
                  </a:lnTo>
                  <a:lnTo>
                    <a:pt x="405" y="267"/>
                  </a:lnTo>
                  <a:lnTo>
                    <a:pt x="410" y="264"/>
                  </a:lnTo>
                  <a:lnTo>
                    <a:pt x="413" y="264"/>
                  </a:lnTo>
                  <a:lnTo>
                    <a:pt x="416" y="262"/>
                  </a:lnTo>
                  <a:lnTo>
                    <a:pt x="418" y="259"/>
                  </a:lnTo>
                  <a:lnTo>
                    <a:pt x="418" y="254"/>
                  </a:lnTo>
                  <a:lnTo>
                    <a:pt x="418" y="248"/>
                  </a:lnTo>
                  <a:lnTo>
                    <a:pt x="418" y="246"/>
                  </a:lnTo>
                  <a:lnTo>
                    <a:pt x="416" y="246"/>
                  </a:lnTo>
                  <a:lnTo>
                    <a:pt x="413" y="246"/>
                  </a:lnTo>
                  <a:lnTo>
                    <a:pt x="408" y="246"/>
                  </a:lnTo>
                  <a:lnTo>
                    <a:pt x="405" y="243"/>
                  </a:lnTo>
                  <a:lnTo>
                    <a:pt x="405" y="240"/>
                  </a:lnTo>
                  <a:lnTo>
                    <a:pt x="405" y="238"/>
                  </a:lnTo>
                  <a:lnTo>
                    <a:pt x="405" y="232"/>
                  </a:lnTo>
                  <a:lnTo>
                    <a:pt x="402" y="230"/>
                  </a:lnTo>
                  <a:lnTo>
                    <a:pt x="405" y="227"/>
                  </a:lnTo>
                  <a:lnTo>
                    <a:pt x="405" y="224"/>
                  </a:lnTo>
                  <a:lnTo>
                    <a:pt x="413" y="222"/>
                  </a:lnTo>
                  <a:lnTo>
                    <a:pt x="416" y="219"/>
                  </a:lnTo>
                  <a:lnTo>
                    <a:pt x="424" y="203"/>
                  </a:lnTo>
                  <a:lnTo>
                    <a:pt x="424" y="198"/>
                  </a:lnTo>
                  <a:lnTo>
                    <a:pt x="424" y="192"/>
                  </a:lnTo>
                  <a:lnTo>
                    <a:pt x="424" y="187"/>
                  </a:lnTo>
                  <a:lnTo>
                    <a:pt x="421" y="182"/>
                  </a:lnTo>
                  <a:lnTo>
                    <a:pt x="421" y="176"/>
                  </a:lnTo>
                  <a:lnTo>
                    <a:pt x="418" y="174"/>
                  </a:lnTo>
                  <a:lnTo>
                    <a:pt x="418" y="168"/>
                  </a:lnTo>
                  <a:lnTo>
                    <a:pt x="418" y="166"/>
                  </a:lnTo>
                  <a:lnTo>
                    <a:pt x="418" y="163"/>
                  </a:lnTo>
                  <a:lnTo>
                    <a:pt x="421" y="160"/>
                  </a:lnTo>
                  <a:lnTo>
                    <a:pt x="421" y="158"/>
                  </a:lnTo>
                  <a:lnTo>
                    <a:pt x="424" y="158"/>
                  </a:lnTo>
                  <a:lnTo>
                    <a:pt x="426" y="158"/>
                  </a:lnTo>
                  <a:lnTo>
                    <a:pt x="429" y="158"/>
                  </a:lnTo>
                  <a:lnTo>
                    <a:pt x="432" y="155"/>
                  </a:lnTo>
                  <a:lnTo>
                    <a:pt x="434" y="155"/>
                  </a:lnTo>
                  <a:lnTo>
                    <a:pt x="437" y="152"/>
                  </a:lnTo>
                  <a:lnTo>
                    <a:pt x="437" y="150"/>
                  </a:lnTo>
                  <a:lnTo>
                    <a:pt x="440" y="152"/>
                  </a:lnTo>
                  <a:lnTo>
                    <a:pt x="442" y="152"/>
                  </a:lnTo>
                  <a:lnTo>
                    <a:pt x="445" y="155"/>
                  </a:lnTo>
                  <a:lnTo>
                    <a:pt x="445" y="158"/>
                  </a:lnTo>
                  <a:lnTo>
                    <a:pt x="448" y="158"/>
                  </a:lnTo>
                  <a:lnTo>
                    <a:pt x="448" y="160"/>
                  </a:lnTo>
                  <a:lnTo>
                    <a:pt x="450" y="160"/>
                  </a:lnTo>
                  <a:lnTo>
                    <a:pt x="453" y="160"/>
                  </a:lnTo>
                  <a:lnTo>
                    <a:pt x="456" y="160"/>
                  </a:lnTo>
                  <a:lnTo>
                    <a:pt x="458" y="160"/>
                  </a:lnTo>
                  <a:lnTo>
                    <a:pt x="458" y="158"/>
                  </a:lnTo>
                  <a:lnTo>
                    <a:pt x="464" y="155"/>
                  </a:lnTo>
                  <a:lnTo>
                    <a:pt x="466" y="152"/>
                  </a:lnTo>
                  <a:lnTo>
                    <a:pt x="472" y="152"/>
                  </a:lnTo>
                  <a:lnTo>
                    <a:pt x="474" y="152"/>
                  </a:lnTo>
                  <a:lnTo>
                    <a:pt x="480" y="152"/>
                  </a:lnTo>
                  <a:lnTo>
                    <a:pt x="482" y="150"/>
                  </a:lnTo>
                  <a:lnTo>
                    <a:pt x="485" y="150"/>
                  </a:lnTo>
                  <a:lnTo>
                    <a:pt x="485" y="147"/>
                  </a:lnTo>
                  <a:lnTo>
                    <a:pt x="488" y="144"/>
                  </a:lnTo>
                  <a:lnTo>
                    <a:pt x="488" y="142"/>
                  </a:lnTo>
                  <a:lnTo>
                    <a:pt x="490" y="139"/>
                  </a:lnTo>
                  <a:lnTo>
                    <a:pt x="490" y="136"/>
                  </a:lnTo>
                  <a:lnTo>
                    <a:pt x="493" y="134"/>
                  </a:lnTo>
                  <a:lnTo>
                    <a:pt x="498" y="128"/>
                  </a:lnTo>
                  <a:lnTo>
                    <a:pt x="506" y="115"/>
                  </a:lnTo>
                  <a:lnTo>
                    <a:pt x="512" y="112"/>
                  </a:lnTo>
                  <a:lnTo>
                    <a:pt x="512" y="110"/>
                  </a:lnTo>
                  <a:lnTo>
                    <a:pt x="512" y="107"/>
                  </a:lnTo>
                  <a:lnTo>
                    <a:pt x="520" y="96"/>
                  </a:lnTo>
                  <a:lnTo>
                    <a:pt x="530" y="86"/>
                  </a:lnTo>
                  <a:lnTo>
                    <a:pt x="530" y="83"/>
                  </a:lnTo>
                  <a:lnTo>
                    <a:pt x="533" y="80"/>
                  </a:lnTo>
                  <a:lnTo>
                    <a:pt x="538" y="83"/>
                  </a:lnTo>
                  <a:lnTo>
                    <a:pt x="544" y="83"/>
                  </a:lnTo>
                  <a:lnTo>
                    <a:pt x="549" y="83"/>
                  </a:lnTo>
                  <a:lnTo>
                    <a:pt x="554" y="83"/>
                  </a:lnTo>
                  <a:lnTo>
                    <a:pt x="565" y="78"/>
                  </a:lnTo>
                  <a:lnTo>
                    <a:pt x="570" y="70"/>
                  </a:lnTo>
                  <a:lnTo>
                    <a:pt x="573" y="67"/>
                  </a:lnTo>
                  <a:lnTo>
                    <a:pt x="581" y="62"/>
                  </a:lnTo>
                  <a:lnTo>
                    <a:pt x="586" y="59"/>
                  </a:lnTo>
                  <a:lnTo>
                    <a:pt x="586" y="56"/>
                  </a:lnTo>
                  <a:lnTo>
                    <a:pt x="586" y="51"/>
                  </a:lnTo>
                  <a:lnTo>
                    <a:pt x="586" y="48"/>
                  </a:lnTo>
                  <a:lnTo>
                    <a:pt x="586" y="46"/>
                  </a:lnTo>
                  <a:lnTo>
                    <a:pt x="584" y="46"/>
                  </a:lnTo>
                  <a:lnTo>
                    <a:pt x="586" y="40"/>
                  </a:lnTo>
                  <a:lnTo>
                    <a:pt x="589" y="38"/>
                  </a:lnTo>
                  <a:lnTo>
                    <a:pt x="597" y="30"/>
                  </a:lnTo>
                  <a:lnTo>
                    <a:pt x="600" y="30"/>
                  </a:lnTo>
                  <a:lnTo>
                    <a:pt x="608" y="30"/>
                  </a:lnTo>
                  <a:lnTo>
                    <a:pt x="613" y="30"/>
                  </a:lnTo>
                  <a:lnTo>
                    <a:pt x="618" y="30"/>
                  </a:lnTo>
                  <a:lnTo>
                    <a:pt x="621" y="27"/>
                  </a:lnTo>
                  <a:lnTo>
                    <a:pt x="624" y="27"/>
                  </a:lnTo>
                  <a:lnTo>
                    <a:pt x="626" y="24"/>
                  </a:lnTo>
                  <a:lnTo>
                    <a:pt x="629" y="24"/>
                  </a:lnTo>
                  <a:lnTo>
                    <a:pt x="632" y="24"/>
                  </a:lnTo>
                  <a:lnTo>
                    <a:pt x="634" y="24"/>
                  </a:lnTo>
                  <a:lnTo>
                    <a:pt x="637" y="24"/>
                  </a:lnTo>
                  <a:lnTo>
                    <a:pt x="640" y="22"/>
                  </a:lnTo>
                  <a:lnTo>
                    <a:pt x="645" y="19"/>
                  </a:lnTo>
                  <a:lnTo>
                    <a:pt x="650" y="19"/>
                  </a:lnTo>
                  <a:lnTo>
                    <a:pt x="653" y="16"/>
                  </a:lnTo>
                  <a:lnTo>
                    <a:pt x="658" y="16"/>
                  </a:lnTo>
                  <a:lnTo>
                    <a:pt x="661" y="19"/>
                  </a:lnTo>
                  <a:lnTo>
                    <a:pt x="666" y="19"/>
                  </a:lnTo>
                  <a:lnTo>
                    <a:pt x="669" y="22"/>
                  </a:lnTo>
                  <a:lnTo>
                    <a:pt x="672" y="22"/>
                  </a:lnTo>
                  <a:lnTo>
                    <a:pt x="674" y="22"/>
                  </a:lnTo>
                  <a:lnTo>
                    <a:pt x="677" y="24"/>
                  </a:lnTo>
                  <a:lnTo>
                    <a:pt x="677" y="27"/>
                  </a:lnTo>
                  <a:lnTo>
                    <a:pt x="677" y="30"/>
                  </a:lnTo>
                  <a:lnTo>
                    <a:pt x="680" y="32"/>
                  </a:lnTo>
                  <a:lnTo>
                    <a:pt x="680" y="35"/>
                  </a:lnTo>
                  <a:lnTo>
                    <a:pt x="680" y="38"/>
                  </a:lnTo>
                  <a:lnTo>
                    <a:pt x="682" y="38"/>
                  </a:lnTo>
                  <a:lnTo>
                    <a:pt x="682" y="40"/>
                  </a:lnTo>
                  <a:lnTo>
                    <a:pt x="685" y="40"/>
                  </a:lnTo>
                  <a:lnTo>
                    <a:pt x="693" y="43"/>
                  </a:lnTo>
                  <a:lnTo>
                    <a:pt x="701" y="46"/>
                  </a:lnTo>
                  <a:lnTo>
                    <a:pt x="704" y="48"/>
                  </a:lnTo>
                  <a:lnTo>
                    <a:pt x="712" y="51"/>
                  </a:lnTo>
                  <a:lnTo>
                    <a:pt x="717" y="51"/>
                  </a:lnTo>
                  <a:lnTo>
                    <a:pt x="717" y="54"/>
                  </a:lnTo>
                  <a:lnTo>
                    <a:pt x="720" y="54"/>
                  </a:lnTo>
                  <a:lnTo>
                    <a:pt x="722" y="54"/>
                  </a:lnTo>
                  <a:lnTo>
                    <a:pt x="730" y="51"/>
                  </a:lnTo>
                  <a:lnTo>
                    <a:pt x="736" y="51"/>
                  </a:lnTo>
                  <a:lnTo>
                    <a:pt x="741" y="54"/>
                  </a:lnTo>
                  <a:lnTo>
                    <a:pt x="749" y="56"/>
                  </a:lnTo>
                  <a:lnTo>
                    <a:pt x="752" y="59"/>
                  </a:lnTo>
                  <a:lnTo>
                    <a:pt x="754" y="59"/>
                  </a:lnTo>
                  <a:lnTo>
                    <a:pt x="757" y="56"/>
                  </a:lnTo>
                  <a:lnTo>
                    <a:pt x="760" y="56"/>
                  </a:lnTo>
                  <a:lnTo>
                    <a:pt x="762" y="54"/>
                  </a:lnTo>
                  <a:lnTo>
                    <a:pt x="765" y="56"/>
                  </a:lnTo>
                  <a:lnTo>
                    <a:pt x="768" y="59"/>
                  </a:lnTo>
                  <a:lnTo>
                    <a:pt x="770" y="62"/>
                  </a:lnTo>
                  <a:lnTo>
                    <a:pt x="770" y="64"/>
                  </a:lnTo>
                  <a:lnTo>
                    <a:pt x="770" y="67"/>
                  </a:lnTo>
                  <a:lnTo>
                    <a:pt x="770" y="70"/>
                  </a:lnTo>
                  <a:lnTo>
                    <a:pt x="768" y="72"/>
                  </a:lnTo>
                  <a:lnTo>
                    <a:pt x="768" y="75"/>
                  </a:lnTo>
                  <a:lnTo>
                    <a:pt x="768" y="78"/>
                  </a:lnTo>
                  <a:lnTo>
                    <a:pt x="765" y="80"/>
                  </a:lnTo>
                  <a:lnTo>
                    <a:pt x="768" y="83"/>
                  </a:lnTo>
                  <a:lnTo>
                    <a:pt x="768" y="86"/>
                  </a:lnTo>
                  <a:lnTo>
                    <a:pt x="768" y="88"/>
                  </a:lnTo>
                  <a:lnTo>
                    <a:pt x="770" y="91"/>
                  </a:lnTo>
                  <a:lnTo>
                    <a:pt x="773" y="94"/>
                  </a:lnTo>
                  <a:lnTo>
                    <a:pt x="784" y="99"/>
                  </a:lnTo>
                  <a:lnTo>
                    <a:pt x="789" y="102"/>
                  </a:lnTo>
                  <a:lnTo>
                    <a:pt x="794" y="104"/>
                  </a:lnTo>
                  <a:lnTo>
                    <a:pt x="794" y="107"/>
                  </a:lnTo>
                  <a:lnTo>
                    <a:pt x="792" y="110"/>
                  </a:lnTo>
                  <a:lnTo>
                    <a:pt x="794" y="110"/>
                  </a:lnTo>
                  <a:lnTo>
                    <a:pt x="802" y="112"/>
                  </a:lnTo>
                  <a:lnTo>
                    <a:pt x="808" y="115"/>
                  </a:lnTo>
                  <a:lnTo>
                    <a:pt x="816" y="110"/>
                  </a:lnTo>
                  <a:lnTo>
                    <a:pt x="813" y="107"/>
                  </a:lnTo>
                  <a:lnTo>
                    <a:pt x="808" y="107"/>
                  </a:lnTo>
                  <a:lnTo>
                    <a:pt x="805" y="104"/>
                  </a:lnTo>
                  <a:lnTo>
                    <a:pt x="802" y="104"/>
                  </a:lnTo>
                  <a:lnTo>
                    <a:pt x="800" y="104"/>
                  </a:lnTo>
                  <a:lnTo>
                    <a:pt x="797" y="104"/>
                  </a:lnTo>
                  <a:lnTo>
                    <a:pt x="794" y="102"/>
                  </a:lnTo>
                  <a:lnTo>
                    <a:pt x="794" y="99"/>
                  </a:lnTo>
                  <a:lnTo>
                    <a:pt x="792" y="96"/>
                  </a:lnTo>
                  <a:lnTo>
                    <a:pt x="789" y="94"/>
                  </a:lnTo>
                  <a:lnTo>
                    <a:pt x="786" y="94"/>
                  </a:lnTo>
                  <a:lnTo>
                    <a:pt x="784" y="94"/>
                  </a:lnTo>
                  <a:lnTo>
                    <a:pt x="781" y="91"/>
                  </a:lnTo>
                  <a:lnTo>
                    <a:pt x="778" y="91"/>
                  </a:lnTo>
                  <a:lnTo>
                    <a:pt x="776" y="91"/>
                  </a:lnTo>
                  <a:lnTo>
                    <a:pt x="773" y="88"/>
                  </a:lnTo>
                  <a:lnTo>
                    <a:pt x="770" y="86"/>
                  </a:lnTo>
                  <a:lnTo>
                    <a:pt x="770" y="83"/>
                  </a:lnTo>
                  <a:lnTo>
                    <a:pt x="770" y="80"/>
                  </a:lnTo>
                  <a:lnTo>
                    <a:pt x="770" y="78"/>
                  </a:lnTo>
                  <a:lnTo>
                    <a:pt x="770" y="75"/>
                  </a:lnTo>
                  <a:lnTo>
                    <a:pt x="773" y="72"/>
                  </a:lnTo>
                  <a:lnTo>
                    <a:pt x="776" y="70"/>
                  </a:lnTo>
                  <a:lnTo>
                    <a:pt x="776" y="67"/>
                  </a:lnTo>
                  <a:lnTo>
                    <a:pt x="776" y="64"/>
                  </a:lnTo>
                  <a:lnTo>
                    <a:pt x="773" y="59"/>
                  </a:lnTo>
                  <a:lnTo>
                    <a:pt x="770" y="56"/>
                  </a:lnTo>
                  <a:lnTo>
                    <a:pt x="768" y="54"/>
                  </a:lnTo>
                  <a:lnTo>
                    <a:pt x="765" y="51"/>
                  </a:lnTo>
                  <a:lnTo>
                    <a:pt x="762" y="51"/>
                  </a:lnTo>
                  <a:lnTo>
                    <a:pt x="762" y="54"/>
                  </a:lnTo>
                  <a:lnTo>
                    <a:pt x="757" y="54"/>
                  </a:lnTo>
                  <a:lnTo>
                    <a:pt x="754" y="56"/>
                  </a:lnTo>
                  <a:lnTo>
                    <a:pt x="752" y="56"/>
                  </a:lnTo>
                  <a:lnTo>
                    <a:pt x="749" y="54"/>
                  </a:lnTo>
                  <a:lnTo>
                    <a:pt x="746" y="54"/>
                  </a:lnTo>
                  <a:lnTo>
                    <a:pt x="746" y="51"/>
                  </a:lnTo>
                  <a:lnTo>
                    <a:pt x="741" y="51"/>
                  </a:lnTo>
                  <a:lnTo>
                    <a:pt x="738" y="48"/>
                  </a:lnTo>
                  <a:lnTo>
                    <a:pt x="733" y="48"/>
                  </a:lnTo>
                  <a:lnTo>
                    <a:pt x="730" y="48"/>
                  </a:lnTo>
                  <a:lnTo>
                    <a:pt x="728" y="51"/>
                  </a:lnTo>
                  <a:lnTo>
                    <a:pt x="725" y="51"/>
                  </a:lnTo>
                  <a:lnTo>
                    <a:pt x="722" y="51"/>
                  </a:lnTo>
                  <a:lnTo>
                    <a:pt x="720" y="51"/>
                  </a:lnTo>
                  <a:lnTo>
                    <a:pt x="717" y="51"/>
                  </a:lnTo>
                  <a:lnTo>
                    <a:pt x="709" y="48"/>
                  </a:lnTo>
                  <a:lnTo>
                    <a:pt x="706" y="46"/>
                  </a:lnTo>
                  <a:lnTo>
                    <a:pt x="704" y="46"/>
                  </a:lnTo>
                  <a:lnTo>
                    <a:pt x="698" y="43"/>
                  </a:lnTo>
                  <a:lnTo>
                    <a:pt x="696" y="43"/>
                  </a:lnTo>
                  <a:lnTo>
                    <a:pt x="693" y="40"/>
                  </a:lnTo>
                  <a:lnTo>
                    <a:pt x="688" y="40"/>
                  </a:lnTo>
                  <a:lnTo>
                    <a:pt x="685" y="38"/>
                  </a:lnTo>
                  <a:lnTo>
                    <a:pt x="682" y="38"/>
                  </a:lnTo>
                  <a:lnTo>
                    <a:pt x="682" y="35"/>
                  </a:lnTo>
                  <a:lnTo>
                    <a:pt x="680" y="32"/>
                  </a:lnTo>
                  <a:lnTo>
                    <a:pt x="680" y="30"/>
                  </a:lnTo>
                  <a:lnTo>
                    <a:pt x="677" y="24"/>
                  </a:lnTo>
                  <a:lnTo>
                    <a:pt x="677" y="22"/>
                  </a:lnTo>
                  <a:lnTo>
                    <a:pt x="674" y="22"/>
                  </a:lnTo>
                  <a:lnTo>
                    <a:pt x="672" y="22"/>
                  </a:lnTo>
                  <a:lnTo>
                    <a:pt x="669" y="19"/>
                  </a:lnTo>
                  <a:lnTo>
                    <a:pt x="666" y="19"/>
                  </a:lnTo>
                  <a:lnTo>
                    <a:pt x="664" y="19"/>
                  </a:lnTo>
                  <a:lnTo>
                    <a:pt x="661" y="16"/>
                  </a:lnTo>
                  <a:lnTo>
                    <a:pt x="658" y="16"/>
                  </a:lnTo>
                  <a:lnTo>
                    <a:pt x="656" y="16"/>
                  </a:lnTo>
                  <a:lnTo>
                    <a:pt x="650" y="16"/>
                  </a:lnTo>
                  <a:lnTo>
                    <a:pt x="648" y="16"/>
                  </a:lnTo>
                  <a:lnTo>
                    <a:pt x="642" y="19"/>
                  </a:lnTo>
                  <a:lnTo>
                    <a:pt x="640" y="22"/>
                  </a:lnTo>
                  <a:lnTo>
                    <a:pt x="637" y="22"/>
                  </a:lnTo>
                  <a:lnTo>
                    <a:pt x="632" y="24"/>
                  </a:lnTo>
                  <a:lnTo>
                    <a:pt x="629" y="24"/>
                  </a:lnTo>
                  <a:lnTo>
                    <a:pt x="626" y="24"/>
                  </a:lnTo>
                  <a:lnTo>
                    <a:pt x="624" y="24"/>
                  </a:lnTo>
                  <a:lnTo>
                    <a:pt x="621" y="27"/>
                  </a:lnTo>
                  <a:lnTo>
                    <a:pt x="616" y="27"/>
                  </a:lnTo>
                  <a:lnTo>
                    <a:pt x="613" y="30"/>
                  </a:lnTo>
                  <a:lnTo>
                    <a:pt x="610" y="30"/>
                  </a:lnTo>
                  <a:lnTo>
                    <a:pt x="605" y="30"/>
                  </a:lnTo>
                  <a:lnTo>
                    <a:pt x="602" y="27"/>
                  </a:lnTo>
                  <a:lnTo>
                    <a:pt x="600" y="27"/>
                  </a:lnTo>
                  <a:lnTo>
                    <a:pt x="597" y="27"/>
                  </a:lnTo>
                  <a:lnTo>
                    <a:pt x="594" y="30"/>
                  </a:lnTo>
                  <a:lnTo>
                    <a:pt x="589" y="32"/>
                  </a:lnTo>
                  <a:lnTo>
                    <a:pt x="586" y="38"/>
                  </a:lnTo>
                  <a:lnTo>
                    <a:pt x="581" y="40"/>
                  </a:lnTo>
                  <a:lnTo>
                    <a:pt x="581" y="43"/>
                  </a:lnTo>
                  <a:lnTo>
                    <a:pt x="581" y="46"/>
                  </a:lnTo>
                  <a:lnTo>
                    <a:pt x="584" y="48"/>
                  </a:lnTo>
                  <a:lnTo>
                    <a:pt x="584" y="51"/>
                  </a:lnTo>
                  <a:lnTo>
                    <a:pt x="584" y="54"/>
                  </a:lnTo>
                  <a:lnTo>
                    <a:pt x="584" y="56"/>
                  </a:lnTo>
                  <a:lnTo>
                    <a:pt x="581" y="59"/>
                  </a:lnTo>
                  <a:lnTo>
                    <a:pt x="581" y="62"/>
                  </a:lnTo>
                  <a:lnTo>
                    <a:pt x="576" y="64"/>
                  </a:lnTo>
                  <a:lnTo>
                    <a:pt x="570" y="67"/>
                  </a:lnTo>
                  <a:lnTo>
                    <a:pt x="568" y="70"/>
                  </a:lnTo>
                  <a:lnTo>
                    <a:pt x="565" y="72"/>
                  </a:lnTo>
                  <a:lnTo>
                    <a:pt x="562" y="75"/>
                  </a:lnTo>
                  <a:lnTo>
                    <a:pt x="562" y="78"/>
                  </a:lnTo>
                  <a:lnTo>
                    <a:pt x="560" y="78"/>
                  </a:lnTo>
                  <a:lnTo>
                    <a:pt x="557" y="78"/>
                  </a:lnTo>
                  <a:lnTo>
                    <a:pt x="554" y="80"/>
                  </a:lnTo>
                  <a:lnTo>
                    <a:pt x="552" y="80"/>
                  </a:lnTo>
                  <a:lnTo>
                    <a:pt x="549" y="83"/>
                  </a:lnTo>
                  <a:lnTo>
                    <a:pt x="546" y="83"/>
                  </a:lnTo>
                  <a:lnTo>
                    <a:pt x="544" y="80"/>
                  </a:lnTo>
                  <a:lnTo>
                    <a:pt x="541" y="80"/>
                  </a:lnTo>
                  <a:lnTo>
                    <a:pt x="538" y="78"/>
                  </a:lnTo>
                  <a:lnTo>
                    <a:pt x="536" y="78"/>
                  </a:lnTo>
                  <a:lnTo>
                    <a:pt x="533" y="80"/>
                  </a:lnTo>
                  <a:lnTo>
                    <a:pt x="530" y="80"/>
                  </a:lnTo>
                  <a:lnTo>
                    <a:pt x="528" y="83"/>
                  </a:lnTo>
                  <a:lnTo>
                    <a:pt x="525" y="86"/>
                  </a:lnTo>
                  <a:lnTo>
                    <a:pt x="525" y="88"/>
                  </a:lnTo>
                  <a:lnTo>
                    <a:pt x="520" y="91"/>
                  </a:lnTo>
                  <a:lnTo>
                    <a:pt x="517" y="94"/>
                  </a:lnTo>
                  <a:lnTo>
                    <a:pt x="517" y="96"/>
                  </a:lnTo>
                  <a:lnTo>
                    <a:pt x="514" y="99"/>
                  </a:lnTo>
                  <a:lnTo>
                    <a:pt x="512" y="104"/>
                  </a:lnTo>
                  <a:lnTo>
                    <a:pt x="509" y="107"/>
                  </a:lnTo>
                  <a:lnTo>
                    <a:pt x="509" y="110"/>
                  </a:lnTo>
                  <a:lnTo>
                    <a:pt x="509" y="112"/>
                  </a:lnTo>
                  <a:lnTo>
                    <a:pt x="506" y="115"/>
                  </a:lnTo>
                  <a:lnTo>
                    <a:pt x="498" y="123"/>
                  </a:lnTo>
                  <a:lnTo>
                    <a:pt x="490" y="131"/>
                  </a:lnTo>
                  <a:lnTo>
                    <a:pt x="488" y="136"/>
                  </a:lnTo>
                  <a:lnTo>
                    <a:pt x="485" y="142"/>
                  </a:lnTo>
                  <a:lnTo>
                    <a:pt x="485" y="144"/>
                  </a:lnTo>
                  <a:lnTo>
                    <a:pt x="485" y="147"/>
                  </a:lnTo>
                  <a:lnTo>
                    <a:pt x="482" y="150"/>
                  </a:lnTo>
                  <a:lnTo>
                    <a:pt x="480" y="150"/>
                  </a:lnTo>
                  <a:lnTo>
                    <a:pt x="477" y="150"/>
                  </a:lnTo>
                  <a:lnTo>
                    <a:pt x="474" y="150"/>
                  </a:lnTo>
                  <a:lnTo>
                    <a:pt x="472" y="150"/>
                  </a:lnTo>
                  <a:lnTo>
                    <a:pt x="466" y="152"/>
                  </a:lnTo>
                  <a:lnTo>
                    <a:pt x="464" y="152"/>
                  </a:lnTo>
                  <a:lnTo>
                    <a:pt x="461" y="155"/>
                  </a:lnTo>
                  <a:lnTo>
                    <a:pt x="458" y="158"/>
                  </a:lnTo>
                  <a:lnTo>
                    <a:pt x="456" y="158"/>
                  </a:lnTo>
                  <a:lnTo>
                    <a:pt x="456" y="160"/>
                  </a:lnTo>
                  <a:lnTo>
                    <a:pt x="453" y="160"/>
                  </a:lnTo>
                  <a:lnTo>
                    <a:pt x="450" y="158"/>
                  </a:lnTo>
                  <a:lnTo>
                    <a:pt x="448" y="155"/>
                  </a:lnTo>
                  <a:lnTo>
                    <a:pt x="445" y="152"/>
                  </a:lnTo>
                  <a:lnTo>
                    <a:pt x="442" y="150"/>
                  </a:lnTo>
                  <a:lnTo>
                    <a:pt x="440" y="147"/>
                  </a:lnTo>
                  <a:lnTo>
                    <a:pt x="437" y="147"/>
                  </a:lnTo>
                  <a:lnTo>
                    <a:pt x="434" y="150"/>
                  </a:lnTo>
                  <a:lnTo>
                    <a:pt x="432" y="150"/>
                  </a:lnTo>
                  <a:lnTo>
                    <a:pt x="432" y="152"/>
                  </a:lnTo>
                  <a:lnTo>
                    <a:pt x="429" y="155"/>
                  </a:lnTo>
                  <a:lnTo>
                    <a:pt x="426" y="155"/>
                  </a:lnTo>
                  <a:lnTo>
                    <a:pt x="424" y="155"/>
                  </a:lnTo>
                  <a:lnTo>
                    <a:pt x="421" y="155"/>
                  </a:lnTo>
                  <a:lnTo>
                    <a:pt x="418" y="158"/>
                  </a:lnTo>
                  <a:lnTo>
                    <a:pt x="416" y="160"/>
                  </a:lnTo>
                  <a:lnTo>
                    <a:pt x="416" y="163"/>
                  </a:lnTo>
                  <a:lnTo>
                    <a:pt x="416" y="168"/>
                  </a:lnTo>
                  <a:lnTo>
                    <a:pt x="416" y="171"/>
                  </a:lnTo>
                  <a:lnTo>
                    <a:pt x="416" y="174"/>
                  </a:lnTo>
                  <a:lnTo>
                    <a:pt x="418" y="176"/>
                  </a:lnTo>
                  <a:lnTo>
                    <a:pt x="421" y="182"/>
                  </a:lnTo>
                  <a:lnTo>
                    <a:pt x="421" y="184"/>
                  </a:lnTo>
                  <a:lnTo>
                    <a:pt x="421" y="187"/>
                  </a:lnTo>
                  <a:lnTo>
                    <a:pt x="421" y="192"/>
                  </a:lnTo>
                  <a:lnTo>
                    <a:pt x="421" y="195"/>
                  </a:lnTo>
                  <a:lnTo>
                    <a:pt x="421" y="198"/>
                  </a:lnTo>
                  <a:lnTo>
                    <a:pt x="421" y="200"/>
                  </a:lnTo>
                  <a:lnTo>
                    <a:pt x="421" y="203"/>
                  </a:lnTo>
                  <a:lnTo>
                    <a:pt x="418" y="206"/>
                  </a:lnTo>
                  <a:lnTo>
                    <a:pt x="416" y="208"/>
                  </a:lnTo>
                  <a:lnTo>
                    <a:pt x="416" y="214"/>
                  </a:lnTo>
                  <a:lnTo>
                    <a:pt x="416" y="216"/>
                  </a:lnTo>
                  <a:lnTo>
                    <a:pt x="413" y="219"/>
                  </a:lnTo>
                  <a:lnTo>
                    <a:pt x="410" y="222"/>
                  </a:lnTo>
                  <a:lnTo>
                    <a:pt x="408" y="222"/>
                  </a:lnTo>
                  <a:lnTo>
                    <a:pt x="405" y="222"/>
                  </a:lnTo>
                  <a:lnTo>
                    <a:pt x="402" y="222"/>
                  </a:lnTo>
                  <a:lnTo>
                    <a:pt x="402" y="224"/>
                  </a:lnTo>
                  <a:lnTo>
                    <a:pt x="402" y="227"/>
                  </a:lnTo>
                  <a:lnTo>
                    <a:pt x="400" y="230"/>
                  </a:lnTo>
                  <a:lnTo>
                    <a:pt x="402" y="232"/>
                  </a:lnTo>
                  <a:lnTo>
                    <a:pt x="402" y="235"/>
                  </a:lnTo>
                  <a:lnTo>
                    <a:pt x="402" y="238"/>
                  </a:lnTo>
                  <a:lnTo>
                    <a:pt x="402" y="240"/>
                  </a:lnTo>
                  <a:lnTo>
                    <a:pt x="402" y="243"/>
                  </a:lnTo>
                  <a:lnTo>
                    <a:pt x="402" y="248"/>
                  </a:lnTo>
                  <a:lnTo>
                    <a:pt x="405" y="248"/>
                  </a:lnTo>
                  <a:lnTo>
                    <a:pt x="408" y="248"/>
                  </a:lnTo>
                  <a:lnTo>
                    <a:pt x="410" y="248"/>
                  </a:lnTo>
                  <a:lnTo>
                    <a:pt x="413" y="248"/>
                  </a:lnTo>
                  <a:lnTo>
                    <a:pt x="416" y="248"/>
                  </a:lnTo>
                  <a:lnTo>
                    <a:pt x="416" y="251"/>
                  </a:lnTo>
                  <a:lnTo>
                    <a:pt x="416" y="254"/>
                  </a:lnTo>
                  <a:lnTo>
                    <a:pt x="416" y="256"/>
                  </a:lnTo>
                  <a:lnTo>
                    <a:pt x="413" y="259"/>
                  </a:lnTo>
                  <a:lnTo>
                    <a:pt x="410" y="262"/>
                  </a:lnTo>
                  <a:lnTo>
                    <a:pt x="408" y="262"/>
                  </a:lnTo>
                  <a:lnTo>
                    <a:pt x="405" y="264"/>
                  </a:lnTo>
                  <a:lnTo>
                    <a:pt x="402" y="267"/>
                  </a:lnTo>
                  <a:lnTo>
                    <a:pt x="402" y="270"/>
                  </a:lnTo>
                  <a:lnTo>
                    <a:pt x="402" y="272"/>
                  </a:lnTo>
                  <a:lnTo>
                    <a:pt x="402" y="275"/>
                  </a:lnTo>
                  <a:lnTo>
                    <a:pt x="400" y="278"/>
                  </a:lnTo>
                  <a:lnTo>
                    <a:pt x="397" y="278"/>
                  </a:lnTo>
                  <a:lnTo>
                    <a:pt x="394" y="278"/>
                  </a:lnTo>
                  <a:lnTo>
                    <a:pt x="392" y="278"/>
                  </a:lnTo>
                  <a:lnTo>
                    <a:pt x="392" y="280"/>
                  </a:lnTo>
                  <a:lnTo>
                    <a:pt x="392" y="283"/>
                  </a:lnTo>
                  <a:lnTo>
                    <a:pt x="394" y="286"/>
                  </a:lnTo>
                  <a:lnTo>
                    <a:pt x="394" y="288"/>
                  </a:lnTo>
                  <a:lnTo>
                    <a:pt x="394" y="291"/>
                  </a:lnTo>
                  <a:lnTo>
                    <a:pt x="394" y="294"/>
                  </a:lnTo>
                  <a:lnTo>
                    <a:pt x="394" y="296"/>
                  </a:lnTo>
                  <a:lnTo>
                    <a:pt x="394" y="299"/>
                  </a:lnTo>
                  <a:lnTo>
                    <a:pt x="392" y="301"/>
                  </a:lnTo>
                  <a:lnTo>
                    <a:pt x="389" y="299"/>
                  </a:lnTo>
                  <a:lnTo>
                    <a:pt x="386" y="299"/>
                  </a:lnTo>
                  <a:lnTo>
                    <a:pt x="384" y="296"/>
                  </a:lnTo>
                  <a:lnTo>
                    <a:pt x="381" y="296"/>
                  </a:lnTo>
                  <a:lnTo>
                    <a:pt x="378" y="299"/>
                  </a:lnTo>
                  <a:lnTo>
                    <a:pt x="378" y="304"/>
                  </a:lnTo>
                  <a:lnTo>
                    <a:pt x="378" y="307"/>
                  </a:lnTo>
                  <a:lnTo>
                    <a:pt x="378" y="312"/>
                  </a:lnTo>
                  <a:lnTo>
                    <a:pt x="373" y="315"/>
                  </a:lnTo>
                  <a:lnTo>
                    <a:pt x="370" y="317"/>
                  </a:lnTo>
                  <a:lnTo>
                    <a:pt x="365" y="317"/>
                  </a:lnTo>
                  <a:lnTo>
                    <a:pt x="362" y="317"/>
                  </a:lnTo>
                  <a:lnTo>
                    <a:pt x="360" y="317"/>
                  </a:lnTo>
                  <a:lnTo>
                    <a:pt x="354" y="317"/>
                  </a:lnTo>
                  <a:lnTo>
                    <a:pt x="352" y="317"/>
                  </a:lnTo>
                  <a:lnTo>
                    <a:pt x="349" y="320"/>
                  </a:lnTo>
                  <a:lnTo>
                    <a:pt x="349" y="323"/>
                  </a:lnTo>
                  <a:lnTo>
                    <a:pt x="349" y="325"/>
                  </a:lnTo>
                  <a:lnTo>
                    <a:pt x="346" y="328"/>
                  </a:lnTo>
                  <a:lnTo>
                    <a:pt x="346" y="331"/>
                  </a:lnTo>
                  <a:lnTo>
                    <a:pt x="344" y="331"/>
                  </a:lnTo>
                  <a:lnTo>
                    <a:pt x="338" y="333"/>
                  </a:lnTo>
                  <a:lnTo>
                    <a:pt x="336" y="336"/>
                  </a:lnTo>
                  <a:lnTo>
                    <a:pt x="336" y="333"/>
                  </a:lnTo>
                  <a:lnTo>
                    <a:pt x="336" y="331"/>
                  </a:lnTo>
                  <a:lnTo>
                    <a:pt x="336" y="328"/>
                  </a:lnTo>
                  <a:lnTo>
                    <a:pt x="333" y="325"/>
                  </a:lnTo>
                  <a:lnTo>
                    <a:pt x="330" y="325"/>
                  </a:lnTo>
                  <a:lnTo>
                    <a:pt x="325" y="325"/>
                  </a:lnTo>
                  <a:lnTo>
                    <a:pt x="322" y="325"/>
                  </a:lnTo>
                  <a:lnTo>
                    <a:pt x="320" y="325"/>
                  </a:lnTo>
                  <a:lnTo>
                    <a:pt x="317" y="323"/>
                  </a:lnTo>
                  <a:lnTo>
                    <a:pt x="314" y="320"/>
                  </a:lnTo>
                  <a:lnTo>
                    <a:pt x="312" y="315"/>
                  </a:lnTo>
                  <a:lnTo>
                    <a:pt x="309" y="315"/>
                  </a:lnTo>
                  <a:lnTo>
                    <a:pt x="306" y="312"/>
                  </a:lnTo>
                  <a:lnTo>
                    <a:pt x="304" y="312"/>
                  </a:lnTo>
                  <a:lnTo>
                    <a:pt x="301" y="309"/>
                  </a:lnTo>
                  <a:lnTo>
                    <a:pt x="298" y="309"/>
                  </a:lnTo>
                  <a:lnTo>
                    <a:pt x="296" y="307"/>
                  </a:lnTo>
                  <a:lnTo>
                    <a:pt x="293" y="304"/>
                  </a:lnTo>
                  <a:lnTo>
                    <a:pt x="290" y="304"/>
                  </a:lnTo>
                  <a:lnTo>
                    <a:pt x="288" y="304"/>
                  </a:lnTo>
                  <a:lnTo>
                    <a:pt x="285" y="301"/>
                  </a:lnTo>
                  <a:lnTo>
                    <a:pt x="285" y="299"/>
                  </a:lnTo>
                  <a:lnTo>
                    <a:pt x="282" y="299"/>
                  </a:lnTo>
                  <a:lnTo>
                    <a:pt x="280" y="299"/>
                  </a:lnTo>
                  <a:lnTo>
                    <a:pt x="277" y="301"/>
                  </a:lnTo>
                  <a:lnTo>
                    <a:pt x="274" y="304"/>
                  </a:lnTo>
                  <a:lnTo>
                    <a:pt x="274" y="301"/>
                  </a:lnTo>
                  <a:lnTo>
                    <a:pt x="272" y="299"/>
                  </a:lnTo>
                  <a:lnTo>
                    <a:pt x="272" y="296"/>
                  </a:lnTo>
                  <a:lnTo>
                    <a:pt x="269" y="296"/>
                  </a:lnTo>
                  <a:lnTo>
                    <a:pt x="266" y="296"/>
                  </a:lnTo>
                  <a:lnTo>
                    <a:pt x="264" y="299"/>
                  </a:lnTo>
                  <a:lnTo>
                    <a:pt x="261" y="296"/>
                  </a:lnTo>
                  <a:lnTo>
                    <a:pt x="258" y="294"/>
                  </a:lnTo>
                  <a:lnTo>
                    <a:pt x="256" y="294"/>
                  </a:lnTo>
                  <a:lnTo>
                    <a:pt x="253" y="291"/>
                  </a:lnTo>
                  <a:lnTo>
                    <a:pt x="256" y="291"/>
                  </a:lnTo>
                  <a:lnTo>
                    <a:pt x="258" y="288"/>
                  </a:lnTo>
                  <a:lnTo>
                    <a:pt x="258" y="286"/>
                  </a:lnTo>
                  <a:lnTo>
                    <a:pt x="258" y="283"/>
                  </a:lnTo>
                  <a:lnTo>
                    <a:pt x="256" y="283"/>
                  </a:lnTo>
                  <a:lnTo>
                    <a:pt x="253" y="283"/>
                  </a:lnTo>
                  <a:lnTo>
                    <a:pt x="250" y="283"/>
                  </a:lnTo>
                  <a:lnTo>
                    <a:pt x="250" y="280"/>
                  </a:lnTo>
                  <a:lnTo>
                    <a:pt x="250" y="278"/>
                  </a:lnTo>
                  <a:lnTo>
                    <a:pt x="248" y="278"/>
                  </a:lnTo>
                  <a:lnTo>
                    <a:pt x="248" y="275"/>
                  </a:lnTo>
                  <a:lnTo>
                    <a:pt x="245" y="275"/>
                  </a:lnTo>
                  <a:lnTo>
                    <a:pt x="242" y="275"/>
                  </a:lnTo>
                  <a:lnTo>
                    <a:pt x="240" y="275"/>
                  </a:lnTo>
                  <a:lnTo>
                    <a:pt x="237" y="272"/>
                  </a:lnTo>
                  <a:lnTo>
                    <a:pt x="234" y="270"/>
                  </a:lnTo>
                  <a:lnTo>
                    <a:pt x="232" y="270"/>
                  </a:lnTo>
                  <a:lnTo>
                    <a:pt x="229" y="272"/>
                  </a:lnTo>
                  <a:lnTo>
                    <a:pt x="226" y="275"/>
                  </a:lnTo>
                  <a:lnTo>
                    <a:pt x="224" y="278"/>
                  </a:lnTo>
                  <a:lnTo>
                    <a:pt x="221" y="278"/>
                  </a:lnTo>
                  <a:lnTo>
                    <a:pt x="218" y="278"/>
                  </a:lnTo>
                  <a:lnTo>
                    <a:pt x="216" y="278"/>
                  </a:lnTo>
                  <a:lnTo>
                    <a:pt x="213" y="275"/>
                  </a:lnTo>
                  <a:lnTo>
                    <a:pt x="213" y="272"/>
                  </a:lnTo>
                  <a:lnTo>
                    <a:pt x="210" y="270"/>
                  </a:lnTo>
                  <a:lnTo>
                    <a:pt x="208" y="270"/>
                  </a:lnTo>
                  <a:lnTo>
                    <a:pt x="205" y="270"/>
                  </a:lnTo>
                  <a:lnTo>
                    <a:pt x="202" y="267"/>
                  </a:lnTo>
                  <a:lnTo>
                    <a:pt x="200" y="267"/>
                  </a:lnTo>
                  <a:lnTo>
                    <a:pt x="197" y="264"/>
                  </a:lnTo>
                  <a:lnTo>
                    <a:pt x="197" y="262"/>
                  </a:lnTo>
                  <a:lnTo>
                    <a:pt x="197" y="259"/>
                  </a:lnTo>
                  <a:lnTo>
                    <a:pt x="194" y="256"/>
                  </a:lnTo>
                  <a:lnTo>
                    <a:pt x="189" y="254"/>
                  </a:lnTo>
                  <a:lnTo>
                    <a:pt x="186" y="251"/>
                  </a:lnTo>
                  <a:lnTo>
                    <a:pt x="181" y="251"/>
                  </a:lnTo>
                  <a:lnTo>
                    <a:pt x="178" y="251"/>
                  </a:lnTo>
                  <a:lnTo>
                    <a:pt x="173" y="251"/>
                  </a:lnTo>
                  <a:lnTo>
                    <a:pt x="170" y="251"/>
                  </a:lnTo>
                  <a:lnTo>
                    <a:pt x="170" y="248"/>
                  </a:lnTo>
                  <a:lnTo>
                    <a:pt x="168" y="246"/>
                  </a:lnTo>
                  <a:lnTo>
                    <a:pt x="165" y="243"/>
                  </a:lnTo>
                  <a:lnTo>
                    <a:pt x="162" y="238"/>
                  </a:lnTo>
                  <a:lnTo>
                    <a:pt x="162" y="235"/>
                  </a:lnTo>
                  <a:lnTo>
                    <a:pt x="160" y="232"/>
                  </a:lnTo>
                  <a:lnTo>
                    <a:pt x="157" y="232"/>
                  </a:lnTo>
                  <a:lnTo>
                    <a:pt x="154" y="232"/>
                  </a:lnTo>
                  <a:lnTo>
                    <a:pt x="154" y="230"/>
                  </a:lnTo>
                  <a:lnTo>
                    <a:pt x="152" y="230"/>
                  </a:lnTo>
                  <a:lnTo>
                    <a:pt x="149" y="230"/>
                  </a:lnTo>
                  <a:lnTo>
                    <a:pt x="146" y="227"/>
                  </a:lnTo>
                  <a:lnTo>
                    <a:pt x="146" y="222"/>
                  </a:lnTo>
                  <a:lnTo>
                    <a:pt x="146" y="219"/>
                  </a:lnTo>
                  <a:lnTo>
                    <a:pt x="146" y="216"/>
                  </a:lnTo>
                  <a:lnTo>
                    <a:pt x="149" y="214"/>
                  </a:lnTo>
                  <a:lnTo>
                    <a:pt x="152" y="211"/>
                  </a:lnTo>
                  <a:lnTo>
                    <a:pt x="154" y="211"/>
                  </a:lnTo>
                  <a:lnTo>
                    <a:pt x="157" y="208"/>
                  </a:lnTo>
                  <a:lnTo>
                    <a:pt x="162" y="208"/>
                  </a:lnTo>
                  <a:lnTo>
                    <a:pt x="168" y="206"/>
                  </a:lnTo>
                  <a:lnTo>
                    <a:pt x="170" y="206"/>
                  </a:lnTo>
                  <a:lnTo>
                    <a:pt x="173" y="206"/>
                  </a:lnTo>
                  <a:lnTo>
                    <a:pt x="176" y="203"/>
                  </a:lnTo>
                  <a:lnTo>
                    <a:pt x="178" y="203"/>
                  </a:lnTo>
                  <a:lnTo>
                    <a:pt x="178" y="200"/>
                  </a:lnTo>
                  <a:lnTo>
                    <a:pt x="176" y="198"/>
                  </a:lnTo>
                  <a:lnTo>
                    <a:pt x="176" y="195"/>
                  </a:lnTo>
                  <a:lnTo>
                    <a:pt x="178" y="195"/>
                  </a:lnTo>
                  <a:lnTo>
                    <a:pt x="181" y="198"/>
                  </a:lnTo>
                  <a:lnTo>
                    <a:pt x="186" y="198"/>
                  </a:lnTo>
                  <a:lnTo>
                    <a:pt x="189" y="198"/>
                  </a:lnTo>
                  <a:lnTo>
                    <a:pt x="192" y="198"/>
                  </a:lnTo>
                  <a:lnTo>
                    <a:pt x="194" y="198"/>
                  </a:lnTo>
                  <a:lnTo>
                    <a:pt x="194" y="195"/>
                  </a:lnTo>
                  <a:lnTo>
                    <a:pt x="197" y="192"/>
                  </a:lnTo>
                  <a:lnTo>
                    <a:pt x="197" y="187"/>
                  </a:lnTo>
                  <a:lnTo>
                    <a:pt x="197" y="184"/>
                  </a:lnTo>
                  <a:lnTo>
                    <a:pt x="194" y="182"/>
                  </a:lnTo>
                  <a:lnTo>
                    <a:pt x="192" y="179"/>
                  </a:lnTo>
                  <a:lnTo>
                    <a:pt x="189" y="176"/>
                  </a:lnTo>
                  <a:lnTo>
                    <a:pt x="186" y="176"/>
                  </a:lnTo>
                  <a:lnTo>
                    <a:pt x="181" y="171"/>
                  </a:lnTo>
                  <a:lnTo>
                    <a:pt x="178" y="171"/>
                  </a:lnTo>
                  <a:lnTo>
                    <a:pt x="176" y="168"/>
                  </a:lnTo>
                  <a:lnTo>
                    <a:pt x="173" y="166"/>
                  </a:lnTo>
                  <a:lnTo>
                    <a:pt x="173" y="163"/>
                  </a:lnTo>
                  <a:lnTo>
                    <a:pt x="170" y="160"/>
                  </a:lnTo>
                  <a:lnTo>
                    <a:pt x="170" y="155"/>
                  </a:lnTo>
                  <a:lnTo>
                    <a:pt x="168" y="152"/>
                  </a:lnTo>
                  <a:lnTo>
                    <a:pt x="165" y="147"/>
                  </a:lnTo>
                  <a:lnTo>
                    <a:pt x="165" y="144"/>
                  </a:lnTo>
                  <a:lnTo>
                    <a:pt x="162" y="144"/>
                  </a:lnTo>
                  <a:lnTo>
                    <a:pt x="162" y="142"/>
                  </a:lnTo>
                  <a:lnTo>
                    <a:pt x="160" y="142"/>
                  </a:lnTo>
                  <a:lnTo>
                    <a:pt x="160" y="139"/>
                  </a:lnTo>
                  <a:lnTo>
                    <a:pt x="160" y="136"/>
                  </a:lnTo>
                  <a:lnTo>
                    <a:pt x="157" y="134"/>
                  </a:lnTo>
                  <a:lnTo>
                    <a:pt x="157" y="131"/>
                  </a:lnTo>
                  <a:lnTo>
                    <a:pt x="157" y="128"/>
                  </a:lnTo>
                  <a:lnTo>
                    <a:pt x="157" y="126"/>
                  </a:lnTo>
                  <a:lnTo>
                    <a:pt x="154" y="123"/>
                  </a:lnTo>
                  <a:lnTo>
                    <a:pt x="152" y="120"/>
                  </a:lnTo>
                  <a:lnTo>
                    <a:pt x="152" y="118"/>
                  </a:lnTo>
                  <a:lnTo>
                    <a:pt x="152" y="115"/>
                  </a:lnTo>
                  <a:lnTo>
                    <a:pt x="149" y="112"/>
                  </a:lnTo>
                  <a:lnTo>
                    <a:pt x="146" y="112"/>
                  </a:lnTo>
                  <a:lnTo>
                    <a:pt x="144" y="112"/>
                  </a:lnTo>
                  <a:lnTo>
                    <a:pt x="141" y="112"/>
                  </a:lnTo>
                  <a:lnTo>
                    <a:pt x="138" y="112"/>
                  </a:lnTo>
                  <a:lnTo>
                    <a:pt x="133" y="112"/>
                  </a:lnTo>
                  <a:lnTo>
                    <a:pt x="130" y="112"/>
                  </a:lnTo>
                  <a:lnTo>
                    <a:pt x="128" y="115"/>
                  </a:lnTo>
                  <a:lnTo>
                    <a:pt x="122" y="118"/>
                  </a:lnTo>
                  <a:lnTo>
                    <a:pt x="122" y="115"/>
                  </a:lnTo>
                  <a:lnTo>
                    <a:pt x="120" y="115"/>
                  </a:lnTo>
                  <a:lnTo>
                    <a:pt x="122" y="112"/>
                  </a:lnTo>
                  <a:lnTo>
                    <a:pt x="122" y="110"/>
                  </a:lnTo>
                  <a:lnTo>
                    <a:pt x="122" y="107"/>
                  </a:lnTo>
                  <a:lnTo>
                    <a:pt x="122" y="104"/>
                  </a:lnTo>
                  <a:lnTo>
                    <a:pt x="120" y="102"/>
                  </a:lnTo>
                  <a:lnTo>
                    <a:pt x="120" y="99"/>
                  </a:lnTo>
                  <a:lnTo>
                    <a:pt x="120" y="96"/>
                  </a:lnTo>
                  <a:lnTo>
                    <a:pt x="120" y="94"/>
                  </a:lnTo>
                  <a:lnTo>
                    <a:pt x="120" y="91"/>
                  </a:lnTo>
                  <a:lnTo>
                    <a:pt x="122" y="86"/>
                  </a:lnTo>
                  <a:lnTo>
                    <a:pt x="122" y="83"/>
                  </a:lnTo>
                  <a:lnTo>
                    <a:pt x="120" y="80"/>
                  </a:lnTo>
                  <a:lnTo>
                    <a:pt x="117" y="78"/>
                  </a:lnTo>
                  <a:lnTo>
                    <a:pt x="114" y="78"/>
                  </a:lnTo>
                  <a:lnTo>
                    <a:pt x="114" y="75"/>
                  </a:lnTo>
                  <a:lnTo>
                    <a:pt x="114" y="72"/>
                  </a:lnTo>
                  <a:lnTo>
                    <a:pt x="112" y="70"/>
                  </a:lnTo>
                  <a:lnTo>
                    <a:pt x="109" y="70"/>
                  </a:lnTo>
                  <a:lnTo>
                    <a:pt x="106" y="67"/>
                  </a:lnTo>
                  <a:lnTo>
                    <a:pt x="106" y="64"/>
                  </a:lnTo>
                  <a:lnTo>
                    <a:pt x="104" y="62"/>
                  </a:lnTo>
                  <a:lnTo>
                    <a:pt x="104" y="59"/>
                  </a:lnTo>
                  <a:lnTo>
                    <a:pt x="101" y="56"/>
                  </a:lnTo>
                  <a:lnTo>
                    <a:pt x="98" y="54"/>
                  </a:lnTo>
                  <a:lnTo>
                    <a:pt x="96" y="54"/>
                  </a:lnTo>
                  <a:lnTo>
                    <a:pt x="96" y="51"/>
                  </a:lnTo>
                  <a:lnTo>
                    <a:pt x="93" y="48"/>
                  </a:lnTo>
                  <a:lnTo>
                    <a:pt x="88" y="48"/>
                  </a:lnTo>
                  <a:lnTo>
                    <a:pt x="85" y="46"/>
                  </a:lnTo>
                  <a:lnTo>
                    <a:pt x="82" y="46"/>
                  </a:lnTo>
                  <a:lnTo>
                    <a:pt x="80" y="43"/>
                  </a:lnTo>
                  <a:lnTo>
                    <a:pt x="77" y="40"/>
                  </a:lnTo>
                  <a:lnTo>
                    <a:pt x="74" y="38"/>
                  </a:lnTo>
                  <a:lnTo>
                    <a:pt x="72" y="35"/>
                  </a:lnTo>
                  <a:lnTo>
                    <a:pt x="69" y="32"/>
                  </a:lnTo>
                  <a:lnTo>
                    <a:pt x="69" y="30"/>
                  </a:lnTo>
                  <a:lnTo>
                    <a:pt x="64" y="27"/>
                  </a:lnTo>
                  <a:lnTo>
                    <a:pt x="58" y="24"/>
                  </a:lnTo>
                  <a:lnTo>
                    <a:pt x="56" y="22"/>
                  </a:lnTo>
                  <a:lnTo>
                    <a:pt x="50" y="22"/>
                  </a:lnTo>
                  <a:lnTo>
                    <a:pt x="48" y="22"/>
                  </a:lnTo>
                  <a:lnTo>
                    <a:pt x="45" y="24"/>
                  </a:lnTo>
                  <a:lnTo>
                    <a:pt x="42" y="27"/>
                  </a:lnTo>
                  <a:lnTo>
                    <a:pt x="40" y="27"/>
                  </a:lnTo>
                  <a:lnTo>
                    <a:pt x="37" y="27"/>
                  </a:lnTo>
                  <a:lnTo>
                    <a:pt x="34" y="24"/>
                  </a:lnTo>
                  <a:lnTo>
                    <a:pt x="32" y="22"/>
                  </a:lnTo>
                  <a:lnTo>
                    <a:pt x="29" y="19"/>
                  </a:lnTo>
                  <a:lnTo>
                    <a:pt x="26" y="16"/>
                  </a:lnTo>
                  <a:lnTo>
                    <a:pt x="26" y="14"/>
                  </a:lnTo>
                  <a:lnTo>
                    <a:pt x="24" y="11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3"/>
                  </a:lnTo>
                  <a:lnTo>
                    <a:pt x="18" y="3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3"/>
                  </a:lnTo>
                  <a:lnTo>
                    <a:pt x="2" y="0"/>
                  </a:lnTo>
                  <a:lnTo>
                    <a:pt x="0" y="6"/>
                  </a:lnTo>
                  <a:lnTo>
                    <a:pt x="2" y="6"/>
                  </a:lnTo>
                  <a:lnTo>
                    <a:pt x="8" y="6"/>
                  </a:lnTo>
                  <a:lnTo>
                    <a:pt x="10" y="3"/>
                  </a:lnTo>
                  <a:lnTo>
                    <a:pt x="13" y="3"/>
                  </a:lnTo>
                  <a:lnTo>
                    <a:pt x="16" y="6"/>
                  </a:lnTo>
                  <a:lnTo>
                    <a:pt x="18" y="6"/>
                  </a:lnTo>
                  <a:lnTo>
                    <a:pt x="18" y="11"/>
                  </a:lnTo>
                  <a:lnTo>
                    <a:pt x="21" y="14"/>
                  </a:lnTo>
                  <a:lnTo>
                    <a:pt x="24" y="14"/>
                  </a:lnTo>
                  <a:lnTo>
                    <a:pt x="26" y="16"/>
                  </a:lnTo>
                  <a:lnTo>
                    <a:pt x="29" y="19"/>
                  </a:lnTo>
                  <a:lnTo>
                    <a:pt x="32" y="24"/>
                  </a:lnTo>
                  <a:lnTo>
                    <a:pt x="34" y="27"/>
                  </a:lnTo>
                  <a:lnTo>
                    <a:pt x="37" y="30"/>
                  </a:lnTo>
                  <a:lnTo>
                    <a:pt x="40" y="30"/>
                  </a:lnTo>
                  <a:lnTo>
                    <a:pt x="42" y="30"/>
                  </a:lnTo>
                  <a:lnTo>
                    <a:pt x="45" y="30"/>
                  </a:lnTo>
                  <a:lnTo>
                    <a:pt x="45" y="27"/>
                  </a:lnTo>
                  <a:lnTo>
                    <a:pt x="48" y="24"/>
                  </a:lnTo>
                  <a:lnTo>
                    <a:pt x="50" y="24"/>
                  </a:lnTo>
                  <a:lnTo>
                    <a:pt x="53" y="24"/>
                  </a:lnTo>
                  <a:lnTo>
                    <a:pt x="56" y="24"/>
                  </a:lnTo>
                  <a:lnTo>
                    <a:pt x="58" y="27"/>
                  </a:lnTo>
                  <a:lnTo>
                    <a:pt x="64" y="30"/>
                  </a:lnTo>
                  <a:lnTo>
                    <a:pt x="69" y="32"/>
                  </a:lnTo>
                  <a:lnTo>
                    <a:pt x="72" y="35"/>
                  </a:lnTo>
                  <a:lnTo>
                    <a:pt x="74" y="38"/>
                  </a:lnTo>
                  <a:lnTo>
                    <a:pt x="74" y="40"/>
                  </a:lnTo>
                  <a:lnTo>
                    <a:pt x="77" y="43"/>
                  </a:lnTo>
                  <a:lnTo>
                    <a:pt x="80" y="46"/>
                  </a:lnTo>
                  <a:lnTo>
                    <a:pt x="82" y="46"/>
                  </a:lnTo>
                  <a:lnTo>
                    <a:pt x="85" y="48"/>
                  </a:lnTo>
                  <a:lnTo>
                    <a:pt x="88" y="51"/>
                  </a:lnTo>
                  <a:lnTo>
                    <a:pt x="90" y="51"/>
                  </a:lnTo>
                  <a:lnTo>
                    <a:pt x="93" y="51"/>
                  </a:lnTo>
                  <a:lnTo>
                    <a:pt x="96" y="54"/>
                  </a:lnTo>
                  <a:lnTo>
                    <a:pt x="98" y="56"/>
                  </a:lnTo>
                  <a:lnTo>
                    <a:pt x="101" y="59"/>
                  </a:lnTo>
                  <a:lnTo>
                    <a:pt x="104" y="64"/>
                  </a:lnTo>
                  <a:lnTo>
                    <a:pt x="104" y="67"/>
                  </a:lnTo>
                  <a:lnTo>
                    <a:pt x="104" y="70"/>
                  </a:lnTo>
                  <a:lnTo>
                    <a:pt x="106" y="70"/>
                  </a:lnTo>
                  <a:lnTo>
                    <a:pt x="106" y="72"/>
                  </a:lnTo>
                  <a:lnTo>
                    <a:pt x="112" y="72"/>
                  </a:lnTo>
                  <a:lnTo>
                    <a:pt x="112" y="75"/>
                  </a:lnTo>
                  <a:lnTo>
                    <a:pt x="114" y="75"/>
                  </a:lnTo>
                  <a:lnTo>
                    <a:pt x="114" y="80"/>
                  </a:lnTo>
                  <a:lnTo>
                    <a:pt x="117" y="80"/>
                  </a:lnTo>
                  <a:lnTo>
                    <a:pt x="120" y="83"/>
                  </a:lnTo>
                  <a:lnTo>
                    <a:pt x="120" y="86"/>
                  </a:lnTo>
                  <a:lnTo>
                    <a:pt x="120" y="88"/>
                  </a:lnTo>
                  <a:lnTo>
                    <a:pt x="120" y="91"/>
                  </a:lnTo>
                  <a:lnTo>
                    <a:pt x="117" y="94"/>
                  </a:lnTo>
                  <a:lnTo>
                    <a:pt x="117" y="96"/>
                  </a:lnTo>
                  <a:lnTo>
                    <a:pt x="117" y="99"/>
                  </a:lnTo>
                  <a:lnTo>
                    <a:pt x="120" y="102"/>
                  </a:lnTo>
                  <a:lnTo>
                    <a:pt x="120" y="104"/>
                  </a:lnTo>
                  <a:lnTo>
                    <a:pt x="120" y="107"/>
                  </a:lnTo>
                  <a:lnTo>
                    <a:pt x="120" y="110"/>
                  </a:lnTo>
                  <a:lnTo>
                    <a:pt x="120" y="115"/>
                  </a:lnTo>
                  <a:lnTo>
                    <a:pt x="120" y="118"/>
                  </a:lnTo>
                  <a:lnTo>
                    <a:pt x="122" y="118"/>
                  </a:lnTo>
                  <a:lnTo>
                    <a:pt x="125" y="118"/>
                  </a:lnTo>
                  <a:lnTo>
                    <a:pt x="130" y="115"/>
                  </a:lnTo>
                  <a:lnTo>
                    <a:pt x="133" y="115"/>
                  </a:lnTo>
                  <a:lnTo>
                    <a:pt x="136" y="115"/>
                  </a:lnTo>
                  <a:lnTo>
                    <a:pt x="138" y="115"/>
                  </a:lnTo>
                  <a:lnTo>
                    <a:pt x="144" y="115"/>
                  </a:lnTo>
                  <a:lnTo>
                    <a:pt x="146" y="115"/>
                  </a:lnTo>
                  <a:lnTo>
                    <a:pt x="149" y="115"/>
                  </a:lnTo>
                  <a:lnTo>
                    <a:pt x="149" y="118"/>
                  </a:lnTo>
                  <a:lnTo>
                    <a:pt x="149" y="120"/>
                  </a:lnTo>
                  <a:lnTo>
                    <a:pt x="152" y="123"/>
                  </a:lnTo>
                  <a:lnTo>
                    <a:pt x="154" y="126"/>
                  </a:lnTo>
                  <a:lnTo>
                    <a:pt x="154" y="128"/>
                  </a:lnTo>
                  <a:lnTo>
                    <a:pt x="154" y="134"/>
                  </a:lnTo>
                  <a:lnTo>
                    <a:pt x="157" y="136"/>
                  </a:lnTo>
                  <a:lnTo>
                    <a:pt x="157" y="139"/>
                  </a:lnTo>
                  <a:lnTo>
                    <a:pt x="160" y="142"/>
                  </a:lnTo>
                  <a:lnTo>
                    <a:pt x="162" y="144"/>
                  </a:lnTo>
                  <a:lnTo>
                    <a:pt x="165" y="147"/>
                  </a:lnTo>
                  <a:lnTo>
                    <a:pt x="165" y="150"/>
                  </a:lnTo>
                  <a:lnTo>
                    <a:pt x="165" y="152"/>
                  </a:lnTo>
                  <a:lnTo>
                    <a:pt x="168" y="155"/>
                  </a:lnTo>
                  <a:lnTo>
                    <a:pt x="168" y="158"/>
                  </a:lnTo>
                  <a:lnTo>
                    <a:pt x="170" y="163"/>
                  </a:lnTo>
                  <a:lnTo>
                    <a:pt x="170" y="166"/>
                  </a:lnTo>
                  <a:lnTo>
                    <a:pt x="173" y="168"/>
                  </a:lnTo>
                  <a:lnTo>
                    <a:pt x="178" y="171"/>
                  </a:lnTo>
                  <a:lnTo>
                    <a:pt x="184" y="174"/>
                  </a:lnTo>
                  <a:lnTo>
                    <a:pt x="189" y="179"/>
                  </a:lnTo>
                  <a:lnTo>
                    <a:pt x="192" y="182"/>
                  </a:lnTo>
                  <a:lnTo>
                    <a:pt x="194" y="184"/>
                  </a:lnTo>
                  <a:lnTo>
                    <a:pt x="194" y="187"/>
                  </a:lnTo>
                  <a:lnTo>
                    <a:pt x="194" y="190"/>
                  </a:lnTo>
                  <a:lnTo>
                    <a:pt x="194" y="192"/>
                  </a:lnTo>
                  <a:lnTo>
                    <a:pt x="192" y="195"/>
                  </a:lnTo>
                  <a:lnTo>
                    <a:pt x="189" y="195"/>
                  </a:lnTo>
                  <a:lnTo>
                    <a:pt x="186" y="195"/>
                  </a:lnTo>
                  <a:lnTo>
                    <a:pt x="184" y="195"/>
                  </a:lnTo>
                  <a:lnTo>
                    <a:pt x="181" y="195"/>
                  </a:lnTo>
                  <a:lnTo>
                    <a:pt x="178" y="195"/>
                  </a:lnTo>
                  <a:lnTo>
                    <a:pt x="176" y="192"/>
                  </a:lnTo>
                  <a:lnTo>
                    <a:pt x="173" y="195"/>
                  </a:lnTo>
                  <a:lnTo>
                    <a:pt x="173" y="198"/>
                  </a:lnTo>
                  <a:lnTo>
                    <a:pt x="173" y="200"/>
                  </a:lnTo>
                  <a:lnTo>
                    <a:pt x="176" y="200"/>
                  </a:lnTo>
                  <a:lnTo>
                    <a:pt x="173" y="203"/>
                  </a:lnTo>
                  <a:lnTo>
                    <a:pt x="170" y="203"/>
                  </a:lnTo>
                  <a:lnTo>
                    <a:pt x="168" y="203"/>
                  </a:lnTo>
                  <a:lnTo>
                    <a:pt x="165" y="206"/>
                  </a:lnTo>
                  <a:lnTo>
                    <a:pt x="162" y="206"/>
                  </a:lnTo>
                  <a:lnTo>
                    <a:pt x="160" y="206"/>
                  </a:lnTo>
                  <a:lnTo>
                    <a:pt x="157" y="206"/>
                  </a:lnTo>
                  <a:lnTo>
                    <a:pt x="157" y="208"/>
                  </a:lnTo>
                  <a:lnTo>
                    <a:pt x="154" y="208"/>
                  </a:lnTo>
                  <a:lnTo>
                    <a:pt x="152" y="208"/>
                  </a:lnTo>
                  <a:lnTo>
                    <a:pt x="149" y="208"/>
                  </a:lnTo>
                  <a:lnTo>
                    <a:pt x="146" y="211"/>
                  </a:lnTo>
                  <a:lnTo>
                    <a:pt x="146" y="214"/>
                  </a:lnTo>
                  <a:lnTo>
                    <a:pt x="146" y="216"/>
                  </a:lnTo>
                  <a:lnTo>
                    <a:pt x="144" y="222"/>
                  </a:lnTo>
                  <a:lnTo>
                    <a:pt x="144" y="224"/>
                  </a:lnTo>
                  <a:lnTo>
                    <a:pt x="144" y="227"/>
                  </a:lnTo>
                  <a:lnTo>
                    <a:pt x="146" y="230"/>
                  </a:lnTo>
                  <a:lnTo>
                    <a:pt x="149" y="232"/>
                  </a:lnTo>
                  <a:lnTo>
                    <a:pt x="152" y="232"/>
                  </a:lnTo>
                  <a:lnTo>
                    <a:pt x="154" y="235"/>
                  </a:lnTo>
                  <a:lnTo>
                    <a:pt x="160" y="235"/>
                  </a:lnTo>
                  <a:lnTo>
                    <a:pt x="160" y="238"/>
                  </a:lnTo>
                  <a:lnTo>
                    <a:pt x="162" y="240"/>
                  </a:lnTo>
                  <a:lnTo>
                    <a:pt x="165" y="246"/>
                  </a:lnTo>
                  <a:lnTo>
                    <a:pt x="168" y="248"/>
                  </a:lnTo>
                  <a:lnTo>
                    <a:pt x="168" y="251"/>
                  </a:lnTo>
                  <a:lnTo>
                    <a:pt x="170" y="254"/>
                  </a:lnTo>
                  <a:lnTo>
                    <a:pt x="173" y="254"/>
                  </a:lnTo>
                  <a:lnTo>
                    <a:pt x="178" y="254"/>
                  </a:lnTo>
                  <a:lnTo>
                    <a:pt x="181" y="254"/>
                  </a:lnTo>
                  <a:lnTo>
                    <a:pt x="186" y="254"/>
                  </a:lnTo>
                  <a:lnTo>
                    <a:pt x="189" y="254"/>
                  </a:lnTo>
                  <a:lnTo>
                    <a:pt x="194" y="256"/>
                  </a:lnTo>
                  <a:lnTo>
                    <a:pt x="194" y="259"/>
                  </a:lnTo>
                  <a:lnTo>
                    <a:pt x="194" y="262"/>
                  </a:lnTo>
                  <a:lnTo>
                    <a:pt x="197" y="264"/>
                  </a:lnTo>
                  <a:lnTo>
                    <a:pt x="197" y="267"/>
                  </a:lnTo>
                  <a:lnTo>
                    <a:pt x="200" y="267"/>
                  </a:lnTo>
                  <a:lnTo>
                    <a:pt x="200" y="270"/>
                  </a:lnTo>
                  <a:lnTo>
                    <a:pt x="202" y="272"/>
                  </a:lnTo>
                  <a:lnTo>
                    <a:pt x="205" y="272"/>
                  </a:lnTo>
                  <a:lnTo>
                    <a:pt x="208" y="272"/>
                  </a:lnTo>
                  <a:lnTo>
                    <a:pt x="210" y="272"/>
                  </a:lnTo>
                  <a:lnTo>
                    <a:pt x="213" y="275"/>
                  </a:lnTo>
                  <a:lnTo>
                    <a:pt x="213" y="278"/>
                  </a:lnTo>
                  <a:lnTo>
                    <a:pt x="216" y="280"/>
                  </a:lnTo>
                  <a:lnTo>
                    <a:pt x="218" y="280"/>
                  </a:lnTo>
                  <a:lnTo>
                    <a:pt x="221" y="280"/>
                  </a:lnTo>
                  <a:lnTo>
                    <a:pt x="224" y="278"/>
                  </a:lnTo>
                  <a:lnTo>
                    <a:pt x="226" y="278"/>
                  </a:lnTo>
                  <a:lnTo>
                    <a:pt x="229" y="275"/>
                  </a:lnTo>
                  <a:lnTo>
                    <a:pt x="229" y="272"/>
                  </a:lnTo>
                  <a:lnTo>
                    <a:pt x="232" y="272"/>
                  </a:lnTo>
                  <a:lnTo>
                    <a:pt x="234" y="272"/>
                  </a:lnTo>
                  <a:lnTo>
                    <a:pt x="234" y="275"/>
                  </a:lnTo>
                  <a:lnTo>
                    <a:pt x="237" y="278"/>
                  </a:lnTo>
                  <a:lnTo>
                    <a:pt x="240" y="275"/>
                  </a:lnTo>
                  <a:lnTo>
                    <a:pt x="242" y="275"/>
                  </a:lnTo>
                  <a:lnTo>
                    <a:pt x="245" y="278"/>
                  </a:lnTo>
                  <a:lnTo>
                    <a:pt x="248" y="278"/>
                  </a:lnTo>
                  <a:lnTo>
                    <a:pt x="248" y="280"/>
                  </a:lnTo>
                  <a:lnTo>
                    <a:pt x="248" y="283"/>
                  </a:lnTo>
                  <a:lnTo>
                    <a:pt x="250" y="283"/>
                  </a:lnTo>
                  <a:lnTo>
                    <a:pt x="253" y="283"/>
                  </a:lnTo>
                  <a:lnTo>
                    <a:pt x="256" y="286"/>
                  </a:lnTo>
                  <a:lnTo>
                    <a:pt x="256" y="288"/>
                  </a:lnTo>
                  <a:lnTo>
                    <a:pt x="253" y="288"/>
                  </a:lnTo>
                  <a:lnTo>
                    <a:pt x="250" y="291"/>
                  </a:lnTo>
                  <a:lnTo>
                    <a:pt x="253" y="294"/>
                  </a:lnTo>
                  <a:lnTo>
                    <a:pt x="256" y="294"/>
                  </a:lnTo>
                  <a:lnTo>
                    <a:pt x="258" y="296"/>
                  </a:lnTo>
                  <a:lnTo>
                    <a:pt x="261" y="296"/>
                  </a:lnTo>
                  <a:lnTo>
                    <a:pt x="261" y="299"/>
                  </a:lnTo>
                  <a:lnTo>
                    <a:pt x="261" y="301"/>
                  </a:lnTo>
                  <a:lnTo>
                    <a:pt x="264" y="301"/>
                  </a:lnTo>
                  <a:lnTo>
                    <a:pt x="266" y="299"/>
                  </a:lnTo>
                  <a:lnTo>
                    <a:pt x="269" y="299"/>
                  </a:lnTo>
                  <a:lnTo>
                    <a:pt x="272" y="299"/>
                  </a:lnTo>
                  <a:lnTo>
                    <a:pt x="272" y="301"/>
                  </a:lnTo>
                  <a:lnTo>
                    <a:pt x="274" y="301"/>
                  </a:lnTo>
                  <a:lnTo>
                    <a:pt x="274" y="304"/>
                  </a:lnTo>
                  <a:lnTo>
                    <a:pt x="277" y="304"/>
                  </a:lnTo>
                  <a:lnTo>
                    <a:pt x="280" y="301"/>
                  </a:lnTo>
                  <a:lnTo>
                    <a:pt x="282" y="301"/>
                  </a:lnTo>
                  <a:lnTo>
                    <a:pt x="282" y="304"/>
                  </a:lnTo>
                  <a:lnTo>
                    <a:pt x="285" y="307"/>
                  </a:lnTo>
                  <a:lnTo>
                    <a:pt x="288" y="307"/>
                  </a:lnTo>
                  <a:lnTo>
                    <a:pt x="290" y="307"/>
                  </a:lnTo>
                  <a:lnTo>
                    <a:pt x="293" y="307"/>
                  </a:lnTo>
                  <a:lnTo>
                    <a:pt x="296" y="309"/>
                  </a:lnTo>
                  <a:lnTo>
                    <a:pt x="298" y="312"/>
                  </a:lnTo>
                  <a:lnTo>
                    <a:pt x="304" y="315"/>
                  </a:lnTo>
                  <a:lnTo>
                    <a:pt x="309" y="315"/>
                  </a:lnTo>
                  <a:lnTo>
                    <a:pt x="312" y="317"/>
                  </a:lnTo>
                  <a:lnTo>
                    <a:pt x="314" y="323"/>
                  </a:lnTo>
                  <a:lnTo>
                    <a:pt x="317" y="325"/>
                  </a:lnTo>
                  <a:lnTo>
                    <a:pt x="320" y="325"/>
                  </a:lnTo>
                  <a:lnTo>
                    <a:pt x="322" y="328"/>
                  </a:lnTo>
                  <a:lnTo>
                    <a:pt x="325" y="328"/>
                  </a:lnTo>
                  <a:lnTo>
                    <a:pt x="330" y="328"/>
                  </a:lnTo>
                  <a:lnTo>
                    <a:pt x="333" y="328"/>
                  </a:lnTo>
                  <a:lnTo>
                    <a:pt x="333" y="331"/>
                  </a:lnTo>
                  <a:lnTo>
                    <a:pt x="333" y="336"/>
                  </a:lnTo>
                  <a:close/>
                </a:path>
              </a:pathLst>
            </a:custGeom>
            <a:solidFill>
              <a:srgbClr val="90DBFF"/>
            </a:solidFill>
            <a:ln w="9525">
              <a:noFill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415" name="Freeform 1281"/>
            <p:cNvSpPr>
              <a:spLocks/>
            </p:cNvSpPr>
            <p:nvPr/>
          </p:nvSpPr>
          <p:spPr bwMode="auto">
            <a:xfrm>
              <a:off x="4787900" y="5307013"/>
              <a:ext cx="1809750" cy="1268412"/>
            </a:xfrm>
            <a:custGeom>
              <a:avLst/>
              <a:gdLst>
                <a:gd name="T0" fmla="*/ 2147483647 w 483"/>
                <a:gd name="T1" fmla="*/ 2147483647 h 320"/>
                <a:gd name="T2" fmla="*/ 2147483647 w 483"/>
                <a:gd name="T3" fmla="*/ 2147483647 h 320"/>
                <a:gd name="T4" fmla="*/ 2147483647 w 483"/>
                <a:gd name="T5" fmla="*/ 2147483647 h 320"/>
                <a:gd name="T6" fmla="*/ 2147483647 w 483"/>
                <a:gd name="T7" fmla="*/ 2147483647 h 320"/>
                <a:gd name="T8" fmla="*/ 2147483647 w 483"/>
                <a:gd name="T9" fmla="*/ 2147483647 h 320"/>
                <a:gd name="T10" fmla="*/ 2147483647 w 483"/>
                <a:gd name="T11" fmla="*/ 2147483647 h 320"/>
                <a:gd name="T12" fmla="*/ 2147483647 w 483"/>
                <a:gd name="T13" fmla="*/ 2147483647 h 320"/>
                <a:gd name="T14" fmla="*/ 2147483647 w 483"/>
                <a:gd name="T15" fmla="*/ 2147483647 h 320"/>
                <a:gd name="T16" fmla="*/ 2147483647 w 483"/>
                <a:gd name="T17" fmla="*/ 2147483647 h 320"/>
                <a:gd name="T18" fmla="*/ 2147483647 w 483"/>
                <a:gd name="T19" fmla="*/ 2147483647 h 320"/>
                <a:gd name="T20" fmla="*/ 2147483647 w 483"/>
                <a:gd name="T21" fmla="*/ 2147483647 h 320"/>
                <a:gd name="T22" fmla="*/ 2147483647 w 483"/>
                <a:gd name="T23" fmla="*/ 2147483647 h 320"/>
                <a:gd name="T24" fmla="*/ 2147483647 w 483"/>
                <a:gd name="T25" fmla="*/ 2147483647 h 320"/>
                <a:gd name="T26" fmla="*/ 2147483647 w 483"/>
                <a:gd name="T27" fmla="*/ 2147483647 h 320"/>
                <a:gd name="T28" fmla="*/ 2147483647 w 483"/>
                <a:gd name="T29" fmla="*/ 2147483647 h 320"/>
                <a:gd name="T30" fmla="*/ 2147483647 w 483"/>
                <a:gd name="T31" fmla="*/ 2147483647 h 320"/>
                <a:gd name="T32" fmla="*/ 2147483647 w 483"/>
                <a:gd name="T33" fmla="*/ 2147483647 h 320"/>
                <a:gd name="T34" fmla="*/ 2147483647 w 483"/>
                <a:gd name="T35" fmla="*/ 2147483647 h 320"/>
                <a:gd name="T36" fmla="*/ 2147483647 w 483"/>
                <a:gd name="T37" fmla="*/ 2147483647 h 320"/>
                <a:gd name="T38" fmla="*/ 2147483647 w 483"/>
                <a:gd name="T39" fmla="*/ 2147483647 h 320"/>
                <a:gd name="T40" fmla="*/ 2147483647 w 483"/>
                <a:gd name="T41" fmla="*/ 2147483647 h 320"/>
                <a:gd name="T42" fmla="*/ 2147483647 w 483"/>
                <a:gd name="T43" fmla="*/ 2147483647 h 320"/>
                <a:gd name="T44" fmla="*/ 2147483647 w 483"/>
                <a:gd name="T45" fmla="*/ 2147483647 h 320"/>
                <a:gd name="T46" fmla="*/ 2147483647 w 483"/>
                <a:gd name="T47" fmla="*/ 2147483647 h 320"/>
                <a:gd name="T48" fmla="*/ 2147483647 w 483"/>
                <a:gd name="T49" fmla="*/ 2147483647 h 320"/>
                <a:gd name="T50" fmla="*/ 2147483647 w 483"/>
                <a:gd name="T51" fmla="*/ 2147483647 h 320"/>
                <a:gd name="T52" fmla="*/ 2147483647 w 483"/>
                <a:gd name="T53" fmla="*/ 2147483647 h 320"/>
                <a:gd name="T54" fmla="*/ 2147483647 w 483"/>
                <a:gd name="T55" fmla="*/ 2147483647 h 320"/>
                <a:gd name="T56" fmla="*/ 2147483647 w 483"/>
                <a:gd name="T57" fmla="*/ 2147483647 h 320"/>
                <a:gd name="T58" fmla="*/ 2147483647 w 483"/>
                <a:gd name="T59" fmla="*/ 0 h 320"/>
                <a:gd name="T60" fmla="*/ 2147483647 w 483"/>
                <a:gd name="T61" fmla="*/ 2147483647 h 320"/>
                <a:gd name="T62" fmla="*/ 2147483647 w 483"/>
                <a:gd name="T63" fmla="*/ 2147483647 h 320"/>
                <a:gd name="T64" fmla="*/ 2147483647 w 483"/>
                <a:gd name="T65" fmla="*/ 2147483647 h 320"/>
                <a:gd name="T66" fmla="*/ 2147483647 w 483"/>
                <a:gd name="T67" fmla="*/ 2147483647 h 320"/>
                <a:gd name="T68" fmla="*/ 2147483647 w 483"/>
                <a:gd name="T69" fmla="*/ 2147483647 h 320"/>
                <a:gd name="T70" fmla="*/ 2147483647 w 483"/>
                <a:gd name="T71" fmla="*/ 2147483647 h 320"/>
                <a:gd name="T72" fmla="*/ 2147483647 w 483"/>
                <a:gd name="T73" fmla="*/ 2147483647 h 320"/>
                <a:gd name="T74" fmla="*/ 2147483647 w 483"/>
                <a:gd name="T75" fmla="*/ 2147483647 h 320"/>
                <a:gd name="T76" fmla="*/ 2147483647 w 483"/>
                <a:gd name="T77" fmla="*/ 2147483647 h 320"/>
                <a:gd name="T78" fmla="*/ 2147483647 w 483"/>
                <a:gd name="T79" fmla="*/ 2147483647 h 320"/>
                <a:gd name="T80" fmla="*/ 2147483647 w 483"/>
                <a:gd name="T81" fmla="*/ 2147483647 h 320"/>
                <a:gd name="T82" fmla="*/ 2147483647 w 483"/>
                <a:gd name="T83" fmla="*/ 2147483647 h 320"/>
                <a:gd name="T84" fmla="*/ 2147483647 w 483"/>
                <a:gd name="T85" fmla="*/ 2147483647 h 320"/>
                <a:gd name="T86" fmla="*/ 2147483647 w 483"/>
                <a:gd name="T87" fmla="*/ 2147483647 h 320"/>
                <a:gd name="T88" fmla="*/ 2147483647 w 483"/>
                <a:gd name="T89" fmla="*/ 2147483647 h 320"/>
                <a:gd name="T90" fmla="*/ 2147483647 w 483"/>
                <a:gd name="T91" fmla="*/ 2147483647 h 320"/>
                <a:gd name="T92" fmla="*/ 2147483647 w 483"/>
                <a:gd name="T93" fmla="*/ 2147483647 h 320"/>
                <a:gd name="T94" fmla="*/ 2147483647 w 483"/>
                <a:gd name="T95" fmla="*/ 2147483647 h 320"/>
                <a:gd name="T96" fmla="*/ 2147483647 w 483"/>
                <a:gd name="T97" fmla="*/ 2147483647 h 320"/>
                <a:gd name="T98" fmla="*/ 2147483647 w 483"/>
                <a:gd name="T99" fmla="*/ 2147483647 h 320"/>
                <a:gd name="T100" fmla="*/ 2147483647 w 483"/>
                <a:gd name="T101" fmla="*/ 2147483647 h 320"/>
                <a:gd name="T102" fmla="*/ 2147483647 w 483"/>
                <a:gd name="T103" fmla="*/ 2147483647 h 320"/>
                <a:gd name="T104" fmla="*/ 2147483647 w 483"/>
                <a:gd name="T105" fmla="*/ 2147483647 h 320"/>
                <a:gd name="T106" fmla="*/ 2147483647 w 483"/>
                <a:gd name="T107" fmla="*/ 2147483647 h 320"/>
                <a:gd name="T108" fmla="*/ 2147483647 w 483"/>
                <a:gd name="T109" fmla="*/ 0 h 32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83"/>
                <a:gd name="T166" fmla="*/ 0 h 320"/>
                <a:gd name="T167" fmla="*/ 483 w 483"/>
                <a:gd name="T168" fmla="*/ 320 h 32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83" h="320">
                  <a:moveTo>
                    <a:pt x="0" y="320"/>
                  </a:moveTo>
                  <a:lnTo>
                    <a:pt x="3" y="320"/>
                  </a:lnTo>
                  <a:lnTo>
                    <a:pt x="5" y="320"/>
                  </a:lnTo>
                  <a:lnTo>
                    <a:pt x="8" y="317"/>
                  </a:lnTo>
                  <a:lnTo>
                    <a:pt x="11" y="317"/>
                  </a:lnTo>
                  <a:lnTo>
                    <a:pt x="13" y="317"/>
                  </a:lnTo>
                  <a:lnTo>
                    <a:pt x="16" y="315"/>
                  </a:lnTo>
                  <a:lnTo>
                    <a:pt x="16" y="312"/>
                  </a:lnTo>
                  <a:lnTo>
                    <a:pt x="19" y="309"/>
                  </a:lnTo>
                  <a:lnTo>
                    <a:pt x="19" y="307"/>
                  </a:lnTo>
                  <a:lnTo>
                    <a:pt x="21" y="307"/>
                  </a:lnTo>
                  <a:lnTo>
                    <a:pt x="24" y="304"/>
                  </a:lnTo>
                  <a:lnTo>
                    <a:pt x="27" y="304"/>
                  </a:lnTo>
                  <a:lnTo>
                    <a:pt x="29" y="304"/>
                  </a:lnTo>
                  <a:lnTo>
                    <a:pt x="32" y="304"/>
                  </a:lnTo>
                  <a:lnTo>
                    <a:pt x="37" y="301"/>
                  </a:lnTo>
                  <a:lnTo>
                    <a:pt x="40" y="301"/>
                  </a:lnTo>
                  <a:lnTo>
                    <a:pt x="43" y="299"/>
                  </a:lnTo>
                  <a:lnTo>
                    <a:pt x="45" y="296"/>
                  </a:lnTo>
                  <a:lnTo>
                    <a:pt x="48" y="296"/>
                  </a:lnTo>
                  <a:lnTo>
                    <a:pt x="48" y="293"/>
                  </a:lnTo>
                  <a:lnTo>
                    <a:pt x="48" y="291"/>
                  </a:lnTo>
                  <a:lnTo>
                    <a:pt x="48" y="285"/>
                  </a:lnTo>
                  <a:lnTo>
                    <a:pt x="48" y="283"/>
                  </a:lnTo>
                  <a:lnTo>
                    <a:pt x="51" y="283"/>
                  </a:lnTo>
                  <a:lnTo>
                    <a:pt x="53" y="285"/>
                  </a:lnTo>
                  <a:lnTo>
                    <a:pt x="53" y="288"/>
                  </a:lnTo>
                  <a:lnTo>
                    <a:pt x="56" y="288"/>
                  </a:lnTo>
                  <a:lnTo>
                    <a:pt x="59" y="288"/>
                  </a:lnTo>
                  <a:lnTo>
                    <a:pt x="61" y="288"/>
                  </a:lnTo>
                  <a:lnTo>
                    <a:pt x="64" y="285"/>
                  </a:lnTo>
                  <a:lnTo>
                    <a:pt x="64" y="283"/>
                  </a:lnTo>
                  <a:lnTo>
                    <a:pt x="64" y="278"/>
                  </a:lnTo>
                  <a:lnTo>
                    <a:pt x="64" y="275"/>
                  </a:lnTo>
                  <a:lnTo>
                    <a:pt x="64" y="270"/>
                  </a:lnTo>
                  <a:lnTo>
                    <a:pt x="64" y="267"/>
                  </a:lnTo>
                  <a:lnTo>
                    <a:pt x="61" y="267"/>
                  </a:lnTo>
                  <a:lnTo>
                    <a:pt x="59" y="264"/>
                  </a:lnTo>
                  <a:lnTo>
                    <a:pt x="61" y="264"/>
                  </a:lnTo>
                  <a:lnTo>
                    <a:pt x="64" y="264"/>
                  </a:lnTo>
                  <a:lnTo>
                    <a:pt x="67" y="264"/>
                  </a:lnTo>
                  <a:lnTo>
                    <a:pt x="69" y="262"/>
                  </a:lnTo>
                  <a:lnTo>
                    <a:pt x="72" y="262"/>
                  </a:lnTo>
                  <a:lnTo>
                    <a:pt x="72" y="259"/>
                  </a:lnTo>
                  <a:lnTo>
                    <a:pt x="72" y="256"/>
                  </a:lnTo>
                  <a:lnTo>
                    <a:pt x="72" y="254"/>
                  </a:lnTo>
                  <a:lnTo>
                    <a:pt x="72" y="251"/>
                  </a:lnTo>
                  <a:lnTo>
                    <a:pt x="77" y="248"/>
                  </a:lnTo>
                  <a:lnTo>
                    <a:pt x="80" y="248"/>
                  </a:lnTo>
                  <a:lnTo>
                    <a:pt x="83" y="246"/>
                  </a:lnTo>
                  <a:lnTo>
                    <a:pt x="85" y="243"/>
                  </a:lnTo>
                  <a:lnTo>
                    <a:pt x="85" y="238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3" y="230"/>
                  </a:lnTo>
                  <a:lnTo>
                    <a:pt x="80" y="230"/>
                  </a:lnTo>
                  <a:lnTo>
                    <a:pt x="75" y="230"/>
                  </a:lnTo>
                  <a:lnTo>
                    <a:pt x="72" y="227"/>
                  </a:lnTo>
                  <a:lnTo>
                    <a:pt x="72" y="224"/>
                  </a:lnTo>
                  <a:lnTo>
                    <a:pt x="72" y="222"/>
                  </a:lnTo>
                  <a:lnTo>
                    <a:pt x="72" y="216"/>
                  </a:lnTo>
                  <a:lnTo>
                    <a:pt x="69" y="214"/>
                  </a:lnTo>
                  <a:lnTo>
                    <a:pt x="72" y="211"/>
                  </a:lnTo>
                  <a:lnTo>
                    <a:pt x="72" y="208"/>
                  </a:lnTo>
                  <a:lnTo>
                    <a:pt x="80" y="206"/>
                  </a:lnTo>
                  <a:lnTo>
                    <a:pt x="83" y="203"/>
                  </a:lnTo>
                  <a:lnTo>
                    <a:pt x="91" y="187"/>
                  </a:lnTo>
                  <a:lnTo>
                    <a:pt x="91" y="182"/>
                  </a:lnTo>
                  <a:lnTo>
                    <a:pt x="91" y="176"/>
                  </a:lnTo>
                  <a:lnTo>
                    <a:pt x="91" y="171"/>
                  </a:lnTo>
                  <a:lnTo>
                    <a:pt x="88" y="166"/>
                  </a:lnTo>
                  <a:lnTo>
                    <a:pt x="88" y="160"/>
                  </a:lnTo>
                  <a:lnTo>
                    <a:pt x="85" y="158"/>
                  </a:lnTo>
                  <a:lnTo>
                    <a:pt x="85" y="152"/>
                  </a:lnTo>
                  <a:lnTo>
                    <a:pt x="85" y="150"/>
                  </a:lnTo>
                  <a:lnTo>
                    <a:pt x="85" y="147"/>
                  </a:lnTo>
                  <a:lnTo>
                    <a:pt x="88" y="144"/>
                  </a:lnTo>
                  <a:lnTo>
                    <a:pt x="88" y="142"/>
                  </a:lnTo>
                  <a:lnTo>
                    <a:pt x="91" y="142"/>
                  </a:lnTo>
                  <a:lnTo>
                    <a:pt x="93" y="142"/>
                  </a:lnTo>
                  <a:lnTo>
                    <a:pt x="96" y="142"/>
                  </a:lnTo>
                  <a:lnTo>
                    <a:pt x="99" y="139"/>
                  </a:lnTo>
                  <a:lnTo>
                    <a:pt x="101" y="139"/>
                  </a:lnTo>
                  <a:lnTo>
                    <a:pt x="104" y="136"/>
                  </a:lnTo>
                  <a:lnTo>
                    <a:pt x="104" y="134"/>
                  </a:lnTo>
                  <a:lnTo>
                    <a:pt x="107" y="136"/>
                  </a:lnTo>
                  <a:lnTo>
                    <a:pt x="109" y="136"/>
                  </a:lnTo>
                  <a:lnTo>
                    <a:pt x="112" y="139"/>
                  </a:lnTo>
                  <a:lnTo>
                    <a:pt x="112" y="142"/>
                  </a:lnTo>
                  <a:lnTo>
                    <a:pt x="115" y="142"/>
                  </a:lnTo>
                  <a:lnTo>
                    <a:pt x="115" y="144"/>
                  </a:lnTo>
                  <a:lnTo>
                    <a:pt x="117" y="144"/>
                  </a:lnTo>
                  <a:lnTo>
                    <a:pt x="120" y="144"/>
                  </a:lnTo>
                  <a:lnTo>
                    <a:pt x="123" y="144"/>
                  </a:lnTo>
                  <a:lnTo>
                    <a:pt x="125" y="144"/>
                  </a:lnTo>
                  <a:lnTo>
                    <a:pt x="125" y="142"/>
                  </a:lnTo>
                  <a:lnTo>
                    <a:pt x="131" y="139"/>
                  </a:lnTo>
                  <a:lnTo>
                    <a:pt x="133" y="136"/>
                  </a:lnTo>
                  <a:lnTo>
                    <a:pt x="139" y="136"/>
                  </a:lnTo>
                  <a:lnTo>
                    <a:pt x="141" y="136"/>
                  </a:lnTo>
                  <a:lnTo>
                    <a:pt x="147" y="136"/>
                  </a:lnTo>
                  <a:lnTo>
                    <a:pt x="149" y="134"/>
                  </a:lnTo>
                  <a:lnTo>
                    <a:pt x="152" y="134"/>
                  </a:lnTo>
                  <a:lnTo>
                    <a:pt x="152" y="131"/>
                  </a:lnTo>
                  <a:lnTo>
                    <a:pt x="155" y="128"/>
                  </a:lnTo>
                  <a:lnTo>
                    <a:pt x="155" y="126"/>
                  </a:lnTo>
                  <a:lnTo>
                    <a:pt x="157" y="123"/>
                  </a:lnTo>
                  <a:lnTo>
                    <a:pt x="157" y="120"/>
                  </a:lnTo>
                  <a:lnTo>
                    <a:pt x="160" y="118"/>
                  </a:lnTo>
                  <a:lnTo>
                    <a:pt x="165" y="112"/>
                  </a:lnTo>
                  <a:lnTo>
                    <a:pt x="173" y="99"/>
                  </a:lnTo>
                  <a:lnTo>
                    <a:pt x="179" y="96"/>
                  </a:lnTo>
                  <a:lnTo>
                    <a:pt x="179" y="94"/>
                  </a:lnTo>
                  <a:lnTo>
                    <a:pt x="179" y="91"/>
                  </a:lnTo>
                  <a:lnTo>
                    <a:pt x="187" y="80"/>
                  </a:lnTo>
                  <a:lnTo>
                    <a:pt x="197" y="70"/>
                  </a:lnTo>
                  <a:lnTo>
                    <a:pt x="197" y="67"/>
                  </a:lnTo>
                  <a:lnTo>
                    <a:pt x="200" y="64"/>
                  </a:lnTo>
                  <a:lnTo>
                    <a:pt x="205" y="67"/>
                  </a:lnTo>
                  <a:lnTo>
                    <a:pt x="211" y="67"/>
                  </a:lnTo>
                  <a:lnTo>
                    <a:pt x="216" y="67"/>
                  </a:lnTo>
                  <a:lnTo>
                    <a:pt x="221" y="67"/>
                  </a:lnTo>
                  <a:lnTo>
                    <a:pt x="232" y="62"/>
                  </a:lnTo>
                  <a:lnTo>
                    <a:pt x="237" y="54"/>
                  </a:lnTo>
                  <a:lnTo>
                    <a:pt x="240" y="51"/>
                  </a:lnTo>
                  <a:lnTo>
                    <a:pt x="248" y="46"/>
                  </a:lnTo>
                  <a:lnTo>
                    <a:pt x="253" y="43"/>
                  </a:lnTo>
                  <a:lnTo>
                    <a:pt x="253" y="40"/>
                  </a:lnTo>
                  <a:lnTo>
                    <a:pt x="253" y="35"/>
                  </a:lnTo>
                  <a:lnTo>
                    <a:pt x="253" y="32"/>
                  </a:lnTo>
                  <a:lnTo>
                    <a:pt x="253" y="30"/>
                  </a:lnTo>
                  <a:lnTo>
                    <a:pt x="251" y="30"/>
                  </a:lnTo>
                  <a:lnTo>
                    <a:pt x="253" y="24"/>
                  </a:lnTo>
                  <a:lnTo>
                    <a:pt x="256" y="22"/>
                  </a:lnTo>
                  <a:lnTo>
                    <a:pt x="264" y="14"/>
                  </a:lnTo>
                  <a:lnTo>
                    <a:pt x="267" y="14"/>
                  </a:lnTo>
                  <a:lnTo>
                    <a:pt x="275" y="14"/>
                  </a:lnTo>
                  <a:lnTo>
                    <a:pt x="280" y="14"/>
                  </a:lnTo>
                  <a:lnTo>
                    <a:pt x="285" y="14"/>
                  </a:lnTo>
                  <a:lnTo>
                    <a:pt x="288" y="11"/>
                  </a:lnTo>
                  <a:lnTo>
                    <a:pt x="291" y="11"/>
                  </a:lnTo>
                  <a:lnTo>
                    <a:pt x="293" y="8"/>
                  </a:lnTo>
                  <a:lnTo>
                    <a:pt x="296" y="8"/>
                  </a:lnTo>
                  <a:lnTo>
                    <a:pt x="299" y="8"/>
                  </a:lnTo>
                  <a:lnTo>
                    <a:pt x="301" y="8"/>
                  </a:lnTo>
                  <a:lnTo>
                    <a:pt x="304" y="8"/>
                  </a:lnTo>
                  <a:lnTo>
                    <a:pt x="307" y="6"/>
                  </a:lnTo>
                  <a:lnTo>
                    <a:pt x="312" y="3"/>
                  </a:lnTo>
                  <a:lnTo>
                    <a:pt x="317" y="3"/>
                  </a:lnTo>
                  <a:lnTo>
                    <a:pt x="320" y="0"/>
                  </a:lnTo>
                  <a:lnTo>
                    <a:pt x="325" y="0"/>
                  </a:lnTo>
                  <a:lnTo>
                    <a:pt x="328" y="3"/>
                  </a:lnTo>
                  <a:lnTo>
                    <a:pt x="333" y="3"/>
                  </a:lnTo>
                  <a:lnTo>
                    <a:pt x="336" y="6"/>
                  </a:lnTo>
                  <a:lnTo>
                    <a:pt x="339" y="6"/>
                  </a:lnTo>
                  <a:lnTo>
                    <a:pt x="341" y="6"/>
                  </a:lnTo>
                  <a:lnTo>
                    <a:pt x="344" y="8"/>
                  </a:lnTo>
                  <a:lnTo>
                    <a:pt x="344" y="11"/>
                  </a:lnTo>
                  <a:lnTo>
                    <a:pt x="344" y="14"/>
                  </a:lnTo>
                  <a:lnTo>
                    <a:pt x="347" y="16"/>
                  </a:lnTo>
                  <a:lnTo>
                    <a:pt x="347" y="19"/>
                  </a:lnTo>
                  <a:lnTo>
                    <a:pt x="347" y="22"/>
                  </a:lnTo>
                  <a:lnTo>
                    <a:pt x="349" y="22"/>
                  </a:lnTo>
                  <a:lnTo>
                    <a:pt x="349" y="24"/>
                  </a:lnTo>
                  <a:lnTo>
                    <a:pt x="352" y="24"/>
                  </a:lnTo>
                  <a:lnTo>
                    <a:pt x="360" y="27"/>
                  </a:lnTo>
                  <a:lnTo>
                    <a:pt x="368" y="30"/>
                  </a:lnTo>
                  <a:lnTo>
                    <a:pt x="371" y="32"/>
                  </a:lnTo>
                  <a:lnTo>
                    <a:pt x="379" y="35"/>
                  </a:lnTo>
                  <a:lnTo>
                    <a:pt x="384" y="35"/>
                  </a:lnTo>
                  <a:lnTo>
                    <a:pt x="384" y="38"/>
                  </a:lnTo>
                  <a:lnTo>
                    <a:pt x="387" y="38"/>
                  </a:lnTo>
                  <a:lnTo>
                    <a:pt x="389" y="38"/>
                  </a:lnTo>
                  <a:lnTo>
                    <a:pt x="397" y="35"/>
                  </a:lnTo>
                  <a:lnTo>
                    <a:pt x="403" y="35"/>
                  </a:lnTo>
                  <a:lnTo>
                    <a:pt x="408" y="38"/>
                  </a:lnTo>
                  <a:lnTo>
                    <a:pt x="416" y="40"/>
                  </a:lnTo>
                  <a:lnTo>
                    <a:pt x="419" y="43"/>
                  </a:lnTo>
                  <a:lnTo>
                    <a:pt x="421" y="43"/>
                  </a:lnTo>
                  <a:lnTo>
                    <a:pt x="424" y="40"/>
                  </a:lnTo>
                  <a:lnTo>
                    <a:pt x="427" y="40"/>
                  </a:lnTo>
                  <a:lnTo>
                    <a:pt x="429" y="38"/>
                  </a:lnTo>
                  <a:lnTo>
                    <a:pt x="432" y="40"/>
                  </a:lnTo>
                  <a:lnTo>
                    <a:pt x="435" y="43"/>
                  </a:lnTo>
                  <a:lnTo>
                    <a:pt x="437" y="46"/>
                  </a:lnTo>
                  <a:lnTo>
                    <a:pt x="437" y="48"/>
                  </a:lnTo>
                  <a:lnTo>
                    <a:pt x="437" y="51"/>
                  </a:lnTo>
                  <a:lnTo>
                    <a:pt x="437" y="54"/>
                  </a:lnTo>
                  <a:lnTo>
                    <a:pt x="435" y="56"/>
                  </a:lnTo>
                  <a:lnTo>
                    <a:pt x="435" y="59"/>
                  </a:lnTo>
                  <a:lnTo>
                    <a:pt x="435" y="62"/>
                  </a:lnTo>
                  <a:lnTo>
                    <a:pt x="432" y="64"/>
                  </a:lnTo>
                  <a:lnTo>
                    <a:pt x="435" y="67"/>
                  </a:lnTo>
                  <a:lnTo>
                    <a:pt x="435" y="70"/>
                  </a:lnTo>
                  <a:lnTo>
                    <a:pt x="435" y="72"/>
                  </a:lnTo>
                  <a:lnTo>
                    <a:pt x="437" y="75"/>
                  </a:lnTo>
                  <a:lnTo>
                    <a:pt x="440" y="78"/>
                  </a:lnTo>
                  <a:lnTo>
                    <a:pt x="451" y="83"/>
                  </a:lnTo>
                  <a:lnTo>
                    <a:pt x="456" y="86"/>
                  </a:lnTo>
                  <a:lnTo>
                    <a:pt x="461" y="88"/>
                  </a:lnTo>
                  <a:lnTo>
                    <a:pt x="461" y="91"/>
                  </a:lnTo>
                  <a:lnTo>
                    <a:pt x="459" y="94"/>
                  </a:lnTo>
                  <a:lnTo>
                    <a:pt x="461" y="94"/>
                  </a:lnTo>
                  <a:lnTo>
                    <a:pt x="469" y="96"/>
                  </a:lnTo>
                  <a:lnTo>
                    <a:pt x="475" y="99"/>
                  </a:lnTo>
                  <a:lnTo>
                    <a:pt x="483" y="94"/>
                  </a:lnTo>
                  <a:lnTo>
                    <a:pt x="480" y="91"/>
                  </a:lnTo>
                  <a:lnTo>
                    <a:pt x="475" y="91"/>
                  </a:lnTo>
                  <a:lnTo>
                    <a:pt x="472" y="88"/>
                  </a:lnTo>
                  <a:lnTo>
                    <a:pt x="469" y="88"/>
                  </a:lnTo>
                  <a:lnTo>
                    <a:pt x="467" y="88"/>
                  </a:lnTo>
                  <a:lnTo>
                    <a:pt x="464" y="88"/>
                  </a:lnTo>
                  <a:lnTo>
                    <a:pt x="461" y="86"/>
                  </a:lnTo>
                  <a:lnTo>
                    <a:pt x="461" y="83"/>
                  </a:lnTo>
                  <a:lnTo>
                    <a:pt x="459" y="80"/>
                  </a:lnTo>
                  <a:lnTo>
                    <a:pt x="456" y="78"/>
                  </a:lnTo>
                  <a:lnTo>
                    <a:pt x="453" y="78"/>
                  </a:lnTo>
                  <a:lnTo>
                    <a:pt x="451" y="78"/>
                  </a:lnTo>
                  <a:lnTo>
                    <a:pt x="448" y="75"/>
                  </a:lnTo>
                  <a:lnTo>
                    <a:pt x="445" y="75"/>
                  </a:lnTo>
                  <a:lnTo>
                    <a:pt x="443" y="75"/>
                  </a:lnTo>
                  <a:lnTo>
                    <a:pt x="440" y="72"/>
                  </a:lnTo>
                  <a:lnTo>
                    <a:pt x="437" y="70"/>
                  </a:lnTo>
                  <a:lnTo>
                    <a:pt x="437" y="67"/>
                  </a:lnTo>
                  <a:lnTo>
                    <a:pt x="437" y="64"/>
                  </a:lnTo>
                  <a:lnTo>
                    <a:pt x="437" y="62"/>
                  </a:lnTo>
                  <a:lnTo>
                    <a:pt x="437" y="59"/>
                  </a:lnTo>
                  <a:lnTo>
                    <a:pt x="440" y="56"/>
                  </a:lnTo>
                  <a:lnTo>
                    <a:pt x="443" y="54"/>
                  </a:lnTo>
                  <a:lnTo>
                    <a:pt x="443" y="51"/>
                  </a:lnTo>
                  <a:lnTo>
                    <a:pt x="443" y="48"/>
                  </a:lnTo>
                  <a:lnTo>
                    <a:pt x="440" y="43"/>
                  </a:lnTo>
                  <a:lnTo>
                    <a:pt x="437" y="40"/>
                  </a:lnTo>
                  <a:lnTo>
                    <a:pt x="435" y="38"/>
                  </a:lnTo>
                  <a:lnTo>
                    <a:pt x="432" y="35"/>
                  </a:lnTo>
                  <a:lnTo>
                    <a:pt x="429" y="35"/>
                  </a:lnTo>
                  <a:lnTo>
                    <a:pt x="429" y="38"/>
                  </a:lnTo>
                  <a:lnTo>
                    <a:pt x="424" y="38"/>
                  </a:lnTo>
                  <a:lnTo>
                    <a:pt x="421" y="40"/>
                  </a:lnTo>
                  <a:lnTo>
                    <a:pt x="419" y="40"/>
                  </a:lnTo>
                  <a:lnTo>
                    <a:pt x="416" y="38"/>
                  </a:lnTo>
                  <a:lnTo>
                    <a:pt x="413" y="38"/>
                  </a:lnTo>
                  <a:lnTo>
                    <a:pt x="413" y="35"/>
                  </a:lnTo>
                  <a:lnTo>
                    <a:pt x="408" y="35"/>
                  </a:lnTo>
                  <a:lnTo>
                    <a:pt x="405" y="32"/>
                  </a:lnTo>
                  <a:lnTo>
                    <a:pt x="400" y="32"/>
                  </a:lnTo>
                  <a:lnTo>
                    <a:pt x="397" y="32"/>
                  </a:lnTo>
                  <a:lnTo>
                    <a:pt x="395" y="35"/>
                  </a:lnTo>
                  <a:lnTo>
                    <a:pt x="392" y="35"/>
                  </a:lnTo>
                  <a:lnTo>
                    <a:pt x="389" y="35"/>
                  </a:lnTo>
                  <a:lnTo>
                    <a:pt x="387" y="35"/>
                  </a:lnTo>
                  <a:lnTo>
                    <a:pt x="384" y="35"/>
                  </a:lnTo>
                  <a:lnTo>
                    <a:pt x="376" y="32"/>
                  </a:lnTo>
                  <a:lnTo>
                    <a:pt x="373" y="30"/>
                  </a:lnTo>
                  <a:lnTo>
                    <a:pt x="371" y="30"/>
                  </a:lnTo>
                  <a:lnTo>
                    <a:pt x="365" y="27"/>
                  </a:lnTo>
                  <a:lnTo>
                    <a:pt x="363" y="27"/>
                  </a:lnTo>
                  <a:lnTo>
                    <a:pt x="360" y="24"/>
                  </a:lnTo>
                  <a:lnTo>
                    <a:pt x="355" y="24"/>
                  </a:lnTo>
                  <a:lnTo>
                    <a:pt x="352" y="22"/>
                  </a:lnTo>
                  <a:lnTo>
                    <a:pt x="349" y="22"/>
                  </a:lnTo>
                  <a:lnTo>
                    <a:pt x="349" y="19"/>
                  </a:lnTo>
                  <a:lnTo>
                    <a:pt x="347" y="16"/>
                  </a:lnTo>
                  <a:lnTo>
                    <a:pt x="347" y="14"/>
                  </a:lnTo>
                  <a:lnTo>
                    <a:pt x="344" y="8"/>
                  </a:lnTo>
                  <a:lnTo>
                    <a:pt x="344" y="6"/>
                  </a:lnTo>
                  <a:lnTo>
                    <a:pt x="341" y="6"/>
                  </a:lnTo>
                  <a:lnTo>
                    <a:pt x="339" y="6"/>
                  </a:lnTo>
                  <a:lnTo>
                    <a:pt x="336" y="3"/>
                  </a:lnTo>
                  <a:lnTo>
                    <a:pt x="333" y="3"/>
                  </a:lnTo>
                  <a:lnTo>
                    <a:pt x="331" y="3"/>
                  </a:lnTo>
                  <a:lnTo>
                    <a:pt x="328" y="0"/>
                  </a:lnTo>
                  <a:lnTo>
                    <a:pt x="325" y="0"/>
                  </a:lnTo>
                  <a:lnTo>
                    <a:pt x="323" y="0"/>
                  </a:lnTo>
                  <a:lnTo>
                    <a:pt x="317" y="0"/>
                  </a:lnTo>
                </a:path>
              </a:pathLst>
            </a:custGeom>
            <a:noFill/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416" name="Freeform 1282"/>
            <p:cNvSpPr>
              <a:spLocks/>
            </p:cNvSpPr>
            <p:nvPr/>
          </p:nvSpPr>
          <p:spPr bwMode="auto">
            <a:xfrm>
              <a:off x="6597650" y="3627438"/>
              <a:ext cx="150813" cy="233362"/>
            </a:xfrm>
            <a:custGeom>
              <a:avLst/>
              <a:gdLst>
                <a:gd name="T0" fmla="*/ 0 w 40"/>
                <a:gd name="T1" fmla="*/ 2147483647 h 59"/>
                <a:gd name="T2" fmla="*/ 0 w 40"/>
                <a:gd name="T3" fmla="*/ 2147483647 h 59"/>
                <a:gd name="T4" fmla="*/ 2147483647 w 40"/>
                <a:gd name="T5" fmla="*/ 2147483647 h 59"/>
                <a:gd name="T6" fmla="*/ 2147483647 w 40"/>
                <a:gd name="T7" fmla="*/ 2147483647 h 59"/>
                <a:gd name="T8" fmla="*/ 2147483647 w 40"/>
                <a:gd name="T9" fmla="*/ 2147483647 h 59"/>
                <a:gd name="T10" fmla="*/ 2147483647 w 40"/>
                <a:gd name="T11" fmla="*/ 2147483647 h 59"/>
                <a:gd name="T12" fmla="*/ 2147483647 w 40"/>
                <a:gd name="T13" fmla="*/ 2147483647 h 59"/>
                <a:gd name="T14" fmla="*/ 2147483647 w 40"/>
                <a:gd name="T15" fmla="*/ 2147483647 h 59"/>
                <a:gd name="T16" fmla="*/ 2147483647 w 40"/>
                <a:gd name="T17" fmla="*/ 2147483647 h 59"/>
                <a:gd name="T18" fmla="*/ 2147483647 w 40"/>
                <a:gd name="T19" fmla="*/ 2147483647 h 59"/>
                <a:gd name="T20" fmla="*/ 2147483647 w 40"/>
                <a:gd name="T21" fmla="*/ 2147483647 h 59"/>
                <a:gd name="T22" fmla="*/ 2147483647 w 40"/>
                <a:gd name="T23" fmla="*/ 2147483647 h 59"/>
                <a:gd name="T24" fmla="*/ 2147483647 w 40"/>
                <a:gd name="T25" fmla="*/ 2147483647 h 59"/>
                <a:gd name="T26" fmla="*/ 2147483647 w 40"/>
                <a:gd name="T27" fmla="*/ 2147483647 h 59"/>
                <a:gd name="T28" fmla="*/ 2147483647 w 40"/>
                <a:gd name="T29" fmla="*/ 2147483647 h 59"/>
                <a:gd name="T30" fmla="*/ 2147483647 w 40"/>
                <a:gd name="T31" fmla="*/ 2147483647 h 59"/>
                <a:gd name="T32" fmla="*/ 2147483647 w 40"/>
                <a:gd name="T33" fmla="*/ 2147483647 h 59"/>
                <a:gd name="T34" fmla="*/ 2147483647 w 40"/>
                <a:gd name="T35" fmla="*/ 2147483647 h 59"/>
                <a:gd name="T36" fmla="*/ 2147483647 w 40"/>
                <a:gd name="T37" fmla="*/ 2147483647 h 59"/>
                <a:gd name="T38" fmla="*/ 2147483647 w 40"/>
                <a:gd name="T39" fmla="*/ 2147483647 h 59"/>
                <a:gd name="T40" fmla="*/ 2147483647 w 40"/>
                <a:gd name="T41" fmla="*/ 2147483647 h 59"/>
                <a:gd name="T42" fmla="*/ 2147483647 w 40"/>
                <a:gd name="T43" fmla="*/ 2147483647 h 59"/>
                <a:gd name="T44" fmla="*/ 2147483647 w 40"/>
                <a:gd name="T45" fmla="*/ 2147483647 h 59"/>
                <a:gd name="T46" fmla="*/ 2147483647 w 40"/>
                <a:gd name="T47" fmla="*/ 2147483647 h 59"/>
                <a:gd name="T48" fmla="*/ 2147483647 w 40"/>
                <a:gd name="T49" fmla="*/ 2147483647 h 59"/>
                <a:gd name="T50" fmla="*/ 2147483647 w 40"/>
                <a:gd name="T51" fmla="*/ 2147483647 h 59"/>
                <a:gd name="T52" fmla="*/ 2147483647 w 40"/>
                <a:gd name="T53" fmla="*/ 2147483647 h 59"/>
                <a:gd name="T54" fmla="*/ 2147483647 w 40"/>
                <a:gd name="T55" fmla="*/ 2147483647 h 59"/>
                <a:gd name="T56" fmla="*/ 2147483647 w 40"/>
                <a:gd name="T57" fmla="*/ 2147483647 h 59"/>
                <a:gd name="T58" fmla="*/ 2147483647 w 40"/>
                <a:gd name="T59" fmla="*/ 2147483647 h 59"/>
                <a:gd name="T60" fmla="*/ 2147483647 w 40"/>
                <a:gd name="T61" fmla="*/ 2147483647 h 59"/>
                <a:gd name="T62" fmla="*/ 2147483647 w 40"/>
                <a:gd name="T63" fmla="*/ 2147483647 h 59"/>
                <a:gd name="T64" fmla="*/ 2147483647 w 40"/>
                <a:gd name="T65" fmla="*/ 2147483647 h 59"/>
                <a:gd name="T66" fmla="*/ 2147483647 w 40"/>
                <a:gd name="T67" fmla="*/ 2147483647 h 5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0"/>
                <a:gd name="T103" fmla="*/ 0 h 59"/>
                <a:gd name="T104" fmla="*/ 40 w 40"/>
                <a:gd name="T105" fmla="*/ 59 h 5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0" h="59">
                  <a:moveTo>
                    <a:pt x="2" y="54"/>
                  </a:moveTo>
                  <a:lnTo>
                    <a:pt x="0" y="56"/>
                  </a:lnTo>
                  <a:lnTo>
                    <a:pt x="0" y="59"/>
                  </a:lnTo>
                  <a:lnTo>
                    <a:pt x="0" y="56"/>
                  </a:lnTo>
                  <a:lnTo>
                    <a:pt x="2" y="56"/>
                  </a:lnTo>
                  <a:lnTo>
                    <a:pt x="5" y="54"/>
                  </a:lnTo>
                  <a:lnTo>
                    <a:pt x="8" y="51"/>
                  </a:lnTo>
                  <a:lnTo>
                    <a:pt x="10" y="48"/>
                  </a:lnTo>
                  <a:lnTo>
                    <a:pt x="10" y="46"/>
                  </a:lnTo>
                  <a:lnTo>
                    <a:pt x="13" y="43"/>
                  </a:lnTo>
                  <a:lnTo>
                    <a:pt x="16" y="43"/>
                  </a:lnTo>
                  <a:lnTo>
                    <a:pt x="18" y="43"/>
                  </a:lnTo>
                  <a:lnTo>
                    <a:pt x="18" y="46"/>
                  </a:lnTo>
                  <a:lnTo>
                    <a:pt x="21" y="48"/>
                  </a:lnTo>
                  <a:lnTo>
                    <a:pt x="24" y="51"/>
                  </a:lnTo>
                  <a:lnTo>
                    <a:pt x="26" y="51"/>
                  </a:lnTo>
                  <a:lnTo>
                    <a:pt x="29" y="54"/>
                  </a:lnTo>
                  <a:lnTo>
                    <a:pt x="32" y="51"/>
                  </a:lnTo>
                  <a:lnTo>
                    <a:pt x="34" y="51"/>
                  </a:lnTo>
                  <a:lnTo>
                    <a:pt x="37" y="48"/>
                  </a:lnTo>
                  <a:lnTo>
                    <a:pt x="37" y="46"/>
                  </a:lnTo>
                  <a:lnTo>
                    <a:pt x="37" y="43"/>
                  </a:lnTo>
                  <a:lnTo>
                    <a:pt x="40" y="40"/>
                  </a:lnTo>
                  <a:lnTo>
                    <a:pt x="40" y="38"/>
                  </a:lnTo>
                  <a:lnTo>
                    <a:pt x="40" y="35"/>
                  </a:lnTo>
                  <a:lnTo>
                    <a:pt x="40" y="32"/>
                  </a:lnTo>
                  <a:lnTo>
                    <a:pt x="40" y="30"/>
                  </a:lnTo>
                  <a:lnTo>
                    <a:pt x="37" y="30"/>
                  </a:lnTo>
                  <a:lnTo>
                    <a:pt x="37" y="27"/>
                  </a:lnTo>
                  <a:lnTo>
                    <a:pt x="37" y="24"/>
                  </a:lnTo>
                  <a:lnTo>
                    <a:pt x="37" y="22"/>
                  </a:lnTo>
                  <a:lnTo>
                    <a:pt x="34" y="19"/>
                  </a:lnTo>
                  <a:lnTo>
                    <a:pt x="37" y="16"/>
                  </a:lnTo>
                  <a:lnTo>
                    <a:pt x="37" y="14"/>
                  </a:lnTo>
                  <a:lnTo>
                    <a:pt x="40" y="11"/>
                  </a:lnTo>
                  <a:lnTo>
                    <a:pt x="40" y="8"/>
                  </a:lnTo>
                  <a:lnTo>
                    <a:pt x="40" y="6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37" y="6"/>
                  </a:lnTo>
                  <a:lnTo>
                    <a:pt x="37" y="8"/>
                  </a:lnTo>
                  <a:lnTo>
                    <a:pt x="37" y="11"/>
                  </a:lnTo>
                  <a:lnTo>
                    <a:pt x="34" y="14"/>
                  </a:lnTo>
                  <a:lnTo>
                    <a:pt x="32" y="16"/>
                  </a:lnTo>
                  <a:lnTo>
                    <a:pt x="32" y="19"/>
                  </a:lnTo>
                  <a:lnTo>
                    <a:pt x="32" y="22"/>
                  </a:lnTo>
                  <a:lnTo>
                    <a:pt x="32" y="24"/>
                  </a:lnTo>
                  <a:lnTo>
                    <a:pt x="34" y="27"/>
                  </a:lnTo>
                  <a:lnTo>
                    <a:pt x="34" y="32"/>
                  </a:lnTo>
                  <a:lnTo>
                    <a:pt x="34" y="35"/>
                  </a:lnTo>
                  <a:lnTo>
                    <a:pt x="34" y="40"/>
                  </a:lnTo>
                  <a:lnTo>
                    <a:pt x="34" y="43"/>
                  </a:lnTo>
                  <a:lnTo>
                    <a:pt x="32" y="46"/>
                  </a:lnTo>
                  <a:lnTo>
                    <a:pt x="32" y="48"/>
                  </a:lnTo>
                  <a:lnTo>
                    <a:pt x="29" y="48"/>
                  </a:lnTo>
                  <a:lnTo>
                    <a:pt x="26" y="48"/>
                  </a:lnTo>
                  <a:lnTo>
                    <a:pt x="24" y="46"/>
                  </a:lnTo>
                  <a:lnTo>
                    <a:pt x="21" y="43"/>
                  </a:lnTo>
                  <a:lnTo>
                    <a:pt x="18" y="43"/>
                  </a:lnTo>
                  <a:lnTo>
                    <a:pt x="18" y="40"/>
                  </a:lnTo>
                  <a:lnTo>
                    <a:pt x="16" y="40"/>
                  </a:lnTo>
                  <a:lnTo>
                    <a:pt x="13" y="38"/>
                  </a:lnTo>
                  <a:lnTo>
                    <a:pt x="13" y="40"/>
                  </a:lnTo>
                  <a:lnTo>
                    <a:pt x="10" y="43"/>
                  </a:lnTo>
                  <a:lnTo>
                    <a:pt x="8" y="46"/>
                  </a:lnTo>
                  <a:lnTo>
                    <a:pt x="5" y="48"/>
                  </a:lnTo>
                  <a:lnTo>
                    <a:pt x="5" y="51"/>
                  </a:lnTo>
                  <a:lnTo>
                    <a:pt x="2" y="54"/>
                  </a:lnTo>
                  <a:close/>
                </a:path>
              </a:pathLst>
            </a:custGeom>
            <a:solidFill>
              <a:srgbClr val="90DB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417" name="Freeform 1283"/>
            <p:cNvSpPr>
              <a:spLocks/>
            </p:cNvSpPr>
            <p:nvPr/>
          </p:nvSpPr>
          <p:spPr bwMode="auto">
            <a:xfrm>
              <a:off x="6208713" y="5956300"/>
              <a:ext cx="60325" cy="76200"/>
            </a:xfrm>
            <a:custGeom>
              <a:avLst/>
              <a:gdLst>
                <a:gd name="T0" fmla="*/ 2147483647 w 16"/>
                <a:gd name="T1" fmla="*/ 2147483647 h 19"/>
                <a:gd name="T2" fmla="*/ 2147483647 w 16"/>
                <a:gd name="T3" fmla="*/ 0 h 19"/>
                <a:gd name="T4" fmla="*/ 2147483647 w 16"/>
                <a:gd name="T5" fmla="*/ 0 h 19"/>
                <a:gd name="T6" fmla="*/ 2147483647 w 16"/>
                <a:gd name="T7" fmla="*/ 2147483647 h 19"/>
                <a:gd name="T8" fmla="*/ 2147483647 w 16"/>
                <a:gd name="T9" fmla="*/ 2147483647 h 19"/>
                <a:gd name="T10" fmla="*/ 2147483647 w 16"/>
                <a:gd name="T11" fmla="*/ 2147483647 h 19"/>
                <a:gd name="T12" fmla="*/ 2147483647 w 16"/>
                <a:gd name="T13" fmla="*/ 2147483647 h 19"/>
                <a:gd name="T14" fmla="*/ 2147483647 w 16"/>
                <a:gd name="T15" fmla="*/ 2147483647 h 19"/>
                <a:gd name="T16" fmla="*/ 2147483647 w 16"/>
                <a:gd name="T17" fmla="*/ 2147483647 h 19"/>
                <a:gd name="T18" fmla="*/ 2147483647 w 16"/>
                <a:gd name="T19" fmla="*/ 2147483647 h 19"/>
                <a:gd name="T20" fmla="*/ 2147483647 w 16"/>
                <a:gd name="T21" fmla="*/ 2147483647 h 19"/>
                <a:gd name="T22" fmla="*/ 2147483647 w 16"/>
                <a:gd name="T23" fmla="*/ 2147483647 h 19"/>
                <a:gd name="T24" fmla="*/ 2147483647 w 16"/>
                <a:gd name="T25" fmla="*/ 2147483647 h 19"/>
                <a:gd name="T26" fmla="*/ 2147483647 w 16"/>
                <a:gd name="T27" fmla="*/ 2147483647 h 19"/>
                <a:gd name="T28" fmla="*/ 0 w 16"/>
                <a:gd name="T29" fmla="*/ 2147483647 h 19"/>
                <a:gd name="T30" fmla="*/ 2147483647 w 16"/>
                <a:gd name="T31" fmla="*/ 2147483647 h 19"/>
                <a:gd name="T32" fmla="*/ 2147483647 w 16"/>
                <a:gd name="T33" fmla="*/ 2147483647 h 19"/>
                <a:gd name="T34" fmla="*/ 2147483647 w 16"/>
                <a:gd name="T35" fmla="*/ 2147483647 h 19"/>
                <a:gd name="T36" fmla="*/ 2147483647 w 16"/>
                <a:gd name="T37" fmla="*/ 2147483647 h 19"/>
                <a:gd name="T38" fmla="*/ 2147483647 w 16"/>
                <a:gd name="T39" fmla="*/ 2147483647 h 19"/>
                <a:gd name="T40" fmla="*/ 2147483647 w 16"/>
                <a:gd name="T41" fmla="*/ 2147483647 h 19"/>
                <a:gd name="T42" fmla="*/ 2147483647 w 16"/>
                <a:gd name="T43" fmla="*/ 2147483647 h 19"/>
                <a:gd name="T44" fmla="*/ 2147483647 w 16"/>
                <a:gd name="T45" fmla="*/ 2147483647 h 19"/>
                <a:gd name="T46" fmla="*/ 2147483647 w 16"/>
                <a:gd name="T47" fmla="*/ 2147483647 h 19"/>
                <a:gd name="T48" fmla="*/ 2147483647 w 16"/>
                <a:gd name="T49" fmla="*/ 2147483647 h 1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6"/>
                <a:gd name="T76" fmla="*/ 0 h 19"/>
                <a:gd name="T77" fmla="*/ 16 w 16"/>
                <a:gd name="T78" fmla="*/ 19 h 1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6" h="19">
                  <a:moveTo>
                    <a:pt x="16" y="3"/>
                  </a:moveTo>
                  <a:lnTo>
                    <a:pt x="16" y="0"/>
                  </a:lnTo>
                  <a:lnTo>
                    <a:pt x="13" y="0"/>
                  </a:lnTo>
                  <a:lnTo>
                    <a:pt x="13" y="3"/>
                  </a:lnTo>
                  <a:lnTo>
                    <a:pt x="16" y="3"/>
                  </a:lnTo>
                  <a:lnTo>
                    <a:pt x="13" y="5"/>
                  </a:lnTo>
                  <a:lnTo>
                    <a:pt x="10" y="5"/>
                  </a:lnTo>
                  <a:lnTo>
                    <a:pt x="10" y="8"/>
                  </a:lnTo>
                  <a:lnTo>
                    <a:pt x="10" y="11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2" y="16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5" y="19"/>
                  </a:lnTo>
                  <a:lnTo>
                    <a:pt x="8" y="16"/>
                  </a:lnTo>
                  <a:lnTo>
                    <a:pt x="8" y="13"/>
                  </a:lnTo>
                  <a:lnTo>
                    <a:pt x="10" y="11"/>
                  </a:lnTo>
                  <a:lnTo>
                    <a:pt x="10" y="8"/>
                  </a:lnTo>
                  <a:lnTo>
                    <a:pt x="13" y="8"/>
                  </a:lnTo>
                  <a:lnTo>
                    <a:pt x="16" y="8"/>
                  </a:lnTo>
                  <a:lnTo>
                    <a:pt x="16" y="5"/>
                  </a:lnTo>
                  <a:lnTo>
                    <a:pt x="16" y="3"/>
                  </a:lnTo>
                  <a:close/>
                </a:path>
              </a:pathLst>
            </a:custGeom>
            <a:solidFill>
              <a:srgbClr val="90DB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418" name="Freeform 1284"/>
            <p:cNvSpPr>
              <a:spLocks/>
            </p:cNvSpPr>
            <p:nvPr/>
          </p:nvSpPr>
          <p:spPr bwMode="auto">
            <a:xfrm>
              <a:off x="7618413" y="4464050"/>
              <a:ext cx="92075" cy="106363"/>
            </a:xfrm>
            <a:custGeom>
              <a:avLst/>
              <a:gdLst>
                <a:gd name="T0" fmla="*/ 2147483647 w 24"/>
                <a:gd name="T1" fmla="*/ 2147483647 h 27"/>
                <a:gd name="T2" fmla="*/ 2147483647 w 24"/>
                <a:gd name="T3" fmla="*/ 2147483647 h 27"/>
                <a:gd name="T4" fmla="*/ 2147483647 w 24"/>
                <a:gd name="T5" fmla="*/ 2147483647 h 27"/>
                <a:gd name="T6" fmla="*/ 2147483647 w 24"/>
                <a:gd name="T7" fmla="*/ 2147483647 h 27"/>
                <a:gd name="T8" fmla="*/ 2147483647 w 24"/>
                <a:gd name="T9" fmla="*/ 2147483647 h 27"/>
                <a:gd name="T10" fmla="*/ 2147483647 w 24"/>
                <a:gd name="T11" fmla="*/ 2147483647 h 27"/>
                <a:gd name="T12" fmla="*/ 2147483647 w 24"/>
                <a:gd name="T13" fmla="*/ 2147483647 h 27"/>
                <a:gd name="T14" fmla="*/ 2147483647 w 24"/>
                <a:gd name="T15" fmla="*/ 2147483647 h 27"/>
                <a:gd name="T16" fmla="*/ 2147483647 w 24"/>
                <a:gd name="T17" fmla="*/ 2147483647 h 27"/>
                <a:gd name="T18" fmla="*/ 2147483647 w 24"/>
                <a:gd name="T19" fmla="*/ 2147483647 h 27"/>
                <a:gd name="T20" fmla="*/ 2147483647 w 24"/>
                <a:gd name="T21" fmla="*/ 2147483647 h 27"/>
                <a:gd name="T22" fmla="*/ 2147483647 w 24"/>
                <a:gd name="T23" fmla="*/ 2147483647 h 27"/>
                <a:gd name="T24" fmla="*/ 2147483647 w 24"/>
                <a:gd name="T25" fmla="*/ 2147483647 h 27"/>
                <a:gd name="T26" fmla="*/ 2147483647 w 24"/>
                <a:gd name="T27" fmla="*/ 2147483647 h 27"/>
                <a:gd name="T28" fmla="*/ 0 w 24"/>
                <a:gd name="T29" fmla="*/ 0 h 27"/>
                <a:gd name="T30" fmla="*/ 0 w 24"/>
                <a:gd name="T31" fmla="*/ 2147483647 h 27"/>
                <a:gd name="T32" fmla="*/ 2147483647 w 24"/>
                <a:gd name="T33" fmla="*/ 2147483647 h 27"/>
                <a:gd name="T34" fmla="*/ 2147483647 w 24"/>
                <a:gd name="T35" fmla="*/ 2147483647 h 27"/>
                <a:gd name="T36" fmla="*/ 2147483647 w 24"/>
                <a:gd name="T37" fmla="*/ 2147483647 h 27"/>
                <a:gd name="T38" fmla="*/ 2147483647 w 24"/>
                <a:gd name="T39" fmla="*/ 2147483647 h 27"/>
                <a:gd name="T40" fmla="*/ 2147483647 w 24"/>
                <a:gd name="T41" fmla="*/ 2147483647 h 27"/>
                <a:gd name="T42" fmla="*/ 2147483647 w 24"/>
                <a:gd name="T43" fmla="*/ 2147483647 h 27"/>
                <a:gd name="T44" fmla="*/ 2147483647 w 24"/>
                <a:gd name="T45" fmla="*/ 2147483647 h 27"/>
                <a:gd name="T46" fmla="*/ 2147483647 w 24"/>
                <a:gd name="T47" fmla="*/ 2147483647 h 27"/>
                <a:gd name="T48" fmla="*/ 2147483647 w 24"/>
                <a:gd name="T49" fmla="*/ 2147483647 h 27"/>
                <a:gd name="T50" fmla="*/ 2147483647 w 24"/>
                <a:gd name="T51" fmla="*/ 2147483647 h 27"/>
                <a:gd name="T52" fmla="*/ 2147483647 w 24"/>
                <a:gd name="T53" fmla="*/ 2147483647 h 27"/>
                <a:gd name="T54" fmla="*/ 2147483647 w 24"/>
                <a:gd name="T55" fmla="*/ 2147483647 h 27"/>
                <a:gd name="T56" fmla="*/ 2147483647 w 24"/>
                <a:gd name="T57" fmla="*/ 2147483647 h 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4"/>
                <a:gd name="T88" fmla="*/ 0 h 27"/>
                <a:gd name="T89" fmla="*/ 24 w 24"/>
                <a:gd name="T90" fmla="*/ 27 h 2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4" h="27">
                  <a:moveTo>
                    <a:pt x="21" y="27"/>
                  </a:moveTo>
                  <a:lnTo>
                    <a:pt x="24" y="24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1" y="16"/>
                  </a:lnTo>
                  <a:lnTo>
                    <a:pt x="18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13" y="11"/>
                  </a:lnTo>
                  <a:lnTo>
                    <a:pt x="13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2" y="5"/>
                  </a:lnTo>
                  <a:lnTo>
                    <a:pt x="5" y="8"/>
                  </a:lnTo>
                  <a:lnTo>
                    <a:pt x="8" y="8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3" y="13"/>
                  </a:lnTo>
                  <a:lnTo>
                    <a:pt x="13" y="16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21" y="24"/>
                  </a:lnTo>
                  <a:lnTo>
                    <a:pt x="21" y="27"/>
                  </a:lnTo>
                  <a:close/>
                </a:path>
              </a:pathLst>
            </a:custGeom>
            <a:solidFill>
              <a:srgbClr val="90DB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419" name="Freeform 1285"/>
            <p:cNvSpPr>
              <a:spLocks/>
            </p:cNvSpPr>
            <p:nvPr/>
          </p:nvSpPr>
          <p:spPr bwMode="auto">
            <a:xfrm>
              <a:off x="7618413" y="4854575"/>
              <a:ext cx="130175" cy="106363"/>
            </a:xfrm>
            <a:custGeom>
              <a:avLst/>
              <a:gdLst>
                <a:gd name="T0" fmla="*/ 2147483647 w 34"/>
                <a:gd name="T1" fmla="*/ 0 h 26"/>
                <a:gd name="T2" fmla="*/ 2147483647 w 34"/>
                <a:gd name="T3" fmla="*/ 0 h 26"/>
                <a:gd name="T4" fmla="*/ 0 w 34"/>
                <a:gd name="T5" fmla="*/ 0 h 26"/>
                <a:gd name="T6" fmla="*/ 2147483647 w 34"/>
                <a:gd name="T7" fmla="*/ 0 h 26"/>
                <a:gd name="T8" fmla="*/ 2147483647 w 34"/>
                <a:gd name="T9" fmla="*/ 2147483647 h 26"/>
                <a:gd name="T10" fmla="*/ 2147483647 w 34"/>
                <a:gd name="T11" fmla="*/ 2147483647 h 26"/>
                <a:gd name="T12" fmla="*/ 2147483647 w 34"/>
                <a:gd name="T13" fmla="*/ 2147483647 h 26"/>
                <a:gd name="T14" fmla="*/ 2147483647 w 34"/>
                <a:gd name="T15" fmla="*/ 2147483647 h 26"/>
                <a:gd name="T16" fmla="*/ 2147483647 w 34"/>
                <a:gd name="T17" fmla="*/ 2147483647 h 26"/>
                <a:gd name="T18" fmla="*/ 2147483647 w 34"/>
                <a:gd name="T19" fmla="*/ 2147483647 h 26"/>
                <a:gd name="T20" fmla="*/ 2147483647 w 34"/>
                <a:gd name="T21" fmla="*/ 2147483647 h 26"/>
                <a:gd name="T22" fmla="*/ 2147483647 w 34"/>
                <a:gd name="T23" fmla="*/ 2147483647 h 26"/>
                <a:gd name="T24" fmla="*/ 2147483647 w 34"/>
                <a:gd name="T25" fmla="*/ 2147483647 h 26"/>
                <a:gd name="T26" fmla="*/ 2147483647 w 34"/>
                <a:gd name="T27" fmla="*/ 2147483647 h 26"/>
                <a:gd name="T28" fmla="*/ 2147483647 w 34"/>
                <a:gd name="T29" fmla="*/ 2147483647 h 26"/>
                <a:gd name="T30" fmla="*/ 2147483647 w 34"/>
                <a:gd name="T31" fmla="*/ 2147483647 h 26"/>
                <a:gd name="T32" fmla="*/ 2147483647 w 34"/>
                <a:gd name="T33" fmla="*/ 2147483647 h 26"/>
                <a:gd name="T34" fmla="*/ 2147483647 w 34"/>
                <a:gd name="T35" fmla="*/ 2147483647 h 26"/>
                <a:gd name="T36" fmla="*/ 2147483647 w 34"/>
                <a:gd name="T37" fmla="*/ 2147483647 h 26"/>
                <a:gd name="T38" fmla="*/ 2147483647 w 34"/>
                <a:gd name="T39" fmla="*/ 2147483647 h 26"/>
                <a:gd name="T40" fmla="*/ 2147483647 w 34"/>
                <a:gd name="T41" fmla="*/ 2147483647 h 26"/>
                <a:gd name="T42" fmla="*/ 2147483647 w 34"/>
                <a:gd name="T43" fmla="*/ 2147483647 h 26"/>
                <a:gd name="T44" fmla="*/ 2147483647 w 34"/>
                <a:gd name="T45" fmla="*/ 2147483647 h 26"/>
                <a:gd name="T46" fmla="*/ 2147483647 w 34"/>
                <a:gd name="T47" fmla="*/ 2147483647 h 26"/>
                <a:gd name="T48" fmla="*/ 2147483647 w 34"/>
                <a:gd name="T49" fmla="*/ 2147483647 h 26"/>
                <a:gd name="T50" fmla="*/ 2147483647 w 34"/>
                <a:gd name="T51" fmla="*/ 0 h 2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4"/>
                <a:gd name="T79" fmla="*/ 0 h 26"/>
                <a:gd name="T80" fmla="*/ 34 w 34"/>
                <a:gd name="T81" fmla="*/ 26 h 2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4" h="26">
                  <a:moveTo>
                    <a:pt x="10" y="0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8" y="5"/>
                  </a:lnTo>
                  <a:lnTo>
                    <a:pt x="13" y="13"/>
                  </a:lnTo>
                  <a:lnTo>
                    <a:pt x="16" y="13"/>
                  </a:lnTo>
                  <a:lnTo>
                    <a:pt x="24" y="18"/>
                  </a:lnTo>
                  <a:lnTo>
                    <a:pt x="29" y="21"/>
                  </a:lnTo>
                  <a:lnTo>
                    <a:pt x="32" y="24"/>
                  </a:lnTo>
                  <a:lnTo>
                    <a:pt x="32" y="26"/>
                  </a:lnTo>
                  <a:lnTo>
                    <a:pt x="34" y="26"/>
                  </a:lnTo>
                  <a:lnTo>
                    <a:pt x="32" y="24"/>
                  </a:lnTo>
                  <a:lnTo>
                    <a:pt x="32" y="21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6" y="16"/>
                  </a:lnTo>
                  <a:lnTo>
                    <a:pt x="24" y="16"/>
                  </a:lnTo>
                  <a:lnTo>
                    <a:pt x="21" y="13"/>
                  </a:lnTo>
                  <a:lnTo>
                    <a:pt x="18" y="13"/>
                  </a:lnTo>
                  <a:lnTo>
                    <a:pt x="16" y="10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0" y="5"/>
                  </a:lnTo>
                  <a:lnTo>
                    <a:pt x="10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90DB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420" name="Freeform 1286"/>
            <p:cNvSpPr>
              <a:spLocks/>
            </p:cNvSpPr>
            <p:nvPr/>
          </p:nvSpPr>
          <p:spPr bwMode="auto">
            <a:xfrm>
              <a:off x="6108700" y="5891213"/>
              <a:ext cx="139700" cy="114300"/>
            </a:xfrm>
            <a:custGeom>
              <a:avLst/>
              <a:gdLst>
                <a:gd name="T0" fmla="*/ 2147483647 w 37"/>
                <a:gd name="T1" fmla="*/ 2147483647 h 29"/>
                <a:gd name="T2" fmla="*/ 2147483647 w 37"/>
                <a:gd name="T3" fmla="*/ 2147483647 h 29"/>
                <a:gd name="T4" fmla="*/ 2147483647 w 37"/>
                <a:gd name="T5" fmla="*/ 2147483647 h 29"/>
                <a:gd name="T6" fmla="*/ 2147483647 w 37"/>
                <a:gd name="T7" fmla="*/ 2147483647 h 29"/>
                <a:gd name="T8" fmla="*/ 2147483647 w 37"/>
                <a:gd name="T9" fmla="*/ 2147483647 h 29"/>
                <a:gd name="T10" fmla="*/ 2147483647 w 37"/>
                <a:gd name="T11" fmla="*/ 2147483647 h 29"/>
                <a:gd name="T12" fmla="*/ 2147483647 w 37"/>
                <a:gd name="T13" fmla="*/ 2147483647 h 29"/>
                <a:gd name="T14" fmla="*/ 2147483647 w 37"/>
                <a:gd name="T15" fmla="*/ 2147483647 h 29"/>
                <a:gd name="T16" fmla="*/ 2147483647 w 37"/>
                <a:gd name="T17" fmla="*/ 2147483647 h 29"/>
                <a:gd name="T18" fmla="*/ 2147483647 w 37"/>
                <a:gd name="T19" fmla="*/ 2147483647 h 29"/>
                <a:gd name="T20" fmla="*/ 2147483647 w 37"/>
                <a:gd name="T21" fmla="*/ 2147483647 h 29"/>
                <a:gd name="T22" fmla="*/ 2147483647 w 37"/>
                <a:gd name="T23" fmla="*/ 2147483647 h 29"/>
                <a:gd name="T24" fmla="*/ 2147483647 w 37"/>
                <a:gd name="T25" fmla="*/ 0 h 29"/>
                <a:gd name="T26" fmla="*/ 2147483647 w 37"/>
                <a:gd name="T27" fmla="*/ 0 h 29"/>
                <a:gd name="T28" fmla="*/ 2147483647 w 37"/>
                <a:gd name="T29" fmla="*/ 2147483647 h 29"/>
                <a:gd name="T30" fmla="*/ 2147483647 w 37"/>
                <a:gd name="T31" fmla="*/ 2147483647 h 29"/>
                <a:gd name="T32" fmla="*/ 2147483647 w 37"/>
                <a:gd name="T33" fmla="*/ 2147483647 h 29"/>
                <a:gd name="T34" fmla="*/ 2147483647 w 37"/>
                <a:gd name="T35" fmla="*/ 2147483647 h 29"/>
                <a:gd name="T36" fmla="*/ 2147483647 w 37"/>
                <a:gd name="T37" fmla="*/ 2147483647 h 29"/>
                <a:gd name="T38" fmla="*/ 2147483647 w 37"/>
                <a:gd name="T39" fmla="*/ 2147483647 h 29"/>
                <a:gd name="T40" fmla="*/ 2147483647 w 37"/>
                <a:gd name="T41" fmla="*/ 2147483647 h 29"/>
                <a:gd name="T42" fmla="*/ 2147483647 w 37"/>
                <a:gd name="T43" fmla="*/ 2147483647 h 29"/>
                <a:gd name="T44" fmla="*/ 2147483647 w 37"/>
                <a:gd name="T45" fmla="*/ 2147483647 h 29"/>
                <a:gd name="T46" fmla="*/ 2147483647 w 37"/>
                <a:gd name="T47" fmla="*/ 2147483647 h 29"/>
                <a:gd name="T48" fmla="*/ 2147483647 w 37"/>
                <a:gd name="T49" fmla="*/ 2147483647 h 29"/>
                <a:gd name="T50" fmla="*/ 2147483647 w 37"/>
                <a:gd name="T51" fmla="*/ 2147483647 h 29"/>
                <a:gd name="T52" fmla="*/ 2147483647 w 37"/>
                <a:gd name="T53" fmla="*/ 2147483647 h 29"/>
                <a:gd name="T54" fmla="*/ 2147483647 w 37"/>
                <a:gd name="T55" fmla="*/ 2147483647 h 29"/>
                <a:gd name="T56" fmla="*/ 2147483647 w 37"/>
                <a:gd name="T57" fmla="*/ 2147483647 h 29"/>
                <a:gd name="T58" fmla="*/ 0 w 37"/>
                <a:gd name="T59" fmla="*/ 2147483647 h 29"/>
                <a:gd name="T60" fmla="*/ 2147483647 w 37"/>
                <a:gd name="T61" fmla="*/ 2147483647 h 29"/>
                <a:gd name="T62" fmla="*/ 2147483647 w 37"/>
                <a:gd name="T63" fmla="*/ 2147483647 h 29"/>
                <a:gd name="T64" fmla="*/ 2147483647 w 37"/>
                <a:gd name="T65" fmla="*/ 2147483647 h 29"/>
                <a:gd name="T66" fmla="*/ 2147483647 w 37"/>
                <a:gd name="T67" fmla="*/ 2147483647 h 29"/>
                <a:gd name="T68" fmla="*/ 2147483647 w 37"/>
                <a:gd name="T69" fmla="*/ 2147483647 h 29"/>
                <a:gd name="T70" fmla="*/ 2147483647 w 37"/>
                <a:gd name="T71" fmla="*/ 2147483647 h 29"/>
                <a:gd name="T72" fmla="*/ 2147483647 w 37"/>
                <a:gd name="T73" fmla="*/ 2147483647 h 29"/>
                <a:gd name="T74" fmla="*/ 2147483647 w 37"/>
                <a:gd name="T75" fmla="*/ 2147483647 h 29"/>
                <a:gd name="T76" fmla="*/ 2147483647 w 37"/>
                <a:gd name="T77" fmla="*/ 2147483647 h 29"/>
                <a:gd name="T78" fmla="*/ 2147483647 w 37"/>
                <a:gd name="T79" fmla="*/ 2147483647 h 2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7"/>
                <a:gd name="T121" fmla="*/ 0 h 29"/>
                <a:gd name="T122" fmla="*/ 37 w 37"/>
                <a:gd name="T123" fmla="*/ 29 h 2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7" h="29">
                  <a:moveTo>
                    <a:pt x="32" y="11"/>
                  </a:moveTo>
                  <a:lnTo>
                    <a:pt x="35" y="11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2" y="8"/>
                  </a:lnTo>
                  <a:lnTo>
                    <a:pt x="29" y="8"/>
                  </a:lnTo>
                  <a:lnTo>
                    <a:pt x="29" y="11"/>
                  </a:lnTo>
                  <a:lnTo>
                    <a:pt x="27" y="11"/>
                  </a:lnTo>
                  <a:lnTo>
                    <a:pt x="27" y="8"/>
                  </a:lnTo>
                  <a:lnTo>
                    <a:pt x="27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21" y="3"/>
                  </a:lnTo>
                  <a:lnTo>
                    <a:pt x="21" y="5"/>
                  </a:lnTo>
                  <a:lnTo>
                    <a:pt x="21" y="8"/>
                  </a:lnTo>
                  <a:lnTo>
                    <a:pt x="24" y="8"/>
                  </a:lnTo>
                  <a:lnTo>
                    <a:pt x="24" y="11"/>
                  </a:lnTo>
                  <a:lnTo>
                    <a:pt x="24" y="13"/>
                  </a:lnTo>
                  <a:lnTo>
                    <a:pt x="21" y="16"/>
                  </a:lnTo>
                  <a:lnTo>
                    <a:pt x="19" y="19"/>
                  </a:lnTo>
                  <a:lnTo>
                    <a:pt x="16" y="21"/>
                  </a:lnTo>
                  <a:lnTo>
                    <a:pt x="13" y="21"/>
                  </a:lnTo>
                  <a:lnTo>
                    <a:pt x="11" y="24"/>
                  </a:lnTo>
                  <a:lnTo>
                    <a:pt x="11" y="27"/>
                  </a:lnTo>
                  <a:lnTo>
                    <a:pt x="8" y="29"/>
                  </a:lnTo>
                  <a:lnTo>
                    <a:pt x="5" y="29"/>
                  </a:lnTo>
                  <a:lnTo>
                    <a:pt x="3" y="29"/>
                  </a:lnTo>
                  <a:lnTo>
                    <a:pt x="0" y="29"/>
                  </a:lnTo>
                  <a:lnTo>
                    <a:pt x="3" y="29"/>
                  </a:lnTo>
                  <a:lnTo>
                    <a:pt x="5" y="29"/>
                  </a:lnTo>
                  <a:lnTo>
                    <a:pt x="8" y="29"/>
                  </a:lnTo>
                  <a:lnTo>
                    <a:pt x="13" y="29"/>
                  </a:lnTo>
                  <a:lnTo>
                    <a:pt x="16" y="24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4" y="16"/>
                  </a:lnTo>
                  <a:lnTo>
                    <a:pt x="29" y="13"/>
                  </a:lnTo>
                  <a:lnTo>
                    <a:pt x="32" y="11"/>
                  </a:lnTo>
                  <a:close/>
                </a:path>
              </a:pathLst>
            </a:custGeom>
            <a:solidFill>
              <a:srgbClr val="90DB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421" name="Freeform 1287"/>
            <p:cNvSpPr>
              <a:spLocks/>
            </p:cNvSpPr>
            <p:nvPr/>
          </p:nvSpPr>
          <p:spPr bwMode="auto">
            <a:xfrm>
              <a:off x="7656513" y="4845050"/>
              <a:ext cx="322262" cy="139700"/>
            </a:xfrm>
            <a:custGeom>
              <a:avLst/>
              <a:gdLst>
                <a:gd name="T0" fmla="*/ 0 w 86"/>
                <a:gd name="T1" fmla="*/ 2147483647 h 35"/>
                <a:gd name="T2" fmla="*/ 2147483647 w 86"/>
                <a:gd name="T3" fmla="*/ 2147483647 h 35"/>
                <a:gd name="T4" fmla="*/ 2147483647 w 86"/>
                <a:gd name="T5" fmla="*/ 2147483647 h 35"/>
                <a:gd name="T6" fmla="*/ 2147483647 w 86"/>
                <a:gd name="T7" fmla="*/ 2147483647 h 35"/>
                <a:gd name="T8" fmla="*/ 2147483647 w 86"/>
                <a:gd name="T9" fmla="*/ 2147483647 h 35"/>
                <a:gd name="T10" fmla="*/ 2147483647 w 86"/>
                <a:gd name="T11" fmla="*/ 2147483647 h 35"/>
                <a:gd name="T12" fmla="*/ 2147483647 w 86"/>
                <a:gd name="T13" fmla="*/ 2147483647 h 35"/>
                <a:gd name="T14" fmla="*/ 2147483647 w 86"/>
                <a:gd name="T15" fmla="*/ 2147483647 h 35"/>
                <a:gd name="T16" fmla="*/ 2147483647 w 86"/>
                <a:gd name="T17" fmla="*/ 2147483647 h 35"/>
                <a:gd name="T18" fmla="*/ 2147483647 w 86"/>
                <a:gd name="T19" fmla="*/ 2147483647 h 35"/>
                <a:gd name="T20" fmla="*/ 2147483647 w 86"/>
                <a:gd name="T21" fmla="*/ 2147483647 h 35"/>
                <a:gd name="T22" fmla="*/ 2147483647 w 86"/>
                <a:gd name="T23" fmla="*/ 2147483647 h 35"/>
                <a:gd name="T24" fmla="*/ 2147483647 w 86"/>
                <a:gd name="T25" fmla="*/ 2147483647 h 35"/>
                <a:gd name="T26" fmla="*/ 2147483647 w 86"/>
                <a:gd name="T27" fmla="*/ 2147483647 h 35"/>
                <a:gd name="T28" fmla="*/ 2147483647 w 86"/>
                <a:gd name="T29" fmla="*/ 2147483647 h 35"/>
                <a:gd name="T30" fmla="*/ 2147483647 w 86"/>
                <a:gd name="T31" fmla="*/ 2147483647 h 35"/>
                <a:gd name="T32" fmla="*/ 2147483647 w 86"/>
                <a:gd name="T33" fmla="*/ 2147483647 h 35"/>
                <a:gd name="T34" fmla="*/ 2147483647 w 86"/>
                <a:gd name="T35" fmla="*/ 2147483647 h 35"/>
                <a:gd name="T36" fmla="*/ 2147483647 w 86"/>
                <a:gd name="T37" fmla="*/ 2147483647 h 35"/>
                <a:gd name="T38" fmla="*/ 2147483647 w 86"/>
                <a:gd name="T39" fmla="*/ 2147483647 h 35"/>
                <a:gd name="T40" fmla="*/ 2147483647 w 86"/>
                <a:gd name="T41" fmla="*/ 2147483647 h 35"/>
                <a:gd name="T42" fmla="*/ 2147483647 w 86"/>
                <a:gd name="T43" fmla="*/ 2147483647 h 35"/>
                <a:gd name="T44" fmla="*/ 2147483647 w 86"/>
                <a:gd name="T45" fmla="*/ 2147483647 h 35"/>
                <a:gd name="T46" fmla="*/ 2147483647 w 86"/>
                <a:gd name="T47" fmla="*/ 2147483647 h 35"/>
                <a:gd name="T48" fmla="*/ 2147483647 w 86"/>
                <a:gd name="T49" fmla="*/ 2147483647 h 35"/>
                <a:gd name="T50" fmla="*/ 2147483647 w 86"/>
                <a:gd name="T51" fmla="*/ 2147483647 h 35"/>
                <a:gd name="T52" fmla="*/ 2147483647 w 86"/>
                <a:gd name="T53" fmla="*/ 2147483647 h 35"/>
                <a:gd name="T54" fmla="*/ 2147483647 w 86"/>
                <a:gd name="T55" fmla="*/ 2147483647 h 35"/>
                <a:gd name="T56" fmla="*/ 2147483647 w 86"/>
                <a:gd name="T57" fmla="*/ 2147483647 h 35"/>
                <a:gd name="T58" fmla="*/ 2147483647 w 86"/>
                <a:gd name="T59" fmla="*/ 2147483647 h 35"/>
                <a:gd name="T60" fmla="*/ 2147483647 w 86"/>
                <a:gd name="T61" fmla="*/ 2147483647 h 35"/>
                <a:gd name="T62" fmla="*/ 2147483647 w 86"/>
                <a:gd name="T63" fmla="*/ 2147483647 h 35"/>
                <a:gd name="T64" fmla="*/ 2147483647 w 86"/>
                <a:gd name="T65" fmla="*/ 2147483647 h 35"/>
                <a:gd name="T66" fmla="*/ 2147483647 w 86"/>
                <a:gd name="T67" fmla="*/ 2147483647 h 35"/>
                <a:gd name="T68" fmla="*/ 2147483647 w 86"/>
                <a:gd name="T69" fmla="*/ 2147483647 h 35"/>
                <a:gd name="T70" fmla="*/ 2147483647 w 86"/>
                <a:gd name="T71" fmla="*/ 2147483647 h 35"/>
                <a:gd name="T72" fmla="*/ 2147483647 w 86"/>
                <a:gd name="T73" fmla="*/ 2147483647 h 35"/>
                <a:gd name="T74" fmla="*/ 2147483647 w 86"/>
                <a:gd name="T75" fmla="*/ 2147483647 h 35"/>
                <a:gd name="T76" fmla="*/ 2147483647 w 86"/>
                <a:gd name="T77" fmla="*/ 2147483647 h 35"/>
                <a:gd name="T78" fmla="*/ 2147483647 w 86"/>
                <a:gd name="T79" fmla="*/ 2147483647 h 35"/>
                <a:gd name="T80" fmla="*/ 2147483647 w 86"/>
                <a:gd name="T81" fmla="*/ 2147483647 h 35"/>
                <a:gd name="T82" fmla="*/ 2147483647 w 86"/>
                <a:gd name="T83" fmla="*/ 0 h 35"/>
                <a:gd name="T84" fmla="*/ 2147483647 w 86"/>
                <a:gd name="T85" fmla="*/ 0 h 35"/>
                <a:gd name="T86" fmla="*/ 0 w 86"/>
                <a:gd name="T87" fmla="*/ 2147483647 h 3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6"/>
                <a:gd name="T133" fmla="*/ 0 h 35"/>
                <a:gd name="T134" fmla="*/ 86 w 86"/>
                <a:gd name="T135" fmla="*/ 35 h 3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6" h="35">
                  <a:moveTo>
                    <a:pt x="0" y="3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3"/>
                  </a:lnTo>
                  <a:lnTo>
                    <a:pt x="11" y="3"/>
                  </a:lnTo>
                  <a:lnTo>
                    <a:pt x="14" y="3"/>
                  </a:lnTo>
                  <a:lnTo>
                    <a:pt x="16" y="3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5"/>
                  </a:lnTo>
                  <a:lnTo>
                    <a:pt x="27" y="5"/>
                  </a:lnTo>
                  <a:lnTo>
                    <a:pt x="27" y="8"/>
                  </a:lnTo>
                  <a:lnTo>
                    <a:pt x="30" y="11"/>
                  </a:lnTo>
                  <a:lnTo>
                    <a:pt x="32" y="13"/>
                  </a:lnTo>
                  <a:lnTo>
                    <a:pt x="35" y="13"/>
                  </a:lnTo>
                  <a:lnTo>
                    <a:pt x="35" y="11"/>
                  </a:lnTo>
                  <a:lnTo>
                    <a:pt x="38" y="8"/>
                  </a:lnTo>
                  <a:lnTo>
                    <a:pt x="40" y="8"/>
                  </a:lnTo>
                  <a:lnTo>
                    <a:pt x="43" y="5"/>
                  </a:lnTo>
                  <a:lnTo>
                    <a:pt x="46" y="5"/>
                  </a:lnTo>
                  <a:lnTo>
                    <a:pt x="48" y="8"/>
                  </a:lnTo>
                  <a:lnTo>
                    <a:pt x="48" y="11"/>
                  </a:lnTo>
                  <a:lnTo>
                    <a:pt x="51" y="13"/>
                  </a:lnTo>
                  <a:lnTo>
                    <a:pt x="56" y="13"/>
                  </a:lnTo>
                  <a:lnTo>
                    <a:pt x="59" y="13"/>
                  </a:lnTo>
                  <a:lnTo>
                    <a:pt x="62" y="13"/>
                  </a:lnTo>
                  <a:lnTo>
                    <a:pt x="64" y="13"/>
                  </a:lnTo>
                  <a:lnTo>
                    <a:pt x="67" y="13"/>
                  </a:lnTo>
                  <a:lnTo>
                    <a:pt x="70" y="13"/>
                  </a:lnTo>
                  <a:lnTo>
                    <a:pt x="72" y="13"/>
                  </a:lnTo>
                  <a:lnTo>
                    <a:pt x="75" y="13"/>
                  </a:lnTo>
                  <a:lnTo>
                    <a:pt x="75" y="11"/>
                  </a:lnTo>
                  <a:lnTo>
                    <a:pt x="78" y="11"/>
                  </a:lnTo>
                  <a:lnTo>
                    <a:pt x="80" y="11"/>
                  </a:lnTo>
                  <a:lnTo>
                    <a:pt x="80" y="13"/>
                  </a:lnTo>
                  <a:lnTo>
                    <a:pt x="80" y="16"/>
                  </a:lnTo>
                  <a:lnTo>
                    <a:pt x="80" y="19"/>
                  </a:lnTo>
                  <a:lnTo>
                    <a:pt x="80" y="21"/>
                  </a:lnTo>
                  <a:lnTo>
                    <a:pt x="83" y="24"/>
                  </a:lnTo>
                  <a:lnTo>
                    <a:pt x="83" y="27"/>
                  </a:lnTo>
                  <a:lnTo>
                    <a:pt x="83" y="32"/>
                  </a:lnTo>
                  <a:lnTo>
                    <a:pt x="86" y="35"/>
                  </a:lnTo>
                  <a:lnTo>
                    <a:pt x="83" y="35"/>
                  </a:lnTo>
                  <a:lnTo>
                    <a:pt x="83" y="32"/>
                  </a:lnTo>
                  <a:lnTo>
                    <a:pt x="86" y="27"/>
                  </a:lnTo>
                  <a:lnTo>
                    <a:pt x="86" y="24"/>
                  </a:lnTo>
                  <a:lnTo>
                    <a:pt x="83" y="21"/>
                  </a:lnTo>
                  <a:lnTo>
                    <a:pt x="83" y="19"/>
                  </a:lnTo>
                  <a:lnTo>
                    <a:pt x="83" y="16"/>
                  </a:lnTo>
                  <a:lnTo>
                    <a:pt x="83" y="13"/>
                  </a:lnTo>
                  <a:lnTo>
                    <a:pt x="83" y="11"/>
                  </a:lnTo>
                  <a:lnTo>
                    <a:pt x="80" y="11"/>
                  </a:lnTo>
                  <a:lnTo>
                    <a:pt x="78" y="8"/>
                  </a:lnTo>
                  <a:lnTo>
                    <a:pt x="75" y="11"/>
                  </a:lnTo>
                  <a:lnTo>
                    <a:pt x="72" y="11"/>
                  </a:lnTo>
                  <a:lnTo>
                    <a:pt x="70" y="11"/>
                  </a:lnTo>
                  <a:lnTo>
                    <a:pt x="67" y="11"/>
                  </a:lnTo>
                  <a:lnTo>
                    <a:pt x="64" y="11"/>
                  </a:lnTo>
                  <a:lnTo>
                    <a:pt x="62" y="11"/>
                  </a:lnTo>
                  <a:lnTo>
                    <a:pt x="62" y="13"/>
                  </a:lnTo>
                  <a:lnTo>
                    <a:pt x="59" y="13"/>
                  </a:lnTo>
                  <a:lnTo>
                    <a:pt x="56" y="13"/>
                  </a:lnTo>
                  <a:lnTo>
                    <a:pt x="54" y="11"/>
                  </a:lnTo>
                  <a:lnTo>
                    <a:pt x="51" y="11"/>
                  </a:lnTo>
                  <a:lnTo>
                    <a:pt x="48" y="8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5" y="8"/>
                  </a:lnTo>
                  <a:lnTo>
                    <a:pt x="32" y="8"/>
                  </a:lnTo>
                  <a:lnTo>
                    <a:pt x="32" y="11"/>
                  </a:lnTo>
                  <a:lnTo>
                    <a:pt x="30" y="8"/>
                  </a:lnTo>
                  <a:lnTo>
                    <a:pt x="30" y="5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16" y="3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0DB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422" name="Freeform 1288"/>
            <p:cNvSpPr>
              <a:spLocks/>
            </p:cNvSpPr>
            <p:nvPr/>
          </p:nvSpPr>
          <p:spPr bwMode="auto">
            <a:xfrm>
              <a:off x="5176838" y="5065713"/>
              <a:ext cx="860425" cy="255587"/>
            </a:xfrm>
            <a:custGeom>
              <a:avLst/>
              <a:gdLst>
                <a:gd name="T0" fmla="*/ 2147483647 w 229"/>
                <a:gd name="T1" fmla="*/ 2147483647 h 64"/>
                <a:gd name="T2" fmla="*/ 2147483647 w 229"/>
                <a:gd name="T3" fmla="*/ 2147483647 h 64"/>
                <a:gd name="T4" fmla="*/ 2147483647 w 229"/>
                <a:gd name="T5" fmla="*/ 2147483647 h 64"/>
                <a:gd name="T6" fmla="*/ 2147483647 w 229"/>
                <a:gd name="T7" fmla="*/ 2147483647 h 64"/>
                <a:gd name="T8" fmla="*/ 2147483647 w 229"/>
                <a:gd name="T9" fmla="*/ 2147483647 h 64"/>
                <a:gd name="T10" fmla="*/ 2147483647 w 229"/>
                <a:gd name="T11" fmla="*/ 2147483647 h 64"/>
                <a:gd name="T12" fmla="*/ 2147483647 w 229"/>
                <a:gd name="T13" fmla="*/ 2147483647 h 64"/>
                <a:gd name="T14" fmla="*/ 2147483647 w 229"/>
                <a:gd name="T15" fmla="*/ 2147483647 h 64"/>
                <a:gd name="T16" fmla="*/ 2147483647 w 229"/>
                <a:gd name="T17" fmla="*/ 2147483647 h 64"/>
                <a:gd name="T18" fmla="*/ 2147483647 w 229"/>
                <a:gd name="T19" fmla="*/ 2147483647 h 64"/>
                <a:gd name="T20" fmla="*/ 2147483647 w 229"/>
                <a:gd name="T21" fmla="*/ 2147483647 h 64"/>
                <a:gd name="T22" fmla="*/ 2147483647 w 229"/>
                <a:gd name="T23" fmla="*/ 2147483647 h 64"/>
                <a:gd name="T24" fmla="*/ 2147483647 w 229"/>
                <a:gd name="T25" fmla="*/ 2147483647 h 64"/>
                <a:gd name="T26" fmla="*/ 2147483647 w 229"/>
                <a:gd name="T27" fmla="*/ 2147483647 h 64"/>
                <a:gd name="T28" fmla="*/ 2147483647 w 229"/>
                <a:gd name="T29" fmla="*/ 2147483647 h 64"/>
                <a:gd name="T30" fmla="*/ 2147483647 w 229"/>
                <a:gd name="T31" fmla="*/ 2147483647 h 64"/>
                <a:gd name="T32" fmla="*/ 2147483647 w 229"/>
                <a:gd name="T33" fmla="*/ 2147483647 h 64"/>
                <a:gd name="T34" fmla="*/ 2147483647 w 229"/>
                <a:gd name="T35" fmla="*/ 2147483647 h 64"/>
                <a:gd name="T36" fmla="*/ 2147483647 w 229"/>
                <a:gd name="T37" fmla="*/ 2147483647 h 64"/>
                <a:gd name="T38" fmla="*/ 2147483647 w 229"/>
                <a:gd name="T39" fmla="*/ 2147483647 h 64"/>
                <a:gd name="T40" fmla="*/ 2147483647 w 229"/>
                <a:gd name="T41" fmla="*/ 2147483647 h 64"/>
                <a:gd name="T42" fmla="*/ 2147483647 w 229"/>
                <a:gd name="T43" fmla="*/ 2147483647 h 64"/>
                <a:gd name="T44" fmla="*/ 2147483647 w 229"/>
                <a:gd name="T45" fmla="*/ 2147483647 h 64"/>
                <a:gd name="T46" fmla="*/ 2147483647 w 229"/>
                <a:gd name="T47" fmla="*/ 2147483647 h 64"/>
                <a:gd name="T48" fmla="*/ 2147483647 w 229"/>
                <a:gd name="T49" fmla="*/ 0 h 64"/>
                <a:gd name="T50" fmla="*/ 2147483647 w 229"/>
                <a:gd name="T51" fmla="*/ 0 h 64"/>
                <a:gd name="T52" fmla="*/ 2147483647 w 229"/>
                <a:gd name="T53" fmla="*/ 0 h 64"/>
                <a:gd name="T54" fmla="*/ 2147483647 w 229"/>
                <a:gd name="T55" fmla="*/ 2147483647 h 64"/>
                <a:gd name="T56" fmla="*/ 2147483647 w 229"/>
                <a:gd name="T57" fmla="*/ 2147483647 h 64"/>
                <a:gd name="T58" fmla="*/ 2147483647 w 229"/>
                <a:gd name="T59" fmla="*/ 2147483647 h 64"/>
                <a:gd name="T60" fmla="*/ 2147483647 w 229"/>
                <a:gd name="T61" fmla="*/ 2147483647 h 64"/>
                <a:gd name="T62" fmla="*/ 2147483647 w 229"/>
                <a:gd name="T63" fmla="*/ 2147483647 h 64"/>
                <a:gd name="T64" fmla="*/ 2147483647 w 229"/>
                <a:gd name="T65" fmla="*/ 2147483647 h 64"/>
                <a:gd name="T66" fmla="*/ 2147483647 w 229"/>
                <a:gd name="T67" fmla="*/ 2147483647 h 64"/>
                <a:gd name="T68" fmla="*/ 2147483647 w 229"/>
                <a:gd name="T69" fmla="*/ 2147483647 h 64"/>
                <a:gd name="T70" fmla="*/ 2147483647 w 229"/>
                <a:gd name="T71" fmla="*/ 2147483647 h 64"/>
                <a:gd name="T72" fmla="*/ 2147483647 w 229"/>
                <a:gd name="T73" fmla="*/ 2147483647 h 64"/>
                <a:gd name="T74" fmla="*/ 2147483647 w 229"/>
                <a:gd name="T75" fmla="*/ 2147483647 h 64"/>
                <a:gd name="T76" fmla="*/ 2147483647 w 229"/>
                <a:gd name="T77" fmla="*/ 2147483647 h 64"/>
                <a:gd name="T78" fmla="*/ 2147483647 w 229"/>
                <a:gd name="T79" fmla="*/ 2147483647 h 64"/>
                <a:gd name="T80" fmla="*/ 2147483647 w 229"/>
                <a:gd name="T81" fmla="*/ 2147483647 h 64"/>
                <a:gd name="T82" fmla="*/ 2147483647 w 229"/>
                <a:gd name="T83" fmla="*/ 2147483647 h 64"/>
                <a:gd name="T84" fmla="*/ 2147483647 w 229"/>
                <a:gd name="T85" fmla="*/ 2147483647 h 64"/>
                <a:gd name="T86" fmla="*/ 2147483647 w 229"/>
                <a:gd name="T87" fmla="*/ 2147483647 h 64"/>
                <a:gd name="T88" fmla="*/ 2147483647 w 229"/>
                <a:gd name="T89" fmla="*/ 2147483647 h 64"/>
                <a:gd name="T90" fmla="*/ 2147483647 w 229"/>
                <a:gd name="T91" fmla="*/ 2147483647 h 64"/>
                <a:gd name="T92" fmla="*/ 2147483647 w 229"/>
                <a:gd name="T93" fmla="*/ 2147483647 h 64"/>
                <a:gd name="T94" fmla="*/ 2147483647 w 229"/>
                <a:gd name="T95" fmla="*/ 2147483647 h 64"/>
                <a:gd name="T96" fmla="*/ 2147483647 w 229"/>
                <a:gd name="T97" fmla="*/ 2147483647 h 6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29"/>
                <a:gd name="T148" fmla="*/ 0 h 64"/>
                <a:gd name="T149" fmla="*/ 229 w 229"/>
                <a:gd name="T150" fmla="*/ 64 h 6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29" h="64">
                  <a:moveTo>
                    <a:pt x="224" y="61"/>
                  </a:moveTo>
                  <a:lnTo>
                    <a:pt x="227" y="64"/>
                  </a:lnTo>
                  <a:lnTo>
                    <a:pt x="227" y="61"/>
                  </a:lnTo>
                  <a:lnTo>
                    <a:pt x="227" y="59"/>
                  </a:lnTo>
                  <a:lnTo>
                    <a:pt x="227" y="56"/>
                  </a:lnTo>
                  <a:lnTo>
                    <a:pt x="227" y="51"/>
                  </a:lnTo>
                  <a:lnTo>
                    <a:pt x="229" y="48"/>
                  </a:lnTo>
                  <a:lnTo>
                    <a:pt x="229" y="45"/>
                  </a:lnTo>
                  <a:lnTo>
                    <a:pt x="227" y="43"/>
                  </a:lnTo>
                  <a:lnTo>
                    <a:pt x="227" y="37"/>
                  </a:lnTo>
                  <a:lnTo>
                    <a:pt x="227" y="35"/>
                  </a:lnTo>
                  <a:lnTo>
                    <a:pt x="227" y="32"/>
                  </a:lnTo>
                  <a:lnTo>
                    <a:pt x="224" y="29"/>
                  </a:lnTo>
                  <a:lnTo>
                    <a:pt x="221" y="27"/>
                  </a:lnTo>
                  <a:lnTo>
                    <a:pt x="219" y="27"/>
                  </a:lnTo>
                  <a:lnTo>
                    <a:pt x="219" y="24"/>
                  </a:lnTo>
                  <a:lnTo>
                    <a:pt x="213" y="24"/>
                  </a:lnTo>
                  <a:lnTo>
                    <a:pt x="211" y="24"/>
                  </a:lnTo>
                  <a:lnTo>
                    <a:pt x="208" y="24"/>
                  </a:lnTo>
                  <a:lnTo>
                    <a:pt x="205" y="27"/>
                  </a:lnTo>
                  <a:lnTo>
                    <a:pt x="203" y="27"/>
                  </a:lnTo>
                  <a:lnTo>
                    <a:pt x="200" y="27"/>
                  </a:lnTo>
                  <a:lnTo>
                    <a:pt x="197" y="27"/>
                  </a:lnTo>
                  <a:lnTo>
                    <a:pt x="195" y="27"/>
                  </a:lnTo>
                  <a:lnTo>
                    <a:pt x="192" y="29"/>
                  </a:lnTo>
                  <a:lnTo>
                    <a:pt x="189" y="29"/>
                  </a:lnTo>
                  <a:lnTo>
                    <a:pt x="187" y="29"/>
                  </a:lnTo>
                  <a:lnTo>
                    <a:pt x="184" y="29"/>
                  </a:lnTo>
                  <a:lnTo>
                    <a:pt x="181" y="27"/>
                  </a:lnTo>
                  <a:lnTo>
                    <a:pt x="179" y="27"/>
                  </a:lnTo>
                  <a:lnTo>
                    <a:pt x="176" y="27"/>
                  </a:lnTo>
                  <a:lnTo>
                    <a:pt x="173" y="27"/>
                  </a:lnTo>
                  <a:lnTo>
                    <a:pt x="171" y="27"/>
                  </a:lnTo>
                  <a:lnTo>
                    <a:pt x="168" y="27"/>
                  </a:lnTo>
                  <a:lnTo>
                    <a:pt x="163" y="27"/>
                  </a:lnTo>
                  <a:lnTo>
                    <a:pt x="160" y="27"/>
                  </a:lnTo>
                  <a:lnTo>
                    <a:pt x="157" y="27"/>
                  </a:lnTo>
                  <a:lnTo>
                    <a:pt x="155" y="24"/>
                  </a:lnTo>
                  <a:lnTo>
                    <a:pt x="152" y="21"/>
                  </a:lnTo>
                  <a:lnTo>
                    <a:pt x="149" y="19"/>
                  </a:lnTo>
                  <a:lnTo>
                    <a:pt x="147" y="19"/>
                  </a:lnTo>
                  <a:lnTo>
                    <a:pt x="147" y="16"/>
                  </a:lnTo>
                  <a:lnTo>
                    <a:pt x="144" y="16"/>
                  </a:lnTo>
                  <a:lnTo>
                    <a:pt x="141" y="16"/>
                  </a:lnTo>
                  <a:lnTo>
                    <a:pt x="139" y="16"/>
                  </a:lnTo>
                  <a:lnTo>
                    <a:pt x="139" y="19"/>
                  </a:lnTo>
                  <a:lnTo>
                    <a:pt x="136" y="19"/>
                  </a:lnTo>
                  <a:lnTo>
                    <a:pt x="133" y="21"/>
                  </a:lnTo>
                  <a:lnTo>
                    <a:pt x="133" y="24"/>
                  </a:lnTo>
                  <a:lnTo>
                    <a:pt x="131" y="27"/>
                  </a:lnTo>
                  <a:lnTo>
                    <a:pt x="128" y="27"/>
                  </a:lnTo>
                  <a:lnTo>
                    <a:pt x="123" y="29"/>
                  </a:lnTo>
                  <a:lnTo>
                    <a:pt x="120" y="29"/>
                  </a:lnTo>
                  <a:lnTo>
                    <a:pt x="115" y="32"/>
                  </a:lnTo>
                  <a:lnTo>
                    <a:pt x="112" y="32"/>
                  </a:lnTo>
                  <a:lnTo>
                    <a:pt x="109" y="32"/>
                  </a:lnTo>
                  <a:lnTo>
                    <a:pt x="107" y="32"/>
                  </a:lnTo>
                  <a:lnTo>
                    <a:pt x="104" y="29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6" y="29"/>
                  </a:lnTo>
                  <a:lnTo>
                    <a:pt x="93" y="29"/>
                  </a:lnTo>
                  <a:lnTo>
                    <a:pt x="91" y="29"/>
                  </a:lnTo>
                  <a:lnTo>
                    <a:pt x="88" y="32"/>
                  </a:lnTo>
                  <a:lnTo>
                    <a:pt x="85" y="32"/>
                  </a:lnTo>
                  <a:lnTo>
                    <a:pt x="83" y="32"/>
                  </a:lnTo>
                  <a:lnTo>
                    <a:pt x="80" y="32"/>
                  </a:lnTo>
                  <a:lnTo>
                    <a:pt x="77" y="35"/>
                  </a:lnTo>
                  <a:lnTo>
                    <a:pt x="77" y="37"/>
                  </a:lnTo>
                  <a:lnTo>
                    <a:pt x="75" y="40"/>
                  </a:lnTo>
                  <a:lnTo>
                    <a:pt x="72" y="43"/>
                  </a:lnTo>
                  <a:lnTo>
                    <a:pt x="69" y="43"/>
                  </a:lnTo>
                  <a:lnTo>
                    <a:pt x="67" y="45"/>
                  </a:lnTo>
                  <a:lnTo>
                    <a:pt x="64" y="45"/>
                  </a:lnTo>
                  <a:lnTo>
                    <a:pt x="61" y="45"/>
                  </a:lnTo>
                  <a:lnTo>
                    <a:pt x="59" y="45"/>
                  </a:lnTo>
                  <a:lnTo>
                    <a:pt x="56" y="45"/>
                  </a:lnTo>
                  <a:lnTo>
                    <a:pt x="51" y="45"/>
                  </a:lnTo>
                  <a:lnTo>
                    <a:pt x="48" y="45"/>
                  </a:lnTo>
                  <a:lnTo>
                    <a:pt x="43" y="45"/>
                  </a:lnTo>
                  <a:lnTo>
                    <a:pt x="40" y="45"/>
                  </a:lnTo>
                  <a:lnTo>
                    <a:pt x="37" y="43"/>
                  </a:lnTo>
                  <a:lnTo>
                    <a:pt x="35" y="40"/>
                  </a:lnTo>
                  <a:lnTo>
                    <a:pt x="35" y="37"/>
                  </a:lnTo>
                  <a:lnTo>
                    <a:pt x="35" y="35"/>
                  </a:lnTo>
                  <a:lnTo>
                    <a:pt x="35" y="32"/>
                  </a:lnTo>
                  <a:lnTo>
                    <a:pt x="37" y="32"/>
                  </a:lnTo>
                  <a:lnTo>
                    <a:pt x="40" y="29"/>
                  </a:lnTo>
                  <a:lnTo>
                    <a:pt x="43" y="27"/>
                  </a:lnTo>
                  <a:lnTo>
                    <a:pt x="43" y="24"/>
                  </a:lnTo>
                  <a:lnTo>
                    <a:pt x="40" y="21"/>
                  </a:lnTo>
                  <a:lnTo>
                    <a:pt x="37" y="19"/>
                  </a:lnTo>
                  <a:lnTo>
                    <a:pt x="37" y="16"/>
                  </a:lnTo>
                  <a:lnTo>
                    <a:pt x="35" y="11"/>
                  </a:lnTo>
                  <a:lnTo>
                    <a:pt x="32" y="8"/>
                  </a:lnTo>
                  <a:lnTo>
                    <a:pt x="32" y="5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1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7" y="3"/>
                  </a:lnTo>
                  <a:lnTo>
                    <a:pt x="29" y="3"/>
                  </a:lnTo>
                  <a:lnTo>
                    <a:pt x="32" y="5"/>
                  </a:lnTo>
                  <a:lnTo>
                    <a:pt x="32" y="8"/>
                  </a:lnTo>
                  <a:lnTo>
                    <a:pt x="32" y="13"/>
                  </a:lnTo>
                  <a:lnTo>
                    <a:pt x="35" y="16"/>
                  </a:lnTo>
                  <a:lnTo>
                    <a:pt x="35" y="19"/>
                  </a:lnTo>
                  <a:lnTo>
                    <a:pt x="37" y="21"/>
                  </a:lnTo>
                  <a:lnTo>
                    <a:pt x="40" y="24"/>
                  </a:lnTo>
                  <a:lnTo>
                    <a:pt x="40" y="27"/>
                  </a:lnTo>
                  <a:lnTo>
                    <a:pt x="37" y="29"/>
                  </a:lnTo>
                  <a:lnTo>
                    <a:pt x="35" y="32"/>
                  </a:lnTo>
                  <a:lnTo>
                    <a:pt x="32" y="35"/>
                  </a:lnTo>
                  <a:lnTo>
                    <a:pt x="32" y="37"/>
                  </a:lnTo>
                  <a:lnTo>
                    <a:pt x="32" y="40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7" y="45"/>
                  </a:lnTo>
                  <a:lnTo>
                    <a:pt x="40" y="45"/>
                  </a:lnTo>
                  <a:lnTo>
                    <a:pt x="45" y="45"/>
                  </a:lnTo>
                  <a:lnTo>
                    <a:pt x="48" y="48"/>
                  </a:lnTo>
                  <a:lnTo>
                    <a:pt x="53" y="45"/>
                  </a:lnTo>
                  <a:lnTo>
                    <a:pt x="56" y="45"/>
                  </a:lnTo>
                  <a:lnTo>
                    <a:pt x="59" y="45"/>
                  </a:lnTo>
                  <a:lnTo>
                    <a:pt x="64" y="45"/>
                  </a:lnTo>
                  <a:lnTo>
                    <a:pt x="67" y="45"/>
                  </a:lnTo>
                  <a:lnTo>
                    <a:pt x="69" y="45"/>
                  </a:lnTo>
                  <a:lnTo>
                    <a:pt x="72" y="43"/>
                  </a:lnTo>
                  <a:lnTo>
                    <a:pt x="75" y="43"/>
                  </a:lnTo>
                  <a:lnTo>
                    <a:pt x="77" y="37"/>
                  </a:lnTo>
                  <a:lnTo>
                    <a:pt x="80" y="35"/>
                  </a:lnTo>
                  <a:lnTo>
                    <a:pt x="83" y="32"/>
                  </a:lnTo>
                  <a:lnTo>
                    <a:pt x="85" y="32"/>
                  </a:lnTo>
                  <a:lnTo>
                    <a:pt x="91" y="32"/>
                  </a:lnTo>
                  <a:lnTo>
                    <a:pt x="96" y="32"/>
                  </a:lnTo>
                  <a:lnTo>
                    <a:pt x="99" y="32"/>
                  </a:lnTo>
                  <a:lnTo>
                    <a:pt x="101" y="32"/>
                  </a:lnTo>
                  <a:lnTo>
                    <a:pt x="107" y="32"/>
                  </a:lnTo>
                  <a:lnTo>
                    <a:pt x="107" y="35"/>
                  </a:lnTo>
                  <a:lnTo>
                    <a:pt x="109" y="35"/>
                  </a:lnTo>
                  <a:lnTo>
                    <a:pt x="112" y="35"/>
                  </a:lnTo>
                  <a:lnTo>
                    <a:pt x="117" y="32"/>
                  </a:lnTo>
                  <a:lnTo>
                    <a:pt x="123" y="32"/>
                  </a:lnTo>
                  <a:lnTo>
                    <a:pt x="125" y="29"/>
                  </a:lnTo>
                  <a:lnTo>
                    <a:pt x="128" y="29"/>
                  </a:lnTo>
                  <a:lnTo>
                    <a:pt x="131" y="27"/>
                  </a:lnTo>
                  <a:lnTo>
                    <a:pt x="133" y="24"/>
                  </a:lnTo>
                  <a:lnTo>
                    <a:pt x="136" y="24"/>
                  </a:lnTo>
                  <a:lnTo>
                    <a:pt x="136" y="21"/>
                  </a:lnTo>
                  <a:lnTo>
                    <a:pt x="139" y="21"/>
                  </a:lnTo>
                  <a:lnTo>
                    <a:pt x="139" y="19"/>
                  </a:lnTo>
                  <a:lnTo>
                    <a:pt x="141" y="19"/>
                  </a:lnTo>
                  <a:lnTo>
                    <a:pt x="144" y="19"/>
                  </a:lnTo>
                  <a:lnTo>
                    <a:pt x="147" y="19"/>
                  </a:lnTo>
                  <a:lnTo>
                    <a:pt x="149" y="21"/>
                  </a:lnTo>
                  <a:lnTo>
                    <a:pt x="152" y="24"/>
                  </a:lnTo>
                  <a:lnTo>
                    <a:pt x="155" y="27"/>
                  </a:lnTo>
                  <a:lnTo>
                    <a:pt x="160" y="27"/>
                  </a:lnTo>
                  <a:lnTo>
                    <a:pt x="163" y="29"/>
                  </a:lnTo>
                  <a:lnTo>
                    <a:pt x="165" y="29"/>
                  </a:lnTo>
                  <a:lnTo>
                    <a:pt x="168" y="29"/>
                  </a:lnTo>
                  <a:lnTo>
                    <a:pt x="171" y="29"/>
                  </a:lnTo>
                  <a:lnTo>
                    <a:pt x="173" y="27"/>
                  </a:lnTo>
                  <a:lnTo>
                    <a:pt x="176" y="27"/>
                  </a:lnTo>
                  <a:lnTo>
                    <a:pt x="179" y="27"/>
                  </a:lnTo>
                  <a:lnTo>
                    <a:pt x="181" y="29"/>
                  </a:lnTo>
                  <a:lnTo>
                    <a:pt x="184" y="29"/>
                  </a:lnTo>
                  <a:lnTo>
                    <a:pt x="187" y="29"/>
                  </a:lnTo>
                  <a:lnTo>
                    <a:pt x="192" y="29"/>
                  </a:lnTo>
                  <a:lnTo>
                    <a:pt x="195" y="29"/>
                  </a:lnTo>
                  <a:lnTo>
                    <a:pt x="200" y="29"/>
                  </a:lnTo>
                  <a:lnTo>
                    <a:pt x="203" y="29"/>
                  </a:lnTo>
                  <a:lnTo>
                    <a:pt x="208" y="27"/>
                  </a:lnTo>
                  <a:lnTo>
                    <a:pt x="213" y="27"/>
                  </a:lnTo>
                  <a:lnTo>
                    <a:pt x="216" y="27"/>
                  </a:lnTo>
                  <a:lnTo>
                    <a:pt x="219" y="27"/>
                  </a:lnTo>
                  <a:lnTo>
                    <a:pt x="221" y="29"/>
                  </a:lnTo>
                  <a:lnTo>
                    <a:pt x="224" y="32"/>
                  </a:lnTo>
                  <a:lnTo>
                    <a:pt x="224" y="35"/>
                  </a:lnTo>
                  <a:lnTo>
                    <a:pt x="227" y="37"/>
                  </a:lnTo>
                  <a:lnTo>
                    <a:pt x="227" y="43"/>
                  </a:lnTo>
                  <a:lnTo>
                    <a:pt x="227" y="45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7" y="56"/>
                  </a:lnTo>
                  <a:lnTo>
                    <a:pt x="224" y="59"/>
                  </a:lnTo>
                  <a:lnTo>
                    <a:pt x="227" y="59"/>
                  </a:lnTo>
                  <a:lnTo>
                    <a:pt x="224" y="61"/>
                  </a:lnTo>
                  <a:close/>
                </a:path>
              </a:pathLst>
            </a:custGeom>
            <a:solidFill>
              <a:srgbClr val="90DB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423" name="Freeform 1289"/>
            <p:cNvSpPr>
              <a:spLocks/>
            </p:cNvSpPr>
            <p:nvPr/>
          </p:nvSpPr>
          <p:spPr bwMode="auto">
            <a:xfrm>
              <a:off x="6816725" y="4464050"/>
              <a:ext cx="701675" cy="474663"/>
            </a:xfrm>
            <a:custGeom>
              <a:avLst/>
              <a:gdLst>
                <a:gd name="T0" fmla="*/ 2147483647 w 187"/>
                <a:gd name="T1" fmla="*/ 2147483647 h 120"/>
                <a:gd name="T2" fmla="*/ 2147483647 w 187"/>
                <a:gd name="T3" fmla="*/ 2147483647 h 120"/>
                <a:gd name="T4" fmla="*/ 2147483647 w 187"/>
                <a:gd name="T5" fmla="*/ 2147483647 h 120"/>
                <a:gd name="T6" fmla="*/ 2147483647 w 187"/>
                <a:gd name="T7" fmla="*/ 2147483647 h 120"/>
                <a:gd name="T8" fmla="*/ 2147483647 w 187"/>
                <a:gd name="T9" fmla="*/ 2147483647 h 120"/>
                <a:gd name="T10" fmla="*/ 2147483647 w 187"/>
                <a:gd name="T11" fmla="*/ 2147483647 h 120"/>
                <a:gd name="T12" fmla="*/ 2147483647 w 187"/>
                <a:gd name="T13" fmla="*/ 2147483647 h 120"/>
                <a:gd name="T14" fmla="*/ 2147483647 w 187"/>
                <a:gd name="T15" fmla="*/ 2147483647 h 120"/>
                <a:gd name="T16" fmla="*/ 2147483647 w 187"/>
                <a:gd name="T17" fmla="*/ 2147483647 h 120"/>
                <a:gd name="T18" fmla="*/ 2147483647 w 187"/>
                <a:gd name="T19" fmla="*/ 2147483647 h 120"/>
                <a:gd name="T20" fmla="*/ 2147483647 w 187"/>
                <a:gd name="T21" fmla="*/ 2147483647 h 120"/>
                <a:gd name="T22" fmla="*/ 2147483647 w 187"/>
                <a:gd name="T23" fmla="*/ 2147483647 h 120"/>
                <a:gd name="T24" fmla="*/ 2147483647 w 187"/>
                <a:gd name="T25" fmla="*/ 2147483647 h 120"/>
                <a:gd name="T26" fmla="*/ 2147483647 w 187"/>
                <a:gd name="T27" fmla="*/ 2147483647 h 120"/>
                <a:gd name="T28" fmla="*/ 2147483647 w 187"/>
                <a:gd name="T29" fmla="*/ 2147483647 h 120"/>
                <a:gd name="T30" fmla="*/ 2147483647 w 187"/>
                <a:gd name="T31" fmla="*/ 2147483647 h 120"/>
                <a:gd name="T32" fmla="*/ 2147483647 w 187"/>
                <a:gd name="T33" fmla="*/ 2147483647 h 120"/>
                <a:gd name="T34" fmla="*/ 2147483647 w 187"/>
                <a:gd name="T35" fmla="*/ 2147483647 h 120"/>
                <a:gd name="T36" fmla="*/ 2147483647 w 187"/>
                <a:gd name="T37" fmla="*/ 2147483647 h 120"/>
                <a:gd name="T38" fmla="*/ 2147483647 w 187"/>
                <a:gd name="T39" fmla="*/ 2147483647 h 120"/>
                <a:gd name="T40" fmla="*/ 2147483647 w 187"/>
                <a:gd name="T41" fmla="*/ 2147483647 h 120"/>
                <a:gd name="T42" fmla="*/ 2147483647 w 187"/>
                <a:gd name="T43" fmla="*/ 2147483647 h 120"/>
                <a:gd name="T44" fmla="*/ 2147483647 w 187"/>
                <a:gd name="T45" fmla="*/ 2147483647 h 120"/>
                <a:gd name="T46" fmla="*/ 2147483647 w 187"/>
                <a:gd name="T47" fmla="*/ 0 h 120"/>
                <a:gd name="T48" fmla="*/ 2147483647 w 187"/>
                <a:gd name="T49" fmla="*/ 2147483647 h 120"/>
                <a:gd name="T50" fmla="*/ 2147483647 w 187"/>
                <a:gd name="T51" fmla="*/ 2147483647 h 120"/>
                <a:gd name="T52" fmla="*/ 2147483647 w 187"/>
                <a:gd name="T53" fmla="*/ 2147483647 h 120"/>
                <a:gd name="T54" fmla="*/ 0 w 187"/>
                <a:gd name="T55" fmla="*/ 2147483647 h 120"/>
                <a:gd name="T56" fmla="*/ 2147483647 w 187"/>
                <a:gd name="T57" fmla="*/ 2147483647 h 120"/>
                <a:gd name="T58" fmla="*/ 2147483647 w 187"/>
                <a:gd name="T59" fmla="*/ 2147483647 h 120"/>
                <a:gd name="T60" fmla="*/ 2147483647 w 187"/>
                <a:gd name="T61" fmla="*/ 2147483647 h 120"/>
                <a:gd name="T62" fmla="*/ 2147483647 w 187"/>
                <a:gd name="T63" fmla="*/ 2147483647 h 120"/>
                <a:gd name="T64" fmla="*/ 2147483647 w 187"/>
                <a:gd name="T65" fmla="*/ 2147483647 h 120"/>
                <a:gd name="T66" fmla="*/ 2147483647 w 187"/>
                <a:gd name="T67" fmla="*/ 2147483647 h 120"/>
                <a:gd name="T68" fmla="*/ 2147483647 w 187"/>
                <a:gd name="T69" fmla="*/ 2147483647 h 120"/>
                <a:gd name="T70" fmla="*/ 2147483647 w 187"/>
                <a:gd name="T71" fmla="*/ 2147483647 h 120"/>
                <a:gd name="T72" fmla="*/ 2147483647 w 187"/>
                <a:gd name="T73" fmla="*/ 2147483647 h 120"/>
                <a:gd name="T74" fmla="*/ 2147483647 w 187"/>
                <a:gd name="T75" fmla="*/ 2147483647 h 120"/>
                <a:gd name="T76" fmla="*/ 2147483647 w 187"/>
                <a:gd name="T77" fmla="*/ 2147483647 h 120"/>
                <a:gd name="T78" fmla="*/ 2147483647 w 187"/>
                <a:gd name="T79" fmla="*/ 2147483647 h 120"/>
                <a:gd name="T80" fmla="*/ 2147483647 w 187"/>
                <a:gd name="T81" fmla="*/ 2147483647 h 120"/>
                <a:gd name="T82" fmla="*/ 2147483647 w 187"/>
                <a:gd name="T83" fmla="*/ 2147483647 h 120"/>
                <a:gd name="T84" fmla="*/ 2147483647 w 187"/>
                <a:gd name="T85" fmla="*/ 2147483647 h 120"/>
                <a:gd name="T86" fmla="*/ 2147483647 w 187"/>
                <a:gd name="T87" fmla="*/ 2147483647 h 120"/>
                <a:gd name="T88" fmla="*/ 2147483647 w 187"/>
                <a:gd name="T89" fmla="*/ 2147483647 h 120"/>
                <a:gd name="T90" fmla="*/ 2147483647 w 187"/>
                <a:gd name="T91" fmla="*/ 2147483647 h 120"/>
                <a:gd name="T92" fmla="*/ 2147483647 w 187"/>
                <a:gd name="T93" fmla="*/ 2147483647 h 120"/>
                <a:gd name="T94" fmla="*/ 2147483647 w 187"/>
                <a:gd name="T95" fmla="*/ 2147483647 h 120"/>
                <a:gd name="T96" fmla="*/ 2147483647 w 187"/>
                <a:gd name="T97" fmla="*/ 2147483647 h 120"/>
                <a:gd name="T98" fmla="*/ 2147483647 w 187"/>
                <a:gd name="T99" fmla="*/ 2147483647 h 120"/>
                <a:gd name="T100" fmla="*/ 2147483647 w 187"/>
                <a:gd name="T101" fmla="*/ 2147483647 h 120"/>
                <a:gd name="T102" fmla="*/ 2147483647 w 187"/>
                <a:gd name="T103" fmla="*/ 2147483647 h 120"/>
                <a:gd name="T104" fmla="*/ 2147483647 w 187"/>
                <a:gd name="T105" fmla="*/ 2147483647 h 120"/>
                <a:gd name="T106" fmla="*/ 2147483647 w 187"/>
                <a:gd name="T107" fmla="*/ 2147483647 h 12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87"/>
                <a:gd name="T163" fmla="*/ 0 h 120"/>
                <a:gd name="T164" fmla="*/ 187 w 187"/>
                <a:gd name="T165" fmla="*/ 120 h 12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87" h="120">
                  <a:moveTo>
                    <a:pt x="184" y="120"/>
                  </a:moveTo>
                  <a:lnTo>
                    <a:pt x="184" y="117"/>
                  </a:lnTo>
                  <a:lnTo>
                    <a:pt x="187" y="115"/>
                  </a:lnTo>
                  <a:lnTo>
                    <a:pt x="184" y="115"/>
                  </a:lnTo>
                  <a:lnTo>
                    <a:pt x="182" y="112"/>
                  </a:lnTo>
                  <a:lnTo>
                    <a:pt x="182" y="109"/>
                  </a:lnTo>
                  <a:lnTo>
                    <a:pt x="182" y="107"/>
                  </a:lnTo>
                  <a:lnTo>
                    <a:pt x="182" y="101"/>
                  </a:lnTo>
                  <a:lnTo>
                    <a:pt x="179" y="101"/>
                  </a:lnTo>
                  <a:lnTo>
                    <a:pt x="176" y="99"/>
                  </a:lnTo>
                  <a:lnTo>
                    <a:pt x="174" y="96"/>
                  </a:lnTo>
                  <a:lnTo>
                    <a:pt x="171" y="96"/>
                  </a:lnTo>
                  <a:lnTo>
                    <a:pt x="168" y="96"/>
                  </a:lnTo>
                  <a:lnTo>
                    <a:pt x="163" y="96"/>
                  </a:lnTo>
                  <a:lnTo>
                    <a:pt x="160" y="96"/>
                  </a:lnTo>
                  <a:lnTo>
                    <a:pt x="160" y="93"/>
                  </a:lnTo>
                  <a:lnTo>
                    <a:pt x="160" y="91"/>
                  </a:lnTo>
                  <a:lnTo>
                    <a:pt x="163" y="88"/>
                  </a:lnTo>
                  <a:lnTo>
                    <a:pt x="166" y="88"/>
                  </a:lnTo>
                  <a:lnTo>
                    <a:pt x="168" y="85"/>
                  </a:lnTo>
                  <a:lnTo>
                    <a:pt x="168" y="83"/>
                  </a:lnTo>
                  <a:lnTo>
                    <a:pt x="168" y="80"/>
                  </a:lnTo>
                  <a:lnTo>
                    <a:pt x="168" y="77"/>
                  </a:lnTo>
                  <a:lnTo>
                    <a:pt x="166" y="77"/>
                  </a:lnTo>
                  <a:lnTo>
                    <a:pt x="163" y="75"/>
                  </a:lnTo>
                  <a:lnTo>
                    <a:pt x="160" y="72"/>
                  </a:lnTo>
                  <a:lnTo>
                    <a:pt x="158" y="69"/>
                  </a:lnTo>
                  <a:lnTo>
                    <a:pt x="155" y="67"/>
                  </a:lnTo>
                  <a:lnTo>
                    <a:pt x="155" y="64"/>
                  </a:lnTo>
                  <a:lnTo>
                    <a:pt x="158" y="61"/>
                  </a:lnTo>
                  <a:lnTo>
                    <a:pt x="158" y="59"/>
                  </a:lnTo>
                  <a:lnTo>
                    <a:pt x="160" y="56"/>
                  </a:lnTo>
                  <a:lnTo>
                    <a:pt x="163" y="51"/>
                  </a:lnTo>
                  <a:lnTo>
                    <a:pt x="168" y="48"/>
                  </a:lnTo>
                  <a:lnTo>
                    <a:pt x="168" y="43"/>
                  </a:lnTo>
                  <a:lnTo>
                    <a:pt x="171" y="43"/>
                  </a:lnTo>
                  <a:lnTo>
                    <a:pt x="171" y="40"/>
                  </a:lnTo>
                  <a:lnTo>
                    <a:pt x="171" y="37"/>
                  </a:lnTo>
                  <a:lnTo>
                    <a:pt x="168" y="35"/>
                  </a:lnTo>
                  <a:lnTo>
                    <a:pt x="166" y="32"/>
                  </a:lnTo>
                  <a:lnTo>
                    <a:pt x="163" y="29"/>
                  </a:lnTo>
                  <a:lnTo>
                    <a:pt x="160" y="27"/>
                  </a:lnTo>
                  <a:lnTo>
                    <a:pt x="158" y="27"/>
                  </a:lnTo>
                  <a:lnTo>
                    <a:pt x="155" y="27"/>
                  </a:lnTo>
                  <a:lnTo>
                    <a:pt x="152" y="27"/>
                  </a:lnTo>
                  <a:lnTo>
                    <a:pt x="150" y="27"/>
                  </a:lnTo>
                  <a:lnTo>
                    <a:pt x="147" y="27"/>
                  </a:lnTo>
                  <a:lnTo>
                    <a:pt x="144" y="29"/>
                  </a:lnTo>
                  <a:lnTo>
                    <a:pt x="142" y="29"/>
                  </a:lnTo>
                  <a:lnTo>
                    <a:pt x="139" y="29"/>
                  </a:lnTo>
                  <a:lnTo>
                    <a:pt x="136" y="29"/>
                  </a:lnTo>
                  <a:lnTo>
                    <a:pt x="136" y="32"/>
                  </a:lnTo>
                  <a:lnTo>
                    <a:pt x="136" y="35"/>
                  </a:lnTo>
                  <a:lnTo>
                    <a:pt x="136" y="37"/>
                  </a:lnTo>
                  <a:lnTo>
                    <a:pt x="134" y="40"/>
                  </a:lnTo>
                  <a:lnTo>
                    <a:pt x="131" y="40"/>
                  </a:lnTo>
                  <a:lnTo>
                    <a:pt x="128" y="40"/>
                  </a:lnTo>
                  <a:lnTo>
                    <a:pt x="126" y="43"/>
                  </a:lnTo>
                  <a:lnTo>
                    <a:pt x="123" y="43"/>
                  </a:lnTo>
                  <a:lnTo>
                    <a:pt x="123" y="45"/>
                  </a:lnTo>
                  <a:lnTo>
                    <a:pt x="120" y="45"/>
                  </a:lnTo>
                  <a:lnTo>
                    <a:pt x="118" y="45"/>
                  </a:lnTo>
                  <a:lnTo>
                    <a:pt x="110" y="43"/>
                  </a:lnTo>
                  <a:lnTo>
                    <a:pt x="107" y="43"/>
                  </a:lnTo>
                  <a:lnTo>
                    <a:pt x="104" y="40"/>
                  </a:lnTo>
                  <a:lnTo>
                    <a:pt x="104" y="37"/>
                  </a:lnTo>
                  <a:lnTo>
                    <a:pt x="104" y="35"/>
                  </a:lnTo>
                  <a:lnTo>
                    <a:pt x="102" y="35"/>
                  </a:lnTo>
                  <a:lnTo>
                    <a:pt x="99" y="32"/>
                  </a:lnTo>
                  <a:lnTo>
                    <a:pt x="96" y="32"/>
                  </a:lnTo>
                  <a:lnTo>
                    <a:pt x="94" y="29"/>
                  </a:lnTo>
                  <a:lnTo>
                    <a:pt x="91" y="29"/>
                  </a:lnTo>
                  <a:lnTo>
                    <a:pt x="88" y="29"/>
                  </a:lnTo>
                  <a:lnTo>
                    <a:pt x="86" y="29"/>
                  </a:lnTo>
                  <a:lnTo>
                    <a:pt x="83" y="27"/>
                  </a:lnTo>
                  <a:lnTo>
                    <a:pt x="80" y="27"/>
                  </a:lnTo>
                  <a:lnTo>
                    <a:pt x="75" y="24"/>
                  </a:lnTo>
                  <a:lnTo>
                    <a:pt x="75" y="21"/>
                  </a:lnTo>
                  <a:lnTo>
                    <a:pt x="75" y="19"/>
                  </a:lnTo>
                  <a:lnTo>
                    <a:pt x="72" y="16"/>
                  </a:lnTo>
                  <a:lnTo>
                    <a:pt x="70" y="13"/>
                  </a:lnTo>
                  <a:lnTo>
                    <a:pt x="67" y="13"/>
                  </a:lnTo>
                  <a:lnTo>
                    <a:pt x="62" y="13"/>
                  </a:lnTo>
                  <a:lnTo>
                    <a:pt x="56" y="13"/>
                  </a:lnTo>
                  <a:lnTo>
                    <a:pt x="54" y="11"/>
                  </a:lnTo>
                  <a:lnTo>
                    <a:pt x="51" y="11"/>
                  </a:lnTo>
                  <a:lnTo>
                    <a:pt x="51" y="8"/>
                  </a:lnTo>
                  <a:lnTo>
                    <a:pt x="51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0" y="3"/>
                  </a:lnTo>
                  <a:lnTo>
                    <a:pt x="38" y="5"/>
                  </a:lnTo>
                  <a:lnTo>
                    <a:pt x="35" y="5"/>
                  </a:lnTo>
                  <a:lnTo>
                    <a:pt x="32" y="5"/>
                  </a:lnTo>
                  <a:lnTo>
                    <a:pt x="30" y="3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1" y="3"/>
                  </a:lnTo>
                  <a:lnTo>
                    <a:pt x="8" y="3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8"/>
                  </a:lnTo>
                  <a:lnTo>
                    <a:pt x="6" y="11"/>
                  </a:lnTo>
                  <a:lnTo>
                    <a:pt x="3" y="13"/>
                  </a:lnTo>
                  <a:lnTo>
                    <a:pt x="3" y="16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6" y="16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8" y="8"/>
                  </a:lnTo>
                  <a:lnTo>
                    <a:pt x="8" y="5"/>
                  </a:lnTo>
                  <a:lnTo>
                    <a:pt x="11" y="5"/>
                  </a:lnTo>
                  <a:lnTo>
                    <a:pt x="14" y="5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2" y="3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2" y="5"/>
                  </a:lnTo>
                  <a:lnTo>
                    <a:pt x="35" y="5"/>
                  </a:lnTo>
                  <a:lnTo>
                    <a:pt x="38" y="5"/>
                  </a:lnTo>
                  <a:lnTo>
                    <a:pt x="40" y="5"/>
                  </a:lnTo>
                  <a:lnTo>
                    <a:pt x="43" y="3"/>
                  </a:lnTo>
                  <a:lnTo>
                    <a:pt x="46" y="3"/>
                  </a:lnTo>
                  <a:lnTo>
                    <a:pt x="48" y="3"/>
                  </a:lnTo>
                  <a:lnTo>
                    <a:pt x="48" y="5"/>
                  </a:lnTo>
                  <a:lnTo>
                    <a:pt x="48" y="8"/>
                  </a:lnTo>
                  <a:lnTo>
                    <a:pt x="48" y="11"/>
                  </a:lnTo>
                  <a:lnTo>
                    <a:pt x="51" y="13"/>
                  </a:lnTo>
                  <a:lnTo>
                    <a:pt x="54" y="13"/>
                  </a:lnTo>
                  <a:lnTo>
                    <a:pt x="56" y="16"/>
                  </a:lnTo>
                  <a:lnTo>
                    <a:pt x="62" y="16"/>
                  </a:lnTo>
                  <a:lnTo>
                    <a:pt x="64" y="16"/>
                  </a:lnTo>
                  <a:lnTo>
                    <a:pt x="70" y="16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5" y="27"/>
                  </a:lnTo>
                  <a:lnTo>
                    <a:pt x="78" y="27"/>
                  </a:lnTo>
                  <a:lnTo>
                    <a:pt x="80" y="29"/>
                  </a:lnTo>
                  <a:lnTo>
                    <a:pt x="83" y="29"/>
                  </a:lnTo>
                  <a:lnTo>
                    <a:pt x="88" y="29"/>
                  </a:lnTo>
                  <a:lnTo>
                    <a:pt x="91" y="32"/>
                  </a:lnTo>
                  <a:lnTo>
                    <a:pt x="94" y="32"/>
                  </a:lnTo>
                  <a:lnTo>
                    <a:pt x="96" y="35"/>
                  </a:lnTo>
                  <a:lnTo>
                    <a:pt x="99" y="35"/>
                  </a:lnTo>
                  <a:lnTo>
                    <a:pt x="102" y="37"/>
                  </a:lnTo>
                  <a:lnTo>
                    <a:pt x="102" y="40"/>
                  </a:lnTo>
                  <a:lnTo>
                    <a:pt x="104" y="43"/>
                  </a:lnTo>
                  <a:lnTo>
                    <a:pt x="107" y="45"/>
                  </a:lnTo>
                  <a:lnTo>
                    <a:pt x="115" y="45"/>
                  </a:lnTo>
                  <a:lnTo>
                    <a:pt x="118" y="45"/>
                  </a:lnTo>
                  <a:lnTo>
                    <a:pt x="120" y="45"/>
                  </a:lnTo>
                  <a:lnTo>
                    <a:pt x="123" y="45"/>
                  </a:lnTo>
                  <a:lnTo>
                    <a:pt x="126" y="45"/>
                  </a:lnTo>
                  <a:lnTo>
                    <a:pt x="128" y="43"/>
                  </a:lnTo>
                  <a:lnTo>
                    <a:pt x="131" y="43"/>
                  </a:lnTo>
                  <a:lnTo>
                    <a:pt x="131" y="40"/>
                  </a:lnTo>
                  <a:lnTo>
                    <a:pt x="134" y="40"/>
                  </a:lnTo>
                  <a:lnTo>
                    <a:pt x="136" y="40"/>
                  </a:lnTo>
                  <a:lnTo>
                    <a:pt x="139" y="37"/>
                  </a:lnTo>
                  <a:lnTo>
                    <a:pt x="136" y="35"/>
                  </a:lnTo>
                  <a:lnTo>
                    <a:pt x="139" y="32"/>
                  </a:lnTo>
                  <a:lnTo>
                    <a:pt x="144" y="32"/>
                  </a:lnTo>
                  <a:lnTo>
                    <a:pt x="147" y="32"/>
                  </a:lnTo>
                  <a:lnTo>
                    <a:pt x="147" y="29"/>
                  </a:lnTo>
                  <a:lnTo>
                    <a:pt x="150" y="29"/>
                  </a:lnTo>
                  <a:lnTo>
                    <a:pt x="152" y="27"/>
                  </a:lnTo>
                  <a:lnTo>
                    <a:pt x="155" y="27"/>
                  </a:lnTo>
                  <a:lnTo>
                    <a:pt x="158" y="27"/>
                  </a:lnTo>
                  <a:lnTo>
                    <a:pt x="160" y="29"/>
                  </a:lnTo>
                  <a:lnTo>
                    <a:pt x="163" y="32"/>
                  </a:lnTo>
                  <a:lnTo>
                    <a:pt x="166" y="35"/>
                  </a:lnTo>
                  <a:lnTo>
                    <a:pt x="168" y="37"/>
                  </a:lnTo>
                  <a:lnTo>
                    <a:pt x="168" y="40"/>
                  </a:lnTo>
                  <a:lnTo>
                    <a:pt x="168" y="43"/>
                  </a:lnTo>
                  <a:lnTo>
                    <a:pt x="166" y="48"/>
                  </a:lnTo>
                  <a:lnTo>
                    <a:pt x="163" y="51"/>
                  </a:lnTo>
                  <a:lnTo>
                    <a:pt x="160" y="56"/>
                  </a:lnTo>
                  <a:lnTo>
                    <a:pt x="158" y="56"/>
                  </a:lnTo>
                  <a:lnTo>
                    <a:pt x="155" y="59"/>
                  </a:lnTo>
                  <a:lnTo>
                    <a:pt x="152" y="61"/>
                  </a:lnTo>
                  <a:lnTo>
                    <a:pt x="152" y="64"/>
                  </a:lnTo>
                  <a:lnTo>
                    <a:pt x="152" y="67"/>
                  </a:lnTo>
                  <a:lnTo>
                    <a:pt x="155" y="69"/>
                  </a:lnTo>
                  <a:lnTo>
                    <a:pt x="155" y="72"/>
                  </a:lnTo>
                  <a:lnTo>
                    <a:pt x="158" y="75"/>
                  </a:lnTo>
                  <a:lnTo>
                    <a:pt x="163" y="77"/>
                  </a:lnTo>
                  <a:lnTo>
                    <a:pt x="166" y="80"/>
                  </a:lnTo>
                  <a:lnTo>
                    <a:pt x="168" y="83"/>
                  </a:lnTo>
                  <a:lnTo>
                    <a:pt x="166" y="85"/>
                  </a:lnTo>
                  <a:lnTo>
                    <a:pt x="163" y="85"/>
                  </a:lnTo>
                  <a:lnTo>
                    <a:pt x="160" y="88"/>
                  </a:lnTo>
                  <a:lnTo>
                    <a:pt x="160" y="91"/>
                  </a:lnTo>
                  <a:lnTo>
                    <a:pt x="158" y="93"/>
                  </a:lnTo>
                  <a:lnTo>
                    <a:pt x="158" y="96"/>
                  </a:lnTo>
                  <a:lnTo>
                    <a:pt x="160" y="99"/>
                  </a:lnTo>
                  <a:lnTo>
                    <a:pt x="163" y="99"/>
                  </a:lnTo>
                  <a:lnTo>
                    <a:pt x="168" y="99"/>
                  </a:lnTo>
                  <a:lnTo>
                    <a:pt x="171" y="99"/>
                  </a:lnTo>
                  <a:lnTo>
                    <a:pt x="176" y="101"/>
                  </a:lnTo>
                  <a:lnTo>
                    <a:pt x="179" y="104"/>
                  </a:lnTo>
                  <a:lnTo>
                    <a:pt x="176" y="107"/>
                  </a:lnTo>
                  <a:lnTo>
                    <a:pt x="174" y="104"/>
                  </a:lnTo>
                  <a:lnTo>
                    <a:pt x="176" y="107"/>
                  </a:lnTo>
                  <a:lnTo>
                    <a:pt x="176" y="109"/>
                  </a:lnTo>
                  <a:lnTo>
                    <a:pt x="176" y="112"/>
                  </a:lnTo>
                  <a:lnTo>
                    <a:pt x="179" y="115"/>
                  </a:lnTo>
                  <a:lnTo>
                    <a:pt x="184" y="120"/>
                  </a:lnTo>
                  <a:close/>
                </a:path>
              </a:pathLst>
            </a:custGeom>
            <a:solidFill>
              <a:srgbClr val="90DB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424" name="Freeform 1290"/>
            <p:cNvSpPr>
              <a:spLocks/>
            </p:cNvSpPr>
            <p:nvPr/>
          </p:nvSpPr>
          <p:spPr bwMode="auto">
            <a:xfrm>
              <a:off x="5808663" y="2392363"/>
              <a:ext cx="339725" cy="1225550"/>
            </a:xfrm>
            <a:custGeom>
              <a:avLst/>
              <a:gdLst>
                <a:gd name="T0" fmla="*/ 2147483647 w 91"/>
                <a:gd name="T1" fmla="*/ 2147483647 h 309"/>
                <a:gd name="T2" fmla="*/ 2147483647 w 91"/>
                <a:gd name="T3" fmla="*/ 2147483647 h 309"/>
                <a:gd name="T4" fmla="*/ 2147483647 w 91"/>
                <a:gd name="T5" fmla="*/ 2147483647 h 309"/>
                <a:gd name="T6" fmla="*/ 2147483647 w 91"/>
                <a:gd name="T7" fmla="*/ 2147483647 h 309"/>
                <a:gd name="T8" fmla="*/ 2147483647 w 91"/>
                <a:gd name="T9" fmla="*/ 2147483647 h 309"/>
                <a:gd name="T10" fmla="*/ 2147483647 w 91"/>
                <a:gd name="T11" fmla="*/ 2147483647 h 309"/>
                <a:gd name="T12" fmla="*/ 2147483647 w 91"/>
                <a:gd name="T13" fmla="*/ 2147483647 h 309"/>
                <a:gd name="T14" fmla="*/ 2147483647 w 91"/>
                <a:gd name="T15" fmla="*/ 2147483647 h 309"/>
                <a:gd name="T16" fmla="*/ 2147483647 w 91"/>
                <a:gd name="T17" fmla="*/ 2147483647 h 309"/>
                <a:gd name="T18" fmla="*/ 2147483647 w 91"/>
                <a:gd name="T19" fmla="*/ 2147483647 h 309"/>
                <a:gd name="T20" fmla="*/ 2147483647 w 91"/>
                <a:gd name="T21" fmla="*/ 2147483647 h 309"/>
                <a:gd name="T22" fmla="*/ 2147483647 w 91"/>
                <a:gd name="T23" fmla="*/ 2147483647 h 309"/>
                <a:gd name="T24" fmla="*/ 2147483647 w 91"/>
                <a:gd name="T25" fmla="*/ 2147483647 h 309"/>
                <a:gd name="T26" fmla="*/ 2147483647 w 91"/>
                <a:gd name="T27" fmla="*/ 2147483647 h 309"/>
                <a:gd name="T28" fmla="*/ 2147483647 w 91"/>
                <a:gd name="T29" fmla="*/ 2147483647 h 309"/>
                <a:gd name="T30" fmla="*/ 2147483647 w 91"/>
                <a:gd name="T31" fmla="*/ 2147483647 h 309"/>
                <a:gd name="T32" fmla="*/ 2147483647 w 91"/>
                <a:gd name="T33" fmla="*/ 2147483647 h 309"/>
                <a:gd name="T34" fmla="*/ 2147483647 w 91"/>
                <a:gd name="T35" fmla="*/ 2147483647 h 309"/>
                <a:gd name="T36" fmla="*/ 2147483647 w 91"/>
                <a:gd name="T37" fmla="*/ 2147483647 h 309"/>
                <a:gd name="T38" fmla="*/ 2147483647 w 91"/>
                <a:gd name="T39" fmla="*/ 2147483647 h 309"/>
                <a:gd name="T40" fmla="*/ 2147483647 w 91"/>
                <a:gd name="T41" fmla="*/ 2147483647 h 309"/>
                <a:gd name="T42" fmla="*/ 2147483647 w 91"/>
                <a:gd name="T43" fmla="*/ 2147483647 h 309"/>
                <a:gd name="T44" fmla="*/ 2147483647 w 91"/>
                <a:gd name="T45" fmla="*/ 2147483647 h 309"/>
                <a:gd name="T46" fmla="*/ 2147483647 w 91"/>
                <a:gd name="T47" fmla="*/ 2147483647 h 309"/>
                <a:gd name="T48" fmla="*/ 2147483647 w 91"/>
                <a:gd name="T49" fmla="*/ 2147483647 h 309"/>
                <a:gd name="T50" fmla="*/ 2147483647 w 91"/>
                <a:gd name="T51" fmla="*/ 2147483647 h 309"/>
                <a:gd name="T52" fmla="*/ 2147483647 w 91"/>
                <a:gd name="T53" fmla="*/ 2147483647 h 309"/>
                <a:gd name="T54" fmla="*/ 2147483647 w 91"/>
                <a:gd name="T55" fmla="*/ 2147483647 h 309"/>
                <a:gd name="T56" fmla="*/ 2147483647 w 91"/>
                <a:gd name="T57" fmla="*/ 2147483647 h 309"/>
                <a:gd name="T58" fmla="*/ 2147483647 w 91"/>
                <a:gd name="T59" fmla="*/ 2147483647 h 309"/>
                <a:gd name="T60" fmla="*/ 2147483647 w 91"/>
                <a:gd name="T61" fmla="*/ 2147483647 h 309"/>
                <a:gd name="T62" fmla="*/ 2147483647 w 91"/>
                <a:gd name="T63" fmla="*/ 2147483647 h 309"/>
                <a:gd name="T64" fmla="*/ 2147483647 w 91"/>
                <a:gd name="T65" fmla="*/ 2147483647 h 309"/>
                <a:gd name="T66" fmla="*/ 2147483647 w 91"/>
                <a:gd name="T67" fmla="*/ 2147483647 h 309"/>
                <a:gd name="T68" fmla="*/ 2147483647 w 91"/>
                <a:gd name="T69" fmla="*/ 2147483647 h 309"/>
                <a:gd name="T70" fmla="*/ 2147483647 w 91"/>
                <a:gd name="T71" fmla="*/ 2147483647 h 309"/>
                <a:gd name="T72" fmla="*/ 2147483647 w 91"/>
                <a:gd name="T73" fmla="*/ 2147483647 h 309"/>
                <a:gd name="T74" fmla="*/ 2147483647 w 91"/>
                <a:gd name="T75" fmla="*/ 2147483647 h 309"/>
                <a:gd name="T76" fmla="*/ 2147483647 w 91"/>
                <a:gd name="T77" fmla="*/ 2147483647 h 309"/>
                <a:gd name="T78" fmla="*/ 2147483647 w 91"/>
                <a:gd name="T79" fmla="*/ 2147483647 h 309"/>
                <a:gd name="T80" fmla="*/ 2147483647 w 91"/>
                <a:gd name="T81" fmla="*/ 2147483647 h 309"/>
                <a:gd name="T82" fmla="*/ 2147483647 w 91"/>
                <a:gd name="T83" fmla="*/ 2147483647 h 309"/>
                <a:gd name="T84" fmla="*/ 2147483647 w 91"/>
                <a:gd name="T85" fmla="*/ 2147483647 h 309"/>
                <a:gd name="T86" fmla="*/ 2147483647 w 91"/>
                <a:gd name="T87" fmla="*/ 2147483647 h 309"/>
                <a:gd name="T88" fmla="*/ 2147483647 w 91"/>
                <a:gd name="T89" fmla="*/ 2147483647 h 309"/>
                <a:gd name="T90" fmla="*/ 2147483647 w 91"/>
                <a:gd name="T91" fmla="*/ 2147483647 h 309"/>
                <a:gd name="T92" fmla="*/ 2147483647 w 91"/>
                <a:gd name="T93" fmla="*/ 2147483647 h 309"/>
                <a:gd name="T94" fmla="*/ 2147483647 w 91"/>
                <a:gd name="T95" fmla="*/ 2147483647 h 309"/>
                <a:gd name="T96" fmla="*/ 2147483647 w 91"/>
                <a:gd name="T97" fmla="*/ 2147483647 h 309"/>
                <a:gd name="T98" fmla="*/ 2147483647 w 91"/>
                <a:gd name="T99" fmla="*/ 2147483647 h 309"/>
                <a:gd name="T100" fmla="*/ 2147483647 w 91"/>
                <a:gd name="T101" fmla="*/ 2147483647 h 309"/>
                <a:gd name="T102" fmla="*/ 2147483647 w 91"/>
                <a:gd name="T103" fmla="*/ 2147483647 h 309"/>
                <a:gd name="T104" fmla="*/ 2147483647 w 91"/>
                <a:gd name="T105" fmla="*/ 2147483647 h 309"/>
                <a:gd name="T106" fmla="*/ 2147483647 w 91"/>
                <a:gd name="T107" fmla="*/ 2147483647 h 309"/>
                <a:gd name="T108" fmla="*/ 2147483647 w 91"/>
                <a:gd name="T109" fmla="*/ 2147483647 h 309"/>
                <a:gd name="T110" fmla="*/ 2147483647 w 91"/>
                <a:gd name="T111" fmla="*/ 2147483647 h 309"/>
                <a:gd name="T112" fmla="*/ 2147483647 w 91"/>
                <a:gd name="T113" fmla="*/ 2147483647 h 30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1"/>
                <a:gd name="T172" fmla="*/ 0 h 309"/>
                <a:gd name="T173" fmla="*/ 91 w 91"/>
                <a:gd name="T174" fmla="*/ 309 h 30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1" h="309">
                  <a:moveTo>
                    <a:pt x="56" y="303"/>
                  </a:moveTo>
                  <a:lnTo>
                    <a:pt x="53" y="301"/>
                  </a:lnTo>
                  <a:lnTo>
                    <a:pt x="51" y="298"/>
                  </a:lnTo>
                  <a:lnTo>
                    <a:pt x="48" y="295"/>
                  </a:lnTo>
                  <a:lnTo>
                    <a:pt x="45" y="295"/>
                  </a:lnTo>
                  <a:lnTo>
                    <a:pt x="45" y="293"/>
                  </a:lnTo>
                  <a:lnTo>
                    <a:pt x="43" y="290"/>
                  </a:lnTo>
                  <a:lnTo>
                    <a:pt x="37" y="287"/>
                  </a:lnTo>
                  <a:lnTo>
                    <a:pt x="35" y="285"/>
                  </a:lnTo>
                  <a:lnTo>
                    <a:pt x="35" y="282"/>
                  </a:lnTo>
                  <a:lnTo>
                    <a:pt x="35" y="279"/>
                  </a:lnTo>
                  <a:lnTo>
                    <a:pt x="35" y="277"/>
                  </a:lnTo>
                  <a:lnTo>
                    <a:pt x="35" y="274"/>
                  </a:lnTo>
                  <a:lnTo>
                    <a:pt x="37" y="271"/>
                  </a:lnTo>
                  <a:lnTo>
                    <a:pt x="35" y="269"/>
                  </a:lnTo>
                  <a:lnTo>
                    <a:pt x="35" y="266"/>
                  </a:lnTo>
                  <a:lnTo>
                    <a:pt x="37" y="261"/>
                  </a:lnTo>
                  <a:lnTo>
                    <a:pt x="37" y="258"/>
                  </a:lnTo>
                  <a:lnTo>
                    <a:pt x="37" y="255"/>
                  </a:lnTo>
                  <a:lnTo>
                    <a:pt x="37" y="253"/>
                  </a:lnTo>
                  <a:lnTo>
                    <a:pt x="37" y="250"/>
                  </a:lnTo>
                  <a:lnTo>
                    <a:pt x="35" y="247"/>
                  </a:lnTo>
                  <a:lnTo>
                    <a:pt x="32" y="245"/>
                  </a:lnTo>
                  <a:lnTo>
                    <a:pt x="29" y="242"/>
                  </a:lnTo>
                  <a:lnTo>
                    <a:pt x="29" y="239"/>
                  </a:lnTo>
                  <a:lnTo>
                    <a:pt x="29" y="237"/>
                  </a:lnTo>
                  <a:lnTo>
                    <a:pt x="29" y="234"/>
                  </a:lnTo>
                  <a:lnTo>
                    <a:pt x="32" y="234"/>
                  </a:lnTo>
                  <a:lnTo>
                    <a:pt x="32" y="231"/>
                  </a:lnTo>
                  <a:lnTo>
                    <a:pt x="29" y="229"/>
                  </a:lnTo>
                  <a:lnTo>
                    <a:pt x="27" y="229"/>
                  </a:lnTo>
                  <a:lnTo>
                    <a:pt x="24" y="229"/>
                  </a:lnTo>
                  <a:lnTo>
                    <a:pt x="21" y="226"/>
                  </a:lnTo>
                  <a:lnTo>
                    <a:pt x="19" y="223"/>
                  </a:lnTo>
                  <a:lnTo>
                    <a:pt x="16" y="218"/>
                  </a:lnTo>
                  <a:lnTo>
                    <a:pt x="13" y="215"/>
                  </a:lnTo>
                  <a:lnTo>
                    <a:pt x="11" y="213"/>
                  </a:lnTo>
                  <a:lnTo>
                    <a:pt x="11" y="210"/>
                  </a:lnTo>
                  <a:lnTo>
                    <a:pt x="11" y="207"/>
                  </a:lnTo>
                  <a:lnTo>
                    <a:pt x="8" y="207"/>
                  </a:lnTo>
                  <a:lnTo>
                    <a:pt x="8" y="205"/>
                  </a:lnTo>
                  <a:lnTo>
                    <a:pt x="5" y="207"/>
                  </a:lnTo>
                  <a:lnTo>
                    <a:pt x="3" y="210"/>
                  </a:lnTo>
                  <a:lnTo>
                    <a:pt x="3" y="207"/>
                  </a:lnTo>
                  <a:lnTo>
                    <a:pt x="3" y="205"/>
                  </a:lnTo>
                  <a:lnTo>
                    <a:pt x="5" y="202"/>
                  </a:lnTo>
                  <a:lnTo>
                    <a:pt x="5" y="199"/>
                  </a:lnTo>
                  <a:lnTo>
                    <a:pt x="5" y="197"/>
                  </a:lnTo>
                  <a:lnTo>
                    <a:pt x="5" y="191"/>
                  </a:lnTo>
                  <a:lnTo>
                    <a:pt x="8" y="186"/>
                  </a:lnTo>
                  <a:lnTo>
                    <a:pt x="11" y="183"/>
                  </a:lnTo>
                  <a:lnTo>
                    <a:pt x="11" y="181"/>
                  </a:lnTo>
                  <a:lnTo>
                    <a:pt x="13" y="178"/>
                  </a:lnTo>
                  <a:lnTo>
                    <a:pt x="13" y="175"/>
                  </a:lnTo>
                  <a:lnTo>
                    <a:pt x="16" y="173"/>
                  </a:lnTo>
                  <a:lnTo>
                    <a:pt x="19" y="167"/>
                  </a:lnTo>
                  <a:lnTo>
                    <a:pt x="24" y="167"/>
                  </a:lnTo>
                  <a:lnTo>
                    <a:pt x="27" y="165"/>
                  </a:lnTo>
                  <a:lnTo>
                    <a:pt x="29" y="165"/>
                  </a:lnTo>
                  <a:lnTo>
                    <a:pt x="35" y="165"/>
                  </a:lnTo>
                  <a:lnTo>
                    <a:pt x="40" y="165"/>
                  </a:lnTo>
                  <a:lnTo>
                    <a:pt x="45" y="165"/>
                  </a:lnTo>
                  <a:lnTo>
                    <a:pt x="48" y="162"/>
                  </a:lnTo>
                  <a:lnTo>
                    <a:pt x="48" y="159"/>
                  </a:lnTo>
                  <a:lnTo>
                    <a:pt x="48" y="157"/>
                  </a:lnTo>
                  <a:lnTo>
                    <a:pt x="51" y="154"/>
                  </a:lnTo>
                  <a:lnTo>
                    <a:pt x="53" y="151"/>
                  </a:lnTo>
                  <a:lnTo>
                    <a:pt x="59" y="149"/>
                  </a:lnTo>
                  <a:lnTo>
                    <a:pt x="67" y="146"/>
                  </a:lnTo>
                  <a:lnTo>
                    <a:pt x="72" y="143"/>
                  </a:lnTo>
                  <a:lnTo>
                    <a:pt x="75" y="141"/>
                  </a:lnTo>
                  <a:lnTo>
                    <a:pt x="75" y="138"/>
                  </a:lnTo>
                  <a:lnTo>
                    <a:pt x="72" y="133"/>
                  </a:lnTo>
                  <a:lnTo>
                    <a:pt x="69" y="119"/>
                  </a:lnTo>
                  <a:lnTo>
                    <a:pt x="67" y="117"/>
                  </a:lnTo>
                  <a:lnTo>
                    <a:pt x="64" y="114"/>
                  </a:lnTo>
                  <a:lnTo>
                    <a:pt x="61" y="114"/>
                  </a:lnTo>
                  <a:lnTo>
                    <a:pt x="59" y="111"/>
                  </a:lnTo>
                  <a:lnTo>
                    <a:pt x="59" y="109"/>
                  </a:lnTo>
                  <a:lnTo>
                    <a:pt x="61" y="106"/>
                  </a:lnTo>
                  <a:lnTo>
                    <a:pt x="64" y="106"/>
                  </a:lnTo>
                  <a:lnTo>
                    <a:pt x="67" y="103"/>
                  </a:lnTo>
                  <a:lnTo>
                    <a:pt x="67" y="101"/>
                  </a:lnTo>
                  <a:lnTo>
                    <a:pt x="69" y="98"/>
                  </a:lnTo>
                  <a:lnTo>
                    <a:pt x="69" y="95"/>
                  </a:lnTo>
                  <a:lnTo>
                    <a:pt x="69" y="90"/>
                  </a:lnTo>
                  <a:lnTo>
                    <a:pt x="69" y="87"/>
                  </a:lnTo>
                  <a:lnTo>
                    <a:pt x="69" y="85"/>
                  </a:lnTo>
                  <a:lnTo>
                    <a:pt x="67" y="82"/>
                  </a:lnTo>
                  <a:lnTo>
                    <a:pt x="64" y="79"/>
                  </a:lnTo>
                  <a:lnTo>
                    <a:pt x="67" y="77"/>
                  </a:lnTo>
                  <a:lnTo>
                    <a:pt x="67" y="74"/>
                  </a:lnTo>
                  <a:lnTo>
                    <a:pt x="67" y="71"/>
                  </a:lnTo>
                  <a:lnTo>
                    <a:pt x="67" y="69"/>
                  </a:lnTo>
                  <a:lnTo>
                    <a:pt x="67" y="66"/>
                  </a:lnTo>
                  <a:lnTo>
                    <a:pt x="67" y="63"/>
                  </a:lnTo>
                  <a:lnTo>
                    <a:pt x="64" y="61"/>
                  </a:lnTo>
                  <a:lnTo>
                    <a:pt x="64" y="58"/>
                  </a:lnTo>
                  <a:lnTo>
                    <a:pt x="61" y="58"/>
                  </a:lnTo>
                  <a:lnTo>
                    <a:pt x="59" y="55"/>
                  </a:lnTo>
                  <a:lnTo>
                    <a:pt x="56" y="53"/>
                  </a:lnTo>
                  <a:lnTo>
                    <a:pt x="53" y="53"/>
                  </a:lnTo>
                  <a:lnTo>
                    <a:pt x="51" y="50"/>
                  </a:lnTo>
                  <a:lnTo>
                    <a:pt x="48" y="50"/>
                  </a:lnTo>
                  <a:lnTo>
                    <a:pt x="45" y="47"/>
                  </a:lnTo>
                  <a:lnTo>
                    <a:pt x="43" y="47"/>
                  </a:lnTo>
                  <a:lnTo>
                    <a:pt x="40" y="45"/>
                  </a:lnTo>
                  <a:lnTo>
                    <a:pt x="40" y="42"/>
                  </a:lnTo>
                  <a:lnTo>
                    <a:pt x="40" y="39"/>
                  </a:lnTo>
                  <a:lnTo>
                    <a:pt x="40" y="37"/>
                  </a:lnTo>
                  <a:lnTo>
                    <a:pt x="37" y="34"/>
                  </a:lnTo>
                  <a:lnTo>
                    <a:pt x="35" y="31"/>
                  </a:lnTo>
                  <a:lnTo>
                    <a:pt x="32" y="31"/>
                  </a:lnTo>
                  <a:lnTo>
                    <a:pt x="32" y="29"/>
                  </a:lnTo>
                  <a:lnTo>
                    <a:pt x="29" y="29"/>
                  </a:lnTo>
                  <a:lnTo>
                    <a:pt x="29" y="26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4" y="21"/>
                  </a:lnTo>
                  <a:lnTo>
                    <a:pt x="24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3"/>
                  </a:lnTo>
                  <a:lnTo>
                    <a:pt x="24" y="10"/>
                  </a:lnTo>
                  <a:lnTo>
                    <a:pt x="27" y="5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1" y="5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19" y="13"/>
                  </a:lnTo>
                  <a:lnTo>
                    <a:pt x="19" y="16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24" y="23"/>
                  </a:lnTo>
                  <a:lnTo>
                    <a:pt x="27" y="23"/>
                  </a:lnTo>
                  <a:lnTo>
                    <a:pt x="27" y="26"/>
                  </a:lnTo>
                  <a:lnTo>
                    <a:pt x="29" y="29"/>
                  </a:lnTo>
                  <a:lnTo>
                    <a:pt x="29" y="31"/>
                  </a:lnTo>
                  <a:lnTo>
                    <a:pt x="32" y="34"/>
                  </a:lnTo>
                  <a:lnTo>
                    <a:pt x="35" y="37"/>
                  </a:lnTo>
                  <a:lnTo>
                    <a:pt x="37" y="39"/>
                  </a:lnTo>
                  <a:lnTo>
                    <a:pt x="37" y="42"/>
                  </a:lnTo>
                  <a:lnTo>
                    <a:pt x="37" y="45"/>
                  </a:lnTo>
                  <a:lnTo>
                    <a:pt x="35" y="45"/>
                  </a:lnTo>
                  <a:lnTo>
                    <a:pt x="37" y="45"/>
                  </a:lnTo>
                  <a:lnTo>
                    <a:pt x="40" y="47"/>
                  </a:lnTo>
                  <a:lnTo>
                    <a:pt x="43" y="47"/>
                  </a:lnTo>
                  <a:lnTo>
                    <a:pt x="48" y="53"/>
                  </a:lnTo>
                  <a:lnTo>
                    <a:pt x="51" y="53"/>
                  </a:lnTo>
                  <a:lnTo>
                    <a:pt x="56" y="55"/>
                  </a:lnTo>
                  <a:lnTo>
                    <a:pt x="59" y="55"/>
                  </a:lnTo>
                  <a:lnTo>
                    <a:pt x="59" y="58"/>
                  </a:lnTo>
                  <a:lnTo>
                    <a:pt x="61" y="61"/>
                  </a:lnTo>
                  <a:lnTo>
                    <a:pt x="64" y="63"/>
                  </a:lnTo>
                  <a:lnTo>
                    <a:pt x="64" y="66"/>
                  </a:lnTo>
                  <a:lnTo>
                    <a:pt x="64" y="71"/>
                  </a:lnTo>
                  <a:lnTo>
                    <a:pt x="64" y="74"/>
                  </a:lnTo>
                  <a:lnTo>
                    <a:pt x="64" y="77"/>
                  </a:lnTo>
                  <a:lnTo>
                    <a:pt x="64" y="79"/>
                  </a:lnTo>
                  <a:lnTo>
                    <a:pt x="64" y="82"/>
                  </a:lnTo>
                  <a:lnTo>
                    <a:pt x="64" y="85"/>
                  </a:lnTo>
                  <a:lnTo>
                    <a:pt x="67" y="87"/>
                  </a:lnTo>
                  <a:lnTo>
                    <a:pt x="67" y="93"/>
                  </a:lnTo>
                  <a:lnTo>
                    <a:pt x="67" y="95"/>
                  </a:lnTo>
                  <a:lnTo>
                    <a:pt x="67" y="98"/>
                  </a:lnTo>
                  <a:lnTo>
                    <a:pt x="64" y="101"/>
                  </a:lnTo>
                  <a:lnTo>
                    <a:pt x="64" y="103"/>
                  </a:lnTo>
                  <a:lnTo>
                    <a:pt x="61" y="103"/>
                  </a:lnTo>
                  <a:lnTo>
                    <a:pt x="59" y="106"/>
                  </a:lnTo>
                  <a:lnTo>
                    <a:pt x="56" y="109"/>
                  </a:lnTo>
                  <a:lnTo>
                    <a:pt x="56" y="111"/>
                  </a:lnTo>
                  <a:lnTo>
                    <a:pt x="59" y="114"/>
                  </a:lnTo>
                  <a:lnTo>
                    <a:pt x="64" y="117"/>
                  </a:lnTo>
                  <a:lnTo>
                    <a:pt x="67" y="119"/>
                  </a:lnTo>
                  <a:lnTo>
                    <a:pt x="67" y="122"/>
                  </a:lnTo>
                  <a:lnTo>
                    <a:pt x="69" y="138"/>
                  </a:lnTo>
                  <a:lnTo>
                    <a:pt x="69" y="141"/>
                  </a:lnTo>
                  <a:lnTo>
                    <a:pt x="69" y="143"/>
                  </a:lnTo>
                  <a:lnTo>
                    <a:pt x="51" y="151"/>
                  </a:lnTo>
                  <a:lnTo>
                    <a:pt x="48" y="154"/>
                  </a:lnTo>
                  <a:lnTo>
                    <a:pt x="45" y="157"/>
                  </a:lnTo>
                  <a:lnTo>
                    <a:pt x="45" y="159"/>
                  </a:lnTo>
                  <a:lnTo>
                    <a:pt x="45" y="162"/>
                  </a:lnTo>
                  <a:lnTo>
                    <a:pt x="43" y="162"/>
                  </a:lnTo>
                  <a:lnTo>
                    <a:pt x="40" y="162"/>
                  </a:lnTo>
                  <a:lnTo>
                    <a:pt x="37" y="162"/>
                  </a:lnTo>
                  <a:lnTo>
                    <a:pt x="35" y="162"/>
                  </a:lnTo>
                  <a:lnTo>
                    <a:pt x="29" y="162"/>
                  </a:lnTo>
                  <a:lnTo>
                    <a:pt x="27" y="165"/>
                  </a:lnTo>
                  <a:lnTo>
                    <a:pt x="24" y="165"/>
                  </a:lnTo>
                  <a:lnTo>
                    <a:pt x="21" y="165"/>
                  </a:lnTo>
                  <a:lnTo>
                    <a:pt x="19" y="167"/>
                  </a:lnTo>
                  <a:lnTo>
                    <a:pt x="16" y="167"/>
                  </a:lnTo>
                  <a:lnTo>
                    <a:pt x="16" y="170"/>
                  </a:lnTo>
                  <a:lnTo>
                    <a:pt x="13" y="173"/>
                  </a:lnTo>
                  <a:lnTo>
                    <a:pt x="11" y="175"/>
                  </a:lnTo>
                  <a:lnTo>
                    <a:pt x="8" y="175"/>
                  </a:lnTo>
                  <a:lnTo>
                    <a:pt x="8" y="178"/>
                  </a:lnTo>
                  <a:lnTo>
                    <a:pt x="8" y="181"/>
                  </a:lnTo>
                  <a:lnTo>
                    <a:pt x="8" y="183"/>
                  </a:lnTo>
                  <a:lnTo>
                    <a:pt x="5" y="183"/>
                  </a:lnTo>
                  <a:lnTo>
                    <a:pt x="5" y="186"/>
                  </a:lnTo>
                  <a:lnTo>
                    <a:pt x="5" y="189"/>
                  </a:lnTo>
                  <a:lnTo>
                    <a:pt x="3" y="189"/>
                  </a:lnTo>
                  <a:lnTo>
                    <a:pt x="3" y="191"/>
                  </a:lnTo>
                  <a:lnTo>
                    <a:pt x="3" y="194"/>
                  </a:lnTo>
                  <a:lnTo>
                    <a:pt x="0" y="197"/>
                  </a:lnTo>
                  <a:lnTo>
                    <a:pt x="0" y="199"/>
                  </a:lnTo>
                  <a:lnTo>
                    <a:pt x="3" y="202"/>
                  </a:lnTo>
                  <a:lnTo>
                    <a:pt x="0" y="205"/>
                  </a:lnTo>
                  <a:lnTo>
                    <a:pt x="0" y="207"/>
                  </a:lnTo>
                  <a:lnTo>
                    <a:pt x="0" y="210"/>
                  </a:lnTo>
                  <a:lnTo>
                    <a:pt x="3" y="210"/>
                  </a:lnTo>
                  <a:lnTo>
                    <a:pt x="5" y="210"/>
                  </a:lnTo>
                  <a:lnTo>
                    <a:pt x="8" y="210"/>
                  </a:lnTo>
                  <a:lnTo>
                    <a:pt x="11" y="213"/>
                  </a:lnTo>
                  <a:lnTo>
                    <a:pt x="11" y="215"/>
                  </a:lnTo>
                  <a:lnTo>
                    <a:pt x="11" y="218"/>
                  </a:lnTo>
                  <a:lnTo>
                    <a:pt x="13" y="221"/>
                  </a:lnTo>
                  <a:lnTo>
                    <a:pt x="16" y="221"/>
                  </a:lnTo>
                  <a:lnTo>
                    <a:pt x="19" y="223"/>
                  </a:lnTo>
                  <a:lnTo>
                    <a:pt x="21" y="229"/>
                  </a:lnTo>
                  <a:lnTo>
                    <a:pt x="21" y="231"/>
                  </a:lnTo>
                  <a:lnTo>
                    <a:pt x="24" y="231"/>
                  </a:lnTo>
                  <a:lnTo>
                    <a:pt x="27" y="231"/>
                  </a:lnTo>
                  <a:lnTo>
                    <a:pt x="29" y="231"/>
                  </a:lnTo>
                  <a:lnTo>
                    <a:pt x="29" y="234"/>
                  </a:lnTo>
                  <a:lnTo>
                    <a:pt x="27" y="237"/>
                  </a:lnTo>
                  <a:lnTo>
                    <a:pt x="29" y="239"/>
                  </a:lnTo>
                  <a:lnTo>
                    <a:pt x="29" y="242"/>
                  </a:lnTo>
                  <a:lnTo>
                    <a:pt x="29" y="245"/>
                  </a:lnTo>
                  <a:lnTo>
                    <a:pt x="32" y="247"/>
                  </a:lnTo>
                  <a:lnTo>
                    <a:pt x="35" y="250"/>
                  </a:lnTo>
                  <a:lnTo>
                    <a:pt x="35" y="253"/>
                  </a:lnTo>
                  <a:lnTo>
                    <a:pt x="35" y="255"/>
                  </a:lnTo>
                  <a:lnTo>
                    <a:pt x="37" y="258"/>
                  </a:lnTo>
                  <a:lnTo>
                    <a:pt x="35" y="261"/>
                  </a:lnTo>
                  <a:lnTo>
                    <a:pt x="35" y="263"/>
                  </a:lnTo>
                  <a:lnTo>
                    <a:pt x="32" y="263"/>
                  </a:lnTo>
                  <a:lnTo>
                    <a:pt x="32" y="266"/>
                  </a:lnTo>
                  <a:lnTo>
                    <a:pt x="32" y="269"/>
                  </a:lnTo>
                  <a:lnTo>
                    <a:pt x="35" y="271"/>
                  </a:lnTo>
                  <a:lnTo>
                    <a:pt x="32" y="274"/>
                  </a:lnTo>
                  <a:lnTo>
                    <a:pt x="32" y="277"/>
                  </a:lnTo>
                  <a:lnTo>
                    <a:pt x="32" y="279"/>
                  </a:lnTo>
                  <a:lnTo>
                    <a:pt x="32" y="282"/>
                  </a:lnTo>
                  <a:lnTo>
                    <a:pt x="32" y="285"/>
                  </a:lnTo>
                  <a:lnTo>
                    <a:pt x="35" y="285"/>
                  </a:lnTo>
                  <a:lnTo>
                    <a:pt x="35" y="287"/>
                  </a:lnTo>
                  <a:lnTo>
                    <a:pt x="40" y="290"/>
                  </a:lnTo>
                  <a:lnTo>
                    <a:pt x="40" y="293"/>
                  </a:lnTo>
                  <a:lnTo>
                    <a:pt x="43" y="295"/>
                  </a:lnTo>
                  <a:lnTo>
                    <a:pt x="45" y="298"/>
                  </a:lnTo>
                  <a:lnTo>
                    <a:pt x="48" y="298"/>
                  </a:lnTo>
                  <a:lnTo>
                    <a:pt x="51" y="298"/>
                  </a:lnTo>
                  <a:lnTo>
                    <a:pt x="53" y="301"/>
                  </a:lnTo>
                  <a:lnTo>
                    <a:pt x="56" y="303"/>
                  </a:lnTo>
                  <a:lnTo>
                    <a:pt x="59" y="306"/>
                  </a:lnTo>
                  <a:lnTo>
                    <a:pt x="61" y="309"/>
                  </a:lnTo>
                  <a:lnTo>
                    <a:pt x="64" y="309"/>
                  </a:lnTo>
                  <a:lnTo>
                    <a:pt x="67" y="309"/>
                  </a:lnTo>
                  <a:lnTo>
                    <a:pt x="69" y="309"/>
                  </a:lnTo>
                  <a:lnTo>
                    <a:pt x="72" y="306"/>
                  </a:lnTo>
                  <a:lnTo>
                    <a:pt x="75" y="303"/>
                  </a:lnTo>
                  <a:lnTo>
                    <a:pt x="77" y="303"/>
                  </a:lnTo>
                  <a:lnTo>
                    <a:pt x="80" y="303"/>
                  </a:lnTo>
                  <a:lnTo>
                    <a:pt x="85" y="303"/>
                  </a:lnTo>
                  <a:lnTo>
                    <a:pt x="88" y="303"/>
                  </a:lnTo>
                  <a:lnTo>
                    <a:pt x="91" y="301"/>
                  </a:lnTo>
                  <a:lnTo>
                    <a:pt x="88" y="301"/>
                  </a:lnTo>
                  <a:lnTo>
                    <a:pt x="85" y="301"/>
                  </a:lnTo>
                  <a:lnTo>
                    <a:pt x="83" y="301"/>
                  </a:lnTo>
                  <a:lnTo>
                    <a:pt x="80" y="301"/>
                  </a:lnTo>
                  <a:lnTo>
                    <a:pt x="77" y="301"/>
                  </a:lnTo>
                  <a:lnTo>
                    <a:pt x="75" y="301"/>
                  </a:lnTo>
                  <a:lnTo>
                    <a:pt x="72" y="301"/>
                  </a:lnTo>
                  <a:lnTo>
                    <a:pt x="69" y="303"/>
                  </a:lnTo>
                  <a:lnTo>
                    <a:pt x="67" y="306"/>
                  </a:lnTo>
                  <a:lnTo>
                    <a:pt x="64" y="306"/>
                  </a:lnTo>
                  <a:lnTo>
                    <a:pt x="61" y="306"/>
                  </a:lnTo>
                  <a:lnTo>
                    <a:pt x="56" y="303"/>
                  </a:lnTo>
                  <a:close/>
                </a:path>
              </a:pathLst>
            </a:custGeom>
            <a:solidFill>
              <a:srgbClr val="90DB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425" name="Freeform 1291"/>
            <p:cNvSpPr>
              <a:spLocks/>
            </p:cNvSpPr>
            <p:nvPr/>
          </p:nvSpPr>
          <p:spPr bwMode="auto">
            <a:xfrm>
              <a:off x="4718050" y="3925888"/>
              <a:ext cx="39688" cy="106362"/>
            </a:xfrm>
            <a:custGeom>
              <a:avLst/>
              <a:gdLst>
                <a:gd name="T0" fmla="*/ 2147483647 w 11"/>
                <a:gd name="T1" fmla="*/ 0 h 27"/>
                <a:gd name="T2" fmla="*/ 2147483647 w 11"/>
                <a:gd name="T3" fmla="*/ 2147483647 h 27"/>
                <a:gd name="T4" fmla="*/ 2147483647 w 11"/>
                <a:gd name="T5" fmla="*/ 2147483647 h 27"/>
                <a:gd name="T6" fmla="*/ 2147483647 w 11"/>
                <a:gd name="T7" fmla="*/ 2147483647 h 27"/>
                <a:gd name="T8" fmla="*/ 2147483647 w 11"/>
                <a:gd name="T9" fmla="*/ 2147483647 h 27"/>
                <a:gd name="T10" fmla="*/ 2147483647 w 11"/>
                <a:gd name="T11" fmla="*/ 2147483647 h 27"/>
                <a:gd name="T12" fmla="*/ 2147483647 w 11"/>
                <a:gd name="T13" fmla="*/ 2147483647 h 27"/>
                <a:gd name="T14" fmla="*/ 2147483647 w 11"/>
                <a:gd name="T15" fmla="*/ 2147483647 h 27"/>
                <a:gd name="T16" fmla="*/ 2147483647 w 11"/>
                <a:gd name="T17" fmla="*/ 2147483647 h 27"/>
                <a:gd name="T18" fmla="*/ 2147483647 w 11"/>
                <a:gd name="T19" fmla="*/ 2147483647 h 27"/>
                <a:gd name="T20" fmla="*/ 2147483647 w 11"/>
                <a:gd name="T21" fmla="*/ 2147483647 h 27"/>
                <a:gd name="T22" fmla="*/ 2147483647 w 11"/>
                <a:gd name="T23" fmla="*/ 2147483647 h 27"/>
                <a:gd name="T24" fmla="*/ 2147483647 w 11"/>
                <a:gd name="T25" fmla="*/ 2147483647 h 27"/>
                <a:gd name="T26" fmla="*/ 2147483647 w 11"/>
                <a:gd name="T27" fmla="*/ 2147483647 h 27"/>
                <a:gd name="T28" fmla="*/ 2147483647 w 11"/>
                <a:gd name="T29" fmla="*/ 2147483647 h 27"/>
                <a:gd name="T30" fmla="*/ 2147483647 w 11"/>
                <a:gd name="T31" fmla="*/ 2147483647 h 27"/>
                <a:gd name="T32" fmla="*/ 0 w 11"/>
                <a:gd name="T33" fmla="*/ 2147483647 h 27"/>
                <a:gd name="T34" fmla="*/ 0 w 11"/>
                <a:gd name="T35" fmla="*/ 2147483647 h 27"/>
                <a:gd name="T36" fmla="*/ 2147483647 w 11"/>
                <a:gd name="T37" fmla="*/ 2147483647 h 27"/>
                <a:gd name="T38" fmla="*/ 2147483647 w 11"/>
                <a:gd name="T39" fmla="*/ 2147483647 h 27"/>
                <a:gd name="T40" fmla="*/ 2147483647 w 11"/>
                <a:gd name="T41" fmla="*/ 2147483647 h 27"/>
                <a:gd name="T42" fmla="*/ 2147483647 w 11"/>
                <a:gd name="T43" fmla="*/ 2147483647 h 27"/>
                <a:gd name="T44" fmla="*/ 2147483647 w 11"/>
                <a:gd name="T45" fmla="*/ 2147483647 h 27"/>
                <a:gd name="T46" fmla="*/ 2147483647 w 11"/>
                <a:gd name="T47" fmla="*/ 2147483647 h 27"/>
                <a:gd name="T48" fmla="*/ 2147483647 w 11"/>
                <a:gd name="T49" fmla="*/ 2147483647 h 27"/>
                <a:gd name="T50" fmla="*/ 2147483647 w 11"/>
                <a:gd name="T51" fmla="*/ 2147483647 h 27"/>
                <a:gd name="T52" fmla="*/ 2147483647 w 11"/>
                <a:gd name="T53" fmla="*/ 2147483647 h 27"/>
                <a:gd name="T54" fmla="*/ 2147483647 w 11"/>
                <a:gd name="T55" fmla="*/ 2147483647 h 27"/>
                <a:gd name="T56" fmla="*/ 2147483647 w 11"/>
                <a:gd name="T57" fmla="*/ 2147483647 h 27"/>
                <a:gd name="T58" fmla="*/ 2147483647 w 11"/>
                <a:gd name="T59" fmla="*/ 2147483647 h 27"/>
                <a:gd name="T60" fmla="*/ 2147483647 w 11"/>
                <a:gd name="T61" fmla="*/ 2147483647 h 27"/>
                <a:gd name="T62" fmla="*/ 2147483647 w 11"/>
                <a:gd name="T63" fmla="*/ 2147483647 h 27"/>
                <a:gd name="T64" fmla="*/ 2147483647 w 11"/>
                <a:gd name="T65" fmla="*/ 0 h 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"/>
                <a:gd name="T100" fmla="*/ 0 h 27"/>
                <a:gd name="T101" fmla="*/ 11 w 11"/>
                <a:gd name="T102" fmla="*/ 27 h 2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" h="27">
                  <a:moveTo>
                    <a:pt x="6" y="0"/>
                  </a:moveTo>
                  <a:lnTo>
                    <a:pt x="6" y="3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8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1" y="21"/>
                  </a:lnTo>
                  <a:lnTo>
                    <a:pt x="8" y="24"/>
                  </a:lnTo>
                  <a:lnTo>
                    <a:pt x="6" y="21"/>
                  </a:lnTo>
                  <a:lnTo>
                    <a:pt x="3" y="21"/>
                  </a:lnTo>
                  <a:lnTo>
                    <a:pt x="3" y="24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3" y="24"/>
                  </a:lnTo>
                  <a:lnTo>
                    <a:pt x="6" y="24"/>
                  </a:lnTo>
                  <a:lnTo>
                    <a:pt x="8" y="24"/>
                  </a:lnTo>
                  <a:lnTo>
                    <a:pt x="11" y="24"/>
                  </a:lnTo>
                  <a:lnTo>
                    <a:pt x="11" y="21"/>
                  </a:lnTo>
                  <a:lnTo>
                    <a:pt x="11" y="19"/>
                  </a:lnTo>
                  <a:lnTo>
                    <a:pt x="8" y="19"/>
                  </a:lnTo>
                  <a:lnTo>
                    <a:pt x="6" y="16"/>
                  </a:lnTo>
                  <a:lnTo>
                    <a:pt x="6" y="13"/>
                  </a:lnTo>
                  <a:lnTo>
                    <a:pt x="8" y="11"/>
                  </a:lnTo>
                  <a:lnTo>
                    <a:pt x="8" y="8"/>
                  </a:lnTo>
                  <a:lnTo>
                    <a:pt x="11" y="8"/>
                  </a:lnTo>
                  <a:lnTo>
                    <a:pt x="11" y="5"/>
                  </a:lnTo>
                  <a:lnTo>
                    <a:pt x="8" y="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90DBFF"/>
            </a:solidFill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426" name="Rectangle 1292"/>
            <p:cNvSpPr>
              <a:spLocks noChangeArrowheads="1"/>
            </p:cNvSpPr>
            <p:nvPr/>
          </p:nvSpPr>
          <p:spPr bwMode="auto">
            <a:xfrm>
              <a:off x="1978025" y="6516688"/>
              <a:ext cx="30797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Западная Двина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27" name="Rectangle 1293"/>
            <p:cNvSpPr>
              <a:spLocks noChangeArrowheads="1"/>
            </p:cNvSpPr>
            <p:nvPr/>
          </p:nvSpPr>
          <p:spPr bwMode="auto">
            <a:xfrm>
              <a:off x="1978025" y="6526213"/>
              <a:ext cx="30797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Западная Двина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28" name="Rectangle 1294"/>
            <p:cNvSpPr>
              <a:spLocks noChangeArrowheads="1"/>
            </p:cNvSpPr>
            <p:nvPr/>
          </p:nvSpPr>
          <p:spPr bwMode="auto">
            <a:xfrm>
              <a:off x="1978025" y="6532563"/>
              <a:ext cx="30797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Западная Двина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29" name="Rectangle 1295"/>
            <p:cNvSpPr>
              <a:spLocks noChangeArrowheads="1"/>
            </p:cNvSpPr>
            <p:nvPr/>
          </p:nvSpPr>
          <p:spPr bwMode="auto">
            <a:xfrm>
              <a:off x="1985963" y="6516688"/>
              <a:ext cx="30797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Западная Двина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30" name="Rectangle 1296"/>
            <p:cNvSpPr>
              <a:spLocks noChangeArrowheads="1"/>
            </p:cNvSpPr>
            <p:nvPr/>
          </p:nvSpPr>
          <p:spPr bwMode="auto">
            <a:xfrm>
              <a:off x="1985963" y="6532563"/>
              <a:ext cx="30797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Западная Двина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31" name="Rectangle 1297"/>
            <p:cNvSpPr>
              <a:spLocks noChangeArrowheads="1"/>
            </p:cNvSpPr>
            <p:nvPr/>
          </p:nvSpPr>
          <p:spPr bwMode="auto">
            <a:xfrm>
              <a:off x="1997075" y="6516688"/>
              <a:ext cx="306388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Западная Двина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32" name="Rectangle 1298"/>
            <p:cNvSpPr>
              <a:spLocks noChangeArrowheads="1"/>
            </p:cNvSpPr>
            <p:nvPr/>
          </p:nvSpPr>
          <p:spPr bwMode="auto">
            <a:xfrm>
              <a:off x="1997075" y="6526213"/>
              <a:ext cx="306388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Западная Двина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33" name="Rectangle 1299"/>
            <p:cNvSpPr>
              <a:spLocks noChangeArrowheads="1"/>
            </p:cNvSpPr>
            <p:nvPr/>
          </p:nvSpPr>
          <p:spPr bwMode="auto">
            <a:xfrm>
              <a:off x="1997075" y="6532563"/>
              <a:ext cx="306388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Западная Двина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34" name="Rectangle 1300"/>
            <p:cNvSpPr>
              <a:spLocks noChangeArrowheads="1"/>
            </p:cNvSpPr>
            <p:nvPr/>
          </p:nvSpPr>
          <p:spPr bwMode="auto">
            <a:xfrm>
              <a:off x="1985963" y="6526213"/>
              <a:ext cx="30797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Западная Двина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35" name="Rectangle 1301"/>
            <p:cNvSpPr>
              <a:spLocks noChangeArrowheads="1"/>
            </p:cNvSpPr>
            <p:nvPr/>
          </p:nvSpPr>
          <p:spPr bwMode="auto">
            <a:xfrm>
              <a:off x="2759075" y="5172075"/>
              <a:ext cx="93663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Пено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36" name="Rectangle 1302"/>
            <p:cNvSpPr>
              <a:spLocks noChangeArrowheads="1"/>
            </p:cNvSpPr>
            <p:nvPr/>
          </p:nvSpPr>
          <p:spPr bwMode="auto">
            <a:xfrm>
              <a:off x="2759075" y="5181600"/>
              <a:ext cx="93663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Пено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37" name="Rectangle 1303"/>
            <p:cNvSpPr>
              <a:spLocks noChangeArrowheads="1"/>
            </p:cNvSpPr>
            <p:nvPr/>
          </p:nvSpPr>
          <p:spPr bwMode="auto">
            <a:xfrm>
              <a:off x="2759075" y="5195888"/>
              <a:ext cx="93663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Пено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38" name="Rectangle 1304"/>
            <p:cNvSpPr>
              <a:spLocks noChangeArrowheads="1"/>
            </p:cNvSpPr>
            <p:nvPr/>
          </p:nvSpPr>
          <p:spPr bwMode="auto">
            <a:xfrm>
              <a:off x="2767013" y="5172075"/>
              <a:ext cx="9525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Пено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39" name="Rectangle 1305"/>
            <p:cNvSpPr>
              <a:spLocks noChangeArrowheads="1"/>
            </p:cNvSpPr>
            <p:nvPr/>
          </p:nvSpPr>
          <p:spPr bwMode="auto">
            <a:xfrm>
              <a:off x="2767013" y="5195888"/>
              <a:ext cx="95250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Пено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40" name="Rectangle 1306"/>
            <p:cNvSpPr>
              <a:spLocks noChangeArrowheads="1"/>
            </p:cNvSpPr>
            <p:nvPr/>
          </p:nvSpPr>
          <p:spPr bwMode="auto">
            <a:xfrm>
              <a:off x="2776538" y="5172075"/>
              <a:ext cx="9525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Пено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41" name="Rectangle 1307"/>
            <p:cNvSpPr>
              <a:spLocks noChangeArrowheads="1"/>
            </p:cNvSpPr>
            <p:nvPr/>
          </p:nvSpPr>
          <p:spPr bwMode="auto">
            <a:xfrm>
              <a:off x="2776538" y="5181600"/>
              <a:ext cx="9525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Пено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42" name="Rectangle 1308"/>
            <p:cNvSpPr>
              <a:spLocks noChangeArrowheads="1"/>
            </p:cNvSpPr>
            <p:nvPr/>
          </p:nvSpPr>
          <p:spPr bwMode="auto">
            <a:xfrm>
              <a:off x="2776538" y="5195888"/>
              <a:ext cx="95250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Пено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43" name="Rectangle 1309"/>
            <p:cNvSpPr>
              <a:spLocks noChangeArrowheads="1"/>
            </p:cNvSpPr>
            <p:nvPr/>
          </p:nvSpPr>
          <p:spPr bwMode="auto">
            <a:xfrm>
              <a:off x="2767013" y="5181600"/>
              <a:ext cx="9525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Пено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44" name="Rectangle 1310"/>
            <p:cNvSpPr>
              <a:spLocks noChangeArrowheads="1"/>
            </p:cNvSpPr>
            <p:nvPr/>
          </p:nvSpPr>
          <p:spPr bwMode="auto">
            <a:xfrm>
              <a:off x="2178050" y="5521325"/>
              <a:ext cx="23495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Андреаполь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45" name="Rectangle 1311"/>
            <p:cNvSpPr>
              <a:spLocks noChangeArrowheads="1"/>
            </p:cNvSpPr>
            <p:nvPr/>
          </p:nvSpPr>
          <p:spPr bwMode="auto">
            <a:xfrm>
              <a:off x="2178050" y="5530850"/>
              <a:ext cx="23495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Андреаполь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46" name="Rectangle 1312"/>
            <p:cNvSpPr>
              <a:spLocks noChangeArrowheads="1"/>
            </p:cNvSpPr>
            <p:nvPr/>
          </p:nvSpPr>
          <p:spPr bwMode="auto">
            <a:xfrm>
              <a:off x="2178050" y="5540375"/>
              <a:ext cx="23495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Андреаполь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47" name="Rectangle 1313"/>
            <p:cNvSpPr>
              <a:spLocks noChangeArrowheads="1"/>
            </p:cNvSpPr>
            <p:nvPr/>
          </p:nvSpPr>
          <p:spPr bwMode="auto">
            <a:xfrm>
              <a:off x="2187575" y="5521325"/>
              <a:ext cx="233363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Андреаполь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48" name="Rectangle 1314"/>
            <p:cNvSpPr>
              <a:spLocks noChangeArrowheads="1"/>
            </p:cNvSpPr>
            <p:nvPr/>
          </p:nvSpPr>
          <p:spPr bwMode="auto">
            <a:xfrm>
              <a:off x="2187575" y="5540375"/>
              <a:ext cx="233363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Андреаполь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49" name="Rectangle 1315"/>
            <p:cNvSpPr>
              <a:spLocks noChangeArrowheads="1"/>
            </p:cNvSpPr>
            <p:nvPr/>
          </p:nvSpPr>
          <p:spPr bwMode="auto">
            <a:xfrm>
              <a:off x="2195513" y="5521325"/>
              <a:ext cx="23495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Андреаполь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50" name="Rectangle 1316"/>
            <p:cNvSpPr>
              <a:spLocks noChangeArrowheads="1"/>
            </p:cNvSpPr>
            <p:nvPr/>
          </p:nvSpPr>
          <p:spPr bwMode="auto">
            <a:xfrm>
              <a:off x="2195513" y="5530850"/>
              <a:ext cx="23495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Андреаполь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51" name="Rectangle 1317"/>
            <p:cNvSpPr>
              <a:spLocks noChangeArrowheads="1"/>
            </p:cNvSpPr>
            <p:nvPr/>
          </p:nvSpPr>
          <p:spPr bwMode="auto">
            <a:xfrm>
              <a:off x="2195513" y="5540375"/>
              <a:ext cx="23495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Андреаполь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52" name="Rectangle 1318"/>
            <p:cNvSpPr>
              <a:spLocks noChangeArrowheads="1"/>
            </p:cNvSpPr>
            <p:nvPr/>
          </p:nvSpPr>
          <p:spPr bwMode="auto">
            <a:xfrm>
              <a:off x="2187575" y="5530850"/>
              <a:ext cx="233363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Андреаполь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53" name="Rectangle 1319"/>
            <p:cNvSpPr>
              <a:spLocks noChangeArrowheads="1"/>
            </p:cNvSpPr>
            <p:nvPr/>
          </p:nvSpPr>
          <p:spPr bwMode="auto">
            <a:xfrm>
              <a:off x="1587500" y="5816600"/>
              <a:ext cx="163513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Торопец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54" name="Rectangle 1320"/>
            <p:cNvSpPr>
              <a:spLocks noChangeArrowheads="1"/>
            </p:cNvSpPr>
            <p:nvPr/>
          </p:nvSpPr>
          <p:spPr bwMode="auto">
            <a:xfrm>
              <a:off x="1587500" y="5829300"/>
              <a:ext cx="163513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Торопец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55" name="Rectangle 1321"/>
            <p:cNvSpPr>
              <a:spLocks noChangeArrowheads="1"/>
            </p:cNvSpPr>
            <p:nvPr/>
          </p:nvSpPr>
          <p:spPr bwMode="auto">
            <a:xfrm>
              <a:off x="1587500" y="5838825"/>
              <a:ext cx="163513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Торопец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56" name="Rectangle 1322"/>
            <p:cNvSpPr>
              <a:spLocks noChangeArrowheads="1"/>
            </p:cNvSpPr>
            <p:nvPr/>
          </p:nvSpPr>
          <p:spPr bwMode="auto">
            <a:xfrm>
              <a:off x="1595438" y="5816600"/>
              <a:ext cx="163512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Торопец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57" name="Rectangle 1323"/>
            <p:cNvSpPr>
              <a:spLocks noChangeArrowheads="1"/>
            </p:cNvSpPr>
            <p:nvPr/>
          </p:nvSpPr>
          <p:spPr bwMode="auto">
            <a:xfrm>
              <a:off x="1595438" y="5838825"/>
              <a:ext cx="163512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Торопец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58" name="Rectangle 1324"/>
            <p:cNvSpPr>
              <a:spLocks noChangeArrowheads="1"/>
            </p:cNvSpPr>
            <p:nvPr/>
          </p:nvSpPr>
          <p:spPr bwMode="auto">
            <a:xfrm>
              <a:off x="1606550" y="5816600"/>
              <a:ext cx="163513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Торопец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59" name="Rectangle 1325"/>
            <p:cNvSpPr>
              <a:spLocks noChangeArrowheads="1"/>
            </p:cNvSpPr>
            <p:nvPr/>
          </p:nvSpPr>
          <p:spPr bwMode="auto">
            <a:xfrm>
              <a:off x="1606550" y="5829300"/>
              <a:ext cx="163513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Торопец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60" name="Rectangle 1326"/>
            <p:cNvSpPr>
              <a:spLocks noChangeArrowheads="1"/>
            </p:cNvSpPr>
            <p:nvPr/>
          </p:nvSpPr>
          <p:spPr bwMode="auto">
            <a:xfrm>
              <a:off x="1606550" y="5838825"/>
              <a:ext cx="163513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Торопец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61" name="Rectangle 1327"/>
            <p:cNvSpPr>
              <a:spLocks noChangeArrowheads="1"/>
            </p:cNvSpPr>
            <p:nvPr/>
          </p:nvSpPr>
          <p:spPr bwMode="auto">
            <a:xfrm>
              <a:off x="1595438" y="5829300"/>
              <a:ext cx="163512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Торопец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62" name="Rectangle 1328"/>
            <p:cNvSpPr>
              <a:spLocks noChangeArrowheads="1"/>
            </p:cNvSpPr>
            <p:nvPr/>
          </p:nvSpPr>
          <p:spPr bwMode="auto">
            <a:xfrm>
              <a:off x="2476500" y="6991350"/>
              <a:ext cx="236538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Жарковский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63" name="Rectangle 1329"/>
            <p:cNvSpPr>
              <a:spLocks noChangeArrowheads="1"/>
            </p:cNvSpPr>
            <p:nvPr/>
          </p:nvSpPr>
          <p:spPr bwMode="auto">
            <a:xfrm>
              <a:off x="2476500" y="7002463"/>
              <a:ext cx="236538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Жарковский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64" name="Rectangle 1330"/>
            <p:cNvSpPr>
              <a:spLocks noChangeArrowheads="1"/>
            </p:cNvSpPr>
            <p:nvPr/>
          </p:nvSpPr>
          <p:spPr bwMode="auto">
            <a:xfrm>
              <a:off x="2476500" y="7010400"/>
              <a:ext cx="236538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Жарковский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65" name="Rectangle 1331"/>
            <p:cNvSpPr>
              <a:spLocks noChangeArrowheads="1"/>
            </p:cNvSpPr>
            <p:nvPr/>
          </p:nvSpPr>
          <p:spPr bwMode="auto">
            <a:xfrm>
              <a:off x="2489200" y="6991350"/>
              <a:ext cx="23495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Жарковский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66" name="Rectangle 1332"/>
            <p:cNvSpPr>
              <a:spLocks noChangeArrowheads="1"/>
            </p:cNvSpPr>
            <p:nvPr/>
          </p:nvSpPr>
          <p:spPr bwMode="auto">
            <a:xfrm>
              <a:off x="2489200" y="7010400"/>
              <a:ext cx="23495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Жарковский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67" name="Rectangle 1333"/>
            <p:cNvSpPr>
              <a:spLocks noChangeArrowheads="1"/>
            </p:cNvSpPr>
            <p:nvPr/>
          </p:nvSpPr>
          <p:spPr bwMode="auto">
            <a:xfrm>
              <a:off x="2495550" y="6991350"/>
              <a:ext cx="23495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Жарковский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68" name="Rectangle 1334"/>
            <p:cNvSpPr>
              <a:spLocks noChangeArrowheads="1"/>
            </p:cNvSpPr>
            <p:nvPr/>
          </p:nvSpPr>
          <p:spPr bwMode="auto">
            <a:xfrm>
              <a:off x="2495550" y="7002463"/>
              <a:ext cx="234950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Жарковский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69" name="Rectangle 1335"/>
            <p:cNvSpPr>
              <a:spLocks noChangeArrowheads="1"/>
            </p:cNvSpPr>
            <p:nvPr/>
          </p:nvSpPr>
          <p:spPr bwMode="auto">
            <a:xfrm>
              <a:off x="2495550" y="7010400"/>
              <a:ext cx="23495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Жарковский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70" name="Rectangle 1336"/>
            <p:cNvSpPr>
              <a:spLocks noChangeArrowheads="1"/>
            </p:cNvSpPr>
            <p:nvPr/>
          </p:nvSpPr>
          <p:spPr bwMode="auto">
            <a:xfrm>
              <a:off x="2489200" y="7002463"/>
              <a:ext cx="234950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Жарковский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71" name="Rectangle 1337"/>
            <p:cNvSpPr>
              <a:spLocks noChangeArrowheads="1"/>
            </p:cNvSpPr>
            <p:nvPr/>
          </p:nvSpPr>
          <p:spPr bwMode="auto">
            <a:xfrm>
              <a:off x="3629025" y="6556375"/>
              <a:ext cx="168275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Оленино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72" name="Rectangle 1338"/>
            <p:cNvSpPr>
              <a:spLocks noChangeArrowheads="1"/>
            </p:cNvSpPr>
            <p:nvPr/>
          </p:nvSpPr>
          <p:spPr bwMode="auto">
            <a:xfrm>
              <a:off x="3629025" y="6565900"/>
              <a:ext cx="168275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Оленино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73" name="Rectangle 1339"/>
            <p:cNvSpPr>
              <a:spLocks noChangeArrowheads="1"/>
            </p:cNvSpPr>
            <p:nvPr/>
          </p:nvSpPr>
          <p:spPr bwMode="auto">
            <a:xfrm>
              <a:off x="3629025" y="6575425"/>
              <a:ext cx="168275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Оленино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74" name="Rectangle 1340"/>
            <p:cNvSpPr>
              <a:spLocks noChangeArrowheads="1"/>
            </p:cNvSpPr>
            <p:nvPr/>
          </p:nvSpPr>
          <p:spPr bwMode="auto">
            <a:xfrm>
              <a:off x="3636963" y="6556375"/>
              <a:ext cx="168275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Оленино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75" name="Rectangle 1341"/>
            <p:cNvSpPr>
              <a:spLocks noChangeArrowheads="1"/>
            </p:cNvSpPr>
            <p:nvPr/>
          </p:nvSpPr>
          <p:spPr bwMode="auto">
            <a:xfrm>
              <a:off x="3636963" y="6575425"/>
              <a:ext cx="168275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Оленино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76" name="Rectangle 1342"/>
            <p:cNvSpPr>
              <a:spLocks noChangeArrowheads="1"/>
            </p:cNvSpPr>
            <p:nvPr/>
          </p:nvSpPr>
          <p:spPr bwMode="auto">
            <a:xfrm>
              <a:off x="3646488" y="6556375"/>
              <a:ext cx="168275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Оленино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77" name="Rectangle 1343"/>
            <p:cNvSpPr>
              <a:spLocks noChangeArrowheads="1"/>
            </p:cNvSpPr>
            <p:nvPr/>
          </p:nvSpPr>
          <p:spPr bwMode="auto">
            <a:xfrm>
              <a:off x="3646488" y="6565900"/>
              <a:ext cx="168275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Оленино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78" name="Rectangle 1344"/>
            <p:cNvSpPr>
              <a:spLocks noChangeArrowheads="1"/>
            </p:cNvSpPr>
            <p:nvPr/>
          </p:nvSpPr>
          <p:spPr bwMode="auto">
            <a:xfrm>
              <a:off x="3646488" y="6575425"/>
              <a:ext cx="168275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Оленино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79" name="Rectangle 1345"/>
            <p:cNvSpPr>
              <a:spLocks noChangeArrowheads="1"/>
            </p:cNvSpPr>
            <p:nvPr/>
          </p:nvSpPr>
          <p:spPr bwMode="auto">
            <a:xfrm>
              <a:off x="3636963" y="6565900"/>
              <a:ext cx="168275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Оленино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80" name="Rectangle 1346"/>
            <p:cNvSpPr>
              <a:spLocks noChangeArrowheads="1"/>
            </p:cNvSpPr>
            <p:nvPr/>
          </p:nvSpPr>
          <p:spPr bwMode="auto">
            <a:xfrm>
              <a:off x="3646488" y="5172075"/>
              <a:ext cx="24130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Селижарово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81" name="Rectangle 1347"/>
            <p:cNvSpPr>
              <a:spLocks noChangeArrowheads="1"/>
            </p:cNvSpPr>
            <p:nvPr/>
          </p:nvSpPr>
          <p:spPr bwMode="auto">
            <a:xfrm>
              <a:off x="3646488" y="5181600"/>
              <a:ext cx="24130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Селижарово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82" name="Rectangle 1348"/>
            <p:cNvSpPr>
              <a:spLocks noChangeArrowheads="1"/>
            </p:cNvSpPr>
            <p:nvPr/>
          </p:nvSpPr>
          <p:spPr bwMode="auto">
            <a:xfrm>
              <a:off x="3646488" y="5195888"/>
              <a:ext cx="241300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Селижарово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83" name="Rectangle 1349"/>
            <p:cNvSpPr>
              <a:spLocks noChangeArrowheads="1"/>
            </p:cNvSpPr>
            <p:nvPr/>
          </p:nvSpPr>
          <p:spPr bwMode="auto">
            <a:xfrm>
              <a:off x="3659188" y="5172075"/>
              <a:ext cx="24130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Селижарово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84" name="Rectangle 1350"/>
            <p:cNvSpPr>
              <a:spLocks noChangeArrowheads="1"/>
            </p:cNvSpPr>
            <p:nvPr/>
          </p:nvSpPr>
          <p:spPr bwMode="auto">
            <a:xfrm>
              <a:off x="3659188" y="5195888"/>
              <a:ext cx="241300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Селижарово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85" name="Rectangle 1351"/>
            <p:cNvSpPr>
              <a:spLocks noChangeArrowheads="1"/>
            </p:cNvSpPr>
            <p:nvPr/>
          </p:nvSpPr>
          <p:spPr bwMode="auto">
            <a:xfrm>
              <a:off x="3667125" y="5172075"/>
              <a:ext cx="24130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Селижарово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86" name="Rectangle 1352"/>
            <p:cNvSpPr>
              <a:spLocks noChangeArrowheads="1"/>
            </p:cNvSpPr>
            <p:nvPr/>
          </p:nvSpPr>
          <p:spPr bwMode="auto">
            <a:xfrm>
              <a:off x="3667125" y="5181600"/>
              <a:ext cx="24130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Селижарово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87" name="Rectangle 1353"/>
            <p:cNvSpPr>
              <a:spLocks noChangeArrowheads="1"/>
            </p:cNvSpPr>
            <p:nvPr/>
          </p:nvSpPr>
          <p:spPr bwMode="auto">
            <a:xfrm>
              <a:off x="3667125" y="5195888"/>
              <a:ext cx="241300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Селижарово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88" name="Rectangle 1354"/>
            <p:cNvSpPr>
              <a:spLocks noChangeArrowheads="1"/>
            </p:cNvSpPr>
            <p:nvPr/>
          </p:nvSpPr>
          <p:spPr bwMode="auto">
            <a:xfrm>
              <a:off x="3659188" y="5181600"/>
              <a:ext cx="24130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Селижарово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89" name="Rectangle 1355"/>
            <p:cNvSpPr>
              <a:spLocks noChangeArrowheads="1"/>
            </p:cNvSpPr>
            <p:nvPr/>
          </p:nvSpPr>
          <p:spPr bwMode="auto">
            <a:xfrm>
              <a:off x="3587750" y="4010025"/>
              <a:ext cx="15240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Фирово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90" name="Rectangle 1356"/>
            <p:cNvSpPr>
              <a:spLocks noChangeArrowheads="1"/>
            </p:cNvSpPr>
            <p:nvPr/>
          </p:nvSpPr>
          <p:spPr bwMode="auto">
            <a:xfrm>
              <a:off x="3587750" y="4019550"/>
              <a:ext cx="15240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Фирово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91" name="Rectangle 1357"/>
            <p:cNvSpPr>
              <a:spLocks noChangeArrowheads="1"/>
            </p:cNvSpPr>
            <p:nvPr/>
          </p:nvSpPr>
          <p:spPr bwMode="auto">
            <a:xfrm>
              <a:off x="3587750" y="4032250"/>
              <a:ext cx="15240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Фирово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92" name="Rectangle 1358"/>
            <p:cNvSpPr>
              <a:spLocks noChangeArrowheads="1"/>
            </p:cNvSpPr>
            <p:nvPr/>
          </p:nvSpPr>
          <p:spPr bwMode="auto">
            <a:xfrm>
              <a:off x="3598863" y="4010025"/>
              <a:ext cx="150812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Фирово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93" name="Rectangle 1359"/>
            <p:cNvSpPr>
              <a:spLocks noChangeArrowheads="1"/>
            </p:cNvSpPr>
            <p:nvPr/>
          </p:nvSpPr>
          <p:spPr bwMode="auto">
            <a:xfrm>
              <a:off x="3598863" y="4032250"/>
              <a:ext cx="150812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Фирово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94" name="Rectangle 1360"/>
            <p:cNvSpPr>
              <a:spLocks noChangeArrowheads="1"/>
            </p:cNvSpPr>
            <p:nvPr/>
          </p:nvSpPr>
          <p:spPr bwMode="auto">
            <a:xfrm>
              <a:off x="3605213" y="4010025"/>
              <a:ext cx="15240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Фирово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95" name="Rectangle 1361"/>
            <p:cNvSpPr>
              <a:spLocks noChangeArrowheads="1"/>
            </p:cNvSpPr>
            <p:nvPr/>
          </p:nvSpPr>
          <p:spPr bwMode="auto">
            <a:xfrm>
              <a:off x="3605213" y="4019550"/>
              <a:ext cx="15240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Фирово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96" name="Rectangle 1362"/>
            <p:cNvSpPr>
              <a:spLocks noChangeArrowheads="1"/>
            </p:cNvSpPr>
            <p:nvPr/>
          </p:nvSpPr>
          <p:spPr bwMode="auto">
            <a:xfrm>
              <a:off x="3605213" y="4032250"/>
              <a:ext cx="15240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Фирово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97" name="Rectangle 1363"/>
            <p:cNvSpPr>
              <a:spLocks noChangeArrowheads="1"/>
            </p:cNvSpPr>
            <p:nvPr/>
          </p:nvSpPr>
          <p:spPr bwMode="auto">
            <a:xfrm>
              <a:off x="3598863" y="4019550"/>
              <a:ext cx="150812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Фирово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98" name="Rectangle 1364"/>
            <p:cNvSpPr>
              <a:spLocks noChangeArrowheads="1"/>
            </p:cNvSpPr>
            <p:nvPr/>
          </p:nvSpPr>
          <p:spPr bwMode="auto">
            <a:xfrm>
              <a:off x="3179763" y="7224713"/>
              <a:ext cx="127000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Белый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99" name="Rectangle 1365"/>
            <p:cNvSpPr>
              <a:spLocks noChangeArrowheads="1"/>
            </p:cNvSpPr>
            <p:nvPr/>
          </p:nvSpPr>
          <p:spPr bwMode="auto">
            <a:xfrm>
              <a:off x="3179763" y="7231063"/>
              <a:ext cx="127000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Белый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00" name="Rectangle 1366"/>
            <p:cNvSpPr>
              <a:spLocks noChangeArrowheads="1"/>
            </p:cNvSpPr>
            <p:nvPr/>
          </p:nvSpPr>
          <p:spPr bwMode="auto">
            <a:xfrm>
              <a:off x="3179763" y="7243763"/>
              <a:ext cx="127000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Белый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01" name="Rectangle 1367"/>
            <p:cNvSpPr>
              <a:spLocks noChangeArrowheads="1"/>
            </p:cNvSpPr>
            <p:nvPr/>
          </p:nvSpPr>
          <p:spPr bwMode="auto">
            <a:xfrm>
              <a:off x="3186113" y="7224713"/>
              <a:ext cx="127000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Белый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02" name="Rectangle 1368"/>
            <p:cNvSpPr>
              <a:spLocks noChangeArrowheads="1"/>
            </p:cNvSpPr>
            <p:nvPr/>
          </p:nvSpPr>
          <p:spPr bwMode="auto">
            <a:xfrm>
              <a:off x="3186113" y="7243763"/>
              <a:ext cx="127000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Белый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03" name="Rectangle 1369"/>
            <p:cNvSpPr>
              <a:spLocks noChangeArrowheads="1"/>
            </p:cNvSpPr>
            <p:nvPr/>
          </p:nvSpPr>
          <p:spPr bwMode="auto">
            <a:xfrm>
              <a:off x="3197225" y="7224713"/>
              <a:ext cx="128588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Белый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04" name="Rectangle 1370"/>
            <p:cNvSpPr>
              <a:spLocks noChangeArrowheads="1"/>
            </p:cNvSpPr>
            <p:nvPr/>
          </p:nvSpPr>
          <p:spPr bwMode="auto">
            <a:xfrm>
              <a:off x="3197225" y="7231063"/>
              <a:ext cx="128588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Белый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05" name="Rectangle 1371"/>
            <p:cNvSpPr>
              <a:spLocks noChangeArrowheads="1"/>
            </p:cNvSpPr>
            <p:nvPr/>
          </p:nvSpPr>
          <p:spPr bwMode="auto">
            <a:xfrm>
              <a:off x="3197225" y="7243763"/>
              <a:ext cx="128588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Белый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06" name="Rectangle 1372"/>
            <p:cNvSpPr>
              <a:spLocks noChangeArrowheads="1"/>
            </p:cNvSpPr>
            <p:nvPr/>
          </p:nvSpPr>
          <p:spPr bwMode="auto">
            <a:xfrm>
              <a:off x="3186113" y="7231063"/>
              <a:ext cx="127000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Белый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07" name="Rectangle 1373"/>
            <p:cNvSpPr>
              <a:spLocks noChangeArrowheads="1"/>
            </p:cNvSpPr>
            <p:nvPr/>
          </p:nvSpPr>
          <p:spPr bwMode="auto">
            <a:xfrm>
              <a:off x="4445000" y="6240463"/>
              <a:ext cx="9842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Ржев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08" name="Rectangle 1374"/>
            <p:cNvSpPr>
              <a:spLocks noChangeArrowheads="1"/>
            </p:cNvSpPr>
            <p:nvPr/>
          </p:nvSpPr>
          <p:spPr bwMode="auto">
            <a:xfrm>
              <a:off x="4445000" y="6251575"/>
              <a:ext cx="98425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Ржев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09" name="Rectangle 1375"/>
            <p:cNvSpPr>
              <a:spLocks noChangeArrowheads="1"/>
            </p:cNvSpPr>
            <p:nvPr/>
          </p:nvSpPr>
          <p:spPr bwMode="auto">
            <a:xfrm>
              <a:off x="4445000" y="6259513"/>
              <a:ext cx="9842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Ржев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10" name="Rectangle 1376"/>
            <p:cNvSpPr>
              <a:spLocks noChangeArrowheads="1"/>
            </p:cNvSpPr>
            <p:nvPr/>
          </p:nvSpPr>
          <p:spPr bwMode="auto">
            <a:xfrm>
              <a:off x="4457700" y="6240463"/>
              <a:ext cx="9842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Ржев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11" name="Rectangle 1377"/>
            <p:cNvSpPr>
              <a:spLocks noChangeArrowheads="1"/>
            </p:cNvSpPr>
            <p:nvPr/>
          </p:nvSpPr>
          <p:spPr bwMode="auto">
            <a:xfrm>
              <a:off x="4457700" y="6259513"/>
              <a:ext cx="9842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Ржев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12" name="Rectangle 1378"/>
            <p:cNvSpPr>
              <a:spLocks noChangeArrowheads="1"/>
            </p:cNvSpPr>
            <p:nvPr/>
          </p:nvSpPr>
          <p:spPr bwMode="auto">
            <a:xfrm>
              <a:off x="4468813" y="6240463"/>
              <a:ext cx="96837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Ржев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13" name="Rectangle 1379"/>
            <p:cNvSpPr>
              <a:spLocks noChangeArrowheads="1"/>
            </p:cNvSpPr>
            <p:nvPr/>
          </p:nvSpPr>
          <p:spPr bwMode="auto">
            <a:xfrm>
              <a:off x="4468813" y="6251575"/>
              <a:ext cx="96837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Ржев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14" name="Rectangle 1380"/>
            <p:cNvSpPr>
              <a:spLocks noChangeArrowheads="1"/>
            </p:cNvSpPr>
            <p:nvPr/>
          </p:nvSpPr>
          <p:spPr bwMode="auto">
            <a:xfrm>
              <a:off x="4468813" y="6259513"/>
              <a:ext cx="96837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Ржев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15" name="Rectangle 1381"/>
            <p:cNvSpPr>
              <a:spLocks noChangeArrowheads="1"/>
            </p:cNvSpPr>
            <p:nvPr/>
          </p:nvSpPr>
          <p:spPr bwMode="auto">
            <a:xfrm>
              <a:off x="4457700" y="6251575"/>
              <a:ext cx="98425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Ржев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16" name="Rectangle 1382"/>
            <p:cNvSpPr>
              <a:spLocks noChangeArrowheads="1"/>
            </p:cNvSpPr>
            <p:nvPr/>
          </p:nvSpPr>
          <p:spPr bwMode="auto">
            <a:xfrm>
              <a:off x="4176713" y="4864100"/>
              <a:ext cx="219075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Кувшиново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17" name="Rectangle 1383"/>
            <p:cNvSpPr>
              <a:spLocks noChangeArrowheads="1"/>
            </p:cNvSpPr>
            <p:nvPr/>
          </p:nvSpPr>
          <p:spPr bwMode="auto">
            <a:xfrm>
              <a:off x="4176713" y="4878388"/>
              <a:ext cx="21907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Кувшиново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18" name="Rectangle 1384"/>
            <p:cNvSpPr>
              <a:spLocks noChangeArrowheads="1"/>
            </p:cNvSpPr>
            <p:nvPr/>
          </p:nvSpPr>
          <p:spPr bwMode="auto">
            <a:xfrm>
              <a:off x="4176713" y="4887913"/>
              <a:ext cx="21907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Кувшиново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19" name="Rectangle 1385"/>
            <p:cNvSpPr>
              <a:spLocks noChangeArrowheads="1"/>
            </p:cNvSpPr>
            <p:nvPr/>
          </p:nvSpPr>
          <p:spPr bwMode="auto">
            <a:xfrm>
              <a:off x="4189413" y="4864100"/>
              <a:ext cx="219075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Кувшиново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20" name="Rectangle 1386"/>
            <p:cNvSpPr>
              <a:spLocks noChangeArrowheads="1"/>
            </p:cNvSpPr>
            <p:nvPr/>
          </p:nvSpPr>
          <p:spPr bwMode="auto">
            <a:xfrm>
              <a:off x="4189413" y="4887913"/>
              <a:ext cx="21907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Кувшиново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21" name="Rectangle 1387"/>
            <p:cNvSpPr>
              <a:spLocks noChangeArrowheads="1"/>
            </p:cNvSpPr>
            <p:nvPr/>
          </p:nvSpPr>
          <p:spPr bwMode="auto">
            <a:xfrm>
              <a:off x="4197350" y="4864100"/>
              <a:ext cx="220663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Кувшиново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22" name="Rectangle 1388"/>
            <p:cNvSpPr>
              <a:spLocks noChangeArrowheads="1"/>
            </p:cNvSpPr>
            <p:nvPr/>
          </p:nvSpPr>
          <p:spPr bwMode="auto">
            <a:xfrm>
              <a:off x="4197350" y="4878388"/>
              <a:ext cx="220663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Кувшиново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23" name="Rectangle 1389"/>
            <p:cNvSpPr>
              <a:spLocks noChangeArrowheads="1"/>
            </p:cNvSpPr>
            <p:nvPr/>
          </p:nvSpPr>
          <p:spPr bwMode="auto">
            <a:xfrm>
              <a:off x="4197350" y="4887913"/>
              <a:ext cx="220663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Кувшиново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24" name="Rectangle 1390"/>
            <p:cNvSpPr>
              <a:spLocks noChangeArrowheads="1"/>
            </p:cNvSpPr>
            <p:nvPr/>
          </p:nvSpPr>
          <p:spPr bwMode="auto">
            <a:xfrm>
              <a:off x="4189413" y="4878388"/>
              <a:ext cx="21907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Кувшиново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25" name="Rectangle 1391"/>
            <p:cNvSpPr>
              <a:spLocks noChangeArrowheads="1"/>
            </p:cNvSpPr>
            <p:nvPr/>
          </p:nvSpPr>
          <p:spPr bwMode="auto">
            <a:xfrm>
              <a:off x="3465513" y="4749800"/>
              <a:ext cx="192087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Осташков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26" name="Rectangle 1392"/>
            <p:cNvSpPr>
              <a:spLocks noChangeArrowheads="1"/>
            </p:cNvSpPr>
            <p:nvPr/>
          </p:nvSpPr>
          <p:spPr bwMode="auto">
            <a:xfrm>
              <a:off x="3465513" y="4760913"/>
              <a:ext cx="192087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Осташков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27" name="Rectangle 1393"/>
            <p:cNvSpPr>
              <a:spLocks noChangeArrowheads="1"/>
            </p:cNvSpPr>
            <p:nvPr/>
          </p:nvSpPr>
          <p:spPr bwMode="auto">
            <a:xfrm>
              <a:off x="3465513" y="4768850"/>
              <a:ext cx="192087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Осташков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28" name="Rectangle 1394"/>
            <p:cNvSpPr>
              <a:spLocks noChangeArrowheads="1"/>
            </p:cNvSpPr>
            <p:nvPr/>
          </p:nvSpPr>
          <p:spPr bwMode="auto">
            <a:xfrm>
              <a:off x="3478213" y="4749800"/>
              <a:ext cx="192087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Осташков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29" name="Rectangle 1395"/>
            <p:cNvSpPr>
              <a:spLocks noChangeArrowheads="1"/>
            </p:cNvSpPr>
            <p:nvPr/>
          </p:nvSpPr>
          <p:spPr bwMode="auto">
            <a:xfrm>
              <a:off x="3478213" y="4768850"/>
              <a:ext cx="192087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Осташков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30" name="Rectangle 1396"/>
            <p:cNvSpPr>
              <a:spLocks noChangeArrowheads="1"/>
            </p:cNvSpPr>
            <p:nvPr/>
          </p:nvSpPr>
          <p:spPr bwMode="auto">
            <a:xfrm>
              <a:off x="3487738" y="4749800"/>
              <a:ext cx="19050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Осташков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31" name="Rectangle 1397"/>
            <p:cNvSpPr>
              <a:spLocks noChangeArrowheads="1"/>
            </p:cNvSpPr>
            <p:nvPr/>
          </p:nvSpPr>
          <p:spPr bwMode="auto">
            <a:xfrm>
              <a:off x="3487738" y="4760913"/>
              <a:ext cx="190500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Осташков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32" name="Rectangle 1398"/>
            <p:cNvSpPr>
              <a:spLocks noChangeArrowheads="1"/>
            </p:cNvSpPr>
            <p:nvPr/>
          </p:nvSpPr>
          <p:spPr bwMode="auto">
            <a:xfrm>
              <a:off x="3487738" y="4768850"/>
              <a:ext cx="190500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Осташков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33" name="Rectangle 1399"/>
            <p:cNvSpPr>
              <a:spLocks noChangeArrowheads="1"/>
            </p:cNvSpPr>
            <p:nvPr/>
          </p:nvSpPr>
          <p:spPr bwMode="auto">
            <a:xfrm>
              <a:off x="3478213" y="4760913"/>
              <a:ext cx="192087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Осташков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34" name="Rectangle 1400"/>
            <p:cNvSpPr>
              <a:spLocks noChangeArrowheads="1"/>
            </p:cNvSpPr>
            <p:nvPr/>
          </p:nvSpPr>
          <p:spPr bwMode="auto">
            <a:xfrm>
              <a:off x="4056063" y="3468688"/>
              <a:ext cx="160337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Бологое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35" name="Rectangle 1401"/>
            <p:cNvSpPr>
              <a:spLocks noChangeArrowheads="1"/>
            </p:cNvSpPr>
            <p:nvPr/>
          </p:nvSpPr>
          <p:spPr bwMode="auto">
            <a:xfrm>
              <a:off x="4056063" y="3481388"/>
              <a:ext cx="160337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Бологое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36" name="Rectangle 1402"/>
            <p:cNvSpPr>
              <a:spLocks noChangeArrowheads="1"/>
            </p:cNvSpPr>
            <p:nvPr/>
          </p:nvSpPr>
          <p:spPr bwMode="auto">
            <a:xfrm>
              <a:off x="4056063" y="3492500"/>
              <a:ext cx="160337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Бологое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37" name="Rectangle 1403"/>
            <p:cNvSpPr>
              <a:spLocks noChangeArrowheads="1"/>
            </p:cNvSpPr>
            <p:nvPr/>
          </p:nvSpPr>
          <p:spPr bwMode="auto">
            <a:xfrm>
              <a:off x="4067175" y="3468688"/>
              <a:ext cx="160338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Бологое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38" name="Rectangle 1404"/>
            <p:cNvSpPr>
              <a:spLocks noChangeArrowheads="1"/>
            </p:cNvSpPr>
            <p:nvPr/>
          </p:nvSpPr>
          <p:spPr bwMode="auto">
            <a:xfrm>
              <a:off x="4067175" y="3492500"/>
              <a:ext cx="160338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Бологое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39" name="Rectangle 1405"/>
            <p:cNvSpPr>
              <a:spLocks noChangeArrowheads="1"/>
            </p:cNvSpPr>
            <p:nvPr/>
          </p:nvSpPr>
          <p:spPr bwMode="auto">
            <a:xfrm>
              <a:off x="4079875" y="3468688"/>
              <a:ext cx="160338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Бологое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40" name="Rectangle 1406"/>
            <p:cNvSpPr>
              <a:spLocks noChangeArrowheads="1"/>
            </p:cNvSpPr>
            <p:nvPr/>
          </p:nvSpPr>
          <p:spPr bwMode="auto">
            <a:xfrm>
              <a:off x="4079875" y="3481388"/>
              <a:ext cx="160338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Бологое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41" name="Rectangle 1407"/>
            <p:cNvSpPr>
              <a:spLocks noChangeArrowheads="1"/>
            </p:cNvSpPr>
            <p:nvPr/>
          </p:nvSpPr>
          <p:spPr bwMode="auto">
            <a:xfrm>
              <a:off x="4079875" y="3492500"/>
              <a:ext cx="160338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Бологое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42" name="Rectangle 1408"/>
            <p:cNvSpPr>
              <a:spLocks noChangeArrowheads="1"/>
            </p:cNvSpPr>
            <p:nvPr/>
          </p:nvSpPr>
          <p:spPr bwMode="auto">
            <a:xfrm>
              <a:off x="4067175" y="3481388"/>
              <a:ext cx="160338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Бологое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43" name="Rectangle 1409"/>
            <p:cNvSpPr>
              <a:spLocks noChangeArrowheads="1"/>
            </p:cNvSpPr>
            <p:nvPr/>
          </p:nvSpPr>
          <p:spPr bwMode="auto">
            <a:xfrm>
              <a:off x="2967038" y="6532563"/>
              <a:ext cx="19367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Нелидово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44" name="Rectangle 1410"/>
            <p:cNvSpPr>
              <a:spLocks noChangeArrowheads="1"/>
            </p:cNvSpPr>
            <p:nvPr/>
          </p:nvSpPr>
          <p:spPr bwMode="auto">
            <a:xfrm>
              <a:off x="2967038" y="6546850"/>
              <a:ext cx="193675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Нелидово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45" name="Rectangle 1411"/>
            <p:cNvSpPr>
              <a:spLocks noChangeArrowheads="1"/>
            </p:cNvSpPr>
            <p:nvPr/>
          </p:nvSpPr>
          <p:spPr bwMode="auto">
            <a:xfrm>
              <a:off x="2967038" y="6556375"/>
              <a:ext cx="193675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Нелидово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46" name="Rectangle 1412"/>
            <p:cNvSpPr>
              <a:spLocks noChangeArrowheads="1"/>
            </p:cNvSpPr>
            <p:nvPr/>
          </p:nvSpPr>
          <p:spPr bwMode="auto">
            <a:xfrm>
              <a:off x="2976563" y="6532563"/>
              <a:ext cx="192087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Нелидово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47" name="Rectangle 1413"/>
            <p:cNvSpPr>
              <a:spLocks noChangeArrowheads="1"/>
            </p:cNvSpPr>
            <p:nvPr/>
          </p:nvSpPr>
          <p:spPr bwMode="auto">
            <a:xfrm>
              <a:off x="2976563" y="6556375"/>
              <a:ext cx="192087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Нелидово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48" name="Rectangle 1414"/>
            <p:cNvSpPr>
              <a:spLocks noChangeArrowheads="1"/>
            </p:cNvSpPr>
            <p:nvPr/>
          </p:nvSpPr>
          <p:spPr bwMode="auto">
            <a:xfrm>
              <a:off x="2987675" y="6532563"/>
              <a:ext cx="192088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Нелидово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49" name="Rectangle 1415"/>
            <p:cNvSpPr>
              <a:spLocks noChangeArrowheads="1"/>
            </p:cNvSpPr>
            <p:nvPr/>
          </p:nvSpPr>
          <p:spPr bwMode="auto">
            <a:xfrm>
              <a:off x="2987675" y="6546850"/>
              <a:ext cx="192088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Нелидово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50" name="Rectangle 1416"/>
            <p:cNvSpPr>
              <a:spLocks noChangeArrowheads="1"/>
            </p:cNvSpPr>
            <p:nvPr/>
          </p:nvSpPr>
          <p:spPr bwMode="auto">
            <a:xfrm>
              <a:off x="2987675" y="6556375"/>
              <a:ext cx="192088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Нелидово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51" name="Rectangle 1417"/>
            <p:cNvSpPr>
              <a:spLocks noChangeArrowheads="1"/>
            </p:cNvSpPr>
            <p:nvPr/>
          </p:nvSpPr>
          <p:spPr bwMode="auto">
            <a:xfrm>
              <a:off x="2976563" y="6546850"/>
              <a:ext cx="192087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Нелидово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52" name="Rectangle 1418"/>
            <p:cNvSpPr>
              <a:spLocks noChangeArrowheads="1"/>
            </p:cNvSpPr>
            <p:nvPr/>
          </p:nvSpPr>
          <p:spPr bwMode="auto">
            <a:xfrm>
              <a:off x="5445125" y="2740025"/>
              <a:ext cx="134938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 i="1">
                  <a:solidFill>
                    <a:srgbClr val="FFFFFF"/>
                  </a:solidFill>
                  <a:latin typeface="Arial" charset="0"/>
                  <a:cs typeface="Arial" charset="0"/>
                </a:rPr>
                <a:t>Лесное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53" name="Rectangle 1419"/>
            <p:cNvSpPr>
              <a:spLocks noChangeArrowheads="1"/>
            </p:cNvSpPr>
            <p:nvPr/>
          </p:nvSpPr>
          <p:spPr bwMode="auto">
            <a:xfrm>
              <a:off x="5445125" y="2749550"/>
              <a:ext cx="134938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 i="1">
                  <a:solidFill>
                    <a:srgbClr val="FFFFFF"/>
                  </a:solidFill>
                  <a:latin typeface="Arial" charset="0"/>
                  <a:cs typeface="Arial" charset="0"/>
                </a:rPr>
                <a:t>Лесное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54" name="Rectangle 1420"/>
            <p:cNvSpPr>
              <a:spLocks noChangeArrowheads="1"/>
            </p:cNvSpPr>
            <p:nvPr/>
          </p:nvSpPr>
          <p:spPr bwMode="auto">
            <a:xfrm>
              <a:off x="5445125" y="2763838"/>
              <a:ext cx="134938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 i="1">
                  <a:solidFill>
                    <a:srgbClr val="FFFFFF"/>
                  </a:solidFill>
                  <a:latin typeface="Arial" charset="0"/>
                  <a:cs typeface="Arial" charset="0"/>
                </a:rPr>
                <a:t>Лесное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55" name="Rectangle 1421"/>
            <p:cNvSpPr>
              <a:spLocks noChangeArrowheads="1"/>
            </p:cNvSpPr>
            <p:nvPr/>
          </p:nvSpPr>
          <p:spPr bwMode="auto">
            <a:xfrm>
              <a:off x="5459413" y="2740025"/>
              <a:ext cx="13335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 i="1">
                  <a:solidFill>
                    <a:srgbClr val="FFFFFF"/>
                  </a:solidFill>
                  <a:latin typeface="Arial" charset="0"/>
                  <a:cs typeface="Arial" charset="0"/>
                </a:rPr>
                <a:t>Лесное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56" name="Rectangle 1422"/>
            <p:cNvSpPr>
              <a:spLocks noChangeArrowheads="1"/>
            </p:cNvSpPr>
            <p:nvPr/>
          </p:nvSpPr>
          <p:spPr bwMode="auto">
            <a:xfrm>
              <a:off x="5459413" y="2763838"/>
              <a:ext cx="133350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 i="1">
                  <a:solidFill>
                    <a:srgbClr val="FFFFFF"/>
                  </a:solidFill>
                  <a:latin typeface="Arial" charset="0"/>
                  <a:cs typeface="Arial" charset="0"/>
                </a:rPr>
                <a:t>Лесное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57" name="Rectangle 1423"/>
            <p:cNvSpPr>
              <a:spLocks noChangeArrowheads="1"/>
            </p:cNvSpPr>
            <p:nvPr/>
          </p:nvSpPr>
          <p:spPr bwMode="auto">
            <a:xfrm>
              <a:off x="5467350" y="2740025"/>
              <a:ext cx="134938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 i="1">
                  <a:solidFill>
                    <a:srgbClr val="FFFFFF"/>
                  </a:solidFill>
                  <a:latin typeface="Arial" charset="0"/>
                  <a:cs typeface="Arial" charset="0"/>
                </a:rPr>
                <a:t>Лесное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58" name="Rectangle 1424"/>
            <p:cNvSpPr>
              <a:spLocks noChangeArrowheads="1"/>
            </p:cNvSpPr>
            <p:nvPr/>
          </p:nvSpPr>
          <p:spPr bwMode="auto">
            <a:xfrm>
              <a:off x="5467350" y="2749550"/>
              <a:ext cx="134938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 i="1">
                  <a:solidFill>
                    <a:srgbClr val="FFFFFF"/>
                  </a:solidFill>
                  <a:latin typeface="Arial" charset="0"/>
                  <a:cs typeface="Arial" charset="0"/>
                </a:rPr>
                <a:t>Лесное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59" name="Rectangle 1425"/>
            <p:cNvSpPr>
              <a:spLocks noChangeArrowheads="1"/>
            </p:cNvSpPr>
            <p:nvPr/>
          </p:nvSpPr>
          <p:spPr bwMode="auto">
            <a:xfrm>
              <a:off x="5467350" y="2763838"/>
              <a:ext cx="134938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 i="1">
                  <a:solidFill>
                    <a:srgbClr val="FFFFFF"/>
                  </a:solidFill>
                  <a:latin typeface="Arial" charset="0"/>
                  <a:cs typeface="Arial" charset="0"/>
                </a:rPr>
                <a:t>Лесное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60" name="Rectangle 1426"/>
            <p:cNvSpPr>
              <a:spLocks noChangeArrowheads="1"/>
            </p:cNvSpPr>
            <p:nvPr/>
          </p:nvSpPr>
          <p:spPr bwMode="auto">
            <a:xfrm>
              <a:off x="5459413" y="2749550"/>
              <a:ext cx="13335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 i="1">
                  <a:solidFill>
                    <a:srgbClr val="000000"/>
                  </a:solidFill>
                  <a:latin typeface="Arial" charset="0"/>
                  <a:cs typeface="Arial" charset="0"/>
                </a:rPr>
                <a:t>Лесное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61" name="Rectangle 1427"/>
            <p:cNvSpPr>
              <a:spLocks noChangeArrowheads="1"/>
            </p:cNvSpPr>
            <p:nvPr/>
          </p:nvSpPr>
          <p:spPr bwMode="auto">
            <a:xfrm>
              <a:off x="4829175" y="3225800"/>
              <a:ext cx="147638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Удомля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62" name="Rectangle 1428"/>
            <p:cNvSpPr>
              <a:spLocks noChangeArrowheads="1"/>
            </p:cNvSpPr>
            <p:nvPr/>
          </p:nvSpPr>
          <p:spPr bwMode="auto">
            <a:xfrm>
              <a:off x="4829175" y="3240088"/>
              <a:ext cx="147638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Удомля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63" name="Rectangle 1429"/>
            <p:cNvSpPr>
              <a:spLocks noChangeArrowheads="1"/>
            </p:cNvSpPr>
            <p:nvPr/>
          </p:nvSpPr>
          <p:spPr bwMode="auto">
            <a:xfrm>
              <a:off x="4829175" y="3248025"/>
              <a:ext cx="147638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Удомля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64" name="Rectangle 1430"/>
            <p:cNvSpPr>
              <a:spLocks noChangeArrowheads="1"/>
            </p:cNvSpPr>
            <p:nvPr/>
          </p:nvSpPr>
          <p:spPr bwMode="auto">
            <a:xfrm>
              <a:off x="4835525" y="3225800"/>
              <a:ext cx="147638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Удомля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65" name="Rectangle 1431"/>
            <p:cNvSpPr>
              <a:spLocks noChangeArrowheads="1"/>
            </p:cNvSpPr>
            <p:nvPr/>
          </p:nvSpPr>
          <p:spPr bwMode="auto">
            <a:xfrm>
              <a:off x="4835525" y="3248025"/>
              <a:ext cx="147638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Удомля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66" name="Rectangle 1432"/>
            <p:cNvSpPr>
              <a:spLocks noChangeArrowheads="1"/>
            </p:cNvSpPr>
            <p:nvPr/>
          </p:nvSpPr>
          <p:spPr bwMode="auto">
            <a:xfrm>
              <a:off x="4848225" y="3225800"/>
              <a:ext cx="14605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Удомля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67" name="Rectangle 1433"/>
            <p:cNvSpPr>
              <a:spLocks noChangeArrowheads="1"/>
            </p:cNvSpPr>
            <p:nvPr/>
          </p:nvSpPr>
          <p:spPr bwMode="auto">
            <a:xfrm>
              <a:off x="4848225" y="3240088"/>
              <a:ext cx="146050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Удомля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68" name="Rectangle 1434"/>
            <p:cNvSpPr>
              <a:spLocks noChangeArrowheads="1"/>
            </p:cNvSpPr>
            <p:nvPr/>
          </p:nvSpPr>
          <p:spPr bwMode="auto">
            <a:xfrm>
              <a:off x="4848225" y="3248025"/>
              <a:ext cx="14605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Удомля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69" name="Rectangle 1435"/>
            <p:cNvSpPr>
              <a:spLocks noChangeArrowheads="1"/>
            </p:cNvSpPr>
            <p:nvPr/>
          </p:nvSpPr>
          <p:spPr bwMode="auto">
            <a:xfrm>
              <a:off x="4835525" y="3240088"/>
              <a:ext cx="147638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Удомля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70" name="Rectangle 1436"/>
            <p:cNvSpPr>
              <a:spLocks noChangeArrowheads="1"/>
            </p:cNvSpPr>
            <p:nvPr/>
          </p:nvSpPr>
          <p:spPr bwMode="auto">
            <a:xfrm>
              <a:off x="4835525" y="3913188"/>
              <a:ext cx="16192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Вышний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71" name="Rectangle 1437"/>
            <p:cNvSpPr>
              <a:spLocks noChangeArrowheads="1"/>
            </p:cNvSpPr>
            <p:nvPr/>
          </p:nvSpPr>
          <p:spPr bwMode="auto">
            <a:xfrm>
              <a:off x="4835525" y="3925888"/>
              <a:ext cx="16192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Вышний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72" name="Rectangle 1438"/>
            <p:cNvSpPr>
              <a:spLocks noChangeArrowheads="1"/>
            </p:cNvSpPr>
            <p:nvPr/>
          </p:nvSpPr>
          <p:spPr bwMode="auto">
            <a:xfrm>
              <a:off x="4835525" y="3935413"/>
              <a:ext cx="16192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Вышний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73" name="Rectangle 1439"/>
            <p:cNvSpPr>
              <a:spLocks noChangeArrowheads="1"/>
            </p:cNvSpPr>
            <p:nvPr/>
          </p:nvSpPr>
          <p:spPr bwMode="auto">
            <a:xfrm>
              <a:off x="4848225" y="3913188"/>
              <a:ext cx="16192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Вышний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74" name="Rectangle 1440"/>
            <p:cNvSpPr>
              <a:spLocks noChangeArrowheads="1"/>
            </p:cNvSpPr>
            <p:nvPr/>
          </p:nvSpPr>
          <p:spPr bwMode="auto">
            <a:xfrm>
              <a:off x="4848225" y="3935413"/>
              <a:ext cx="16192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Вышний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75" name="Rectangle 1441"/>
            <p:cNvSpPr>
              <a:spLocks noChangeArrowheads="1"/>
            </p:cNvSpPr>
            <p:nvPr/>
          </p:nvSpPr>
          <p:spPr bwMode="auto">
            <a:xfrm>
              <a:off x="4856163" y="3913188"/>
              <a:ext cx="16192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Вышний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76" name="Rectangle 1442"/>
            <p:cNvSpPr>
              <a:spLocks noChangeArrowheads="1"/>
            </p:cNvSpPr>
            <p:nvPr/>
          </p:nvSpPr>
          <p:spPr bwMode="auto">
            <a:xfrm>
              <a:off x="4856163" y="3925888"/>
              <a:ext cx="16192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Вышний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77" name="Rectangle 1443"/>
            <p:cNvSpPr>
              <a:spLocks noChangeArrowheads="1"/>
            </p:cNvSpPr>
            <p:nvPr/>
          </p:nvSpPr>
          <p:spPr bwMode="auto">
            <a:xfrm>
              <a:off x="4856163" y="3935413"/>
              <a:ext cx="16192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Вышний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78" name="Rectangle 1444"/>
            <p:cNvSpPr>
              <a:spLocks noChangeArrowheads="1"/>
            </p:cNvSpPr>
            <p:nvPr/>
          </p:nvSpPr>
          <p:spPr bwMode="auto">
            <a:xfrm>
              <a:off x="4848225" y="3925888"/>
              <a:ext cx="16192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Вышний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79" name="Rectangle 1445"/>
            <p:cNvSpPr>
              <a:spLocks noChangeArrowheads="1"/>
            </p:cNvSpPr>
            <p:nvPr/>
          </p:nvSpPr>
          <p:spPr bwMode="auto">
            <a:xfrm>
              <a:off x="4835525" y="4051300"/>
              <a:ext cx="161925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Волочек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80" name="Rectangle 1446"/>
            <p:cNvSpPr>
              <a:spLocks noChangeArrowheads="1"/>
            </p:cNvSpPr>
            <p:nvPr/>
          </p:nvSpPr>
          <p:spPr bwMode="auto">
            <a:xfrm>
              <a:off x="4835525" y="4062413"/>
              <a:ext cx="16192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Волочек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81" name="Rectangle 1447"/>
            <p:cNvSpPr>
              <a:spLocks noChangeArrowheads="1"/>
            </p:cNvSpPr>
            <p:nvPr/>
          </p:nvSpPr>
          <p:spPr bwMode="auto">
            <a:xfrm>
              <a:off x="4835525" y="4070350"/>
              <a:ext cx="161925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Волочек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82" name="Rectangle 1448"/>
            <p:cNvSpPr>
              <a:spLocks noChangeArrowheads="1"/>
            </p:cNvSpPr>
            <p:nvPr/>
          </p:nvSpPr>
          <p:spPr bwMode="auto">
            <a:xfrm>
              <a:off x="4848225" y="4051300"/>
              <a:ext cx="161925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Волочек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83" name="Rectangle 1449"/>
            <p:cNvSpPr>
              <a:spLocks noChangeArrowheads="1"/>
            </p:cNvSpPr>
            <p:nvPr/>
          </p:nvSpPr>
          <p:spPr bwMode="auto">
            <a:xfrm>
              <a:off x="4848225" y="4070350"/>
              <a:ext cx="161925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Волочек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84" name="Rectangle 1450"/>
            <p:cNvSpPr>
              <a:spLocks noChangeArrowheads="1"/>
            </p:cNvSpPr>
            <p:nvPr/>
          </p:nvSpPr>
          <p:spPr bwMode="auto">
            <a:xfrm>
              <a:off x="4856163" y="4051300"/>
              <a:ext cx="161925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Волочек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85" name="Rectangle 1451"/>
            <p:cNvSpPr>
              <a:spLocks noChangeArrowheads="1"/>
            </p:cNvSpPr>
            <p:nvPr/>
          </p:nvSpPr>
          <p:spPr bwMode="auto">
            <a:xfrm>
              <a:off x="4856163" y="4062413"/>
              <a:ext cx="16192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Волочек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86" name="Rectangle 1452"/>
            <p:cNvSpPr>
              <a:spLocks noChangeArrowheads="1"/>
            </p:cNvSpPr>
            <p:nvPr/>
          </p:nvSpPr>
          <p:spPr bwMode="auto">
            <a:xfrm>
              <a:off x="4856163" y="4070350"/>
              <a:ext cx="161925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Волочек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87" name="Rectangle 1453"/>
            <p:cNvSpPr>
              <a:spLocks noChangeArrowheads="1"/>
            </p:cNvSpPr>
            <p:nvPr/>
          </p:nvSpPr>
          <p:spPr bwMode="auto">
            <a:xfrm>
              <a:off x="4848225" y="4062413"/>
              <a:ext cx="16192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Волочек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88" name="Rectangle 1454"/>
            <p:cNvSpPr>
              <a:spLocks noChangeArrowheads="1"/>
            </p:cNvSpPr>
            <p:nvPr/>
          </p:nvSpPr>
          <p:spPr bwMode="auto">
            <a:xfrm>
              <a:off x="5027613" y="5035550"/>
              <a:ext cx="141287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Торжок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89" name="Rectangle 1455"/>
            <p:cNvSpPr>
              <a:spLocks noChangeArrowheads="1"/>
            </p:cNvSpPr>
            <p:nvPr/>
          </p:nvSpPr>
          <p:spPr bwMode="auto">
            <a:xfrm>
              <a:off x="5027613" y="5046663"/>
              <a:ext cx="141287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Торжок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90" name="Rectangle 1456"/>
            <p:cNvSpPr>
              <a:spLocks noChangeArrowheads="1"/>
            </p:cNvSpPr>
            <p:nvPr/>
          </p:nvSpPr>
          <p:spPr bwMode="auto">
            <a:xfrm>
              <a:off x="5027613" y="5054600"/>
              <a:ext cx="141287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Торжок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91" name="Rectangle 1457"/>
            <p:cNvSpPr>
              <a:spLocks noChangeArrowheads="1"/>
            </p:cNvSpPr>
            <p:nvPr/>
          </p:nvSpPr>
          <p:spPr bwMode="auto">
            <a:xfrm>
              <a:off x="5037138" y="5035550"/>
              <a:ext cx="142875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Торжок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92" name="Rectangle 1458"/>
            <p:cNvSpPr>
              <a:spLocks noChangeArrowheads="1"/>
            </p:cNvSpPr>
            <p:nvPr/>
          </p:nvSpPr>
          <p:spPr bwMode="auto">
            <a:xfrm>
              <a:off x="5037138" y="5054600"/>
              <a:ext cx="142875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Торжок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93" name="Rectangle 1459"/>
            <p:cNvSpPr>
              <a:spLocks noChangeArrowheads="1"/>
            </p:cNvSpPr>
            <p:nvPr/>
          </p:nvSpPr>
          <p:spPr bwMode="auto">
            <a:xfrm>
              <a:off x="5045075" y="5035550"/>
              <a:ext cx="142875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Торжок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94" name="Rectangle 1460"/>
            <p:cNvSpPr>
              <a:spLocks noChangeArrowheads="1"/>
            </p:cNvSpPr>
            <p:nvPr/>
          </p:nvSpPr>
          <p:spPr bwMode="auto">
            <a:xfrm>
              <a:off x="5045075" y="5046663"/>
              <a:ext cx="14287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Торжок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95" name="Rectangle 1461"/>
            <p:cNvSpPr>
              <a:spLocks noChangeArrowheads="1"/>
            </p:cNvSpPr>
            <p:nvPr/>
          </p:nvSpPr>
          <p:spPr bwMode="auto">
            <a:xfrm>
              <a:off x="5045075" y="5054600"/>
              <a:ext cx="142875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Торжок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96" name="Rectangle 1462"/>
            <p:cNvSpPr>
              <a:spLocks noChangeArrowheads="1"/>
            </p:cNvSpPr>
            <p:nvPr/>
          </p:nvSpPr>
          <p:spPr bwMode="auto">
            <a:xfrm>
              <a:off x="5037138" y="5046663"/>
              <a:ext cx="14287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Торжок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97" name="Rectangle 1463"/>
            <p:cNvSpPr>
              <a:spLocks noChangeArrowheads="1"/>
            </p:cNvSpPr>
            <p:nvPr/>
          </p:nvSpPr>
          <p:spPr bwMode="auto">
            <a:xfrm>
              <a:off x="5427663" y="4654550"/>
              <a:ext cx="23495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Лихославль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98" name="Rectangle 1464"/>
            <p:cNvSpPr>
              <a:spLocks noChangeArrowheads="1"/>
            </p:cNvSpPr>
            <p:nvPr/>
          </p:nvSpPr>
          <p:spPr bwMode="auto">
            <a:xfrm>
              <a:off x="5427663" y="4665663"/>
              <a:ext cx="234950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Лихославль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99" name="Rectangle 1465"/>
            <p:cNvSpPr>
              <a:spLocks noChangeArrowheads="1"/>
            </p:cNvSpPr>
            <p:nvPr/>
          </p:nvSpPr>
          <p:spPr bwMode="auto">
            <a:xfrm>
              <a:off x="5427663" y="4675188"/>
              <a:ext cx="234950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Лихославль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00" name="Rectangle 1466"/>
            <p:cNvSpPr>
              <a:spLocks noChangeArrowheads="1"/>
            </p:cNvSpPr>
            <p:nvPr/>
          </p:nvSpPr>
          <p:spPr bwMode="auto">
            <a:xfrm>
              <a:off x="5437188" y="4654550"/>
              <a:ext cx="233362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Лихославль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01" name="Rectangle 1467"/>
            <p:cNvSpPr>
              <a:spLocks noChangeArrowheads="1"/>
            </p:cNvSpPr>
            <p:nvPr/>
          </p:nvSpPr>
          <p:spPr bwMode="auto">
            <a:xfrm>
              <a:off x="5437188" y="4675188"/>
              <a:ext cx="233362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Лихославль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02" name="Rectangle 1468"/>
            <p:cNvSpPr>
              <a:spLocks noChangeArrowheads="1"/>
            </p:cNvSpPr>
            <p:nvPr/>
          </p:nvSpPr>
          <p:spPr bwMode="auto">
            <a:xfrm>
              <a:off x="5445125" y="4654550"/>
              <a:ext cx="23495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Лихославль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03" name="Rectangle 1469"/>
            <p:cNvSpPr>
              <a:spLocks noChangeArrowheads="1"/>
            </p:cNvSpPr>
            <p:nvPr/>
          </p:nvSpPr>
          <p:spPr bwMode="auto">
            <a:xfrm>
              <a:off x="5445125" y="4665663"/>
              <a:ext cx="234950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Лихославль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04" name="Rectangle 1470"/>
            <p:cNvSpPr>
              <a:spLocks noChangeArrowheads="1"/>
            </p:cNvSpPr>
            <p:nvPr/>
          </p:nvSpPr>
          <p:spPr bwMode="auto">
            <a:xfrm>
              <a:off x="5445125" y="4675188"/>
              <a:ext cx="234950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Лихославль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05" name="Rectangle 1471"/>
            <p:cNvSpPr>
              <a:spLocks noChangeArrowheads="1"/>
            </p:cNvSpPr>
            <p:nvPr/>
          </p:nvSpPr>
          <p:spPr bwMode="auto">
            <a:xfrm>
              <a:off x="5437188" y="4665663"/>
              <a:ext cx="233362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Лихославль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06" name="Rectangle 1472"/>
            <p:cNvSpPr>
              <a:spLocks noChangeArrowheads="1"/>
            </p:cNvSpPr>
            <p:nvPr/>
          </p:nvSpPr>
          <p:spPr bwMode="auto">
            <a:xfrm>
              <a:off x="5057775" y="5999163"/>
              <a:ext cx="160338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Старица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07" name="Rectangle 1473"/>
            <p:cNvSpPr>
              <a:spLocks noChangeArrowheads="1"/>
            </p:cNvSpPr>
            <p:nvPr/>
          </p:nvSpPr>
          <p:spPr bwMode="auto">
            <a:xfrm>
              <a:off x="5057775" y="6005513"/>
              <a:ext cx="160338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Старица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08" name="Rectangle 1474"/>
            <p:cNvSpPr>
              <a:spLocks noChangeArrowheads="1"/>
            </p:cNvSpPr>
            <p:nvPr/>
          </p:nvSpPr>
          <p:spPr bwMode="auto">
            <a:xfrm>
              <a:off x="5057775" y="6018213"/>
              <a:ext cx="160338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Старица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09" name="Rectangle 1475"/>
            <p:cNvSpPr>
              <a:spLocks noChangeArrowheads="1"/>
            </p:cNvSpPr>
            <p:nvPr/>
          </p:nvSpPr>
          <p:spPr bwMode="auto">
            <a:xfrm>
              <a:off x="5067300" y="5999163"/>
              <a:ext cx="160338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Старица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10" name="Rectangle 1476"/>
            <p:cNvSpPr>
              <a:spLocks noChangeArrowheads="1"/>
            </p:cNvSpPr>
            <p:nvPr/>
          </p:nvSpPr>
          <p:spPr bwMode="auto">
            <a:xfrm>
              <a:off x="5067300" y="6018213"/>
              <a:ext cx="160338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Старица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11" name="Rectangle 1477"/>
            <p:cNvSpPr>
              <a:spLocks noChangeArrowheads="1"/>
            </p:cNvSpPr>
            <p:nvPr/>
          </p:nvSpPr>
          <p:spPr bwMode="auto">
            <a:xfrm>
              <a:off x="5075238" y="5999163"/>
              <a:ext cx="160337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Старица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12" name="Rectangle 1478"/>
            <p:cNvSpPr>
              <a:spLocks noChangeArrowheads="1"/>
            </p:cNvSpPr>
            <p:nvPr/>
          </p:nvSpPr>
          <p:spPr bwMode="auto">
            <a:xfrm>
              <a:off x="5075238" y="6005513"/>
              <a:ext cx="160337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Старица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13" name="Rectangle 1479"/>
            <p:cNvSpPr>
              <a:spLocks noChangeArrowheads="1"/>
            </p:cNvSpPr>
            <p:nvPr/>
          </p:nvSpPr>
          <p:spPr bwMode="auto">
            <a:xfrm>
              <a:off x="5075238" y="6018213"/>
              <a:ext cx="160337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Старица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14" name="Rectangle 1480"/>
            <p:cNvSpPr>
              <a:spLocks noChangeArrowheads="1"/>
            </p:cNvSpPr>
            <p:nvPr/>
          </p:nvSpPr>
          <p:spPr bwMode="auto">
            <a:xfrm>
              <a:off x="5067300" y="6005513"/>
              <a:ext cx="160338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Старица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15" name="Rectangle 1481"/>
            <p:cNvSpPr>
              <a:spLocks noChangeArrowheads="1"/>
            </p:cNvSpPr>
            <p:nvPr/>
          </p:nvSpPr>
          <p:spPr bwMode="auto">
            <a:xfrm>
              <a:off x="5129213" y="4198938"/>
              <a:ext cx="169862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Спирово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16" name="Rectangle 1482"/>
            <p:cNvSpPr>
              <a:spLocks noChangeArrowheads="1"/>
            </p:cNvSpPr>
            <p:nvPr/>
          </p:nvSpPr>
          <p:spPr bwMode="auto">
            <a:xfrm>
              <a:off x="5129213" y="4210050"/>
              <a:ext cx="169862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Спирово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17" name="Rectangle 1483"/>
            <p:cNvSpPr>
              <a:spLocks noChangeArrowheads="1"/>
            </p:cNvSpPr>
            <p:nvPr/>
          </p:nvSpPr>
          <p:spPr bwMode="auto">
            <a:xfrm>
              <a:off x="5129213" y="4219575"/>
              <a:ext cx="169862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Спирово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18" name="Rectangle 1484"/>
            <p:cNvSpPr>
              <a:spLocks noChangeArrowheads="1"/>
            </p:cNvSpPr>
            <p:nvPr/>
          </p:nvSpPr>
          <p:spPr bwMode="auto">
            <a:xfrm>
              <a:off x="5135563" y="4198938"/>
              <a:ext cx="169862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Спирово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19" name="Rectangle 1485"/>
            <p:cNvSpPr>
              <a:spLocks noChangeArrowheads="1"/>
            </p:cNvSpPr>
            <p:nvPr/>
          </p:nvSpPr>
          <p:spPr bwMode="auto">
            <a:xfrm>
              <a:off x="5135563" y="4219575"/>
              <a:ext cx="169862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Спирово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20" name="Rectangle 1486"/>
            <p:cNvSpPr>
              <a:spLocks noChangeArrowheads="1"/>
            </p:cNvSpPr>
            <p:nvPr/>
          </p:nvSpPr>
          <p:spPr bwMode="auto">
            <a:xfrm>
              <a:off x="5146675" y="4198938"/>
              <a:ext cx="169863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Спирово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21" name="Rectangle 1487"/>
            <p:cNvSpPr>
              <a:spLocks noChangeArrowheads="1"/>
            </p:cNvSpPr>
            <p:nvPr/>
          </p:nvSpPr>
          <p:spPr bwMode="auto">
            <a:xfrm>
              <a:off x="5146675" y="4210050"/>
              <a:ext cx="169863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Спирово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22" name="Rectangle 1488"/>
            <p:cNvSpPr>
              <a:spLocks noChangeArrowheads="1"/>
            </p:cNvSpPr>
            <p:nvPr/>
          </p:nvSpPr>
          <p:spPr bwMode="auto">
            <a:xfrm>
              <a:off x="5146675" y="4219575"/>
              <a:ext cx="169863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Спирово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23" name="Rectangle 1489"/>
            <p:cNvSpPr>
              <a:spLocks noChangeArrowheads="1"/>
            </p:cNvSpPr>
            <p:nvPr/>
          </p:nvSpPr>
          <p:spPr bwMode="auto">
            <a:xfrm>
              <a:off x="5135563" y="4210050"/>
              <a:ext cx="169862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Спирово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24" name="Rectangle 1490"/>
            <p:cNvSpPr>
              <a:spLocks noChangeArrowheads="1"/>
            </p:cNvSpPr>
            <p:nvPr/>
          </p:nvSpPr>
          <p:spPr bwMode="auto">
            <a:xfrm>
              <a:off x="5764213" y="3692525"/>
              <a:ext cx="198437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Максатиха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25" name="Rectangle 1491"/>
            <p:cNvSpPr>
              <a:spLocks noChangeArrowheads="1"/>
            </p:cNvSpPr>
            <p:nvPr/>
          </p:nvSpPr>
          <p:spPr bwMode="auto">
            <a:xfrm>
              <a:off x="5764213" y="3702050"/>
              <a:ext cx="198437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Максатиха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26" name="Rectangle 1492"/>
            <p:cNvSpPr>
              <a:spLocks noChangeArrowheads="1"/>
            </p:cNvSpPr>
            <p:nvPr/>
          </p:nvSpPr>
          <p:spPr bwMode="auto">
            <a:xfrm>
              <a:off x="5764213" y="3714750"/>
              <a:ext cx="198437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Максатиха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27" name="Rectangle 1493"/>
            <p:cNvSpPr>
              <a:spLocks noChangeArrowheads="1"/>
            </p:cNvSpPr>
            <p:nvPr/>
          </p:nvSpPr>
          <p:spPr bwMode="auto">
            <a:xfrm>
              <a:off x="5778500" y="3692525"/>
              <a:ext cx="198438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Максатиха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28" name="Rectangle 1494"/>
            <p:cNvSpPr>
              <a:spLocks noChangeArrowheads="1"/>
            </p:cNvSpPr>
            <p:nvPr/>
          </p:nvSpPr>
          <p:spPr bwMode="auto">
            <a:xfrm>
              <a:off x="5778500" y="3714750"/>
              <a:ext cx="198438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Максатиха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29" name="Rectangle 1495"/>
            <p:cNvSpPr>
              <a:spLocks noChangeArrowheads="1"/>
            </p:cNvSpPr>
            <p:nvPr/>
          </p:nvSpPr>
          <p:spPr bwMode="auto">
            <a:xfrm>
              <a:off x="5786438" y="3692525"/>
              <a:ext cx="198437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Максатиха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30" name="Rectangle 1496"/>
            <p:cNvSpPr>
              <a:spLocks noChangeArrowheads="1"/>
            </p:cNvSpPr>
            <p:nvPr/>
          </p:nvSpPr>
          <p:spPr bwMode="auto">
            <a:xfrm>
              <a:off x="5786438" y="3702050"/>
              <a:ext cx="198437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Максатиха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31" name="Rectangle 1497"/>
            <p:cNvSpPr>
              <a:spLocks noChangeArrowheads="1"/>
            </p:cNvSpPr>
            <p:nvPr/>
          </p:nvSpPr>
          <p:spPr bwMode="auto">
            <a:xfrm>
              <a:off x="5786438" y="3714750"/>
              <a:ext cx="198437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Максатиха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32" name="Rectangle 1498"/>
            <p:cNvSpPr>
              <a:spLocks noChangeArrowheads="1"/>
            </p:cNvSpPr>
            <p:nvPr/>
          </p:nvSpPr>
          <p:spPr bwMode="auto">
            <a:xfrm>
              <a:off x="5778500" y="3702050"/>
              <a:ext cx="198438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Максатиха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33" name="Rectangle 1499"/>
            <p:cNvSpPr>
              <a:spLocks noChangeArrowheads="1"/>
            </p:cNvSpPr>
            <p:nvPr/>
          </p:nvSpPr>
          <p:spPr bwMode="auto">
            <a:xfrm>
              <a:off x="4775200" y="6640513"/>
              <a:ext cx="141288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Зубцов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34" name="Rectangle 1500"/>
            <p:cNvSpPr>
              <a:spLocks noChangeArrowheads="1"/>
            </p:cNvSpPr>
            <p:nvPr/>
          </p:nvSpPr>
          <p:spPr bwMode="auto">
            <a:xfrm>
              <a:off x="4775200" y="6651625"/>
              <a:ext cx="141288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Зубцов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35" name="Rectangle 1501"/>
            <p:cNvSpPr>
              <a:spLocks noChangeArrowheads="1"/>
            </p:cNvSpPr>
            <p:nvPr/>
          </p:nvSpPr>
          <p:spPr bwMode="auto">
            <a:xfrm>
              <a:off x="4775200" y="6659563"/>
              <a:ext cx="141288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Зубцов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36" name="Rectangle 1502"/>
            <p:cNvSpPr>
              <a:spLocks noChangeArrowheads="1"/>
            </p:cNvSpPr>
            <p:nvPr/>
          </p:nvSpPr>
          <p:spPr bwMode="auto">
            <a:xfrm>
              <a:off x="4786313" y="6640513"/>
              <a:ext cx="141287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Зубцов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37" name="Rectangle 1503"/>
            <p:cNvSpPr>
              <a:spLocks noChangeArrowheads="1"/>
            </p:cNvSpPr>
            <p:nvPr/>
          </p:nvSpPr>
          <p:spPr bwMode="auto">
            <a:xfrm>
              <a:off x="4786313" y="6659563"/>
              <a:ext cx="141287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Зубцов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38" name="Rectangle 1504"/>
            <p:cNvSpPr>
              <a:spLocks noChangeArrowheads="1"/>
            </p:cNvSpPr>
            <p:nvPr/>
          </p:nvSpPr>
          <p:spPr bwMode="auto">
            <a:xfrm>
              <a:off x="4799013" y="6640513"/>
              <a:ext cx="141287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Зубцов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39" name="Rectangle 1505"/>
            <p:cNvSpPr>
              <a:spLocks noChangeArrowheads="1"/>
            </p:cNvSpPr>
            <p:nvPr/>
          </p:nvSpPr>
          <p:spPr bwMode="auto">
            <a:xfrm>
              <a:off x="4799013" y="6651625"/>
              <a:ext cx="141287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Зубцов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40" name="Rectangle 1506"/>
            <p:cNvSpPr>
              <a:spLocks noChangeArrowheads="1"/>
            </p:cNvSpPr>
            <p:nvPr/>
          </p:nvSpPr>
          <p:spPr bwMode="auto">
            <a:xfrm>
              <a:off x="4799013" y="6659563"/>
              <a:ext cx="141287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Зубцов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41" name="Rectangle 1507"/>
            <p:cNvSpPr>
              <a:spLocks noChangeArrowheads="1"/>
            </p:cNvSpPr>
            <p:nvPr/>
          </p:nvSpPr>
          <p:spPr bwMode="auto">
            <a:xfrm>
              <a:off x="4786313" y="6651625"/>
              <a:ext cx="141287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Зубцов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42" name="Rectangle 1508"/>
            <p:cNvSpPr>
              <a:spLocks noChangeArrowheads="1"/>
            </p:cNvSpPr>
            <p:nvPr/>
          </p:nvSpPr>
          <p:spPr bwMode="auto">
            <a:xfrm>
              <a:off x="6357938" y="2794000"/>
              <a:ext cx="195262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Молоково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43" name="Rectangle 1509"/>
            <p:cNvSpPr>
              <a:spLocks noChangeArrowheads="1"/>
            </p:cNvSpPr>
            <p:nvPr/>
          </p:nvSpPr>
          <p:spPr bwMode="auto">
            <a:xfrm>
              <a:off x="6357938" y="2803525"/>
              <a:ext cx="195262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Молоково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44" name="Rectangle 1510"/>
            <p:cNvSpPr>
              <a:spLocks noChangeArrowheads="1"/>
            </p:cNvSpPr>
            <p:nvPr/>
          </p:nvSpPr>
          <p:spPr bwMode="auto">
            <a:xfrm>
              <a:off x="6357938" y="2813050"/>
              <a:ext cx="195262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Молоково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45" name="Rectangle 1511"/>
            <p:cNvSpPr>
              <a:spLocks noChangeArrowheads="1"/>
            </p:cNvSpPr>
            <p:nvPr/>
          </p:nvSpPr>
          <p:spPr bwMode="auto">
            <a:xfrm>
              <a:off x="6364288" y="2794000"/>
              <a:ext cx="195262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Молоково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46" name="Rectangle 1512"/>
            <p:cNvSpPr>
              <a:spLocks noChangeArrowheads="1"/>
            </p:cNvSpPr>
            <p:nvPr/>
          </p:nvSpPr>
          <p:spPr bwMode="auto">
            <a:xfrm>
              <a:off x="6364288" y="2813050"/>
              <a:ext cx="195262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Молоково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47" name="Rectangle 1513"/>
            <p:cNvSpPr>
              <a:spLocks noChangeArrowheads="1"/>
            </p:cNvSpPr>
            <p:nvPr/>
          </p:nvSpPr>
          <p:spPr bwMode="auto">
            <a:xfrm>
              <a:off x="6376988" y="2794000"/>
              <a:ext cx="195262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Молоково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48" name="Rectangle 1514"/>
            <p:cNvSpPr>
              <a:spLocks noChangeArrowheads="1"/>
            </p:cNvSpPr>
            <p:nvPr/>
          </p:nvSpPr>
          <p:spPr bwMode="auto">
            <a:xfrm>
              <a:off x="6376988" y="2803525"/>
              <a:ext cx="195262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Молоково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49" name="Rectangle 1515"/>
            <p:cNvSpPr>
              <a:spLocks noChangeArrowheads="1"/>
            </p:cNvSpPr>
            <p:nvPr/>
          </p:nvSpPr>
          <p:spPr bwMode="auto">
            <a:xfrm>
              <a:off x="6376988" y="2813050"/>
              <a:ext cx="195262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Молоково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50" name="Rectangle 1516"/>
            <p:cNvSpPr>
              <a:spLocks noChangeArrowheads="1"/>
            </p:cNvSpPr>
            <p:nvPr/>
          </p:nvSpPr>
          <p:spPr bwMode="auto">
            <a:xfrm>
              <a:off x="6364288" y="2803525"/>
              <a:ext cx="195262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Молоково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51" name="Rectangle 1517"/>
            <p:cNvSpPr>
              <a:spLocks noChangeArrowheads="1"/>
            </p:cNvSpPr>
            <p:nvPr/>
          </p:nvSpPr>
          <p:spPr bwMode="auto">
            <a:xfrm>
              <a:off x="6188075" y="4387850"/>
              <a:ext cx="17145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Рамешки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52" name="Rectangle 1518"/>
            <p:cNvSpPr>
              <a:spLocks noChangeArrowheads="1"/>
            </p:cNvSpPr>
            <p:nvPr/>
          </p:nvSpPr>
          <p:spPr bwMode="auto">
            <a:xfrm>
              <a:off x="6188075" y="4400550"/>
              <a:ext cx="17145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Рамешки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53" name="Rectangle 1519"/>
            <p:cNvSpPr>
              <a:spLocks noChangeArrowheads="1"/>
            </p:cNvSpPr>
            <p:nvPr/>
          </p:nvSpPr>
          <p:spPr bwMode="auto">
            <a:xfrm>
              <a:off x="6188075" y="4413250"/>
              <a:ext cx="17145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Рамешки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54" name="Rectangle 1520"/>
            <p:cNvSpPr>
              <a:spLocks noChangeArrowheads="1"/>
            </p:cNvSpPr>
            <p:nvPr/>
          </p:nvSpPr>
          <p:spPr bwMode="auto">
            <a:xfrm>
              <a:off x="6196013" y="4387850"/>
              <a:ext cx="173037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Рамешки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55" name="Rectangle 1521"/>
            <p:cNvSpPr>
              <a:spLocks noChangeArrowheads="1"/>
            </p:cNvSpPr>
            <p:nvPr/>
          </p:nvSpPr>
          <p:spPr bwMode="auto">
            <a:xfrm>
              <a:off x="6196013" y="4413250"/>
              <a:ext cx="173037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Рамешки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56" name="Rectangle 1522"/>
            <p:cNvSpPr>
              <a:spLocks noChangeArrowheads="1"/>
            </p:cNvSpPr>
            <p:nvPr/>
          </p:nvSpPr>
          <p:spPr bwMode="auto">
            <a:xfrm>
              <a:off x="6207125" y="4387850"/>
              <a:ext cx="17145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Рамешки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57" name="Rectangle 1523"/>
            <p:cNvSpPr>
              <a:spLocks noChangeArrowheads="1"/>
            </p:cNvSpPr>
            <p:nvPr/>
          </p:nvSpPr>
          <p:spPr bwMode="auto">
            <a:xfrm>
              <a:off x="6207125" y="4400550"/>
              <a:ext cx="17145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Рамешки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58" name="Rectangle 1524"/>
            <p:cNvSpPr>
              <a:spLocks noChangeArrowheads="1"/>
            </p:cNvSpPr>
            <p:nvPr/>
          </p:nvSpPr>
          <p:spPr bwMode="auto">
            <a:xfrm>
              <a:off x="6207125" y="4413250"/>
              <a:ext cx="17145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Рамешки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59" name="Rectangle 1525"/>
            <p:cNvSpPr>
              <a:spLocks noChangeArrowheads="1"/>
            </p:cNvSpPr>
            <p:nvPr/>
          </p:nvSpPr>
          <p:spPr bwMode="auto">
            <a:xfrm>
              <a:off x="6196013" y="4400550"/>
              <a:ext cx="173037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Рамешки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60" name="Rectangle 1526"/>
            <p:cNvSpPr>
              <a:spLocks noChangeArrowheads="1"/>
            </p:cNvSpPr>
            <p:nvPr/>
          </p:nvSpPr>
          <p:spPr bwMode="auto">
            <a:xfrm>
              <a:off x="5884863" y="5414963"/>
              <a:ext cx="117475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Тверь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61" name="Rectangle 1527"/>
            <p:cNvSpPr>
              <a:spLocks noChangeArrowheads="1"/>
            </p:cNvSpPr>
            <p:nvPr/>
          </p:nvSpPr>
          <p:spPr bwMode="auto">
            <a:xfrm>
              <a:off x="5884863" y="5429250"/>
              <a:ext cx="117475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Тверь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62" name="Rectangle 1528"/>
            <p:cNvSpPr>
              <a:spLocks noChangeArrowheads="1"/>
            </p:cNvSpPr>
            <p:nvPr/>
          </p:nvSpPr>
          <p:spPr bwMode="auto">
            <a:xfrm>
              <a:off x="5884863" y="5435600"/>
              <a:ext cx="117475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Тверь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63" name="Rectangle 1529"/>
            <p:cNvSpPr>
              <a:spLocks noChangeArrowheads="1"/>
            </p:cNvSpPr>
            <p:nvPr/>
          </p:nvSpPr>
          <p:spPr bwMode="auto">
            <a:xfrm>
              <a:off x="5897563" y="5414963"/>
              <a:ext cx="115887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Тверь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64" name="Rectangle 1530"/>
            <p:cNvSpPr>
              <a:spLocks noChangeArrowheads="1"/>
            </p:cNvSpPr>
            <p:nvPr/>
          </p:nvSpPr>
          <p:spPr bwMode="auto">
            <a:xfrm>
              <a:off x="5897563" y="5435600"/>
              <a:ext cx="115887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Тверь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65" name="Rectangle 1531"/>
            <p:cNvSpPr>
              <a:spLocks noChangeArrowheads="1"/>
            </p:cNvSpPr>
            <p:nvPr/>
          </p:nvSpPr>
          <p:spPr bwMode="auto">
            <a:xfrm>
              <a:off x="5907088" y="5414963"/>
              <a:ext cx="117475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Тверь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66" name="Rectangle 1532"/>
            <p:cNvSpPr>
              <a:spLocks noChangeArrowheads="1"/>
            </p:cNvSpPr>
            <p:nvPr/>
          </p:nvSpPr>
          <p:spPr bwMode="auto">
            <a:xfrm>
              <a:off x="5907088" y="5429250"/>
              <a:ext cx="117475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Тверь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67" name="Rectangle 1533"/>
            <p:cNvSpPr>
              <a:spLocks noChangeArrowheads="1"/>
            </p:cNvSpPr>
            <p:nvPr/>
          </p:nvSpPr>
          <p:spPr bwMode="auto">
            <a:xfrm>
              <a:off x="5907088" y="5435600"/>
              <a:ext cx="117475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Тверь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68" name="Rectangle 1534"/>
            <p:cNvSpPr>
              <a:spLocks noChangeArrowheads="1"/>
            </p:cNvSpPr>
            <p:nvPr/>
          </p:nvSpPr>
          <p:spPr bwMode="auto">
            <a:xfrm>
              <a:off x="5897563" y="5429250"/>
              <a:ext cx="115887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Тверь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69" name="Rectangle 1535"/>
            <p:cNvSpPr>
              <a:spLocks noChangeArrowheads="1"/>
            </p:cNvSpPr>
            <p:nvPr/>
          </p:nvSpPr>
          <p:spPr bwMode="auto">
            <a:xfrm>
              <a:off x="6677025" y="3692525"/>
              <a:ext cx="13970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Бежецк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70" name="Rectangle 1536"/>
            <p:cNvSpPr>
              <a:spLocks noChangeArrowheads="1"/>
            </p:cNvSpPr>
            <p:nvPr/>
          </p:nvSpPr>
          <p:spPr bwMode="auto">
            <a:xfrm>
              <a:off x="6677025" y="3702050"/>
              <a:ext cx="13970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Бежецк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71" name="Rectangle 1537"/>
            <p:cNvSpPr>
              <a:spLocks noChangeArrowheads="1"/>
            </p:cNvSpPr>
            <p:nvPr/>
          </p:nvSpPr>
          <p:spPr bwMode="auto">
            <a:xfrm>
              <a:off x="6677025" y="3714750"/>
              <a:ext cx="13970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Бежецк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72" name="Rectangle 1538"/>
            <p:cNvSpPr>
              <a:spLocks noChangeArrowheads="1"/>
            </p:cNvSpPr>
            <p:nvPr/>
          </p:nvSpPr>
          <p:spPr bwMode="auto">
            <a:xfrm>
              <a:off x="6688138" y="3692525"/>
              <a:ext cx="138112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Бежецк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73" name="Rectangle 1539"/>
            <p:cNvSpPr>
              <a:spLocks noChangeArrowheads="1"/>
            </p:cNvSpPr>
            <p:nvPr/>
          </p:nvSpPr>
          <p:spPr bwMode="auto">
            <a:xfrm>
              <a:off x="6688138" y="3714750"/>
              <a:ext cx="138112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Бежецк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74" name="Rectangle 1540"/>
            <p:cNvSpPr>
              <a:spLocks noChangeArrowheads="1"/>
            </p:cNvSpPr>
            <p:nvPr/>
          </p:nvSpPr>
          <p:spPr bwMode="auto">
            <a:xfrm>
              <a:off x="6694488" y="3692525"/>
              <a:ext cx="13970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Бежецк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75" name="Rectangle 1541"/>
            <p:cNvSpPr>
              <a:spLocks noChangeArrowheads="1"/>
            </p:cNvSpPr>
            <p:nvPr/>
          </p:nvSpPr>
          <p:spPr bwMode="auto">
            <a:xfrm>
              <a:off x="6694488" y="3702050"/>
              <a:ext cx="13970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Бежецк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76" name="Rectangle 1542"/>
            <p:cNvSpPr>
              <a:spLocks noChangeArrowheads="1"/>
            </p:cNvSpPr>
            <p:nvPr/>
          </p:nvSpPr>
          <p:spPr bwMode="auto">
            <a:xfrm>
              <a:off x="6694488" y="3714750"/>
              <a:ext cx="13970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Бежецк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77" name="Rectangle 1543"/>
            <p:cNvSpPr>
              <a:spLocks noChangeArrowheads="1"/>
            </p:cNvSpPr>
            <p:nvPr/>
          </p:nvSpPr>
          <p:spPr bwMode="auto">
            <a:xfrm>
              <a:off x="6688138" y="3702050"/>
              <a:ext cx="138112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Бежецк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78" name="Rectangle 1544"/>
            <p:cNvSpPr>
              <a:spLocks noChangeArrowheads="1"/>
            </p:cNvSpPr>
            <p:nvPr/>
          </p:nvSpPr>
          <p:spPr bwMode="auto">
            <a:xfrm>
              <a:off x="6515100" y="2338388"/>
              <a:ext cx="166688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Сандово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79" name="Rectangle 1545"/>
            <p:cNvSpPr>
              <a:spLocks noChangeArrowheads="1"/>
            </p:cNvSpPr>
            <p:nvPr/>
          </p:nvSpPr>
          <p:spPr bwMode="auto">
            <a:xfrm>
              <a:off x="6515100" y="2352675"/>
              <a:ext cx="166688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Сандово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80" name="Rectangle 1546"/>
            <p:cNvSpPr>
              <a:spLocks noChangeArrowheads="1"/>
            </p:cNvSpPr>
            <p:nvPr/>
          </p:nvSpPr>
          <p:spPr bwMode="auto">
            <a:xfrm>
              <a:off x="6515100" y="2363788"/>
              <a:ext cx="166688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Сандово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81" name="Rectangle 1547"/>
            <p:cNvSpPr>
              <a:spLocks noChangeArrowheads="1"/>
            </p:cNvSpPr>
            <p:nvPr/>
          </p:nvSpPr>
          <p:spPr bwMode="auto">
            <a:xfrm>
              <a:off x="6529388" y="2338388"/>
              <a:ext cx="166687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Сандово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82" name="Rectangle 1548"/>
            <p:cNvSpPr>
              <a:spLocks noChangeArrowheads="1"/>
            </p:cNvSpPr>
            <p:nvPr/>
          </p:nvSpPr>
          <p:spPr bwMode="auto">
            <a:xfrm>
              <a:off x="6529388" y="2363788"/>
              <a:ext cx="166687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Сандово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83" name="Rectangle 1549"/>
            <p:cNvSpPr>
              <a:spLocks noChangeArrowheads="1"/>
            </p:cNvSpPr>
            <p:nvPr/>
          </p:nvSpPr>
          <p:spPr bwMode="auto">
            <a:xfrm>
              <a:off x="6537325" y="2338388"/>
              <a:ext cx="166688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Сандово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84" name="Rectangle 1550"/>
            <p:cNvSpPr>
              <a:spLocks noChangeArrowheads="1"/>
            </p:cNvSpPr>
            <p:nvPr/>
          </p:nvSpPr>
          <p:spPr bwMode="auto">
            <a:xfrm>
              <a:off x="6537325" y="2352675"/>
              <a:ext cx="166688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Сандово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85" name="Rectangle 1551"/>
            <p:cNvSpPr>
              <a:spLocks noChangeArrowheads="1"/>
            </p:cNvSpPr>
            <p:nvPr/>
          </p:nvSpPr>
          <p:spPr bwMode="auto">
            <a:xfrm>
              <a:off x="6537325" y="2363788"/>
              <a:ext cx="166688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Сандово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86" name="Rectangle 1552"/>
            <p:cNvSpPr>
              <a:spLocks noChangeArrowheads="1"/>
            </p:cNvSpPr>
            <p:nvPr/>
          </p:nvSpPr>
          <p:spPr bwMode="auto">
            <a:xfrm>
              <a:off x="6529388" y="2352675"/>
              <a:ext cx="166687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Сандово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87" name="Rectangle 1553"/>
            <p:cNvSpPr>
              <a:spLocks noChangeArrowheads="1"/>
            </p:cNvSpPr>
            <p:nvPr/>
          </p:nvSpPr>
          <p:spPr bwMode="auto">
            <a:xfrm>
              <a:off x="6838950" y="3430588"/>
              <a:ext cx="165100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Сонково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88" name="Rectangle 1554"/>
            <p:cNvSpPr>
              <a:spLocks noChangeArrowheads="1"/>
            </p:cNvSpPr>
            <p:nvPr/>
          </p:nvSpPr>
          <p:spPr bwMode="auto">
            <a:xfrm>
              <a:off x="6838950" y="3440113"/>
              <a:ext cx="165100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Сонково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89" name="Rectangle 1555"/>
            <p:cNvSpPr>
              <a:spLocks noChangeArrowheads="1"/>
            </p:cNvSpPr>
            <p:nvPr/>
          </p:nvSpPr>
          <p:spPr bwMode="auto">
            <a:xfrm>
              <a:off x="6838950" y="3449638"/>
              <a:ext cx="165100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Сонково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90" name="Rectangle 1556"/>
            <p:cNvSpPr>
              <a:spLocks noChangeArrowheads="1"/>
            </p:cNvSpPr>
            <p:nvPr/>
          </p:nvSpPr>
          <p:spPr bwMode="auto">
            <a:xfrm>
              <a:off x="6845300" y="3430588"/>
              <a:ext cx="165100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Сонково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91" name="Rectangle 1557"/>
            <p:cNvSpPr>
              <a:spLocks noChangeArrowheads="1"/>
            </p:cNvSpPr>
            <p:nvPr/>
          </p:nvSpPr>
          <p:spPr bwMode="auto">
            <a:xfrm>
              <a:off x="6845300" y="3449638"/>
              <a:ext cx="165100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Сонково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92" name="Rectangle 1558"/>
            <p:cNvSpPr>
              <a:spLocks noChangeArrowheads="1"/>
            </p:cNvSpPr>
            <p:nvPr/>
          </p:nvSpPr>
          <p:spPr bwMode="auto">
            <a:xfrm>
              <a:off x="6858000" y="3430588"/>
              <a:ext cx="165100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Сонково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93" name="Rectangle 1559"/>
            <p:cNvSpPr>
              <a:spLocks noChangeArrowheads="1"/>
            </p:cNvSpPr>
            <p:nvPr/>
          </p:nvSpPr>
          <p:spPr bwMode="auto">
            <a:xfrm>
              <a:off x="6858000" y="3440113"/>
              <a:ext cx="165100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Сонково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94" name="Rectangle 1560"/>
            <p:cNvSpPr>
              <a:spLocks noChangeArrowheads="1"/>
            </p:cNvSpPr>
            <p:nvPr/>
          </p:nvSpPr>
          <p:spPr bwMode="auto">
            <a:xfrm>
              <a:off x="6858000" y="3449638"/>
              <a:ext cx="165100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Сонково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95" name="Rectangle 1561"/>
            <p:cNvSpPr>
              <a:spLocks noChangeArrowheads="1"/>
            </p:cNvSpPr>
            <p:nvPr/>
          </p:nvSpPr>
          <p:spPr bwMode="auto">
            <a:xfrm>
              <a:off x="6845300" y="3440113"/>
              <a:ext cx="165100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Сонково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96" name="Rectangle 1562"/>
            <p:cNvSpPr>
              <a:spLocks noChangeArrowheads="1"/>
            </p:cNvSpPr>
            <p:nvPr/>
          </p:nvSpPr>
          <p:spPr bwMode="auto">
            <a:xfrm>
              <a:off x="6708775" y="2973388"/>
              <a:ext cx="280988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Красный Холм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97" name="Rectangle 1563"/>
            <p:cNvSpPr>
              <a:spLocks noChangeArrowheads="1"/>
            </p:cNvSpPr>
            <p:nvPr/>
          </p:nvSpPr>
          <p:spPr bwMode="auto">
            <a:xfrm>
              <a:off x="6708775" y="2982913"/>
              <a:ext cx="280988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Красный Холм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98" name="Rectangle 1564"/>
            <p:cNvSpPr>
              <a:spLocks noChangeArrowheads="1"/>
            </p:cNvSpPr>
            <p:nvPr/>
          </p:nvSpPr>
          <p:spPr bwMode="auto">
            <a:xfrm>
              <a:off x="6708775" y="2992438"/>
              <a:ext cx="280988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Красный Холм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99" name="Rectangle 1565"/>
            <p:cNvSpPr>
              <a:spLocks noChangeArrowheads="1"/>
            </p:cNvSpPr>
            <p:nvPr/>
          </p:nvSpPr>
          <p:spPr bwMode="auto">
            <a:xfrm>
              <a:off x="6718300" y="2973388"/>
              <a:ext cx="28257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Красный Холм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00" name="Rectangle 1566"/>
            <p:cNvSpPr>
              <a:spLocks noChangeArrowheads="1"/>
            </p:cNvSpPr>
            <p:nvPr/>
          </p:nvSpPr>
          <p:spPr bwMode="auto">
            <a:xfrm>
              <a:off x="6718300" y="2992438"/>
              <a:ext cx="28257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Красный Холм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01" name="Rectangle 1567"/>
            <p:cNvSpPr>
              <a:spLocks noChangeArrowheads="1"/>
            </p:cNvSpPr>
            <p:nvPr/>
          </p:nvSpPr>
          <p:spPr bwMode="auto">
            <a:xfrm>
              <a:off x="6726238" y="2973388"/>
              <a:ext cx="28257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Красный Холм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02" name="Rectangle 1568"/>
            <p:cNvSpPr>
              <a:spLocks noChangeArrowheads="1"/>
            </p:cNvSpPr>
            <p:nvPr/>
          </p:nvSpPr>
          <p:spPr bwMode="auto">
            <a:xfrm>
              <a:off x="6726238" y="2982913"/>
              <a:ext cx="28257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Красный Холм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03" name="Rectangle 1569"/>
            <p:cNvSpPr>
              <a:spLocks noChangeArrowheads="1"/>
            </p:cNvSpPr>
            <p:nvPr/>
          </p:nvSpPr>
          <p:spPr bwMode="auto">
            <a:xfrm>
              <a:off x="6726238" y="2992438"/>
              <a:ext cx="28257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Красный Холм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04" name="Rectangle 1570"/>
            <p:cNvSpPr>
              <a:spLocks noChangeArrowheads="1"/>
            </p:cNvSpPr>
            <p:nvPr/>
          </p:nvSpPr>
          <p:spPr bwMode="auto">
            <a:xfrm>
              <a:off x="6718300" y="2982913"/>
              <a:ext cx="282575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Красный Холм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05" name="Rectangle 1571"/>
            <p:cNvSpPr>
              <a:spLocks noChangeArrowheads="1"/>
            </p:cNvSpPr>
            <p:nvPr/>
          </p:nvSpPr>
          <p:spPr bwMode="auto">
            <a:xfrm>
              <a:off x="6767513" y="2147888"/>
              <a:ext cx="215900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Весьегонск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06" name="Rectangle 1572"/>
            <p:cNvSpPr>
              <a:spLocks noChangeArrowheads="1"/>
            </p:cNvSpPr>
            <p:nvPr/>
          </p:nvSpPr>
          <p:spPr bwMode="auto">
            <a:xfrm>
              <a:off x="6767513" y="2160588"/>
              <a:ext cx="215900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Весьегонск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07" name="Rectangle 1573"/>
            <p:cNvSpPr>
              <a:spLocks noChangeArrowheads="1"/>
            </p:cNvSpPr>
            <p:nvPr/>
          </p:nvSpPr>
          <p:spPr bwMode="auto">
            <a:xfrm>
              <a:off x="6767513" y="2171700"/>
              <a:ext cx="21590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Весьегонск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08" name="Rectangle 1574"/>
            <p:cNvSpPr>
              <a:spLocks noChangeArrowheads="1"/>
            </p:cNvSpPr>
            <p:nvPr/>
          </p:nvSpPr>
          <p:spPr bwMode="auto">
            <a:xfrm>
              <a:off x="6780213" y="2147888"/>
              <a:ext cx="215900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Весьегонск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09" name="Rectangle 1575"/>
            <p:cNvSpPr>
              <a:spLocks noChangeArrowheads="1"/>
            </p:cNvSpPr>
            <p:nvPr/>
          </p:nvSpPr>
          <p:spPr bwMode="auto">
            <a:xfrm>
              <a:off x="6780213" y="2171700"/>
              <a:ext cx="21590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Весьегонск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10" name="Rectangle 1576"/>
            <p:cNvSpPr>
              <a:spLocks noChangeArrowheads="1"/>
            </p:cNvSpPr>
            <p:nvPr/>
          </p:nvSpPr>
          <p:spPr bwMode="auto">
            <a:xfrm>
              <a:off x="6786563" y="2147888"/>
              <a:ext cx="215900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Весьегонск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11" name="Rectangle 1577"/>
            <p:cNvSpPr>
              <a:spLocks noChangeArrowheads="1"/>
            </p:cNvSpPr>
            <p:nvPr/>
          </p:nvSpPr>
          <p:spPr bwMode="auto">
            <a:xfrm>
              <a:off x="6786563" y="2160588"/>
              <a:ext cx="215900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Весьегонск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12" name="Rectangle 1578"/>
            <p:cNvSpPr>
              <a:spLocks noChangeArrowheads="1"/>
            </p:cNvSpPr>
            <p:nvPr/>
          </p:nvSpPr>
          <p:spPr bwMode="auto">
            <a:xfrm>
              <a:off x="6786563" y="2171700"/>
              <a:ext cx="21590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Весьегонск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13" name="Rectangle 1579"/>
            <p:cNvSpPr>
              <a:spLocks noChangeArrowheads="1"/>
            </p:cNvSpPr>
            <p:nvPr/>
          </p:nvSpPr>
          <p:spPr bwMode="auto">
            <a:xfrm>
              <a:off x="6780213" y="2160588"/>
              <a:ext cx="215900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Весьегонск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14" name="Rectangle 1580"/>
            <p:cNvSpPr>
              <a:spLocks noChangeArrowheads="1"/>
            </p:cNvSpPr>
            <p:nvPr/>
          </p:nvSpPr>
          <p:spPr bwMode="auto">
            <a:xfrm>
              <a:off x="7086600" y="5130800"/>
              <a:ext cx="131763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Кимры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15" name="Rectangle 1581"/>
            <p:cNvSpPr>
              <a:spLocks noChangeArrowheads="1"/>
            </p:cNvSpPr>
            <p:nvPr/>
          </p:nvSpPr>
          <p:spPr bwMode="auto">
            <a:xfrm>
              <a:off x="7086600" y="5143500"/>
              <a:ext cx="131763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Кимры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16" name="Rectangle 1582"/>
            <p:cNvSpPr>
              <a:spLocks noChangeArrowheads="1"/>
            </p:cNvSpPr>
            <p:nvPr/>
          </p:nvSpPr>
          <p:spPr bwMode="auto">
            <a:xfrm>
              <a:off x="7086600" y="5149850"/>
              <a:ext cx="131763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Кимры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17" name="Rectangle 1583"/>
            <p:cNvSpPr>
              <a:spLocks noChangeArrowheads="1"/>
            </p:cNvSpPr>
            <p:nvPr/>
          </p:nvSpPr>
          <p:spPr bwMode="auto">
            <a:xfrm>
              <a:off x="7096125" y="5130800"/>
              <a:ext cx="13335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Кимры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18" name="Rectangle 1584"/>
            <p:cNvSpPr>
              <a:spLocks noChangeArrowheads="1"/>
            </p:cNvSpPr>
            <p:nvPr/>
          </p:nvSpPr>
          <p:spPr bwMode="auto">
            <a:xfrm>
              <a:off x="7096125" y="5149850"/>
              <a:ext cx="13335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Кимры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19" name="Rectangle 1585"/>
            <p:cNvSpPr>
              <a:spLocks noChangeArrowheads="1"/>
            </p:cNvSpPr>
            <p:nvPr/>
          </p:nvSpPr>
          <p:spPr bwMode="auto">
            <a:xfrm>
              <a:off x="7107238" y="5130800"/>
              <a:ext cx="13335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Кимры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20" name="Rectangle 1586"/>
            <p:cNvSpPr>
              <a:spLocks noChangeArrowheads="1"/>
            </p:cNvSpPr>
            <p:nvPr/>
          </p:nvSpPr>
          <p:spPr bwMode="auto">
            <a:xfrm>
              <a:off x="7107238" y="5143500"/>
              <a:ext cx="133350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Кимры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21" name="Rectangle 1587"/>
            <p:cNvSpPr>
              <a:spLocks noChangeArrowheads="1"/>
            </p:cNvSpPr>
            <p:nvPr/>
          </p:nvSpPr>
          <p:spPr bwMode="auto">
            <a:xfrm>
              <a:off x="7107238" y="5149850"/>
              <a:ext cx="133350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Кимры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22" name="Rectangle 1588"/>
            <p:cNvSpPr>
              <a:spLocks noChangeArrowheads="1"/>
            </p:cNvSpPr>
            <p:nvPr/>
          </p:nvSpPr>
          <p:spPr bwMode="auto">
            <a:xfrm>
              <a:off x="7096125" y="5143500"/>
              <a:ext cx="133350" cy="47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Кимры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23" name="Rectangle 1589"/>
            <p:cNvSpPr>
              <a:spLocks noChangeArrowheads="1"/>
            </p:cNvSpPr>
            <p:nvPr/>
          </p:nvSpPr>
          <p:spPr bwMode="auto">
            <a:xfrm>
              <a:off x="7126288" y="4032250"/>
              <a:ext cx="238125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Кесова Гора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24" name="Rectangle 1590"/>
            <p:cNvSpPr>
              <a:spLocks noChangeArrowheads="1"/>
            </p:cNvSpPr>
            <p:nvPr/>
          </p:nvSpPr>
          <p:spPr bwMode="auto">
            <a:xfrm>
              <a:off x="7126288" y="4041775"/>
              <a:ext cx="238125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Кесова Гора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25" name="Rectangle 1591"/>
            <p:cNvSpPr>
              <a:spLocks noChangeArrowheads="1"/>
            </p:cNvSpPr>
            <p:nvPr/>
          </p:nvSpPr>
          <p:spPr bwMode="auto">
            <a:xfrm>
              <a:off x="7126288" y="4051300"/>
              <a:ext cx="238125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Кесова Гора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26" name="Rectangle 1592"/>
            <p:cNvSpPr>
              <a:spLocks noChangeArrowheads="1"/>
            </p:cNvSpPr>
            <p:nvPr/>
          </p:nvSpPr>
          <p:spPr bwMode="auto">
            <a:xfrm>
              <a:off x="7138988" y="4032250"/>
              <a:ext cx="236537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Кесова Гора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27" name="Rectangle 1593"/>
            <p:cNvSpPr>
              <a:spLocks noChangeArrowheads="1"/>
            </p:cNvSpPr>
            <p:nvPr/>
          </p:nvSpPr>
          <p:spPr bwMode="auto">
            <a:xfrm>
              <a:off x="7138988" y="4051300"/>
              <a:ext cx="236537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Кесова Гора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28" name="Rectangle 1594"/>
            <p:cNvSpPr>
              <a:spLocks noChangeArrowheads="1"/>
            </p:cNvSpPr>
            <p:nvPr/>
          </p:nvSpPr>
          <p:spPr bwMode="auto">
            <a:xfrm>
              <a:off x="7145338" y="4032250"/>
              <a:ext cx="236537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Кесова Гора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29" name="Rectangle 1595"/>
            <p:cNvSpPr>
              <a:spLocks noChangeArrowheads="1"/>
            </p:cNvSpPr>
            <p:nvPr/>
          </p:nvSpPr>
          <p:spPr bwMode="auto">
            <a:xfrm>
              <a:off x="7145338" y="4041775"/>
              <a:ext cx="236537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Кесова Гора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30" name="Rectangle 1596"/>
            <p:cNvSpPr>
              <a:spLocks noChangeArrowheads="1"/>
            </p:cNvSpPr>
            <p:nvPr/>
          </p:nvSpPr>
          <p:spPr bwMode="auto">
            <a:xfrm>
              <a:off x="7145338" y="4051300"/>
              <a:ext cx="236537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Кесова Гора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31" name="Rectangle 1597"/>
            <p:cNvSpPr>
              <a:spLocks noChangeArrowheads="1"/>
            </p:cNvSpPr>
            <p:nvPr/>
          </p:nvSpPr>
          <p:spPr bwMode="auto">
            <a:xfrm>
              <a:off x="7138988" y="4041775"/>
              <a:ext cx="236537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Кесова Гора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32" name="Rectangle 1598"/>
            <p:cNvSpPr>
              <a:spLocks noChangeArrowheads="1"/>
            </p:cNvSpPr>
            <p:nvPr/>
          </p:nvSpPr>
          <p:spPr bwMode="auto">
            <a:xfrm>
              <a:off x="7175500" y="4318000"/>
              <a:ext cx="123825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Кашин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33" name="Rectangle 1599"/>
            <p:cNvSpPr>
              <a:spLocks noChangeArrowheads="1"/>
            </p:cNvSpPr>
            <p:nvPr/>
          </p:nvSpPr>
          <p:spPr bwMode="auto">
            <a:xfrm>
              <a:off x="7175500" y="4327525"/>
              <a:ext cx="123825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Кашин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34" name="Rectangle 1600"/>
            <p:cNvSpPr>
              <a:spLocks noChangeArrowheads="1"/>
            </p:cNvSpPr>
            <p:nvPr/>
          </p:nvSpPr>
          <p:spPr bwMode="auto">
            <a:xfrm>
              <a:off x="7175500" y="4337050"/>
              <a:ext cx="123825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Кашин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35" name="Rectangle 1601"/>
            <p:cNvSpPr>
              <a:spLocks noChangeArrowheads="1"/>
            </p:cNvSpPr>
            <p:nvPr/>
          </p:nvSpPr>
          <p:spPr bwMode="auto">
            <a:xfrm>
              <a:off x="7186613" y="4318000"/>
              <a:ext cx="122237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Кашин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36" name="Rectangle 1602"/>
            <p:cNvSpPr>
              <a:spLocks noChangeArrowheads="1"/>
            </p:cNvSpPr>
            <p:nvPr/>
          </p:nvSpPr>
          <p:spPr bwMode="auto">
            <a:xfrm>
              <a:off x="7186613" y="4337050"/>
              <a:ext cx="122237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Кашин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37" name="Rectangle 1603"/>
            <p:cNvSpPr>
              <a:spLocks noChangeArrowheads="1"/>
            </p:cNvSpPr>
            <p:nvPr/>
          </p:nvSpPr>
          <p:spPr bwMode="auto">
            <a:xfrm>
              <a:off x="7199313" y="4318000"/>
              <a:ext cx="122237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Кашин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38" name="Rectangle 1604"/>
            <p:cNvSpPr>
              <a:spLocks noChangeArrowheads="1"/>
            </p:cNvSpPr>
            <p:nvPr/>
          </p:nvSpPr>
          <p:spPr bwMode="auto">
            <a:xfrm>
              <a:off x="7199313" y="4327525"/>
              <a:ext cx="122237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Кашин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39" name="Rectangle 1605"/>
            <p:cNvSpPr>
              <a:spLocks noChangeArrowheads="1"/>
            </p:cNvSpPr>
            <p:nvPr/>
          </p:nvSpPr>
          <p:spPr bwMode="auto">
            <a:xfrm>
              <a:off x="7199313" y="4337050"/>
              <a:ext cx="122237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Кашин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40" name="Rectangle 1606"/>
            <p:cNvSpPr>
              <a:spLocks noChangeArrowheads="1"/>
            </p:cNvSpPr>
            <p:nvPr/>
          </p:nvSpPr>
          <p:spPr bwMode="auto">
            <a:xfrm>
              <a:off x="7186613" y="4327525"/>
              <a:ext cx="122237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Кашин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41" name="Rectangle 1607"/>
            <p:cNvSpPr>
              <a:spLocks noChangeArrowheads="1"/>
            </p:cNvSpPr>
            <p:nvPr/>
          </p:nvSpPr>
          <p:spPr bwMode="auto">
            <a:xfrm>
              <a:off x="7529513" y="4697413"/>
              <a:ext cx="157162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Калязин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42" name="Rectangle 1608"/>
            <p:cNvSpPr>
              <a:spLocks noChangeArrowheads="1"/>
            </p:cNvSpPr>
            <p:nvPr/>
          </p:nvSpPr>
          <p:spPr bwMode="auto">
            <a:xfrm>
              <a:off x="7529513" y="4703763"/>
              <a:ext cx="157162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Калязин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43" name="Rectangle 1609"/>
            <p:cNvSpPr>
              <a:spLocks noChangeArrowheads="1"/>
            </p:cNvSpPr>
            <p:nvPr/>
          </p:nvSpPr>
          <p:spPr bwMode="auto">
            <a:xfrm>
              <a:off x="7529513" y="4718050"/>
              <a:ext cx="157162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Калязин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44" name="Rectangle 1610"/>
            <p:cNvSpPr>
              <a:spLocks noChangeArrowheads="1"/>
            </p:cNvSpPr>
            <p:nvPr/>
          </p:nvSpPr>
          <p:spPr bwMode="auto">
            <a:xfrm>
              <a:off x="7535863" y="4697413"/>
              <a:ext cx="157162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Калязин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45" name="Rectangle 1611"/>
            <p:cNvSpPr>
              <a:spLocks noChangeArrowheads="1"/>
            </p:cNvSpPr>
            <p:nvPr/>
          </p:nvSpPr>
          <p:spPr bwMode="auto">
            <a:xfrm>
              <a:off x="7535863" y="4718050"/>
              <a:ext cx="157162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Калязин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46" name="Rectangle 1612"/>
            <p:cNvSpPr>
              <a:spLocks noChangeArrowheads="1"/>
            </p:cNvSpPr>
            <p:nvPr/>
          </p:nvSpPr>
          <p:spPr bwMode="auto">
            <a:xfrm>
              <a:off x="7546975" y="4697413"/>
              <a:ext cx="157163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Калязин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47" name="Rectangle 1613"/>
            <p:cNvSpPr>
              <a:spLocks noChangeArrowheads="1"/>
            </p:cNvSpPr>
            <p:nvPr/>
          </p:nvSpPr>
          <p:spPr bwMode="auto">
            <a:xfrm>
              <a:off x="7546975" y="4703763"/>
              <a:ext cx="157163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Калязин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48" name="Rectangle 1614"/>
            <p:cNvSpPr>
              <a:spLocks noChangeArrowheads="1"/>
            </p:cNvSpPr>
            <p:nvPr/>
          </p:nvSpPr>
          <p:spPr bwMode="auto">
            <a:xfrm>
              <a:off x="7546975" y="4718050"/>
              <a:ext cx="157163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Калязин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49" name="Rectangle 1615"/>
            <p:cNvSpPr>
              <a:spLocks noChangeArrowheads="1"/>
            </p:cNvSpPr>
            <p:nvPr/>
          </p:nvSpPr>
          <p:spPr bwMode="auto">
            <a:xfrm>
              <a:off x="7535863" y="4703763"/>
              <a:ext cx="157162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Калязин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50" name="Rectangle 1616"/>
            <p:cNvSpPr>
              <a:spLocks noChangeArrowheads="1"/>
            </p:cNvSpPr>
            <p:nvPr/>
          </p:nvSpPr>
          <p:spPr bwMode="auto">
            <a:xfrm>
              <a:off x="6637338" y="5616575"/>
              <a:ext cx="182562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Конаково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51" name="Rectangle 1617"/>
            <p:cNvSpPr>
              <a:spLocks noChangeArrowheads="1"/>
            </p:cNvSpPr>
            <p:nvPr/>
          </p:nvSpPr>
          <p:spPr bwMode="auto">
            <a:xfrm>
              <a:off x="6637338" y="5624513"/>
              <a:ext cx="182562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Конаково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52" name="Rectangle 1618"/>
            <p:cNvSpPr>
              <a:spLocks noChangeArrowheads="1"/>
            </p:cNvSpPr>
            <p:nvPr/>
          </p:nvSpPr>
          <p:spPr bwMode="auto">
            <a:xfrm>
              <a:off x="6637338" y="5638800"/>
              <a:ext cx="182562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Конаково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53" name="Rectangle 1619"/>
            <p:cNvSpPr>
              <a:spLocks noChangeArrowheads="1"/>
            </p:cNvSpPr>
            <p:nvPr/>
          </p:nvSpPr>
          <p:spPr bwMode="auto">
            <a:xfrm>
              <a:off x="6646863" y="5616575"/>
              <a:ext cx="182562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Конаково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54" name="Rectangle 1620"/>
            <p:cNvSpPr>
              <a:spLocks noChangeArrowheads="1"/>
            </p:cNvSpPr>
            <p:nvPr/>
          </p:nvSpPr>
          <p:spPr bwMode="auto">
            <a:xfrm>
              <a:off x="6646863" y="5638800"/>
              <a:ext cx="182562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Конаково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55" name="Rectangle 1621"/>
            <p:cNvSpPr>
              <a:spLocks noChangeArrowheads="1"/>
            </p:cNvSpPr>
            <p:nvPr/>
          </p:nvSpPr>
          <p:spPr bwMode="auto">
            <a:xfrm>
              <a:off x="6656388" y="5616575"/>
              <a:ext cx="182562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Конаково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56" name="Rectangle 1622"/>
            <p:cNvSpPr>
              <a:spLocks noChangeArrowheads="1"/>
            </p:cNvSpPr>
            <p:nvPr/>
          </p:nvSpPr>
          <p:spPr bwMode="auto">
            <a:xfrm>
              <a:off x="6656388" y="5624513"/>
              <a:ext cx="182562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Конаково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57" name="Rectangle 1623"/>
            <p:cNvSpPr>
              <a:spLocks noChangeArrowheads="1"/>
            </p:cNvSpPr>
            <p:nvPr/>
          </p:nvSpPr>
          <p:spPr bwMode="auto">
            <a:xfrm>
              <a:off x="6656388" y="5638800"/>
              <a:ext cx="182562" cy="4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FFFFFF"/>
                  </a:solidFill>
                  <a:latin typeface="Arial" charset="0"/>
                  <a:cs typeface="Arial" charset="0"/>
                </a:rPr>
                <a:t>Конаково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58" name="Rectangle 1624"/>
            <p:cNvSpPr>
              <a:spLocks noChangeArrowheads="1"/>
            </p:cNvSpPr>
            <p:nvPr/>
          </p:nvSpPr>
          <p:spPr bwMode="auto">
            <a:xfrm>
              <a:off x="6646863" y="5624513"/>
              <a:ext cx="182562" cy="4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058863"/>
              <a:r>
                <a:rPr lang="ru-RU" sz="3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Конаково</a:t>
              </a:r>
              <a:endParaRPr lang="ru-RU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grpSp>
          <p:nvGrpSpPr>
            <p:cNvPr id="67" name="Group 1689"/>
            <p:cNvGrpSpPr>
              <a:grpSpLocks/>
            </p:cNvGrpSpPr>
            <p:nvPr/>
          </p:nvGrpSpPr>
          <p:grpSpPr bwMode="auto">
            <a:xfrm>
              <a:off x="6888163" y="4741863"/>
              <a:ext cx="525462" cy="577850"/>
              <a:chOff x="5166" y="5540"/>
              <a:chExt cx="410" cy="412"/>
            </a:xfrm>
          </p:grpSpPr>
          <p:sp>
            <p:nvSpPr>
              <p:cNvPr id="9947" name="Oval 126"/>
              <p:cNvSpPr>
                <a:spLocks noChangeArrowheads="1"/>
              </p:cNvSpPr>
              <p:nvPr/>
            </p:nvSpPr>
            <p:spPr bwMode="auto">
              <a:xfrm>
                <a:off x="5166" y="5804"/>
                <a:ext cx="410" cy="148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C0128"/>
                </a:solidFill>
                <a:round/>
                <a:headEnd/>
                <a:tailEnd/>
              </a:ln>
            </p:spPr>
            <p:txBody>
              <a:bodyPr wrap="none" lIns="74747" tIns="37380" rIns="74747" bIns="37380" anchor="ctr"/>
              <a:lstStyle/>
              <a:p>
                <a:pPr algn="ctr" defTabSz="717550"/>
                <a:r>
                  <a:rPr lang="ru-RU" sz="800" i="1" dirty="0">
                    <a:solidFill>
                      <a:srgbClr val="0000FF"/>
                    </a:solidFill>
                    <a:latin typeface="Arial" charset="0"/>
                    <a:ea typeface="Arial Unicode MS" pitchFamily="34" charset="-128"/>
                    <a:cs typeface="Arial Unicode MS" pitchFamily="34" charset="-128"/>
                  </a:rPr>
                  <a:t>6</a:t>
                </a:r>
                <a:r>
                  <a:rPr lang="en-US" sz="800" i="1" dirty="0" smtClean="0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/</a:t>
                </a:r>
                <a:r>
                  <a:rPr lang="ru-RU" sz="800" i="1" dirty="0" smtClean="0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600</a:t>
                </a:r>
                <a:r>
                  <a:rPr lang="en-US" sz="800" i="1" dirty="0" smtClean="0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/</a:t>
                </a:r>
                <a:r>
                  <a:rPr lang="ru-RU" sz="800" i="1" dirty="0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0</a:t>
                </a:r>
              </a:p>
            </p:txBody>
          </p:sp>
          <p:pic>
            <p:nvPicPr>
              <p:cNvPr id="9948" name="Picture 1691" descr="post-63952-1243869541"/>
              <p:cNvPicPr>
                <a:picLocks noChangeAspect="1" noChangeArrowheads="1"/>
              </p:cNvPicPr>
              <p:nvPr/>
            </p:nvPicPr>
            <p:blipFill>
              <a:blip r:embed="rId7" cstate="email"/>
              <a:srcRect/>
              <a:stretch>
                <a:fillRect/>
              </a:stretch>
            </p:blipFill>
            <p:spPr bwMode="auto">
              <a:xfrm>
                <a:off x="5234" y="5540"/>
                <a:ext cx="249" cy="2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68" name="Group 1692"/>
            <p:cNvGrpSpPr>
              <a:grpSpLocks/>
            </p:cNvGrpSpPr>
            <p:nvPr/>
          </p:nvGrpSpPr>
          <p:grpSpPr bwMode="auto">
            <a:xfrm>
              <a:off x="6372225" y="5106988"/>
              <a:ext cx="525463" cy="576262"/>
              <a:chOff x="5166" y="5540"/>
              <a:chExt cx="410" cy="412"/>
            </a:xfrm>
          </p:grpSpPr>
          <p:sp>
            <p:nvSpPr>
              <p:cNvPr id="9945" name="Oval 126"/>
              <p:cNvSpPr>
                <a:spLocks noChangeArrowheads="1"/>
              </p:cNvSpPr>
              <p:nvPr/>
            </p:nvSpPr>
            <p:spPr bwMode="auto">
              <a:xfrm>
                <a:off x="5166" y="5804"/>
                <a:ext cx="410" cy="148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C0128"/>
                </a:solidFill>
                <a:round/>
                <a:headEnd/>
                <a:tailEnd/>
              </a:ln>
            </p:spPr>
            <p:txBody>
              <a:bodyPr wrap="none" lIns="74747" tIns="37380" rIns="74747" bIns="37380" anchor="ctr"/>
              <a:lstStyle/>
              <a:p>
                <a:pPr algn="ctr" defTabSz="717550"/>
                <a:r>
                  <a:rPr lang="ru-RU" sz="800" i="1" dirty="0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9</a:t>
                </a:r>
                <a:r>
                  <a:rPr lang="en-US" sz="800" i="1" dirty="0" smtClean="0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/</a:t>
                </a:r>
                <a:r>
                  <a:rPr lang="ru-RU" sz="800" i="1" dirty="0" smtClean="0">
                    <a:solidFill>
                      <a:srgbClr val="0000FF"/>
                    </a:solidFill>
                    <a:latin typeface="Arial" charset="0"/>
                    <a:ea typeface="Arial Unicode MS" pitchFamily="34" charset="-128"/>
                    <a:cs typeface="Arial Unicode MS" pitchFamily="34" charset="-128"/>
                  </a:rPr>
                  <a:t>1350</a:t>
                </a:r>
                <a:r>
                  <a:rPr lang="en-US" sz="800" i="1" dirty="0" smtClean="0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/</a:t>
                </a:r>
                <a:r>
                  <a:rPr lang="ru-RU" sz="800" i="1" dirty="0">
                    <a:solidFill>
                      <a:srgbClr val="0000FF"/>
                    </a:solidFill>
                    <a:latin typeface="Arial" charset="0"/>
                    <a:ea typeface="Arial Unicode MS" pitchFamily="34" charset="-128"/>
                    <a:cs typeface="Arial Unicode MS" pitchFamily="34" charset="-128"/>
                  </a:rPr>
                  <a:t>0</a:t>
                </a:r>
              </a:p>
            </p:txBody>
          </p:sp>
          <p:pic>
            <p:nvPicPr>
              <p:cNvPr id="9946" name="Picture 1694" descr="post-63952-1243869541"/>
              <p:cNvPicPr>
                <a:picLocks noChangeAspect="1" noChangeArrowheads="1"/>
              </p:cNvPicPr>
              <p:nvPr/>
            </p:nvPicPr>
            <p:blipFill>
              <a:blip r:embed="rId7" cstate="email"/>
              <a:srcRect/>
              <a:stretch>
                <a:fillRect/>
              </a:stretch>
            </p:blipFill>
            <p:spPr bwMode="auto">
              <a:xfrm>
                <a:off x="5234" y="5540"/>
                <a:ext cx="249" cy="2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69" name="Group 1695"/>
            <p:cNvGrpSpPr>
              <a:grpSpLocks/>
            </p:cNvGrpSpPr>
            <p:nvPr/>
          </p:nvGrpSpPr>
          <p:grpSpPr bwMode="auto">
            <a:xfrm>
              <a:off x="5683250" y="5564188"/>
              <a:ext cx="525463" cy="574675"/>
              <a:chOff x="5166" y="5540"/>
              <a:chExt cx="410" cy="412"/>
            </a:xfrm>
          </p:grpSpPr>
          <p:sp>
            <p:nvSpPr>
              <p:cNvPr id="9943" name="Oval 126"/>
              <p:cNvSpPr>
                <a:spLocks noChangeArrowheads="1"/>
              </p:cNvSpPr>
              <p:nvPr/>
            </p:nvSpPr>
            <p:spPr bwMode="auto">
              <a:xfrm>
                <a:off x="5166" y="5804"/>
                <a:ext cx="410" cy="148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C0128"/>
                </a:solidFill>
                <a:round/>
                <a:headEnd/>
                <a:tailEnd/>
              </a:ln>
            </p:spPr>
            <p:txBody>
              <a:bodyPr wrap="none" lIns="74747" tIns="37380" rIns="74747" bIns="37380" anchor="ctr"/>
              <a:lstStyle/>
              <a:p>
                <a:pPr algn="ctr" defTabSz="717550"/>
                <a:r>
                  <a:rPr lang="ru-RU" sz="800" i="1" dirty="0" smtClean="0">
                    <a:solidFill>
                      <a:srgbClr val="0000FF"/>
                    </a:solidFill>
                    <a:latin typeface="Arial" charset="0"/>
                    <a:ea typeface="Arial Unicode MS" pitchFamily="34" charset="-128"/>
                    <a:cs typeface="Arial Unicode MS" pitchFamily="34" charset="-128"/>
                  </a:rPr>
                  <a:t>2/115</a:t>
                </a:r>
                <a:r>
                  <a:rPr lang="en-US" sz="800" i="1" dirty="0" smtClean="0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/</a:t>
                </a:r>
                <a:r>
                  <a:rPr lang="ru-RU" sz="800" i="1" dirty="0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0</a:t>
                </a:r>
              </a:p>
            </p:txBody>
          </p:sp>
          <p:pic>
            <p:nvPicPr>
              <p:cNvPr id="9944" name="Picture 1697" descr="post-63952-1243869541"/>
              <p:cNvPicPr>
                <a:picLocks noChangeAspect="1" noChangeArrowheads="1"/>
              </p:cNvPicPr>
              <p:nvPr/>
            </p:nvPicPr>
            <p:blipFill>
              <a:blip r:embed="rId7" cstate="email"/>
              <a:srcRect/>
              <a:stretch>
                <a:fillRect/>
              </a:stretch>
            </p:blipFill>
            <p:spPr bwMode="auto">
              <a:xfrm>
                <a:off x="5234" y="5540"/>
                <a:ext cx="249" cy="2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71" name="Group 1698"/>
            <p:cNvGrpSpPr>
              <a:grpSpLocks/>
            </p:cNvGrpSpPr>
            <p:nvPr/>
          </p:nvGrpSpPr>
          <p:grpSpPr bwMode="auto">
            <a:xfrm>
              <a:off x="3275013" y="4505325"/>
              <a:ext cx="525462" cy="576263"/>
              <a:chOff x="5166" y="5540"/>
              <a:chExt cx="410" cy="412"/>
            </a:xfrm>
          </p:grpSpPr>
          <p:sp>
            <p:nvSpPr>
              <p:cNvPr id="9941" name="Oval 126"/>
              <p:cNvSpPr>
                <a:spLocks noChangeArrowheads="1"/>
              </p:cNvSpPr>
              <p:nvPr/>
            </p:nvSpPr>
            <p:spPr bwMode="auto">
              <a:xfrm>
                <a:off x="5166" y="5804"/>
                <a:ext cx="410" cy="148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C0128"/>
                </a:solidFill>
                <a:round/>
                <a:headEnd/>
                <a:tailEnd/>
              </a:ln>
            </p:spPr>
            <p:txBody>
              <a:bodyPr wrap="none" lIns="74747" tIns="37380" rIns="74747" bIns="37380" anchor="ctr"/>
              <a:lstStyle/>
              <a:p>
                <a:pPr algn="ctr" defTabSz="717550"/>
                <a:r>
                  <a:rPr lang="ru-RU" sz="800" i="1" dirty="0">
                    <a:solidFill>
                      <a:srgbClr val="0000FF"/>
                    </a:solidFill>
                    <a:latin typeface="Arial" charset="0"/>
                    <a:ea typeface="Arial Unicode MS" pitchFamily="34" charset="-128"/>
                    <a:cs typeface="Arial Unicode MS" pitchFamily="34" charset="-128"/>
                  </a:rPr>
                  <a:t>1</a:t>
                </a:r>
                <a:r>
                  <a:rPr lang="ru-RU" sz="800" i="1" dirty="0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8</a:t>
                </a:r>
                <a:r>
                  <a:rPr lang="en-US" sz="800" i="1" dirty="0" smtClean="0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/</a:t>
                </a:r>
                <a:r>
                  <a:rPr lang="ru-RU" sz="800" i="1" dirty="0" smtClean="0">
                    <a:solidFill>
                      <a:srgbClr val="0000FF"/>
                    </a:solidFill>
                    <a:latin typeface="Arial" charset="0"/>
                    <a:ea typeface="Arial Unicode MS" pitchFamily="34" charset="-128"/>
                    <a:cs typeface="Arial Unicode MS" pitchFamily="34" charset="-128"/>
                  </a:rPr>
                  <a:t>1900/</a:t>
                </a:r>
                <a:r>
                  <a:rPr lang="ru-RU" sz="800" i="1" dirty="0" smtClean="0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0</a:t>
                </a:r>
                <a:endParaRPr lang="ru-RU" sz="800" i="1" dirty="0">
                  <a:solidFill>
                    <a:srgbClr val="0000FF"/>
                  </a:solidFill>
                  <a:ea typeface="Arial Unicode MS" pitchFamily="34" charset="-128"/>
                  <a:cs typeface="Arial Unicode MS" pitchFamily="34" charset="-128"/>
                </a:endParaRPr>
              </a:p>
            </p:txBody>
          </p:sp>
          <p:pic>
            <p:nvPicPr>
              <p:cNvPr id="9942" name="Picture 1700" descr="post-63952-1243869541"/>
              <p:cNvPicPr>
                <a:picLocks noChangeAspect="1" noChangeArrowheads="1"/>
              </p:cNvPicPr>
              <p:nvPr/>
            </p:nvPicPr>
            <p:blipFill>
              <a:blip r:embed="rId7" cstate="email"/>
              <a:srcRect/>
              <a:stretch>
                <a:fillRect/>
              </a:stretch>
            </p:blipFill>
            <p:spPr bwMode="auto">
              <a:xfrm>
                <a:off x="5234" y="5540"/>
                <a:ext cx="249" cy="2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72" name="Group 1701"/>
            <p:cNvGrpSpPr>
              <a:grpSpLocks/>
            </p:cNvGrpSpPr>
            <p:nvPr/>
          </p:nvGrpSpPr>
          <p:grpSpPr bwMode="auto">
            <a:xfrm>
              <a:off x="4305300" y="4105275"/>
              <a:ext cx="525463" cy="574675"/>
              <a:chOff x="5166" y="5540"/>
              <a:chExt cx="410" cy="412"/>
            </a:xfrm>
          </p:grpSpPr>
          <p:sp>
            <p:nvSpPr>
              <p:cNvPr id="9939" name="Oval 126"/>
              <p:cNvSpPr>
                <a:spLocks noChangeArrowheads="1"/>
              </p:cNvSpPr>
              <p:nvPr/>
            </p:nvSpPr>
            <p:spPr bwMode="auto">
              <a:xfrm>
                <a:off x="5166" y="5804"/>
                <a:ext cx="410" cy="148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C0128"/>
                </a:solidFill>
                <a:round/>
                <a:headEnd/>
                <a:tailEnd/>
              </a:ln>
            </p:spPr>
            <p:txBody>
              <a:bodyPr wrap="none" lIns="74747" tIns="37380" rIns="74747" bIns="37380" anchor="ctr"/>
              <a:lstStyle/>
              <a:p>
                <a:pPr algn="ctr" defTabSz="717550"/>
                <a:r>
                  <a:rPr lang="ru-RU" sz="800" i="1" dirty="0">
                    <a:solidFill>
                      <a:srgbClr val="0000FF"/>
                    </a:solidFill>
                    <a:latin typeface="Arial" charset="0"/>
                    <a:ea typeface="Arial Unicode MS" pitchFamily="34" charset="-128"/>
                    <a:cs typeface="Arial Unicode MS" pitchFamily="34" charset="-128"/>
                  </a:rPr>
                  <a:t>3</a:t>
                </a:r>
                <a:r>
                  <a:rPr lang="en-US" sz="800" i="1" dirty="0" smtClean="0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/</a:t>
                </a:r>
                <a:r>
                  <a:rPr lang="ru-RU" sz="800" i="1" dirty="0" smtClean="0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300</a:t>
                </a:r>
                <a:r>
                  <a:rPr lang="en-US" sz="800" i="1" dirty="0" smtClean="0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/</a:t>
                </a:r>
                <a:r>
                  <a:rPr lang="ru-RU" sz="800" i="1" dirty="0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0</a:t>
                </a:r>
              </a:p>
            </p:txBody>
          </p:sp>
          <p:pic>
            <p:nvPicPr>
              <p:cNvPr id="9940" name="Picture 1703" descr="post-63952-1243869541"/>
              <p:cNvPicPr>
                <a:picLocks noChangeAspect="1" noChangeArrowheads="1"/>
              </p:cNvPicPr>
              <p:nvPr/>
            </p:nvPicPr>
            <p:blipFill>
              <a:blip r:embed="rId7" cstate="email"/>
              <a:srcRect/>
              <a:stretch>
                <a:fillRect/>
              </a:stretch>
            </p:blipFill>
            <p:spPr bwMode="auto">
              <a:xfrm>
                <a:off x="5234" y="5540"/>
                <a:ext cx="249" cy="2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73" name="Group 1704"/>
            <p:cNvGrpSpPr>
              <a:grpSpLocks/>
            </p:cNvGrpSpPr>
            <p:nvPr/>
          </p:nvGrpSpPr>
          <p:grpSpPr bwMode="auto">
            <a:xfrm>
              <a:off x="5942013" y="4560888"/>
              <a:ext cx="601662" cy="730250"/>
              <a:chOff x="5904" y="2544"/>
              <a:chExt cx="356" cy="480"/>
            </a:xfrm>
          </p:grpSpPr>
          <p:sp>
            <p:nvSpPr>
              <p:cNvPr id="9921" name="Line 876"/>
              <p:cNvSpPr>
                <a:spLocks noChangeShapeType="1"/>
              </p:cNvSpPr>
              <p:nvPr/>
            </p:nvSpPr>
            <p:spPr bwMode="auto">
              <a:xfrm flipH="1">
                <a:off x="5904" y="2589"/>
                <a:ext cx="1" cy="226"/>
              </a:xfrm>
              <a:prstGeom prst="line">
                <a:avLst/>
              </a:prstGeom>
              <a:noFill/>
              <a:ln w="22225">
                <a:solidFill>
                  <a:srgbClr val="FF505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74" name="Group 877"/>
              <p:cNvGrpSpPr>
                <a:grpSpLocks/>
              </p:cNvGrpSpPr>
              <p:nvPr/>
            </p:nvGrpSpPr>
            <p:grpSpPr bwMode="auto">
              <a:xfrm>
                <a:off x="5905" y="2544"/>
                <a:ext cx="355" cy="277"/>
                <a:chOff x="5302" y="3166"/>
                <a:chExt cx="355" cy="277"/>
              </a:xfrm>
            </p:grpSpPr>
            <p:sp>
              <p:nvSpPr>
                <p:cNvPr id="9935" name="Freeform 878"/>
                <p:cNvSpPr>
                  <a:spLocks/>
                </p:cNvSpPr>
                <p:nvPr/>
              </p:nvSpPr>
              <p:spPr bwMode="auto">
                <a:xfrm>
                  <a:off x="5302" y="3166"/>
                  <a:ext cx="355" cy="277"/>
                </a:xfrm>
                <a:custGeom>
                  <a:avLst/>
                  <a:gdLst>
                    <a:gd name="T0" fmla="*/ 0 w 1040"/>
                    <a:gd name="T1" fmla="*/ 0 h 552"/>
                    <a:gd name="T2" fmla="*/ 0 w 1040"/>
                    <a:gd name="T3" fmla="*/ 0 h 552"/>
                    <a:gd name="T4" fmla="*/ 0 w 1040"/>
                    <a:gd name="T5" fmla="*/ 0 h 552"/>
                    <a:gd name="T6" fmla="*/ 0 w 1040"/>
                    <a:gd name="T7" fmla="*/ 0 h 552"/>
                    <a:gd name="T8" fmla="*/ 0 w 1040"/>
                    <a:gd name="T9" fmla="*/ 0 h 552"/>
                    <a:gd name="T10" fmla="*/ 0 w 1040"/>
                    <a:gd name="T11" fmla="*/ 0 h 55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40"/>
                    <a:gd name="T19" fmla="*/ 0 h 552"/>
                    <a:gd name="T20" fmla="*/ 1040 w 1040"/>
                    <a:gd name="T21" fmla="*/ 552 h 55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40" h="552">
                      <a:moveTo>
                        <a:pt x="2" y="0"/>
                      </a:moveTo>
                      <a:cubicBezTo>
                        <a:pt x="15" y="0"/>
                        <a:pt x="27" y="0"/>
                        <a:pt x="40" y="0"/>
                      </a:cubicBezTo>
                      <a:lnTo>
                        <a:pt x="816" y="0"/>
                      </a:lnTo>
                      <a:lnTo>
                        <a:pt x="1040" y="552"/>
                      </a:lnTo>
                      <a:lnTo>
                        <a:pt x="0" y="55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19050" cmpd="sng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lIns="96735" tIns="48367" rIns="96735" bIns="48367">
                  <a:spAutoFit/>
                </a:bodyPr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9936" name="Line 879"/>
                <p:cNvSpPr>
                  <a:spLocks noChangeShapeType="1"/>
                </p:cNvSpPr>
                <p:nvPr/>
              </p:nvSpPr>
              <p:spPr bwMode="auto">
                <a:xfrm>
                  <a:off x="5302" y="3194"/>
                  <a:ext cx="295" cy="0"/>
                </a:xfrm>
                <a:prstGeom prst="lin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96735" tIns="48367" rIns="96735" bIns="48367">
                  <a:spAutoFit/>
                </a:bodyPr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9937" name="Line 880"/>
                <p:cNvSpPr>
                  <a:spLocks noChangeShapeType="1"/>
                </p:cNvSpPr>
                <p:nvPr/>
              </p:nvSpPr>
              <p:spPr bwMode="auto">
                <a:xfrm>
                  <a:off x="5308" y="3279"/>
                  <a:ext cx="334" cy="0"/>
                </a:xfrm>
                <a:prstGeom prst="lin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96735" tIns="48367" rIns="96735" bIns="48367">
                  <a:spAutoFit/>
                </a:bodyPr>
                <a:lstStyle/>
                <a:p>
                  <a:endParaRPr lang="ru-RU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9938" name="Text Box 881"/>
                <p:cNvSpPr txBox="1">
                  <a:spLocks noChangeArrowheads="1"/>
                </p:cNvSpPr>
                <p:nvPr/>
              </p:nvSpPr>
              <p:spPr bwMode="auto">
                <a:xfrm>
                  <a:off x="5319" y="3205"/>
                  <a:ext cx="255" cy="5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/>
                <a:lstStyle/>
                <a:p>
                  <a:pPr defTabSz="758825" eaLnBrk="0" hangingPunct="0"/>
                  <a:r>
                    <a:rPr lang="ru-RU" sz="800" b="1">
                      <a:solidFill>
                        <a:srgbClr val="000000"/>
                      </a:solidFill>
                      <a:ea typeface="Arial Unicode MS" pitchFamily="34" charset="-128"/>
                      <a:cs typeface="Arial Unicode MS" pitchFamily="34" charset="-128"/>
                    </a:rPr>
                    <a:t>ГУ  МЧС</a:t>
                  </a:r>
                </a:p>
              </p:txBody>
            </p:sp>
          </p:grpSp>
          <p:grpSp>
            <p:nvGrpSpPr>
              <p:cNvPr id="75" name="Group 882"/>
              <p:cNvGrpSpPr>
                <a:grpSpLocks/>
              </p:cNvGrpSpPr>
              <p:nvPr/>
            </p:nvGrpSpPr>
            <p:grpSpPr bwMode="auto">
              <a:xfrm>
                <a:off x="5904" y="2826"/>
                <a:ext cx="241" cy="198"/>
                <a:chOff x="4854" y="3551"/>
                <a:chExt cx="241" cy="199"/>
              </a:xfrm>
            </p:grpSpPr>
            <p:sp>
              <p:nvSpPr>
                <p:cNvPr id="9930" name="Text Box 123"/>
                <p:cNvSpPr txBox="1">
                  <a:spLocks noChangeArrowheads="1"/>
                </p:cNvSpPr>
                <p:nvPr/>
              </p:nvSpPr>
              <p:spPr bwMode="auto">
                <a:xfrm>
                  <a:off x="4862" y="3591"/>
                  <a:ext cx="213" cy="81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lIns="0" tIns="0" rIns="0" bIns="0">
                  <a:spAutoFit/>
                </a:bodyPr>
                <a:lstStyle/>
                <a:p>
                  <a:pPr defTabSz="868363" eaLnBrk="0" hangingPunct="0"/>
                  <a:r>
                    <a:rPr lang="ru-RU" sz="800" b="1">
                      <a:solidFill>
                        <a:srgbClr val="000000"/>
                      </a:solidFill>
                      <a:cs typeface="Arial" charset="0"/>
                    </a:rPr>
                    <a:t> АСС</a:t>
                  </a:r>
                </a:p>
              </p:txBody>
            </p:sp>
            <p:cxnSp>
              <p:nvCxnSpPr>
                <p:cNvPr id="9931" name="Прямая соединительная линия 68"/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4755" y="3650"/>
                  <a:ext cx="199" cy="1"/>
                </a:xfrm>
                <a:prstGeom prst="line">
                  <a:avLst/>
                </a:prstGeom>
                <a:noFill/>
                <a:ln w="19050" algn="ctr">
                  <a:solidFill>
                    <a:srgbClr val="FF0000"/>
                  </a:solidFill>
                  <a:round/>
                  <a:headEnd/>
                  <a:tailEnd/>
                </a:ln>
              </p:spPr>
            </p:cxnSp>
            <p:cxnSp>
              <p:nvCxnSpPr>
                <p:cNvPr id="9" name="Прямая соединительная линия 69"/>
                <p:cNvCxnSpPr/>
                <p:nvPr/>
              </p:nvCxnSpPr>
              <p:spPr bwMode="auto">
                <a:xfrm>
                  <a:off x="4855" y="3561"/>
                  <a:ext cx="240" cy="40"/>
                </a:xfrm>
                <a:prstGeom prst="line">
                  <a:avLst/>
                </a:prstGeom>
                <a:ln w="19050">
                  <a:solidFill>
                    <a:srgbClr val="FF0000"/>
                  </a:solidFill>
                  <a:headEnd type="none" w="med" len="med"/>
                  <a:tailEnd type="none" w="med" len="med"/>
                </a:ln>
              </p:spPr>
              <p:style>
                <a:lnRef idx="1">
                  <a:schemeClr val="accent4"/>
                </a:lnRef>
                <a:fillRef idx="0">
                  <a:schemeClr val="accent4"/>
                </a:fillRef>
                <a:effectRef idx="0">
                  <a:schemeClr val="accent4"/>
                </a:effectRef>
                <a:fontRef idx="minor">
                  <a:schemeClr val="tx1"/>
                </a:fontRef>
              </p:style>
            </p:cxnSp>
            <p:cxnSp>
              <p:nvCxnSpPr>
                <p:cNvPr id="9933" name="Прямая соединительная линия 70"/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5064" y="3625"/>
                  <a:ext cx="61" cy="0"/>
                </a:xfrm>
                <a:prstGeom prst="line">
                  <a:avLst/>
                </a:prstGeom>
                <a:noFill/>
                <a:ln w="19050" algn="ctr">
                  <a:solidFill>
                    <a:srgbClr val="FF0000"/>
                  </a:solidFill>
                  <a:round/>
                  <a:headEnd/>
                  <a:tailEnd/>
                </a:ln>
              </p:spPr>
            </p:cxnSp>
            <p:cxnSp>
              <p:nvCxnSpPr>
                <p:cNvPr id="9934" name="Прямая соединительная линия 71"/>
                <p:cNvCxnSpPr>
                  <a:cxnSpLocks noChangeShapeType="1"/>
                </p:cNvCxnSpPr>
                <p:nvPr/>
              </p:nvCxnSpPr>
              <p:spPr bwMode="auto">
                <a:xfrm rot="10800000" flipV="1">
                  <a:off x="4855" y="3651"/>
                  <a:ext cx="239" cy="40"/>
                </a:xfrm>
                <a:prstGeom prst="line">
                  <a:avLst/>
                </a:prstGeom>
                <a:noFill/>
                <a:ln w="19050" algn="ctr">
                  <a:solidFill>
                    <a:srgbClr val="FF0000"/>
                  </a:solidFill>
                  <a:round/>
                  <a:headEnd/>
                  <a:tailEnd/>
                </a:ln>
              </p:spPr>
            </p:cxnSp>
          </p:grpSp>
          <p:grpSp>
            <p:nvGrpSpPr>
              <p:cNvPr id="76" name="Group 882"/>
              <p:cNvGrpSpPr>
                <a:grpSpLocks/>
              </p:cNvGrpSpPr>
              <p:nvPr/>
            </p:nvGrpSpPr>
            <p:grpSpPr bwMode="auto">
              <a:xfrm>
                <a:off x="5904" y="2688"/>
                <a:ext cx="241" cy="198"/>
                <a:chOff x="4854" y="3551"/>
                <a:chExt cx="241" cy="199"/>
              </a:xfrm>
            </p:grpSpPr>
            <p:sp>
              <p:nvSpPr>
                <p:cNvPr id="9925" name="Text Box 123"/>
                <p:cNvSpPr txBox="1">
                  <a:spLocks noChangeArrowheads="1"/>
                </p:cNvSpPr>
                <p:nvPr/>
              </p:nvSpPr>
              <p:spPr bwMode="auto">
                <a:xfrm>
                  <a:off x="4862" y="3594"/>
                  <a:ext cx="213" cy="9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lIns="0" tIns="0" rIns="0" bIns="0">
                  <a:spAutoFit/>
                </a:bodyPr>
                <a:lstStyle/>
                <a:p>
                  <a:pPr defTabSz="868363" eaLnBrk="0" hangingPunct="0"/>
                  <a:r>
                    <a:rPr lang="ru-RU" sz="800" b="1">
                      <a:solidFill>
                        <a:srgbClr val="000000"/>
                      </a:solidFill>
                      <a:cs typeface="Arial" charset="0"/>
                    </a:rPr>
                    <a:t> </a:t>
                  </a:r>
                  <a:r>
                    <a:rPr lang="ru-RU" sz="900" b="1">
                      <a:solidFill>
                        <a:srgbClr val="000000"/>
                      </a:solidFill>
                      <a:latin typeface="Arial" charset="0"/>
                      <a:cs typeface="Arial" charset="0"/>
                    </a:rPr>
                    <a:t>ГИМС</a:t>
                  </a:r>
                </a:p>
              </p:txBody>
            </p:sp>
            <p:cxnSp>
              <p:nvCxnSpPr>
                <p:cNvPr id="9926" name="Прямая соединительная линия 68"/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4755" y="3650"/>
                  <a:ext cx="199" cy="1"/>
                </a:xfrm>
                <a:prstGeom prst="line">
                  <a:avLst/>
                </a:prstGeom>
                <a:noFill/>
                <a:ln w="19050" algn="ctr">
                  <a:solidFill>
                    <a:srgbClr val="FF0000"/>
                  </a:solidFill>
                  <a:round/>
                  <a:headEnd/>
                  <a:tailEnd/>
                </a:ln>
              </p:spPr>
            </p:cxnSp>
            <p:cxnSp>
              <p:nvCxnSpPr>
                <p:cNvPr id="70" name="Прямая соединительная линия 69"/>
                <p:cNvCxnSpPr/>
                <p:nvPr/>
              </p:nvCxnSpPr>
              <p:spPr bwMode="auto">
                <a:xfrm>
                  <a:off x="4855" y="3561"/>
                  <a:ext cx="240" cy="40"/>
                </a:xfrm>
                <a:prstGeom prst="line">
                  <a:avLst/>
                </a:prstGeom>
                <a:ln w="19050">
                  <a:solidFill>
                    <a:srgbClr val="FF0000"/>
                  </a:solidFill>
                  <a:headEnd type="none" w="med" len="med"/>
                  <a:tailEnd type="none" w="med" len="med"/>
                </a:ln>
              </p:spPr>
              <p:style>
                <a:lnRef idx="1">
                  <a:schemeClr val="accent4"/>
                </a:lnRef>
                <a:fillRef idx="0">
                  <a:schemeClr val="accent4"/>
                </a:fillRef>
                <a:effectRef idx="0">
                  <a:schemeClr val="accent4"/>
                </a:effectRef>
                <a:fontRef idx="minor">
                  <a:schemeClr val="tx1"/>
                </a:fontRef>
              </p:style>
            </p:cxnSp>
            <p:cxnSp>
              <p:nvCxnSpPr>
                <p:cNvPr id="9928" name="Прямая соединительная линия 70"/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5064" y="3625"/>
                  <a:ext cx="61" cy="0"/>
                </a:xfrm>
                <a:prstGeom prst="line">
                  <a:avLst/>
                </a:prstGeom>
                <a:noFill/>
                <a:ln w="19050" algn="ctr">
                  <a:solidFill>
                    <a:srgbClr val="FF0000"/>
                  </a:solidFill>
                  <a:round/>
                  <a:headEnd/>
                  <a:tailEnd/>
                </a:ln>
              </p:spPr>
            </p:cxnSp>
            <p:cxnSp>
              <p:nvCxnSpPr>
                <p:cNvPr id="9929" name="Прямая соединительная линия 71"/>
                <p:cNvCxnSpPr>
                  <a:cxnSpLocks noChangeShapeType="1"/>
                </p:cNvCxnSpPr>
                <p:nvPr/>
              </p:nvCxnSpPr>
              <p:spPr bwMode="auto">
                <a:xfrm rot="10800000" flipV="1">
                  <a:off x="4855" y="3651"/>
                  <a:ext cx="239" cy="40"/>
                </a:xfrm>
                <a:prstGeom prst="line">
                  <a:avLst/>
                </a:prstGeom>
                <a:noFill/>
                <a:ln w="19050" algn="ctr">
                  <a:solidFill>
                    <a:srgbClr val="FF0000"/>
                  </a:solidFill>
                  <a:round/>
                  <a:headEnd/>
                  <a:tailEnd/>
                </a:ln>
              </p:spPr>
            </p:cxnSp>
          </p:grpSp>
        </p:grpSp>
        <p:grpSp>
          <p:nvGrpSpPr>
            <p:cNvPr id="77" name="Group 36"/>
            <p:cNvGrpSpPr>
              <a:grpSpLocks/>
            </p:cNvGrpSpPr>
            <p:nvPr/>
          </p:nvGrpSpPr>
          <p:grpSpPr bwMode="auto">
            <a:xfrm>
              <a:off x="5167313" y="4651375"/>
              <a:ext cx="433387" cy="376238"/>
              <a:chOff x="4854" y="3551"/>
              <a:chExt cx="241" cy="199"/>
            </a:xfrm>
          </p:grpSpPr>
          <p:sp>
            <p:nvSpPr>
              <p:cNvPr id="9916" name="Text Box 123"/>
              <p:cNvSpPr txBox="1">
                <a:spLocks noChangeArrowheads="1"/>
              </p:cNvSpPr>
              <p:nvPr/>
            </p:nvSpPr>
            <p:spPr bwMode="auto">
              <a:xfrm>
                <a:off x="4863" y="3591"/>
                <a:ext cx="212" cy="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>
                <a:spAutoFit/>
              </a:bodyPr>
              <a:lstStyle/>
              <a:p>
                <a:pPr defTabSz="868363" eaLnBrk="0" hangingPunct="0"/>
                <a:r>
                  <a:rPr lang="ru-RU" sz="800" b="1">
                    <a:solidFill>
                      <a:srgbClr val="000000"/>
                    </a:solidFill>
                    <a:cs typeface="Arial" charset="0"/>
                  </a:rPr>
                  <a:t> ПСО</a:t>
                </a:r>
              </a:p>
            </p:txBody>
          </p:sp>
          <p:cxnSp>
            <p:nvCxnSpPr>
              <p:cNvPr id="9917" name="Прямая соединительная линия 68"/>
              <p:cNvCxnSpPr>
                <a:cxnSpLocks noChangeShapeType="1"/>
              </p:cNvCxnSpPr>
              <p:nvPr/>
            </p:nvCxnSpPr>
            <p:spPr bwMode="auto">
              <a:xfrm rot="5400000">
                <a:off x="4755" y="3650"/>
                <a:ext cx="199" cy="1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10" name="Прямая соединительная линия 69"/>
              <p:cNvCxnSpPr/>
              <p:nvPr/>
            </p:nvCxnSpPr>
            <p:spPr bwMode="auto">
              <a:xfrm>
                <a:off x="4855" y="3559"/>
                <a:ext cx="240" cy="39"/>
              </a:xfrm>
              <a:prstGeom prst="line">
                <a:avLst/>
              </a:prstGeom>
              <a:ln w="19050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4"/>
              </a:lnRef>
              <a:fillRef idx="0">
                <a:schemeClr val="accent4"/>
              </a:fillRef>
              <a:effectRef idx="0">
                <a:schemeClr val="accent4"/>
              </a:effectRef>
              <a:fontRef idx="minor">
                <a:schemeClr val="tx1"/>
              </a:fontRef>
            </p:style>
          </p:cxnSp>
          <p:cxnSp>
            <p:nvCxnSpPr>
              <p:cNvPr id="9919" name="Прямая соединительная линия 70"/>
              <p:cNvCxnSpPr>
                <a:cxnSpLocks noChangeShapeType="1"/>
              </p:cNvCxnSpPr>
              <p:nvPr/>
            </p:nvCxnSpPr>
            <p:spPr bwMode="auto">
              <a:xfrm rot="5400000">
                <a:off x="5064" y="3625"/>
                <a:ext cx="61" cy="0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9920" name="Прямая соединительная линия 71"/>
              <p:cNvCxnSpPr>
                <a:cxnSpLocks noChangeShapeType="1"/>
              </p:cNvCxnSpPr>
              <p:nvPr/>
            </p:nvCxnSpPr>
            <p:spPr bwMode="auto">
              <a:xfrm rot="10800000" flipV="1">
                <a:off x="4855" y="3651"/>
                <a:ext cx="239" cy="40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  <p:grpSp>
          <p:nvGrpSpPr>
            <p:cNvPr id="78" name="Group 36"/>
            <p:cNvGrpSpPr>
              <a:grpSpLocks/>
            </p:cNvGrpSpPr>
            <p:nvPr/>
          </p:nvGrpSpPr>
          <p:grpSpPr bwMode="auto">
            <a:xfrm>
              <a:off x="4735513" y="3636963"/>
              <a:ext cx="434975" cy="376237"/>
              <a:chOff x="4854" y="3551"/>
              <a:chExt cx="241" cy="199"/>
            </a:xfrm>
          </p:grpSpPr>
          <p:sp>
            <p:nvSpPr>
              <p:cNvPr id="9911" name="Text Box 123"/>
              <p:cNvSpPr txBox="1">
                <a:spLocks noChangeArrowheads="1"/>
              </p:cNvSpPr>
              <p:nvPr/>
            </p:nvSpPr>
            <p:spPr bwMode="auto">
              <a:xfrm>
                <a:off x="4863" y="3591"/>
                <a:ext cx="212" cy="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>
                <a:spAutoFit/>
              </a:bodyPr>
              <a:lstStyle/>
              <a:p>
                <a:pPr defTabSz="868363" eaLnBrk="0" hangingPunct="0"/>
                <a:r>
                  <a:rPr lang="ru-RU" sz="800" b="1">
                    <a:solidFill>
                      <a:srgbClr val="000000"/>
                    </a:solidFill>
                    <a:cs typeface="Arial" charset="0"/>
                  </a:rPr>
                  <a:t> ПСО</a:t>
                </a:r>
              </a:p>
            </p:txBody>
          </p:sp>
          <p:cxnSp>
            <p:nvCxnSpPr>
              <p:cNvPr id="9912" name="Прямая соединительная линия 68"/>
              <p:cNvCxnSpPr>
                <a:cxnSpLocks noChangeShapeType="1"/>
              </p:cNvCxnSpPr>
              <p:nvPr/>
            </p:nvCxnSpPr>
            <p:spPr bwMode="auto">
              <a:xfrm rot="5400000">
                <a:off x="4755" y="3650"/>
                <a:ext cx="199" cy="1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11" name="Прямая соединительная линия 69"/>
              <p:cNvCxnSpPr/>
              <p:nvPr/>
            </p:nvCxnSpPr>
            <p:spPr bwMode="auto">
              <a:xfrm>
                <a:off x="4855" y="3559"/>
                <a:ext cx="240" cy="39"/>
              </a:xfrm>
              <a:prstGeom prst="line">
                <a:avLst/>
              </a:prstGeom>
              <a:ln w="19050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4"/>
              </a:lnRef>
              <a:fillRef idx="0">
                <a:schemeClr val="accent4"/>
              </a:fillRef>
              <a:effectRef idx="0">
                <a:schemeClr val="accent4"/>
              </a:effectRef>
              <a:fontRef idx="minor">
                <a:schemeClr val="tx1"/>
              </a:fontRef>
            </p:style>
          </p:cxnSp>
          <p:cxnSp>
            <p:nvCxnSpPr>
              <p:cNvPr id="9914" name="Прямая соединительная линия 70"/>
              <p:cNvCxnSpPr>
                <a:cxnSpLocks noChangeShapeType="1"/>
              </p:cNvCxnSpPr>
              <p:nvPr/>
            </p:nvCxnSpPr>
            <p:spPr bwMode="auto">
              <a:xfrm rot="5400000">
                <a:off x="5064" y="3625"/>
                <a:ext cx="61" cy="0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9915" name="Прямая соединительная линия 71"/>
              <p:cNvCxnSpPr>
                <a:cxnSpLocks noChangeShapeType="1"/>
              </p:cNvCxnSpPr>
              <p:nvPr/>
            </p:nvCxnSpPr>
            <p:spPr bwMode="auto">
              <a:xfrm rot="10800000" flipV="1">
                <a:off x="4855" y="3651"/>
                <a:ext cx="239" cy="40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  <p:grpSp>
          <p:nvGrpSpPr>
            <p:cNvPr id="79" name="Group 36"/>
            <p:cNvGrpSpPr>
              <a:grpSpLocks/>
            </p:cNvGrpSpPr>
            <p:nvPr/>
          </p:nvGrpSpPr>
          <p:grpSpPr bwMode="auto">
            <a:xfrm>
              <a:off x="7405688" y="4926013"/>
              <a:ext cx="433387" cy="376237"/>
              <a:chOff x="4854" y="3551"/>
              <a:chExt cx="241" cy="199"/>
            </a:xfrm>
          </p:grpSpPr>
          <p:sp>
            <p:nvSpPr>
              <p:cNvPr id="9906" name="Text Box 123"/>
              <p:cNvSpPr txBox="1">
                <a:spLocks noChangeArrowheads="1"/>
              </p:cNvSpPr>
              <p:nvPr/>
            </p:nvSpPr>
            <p:spPr bwMode="auto">
              <a:xfrm>
                <a:off x="4863" y="3591"/>
                <a:ext cx="212" cy="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>
                <a:spAutoFit/>
              </a:bodyPr>
              <a:lstStyle/>
              <a:p>
                <a:pPr defTabSz="868363" eaLnBrk="0" hangingPunct="0"/>
                <a:r>
                  <a:rPr lang="ru-RU" sz="800" b="1">
                    <a:solidFill>
                      <a:srgbClr val="000000"/>
                    </a:solidFill>
                    <a:cs typeface="Arial" charset="0"/>
                  </a:rPr>
                  <a:t> ПСО</a:t>
                </a:r>
              </a:p>
            </p:txBody>
          </p:sp>
          <p:cxnSp>
            <p:nvCxnSpPr>
              <p:cNvPr id="9907" name="Прямая соединительная линия 68"/>
              <p:cNvCxnSpPr>
                <a:cxnSpLocks noChangeShapeType="1"/>
              </p:cNvCxnSpPr>
              <p:nvPr/>
            </p:nvCxnSpPr>
            <p:spPr bwMode="auto">
              <a:xfrm rot="5400000">
                <a:off x="4755" y="3650"/>
                <a:ext cx="199" cy="1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12" name="Прямая соединительная линия 69"/>
              <p:cNvCxnSpPr/>
              <p:nvPr/>
            </p:nvCxnSpPr>
            <p:spPr bwMode="auto">
              <a:xfrm>
                <a:off x="4855" y="3559"/>
                <a:ext cx="240" cy="39"/>
              </a:xfrm>
              <a:prstGeom prst="line">
                <a:avLst/>
              </a:prstGeom>
              <a:ln w="19050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4"/>
              </a:lnRef>
              <a:fillRef idx="0">
                <a:schemeClr val="accent4"/>
              </a:fillRef>
              <a:effectRef idx="0">
                <a:schemeClr val="accent4"/>
              </a:effectRef>
              <a:fontRef idx="minor">
                <a:schemeClr val="tx1"/>
              </a:fontRef>
            </p:style>
          </p:cxnSp>
          <p:cxnSp>
            <p:nvCxnSpPr>
              <p:cNvPr id="9909" name="Прямая соединительная линия 70"/>
              <p:cNvCxnSpPr>
                <a:cxnSpLocks noChangeShapeType="1"/>
              </p:cNvCxnSpPr>
              <p:nvPr/>
            </p:nvCxnSpPr>
            <p:spPr bwMode="auto">
              <a:xfrm rot="5400000">
                <a:off x="5064" y="3625"/>
                <a:ext cx="61" cy="0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9910" name="Прямая соединительная линия 71"/>
              <p:cNvCxnSpPr>
                <a:cxnSpLocks noChangeShapeType="1"/>
              </p:cNvCxnSpPr>
              <p:nvPr/>
            </p:nvCxnSpPr>
            <p:spPr bwMode="auto">
              <a:xfrm rot="10800000" flipV="1">
                <a:off x="4855" y="3651"/>
                <a:ext cx="239" cy="40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  <p:sp>
          <p:nvSpPr>
            <p:cNvPr id="9832" name="Rectangle 1741"/>
            <p:cNvSpPr>
              <a:spLocks noChangeArrowheads="1"/>
            </p:cNvSpPr>
            <p:nvPr/>
          </p:nvSpPr>
          <p:spPr bwMode="auto">
            <a:xfrm>
              <a:off x="2914650" y="4262438"/>
              <a:ext cx="952500" cy="153987"/>
            </a:xfrm>
            <a:prstGeom prst="rect">
              <a:avLst/>
            </a:prstGeom>
            <a:solidFill>
              <a:srgbClr val="C0C0C0">
                <a:alpha val="70195"/>
              </a:srgb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4897" tIns="0" rIns="14897" bIns="0" anchor="ctr">
              <a:spAutoFit/>
            </a:bodyPr>
            <a:lstStyle/>
            <a:p>
              <a:pPr algn="ctr" defTabSz="1058863"/>
              <a:r>
                <a:rPr lang="ru-RU" sz="10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Осташковский</a:t>
              </a:r>
            </a:p>
          </p:txBody>
        </p:sp>
        <p:sp>
          <p:nvSpPr>
            <p:cNvPr id="9833" name="Rectangle 1742"/>
            <p:cNvSpPr>
              <a:spLocks noChangeArrowheads="1"/>
            </p:cNvSpPr>
            <p:nvPr/>
          </p:nvSpPr>
          <p:spPr bwMode="auto">
            <a:xfrm>
              <a:off x="4916488" y="3995738"/>
              <a:ext cx="1103312" cy="153987"/>
            </a:xfrm>
            <a:prstGeom prst="rect">
              <a:avLst/>
            </a:prstGeom>
            <a:solidFill>
              <a:srgbClr val="C0C0C0">
                <a:alpha val="70195"/>
              </a:srgb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4897" tIns="0" rIns="14897" bIns="0" anchor="ctr">
              <a:spAutoFit/>
            </a:bodyPr>
            <a:lstStyle/>
            <a:p>
              <a:pPr algn="ctr" defTabSz="1058863"/>
              <a:r>
                <a:rPr lang="ru-RU" sz="10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Вышневолоцкий</a:t>
              </a:r>
            </a:p>
          </p:txBody>
        </p:sp>
        <p:sp>
          <p:nvSpPr>
            <p:cNvPr id="9834" name="Rectangle 1743"/>
            <p:cNvSpPr>
              <a:spLocks noChangeArrowheads="1"/>
            </p:cNvSpPr>
            <p:nvPr/>
          </p:nvSpPr>
          <p:spPr bwMode="auto">
            <a:xfrm>
              <a:off x="4967288" y="5273675"/>
              <a:ext cx="863600" cy="153988"/>
            </a:xfrm>
            <a:prstGeom prst="rect">
              <a:avLst/>
            </a:prstGeom>
            <a:solidFill>
              <a:srgbClr val="C0C0C0">
                <a:alpha val="70195"/>
              </a:srgb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4897" tIns="0" rIns="14897" bIns="0" anchor="ctr">
              <a:spAutoFit/>
            </a:bodyPr>
            <a:lstStyle/>
            <a:p>
              <a:pPr algn="ctr" defTabSz="1058863"/>
              <a:r>
                <a:rPr lang="ru-RU" sz="10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Калининский</a:t>
              </a:r>
            </a:p>
          </p:txBody>
        </p:sp>
        <p:sp>
          <p:nvSpPr>
            <p:cNvPr id="9835" name="Rectangle 1744"/>
            <p:cNvSpPr>
              <a:spLocks noChangeArrowheads="1"/>
            </p:cNvSpPr>
            <p:nvPr/>
          </p:nvSpPr>
          <p:spPr bwMode="auto">
            <a:xfrm>
              <a:off x="6900863" y="4510088"/>
              <a:ext cx="652462" cy="153987"/>
            </a:xfrm>
            <a:prstGeom prst="rect">
              <a:avLst/>
            </a:prstGeom>
            <a:solidFill>
              <a:srgbClr val="C0C0C0">
                <a:alpha val="70195"/>
              </a:srgb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4897" tIns="0" rIns="14897" bIns="0" anchor="ctr">
              <a:spAutoFit/>
            </a:bodyPr>
            <a:lstStyle/>
            <a:p>
              <a:pPr algn="ctr" defTabSz="1058863"/>
              <a:r>
                <a:rPr lang="ru-RU" sz="10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Кимрский</a:t>
              </a:r>
            </a:p>
          </p:txBody>
        </p:sp>
        <p:sp>
          <p:nvSpPr>
            <p:cNvPr id="9836" name="Rectangle 1745"/>
            <p:cNvSpPr>
              <a:spLocks noChangeArrowheads="1"/>
            </p:cNvSpPr>
            <p:nvPr/>
          </p:nvSpPr>
          <p:spPr bwMode="auto">
            <a:xfrm>
              <a:off x="6369050" y="5737225"/>
              <a:ext cx="847725" cy="153988"/>
            </a:xfrm>
            <a:prstGeom prst="rect">
              <a:avLst/>
            </a:prstGeom>
            <a:solidFill>
              <a:srgbClr val="C0C0C0">
                <a:alpha val="70195"/>
              </a:srgb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4897" tIns="0" rIns="14897" bIns="0" anchor="ctr">
              <a:spAutoFit/>
            </a:bodyPr>
            <a:lstStyle/>
            <a:p>
              <a:pPr algn="ctr" defTabSz="1058863"/>
              <a:r>
                <a:rPr lang="ru-RU" sz="10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Конаковский</a:t>
              </a:r>
            </a:p>
          </p:txBody>
        </p:sp>
        <p:grpSp>
          <p:nvGrpSpPr>
            <p:cNvPr id="80" name="Group 36"/>
            <p:cNvGrpSpPr>
              <a:grpSpLocks/>
            </p:cNvGrpSpPr>
            <p:nvPr/>
          </p:nvGrpSpPr>
          <p:grpSpPr bwMode="auto">
            <a:xfrm>
              <a:off x="4564063" y="5929313"/>
              <a:ext cx="433387" cy="374650"/>
              <a:chOff x="4854" y="3551"/>
              <a:chExt cx="241" cy="199"/>
            </a:xfrm>
          </p:grpSpPr>
          <p:sp>
            <p:nvSpPr>
              <p:cNvPr id="9896" name="Text Box 123"/>
              <p:cNvSpPr txBox="1">
                <a:spLocks noChangeArrowheads="1"/>
              </p:cNvSpPr>
              <p:nvPr/>
            </p:nvSpPr>
            <p:spPr bwMode="auto">
              <a:xfrm>
                <a:off x="4863" y="3591"/>
                <a:ext cx="212" cy="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>
                <a:spAutoFit/>
              </a:bodyPr>
              <a:lstStyle/>
              <a:p>
                <a:pPr defTabSz="868363" eaLnBrk="0" hangingPunct="0"/>
                <a:r>
                  <a:rPr lang="ru-RU" sz="800" b="1">
                    <a:solidFill>
                      <a:srgbClr val="000000"/>
                    </a:solidFill>
                    <a:cs typeface="Arial" charset="0"/>
                  </a:rPr>
                  <a:t> ПСО</a:t>
                </a:r>
              </a:p>
            </p:txBody>
          </p:sp>
          <p:cxnSp>
            <p:nvCxnSpPr>
              <p:cNvPr id="9897" name="Прямая соединительная линия 68"/>
              <p:cNvCxnSpPr>
                <a:cxnSpLocks noChangeShapeType="1"/>
              </p:cNvCxnSpPr>
              <p:nvPr/>
            </p:nvCxnSpPr>
            <p:spPr bwMode="auto">
              <a:xfrm rot="5400000">
                <a:off x="4755" y="3650"/>
                <a:ext cx="199" cy="1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14" name="Прямая соединительная линия 69"/>
              <p:cNvCxnSpPr/>
              <p:nvPr/>
            </p:nvCxnSpPr>
            <p:spPr bwMode="auto">
              <a:xfrm>
                <a:off x="4855" y="3559"/>
                <a:ext cx="240" cy="40"/>
              </a:xfrm>
              <a:prstGeom prst="line">
                <a:avLst/>
              </a:prstGeom>
              <a:ln w="19050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4"/>
              </a:lnRef>
              <a:fillRef idx="0">
                <a:schemeClr val="accent4"/>
              </a:fillRef>
              <a:effectRef idx="0">
                <a:schemeClr val="accent4"/>
              </a:effectRef>
              <a:fontRef idx="minor">
                <a:schemeClr val="tx1"/>
              </a:fontRef>
            </p:style>
          </p:cxnSp>
          <p:cxnSp>
            <p:nvCxnSpPr>
              <p:cNvPr id="9899" name="Прямая соединительная линия 70"/>
              <p:cNvCxnSpPr>
                <a:cxnSpLocks noChangeShapeType="1"/>
              </p:cNvCxnSpPr>
              <p:nvPr/>
            </p:nvCxnSpPr>
            <p:spPr bwMode="auto">
              <a:xfrm rot="5400000">
                <a:off x="5064" y="3625"/>
                <a:ext cx="61" cy="0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9900" name="Прямая соединительная линия 71"/>
              <p:cNvCxnSpPr>
                <a:cxnSpLocks noChangeShapeType="1"/>
              </p:cNvCxnSpPr>
              <p:nvPr/>
            </p:nvCxnSpPr>
            <p:spPr bwMode="auto">
              <a:xfrm rot="10800000" flipV="1">
                <a:off x="4855" y="3651"/>
                <a:ext cx="239" cy="40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  <p:sp>
          <p:nvSpPr>
            <p:cNvPr id="9845" name="Freeform 1765"/>
            <p:cNvSpPr>
              <a:spLocks/>
            </p:cNvSpPr>
            <p:nvPr/>
          </p:nvSpPr>
          <p:spPr bwMode="auto">
            <a:xfrm>
              <a:off x="3538538" y="5246688"/>
              <a:ext cx="2436812" cy="1328737"/>
            </a:xfrm>
            <a:custGeom>
              <a:avLst/>
              <a:gdLst>
                <a:gd name="T0" fmla="*/ 2147483647 w 650"/>
                <a:gd name="T1" fmla="*/ 2147483647 h 336"/>
                <a:gd name="T2" fmla="*/ 2147483647 w 650"/>
                <a:gd name="T3" fmla="*/ 2147483647 h 336"/>
                <a:gd name="T4" fmla="*/ 2147483647 w 650"/>
                <a:gd name="T5" fmla="*/ 2147483647 h 336"/>
                <a:gd name="T6" fmla="*/ 2147483647 w 650"/>
                <a:gd name="T7" fmla="*/ 2147483647 h 336"/>
                <a:gd name="T8" fmla="*/ 2147483647 w 650"/>
                <a:gd name="T9" fmla="*/ 2147483647 h 336"/>
                <a:gd name="T10" fmla="*/ 2147483647 w 650"/>
                <a:gd name="T11" fmla="*/ 2147483647 h 336"/>
                <a:gd name="T12" fmla="*/ 2147483647 w 650"/>
                <a:gd name="T13" fmla="*/ 2147483647 h 336"/>
                <a:gd name="T14" fmla="*/ 2147483647 w 650"/>
                <a:gd name="T15" fmla="*/ 2147483647 h 336"/>
                <a:gd name="T16" fmla="*/ 2147483647 w 650"/>
                <a:gd name="T17" fmla="*/ 2147483647 h 336"/>
                <a:gd name="T18" fmla="*/ 2147483647 w 650"/>
                <a:gd name="T19" fmla="*/ 2147483647 h 336"/>
                <a:gd name="T20" fmla="*/ 2147483647 w 650"/>
                <a:gd name="T21" fmla="*/ 2147483647 h 336"/>
                <a:gd name="T22" fmla="*/ 2147483647 w 650"/>
                <a:gd name="T23" fmla="*/ 2147483647 h 336"/>
                <a:gd name="T24" fmla="*/ 2147483647 w 650"/>
                <a:gd name="T25" fmla="*/ 2147483647 h 336"/>
                <a:gd name="T26" fmla="*/ 2147483647 w 650"/>
                <a:gd name="T27" fmla="*/ 2147483647 h 336"/>
                <a:gd name="T28" fmla="*/ 2147483647 w 650"/>
                <a:gd name="T29" fmla="*/ 2147483647 h 336"/>
                <a:gd name="T30" fmla="*/ 2147483647 w 650"/>
                <a:gd name="T31" fmla="*/ 2147483647 h 336"/>
                <a:gd name="T32" fmla="*/ 2147483647 w 650"/>
                <a:gd name="T33" fmla="*/ 2147483647 h 336"/>
                <a:gd name="T34" fmla="*/ 2147483647 w 650"/>
                <a:gd name="T35" fmla="*/ 2147483647 h 336"/>
                <a:gd name="T36" fmla="*/ 2147483647 w 650"/>
                <a:gd name="T37" fmla="*/ 2147483647 h 336"/>
                <a:gd name="T38" fmla="*/ 2147483647 w 650"/>
                <a:gd name="T39" fmla="*/ 2147483647 h 336"/>
                <a:gd name="T40" fmla="*/ 2147483647 w 650"/>
                <a:gd name="T41" fmla="*/ 2147483647 h 336"/>
                <a:gd name="T42" fmla="*/ 2147483647 w 650"/>
                <a:gd name="T43" fmla="*/ 2147483647 h 336"/>
                <a:gd name="T44" fmla="*/ 2147483647 w 650"/>
                <a:gd name="T45" fmla="*/ 2147483647 h 336"/>
                <a:gd name="T46" fmla="*/ 2147483647 w 650"/>
                <a:gd name="T47" fmla="*/ 2147483647 h 336"/>
                <a:gd name="T48" fmla="*/ 2147483647 w 650"/>
                <a:gd name="T49" fmla="*/ 2147483647 h 336"/>
                <a:gd name="T50" fmla="*/ 2147483647 w 650"/>
                <a:gd name="T51" fmla="*/ 2147483647 h 336"/>
                <a:gd name="T52" fmla="*/ 2147483647 w 650"/>
                <a:gd name="T53" fmla="*/ 2147483647 h 336"/>
                <a:gd name="T54" fmla="*/ 2147483647 w 650"/>
                <a:gd name="T55" fmla="*/ 2147483647 h 336"/>
                <a:gd name="T56" fmla="*/ 2147483647 w 650"/>
                <a:gd name="T57" fmla="*/ 2147483647 h 336"/>
                <a:gd name="T58" fmla="*/ 2147483647 w 650"/>
                <a:gd name="T59" fmla="*/ 2147483647 h 336"/>
                <a:gd name="T60" fmla="*/ 2147483647 w 650"/>
                <a:gd name="T61" fmla="*/ 2147483647 h 336"/>
                <a:gd name="T62" fmla="*/ 2147483647 w 650"/>
                <a:gd name="T63" fmla="*/ 2147483647 h 336"/>
                <a:gd name="T64" fmla="*/ 2147483647 w 650"/>
                <a:gd name="T65" fmla="*/ 2147483647 h 336"/>
                <a:gd name="T66" fmla="*/ 2147483647 w 650"/>
                <a:gd name="T67" fmla="*/ 2147483647 h 336"/>
                <a:gd name="T68" fmla="*/ 2147483647 w 650"/>
                <a:gd name="T69" fmla="*/ 2147483647 h 336"/>
                <a:gd name="T70" fmla="*/ 2147483647 w 650"/>
                <a:gd name="T71" fmla="*/ 2147483647 h 336"/>
                <a:gd name="T72" fmla="*/ 2147483647 w 650"/>
                <a:gd name="T73" fmla="*/ 2147483647 h 336"/>
                <a:gd name="T74" fmla="*/ 2147483647 w 650"/>
                <a:gd name="T75" fmla="*/ 2147483647 h 336"/>
                <a:gd name="T76" fmla="*/ 2147483647 w 650"/>
                <a:gd name="T77" fmla="*/ 2147483647 h 336"/>
                <a:gd name="T78" fmla="*/ 2147483647 w 650"/>
                <a:gd name="T79" fmla="*/ 2147483647 h 336"/>
                <a:gd name="T80" fmla="*/ 2147483647 w 650"/>
                <a:gd name="T81" fmla="*/ 2147483647 h 336"/>
                <a:gd name="T82" fmla="*/ 2147483647 w 650"/>
                <a:gd name="T83" fmla="*/ 2147483647 h 336"/>
                <a:gd name="T84" fmla="*/ 2147483647 w 650"/>
                <a:gd name="T85" fmla="*/ 2147483647 h 336"/>
                <a:gd name="T86" fmla="*/ 2147483647 w 650"/>
                <a:gd name="T87" fmla="*/ 2147483647 h 336"/>
                <a:gd name="T88" fmla="*/ 2147483647 w 650"/>
                <a:gd name="T89" fmla="*/ 2147483647 h 336"/>
                <a:gd name="T90" fmla="*/ 2147483647 w 650"/>
                <a:gd name="T91" fmla="*/ 2147483647 h 336"/>
                <a:gd name="T92" fmla="*/ 2147483647 w 650"/>
                <a:gd name="T93" fmla="*/ 2147483647 h 336"/>
                <a:gd name="T94" fmla="*/ 2147483647 w 650"/>
                <a:gd name="T95" fmla="*/ 2147483647 h 336"/>
                <a:gd name="T96" fmla="*/ 2147483647 w 650"/>
                <a:gd name="T97" fmla="*/ 2147483647 h 336"/>
                <a:gd name="T98" fmla="*/ 2147483647 w 650"/>
                <a:gd name="T99" fmla="*/ 2147483647 h 336"/>
                <a:gd name="T100" fmla="*/ 2147483647 w 650"/>
                <a:gd name="T101" fmla="*/ 2147483647 h 336"/>
                <a:gd name="T102" fmla="*/ 2147483647 w 650"/>
                <a:gd name="T103" fmla="*/ 2147483647 h 336"/>
                <a:gd name="T104" fmla="*/ 2147483647 w 650"/>
                <a:gd name="T105" fmla="*/ 2147483647 h 336"/>
                <a:gd name="T106" fmla="*/ 2147483647 w 650"/>
                <a:gd name="T107" fmla="*/ 2147483647 h 336"/>
                <a:gd name="T108" fmla="*/ 2147483647 w 650"/>
                <a:gd name="T109" fmla="*/ 2147483647 h 336"/>
                <a:gd name="T110" fmla="*/ 2147483647 w 650"/>
                <a:gd name="T111" fmla="*/ 2147483647 h 336"/>
                <a:gd name="T112" fmla="*/ 2147483647 w 650"/>
                <a:gd name="T113" fmla="*/ 2147483647 h 336"/>
                <a:gd name="T114" fmla="*/ 2147483647 w 650"/>
                <a:gd name="T115" fmla="*/ 2147483647 h 336"/>
                <a:gd name="T116" fmla="*/ 2147483647 w 650"/>
                <a:gd name="T117" fmla="*/ 2147483647 h 3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50"/>
                <a:gd name="T178" fmla="*/ 0 h 336"/>
                <a:gd name="T179" fmla="*/ 650 w 650"/>
                <a:gd name="T180" fmla="*/ 336 h 3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50" h="336">
                  <a:moveTo>
                    <a:pt x="650" y="16"/>
                  </a:moveTo>
                  <a:lnTo>
                    <a:pt x="648" y="16"/>
                  </a:lnTo>
                  <a:lnTo>
                    <a:pt x="642" y="19"/>
                  </a:lnTo>
                  <a:lnTo>
                    <a:pt x="640" y="22"/>
                  </a:lnTo>
                  <a:lnTo>
                    <a:pt x="637" y="22"/>
                  </a:lnTo>
                  <a:lnTo>
                    <a:pt x="632" y="24"/>
                  </a:lnTo>
                  <a:lnTo>
                    <a:pt x="629" y="24"/>
                  </a:lnTo>
                  <a:lnTo>
                    <a:pt x="626" y="24"/>
                  </a:lnTo>
                  <a:lnTo>
                    <a:pt x="624" y="24"/>
                  </a:lnTo>
                  <a:lnTo>
                    <a:pt x="621" y="27"/>
                  </a:lnTo>
                  <a:lnTo>
                    <a:pt x="616" y="27"/>
                  </a:lnTo>
                  <a:lnTo>
                    <a:pt x="613" y="30"/>
                  </a:lnTo>
                  <a:lnTo>
                    <a:pt x="610" y="30"/>
                  </a:lnTo>
                  <a:lnTo>
                    <a:pt x="605" y="30"/>
                  </a:lnTo>
                  <a:lnTo>
                    <a:pt x="602" y="27"/>
                  </a:lnTo>
                  <a:lnTo>
                    <a:pt x="600" y="27"/>
                  </a:lnTo>
                  <a:lnTo>
                    <a:pt x="597" y="27"/>
                  </a:lnTo>
                  <a:lnTo>
                    <a:pt x="594" y="30"/>
                  </a:lnTo>
                  <a:lnTo>
                    <a:pt x="589" y="32"/>
                  </a:lnTo>
                  <a:lnTo>
                    <a:pt x="586" y="38"/>
                  </a:lnTo>
                  <a:lnTo>
                    <a:pt x="581" y="40"/>
                  </a:lnTo>
                  <a:lnTo>
                    <a:pt x="581" y="43"/>
                  </a:lnTo>
                  <a:lnTo>
                    <a:pt x="581" y="46"/>
                  </a:lnTo>
                  <a:lnTo>
                    <a:pt x="584" y="48"/>
                  </a:lnTo>
                  <a:lnTo>
                    <a:pt x="584" y="51"/>
                  </a:lnTo>
                  <a:lnTo>
                    <a:pt x="584" y="54"/>
                  </a:lnTo>
                  <a:lnTo>
                    <a:pt x="584" y="56"/>
                  </a:lnTo>
                  <a:lnTo>
                    <a:pt x="581" y="59"/>
                  </a:lnTo>
                  <a:lnTo>
                    <a:pt x="581" y="62"/>
                  </a:lnTo>
                  <a:lnTo>
                    <a:pt x="576" y="64"/>
                  </a:lnTo>
                  <a:lnTo>
                    <a:pt x="570" y="67"/>
                  </a:lnTo>
                  <a:lnTo>
                    <a:pt x="568" y="70"/>
                  </a:lnTo>
                  <a:lnTo>
                    <a:pt x="565" y="72"/>
                  </a:lnTo>
                  <a:lnTo>
                    <a:pt x="562" y="75"/>
                  </a:lnTo>
                  <a:lnTo>
                    <a:pt x="562" y="78"/>
                  </a:lnTo>
                  <a:lnTo>
                    <a:pt x="560" y="78"/>
                  </a:lnTo>
                  <a:lnTo>
                    <a:pt x="557" y="78"/>
                  </a:lnTo>
                  <a:lnTo>
                    <a:pt x="554" y="80"/>
                  </a:lnTo>
                  <a:lnTo>
                    <a:pt x="552" y="80"/>
                  </a:lnTo>
                  <a:lnTo>
                    <a:pt x="549" y="83"/>
                  </a:lnTo>
                  <a:lnTo>
                    <a:pt x="546" y="83"/>
                  </a:lnTo>
                  <a:lnTo>
                    <a:pt x="544" y="80"/>
                  </a:lnTo>
                  <a:lnTo>
                    <a:pt x="541" y="80"/>
                  </a:lnTo>
                  <a:lnTo>
                    <a:pt x="538" y="78"/>
                  </a:lnTo>
                  <a:lnTo>
                    <a:pt x="536" y="78"/>
                  </a:lnTo>
                  <a:lnTo>
                    <a:pt x="533" y="80"/>
                  </a:lnTo>
                  <a:lnTo>
                    <a:pt x="530" y="80"/>
                  </a:lnTo>
                  <a:lnTo>
                    <a:pt x="528" y="83"/>
                  </a:lnTo>
                  <a:lnTo>
                    <a:pt x="525" y="86"/>
                  </a:lnTo>
                  <a:lnTo>
                    <a:pt x="525" y="88"/>
                  </a:lnTo>
                  <a:lnTo>
                    <a:pt x="520" y="91"/>
                  </a:lnTo>
                  <a:lnTo>
                    <a:pt x="517" y="94"/>
                  </a:lnTo>
                  <a:lnTo>
                    <a:pt x="517" y="96"/>
                  </a:lnTo>
                  <a:lnTo>
                    <a:pt x="514" y="99"/>
                  </a:lnTo>
                  <a:lnTo>
                    <a:pt x="512" y="104"/>
                  </a:lnTo>
                  <a:lnTo>
                    <a:pt x="509" y="107"/>
                  </a:lnTo>
                  <a:lnTo>
                    <a:pt x="509" y="110"/>
                  </a:lnTo>
                  <a:lnTo>
                    <a:pt x="509" y="112"/>
                  </a:lnTo>
                  <a:lnTo>
                    <a:pt x="506" y="115"/>
                  </a:lnTo>
                  <a:lnTo>
                    <a:pt x="498" y="123"/>
                  </a:lnTo>
                  <a:lnTo>
                    <a:pt x="490" y="131"/>
                  </a:lnTo>
                  <a:lnTo>
                    <a:pt x="488" y="136"/>
                  </a:lnTo>
                  <a:lnTo>
                    <a:pt x="485" y="142"/>
                  </a:lnTo>
                  <a:lnTo>
                    <a:pt x="485" y="144"/>
                  </a:lnTo>
                  <a:lnTo>
                    <a:pt x="485" y="147"/>
                  </a:lnTo>
                  <a:lnTo>
                    <a:pt x="482" y="150"/>
                  </a:lnTo>
                  <a:lnTo>
                    <a:pt x="480" y="150"/>
                  </a:lnTo>
                  <a:lnTo>
                    <a:pt x="477" y="150"/>
                  </a:lnTo>
                  <a:lnTo>
                    <a:pt x="474" y="150"/>
                  </a:lnTo>
                  <a:lnTo>
                    <a:pt x="472" y="150"/>
                  </a:lnTo>
                  <a:lnTo>
                    <a:pt x="466" y="152"/>
                  </a:lnTo>
                  <a:lnTo>
                    <a:pt x="464" y="152"/>
                  </a:lnTo>
                  <a:lnTo>
                    <a:pt x="461" y="155"/>
                  </a:lnTo>
                  <a:lnTo>
                    <a:pt x="458" y="158"/>
                  </a:lnTo>
                  <a:lnTo>
                    <a:pt x="456" y="158"/>
                  </a:lnTo>
                  <a:lnTo>
                    <a:pt x="456" y="160"/>
                  </a:lnTo>
                  <a:lnTo>
                    <a:pt x="453" y="160"/>
                  </a:lnTo>
                  <a:lnTo>
                    <a:pt x="450" y="158"/>
                  </a:lnTo>
                  <a:lnTo>
                    <a:pt x="448" y="155"/>
                  </a:lnTo>
                  <a:lnTo>
                    <a:pt x="445" y="152"/>
                  </a:lnTo>
                  <a:lnTo>
                    <a:pt x="442" y="150"/>
                  </a:lnTo>
                  <a:lnTo>
                    <a:pt x="440" y="147"/>
                  </a:lnTo>
                  <a:lnTo>
                    <a:pt x="437" y="147"/>
                  </a:lnTo>
                  <a:lnTo>
                    <a:pt x="434" y="150"/>
                  </a:lnTo>
                  <a:lnTo>
                    <a:pt x="432" y="150"/>
                  </a:lnTo>
                  <a:lnTo>
                    <a:pt x="432" y="152"/>
                  </a:lnTo>
                  <a:lnTo>
                    <a:pt x="429" y="155"/>
                  </a:lnTo>
                  <a:lnTo>
                    <a:pt x="426" y="155"/>
                  </a:lnTo>
                  <a:lnTo>
                    <a:pt x="424" y="155"/>
                  </a:lnTo>
                  <a:lnTo>
                    <a:pt x="421" y="155"/>
                  </a:lnTo>
                  <a:lnTo>
                    <a:pt x="418" y="158"/>
                  </a:lnTo>
                  <a:lnTo>
                    <a:pt x="416" y="160"/>
                  </a:lnTo>
                  <a:lnTo>
                    <a:pt x="416" y="163"/>
                  </a:lnTo>
                  <a:lnTo>
                    <a:pt x="416" y="168"/>
                  </a:lnTo>
                  <a:lnTo>
                    <a:pt x="416" y="171"/>
                  </a:lnTo>
                  <a:lnTo>
                    <a:pt x="416" y="174"/>
                  </a:lnTo>
                  <a:lnTo>
                    <a:pt x="418" y="176"/>
                  </a:lnTo>
                  <a:lnTo>
                    <a:pt x="421" y="182"/>
                  </a:lnTo>
                  <a:lnTo>
                    <a:pt x="421" y="184"/>
                  </a:lnTo>
                  <a:lnTo>
                    <a:pt x="421" y="187"/>
                  </a:lnTo>
                  <a:lnTo>
                    <a:pt x="421" y="192"/>
                  </a:lnTo>
                  <a:lnTo>
                    <a:pt x="421" y="195"/>
                  </a:lnTo>
                  <a:lnTo>
                    <a:pt x="421" y="198"/>
                  </a:lnTo>
                  <a:lnTo>
                    <a:pt x="421" y="200"/>
                  </a:lnTo>
                  <a:lnTo>
                    <a:pt x="421" y="203"/>
                  </a:lnTo>
                  <a:lnTo>
                    <a:pt x="418" y="206"/>
                  </a:lnTo>
                  <a:lnTo>
                    <a:pt x="416" y="208"/>
                  </a:lnTo>
                  <a:lnTo>
                    <a:pt x="416" y="214"/>
                  </a:lnTo>
                  <a:lnTo>
                    <a:pt x="416" y="216"/>
                  </a:lnTo>
                  <a:lnTo>
                    <a:pt x="413" y="219"/>
                  </a:lnTo>
                  <a:lnTo>
                    <a:pt x="410" y="222"/>
                  </a:lnTo>
                  <a:lnTo>
                    <a:pt x="408" y="222"/>
                  </a:lnTo>
                  <a:lnTo>
                    <a:pt x="405" y="222"/>
                  </a:lnTo>
                  <a:lnTo>
                    <a:pt x="402" y="222"/>
                  </a:lnTo>
                  <a:lnTo>
                    <a:pt x="402" y="224"/>
                  </a:lnTo>
                  <a:lnTo>
                    <a:pt x="402" y="227"/>
                  </a:lnTo>
                  <a:lnTo>
                    <a:pt x="400" y="230"/>
                  </a:lnTo>
                  <a:lnTo>
                    <a:pt x="402" y="232"/>
                  </a:lnTo>
                  <a:lnTo>
                    <a:pt x="402" y="235"/>
                  </a:lnTo>
                  <a:lnTo>
                    <a:pt x="402" y="238"/>
                  </a:lnTo>
                  <a:lnTo>
                    <a:pt x="402" y="240"/>
                  </a:lnTo>
                  <a:lnTo>
                    <a:pt x="402" y="243"/>
                  </a:lnTo>
                  <a:lnTo>
                    <a:pt x="402" y="248"/>
                  </a:lnTo>
                  <a:lnTo>
                    <a:pt x="405" y="248"/>
                  </a:lnTo>
                  <a:lnTo>
                    <a:pt x="408" y="248"/>
                  </a:lnTo>
                  <a:lnTo>
                    <a:pt x="410" y="248"/>
                  </a:lnTo>
                  <a:lnTo>
                    <a:pt x="413" y="248"/>
                  </a:lnTo>
                  <a:lnTo>
                    <a:pt x="416" y="248"/>
                  </a:lnTo>
                  <a:lnTo>
                    <a:pt x="416" y="251"/>
                  </a:lnTo>
                  <a:lnTo>
                    <a:pt x="416" y="254"/>
                  </a:lnTo>
                  <a:lnTo>
                    <a:pt x="416" y="256"/>
                  </a:lnTo>
                  <a:lnTo>
                    <a:pt x="413" y="259"/>
                  </a:lnTo>
                  <a:lnTo>
                    <a:pt x="410" y="262"/>
                  </a:lnTo>
                  <a:lnTo>
                    <a:pt x="408" y="262"/>
                  </a:lnTo>
                  <a:lnTo>
                    <a:pt x="405" y="264"/>
                  </a:lnTo>
                  <a:lnTo>
                    <a:pt x="402" y="267"/>
                  </a:lnTo>
                  <a:lnTo>
                    <a:pt x="402" y="270"/>
                  </a:lnTo>
                  <a:lnTo>
                    <a:pt x="402" y="272"/>
                  </a:lnTo>
                  <a:lnTo>
                    <a:pt x="402" y="275"/>
                  </a:lnTo>
                  <a:lnTo>
                    <a:pt x="400" y="278"/>
                  </a:lnTo>
                  <a:lnTo>
                    <a:pt x="397" y="278"/>
                  </a:lnTo>
                  <a:lnTo>
                    <a:pt x="394" y="278"/>
                  </a:lnTo>
                  <a:lnTo>
                    <a:pt x="392" y="278"/>
                  </a:lnTo>
                  <a:lnTo>
                    <a:pt x="392" y="280"/>
                  </a:lnTo>
                  <a:lnTo>
                    <a:pt x="392" y="283"/>
                  </a:lnTo>
                  <a:lnTo>
                    <a:pt x="394" y="286"/>
                  </a:lnTo>
                  <a:lnTo>
                    <a:pt x="394" y="288"/>
                  </a:lnTo>
                  <a:lnTo>
                    <a:pt x="394" y="291"/>
                  </a:lnTo>
                  <a:lnTo>
                    <a:pt x="394" y="294"/>
                  </a:lnTo>
                  <a:lnTo>
                    <a:pt x="394" y="296"/>
                  </a:lnTo>
                  <a:lnTo>
                    <a:pt x="394" y="299"/>
                  </a:lnTo>
                  <a:lnTo>
                    <a:pt x="392" y="301"/>
                  </a:lnTo>
                  <a:lnTo>
                    <a:pt x="389" y="299"/>
                  </a:lnTo>
                  <a:lnTo>
                    <a:pt x="386" y="299"/>
                  </a:lnTo>
                  <a:lnTo>
                    <a:pt x="384" y="296"/>
                  </a:lnTo>
                  <a:lnTo>
                    <a:pt x="381" y="296"/>
                  </a:lnTo>
                  <a:lnTo>
                    <a:pt x="378" y="299"/>
                  </a:lnTo>
                  <a:lnTo>
                    <a:pt x="378" y="304"/>
                  </a:lnTo>
                  <a:lnTo>
                    <a:pt x="378" y="307"/>
                  </a:lnTo>
                  <a:lnTo>
                    <a:pt x="378" y="312"/>
                  </a:lnTo>
                  <a:lnTo>
                    <a:pt x="373" y="315"/>
                  </a:lnTo>
                  <a:lnTo>
                    <a:pt x="370" y="317"/>
                  </a:lnTo>
                  <a:lnTo>
                    <a:pt x="365" y="317"/>
                  </a:lnTo>
                  <a:lnTo>
                    <a:pt x="362" y="317"/>
                  </a:lnTo>
                  <a:lnTo>
                    <a:pt x="360" y="317"/>
                  </a:lnTo>
                  <a:lnTo>
                    <a:pt x="354" y="317"/>
                  </a:lnTo>
                  <a:lnTo>
                    <a:pt x="352" y="317"/>
                  </a:lnTo>
                  <a:lnTo>
                    <a:pt x="349" y="320"/>
                  </a:lnTo>
                  <a:lnTo>
                    <a:pt x="349" y="323"/>
                  </a:lnTo>
                  <a:lnTo>
                    <a:pt x="349" y="325"/>
                  </a:lnTo>
                  <a:lnTo>
                    <a:pt x="346" y="328"/>
                  </a:lnTo>
                  <a:lnTo>
                    <a:pt x="346" y="331"/>
                  </a:lnTo>
                  <a:lnTo>
                    <a:pt x="344" y="331"/>
                  </a:lnTo>
                  <a:lnTo>
                    <a:pt x="338" y="333"/>
                  </a:lnTo>
                  <a:lnTo>
                    <a:pt x="336" y="336"/>
                  </a:lnTo>
                  <a:lnTo>
                    <a:pt x="336" y="333"/>
                  </a:lnTo>
                  <a:lnTo>
                    <a:pt x="336" y="331"/>
                  </a:lnTo>
                  <a:lnTo>
                    <a:pt x="336" y="328"/>
                  </a:lnTo>
                  <a:lnTo>
                    <a:pt x="333" y="325"/>
                  </a:lnTo>
                  <a:lnTo>
                    <a:pt x="330" y="325"/>
                  </a:lnTo>
                  <a:lnTo>
                    <a:pt x="325" y="325"/>
                  </a:lnTo>
                  <a:lnTo>
                    <a:pt x="322" y="325"/>
                  </a:lnTo>
                  <a:lnTo>
                    <a:pt x="320" y="325"/>
                  </a:lnTo>
                  <a:lnTo>
                    <a:pt x="317" y="323"/>
                  </a:lnTo>
                  <a:lnTo>
                    <a:pt x="314" y="320"/>
                  </a:lnTo>
                  <a:lnTo>
                    <a:pt x="312" y="315"/>
                  </a:lnTo>
                  <a:lnTo>
                    <a:pt x="309" y="315"/>
                  </a:lnTo>
                  <a:lnTo>
                    <a:pt x="306" y="312"/>
                  </a:lnTo>
                  <a:lnTo>
                    <a:pt x="304" y="312"/>
                  </a:lnTo>
                  <a:lnTo>
                    <a:pt x="301" y="309"/>
                  </a:lnTo>
                  <a:lnTo>
                    <a:pt x="298" y="309"/>
                  </a:lnTo>
                  <a:lnTo>
                    <a:pt x="296" y="307"/>
                  </a:lnTo>
                  <a:lnTo>
                    <a:pt x="293" y="304"/>
                  </a:lnTo>
                  <a:lnTo>
                    <a:pt x="290" y="304"/>
                  </a:lnTo>
                  <a:lnTo>
                    <a:pt x="288" y="304"/>
                  </a:lnTo>
                  <a:lnTo>
                    <a:pt x="285" y="301"/>
                  </a:lnTo>
                  <a:lnTo>
                    <a:pt x="285" y="299"/>
                  </a:lnTo>
                  <a:lnTo>
                    <a:pt x="282" y="299"/>
                  </a:lnTo>
                  <a:lnTo>
                    <a:pt x="280" y="299"/>
                  </a:lnTo>
                  <a:lnTo>
                    <a:pt x="277" y="301"/>
                  </a:lnTo>
                  <a:lnTo>
                    <a:pt x="274" y="304"/>
                  </a:lnTo>
                  <a:lnTo>
                    <a:pt x="274" y="301"/>
                  </a:lnTo>
                  <a:lnTo>
                    <a:pt x="272" y="299"/>
                  </a:lnTo>
                  <a:lnTo>
                    <a:pt x="272" y="296"/>
                  </a:lnTo>
                  <a:lnTo>
                    <a:pt x="269" y="296"/>
                  </a:lnTo>
                  <a:lnTo>
                    <a:pt x="266" y="296"/>
                  </a:lnTo>
                  <a:lnTo>
                    <a:pt x="264" y="299"/>
                  </a:lnTo>
                  <a:lnTo>
                    <a:pt x="261" y="296"/>
                  </a:lnTo>
                  <a:lnTo>
                    <a:pt x="258" y="294"/>
                  </a:lnTo>
                  <a:lnTo>
                    <a:pt x="256" y="294"/>
                  </a:lnTo>
                  <a:lnTo>
                    <a:pt x="253" y="291"/>
                  </a:lnTo>
                  <a:lnTo>
                    <a:pt x="256" y="291"/>
                  </a:lnTo>
                  <a:lnTo>
                    <a:pt x="258" y="288"/>
                  </a:lnTo>
                  <a:lnTo>
                    <a:pt x="258" y="286"/>
                  </a:lnTo>
                  <a:lnTo>
                    <a:pt x="258" y="283"/>
                  </a:lnTo>
                  <a:lnTo>
                    <a:pt x="256" y="283"/>
                  </a:lnTo>
                  <a:lnTo>
                    <a:pt x="253" y="283"/>
                  </a:lnTo>
                  <a:lnTo>
                    <a:pt x="250" y="283"/>
                  </a:lnTo>
                  <a:lnTo>
                    <a:pt x="250" y="280"/>
                  </a:lnTo>
                  <a:lnTo>
                    <a:pt x="250" y="278"/>
                  </a:lnTo>
                  <a:lnTo>
                    <a:pt x="248" y="278"/>
                  </a:lnTo>
                  <a:lnTo>
                    <a:pt x="248" y="275"/>
                  </a:lnTo>
                  <a:lnTo>
                    <a:pt x="245" y="275"/>
                  </a:lnTo>
                  <a:lnTo>
                    <a:pt x="242" y="275"/>
                  </a:lnTo>
                  <a:lnTo>
                    <a:pt x="240" y="275"/>
                  </a:lnTo>
                  <a:lnTo>
                    <a:pt x="237" y="272"/>
                  </a:lnTo>
                  <a:lnTo>
                    <a:pt x="234" y="270"/>
                  </a:lnTo>
                  <a:lnTo>
                    <a:pt x="232" y="270"/>
                  </a:lnTo>
                  <a:lnTo>
                    <a:pt x="229" y="272"/>
                  </a:lnTo>
                  <a:lnTo>
                    <a:pt x="226" y="275"/>
                  </a:lnTo>
                  <a:lnTo>
                    <a:pt x="224" y="278"/>
                  </a:lnTo>
                  <a:lnTo>
                    <a:pt x="221" y="278"/>
                  </a:lnTo>
                  <a:lnTo>
                    <a:pt x="218" y="278"/>
                  </a:lnTo>
                  <a:lnTo>
                    <a:pt x="216" y="278"/>
                  </a:lnTo>
                  <a:lnTo>
                    <a:pt x="213" y="275"/>
                  </a:lnTo>
                  <a:lnTo>
                    <a:pt x="213" y="272"/>
                  </a:lnTo>
                  <a:lnTo>
                    <a:pt x="210" y="270"/>
                  </a:lnTo>
                  <a:lnTo>
                    <a:pt x="208" y="270"/>
                  </a:lnTo>
                  <a:lnTo>
                    <a:pt x="205" y="270"/>
                  </a:lnTo>
                  <a:lnTo>
                    <a:pt x="202" y="267"/>
                  </a:lnTo>
                  <a:lnTo>
                    <a:pt x="200" y="267"/>
                  </a:lnTo>
                  <a:lnTo>
                    <a:pt x="197" y="264"/>
                  </a:lnTo>
                  <a:lnTo>
                    <a:pt x="197" y="262"/>
                  </a:lnTo>
                  <a:lnTo>
                    <a:pt x="197" y="259"/>
                  </a:lnTo>
                  <a:lnTo>
                    <a:pt x="194" y="256"/>
                  </a:lnTo>
                  <a:lnTo>
                    <a:pt x="189" y="254"/>
                  </a:lnTo>
                  <a:lnTo>
                    <a:pt x="186" y="251"/>
                  </a:lnTo>
                  <a:lnTo>
                    <a:pt x="181" y="251"/>
                  </a:lnTo>
                  <a:lnTo>
                    <a:pt x="178" y="251"/>
                  </a:lnTo>
                  <a:lnTo>
                    <a:pt x="173" y="251"/>
                  </a:lnTo>
                  <a:lnTo>
                    <a:pt x="170" y="251"/>
                  </a:lnTo>
                  <a:lnTo>
                    <a:pt x="170" y="248"/>
                  </a:lnTo>
                  <a:lnTo>
                    <a:pt x="168" y="246"/>
                  </a:lnTo>
                  <a:lnTo>
                    <a:pt x="165" y="243"/>
                  </a:lnTo>
                  <a:lnTo>
                    <a:pt x="162" y="238"/>
                  </a:lnTo>
                  <a:lnTo>
                    <a:pt x="162" y="235"/>
                  </a:lnTo>
                  <a:lnTo>
                    <a:pt x="160" y="232"/>
                  </a:lnTo>
                  <a:lnTo>
                    <a:pt x="157" y="232"/>
                  </a:lnTo>
                  <a:lnTo>
                    <a:pt x="154" y="232"/>
                  </a:lnTo>
                  <a:lnTo>
                    <a:pt x="154" y="230"/>
                  </a:lnTo>
                  <a:lnTo>
                    <a:pt x="152" y="230"/>
                  </a:lnTo>
                  <a:lnTo>
                    <a:pt x="149" y="230"/>
                  </a:lnTo>
                  <a:lnTo>
                    <a:pt x="146" y="227"/>
                  </a:lnTo>
                  <a:lnTo>
                    <a:pt x="146" y="222"/>
                  </a:lnTo>
                  <a:lnTo>
                    <a:pt x="146" y="219"/>
                  </a:lnTo>
                  <a:lnTo>
                    <a:pt x="146" y="216"/>
                  </a:lnTo>
                  <a:lnTo>
                    <a:pt x="149" y="214"/>
                  </a:lnTo>
                  <a:lnTo>
                    <a:pt x="152" y="211"/>
                  </a:lnTo>
                  <a:lnTo>
                    <a:pt x="154" y="211"/>
                  </a:lnTo>
                  <a:lnTo>
                    <a:pt x="157" y="208"/>
                  </a:lnTo>
                  <a:lnTo>
                    <a:pt x="162" y="208"/>
                  </a:lnTo>
                  <a:lnTo>
                    <a:pt x="168" y="206"/>
                  </a:lnTo>
                  <a:lnTo>
                    <a:pt x="170" y="206"/>
                  </a:lnTo>
                  <a:lnTo>
                    <a:pt x="173" y="206"/>
                  </a:lnTo>
                  <a:lnTo>
                    <a:pt x="176" y="203"/>
                  </a:lnTo>
                  <a:lnTo>
                    <a:pt x="178" y="203"/>
                  </a:lnTo>
                  <a:lnTo>
                    <a:pt x="178" y="200"/>
                  </a:lnTo>
                  <a:lnTo>
                    <a:pt x="176" y="198"/>
                  </a:lnTo>
                  <a:lnTo>
                    <a:pt x="176" y="195"/>
                  </a:lnTo>
                  <a:lnTo>
                    <a:pt x="178" y="195"/>
                  </a:lnTo>
                  <a:lnTo>
                    <a:pt x="181" y="198"/>
                  </a:lnTo>
                  <a:lnTo>
                    <a:pt x="186" y="198"/>
                  </a:lnTo>
                  <a:lnTo>
                    <a:pt x="189" y="198"/>
                  </a:lnTo>
                  <a:lnTo>
                    <a:pt x="192" y="198"/>
                  </a:lnTo>
                  <a:lnTo>
                    <a:pt x="194" y="198"/>
                  </a:lnTo>
                  <a:lnTo>
                    <a:pt x="194" y="195"/>
                  </a:lnTo>
                  <a:lnTo>
                    <a:pt x="197" y="192"/>
                  </a:lnTo>
                  <a:lnTo>
                    <a:pt x="197" y="187"/>
                  </a:lnTo>
                  <a:lnTo>
                    <a:pt x="197" y="184"/>
                  </a:lnTo>
                  <a:lnTo>
                    <a:pt x="194" y="182"/>
                  </a:lnTo>
                  <a:lnTo>
                    <a:pt x="192" y="179"/>
                  </a:lnTo>
                  <a:lnTo>
                    <a:pt x="189" y="176"/>
                  </a:lnTo>
                  <a:lnTo>
                    <a:pt x="186" y="176"/>
                  </a:lnTo>
                  <a:lnTo>
                    <a:pt x="181" y="171"/>
                  </a:lnTo>
                  <a:lnTo>
                    <a:pt x="178" y="171"/>
                  </a:lnTo>
                  <a:lnTo>
                    <a:pt x="176" y="168"/>
                  </a:lnTo>
                  <a:lnTo>
                    <a:pt x="173" y="166"/>
                  </a:lnTo>
                  <a:lnTo>
                    <a:pt x="173" y="163"/>
                  </a:lnTo>
                  <a:lnTo>
                    <a:pt x="170" y="160"/>
                  </a:lnTo>
                  <a:lnTo>
                    <a:pt x="170" y="155"/>
                  </a:lnTo>
                  <a:lnTo>
                    <a:pt x="168" y="152"/>
                  </a:lnTo>
                  <a:lnTo>
                    <a:pt x="165" y="147"/>
                  </a:lnTo>
                  <a:lnTo>
                    <a:pt x="165" y="144"/>
                  </a:lnTo>
                  <a:lnTo>
                    <a:pt x="162" y="144"/>
                  </a:lnTo>
                  <a:lnTo>
                    <a:pt x="162" y="142"/>
                  </a:lnTo>
                  <a:lnTo>
                    <a:pt x="160" y="142"/>
                  </a:lnTo>
                  <a:lnTo>
                    <a:pt x="160" y="139"/>
                  </a:lnTo>
                  <a:lnTo>
                    <a:pt x="160" y="136"/>
                  </a:lnTo>
                  <a:lnTo>
                    <a:pt x="157" y="134"/>
                  </a:lnTo>
                  <a:lnTo>
                    <a:pt x="157" y="131"/>
                  </a:lnTo>
                  <a:lnTo>
                    <a:pt x="157" y="128"/>
                  </a:lnTo>
                  <a:lnTo>
                    <a:pt x="157" y="126"/>
                  </a:lnTo>
                  <a:lnTo>
                    <a:pt x="154" y="123"/>
                  </a:lnTo>
                  <a:lnTo>
                    <a:pt x="152" y="120"/>
                  </a:lnTo>
                  <a:lnTo>
                    <a:pt x="152" y="118"/>
                  </a:lnTo>
                  <a:lnTo>
                    <a:pt x="152" y="115"/>
                  </a:lnTo>
                  <a:lnTo>
                    <a:pt x="149" y="112"/>
                  </a:lnTo>
                  <a:lnTo>
                    <a:pt x="146" y="112"/>
                  </a:lnTo>
                  <a:lnTo>
                    <a:pt x="144" y="112"/>
                  </a:lnTo>
                  <a:lnTo>
                    <a:pt x="141" y="112"/>
                  </a:lnTo>
                  <a:lnTo>
                    <a:pt x="138" y="112"/>
                  </a:lnTo>
                  <a:lnTo>
                    <a:pt x="133" y="112"/>
                  </a:lnTo>
                  <a:lnTo>
                    <a:pt x="130" y="112"/>
                  </a:lnTo>
                  <a:lnTo>
                    <a:pt x="128" y="115"/>
                  </a:lnTo>
                  <a:lnTo>
                    <a:pt x="122" y="118"/>
                  </a:lnTo>
                  <a:lnTo>
                    <a:pt x="122" y="115"/>
                  </a:lnTo>
                  <a:lnTo>
                    <a:pt x="120" y="115"/>
                  </a:lnTo>
                  <a:lnTo>
                    <a:pt x="122" y="112"/>
                  </a:lnTo>
                  <a:lnTo>
                    <a:pt x="122" y="110"/>
                  </a:lnTo>
                  <a:lnTo>
                    <a:pt x="122" y="107"/>
                  </a:lnTo>
                  <a:lnTo>
                    <a:pt x="122" y="104"/>
                  </a:lnTo>
                  <a:lnTo>
                    <a:pt x="120" y="102"/>
                  </a:lnTo>
                  <a:lnTo>
                    <a:pt x="120" y="99"/>
                  </a:lnTo>
                  <a:lnTo>
                    <a:pt x="120" y="96"/>
                  </a:lnTo>
                  <a:lnTo>
                    <a:pt x="120" y="94"/>
                  </a:lnTo>
                  <a:lnTo>
                    <a:pt x="120" y="91"/>
                  </a:lnTo>
                  <a:lnTo>
                    <a:pt x="122" y="86"/>
                  </a:lnTo>
                  <a:lnTo>
                    <a:pt x="122" y="83"/>
                  </a:lnTo>
                  <a:lnTo>
                    <a:pt x="120" y="80"/>
                  </a:lnTo>
                  <a:lnTo>
                    <a:pt x="117" y="78"/>
                  </a:lnTo>
                  <a:lnTo>
                    <a:pt x="114" y="78"/>
                  </a:lnTo>
                  <a:lnTo>
                    <a:pt x="114" y="75"/>
                  </a:lnTo>
                  <a:lnTo>
                    <a:pt x="114" y="72"/>
                  </a:lnTo>
                  <a:lnTo>
                    <a:pt x="112" y="70"/>
                  </a:lnTo>
                  <a:lnTo>
                    <a:pt x="109" y="70"/>
                  </a:lnTo>
                  <a:lnTo>
                    <a:pt x="106" y="67"/>
                  </a:lnTo>
                  <a:lnTo>
                    <a:pt x="106" y="64"/>
                  </a:lnTo>
                  <a:lnTo>
                    <a:pt x="104" y="62"/>
                  </a:lnTo>
                  <a:lnTo>
                    <a:pt x="104" y="59"/>
                  </a:lnTo>
                  <a:lnTo>
                    <a:pt x="101" y="56"/>
                  </a:lnTo>
                  <a:lnTo>
                    <a:pt x="98" y="54"/>
                  </a:lnTo>
                  <a:lnTo>
                    <a:pt x="96" y="54"/>
                  </a:lnTo>
                  <a:lnTo>
                    <a:pt x="96" y="51"/>
                  </a:lnTo>
                  <a:lnTo>
                    <a:pt x="93" y="48"/>
                  </a:lnTo>
                  <a:lnTo>
                    <a:pt x="88" y="48"/>
                  </a:lnTo>
                  <a:lnTo>
                    <a:pt x="85" y="46"/>
                  </a:lnTo>
                  <a:lnTo>
                    <a:pt x="82" y="46"/>
                  </a:lnTo>
                  <a:lnTo>
                    <a:pt x="80" y="43"/>
                  </a:lnTo>
                  <a:lnTo>
                    <a:pt x="77" y="40"/>
                  </a:lnTo>
                  <a:lnTo>
                    <a:pt x="74" y="38"/>
                  </a:lnTo>
                  <a:lnTo>
                    <a:pt x="72" y="35"/>
                  </a:lnTo>
                  <a:lnTo>
                    <a:pt x="69" y="32"/>
                  </a:lnTo>
                  <a:lnTo>
                    <a:pt x="69" y="30"/>
                  </a:lnTo>
                  <a:lnTo>
                    <a:pt x="64" y="27"/>
                  </a:lnTo>
                  <a:lnTo>
                    <a:pt x="58" y="24"/>
                  </a:lnTo>
                  <a:lnTo>
                    <a:pt x="56" y="22"/>
                  </a:lnTo>
                  <a:lnTo>
                    <a:pt x="50" y="22"/>
                  </a:lnTo>
                  <a:lnTo>
                    <a:pt x="48" y="22"/>
                  </a:lnTo>
                  <a:lnTo>
                    <a:pt x="45" y="24"/>
                  </a:lnTo>
                  <a:lnTo>
                    <a:pt x="42" y="27"/>
                  </a:lnTo>
                  <a:lnTo>
                    <a:pt x="40" y="27"/>
                  </a:lnTo>
                  <a:lnTo>
                    <a:pt x="37" y="27"/>
                  </a:lnTo>
                  <a:lnTo>
                    <a:pt x="34" y="24"/>
                  </a:lnTo>
                  <a:lnTo>
                    <a:pt x="32" y="22"/>
                  </a:lnTo>
                  <a:lnTo>
                    <a:pt x="29" y="19"/>
                  </a:lnTo>
                  <a:lnTo>
                    <a:pt x="26" y="16"/>
                  </a:lnTo>
                  <a:lnTo>
                    <a:pt x="26" y="14"/>
                  </a:lnTo>
                  <a:lnTo>
                    <a:pt x="24" y="11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3"/>
                  </a:lnTo>
                  <a:lnTo>
                    <a:pt x="18" y="3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3"/>
                  </a:lnTo>
                  <a:lnTo>
                    <a:pt x="2" y="0"/>
                  </a:lnTo>
                  <a:lnTo>
                    <a:pt x="0" y="6"/>
                  </a:lnTo>
                  <a:lnTo>
                    <a:pt x="2" y="6"/>
                  </a:lnTo>
                  <a:lnTo>
                    <a:pt x="8" y="6"/>
                  </a:lnTo>
                  <a:lnTo>
                    <a:pt x="10" y="3"/>
                  </a:lnTo>
                  <a:lnTo>
                    <a:pt x="13" y="3"/>
                  </a:lnTo>
                  <a:lnTo>
                    <a:pt x="16" y="6"/>
                  </a:lnTo>
                  <a:lnTo>
                    <a:pt x="18" y="6"/>
                  </a:lnTo>
                  <a:lnTo>
                    <a:pt x="18" y="11"/>
                  </a:lnTo>
                  <a:lnTo>
                    <a:pt x="21" y="14"/>
                  </a:lnTo>
                  <a:lnTo>
                    <a:pt x="24" y="14"/>
                  </a:lnTo>
                  <a:lnTo>
                    <a:pt x="26" y="16"/>
                  </a:lnTo>
                  <a:lnTo>
                    <a:pt x="29" y="19"/>
                  </a:lnTo>
                  <a:lnTo>
                    <a:pt x="32" y="24"/>
                  </a:lnTo>
                  <a:lnTo>
                    <a:pt x="34" y="27"/>
                  </a:lnTo>
                  <a:lnTo>
                    <a:pt x="37" y="30"/>
                  </a:lnTo>
                  <a:lnTo>
                    <a:pt x="40" y="30"/>
                  </a:lnTo>
                  <a:lnTo>
                    <a:pt x="42" y="30"/>
                  </a:lnTo>
                  <a:lnTo>
                    <a:pt x="45" y="30"/>
                  </a:lnTo>
                  <a:lnTo>
                    <a:pt x="45" y="27"/>
                  </a:lnTo>
                  <a:lnTo>
                    <a:pt x="48" y="24"/>
                  </a:lnTo>
                  <a:lnTo>
                    <a:pt x="50" y="24"/>
                  </a:lnTo>
                  <a:lnTo>
                    <a:pt x="53" y="24"/>
                  </a:lnTo>
                  <a:lnTo>
                    <a:pt x="56" y="24"/>
                  </a:lnTo>
                  <a:lnTo>
                    <a:pt x="58" y="27"/>
                  </a:lnTo>
                  <a:lnTo>
                    <a:pt x="64" y="30"/>
                  </a:lnTo>
                  <a:lnTo>
                    <a:pt x="69" y="32"/>
                  </a:lnTo>
                  <a:lnTo>
                    <a:pt x="72" y="35"/>
                  </a:lnTo>
                  <a:lnTo>
                    <a:pt x="74" y="38"/>
                  </a:lnTo>
                  <a:lnTo>
                    <a:pt x="74" y="40"/>
                  </a:lnTo>
                  <a:lnTo>
                    <a:pt x="77" y="43"/>
                  </a:lnTo>
                  <a:lnTo>
                    <a:pt x="80" y="46"/>
                  </a:lnTo>
                  <a:lnTo>
                    <a:pt x="82" y="46"/>
                  </a:lnTo>
                  <a:lnTo>
                    <a:pt x="85" y="48"/>
                  </a:lnTo>
                  <a:lnTo>
                    <a:pt x="88" y="51"/>
                  </a:lnTo>
                  <a:lnTo>
                    <a:pt x="90" y="51"/>
                  </a:lnTo>
                  <a:lnTo>
                    <a:pt x="93" y="51"/>
                  </a:lnTo>
                  <a:lnTo>
                    <a:pt x="96" y="54"/>
                  </a:lnTo>
                  <a:lnTo>
                    <a:pt x="98" y="56"/>
                  </a:lnTo>
                  <a:lnTo>
                    <a:pt x="101" y="59"/>
                  </a:lnTo>
                  <a:lnTo>
                    <a:pt x="104" y="64"/>
                  </a:lnTo>
                  <a:lnTo>
                    <a:pt x="104" y="67"/>
                  </a:lnTo>
                  <a:lnTo>
                    <a:pt x="104" y="70"/>
                  </a:lnTo>
                  <a:lnTo>
                    <a:pt x="106" y="70"/>
                  </a:lnTo>
                  <a:lnTo>
                    <a:pt x="106" y="72"/>
                  </a:lnTo>
                  <a:lnTo>
                    <a:pt x="112" y="72"/>
                  </a:lnTo>
                  <a:lnTo>
                    <a:pt x="112" y="75"/>
                  </a:lnTo>
                  <a:lnTo>
                    <a:pt x="114" y="75"/>
                  </a:lnTo>
                  <a:lnTo>
                    <a:pt x="114" y="80"/>
                  </a:lnTo>
                  <a:lnTo>
                    <a:pt x="117" y="80"/>
                  </a:lnTo>
                  <a:lnTo>
                    <a:pt x="120" y="83"/>
                  </a:lnTo>
                  <a:lnTo>
                    <a:pt x="120" y="86"/>
                  </a:lnTo>
                  <a:lnTo>
                    <a:pt x="120" y="88"/>
                  </a:lnTo>
                  <a:lnTo>
                    <a:pt x="120" y="91"/>
                  </a:lnTo>
                  <a:lnTo>
                    <a:pt x="117" y="94"/>
                  </a:lnTo>
                  <a:lnTo>
                    <a:pt x="117" y="96"/>
                  </a:lnTo>
                  <a:lnTo>
                    <a:pt x="117" y="99"/>
                  </a:lnTo>
                  <a:lnTo>
                    <a:pt x="120" y="102"/>
                  </a:lnTo>
                  <a:lnTo>
                    <a:pt x="120" y="104"/>
                  </a:lnTo>
                  <a:lnTo>
                    <a:pt x="120" y="107"/>
                  </a:lnTo>
                  <a:lnTo>
                    <a:pt x="120" y="110"/>
                  </a:lnTo>
                  <a:lnTo>
                    <a:pt x="120" y="115"/>
                  </a:lnTo>
                  <a:lnTo>
                    <a:pt x="120" y="118"/>
                  </a:lnTo>
                  <a:lnTo>
                    <a:pt x="122" y="118"/>
                  </a:lnTo>
                  <a:lnTo>
                    <a:pt x="125" y="118"/>
                  </a:lnTo>
                  <a:lnTo>
                    <a:pt x="130" y="115"/>
                  </a:lnTo>
                  <a:lnTo>
                    <a:pt x="133" y="115"/>
                  </a:lnTo>
                  <a:lnTo>
                    <a:pt x="136" y="115"/>
                  </a:lnTo>
                  <a:lnTo>
                    <a:pt x="138" y="115"/>
                  </a:lnTo>
                  <a:lnTo>
                    <a:pt x="144" y="115"/>
                  </a:lnTo>
                  <a:lnTo>
                    <a:pt x="146" y="115"/>
                  </a:lnTo>
                  <a:lnTo>
                    <a:pt x="149" y="115"/>
                  </a:lnTo>
                  <a:lnTo>
                    <a:pt x="149" y="118"/>
                  </a:lnTo>
                  <a:lnTo>
                    <a:pt x="149" y="120"/>
                  </a:lnTo>
                  <a:lnTo>
                    <a:pt x="152" y="123"/>
                  </a:lnTo>
                  <a:lnTo>
                    <a:pt x="154" y="126"/>
                  </a:lnTo>
                  <a:lnTo>
                    <a:pt x="154" y="128"/>
                  </a:lnTo>
                  <a:lnTo>
                    <a:pt x="154" y="134"/>
                  </a:lnTo>
                  <a:lnTo>
                    <a:pt x="157" y="136"/>
                  </a:lnTo>
                  <a:lnTo>
                    <a:pt x="157" y="139"/>
                  </a:lnTo>
                  <a:lnTo>
                    <a:pt x="160" y="142"/>
                  </a:lnTo>
                  <a:lnTo>
                    <a:pt x="162" y="144"/>
                  </a:lnTo>
                  <a:lnTo>
                    <a:pt x="165" y="147"/>
                  </a:lnTo>
                  <a:lnTo>
                    <a:pt x="165" y="150"/>
                  </a:lnTo>
                  <a:lnTo>
                    <a:pt x="165" y="152"/>
                  </a:lnTo>
                  <a:lnTo>
                    <a:pt x="168" y="155"/>
                  </a:lnTo>
                  <a:lnTo>
                    <a:pt x="168" y="158"/>
                  </a:lnTo>
                  <a:lnTo>
                    <a:pt x="170" y="163"/>
                  </a:lnTo>
                  <a:lnTo>
                    <a:pt x="170" y="166"/>
                  </a:lnTo>
                  <a:lnTo>
                    <a:pt x="173" y="168"/>
                  </a:lnTo>
                  <a:lnTo>
                    <a:pt x="178" y="171"/>
                  </a:lnTo>
                  <a:lnTo>
                    <a:pt x="184" y="174"/>
                  </a:lnTo>
                  <a:lnTo>
                    <a:pt x="189" y="179"/>
                  </a:lnTo>
                  <a:lnTo>
                    <a:pt x="192" y="182"/>
                  </a:lnTo>
                  <a:lnTo>
                    <a:pt x="194" y="184"/>
                  </a:lnTo>
                  <a:lnTo>
                    <a:pt x="194" y="187"/>
                  </a:lnTo>
                  <a:lnTo>
                    <a:pt x="194" y="190"/>
                  </a:lnTo>
                  <a:lnTo>
                    <a:pt x="194" y="192"/>
                  </a:lnTo>
                  <a:lnTo>
                    <a:pt x="192" y="195"/>
                  </a:lnTo>
                  <a:lnTo>
                    <a:pt x="189" y="195"/>
                  </a:lnTo>
                  <a:lnTo>
                    <a:pt x="186" y="195"/>
                  </a:lnTo>
                  <a:lnTo>
                    <a:pt x="184" y="195"/>
                  </a:lnTo>
                  <a:lnTo>
                    <a:pt x="181" y="195"/>
                  </a:lnTo>
                  <a:lnTo>
                    <a:pt x="178" y="195"/>
                  </a:lnTo>
                  <a:lnTo>
                    <a:pt x="176" y="192"/>
                  </a:lnTo>
                  <a:lnTo>
                    <a:pt x="173" y="195"/>
                  </a:lnTo>
                  <a:lnTo>
                    <a:pt x="173" y="198"/>
                  </a:lnTo>
                  <a:lnTo>
                    <a:pt x="173" y="200"/>
                  </a:lnTo>
                  <a:lnTo>
                    <a:pt x="176" y="200"/>
                  </a:lnTo>
                  <a:lnTo>
                    <a:pt x="173" y="203"/>
                  </a:lnTo>
                  <a:lnTo>
                    <a:pt x="170" y="203"/>
                  </a:lnTo>
                  <a:lnTo>
                    <a:pt x="168" y="203"/>
                  </a:lnTo>
                  <a:lnTo>
                    <a:pt x="165" y="206"/>
                  </a:lnTo>
                  <a:lnTo>
                    <a:pt x="162" y="206"/>
                  </a:lnTo>
                  <a:lnTo>
                    <a:pt x="160" y="206"/>
                  </a:lnTo>
                  <a:lnTo>
                    <a:pt x="157" y="206"/>
                  </a:lnTo>
                  <a:lnTo>
                    <a:pt x="157" y="208"/>
                  </a:lnTo>
                  <a:lnTo>
                    <a:pt x="154" y="208"/>
                  </a:lnTo>
                  <a:lnTo>
                    <a:pt x="152" y="208"/>
                  </a:lnTo>
                  <a:lnTo>
                    <a:pt x="149" y="208"/>
                  </a:lnTo>
                  <a:lnTo>
                    <a:pt x="146" y="211"/>
                  </a:lnTo>
                  <a:lnTo>
                    <a:pt x="146" y="214"/>
                  </a:lnTo>
                  <a:lnTo>
                    <a:pt x="146" y="216"/>
                  </a:lnTo>
                  <a:lnTo>
                    <a:pt x="144" y="222"/>
                  </a:lnTo>
                  <a:lnTo>
                    <a:pt x="144" y="224"/>
                  </a:lnTo>
                  <a:lnTo>
                    <a:pt x="144" y="227"/>
                  </a:lnTo>
                  <a:lnTo>
                    <a:pt x="146" y="230"/>
                  </a:lnTo>
                  <a:lnTo>
                    <a:pt x="149" y="232"/>
                  </a:lnTo>
                  <a:lnTo>
                    <a:pt x="152" y="232"/>
                  </a:lnTo>
                  <a:lnTo>
                    <a:pt x="154" y="235"/>
                  </a:lnTo>
                  <a:lnTo>
                    <a:pt x="160" y="235"/>
                  </a:lnTo>
                  <a:lnTo>
                    <a:pt x="160" y="238"/>
                  </a:lnTo>
                  <a:lnTo>
                    <a:pt x="162" y="240"/>
                  </a:lnTo>
                  <a:lnTo>
                    <a:pt x="165" y="246"/>
                  </a:lnTo>
                  <a:lnTo>
                    <a:pt x="168" y="248"/>
                  </a:lnTo>
                  <a:lnTo>
                    <a:pt x="168" y="251"/>
                  </a:lnTo>
                  <a:lnTo>
                    <a:pt x="170" y="254"/>
                  </a:lnTo>
                  <a:lnTo>
                    <a:pt x="173" y="254"/>
                  </a:lnTo>
                  <a:lnTo>
                    <a:pt x="178" y="254"/>
                  </a:lnTo>
                  <a:lnTo>
                    <a:pt x="181" y="254"/>
                  </a:lnTo>
                  <a:lnTo>
                    <a:pt x="186" y="254"/>
                  </a:lnTo>
                  <a:lnTo>
                    <a:pt x="189" y="254"/>
                  </a:lnTo>
                  <a:lnTo>
                    <a:pt x="194" y="256"/>
                  </a:lnTo>
                  <a:lnTo>
                    <a:pt x="194" y="259"/>
                  </a:lnTo>
                  <a:lnTo>
                    <a:pt x="194" y="262"/>
                  </a:lnTo>
                  <a:lnTo>
                    <a:pt x="197" y="264"/>
                  </a:lnTo>
                  <a:lnTo>
                    <a:pt x="197" y="267"/>
                  </a:lnTo>
                  <a:lnTo>
                    <a:pt x="200" y="267"/>
                  </a:lnTo>
                  <a:lnTo>
                    <a:pt x="200" y="270"/>
                  </a:lnTo>
                  <a:lnTo>
                    <a:pt x="202" y="272"/>
                  </a:lnTo>
                  <a:lnTo>
                    <a:pt x="205" y="272"/>
                  </a:lnTo>
                  <a:lnTo>
                    <a:pt x="208" y="272"/>
                  </a:lnTo>
                  <a:lnTo>
                    <a:pt x="210" y="272"/>
                  </a:lnTo>
                  <a:lnTo>
                    <a:pt x="213" y="275"/>
                  </a:lnTo>
                  <a:lnTo>
                    <a:pt x="213" y="278"/>
                  </a:lnTo>
                  <a:lnTo>
                    <a:pt x="216" y="280"/>
                  </a:lnTo>
                  <a:lnTo>
                    <a:pt x="218" y="280"/>
                  </a:lnTo>
                  <a:lnTo>
                    <a:pt x="221" y="280"/>
                  </a:lnTo>
                  <a:lnTo>
                    <a:pt x="224" y="278"/>
                  </a:lnTo>
                  <a:lnTo>
                    <a:pt x="226" y="278"/>
                  </a:lnTo>
                  <a:lnTo>
                    <a:pt x="229" y="275"/>
                  </a:lnTo>
                  <a:lnTo>
                    <a:pt x="229" y="272"/>
                  </a:lnTo>
                  <a:lnTo>
                    <a:pt x="232" y="272"/>
                  </a:lnTo>
                  <a:lnTo>
                    <a:pt x="234" y="272"/>
                  </a:lnTo>
                  <a:lnTo>
                    <a:pt x="234" y="275"/>
                  </a:lnTo>
                  <a:lnTo>
                    <a:pt x="237" y="278"/>
                  </a:lnTo>
                  <a:lnTo>
                    <a:pt x="240" y="275"/>
                  </a:lnTo>
                  <a:lnTo>
                    <a:pt x="242" y="275"/>
                  </a:lnTo>
                  <a:lnTo>
                    <a:pt x="245" y="278"/>
                  </a:lnTo>
                  <a:lnTo>
                    <a:pt x="248" y="278"/>
                  </a:lnTo>
                  <a:lnTo>
                    <a:pt x="248" y="280"/>
                  </a:lnTo>
                  <a:lnTo>
                    <a:pt x="248" y="283"/>
                  </a:lnTo>
                  <a:lnTo>
                    <a:pt x="250" y="283"/>
                  </a:lnTo>
                  <a:lnTo>
                    <a:pt x="253" y="283"/>
                  </a:lnTo>
                  <a:lnTo>
                    <a:pt x="256" y="286"/>
                  </a:lnTo>
                  <a:lnTo>
                    <a:pt x="256" y="288"/>
                  </a:lnTo>
                  <a:lnTo>
                    <a:pt x="253" y="288"/>
                  </a:lnTo>
                  <a:lnTo>
                    <a:pt x="250" y="291"/>
                  </a:lnTo>
                  <a:lnTo>
                    <a:pt x="253" y="294"/>
                  </a:lnTo>
                  <a:lnTo>
                    <a:pt x="256" y="294"/>
                  </a:lnTo>
                  <a:lnTo>
                    <a:pt x="258" y="296"/>
                  </a:lnTo>
                  <a:lnTo>
                    <a:pt x="261" y="296"/>
                  </a:lnTo>
                  <a:lnTo>
                    <a:pt x="261" y="299"/>
                  </a:lnTo>
                  <a:lnTo>
                    <a:pt x="261" y="301"/>
                  </a:lnTo>
                  <a:lnTo>
                    <a:pt x="264" y="301"/>
                  </a:lnTo>
                  <a:lnTo>
                    <a:pt x="266" y="299"/>
                  </a:lnTo>
                  <a:lnTo>
                    <a:pt x="269" y="299"/>
                  </a:lnTo>
                  <a:lnTo>
                    <a:pt x="272" y="299"/>
                  </a:lnTo>
                  <a:lnTo>
                    <a:pt x="272" y="301"/>
                  </a:lnTo>
                  <a:lnTo>
                    <a:pt x="274" y="301"/>
                  </a:lnTo>
                  <a:lnTo>
                    <a:pt x="274" y="304"/>
                  </a:lnTo>
                  <a:lnTo>
                    <a:pt x="277" y="304"/>
                  </a:lnTo>
                  <a:lnTo>
                    <a:pt x="280" y="301"/>
                  </a:lnTo>
                  <a:lnTo>
                    <a:pt x="282" y="301"/>
                  </a:lnTo>
                  <a:lnTo>
                    <a:pt x="282" y="304"/>
                  </a:lnTo>
                  <a:lnTo>
                    <a:pt x="285" y="307"/>
                  </a:lnTo>
                  <a:lnTo>
                    <a:pt x="288" y="307"/>
                  </a:lnTo>
                  <a:lnTo>
                    <a:pt x="290" y="307"/>
                  </a:lnTo>
                  <a:lnTo>
                    <a:pt x="293" y="307"/>
                  </a:lnTo>
                  <a:lnTo>
                    <a:pt x="296" y="309"/>
                  </a:lnTo>
                  <a:lnTo>
                    <a:pt x="298" y="312"/>
                  </a:lnTo>
                  <a:lnTo>
                    <a:pt x="304" y="315"/>
                  </a:lnTo>
                  <a:lnTo>
                    <a:pt x="309" y="315"/>
                  </a:lnTo>
                  <a:lnTo>
                    <a:pt x="312" y="317"/>
                  </a:lnTo>
                  <a:lnTo>
                    <a:pt x="314" y="323"/>
                  </a:lnTo>
                  <a:lnTo>
                    <a:pt x="317" y="325"/>
                  </a:lnTo>
                  <a:lnTo>
                    <a:pt x="320" y="325"/>
                  </a:lnTo>
                  <a:lnTo>
                    <a:pt x="322" y="328"/>
                  </a:lnTo>
                  <a:lnTo>
                    <a:pt x="325" y="328"/>
                  </a:lnTo>
                  <a:lnTo>
                    <a:pt x="330" y="328"/>
                  </a:lnTo>
                  <a:lnTo>
                    <a:pt x="333" y="328"/>
                  </a:lnTo>
                  <a:lnTo>
                    <a:pt x="333" y="331"/>
                  </a:lnTo>
                  <a:lnTo>
                    <a:pt x="333" y="336"/>
                  </a:lnTo>
                </a:path>
              </a:pathLst>
            </a:custGeom>
            <a:noFill/>
            <a:ln w="4763">
              <a:solidFill>
                <a:srgbClr val="0095E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846" name="Freeform 1766"/>
            <p:cNvSpPr>
              <a:spLocks/>
            </p:cNvSpPr>
            <p:nvPr/>
          </p:nvSpPr>
          <p:spPr bwMode="auto">
            <a:xfrm>
              <a:off x="4498975" y="6380163"/>
              <a:ext cx="96838" cy="84137"/>
            </a:xfrm>
            <a:custGeom>
              <a:avLst/>
              <a:gdLst>
                <a:gd name="T0" fmla="*/ 2147483647 w 26"/>
                <a:gd name="T1" fmla="*/ 2147483647 h 21"/>
                <a:gd name="T2" fmla="*/ 2147483647 w 26"/>
                <a:gd name="T3" fmla="*/ 2147483647 h 21"/>
                <a:gd name="T4" fmla="*/ 2147483647 w 26"/>
                <a:gd name="T5" fmla="*/ 2147483647 h 21"/>
                <a:gd name="T6" fmla="*/ 2147483647 w 26"/>
                <a:gd name="T7" fmla="*/ 2147483647 h 21"/>
                <a:gd name="T8" fmla="*/ 2147483647 w 26"/>
                <a:gd name="T9" fmla="*/ 2147483647 h 21"/>
                <a:gd name="T10" fmla="*/ 2147483647 w 26"/>
                <a:gd name="T11" fmla="*/ 0 h 21"/>
                <a:gd name="T12" fmla="*/ 2147483647 w 26"/>
                <a:gd name="T13" fmla="*/ 2147483647 h 21"/>
                <a:gd name="T14" fmla="*/ 2147483647 w 26"/>
                <a:gd name="T15" fmla="*/ 0 h 21"/>
                <a:gd name="T16" fmla="*/ 2147483647 w 26"/>
                <a:gd name="T17" fmla="*/ 0 h 21"/>
                <a:gd name="T18" fmla="*/ 2147483647 w 26"/>
                <a:gd name="T19" fmla="*/ 2147483647 h 21"/>
                <a:gd name="T20" fmla="*/ 2147483647 w 26"/>
                <a:gd name="T21" fmla="*/ 2147483647 h 21"/>
                <a:gd name="T22" fmla="*/ 0 w 26"/>
                <a:gd name="T23" fmla="*/ 2147483647 h 21"/>
                <a:gd name="T24" fmla="*/ 2147483647 w 26"/>
                <a:gd name="T25" fmla="*/ 2147483647 h 21"/>
                <a:gd name="T26" fmla="*/ 2147483647 w 26"/>
                <a:gd name="T27" fmla="*/ 2147483647 h 21"/>
                <a:gd name="T28" fmla="*/ 2147483647 w 26"/>
                <a:gd name="T29" fmla="*/ 2147483647 h 21"/>
                <a:gd name="T30" fmla="*/ 2147483647 w 26"/>
                <a:gd name="T31" fmla="*/ 2147483647 h 21"/>
                <a:gd name="T32" fmla="*/ 2147483647 w 26"/>
                <a:gd name="T33" fmla="*/ 2147483647 h 21"/>
                <a:gd name="T34" fmla="*/ 2147483647 w 26"/>
                <a:gd name="T35" fmla="*/ 2147483647 h 21"/>
                <a:gd name="T36" fmla="*/ 2147483647 w 26"/>
                <a:gd name="T37" fmla="*/ 2147483647 h 21"/>
                <a:gd name="T38" fmla="*/ 2147483647 w 26"/>
                <a:gd name="T39" fmla="*/ 2147483647 h 21"/>
                <a:gd name="T40" fmla="*/ 2147483647 w 26"/>
                <a:gd name="T41" fmla="*/ 2147483647 h 2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6"/>
                <a:gd name="T64" fmla="*/ 0 h 21"/>
                <a:gd name="T65" fmla="*/ 26 w 26"/>
                <a:gd name="T66" fmla="*/ 21 h 2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6" h="21">
                  <a:moveTo>
                    <a:pt x="26" y="8"/>
                  </a:moveTo>
                  <a:lnTo>
                    <a:pt x="24" y="5"/>
                  </a:lnTo>
                  <a:lnTo>
                    <a:pt x="18" y="5"/>
                  </a:lnTo>
                  <a:lnTo>
                    <a:pt x="18" y="2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0" y="2"/>
                  </a:lnTo>
                  <a:lnTo>
                    <a:pt x="8" y="0"/>
                  </a:lnTo>
                  <a:lnTo>
                    <a:pt x="5" y="0"/>
                  </a:lnTo>
                  <a:lnTo>
                    <a:pt x="8" y="2"/>
                  </a:lnTo>
                  <a:lnTo>
                    <a:pt x="2" y="8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5" y="13"/>
                  </a:lnTo>
                  <a:lnTo>
                    <a:pt x="8" y="15"/>
                  </a:lnTo>
                  <a:lnTo>
                    <a:pt x="10" y="21"/>
                  </a:lnTo>
                  <a:lnTo>
                    <a:pt x="18" y="18"/>
                  </a:lnTo>
                  <a:lnTo>
                    <a:pt x="21" y="13"/>
                  </a:lnTo>
                  <a:lnTo>
                    <a:pt x="18" y="10"/>
                  </a:lnTo>
                  <a:lnTo>
                    <a:pt x="26" y="10"/>
                  </a:lnTo>
                  <a:lnTo>
                    <a:pt x="26" y="8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847" name="Freeform 1767"/>
            <p:cNvSpPr>
              <a:spLocks/>
            </p:cNvSpPr>
            <p:nvPr/>
          </p:nvSpPr>
          <p:spPr bwMode="auto">
            <a:xfrm>
              <a:off x="4475163" y="6472238"/>
              <a:ext cx="0" cy="20637"/>
            </a:xfrm>
            <a:custGeom>
              <a:avLst/>
              <a:gdLst>
                <a:gd name="T0" fmla="*/ 0 h 6"/>
                <a:gd name="T1" fmla="*/ 2147483647 h 6"/>
                <a:gd name="T2" fmla="*/ 2147483647 h 6"/>
                <a:gd name="T3" fmla="*/ 2147483647 h 6"/>
                <a:gd name="T4" fmla="*/ 0 h 6"/>
                <a:gd name="T5" fmla="*/ 0 60000 65536"/>
                <a:gd name="T6" fmla="*/ 0 60000 65536"/>
                <a:gd name="T7" fmla="*/ 0 60000 65536"/>
                <a:gd name="T8" fmla="*/ 0 60000 65536"/>
                <a:gd name="T9" fmla="*/ 0 60000 65536"/>
                <a:gd name="T10" fmla="*/ 0 h 6"/>
                <a:gd name="T11" fmla="*/ 6 h 6"/>
              </a:gdLst>
              <a:ahLst/>
              <a:cxnLst>
                <a:cxn ang="T5">
                  <a:pos x="0" y="T0"/>
                </a:cxn>
                <a:cxn ang="T6">
                  <a:pos x="0" y="T1"/>
                </a:cxn>
                <a:cxn ang="T7">
                  <a:pos x="0" y="T2"/>
                </a:cxn>
                <a:cxn ang="T8">
                  <a:pos x="0" y="T3"/>
                </a:cxn>
                <a:cxn ang="T9">
                  <a:pos x="0" y="T4"/>
                </a:cxn>
              </a:cxnLst>
              <a:rect l="0" t="T10" r="0" b="T11"/>
              <a:pathLst>
                <a:path h="6">
                  <a:moveTo>
                    <a:pt x="0" y="0"/>
                  </a:moveTo>
                  <a:lnTo>
                    <a:pt x="0" y="3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848" name="Freeform 1768"/>
            <p:cNvSpPr>
              <a:spLocks/>
            </p:cNvSpPr>
            <p:nvPr/>
          </p:nvSpPr>
          <p:spPr bwMode="auto">
            <a:xfrm>
              <a:off x="4506913" y="6608763"/>
              <a:ext cx="9525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849" name="Rectangle 1769"/>
            <p:cNvSpPr>
              <a:spLocks noChangeArrowheads="1"/>
            </p:cNvSpPr>
            <p:nvPr/>
          </p:nvSpPr>
          <p:spPr bwMode="auto">
            <a:xfrm>
              <a:off x="4516438" y="6651625"/>
              <a:ext cx="12700" cy="7938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850" name="Freeform 1770"/>
            <p:cNvSpPr>
              <a:spLocks/>
            </p:cNvSpPr>
            <p:nvPr/>
          </p:nvSpPr>
          <p:spPr bwMode="auto">
            <a:xfrm>
              <a:off x="4167188" y="6162675"/>
              <a:ext cx="9525" cy="0"/>
            </a:xfrm>
            <a:custGeom>
              <a:avLst/>
              <a:gdLst>
                <a:gd name="T0" fmla="*/ 0 w 2"/>
                <a:gd name="T1" fmla="*/ 2147483647 w 2"/>
                <a:gd name="T2" fmla="*/ 0 w 2"/>
                <a:gd name="T3" fmla="*/ 0 60000 65536"/>
                <a:gd name="T4" fmla="*/ 0 60000 65536"/>
                <a:gd name="T5" fmla="*/ 0 60000 65536"/>
                <a:gd name="T6" fmla="*/ 0 w 2"/>
                <a:gd name="T7" fmla="*/ 2 w 2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851" name="Freeform 1771"/>
            <p:cNvSpPr>
              <a:spLocks/>
            </p:cNvSpPr>
            <p:nvPr/>
          </p:nvSpPr>
          <p:spPr bwMode="auto">
            <a:xfrm>
              <a:off x="4157663" y="6532563"/>
              <a:ext cx="9525" cy="0"/>
            </a:xfrm>
            <a:custGeom>
              <a:avLst/>
              <a:gdLst>
                <a:gd name="T0" fmla="*/ 0 w 3"/>
                <a:gd name="T1" fmla="*/ 2147483647 w 3"/>
                <a:gd name="T2" fmla="*/ 0 w 3"/>
                <a:gd name="T3" fmla="*/ 0 60000 65536"/>
                <a:gd name="T4" fmla="*/ 0 60000 65536"/>
                <a:gd name="T5" fmla="*/ 0 60000 65536"/>
                <a:gd name="T6" fmla="*/ 0 w 3"/>
                <a:gd name="T7" fmla="*/ 3 w 3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D5FF"/>
            </a:solidFill>
            <a:ln w="4763">
              <a:solidFill>
                <a:srgbClr val="3075FF"/>
              </a:solidFill>
              <a:prstDash val="solid"/>
              <a:round/>
              <a:headEnd/>
              <a:tailEnd/>
            </a:ln>
          </p:spPr>
          <p:txBody>
            <a:bodyPr lIns="75676" tIns="37838" rIns="75676" bIns="37838"/>
            <a:lstStyle/>
            <a:p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9852" name="Rectangle 1772"/>
            <p:cNvSpPr>
              <a:spLocks noChangeArrowheads="1"/>
            </p:cNvSpPr>
            <p:nvPr/>
          </p:nvSpPr>
          <p:spPr bwMode="auto">
            <a:xfrm>
              <a:off x="4110038" y="6492875"/>
              <a:ext cx="6350" cy="9525"/>
            </a:xfrm>
            <a:prstGeom prst="rect">
              <a:avLst/>
            </a:prstGeom>
            <a:solidFill>
              <a:srgbClr val="80D5FF"/>
            </a:solidFill>
            <a:ln w="4763">
              <a:solidFill>
                <a:srgbClr val="3075FF"/>
              </a:solidFill>
              <a:miter lim="800000"/>
              <a:headEnd/>
              <a:tailEnd/>
            </a:ln>
          </p:spPr>
          <p:txBody>
            <a:bodyPr lIns="75676" tIns="37838" rIns="75676" bIns="37838"/>
            <a:lstStyle/>
            <a:p>
              <a:endParaRPr lang="ru-RU" sz="1200" b="1" i="1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853" name="Rectangle 1773"/>
            <p:cNvSpPr>
              <a:spLocks noChangeArrowheads="1"/>
            </p:cNvSpPr>
            <p:nvPr/>
          </p:nvSpPr>
          <p:spPr bwMode="auto">
            <a:xfrm>
              <a:off x="2481263" y="5397500"/>
              <a:ext cx="719137" cy="153988"/>
            </a:xfrm>
            <a:prstGeom prst="rect">
              <a:avLst/>
            </a:prstGeom>
            <a:solidFill>
              <a:srgbClr val="C0C0C0">
                <a:alpha val="70195"/>
              </a:srgb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4897" tIns="0" rIns="14897" bIns="0" anchor="ctr">
              <a:spAutoFit/>
            </a:bodyPr>
            <a:lstStyle/>
            <a:p>
              <a:pPr algn="ctr" defTabSz="1058863"/>
              <a:r>
                <a:rPr lang="ru-RU" sz="10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Пеновский</a:t>
              </a:r>
            </a:p>
          </p:txBody>
        </p:sp>
        <p:sp>
          <p:nvSpPr>
            <p:cNvPr id="9854" name="Rectangle 1774"/>
            <p:cNvSpPr>
              <a:spLocks noChangeArrowheads="1"/>
            </p:cNvSpPr>
            <p:nvPr/>
          </p:nvSpPr>
          <p:spPr bwMode="auto">
            <a:xfrm>
              <a:off x="1465263" y="5894388"/>
              <a:ext cx="790575" cy="153987"/>
            </a:xfrm>
            <a:prstGeom prst="rect">
              <a:avLst/>
            </a:prstGeom>
            <a:solidFill>
              <a:srgbClr val="C0C0C0">
                <a:alpha val="70195"/>
              </a:srgb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4897" tIns="0" rIns="14897" bIns="0" anchor="ctr">
              <a:spAutoFit/>
            </a:bodyPr>
            <a:lstStyle/>
            <a:p>
              <a:pPr algn="ctr" defTabSz="1058863"/>
              <a:r>
                <a:rPr lang="ru-RU" sz="1000" b="1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Торопецкий</a:t>
              </a:r>
            </a:p>
          </p:txBody>
        </p:sp>
        <p:sp>
          <p:nvSpPr>
            <p:cNvPr id="9855" name="Rectangle 1775"/>
            <p:cNvSpPr>
              <a:spLocks noChangeArrowheads="1"/>
            </p:cNvSpPr>
            <p:nvPr/>
          </p:nvSpPr>
          <p:spPr bwMode="auto">
            <a:xfrm>
              <a:off x="6569075" y="1828800"/>
              <a:ext cx="914400" cy="152400"/>
            </a:xfrm>
            <a:prstGeom prst="rect">
              <a:avLst/>
            </a:prstGeom>
            <a:solidFill>
              <a:srgbClr val="C0C0C0">
                <a:alpha val="70195"/>
              </a:srgb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4897" tIns="0" rIns="14897" bIns="0" anchor="ctr">
              <a:spAutoFit/>
            </a:bodyPr>
            <a:lstStyle/>
            <a:p>
              <a:pPr algn="ctr" defTabSz="1058863"/>
              <a:r>
                <a:rPr lang="ru-RU" sz="10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Весьегонский</a:t>
              </a:r>
            </a:p>
          </p:txBody>
        </p:sp>
        <p:grpSp>
          <p:nvGrpSpPr>
            <p:cNvPr id="81" name="Group 1776"/>
            <p:cNvGrpSpPr>
              <a:grpSpLocks/>
            </p:cNvGrpSpPr>
            <p:nvPr/>
          </p:nvGrpSpPr>
          <p:grpSpPr bwMode="auto">
            <a:xfrm>
              <a:off x="6910388" y="2041525"/>
              <a:ext cx="525462" cy="574675"/>
              <a:chOff x="5166" y="5540"/>
              <a:chExt cx="410" cy="412"/>
            </a:xfrm>
          </p:grpSpPr>
          <p:sp>
            <p:nvSpPr>
              <p:cNvPr id="9894" name="Oval 126"/>
              <p:cNvSpPr>
                <a:spLocks noChangeArrowheads="1"/>
              </p:cNvSpPr>
              <p:nvPr/>
            </p:nvSpPr>
            <p:spPr bwMode="auto">
              <a:xfrm>
                <a:off x="5166" y="5804"/>
                <a:ext cx="410" cy="148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C0128"/>
                </a:solidFill>
                <a:round/>
                <a:headEnd/>
                <a:tailEnd/>
              </a:ln>
            </p:spPr>
            <p:txBody>
              <a:bodyPr wrap="none" lIns="74747" tIns="37380" rIns="74747" bIns="37380" anchor="ctr"/>
              <a:lstStyle/>
              <a:p>
                <a:pPr algn="ctr" defTabSz="717550"/>
                <a:r>
                  <a:rPr lang="ru-RU" sz="800" i="1" dirty="0" smtClean="0">
                    <a:solidFill>
                      <a:srgbClr val="0000FF"/>
                    </a:solidFill>
                    <a:latin typeface="Arial" charset="0"/>
                    <a:ea typeface="Arial Unicode MS" pitchFamily="34" charset="-128"/>
                    <a:cs typeface="Arial Unicode MS" pitchFamily="34" charset="-128"/>
                  </a:rPr>
                  <a:t>10</a:t>
                </a:r>
                <a:r>
                  <a:rPr lang="en-US" sz="800" i="1" dirty="0" smtClean="0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/</a:t>
                </a:r>
                <a:r>
                  <a:rPr lang="ru-RU" sz="800" i="1" dirty="0" smtClean="0">
                    <a:solidFill>
                      <a:srgbClr val="0000FF"/>
                    </a:solidFill>
                    <a:latin typeface="Arial" charset="0"/>
                    <a:ea typeface="Arial Unicode MS" pitchFamily="34" charset="-128"/>
                    <a:cs typeface="Arial Unicode MS" pitchFamily="34" charset="-128"/>
                  </a:rPr>
                  <a:t>1000</a:t>
                </a:r>
                <a:r>
                  <a:rPr lang="en-US" sz="800" i="1" dirty="0" smtClean="0">
                    <a:solidFill>
                      <a:srgbClr val="0000FF"/>
                    </a:solidFill>
                    <a:latin typeface="Arial" charset="0"/>
                    <a:ea typeface="Arial Unicode MS" pitchFamily="34" charset="-128"/>
                    <a:cs typeface="Arial Unicode MS" pitchFamily="34" charset="-128"/>
                  </a:rPr>
                  <a:t>/</a:t>
                </a:r>
                <a:r>
                  <a:rPr lang="ru-RU" sz="800" i="1" dirty="0">
                    <a:solidFill>
                      <a:srgbClr val="0000FF"/>
                    </a:solidFill>
                    <a:latin typeface="Arial" charset="0"/>
                    <a:ea typeface="Arial Unicode MS" pitchFamily="34" charset="-128"/>
                    <a:cs typeface="Arial Unicode MS" pitchFamily="34" charset="-128"/>
                  </a:rPr>
                  <a:t>0</a:t>
                </a:r>
              </a:p>
            </p:txBody>
          </p:sp>
          <p:pic>
            <p:nvPicPr>
              <p:cNvPr id="9895" name="Picture 1778" descr="post-63952-1243869541"/>
              <p:cNvPicPr>
                <a:picLocks noChangeAspect="1" noChangeArrowheads="1"/>
              </p:cNvPicPr>
              <p:nvPr/>
            </p:nvPicPr>
            <p:blipFill>
              <a:blip r:embed="rId7" cstate="email"/>
              <a:srcRect/>
              <a:stretch>
                <a:fillRect/>
              </a:stretch>
            </p:blipFill>
            <p:spPr bwMode="auto">
              <a:xfrm>
                <a:off x="5234" y="5540"/>
                <a:ext cx="249" cy="2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82" name="Group 1779"/>
            <p:cNvGrpSpPr>
              <a:grpSpLocks/>
            </p:cNvGrpSpPr>
            <p:nvPr/>
          </p:nvGrpSpPr>
          <p:grpSpPr bwMode="auto">
            <a:xfrm>
              <a:off x="2463800" y="4657725"/>
              <a:ext cx="525463" cy="576263"/>
              <a:chOff x="5166" y="5540"/>
              <a:chExt cx="410" cy="412"/>
            </a:xfrm>
          </p:grpSpPr>
          <p:sp>
            <p:nvSpPr>
              <p:cNvPr id="9892" name="Oval 126"/>
              <p:cNvSpPr>
                <a:spLocks noChangeArrowheads="1"/>
              </p:cNvSpPr>
              <p:nvPr/>
            </p:nvSpPr>
            <p:spPr bwMode="auto">
              <a:xfrm>
                <a:off x="5166" y="5804"/>
                <a:ext cx="410" cy="148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C0128"/>
                </a:solidFill>
                <a:round/>
                <a:headEnd/>
                <a:tailEnd/>
              </a:ln>
            </p:spPr>
            <p:txBody>
              <a:bodyPr wrap="none" lIns="74747" tIns="37380" rIns="74747" bIns="37380" anchor="ctr"/>
              <a:lstStyle/>
              <a:p>
                <a:pPr algn="ctr" defTabSz="717550"/>
                <a:r>
                  <a:rPr lang="ru-RU" sz="800" i="1" dirty="0">
                    <a:solidFill>
                      <a:srgbClr val="0000FF"/>
                    </a:solidFill>
                    <a:latin typeface="Arial" charset="0"/>
                    <a:ea typeface="Arial Unicode MS" pitchFamily="34" charset="-128"/>
                    <a:cs typeface="Arial Unicode MS" pitchFamily="34" charset="-128"/>
                  </a:rPr>
                  <a:t>7</a:t>
                </a:r>
                <a:r>
                  <a:rPr lang="en-US" sz="800" i="1" dirty="0" smtClean="0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/</a:t>
                </a:r>
                <a:r>
                  <a:rPr lang="ru-RU" sz="800" i="1" dirty="0" smtClean="0">
                    <a:solidFill>
                      <a:srgbClr val="0000FF"/>
                    </a:solidFill>
                    <a:latin typeface="Arial" charset="0"/>
                    <a:ea typeface="Arial Unicode MS" pitchFamily="34" charset="-128"/>
                    <a:cs typeface="Arial Unicode MS" pitchFamily="34" charset="-128"/>
                  </a:rPr>
                  <a:t>550</a:t>
                </a:r>
                <a:r>
                  <a:rPr lang="en-US" sz="800" i="1" dirty="0" smtClean="0">
                    <a:solidFill>
                      <a:srgbClr val="0000FF"/>
                    </a:solidFill>
                    <a:latin typeface="Arial" charset="0"/>
                    <a:ea typeface="Arial Unicode MS" pitchFamily="34" charset="-128"/>
                    <a:cs typeface="Arial Unicode MS" pitchFamily="34" charset="-128"/>
                  </a:rPr>
                  <a:t>/</a:t>
                </a:r>
                <a:r>
                  <a:rPr lang="ru-RU" sz="800" i="1" dirty="0">
                    <a:solidFill>
                      <a:srgbClr val="0000FF"/>
                    </a:solidFill>
                    <a:latin typeface="Arial" charset="0"/>
                    <a:ea typeface="Arial Unicode MS" pitchFamily="34" charset="-128"/>
                    <a:cs typeface="Arial Unicode MS" pitchFamily="34" charset="-128"/>
                  </a:rPr>
                  <a:t>0</a:t>
                </a:r>
              </a:p>
            </p:txBody>
          </p:sp>
          <p:pic>
            <p:nvPicPr>
              <p:cNvPr id="9893" name="Picture 1781" descr="post-63952-1243869541"/>
              <p:cNvPicPr>
                <a:picLocks noChangeAspect="1" noChangeArrowheads="1"/>
              </p:cNvPicPr>
              <p:nvPr/>
            </p:nvPicPr>
            <p:blipFill>
              <a:blip r:embed="rId7" cstate="email"/>
              <a:srcRect/>
              <a:stretch>
                <a:fillRect/>
              </a:stretch>
            </p:blipFill>
            <p:spPr bwMode="auto">
              <a:xfrm>
                <a:off x="5234" y="5540"/>
                <a:ext cx="249" cy="2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83" name="Group 1782"/>
            <p:cNvGrpSpPr>
              <a:grpSpLocks/>
            </p:cNvGrpSpPr>
            <p:nvPr/>
          </p:nvGrpSpPr>
          <p:grpSpPr bwMode="auto">
            <a:xfrm>
              <a:off x="1446213" y="5151438"/>
              <a:ext cx="525462" cy="574675"/>
              <a:chOff x="5166" y="5540"/>
              <a:chExt cx="410" cy="412"/>
            </a:xfrm>
          </p:grpSpPr>
          <p:sp>
            <p:nvSpPr>
              <p:cNvPr id="9890" name="Oval 126"/>
              <p:cNvSpPr>
                <a:spLocks noChangeArrowheads="1"/>
              </p:cNvSpPr>
              <p:nvPr/>
            </p:nvSpPr>
            <p:spPr bwMode="auto">
              <a:xfrm>
                <a:off x="5166" y="5804"/>
                <a:ext cx="410" cy="148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C0128"/>
                </a:solidFill>
                <a:round/>
                <a:headEnd/>
                <a:tailEnd/>
              </a:ln>
            </p:spPr>
            <p:txBody>
              <a:bodyPr wrap="none" lIns="74747" tIns="37380" rIns="74747" bIns="37380" anchor="ctr"/>
              <a:lstStyle/>
              <a:p>
                <a:pPr algn="ctr" defTabSz="717550"/>
                <a:r>
                  <a:rPr lang="ru-RU" sz="800" i="1" dirty="0">
                    <a:solidFill>
                      <a:srgbClr val="0000FF"/>
                    </a:solidFill>
                    <a:latin typeface="Arial" charset="0"/>
                    <a:ea typeface="Arial Unicode MS" pitchFamily="34" charset="-128"/>
                    <a:cs typeface="Arial Unicode MS" pitchFamily="34" charset="-128"/>
                  </a:rPr>
                  <a:t>6</a:t>
                </a:r>
                <a:r>
                  <a:rPr lang="en-US" sz="800" i="1" dirty="0" smtClean="0">
                    <a:solidFill>
                      <a:srgbClr val="0000FF"/>
                    </a:solidFill>
                    <a:latin typeface="Arial" charset="0"/>
                    <a:ea typeface="Arial Unicode MS" pitchFamily="34" charset="-128"/>
                    <a:cs typeface="Arial Unicode MS" pitchFamily="34" charset="-128"/>
                  </a:rPr>
                  <a:t>/</a:t>
                </a:r>
                <a:r>
                  <a:rPr lang="ru-RU" sz="800" i="1" dirty="0" smtClean="0">
                    <a:solidFill>
                      <a:srgbClr val="0000FF"/>
                    </a:solidFill>
                    <a:latin typeface="Arial" charset="0"/>
                    <a:ea typeface="Arial Unicode MS" pitchFamily="34" charset="-128"/>
                    <a:cs typeface="Arial Unicode MS" pitchFamily="34" charset="-128"/>
                  </a:rPr>
                  <a:t>600</a:t>
                </a:r>
                <a:r>
                  <a:rPr lang="en-US" sz="800" i="1" dirty="0" smtClean="0">
                    <a:solidFill>
                      <a:srgbClr val="0000FF"/>
                    </a:solidFill>
                    <a:latin typeface="Arial" charset="0"/>
                    <a:ea typeface="Arial Unicode MS" pitchFamily="34" charset="-128"/>
                    <a:cs typeface="Arial Unicode MS" pitchFamily="34" charset="-128"/>
                  </a:rPr>
                  <a:t>/</a:t>
                </a:r>
                <a:r>
                  <a:rPr lang="ru-RU" sz="800" i="1" dirty="0">
                    <a:solidFill>
                      <a:srgbClr val="0000FF"/>
                    </a:solidFill>
                    <a:latin typeface="Arial" charset="0"/>
                    <a:ea typeface="Arial Unicode MS" pitchFamily="34" charset="-128"/>
                    <a:cs typeface="Arial Unicode MS" pitchFamily="34" charset="-128"/>
                  </a:rPr>
                  <a:t>0</a:t>
                </a:r>
              </a:p>
            </p:txBody>
          </p:sp>
          <p:pic>
            <p:nvPicPr>
              <p:cNvPr id="9891" name="Picture 1784" descr="post-63952-1243869541"/>
              <p:cNvPicPr>
                <a:picLocks noChangeAspect="1" noChangeArrowheads="1"/>
              </p:cNvPicPr>
              <p:nvPr/>
            </p:nvPicPr>
            <p:blipFill>
              <a:blip r:embed="rId7" cstate="email"/>
              <a:srcRect/>
              <a:stretch>
                <a:fillRect/>
              </a:stretch>
            </p:blipFill>
            <p:spPr bwMode="auto">
              <a:xfrm>
                <a:off x="5234" y="5540"/>
                <a:ext cx="249" cy="2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84" name="Group 1785"/>
            <p:cNvGrpSpPr>
              <a:grpSpLocks/>
            </p:cNvGrpSpPr>
            <p:nvPr/>
          </p:nvGrpSpPr>
          <p:grpSpPr bwMode="auto">
            <a:xfrm>
              <a:off x="7781925" y="4749800"/>
              <a:ext cx="525463" cy="577850"/>
              <a:chOff x="5166" y="5540"/>
              <a:chExt cx="410" cy="412"/>
            </a:xfrm>
          </p:grpSpPr>
          <p:sp>
            <p:nvSpPr>
              <p:cNvPr id="9888" name="Oval 126"/>
              <p:cNvSpPr>
                <a:spLocks noChangeArrowheads="1"/>
              </p:cNvSpPr>
              <p:nvPr/>
            </p:nvSpPr>
            <p:spPr bwMode="auto">
              <a:xfrm>
                <a:off x="5166" y="5804"/>
                <a:ext cx="410" cy="148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C0128"/>
                </a:solidFill>
                <a:round/>
                <a:headEnd/>
                <a:tailEnd/>
              </a:ln>
            </p:spPr>
            <p:txBody>
              <a:bodyPr wrap="none" lIns="74747" tIns="37380" rIns="74747" bIns="37380" anchor="ctr"/>
              <a:lstStyle/>
              <a:p>
                <a:pPr algn="ctr" defTabSz="717550"/>
                <a:r>
                  <a:rPr lang="ru-RU" sz="800" i="1" dirty="0">
                    <a:solidFill>
                      <a:srgbClr val="0000FF"/>
                    </a:solidFill>
                    <a:latin typeface="Arial" charset="0"/>
                    <a:ea typeface="Arial Unicode MS" pitchFamily="34" charset="-128"/>
                    <a:cs typeface="Arial Unicode MS" pitchFamily="34" charset="-128"/>
                  </a:rPr>
                  <a:t>5</a:t>
                </a:r>
                <a:r>
                  <a:rPr lang="en-US" sz="800" i="1" dirty="0" smtClean="0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/</a:t>
                </a:r>
                <a:r>
                  <a:rPr lang="ru-RU" sz="800" i="1" dirty="0" smtClean="0">
                    <a:solidFill>
                      <a:srgbClr val="0000FF"/>
                    </a:solidFill>
                    <a:latin typeface="Arial" charset="0"/>
                    <a:ea typeface="Arial Unicode MS" pitchFamily="34" charset="-128"/>
                    <a:cs typeface="Arial Unicode MS" pitchFamily="34" charset="-128"/>
                  </a:rPr>
                  <a:t>500/0</a:t>
                </a:r>
                <a:endParaRPr lang="ru-RU" sz="800" i="1" dirty="0">
                  <a:solidFill>
                    <a:srgbClr val="0000FF"/>
                  </a:solidFill>
                  <a:latin typeface="Arial" charset="0"/>
                  <a:ea typeface="Arial Unicode MS" pitchFamily="34" charset="-128"/>
                  <a:cs typeface="Arial Unicode MS" pitchFamily="34" charset="-128"/>
                </a:endParaRPr>
              </a:p>
            </p:txBody>
          </p:sp>
          <p:pic>
            <p:nvPicPr>
              <p:cNvPr id="9889" name="Picture 1787" descr="post-63952-1243869541"/>
              <p:cNvPicPr>
                <a:picLocks noChangeAspect="1" noChangeArrowheads="1"/>
              </p:cNvPicPr>
              <p:nvPr/>
            </p:nvPicPr>
            <p:blipFill>
              <a:blip r:embed="rId7" cstate="email"/>
              <a:srcRect/>
              <a:stretch>
                <a:fillRect/>
              </a:stretch>
            </p:blipFill>
            <p:spPr bwMode="auto">
              <a:xfrm>
                <a:off x="5234" y="5540"/>
                <a:ext cx="249" cy="2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sp>
          <p:nvSpPr>
            <p:cNvPr id="9861" name="Rectangle 1789"/>
            <p:cNvSpPr>
              <a:spLocks noChangeArrowheads="1"/>
            </p:cNvSpPr>
            <p:nvPr/>
          </p:nvSpPr>
          <p:spPr bwMode="auto">
            <a:xfrm>
              <a:off x="5359400" y="6418263"/>
              <a:ext cx="785813" cy="153987"/>
            </a:xfrm>
            <a:prstGeom prst="rect">
              <a:avLst/>
            </a:prstGeom>
            <a:solidFill>
              <a:srgbClr val="C0C0C0">
                <a:alpha val="70195"/>
              </a:srgb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4897" tIns="0" rIns="14897" bIns="0" anchor="ctr">
              <a:spAutoFit/>
            </a:bodyPr>
            <a:lstStyle/>
            <a:p>
              <a:pPr algn="ctr" defTabSz="1058863"/>
              <a:r>
                <a:rPr lang="ru-RU" sz="10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Зубцовский</a:t>
              </a:r>
            </a:p>
          </p:txBody>
        </p:sp>
        <p:grpSp>
          <p:nvGrpSpPr>
            <p:cNvPr id="85" name="Group 1790"/>
            <p:cNvGrpSpPr>
              <a:grpSpLocks/>
            </p:cNvGrpSpPr>
            <p:nvPr/>
          </p:nvGrpSpPr>
          <p:grpSpPr bwMode="auto">
            <a:xfrm>
              <a:off x="3452813" y="5397500"/>
              <a:ext cx="523875" cy="576263"/>
              <a:chOff x="5166" y="5540"/>
              <a:chExt cx="410" cy="412"/>
            </a:xfrm>
          </p:grpSpPr>
          <p:sp>
            <p:nvSpPr>
              <p:cNvPr id="9886" name="Oval 126"/>
              <p:cNvSpPr>
                <a:spLocks noChangeArrowheads="1"/>
              </p:cNvSpPr>
              <p:nvPr/>
            </p:nvSpPr>
            <p:spPr bwMode="auto">
              <a:xfrm>
                <a:off x="5166" y="5804"/>
                <a:ext cx="410" cy="148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C0128"/>
                </a:solidFill>
                <a:round/>
                <a:headEnd/>
                <a:tailEnd/>
              </a:ln>
            </p:spPr>
            <p:txBody>
              <a:bodyPr wrap="none" lIns="74747" tIns="37380" rIns="74747" bIns="37380" anchor="ctr"/>
              <a:lstStyle/>
              <a:p>
                <a:pPr algn="ctr" defTabSz="717550"/>
                <a:r>
                  <a:rPr lang="ru-RU" sz="800" i="1" dirty="0">
                    <a:solidFill>
                      <a:srgbClr val="0000FF"/>
                    </a:solidFill>
                    <a:latin typeface="Times New Roman" pitchFamily="18" charset="0"/>
                    <a:ea typeface="Arial Unicode MS" pitchFamily="34" charset="-128"/>
                    <a:cs typeface="Arial Unicode MS" pitchFamily="34" charset="-128"/>
                  </a:rPr>
                  <a:t>3</a:t>
                </a:r>
                <a:r>
                  <a:rPr lang="en-US" sz="800" i="1" dirty="0" smtClean="0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/</a:t>
                </a:r>
                <a:r>
                  <a:rPr lang="ru-RU" sz="800" i="1" dirty="0" smtClean="0">
                    <a:solidFill>
                      <a:srgbClr val="0000FF"/>
                    </a:solidFill>
                    <a:latin typeface="Arial" charset="0"/>
                    <a:ea typeface="Arial Unicode MS" pitchFamily="34" charset="-128"/>
                    <a:cs typeface="Arial Unicode MS" pitchFamily="34" charset="-128"/>
                  </a:rPr>
                  <a:t>300</a:t>
                </a:r>
                <a:r>
                  <a:rPr lang="en-US" sz="800" i="1" dirty="0" smtClean="0">
                    <a:solidFill>
                      <a:srgbClr val="0000FF"/>
                    </a:solidFill>
                    <a:latin typeface="Arial" charset="0"/>
                    <a:ea typeface="Arial Unicode MS" pitchFamily="34" charset="-128"/>
                    <a:cs typeface="Arial Unicode MS" pitchFamily="34" charset="-128"/>
                  </a:rPr>
                  <a:t>/</a:t>
                </a:r>
                <a:r>
                  <a:rPr lang="ru-RU" sz="800" i="1" dirty="0">
                    <a:solidFill>
                      <a:srgbClr val="0000FF"/>
                    </a:solidFill>
                    <a:latin typeface="Arial" charset="0"/>
                    <a:ea typeface="Arial Unicode MS" pitchFamily="34" charset="-128"/>
                    <a:cs typeface="Arial Unicode MS" pitchFamily="34" charset="-128"/>
                  </a:rPr>
                  <a:t>0</a:t>
                </a:r>
              </a:p>
            </p:txBody>
          </p:sp>
          <p:pic>
            <p:nvPicPr>
              <p:cNvPr id="9887" name="Picture 1792" descr="post-63952-1243869541"/>
              <p:cNvPicPr>
                <a:picLocks noChangeAspect="1" noChangeArrowheads="1"/>
              </p:cNvPicPr>
              <p:nvPr/>
            </p:nvPicPr>
            <p:blipFill>
              <a:blip r:embed="rId7" cstate="email"/>
              <a:srcRect/>
              <a:stretch>
                <a:fillRect/>
              </a:stretch>
            </p:blipFill>
            <p:spPr bwMode="auto">
              <a:xfrm>
                <a:off x="5234" y="5540"/>
                <a:ext cx="249" cy="2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86" name="Group 1793"/>
            <p:cNvGrpSpPr>
              <a:grpSpLocks/>
            </p:cNvGrpSpPr>
            <p:nvPr/>
          </p:nvGrpSpPr>
          <p:grpSpPr bwMode="auto">
            <a:xfrm>
              <a:off x="4933950" y="6473825"/>
              <a:ext cx="525463" cy="576263"/>
              <a:chOff x="5166" y="5540"/>
              <a:chExt cx="410" cy="412"/>
            </a:xfrm>
          </p:grpSpPr>
          <p:sp>
            <p:nvSpPr>
              <p:cNvPr id="9884" name="Oval 126"/>
              <p:cNvSpPr>
                <a:spLocks noChangeArrowheads="1"/>
              </p:cNvSpPr>
              <p:nvPr/>
            </p:nvSpPr>
            <p:spPr bwMode="auto">
              <a:xfrm>
                <a:off x="5166" y="5804"/>
                <a:ext cx="410" cy="148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C0128"/>
                </a:solidFill>
                <a:round/>
                <a:headEnd/>
                <a:tailEnd/>
              </a:ln>
            </p:spPr>
            <p:txBody>
              <a:bodyPr wrap="none" lIns="74747" tIns="37380" rIns="74747" bIns="37380" anchor="ctr"/>
              <a:lstStyle/>
              <a:p>
                <a:pPr algn="ctr" defTabSz="717550"/>
                <a:r>
                  <a:rPr lang="ru-RU" sz="800" i="1">
                    <a:solidFill>
                      <a:srgbClr val="0000FF"/>
                    </a:solidFill>
                    <a:latin typeface="Times New Roman" pitchFamily="18" charset="0"/>
                    <a:ea typeface="Arial Unicode MS" pitchFamily="34" charset="-128"/>
                    <a:cs typeface="Arial Unicode MS" pitchFamily="34" charset="-128"/>
                  </a:rPr>
                  <a:t>2</a:t>
                </a:r>
                <a:r>
                  <a:rPr lang="en-US" sz="800" i="1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/</a:t>
                </a:r>
                <a:r>
                  <a:rPr lang="ru-RU" sz="800" i="1">
                    <a:solidFill>
                      <a:srgbClr val="0000FF"/>
                    </a:solidFill>
                    <a:latin typeface="Times New Roman" pitchFamily="18" charset="0"/>
                    <a:ea typeface="Arial Unicode MS" pitchFamily="34" charset="-128"/>
                    <a:cs typeface="Arial Unicode MS" pitchFamily="34" charset="-128"/>
                  </a:rPr>
                  <a:t>150</a:t>
                </a:r>
                <a:r>
                  <a:rPr lang="en-US" sz="800" i="1">
                    <a:solidFill>
                      <a:srgbClr val="0000FF"/>
                    </a:solidFill>
                    <a:latin typeface="Arial" charset="0"/>
                    <a:ea typeface="Arial Unicode MS" pitchFamily="34" charset="-128"/>
                    <a:cs typeface="Arial Unicode MS" pitchFamily="34" charset="-128"/>
                  </a:rPr>
                  <a:t>/</a:t>
                </a:r>
                <a:r>
                  <a:rPr lang="ru-RU" sz="800" i="1">
                    <a:solidFill>
                      <a:srgbClr val="0000FF"/>
                    </a:solidFill>
                    <a:latin typeface="Arial" charset="0"/>
                    <a:ea typeface="Arial Unicode MS" pitchFamily="34" charset="-128"/>
                    <a:cs typeface="Arial Unicode MS" pitchFamily="34" charset="-128"/>
                  </a:rPr>
                  <a:t>0</a:t>
                </a:r>
              </a:p>
            </p:txBody>
          </p:sp>
          <p:pic>
            <p:nvPicPr>
              <p:cNvPr id="9885" name="Picture 1795" descr="post-63952-1243869541"/>
              <p:cNvPicPr>
                <a:picLocks noChangeAspect="1" noChangeArrowheads="1"/>
              </p:cNvPicPr>
              <p:nvPr/>
            </p:nvPicPr>
            <p:blipFill>
              <a:blip r:embed="rId7" cstate="email"/>
              <a:srcRect/>
              <a:stretch>
                <a:fillRect/>
              </a:stretch>
            </p:blipFill>
            <p:spPr bwMode="auto">
              <a:xfrm>
                <a:off x="5234" y="5540"/>
                <a:ext cx="249" cy="2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sp>
          <p:nvSpPr>
            <p:cNvPr id="9864" name="Rectangle 1796"/>
            <p:cNvSpPr>
              <a:spLocks noChangeArrowheads="1"/>
            </p:cNvSpPr>
            <p:nvPr/>
          </p:nvSpPr>
          <p:spPr bwMode="auto">
            <a:xfrm>
              <a:off x="4368800" y="3073400"/>
              <a:ext cx="863600" cy="152400"/>
            </a:xfrm>
            <a:prstGeom prst="rect">
              <a:avLst/>
            </a:prstGeom>
            <a:solidFill>
              <a:srgbClr val="C0C0C0">
                <a:alpha val="70195"/>
              </a:srgb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4897" tIns="0" rIns="14897" bIns="0" anchor="ctr">
              <a:spAutoFit/>
            </a:bodyPr>
            <a:lstStyle/>
            <a:p>
              <a:pPr algn="ctr" defTabSz="1058863"/>
              <a:r>
                <a:rPr lang="ru-RU" sz="1000" b="1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Бологовский</a:t>
              </a:r>
            </a:p>
          </p:txBody>
        </p:sp>
        <p:grpSp>
          <p:nvGrpSpPr>
            <p:cNvPr id="87" name="Group 1797"/>
            <p:cNvGrpSpPr>
              <a:grpSpLocks/>
            </p:cNvGrpSpPr>
            <p:nvPr/>
          </p:nvGrpSpPr>
          <p:grpSpPr bwMode="auto">
            <a:xfrm>
              <a:off x="3917950" y="3036888"/>
              <a:ext cx="523875" cy="574675"/>
              <a:chOff x="5166" y="5540"/>
              <a:chExt cx="410" cy="412"/>
            </a:xfrm>
          </p:grpSpPr>
          <p:sp>
            <p:nvSpPr>
              <p:cNvPr id="9882" name="Oval 126"/>
              <p:cNvSpPr>
                <a:spLocks noChangeArrowheads="1"/>
              </p:cNvSpPr>
              <p:nvPr/>
            </p:nvSpPr>
            <p:spPr bwMode="auto">
              <a:xfrm>
                <a:off x="5166" y="5804"/>
                <a:ext cx="410" cy="148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C0128"/>
                </a:solidFill>
                <a:round/>
                <a:headEnd/>
                <a:tailEnd/>
              </a:ln>
            </p:spPr>
            <p:txBody>
              <a:bodyPr wrap="none" lIns="74747" tIns="37380" rIns="74747" bIns="37380" anchor="ctr"/>
              <a:lstStyle/>
              <a:p>
                <a:pPr algn="ctr" defTabSz="717550"/>
                <a:r>
                  <a:rPr lang="ru-RU" sz="800" i="1" dirty="0">
                    <a:solidFill>
                      <a:srgbClr val="0000FF"/>
                    </a:solidFill>
                    <a:latin typeface="Times New Roman" pitchFamily="18" charset="0"/>
                    <a:ea typeface="Arial Unicode MS" pitchFamily="34" charset="-128"/>
                    <a:cs typeface="Arial Unicode MS" pitchFamily="34" charset="-128"/>
                  </a:rPr>
                  <a:t>4</a:t>
                </a:r>
                <a:r>
                  <a:rPr lang="en-US" sz="800" i="1" dirty="0" smtClean="0">
                    <a:solidFill>
                      <a:srgbClr val="0000FF"/>
                    </a:solidFill>
                    <a:ea typeface="Arial Unicode MS" pitchFamily="34" charset="-128"/>
                    <a:cs typeface="Arial Unicode MS" pitchFamily="34" charset="-128"/>
                  </a:rPr>
                  <a:t>/</a:t>
                </a:r>
                <a:r>
                  <a:rPr lang="ru-RU" sz="800" i="1" dirty="0" smtClean="0">
                    <a:solidFill>
                      <a:srgbClr val="0000FF"/>
                    </a:solidFill>
                    <a:latin typeface="Times New Roman" pitchFamily="18" charset="0"/>
                    <a:ea typeface="Arial Unicode MS" pitchFamily="34" charset="-128"/>
                    <a:cs typeface="Arial Unicode MS" pitchFamily="34" charset="-128"/>
                  </a:rPr>
                  <a:t>400</a:t>
                </a:r>
                <a:r>
                  <a:rPr lang="en-US" sz="800" i="1" dirty="0" smtClean="0">
                    <a:solidFill>
                      <a:srgbClr val="0000FF"/>
                    </a:solidFill>
                    <a:latin typeface="Arial" charset="0"/>
                    <a:ea typeface="Arial Unicode MS" pitchFamily="34" charset="-128"/>
                    <a:cs typeface="Arial Unicode MS" pitchFamily="34" charset="-128"/>
                  </a:rPr>
                  <a:t>/</a:t>
                </a:r>
                <a:r>
                  <a:rPr lang="ru-RU" sz="800" i="1" dirty="0">
                    <a:solidFill>
                      <a:srgbClr val="0000FF"/>
                    </a:solidFill>
                    <a:latin typeface="Arial" charset="0"/>
                    <a:ea typeface="Arial Unicode MS" pitchFamily="34" charset="-128"/>
                    <a:cs typeface="Arial Unicode MS" pitchFamily="34" charset="-128"/>
                  </a:rPr>
                  <a:t>0</a:t>
                </a:r>
              </a:p>
            </p:txBody>
          </p:sp>
          <p:pic>
            <p:nvPicPr>
              <p:cNvPr id="9883" name="Picture 1799" descr="post-63952-1243869541"/>
              <p:cNvPicPr>
                <a:picLocks noChangeAspect="1" noChangeArrowheads="1"/>
              </p:cNvPicPr>
              <p:nvPr/>
            </p:nvPicPr>
            <p:blipFill>
              <a:blip r:embed="rId7" cstate="email"/>
              <a:srcRect/>
              <a:stretch>
                <a:fillRect/>
              </a:stretch>
            </p:blipFill>
            <p:spPr bwMode="auto">
              <a:xfrm>
                <a:off x="5234" y="5540"/>
                <a:ext cx="249" cy="2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sp>
          <p:nvSpPr>
            <p:cNvPr id="9881" name="Rectangle 1816"/>
            <p:cNvSpPr>
              <a:spLocks noChangeArrowheads="1"/>
            </p:cNvSpPr>
            <p:nvPr/>
          </p:nvSpPr>
          <p:spPr bwMode="auto">
            <a:xfrm>
              <a:off x="3365500" y="5397500"/>
              <a:ext cx="1042988" cy="153988"/>
            </a:xfrm>
            <a:prstGeom prst="rect">
              <a:avLst/>
            </a:prstGeom>
            <a:solidFill>
              <a:srgbClr val="C0C0C0">
                <a:alpha val="70195"/>
              </a:srgb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4897" tIns="0" rIns="14897" bIns="0" anchor="ctr">
              <a:spAutoFit/>
            </a:bodyPr>
            <a:lstStyle/>
            <a:p>
              <a:pPr algn="ctr" defTabSz="1058863"/>
              <a:r>
                <a:rPr lang="ru-RU" sz="1000" b="1">
                  <a:solidFill>
                    <a:srgbClr val="000000"/>
                  </a:solidFill>
                  <a:latin typeface="Arial" charset="0"/>
                  <a:cs typeface="Arial" charset="0"/>
                </a:rPr>
                <a:t>Селижаровский</a:t>
              </a:r>
            </a:p>
          </p:txBody>
        </p:sp>
      </p:grpSp>
      <p:graphicFrame>
        <p:nvGraphicFramePr>
          <p:cNvPr id="33559" name="Group 18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09893841"/>
              </p:ext>
            </p:extLst>
          </p:nvPr>
        </p:nvGraphicFramePr>
        <p:xfrm>
          <a:off x="3150295" y="1052222"/>
          <a:ext cx="2696021" cy="892019"/>
        </p:xfrm>
        <a:graphic>
          <a:graphicData uri="http://schemas.openxmlformats.org/drawingml/2006/table">
            <a:tbl>
              <a:tblPr/>
              <a:tblGrid>
                <a:gridCol w="16593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3663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47264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</a:rPr>
                        <a:t>Количество выявленных мест массового выхода на лёд</a:t>
                      </a:r>
                    </a:p>
                  </a:txBody>
                  <a:tcPr marL="73807" marR="73807" marT="39090" marB="3909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</a:rPr>
                        <a:t>Количество людей на льду, чел.</a:t>
                      </a:r>
                    </a:p>
                  </a:txBody>
                  <a:tcPr marL="73807" marR="73807" marT="39090" marB="390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475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</a:rPr>
                        <a:t>2</a:t>
                      </a:r>
                    </a:p>
                  </a:txBody>
                  <a:tcPr marL="73807" marR="73807" marT="39090" marB="3909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130</a:t>
                      </a:r>
                    </a:p>
                  </a:txBody>
                  <a:tcPr marL="73807" marR="73807" marT="39090" marB="390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9880" name="Text Box 10"/>
          <p:cNvSpPr txBox="1">
            <a:spLocks noChangeArrowheads="1"/>
          </p:cNvSpPr>
          <p:nvPr/>
        </p:nvSpPr>
        <p:spPr bwMode="auto">
          <a:xfrm>
            <a:off x="3150295" y="800194"/>
            <a:ext cx="2695575" cy="263525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lIns="75676" tIns="37838" rIns="75676" bIns="37838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sz="1200" b="1" dirty="0" smtClean="0">
                <a:solidFill>
                  <a:srgbClr val="000000"/>
                </a:solidFill>
                <a:latin typeface="Times New Roman" pitchFamily="18" charset="0"/>
                <a:cs typeface="Arial" charset="0"/>
              </a:rPr>
              <a:t>За 10.03.2022</a:t>
            </a:r>
            <a:endParaRPr lang="ru-RU" sz="800" dirty="0">
              <a:solidFill>
                <a:srgbClr val="000000"/>
              </a:solidFill>
              <a:latin typeface="Times New Roman" pitchFamily="18" charset="0"/>
              <a:cs typeface="Arial" charset="0"/>
            </a:endParaRPr>
          </a:p>
        </p:txBody>
      </p:sp>
      <p:sp>
        <p:nvSpPr>
          <p:cNvPr id="1744" name="Овал 1743"/>
          <p:cNvSpPr/>
          <p:nvPr/>
        </p:nvSpPr>
        <p:spPr bwMode="auto">
          <a:xfrm>
            <a:off x="9775032" y="216049"/>
            <a:ext cx="396044" cy="396044"/>
          </a:xfrm>
          <a:prstGeom prst="ellipse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12795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ru-RU" sz="1400" dirty="0" smtClean="0"/>
              <a:t>8</a:t>
            </a:r>
            <a:endParaRPr kumimoji="0" lang="ru-RU" sz="14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 Unicode MS" pitchFamily="34" charset="-128"/>
            </a:endParaRPr>
          </a:p>
        </p:txBody>
      </p:sp>
      <p:sp>
        <p:nvSpPr>
          <p:cNvPr id="1745" name="Text Box 25"/>
          <p:cNvSpPr txBox="1">
            <a:spLocks noChangeArrowheads="1"/>
          </p:cNvSpPr>
          <p:nvPr/>
        </p:nvSpPr>
        <p:spPr bwMode="auto">
          <a:xfrm>
            <a:off x="0" y="0"/>
            <a:ext cx="10333038" cy="612000"/>
          </a:xfrm>
          <a:prstGeom prst="rect">
            <a:avLst/>
          </a:prstGeom>
          <a:solidFill>
            <a:srgbClr val="17375E"/>
          </a:solidFill>
          <a:ln>
            <a:noFill/>
          </a:ln>
        </p:spPr>
        <p:txBody>
          <a:bodyPr lIns="81462" tIns="40730" rIns="81462" bIns="40730" anchor="ctr"/>
          <a:lstStyle>
            <a:defPPr>
              <a:defRPr lang="ru-RU"/>
            </a:defPPr>
            <a:lvl1pPr algn="ctr" defTabSz="1277938" eaLnBrk="1" hangingPunct="1">
              <a:defRPr sz="1400">
                <a:solidFill>
                  <a:prstClr val="white"/>
                </a:solidFill>
                <a:latin typeface="Arial" pitchFamily="34" charset="0"/>
                <a:cs typeface="Arial" pitchFamily="34" charset="0"/>
              </a:defRPr>
            </a:lvl1pPr>
            <a:lvl2pPr marL="384159" indent="66672" defTabSz="773081" eaLnBrk="0" hangingPunct="0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773081" indent="134933" defTabSz="773081" eaLnBrk="0" hangingPunct="0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62001" indent="203192" defTabSz="773081" eaLnBrk="0" hangingPunct="0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550923" indent="271451" defTabSz="773081" eaLnBrk="0" hangingPunct="0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285904" defTabSz="914361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743085" defTabSz="914361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200265" defTabSz="914361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657447" defTabSz="914361">
              <a:defRPr sz="15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r>
              <a:rPr lang="ru-RU" altLang="ru-RU" dirty="0"/>
              <a:t>СВЕДЕНИЯ О КОЛИЧЕСТВЕ МЕСТ МАССОВОГО ВЫХОДА ЛЮДЕЙ НА ЛЕД</a:t>
            </a:r>
          </a:p>
          <a:p>
            <a:r>
              <a:rPr lang="ru-RU" altLang="ru-RU" dirty="0"/>
              <a:t>за </a:t>
            </a:r>
            <a:r>
              <a:rPr lang="ru-RU" altLang="ru-RU" dirty="0" smtClean="0"/>
              <a:t>10.03.2022</a:t>
            </a:r>
            <a:endParaRPr lang="ru-RU" altLang="ru-RU" dirty="0"/>
          </a:p>
        </p:txBody>
      </p:sp>
      <p:pic>
        <p:nvPicPr>
          <p:cNvPr id="1746" name="Объект 3"/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029"/>
          <a:stretch/>
        </p:blipFill>
        <p:spPr>
          <a:xfrm>
            <a:off x="74964" y="36029"/>
            <a:ext cx="531845" cy="553133"/>
          </a:xfrm>
          <a:prstGeom prst="rect">
            <a:avLst/>
          </a:prstGeom>
        </p:spPr>
      </p:pic>
      <p:sp>
        <p:nvSpPr>
          <p:cNvPr id="1748" name="TextBox 1747"/>
          <p:cNvSpPr txBox="1"/>
          <p:nvPr/>
        </p:nvSpPr>
        <p:spPr>
          <a:xfrm>
            <a:off x="-1881" y="7596869"/>
            <a:ext cx="1712425" cy="599872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solidFill>
              <a:schemeClr val="tx1"/>
            </a:solidFill>
          </a:ln>
        </p:spPr>
        <p:txBody>
          <a:bodyPr wrap="square" lIns="77498" tIns="38749" rIns="77498" bIns="38749" rtlCol="0">
            <a:spAutoFit/>
          </a:bodyPr>
          <a:lstStyle/>
          <a:p>
            <a:r>
              <a:rPr 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12:00 10.03.2022</a:t>
            </a:r>
            <a:endParaRPr lang="ru-RU" sz="678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678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ЦУКС ГУ МЧС по Тверской области</a:t>
            </a:r>
          </a:p>
          <a:p>
            <a:r>
              <a:rPr lang="ru-RU" altLang="ru-RU" sz="678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</a:t>
            </a:r>
            <a:r>
              <a:rPr lang="ru-RU" alt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  <a:r>
              <a:rPr lang="ru-RU" altLang="ru-RU" sz="678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Дёмичева М.Ю.</a:t>
            </a:r>
            <a:endParaRPr lang="ru-RU" sz="678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39-09-17(9317) </a:t>
            </a:r>
          </a:p>
          <a:p>
            <a:r>
              <a:rPr lang="ru-RU" sz="678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использовались</a:t>
            </a:r>
            <a:r>
              <a:rPr lang="ru-RU" sz="678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АИУС РСЧС</a:t>
            </a:r>
          </a:p>
        </p:txBody>
      </p:sp>
    </p:spTree>
    <p:extLst>
      <p:ext uri="{BB962C8B-B14F-4D97-AF65-F5344CB8AC3E}">
        <p14:creationId xmlns:p14="http://schemas.microsoft.com/office/powerpoint/2010/main" val="33652408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2_Оформление по умолчанию">
  <a:themeElements>
    <a:clrScheme name="Оформление по умолчанию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Оформление по умолчанию">
      <a:majorFont>
        <a:latin typeface="Arial Unicode MS"/>
        <a:ea typeface=""/>
        <a:cs typeface=""/>
      </a:majorFont>
      <a:minorFont>
        <a:latin typeface="Arial Unicode MS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1279525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sz="25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 Unicode MS" pitchFamily="34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1279525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sz="25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 Unicode MS" pitchFamily="34" charset="-128"/>
          </a:defRPr>
        </a:defPPr>
      </a:lstStyle>
    </a:lnDef>
  </a:objectDefaults>
  <a:extraClrSchemeLst>
    <a:extraClrScheme>
      <a:clrScheme name="Оформление по умолчанию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Тема 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Оформление по умолчанию 1">
    <a:dk1>
      <a:srgbClr val="000000"/>
    </a:dk1>
    <a:lt1>
      <a:srgbClr val="FFFFFF"/>
    </a:lt1>
    <a:dk2>
      <a:srgbClr val="000000"/>
    </a:dk2>
    <a:lt2>
      <a:srgbClr val="808080"/>
    </a:lt2>
    <a:accent1>
      <a:srgbClr val="BBE0E3"/>
    </a:accent1>
    <a:accent2>
      <a:srgbClr val="333399"/>
    </a:accent2>
    <a:accent3>
      <a:srgbClr val="FFFFFF"/>
    </a:accent3>
    <a:accent4>
      <a:srgbClr val="000000"/>
    </a:accent4>
    <a:accent5>
      <a:srgbClr val="DAEDEF"/>
    </a:accent5>
    <a:accent6>
      <a:srgbClr val="2D2D8A"/>
    </a:accent6>
    <a:hlink>
      <a:srgbClr val="009999"/>
    </a:hlink>
    <a:folHlink>
      <a:srgbClr val="99CC0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87885</TotalTime>
  <Words>2104</Words>
  <Application>Microsoft Office PowerPoint</Application>
  <PresentationFormat>Произвольный</PresentationFormat>
  <Paragraphs>1144</Paragraphs>
  <Slides>7</Slides>
  <Notes>4</Notes>
  <HiddenSlides>0</HiddenSlides>
  <MMClips>0</MMClips>
  <ScaleCrop>false</ScaleCrop>
  <HeadingPairs>
    <vt:vector size="8" baseType="variant">
      <vt:variant>
        <vt:lpstr>Использованные шрифты</vt:lpstr>
      </vt:variant>
      <vt:variant>
        <vt:i4>5</vt:i4>
      </vt:variant>
      <vt:variant>
        <vt:lpstr>Тема</vt:lpstr>
      </vt:variant>
      <vt:variant>
        <vt:i4>1</vt:i4>
      </vt:variant>
      <vt:variant>
        <vt:lpstr>Внедренные серверы OLE</vt:lpstr>
      </vt:variant>
      <vt:variant>
        <vt:i4>2</vt:i4>
      </vt:variant>
      <vt:variant>
        <vt:lpstr>Заголовки слайдов</vt:lpstr>
      </vt:variant>
      <vt:variant>
        <vt:i4>7</vt:i4>
      </vt:variant>
    </vt:vector>
  </HeadingPairs>
  <TitlesOfParts>
    <vt:vector size="15" baseType="lpstr">
      <vt:lpstr>Arial Unicode MS</vt:lpstr>
      <vt:lpstr>Arial</vt:lpstr>
      <vt:lpstr>Calibri</vt:lpstr>
      <vt:lpstr>Symbol</vt:lpstr>
      <vt:lpstr>Times New Roman</vt:lpstr>
      <vt:lpstr>2_Оформление по умолчанию</vt:lpstr>
      <vt:lpstr>CorelDRAW</vt:lpstr>
      <vt:lpstr>Clip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Специалист мониторинга</dc:creator>
  <cp:lastModifiedBy>ARM-8</cp:lastModifiedBy>
  <cp:revision>15970</cp:revision>
  <cp:lastPrinted>1601-01-01T00:00:00Z</cp:lastPrinted>
  <dcterms:created xsi:type="dcterms:W3CDTF">1601-01-01T00:00:00Z</dcterms:created>
  <dcterms:modified xsi:type="dcterms:W3CDTF">2022-03-10T09:24:53Z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Version">
    <vt:i4>1</vt:i4>
  </property>
</Properties>
</file>